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21.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94"/>
  </p:notesMasterIdLst>
  <p:sldIdLst>
    <p:sldId id="375" r:id="rId5"/>
    <p:sldId id="260" r:id="rId6"/>
    <p:sldId id="261" r:id="rId7"/>
    <p:sldId id="264" r:id="rId8"/>
    <p:sldId id="262" r:id="rId9"/>
    <p:sldId id="263" r:id="rId10"/>
    <p:sldId id="266" r:id="rId11"/>
    <p:sldId id="267" r:id="rId12"/>
    <p:sldId id="265" r:id="rId13"/>
    <p:sldId id="322" r:id="rId14"/>
    <p:sldId id="269" r:id="rId15"/>
    <p:sldId id="271" r:id="rId16"/>
    <p:sldId id="339" r:id="rId17"/>
    <p:sldId id="273" r:id="rId18"/>
    <p:sldId id="282" r:id="rId19"/>
    <p:sldId id="274" r:id="rId20"/>
    <p:sldId id="275" r:id="rId21"/>
    <p:sldId id="276" r:id="rId22"/>
    <p:sldId id="278" r:id="rId23"/>
    <p:sldId id="285" r:id="rId24"/>
    <p:sldId id="277" r:id="rId25"/>
    <p:sldId id="317" r:id="rId26"/>
    <p:sldId id="283" r:id="rId27"/>
    <p:sldId id="281" r:id="rId28"/>
    <p:sldId id="284" r:id="rId29"/>
    <p:sldId id="280" r:id="rId30"/>
    <p:sldId id="286" r:id="rId31"/>
    <p:sldId id="287" r:id="rId32"/>
    <p:sldId id="298" r:id="rId33"/>
    <p:sldId id="290" r:id="rId34"/>
    <p:sldId id="299" r:id="rId35"/>
    <p:sldId id="292" r:id="rId36"/>
    <p:sldId id="293" r:id="rId37"/>
    <p:sldId id="294" r:id="rId38"/>
    <p:sldId id="296" r:id="rId39"/>
    <p:sldId id="295" r:id="rId40"/>
    <p:sldId id="297" r:id="rId41"/>
    <p:sldId id="300" r:id="rId42"/>
    <p:sldId id="301" r:id="rId43"/>
    <p:sldId id="302" r:id="rId44"/>
    <p:sldId id="303" r:id="rId45"/>
    <p:sldId id="304" r:id="rId46"/>
    <p:sldId id="305" r:id="rId47"/>
    <p:sldId id="306" r:id="rId48"/>
    <p:sldId id="307" r:id="rId49"/>
    <p:sldId id="318" r:id="rId50"/>
    <p:sldId id="320" r:id="rId51"/>
    <p:sldId id="360" r:id="rId52"/>
    <p:sldId id="321" r:id="rId53"/>
    <p:sldId id="340" r:id="rId54"/>
    <p:sldId id="311" r:id="rId55"/>
    <p:sldId id="312" r:id="rId56"/>
    <p:sldId id="323" r:id="rId57"/>
    <p:sldId id="314" r:id="rId58"/>
    <p:sldId id="319" r:id="rId59"/>
    <p:sldId id="365" r:id="rId60"/>
    <p:sldId id="368" r:id="rId61"/>
    <p:sldId id="328" r:id="rId62"/>
    <p:sldId id="326" r:id="rId63"/>
    <p:sldId id="336" r:id="rId64"/>
    <p:sldId id="325" r:id="rId65"/>
    <p:sldId id="337" r:id="rId66"/>
    <p:sldId id="341" r:id="rId67"/>
    <p:sldId id="316" r:id="rId68"/>
    <p:sldId id="342" r:id="rId69"/>
    <p:sldId id="343" r:id="rId70"/>
    <p:sldId id="344" r:id="rId71"/>
    <p:sldId id="346" r:id="rId72"/>
    <p:sldId id="345" r:id="rId73"/>
    <p:sldId id="347" r:id="rId74"/>
    <p:sldId id="348" r:id="rId75"/>
    <p:sldId id="349" r:id="rId76"/>
    <p:sldId id="351" r:id="rId77"/>
    <p:sldId id="352" r:id="rId78"/>
    <p:sldId id="361" r:id="rId79"/>
    <p:sldId id="353" r:id="rId80"/>
    <p:sldId id="354" r:id="rId81"/>
    <p:sldId id="355" r:id="rId82"/>
    <p:sldId id="363" r:id="rId83"/>
    <p:sldId id="356" r:id="rId84"/>
    <p:sldId id="357" r:id="rId85"/>
    <p:sldId id="358" r:id="rId86"/>
    <p:sldId id="364" r:id="rId87"/>
    <p:sldId id="362" r:id="rId88"/>
    <p:sldId id="313" r:id="rId89"/>
    <p:sldId id="324" r:id="rId90"/>
    <p:sldId id="369" r:id="rId91"/>
    <p:sldId id="327" r:id="rId92"/>
    <p:sldId id="338" r:id="rId9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4" userDrawn="1">
          <p15:clr>
            <a:srgbClr val="A4A3A4"/>
          </p15:clr>
        </p15:guide>
        <p15:guide id="2" pos="321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3333"/>
    <a:srgbClr val="805286"/>
    <a:srgbClr val="FFFFFF"/>
    <a:srgbClr val="00A759"/>
    <a:srgbClr val="B45E2F"/>
    <a:srgbClr val="FFD700"/>
    <a:srgbClr val="00D670"/>
    <a:srgbClr val="29FF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76F7E1E-0B0F-4398-B630-619A654F61EA}" v="123" dt="2024-11-19T20:25:35.576"/>
    <p1510:client id="{BE7AE1FC-4C97-B218-7465-9D6888D65FD4}" v="1" dt="2024-11-19T18:41:07.202"/>
    <p1510:client id="{F67F80F9-FE79-4C70-8533-044B5D4D7D0C}" v="831" dt="2024-11-19T18:21:25.93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353" autoAdjust="0"/>
    <p:restoredTop sz="73422" autoAdjust="0"/>
  </p:normalViewPr>
  <p:slideViewPr>
    <p:cSldViewPr snapToGrid="0">
      <p:cViewPr varScale="1">
        <p:scale>
          <a:sx n="117" d="100"/>
          <a:sy n="117" d="100"/>
        </p:scale>
        <p:origin x="132" y="102"/>
      </p:cViewPr>
      <p:guideLst>
        <p:guide orient="horz" pos="2184"/>
        <p:guide pos="3216"/>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presProps" Target="presProps.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80" Type="http://schemas.openxmlformats.org/officeDocument/2006/relationships/slide" Target="slides/slide76.xml"/><Relationship Id="rId85" Type="http://schemas.openxmlformats.org/officeDocument/2006/relationships/slide" Target="slides/slide8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slide" Target="slides/slide84.xml"/><Relationship Id="rId91" Type="http://schemas.openxmlformats.org/officeDocument/2006/relationships/slide" Target="slides/slide87.xml"/><Relationship Id="rId9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notesMaster" Target="notesMasters/notesMaster1.xml"/><Relationship Id="rId99"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theme" Target="theme/theme1.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microsoft.com/office/2015/10/relationships/revisionInfo" Target="revisionInfo.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hilippe Karan" userId="c2e8f618-9ffe-4e23-aa52-34539506ef1c" providerId="ADAL" clId="{B9563BC1-917B-4E47-A310-CF283070251A}"/>
    <pc:docChg chg="undo redo custSel addSld delSld modSld sldOrd modMainMaster">
      <pc:chgData name="Philippe Karan" userId="c2e8f618-9ffe-4e23-aa52-34539506ef1c" providerId="ADAL" clId="{B9563BC1-917B-4E47-A310-CF283070251A}" dt="2022-08-26T19:10:02.643" v="27481" actId="20577"/>
      <pc:docMkLst>
        <pc:docMk/>
      </pc:docMkLst>
      <pc:sldChg chg="addSp modSp mod">
        <pc:chgData name="Philippe Karan" userId="c2e8f618-9ffe-4e23-aa52-34539506ef1c" providerId="ADAL" clId="{B9563BC1-917B-4E47-A310-CF283070251A}" dt="2022-04-19T14:43:07.857" v="21429" actId="1076"/>
        <pc:sldMkLst>
          <pc:docMk/>
          <pc:sldMk cId="3120459583" sldId="256"/>
        </pc:sldMkLst>
        <pc:spChg chg="mod">
          <ac:chgData name="Philippe Karan" userId="c2e8f618-9ffe-4e23-aa52-34539506ef1c" providerId="ADAL" clId="{B9563BC1-917B-4E47-A310-CF283070251A}" dt="2022-03-23T15:48:28.460" v="193" actId="20577"/>
          <ac:spMkLst>
            <pc:docMk/>
            <pc:sldMk cId="3120459583" sldId="256"/>
            <ac:spMk id="2" creationId="{C6F2CF3D-C981-4E73-B787-D5E09AB8D051}"/>
          </ac:spMkLst>
        </pc:spChg>
        <pc:spChg chg="mod">
          <ac:chgData name="Philippe Karan" userId="c2e8f618-9ffe-4e23-aa52-34539506ef1c" providerId="ADAL" clId="{B9563BC1-917B-4E47-A310-CF283070251A}" dt="2022-03-23T15:46:21.775" v="188" actId="20577"/>
          <ac:spMkLst>
            <pc:docMk/>
            <pc:sldMk cId="3120459583" sldId="256"/>
            <ac:spMk id="3" creationId="{49E2E950-E634-45B8-8130-C400B3FD40B8}"/>
          </ac:spMkLst>
        </pc:spChg>
        <pc:picChg chg="add mod">
          <ac:chgData name="Philippe Karan" userId="c2e8f618-9ffe-4e23-aa52-34539506ef1c" providerId="ADAL" clId="{B9563BC1-917B-4E47-A310-CF283070251A}" dt="2022-04-19T14:43:07.857" v="21429" actId="1076"/>
          <ac:picMkLst>
            <pc:docMk/>
            <pc:sldMk cId="3120459583" sldId="256"/>
            <ac:picMk id="1026" creationId="{4E6B8359-5527-4BBB-A9EF-A21D83B5AB80}"/>
          </ac:picMkLst>
        </pc:picChg>
      </pc:sldChg>
      <pc:sldChg chg="addSp delSp modSp del mod chgLayout">
        <pc:chgData name="Philippe Karan" userId="c2e8f618-9ffe-4e23-aa52-34539506ef1c" providerId="ADAL" clId="{B9563BC1-917B-4E47-A310-CF283070251A}" dt="2022-03-23T15:04:52.896" v="23" actId="47"/>
        <pc:sldMkLst>
          <pc:docMk/>
          <pc:sldMk cId="3530796026" sldId="259"/>
        </pc:sldMkLst>
        <pc:spChg chg="del">
          <ac:chgData name="Philippe Karan" userId="c2e8f618-9ffe-4e23-aa52-34539506ef1c" providerId="ADAL" clId="{B9563BC1-917B-4E47-A310-CF283070251A}" dt="2022-03-23T15:04:45.610" v="21" actId="700"/>
          <ac:spMkLst>
            <pc:docMk/>
            <pc:sldMk cId="3530796026" sldId="259"/>
            <ac:spMk id="2" creationId="{C6E8B7DB-20F0-498A-86DD-074476DE6CEE}"/>
          </ac:spMkLst>
        </pc:spChg>
        <pc:spChg chg="del">
          <ac:chgData name="Philippe Karan" userId="c2e8f618-9ffe-4e23-aa52-34539506ef1c" providerId="ADAL" clId="{B9563BC1-917B-4E47-A310-CF283070251A}" dt="2022-03-23T15:04:45.610" v="21" actId="700"/>
          <ac:spMkLst>
            <pc:docMk/>
            <pc:sldMk cId="3530796026" sldId="259"/>
            <ac:spMk id="3" creationId="{C6FA6EEA-8F3D-43A0-A755-1048E5D4459B}"/>
          </ac:spMkLst>
        </pc:spChg>
        <pc:spChg chg="add mod ord">
          <ac:chgData name="Philippe Karan" userId="c2e8f618-9ffe-4e23-aa52-34539506ef1c" providerId="ADAL" clId="{B9563BC1-917B-4E47-A310-CF283070251A}" dt="2022-03-23T15:04:45.610" v="21" actId="700"/>
          <ac:spMkLst>
            <pc:docMk/>
            <pc:sldMk cId="3530796026" sldId="259"/>
            <ac:spMk id="4" creationId="{44B6D1A0-D57F-4B0B-9A3C-1B7EC238CF7C}"/>
          </ac:spMkLst>
        </pc:spChg>
        <pc:spChg chg="add mod ord">
          <ac:chgData name="Philippe Karan" userId="c2e8f618-9ffe-4e23-aa52-34539506ef1c" providerId="ADAL" clId="{B9563BC1-917B-4E47-A310-CF283070251A}" dt="2022-03-23T15:04:45.610" v="21" actId="700"/>
          <ac:spMkLst>
            <pc:docMk/>
            <pc:sldMk cId="3530796026" sldId="259"/>
            <ac:spMk id="5" creationId="{89F750C8-3989-4198-8280-FF98B99C1983}"/>
          </ac:spMkLst>
        </pc:spChg>
      </pc:sldChg>
      <pc:sldChg chg="addSp delSp modSp new mod">
        <pc:chgData name="Philippe Karan" userId="c2e8f618-9ffe-4e23-aa52-34539506ef1c" providerId="ADAL" clId="{B9563BC1-917B-4E47-A310-CF283070251A}" dt="2022-04-29T15:31:20.458" v="24315"/>
        <pc:sldMkLst>
          <pc:docMk/>
          <pc:sldMk cId="387990843" sldId="260"/>
        </pc:sldMkLst>
        <pc:spChg chg="mod">
          <ac:chgData name="Philippe Karan" userId="c2e8f618-9ffe-4e23-aa52-34539506ef1c" providerId="ADAL" clId="{B9563BC1-917B-4E47-A310-CF283070251A}" dt="2022-03-23T17:40:58.204" v="486" actId="20577"/>
          <ac:spMkLst>
            <pc:docMk/>
            <pc:sldMk cId="387990843" sldId="260"/>
            <ac:spMk id="2" creationId="{F99C301F-65AD-49B0-9E23-1D6A9099B7B4}"/>
          </ac:spMkLst>
        </pc:spChg>
        <pc:spChg chg="mod">
          <ac:chgData name="Philippe Karan" userId="c2e8f618-9ffe-4e23-aa52-34539506ef1c" providerId="ADAL" clId="{B9563BC1-917B-4E47-A310-CF283070251A}" dt="2022-04-29T15:31:20.458" v="24315"/>
          <ac:spMkLst>
            <pc:docMk/>
            <pc:sldMk cId="387990843" sldId="260"/>
            <ac:spMk id="3" creationId="{BBFD6418-81FD-4A48-A0F8-82B9C40DAB4E}"/>
          </ac:spMkLst>
        </pc:spChg>
        <pc:spChg chg="add del mod">
          <ac:chgData name="Philippe Karan" userId="c2e8f618-9ffe-4e23-aa52-34539506ef1c" providerId="ADAL" clId="{B9563BC1-917B-4E47-A310-CF283070251A}" dt="2022-03-23T15:06:53.733" v="31" actId="478"/>
          <ac:spMkLst>
            <pc:docMk/>
            <pc:sldMk cId="387990843" sldId="260"/>
            <ac:spMk id="5" creationId="{0F223F70-5F60-4039-A8CC-0181D51C28D2}"/>
          </ac:spMkLst>
        </pc:spChg>
      </pc:sldChg>
      <pc:sldChg chg="new del">
        <pc:chgData name="Philippe Karan" userId="c2e8f618-9ffe-4e23-aa52-34539506ef1c" providerId="ADAL" clId="{B9563BC1-917B-4E47-A310-CF283070251A}" dt="2022-03-23T15:02:19.080" v="13" actId="47"/>
        <pc:sldMkLst>
          <pc:docMk/>
          <pc:sldMk cId="1701750947" sldId="260"/>
        </pc:sldMkLst>
      </pc:sldChg>
      <pc:sldChg chg="addSp delSp modSp new mod modAnim">
        <pc:chgData name="Philippe Karan" userId="c2e8f618-9ffe-4e23-aa52-34539506ef1c" providerId="ADAL" clId="{B9563BC1-917B-4E47-A310-CF283070251A}" dt="2022-03-23T22:28:11.236" v="1197" actId="20577"/>
        <pc:sldMkLst>
          <pc:docMk/>
          <pc:sldMk cId="2864193940" sldId="261"/>
        </pc:sldMkLst>
        <pc:spChg chg="mod">
          <ac:chgData name="Philippe Karan" userId="c2e8f618-9ffe-4e23-aa52-34539506ef1c" providerId="ADAL" clId="{B9563BC1-917B-4E47-A310-CF283070251A}" dt="2022-03-23T22:28:11.236" v="1197" actId="20577"/>
          <ac:spMkLst>
            <pc:docMk/>
            <pc:sldMk cId="2864193940" sldId="261"/>
            <ac:spMk id="2" creationId="{4F3DA924-DBC6-4741-924C-E9ED0416474F}"/>
          </ac:spMkLst>
        </pc:spChg>
        <pc:spChg chg="del mod">
          <ac:chgData name="Philippe Karan" userId="c2e8f618-9ffe-4e23-aa52-34539506ef1c" providerId="ADAL" clId="{B9563BC1-917B-4E47-A310-CF283070251A}" dt="2022-03-23T20:23:48.790" v="735" actId="478"/>
          <ac:spMkLst>
            <pc:docMk/>
            <pc:sldMk cId="2864193940" sldId="261"/>
            <ac:spMk id="3" creationId="{F09BE58B-5A3D-4CD4-9EC0-6DF4B4071088}"/>
          </ac:spMkLst>
        </pc:spChg>
        <pc:spChg chg="add mod">
          <ac:chgData name="Philippe Karan" userId="c2e8f618-9ffe-4e23-aa52-34539506ef1c" providerId="ADAL" clId="{B9563BC1-917B-4E47-A310-CF283070251A}" dt="2022-03-23T20:45:23.943" v="952" actId="164"/>
          <ac:spMkLst>
            <pc:docMk/>
            <pc:sldMk cId="2864193940" sldId="261"/>
            <ac:spMk id="5" creationId="{C2B1EDE3-3F7B-44F6-A845-1CB8356C7E31}"/>
          </ac:spMkLst>
        </pc:spChg>
        <pc:spChg chg="add mod">
          <ac:chgData name="Philippe Karan" userId="c2e8f618-9ffe-4e23-aa52-34539506ef1c" providerId="ADAL" clId="{B9563BC1-917B-4E47-A310-CF283070251A}" dt="2022-03-23T20:45:23.943" v="952" actId="164"/>
          <ac:spMkLst>
            <pc:docMk/>
            <pc:sldMk cId="2864193940" sldId="261"/>
            <ac:spMk id="6" creationId="{D3C01762-E3FF-4329-AB7C-6BB9EE61E2B4}"/>
          </ac:spMkLst>
        </pc:spChg>
        <pc:spChg chg="add mod">
          <ac:chgData name="Philippe Karan" userId="c2e8f618-9ffe-4e23-aa52-34539506ef1c" providerId="ADAL" clId="{B9563BC1-917B-4E47-A310-CF283070251A}" dt="2022-03-23T20:45:23.943" v="952" actId="164"/>
          <ac:spMkLst>
            <pc:docMk/>
            <pc:sldMk cId="2864193940" sldId="261"/>
            <ac:spMk id="7" creationId="{7A1E475D-1B58-42E9-97AC-6F09C1881D06}"/>
          </ac:spMkLst>
        </pc:spChg>
        <pc:spChg chg="add mod">
          <ac:chgData name="Philippe Karan" userId="c2e8f618-9ffe-4e23-aa52-34539506ef1c" providerId="ADAL" clId="{B9563BC1-917B-4E47-A310-CF283070251A}" dt="2022-03-23T20:45:23.943" v="952" actId="164"/>
          <ac:spMkLst>
            <pc:docMk/>
            <pc:sldMk cId="2864193940" sldId="261"/>
            <ac:spMk id="8" creationId="{9F4933CD-BE21-49E7-967E-A5826E829492}"/>
          </ac:spMkLst>
        </pc:spChg>
        <pc:spChg chg="add mod">
          <ac:chgData name="Philippe Karan" userId="c2e8f618-9ffe-4e23-aa52-34539506ef1c" providerId="ADAL" clId="{B9563BC1-917B-4E47-A310-CF283070251A}" dt="2022-03-23T20:45:23.943" v="952" actId="164"/>
          <ac:spMkLst>
            <pc:docMk/>
            <pc:sldMk cId="2864193940" sldId="261"/>
            <ac:spMk id="9" creationId="{748E15A9-C8D9-46D1-B052-9E219866517A}"/>
          </ac:spMkLst>
        </pc:spChg>
        <pc:spChg chg="add mod">
          <ac:chgData name="Philippe Karan" userId="c2e8f618-9ffe-4e23-aa52-34539506ef1c" providerId="ADAL" clId="{B9563BC1-917B-4E47-A310-CF283070251A}" dt="2022-03-23T20:45:23.943" v="952" actId="164"/>
          <ac:spMkLst>
            <pc:docMk/>
            <pc:sldMk cId="2864193940" sldId="261"/>
            <ac:spMk id="10" creationId="{8631F9CE-1AAC-4A56-890B-9CD7C45CDA0E}"/>
          </ac:spMkLst>
        </pc:spChg>
        <pc:spChg chg="add mod">
          <ac:chgData name="Philippe Karan" userId="c2e8f618-9ffe-4e23-aa52-34539506ef1c" providerId="ADAL" clId="{B9563BC1-917B-4E47-A310-CF283070251A}" dt="2022-03-23T20:45:23.943" v="952" actId="164"/>
          <ac:spMkLst>
            <pc:docMk/>
            <pc:sldMk cId="2864193940" sldId="261"/>
            <ac:spMk id="11" creationId="{BDB54277-8FAA-473C-B254-0192AF59F602}"/>
          </ac:spMkLst>
        </pc:spChg>
        <pc:spChg chg="add mod">
          <ac:chgData name="Philippe Karan" userId="c2e8f618-9ffe-4e23-aa52-34539506ef1c" providerId="ADAL" clId="{B9563BC1-917B-4E47-A310-CF283070251A}" dt="2022-03-23T20:52:18.240" v="1053" actId="164"/>
          <ac:spMkLst>
            <pc:docMk/>
            <pc:sldMk cId="2864193940" sldId="261"/>
            <ac:spMk id="49" creationId="{C8EFFCFD-EAD3-4BF4-80BB-2A80CE575496}"/>
          </ac:spMkLst>
        </pc:spChg>
        <pc:spChg chg="add mod">
          <ac:chgData name="Philippe Karan" userId="c2e8f618-9ffe-4e23-aa52-34539506ef1c" providerId="ADAL" clId="{B9563BC1-917B-4E47-A310-CF283070251A}" dt="2022-03-23T20:55:11.894" v="1079" actId="1076"/>
          <ac:spMkLst>
            <pc:docMk/>
            <pc:sldMk cId="2864193940" sldId="261"/>
            <ac:spMk id="53" creationId="{2AEE2CE7-9AB5-49F7-B45C-D5010A83194E}"/>
          </ac:spMkLst>
        </pc:spChg>
        <pc:spChg chg="add mod">
          <ac:chgData name="Philippe Karan" userId="c2e8f618-9ffe-4e23-aa52-34539506ef1c" providerId="ADAL" clId="{B9563BC1-917B-4E47-A310-CF283070251A}" dt="2022-03-23T20:52:18.240" v="1053" actId="164"/>
          <ac:spMkLst>
            <pc:docMk/>
            <pc:sldMk cId="2864193940" sldId="261"/>
            <ac:spMk id="54" creationId="{09753191-7492-4216-ADC2-F051E12EBE40}"/>
          </ac:spMkLst>
        </pc:spChg>
        <pc:spChg chg="add mod topLvl">
          <ac:chgData name="Philippe Karan" userId="c2e8f618-9ffe-4e23-aa52-34539506ef1c" providerId="ADAL" clId="{B9563BC1-917B-4E47-A310-CF283070251A}" dt="2022-03-23T21:05:04.363" v="1182" actId="164"/>
          <ac:spMkLst>
            <pc:docMk/>
            <pc:sldMk cId="2864193940" sldId="261"/>
            <ac:spMk id="56" creationId="{79D575D8-66C5-41BD-BA92-4248C47FCD1F}"/>
          </ac:spMkLst>
        </pc:spChg>
        <pc:spChg chg="add mod topLvl">
          <ac:chgData name="Philippe Karan" userId="c2e8f618-9ffe-4e23-aa52-34539506ef1c" providerId="ADAL" clId="{B9563BC1-917B-4E47-A310-CF283070251A}" dt="2022-03-23T21:05:41.229" v="1186" actId="164"/>
          <ac:spMkLst>
            <pc:docMk/>
            <pc:sldMk cId="2864193940" sldId="261"/>
            <ac:spMk id="57" creationId="{DE67A4F1-5128-43A7-A0A1-87A65B85E5E0}"/>
          </ac:spMkLst>
        </pc:spChg>
        <pc:spChg chg="add mod topLvl">
          <ac:chgData name="Philippe Karan" userId="c2e8f618-9ffe-4e23-aa52-34539506ef1c" providerId="ADAL" clId="{B9563BC1-917B-4E47-A310-CF283070251A}" dt="2022-03-23T21:05:41.229" v="1186" actId="164"/>
          <ac:spMkLst>
            <pc:docMk/>
            <pc:sldMk cId="2864193940" sldId="261"/>
            <ac:spMk id="58" creationId="{0FBDE7A2-B41B-4B5F-B16F-6F2C51DFA9A5}"/>
          </ac:spMkLst>
        </pc:spChg>
        <pc:spChg chg="add del mod">
          <ac:chgData name="Philippe Karan" userId="c2e8f618-9ffe-4e23-aa52-34539506ef1c" providerId="ADAL" clId="{B9563BC1-917B-4E47-A310-CF283070251A}" dt="2022-03-23T21:01:24.103" v="1146"/>
          <ac:spMkLst>
            <pc:docMk/>
            <pc:sldMk cId="2864193940" sldId="261"/>
            <ac:spMk id="68" creationId="{40F56F81-3658-4E3D-8AFE-A92893A9BF0F}"/>
          </ac:spMkLst>
        </pc:spChg>
        <pc:grpChg chg="add mod">
          <ac:chgData name="Philippe Karan" userId="c2e8f618-9ffe-4e23-aa52-34539506ef1c" providerId="ADAL" clId="{B9563BC1-917B-4E47-A310-CF283070251A}" dt="2022-03-23T20:54:47.270" v="1077" actId="1038"/>
          <ac:grpSpMkLst>
            <pc:docMk/>
            <pc:sldMk cId="2864193940" sldId="261"/>
            <ac:grpSpMk id="44" creationId="{F3BE9099-AE7D-472E-A7CA-541D7775C2F2}"/>
          </ac:grpSpMkLst>
        </pc:grpChg>
        <pc:grpChg chg="add mod">
          <ac:chgData name="Philippe Karan" userId="c2e8f618-9ffe-4e23-aa52-34539506ef1c" providerId="ADAL" clId="{B9563BC1-917B-4E47-A310-CF283070251A}" dt="2022-03-23T20:54:47.270" v="1077" actId="1038"/>
          <ac:grpSpMkLst>
            <pc:docMk/>
            <pc:sldMk cId="2864193940" sldId="261"/>
            <ac:grpSpMk id="55" creationId="{5BC47001-317F-43AA-B382-30DBAC704950}"/>
          </ac:grpSpMkLst>
        </pc:grpChg>
        <pc:grpChg chg="add del mod topLvl">
          <ac:chgData name="Philippe Karan" userId="c2e8f618-9ffe-4e23-aa52-34539506ef1c" providerId="ADAL" clId="{B9563BC1-917B-4E47-A310-CF283070251A}" dt="2022-03-23T21:04:20.097" v="1173" actId="165"/>
          <ac:grpSpMkLst>
            <pc:docMk/>
            <pc:sldMk cId="2864193940" sldId="261"/>
            <ac:grpSpMk id="67" creationId="{16447B10-6CF6-4C6F-89A7-7B936D6CF556}"/>
          </ac:grpSpMkLst>
        </pc:grpChg>
        <pc:grpChg chg="add del mod">
          <ac:chgData name="Philippe Karan" userId="c2e8f618-9ffe-4e23-aa52-34539506ef1c" providerId="ADAL" clId="{B9563BC1-917B-4E47-A310-CF283070251A}" dt="2022-03-23T21:03:19.287" v="1159" actId="165"/>
          <ac:grpSpMkLst>
            <pc:docMk/>
            <pc:sldMk cId="2864193940" sldId="261"/>
            <ac:grpSpMk id="73" creationId="{BA4D32D7-8322-4A52-BD9F-B314D89BB91A}"/>
          </ac:grpSpMkLst>
        </pc:grpChg>
        <pc:grpChg chg="add mod">
          <ac:chgData name="Philippe Karan" userId="c2e8f618-9ffe-4e23-aa52-34539506ef1c" providerId="ADAL" clId="{B9563BC1-917B-4E47-A310-CF283070251A}" dt="2022-03-23T21:05:41.229" v="1186" actId="164"/>
          <ac:grpSpMkLst>
            <pc:docMk/>
            <pc:sldMk cId="2864193940" sldId="261"/>
            <ac:grpSpMk id="74" creationId="{6A0282D2-65C6-4AFE-850F-753EE7A4AD66}"/>
          </ac:grpSpMkLst>
        </pc:grpChg>
        <pc:grpChg chg="add del mod">
          <ac:chgData name="Philippe Karan" userId="c2e8f618-9ffe-4e23-aa52-34539506ef1c" providerId="ADAL" clId="{B9563BC1-917B-4E47-A310-CF283070251A}" dt="2022-03-23T21:06:08.103" v="1189" actId="478"/>
          <ac:grpSpMkLst>
            <pc:docMk/>
            <pc:sldMk cId="2864193940" sldId="261"/>
            <ac:grpSpMk id="75" creationId="{FA14ACA1-60FF-4B58-8802-C12FAE0C076A}"/>
          </ac:grpSpMkLst>
        </pc:grpChg>
        <pc:picChg chg="add del mod">
          <ac:chgData name="Philippe Karan" userId="c2e8f618-9ffe-4e23-aa52-34539506ef1c" providerId="ADAL" clId="{B9563BC1-917B-4E47-A310-CF283070251A}" dt="2022-03-23T20:33:46.485" v="893" actId="478"/>
          <ac:picMkLst>
            <pc:docMk/>
            <pc:sldMk cId="2864193940" sldId="261"/>
            <ac:picMk id="13" creationId="{9D4C9D03-0D89-4FA5-8042-BE01404184C7}"/>
          </ac:picMkLst>
        </pc:picChg>
        <pc:picChg chg="add mod">
          <ac:chgData name="Philippe Karan" userId="c2e8f618-9ffe-4e23-aa52-34539506ef1c" providerId="ADAL" clId="{B9563BC1-917B-4E47-A310-CF283070251A}" dt="2022-03-23T20:45:23.943" v="952" actId="164"/>
          <ac:picMkLst>
            <pc:docMk/>
            <pc:sldMk cId="2864193940" sldId="261"/>
            <ac:picMk id="15" creationId="{793D6CFA-3F18-41BC-A513-649D04595163}"/>
          </ac:picMkLst>
        </pc:picChg>
        <pc:picChg chg="add mod">
          <ac:chgData name="Philippe Karan" userId="c2e8f618-9ffe-4e23-aa52-34539506ef1c" providerId="ADAL" clId="{B9563BC1-917B-4E47-A310-CF283070251A}" dt="2022-03-23T20:45:23.943" v="952" actId="164"/>
          <ac:picMkLst>
            <pc:docMk/>
            <pc:sldMk cId="2864193940" sldId="261"/>
            <ac:picMk id="17" creationId="{627B2527-D00A-41E6-AB91-2D5E9B210539}"/>
          </ac:picMkLst>
        </pc:picChg>
        <pc:picChg chg="add del mod">
          <ac:chgData name="Philippe Karan" userId="c2e8f618-9ffe-4e23-aa52-34539506ef1c" providerId="ADAL" clId="{B9563BC1-917B-4E47-A310-CF283070251A}" dt="2022-03-23T20:29:25.821" v="873" actId="478"/>
          <ac:picMkLst>
            <pc:docMk/>
            <pc:sldMk cId="2864193940" sldId="261"/>
            <ac:picMk id="19" creationId="{0A9CD3C2-6FAE-4D1A-A81E-8CB89F31A6FB}"/>
          </ac:picMkLst>
        </pc:picChg>
        <pc:picChg chg="add del mod">
          <ac:chgData name="Philippe Karan" userId="c2e8f618-9ffe-4e23-aa52-34539506ef1c" providerId="ADAL" clId="{B9563BC1-917B-4E47-A310-CF283070251A}" dt="2022-03-23T20:41:59.552" v="911" actId="478"/>
          <ac:picMkLst>
            <pc:docMk/>
            <pc:sldMk cId="2864193940" sldId="261"/>
            <ac:picMk id="21" creationId="{BC6AE0EB-0F83-4BC4-8E73-BE9E3BCA160C}"/>
          </ac:picMkLst>
        </pc:picChg>
        <pc:picChg chg="add mod">
          <ac:chgData name="Philippe Karan" userId="c2e8f618-9ffe-4e23-aa52-34539506ef1c" providerId="ADAL" clId="{B9563BC1-917B-4E47-A310-CF283070251A}" dt="2022-03-23T20:45:23.943" v="952" actId="164"/>
          <ac:picMkLst>
            <pc:docMk/>
            <pc:sldMk cId="2864193940" sldId="261"/>
            <ac:picMk id="23" creationId="{1CB59946-05A7-49D6-B90A-06776909727C}"/>
          </ac:picMkLst>
        </pc:picChg>
        <pc:picChg chg="add del mod">
          <ac:chgData name="Philippe Karan" userId="c2e8f618-9ffe-4e23-aa52-34539506ef1c" providerId="ADAL" clId="{B9563BC1-917B-4E47-A310-CF283070251A}" dt="2022-03-23T20:33:58.631" v="898" actId="478"/>
          <ac:picMkLst>
            <pc:docMk/>
            <pc:sldMk cId="2864193940" sldId="261"/>
            <ac:picMk id="25" creationId="{72D1F852-C140-44E3-AFF6-8F0DCED6EF34}"/>
          </ac:picMkLst>
        </pc:picChg>
        <pc:picChg chg="add mod">
          <ac:chgData name="Philippe Karan" userId="c2e8f618-9ffe-4e23-aa52-34539506ef1c" providerId="ADAL" clId="{B9563BC1-917B-4E47-A310-CF283070251A}" dt="2022-03-23T20:45:23.943" v="952" actId="164"/>
          <ac:picMkLst>
            <pc:docMk/>
            <pc:sldMk cId="2864193940" sldId="261"/>
            <ac:picMk id="27" creationId="{1124B27C-8703-492B-A419-1054A5305A61}"/>
          </ac:picMkLst>
        </pc:picChg>
        <pc:picChg chg="add mod">
          <ac:chgData name="Philippe Karan" userId="c2e8f618-9ffe-4e23-aa52-34539506ef1c" providerId="ADAL" clId="{B9563BC1-917B-4E47-A310-CF283070251A}" dt="2022-03-23T20:45:23.943" v="952" actId="164"/>
          <ac:picMkLst>
            <pc:docMk/>
            <pc:sldMk cId="2864193940" sldId="261"/>
            <ac:picMk id="29" creationId="{AA5B9791-5BBF-4C26-8AF7-1E8C53AB3893}"/>
          </ac:picMkLst>
        </pc:picChg>
        <pc:picChg chg="add del mod">
          <ac:chgData name="Philippe Karan" userId="c2e8f618-9ffe-4e23-aa52-34539506ef1c" providerId="ADAL" clId="{B9563BC1-917B-4E47-A310-CF283070251A}" dt="2022-03-23T20:42:37.793" v="926" actId="478"/>
          <ac:picMkLst>
            <pc:docMk/>
            <pc:sldMk cId="2864193940" sldId="261"/>
            <ac:picMk id="31" creationId="{0449C1FC-7F83-4B41-8125-96EA26145F5D}"/>
          </ac:picMkLst>
        </pc:picChg>
        <pc:picChg chg="add mod">
          <ac:chgData name="Philippe Karan" userId="c2e8f618-9ffe-4e23-aa52-34539506ef1c" providerId="ADAL" clId="{B9563BC1-917B-4E47-A310-CF283070251A}" dt="2022-03-23T20:45:23.943" v="952" actId="164"/>
          <ac:picMkLst>
            <pc:docMk/>
            <pc:sldMk cId="2864193940" sldId="261"/>
            <ac:picMk id="33" creationId="{74A1F110-766B-4A3F-9925-334B559B5DEF}"/>
          </ac:picMkLst>
        </pc:picChg>
        <pc:picChg chg="add del mod">
          <ac:chgData name="Philippe Karan" userId="c2e8f618-9ffe-4e23-aa52-34539506ef1c" providerId="ADAL" clId="{B9563BC1-917B-4E47-A310-CF283070251A}" dt="2022-03-23T20:43:07.531" v="939" actId="478"/>
          <ac:picMkLst>
            <pc:docMk/>
            <pc:sldMk cId="2864193940" sldId="261"/>
            <ac:picMk id="35" creationId="{93F18D17-90DF-45F6-80D1-D6C50FB30630}"/>
          </ac:picMkLst>
        </pc:picChg>
        <pc:picChg chg="add mod">
          <ac:chgData name="Philippe Karan" userId="c2e8f618-9ffe-4e23-aa52-34539506ef1c" providerId="ADAL" clId="{B9563BC1-917B-4E47-A310-CF283070251A}" dt="2022-03-23T20:45:23.943" v="952" actId="164"/>
          <ac:picMkLst>
            <pc:docMk/>
            <pc:sldMk cId="2864193940" sldId="261"/>
            <ac:picMk id="37" creationId="{EFE4D6CD-841C-49EE-98B2-DCDFB536FD7E}"/>
          </ac:picMkLst>
        </pc:picChg>
        <pc:picChg chg="add del mod">
          <ac:chgData name="Philippe Karan" userId="c2e8f618-9ffe-4e23-aa52-34539506ef1c" providerId="ADAL" clId="{B9563BC1-917B-4E47-A310-CF283070251A}" dt="2022-03-23T20:42:56.082" v="933" actId="478"/>
          <ac:picMkLst>
            <pc:docMk/>
            <pc:sldMk cId="2864193940" sldId="261"/>
            <ac:picMk id="39" creationId="{D9BE0FE5-3791-450A-8598-907761B69B71}"/>
          </ac:picMkLst>
        </pc:picChg>
        <pc:picChg chg="add mod">
          <ac:chgData name="Philippe Karan" userId="c2e8f618-9ffe-4e23-aa52-34539506ef1c" providerId="ADAL" clId="{B9563BC1-917B-4E47-A310-CF283070251A}" dt="2022-03-23T20:45:23.943" v="952" actId="164"/>
          <ac:picMkLst>
            <pc:docMk/>
            <pc:sldMk cId="2864193940" sldId="261"/>
            <ac:picMk id="41" creationId="{15E4B010-6EBE-4BCB-833E-DE75AD689A8D}"/>
          </ac:picMkLst>
        </pc:picChg>
        <pc:picChg chg="add del mod">
          <ac:chgData name="Philippe Karan" userId="c2e8f618-9ffe-4e23-aa52-34539506ef1c" providerId="ADAL" clId="{B9563BC1-917B-4E47-A310-CF283070251A}" dt="2022-03-23T20:42:58.426" v="934" actId="478"/>
          <ac:picMkLst>
            <pc:docMk/>
            <pc:sldMk cId="2864193940" sldId="261"/>
            <ac:picMk id="43" creationId="{969C9A43-FB4E-417E-BBD1-03DB17B4E554}"/>
          </ac:picMkLst>
        </pc:picChg>
        <pc:picChg chg="add del mod">
          <ac:chgData name="Philippe Karan" userId="c2e8f618-9ffe-4e23-aa52-34539506ef1c" providerId="ADAL" clId="{B9563BC1-917B-4E47-A310-CF283070251A}" dt="2022-03-23T20:48:55.999" v="969" actId="478"/>
          <ac:picMkLst>
            <pc:docMk/>
            <pc:sldMk cId="2864193940" sldId="261"/>
            <ac:picMk id="46" creationId="{4E96902D-A771-4A35-B50D-944B58E98A6B}"/>
          </ac:picMkLst>
        </pc:picChg>
        <pc:picChg chg="add mod">
          <ac:chgData name="Philippe Karan" userId="c2e8f618-9ffe-4e23-aa52-34539506ef1c" providerId="ADAL" clId="{B9563BC1-917B-4E47-A310-CF283070251A}" dt="2022-03-23T20:52:18.240" v="1053" actId="164"/>
          <ac:picMkLst>
            <pc:docMk/>
            <pc:sldMk cId="2864193940" sldId="261"/>
            <ac:picMk id="48" creationId="{3AFB29B9-4AB5-4855-BC50-2EFC3A8FA67D}"/>
          </ac:picMkLst>
        </pc:picChg>
        <pc:picChg chg="add del mod">
          <ac:chgData name="Philippe Karan" userId="c2e8f618-9ffe-4e23-aa52-34539506ef1c" providerId="ADAL" clId="{B9563BC1-917B-4E47-A310-CF283070251A}" dt="2022-03-23T20:59:26.023" v="1133" actId="478"/>
          <ac:picMkLst>
            <pc:docMk/>
            <pc:sldMk cId="2864193940" sldId="261"/>
            <ac:picMk id="60" creationId="{64BF1D99-2ECB-4B0C-BEAE-A4F9EFA034A3}"/>
          </ac:picMkLst>
        </pc:picChg>
        <pc:picChg chg="add mod topLvl">
          <ac:chgData name="Philippe Karan" userId="c2e8f618-9ffe-4e23-aa52-34539506ef1c" providerId="ADAL" clId="{B9563BC1-917B-4E47-A310-CF283070251A}" dt="2022-03-23T21:05:41.229" v="1186" actId="164"/>
          <ac:picMkLst>
            <pc:docMk/>
            <pc:sldMk cId="2864193940" sldId="261"/>
            <ac:picMk id="62" creationId="{9A328AE4-C21C-4607-B5B8-2EAA4E1944F9}"/>
          </ac:picMkLst>
        </pc:picChg>
        <pc:picChg chg="add mod topLvl">
          <ac:chgData name="Philippe Karan" userId="c2e8f618-9ffe-4e23-aa52-34539506ef1c" providerId="ADAL" clId="{B9563BC1-917B-4E47-A310-CF283070251A}" dt="2022-03-23T21:05:41.229" v="1186" actId="164"/>
          <ac:picMkLst>
            <pc:docMk/>
            <pc:sldMk cId="2864193940" sldId="261"/>
            <ac:picMk id="64" creationId="{9356D303-D6AE-494B-BF4A-AB431676C8E1}"/>
          </ac:picMkLst>
        </pc:picChg>
        <pc:picChg chg="add mod topLvl">
          <ac:chgData name="Philippe Karan" userId="c2e8f618-9ffe-4e23-aa52-34539506ef1c" providerId="ADAL" clId="{B9563BC1-917B-4E47-A310-CF283070251A}" dt="2022-03-23T21:05:04.363" v="1182" actId="164"/>
          <ac:picMkLst>
            <pc:docMk/>
            <pc:sldMk cId="2864193940" sldId="261"/>
            <ac:picMk id="66" creationId="{03BE312A-B121-4E26-8377-1A648F800C9B}"/>
          </ac:picMkLst>
        </pc:picChg>
        <pc:cxnChg chg="add mod">
          <ac:chgData name="Philippe Karan" userId="c2e8f618-9ffe-4e23-aa52-34539506ef1c" providerId="ADAL" clId="{B9563BC1-917B-4E47-A310-CF283070251A}" dt="2022-03-23T20:52:18.240" v="1053" actId="164"/>
          <ac:cxnSpMkLst>
            <pc:docMk/>
            <pc:sldMk cId="2864193940" sldId="261"/>
            <ac:cxnSpMk id="51" creationId="{F6ED0D61-40A9-43ED-9518-3F02683ADC46}"/>
          </ac:cxnSpMkLst>
        </pc:cxnChg>
        <pc:cxnChg chg="add mod topLvl">
          <ac:chgData name="Philippe Karan" userId="c2e8f618-9ffe-4e23-aa52-34539506ef1c" providerId="ADAL" clId="{B9563BC1-917B-4E47-A310-CF283070251A}" dt="2022-03-23T21:05:41.229" v="1186" actId="164"/>
          <ac:cxnSpMkLst>
            <pc:docMk/>
            <pc:sldMk cId="2864193940" sldId="261"/>
            <ac:cxnSpMk id="69" creationId="{46F78B93-0729-4ECF-8B75-3790EFEF80E0}"/>
          </ac:cxnSpMkLst>
        </pc:cxnChg>
        <pc:cxnChg chg="add mod topLvl">
          <ac:chgData name="Philippe Karan" userId="c2e8f618-9ffe-4e23-aa52-34539506ef1c" providerId="ADAL" clId="{B9563BC1-917B-4E47-A310-CF283070251A}" dt="2022-03-23T21:05:41.229" v="1186" actId="164"/>
          <ac:cxnSpMkLst>
            <pc:docMk/>
            <pc:sldMk cId="2864193940" sldId="261"/>
            <ac:cxnSpMk id="72" creationId="{FC148FE2-C6FD-4A60-A0BB-0C65156121B5}"/>
          </ac:cxnSpMkLst>
        </pc:cxnChg>
      </pc:sldChg>
      <pc:sldChg chg="addSp delSp modSp new mod addAnim delAnim modAnim modNotesTx">
        <pc:chgData name="Philippe Karan" userId="c2e8f618-9ffe-4e23-aa52-34539506ef1c" providerId="ADAL" clId="{B9563BC1-917B-4E47-A310-CF283070251A}" dt="2022-03-29T19:23:03.352" v="6961" actId="1076"/>
        <pc:sldMkLst>
          <pc:docMk/>
          <pc:sldMk cId="752332334" sldId="262"/>
        </pc:sldMkLst>
        <pc:spChg chg="mod">
          <ac:chgData name="Philippe Karan" userId="c2e8f618-9ffe-4e23-aa52-34539506ef1c" providerId="ADAL" clId="{B9563BC1-917B-4E47-A310-CF283070251A}" dt="2022-03-23T19:27:15.672" v="724" actId="20577"/>
          <ac:spMkLst>
            <pc:docMk/>
            <pc:sldMk cId="752332334" sldId="262"/>
            <ac:spMk id="2" creationId="{29316614-F511-4939-96ED-4967BCF2749E}"/>
          </ac:spMkLst>
        </pc:spChg>
        <pc:spChg chg="add del">
          <ac:chgData name="Philippe Karan" userId="c2e8f618-9ffe-4e23-aa52-34539506ef1c" providerId="ADAL" clId="{B9563BC1-917B-4E47-A310-CF283070251A}" dt="2022-03-24T15:20:53.788" v="1823" actId="931"/>
          <ac:spMkLst>
            <pc:docMk/>
            <pc:sldMk cId="752332334" sldId="262"/>
            <ac:spMk id="3" creationId="{EC001658-7CFA-4A55-8C07-E90DB716AD1D}"/>
          </ac:spMkLst>
        </pc:spChg>
        <pc:spChg chg="add del mod">
          <ac:chgData name="Philippe Karan" userId="c2e8f618-9ffe-4e23-aa52-34539506ef1c" providerId="ADAL" clId="{B9563BC1-917B-4E47-A310-CF283070251A}" dt="2022-03-23T21:04:06.436" v="1171"/>
          <ac:spMkLst>
            <pc:docMk/>
            <pc:sldMk cId="752332334" sldId="262"/>
            <ac:spMk id="5" creationId="{4456AC96-8D7A-44C1-AEB1-B3C29EC50051}"/>
          </ac:spMkLst>
        </pc:spChg>
        <pc:spChg chg="mod">
          <ac:chgData name="Philippe Karan" userId="c2e8f618-9ffe-4e23-aa52-34539506ef1c" providerId="ADAL" clId="{B9563BC1-917B-4E47-A310-CF283070251A}" dt="2022-03-23T21:03:31.638" v="1160"/>
          <ac:spMkLst>
            <pc:docMk/>
            <pc:sldMk cId="752332334" sldId="262"/>
            <ac:spMk id="7" creationId="{29EC81A3-F053-4E8A-86B7-1215960B95BB}"/>
          </ac:spMkLst>
        </pc:spChg>
        <pc:spChg chg="mod">
          <ac:chgData name="Philippe Karan" userId="c2e8f618-9ffe-4e23-aa52-34539506ef1c" providerId="ADAL" clId="{B9563BC1-917B-4E47-A310-CF283070251A}" dt="2022-03-23T21:03:31.638" v="1160"/>
          <ac:spMkLst>
            <pc:docMk/>
            <pc:sldMk cId="752332334" sldId="262"/>
            <ac:spMk id="8" creationId="{E24B8C0D-FD9E-4559-A304-A9B182F536F1}"/>
          </ac:spMkLst>
        </pc:spChg>
        <pc:spChg chg="add del mod ord topLvl">
          <ac:chgData name="Philippe Karan" userId="c2e8f618-9ffe-4e23-aa52-34539506ef1c" providerId="ADAL" clId="{B9563BC1-917B-4E47-A310-CF283070251A}" dt="2022-03-25T15:13:52.866" v="3960" actId="478"/>
          <ac:spMkLst>
            <pc:docMk/>
            <pc:sldMk cId="752332334" sldId="262"/>
            <ac:spMk id="9" creationId="{9E8C7B02-BF37-4380-A6E0-D2F6FED37CF2}"/>
          </ac:spMkLst>
        </pc:spChg>
        <pc:spChg chg="add del mod">
          <ac:chgData name="Philippe Karan" userId="c2e8f618-9ffe-4e23-aa52-34539506ef1c" providerId="ADAL" clId="{B9563BC1-917B-4E47-A310-CF283070251A}" dt="2022-03-25T13:02:25.370" v="3552" actId="478"/>
          <ac:spMkLst>
            <pc:docMk/>
            <pc:sldMk cId="752332334" sldId="262"/>
            <ac:spMk id="10" creationId="{44D15346-3487-4A9F-A8F7-B1A43FF808CD}"/>
          </ac:spMkLst>
        </pc:spChg>
        <pc:spChg chg="add mod">
          <ac:chgData name="Philippe Karan" userId="c2e8f618-9ffe-4e23-aa52-34539506ef1c" providerId="ADAL" clId="{B9563BC1-917B-4E47-A310-CF283070251A}" dt="2022-03-25T13:13:04.989" v="3676" actId="1076"/>
          <ac:spMkLst>
            <pc:docMk/>
            <pc:sldMk cId="752332334" sldId="262"/>
            <ac:spMk id="11" creationId="{D68174ED-E160-405F-A5C2-CDC82FD41508}"/>
          </ac:spMkLst>
        </pc:spChg>
        <pc:spChg chg="add mod">
          <ac:chgData name="Philippe Karan" userId="c2e8f618-9ffe-4e23-aa52-34539506ef1c" providerId="ADAL" clId="{B9563BC1-917B-4E47-A310-CF283070251A}" dt="2022-03-24T15:34:21.493" v="1966" actId="1076"/>
          <ac:spMkLst>
            <pc:docMk/>
            <pc:sldMk cId="752332334" sldId="262"/>
            <ac:spMk id="12" creationId="{4132253D-028B-4ED2-9685-30DC62A726B1}"/>
          </ac:spMkLst>
        </pc:spChg>
        <pc:spChg chg="add mod topLvl">
          <ac:chgData name="Philippe Karan" userId="c2e8f618-9ffe-4e23-aa52-34539506ef1c" providerId="ADAL" clId="{B9563BC1-917B-4E47-A310-CF283070251A}" dt="2022-03-25T13:01:50.066" v="3547" actId="165"/>
          <ac:spMkLst>
            <pc:docMk/>
            <pc:sldMk cId="752332334" sldId="262"/>
            <ac:spMk id="13" creationId="{6C2EDB84-F4F8-426B-BF28-8F7FCEB63953}"/>
          </ac:spMkLst>
        </pc:spChg>
        <pc:spChg chg="add del mod">
          <ac:chgData name="Philippe Karan" userId="c2e8f618-9ffe-4e23-aa52-34539506ef1c" providerId="ADAL" clId="{B9563BC1-917B-4E47-A310-CF283070251A}" dt="2022-03-23T21:04:05.267" v="1168"/>
          <ac:spMkLst>
            <pc:docMk/>
            <pc:sldMk cId="752332334" sldId="262"/>
            <ac:spMk id="14" creationId="{6AC9BAF8-2966-4B95-9087-6BACD08D4E02}"/>
          </ac:spMkLst>
        </pc:spChg>
        <pc:spChg chg="add del mod topLvl">
          <ac:chgData name="Philippe Karan" userId="c2e8f618-9ffe-4e23-aa52-34539506ef1c" providerId="ADAL" clId="{B9563BC1-917B-4E47-A310-CF283070251A}" dt="2022-03-25T13:02:18.674" v="3550" actId="478"/>
          <ac:spMkLst>
            <pc:docMk/>
            <pc:sldMk cId="752332334" sldId="262"/>
            <ac:spMk id="16" creationId="{B7F47A59-30DD-45FC-A02C-EC431A8F4DE4}"/>
          </ac:spMkLst>
        </pc:spChg>
        <pc:spChg chg="add mod topLvl">
          <ac:chgData name="Philippe Karan" userId="c2e8f618-9ffe-4e23-aa52-34539506ef1c" providerId="ADAL" clId="{B9563BC1-917B-4E47-A310-CF283070251A}" dt="2022-03-25T13:01:50.066" v="3547" actId="165"/>
          <ac:spMkLst>
            <pc:docMk/>
            <pc:sldMk cId="752332334" sldId="262"/>
            <ac:spMk id="18" creationId="{170A107A-6437-4C12-BD03-564F7A09F14B}"/>
          </ac:spMkLst>
        </pc:spChg>
        <pc:spChg chg="add del mod topLvl">
          <ac:chgData name="Philippe Karan" userId="c2e8f618-9ffe-4e23-aa52-34539506ef1c" providerId="ADAL" clId="{B9563BC1-917B-4E47-A310-CF283070251A}" dt="2022-03-25T15:13:52.866" v="3960" actId="478"/>
          <ac:spMkLst>
            <pc:docMk/>
            <pc:sldMk cId="752332334" sldId="262"/>
            <ac:spMk id="19" creationId="{3A8C6C7A-7EFE-4A0A-BB12-F800B1423F8F}"/>
          </ac:spMkLst>
        </pc:spChg>
        <pc:spChg chg="add mod">
          <ac:chgData name="Philippe Karan" userId="c2e8f618-9ffe-4e23-aa52-34539506ef1c" providerId="ADAL" clId="{B9563BC1-917B-4E47-A310-CF283070251A}" dt="2022-03-24T15:40:15.500" v="2067" actId="20577"/>
          <ac:spMkLst>
            <pc:docMk/>
            <pc:sldMk cId="752332334" sldId="262"/>
            <ac:spMk id="25" creationId="{424AAAC2-B69C-4E47-B4CE-84D65122986D}"/>
          </ac:spMkLst>
        </pc:spChg>
        <pc:spChg chg="add mod topLvl">
          <ac:chgData name="Philippe Karan" userId="c2e8f618-9ffe-4e23-aa52-34539506ef1c" providerId="ADAL" clId="{B9563BC1-917B-4E47-A310-CF283070251A}" dt="2022-03-25T15:15:23.928" v="3967" actId="1076"/>
          <ac:spMkLst>
            <pc:docMk/>
            <pc:sldMk cId="752332334" sldId="262"/>
            <ac:spMk id="26" creationId="{99C6722E-96D2-4D6A-9EC8-07A56E355274}"/>
          </ac:spMkLst>
        </pc:spChg>
        <pc:spChg chg="add mod">
          <ac:chgData name="Philippe Karan" userId="c2e8f618-9ffe-4e23-aa52-34539506ef1c" providerId="ADAL" clId="{B9563BC1-917B-4E47-A310-CF283070251A}" dt="2022-03-24T18:41:51.734" v="2249" actId="207"/>
          <ac:spMkLst>
            <pc:docMk/>
            <pc:sldMk cId="752332334" sldId="262"/>
            <ac:spMk id="29" creationId="{8C46C2F6-94EF-483F-B729-8B0B71D7E89A}"/>
          </ac:spMkLst>
        </pc:spChg>
        <pc:spChg chg="add mod">
          <ac:chgData name="Philippe Karan" userId="c2e8f618-9ffe-4e23-aa52-34539506ef1c" providerId="ADAL" clId="{B9563BC1-917B-4E47-A310-CF283070251A}" dt="2022-03-25T15:08:13.994" v="3845" actId="114"/>
          <ac:spMkLst>
            <pc:docMk/>
            <pc:sldMk cId="752332334" sldId="262"/>
            <ac:spMk id="30" creationId="{FE747E2A-CE12-4AC3-8E6A-BA81CBF781A5}"/>
          </ac:spMkLst>
        </pc:spChg>
        <pc:spChg chg="add mod">
          <ac:chgData name="Philippe Karan" userId="c2e8f618-9ffe-4e23-aa52-34539506ef1c" providerId="ADAL" clId="{B9563BC1-917B-4E47-A310-CF283070251A}" dt="2022-03-24T18:40:37.244" v="2232" actId="1076"/>
          <ac:spMkLst>
            <pc:docMk/>
            <pc:sldMk cId="752332334" sldId="262"/>
            <ac:spMk id="31" creationId="{216AD944-711D-432F-AE5D-5A590A036EB7}"/>
          </ac:spMkLst>
        </pc:spChg>
        <pc:spChg chg="mod">
          <ac:chgData name="Philippe Karan" userId="c2e8f618-9ffe-4e23-aa52-34539506ef1c" providerId="ADAL" clId="{B9563BC1-917B-4E47-A310-CF283070251A}" dt="2022-03-25T13:01:09.988" v="3545"/>
          <ac:spMkLst>
            <pc:docMk/>
            <pc:sldMk cId="752332334" sldId="262"/>
            <ac:spMk id="35" creationId="{AAAB5287-D374-4A5F-AD75-C2FEC22F8B31}"/>
          </ac:spMkLst>
        </pc:spChg>
        <pc:spChg chg="mod">
          <ac:chgData name="Philippe Karan" userId="c2e8f618-9ffe-4e23-aa52-34539506ef1c" providerId="ADAL" clId="{B9563BC1-917B-4E47-A310-CF283070251A}" dt="2022-03-24T18:52:03.007" v="2554"/>
          <ac:spMkLst>
            <pc:docMk/>
            <pc:sldMk cId="752332334" sldId="262"/>
            <ac:spMk id="38" creationId="{DAA9ADEA-90F4-4961-A36E-2004022DCBCD}"/>
          </ac:spMkLst>
        </pc:spChg>
        <pc:spChg chg="mod">
          <ac:chgData name="Philippe Karan" userId="c2e8f618-9ffe-4e23-aa52-34539506ef1c" providerId="ADAL" clId="{B9563BC1-917B-4E47-A310-CF283070251A}" dt="2022-03-24T18:52:03.007" v="2554"/>
          <ac:spMkLst>
            <pc:docMk/>
            <pc:sldMk cId="752332334" sldId="262"/>
            <ac:spMk id="39" creationId="{F462AF4D-BF1D-4BB1-9AB1-7FF6589AE4C8}"/>
          </ac:spMkLst>
        </pc:spChg>
        <pc:spChg chg="mod">
          <ac:chgData name="Philippe Karan" userId="c2e8f618-9ffe-4e23-aa52-34539506ef1c" providerId="ADAL" clId="{B9563BC1-917B-4E47-A310-CF283070251A}" dt="2022-03-25T13:01:09.988" v="3545"/>
          <ac:spMkLst>
            <pc:docMk/>
            <pc:sldMk cId="752332334" sldId="262"/>
            <ac:spMk id="42" creationId="{B49B5713-186A-48B0-8F63-CBD0BF48ED37}"/>
          </ac:spMkLst>
        </pc:spChg>
        <pc:spChg chg="mod">
          <ac:chgData name="Philippe Karan" userId="c2e8f618-9ffe-4e23-aa52-34539506ef1c" providerId="ADAL" clId="{B9563BC1-917B-4E47-A310-CF283070251A}" dt="2022-03-25T13:01:09.988" v="3545"/>
          <ac:spMkLst>
            <pc:docMk/>
            <pc:sldMk cId="752332334" sldId="262"/>
            <ac:spMk id="43" creationId="{F8A90F85-1F97-452F-A42B-8F276134B556}"/>
          </ac:spMkLst>
        </pc:spChg>
        <pc:spChg chg="add del mod">
          <ac:chgData name="Philippe Karan" userId="c2e8f618-9ffe-4e23-aa52-34539506ef1c" providerId="ADAL" clId="{B9563BC1-917B-4E47-A310-CF283070251A}" dt="2022-03-25T13:06:44.244" v="3602" actId="478"/>
          <ac:spMkLst>
            <pc:docMk/>
            <pc:sldMk cId="752332334" sldId="262"/>
            <ac:spMk id="44" creationId="{8954A526-D143-495E-9D59-685873F92099}"/>
          </ac:spMkLst>
        </pc:spChg>
        <pc:spChg chg="add mod">
          <ac:chgData name="Philippe Karan" userId="c2e8f618-9ffe-4e23-aa52-34539506ef1c" providerId="ADAL" clId="{B9563BC1-917B-4E47-A310-CF283070251A}" dt="2022-03-29T19:23:03.352" v="6961" actId="1076"/>
          <ac:spMkLst>
            <pc:docMk/>
            <pc:sldMk cId="752332334" sldId="262"/>
            <ac:spMk id="44" creationId="{A5D56F37-43CF-40EB-BA10-B8C69F6EF5D7}"/>
          </ac:spMkLst>
        </pc:spChg>
        <pc:spChg chg="add del mod">
          <ac:chgData name="Philippe Karan" userId="c2e8f618-9ffe-4e23-aa52-34539506ef1c" providerId="ADAL" clId="{B9563BC1-917B-4E47-A310-CF283070251A}" dt="2022-03-25T13:06:43.788" v="3601" actId="478"/>
          <ac:spMkLst>
            <pc:docMk/>
            <pc:sldMk cId="752332334" sldId="262"/>
            <ac:spMk id="45" creationId="{6D353161-7854-4981-BDFC-788DFB011B45}"/>
          </ac:spMkLst>
        </pc:spChg>
        <pc:spChg chg="add mod">
          <ac:chgData name="Philippe Karan" userId="c2e8f618-9ffe-4e23-aa52-34539506ef1c" providerId="ADAL" clId="{B9563BC1-917B-4E47-A310-CF283070251A}" dt="2022-03-29T19:23:03.352" v="6961" actId="1076"/>
          <ac:spMkLst>
            <pc:docMk/>
            <pc:sldMk cId="752332334" sldId="262"/>
            <ac:spMk id="46" creationId="{A213A36A-00EB-4DB5-829A-976B917F25E7}"/>
          </ac:spMkLst>
        </pc:spChg>
        <pc:spChg chg="add mod">
          <ac:chgData name="Philippe Karan" userId="c2e8f618-9ffe-4e23-aa52-34539506ef1c" providerId="ADAL" clId="{B9563BC1-917B-4E47-A310-CF283070251A}" dt="2022-03-29T19:23:03.352" v="6961" actId="1076"/>
          <ac:spMkLst>
            <pc:docMk/>
            <pc:sldMk cId="752332334" sldId="262"/>
            <ac:spMk id="47" creationId="{CEC1D0DC-6E47-43BA-AF74-E43CFAC40834}"/>
          </ac:spMkLst>
        </pc:spChg>
        <pc:spChg chg="add del mod ord topLvl">
          <ac:chgData name="Philippe Karan" userId="c2e8f618-9ffe-4e23-aa52-34539506ef1c" providerId="ADAL" clId="{B9563BC1-917B-4E47-A310-CF283070251A}" dt="2022-03-25T15:13:52.866" v="3960" actId="478"/>
          <ac:spMkLst>
            <pc:docMk/>
            <pc:sldMk cId="752332334" sldId="262"/>
            <ac:spMk id="48" creationId="{A083DB7F-3042-4A8B-8CA1-F5AB1E428432}"/>
          </ac:spMkLst>
        </pc:spChg>
        <pc:spChg chg="add del mod ord topLvl">
          <ac:chgData name="Philippe Karan" userId="c2e8f618-9ffe-4e23-aa52-34539506ef1c" providerId="ADAL" clId="{B9563BC1-917B-4E47-A310-CF283070251A}" dt="2022-03-25T15:13:52.866" v="3960" actId="478"/>
          <ac:spMkLst>
            <pc:docMk/>
            <pc:sldMk cId="752332334" sldId="262"/>
            <ac:spMk id="49" creationId="{939AA480-DA77-4467-B5DB-CDF5FC555B18}"/>
          </ac:spMkLst>
        </pc:spChg>
        <pc:spChg chg="add del mod topLvl">
          <ac:chgData name="Philippe Karan" userId="c2e8f618-9ffe-4e23-aa52-34539506ef1c" providerId="ADAL" clId="{B9563BC1-917B-4E47-A310-CF283070251A}" dt="2022-03-25T15:13:52.866" v="3960" actId="478"/>
          <ac:spMkLst>
            <pc:docMk/>
            <pc:sldMk cId="752332334" sldId="262"/>
            <ac:spMk id="50" creationId="{7E263CF2-CF42-4447-83BC-33B252605004}"/>
          </ac:spMkLst>
        </pc:spChg>
        <pc:spChg chg="add mod">
          <ac:chgData name="Philippe Karan" userId="c2e8f618-9ffe-4e23-aa52-34539506ef1c" providerId="ADAL" clId="{B9563BC1-917B-4E47-A310-CF283070251A}" dt="2022-03-25T15:33:50.971" v="4064" actId="20577"/>
          <ac:spMkLst>
            <pc:docMk/>
            <pc:sldMk cId="752332334" sldId="262"/>
            <ac:spMk id="51" creationId="{FC8591A7-4350-4595-B54F-B7DB47B68D39}"/>
          </ac:spMkLst>
        </pc:spChg>
        <pc:spChg chg="add del mod">
          <ac:chgData name="Philippe Karan" userId="c2e8f618-9ffe-4e23-aa52-34539506ef1c" providerId="ADAL" clId="{B9563BC1-917B-4E47-A310-CF283070251A}" dt="2022-03-25T15:13:37.686" v="3958" actId="478"/>
          <ac:spMkLst>
            <pc:docMk/>
            <pc:sldMk cId="752332334" sldId="262"/>
            <ac:spMk id="52" creationId="{FA43B272-275F-4144-83F1-F1596DBC5FA0}"/>
          </ac:spMkLst>
        </pc:spChg>
        <pc:spChg chg="add del mod">
          <ac:chgData name="Philippe Karan" userId="c2e8f618-9ffe-4e23-aa52-34539506ef1c" providerId="ADAL" clId="{B9563BC1-917B-4E47-A310-CF283070251A}" dt="2022-03-25T15:13:36.308" v="3956"/>
          <ac:spMkLst>
            <pc:docMk/>
            <pc:sldMk cId="752332334" sldId="262"/>
            <ac:spMk id="54" creationId="{9314C634-FAA5-4DDE-833D-8A0A1AA67187}"/>
          </ac:spMkLst>
        </pc:spChg>
        <pc:spChg chg="add del mod">
          <ac:chgData name="Philippe Karan" userId="c2e8f618-9ffe-4e23-aa52-34539506ef1c" providerId="ADAL" clId="{B9563BC1-917B-4E47-A310-CF283070251A}" dt="2022-03-25T15:13:36.308" v="3956"/>
          <ac:spMkLst>
            <pc:docMk/>
            <pc:sldMk cId="752332334" sldId="262"/>
            <ac:spMk id="55" creationId="{DCD526AC-C6D0-456C-9E25-36365B3E3266}"/>
          </ac:spMkLst>
        </pc:spChg>
        <pc:spChg chg="add del mod">
          <ac:chgData name="Philippe Karan" userId="c2e8f618-9ffe-4e23-aa52-34539506ef1c" providerId="ADAL" clId="{B9563BC1-917B-4E47-A310-CF283070251A}" dt="2022-03-25T15:13:36.308" v="3956"/>
          <ac:spMkLst>
            <pc:docMk/>
            <pc:sldMk cId="752332334" sldId="262"/>
            <ac:spMk id="56" creationId="{31E26136-5079-4790-87BE-E34456CCB5D8}"/>
          </ac:spMkLst>
        </pc:spChg>
        <pc:spChg chg="add del mod">
          <ac:chgData name="Philippe Karan" userId="c2e8f618-9ffe-4e23-aa52-34539506ef1c" providerId="ADAL" clId="{B9563BC1-917B-4E47-A310-CF283070251A}" dt="2022-03-25T15:13:36.308" v="3956"/>
          <ac:spMkLst>
            <pc:docMk/>
            <pc:sldMk cId="752332334" sldId="262"/>
            <ac:spMk id="57" creationId="{6C939013-5F14-45E5-A02C-1414638AC513}"/>
          </ac:spMkLst>
        </pc:spChg>
        <pc:spChg chg="add del mod">
          <ac:chgData name="Philippe Karan" userId="c2e8f618-9ffe-4e23-aa52-34539506ef1c" providerId="ADAL" clId="{B9563BC1-917B-4E47-A310-CF283070251A}" dt="2022-03-25T15:13:36.308" v="3956"/>
          <ac:spMkLst>
            <pc:docMk/>
            <pc:sldMk cId="752332334" sldId="262"/>
            <ac:spMk id="58" creationId="{EAEB2C4F-52F4-4C47-B2CF-2C56A3AF7231}"/>
          </ac:spMkLst>
        </pc:spChg>
        <pc:spChg chg="add del mod">
          <ac:chgData name="Philippe Karan" userId="c2e8f618-9ffe-4e23-aa52-34539506ef1c" providerId="ADAL" clId="{B9563BC1-917B-4E47-A310-CF283070251A}" dt="2022-03-25T15:13:55.419" v="3961" actId="478"/>
          <ac:spMkLst>
            <pc:docMk/>
            <pc:sldMk cId="752332334" sldId="262"/>
            <ac:spMk id="60" creationId="{8EAFBA8B-444C-411F-8253-EB1D088D30D4}"/>
          </ac:spMkLst>
        </pc:spChg>
        <pc:spChg chg="add del mod">
          <ac:chgData name="Philippe Karan" userId="c2e8f618-9ffe-4e23-aa52-34539506ef1c" providerId="ADAL" clId="{B9563BC1-917B-4E47-A310-CF283070251A}" dt="2022-03-25T15:13:59.491" v="3963" actId="478"/>
          <ac:spMkLst>
            <pc:docMk/>
            <pc:sldMk cId="752332334" sldId="262"/>
            <ac:spMk id="61" creationId="{D31C1F5D-D394-44FA-863B-B66A365A2E2A}"/>
          </ac:spMkLst>
        </pc:spChg>
        <pc:spChg chg="add mod">
          <ac:chgData name="Philippe Karan" userId="c2e8f618-9ffe-4e23-aa52-34539506ef1c" providerId="ADAL" clId="{B9563BC1-917B-4E47-A310-CF283070251A}" dt="2022-03-25T15:13:55.617" v="3962"/>
          <ac:spMkLst>
            <pc:docMk/>
            <pc:sldMk cId="752332334" sldId="262"/>
            <ac:spMk id="63" creationId="{7881EED8-AF05-405F-BA6C-07D2F5108D89}"/>
          </ac:spMkLst>
        </pc:spChg>
        <pc:spChg chg="add mod">
          <ac:chgData name="Philippe Karan" userId="c2e8f618-9ffe-4e23-aa52-34539506ef1c" providerId="ADAL" clId="{B9563BC1-917B-4E47-A310-CF283070251A}" dt="2022-03-25T15:13:55.617" v="3962"/>
          <ac:spMkLst>
            <pc:docMk/>
            <pc:sldMk cId="752332334" sldId="262"/>
            <ac:spMk id="65" creationId="{93E85674-3B87-481E-A38A-CCA0C1F8A1B1}"/>
          </ac:spMkLst>
        </pc:spChg>
        <pc:spChg chg="add mod">
          <ac:chgData name="Philippe Karan" userId="c2e8f618-9ffe-4e23-aa52-34539506ef1c" providerId="ADAL" clId="{B9563BC1-917B-4E47-A310-CF283070251A}" dt="2022-03-25T15:13:55.617" v="3962"/>
          <ac:spMkLst>
            <pc:docMk/>
            <pc:sldMk cId="752332334" sldId="262"/>
            <ac:spMk id="66" creationId="{39197C26-D8EE-43FC-A6D4-CBD08254EA69}"/>
          </ac:spMkLst>
        </pc:spChg>
        <pc:spChg chg="add mod">
          <ac:chgData name="Philippe Karan" userId="c2e8f618-9ffe-4e23-aa52-34539506ef1c" providerId="ADAL" clId="{B9563BC1-917B-4E47-A310-CF283070251A}" dt="2022-03-25T15:13:55.617" v="3962"/>
          <ac:spMkLst>
            <pc:docMk/>
            <pc:sldMk cId="752332334" sldId="262"/>
            <ac:spMk id="67" creationId="{F3757A84-5FB3-4AD1-9263-CF42840E40E6}"/>
          </ac:spMkLst>
        </pc:spChg>
        <pc:spChg chg="add mod">
          <ac:chgData name="Philippe Karan" userId="c2e8f618-9ffe-4e23-aa52-34539506ef1c" providerId="ADAL" clId="{B9563BC1-917B-4E47-A310-CF283070251A}" dt="2022-03-25T15:13:55.617" v="3962"/>
          <ac:spMkLst>
            <pc:docMk/>
            <pc:sldMk cId="752332334" sldId="262"/>
            <ac:spMk id="68" creationId="{BA63B94C-A229-42FA-8D0E-995A9E96E73E}"/>
          </ac:spMkLst>
        </pc:spChg>
        <pc:grpChg chg="add del mod">
          <ac:chgData name="Philippe Karan" userId="c2e8f618-9ffe-4e23-aa52-34539506ef1c" providerId="ADAL" clId="{B9563BC1-917B-4E47-A310-CF283070251A}" dt="2022-03-23T21:04:06.436" v="1171"/>
          <ac:grpSpMkLst>
            <pc:docMk/>
            <pc:sldMk cId="752332334" sldId="262"/>
            <ac:grpSpMk id="6" creationId="{DB8408B9-8ED6-4D02-8801-E153615CD38C}"/>
          </ac:grpSpMkLst>
        </pc:grpChg>
        <pc:grpChg chg="add del mod">
          <ac:chgData name="Philippe Karan" userId="c2e8f618-9ffe-4e23-aa52-34539506ef1c" providerId="ADAL" clId="{B9563BC1-917B-4E47-A310-CF283070251A}" dt="2022-03-25T13:10:03.454" v="3655" actId="165"/>
          <ac:grpSpMkLst>
            <pc:docMk/>
            <pc:sldMk cId="752332334" sldId="262"/>
            <ac:grpSpMk id="21" creationId="{0F57D6DE-E8D5-4AD2-B63A-F23B50F1588B}"/>
          </ac:grpSpMkLst>
        </pc:grpChg>
        <pc:grpChg chg="add mod">
          <ac:chgData name="Philippe Karan" userId="c2e8f618-9ffe-4e23-aa52-34539506ef1c" providerId="ADAL" clId="{B9563BC1-917B-4E47-A310-CF283070251A}" dt="2022-03-25T13:10:34.003" v="3661" actId="338"/>
          <ac:grpSpMkLst>
            <pc:docMk/>
            <pc:sldMk cId="752332334" sldId="262"/>
            <ac:grpSpMk id="22" creationId="{E5B18742-9326-42C6-9147-DDA75AE77CF1}"/>
          </ac:grpSpMkLst>
        </pc:grpChg>
        <pc:grpChg chg="add del mod">
          <ac:chgData name="Philippe Karan" userId="c2e8f618-9ffe-4e23-aa52-34539506ef1c" providerId="ADAL" clId="{B9563BC1-917B-4E47-A310-CF283070251A}" dt="2022-03-25T13:11:59.010" v="3673" actId="165"/>
          <ac:grpSpMkLst>
            <pc:docMk/>
            <pc:sldMk cId="752332334" sldId="262"/>
            <ac:grpSpMk id="23" creationId="{D78D2F57-EF3D-4B5F-AEF7-0A38732BD9A1}"/>
          </ac:grpSpMkLst>
        </pc:grpChg>
        <pc:grpChg chg="add del mod">
          <ac:chgData name="Philippe Karan" userId="c2e8f618-9ffe-4e23-aa52-34539506ef1c" providerId="ADAL" clId="{B9563BC1-917B-4E47-A310-CF283070251A}" dt="2022-03-25T13:01:50.066" v="3547" actId="165"/>
          <ac:grpSpMkLst>
            <pc:docMk/>
            <pc:sldMk cId="752332334" sldId="262"/>
            <ac:grpSpMk id="27" creationId="{4E4676C5-877E-4172-9045-92DD7844CE5D}"/>
          </ac:grpSpMkLst>
        </pc:grpChg>
        <pc:grpChg chg="add mod">
          <ac:chgData name="Philippe Karan" userId="c2e8f618-9ffe-4e23-aa52-34539506ef1c" providerId="ADAL" clId="{B9563BC1-917B-4E47-A310-CF283070251A}" dt="2022-03-25T15:15:17.551" v="3966" actId="1076"/>
          <ac:grpSpMkLst>
            <pc:docMk/>
            <pc:sldMk cId="752332334" sldId="262"/>
            <ac:grpSpMk id="33" creationId="{C403D6C6-6005-4277-BD95-59622220D9C7}"/>
          </ac:grpSpMkLst>
        </pc:grpChg>
        <pc:grpChg chg="add mod">
          <ac:chgData name="Philippe Karan" userId="c2e8f618-9ffe-4e23-aa52-34539506ef1c" providerId="ADAL" clId="{B9563BC1-917B-4E47-A310-CF283070251A}" dt="2022-03-25T15:09:25.524" v="3895" actId="1037"/>
          <ac:grpSpMkLst>
            <pc:docMk/>
            <pc:sldMk cId="752332334" sldId="262"/>
            <ac:grpSpMk id="37" creationId="{4F8B14FF-6A36-46F4-8730-9F328382160C}"/>
          </ac:grpSpMkLst>
        </pc:grpChg>
        <pc:picChg chg="add del mod ord">
          <ac:chgData name="Philippe Karan" userId="c2e8f618-9ffe-4e23-aa52-34539506ef1c" providerId="ADAL" clId="{B9563BC1-917B-4E47-A310-CF283070251A}" dt="2022-03-25T15:13:52.866" v="3960" actId="478"/>
          <ac:picMkLst>
            <pc:docMk/>
            <pc:sldMk cId="752332334" sldId="262"/>
            <ac:picMk id="6" creationId="{87B61BBA-A8D9-40A1-8BD3-677BFA8AA3B0}"/>
          </ac:picMkLst>
        </pc:picChg>
        <pc:picChg chg="mod">
          <ac:chgData name="Philippe Karan" userId="c2e8f618-9ffe-4e23-aa52-34539506ef1c" providerId="ADAL" clId="{B9563BC1-917B-4E47-A310-CF283070251A}" dt="2022-03-23T21:03:31.638" v="1160"/>
          <ac:picMkLst>
            <pc:docMk/>
            <pc:sldMk cId="752332334" sldId="262"/>
            <ac:picMk id="9" creationId="{C24E5892-41AE-47E4-A651-63EF02F0EE97}"/>
          </ac:picMkLst>
        </pc:picChg>
        <pc:picChg chg="mod">
          <ac:chgData name="Philippe Karan" userId="c2e8f618-9ffe-4e23-aa52-34539506ef1c" providerId="ADAL" clId="{B9563BC1-917B-4E47-A310-CF283070251A}" dt="2022-03-23T21:03:31.638" v="1160"/>
          <ac:picMkLst>
            <pc:docMk/>
            <pc:sldMk cId="752332334" sldId="262"/>
            <ac:picMk id="10" creationId="{B2F9FE36-6EAD-4294-8DA3-969D3C502E8A}"/>
          </ac:picMkLst>
        </pc:picChg>
        <pc:picChg chg="add del mod">
          <ac:chgData name="Philippe Karan" userId="c2e8f618-9ffe-4e23-aa52-34539506ef1c" providerId="ADAL" clId="{B9563BC1-917B-4E47-A310-CF283070251A}" dt="2022-03-23T21:04:06.436" v="1171"/>
          <ac:picMkLst>
            <pc:docMk/>
            <pc:sldMk cId="752332334" sldId="262"/>
            <ac:picMk id="11" creationId="{267E784E-BCF2-4281-9317-89EA8F25E3E2}"/>
          </ac:picMkLst>
        </pc:picChg>
        <pc:picChg chg="add del mod topLvl">
          <ac:chgData name="Philippe Karan" userId="c2e8f618-9ffe-4e23-aa52-34539506ef1c" providerId="ADAL" clId="{B9563BC1-917B-4E47-A310-CF283070251A}" dt="2022-03-25T13:01:52.672" v="3548" actId="478"/>
          <ac:picMkLst>
            <pc:docMk/>
            <pc:sldMk cId="752332334" sldId="262"/>
            <ac:picMk id="15" creationId="{14D18BD0-CF9F-4C85-8042-DE7C012D3E01}"/>
          </ac:picMkLst>
        </pc:picChg>
        <pc:picChg chg="add mod">
          <ac:chgData name="Philippe Karan" userId="c2e8f618-9ffe-4e23-aa52-34539506ef1c" providerId="ADAL" clId="{B9563BC1-917B-4E47-A310-CF283070251A}" dt="2022-03-25T15:13:55.617" v="3962"/>
          <ac:picMkLst>
            <pc:docMk/>
            <pc:sldMk cId="752332334" sldId="262"/>
            <ac:picMk id="64" creationId="{FC2459A3-AAA5-49AB-BCA1-B59A91CF21E4}"/>
          </ac:picMkLst>
        </pc:picChg>
        <pc:cxnChg chg="add del mod ord">
          <ac:chgData name="Philippe Karan" userId="c2e8f618-9ffe-4e23-aa52-34539506ef1c" providerId="ADAL" clId="{B9563BC1-917B-4E47-A310-CF283070251A}" dt="2022-03-25T13:02:25.011" v="3551" actId="478"/>
          <ac:cxnSpMkLst>
            <pc:docMk/>
            <pc:sldMk cId="752332334" sldId="262"/>
            <ac:cxnSpMk id="7" creationId="{9F77924F-6807-44C8-9E3D-6492B50590C5}"/>
          </ac:cxnSpMkLst>
        </pc:cxnChg>
        <pc:cxnChg chg="add del mod">
          <ac:chgData name="Philippe Karan" userId="c2e8f618-9ffe-4e23-aa52-34539506ef1c" providerId="ADAL" clId="{B9563BC1-917B-4E47-A310-CF283070251A}" dt="2022-03-23T21:04:06.436" v="1171"/>
          <ac:cxnSpMkLst>
            <pc:docMk/>
            <pc:sldMk cId="752332334" sldId="262"/>
            <ac:cxnSpMk id="12" creationId="{6EF01B3A-0598-4648-983C-FBAB098FA0A5}"/>
          </ac:cxnSpMkLst>
        </pc:cxnChg>
        <pc:cxnChg chg="add del mod">
          <ac:chgData name="Philippe Karan" userId="c2e8f618-9ffe-4e23-aa52-34539506ef1c" providerId="ADAL" clId="{B9563BC1-917B-4E47-A310-CF283070251A}" dt="2022-03-23T21:04:06.436" v="1171"/>
          <ac:cxnSpMkLst>
            <pc:docMk/>
            <pc:sldMk cId="752332334" sldId="262"/>
            <ac:cxnSpMk id="13" creationId="{A9EB9866-2A3A-42CC-A400-9559E3924FDA}"/>
          </ac:cxnSpMkLst>
        </pc:cxnChg>
        <pc:cxnChg chg="add del mod topLvl">
          <ac:chgData name="Philippe Karan" userId="c2e8f618-9ffe-4e23-aa52-34539506ef1c" providerId="ADAL" clId="{B9563BC1-917B-4E47-A310-CF283070251A}" dt="2022-03-25T13:02:18.674" v="3550" actId="478"/>
          <ac:cxnSpMkLst>
            <pc:docMk/>
            <pc:sldMk cId="752332334" sldId="262"/>
            <ac:cxnSpMk id="17" creationId="{D4D8BD4C-2FFE-4646-8084-E73947BD555B}"/>
          </ac:cxnSpMkLst>
        </pc:cxnChg>
        <pc:cxnChg chg="add mod">
          <ac:chgData name="Philippe Karan" userId="c2e8f618-9ffe-4e23-aa52-34539506ef1c" providerId="ADAL" clId="{B9563BC1-917B-4E47-A310-CF283070251A}" dt="2022-03-24T15:39:52.762" v="2034" actId="14100"/>
          <ac:cxnSpMkLst>
            <pc:docMk/>
            <pc:sldMk cId="752332334" sldId="262"/>
            <ac:cxnSpMk id="20" creationId="{26F2664A-945F-438F-82A7-CA5650B0C4BD}"/>
          </ac:cxnSpMkLst>
        </pc:cxnChg>
        <pc:cxnChg chg="add mod">
          <ac:chgData name="Philippe Karan" userId="c2e8f618-9ffe-4e23-aa52-34539506ef1c" providerId="ADAL" clId="{B9563BC1-917B-4E47-A310-CF283070251A}" dt="2022-03-25T15:15:29.864" v="3968" actId="14100"/>
          <ac:cxnSpMkLst>
            <pc:docMk/>
            <pc:sldMk cId="752332334" sldId="262"/>
            <ac:cxnSpMk id="28" creationId="{D7780C5A-969A-4CAA-8310-98903939702C}"/>
          </ac:cxnSpMkLst>
        </pc:cxnChg>
        <pc:cxnChg chg="add mod">
          <ac:chgData name="Philippe Karan" userId="c2e8f618-9ffe-4e23-aa52-34539506ef1c" providerId="ADAL" clId="{B9563BC1-917B-4E47-A310-CF283070251A}" dt="2022-03-24T18:40:43.154" v="2233" actId="1076"/>
          <ac:cxnSpMkLst>
            <pc:docMk/>
            <pc:sldMk cId="752332334" sldId="262"/>
            <ac:cxnSpMk id="32" creationId="{24CF87D4-0B49-4976-928D-A0CB9A581F60}"/>
          </ac:cxnSpMkLst>
        </pc:cxnChg>
        <pc:cxnChg chg="add mod">
          <ac:chgData name="Philippe Karan" userId="c2e8f618-9ffe-4e23-aa52-34539506ef1c" providerId="ADAL" clId="{B9563BC1-917B-4E47-A310-CF283070251A}" dt="2022-03-25T14:00:50.379" v="3712" actId="1038"/>
          <ac:cxnSpMkLst>
            <pc:docMk/>
            <pc:sldMk cId="752332334" sldId="262"/>
            <ac:cxnSpMk id="34" creationId="{FEAD1B86-A2F5-43D1-A4AA-90D5435230BF}"/>
          </ac:cxnSpMkLst>
        </pc:cxnChg>
        <pc:cxnChg chg="add mod">
          <ac:chgData name="Philippe Karan" userId="c2e8f618-9ffe-4e23-aa52-34539506ef1c" providerId="ADAL" clId="{B9563BC1-917B-4E47-A310-CF283070251A}" dt="2022-03-25T14:00:50.379" v="3712" actId="1038"/>
          <ac:cxnSpMkLst>
            <pc:docMk/>
            <pc:sldMk cId="752332334" sldId="262"/>
            <ac:cxnSpMk id="36" creationId="{E2758A21-782B-4123-910E-CDD143C0A5CB}"/>
          </ac:cxnSpMkLst>
        </pc:cxnChg>
        <pc:cxnChg chg="add mod">
          <ac:chgData name="Philippe Karan" userId="c2e8f618-9ffe-4e23-aa52-34539506ef1c" providerId="ADAL" clId="{B9563BC1-917B-4E47-A310-CF283070251A}" dt="2022-03-25T15:09:25.524" v="3895" actId="1037"/>
          <ac:cxnSpMkLst>
            <pc:docMk/>
            <pc:sldMk cId="752332334" sldId="262"/>
            <ac:cxnSpMk id="40" creationId="{A4C761C6-6997-4450-905C-5FFC8B46F3DA}"/>
          </ac:cxnSpMkLst>
        </pc:cxnChg>
        <pc:cxnChg chg="mod">
          <ac:chgData name="Philippe Karan" userId="c2e8f618-9ffe-4e23-aa52-34539506ef1c" providerId="ADAL" clId="{B9563BC1-917B-4E47-A310-CF283070251A}" dt="2022-03-25T13:01:09.988" v="3545"/>
          <ac:cxnSpMkLst>
            <pc:docMk/>
            <pc:sldMk cId="752332334" sldId="262"/>
            <ac:cxnSpMk id="41" creationId="{C296F0EC-7ABC-41EB-908E-488DFD254F72}"/>
          </ac:cxnSpMkLst>
        </pc:cxnChg>
        <pc:cxnChg chg="add mod">
          <ac:chgData name="Philippe Karan" userId="c2e8f618-9ffe-4e23-aa52-34539506ef1c" providerId="ADAL" clId="{B9563BC1-917B-4E47-A310-CF283070251A}" dt="2022-03-29T19:23:03.352" v="6961" actId="1076"/>
          <ac:cxnSpMkLst>
            <pc:docMk/>
            <pc:sldMk cId="752332334" sldId="262"/>
            <ac:cxnSpMk id="45" creationId="{6AC286EE-6BEC-48CE-9F72-F3CDE0928BBE}"/>
          </ac:cxnSpMkLst>
        </pc:cxnChg>
        <pc:cxnChg chg="add del mod">
          <ac:chgData name="Philippe Karan" userId="c2e8f618-9ffe-4e23-aa52-34539506ef1c" providerId="ADAL" clId="{B9563BC1-917B-4E47-A310-CF283070251A}" dt="2022-03-25T13:05:36.169" v="3584" actId="478"/>
          <ac:cxnSpMkLst>
            <pc:docMk/>
            <pc:sldMk cId="752332334" sldId="262"/>
            <ac:cxnSpMk id="46" creationId="{5354780E-0124-4C5B-8620-CED87E46E1A7}"/>
          </ac:cxnSpMkLst>
        </pc:cxnChg>
        <pc:cxnChg chg="add del mod ord topLvl">
          <ac:chgData name="Philippe Karan" userId="c2e8f618-9ffe-4e23-aa52-34539506ef1c" providerId="ADAL" clId="{B9563BC1-917B-4E47-A310-CF283070251A}" dt="2022-03-25T15:13:52.866" v="3960" actId="478"/>
          <ac:cxnSpMkLst>
            <pc:docMk/>
            <pc:sldMk cId="752332334" sldId="262"/>
            <ac:cxnSpMk id="47" creationId="{0E4FFEB0-D8E1-4D63-ACE3-4065D10F12D4}"/>
          </ac:cxnSpMkLst>
        </pc:cxnChg>
        <pc:cxnChg chg="add del mod">
          <ac:chgData name="Philippe Karan" userId="c2e8f618-9ffe-4e23-aa52-34539506ef1c" providerId="ADAL" clId="{B9563BC1-917B-4E47-A310-CF283070251A}" dt="2022-03-25T15:13:36.308" v="3956"/>
          <ac:cxnSpMkLst>
            <pc:docMk/>
            <pc:sldMk cId="752332334" sldId="262"/>
            <ac:cxnSpMk id="53" creationId="{6B90D2BB-86F0-40F7-9684-58F3362B960A}"/>
          </ac:cxnSpMkLst>
        </pc:cxnChg>
        <pc:cxnChg chg="add mod">
          <ac:chgData name="Philippe Karan" userId="c2e8f618-9ffe-4e23-aa52-34539506ef1c" providerId="ADAL" clId="{B9563BC1-917B-4E47-A310-CF283070251A}" dt="2022-03-25T15:13:55.617" v="3962"/>
          <ac:cxnSpMkLst>
            <pc:docMk/>
            <pc:sldMk cId="752332334" sldId="262"/>
            <ac:cxnSpMk id="62" creationId="{20504F40-C4E7-45F1-BD52-CBD7C50E0B14}"/>
          </ac:cxnSpMkLst>
        </pc:cxnChg>
        <pc:cxnChg chg="add del mod">
          <ac:chgData name="Philippe Karan" userId="c2e8f618-9ffe-4e23-aa52-34539506ef1c" providerId="ADAL" clId="{B9563BC1-917B-4E47-A310-CF283070251A}" dt="2022-03-25T15:13:59.491" v="3963" actId="478"/>
          <ac:cxnSpMkLst>
            <pc:docMk/>
            <pc:sldMk cId="752332334" sldId="262"/>
            <ac:cxnSpMk id="69" creationId="{D3006DAB-0EE7-4345-AD4F-9D8DB8B98482}"/>
          </ac:cxnSpMkLst>
        </pc:cxnChg>
      </pc:sldChg>
      <pc:sldChg chg="addSp delSp modSp add mod addAnim delAnim modAnim modNotesTx">
        <pc:chgData name="Philippe Karan" userId="c2e8f618-9ffe-4e23-aa52-34539506ef1c" providerId="ADAL" clId="{B9563BC1-917B-4E47-A310-CF283070251A}" dt="2022-08-25T16:41:44.709" v="27477" actId="20577"/>
        <pc:sldMkLst>
          <pc:docMk/>
          <pc:sldMk cId="1661468411" sldId="263"/>
        </pc:sldMkLst>
        <pc:spChg chg="mod">
          <ac:chgData name="Philippe Karan" userId="c2e8f618-9ffe-4e23-aa52-34539506ef1c" providerId="ADAL" clId="{B9563BC1-917B-4E47-A310-CF283070251A}" dt="2022-03-24T18:25:18.015" v="2095" actId="20577"/>
          <ac:spMkLst>
            <pc:docMk/>
            <pc:sldMk cId="1661468411" sldId="263"/>
            <ac:spMk id="2" creationId="{29316614-F511-4939-96ED-4967BCF2749E}"/>
          </ac:spMkLst>
        </pc:spChg>
        <pc:spChg chg="add del mod ord">
          <ac:chgData name="Philippe Karan" userId="c2e8f618-9ffe-4e23-aa52-34539506ef1c" providerId="ADAL" clId="{B9563BC1-917B-4E47-A310-CF283070251A}" dt="2022-03-25T12:59:22.220" v="3530" actId="478"/>
          <ac:spMkLst>
            <pc:docMk/>
            <pc:sldMk cId="1661468411" sldId="263"/>
            <ac:spMk id="3" creationId="{C7CE13B0-E7C1-45D0-9C7B-3E3FA0546877}"/>
          </ac:spMkLst>
        </pc:spChg>
        <pc:spChg chg="del">
          <ac:chgData name="Philippe Karan" userId="c2e8f618-9ffe-4e23-aa52-34539506ef1c" providerId="ADAL" clId="{B9563BC1-917B-4E47-A310-CF283070251A}" dt="2022-03-24T19:04:39.100" v="2560" actId="478"/>
          <ac:spMkLst>
            <pc:docMk/>
            <pc:sldMk cId="1661468411" sldId="263"/>
            <ac:spMk id="3" creationId="{EC001658-7CFA-4A55-8C07-E90DB716AD1D}"/>
          </ac:spMkLst>
        </pc:spChg>
        <pc:spChg chg="add mod">
          <ac:chgData name="Philippe Karan" userId="c2e8f618-9ffe-4e23-aa52-34539506ef1c" providerId="ADAL" clId="{B9563BC1-917B-4E47-A310-CF283070251A}" dt="2022-03-24T19:04:52.344" v="2564" actId="1076"/>
          <ac:spMkLst>
            <pc:docMk/>
            <pc:sldMk cId="1661468411" sldId="263"/>
            <ac:spMk id="6" creationId="{0FF74082-FE36-4C61-87E5-BBA1B41A3557}"/>
          </ac:spMkLst>
        </pc:spChg>
        <pc:spChg chg="add mod">
          <ac:chgData name="Philippe Karan" userId="c2e8f618-9ffe-4e23-aa52-34539506ef1c" providerId="ADAL" clId="{B9563BC1-917B-4E47-A310-CF283070251A}" dt="2022-03-24T19:07:01.802" v="2673" actId="115"/>
          <ac:spMkLst>
            <pc:docMk/>
            <pc:sldMk cId="1661468411" sldId="263"/>
            <ac:spMk id="7" creationId="{3CF61476-24A7-4D40-8C48-8A1C97F215B6}"/>
          </ac:spMkLst>
        </pc:spChg>
        <pc:spChg chg="add mod">
          <ac:chgData name="Philippe Karan" userId="c2e8f618-9ffe-4e23-aa52-34539506ef1c" providerId="ADAL" clId="{B9563BC1-917B-4E47-A310-CF283070251A}" dt="2022-03-24T19:07:58.536" v="2682" actId="1582"/>
          <ac:spMkLst>
            <pc:docMk/>
            <pc:sldMk cId="1661468411" sldId="263"/>
            <ac:spMk id="8" creationId="{D13A9791-50B9-4519-8560-915CBECA4B91}"/>
          </ac:spMkLst>
        </pc:spChg>
        <pc:spChg chg="add mod">
          <ac:chgData name="Philippe Karan" userId="c2e8f618-9ffe-4e23-aa52-34539506ef1c" providerId="ADAL" clId="{B9563BC1-917B-4E47-A310-CF283070251A}" dt="2022-03-24T19:08:28.602" v="2696" actId="207"/>
          <ac:spMkLst>
            <pc:docMk/>
            <pc:sldMk cId="1661468411" sldId="263"/>
            <ac:spMk id="9" creationId="{98F04E95-9246-44DC-AE58-9FCCD801FB08}"/>
          </ac:spMkLst>
        </pc:spChg>
        <pc:spChg chg="add mod">
          <ac:chgData name="Philippe Karan" userId="c2e8f618-9ffe-4e23-aa52-34539506ef1c" providerId="ADAL" clId="{B9563BC1-917B-4E47-A310-CF283070251A}" dt="2022-03-24T19:08:58.964" v="2719" actId="1036"/>
          <ac:spMkLst>
            <pc:docMk/>
            <pc:sldMk cId="1661468411" sldId="263"/>
            <ac:spMk id="10" creationId="{49A9B4CB-35CD-4B58-A216-0C4F37C27614}"/>
          </ac:spMkLst>
        </pc:spChg>
        <pc:spChg chg="add del mod">
          <ac:chgData name="Philippe Karan" userId="c2e8f618-9ffe-4e23-aa52-34539506ef1c" providerId="ADAL" clId="{B9563BC1-917B-4E47-A310-CF283070251A}" dt="2022-03-25T12:59:22.220" v="3530" actId="478"/>
          <ac:spMkLst>
            <pc:docMk/>
            <pc:sldMk cId="1661468411" sldId="263"/>
            <ac:spMk id="11" creationId="{A4C669CB-9B6A-43B0-B8C4-2A248B3E1B75}"/>
          </ac:spMkLst>
        </pc:spChg>
        <pc:spChg chg="add del mod">
          <ac:chgData name="Philippe Karan" userId="c2e8f618-9ffe-4e23-aa52-34539506ef1c" providerId="ADAL" clId="{B9563BC1-917B-4E47-A310-CF283070251A}" dt="2022-03-25T01:00:15.695" v="3512" actId="478"/>
          <ac:spMkLst>
            <pc:docMk/>
            <pc:sldMk cId="1661468411" sldId="263"/>
            <ac:spMk id="29" creationId="{F908A2F2-F0ED-459D-9195-9DFA0F0518A1}"/>
          </ac:spMkLst>
        </pc:spChg>
        <pc:spChg chg="add del mod">
          <ac:chgData name="Philippe Karan" userId="c2e8f618-9ffe-4e23-aa52-34539506ef1c" providerId="ADAL" clId="{B9563BC1-917B-4E47-A310-CF283070251A}" dt="2022-03-25T12:59:22.220" v="3530" actId="478"/>
          <ac:spMkLst>
            <pc:docMk/>
            <pc:sldMk cId="1661468411" sldId="263"/>
            <ac:spMk id="30" creationId="{E683D97E-EC4D-42CF-A354-24B0034544F1}"/>
          </ac:spMkLst>
        </pc:spChg>
        <pc:spChg chg="add del mod">
          <ac:chgData name="Philippe Karan" userId="c2e8f618-9ffe-4e23-aa52-34539506ef1c" providerId="ADAL" clId="{B9563BC1-917B-4E47-A310-CF283070251A}" dt="2022-03-25T13:15:12.889" v="3683" actId="478"/>
          <ac:spMkLst>
            <pc:docMk/>
            <pc:sldMk cId="1661468411" sldId="263"/>
            <ac:spMk id="31" creationId="{B0C89F12-5882-4F54-95B5-1DA4DC6AA834}"/>
          </ac:spMkLst>
        </pc:spChg>
        <pc:spChg chg="add del mod">
          <ac:chgData name="Philippe Karan" userId="c2e8f618-9ffe-4e23-aa52-34539506ef1c" providerId="ADAL" clId="{B9563BC1-917B-4E47-A310-CF283070251A}" dt="2022-03-25T13:16:36.628" v="3693" actId="478"/>
          <ac:spMkLst>
            <pc:docMk/>
            <pc:sldMk cId="1661468411" sldId="263"/>
            <ac:spMk id="32" creationId="{DEC2F746-8689-4FE0-AC50-9E6277149B0A}"/>
          </ac:spMkLst>
        </pc:spChg>
        <pc:spChg chg="add del mod ord">
          <ac:chgData name="Philippe Karan" userId="c2e8f618-9ffe-4e23-aa52-34539506ef1c" providerId="ADAL" clId="{B9563BC1-917B-4E47-A310-CF283070251A}" dt="2022-03-25T13:16:36.628" v="3693" actId="478"/>
          <ac:spMkLst>
            <pc:docMk/>
            <pc:sldMk cId="1661468411" sldId="263"/>
            <ac:spMk id="34" creationId="{005EA191-E45C-4BC4-A3F8-11360EC4E26D}"/>
          </ac:spMkLst>
        </pc:spChg>
        <pc:spChg chg="add del mod">
          <ac:chgData name="Philippe Karan" userId="c2e8f618-9ffe-4e23-aa52-34539506ef1c" providerId="ADAL" clId="{B9563BC1-917B-4E47-A310-CF283070251A}" dt="2022-03-25T13:16:36.628" v="3693" actId="478"/>
          <ac:spMkLst>
            <pc:docMk/>
            <pc:sldMk cId="1661468411" sldId="263"/>
            <ac:spMk id="36" creationId="{A269665F-13DB-469A-89FA-2D40335AA528}"/>
          </ac:spMkLst>
        </pc:spChg>
        <pc:spChg chg="add mod">
          <ac:chgData name="Philippe Karan" userId="c2e8f618-9ffe-4e23-aa52-34539506ef1c" providerId="ADAL" clId="{B9563BC1-917B-4E47-A310-CF283070251A}" dt="2022-03-25T13:00:52.143" v="3542" actId="164"/>
          <ac:spMkLst>
            <pc:docMk/>
            <pc:sldMk cId="1661468411" sldId="263"/>
            <ac:spMk id="40" creationId="{7B689205-9358-4D96-98A8-BB24C901EBF8}"/>
          </ac:spMkLst>
        </pc:spChg>
        <pc:spChg chg="add mod">
          <ac:chgData name="Philippe Karan" userId="c2e8f618-9ffe-4e23-aa52-34539506ef1c" providerId="ADAL" clId="{B9563BC1-917B-4E47-A310-CF283070251A}" dt="2022-03-25T13:00:52.143" v="3542" actId="164"/>
          <ac:spMkLst>
            <pc:docMk/>
            <pc:sldMk cId="1661468411" sldId="263"/>
            <ac:spMk id="42" creationId="{980379A4-9BAD-4397-AAC8-4703789DD31A}"/>
          </ac:spMkLst>
        </pc:spChg>
        <pc:spChg chg="add mod">
          <ac:chgData name="Philippe Karan" userId="c2e8f618-9ffe-4e23-aa52-34539506ef1c" providerId="ADAL" clId="{B9563BC1-917B-4E47-A310-CF283070251A}" dt="2022-03-25T13:00:52.143" v="3542" actId="164"/>
          <ac:spMkLst>
            <pc:docMk/>
            <pc:sldMk cId="1661468411" sldId="263"/>
            <ac:spMk id="43" creationId="{7650FF83-ACDE-43B5-83D1-328229346863}"/>
          </ac:spMkLst>
        </pc:spChg>
        <pc:spChg chg="add del mod">
          <ac:chgData name="Philippe Karan" userId="c2e8f618-9ffe-4e23-aa52-34539506ef1c" providerId="ADAL" clId="{B9563BC1-917B-4E47-A310-CF283070251A}" dt="2022-03-25T13:16:01.770" v="3690" actId="478"/>
          <ac:spMkLst>
            <pc:docMk/>
            <pc:sldMk cId="1661468411" sldId="263"/>
            <ac:spMk id="46" creationId="{1D33CA8F-A0C8-4119-BBE6-E0920933D8B2}"/>
          </ac:spMkLst>
        </pc:spChg>
        <pc:spChg chg="add del mod">
          <ac:chgData name="Philippe Karan" userId="c2e8f618-9ffe-4e23-aa52-34539506ef1c" providerId="ADAL" clId="{B9563BC1-917B-4E47-A310-CF283070251A}" dt="2022-03-25T15:12:32.377" v="3948" actId="1035"/>
          <ac:spMkLst>
            <pc:docMk/>
            <pc:sldMk cId="1661468411" sldId="263"/>
            <ac:spMk id="48" creationId="{A271DA2D-2359-4214-B286-4698BF862B03}"/>
          </ac:spMkLst>
        </pc:spChg>
        <pc:spChg chg="add del mod">
          <ac:chgData name="Philippe Karan" userId="c2e8f618-9ffe-4e23-aa52-34539506ef1c" providerId="ADAL" clId="{B9563BC1-917B-4E47-A310-CF283070251A}" dt="2022-03-25T15:12:32.377" v="3948" actId="1035"/>
          <ac:spMkLst>
            <pc:docMk/>
            <pc:sldMk cId="1661468411" sldId="263"/>
            <ac:spMk id="50" creationId="{6932223D-83F0-475C-A9AC-D0095A522E7B}"/>
          </ac:spMkLst>
        </pc:spChg>
        <pc:spChg chg="add del mod">
          <ac:chgData name="Philippe Karan" userId="c2e8f618-9ffe-4e23-aa52-34539506ef1c" providerId="ADAL" clId="{B9563BC1-917B-4E47-A310-CF283070251A}" dt="2022-03-25T15:12:32.377" v="3948" actId="1035"/>
          <ac:spMkLst>
            <pc:docMk/>
            <pc:sldMk cId="1661468411" sldId="263"/>
            <ac:spMk id="51" creationId="{8A470CDE-305B-46E2-9365-7FB99118701B}"/>
          </ac:spMkLst>
        </pc:spChg>
        <pc:spChg chg="add del mod">
          <ac:chgData name="Philippe Karan" userId="c2e8f618-9ffe-4e23-aa52-34539506ef1c" providerId="ADAL" clId="{B9563BC1-917B-4E47-A310-CF283070251A}" dt="2022-03-25T15:12:32.377" v="3948" actId="1035"/>
          <ac:spMkLst>
            <pc:docMk/>
            <pc:sldMk cId="1661468411" sldId="263"/>
            <ac:spMk id="52" creationId="{AFD0502B-6B14-436F-BEEE-DB2C0D257B7C}"/>
          </ac:spMkLst>
        </pc:spChg>
        <pc:spChg chg="add del mod">
          <ac:chgData name="Philippe Karan" userId="c2e8f618-9ffe-4e23-aa52-34539506ef1c" providerId="ADAL" clId="{B9563BC1-917B-4E47-A310-CF283070251A}" dt="2022-03-25T15:12:32.377" v="3948" actId="1035"/>
          <ac:spMkLst>
            <pc:docMk/>
            <pc:sldMk cId="1661468411" sldId="263"/>
            <ac:spMk id="53" creationId="{7F5A7E12-A13A-4BE0-AF45-6F152209E6F6}"/>
          </ac:spMkLst>
        </pc:spChg>
        <pc:spChg chg="add mod ord">
          <ac:chgData name="Philippe Karan" userId="c2e8f618-9ffe-4e23-aa52-34539506ef1c" providerId="ADAL" clId="{B9563BC1-917B-4E47-A310-CF283070251A}" dt="2022-03-25T15:12:56.067" v="3951" actId="1076"/>
          <ac:spMkLst>
            <pc:docMk/>
            <pc:sldMk cId="1661468411" sldId="263"/>
            <ac:spMk id="60" creationId="{2AC4114C-E45C-42CA-9741-53888C7C53FF}"/>
          </ac:spMkLst>
        </pc:spChg>
        <pc:spChg chg="add mod">
          <ac:chgData name="Philippe Karan" userId="c2e8f618-9ffe-4e23-aa52-34539506ef1c" providerId="ADAL" clId="{B9563BC1-917B-4E47-A310-CF283070251A}" dt="2022-03-25T15:17:01.308" v="3977" actId="1076"/>
          <ac:spMkLst>
            <pc:docMk/>
            <pc:sldMk cId="1661468411" sldId="263"/>
            <ac:spMk id="61" creationId="{04B861F4-7AB6-4C8F-B320-488D8E27188E}"/>
          </ac:spMkLst>
        </pc:spChg>
        <pc:spChg chg="add mod ord">
          <ac:chgData name="Philippe Karan" userId="c2e8f618-9ffe-4e23-aa52-34539506ef1c" providerId="ADAL" clId="{B9563BC1-917B-4E47-A310-CF283070251A}" dt="2022-03-25T15:39:42.543" v="4117" actId="166"/>
          <ac:spMkLst>
            <pc:docMk/>
            <pc:sldMk cId="1661468411" sldId="263"/>
            <ac:spMk id="62" creationId="{6D881D04-8F07-4E0C-9952-9736EA53DAC4}"/>
          </ac:spMkLst>
        </pc:spChg>
        <pc:spChg chg="add mod">
          <ac:chgData name="Philippe Karan" userId="c2e8f618-9ffe-4e23-aa52-34539506ef1c" providerId="ADAL" clId="{B9563BC1-917B-4E47-A310-CF283070251A}" dt="2022-03-25T15:19:51.010" v="3984" actId="1076"/>
          <ac:spMkLst>
            <pc:docMk/>
            <pc:sldMk cId="1661468411" sldId="263"/>
            <ac:spMk id="64" creationId="{25BE8DDF-CC01-43C5-A084-E70E9A5381BA}"/>
          </ac:spMkLst>
        </pc:spChg>
        <pc:spChg chg="add mod">
          <ac:chgData name="Philippe Karan" userId="c2e8f618-9ffe-4e23-aa52-34539506ef1c" providerId="ADAL" clId="{B9563BC1-917B-4E47-A310-CF283070251A}" dt="2022-08-25T16:41:44.709" v="27477" actId="20577"/>
          <ac:spMkLst>
            <pc:docMk/>
            <pc:sldMk cId="1661468411" sldId="263"/>
            <ac:spMk id="65" creationId="{40BB4268-5370-42ED-A3F5-2F2279E0CA6A}"/>
          </ac:spMkLst>
        </pc:spChg>
        <pc:spChg chg="add mod">
          <ac:chgData name="Philippe Karan" userId="c2e8f618-9ffe-4e23-aa52-34539506ef1c" providerId="ADAL" clId="{B9563BC1-917B-4E47-A310-CF283070251A}" dt="2022-03-25T17:26:39.788" v="4282" actId="207"/>
          <ac:spMkLst>
            <pc:docMk/>
            <pc:sldMk cId="1661468411" sldId="263"/>
            <ac:spMk id="67" creationId="{0A4AE1C3-8B8E-4469-868C-540AA16FB1C3}"/>
          </ac:spMkLst>
        </pc:spChg>
        <pc:spChg chg="add mod">
          <ac:chgData name="Philippe Karan" userId="c2e8f618-9ffe-4e23-aa52-34539506ef1c" providerId="ADAL" clId="{B9563BC1-917B-4E47-A310-CF283070251A}" dt="2022-05-03T14:40:32.677" v="26435" actId="1076"/>
          <ac:spMkLst>
            <pc:docMk/>
            <pc:sldMk cId="1661468411" sldId="263"/>
            <ac:spMk id="68" creationId="{A5322832-36E1-4B93-9788-D74E76D46A26}"/>
          </ac:spMkLst>
        </pc:spChg>
        <pc:spChg chg="add mod">
          <ac:chgData name="Philippe Karan" userId="c2e8f618-9ffe-4e23-aa52-34539506ef1c" providerId="ADAL" clId="{B9563BC1-917B-4E47-A310-CF283070251A}" dt="2022-03-25T17:27:41.212" v="4291" actId="1076"/>
          <ac:spMkLst>
            <pc:docMk/>
            <pc:sldMk cId="1661468411" sldId="263"/>
            <ac:spMk id="71" creationId="{EA34BFA8-32F0-4C17-A9BF-F3DE1F73E879}"/>
          </ac:spMkLst>
        </pc:spChg>
        <pc:grpChg chg="add mod">
          <ac:chgData name="Philippe Karan" userId="c2e8f618-9ffe-4e23-aa52-34539506ef1c" providerId="ADAL" clId="{B9563BC1-917B-4E47-A310-CF283070251A}" dt="2022-03-25T13:16:18.973" v="3692" actId="1076"/>
          <ac:grpSpMkLst>
            <pc:docMk/>
            <pc:sldMk cId="1661468411" sldId="263"/>
            <ac:grpSpMk id="44" creationId="{2612BDA6-C80C-4F58-9E5E-472D3268105B}"/>
          </ac:grpSpMkLst>
        </pc:grpChg>
        <pc:picChg chg="add del mod">
          <ac:chgData name="Philippe Karan" userId="c2e8f618-9ffe-4e23-aa52-34539506ef1c" providerId="ADAL" clId="{B9563BC1-917B-4E47-A310-CF283070251A}" dt="2022-03-25T13:15:13.467" v="3684" actId="478"/>
          <ac:picMkLst>
            <pc:docMk/>
            <pc:sldMk cId="1661468411" sldId="263"/>
            <ac:picMk id="5" creationId="{6AF8940F-4D2C-4E9B-87FC-81EDA28AB830}"/>
          </ac:picMkLst>
        </pc:picChg>
        <pc:picChg chg="add del mod">
          <ac:chgData name="Philippe Karan" userId="c2e8f618-9ffe-4e23-aa52-34539506ef1c" providerId="ADAL" clId="{B9563BC1-917B-4E47-A310-CF283070251A}" dt="2022-03-25T13:16:10.363" v="3691" actId="478"/>
          <ac:picMkLst>
            <pc:docMk/>
            <pc:sldMk cId="1661468411" sldId="263"/>
            <ac:picMk id="13" creationId="{3F762A10-066B-4C9E-8E00-2A5B603B527C}"/>
          </ac:picMkLst>
        </pc:picChg>
        <pc:picChg chg="add del mod">
          <ac:chgData name="Philippe Karan" userId="c2e8f618-9ffe-4e23-aa52-34539506ef1c" providerId="ADAL" clId="{B9563BC1-917B-4E47-A310-CF283070251A}" dt="2022-03-25T15:12:32.377" v="3948" actId="1035"/>
          <ac:picMkLst>
            <pc:docMk/>
            <pc:sldMk cId="1661468411" sldId="263"/>
            <ac:picMk id="49" creationId="{1C958E8F-1EAE-4E5D-BD7F-9818E855603B}"/>
          </ac:picMkLst>
        </pc:picChg>
        <pc:cxnChg chg="add del mod ord">
          <ac:chgData name="Philippe Karan" userId="c2e8f618-9ffe-4e23-aa52-34539506ef1c" providerId="ADAL" clId="{B9563BC1-917B-4E47-A310-CF283070251A}" dt="2022-03-25T13:15:12.889" v="3683" actId="478"/>
          <ac:cxnSpMkLst>
            <pc:docMk/>
            <pc:sldMk cId="1661468411" sldId="263"/>
            <ac:cxnSpMk id="12" creationId="{382CC375-4A33-4547-8582-038FF353AB56}"/>
          </ac:cxnSpMkLst>
        </pc:cxnChg>
        <pc:cxnChg chg="add del mod ord">
          <ac:chgData name="Philippe Karan" userId="c2e8f618-9ffe-4e23-aa52-34539506ef1c" providerId="ADAL" clId="{B9563BC1-917B-4E47-A310-CF283070251A}" dt="2022-03-25T12:59:22.220" v="3530" actId="478"/>
          <ac:cxnSpMkLst>
            <pc:docMk/>
            <pc:sldMk cId="1661468411" sldId="263"/>
            <ac:cxnSpMk id="14" creationId="{C3619810-308A-4495-B709-7AC7A671D273}"/>
          </ac:cxnSpMkLst>
        </pc:cxnChg>
        <pc:cxnChg chg="add del mod">
          <ac:chgData name="Philippe Karan" userId="c2e8f618-9ffe-4e23-aa52-34539506ef1c" providerId="ADAL" clId="{B9563BC1-917B-4E47-A310-CF283070251A}" dt="2022-03-25T12:59:22.220" v="3530" actId="478"/>
          <ac:cxnSpMkLst>
            <pc:docMk/>
            <pc:sldMk cId="1661468411" sldId="263"/>
            <ac:cxnSpMk id="18" creationId="{94CF6282-9209-4197-8EC1-D5F944C2AB7B}"/>
          </ac:cxnSpMkLst>
        </pc:cxnChg>
        <pc:cxnChg chg="add del mod">
          <ac:chgData name="Philippe Karan" userId="c2e8f618-9ffe-4e23-aa52-34539506ef1c" providerId="ADAL" clId="{B9563BC1-917B-4E47-A310-CF283070251A}" dt="2022-03-25T12:59:20.083" v="3529" actId="478"/>
          <ac:cxnSpMkLst>
            <pc:docMk/>
            <pc:sldMk cId="1661468411" sldId="263"/>
            <ac:cxnSpMk id="33" creationId="{9817FF04-669B-4D74-8A08-0FF491E3F8E6}"/>
          </ac:cxnSpMkLst>
        </pc:cxnChg>
        <pc:cxnChg chg="add del mod">
          <ac:chgData name="Philippe Karan" userId="c2e8f618-9ffe-4e23-aa52-34539506ef1c" providerId="ADAL" clId="{B9563BC1-917B-4E47-A310-CF283070251A}" dt="2022-03-25T13:16:36.628" v="3693" actId="478"/>
          <ac:cxnSpMkLst>
            <pc:docMk/>
            <pc:sldMk cId="1661468411" sldId="263"/>
            <ac:cxnSpMk id="35" creationId="{36CE1A6E-F6A1-4DC3-B490-BE9C8A8FAE95}"/>
          </ac:cxnSpMkLst>
        </pc:cxnChg>
        <pc:cxnChg chg="add mod">
          <ac:chgData name="Philippe Karan" userId="c2e8f618-9ffe-4e23-aa52-34539506ef1c" providerId="ADAL" clId="{B9563BC1-917B-4E47-A310-CF283070251A}" dt="2022-03-25T13:00:52.143" v="3542" actId="164"/>
          <ac:cxnSpMkLst>
            <pc:docMk/>
            <pc:sldMk cId="1661468411" sldId="263"/>
            <ac:cxnSpMk id="41" creationId="{6BF5B659-F65B-4705-A357-2580D9746C20}"/>
          </ac:cxnSpMkLst>
        </pc:cxnChg>
        <pc:cxnChg chg="add del mod">
          <ac:chgData name="Philippe Karan" userId="c2e8f618-9ffe-4e23-aa52-34539506ef1c" providerId="ADAL" clId="{B9563BC1-917B-4E47-A310-CF283070251A}" dt="2022-03-25T15:12:32.377" v="3948" actId="1035"/>
          <ac:cxnSpMkLst>
            <pc:docMk/>
            <pc:sldMk cId="1661468411" sldId="263"/>
            <ac:cxnSpMk id="47" creationId="{F498A125-93FB-4D05-AB34-3E3E2CEE2229}"/>
          </ac:cxnSpMkLst>
        </pc:cxnChg>
        <pc:cxnChg chg="add mod">
          <ac:chgData name="Philippe Karan" userId="c2e8f618-9ffe-4e23-aa52-34539506ef1c" providerId="ADAL" clId="{B9563BC1-917B-4E47-A310-CF283070251A}" dt="2022-03-25T15:12:32.377" v="3948" actId="1035"/>
          <ac:cxnSpMkLst>
            <pc:docMk/>
            <pc:sldMk cId="1661468411" sldId="263"/>
            <ac:cxnSpMk id="54" creationId="{A42613E8-3353-4681-A3AE-5920F028EE7B}"/>
          </ac:cxnSpMkLst>
        </pc:cxnChg>
        <pc:cxnChg chg="add mod">
          <ac:chgData name="Philippe Karan" userId="c2e8f618-9ffe-4e23-aa52-34539506ef1c" providerId="ADAL" clId="{B9563BC1-917B-4E47-A310-CF283070251A}" dt="2022-03-25T15:39:25.949" v="4115" actId="1035"/>
          <ac:cxnSpMkLst>
            <pc:docMk/>
            <pc:sldMk cId="1661468411" sldId="263"/>
            <ac:cxnSpMk id="63" creationId="{35E5822C-6820-4E5F-BE9D-F4A332DE8489}"/>
          </ac:cxnSpMkLst>
        </pc:cxnChg>
        <pc:cxnChg chg="add mod">
          <ac:chgData name="Philippe Karan" userId="c2e8f618-9ffe-4e23-aa52-34539506ef1c" providerId="ADAL" clId="{B9563BC1-917B-4E47-A310-CF283070251A}" dt="2022-03-25T17:27:11.716" v="4285" actId="1076"/>
          <ac:cxnSpMkLst>
            <pc:docMk/>
            <pc:sldMk cId="1661468411" sldId="263"/>
            <ac:cxnSpMk id="69" creationId="{A04164E2-581E-4FD2-8332-4088760449D3}"/>
          </ac:cxnSpMkLst>
        </pc:cxnChg>
        <pc:cxnChg chg="add del mod">
          <ac:chgData name="Philippe Karan" userId="c2e8f618-9ffe-4e23-aa52-34539506ef1c" providerId="ADAL" clId="{B9563BC1-917B-4E47-A310-CF283070251A}" dt="2022-03-25T17:27:30.438" v="4287" actId="478"/>
          <ac:cxnSpMkLst>
            <pc:docMk/>
            <pc:sldMk cId="1661468411" sldId="263"/>
            <ac:cxnSpMk id="70" creationId="{73684F1F-2EC7-4C64-BB1A-1542DD07F95E}"/>
          </ac:cxnSpMkLst>
        </pc:cxnChg>
      </pc:sldChg>
      <pc:sldChg chg="addSp delSp modSp add mod delAnim modAnim">
        <pc:chgData name="Philippe Karan" userId="c2e8f618-9ffe-4e23-aa52-34539506ef1c" providerId="ADAL" clId="{B9563BC1-917B-4E47-A310-CF283070251A}" dt="2022-03-25T00:24:40.388" v="2778"/>
        <pc:sldMkLst>
          <pc:docMk/>
          <pc:sldMk cId="2502878060" sldId="264"/>
        </pc:sldMkLst>
        <pc:spChg chg="mod">
          <ac:chgData name="Philippe Karan" userId="c2e8f618-9ffe-4e23-aa52-34539506ef1c" providerId="ADAL" clId="{B9563BC1-917B-4E47-A310-CF283070251A}" dt="2022-03-23T22:36:39.996" v="1201" actId="20577"/>
          <ac:spMkLst>
            <pc:docMk/>
            <pc:sldMk cId="2502878060" sldId="264"/>
            <ac:spMk id="2" creationId="{4F3DA924-DBC6-4741-924C-E9ED0416474F}"/>
          </ac:spMkLst>
        </pc:spChg>
        <pc:spChg chg="add del mod">
          <ac:chgData name="Philippe Karan" userId="c2e8f618-9ffe-4e23-aa52-34539506ef1c" providerId="ADAL" clId="{B9563BC1-917B-4E47-A310-CF283070251A}" dt="2022-03-24T13:27:14.613" v="1632" actId="478"/>
          <ac:spMkLst>
            <pc:docMk/>
            <pc:sldMk cId="2502878060" sldId="264"/>
            <ac:spMk id="8" creationId="{DD790BDD-7552-4AA1-BDD7-7694DF81AF98}"/>
          </ac:spMkLst>
        </pc:spChg>
        <pc:spChg chg="add mod">
          <ac:chgData name="Philippe Karan" userId="c2e8f618-9ffe-4e23-aa52-34539506ef1c" providerId="ADAL" clId="{B9563BC1-917B-4E47-A310-CF283070251A}" dt="2022-03-24T14:18:06.379" v="1822" actId="1582"/>
          <ac:spMkLst>
            <pc:docMk/>
            <pc:sldMk cId="2502878060" sldId="264"/>
            <ac:spMk id="9" creationId="{C7858E5E-0CDD-4A60-AE19-D0DBF2BBE732}"/>
          </ac:spMkLst>
        </pc:spChg>
        <pc:spChg chg="add del mod">
          <ac:chgData name="Philippe Karan" userId="c2e8f618-9ffe-4e23-aa52-34539506ef1c" providerId="ADAL" clId="{B9563BC1-917B-4E47-A310-CF283070251A}" dt="2022-03-24T13:43:53.734" v="1784" actId="478"/>
          <ac:spMkLst>
            <pc:docMk/>
            <pc:sldMk cId="2502878060" sldId="264"/>
            <ac:spMk id="11" creationId="{D7015544-7C6F-4125-9FB9-BF3C2822A511}"/>
          </ac:spMkLst>
        </pc:spChg>
        <pc:spChg chg="add mod">
          <ac:chgData name="Philippe Karan" userId="c2e8f618-9ffe-4e23-aa52-34539506ef1c" providerId="ADAL" clId="{B9563BC1-917B-4E47-A310-CF283070251A}" dt="2022-03-24T13:17:19.539" v="1417" actId="164"/>
          <ac:spMkLst>
            <pc:docMk/>
            <pc:sldMk cId="2502878060" sldId="264"/>
            <ac:spMk id="20" creationId="{9D0ED98E-2412-4115-B84F-EC272DC3008A}"/>
          </ac:spMkLst>
        </pc:spChg>
        <pc:spChg chg="add mod">
          <ac:chgData name="Philippe Karan" userId="c2e8f618-9ffe-4e23-aa52-34539506ef1c" providerId="ADAL" clId="{B9563BC1-917B-4E47-A310-CF283070251A}" dt="2022-03-24T13:17:19.539" v="1417" actId="164"/>
          <ac:spMkLst>
            <pc:docMk/>
            <pc:sldMk cId="2502878060" sldId="264"/>
            <ac:spMk id="21" creationId="{FD1014F6-A642-4F4A-B368-7F473B6A7E6D}"/>
          </ac:spMkLst>
        </pc:spChg>
        <pc:spChg chg="add mod">
          <ac:chgData name="Philippe Karan" userId="c2e8f618-9ffe-4e23-aa52-34539506ef1c" providerId="ADAL" clId="{B9563BC1-917B-4E47-A310-CF283070251A}" dt="2022-03-25T00:23:37.394" v="2773" actId="1035"/>
          <ac:spMkLst>
            <pc:docMk/>
            <pc:sldMk cId="2502878060" sldId="264"/>
            <ac:spMk id="22" creationId="{CBFE2B0D-1E54-42F4-BC68-4405B9494E08}"/>
          </ac:spMkLst>
        </pc:spChg>
        <pc:spChg chg="add mod">
          <ac:chgData name="Philippe Karan" userId="c2e8f618-9ffe-4e23-aa52-34539506ef1c" providerId="ADAL" clId="{B9563BC1-917B-4E47-A310-CF283070251A}" dt="2022-03-25T00:23:37.394" v="2773" actId="1035"/>
          <ac:spMkLst>
            <pc:docMk/>
            <pc:sldMk cId="2502878060" sldId="264"/>
            <ac:spMk id="23" creationId="{2249CA3F-E450-45EC-9A08-29C8212DA2EF}"/>
          </ac:spMkLst>
        </pc:spChg>
        <pc:spChg chg="add mod">
          <ac:chgData name="Philippe Karan" userId="c2e8f618-9ffe-4e23-aa52-34539506ef1c" providerId="ADAL" clId="{B9563BC1-917B-4E47-A310-CF283070251A}" dt="2022-03-24T14:17:58.979" v="1821" actId="1582"/>
          <ac:spMkLst>
            <pc:docMk/>
            <pc:sldMk cId="2502878060" sldId="264"/>
            <ac:spMk id="35" creationId="{4D803C57-CE14-495A-B217-E475D426DC3B}"/>
          </ac:spMkLst>
        </pc:spChg>
        <pc:spChg chg="add mod">
          <ac:chgData name="Philippe Karan" userId="c2e8f618-9ffe-4e23-aa52-34539506ef1c" providerId="ADAL" clId="{B9563BC1-917B-4E47-A310-CF283070251A}" dt="2022-03-24T13:17:19.539" v="1417" actId="164"/>
          <ac:spMkLst>
            <pc:docMk/>
            <pc:sldMk cId="2502878060" sldId="264"/>
            <ac:spMk id="36" creationId="{0D4EA8DB-5238-400A-9413-2FCD5CAAC35D}"/>
          </ac:spMkLst>
        </pc:spChg>
        <pc:spChg chg="add mod">
          <ac:chgData name="Philippe Karan" userId="c2e8f618-9ffe-4e23-aa52-34539506ef1c" providerId="ADAL" clId="{B9563BC1-917B-4E47-A310-CF283070251A}" dt="2022-03-25T00:23:37.394" v="2773" actId="1035"/>
          <ac:spMkLst>
            <pc:docMk/>
            <pc:sldMk cId="2502878060" sldId="264"/>
            <ac:spMk id="38" creationId="{F1033EFC-2BCE-4011-9D85-66FF6B60391A}"/>
          </ac:spMkLst>
        </pc:spChg>
        <pc:spChg chg="add mod">
          <ac:chgData name="Philippe Karan" userId="c2e8f618-9ffe-4e23-aa52-34539506ef1c" providerId="ADAL" clId="{B9563BC1-917B-4E47-A310-CF283070251A}" dt="2022-03-25T00:23:37.394" v="2773" actId="1035"/>
          <ac:spMkLst>
            <pc:docMk/>
            <pc:sldMk cId="2502878060" sldId="264"/>
            <ac:spMk id="39" creationId="{5F762502-BF32-4EBD-A5BB-6B44F12D8757}"/>
          </ac:spMkLst>
        </pc:spChg>
        <pc:spChg chg="add mod">
          <ac:chgData name="Philippe Karan" userId="c2e8f618-9ffe-4e23-aa52-34539506ef1c" providerId="ADAL" clId="{B9563BC1-917B-4E47-A310-CF283070251A}" dt="2022-03-24T13:54:46.087" v="1810" actId="1076"/>
          <ac:spMkLst>
            <pc:docMk/>
            <pc:sldMk cId="2502878060" sldId="264"/>
            <ac:spMk id="40" creationId="{F99DBB80-FE5B-4E15-BC11-1296CD641C45}"/>
          </ac:spMkLst>
        </pc:spChg>
        <pc:spChg chg="add mod ord">
          <ac:chgData name="Philippe Karan" userId="c2e8f618-9ffe-4e23-aa52-34539506ef1c" providerId="ADAL" clId="{B9563BC1-917B-4E47-A310-CF283070251A}" dt="2022-03-24T13:52:08.054" v="1800" actId="164"/>
          <ac:spMkLst>
            <pc:docMk/>
            <pc:sldMk cId="2502878060" sldId="264"/>
            <ac:spMk id="42" creationId="{ECCAA0AF-3A85-4289-86FE-F32B0EF2E609}"/>
          </ac:spMkLst>
        </pc:spChg>
        <pc:spChg chg="add mod">
          <ac:chgData name="Philippe Karan" userId="c2e8f618-9ffe-4e23-aa52-34539506ef1c" providerId="ADAL" clId="{B9563BC1-917B-4E47-A310-CF283070251A}" dt="2022-03-24T13:54:30.660" v="1808" actId="164"/>
          <ac:spMkLst>
            <pc:docMk/>
            <pc:sldMk cId="2502878060" sldId="264"/>
            <ac:spMk id="43" creationId="{7D531038-9B10-4E1E-886A-ED43DDBED26C}"/>
          </ac:spMkLst>
        </pc:spChg>
        <pc:grpChg chg="add mod">
          <ac:chgData name="Philippe Karan" userId="c2e8f618-9ffe-4e23-aa52-34539506ef1c" providerId="ADAL" clId="{B9563BC1-917B-4E47-A310-CF283070251A}" dt="2022-03-24T13:41:12.565" v="1767" actId="1035"/>
          <ac:grpSpMkLst>
            <pc:docMk/>
            <pc:sldMk cId="2502878060" sldId="264"/>
            <ac:grpSpMk id="5" creationId="{6ACB3291-B859-4033-B56C-01865F31A0A1}"/>
          </ac:grpSpMkLst>
        </pc:grpChg>
        <pc:grpChg chg="add mod">
          <ac:chgData name="Philippe Karan" userId="c2e8f618-9ffe-4e23-aa52-34539506ef1c" providerId="ADAL" clId="{B9563BC1-917B-4E47-A310-CF283070251A}" dt="2022-03-25T00:23:50.450" v="2774" actId="1076"/>
          <ac:grpSpMkLst>
            <pc:docMk/>
            <pc:sldMk cId="2502878060" sldId="264"/>
            <ac:grpSpMk id="10" creationId="{53C87F71-DD06-45AE-A91F-34B725B57F64}"/>
          </ac:grpSpMkLst>
        </pc:grpChg>
        <pc:grpChg chg="add mod">
          <ac:chgData name="Philippe Karan" userId="c2e8f618-9ffe-4e23-aa52-34539506ef1c" providerId="ADAL" clId="{B9563BC1-917B-4E47-A310-CF283070251A}" dt="2022-03-24T13:52:08.054" v="1800" actId="164"/>
          <ac:grpSpMkLst>
            <pc:docMk/>
            <pc:sldMk cId="2502878060" sldId="264"/>
            <ac:grpSpMk id="16" creationId="{9A9A4B24-4128-4F28-92DC-79F0C4246132}"/>
          </ac:grpSpMkLst>
        </pc:grpChg>
        <pc:grpChg chg="add mod">
          <ac:chgData name="Philippe Karan" userId="c2e8f618-9ffe-4e23-aa52-34539506ef1c" providerId="ADAL" clId="{B9563BC1-917B-4E47-A310-CF283070251A}" dt="2022-03-25T00:23:37.394" v="2773" actId="1035"/>
          <ac:grpSpMkLst>
            <pc:docMk/>
            <pc:sldMk cId="2502878060" sldId="264"/>
            <ac:grpSpMk id="18" creationId="{82CF231E-D9D8-478E-AA48-447D50D2F824}"/>
          </ac:grpSpMkLst>
        </pc:grpChg>
        <pc:grpChg chg="del">
          <ac:chgData name="Philippe Karan" userId="c2e8f618-9ffe-4e23-aa52-34539506ef1c" providerId="ADAL" clId="{B9563BC1-917B-4E47-A310-CF283070251A}" dt="2022-03-23T22:36:09.596" v="1199" actId="478"/>
          <ac:grpSpMkLst>
            <pc:docMk/>
            <pc:sldMk cId="2502878060" sldId="264"/>
            <ac:grpSpMk id="44" creationId="{F3BE9099-AE7D-472E-A7CA-541D7775C2F2}"/>
          </ac:grpSpMkLst>
        </pc:grpChg>
        <pc:grpChg chg="del">
          <ac:chgData name="Philippe Karan" userId="c2e8f618-9ffe-4e23-aa52-34539506ef1c" providerId="ADAL" clId="{B9563BC1-917B-4E47-A310-CF283070251A}" dt="2022-03-23T21:06:13.247" v="1190" actId="478"/>
          <ac:grpSpMkLst>
            <pc:docMk/>
            <pc:sldMk cId="2502878060" sldId="264"/>
            <ac:grpSpMk id="55" creationId="{5BC47001-317F-43AA-B382-30DBAC704950}"/>
          </ac:grpSpMkLst>
        </pc:grpChg>
        <pc:grpChg chg="mod">
          <ac:chgData name="Philippe Karan" userId="c2e8f618-9ffe-4e23-aa52-34539506ef1c" providerId="ADAL" clId="{B9563BC1-917B-4E47-A310-CF283070251A}" dt="2022-03-23T22:37:43.930" v="1202" actId="1076"/>
          <ac:grpSpMkLst>
            <pc:docMk/>
            <pc:sldMk cId="2502878060" sldId="264"/>
            <ac:grpSpMk id="75" creationId="{FA14ACA1-60FF-4B58-8802-C12FAE0C076A}"/>
          </ac:grpSpMkLst>
        </pc:grpChg>
        <pc:picChg chg="add mod">
          <ac:chgData name="Philippe Karan" userId="c2e8f618-9ffe-4e23-aa52-34539506ef1c" providerId="ADAL" clId="{B9563BC1-917B-4E47-A310-CF283070251A}" dt="2022-03-24T13:41:12.565" v="1767" actId="1035"/>
          <ac:picMkLst>
            <pc:docMk/>
            <pc:sldMk cId="2502878060" sldId="264"/>
            <ac:picMk id="7" creationId="{B2BA4C52-0EFF-4B35-A022-A9DA60D622A3}"/>
          </ac:picMkLst>
        </pc:picChg>
        <pc:picChg chg="add mod">
          <ac:chgData name="Philippe Karan" userId="c2e8f618-9ffe-4e23-aa52-34539506ef1c" providerId="ADAL" clId="{B9563BC1-917B-4E47-A310-CF283070251A}" dt="2022-03-24T13:41:12.565" v="1767" actId="1035"/>
          <ac:picMkLst>
            <pc:docMk/>
            <pc:sldMk cId="2502878060" sldId="264"/>
            <ac:picMk id="31" creationId="{3F757471-2D91-4EBF-9925-0034E8E66D18}"/>
          </ac:picMkLst>
        </pc:picChg>
        <pc:picChg chg="add mod">
          <ac:chgData name="Philippe Karan" userId="c2e8f618-9ffe-4e23-aa52-34539506ef1c" providerId="ADAL" clId="{B9563BC1-917B-4E47-A310-CF283070251A}" dt="2022-03-25T00:24:16.194" v="2776" actId="1076"/>
          <ac:picMkLst>
            <pc:docMk/>
            <pc:sldMk cId="2502878060" sldId="264"/>
            <ac:picMk id="32" creationId="{7D4274F1-820F-425A-8FB6-0CDB6520CF83}"/>
          </ac:picMkLst>
        </pc:picChg>
        <pc:cxnChg chg="add del mod">
          <ac:chgData name="Philippe Karan" userId="c2e8f618-9ffe-4e23-aa52-34539506ef1c" providerId="ADAL" clId="{B9563BC1-917B-4E47-A310-CF283070251A}" dt="2022-03-25T00:23:52.930" v="2775" actId="478"/>
          <ac:cxnSpMkLst>
            <pc:docMk/>
            <pc:sldMk cId="2502878060" sldId="264"/>
            <ac:cxnSpMk id="14" creationId="{20541665-F57D-4B99-BFF0-2594969795A1}"/>
          </ac:cxnSpMkLst>
        </pc:cxnChg>
        <pc:cxnChg chg="add del mod">
          <ac:chgData name="Philippe Karan" userId="c2e8f618-9ffe-4e23-aa52-34539506ef1c" providerId="ADAL" clId="{B9563BC1-917B-4E47-A310-CF283070251A}" dt="2022-03-24T13:16:24.630" v="1411" actId="478"/>
          <ac:cxnSpMkLst>
            <pc:docMk/>
            <pc:sldMk cId="2502878060" sldId="264"/>
            <ac:cxnSpMk id="24" creationId="{D08C4B3B-0AD6-43D5-8C81-873574614753}"/>
          </ac:cxnSpMkLst>
        </pc:cxnChg>
        <pc:cxnChg chg="add del mod">
          <ac:chgData name="Philippe Karan" userId="c2e8f618-9ffe-4e23-aa52-34539506ef1c" providerId="ADAL" clId="{B9563BC1-917B-4E47-A310-CF283070251A}" dt="2022-03-25T00:22:45.865" v="2764" actId="478"/>
          <ac:cxnSpMkLst>
            <pc:docMk/>
            <pc:sldMk cId="2502878060" sldId="264"/>
            <ac:cxnSpMk id="25" creationId="{6489DB95-0F60-46AD-8715-B90138D7A2CB}"/>
          </ac:cxnSpMkLst>
        </pc:cxnChg>
        <pc:cxnChg chg="add mod">
          <ac:chgData name="Philippe Karan" userId="c2e8f618-9ffe-4e23-aa52-34539506ef1c" providerId="ADAL" clId="{B9563BC1-917B-4E47-A310-CF283070251A}" dt="2022-03-25T00:21:42.015" v="2759" actId="14100"/>
          <ac:cxnSpMkLst>
            <pc:docMk/>
            <pc:sldMk cId="2502878060" sldId="264"/>
            <ac:cxnSpMk id="27" creationId="{A0100661-2DC2-439D-ABBB-18CA6A35267A}"/>
          </ac:cxnSpMkLst>
        </pc:cxnChg>
        <pc:cxnChg chg="add mod">
          <ac:chgData name="Philippe Karan" userId="c2e8f618-9ffe-4e23-aa52-34539506ef1c" providerId="ADAL" clId="{B9563BC1-917B-4E47-A310-CF283070251A}" dt="2022-03-24T13:52:08.054" v="1800" actId="164"/>
          <ac:cxnSpMkLst>
            <pc:docMk/>
            <pc:sldMk cId="2502878060" sldId="264"/>
            <ac:cxnSpMk id="41" creationId="{E5F4456F-AFC2-4168-99A9-929FE64DA0A5}"/>
          </ac:cxnSpMkLst>
        </pc:cxnChg>
        <pc:cxnChg chg="add mod">
          <ac:chgData name="Philippe Karan" userId="c2e8f618-9ffe-4e23-aa52-34539506ef1c" providerId="ADAL" clId="{B9563BC1-917B-4E47-A310-CF283070251A}" dt="2022-03-24T13:52:08.054" v="1800" actId="164"/>
          <ac:cxnSpMkLst>
            <pc:docMk/>
            <pc:sldMk cId="2502878060" sldId="264"/>
            <ac:cxnSpMk id="44" creationId="{D680C894-DA5D-4D7C-97DD-BE615E2D1BDA}"/>
          </ac:cxnSpMkLst>
        </pc:cxnChg>
        <pc:cxnChg chg="add mod">
          <ac:chgData name="Philippe Karan" userId="c2e8f618-9ffe-4e23-aa52-34539506ef1c" providerId="ADAL" clId="{B9563BC1-917B-4E47-A310-CF283070251A}" dt="2022-03-24T13:54:30.660" v="1808" actId="164"/>
          <ac:cxnSpMkLst>
            <pc:docMk/>
            <pc:sldMk cId="2502878060" sldId="264"/>
            <ac:cxnSpMk id="45" creationId="{8DC9A9AE-BD0B-4B6F-9DCB-A95306E779D9}"/>
          </ac:cxnSpMkLst>
        </pc:cxnChg>
        <pc:cxnChg chg="add mod">
          <ac:chgData name="Philippe Karan" userId="c2e8f618-9ffe-4e23-aa52-34539506ef1c" providerId="ADAL" clId="{B9563BC1-917B-4E47-A310-CF283070251A}" dt="2022-03-25T00:23:02.432" v="2768" actId="1076"/>
          <ac:cxnSpMkLst>
            <pc:docMk/>
            <pc:sldMk cId="2502878060" sldId="264"/>
            <ac:cxnSpMk id="46" creationId="{9A3D4BA9-54D3-40BD-96FA-1A98E788DDA0}"/>
          </ac:cxnSpMkLst>
        </pc:cxnChg>
      </pc:sldChg>
      <pc:sldChg chg="addSp delSp modSp add mod addAnim delAnim modAnim modNotesTx">
        <pc:chgData name="Philippe Karan" userId="c2e8f618-9ffe-4e23-aa52-34539506ef1c" providerId="ADAL" clId="{B9563BC1-917B-4E47-A310-CF283070251A}" dt="2022-03-30T15:16:20.687" v="8224" actId="1582"/>
        <pc:sldMkLst>
          <pc:docMk/>
          <pc:sldMk cId="934862519" sldId="265"/>
        </pc:sldMkLst>
        <pc:spChg chg="mod">
          <ac:chgData name="Philippe Karan" userId="c2e8f618-9ffe-4e23-aa52-34539506ef1c" providerId="ADAL" clId="{B9563BC1-917B-4E47-A310-CF283070251A}" dt="2022-03-29T18:04:35.216" v="6182" actId="1076"/>
          <ac:spMkLst>
            <pc:docMk/>
            <pc:sldMk cId="934862519" sldId="265"/>
            <ac:spMk id="2" creationId="{29316614-F511-4939-96ED-4967BCF2749E}"/>
          </ac:spMkLst>
        </pc:spChg>
        <pc:spChg chg="add mod">
          <ac:chgData name="Philippe Karan" userId="c2e8f618-9ffe-4e23-aa52-34539506ef1c" providerId="ADAL" clId="{B9563BC1-917B-4E47-A310-CF283070251A}" dt="2022-03-29T18:25:02.881" v="6376" actId="164"/>
          <ac:spMkLst>
            <pc:docMk/>
            <pc:sldMk cId="934862519" sldId="265"/>
            <ac:spMk id="3" creationId="{6C7F8DD2-8768-45E1-95F5-26E432FAA10A}"/>
          </ac:spMkLst>
        </pc:spChg>
        <pc:spChg chg="del">
          <ac:chgData name="Philippe Karan" userId="c2e8f618-9ffe-4e23-aa52-34539506ef1c" providerId="ADAL" clId="{B9563BC1-917B-4E47-A310-CF283070251A}" dt="2022-03-25T13:16:40.572" v="3695" actId="478"/>
          <ac:spMkLst>
            <pc:docMk/>
            <pc:sldMk cId="934862519" sldId="265"/>
            <ac:spMk id="3" creationId="{EC001658-7CFA-4A55-8C07-E90DB716AD1D}"/>
          </ac:spMkLst>
        </pc:spChg>
        <pc:spChg chg="add del mod">
          <ac:chgData name="Philippe Karan" userId="c2e8f618-9ffe-4e23-aa52-34539506ef1c" providerId="ADAL" clId="{B9563BC1-917B-4E47-A310-CF283070251A}" dt="2022-03-29T18:04:49.215" v="6185" actId="478"/>
          <ac:spMkLst>
            <pc:docMk/>
            <pc:sldMk cId="934862519" sldId="265"/>
            <ac:spMk id="5" creationId="{29BEA216-3670-4783-A0D3-270183582462}"/>
          </ac:spMkLst>
        </pc:spChg>
        <pc:spChg chg="add del mod">
          <ac:chgData name="Philippe Karan" userId="c2e8f618-9ffe-4e23-aa52-34539506ef1c" providerId="ADAL" clId="{B9563BC1-917B-4E47-A310-CF283070251A}" dt="2022-03-29T18:04:49.215" v="6185" actId="478"/>
          <ac:spMkLst>
            <pc:docMk/>
            <pc:sldMk cId="934862519" sldId="265"/>
            <ac:spMk id="7" creationId="{545709DE-5F8C-407B-9864-5581CE259BB9}"/>
          </ac:spMkLst>
        </pc:spChg>
        <pc:spChg chg="add del mod">
          <ac:chgData name="Philippe Karan" userId="c2e8f618-9ffe-4e23-aa52-34539506ef1c" providerId="ADAL" clId="{B9563BC1-917B-4E47-A310-CF283070251A}" dt="2022-03-29T18:04:49.215" v="6185" actId="478"/>
          <ac:spMkLst>
            <pc:docMk/>
            <pc:sldMk cId="934862519" sldId="265"/>
            <ac:spMk id="8" creationId="{0BE5A0F1-A6CE-40C6-8413-B30101596743}"/>
          </ac:spMkLst>
        </pc:spChg>
        <pc:spChg chg="add mod">
          <ac:chgData name="Philippe Karan" userId="c2e8f618-9ffe-4e23-aa52-34539506ef1c" providerId="ADAL" clId="{B9563BC1-917B-4E47-A310-CF283070251A}" dt="2022-03-29T19:23:56.887" v="6970" actId="20577"/>
          <ac:spMkLst>
            <pc:docMk/>
            <pc:sldMk cId="934862519" sldId="265"/>
            <ac:spMk id="9" creationId="{06EB6BD4-7E79-4368-92BD-D86F7C71CE3A}"/>
          </ac:spMkLst>
        </pc:spChg>
        <pc:spChg chg="add mod">
          <ac:chgData name="Philippe Karan" userId="c2e8f618-9ffe-4e23-aa52-34539506ef1c" providerId="ADAL" clId="{B9563BC1-917B-4E47-A310-CF283070251A}" dt="2022-03-29T18:25:02.881" v="6376" actId="164"/>
          <ac:spMkLst>
            <pc:docMk/>
            <pc:sldMk cId="934862519" sldId="265"/>
            <ac:spMk id="16" creationId="{C989BB4A-17CA-431C-8DFC-7B880F2EECC9}"/>
          </ac:spMkLst>
        </pc:spChg>
        <pc:spChg chg="add mod">
          <ac:chgData name="Philippe Karan" userId="c2e8f618-9ffe-4e23-aa52-34539506ef1c" providerId="ADAL" clId="{B9563BC1-917B-4E47-A310-CF283070251A}" dt="2022-03-30T15:16:20.687" v="8224" actId="1582"/>
          <ac:spMkLst>
            <pc:docMk/>
            <pc:sldMk cId="934862519" sldId="265"/>
            <ac:spMk id="21" creationId="{A094B069-B557-41B1-AD96-07E85CD25455}"/>
          </ac:spMkLst>
        </pc:spChg>
        <pc:spChg chg="add del mod">
          <ac:chgData name="Philippe Karan" userId="c2e8f618-9ffe-4e23-aa52-34539506ef1c" providerId="ADAL" clId="{B9563BC1-917B-4E47-A310-CF283070251A}" dt="2022-03-29T18:03:52.477" v="6169" actId="478"/>
          <ac:spMkLst>
            <pc:docMk/>
            <pc:sldMk cId="934862519" sldId="265"/>
            <ac:spMk id="34" creationId="{7B879984-A7AC-49F0-BC00-768A4A5D2D30}"/>
          </ac:spMkLst>
        </pc:spChg>
        <pc:spChg chg="add mod">
          <ac:chgData name="Philippe Karan" userId="c2e8f618-9ffe-4e23-aa52-34539506ef1c" providerId="ADAL" clId="{B9563BC1-917B-4E47-A310-CF283070251A}" dt="2022-03-29T18:25:14.017" v="6377" actId="164"/>
          <ac:spMkLst>
            <pc:docMk/>
            <pc:sldMk cId="934862519" sldId="265"/>
            <ac:spMk id="78" creationId="{B56A2545-EC75-417F-985B-CDA86463AA9D}"/>
          </ac:spMkLst>
        </pc:spChg>
        <pc:spChg chg="add del mod">
          <ac:chgData name="Philippe Karan" userId="c2e8f618-9ffe-4e23-aa52-34539506ef1c" providerId="ADAL" clId="{B9563BC1-917B-4E47-A310-CF283070251A}" dt="2022-03-29T18:25:02.881" v="6376" actId="164"/>
          <ac:spMkLst>
            <pc:docMk/>
            <pc:sldMk cId="934862519" sldId="265"/>
            <ac:spMk id="82" creationId="{A62F20D5-87BC-40C1-9D11-0491066DACDE}"/>
          </ac:spMkLst>
        </pc:spChg>
        <pc:spChg chg="add del">
          <ac:chgData name="Philippe Karan" userId="c2e8f618-9ffe-4e23-aa52-34539506ef1c" providerId="ADAL" clId="{B9563BC1-917B-4E47-A310-CF283070251A}" dt="2022-03-29T18:13:13.846" v="6239" actId="22"/>
          <ac:spMkLst>
            <pc:docMk/>
            <pc:sldMk cId="934862519" sldId="265"/>
            <ac:spMk id="83" creationId="{5B78F523-09C4-4DE8-8F0D-FB699B334A97}"/>
          </ac:spMkLst>
        </pc:spChg>
        <pc:spChg chg="add del mod">
          <ac:chgData name="Philippe Karan" userId="c2e8f618-9ffe-4e23-aa52-34539506ef1c" providerId="ADAL" clId="{B9563BC1-917B-4E47-A310-CF283070251A}" dt="2022-03-29T19:27:43.450" v="6979" actId="21"/>
          <ac:spMkLst>
            <pc:docMk/>
            <pc:sldMk cId="934862519" sldId="265"/>
            <ac:spMk id="84" creationId="{D5C59C30-550D-48E5-BAEA-C4BE8B1061F5}"/>
          </ac:spMkLst>
        </pc:spChg>
        <pc:spChg chg="add del mod">
          <ac:chgData name="Philippe Karan" userId="c2e8f618-9ffe-4e23-aa52-34539506ef1c" providerId="ADAL" clId="{B9563BC1-917B-4E47-A310-CF283070251A}" dt="2022-03-29T18:14:03.982" v="6247"/>
          <ac:spMkLst>
            <pc:docMk/>
            <pc:sldMk cId="934862519" sldId="265"/>
            <ac:spMk id="85" creationId="{E2A6A0DD-968A-4CEB-AA76-D99EA024B0D8}"/>
          </ac:spMkLst>
        </pc:spChg>
        <pc:spChg chg="add mod">
          <ac:chgData name="Philippe Karan" userId="c2e8f618-9ffe-4e23-aa52-34539506ef1c" providerId="ADAL" clId="{B9563BC1-917B-4E47-A310-CF283070251A}" dt="2022-03-29T18:36:12.921" v="6420" actId="1038"/>
          <ac:spMkLst>
            <pc:docMk/>
            <pc:sldMk cId="934862519" sldId="265"/>
            <ac:spMk id="86" creationId="{65292818-6E73-4D91-9205-9119F96AB0D7}"/>
          </ac:spMkLst>
        </pc:spChg>
        <pc:spChg chg="add mod">
          <ac:chgData name="Philippe Karan" userId="c2e8f618-9ffe-4e23-aa52-34539506ef1c" providerId="ADAL" clId="{B9563BC1-917B-4E47-A310-CF283070251A}" dt="2022-03-29T18:25:14.017" v="6377" actId="164"/>
          <ac:spMkLst>
            <pc:docMk/>
            <pc:sldMk cId="934862519" sldId="265"/>
            <ac:spMk id="88" creationId="{E562DA5C-0C37-4EA7-8C9F-57D70293219A}"/>
          </ac:spMkLst>
        </pc:spChg>
        <pc:spChg chg="add mod">
          <ac:chgData name="Philippe Karan" userId="c2e8f618-9ffe-4e23-aa52-34539506ef1c" providerId="ADAL" clId="{B9563BC1-917B-4E47-A310-CF283070251A}" dt="2022-03-29T18:36:12.921" v="6420" actId="1038"/>
          <ac:spMkLst>
            <pc:docMk/>
            <pc:sldMk cId="934862519" sldId="265"/>
            <ac:spMk id="92" creationId="{0EED6E0E-F287-4895-9747-F08B3A79C6F9}"/>
          </ac:spMkLst>
        </pc:spChg>
        <pc:spChg chg="add mod">
          <ac:chgData name="Philippe Karan" userId="c2e8f618-9ffe-4e23-aa52-34539506ef1c" providerId="ADAL" clId="{B9563BC1-917B-4E47-A310-CF283070251A}" dt="2022-03-29T18:41:31.727" v="6514" actId="1036"/>
          <ac:spMkLst>
            <pc:docMk/>
            <pc:sldMk cId="934862519" sldId="265"/>
            <ac:spMk id="94" creationId="{5D71D274-E02A-4F3B-8FC7-CF838686B1DB}"/>
          </ac:spMkLst>
        </pc:spChg>
        <pc:spChg chg="add mod">
          <ac:chgData name="Philippe Karan" userId="c2e8f618-9ffe-4e23-aa52-34539506ef1c" providerId="ADAL" clId="{B9563BC1-917B-4E47-A310-CF283070251A}" dt="2022-03-29T18:41:31.727" v="6514" actId="1036"/>
          <ac:spMkLst>
            <pc:docMk/>
            <pc:sldMk cId="934862519" sldId="265"/>
            <ac:spMk id="95" creationId="{E38D6A4F-4751-4A5D-88FB-AA4D206A77F8}"/>
          </ac:spMkLst>
        </pc:spChg>
        <pc:spChg chg="add mod">
          <ac:chgData name="Philippe Karan" userId="c2e8f618-9ffe-4e23-aa52-34539506ef1c" providerId="ADAL" clId="{B9563BC1-917B-4E47-A310-CF283070251A}" dt="2022-03-29T18:41:31.727" v="6514" actId="1036"/>
          <ac:spMkLst>
            <pc:docMk/>
            <pc:sldMk cId="934862519" sldId="265"/>
            <ac:spMk id="96" creationId="{E5CFCB1B-5852-4E34-9777-CDCAB01908EE}"/>
          </ac:spMkLst>
        </pc:spChg>
        <pc:spChg chg="add mod">
          <ac:chgData name="Philippe Karan" userId="c2e8f618-9ffe-4e23-aa52-34539506ef1c" providerId="ADAL" clId="{B9563BC1-917B-4E47-A310-CF283070251A}" dt="2022-03-29T18:44:28.801" v="6570" actId="1076"/>
          <ac:spMkLst>
            <pc:docMk/>
            <pc:sldMk cId="934862519" sldId="265"/>
            <ac:spMk id="97" creationId="{E80F2F67-2A9B-42D8-9C89-E91C4ABD4775}"/>
          </ac:spMkLst>
        </pc:spChg>
        <pc:spChg chg="add mod">
          <ac:chgData name="Philippe Karan" userId="c2e8f618-9ffe-4e23-aa52-34539506ef1c" providerId="ADAL" clId="{B9563BC1-917B-4E47-A310-CF283070251A}" dt="2022-03-29T18:44:28.801" v="6570" actId="1076"/>
          <ac:spMkLst>
            <pc:docMk/>
            <pc:sldMk cId="934862519" sldId="265"/>
            <ac:spMk id="98" creationId="{961F1DFA-B5EC-43A6-BE03-E9B9DE244BC5}"/>
          </ac:spMkLst>
        </pc:spChg>
        <pc:spChg chg="add del mod">
          <ac:chgData name="Philippe Karan" userId="c2e8f618-9ffe-4e23-aa52-34539506ef1c" providerId="ADAL" clId="{B9563BC1-917B-4E47-A310-CF283070251A}" dt="2022-03-29T18:04:07.811" v="6175"/>
          <ac:spMkLst>
            <pc:docMk/>
            <pc:sldMk cId="934862519" sldId="265"/>
            <ac:spMk id="99" creationId="{D8F12D92-2E3F-4282-BEB3-133829BCC973}"/>
          </ac:spMkLst>
        </pc:spChg>
        <pc:spChg chg="add mod">
          <ac:chgData name="Philippe Karan" userId="c2e8f618-9ffe-4e23-aa52-34539506ef1c" providerId="ADAL" clId="{B9563BC1-917B-4E47-A310-CF283070251A}" dt="2022-03-29T18:25:35.191" v="6382" actId="164"/>
          <ac:spMkLst>
            <pc:docMk/>
            <pc:sldMk cId="934862519" sldId="265"/>
            <ac:spMk id="120" creationId="{CAC7DE85-89E0-4F0D-97DD-C93943EB405B}"/>
          </ac:spMkLst>
        </pc:spChg>
        <pc:spChg chg="add mod">
          <ac:chgData name="Philippe Karan" userId="c2e8f618-9ffe-4e23-aa52-34539506ef1c" providerId="ADAL" clId="{B9563BC1-917B-4E47-A310-CF283070251A}" dt="2022-03-30T15:16:16.647" v="8223" actId="1582"/>
          <ac:spMkLst>
            <pc:docMk/>
            <pc:sldMk cId="934862519" sldId="265"/>
            <ac:spMk id="121" creationId="{8933B754-D069-43B5-8819-D2FB61701E86}"/>
          </ac:spMkLst>
        </pc:spChg>
        <pc:spChg chg="add mod">
          <ac:chgData name="Philippe Karan" userId="c2e8f618-9ffe-4e23-aa52-34539506ef1c" providerId="ADAL" clId="{B9563BC1-917B-4E47-A310-CF283070251A}" dt="2022-03-30T15:16:16.647" v="8223" actId="1582"/>
          <ac:spMkLst>
            <pc:docMk/>
            <pc:sldMk cId="934862519" sldId="265"/>
            <ac:spMk id="122" creationId="{7FE63489-6ACD-4D54-8570-F4E375ED2E79}"/>
          </ac:spMkLst>
        </pc:spChg>
        <pc:spChg chg="add mod">
          <ac:chgData name="Philippe Karan" userId="c2e8f618-9ffe-4e23-aa52-34539506ef1c" providerId="ADAL" clId="{B9563BC1-917B-4E47-A310-CF283070251A}" dt="2022-03-30T15:16:16.647" v="8223" actId="1582"/>
          <ac:spMkLst>
            <pc:docMk/>
            <pc:sldMk cId="934862519" sldId="265"/>
            <ac:spMk id="123" creationId="{BD522F13-0A16-4054-B56A-4CDD7B8B1EE1}"/>
          </ac:spMkLst>
        </pc:spChg>
        <pc:spChg chg="add mod">
          <ac:chgData name="Philippe Karan" userId="c2e8f618-9ffe-4e23-aa52-34539506ef1c" providerId="ADAL" clId="{B9563BC1-917B-4E47-A310-CF283070251A}" dt="2022-03-30T15:16:16.647" v="8223" actId="1582"/>
          <ac:spMkLst>
            <pc:docMk/>
            <pc:sldMk cId="934862519" sldId="265"/>
            <ac:spMk id="124" creationId="{2788005E-5188-4FD9-A64F-6EA26BB9BF8F}"/>
          </ac:spMkLst>
        </pc:spChg>
        <pc:spChg chg="add mod">
          <ac:chgData name="Philippe Karan" userId="c2e8f618-9ffe-4e23-aa52-34539506ef1c" providerId="ADAL" clId="{B9563BC1-917B-4E47-A310-CF283070251A}" dt="2022-03-30T15:16:16.647" v="8223" actId="1582"/>
          <ac:spMkLst>
            <pc:docMk/>
            <pc:sldMk cId="934862519" sldId="265"/>
            <ac:spMk id="125" creationId="{F0E9C470-6DD0-479D-8948-211532F590FC}"/>
          </ac:spMkLst>
        </pc:spChg>
        <pc:spChg chg="add mod">
          <ac:chgData name="Philippe Karan" userId="c2e8f618-9ffe-4e23-aa52-34539506ef1c" providerId="ADAL" clId="{B9563BC1-917B-4E47-A310-CF283070251A}" dt="2022-03-30T15:16:16.647" v="8223" actId="1582"/>
          <ac:spMkLst>
            <pc:docMk/>
            <pc:sldMk cId="934862519" sldId="265"/>
            <ac:spMk id="126" creationId="{67ED1ADF-FC55-484D-B92A-032100846083}"/>
          </ac:spMkLst>
        </pc:spChg>
        <pc:spChg chg="add mod">
          <ac:chgData name="Philippe Karan" userId="c2e8f618-9ffe-4e23-aa52-34539506ef1c" providerId="ADAL" clId="{B9563BC1-917B-4E47-A310-CF283070251A}" dt="2022-03-30T15:16:16.647" v="8223" actId="1582"/>
          <ac:spMkLst>
            <pc:docMk/>
            <pc:sldMk cId="934862519" sldId="265"/>
            <ac:spMk id="127" creationId="{31EF974E-F3C5-490D-99ED-FE9CB0018E43}"/>
          </ac:spMkLst>
        </pc:spChg>
        <pc:grpChg chg="add mod">
          <ac:chgData name="Philippe Karan" userId="c2e8f618-9ffe-4e23-aa52-34539506ef1c" providerId="ADAL" clId="{B9563BC1-917B-4E47-A310-CF283070251A}" dt="2022-03-29T18:25:02.881" v="6376" actId="164"/>
          <ac:grpSpMkLst>
            <pc:docMk/>
            <pc:sldMk cId="934862519" sldId="265"/>
            <ac:grpSpMk id="17" creationId="{A7EA8B4A-D651-455F-AB5C-738E67013BB8}"/>
          </ac:grpSpMkLst>
        </pc:grpChg>
        <pc:grpChg chg="add del mod">
          <ac:chgData name="Philippe Karan" userId="c2e8f618-9ffe-4e23-aa52-34539506ef1c" providerId="ADAL" clId="{B9563BC1-917B-4E47-A310-CF283070251A}" dt="2022-03-29T19:27:43.450" v="6979" actId="21"/>
          <ac:grpSpMkLst>
            <pc:docMk/>
            <pc:sldMk cId="934862519" sldId="265"/>
            <ac:grpSpMk id="18" creationId="{5028620C-7A67-4FDF-8BA5-DAE647DB63F3}"/>
          </ac:grpSpMkLst>
        </pc:grpChg>
        <pc:grpChg chg="add mod">
          <ac:chgData name="Philippe Karan" userId="c2e8f618-9ffe-4e23-aa52-34539506ef1c" providerId="ADAL" clId="{B9563BC1-917B-4E47-A310-CF283070251A}" dt="2022-03-29T18:36:12.921" v="6420" actId="1038"/>
          <ac:grpSpMkLst>
            <pc:docMk/>
            <pc:sldMk cId="934862519" sldId="265"/>
            <ac:grpSpMk id="19" creationId="{8A22C100-1A49-4E72-83EA-17F552DCBE8D}"/>
          </ac:grpSpMkLst>
        </pc:grpChg>
        <pc:cxnChg chg="add del mod">
          <ac:chgData name="Philippe Karan" userId="c2e8f618-9ffe-4e23-aa52-34539506ef1c" providerId="ADAL" clId="{B9563BC1-917B-4E47-A310-CF283070251A}" dt="2022-03-29T18:04:49.215" v="6185" actId="478"/>
          <ac:cxnSpMkLst>
            <pc:docMk/>
            <pc:sldMk cId="934862519" sldId="265"/>
            <ac:cxnSpMk id="6" creationId="{A0385E51-1F60-4F76-9F78-3AB672417F7D}"/>
          </ac:cxnSpMkLst>
        </pc:cxnChg>
        <pc:cxnChg chg="add mod">
          <ac:chgData name="Philippe Karan" userId="c2e8f618-9ffe-4e23-aa52-34539506ef1c" providerId="ADAL" clId="{B9563BC1-917B-4E47-A310-CF283070251A}" dt="2022-03-29T18:25:14.017" v="6377" actId="164"/>
          <ac:cxnSpMkLst>
            <pc:docMk/>
            <pc:sldMk cId="934862519" sldId="265"/>
            <ac:cxnSpMk id="10" creationId="{8CF52312-AEC0-412F-B493-203492E8ACC0}"/>
          </ac:cxnSpMkLst>
        </pc:cxnChg>
        <pc:cxnChg chg="add del mod">
          <ac:chgData name="Philippe Karan" userId="c2e8f618-9ffe-4e23-aa52-34539506ef1c" providerId="ADAL" clId="{B9563BC1-917B-4E47-A310-CF283070251A}" dt="2022-03-29T18:04:16.358" v="6180" actId="478"/>
          <ac:cxnSpMkLst>
            <pc:docMk/>
            <pc:sldMk cId="934862519" sldId="265"/>
            <ac:cxnSpMk id="11" creationId="{31F01C97-80B6-41C9-93DC-33A438580078}"/>
          </ac:cxnSpMkLst>
        </pc:cxnChg>
        <pc:cxnChg chg="add del mod">
          <ac:chgData name="Philippe Karan" userId="c2e8f618-9ffe-4e23-aa52-34539506ef1c" providerId="ADAL" clId="{B9563BC1-917B-4E47-A310-CF283070251A}" dt="2022-03-29T18:01:20.214" v="6006" actId="478"/>
          <ac:cxnSpMkLst>
            <pc:docMk/>
            <pc:sldMk cId="934862519" sldId="265"/>
            <ac:cxnSpMk id="12" creationId="{F42267C5-F63D-454F-83C9-64D8A6F03509}"/>
          </ac:cxnSpMkLst>
        </pc:cxnChg>
        <pc:cxnChg chg="add del mod">
          <ac:chgData name="Philippe Karan" userId="c2e8f618-9ffe-4e23-aa52-34539506ef1c" providerId="ADAL" clId="{B9563BC1-917B-4E47-A310-CF283070251A}" dt="2022-03-29T18:01:20.214" v="6006" actId="478"/>
          <ac:cxnSpMkLst>
            <pc:docMk/>
            <pc:sldMk cId="934862519" sldId="265"/>
            <ac:cxnSpMk id="13" creationId="{20045162-897F-4139-8302-A674B0A02A3F}"/>
          </ac:cxnSpMkLst>
        </pc:cxnChg>
        <pc:cxnChg chg="add del mod">
          <ac:chgData name="Philippe Karan" userId="c2e8f618-9ffe-4e23-aa52-34539506ef1c" providerId="ADAL" clId="{B9563BC1-917B-4E47-A310-CF283070251A}" dt="2022-03-29T18:01:20.214" v="6006" actId="478"/>
          <ac:cxnSpMkLst>
            <pc:docMk/>
            <pc:sldMk cId="934862519" sldId="265"/>
            <ac:cxnSpMk id="14" creationId="{C1DA41E6-B7BB-463C-9C3B-C34AD4FD6785}"/>
          </ac:cxnSpMkLst>
        </pc:cxnChg>
        <pc:cxnChg chg="add del mod">
          <ac:chgData name="Philippe Karan" userId="c2e8f618-9ffe-4e23-aa52-34539506ef1c" providerId="ADAL" clId="{B9563BC1-917B-4E47-A310-CF283070251A}" dt="2022-03-29T18:01:20.214" v="6006" actId="478"/>
          <ac:cxnSpMkLst>
            <pc:docMk/>
            <pc:sldMk cId="934862519" sldId="265"/>
            <ac:cxnSpMk id="15" creationId="{5BCFC881-F492-45A6-A2E6-873B4FAC639E}"/>
          </ac:cxnSpMkLst>
        </pc:cxnChg>
        <pc:cxnChg chg="add del mod">
          <ac:chgData name="Philippe Karan" userId="c2e8f618-9ffe-4e23-aa52-34539506ef1c" providerId="ADAL" clId="{B9563BC1-917B-4E47-A310-CF283070251A}" dt="2022-03-29T18:01:20.214" v="6006" actId="478"/>
          <ac:cxnSpMkLst>
            <pc:docMk/>
            <pc:sldMk cId="934862519" sldId="265"/>
            <ac:cxnSpMk id="16" creationId="{2262FFAF-3D41-4E91-BFC4-F836C616B559}"/>
          </ac:cxnSpMkLst>
        </pc:cxnChg>
        <pc:cxnChg chg="add del mod">
          <ac:chgData name="Philippe Karan" userId="c2e8f618-9ffe-4e23-aa52-34539506ef1c" providerId="ADAL" clId="{B9563BC1-917B-4E47-A310-CF283070251A}" dt="2022-03-29T18:01:20.214" v="6006" actId="478"/>
          <ac:cxnSpMkLst>
            <pc:docMk/>
            <pc:sldMk cId="934862519" sldId="265"/>
            <ac:cxnSpMk id="17" creationId="{A5A56A6C-F248-4C71-AC91-B4F98FECE982}"/>
          </ac:cxnSpMkLst>
        </pc:cxnChg>
        <pc:cxnChg chg="add del mod">
          <ac:chgData name="Philippe Karan" userId="c2e8f618-9ffe-4e23-aa52-34539506ef1c" providerId="ADAL" clId="{B9563BC1-917B-4E47-A310-CF283070251A}" dt="2022-03-29T18:01:20.214" v="6006" actId="478"/>
          <ac:cxnSpMkLst>
            <pc:docMk/>
            <pc:sldMk cId="934862519" sldId="265"/>
            <ac:cxnSpMk id="18" creationId="{27BE8A5F-62D1-4C31-BD58-6B88B69DCAC8}"/>
          </ac:cxnSpMkLst>
        </pc:cxnChg>
        <pc:cxnChg chg="add del mod">
          <ac:chgData name="Philippe Karan" userId="c2e8f618-9ffe-4e23-aa52-34539506ef1c" providerId="ADAL" clId="{B9563BC1-917B-4E47-A310-CF283070251A}" dt="2022-03-29T18:01:20.214" v="6006" actId="478"/>
          <ac:cxnSpMkLst>
            <pc:docMk/>
            <pc:sldMk cId="934862519" sldId="265"/>
            <ac:cxnSpMk id="20" creationId="{40A0911E-BBDC-411E-BEE5-36F66C7FC644}"/>
          </ac:cxnSpMkLst>
        </pc:cxnChg>
        <pc:cxnChg chg="add del mod">
          <ac:chgData name="Philippe Karan" userId="c2e8f618-9ffe-4e23-aa52-34539506ef1c" providerId="ADAL" clId="{B9563BC1-917B-4E47-A310-CF283070251A}" dt="2022-03-29T18:01:20.214" v="6006" actId="478"/>
          <ac:cxnSpMkLst>
            <pc:docMk/>
            <pc:sldMk cId="934862519" sldId="265"/>
            <ac:cxnSpMk id="21" creationId="{8F4D4526-5443-47FC-981E-E8D68BB9BC03}"/>
          </ac:cxnSpMkLst>
        </pc:cxnChg>
        <pc:cxnChg chg="add del mod">
          <ac:chgData name="Philippe Karan" userId="c2e8f618-9ffe-4e23-aa52-34539506ef1c" providerId="ADAL" clId="{B9563BC1-917B-4E47-A310-CF283070251A}" dt="2022-03-29T18:01:20.214" v="6006" actId="478"/>
          <ac:cxnSpMkLst>
            <pc:docMk/>
            <pc:sldMk cId="934862519" sldId="265"/>
            <ac:cxnSpMk id="22" creationId="{40B86B6B-3BD3-4C8A-B232-BA24DECA4804}"/>
          </ac:cxnSpMkLst>
        </pc:cxnChg>
        <pc:cxnChg chg="add del mod">
          <ac:chgData name="Philippe Karan" userId="c2e8f618-9ffe-4e23-aa52-34539506ef1c" providerId="ADAL" clId="{B9563BC1-917B-4E47-A310-CF283070251A}" dt="2022-03-29T18:01:20.214" v="6006" actId="478"/>
          <ac:cxnSpMkLst>
            <pc:docMk/>
            <pc:sldMk cId="934862519" sldId="265"/>
            <ac:cxnSpMk id="23" creationId="{E0914A49-4013-4A9F-B597-802BCC3E27D2}"/>
          </ac:cxnSpMkLst>
        </pc:cxnChg>
        <pc:cxnChg chg="add del mod">
          <ac:chgData name="Philippe Karan" userId="c2e8f618-9ffe-4e23-aa52-34539506ef1c" providerId="ADAL" clId="{B9563BC1-917B-4E47-A310-CF283070251A}" dt="2022-03-29T18:01:20.214" v="6006" actId="478"/>
          <ac:cxnSpMkLst>
            <pc:docMk/>
            <pc:sldMk cId="934862519" sldId="265"/>
            <ac:cxnSpMk id="24" creationId="{5E3CF418-D64E-4B30-84F2-FFE8A6B50E45}"/>
          </ac:cxnSpMkLst>
        </pc:cxnChg>
        <pc:cxnChg chg="add del mod">
          <ac:chgData name="Philippe Karan" userId="c2e8f618-9ffe-4e23-aa52-34539506ef1c" providerId="ADAL" clId="{B9563BC1-917B-4E47-A310-CF283070251A}" dt="2022-03-29T18:01:20.214" v="6006" actId="478"/>
          <ac:cxnSpMkLst>
            <pc:docMk/>
            <pc:sldMk cId="934862519" sldId="265"/>
            <ac:cxnSpMk id="25" creationId="{DFADF131-3667-45B3-AF96-FB8CCFB6F211}"/>
          </ac:cxnSpMkLst>
        </pc:cxnChg>
        <pc:cxnChg chg="add del mod">
          <ac:chgData name="Philippe Karan" userId="c2e8f618-9ffe-4e23-aa52-34539506ef1c" providerId="ADAL" clId="{B9563BC1-917B-4E47-A310-CF283070251A}" dt="2022-03-29T18:01:20.214" v="6006" actId="478"/>
          <ac:cxnSpMkLst>
            <pc:docMk/>
            <pc:sldMk cId="934862519" sldId="265"/>
            <ac:cxnSpMk id="26" creationId="{E898AA00-25EA-43F0-8E7B-3DEBD86C3332}"/>
          </ac:cxnSpMkLst>
        </pc:cxnChg>
        <pc:cxnChg chg="add del mod">
          <ac:chgData name="Philippe Karan" userId="c2e8f618-9ffe-4e23-aa52-34539506ef1c" providerId="ADAL" clId="{B9563BC1-917B-4E47-A310-CF283070251A}" dt="2022-03-29T18:01:20.214" v="6006" actId="478"/>
          <ac:cxnSpMkLst>
            <pc:docMk/>
            <pc:sldMk cId="934862519" sldId="265"/>
            <ac:cxnSpMk id="27" creationId="{215BD14C-B96E-4D86-BDDC-3F87D76D80A3}"/>
          </ac:cxnSpMkLst>
        </pc:cxnChg>
        <pc:cxnChg chg="add del mod">
          <ac:chgData name="Philippe Karan" userId="c2e8f618-9ffe-4e23-aa52-34539506ef1c" providerId="ADAL" clId="{B9563BC1-917B-4E47-A310-CF283070251A}" dt="2022-03-29T18:01:20.214" v="6006" actId="478"/>
          <ac:cxnSpMkLst>
            <pc:docMk/>
            <pc:sldMk cId="934862519" sldId="265"/>
            <ac:cxnSpMk id="28" creationId="{676C136A-8DB1-4554-9F9E-F4867A65E534}"/>
          </ac:cxnSpMkLst>
        </pc:cxnChg>
        <pc:cxnChg chg="add del mod">
          <ac:chgData name="Philippe Karan" userId="c2e8f618-9ffe-4e23-aa52-34539506ef1c" providerId="ADAL" clId="{B9563BC1-917B-4E47-A310-CF283070251A}" dt="2022-03-29T18:01:20.214" v="6006" actId="478"/>
          <ac:cxnSpMkLst>
            <pc:docMk/>
            <pc:sldMk cId="934862519" sldId="265"/>
            <ac:cxnSpMk id="29" creationId="{42A97ADB-BB31-40CB-B648-D77453BB4B52}"/>
          </ac:cxnSpMkLst>
        </pc:cxnChg>
        <pc:cxnChg chg="add del mod">
          <ac:chgData name="Philippe Karan" userId="c2e8f618-9ffe-4e23-aa52-34539506ef1c" providerId="ADAL" clId="{B9563BC1-917B-4E47-A310-CF283070251A}" dt="2022-03-29T18:01:20.214" v="6006" actId="478"/>
          <ac:cxnSpMkLst>
            <pc:docMk/>
            <pc:sldMk cId="934862519" sldId="265"/>
            <ac:cxnSpMk id="30" creationId="{F6D3014A-5DB5-49C4-BDAB-084ACFF2A734}"/>
          </ac:cxnSpMkLst>
        </pc:cxnChg>
        <pc:cxnChg chg="add del mod">
          <ac:chgData name="Philippe Karan" userId="c2e8f618-9ffe-4e23-aa52-34539506ef1c" providerId="ADAL" clId="{B9563BC1-917B-4E47-A310-CF283070251A}" dt="2022-03-29T18:01:20.214" v="6006" actId="478"/>
          <ac:cxnSpMkLst>
            <pc:docMk/>
            <pc:sldMk cId="934862519" sldId="265"/>
            <ac:cxnSpMk id="31" creationId="{B03DB756-3430-4C3A-9BCB-45EAE18781CB}"/>
          </ac:cxnSpMkLst>
        </pc:cxnChg>
        <pc:cxnChg chg="add del mod">
          <ac:chgData name="Philippe Karan" userId="c2e8f618-9ffe-4e23-aa52-34539506ef1c" providerId="ADAL" clId="{B9563BC1-917B-4E47-A310-CF283070251A}" dt="2022-03-29T18:01:20.214" v="6006" actId="478"/>
          <ac:cxnSpMkLst>
            <pc:docMk/>
            <pc:sldMk cId="934862519" sldId="265"/>
            <ac:cxnSpMk id="32" creationId="{685C51B7-0788-4640-8108-8E79D07F2CF5}"/>
          </ac:cxnSpMkLst>
        </pc:cxnChg>
        <pc:cxnChg chg="add del mod">
          <ac:chgData name="Philippe Karan" userId="c2e8f618-9ffe-4e23-aa52-34539506ef1c" providerId="ADAL" clId="{B9563BC1-917B-4E47-A310-CF283070251A}" dt="2022-03-29T18:01:20.214" v="6006" actId="478"/>
          <ac:cxnSpMkLst>
            <pc:docMk/>
            <pc:sldMk cId="934862519" sldId="265"/>
            <ac:cxnSpMk id="33" creationId="{EB118A91-DE9A-4B1C-BE05-1AF08786FBE5}"/>
          </ac:cxnSpMkLst>
        </pc:cxnChg>
        <pc:cxnChg chg="add mod">
          <ac:chgData name="Philippe Karan" userId="c2e8f618-9ffe-4e23-aa52-34539506ef1c" providerId="ADAL" clId="{B9563BC1-917B-4E47-A310-CF283070251A}" dt="2022-03-29T18:25:14.017" v="6377" actId="164"/>
          <ac:cxnSpMkLst>
            <pc:docMk/>
            <pc:sldMk cId="934862519" sldId="265"/>
            <ac:cxnSpMk id="35" creationId="{A60625E5-E2D1-40F7-97F1-6C9F926C48E0}"/>
          </ac:cxnSpMkLst>
        </pc:cxnChg>
        <pc:cxnChg chg="add mod">
          <ac:chgData name="Philippe Karan" userId="c2e8f618-9ffe-4e23-aa52-34539506ef1c" providerId="ADAL" clId="{B9563BC1-917B-4E47-A310-CF283070251A}" dt="2022-03-29T18:25:14.017" v="6377" actId="164"/>
          <ac:cxnSpMkLst>
            <pc:docMk/>
            <pc:sldMk cId="934862519" sldId="265"/>
            <ac:cxnSpMk id="36" creationId="{59D29D72-92D7-4282-AB46-825DBA24F2C7}"/>
          </ac:cxnSpMkLst>
        </pc:cxnChg>
        <pc:cxnChg chg="add mod">
          <ac:chgData name="Philippe Karan" userId="c2e8f618-9ffe-4e23-aa52-34539506ef1c" providerId="ADAL" clId="{B9563BC1-917B-4E47-A310-CF283070251A}" dt="2022-03-29T18:25:14.017" v="6377" actId="164"/>
          <ac:cxnSpMkLst>
            <pc:docMk/>
            <pc:sldMk cId="934862519" sldId="265"/>
            <ac:cxnSpMk id="37" creationId="{AF7B84B3-E245-4F5D-AA68-5916493E7A83}"/>
          </ac:cxnSpMkLst>
        </pc:cxnChg>
        <pc:cxnChg chg="add mod">
          <ac:chgData name="Philippe Karan" userId="c2e8f618-9ffe-4e23-aa52-34539506ef1c" providerId="ADAL" clId="{B9563BC1-917B-4E47-A310-CF283070251A}" dt="2022-03-29T18:25:14.017" v="6377" actId="164"/>
          <ac:cxnSpMkLst>
            <pc:docMk/>
            <pc:sldMk cId="934862519" sldId="265"/>
            <ac:cxnSpMk id="38" creationId="{CB0A94C2-9362-4328-B50B-3692BD57ECDD}"/>
          </ac:cxnSpMkLst>
        </pc:cxnChg>
        <pc:cxnChg chg="add del">
          <ac:chgData name="Philippe Karan" userId="c2e8f618-9ffe-4e23-aa52-34539506ef1c" providerId="ADAL" clId="{B9563BC1-917B-4E47-A310-CF283070251A}" dt="2022-03-29T17:54:36.048" v="5974" actId="478"/>
          <ac:cxnSpMkLst>
            <pc:docMk/>
            <pc:sldMk cId="934862519" sldId="265"/>
            <ac:cxnSpMk id="40" creationId="{1EA2AFF8-8F86-46B9-BB1F-3CB4E3368305}"/>
          </ac:cxnSpMkLst>
        </pc:cxnChg>
        <pc:cxnChg chg="add del mod">
          <ac:chgData name="Philippe Karan" userId="c2e8f618-9ffe-4e23-aa52-34539506ef1c" providerId="ADAL" clId="{B9563BC1-917B-4E47-A310-CF283070251A}" dt="2022-03-29T17:54:33.280" v="5973" actId="478"/>
          <ac:cxnSpMkLst>
            <pc:docMk/>
            <pc:sldMk cId="934862519" sldId="265"/>
            <ac:cxnSpMk id="41" creationId="{892ADD4C-79C9-42BC-ADBA-AC0C206D7718}"/>
          </ac:cxnSpMkLst>
        </pc:cxnChg>
        <pc:cxnChg chg="add del mod">
          <ac:chgData name="Philippe Karan" userId="c2e8f618-9ffe-4e23-aa52-34539506ef1c" providerId="ADAL" clId="{B9563BC1-917B-4E47-A310-CF283070251A}" dt="2022-03-29T17:59:55.670" v="5989" actId="478"/>
          <ac:cxnSpMkLst>
            <pc:docMk/>
            <pc:sldMk cId="934862519" sldId="265"/>
            <ac:cxnSpMk id="42" creationId="{96F50A06-8FDF-4E39-9669-6B7BE80F198B}"/>
          </ac:cxnSpMkLst>
        </pc:cxnChg>
        <pc:cxnChg chg="add mod">
          <ac:chgData name="Philippe Karan" userId="c2e8f618-9ffe-4e23-aa52-34539506ef1c" providerId="ADAL" clId="{B9563BC1-917B-4E47-A310-CF283070251A}" dt="2022-03-29T18:25:14.017" v="6377" actId="164"/>
          <ac:cxnSpMkLst>
            <pc:docMk/>
            <pc:sldMk cId="934862519" sldId="265"/>
            <ac:cxnSpMk id="43" creationId="{20716EE8-00FB-4FF1-BD81-7D59BDBF0C83}"/>
          </ac:cxnSpMkLst>
        </pc:cxnChg>
        <pc:cxnChg chg="add mod">
          <ac:chgData name="Philippe Karan" userId="c2e8f618-9ffe-4e23-aa52-34539506ef1c" providerId="ADAL" clId="{B9563BC1-917B-4E47-A310-CF283070251A}" dt="2022-03-29T18:25:14.017" v="6377" actId="164"/>
          <ac:cxnSpMkLst>
            <pc:docMk/>
            <pc:sldMk cId="934862519" sldId="265"/>
            <ac:cxnSpMk id="44" creationId="{A99EFA51-30CC-404B-AE8D-762BFB31331E}"/>
          </ac:cxnSpMkLst>
        </pc:cxnChg>
        <pc:cxnChg chg="add mod">
          <ac:chgData name="Philippe Karan" userId="c2e8f618-9ffe-4e23-aa52-34539506ef1c" providerId="ADAL" clId="{B9563BC1-917B-4E47-A310-CF283070251A}" dt="2022-03-29T18:25:14.017" v="6377" actId="164"/>
          <ac:cxnSpMkLst>
            <pc:docMk/>
            <pc:sldMk cId="934862519" sldId="265"/>
            <ac:cxnSpMk id="45" creationId="{35298ADA-4098-4658-ACBE-CA9D96256318}"/>
          </ac:cxnSpMkLst>
        </pc:cxnChg>
        <pc:cxnChg chg="add mod">
          <ac:chgData name="Philippe Karan" userId="c2e8f618-9ffe-4e23-aa52-34539506ef1c" providerId="ADAL" clId="{B9563BC1-917B-4E47-A310-CF283070251A}" dt="2022-03-29T18:25:14.017" v="6377" actId="164"/>
          <ac:cxnSpMkLst>
            <pc:docMk/>
            <pc:sldMk cId="934862519" sldId="265"/>
            <ac:cxnSpMk id="46" creationId="{18A765DB-7FDD-4A66-BC32-229220C9C09B}"/>
          </ac:cxnSpMkLst>
        </pc:cxnChg>
        <pc:cxnChg chg="add mod">
          <ac:chgData name="Philippe Karan" userId="c2e8f618-9ffe-4e23-aa52-34539506ef1c" providerId="ADAL" clId="{B9563BC1-917B-4E47-A310-CF283070251A}" dt="2022-03-29T18:25:14.017" v="6377" actId="164"/>
          <ac:cxnSpMkLst>
            <pc:docMk/>
            <pc:sldMk cId="934862519" sldId="265"/>
            <ac:cxnSpMk id="47" creationId="{C224BB73-071B-4471-AEB0-C3A9B4126B93}"/>
          </ac:cxnSpMkLst>
        </pc:cxnChg>
        <pc:cxnChg chg="add mod">
          <ac:chgData name="Philippe Karan" userId="c2e8f618-9ffe-4e23-aa52-34539506ef1c" providerId="ADAL" clId="{B9563BC1-917B-4E47-A310-CF283070251A}" dt="2022-03-29T18:25:14.017" v="6377" actId="164"/>
          <ac:cxnSpMkLst>
            <pc:docMk/>
            <pc:sldMk cId="934862519" sldId="265"/>
            <ac:cxnSpMk id="48" creationId="{8AA0ACE1-5A8E-49CA-A898-F03B6D97AE92}"/>
          </ac:cxnSpMkLst>
        </pc:cxnChg>
        <pc:cxnChg chg="add mod">
          <ac:chgData name="Philippe Karan" userId="c2e8f618-9ffe-4e23-aa52-34539506ef1c" providerId="ADAL" clId="{B9563BC1-917B-4E47-A310-CF283070251A}" dt="2022-03-29T18:25:14.017" v="6377" actId="164"/>
          <ac:cxnSpMkLst>
            <pc:docMk/>
            <pc:sldMk cId="934862519" sldId="265"/>
            <ac:cxnSpMk id="49" creationId="{5FDB8AA4-0570-474E-A47F-BA3B7FB9B454}"/>
          </ac:cxnSpMkLst>
        </pc:cxnChg>
        <pc:cxnChg chg="add mod">
          <ac:chgData name="Philippe Karan" userId="c2e8f618-9ffe-4e23-aa52-34539506ef1c" providerId="ADAL" clId="{B9563BC1-917B-4E47-A310-CF283070251A}" dt="2022-03-29T18:25:14.017" v="6377" actId="164"/>
          <ac:cxnSpMkLst>
            <pc:docMk/>
            <pc:sldMk cId="934862519" sldId="265"/>
            <ac:cxnSpMk id="50" creationId="{CA39AF24-9623-4407-948D-8178F74EAAF4}"/>
          </ac:cxnSpMkLst>
        </pc:cxnChg>
        <pc:cxnChg chg="add mod">
          <ac:chgData name="Philippe Karan" userId="c2e8f618-9ffe-4e23-aa52-34539506ef1c" providerId="ADAL" clId="{B9563BC1-917B-4E47-A310-CF283070251A}" dt="2022-03-29T18:25:14.017" v="6377" actId="164"/>
          <ac:cxnSpMkLst>
            <pc:docMk/>
            <pc:sldMk cId="934862519" sldId="265"/>
            <ac:cxnSpMk id="51" creationId="{FBC4A98E-80B7-4A39-9BDE-1ABB4509B29D}"/>
          </ac:cxnSpMkLst>
        </pc:cxnChg>
        <pc:cxnChg chg="add mod">
          <ac:chgData name="Philippe Karan" userId="c2e8f618-9ffe-4e23-aa52-34539506ef1c" providerId="ADAL" clId="{B9563BC1-917B-4E47-A310-CF283070251A}" dt="2022-03-29T18:25:14.017" v="6377" actId="164"/>
          <ac:cxnSpMkLst>
            <pc:docMk/>
            <pc:sldMk cId="934862519" sldId="265"/>
            <ac:cxnSpMk id="52" creationId="{F1B698D0-490C-443B-80C6-BBE1AA4BC96C}"/>
          </ac:cxnSpMkLst>
        </pc:cxnChg>
        <pc:cxnChg chg="add mod">
          <ac:chgData name="Philippe Karan" userId="c2e8f618-9ffe-4e23-aa52-34539506ef1c" providerId="ADAL" clId="{B9563BC1-917B-4E47-A310-CF283070251A}" dt="2022-03-29T18:25:14.017" v="6377" actId="164"/>
          <ac:cxnSpMkLst>
            <pc:docMk/>
            <pc:sldMk cId="934862519" sldId="265"/>
            <ac:cxnSpMk id="53" creationId="{0DE0F816-412B-4024-900C-EACE7504BDD0}"/>
          </ac:cxnSpMkLst>
        </pc:cxnChg>
        <pc:cxnChg chg="add mod">
          <ac:chgData name="Philippe Karan" userId="c2e8f618-9ffe-4e23-aa52-34539506ef1c" providerId="ADAL" clId="{B9563BC1-917B-4E47-A310-CF283070251A}" dt="2022-03-29T18:25:14.017" v="6377" actId="164"/>
          <ac:cxnSpMkLst>
            <pc:docMk/>
            <pc:sldMk cId="934862519" sldId="265"/>
            <ac:cxnSpMk id="54" creationId="{5CE1BE0B-D08A-4A3C-8BA6-977ECB373303}"/>
          </ac:cxnSpMkLst>
        </pc:cxnChg>
        <pc:cxnChg chg="add mod">
          <ac:chgData name="Philippe Karan" userId="c2e8f618-9ffe-4e23-aa52-34539506ef1c" providerId="ADAL" clId="{B9563BC1-917B-4E47-A310-CF283070251A}" dt="2022-03-29T18:25:14.017" v="6377" actId="164"/>
          <ac:cxnSpMkLst>
            <pc:docMk/>
            <pc:sldMk cId="934862519" sldId="265"/>
            <ac:cxnSpMk id="55" creationId="{A005A53A-969B-4187-A83A-539D6BED6D71}"/>
          </ac:cxnSpMkLst>
        </pc:cxnChg>
        <pc:cxnChg chg="add mod">
          <ac:chgData name="Philippe Karan" userId="c2e8f618-9ffe-4e23-aa52-34539506ef1c" providerId="ADAL" clId="{B9563BC1-917B-4E47-A310-CF283070251A}" dt="2022-03-29T18:25:14.017" v="6377" actId="164"/>
          <ac:cxnSpMkLst>
            <pc:docMk/>
            <pc:sldMk cId="934862519" sldId="265"/>
            <ac:cxnSpMk id="56" creationId="{855795AC-6B80-4A28-BCBC-854C36A56325}"/>
          </ac:cxnSpMkLst>
        </pc:cxnChg>
        <pc:cxnChg chg="add mod">
          <ac:chgData name="Philippe Karan" userId="c2e8f618-9ffe-4e23-aa52-34539506ef1c" providerId="ADAL" clId="{B9563BC1-917B-4E47-A310-CF283070251A}" dt="2022-03-29T18:25:14.017" v="6377" actId="164"/>
          <ac:cxnSpMkLst>
            <pc:docMk/>
            <pc:sldMk cId="934862519" sldId="265"/>
            <ac:cxnSpMk id="57" creationId="{81CF6072-8690-4FCE-B301-869A186C1C09}"/>
          </ac:cxnSpMkLst>
        </pc:cxnChg>
        <pc:cxnChg chg="add mod">
          <ac:chgData name="Philippe Karan" userId="c2e8f618-9ffe-4e23-aa52-34539506ef1c" providerId="ADAL" clId="{B9563BC1-917B-4E47-A310-CF283070251A}" dt="2022-03-29T18:25:02.881" v="6376" actId="164"/>
          <ac:cxnSpMkLst>
            <pc:docMk/>
            <pc:sldMk cId="934862519" sldId="265"/>
            <ac:cxnSpMk id="58" creationId="{00A23737-AF97-4DE4-9942-50AB1F5D42EA}"/>
          </ac:cxnSpMkLst>
        </pc:cxnChg>
        <pc:cxnChg chg="add mod">
          <ac:chgData name="Philippe Karan" userId="c2e8f618-9ffe-4e23-aa52-34539506ef1c" providerId="ADAL" clId="{B9563BC1-917B-4E47-A310-CF283070251A}" dt="2022-03-29T18:25:02.881" v="6376" actId="164"/>
          <ac:cxnSpMkLst>
            <pc:docMk/>
            <pc:sldMk cId="934862519" sldId="265"/>
            <ac:cxnSpMk id="59" creationId="{DDBA7A7E-98F6-44E1-A163-B49808BE95B5}"/>
          </ac:cxnSpMkLst>
        </pc:cxnChg>
        <pc:cxnChg chg="add mod">
          <ac:chgData name="Philippe Karan" userId="c2e8f618-9ffe-4e23-aa52-34539506ef1c" providerId="ADAL" clId="{B9563BC1-917B-4E47-A310-CF283070251A}" dt="2022-03-29T18:25:02.881" v="6376" actId="164"/>
          <ac:cxnSpMkLst>
            <pc:docMk/>
            <pc:sldMk cId="934862519" sldId="265"/>
            <ac:cxnSpMk id="60" creationId="{1CA42DC4-2EC2-46DE-A7DF-1EB9629F22B8}"/>
          </ac:cxnSpMkLst>
        </pc:cxnChg>
        <pc:cxnChg chg="add mod">
          <ac:chgData name="Philippe Karan" userId="c2e8f618-9ffe-4e23-aa52-34539506ef1c" providerId="ADAL" clId="{B9563BC1-917B-4E47-A310-CF283070251A}" dt="2022-03-29T18:25:02.881" v="6376" actId="164"/>
          <ac:cxnSpMkLst>
            <pc:docMk/>
            <pc:sldMk cId="934862519" sldId="265"/>
            <ac:cxnSpMk id="61" creationId="{F1DD66C6-C042-4BB5-8803-C93218ED14A0}"/>
          </ac:cxnSpMkLst>
        </pc:cxnChg>
        <pc:cxnChg chg="add mod">
          <ac:chgData name="Philippe Karan" userId="c2e8f618-9ffe-4e23-aa52-34539506ef1c" providerId="ADAL" clId="{B9563BC1-917B-4E47-A310-CF283070251A}" dt="2022-03-29T18:25:02.881" v="6376" actId="164"/>
          <ac:cxnSpMkLst>
            <pc:docMk/>
            <pc:sldMk cId="934862519" sldId="265"/>
            <ac:cxnSpMk id="62" creationId="{7D84ED7F-3DC4-4A93-96A5-3E336B6447A2}"/>
          </ac:cxnSpMkLst>
        </pc:cxnChg>
        <pc:cxnChg chg="add mod">
          <ac:chgData name="Philippe Karan" userId="c2e8f618-9ffe-4e23-aa52-34539506ef1c" providerId="ADAL" clId="{B9563BC1-917B-4E47-A310-CF283070251A}" dt="2022-03-29T18:25:02.881" v="6376" actId="164"/>
          <ac:cxnSpMkLst>
            <pc:docMk/>
            <pc:sldMk cId="934862519" sldId="265"/>
            <ac:cxnSpMk id="63" creationId="{4B59460D-3562-4978-B074-CB7AC585BE53}"/>
          </ac:cxnSpMkLst>
        </pc:cxnChg>
        <pc:cxnChg chg="add mod">
          <ac:chgData name="Philippe Karan" userId="c2e8f618-9ffe-4e23-aa52-34539506ef1c" providerId="ADAL" clId="{B9563BC1-917B-4E47-A310-CF283070251A}" dt="2022-03-29T18:25:02.881" v="6376" actId="164"/>
          <ac:cxnSpMkLst>
            <pc:docMk/>
            <pc:sldMk cId="934862519" sldId="265"/>
            <ac:cxnSpMk id="64" creationId="{6D513DD6-DB77-4FC2-8181-4E61DBE08571}"/>
          </ac:cxnSpMkLst>
        </pc:cxnChg>
        <pc:cxnChg chg="add mod">
          <ac:chgData name="Philippe Karan" userId="c2e8f618-9ffe-4e23-aa52-34539506ef1c" providerId="ADAL" clId="{B9563BC1-917B-4E47-A310-CF283070251A}" dt="2022-03-29T18:25:02.881" v="6376" actId="164"/>
          <ac:cxnSpMkLst>
            <pc:docMk/>
            <pc:sldMk cId="934862519" sldId="265"/>
            <ac:cxnSpMk id="65" creationId="{827274CA-0055-4B2C-9E1D-28F9C5AF186E}"/>
          </ac:cxnSpMkLst>
        </pc:cxnChg>
        <pc:cxnChg chg="add mod">
          <ac:chgData name="Philippe Karan" userId="c2e8f618-9ffe-4e23-aa52-34539506ef1c" providerId="ADAL" clId="{B9563BC1-917B-4E47-A310-CF283070251A}" dt="2022-03-29T18:25:02.881" v="6376" actId="164"/>
          <ac:cxnSpMkLst>
            <pc:docMk/>
            <pc:sldMk cId="934862519" sldId="265"/>
            <ac:cxnSpMk id="66" creationId="{F1B5BDDA-C4BF-4AB0-95E0-D4A34AB39C48}"/>
          </ac:cxnSpMkLst>
        </pc:cxnChg>
        <pc:cxnChg chg="add mod">
          <ac:chgData name="Philippe Karan" userId="c2e8f618-9ffe-4e23-aa52-34539506ef1c" providerId="ADAL" clId="{B9563BC1-917B-4E47-A310-CF283070251A}" dt="2022-03-29T18:25:02.881" v="6376" actId="164"/>
          <ac:cxnSpMkLst>
            <pc:docMk/>
            <pc:sldMk cId="934862519" sldId="265"/>
            <ac:cxnSpMk id="67" creationId="{B4EE5C91-F120-4572-951D-B8C7C3D4EAA0}"/>
          </ac:cxnSpMkLst>
        </pc:cxnChg>
        <pc:cxnChg chg="add mod">
          <ac:chgData name="Philippe Karan" userId="c2e8f618-9ffe-4e23-aa52-34539506ef1c" providerId="ADAL" clId="{B9563BC1-917B-4E47-A310-CF283070251A}" dt="2022-03-29T18:25:02.881" v="6376" actId="164"/>
          <ac:cxnSpMkLst>
            <pc:docMk/>
            <pc:sldMk cId="934862519" sldId="265"/>
            <ac:cxnSpMk id="68" creationId="{32F04857-CFB9-4BB6-9B1A-1ACFD70A625A}"/>
          </ac:cxnSpMkLst>
        </pc:cxnChg>
        <pc:cxnChg chg="add mod">
          <ac:chgData name="Philippe Karan" userId="c2e8f618-9ffe-4e23-aa52-34539506ef1c" providerId="ADAL" clId="{B9563BC1-917B-4E47-A310-CF283070251A}" dt="2022-03-29T18:25:02.881" v="6376" actId="164"/>
          <ac:cxnSpMkLst>
            <pc:docMk/>
            <pc:sldMk cId="934862519" sldId="265"/>
            <ac:cxnSpMk id="69" creationId="{2DD32B4D-0AEA-4BD7-98FA-E7AC2D777F2D}"/>
          </ac:cxnSpMkLst>
        </pc:cxnChg>
        <pc:cxnChg chg="add mod">
          <ac:chgData name="Philippe Karan" userId="c2e8f618-9ffe-4e23-aa52-34539506ef1c" providerId="ADAL" clId="{B9563BC1-917B-4E47-A310-CF283070251A}" dt="2022-03-29T18:25:02.881" v="6376" actId="164"/>
          <ac:cxnSpMkLst>
            <pc:docMk/>
            <pc:sldMk cId="934862519" sldId="265"/>
            <ac:cxnSpMk id="70" creationId="{B3D32BEA-F9CF-4ECF-AC58-B6E269E84BE2}"/>
          </ac:cxnSpMkLst>
        </pc:cxnChg>
        <pc:cxnChg chg="add mod">
          <ac:chgData name="Philippe Karan" userId="c2e8f618-9ffe-4e23-aa52-34539506ef1c" providerId="ADAL" clId="{B9563BC1-917B-4E47-A310-CF283070251A}" dt="2022-03-29T18:25:02.881" v="6376" actId="164"/>
          <ac:cxnSpMkLst>
            <pc:docMk/>
            <pc:sldMk cId="934862519" sldId="265"/>
            <ac:cxnSpMk id="71" creationId="{2C4267EB-D892-4C73-8A9E-48FAABF81872}"/>
          </ac:cxnSpMkLst>
        </pc:cxnChg>
        <pc:cxnChg chg="add mod">
          <ac:chgData name="Philippe Karan" userId="c2e8f618-9ffe-4e23-aa52-34539506ef1c" providerId="ADAL" clId="{B9563BC1-917B-4E47-A310-CF283070251A}" dt="2022-03-29T18:25:02.881" v="6376" actId="164"/>
          <ac:cxnSpMkLst>
            <pc:docMk/>
            <pc:sldMk cId="934862519" sldId="265"/>
            <ac:cxnSpMk id="72" creationId="{1A129081-8A89-4CC4-A7EC-97C80521E5CF}"/>
          </ac:cxnSpMkLst>
        </pc:cxnChg>
        <pc:cxnChg chg="add mod">
          <ac:chgData name="Philippe Karan" userId="c2e8f618-9ffe-4e23-aa52-34539506ef1c" providerId="ADAL" clId="{B9563BC1-917B-4E47-A310-CF283070251A}" dt="2022-03-29T18:25:02.881" v="6376" actId="164"/>
          <ac:cxnSpMkLst>
            <pc:docMk/>
            <pc:sldMk cId="934862519" sldId="265"/>
            <ac:cxnSpMk id="73" creationId="{D88C5C57-6D28-4AA9-8EC5-0F2B2352600C}"/>
          </ac:cxnSpMkLst>
        </pc:cxnChg>
        <pc:cxnChg chg="add mod">
          <ac:chgData name="Philippe Karan" userId="c2e8f618-9ffe-4e23-aa52-34539506ef1c" providerId="ADAL" clId="{B9563BC1-917B-4E47-A310-CF283070251A}" dt="2022-03-29T18:25:02.881" v="6376" actId="164"/>
          <ac:cxnSpMkLst>
            <pc:docMk/>
            <pc:sldMk cId="934862519" sldId="265"/>
            <ac:cxnSpMk id="74" creationId="{1110A658-DE40-4654-8ACF-0602D774B436}"/>
          </ac:cxnSpMkLst>
        </pc:cxnChg>
        <pc:cxnChg chg="add mod">
          <ac:chgData name="Philippe Karan" userId="c2e8f618-9ffe-4e23-aa52-34539506ef1c" providerId="ADAL" clId="{B9563BC1-917B-4E47-A310-CF283070251A}" dt="2022-03-29T18:25:02.881" v="6376" actId="164"/>
          <ac:cxnSpMkLst>
            <pc:docMk/>
            <pc:sldMk cId="934862519" sldId="265"/>
            <ac:cxnSpMk id="75" creationId="{2485EA66-E755-4B88-A5BD-421DC8385B98}"/>
          </ac:cxnSpMkLst>
        </pc:cxnChg>
        <pc:cxnChg chg="add mod">
          <ac:chgData name="Philippe Karan" userId="c2e8f618-9ffe-4e23-aa52-34539506ef1c" providerId="ADAL" clId="{B9563BC1-917B-4E47-A310-CF283070251A}" dt="2022-03-29T18:25:02.881" v="6376" actId="164"/>
          <ac:cxnSpMkLst>
            <pc:docMk/>
            <pc:sldMk cId="934862519" sldId="265"/>
            <ac:cxnSpMk id="76" creationId="{886C1C23-B1B7-4D88-8FF1-ADE45587AAB7}"/>
          </ac:cxnSpMkLst>
        </pc:cxnChg>
        <pc:cxnChg chg="add mod">
          <ac:chgData name="Philippe Karan" userId="c2e8f618-9ffe-4e23-aa52-34539506ef1c" providerId="ADAL" clId="{B9563BC1-917B-4E47-A310-CF283070251A}" dt="2022-03-29T18:25:02.881" v="6376" actId="164"/>
          <ac:cxnSpMkLst>
            <pc:docMk/>
            <pc:sldMk cId="934862519" sldId="265"/>
            <ac:cxnSpMk id="77" creationId="{0FE3A461-E322-4930-AAEF-D93FA9C6DCA8}"/>
          </ac:cxnSpMkLst>
        </pc:cxnChg>
        <pc:cxnChg chg="add del mod">
          <ac:chgData name="Philippe Karan" userId="c2e8f618-9ffe-4e23-aa52-34539506ef1c" providerId="ADAL" clId="{B9563BC1-917B-4E47-A310-CF283070251A}" dt="2022-03-29T18:04:07.811" v="6175"/>
          <ac:cxnSpMkLst>
            <pc:docMk/>
            <pc:sldMk cId="934862519" sldId="265"/>
            <ac:cxnSpMk id="79" creationId="{5B320383-F586-456A-97EA-0A286CE5FD68}"/>
          </ac:cxnSpMkLst>
        </pc:cxnChg>
        <pc:cxnChg chg="add del mod">
          <ac:chgData name="Philippe Karan" userId="c2e8f618-9ffe-4e23-aa52-34539506ef1c" providerId="ADAL" clId="{B9563BC1-917B-4E47-A310-CF283070251A}" dt="2022-03-29T19:27:43.450" v="6979" actId="21"/>
          <ac:cxnSpMkLst>
            <pc:docMk/>
            <pc:sldMk cId="934862519" sldId="265"/>
            <ac:cxnSpMk id="79" creationId="{6F4FD069-0FA9-4E60-9AB7-63CF1777A826}"/>
          </ac:cxnSpMkLst>
        </pc:cxnChg>
        <pc:cxnChg chg="add del mod">
          <ac:chgData name="Philippe Karan" userId="c2e8f618-9ffe-4e23-aa52-34539506ef1c" providerId="ADAL" clId="{B9563BC1-917B-4E47-A310-CF283070251A}" dt="2022-03-29T18:04:07.811" v="6175"/>
          <ac:cxnSpMkLst>
            <pc:docMk/>
            <pc:sldMk cId="934862519" sldId="265"/>
            <ac:cxnSpMk id="80" creationId="{437F7EC9-8A92-4B94-9D9F-7A12BBA6A861}"/>
          </ac:cxnSpMkLst>
        </pc:cxnChg>
        <pc:cxnChg chg="add mod">
          <ac:chgData name="Philippe Karan" userId="c2e8f618-9ffe-4e23-aa52-34539506ef1c" providerId="ADAL" clId="{B9563BC1-917B-4E47-A310-CF283070251A}" dt="2022-03-29T18:36:12.921" v="6420" actId="1038"/>
          <ac:cxnSpMkLst>
            <pc:docMk/>
            <pc:sldMk cId="934862519" sldId="265"/>
            <ac:cxnSpMk id="80" creationId="{D6855CE5-9389-4D5A-8CF1-737EB137969D}"/>
          </ac:cxnSpMkLst>
        </pc:cxnChg>
        <pc:cxnChg chg="add del mod">
          <ac:chgData name="Philippe Karan" userId="c2e8f618-9ffe-4e23-aa52-34539506ef1c" providerId="ADAL" clId="{B9563BC1-917B-4E47-A310-CF283070251A}" dt="2022-03-29T18:25:02.881" v="6376" actId="164"/>
          <ac:cxnSpMkLst>
            <pc:docMk/>
            <pc:sldMk cId="934862519" sldId="265"/>
            <ac:cxnSpMk id="81" creationId="{B4AB0C5E-9793-4A2F-B15E-A63E4E01D951}"/>
          </ac:cxnSpMkLst>
        </pc:cxnChg>
        <pc:cxnChg chg="add del mod">
          <ac:chgData name="Philippe Karan" userId="c2e8f618-9ffe-4e23-aa52-34539506ef1c" providerId="ADAL" clId="{B9563BC1-917B-4E47-A310-CF283070251A}" dt="2022-03-29T18:04:07.811" v="6175"/>
          <ac:cxnSpMkLst>
            <pc:docMk/>
            <pc:sldMk cId="934862519" sldId="265"/>
            <ac:cxnSpMk id="81" creationId="{D94502BA-68E5-4D14-BFDA-4C00373EC9C7}"/>
          </ac:cxnSpMkLst>
        </pc:cxnChg>
        <pc:cxnChg chg="add del mod">
          <ac:chgData name="Philippe Karan" userId="c2e8f618-9ffe-4e23-aa52-34539506ef1c" providerId="ADAL" clId="{B9563BC1-917B-4E47-A310-CF283070251A}" dt="2022-03-29T18:04:07.811" v="6175"/>
          <ac:cxnSpMkLst>
            <pc:docMk/>
            <pc:sldMk cId="934862519" sldId="265"/>
            <ac:cxnSpMk id="82" creationId="{26E2E23A-F3EB-4F4E-99A6-342793AFD385}"/>
          </ac:cxnSpMkLst>
        </pc:cxnChg>
        <pc:cxnChg chg="add del mod">
          <ac:chgData name="Philippe Karan" userId="c2e8f618-9ffe-4e23-aa52-34539506ef1c" providerId="ADAL" clId="{B9563BC1-917B-4E47-A310-CF283070251A}" dt="2022-03-29T18:04:07.811" v="6175"/>
          <ac:cxnSpMkLst>
            <pc:docMk/>
            <pc:sldMk cId="934862519" sldId="265"/>
            <ac:cxnSpMk id="83" creationId="{3DC45E26-1618-4668-9DBB-570AE84FF6BC}"/>
          </ac:cxnSpMkLst>
        </pc:cxnChg>
        <pc:cxnChg chg="add del mod">
          <ac:chgData name="Philippe Karan" userId="c2e8f618-9ffe-4e23-aa52-34539506ef1c" providerId="ADAL" clId="{B9563BC1-917B-4E47-A310-CF283070251A}" dt="2022-03-29T18:04:07.811" v="6175"/>
          <ac:cxnSpMkLst>
            <pc:docMk/>
            <pc:sldMk cId="934862519" sldId="265"/>
            <ac:cxnSpMk id="84" creationId="{4943D849-20F7-4E5A-84E8-E9E5A60532CE}"/>
          </ac:cxnSpMkLst>
        </pc:cxnChg>
        <pc:cxnChg chg="add del mod">
          <ac:chgData name="Philippe Karan" userId="c2e8f618-9ffe-4e23-aa52-34539506ef1c" providerId="ADAL" clId="{B9563BC1-917B-4E47-A310-CF283070251A}" dt="2022-03-29T18:04:07.811" v="6175"/>
          <ac:cxnSpMkLst>
            <pc:docMk/>
            <pc:sldMk cId="934862519" sldId="265"/>
            <ac:cxnSpMk id="85" creationId="{5381870E-7B9E-431C-87CA-C81D1578F124}"/>
          </ac:cxnSpMkLst>
        </pc:cxnChg>
        <pc:cxnChg chg="add del mod">
          <ac:chgData name="Philippe Karan" userId="c2e8f618-9ffe-4e23-aa52-34539506ef1c" providerId="ADAL" clId="{B9563BC1-917B-4E47-A310-CF283070251A}" dt="2022-03-29T18:04:07.811" v="6175"/>
          <ac:cxnSpMkLst>
            <pc:docMk/>
            <pc:sldMk cId="934862519" sldId="265"/>
            <ac:cxnSpMk id="86" creationId="{C51EC49A-857B-43BB-949C-4E3097F97B93}"/>
          </ac:cxnSpMkLst>
        </pc:cxnChg>
        <pc:cxnChg chg="add mod">
          <ac:chgData name="Philippe Karan" userId="c2e8f618-9ffe-4e23-aa52-34539506ef1c" providerId="ADAL" clId="{B9563BC1-917B-4E47-A310-CF283070251A}" dt="2022-03-29T18:25:14.017" v="6377" actId="164"/>
          <ac:cxnSpMkLst>
            <pc:docMk/>
            <pc:sldMk cId="934862519" sldId="265"/>
            <ac:cxnSpMk id="87" creationId="{86B0C59A-088E-4463-982D-2D06A7CA9A60}"/>
          </ac:cxnSpMkLst>
        </pc:cxnChg>
        <pc:cxnChg chg="add del mod">
          <ac:chgData name="Philippe Karan" userId="c2e8f618-9ffe-4e23-aa52-34539506ef1c" providerId="ADAL" clId="{B9563BC1-917B-4E47-A310-CF283070251A}" dt="2022-03-29T18:04:07.811" v="6175"/>
          <ac:cxnSpMkLst>
            <pc:docMk/>
            <pc:sldMk cId="934862519" sldId="265"/>
            <ac:cxnSpMk id="87" creationId="{D8F0E573-8FDF-4F06-9CD9-D3C70838BB08}"/>
          </ac:cxnSpMkLst>
        </pc:cxnChg>
        <pc:cxnChg chg="add del mod">
          <ac:chgData name="Philippe Karan" userId="c2e8f618-9ffe-4e23-aa52-34539506ef1c" providerId="ADAL" clId="{B9563BC1-917B-4E47-A310-CF283070251A}" dt="2022-03-29T18:04:07.811" v="6175"/>
          <ac:cxnSpMkLst>
            <pc:docMk/>
            <pc:sldMk cId="934862519" sldId="265"/>
            <ac:cxnSpMk id="88" creationId="{F9DF1E8A-9C5B-4540-80CF-ECD65BC58E95}"/>
          </ac:cxnSpMkLst>
        </pc:cxnChg>
        <pc:cxnChg chg="add del mod">
          <ac:chgData name="Philippe Karan" userId="c2e8f618-9ffe-4e23-aa52-34539506ef1c" providerId="ADAL" clId="{B9563BC1-917B-4E47-A310-CF283070251A}" dt="2022-03-29T18:04:07.811" v="6175"/>
          <ac:cxnSpMkLst>
            <pc:docMk/>
            <pc:sldMk cId="934862519" sldId="265"/>
            <ac:cxnSpMk id="89" creationId="{42E13A39-FD53-4993-AD64-4CD3631341A7}"/>
          </ac:cxnSpMkLst>
        </pc:cxnChg>
        <pc:cxnChg chg="add del mod">
          <ac:chgData name="Philippe Karan" userId="c2e8f618-9ffe-4e23-aa52-34539506ef1c" providerId="ADAL" clId="{B9563BC1-917B-4E47-A310-CF283070251A}" dt="2022-03-29T18:04:07.811" v="6175"/>
          <ac:cxnSpMkLst>
            <pc:docMk/>
            <pc:sldMk cId="934862519" sldId="265"/>
            <ac:cxnSpMk id="90" creationId="{30742022-D3F6-44AF-B1A9-1B9C5689CB7E}"/>
          </ac:cxnSpMkLst>
        </pc:cxnChg>
        <pc:cxnChg chg="add del mod">
          <ac:chgData name="Philippe Karan" userId="c2e8f618-9ffe-4e23-aa52-34539506ef1c" providerId="ADAL" clId="{B9563BC1-917B-4E47-A310-CF283070251A}" dt="2022-03-29T18:04:07.811" v="6175"/>
          <ac:cxnSpMkLst>
            <pc:docMk/>
            <pc:sldMk cId="934862519" sldId="265"/>
            <ac:cxnSpMk id="91" creationId="{879B96F7-2A90-4EA2-832D-0BA7560FEB91}"/>
          </ac:cxnSpMkLst>
        </pc:cxnChg>
        <pc:cxnChg chg="add mod">
          <ac:chgData name="Philippe Karan" userId="c2e8f618-9ffe-4e23-aa52-34539506ef1c" providerId="ADAL" clId="{B9563BC1-917B-4E47-A310-CF283070251A}" dt="2022-03-29T18:36:12.921" v="6420" actId="1038"/>
          <ac:cxnSpMkLst>
            <pc:docMk/>
            <pc:sldMk cId="934862519" sldId="265"/>
            <ac:cxnSpMk id="91" creationId="{F7ED21BC-2876-4486-83EE-5FDBF83E4A02}"/>
          </ac:cxnSpMkLst>
        </pc:cxnChg>
        <pc:cxnChg chg="add del mod">
          <ac:chgData name="Philippe Karan" userId="c2e8f618-9ffe-4e23-aa52-34539506ef1c" providerId="ADAL" clId="{B9563BC1-917B-4E47-A310-CF283070251A}" dt="2022-03-29T18:04:07.811" v="6175"/>
          <ac:cxnSpMkLst>
            <pc:docMk/>
            <pc:sldMk cId="934862519" sldId="265"/>
            <ac:cxnSpMk id="92" creationId="{1A3935F9-8351-4245-9FBD-61B271653548}"/>
          </ac:cxnSpMkLst>
        </pc:cxnChg>
        <pc:cxnChg chg="add del mod">
          <ac:chgData name="Philippe Karan" userId="c2e8f618-9ffe-4e23-aa52-34539506ef1c" providerId="ADAL" clId="{B9563BC1-917B-4E47-A310-CF283070251A}" dt="2022-03-29T18:04:07.811" v="6175"/>
          <ac:cxnSpMkLst>
            <pc:docMk/>
            <pc:sldMk cId="934862519" sldId="265"/>
            <ac:cxnSpMk id="93" creationId="{633FD06A-7EA7-4DE5-ABDA-9063778C8EB9}"/>
          </ac:cxnSpMkLst>
        </pc:cxnChg>
        <pc:cxnChg chg="add del mod">
          <ac:chgData name="Philippe Karan" userId="c2e8f618-9ffe-4e23-aa52-34539506ef1c" providerId="ADAL" clId="{B9563BC1-917B-4E47-A310-CF283070251A}" dt="2022-03-29T18:04:07.811" v="6175"/>
          <ac:cxnSpMkLst>
            <pc:docMk/>
            <pc:sldMk cId="934862519" sldId="265"/>
            <ac:cxnSpMk id="94" creationId="{2599F7B3-63D6-4241-83E0-F5099631CFE5}"/>
          </ac:cxnSpMkLst>
        </pc:cxnChg>
        <pc:cxnChg chg="add del mod">
          <ac:chgData name="Philippe Karan" userId="c2e8f618-9ffe-4e23-aa52-34539506ef1c" providerId="ADAL" clId="{B9563BC1-917B-4E47-A310-CF283070251A}" dt="2022-03-29T18:04:07.811" v="6175"/>
          <ac:cxnSpMkLst>
            <pc:docMk/>
            <pc:sldMk cId="934862519" sldId="265"/>
            <ac:cxnSpMk id="95" creationId="{2458DC57-013F-4301-84D0-A48B42B70F2C}"/>
          </ac:cxnSpMkLst>
        </pc:cxnChg>
        <pc:cxnChg chg="add del mod">
          <ac:chgData name="Philippe Karan" userId="c2e8f618-9ffe-4e23-aa52-34539506ef1c" providerId="ADAL" clId="{B9563BC1-917B-4E47-A310-CF283070251A}" dt="2022-03-29T18:04:07.811" v="6175"/>
          <ac:cxnSpMkLst>
            <pc:docMk/>
            <pc:sldMk cId="934862519" sldId="265"/>
            <ac:cxnSpMk id="96" creationId="{9F90F599-3E76-42A3-B95F-2718052642F5}"/>
          </ac:cxnSpMkLst>
        </pc:cxnChg>
        <pc:cxnChg chg="add del mod">
          <ac:chgData name="Philippe Karan" userId="c2e8f618-9ffe-4e23-aa52-34539506ef1c" providerId="ADAL" clId="{B9563BC1-917B-4E47-A310-CF283070251A}" dt="2022-03-29T18:04:07.811" v="6175"/>
          <ac:cxnSpMkLst>
            <pc:docMk/>
            <pc:sldMk cId="934862519" sldId="265"/>
            <ac:cxnSpMk id="97" creationId="{114FC042-9AD3-44F9-B5EA-99775FB503DB}"/>
          </ac:cxnSpMkLst>
        </pc:cxnChg>
        <pc:cxnChg chg="add del mod">
          <ac:chgData name="Philippe Karan" userId="c2e8f618-9ffe-4e23-aa52-34539506ef1c" providerId="ADAL" clId="{B9563BC1-917B-4E47-A310-CF283070251A}" dt="2022-03-29T18:04:07.811" v="6175"/>
          <ac:cxnSpMkLst>
            <pc:docMk/>
            <pc:sldMk cId="934862519" sldId="265"/>
            <ac:cxnSpMk id="98" creationId="{8ABD63EA-E8F9-4027-BA80-F7402AA1EF33}"/>
          </ac:cxnSpMkLst>
        </pc:cxnChg>
        <pc:cxnChg chg="add mod">
          <ac:chgData name="Philippe Karan" userId="c2e8f618-9ffe-4e23-aa52-34539506ef1c" providerId="ADAL" clId="{B9563BC1-917B-4E47-A310-CF283070251A}" dt="2022-03-29T18:25:35.191" v="6382" actId="164"/>
          <ac:cxnSpMkLst>
            <pc:docMk/>
            <pc:sldMk cId="934862519" sldId="265"/>
            <ac:cxnSpMk id="100" creationId="{FCE7E2F1-7FAF-4F66-BBC3-ACB666786328}"/>
          </ac:cxnSpMkLst>
        </pc:cxnChg>
        <pc:cxnChg chg="add mod">
          <ac:chgData name="Philippe Karan" userId="c2e8f618-9ffe-4e23-aa52-34539506ef1c" providerId="ADAL" clId="{B9563BC1-917B-4E47-A310-CF283070251A}" dt="2022-03-29T18:25:35.191" v="6382" actId="164"/>
          <ac:cxnSpMkLst>
            <pc:docMk/>
            <pc:sldMk cId="934862519" sldId="265"/>
            <ac:cxnSpMk id="101" creationId="{C5A6E3F4-B8D8-4193-88E4-AB8F313FEC03}"/>
          </ac:cxnSpMkLst>
        </pc:cxnChg>
        <pc:cxnChg chg="add mod">
          <ac:chgData name="Philippe Karan" userId="c2e8f618-9ffe-4e23-aa52-34539506ef1c" providerId="ADAL" clId="{B9563BC1-917B-4E47-A310-CF283070251A}" dt="2022-03-29T18:25:35.191" v="6382" actId="164"/>
          <ac:cxnSpMkLst>
            <pc:docMk/>
            <pc:sldMk cId="934862519" sldId="265"/>
            <ac:cxnSpMk id="102" creationId="{A0F579ED-2BA2-4604-848F-0F78FF7621C5}"/>
          </ac:cxnSpMkLst>
        </pc:cxnChg>
        <pc:cxnChg chg="add mod">
          <ac:chgData name="Philippe Karan" userId="c2e8f618-9ffe-4e23-aa52-34539506ef1c" providerId="ADAL" clId="{B9563BC1-917B-4E47-A310-CF283070251A}" dt="2022-03-29T18:25:35.191" v="6382" actId="164"/>
          <ac:cxnSpMkLst>
            <pc:docMk/>
            <pc:sldMk cId="934862519" sldId="265"/>
            <ac:cxnSpMk id="103" creationId="{708E1A7C-B21E-48CB-B002-9B13F767BFA5}"/>
          </ac:cxnSpMkLst>
        </pc:cxnChg>
        <pc:cxnChg chg="add mod">
          <ac:chgData name="Philippe Karan" userId="c2e8f618-9ffe-4e23-aa52-34539506ef1c" providerId="ADAL" clId="{B9563BC1-917B-4E47-A310-CF283070251A}" dt="2022-03-29T18:25:35.191" v="6382" actId="164"/>
          <ac:cxnSpMkLst>
            <pc:docMk/>
            <pc:sldMk cId="934862519" sldId="265"/>
            <ac:cxnSpMk id="104" creationId="{B74B5212-AD4F-434C-A702-C9E131C951AA}"/>
          </ac:cxnSpMkLst>
        </pc:cxnChg>
        <pc:cxnChg chg="add mod">
          <ac:chgData name="Philippe Karan" userId="c2e8f618-9ffe-4e23-aa52-34539506ef1c" providerId="ADAL" clId="{B9563BC1-917B-4E47-A310-CF283070251A}" dt="2022-03-29T18:25:35.191" v="6382" actId="164"/>
          <ac:cxnSpMkLst>
            <pc:docMk/>
            <pc:sldMk cId="934862519" sldId="265"/>
            <ac:cxnSpMk id="105" creationId="{B7DA4FB3-5178-403D-AA6A-79234AAF0010}"/>
          </ac:cxnSpMkLst>
        </pc:cxnChg>
        <pc:cxnChg chg="add mod">
          <ac:chgData name="Philippe Karan" userId="c2e8f618-9ffe-4e23-aa52-34539506ef1c" providerId="ADAL" clId="{B9563BC1-917B-4E47-A310-CF283070251A}" dt="2022-03-29T18:25:35.191" v="6382" actId="164"/>
          <ac:cxnSpMkLst>
            <pc:docMk/>
            <pc:sldMk cId="934862519" sldId="265"/>
            <ac:cxnSpMk id="106" creationId="{64BF2B7E-461F-4A57-93DC-4FDDDA7D6BAA}"/>
          </ac:cxnSpMkLst>
        </pc:cxnChg>
        <pc:cxnChg chg="add mod">
          <ac:chgData name="Philippe Karan" userId="c2e8f618-9ffe-4e23-aa52-34539506ef1c" providerId="ADAL" clId="{B9563BC1-917B-4E47-A310-CF283070251A}" dt="2022-03-29T18:25:35.191" v="6382" actId="164"/>
          <ac:cxnSpMkLst>
            <pc:docMk/>
            <pc:sldMk cId="934862519" sldId="265"/>
            <ac:cxnSpMk id="107" creationId="{124A451B-1F04-461E-A637-A35A093EC123}"/>
          </ac:cxnSpMkLst>
        </pc:cxnChg>
        <pc:cxnChg chg="add mod">
          <ac:chgData name="Philippe Karan" userId="c2e8f618-9ffe-4e23-aa52-34539506ef1c" providerId="ADAL" clId="{B9563BC1-917B-4E47-A310-CF283070251A}" dt="2022-03-29T18:25:35.191" v="6382" actId="164"/>
          <ac:cxnSpMkLst>
            <pc:docMk/>
            <pc:sldMk cId="934862519" sldId="265"/>
            <ac:cxnSpMk id="108" creationId="{A5FA7104-479F-4911-BA63-0266F2D4365D}"/>
          </ac:cxnSpMkLst>
        </pc:cxnChg>
        <pc:cxnChg chg="add mod">
          <ac:chgData name="Philippe Karan" userId="c2e8f618-9ffe-4e23-aa52-34539506ef1c" providerId="ADAL" clId="{B9563BC1-917B-4E47-A310-CF283070251A}" dt="2022-03-29T18:25:35.191" v="6382" actId="164"/>
          <ac:cxnSpMkLst>
            <pc:docMk/>
            <pc:sldMk cId="934862519" sldId="265"/>
            <ac:cxnSpMk id="109" creationId="{717B7B1F-D2D1-4AEC-BB9D-DC5F5F11642B}"/>
          </ac:cxnSpMkLst>
        </pc:cxnChg>
        <pc:cxnChg chg="add mod">
          <ac:chgData name="Philippe Karan" userId="c2e8f618-9ffe-4e23-aa52-34539506ef1c" providerId="ADAL" clId="{B9563BC1-917B-4E47-A310-CF283070251A}" dt="2022-03-29T18:25:35.191" v="6382" actId="164"/>
          <ac:cxnSpMkLst>
            <pc:docMk/>
            <pc:sldMk cId="934862519" sldId="265"/>
            <ac:cxnSpMk id="110" creationId="{CECC2E68-4A67-458D-9DA4-E8869077126E}"/>
          </ac:cxnSpMkLst>
        </pc:cxnChg>
        <pc:cxnChg chg="add mod">
          <ac:chgData name="Philippe Karan" userId="c2e8f618-9ffe-4e23-aa52-34539506ef1c" providerId="ADAL" clId="{B9563BC1-917B-4E47-A310-CF283070251A}" dt="2022-03-29T18:25:35.191" v="6382" actId="164"/>
          <ac:cxnSpMkLst>
            <pc:docMk/>
            <pc:sldMk cId="934862519" sldId="265"/>
            <ac:cxnSpMk id="111" creationId="{87C282E5-4C13-40B2-B4CA-B58B65223060}"/>
          </ac:cxnSpMkLst>
        </pc:cxnChg>
        <pc:cxnChg chg="add mod">
          <ac:chgData name="Philippe Karan" userId="c2e8f618-9ffe-4e23-aa52-34539506ef1c" providerId="ADAL" clId="{B9563BC1-917B-4E47-A310-CF283070251A}" dt="2022-03-29T18:25:35.191" v="6382" actId="164"/>
          <ac:cxnSpMkLst>
            <pc:docMk/>
            <pc:sldMk cId="934862519" sldId="265"/>
            <ac:cxnSpMk id="112" creationId="{CA23F180-A109-4F93-A137-F539CA18F2EA}"/>
          </ac:cxnSpMkLst>
        </pc:cxnChg>
        <pc:cxnChg chg="add mod">
          <ac:chgData name="Philippe Karan" userId="c2e8f618-9ffe-4e23-aa52-34539506ef1c" providerId="ADAL" clId="{B9563BC1-917B-4E47-A310-CF283070251A}" dt="2022-03-29T18:25:35.191" v="6382" actId="164"/>
          <ac:cxnSpMkLst>
            <pc:docMk/>
            <pc:sldMk cId="934862519" sldId="265"/>
            <ac:cxnSpMk id="113" creationId="{60455E40-B8CA-4BFF-B15B-C8F3C8E5FAB1}"/>
          </ac:cxnSpMkLst>
        </pc:cxnChg>
        <pc:cxnChg chg="add mod">
          <ac:chgData name="Philippe Karan" userId="c2e8f618-9ffe-4e23-aa52-34539506ef1c" providerId="ADAL" clId="{B9563BC1-917B-4E47-A310-CF283070251A}" dt="2022-03-29T18:25:35.191" v="6382" actId="164"/>
          <ac:cxnSpMkLst>
            <pc:docMk/>
            <pc:sldMk cId="934862519" sldId="265"/>
            <ac:cxnSpMk id="114" creationId="{605FB861-CA9E-416F-AF47-65218D053F72}"/>
          </ac:cxnSpMkLst>
        </pc:cxnChg>
        <pc:cxnChg chg="add mod">
          <ac:chgData name="Philippe Karan" userId="c2e8f618-9ffe-4e23-aa52-34539506ef1c" providerId="ADAL" clId="{B9563BC1-917B-4E47-A310-CF283070251A}" dt="2022-03-29T18:25:35.191" v="6382" actId="164"/>
          <ac:cxnSpMkLst>
            <pc:docMk/>
            <pc:sldMk cId="934862519" sldId="265"/>
            <ac:cxnSpMk id="115" creationId="{8A0CEA27-A6FF-401F-BAD4-4880431F8007}"/>
          </ac:cxnSpMkLst>
        </pc:cxnChg>
        <pc:cxnChg chg="add mod">
          <ac:chgData name="Philippe Karan" userId="c2e8f618-9ffe-4e23-aa52-34539506ef1c" providerId="ADAL" clId="{B9563BC1-917B-4E47-A310-CF283070251A}" dt="2022-03-29T18:25:35.191" v="6382" actId="164"/>
          <ac:cxnSpMkLst>
            <pc:docMk/>
            <pc:sldMk cId="934862519" sldId="265"/>
            <ac:cxnSpMk id="116" creationId="{494E36E3-7F4B-4107-8C0A-732EFE939521}"/>
          </ac:cxnSpMkLst>
        </pc:cxnChg>
        <pc:cxnChg chg="add mod">
          <ac:chgData name="Philippe Karan" userId="c2e8f618-9ffe-4e23-aa52-34539506ef1c" providerId="ADAL" clId="{B9563BC1-917B-4E47-A310-CF283070251A}" dt="2022-03-29T18:25:35.191" v="6382" actId="164"/>
          <ac:cxnSpMkLst>
            <pc:docMk/>
            <pc:sldMk cId="934862519" sldId="265"/>
            <ac:cxnSpMk id="117" creationId="{56D24A8E-A33F-4A75-8330-E4EA1305482F}"/>
          </ac:cxnSpMkLst>
        </pc:cxnChg>
        <pc:cxnChg chg="add mod">
          <ac:chgData name="Philippe Karan" userId="c2e8f618-9ffe-4e23-aa52-34539506ef1c" providerId="ADAL" clId="{B9563BC1-917B-4E47-A310-CF283070251A}" dt="2022-03-29T18:25:35.191" v="6382" actId="164"/>
          <ac:cxnSpMkLst>
            <pc:docMk/>
            <pc:sldMk cId="934862519" sldId="265"/>
            <ac:cxnSpMk id="118" creationId="{F5A5F162-FBA8-49B7-A24E-A31C520B2113}"/>
          </ac:cxnSpMkLst>
        </pc:cxnChg>
        <pc:cxnChg chg="add mod">
          <ac:chgData name="Philippe Karan" userId="c2e8f618-9ffe-4e23-aa52-34539506ef1c" providerId="ADAL" clId="{B9563BC1-917B-4E47-A310-CF283070251A}" dt="2022-03-29T18:25:35.191" v="6382" actId="164"/>
          <ac:cxnSpMkLst>
            <pc:docMk/>
            <pc:sldMk cId="934862519" sldId="265"/>
            <ac:cxnSpMk id="119" creationId="{413626FF-BB9D-4C9F-8FDB-6372A321DE28}"/>
          </ac:cxnSpMkLst>
        </pc:cxnChg>
      </pc:sldChg>
      <pc:sldChg chg="delSp modSp add del mod">
        <pc:chgData name="Philippe Karan" userId="c2e8f618-9ffe-4e23-aa52-34539506ef1c" providerId="ADAL" clId="{B9563BC1-917B-4E47-A310-CF283070251A}" dt="2022-03-24T14:01:00.269" v="1813" actId="47"/>
        <pc:sldMkLst>
          <pc:docMk/>
          <pc:sldMk cId="1594871298" sldId="265"/>
        </pc:sldMkLst>
        <pc:spChg chg="mod">
          <ac:chgData name="Philippe Karan" userId="c2e8f618-9ffe-4e23-aa52-34539506ef1c" providerId="ADAL" clId="{B9563BC1-917B-4E47-A310-CF283070251A}" dt="2022-03-23T22:28:13.779" v="1198" actId="20577"/>
          <ac:spMkLst>
            <pc:docMk/>
            <pc:sldMk cId="1594871298" sldId="265"/>
            <ac:spMk id="2" creationId="{4F3DA924-DBC6-4741-924C-E9ED0416474F}"/>
          </ac:spMkLst>
        </pc:spChg>
        <pc:grpChg chg="del">
          <ac:chgData name="Philippe Karan" userId="c2e8f618-9ffe-4e23-aa52-34539506ef1c" providerId="ADAL" clId="{B9563BC1-917B-4E47-A310-CF283070251A}" dt="2022-03-23T21:07:18.634" v="1194" actId="478"/>
          <ac:grpSpMkLst>
            <pc:docMk/>
            <pc:sldMk cId="1594871298" sldId="265"/>
            <ac:grpSpMk id="44" creationId="{F3BE9099-AE7D-472E-A7CA-541D7775C2F2}"/>
          </ac:grpSpMkLst>
        </pc:grpChg>
        <pc:grpChg chg="del">
          <ac:chgData name="Philippe Karan" userId="c2e8f618-9ffe-4e23-aa52-34539506ef1c" providerId="ADAL" clId="{B9563BC1-917B-4E47-A310-CF283070251A}" dt="2022-03-23T21:08:45.541" v="1195" actId="478"/>
          <ac:grpSpMkLst>
            <pc:docMk/>
            <pc:sldMk cId="1594871298" sldId="265"/>
            <ac:grpSpMk id="75" creationId="{FA14ACA1-60FF-4B58-8802-C12FAE0C076A}"/>
          </ac:grpSpMkLst>
        </pc:grpChg>
      </pc:sldChg>
      <pc:sldChg chg="addSp delSp modSp add mod delAnim modAnim">
        <pc:chgData name="Philippe Karan" userId="c2e8f618-9ffe-4e23-aa52-34539506ef1c" providerId="ADAL" clId="{B9563BC1-917B-4E47-A310-CF283070251A}" dt="2022-03-25T19:27:35.139" v="4937"/>
        <pc:sldMkLst>
          <pc:docMk/>
          <pc:sldMk cId="333232349" sldId="266"/>
        </pc:sldMkLst>
        <pc:spChg chg="mod">
          <ac:chgData name="Philippe Karan" userId="c2e8f618-9ffe-4e23-aa52-34539506ef1c" providerId="ADAL" clId="{B9563BC1-917B-4E47-A310-CF283070251A}" dt="2022-03-25T17:29:23.139" v="4309" actId="20577"/>
          <ac:spMkLst>
            <pc:docMk/>
            <pc:sldMk cId="333232349" sldId="266"/>
            <ac:spMk id="2" creationId="{29316614-F511-4939-96ED-4967BCF2749E}"/>
          </ac:spMkLst>
        </pc:spChg>
        <pc:spChg chg="add mod">
          <ac:chgData name="Philippe Karan" userId="c2e8f618-9ffe-4e23-aa52-34539506ef1c" providerId="ADAL" clId="{B9563BC1-917B-4E47-A310-CF283070251A}" dt="2022-03-25T19:26:59.722" v="4934" actId="208"/>
          <ac:spMkLst>
            <pc:docMk/>
            <pc:sldMk cId="333232349" sldId="266"/>
            <ac:spMk id="3" creationId="{5988FE4D-FF0E-4736-AECA-1F254C99DC15}"/>
          </ac:spMkLst>
        </pc:spChg>
        <pc:spChg chg="del">
          <ac:chgData name="Philippe Karan" userId="c2e8f618-9ffe-4e23-aa52-34539506ef1c" providerId="ADAL" clId="{B9563BC1-917B-4E47-A310-CF283070251A}" dt="2022-03-25T17:29:19.338" v="4298" actId="478"/>
          <ac:spMkLst>
            <pc:docMk/>
            <pc:sldMk cId="333232349" sldId="266"/>
            <ac:spMk id="6" creationId="{0FF74082-FE36-4C61-87E5-BBA1B41A3557}"/>
          </ac:spMkLst>
        </pc:spChg>
        <pc:spChg chg="del">
          <ac:chgData name="Philippe Karan" userId="c2e8f618-9ffe-4e23-aa52-34539506ef1c" providerId="ADAL" clId="{B9563BC1-917B-4E47-A310-CF283070251A}" dt="2022-03-25T17:29:17.999" v="4297" actId="478"/>
          <ac:spMkLst>
            <pc:docMk/>
            <pc:sldMk cId="333232349" sldId="266"/>
            <ac:spMk id="7" creationId="{3CF61476-24A7-4D40-8C48-8A1C97F215B6}"/>
          </ac:spMkLst>
        </pc:spChg>
        <pc:spChg chg="del">
          <ac:chgData name="Philippe Karan" userId="c2e8f618-9ffe-4e23-aa52-34539506ef1c" providerId="ADAL" clId="{B9563BC1-917B-4E47-A310-CF283070251A}" dt="2022-03-25T17:29:17.999" v="4297" actId="478"/>
          <ac:spMkLst>
            <pc:docMk/>
            <pc:sldMk cId="333232349" sldId="266"/>
            <ac:spMk id="8" creationId="{D13A9791-50B9-4519-8560-915CBECA4B91}"/>
          </ac:spMkLst>
        </pc:spChg>
        <pc:spChg chg="del">
          <ac:chgData name="Philippe Karan" userId="c2e8f618-9ffe-4e23-aa52-34539506ef1c" providerId="ADAL" clId="{B9563BC1-917B-4E47-A310-CF283070251A}" dt="2022-03-25T17:29:17.999" v="4297" actId="478"/>
          <ac:spMkLst>
            <pc:docMk/>
            <pc:sldMk cId="333232349" sldId="266"/>
            <ac:spMk id="9" creationId="{98F04E95-9246-44DC-AE58-9FCCD801FB08}"/>
          </ac:spMkLst>
        </pc:spChg>
        <pc:spChg chg="del">
          <ac:chgData name="Philippe Karan" userId="c2e8f618-9ffe-4e23-aa52-34539506ef1c" providerId="ADAL" clId="{B9563BC1-917B-4E47-A310-CF283070251A}" dt="2022-03-25T17:29:17.999" v="4297" actId="478"/>
          <ac:spMkLst>
            <pc:docMk/>
            <pc:sldMk cId="333232349" sldId="266"/>
            <ac:spMk id="10" creationId="{49A9B4CB-35CD-4B58-A216-0C4F37C27614}"/>
          </ac:spMkLst>
        </pc:spChg>
        <pc:spChg chg="add mod">
          <ac:chgData name="Philippe Karan" userId="c2e8f618-9ffe-4e23-aa52-34539506ef1c" providerId="ADAL" clId="{B9563BC1-917B-4E47-A310-CF283070251A}" dt="2022-03-25T19:27:06.746" v="4935" actId="2085"/>
          <ac:spMkLst>
            <pc:docMk/>
            <pc:sldMk cId="333232349" sldId="266"/>
            <ac:spMk id="32" creationId="{E5F066BA-93AD-4C95-A556-07CC2FC87EDA}"/>
          </ac:spMkLst>
        </pc:spChg>
        <pc:spChg chg="add mod topLvl">
          <ac:chgData name="Philippe Karan" userId="c2e8f618-9ffe-4e23-aa52-34539506ef1c" providerId="ADAL" clId="{B9563BC1-917B-4E47-A310-CF283070251A}" dt="2022-03-25T19:11:23.381" v="4931" actId="1076"/>
          <ac:spMkLst>
            <pc:docMk/>
            <pc:sldMk cId="333232349" sldId="266"/>
            <ac:spMk id="35" creationId="{5019A8E9-AD55-4A9E-AAD6-F5437E035AAA}"/>
          </ac:spMkLst>
        </pc:spChg>
        <pc:spChg chg="add mod">
          <ac:chgData name="Philippe Karan" userId="c2e8f618-9ffe-4e23-aa52-34539506ef1c" providerId="ADAL" clId="{B9563BC1-917B-4E47-A310-CF283070251A}" dt="2022-03-25T17:38:54.743" v="4461" actId="1076"/>
          <ac:spMkLst>
            <pc:docMk/>
            <pc:sldMk cId="333232349" sldId="266"/>
            <ac:spMk id="45" creationId="{008D18FE-DA40-4269-A730-AEB192CD802F}"/>
          </ac:spMkLst>
        </pc:spChg>
        <pc:spChg chg="del">
          <ac:chgData name="Philippe Karan" userId="c2e8f618-9ffe-4e23-aa52-34539506ef1c" providerId="ADAL" clId="{B9563BC1-917B-4E47-A310-CF283070251A}" dt="2022-03-25T17:29:17.999" v="4297" actId="478"/>
          <ac:spMkLst>
            <pc:docMk/>
            <pc:sldMk cId="333232349" sldId="266"/>
            <ac:spMk id="48" creationId="{A271DA2D-2359-4214-B286-4698BF862B03}"/>
          </ac:spMkLst>
        </pc:spChg>
        <pc:spChg chg="del">
          <ac:chgData name="Philippe Karan" userId="c2e8f618-9ffe-4e23-aa52-34539506ef1c" providerId="ADAL" clId="{B9563BC1-917B-4E47-A310-CF283070251A}" dt="2022-03-25T17:29:17.999" v="4297" actId="478"/>
          <ac:spMkLst>
            <pc:docMk/>
            <pc:sldMk cId="333232349" sldId="266"/>
            <ac:spMk id="50" creationId="{6932223D-83F0-475C-A9AC-D0095A522E7B}"/>
          </ac:spMkLst>
        </pc:spChg>
        <pc:spChg chg="del">
          <ac:chgData name="Philippe Karan" userId="c2e8f618-9ffe-4e23-aa52-34539506ef1c" providerId="ADAL" clId="{B9563BC1-917B-4E47-A310-CF283070251A}" dt="2022-03-25T17:29:17.999" v="4297" actId="478"/>
          <ac:spMkLst>
            <pc:docMk/>
            <pc:sldMk cId="333232349" sldId="266"/>
            <ac:spMk id="51" creationId="{8A470CDE-305B-46E2-9365-7FB99118701B}"/>
          </ac:spMkLst>
        </pc:spChg>
        <pc:spChg chg="del">
          <ac:chgData name="Philippe Karan" userId="c2e8f618-9ffe-4e23-aa52-34539506ef1c" providerId="ADAL" clId="{B9563BC1-917B-4E47-A310-CF283070251A}" dt="2022-03-25T17:29:17.999" v="4297" actId="478"/>
          <ac:spMkLst>
            <pc:docMk/>
            <pc:sldMk cId="333232349" sldId="266"/>
            <ac:spMk id="52" creationId="{AFD0502B-6B14-436F-BEEE-DB2C0D257B7C}"/>
          </ac:spMkLst>
        </pc:spChg>
        <pc:spChg chg="del">
          <ac:chgData name="Philippe Karan" userId="c2e8f618-9ffe-4e23-aa52-34539506ef1c" providerId="ADAL" clId="{B9563BC1-917B-4E47-A310-CF283070251A}" dt="2022-03-25T17:29:17.999" v="4297" actId="478"/>
          <ac:spMkLst>
            <pc:docMk/>
            <pc:sldMk cId="333232349" sldId="266"/>
            <ac:spMk id="53" creationId="{7F5A7E12-A13A-4BE0-AF45-6F152209E6F6}"/>
          </ac:spMkLst>
        </pc:spChg>
        <pc:spChg chg="mod">
          <ac:chgData name="Philippe Karan" userId="c2e8f618-9ffe-4e23-aa52-34539506ef1c" providerId="ADAL" clId="{B9563BC1-917B-4E47-A310-CF283070251A}" dt="2022-03-25T17:36:18.511" v="4436"/>
          <ac:spMkLst>
            <pc:docMk/>
            <pc:sldMk cId="333232349" sldId="266"/>
            <ac:spMk id="55" creationId="{EEB1ABF7-0C2A-498E-B3E5-BE3049FA8E9C}"/>
          </ac:spMkLst>
        </pc:spChg>
        <pc:spChg chg="mod">
          <ac:chgData name="Philippe Karan" userId="c2e8f618-9ffe-4e23-aa52-34539506ef1c" providerId="ADAL" clId="{B9563BC1-917B-4E47-A310-CF283070251A}" dt="2022-03-25T17:36:18.511" v="4436"/>
          <ac:spMkLst>
            <pc:docMk/>
            <pc:sldMk cId="333232349" sldId="266"/>
            <ac:spMk id="57" creationId="{34D654A3-D951-481C-9F7F-7997E812BCCA}"/>
          </ac:spMkLst>
        </pc:spChg>
        <pc:spChg chg="mod">
          <ac:chgData name="Philippe Karan" userId="c2e8f618-9ffe-4e23-aa52-34539506ef1c" providerId="ADAL" clId="{B9563BC1-917B-4E47-A310-CF283070251A}" dt="2022-03-25T17:36:18.511" v="4436"/>
          <ac:spMkLst>
            <pc:docMk/>
            <pc:sldMk cId="333232349" sldId="266"/>
            <ac:spMk id="58" creationId="{BFADC261-3971-4209-9F49-105F4E38091E}"/>
          </ac:spMkLst>
        </pc:spChg>
        <pc:spChg chg="del">
          <ac:chgData name="Philippe Karan" userId="c2e8f618-9ffe-4e23-aa52-34539506ef1c" providerId="ADAL" clId="{B9563BC1-917B-4E47-A310-CF283070251A}" dt="2022-03-25T17:29:17.999" v="4297" actId="478"/>
          <ac:spMkLst>
            <pc:docMk/>
            <pc:sldMk cId="333232349" sldId="266"/>
            <ac:spMk id="60" creationId="{2AC4114C-E45C-42CA-9741-53888C7C53FF}"/>
          </ac:spMkLst>
        </pc:spChg>
        <pc:spChg chg="del">
          <ac:chgData name="Philippe Karan" userId="c2e8f618-9ffe-4e23-aa52-34539506ef1c" providerId="ADAL" clId="{B9563BC1-917B-4E47-A310-CF283070251A}" dt="2022-03-25T17:29:17.999" v="4297" actId="478"/>
          <ac:spMkLst>
            <pc:docMk/>
            <pc:sldMk cId="333232349" sldId="266"/>
            <ac:spMk id="61" creationId="{04B861F4-7AB6-4C8F-B320-488D8E27188E}"/>
          </ac:spMkLst>
        </pc:spChg>
        <pc:spChg chg="del">
          <ac:chgData name="Philippe Karan" userId="c2e8f618-9ffe-4e23-aa52-34539506ef1c" providerId="ADAL" clId="{B9563BC1-917B-4E47-A310-CF283070251A}" dt="2022-03-25T17:29:17.999" v="4297" actId="478"/>
          <ac:spMkLst>
            <pc:docMk/>
            <pc:sldMk cId="333232349" sldId="266"/>
            <ac:spMk id="62" creationId="{6D881D04-8F07-4E0C-9952-9736EA53DAC4}"/>
          </ac:spMkLst>
        </pc:spChg>
        <pc:spChg chg="del">
          <ac:chgData name="Philippe Karan" userId="c2e8f618-9ffe-4e23-aa52-34539506ef1c" providerId="ADAL" clId="{B9563BC1-917B-4E47-A310-CF283070251A}" dt="2022-03-25T17:29:17.999" v="4297" actId="478"/>
          <ac:spMkLst>
            <pc:docMk/>
            <pc:sldMk cId="333232349" sldId="266"/>
            <ac:spMk id="64" creationId="{25BE8DDF-CC01-43C5-A084-E70E9A5381BA}"/>
          </ac:spMkLst>
        </pc:spChg>
        <pc:spChg chg="del">
          <ac:chgData name="Philippe Karan" userId="c2e8f618-9ffe-4e23-aa52-34539506ef1c" providerId="ADAL" clId="{B9563BC1-917B-4E47-A310-CF283070251A}" dt="2022-03-25T17:29:17.999" v="4297" actId="478"/>
          <ac:spMkLst>
            <pc:docMk/>
            <pc:sldMk cId="333232349" sldId="266"/>
            <ac:spMk id="65" creationId="{40BB4268-5370-42ED-A3F5-2F2279E0CA6A}"/>
          </ac:spMkLst>
        </pc:spChg>
        <pc:spChg chg="mod">
          <ac:chgData name="Philippe Karan" userId="c2e8f618-9ffe-4e23-aa52-34539506ef1c" providerId="ADAL" clId="{B9563BC1-917B-4E47-A310-CF283070251A}" dt="2022-03-25T17:36:29.984" v="4440"/>
          <ac:spMkLst>
            <pc:docMk/>
            <pc:sldMk cId="333232349" sldId="266"/>
            <ac:spMk id="66" creationId="{AFB159E6-D03D-4AE0-8571-4DDAD7CAC4F5}"/>
          </ac:spMkLst>
        </pc:spChg>
        <pc:spChg chg="del">
          <ac:chgData name="Philippe Karan" userId="c2e8f618-9ffe-4e23-aa52-34539506ef1c" providerId="ADAL" clId="{B9563BC1-917B-4E47-A310-CF283070251A}" dt="2022-03-25T17:29:17.999" v="4297" actId="478"/>
          <ac:spMkLst>
            <pc:docMk/>
            <pc:sldMk cId="333232349" sldId="266"/>
            <ac:spMk id="67" creationId="{0A4AE1C3-8B8E-4469-868C-540AA16FB1C3}"/>
          </ac:spMkLst>
        </pc:spChg>
        <pc:spChg chg="del">
          <ac:chgData name="Philippe Karan" userId="c2e8f618-9ffe-4e23-aa52-34539506ef1c" providerId="ADAL" clId="{B9563BC1-917B-4E47-A310-CF283070251A}" dt="2022-03-25T17:29:17.999" v="4297" actId="478"/>
          <ac:spMkLst>
            <pc:docMk/>
            <pc:sldMk cId="333232349" sldId="266"/>
            <ac:spMk id="68" creationId="{A5322832-36E1-4B93-9788-D74E76D46A26}"/>
          </ac:spMkLst>
        </pc:spChg>
        <pc:spChg chg="del">
          <ac:chgData name="Philippe Karan" userId="c2e8f618-9ffe-4e23-aa52-34539506ef1c" providerId="ADAL" clId="{B9563BC1-917B-4E47-A310-CF283070251A}" dt="2022-03-25T17:29:17.999" v="4297" actId="478"/>
          <ac:spMkLst>
            <pc:docMk/>
            <pc:sldMk cId="333232349" sldId="266"/>
            <ac:spMk id="71" creationId="{EA34BFA8-32F0-4C17-A9BF-F3DE1F73E879}"/>
          </ac:spMkLst>
        </pc:spChg>
        <pc:spChg chg="mod">
          <ac:chgData name="Philippe Karan" userId="c2e8f618-9ffe-4e23-aa52-34539506ef1c" providerId="ADAL" clId="{B9563BC1-917B-4E47-A310-CF283070251A}" dt="2022-03-25T17:36:29.984" v="4440"/>
          <ac:spMkLst>
            <pc:docMk/>
            <pc:sldMk cId="333232349" sldId="266"/>
            <ac:spMk id="72" creationId="{9ED697D4-ADE2-4610-9C41-58299A746F05}"/>
          </ac:spMkLst>
        </pc:spChg>
        <pc:spChg chg="mod">
          <ac:chgData name="Philippe Karan" userId="c2e8f618-9ffe-4e23-aa52-34539506ef1c" providerId="ADAL" clId="{B9563BC1-917B-4E47-A310-CF283070251A}" dt="2022-03-25T17:36:29.984" v="4440"/>
          <ac:spMkLst>
            <pc:docMk/>
            <pc:sldMk cId="333232349" sldId="266"/>
            <ac:spMk id="73" creationId="{E0813456-1CC2-468B-B61B-D4C0F834EDAE}"/>
          </ac:spMkLst>
        </pc:spChg>
        <pc:spChg chg="add mod">
          <ac:chgData name="Philippe Karan" userId="c2e8f618-9ffe-4e23-aa52-34539506ef1c" providerId="ADAL" clId="{B9563BC1-917B-4E47-A310-CF283070251A}" dt="2022-03-25T17:38:42.294" v="4460" actId="1076"/>
          <ac:spMkLst>
            <pc:docMk/>
            <pc:sldMk cId="333232349" sldId="266"/>
            <ac:spMk id="75" creationId="{65E669D0-527E-4A58-BCF0-690E05BFC590}"/>
          </ac:spMkLst>
        </pc:spChg>
        <pc:spChg chg="mod">
          <ac:chgData name="Philippe Karan" userId="c2e8f618-9ffe-4e23-aa52-34539506ef1c" providerId="ADAL" clId="{B9563BC1-917B-4E47-A310-CF283070251A}" dt="2022-03-25T17:37:22.266" v="4451"/>
          <ac:spMkLst>
            <pc:docMk/>
            <pc:sldMk cId="333232349" sldId="266"/>
            <ac:spMk id="77" creationId="{4384A8C1-A959-4297-9928-1501A2BB37C3}"/>
          </ac:spMkLst>
        </pc:spChg>
        <pc:spChg chg="mod">
          <ac:chgData name="Philippe Karan" userId="c2e8f618-9ffe-4e23-aa52-34539506ef1c" providerId="ADAL" clId="{B9563BC1-917B-4E47-A310-CF283070251A}" dt="2022-03-25T17:37:22.266" v="4451"/>
          <ac:spMkLst>
            <pc:docMk/>
            <pc:sldMk cId="333232349" sldId="266"/>
            <ac:spMk id="79" creationId="{08C9BE45-7E9D-47E8-850D-297504C3923B}"/>
          </ac:spMkLst>
        </pc:spChg>
        <pc:spChg chg="mod">
          <ac:chgData name="Philippe Karan" userId="c2e8f618-9ffe-4e23-aa52-34539506ef1c" providerId="ADAL" clId="{B9563BC1-917B-4E47-A310-CF283070251A}" dt="2022-03-25T17:37:22.266" v="4451"/>
          <ac:spMkLst>
            <pc:docMk/>
            <pc:sldMk cId="333232349" sldId="266"/>
            <ac:spMk id="80" creationId="{EC2F72CD-F911-4BF7-9086-35E841FC225A}"/>
          </ac:spMkLst>
        </pc:spChg>
        <pc:spChg chg="add mod">
          <ac:chgData name="Philippe Karan" userId="c2e8f618-9ffe-4e23-aa52-34539506ef1c" providerId="ADAL" clId="{B9563BC1-917B-4E47-A310-CF283070251A}" dt="2022-03-25T17:39:03.264" v="4462" actId="1076"/>
          <ac:spMkLst>
            <pc:docMk/>
            <pc:sldMk cId="333232349" sldId="266"/>
            <ac:spMk id="81" creationId="{E13EC4FE-9F65-476F-A4A4-05244F0CA01B}"/>
          </ac:spMkLst>
        </pc:spChg>
        <pc:spChg chg="add mod">
          <ac:chgData name="Philippe Karan" userId="c2e8f618-9ffe-4e23-aa52-34539506ef1c" providerId="ADAL" clId="{B9563BC1-917B-4E47-A310-CF283070251A}" dt="2022-03-25T17:39:03.264" v="4462" actId="1076"/>
          <ac:spMkLst>
            <pc:docMk/>
            <pc:sldMk cId="333232349" sldId="266"/>
            <ac:spMk id="83" creationId="{8D2D7768-A027-42A7-953E-FBE46087FD4E}"/>
          </ac:spMkLst>
        </pc:spChg>
        <pc:spChg chg="mod">
          <ac:chgData name="Philippe Karan" userId="c2e8f618-9ffe-4e23-aa52-34539506ef1c" providerId="ADAL" clId="{B9563BC1-917B-4E47-A310-CF283070251A}" dt="2022-03-25T17:39:31.522" v="4484" actId="403"/>
          <ac:spMkLst>
            <pc:docMk/>
            <pc:sldMk cId="333232349" sldId="266"/>
            <ac:spMk id="85" creationId="{E857E3D0-56EF-4B0E-8833-B318902344F0}"/>
          </ac:spMkLst>
        </pc:spChg>
        <pc:spChg chg="mod">
          <ac:chgData name="Philippe Karan" userId="c2e8f618-9ffe-4e23-aa52-34539506ef1c" providerId="ADAL" clId="{B9563BC1-917B-4E47-A310-CF283070251A}" dt="2022-03-25T19:27:14.699" v="4936" actId="208"/>
          <ac:spMkLst>
            <pc:docMk/>
            <pc:sldMk cId="333232349" sldId="266"/>
            <ac:spMk id="86" creationId="{8CC34840-AE34-44CB-8089-9E33A2E79E15}"/>
          </ac:spMkLst>
        </pc:spChg>
        <pc:spChg chg="mod">
          <ac:chgData name="Philippe Karan" userId="c2e8f618-9ffe-4e23-aa52-34539506ef1c" providerId="ADAL" clId="{B9563BC1-917B-4E47-A310-CF283070251A}" dt="2022-03-25T17:55:58.659" v="4506"/>
          <ac:spMkLst>
            <pc:docMk/>
            <pc:sldMk cId="333232349" sldId="266"/>
            <ac:spMk id="88" creationId="{9694AE32-74C3-4F07-B73B-32E8FA67DFDE}"/>
          </ac:spMkLst>
        </pc:spChg>
        <pc:spChg chg="mod">
          <ac:chgData name="Philippe Karan" userId="c2e8f618-9ffe-4e23-aa52-34539506ef1c" providerId="ADAL" clId="{B9563BC1-917B-4E47-A310-CF283070251A}" dt="2022-03-25T17:55:58.659" v="4506"/>
          <ac:spMkLst>
            <pc:docMk/>
            <pc:sldMk cId="333232349" sldId="266"/>
            <ac:spMk id="90" creationId="{224E9BA8-6F0D-4DA2-81A8-7A0D096F8BB0}"/>
          </ac:spMkLst>
        </pc:spChg>
        <pc:spChg chg="mod">
          <ac:chgData name="Philippe Karan" userId="c2e8f618-9ffe-4e23-aa52-34539506ef1c" providerId="ADAL" clId="{B9563BC1-917B-4E47-A310-CF283070251A}" dt="2022-03-25T17:55:58.659" v="4506"/>
          <ac:spMkLst>
            <pc:docMk/>
            <pc:sldMk cId="333232349" sldId="266"/>
            <ac:spMk id="91" creationId="{71DEF540-BC39-4B22-A846-67187F752689}"/>
          </ac:spMkLst>
        </pc:spChg>
        <pc:grpChg chg="add mod">
          <ac:chgData name="Philippe Karan" userId="c2e8f618-9ffe-4e23-aa52-34539506ef1c" providerId="ADAL" clId="{B9563BC1-917B-4E47-A310-CF283070251A}" dt="2022-03-25T19:26:25.816" v="4932" actId="688"/>
          <ac:grpSpMkLst>
            <pc:docMk/>
            <pc:sldMk cId="333232349" sldId="266"/>
            <ac:grpSpMk id="5" creationId="{42CF572E-806E-4C47-93DC-F52B8BC5C4CA}"/>
          </ac:grpSpMkLst>
        </pc:grpChg>
        <pc:grpChg chg="add del mod">
          <ac:chgData name="Philippe Karan" userId="c2e8f618-9ffe-4e23-aa52-34539506ef1c" providerId="ADAL" clId="{B9563BC1-917B-4E47-A310-CF283070251A}" dt="2022-03-25T17:32:49.722" v="4339" actId="165"/>
          <ac:grpSpMkLst>
            <pc:docMk/>
            <pc:sldMk cId="333232349" sldId="266"/>
            <ac:grpSpMk id="11" creationId="{F960FFE1-8AD5-4F02-AC64-CCDB8ABDAA3A}"/>
          </ac:grpSpMkLst>
        </pc:grpChg>
        <pc:grpChg chg="add del mod">
          <ac:chgData name="Philippe Karan" userId="c2e8f618-9ffe-4e23-aa52-34539506ef1c" providerId="ADAL" clId="{B9563BC1-917B-4E47-A310-CF283070251A}" dt="2022-03-25T17:36:03.052" v="4427" actId="478"/>
          <ac:grpSpMkLst>
            <pc:docMk/>
            <pc:sldMk cId="333232349" sldId="266"/>
            <ac:grpSpMk id="12" creationId="{065A094C-2766-4594-9117-D27FEAE21E3A}"/>
          </ac:grpSpMkLst>
        </pc:grpChg>
        <pc:grpChg chg="del">
          <ac:chgData name="Philippe Karan" userId="c2e8f618-9ffe-4e23-aa52-34539506ef1c" providerId="ADAL" clId="{B9563BC1-917B-4E47-A310-CF283070251A}" dt="2022-03-25T17:29:17.999" v="4297" actId="478"/>
          <ac:grpSpMkLst>
            <pc:docMk/>
            <pc:sldMk cId="333232349" sldId="266"/>
            <ac:grpSpMk id="44" creationId="{2612BDA6-C80C-4F58-9E5E-472D3268105B}"/>
          </ac:grpSpMkLst>
        </pc:grpChg>
        <pc:grpChg chg="add mod">
          <ac:chgData name="Philippe Karan" userId="c2e8f618-9ffe-4e23-aa52-34539506ef1c" providerId="ADAL" clId="{B9563BC1-917B-4E47-A310-CF283070251A}" dt="2022-03-25T17:38:42.294" v="4460" actId="1076"/>
          <ac:grpSpMkLst>
            <pc:docMk/>
            <pc:sldMk cId="333232349" sldId="266"/>
            <ac:grpSpMk id="46" creationId="{D8156BD5-1AB5-4E81-96C6-FE4AE1A1538D}"/>
          </ac:grpSpMkLst>
        </pc:grpChg>
        <pc:grpChg chg="add del mod">
          <ac:chgData name="Philippe Karan" userId="c2e8f618-9ffe-4e23-aa52-34539506ef1c" providerId="ADAL" clId="{B9563BC1-917B-4E47-A310-CF283070251A}" dt="2022-03-25T17:55:57.187" v="4505" actId="478"/>
          <ac:grpSpMkLst>
            <pc:docMk/>
            <pc:sldMk cId="333232349" sldId="266"/>
            <ac:grpSpMk id="59" creationId="{607AFE94-75E4-499C-B53D-A5D35A628A86}"/>
          </ac:grpSpMkLst>
        </pc:grpChg>
        <pc:grpChg chg="add mod">
          <ac:chgData name="Philippe Karan" userId="c2e8f618-9ffe-4e23-aa52-34539506ef1c" providerId="ADAL" clId="{B9563BC1-917B-4E47-A310-CF283070251A}" dt="2022-03-25T17:39:03.264" v="4462" actId="1076"/>
          <ac:grpSpMkLst>
            <pc:docMk/>
            <pc:sldMk cId="333232349" sldId="266"/>
            <ac:grpSpMk id="76" creationId="{3D48C8A6-C1A9-410D-9D3E-D95BA933CCDE}"/>
          </ac:grpSpMkLst>
        </pc:grpChg>
        <pc:grpChg chg="add mod">
          <ac:chgData name="Philippe Karan" userId="c2e8f618-9ffe-4e23-aa52-34539506ef1c" providerId="ADAL" clId="{B9563BC1-917B-4E47-A310-CF283070251A}" dt="2022-03-25T19:26:30.832" v="4933" actId="688"/>
          <ac:grpSpMkLst>
            <pc:docMk/>
            <pc:sldMk cId="333232349" sldId="266"/>
            <ac:grpSpMk id="84" creationId="{BC04FB93-37A3-488D-8888-1A8FBBE70122}"/>
          </ac:grpSpMkLst>
        </pc:grpChg>
        <pc:grpChg chg="add mod">
          <ac:chgData name="Philippe Karan" userId="c2e8f618-9ffe-4e23-aa52-34539506ef1c" providerId="ADAL" clId="{B9563BC1-917B-4E47-A310-CF283070251A}" dt="2022-03-25T17:56:31.080" v="4509" actId="1076"/>
          <ac:grpSpMkLst>
            <pc:docMk/>
            <pc:sldMk cId="333232349" sldId="266"/>
            <ac:grpSpMk id="87" creationId="{FD7EDC32-60BE-46C2-B77A-ECECDF9256DC}"/>
          </ac:grpSpMkLst>
        </pc:grpChg>
        <pc:picChg chg="del">
          <ac:chgData name="Philippe Karan" userId="c2e8f618-9ffe-4e23-aa52-34539506ef1c" providerId="ADAL" clId="{B9563BC1-917B-4E47-A310-CF283070251A}" dt="2022-03-25T17:29:17.999" v="4297" actId="478"/>
          <ac:picMkLst>
            <pc:docMk/>
            <pc:sldMk cId="333232349" sldId="266"/>
            <ac:picMk id="49" creationId="{1C958E8F-1EAE-4E5D-BD7F-9818E855603B}"/>
          </ac:picMkLst>
        </pc:picChg>
        <pc:cxnChg chg="add del mod topLvl">
          <ac:chgData name="Philippe Karan" userId="c2e8f618-9ffe-4e23-aa52-34539506ef1c" providerId="ADAL" clId="{B9563BC1-917B-4E47-A310-CF283070251A}" dt="2022-03-25T17:36:01.313" v="4426" actId="478"/>
          <ac:cxnSpMkLst>
            <pc:docMk/>
            <pc:sldMk cId="333232349" sldId="266"/>
            <ac:cxnSpMk id="36" creationId="{52019D6E-CCCF-4E09-B97B-AA7FE32D8BA2}"/>
          </ac:cxnSpMkLst>
        </pc:cxnChg>
        <pc:cxnChg chg="add del mod topLvl">
          <ac:chgData name="Philippe Karan" userId="c2e8f618-9ffe-4e23-aa52-34539506ef1c" providerId="ADAL" clId="{B9563BC1-917B-4E47-A310-CF283070251A}" dt="2022-03-25T17:36:03.052" v="4427" actId="478"/>
          <ac:cxnSpMkLst>
            <pc:docMk/>
            <pc:sldMk cId="333232349" sldId="266"/>
            <ac:cxnSpMk id="37" creationId="{68A841A4-69B6-4589-8BBF-2EC97F6C4A24}"/>
          </ac:cxnSpMkLst>
        </pc:cxnChg>
        <pc:cxnChg chg="del">
          <ac:chgData name="Philippe Karan" userId="c2e8f618-9ffe-4e23-aa52-34539506ef1c" providerId="ADAL" clId="{B9563BC1-917B-4E47-A310-CF283070251A}" dt="2022-03-25T17:29:17.999" v="4297" actId="478"/>
          <ac:cxnSpMkLst>
            <pc:docMk/>
            <pc:sldMk cId="333232349" sldId="266"/>
            <ac:cxnSpMk id="47" creationId="{F498A125-93FB-4D05-AB34-3E3E2CEE2229}"/>
          </ac:cxnSpMkLst>
        </pc:cxnChg>
        <pc:cxnChg chg="del">
          <ac:chgData name="Philippe Karan" userId="c2e8f618-9ffe-4e23-aa52-34539506ef1c" providerId="ADAL" clId="{B9563BC1-917B-4E47-A310-CF283070251A}" dt="2022-03-25T17:29:17.999" v="4297" actId="478"/>
          <ac:cxnSpMkLst>
            <pc:docMk/>
            <pc:sldMk cId="333232349" sldId="266"/>
            <ac:cxnSpMk id="54" creationId="{A42613E8-3353-4681-A3AE-5920F028EE7B}"/>
          </ac:cxnSpMkLst>
        </pc:cxnChg>
        <pc:cxnChg chg="mod">
          <ac:chgData name="Philippe Karan" userId="c2e8f618-9ffe-4e23-aa52-34539506ef1c" providerId="ADAL" clId="{B9563BC1-917B-4E47-A310-CF283070251A}" dt="2022-03-25T17:36:18.511" v="4436"/>
          <ac:cxnSpMkLst>
            <pc:docMk/>
            <pc:sldMk cId="333232349" sldId="266"/>
            <ac:cxnSpMk id="56" creationId="{695BD93D-AE62-45FE-A159-2AA283260B80}"/>
          </ac:cxnSpMkLst>
        </pc:cxnChg>
        <pc:cxnChg chg="del">
          <ac:chgData name="Philippe Karan" userId="c2e8f618-9ffe-4e23-aa52-34539506ef1c" providerId="ADAL" clId="{B9563BC1-917B-4E47-A310-CF283070251A}" dt="2022-03-25T17:29:17.999" v="4297" actId="478"/>
          <ac:cxnSpMkLst>
            <pc:docMk/>
            <pc:sldMk cId="333232349" sldId="266"/>
            <ac:cxnSpMk id="63" creationId="{35E5822C-6820-4E5F-BE9D-F4A332DE8489}"/>
          </ac:cxnSpMkLst>
        </pc:cxnChg>
        <pc:cxnChg chg="del">
          <ac:chgData name="Philippe Karan" userId="c2e8f618-9ffe-4e23-aa52-34539506ef1c" providerId="ADAL" clId="{B9563BC1-917B-4E47-A310-CF283070251A}" dt="2022-03-25T17:29:17.999" v="4297" actId="478"/>
          <ac:cxnSpMkLst>
            <pc:docMk/>
            <pc:sldMk cId="333232349" sldId="266"/>
            <ac:cxnSpMk id="69" creationId="{A04164E2-581E-4FD2-8332-4088760449D3}"/>
          </ac:cxnSpMkLst>
        </pc:cxnChg>
        <pc:cxnChg chg="mod">
          <ac:chgData name="Philippe Karan" userId="c2e8f618-9ffe-4e23-aa52-34539506ef1c" providerId="ADAL" clId="{B9563BC1-917B-4E47-A310-CF283070251A}" dt="2022-03-25T17:36:29.984" v="4440"/>
          <ac:cxnSpMkLst>
            <pc:docMk/>
            <pc:sldMk cId="333232349" sldId="266"/>
            <ac:cxnSpMk id="70" creationId="{5DB37F02-F584-43C5-B13A-5E5D30E76896}"/>
          </ac:cxnSpMkLst>
        </pc:cxnChg>
        <pc:cxnChg chg="add mod">
          <ac:chgData name="Philippe Karan" userId="c2e8f618-9ffe-4e23-aa52-34539506ef1c" providerId="ADAL" clId="{B9563BC1-917B-4E47-A310-CF283070251A}" dt="2022-03-25T17:38:42.294" v="4460" actId="1076"/>
          <ac:cxnSpMkLst>
            <pc:docMk/>
            <pc:sldMk cId="333232349" sldId="266"/>
            <ac:cxnSpMk id="74" creationId="{9107E614-D0F3-40F2-863D-4E06BB1A25F8}"/>
          </ac:cxnSpMkLst>
        </pc:cxnChg>
        <pc:cxnChg chg="mod">
          <ac:chgData name="Philippe Karan" userId="c2e8f618-9ffe-4e23-aa52-34539506ef1c" providerId="ADAL" clId="{B9563BC1-917B-4E47-A310-CF283070251A}" dt="2022-03-25T17:37:22.266" v="4451"/>
          <ac:cxnSpMkLst>
            <pc:docMk/>
            <pc:sldMk cId="333232349" sldId="266"/>
            <ac:cxnSpMk id="78" creationId="{52DF62C3-314A-494D-9E21-B3C5B995A767}"/>
          </ac:cxnSpMkLst>
        </pc:cxnChg>
        <pc:cxnChg chg="add mod">
          <ac:chgData name="Philippe Karan" userId="c2e8f618-9ffe-4e23-aa52-34539506ef1c" providerId="ADAL" clId="{B9563BC1-917B-4E47-A310-CF283070251A}" dt="2022-03-25T17:39:03.264" v="4462" actId="1076"/>
          <ac:cxnSpMkLst>
            <pc:docMk/>
            <pc:sldMk cId="333232349" sldId="266"/>
            <ac:cxnSpMk id="82" creationId="{1F30CEAE-0F88-4007-9BF8-FB0A8A7EEBD4}"/>
          </ac:cxnSpMkLst>
        </pc:cxnChg>
        <pc:cxnChg chg="mod">
          <ac:chgData name="Philippe Karan" userId="c2e8f618-9ffe-4e23-aa52-34539506ef1c" providerId="ADAL" clId="{B9563BC1-917B-4E47-A310-CF283070251A}" dt="2022-03-25T17:55:58.659" v="4506"/>
          <ac:cxnSpMkLst>
            <pc:docMk/>
            <pc:sldMk cId="333232349" sldId="266"/>
            <ac:cxnSpMk id="89" creationId="{51A87CF3-29D3-47C6-B5B1-37B38572E35C}"/>
          </ac:cxnSpMkLst>
        </pc:cxnChg>
      </pc:sldChg>
      <pc:sldChg chg="addSp delSp modSp add mod delAnim modAnim">
        <pc:chgData name="Philippe Karan" userId="c2e8f618-9ffe-4e23-aa52-34539506ef1c" providerId="ADAL" clId="{B9563BC1-917B-4E47-A310-CF283070251A}" dt="2022-03-25T19:09:10.298" v="4928"/>
        <pc:sldMkLst>
          <pc:docMk/>
          <pc:sldMk cId="3053246031" sldId="267"/>
        </pc:sldMkLst>
        <pc:spChg chg="add mod">
          <ac:chgData name="Philippe Karan" userId="c2e8f618-9ffe-4e23-aa52-34539506ef1c" providerId="ADAL" clId="{B9563BC1-917B-4E47-A310-CF283070251A}" dt="2022-03-25T18:00:24.473" v="4632" actId="164"/>
          <ac:spMkLst>
            <pc:docMk/>
            <pc:sldMk cId="3053246031" sldId="267"/>
            <ac:spMk id="9" creationId="{77877FAD-FA18-48C5-8FF5-395E476AE248}"/>
          </ac:spMkLst>
        </pc:spChg>
        <pc:spChg chg="mod">
          <ac:chgData name="Philippe Karan" userId="c2e8f618-9ffe-4e23-aa52-34539506ef1c" providerId="ADAL" clId="{B9563BC1-917B-4E47-A310-CF283070251A}" dt="2022-03-25T17:55:21.002" v="4503"/>
          <ac:spMkLst>
            <pc:docMk/>
            <pc:sldMk cId="3053246031" sldId="267"/>
            <ac:spMk id="34" creationId="{D9818F8B-A1B8-4FBD-A8A0-F607FD3D19B4}"/>
          </ac:spMkLst>
        </pc:spChg>
        <pc:spChg chg="del">
          <ac:chgData name="Philippe Karan" userId="c2e8f618-9ffe-4e23-aa52-34539506ef1c" providerId="ADAL" clId="{B9563BC1-917B-4E47-A310-CF283070251A}" dt="2022-03-25T17:55:07.233" v="4498" actId="478"/>
          <ac:spMkLst>
            <pc:docMk/>
            <pc:sldMk cId="3053246031" sldId="267"/>
            <ac:spMk id="35" creationId="{5019A8E9-AD55-4A9E-AAD6-F5437E035AAA}"/>
          </ac:spMkLst>
        </pc:spChg>
        <pc:spChg chg="mod">
          <ac:chgData name="Philippe Karan" userId="c2e8f618-9ffe-4e23-aa52-34539506ef1c" providerId="ADAL" clId="{B9563BC1-917B-4E47-A310-CF283070251A}" dt="2022-03-25T17:55:21.002" v="4503"/>
          <ac:spMkLst>
            <pc:docMk/>
            <pc:sldMk cId="3053246031" sldId="267"/>
            <ac:spMk id="37" creationId="{358A09EB-07E1-4E4A-862B-87C2BAFEDAD1}"/>
          </ac:spMkLst>
        </pc:spChg>
        <pc:spChg chg="mod">
          <ac:chgData name="Philippe Karan" userId="c2e8f618-9ffe-4e23-aa52-34539506ef1c" providerId="ADAL" clId="{B9563BC1-917B-4E47-A310-CF283070251A}" dt="2022-03-25T17:55:21.002" v="4503"/>
          <ac:spMkLst>
            <pc:docMk/>
            <pc:sldMk cId="3053246031" sldId="267"/>
            <ac:spMk id="38" creationId="{A3256AC9-0589-4177-9B0B-885CC2CBB7BC}"/>
          </ac:spMkLst>
        </pc:spChg>
        <pc:spChg chg="mod">
          <ac:chgData name="Philippe Karan" userId="c2e8f618-9ffe-4e23-aa52-34539506ef1c" providerId="ADAL" clId="{B9563BC1-917B-4E47-A310-CF283070251A}" dt="2022-03-25T17:56:38.671" v="4512"/>
          <ac:spMkLst>
            <pc:docMk/>
            <pc:sldMk cId="3053246031" sldId="267"/>
            <ac:spMk id="40" creationId="{F78D61C9-F160-4DC5-B1E8-76E8D9A1C380}"/>
          </ac:spMkLst>
        </pc:spChg>
        <pc:spChg chg="mod">
          <ac:chgData name="Philippe Karan" userId="c2e8f618-9ffe-4e23-aa52-34539506ef1c" providerId="ADAL" clId="{B9563BC1-917B-4E47-A310-CF283070251A}" dt="2022-03-25T17:56:38.671" v="4512"/>
          <ac:spMkLst>
            <pc:docMk/>
            <pc:sldMk cId="3053246031" sldId="267"/>
            <ac:spMk id="42" creationId="{FA5B4EB3-0787-4079-A22C-874CC11157B0}"/>
          </ac:spMkLst>
        </pc:spChg>
        <pc:spChg chg="mod">
          <ac:chgData name="Philippe Karan" userId="c2e8f618-9ffe-4e23-aa52-34539506ef1c" providerId="ADAL" clId="{B9563BC1-917B-4E47-A310-CF283070251A}" dt="2022-03-25T17:56:38.671" v="4512"/>
          <ac:spMkLst>
            <pc:docMk/>
            <pc:sldMk cId="3053246031" sldId="267"/>
            <ac:spMk id="43" creationId="{17C3055D-B32D-4C26-9826-F841049BA2C4}"/>
          </ac:spMkLst>
        </pc:spChg>
        <pc:spChg chg="del">
          <ac:chgData name="Philippe Karan" userId="c2e8f618-9ffe-4e23-aa52-34539506ef1c" providerId="ADAL" clId="{B9563BC1-917B-4E47-A310-CF283070251A}" dt="2022-03-25T17:56:52.373" v="4517" actId="478"/>
          <ac:spMkLst>
            <pc:docMk/>
            <pc:sldMk cId="3053246031" sldId="267"/>
            <ac:spMk id="45" creationId="{008D18FE-DA40-4269-A730-AEB192CD802F}"/>
          </ac:spMkLst>
        </pc:spChg>
        <pc:spChg chg="mod">
          <ac:chgData name="Philippe Karan" userId="c2e8f618-9ffe-4e23-aa52-34539506ef1c" providerId="ADAL" clId="{B9563BC1-917B-4E47-A310-CF283070251A}" dt="2022-03-25T17:56:38.671" v="4512"/>
          <ac:spMkLst>
            <pc:docMk/>
            <pc:sldMk cId="3053246031" sldId="267"/>
            <ac:spMk id="47" creationId="{0820727D-81B6-4A7E-BD03-15542643D19A}"/>
          </ac:spMkLst>
        </pc:spChg>
        <pc:spChg chg="mod">
          <ac:chgData name="Philippe Karan" userId="c2e8f618-9ffe-4e23-aa52-34539506ef1c" providerId="ADAL" clId="{B9563BC1-917B-4E47-A310-CF283070251A}" dt="2022-03-25T17:56:38.671" v="4512"/>
          <ac:spMkLst>
            <pc:docMk/>
            <pc:sldMk cId="3053246031" sldId="267"/>
            <ac:spMk id="49" creationId="{D868E96C-6A82-4010-9D60-6522D95816B4}"/>
          </ac:spMkLst>
        </pc:spChg>
        <pc:spChg chg="mod">
          <ac:chgData name="Philippe Karan" userId="c2e8f618-9ffe-4e23-aa52-34539506ef1c" providerId="ADAL" clId="{B9563BC1-917B-4E47-A310-CF283070251A}" dt="2022-03-25T17:56:38.671" v="4512"/>
          <ac:spMkLst>
            <pc:docMk/>
            <pc:sldMk cId="3053246031" sldId="267"/>
            <ac:spMk id="50" creationId="{32D64DFA-7CB4-446F-8003-C261FE6FDAFB}"/>
          </ac:spMkLst>
        </pc:spChg>
        <pc:spChg chg="add mod">
          <ac:chgData name="Philippe Karan" userId="c2e8f618-9ffe-4e23-aa52-34539506ef1c" providerId="ADAL" clId="{B9563BC1-917B-4E47-A310-CF283070251A}" dt="2022-03-25T17:57:47.773" v="4537" actId="164"/>
          <ac:spMkLst>
            <pc:docMk/>
            <pc:sldMk cId="3053246031" sldId="267"/>
            <ac:spMk id="51" creationId="{5F6C4976-93F1-40E3-B74B-54D9977AB417}"/>
          </ac:spMkLst>
        </pc:spChg>
        <pc:spChg chg="add mod">
          <ac:chgData name="Philippe Karan" userId="c2e8f618-9ffe-4e23-aa52-34539506ef1c" providerId="ADAL" clId="{B9563BC1-917B-4E47-A310-CF283070251A}" dt="2022-03-25T17:57:47.773" v="4537" actId="164"/>
          <ac:spMkLst>
            <pc:docMk/>
            <pc:sldMk cId="3053246031" sldId="267"/>
            <ac:spMk id="52" creationId="{6EDDB41D-0C7B-426A-8922-2946CCD5CD73}"/>
          </ac:spMkLst>
        </pc:spChg>
        <pc:spChg chg="add mod">
          <ac:chgData name="Philippe Karan" userId="c2e8f618-9ffe-4e23-aa52-34539506ef1c" providerId="ADAL" clId="{B9563BC1-917B-4E47-A310-CF283070251A}" dt="2022-03-25T17:58:30.485" v="4584" actId="1076"/>
          <ac:spMkLst>
            <pc:docMk/>
            <pc:sldMk cId="3053246031" sldId="267"/>
            <ac:spMk id="53" creationId="{2C4DE2DD-E145-4EEC-925E-72C26E39C2C7}"/>
          </ac:spMkLst>
        </pc:spChg>
        <pc:spChg chg="add mod">
          <ac:chgData name="Philippe Karan" userId="c2e8f618-9ffe-4e23-aa52-34539506ef1c" providerId="ADAL" clId="{B9563BC1-917B-4E47-A310-CF283070251A}" dt="2022-03-25T18:01:38.827" v="4636" actId="1076"/>
          <ac:spMkLst>
            <pc:docMk/>
            <pc:sldMk cId="3053246031" sldId="267"/>
            <ac:spMk id="54" creationId="{5746756A-921F-4948-A354-537F0BED5F70}"/>
          </ac:spMkLst>
        </pc:spChg>
        <pc:spChg chg="add mod">
          <ac:chgData name="Philippe Karan" userId="c2e8f618-9ffe-4e23-aa52-34539506ef1c" providerId="ADAL" clId="{B9563BC1-917B-4E47-A310-CF283070251A}" dt="2022-03-25T18:02:47.861" v="4692" actId="1076"/>
          <ac:spMkLst>
            <pc:docMk/>
            <pc:sldMk cId="3053246031" sldId="267"/>
            <ac:spMk id="60" creationId="{B6619DFB-CEA2-42F2-85BD-7BD3F081728E}"/>
          </ac:spMkLst>
        </pc:spChg>
        <pc:spChg chg="add mod">
          <ac:chgData name="Philippe Karan" userId="c2e8f618-9ffe-4e23-aa52-34539506ef1c" providerId="ADAL" clId="{B9563BC1-917B-4E47-A310-CF283070251A}" dt="2022-03-25T18:03:50.736" v="4699" actId="1076"/>
          <ac:spMkLst>
            <pc:docMk/>
            <pc:sldMk cId="3053246031" sldId="267"/>
            <ac:spMk id="62" creationId="{8CB210B3-2CCA-4E17-A95B-3F5D1A52FC18}"/>
          </ac:spMkLst>
        </pc:spChg>
        <pc:spChg chg="mod topLvl">
          <ac:chgData name="Philippe Karan" userId="c2e8f618-9ffe-4e23-aa52-34539506ef1c" providerId="ADAL" clId="{B9563BC1-917B-4E47-A310-CF283070251A}" dt="2022-03-25T18:06:48.476" v="4744" actId="164"/>
          <ac:spMkLst>
            <pc:docMk/>
            <pc:sldMk cId="3053246031" sldId="267"/>
            <ac:spMk id="64" creationId="{1FFA336E-6206-47E0-BABB-0A00EA18E1FB}"/>
          </ac:spMkLst>
        </pc:spChg>
        <pc:spChg chg="mod topLvl">
          <ac:chgData name="Philippe Karan" userId="c2e8f618-9ffe-4e23-aa52-34539506ef1c" providerId="ADAL" clId="{B9563BC1-917B-4E47-A310-CF283070251A}" dt="2022-03-25T18:06:48.476" v="4744" actId="164"/>
          <ac:spMkLst>
            <pc:docMk/>
            <pc:sldMk cId="3053246031" sldId="267"/>
            <ac:spMk id="65" creationId="{810093D6-78B9-42F5-BE13-89222D7FB091}"/>
          </ac:spMkLst>
        </pc:spChg>
        <pc:spChg chg="add mod">
          <ac:chgData name="Philippe Karan" userId="c2e8f618-9ffe-4e23-aa52-34539506ef1c" providerId="ADAL" clId="{B9563BC1-917B-4E47-A310-CF283070251A}" dt="2022-03-25T19:05:14.712" v="4818" actId="1076"/>
          <ac:spMkLst>
            <pc:docMk/>
            <pc:sldMk cId="3053246031" sldId="267"/>
            <ac:spMk id="67" creationId="{59AFB212-1ACC-42D2-A71E-F1946B533966}"/>
          </ac:spMkLst>
        </pc:spChg>
        <pc:spChg chg="add mod">
          <ac:chgData name="Philippe Karan" userId="c2e8f618-9ffe-4e23-aa52-34539506ef1c" providerId="ADAL" clId="{B9563BC1-917B-4E47-A310-CF283070251A}" dt="2022-03-25T19:08:37.405" v="4922" actId="20577"/>
          <ac:spMkLst>
            <pc:docMk/>
            <pc:sldMk cId="3053246031" sldId="267"/>
            <ac:spMk id="68" creationId="{9A9D56C5-9C6B-48B2-8B8A-197C02FE813E}"/>
          </ac:spMkLst>
        </pc:spChg>
        <pc:spChg chg="del">
          <ac:chgData name="Philippe Karan" userId="c2e8f618-9ffe-4e23-aa52-34539506ef1c" providerId="ADAL" clId="{B9563BC1-917B-4E47-A310-CF283070251A}" dt="2022-03-25T17:55:18.306" v="4502" actId="478"/>
          <ac:spMkLst>
            <pc:docMk/>
            <pc:sldMk cId="3053246031" sldId="267"/>
            <ac:spMk id="75" creationId="{65E669D0-527E-4A58-BCF0-690E05BFC590}"/>
          </ac:spMkLst>
        </pc:spChg>
        <pc:spChg chg="del">
          <ac:chgData name="Philippe Karan" userId="c2e8f618-9ffe-4e23-aa52-34539506ef1c" providerId="ADAL" clId="{B9563BC1-917B-4E47-A310-CF283070251A}" dt="2022-03-25T17:57:57.859" v="4539" actId="478"/>
          <ac:spMkLst>
            <pc:docMk/>
            <pc:sldMk cId="3053246031" sldId="267"/>
            <ac:spMk id="81" creationId="{E13EC4FE-9F65-476F-A4A4-05244F0CA01B}"/>
          </ac:spMkLst>
        </pc:spChg>
        <pc:spChg chg="del">
          <ac:chgData name="Philippe Karan" userId="c2e8f618-9ffe-4e23-aa52-34539506ef1c" providerId="ADAL" clId="{B9563BC1-917B-4E47-A310-CF283070251A}" dt="2022-03-25T17:57:57.859" v="4539" actId="478"/>
          <ac:spMkLst>
            <pc:docMk/>
            <pc:sldMk cId="3053246031" sldId="267"/>
            <ac:spMk id="83" creationId="{8D2D7768-A027-42A7-953E-FBE46087FD4E}"/>
          </ac:spMkLst>
        </pc:spChg>
        <pc:grpChg chg="del">
          <ac:chgData name="Philippe Karan" userId="c2e8f618-9ffe-4e23-aa52-34539506ef1c" providerId="ADAL" clId="{B9563BC1-917B-4E47-A310-CF283070251A}" dt="2022-03-25T17:55:04.807" v="4496" actId="478"/>
          <ac:grpSpMkLst>
            <pc:docMk/>
            <pc:sldMk cId="3053246031" sldId="267"/>
            <ac:grpSpMk id="5" creationId="{42CF572E-806E-4C47-93DC-F52B8BC5C4CA}"/>
          </ac:grpSpMkLst>
        </pc:grpChg>
        <pc:grpChg chg="add mod">
          <ac:chgData name="Philippe Karan" userId="c2e8f618-9ffe-4e23-aa52-34539506ef1c" providerId="ADAL" clId="{B9563BC1-917B-4E47-A310-CF283070251A}" dt="2022-03-25T17:57:51.675" v="4538" actId="1076"/>
          <ac:grpSpMkLst>
            <pc:docMk/>
            <pc:sldMk cId="3053246031" sldId="267"/>
            <ac:grpSpMk id="6" creationId="{965762E2-9623-4E77-9C01-2D0563F49CB8}"/>
          </ac:grpSpMkLst>
        </pc:grpChg>
        <pc:grpChg chg="add mod">
          <ac:chgData name="Philippe Karan" userId="c2e8f618-9ffe-4e23-aa52-34539506ef1c" providerId="ADAL" clId="{B9563BC1-917B-4E47-A310-CF283070251A}" dt="2022-03-25T18:06:52.223" v="4745" actId="164"/>
          <ac:grpSpMkLst>
            <pc:docMk/>
            <pc:sldMk cId="3053246031" sldId="267"/>
            <ac:grpSpMk id="10" creationId="{E5F85B9F-7C02-4189-BE01-DEC2E8EFE9C4}"/>
          </ac:grpSpMkLst>
        </pc:grpChg>
        <pc:grpChg chg="add mod">
          <ac:chgData name="Philippe Karan" userId="c2e8f618-9ffe-4e23-aa52-34539506ef1c" providerId="ADAL" clId="{B9563BC1-917B-4E47-A310-CF283070251A}" dt="2022-03-25T19:05:29.843" v="4829" actId="1036"/>
          <ac:grpSpMkLst>
            <pc:docMk/>
            <pc:sldMk cId="3053246031" sldId="267"/>
            <ac:grpSpMk id="13" creationId="{22BC18DA-B677-4093-87AC-6485F11EEEFF}"/>
          </ac:grpSpMkLst>
        </pc:grpChg>
        <pc:grpChg chg="add mod">
          <ac:chgData name="Philippe Karan" userId="c2e8f618-9ffe-4e23-aa52-34539506ef1c" providerId="ADAL" clId="{B9563BC1-917B-4E47-A310-CF283070251A}" dt="2022-03-25T19:05:29.843" v="4829" actId="1036"/>
          <ac:grpSpMkLst>
            <pc:docMk/>
            <pc:sldMk cId="3053246031" sldId="267"/>
            <ac:grpSpMk id="14" creationId="{BD1D12E8-F155-4E09-B6E2-31F2FCEE1145}"/>
          </ac:grpSpMkLst>
        </pc:grpChg>
        <pc:grpChg chg="add mod">
          <ac:chgData name="Philippe Karan" userId="c2e8f618-9ffe-4e23-aa52-34539506ef1c" providerId="ADAL" clId="{B9563BC1-917B-4E47-A310-CF283070251A}" dt="2022-03-25T17:57:47.773" v="4537" actId="164"/>
          <ac:grpSpMkLst>
            <pc:docMk/>
            <pc:sldMk cId="3053246031" sldId="267"/>
            <ac:grpSpMk id="33" creationId="{2BB00AC2-D0DC-4457-A9B8-F1B0A8F6DB5C}"/>
          </ac:grpSpMkLst>
        </pc:grpChg>
        <pc:grpChg chg="add mod">
          <ac:chgData name="Philippe Karan" userId="c2e8f618-9ffe-4e23-aa52-34539506ef1c" providerId="ADAL" clId="{B9563BC1-917B-4E47-A310-CF283070251A}" dt="2022-03-25T17:57:47.773" v="4537" actId="164"/>
          <ac:grpSpMkLst>
            <pc:docMk/>
            <pc:sldMk cId="3053246031" sldId="267"/>
            <ac:grpSpMk id="39" creationId="{FDB94B4F-4A18-470F-BAD1-633C6B6729A2}"/>
          </ac:grpSpMkLst>
        </pc:grpChg>
        <pc:grpChg chg="add mod">
          <ac:chgData name="Philippe Karan" userId="c2e8f618-9ffe-4e23-aa52-34539506ef1c" providerId="ADAL" clId="{B9563BC1-917B-4E47-A310-CF283070251A}" dt="2022-03-25T17:57:47.773" v="4537" actId="164"/>
          <ac:grpSpMkLst>
            <pc:docMk/>
            <pc:sldMk cId="3053246031" sldId="267"/>
            <ac:grpSpMk id="44" creationId="{0B36A1D0-40B4-48B5-A607-E6AA2271AD90}"/>
          </ac:grpSpMkLst>
        </pc:grpChg>
        <pc:grpChg chg="del mod">
          <ac:chgData name="Philippe Karan" userId="c2e8f618-9ffe-4e23-aa52-34539506ef1c" providerId="ADAL" clId="{B9563BC1-917B-4E47-A310-CF283070251A}" dt="2022-03-25T17:56:38.527" v="4511" actId="478"/>
          <ac:grpSpMkLst>
            <pc:docMk/>
            <pc:sldMk cId="3053246031" sldId="267"/>
            <ac:grpSpMk id="46" creationId="{D8156BD5-1AB5-4E81-96C6-FE4AE1A1538D}"/>
          </ac:grpSpMkLst>
        </pc:grpChg>
        <pc:grpChg chg="del mod">
          <ac:chgData name="Philippe Karan" userId="c2e8f618-9ffe-4e23-aa52-34539506ef1c" providerId="ADAL" clId="{B9563BC1-917B-4E47-A310-CF283070251A}" dt="2022-03-25T17:56:38.527" v="4511" actId="478"/>
          <ac:grpSpMkLst>
            <pc:docMk/>
            <pc:sldMk cId="3053246031" sldId="267"/>
            <ac:grpSpMk id="59" creationId="{607AFE94-75E4-499C-B53D-A5D35A628A86}"/>
          </ac:grpSpMkLst>
        </pc:grpChg>
        <pc:grpChg chg="add del mod">
          <ac:chgData name="Philippe Karan" userId="c2e8f618-9ffe-4e23-aa52-34539506ef1c" providerId="ADAL" clId="{B9563BC1-917B-4E47-A310-CF283070251A}" dt="2022-03-25T18:06:01.580" v="4711" actId="165"/>
          <ac:grpSpMkLst>
            <pc:docMk/>
            <pc:sldMk cId="3053246031" sldId="267"/>
            <ac:grpSpMk id="63" creationId="{A000AB0E-39FC-40C7-9EB6-10D02D879A49}"/>
          </ac:grpSpMkLst>
        </pc:grpChg>
        <pc:grpChg chg="del">
          <ac:chgData name="Philippe Karan" userId="c2e8f618-9ffe-4e23-aa52-34539506ef1c" providerId="ADAL" clId="{B9563BC1-917B-4E47-A310-CF283070251A}" dt="2022-03-25T17:57:57.859" v="4539" actId="478"/>
          <ac:grpSpMkLst>
            <pc:docMk/>
            <pc:sldMk cId="3053246031" sldId="267"/>
            <ac:grpSpMk id="76" creationId="{3D48C8A6-C1A9-410D-9D3E-D95BA933CCDE}"/>
          </ac:grpSpMkLst>
        </pc:grpChg>
        <pc:grpChg chg="del">
          <ac:chgData name="Philippe Karan" userId="c2e8f618-9ffe-4e23-aa52-34539506ef1c" providerId="ADAL" clId="{B9563BC1-917B-4E47-A310-CF283070251A}" dt="2022-03-25T17:55:05.903" v="4497" actId="478"/>
          <ac:grpSpMkLst>
            <pc:docMk/>
            <pc:sldMk cId="3053246031" sldId="267"/>
            <ac:grpSpMk id="84" creationId="{BC04FB93-37A3-488D-8888-1A8FBBE70122}"/>
          </ac:grpSpMkLst>
        </pc:grpChg>
        <pc:picChg chg="add mod">
          <ac:chgData name="Philippe Karan" userId="c2e8f618-9ffe-4e23-aa52-34539506ef1c" providerId="ADAL" clId="{B9563BC1-917B-4E47-A310-CF283070251A}" dt="2022-03-25T18:06:52.223" v="4745" actId="164"/>
          <ac:picMkLst>
            <pc:docMk/>
            <pc:sldMk cId="3053246031" sldId="267"/>
            <ac:picMk id="8" creationId="{F64733B9-B7C7-4D39-AE11-1DEAE6922016}"/>
          </ac:picMkLst>
        </pc:picChg>
        <pc:picChg chg="add mod">
          <ac:chgData name="Philippe Karan" userId="c2e8f618-9ffe-4e23-aa52-34539506ef1c" providerId="ADAL" clId="{B9563BC1-917B-4E47-A310-CF283070251A}" dt="2022-03-25T18:06:48.476" v="4744" actId="164"/>
          <ac:picMkLst>
            <pc:docMk/>
            <pc:sldMk cId="3053246031" sldId="267"/>
            <ac:picMk id="12" creationId="{FC8D886F-E2CB-4E22-9F22-256DDE01789C}"/>
          </ac:picMkLst>
        </pc:picChg>
        <pc:cxnChg chg="mod">
          <ac:chgData name="Philippe Karan" userId="c2e8f618-9ffe-4e23-aa52-34539506ef1c" providerId="ADAL" clId="{B9563BC1-917B-4E47-A310-CF283070251A}" dt="2022-03-25T17:55:21.002" v="4503"/>
          <ac:cxnSpMkLst>
            <pc:docMk/>
            <pc:sldMk cId="3053246031" sldId="267"/>
            <ac:cxnSpMk id="36" creationId="{A7C21B93-116A-4643-8AD5-EF78EFC7B5F2}"/>
          </ac:cxnSpMkLst>
        </pc:cxnChg>
        <pc:cxnChg chg="mod">
          <ac:chgData name="Philippe Karan" userId="c2e8f618-9ffe-4e23-aa52-34539506ef1c" providerId="ADAL" clId="{B9563BC1-917B-4E47-A310-CF283070251A}" dt="2022-03-25T17:56:38.671" v="4512"/>
          <ac:cxnSpMkLst>
            <pc:docMk/>
            <pc:sldMk cId="3053246031" sldId="267"/>
            <ac:cxnSpMk id="41" creationId="{14B00CE0-4A09-452C-A796-F11195C56805}"/>
          </ac:cxnSpMkLst>
        </pc:cxnChg>
        <pc:cxnChg chg="mod">
          <ac:chgData name="Philippe Karan" userId="c2e8f618-9ffe-4e23-aa52-34539506ef1c" providerId="ADAL" clId="{B9563BC1-917B-4E47-A310-CF283070251A}" dt="2022-03-25T17:56:38.671" v="4512"/>
          <ac:cxnSpMkLst>
            <pc:docMk/>
            <pc:sldMk cId="3053246031" sldId="267"/>
            <ac:cxnSpMk id="48" creationId="{ECCC1DD5-0DD8-433A-A5A1-F17F9FAD9CC1}"/>
          </ac:cxnSpMkLst>
        </pc:cxnChg>
        <pc:cxnChg chg="add mod">
          <ac:chgData name="Philippe Karan" userId="c2e8f618-9ffe-4e23-aa52-34539506ef1c" providerId="ADAL" clId="{B9563BC1-917B-4E47-A310-CF283070251A}" dt="2022-03-25T18:03:23.656" v="4694" actId="1076"/>
          <ac:cxnSpMkLst>
            <pc:docMk/>
            <pc:sldMk cId="3053246031" sldId="267"/>
            <ac:cxnSpMk id="61" creationId="{1865F9D5-DD0C-413A-ABAC-A25B43260204}"/>
          </ac:cxnSpMkLst>
        </pc:cxnChg>
        <pc:cxnChg chg="del">
          <ac:chgData name="Philippe Karan" userId="c2e8f618-9ffe-4e23-aa52-34539506ef1c" providerId="ADAL" clId="{B9563BC1-917B-4E47-A310-CF283070251A}" dt="2022-03-25T17:55:16.985" v="4501" actId="478"/>
          <ac:cxnSpMkLst>
            <pc:docMk/>
            <pc:sldMk cId="3053246031" sldId="267"/>
            <ac:cxnSpMk id="74" creationId="{9107E614-D0F3-40F2-863D-4E06BB1A25F8}"/>
          </ac:cxnSpMkLst>
        </pc:cxnChg>
        <pc:cxnChg chg="del">
          <ac:chgData name="Philippe Karan" userId="c2e8f618-9ffe-4e23-aa52-34539506ef1c" providerId="ADAL" clId="{B9563BC1-917B-4E47-A310-CF283070251A}" dt="2022-03-25T17:57:57.859" v="4539" actId="478"/>
          <ac:cxnSpMkLst>
            <pc:docMk/>
            <pc:sldMk cId="3053246031" sldId="267"/>
            <ac:cxnSpMk id="82" creationId="{1F30CEAE-0F88-4007-9BF8-FB0A8A7EEBD4}"/>
          </ac:cxnSpMkLst>
        </pc:cxnChg>
      </pc:sldChg>
      <pc:sldChg chg="addSp delSp modSp add mod delAnim modAnim">
        <pc:chgData name="Philippe Karan" userId="c2e8f618-9ffe-4e23-aa52-34539506ef1c" providerId="ADAL" clId="{B9563BC1-917B-4E47-A310-CF283070251A}" dt="2022-03-30T21:15:11.692" v="9522" actId="1036"/>
        <pc:sldMkLst>
          <pc:docMk/>
          <pc:sldMk cId="1773601020" sldId="268"/>
        </pc:sldMkLst>
        <pc:spChg chg="mod">
          <ac:chgData name="Philippe Karan" userId="c2e8f618-9ffe-4e23-aa52-34539506ef1c" providerId="ADAL" clId="{B9563BC1-917B-4E47-A310-CF283070251A}" dt="2022-03-29T19:32:49.720" v="7075" actId="20577"/>
          <ac:spMkLst>
            <pc:docMk/>
            <pc:sldMk cId="1773601020" sldId="268"/>
            <ac:spMk id="2" creationId="{29316614-F511-4939-96ED-4967BCF2749E}"/>
          </ac:spMkLst>
        </pc:spChg>
        <pc:spChg chg="del mod">
          <ac:chgData name="Philippe Karan" userId="c2e8f618-9ffe-4e23-aa52-34539506ef1c" providerId="ADAL" clId="{B9563BC1-917B-4E47-A310-CF283070251A}" dt="2022-03-29T19:23:20.578" v="6962" actId="478"/>
          <ac:spMkLst>
            <pc:docMk/>
            <pc:sldMk cId="1773601020" sldId="268"/>
            <ac:spMk id="5" creationId="{29BEA216-3670-4783-A0D3-270183582462}"/>
          </ac:spMkLst>
        </pc:spChg>
        <pc:spChg chg="del mod">
          <ac:chgData name="Philippe Karan" userId="c2e8f618-9ffe-4e23-aa52-34539506ef1c" providerId="ADAL" clId="{B9563BC1-917B-4E47-A310-CF283070251A}" dt="2022-03-29T19:23:20.578" v="6962" actId="478"/>
          <ac:spMkLst>
            <pc:docMk/>
            <pc:sldMk cId="1773601020" sldId="268"/>
            <ac:spMk id="7" creationId="{545709DE-5F8C-407B-9864-5581CE259BB9}"/>
          </ac:spMkLst>
        </pc:spChg>
        <pc:spChg chg="del mod">
          <ac:chgData name="Philippe Karan" userId="c2e8f618-9ffe-4e23-aa52-34539506ef1c" providerId="ADAL" clId="{B9563BC1-917B-4E47-A310-CF283070251A}" dt="2022-03-29T19:23:20.578" v="6962" actId="478"/>
          <ac:spMkLst>
            <pc:docMk/>
            <pc:sldMk cId="1773601020" sldId="268"/>
            <ac:spMk id="8" creationId="{0BE5A0F1-A6CE-40C6-8413-B30101596743}"/>
          </ac:spMkLst>
        </pc:spChg>
        <pc:spChg chg="mod">
          <ac:chgData name="Philippe Karan" userId="c2e8f618-9ffe-4e23-aa52-34539506ef1c" providerId="ADAL" clId="{B9563BC1-917B-4E47-A310-CF283070251A}" dt="2022-03-29T19:39:43.712" v="7245" actId="20577"/>
          <ac:spMkLst>
            <pc:docMk/>
            <pc:sldMk cId="1773601020" sldId="268"/>
            <ac:spMk id="9" creationId="{06EB6BD4-7E79-4368-92BD-D86F7C71CE3A}"/>
          </ac:spMkLst>
        </pc:spChg>
        <pc:spChg chg="add mod topLvl">
          <ac:chgData name="Philippe Karan" userId="c2e8f618-9ffe-4e23-aa52-34539506ef1c" providerId="ADAL" clId="{B9563BC1-917B-4E47-A310-CF283070251A}" dt="2022-03-29T19:51:22.517" v="7429" actId="164"/>
          <ac:spMkLst>
            <pc:docMk/>
            <pc:sldMk cId="1773601020" sldId="268"/>
            <ac:spMk id="18" creationId="{B6F40664-50C7-419D-89EE-750D56479F42}"/>
          </ac:spMkLst>
        </pc:spChg>
        <pc:spChg chg="mod">
          <ac:chgData name="Philippe Karan" userId="c2e8f618-9ffe-4e23-aa52-34539506ef1c" providerId="ADAL" clId="{B9563BC1-917B-4E47-A310-CF283070251A}" dt="2022-03-29T19:51:06.783" v="7428" actId="165"/>
          <ac:spMkLst>
            <pc:docMk/>
            <pc:sldMk cId="1773601020" sldId="268"/>
            <ac:spMk id="40" creationId="{04500AE5-29E2-4054-8448-B39C9D26A45D}"/>
          </ac:spMkLst>
        </pc:spChg>
        <pc:spChg chg="mod">
          <ac:chgData name="Philippe Karan" userId="c2e8f618-9ffe-4e23-aa52-34539506ef1c" providerId="ADAL" clId="{B9563BC1-917B-4E47-A310-CF283070251A}" dt="2022-03-29T19:51:06.783" v="7428" actId="165"/>
          <ac:spMkLst>
            <pc:docMk/>
            <pc:sldMk cId="1773601020" sldId="268"/>
            <ac:spMk id="42" creationId="{4797A30C-6399-4A12-9E2F-4260887664B6}"/>
          </ac:spMkLst>
        </pc:spChg>
        <pc:spChg chg="mod">
          <ac:chgData name="Philippe Karan" userId="c2e8f618-9ffe-4e23-aa52-34539506ef1c" providerId="ADAL" clId="{B9563BC1-917B-4E47-A310-CF283070251A}" dt="2022-03-29T19:28:10.184" v="6981"/>
          <ac:spMkLst>
            <pc:docMk/>
            <pc:sldMk cId="1773601020" sldId="268"/>
            <ac:spMk id="44" creationId="{5FB99AE2-EAC0-43FA-AF13-0443A478924C}"/>
          </ac:spMkLst>
        </pc:spChg>
        <pc:spChg chg="mod">
          <ac:chgData name="Philippe Karan" userId="c2e8f618-9ffe-4e23-aa52-34539506ef1c" providerId="ADAL" clId="{B9563BC1-917B-4E47-A310-CF283070251A}" dt="2022-03-29T19:28:10.184" v="6981"/>
          <ac:spMkLst>
            <pc:docMk/>
            <pc:sldMk cId="1773601020" sldId="268"/>
            <ac:spMk id="46" creationId="{59A967C8-094C-418D-810F-D45A43BB7E7A}"/>
          </ac:spMkLst>
        </pc:spChg>
        <pc:spChg chg="mod">
          <ac:chgData name="Philippe Karan" userId="c2e8f618-9ffe-4e23-aa52-34539506ef1c" providerId="ADAL" clId="{B9563BC1-917B-4E47-A310-CF283070251A}" dt="2022-03-29T19:28:10.184" v="6981"/>
          <ac:spMkLst>
            <pc:docMk/>
            <pc:sldMk cId="1773601020" sldId="268"/>
            <ac:spMk id="47" creationId="{1ED3F4E8-9E6C-4FA6-9192-320EB31E06C1}"/>
          </ac:spMkLst>
        </pc:spChg>
        <pc:spChg chg="add mod">
          <ac:chgData name="Philippe Karan" userId="c2e8f618-9ffe-4e23-aa52-34539506ef1c" providerId="ADAL" clId="{B9563BC1-917B-4E47-A310-CF283070251A}" dt="2022-03-29T19:37:19.614" v="7104" actId="164"/>
          <ac:spMkLst>
            <pc:docMk/>
            <pc:sldMk cId="1773601020" sldId="268"/>
            <ac:spMk id="48" creationId="{040E261F-CFE3-4C7E-A4E7-18272600370D}"/>
          </ac:spMkLst>
        </pc:spChg>
        <pc:spChg chg="add mod">
          <ac:chgData name="Philippe Karan" userId="c2e8f618-9ffe-4e23-aa52-34539506ef1c" providerId="ADAL" clId="{B9563BC1-917B-4E47-A310-CF283070251A}" dt="2022-03-29T19:37:19.614" v="7104" actId="164"/>
          <ac:spMkLst>
            <pc:docMk/>
            <pc:sldMk cId="1773601020" sldId="268"/>
            <ac:spMk id="50" creationId="{7FACEB53-F678-4582-A730-8C5A2C67F8BB}"/>
          </ac:spMkLst>
        </pc:spChg>
        <pc:spChg chg="add del mod">
          <ac:chgData name="Philippe Karan" userId="c2e8f618-9ffe-4e23-aa52-34539506ef1c" providerId="ADAL" clId="{B9563BC1-917B-4E47-A310-CF283070251A}" dt="2022-03-29T19:41:50.132" v="7300" actId="478"/>
          <ac:spMkLst>
            <pc:docMk/>
            <pc:sldMk cId="1773601020" sldId="268"/>
            <ac:spMk id="51" creationId="{05008900-E203-4C39-AF84-3D1F3E74DD12}"/>
          </ac:spMkLst>
        </pc:spChg>
        <pc:spChg chg="add del mod">
          <ac:chgData name="Philippe Karan" userId="c2e8f618-9ffe-4e23-aa52-34539506ef1c" providerId="ADAL" clId="{B9563BC1-917B-4E47-A310-CF283070251A}" dt="2022-03-29T19:44:59.484" v="7417" actId="478"/>
          <ac:spMkLst>
            <pc:docMk/>
            <pc:sldMk cId="1773601020" sldId="268"/>
            <ac:spMk id="56" creationId="{D916410F-F8E5-4125-A74E-822DD4BABD20}"/>
          </ac:spMkLst>
        </pc:spChg>
        <pc:spChg chg="add mod">
          <ac:chgData name="Philippe Karan" userId="c2e8f618-9ffe-4e23-aa52-34539506ef1c" providerId="ADAL" clId="{B9563BC1-917B-4E47-A310-CF283070251A}" dt="2022-03-29T19:45:57.196" v="7423" actId="1076"/>
          <ac:spMkLst>
            <pc:docMk/>
            <pc:sldMk cId="1773601020" sldId="268"/>
            <ac:spMk id="58" creationId="{D38CF10F-53D6-49C1-B09B-17C08980F6B5}"/>
          </ac:spMkLst>
        </pc:spChg>
        <pc:spChg chg="add mod">
          <ac:chgData name="Philippe Karan" userId="c2e8f618-9ffe-4e23-aa52-34539506ef1c" providerId="ADAL" clId="{B9563BC1-917B-4E47-A310-CF283070251A}" dt="2022-03-29T19:46:10.580" v="7424" actId="1076"/>
          <ac:spMkLst>
            <pc:docMk/>
            <pc:sldMk cId="1773601020" sldId="268"/>
            <ac:spMk id="59" creationId="{B3A72D00-A4DB-4F16-A5C3-C695C0EEBA7E}"/>
          </ac:spMkLst>
        </pc:spChg>
        <pc:spChg chg="add mod">
          <ac:chgData name="Philippe Karan" userId="c2e8f618-9ffe-4e23-aa52-34539506ef1c" providerId="ADAL" clId="{B9563BC1-917B-4E47-A310-CF283070251A}" dt="2022-03-29T19:46:13.276" v="7425" actId="1076"/>
          <ac:spMkLst>
            <pc:docMk/>
            <pc:sldMk cId="1773601020" sldId="268"/>
            <ac:spMk id="60" creationId="{EF4C62DC-5895-4C2D-AE07-90CDBE62D60B}"/>
          </ac:spMkLst>
        </pc:spChg>
        <pc:spChg chg="add mod">
          <ac:chgData name="Philippe Karan" userId="c2e8f618-9ffe-4e23-aa52-34539506ef1c" providerId="ADAL" clId="{B9563BC1-917B-4E47-A310-CF283070251A}" dt="2022-03-29T19:45:53.524" v="7422" actId="1076"/>
          <ac:spMkLst>
            <pc:docMk/>
            <pc:sldMk cId="1773601020" sldId="268"/>
            <ac:spMk id="61" creationId="{B0A5A531-2F97-4874-B860-7B436700CEAD}"/>
          </ac:spMkLst>
        </pc:spChg>
        <pc:spChg chg="add mod">
          <ac:chgData name="Philippe Karan" userId="c2e8f618-9ffe-4e23-aa52-34539506ef1c" providerId="ADAL" clId="{B9563BC1-917B-4E47-A310-CF283070251A}" dt="2022-03-29T20:02:52.223" v="7462" actId="164"/>
          <ac:spMkLst>
            <pc:docMk/>
            <pc:sldMk cId="1773601020" sldId="268"/>
            <ac:spMk id="64" creationId="{1EC7AD03-26EE-4AC6-996F-C81FA09148CB}"/>
          </ac:spMkLst>
        </pc:spChg>
        <pc:spChg chg="add mod">
          <ac:chgData name="Philippe Karan" userId="c2e8f618-9ffe-4e23-aa52-34539506ef1c" providerId="ADAL" clId="{B9563BC1-917B-4E47-A310-CF283070251A}" dt="2022-03-29T20:02:52.223" v="7462" actId="164"/>
          <ac:spMkLst>
            <pc:docMk/>
            <pc:sldMk cId="1773601020" sldId="268"/>
            <ac:spMk id="65" creationId="{D7982510-FD04-441B-893A-1FA5211EB159}"/>
          </ac:spMkLst>
        </pc:spChg>
        <pc:spChg chg="add mod">
          <ac:chgData name="Philippe Karan" userId="c2e8f618-9ffe-4e23-aa52-34539506ef1c" providerId="ADAL" clId="{B9563BC1-917B-4E47-A310-CF283070251A}" dt="2022-03-29T20:02:52.223" v="7462" actId="164"/>
          <ac:spMkLst>
            <pc:docMk/>
            <pc:sldMk cId="1773601020" sldId="268"/>
            <ac:spMk id="68" creationId="{E9525874-2D54-49A1-BD2C-11CCF2DEF1BD}"/>
          </ac:spMkLst>
        </pc:spChg>
        <pc:grpChg chg="add del mod">
          <ac:chgData name="Philippe Karan" userId="c2e8f618-9ffe-4e23-aa52-34539506ef1c" providerId="ADAL" clId="{B9563BC1-917B-4E47-A310-CF283070251A}" dt="2022-03-29T19:23:34.355" v="6964" actId="478"/>
          <ac:grpSpMkLst>
            <pc:docMk/>
            <pc:sldMk cId="1773601020" sldId="268"/>
            <ac:grpSpMk id="16" creationId="{1F3D409F-63AC-4A42-96C7-DC2179523020}"/>
          </ac:grpSpMkLst>
        </pc:grpChg>
        <pc:grpChg chg="add mod topLvl">
          <ac:chgData name="Philippe Karan" userId="c2e8f618-9ffe-4e23-aa52-34539506ef1c" providerId="ADAL" clId="{B9563BC1-917B-4E47-A310-CF283070251A}" dt="2022-03-29T19:51:22.517" v="7429" actId="164"/>
          <ac:grpSpMkLst>
            <pc:docMk/>
            <pc:sldMk cId="1773601020" sldId="268"/>
            <ac:grpSpMk id="19" creationId="{6FF50D83-CDBA-4E98-990E-96B64E99E0AA}"/>
          </ac:grpSpMkLst>
        </pc:grpChg>
        <pc:grpChg chg="add mod">
          <ac:chgData name="Philippe Karan" userId="c2e8f618-9ffe-4e23-aa52-34539506ef1c" providerId="ADAL" clId="{B9563BC1-917B-4E47-A310-CF283070251A}" dt="2022-03-29T19:37:19.614" v="7104" actId="164"/>
          <ac:grpSpMkLst>
            <pc:docMk/>
            <pc:sldMk cId="1773601020" sldId="268"/>
            <ac:grpSpMk id="43" creationId="{611DC94E-5896-42C7-9FE2-473D3408DE68}"/>
          </ac:grpSpMkLst>
        </pc:grpChg>
        <pc:grpChg chg="add mod">
          <ac:chgData name="Philippe Karan" userId="c2e8f618-9ffe-4e23-aa52-34539506ef1c" providerId="ADAL" clId="{B9563BC1-917B-4E47-A310-CF283070251A}" dt="2022-03-30T21:15:11.692" v="9522" actId="1036"/>
          <ac:grpSpMkLst>
            <pc:docMk/>
            <pc:sldMk cId="1773601020" sldId="268"/>
            <ac:grpSpMk id="54" creationId="{3ECD1FBF-6048-40EF-8D4F-87B6BF5289F4}"/>
          </ac:grpSpMkLst>
        </pc:grpChg>
        <pc:grpChg chg="add del mod">
          <ac:chgData name="Philippe Karan" userId="c2e8f618-9ffe-4e23-aa52-34539506ef1c" providerId="ADAL" clId="{B9563BC1-917B-4E47-A310-CF283070251A}" dt="2022-03-29T19:51:06.783" v="7428" actId="165"/>
          <ac:grpSpMkLst>
            <pc:docMk/>
            <pc:sldMk cId="1773601020" sldId="268"/>
            <ac:grpSpMk id="55" creationId="{ECBE827B-F366-4971-AB44-4C307D891218}"/>
          </ac:grpSpMkLst>
        </pc:grpChg>
        <pc:grpChg chg="add mod">
          <ac:chgData name="Philippe Karan" userId="c2e8f618-9ffe-4e23-aa52-34539506ef1c" providerId="ADAL" clId="{B9563BC1-917B-4E47-A310-CF283070251A}" dt="2022-03-29T20:02:01.692" v="7460" actId="1076"/>
          <ac:grpSpMkLst>
            <pc:docMk/>
            <pc:sldMk cId="1773601020" sldId="268"/>
            <ac:grpSpMk id="62" creationId="{4C6309DF-2037-4460-971C-BFD1CEA3A554}"/>
          </ac:grpSpMkLst>
        </pc:grpChg>
        <pc:grpChg chg="add mod">
          <ac:chgData name="Philippe Karan" userId="c2e8f618-9ffe-4e23-aa52-34539506ef1c" providerId="ADAL" clId="{B9563BC1-917B-4E47-A310-CF283070251A}" dt="2022-03-29T20:03:03.094" v="7524" actId="1037"/>
          <ac:grpSpMkLst>
            <pc:docMk/>
            <pc:sldMk cId="1773601020" sldId="268"/>
            <ac:grpSpMk id="69" creationId="{286B35B9-EA78-480F-B191-B8FDD33F371B}"/>
          </ac:grpSpMkLst>
        </pc:grpChg>
        <pc:picChg chg="add del mod">
          <ac:chgData name="Philippe Karan" userId="c2e8f618-9ffe-4e23-aa52-34539506ef1c" providerId="ADAL" clId="{B9563BC1-917B-4E47-A310-CF283070251A}" dt="2022-03-29T19:23:35.179" v="6966" actId="478"/>
          <ac:picMkLst>
            <pc:docMk/>
            <pc:sldMk cId="1773601020" sldId="268"/>
            <ac:picMk id="10" creationId="{ABAA9EA6-F60B-4514-9E4F-0B943AB9F708}"/>
          </ac:picMkLst>
        </pc:picChg>
        <pc:picChg chg="add mod topLvl">
          <ac:chgData name="Philippe Karan" userId="c2e8f618-9ffe-4e23-aa52-34539506ef1c" providerId="ADAL" clId="{B9563BC1-917B-4E47-A310-CF283070251A}" dt="2022-03-29T19:51:06.783" v="7428" actId="165"/>
          <ac:picMkLst>
            <pc:docMk/>
            <pc:sldMk cId="1773601020" sldId="268"/>
            <ac:picMk id="11" creationId="{32E129C9-EABE-48B1-90D5-A33C885B6C55}"/>
          </ac:picMkLst>
        </pc:picChg>
        <pc:picChg chg="add del mod">
          <ac:chgData name="Philippe Karan" userId="c2e8f618-9ffe-4e23-aa52-34539506ef1c" providerId="ADAL" clId="{B9563BC1-917B-4E47-A310-CF283070251A}" dt="2022-03-29T19:23:34.722" v="6965" actId="478"/>
          <ac:picMkLst>
            <pc:docMk/>
            <pc:sldMk cId="1773601020" sldId="268"/>
            <ac:picMk id="12" creationId="{928D51B4-07A4-4961-8C7D-0AABE4989E91}"/>
          </ac:picMkLst>
        </pc:picChg>
        <pc:picChg chg="add mod modCrop">
          <ac:chgData name="Philippe Karan" userId="c2e8f618-9ffe-4e23-aa52-34539506ef1c" providerId="ADAL" clId="{B9563BC1-917B-4E47-A310-CF283070251A}" dt="2022-03-29T17:41:23.638" v="5600" actId="164"/>
          <ac:picMkLst>
            <pc:docMk/>
            <pc:sldMk cId="1773601020" sldId="268"/>
            <ac:picMk id="14" creationId="{5828E349-8275-45EA-839D-A5043CA52345}"/>
          </ac:picMkLst>
        </pc:picChg>
        <pc:picChg chg="add mod modCrop">
          <ac:chgData name="Philippe Karan" userId="c2e8f618-9ffe-4e23-aa52-34539506ef1c" providerId="ADAL" clId="{B9563BC1-917B-4E47-A310-CF283070251A}" dt="2022-03-29T17:41:23.638" v="5600" actId="164"/>
          <ac:picMkLst>
            <pc:docMk/>
            <pc:sldMk cId="1773601020" sldId="268"/>
            <ac:picMk id="15" creationId="{1D364D13-FC3F-4766-8CB3-3B5EBE897087}"/>
          </ac:picMkLst>
        </pc:picChg>
        <pc:picChg chg="add mod">
          <ac:chgData name="Philippe Karan" userId="c2e8f618-9ffe-4e23-aa52-34539506ef1c" providerId="ADAL" clId="{B9563BC1-917B-4E47-A310-CF283070251A}" dt="2022-03-29T19:40:15.184" v="7250" actId="1076"/>
          <ac:picMkLst>
            <pc:docMk/>
            <pc:sldMk cId="1773601020" sldId="268"/>
            <ac:picMk id="52" creationId="{56B18874-CD2E-438C-AB44-313E2B763CAE}"/>
          </ac:picMkLst>
        </pc:picChg>
        <pc:picChg chg="add del mod">
          <ac:chgData name="Philippe Karan" userId="c2e8f618-9ffe-4e23-aa52-34539506ef1c" providerId="ADAL" clId="{B9563BC1-917B-4E47-A310-CF283070251A}" dt="2022-03-29T19:36:44.945" v="7103" actId="478"/>
          <ac:picMkLst>
            <pc:docMk/>
            <pc:sldMk cId="1773601020" sldId="268"/>
            <ac:picMk id="53" creationId="{80AC452B-31ED-47AC-9E07-9D0CE87077D1}"/>
          </ac:picMkLst>
        </pc:picChg>
        <pc:picChg chg="add mod">
          <ac:chgData name="Philippe Karan" userId="c2e8f618-9ffe-4e23-aa52-34539506ef1c" providerId="ADAL" clId="{B9563BC1-917B-4E47-A310-CF283070251A}" dt="2022-03-29T20:06:50.051" v="7547" actId="1076"/>
          <ac:picMkLst>
            <pc:docMk/>
            <pc:sldMk cId="1773601020" sldId="268"/>
            <ac:picMk id="73" creationId="{80947FA3-29CF-4BA5-869F-1D4FBE9B7C2C}"/>
          </ac:picMkLst>
        </pc:picChg>
        <pc:picChg chg="add mod">
          <ac:chgData name="Philippe Karan" userId="c2e8f618-9ffe-4e23-aa52-34539506ef1c" providerId="ADAL" clId="{B9563BC1-917B-4E47-A310-CF283070251A}" dt="2022-03-29T20:06:50.051" v="7547" actId="1076"/>
          <ac:picMkLst>
            <pc:docMk/>
            <pc:sldMk cId="1773601020" sldId="268"/>
            <ac:picMk id="75" creationId="{7F98D7E3-8168-4251-A79B-0207E00E2842}"/>
          </ac:picMkLst>
        </pc:picChg>
        <pc:cxnChg chg="del mod">
          <ac:chgData name="Philippe Karan" userId="c2e8f618-9ffe-4e23-aa52-34539506ef1c" providerId="ADAL" clId="{B9563BC1-917B-4E47-A310-CF283070251A}" dt="2022-03-29T19:23:20.578" v="6962" actId="478"/>
          <ac:cxnSpMkLst>
            <pc:docMk/>
            <pc:sldMk cId="1773601020" sldId="268"/>
            <ac:cxnSpMk id="6" creationId="{A0385E51-1F60-4F76-9F78-3AB672417F7D}"/>
          </ac:cxnSpMkLst>
        </pc:cxnChg>
        <pc:cxnChg chg="add mod topLvl">
          <ac:chgData name="Philippe Karan" userId="c2e8f618-9ffe-4e23-aa52-34539506ef1c" providerId="ADAL" clId="{B9563BC1-917B-4E47-A310-CF283070251A}" dt="2022-03-29T19:51:22.517" v="7429" actId="164"/>
          <ac:cxnSpMkLst>
            <pc:docMk/>
            <pc:sldMk cId="1773601020" sldId="268"/>
            <ac:cxnSpMk id="17" creationId="{90FB78C6-7ED3-4760-8C8A-20B51AFA8664}"/>
          </ac:cxnSpMkLst>
        </pc:cxnChg>
        <pc:cxnChg chg="mod">
          <ac:chgData name="Philippe Karan" userId="c2e8f618-9ffe-4e23-aa52-34539506ef1c" providerId="ADAL" clId="{B9563BC1-917B-4E47-A310-CF283070251A}" dt="2022-03-29T19:51:06.783" v="7428" actId="165"/>
          <ac:cxnSpMkLst>
            <pc:docMk/>
            <pc:sldMk cId="1773601020" sldId="268"/>
            <ac:cxnSpMk id="20" creationId="{D9647140-452A-4582-8310-3607EE6A32BF}"/>
          </ac:cxnSpMkLst>
        </pc:cxnChg>
        <pc:cxnChg chg="mod">
          <ac:chgData name="Philippe Karan" userId="c2e8f618-9ffe-4e23-aa52-34539506ef1c" providerId="ADAL" clId="{B9563BC1-917B-4E47-A310-CF283070251A}" dt="2022-03-29T19:51:06.783" v="7428" actId="165"/>
          <ac:cxnSpMkLst>
            <pc:docMk/>
            <pc:sldMk cId="1773601020" sldId="268"/>
            <ac:cxnSpMk id="21" creationId="{15F5EB5B-C8D9-4002-9971-8C6558B7AED5}"/>
          </ac:cxnSpMkLst>
        </pc:cxnChg>
        <pc:cxnChg chg="mod">
          <ac:chgData name="Philippe Karan" userId="c2e8f618-9ffe-4e23-aa52-34539506ef1c" providerId="ADAL" clId="{B9563BC1-917B-4E47-A310-CF283070251A}" dt="2022-03-29T19:51:06.783" v="7428" actId="165"/>
          <ac:cxnSpMkLst>
            <pc:docMk/>
            <pc:sldMk cId="1773601020" sldId="268"/>
            <ac:cxnSpMk id="22" creationId="{BA8D358B-C9AC-4FCA-8B35-0945F6E85EE0}"/>
          </ac:cxnSpMkLst>
        </pc:cxnChg>
        <pc:cxnChg chg="mod">
          <ac:chgData name="Philippe Karan" userId="c2e8f618-9ffe-4e23-aa52-34539506ef1c" providerId="ADAL" clId="{B9563BC1-917B-4E47-A310-CF283070251A}" dt="2022-03-29T19:51:06.783" v="7428" actId="165"/>
          <ac:cxnSpMkLst>
            <pc:docMk/>
            <pc:sldMk cId="1773601020" sldId="268"/>
            <ac:cxnSpMk id="23" creationId="{7E6FB968-36EB-49CD-B220-FEFB78595779}"/>
          </ac:cxnSpMkLst>
        </pc:cxnChg>
        <pc:cxnChg chg="mod">
          <ac:chgData name="Philippe Karan" userId="c2e8f618-9ffe-4e23-aa52-34539506ef1c" providerId="ADAL" clId="{B9563BC1-917B-4E47-A310-CF283070251A}" dt="2022-03-29T19:51:06.783" v="7428" actId="165"/>
          <ac:cxnSpMkLst>
            <pc:docMk/>
            <pc:sldMk cId="1773601020" sldId="268"/>
            <ac:cxnSpMk id="24" creationId="{438D2620-910B-413C-987A-1E61F6F9B3BD}"/>
          </ac:cxnSpMkLst>
        </pc:cxnChg>
        <pc:cxnChg chg="mod">
          <ac:chgData name="Philippe Karan" userId="c2e8f618-9ffe-4e23-aa52-34539506ef1c" providerId="ADAL" clId="{B9563BC1-917B-4E47-A310-CF283070251A}" dt="2022-03-29T19:51:06.783" v="7428" actId="165"/>
          <ac:cxnSpMkLst>
            <pc:docMk/>
            <pc:sldMk cId="1773601020" sldId="268"/>
            <ac:cxnSpMk id="25" creationId="{6263EDBE-BACA-4464-8519-D5D0007AF0CB}"/>
          </ac:cxnSpMkLst>
        </pc:cxnChg>
        <pc:cxnChg chg="mod">
          <ac:chgData name="Philippe Karan" userId="c2e8f618-9ffe-4e23-aa52-34539506ef1c" providerId="ADAL" clId="{B9563BC1-917B-4E47-A310-CF283070251A}" dt="2022-03-29T19:51:06.783" v="7428" actId="165"/>
          <ac:cxnSpMkLst>
            <pc:docMk/>
            <pc:sldMk cId="1773601020" sldId="268"/>
            <ac:cxnSpMk id="26" creationId="{AC5677D6-33BD-49DD-AEC8-D720AE350C07}"/>
          </ac:cxnSpMkLst>
        </pc:cxnChg>
        <pc:cxnChg chg="mod">
          <ac:chgData name="Philippe Karan" userId="c2e8f618-9ffe-4e23-aa52-34539506ef1c" providerId="ADAL" clId="{B9563BC1-917B-4E47-A310-CF283070251A}" dt="2022-03-29T19:51:06.783" v="7428" actId="165"/>
          <ac:cxnSpMkLst>
            <pc:docMk/>
            <pc:sldMk cId="1773601020" sldId="268"/>
            <ac:cxnSpMk id="27" creationId="{C8F99DB0-31FF-47D0-BB46-0369F77DA9CE}"/>
          </ac:cxnSpMkLst>
        </pc:cxnChg>
        <pc:cxnChg chg="mod">
          <ac:chgData name="Philippe Karan" userId="c2e8f618-9ffe-4e23-aa52-34539506ef1c" providerId="ADAL" clId="{B9563BC1-917B-4E47-A310-CF283070251A}" dt="2022-03-29T19:51:06.783" v="7428" actId="165"/>
          <ac:cxnSpMkLst>
            <pc:docMk/>
            <pc:sldMk cId="1773601020" sldId="268"/>
            <ac:cxnSpMk id="28" creationId="{A55BAFDB-5282-4CF2-AD87-4A0F2D7CC146}"/>
          </ac:cxnSpMkLst>
        </pc:cxnChg>
        <pc:cxnChg chg="mod">
          <ac:chgData name="Philippe Karan" userId="c2e8f618-9ffe-4e23-aa52-34539506ef1c" providerId="ADAL" clId="{B9563BC1-917B-4E47-A310-CF283070251A}" dt="2022-03-29T19:51:06.783" v="7428" actId="165"/>
          <ac:cxnSpMkLst>
            <pc:docMk/>
            <pc:sldMk cId="1773601020" sldId="268"/>
            <ac:cxnSpMk id="29" creationId="{46CE432B-B4CD-418E-8245-BB4D26205812}"/>
          </ac:cxnSpMkLst>
        </pc:cxnChg>
        <pc:cxnChg chg="mod">
          <ac:chgData name="Philippe Karan" userId="c2e8f618-9ffe-4e23-aa52-34539506ef1c" providerId="ADAL" clId="{B9563BC1-917B-4E47-A310-CF283070251A}" dt="2022-03-29T19:51:06.783" v="7428" actId="165"/>
          <ac:cxnSpMkLst>
            <pc:docMk/>
            <pc:sldMk cId="1773601020" sldId="268"/>
            <ac:cxnSpMk id="30" creationId="{6C7D781D-6286-4ECB-8287-FF2D4D0E0A2D}"/>
          </ac:cxnSpMkLst>
        </pc:cxnChg>
        <pc:cxnChg chg="mod">
          <ac:chgData name="Philippe Karan" userId="c2e8f618-9ffe-4e23-aa52-34539506ef1c" providerId="ADAL" clId="{B9563BC1-917B-4E47-A310-CF283070251A}" dt="2022-03-29T19:51:06.783" v="7428" actId="165"/>
          <ac:cxnSpMkLst>
            <pc:docMk/>
            <pc:sldMk cId="1773601020" sldId="268"/>
            <ac:cxnSpMk id="31" creationId="{2B0ACB52-32EF-4F8B-A342-296CAC81529F}"/>
          </ac:cxnSpMkLst>
        </pc:cxnChg>
        <pc:cxnChg chg="mod">
          <ac:chgData name="Philippe Karan" userId="c2e8f618-9ffe-4e23-aa52-34539506ef1c" providerId="ADAL" clId="{B9563BC1-917B-4E47-A310-CF283070251A}" dt="2022-03-29T19:51:06.783" v="7428" actId="165"/>
          <ac:cxnSpMkLst>
            <pc:docMk/>
            <pc:sldMk cId="1773601020" sldId="268"/>
            <ac:cxnSpMk id="32" creationId="{0235D001-342C-45D6-8D3B-6AC4B8AA9473}"/>
          </ac:cxnSpMkLst>
        </pc:cxnChg>
        <pc:cxnChg chg="mod">
          <ac:chgData name="Philippe Karan" userId="c2e8f618-9ffe-4e23-aa52-34539506ef1c" providerId="ADAL" clId="{B9563BC1-917B-4E47-A310-CF283070251A}" dt="2022-03-29T19:51:06.783" v="7428" actId="165"/>
          <ac:cxnSpMkLst>
            <pc:docMk/>
            <pc:sldMk cId="1773601020" sldId="268"/>
            <ac:cxnSpMk id="33" creationId="{CA418BBA-423B-408A-BD57-0978BB4B055D}"/>
          </ac:cxnSpMkLst>
        </pc:cxnChg>
        <pc:cxnChg chg="mod">
          <ac:chgData name="Philippe Karan" userId="c2e8f618-9ffe-4e23-aa52-34539506ef1c" providerId="ADAL" clId="{B9563BC1-917B-4E47-A310-CF283070251A}" dt="2022-03-29T19:51:06.783" v="7428" actId="165"/>
          <ac:cxnSpMkLst>
            <pc:docMk/>
            <pc:sldMk cId="1773601020" sldId="268"/>
            <ac:cxnSpMk id="34" creationId="{7B903450-08D8-44A1-B048-A63372BE349B}"/>
          </ac:cxnSpMkLst>
        </pc:cxnChg>
        <pc:cxnChg chg="mod">
          <ac:chgData name="Philippe Karan" userId="c2e8f618-9ffe-4e23-aa52-34539506ef1c" providerId="ADAL" clId="{B9563BC1-917B-4E47-A310-CF283070251A}" dt="2022-03-29T19:51:06.783" v="7428" actId="165"/>
          <ac:cxnSpMkLst>
            <pc:docMk/>
            <pc:sldMk cId="1773601020" sldId="268"/>
            <ac:cxnSpMk id="35" creationId="{466D88F5-2612-4A01-9022-700D017ADD58}"/>
          </ac:cxnSpMkLst>
        </pc:cxnChg>
        <pc:cxnChg chg="mod">
          <ac:chgData name="Philippe Karan" userId="c2e8f618-9ffe-4e23-aa52-34539506ef1c" providerId="ADAL" clId="{B9563BC1-917B-4E47-A310-CF283070251A}" dt="2022-03-29T19:51:06.783" v="7428" actId="165"/>
          <ac:cxnSpMkLst>
            <pc:docMk/>
            <pc:sldMk cId="1773601020" sldId="268"/>
            <ac:cxnSpMk id="36" creationId="{713ADBF5-3AEB-480B-ADD6-80BB5DC4CFBC}"/>
          </ac:cxnSpMkLst>
        </pc:cxnChg>
        <pc:cxnChg chg="mod">
          <ac:chgData name="Philippe Karan" userId="c2e8f618-9ffe-4e23-aa52-34539506ef1c" providerId="ADAL" clId="{B9563BC1-917B-4E47-A310-CF283070251A}" dt="2022-03-29T19:51:06.783" v="7428" actId="165"/>
          <ac:cxnSpMkLst>
            <pc:docMk/>
            <pc:sldMk cId="1773601020" sldId="268"/>
            <ac:cxnSpMk id="37" creationId="{56BF351B-5302-4152-A4CB-5F43464BFFFD}"/>
          </ac:cxnSpMkLst>
        </pc:cxnChg>
        <pc:cxnChg chg="mod">
          <ac:chgData name="Philippe Karan" userId="c2e8f618-9ffe-4e23-aa52-34539506ef1c" providerId="ADAL" clId="{B9563BC1-917B-4E47-A310-CF283070251A}" dt="2022-03-29T19:51:06.783" v="7428" actId="165"/>
          <ac:cxnSpMkLst>
            <pc:docMk/>
            <pc:sldMk cId="1773601020" sldId="268"/>
            <ac:cxnSpMk id="38" creationId="{F7C03298-8A35-439B-887E-84CD99D9F3EE}"/>
          </ac:cxnSpMkLst>
        </pc:cxnChg>
        <pc:cxnChg chg="mod">
          <ac:chgData name="Philippe Karan" userId="c2e8f618-9ffe-4e23-aa52-34539506ef1c" providerId="ADAL" clId="{B9563BC1-917B-4E47-A310-CF283070251A}" dt="2022-03-29T19:51:06.783" v="7428" actId="165"/>
          <ac:cxnSpMkLst>
            <pc:docMk/>
            <pc:sldMk cId="1773601020" sldId="268"/>
            <ac:cxnSpMk id="39" creationId="{7AA9DCBF-546E-4EA0-B610-DDE45719D61B}"/>
          </ac:cxnSpMkLst>
        </pc:cxnChg>
        <pc:cxnChg chg="mod">
          <ac:chgData name="Philippe Karan" userId="c2e8f618-9ffe-4e23-aa52-34539506ef1c" providerId="ADAL" clId="{B9563BC1-917B-4E47-A310-CF283070251A}" dt="2022-03-29T19:51:06.783" v="7428" actId="165"/>
          <ac:cxnSpMkLst>
            <pc:docMk/>
            <pc:sldMk cId="1773601020" sldId="268"/>
            <ac:cxnSpMk id="41" creationId="{2058A312-A0B1-449E-9AF9-D6152CBF7CD5}"/>
          </ac:cxnSpMkLst>
        </pc:cxnChg>
        <pc:cxnChg chg="mod">
          <ac:chgData name="Philippe Karan" userId="c2e8f618-9ffe-4e23-aa52-34539506ef1c" providerId="ADAL" clId="{B9563BC1-917B-4E47-A310-CF283070251A}" dt="2022-03-29T19:28:10.184" v="6981"/>
          <ac:cxnSpMkLst>
            <pc:docMk/>
            <pc:sldMk cId="1773601020" sldId="268"/>
            <ac:cxnSpMk id="45" creationId="{77592D98-AAAB-46E9-AC24-EAC9A53ECDA2}"/>
          </ac:cxnSpMkLst>
        </pc:cxnChg>
        <pc:cxnChg chg="add mod">
          <ac:chgData name="Philippe Karan" userId="c2e8f618-9ffe-4e23-aa52-34539506ef1c" providerId="ADAL" clId="{B9563BC1-917B-4E47-A310-CF283070251A}" dt="2022-03-29T19:37:19.614" v="7104" actId="164"/>
          <ac:cxnSpMkLst>
            <pc:docMk/>
            <pc:sldMk cId="1773601020" sldId="268"/>
            <ac:cxnSpMk id="49" creationId="{81F87D08-5B55-443F-9DB5-D47D54233B5D}"/>
          </ac:cxnSpMkLst>
        </pc:cxnChg>
        <pc:cxnChg chg="add del mod">
          <ac:chgData name="Philippe Karan" userId="c2e8f618-9ffe-4e23-aa52-34539506ef1c" providerId="ADAL" clId="{B9563BC1-917B-4E47-A310-CF283070251A}" dt="2022-03-29T19:39:20.110" v="7196" actId="478"/>
          <ac:cxnSpMkLst>
            <pc:docMk/>
            <pc:sldMk cId="1773601020" sldId="268"/>
            <ac:cxnSpMk id="57" creationId="{39554B96-AA31-4211-AAF2-CCAD06CFCAE2}"/>
          </ac:cxnSpMkLst>
        </pc:cxnChg>
        <pc:cxnChg chg="add mod">
          <ac:chgData name="Philippe Karan" userId="c2e8f618-9ffe-4e23-aa52-34539506ef1c" providerId="ADAL" clId="{B9563BC1-917B-4E47-A310-CF283070251A}" dt="2022-03-29T20:02:52.223" v="7462" actId="164"/>
          <ac:cxnSpMkLst>
            <pc:docMk/>
            <pc:sldMk cId="1773601020" sldId="268"/>
            <ac:cxnSpMk id="63" creationId="{509AA5C0-37EF-4489-9464-5180DC29478E}"/>
          </ac:cxnSpMkLst>
        </pc:cxnChg>
        <pc:cxnChg chg="add mod">
          <ac:chgData name="Philippe Karan" userId="c2e8f618-9ffe-4e23-aa52-34539506ef1c" providerId="ADAL" clId="{B9563BC1-917B-4E47-A310-CF283070251A}" dt="2022-03-29T20:02:52.223" v="7462" actId="164"/>
          <ac:cxnSpMkLst>
            <pc:docMk/>
            <pc:sldMk cId="1773601020" sldId="268"/>
            <ac:cxnSpMk id="66" creationId="{C4409E16-D8D2-4EDC-95F6-1949297063F2}"/>
          </ac:cxnSpMkLst>
        </pc:cxnChg>
        <pc:cxnChg chg="add mod">
          <ac:chgData name="Philippe Karan" userId="c2e8f618-9ffe-4e23-aa52-34539506ef1c" providerId="ADAL" clId="{B9563BC1-917B-4E47-A310-CF283070251A}" dt="2022-03-29T20:03:31.572" v="7526" actId="1076"/>
          <ac:cxnSpMkLst>
            <pc:docMk/>
            <pc:sldMk cId="1773601020" sldId="268"/>
            <ac:cxnSpMk id="70" creationId="{06FA2CB5-50FA-48CC-AC3A-7E5B4C079340}"/>
          </ac:cxnSpMkLst>
        </pc:cxnChg>
        <pc:cxnChg chg="add mod">
          <ac:chgData name="Philippe Karan" userId="c2e8f618-9ffe-4e23-aa52-34539506ef1c" providerId="ADAL" clId="{B9563BC1-917B-4E47-A310-CF283070251A}" dt="2022-03-29T20:03:39.268" v="7528" actId="1076"/>
          <ac:cxnSpMkLst>
            <pc:docMk/>
            <pc:sldMk cId="1773601020" sldId="268"/>
            <ac:cxnSpMk id="71" creationId="{95FFCF01-64ED-4CC2-BCF5-537E6BA2B484}"/>
          </ac:cxnSpMkLst>
        </pc:cxnChg>
      </pc:sldChg>
      <pc:sldChg chg="addSp delSp modSp add del mod delAnim modAnim modNotesTx">
        <pc:chgData name="Philippe Karan" userId="c2e8f618-9ffe-4e23-aa52-34539506ef1c" providerId="ADAL" clId="{B9563BC1-917B-4E47-A310-CF283070251A}" dt="2022-03-30T16:11:16.282" v="8635" actId="20577"/>
        <pc:sldMkLst>
          <pc:docMk/>
          <pc:sldMk cId="752443173" sldId="269"/>
        </pc:sldMkLst>
        <pc:spChg chg="del">
          <ac:chgData name="Philippe Karan" userId="c2e8f618-9ffe-4e23-aa52-34539506ef1c" providerId="ADAL" clId="{B9563BC1-917B-4E47-A310-CF283070251A}" dt="2022-03-29T19:23:26.219" v="6963" actId="478"/>
          <ac:spMkLst>
            <pc:docMk/>
            <pc:sldMk cId="752443173" sldId="269"/>
            <ac:spMk id="5" creationId="{29BEA216-3670-4783-A0D3-270183582462}"/>
          </ac:spMkLst>
        </pc:spChg>
        <pc:spChg chg="del">
          <ac:chgData name="Philippe Karan" userId="c2e8f618-9ffe-4e23-aa52-34539506ef1c" providerId="ADAL" clId="{B9563BC1-917B-4E47-A310-CF283070251A}" dt="2022-03-29T19:23:26.219" v="6963" actId="478"/>
          <ac:spMkLst>
            <pc:docMk/>
            <pc:sldMk cId="752443173" sldId="269"/>
            <ac:spMk id="7" creationId="{545709DE-5F8C-407B-9864-5581CE259BB9}"/>
          </ac:spMkLst>
        </pc:spChg>
        <pc:spChg chg="del">
          <ac:chgData name="Philippe Karan" userId="c2e8f618-9ffe-4e23-aa52-34539506ef1c" providerId="ADAL" clId="{B9563BC1-917B-4E47-A310-CF283070251A}" dt="2022-03-29T19:23:26.219" v="6963" actId="478"/>
          <ac:spMkLst>
            <pc:docMk/>
            <pc:sldMk cId="752443173" sldId="269"/>
            <ac:spMk id="8" creationId="{0BE5A0F1-A6CE-40C6-8413-B30101596743}"/>
          </ac:spMkLst>
        </pc:spChg>
        <pc:spChg chg="mod">
          <ac:chgData name="Philippe Karan" userId="c2e8f618-9ffe-4e23-aa52-34539506ef1c" providerId="ADAL" clId="{B9563BC1-917B-4E47-A310-CF283070251A}" dt="2022-03-30T14:53:22.234" v="8032" actId="207"/>
          <ac:spMkLst>
            <pc:docMk/>
            <pc:sldMk cId="752443173" sldId="269"/>
            <ac:spMk id="9" creationId="{06EB6BD4-7E79-4368-92BD-D86F7C71CE3A}"/>
          </ac:spMkLst>
        </pc:spChg>
        <pc:spChg chg="add del mod">
          <ac:chgData name="Philippe Karan" userId="c2e8f618-9ffe-4e23-aa52-34539506ef1c" providerId="ADAL" clId="{B9563BC1-917B-4E47-A310-CF283070251A}" dt="2022-03-29T20:08:53.834" v="7570"/>
          <ac:spMkLst>
            <pc:docMk/>
            <pc:sldMk cId="752443173" sldId="269"/>
            <ac:spMk id="17" creationId="{21DF2CEF-DC10-45D2-8D3C-665826F41514}"/>
          </ac:spMkLst>
        </pc:spChg>
        <pc:spChg chg="mod topLvl">
          <ac:chgData name="Philippe Karan" userId="c2e8f618-9ffe-4e23-aa52-34539506ef1c" providerId="ADAL" clId="{B9563BC1-917B-4E47-A310-CF283070251A}" dt="2022-03-30T14:54:14.703" v="8080" actId="1037"/>
          <ac:spMkLst>
            <pc:docMk/>
            <pc:sldMk cId="752443173" sldId="269"/>
            <ac:spMk id="19" creationId="{11426D30-8C0B-4B94-883F-A37257684AC0}"/>
          </ac:spMkLst>
        </pc:spChg>
        <pc:spChg chg="add del mod">
          <ac:chgData name="Philippe Karan" userId="c2e8f618-9ffe-4e23-aa52-34539506ef1c" providerId="ADAL" clId="{B9563BC1-917B-4E47-A310-CF283070251A}" dt="2022-03-29T20:09:32.668" v="7579" actId="478"/>
          <ac:spMkLst>
            <pc:docMk/>
            <pc:sldMk cId="752443173" sldId="269"/>
            <ac:spMk id="20" creationId="{9DFC1326-2870-46FE-86D4-46B0E81A1ADD}"/>
          </ac:spMkLst>
        </pc:spChg>
        <pc:spChg chg="mod topLvl">
          <ac:chgData name="Philippe Karan" userId="c2e8f618-9ffe-4e23-aa52-34539506ef1c" providerId="ADAL" clId="{B9563BC1-917B-4E47-A310-CF283070251A}" dt="2022-03-30T14:54:14.703" v="8080" actId="1037"/>
          <ac:spMkLst>
            <pc:docMk/>
            <pc:sldMk cId="752443173" sldId="269"/>
            <ac:spMk id="21" creationId="{42ADB5C2-4717-431F-B49A-F0C68B4FCA44}"/>
          </ac:spMkLst>
        </pc:spChg>
        <pc:spChg chg="mod">
          <ac:chgData name="Philippe Karan" userId="c2e8f618-9ffe-4e23-aa52-34539506ef1c" providerId="ADAL" clId="{B9563BC1-917B-4E47-A310-CF283070251A}" dt="2022-03-29T20:09:00.214" v="7571"/>
          <ac:spMkLst>
            <pc:docMk/>
            <pc:sldMk cId="752443173" sldId="269"/>
            <ac:spMk id="24" creationId="{DB5A639B-4C11-40D9-8BC7-4ACAA064C8B9}"/>
          </ac:spMkLst>
        </pc:spChg>
        <pc:spChg chg="add mod">
          <ac:chgData name="Philippe Karan" userId="c2e8f618-9ffe-4e23-aa52-34539506ef1c" providerId="ADAL" clId="{B9563BC1-917B-4E47-A310-CF283070251A}" dt="2022-03-30T14:54:03.244" v="8061" actId="1038"/>
          <ac:spMkLst>
            <pc:docMk/>
            <pc:sldMk cId="752443173" sldId="269"/>
            <ac:spMk id="29" creationId="{78286F0F-7688-4B0F-845C-5C38EAD9C645}"/>
          </ac:spMkLst>
        </pc:spChg>
        <pc:spChg chg="add del mod">
          <ac:chgData name="Philippe Karan" userId="c2e8f618-9ffe-4e23-aa52-34539506ef1c" providerId="ADAL" clId="{B9563BC1-917B-4E47-A310-CF283070251A}" dt="2022-03-30T15:05:37.886" v="8186" actId="478"/>
          <ac:spMkLst>
            <pc:docMk/>
            <pc:sldMk cId="752443173" sldId="269"/>
            <ac:spMk id="30" creationId="{9F1AE8E4-0DD9-4A74-86FC-327C6BEC347A}"/>
          </ac:spMkLst>
        </pc:spChg>
        <pc:spChg chg="add mod">
          <ac:chgData name="Philippe Karan" userId="c2e8f618-9ffe-4e23-aa52-34539506ef1c" providerId="ADAL" clId="{B9563BC1-917B-4E47-A310-CF283070251A}" dt="2022-03-30T15:06:07.529" v="8192" actId="1076"/>
          <ac:spMkLst>
            <pc:docMk/>
            <pc:sldMk cId="752443173" sldId="269"/>
            <ac:spMk id="31" creationId="{242E3B3B-C56F-4628-AC36-00F0FFF5003F}"/>
          </ac:spMkLst>
        </pc:spChg>
        <pc:spChg chg="add mod">
          <ac:chgData name="Philippe Karan" userId="c2e8f618-9ffe-4e23-aa52-34539506ef1c" providerId="ADAL" clId="{B9563BC1-917B-4E47-A310-CF283070251A}" dt="2022-03-29T20:29:50.494" v="7804" actId="164"/>
          <ac:spMkLst>
            <pc:docMk/>
            <pc:sldMk cId="752443173" sldId="269"/>
            <ac:spMk id="37" creationId="{240FCBD0-3F87-4498-ADF8-ABCBAC451025}"/>
          </ac:spMkLst>
        </pc:spChg>
        <pc:spChg chg="add mod">
          <ac:chgData name="Philippe Karan" userId="c2e8f618-9ffe-4e23-aa52-34539506ef1c" providerId="ADAL" clId="{B9563BC1-917B-4E47-A310-CF283070251A}" dt="2022-03-30T14:54:03.244" v="8061" actId="1038"/>
          <ac:spMkLst>
            <pc:docMk/>
            <pc:sldMk cId="752443173" sldId="269"/>
            <ac:spMk id="37" creationId="{DD520CC3-6A8F-4E90-9FE3-4090B4103922}"/>
          </ac:spMkLst>
        </pc:spChg>
        <pc:spChg chg="add mod">
          <ac:chgData name="Philippe Karan" userId="c2e8f618-9ffe-4e23-aa52-34539506ef1c" providerId="ADAL" clId="{B9563BC1-917B-4E47-A310-CF283070251A}" dt="2022-03-30T15:00:22.704" v="8123" actId="20577"/>
          <ac:spMkLst>
            <pc:docMk/>
            <pc:sldMk cId="752443173" sldId="269"/>
            <ac:spMk id="38" creationId="{96832159-B827-4F3E-9644-751ED7714537}"/>
          </ac:spMkLst>
        </pc:spChg>
        <pc:spChg chg="add del mod">
          <ac:chgData name="Philippe Karan" userId="c2e8f618-9ffe-4e23-aa52-34539506ef1c" providerId="ADAL" clId="{B9563BC1-917B-4E47-A310-CF283070251A}" dt="2022-03-29T20:29:08.024" v="7787" actId="478"/>
          <ac:spMkLst>
            <pc:docMk/>
            <pc:sldMk cId="752443173" sldId="269"/>
            <ac:spMk id="39" creationId="{6B875834-86DD-482B-83A9-61984D1A6AF9}"/>
          </ac:spMkLst>
        </pc:spChg>
        <pc:spChg chg="add mod">
          <ac:chgData name="Philippe Karan" userId="c2e8f618-9ffe-4e23-aa52-34539506ef1c" providerId="ADAL" clId="{B9563BC1-917B-4E47-A310-CF283070251A}" dt="2022-03-29T20:29:50.494" v="7804" actId="164"/>
          <ac:spMkLst>
            <pc:docMk/>
            <pc:sldMk cId="752443173" sldId="269"/>
            <ac:spMk id="40" creationId="{B2DAE890-74F3-477E-A24B-4B94B31D9D02}"/>
          </ac:spMkLst>
        </pc:spChg>
        <pc:spChg chg="add mod">
          <ac:chgData name="Philippe Karan" userId="c2e8f618-9ffe-4e23-aa52-34539506ef1c" providerId="ADAL" clId="{B9563BC1-917B-4E47-A310-CF283070251A}" dt="2022-03-29T20:29:50.494" v="7804" actId="164"/>
          <ac:spMkLst>
            <pc:docMk/>
            <pc:sldMk cId="752443173" sldId="269"/>
            <ac:spMk id="41" creationId="{A70C5651-E3DB-4292-91B5-18EB40D9B94E}"/>
          </ac:spMkLst>
        </pc:spChg>
        <pc:spChg chg="add mod">
          <ac:chgData name="Philippe Karan" userId="c2e8f618-9ffe-4e23-aa52-34539506ef1c" providerId="ADAL" clId="{B9563BC1-917B-4E47-A310-CF283070251A}" dt="2022-03-30T15:02:51.401" v="8126" actId="1076"/>
          <ac:spMkLst>
            <pc:docMk/>
            <pc:sldMk cId="752443173" sldId="269"/>
            <ac:spMk id="41" creationId="{E9F99435-5254-412B-ACDB-7FFAD298E81B}"/>
          </ac:spMkLst>
        </pc:spChg>
        <pc:spChg chg="add mod">
          <ac:chgData name="Philippe Karan" userId="c2e8f618-9ffe-4e23-aa52-34539506ef1c" providerId="ADAL" clId="{B9563BC1-917B-4E47-A310-CF283070251A}" dt="2022-03-29T20:29:50.494" v="7804" actId="164"/>
          <ac:spMkLst>
            <pc:docMk/>
            <pc:sldMk cId="752443173" sldId="269"/>
            <ac:spMk id="42" creationId="{B60AE6B6-5E76-419C-A615-C5905F466BD8}"/>
          </ac:spMkLst>
        </pc:spChg>
        <pc:spChg chg="add mod">
          <ac:chgData name="Philippe Karan" userId="c2e8f618-9ffe-4e23-aa52-34539506ef1c" providerId="ADAL" clId="{B9563BC1-917B-4E47-A310-CF283070251A}" dt="2022-03-30T15:05:15.127" v="8185" actId="1076"/>
          <ac:spMkLst>
            <pc:docMk/>
            <pc:sldMk cId="752443173" sldId="269"/>
            <ac:spMk id="42" creationId="{C680B770-F4F3-4CDA-B279-414F6545CA3C}"/>
          </ac:spMkLst>
        </pc:spChg>
        <pc:spChg chg="add mod">
          <ac:chgData name="Philippe Karan" userId="c2e8f618-9ffe-4e23-aa52-34539506ef1c" providerId="ADAL" clId="{B9563BC1-917B-4E47-A310-CF283070251A}" dt="2022-03-29T20:29:50.494" v="7804" actId="164"/>
          <ac:spMkLst>
            <pc:docMk/>
            <pc:sldMk cId="752443173" sldId="269"/>
            <ac:spMk id="43" creationId="{05352016-CDF4-404D-9D3E-7177E7660EB1}"/>
          </ac:spMkLst>
        </pc:spChg>
        <pc:spChg chg="add mod">
          <ac:chgData name="Philippe Karan" userId="c2e8f618-9ffe-4e23-aa52-34539506ef1c" providerId="ADAL" clId="{B9563BC1-917B-4E47-A310-CF283070251A}" dt="2022-03-30T15:23:30.500" v="8233" actId="164"/>
          <ac:spMkLst>
            <pc:docMk/>
            <pc:sldMk cId="752443173" sldId="269"/>
            <ac:spMk id="44" creationId="{61494EBC-9140-4A59-8BA9-84A7B68F4D3B}"/>
          </ac:spMkLst>
        </pc:spChg>
        <pc:spChg chg="add mod">
          <ac:chgData name="Philippe Karan" userId="c2e8f618-9ffe-4e23-aa52-34539506ef1c" providerId="ADAL" clId="{B9563BC1-917B-4E47-A310-CF283070251A}" dt="2022-03-29T20:29:50.494" v="7804" actId="164"/>
          <ac:spMkLst>
            <pc:docMk/>
            <pc:sldMk cId="752443173" sldId="269"/>
            <ac:spMk id="44" creationId="{F75B8B1B-5B59-4478-A5D9-BF37198443CE}"/>
          </ac:spMkLst>
        </pc:spChg>
        <pc:spChg chg="add mod">
          <ac:chgData name="Philippe Karan" userId="c2e8f618-9ffe-4e23-aa52-34539506ef1c" providerId="ADAL" clId="{B9563BC1-917B-4E47-A310-CF283070251A}" dt="2022-03-29T20:29:50.494" v="7804" actId="164"/>
          <ac:spMkLst>
            <pc:docMk/>
            <pc:sldMk cId="752443173" sldId="269"/>
            <ac:spMk id="45" creationId="{A14F9FED-9FCF-445A-9763-C46CE11AA58C}"/>
          </ac:spMkLst>
        </pc:spChg>
        <pc:spChg chg="add mod topLvl">
          <ac:chgData name="Philippe Karan" userId="c2e8f618-9ffe-4e23-aa52-34539506ef1c" providerId="ADAL" clId="{B9563BC1-917B-4E47-A310-CF283070251A}" dt="2022-03-29T20:43:50.438" v="7882" actId="164"/>
          <ac:spMkLst>
            <pc:docMk/>
            <pc:sldMk cId="752443173" sldId="269"/>
            <ac:spMk id="46" creationId="{628ADC85-501E-4640-B2B2-3D89B5BF470E}"/>
          </ac:spMkLst>
        </pc:spChg>
        <pc:spChg chg="add mod">
          <ac:chgData name="Philippe Karan" userId="c2e8f618-9ffe-4e23-aa52-34539506ef1c" providerId="ADAL" clId="{B9563BC1-917B-4E47-A310-CF283070251A}" dt="2022-03-30T15:30:45.029" v="8327" actId="20577"/>
          <ac:spMkLst>
            <pc:docMk/>
            <pc:sldMk cId="752443173" sldId="269"/>
            <ac:spMk id="47" creationId="{327FF90B-9F74-4EAA-8CE2-82D6C76E5818}"/>
          </ac:spMkLst>
        </pc:spChg>
        <pc:spChg chg="add mod topLvl">
          <ac:chgData name="Philippe Karan" userId="c2e8f618-9ffe-4e23-aa52-34539506ef1c" providerId="ADAL" clId="{B9563BC1-917B-4E47-A310-CF283070251A}" dt="2022-03-29T20:43:50.438" v="7882" actId="164"/>
          <ac:spMkLst>
            <pc:docMk/>
            <pc:sldMk cId="752443173" sldId="269"/>
            <ac:spMk id="48" creationId="{CF37BC68-FCAD-4E2B-89C4-D7874986C0AB}"/>
          </ac:spMkLst>
        </pc:spChg>
        <pc:spChg chg="add mod topLvl">
          <ac:chgData name="Philippe Karan" userId="c2e8f618-9ffe-4e23-aa52-34539506ef1c" providerId="ADAL" clId="{B9563BC1-917B-4E47-A310-CF283070251A}" dt="2022-03-29T20:43:50.438" v="7882" actId="164"/>
          <ac:spMkLst>
            <pc:docMk/>
            <pc:sldMk cId="752443173" sldId="269"/>
            <ac:spMk id="49" creationId="{4474A3F8-C42B-416F-BCEF-F2B0FB2E4110}"/>
          </ac:spMkLst>
        </pc:spChg>
        <pc:spChg chg="add mod topLvl">
          <ac:chgData name="Philippe Karan" userId="c2e8f618-9ffe-4e23-aa52-34539506ef1c" providerId="ADAL" clId="{B9563BC1-917B-4E47-A310-CF283070251A}" dt="2022-03-29T20:43:50.438" v="7882" actId="164"/>
          <ac:spMkLst>
            <pc:docMk/>
            <pc:sldMk cId="752443173" sldId="269"/>
            <ac:spMk id="50" creationId="{1E82C002-5B0A-4800-879E-8A1A657E7DFE}"/>
          </ac:spMkLst>
        </pc:spChg>
        <pc:spChg chg="add mod topLvl">
          <ac:chgData name="Philippe Karan" userId="c2e8f618-9ffe-4e23-aa52-34539506ef1c" providerId="ADAL" clId="{B9563BC1-917B-4E47-A310-CF283070251A}" dt="2022-03-29T20:43:50.438" v="7882" actId="164"/>
          <ac:spMkLst>
            <pc:docMk/>
            <pc:sldMk cId="752443173" sldId="269"/>
            <ac:spMk id="51" creationId="{F65B8F91-671E-4A9C-AFF9-B9CC1E751CDA}"/>
          </ac:spMkLst>
        </pc:spChg>
        <pc:spChg chg="add mod topLvl">
          <ac:chgData name="Philippe Karan" userId="c2e8f618-9ffe-4e23-aa52-34539506ef1c" providerId="ADAL" clId="{B9563BC1-917B-4E47-A310-CF283070251A}" dt="2022-03-29T20:43:50.438" v="7882" actId="164"/>
          <ac:spMkLst>
            <pc:docMk/>
            <pc:sldMk cId="752443173" sldId="269"/>
            <ac:spMk id="52" creationId="{B9D3AD8D-86D6-4139-AF5D-D8CD1EFF422B}"/>
          </ac:spMkLst>
        </pc:spChg>
        <pc:spChg chg="add mod topLvl">
          <ac:chgData name="Philippe Karan" userId="c2e8f618-9ffe-4e23-aa52-34539506ef1c" providerId="ADAL" clId="{B9563BC1-917B-4E47-A310-CF283070251A}" dt="2022-03-29T20:43:50.438" v="7882" actId="164"/>
          <ac:spMkLst>
            <pc:docMk/>
            <pc:sldMk cId="752443173" sldId="269"/>
            <ac:spMk id="53" creationId="{CCF1B0A6-624D-4AB1-8E4B-A02423BFBA6E}"/>
          </ac:spMkLst>
        </pc:spChg>
        <pc:spChg chg="add mod topLvl">
          <ac:chgData name="Philippe Karan" userId="c2e8f618-9ffe-4e23-aa52-34539506ef1c" providerId="ADAL" clId="{B9563BC1-917B-4E47-A310-CF283070251A}" dt="2022-03-29T20:43:50.438" v="7882" actId="164"/>
          <ac:spMkLst>
            <pc:docMk/>
            <pc:sldMk cId="752443173" sldId="269"/>
            <ac:spMk id="54" creationId="{C2D1EE2C-EE78-4966-A8B9-E8A823B79D57}"/>
          </ac:spMkLst>
        </pc:spChg>
        <pc:spChg chg="add mod topLvl">
          <ac:chgData name="Philippe Karan" userId="c2e8f618-9ffe-4e23-aa52-34539506ef1c" providerId="ADAL" clId="{B9563BC1-917B-4E47-A310-CF283070251A}" dt="2022-03-29T20:43:50.438" v="7882" actId="164"/>
          <ac:spMkLst>
            <pc:docMk/>
            <pc:sldMk cId="752443173" sldId="269"/>
            <ac:spMk id="55" creationId="{45E73964-89BE-4DBD-9FD0-25E190637FAE}"/>
          </ac:spMkLst>
        </pc:spChg>
        <pc:spChg chg="add mod topLvl">
          <ac:chgData name="Philippe Karan" userId="c2e8f618-9ffe-4e23-aa52-34539506ef1c" providerId="ADAL" clId="{B9563BC1-917B-4E47-A310-CF283070251A}" dt="2022-03-29T20:43:50.438" v="7882" actId="164"/>
          <ac:spMkLst>
            <pc:docMk/>
            <pc:sldMk cId="752443173" sldId="269"/>
            <ac:spMk id="56" creationId="{8268D1C6-7278-4619-BB29-9123676E3116}"/>
          </ac:spMkLst>
        </pc:spChg>
        <pc:spChg chg="add del mod">
          <ac:chgData name="Philippe Karan" userId="c2e8f618-9ffe-4e23-aa52-34539506ef1c" providerId="ADAL" clId="{B9563BC1-917B-4E47-A310-CF283070251A}" dt="2022-03-29T21:47:35.570" v="7939" actId="478"/>
          <ac:spMkLst>
            <pc:docMk/>
            <pc:sldMk cId="752443173" sldId="269"/>
            <ac:spMk id="58" creationId="{45A5530F-C5B0-4EE0-B3AC-37076172AFD0}"/>
          </ac:spMkLst>
        </pc:spChg>
        <pc:spChg chg="add mod">
          <ac:chgData name="Philippe Karan" userId="c2e8f618-9ffe-4e23-aa52-34539506ef1c" providerId="ADAL" clId="{B9563BC1-917B-4E47-A310-CF283070251A}" dt="2022-03-30T15:33:40.268" v="8443" actId="1076"/>
          <ac:spMkLst>
            <pc:docMk/>
            <pc:sldMk cId="752443173" sldId="269"/>
            <ac:spMk id="58" creationId="{4A6885BA-E316-492D-A37A-D0D3E93FD6CD}"/>
          </ac:spMkLst>
        </pc:spChg>
        <pc:spChg chg="add mod">
          <ac:chgData name="Philippe Karan" userId="c2e8f618-9ffe-4e23-aa52-34539506ef1c" providerId="ADAL" clId="{B9563BC1-917B-4E47-A310-CF283070251A}" dt="2022-03-30T16:11:16.282" v="8635" actId="20577"/>
          <ac:spMkLst>
            <pc:docMk/>
            <pc:sldMk cId="752443173" sldId="269"/>
            <ac:spMk id="59" creationId="{67DF9495-AA33-404E-B122-7BB1C88E3F7D}"/>
          </ac:spMkLst>
        </pc:spChg>
        <pc:spChg chg="add del">
          <ac:chgData name="Philippe Karan" userId="c2e8f618-9ffe-4e23-aa52-34539506ef1c" providerId="ADAL" clId="{B9563BC1-917B-4E47-A310-CF283070251A}" dt="2022-03-30T15:37:28.967" v="8458" actId="22"/>
          <ac:spMkLst>
            <pc:docMk/>
            <pc:sldMk cId="752443173" sldId="269"/>
            <ac:spMk id="64" creationId="{ABAD5AF2-3AD4-4BA0-97E8-FCF194ADC90A}"/>
          </ac:spMkLst>
        </pc:spChg>
        <pc:spChg chg="add mod">
          <ac:chgData name="Philippe Karan" userId="c2e8f618-9ffe-4e23-aa52-34539506ef1c" providerId="ADAL" clId="{B9563BC1-917B-4E47-A310-CF283070251A}" dt="2022-03-30T14:54:14.703" v="8080" actId="1037"/>
          <ac:spMkLst>
            <pc:docMk/>
            <pc:sldMk cId="752443173" sldId="269"/>
            <ac:spMk id="1038" creationId="{25028AF8-C899-49DB-A9DC-405E9A53EEA9}"/>
          </ac:spMkLst>
        </pc:spChg>
        <pc:spChg chg="add mod">
          <ac:chgData name="Philippe Karan" userId="c2e8f618-9ffe-4e23-aa52-34539506ef1c" providerId="ADAL" clId="{B9563BC1-917B-4E47-A310-CF283070251A}" dt="2022-03-30T14:54:14.703" v="8080" actId="1037"/>
          <ac:spMkLst>
            <pc:docMk/>
            <pc:sldMk cId="752443173" sldId="269"/>
            <ac:spMk id="1041" creationId="{2C07045D-C311-4F46-94D6-1B7FA0C255DF}"/>
          </ac:spMkLst>
        </pc:spChg>
        <pc:grpChg chg="add mod">
          <ac:chgData name="Philippe Karan" userId="c2e8f618-9ffe-4e23-aa52-34539506ef1c" providerId="ADAL" clId="{B9563BC1-917B-4E47-A310-CF283070251A}" dt="2022-03-30T15:23:33.671" v="8234" actId="1076"/>
          <ac:grpSpMkLst>
            <pc:docMk/>
            <pc:sldMk cId="752443173" sldId="269"/>
            <ac:grpSpMk id="7" creationId="{7D5B5361-820D-404F-B8F3-85EEA57F2451}"/>
          </ac:grpSpMkLst>
        </pc:grpChg>
        <pc:grpChg chg="del">
          <ac:chgData name="Philippe Karan" userId="c2e8f618-9ffe-4e23-aa52-34539506ef1c" providerId="ADAL" clId="{B9563BC1-917B-4E47-A310-CF283070251A}" dt="2022-03-29T20:08:16.329" v="7550" actId="478"/>
          <ac:grpSpMkLst>
            <pc:docMk/>
            <pc:sldMk cId="752443173" sldId="269"/>
            <ac:grpSpMk id="16" creationId="{1F3D409F-63AC-4A42-96C7-DC2179523020}"/>
          </ac:grpSpMkLst>
        </pc:grpChg>
        <pc:grpChg chg="add del mod">
          <ac:chgData name="Philippe Karan" userId="c2e8f618-9ffe-4e23-aa52-34539506ef1c" providerId="ADAL" clId="{B9563BC1-917B-4E47-A310-CF283070251A}" dt="2022-03-29T20:09:41.063" v="7580" actId="165"/>
          <ac:grpSpMkLst>
            <pc:docMk/>
            <pc:sldMk cId="752443173" sldId="269"/>
            <ac:grpSpMk id="18" creationId="{669F3CE3-5CF8-4820-9298-14E6D52F66A0}"/>
          </ac:grpSpMkLst>
        </pc:grpChg>
        <pc:grpChg chg="add del mod">
          <ac:chgData name="Philippe Karan" userId="c2e8f618-9ffe-4e23-aa52-34539506ef1c" providerId="ADAL" clId="{B9563BC1-917B-4E47-A310-CF283070251A}" dt="2022-03-30T14:53:24.763" v="8033" actId="478"/>
          <ac:grpSpMkLst>
            <pc:docMk/>
            <pc:sldMk cId="752443173" sldId="269"/>
            <ac:grpSpMk id="23" creationId="{DD5274AC-4D72-4027-BA3A-F6DA4770385F}"/>
          </ac:grpSpMkLst>
        </pc:grpChg>
        <pc:grpChg chg="add mod">
          <ac:chgData name="Philippe Karan" userId="c2e8f618-9ffe-4e23-aa52-34539506ef1c" providerId="ADAL" clId="{B9563BC1-917B-4E47-A310-CF283070251A}" dt="2022-03-30T15:23:30.500" v="8233" actId="164"/>
          <ac:grpSpMkLst>
            <pc:docMk/>
            <pc:sldMk cId="752443173" sldId="269"/>
            <ac:grpSpMk id="34" creationId="{284CDF74-A613-42A4-8725-44360A103542}"/>
          </ac:grpSpMkLst>
        </pc:grpChg>
        <pc:grpChg chg="add del mod">
          <ac:chgData name="Philippe Karan" userId="c2e8f618-9ffe-4e23-aa52-34539506ef1c" providerId="ADAL" clId="{B9563BC1-917B-4E47-A310-CF283070251A}" dt="2022-03-29T20:41:04.867" v="7847" actId="478"/>
          <ac:grpSpMkLst>
            <pc:docMk/>
            <pc:sldMk cId="752443173" sldId="269"/>
            <ac:grpSpMk id="38" creationId="{602FD7C0-AFC4-4905-9490-23075E014F09}"/>
          </ac:grpSpMkLst>
        </pc:grpChg>
        <pc:grpChg chg="add del mod">
          <ac:chgData name="Philippe Karan" userId="c2e8f618-9ffe-4e23-aa52-34539506ef1c" providerId="ADAL" clId="{B9563BC1-917B-4E47-A310-CF283070251A}" dt="2022-03-29T20:42:26.315" v="7868" actId="165"/>
          <ac:grpSpMkLst>
            <pc:docMk/>
            <pc:sldMk cId="752443173" sldId="269"/>
            <ac:grpSpMk id="47" creationId="{35AC6E2F-E352-4542-9FE8-AB14DDA47F45}"/>
          </ac:grpSpMkLst>
        </pc:grpChg>
        <pc:grpChg chg="add mod ord">
          <ac:chgData name="Philippe Karan" userId="c2e8f618-9ffe-4e23-aa52-34539506ef1c" providerId="ADAL" clId="{B9563BC1-917B-4E47-A310-CF283070251A}" dt="2022-03-30T14:54:14.703" v="8080" actId="1037"/>
          <ac:grpSpMkLst>
            <pc:docMk/>
            <pc:sldMk cId="752443173" sldId="269"/>
            <ac:grpSpMk id="57" creationId="{C0FF5A16-DD7C-4411-B5A3-7392459D9BBF}"/>
          </ac:grpSpMkLst>
        </pc:grpChg>
        <pc:picChg chg="add mod">
          <ac:chgData name="Philippe Karan" userId="c2e8f618-9ffe-4e23-aa52-34539506ef1c" providerId="ADAL" clId="{B9563BC1-917B-4E47-A310-CF283070251A}" dt="2022-03-30T14:55:34.314" v="8087" actId="1076"/>
          <ac:picMkLst>
            <pc:docMk/>
            <pc:sldMk cId="752443173" sldId="269"/>
            <ac:picMk id="5" creationId="{165D391B-521A-4BCD-B652-E55FFD78F2E1}"/>
          </ac:picMkLst>
        </pc:picChg>
        <pc:picChg chg="del">
          <ac:chgData name="Philippe Karan" userId="c2e8f618-9ffe-4e23-aa52-34539506ef1c" providerId="ADAL" clId="{B9563BC1-917B-4E47-A310-CF283070251A}" dt="2022-03-29T20:08:16.329" v="7550" actId="478"/>
          <ac:picMkLst>
            <pc:docMk/>
            <pc:sldMk cId="752443173" sldId="269"/>
            <ac:picMk id="10" creationId="{ABAA9EA6-F60B-4514-9E4F-0B943AB9F708}"/>
          </ac:picMkLst>
        </pc:picChg>
        <pc:picChg chg="add del mod">
          <ac:chgData name="Philippe Karan" userId="c2e8f618-9ffe-4e23-aa52-34539506ef1c" providerId="ADAL" clId="{B9563BC1-917B-4E47-A310-CF283070251A}" dt="2022-03-29T20:47:11.081" v="7895" actId="478"/>
          <ac:picMkLst>
            <pc:docMk/>
            <pc:sldMk cId="752443173" sldId="269"/>
            <ac:picMk id="11" creationId="{C4991FC7-FEE8-405A-9B2B-D0EC0541A82C}"/>
          </ac:picMkLst>
        </pc:picChg>
        <pc:picChg chg="del">
          <ac:chgData name="Philippe Karan" userId="c2e8f618-9ffe-4e23-aa52-34539506ef1c" providerId="ADAL" clId="{B9563BC1-917B-4E47-A310-CF283070251A}" dt="2022-03-29T20:08:16.329" v="7550" actId="478"/>
          <ac:picMkLst>
            <pc:docMk/>
            <pc:sldMk cId="752443173" sldId="269"/>
            <ac:picMk id="12" creationId="{928D51B4-07A4-4961-8C7D-0AABE4989E91}"/>
          </ac:picMkLst>
        </pc:picChg>
        <pc:picChg chg="add mod">
          <ac:chgData name="Philippe Karan" userId="c2e8f618-9ffe-4e23-aa52-34539506ef1c" providerId="ADAL" clId="{B9563BC1-917B-4E47-A310-CF283070251A}" dt="2022-03-30T14:54:14.703" v="8080" actId="1037"/>
          <ac:picMkLst>
            <pc:docMk/>
            <pc:sldMk cId="752443173" sldId="269"/>
            <ac:picMk id="27" creationId="{1D19A78B-0135-42E9-A0EC-F92C393CE255}"/>
          </ac:picMkLst>
        </pc:picChg>
        <pc:picChg chg="add del mod">
          <ac:chgData name="Philippe Karan" userId="c2e8f618-9ffe-4e23-aa52-34539506ef1c" providerId="ADAL" clId="{B9563BC1-917B-4E47-A310-CF283070251A}" dt="2022-03-29T20:14:41.584" v="7591" actId="478"/>
          <ac:picMkLst>
            <pc:docMk/>
            <pc:sldMk cId="752443173" sldId="269"/>
            <ac:picMk id="28" creationId="{6362AD83-90E5-49F8-A0BB-55A45DE4E9BB}"/>
          </ac:picMkLst>
        </pc:picChg>
        <pc:picChg chg="add mod">
          <ac:chgData name="Philippe Karan" userId="c2e8f618-9ffe-4e23-aa52-34539506ef1c" providerId="ADAL" clId="{B9563BC1-917B-4E47-A310-CF283070251A}" dt="2022-03-30T15:23:30.500" v="8233" actId="164"/>
          <ac:picMkLst>
            <pc:docMk/>
            <pc:sldMk cId="752443173" sldId="269"/>
            <ac:picMk id="32" creationId="{6AAE997F-BBB9-4752-B8CA-4C7278DF407F}"/>
          </ac:picMkLst>
        </pc:picChg>
        <pc:picChg chg="add mod">
          <ac:chgData name="Philippe Karan" userId="c2e8f618-9ffe-4e23-aa52-34539506ef1c" providerId="ADAL" clId="{B9563BC1-917B-4E47-A310-CF283070251A}" dt="2022-03-30T15:23:30.500" v="8233" actId="164"/>
          <ac:picMkLst>
            <pc:docMk/>
            <pc:sldMk cId="752443173" sldId="269"/>
            <ac:picMk id="33" creationId="{27928A54-D75B-4EA5-96D0-C89CB6C8749E}"/>
          </ac:picMkLst>
        </pc:picChg>
        <pc:picChg chg="mod">
          <ac:chgData name="Philippe Karan" userId="c2e8f618-9ffe-4e23-aa52-34539506ef1c" providerId="ADAL" clId="{B9563BC1-917B-4E47-A310-CF283070251A}" dt="2022-03-29T20:20:03.649" v="7721"/>
          <ac:picMkLst>
            <pc:docMk/>
            <pc:sldMk cId="752443173" sldId="269"/>
            <ac:picMk id="35" creationId="{A3E5A484-4FC9-4522-AA19-C33688CFCF70}"/>
          </ac:picMkLst>
        </pc:picChg>
        <pc:picChg chg="mod">
          <ac:chgData name="Philippe Karan" userId="c2e8f618-9ffe-4e23-aa52-34539506ef1c" providerId="ADAL" clId="{B9563BC1-917B-4E47-A310-CF283070251A}" dt="2022-03-29T20:20:03.649" v="7721"/>
          <ac:picMkLst>
            <pc:docMk/>
            <pc:sldMk cId="752443173" sldId="269"/>
            <ac:picMk id="36" creationId="{88B6CEAB-2970-4A39-BA0A-4A17DEB5B616}"/>
          </ac:picMkLst>
        </pc:picChg>
        <pc:picChg chg="add del mod">
          <ac:chgData name="Philippe Karan" userId="c2e8f618-9ffe-4e23-aa52-34539506ef1c" providerId="ADAL" clId="{B9563BC1-917B-4E47-A310-CF283070251A}" dt="2022-03-29T20:24:25.030" v="7758" actId="478"/>
          <ac:picMkLst>
            <pc:docMk/>
            <pc:sldMk cId="752443173" sldId="269"/>
            <ac:picMk id="1026" creationId="{277FD070-9121-47F9-8A54-80F5CD0F5FC4}"/>
          </ac:picMkLst>
        </pc:picChg>
        <pc:picChg chg="add mod">
          <ac:chgData name="Philippe Karan" userId="c2e8f618-9ffe-4e23-aa52-34539506ef1c" providerId="ADAL" clId="{B9563BC1-917B-4E47-A310-CF283070251A}" dt="2022-03-30T15:14:46.685" v="8218" actId="1076"/>
          <ac:picMkLst>
            <pc:docMk/>
            <pc:sldMk cId="752443173" sldId="269"/>
            <ac:picMk id="1026" creationId="{2EA10344-2CE2-4C54-A7E0-F6FBE6AB8741}"/>
          </ac:picMkLst>
        </pc:picChg>
        <pc:cxnChg chg="del">
          <ac:chgData name="Philippe Karan" userId="c2e8f618-9ffe-4e23-aa52-34539506ef1c" providerId="ADAL" clId="{B9563BC1-917B-4E47-A310-CF283070251A}" dt="2022-03-29T19:23:26.219" v="6963" actId="478"/>
          <ac:cxnSpMkLst>
            <pc:docMk/>
            <pc:sldMk cId="752443173" sldId="269"/>
            <ac:cxnSpMk id="6" creationId="{A0385E51-1F60-4F76-9F78-3AB672417F7D}"/>
          </ac:cxnSpMkLst>
        </pc:cxnChg>
        <pc:cxnChg chg="del mod">
          <ac:chgData name="Philippe Karan" userId="c2e8f618-9ffe-4e23-aa52-34539506ef1c" providerId="ADAL" clId="{B9563BC1-917B-4E47-A310-CF283070251A}" dt="2022-03-29T20:09:18.370" v="7576" actId="478"/>
          <ac:cxnSpMkLst>
            <pc:docMk/>
            <pc:sldMk cId="752443173" sldId="269"/>
            <ac:cxnSpMk id="22" creationId="{6B5FDB85-651A-4F9E-8860-84A1447A3CA6}"/>
          </ac:cxnSpMkLst>
        </pc:cxnChg>
        <pc:cxnChg chg="mod">
          <ac:chgData name="Philippe Karan" userId="c2e8f618-9ffe-4e23-aa52-34539506ef1c" providerId="ADAL" clId="{B9563BC1-917B-4E47-A310-CF283070251A}" dt="2022-03-29T20:09:00.214" v="7571"/>
          <ac:cxnSpMkLst>
            <pc:docMk/>
            <pc:sldMk cId="752443173" sldId="269"/>
            <ac:cxnSpMk id="25" creationId="{607C7AF7-9623-4EFA-B9AA-71D229480212}"/>
          </ac:cxnSpMkLst>
        </pc:cxnChg>
        <pc:cxnChg chg="mod">
          <ac:chgData name="Philippe Karan" userId="c2e8f618-9ffe-4e23-aa52-34539506ef1c" providerId="ADAL" clId="{B9563BC1-917B-4E47-A310-CF283070251A}" dt="2022-03-29T20:09:00.214" v="7571"/>
          <ac:cxnSpMkLst>
            <pc:docMk/>
            <pc:sldMk cId="752443173" sldId="269"/>
            <ac:cxnSpMk id="26" creationId="{BCC2BB19-834F-404A-9F0B-2EE909B7493F}"/>
          </ac:cxnSpMkLst>
        </pc:cxnChg>
        <pc:cxnChg chg="add mod">
          <ac:chgData name="Philippe Karan" userId="c2e8f618-9ffe-4e23-aa52-34539506ef1c" providerId="ADAL" clId="{B9563BC1-917B-4E47-A310-CF283070251A}" dt="2022-03-30T15:00:17.517" v="8116" actId="1076"/>
          <ac:cxnSpMkLst>
            <pc:docMk/>
            <pc:sldMk cId="752443173" sldId="269"/>
            <ac:cxnSpMk id="39" creationId="{153445BE-171E-4708-9273-BE3649B7C893}"/>
          </ac:cxnSpMkLst>
        </pc:cxnChg>
        <pc:cxnChg chg="add mod">
          <ac:chgData name="Philippe Karan" userId="c2e8f618-9ffe-4e23-aa52-34539506ef1c" providerId="ADAL" clId="{B9563BC1-917B-4E47-A310-CF283070251A}" dt="2022-03-30T15:02:51.401" v="8126" actId="1076"/>
          <ac:cxnSpMkLst>
            <pc:docMk/>
            <pc:sldMk cId="752443173" sldId="269"/>
            <ac:cxnSpMk id="40" creationId="{654569CA-AD4E-4148-BD4C-D47BBCC5EC5D}"/>
          </ac:cxnSpMkLst>
        </pc:cxnChg>
        <pc:cxnChg chg="add del mod">
          <ac:chgData name="Philippe Karan" userId="c2e8f618-9ffe-4e23-aa52-34539506ef1c" providerId="ADAL" clId="{B9563BC1-917B-4E47-A310-CF283070251A}" dt="2022-03-30T15:32:55.677" v="8373" actId="478"/>
          <ac:cxnSpMkLst>
            <pc:docMk/>
            <pc:sldMk cId="752443173" sldId="269"/>
            <ac:cxnSpMk id="60" creationId="{0B05D7F3-E00B-4E81-915F-612033C70C2B}"/>
          </ac:cxnSpMkLst>
        </pc:cxnChg>
        <pc:cxnChg chg="add del">
          <ac:chgData name="Philippe Karan" userId="c2e8f618-9ffe-4e23-aa52-34539506ef1c" providerId="ADAL" clId="{B9563BC1-917B-4E47-A310-CF283070251A}" dt="2022-03-29T20:46:53.608" v="7889" actId="478"/>
          <ac:cxnSpMkLst>
            <pc:docMk/>
            <pc:sldMk cId="752443173" sldId="269"/>
            <ac:cxnSpMk id="60" creationId="{BF0E35A3-707D-4163-8E3E-3016E97A44A6}"/>
          </ac:cxnSpMkLst>
        </pc:cxnChg>
        <pc:cxnChg chg="add mod">
          <ac:chgData name="Philippe Karan" userId="c2e8f618-9ffe-4e23-aa52-34539506ef1c" providerId="ADAL" clId="{B9563BC1-917B-4E47-A310-CF283070251A}" dt="2022-03-30T15:33:06.540" v="8375" actId="1076"/>
          <ac:cxnSpMkLst>
            <pc:docMk/>
            <pc:sldMk cId="752443173" sldId="269"/>
            <ac:cxnSpMk id="61" creationId="{1E1FACFB-3D17-408E-8552-E400A4E5F91E}"/>
          </ac:cxnSpMkLst>
        </pc:cxnChg>
        <pc:cxnChg chg="add mod ord">
          <ac:chgData name="Philippe Karan" userId="c2e8f618-9ffe-4e23-aa52-34539506ef1c" providerId="ADAL" clId="{B9563BC1-917B-4E47-A310-CF283070251A}" dt="2022-03-30T14:54:14.703" v="8080" actId="1037"/>
          <ac:cxnSpMkLst>
            <pc:docMk/>
            <pc:sldMk cId="752443173" sldId="269"/>
            <ac:cxnSpMk id="62" creationId="{E6D156D5-1FDB-4B89-8C23-6F218F37C800}"/>
          </ac:cxnSpMkLst>
        </pc:cxnChg>
        <pc:cxnChg chg="add mod">
          <ac:chgData name="Philippe Karan" userId="c2e8f618-9ffe-4e23-aa52-34539506ef1c" providerId="ADAL" clId="{B9563BC1-917B-4E47-A310-CF283070251A}" dt="2022-03-30T15:33:28.851" v="8441" actId="1037"/>
          <ac:cxnSpMkLst>
            <pc:docMk/>
            <pc:sldMk cId="752443173" sldId="269"/>
            <ac:cxnSpMk id="63" creationId="{4DFC42AA-69E2-4A1C-9950-DC91067B73E9}"/>
          </ac:cxnSpMkLst>
        </pc:cxnChg>
      </pc:sldChg>
      <pc:sldChg chg="addSp delSp modSp add del mod delAnim modAnim">
        <pc:chgData name="Philippe Karan" userId="c2e8f618-9ffe-4e23-aa52-34539506ef1c" providerId="ADAL" clId="{B9563BC1-917B-4E47-A310-CF283070251A}" dt="2022-03-30T15:48:21.332" v="8475" actId="47"/>
        <pc:sldMkLst>
          <pc:docMk/>
          <pc:sldMk cId="2168178379" sldId="270"/>
        </pc:sldMkLst>
        <pc:spChg chg="del">
          <ac:chgData name="Philippe Karan" userId="c2e8f618-9ffe-4e23-aa52-34539506ef1c" providerId="ADAL" clId="{B9563BC1-917B-4E47-A310-CF283070251A}" dt="2022-03-30T15:37:55.723" v="8461" actId="478"/>
          <ac:spMkLst>
            <pc:docMk/>
            <pc:sldMk cId="2168178379" sldId="270"/>
            <ac:spMk id="19" creationId="{11426D30-8C0B-4B94-883F-A37257684AC0}"/>
          </ac:spMkLst>
        </pc:spChg>
        <pc:spChg chg="del">
          <ac:chgData name="Philippe Karan" userId="c2e8f618-9ffe-4e23-aa52-34539506ef1c" providerId="ADAL" clId="{B9563BC1-917B-4E47-A310-CF283070251A}" dt="2022-03-30T15:37:55.723" v="8461" actId="478"/>
          <ac:spMkLst>
            <pc:docMk/>
            <pc:sldMk cId="2168178379" sldId="270"/>
            <ac:spMk id="21" creationId="{42ADB5C2-4717-431F-B49A-F0C68B4FCA44}"/>
          </ac:spMkLst>
        </pc:spChg>
        <pc:spChg chg="del">
          <ac:chgData name="Philippe Karan" userId="c2e8f618-9ffe-4e23-aa52-34539506ef1c" providerId="ADAL" clId="{B9563BC1-917B-4E47-A310-CF283070251A}" dt="2022-03-30T15:37:53.395" v="8460" actId="478"/>
          <ac:spMkLst>
            <pc:docMk/>
            <pc:sldMk cId="2168178379" sldId="270"/>
            <ac:spMk id="29" creationId="{78286F0F-7688-4B0F-845C-5C38EAD9C645}"/>
          </ac:spMkLst>
        </pc:spChg>
        <pc:spChg chg="del">
          <ac:chgData name="Philippe Karan" userId="c2e8f618-9ffe-4e23-aa52-34539506ef1c" providerId="ADAL" clId="{B9563BC1-917B-4E47-A310-CF283070251A}" dt="2022-03-30T15:37:55.723" v="8461" actId="478"/>
          <ac:spMkLst>
            <pc:docMk/>
            <pc:sldMk cId="2168178379" sldId="270"/>
            <ac:spMk id="31" creationId="{242E3B3B-C56F-4628-AC36-00F0FFF5003F}"/>
          </ac:spMkLst>
        </pc:spChg>
        <pc:spChg chg="del">
          <ac:chgData name="Philippe Karan" userId="c2e8f618-9ffe-4e23-aa52-34539506ef1c" providerId="ADAL" clId="{B9563BC1-917B-4E47-A310-CF283070251A}" dt="2022-03-30T15:37:53.395" v="8460" actId="478"/>
          <ac:spMkLst>
            <pc:docMk/>
            <pc:sldMk cId="2168178379" sldId="270"/>
            <ac:spMk id="37" creationId="{DD520CC3-6A8F-4E90-9FE3-4090B4103922}"/>
          </ac:spMkLst>
        </pc:spChg>
        <pc:spChg chg="del">
          <ac:chgData name="Philippe Karan" userId="c2e8f618-9ffe-4e23-aa52-34539506ef1c" providerId="ADAL" clId="{B9563BC1-917B-4E47-A310-CF283070251A}" dt="2022-03-30T15:37:53.395" v="8460" actId="478"/>
          <ac:spMkLst>
            <pc:docMk/>
            <pc:sldMk cId="2168178379" sldId="270"/>
            <ac:spMk id="38" creationId="{96832159-B827-4F3E-9644-751ED7714537}"/>
          </ac:spMkLst>
        </pc:spChg>
        <pc:spChg chg="del">
          <ac:chgData name="Philippe Karan" userId="c2e8f618-9ffe-4e23-aa52-34539506ef1c" providerId="ADAL" clId="{B9563BC1-917B-4E47-A310-CF283070251A}" dt="2022-03-30T15:37:53.395" v="8460" actId="478"/>
          <ac:spMkLst>
            <pc:docMk/>
            <pc:sldMk cId="2168178379" sldId="270"/>
            <ac:spMk id="41" creationId="{E9F99435-5254-412B-ACDB-7FFAD298E81B}"/>
          </ac:spMkLst>
        </pc:spChg>
        <pc:spChg chg="del">
          <ac:chgData name="Philippe Karan" userId="c2e8f618-9ffe-4e23-aa52-34539506ef1c" providerId="ADAL" clId="{B9563BC1-917B-4E47-A310-CF283070251A}" dt="2022-03-30T15:37:55.723" v="8461" actId="478"/>
          <ac:spMkLst>
            <pc:docMk/>
            <pc:sldMk cId="2168178379" sldId="270"/>
            <ac:spMk id="42" creationId="{C680B770-F4F3-4CDA-B279-414F6545CA3C}"/>
          </ac:spMkLst>
        </pc:spChg>
        <pc:spChg chg="del">
          <ac:chgData name="Philippe Karan" userId="c2e8f618-9ffe-4e23-aa52-34539506ef1c" providerId="ADAL" clId="{B9563BC1-917B-4E47-A310-CF283070251A}" dt="2022-03-30T15:37:55.723" v="8461" actId="478"/>
          <ac:spMkLst>
            <pc:docMk/>
            <pc:sldMk cId="2168178379" sldId="270"/>
            <ac:spMk id="47" creationId="{327FF90B-9F74-4EAA-8CE2-82D6C76E5818}"/>
          </ac:spMkLst>
        </pc:spChg>
        <pc:spChg chg="del">
          <ac:chgData name="Philippe Karan" userId="c2e8f618-9ffe-4e23-aa52-34539506ef1c" providerId="ADAL" clId="{B9563BC1-917B-4E47-A310-CF283070251A}" dt="2022-03-30T15:37:53.395" v="8460" actId="478"/>
          <ac:spMkLst>
            <pc:docMk/>
            <pc:sldMk cId="2168178379" sldId="270"/>
            <ac:spMk id="58" creationId="{4A6885BA-E316-492D-A37A-D0D3E93FD6CD}"/>
          </ac:spMkLst>
        </pc:spChg>
        <pc:spChg chg="del">
          <ac:chgData name="Philippe Karan" userId="c2e8f618-9ffe-4e23-aa52-34539506ef1c" providerId="ADAL" clId="{B9563BC1-917B-4E47-A310-CF283070251A}" dt="2022-03-30T15:37:53.395" v="8460" actId="478"/>
          <ac:spMkLst>
            <pc:docMk/>
            <pc:sldMk cId="2168178379" sldId="270"/>
            <ac:spMk id="59" creationId="{67DF9495-AA33-404E-B122-7BB1C88E3F7D}"/>
          </ac:spMkLst>
        </pc:spChg>
        <pc:spChg chg="mod">
          <ac:chgData name="Philippe Karan" userId="c2e8f618-9ffe-4e23-aa52-34539506ef1c" providerId="ADAL" clId="{B9563BC1-917B-4E47-A310-CF283070251A}" dt="2022-03-30T15:37:56.691" v="8462"/>
          <ac:spMkLst>
            <pc:docMk/>
            <pc:sldMk cId="2168178379" sldId="270"/>
            <ac:spMk id="64" creationId="{078C3AB3-CAA8-4C23-8963-0890BCB85842}"/>
          </ac:spMkLst>
        </pc:spChg>
        <pc:spChg chg="mod">
          <ac:chgData name="Philippe Karan" userId="c2e8f618-9ffe-4e23-aa52-34539506ef1c" providerId="ADAL" clId="{B9563BC1-917B-4E47-A310-CF283070251A}" dt="2022-03-30T15:37:56.691" v="8462"/>
          <ac:spMkLst>
            <pc:docMk/>
            <pc:sldMk cId="2168178379" sldId="270"/>
            <ac:spMk id="66" creationId="{CE91C7C0-EDA5-4568-BE89-44FDC8C5B4F7}"/>
          </ac:spMkLst>
        </pc:spChg>
        <pc:spChg chg="mod">
          <ac:chgData name="Philippe Karan" userId="c2e8f618-9ffe-4e23-aa52-34539506ef1c" providerId="ADAL" clId="{B9563BC1-917B-4E47-A310-CF283070251A}" dt="2022-03-30T15:37:56.691" v="8462"/>
          <ac:spMkLst>
            <pc:docMk/>
            <pc:sldMk cId="2168178379" sldId="270"/>
            <ac:spMk id="68" creationId="{8FC4F2B7-FACD-482F-8818-7D2E938A6EF6}"/>
          </ac:spMkLst>
        </pc:spChg>
        <pc:spChg chg="mod">
          <ac:chgData name="Philippe Karan" userId="c2e8f618-9ffe-4e23-aa52-34539506ef1c" providerId="ADAL" clId="{B9563BC1-917B-4E47-A310-CF283070251A}" dt="2022-03-30T15:37:56.691" v="8462"/>
          <ac:spMkLst>
            <pc:docMk/>
            <pc:sldMk cId="2168178379" sldId="270"/>
            <ac:spMk id="70" creationId="{65C4575A-CE81-43EB-B338-54C06796251D}"/>
          </ac:spMkLst>
        </pc:spChg>
        <pc:spChg chg="mod">
          <ac:chgData name="Philippe Karan" userId="c2e8f618-9ffe-4e23-aa52-34539506ef1c" providerId="ADAL" clId="{B9563BC1-917B-4E47-A310-CF283070251A}" dt="2022-03-30T15:37:56.691" v="8462"/>
          <ac:spMkLst>
            <pc:docMk/>
            <pc:sldMk cId="2168178379" sldId="270"/>
            <ac:spMk id="71" creationId="{06E0A27D-F99D-47C3-A9B0-65CBB816D50B}"/>
          </ac:spMkLst>
        </pc:spChg>
        <pc:spChg chg="del">
          <ac:chgData name="Philippe Karan" userId="c2e8f618-9ffe-4e23-aa52-34539506ef1c" providerId="ADAL" clId="{B9563BC1-917B-4E47-A310-CF283070251A}" dt="2022-03-30T15:37:53.395" v="8460" actId="478"/>
          <ac:spMkLst>
            <pc:docMk/>
            <pc:sldMk cId="2168178379" sldId="270"/>
            <ac:spMk id="1038" creationId="{25028AF8-C899-49DB-A9DC-405E9A53EEA9}"/>
          </ac:spMkLst>
        </pc:spChg>
        <pc:spChg chg="del">
          <ac:chgData name="Philippe Karan" userId="c2e8f618-9ffe-4e23-aa52-34539506ef1c" providerId="ADAL" clId="{B9563BC1-917B-4E47-A310-CF283070251A}" dt="2022-03-30T15:37:53.395" v="8460" actId="478"/>
          <ac:spMkLst>
            <pc:docMk/>
            <pc:sldMk cId="2168178379" sldId="270"/>
            <ac:spMk id="1041" creationId="{2C07045D-C311-4F46-94D6-1B7FA0C255DF}"/>
          </ac:spMkLst>
        </pc:spChg>
        <pc:grpChg chg="del">
          <ac:chgData name="Philippe Karan" userId="c2e8f618-9ffe-4e23-aa52-34539506ef1c" providerId="ADAL" clId="{B9563BC1-917B-4E47-A310-CF283070251A}" dt="2022-03-30T15:37:55.723" v="8461" actId="478"/>
          <ac:grpSpMkLst>
            <pc:docMk/>
            <pc:sldMk cId="2168178379" sldId="270"/>
            <ac:grpSpMk id="7" creationId="{7D5B5361-820D-404F-B8F3-85EEA57F2451}"/>
          </ac:grpSpMkLst>
        </pc:grpChg>
        <pc:grpChg chg="add mod">
          <ac:chgData name="Philippe Karan" userId="c2e8f618-9ffe-4e23-aa52-34539506ef1c" providerId="ADAL" clId="{B9563BC1-917B-4E47-A310-CF283070251A}" dt="2022-03-30T15:38:18.111" v="8466" actId="1076"/>
          <ac:grpSpMkLst>
            <pc:docMk/>
            <pc:sldMk cId="2168178379" sldId="270"/>
            <ac:grpSpMk id="45" creationId="{8B3ABCB6-6E65-440E-8E11-4156EBC09969}"/>
          </ac:grpSpMkLst>
        </pc:grpChg>
        <pc:grpChg chg="del">
          <ac:chgData name="Philippe Karan" userId="c2e8f618-9ffe-4e23-aa52-34539506ef1c" providerId="ADAL" clId="{B9563BC1-917B-4E47-A310-CF283070251A}" dt="2022-03-30T15:37:53.395" v="8460" actId="478"/>
          <ac:grpSpMkLst>
            <pc:docMk/>
            <pc:sldMk cId="2168178379" sldId="270"/>
            <ac:grpSpMk id="57" creationId="{C0FF5A16-DD7C-4411-B5A3-7392459D9BBF}"/>
          </ac:grpSpMkLst>
        </pc:grpChg>
        <pc:grpChg chg="mod">
          <ac:chgData name="Philippe Karan" userId="c2e8f618-9ffe-4e23-aa52-34539506ef1c" providerId="ADAL" clId="{B9563BC1-917B-4E47-A310-CF283070251A}" dt="2022-03-30T15:37:56.691" v="8462"/>
          <ac:grpSpMkLst>
            <pc:docMk/>
            <pc:sldMk cId="2168178379" sldId="270"/>
            <ac:grpSpMk id="60" creationId="{709406C7-05E4-4842-9776-66CD8B2A7358}"/>
          </ac:grpSpMkLst>
        </pc:grpChg>
        <pc:picChg chg="del">
          <ac:chgData name="Philippe Karan" userId="c2e8f618-9ffe-4e23-aa52-34539506ef1c" providerId="ADAL" clId="{B9563BC1-917B-4E47-A310-CF283070251A}" dt="2022-03-30T15:37:53.395" v="8460" actId="478"/>
          <ac:picMkLst>
            <pc:docMk/>
            <pc:sldMk cId="2168178379" sldId="270"/>
            <ac:picMk id="5" creationId="{165D391B-521A-4BCD-B652-E55FFD78F2E1}"/>
          </ac:picMkLst>
        </pc:picChg>
        <pc:picChg chg="del">
          <ac:chgData name="Philippe Karan" userId="c2e8f618-9ffe-4e23-aa52-34539506ef1c" providerId="ADAL" clId="{B9563BC1-917B-4E47-A310-CF283070251A}" dt="2022-03-30T15:37:53.395" v="8460" actId="478"/>
          <ac:picMkLst>
            <pc:docMk/>
            <pc:sldMk cId="2168178379" sldId="270"/>
            <ac:picMk id="27" creationId="{1D19A78B-0135-42E9-A0EC-F92C393CE255}"/>
          </ac:picMkLst>
        </pc:picChg>
        <pc:picChg chg="del mod">
          <ac:chgData name="Philippe Karan" userId="c2e8f618-9ffe-4e23-aa52-34539506ef1c" providerId="ADAL" clId="{B9563BC1-917B-4E47-A310-CF283070251A}" dt="2022-03-30T15:37:58.150" v="8463" actId="478"/>
          <ac:picMkLst>
            <pc:docMk/>
            <pc:sldMk cId="2168178379" sldId="270"/>
            <ac:picMk id="67" creationId="{BE1947AA-EAE4-41B3-AD87-2DD3F5B27B05}"/>
          </ac:picMkLst>
        </pc:picChg>
        <pc:picChg chg="del">
          <ac:chgData name="Philippe Karan" userId="c2e8f618-9ffe-4e23-aa52-34539506ef1c" providerId="ADAL" clId="{B9563BC1-917B-4E47-A310-CF283070251A}" dt="2022-03-30T15:38:40.071" v="8467" actId="478"/>
          <ac:picMkLst>
            <pc:docMk/>
            <pc:sldMk cId="2168178379" sldId="270"/>
            <ac:picMk id="1026" creationId="{2EA10344-2CE2-4C54-A7E0-F6FBE6AB8741}"/>
          </ac:picMkLst>
        </pc:picChg>
        <pc:cxnChg chg="del">
          <ac:chgData name="Philippe Karan" userId="c2e8f618-9ffe-4e23-aa52-34539506ef1c" providerId="ADAL" clId="{B9563BC1-917B-4E47-A310-CF283070251A}" dt="2022-03-30T15:37:53.395" v="8460" actId="478"/>
          <ac:cxnSpMkLst>
            <pc:docMk/>
            <pc:sldMk cId="2168178379" sldId="270"/>
            <ac:cxnSpMk id="39" creationId="{153445BE-171E-4708-9273-BE3649B7C893}"/>
          </ac:cxnSpMkLst>
        </pc:cxnChg>
        <pc:cxnChg chg="del">
          <ac:chgData name="Philippe Karan" userId="c2e8f618-9ffe-4e23-aa52-34539506ef1c" providerId="ADAL" clId="{B9563BC1-917B-4E47-A310-CF283070251A}" dt="2022-03-30T15:37:53.395" v="8460" actId="478"/>
          <ac:cxnSpMkLst>
            <pc:docMk/>
            <pc:sldMk cId="2168178379" sldId="270"/>
            <ac:cxnSpMk id="40" creationId="{654569CA-AD4E-4148-BD4C-D47BBCC5EC5D}"/>
          </ac:cxnSpMkLst>
        </pc:cxnChg>
        <pc:cxnChg chg="del">
          <ac:chgData name="Philippe Karan" userId="c2e8f618-9ffe-4e23-aa52-34539506ef1c" providerId="ADAL" clId="{B9563BC1-917B-4E47-A310-CF283070251A}" dt="2022-03-30T15:37:53.395" v="8460" actId="478"/>
          <ac:cxnSpMkLst>
            <pc:docMk/>
            <pc:sldMk cId="2168178379" sldId="270"/>
            <ac:cxnSpMk id="61" creationId="{1E1FACFB-3D17-408E-8552-E400A4E5F91E}"/>
          </ac:cxnSpMkLst>
        </pc:cxnChg>
        <pc:cxnChg chg="del">
          <ac:chgData name="Philippe Karan" userId="c2e8f618-9ffe-4e23-aa52-34539506ef1c" providerId="ADAL" clId="{B9563BC1-917B-4E47-A310-CF283070251A}" dt="2022-03-30T15:37:53.395" v="8460" actId="478"/>
          <ac:cxnSpMkLst>
            <pc:docMk/>
            <pc:sldMk cId="2168178379" sldId="270"/>
            <ac:cxnSpMk id="62" creationId="{E6D156D5-1FDB-4B89-8C23-6F218F37C800}"/>
          </ac:cxnSpMkLst>
        </pc:cxnChg>
        <pc:cxnChg chg="del">
          <ac:chgData name="Philippe Karan" userId="c2e8f618-9ffe-4e23-aa52-34539506ef1c" providerId="ADAL" clId="{B9563BC1-917B-4E47-A310-CF283070251A}" dt="2022-03-30T15:37:53.395" v="8460" actId="478"/>
          <ac:cxnSpMkLst>
            <pc:docMk/>
            <pc:sldMk cId="2168178379" sldId="270"/>
            <ac:cxnSpMk id="63" creationId="{4DFC42AA-69E2-4A1C-9950-DC91067B73E9}"/>
          </ac:cxnSpMkLst>
        </pc:cxnChg>
        <pc:cxnChg chg="mod">
          <ac:chgData name="Philippe Karan" userId="c2e8f618-9ffe-4e23-aa52-34539506ef1c" providerId="ADAL" clId="{B9563BC1-917B-4E47-A310-CF283070251A}" dt="2022-03-30T15:37:56.691" v="8462"/>
          <ac:cxnSpMkLst>
            <pc:docMk/>
            <pc:sldMk cId="2168178379" sldId="270"/>
            <ac:cxnSpMk id="65" creationId="{9B6A2842-FA39-447F-A960-50E21E107926}"/>
          </ac:cxnSpMkLst>
        </pc:cxnChg>
        <pc:cxnChg chg="mod">
          <ac:chgData name="Philippe Karan" userId="c2e8f618-9ffe-4e23-aa52-34539506ef1c" providerId="ADAL" clId="{B9563BC1-917B-4E47-A310-CF283070251A}" dt="2022-03-30T15:37:56.691" v="8462"/>
          <ac:cxnSpMkLst>
            <pc:docMk/>
            <pc:sldMk cId="2168178379" sldId="270"/>
            <ac:cxnSpMk id="69" creationId="{D4F803F8-308E-435C-8BBC-DEEEA37AB8BF}"/>
          </ac:cxnSpMkLst>
        </pc:cxnChg>
      </pc:sldChg>
      <pc:sldChg chg="add del">
        <pc:chgData name="Philippe Karan" userId="c2e8f618-9ffe-4e23-aa52-34539506ef1c" providerId="ADAL" clId="{B9563BC1-917B-4E47-A310-CF283070251A}" dt="2022-03-30T15:37:06.170" v="8456" actId="47"/>
        <pc:sldMkLst>
          <pc:docMk/>
          <pc:sldMk cId="2968252118" sldId="270"/>
        </pc:sldMkLst>
      </pc:sldChg>
      <pc:sldChg chg="addSp delSp modSp add mod delAnim modAnim">
        <pc:chgData name="Philippe Karan" userId="c2e8f618-9ffe-4e23-aa52-34539506ef1c" providerId="ADAL" clId="{B9563BC1-917B-4E47-A310-CF283070251A}" dt="2022-05-03T14:41:00.118" v="26437" actId="1076"/>
        <pc:sldMkLst>
          <pc:docMk/>
          <pc:sldMk cId="2395828624" sldId="271"/>
        </pc:sldMkLst>
        <pc:spChg chg="add del mod">
          <ac:chgData name="Philippe Karan" userId="c2e8f618-9ffe-4e23-aa52-34539506ef1c" providerId="ADAL" clId="{B9563BC1-917B-4E47-A310-CF283070251A}" dt="2022-03-30T15:51:23.083" v="8519" actId="1076"/>
          <ac:spMkLst>
            <pc:docMk/>
            <pc:sldMk cId="2395828624" sldId="271"/>
            <ac:spMk id="6" creationId="{07055A13-7748-4CD5-9A40-0B4601712E9B}"/>
          </ac:spMkLst>
        </pc:spChg>
        <pc:spChg chg="del">
          <ac:chgData name="Philippe Karan" userId="c2e8f618-9ffe-4e23-aa52-34539506ef1c" providerId="ADAL" clId="{B9563BC1-917B-4E47-A310-CF283070251A}" dt="2022-03-30T15:47:58.179" v="8473" actId="478"/>
          <ac:spMkLst>
            <pc:docMk/>
            <pc:sldMk cId="2395828624" sldId="271"/>
            <ac:spMk id="47" creationId="{327FF90B-9F74-4EAA-8CE2-82D6C76E5818}"/>
          </ac:spMkLst>
        </pc:spChg>
        <pc:spChg chg="mod">
          <ac:chgData name="Philippe Karan" userId="c2e8f618-9ffe-4e23-aa52-34539506ef1c" providerId="ADAL" clId="{B9563BC1-917B-4E47-A310-CF283070251A}" dt="2022-03-30T15:49:04.527" v="8500" actId="1076"/>
          <ac:spMkLst>
            <pc:docMk/>
            <pc:sldMk cId="2395828624" sldId="271"/>
            <ac:spMk id="58" creationId="{4A6885BA-E316-492D-A37A-D0D3E93FD6CD}"/>
          </ac:spMkLst>
        </pc:spChg>
        <pc:spChg chg="mod">
          <ac:chgData name="Philippe Karan" userId="c2e8f618-9ffe-4e23-aa52-34539506ef1c" providerId="ADAL" clId="{B9563BC1-917B-4E47-A310-CF283070251A}" dt="2022-03-30T16:11:10.874" v="8634" actId="20577"/>
          <ac:spMkLst>
            <pc:docMk/>
            <pc:sldMk cId="2395828624" sldId="271"/>
            <ac:spMk id="59" creationId="{67DF9495-AA33-404E-B122-7BB1C88E3F7D}"/>
          </ac:spMkLst>
        </pc:spChg>
        <pc:spChg chg="mod">
          <ac:chgData name="Philippe Karan" userId="c2e8f618-9ffe-4e23-aa52-34539506ef1c" providerId="ADAL" clId="{B9563BC1-917B-4E47-A310-CF283070251A}" dt="2022-03-30T15:47:54.967" v="8471"/>
          <ac:spMkLst>
            <pc:docMk/>
            <pc:sldMk cId="2395828624" sldId="271"/>
            <ac:spMk id="64" creationId="{6AA6F0FD-B79C-47C3-870E-F2886C23B329}"/>
          </ac:spMkLst>
        </pc:spChg>
        <pc:spChg chg="mod">
          <ac:chgData name="Philippe Karan" userId="c2e8f618-9ffe-4e23-aa52-34539506ef1c" providerId="ADAL" clId="{B9563BC1-917B-4E47-A310-CF283070251A}" dt="2022-03-30T15:47:54.967" v="8471"/>
          <ac:spMkLst>
            <pc:docMk/>
            <pc:sldMk cId="2395828624" sldId="271"/>
            <ac:spMk id="66" creationId="{5886452E-D1CD-410D-BE85-EF70C88C8EA9}"/>
          </ac:spMkLst>
        </pc:spChg>
        <pc:spChg chg="mod">
          <ac:chgData name="Philippe Karan" userId="c2e8f618-9ffe-4e23-aa52-34539506ef1c" providerId="ADAL" clId="{B9563BC1-917B-4E47-A310-CF283070251A}" dt="2022-03-30T15:47:54.967" v="8471"/>
          <ac:spMkLst>
            <pc:docMk/>
            <pc:sldMk cId="2395828624" sldId="271"/>
            <ac:spMk id="67" creationId="{CDB6F83B-2C5C-42CC-8891-4C663C9AC793}"/>
          </ac:spMkLst>
        </pc:spChg>
        <pc:spChg chg="mod">
          <ac:chgData name="Philippe Karan" userId="c2e8f618-9ffe-4e23-aa52-34539506ef1c" providerId="ADAL" clId="{B9563BC1-917B-4E47-A310-CF283070251A}" dt="2022-03-30T15:47:54.967" v="8471"/>
          <ac:spMkLst>
            <pc:docMk/>
            <pc:sldMk cId="2395828624" sldId="271"/>
            <ac:spMk id="69" creationId="{8F567BFB-C9D1-4AEE-AB97-E3F019B30770}"/>
          </ac:spMkLst>
        </pc:spChg>
        <pc:spChg chg="mod">
          <ac:chgData name="Philippe Karan" userId="c2e8f618-9ffe-4e23-aa52-34539506ef1c" providerId="ADAL" clId="{B9563BC1-917B-4E47-A310-CF283070251A}" dt="2022-03-30T15:47:54.967" v="8471"/>
          <ac:spMkLst>
            <pc:docMk/>
            <pc:sldMk cId="2395828624" sldId="271"/>
            <ac:spMk id="70" creationId="{186879FB-A59F-43EC-AD4B-61F88A994E22}"/>
          </ac:spMkLst>
        </pc:spChg>
        <pc:spChg chg="add mod">
          <ac:chgData name="Philippe Karan" userId="c2e8f618-9ffe-4e23-aa52-34539506ef1c" providerId="ADAL" clId="{B9563BC1-917B-4E47-A310-CF283070251A}" dt="2022-05-03T14:41:00.118" v="26437" actId="1076"/>
          <ac:spMkLst>
            <pc:docMk/>
            <pc:sldMk cId="2395828624" sldId="271"/>
            <ac:spMk id="71" creationId="{6F0A7276-E107-4A14-AC16-F7C2D0CF40D6}"/>
          </ac:spMkLst>
        </pc:spChg>
        <pc:spChg chg="add mod">
          <ac:chgData name="Philippe Karan" userId="c2e8f618-9ffe-4e23-aa52-34539506ef1c" providerId="ADAL" clId="{B9563BC1-917B-4E47-A310-CF283070251A}" dt="2022-05-03T14:40:57.028" v="26436" actId="20577"/>
          <ac:spMkLst>
            <pc:docMk/>
            <pc:sldMk cId="2395828624" sldId="271"/>
            <ac:spMk id="72" creationId="{1D8DDADD-6522-47F6-85CC-8A8AD3CBD58A}"/>
          </ac:spMkLst>
        </pc:spChg>
        <pc:spChg chg="add mod">
          <ac:chgData name="Philippe Karan" userId="c2e8f618-9ffe-4e23-aa52-34539506ef1c" providerId="ADAL" clId="{B9563BC1-917B-4E47-A310-CF283070251A}" dt="2022-03-30T15:56:52.128" v="8557" actId="1076"/>
          <ac:spMkLst>
            <pc:docMk/>
            <pc:sldMk cId="2395828624" sldId="271"/>
            <ac:spMk id="73" creationId="{813774C5-0782-40AA-A3EB-FC5C7CFFED6A}"/>
          </ac:spMkLst>
        </pc:spChg>
        <pc:spChg chg="mod">
          <ac:chgData name="Philippe Karan" userId="c2e8f618-9ffe-4e23-aa52-34539506ef1c" providerId="ADAL" clId="{B9563BC1-917B-4E47-A310-CF283070251A}" dt="2022-03-30T15:58:46.947" v="8571" actId="1036"/>
          <ac:spMkLst>
            <pc:docMk/>
            <pc:sldMk cId="2395828624" sldId="271"/>
            <ac:spMk id="76" creationId="{9FF38B7C-7AB1-4F1A-A55C-A6B20A772E10}"/>
          </ac:spMkLst>
        </pc:spChg>
        <pc:spChg chg="del mod">
          <ac:chgData name="Philippe Karan" userId="c2e8f618-9ffe-4e23-aa52-34539506ef1c" providerId="ADAL" clId="{B9563BC1-917B-4E47-A310-CF283070251A}" dt="2022-03-30T15:58:26.409" v="8566" actId="478"/>
          <ac:spMkLst>
            <pc:docMk/>
            <pc:sldMk cId="2395828624" sldId="271"/>
            <ac:spMk id="77" creationId="{EC451932-0A10-4778-B203-CFB94D806023}"/>
          </ac:spMkLst>
        </pc:spChg>
        <pc:grpChg chg="add mod">
          <ac:chgData name="Philippe Karan" userId="c2e8f618-9ffe-4e23-aa52-34539506ef1c" providerId="ADAL" clId="{B9563BC1-917B-4E47-A310-CF283070251A}" dt="2022-05-03T14:40:57.028" v="26436" actId="20577"/>
          <ac:grpSpMkLst>
            <pc:docMk/>
            <pc:sldMk cId="2395828624" sldId="271"/>
            <ac:grpSpMk id="3" creationId="{549DB13E-3391-4417-9967-6D7DA4966A11}"/>
          </ac:grpSpMkLst>
        </pc:grpChg>
        <pc:grpChg chg="del">
          <ac:chgData name="Philippe Karan" userId="c2e8f618-9ffe-4e23-aa52-34539506ef1c" providerId="ADAL" clId="{B9563BC1-917B-4E47-A310-CF283070251A}" dt="2022-03-30T15:47:53.315" v="8470" actId="478"/>
          <ac:grpSpMkLst>
            <pc:docMk/>
            <pc:sldMk cId="2395828624" sldId="271"/>
            <ac:grpSpMk id="7" creationId="{7D5B5361-820D-404F-B8F3-85EEA57F2451}"/>
          </ac:grpSpMkLst>
        </pc:grpChg>
        <pc:grpChg chg="add mod">
          <ac:chgData name="Philippe Karan" userId="c2e8f618-9ffe-4e23-aa52-34539506ef1c" providerId="ADAL" clId="{B9563BC1-917B-4E47-A310-CF283070251A}" dt="2022-03-30T15:52:33.430" v="8523" actId="1076"/>
          <ac:grpSpMkLst>
            <pc:docMk/>
            <pc:sldMk cId="2395828624" sldId="271"/>
            <ac:grpSpMk id="45" creationId="{DEBC4BAF-F0D5-421F-AEA4-D1D77804092A}"/>
          </ac:grpSpMkLst>
        </pc:grpChg>
        <pc:grpChg chg="mod">
          <ac:chgData name="Philippe Karan" userId="c2e8f618-9ffe-4e23-aa52-34539506ef1c" providerId="ADAL" clId="{B9563BC1-917B-4E47-A310-CF283070251A}" dt="2022-03-30T15:47:54.967" v="8471"/>
          <ac:grpSpMkLst>
            <pc:docMk/>
            <pc:sldMk cId="2395828624" sldId="271"/>
            <ac:grpSpMk id="60" creationId="{D672FC85-64FE-40AF-84B0-162D6EAC5B0F}"/>
          </ac:grpSpMkLst>
        </pc:grpChg>
        <pc:grpChg chg="add mod">
          <ac:chgData name="Philippe Karan" userId="c2e8f618-9ffe-4e23-aa52-34539506ef1c" providerId="ADAL" clId="{B9563BC1-917B-4E47-A310-CF283070251A}" dt="2022-03-30T15:58:23.795" v="8565" actId="1076"/>
          <ac:grpSpMkLst>
            <pc:docMk/>
            <pc:sldMk cId="2395828624" sldId="271"/>
            <ac:grpSpMk id="74" creationId="{82F0A656-33B6-421A-B49C-68BBAB900C14}"/>
          </ac:grpSpMkLst>
        </pc:grpChg>
        <pc:picChg chg="del">
          <ac:chgData name="Philippe Karan" userId="c2e8f618-9ffe-4e23-aa52-34539506ef1c" providerId="ADAL" clId="{B9563BC1-917B-4E47-A310-CF283070251A}" dt="2022-03-30T15:50:24.297" v="8508" actId="478"/>
          <ac:picMkLst>
            <pc:docMk/>
            <pc:sldMk cId="2395828624" sldId="271"/>
            <ac:picMk id="5" creationId="{165D391B-521A-4BCD-B652-E55FFD78F2E1}"/>
          </ac:picMkLst>
        </pc:picChg>
        <pc:picChg chg="del">
          <ac:chgData name="Philippe Karan" userId="c2e8f618-9ffe-4e23-aa52-34539506ef1c" providerId="ADAL" clId="{B9563BC1-917B-4E47-A310-CF283070251A}" dt="2022-03-30T15:50:24.297" v="8508" actId="478"/>
          <ac:picMkLst>
            <pc:docMk/>
            <pc:sldMk cId="2395828624" sldId="271"/>
            <ac:picMk id="27" creationId="{1D19A78B-0135-42E9-A0EC-F92C393CE255}"/>
          </ac:picMkLst>
        </pc:picChg>
        <pc:picChg chg="mod">
          <ac:chgData name="Philippe Karan" userId="c2e8f618-9ffe-4e23-aa52-34539506ef1c" providerId="ADAL" clId="{B9563BC1-917B-4E47-A310-CF283070251A}" dt="2022-03-30T15:58:06.354" v="8562" actId="1076"/>
          <ac:picMkLst>
            <pc:docMk/>
            <pc:sldMk cId="2395828624" sldId="271"/>
            <ac:picMk id="75" creationId="{BCD984AF-DFDF-45DE-BE30-DA2CBDCECEE7}"/>
          </ac:picMkLst>
        </pc:picChg>
        <pc:picChg chg="del">
          <ac:chgData name="Philippe Karan" userId="c2e8f618-9ffe-4e23-aa52-34539506ef1c" providerId="ADAL" clId="{B9563BC1-917B-4E47-A310-CF283070251A}" dt="2022-03-30T15:47:45.690" v="8469" actId="478"/>
          <ac:picMkLst>
            <pc:docMk/>
            <pc:sldMk cId="2395828624" sldId="271"/>
            <ac:picMk id="1026" creationId="{2EA10344-2CE2-4C54-A7E0-F6FBE6AB8741}"/>
          </ac:picMkLst>
        </pc:picChg>
        <pc:cxnChg chg="del">
          <ac:chgData name="Philippe Karan" userId="c2e8f618-9ffe-4e23-aa52-34539506ef1c" providerId="ADAL" clId="{B9563BC1-917B-4E47-A310-CF283070251A}" dt="2022-03-30T15:51:16.452" v="8518" actId="478"/>
          <ac:cxnSpMkLst>
            <pc:docMk/>
            <pc:sldMk cId="2395828624" sldId="271"/>
            <ac:cxnSpMk id="63" creationId="{4DFC42AA-69E2-4A1C-9950-DC91067B73E9}"/>
          </ac:cxnSpMkLst>
        </pc:cxnChg>
        <pc:cxnChg chg="mod">
          <ac:chgData name="Philippe Karan" userId="c2e8f618-9ffe-4e23-aa52-34539506ef1c" providerId="ADAL" clId="{B9563BC1-917B-4E47-A310-CF283070251A}" dt="2022-03-30T15:47:54.967" v="8471"/>
          <ac:cxnSpMkLst>
            <pc:docMk/>
            <pc:sldMk cId="2395828624" sldId="271"/>
            <ac:cxnSpMk id="65" creationId="{05B7C29F-BBF3-4325-831D-7DBFC4681E9B}"/>
          </ac:cxnSpMkLst>
        </pc:cxnChg>
        <pc:cxnChg chg="mod">
          <ac:chgData name="Philippe Karan" userId="c2e8f618-9ffe-4e23-aa52-34539506ef1c" providerId="ADAL" clId="{B9563BC1-917B-4E47-A310-CF283070251A}" dt="2022-03-30T15:47:54.967" v="8471"/>
          <ac:cxnSpMkLst>
            <pc:docMk/>
            <pc:sldMk cId="2395828624" sldId="271"/>
            <ac:cxnSpMk id="68" creationId="{24A9AA56-3819-4B9F-A0CA-0DB37F1E1331}"/>
          </ac:cxnSpMkLst>
        </pc:cxnChg>
      </pc:sldChg>
      <pc:sldChg chg="modSp add del mod modTransition">
        <pc:chgData name="Philippe Karan" userId="c2e8f618-9ffe-4e23-aa52-34539506ef1c" providerId="ADAL" clId="{B9563BC1-917B-4E47-A310-CF283070251A}" dt="2022-03-29T21:37:31.342" v="7932" actId="47"/>
        <pc:sldMkLst>
          <pc:docMk/>
          <pc:sldMk cId="3955373253" sldId="271"/>
        </pc:sldMkLst>
        <pc:cxnChg chg="mod">
          <ac:chgData name="Philippe Karan" userId="c2e8f618-9ffe-4e23-aa52-34539506ef1c" providerId="ADAL" clId="{B9563BC1-917B-4E47-A310-CF283070251A}" dt="2022-03-29T21:37:06.400" v="7929" actId="14100"/>
          <ac:cxnSpMkLst>
            <pc:docMk/>
            <pc:sldMk cId="3955373253" sldId="271"/>
            <ac:cxnSpMk id="62" creationId="{E6D156D5-1FDB-4B89-8C23-6F218F37C800}"/>
          </ac:cxnSpMkLst>
        </pc:cxnChg>
      </pc:sldChg>
      <pc:sldChg chg="modSp add mod">
        <pc:chgData name="Philippe Karan" userId="c2e8f618-9ffe-4e23-aa52-34539506ef1c" providerId="ADAL" clId="{B9563BC1-917B-4E47-A310-CF283070251A}" dt="2022-04-29T15:31:14.370" v="24314"/>
        <pc:sldMkLst>
          <pc:docMk/>
          <pc:sldMk cId="195096524" sldId="272"/>
        </pc:sldMkLst>
        <pc:spChg chg="mod">
          <ac:chgData name="Philippe Karan" userId="c2e8f618-9ffe-4e23-aa52-34539506ef1c" providerId="ADAL" clId="{B9563BC1-917B-4E47-A310-CF283070251A}" dt="2022-04-29T15:31:14.370" v="24314"/>
          <ac:spMkLst>
            <pc:docMk/>
            <pc:sldMk cId="195096524" sldId="272"/>
            <ac:spMk id="3" creationId="{BBFD6418-81FD-4A48-A0F8-82B9C40DAB4E}"/>
          </ac:spMkLst>
        </pc:spChg>
      </pc:sldChg>
      <pc:sldChg chg="modSp add del mod">
        <pc:chgData name="Philippe Karan" userId="c2e8f618-9ffe-4e23-aa52-34539506ef1c" providerId="ADAL" clId="{B9563BC1-917B-4E47-A310-CF283070251A}" dt="2022-03-30T16:02:55.594" v="8631" actId="47"/>
        <pc:sldMkLst>
          <pc:docMk/>
          <pc:sldMk cId="3174331591" sldId="272"/>
        </pc:sldMkLst>
        <pc:spChg chg="mod">
          <ac:chgData name="Philippe Karan" userId="c2e8f618-9ffe-4e23-aa52-34539506ef1c" providerId="ADAL" clId="{B9563BC1-917B-4E47-A310-CF283070251A}" dt="2022-03-30T16:01:06.322" v="8575" actId="400"/>
          <ac:spMkLst>
            <pc:docMk/>
            <pc:sldMk cId="3174331591" sldId="272"/>
            <ac:spMk id="3" creationId="{BBFD6418-81FD-4A48-A0F8-82B9C40DAB4E}"/>
          </ac:spMkLst>
        </pc:spChg>
      </pc:sldChg>
      <pc:sldChg chg="addSp delSp modSp new mod addAnim delAnim modAnim modNotesTx">
        <pc:chgData name="Philippe Karan" userId="c2e8f618-9ffe-4e23-aa52-34539506ef1c" providerId="ADAL" clId="{B9563BC1-917B-4E47-A310-CF283070251A}" dt="2022-05-03T14:41:40.325" v="26463" actId="1037"/>
        <pc:sldMkLst>
          <pc:docMk/>
          <pc:sldMk cId="1660506756" sldId="273"/>
        </pc:sldMkLst>
        <pc:spChg chg="mod">
          <ac:chgData name="Philippe Karan" userId="c2e8f618-9ffe-4e23-aa52-34539506ef1c" providerId="ADAL" clId="{B9563BC1-917B-4E47-A310-CF283070251A}" dt="2022-03-30T16:11:54.678" v="8662" actId="20577"/>
          <ac:spMkLst>
            <pc:docMk/>
            <pc:sldMk cId="1660506756" sldId="273"/>
            <ac:spMk id="2" creationId="{1708CFE6-9871-4883-B802-402556AFFDF7}"/>
          </ac:spMkLst>
        </pc:spChg>
        <pc:spChg chg="del">
          <ac:chgData name="Philippe Karan" userId="c2e8f618-9ffe-4e23-aa52-34539506ef1c" providerId="ADAL" clId="{B9563BC1-917B-4E47-A310-CF283070251A}" dt="2022-03-30T16:12:14.872" v="8663" actId="478"/>
          <ac:spMkLst>
            <pc:docMk/>
            <pc:sldMk cId="1660506756" sldId="273"/>
            <ac:spMk id="3" creationId="{84AF35ED-B112-41B7-A26C-7FAB7E4B7717}"/>
          </ac:spMkLst>
        </pc:spChg>
        <pc:spChg chg="add mod">
          <ac:chgData name="Philippe Karan" userId="c2e8f618-9ffe-4e23-aa52-34539506ef1c" providerId="ADAL" clId="{B9563BC1-917B-4E47-A310-CF283070251A}" dt="2022-03-30T21:14:08.368" v="9502" actId="20577"/>
          <ac:spMkLst>
            <pc:docMk/>
            <pc:sldMk cId="1660506756" sldId="273"/>
            <ac:spMk id="5" creationId="{39C2C9A8-D080-42F3-BB18-75F7D2DDA6FB}"/>
          </ac:spMkLst>
        </pc:spChg>
        <pc:spChg chg="add mod">
          <ac:chgData name="Philippe Karan" userId="c2e8f618-9ffe-4e23-aa52-34539506ef1c" providerId="ADAL" clId="{B9563BC1-917B-4E47-A310-CF283070251A}" dt="2022-03-30T16:22:18.292" v="8872" actId="1038"/>
          <ac:spMkLst>
            <pc:docMk/>
            <pc:sldMk cId="1660506756" sldId="273"/>
            <ac:spMk id="6" creationId="{43A72EEB-7FC6-43D8-8533-71972DC66C31}"/>
          </ac:spMkLst>
        </pc:spChg>
        <pc:spChg chg="add mod">
          <ac:chgData name="Philippe Karan" userId="c2e8f618-9ffe-4e23-aa52-34539506ef1c" providerId="ADAL" clId="{B9563BC1-917B-4E47-A310-CF283070251A}" dt="2022-03-30T18:19:56.567" v="9228" actId="1076"/>
          <ac:spMkLst>
            <pc:docMk/>
            <pc:sldMk cId="1660506756" sldId="273"/>
            <ac:spMk id="8" creationId="{627F4B37-2CEC-413D-9B54-9171E7823A80}"/>
          </ac:spMkLst>
        </pc:spChg>
        <pc:spChg chg="add mod">
          <ac:chgData name="Philippe Karan" userId="c2e8f618-9ffe-4e23-aa52-34539506ef1c" providerId="ADAL" clId="{B9563BC1-917B-4E47-A310-CF283070251A}" dt="2022-03-30T16:22:18.292" v="8872" actId="1038"/>
          <ac:spMkLst>
            <pc:docMk/>
            <pc:sldMk cId="1660506756" sldId="273"/>
            <ac:spMk id="10" creationId="{E1BD331D-8DD7-4379-B072-4175430629C7}"/>
          </ac:spMkLst>
        </pc:spChg>
        <pc:spChg chg="add mod">
          <ac:chgData name="Philippe Karan" userId="c2e8f618-9ffe-4e23-aa52-34539506ef1c" providerId="ADAL" clId="{B9563BC1-917B-4E47-A310-CF283070251A}" dt="2022-03-30T16:23:46.153" v="8902" actId="1076"/>
          <ac:spMkLst>
            <pc:docMk/>
            <pc:sldMk cId="1660506756" sldId="273"/>
            <ac:spMk id="12" creationId="{CC315939-B3F2-4547-98D2-DA0D7A1EA290}"/>
          </ac:spMkLst>
        </pc:spChg>
        <pc:spChg chg="add mod">
          <ac:chgData name="Philippe Karan" userId="c2e8f618-9ffe-4e23-aa52-34539506ef1c" providerId="ADAL" clId="{B9563BC1-917B-4E47-A310-CF283070251A}" dt="2022-03-30T16:25:26.716" v="8926" actId="20577"/>
          <ac:spMkLst>
            <pc:docMk/>
            <pc:sldMk cId="1660506756" sldId="273"/>
            <ac:spMk id="13" creationId="{710D5D02-DF23-4DF5-9DA2-BEFEA18A2D82}"/>
          </ac:spMkLst>
        </pc:spChg>
        <pc:spChg chg="add del mod">
          <ac:chgData name="Philippe Karan" userId="c2e8f618-9ffe-4e23-aa52-34539506ef1c" providerId="ADAL" clId="{B9563BC1-917B-4E47-A310-CF283070251A}" dt="2022-03-30T17:58:19.806" v="8958" actId="478"/>
          <ac:spMkLst>
            <pc:docMk/>
            <pc:sldMk cId="1660506756" sldId="273"/>
            <ac:spMk id="23" creationId="{DECFF7C8-6099-40F0-A28F-BA3209CAF8FC}"/>
          </ac:spMkLst>
        </pc:spChg>
        <pc:spChg chg="add mod">
          <ac:chgData name="Philippe Karan" userId="c2e8f618-9ffe-4e23-aa52-34539506ef1c" providerId="ADAL" clId="{B9563BC1-917B-4E47-A310-CF283070251A}" dt="2022-03-30T17:58:45.695" v="8962" actId="164"/>
          <ac:spMkLst>
            <pc:docMk/>
            <pc:sldMk cId="1660506756" sldId="273"/>
            <ac:spMk id="24" creationId="{15ECEDFC-5229-4FAC-96E2-C02B31B74B47}"/>
          </ac:spMkLst>
        </pc:spChg>
        <pc:spChg chg="add mod">
          <ac:chgData name="Philippe Karan" userId="c2e8f618-9ffe-4e23-aa52-34539506ef1c" providerId="ADAL" clId="{B9563BC1-917B-4E47-A310-CF283070251A}" dt="2022-03-30T17:59:54.033" v="8979" actId="164"/>
          <ac:spMkLst>
            <pc:docMk/>
            <pc:sldMk cId="1660506756" sldId="273"/>
            <ac:spMk id="25" creationId="{4390F679-25ED-4184-ABB9-C0D43381EF17}"/>
          </ac:spMkLst>
        </pc:spChg>
        <pc:spChg chg="add mod">
          <ac:chgData name="Philippe Karan" userId="c2e8f618-9ffe-4e23-aa52-34539506ef1c" providerId="ADAL" clId="{B9563BC1-917B-4E47-A310-CF283070251A}" dt="2022-03-30T17:58:45.695" v="8962" actId="164"/>
          <ac:spMkLst>
            <pc:docMk/>
            <pc:sldMk cId="1660506756" sldId="273"/>
            <ac:spMk id="26" creationId="{74F764D1-C0D2-4C22-8C82-9C50DA2CCF2C}"/>
          </ac:spMkLst>
        </pc:spChg>
        <pc:spChg chg="add mod">
          <ac:chgData name="Philippe Karan" userId="c2e8f618-9ffe-4e23-aa52-34539506ef1c" providerId="ADAL" clId="{B9563BC1-917B-4E47-A310-CF283070251A}" dt="2022-03-30T18:00:58.332" v="9031" actId="1035"/>
          <ac:spMkLst>
            <pc:docMk/>
            <pc:sldMk cId="1660506756" sldId="273"/>
            <ac:spMk id="33" creationId="{9A86A8F5-C73A-4A97-AD81-7B31A79C5100}"/>
          </ac:spMkLst>
        </pc:spChg>
        <pc:spChg chg="add mod">
          <ac:chgData name="Philippe Karan" userId="c2e8f618-9ffe-4e23-aa52-34539506ef1c" providerId="ADAL" clId="{B9563BC1-917B-4E47-A310-CF283070251A}" dt="2022-03-30T18:06:49.346" v="9037" actId="1076"/>
          <ac:spMkLst>
            <pc:docMk/>
            <pc:sldMk cId="1660506756" sldId="273"/>
            <ac:spMk id="34" creationId="{3A72DB4B-6020-47BA-92F9-826417663928}"/>
          </ac:spMkLst>
        </pc:spChg>
        <pc:spChg chg="add mod">
          <ac:chgData name="Philippe Karan" userId="c2e8f618-9ffe-4e23-aa52-34539506ef1c" providerId="ADAL" clId="{B9563BC1-917B-4E47-A310-CF283070251A}" dt="2022-03-30T18:07:34.739" v="9059" actId="1076"/>
          <ac:spMkLst>
            <pc:docMk/>
            <pc:sldMk cId="1660506756" sldId="273"/>
            <ac:spMk id="35" creationId="{915AE66E-1578-4241-86B7-75049322F720}"/>
          </ac:spMkLst>
        </pc:spChg>
        <pc:spChg chg="add mod">
          <ac:chgData name="Philippe Karan" userId="c2e8f618-9ffe-4e23-aa52-34539506ef1c" providerId="ADAL" clId="{B9563BC1-917B-4E47-A310-CF283070251A}" dt="2022-03-30T18:15:14.467" v="9207" actId="1076"/>
          <ac:spMkLst>
            <pc:docMk/>
            <pc:sldMk cId="1660506756" sldId="273"/>
            <ac:spMk id="36" creationId="{A4510533-F1F3-408B-ACC7-ED9A4D00B0B4}"/>
          </ac:spMkLst>
        </pc:spChg>
        <pc:spChg chg="mod topLvl">
          <ac:chgData name="Philippe Karan" userId="c2e8f618-9ffe-4e23-aa52-34539506ef1c" providerId="ADAL" clId="{B9563BC1-917B-4E47-A310-CF283070251A}" dt="2022-03-30T18:21:14.432" v="9234" actId="165"/>
          <ac:spMkLst>
            <pc:docMk/>
            <pc:sldMk cId="1660506756" sldId="273"/>
            <ac:spMk id="40" creationId="{AB643802-4CBC-413B-944E-8B572067C67C}"/>
          </ac:spMkLst>
        </pc:spChg>
        <pc:spChg chg="mod topLvl">
          <ac:chgData name="Philippe Karan" userId="c2e8f618-9ffe-4e23-aa52-34539506ef1c" providerId="ADAL" clId="{B9563BC1-917B-4E47-A310-CF283070251A}" dt="2022-03-30T18:21:14.432" v="9234" actId="165"/>
          <ac:spMkLst>
            <pc:docMk/>
            <pc:sldMk cId="1660506756" sldId="273"/>
            <ac:spMk id="42" creationId="{48A0ECDB-66EA-486C-8CBC-30DEA801FB3C}"/>
          </ac:spMkLst>
        </pc:spChg>
        <pc:spChg chg="mod">
          <ac:chgData name="Philippe Karan" userId="c2e8f618-9ffe-4e23-aa52-34539506ef1c" providerId="ADAL" clId="{B9563BC1-917B-4E47-A310-CF283070251A}" dt="2022-03-30T18:21:14.432" v="9234" actId="165"/>
          <ac:spMkLst>
            <pc:docMk/>
            <pc:sldMk cId="1660506756" sldId="273"/>
            <ac:spMk id="43" creationId="{D76E10E3-3D02-4164-8243-2B305AF69198}"/>
          </ac:spMkLst>
        </pc:spChg>
        <pc:spChg chg="mod">
          <ac:chgData name="Philippe Karan" userId="c2e8f618-9ffe-4e23-aa52-34539506ef1c" providerId="ADAL" clId="{B9563BC1-917B-4E47-A310-CF283070251A}" dt="2022-03-30T18:21:14.432" v="9234" actId="165"/>
          <ac:spMkLst>
            <pc:docMk/>
            <pc:sldMk cId="1660506756" sldId="273"/>
            <ac:spMk id="45" creationId="{ACDE4B92-67CF-41D8-B2CC-DCD4A49BF7E7}"/>
          </ac:spMkLst>
        </pc:spChg>
        <pc:spChg chg="mod">
          <ac:chgData name="Philippe Karan" userId="c2e8f618-9ffe-4e23-aa52-34539506ef1c" providerId="ADAL" clId="{B9563BC1-917B-4E47-A310-CF283070251A}" dt="2022-03-30T18:21:14.432" v="9234" actId="165"/>
          <ac:spMkLst>
            <pc:docMk/>
            <pc:sldMk cId="1660506756" sldId="273"/>
            <ac:spMk id="46" creationId="{15A3A352-8651-4AFD-856E-3513424E351D}"/>
          </ac:spMkLst>
        </pc:spChg>
        <pc:spChg chg="add mod">
          <ac:chgData name="Philippe Karan" userId="c2e8f618-9ffe-4e23-aa52-34539506ef1c" providerId="ADAL" clId="{B9563BC1-917B-4E47-A310-CF283070251A}" dt="2022-03-30T18:19:16.988" v="9224" actId="1076"/>
          <ac:spMkLst>
            <pc:docMk/>
            <pc:sldMk cId="1660506756" sldId="273"/>
            <ac:spMk id="48" creationId="{88D5C784-26CA-40E6-B88A-242565DB6E79}"/>
          </ac:spMkLst>
        </pc:spChg>
        <pc:spChg chg="add mod">
          <ac:chgData name="Philippe Karan" userId="c2e8f618-9ffe-4e23-aa52-34539506ef1c" providerId="ADAL" clId="{B9563BC1-917B-4E47-A310-CF283070251A}" dt="2022-03-30T18:28:19.106" v="9350" actId="1036"/>
          <ac:spMkLst>
            <pc:docMk/>
            <pc:sldMk cId="1660506756" sldId="273"/>
            <ac:spMk id="51" creationId="{10235FB5-9A2E-4F36-887C-95416FB81364}"/>
          </ac:spMkLst>
        </pc:spChg>
        <pc:spChg chg="add mod ord">
          <ac:chgData name="Philippe Karan" userId="c2e8f618-9ffe-4e23-aa52-34539506ef1c" providerId="ADAL" clId="{B9563BC1-917B-4E47-A310-CF283070251A}" dt="2022-03-30T19:00:03.831" v="9442" actId="1036"/>
          <ac:spMkLst>
            <pc:docMk/>
            <pc:sldMk cId="1660506756" sldId="273"/>
            <ac:spMk id="52" creationId="{93FAE82B-C4D0-4D21-9584-F211AD1E70A3}"/>
          </ac:spMkLst>
        </pc:spChg>
        <pc:spChg chg="mod topLvl">
          <ac:chgData name="Philippe Karan" userId="c2e8f618-9ffe-4e23-aa52-34539506ef1c" providerId="ADAL" clId="{B9563BC1-917B-4E47-A310-CF283070251A}" dt="2022-05-03T14:41:20.199" v="26439" actId="1076"/>
          <ac:spMkLst>
            <pc:docMk/>
            <pc:sldMk cId="1660506756" sldId="273"/>
            <ac:spMk id="54" creationId="{B5F11062-BA78-4050-8ABA-8A71B741FBDB}"/>
          </ac:spMkLst>
        </pc:spChg>
        <pc:spChg chg="del mod topLvl">
          <ac:chgData name="Philippe Karan" userId="c2e8f618-9ffe-4e23-aa52-34539506ef1c" providerId="ADAL" clId="{B9563BC1-917B-4E47-A310-CF283070251A}" dt="2022-03-30T18:54:24.604" v="9373" actId="478"/>
          <ac:spMkLst>
            <pc:docMk/>
            <pc:sldMk cId="1660506756" sldId="273"/>
            <ac:spMk id="55" creationId="{95E3A547-4E25-4B16-A4AB-F03CFBFF58DD}"/>
          </ac:spMkLst>
        </pc:spChg>
        <pc:spChg chg="add mod">
          <ac:chgData name="Philippe Karan" userId="c2e8f618-9ffe-4e23-aa52-34539506ef1c" providerId="ADAL" clId="{B9563BC1-917B-4E47-A310-CF283070251A}" dt="2022-03-30T18:29:04.682" v="9372" actId="1076"/>
          <ac:spMkLst>
            <pc:docMk/>
            <pc:sldMk cId="1660506756" sldId="273"/>
            <ac:spMk id="57" creationId="{7D2F7084-F1EF-4ED5-8807-5A0B3B1972AD}"/>
          </ac:spMkLst>
        </pc:spChg>
        <pc:spChg chg="add del mod">
          <ac:chgData name="Philippe Karan" userId="c2e8f618-9ffe-4e23-aa52-34539506ef1c" providerId="ADAL" clId="{B9563BC1-917B-4E47-A310-CF283070251A}" dt="2022-03-30T18:54:43.239" v="9377"/>
          <ac:spMkLst>
            <pc:docMk/>
            <pc:sldMk cId="1660506756" sldId="273"/>
            <ac:spMk id="58" creationId="{99C467A5-05A5-4344-A809-A3AA91A26D17}"/>
          </ac:spMkLst>
        </pc:spChg>
        <pc:spChg chg="add mod">
          <ac:chgData name="Philippe Karan" userId="c2e8f618-9ffe-4e23-aa52-34539506ef1c" providerId="ADAL" clId="{B9563BC1-917B-4E47-A310-CF283070251A}" dt="2022-05-03T14:41:40.325" v="26463" actId="1037"/>
          <ac:spMkLst>
            <pc:docMk/>
            <pc:sldMk cId="1660506756" sldId="273"/>
            <ac:spMk id="59" creationId="{6807230D-1C71-4D3E-BEFB-BAFDB32CAF6A}"/>
          </ac:spMkLst>
        </pc:spChg>
        <pc:spChg chg="add mod">
          <ac:chgData name="Philippe Karan" userId="c2e8f618-9ffe-4e23-aa52-34539506ef1c" providerId="ADAL" clId="{B9563BC1-917B-4E47-A310-CF283070251A}" dt="2022-05-03T14:41:27.940" v="26460" actId="1037"/>
          <ac:spMkLst>
            <pc:docMk/>
            <pc:sldMk cId="1660506756" sldId="273"/>
            <ac:spMk id="60" creationId="{B13D35B4-CAFC-4178-8BC3-F4D37B8D3C48}"/>
          </ac:spMkLst>
        </pc:spChg>
        <pc:spChg chg="add mod">
          <ac:chgData name="Philippe Karan" userId="c2e8f618-9ffe-4e23-aa52-34539506ef1c" providerId="ADAL" clId="{B9563BC1-917B-4E47-A310-CF283070251A}" dt="2022-03-30T18:56:07.815" v="9401" actId="1076"/>
          <ac:spMkLst>
            <pc:docMk/>
            <pc:sldMk cId="1660506756" sldId="273"/>
            <ac:spMk id="61" creationId="{0ED76783-2A73-44EA-9AE6-7083652C1211}"/>
          </ac:spMkLst>
        </pc:spChg>
        <pc:spChg chg="add mod">
          <ac:chgData name="Philippe Karan" userId="c2e8f618-9ffe-4e23-aa52-34539506ef1c" providerId="ADAL" clId="{B9563BC1-917B-4E47-A310-CF283070251A}" dt="2022-03-30T18:56:30.126" v="9412" actId="1038"/>
          <ac:spMkLst>
            <pc:docMk/>
            <pc:sldMk cId="1660506756" sldId="273"/>
            <ac:spMk id="62" creationId="{8864D5C5-E452-4F08-A2F1-6BA93A3DA19D}"/>
          </ac:spMkLst>
        </pc:spChg>
        <pc:grpChg chg="add mod">
          <ac:chgData name="Philippe Karan" userId="c2e8f618-9ffe-4e23-aa52-34539506ef1c" providerId="ADAL" clId="{B9563BC1-917B-4E47-A310-CF283070251A}" dt="2022-03-30T17:59:54.033" v="8979" actId="164"/>
          <ac:grpSpMkLst>
            <pc:docMk/>
            <pc:sldMk cId="1660506756" sldId="273"/>
            <ac:grpSpMk id="27" creationId="{90247250-21FA-4EE2-8FFD-C89F70D5193D}"/>
          </ac:grpSpMkLst>
        </pc:grpChg>
        <pc:grpChg chg="add mod">
          <ac:chgData name="Philippe Karan" userId="c2e8f618-9ffe-4e23-aa52-34539506ef1c" providerId="ADAL" clId="{B9563BC1-917B-4E47-A310-CF283070251A}" dt="2022-03-30T18:00:58.332" v="9031" actId="1035"/>
          <ac:grpSpMkLst>
            <pc:docMk/>
            <pc:sldMk cId="1660506756" sldId="273"/>
            <ac:grpSpMk id="32" creationId="{F5978626-4629-455D-AD33-CE220BA9ECAE}"/>
          </ac:grpSpMkLst>
        </pc:grpChg>
        <pc:grpChg chg="add del mod">
          <ac:chgData name="Philippe Karan" userId="c2e8f618-9ffe-4e23-aa52-34539506ef1c" providerId="ADAL" clId="{B9563BC1-917B-4E47-A310-CF283070251A}" dt="2022-03-30T18:21:14.432" v="9234" actId="165"/>
          <ac:grpSpMkLst>
            <pc:docMk/>
            <pc:sldMk cId="1660506756" sldId="273"/>
            <ac:grpSpMk id="38" creationId="{8589D4FE-8A43-42EA-8D5A-76D44189ABDA}"/>
          </ac:grpSpMkLst>
        </pc:grpChg>
        <pc:grpChg chg="mod topLvl">
          <ac:chgData name="Philippe Karan" userId="c2e8f618-9ffe-4e23-aa52-34539506ef1c" providerId="ADAL" clId="{B9563BC1-917B-4E47-A310-CF283070251A}" dt="2022-03-30T18:21:14.432" v="9234" actId="165"/>
          <ac:grpSpMkLst>
            <pc:docMk/>
            <pc:sldMk cId="1660506756" sldId="273"/>
            <ac:grpSpMk id="39" creationId="{20D7336F-AA31-4D58-B643-3991EAB010E4}"/>
          </ac:grpSpMkLst>
        </pc:grpChg>
        <pc:grpChg chg="add del mod">
          <ac:chgData name="Philippe Karan" userId="c2e8f618-9ffe-4e23-aa52-34539506ef1c" providerId="ADAL" clId="{B9563BC1-917B-4E47-A310-CF283070251A}" dt="2022-03-30T18:54:24.604" v="9373" actId="478"/>
          <ac:grpSpMkLst>
            <pc:docMk/>
            <pc:sldMk cId="1660506756" sldId="273"/>
            <ac:grpSpMk id="53" creationId="{A4ED7732-E16F-4773-9727-24A520F37DB9}"/>
          </ac:grpSpMkLst>
        </pc:grpChg>
        <pc:picChg chg="add del mod">
          <ac:chgData name="Philippe Karan" userId="c2e8f618-9ffe-4e23-aa52-34539506ef1c" providerId="ADAL" clId="{B9563BC1-917B-4E47-A310-CF283070251A}" dt="2022-03-30T17:59:01.528" v="8972" actId="478"/>
          <ac:picMkLst>
            <pc:docMk/>
            <pc:sldMk cId="1660506756" sldId="273"/>
            <ac:picMk id="18" creationId="{403422B7-BDB6-41FF-8E30-5874EB93DD50}"/>
          </ac:picMkLst>
        </pc:picChg>
        <pc:picChg chg="add del mod">
          <ac:chgData name="Philippe Karan" userId="c2e8f618-9ffe-4e23-aa52-34539506ef1c" providerId="ADAL" clId="{B9563BC1-917B-4E47-A310-CF283070251A}" dt="2022-03-30T18:02:17.871" v="9032" actId="478"/>
          <ac:picMkLst>
            <pc:docMk/>
            <pc:sldMk cId="1660506756" sldId="273"/>
            <ac:picMk id="20" creationId="{BE300702-70C9-4915-A30F-7E6ED59435CE}"/>
          </ac:picMkLst>
        </pc:picChg>
        <pc:picChg chg="add mod">
          <ac:chgData name="Philippe Karan" userId="c2e8f618-9ffe-4e23-aa52-34539506ef1c" providerId="ADAL" clId="{B9563BC1-917B-4E47-A310-CF283070251A}" dt="2022-03-30T18:18:20.714" v="9209" actId="1076"/>
          <ac:picMkLst>
            <pc:docMk/>
            <pc:sldMk cId="1660506756" sldId="273"/>
            <ac:picMk id="22" creationId="{DE9FEDE8-1CE4-4F46-8CD1-A8F32D9E2A20}"/>
          </ac:picMkLst>
        </pc:picChg>
        <pc:cxnChg chg="add mod">
          <ac:chgData name="Philippe Karan" userId="c2e8f618-9ffe-4e23-aa52-34539506ef1c" providerId="ADAL" clId="{B9563BC1-917B-4E47-A310-CF283070251A}" dt="2022-03-30T16:22:18.292" v="8872" actId="1038"/>
          <ac:cxnSpMkLst>
            <pc:docMk/>
            <pc:sldMk cId="1660506756" sldId="273"/>
            <ac:cxnSpMk id="7" creationId="{256613F9-0FC3-4DCA-BAF7-F55554FB8772}"/>
          </ac:cxnSpMkLst>
        </pc:cxnChg>
        <pc:cxnChg chg="add del mod">
          <ac:chgData name="Philippe Karan" userId="c2e8f618-9ffe-4e23-aa52-34539506ef1c" providerId="ADAL" clId="{B9563BC1-917B-4E47-A310-CF283070251A}" dt="2022-03-30T16:22:18.292" v="8872" actId="1038"/>
          <ac:cxnSpMkLst>
            <pc:docMk/>
            <pc:sldMk cId="1660506756" sldId="273"/>
            <ac:cxnSpMk id="9" creationId="{4F3BAD77-E9C7-4AF7-A196-CE57EED68489}"/>
          </ac:cxnSpMkLst>
        </pc:cxnChg>
        <pc:cxnChg chg="add mod">
          <ac:chgData name="Philippe Karan" userId="c2e8f618-9ffe-4e23-aa52-34539506ef1c" providerId="ADAL" clId="{B9563BC1-917B-4E47-A310-CF283070251A}" dt="2022-03-30T16:22:18.292" v="8872" actId="1038"/>
          <ac:cxnSpMkLst>
            <pc:docMk/>
            <pc:sldMk cId="1660506756" sldId="273"/>
            <ac:cxnSpMk id="11" creationId="{BB4D1DBB-9D68-489D-B6A9-D177D2283394}"/>
          </ac:cxnSpMkLst>
        </pc:cxnChg>
        <pc:cxnChg chg="add mod">
          <ac:chgData name="Philippe Karan" userId="c2e8f618-9ffe-4e23-aa52-34539506ef1c" providerId="ADAL" clId="{B9563BC1-917B-4E47-A310-CF283070251A}" dt="2022-03-30T16:24:47.892" v="8904" actId="1076"/>
          <ac:cxnSpMkLst>
            <pc:docMk/>
            <pc:sldMk cId="1660506756" sldId="273"/>
            <ac:cxnSpMk id="14" creationId="{77FFE80B-1844-4974-841F-EFC931206AC5}"/>
          </ac:cxnSpMkLst>
        </pc:cxnChg>
        <pc:cxnChg chg="add mod">
          <ac:chgData name="Philippe Karan" userId="c2e8f618-9ffe-4e23-aa52-34539506ef1c" providerId="ADAL" clId="{B9563BC1-917B-4E47-A310-CF283070251A}" dt="2022-03-30T21:14:27.043" v="9503" actId="1076"/>
          <ac:cxnSpMkLst>
            <pc:docMk/>
            <pc:sldMk cId="1660506756" sldId="273"/>
            <ac:cxnSpMk id="16" creationId="{28708047-3796-49DF-9838-F626989528D6}"/>
          </ac:cxnSpMkLst>
        </pc:cxnChg>
        <pc:cxnChg chg="add mod">
          <ac:chgData name="Philippe Karan" userId="c2e8f618-9ffe-4e23-aa52-34539506ef1c" providerId="ADAL" clId="{B9563BC1-917B-4E47-A310-CF283070251A}" dt="2022-03-30T17:59:54.033" v="8979" actId="164"/>
          <ac:cxnSpMkLst>
            <pc:docMk/>
            <pc:sldMk cId="1660506756" sldId="273"/>
            <ac:cxnSpMk id="29" creationId="{896343FA-DD55-4EB8-B3E2-AE9A7BC8D5F5}"/>
          </ac:cxnSpMkLst>
        </pc:cxnChg>
        <pc:cxnChg chg="add mod">
          <ac:chgData name="Philippe Karan" userId="c2e8f618-9ffe-4e23-aa52-34539506ef1c" providerId="ADAL" clId="{B9563BC1-917B-4E47-A310-CF283070251A}" dt="2022-03-30T17:59:54.033" v="8979" actId="164"/>
          <ac:cxnSpMkLst>
            <pc:docMk/>
            <pc:sldMk cId="1660506756" sldId="273"/>
            <ac:cxnSpMk id="31" creationId="{882277E9-9928-4AFF-8643-724EFA099C7D}"/>
          </ac:cxnSpMkLst>
        </pc:cxnChg>
        <pc:cxnChg chg="add mod">
          <ac:chgData name="Philippe Karan" userId="c2e8f618-9ffe-4e23-aa52-34539506ef1c" providerId="ADAL" clId="{B9563BC1-917B-4E47-A310-CF283070251A}" dt="2022-03-30T18:10:27.082" v="9070" actId="1076"/>
          <ac:cxnSpMkLst>
            <pc:docMk/>
            <pc:sldMk cId="1660506756" sldId="273"/>
            <ac:cxnSpMk id="37" creationId="{1C09972D-74DF-420D-B4D5-8F7BF63F1BAC}"/>
          </ac:cxnSpMkLst>
        </pc:cxnChg>
        <pc:cxnChg chg="mod topLvl">
          <ac:chgData name="Philippe Karan" userId="c2e8f618-9ffe-4e23-aa52-34539506ef1c" providerId="ADAL" clId="{B9563BC1-917B-4E47-A310-CF283070251A}" dt="2022-03-30T18:21:14.432" v="9234" actId="165"/>
          <ac:cxnSpMkLst>
            <pc:docMk/>
            <pc:sldMk cId="1660506756" sldId="273"/>
            <ac:cxnSpMk id="41" creationId="{970B3634-7EA9-4316-8761-6B035146E240}"/>
          </ac:cxnSpMkLst>
        </pc:cxnChg>
        <pc:cxnChg chg="mod">
          <ac:chgData name="Philippe Karan" userId="c2e8f618-9ffe-4e23-aa52-34539506ef1c" providerId="ADAL" clId="{B9563BC1-917B-4E47-A310-CF283070251A}" dt="2022-03-30T18:21:14.432" v="9234" actId="165"/>
          <ac:cxnSpMkLst>
            <pc:docMk/>
            <pc:sldMk cId="1660506756" sldId="273"/>
            <ac:cxnSpMk id="44" creationId="{EA7F0184-0DE3-4A77-A63A-79FE9C86E9F9}"/>
          </ac:cxnSpMkLst>
        </pc:cxnChg>
        <pc:cxnChg chg="add mod">
          <ac:chgData name="Philippe Karan" userId="c2e8f618-9ffe-4e23-aa52-34539506ef1c" providerId="ADAL" clId="{B9563BC1-917B-4E47-A310-CF283070251A}" dt="2022-03-30T18:18:42.002" v="9213" actId="1076"/>
          <ac:cxnSpMkLst>
            <pc:docMk/>
            <pc:sldMk cId="1660506756" sldId="273"/>
            <ac:cxnSpMk id="47" creationId="{172BFDBD-083B-4961-9B7D-6EB3426847E0}"/>
          </ac:cxnSpMkLst>
        </pc:cxnChg>
        <pc:cxnChg chg="add mod">
          <ac:chgData name="Philippe Karan" userId="c2e8f618-9ffe-4e23-aa52-34539506ef1c" providerId="ADAL" clId="{B9563BC1-917B-4E47-A310-CF283070251A}" dt="2022-03-30T18:28:03.856" v="9315" actId="1037"/>
          <ac:cxnSpMkLst>
            <pc:docMk/>
            <pc:sldMk cId="1660506756" sldId="273"/>
            <ac:cxnSpMk id="49" creationId="{97DD1F83-543E-42D5-A6D4-40DD260937BE}"/>
          </ac:cxnSpMkLst>
        </pc:cxnChg>
        <pc:cxnChg chg="add mod">
          <ac:chgData name="Philippe Karan" userId="c2e8f618-9ffe-4e23-aa52-34539506ef1c" providerId="ADAL" clId="{B9563BC1-917B-4E47-A310-CF283070251A}" dt="2022-03-30T18:28:19.106" v="9350" actId="1036"/>
          <ac:cxnSpMkLst>
            <pc:docMk/>
            <pc:sldMk cId="1660506756" sldId="273"/>
            <ac:cxnSpMk id="50" creationId="{619E8FBB-4588-4CF6-99AE-FA12D04E07CF}"/>
          </ac:cxnSpMkLst>
        </pc:cxnChg>
        <pc:cxnChg chg="add mod">
          <ac:chgData name="Philippe Karan" userId="c2e8f618-9ffe-4e23-aa52-34539506ef1c" providerId="ADAL" clId="{B9563BC1-917B-4E47-A310-CF283070251A}" dt="2022-03-30T18:28:46.642" v="9371" actId="1037"/>
          <ac:cxnSpMkLst>
            <pc:docMk/>
            <pc:sldMk cId="1660506756" sldId="273"/>
            <ac:cxnSpMk id="56" creationId="{3C66A182-12CF-4D58-8C30-EAD9A4028703}"/>
          </ac:cxnSpMkLst>
        </pc:cxnChg>
        <pc:cxnChg chg="add del mod">
          <ac:chgData name="Philippe Karan" userId="c2e8f618-9ffe-4e23-aa52-34539506ef1c" providerId="ADAL" clId="{B9563BC1-917B-4E47-A310-CF283070251A}" dt="2022-03-30T21:14:56.642" v="9506" actId="478"/>
          <ac:cxnSpMkLst>
            <pc:docMk/>
            <pc:sldMk cId="1660506756" sldId="273"/>
            <ac:cxnSpMk id="64" creationId="{2A1B4372-D94E-4659-99DE-0C6E92AF5880}"/>
          </ac:cxnSpMkLst>
        </pc:cxnChg>
      </pc:sldChg>
      <pc:sldChg chg="addSp delSp modSp new mod addAnim delAnim modAnim modNotesTx">
        <pc:chgData name="Philippe Karan" userId="c2e8f618-9ffe-4e23-aa52-34539506ef1c" providerId="ADAL" clId="{B9563BC1-917B-4E47-A310-CF283070251A}" dt="2022-08-23T18:10:30.359" v="27471" actId="478"/>
        <pc:sldMkLst>
          <pc:docMk/>
          <pc:sldMk cId="3398289641" sldId="274"/>
        </pc:sldMkLst>
        <pc:spChg chg="mod">
          <ac:chgData name="Philippe Karan" userId="c2e8f618-9ffe-4e23-aa52-34539506ef1c" providerId="ADAL" clId="{B9563BC1-917B-4E47-A310-CF283070251A}" dt="2022-03-30T19:00:51.583" v="9468" actId="20577"/>
          <ac:spMkLst>
            <pc:docMk/>
            <pc:sldMk cId="3398289641" sldId="274"/>
            <ac:spMk id="2" creationId="{31FB4C52-BC28-4F84-B143-D57D28DAA397}"/>
          </ac:spMkLst>
        </pc:spChg>
        <pc:spChg chg="del">
          <ac:chgData name="Philippe Karan" userId="c2e8f618-9ffe-4e23-aa52-34539506ef1c" providerId="ADAL" clId="{B9563BC1-917B-4E47-A310-CF283070251A}" dt="2022-03-30T19:01:05.793" v="9469" actId="478"/>
          <ac:spMkLst>
            <pc:docMk/>
            <pc:sldMk cId="3398289641" sldId="274"/>
            <ac:spMk id="3" creationId="{F54A0C04-5251-4A1D-AEE6-C067CA3A4464}"/>
          </ac:spMkLst>
        </pc:spChg>
        <pc:spChg chg="add mod topLvl">
          <ac:chgData name="Philippe Karan" userId="c2e8f618-9ffe-4e23-aa52-34539506ef1c" providerId="ADAL" clId="{B9563BC1-917B-4E47-A310-CF283070251A}" dt="2022-04-04T17:26:37.195" v="9867" actId="1076"/>
          <ac:spMkLst>
            <pc:docMk/>
            <pc:sldMk cId="3398289641" sldId="274"/>
            <ac:spMk id="9" creationId="{0D6C5792-5070-4990-BB60-E26DF0777C16}"/>
          </ac:spMkLst>
        </pc:spChg>
        <pc:spChg chg="add mod">
          <ac:chgData name="Philippe Karan" userId="c2e8f618-9ffe-4e23-aa52-34539506ef1c" providerId="ADAL" clId="{B9563BC1-917B-4E47-A310-CF283070251A}" dt="2022-04-04T17:24:12.142" v="9855" actId="1076"/>
          <ac:spMkLst>
            <pc:docMk/>
            <pc:sldMk cId="3398289641" sldId="274"/>
            <ac:spMk id="10" creationId="{7D2A275B-33B6-418D-8D81-04386F84962D}"/>
          </ac:spMkLst>
        </pc:spChg>
        <pc:spChg chg="add del mod">
          <ac:chgData name="Philippe Karan" userId="c2e8f618-9ffe-4e23-aa52-34539506ef1c" providerId="ADAL" clId="{B9563BC1-917B-4E47-A310-CF283070251A}" dt="2022-03-31T17:12:46.068" v="9531" actId="478"/>
          <ac:spMkLst>
            <pc:docMk/>
            <pc:sldMk cId="3398289641" sldId="274"/>
            <ac:spMk id="11" creationId="{1C862334-997B-4E8B-A90E-4A04F549D259}"/>
          </ac:spMkLst>
        </pc:spChg>
        <pc:spChg chg="mod">
          <ac:chgData name="Philippe Karan" userId="c2e8f618-9ffe-4e23-aa52-34539506ef1c" providerId="ADAL" clId="{B9563BC1-917B-4E47-A310-CF283070251A}" dt="2022-08-23T18:10:27.035" v="27469"/>
          <ac:spMkLst>
            <pc:docMk/>
            <pc:sldMk cId="3398289641" sldId="274"/>
            <ac:spMk id="13" creationId="{65CE399B-030C-FACB-4814-487D4A6133CB}"/>
          </ac:spMkLst>
        </pc:spChg>
        <pc:spChg chg="mod">
          <ac:chgData name="Philippe Karan" userId="c2e8f618-9ffe-4e23-aa52-34539506ef1c" providerId="ADAL" clId="{B9563BC1-917B-4E47-A310-CF283070251A}" dt="2022-08-23T18:10:27.035" v="27469"/>
          <ac:spMkLst>
            <pc:docMk/>
            <pc:sldMk cId="3398289641" sldId="274"/>
            <ac:spMk id="14" creationId="{327BC8DA-39D0-7A7B-0886-2EEADB8DBD95}"/>
          </ac:spMkLst>
        </pc:spChg>
        <pc:spChg chg="mod">
          <ac:chgData name="Philippe Karan" userId="c2e8f618-9ffe-4e23-aa52-34539506ef1c" providerId="ADAL" clId="{B9563BC1-917B-4E47-A310-CF283070251A}" dt="2022-08-23T18:10:27.035" v="27469"/>
          <ac:spMkLst>
            <pc:docMk/>
            <pc:sldMk cId="3398289641" sldId="274"/>
            <ac:spMk id="15" creationId="{67837DE1-8151-E131-259F-D000B1363F00}"/>
          </ac:spMkLst>
        </pc:spChg>
        <pc:spChg chg="add mod">
          <ac:chgData name="Philippe Karan" userId="c2e8f618-9ffe-4e23-aa52-34539506ef1c" providerId="ADAL" clId="{B9563BC1-917B-4E47-A310-CF283070251A}" dt="2022-04-01T14:36:44.991" v="9659" actId="164"/>
          <ac:spMkLst>
            <pc:docMk/>
            <pc:sldMk cId="3398289641" sldId="274"/>
            <ac:spMk id="35" creationId="{BF0500D4-1A31-49AF-A019-E4BBBC5F0A44}"/>
          </ac:spMkLst>
        </pc:spChg>
        <pc:spChg chg="add mod">
          <ac:chgData name="Philippe Karan" userId="c2e8f618-9ffe-4e23-aa52-34539506ef1c" providerId="ADAL" clId="{B9563BC1-917B-4E47-A310-CF283070251A}" dt="2022-04-01T14:36:44.991" v="9659" actId="164"/>
          <ac:spMkLst>
            <pc:docMk/>
            <pc:sldMk cId="3398289641" sldId="274"/>
            <ac:spMk id="36" creationId="{2C2715BD-8DAB-4430-B4B1-9272B9199786}"/>
          </ac:spMkLst>
        </pc:spChg>
        <pc:spChg chg="add mod">
          <ac:chgData name="Philippe Karan" userId="c2e8f618-9ffe-4e23-aa52-34539506ef1c" providerId="ADAL" clId="{B9563BC1-917B-4E47-A310-CF283070251A}" dt="2022-04-01T14:36:44.991" v="9659" actId="164"/>
          <ac:spMkLst>
            <pc:docMk/>
            <pc:sldMk cId="3398289641" sldId="274"/>
            <ac:spMk id="37" creationId="{89A30003-5419-4FD6-B625-AB38221E1D24}"/>
          </ac:spMkLst>
        </pc:spChg>
        <pc:spChg chg="add mod">
          <ac:chgData name="Philippe Karan" userId="c2e8f618-9ffe-4e23-aa52-34539506ef1c" providerId="ADAL" clId="{B9563BC1-917B-4E47-A310-CF283070251A}" dt="2022-04-04T17:25:36.512" v="9860" actId="1076"/>
          <ac:spMkLst>
            <pc:docMk/>
            <pc:sldMk cId="3398289641" sldId="274"/>
            <ac:spMk id="40" creationId="{FFEBBF68-7175-40A3-9C67-B63CD7646307}"/>
          </ac:spMkLst>
        </pc:spChg>
        <pc:spChg chg="add mod">
          <ac:chgData name="Philippe Karan" userId="c2e8f618-9ffe-4e23-aa52-34539506ef1c" providerId="ADAL" clId="{B9563BC1-917B-4E47-A310-CF283070251A}" dt="2022-04-04T17:26:37.195" v="9867" actId="1076"/>
          <ac:spMkLst>
            <pc:docMk/>
            <pc:sldMk cId="3398289641" sldId="274"/>
            <ac:spMk id="41" creationId="{D23F3EB3-49C5-49D0-A64A-95DBD195446B}"/>
          </ac:spMkLst>
        </pc:spChg>
        <pc:spChg chg="add mod">
          <ac:chgData name="Philippe Karan" userId="c2e8f618-9ffe-4e23-aa52-34539506ef1c" providerId="ADAL" clId="{B9563BC1-917B-4E47-A310-CF283070251A}" dt="2022-04-29T16:51:44.728" v="24339" actId="1076"/>
          <ac:spMkLst>
            <pc:docMk/>
            <pc:sldMk cId="3398289641" sldId="274"/>
            <ac:spMk id="42" creationId="{1ECFB36D-9AFD-484D-881C-72F945CDB167}"/>
          </ac:spMkLst>
        </pc:spChg>
        <pc:spChg chg="add mod">
          <ac:chgData name="Philippe Karan" userId="c2e8f618-9ffe-4e23-aa52-34539506ef1c" providerId="ADAL" clId="{B9563BC1-917B-4E47-A310-CF283070251A}" dt="2022-04-04T17:29:30.896" v="9910" actId="1076"/>
          <ac:spMkLst>
            <pc:docMk/>
            <pc:sldMk cId="3398289641" sldId="274"/>
            <ac:spMk id="43" creationId="{4FA53D35-08DA-4E7B-B4FF-6ADABCE2137A}"/>
          </ac:spMkLst>
        </pc:spChg>
        <pc:spChg chg="add mod">
          <ac:chgData name="Philippe Karan" userId="c2e8f618-9ffe-4e23-aa52-34539506ef1c" providerId="ADAL" clId="{B9563BC1-917B-4E47-A310-CF283070251A}" dt="2022-05-03T14:42:06.737" v="26465" actId="1076"/>
          <ac:spMkLst>
            <pc:docMk/>
            <pc:sldMk cId="3398289641" sldId="274"/>
            <ac:spMk id="44" creationId="{776F9BC7-D726-4970-8F47-C28733F6CD86}"/>
          </ac:spMkLst>
        </pc:spChg>
        <pc:spChg chg="add mod">
          <ac:chgData name="Philippe Karan" userId="c2e8f618-9ffe-4e23-aa52-34539506ef1c" providerId="ADAL" clId="{B9563BC1-917B-4E47-A310-CF283070251A}" dt="2022-04-04T18:29:44.806" v="9987" actId="1076"/>
          <ac:spMkLst>
            <pc:docMk/>
            <pc:sldMk cId="3398289641" sldId="274"/>
            <ac:spMk id="45" creationId="{8EF809E2-35F5-4679-BA71-898E19C09E5B}"/>
          </ac:spMkLst>
        </pc:spChg>
        <pc:spChg chg="add del mod">
          <ac:chgData name="Philippe Karan" userId="c2e8f618-9ffe-4e23-aa52-34539506ef1c" providerId="ADAL" clId="{B9563BC1-917B-4E47-A310-CF283070251A}" dt="2022-04-01T17:46:56.760" v="9710" actId="478"/>
          <ac:spMkLst>
            <pc:docMk/>
            <pc:sldMk cId="3398289641" sldId="274"/>
            <ac:spMk id="45" creationId="{BB34C22C-2111-4EB6-B306-0A996D102561}"/>
          </ac:spMkLst>
        </pc:spChg>
        <pc:spChg chg="add mod">
          <ac:chgData name="Philippe Karan" userId="c2e8f618-9ffe-4e23-aa52-34539506ef1c" providerId="ADAL" clId="{B9563BC1-917B-4E47-A310-CF283070251A}" dt="2022-04-04T18:28:17.519" v="9975" actId="20577"/>
          <ac:spMkLst>
            <pc:docMk/>
            <pc:sldMk cId="3398289641" sldId="274"/>
            <ac:spMk id="46" creationId="{E845EDB7-B1C6-449F-AE5E-03AED3945E49}"/>
          </ac:spMkLst>
        </pc:spChg>
        <pc:spChg chg="add del">
          <ac:chgData name="Philippe Karan" userId="c2e8f618-9ffe-4e23-aa52-34539506ef1c" providerId="ADAL" clId="{B9563BC1-917B-4E47-A310-CF283070251A}" dt="2022-04-01T17:53:17.047" v="9714" actId="478"/>
          <ac:spMkLst>
            <pc:docMk/>
            <pc:sldMk cId="3398289641" sldId="274"/>
            <ac:spMk id="46" creationId="{F99D0D98-6C88-45D0-BD8D-EB2E83C9CF61}"/>
          </ac:spMkLst>
        </pc:spChg>
        <pc:spChg chg="add del mod">
          <ac:chgData name="Philippe Karan" userId="c2e8f618-9ffe-4e23-aa52-34539506ef1c" providerId="ADAL" clId="{B9563BC1-917B-4E47-A310-CF283070251A}" dt="2022-04-01T17:55:35.765" v="9733" actId="478"/>
          <ac:spMkLst>
            <pc:docMk/>
            <pc:sldMk cId="3398289641" sldId="274"/>
            <ac:spMk id="47" creationId="{31834E98-AD3D-4721-84FA-AD2D88C747FF}"/>
          </ac:spMkLst>
        </pc:spChg>
        <pc:spChg chg="add del mod">
          <ac:chgData name="Philippe Karan" userId="c2e8f618-9ffe-4e23-aa52-34539506ef1c" providerId="ADAL" clId="{B9563BC1-917B-4E47-A310-CF283070251A}" dt="2022-04-01T18:13:25.174" v="9737" actId="478"/>
          <ac:spMkLst>
            <pc:docMk/>
            <pc:sldMk cId="3398289641" sldId="274"/>
            <ac:spMk id="48" creationId="{BDA8F20D-4738-4DAA-86C7-BA813D3AA782}"/>
          </ac:spMkLst>
        </pc:spChg>
        <pc:spChg chg="add mod topLvl">
          <ac:chgData name="Philippe Karan" userId="c2e8f618-9ffe-4e23-aa52-34539506ef1c" providerId="ADAL" clId="{B9563BC1-917B-4E47-A310-CF283070251A}" dt="2022-04-04T17:22:19.077" v="9840" actId="164"/>
          <ac:spMkLst>
            <pc:docMk/>
            <pc:sldMk cId="3398289641" sldId="274"/>
            <ac:spMk id="49" creationId="{A05FC7EA-979B-41AF-9110-2A8C332FB54C}"/>
          </ac:spMkLst>
        </pc:spChg>
        <pc:spChg chg="add del mod topLvl">
          <ac:chgData name="Philippe Karan" userId="c2e8f618-9ffe-4e23-aa52-34539506ef1c" providerId="ADAL" clId="{B9563BC1-917B-4E47-A310-CF283070251A}" dt="2022-04-04T17:22:19.077" v="9840" actId="164"/>
          <ac:spMkLst>
            <pc:docMk/>
            <pc:sldMk cId="3398289641" sldId="274"/>
            <ac:spMk id="50" creationId="{48AA1A58-666B-4288-868D-81307EB43E34}"/>
          </ac:spMkLst>
        </pc:spChg>
        <pc:spChg chg="add mod topLvl">
          <ac:chgData name="Philippe Karan" userId="c2e8f618-9ffe-4e23-aa52-34539506ef1c" providerId="ADAL" clId="{B9563BC1-917B-4E47-A310-CF283070251A}" dt="2022-04-04T17:22:19.077" v="9840" actId="164"/>
          <ac:spMkLst>
            <pc:docMk/>
            <pc:sldMk cId="3398289641" sldId="274"/>
            <ac:spMk id="52" creationId="{0F659DD0-F3E8-4CC4-BEF5-AA1662D0FE1A}"/>
          </ac:spMkLst>
        </pc:spChg>
        <pc:grpChg chg="add mod">
          <ac:chgData name="Philippe Karan" userId="c2e8f618-9ffe-4e23-aa52-34539506ef1c" providerId="ADAL" clId="{B9563BC1-917B-4E47-A310-CF283070251A}" dt="2022-04-04T17:28:46.559" v="9880" actId="1076"/>
          <ac:grpSpMkLst>
            <pc:docMk/>
            <pc:sldMk cId="3398289641" sldId="274"/>
            <ac:grpSpMk id="3" creationId="{328E0847-DBB9-4ADE-934E-83B6B20ECD5F}"/>
          </ac:grpSpMkLst>
        </pc:grpChg>
        <pc:grpChg chg="add del mod">
          <ac:chgData name="Philippe Karan" userId="c2e8f618-9ffe-4e23-aa52-34539506ef1c" providerId="ADAL" clId="{B9563BC1-917B-4E47-A310-CF283070251A}" dt="2022-08-23T18:10:30.359" v="27471" actId="478"/>
          <ac:grpSpMkLst>
            <pc:docMk/>
            <pc:sldMk cId="3398289641" sldId="274"/>
            <ac:grpSpMk id="11" creationId="{1857E423-86E8-6C39-CE30-554CC29EA66D}"/>
          </ac:grpSpMkLst>
        </pc:grpChg>
        <pc:grpChg chg="add del mod">
          <ac:chgData name="Philippe Karan" userId="c2e8f618-9ffe-4e23-aa52-34539506ef1c" providerId="ADAL" clId="{B9563BC1-917B-4E47-A310-CF283070251A}" dt="2022-03-31T17:16:52.709" v="9586" actId="165"/>
          <ac:grpSpMkLst>
            <pc:docMk/>
            <pc:sldMk cId="3398289641" sldId="274"/>
            <ac:grpSpMk id="24" creationId="{D172D8FB-8A99-4A1A-ACE1-DCAC824881FC}"/>
          </ac:grpSpMkLst>
        </pc:grpChg>
        <pc:grpChg chg="add mod">
          <ac:chgData name="Philippe Karan" userId="c2e8f618-9ffe-4e23-aa52-34539506ef1c" providerId="ADAL" clId="{B9563BC1-917B-4E47-A310-CF283070251A}" dt="2022-04-04T17:24:12.142" v="9855" actId="1076"/>
          <ac:grpSpMkLst>
            <pc:docMk/>
            <pc:sldMk cId="3398289641" sldId="274"/>
            <ac:grpSpMk id="25" creationId="{20C6448B-C5E7-4C7A-AFDC-BF67483710B1}"/>
          </ac:grpSpMkLst>
        </pc:grpChg>
        <pc:grpChg chg="add mod">
          <ac:chgData name="Philippe Karan" userId="c2e8f618-9ffe-4e23-aa52-34539506ef1c" providerId="ADAL" clId="{B9563BC1-917B-4E47-A310-CF283070251A}" dt="2022-04-01T14:36:44.991" v="9659" actId="164"/>
          <ac:grpSpMkLst>
            <pc:docMk/>
            <pc:sldMk cId="3398289641" sldId="274"/>
            <ac:grpSpMk id="34" creationId="{7FA82A67-7183-4EBC-939B-A583117B7106}"/>
          </ac:grpSpMkLst>
        </pc:grpChg>
        <pc:grpChg chg="add mod">
          <ac:chgData name="Philippe Karan" userId="c2e8f618-9ffe-4e23-aa52-34539506ef1c" providerId="ADAL" clId="{B9563BC1-917B-4E47-A310-CF283070251A}" dt="2022-04-04T17:26:37.195" v="9867" actId="1076"/>
          <ac:grpSpMkLst>
            <pc:docMk/>
            <pc:sldMk cId="3398289641" sldId="274"/>
            <ac:grpSpMk id="38" creationId="{26421E8C-C06E-4AFB-A5F5-429F2295C1F7}"/>
          </ac:grpSpMkLst>
        </pc:grpChg>
        <pc:grpChg chg="add del mod">
          <ac:chgData name="Philippe Karan" userId="c2e8f618-9ffe-4e23-aa52-34539506ef1c" providerId="ADAL" clId="{B9563BC1-917B-4E47-A310-CF283070251A}" dt="2022-04-04T17:21:09.828" v="9800" actId="165"/>
          <ac:grpSpMkLst>
            <pc:docMk/>
            <pc:sldMk cId="3398289641" sldId="274"/>
            <ac:grpSpMk id="51" creationId="{1047D1C6-A435-4AC2-8414-CF398084A2E6}"/>
          </ac:grpSpMkLst>
        </pc:grpChg>
        <pc:picChg chg="add del mod">
          <ac:chgData name="Philippe Karan" userId="c2e8f618-9ffe-4e23-aa52-34539506ef1c" providerId="ADAL" clId="{B9563BC1-917B-4E47-A310-CF283070251A}" dt="2022-03-31T14:46:26.816" v="9528" actId="478"/>
          <ac:picMkLst>
            <pc:docMk/>
            <pc:sldMk cId="3398289641" sldId="274"/>
            <ac:picMk id="5" creationId="{6FE60C35-C997-4C8C-9333-8359F026E34E}"/>
          </ac:picMkLst>
        </pc:picChg>
        <pc:picChg chg="add mod">
          <ac:chgData name="Philippe Karan" userId="c2e8f618-9ffe-4e23-aa52-34539506ef1c" providerId="ADAL" clId="{B9563BC1-917B-4E47-A310-CF283070251A}" dt="2022-04-04T17:24:12.142" v="9855" actId="1076"/>
          <ac:picMkLst>
            <pc:docMk/>
            <pc:sldMk cId="3398289641" sldId="274"/>
            <ac:picMk id="6" creationId="{FA4A848C-9F1B-47C1-A95E-AE0C28BA4A9A}"/>
          </ac:picMkLst>
        </pc:picChg>
        <pc:picChg chg="add del">
          <ac:chgData name="Philippe Karan" userId="c2e8f618-9ffe-4e23-aa52-34539506ef1c" providerId="ADAL" clId="{B9563BC1-917B-4E47-A310-CF283070251A}" dt="2022-04-01T14:32:29.799" v="9613" actId="478"/>
          <ac:picMkLst>
            <pc:docMk/>
            <pc:sldMk cId="3398289641" sldId="274"/>
            <ac:picMk id="29" creationId="{A49E467E-7D7F-4253-9603-74D26C571605}"/>
          </ac:picMkLst>
        </pc:picChg>
        <pc:picChg chg="add del mod ord">
          <ac:chgData name="Philippe Karan" userId="c2e8f618-9ffe-4e23-aa52-34539506ef1c" providerId="ADAL" clId="{B9563BC1-917B-4E47-A310-CF283070251A}" dt="2022-04-01T14:33:35.122" v="9628" actId="478"/>
          <ac:picMkLst>
            <pc:docMk/>
            <pc:sldMk cId="3398289641" sldId="274"/>
            <ac:picMk id="31" creationId="{BF43C080-75D9-45D2-A37B-FFBD1FC0106E}"/>
          </ac:picMkLst>
        </pc:picChg>
        <pc:picChg chg="add del mod">
          <ac:chgData name="Philippe Karan" userId="c2e8f618-9ffe-4e23-aa52-34539506ef1c" providerId="ADAL" clId="{B9563BC1-917B-4E47-A310-CF283070251A}" dt="2022-04-01T17:55:27.629" v="9730" actId="478"/>
          <ac:picMkLst>
            <pc:docMk/>
            <pc:sldMk cId="3398289641" sldId="274"/>
            <ac:picMk id="1026" creationId="{9620D4ED-AEBE-44D2-84CE-15E876976FDE}"/>
          </ac:picMkLst>
        </pc:picChg>
        <pc:cxnChg chg="add mod">
          <ac:chgData name="Philippe Karan" userId="c2e8f618-9ffe-4e23-aa52-34539506ef1c" providerId="ADAL" clId="{B9563BC1-917B-4E47-A310-CF283070251A}" dt="2022-04-01T14:33:39.726" v="9629" actId="164"/>
          <ac:cxnSpMkLst>
            <pc:docMk/>
            <pc:sldMk cId="3398289641" sldId="274"/>
            <ac:cxnSpMk id="5" creationId="{8B9BB106-C6A7-41EC-B971-055DD4BCDBEC}"/>
          </ac:cxnSpMkLst>
        </pc:cxnChg>
        <pc:cxnChg chg="add mod">
          <ac:chgData name="Philippe Karan" userId="c2e8f618-9ffe-4e23-aa52-34539506ef1c" providerId="ADAL" clId="{B9563BC1-917B-4E47-A310-CF283070251A}" dt="2022-04-04T17:24:12.142" v="9855" actId="1076"/>
          <ac:cxnSpMkLst>
            <pc:docMk/>
            <pc:sldMk cId="3398289641" sldId="274"/>
            <ac:cxnSpMk id="7" creationId="{ECC87660-2C3E-4C91-8F9A-5F4A54553A2B}"/>
          </ac:cxnSpMkLst>
        </pc:cxnChg>
        <pc:cxnChg chg="add del mod ord topLvl">
          <ac:chgData name="Philippe Karan" userId="c2e8f618-9ffe-4e23-aa52-34539506ef1c" providerId="ADAL" clId="{B9563BC1-917B-4E47-A310-CF283070251A}" dt="2022-04-04T17:26:37.195" v="9867" actId="1076"/>
          <ac:cxnSpMkLst>
            <pc:docMk/>
            <pc:sldMk cId="3398289641" sldId="274"/>
            <ac:cxnSpMk id="8" creationId="{C4D68C37-626F-4DCC-8AC1-29103045FDB7}"/>
          </ac:cxnSpMkLst>
        </pc:cxnChg>
        <pc:cxnChg chg="add mod topLvl">
          <ac:chgData name="Philippe Karan" userId="c2e8f618-9ffe-4e23-aa52-34539506ef1c" providerId="ADAL" clId="{B9563BC1-917B-4E47-A310-CF283070251A}" dt="2022-03-31T17:16:58.467" v="9587" actId="164"/>
          <ac:cxnSpMkLst>
            <pc:docMk/>
            <pc:sldMk cId="3398289641" sldId="274"/>
            <ac:cxnSpMk id="12" creationId="{17615B5C-1F5A-40FD-8921-D35D597B74DC}"/>
          </ac:cxnSpMkLst>
        </pc:cxnChg>
        <pc:cxnChg chg="add mod topLvl">
          <ac:chgData name="Philippe Karan" userId="c2e8f618-9ffe-4e23-aa52-34539506ef1c" providerId="ADAL" clId="{B9563BC1-917B-4E47-A310-CF283070251A}" dt="2022-03-31T17:16:58.467" v="9587" actId="164"/>
          <ac:cxnSpMkLst>
            <pc:docMk/>
            <pc:sldMk cId="3398289641" sldId="274"/>
            <ac:cxnSpMk id="16" creationId="{3E9D296A-D7F8-4BBF-8ADD-E6C088A47499}"/>
          </ac:cxnSpMkLst>
        </pc:cxnChg>
        <pc:cxnChg chg="add mod topLvl">
          <ac:chgData name="Philippe Karan" userId="c2e8f618-9ffe-4e23-aa52-34539506ef1c" providerId="ADAL" clId="{B9563BC1-917B-4E47-A310-CF283070251A}" dt="2022-03-31T17:16:58.467" v="9587" actId="164"/>
          <ac:cxnSpMkLst>
            <pc:docMk/>
            <pc:sldMk cId="3398289641" sldId="274"/>
            <ac:cxnSpMk id="17" creationId="{A0A6518F-5A2D-43A4-ABF7-EF6F85CE1368}"/>
          </ac:cxnSpMkLst>
        </pc:cxnChg>
        <pc:cxnChg chg="add mod topLvl">
          <ac:chgData name="Philippe Karan" userId="c2e8f618-9ffe-4e23-aa52-34539506ef1c" providerId="ADAL" clId="{B9563BC1-917B-4E47-A310-CF283070251A}" dt="2022-03-31T17:16:58.467" v="9587" actId="164"/>
          <ac:cxnSpMkLst>
            <pc:docMk/>
            <pc:sldMk cId="3398289641" sldId="274"/>
            <ac:cxnSpMk id="18" creationId="{7D68941D-35CC-43D4-9249-686677FA293E}"/>
          </ac:cxnSpMkLst>
        </pc:cxnChg>
        <pc:cxnChg chg="add mod topLvl">
          <ac:chgData name="Philippe Karan" userId="c2e8f618-9ffe-4e23-aa52-34539506ef1c" providerId="ADAL" clId="{B9563BC1-917B-4E47-A310-CF283070251A}" dt="2022-03-31T17:16:58.467" v="9587" actId="164"/>
          <ac:cxnSpMkLst>
            <pc:docMk/>
            <pc:sldMk cId="3398289641" sldId="274"/>
            <ac:cxnSpMk id="19" creationId="{92F3B4AA-D8D7-465B-8342-ED77D1B7725D}"/>
          </ac:cxnSpMkLst>
        </pc:cxnChg>
        <pc:cxnChg chg="add mod topLvl">
          <ac:chgData name="Philippe Karan" userId="c2e8f618-9ffe-4e23-aa52-34539506ef1c" providerId="ADAL" clId="{B9563BC1-917B-4E47-A310-CF283070251A}" dt="2022-03-31T17:16:58.467" v="9587" actId="164"/>
          <ac:cxnSpMkLst>
            <pc:docMk/>
            <pc:sldMk cId="3398289641" sldId="274"/>
            <ac:cxnSpMk id="20" creationId="{53CC9411-B506-4057-BFED-A06DFE78B88E}"/>
          </ac:cxnSpMkLst>
        </pc:cxnChg>
        <pc:cxnChg chg="add mod topLvl">
          <ac:chgData name="Philippe Karan" userId="c2e8f618-9ffe-4e23-aa52-34539506ef1c" providerId="ADAL" clId="{B9563BC1-917B-4E47-A310-CF283070251A}" dt="2022-03-31T17:16:58.467" v="9587" actId="164"/>
          <ac:cxnSpMkLst>
            <pc:docMk/>
            <pc:sldMk cId="3398289641" sldId="274"/>
            <ac:cxnSpMk id="21" creationId="{6C2A84D9-C593-4052-B5D8-C5C95D2D27E9}"/>
          </ac:cxnSpMkLst>
        </pc:cxnChg>
        <pc:cxnChg chg="add mod topLvl">
          <ac:chgData name="Philippe Karan" userId="c2e8f618-9ffe-4e23-aa52-34539506ef1c" providerId="ADAL" clId="{B9563BC1-917B-4E47-A310-CF283070251A}" dt="2022-03-31T17:16:58.467" v="9587" actId="164"/>
          <ac:cxnSpMkLst>
            <pc:docMk/>
            <pc:sldMk cId="3398289641" sldId="274"/>
            <ac:cxnSpMk id="22" creationId="{75C091C4-4E3B-43FC-8660-1BA7D2C0DEFB}"/>
          </ac:cxnSpMkLst>
        </pc:cxnChg>
        <pc:cxnChg chg="add mod topLvl">
          <ac:chgData name="Philippe Karan" userId="c2e8f618-9ffe-4e23-aa52-34539506ef1c" providerId="ADAL" clId="{B9563BC1-917B-4E47-A310-CF283070251A}" dt="2022-03-31T17:16:58.467" v="9587" actId="164"/>
          <ac:cxnSpMkLst>
            <pc:docMk/>
            <pc:sldMk cId="3398289641" sldId="274"/>
            <ac:cxnSpMk id="23" creationId="{6C30296B-B593-464A-BB2A-4331CD5D2E13}"/>
          </ac:cxnSpMkLst>
        </pc:cxnChg>
        <pc:cxnChg chg="add mod">
          <ac:chgData name="Philippe Karan" userId="c2e8f618-9ffe-4e23-aa52-34539506ef1c" providerId="ADAL" clId="{B9563BC1-917B-4E47-A310-CF283070251A}" dt="2022-04-01T14:33:39.726" v="9629" actId="164"/>
          <ac:cxnSpMkLst>
            <pc:docMk/>
            <pc:sldMk cId="3398289641" sldId="274"/>
            <ac:cxnSpMk id="24" creationId="{E70FF8B8-4B98-4537-8494-7AD36DB695EF}"/>
          </ac:cxnSpMkLst>
        </pc:cxnChg>
        <pc:cxnChg chg="add mod">
          <ac:chgData name="Philippe Karan" userId="c2e8f618-9ffe-4e23-aa52-34539506ef1c" providerId="ADAL" clId="{B9563BC1-917B-4E47-A310-CF283070251A}" dt="2022-04-01T14:33:39.726" v="9629" actId="164"/>
          <ac:cxnSpMkLst>
            <pc:docMk/>
            <pc:sldMk cId="3398289641" sldId="274"/>
            <ac:cxnSpMk id="26" creationId="{CC810C5F-BF22-4A60-8EDE-62DD7AE1142E}"/>
          </ac:cxnSpMkLst>
        </pc:cxnChg>
        <pc:cxnChg chg="mod">
          <ac:chgData name="Philippe Karan" userId="c2e8f618-9ffe-4e23-aa52-34539506ef1c" providerId="ADAL" clId="{B9563BC1-917B-4E47-A310-CF283070251A}" dt="2022-08-23T18:10:27.035" v="27469"/>
          <ac:cxnSpMkLst>
            <pc:docMk/>
            <pc:sldMk cId="3398289641" sldId="274"/>
            <ac:cxnSpMk id="27" creationId="{D2BFB00A-D5A2-5C41-DB4E-090D73A5BE07}"/>
          </ac:cxnSpMkLst>
        </pc:cxnChg>
        <pc:cxnChg chg="add mod ord">
          <ac:chgData name="Philippe Karan" userId="c2e8f618-9ffe-4e23-aa52-34539506ef1c" providerId="ADAL" clId="{B9563BC1-917B-4E47-A310-CF283070251A}" dt="2022-04-04T17:27:09.520" v="9873" actId="1038"/>
          <ac:cxnSpMkLst>
            <pc:docMk/>
            <pc:sldMk cId="3398289641" sldId="274"/>
            <ac:cxnSpMk id="39" creationId="{F3B47DC6-2A3C-4B01-92A3-B87CCB5AC2D7}"/>
          </ac:cxnSpMkLst>
        </pc:cxnChg>
        <pc:cxnChg chg="add del mod">
          <ac:chgData name="Philippe Karan" userId="c2e8f618-9ffe-4e23-aa52-34539506ef1c" providerId="ADAL" clId="{B9563BC1-917B-4E47-A310-CF283070251A}" dt="2022-04-04T17:25:32.319" v="9859" actId="478"/>
          <ac:cxnSpMkLst>
            <pc:docMk/>
            <pc:sldMk cId="3398289641" sldId="274"/>
            <ac:cxnSpMk id="42" creationId="{3B99D515-72B1-45D0-9C29-B21F20CEA8F3}"/>
          </ac:cxnSpMkLst>
        </pc:cxnChg>
        <pc:cxnChg chg="add del mod">
          <ac:chgData name="Philippe Karan" userId="c2e8f618-9ffe-4e23-aa52-34539506ef1c" providerId="ADAL" clId="{B9563BC1-917B-4E47-A310-CF283070251A}" dt="2022-04-01T17:43:46.025" v="9706" actId="478"/>
          <ac:cxnSpMkLst>
            <pc:docMk/>
            <pc:sldMk cId="3398289641" sldId="274"/>
            <ac:cxnSpMk id="42" creationId="{73F71D8C-9DCE-4210-81FB-1DC0B4C5B62A}"/>
          </ac:cxnSpMkLst>
        </pc:cxnChg>
        <pc:cxnChg chg="add mod">
          <ac:chgData name="Philippe Karan" userId="c2e8f618-9ffe-4e23-aa52-34539506ef1c" providerId="ADAL" clId="{B9563BC1-917B-4E47-A310-CF283070251A}" dt="2022-04-04T18:28:45.251" v="9978" actId="1076"/>
          <ac:cxnSpMkLst>
            <pc:docMk/>
            <pc:sldMk cId="3398289641" sldId="274"/>
            <ac:cxnSpMk id="47" creationId="{B13A0CF0-9509-4A3C-BB24-644E00009A62}"/>
          </ac:cxnSpMkLst>
        </pc:cxnChg>
        <pc:cxnChg chg="add mod">
          <ac:chgData name="Philippe Karan" userId="c2e8f618-9ffe-4e23-aa52-34539506ef1c" providerId="ADAL" clId="{B9563BC1-917B-4E47-A310-CF283070251A}" dt="2022-04-04T18:28:49.771" v="9980" actId="1076"/>
          <ac:cxnSpMkLst>
            <pc:docMk/>
            <pc:sldMk cId="3398289641" sldId="274"/>
            <ac:cxnSpMk id="48" creationId="{E064A01E-6EAD-4BBC-9F5B-51A90D91E330}"/>
          </ac:cxnSpMkLst>
        </pc:cxnChg>
        <pc:cxnChg chg="add mod">
          <ac:chgData name="Philippe Karan" userId="c2e8f618-9ffe-4e23-aa52-34539506ef1c" providerId="ADAL" clId="{B9563BC1-917B-4E47-A310-CF283070251A}" dt="2022-04-04T17:22:19.077" v="9840" actId="164"/>
          <ac:cxnSpMkLst>
            <pc:docMk/>
            <pc:sldMk cId="3398289641" sldId="274"/>
            <ac:cxnSpMk id="54" creationId="{5BAA828C-08D5-43AE-85D1-3E596E50C42A}"/>
          </ac:cxnSpMkLst>
        </pc:cxnChg>
      </pc:sldChg>
      <pc:sldChg chg="addSp delSp modSp add mod delAnim modAnim">
        <pc:chgData name="Philippe Karan" userId="c2e8f618-9ffe-4e23-aa52-34539506ef1c" providerId="ADAL" clId="{B9563BC1-917B-4E47-A310-CF283070251A}" dt="2022-04-05T15:00:43.257" v="11252" actId="693"/>
        <pc:sldMkLst>
          <pc:docMk/>
          <pc:sldMk cId="341296000" sldId="275"/>
        </pc:sldMkLst>
        <pc:spChg chg="mod">
          <ac:chgData name="Philippe Karan" userId="c2e8f618-9ffe-4e23-aa52-34539506ef1c" providerId="ADAL" clId="{B9563BC1-917B-4E47-A310-CF283070251A}" dt="2022-04-04T18:46:35.547" v="10284" actId="1038"/>
          <ac:spMkLst>
            <pc:docMk/>
            <pc:sldMk cId="341296000" sldId="275"/>
            <ac:spMk id="9" creationId="{0D6C5792-5070-4990-BB60-E26DF0777C16}"/>
          </ac:spMkLst>
        </pc:spChg>
        <pc:spChg chg="del mod">
          <ac:chgData name="Philippe Karan" userId="c2e8f618-9ffe-4e23-aa52-34539506ef1c" providerId="ADAL" clId="{B9563BC1-917B-4E47-A310-CF283070251A}" dt="2022-04-04T18:31:42.320" v="10031" actId="478"/>
          <ac:spMkLst>
            <pc:docMk/>
            <pc:sldMk cId="341296000" sldId="275"/>
            <ac:spMk id="10" creationId="{7D2A275B-33B6-418D-8D81-04386F84962D}"/>
          </ac:spMkLst>
        </pc:spChg>
        <pc:spChg chg="add mod">
          <ac:chgData name="Philippe Karan" userId="c2e8f618-9ffe-4e23-aa52-34539506ef1c" providerId="ADAL" clId="{B9563BC1-917B-4E47-A310-CF283070251A}" dt="2022-04-05T15:00:33.420" v="11250" actId="693"/>
          <ac:spMkLst>
            <pc:docMk/>
            <pc:sldMk cId="341296000" sldId="275"/>
            <ac:spMk id="13" creationId="{442C542D-0526-4426-B216-C8A4A09BE649}"/>
          </ac:spMkLst>
        </pc:spChg>
        <pc:spChg chg="add mod">
          <ac:chgData name="Philippe Karan" userId="c2e8f618-9ffe-4e23-aa52-34539506ef1c" providerId="ADAL" clId="{B9563BC1-917B-4E47-A310-CF283070251A}" dt="2022-04-04T19:06:39.810" v="10489" actId="164"/>
          <ac:spMkLst>
            <pc:docMk/>
            <pc:sldMk cId="341296000" sldId="275"/>
            <ac:spMk id="30" creationId="{3D9D3335-F5AB-4EA6-9044-8EF9A1D12EEB}"/>
          </ac:spMkLst>
        </pc:spChg>
        <pc:spChg chg="del">
          <ac:chgData name="Philippe Karan" userId="c2e8f618-9ffe-4e23-aa52-34539506ef1c" providerId="ADAL" clId="{B9563BC1-917B-4E47-A310-CF283070251A}" dt="2022-04-04T18:30:27.697" v="9989" actId="478"/>
          <ac:spMkLst>
            <pc:docMk/>
            <pc:sldMk cId="341296000" sldId="275"/>
            <ac:spMk id="40" creationId="{FFEBBF68-7175-40A3-9C67-B63CD7646307}"/>
          </ac:spMkLst>
        </pc:spChg>
        <pc:spChg chg="mod">
          <ac:chgData name="Philippe Karan" userId="c2e8f618-9ffe-4e23-aa52-34539506ef1c" providerId="ADAL" clId="{B9563BC1-917B-4E47-A310-CF283070251A}" dt="2022-04-04T18:46:35.547" v="10284" actId="1038"/>
          <ac:spMkLst>
            <pc:docMk/>
            <pc:sldMk cId="341296000" sldId="275"/>
            <ac:spMk id="41" creationId="{D23F3EB3-49C5-49D0-A64A-95DBD195446B}"/>
          </ac:spMkLst>
        </pc:spChg>
        <pc:spChg chg="del">
          <ac:chgData name="Philippe Karan" userId="c2e8f618-9ffe-4e23-aa52-34539506ef1c" providerId="ADAL" clId="{B9563BC1-917B-4E47-A310-CF283070251A}" dt="2022-04-04T18:30:29.766" v="9990" actId="478"/>
          <ac:spMkLst>
            <pc:docMk/>
            <pc:sldMk cId="341296000" sldId="275"/>
            <ac:spMk id="43" creationId="{4FA53D35-08DA-4E7B-B4FF-6ADABCE2137A}"/>
          </ac:spMkLst>
        </pc:spChg>
        <pc:spChg chg="del">
          <ac:chgData name="Philippe Karan" userId="c2e8f618-9ffe-4e23-aa52-34539506ef1c" providerId="ADAL" clId="{B9563BC1-917B-4E47-A310-CF283070251A}" dt="2022-04-04T18:30:30.798" v="9991" actId="478"/>
          <ac:spMkLst>
            <pc:docMk/>
            <pc:sldMk cId="341296000" sldId="275"/>
            <ac:spMk id="44" creationId="{776F9BC7-D726-4970-8F47-C28733F6CD86}"/>
          </ac:spMkLst>
        </pc:spChg>
        <pc:spChg chg="del">
          <ac:chgData name="Philippe Karan" userId="c2e8f618-9ffe-4e23-aa52-34539506ef1c" providerId="ADAL" clId="{B9563BC1-917B-4E47-A310-CF283070251A}" dt="2022-04-04T18:30:32.609" v="9992" actId="478"/>
          <ac:spMkLst>
            <pc:docMk/>
            <pc:sldMk cId="341296000" sldId="275"/>
            <ac:spMk id="45" creationId="{8EF809E2-35F5-4679-BA71-898E19C09E5B}"/>
          </ac:spMkLst>
        </pc:spChg>
        <pc:spChg chg="del">
          <ac:chgData name="Philippe Karan" userId="c2e8f618-9ffe-4e23-aa52-34539506ef1c" providerId="ADAL" clId="{B9563BC1-917B-4E47-A310-CF283070251A}" dt="2022-04-04T18:30:32.609" v="9992" actId="478"/>
          <ac:spMkLst>
            <pc:docMk/>
            <pc:sldMk cId="341296000" sldId="275"/>
            <ac:spMk id="46" creationId="{E845EDB7-B1C6-449F-AE5E-03AED3945E49}"/>
          </ac:spMkLst>
        </pc:spChg>
        <pc:spChg chg="add del mod">
          <ac:chgData name="Philippe Karan" userId="c2e8f618-9ffe-4e23-aa52-34539506ef1c" providerId="ADAL" clId="{B9563BC1-917B-4E47-A310-CF283070251A}" dt="2022-04-04T18:31:43.794" v="10032" actId="478"/>
          <ac:spMkLst>
            <pc:docMk/>
            <pc:sldMk cId="341296000" sldId="275"/>
            <ac:spMk id="51" creationId="{1BDF9575-686C-4765-9E77-3D30B1169C39}"/>
          </ac:spMkLst>
        </pc:spChg>
        <pc:spChg chg="add mod">
          <ac:chgData name="Philippe Karan" userId="c2e8f618-9ffe-4e23-aa52-34539506ef1c" providerId="ADAL" clId="{B9563BC1-917B-4E47-A310-CF283070251A}" dt="2022-04-04T18:50:31.311" v="10486" actId="1038"/>
          <ac:spMkLst>
            <pc:docMk/>
            <pc:sldMk cId="341296000" sldId="275"/>
            <ac:spMk id="53" creationId="{77702C89-2650-462B-AA68-F999EFEBDD3A}"/>
          </ac:spMkLst>
        </pc:spChg>
        <pc:spChg chg="mod">
          <ac:chgData name="Philippe Karan" userId="c2e8f618-9ffe-4e23-aa52-34539506ef1c" providerId="ADAL" clId="{B9563BC1-917B-4E47-A310-CF283070251A}" dt="2022-04-04T18:31:16.203" v="10029"/>
          <ac:spMkLst>
            <pc:docMk/>
            <pc:sldMk cId="341296000" sldId="275"/>
            <ac:spMk id="57" creationId="{D23CD86C-F852-4C29-817C-7DD2955E3D8C}"/>
          </ac:spMkLst>
        </pc:spChg>
        <pc:spChg chg="mod">
          <ac:chgData name="Philippe Karan" userId="c2e8f618-9ffe-4e23-aa52-34539506ef1c" providerId="ADAL" clId="{B9563BC1-917B-4E47-A310-CF283070251A}" dt="2022-04-04T18:31:16.203" v="10029"/>
          <ac:spMkLst>
            <pc:docMk/>
            <pc:sldMk cId="341296000" sldId="275"/>
            <ac:spMk id="58" creationId="{E390E364-383A-4AE9-B240-A11D9E30631F}"/>
          </ac:spMkLst>
        </pc:spChg>
        <pc:spChg chg="mod">
          <ac:chgData name="Philippe Karan" userId="c2e8f618-9ffe-4e23-aa52-34539506ef1c" providerId="ADAL" clId="{B9563BC1-917B-4E47-A310-CF283070251A}" dt="2022-04-04T18:31:16.203" v="10029"/>
          <ac:spMkLst>
            <pc:docMk/>
            <pc:sldMk cId="341296000" sldId="275"/>
            <ac:spMk id="59" creationId="{A00A5BEA-A920-4A77-A7B7-9C4F93AB959F}"/>
          </ac:spMkLst>
        </pc:spChg>
        <pc:spChg chg="add mod">
          <ac:chgData name="Philippe Karan" userId="c2e8f618-9ffe-4e23-aa52-34539506ef1c" providerId="ADAL" clId="{B9563BC1-917B-4E47-A310-CF283070251A}" dt="2022-04-04T18:50:31.311" v="10486" actId="1038"/>
          <ac:spMkLst>
            <pc:docMk/>
            <pc:sldMk cId="341296000" sldId="275"/>
            <ac:spMk id="65" creationId="{672CEE6C-115A-4DC0-BF1E-28B60A77B080}"/>
          </ac:spMkLst>
        </pc:spChg>
        <pc:spChg chg="mod">
          <ac:chgData name="Philippe Karan" userId="c2e8f618-9ffe-4e23-aa52-34539506ef1c" providerId="ADAL" clId="{B9563BC1-917B-4E47-A310-CF283070251A}" dt="2022-04-04T18:31:16.203" v="10029"/>
          <ac:spMkLst>
            <pc:docMk/>
            <pc:sldMk cId="341296000" sldId="275"/>
            <ac:spMk id="67" creationId="{21FA33C8-007B-4919-9867-1044BBC65ED9}"/>
          </ac:spMkLst>
        </pc:spChg>
        <pc:spChg chg="mod">
          <ac:chgData name="Philippe Karan" userId="c2e8f618-9ffe-4e23-aa52-34539506ef1c" providerId="ADAL" clId="{B9563BC1-917B-4E47-A310-CF283070251A}" dt="2022-04-04T18:31:16.203" v="10029"/>
          <ac:spMkLst>
            <pc:docMk/>
            <pc:sldMk cId="341296000" sldId="275"/>
            <ac:spMk id="68" creationId="{837E3CB7-C10D-445E-A388-C2050D654F30}"/>
          </ac:spMkLst>
        </pc:spChg>
        <pc:spChg chg="mod">
          <ac:chgData name="Philippe Karan" userId="c2e8f618-9ffe-4e23-aa52-34539506ef1c" providerId="ADAL" clId="{B9563BC1-917B-4E47-A310-CF283070251A}" dt="2022-04-04T18:31:16.203" v="10029"/>
          <ac:spMkLst>
            <pc:docMk/>
            <pc:sldMk cId="341296000" sldId="275"/>
            <ac:spMk id="69" creationId="{CABB674A-EAC0-4897-BD59-0781F9C7E395}"/>
          </ac:spMkLst>
        </pc:spChg>
        <pc:spChg chg="add del mod">
          <ac:chgData name="Philippe Karan" userId="c2e8f618-9ffe-4e23-aa52-34539506ef1c" providerId="ADAL" clId="{B9563BC1-917B-4E47-A310-CF283070251A}" dt="2022-04-04T18:40:24.034" v="10126" actId="478"/>
          <ac:spMkLst>
            <pc:docMk/>
            <pc:sldMk cId="341296000" sldId="275"/>
            <ac:spMk id="71" creationId="{18A1BFF6-1AEC-4E34-9F32-1F9BBA12CA94}"/>
          </ac:spMkLst>
        </pc:spChg>
        <pc:spChg chg="add mod">
          <ac:chgData name="Philippe Karan" userId="c2e8f618-9ffe-4e23-aa52-34539506ef1c" providerId="ADAL" clId="{B9563BC1-917B-4E47-A310-CF283070251A}" dt="2022-04-04T19:06:39.810" v="10489" actId="164"/>
          <ac:spMkLst>
            <pc:docMk/>
            <pc:sldMk cId="341296000" sldId="275"/>
            <ac:spMk id="72" creationId="{389B8C81-7EAB-4E9B-9BE4-C6706255BC68}"/>
          </ac:spMkLst>
        </pc:spChg>
        <pc:spChg chg="add mod">
          <ac:chgData name="Philippe Karan" userId="c2e8f618-9ffe-4e23-aa52-34539506ef1c" providerId="ADAL" clId="{B9563BC1-917B-4E47-A310-CF283070251A}" dt="2022-04-04T18:50:09.966" v="10460" actId="1038"/>
          <ac:spMkLst>
            <pc:docMk/>
            <pc:sldMk cId="341296000" sldId="275"/>
            <ac:spMk id="73" creationId="{A50A58BA-B4E4-4741-94DC-683ECBE3C687}"/>
          </ac:spMkLst>
        </pc:spChg>
        <pc:spChg chg="mod">
          <ac:chgData name="Philippe Karan" userId="c2e8f618-9ffe-4e23-aa52-34539506ef1c" providerId="ADAL" clId="{B9563BC1-917B-4E47-A310-CF283070251A}" dt="2022-04-04T18:41:07.322" v="10127"/>
          <ac:spMkLst>
            <pc:docMk/>
            <pc:sldMk cId="341296000" sldId="275"/>
            <ac:spMk id="76" creationId="{554EB6B9-7B50-4CE4-89FB-C41108753791}"/>
          </ac:spMkLst>
        </pc:spChg>
        <pc:spChg chg="mod">
          <ac:chgData name="Philippe Karan" userId="c2e8f618-9ffe-4e23-aa52-34539506ef1c" providerId="ADAL" clId="{B9563BC1-917B-4E47-A310-CF283070251A}" dt="2022-04-04T18:41:07.322" v="10127"/>
          <ac:spMkLst>
            <pc:docMk/>
            <pc:sldMk cId="341296000" sldId="275"/>
            <ac:spMk id="77" creationId="{8AC89ADA-C4FC-4E42-B41C-1D290DBA74B9}"/>
          </ac:spMkLst>
        </pc:spChg>
        <pc:spChg chg="mod">
          <ac:chgData name="Philippe Karan" userId="c2e8f618-9ffe-4e23-aa52-34539506ef1c" providerId="ADAL" clId="{B9563BC1-917B-4E47-A310-CF283070251A}" dt="2022-04-04T18:41:07.322" v="10127"/>
          <ac:spMkLst>
            <pc:docMk/>
            <pc:sldMk cId="341296000" sldId="275"/>
            <ac:spMk id="78" creationId="{0FFA59D5-6F73-4C9E-B813-A79EBE537ED2}"/>
          </ac:spMkLst>
        </pc:spChg>
        <pc:spChg chg="add mod">
          <ac:chgData name="Philippe Karan" userId="c2e8f618-9ffe-4e23-aa52-34539506ef1c" providerId="ADAL" clId="{B9563BC1-917B-4E47-A310-CF283070251A}" dt="2022-04-04T18:50:09.966" v="10460" actId="1038"/>
          <ac:spMkLst>
            <pc:docMk/>
            <pc:sldMk cId="341296000" sldId="275"/>
            <ac:spMk id="84" creationId="{92B38363-F497-4271-A93E-C1949855EEDD}"/>
          </ac:spMkLst>
        </pc:spChg>
        <pc:spChg chg="mod">
          <ac:chgData name="Philippe Karan" userId="c2e8f618-9ffe-4e23-aa52-34539506ef1c" providerId="ADAL" clId="{B9563BC1-917B-4E47-A310-CF283070251A}" dt="2022-04-04T18:41:07.322" v="10127"/>
          <ac:spMkLst>
            <pc:docMk/>
            <pc:sldMk cId="341296000" sldId="275"/>
            <ac:spMk id="86" creationId="{58EE6DF5-FB5F-47E9-9BFD-E88045A50891}"/>
          </ac:spMkLst>
        </pc:spChg>
        <pc:spChg chg="mod">
          <ac:chgData name="Philippe Karan" userId="c2e8f618-9ffe-4e23-aa52-34539506ef1c" providerId="ADAL" clId="{B9563BC1-917B-4E47-A310-CF283070251A}" dt="2022-04-04T18:41:07.322" v="10127"/>
          <ac:spMkLst>
            <pc:docMk/>
            <pc:sldMk cId="341296000" sldId="275"/>
            <ac:spMk id="87" creationId="{FE916F72-DE46-4AEF-B344-DEFCEC69D682}"/>
          </ac:spMkLst>
        </pc:spChg>
        <pc:spChg chg="mod">
          <ac:chgData name="Philippe Karan" userId="c2e8f618-9ffe-4e23-aa52-34539506ef1c" providerId="ADAL" clId="{B9563BC1-917B-4E47-A310-CF283070251A}" dt="2022-04-04T18:41:07.322" v="10127"/>
          <ac:spMkLst>
            <pc:docMk/>
            <pc:sldMk cId="341296000" sldId="275"/>
            <ac:spMk id="88" creationId="{C51754AB-E7D0-4A7A-B357-1D3CF94AC268}"/>
          </ac:spMkLst>
        </pc:spChg>
        <pc:spChg chg="add mod">
          <ac:chgData name="Philippe Karan" userId="c2e8f618-9ffe-4e23-aa52-34539506ef1c" providerId="ADAL" clId="{B9563BC1-917B-4E47-A310-CF283070251A}" dt="2022-04-05T15:00:37.612" v="11251" actId="693"/>
          <ac:spMkLst>
            <pc:docMk/>
            <pc:sldMk cId="341296000" sldId="275"/>
            <ac:spMk id="90" creationId="{9FD297E3-3903-40F0-B831-8B87EF612965}"/>
          </ac:spMkLst>
        </pc:spChg>
        <pc:spChg chg="add mod">
          <ac:chgData name="Philippe Karan" userId="c2e8f618-9ffe-4e23-aa52-34539506ef1c" providerId="ADAL" clId="{B9563BC1-917B-4E47-A310-CF283070251A}" dt="2022-04-04T19:06:54.434" v="10492" actId="164"/>
          <ac:spMkLst>
            <pc:docMk/>
            <pc:sldMk cId="341296000" sldId="275"/>
            <ac:spMk id="91" creationId="{BBD03674-850C-4912-9762-8314F5840259}"/>
          </ac:spMkLst>
        </pc:spChg>
        <pc:spChg chg="add del mod">
          <ac:chgData name="Philippe Karan" userId="c2e8f618-9ffe-4e23-aa52-34539506ef1c" providerId="ADAL" clId="{B9563BC1-917B-4E47-A310-CF283070251A}" dt="2022-04-04T18:44:13.139" v="10205" actId="478"/>
          <ac:spMkLst>
            <pc:docMk/>
            <pc:sldMk cId="341296000" sldId="275"/>
            <ac:spMk id="92" creationId="{DF971221-4758-4A1E-B6BE-B31B3FAA60DB}"/>
          </ac:spMkLst>
        </pc:spChg>
        <pc:spChg chg="add del mod">
          <ac:chgData name="Philippe Karan" userId="c2e8f618-9ffe-4e23-aa52-34539506ef1c" providerId="ADAL" clId="{B9563BC1-917B-4E47-A310-CF283070251A}" dt="2022-04-04T18:44:36.957" v="10212" actId="478"/>
          <ac:spMkLst>
            <pc:docMk/>
            <pc:sldMk cId="341296000" sldId="275"/>
            <ac:spMk id="93" creationId="{65471042-836E-4227-B818-2DEB8549DC91}"/>
          </ac:spMkLst>
        </pc:spChg>
        <pc:spChg chg="add mod">
          <ac:chgData name="Philippe Karan" userId="c2e8f618-9ffe-4e23-aa52-34539506ef1c" providerId="ADAL" clId="{B9563BC1-917B-4E47-A310-CF283070251A}" dt="2022-04-04T19:06:54.434" v="10492" actId="164"/>
          <ac:spMkLst>
            <pc:docMk/>
            <pc:sldMk cId="341296000" sldId="275"/>
            <ac:spMk id="94" creationId="{3BC8BE52-7FD3-4F86-A624-EE12DADEF9D8}"/>
          </ac:spMkLst>
        </pc:spChg>
        <pc:spChg chg="add mod">
          <ac:chgData name="Philippe Karan" userId="c2e8f618-9ffe-4e23-aa52-34539506ef1c" providerId="ADAL" clId="{B9563BC1-917B-4E47-A310-CF283070251A}" dt="2022-04-04T18:50:22.701" v="10471" actId="1037"/>
          <ac:spMkLst>
            <pc:docMk/>
            <pc:sldMk cId="341296000" sldId="275"/>
            <ac:spMk id="95" creationId="{30721886-6636-44C2-9923-4A5C4E057A42}"/>
          </ac:spMkLst>
        </pc:spChg>
        <pc:spChg chg="mod">
          <ac:chgData name="Philippe Karan" userId="c2e8f618-9ffe-4e23-aa52-34539506ef1c" providerId="ADAL" clId="{B9563BC1-917B-4E47-A310-CF283070251A}" dt="2022-04-04T18:46:20.822" v="10266"/>
          <ac:spMkLst>
            <pc:docMk/>
            <pc:sldMk cId="341296000" sldId="275"/>
            <ac:spMk id="98" creationId="{DC99C0A9-1429-4079-A56B-9A800F15784C}"/>
          </ac:spMkLst>
        </pc:spChg>
        <pc:spChg chg="mod">
          <ac:chgData name="Philippe Karan" userId="c2e8f618-9ffe-4e23-aa52-34539506ef1c" providerId="ADAL" clId="{B9563BC1-917B-4E47-A310-CF283070251A}" dt="2022-04-04T18:46:20.822" v="10266"/>
          <ac:spMkLst>
            <pc:docMk/>
            <pc:sldMk cId="341296000" sldId="275"/>
            <ac:spMk id="99" creationId="{AFB11050-0D45-4FB4-9D58-B559CEF3FB02}"/>
          </ac:spMkLst>
        </pc:spChg>
        <pc:spChg chg="mod">
          <ac:chgData name="Philippe Karan" userId="c2e8f618-9ffe-4e23-aa52-34539506ef1c" providerId="ADAL" clId="{B9563BC1-917B-4E47-A310-CF283070251A}" dt="2022-04-04T18:46:20.822" v="10266"/>
          <ac:spMkLst>
            <pc:docMk/>
            <pc:sldMk cId="341296000" sldId="275"/>
            <ac:spMk id="100" creationId="{0D8B76E6-D88D-4273-AEC6-97A6DC944940}"/>
          </ac:spMkLst>
        </pc:spChg>
        <pc:spChg chg="add mod">
          <ac:chgData name="Philippe Karan" userId="c2e8f618-9ffe-4e23-aa52-34539506ef1c" providerId="ADAL" clId="{B9563BC1-917B-4E47-A310-CF283070251A}" dt="2022-04-04T18:50:22.701" v="10471" actId="1037"/>
          <ac:spMkLst>
            <pc:docMk/>
            <pc:sldMk cId="341296000" sldId="275"/>
            <ac:spMk id="105" creationId="{D88E48A8-9816-4160-8F4F-BB3922683A1C}"/>
          </ac:spMkLst>
        </pc:spChg>
        <pc:spChg chg="mod">
          <ac:chgData name="Philippe Karan" userId="c2e8f618-9ffe-4e23-aa52-34539506ef1c" providerId="ADAL" clId="{B9563BC1-917B-4E47-A310-CF283070251A}" dt="2022-04-04T18:46:20.822" v="10266"/>
          <ac:spMkLst>
            <pc:docMk/>
            <pc:sldMk cId="341296000" sldId="275"/>
            <ac:spMk id="107" creationId="{AA4447E9-A9C9-492C-A84D-421F356D7A4C}"/>
          </ac:spMkLst>
        </pc:spChg>
        <pc:spChg chg="mod">
          <ac:chgData name="Philippe Karan" userId="c2e8f618-9ffe-4e23-aa52-34539506ef1c" providerId="ADAL" clId="{B9563BC1-917B-4E47-A310-CF283070251A}" dt="2022-04-04T18:50:50.567" v="10487" actId="14100"/>
          <ac:spMkLst>
            <pc:docMk/>
            <pc:sldMk cId="341296000" sldId="275"/>
            <ac:spMk id="108" creationId="{A32E78E2-2792-4557-9A45-6D89795AA546}"/>
          </ac:spMkLst>
        </pc:spChg>
        <pc:spChg chg="mod">
          <ac:chgData name="Philippe Karan" userId="c2e8f618-9ffe-4e23-aa52-34539506ef1c" providerId="ADAL" clId="{B9563BC1-917B-4E47-A310-CF283070251A}" dt="2022-04-04T18:46:20.822" v="10266"/>
          <ac:spMkLst>
            <pc:docMk/>
            <pc:sldMk cId="341296000" sldId="275"/>
            <ac:spMk id="109" creationId="{FB852E8A-8FAD-4340-AC23-4ACD189B448D}"/>
          </ac:spMkLst>
        </pc:spChg>
        <pc:spChg chg="add mod">
          <ac:chgData name="Philippe Karan" userId="c2e8f618-9ffe-4e23-aa52-34539506ef1c" providerId="ADAL" clId="{B9563BC1-917B-4E47-A310-CF283070251A}" dt="2022-04-05T15:00:43.257" v="11252" actId="693"/>
          <ac:spMkLst>
            <pc:docMk/>
            <pc:sldMk cId="341296000" sldId="275"/>
            <ac:spMk id="111" creationId="{CE80364B-5E5E-4C12-BCF9-9467A9DACFEA}"/>
          </ac:spMkLst>
        </pc:spChg>
        <pc:spChg chg="add mod">
          <ac:chgData name="Philippe Karan" userId="c2e8f618-9ffe-4e23-aa52-34539506ef1c" providerId="ADAL" clId="{B9563BC1-917B-4E47-A310-CF283070251A}" dt="2022-04-04T19:07:08.267" v="10495" actId="164"/>
          <ac:spMkLst>
            <pc:docMk/>
            <pc:sldMk cId="341296000" sldId="275"/>
            <ac:spMk id="112" creationId="{1373FB35-D8E4-4E0B-AF48-96FA4A487215}"/>
          </ac:spMkLst>
        </pc:spChg>
        <pc:spChg chg="add del mod">
          <ac:chgData name="Philippe Karan" userId="c2e8f618-9ffe-4e23-aa52-34539506ef1c" providerId="ADAL" clId="{B9563BC1-917B-4E47-A310-CF283070251A}" dt="2022-04-04T18:48:13.893" v="10352" actId="478"/>
          <ac:spMkLst>
            <pc:docMk/>
            <pc:sldMk cId="341296000" sldId="275"/>
            <ac:spMk id="114" creationId="{F4FFD41C-C666-4AA0-AC03-EA8D55991587}"/>
          </ac:spMkLst>
        </pc:spChg>
        <pc:spChg chg="add mod">
          <ac:chgData name="Philippe Karan" userId="c2e8f618-9ffe-4e23-aa52-34539506ef1c" providerId="ADAL" clId="{B9563BC1-917B-4E47-A310-CF283070251A}" dt="2022-04-04T19:07:08.267" v="10495" actId="164"/>
          <ac:spMkLst>
            <pc:docMk/>
            <pc:sldMk cId="341296000" sldId="275"/>
            <ac:spMk id="115" creationId="{EF71A3BF-E0DB-4363-A7B4-F5D8C7DC18DD}"/>
          </ac:spMkLst>
        </pc:spChg>
        <pc:spChg chg="add mod">
          <ac:chgData name="Philippe Karan" userId="c2e8f618-9ffe-4e23-aa52-34539506ef1c" providerId="ADAL" clId="{B9563BC1-917B-4E47-A310-CF283070251A}" dt="2022-04-04T19:11:44.696" v="10572" actId="1076"/>
          <ac:spMkLst>
            <pc:docMk/>
            <pc:sldMk cId="341296000" sldId="275"/>
            <ac:spMk id="116" creationId="{34747AD1-5A4B-4D24-9609-197ECCF57B51}"/>
          </ac:spMkLst>
        </pc:spChg>
        <pc:spChg chg="add mod ord">
          <ac:chgData name="Philippe Karan" userId="c2e8f618-9ffe-4e23-aa52-34539506ef1c" providerId="ADAL" clId="{B9563BC1-917B-4E47-A310-CF283070251A}" dt="2022-04-04T19:20:25.262" v="10633" actId="164"/>
          <ac:spMkLst>
            <pc:docMk/>
            <pc:sldMk cId="341296000" sldId="275"/>
            <ac:spMk id="117" creationId="{4D1930CE-4D66-4B60-AB47-E2104DA149F2}"/>
          </ac:spMkLst>
        </pc:spChg>
        <pc:spChg chg="add mod">
          <ac:chgData name="Philippe Karan" userId="c2e8f618-9ffe-4e23-aa52-34539506ef1c" providerId="ADAL" clId="{B9563BC1-917B-4E47-A310-CF283070251A}" dt="2022-04-04T19:20:25.262" v="10633" actId="164"/>
          <ac:spMkLst>
            <pc:docMk/>
            <pc:sldMk cId="341296000" sldId="275"/>
            <ac:spMk id="118" creationId="{830E62A0-498F-4857-80CE-1920282F4A39}"/>
          </ac:spMkLst>
        </pc:spChg>
        <pc:spChg chg="add mod">
          <ac:chgData name="Philippe Karan" userId="c2e8f618-9ffe-4e23-aa52-34539506ef1c" providerId="ADAL" clId="{B9563BC1-917B-4E47-A310-CF283070251A}" dt="2022-04-04T19:20:30.870" v="10634" actId="164"/>
          <ac:spMkLst>
            <pc:docMk/>
            <pc:sldMk cId="341296000" sldId="275"/>
            <ac:spMk id="119" creationId="{CEC8BB48-EC5D-4A90-9419-3F69F5B66728}"/>
          </ac:spMkLst>
        </pc:spChg>
        <pc:spChg chg="add mod ord">
          <ac:chgData name="Philippe Karan" userId="c2e8f618-9ffe-4e23-aa52-34539506ef1c" providerId="ADAL" clId="{B9563BC1-917B-4E47-A310-CF283070251A}" dt="2022-04-04T19:20:30.870" v="10634" actId="164"/>
          <ac:spMkLst>
            <pc:docMk/>
            <pc:sldMk cId="341296000" sldId="275"/>
            <ac:spMk id="120" creationId="{481A88B8-5693-49AD-8295-433EF6E7BD36}"/>
          </ac:spMkLst>
        </pc:spChg>
        <pc:spChg chg="add mod ord">
          <ac:chgData name="Philippe Karan" userId="c2e8f618-9ffe-4e23-aa52-34539506ef1c" providerId="ADAL" clId="{B9563BC1-917B-4E47-A310-CF283070251A}" dt="2022-04-04T19:20:38.837" v="10635" actId="164"/>
          <ac:spMkLst>
            <pc:docMk/>
            <pc:sldMk cId="341296000" sldId="275"/>
            <ac:spMk id="121" creationId="{B89CB0BB-73E7-4C2F-A75E-7E92C5D8DE8A}"/>
          </ac:spMkLst>
        </pc:spChg>
        <pc:spChg chg="add mod">
          <ac:chgData name="Philippe Karan" userId="c2e8f618-9ffe-4e23-aa52-34539506ef1c" providerId="ADAL" clId="{B9563BC1-917B-4E47-A310-CF283070251A}" dt="2022-04-04T19:20:38.837" v="10635" actId="164"/>
          <ac:spMkLst>
            <pc:docMk/>
            <pc:sldMk cId="341296000" sldId="275"/>
            <ac:spMk id="122" creationId="{D9A27F41-A064-45B5-AD22-02F900C979B5}"/>
          </ac:spMkLst>
        </pc:spChg>
        <pc:grpChg chg="mod">
          <ac:chgData name="Philippe Karan" userId="c2e8f618-9ffe-4e23-aa52-34539506ef1c" providerId="ADAL" clId="{B9563BC1-917B-4E47-A310-CF283070251A}" dt="2022-04-04T18:46:35.547" v="10284" actId="1038"/>
          <ac:grpSpMkLst>
            <pc:docMk/>
            <pc:sldMk cId="341296000" sldId="275"/>
            <ac:grpSpMk id="3" creationId="{328E0847-DBB9-4ADE-934E-83B6B20ECD5F}"/>
          </ac:grpSpMkLst>
        </pc:grpChg>
        <pc:grpChg chg="del">
          <ac:chgData name="Philippe Karan" userId="c2e8f618-9ffe-4e23-aa52-34539506ef1c" providerId="ADAL" clId="{B9563BC1-917B-4E47-A310-CF283070251A}" dt="2022-04-04T18:30:27.697" v="9989" actId="478"/>
          <ac:grpSpMkLst>
            <pc:docMk/>
            <pc:sldMk cId="341296000" sldId="275"/>
            <ac:grpSpMk id="25" creationId="{20C6448B-C5E7-4C7A-AFDC-BF67483710B1}"/>
          </ac:grpSpMkLst>
        </pc:grpChg>
        <pc:grpChg chg="add mod ord">
          <ac:chgData name="Philippe Karan" userId="c2e8f618-9ffe-4e23-aa52-34539506ef1c" providerId="ADAL" clId="{B9563BC1-917B-4E47-A310-CF283070251A}" dt="2022-04-04T19:08:44.434" v="10498" actId="167"/>
          <ac:grpSpMkLst>
            <pc:docMk/>
            <pc:sldMk cId="341296000" sldId="275"/>
            <ac:grpSpMk id="31" creationId="{6CF24FAC-CBA5-4987-B6E9-57B230F160F5}"/>
          </ac:grpSpMkLst>
        </pc:grpChg>
        <pc:grpChg chg="add mod ord">
          <ac:chgData name="Philippe Karan" userId="c2e8f618-9ffe-4e23-aa52-34539506ef1c" providerId="ADAL" clId="{B9563BC1-917B-4E47-A310-CF283070251A}" dt="2022-04-04T19:08:38.546" v="10497" actId="167"/>
          <ac:grpSpMkLst>
            <pc:docMk/>
            <pc:sldMk cId="341296000" sldId="275"/>
            <ac:grpSpMk id="32" creationId="{60C5F275-A1A7-4730-BFF6-9C607950DC0D}"/>
          </ac:grpSpMkLst>
        </pc:grpChg>
        <pc:grpChg chg="add mod ord">
          <ac:chgData name="Philippe Karan" userId="c2e8f618-9ffe-4e23-aa52-34539506ef1c" providerId="ADAL" clId="{B9563BC1-917B-4E47-A310-CF283070251A}" dt="2022-04-04T19:08:38.546" v="10497" actId="167"/>
          <ac:grpSpMkLst>
            <pc:docMk/>
            <pc:sldMk cId="341296000" sldId="275"/>
            <ac:grpSpMk id="33" creationId="{665605E1-1AB1-403D-B9F4-5BBE3799F302}"/>
          </ac:grpSpMkLst>
        </pc:grpChg>
        <pc:grpChg chg="mod">
          <ac:chgData name="Philippe Karan" userId="c2e8f618-9ffe-4e23-aa52-34539506ef1c" providerId="ADAL" clId="{B9563BC1-917B-4E47-A310-CF283070251A}" dt="2022-04-04T19:20:20.811" v="10632" actId="1076"/>
          <ac:grpSpMkLst>
            <pc:docMk/>
            <pc:sldMk cId="341296000" sldId="275"/>
            <ac:grpSpMk id="38" creationId="{26421E8C-C06E-4AFB-A5F5-429F2295C1F7}"/>
          </ac:grpSpMkLst>
        </pc:grpChg>
        <pc:grpChg chg="add mod">
          <ac:chgData name="Philippe Karan" userId="c2e8f618-9ffe-4e23-aa52-34539506ef1c" providerId="ADAL" clId="{B9563BC1-917B-4E47-A310-CF283070251A}" dt="2022-04-04T18:50:31.311" v="10486" actId="1038"/>
          <ac:grpSpMkLst>
            <pc:docMk/>
            <pc:sldMk cId="341296000" sldId="275"/>
            <ac:grpSpMk id="55" creationId="{16BFE443-5EDA-463F-A478-3BA4BE4E69B8}"/>
          </ac:grpSpMkLst>
        </pc:grpChg>
        <pc:grpChg chg="mod">
          <ac:chgData name="Philippe Karan" userId="c2e8f618-9ffe-4e23-aa52-34539506ef1c" providerId="ADAL" clId="{B9563BC1-917B-4E47-A310-CF283070251A}" dt="2022-04-04T18:31:16.203" v="10029"/>
          <ac:grpSpMkLst>
            <pc:docMk/>
            <pc:sldMk cId="341296000" sldId="275"/>
            <ac:grpSpMk id="56" creationId="{DF28D87A-947E-4522-B62C-33FDFE5AC926}"/>
          </ac:grpSpMkLst>
        </pc:grpChg>
        <pc:grpChg chg="add mod">
          <ac:chgData name="Philippe Karan" userId="c2e8f618-9ffe-4e23-aa52-34539506ef1c" providerId="ADAL" clId="{B9563BC1-917B-4E47-A310-CF283070251A}" dt="2022-04-04T18:50:31.311" v="10486" actId="1038"/>
          <ac:grpSpMkLst>
            <pc:docMk/>
            <pc:sldMk cId="341296000" sldId="275"/>
            <ac:grpSpMk id="66" creationId="{A9C97347-4621-4366-81AF-662A0B869EE5}"/>
          </ac:grpSpMkLst>
        </pc:grpChg>
        <pc:grpChg chg="add mod">
          <ac:chgData name="Philippe Karan" userId="c2e8f618-9ffe-4e23-aa52-34539506ef1c" providerId="ADAL" clId="{B9563BC1-917B-4E47-A310-CF283070251A}" dt="2022-04-04T18:50:09.966" v="10460" actId="1038"/>
          <ac:grpSpMkLst>
            <pc:docMk/>
            <pc:sldMk cId="341296000" sldId="275"/>
            <ac:grpSpMk id="74" creationId="{53C553C9-E645-48FF-8D09-8E6AA1A710F9}"/>
          </ac:grpSpMkLst>
        </pc:grpChg>
        <pc:grpChg chg="mod">
          <ac:chgData name="Philippe Karan" userId="c2e8f618-9ffe-4e23-aa52-34539506ef1c" providerId="ADAL" clId="{B9563BC1-917B-4E47-A310-CF283070251A}" dt="2022-04-04T18:41:07.322" v="10127"/>
          <ac:grpSpMkLst>
            <pc:docMk/>
            <pc:sldMk cId="341296000" sldId="275"/>
            <ac:grpSpMk id="75" creationId="{E02B1CA3-5756-40AE-9F5D-FC827EF5208D}"/>
          </ac:grpSpMkLst>
        </pc:grpChg>
        <pc:grpChg chg="add mod">
          <ac:chgData name="Philippe Karan" userId="c2e8f618-9ffe-4e23-aa52-34539506ef1c" providerId="ADAL" clId="{B9563BC1-917B-4E47-A310-CF283070251A}" dt="2022-04-04T18:50:09.966" v="10460" actId="1038"/>
          <ac:grpSpMkLst>
            <pc:docMk/>
            <pc:sldMk cId="341296000" sldId="275"/>
            <ac:grpSpMk id="85" creationId="{0CBD9669-0EF4-4E77-9E19-CA6ABB90A41C}"/>
          </ac:grpSpMkLst>
        </pc:grpChg>
        <pc:grpChg chg="add mod">
          <ac:chgData name="Philippe Karan" userId="c2e8f618-9ffe-4e23-aa52-34539506ef1c" providerId="ADAL" clId="{B9563BC1-917B-4E47-A310-CF283070251A}" dt="2022-04-04T18:50:22.701" v="10471" actId="1037"/>
          <ac:grpSpMkLst>
            <pc:docMk/>
            <pc:sldMk cId="341296000" sldId="275"/>
            <ac:grpSpMk id="96" creationId="{9D6AFDA4-FB91-40B7-AA2C-32601C13FF23}"/>
          </ac:grpSpMkLst>
        </pc:grpChg>
        <pc:grpChg chg="mod">
          <ac:chgData name="Philippe Karan" userId="c2e8f618-9ffe-4e23-aa52-34539506ef1c" providerId="ADAL" clId="{B9563BC1-917B-4E47-A310-CF283070251A}" dt="2022-04-04T18:46:20.822" v="10266"/>
          <ac:grpSpMkLst>
            <pc:docMk/>
            <pc:sldMk cId="341296000" sldId="275"/>
            <ac:grpSpMk id="97" creationId="{DE70EAC6-3B59-4752-92E4-440EE7ECBFA3}"/>
          </ac:grpSpMkLst>
        </pc:grpChg>
        <pc:grpChg chg="add mod">
          <ac:chgData name="Philippe Karan" userId="c2e8f618-9ffe-4e23-aa52-34539506ef1c" providerId="ADAL" clId="{B9563BC1-917B-4E47-A310-CF283070251A}" dt="2022-04-04T18:50:22.701" v="10471" actId="1037"/>
          <ac:grpSpMkLst>
            <pc:docMk/>
            <pc:sldMk cId="341296000" sldId="275"/>
            <ac:grpSpMk id="106" creationId="{98AAB427-EC9A-4032-B866-EF913D1F4409}"/>
          </ac:grpSpMkLst>
        </pc:grpChg>
        <pc:grpChg chg="add mod ord">
          <ac:chgData name="Philippe Karan" userId="c2e8f618-9ffe-4e23-aa52-34539506ef1c" providerId="ADAL" clId="{B9563BC1-917B-4E47-A310-CF283070251A}" dt="2022-04-04T19:21:03.151" v="10637" actId="167"/>
          <ac:grpSpMkLst>
            <pc:docMk/>
            <pc:sldMk cId="341296000" sldId="275"/>
            <ac:grpSpMk id="123" creationId="{EEDEACD9-4BFE-4949-9A3D-D85E93330208}"/>
          </ac:grpSpMkLst>
        </pc:grpChg>
        <pc:grpChg chg="add mod ord">
          <ac:chgData name="Philippe Karan" userId="c2e8f618-9ffe-4e23-aa52-34539506ef1c" providerId="ADAL" clId="{B9563BC1-917B-4E47-A310-CF283070251A}" dt="2022-04-04T19:21:03.151" v="10637" actId="167"/>
          <ac:grpSpMkLst>
            <pc:docMk/>
            <pc:sldMk cId="341296000" sldId="275"/>
            <ac:grpSpMk id="124" creationId="{C86A7A91-88BC-433C-A3D8-A8F33EE08AA1}"/>
          </ac:grpSpMkLst>
        </pc:grpChg>
        <pc:grpChg chg="add mod ord">
          <ac:chgData name="Philippe Karan" userId="c2e8f618-9ffe-4e23-aa52-34539506ef1c" providerId="ADAL" clId="{B9563BC1-917B-4E47-A310-CF283070251A}" dt="2022-04-04T19:21:03.151" v="10637" actId="167"/>
          <ac:grpSpMkLst>
            <pc:docMk/>
            <pc:sldMk cId="341296000" sldId="275"/>
            <ac:grpSpMk id="125" creationId="{A43D53A8-90EB-4F4A-8316-375E977CB56E}"/>
          </ac:grpSpMkLst>
        </pc:grpChg>
        <pc:picChg chg="del">
          <ac:chgData name="Philippe Karan" userId="c2e8f618-9ffe-4e23-aa52-34539506ef1c" providerId="ADAL" clId="{B9563BC1-917B-4E47-A310-CF283070251A}" dt="2022-04-04T18:30:34.327" v="9993" actId="478"/>
          <ac:picMkLst>
            <pc:docMk/>
            <pc:sldMk cId="341296000" sldId="275"/>
            <ac:picMk id="6" creationId="{FA4A848C-9F1B-47C1-A95E-AE0C28BA4A9A}"/>
          </ac:picMkLst>
        </pc:picChg>
        <pc:cxnChg chg="del mod">
          <ac:chgData name="Philippe Karan" userId="c2e8f618-9ffe-4e23-aa52-34539506ef1c" providerId="ADAL" clId="{B9563BC1-917B-4E47-A310-CF283070251A}" dt="2022-04-04T18:32:06.275" v="10033" actId="478"/>
          <ac:cxnSpMkLst>
            <pc:docMk/>
            <pc:sldMk cId="341296000" sldId="275"/>
            <ac:cxnSpMk id="7" creationId="{ECC87660-2C3E-4C91-8F9A-5F4A54553A2B}"/>
          </ac:cxnSpMkLst>
        </pc:cxnChg>
        <pc:cxnChg chg="mod">
          <ac:chgData name="Philippe Karan" userId="c2e8f618-9ffe-4e23-aa52-34539506ef1c" providerId="ADAL" clId="{B9563BC1-917B-4E47-A310-CF283070251A}" dt="2022-04-04T18:46:35.547" v="10284" actId="1038"/>
          <ac:cxnSpMkLst>
            <pc:docMk/>
            <pc:sldMk cId="341296000" sldId="275"/>
            <ac:cxnSpMk id="8" creationId="{C4D68C37-626F-4DCC-8AC1-29103045FDB7}"/>
          </ac:cxnSpMkLst>
        </pc:cxnChg>
        <pc:cxnChg chg="add del mod">
          <ac:chgData name="Philippe Karan" userId="c2e8f618-9ffe-4e23-aa52-34539506ef1c" providerId="ADAL" clId="{B9563BC1-917B-4E47-A310-CF283070251A}" dt="2022-04-04T18:38:34.054" v="10103" actId="478"/>
          <ac:cxnSpMkLst>
            <pc:docMk/>
            <pc:sldMk cId="341296000" sldId="275"/>
            <ac:cxnSpMk id="15" creationId="{ECECFB6A-AC6D-4DFC-8954-68C77B641EFA}"/>
          </ac:cxnSpMkLst>
        </pc:cxnChg>
        <pc:cxnChg chg="mod">
          <ac:chgData name="Philippe Karan" userId="c2e8f618-9ffe-4e23-aa52-34539506ef1c" providerId="ADAL" clId="{B9563BC1-917B-4E47-A310-CF283070251A}" dt="2022-04-04T18:46:35.547" v="10284" actId="1038"/>
          <ac:cxnSpMkLst>
            <pc:docMk/>
            <pc:sldMk cId="341296000" sldId="275"/>
            <ac:cxnSpMk id="39" creationId="{F3B47DC6-2A3C-4B01-92A3-B87CCB5AC2D7}"/>
          </ac:cxnSpMkLst>
        </pc:cxnChg>
        <pc:cxnChg chg="add del mod">
          <ac:chgData name="Philippe Karan" userId="c2e8f618-9ffe-4e23-aa52-34539506ef1c" providerId="ADAL" clId="{B9563BC1-917B-4E47-A310-CF283070251A}" dt="2022-04-04T18:32:13.253" v="10034" actId="478"/>
          <ac:cxnSpMkLst>
            <pc:docMk/>
            <pc:sldMk cId="341296000" sldId="275"/>
            <ac:cxnSpMk id="42" creationId="{FEBC1DE1-2EB2-4B99-9477-BF0722514692}"/>
          </ac:cxnSpMkLst>
        </pc:cxnChg>
        <pc:cxnChg chg="del">
          <ac:chgData name="Philippe Karan" userId="c2e8f618-9ffe-4e23-aa52-34539506ef1c" providerId="ADAL" clId="{B9563BC1-917B-4E47-A310-CF283070251A}" dt="2022-04-04T18:30:32.609" v="9992" actId="478"/>
          <ac:cxnSpMkLst>
            <pc:docMk/>
            <pc:sldMk cId="341296000" sldId="275"/>
            <ac:cxnSpMk id="47" creationId="{B13A0CF0-9509-4A3C-BB24-644E00009A62}"/>
          </ac:cxnSpMkLst>
        </pc:cxnChg>
        <pc:cxnChg chg="del">
          <ac:chgData name="Philippe Karan" userId="c2e8f618-9ffe-4e23-aa52-34539506ef1c" providerId="ADAL" clId="{B9563BC1-917B-4E47-A310-CF283070251A}" dt="2022-04-04T18:30:32.609" v="9992" actId="478"/>
          <ac:cxnSpMkLst>
            <pc:docMk/>
            <pc:sldMk cId="341296000" sldId="275"/>
            <ac:cxnSpMk id="48" creationId="{E064A01E-6EAD-4BBC-9F5B-51A90D91E330}"/>
          </ac:cxnSpMkLst>
        </pc:cxnChg>
        <pc:cxnChg chg="mod">
          <ac:chgData name="Philippe Karan" userId="c2e8f618-9ffe-4e23-aa52-34539506ef1c" providerId="ADAL" clId="{B9563BC1-917B-4E47-A310-CF283070251A}" dt="2022-04-04T18:31:16.203" v="10029"/>
          <ac:cxnSpMkLst>
            <pc:docMk/>
            <pc:sldMk cId="341296000" sldId="275"/>
            <ac:cxnSpMk id="60" creationId="{B5871193-B0A4-4899-8E98-CCAAA2EC813C}"/>
          </ac:cxnSpMkLst>
        </pc:cxnChg>
        <pc:cxnChg chg="mod">
          <ac:chgData name="Philippe Karan" userId="c2e8f618-9ffe-4e23-aa52-34539506ef1c" providerId="ADAL" clId="{B9563BC1-917B-4E47-A310-CF283070251A}" dt="2022-04-04T18:31:16.203" v="10029"/>
          <ac:cxnSpMkLst>
            <pc:docMk/>
            <pc:sldMk cId="341296000" sldId="275"/>
            <ac:cxnSpMk id="61" creationId="{9BD768D8-EC54-44F2-BC97-5A96921D4DC7}"/>
          </ac:cxnSpMkLst>
        </pc:cxnChg>
        <pc:cxnChg chg="mod">
          <ac:chgData name="Philippe Karan" userId="c2e8f618-9ffe-4e23-aa52-34539506ef1c" providerId="ADAL" clId="{B9563BC1-917B-4E47-A310-CF283070251A}" dt="2022-04-04T18:31:16.203" v="10029"/>
          <ac:cxnSpMkLst>
            <pc:docMk/>
            <pc:sldMk cId="341296000" sldId="275"/>
            <ac:cxnSpMk id="62" creationId="{97F4D5DE-638F-46D0-B874-3A07849A9CD0}"/>
          </ac:cxnSpMkLst>
        </pc:cxnChg>
        <pc:cxnChg chg="add mod">
          <ac:chgData name="Philippe Karan" userId="c2e8f618-9ffe-4e23-aa52-34539506ef1c" providerId="ADAL" clId="{B9563BC1-917B-4E47-A310-CF283070251A}" dt="2022-04-04T18:50:31.311" v="10486" actId="1038"/>
          <ac:cxnSpMkLst>
            <pc:docMk/>
            <pc:sldMk cId="341296000" sldId="275"/>
            <ac:cxnSpMk id="63" creationId="{DEE4FD5D-640C-4E4E-98DF-956B93EA3214}"/>
          </ac:cxnSpMkLst>
        </pc:cxnChg>
        <pc:cxnChg chg="add mod">
          <ac:chgData name="Philippe Karan" userId="c2e8f618-9ffe-4e23-aa52-34539506ef1c" providerId="ADAL" clId="{B9563BC1-917B-4E47-A310-CF283070251A}" dt="2022-04-04T18:50:31.311" v="10486" actId="1038"/>
          <ac:cxnSpMkLst>
            <pc:docMk/>
            <pc:sldMk cId="341296000" sldId="275"/>
            <ac:cxnSpMk id="64" creationId="{DFB9D693-BE2E-43A9-8721-A6AEBB8C8C80}"/>
          </ac:cxnSpMkLst>
        </pc:cxnChg>
        <pc:cxnChg chg="mod">
          <ac:chgData name="Philippe Karan" userId="c2e8f618-9ffe-4e23-aa52-34539506ef1c" providerId="ADAL" clId="{B9563BC1-917B-4E47-A310-CF283070251A}" dt="2022-04-04T18:31:16.203" v="10029"/>
          <ac:cxnSpMkLst>
            <pc:docMk/>
            <pc:sldMk cId="341296000" sldId="275"/>
            <ac:cxnSpMk id="70" creationId="{5C702891-76F4-4B5B-9D3E-238F512DE7AC}"/>
          </ac:cxnSpMkLst>
        </pc:cxnChg>
        <pc:cxnChg chg="mod">
          <ac:chgData name="Philippe Karan" userId="c2e8f618-9ffe-4e23-aa52-34539506ef1c" providerId="ADAL" clId="{B9563BC1-917B-4E47-A310-CF283070251A}" dt="2022-04-04T18:41:07.322" v="10127"/>
          <ac:cxnSpMkLst>
            <pc:docMk/>
            <pc:sldMk cId="341296000" sldId="275"/>
            <ac:cxnSpMk id="79" creationId="{2EADF62E-8DD4-49AB-9822-D7B6822DFCCD}"/>
          </ac:cxnSpMkLst>
        </pc:cxnChg>
        <pc:cxnChg chg="mod">
          <ac:chgData name="Philippe Karan" userId="c2e8f618-9ffe-4e23-aa52-34539506ef1c" providerId="ADAL" clId="{B9563BC1-917B-4E47-A310-CF283070251A}" dt="2022-04-04T18:41:07.322" v="10127"/>
          <ac:cxnSpMkLst>
            <pc:docMk/>
            <pc:sldMk cId="341296000" sldId="275"/>
            <ac:cxnSpMk id="80" creationId="{96C8CCFC-DDD9-4E2B-8F8C-7C454833FAEB}"/>
          </ac:cxnSpMkLst>
        </pc:cxnChg>
        <pc:cxnChg chg="mod">
          <ac:chgData name="Philippe Karan" userId="c2e8f618-9ffe-4e23-aa52-34539506ef1c" providerId="ADAL" clId="{B9563BC1-917B-4E47-A310-CF283070251A}" dt="2022-04-04T18:41:07.322" v="10127"/>
          <ac:cxnSpMkLst>
            <pc:docMk/>
            <pc:sldMk cId="341296000" sldId="275"/>
            <ac:cxnSpMk id="81" creationId="{09FD0794-191D-4715-8C5B-625423983930}"/>
          </ac:cxnSpMkLst>
        </pc:cxnChg>
        <pc:cxnChg chg="add mod">
          <ac:chgData name="Philippe Karan" userId="c2e8f618-9ffe-4e23-aa52-34539506ef1c" providerId="ADAL" clId="{B9563BC1-917B-4E47-A310-CF283070251A}" dt="2022-04-04T18:50:09.966" v="10460" actId="1038"/>
          <ac:cxnSpMkLst>
            <pc:docMk/>
            <pc:sldMk cId="341296000" sldId="275"/>
            <ac:cxnSpMk id="82" creationId="{423DA9A8-AC6E-4112-AF8C-05A0E8F9827C}"/>
          </ac:cxnSpMkLst>
        </pc:cxnChg>
        <pc:cxnChg chg="add mod ord">
          <ac:chgData name="Philippe Karan" userId="c2e8f618-9ffe-4e23-aa52-34539506ef1c" providerId="ADAL" clId="{B9563BC1-917B-4E47-A310-CF283070251A}" dt="2022-04-04T18:50:09.966" v="10460" actId="1038"/>
          <ac:cxnSpMkLst>
            <pc:docMk/>
            <pc:sldMk cId="341296000" sldId="275"/>
            <ac:cxnSpMk id="83" creationId="{8F1A0C9C-4D38-4977-9F11-F30E8219AAE2}"/>
          </ac:cxnSpMkLst>
        </pc:cxnChg>
        <pc:cxnChg chg="mod">
          <ac:chgData name="Philippe Karan" userId="c2e8f618-9ffe-4e23-aa52-34539506ef1c" providerId="ADAL" clId="{B9563BC1-917B-4E47-A310-CF283070251A}" dt="2022-04-04T18:41:07.322" v="10127"/>
          <ac:cxnSpMkLst>
            <pc:docMk/>
            <pc:sldMk cId="341296000" sldId="275"/>
            <ac:cxnSpMk id="89" creationId="{778F3FAD-2D31-46F3-A22C-A4C50FC27F9F}"/>
          </ac:cxnSpMkLst>
        </pc:cxnChg>
        <pc:cxnChg chg="mod">
          <ac:chgData name="Philippe Karan" userId="c2e8f618-9ffe-4e23-aa52-34539506ef1c" providerId="ADAL" clId="{B9563BC1-917B-4E47-A310-CF283070251A}" dt="2022-04-04T18:46:20.822" v="10266"/>
          <ac:cxnSpMkLst>
            <pc:docMk/>
            <pc:sldMk cId="341296000" sldId="275"/>
            <ac:cxnSpMk id="101" creationId="{EB6F3597-B58C-4481-81F5-AB041A1B9E9D}"/>
          </ac:cxnSpMkLst>
        </pc:cxnChg>
        <pc:cxnChg chg="mod">
          <ac:chgData name="Philippe Karan" userId="c2e8f618-9ffe-4e23-aa52-34539506ef1c" providerId="ADAL" clId="{B9563BC1-917B-4E47-A310-CF283070251A}" dt="2022-04-04T18:46:20.822" v="10266"/>
          <ac:cxnSpMkLst>
            <pc:docMk/>
            <pc:sldMk cId="341296000" sldId="275"/>
            <ac:cxnSpMk id="102" creationId="{74DCADA2-255B-4BF4-905B-34B54B9A78F9}"/>
          </ac:cxnSpMkLst>
        </pc:cxnChg>
        <pc:cxnChg chg="mod">
          <ac:chgData name="Philippe Karan" userId="c2e8f618-9ffe-4e23-aa52-34539506ef1c" providerId="ADAL" clId="{B9563BC1-917B-4E47-A310-CF283070251A}" dt="2022-04-04T18:46:20.822" v="10266"/>
          <ac:cxnSpMkLst>
            <pc:docMk/>
            <pc:sldMk cId="341296000" sldId="275"/>
            <ac:cxnSpMk id="103" creationId="{F291945C-10AE-4715-8BE9-60EDD28A254E}"/>
          </ac:cxnSpMkLst>
        </pc:cxnChg>
        <pc:cxnChg chg="add mod">
          <ac:chgData name="Philippe Karan" userId="c2e8f618-9ffe-4e23-aa52-34539506ef1c" providerId="ADAL" clId="{B9563BC1-917B-4E47-A310-CF283070251A}" dt="2022-04-04T18:50:22.701" v="10471" actId="1037"/>
          <ac:cxnSpMkLst>
            <pc:docMk/>
            <pc:sldMk cId="341296000" sldId="275"/>
            <ac:cxnSpMk id="104" creationId="{05D1853F-DC8A-408C-806A-FC6D17AAC105}"/>
          </ac:cxnSpMkLst>
        </pc:cxnChg>
        <pc:cxnChg chg="mod">
          <ac:chgData name="Philippe Karan" userId="c2e8f618-9ffe-4e23-aa52-34539506ef1c" providerId="ADAL" clId="{B9563BC1-917B-4E47-A310-CF283070251A}" dt="2022-04-04T18:46:20.822" v="10266"/>
          <ac:cxnSpMkLst>
            <pc:docMk/>
            <pc:sldMk cId="341296000" sldId="275"/>
            <ac:cxnSpMk id="110" creationId="{6736BCEA-7C0B-418A-97CD-4BDB3C9E7F74}"/>
          </ac:cxnSpMkLst>
        </pc:cxnChg>
        <pc:cxnChg chg="add mod">
          <ac:chgData name="Philippe Karan" userId="c2e8f618-9ffe-4e23-aa52-34539506ef1c" providerId="ADAL" clId="{B9563BC1-917B-4E47-A310-CF283070251A}" dt="2022-04-04T18:50:22.701" v="10471" actId="1037"/>
          <ac:cxnSpMkLst>
            <pc:docMk/>
            <pc:sldMk cId="341296000" sldId="275"/>
            <ac:cxnSpMk id="113" creationId="{CF385183-7133-49D9-9C6F-207CF47EB359}"/>
          </ac:cxnSpMkLst>
        </pc:cxnChg>
      </pc:sldChg>
      <pc:sldChg chg="addSp delSp modSp add mod addAnim delAnim modAnim">
        <pc:chgData name="Philippe Karan" userId="c2e8f618-9ffe-4e23-aa52-34539506ef1c" providerId="ADAL" clId="{B9563BC1-917B-4E47-A310-CF283070251A}" dt="2022-04-05T15:00:55.099" v="11253" actId="693"/>
        <pc:sldMkLst>
          <pc:docMk/>
          <pc:sldMk cId="2435544319" sldId="276"/>
        </pc:sldMkLst>
        <pc:spChg chg="del">
          <ac:chgData name="Philippe Karan" userId="c2e8f618-9ffe-4e23-aa52-34539506ef1c" providerId="ADAL" clId="{B9563BC1-917B-4E47-A310-CF283070251A}" dt="2022-04-04T19:54:34.998" v="10639" actId="478"/>
          <ac:spMkLst>
            <pc:docMk/>
            <pc:sldMk cId="2435544319" sldId="276"/>
            <ac:spMk id="9" creationId="{0D6C5792-5070-4990-BB60-E26DF0777C16}"/>
          </ac:spMkLst>
        </pc:spChg>
        <pc:spChg chg="add mod">
          <ac:chgData name="Philippe Karan" userId="c2e8f618-9ffe-4e23-aa52-34539506ef1c" providerId="ADAL" clId="{B9563BC1-917B-4E47-A310-CF283070251A}" dt="2022-04-04T20:12:24.382" v="11090" actId="1037"/>
          <ac:spMkLst>
            <pc:docMk/>
            <pc:sldMk cId="2435544319" sldId="276"/>
            <ac:spMk id="11" creationId="{187B5AFF-12F0-4934-A5F5-0C87D1A95350}"/>
          </ac:spMkLst>
        </pc:spChg>
        <pc:spChg chg="del">
          <ac:chgData name="Philippe Karan" userId="c2e8f618-9ffe-4e23-aa52-34539506ef1c" providerId="ADAL" clId="{B9563BC1-917B-4E47-A310-CF283070251A}" dt="2022-04-04T19:54:34.998" v="10639" actId="478"/>
          <ac:spMkLst>
            <pc:docMk/>
            <pc:sldMk cId="2435544319" sldId="276"/>
            <ac:spMk id="41" creationId="{D23F3EB3-49C5-49D0-A64A-95DBD195446B}"/>
          </ac:spMkLst>
        </pc:spChg>
        <pc:spChg chg="del">
          <ac:chgData name="Philippe Karan" userId="c2e8f618-9ffe-4e23-aa52-34539506ef1c" providerId="ADAL" clId="{B9563BC1-917B-4E47-A310-CF283070251A}" dt="2022-04-04T19:54:34.998" v="10639" actId="478"/>
          <ac:spMkLst>
            <pc:docMk/>
            <pc:sldMk cId="2435544319" sldId="276"/>
            <ac:spMk id="53" creationId="{77702C89-2650-462B-AA68-F999EFEBDD3A}"/>
          </ac:spMkLst>
        </pc:spChg>
        <pc:spChg chg="del">
          <ac:chgData name="Philippe Karan" userId="c2e8f618-9ffe-4e23-aa52-34539506ef1c" providerId="ADAL" clId="{B9563BC1-917B-4E47-A310-CF283070251A}" dt="2022-04-04T19:54:34.998" v="10639" actId="478"/>
          <ac:spMkLst>
            <pc:docMk/>
            <pc:sldMk cId="2435544319" sldId="276"/>
            <ac:spMk id="65" creationId="{672CEE6C-115A-4DC0-BF1E-28B60A77B080}"/>
          </ac:spMkLst>
        </pc:spChg>
        <pc:spChg chg="del">
          <ac:chgData name="Philippe Karan" userId="c2e8f618-9ffe-4e23-aa52-34539506ef1c" providerId="ADAL" clId="{B9563BC1-917B-4E47-A310-CF283070251A}" dt="2022-04-04T19:54:34.998" v="10639" actId="478"/>
          <ac:spMkLst>
            <pc:docMk/>
            <pc:sldMk cId="2435544319" sldId="276"/>
            <ac:spMk id="73" creationId="{A50A58BA-B4E4-4741-94DC-683ECBE3C687}"/>
          </ac:spMkLst>
        </pc:spChg>
        <pc:spChg chg="del">
          <ac:chgData name="Philippe Karan" userId="c2e8f618-9ffe-4e23-aa52-34539506ef1c" providerId="ADAL" clId="{B9563BC1-917B-4E47-A310-CF283070251A}" dt="2022-04-04T19:54:34.998" v="10639" actId="478"/>
          <ac:spMkLst>
            <pc:docMk/>
            <pc:sldMk cId="2435544319" sldId="276"/>
            <ac:spMk id="84" creationId="{92B38363-F497-4271-A93E-C1949855EEDD}"/>
          </ac:spMkLst>
        </pc:spChg>
        <pc:spChg chg="mod">
          <ac:chgData name="Philippe Karan" userId="c2e8f618-9ffe-4e23-aa52-34539506ef1c" providerId="ADAL" clId="{B9563BC1-917B-4E47-A310-CF283070251A}" dt="2022-04-04T20:07:15.368" v="10988" actId="1037"/>
          <ac:spMkLst>
            <pc:docMk/>
            <pc:sldMk cId="2435544319" sldId="276"/>
            <ac:spMk id="95" creationId="{30721886-6636-44C2-9923-4A5C4E057A42}"/>
          </ac:spMkLst>
        </pc:spChg>
        <pc:spChg chg="mod">
          <ac:chgData name="Philippe Karan" userId="c2e8f618-9ffe-4e23-aa52-34539506ef1c" providerId="ADAL" clId="{B9563BC1-917B-4E47-A310-CF283070251A}" dt="2022-04-04T20:07:15.368" v="10988" actId="1037"/>
          <ac:spMkLst>
            <pc:docMk/>
            <pc:sldMk cId="2435544319" sldId="276"/>
            <ac:spMk id="105" creationId="{D88E48A8-9816-4160-8F4F-BB3922683A1C}"/>
          </ac:spMkLst>
        </pc:spChg>
        <pc:spChg chg="mod">
          <ac:chgData name="Philippe Karan" userId="c2e8f618-9ffe-4e23-aa52-34539506ef1c" providerId="ADAL" clId="{B9563BC1-917B-4E47-A310-CF283070251A}" dt="2022-04-05T15:00:55.099" v="11253" actId="693"/>
          <ac:spMkLst>
            <pc:docMk/>
            <pc:sldMk cId="2435544319" sldId="276"/>
            <ac:spMk id="111" creationId="{CE80364B-5E5E-4C12-BCF9-9467A9DACFEA}"/>
          </ac:spMkLst>
        </pc:spChg>
        <pc:spChg chg="del">
          <ac:chgData name="Philippe Karan" userId="c2e8f618-9ffe-4e23-aa52-34539506ef1c" providerId="ADAL" clId="{B9563BC1-917B-4E47-A310-CF283070251A}" dt="2022-04-04T19:54:40.740" v="10641" actId="478"/>
          <ac:spMkLst>
            <pc:docMk/>
            <pc:sldMk cId="2435544319" sldId="276"/>
            <ac:spMk id="116" creationId="{34747AD1-5A4B-4D24-9609-197ECCF57B51}"/>
          </ac:spMkLst>
        </pc:spChg>
        <pc:spChg chg="mod">
          <ac:chgData name="Philippe Karan" userId="c2e8f618-9ffe-4e23-aa52-34539506ef1c" providerId="ADAL" clId="{B9563BC1-917B-4E47-A310-CF283070251A}" dt="2022-04-04T19:54:45.024" v="10642"/>
          <ac:spMkLst>
            <pc:docMk/>
            <pc:sldMk cId="2435544319" sldId="276"/>
            <ac:spMk id="126" creationId="{1787513C-4F1B-46E6-A573-71529CB8C117}"/>
          </ac:spMkLst>
        </pc:spChg>
        <pc:spChg chg="mod">
          <ac:chgData name="Philippe Karan" userId="c2e8f618-9ffe-4e23-aa52-34539506ef1c" providerId="ADAL" clId="{B9563BC1-917B-4E47-A310-CF283070251A}" dt="2022-04-04T19:54:45.024" v="10642"/>
          <ac:spMkLst>
            <pc:docMk/>
            <pc:sldMk cId="2435544319" sldId="276"/>
            <ac:spMk id="127" creationId="{D78A283F-EE09-4CD6-A1AF-36089BCC50D7}"/>
          </ac:spMkLst>
        </pc:spChg>
        <pc:spChg chg="mod">
          <ac:chgData name="Philippe Karan" userId="c2e8f618-9ffe-4e23-aa52-34539506ef1c" providerId="ADAL" clId="{B9563BC1-917B-4E47-A310-CF283070251A}" dt="2022-04-04T19:54:45.024" v="10642"/>
          <ac:spMkLst>
            <pc:docMk/>
            <pc:sldMk cId="2435544319" sldId="276"/>
            <ac:spMk id="129" creationId="{2426430C-38C4-48AE-B656-AC1580E67E33}"/>
          </ac:spMkLst>
        </pc:spChg>
        <pc:spChg chg="mod">
          <ac:chgData name="Philippe Karan" userId="c2e8f618-9ffe-4e23-aa52-34539506ef1c" providerId="ADAL" clId="{B9563BC1-917B-4E47-A310-CF283070251A}" dt="2022-04-04T19:54:45.024" v="10642"/>
          <ac:spMkLst>
            <pc:docMk/>
            <pc:sldMk cId="2435544319" sldId="276"/>
            <ac:spMk id="130" creationId="{848130FD-EEBA-4D3B-B39B-7A50414A04A6}"/>
          </ac:spMkLst>
        </pc:spChg>
        <pc:spChg chg="mod">
          <ac:chgData name="Philippe Karan" userId="c2e8f618-9ffe-4e23-aa52-34539506ef1c" providerId="ADAL" clId="{B9563BC1-917B-4E47-A310-CF283070251A}" dt="2022-04-04T19:54:45.024" v="10642"/>
          <ac:spMkLst>
            <pc:docMk/>
            <pc:sldMk cId="2435544319" sldId="276"/>
            <ac:spMk id="131" creationId="{A2248221-C8E1-48A7-B7DE-B527F14CBF15}"/>
          </ac:spMkLst>
        </pc:spChg>
        <pc:spChg chg="add mod">
          <ac:chgData name="Philippe Karan" userId="c2e8f618-9ffe-4e23-aa52-34539506ef1c" providerId="ADAL" clId="{B9563BC1-917B-4E47-A310-CF283070251A}" dt="2022-04-04T20:07:06.877" v="10958" actId="1038"/>
          <ac:spMkLst>
            <pc:docMk/>
            <pc:sldMk cId="2435544319" sldId="276"/>
            <ac:spMk id="132" creationId="{DED57603-4B94-4032-894A-3007BFC8EA1A}"/>
          </ac:spMkLst>
        </pc:spChg>
        <pc:spChg chg="mod">
          <ac:chgData name="Philippe Karan" userId="c2e8f618-9ffe-4e23-aa52-34539506ef1c" providerId="ADAL" clId="{B9563BC1-917B-4E47-A310-CF283070251A}" dt="2022-04-04T19:54:45.024" v="10642"/>
          <ac:spMkLst>
            <pc:docMk/>
            <pc:sldMk cId="2435544319" sldId="276"/>
            <ac:spMk id="135" creationId="{C2966C50-164A-454D-A5FA-D17A74A9E01E}"/>
          </ac:spMkLst>
        </pc:spChg>
        <pc:spChg chg="mod">
          <ac:chgData name="Philippe Karan" userId="c2e8f618-9ffe-4e23-aa52-34539506ef1c" providerId="ADAL" clId="{B9563BC1-917B-4E47-A310-CF283070251A}" dt="2022-04-04T19:55:04.877" v="10648" actId="5793"/>
          <ac:spMkLst>
            <pc:docMk/>
            <pc:sldMk cId="2435544319" sldId="276"/>
            <ac:spMk id="136" creationId="{3268ACC0-7AB1-4312-8FDB-68D6C51050F7}"/>
          </ac:spMkLst>
        </pc:spChg>
        <pc:spChg chg="mod">
          <ac:chgData name="Philippe Karan" userId="c2e8f618-9ffe-4e23-aa52-34539506ef1c" providerId="ADAL" clId="{B9563BC1-917B-4E47-A310-CF283070251A}" dt="2022-04-04T19:55:24.198" v="10654" actId="1076"/>
          <ac:spMkLst>
            <pc:docMk/>
            <pc:sldMk cId="2435544319" sldId="276"/>
            <ac:spMk id="137" creationId="{FB663664-597E-4468-90AD-6EAF159E8315}"/>
          </ac:spMkLst>
        </pc:spChg>
        <pc:spChg chg="add mod">
          <ac:chgData name="Philippe Karan" userId="c2e8f618-9ffe-4e23-aa52-34539506ef1c" providerId="ADAL" clId="{B9563BC1-917B-4E47-A310-CF283070251A}" dt="2022-04-04T20:07:06.877" v="10958" actId="1038"/>
          <ac:spMkLst>
            <pc:docMk/>
            <pc:sldMk cId="2435544319" sldId="276"/>
            <ac:spMk id="142" creationId="{4E2C5902-67C8-446E-A7E9-381AE27684C9}"/>
          </ac:spMkLst>
        </pc:spChg>
        <pc:spChg chg="mod">
          <ac:chgData name="Philippe Karan" userId="c2e8f618-9ffe-4e23-aa52-34539506ef1c" providerId="ADAL" clId="{B9563BC1-917B-4E47-A310-CF283070251A}" dt="2022-04-04T19:54:45.024" v="10642"/>
          <ac:spMkLst>
            <pc:docMk/>
            <pc:sldMk cId="2435544319" sldId="276"/>
            <ac:spMk id="144" creationId="{EA9F16B6-8356-4880-AA23-5B8269A3D65E}"/>
          </ac:spMkLst>
        </pc:spChg>
        <pc:spChg chg="mod">
          <ac:chgData name="Philippe Karan" userId="c2e8f618-9ffe-4e23-aa52-34539506ef1c" providerId="ADAL" clId="{B9563BC1-917B-4E47-A310-CF283070251A}" dt="2022-04-04T19:54:45.024" v="10642"/>
          <ac:spMkLst>
            <pc:docMk/>
            <pc:sldMk cId="2435544319" sldId="276"/>
            <ac:spMk id="145" creationId="{AE609E06-1DF1-499F-89E9-900661104B39}"/>
          </ac:spMkLst>
        </pc:spChg>
        <pc:spChg chg="mod">
          <ac:chgData name="Philippe Karan" userId="c2e8f618-9ffe-4e23-aa52-34539506ef1c" providerId="ADAL" clId="{B9563BC1-917B-4E47-A310-CF283070251A}" dt="2022-04-04T19:54:45.024" v="10642"/>
          <ac:spMkLst>
            <pc:docMk/>
            <pc:sldMk cId="2435544319" sldId="276"/>
            <ac:spMk id="146" creationId="{D6737087-0065-4C9A-9287-CD67B5529C67}"/>
          </ac:spMkLst>
        </pc:spChg>
        <pc:spChg chg="mod ord topLvl">
          <ac:chgData name="Philippe Karan" userId="c2e8f618-9ffe-4e23-aa52-34539506ef1c" providerId="ADAL" clId="{B9563BC1-917B-4E47-A310-CF283070251A}" dt="2022-04-04T20:07:06.877" v="10958" actId="1038"/>
          <ac:spMkLst>
            <pc:docMk/>
            <pc:sldMk cId="2435544319" sldId="276"/>
            <ac:spMk id="150" creationId="{44B73316-B284-4449-8121-6993E42B9620}"/>
          </ac:spMkLst>
        </pc:spChg>
        <pc:spChg chg="del mod topLvl">
          <ac:chgData name="Philippe Karan" userId="c2e8f618-9ffe-4e23-aa52-34539506ef1c" providerId="ADAL" clId="{B9563BC1-917B-4E47-A310-CF283070251A}" dt="2022-04-04T19:56:19.299" v="10660" actId="478"/>
          <ac:spMkLst>
            <pc:docMk/>
            <pc:sldMk cId="2435544319" sldId="276"/>
            <ac:spMk id="151" creationId="{9F8B1405-FE25-4912-8772-A414ACB9E4DC}"/>
          </ac:spMkLst>
        </pc:spChg>
        <pc:spChg chg="add mod">
          <ac:chgData name="Philippe Karan" userId="c2e8f618-9ffe-4e23-aa52-34539506ef1c" providerId="ADAL" clId="{B9563BC1-917B-4E47-A310-CF283070251A}" dt="2022-04-04T20:07:06.877" v="10958" actId="1038"/>
          <ac:spMkLst>
            <pc:docMk/>
            <pc:sldMk cId="2435544319" sldId="276"/>
            <ac:spMk id="153" creationId="{7034F429-E621-4E5E-8D8D-5354F8C3C333}"/>
          </ac:spMkLst>
        </pc:spChg>
        <pc:spChg chg="add mod">
          <ac:chgData name="Philippe Karan" userId="c2e8f618-9ffe-4e23-aa52-34539506ef1c" providerId="ADAL" clId="{B9563BC1-917B-4E47-A310-CF283070251A}" dt="2022-04-04T20:07:11.447" v="10976" actId="1038"/>
          <ac:spMkLst>
            <pc:docMk/>
            <pc:sldMk cId="2435544319" sldId="276"/>
            <ac:spMk id="154" creationId="{56E40D74-F5A6-458A-B824-FF5464A3BFC3}"/>
          </ac:spMkLst>
        </pc:spChg>
        <pc:spChg chg="add mod">
          <ac:chgData name="Philippe Karan" userId="c2e8f618-9ffe-4e23-aa52-34539506ef1c" providerId="ADAL" clId="{B9563BC1-917B-4E47-A310-CF283070251A}" dt="2022-04-04T20:07:11.447" v="10976" actId="1038"/>
          <ac:spMkLst>
            <pc:docMk/>
            <pc:sldMk cId="2435544319" sldId="276"/>
            <ac:spMk id="155" creationId="{641CF6B5-10F7-408C-8743-BEDA58EF2164}"/>
          </ac:spMkLst>
        </pc:spChg>
        <pc:spChg chg="add mod">
          <ac:chgData name="Philippe Karan" userId="c2e8f618-9ffe-4e23-aa52-34539506ef1c" providerId="ADAL" clId="{B9563BC1-917B-4E47-A310-CF283070251A}" dt="2022-04-04T20:12:24.382" v="11090" actId="1037"/>
          <ac:spMkLst>
            <pc:docMk/>
            <pc:sldMk cId="2435544319" sldId="276"/>
            <ac:spMk id="157" creationId="{724040E6-E45E-43AB-AECB-92193D551606}"/>
          </ac:spMkLst>
        </pc:spChg>
        <pc:spChg chg="add mod">
          <ac:chgData name="Philippe Karan" userId="c2e8f618-9ffe-4e23-aa52-34539506ef1c" providerId="ADAL" clId="{B9563BC1-917B-4E47-A310-CF283070251A}" dt="2022-04-04T20:14:07.303" v="11100" actId="1076"/>
          <ac:spMkLst>
            <pc:docMk/>
            <pc:sldMk cId="2435544319" sldId="276"/>
            <ac:spMk id="158" creationId="{48E33AF3-186D-4689-A25B-6292943546FE}"/>
          </ac:spMkLst>
        </pc:spChg>
        <pc:spChg chg="add mod">
          <ac:chgData name="Philippe Karan" userId="c2e8f618-9ffe-4e23-aa52-34539506ef1c" providerId="ADAL" clId="{B9563BC1-917B-4E47-A310-CF283070251A}" dt="2022-04-04T20:14:16.723" v="11102" actId="1076"/>
          <ac:spMkLst>
            <pc:docMk/>
            <pc:sldMk cId="2435544319" sldId="276"/>
            <ac:spMk id="159" creationId="{E52F2D37-69CC-4F25-8347-7644270B5B6F}"/>
          </ac:spMkLst>
        </pc:spChg>
        <pc:grpChg chg="del">
          <ac:chgData name="Philippe Karan" userId="c2e8f618-9ffe-4e23-aa52-34539506ef1c" providerId="ADAL" clId="{B9563BC1-917B-4E47-A310-CF283070251A}" dt="2022-04-04T19:54:34.998" v="10639" actId="478"/>
          <ac:grpSpMkLst>
            <pc:docMk/>
            <pc:sldMk cId="2435544319" sldId="276"/>
            <ac:grpSpMk id="3" creationId="{328E0847-DBB9-4ADE-934E-83B6B20ECD5F}"/>
          </ac:grpSpMkLst>
        </pc:grpChg>
        <pc:grpChg chg="del">
          <ac:chgData name="Philippe Karan" userId="c2e8f618-9ffe-4e23-aa52-34539506ef1c" providerId="ADAL" clId="{B9563BC1-917B-4E47-A310-CF283070251A}" dt="2022-04-04T19:54:34.998" v="10639" actId="478"/>
          <ac:grpSpMkLst>
            <pc:docMk/>
            <pc:sldMk cId="2435544319" sldId="276"/>
            <ac:grpSpMk id="31" creationId="{6CF24FAC-CBA5-4987-B6E9-57B230F160F5}"/>
          </ac:grpSpMkLst>
        </pc:grpChg>
        <pc:grpChg chg="del">
          <ac:chgData name="Philippe Karan" userId="c2e8f618-9ffe-4e23-aa52-34539506ef1c" providerId="ADAL" clId="{B9563BC1-917B-4E47-A310-CF283070251A}" dt="2022-04-04T19:54:34.998" v="10639" actId="478"/>
          <ac:grpSpMkLst>
            <pc:docMk/>
            <pc:sldMk cId="2435544319" sldId="276"/>
            <ac:grpSpMk id="32" creationId="{60C5F275-A1A7-4730-BFF6-9C607950DC0D}"/>
          </ac:grpSpMkLst>
        </pc:grpChg>
        <pc:grpChg chg="mod">
          <ac:chgData name="Philippe Karan" userId="c2e8f618-9ffe-4e23-aa52-34539506ef1c" providerId="ADAL" clId="{B9563BC1-917B-4E47-A310-CF283070251A}" dt="2022-04-04T20:07:15.368" v="10988" actId="1037"/>
          <ac:grpSpMkLst>
            <pc:docMk/>
            <pc:sldMk cId="2435544319" sldId="276"/>
            <ac:grpSpMk id="33" creationId="{665605E1-1AB1-403D-B9F4-5BBE3799F302}"/>
          </ac:grpSpMkLst>
        </pc:grpChg>
        <pc:grpChg chg="del">
          <ac:chgData name="Philippe Karan" userId="c2e8f618-9ffe-4e23-aa52-34539506ef1c" providerId="ADAL" clId="{B9563BC1-917B-4E47-A310-CF283070251A}" dt="2022-04-04T19:54:34.998" v="10639" actId="478"/>
          <ac:grpSpMkLst>
            <pc:docMk/>
            <pc:sldMk cId="2435544319" sldId="276"/>
            <ac:grpSpMk id="38" creationId="{26421E8C-C06E-4AFB-A5F5-429F2295C1F7}"/>
          </ac:grpSpMkLst>
        </pc:grpChg>
        <pc:grpChg chg="del">
          <ac:chgData name="Philippe Karan" userId="c2e8f618-9ffe-4e23-aa52-34539506ef1c" providerId="ADAL" clId="{B9563BC1-917B-4E47-A310-CF283070251A}" dt="2022-04-04T19:54:34.998" v="10639" actId="478"/>
          <ac:grpSpMkLst>
            <pc:docMk/>
            <pc:sldMk cId="2435544319" sldId="276"/>
            <ac:grpSpMk id="55" creationId="{16BFE443-5EDA-463F-A478-3BA4BE4E69B8}"/>
          </ac:grpSpMkLst>
        </pc:grpChg>
        <pc:grpChg chg="del">
          <ac:chgData name="Philippe Karan" userId="c2e8f618-9ffe-4e23-aa52-34539506ef1c" providerId="ADAL" clId="{B9563BC1-917B-4E47-A310-CF283070251A}" dt="2022-04-04T19:54:34.998" v="10639" actId="478"/>
          <ac:grpSpMkLst>
            <pc:docMk/>
            <pc:sldMk cId="2435544319" sldId="276"/>
            <ac:grpSpMk id="66" creationId="{A9C97347-4621-4366-81AF-662A0B869EE5}"/>
          </ac:grpSpMkLst>
        </pc:grpChg>
        <pc:grpChg chg="del">
          <ac:chgData name="Philippe Karan" userId="c2e8f618-9ffe-4e23-aa52-34539506ef1c" providerId="ADAL" clId="{B9563BC1-917B-4E47-A310-CF283070251A}" dt="2022-04-04T19:54:34.998" v="10639" actId="478"/>
          <ac:grpSpMkLst>
            <pc:docMk/>
            <pc:sldMk cId="2435544319" sldId="276"/>
            <ac:grpSpMk id="74" creationId="{53C553C9-E645-48FF-8D09-8E6AA1A710F9}"/>
          </ac:grpSpMkLst>
        </pc:grpChg>
        <pc:grpChg chg="del">
          <ac:chgData name="Philippe Karan" userId="c2e8f618-9ffe-4e23-aa52-34539506ef1c" providerId="ADAL" clId="{B9563BC1-917B-4E47-A310-CF283070251A}" dt="2022-04-04T19:54:34.998" v="10639" actId="478"/>
          <ac:grpSpMkLst>
            <pc:docMk/>
            <pc:sldMk cId="2435544319" sldId="276"/>
            <ac:grpSpMk id="85" creationId="{0CBD9669-0EF4-4E77-9E19-CA6ABB90A41C}"/>
          </ac:grpSpMkLst>
        </pc:grpChg>
        <pc:grpChg chg="mod">
          <ac:chgData name="Philippe Karan" userId="c2e8f618-9ffe-4e23-aa52-34539506ef1c" providerId="ADAL" clId="{B9563BC1-917B-4E47-A310-CF283070251A}" dt="2022-04-04T20:07:15.368" v="10988" actId="1037"/>
          <ac:grpSpMkLst>
            <pc:docMk/>
            <pc:sldMk cId="2435544319" sldId="276"/>
            <ac:grpSpMk id="96" creationId="{9D6AFDA4-FB91-40B7-AA2C-32601C13FF23}"/>
          </ac:grpSpMkLst>
        </pc:grpChg>
        <pc:grpChg chg="mod">
          <ac:chgData name="Philippe Karan" userId="c2e8f618-9ffe-4e23-aa52-34539506ef1c" providerId="ADAL" clId="{B9563BC1-917B-4E47-A310-CF283070251A}" dt="2022-04-04T20:07:15.368" v="10988" actId="1037"/>
          <ac:grpSpMkLst>
            <pc:docMk/>
            <pc:sldMk cId="2435544319" sldId="276"/>
            <ac:grpSpMk id="106" creationId="{98AAB427-EC9A-4032-B866-EF913D1F4409}"/>
          </ac:grpSpMkLst>
        </pc:grpChg>
        <pc:grpChg chg="add mod">
          <ac:chgData name="Philippe Karan" userId="c2e8f618-9ffe-4e23-aa52-34539506ef1c" providerId="ADAL" clId="{B9563BC1-917B-4E47-A310-CF283070251A}" dt="2022-04-04T20:07:06.877" v="10958" actId="1038"/>
          <ac:grpSpMkLst>
            <pc:docMk/>
            <pc:sldMk cId="2435544319" sldId="276"/>
            <ac:grpSpMk id="114" creationId="{D40C3A79-CACA-4167-AAD4-D513A0EF7B0E}"/>
          </ac:grpSpMkLst>
        </pc:grpChg>
        <pc:grpChg chg="del">
          <ac:chgData name="Philippe Karan" userId="c2e8f618-9ffe-4e23-aa52-34539506ef1c" providerId="ADAL" clId="{B9563BC1-917B-4E47-A310-CF283070251A}" dt="2022-04-04T19:54:34.998" v="10639" actId="478"/>
          <ac:grpSpMkLst>
            <pc:docMk/>
            <pc:sldMk cId="2435544319" sldId="276"/>
            <ac:grpSpMk id="123" creationId="{EEDEACD9-4BFE-4949-9A3D-D85E93330208}"/>
          </ac:grpSpMkLst>
        </pc:grpChg>
        <pc:grpChg chg="del">
          <ac:chgData name="Philippe Karan" userId="c2e8f618-9ffe-4e23-aa52-34539506ef1c" providerId="ADAL" clId="{B9563BC1-917B-4E47-A310-CF283070251A}" dt="2022-04-04T19:54:34.998" v="10639" actId="478"/>
          <ac:grpSpMkLst>
            <pc:docMk/>
            <pc:sldMk cId="2435544319" sldId="276"/>
            <ac:grpSpMk id="124" creationId="{C86A7A91-88BC-433C-A3D8-A8F33EE08AA1}"/>
          </ac:grpSpMkLst>
        </pc:grpChg>
        <pc:grpChg chg="mod">
          <ac:chgData name="Philippe Karan" userId="c2e8f618-9ffe-4e23-aa52-34539506ef1c" providerId="ADAL" clId="{B9563BC1-917B-4E47-A310-CF283070251A}" dt="2022-04-04T20:07:15.368" v="10988" actId="1037"/>
          <ac:grpSpMkLst>
            <pc:docMk/>
            <pc:sldMk cId="2435544319" sldId="276"/>
            <ac:grpSpMk id="125" creationId="{A43D53A8-90EB-4F4A-8316-375E977CB56E}"/>
          </ac:grpSpMkLst>
        </pc:grpChg>
        <pc:grpChg chg="add del mod">
          <ac:chgData name="Philippe Karan" userId="c2e8f618-9ffe-4e23-aa52-34539506ef1c" providerId="ADAL" clId="{B9563BC1-917B-4E47-A310-CF283070251A}" dt="2022-04-04T19:55:36.558" v="10655" actId="478"/>
          <ac:grpSpMkLst>
            <pc:docMk/>
            <pc:sldMk cId="2435544319" sldId="276"/>
            <ac:grpSpMk id="128" creationId="{B1267004-DF5A-4CFD-824F-61A47DB9419B}"/>
          </ac:grpSpMkLst>
        </pc:grpChg>
        <pc:grpChg chg="add mod">
          <ac:chgData name="Philippe Karan" userId="c2e8f618-9ffe-4e23-aa52-34539506ef1c" providerId="ADAL" clId="{B9563BC1-917B-4E47-A310-CF283070251A}" dt="2022-04-04T20:07:06.877" v="10958" actId="1038"/>
          <ac:grpSpMkLst>
            <pc:docMk/>
            <pc:sldMk cId="2435544319" sldId="276"/>
            <ac:grpSpMk id="133" creationId="{34EE3AA8-F325-4E9E-8F22-8F4459AB62F1}"/>
          </ac:grpSpMkLst>
        </pc:grpChg>
        <pc:grpChg chg="mod">
          <ac:chgData name="Philippe Karan" userId="c2e8f618-9ffe-4e23-aa52-34539506ef1c" providerId="ADAL" clId="{B9563BC1-917B-4E47-A310-CF283070251A}" dt="2022-04-04T19:54:45.024" v="10642"/>
          <ac:grpSpMkLst>
            <pc:docMk/>
            <pc:sldMk cId="2435544319" sldId="276"/>
            <ac:grpSpMk id="134" creationId="{61F1C9FF-EA8F-4183-AABE-6B6B27772735}"/>
          </ac:grpSpMkLst>
        </pc:grpChg>
        <pc:grpChg chg="add del mod">
          <ac:chgData name="Philippe Karan" userId="c2e8f618-9ffe-4e23-aa52-34539506ef1c" providerId="ADAL" clId="{B9563BC1-917B-4E47-A310-CF283070251A}" dt="2022-04-04T20:01:21.391" v="10691" actId="478"/>
          <ac:grpSpMkLst>
            <pc:docMk/>
            <pc:sldMk cId="2435544319" sldId="276"/>
            <ac:grpSpMk id="143" creationId="{F5902901-C520-4EA0-9087-BA3EAFBB0659}"/>
          </ac:grpSpMkLst>
        </pc:grpChg>
        <pc:grpChg chg="add del mod">
          <ac:chgData name="Philippe Karan" userId="c2e8f618-9ffe-4e23-aa52-34539506ef1c" providerId="ADAL" clId="{B9563BC1-917B-4E47-A310-CF283070251A}" dt="2022-04-04T19:56:17.465" v="10659" actId="165"/>
          <ac:grpSpMkLst>
            <pc:docMk/>
            <pc:sldMk cId="2435544319" sldId="276"/>
            <ac:grpSpMk id="149" creationId="{0E3CE25E-1763-42A6-8D87-6525DF1EFF4D}"/>
          </ac:grpSpMkLst>
        </pc:grpChg>
        <pc:cxnChg chg="del">
          <ac:chgData name="Philippe Karan" userId="c2e8f618-9ffe-4e23-aa52-34539506ef1c" providerId="ADAL" clId="{B9563BC1-917B-4E47-A310-CF283070251A}" dt="2022-04-04T19:54:34.998" v="10639" actId="478"/>
          <ac:cxnSpMkLst>
            <pc:docMk/>
            <pc:sldMk cId="2435544319" sldId="276"/>
            <ac:cxnSpMk id="8" creationId="{C4D68C37-626F-4DCC-8AC1-29103045FDB7}"/>
          </ac:cxnSpMkLst>
        </pc:cxnChg>
        <pc:cxnChg chg="del">
          <ac:chgData name="Philippe Karan" userId="c2e8f618-9ffe-4e23-aa52-34539506ef1c" providerId="ADAL" clId="{B9563BC1-917B-4E47-A310-CF283070251A}" dt="2022-04-04T19:54:34.998" v="10639" actId="478"/>
          <ac:cxnSpMkLst>
            <pc:docMk/>
            <pc:sldMk cId="2435544319" sldId="276"/>
            <ac:cxnSpMk id="39" creationId="{F3B47DC6-2A3C-4B01-92A3-B87CCB5AC2D7}"/>
          </ac:cxnSpMkLst>
        </pc:cxnChg>
        <pc:cxnChg chg="del">
          <ac:chgData name="Philippe Karan" userId="c2e8f618-9ffe-4e23-aa52-34539506ef1c" providerId="ADAL" clId="{B9563BC1-917B-4E47-A310-CF283070251A}" dt="2022-04-04T19:54:34.998" v="10639" actId="478"/>
          <ac:cxnSpMkLst>
            <pc:docMk/>
            <pc:sldMk cId="2435544319" sldId="276"/>
            <ac:cxnSpMk id="63" creationId="{DEE4FD5D-640C-4E4E-98DF-956B93EA3214}"/>
          </ac:cxnSpMkLst>
        </pc:cxnChg>
        <pc:cxnChg chg="del">
          <ac:chgData name="Philippe Karan" userId="c2e8f618-9ffe-4e23-aa52-34539506ef1c" providerId="ADAL" clId="{B9563BC1-917B-4E47-A310-CF283070251A}" dt="2022-04-04T19:54:34.998" v="10639" actId="478"/>
          <ac:cxnSpMkLst>
            <pc:docMk/>
            <pc:sldMk cId="2435544319" sldId="276"/>
            <ac:cxnSpMk id="64" creationId="{DFB9D693-BE2E-43A9-8721-A6AEBB8C8C80}"/>
          </ac:cxnSpMkLst>
        </pc:cxnChg>
        <pc:cxnChg chg="del">
          <ac:chgData name="Philippe Karan" userId="c2e8f618-9ffe-4e23-aa52-34539506ef1c" providerId="ADAL" clId="{B9563BC1-917B-4E47-A310-CF283070251A}" dt="2022-04-04T19:54:34.998" v="10639" actId="478"/>
          <ac:cxnSpMkLst>
            <pc:docMk/>
            <pc:sldMk cId="2435544319" sldId="276"/>
            <ac:cxnSpMk id="82" creationId="{423DA9A8-AC6E-4112-AF8C-05A0E8F9827C}"/>
          </ac:cxnSpMkLst>
        </pc:cxnChg>
        <pc:cxnChg chg="del">
          <ac:chgData name="Philippe Karan" userId="c2e8f618-9ffe-4e23-aa52-34539506ef1c" providerId="ADAL" clId="{B9563BC1-917B-4E47-A310-CF283070251A}" dt="2022-04-04T19:54:34.998" v="10639" actId="478"/>
          <ac:cxnSpMkLst>
            <pc:docMk/>
            <pc:sldMk cId="2435544319" sldId="276"/>
            <ac:cxnSpMk id="83" creationId="{8F1A0C9C-4D38-4977-9F11-F30E8219AAE2}"/>
          </ac:cxnSpMkLst>
        </pc:cxnChg>
        <pc:cxnChg chg="mod">
          <ac:chgData name="Philippe Karan" userId="c2e8f618-9ffe-4e23-aa52-34539506ef1c" providerId="ADAL" clId="{B9563BC1-917B-4E47-A310-CF283070251A}" dt="2022-04-04T20:07:15.368" v="10988" actId="1037"/>
          <ac:cxnSpMkLst>
            <pc:docMk/>
            <pc:sldMk cId="2435544319" sldId="276"/>
            <ac:cxnSpMk id="104" creationId="{05D1853F-DC8A-408C-806A-FC6D17AAC105}"/>
          </ac:cxnSpMkLst>
        </pc:cxnChg>
        <pc:cxnChg chg="mod">
          <ac:chgData name="Philippe Karan" userId="c2e8f618-9ffe-4e23-aa52-34539506ef1c" providerId="ADAL" clId="{B9563BC1-917B-4E47-A310-CF283070251A}" dt="2022-04-04T20:07:15.368" v="10988" actId="1037"/>
          <ac:cxnSpMkLst>
            <pc:docMk/>
            <pc:sldMk cId="2435544319" sldId="276"/>
            <ac:cxnSpMk id="113" creationId="{CF385183-7133-49D9-9C6F-207CF47EB359}"/>
          </ac:cxnSpMkLst>
        </pc:cxnChg>
        <pc:cxnChg chg="mod">
          <ac:chgData name="Philippe Karan" userId="c2e8f618-9ffe-4e23-aa52-34539506ef1c" providerId="ADAL" clId="{B9563BC1-917B-4E47-A310-CF283070251A}" dt="2022-04-04T19:54:45.024" v="10642"/>
          <ac:cxnSpMkLst>
            <pc:docMk/>
            <pc:sldMk cId="2435544319" sldId="276"/>
            <ac:cxnSpMk id="138" creationId="{B7F6F1A3-DA16-4DEB-9862-2C9ACBF340E4}"/>
          </ac:cxnSpMkLst>
        </pc:cxnChg>
        <pc:cxnChg chg="mod">
          <ac:chgData name="Philippe Karan" userId="c2e8f618-9ffe-4e23-aa52-34539506ef1c" providerId="ADAL" clId="{B9563BC1-917B-4E47-A310-CF283070251A}" dt="2022-04-04T19:54:45.024" v="10642"/>
          <ac:cxnSpMkLst>
            <pc:docMk/>
            <pc:sldMk cId="2435544319" sldId="276"/>
            <ac:cxnSpMk id="139" creationId="{65011C50-CD40-4CD3-A4EF-9A404C45CACF}"/>
          </ac:cxnSpMkLst>
        </pc:cxnChg>
        <pc:cxnChg chg="mod">
          <ac:chgData name="Philippe Karan" userId="c2e8f618-9ffe-4e23-aa52-34539506ef1c" providerId="ADAL" clId="{B9563BC1-917B-4E47-A310-CF283070251A}" dt="2022-04-04T19:54:45.024" v="10642"/>
          <ac:cxnSpMkLst>
            <pc:docMk/>
            <pc:sldMk cId="2435544319" sldId="276"/>
            <ac:cxnSpMk id="140" creationId="{18F44DA1-5FA8-4C48-B1A9-014AF129FE94}"/>
          </ac:cxnSpMkLst>
        </pc:cxnChg>
        <pc:cxnChg chg="add mod">
          <ac:chgData name="Philippe Karan" userId="c2e8f618-9ffe-4e23-aa52-34539506ef1c" providerId="ADAL" clId="{B9563BC1-917B-4E47-A310-CF283070251A}" dt="2022-04-04T20:07:06.877" v="10958" actId="1038"/>
          <ac:cxnSpMkLst>
            <pc:docMk/>
            <pc:sldMk cId="2435544319" sldId="276"/>
            <ac:cxnSpMk id="141" creationId="{9E368832-7F61-4052-A187-6E5B4B88040E}"/>
          </ac:cxnSpMkLst>
        </pc:cxnChg>
        <pc:cxnChg chg="mod">
          <ac:chgData name="Philippe Karan" userId="c2e8f618-9ffe-4e23-aa52-34539506ef1c" providerId="ADAL" clId="{B9563BC1-917B-4E47-A310-CF283070251A}" dt="2022-04-04T19:54:45.024" v="10642"/>
          <ac:cxnSpMkLst>
            <pc:docMk/>
            <pc:sldMk cId="2435544319" sldId="276"/>
            <ac:cxnSpMk id="147" creationId="{ADF13E4C-6C6D-48E2-A326-26BA558C15CF}"/>
          </ac:cxnSpMkLst>
        </pc:cxnChg>
        <pc:cxnChg chg="add mod">
          <ac:chgData name="Philippe Karan" userId="c2e8f618-9ffe-4e23-aa52-34539506ef1c" providerId="ADAL" clId="{B9563BC1-917B-4E47-A310-CF283070251A}" dt="2022-04-04T20:07:06.877" v="10958" actId="1038"/>
          <ac:cxnSpMkLst>
            <pc:docMk/>
            <pc:sldMk cId="2435544319" sldId="276"/>
            <ac:cxnSpMk id="148" creationId="{1F2990E2-5195-48E2-A17C-6236FB3AB26C}"/>
          </ac:cxnSpMkLst>
        </pc:cxnChg>
        <pc:cxnChg chg="add mod">
          <ac:chgData name="Philippe Karan" userId="c2e8f618-9ffe-4e23-aa52-34539506ef1c" providerId="ADAL" clId="{B9563BC1-917B-4E47-A310-CF283070251A}" dt="2022-04-04T20:07:06.877" v="10958" actId="1038"/>
          <ac:cxnSpMkLst>
            <pc:docMk/>
            <pc:sldMk cId="2435544319" sldId="276"/>
            <ac:cxnSpMk id="152" creationId="{60B55C51-76C8-4BD8-91C6-3BDE2A2B5214}"/>
          </ac:cxnSpMkLst>
        </pc:cxnChg>
        <pc:cxnChg chg="add mod">
          <ac:chgData name="Philippe Karan" userId="c2e8f618-9ffe-4e23-aa52-34539506ef1c" providerId="ADAL" clId="{B9563BC1-917B-4E47-A310-CF283070251A}" dt="2022-04-04T20:07:11.447" v="10976" actId="1038"/>
          <ac:cxnSpMkLst>
            <pc:docMk/>
            <pc:sldMk cId="2435544319" sldId="276"/>
            <ac:cxnSpMk id="156" creationId="{810B4447-4FD1-4883-A83C-7E8684BC0917}"/>
          </ac:cxnSpMkLst>
        </pc:cxnChg>
      </pc:sldChg>
      <pc:sldChg chg="addSp delSp modSp new mod delAnim modAnim">
        <pc:chgData name="Philippe Karan" userId="c2e8f618-9ffe-4e23-aa52-34539506ef1c" providerId="ADAL" clId="{B9563BC1-917B-4E47-A310-CF283070251A}" dt="2022-04-05T18:47:55.618" v="12411" actId="1036"/>
        <pc:sldMkLst>
          <pc:docMk/>
          <pc:sldMk cId="1092150194" sldId="277"/>
        </pc:sldMkLst>
        <pc:spChg chg="mod">
          <ac:chgData name="Philippe Karan" userId="c2e8f618-9ffe-4e23-aa52-34539506ef1c" providerId="ADAL" clId="{B9563BC1-917B-4E47-A310-CF283070251A}" dt="2022-04-05T14:31:41.416" v="11106"/>
          <ac:spMkLst>
            <pc:docMk/>
            <pc:sldMk cId="1092150194" sldId="277"/>
            <ac:spMk id="2" creationId="{27E4192C-F1B7-446C-936E-0C8855CBC08A}"/>
          </ac:spMkLst>
        </pc:spChg>
        <pc:spChg chg="del">
          <ac:chgData name="Philippe Karan" userId="c2e8f618-9ffe-4e23-aa52-34539506ef1c" providerId="ADAL" clId="{B9563BC1-917B-4E47-A310-CF283070251A}" dt="2022-04-05T14:31:44.914" v="11107" actId="478"/>
          <ac:spMkLst>
            <pc:docMk/>
            <pc:sldMk cId="1092150194" sldId="277"/>
            <ac:spMk id="3" creationId="{1C34E27B-C6C1-489F-9202-D53E1F673729}"/>
          </ac:spMkLst>
        </pc:spChg>
        <pc:spChg chg="add mod">
          <ac:chgData name="Philippe Karan" userId="c2e8f618-9ffe-4e23-aa52-34539506ef1c" providerId="ADAL" clId="{B9563BC1-917B-4E47-A310-CF283070251A}" dt="2022-04-05T15:28:56.350" v="11570" actId="20577"/>
          <ac:spMkLst>
            <pc:docMk/>
            <pc:sldMk cId="1092150194" sldId="277"/>
            <ac:spMk id="5" creationId="{BE592694-364F-4396-9EE7-AB8041191647}"/>
          </ac:spMkLst>
        </pc:spChg>
        <pc:spChg chg="add del mod">
          <ac:chgData name="Philippe Karan" userId="c2e8f618-9ffe-4e23-aa52-34539506ef1c" providerId="ADAL" clId="{B9563BC1-917B-4E47-A310-CF283070251A}" dt="2022-04-05T18:32:53.742" v="12240" actId="478"/>
          <ac:spMkLst>
            <pc:docMk/>
            <pc:sldMk cId="1092150194" sldId="277"/>
            <ac:spMk id="6" creationId="{86534439-8AAB-4144-9564-7E68FB151BD4}"/>
          </ac:spMkLst>
        </pc:spChg>
        <pc:spChg chg="add del mod">
          <ac:chgData name="Philippe Karan" userId="c2e8f618-9ffe-4e23-aa52-34539506ef1c" providerId="ADAL" clId="{B9563BC1-917B-4E47-A310-CF283070251A}" dt="2022-04-05T17:31:48.086" v="11852" actId="478"/>
          <ac:spMkLst>
            <pc:docMk/>
            <pc:sldMk cId="1092150194" sldId="277"/>
            <ac:spMk id="7" creationId="{20054346-A13E-4DBA-B7C5-1462BB423973}"/>
          </ac:spMkLst>
        </pc:spChg>
        <pc:spChg chg="mod">
          <ac:chgData name="Philippe Karan" userId="c2e8f618-9ffe-4e23-aa52-34539506ef1c" providerId="ADAL" clId="{B9563BC1-917B-4E47-A310-CF283070251A}" dt="2022-04-05T17:31:30.658" v="11848"/>
          <ac:spMkLst>
            <pc:docMk/>
            <pc:sldMk cId="1092150194" sldId="277"/>
            <ac:spMk id="10" creationId="{D4228BF6-CA46-452C-9AB4-63B14B965241}"/>
          </ac:spMkLst>
        </pc:spChg>
        <pc:spChg chg="mod">
          <ac:chgData name="Philippe Karan" userId="c2e8f618-9ffe-4e23-aa52-34539506ef1c" providerId="ADAL" clId="{B9563BC1-917B-4E47-A310-CF283070251A}" dt="2022-04-05T17:31:30.658" v="11848"/>
          <ac:spMkLst>
            <pc:docMk/>
            <pc:sldMk cId="1092150194" sldId="277"/>
            <ac:spMk id="11" creationId="{D8AD213A-6177-48B8-AFC2-E8B09C22684B}"/>
          </ac:spMkLst>
        </pc:spChg>
        <pc:spChg chg="mod">
          <ac:chgData name="Philippe Karan" userId="c2e8f618-9ffe-4e23-aa52-34539506ef1c" providerId="ADAL" clId="{B9563BC1-917B-4E47-A310-CF283070251A}" dt="2022-04-05T17:31:30.658" v="11848"/>
          <ac:spMkLst>
            <pc:docMk/>
            <pc:sldMk cId="1092150194" sldId="277"/>
            <ac:spMk id="12" creationId="{D1DB2674-734A-4E14-8A8D-FEA7C074DD8C}"/>
          </ac:spMkLst>
        </pc:spChg>
        <pc:spChg chg="add mod">
          <ac:chgData name="Philippe Karan" userId="c2e8f618-9ffe-4e23-aa52-34539506ef1c" providerId="ADAL" clId="{B9563BC1-917B-4E47-A310-CF283070251A}" dt="2022-04-05T17:31:42.462" v="11850" actId="1076"/>
          <ac:spMkLst>
            <pc:docMk/>
            <pc:sldMk cId="1092150194" sldId="277"/>
            <ac:spMk id="18" creationId="{1150CC17-B9D9-4DD7-9E4A-1524C3B0B4DE}"/>
          </ac:spMkLst>
        </pc:spChg>
        <pc:spChg chg="add del mod">
          <ac:chgData name="Philippe Karan" userId="c2e8f618-9ffe-4e23-aa52-34539506ef1c" providerId="ADAL" clId="{B9563BC1-917B-4E47-A310-CF283070251A}" dt="2022-04-05T17:31:46.607" v="11851" actId="478"/>
          <ac:spMkLst>
            <pc:docMk/>
            <pc:sldMk cId="1092150194" sldId="277"/>
            <ac:spMk id="19" creationId="{E742B8DD-2392-4290-AA1F-F1314AC85211}"/>
          </ac:spMkLst>
        </pc:spChg>
        <pc:spChg chg="add mod">
          <ac:chgData name="Philippe Karan" userId="c2e8f618-9ffe-4e23-aa52-34539506ef1c" providerId="ADAL" clId="{B9563BC1-917B-4E47-A310-CF283070251A}" dt="2022-04-05T17:31:42.462" v="11850" actId="1076"/>
          <ac:spMkLst>
            <pc:docMk/>
            <pc:sldMk cId="1092150194" sldId="277"/>
            <ac:spMk id="20" creationId="{294D9A5D-A6E9-4D83-B18E-2E1925575B05}"/>
          </ac:spMkLst>
        </pc:spChg>
        <pc:spChg chg="mod">
          <ac:chgData name="Philippe Karan" userId="c2e8f618-9ffe-4e23-aa52-34539506ef1c" providerId="ADAL" clId="{B9563BC1-917B-4E47-A310-CF283070251A}" dt="2022-04-05T17:32:03.107" v="11855"/>
          <ac:spMkLst>
            <pc:docMk/>
            <pc:sldMk cId="1092150194" sldId="277"/>
            <ac:spMk id="22" creationId="{D05155CF-F27D-4D9B-8517-E93BAD3049AA}"/>
          </ac:spMkLst>
        </pc:spChg>
        <pc:spChg chg="mod">
          <ac:chgData name="Philippe Karan" userId="c2e8f618-9ffe-4e23-aa52-34539506ef1c" providerId="ADAL" clId="{B9563BC1-917B-4E47-A310-CF283070251A}" dt="2022-04-05T17:32:03.107" v="11855"/>
          <ac:spMkLst>
            <pc:docMk/>
            <pc:sldMk cId="1092150194" sldId="277"/>
            <ac:spMk id="23" creationId="{1726FE0D-7A19-420E-AAB7-5FD90C1F410D}"/>
          </ac:spMkLst>
        </pc:spChg>
        <pc:spChg chg="add del mod">
          <ac:chgData name="Philippe Karan" userId="c2e8f618-9ffe-4e23-aa52-34539506ef1c" providerId="ADAL" clId="{B9563BC1-917B-4E47-A310-CF283070251A}" dt="2022-04-05T17:33:16.467" v="11936" actId="478"/>
          <ac:spMkLst>
            <pc:docMk/>
            <pc:sldMk cId="1092150194" sldId="277"/>
            <ac:spMk id="24" creationId="{15558476-56CB-406A-9F68-A8631D882CF6}"/>
          </ac:spMkLst>
        </pc:spChg>
        <pc:spChg chg="add mod">
          <ac:chgData name="Philippe Karan" userId="c2e8f618-9ffe-4e23-aa52-34539506ef1c" providerId="ADAL" clId="{B9563BC1-917B-4E47-A310-CF283070251A}" dt="2022-04-05T17:32:16.061" v="11917" actId="1038"/>
          <ac:spMkLst>
            <pc:docMk/>
            <pc:sldMk cId="1092150194" sldId="277"/>
            <ac:spMk id="25" creationId="{43080F22-BB84-425B-90E8-4BDEDC4CC04F}"/>
          </ac:spMkLst>
        </pc:spChg>
        <pc:spChg chg="mod">
          <ac:chgData name="Philippe Karan" userId="c2e8f618-9ffe-4e23-aa52-34539506ef1c" providerId="ADAL" clId="{B9563BC1-917B-4E47-A310-CF283070251A}" dt="2022-04-05T17:32:03.107" v="11855"/>
          <ac:spMkLst>
            <pc:docMk/>
            <pc:sldMk cId="1092150194" sldId="277"/>
            <ac:spMk id="28" creationId="{F67D3305-9F87-45CA-9D79-46C40AA6F84E}"/>
          </ac:spMkLst>
        </pc:spChg>
        <pc:spChg chg="mod">
          <ac:chgData name="Philippe Karan" userId="c2e8f618-9ffe-4e23-aa52-34539506ef1c" providerId="ADAL" clId="{B9563BC1-917B-4E47-A310-CF283070251A}" dt="2022-04-05T17:32:03.107" v="11855"/>
          <ac:spMkLst>
            <pc:docMk/>
            <pc:sldMk cId="1092150194" sldId="277"/>
            <ac:spMk id="29" creationId="{ECA0D010-6CCD-421E-935A-48F139371B62}"/>
          </ac:spMkLst>
        </pc:spChg>
        <pc:spChg chg="mod">
          <ac:chgData name="Philippe Karan" userId="c2e8f618-9ffe-4e23-aa52-34539506ef1c" providerId="ADAL" clId="{B9563BC1-917B-4E47-A310-CF283070251A}" dt="2022-04-05T17:32:03.107" v="11855"/>
          <ac:spMkLst>
            <pc:docMk/>
            <pc:sldMk cId="1092150194" sldId="277"/>
            <ac:spMk id="30" creationId="{61759F0C-F1D2-4F72-AE4E-7E420FF448DD}"/>
          </ac:spMkLst>
        </pc:spChg>
        <pc:spChg chg="add mod">
          <ac:chgData name="Philippe Karan" userId="c2e8f618-9ffe-4e23-aa52-34539506ef1c" providerId="ADAL" clId="{B9563BC1-917B-4E47-A310-CF283070251A}" dt="2022-04-05T17:32:16.061" v="11917" actId="1038"/>
          <ac:spMkLst>
            <pc:docMk/>
            <pc:sldMk cId="1092150194" sldId="277"/>
            <ac:spMk id="35" creationId="{5669A542-21FC-40FF-AEC4-9AF76A5A9FA1}"/>
          </ac:spMkLst>
        </pc:spChg>
        <pc:spChg chg="mod">
          <ac:chgData name="Philippe Karan" userId="c2e8f618-9ffe-4e23-aa52-34539506ef1c" providerId="ADAL" clId="{B9563BC1-917B-4E47-A310-CF283070251A}" dt="2022-04-05T17:32:03.107" v="11855"/>
          <ac:spMkLst>
            <pc:docMk/>
            <pc:sldMk cId="1092150194" sldId="277"/>
            <ac:spMk id="37" creationId="{A9734D50-B3D1-420C-A52C-F0A2EF82A54C}"/>
          </ac:spMkLst>
        </pc:spChg>
        <pc:spChg chg="mod">
          <ac:chgData name="Philippe Karan" userId="c2e8f618-9ffe-4e23-aa52-34539506ef1c" providerId="ADAL" clId="{B9563BC1-917B-4E47-A310-CF283070251A}" dt="2022-04-05T17:32:03.107" v="11855"/>
          <ac:spMkLst>
            <pc:docMk/>
            <pc:sldMk cId="1092150194" sldId="277"/>
            <ac:spMk id="38" creationId="{05FD2B07-2445-473F-8775-3B512665158D}"/>
          </ac:spMkLst>
        </pc:spChg>
        <pc:spChg chg="mod">
          <ac:chgData name="Philippe Karan" userId="c2e8f618-9ffe-4e23-aa52-34539506ef1c" providerId="ADAL" clId="{B9563BC1-917B-4E47-A310-CF283070251A}" dt="2022-04-05T17:32:03.107" v="11855"/>
          <ac:spMkLst>
            <pc:docMk/>
            <pc:sldMk cId="1092150194" sldId="277"/>
            <ac:spMk id="39" creationId="{B8456704-A32E-425A-8BC6-D145EC64DFAE}"/>
          </ac:spMkLst>
        </pc:spChg>
        <pc:spChg chg="add del mod">
          <ac:chgData name="Philippe Karan" userId="c2e8f618-9ffe-4e23-aa52-34539506ef1c" providerId="ADAL" clId="{B9563BC1-917B-4E47-A310-CF283070251A}" dt="2022-04-05T17:32:20.241" v="11918" actId="478"/>
          <ac:spMkLst>
            <pc:docMk/>
            <pc:sldMk cId="1092150194" sldId="277"/>
            <ac:spMk id="42" creationId="{77E72C63-9D30-49B7-8609-95F2604514E2}"/>
          </ac:spMkLst>
        </pc:spChg>
        <pc:spChg chg="add del mod">
          <ac:chgData name="Philippe Karan" userId="c2e8f618-9ffe-4e23-aa52-34539506ef1c" providerId="ADAL" clId="{B9563BC1-917B-4E47-A310-CF283070251A}" dt="2022-04-05T17:32:21.488" v="11919" actId="478"/>
          <ac:spMkLst>
            <pc:docMk/>
            <pc:sldMk cId="1092150194" sldId="277"/>
            <ac:spMk id="43" creationId="{F316D3A9-B19B-4595-8E4F-10F5332552A5}"/>
          </ac:spMkLst>
        </pc:spChg>
        <pc:spChg chg="mod topLvl">
          <ac:chgData name="Philippe Karan" userId="c2e8f618-9ffe-4e23-aa52-34539506ef1c" providerId="ADAL" clId="{B9563BC1-917B-4E47-A310-CF283070251A}" dt="2022-04-05T18:24:50.989" v="12016" actId="165"/>
          <ac:spMkLst>
            <pc:docMk/>
            <pc:sldMk cId="1092150194" sldId="277"/>
            <ac:spMk id="45" creationId="{3ADA0124-B3FC-4DAE-8389-9C22042B6EFA}"/>
          </ac:spMkLst>
        </pc:spChg>
        <pc:spChg chg="mod topLvl">
          <ac:chgData name="Philippe Karan" userId="c2e8f618-9ffe-4e23-aa52-34539506ef1c" providerId="ADAL" clId="{B9563BC1-917B-4E47-A310-CF283070251A}" dt="2022-04-05T18:24:50.989" v="12016" actId="165"/>
          <ac:spMkLst>
            <pc:docMk/>
            <pc:sldMk cId="1092150194" sldId="277"/>
            <ac:spMk id="46" creationId="{56ADBBDC-5CF9-454C-A75F-355153071253}"/>
          </ac:spMkLst>
        </pc:spChg>
        <pc:spChg chg="mod topLvl">
          <ac:chgData name="Philippe Karan" userId="c2e8f618-9ffe-4e23-aa52-34539506ef1c" providerId="ADAL" clId="{B9563BC1-917B-4E47-A310-CF283070251A}" dt="2022-04-05T18:24:50.989" v="12016" actId="165"/>
          <ac:spMkLst>
            <pc:docMk/>
            <pc:sldMk cId="1092150194" sldId="277"/>
            <ac:spMk id="47" creationId="{BD17B518-C8F1-4961-9DD2-19525EA8BDC4}"/>
          </ac:spMkLst>
        </pc:spChg>
        <pc:spChg chg="mod">
          <ac:chgData name="Philippe Karan" userId="c2e8f618-9ffe-4e23-aa52-34539506ef1c" providerId="ADAL" clId="{B9563BC1-917B-4E47-A310-CF283070251A}" dt="2022-04-05T17:34:05.451" v="11937"/>
          <ac:spMkLst>
            <pc:docMk/>
            <pc:sldMk cId="1092150194" sldId="277"/>
            <ac:spMk id="49" creationId="{C158CD51-1C93-4A58-9EBB-970183AADC25}"/>
          </ac:spMkLst>
        </pc:spChg>
        <pc:spChg chg="mod">
          <ac:chgData name="Philippe Karan" userId="c2e8f618-9ffe-4e23-aa52-34539506ef1c" providerId="ADAL" clId="{B9563BC1-917B-4E47-A310-CF283070251A}" dt="2022-04-05T17:34:05.451" v="11937"/>
          <ac:spMkLst>
            <pc:docMk/>
            <pc:sldMk cId="1092150194" sldId="277"/>
            <ac:spMk id="50" creationId="{B3ABF39E-82D2-4186-A0F8-EA12B2FC13FA}"/>
          </ac:spMkLst>
        </pc:spChg>
        <pc:spChg chg="mod">
          <ac:chgData name="Philippe Karan" userId="c2e8f618-9ffe-4e23-aa52-34539506ef1c" providerId="ADAL" clId="{B9563BC1-917B-4E47-A310-CF283070251A}" dt="2022-04-05T17:34:05.451" v="11937"/>
          <ac:spMkLst>
            <pc:docMk/>
            <pc:sldMk cId="1092150194" sldId="277"/>
            <ac:spMk id="51" creationId="{E801AC0D-F458-4359-B367-D8F5078FDD77}"/>
          </ac:spMkLst>
        </pc:spChg>
        <pc:spChg chg="mod">
          <ac:chgData name="Philippe Karan" userId="c2e8f618-9ffe-4e23-aa52-34539506ef1c" providerId="ADAL" clId="{B9563BC1-917B-4E47-A310-CF283070251A}" dt="2022-04-05T17:34:05.451" v="11937"/>
          <ac:spMkLst>
            <pc:docMk/>
            <pc:sldMk cId="1092150194" sldId="277"/>
            <ac:spMk id="52" creationId="{38B33490-33AA-4638-835F-CE9E57A808A4}"/>
          </ac:spMkLst>
        </pc:spChg>
        <pc:spChg chg="mod">
          <ac:chgData name="Philippe Karan" userId="c2e8f618-9ffe-4e23-aa52-34539506ef1c" providerId="ADAL" clId="{B9563BC1-917B-4E47-A310-CF283070251A}" dt="2022-04-05T17:34:05.451" v="11937"/>
          <ac:spMkLst>
            <pc:docMk/>
            <pc:sldMk cId="1092150194" sldId="277"/>
            <ac:spMk id="53" creationId="{2F8A5FA6-EFE5-4869-91AE-506D31A8BD74}"/>
          </ac:spMkLst>
        </pc:spChg>
        <pc:spChg chg="mod">
          <ac:chgData name="Philippe Karan" userId="c2e8f618-9ffe-4e23-aa52-34539506ef1c" providerId="ADAL" clId="{B9563BC1-917B-4E47-A310-CF283070251A}" dt="2022-04-05T17:34:05.451" v="11937"/>
          <ac:spMkLst>
            <pc:docMk/>
            <pc:sldMk cId="1092150194" sldId="277"/>
            <ac:spMk id="54" creationId="{FA8472B1-6D27-430C-940A-AB579FEDF92E}"/>
          </ac:spMkLst>
        </pc:spChg>
        <pc:spChg chg="mod">
          <ac:chgData name="Philippe Karan" userId="c2e8f618-9ffe-4e23-aa52-34539506ef1c" providerId="ADAL" clId="{B9563BC1-917B-4E47-A310-CF283070251A}" dt="2022-04-05T17:34:05.451" v="11937"/>
          <ac:spMkLst>
            <pc:docMk/>
            <pc:sldMk cId="1092150194" sldId="277"/>
            <ac:spMk id="55" creationId="{52FA28E0-2512-4508-9B1A-B8024D251D7B}"/>
          </ac:spMkLst>
        </pc:spChg>
        <pc:spChg chg="mod">
          <ac:chgData name="Philippe Karan" userId="c2e8f618-9ffe-4e23-aa52-34539506ef1c" providerId="ADAL" clId="{B9563BC1-917B-4E47-A310-CF283070251A}" dt="2022-04-05T17:34:05.451" v="11937"/>
          <ac:spMkLst>
            <pc:docMk/>
            <pc:sldMk cId="1092150194" sldId="277"/>
            <ac:spMk id="56" creationId="{80D90668-35EB-445E-BE51-2F2CCB210896}"/>
          </ac:spMkLst>
        </pc:spChg>
        <pc:spChg chg="mod">
          <ac:chgData name="Philippe Karan" userId="c2e8f618-9ffe-4e23-aa52-34539506ef1c" providerId="ADAL" clId="{B9563BC1-917B-4E47-A310-CF283070251A}" dt="2022-04-05T17:34:05.451" v="11937"/>
          <ac:spMkLst>
            <pc:docMk/>
            <pc:sldMk cId="1092150194" sldId="277"/>
            <ac:spMk id="57" creationId="{6A1DDA77-02C3-4569-B70D-DA7E21BBB146}"/>
          </ac:spMkLst>
        </pc:spChg>
        <pc:spChg chg="mod">
          <ac:chgData name="Philippe Karan" userId="c2e8f618-9ffe-4e23-aa52-34539506ef1c" providerId="ADAL" clId="{B9563BC1-917B-4E47-A310-CF283070251A}" dt="2022-04-05T17:34:05.451" v="11937"/>
          <ac:spMkLst>
            <pc:docMk/>
            <pc:sldMk cId="1092150194" sldId="277"/>
            <ac:spMk id="58" creationId="{CC6FC6BC-AE44-40F5-9459-7081AF8AEDC3}"/>
          </ac:spMkLst>
        </pc:spChg>
        <pc:spChg chg="add mod">
          <ac:chgData name="Philippe Karan" userId="c2e8f618-9ffe-4e23-aa52-34539506ef1c" providerId="ADAL" clId="{B9563BC1-917B-4E47-A310-CF283070251A}" dt="2022-04-05T18:23:26.223" v="12004" actId="1076"/>
          <ac:spMkLst>
            <pc:docMk/>
            <pc:sldMk cId="1092150194" sldId="277"/>
            <ac:spMk id="59" creationId="{CBBC8E00-AEDB-4E56-8BFF-1E0508CE9584}"/>
          </ac:spMkLst>
        </pc:spChg>
        <pc:spChg chg="add mod">
          <ac:chgData name="Philippe Karan" userId="c2e8f618-9ffe-4e23-aa52-34539506ef1c" providerId="ADAL" clId="{B9563BC1-917B-4E47-A310-CF283070251A}" dt="2022-04-05T18:28:51.331" v="12130" actId="1076"/>
          <ac:spMkLst>
            <pc:docMk/>
            <pc:sldMk cId="1092150194" sldId="277"/>
            <ac:spMk id="60" creationId="{AED4CABB-267B-4FD4-8ACF-6654D1B3C4ED}"/>
          </ac:spMkLst>
        </pc:spChg>
        <pc:spChg chg="add mod">
          <ac:chgData name="Philippe Karan" userId="c2e8f618-9ffe-4e23-aa52-34539506ef1c" providerId="ADAL" clId="{B9563BC1-917B-4E47-A310-CF283070251A}" dt="2022-04-05T18:31:11.529" v="12189" actId="1076"/>
          <ac:spMkLst>
            <pc:docMk/>
            <pc:sldMk cId="1092150194" sldId="277"/>
            <ac:spMk id="61" creationId="{DABCEEFB-9CB4-4CC1-9C6D-7054044FD445}"/>
          </ac:spMkLst>
        </pc:spChg>
        <pc:spChg chg="add mod">
          <ac:chgData name="Philippe Karan" userId="c2e8f618-9ffe-4e23-aa52-34539506ef1c" providerId="ADAL" clId="{B9563BC1-917B-4E47-A310-CF283070251A}" dt="2022-04-05T18:46:23.893" v="12380" actId="1076"/>
          <ac:spMkLst>
            <pc:docMk/>
            <pc:sldMk cId="1092150194" sldId="277"/>
            <ac:spMk id="62" creationId="{48A48A0A-237D-4E3D-B32C-90C875FE4437}"/>
          </ac:spMkLst>
        </pc:spChg>
        <pc:spChg chg="add del mod">
          <ac:chgData name="Philippe Karan" userId="c2e8f618-9ffe-4e23-aa52-34539506ef1c" providerId="ADAL" clId="{B9563BC1-917B-4E47-A310-CF283070251A}" dt="2022-04-05T18:37:56.732" v="12257" actId="21"/>
          <ac:spMkLst>
            <pc:docMk/>
            <pc:sldMk cId="1092150194" sldId="277"/>
            <ac:spMk id="65" creationId="{F4702F31-722E-4FC7-BE83-FD69300B4DDA}"/>
          </ac:spMkLst>
        </pc:spChg>
        <pc:spChg chg="add mod">
          <ac:chgData name="Philippe Karan" userId="c2e8f618-9ffe-4e23-aa52-34539506ef1c" providerId="ADAL" clId="{B9563BC1-917B-4E47-A310-CF283070251A}" dt="2022-04-05T18:46:37.383" v="12381" actId="164"/>
          <ac:spMkLst>
            <pc:docMk/>
            <pc:sldMk cId="1092150194" sldId="277"/>
            <ac:spMk id="66" creationId="{C4F04C0B-D904-426C-9960-6F754B0D2C94}"/>
          </ac:spMkLst>
        </pc:spChg>
        <pc:spChg chg="add mod">
          <ac:chgData name="Philippe Karan" userId="c2e8f618-9ffe-4e23-aa52-34539506ef1c" providerId="ADAL" clId="{B9563BC1-917B-4E47-A310-CF283070251A}" dt="2022-04-05T18:47:55.618" v="12411" actId="1036"/>
          <ac:spMkLst>
            <pc:docMk/>
            <pc:sldMk cId="1092150194" sldId="277"/>
            <ac:spMk id="72" creationId="{F75464CE-105C-49A0-BD03-1BACB9E07726}"/>
          </ac:spMkLst>
        </pc:spChg>
        <pc:grpChg chg="add mod">
          <ac:chgData name="Philippe Karan" userId="c2e8f618-9ffe-4e23-aa52-34539506ef1c" providerId="ADAL" clId="{B9563BC1-917B-4E47-A310-CF283070251A}" dt="2022-04-05T17:31:42.462" v="11850" actId="1076"/>
          <ac:grpSpMkLst>
            <pc:docMk/>
            <pc:sldMk cId="1092150194" sldId="277"/>
            <ac:grpSpMk id="8" creationId="{F781C0D3-0565-4638-888B-6F6A013D83EA}"/>
          </ac:grpSpMkLst>
        </pc:grpChg>
        <pc:grpChg chg="mod">
          <ac:chgData name="Philippe Karan" userId="c2e8f618-9ffe-4e23-aa52-34539506ef1c" providerId="ADAL" clId="{B9563BC1-917B-4E47-A310-CF283070251A}" dt="2022-04-05T17:31:30.658" v="11848"/>
          <ac:grpSpMkLst>
            <pc:docMk/>
            <pc:sldMk cId="1092150194" sldId="277"/>
            <ac:grpSpMk id="9" creationId="{A072CC93-088F-44AF-B8BE-2639D2E762C1}"/>
          </ac:grpSpMkLst>
        </pc:grpChg>
        <pc:grpChg chg="add mod">
          <ac:chgData name="Philippe Karan" userId="c2e8f618-9ffe-4e23-aa52-34539506ef1c" providerId="ADAL" clId="{B9563BC1-917B-4E47-A310-CF283070251A}" dt="2022-04-05T17:32:16.061" v="11917" actId="1038"/>
          <ac:grpSpMkLst>
            <pc:docMk/>
            <pc:sldMk cId="1092150194" sldId="277"/>
            <ac:grpSpMk id="21" creationId="{CA284229-3933-44D8-9215-6B5D5B87C975}"/>
          </ac:grpSpMkLst>
        </pc:grpChg>
        <pc:grpChg chg="add mod">
          <ac:chgData name="Philippe Karan" userId="c2e8f618-9ffe-4e23-aa52-34539506ef1c" providerId="ADAL" clId="{B9563BC1-917B-4E47-A310-CF283070251A}" dt="2022-04-05T17:32:16.061" v="11917" actId="1038"/>
          <ac:grpSpMkLst>
            <pc:docMk/>
            <pc:sldMk cId="1092150194" sldId="277"/>
            <ac:grpSpMk id="26" creationId="{165A7146-3666-41AD-A077-5B3DA43C3B93}"/>
          </ac:grpSpMkLst>
        </pc:grpChg>
        <pc:grpChg chg="mod">
          <ac:chgData name="Philippe Karan" userId="c2e8f618-9ffe-4e23-aa52-34539506ef1c" providerId="ADAL" clId="{B9563BC1-917B-4E47-A310-CF283070251A}" dt="2022-04-05T17:32:03.107" v="11855"/>
          <ac:grpSpMkLst>
            <pc:docMk/>
            <pc:sldMk cId="1092150194" sldId="277"/>
            <ac:grpSpMk id="27" creationId="{4A708A26-0B1C-4600-9BB1-444950C85F0E}"/>
          </ac:grpSpMkLst>
        </pc:grpChg>
        <pc:grpChg chg="add mod">
          <ac:chgData name="Philippe Karan" userId="c2e8f618-9ffe-4e23-aa52-34539506ef1c" providerId="ADAL" clId="{B9563BC1-917B-4E47-A310-CF283070251A}" dt="2022-04-05T17:32:16.061" v="11917" actId="1038"/>
          <ac:grpSpMkLst>
            <pc:docMk/>
            <pc:sldMk cId="1092150194" sldId="277"/>
            <ac:grpSpMk id="36" creationId="{6AE86B0E-469A-474C-84DD-71183A569EEA}"/>
          </ac:grpSpMkLst>
        </pc:grpChg>
        <pc:grpChg chg="add del mod ord">
          <ac:chgData name="Philippe Karan" userId="c2e8f618-9ffe-4e23-aa52-34539506ef1c" providerId="ADAL" clId="{B9563BC1-917B-4E47-A310-CF283070251A}" dt="2022-04-05T18:24:50.989" v="12016" actId="165"/>
          <ac:grpSpMkLst>
            <pc:docMk/>
            <pc:sldMk cId="1092150194" sldId="277"/>
            <ac:grpSpMk id="44" creationId="{4AE0B431-C054-4256-8F71-1E844EB32A8F}"/>
          </ac:grpSpMkLst>
        </pc:grpChg>
        <pc:grpChg chg="add mod">
          <ac:chgData name="Philippe Karan" userId="c2e8f618-9ffe-4e23-aa52-34539506ef1c" providerId="ADAL" clId="{B9563BC1-917B-4E47-A310-CF283070251A}" dt="2022-04-05T18:23:52.097" v="12010" actId="1076"/>
          <ac:grpSpMkLst>
            <pc:docMk/>
            <pc:sldMk cId="1092150194" sldId="277"/>
            <ac:grpSpMk id="48" creationId="{0438C17F-DC64-4679-964F-A2B988785B6C}"/>
          </ac:grpSpMkLst>
        </pc:grpChg>
        <pc:grpChg chg="add mod">
          <ac:chgData name="Philippe Karan" userId="c2e8f618-9ffe-4e23-aa52-34539506ef1c" providerId="ADAL" clId="{B9563BC1-917B-4E47-A310-CF283070251A}" dt="2022-04-05T18:46:58.094" v="12408" actId="1076"/>
          <ac:grpSpMkLst>
            <pc:docMk/>
            <pc:sldMk cId="1092150194" sldId="277"/>
            <ac:grpSpMk id="73" creationId="{87AE68C0-A6C6-457B-86F8-2E380125F776}"/>
          </ac:grpSpMkLst>
        </pc:grpChg>
        <pc:picChg chg="add del mod">
          <ac:chgData name="Philippe Karan" userId="c2e8f618-9ffe-4e23-aa52-34539506ef1c" providerId="ADAL" clId="{B9563BC1-917B-4E47-A310-CF283070251A}" dt="2022-04-05T18:37:56.732" v="12257" actId="21"/>
          <ac:picMkLst>
            <pc:docMk/>
            <pc:sldMk cId="1092150194" sldId="277"/>
            <ac:picMk id="64" creationId="{AF8C8EC9-70E8-4353-BFEE-6A69190D1B0D}"/>
          </ac:picMkLst>
        </pc:picChg>
        <pc:cxnChg chg="mod">
          <ac:chgData name="Philippe Karan" userId="c2e8f618-9ffe-4e23-aa52-34539506ef1c" providerId="ADAL" clId="{B9563BC1-917B-4E47-A310-CF283070251A}" dt="2022-04-05T17:31:30.658" v="11848"/>
          <ac:cxnSpMkLst>
            <pc:docMk/>
            <pc:sldMk cId="1092150194" sldId="277"/>
            <ac:cxnSpMk id="13" creationId="{2FAD4B35-86F2-4590-8F25-4655A763D023}"/>
          </ac:cxnSpMkLst>
        </pc:cxnChg>
        <pc:cxnChg chg="mod">
          <ac:chgData name="Philippe Karan" userId="c2e8f618-9ffe-4e23-aa52-34539506ef1c" providerId="ADAL" clId="{B9563BC1-917B-4E47-A310-CF283070251A}" dt="2022-04-05T17:31:30.658" v="11848"/>
          <ac:cxnSpMkLst>
            <pc:docMk/>
            <pc:sldMk cId="1092150194" sldId="277"/>
            <ac:cxnSpMk id="14" creationId="{FD172C4C-4D2E-4CFD-8380-21E7A9E2F674}"/>
          </ac:cxnSpMkLst>
        </pc:cxnChg>
        <pc:cxnChg chg="mod">
          <ac:chgData name="Philippe Karan" userId="c2e8f618-9ffe-4e23-aa52-34539506ef1c" providerId="ADAL" clId="{B9563BC1-917B-4E47-A310-CF283070251A}" dt="2022-04-05T17:31:30.658" v="11848"/>
          <ac:cxnSpMkLst>
            <pc:docMk/>
            <pc:sldMk cId="1092150194" sldId="277"/>
            <ac:cxnSpMk id="15" creationId="{8674A2D6-09FB-44B8-92D7-F38E6F591915}"/>
          </ac:cxnSpMkLst>
        </pc:cxnChg>
        <pc:cxnChg chg="add mod">
          <ac:chgData name="Philippe Karan" userId="c2e8f618-9ffe-4e23-aa52-34539506ef1c" providerId="ADAL" clId="{B9563BC1-917B-4E47-A310-CF283070251A}" dt="2022-04-05T17:31:42.462" v="11850" actId="1076"/>
          <ac:cxnSpMkLst>
            <pc:docMk/>
            <pc:sldMk cId="1092150194" sldId="277"/>
            <ac:cxnSpMk id="16" creationId="{490318FA-AAE1-448B-8EF6-A7B41B38F1DC}"/>
          </ac:cxnSpMkLst>
        </pc:cxnChg>
        <pc:cxnChg chg="add mod">
          <ac:chgData name="Philippe Karan" userId="c2e8f618-9ffe-4e23-aa52-34539506ef1c" providerId="ADAL" clId="{B9563BC1-917B-4E47-A310-CF283070251A}" dt="2022-04-05T17:31:42.462" v="11850" actId="1076"/>
          <ac:cxnSpMkLst>
            <pc:docMk/>
            <pc:sldMk cId="1092150194" sldId="277"/>
            <ac:cxnSpMk id="17" creationId="{1ABD82BC-B94B-4B0E-95AB-4218E3E1ADFE}"/>
          </ac:cxnSpMkLst>
        </pc:cxnChg>
        <pc:cxnChg chg="mod">
          <ac:chgData name="Philippe Karan" userId="c2e8f618-9ffe-4e23-aa52-34539506ef1c" providerId="ADAL" clId="{B9563BC1-917B-4E47-A310-CF283070251A}" dt="2022-04-05T17:32:03.107" v="11855"/>
          <ac:cxnSpMkLst>
            <pc:docMk/>
            <pc:sldMk cId="1092150194" sldId="277"/>
            <ac:cxnSpMk id="31" creationId="{F9261810-19C0-4ED6-A395-D0379C326998}"/>
          </ac:cxnSpMkLst>
        </pc:cxnChg>
        <pc:cxnChg chg="mod">
          <ac:chgData name="Philippe Karan" userId="c2e8f618-9ffe-4e23-aa52-34539506ef1c" providerId="ADAL" clId="{B9563BC1-917B-4E47-A310-CF283070251A}" dt="2022-04-05T17:32:03.107" v="11855"/>
          <ac:cxnSpMkLst>
            <pc:docMk/>
            <pc:sldMk cId="1092150194" sldId="277"/>
            <ac:cxnSpMk id="32" creationId="{0B524177-EA2E-40F9-94B5-2B317D00D9F3}"/>
          </ac:cxnSpMkLst>
        </pc:cxnChg>
        <pc:cxnChg chg="mod">
          <ac:chgData name="Philippe Karan" userId="c2e8f618-9ffe-4e23-aa52-34539506ef1c" providerId="ADAL" clId="{B9563BC1-917B-4E47-A310-CF283070251A}" dt="2022-04-05T17:32:03.107" v="11855"/>
          <ac:cxnSpMkLst>
            <pc:docMk/>
            <pc:sldMk cId="1092150194" sldId="277"/>
            <ac:cxnSpMk id="33" creationId="{31EAB691-694B-402E-9F78-DE0BCEB1082E}"/>
          </ac:cxnSpMkLst>
        </pc:cxnChg>
        <pc:cxnChg chg="add mod">
          <ac:chgData name="Philippe Karan" userId="c2e8f618-9ffe-4e23-aa52-34539506ef1c" providerId="ADAL" clId="{B9563BC1-917B-4E47-A310-CF283070251A}" dt="2022-04-05T17:32:16.061" v="11917" actId="1038"/>
          <ac:cxnSpMkLst>
            <pc:docMk/>
            <pc:sldMk cId="1092150194" sldId="277"/>
            <ac:cxnSpMk id="34" creationId="{CAEF14AC-6B2A-4D1C-BF2A-F6AB543EE00E}"/>
          </ac:cxnSpMkLst>
        </pc:cxnChg>
        <pc:cxnChg chg="mod">
          <ac:chgData name="Philippe Karan" userId="c2e8f618-9ffe-4e23-aa52-34539506ef1c" providerId="ADAL" clId="{B9563BC1-917B-4E47-A310-CF283070251A}" dt="2022-04-05T17:32:03.107" v="11855"/>
          <ac:cxnSpMkLst>
            <pc:docMk/>
            <pc:sldMk cId="1092150194" sldId="277"/>
            <ac:cxnSpMk id="40" creationId="{1ADE2FB8-A762-48BB-9B76-07B6B892FDAF}"/>
          </ac:cxnSpMkLst>
        </pc:cxnChg>
        <pc:cxnChg chg="add mod">
          <ac:chgData name="Philippe Karan" userId="c2e8f618-9ffe-4e23-aa52-34539506ef1c" providerId="ADAL" clId="{B9563BC1-917B-4E47-A310-CF283070251A}" dt="2022-04-05T17:32:16.061" v="11917" actId="1038"/>
          <ac:cxnSpMkLst>
            <pc:docMk/>
            <pc:sldMk cId="1092150194" sldId="277"/>
            <ac:cxnSpMk id="41" creationId="{B170A395-46E2-481F-ACA9-BF47A2184E46}"/>
          </ac:cxnSpMkLst>
        </pc:cxnChg>
        <pc:cxnChg chg="add mod ord">
          <ac:chgData name="Philippe Karan" userId="c2e8f618-9ffe-4e23-aa52-34539506ef1c" providerId="ADAL" clId="{B9563BC1-917B-4E47-A310-CF283070251A}" dt="2022-04-05T18:46:37.383" v="12381" actId="164"/>
          <ac:cxnSpMkLst>
            <pc:docMk/>
            <pc:sldMk cId="1092150194" sldId="277"/>
            <ac:cxnSpMk id="67" creationId="{94574D56-741C-4ECD-A76A-256FEB7BFB3B}"/>
          </ac:cxnSpMkLst>
        </pc:cxnChg>
        <pc:cxnChg chg="add mod ord">
          <ac:chgData name="Philippe Karan" userId="c2e8f618-9ffe-4e23-aa52-34539506ef1c" providerId="ADAL" clId="{B9563BC1-917B-4E47-A310-CF283070251A}" dt="2022-04-05T18:46:37.383" v="12381" actId="164"/>
          <ac:cxnSpMkLst>
            <pc:docMk/>
            <pc:sldMk cId="1092150194" sldId="277"/>
            <ac:cxnSpMk id="68" creationId="{80C34D75-DB4E-4E5F-8343-B84226212D31}"/>
          </ac:cxnSpMkLst>
        </pc:cxnChg>
      </pc:sldChg>
      <pc:sldChg chg="addSp delSp modSp add mod ord delAnim modAnim">
        <pc:chgData name="Philippe Karan" userId="c2e8f618-9ffe-4e23-aa52-34539506ef1c" providerId="ADAL" clId="{B9563BC1-917B-4E47-A310-CF283070251A}" dt="2022-04-05T17:31:56.541" v="11854" actId="1076"/>
        <pc:sldMkLst>
          <pc:docMk/>
          <pc:sldMk cId="3312750486" sldId="278"/>
        </pc:sldMkLst>
        <pc:spChg chg="mod">
          <ac:chgData name="Philippe Karan" userId="c2e8f618-9ffe-4e23-aa52-34539506ef1c" providerId="ADAL" clId="{B9563BC1-917B-4E47-A310-CF283070251A}" dt="2022-04-05T14:59:02.190" v="11241" actId="1076"/>
          <ac:spMkLst>
            <pc:docMk/>
            <pc:sldMk cId="3312750486" sldId="278"/>
            <ac:spMk id="9" creationId="{0D6C5792-5070-4990-BB60-E26DF0777C16}"/>
          </ac:spMkLst>
        </pc:spChg>
        <pc:spChg chg="mod">
          <ac:chgData name="Philippe Karan" userId="c2e8f618-9ffe-4e23-aa52-34539506ef1c" providerId="ADAL" clId="{B9563BC1-917B-4E47-A310-CF283070251A}" dt="2022-04-05T14:52:27.037" v="11168" actId="1038"/>
          <ac:spMkLst>
            <pc:docMk/>
            <pc:sldMk cId="3312750486" sldId="278"/>
            <ac:spMk id="41" creationId="{D23F3EB3-49C5-49D0-A64A-95DBD195446B}"/>
          </ac:spMkLst>
        </pc:spChg>
        <pc:spChg chg="del">
          <ac:chgData name="Philippe Karan" userId="c2e8f618-9ffe-4e23-aa52-34539506ef1c" providerId="ADAL" clId="{B9563BC1-917B-4E47-A310-CF283070251A}" dt="2022-04-05T14:52:01.601" v="11112" actId="478"/>
          <ac:spMkLst>
            <pc:docMk/>
            <pc:sldMk cId="3312750486" sldId="278"/>
            <ac:spMk id="53" creationId="{77702C89-2650-462B-AA68-F999EFEBDD3A}"/>
          </ac:spMkLst>
        </pc:spChg>
        <pc:spChg chg="del">
          <ac:chgData name="Philippe Karan" userId="c2e8f618-9ffe-4e23-aa52-34539506ef1c" providerId="ADAL" clId="{B9563BC1-917B-4E47-A310-CF283070251A}" dt="2022-04-05T14:52:01.601" v="11112" actId="478"/>
          <ac:spMkLst>
            <pc:docMk/>
            <pc:sldMk cId="3312750486" sldId="278"/>
            <ac:spMk id="65" creationId="{672CEE6C-115A-4DC0-BF1E-28B60A77B080}"/>
          </ac:spMkLst>
        </pc:spChg>
        <pc:spChg chg="mod">
          <ac:chgData name="Philippe Karan" userId="c2e8f618-9ffe-4e23-aa52-34539506ef1c" providerId="ADAL" clId="{B9563BC1-917B-4E47-A310-CF283070251A}" dt="2022-04-05T14:59:59.736" v="11248" actId="1076"/>
          <ac:spMkLst>
            <pc:docMk/>
            <pc:sldMk cId="3312750486" sldId="278"/>
            <ac:spMk id="73" creationId="{A50A58BA-B4E4-4741-94DC-683ECBE3C687}"/>
          </ac:spMkLst>
        </pc:spChg>
        <pc:spChg chg="mod">
          <ac:chgData name="Philippe Karan" userId="c2e8f618-9ffe-4e23-aa52-34539506ef1c" providerId="ADAL" clId="{B9563BC1-917B-4E47-A310-CF283070251A}" dt="2022-04-05T14:52:09.098" v="11144" actId="1037"/>
          <ac:spMkLst>
            <pc:docMk/>
            <pc:sldMk cId="3312750486" sldId="278"/>
            <ac:spMk id="84" creationId="{92B38363-F497-4271-A93E-C1949855EEDD}"/>
          </ac:spMkLst>
        </pc:spChg>
        <pc:spChg chg="mod topLvl">
          <ac:chgData name="Philippe Karan" userId="c2e8f618-9ffe-4e23-aa52-34539506ef1c" providerId="ADAL" clId="{B9563BC1-917B-4E47-A310-CF283070251A}" dt="2022-04-05T15:00:10.025" v="11249" actId="693"/>
          <ac:spMkLst>
            <pc:docMk/>
            <pc:sldMk cId="3312750486" sldId="278"/>
            <ac:spMk id="90" creationId="{9FD297E3-3903-40F0-B831-8B87EF612965}"/>
          </ac:spMkLst>
        </pc:spChg>
        <pc:spChg chg="del topLvl">
          <ac:chgData name="Philippe Karan" userId="c2e8f618-9ffe-4e23-aa52-34539506ef1c" providerId="ADAL" clId="{B9563BC1-917B-4E47-A310-CF283070251A}" dt="2022-04-05T14:59:52.342" v="11247" actId="478"/>
          <ac:spMkLst>
            <pc:docMk/>
            <pc:sldMk cId="3312750486" sldId="278"/>
            <ac:spMk id="91" creationId="{BBD03674-850C-4912-9762-8314F5840259}"/>
          </ac:spMkLst>
        </pc:spChg>
        <pc:spChg chg="del">
          <ac:chgData name="Philippe Karan" userId="c2e8f618-9ffe-4e23-aa52-34539506ef1c" providerId="ADAL" clId="{B9563BC1-917B-4E47-A310-CF283070251A}" dt="2022-04-05T14:59:48.514" v="11246" actId="478"/>
          <ac:spMkLst>
            <pc:docMk/>
            <pc:sldMk cId="3312750486" sldId="278"/>
            <ac:spMk id="94" creationId="{3BC8BE52-7FD3-4F86-A624-EE12DADEF9D8}"/>
          </ac:spMkLst>
        </pc:spChg>
        <pc:spChg chg="mod">
          <ac:chgData name="Philippe Karan" userId="c2e8f618-9ffe-4e23-aa52-34539506ef1c" providerId="ADAL" clId="{B9563BC1-917B-4E47-A310-CF283070251A}" dt="2022-04-05T14:52:30.657" v="11182" actId="1037"/>
          <ac:spMkLst>
            <pc:docMk/>
            <pc:sldMk cId="3312750486" sldId="278"/>
            <ac:spMk id="95" creationId="{30721886-6636-44C2-9923-4A5C4E057A42}"/>
          </ac:spMkLst>
        </pc:spChg>
        <pc:spChg chg="mod">
          <ac:chgData name="Philippe Karan" userId="c2e8f618-9ffe-4e23-aa52-34539506ef1c" providerId="ADAL" clId="{B9563BC1-917B-4E47-A310-CF283070251A}" dt="2022-04-05T14:52:30.657" v="11182" actId="1037"/>
          <ac:spMkLst>
            <pc:docMk/>
            <pc:sldMk cId="3312750486" sldId="278"/>
            <ac:spMk id="105" creationId="{D88E48A8-9816-4160-8F4F-BB3922683A1C}"/>
          </ac:spMkLst>
        </pc:spChg>
        <pc:spChg chg="mod topLvl">
          <ac:chgData name="Philippe Karan" userId="c2e8f618-9ffe-4e23-aa52-34539506ef1c" providerId="ADAL" clId="{B9563BC1-917B-4E47-A310-CF283070251A}" dt="2022-04-05T15:04:58.743" v="11355" actId="478"/>
          <ac:spMkLst>
            <pc:docMk/>
            <pc:sldMk cId="3312750486" sldId="278"/>
            <ac:spMk id="111" creationId="{CE80364B-5E5E-4C12-BCF9-9467A9DACFEA}"/>
          </ac:spMkLst>
        </pc:spChg>
        <pc:spChg chg="del topLvl">
          <ac:chgData name="Philippe Karan" userId="c2e8f618-9ffe-4e23-aa52-34539506ef1c" providerId="ADAL" clId="{B9563BC1-917B-4E47-A310-CF283070251A}" dt="2022-04-05T15:04:58.743" v="11355" actId="478"/>
          <ac:spMkLst>
            <pc:docMk/>
            <pc:sldMk cId="3312750486" sldId="278"/>
            <ac:spMk id="112" creationId="{1373FB35-D8E4-4E0B-AF48-96FA4A487215}"/>
          </ac:spMkLst>
        </pc:spChg>
        <pc:spChg chg="add mod">
          <ac:chgData name="Philippe Karan" userId="c2e8f618-9ffe-4e23-aa52-34539506ef1c" providerId="ADAL" clId="{B9563BC1-917B-4E47-A310-CF283070251A}" dt="2022-04-05T15:02:04.525" v="11267" actId="1076"/>
          <ac:spMkLst>
            <pc:docMk/>
            <pc:sldMk cId="3312750486" sldId="278"/>
            <ac:spMk id="114" creationId="{37D4A0D4-1367-4774-94B6-0F98BBF8FE13}"/>
          </ac:spMkLst>
        </pc:spChg>
        <pc:spChg chg="del">
          <ac:chgData name="Philippe Karan" userId="c2e8f618-9ffe-4e23-aa52-34539506ef1c" providerId="ADAL" clId="{B9563BC1-917B-4E47-A310-CF283070251A}" dt="2022-04-05T15:04:56.805" v="11354" actId="478"/>
          <ac:spMkLst>
            <pc:docMk/>
            <pc:sldMk cId="3312750486" sldId="278"/>
            <ac:spMk id="115" creationId="{EF71A3BF-E0DB-4363-A7B4-F5D8C7DC18DD}"/>
          </ac:spMkLst>
        </pc:spChg>
        <pc:spChg chg="mod">
          <ac:chgData name="Philippe Karan" userId="c2e8f618-9ffe-4e23-aa52-34539506ef1c" providerId="ADAL" clId="{B9563BC1-917B-4E47-A310-CF283070251A}" dt="2022-04-05T15:13:06.887" v="11473" actId="1076"/>
          <ac:spMkLst>
            <pc:docMk/>
            <pc:sldMk cId="3312750486" sldId="278"/>
            <ac:spMk id="116" creationId="{34747AD1-5A4B-4D24-9609-197ECCF57B51}"/>
          </ac:spMkLst>
        </pc:spChg>
        <pc:spChg chg="add mod">
          <ac:chgData name="Philippe Karan" userId="c2e8f618-9ffe-4e23-aa52-34539506ef1c" providerId="ADAL" clId="{B9563BC1-917B-4E47-A310-CF283070251A}" dt="2022-04-05T15:01:44.024" v="11266" actId="1037"/>
          <ac:spMkLst>
            <pc:docMk/>
            <pc:sldMk cId="3312750486" sldId="278"/>
            <ac:spMk id="126" creationId="{768C5328-F369-4231-936B-68B1FB502C42}"/>
          </ac:spMkLst>
        </pc:spChg>
        <pc:spChg chg="add mod">
          <ac:chgData name="Philippe Karan" userId="c2e8f618-9ffe-4e23-aa52-34539506ef1c" providerId="ADAL" clId="{B9563BC1-917B-4E47-A310-CF283070251A}" dt="2022-04-05T14:59:26.200" v="11244" actId="1076"/>
          <ac:spMkLst>
            <pc:docMk/>
            <pc:sldMk cId="3312750486" sldId="278"/>
            <ac:spMk id="127" creationId="{52896884-F5C2-4276-A24D-2E2949BA10B4}"/>
          </ac:spMkLst>
        </pc:spChg>
        <pc:spChg chg="add mod">
          <ac:chgData name="Philippe Karan" userId="c2e8f618-9ffe-4e23-aa52-34539506ef1c" providerId="ADAL" clId="{B9563BC1-917B-4E47-A310-CF283070251A}" dt="2022-04-05T14:56:28.431" v="11213" actId="1076"/>
          <ac:spMkLst>
            <pc:docMk/>
            <pc:sldMk cId="3312750486" sldId="278"/>
            <ac:spMk id="128" creationId="{9A472DF5-75C1-46E8-839E-8B1640046176}"/>
          </ac:spMkLst>
        </pc:spChg>
        <pc:spChg chg="add mod">
          <ac:chgData name="Philippe Karan" userId="c2e8f618-9ffe-4e23-aa52-34539506ef1c" providerId="ADAL" clId="{B9563BC1-917B-4E47-A310-CF283070251A}" dt="2022-04-05T17:31:56.541" v="11854" actId="1076"/>
          <ac:spMkLst>
            <pc:docMk/>
            <pc:sldMk cId="3312750486" sldId="278"/>
            <ac:spMk id="131" creationId="{8F852181-03CD-4D63-9E4B-24B57202150A}"/>
          </ac:spMkLst>
        </pc:spChg>
        <pc:spChg chg="add mod">
          <ac:chgData name="Philippe Karan" userId="c2e8f618-9ffe-4e23-aa52-34539506ef1c" providerId="ADAL" clId="{B9563BC1-917B-4E47-A310-CF283070251A}" dt="2022-04-05T15:05:43.830" v="11362" actId="1076"/>
          <ac:spMkLst>
            <pc:docMk/>
            <pc:sldMk cId="3312750486" sldId="278"/>
            <ac:spMk id="132" creationId="{827684C3-73D5-42B7-AEBF-916758013A71}"/>
          </ac:spMkLst>
        </pc:spChg>
        <pc:spChg chg="add mod">
          <ac:chgData name="Philippe Karan" userId="c2e8f618-9ffe-4e23-aa52-34539506ef1c" providerId="ADAL" clId="{B9563BC1-917B-4E47-A310-CF283070251A}" dt="2022-04-05T15:05:57.238" v="11363" actId="1076"/>
          <ac:spMkLst>
            <pc:docMk/>
            <pc:sldMk cId="3312750486" sldId="278"/>
            <ac:spMk id="133" creationId="{2EB1E482-2916-44DF-B363-E4E671604488}"/>
          </ac:spMkLst>
        </pc:spChg>
        <pc:spChg chg="add mod">
          <ac:chgData name="Philippe Karan" userId="c2e8f618-9ffe-4e23-aa52-34539506ef1c" providerId="ADAL" clId="{B9563BC1-917B-4E47-A310-CF283070251A}" dt="2022-04-05T15:08:50.967" v="11395" actId="1076"/>
          <ac:spMkLst>
            <pc:docMk/>
            <pc:sldMk cId="3312750486" sldId="278"/>
            <ac:spMk id="134" creationId="{640AFC7D-A565-4588-B5D1-B53025FB1B10}"/>
          </ac:spMkLst>
        </pc:spChg>
        <pc:spChg chg="add mod">
          <ac:chgData name="Philippe Karan" userId="c2e8f618-9ffe-4e23-aa52-34539506ef1c" providerId="ADAL" clId="{B9563BC1-917B-4E47-A310-CF283070251A}" dt="2022-04-05T15:09:01.981" v="11396" actId="1076"/>
          <ac:spMkLst>
            <pc:docMk/>
            <pc:sldMk cId="3312750486" sldId="278"/>
            <ac:spMk id="135" creationId="{25504F3A-26E3-4E73-9B5D-787875D1F54B}"/>
          </ac:spMkLst>
        </pc:spChg>
        <pc:spChg chg="add mod">
          <ac:chgData name="Philippe Karan" userId="c2e8f618-9ffe-4e23-aa52-34539506ef1c" providerId="ADAL" clId="{B9563BC1-917B-4E47-A310-CF283070251A}" dt="2022-04-05T15:11:55.155" v="11465" actId="1076"/>
          <ac:spMkLst>
            <pc:docMk/>
            <pc:sldMk cId="3312750486" sldId="278"/>
            <ac:spMk id="136" creationId="{418C54AA-4292-4CDA-932E-ACE33CECFFF1}"/>
          </ac:spMkLst>
        </pc:spChg>
        <pc:spChg chg="add mod">
          <ac:chgData name="Philippe Karan" userId="c2e8f618-9ffe-4e23-aa52-34539506ef1c" providerId="ADAL" clId="{B9563BC1-917B-4E47-A310-CF283070251A}" dt="2022-04-05T15:12:00.517" v="11466" actId="1076"/>
          <ac:spMkLst>
            <pc:docMk/>
            <pc:sldMk cId="3312750486" sldId="278"/>
            <ac:spMk id="137" creationId="{34C6E080-9641-4B8C-8FC0-637EC060FA25}"/>
          </ac:spMkLst>
        </pc:spChg>
        <pc:spChg chg="add mod">
          <ac:chgData name="Philippe Karan" userId="c2e8f618-9ffe-4e23-aa52-34539506ef1c" providerId="ADAL" clId="{B9563BC1-917B-4E47-A310-CF283070251A}" dt="2022-04-05T15:12:57.126" v="11472" actId="1076"/>
          <ac:spMkLst>
            <pc:docMk/>
            <pc:sldMk cId="3312750486" sldId="278"/>
            <ac:spMk id="138" creationId="{F4B462F6-D344-43B4-8345-C0C879D5F90C}"/>
          </ac:spMkLst>
        </pc:spChg>
        <pc:grpChg chg="del mod">
          <ac:chgData name="Philippe Karan" userId="c2e8f618-9ffe-4e23-aa52-34539506ef1c" providerId="ADAL" clId="{B9563BC1-917B-4E47-A310-CF283070251A}" dt="2022-04-05T14:53:21.015" v="11189" actId="478"/>
          <ac:grpSpMkLst>
            <pc:docMk/>
            <pc:sldMk cId="3312750486" sldId="278"/>
            <ac:grpSpMk id="3" creationId="{328E0847-DBB9-4ADE-934E-83B6B20ECD5F}"/>
          </ac:grpSpMkLst>
        </pc:grpChg>
        <pc:grpChg chg="del">
          <ac:chgData name="Philippe Karan" userId="c2e8f618-9ffe-4e23-aa52-34539506ef1c" providerId="ADAL" clId="{B9563BC1-917B-4E47-A310-CF283070251A}" dt="2022-04-05T14:52:01.601" v="11112" actId="478"/>
          <ac:grpSpMkLst>
            <pc:docMk/>
            <pc:sldMk cId="3312750486" sldId="278"/>
            <ac:grpSpMk id="31" creationId="{6CF24FAC-CBA5-4987-B6E9-57B230F160F5}"/>
          </ac:grpSpMkLst>
        </pc:grpChg>
        <pc:grpChg chg="del mod">
          <ac:chgData name="Philippe Karan" userId="c2e8f618-9ffe-4e23-aa52-34539506ef1c" providerId="ADAL" clId="{B9563BC1-917B-4E47-A310-CF283070251A}" dt="2022-04-05T14:59:52.342" v="11247" actId="478"/>
          <ac:grpSpMkLst>
            <pc:docMk/>
            <pc:sldMk cId="3312750486" sldId="278"/>
            <ac:grpSpMk id="32" creationId="{60C5F275-A1A7-4730-BFF6-9C607950DC0D}"/>
          </ac:grpSpMkLst>
        </pc:grpChg>
        <pc:grpChg chg="del mod">
          <ac:chgData name="Philippe Karan" userId="c2e8f618-9ffe-4e23-aa52-34539506ef1c" providerId="ADAL" clId="{B9563BC1-917B-4E47-A310-CF283070251A}" dt="2022-04-05T15:04:58.743" v="11355" actId="478"/>
          <ac:grpSpMkLst>
            <pc:docMk/>
            <pc:sldMk cId="3312750486" sldId="278"/>
            <ac:grpSpMk id="33" creationId="{665605E1-1AB1-403D-B9F4-5BBE3799F302}"/>
          </ac:grpSpMkLst>
        </pc:grpChg>
        <pc:grpChg chg="mod">
          <ac:chgData name="Philippe Karan" userId="c2e8f618-9ffe-4e23-aa52-34539506ef1c" providerId="ADAL" clId="{B9563BC1-917B-4E47-A310-CF283070251A}" dt="2022-04-05T14:52:27.037" v="11168" actId="1038"/>
          <ac:grpSpMkLst>
            <pc:docMk/>
            <pc:sldMk cId="3312750486" sldId="278"/>
            <ac:grpSpMk id="38" creationId="{26421E8C-C06E-4AFB-A5F5-429F2295C1F7}"/>
          </ac:grpSpMkLst>
        </pc:grpChg>
        <pc:grpChg chg="del">
          <ac:chgData name="Philippe Karan" userId="c2e8f618-9ffe-4e23-aa52-34539506ef1c" providerId="ADAL" clId="{B9563BC1-917B-4E47-A310-CF283070251A}" dt="2022-04-05T14:52:02.851" v="11113" actId="478"/>
          <ac:grpSpMkLst>
            <pc:docMk/>
            <pc:sldMk cId="3312750486" sldId="278"/>
            <ac:grpSpMk id="55" creationId="{16BFE443-5EDA-463F-A478-3BA4BE4E69B8}"/>
          </ac:grpSpMkLst>
        </pc:grpChg>
        <pc:grpChg chg="del">
          <ac:chgData name="Philippe Karan" userId="c2e8f618-9ffe-4e23-aa52-34539506ef1c" providerId="ADAL" clId="{B9563BC1-917B-4E47-A310-CF283070251A}" dt="2022-04-05T14:52:03.429" v="11114" actId="478"/>
          <ac:grpSpMkLst>
            <pc:docMk/>
            <pc:sldMk cId="3312750486" sldId="278"/>
            <ac:grpSpMk id="66" creationId="{A9C97347-4621-4366-81AF-662A0B869EE5}"/>
          </ac:grpSpMkLst>
        </pc:grpChg>
        <pc:grpChg chg="mod">
          <ac:chgData name="Philippe Karan" userId="c2e8f618-9ffe-4e23-aa52-34539506ef1c" providerId="ADAL" clId="{B9563BC1-917B-4E47-A310-CF283070251A}" dt="2022-04-05T14:52:09.098" v="11144" actId="1037"/>
          <ac:grpSpMkLst>
            <pc:docMk/>
            <pc:sldMk cId="3312750486" sldId="278"/>
            <ac:grpSpMk id="74" creationId="{53C553C9-E645-48FF-8D09-8E6AA1A710F9}"/>
          </ac:grpSpMkLst>
        </pc:grpChg>
        <pc:grpChg chg="mod">
          <ac:chgData name="Philippe Karan" userId="c2e8f618-9ffe-4e23-aa52-34539506ef1c" providerId="ADAL" clId="{B9563BC1-917B-4E47-A310-CF283070251A}" dt="2022-04-05T14:52:09.098" v="11144" actId="1037"/>
          <ac:grpSpMkLst>
            <pc:docMk/>
            <pc:sldMk cId="3312750486" sldId="278"/>
            <ac:grpSpMk id="85" creationId="{0CBD9669-0EF4-4E77-9E19-CA6ABB90A41C}"/>
          </ac:grpSpMkLst>
        </pc:grpChg>
        <pc:grpChg chg="mod">
          <ac:chgData name="Philippe Karan" userId="c2e8f618-9ffe-4e23-aa52-34539506ef1c" providerId="ADAL" clId="{B9563BC1-917B-4E47-A310-CF283070251A}" dt="2022-04-05T14:52:30.657" v="11182" actId="1037"/>
          <ac:grpSpMkLst>
            <pc:docMk/>
            <pc:sldMk cId="3312750486" sldId="278"/>
            <ac:grpSpMk id="96" creationId="{9D6AFDA4-FB91-40B7-AA2C-32601C13FF23}"/>
          </ac:grpSpMkLst>
        </pc:grpChg>
        <pc:grpChg chg="mod">
          <ac:chgData name="Philippe Karan" userId="c2e8f618-9ffe-4e23-aa52-34539506ef1c" providerId="ADAL" clId="{B9563BC1-917B-4E47-A310-CF283070251A}" dt="2022-04-05T14:52:30.657" v="11182" actId="1037"/>
          <ac:grpSpMkLst>
            <pc:docMk/>
            <pc:sldMk cId="3312750486" sldId="278"/>
            <ac:grpSpMk id="106" creationId="{98AAB427-EC9A-4032-B866-EF913D1F4409}"/>
          </ac:grpSpMkLst>
        </pc:grpChg>
        <pc:grpChg chg="del">
          <ac:chgData name="Philippe Karan" userId="c2e8f618-9ffe-4e23-aa52-34539506ef1c" providerId="ADAL" clId="{B9563BC1-917B-4E47-A310-CF283070251A}" dt="2022-04-05T14:52:01.601" v="11112" actId="478"/>
          <ac:grpSpMkLst>
            <pc:docMk/>
            <pc:sldMk cId="3312750486" sldId="278"/>
            <ac:grpSpMk id="123" creationId="{EEDEACD9-4BFE-4949-9A3D-D85E93330208}"/>
          </ac:grpSpMkLst>
        </pc:grpChg>
        <pc:grpChg chg="mod">
          <ac:chgData name="Philippe Karan" userId="c2e8f618-9ffe-4e23-aa52-34539506ef1c" providerId="ADAL" clId="{B9563BC1-917B-4E47-A310-CF283070251A}" dt="2022-04-05T14:52:09.098" v="11144" actId="1037"/>
          <ac:grpSpMkLst>
            <pc:docMk/>
            <pc:sldMk cId="3312750486" sldId="278"/>
            <ac:grpSpMk id="124" creationId="{C86A7A91-88BC-433C-A3D8-A8F33EE08AA1}"/>
          </ac:grpSpMkLst>
        </pc:grpChg>
        <pc:grpChg chg="mod">
          <ac:chgData name="Philippe Karan" userId="c2e8f618-9ffe-4e23-aa52-34539506ef1c" providerId="ADAL" clId="{B9563BC1-917B-4E47-A310-CF283070251A}" dt="2022-04-05T14:52:30.657" v="11182" actId="1037"/>
          <ac:grpSpMkLst>
            <pc:docMk/>
            <pc:sldMk cId="3312750486" sldId="278"/>
            <ac:grpSpMk id="125" creationId="{A43D53A8-90EB-4F4A-8316-375E977CB56E}"/>
          </ac:grpSpMkLst>
        </pc:grpChg>
        <pc:cxnChg chg="add del mod">
          <ac:chgData name="Philippe Karan" userId="c2e8f618-9ffe-4e23-aa52-34539506ef1c" providerId="ADAL" clId="{B9563BC1-917B-4E47-A310-CF283070251A}" dt="2022-04-05T14:58:56.960" v="11240" actId="478"/>
          <ac:cxnSpMkLst>
            <pc:docMk/>
            <pc:sldMk cId="3312750486" sldId="278"/>
            <ac:cxnSpMk id="7" creationId="{B15C680C-611C-45DB-B166-2B7739EA2863}"/>
          </ac:cxnSpMkLst>
        </pc:cxnChg>
        <pc:cxnChg chg="mod">
          <ac:chgData name="Philippe Karan" userId="c2e8f618-9ffe-4e23-aa52-34539506ef1c" providerId="ADAL" clId="{B9563BC1-917B-4E47-A310-CF283070251A}" dt="2022-04-05T14:52:27.037" v="11168" actId="1038"/>
          <ac:cxnSpMkLst>
            <pc:docMk/>
            <pc:sldMk cId="3312750486" sldId="278"/>
            <ac:cxnSpMk id="8" creationId="{C4D68C37-626F-4DCC-8AC1-29103045FDB7}"/>
          </ac:cxnSpMkLst>
        </pc:cxnChg>
        <pc:cxnChg chg="mod">
          <ac:chgData name="Philippe Karan" userId="c2e8f618-9ffe-4e23-aa52-34539506ef1c" providerId="ADAL" clId="{B9563BC1-917B-4E47-A310-CF283070251A}" dt="2022-04-05T14:52:27.037" v="11168" actId="1038"/>
          <ac:cxnSpMkLst>
            <pc:docMk/>
            <pc:sldMk cId="3312750486" sldId="278"/>
            <ac:cxnSpMk id="39" creationId="{F3B47DC6-2A3C-4B01-92A3-B87CCB5AC2D7}"/>
          </ac:cxnSpMkLst>
        </pc:cxnChg>
        <pc:cxnChg chg="del">
          <ac:chgData name="Philippe Karan" userId="c2e8f618-9ffe-4e23-aa52-34539506ef1c" providerId="ADAL" clId="{B9563BC1-917B-4E47-A310-CF283070251A}" dt="2022-04-05T14:52:01.601" v="11112" actId="478"/>
          <ac:cxnSpMkLst>
            <pc:docMk/>
            <pc:sldMk cId="3312750486" sldId="278"/>
            <ac:cxnSpMk id="63" creationId="{DEE4FD5D-640C-4E4E-98DF-956B93EA3214}"/>
          </ac:cxnSpMkLst>
        </pc:cxnChg>
        <pc:cxnChg chg="del">
          <ac:chgData name="Philippe Karan" userId="c2e8f618-9ffe-4e23-aa52-34539506ef1c" providerId="ADAL" clId="{B9563BC1-917B-4E47-A310-CF283070251A}" dt="2022-04-05T14:52:01.601" v="11112" actId="478"/>
          <ac:cxnSpMkLst>
            <pc:docMk/>
            <pc:sldMk cId="3312750486" sldId="278"/>
            <ac:cxnSpMk id="64" creationId="{DFB9D693-BE2E-43A9-8721-A6AEBB8C8C80}"/>
          </ac:cxnSpMkLst>
        </pc:cxnChg>
        <pc:cxnChg chg="mod">
          <ac:chgData name="Philippe Karan" userId="c2e8f618-9ffe-4e23-aa52-34539506ef1c" providerId="ADAL" clId="{B9563BC1-917B-4E47-A310-CF283070251A}" dt="2022-04-05T15:02:24.234" v="11268" actId="1037"/>
          <ac:cxnSpMkLst>
            <pc:docMk/>
            <pc:sldMk cId="3312750486" sldId="278"/>
            <ac:cxnSpMk id="82" creationId="{423DA9A8-AC6E-4112-AF8C-05A0E8F9827C}"/>
          </ac:cxnSpMkLst>
        </pc:cxnChg>
        <pc:cxnChg chg="mod">
          <ac:chgData name="Philippe Karan" userId="c2e8f618-9ffe-4e23-aa52-34539506ef1c" providerId="ADAL" clId="{B9563BC1-917B-4E47-A310-CF283070251A}" dt="2022-04-05T14:52:09.098" v="11144" actId="1037"/>
          <ac:cxnSpMkLst>
            <pc:docMk/>
            <pc:sldMk cId="3312750486" sldId="278"/>
            <ac:cxnSpMk id="83" creationId="{8F1A0C9C-4D38-4977-9F11-F30E8219AAE2}"/>
          </ac:cxnSpMkLst>
        </pc:cxnChg>
        <pc:cxnChg chg="mod">
          <ac:chgData name="Philippe Karan" userId="c2e8f618-9ffe-4e23-aa52-34539506ef1c" providerId="ADAL" clId="{B9563BC1-917B-4E47-A310-CF283070251A}" dt="2022-04-05T15:02:31.859" v="11269" actId="1037"/>
          <ac:cxnSpMkLst>
            <pc:docMk/>
            <pc:sldMk cId="3312750486" sldId="278"/>
            <ac:cxnSpMk id="104" creationId="{05D1853F-DC8A-408C-806A-FC6D17AAC105}"/>
          </ac:cxnSpMkLst>
        </pc:cxnChg>
        <pc:cxnChg chg="mod">
          <ac:chgData name="Philippe Karan" userId="c2e8f618-9ffe-4e23-aa52-34539506ef1c" providerId="ADAL" clId="{B9563BC1-917B-4E47-A310-CF283070251A}" dt="2022-04-05T14:52:30.657" v="11182" actId="1037"/>
          <ac:cxnSpMkLst>
            <pc:docMk/>
            <pc:sldMk cId="3312750486" sldId="278"/>
            <ac:cxnSpMk id="113" creationId="{CF385183-7133-49D9-9C6F-207CF47EB359}"/>
          </ac:cxnSpMkLst>
        </pc:cxnChg>
        <pc:cxnChg chg="add mod ord">
          <ac:chgData name="Philippe Karan" userId="c2e8f618-9ffe-4e23-aa52-34539506ef1c" providerId="ADAL" clId="{B9563BC1-917B-4E47-A310-CF283070251A}" dt="2022-04-05T14:58:49.166" v="11239" actId="14100"/>
          <ac:cxnSpMkLst>
            <pc:docMk/>
            <pc:sldMk cId="3312750486" sldId="278"/>
            <ac:cxnSpMk id="129" creationId="{0B662AC5-9D6B-4695-9AF4-195C0305F023}"/>
          </ac:cxnSpMkLst>
        </pc:cxnChg>
        <pc:cxnChg chg="add mod ord">
          <ac:chgData name="Philippe Karan" userId="c2e8f618-9ffe-4e23-aa52-34539506ef1c" providerId="ADAL" clId="{B9563BC1-917B-4E47-A310-CF283070251A}" dt="2022-04-05T14:58:41.501" v="11238" actId="167"/>
          <ac:cxnSpMkLst>
            <pc:docMk/>
            <pc:sldMk cId="3312750486" sldId="278"/>
            <ac:cxnSpMk id="130" creationId="{9869D5A2-80B4-4927-AAFA-2212FD4C4C4F}"/>
          </ac:cxnSpMkLst>
        </pc:cxnChg>
      </pc:sldChg>
      <pc:sldChg chg="addSp modSp add mod modAnim">
        <pc:chgData name="Philippe Karan" userId="c2e8f618-9ffe-4e23-aa52-34539506ef1c" providerId="ADAL" clId="{B9563BC1-917B-4E47-A310-CF283070251A}" dt="2022-04-05T18:34:12.881" v="12247" actId="1076"/>
        <pc:sldMkLst>
          <pc:docMk/>
          <pc:sldMk cId="803673847" sldId="279"/>
        </pc:sldMkLst>
        <pc:spChg chg="mod">
          <ac:chgData name="Philippe Karan" userId="c2e8f618-9ffe-4e23-aa52-34539506ef1c" providerId="ADAL" clId="{B9563BC1-917B-4E47-A310-CF283070251A}" dt="2022-04-05T15:35:28.487" v="11593" actId="20577"/>
          <ac:spMkLst>
            <pc:docMk/>
            <pc:sldMk cId="803673847" sldId="279"/>
            <ac:spMk id="2" creationId="{27E4192C-F1B7-446C-936E-0C8855CBC08A}"/>
          </ac:spMkLst>
        </pc:spChg>
        <pc:spChg chg="add mod">
          <ac:chgData name="Philippe Karan" userId="c2e8f618-9ffe-4e23-aa52-34539506ef1c" providerId="ADAL" clId="{B9563BC1-917B-4E47-A310-CF283070251A}" dt="2022-04-05T15:38:46.394" v="11645" actId="1076"/>
          <ac:spMkLst>
            <pc:docMk/>
            <pc:sldMk cId="803673847" sldId="279"/>
            <ac:spMk id="6" creationId="{7FF718AE-4C13-42A3-A1F3-BB1899CDE540}"/>
          </ac:spMkLst>
        </pc:spChg>
        <pc:spChg chg="add mod">
          <ac:chgData name="Philippe Karan" userId="c2e8f618-9ffe-4e23-aa52-34539506ef1c" providerId="ADAL" clId="{B9563BC1-917B-4E47-A310-CF283070251A}" dt="2022-04-05T15:39:48.293" v="11660" actId="1076"/>
          <ac:spMkLst>
            <pc:docMk/>
            <pc:sldMk cId="803673847" sldId="279"/>
            <ac:spMk id="7" creationId="{4E904E3D-762A-40AB-8BD3-ABFB9C57D266}"/>
          </ac:spMkLst>
        </pc:spChg>
        <pc:spChg chg="add mod">
          <ac:chgData name="Philippe Karan" userId="c2e8f618-9ffe-4e23-aa52-34539506ef1c" providerId="ADAL" clId="{B9563BC1-917B-4E47-A310-CF283070251A}" dt="2022-04-05T15:40:15.519" v="11689" actId="1076"/>
          <ac:spMkLst>
            <pc:docMk/>
            <pc:sldMk cId="803673847" sldId="279"/>
            <ac:spMk id="8" creationId="{8A537AF9-9B23-4843-89F3-CFC8A2641012}"/>
          </ac:spMkLst>
        </pc:spChg>
        <pc:spChg chg="add mod">
          <ac:chgData name="Philippe Karan" userId="c2e8f618-9ffe-4e23-aa52-34539506ef1c" providerId="ADAL" clId="{B9563BC1-917B-4E47-A310-CF283070251A}" dt="2022-04-05T15:40:57.465" v="11714" actId="14100"/>
          <ac:spMkLst>
            <pc:docMk/>
            <pc:sldMk cId="803673847" sldId="279"/>
            <ac:spMk id="9" creationId="{6CF1B55B-49FF-4FA5-BB28-05A68DD369CE}"/>
          </ac:spMkLst>
        </pc:spChg>
        <pc:spChg chg="add mod">
          <ac:chgData name="Philippe Karan" userId="c2e8f618-9ffe-4e23-aa52-34539506ef1c" providerId="ADAL" clId="{B9563BC1-917B-4E47-A310-CF283070251A}" dt="2022-04-05T15:41:16.337" v="11729" actId="1076"/>
          <ac:spMkLst>
            <pc:docMk/>
            <pc:sldMk cId="803673847" sldId="279"/>
            <ac:spMk id="10" creationId="{79D2265A-98C0-4CBE-B9D4-15A680AB2621}"/>
          </ac:spMkLst>
        </pc:spChg>
        <pc:spChg chg="add mod">
          <ac:chgData name="Philippe Karan" userId="c2e8f618-9ffe-4e23-aa52-34539506ef1c" providerId="ADAL" clId="{B9563BC1-917B-4E47-A310-CF283070251A}" dt="2022-04-05T15:42:04.338" v="11751" actId="1076"/>
          <ac:spMkLst>
            <pc:docMk/>
            <pc:sldMk cId="803673847" sldId="279"/>
            <ac:spMk id="11" creationId="{357D074B-CA35-4D03-954E-669B7173C6FF}"/>
          </ac:spMkLst>
        </pc:spChg>
        <pc:spChg chg="add mod ord">
          <ac:chgData name="Philippe Karan" userId="c2e8f618-9ffe-4e23-aa52-34539506ef1c" providerId="ADAL" clId="{B9563BC1-917B-4E47-A310-CF283070251A}" dt="2022-04-05T15:43:20.094" v="11766" actId="1076"/>
          <ac:spMkLst>
            <pc:docMk/>
            <pc:sldMk cId="803673847" sldId="279"/>
            <ac:spMk id="12" creationId="{43617DCA-532E-40A0-BF19-40726C572E22}"/>
          </ac:spMkLst>
        </pc:spChg>
        <pc:spChg chg="add mod">
          <ac:chgData name="Philippe Karan" userId="c2e8f618-9ffe-4e23-aa52-34539506ef1c" providerId="ADAL" clId="{B9563BC1-917B-4E47-A310-CF283070251A}" dt="2022-04-05T15:42:55.548" v="11760" actId="208"/>
          <ac:spMkLst>
            <pc:docMk/>
            <pc:sldMk cId="803673847" sldId="279"/>
            <ac:spMk id="13" creationId="{00F0FD3C-A616-46A3-B8B8-4315253D3A01}"/>
          </ac:spMkLst>
        </pc:spChg>
        <pc:spChg chg="add mod ord">
          <ac:chgData name="Philippe Karan" userId="c2e8f618-9ffe-4e23-aa52-34539506ef1c" providerId="ADAL" clId="{B9563BC1-917B-4E47-A310-CF283070251A}" dt="2022-04-05T15:44:59.378" v="11798" actId="1076"/>
          <ac:spMkLst>
            <pc:docMk/>
            <pc:sldMk cId="803673847" sldId="279"/>
            <ac:spMk id="14" creationId="{FCD4223D-9497-4886-A688-313D2D1D7A10}"/>
          </ac:spMkLst>
        </pc:spChg>
        <pc:spChg chg="add mod">
          <ac:chgData name="Philippe Karan" userId="c2e8f618-9ffe-4e23-aa52-34539506ef1c" providerId="ADAL" clId="{B9563BC1-917B-4E47-A310-CF283070251A}" dt="2022-04-05T15:44:05.703" v="11781" actId="208"/>
          <ac:spMkLst>
            <pc:docMk/>
            <pc:sldMk cId="803673847" sldId="279"/>
            <ac:spMk id="15" creationId="{4E717FCE-0E16-4CC5-8F72-16DC89578D47}"/>
          </ac:spMkLst>
        </pc:spChg>
        <pc:spChg chg="add mod">
          <ac:chgData name="Philippe Karan" userId="c2e8f618-9ffe-4e23-aa52-34539506ef1c" providerId="ADAL" clId="{B9563BC1-917B-4E47-A310-CF283070251A}" dt="2022-04-05T15:44:10.664" v="11783" actId="1076"/>
          <ac:spMkLst>
            <pc:docMk/>
            <pc:sldMk cId="803673847" sldId="279"/>
            <ac:spMk id="16" creationId="{998840DB-80AA-4ED9-9881-860CCA6C856C}"/>
          </ac:spMkLst>
        </pc:spChg>
        <pc:spChg chg="add mod">
          <ac:chgData name="Philippe Karan" userId="c2e8f618-9ffe-4e23-aa52-34539506ef1c" providerId="ADAL" clId="{B9563BC1-917B-4E47-A310-CF283070251A}" dt="2022-04-05T15:44:14.241" v="11785" actId="1076"/>
          <ac:spMkLst>
            <pc:docMk/>
            <pc:sldMk cId="803673847" sldId="279"/>
            <ac:spMk id="17" creationId="{5E44E73A-CA44-4888-A0A1-6121740E0C67}"/>
          </ac:spMkLst>
        </pc:spChg>
        <pc:spChg chg="add mod">
          <ac:chgData name="Philippe Karan" userId="c2e8f618-9ffe-4e23-aa52-34539506ef1c" providerId="ADAL" clId="{B9563BC1-917B-4E47-A310-CF283070251A}" dt="2022-04-05T15:44:18.993" v="11787" actId="1076"/>
          <ac:spMkLst>
            <pc:docMk/>
            <pc:sldMk cId="803673847" sldId="279"/>
            <ac:spMk id="18" creationId="{064B594B-D836-461E-AC56-379DE8B4E6C4}"/>
          </ac:spMkLst>
        </pc:spChg>
        <pc:spChg chg="add mod">
          <ac:chgData name="Philippe Karan" userId="c2e8f618-9ffe-4e23-aa52-34539506ef1c" providerId="ADAL" clId="{B9563BC1-917B-4E47-A310-CF283070251A}" dt="2022-04-05T15:44:32.921" v="11789" actId="1076"/>
          <ac:spMkLst>
            <pc:docMk/>
            <pc:sldMk cId="803673847" sldId="279"/>
            <ac:spMk id="19" creationId="{80863854-1AAD-4E23-81A4-AF43461499A1}"/>
          </ac:spMkLst>
        </pc:spChg>
        <pc:spChg chg="add mod">
          <ac:chgData name="Philippe Karan" userId="c2e8f618-9ffe-4e23-aa52-34539506ef1c" providerId="ADAL" clId="{B9563BC1-917B-4E47-A310-CF283070251A}" dt="2022-04-05T15:44:36.937" v="11791" actId="1076"/>
          <ac:spMkLst>
            <pc:docMk/>
            <pc:sldMk cId="803673847" sldId="279"/>
            <ac:spMk id="20" creationId="{5C0C540D-7B84-4753-9C32-57E45F457EEA}"/>
          </ac:spMkLst>
        </pc:spChg>
        <pc:spChg chg="add mod">
          <ac:chgData name="Philippe Karan" userId="c2e8f618-9ffe-4e23-aa52-34539506ef1c" providerId="ADAL" clId="{B9563BC1-917B-4E47-A310-CF283070251A}" dt="2022-04-05T15:44:39.497" v="11793" actId="1076"/>
          <ac:spMkLst>
            <pc:docMk/>
            <pc:sldMk cId="803673847" sldId="279"/>
            <ac:spMk id="21" creationId="{2BB48E17-DB2E-47F1-81AE-D500C3D7D9F6}"/>
          </ac:spMkLst>
        </pc:spChg>
        <pc:spChg chg="add mod">
          <ac:chgData name="Philippe Karan" userId="c2e8f618-9ffe-4e23-aa52-34539506ef1c" providerId="ADAL" clId="{B9563BC1-917B-4E47-A310-CF283070251A}" dt="2022-04-05T15:44:42.626" v="11795" actId="1076"/>
          <ac:spMkLst>
            <pc:docMk/>
            <pc:sldMk cId="803673847" sldId="279"/>
            <ac:spMk id="22" creationId="{27ED6679-86C4-405F-A216-15A5E80F8FFE}"/>
          </ac:spMkLst>
        </pc:spChg>
        <pc:spChg chg="add mod">
          <ac:chgData name="Philippe Karan" userId="c2e8f618-9ffe-4e23-aa52-34539506ef1c" providerId="ADAL" clId="{B9563BC1-917B-4E47-A310-CF283070251A}" dt="2022-04-05T15:45:09.187" v="11800" actId="1076"/>
          <ac:spMkLst>
            <pc:docMk/>
            <pc:sldMk cId="803673847" sldId="279"/>
            <ac:spMk id="23" creationId="{76C58925-E786-4CCD-B284-200C05A48BB1}"/>
          </ac:spMkLst>
        </pc:spChg>
        <pc:spChg chg="add mod">
          <ac:chgData name="Philippe Karan" userId="c2e8f618-9ffe-4e23-aa52-34539506ef1c" providerId="ADAL" clId="{B9563BC1-917B-4E47-A310-CF283070251A}" dt="2022-04-05T15:45:18.587" v="11802" actId="1076"/>
          <ac:spMkLst>
            <pc:docMk/>
            <pc:sldMk cId="803673847" sldId="279"/>
            <ac:spMk id="24" creationId="{E597C101-4015-4F2B-8F76-FA1B21DF4DF8}"/>
          </ac:spMkLst>
        </pc:spChg>
        <pc:spChg chg="add mod">
          <ac:chgData name="Philippe Karan" userId="c2e8f618-9ffe-4e23-aa52-34539506ef1c" providerId="ADAL" clId="{B9563BC1-917B-4E47-A310-CF283070251A}" dt="2022-04-05T15:45:28.131" v="11804" actId="1076"/>
          <ac:spMkLst>
            <pc:docMk/>
            <pc:sldMk cId="803673847" sldId="279"/>
            <ac:spMk id="25" creationId="{02EA24F4-E6D6-4B3B-A1C2-B3B3DAC10971}"/>
          </ac:spMkLst>
        </pc:spChg>
        <pc:spChg chg="add mod">
          <ac:chgData name="Philippe Karan" userId="c2e8f618-9ffe-4e23-aa52-34539506ef1c" providerId="ADAL" clId="{B9563BC1-917B-4E47-A310-CF283070251A}" dt="2022-04-05T15:45:41.052" v="11806" actId="1076"/>
          <ac:spMkLst>
            <pc:docMk/>
            <pc:sldMk cId="803673847" sldId="279"/>
            <ac:spMk id="26" creationId="{9B63D8E0-9AC9-47C4-81FB-A84311605FD6}"/>
          </ac:spMkLst>
        </pc:spChg>
        <pc:spChg chg="add mod">
          <ac:chgData name="Philippe Karan" userId="c2e8f618-9ffe-4e23-aa52-34539506ef1c" providerId="ADAL" clId="{B9563BC1-917B-4E47-A310-CF283070251A}" dt="2022-04-05T15:46:00.028" v="11811" actId="1076"/>
          <ac:spMkLst>
            <pc:docMk/>
            <pc:sldMk cId="803673847" sldId="279"/>
            <ac:spMk id="27" creationId="{FB1836A5-AD5A-40D5-9514-59F58B9605EF}"/>
          </ac:spMkLst>
        </pc:spChg>
        <pc:spChg chg="add mod">
          <ac:chgData name="Philippe Karan" userId="c2e8f618-9ffe-4e23-aa52-34539506ef1c" providerId="ADAL" clId="{B9563BC1-917B-4E47-A310-CF283070251A}" dt="2022-04-05T15:46:08.517" v="11812" actId="1076"/>
          <ac:spMkLst>
            <pc:docMk/>
            <pc:sldMk cId="803673847" sldId="279"/>
            <ac:spMk id="28" creationId="{4D5AF1BF-7F38-4D04-9D77-822B7D16A1D8}"/>
          </ac:spMkLst>
        </pc:spChg>
        <pc:spChg chg="add mod">
          <ac:chgData name="Philippe Karan" userId="c2e8f618-9ffe-4e23-aa52-34539506ef1c" providerId="ADAL" clId="{B9563BC1-917B-4E47-A310-CF283070251A}" dt="2022-04-05T15:46:14.045" v="11814" actId="1076"/>
          <ac:spMkLst>
            <pc:docMk/>
            <pc:sldMk cId="803673847" sldId="279"/>
            <ac:spMk id="29" creationId="{A48BC6E5-7E5F-48AA-870D-92A3E44953B3}"/>
          </ac:spMkLst>
        </pc:spChg>
        <pc:spChg chg="add mod">
          <ac:chgData name="Philippe Karan" userId="c2e8f618-9ffe-4e23-aa52-34539506ef1c" providerId="ADAL" clId="{B9563BC1-917B-4E47-A310-CF283070251A}" dt="2022-04-05T16:03:53.266" v="11825" actId="1036"/>
          <ac:spMkLst>
            <pc:docMk/>
            <pc:sldMk cId="803673847" sldId="279"/>
            <ac:spMk id="30" creationId="{8A99ABD1-C090-4A83-8FD2-E9BC371E01EB}"/>
          </ac:spMkLst>
        </pc:spChg>
        <pc:picChg chg="add mod modCrop">
          <ac:chgData name="Philippe Karan" userId="c2e8f618-9ffe-4e23-aa52-34539506ef1c" providerId="ADAL" clId="{B9563BC1-917B-4E47-A310-CF283070251A}" dt="2022-04-05T16:03:33.921" v="11823" actId="1076"/>
          <ac:picMkLst>
            <pc:docMk/>
            <pc:sldMk cId="803673847" sldId="279"/>
            <ac:picMk id="5" creationId="{12550336-DDA9-42D6-B2AE-A9E330EBF11B}"/>
          </ac:picMkLst>
        </pc:picChg>
        <pc:cxnChg chg="add mod">
          <ac:chgData name="Philippe Karan" userId="c2e8f618-9ffe-4e23-aa52-34539506ef1c" providerId="ADAL" clId="{B9563BC1-917B-4E47-A310-CF283070251A}" dt="2022-04-05T18:34:12.881" v="12247" actId="1076"/>
          <ac:cxnSpMkLst>
            <pc:docMk/>
            <pc:sldMk cId="803673847" sldId="279"/>
            <ac:cxnSpMk id="31" creationId="{7D7F1AF0-1F4B-4B05-BD22-5ADE63E729EF}"/>
          </ac:cxnSpMkLst>
        </pc:cxnChg>
      </pc:sldChg>
      <pc:sldChg chg="addSp delSp modSp add mod addAnim delAnim modAnim">
        <pc:chgData name="Philippe Karan" userId="c2e8f618-9ffe-4e23-aa52-34539506ef1c" providerId="ADAL" clId="{B9563BC1-917B-4E47-A310-CF283070251A}" dt="2022-04-08T16:06:34.031" v="14882" actId="207"/>
        <pc:sldMkLst>
          <pc:docMk/>
          <pc:sldMk cId="535383664" sldId="280"/>
        </pc:sldMkLst>
        <pc:spChg chg="mod">
          <ac:chgData name="Philippe Karan" userId="c2e8f618-9ffe-4e23-aa52-34539506ef1c" providerId="ADAL" clId="{B9563BC1-917B-4E47-A310-CF283070251A}" dt="2022-04-08T16:04:05.473" v="14813"/>
          <ac:spMkLst>
            <pc:docMk/>
            <pc:sldMk cId="535383664" sldId="280"/>
            <ac:spMk id="2" creationId="{27E4192C-F1B7-446C-936E-0C8855CBC08A}"/>
          </ac:spMkLst>
        </pc:spChg>
        <pc:spChg chg="del mod topLvl">
          <ac:chgData name="Philippe Karan" userId="c2e8f618-9ffe-4e23-aa52-34539506ef1c" providerId="ADAL" clId="{B9563BC1-917B-4E47-A310-CF283070251A}" dt="2022-04-07T15:51:53.503" v="13448" actId="478"/>
          <ac:spMkLst>
            <pc:docMk/>
            <pc:sldMk cId="535383664" sldId="280"/>
            <ac:spMk id="6" creationId="{7B15BB02-C144-4DD8-9060-DA81638367DD}"/>
          </ac:spMkLst>
        </pc:spChg>
        <pc:spChg chg="del mod topLvl">
          <ac:chgData name="Philippe Karan" userId="c2e8f618-9ffe-4e23-aa52-34539506ef1c" providerId="ADAL" clId="{B9563BC1-917B-4E47-A310-CF283070251A}" dt="2022-04-07T15:51:52.152" v="13447" actId="478"/>
          <ac:spMkLst>
            <pc:docMk/>
            <pc:sldMk cId="535383664" sldId="280"/>
            <ac:spMk id="7" creationId="{F2D6525E-B64C-4492-86FB-695A615BF7CD}"/>
          </ac:spMkLst>
        </pc:spChg>
        <pc:spChg chg="add del mod">
          <ac:chgData name="Philippe Karan" userId="c2e8f618-9ffe-4e23-aa52-34539506ef1c" providerId="ADAL" clId="{B9563BC1-917B-4E47-A310-CF283070251A}" dt="2022-04-07T15:52:06.511" v="13450" actId="478"/>
          <ac:spMkLst>
            <pc:docMk/>
            <pc:sldMk cId="535383664" sldId="280"/>
            <ac:spMk id="8" creationId="{2138A7AC-D030-4175-BA5B-276E71B8DC35}"/>
          </ac:spMkLst>
        </pc:spChg>
        <pc:spChg chg="add del mod">
          <ac:chgData name="Philippe Karan" userId="c2e8f618-9ffe-4e23-aa52-34539506ef1c" providerId="ADAL" clId="{B9563BC1-917B-4E47-A310-CF283070251A}" dt="2022-04-07T15:52:09.327" v="13452" actId="478"/>
          <ac:spMkLst>
            <pc:docMk/>
            <pc:sldMk cId="535383664" sldId="280"/>
            <ac:spMk id="9" creationId="{845BFEEF-EFE2-4744-B346-B18C2E566F4F}"/>
          </ac:spMkLst>
        </pc:spChg>
        <pc:spChg chg="add mod">
          <ac:chgData name="Philippe Karan" userId="c2e8f618-9ffe-4e23-aa52-34539506ef1c" providerId="ADAL" clId="{B9563BC1-917B-4E47-A310-CF283070251A}" dt="2022-04-08T15:16:36.261" v="14382" actId="1037"/>
          <ac:spMkLst>
            <pc:docMk/>
            <pc:sldMk cId="535383664" sldId="280"/>
            <ac:spMk id="12" creationId="{83C2484B-F5FC-465F-8921-690FCF37F206}"/>
          </ac:spMkLst>
        </pc:spChg>
        <pc:spChg chg="del mod topLvl">
          <ac:chgData name="Philippe Karan" userId="c2e8f618-9ffe-4e23-aa52-34539506ef1c" providerId="ADAL" clId="{B9563BC1-917B-4E47-A310-CF283070251A}" dt="2022-04-07T16:08:05.124" v="13669" actId="478"/>
          <ac:spMkLst>
            <pc:docMk/>
            <pc:sldMk cId="535383664" sldId="280"/>
            <ac:spMk id="12" creationId="{CC211D6C-6B4B-4F65-A0E9-449F7975B5C7}"/>
          </ac:spMkLst>
        </pc:spChg>
        <pc:spChg chg="del mod topLvl">
          <ac:chgData name="Philippe Karan" userId="c2e8f618-9ffe-4e23-aa52-34539506ef1c" providerId="ADAL" clId="{B9563BC1-917B-4E47-A310-CF283070251A}" dt="2022-04-07T16:08:05.124" v="13669" actId="478"/>
          <ac:spMkLst>
            <pc:docMk/>
            <pc:sldMk cId="535383664" sldId="280"/>
            <ac:spMk id="13" creationId="{4533C2EF-848A-4018-92E5-EB0B7B71B92F}"/>
          </ac:spMkLst>
        </pc:spChg>
        <pc:spChg chg="add mod">
          <ac:chgData name="Philippe Karan" userId="c2e8f618-9ffe-4e23-aa52-34539506ef1c" providerId="ADAL" clId="{B9563BC1-917B-4E47-A310-CF283070251A}" dt="2022-04-08T15:16:36.261" v="14382" actId="1037"/>
          <ac:spMkLst>
            <pc:docMk/>
            <pc:sldMk cId="535383664" sldId="280"/>
            <ac:spMk id="13" creationId="{F3F46B5E-89A7-4522-8DDE-B618E181E4B9}"/>
          </ac:spMkLst>
        </pc:spChg>
        <pc:spChg chg="del mod topLvl">
          <ac:chgData name="Philippe Karan" userId="c2e8f618-9ffe-4e23-aa52-34539506ef1c" providerId="ADAL" clId="{B9563BC1-917B-4E47-A310-CF283070251A}" dt="2022-04-07T16:08:05.124" v="13669" actId="478"/>
          <ac:spMkLst>
            <pc:docMk/>
            <pc:sldMk cId="535383664" sldId="280"/>
            <ac:spMk id="14" creationId="{E7434993-C415-4053-BA58-C5414DE237C8}"/>
          </ac:spMkLst>
        </pc:spChg>
        <pc:spChg chg="add del mod">
          <ac:chgData name="Philippe Karan" userId="c2e8f618-9ffe-4e23-aa52-34539506ef1c" providerId="ADAL" clId="{B9563BC1-917B-4E47-A310-CF283070251A}" dt="2022-04-07T15:51:33.502" v="13436" actId="478"/>
          <ac:spMkLst>
            <pc:docMk/>
            <pc:sldMk cId="535383664" sldId="280"/>
            <ac:spMk id="19" creationId="{AA7C8E12-8971-43A4-9C80-07DC43A41CE5}"/>
          </ac:spMkLst>
        </pc:spChg>
        <pc:spChg chg="add del mod">
          <ac:chgData name="Philippe Karan" userId="c2e8f618-9ffe-4e23-aa52-34539506ef1c" providerId="ADAL" clId="{B9563BC1-917B-4E47-A310-CF283070251A}" dt="2022-04-07T16:19:02.131" v="13925" actId="478"/>
          <ac:spMkLst>
            <pc:docMk/>
            <pc:sldMk cId="535383664" sldId="280"/>
            <ac:spMk id="21" creationId="{C71D6607-F315-42B1-A715-A613B04E85CC}"/>
          </ac:spMkLst>
        </pc:spChg>
        <pc:spChg chg="add del mod">
          <ac:chgData name="Philippe Karan" userId="c2e8f618-9ffe-4e23-aa52-34539506ef1c" providerId="ADAL" clId="{B9563BC1-917B-4E47-A310-CF283070251A}" dt="2022-04-07T16:19:02.131" v="13925" actId="478"/>
          <ac:spMkLst>
            <pc:docMk/>
            <pc:sldMk cId="535383664" sldId="280"/>
            <ac:spMk id="22" creationId="{B327D476-36BD-44E5-A4B1-E2085FE5513D}"/>
          </ac:spMkLst>
        </pc:spChg>
        <pc:spChg chg="add mod">
          <ac:chgData name="Philippe Karan" userId="c2e8f618-9ffe-4e23-aa52-34539506ef1c" providerId="ADAL" clId="{B9563BC1-917B-4E47-A310-CF283070251A}" dt="2022-04-08T16:06:34.031" v="14882" actId="207"/>
          <ac:spMkLst>
            <pc:docMk/>
            <pc:sldMk cId="535383664" sldId="280"/>
            <ac:spMk id="23" creationId="{D573EF9F-D8F2-473A-B326-A4F34247D69E}"/>
          </ac:spMkLst>
        </pc:spChg>
        <pc:spChg chg="add mod">
          <ac:chgData name="Philippe Karan" userId="c2e8f618-9ffe-4e23-aa52-34539506ef1c" providerId="ADAL" clId="{B9563BC1-917B-4E47-A310-CF283070251A}" dt="2022-04-08T15:12:59.134" v="14341" actId="1076"/>
          <ac:spMkLst>
            <pc:docMk/>
            <pc:sldMk cId="535383664" sldId="280"/>
            <ac:spMk id="24" creationId="{88DA8030-8D15-46C1-925C-6F368304EECA}"/>
          </ac:spMkLst>
        </pc:spChg>
        <pc:spChg chg="add mod">
          <ac:chgData name="Philippe Karan" userId="c2e8f618-9ffe-4e23-aa52-34539506ef1c" providerId="ADAL" clId="{B9563BC1-917B-4E47-A310-CF283070251A}" dt="2022-04-08T15:17:34.377" v="14412" actId="1076"/>
          <ac:spMkLst>
            <pc:docMk/>
            <pc:sldMk cId="535383664" sldId="280"/>
            <ac:spMk id="26" creationId="{5DE402BA-B281-4819-9663-4C2A70041B05}"/>
          </ac:spMkLst>
        </pc:spChg>
        <pc:spChg chg="add del mod ord">
          <ac:chgData name="Philippe Karan" userId="c2e8f618-9ffe-4e23-aa52-34539506ef1c" providerId="ADAL" clId="{B9563BC1-917B-4E47-A310-CF283070251A}" dt="2022-04-07T16:19:02.131" v="13925" actId="478"/>
          <ac:spMkLst>
            <pc:docMk/>
            <pc:sldMk cId="535383664" sldId="280"/>
            <ac:spMk id="36" creationId="{8FBECEA1-97E2-4038-9096-1254651F9E19}"/>
          </ac:spMkLst>
        </pc:spChg>
        <pc:spChg chg="add del mod ord">
          <ac:chgData name="Philippe Karan" userId="c2e8f618-9ffe-4e23-aa52-34539506ef1c" providerId="ADAL" clId="{B9563BC1-917B-4E47-A310-CF283070251A}" dt="2022-04-07T16:19:02.131" v="13925" actId="478"/>
          <ac:spMkLst>
            <pc:docMk/>
            <pc:sldMk cId="535383664" sldId="280"/>
            <ac:spMk id="56" creationId="{752B8622-E518-4754-AF4D-3F4E684C58DA}"/>
          </ac:spMkLst>
        </pc:spChg>
        <pc:spChg chg="add del mod">
          <ac:chgData name="Philippe Karan" userId="c2e8f618-9ffe-4e23-aa52-34539506ef1c" providerId="ADAL" clId="{B9563BC1-917B-4E47-A310-CF283070251A}" dt="2022-04-07T19:28:25.924" v="14141" actId="478"/>
          <ac:spMkLst>
            <pc:docMk/>
            <pc:sldMk cId="535383664" sldId="280"/>
            <ac:spMk id="57" creationId="{9FD2EB1A-52B8-45F0-8250-7BF34D38C386}"/>
          </ac:spMkLst>
        </pc:spChg>
        <pc:spChg chg="add del mod">
          <ac:chgData name="Philippe Karan" userId="c2e8f618-9ffe-4e23-aa52-34539506ef1c" providerId="ADAL" clId="{B9563BC1-917B-4E47-A310-CF283070251A}" dt="2022-04-07T19:28:25.924" v="14141" actId="478"/>
          <ac:spMkLst>
            <pc:docMk/>
            <pc:sldMk cId="535383664" sldId="280"/>
            <ac:spMk id="58" creationId="{0E28A4C3-8480-45B5-8D0F-EAD2D3315CA0}"/>
          </ac:spMkLst>
        </pc:spChg>
        <pc:spChg chg="add mod">
          <ac:chgData name="Philippe Karan" userId="c2e8f618-9ffe-4e23-aa52-34539506ef1c" providerId="ADAL" clId="{B9563BC1-917B-4E47-A310-CF283070251A}" dt="2022-04-07T19:25:28.868" v="14006" actId="1076"/>
          <ac:spMkLst>
            <pc:docMk/>
            <pc:sldMk cId="535383664" sldId="280"/>
            <ac:spMk id="59" creationId="{A06332A3-DA83-4719-B693-377831CF7BA7}"/>
          </ac:spMkLst>
        </pc:spChg>
        <pc:spChg chg="add del mod">
          <ac:chgData name="Philippe Karan" userId="c2e8f618-9ffe-4e23-aa52-34539506ef1c" providerId="ADAL" clId="{B9563BC1-917B-4E47-A310-CF283070251A}" dt="2022-04-07T19:25:32.715" v="14007" actId="478"/>
          <ac:spMkLst>
            <pc:docMk/>
            <pc:sldMk cId="535383664" sldId="280"/>
            <ac:spMk id="60" creationId="{8E0757E3-ACE5-4976-AC37-6C9713ECB90C}"/>
          </ac:spMkLst>
        </pc:spChg>
        <pc:spChg chg="add mod">
          <ac:chgData name="Philippe Karan" userId="c2e8f618-9ffe-4e23-aa52-34539506ef1c" providerId="ADAL" clId="{B9563BC1-917B-4E47-A310-CF283070251A}" dt="2022-04-08T15:16:49.164" v="14387" actId="20577"/>
          <ac:spMkLst>
            <pc:docMk/>
            <pc:sldMk cId="535383664" sldId="280"/>
            <ac:spMk id="61" creationId="{C3C13CB8-20AF-4874-BAAD-CA691868A019}"/>
          </ac:spMkLst>
        </pc:spChg>
        <pc:spChg chg="add mod">
          <ac:chgData name="Philippe Karan" userId="c2e8f618-9ffe-4e23-aa52-34539506ef1c" providerId="ADAL" clId="{B9563BC1-917B-4E47-A310-CF283070251A}" dt="2022-04-08T16:06:23.745" v="14879" actId="207"/>
          <ac:spMkLst>
            <pc:docMk/>
            <pc:sldMk cId="535383664" sldId="280"/>
            <ac:spMk id="62" creationId="{B2DF9339-79C6-41DA-B697-1C576926C9A3}"/>
          </ac:spMkLst>
        </pc:spChg>
        <pc:spChg chg="add mod">
          <ac:chgData name="Philippe Karan" userId="c2e8f618-9ffe-4e23-aa52-34539506ef1c" providerId="ADAL" clId="{B9563BC1-917B-4E47-A310-CF283070251A}" dt="2022-04-08T15:08:25.515" v="14295" actId="1076"/>
          <ac:spMkLst>
            <pc:docMk/>
            <pc:sldMk cId="535383664" sldId="280"/>
            <ac:spMk id="63" creationId="{078B99DB-730C-4C44-93C3-F67340E9E351}"/>
          </ac:spMkLst>
        </pc:spChg>
        <pc:spChg chg="add mod">
          <ac:chgData name="Philippe Karan" userId="c2e8f618-9ffe-4e23-aa52-34539506ef1c" providerId="ADAL" clId="{B9563BC1-917B-4E47-A310-CF283070251A}" dt="2022-04-08T16:06:26.834" v="14880" actId="207"/>
          <ac:spMkLst>
            <pc:docMk/>
            <pc:sldMk cId="535383664" sldId="280"/>
            <ac:spMk id="64" creationId="{DC9CE753-FEFD-4CD5-A11F-CF01975419A8}"/>
          </ac:spMkLst>
        </pc:spChg>
        <pc:spChg chg="add mod">
          <ac:chgData name="Philippe Karan" userId="c2e8f618-9ffe-4e23-aa52-34539506ef1c" providerId="ADAL" clId="{B9563BC1-917B-4E47-A310-CF283070251A}" dt="2022-04-08T15:08:28.668" v="14296" actId="1076"/>
          <ac:spMkLst>
            <pc:docMk/>
            <pc:sldMk cId="535383664" sldId="280"/>
            <ac:spMk id="65" creationId="{4D19AA63-1ACB-446D-8A6E-2D766DCF8808}"/>
          </ac:spMkLst>
        </pc:spChg>
        <pc:spChg chg="add mod">
          <ac:chgData name="Philippe Karan" userId="c2e8f618-9ffe-4e23-aa52-34539506ef1c" providerId="ADAL" clId="{B9563BC1-917B-4E47-A310-CF283070251A}" dt="2022-04-08T16:06:30.590" v="14881" actId="207"/>
          <ac:spMkLst>
            <pc:docMk/>
            <pc:sldMk cId="535383664" sldId="280"/>
            <ac:spMk id="66" creationId="{F9C5D1DD-D92D-401B-BCE1-EC428C632350}"/>
          </ac:spMkLst>
        </pc:spChg>
        <pc:spChg chg="add mod">
          <ac:chgData name="Philippe Karan" userId="c2e8f618-9ffe-4e23-aa52-34539506ef1c" providerId="ADAL" clId="{B9563BC1-917B-4E47-A310-CF283070251A}" dt="2022-04-08T16:06:11.502" v="14878" actId="207"/>
          <ac:spMkLst>
            <pc:docMk/>
            <pc:sldMk cId="535383664" sldId="280"/>
            <ac:spMk id="67" creationId="{A4879F51-F87E-46F1-8612-C2CFDA2D46F9}"/>
          </ac:spMkLst>
        </pc:spChg>
        <pc:grpChg chg="add del mod">
          <ac:chgData name="Philippe Karan" userId="c2e8f618-9ffe-4e23-aa52-34539506ef1c" providerId="ADAL" clId="{B9563BC1-917B-4E47-A310-CF283070251A}" dt="2022-04-07T15:51:52.152" v="13447" actId="478"/>
          <ac:grpSpMkLst>
            <pc:docMk/>
            <pc:sldMk cId="535383664" sldId="280"/>
            <ac:grpSpMk id="5" creationId="{D0D9FD57-3E35-4E38-9307-651645CA3111}"/>
          </ac:grpSpMkLst>
        </pc:grpChg>
        <pc:grpChg chg="add del mod">
          <ac:chgData name="Philippe Karan" userId="c2e8f618-9ffe-4e23-aa52-34539506ef1c" providerId="ADAL" clId="{B9563BC1-917B-4E47-A310-CF283070251A}" dt="2022-04-07T15:57:14.045" v="13584" actId="165"/>
          <ac:grpSpMkLst>
            <pc:docMk/>
            <pc:sldMk cId="535383664" sldId="280"/>
            <ac:grpSpMk id="10" creationId="{508C2868-CE37-414C-B9BA-793988C8EB0F}"/>
          </ac:grpSpMkLst>
        </pc:grpChg>
        <pc:grpChg chg="del mod topLvl">
          <ac:chgData name="Philippe Karan" userId="c2e8f618-9ffe-4e23-aa52-34539506ef1c" providerId="ADAL" clId="{B9563BC1-917B-4E47-A310-CF283070251A}" dt="2022-04-07T15:57:22.005" v="13586" actId="165"/>
          <ac:grpSpMkLst>
            <pc:docMk/>
            <pc:sldMk cId="535383664" sldId="280"/>
            <ac:grpSpMk id="11" creationId="{AF888B00-DDFD-470A-BA13-D4C55E63D181}"/>
          </ac:grpSpMkLst>
        </pc:grpChg>
        <pc:picChg chg="add mod">
          <ac:chgData name="Philippe Karan" userId="c2e8f618-9ffe-4e23-aa52-34539506ef1c" providerId="ADAL" clId="{B9563BC1-917B-4E47-A310-CF283070251A}" dt="2022-04-08T15:09:47.414" v="14308" actId="1076"/>
          <ac:picMkLst>
            <pc:docMk/>
            <pc:sldMk cId="535383664" sldId="280"/>
            <ac:picMk id="5" creationId="{B53881F7-07F0-4876-A89D-E6EB394E115E}"/>
          </ac:picMkLst>
        </pc:picChg>
        <pc:picChg chg="add mod">
          <ac:chgData name="Philippe Karan" userId="c2e8f618-9ffe-4e23-aa52-34539506ef1c" providerId="ADAL" clId="{B9563BC1-917B-4E47-A310-CF283070251A}" dt="2022-04-08T15:12:08.508" v="14321" actId="1076"/>
          <ac:picMkLst>
            <pc:docMk/>
            <pc:sldMk cId="535383664" sldId="280"/>
            <ac:picMk id="7" creationId="{1AE7357C-CDA6-4215-9BBC-6895BA84A186}"/>
          </ac:picMkLst>
        </pc:picChg>
        <pc:picChg chg="add mod">
          <ac:chgData name="Philippe Karan" userId="c2e8f618-9ffe-4e23-aa52-34539506ef1c" providerId="ADAL" clId="{B9563BC1-917B-4E47-A310-CF283070251A}" dt="2022-04-08T15:09:50.190" v="14309" actId="1076"/>
          <ac:picMkLst>
            <pc:docMk/>
            <pc:sldMk cId="535383664" sldId="280"/>
            <ac:picMk id="18" creationId="{CE5EF50C-5CB4-4A93-B93D-72DD0049A3D1}"/>
          </ac:picMkLst>
        </pc:picChg>
        <pc:picChg chg="add mod">
          <ac:chgData name="Philippe Karan" userId="c2e8f618-9ffe-4e23-aa52-34539506ef1c" providerId="ADAL" clId="{B9563BC1-917B-4E47-A310-CF283070251A}" dt="2022-04-08T15:11:54.244" v="14319" actId="1076"/>
          <ac:picMkLst>
            <pc:docMk/>
            <pc:sldMk cId="535383664" sldId="280"/>
            <ac:picMk id="21" creationId="{9C51CF85-CA03-4E56-A434-D01364526971}"/>
          </ac:picMkLst>
        </pc:picChg>
        <pc:picChg chg="add mod">
          <ac:chgData name="Philippe Karan" userId="c2e8f618-9ffe-4e23-aa52-34539506ef1c" providerId="ADAL" clId="{B9563BC1-917B-4E47-A310-CF283070251A}" dt="2022-04-08T15:13:51.248" v="14346" actId="1076"/>
          <ac:picMkLst>
            <pc:docMk/>
            <pc:sldMk cId="535383664" sldId="280"/>
            <ac:picMk id="22" creationId="{7AC123C4-D208-48CB-9151-B5F0422ECC5E}"/>
          </ac:picMkLst>
        </pc:picChg>
        <pc:cxnChg chg="add mod">
          <ac:chgData name="Philippe Karan" userId="c2e8f618-9ffe-4e23-aa52-34539506ef1c" providerId="ADAL" clId="{B9563BC1-917B-4E47-A310-CF283070251A}" dt="2022-04-08T15:08:50.812" v="14298" actId="1076"/>
          <ac:cxnSpMkLst>
            <pc:docMk/>
            <pc:sldMk cId="535383664" sldId="280"/>
            <ac:cxnSpMk id="14" creationId="{52D86DCE-A2BA-4243-A975-B5B73D2860FF}"/>
          </ac:cxnSpMkLst>
        </pc:cxnChg>
        <pc:cxnChg chg="add mod">
          <ac:chgData name="Philippe Karan" userId="c2e8f618-9ffe-4e23-aa52-34539506ef1c" providerId="ADAL" clId="{B9563BC1-917B-4E47-A310-CF283070251A}" dt="2022-04-08T15:08:57.044" v="14300" actId="1076"/>
          <ac:cxnSpMkLst>
            <pc:docMk/>
            <pc:sldMk cId="535383664" sldId="280"/>
            <ac:cxnSpMk id="15" creationId="{4CA33AFB-49EE-4E2B-A80C-391FCC441F1B}"/>
          </ac:cxnSpMkLst>
        </pc:cxnChg>
        <pc:cxnChg chg="del mod ord topLvl">
          <ac:chgData name="Philippe Karan" userId="c2e8f618-9ffe-4e23-aa52-34539506ef1c" providerId="ADAL" clId="{B9563BC1-917B-4E47-A310-CF283070251A}" dt="2022-04-07T16:08:05.124" v="13669" actId="478"/>
          <ac:cxnSpMkLst>
            <pc:docMk/>
            <pc:sldMk cId="535383664" sldId="280"/>
            <ac:cxnSpMk id="15" creationId="{E6D940BE-305C-4EF0-B61C-D6AFB5C85970}"/>
          </ac:cxnSpMkLst>
        </pc:cxnChg>
        <pc:cxnChg chg="del mod ord topLvl">
          <ac:chgData name="Philippe Karan" userId="c2e8f618-9ffe-4e23-aa52-34539506ef1c" providerId="ADAL" clId="{B9563BC1-917B-4E47-A310-CF283070251A}" dt="2022-04-07T16:08:05.124" v="13669" actId="478"/>
          <ac:cxnSpMkLst>
            <pc:docMk/>
            <pc:sldMk cId="535383664" sldId="280"/>
            <ac:cxnSpMk id="16" creationId="{BF2D71B6-E745-42D4-8A00-69C8C785E2AA}"/>
          </ac:cxnSpMkLst>
        </pc:cxnChg>
        <pc:cxnChg chg="del mod ord topLvl">
          <ac:chgData name="Philippe Karan" userId="c2e8f618-9ffe-4e23-aa52-34539506ef1c" providerId="ADAL" clId="{B9563BC1-917B-4E47-A310-CF283070251A}" dt="2022-04-07T16:08:05.124" v="13669" actId="478"/>
          <ac:cxnSpMkLst>
            <pc:docMk/>
            <pc:sldMk cId="535383664" sldId="280"/>
            <ac:cxnSpMk id="17" creationId="{78939A43-A180-4DA5-ACF6-CA49403E01CE}"/>
          </ac:cxnSpMkLst>
        </pc:cxnChg>
        <pc:cxnChg chg="add del mod">
          <ac:chgData name="Philippe Karan" userId="c2e8f618-9ffe-4e23-aa52-34539506ef1c" providerId="ADAL" clId="{B9563BC1-917B-4E47-A310-CF283070251A}" dt="2022-04-07T15:51:37.325" v="13439" actId="478"/>
          <ac:cxnSpMkLst>
            <pc:docMk/>
            <pc:sldMk cId="535383664" sldId="280"/>
            <ac:cxnSpMk id="18" creationId="{67AC8148-9301-415E-B509-C9868E9A64AD}"/>
          </ac:cxnSpMkLst>
        </pc:cxnChg>
        <pc:cxnChg chg="add del mod">
          <ac:chgData name="Philippe Karan" userId="c2e8f618-9ffe-4e23-aa52-34539506ef1c" providerId="ADAL" clId="{B9563BC1-917B-4E47-A310-CF283070251A}" dt="2022-04-07T16:19:02.131" v="13925" actId="478"/>
          <ac:cxnSpMkLst>
            <pc:docMk/>
            <pc:sldMk cId="535383664" sldId="280"/>
            <ac:cxnSpMk id="20" creationId="{129C5A5D-7905-462C-9DDE-A139721227DB}"/>
          </ac:cxnSpMkLst>
        </pc:cxnChg>
        <pc:cxnChg chg="add del mod ord">
          <ac:chgData name="Philippe Karan" userId="c2e8f618-9ffe-4e23-aa52-34539506ef1c" providerId="ADAL" clId="{B9563BC1-917B-4E47-A310-CF283070251A}" dt="2022-04-07T16:19:02.131" v="13925" actId="478"/>
          <ac:cxnSpMkLst>
            <pc:docMk/>
            <pc:sldMk cId="535383664" sldId="280"/>
            <ac:cxnSpMk id="23" creationId="{54BE3B5A-ABF9-4D23-AF6F-589295A38BC0}"/>
          </ac:cxnSpMkLst>
        </pc:cxnChg>
        <pc:cxnChg chg="add mod">
          <ac:chgData name="Philippe Karan" userId="c2e8f618-9ffe-4e23-aa52-34539506ef1c" providerId="ADAL" clId="{B9563BC1-917B-4E47-A310-CF283070251A}" dt="2022-04-08T15:17:07.935" v="14389" actId="1076"/>
          <ac:cxnSpMkLst>
            <pc:docMk/>
            <pc:sldMk cId="535383664" sldId="280"/>
            <ac:cxnSpMk id="25" creationId="{A2458FA3-39F9-4333-B549-C3739B03F371}"/>
          </ac:cxnSpMkLst>
        </pc:cxnChg>
        <pc:cxnChg chg="add del mod">
          <ac:chgData name="Philippe Karan" userId="c2e8f618-9ffe-4e23-aa52-34539506ef1c" providerId="ADAL" clId="{B9563BC1-917B-4E47-A310-CF283070251A}" dt="2022-04-07T15:56:47.338" v="13564" actId="478"/>
          <ac:cxnSpMkLst>
            <pc:docMk/>
            <pc:sldMk cId="535383664" sldId="280"/>
            <ac:cxnSpMk id="29" creationId="{6E479FD3-02D4-4EEC-8ECC-3F7B64947FD8}"/>
          </ac:cxnSpMkLst>
        </pc:cxnChg>
        <pc:cxnChg chg="add del mod">
          <ac:chgData name="Philippe Karan" userId="c2e8f618-9ffe-4e23-aa52-34539506ef1c" providerId="ADAL" clId="{B9563BC1-917B-4E47-A310-CF283070251A}" dt="2022-04-07T16:05:32.838" v="13615" actId="478"/>
          <ac:cxnSpMkLst>
            <pc:docMk/>
            <pc:sldMk cId="535383664" sldId="280"/>
            <ac:cxnSpMk id="37" creationId="{CC6AED5C-B24A-4971-A28D-2456119DC178}"/>
          </ac:cxnSpMkLst>
        </pc:cxnChg>
      </pc:sldChg>
      <pc:sldChg chg="addSp delSp modSp add mod addAnim delAnim modAnim">
        <pc:chgData name="Philippe Karan" userId="c2e8f618-9ffe-4e23-aa52-34539506ef1c" providerId="ADAL" clId="{B9563BC1-917B-4E47-A310-CF283070251A}" dt="2022-08-26T14:51:08.576" v="27479"/>
        <pc:sldMkLst>
          <pc:docMk/>
          <pc:sldMk cId="1759817523" sldId="281"/>
        </pc:sldMkLst>
        <pc:spChg chg="add del mod">
          <ac:chgData name="Philippe Karan" userId="c2e8f618-9ffe-4e23-aa52-34539506ef1c" providerId="ADAL" clId="{B9563BC1-917B-4E47-A310-CF283070251A}" dt="2022-08-26T14:51:08.576" v="27479"/>
          <ac:spMkLst>
            <pc:docMk/>
            <pc:sldMk cId="1759817523" sldId="281"/>
            <ac:spMk id="5" creationId="{23167A8D-02D3-0E5B-0F7D-740C218CEA3A}"/>
          </ac:spMkLst>
        </pc:spChg>
        <pc:spChg chg="add del mod">
          <ac:chgData name="Philippe Karan" userId="c2e8f618-9ffe-4e23-aa52-34539506ef1c" providerId="ADAL" clId="{B9563BC1-917B-4E47-A310-CF283070251A}" dt="2022-08-26T14:51:08.576" v="27479"/>
          <ac:spMkLst>
            <pc:docMk/>
            <pc:sldMk cId="1759817523" sldId="281"/>
            <ac:spMk id="6" creationId="{A3B7CE5B-610D-D565-0529-FE88EEDE6CFC}"/>
          </ac:spMkLst>
        </pc:spChg>
        <pc:spChg chg="mod topLvl">
          <ac:chgData name="Philippe Karan" userId="c2e8f618-9ffe-4e23-aa52-34539506ef1c" providerId="ADAL" clId="{B9563BC1-917B-4E47-A310-CF283070251A}" dt="2022-04-06T15:19:55.646" v="12660" actId="1076"/>
          <ac:spMkLst>
            <pc:docMk/>
            <pc:sldMk cId="1759817523" sldId="281"/>
            <ac:spMk id="9" creationId="{785AD40A-7E5C-4F8F-B1FE-A3B77F3FEB54}"/>
          </ac:spMkLst>
        </pc:spChg>
        <pc:spChg chg="mod topLvl">
          <ac:chgData name="Philippe Karan" userId="c2e8f618-9ffe-4e23-aa52-34539506ef1c" providerId="ADAL" clId="{B9563BC1-917B-4E47-A310-CF283070251A}" dt="2022-04-06T15:19:55.646" v="12660" actId="1076"/>
          <ac:spMkLst>
            <pc:docMk/>
            <pc:sldMk cId="1759817523" sldId="281"/>
            <ac:spMk id="10" creationId="{BC5CC79F-1992-40FA-ACB3-8612F87BE83A}"/>
          </ac:spMkLst>
        </pc:spChg>
        <pc:spChg chg="add mod">
          <ac:chgData name="Philippe Karan" userId="c2e8f618-9ffe-4e23-aa52-34539506ef1c" providerId="ADAL" clId="{B9563BC1-917B-4E47-A310-CF283070251A}" dt="2022-04-05T18:51:11.049" v="12420" actId="1076"/>
          <ac:spMkLst>
            <pc:docMk/>
            <pc:sldMk cId="1759817523" sldId="281"/>
            <ac:spMk id="11" creationId="{A8CDBD6B-FBE7-4900-A3AE-8233652CBD06}"/>
          </ac:spMkLst>
        </pc:spChg>
        <pc:spChg chg="add mod">
          <ac:chgData name="Philippe Karan" userId="c2e8f618-9ffe-4e23-aa52-34539506ef1c" providerId="ADAL" clId="{B9563BC1-917B-4E47-A310-CF283070251A}" dt="2022-04-05T18:51:11.049" v="12420" actId="1076"/>
          <ac:spMkLst>
            <pc:docMk/>
            <pc:sldMk cId="1759817523" sldId="281"/>
            <ac:spMk id="12" creationId="{7CB9EC65-1F11-42B3-A8F7-4DB204745D0E}"/>
          </ac:spMkLst>
        </pc:spChg>
        <pc:spChg chg="add mod">
          <ac:chgData name="Philippe Karan" userId="c2e8f618-9ffe-4e23-aa52-34539506ef1c" providerId="ADAL" clId="{B9563BC1-917B-4E47-A310-CF283070251A}" dt="2022-04-05T18:51:11.049" v="12420" actId="1076"/>
          <ac:spMkLst>
            <pc:docMk/>
            <pc:sldMk cId="1759817523" sldId="281"/>
            <ac:spMk id="13" creationId="{7A9178B7-3C1B-4552-AE50-3D93220686A2}"/>
          </ac:spMkLst>
        </pc:spChg>
        <pc:spChg chg="mod">
          <ac:chgData name="Philippe Karan" userId="c2e8f618-9ffe-4e23-aa52-34539506ef1c" providerId="ADAL" clId="{B9563BC1-917B-4E47-A310-CF283070251A}" dt="2022-04-05T18:51:05.157" v="12419"/>
          <ac:spMkLst>
            <pc:docMk/>
            <pc:sldMk cId="1759817523" sldId="281"/>
            <ac:spMk id="15" creationId="{FDC4CF6A-3A40-41AE-8A6B-814CE44F5D12}"/>
          </ac:spMkLst>
        </pc:spChg>
        <pc:spChg chg="mod">
          <ac:chgData name="Philippe Karan" userId="c2e8f618-9ffe-4e23-aa52-34539506ef1c" providerId="ADAL" clId="{B9563BC1-917B-4E47-A310-CF283070251A}" dt="2022-04-05T18:51:05.157" v="12419"/>
          <ac:spMkLst>
            <pc:docMk/>
            <pc:sldMk cId="1759817523" sldId="281"/>
            <ac:spMk id="16" creationId="{C124910E-342E-46D4-8541-DD16AA76C64D}"/>
          </ac:spMkLst>
        </pc:spChg>
        <pc:spChg chg="add mod">
          <ac:chgData name="Philippe Karan" userId="c2e8f618-9ffe-4e23-aa52-34539506ef1c" providerId="ADAL" clId="{B9563BC1-917B-4E47-A310-CF283070251A}" dt="2022-04-05T18:51:11.049" v="12420" actId="1076"/>
          <ac:spMkLst>
            <pc:docMk/>
            <pc:sldMk cId="1759817523" sldId="281"/>
            <ac:spMk id="17" creationId="{EABBE123-4680-4F85-9F82-A7F2F4327A38}"/>
          </ac:spMkLst>
        </pc:spChg>
        <pc:spChg chg="mod">
          <ac:chgData name="Philippe Karan" userId="c2e8f618-9ffe-4e23-aa52-34539506ef1c" providerId="ADAL" clId="{B9563BC1-917B-4E47-A310-CF283070251A}" dt="2022-04-05T18:51:05.157" v="12419"/>
          <ac:spMkLst>
            <pc:docMk/>
            <pc:sldMk cId="1759817523" sldId="281"/>
            <ac:spMk id="20" creationId="{B4F98987-A1B7-4D9B-856A-C710F7A2D611}"/>
          </ac:spMkLst>
        </pc:spChg>
        <pc:spChg chg="mod">
          <ac:chgData name="Philippe Karan" userId="c2e8f618-9ffe-4e23-aa52-34539506ef1c" providerId="ADAL" clId="{B9563BC1-917B-4E47-A310-CF283070251A}" dt="2022-04-05T18:51:05.157" v="12419"/>
          <ac:spMkLst>
            <pc:docMk/>
            <pc:sldMk cId="1759817523" sldId="281"/>
            <ac:spMk id="21" creationId="{F3CE5DAB-0EFF-422F-AA54-B0CEBDBB54B6}"/>
          </ac:spMkLst>
        </pc:spChg>
        <pc:spChg chg="mod">
          <ac:chgData name="Philippe Karan" userId="c2e8f618-9ffe-4e23-aa52-34539506ef1c" providerId="ADAL" clId="{B9563BC1-917B-4E47-A310-CF283070251A}" dt="2022-04-05T18:51:05.157" v="12419"/>
          <ac:spMkLst>
            <pc:docMk/>
            <pc:sldMk cId="1759817523" sldId="281"/>
            <ac:spMk id="22" creationId="{67DE3C28-536E-4661-B8F7-00C7F72A3755}"/>
          </ac:spMkLst>
        </pc:spChg>
        <pc:spChg chg="add mod">
          <ac:chgData name="Philippe Karan" userId="c2e8f618-9ffe-4e23-aa52-34539506ef1c" providerId="ADAL" clId="{B9563BC1-917B-4E47-A310-CF283070251A}" dt="2022-04-05T18:51:11.049" v="12420" actId="1076"/>
          <ac:spMkLst>
            <pc:docMk/>
            <pc:sldMk cId="1759817523" sldId="281"/>
            <ac:spMk id="27" creationId="{267BA873-A2C2-4F2A-8FD9-0101B3E32D6E}"/>
          </ac:spMkLst>
        </pc:spChg>
        <pc:spChg chg="mod">
          <ac:chgData name="Philippe Karan" userId="c2e8f618-9ffe-4e23-aa52-34539506ef1c" providerId="ADAL" clId="{B9563BC1-917B-4E47-A310-CF283070251A}" dt="2022-04-05T18:51:05.157" v="12419"/>
          <ac:spMkLst>
            <pc:docMk/>
            <pc:sldMk cId="1759817523" sldId="281"/>
            <ac:spMk id="29" creationId="{75CB415E-F110-487E-9A5D-34DFE1A9A167}"/>
          </ac:spMkLst>
        </pc:spChg>
        <pc:spChg chg="mod">
          <ac:chgData name="Philippe Karan" userId="c2e8f618-9ffe-4e23-aa52-34539506ef1c" providerId="ADAL" clId="{B9563BC1-917B-4E47-A310-CF283070251A}" dt="2022-04-05T18:51:05.157" v="12419"/>
          <ac:spMkLst>
            <pc:docMk/>
            <pc:sldMk cId="1759817523" sldId="281"/>
            <ac:spMk id="30" creationId="{D6442DA7-9E5C-497C-8FFD-26D38DC8B8E9}"/>
          </ac:spMkLst>
        </pc:spChg>
        <pc:spChg chg="mod">
          <ac:chgData name="Philippe Karan" userId="c2e8f618-9ffe-4e23-aa52-34539506ef1c" providerId="ADAL" clId="{B9563BC1-917B-4E47-A310-CF283070251A}" dt="2022-04-05T18:51:05.157" v="12419"/>
          <ac:spMkLst>
            <pc:docMk/>
            <pc:sldMk cId="1759817523" sldId="281"/>
            <ac:spMk id="31" creationId="{1277B59F-B4CF-4EE2-AADC-7193333C01CC}"/>
          </ac:spMkLst>
        </pc:spChg>
        <pc:spChg chg="mod">
          <ac:chgData name="Philippe Karan" userId="c2e8f618-9ffe-4e23-aa52-34539506ef1c" providerId="ADAL" clId="{B9563BC1-917B-4E47-A310-CF283070251A}" dt="2022-04-05T18:51:05.157" v="12419"/>
          <ac:spMkLst>
            <pc:docMk/>
            <pc:sldMk cId="1759817523" sldId="281"/>
            <ac:spMk id="35" creationId="{CD03621D-D57A-4843-A9F5-7BF0B2B32688}"/>
          </ac:spMkLst>
        </pc:spChg>
        <pc:spChg chg="mod">
          <ac:chgData name="Philippe Karan" userId="c2e8f618-9ffe-4e23-aa52-34539506ef1c" providerId="ADAL" clId="{B9563BC1-917B-4E47-A310-CF283070251A}" dt="2022-04-05T18:51:05.157" v="12419"/>
          <ac:spMkLst>
            <pc:docMk/>
            <pc:sldMk cId="1759817523" sldId="281"/>
            <ac:spMk id="36" creationId="{F9E9C2A1-0181-424A-BC10-6D7B432D3CAB}"/>
          </ac:spMkLst>
        </pc:spChg>
        <pc:spChg chg="mod">
          <ac:chgData name="Philippe Karan" userId="c2e8f618-9ffe-4e23-aa52-34539506ef1c" providerId="ADAL" clId="{B9563BC1-917B-4E47-A310-CF283070251A}" dt="2022-04-05T18:51:05.157" v="12419"/>
          <ac:spMkLst>
            <pc:docMk/>
            <pc:sldMk cId="1759817523" sldId="281"/>
            <ac:spMk id="37" creationId="{772FA4E3-3D7F-43E7-AA0F-4116F6E18125}"/>
          </ac:spMkLst>
        </pc:spChg>
        <pc:spChg chg="mod">
          <ac:chgData name="Philippe Karan" userId="c2e8f618-9ffe-4e23-aa52-34539506ef1c" providerId="ADAL" clId="{B9563BC1-917B-4E47-A310-CF283070251A}" dt="2022-04-05T18:51:05.157" v="12419"/>
          <ac:spMkLst>
            <pc:docMk/>
            <pc:sldMk cId="1759817523" sldId="281"/>
            <ac:spMk id="38" creationId="{35DA7671-59EB-4879-9C10-1335F9AFF188}"/>
          </ac:spMkLst>
        </pc:spChg>
        <pc:spChg chg="mod">
          <ac:chgData name="Philippe Karan" userId="c2e8f618-9ffe-4e23-aa52-34539506ef1c" providerId="ADAL" clId="{B9563BC1-917B-4E47-A310-CF283070251A}" dt="2022-04-05T18:51:05.157" v="12419"/>
          <ac:spMkLst>
            <pc:docMk/>
            <pc:sldMk cId="1759817523" sldId="281"/>
            <ac:spMk id="39" creationId="{25A64594-A503-4617-9D7C-97E472C91991}"/>
          </ac:spMkLst>
        </pc:spChg>
        <pc:spChg chg="mod">
          <ac:chgData name="Philippe Karan" userId="c2e8f618-9ffe-4e23-aa52-34539506ef1c" providerId="ADAL" clId="{B9563BC1-917B-4E47-A310-CF283070251A}" dt="2022-04-05T18:51:05.157" v="12419"/>
          <ac:spMkLst>
            <pc:docMk/>
            <pc:sldMk cId="1759817523" sldId="281"/>
            <ac:spMk id="40" creationId="{FE2D2695-C78C-465D-9CF3-3E5AB96EB3F2}"/>
          </ac:spMkLst>
        </pc:spChg>
        <pc:spChg chg="mod">
          <ac:chgData name="Philippe Karan" userId="c2e8f618-9ffe-4e23-aa52-34539506ef1c" providerId="ADAL" clId="{B9563BC1-917B-4E47-A310-CF283070251A}" dt="2022-04-05T18:51:05.157" v="12419"/>
          <ac:spMkLst>
            <pc:docMk/>
            <pc:sldMk cId="1759817523" sldId="281"/>
            <ac:spMk id="41" creationId="{81E5C3CA-C557-4706-B265-A3C52D6456C3}"/>
          </ac:spMkLst>
        </pc:spChg>
        <pc:spChg chg="mod">
          <ac:chgData name="Philippe Karan" userId="c2e8f618-9ffe-4e23-aa52-34539506ef1c" providerId="ADAL" clId="{B9563BC1-917B-4E47-A310-CF283070251A}" dt="2022-04-05T18:51:05.157" v="12419"/>
          <ac:spMkLst>
            <pc:docMk/>
            <pc:sldMk cId="1759817523" sldId="281"/>
            <ac:spMk id="42" creationId="{D90858F9-E795-4698-A316-752BA46325C5}"/>
          </ac:spMkLst>
        </pc:spChg>
        <pc:spChg chg="mod">
          <ac:chgData name="Philippe Karan" userId="c2e8f618-9ffe-4e23-aa52-34539506ef1c" providerId="ADAL" clId="{B9563BC1-917B-4E47-A310-CF283070251A}" dt="2022-04-05T18:51:05.157" v="12419"/>
          <ac:spMkLst>
            <pc:docMk/>
            <pc:sldMk cId="1759817523" sldId="281"/>
            <ac:spMk id="43" creationId="{C4D1451D-0CF7-475C-86C5-3769A705E4B2}"/>
          </ac:spMkLst>
        </pc:spChg>
        <pc:spChg chg="mod">
          <ac:chgData name="Philippe Karan" userId="c2e8f618-9ffe-4e23-aa52-34539506ef1c" providerId="ADAL" clId="{B9563BC1-917B-4E47-A310-CF283070251A}" dt="2022-04-05T18:51:05.157" v="12419"/>
          <ac:spMkLst>
            <pc:docMk/>
            <pc:sldMk cId="1759817523" sldId="281"/>
            <ac:spMk id="44" creationId="{CDB0B4F3-350D-4BCD-AC9B-D218A3AB9D09}"/>
          </ac:spMkLst>
        </pc:spChg>
        <pc:spChg chg="add mod">
          <ac:chgData name="Philippe Karan" userId="c2e8f618-9ffe-4e23-aa52-34539506ef1c" providerId="ADAL" clId="{B9563BC1-917B-4E47-A310-CF283070251A}" dt="2022-04-06T15:20:00.366" v="12661" actId="1076"/>
          <ac:spMkLst>
            <pc:docMk/>
            <pc:sldMk cId="1759817523" sldId="281"/>
            <ac:spMk id="45" creationId="{3453A8D5-5E64-4168-8DF9-39B19088520C}"/>
          </ac:spMkLst>
        </pc:spChg>
        <pc:spChg chg="add mod">
          <ac:chgData name="Philippe Karan" userId="c2e8f618-9ffe-4e23-aa52-34539506ef1c" providerId="ADAL" clId="{B9563BC1-917B-4E47-A310-CF283070251A}" dt="2022-04-06T15:20:15.871" v="12663" actId="1076"/>
          <ac:spMkLst>
            <pc:docMk/>
            <pc:sldMk cId="1759817523" sldId="281"/>
            <ac:spMk id="46" creationId="{ED70B02D-4CD4-4BAC-BCAA-FE8BEFFCCDDB}"/>
          </ac:spMkLst>
        </pc:spChg>
        <pc:spChg chg="add del mod">
          <ac:chgData name="Philippe Karan" userId="c2e8f618-9ffe-4e23-aa52-34539506ef1c" providerId="ADAL" clId="{B9563BC1-917B-4E47-A310-CF283070251A}" dt="2022-04-06T19:36:38.692" v="13348" actId="21"/>
          <ac:spMkLst>
            <pc:docMk/>
            <pc:sldMk cId="1759817523" sldId="281"/>
            <ac:spMk id="47" creationId="{045F21BA-5D52-4B5B-A168-D38645F0C1B1}"/>
          </ac:spMkLst>
        </pc:spChg>
        <pc:spChg chg="del mod topLvl">
          <ac:chgData name="Philippe Karan" userId="c2e8f618-9ffe-4e23-aa52-34539506ef1c" providerId="ADAL" clId="{B9563BC1-917B-4E47-A310-CF283070251A}" dt="2022-04-06T14:52:49.843" v="12518" actId="478"/>
          <ac:spMkLst>
            <pc:docMk/>
            <pc:sldMk cId="1759817523" sldId="281"/>
            <ac:spMk id="50" creationId="{8A6C828E-9E46-4F94-9F98-C139A22F156A}"/>
          </ac:spMkLst>
        </pc:spChg>
        <pc:spChg chg="mod topLvl">
          <ac:chgData name="Philippe Karan" userId="c2e8f618-9ffe-4e23-aa52-34539506ef1c" providerId="ADAL" clId="{B9563BC1-917B-4E47-A310-CF283070251A}" dt="2022-04-06T14:52:59.038" v="12520" actId="164"/>
          <ac:spMkLst>
            <pc:docMk/>
            <pc:sldMk cId="1759817523" sldId="281"/>
            <ac:spMk id="51" creationId="{A599321B-7A3D-4630-8CC5-0C52213EE800}"/>
          </ac:spMkLst>
        </pc:spChg>
        <pc:spChg chg="mod topLvl">
          <ac:chgData name="Philippe Karan" userId="c2e8f618-9ffe-4e23-aa52-34539506ef1c" providerId="ADAL" clId="{B9563BC1-917B-4E47-A310-CF283070251A}" dt="2022-04-06T14:52:59.038" v="12520" actId="164"/>
          <ac:spMkLst>
            <pc:docMk/>
            <pc:sldMk cId="1759817523" sldId="281"/>
            <ac:spMk id="52" creationId="{4F381316-F1BE-4164-8AC3-2250AE29666A}"/>
          </ac:spMkLst>
        </pc:spChg>
        <pc:spChg chg="add del mod">
          <ac:chgData name="Philippe Karan" userId="c2e8f618-9ffe-4e23-aa52-34539506ef1c" providerId="ADAL" clId="{B9563BC1-917B-4E47-A310-CF283070251A}" dt="2022-04-06T15:17:07.213" v="12651" actId="478"/>
          <ac:spMkLst>
            <pc:docMk/>
            <pc:sldMk cId="1759817523" sldId="281"/>
            <ac:spMk id="56" creationId="{BA084E69-2D64-47D0-BFF2-A2CDAFC7CF31}"/>
          </ac:spMkLst>
        </pc:spChg>
        <pc:spChg chg="add del mod">
          <ac:chgData name="Philippe Karan" userId="c2e8f618-9ffe-4e23-aa52-34539506ef1c" providerId="ADAL" clId="{B9563BC1-917B-4E47-A310-CF283070251A}" dt="2022-04-06T14:55:48.618" v="12545" actId="478"/>
          <ac:spMkLst>
            <pc:docMk/>
            <pc:sldMk cId="1759817523" sldId="281"/>
            <ac:spMk id="58" creationId="{132C5193-FE5A-4AAF-8AD3-6097011AB059}"/>
          </ac:spMkLst>
        </pc:spChg>
        <pc:spChg chg="add mod ord">
          <ac:chgData name="Philippe Karan" userId="c2e8f618-9ffe-4e23-aa52-34539506ef1c" providerId="ADAL" clId="{B9563BC1-917B-4E47-A310-CF283070251A}" dt="2022-04-06T15:14:12.569" v="12639" actId="1076"/>
          <ac:spMkLst>
            <pc:docMk/>
            <pc:sldMk cId="1759817523" sldId="281"/>
            <ac:spMk id="59" creationId="{9B8878CD-DBEB-4B38-BD95-4D3F9AECE315}"/>
          </ac:spMkLst>
        </pc:spChg>
        <pc:spChg chg="add del mod">
          <ac:chgData name="Philippe Karan" userId="c2e8f618-9ffe-4e23-aa52-34539506ef1c" providerId="ADAL" clId="{B9563BC1-917B-4E47-A310-CF283070251A}" dt="2022-04-19T19:09:57.287" v="21514" actId="478"/>
          <ac:spMkLst>
            <pc:docMk/>
            <pc:sldMk cId="1759817523" sldId="281"/>
            <ac:spMk id="60" creationId="{52BD3246-C5D5-4C09-AF45-209D5E48BFEE}"/>
          </ac:spMkLst>
        </pc:spChg>
        <pc:spChg chg="add mod">
          <ac:chgData name="Philippe Karan" userId="c2e8f618-9ffe-4e23-aa52-34539506ef1c" providerId="ADAL" clId="{B9563BC1-917B-4E47-A310-CF283070251A}" dt="2022-04-19T19:08:28.978" v="21479" actId="1076"/>
          <ac:spMkLst>
            <pc:docMk/>
            <pc:sldMk cId="1759817523" sldId="281"/>
            <ac:spMk id="61" creationId="{FF65656C-D718-49E5-8F3B-BCC37F265C93}"/>
          </ac:spMkLst>
        </pc:spChg>
        <pc:spChg chg="add mod">
          <ac:chgData name="Philippe Karan" userId="c2e8f618-9ffe-4e23-aa52-34539506ef1c" providerId="ADAL" clId="{B9563BC1-917B-4E47-A310-CF283070251A}" dt="2022-04-19T19:10:25.286" v="21519" actId="1076"/>
          <ac:spMkLst>
            <pc:docMk/>
            <pc:sldMk cId="1759817523" sldId="281"/>
            <ac:spMk id="62" creationId="{A584F0EE-3A89-41BE-A7BF-802F4A87C6AE}"/>
          </ac:spMkLst>
        </pc:spChg>
        <pc:spChg chg="add del mod">
          <ac:chgData name="Philippe Karan" userId="c2e8f618-9ffe-4e23-aa52-34539506ef1c" providerId="ADAL" clId="{B9563BC1-917B-4E47-A310-CF283070251A}" dt="2022-04-06T15:02:26.994" v="12564" actId="478"/>
          <ac:spMkLst>
            <pc:docMk/>
            <pc:sldMk cId="1759817523" sldId="281"/>
            <ac:spMk id="64" creationId="{68AFD251-6E06-407C-8ADC-795CBD2169E6}"/>
          </ac:spMkLst>
        </pc:spChg>
        <pc:spChg chg="add mod ord">
          <ac:chgData name="Philippe Karan" userId="c2e8f618-9ffe-4e23-aa52-34539506ef1c" providerId="ADAL" clId="{B9563BC1-917B-4E47-A310-CF283070251A}" dt="2022-04-06T15:03:23.912" v="12574" actId="164"/>
          <ac:spMkLst>
            <pc:docMk/>
            <pc:sldMk cId="1759817523" sldId="281"/>
            <ac:spMk id="69" creationId="{6E2A33BB-4C21-4339-90F2-71714A47742D}"/>
          </ac:spMkLst>
        </pc:spChg>
        <pc:spChg chg="add del mod ord topLvl">
          <ac:chgData name="Philippe Karan" userId="c2e8f618-9ffe-4e23-aa52-34539506ef1c" providerId="ADAL" clId="{B9563BC1-917B-4E47-A310-CF283070251A}" dt="2022-04-06T15:11:25.383" v="12624" actId="478"/>
          <ac:spMkLst>
            <pc:docMk/>
            <pc:sldMk cId="1759817523" sldId="281"/>
            <ac:spMk id="71" creationId="{261F3159-4FE7-4B53-A1E5-EED80BFB4CFF}"/>
          </ac:spMkLst>
        </pc:spChg>
        <pc:spChg chg="add mod">
          <ac:chgData name="Philippe Karan" userId="c2e8f618-9ffe-4e23-aa52-34539506ef1c" providerId="ADAL" clId="{B9563BC1-917B-4E47-A310-CF283070251A}" dt="2022-04-06T15:22:09.147" v="12677" actId="1076"/>
          <ac:spMkLst>
            <pc:docMk/>
            <pc:sldMk cId="1759817523" sldId="281"/>
            <ac:spMk id="74" creationId="{52D137E2-AE90-470E-BD22-78122B0C953F}"/>
          </ac:spMkLst>
        </pc:spChg>
        <pc:spChg chg="add mod">
          <ac:chgData name="Philippe Karan" userId="c2e8f618-9ffe-4e23-aa52-34539506ef1c" providerId="ADAL" clId="{B9563BC1-917B-4E47-A310-CF283070251A}" dt="2022-04-06T15:22:27.460" v="12697" actId="1076"/>
          <ac:spMkLst>
            <pc:docMk/>
            <pc:sldMk cId="1759817523" sldId="281"/>
            <ac:spMk id="75" creationId="{989238E6-5807-4882-BD21-414E465BC9AA}"/>
          </ac:spMkLst>
        </pc:spChg>
        <pc:spChg chg="add mod">
          <ac:chgData name="Philippe Karan" userId="c2e8f618-9ffe-4e23-aa52-34539506ef1c" providerId="ADAL" clId="{B9563BC1-917B-4E47-A310-CF283070251A}" dt="2022-04-06T15:29:32.502" v="12776" actId="1076"/>
          <ac:spMkLst>
            <pc:docMk/>
            <pc:sldMk cId="1759817523" sldId="281"/>
            <ac:spMk id="76" creationId="{01467A5E-7131-43C3-83F4-D44A1AC4406F}"/>
          </ac:spMkLst>
        </pc:spChg>
        <pc:spChg chg="mod topLvl">
          <ac:chgData name="Philippe Karan" userId="c2e8f618-9ffe-4e23-aa52-34539506ef1c" providerId="ADAL" clId="{B9563BC1-917B-4E47-A310-CF283070251A}" dt="2022-04-06T15:29:32.502" v="12776" actId="1076"/>
          <ac:spMkLst>
            <pc:docMk/>
            <pc:sldMk cId="1759817523" sldId="281"/>
            <ac:spMk id="79" creationId="{42AE4BD1-A33F-47A6-9E1C-E8C0C27D0DD3}"/>
          </ac:spMkLst>
        </pc:spChg>
        <pc:spChg chg="del mod topLvl">
          <ac:chgData name="Philippe Karan" userId="c2e8f618-9ffe-4e23-aa52-34539506ef1c" providerId="ADAL" clId="{B9563BC1-917B-4E47-A310-CF283070251A}" dt="2022-04-06T15:28:35.471" v="12761" actId="478"/>
          <ac:spMkLst>
            <pc:docMk/>
            <pc:sldMk cId="1759817523" sldId="281"/>
            <ac:spMk id="80" creationId="{CCD5B9E1-ECB1-42A1-8E18-6BB464FA14C8}"/>
          </ac:spMkLst>
        </pc:spChg>
        <pc:grpChg chg="add mod">
          <ac:chgData name="Philippe Karan" userId="c2e8f618-9ffe-4e23-aa52-34539506ef1c" providerId="ADAL" clId="{B9563BC1-917B-4E47-A310-CF283070251A}" dt="2022-04-06T15:14:12.569" v="12639" actId="1076"/>
          <ac:grpSpMkLst>
            <pc:docMk/>
            <pc:sldMk cId="1759817523" sldId="281"/>
            <ac:grpSpMk id="3" creationId="{B4819AE0-20D0-4A11-A4F2-403E63BCE227}"/>
          </ac:grpSpMkLst>
        </pc:grpChg>
        <pc:grpChg chg="add del mod">
          <ac:chgData name="Philippe Karan" userId="c2e8f618-9ffe-4e23-aa52-34539506ef1c" providerId="ADAL" clId="{B9563BC1-917B-4E47-A310-CF283070251A}" dt="2022-04-06T14:37:31.882" v="12480" actId="165"/>
          <ac:grpSpMkLst>
            <pc:docMk/>
            <pc:sldMk cId="1759817523" sldId="281"/>
            <ac:grpSpMk id="6" creationId="{3E56019D-D214-4C1B-A097-855972F62891}"/>
          </ac:grpSpMkLst>
        </pc:grpChg>
        <pc:grpChg chg="add mod">
          <ac:chgData name="Philippe Karan" userId="c2e8f618-9ffe-4e23-aa52-34539506ef1c" providerId="ADAL" clId="{B9563BC1-917B-4E47-A310-CF283070251A}" dt="2022-04-05T18:51:11.049" v="12420" actId="1076"/>
          <ac:grpSpMkLst>
            <pc:docMk/>
            <pc:sldMk cId="1759817523" sldId="281"/>
            <ac:grpSpMk id="14" creationId="{7455C6A6-D100-4090-A66F-B2A3889217F1}"/>
          </ac:grpSpMkLst>
        </pc:grpChg>
        <pc:grpChg chg="add mod">
          <ac:chgData name="Philippe Karan" userId="c2e8f618-9ffe-4e23-aa52-34539506ef1c" providerId="ADAL" clId="{B9563BC1-917B-4E47-A310-CF283070251A}" dt="2022-04-05T18:51:11.049" v="12420" actId="1076"/>
          <ac:grpSpMkLst>
            <pc:docMk/>
            <pc:sldMk cId="1759817523" sldId="281"/>
            <ac:grpSpMk id="18" creationId="{9A99BF0A-FB43-42A5-9770-55478CE33543}"/>
          </ac:grpSpMkLst>
        </pc:grpChg>
        <pc:grpChg chg="mod">
          <ac:chgData name="Philippe Karan" userId="c2e8f618-9ffe-4e23-aa52-34539506ef1c" providerId="ADAL" clId="{B9563BC1-917B-4E47-A310-CF283070251A}" dt="2022-04-05T18:51:05.157" v="12419"/>
          <ac:grpSpMkLst>
            <pc:docMk/>
            <pc:sldMk cId="1759817523" sldId="281"/>
            <ac:grpSpMk id="19" creationId="{90082EA2-EDAD-4B56-B9C6-E5E51899A57D}"/>
          </ac:grpSpMkLst>
        </pc:grpChg>
        <pc:grpChg chg="add mod">
          <ac:chgData name="Philippe Karan" userId="c2e8f618-9ffe-4e23-aa52-34539506ef1c" providerId="ADAL" clId="{B9563BC1-917B-4E47-A310-CF283070251A}" dt="2022-04-05T18:51:11.049" v="12420" actId="1076"/>
          <ac:grpSpMkLst>
            <pc:docMk/>
            <pc:sldMk cId="1759817523" sldId="281"/>
            <ac:grpSpMk id="28" creationId="{0B7B6D8C-A8BB-4DBE-99B2-F1D7E37660AC}"/>
          </ac:grpSpMkLst>
        </pc:grpChg>
        <pc:grpChg chg="add mod">
          <ac:chgData name="Philippe Karan" userId="c2e8f618-9ffe-4e23-aa52-34539506ef1c" providerId="ADAL" clId="{B9563BC1-917B-4E47-A310-CF283070251A}" dt="2022-04-06T15:17:15.944" v="12653" actId="1076"/>
          <ac:grpSpMkLst>
            <pc:docMk/>
            <pc:sldMk cId="1759817523" sldId="281"/>
            <ac:grpSpMk id="34" creationId="{1541976F-F79A-4C4F-AA21-9EA27B6D3096}"/>
          </ac:grpSpMkLst>
        </pc:grpChg>
        <pc:grpChg chg="add del mod">
          <ac:chgData name="Philippe Karan" userId="c2e8f618-9ffe-4e23-aa52-34539506ef1c" providerId="ADAL" clId="{B9563BC1-917B-4E47-A310-CF283070251A}" dt="2022-04-06T14:52:08.483" v="12504" actId="165"/>
          <ac:grpSpMkLst>
            <pc:docMk/>
            <pc:sldMk cId="1759817523" sldId="281"/>
            <ac:grpSpMk id="48" creationId="{B59EB921-6DFF-4338-8D9F-0AD123B0E85E}"/>
          </ac:grpSpMkLst>
        </pc:grpChg>
        <pc:grpChg chg="del mod topLvl">
          <ac:chgData name="Philippe Karan" userId="c2e8f618-9ffe-4e23-aa52-34539506ef1c" providerId="ADAL" clId="{B9563BC1-917B-4E47-A310-CF283070251A}" dt="2022-04-06T14:52:14.403" v="12505" actId="165"/>
          <ac:grpSpMkLst>
            <pc:docMk/>
            <pc:sldMk cId="1759817523" sldId="281"/>
            <ac:grpSpMk id="49" creationId="{B8E1D462-9804-4972-92AD-F46BE11C011C}"/>
          </ac:grpSpMkLst>
        </pc:grpChg>
        <pc:grpChg chg="add mod">
          <ac:chgData name="Philippe Karan" userId="c2e8f618-9ffe-4e23-aa52-34539506ef1c" providerId="ADAL" clId="{B9563BC1-917B-4E47-A310-CF283070251A}" dt="2022-04-06T15:16:30.959" v="12648" actId="688"/>
          <ac:grpSpMkLst>
            <pc:docMk/>
            <pc:sldMk cId="1759817523" sldId="281"/>
            <ac:grpSpMk id="70" creationId="{618D03E8-E3EE-42FC-B480-909DD1B4C91D}"/>
          </ac:grpSpMkLst>
        </pc:grpChg>
        <pc:grpChg chg="add del mod">
          <ac:chgData name="Philippe Karan" userId="c2e8f618-9ffe-4e23-aa52-34539506ef1c" providerId="ADAL" clId="{B9563BC1-917B-4E47-A310-CF283070251A}" dt="2022-04-06T15:11:19.783" v="12623" actId="165"/>
          <ac:grpSpMkLst>
            <pc:docMk/>
            <pc:sldMk cId="1759817523" sldId="281"/>
            <ac:grpSpMk id="72" creationId="{A54FDF6A-7708-4DF7-AB69-EC57699AB133}"/>
          </ac:grpSpMkLst>
        </pc:grpChg>
        <pc:grpChg chg="add del mod">
          <ac:chgData name="Philippe Karan" userId="c2e8f618-9ffe-4e23-aa52-34539506ef1c" providerId="ADAL" clId="{B9563BC1-917B-4E47-A310-CF283070251A}" dt="2022-04-06T15:28:32.122" v="12760" actId="165"/>
          <ac:grpSpMkLst>
            <pc:docMk/>
            <pc:sldMk cId="1759817523" sldId="281"/>
            <ac:grpSpMk id="77" creationId="{03108E71-3B55-47D0-82B4-3267A6AF2AA4}"/>
          </ac:grpSpMkLst>
        </pc:grpChg>
        <pc:picChg chg="del">
          <ac:chgData name="Philippe Karan" userId="c2e8f618-9ffe-4e23-aa52-34539506ef1c" providerId="ADAL" clId="{B9563BC1-917B-4E47-A310-CF283070251A}" dt="2022-04-05T15:35:17.982" v="11584" actId="478"/>
          <ac:picMkLst>
            <pc:docMk/>
            <pc:sldMk cId="1759817523" sldId="281"/>
            <ac:picMk id="5" creationId="{12550336-DDA9-42D6-B2AE-A9E330EBF11B}"/>
          </ac:picMkLst>
        </pc:picChg>
        <pc:picChg chg="mod topLvl">
          <ac:chgData name="Philippe Karan" userId="c2e8f618-9ffe-4e23-aa52-34539506ef1c" providerId="ADAL" clId="{B9563BC1-917B-4E47-A310-CF283070251A}" dt="2022-04-06T15:29:32.502" v="12776" actId="1076"/>
          <ac:picMkLst>
            <pc:docMk/>
            <pc:sldMk cId="1759817523" sldId="281"/>
            <ac:picMk id="78" creationId="{DE4278AC-A52A-4561-B304-2D13602DF82B}"/>
          </ac:picMkLst>
        </pc:picChg>
        <pc:cxnChg chg="mod topLvl">
          <ac:chgData name="Philippe Karan" userId="c2e8f618-9ffe-4e23-aa52-34539506ef1c" providerId="ADAL" clId="{B9563BC1-917B-4E47-A310-CF283070251A}" dt="2022-04-06T15:19:55.646" v="12660" actId="1076"/>
          <ac:cxnSpMkLst>
            <pc:docMk/>
            <pc:sldMk cId="1759817523" sldId="281"/>
            <ac:cxnSpMk id="7" creationId="{D434063F-3EF0-40F2-A165-7F8EE779AAA5}"/>
          </ac:cxnSpMkLst>
        </pc:cxnChg>
        <pc:cxnChg chg="mod topLvl">
          <ac:chgData name="Philippe Karan" userId="c2e8f618-9ffe-4e23-aa52-34539506ef1c" providerId="ADAL" clId="{B9563BC1-917B-4E47-A310-CF283070251A}" dt="2022-04-06T15:19:55.646" v="12660" actId="1076"/>
          <ac:cxnSpMkLst>
            <pc:docMk/>
            <pc:sldMk cId="1759817523" sldId="281"/>
            <ac:cxnSpMk id="8" creationId="{7741749A-A654-437D-8D88-0B5E350A5F3E}"/>
          </ac:cxnSpMkLst>
        </pc:cxnChg>
        <pc:cxnChg chg="mod">
          <ac:chgData name="Philippe Karan" userId="c2e8f618-9ffe-4e23-aa52-34539506ef1c" providerId="ADAL" clId="{B9563BC1-917B-4E47-A310-CF283070251A}" dt="2022-04-05T18:51:05.157" v="12419"/>
          <ac:cxnSpMkLst>
            <pc:docMk/>
            <pc:sldMk cId="1759817523" sldId="281"/>
            <ac:cxnSpMk id="23" creationId="{3FBDAE68-2812-4B3F-8C67-AEADF25FF841}"/>
          </ac:cxnSpMkLst>
        </pc:cxnChg>
        <pc:cxnChg chg="mod">
          <ac:chgData name="Philippe Karan" userId="c2e8f618-9ffe-4e23-aa52-34539506ef1c" providerId="ADAL" clId="{B9563BC1-917B-4E47-A310-CF283070251A}" dt="2022-04-05T18:51:05.157" v="12419"/>
          <ac:cxnSpMkLst>
            <pc:docMk/>
            <pc:sldMk cId="1759817523" sldId="281"/>
            <ac:cxnSpMk id="24" creationId="{22F280F4-45EA-43C2-BD9A-05D39F9CBE75}"/>
          </ac:cxnSpMkLst>
        </pc:cxnChg>
        <pc:cxnChg chg="mod">
          <ac:chgData name="Philippe Karan" userId="c2e8f618-9ffe-4e23-aa52-34539506ef1c" providerId="ADAL" clId="{B9563BC1-917B-4E47-A310-CF283070251A}" dt="2022-04-05T18:51:05.157" v="12419"/>
          <ac:cxnSpMkLst>
            <pc:docMk/>
            <pc:sldMk cId="1759817523" sldId="281"/>
            <ac:cxnSpMk id="25" creationId="{5D2EAC08-1DD8-4DBB-84E9-F8E956E805B5}"/>
          </ac:cxnSpMkLst>
        </pc:cxnChg>
        <pc:cxnChg chg="add mod">
          <ac:chgData name="Philippe Karan" userId="c2e8f618-9ffe-4e23-aa52-34539506ef1c" providerId="ADAL" clId="{B9563BC1-917B-4E47-A310-CF283070251A}" dt="2022-04-05T18:51:11.049" v="12420" actId="1076"/>
          <ac:cxnSpMkLst>
            <pc:docMk/>
            <pc:sldMk cId="1759817523" sldId="281"/>
            <ac:cxnSpMk id="26" creationId="{91D3F6DC-2B34-4DCE-BD6C-F2B8862BD2C1}"/>
          </ac:cxnSpMkLst>
        </pc:cxnChg>
        <pc:cxnChg chg="mod">
          <ac:chgData name="Philippe Karan" userId="c2e8f618-9ffe-4e23-aa52-34539506ef1c" providerId="ADAL" clId="{B9563BC1-917B-4E47-A310-CF283070251A}" dt="2022-04-05T18:51:05.157" v="12419"/>
          <ac:cxnSpMkLst>
            <pc:docMk/>
            <pc:sldMk cId="1759817523" sldId="281"/>
            <ac:cxnSpMk id="32" creationId="{49AFE9FF-32D3-475F-8BCF-AA65EF9B2281}"/>
          </ac:cxnSpMkLst>
        </pc:cxnChg>
        <pc:cxnChg chg="add mod topLvl">
          <ac:chgData name="Philippe Karan" userId="c2e8f618-9ffe-4e23-aa52-34539506ef1c" providerId="ADAL" clId="{B9563BC1-917B-4E47-A310-CF283070251A}" dt="2022-04-06T15:11:19.783" v="12623" actId="165"/>
          <ac:cxnSpMkLst>
            <pc:docMk/>
            <pc:sldMk cId="1759817523" sldId="281"/>
            <ac:cxnSpMk id="33" creationId="{ECC8F8B7-762A-4EEF-A64D-FA04AE4DCED9}"/>
          </ac:cxnSpMkLst>
        </pc:cxnChg>
        <pc:cxnChg chg="mod topLvl">
          <ac:chgData name="Philippe Karan" userId="c2e8f618-9ffe-4e23-aa52-34539506ef1c" providerId="ADAL" clId="{B9563BC1-917B-4E47-A310-CF283070251A}" dt="2022-04-06T14:52:59.038" v="12520" actId="164"/>
          <ac:cxnSpMkLst>
            <pc:docMk/>
            <pc:sldMk cId="1759817523" sldId="281"/>
            <ac:cxnSpMk id="53" creationId="{335E0D74-3285-40C6-A255-5129FF8EEEDF}"/>
          </ac:cxnSpMkLst>
        </pc:cxnChg>
        <pc:cxnChg chg="mod topLvl">
          <ac:chgData name="Philippe Karan" userId="c2e8f618-9ffe-4e23-aa52-34539506ef1c" providerId="ADAL" clId="{B9563BC1-917B-4E47-A310-CF283070251A}" dt="2022-04-06T14:52:59.038" v="12520" actId="164"/>
          <ac:cxnSpMkLst>
            <pc:docMk/>
            <pc:sldMk cId="1759817523" sldId="281"/>
            <ac:cxnSpMk id="54" creationId="{B708593F-42CD-4A7F-9E7D-6950B742116E}"/>
          </ac:cxnSpMkLst>
        </pc:cxnChg>
        <pc:cxnChg chg="del mod topLvl">
          <ac:chgData name="Philippe Karan" userId="c2e8f618-9ffe-4e23-aa52-34539506ef1c" providerId="ADAL" clId="{B9563BC1-917B-4E47-A310-CF283070251A}" dt="2022-04-06T14:52:16.850" v="12506" actId="478"/>
          <ac:cxnSpMkLst>
            <pc:docMk/>
            <pc:sldMk cId="1759817523" sldId="281"/>
            <ac:cxnSpMk id="55" creationId="{BC55CDF4-D3DF-4E70-AF43-85C69EA2A8DD}"/>
          </ac:cxnSpMkLst>
        </pc:cxnChg>
        <pc:cxnChg chg="add mod ord">
          <ac:chgData name="Philippe Karan" userId="c2e8f618-9ffe-4e23-aa52-34539506ef1c" providerId="ADAL" clId="{B9563BC1-917B-4E47-A310-CF283070251A}" dt="2022-04-06T15:13:17.196" v="12634" actId="1037"/>
          <ac:cxnSpMkLst>
            <pc:docMk/>
            <pc:sldMk cId="1759817523" sldId="281"/>
            <ac:cxnSpMk id="57" creationId="{4D18A4F8-96E4-4724-8618-74F5592A1087}"/>
          </ac:cxnSpMkLst>
        </pc:cxnChg>
      </pc:sldChg>
      <pc:sldChg chg="add">
        <pc:chgData name="Philippe Karan" userId="c2e8f618-9ffe-4e23-aa52-34539506ef1c" providerId="ADAL" clId="{B9563BC1-917B-4E47-A310-CF283070251A}" dt="2022-04-05T16:02:23.353" v="11815"/>
        <pc:sldMkLst>
          <pc:docMk/>
          <pc:sldMk cId="524757418" sldId="282"/>
        </pc:sldMkLst>
      </pc:sldChg>
      <pc:sldChg chg="addSp delSp modSp add mod ord modAnim">
        <pc:chgData name="Philippe Karan" userId="c2e8f618-9ffe-4e23-aa52-34539506ef1c" providerId="ADAL" clId="{B9563BC1-917B-4E47-A310-CF283070251A}" dt="2022-04-05T18:48:16.508" v="12414"/>
        <pc:sldMkLst>
          <pc:docMk/>
          <pc:sldMk cId="473203973" sldId="283"/>
        </pc:sldMkLst>
        <pc:spChg chg="mod">
          <ac:chgData name="Philippe Karan" userId="c2e8f618-9ffe-4e23-aa52-34539506ef1c" providerId="ADAL" clId="{B9563BC1-917B-4E47-A310-CF283070251A}" dt="2022-04-05T18:32:58.765" v="12241" actId="1076"/>
          <ac:spMkLst>
            <pc:docMk/>
            <pc:sldMk cId="473203973" sldId="283"/>
            <ac:spMk id="6" creationId="{86534439-8AAB-4144-9564-7E68FB151BD4}"/>
          </ac:spMkLst>
        </pc:spChg>
        <pc:spChg chg="del">
          <ac:chgData name="Philippe Karan" userId="c2e8f618-9ffe-4e23-aa52-34539506ef1c" providerId="ADAL" clId="{B9563BC1-917B-4E47-A310-CF283070251A}" dt="2022-04-05T18:48:13.282" v="12412" actId="478"/>
          <ac:spMkLst>
            <pc:docMk/>
            <pc:sldMk cId="473203973" sldId="283"/>
            <ac:spMk id="62" creationId="{48A48A0A-237D-4E3D-B32C-90C875FE4437}"/>
          </ac:spMkLst>
        </pc:spChg>
        <pc:spChg chg="add mod">
          <ac:chgData name="Philippe Karan" userId="c2e8f618-9ffe-4e23-aa52-34539506ef1c" providerId="ADAL" clId="{B9563BC1-917B-4E47-A310-CF283070251A}" dt="2022-04-05T18:48:13.501" v="12413"/>
          <ac:spMkLst>
            <pc:docMk/>
            <pc:sldMk cId="473203973" sldId="283"/>
            <ac:spMk id="63" creationId="{AC02CAB8-F6AF-449D-8AF0-32EC666B3A73}"/>
          </ac:spMkLst>
        </pc:spChg>
        <pc:spChg chg="mod">
          <ac:chgData name="Philippe Karan" userId="c2e8f618-9ffe-4e23-aa52-34539506ef1c" providerId="ADAL" clId="{B9563BC1-917B-4E47-A310-CF283070251A}" dt="2022-04-05T18:48:13.501" v="12413"/>
          <ac:spMkLst>
            <pc:docMk/>
            <pc:sldMk cId="473203973" sldId="283"/>
            <ac:spMk id="67" creationId="{8BC0909B-5A0D-46C7-B2A2-F0835A1B1CD3}"/>
          </ac:spMkLst>
        </pc:spChg>
        <pc:spChg chg="mod">
          <ac:chgData name="Philippe Karan" userId="c2e8f618-9ffe-4e23-aa52-34539506ef1c" providerId="ADAL" clId="{B9563BC1-917B-4E47-A310-CF283070251A}" dt="2022-04-05T18:48:13.501" v="12413"/>
          <ac:spMkLst>
            <pc:docMk/>
            <pc:sldMk cId="473203973" sldId="283"/>
            <ac:spMk id="68" creationId="{7AF02967-FA96-44E0-B3C4-5FFF3FAE1F49}"/>
          </ac:spMkLst>
        </pc:spChg>
        <pc:grpChg chg="add mod">
          <ac:chgData name="Philippe Karan" userId="c2e8f618-9ffe-4e23-aa52-34539506ef1c" providerId="ADAL" clId="{B9563BC1-917B-4E47-A310-CF283070251A}" dt="2022-04-05T18:48:13.501" v="12413"/>
          <ac:grpSpMkLst>
            <pc:docMk/>
            <pc:sldMk cId="473203973" sldId="283"/>
            <ac:grpSpMk id="64" creationId="{A39483EE-A4FE-4151-A312-F2616795B054}"/>
          </ac:grpSpMkLst>
        </pc:grpChg>
        <pc:cxnChg chg="mod">
          <ac:chgData name="Philippe Karan" userId="c2e8f618-9ffe-4e23-aa52-34539506ef1c" providerId="ADAL" clId="{B9563BC1-917B-4E47-A310-CF283070251A}" dt="2022-04-05T18:48:13.501" v="12413"/>
          <ac:cxnSpMkLst>
            <pc:docMk/>
            <pc:sldMk cId="473203973" sldId="283"/>
            <ac:cxnSpMk id="65" creationId="{D3FC57E8-97FC-427E-900B-F3A03ECDD799}"/>
          </ac:cxnSpMkLst>
        </pc:cxnChg>
        <pc:cxnChg chg="mod">
          <ac:chgData name="Philippe Karan" userId="c2e8f618-9ffe-4e23-aa52-34539506ef1c" providerId="ADAL" clId="{B9563BC1-917B-4E47-A310-CF283070251A}" dt="2022-04-05T18:48:13.501" v="12413"/>
          <ac:cxnSpMkLst>
            <pc:docMk/>
            <pc:sldMk cId="473203973" sldId="283"/>
            <ac:cxnSpMk id="66" creationId="{1C3144BE-EECF-4CEE-920D-8D8ADB722017}"/>
          </ac:cxnSpMkLst>
        </pc:cxnChg>
      </pc:sldChg>
      <pc:sldChg chg="new del">
        <pc:chgData name="Philippe Karan" userId="c2e8f618-9ffe-4e23-aa52-34539506ef1c" providerId="ADAL" clId="{B9563BC1-917B-4E47-A310-CF283070251A}" dt="2022-04-05T18:27:44.184" v="12082" actId="47"/>
        <pc:sldMkLst>
          <pc:docMk/>
          <pc:sldMk cId="2337565595" sldId="283"/>
        </pc:sldMkLst>
      </pc:sldChg>
      <pc:sldChg chg="add del">
        <pc:chgData name="Philippe Karan" userId="c2e8f618-9ffe-4e23-aa52-34539506ef1c" providerId="ADAL" clId="{B9563BC1-917B-4E47-A310-CF283070251A}" dt="2022-04-05T18:37:45.983" v="12255" actId="47"/>
        <pc:sldMkLst>
          <pc:docMk/>
          <pc:sldMk cId="2922434316" sldId="284"/>
        </pc:sldMkLst>
      </pc:sldChg>
      <pc:sldChg chg="addSp delSp modSp new del mod">
        <pc:chgData name="Philippe Karan" userId="c2e8f618-9ffe-4e23-aa52-34539506ef1c" providerId="ADAL" clId="{B9563BC1-917B-4E47-A310-CF283070251A}" dt="2022-04-05T18:40:58.233" v="12281" actId="47"/>
        <pc:sldMkLst>
          <pc:docMk/>
          <pc:sldMk cId="3393273902" sldId="284"/>
        </pc:sldMkLst>
        <pc:spChg chg="add del mod">
          <ac:chgData name="Philippe Karan" userId="c2e8f618-9ffe-4e23-aa52-34539506ef1c" providerId="ADAL" clId="{B9563BC1-917B-4E47-A310-CF283070251A}" dt="2022-04-05T18:40:21.168" v="12274" actId="478"/>
          <ac:spMkLst>
            <pc:docMk/>
            <pc:sldMk cId="3393273902" sldId="284"/>
            <ac:spMk id="3" creationId="{3FF71974-4047-401A-B395-9F9DBF411A35}"/>
          </ac:spMkLst>
        </pc:spChg>
        <pc:spChg chg="add mod">
          <ac:chgData name="Philippe Karan" userId="c2e8f618-9ffe-4e23-aa52-34539506ef1c" providerId="ADAL" clId="{B9563BC1-917B-4E47-A310-CF283070251A}" dt="2022-04-05T18:40:55.088" v="12279" actId="1076"/>
          <ac:spMkLst>
            <pc:docMk/>
            <pc:sldMk cId="3393273902" sldId="284"/>
            <ac:spMk id="4" creationId="{07E6D472-577C-4297-81DB-E4C11F7229AB}"/>
          </ac:spMkLst>
        </pc:spChg>
        <pc:picChg chg="add del mod">
          <ac:chgData name="Philippe Karan" userId="c2e8f618-9ffe-4e23-aa52-34539506ef1c" providerId="ADAL" clId="{B9563BC1-917B-4E47-A310-CF283070251A}" dt="2022-04-05T18:40:56.025" v="12280" actId="478"/>
          <ac:picMkLst>
            <pc:docMk/>
            <pc:sldMk cId="3393273902" sldId="284"/>
            <ac:picMk id="2" creationId="{F7CB7A34-F371-42AA-87D2-423FDAA14CC1}"/>
          </ac:picMkLst>
        </pc:picChg>
      </pc:sldChg>
      <pc:sldChg chg="addSp delSp modSp add mod delAnim modAnim">
        <pc:chgData name="Philippe Karan" userId="c2e8f618-9ffe-4e23-aa52-34539506ef1c" providerId="ADAL" clId="{B9563BC1-917B-4E47-A310-CF283070251A}" dt="2022-04-07T16:31:22.693" v="13978"/>
        <pc:sldMkLst>
          <pc:docMk/>
          <pc:sldMk cId="3967298133" sldId="284"/>
        </pc:sldMkLst>
        <pc:spChg chg="mod">
          <ac:chgData name="Philippe Karan" userId="c2e8f618-9ffe-4e23-aa52-34539506ef1c" providerId="ADAL" clId="{B9563BC1-917B-4E47-A310-CF283070251A}" dt="2022-04-06T19:36:11.810" v="13342" actId="120"/>
          <ac:spMkLst>
            <pc:docMk/>
            <pc:sldMk cId="3967298133" sldId="284"/>
            <ac:spMk id="2" creationId="{27E4192C-F1B7-446C-936E-0C8855CBC08A}"/>
          </ac:spMkLst>
        </pc:spChg>
        <pc:spChg chg="mod">
          <ac:chgData name="Philippe Karan" userId="c2e8f618-9ffe-4e23-aa52-34539506ef1c" providerId="ADAL" clId="{B9563BC1-917B-4E47-A310-CF283070251A}" dt="2022-04-06T19:36:15.737" v="13343" actId="121"/>
          <ac:spMkLst>
            <pc:docMk/>
            <pc:sldMk cId="3967298133" sldId="284"/>
            <ac:spMk id="4" creationId="{E7331D26-3FA7-497C-BD2D-5215B4E704C8}"/>
          </ac:spMkLst>
        </pc:spChg>
        <pc:spChg chg="del">
          <ac:chgData name="Philippe Karan" userId="c2e8f618-9ffe-4e23-aa52-34539506ef1c" providerId="ADAL" clId="{B9563BC1-917B-4E47-A310-CF283070251A}" dt="2022-04-06T15:30:05.017" v="12779" actId="478"/>
          <ac:spMkLst>
            <pc:docMk/>
            <pc:sldMk cId="3967298133" sldId="284"/>
            <ac:spMk id="9" creationId="{785AD40A-7E5C-4F8F-B1FE-A3B77F3FEB54}"/>
          </ac:spMkLst>
        </pc:spChg>
        <pc:spChg chg="del">
          <ac:chgData name="Philippe Karan" userId="c2e8f618-9ffe-4e23-aa52-34539506ef1c" providerId="ADAL" clId="{B9563BC1-917B-4E47-A310-CF283070251A}" dt="2022-04-06T15:30:05.017" v="12779" actId="478"/>
          <ac:spMkLst>
            <pc:docMk/>
            <pc:sldMk cId="3967298133" sldId="284"/>
            <ac:spMk id="10" creationId="{BC5CC79F-1992-40FA-ACB3-8612F87BE83A}"/>
          </ac:spMkLst>
        </pc:spChg>
        <pc:spChg chg="del">
          <ac:chgData name="Philippe Karan" userId="c2e8f618-9ffe-4e23-aa52-34539506ef1c" providerId="ADAL" clId="{B9563BC1-917B-4E47-A310-CF283070251A}" dt="2022-04-06T15:30:05.017" v="12779" actId="478"/>
          <ac:spMkLst>
            <pc:docMk/>
            <pc:sldMk cId="3967298133" sldId="284"/>
            <ac:spMk id="11" creationId="{A8CDBD6B-FBE7-4900-A3AE-8233652CBD06}"/>
          </ac:spMkLst>
        </pc:spChg>
        <pc:spChg chg="del">
          <ac:chgData name="Philippe Karan" userId="c2e8f618-9ffe-4e23-aa52-34539506ef1c" providerId="ADAL" clId="{B9563BC1-917B-4E47-A310-CF283070251A}" dt="2022-04-06T15:30:05.017" v="12779" actId="478"/>
          <ac:spMkLst>
            <pc:docMk/>
            <pc:sldMk cId="3967298133" sldId="284"/>
            <ac:spMk id="12" creationId="{7CB9EC65-1F11-42B3-A8F7-4DB204745D0E}"/>
          </ac:spMkLst>
        </pc:spChg>
        <pc:spChg chg="del">
          <ac:chgData name="Philippe Karan" userId="c2e8f618-9ffe-4e23-aa52-34539506ef1c" providerId="ADAL" clId="{B9563BC1-917B-4E47-A310-CF283070251A}" dt="2022-04-06T15:30:05.017" v="12779" actId="478"/>
          <ac:spMkLst>
            <pc:docMk/>
            <pc:sldMk cId="3967298133" sldId="284"/>
            <ac:spMk id="13" creationId="{7A9178B7-3C1B-4552-AE50-3D93220686A2}"/>
          </ac:spMkLst>
        </pc:spChg>
        <pc:spChg chg="del">
          <ac:chgData name="Philippe Karan" userId="c2e8f618-9ffe-4e23-aa52-34539506ef1c" providerId="ADAL" clId="{B9563BC1-917B-4E47-A310-CF283070251A}" dt="2022-04-06T15:30:05.017" v="12779" actId="478"/>
          <ac:spMkLst>
            <pc:docMk/>
            <pc:sldMk cId="3967298133" sldId="284"/>
            <ac:spMk id="17" creationId="{EABBE123-4680-4F85-9F82-A7F2F4327A38}"/>
          </ac:spMkLst>
        </pc:spChg>
        <pc:spChg chg="del">
          <ac:chgData name="Philippe Karan" userId="c2e8f618-9ffe-4e23-aa52-34539506ef1c" providerId="ADAL" clId="{B9563BC1-917B-4E47-A310-CF283070251A}" dt="2022-04-06T15:30:05.017" v="12779" actId="478"/>
          <ac:spMkLst>
            <pc:docMk/>
            <pc:sldMk cId="3967298133" sldId="284"/>
            <ac:spMk id="27" creationId="{267BA873-A2C2-4F2A-8FD9-0101B3E32D6E}"/>
          </ac:spMkLst>
        </pc:spChg>
        <pc:spChg chg="del">
          <ac:chgData name="Philippe Karan" userId="c2e8f618-9ffe-4e23-aa52-34539506ef1c" providerId="ADAL" clId="{B9563BC1-917B-4E47-A310-CF283070251A}" dt="2022-04-06T15:30:05.017" v="12779" actId="478"/>
          <ac:spMkLst>
            <pc:docMk/>
            <pc:sldMk cId="3967298133" sldId="284"/>
            <ac:spMk id="45" creationId="{3453A8D5-5E64-4168-8DF9-39B19088520C}"/>
          </ac:spMkLst>
        </pc:spChg>
        <pc:spChg chg="del">
          <ac:chgData name="Philippe Karan" userId="c2e8f618-9ffe-4e23-aa52-34539506ef1c" providerId="ADAL" clId="{B9563BC1-917B-4E47-A310-CF283070251A}" dt="2022-04-06T15:30:05.017" v="12779" actId="478"/>
          <ac:spMkLst>
            <pc:docMk/>
            <pc:sldMk cId="3967298133" sldId="284"/>
            <ac:spMk id="46" creationId="{ED70B02D-4CD4-4BAC-BCAA-FE8BEFFCCDDB}"/>
          </ac:spMkLst>
        </pc:spChg>
        <pc:spChg chg="del">
          <ac:chgData name="Philippe Karan" userId="c2e8f618-9ffe-4e23-aa52-34539506ef1c" providerId="ADAL" clId="{B9563BC1-917B-4E47-A310-CF283070251A}" dt="2022-04-06T15:30:05.017" v="12779" actId="478"/>
          <ac:spMkLst>
            <pc:docMk/>
            <pc:sldMk cId="3967298133" sldId="284"/>
            <ac:spMk id="47" creationId="{045F21BA-5D52-4B5B-A168-D38645F0C1B1}"/>
          </ac:spMkLst>
        </pc:spChg>
        <pc:spChg chg="del">
          <ac:chgData name="Philippe Karan" userId="c2e8f618-9ffe-4e23-aa52-34539506ef1c" providerId="ADAL" clId="{B9563BC1-917B-4E47-A310-CF283070251A}" dt="2022-04-06T15:30:05.017" v="12779" actId="478"/>
          <ac:spMkLst>
            <pc:docMk/>
            <pc:sldMk cId="3967298133" sldId="284"/>
            <ac:spMk id="59" creationId="{9B8878CD-DBEB-4B38-BD95-4D3F9AECE315}"/>
          </ac:spMkLst>
        </pc:spChg>
        <pc:spChg chg="add mod">
          <ac:chgData name="Philippe Karan" userId="c2e8f618-9ffe-4e23-aa52-34539506ef1c" providerId="ADAL" clId="{B9563BC1-917B-4E47-A310-CF283070251A}" dt="2022-04-06T19:36:07.156" v="13341" actId="122"/>
          <ac:spMkLst>
            <pc:docMk/>
            <pc:sldMk cId="3967298133" sldId="284"/>
            <ac:spMk id="61" creationId="{192DC595-C7E6-413C-86BD-DD1A0A067EF0}"/>
          </ac:spMkLst>
        </pc:spChg>
        <pc:spChg chg="add mod">
          <ac:chgData name="Philippe Karan" userId="c2e8f618-9ffe-4e23-aa52-34539506ef1c" providerId="ADAL" clId="{B9563BC1-917B-4E47-A310-CF283070251A}" dt="2022-04-06T19:36:07.156" v="13341" actId="122"/>
          <ac:spMkLst>
            <pc:docMk/>
            <pc:sldMk cId="3967298133" sldId="284"/>
            <ac:spMk id="62" creationId="{C9F2129E-94B8-4B8D-B095-B3464692F4AD}"/>
          </ac:spMkLst>
        </pc:spChg>
        <pc:spChg chg="add del mod">
          <ac:chgData name="Philippe Karan" userId="c2e8f618-9ffe-4e23-aa52-34539506ef1c" providerId="ADAL" clId="{B9563BC1-917B-4E47-A310-CF283070251A}" dt="2022-04-06T19:29:10.423" v="13220" actId="478"/>
          <ac:spMkLst>
            <pc:docMk/>
            <pc:sldMk cId="3967298133" sldId="284"/>
            <ac:spMk id="63" creationId="{751886E0-C846-4E8F-B0B7-399662E03602}"/>
          </ac:spMkLst>
        </pc:spChg>
        <pc:spChg chg="add del mod">
          <ac:chgData name="Philippe Karan" userId="c2e8f618-9ffe-4e23-aa52-34539506ef1c" providerId="ADAL" clId="{B9563BC1-917B-4E47-A310-CF283070251A}" dt="2022-04-06T19:29:08.999" v="13219" actId="478"/>
          <ac:spMkLst>
            <pc:docMk/>
            <pc:sldMk cId="3967298133" sldId="284"/>
            <ac:spMk id="64" creationId="{5C4FCE0F-FA16-4E80-8D59-4102C35E315F}"/>
          </ac:spMkLst>
        </pc:spChg>
        <pc:spChg chg="add mod">
          <ac:chgData name="Philippe Karan" userId="c2e8f618-9ffe-4e23-aa52-34539506ef1c" providerId="ADAL" clId="{B9563BC1-917B-4E47-A310-CF283070251A}" dt="2022-04-06T19:41:26.748" v="13433" actId="1038"/>
          <ac:spMkLst>
            <pc:docMk/>
            <pc:sldMk cId="3967298133" sldId="284"/>
            <ac:spMk id="65" creationId="{1E258A5F-8D39-4F61-B4D4-D9FF61B5259F}"/>
          </ac:spMkLst>
        </pc:spChg>
        <pc:spChg chg="add mod">
          <ac:chgData name="Philippe Karan" userId="c2e8f618-9ffe-4e23-aa52-34539506ef1c" providerId="ADAL" clId="{B9563BC1-917B-4E47-A310-CF283070251A}" dt="2022-04-06T19:36:29.209" v="13345" actId="1038"/>
          <ac:spMkLst>
            <pc:docMk/>
            <pc:sldMk cId="3967298133" sldId="284"/>
            <ac:spMk id="66" creationId="{56CA96A8-6328-496F-AFE0-A22D30C3D330}"/>
          </ac:spMkLst>
        </pc:spChg>
        <pc:spChg chg="add mod">
          <ac:chgData name="Philippe Karan" userId="c2e8f618-9ffe-4e23-aa52-34539506ef1c" providerId="ADAL" clId="{B9563BC1-917B-4E47-A310-CF283070251A}" dt="2022-04-07T16:14:21.962" v="13922" actId="1036"/>
          <ac:spMkLst>
            <pc:docMk/>
            <pc:sldMk cId="3967298133" sldId="284"/>
            <ac:spMk id="71" creationId="{B09EC9DB-3322-471E-A691-9192B9AD949F}"/>
          </ac:spMkLst>
        </pc:spChg>
        <pc:spChg chg="add mod">
          <ac:chgData name="Philippe Karan" userId="c2e8f618-9ffe-4e23-aa52-34539506ef1c" providerId="ADAL" clId="{B9563BC1-917B-4E47-A310-CF283070251A}" dt="2022-04-07T16:14:21.962" v="13922" actId="1036"/>
          <ac:spMkLst>
            <pc:docMk/>
            <pc:sldMk cId="3967298133" sldId="284"/>
            <ac:spMk id="73" creationId="{18ACA483-45C4-4E94-9E43-ED4C69BFB02C}"/>
          </ac:spMkLst>
        </pc:spChg>
        <pc:spChg chg="del">
          <ac:chgData name="Philippe Karan" userId="c2e8f618-9ffe-4e23-aa52-34539506ef1c" providerId="ADAL" clId="{B9563BC1-917B-4E47-A310-CF283070251A}" dt="2022-04-06T15:30:05.017" v="12779" actId="478"/>
          <ac:spMkLst>
            <pc:docMk/>
            <pc:sldMk cId="3967298133" sldId="284"/>
            <ac:spMk id="74" creationId="{52D137E2-AE90-470E-BD22-78122B0C953F}"/>
          </ac:spMkLst>
        </pc:spChg>
        <pc:spChg chg="del">
          <ac:chgData name="Philippe Karan" userId="c2e8f618-9ffe-4e23-aa52-34539506ef1c" providerId="ADAL" clId="{B9563BC1-917B-4E47-A310-CF283070251A}" dt="2022-04-06T15:30:05.017" v="12779" actId="478"/>
          <ac:spMkLst>
            <pc:docMk/>
            <pc:sldMk cId="3967298133" sldId="284"/>
            <ac:spMk id="75" creationId="{989238E6-5807-4882-BD21-414E465BC9AA}"/>
          </ac:spMkLst>
        </pc:spChg>
        <pc:spChg chg="del">
          <ac:chgData name="Philippe Karan" userId="c2e8f618-9ffe-4e23-aa52-34539506ef1c" providerId="ADAL" clId="{B9563BC1-917B-4E47-A310-CF283070251A}" dt="2022-04-06T15:30:05.017" v="12779" actId="478"/>
          <ac:spMkLst>
            <pc:docMk/>
            <pc:sldMk cId="3967298133" sldId="284"/>
            <ac:spMk id="76" creationId="{01467A5E-7131-43C3-83F4-D44A1AC4406F}"/>
          </ac:spMkLst>
        </pc:spChg>
        <pc:spChg chg="add mod">
          <ac:chgData name="Philippe Karan" userId="c2e8f618-9ffe-4e23-aa52-34539506ef1c" providerId="ADAL" clId="{B9563BC1-917B-4E47-A310-CF283070251A}" dt="2022-04-07T16:14:21.962" v="13922" actId="1036"/>
          <ac:spMkLst>
            <pc:docMk/>
            <pc:sldMk cId="3967298133" sldId="284"/>
            <ac:spMk id="77" creationId="{E7033D6B-C502-4864-AF53-5B0D987D5D72}"/>
          </ac:spMkLst>
        </pc:spChg>
        <pc:spChg chg="del">
          <ac:chgData name="Philippe Karan" userId="c2e8f618-9ffe-4e23-aa52-34539506ef1c" providerId="ADAL" clId="{B9563BC1-917B-4E47-A310-CF283070251A}" dt="2022-04-06T15:30:05.017" v="12779" actId="478"/>
          <ac:spMkLst>
            <pc:docMk/>
            <pc:sldMk cId="3967298133" sldId="284"/>
            <ac:spMk id="79" creationId="{42AE4BD1-A33F-47A6-9E1C-E8C0C27D0DD3}"/>
          </ac:spMkLst>
        </pc:spChg>
        <pc:spChg chg="add mod">
          <ac:chgData name="Philippe Karan" userId="c2e8f618-9ffe-4e23-aa52-34539506ef1c" providerId="ADAL" clId="{B9563BC1-917B-4E47-A310-CF283070251A}" dt="2022-04-07T16:14:21.962" v="13922" actId="1036"/>
          <ac:spMkLst>
            <pc:docMk/>
            <pc:sldMk cId="3967298133" sldId="284"/>
            <ac:spMk id="80" creationId="{8F1D913D-99EC-4350-95A2-60D57C4BD82E}"/>
          </ac:spMkLst>
        </pc:spChg>
        <pc:spChg chg="add mod">
          <ac:chgData name="Philippe Karan" userId="c2e8f618-9ffe-4e23-aa52-34539506ef1c" providerId="ADAL" clId="{B9563BC1-917B-4E47-A310-CF283070251A}" dt="2022-04-07T16:14:21.962" v="13922" actId="1036"/>
          <ac:spMkLst>
            <pc:docMk/>
            <pc:sldMk cId="3967298133" sldId="284"/>
            <ac:spMk id="81" creationId="{ED4FFE5E-1084-44A3-B2D8-8E6CF401A00E}"/>
          </ac:spMkLst>
        </pc:spChg>
        <pc:spChg chg="add mod">
          <ac:chgData name="Philippe Karan" userId="c2e8f618-9ffe-4e23-aa52-34539506ef1c" providerId="ADAL" clId="{B9563BC1-917B-4E47-A310-CF283070251A}" dt="2022-04-07T16:14:21.962" v="13922" actId="1036"/>
          <ac:spMkLst>
            <pc:docMk/>
            <pc:sldMk cId="3967298133" sldId="284"/>
            <ac:spMk id="82" creationId="{9BFD84FD-735E-4DBA-B5B9-074456E8F05C}"/>
          </ac:spMkLst>
        </pc:spChg>
        <pc:spChg chg="add mod ord">
          <ac:chgData name="Philippe Karan" userId="c2e8f618-9ffe-4e23-aa52-34539506ef1c" providerId="ADAL" clId="{B9563BC1-917B-4E47-A310-CF283070251A}" dt="2022-04-07T16:19:36.354" v="13926" actId="166"/>
          <ac:spMkLst>
            <pc:docMk/>
            <pc:sldMk cId="3967298133" sldId="284"/>
            <ac:spMk id="84" creationId="{3D742F90-1F09-4773-BF04-15B03942306E}"/>
          </ac:spMkLst>
        </pc:spChg>
        <pc:spChg chg="add mod">
          <ac:chgData name="Philippe Karan" userId="c2e8f618-9ffe-4e23-aa52-34539506ef1c" providerId="ADAL" clId="{B9563BC1-917B-4E47-A310-CF283070251A}" dt="2022-04-07T16:25:12.703" v="13961" actId="1076"/>
          <ac:spMkLst>
            <pc:docMk/>
            <pc:sldMk cId="3967298133" sldId="284"/>
            <ac:spMk id="85" creationId="{E31839C3-0B76-45AB-8506-92B5F17946B8}"/>
          </ac:spMkLst>
        </pc:spChg>
        <pc:spChg chg="add mod">
          <ac:chgData name="Philippe Karan" userId="c2e8f618-9ffe-4e23-aa52-34539506ef1c" providerId="ADAL" clId="{B9563BC1-917B-4E47-A310-CF283070251A}" dt="2022-04-07T16:25:12.703" v="13961" actId="1076"/>
          <ac:spMkLst>
            <pc:docMk/>
            <pc:sldMk cId="3967298133" sldId="284"/>
            <ac:spMk id="86" creationId="{63E22D72-D417-4BFF-B421-F6F4F8493138}"/>
          </ac:spMkLst>
        </pc:spChg>
        <pc:spChg chg="add mod">
          <ac:chgData name="Philippe Karan" userId="c2e8f618-9ffe-4e23-aa52-34539506ef1c" providerId="ADAL" clId="{B9563BC1-917B-4E47-A310-CF283070251A}" dt="2022-04-07T16:24:41.059" v="13959" actId="1035"/>
          <ac:spMkLst>
            <pc:docMk/>
            <pc:sldMk cId="3967298133" sldId="284"/>
            <ac:spMk id="88" creationId="{6DEC5CA1-AE09-4BDD-960B-DBC701404805}"/>
          </ac:spMkLst>
        </pc:spChg>
        <pc:grpChg chg="del">
          <ac:chgData name="Philippe Karan" userId="c2e8f618-9ffe-4e23-aa52-34539506ef1c" providerId="ADAL" clId="{B9563BC1-917B-4E47-A310-CF283070251A}" dt="2022-04-06T15:30:05.017" v="12779" actId="478"/>
          <ac:grpSpMkLst>
            <pc:docMk/>
            <pc:sldMk cId="3967298133" sldId="284"/>
            <ac:grpSpMk id="3" creationId="{B4819AE0-20D0-4A11-A4F2-403E63BCE227}"/>
          </ac:grpSpMkLst>
        </pc:grpChg>
        <pc:grpChg chg="del">
          <ac:chgData name="Philippe Karan" userId="c2e8f618-9ffe-4e23-aa52-34539506ef1c" providerId="ADAL" clId="{B9563BC1-917B-4E47-A310-CF283070251A}" dt="2022-04-06T15:30:05.017" v="12779" actId="478"/>
          <ac:grpSpMkLst>
            <pc:docMk/>
            <pc:sldMk cId="3967298133" sldId="284"/>
            <ac:grpSpMk id="14" creationId="{7455C6A6-D100-4090-A66F-B2A3889217F1}"/>
          </ac:grpSpMkLst>
        </pc:grpChg>
        <pc:grpChg chg="del">
          <ac:chgData name="Philippe Karan" userId="c2e8f618-9ffe-4e23-aa52-34539506ef1c" providerId="ADAL" clId="{B9563BC1-917B-4E47-A310-CF283070251A}" dt="2022-04-06T15:30:05.017" v="12779" actId="478"/>
          <ac:grpSpMkLst>
            <pc:docMk/>
            <pc:sldMk cId="3967298133" sldId="284"/>
            <ac:grpSpMk id="18" creationId="{9A99BF0A-FB43-42A5-9770-55478CE33543}"/>
          </ac:grpSpMkLst>
        </pc:grpChg>
        <pc:grpChg chg="del">
          <ac:chgData name="Philippe Karan" userId="c2e8f618-9ffe-4e23-aa52-34539506ef1c" providerId="ADAL" clId="{B9563BC1-917B-4E47-A310-CF283070251A}" dt="2022-04-06T15:30:05.017" v="12779" actId="478"/>
          <ac:grpSpMkLst>
            <pc:docMk/>
            <pc:sldMk cId="3967298133" sldId="284"/>
            <ac:grpSpMk id="28" creationId="{0B7B6D8C-A8BB-4DBE-99B2-F1D7E37660AC}"/>
          </ac:grpSpMkLst>
        </pc:grpChg>
        <pc:grpChg chg="del">
          <ac:chgData name="Philippe Karan" userId="c2e8f618-9ffe-4e23-aa52-34539506ef1c" providerId="ADAL" clId="{B9563BC1-917B-4E47-A310-CF283070251A}" dt="2022-04-06T15:30:05.017" v="12779" actId="478"/>
          <ac:grpSpMkLst>
            <pc:docMk/>
            <pc:sldMk cId="3967298133" sldId="284"/>
            <ac:grpSpMk id="34" creationId="{1541976F-F79A-4C4F-AA21-9EA27B6D3096}"/>
          </ac:grpSpMkLst>
        </pc:grpChg>
        <pc:grpChg chg="del">
          <ac:chgData name="Philippe Karan" userId="c2e8f618-9ffe-4e23-aa52-34539506ef1c" providerId="ADAL" clId="{B9563BC1-917B-4E47-A310-CF283070251A}" dt="2022-04-06T15:30:05.017" v="12779" actId="478"/>
          <ac:grpSpMkLst>
            <pc:docMk/>
            <pc:sldMk cId="3967298133" sldId="284"/>
            <ac:grpSpMk id="70" creationId="{618D03E8-E3EE-42FC-B480-909DD1B4C91D}"/>
          </ac:grpSpMkLst>
        </pc:grpChg>
        <pc:picChg chg="add mod">
          <ac:chgData name="Philippe Karan" userId="c2e8f618-9ffe-4e23-aa52-34539506ef1c" providerId="ADAL" clId="{B9563BC1-917B-4E47-A310-CF283070251A}" dt="2022-04-06T19:00:26.950" v="12805" actId="1076"/>
          <ac:picMkLst>
            <pc:docMk/>
            <pc:sldMk cId="3967298133" sldId="284"/>
            <ac:picMk id="6" creationId="{D6B83BAC-9409-49D5-B731-ABA7A7DBD11F}"/>
          </ac:picMkLst>
        </pc:picChg>
        <pc:picChg chg="del">
          <ac:chgData name="Philippe Karan" userId="c2e8f618-9ffe-4e23-aa52-34539506ef1c" providerId="ADAL" clId="{B9563BC1-917B-4E47-A310-CF283070251A}" dt="2022-04-06T15:30:05.017" v="12779" actId="478"/>
          <ac:picMkLst>
            <pc:docMk/>
            <pc:sldMk cId="3967298133" sldId="284"/>
            <ac:picMk id="78" creationId="{DE4278AC-A52A-4561-B304-2D13602DF82B}"/>
          </ac:picMkLst>
        </pc:picChg>
        <pc:cxnChg chg="del">
          <ac:chgData name="Philippe Karan" userId="c2e8f618-9ffe-4e23-aa52-34539506ef1c" providerId="ADAL" clId="{B9563BC1-917B-4E47-A310-CF283070251A}" dt="2022-04-06T15:30:05.017" v="12779" actId="478"/>
          <ac:cxnSpMkLst>
            <pc:docMk/>
            <pc:sldMk cId="3967298133" sldId="284"/>
            <ac:cxnSpMk id="7" creationId="{D434063F-3EF0-40F2-A165-7F8EE779AAA5}"/>
          </ac:cxnSpMkLst>
        </pc:cxnChg>
        <pc:cxnChg chg="del">
          <ac:chgData name="Philippe Karan" userId="c2e8f618-9ffe-4e23-aa52-34539506ef1c" providerId="ADAL" clId="{B9563BC1-917B-4E47-A310-CF283070251A}" dt="2022-04-06T15:30:05.017" v="12779" actId="478"/>
          <ac:cxnSpMkLst>
            <pc:docMk/>
            <pc:sldMk cId="3967298133" sldId="284"/>
            <ac:cxnSpMk id="8" creationId="{7741749A-A654-437D-8D88-0B5E350A5F3E}"/>
          </ac:cxnSpMkLst>
        </pc:cxnChg>
        <pc:cxnChg chg="del">
          <ac:chgData name="Philippe Karan" userId="c2e8f618-9ffe-4e23-aa52-34539506ef1c" providerId="ADAL" clId="{B9563BC1-917B-4E47-A310-CF283070251A}" dt="2022-04-06T15:30:05.017" v="12779" actId="478"/>
          <ac:cxnSpMkLst>
            <pc:docMk/>
            <pc:sldMk cId="3967298133" sldId="284"/>
            <ac:cxnSpMk id="26" creationId="{91D3F6DC-2B34-4DCE-BD6C-F2B8862BD2C1}"/>
          </ac:cxnSpMkLst>
        </pc:cxnChg>
        <pc:cxnChg chg="del">
          <ac:chgData name="Philippe Karan" userId="c2e8f618-9ffe-4e23-aa52-34539506ef1c" providerId="ADAL" clId="{B9563BC1-917B-4E47-A310-CF283070251A}" dt="2022-04-06T15:30:05.017" v="12779" actId="478"/>
          <ac:cxnSpMkLst>
            <pc:docMk/>
            <pc:sldMk cId="3967298133" sldId="284"/>
            <ac:cxnSpMk id="33" creationId="{ECC8F8B7-762A-4EEF-A64D-FA04AE4DCED9}"/>
          </ac:cxnSpMkLst>
        </pc:cxnChg>
        <pc:cxnChg chg="add mod">
          <ac:chgData name="Philippe Karan" userId="c2e8f618-9ffe-4e23-aa52-34539506ef1c" providerId="ADAL" clId="{B9563BC1-917B-4E47-A310-CF283070251A}" dt="2022-04-07T16:14:21.962" v="13922" actId="1036"/>
          <ac:cxnSpMkLst>
            <pc:docMk/>
            <pc:sldMk cId="3967298133" sldId="284"/>
            <ac:cxnSpMk id="49" creationId="{2A07FB1B-E2A4-44FF-902F-41964A00FFC2}"/>
          </ac:cxnSpMkLst>
        </pc:cxnChg>
        <pc:cxnChg chg="add del mod">
          <ac:chgData name="Philippe Karan" userId="c2e8f618-9ffe-4e23-aa52-34539506ef1c" providerId="ADAL" clId="{B9563BC1-917B-4E47-A310-CF283070251A}" dt="2022-04-07T16:25:26.700" v="13964" actId="478"/>
          <ac:cxnSpMkLst>
            <pc:docMk/>
            <pc:sldMk cId="3967298133" sldId="284"/>
            <ac:cxnSpMk id="58" creationId="{BBE60161-8987-40BB-9A41-483426FD10D9}"/>
          </ac:cxnSpMkLst>
        </pc:cxnChg>
        <pc:cxnChg chg="add mod">
          <ac:chgData name="Philippe Karan" userId="c2e8f618-9ffe-4e23-aa52-34539506ef1c" providerId="ADAL" clId="{B9563BC1-917B-4E47-A310-CF283070251A}" dt="2022-04-06T19:41:26.748" v="13433" actId="1038"/>
          <ac:cxnSpMkLst>
            <pc:docMk/>
            <pc:sldMk cId="3967298133" sldId="284"/>
            <ac:cxnSpMk id="67" creationId="{0C136F05-33B4-4DEE-9A8B-1604DAA9D0A6}"/>
          </ac:cxnSpMkLst>
        </pc:cxnChg>
        <pc:cxnChg chg="add mod">
          <ac:chgData name="Philippe Karan" userId="c2e8f618-9ffe-4e23-aa52-34539506ef1c" providerId="ADAL" clId="{B9563BC1-917B-4E47-A310-CF283070251A}" dt="2022-04-06T19:31:22.548" v="13247" actId="1038"/>
          <ac:cxnSpMkLst>
            <pc:docMk/>
            <pc:sldMk cId="3967298133" sldId="284"/>
            <ac:cxnSpMk id="68" creationId="{DFDA8D25-0E03-44B1-93A8-872B9D15AD4D}"/>
          </ac:cxnSpMkLst>
        </pc:cxnChg>
        <pc:cxnChg chg="add mod">
          <ac:chgData name="Philippe Karan" userId="c2e8f618-9ffe-4e23-aa52-34539506ef1c" providerId="ADAL" clId="{B9563BC1-917B-4E47-A310-CF283070251A}" dt="2022-04-07T16:14:21.962" v="13922" actId="1036"/>
          <ac:cxnSpMkLst>
            <pc:docMk/>
            <pc:sldMk cId="3967298133" sldId="284"/>
            <ac:cxnSpMk id="72" creationId="{05EBDCC1-A92D-43C2-9B5D-725E55AC3F02}"/>
          </ac:cxnSpMkLst>
        </pc:cxnChg>
        <pc:cxnChg chg="add mod">
          <ac:chgData name="Philippe Karan" userId="c2e8f618-9ffe-4e23-aa52-34539506ef1c" providerId="ADAL" clId="{B9563BC1-917B-4E47-A310-CF283070251A}" dt="2022-04-07T16:25:12.703" v="13961" actId="1076"/>
          <ac:cxnSpMkLst>
            <pc:docMk/>
            <pc:sldMk cId="3967298133" sldId="284"/>
            <ac:cxnSpMk id="83" creationId="{58AFAFD0-EE9F-4A51-A08E-75A6217B7346}"/>
          </ac:cxnSpMkLst>
        </pc:cxnChg>
        <pc:cxnChg chg="add mod">
          <ac:chgData name="Philippe Karan" userId="c2e8f618-9ffe-4e23-aa52-34539506ef1c" providerId="ADAL" clId="{B9563BC1-917B-4E47-A310-CF283070251A}" dt="2022-04-07T16:14:37.510" v="13924" actId="1076"/>
          <ac:cxnSpMkLst>
            <pc:docMk/>
            <pc:sldMk cId="3967298133" sldId="284"/>
            <ac:cxnSpMk id="87" creationId="{FF59175D-673C-404B-AC33-DA8245F4D159}"/>
          </ac:cxnSpMkLst>
        </pc:cxnChg>
      </pc:sldChg>
      <pc:sldChg chg="addSp delSp modSp new mod modAnim modNotesTx">
        <pc:chgData name="Philippe Karan" userId="c2e8f618-9ffe-4e23-aa52-34539506ef1c" providerId="ADAL" clId="{B9563BC1-917B-4E47-A310-CF283070251A}" dt="2022-04-06T19:25:03.834" v="13139" actId="404"/>
        <pc:sldMkLst>
          <pc:docMk/>
          <pc:sldMk cId="1543068106" sldId="285"/>
        </pc:sldMkLst>
        <pc:spChg chg="mod">
          <ac:chgData name="Philippe Karan" userId="c2e8f618-9ffe-4e23-aa52-34539506ef1c" providerId="ADAL" clId="{B9563BC1-917B-4E47-A310-CF283070251A}" dt="2022-04-06T19:02:50.183" v="12812"/>
          <ac:spMkLst>
            <pc:docMk/>
            <pc:sldMk cId="1543068106" sldId="285"/>
            <ac:spMk id="2" creationId="{8F4B97D3-F406-444D-99A2-A530A902D02B}"/>
          </ac:spMkLst>
        </pc:spChg>
        <pc:spChg chg="del">
          <ac:chgData name="Philippe Karan" userId="c2e8f618-9ffe-4e23-aa52-34539506ef1c" providerId="ADAL" clId="{B9563BC1-917B-4E47-A310-CF283070251A}" dt="2022-04-06T19:02:39.203" v="12807" actId="478"/>
          <ac:spMkLst>
            <pc:docMk/>
            <pc:sldMk cId="1543068106" sldId="285"/>
            <ac:spMk id="3" creationId="{B555EC5B-1535-4C58-ABFA-DEB6888DA8E9}"/>
          </ac:spMkLst>
        </pc:spChg>
        <pc:spChg chg="add mod">
          <ac:chgData name="Philippe Karan" userId="c2e8f618-9ffe-4e23-aa52-34539506ef1c" providerId="ADAL" clId="{B9563BC1-917B-4E47-A310-CF283070251A}" dt="2022-04-06T19:04:14.326" v="12847" actId="20577"/>
          <ac:spMkLst>
            <pc:docMk/>
            <pc:sldMk cId="1543068106" sldId="285"/>
            <ac:spMk id="7" creationId="{2D9EC043-5F1C-4C0C-801A-D4F3AE98D0CC}"/>
          </ac:spMkLst>
        </pc:spChg>
        <pc:spChg chg="add mod">
          <ac:chgData name="Philippe Karan" userId="c2e8f618-9ffe-4e23-aa52-34539506ef1c" providerId="ADAL" clId="{B9563BC1-917B-4E47-A310-CF283070251A}" dt="2022-04-06T19:08:42.249" v="12861" actId="1035"/>
          <ac:spMkLst>
            <pc:docMk/>
            <pc:sldMk cId="1543068106" sldId="285"/>
            <ac:spMk id="8" creationId="{63AEACAB-BBF5-48A7-AA01-425FD95B8E71}"/>
          </ac:spMkLst>
        </pc:spChg>
        <pc:spChg chg="add mod">
          <ac:chgData name="Philippe Karan" userId="c2e8f618-9ffe-4e23-aa52-34539506ef1c" providerId="ADAL" clId="{B9563BC1-917B-4E47-A310-CF283070251A}" dt="2022-04-06T19:25:03.834" v="13139" actId="404"/>
          <ac:spMkLst>
            <pc:docMk/>
            <pc:sldMk cId="1543068106" sldId="285"/>
            <ac:spMk id="9" creationId="{D7DC024C-A8DA-4584-9436-676AC640F4C9}"/>
          </ac:spMkLst>
        </pc:spChg>
        <pc:spChg chg="add mod">
          <ac:chgData name="Philippe Karan" userId="c2e8f618-9ffe-4e23-aa52-34539506ef1c" providerId="ADAL" clId="{B9563BC1-917B-4E47-A310-CF283070251A}" dt="2022-04-06T19:15:58.228" v="13137" actId="207"/>
          <ac:spMkLst>
            <pc:docMk/>
            <pc:sldMk cId="1543068106" sldId="285"/>
            <ac:spMk id="10" creationId="{3916C724-5C78-44E2-9EDE-70D71931C85D}"/>
          </ac:spMkLst>
        </pc:spChg>
        <pc:spChg chg="add mod">
          <ac:chgData name="Philippe Karan" userId="c2e8f618-9ffe-4e23-aa52-34539506ef1c" providerId="ADAL" clId="{B9563BC1-917B-4E47-A310-CF283070251A}" dt="2022-04-06T19:11:47.353" v="12987" actId="1076"/>
          <ac:spMkLst>
            <pc:docMk/>
            <pc:sldMk cId="1543068106" sldId="285"/>
            <ac:spMk id="11" creationId="{C670EFB6-5B66-4845-90F6-9BE11C697F5D}"/>
          </ac:spMkLst>
        </pc:spChg>
        <pc:picChg chg="add mod">
          <ac:chgData name="Philippe Karan" userId="c2e8f618-9ffe-4e23-aa52-34539506ef1c" providerId="ADAL" clId="{B9563BC1-917B-4E47-A310-CF283070251A}" dt="2022-04-06T19:08:28.513" v="12853" actId="1076"/>
          <ac:picMkLst>
            <pc:docMk/>
            <pc:sldMk cId="1543068106" sldId="285"/>
            <ac:picMk id="6" creationId="{27A06BCD-E056-4E52-9892-0B35AAADF1B4}"/>
          </ac:picMkLst>
        </pc:picChg>
        <pc:cxnChg chg="add mod">
          <ac:chgData name="Philippe Karan" userId="c2e8f618-9ffe-4e23-aa52-34539506ef1c" providerId="ADAL" clId="{B9563BC1-917B-4E47-A310-CF283070251A}" dt="2022-04-06T19:14:08.766" v="12990" actId="1076"/>
          <ac:cxnSpMkLst>
            <pc:docMk/>
            <pc:sldMk cId="1543068106" sldId="285"/>
            <ac:cxnSpMk id="12" creationId="{750E201E-78A4-4014-B413-52F044793502}"/>
          </ac:cxnSpMkLst>
        </pc:cxnChg>
      </pc:sldChg>
      <pc:sldChg chg="addSp delSp modSp new mod addAnim delAnim modAnim">
        <pc:chgData name="Philippe Karan" userId="c2e8f618-9ffe-4e23-aa52-34539506ef1c" providerId="ADAL" clId="{B9563BC1-917B-4E47-A310-CF283070251A}" dt="2022-05-03T14:45:53.168" v="26510"/>
        <pc:sldMkLst>
          <pc:docMk/>
          <pc:sldMk cId="2610916357" sldId="286"/>
        </pc:sldMkLst>
        <pc:spChg chg="mod">
          <ac:chgData name="Philippe Karan" userId="c2e8f618-9ffe-4e23-aa52-34539506ef1c" providerId="ADAL" clId="{B9563BC1-917B-4E47-A310-CF283070251A}" dt="2022-04-08T16:04:07.737" v="14814"/>
          <ac:spMkLst>
            <pc:docMk/>
            <pc:sldMk cId="2610916357" sldId="286"/>
            <ac:spMk id="2" creationId="{15DFC9F4-C76A-449F-86A8-8C71D83BD5F2}"/>
          </ac:spMkLst>
        </pc:spChg>
        <pc:spChg chg="del">
          <ac:chgData name="Philippe Karan" userId="c2e8f618-9ffe-4e23-aa52-34539506ef1c" providerId="ADAL" clId="{B9563BC1-917B-4E47-A310-CF283070251A}" dt="2022-04-08T15:18:33.096" v="14417" actId="478"/>
          <ac:spMkLst>
            <pc:docMk/>
            <pc:sldMk cId="2610916357" sldId="286"/>
            <ac:spMk id="3" creationId="{3E736AF6-2FCB-40E6-B646-D8B87F996A21}"/>
          </ac:spMkLst>
        </pc:spChg>
        <pc:spChg chg="add mod">
          <ac:chgData name="Philippe Karan" userId="c2e8f618-9ffe-4e23-aa52-34539506ef1c" providerId="ADAL" clId="{B9563BC1-917B-4E47-A310-CF283070251A}" dt="2022-04-08T15:19:01.053" v="14418"/>
          <ac:spMkLst>
            <pc:docMk/>
            <pc:sldMk cId="2610916357" sldId="286"/>
            <ac:spMk id="5" creationId="{0012B0AD-5C48-4FFB-B7AB-DAEC7CAB59C5}"/>
          </ac:spMkLst>
        </pc:spChg>
        <pc:spChg chg="add del mod">
          <ac:chgData name="Philippe Karan" userId="c2e8f618-9ffe-4e23-aa52-34539506ef1c" providerId="ADAL" clId="{B9563BC1-917B-4E47-A310-CF283070251A}" dt="2022-04-08T15:40:10.348" v="14536" actId="478"/>
          <ac:spMkLst>
            <pc:docMk/>
            <pc:sldMk cId="2610916357" sldId="286"/>
            <ac:spMk id="6" creationId="{BEFE1E21-1A1F-4325-B3D4-217D8A0B9951}"/>
          </ac:spMkLst>
        </pc:spChg>
        <pc:spChg chg="add del mod">
          <ac:chgData name="Philippe Karan" userId="c2e8f618-9ffe-4e23-aa52-34539506ef1c" providerId="ADAL" clId="{B9563BC1-917B-4E47-A310-CF283070251A}" dt="2022-04-08T15:40:10.348" v="14536" actId="478"/>
          <ac:spMkLst>
            <pc:docMk/>
            <pc:sldMk cId="2610916357" sldId="286"/>
            <ac:spMk id="7" creationId="{1B256581-0752-4AE0-AE57-4B5909826A28}"/>
          </ac:spMkLst>
        </pc:spChg>
        <pc:spChg chg="add del mod">
          <ac:chgData name="Philippe Karan" userId="c2e8f618-9ffe-4e23-aa52-34539506ef1c" providerId="ADAL" clId="{B9563BC1-917B-4E47-A310-CF283070251A}" dt="2022-04-08T15:40:10.348" v="14536" actId="478"/>
          <ac:spMkLst>
            <pc:docMk/>
            <pc:sldMk cId="2610916357" sldId="286"/>
            <ac:spMk id="8" creationId="{AF7C3801-29D1-4E37-87EF-768B0EE96AC4}"/>
          </ac:spMkLst>
        </pc:spChg>
        <pc:spChg chg="add mod">
          <ac:chgData name="Philippe Karan" userId="c2e8f618-9ffe-4e23-aa52-34539506ef1c" providerId="ADAL" clId="{B9563BC1-917B-4E47-A310-CF283070251A}" dt="2022-04-08T16:06:05.318" v="14877" actId="207"/>
          <ac:spMkLst>
            <pc:docMk/>
            <pc:sldMk cId="2610916357" sldId="286"/>
            <ac:spMk id="9" creationId="{CB469B55-84AB-4FF5-92BB-BC7F8BE6AB85}"/>
          </ac:spMkLst>
        </pc:spChg>
        <pc:spChg chg="add mod">
          <ac:chgData name="Philippe Karan" userId="c2e8f618-9ffe-4e23-aa52-34539506ef1c" providerId="ADAL" clId="{B9563BC1-917B-4E47-A310-CF283070251A}" dt="2022-04-08T15:42:23.297" v="14596" actId="1036"/>
          <ac:spMkLst>
            <pc:docMk/>
            <pc:sldMk cId="2610916357" sldId="286"/>
            <ac:spMk id="10" creationId="{10D2FD90-E431-4712-BC29-93EC1D3D1EC1}"/>
          </ac:spMkLst>
        </pc:spChg>
        <pc:spChg chg="mod topLvl">
          <ac:chgData name="Philippe Karan" userId="c2e8f618-9ffe-4e23-aa52-34539506ef1c" providerId="ADAL" clId="{B9563BC1-917B-4E47-A310-CF283070251A}" dt="2022-04-08T15:42:23.297" v="14596" actId="1036"/>
          <ac:spMkLst>
            <pc:docMk/>
            <pc:sldMk cId="2610916357" sldId="286"/>
            <ac:spMk id="14" creationId="{926B5402-2C6C-4327-A053-37E4858886FC}"/>
          </ac:spMkLst>
        </pc:spChg>
        <pc:spChg chg="del mod topLvl">
          <ac:chgData name="Philippe Karan" userId="c2e8f618-9ffe-4e23-aa52-34539506ef1c" providerId="ADAL" clId="{B9563BC1-917B-4E47-A310-CF283070251A}" dt="2022-04-08T15:41:16.375" v="14568" actId="478"/>
          <ac:spMkLst>
            <pc:docMk/>
            <pc:sldMk cId="2610916357" sldId="286"/>
            <ac:spMk id="15" creationId="{318C6D4A-2115-42F7-93A6-C189100E2FBA}"/>
          </ac:spMkLst>
        </pc:spChg>
        <pc:spChg chg="add mod">
          <ac:chgData name="Philippe Karan" userId="c2e8f618-9ffe-4e23-aa52-34539506ef1c" providerId="ADAL" clId="{B9563BC1-917B-4E47-A310-CF283070251A}" dt="2022-04-08T15:47:11.640" v="14706" actId="1076"/>
          <ac:spMkLst>
            <pc:docMk/>
            <pc:sldMk cId="2610916357" sldId="286"/>
            <ac:spMk id="16" creationId="{6082A50B-2888-42F1-A436-98D2DEB01BC0}"/>
          </ac:spMkLst>
        </pc:spChg>
        <pc:spChg chg="add del mod">
          <ac:chgData name="Philippe Karan" userId="c2e8f618-9ffe-4e23-aa52-34539506ef1c" providerId="ADAL" clId="{B9563BC1-917B-4E47-A310-CF283070251A}" dt="2022-04-08T15:46:23.925" v="14694" actId="478"/>
          <ac:spMkLst>
            <pc:docMk/>
            <pc:sldMk cId="2610916357" sldId="286"/>
            <ac:spMk id="17" creationId="{83FDB032-0D70-4E57-A90C-F64CF3A21D9C}"/>
          </ac:spMkLst>
        </pc:spChg>
        <pc:spChg chg="add mod ord">
          <ac:chgData name="Philippe Karan" userId="c2e8f618-9ffe-4e23-aa52-34539506ef1c" providerId="ADAL" clId="{B9563BC1-917B-4E47-A310-CF283070251A}" dt="2022-05-03T14:44:39.818" v="26508" actId="1038"/>
          <ac:spMkLst>
            <pc:docMk/>
            <pc:sldMk cId="2610916357" sldId="286"/>
            <ac:spMk id="21" creationId="{8B13DEE0-A2D1-49B7-A94E-0A0D47A0CAF4}"/>
          </ac:spMkLst>
        </pc:spChg>
        <pc:spChg chg="add mod">
          <ac:chgData name="Philippe Karan" userId="c2e8f618-9ffe-4e23-aa52-34539506ef1c" providerId="ADAL" clId="{B9563BC1-917B-4E47-A310-CF283070251A}" dt="2022-05-03T14:44:32.815" v="26491" actId="14100"/>
          <ac:spMkLst>
            <pc:docMk/>
            <pc:sldMk cId="2610916357" sldId="286"/>
            <ac:spMk id="22" creationId="{B28CF291-2187-453C-BC4C-726239335134}"/>
          </ac:spMkLst>
        </pc:spChg>
        <pc:spChg chg="add mod">
          <ac:chgData name="Philippe Karan" userId="c2e8f618-9ffe-4e23-aa52-34539506ef1c" providerId="ADAL" clId="{B9563BC1-917B-4E47-A310-CF283070251A}" dt="2022-04-08T15:52:37.517" v="14805" actId="1076"/>
          <ac:spMkLst>
            <pc:docMk/>
            <pc:sldMk cId="2610916357" sldId="286"/>
            <ac:spMk id="23" creationId="{57C5BA91-04E3-45F3-BBC7-851D1C5A126E}"/>
          </ac:spMkLst>
        </pc:spChg>
        <pc:grpChg chg="add del mod">
          <ac:chgData name="Philippe Karan" userId="c2e8f618-9ffe-4e23-aa52-34539506ef1c" providerId="ADAL" clId="{B9563BC1-917B-4E47-A310-CF283070251A}" dt="2022-04-08T15:41:14.042" v="14567" actId="165"/>
          <ac:grpSpMkLst>
            <pc:docMk/>
            <pc:sldMk cId="2610916357" sldId="286"/>
            <ac:grpSpMk id="11" creationId="{6D163C18-BD74-46A3-A9AA-64DC39ABDF7F}"/>
          </ac:grpSpMkLst>
        </pc:grpChg>
        <pc:grpChg chg="del mod topLvl">
          <ac:chgData name="Philippe Karan" userId="c2e8f618-9ffe-4e23-aa52-34539506ef1c" providerId="ADAL" clId="{B9563BC1-917B-4E47-A310-CF283070251A}" dt="2022-04-08T15:41:16.375" v="14568" actId="478"/>
          <ac:grpSpMkLst>
            <pc:docMk/>
            <pc:sldMk cId="2610916357" sldId="286"/>
            <ac:grpSpMk id="13" creationId="{FD357591-738E-4F14-9CDF-F1C038B4ECF0}"/>
          </ac:grpSpMkLst>
        </pc:grpChg>
        <pc:picChg chg="add mod ord">
          <ac:chgData name="Philippe Karan" userId="c2e8f618-9ffe-4e23-aa52-34539506ef1c" providerId="ADAL" clId="{B9563BC1-917B-4E47-A310-CF283070251A}" dt="2022-05-03T14:44:16.814" v="26474" actId="1076"/>
          <ac:picMkLst>
            <pc:docMk/>
            <pc:sldMk cId="2610916357" sldId="286"/>
            <ac:picMk id="6" creationId="{4ABA3F7A-1A40-2D23-4D15-EAF39181D341}"/>
          </ac:picMkLst>
        </pc:picChg>
        <pc:picChg chg="mod topLvl">
          <ac:chgData name="Philippe Karan" userId="c2e8f618-9ffe-4e23-aa52-34539506ef1c" providerId="ADAL" clId="{B9563BC1-917B-4E47-A310-CF283070251A}" dt="2022-04-08T15:42:23.297" v="14596" actId="1036"/>
          <ac:picMkLst>
            <pc:docMk/>
            <pc:sldMk cId="2610916357" sldId="286"/>
            <ac:picMk id="12" creationId="{195FB6DD-3DF8-4915-8681-66FDA867696B}"/>
          </ac:picMkLst>
        </pc:picChg>
        <pc:picChg chg="add del mod">
          <ac:chgData name="Philippe Karan" userId="c2e8f618-9ffe-4e23-aa52-34539506ef1c" providerId="ADAL" clId="{B9563BC1-917B-4E47-A310-CF283070251A}" dt="2022-05-03T14:44:17.973" v="26475" actId="478"/>
          <ac:picMkLst>
            <pc:docMk/>
            <pc:sldMk cId="2610916357" sldId="286"/>
            <ac:picMk id="19" creationId="{8BFB2C7C-9738-4BDF-8D1E-E3FC28747C3B}"/>
          </ac:picMkLst>
        </pc:picChg>
        <pc:picChg chg="add mod">
          <ac:chgData name="Philippe Karan" userId="c2e8f618-9ffe-4e23-aa52-34539506ef1c" providerId="ADAL" clId="{B9563BC1-917B-4E47-A310-CF283070251A}" dt="2022-04-08T16:02:24.996" v="14808" actId="1076"/>
          <ac:picMkLst>
            <pc:docMk/>
            <pc:sldMk cId="2610916357" sldId="286"/>
            <ac:picMk id="25" creationId="{BF84DE79-DCE1-428E-83BA-010360BEFEAA}"/>
          </ac:picMkLst>
        </pc:picChg>
        <pc:cxnChg chg="add mod">
          <ac:chgData name="Philippe Karan" userId="c2e8f618-9ffe-4e23-aa52-34539506ef1c" providerId="ADAL" clId="{B9563BC1-917B-4E47-A310-CF283070251A}" dt="2022-04-08T15:47:08.040" v="14705" actId="1076"/>
          <ac:cxnSpMkLst>
            <pc:docMk/>
            <pc:sldMk cId="2610916357" sldId="286"/>
            <ac:cxnSpMk id="20" creationId="{7095F7D3-EA7E-4ECC-A4A6-A99C43B76F97}"/>
          </ac:cxnSpMkLst>
        </pc:cxnChg>
      </pc:sldChg>
      <pc:sldChg chg="addSp delSp modSp new mod delAnim modAnim modNotesTx">
        <pc:chgData name="Philippe Karan" userId="c2e8f618-9ffe-4e23-aa52-34539506ef1c" providerId="ADAL" clId="{B9563BC1-917B-4E47-A310-CF283070251A}" dt="2022-04-29T18:13:32.706" v="24625" actId="1076"/>
        <pc:sldMkLst>
          <pc:docMk/>
          <pc:sldMk cId="2237838464" sldId="287"/>
        </pc:sldMkLst>
        <pc:spChg chg="mod">
          <ac:chgData name="Philippe Karan" userId="c2e8f618-9ffe-4e23-aa52-34539506ef1c" providerId="ADAL" clId="{B9563BC1-917B-4E47-A310-CF283070251A}" dt="2022-04-08T16:04:10.194" v="14815"/>
          <ac:spMkLst>
            <pc:docMk/>
            <pc:sldMk cId="2237838464" sldId="287"/>
            <ac:spMk id="2" creationId="{9F1754A3-D680-4E7A-9DAC-675288D845C4}"/>
          </ac:spMkLst>
        </pc:spChg>
        <pc:spChg chg="del">
          <ac:chgData name="Philippe Karan" userId="c2e8f618-9ffe-4e23-aa52-34539506ef1c" providerId="ADAL" clId="{B9563BC1-917B-4E47-A310-CF283070251A}" dt="2022-04-08T16:03:43.845" v="14811" actId="478"/>
          <ac:spMkLst>
            <pc:docMk/>
            <pc:sldMk cId="2237838464" sldId="287"/>
            <ac:spMk id="3" creationId="{27B24FC7-54AA-4982-A3B1-D518C9777765}"/>
          </ac:spMkLst>
        </pc:spChg>
        <pc:spChg chg="add mod">
          <ac:chgData name="Philippe Karan" userId="c2e8f618-9ffe-4e23-aa52-34539506ef1c" providerId="ADAL" clId="{B9563BC1-917B-4E47-A310-CF283070251A}" dt="2022-04-08T16:03:49.703" v="14812"/>
          <ac:spMkLst>
            <pc:docMk/>
            <pc:sldMk cId="2237838464" sldId="287"/>
            <ac:spMk id="5" creationId="{2576A0F6-7507-4DCE-9305-DD1F72653175}"/>
          </ac:spMkLst>
        </pc:spChg>
        <pc:spChg chg="add mod">
          <ac:chgData name="Philippe Karan" userId="c2e8f618-9ffe-4e23-aa52-34539506ef1c" providerId="ADAL" clId="{B9563BC1-917B-4E47-A310-CF283070251A}" dt="2022-04-08T16:05:59.870" v="14876" actId="207"/>
          <ac:spMkLst>
            <pc:docMk/>
            <pc:sldMk cId="2237838464" sldId="287"/>
            <ac:spMk id="6" creationId="{6C51DA03-6619-4AB8-82EF-387B3C76FAFE}"/>
          </ac:spMkLst>
        </pc:spChg>
        <pc:spChg chg="add mod">
          <ac:chgData name="Philippe Karan" userId="c2e8f618-9ffe-4e23-aa52-34539506ef1c" providerId="ADAL" clId="{B9563BC1-917B-4E47-A310-CF283070251A}" dt="2022-04-08T16:05:08.508" v="14816"/>
          <ac:spMkLst>
            <pc:docMk/>
            <pc:sldMk cId="2237838464" sldId="287"/>
            <ac:spMk id="7" creationId="{4BBF71A2-F822-4898-8945-158E5F079B95}"/>
          </ac:spMkLst>
        </pc:spChg>
        <pc:spChg chg="add mod">
          <ac:chgData name="Philippe Karan" userId="c2e8f618-9ffe-4e23-aa52-34539506ef1c" providerId="ADAL" clId="{B9563BC1-917B-4E47-A310-CF283070251A}" dt="2022-04-08T16:05:54.318" v="14875" actId="207"/>
          <ac:spMkLst>
            <pc:docMk/>
            <pc:sldMk cId="2237838464" sldId="287"/>
            <ac:spMk id="10" creationId="{0B06EC3C-3F68-4E2A-B797-AE7C459421E4}"/>
          </ac:spMkLst>
        </pc:spChg>
        <pc:spChg chg="add mod">
          <ac:chgData name="Philippe Karan" userId="c2e8f618-9ffe-4e23-aa52-34539506ef1c" providerId="ADAL" clId="{B9563BC1-917B-4E47-A310-CF283070251A}" dt="2022-04-08T16:08:34.195" v="14929" actId="1076"/>
          <ac:spMkLst>
            <pc:docMk/>
            <pc:sldMk cId="2237838464" sldId="287"/>
            <ac:spMk id="16" creationId="{C5A11876-329A-4468-BD37-47E66B735E1F}"/>
          </ac:spMkLst>
        </pc:spChg>
        <pc:spChg chg="add mod">
          <ac:chgData name="Philippe Karan" userId="c2e8f618-9ffe-4e23-aa52-34539506ef1c" providerId="ADAL" clId="{B9563BC1-917B-4E47-A310-CF283070251A}" dt="2022-04-08T17:14:35.459" v="15264" actId="1076"/>
          <ac:spMkLst>
            <pc:docMk/>
            <pc:sldMk cId="2237838464" sldId="287"/>
            <ac:spMk id="18" creationId="{4436D24D-2117-4793-891D-E258D94FB2D1}"/>
          </ac:spMkLst>
        </pc:spChg>
        <pc:spChg chg="add mod">
          <ac:chgData name="Philippe Karan" userId="c2e8f618-9ffe-4e23-aa52-34539506ef1c" providerId="ADAL" clId="{B9563BC1-917B-4E47-A310-CF283070251A}" dt="2022-04-08T16:30:12.342" v="15148" actId="1076"/>
          <ac:spMkLst>
            <pc:docMk/>
            <pc:sldMk cId="2237838464" sldId="287"/>
            <ac:spMk id="19" creationId="{F690F0B6-FFC8-4349-9BF1-79B8AC9611E4}"/>
          </ac:spMkLst>
        </pc:spChg>
        <pc:spChg chg="add del mod">
          <ac:chgData name="Philippe Karan" userId="c2e8f618-9ffe-4e23-aa52-34539506ef1c" providerId="ADAL" clId="{B9563BC1-917B-4E47-A310-CF283070251A}" dt="2022-04-08T17:13:41.647" v="15245" actId="478"/>
          <ac:spMkLst>
            <pc:docMk/>
            <pc:sldMk cId="2237838464" sldId="287"/>
            <ac:spMk id="21" creationId="{26F02B91-39FE-437B-9B5F-B90DA070026B}"/>
          </ac:spMkLst>
        </pc:spChg>
        <pc:spChg chg="add del mod ord">
          <ac:chgData name="Philippe Karan" userId="c2e8f618-9ffe-4e23-aa52-34539506ef1c" providerId="ADAL" clId="{B9563BC1-917B-4E47-A310-CF283070251A}" dt="2022-04-08T17:10:28.206" v="15213" actId="478"/>
          <ac:spMkLst>
            <pc:docMk/>
            <pc:sldMk cId="2237838464" sldId="287"/>
            <ac:spMk id="24" creationId="{69597664-D1C6-470C-959E-E0F119539D16}"/>
          </ac:spMkLst>
        </pc:spChg>
        <pc:spChg chg="add mod">
          <ac:chgData name="Philippe Karan" userId="c2e8f618-9ffe-4e23-aa52-34539506ef1c" providerId="ADAL" clId="{B9563BC1-917B-4E47-A310-CF283070251A}" dt="2022-04-08T17:10:09.157" v="15209" actId="164"/>
          <ac:spMkLst>
            <pc:docMk/>
            <pc:sldMk cId="2237838464" sldId="287"/>
            <ac:spMk id="25" creationId="{8E0FF628-5013-4FD0-AF99-A7B61118972A}"/>
          </ac:spMkLst>
        </pc:spChg>
        <pc:spChg chg="add mod">
          <ac:chgData name="Philippe Karan" userId="c2e8f618-9ffe-4e23-aa52-34539506ef1c" providerId="ADAL" clId="{B9563BC1-917B-4E47-A310-CF283070251A}" dt="2022-04-08T17:34:21.993" v="15399" actId="1076"/>
          <ac:spMkLst>
            <pc:docMk/>
            <pc:sldMk cId="2237838464" sldId="287"/>
            <ac:spMk id="28" creationId="{44CA3E99-0F40-4681-B86E-BF0A163520A2}"/>
          </ac:spMkLst>
        </pc:spChg>
        <pc:spChg chg="add mod">
          <ac:chgData name="Philippe Karan" userId="c2e8f618-9ffe-4e23-aa52-34539506ef1c" providerId="ADAL" clId="{B9563BC1-917B-4E47-A310-CF283070251A}" dt="2022-04-08T17:34:44.370" v="15407" actId="1076"/>
          <ac:spMkLst>
            <pc:docMk/>
            <pc:sldMk cId="2237838464" sldId="287"/>
            <ac:spMk id="32" creationId="{C3024243-C2F6-480B-BF6A-1AB4E766881D}"/>
          </ac:spMkLst>
        </pc:spChg>
        <pc:spChg chg="add del mod">
          <ac:chgData name="Philippe Karan" userId="c2e8f618-9ffe-4e23-aa52-34539506ef1c" providerId="ADAL" clId="{B9563BC1-917B-4E47-A310-CF283070251A}" dt="2022-04-08T19:16:20.357" v="16514"/>
          <ac:spMkLst>
            <pc:docMk/>
            <pc:sldMk cId="2237838464" sldId="287"/>
            <ac:spMk id="33" creationId="{1578D4DD-1101-41C0-96C9-FECE3430663D}"/>
          </ac:spMkLst>
        </pc:spChg>
        <pc:grpChg chg="add del mod">
          <ac:chgData name="Philippe Karan" userId="c2e8f618-9ffe-4e23-aa52-34539506ef1c" providerId="ADAL" clId="{B9563BC1-917B-4E47-A310-CF283070251A}" dt="2022-04-08T17:10:27.661" v="15212" actId="478"/>
          <ac:grpSpMkLst>
            <pc:docMk/>
            <pc:sldMk cId="2237838464" sldId="287"/>
            <ac:grpSpMk id="26" creationId="{6FBFF6D2-285E-42D4-B3F8-6F9CE3D5AFD5}"/>
          </ac:grpSpMkLst>
        </pc:grpChg>
        <pc:picChg chg="add del mod">
          <ac:chgData name="Philippe Karan" userId="c2e8f618-9ffe-4e23-aa52-34539506ef1c" providerId="ADAL" clId="{B9563BC1-917B-4E47-A310-CF283070251A}" dt="2022-04-08T16:05:14.352" v="14818" actId="478"/>
          <ac:picMkLst>
            <pc:docMk/>
            <pc:sldMk cId="2237838464" sldId="287"/>
            <ac:picMk id="9" creationId="{FD052153-D121-4F9B-A3BE-E62FCF661AF9}"/>
          </ac:picMkLst>
        </pc:picChg>
        <pc:picChg chg="add del mod">
          <ac:chgData name="Philippe Karan" userId="c2e8f618-9ffe-4e23-aa52-34539506ef1c" providerId="ADAL" clId="{B9563BC1-917B-4E47-A310-CF283070251A}" dt="2022-04-08T17:16:31.109" v="15292" actId="478"/>
          <ac:picMkLst>
            <pc:docMk/>
            <pc:sldMk cId="2237838464" sldId="287"/>
            <ac:picMk id="31" creationId="{665B71DB-8D2D-4C2B-9C3F-47A4A93DD3C2}"/>
          </ac:picMkLst>
        </pc:picChg>
        <pc:cxnChg chg="add mod">
          <ac:chgData name="Philippe Karan" userId="c2e8f618-9ffe-4e23-aa52-34539506ef1c" providerId="ADAL" clId="{B9563BC1-917B-4E47-A310-CF283070251A}" dt="2022-04-08T16:05:08.508" v="14816"/>
          <ac:cxnSpMkLst>
            <pc:docMk/>
            <pc:sldMk cId="2237838464" sldId="287"/>
            <ac:cxnSpMk id="8" creationId="{5351C0F5-9F9D-4068-8642-B899B6D733F3}"/>
          </ac:cxnSpMkLst>
        </pc:cxnChg>
        <pc:cxnChg chg="add del mod">
          <ac:chgData name="Philippe Karan" userId="c2e8f618-9ffe-4e23-aa52-34539506ef1c" providerId="ADAL" clId="{B9563BC1-917B-4E47-A310-CF283070251A}" dt="2022-04-08T16:08:08.490" v="14894" actId="478"/>
          <ac:cxnSpMkLst>
            <pc:docMk/>
            <pc:sldMk cId="2237838464" sldId="287"/>
            <ac:cxnSpMk id="11" creationId="{BA3A2035-E582-4BF7-8634-9CF7EF9FA438}"/>
          </ac:cxnSpMkLst>
        </pc:cxnChg>
        <pc:cxnChg chg="add mod">
          <ac:chgData name="Philippe Karan" userId="c2e8f618-9ffe-4e23-aa52-34539506ef1c" providerId="ADAL" clId="{B9563BC1-917B-4E47-A310-CF283070251A}" dt="2022-04-08T16:08:16.595" v="14896" actId="1076"/>
          <ac:cxnSpMkLst>
            <pc:docMk/>
            <pc:sldMk cId="2237838464" sldId="287"/>
            <ac:cxnSpMk id="17" creationId="{F239705F-5C92-42BD-BC3C-E183A2A87880}"/>
          </ac:cxnSpMkLst>
        </pc:cxnChg>
        <pc:cxnChg chg="add mod">
          <ac:chgData name="Philippe Karan" userId="c2e8f618-9ffe-4e23-aa52-34539506ef1c" providerId="ADAL" clId="{B9563BC1-917B-4E47-A310-CF283070251A}" dt="2022-04-08T16:29:58.431" v="15146" actId="1076"/>
          <ac:cxnSpMkLst>
            <pc:docMk/>
            <pc:sldMk cId="2237838464" sldId="287"/>
            <ac:cxnSpMk id="20" creationId="{F0ED0874-E86F-4FFD-9AA0-B84EA028CE02}"/>
          </ac:cxnSpMkLst>
        </pc:cxnChg>
        <pc:cxnChg chg="add mod">
          <ac:chgData name="Philippe Karan" userId="c2e8f618-9ffe-4e23-aa52-34539506ef1c" providerId="ADAL" clId="{B9563BC1-917B-4E47-A310-CF283070251A}" dt="2022-04-08T17:10:09.157" v="15209" actId="164"/>
          <ac:cxnSpMkLst>
            <pc:docMk/>
            <pc:sldMk cId="2237838464" sldId="287"/>
            <ac:cxnSpMk id="23" creationId="{9EA6C915-46DB-4500-AE50-9280C6487CA8}"/>
          </ac:cxnSpMkLst>
        </pc:cxnChg>
        <pc:cxnChg chg="add mod">
          <ac:chgData name="Philippe Karan" userId="c2e8f618-9ffe-4e23-aa52-34539506ef1c" providerId="ADAL" clId="{B9563BC1-917B-4E47-A310-CF283070251A}" dt="2022-04-29T18:13:32.706" v="24625" actId="1076"/>
          <ac:cxnSpMkLst>
            <pc:docMk/>
            <pc:sldMk cId="2237838464" sldId="287"/>
            <ac:cxnSpMk id="27" creationId="{39D1A33A-8301-4AE6-806E-84522CA25176}"/>
          </ac:cxnSpMkLst>
        </pc:cxnChg>
        <pc:cxnChg chg="add mod">
          <ac:chgData name="Philippe Karan" userId="c2e8f618-9ffe-4e23-aa52-34539506ef1c" providerId="ADAL" clId="{B9563BC1-917B-4E47-A310-CF283070251A}" dt="2022-04-08T17:15:36.772" v="15267" actId="1076"/>
          <ac:cxnSpMkLst>
            <pc:docMk/>
            <pc:sldMk cId="2237838464" sldId="287"/>
            <ac:cxnSpMk id="29" creationId="{9E989982-F04F-49CF-AFB6-AD6490919E63}"/>
          </ac:cxnSpMkLst>
        </pc:cxnChg>
      </pc:sldChg>
      <pc:sldChg chg="addSp delSp modSp add del mod delAnim modAnim modShow">
        <pc:chgData name="Philippe Karan" userId="c2e8f618-9ffe-4e23-aa52-34539506ef1c" providerId="ADAL" clId="{B9563BC1-917B-4E47-A310-CF283070251A}" dt="2022-04-14T14:29:00.307" v="20145" actId="47"/>
        <pc:sldMkLst>
          <pc:docMk/>
          <pc:sldMk cId="4195973522" sldId="288"/>
        </pc:sldMkLst>
        <pc:spChg chg="del">
          <ac:chgData name="Philippe Karan" userId="c2e8f618-9ffe-4e23-aa52-34539506ef1c" providerId="ADAL" clId="{B9563BC1-917B-4E47-A310-CF283070251A}" dt="2022-04-08T17:27:45.537" v="15369" actId="478"/>
          <ac:spMkLst>
            <pc:docMk/>
            <pc:sldMk cId="4195973522" sldId="288"/>
            <ac:spMk id="6" creationId="{6C51DA03-6619-4AB8-82EF-387B3C76FAFE}"/>
          </ac:spMkLst>
        </pc:spChg>
        <pc:spChg chg="del">
          <ac:chgData name="Philippe Karan" userId="c2e8f618-9ffe-4e23-aa52-34539506ef1c" providerId="ADAL" clId="{B9563BC1-917B-4E47-A310-CF283070251A}" dt="2022-04-08T17:27:45.537" v="15369" actId="478"/>
          <ac:spMkLst>
            <pc:docMk/>
            <pc:sldMk cId="4195973522" sldId="288"/>
            <ac:spMk id="7" creationId="{4BBF71A2-F822-4898-8945-158E5F079B95}"/>
          </ac:spMkLst>
        </pc:spChg>
        <pc:spChg chg="del">
          <ac:chgData name="Philippe Karan" userId="c2e8f618-9ffe-4e23-aa52-34539506ef1c" providerId="ADAL" clId="{B9563BC1-917B-4E47-A310-CF283070251A}" dt="2022-04-08T17:27:45.537" v="15369" actId="478"/>
          <ac:spMkLst>
            <pc:docMk/>
            <pc:sldMk cId="4195973522" sldId="288"/>
            <ac:spMk id="10" creationId="{0B06EC3C-3F68-4E2A-B797-AE7C459421E4}"/>
          </ac:spMkLst>
        </pc:spChg>
        <pc:spChg chg="add mod">
          <ac:chgData name="Philippe Karan" userId="c2e8f618-9ffe-4e23-aa52-34539506ef1c" providerId="ADAL" clId="{B9563BC1-917B-4E47-A310-CF283070251A}" dt="2022-04-08T17:40:19.712" v="15513" actId="1076"/>
          <ac:spMkLst>
            <pc:docMk/>
            <pc:sldMk cId="4195973522" sldId="288"/>
            <ac:spMk id="11" creationId="{5ECAE3B0-0359-45AA-A18A-31B00242C139}"/>
          </ac:spMkLst>
        </pc:spChg>
        <pc:spChg chg="del">
          <ac:chgData name="Philippe Karan" userId="c2e8f618-9ffe-4e23-aa52-34539506ef1c" providerId="ADAL" clId="{B9563BC1-917B-4E47-A310-CF283070251A}" dt="2022-04-08T17:27:47.041" v="15370" actId="478"/>
          <ac:spMkLst>
            <pc:docMk/>
            <pc:sldMk cId="4195973522" sldId="288"/>
            <ac:spMk id="16" creationId="{C5A11876-329A-4468-BD37-47E66B735E1F}"/>
          </ac:spMkLst>
        </pc:spChg>
        <pc:spChg chg="del">
          <ac:chgData name="Philippe Karan" userId="c2e8f618-9ffe-4e23-aa52-34539506ef1c" providerId="ADAL" clId="{B9563BC1-917B-4E47-A310-CF283070251A}" dt="2022-04-08T17:27:43.253" v="15368" actId="478"/>
          <ac:spMkLst>
            <pc:docMk/>
            <pc:sldMk cId="4195973522" sldId="288"/>
            <ac:spMk id="18" creationId="{4436D24D-2117-4793-891D-E258D94FB2D1}"/>
          </ac:spMkLst>
        </pc:spChg>
        <pc:spChg chg="del">
          <ac:chgData name="Philippe Karan" userId="c2e8f618-9ffe-4e23-aa52-34539506ef1c" providerId="ADAL" clId="{B9563BC1-917B-4E47-A310-CF283070251A}" dt="2022-04-08T17:27:43.253" v="15368" actId="478"/>
          <ac:spMkLst>
            <pc:docMk/>
            <pc:sldMk cId="4195973522" sldId="288"/>
            <ac:spMk id="19" creationId="{F690F0B6-FFC8-4349-9BF1-79B8AC9611E4}"/>
          </ac:spMkLst>
        </pc:spChg>
        <pc:spChg chg="add mod">
          <ac:chgData name="Philippe Karan" userId="c2e8f618-9ffe-4e23-aa52-34539506ef1c" providerId="ADAL" clId="{B9563BC1-917B-4E47-A310-CF283070251A}" dt="2022-04-08T18:10:55.250" v="15842" actId="20577"/>
          <ac:spMkLst>
            <pc:docMk/>
            <pc:sldMk cId="4195973522" sldId="288"/>
            <ac:spMk id="22" creationId="{7794D176-E865-4065-BA06-B71EE7A714DF}"/>
          </ac:spMkLst>
        </pc:spChg>
        <pc:spChg chg="add mod">
          <ac:chgData name="Philippe Karan" userId="c2e8f618-9ffe-4e23-aa52-34539506ef1c" providerId="ADAL" clId="{B9563BC1-917B-4E47-A310-CF283070251A}" dt="2022-04-08T18:09:34.291" v="15819" actId="1035"/>
          <ac:spMkLst>
            <pc:docMk/>
            <pc:sldMk cId="4195973522" sldId="288"/>
            <ac:spMk id="23" creationId="{D780DD64-4E69-41F6-9A06-2BFA1B262B68}"/>
          </ac:spMkLst>
        </pc:spChg>
        <pc:spChg chg="add mod">
          <ac:chgData name="Philippe Karan" userId="c2e8f618-9ffe-4e23-aa52-34539506ef1c" providerId="ADAL" clId="{B9563BC1-917B-4E47-A310-CF283070251A}" dt="2022-04-08T18:09:34.291" v="15819" actId="1035"/>
          <ac:spMkLst>
            <pc:docMk/>
            <pc:sldMk cId="4195973522" sldId="288"/>
            <ac:spMk id="24" creationId="{B2DAB19F-4C3C-40F7-B57B-4D14A288BF29}"/>
          </ac:spMkLst>
        </pc:spChg>
        <pc:spChg chg="add mod">
          <ac:chgData name="Philippe Karan" userId="c2e8f618-9ffe-4e23-aa52-34539506ef1c" providerId="ADAL" clId="{B9563BC1-917B-4E47-A310-CF283070251A}" dt="2022-04-08T18:11:12.297" v="15843" actId="207"/>
          <ac:spMkLst>
            <pc:docMk/>
            <pc:sldMk cId="4195973522" sldId="288"/>
            <ac:spMk id="25" creationId="{F20B3610-DA6D-4625-8B36-4DBEBF1DEB95}"/>
          </ac:spMkLst>
        </pc:spChg>
        <pc:spChg chg="add mod">
          <ac:chgData name="Philippe Karan" userId="c2e8f618-9ffe-4e23-aa52-34539506ef1c" providerId="ADAL" clId="{B9563BC1-917B-4E47-A310-CF283070251A}" dt="2022-04-08T18:09:14.373" v="15786" actId="1036"/>
          <ac:spMkLst>
            <pc:docMk/>
            <pc:sldMk cId="4195973522" sldId="288"/>
            <ac:spMk id="26" creationId="{C4351CE8-B403-45FD-947A-538EDC7C0994}"/>
          </ac:spMkLst>
        </pc:spChg>
        <pc:spChg chg="del mod">
          <ac:chgData name="Philippe Karan" userId="c2e8f618-9ffe-4e23-aa52-34539506ef1c" providerId="ADAL" clId="{B9563BC1-917B-4E47-A310-CF283070251A}" dt="2022-04-08T17:34:49.607" v="15408" actId="478"/>
          <ac:spMkLst>
            <pc:docMk/>
            <pc:sldMk cId="4195973522" sldId="288"/>
            <ac:spMk id="28" creationId="{44CA3E99-0F40-4681-B86E-BF0A163520A2}"/>
          </ac:spMkLst>
        </pc:spChg>
        <pc:spChg chg="add mod">
          <ac:chgData name="Philippe Karan" userId="c2e8f618-9ffe-4e23-aa52-34539506ef1c" providerId="ADAL" clId="{B9563BC1-917B-4E47-A310-CF283070251A}" dt="2022-04-08T18:09:34.291" v="15819" actId="1035"/>
          <ac:spMkLst>
            <pc:docMk/>
            <pc:sldMk cId="4195973522" sldId="288"/>
            <ac:spMk id="31" creationId="{4D7CDF7C-FC7D-4291-A774-8D3B6CD2E6F3}"/>
          </ac:spMkLst>
        </pc:spChg>
        <pc:spChg chg="del mod">
          <ac:chgData name="Philippe Karan" userId="c2e8f618-9ffe-4e23-aa52-34539506ef1c" providerId="ADAL" clId="{B9563BC1-917B-4E47-A310-CF283070251A}" dt="2022-04-08T17:34:49.607" v="15408" actId="478"/>
          <ac:spMkLst>
            <pc:docMk/>
            <pc:sldMk cId="4195973522" sldId="288"/>
            <ac:spMk id="32" creationId="{C3024243-C2F6-480B-BF6A-1AB4E766881D}"/>
          </ac:spMkLst>
        </pc:spChg>
        <pc:spChg chg="add mod">
          <ac:chgData name="Philippe Karan" userId="c2e8f618-9ffe-4e23-aa52-34539506ef1c" providerId="ADAL" clId="{B9563BC1-917B-4E47-A310-CF283070251A}" dt="2022-04-08T18:09:34.291" v="15819" actId="1035"/>
          <ac:spMkLst>
            <pc:docMk/>
            <pc:sldMk cId="4195973522" sldId="288"/>
            <ac:spMk id="33" creationId="{FFAB7C79-2CF6-406D-B1A7-217E1213E44C}"/>
          </ac:spMkLst>
        </pc:spChg>
        <pc:spChg chg="add mod">
          <ac:chgData name="Philippe Karan" userId="c2e8f618-9ffe-4e23-aa52-34539506ef1c" providerId="ADAL" clId="{B9563BC1-917B-4E47-A310-CF283070251A}" dt="2022-04-08T18:19:17.037" v="15845" actId="1076"/>
          <ac:spMkLst>
            <pc:docMk/>
            <pc:sldMk cId="4195973522" sldId="288"/>
            <ac:spMk id="34" creationId="{57653929-D4EF-4115-B66E-D14E4D2306A0}"/>
          </ac:spMkLst>
        </pc:spChg>
        <pc:spChg chg="add mod">
          <ac:chgData name="Philippe Karan" userId="c2e8f618-9ffe-4e23-aa52-34539506ef1c" providerId="ADAL" clId="{B9563BC1-917B-4E47-A310-CF283070251A}" dt="2022-04-08T18:09:34.291" v="15819" actId="1035"/>
          <ac:spMkLst>
            <pc:docMk/>
            <pc:sldMk cId="4195973522" sldId="288"/>
            <ac:spMk id="35" creationId="{12259C7A-EED2-4368-8DED-8667597F0F92}"/>
          </ac:spMkLst>
        </pc:spChg>
        <pc:spChg chg="add mod">
          <ac:chgData name="Philippe Karan" userId="c2e8f618-9ffe-4e23-aa52-34539506ef1c" providerId="ADAL" clId="{B9563BC1-917B-4E47-A310-CF283070251A}" dt="2022-04-08T18:09:44.837" v="15836" actId="1076"/>
          <ac:spMkLst>
            <pc:docMk/>
            <pc:sldMk cId="4195973522" sldId="288"/>
            <ac:spMk id="37" creationId="{C9E5DA32-38F0-4714-932F-655C1D8353C0}"/>
          </ac:spMkLst>
        </pc:spChg>
        <pc:spChg chg="add mod">
          <ac:chgData name="Philippe Karan" userId="c2e8f618-9ffe-4e23-aa52-34539506ef1c" providerId="ADAL" clId="{B9563BC1-917B-4E47-A310-CF283070251A}" dt="2022-04-11T20:19:29.867" v="17403" actId="1076"/>
          <ac:spMkLst>
            <pc:docMk/>
            <pc:sldMk cId="4195973522" sldId="288"/>
            <ac:spMk id="39" creationId="{B066B6CC-7AB8-4A8A-833C-C7FBF3F03DB8}"/>
          </ac:spMkLst>
        </pc:spChg>
        <pc:spChg chg="add mod">
          <ac:chgData name="Philippe Karan" userId="c2e8f618-9ffe-4e23-aa52-34539506ef1c" providerId="ADAL" clId="{B9563BC1-917B-4E47-A310-CF283070251A}" dt="2022-04-08T18:19:36.301" v="15847" actId="1076"/>
          <ac:spMkLst>
            <pc:docMk/>
            <pc:sldMk cId="4195973522" sldId="288"/>
            <ac:spMk id="40" creationId="{633C074F-198D-44CD-B520-34D7F0CDA5DB}"/>
          </ac:spMkLst>
        </pc:spChg>
        <pc:spChg chg="add mod">
          <ac:chgData name="Philippe Karan" userId="c2e8f618-9ffe-4e23-aa52-34539506ef1c" providerId="ADAL" clId="{B9563BC1-917B-4E47-A310-CF283070251A}" dt="2022-04-11T20:19:41.356" v="17405" actId="1076"/>
          <ac:spMkLst>
            <pc:docMk/>
            <pc:sldMk cId="4195973522" sldId="288"/>
            <ac:spMk id="41" creationId="{A44B4C03-2DA2-4761-B117-E819674D64FA}"/>
          </ac:spMkLst>
        </pc:spChg>
        <pc:spChg chg="add mod">
          <ac:chgData name="Philippe Karan" userId="c2e8f618-9ffe-4e23-aa52-34539506ef1c" providerId="ADAL" clId="{B9563BC1-917B-4E47-A310-CF283070251A}" dt="2022-04-08T18:23:06.787" v="15892" actId="20577"/>
          <ac:spMkLst>
            <pc:docMk/>
            <pc:sldMk cId="4195973522" sldId="288"/>
            <ac:spMk id="45" creationId="{C85D6D12-BA30-44EA-B36B-4847BF87FE0E}"/>
          </ac:spMkLst>
        </pc:spChg>
        <pc:picChg chg="add mod">
          <ac:chgData name="Philippe Karan" userId="c2e8f618-9ffe-4e23-aa52-34539506ef1c" providerId="ADAL" clId="{B9563BC1-917B-4E47-A310-CF283070251A}" dt="2022-04-08T18:22:40.837" v="15885" actId="1076"/>
          <ac:picMkLst>
            <pc:docMk/>
            <pc:sldMk cId="4195973522" sldId="288"/>
            <ac:picMk id="47" creationId="{E63791CD-345E-4B43-8493-F6BD756293D2}"/>
          </ac:picMkLst>
        </pc:picChg>
        <pc:picChg chg="add mod">
          <ac:chgData name="Philippe Karan" userId="c2e8f618-9ffe-4e23-aa52-34539506ef1c" providerId="ADAL" clId="{B9563BC1-917B-4E47-A310-CF283070251A}" dt="2022-04-08T18:23:02.062" v="15891" actId="1076"/>
          <ac:picMkLst>
            <pc:docMk/>
            <pc:sldMk cId="4195973522" sldId="288"/>
            <ac:picMk id="48" creationId="{6384D24F-4E8B-4450-8703-38DFE03A8816}"/>
          </ac:picMkLst>
        </pc:picChg>
        <pc:cxnChg chg="del">
          <ac:chgData name="Philippe Karan" userId="c2e8f618-9ffe-4e23-aa52-34539506ef1c" providerId="ADAL" clId="{B9563BC1-917B-4E47-A310-CF283070251A}" dt="2022-04-08T17:27:43.253" v="15368" actId="478"/>
          <ac:cxnSpMkLst>
            <pc:docMk/>
            <pc:sldMk cId="4195973522" sldId="288"/>
            <ac:cxnSpMk id="8" creationId="{5351C0F5-9F9D-4068-8642-B899B6D733F3}"/>
          </ac:cxnSpMkLst>
        </pc:cxnChg>
        <pc:cxnChg chg="del">
          <ac:chgData name="Philippe Karan" userId="c2e8f618-9ffe-4e23-aa52-34539506ef1c" providerId="ADAL" clId="{B9563BC1-917B-4E47-A310-CF283070251A}" dt="2022-04-08T17:27:45.537" v="15369" actId="478"/>
          <ac:cxnSpMkLst>
            <pc:docMk/>
            <pc:sldMk cId="4195973522" sldId="288"/>
            <ac:cxnSpMk id="17" creationId="{F239705F-5C92-42BD-BC3C-E183A2A87880}"/>
          </ac:cxnSpMkLst>
        </pc:cxnChg>
        <pc:cxnChg chg="del">
          <ac:chgData name="Philippe Karan" userId="c2e8f618-9ffe-4e23-aa52-34539506ef1c" providerId="ADAL" clId="{B9563BC1-917B-4E47-A310-CF283070251A}" dt="2022-04-08T17:27:43.253" v="15368" actId="478"/>
          <ac:cxnSpMkLst>
            <pc:docMk/>
            <pc:sldMk cId="4195973522" sldId="288"/>
            <ac:cxnSpMk id="20" creationId="{F0ED0874-E86F-4FFD-9AA0-B84EA028CE02}"/>
          </ac:cxnSpMkLst>
        </pc:cxnChg>
        <pc:cxnChg chg="add mod ord">
          <ac:chgData name="Philippe Karan" userId="c2e8f618-9ffe-4e23-aa52-34539506ef1c" providerId="ADAL" clId="{B9563BC1-917B-4E47-A310-CF283070251A}" dt="2022-04-08T18:09:49.534" v="15837" actId="14100"/>
          <ac:cxnSpMkLst>
            <pc:docMk/>
            <pc:sldMk cId="4195973522" sldId="288"/>
            <ac:cxnSpMk id="21" creationId="{A77F63E1-5403-45D0-A95F-55461AF4E5FD}"/>
          </ac:cxnSpMkLst>
        </pc:cxnChg>
        <pc:cxnChg chg="del">
          <ac:chgData name="Philippe Karan" userId="c2e8f618-9ffe-4e23-aa52-34539506ef1c" providerId="ADAL" clId="{B9563BC1-917B-4E47-A310-CF283070251A}" dt="2022-04-08T17:27:43.253" v="15368" actId="478"/>
          <ac:cxnSpMkLst>
            <pc:docMk/>
            <pc:sldMk cId="4195973522" sldId="288"/>
            <ac:cxnSpMk id="27" creationId="{39D1A33A-8301-4AE6-806E-84522CA25176}"/>
          </ac:cxnSpMkLst>
        </pc:cxnChg>
        <pc:cxnChg chg="del">
          <ac:chgData name="Philippe Karan" userId="c2e8f618-9ffe-4e23-aa52-34539506ef1c" providerId="ADAL" clId="{B9563BC1-917B-4E47-A310-CF283070251A}" dt="2022-04-08T17:27:43.253" v="15368" actId="478"/>
          <ac:cxnSpMkLst>
            <pc:docMk/>
            <pc:sldMk cId="4195973522" sldId="288"/>
            <ac:cxnSpMk id="29" creationId="{9E989982-F04F-49CF-AFB6-AD6490919E63}"/>
          </ac:cxnSpMkLst>
        </pc:cxnChg>
        <pc:cxnChg chg="add mod">
          <ac:chgData name="Philippe Karan" userId="c2e8f618-9ffe-4e23-aa52-34539506ef1c" providerId="ADAL" clId="{B9563BC1-917B-4E47-A310-CF283070251A}" dt="2022-04-08T18:09:34.291" v="15819" actId="1035"/>
          <ac:cxnSpMkLst>
            <pc:docMk/>
            <pc:sldMk cId="4195973522" sldId="288"/>
            <ac:cxnSpMk id="30" creationId="{AF284083-1FAD-4020-B3E3-3F3A29C3C1FC}"/>
          </ac:cxnSpMkLst>
        </pc:cxnChg>
        <pc:cxnChg chg="add mod">
          <ac:chgData name="Philippe Karan" userId="c2e8f618-9ffe-4e23-aa52-34539506ef1c" providerId="ADAL" clId="{B9563BC1-917B-4E47-A310-CF283070251A}" dt="2022-04-08T18:10:05.575" v="15840" actId="14100"/>
          <ac:cxnSpMkLst>
            <pc:docMk/>
            <pc:sldMk cId="4195973522" sldId="288"/>
            <ac:cxnSpMk id="36" creationId="{A0142EC3-9352-4E0F-B802-7144049C8D98}"/>
          </ac:cxnSpMkLst>
        </pc:cxnChg>
      </pc:sldChg>
      <pc:sldChg chg="addSp delSp modSp new del mod modAnim">
        <pc:chgData name="Philippe Karan" userId="c2e8f618-9ffe-4e23-aa52-34539506ef1c" providerId="ADAL" clId="{B9563BC1-917B-4E47-A310-CF283070251A}" dt="2022-04-08T19:03:05.629" v="16215" actId="47"/>
        <pc:sldMkLst>
          <pc:docMk/>
          <pc:sldMk cId="3055892604" sldId="289"/>
        </pc:sldMkLst>
        <pc:spChg chg="mod">
          <ac:chgData name="Philippe Karan" userId="c2e8f618-9ffe-4e23-aa52-34539506ef1c" providerId="ADAL" clId="{B9563BC1-917B-4E47-A310-CF283070251A}" dt="2022-04-08T18:32:04.226" v="15995" actId="1076"/>
          <ac:spMkLst>
            <pc:docMk/>
            <pc:sldMk cId="3055892604" sldId="289"/>
            <ac:spMk id="2" creationId="{4B15E9F4-DA81-4476-A085-5BF9056A94F0}"/>
          </ac:spMkLst>
        </pc:spChg>
        <pc:spChg chg="del">
          <ac:chgData name="Philippe Karan" userId="c2e8f618-9ffe-4e23-aa52-34539506ef1c" providerId="ADAL" clId="{B9563BC1-917B-4E47-A310-CF283070251A}" dt="2022-04-08T18:23:35.676" v="15896" actId="478"/>
          <ac:spMkLst>
            <pc:docMk/>
            <pc:sldMk cId="3055892604" sldId="289"/>
            <ac:spMk id="3" creationId="{9CF27731-27D0-4CDB-9C67-A54ABA9D9EC2}"/>
          </ac:spMkLst>
        </pc:spChg>
        <pc:spChg chg="add mod">
          <ac:chgData name="Philippe Karan" userId="c2e8f618-9ffe-4e23-aa52-34539506ef1c" providerId="ADAL" clId="{B9563BC1-917B-4E47-A310-CF283070251A}" dt="2022-04-08T18:27:01.344" v="15979" actId="403"/>
          <ac:spMkLst>
            <pc:docMk/>
            <pc:sldMk cId="3055892604" sldId="289"/>
            <ac:spMk id="7" creationId="{A99F482B-EF88-4AA0-878B-F5F01532609F}"/>
          </ac:spMkLst>
        </pc:spChg>
        <pc:spChg chg="add mod">
          <ac:chgData name="Philippe Karan" userId="c2e8f618-9ffe-4e23-aa52-34539506ef1c" providerId="ADAL" clId="{B9563BC1-917B-4E47-A310-CF283070251A}" dt="2022-04-08T18:26:56.656" v="15978" actId="403"/>
          <ac:spMkLst>
            <pc:docMk/>
            <pc:sldMk cId="3055892604" sldId="289"/>
            <ac:spMk id="8" creationId="{ADA892DE-CBF3-4539-B41A-B53B5F0924F7}"/>
          </ac:spMkLst>
        </pc:spChg>
        <pc:spChg chg="add del">
          <ac:chgData name="Philippe Karan" userId="c2e8f618-9ffe-4e23-aa52-34539506ef1c" providerId="ADAL" clId="{B9563BC1-917B-4E47-A310-CF283070251A}" dt="2022-04-08T18:30:44.678" v="15981" actId="478"/>
          <ac:spMkLst>
            <pc:docMk/>
            <pc:sldMk cId="3055892604" sldId="289"/>
            <ac:spMk id="10" creationId="{D4AD5AA2-26A5-4EB3-8C4E-F0AB468D6273}"/>
          </ac:spMkLst>
        </pc:spChg>
        <pc:spChg chg="add del">
          <ac:chgData name="Philippe Karan" userId="c2e8f618-9ffe-4e23-aa52-34539506ef1c" providerId="ADAL" clId="{B9563BC1-917B-4E47-A310-CF283070251A}" dt="2022-04-08T18:30:53.557" v="15983" actId="478"/>
          <ac:spMkLst>
            <pc:docMk/>
            <pc:sldMk cId="3055892604" sldId="289"/>
            <ac:spMk id="11" creationId="{7BF5E093-A2F7-4D77-A4FA-1039D1E92685}"/>
          </ac:spMkLst>
        </pc:spChg>
        <pc:spChg chg="add del">
          <ac:chgData name="Philippe Karan" userId="c2e8f618-9ffe-4e23-aa52-34539506ef1c" providerId="ADAL" clId="{B9563BC1-917B-4E47-A310-CF283070251A}" dt="2022-04-08T18:31:15.838" v="15985" actId="478"/>
          <ac:spMkLst>
            <pc:docMk/>
            <pc:sldMk cId="3055892604" sldId="289"/>
            <ac:spMk id="12" creationId="{1409E27F-C1E6-4216-AD1E-97AD85C4F247}"/>
          </ac:spMkLst>
        </pc:spChg>
        <pc:spChg chg="add mod">
          <ac:chgData name="Philippe Karan" userId="c2e8f618-9ffe-4e23-aa52-34539506ef1c" providerId="ADAL" clId="{B9563BC1-917B-4E47-A310-CF283070251A}" dt="2022-04-08T18:35:30.843" v="16027" actId="1076"/>
          <ac:spMkLst>
            <pc:docMk/>
            <pc:sldMk cId="3055892604" sldId="289"/>
            <ac:spMk id="13" creationId="{7AAB8F35-FC0B-4A6A-8986-03BB46827A9B}"/>
          </ac:spMkLst>
        </pc:spChg>
        <pc:spChg chg="add del mod">
          <ac:chgData name="Philippe Karan" userId="c2e8f618-9ffe-4e23-aa52-34539506ef1c" providerId="ADAL" clId="{B9563BC1-917B-4E47-A310-CF283070251A}" dt="2022-04-08T18:35:51.698" v="16030" actId="478"/>
          <ac:spMkLst>
            <pc:docMk/>
            <pc:sldMk cId="3055892604" sldId="289"/>
            <ac:spMk id="16" creationId="{DE48F18C-BD74-46CA-8B7B-CAB03143D11D}"/>
          </ac:spMkLst>
        </pc:spChg>
        <pc:spChg chg="add del mod">
          <ac:chgData name="Philippe Karan" userId="c2e8f618-9ffe-4e23-aa52-34539506ef1c" providerId="ADAL" clId="{B9563BC1-917B-4E47-A310-CF283070251A}" dt="2022-04-08T18:37:31.965" v="16040" actId="478"/>
          <ac:spMkLst>
            <pc:docMk/>
            <pc:sldMk cId="3055892604" sldId="289"/>
            <ac:spMk id="20" creationId="{8325C56E-E510-4566-B161-A9CC080F7C5D}"/>
          </ac:spMkLst>
        </pc:spChg>
        <pc:graphicFrameChg chg="add mod">
          <ac:chgData name="Philippe Karan" userId="c2e8f618-9ffe-4e23-aa52-34539506ef1c" providerId="ADAL" clId="{B9563BC1-917B-4E47-A310-CF283070251A}" dt="2022-04-08T18:41:56.634" v="16046" actId="1076"/>
          <ac:graphicFrameMkLst>
            <pc:docMk/>
            <pc:sldMk cId="3055892604" sldId="289"/>
            <ac:graphicFrameMk id="23" creationId="{5B30157A-2B00-40A6-9283-D1D445B0ACEE}"/>
          </ac:graphicFrameMkLst>
        </pc:graphicFrameChg>
        <pc:picChg chg="add mod ord">
          <ac:chgData name="Philippe Karan" userId="c2e8f618-9ffe-4e23-aa52-34539506ef1c" providerId="ADAL" clId="{B9563BC1-917B-4E47-A310-CF283070251A}" dt="2022-04-08T18:37:08.247" v="16038" actId="1076"/>
          <ac:picMkLst>
            <pc:docMk/>
            <pc:sldMk cId="3055892604" sldId="289"/>
            <ac:picMk id="15" creationId="{6736197C-F7E6-4CCC-9980-77A38538708E}"/>
          </ac:picMkLst>
        </pc:picChg>
        <pc:cxnChg chg="add mod">
          <ac:chgData name="Philippe Karan" userId="c2e8f618-9ffe-4e23-aa52-34539506ef1c" providerId="ADAL" clId="{B9563BC1-917B-4E47-A310-CF283070251A}" dt="2022-04-08T18:24:45.233" v="15899" actId="14100"/>
          <ac:cxnSpMkLst>
            <pc:docMk/>
            <pc:sldMk cId="3055892604" sldId="289"/>
            <ac:cxnSpMk id="5" creationId="{E6E8914B-7ECF-4F22-B927-AE96D286C664}"/>
          </ac:cxnSpMkLst>
        </pc:cxnChg>
        <pc:cxnChg chg="add mod">
          <ac:chgData name="Philippe Karan" userId="c2e8f618-9ffe-4e23-aa52-34539506ef1c" providerId="ADAL" clId="{B9563BC1-917B-4E47-A310-CF283070251A}" dt="2022-04-08T18:25:03.216" v="15940" actId="1037"/>
          <ac:cxnSpMkLst>
            <pc:docMk/>
            <pc:sldMk cId="3055892604" sldId="289"/>
            <ac:cxnSpMk id="6" creationId="{DF9E9AE6-404E-4063-8C3C-C832F22AEF07}"/>
          </ac:cxnSpMkLst>
        </pc:cxnChg>
        <pc:cxnChg chg="add del mod">
          <ac:chgData name="Philippe Karan" userId="c2e8f618-9ffe-4e23-aa52-34539506ef1c" providerId="ADAL" clId="{B9563BC1-917B-4E47-A310-CF283070251A}" dt="2022-04-08T18:36:24.059" v="16033" actId="478"/>
          <ac:cxnSpMkLst>
            <pc:docMk/>
            <pc:sldMk cId="3055892604" sldId="289"/>
            <ac:cxnSpMk id="18" creationId="{32D927B3-736A-4A79-95CB-E4E2822E0A8B}"/>
          </ac:cxnSpMkLst>
        </pc:cxnChg>
      </pc:sldChg>
      <pc:sldChg chg="addSp delSp modSp add mod modAnim">
        <pc:chgData name="Philippe Karan" userId="c2e8f618-9ffe-4e23-aa52-34539506ef1c" providerId="ADAL" clId="{B9563BC1-917B-4E47-A310-CF283070251A}" dt="2022-04-13T15:03:51.003" v="17453" actId="1038"/>
        <pc:sldMkLst>
          <pc:docMk/>
          <pc:sldMk cId="1334342812" sldId="290"/>
        </pc:sldMkLst>
        <pc:spChg chg="mod">
          <ac:chgData name="Philippe Karan" userId="c2e8f618-9ffe-4e23-aa52-34539506ef1c" providerId="ADAL" clId="{B9563BC1-917B-4E47-A310-CF283070251A}" dt="2022-04-08T19:16:35.043" v="16581" actId="1035"/>
          <ac:spMkLst>
            <pc:docMk/>
            <pc:sldMk cId="1334342812" sldId="290"/>
            <ac:spMk id="7" creationId="{A99F482B-EF88-4AA0-878B-F5F01532609F}"/>
          </ac:spMkLst>
        </pc:spChg>
        <pc:spChg chg="mod">
          <ac:chgData name="Philippe Karan" userId="c2e8f618-9ffe-4e23-aa52-34539506ef1c" providerId="ADAL" clId="{B9563BC1-917B-4E47-A310-CF283070251A}" dt="2022-04-08T19:16:35.043" v="16581" actId="1035"/>
          <ac:spMkLst>
            <pc:docMk/>
            <pc:sldMk cId="1334342812" sldId="290"/>
            <ac:spMk id="8" creationId="{ADA892DE-CBF3-4539-B41A-B53B5F0924F7}"/>
          </ac:spMkLst>
        </pc:spChg>
        <pc:spChg chg="add del mod">
          <ac:chgData name="Philippe Karan" userId="c2e8f618-9ffe-4e23-aa52-34539506ef1c" providerId="ADAL" clId="{B9563BC1-917B-4E47-A310-CF283070251A}" dt="2022-04-08T19:08:05.870" v="16284" actId="478"/>
          <ac:spMkLst>
            <pc:docMk/>
            <pc:sldMk cId="1334342812" sldId="290"/>
            <ac:spMk id="9" creationId="{9D3CE6D7-88E9-4018-8B9B-DDAA4ACEFEF0}"/>
          </ac:spMkLst>
        </pc:spChg>
        <pc:spChg chg="del">
          <ac:chgData name="Philippe Karan" userId="c2e8f618-9ffe-4e23-aa52-34539506ef1c" providerId="ADAL" clId="{B9563BC1-917B-4E47-A310-CF283070251A}" dt="2022-04-08T18:42:03.403" v="16049" actId="478"/>
          <ac:spMkLst>
            <pc:docMk/>
            <pc:sldMk cId="1334342812" sldId="290"/>
            <ac:spMk id="13" creationId="{7AAB8F35-FC0B-4A6A-8986-03BB46827A9B}"/>
          </ac:spMkLst>
        </pc:spChg>
        <pc:spChg chg="add mod">
          <ac:chgData name="Philippe Karan" userId="c2e8f618-9ffe-4e23-aa52-34539506ef1c" providerId="ADAL" clId="{B9563BC1-917B-4E47-A310-CF283070251A}" dt="2022-04-08T19:16:35.043" v="16581" actId="1035"/>
          <ac:spMkLst>
            <pc:docMk/>
            <pc:sldMk cId="1334342812" sldId="290"/>
            <ac:spMk id="16" creationId="{84D1560B-57F3-4801-9E87-E538DF442B6C}"/>
          </ac:spMkLst>
        </pc:spChg>
        <pc:spChg chg="add mod">
          <ac:chgData name="Philippe Karan" userId="c2e8f618-9ffe-4e23-aa52-34539506ef1c" providerId="ADAL" clId="{B9563BC1-917B-4E47-A310-CF283070251A}" dt="2022-04-08T19:16:35.043" v="16581" actId="1035"/>
          <ac:spMkLst>
            <pc:docMk/>
            <pc:sldMk cId="1334342812" sldId="290"/>
            <ac:spMk id="17" creationId="{ADA66092-1FC5-4998-A44A-7E740D232F0E}"/>
          </ac:spMkLst>
        </pc:spChg>
        <pc:spChg chg="add mod">
          <ac:chgData name="Philippe Karan" userId="c2e8f618-9ffe-4e23-aa52-34539506ef1c" providerId="ADAL" clId="{B9563BC1-917B-4E47-A310-CF283070251A}" dt="2022-04-13T15:03:51.003" v="17453" actId="1038"/>
          <ac:spMkLst>
            <pc:docMk/>
            <pc:sldMk cId="1334342812" sldId="290"/>
            <ac:spMk id="21" creationId="{6707B543-FA7E-4E40-966B-7FFD1CF85AF3}"/>
          </ac:spMkLst>
        </pc:spChg>
        <pc:spChg chg="add mod">
          <ac:chgData name="Philippe Karan" userId="c2e8f618-9ffe-4e23-aa52-34539506ef1c" providerId="ADAL" clId="{B9563BC1-917B-4E47-A310-CF283070251A}" dt="2022-04-13T15:03:51.003" v="17453" actId="1038"/>
          <ac:spMkLst>
            <pc:docMk/>
            <pc:sldMk cId="1334342812" sldId="290"/>
            <ac:spMk id="22" creationId="{EF103AEB-0A06-4F6B-9AFB-5B3F0ADE9E48}"/>
          </ac:spMkLst>
        </pc:spChg>
        <pc:spChg chg="add del mod">
          <ac:chgData name="Philippe Karan" userId="c2e8f618-9ffe-4e23-aa52-34539506ef1c" providerId="ADAL" clId="{B9563BC1-917B-4E47-A310-CF283070251A}" dt="2022-04-08T19:13:37.363" v="16431" actId="478"/>
          <ac:spMkLst>
            <pc:docMk/>
            <pc:sldMk cId="1334342812" sldId="290"/>
            <ac:spMk id="28" creationId="{55D083BE-EDBB-4D75-8BFD-77DC50088BC9}"/>
          </ac:spMkLst>
        </pc:spChg>
        <pc:spChg chg="add del mod">
          <ac:chgData name="Philippe Karan" userId="c2e8f618-9ffe-4e23-aa52-34539506ef1c" providerId="ADAL" clId="{B9563BC1-917B-4E47-A310-CF283070251A}" dt="2022-04-08T19:12:31.936" v="16381" actId="478"/>
          <ac:spMkLst>
            <pc:docMk/>
            <pc:sldMk cId="1334342812" sldId="290"/>
            <ac:spMk id="29" creationId="{87D131B8-421A-4601-916B-8DEDE4874D86}"/>
          </ac:spMkLst>
        </pc:spChg>
        <pc:spChg chg="add del mod">
          <ac:chgData name="Philippe Karan" userId="c2e8f618-9ffe-4e23-aa52-34539506ef1c" providerId="ADAL" clId="{B9563BC1-917B-4E47-A310-CF283070251A}" dt="2022-04-08T19:12:31.177" v="16380" actId="478"/>
          <ac:spMkLst>
            <pc:docMk/>
            <pc:sldMk cId="1334342812" sldId="290"/>
            <ac:spMk id="30" creationId="{0649696D-D721-4570-A5CA-0FCF375672DC}"/>
          </ac:spMkLst>
        </pc:spChg>
        <pc:spChg chg="add del mod">
          <ac:chgData name="Philippe Karan" userId="c2e8f618-9ffe-4e23-aa52-34539506ef1c" providerId="ADAL" clId="{B9563BC1-917B-4E47-A310-CF283070251A}" dt="2022-04-08T19:12:46.841" v="16389" actId="478"/>
          <ac:spMkLst>
            <pc:docMk/>
            <pc:sldMk cId="1334342812" sldId="290"/>
            <ac:spMk id="31" creationId="{E8C1EAC8-90BB-4B06-9389-40105F5F3C30}"/>
          </ac:spMkLst>
        </pc:spChg>
        <pc:spChg chg="add del mod">
          <ac:chgData name="Philippe Karan" userId="c2e8f618-9ffe-4e23-aa52-34539506ef1c" providerId="ADAL" clId="{B9563BC1-917B-4E47-A310-CF283070251A}" dt="2022-04-08T19:12:46.401" v="16388" actId="478"/>
          <ac:spMkLst>
            <pc:docMk/>
            <pc:sldMk cId="1334342812" sldId="290"/>
            <ac:spMk id="32" creationId="{A19DFCFD-5C4A-4DF9-A2E1-BDC4FD707F37}"/>
          </ac:spMkLst>
        </pc:spChg>
        <pc:spChg chg="add del mod">
          <ac:chgData name="Philippe Karan" userId="c2e8f618-9ffe-4e23-aa52-34539506ef1c" providerId="ADAL" clId="{B9563BC1-917B-4E47-A310-CF283070251A}" dt="2022-04-08T19:13:00.297" v="16397" actId="478"/>
          <ac:spMkLst>
            <pc:docMk/>
            <pc:sldMk cId="1334342812" sldId="290"/>
            <ac:spMk id="33" creationId="{380509B8-FA33-4A3A-AE00-9235C8ED3864}"/>
          </ac:spMkLst>
        </pc:spChg>
        <pc:spChg chg="add del mod">
          <ac:chgData name="Philippe Karan" userId="c2e8f618-9ffe-4e23-aa52-34539506ef1c" providerId="ADAL" clId="{B9563BC1-917B-4E47-A310-CF283070251A}" dt="2022-04-08T19:12:59.985" v="16396" actId="478"/>
          <ac:spMkLst>
            <pc:docMk/>
            <pc:sldMk cId="1334342812" sldId="290"/>
            <ac:spMk id="34" creationId="{7A9B6A33-71C2-489A-951C-D49473D0E4A7}"/>
          </ac:spMkLst>
        </pc:spChg>
        <pc:spChg chg="add del mod">
          <ac:chgData name="Philippe Karan" userId="c2e8f618-9ffe-4e23-aa52-34539506ef1c" providerId="ADAL" clId="{B9563BC1-917B-4E47-A310-CF283070251A}" dt="2022-04-08T19:13:22.090" v="16405" actId="478"/>
          <ac:spMkLst>
            <pc:docMk/>
            <pc:sldMk cId="1334342812" sldId="290"/>
            <ac:spMk id="35" creationId="{44BA3535-8D85-4BD9-BC7A-789D18B4F527}"/>
          </ac:spMkLst>
        </pc:spChg>
        <pc:spChg chg="add del mod">
          <ac:chgData name="Philippe Karan" userId="c2e8f618-9ffe-4e23-aa52-34539506ef1c" providerId="ADAL" clId="{B9563BC1-917B-4E47-A310-CF283070251A}" dt="2022-04-08T19:13:21.658" v="16404" actId="478"/>
          <ac:spMkLst>
            <pc:docMk/>
            <pc:sldMk cId="1334342812" sldId="290"/>
            <ac:spMk id="36" creationId="{512C9765-5106-4E22-B2AE-B8816998C3B0}"/>
          </ac:spMkLst>
        </pc:spChg>
        <pc:spChg chg="add mod">
          <ac:chgData name="Philippe Karan" userId="c2e8f618-9ffe-4e23-aa52-34539506ef1c" providerId="ADAL" clId="{B9563BC1-917B-4E47-A310-CF283070251A}" dt="2022-04-08T19:16:35.043" v="16581" actId="1035"/>
          <ac:spMkLst>
            <pc:docMk/>
            <pc:sldMk cId="1334342812" sldId="290"/>
            <ac:spMk id="42" creationId="{B9848C43-E33F-432D-82CD-983BFA6B9E9F}"/>
          </ac:spMkLst>
        </pc:spChg>
        <pc:spChg chg="add mod">
          <ac:chgData name="Philippe Karan" userId="c2e8f618-9ffe-4e23-aa52-34539506ef1c" providerId="ADAL" clId="{B9563BC1-917B-4E47-A310-CF283070251A}" dt="2022-04-08T19:16:35.043" v="16581" actId="1035"/>
          <ac:spMkLst>
            <pc:docMk/>
            <pc:sldMk cId="1334342812" sldId="290"/>
            <ac:spMk id="43" creationId="{39A27D9F-FB3E-4AD6-8314-54EFC3C6CCB8}"/>
          </ac:spMkLst>
        </pc:spChg>
        <pc:spChg chg="add mod">
          <ac:chgData name="Philippe Karan" userId="c2e8f618-9ffe-4e23-aa52-34539506ef1c" providerId="ADAL" clId="{B9563BC1-917B-4E47-A310-CF283070251A}" dt="2022-04-08T19:16:29.519" v="16532" actId="1036"/>
          <ac:spMkLst>
            <pc:docMk/>
            <pc:sldMk cId="1334342812" sldId="290"/>
            <ac:spMk id="44" creationId="{AE0547E5-7CC2-4F29-A7F7-2A71E3339888}"/>
          </ac:spMkLst>
        </pc:spChg>
        <pc:spChg chg="add mod">
          <ac:chgData name="Philippe Karan" userId="c2e8f618-9ffe-4e23-aa52-34539506ef1c" providerId="ADAL" clId="{B9563BC1-917B-4E47-A310-CF283070251A}" dt="2022-04-08T19:25:36.091" v="16768" actId="1076"/>
          <ac:spMkLst>
            <pc:docMk/>
            <pc:sldMk cId="1334342812" sldId="290"/>
            <ac:spMk id="45" creationId="{2E9DC90C-19D6-4B81-B8C2-9992266A4914}"/>
          </ac:spMkLst>
        </pc:spChg>
        <pc:spChg chg="add mod">
          <ac:chgData name="Philippe Karan" userId="c2e8f618-9ffe-4e23-aa52-34539506ef1c" providerId="ADAL" clId="{B9563BC1-917B-4E47-A310-CF283070251A}" dt="2022-04-08T19:19:04.859" v="16651" actId="1076"/>
          <ac:spMkLst>
            <pc:docMk/>
            <pc:sldMk cId="1334342812" sldId="290"/>
            <ac:spMk id="46" creationId="{318A734C-0B96-47BB-B6F4-7F0DF8A6FC3E}"/>
          </ac:spMkLst>
        </pc:spChg>
        <pc:spChg chg="add mod">
          <ac:chgData name="Philippe Karan" userId="c2e8f618-9ffe-4e23-aa52-34539506ef1c" providerId="ADAL" clId="{B9563BC1-917B-4E47-A310-CF283070251A}" dt="2022-04-08T19:23:23.381" v="16736" actId="1076"/>
          <ac:spMkLst>
            <pc:docMk/>
            <pc:sldMk cId="1334342812" sldId="290"/>
            <ac:spMk id="47" creationId="{C39A33F0-44E8-4A36-A721-0B531AA8CB26}"/>
          </ac:spMkLst>
        </pc:spChg>
        <pc:spChg chg="add mod">
          <ac:chgData name="Philippe Karan" userId="c2e8f618-9ffe-4e23-aa52-34539506ef1c" providerId="ADAL" clId="{B9563BC1-917B-4E47-A310-CF283070251A}" dt="2022-04-08T19:23:23.381" v="16736" actId="1076"/>
          <ac:spMkLst>
            <pc:docMk/>
            <pc:sldMk cId="1334342812" sldId="290"/>
            <ac:spMk id="48" creationId="{95D58202-25F6-41FB-A28C-3E96B8806623}"/>
          </ac:spMkLst>
        </pc:spChg>
        <pc:graphicFrameChg chg="add mod">
          <ac:chgData name="Philippe Karan" userId="c2e8f618-9ffe-4e23-aa52-34539506ef1c" providerId="ADAL" clId="{B9563BC1-917B-4E47-A310-CF283070251A}" dt="2022-04-08T19:18:33.462" v="16630"/>
          <ac:graphicFrameMkLst>
            <pc:docMk/>
            <pc:sldMk cId="1334342812" sldId="290"/>
            <ac:graphicFrameMk id="18" creationId="{8465C194-1DB0-4FEC-A08E-142099993C85}"/>
          </ac:graphicFrameMkLst>
        </pc:graphicFrameChg>
        <pc:graphicFrameChg chg="del mod">
          <ac:chgData name="Philippe Karan" userId="c2e8f618-9ffe-4e23-aa52-34539506ef1c" providerId="ADAL" clId="{B9563BC1-917B-4E47-A310-CF283070251A}" dt="2022-04-08T19:07:03.558" v="16270" actId="478"/>
          <ac:graphicFrameMkLst>
            <pc:docMk/>
            <pc:sldMk cId="1334342812" sldId="290"/>
            <ac:graphicFrameMk id="23" creationId="{5B30157A-2B00-40A6-9283-D1D445B0ACEE}"/>
          </ac:graphicFrameMkLst>
        </pc:graphicFrameChg>
        <pc:graphicFrameChg chg="add del mod">
          <ac:chgData name="Philippe Karan" userId="c2e8f618-9ffe-4e23-aa52-34539506ef1c" providerId="ADAL" clId="{B9563BC1-917B-4E47-A310-CF283070251A}" dt="2022-04-08T19:14:43.555" v="16447"/>
          <ac:graphicFrameMkLst>
            <pc:docMk/>
            <pc:sldMk cId="1334342812" sldId="290"/>
            <ac:graphicFrameMk id="41" creationId="{9AC5F3A6-9DD0-4881-9E3B-AE85C50AE92C}"/>
          </ac:graphicFrameMkLst>
        </pc:graphicFrameChg>
        <pc:picChg chg="del">
          <ac:chgData name="Philippe Karan" userId="c2e8f618-9ffe-4e23-aa52-34539506ef1c" providerId="ADAL" clId="{B9563BC1-917B-4E47-A310-CF283070251A}" dt="2022-04-08T18:42:02.824" v="16048" actId="478"/>
          <ac:picMkLst>
            <pc:docMk/>
            <pc:sldMk cId="1334342812" sldId="290"/>
            <ac:picMk id="15" creationId="{6736197C-F7E6-4CCC-9980-77A38538708E}"/>
          </ac:picMkLst>
        </pc:picChg>
        <pc:cxnChg chg="mod">
          <ac:chgData name="Philippe Karan" userId="c2e8f618-9ffe-4e23-aa52-34539506ef1c" providerId="ADAL" clId="{B9563BC1-917B-4E47-A310-CF283070251A}" dt="2022-04-08T19:16:35.043" v="16581" actId="1035"/>
          <ac:cxnSpMkLst>
            <pc:docMk/>
            <pc:sldMk cId="1334342812" sldId="290"/>
            <ac:cxnSpMk id="5" creationId="{E6E8914B-7ECF-4F22-B927-AE96D286C664}"/>
          </ac:cxnSpMkLst>
        </pc:cxnChg>
        <pc:cxnChg chg="mod">
          <ac:chgData name="Philippe Karan" userId="c2e8f618-9ffe-4e23-aa52-34539506ef1c" providerId="ADAL" clId="{B9563BC1-917B-4E47-A310-CF283070251A}" dt="2022-04-08T19:16:35.043" v="16581" actId="1035"/>
          <ac:cxnSpMkLst>
            <pc:docMk/>
            <pc:sldMk cId="1334342812" sldId="290"/>
            <ac:cxnSpMk id="6" creationId="{DF9E9AE6-404E-4063-8C3C-C832F22AEF07}"/>
          </ac:cxnSpMkLst>
        </pc:cxnChg>
        <pc:cxnChg chg="add mod">
          <ac:chgData name="Philippe Karan" userId="c2e8f618-9ffe-4e23-aa52-34539506ef1c" providerId="ADAL" clId="{B9563BC1-917B-4E47-A310-CF283070251A}" dt="2022-04-08T19:16:35.043" v="16581" actId="1035"/>
          <ac:cxnSpMkLst>
            <pc:docMk/>
            <pc:sldMk cId="1334342812" sldId="290"/>
            <ac:cxnSpMk id="11" creationId="{02F6838D-CFBD-4232-B434-F53915E9EF7A}"/>
          </ac:cxnSpMkLst>
        </pc:cxnChg>
        <pc:cxnChg chg="add mod">
          <ac:chgData name="Philippe Karan" userId="c2e8f618-9ffe-4e23-aa52-34539506ef1c" providerId="ADAL" clId="{B9563BC1-917B-4E47-A310-CF283070251A}" dt="2022-04-08T19:16:35.043" v="16581" actId="1035"/>
          <ac:cxnSpMkLst>
            <pc:docMk/>
            <pc:sldMk cId="1334342812" sldId="290"/>
            <ac:cxnSpMk id="24" creationId="{16964E8D-B502-4CC2-9779-940C07C5F48D}"/>
          </ac:cxnSpMkLst>
        </pc:cxnChg>
        <pc:cxnChg chg="add mod">
          <ac:chgData name="Philippe Karan" userId="c2e8f618-9ffe-4e23-aa52-34539506ef1c" providerId="ADAL" clId="{B9563BC1-917B-4E47-A310-CF283070251A}" dt="2022-04-08T19:16:35.043" v="16581" actId="1035"/>
          <ac:cxnSpMkLst>
            <pc:docMk/>
            <pc:sldMk cId="1334342812" sldId="290"/>
            <ac:cxnSpMk id="25" creationId="{BF05E032-1C81-4645-84A6-6FA1C7DB8A6F}"/>
          </ac:cxnSpMkLst>
        </pc:cxnChg>
      </pc:sldChg>
      <pc:sldChg chg="addSp delSp modSp add del mod delAnim modAnim">
        <pc:chgData name="Philippe Karan" userId="c2e8f618-9ffe-4e23-aa52-34539506ef1c" providerId="ADAL" clId="{B9563BC1-917B-4E47-A310-CF283070251A}" dt="2022-04-14T14:38:50.426" v="20303" actId="47"/>
        <pc:sldMkLst>
          <pc:docMk/>
          <pc:sldMk cId="2600470021" sldId="291"/>
        </pc:sldMkLst>
        <pc:spChg chg="add del mod">
          <ac:chgData name="Philippe Karan" userId="c2e8f618-9ffe-4e23-aa52-34539506ef1c" providerId="ADAL" clId="{B9563BC1-917B-4E47-A310-CF283070251A}" dt="2022-04-08T19:23:58.156" v="16742" actId="478"/>
          <ac:spMkLst>
            <pc:docMk/>
            <pc:sldMk cId="2600470021" sldId="291"/>
            <ac:spMk id="27" creationId="{39F83988-A72B-474D-8EBA-1D580C931329}"/>
          </ac:spMkLst>
        </pc:spChg>
        <pc:spChg chg="add mod">
          <ac:chgData name="Philippe Karan" userId="c2e8f618-9ffe-4e23-aa52-34539506ef1c" providerId="ADAL" clId="{B9563BC1-917B-4E47-A310-CF283070251A}" dt="2022-04-08T19:28:53.608" v="16836" actId="207"/>
          <ac:spMkLst>
            <pc:docMk/>
            <pc:sldMk cId="2600470021" sldId="291"/>
            <ac:spMk id="28" creationId="{98425A59-1F5C-490D-9250-E06555C9D813}"/>
          </ac:spMkLst>
        </pc:spChg>
        <pc:spChg chg="add mod">
          <ac:chgData name="Philippe Karan" userId="c2e8f618-9ffe-4e23-aa52-34539506ef1c" providerId="ADAL" clId="{B9563BC1-917B-4E47-A310-CF283070251A}" dt="2022-04-08T19:28:53.608" v="16836" actId="207"/>
          <ac:spMkLst>
            <pc:docMk/>
            <pc:sldMk cId="2600470021" sldId="291"/>
            <ac:spMk id="29" creationId="{874C4E7F-3B83-4C78-B297-5FD5026ACADE}"/>
          </ac:spMkLst>
        </pc:spChg>
        <pc:spChg chg="add mod">
          <ac:chgData name="Philippe Karan" userId="c2e8f618-9ffe-4e23-aa52-34539506ef1c" providerId="ADAL" clId="{B9563BC1-917B-4E47-A310-CF283070251A}" dt="2022-04-08T19:28:53.608" v="16836" actId="207"/>
          <ac:spMkLst>
            <pc:docMk/>
            <pc:sldMk cId="2600470021" sldId="291"/>
            <ac:spMk id="32" creationId="{D179C58B-34A8-4E01-8E82-720FD9F37310}"/>
          </ac:spMkLst>
        </pc:spChg>
        <pc:spChg chg="mod">
          <ac:chgData name="Philippe Karan" userId="c2e8f618-9ffe-4e23-aa52-34539506ef1c" providerId="ADAL" clId="{B9563BC1-917B-4E47-A310-CF283070251A}" dt="2022-04-08T19:27:27.615" v="16806" actId="1076"/>
          <ac:spMkLst>
            <pc:docMk/>
            <pc:sldMk cId="2600470021" sldId="291"/>
            <ac:spMk id="35" creationId="{12259C7A-EED2-4368-8DED-8667597F0F92}"/>
          </ac:spMkLst>
        </pc:spChg>
        <pc:spChg chg="add mod">
          <ac:chgData name="Philippe Karan" userId="c2e8f618-9ffe-4e23-aa52-34539506ef1c" providerId="ADAL" clId="{B9563BC1-917B-4E47-A310-CF283070251A}" dt="2022-04-08T19:28:53.608" v="16836" actId="207"/>
          <ac:spMkLst>
            <pc:docMk/>
            <pc:sldMk cId="2600470021" sldId="291"/>
            <ac:spMk id="38" creationId="{431D3669-805F-41D8-90E3-F09F4F54BBD0}"/>
          </ac:spMkLst>
        </pc:spChg>
        <pc:spChg chg="del mod">
          <ac:chgData name="Philippe Karan" userId="c2e8f618-9ffe-4e23-aa52-34539506ef1c" providerId="ADAL" clId="{B9563BC1-917B-4E47-A310-CF283070251A}" dt="2022-04-11T20:19:51.054" v="17406" actId="478"/>
          <ac:spMkLst>
            <pc:docMk/>
            <pc:sldMk cId="2600470021" sldId="291"/>
            <ac:spMk id="39" creationId="{B066B6CC-7AB8-4A8A-833C-C7FBF3F03DB8}"/>
          </ac:spMkLst>
        </pc:spChg>
        <pc:spChg chg="del">
          <ac:chgData name="Philippe Karan" userId="c2e8f618-9ffe-4e23-aa52-34539506ef1c" providerId="ADAL" clId="{B9563BC1-917B-4E47-A310-CF283070251A}" dt="2022-04-11T20:19:51.054" v="17406" actId="478"/>
          <ac:spMkLst>
            <pc:docMk/>
            <pc:sldMk cId="2600470021" sldId="291"/>
            <ac:spMk id="40" creationId="{633C074F-198D-44CD-B520-34D7F0CDA5DB}"/>
          </ac:spMkLst>
        </pc:spChg>
        <pc:spChg chg="del mod">
          <ac:chgData name="Philippe Karan" userId="c2e8f618-9ffe-4e23-aa52-34539506ef1c" providerId="ADAL" clId="{B9563BC1-917B-4E47-A310-CF283070251A}" dt="2022-04-11T20:19:51.054" v="17406" actId="478"/>
          <ac:spMkLst>
            <pc:docMk/>
            <pc:sldMk cId="2600470021" sldId="291"/>
            <ac:spMk id="41" creationId="{A44B4C03-2DA2-4761-B117-E819674D64FA}"/>
          </ac:spMkLst>
        </pc:spChg>
        <pc:spChg chg="add mod">
          <ac:chgData name="Philippe Karan" userId="c2e8f618-9ffe-4e23-aa52-34539506ef1c" providerId="ADAL" clId="{B9563BC1-917B-4E47-A310-CF283070251A}" dt="2022-04-08T19:28:53.608" v="16836" actId="207"/>
          <ac:spMkLst>
            <pc:docMk/>
            <pc:sldMk cId="2600470021" sldId="291"/>
            <ac:spMk id="42" creationId="{7553B01F-E080-44DF-AB76-B8750BC670EE}"/>
          </ac:spMkLst>
        </pc:spChg>
        <pc:spChg chg="add mod">
          <ac:chgData name="Philippe Karan" userId="c2e8f618-9ffe-4e23-aa52-34539506ef1c" providerId="ADAL" clId="{B9563BC1-917B-4E47-A310-CF283070251A}" dt="2022-04-08T19:28:53.608" v="16836" actId="207"/>
          <ac:spMkLst>
            <pc:docMk/>
            <pc:sldMk cId="2600470021" sldId="291"/>
            <ac:spMk id="43" creationId="{A3B21D7E-BAA8-4DF2-9390-553719DA63F1}"/>
          </ac:spMkLst>
        </pc:spChg>
        <pc:spChg chg="add mod">
          <ac:chgData name="Philippe Karan" userId="c2e8f618-9ffe-4e23-aa52-34539506ef1c" providerId="ADAL" clId="{B9563BC1-917B-4E47-A310-CF283070251A}" dt="2022-04-11T20:20:01.798" v="17410" actId="1076"/>
          <ac:spMkLst>
            <pc:docMk/>
            <pc:sldMk cId="2600470021" sldId="291"/>
            <ac:spMk id="44" creationId="{9E2B0AEE-7509-4F7B-B44E-919AF291D815}"/>
          </ac:spMkLst>
        </pc:spChg>
        <pc:spChg chg="add mod">
          <ac:chgData name="Philippe Karan" userId="c2e8f618-9ffe-4e23-aa52-34539506ef1c" providerId="ADAL" clId="{B9563BC1-917B-4E47-A310-CF283070251A}" dt="2022-04-11T20:19:51.396" v="17407"/>
          <ac:spMkLst>
            <pc:docMk/>
            <pc:sldMk cId="2600470021" sldId="291"/>
            <ac:spMk id="45" creationId="{4DEBF241-607F-4759-A637-AA85B588CBA4}"/>
          </ac:spMkLst>
        </pc:spChg>
        <pc:spChg chg="del">
          <ac:chgData name="Philippe Karan" userId="c2e8f618-9ffe-4e23-aa52-34539506ef1c" providerId="ADAL" clId="{B9563BC1-917B-4E47-A310-CF283070251A}" dt="2022-04-08T19:23:39.231" v="16738" actId="478"/>
          <ac:spMkLst>
            <pc:docMk/>
            <pc:sldMk cId="2600470021" sldId="291"/>
            <ac:spMk id="45" creationId="{C85D6D12-BA30-44EA-B36B-4847BF87FE0E}"/>
          </ac:spMkLst>
        </pc:spChg>
        <pc:spChg chg="add mod">
          <ac:chgData name="Philippe Karan" userId="c2e8f618-9ffe-4e23-aa52-34539506ef1c" providerId="ADAL" clId="{B9563BC1-917B-4E47-A310-CF283070251A}" dt="2022-04-11T20:20:12.461" v="17415" actId="1076"/>
          <ac:spMkLst>
            <pc:docMk/>
            <pc:sldMk cId="2600470021" sldId="291"/>
            <ac:spMk id="46" creationId="{A9B78847-865F-4C84-BF31-0199E8469879}"/>
          </ac:spMkLst>
        </pc:spChg>
        <pc:spChg chg="add mod">
          <ac:chgData name="Philippe Karan" userId="c2e8f618-9ffe-4e23-aa52-34539506ef1c" providerId="ADAL" clId="{B9563BC1-917B-4E47-A310-CF283070251A}" dt="2022-04-11T20:19:51.396" v="17407"/>
          <ac:spMkLst>
            <pc:docMk/>
            <pc:sldMk cId="2600470021" sldId="291"/>
            <ac:spMk id="47" creationId="{4167F181-613C-4BE1-A4FD-A26CACD7E162}"/>
          </ac:spMkLst>
        </pc:spChg>
        <pc:spChg chg="add mod">
          <ac:chgData name="Philippe Karan" userId="c2e8f618-9ffe-4e23-aa52-34539506ef1c" providerId="ADAL" clId="{B9563BC1-917B-4E47-A310-CF283070251A}" dt="2022-04-11T20:19:51.396" v="17407"/>
          <ac:spMkLst>
            <pc:docMk/>
            <pc:sldMk cId="2600470021" sldId="291"/>
            <ac:spMk id="48" creationId="{CBCB16E2-71E2-47A0-9976-26975BBBE89E}"/>
          </ac:spMkLst>
        </pc:spChg>
        <pc:spChg chg="add mod">
          <ac:chgData name="Philippe Karan" userId="c2e8f618-9ffe-4e23-aa52-34539506ef1c" providerId="ADAL" clId="{B9563BC1-917B-4E47-A310-CF283070251A}" dt="2022-04-11T20:19:51.396" v="17407"/>
          <ac:spMkLst>
            <pc:docMk/>
            <pc:sldMk cId="2600470021" sldId="291"/>
            <ac:spMk id="49" creationId="{A910AE84-4783-427D-B494-25F20F639A45}"/>
          </ac:spMkLst>
        </pc:spChg>
        <pc:spChg chg="add mod">
          <ac:chgData name="Philippe Karan" userId="c2e8f618-9ffe-4e23-aa52-34539506ef1c" providerId="ADAL" clId="{B9563BC1-917B-4E47-A310-CF283070251A}" dt="2022-04-11T20:20:20.582" v="17417" actId="1076"/>
          <ac:spMkLst>
            <pc:docMk/>
            <pc:sldMk cId="2600470021" sldId="291"/>
            <ac:spMk id="50" creationId="{9848F2C9-08DE-40EE-ABAC-C6F6217FCB77}"/>
          </ac:spMkLst>
        </pc:spChg>
        <pc:picChg chg="del">
          <ac:chgData name="Philippe Karan" userId="c2e8f618-9ffe-4e23-aa52-34539506ef1c" providerId="ADAL" clId="{B9563BC1-917B-4E47-A310-CF283070251A}" dt="2022-04-08T19:23:39.231" v="16738" actId="478"/>
          <ac:picMkLst>
            <pc:docMk/>
            <pc:sldMk cId="2600470021" sldId="291"/>
            <ac:picMk id="47" creationId="{E63791CD-345E-4B43-8493-F6BD756293D2}"/>
          </ac:picMkLst>
        </pc:picChg>
        <pc:picChg chg="del">
          <ac:chgData name="Philippe Karan" userId="c2e8f618-9ffe-4e23-aa52-34539506ef1c" providerId="ADAL" clId="{B9563BC1-917B-4E47-A310-CF283070251A}" dt="2022-04-08T19:23:39.231" v="16738" actId="478"/>
          <ac:picMkLst>
            <pc:docMk/>
            <pc:sldMk cId="2600470021" sldId="291"/>
            <ac:picMk id="48" creationId="{6384D24F-4E8B-4450-8703-38DFE03A8816}"/>
          </ac:picMkLst>
        </pc:picChg>
      </pc:sldChg>
      <pc:sldChg chg="addSp delSp modSp new mod modAnim">
        <pc:chgData name="Philippe Karan" userId="c2e8f618-9ffe-4e23-aa52-34539506ef1c" providerId="ADAL" clId="{B9563BC1-917B-4E47-A310-CF283070251A}" dt="2022-04-08T19:50:24.325" v="17202"/>
        <pc:sldMkLst>
          <pc:docMk/>
          <pc:sldMk cId="1056990805" sldId="292"/>
        </pc:sldMkLst>
        <pc:spChg chg="mod">
          <ac:chgData name="Philippe Karan" userId="c2e8f618-9ffe-4e23-aa52-34539506ef1c" providerId="ADAL" clId="{B9563BC1-917B-4E47-A310-CF283070251A}" dt="2022-04-08T19:32:15.661" v="16838"/>
          <ac:spMkLst>
            <pc:docMk/>
            <pc:sldMk cId="1056990805" sldId="292"/>
            <ac:spMk id="2" creationId="{2000DC71-E34D-4820-BBDF-0556F0D1F17F}"/>
          </ac:spMkLst>
        </pc:spChg>
        <pc:spChg chg="del">
          <ac:chgData name="Philippe Karan" userId="c2e8f618-9ffe-4e23-aa52-34539506ef1c" providerId="ADAL" clId="{B9563BC1-917B-4E47-A310-CF283070251A}" dt="2022-04-08T19:32:22.440" v="16840" actId="478"/>
          <ac:spMkLst>
            <pc:docMk/>
            <pc:sldMk cId="1056990805" sldId="292"/>
            <ac:spMk id="3" creationId="{85AC6609-E438-49E5-BF75-60D063FA0989}"/>
          </ac:spMkLst>
        </pc:spChg>
        <pc:spChg chg="add mod">
          <ac:chgData name="Philippe Karan" userId="c2e8f618-9ffe-4e23-aa52-34539506ef1c" providerId="ADAL" clId="{B9563BC1-917B-4E47-A310-CF283070251A}" dt="2022-04-08T19:32:20.149" v="16839"/>
          <ac:spMkLst>
            <pc:docMk/>
            <pc:sldMk cId="1056990805" sldId="292"/>
            <ac:spMk id="5" creationId="{DB13932E-82E8-4ACF-8922-8A24FFAA0BF7}"/>
          </ac:spMkLst>
        </pc:spChg>
        <pc:spChg chg="add del mod">
          <ac:chgData name="Philippe Karan" userId="c2e8f618-9ffe-4e23-aa52-34539506ef1c" providerId="ADAL" clId="{B9563BC1-917B-4E47-A310-CF283070251A}" dt="2022-04-08T19:35:39.423" v="16910" actId="478"/>
          <ac:spMkLst>
            <pc:docMk/>
            <pc:sldMk cId="1056990805" sldId="292"/>
            <ac:spMk id="7" creationId="{9CD25B70-5C20-4E3E-900D-A4F20D2B3663}"/>
          </ac:spMkLst>
        </pc:spChg>
        <pc:spChg chg="add mod">
          <ac:chgData name="Philippe Karan" userId="c2e8f618-9ffe-4e23-aa52-34539506ef1c" providerId="ADAL" clId="{B9563BC1-917B-4E47-A310-CF283070251A}" dt="2022-04-08T19:46:49.981" v="17172" actId="1076"/>
          <ac:spMkLst>
            <pc:docMk/>
            <pc:sldMk cId="1056990805" sldId="292"/>
            <ac:spMk id="8" creationId="{7B240A29-9045-4690-9148-ECDBF7F2A35F}"/>
          </ac:spMkLst>
        </pc:spChg>
        <pc:spChg chg="add mod">
          <ac:chgData name="Philippe Karan" userId="c2e8f618-9ffe-4e23-aa52-34539506ef1c" providerId="ADAL" clId="{B9563BC1-917B-4E47-A310-CF283070251A}" dt="2022-04-08T19:47:37.727" v="17176" actId="1076"/>
          <ac:spMkLst>
            <pc:docMk/>
            <pc:sldMk cId="1056990805" sldId="292"/>
            <ac:spMk id="9" creationId="{6CC09553-D638-46DF-80BC-CD116DE5CD7D}"/>
          </ac:spMkLst>
        </pc:spChg>
        <pc:spChg chg="add mod">
          <ac:chgData name="Philippe Karan" userId="c2e8f618-9ffe-4e23-aa52-34539506ef1c" providerId="ADAL" clId="{B9563BC1-917B-4E47-A310-CF283070251A}" dt="2022-04-08T19:48:08.127" v="17181" actId="20577"/>
          <ac:spMkLst>
            <pc:docMk/>
            <pc:sldMk cId="1056990805" sldId="292"/>
            <ac:spMk id="10" creationId="{552626E6-8E82-4148-8458-0690172B57AA}"/>
          </ac:spMkLst>
        </pc:spChg>
        <pc:spChg chg="add mod">
          <ac:chgData name="Philippe Karan" userId="c2e8f618-9ffe-4e23-aa52-34539506ef1c" providerId="ADAL" clId="{B9563BC1-917B-4E47-A310-CF283070251A}" dt="2022-04-08T19:46:12.001" v="17171" actId="1037"/>
          <ac:spMkLst>
            <pc:docMk/>
            <pc:sldMk cId="1056990805" sldId="292"/>
            <ac:spMk id="13" creationId="{9E8582E7-0F62-4BF0-9D13-00F3ACD3F74B}"/>
          </ac:spMkLst>
        </pc:spChg>
        <pc:spChg chg="add mod">
          <ac:chgData name="Philippe Karan" userId="c2e8f618-9ffe-4e23-aa52-34539506ef1c" providerId="ADAL" clId="{B9563BC1-917B-4E47-A310-CF283070251A}" dt="2022-04-08T19:46:12.001" v="17171" actId="1037"/>
          <ac:spMkLst>
            <pc:docMk/>
            <pc:sldMk cId="1056990805" sldId="292"/>
            <ac:spMk id="14" creationId="{39055403-C50B-43E4-A630-16CC68F58352}"/>
          </ac:spMkLst>
        </pc:spChg>
        <pc:spChg chg="add mod">
          <ac:chgData name="Philippe Karan" userId="c2e8f618-9ffe-4e23-aa52-34539506ef1c" providerId="ADAL" clId="{B9563BC1-917B-4E47-A310-CF283070251A}" dt="2022-04-08T19:46:12.001" v="17171" actId="1037"/>
          <ac:spMkLst>
            <pc:docMk/>
            <pc:sldMk cId="1056990805" sldId="292"/>
            <ac:spMk id="15" creationId="{539B6D71-7731-4FB5-8447-91707BA34936}"/>
          </ac:spMkLst>
        </pc:spChg>
        <pc:spChg chg="add mod">
          <ac:chgData name="Philippe Karan" userId="c2e8f618-9ffe-4e23-aa52-34539506ef1c" providerId="ADAL" clId="{B9563BC1-917B-4E47-A310-CF283070251A}" dt="2022-04-08T19:46:12.001" v="17171" actId="1037"/>
          <ac:spMkLst>
            <pc:docMk/>
            <pc:sldMk cId="1056990805" sldId="292"/>
            <ac:spMk id="16" creationId="{F0B6677B-BE84-4AB6-BEEC-A0AF016E2F30}"/>
          </ac:spMkLst>
        </pc:spChg>
        <pc:spChg chg="add mod">
          <ac:chgData name="Philippe Karan" userId="c2e8f618-9ffe-4e23-aa52-34539506ef1c" providerId="ADAL" clId="{B9563BC1-917B-4E47-A310-CF283070251A}" dt="2022-04-08T19:46:12.001" v="17171" actId="1037"/>
          <ac:spMkLst>
            <pc:docMk/>
            <pc:sldMk cId="1056990805" sldId="292"/>
            <ac:spMk id="17" creationId="{66F8485A-5E8A-4609-A646-270DB997CEE5}"/>
          </ac:spMkLst>
        </pc:spChg>
        <pc:spChg chg="add mod">
          <ac:chgData name="Philippe Karan" userId="c2e8f618-9ffe-4e23-aa52-34539506ef1c" providerId="ADAL" clId="{B9563BC1-917B-4E47-A310-CF283070251A}" dt="2022-04-08T19:46:12.001" v="17171" actId="1037"/>
          <ac:spMkLst>
            <pc:docMk/>
            <pc:sldMk cId="1056990805" sldId="292"/>
            <ac:spMk id="18" creationId="{D7B8A362-1F93-4D55-8D2D-24FC2DCDA3FF}"/>
          </ac:spMkLst>
        </pc:spChg>
        <pc:spChg chg="add mod">
          <ac:chgData name="Philippe Karan" userId="c2e8f618-9ffe-4e23-aa52-34539506ef1c" providerId="ADAL" clId="{B9563BC1-917B-4E47-A310-CF283070251A}" dt="2022-04-08T19:46:12.001" v="17171" actId="1037"/>
          <ac:spMkLst>
            <pc:docMk/>
            <pc:sldMk cId="1056990805" sldId="292"/>
            <ac:spMk id="19" creationId="{07583BEC-5D88-4A9A-8E4A-1444C8DBB498}"/>
          </ac:spMkLst>
        </pc:spChg>
        <pc:spChg chg="add mod">
          <ac:chgData name="Philippe Karan" userId="c2e8f618-9ffe-4e23-aa52-34539506ef1c" providerId="ADAL" clId="{B9563BC1-917B-4E47-A310-CF283070251A}" dt="2022-04-08T19:46:12.001" v="17171" actId="1037"/>
          <ac:spMkLst>
            <pc:docMk/>
            <pc:sldMk cId="1056990805" sldId="292"/>
            <ac:spMk id="20" creationId="{72C1EC16-EF73-4193-B5F2-144D77777116}"/>
          </ac:spMkLst>
        </pc:spChg>
        <pc:spChg chg="add mod">
          <ac:chgData name="Philippe Karan" userId="c2e8f618-9ffe-4e23-aa52-34539506ef1c" providerId="ADAL" clId="{B9563BC1-917B-4E47-A310-CF283070251A}" dt="2022-04-08T19:46:12.001" v="17171" actId="1037"/>
          <ac:spMkLst>
            <pc:docMk/>
            <pc:sldMk cId="1056990805" sldId="292"/>
            <ac:spMk id="21" creationId="{1FF4B351-544A-4884-BA5B-5688ADC7FE58}"/>
          </ac:spMkLst>
        </pc:spChg>
        <pc:spChg chg="add del mod">
          <ac:chgData name="Philippe Karan" userId="c2e8f618-9ffe-4e23-aa52-34539506ef1c" providerId="ADAL" clId="{B9563BC1-917B-4E47-A310-CF283070251A}" dt="2022-04-08T19:50:24.325" v="17202"/>
          <ac:spMkLst>
            <pc:docMk/>
            <pc:sldMk cId="1056990805" sldId="292"/>
            <ac:spMk id="39" creationId="{1A5BF2E1-DE29-440E-A603-40461B783897}"/>
          </ac:spMkLst>
        </pc:spChg>
        <pc:picChg chg="add mod">
          <ac:chgData name="Philippe Karan" userId="c2e8f618-9ffe-4e23-aa52-34539506ef1c" providerId="ADAL" clId="{B9563BC1-917B-4E47-A310-CF283070251A}" dt="2022-04-08T19:47:58.432" v="17180" actId="1076"/>
          <ac:picMkLst>
            <pc:docMk/>
            <pc:sldMk cId="1056990805" sldId="292"/>
            <ac:picMk id="38" creationId="{64835F6F-AF3D-46B4-8C34-738AA11F37AD}"/>
          </ac:picMkLst>
        </pc:picChg>
        <pc:cxnChg chg="add mod">
          <ac:chgData name="Philippe Karan" userId="c2e8f618-9ffe-4e23-aa52-34539506ef1c" providerId="ADAL" clId="{B9563BC1-917B-4E47-A310-CF283070251A}" dt="2022-04-08T19:46:12.001" v="17171" actId="1037"/>
          <ac:cxnSpMkLst>
            <pc:docMk/>
            <pc:sldMk cId="1056990805" sldId="292"/>
            <ac:cxnSpMk id="12" creationId="{AFB08ED0-60F6-4A3C-899D-1ACE78534D3D}"/>
          </ac:cxnSpMkLst>
        </pc:cxnChg>
        <pc:cxnChg chg="add mod">
          <ac:chgData name="Philippe Karan" userId="c2e8f618-9ffe-4e23-aa52-34539506ef1c" providerId="ADAL" clId="{B9563BC1-917B-4E47-A310-CF283070251A}" dt="2022-04-08T19:46:12.001" v="17171" actId="1037"/>
          <ac:cxnSpMkLst>
            <pc:docMk/>
            <pc:sldMk cId="1056990805" sldId="292"/>
            <ac:cxnSpMk id="25" creationId="{6B539336-72D4-43D5-B780-1929FD39FA49}"/>
          </ac:cxnSpMkLst>
        </pc:cxnChg>
        <pc:cxnChg chg="add mod">
          <ac:chgData name="Philippe Karan" userId="c2e8f618-9ffe-4e23-aa52-34539506ef1c" providerId="ADAL" clId="{B9563BC1-917B-4E47-A310-CF283070251A}" dt="2022-04-08T19:46:12.001" v="17171" actId="1037"/>
          <ac:cxnSpMkLst>
            <pc:docMk/>
            <pc:sldMk cId="1056990805" sldId="292"/>
            <ac:cxnSpMk id="26" creationId="{1E5B7204-74DE-4CE0-A0AC-8D0411DC89D3}"/>
          </ac:cxnSpMkLst>
        </pc:cxnChg>
        <pc:cxnChg chg="add mod">
          <ac:chgData name="Philippe Karan" userId="c2e8f618-9ffe-4e23-aa52-34539506ef1c" providerId="ADAL" clId="{B9563BC1-917B-4E47-A310-CF283070251A}" dt="2022-04-08T19:46:12.001" v="17171" actId="1037"/>
          <ac:cxnSpMkLst>
            <pc:docMk/>
            <pc:sldMk cId="1056990805" sldId="292"/>
            <ac:cxnSpMk id="27" creationId="{7AD85AE9-E809-4E8F-A4C3-04D55D1FB881}"/>
          </ac:cxnSpMkLst>
        </pc:cxnChg>
        <pc:cxnChg chg="add mod">
          <ac:chgData name="Philippe Karan" userId="c2e8f618-9ffe-4e23-aa52-34539506ef1c" providerId="ADAL" clId="{B9563BC1-917B-4E47-A310-CF283070251A}" dt="2022-04-08T19:46:12.001" v="17171" actId="1037"/>
          <ac:cxnSpMkLst>
            <pc:docMk/>
            <pc:sldMk cId="1056990805" sldId="292"/>
            <ac:cxnSpMk id="28" creationId="{21DA0BC8-7A15-4906-BA98-4761AF764E45}"/>
          </ac:cxnSpMkLst>
        </pc:cxnChg>
        <pc:cxnChg chg="add mod">
          <ac:chgData name="Philippe Karan" userId="c2e8f618-9ffe-4e23-aa52-34539506ef1c" providerId="ADAL" clId="{B9563BC1-917B-4E47-A310-CF283070251A}" dt="2022-04-08T19:46:12.001" v="17171" actId="1037"/>
          <ac:cxnSpMkLst>
            <pc:docMk/>
            <pc:sldMk cId="1056990805" sldId="292"/>
            <ac:cxnSpMk id="29" creationId="{4B908A09-C43F-45CF-A182-B9CA4C5DC5D5}"/>
          </ac:cxnSpMkLst>
        </pc:cxnChg>
        <pc:cxnChg chg="add mod">
          <ac:chgData name="Philippe Karan" userId="c2e8f618-9ffe-4e23-aa52-34539506ef1c" providerId="ADAL" clId="{B9563BC1-917B-4E47-A310-CF283070251A}" dt="2022-04-08T19:46:12.001" v="17171" actId="1037"/>
          <ac:cxnSpMkLst>
            <pc:docMk/>
            <pc:sldMk cId="1056990805" sldId="292"/>
            <ac:cxnSpMk id="30" creationId="{156C5055-7E68-4D9E-B6C2-162BE402D0AA}"/>
          </ac:cxnSpMkLst>
        </pc:cxnChg>
        <pc:cxnChg chg="add mod">
          <ac:chgData name="Philippe Karan" userId="c2e8f618-9ffe-4e23-aa52-34539506ef1c" providerId="ADAL" clId="{B9563BC1-917B-4E47-A310-CF283070251A}" dt="2022-04-08T19:46:12.001" v="17171" actId="1037"/>
          <ac:cxnSpMkLst>
            <pc:docMk/>
            <pc:sldMk cId="1056990805" sldId="292"/>
            <ac:cxnSpMk id="31" creationId="{6A76469F-3C66-4E01-9856-251B086364A6}"/>
          </ac:cxnSpMkLst>
        </pc:cxnChg>
        <pc:cxnChg chg="add mod">
          <ac:chgData name="Philippe Karan" userId="c2e8f618-9ffe-4e23-aa52-34539506ef1c" providerId="ADAL" clId="{B9563BC1-917B-4E47-A310-CF283070251A}" dt="2022-04-08T19:46:12.001" v="17171" actId="1037"/>
          <ac:cxnSpMkLst>
            <pc:docMk/>
            <pc:sldMk cId="1056990805" sldId="292"/>
            <ac:cxnSpMk id="32" creationId="{187A7C12-BF91-4461-8A82-BFE3BF04F97A}"/>
          </ac:cxnSpMkLst>
        </pc:cxnChg>
        <pc:cxnChg chg="add mod">
          <ac:chgData name="Philippe Karan" userId="c2e8f618-9ffe-4e23-aa52-34539506ef1c" providerId="ADAL" clId="{B9563BC1-917B-4E47-A310-CF283070251A}" dt="2022-04-08T19:46:12.001" v="17171" actId="1037"/>
          <ac:cxnSpMkLst>
            <pc:docMk/>
            <pc:sldMk cId="1056990805" sldId="292"/>
            <ac:cxnSpMk id="33" creationId="{575C5960-9CDA-414E-84BD-B1699A0127A7}"/>
          </ac:cxnSpMkLst>
        </pc:cxnChg>
        <pc:cxnChg chg="add del mod">
          <ac:chgData name="Philippe Karan" userId="c2e8f618-9ffe-4e23-aa52-34539506ef1c" providerId="ADAL" clId="{B9563BC1-917B-4E47-A310-CF283070251A}" dt="2022-04-08T19:45:53.840" v="17160" actId="478"/>
          <ac:cxnSpMkLst>
            <pc:docMk/>
            <pc:sldMk cId="1056990805" sldId="292"/>
            <ac:cxnSpMk id="35" creationId="{B87D385D-8E72-4D0D-B48E-75C83DE7496E}"/>
          </ac:cxnSpMkLst>
        </pc:cxnChg>
        <pc:cxnChg chg="add mod">
          <ac:chgData name="Philippe Karan" userId="c2e8f618-9ffe-4e23-aa52-34539506ef1c" providerId="ADAL" clId="{B9563BC1-917B-4E47-A310-CF283070251A}" dt="2022-04-08T19:46:12.001" v="17171" actId="1037"/>
          <ac:cxnSpMkLst>
            <pc:docMk/>
            <pc:sldMk cId="1056990805" sldId="292"/>
            <ac:cxnSpMk id="36" creationId="{8D1A0CF7-8CAD-48C8-8930-D86C05E92C86}"/>
          </ac:cxnSpMkLst>
        </pc:cxnChg>
        <pc:cxnChg chg="add mod">
          <ac:chgData name="Philippe Karan" userId="c2e8f618-9ffe-4e23-aa52-34539506ef1c" providerId="ADAL" clId="{B9563BC1-917B-4E47-A310-CF283070251A}" dt="2022-04-08T19:46:57.430" v="17174" actId="1076"/>
          <ac:cxnSpMkLst>
            <pc:docMk/>
            <pc:sldMk cId="1056990805" sldId="292"/>
            <ac:cxnSpMk id="37" creationId="{EFF4909C-4C7A-4144-98C9-9B8E420142D2}"/>
          </ac:cxnSpMkLst>
        </pc:cxnChg>
      </pc:sldChg>
      <pc:sldChg chg="addSp delSp modSp new mod delAnim modAnim modNotesTx">
        <pc:chgData name="Philippe Karan" userId="c2e8f618-9ffe-4e23-aa52-34539506ef1c" providerId="ADAL" clId="{B9563BC1-917B-4E47-A310-CF283070251A}" dt="2022-08-26T19:10:02.643" v="27481" actId="20577"/>
        <pc:sldMkLst>
          <pc:docMk/>
          <pc:sldMk cId="1315791919" sldId="293"/>
        </pc:sldMkLst>
        <pc:spChg chg="mod">
          <ac:chgData name="Philippe Karan" userId="c2e8f618-9ffe-4e23-aa52-34539506ef1c" providerId="ADAL" clId="{B9563BC1-917B-4E47-A310-CF283070251A}" dt="2022-04-08T19:50:02.030" v="17186"/>
          <ac:spMkLst>
            <pc:docMk/>
            <pc:sldMk cId="1315791919" sldId="293"/>
            <ac:spMk id="2" creationId="{876669BD-A2AF-421F-BCA7-6686E2581C77}"/>
          </ac:spMkLst>
        </pc:spChg>
        <pc:spChg chg="del">
          <ac:chgData name="Philippe Karan" userId="c2e8f618-9ffe-4e23-aa52-34539506ef1c" providerId="ADAL" clId="{B9563BC1-917B-4E47-A310-CF283070251A}" dt="2022-04-08T19:50:05.970" v="17187" actId="478"/>
          <ac:spMkLst>
            <pc:docMk/>
            <pc:sldMk cId="1315791919" sldId="293"/>
            <ac:spMk id="3" creationId="{B69A7B57-C86D-4DDD-8F76-BA3C32B09EBF}"/>
          </ac:spMkLst>
        </pc:spChg>
        <pc:spChg chg="add mod">
          <ac:chgData name="Philippe Karan" userId="c2e8f618-9ffe-4e23-aa52-34539506ef1c" providerId="ADAL" clId="{B9563BC1-917B-4E47-A310-CF283070251A}" dt="2022-04-08T19:50:50.023" v="17238" actId="1076"/>
          <ac:spMkLst>
            <pc:docMk/>
            <pc:sldMk cId="1315791919" sldId="293"/>
            <ac:spMk id="5" creationId="{B16B97DC-3E00-4C84-8B1C-A811721C3429}"/>
          </ac:spMkLst>
        </pc:spChg>
        <pc:spChg chg="add del mod ord">
          <ac:chgData name="Philippe Karan" userId="c2e8f618-9ffe-4e23-aa52-34539506ef1c" providerId="ADAL" clId="{B9563BC1-917B-4E47-A310-CF283070251A}" dt="2022-04-08T19:50:51.740" v="17239" actId="478"/>
          <ac:spMkLst>
            <pc:docMk/>
            <pc:sldMk cId="1315791919" sldId="293"/>
            <ac:spMk id="6" creationId="{65F39A7B-5E98-47A3-A94C-5AAE8CBDE8CF}"/>
          </ac:spMkLst>
        </pc:spChg>
        <pc:spChg chg="add mod">
          <ac:chgData name="Philippe Karan" userId="c2e8f618-9ffe-4e23-aa52-34539506ef1c" providerId="ADAL" clId="{B9563BC1-917B-4E47-A310-CF283070251A}" dt="2022-04-13T15:39:32.856" v="17831" actId="1076"/>
          <ac:spMkLst>
            <pc:docMk/>
            <pc:sldMk cId="1315791919" sldId="293"/>
            <ac:spMk id="6" creationId="{E222B7EA-0A07-4253-89C0-13052E632D61}"/>
          </ac:spMkLst>
        </pc:spChg>
        <pc:spChg chg="add mod">
          <ac:chgData name="Philippe Karan" userId="c2e8f618-9ffe-4e23-aa52-34539506ef1c" providerId="ADAL" clId="{B9563BC1-917B-4E47-A310-CF283070251A}" dt="2022-04-13T15:39:34.776" v="17832" actId="1076"/>
          <ac:spMkLst>
            <pc:docMk/>
            <pc:sldMk cId="1315791919" sldId="293"/>
            <ac:spMk id="7" creationId="{81DFEE88-B56C-4DA7-867C-918761ED90AE}"/>
          </ac:spMkLst>
        </pc:spChg>
        <pc:spChg chg="add mod">
          <ac:chgData name="Philippe Karan" userId="c2e8f618-9ffe-4e23-aa52-34539506ef1c" providerId="ADAL" clId="{B9563BC1-917B-4E47-A310-CF283070251A}" dt="2022-04-13T15:39:39.993" v="17833" actId="1076"/>
          <ac:spMkLst>
            <pc:docMk/>
            <pc:sldMk cId="1315791919" sldId="293"/>
            <ac:spMk id="8" creationId="{0616715C-E9E0-4C5B-9493-508526DEE494}"/>
          </ac:spMkLst>
        </pc:spChg>
        <pc:spChg chg="add mod">
          <ac:chgData name="Philippe Karan" userId="c2e8f618-9ffe-4e23-aa52-34539506ef1c" providerId="ADAL" clId="{B9563BC1-917B-4E47-A310-CF283070251A}" dt="2022-04-13T15:22:42.897" v="17776" actId="1036"/>
          <ac:spMkLst>
            <pc:docMk/>
            <pc:sldMk cId="1315791919" sldId="293"/>
            <ac:spMk id="9" creationId="{12581002-E199-4871-94A5-EABDB70A5254}"/>
          </ac:spMkLst>
        </pc:spChg>
        <pc:spChg chg="add mod">
          <ac:chgData name="Philippe Karan" userId="c2e8f618-9ffe-4e23-aa52-34539506ef1c" providerId="ADAL" clId="{B9563BC1-917B-4E47-A310-CF283070251A}" dt="2022-04-13T15:22:42.897" v="17776" actId="1036"/>
          <ac:spMkLst>
            <pc:docMk/>
            <pc:sldMk cId="1315791919" sldId="293"/>
            <ac:spMk id="10" creationId="{A04D8CDD-B5B0-4B7C-866A-3B7B9FA45F9E}"/>
          </ac:spMkLst>
        </pc:spChg>
        <pc:spChg chg="add mod">
          <ac:chgData name="Philippe Karan" userId="c2e8f618-9ffe-4e23-aa52-34539506ef1c" providerId="ADAL" clId="{B9563BC1-917B-4E47-A310-CF283070251A}" dt="2022-04-13T15:22:42.897" v="17776" actId="1036"/>
          <ac:spMkLst>
            <pc:docMk/>
            <pc:sldMk cId="1315791919" sldId="293"/>
            <ac:spMk id="12" creationId="{0358F634-98A4-41AE-82E7-946132AC85B1}"/>
          </ac:spMkLst>
        </pc:spChg>
        <pc:spChg chg="add del mod">
          <ac:chgData name="Philippe Karan" userId="c2e8f618-9ffe-4e23-aa52-34539506ef1c" providerId="ADAL" clId="{B9563BC1-917B-4E47-A310-CF283070251A}" dt="2022-04-13T15:15:00.615" v="17654" actId="478"/>
          <ac:spMkLst>
            <pc:docMk/>
            <pc:sldMk cId="1315791919" sldId="293"/>
            <ac:spMk id="13" creationId="{3D218EF7-54E3-4691-BF8F-598AEB30F651}"/>
          </ac:spMkLst>
        </pc:spChg>
        <pc:spChg chg="add mod">
          <ac:chgData name="Philippe Karan" userId="c2e8f618-9ffe-4e23-aa52-34539506ef1c" providerId="ADAL" clId="{B9563BC1-917B-4E47-A310-CF283070251A}" dt="2022-04-13T15:22:42.897" v="17776" actId="1036"/>
          <ac:spMkLst>
            <pc:docMk/>
            <pc:sldMk cId="1315791919" sldId="293"/>
            <ac:spMk id="15" creationId="{8EBE7FD8-C688-4D3F-B6FE-087F7C2B660A}"/>
          </ac:spMkLst>
        </pc:spChg>
        <pc:spChg chg="add mod">
          <ac:chgData name="Philippe Karan" userId="c2e8f618-9ffe-4e23-aa52-34539506ef1c" providerId="ADAL" clId="{B9563BC1-917B-4E47-A310-CF283070251A}" dt="2022-04-13T15:22:42.897" v="17776" actId="1036"/>
          <ac:spMkLst>
            <pc:docMk/>
            <pc:sldMk cId="1315791919" sldId="293"/>
            <ac:spMk id="16" creationId="{ED8DBD8F-6FF4-4FE2-9988-0A9C44FF2001}"/>
          </ac:spMkLst>
        </pc:spChg>
        <pc:spChg chg="add mod">
          <ac:chgData name="Philippe Karan" userId="c2e8f618-9ffe-4e23-aa52-34539506ef1c" providerId="ADAL" clId="{B9563BC1-917B-4E47-A310-CF283070251A}" dt="2022-04-13T15:22:42.897" v="17776" actId="1036"/>
          <ac:spMkLst>
            <pc:docMk/>
            <pc:sldMk cId="1315791919" sldId="293"/>
            <ac:spMk id="17" creationId="{9F4E866C-E8AC-4C98-8431-5302E8A548F9}"/>
          </ac:spMkLst>
        </pc:spChg>
        <pc:spChg chg="add mod">
          <ac:chgData name="Philippe Karan" userId="c2e8f618-9ffe-4e23-aa52-34539506ef1c" providerId="ADAL" clId="{B9563BC1-917B-4E47-A310-CF283070251A}" dt="2022-04-13T15:22:42.897" v="17776" actId="1036"/>
          <ac:spMkLst>
            <pc:docMk/>
            <pc:sldMk cId="1315791919" sldId="293"/>
            <ac:spMk id="18" creationId="{CC842F54-A654-49B2-AA7A-5C456A6C0496}"/>
          </ac:spMkLst>
        </pc:spChg>
        <pc:spChg chg="add mod">
          <ac:chgData name="Philippe Karan" userId="c2e8f618-9ffe-4e23-aa52-34539506ef1c" providerId="ADAL" clId="{B9563BC1-917B-4E47-A310-CF283070251A}" dt="2022-04-13T15:22:42.897" v="17776" actId="1036"/>
          <ac:spMkLst>
            <pc:docMk/>
            <pc:sldMk cId="1315791919" sldId="293"/>
            <ac:spMk id="19" creationId="{C130AFB0-D87D-4B62-B594-0AD0F2C02A90}"/>
          </ac:spMkLst>
        </pc:spChg>
        <pc:spChg chg="add mod">
          <ac:chgData name="Philippe Karan" userId="c2e8f618-9ffe-4e23-aa52-34539506ef1c" providerId="ADAL" clId="{B9563BC1-917B-4E47-A310-CF283070251A}" dt="2022-04-13T15:22:42.897" v="17776" actId="1036"/>
          <ac:spMkLst>
            <pc:docMk/>
            <pc:sldMk cId="1315791919" sldId="293"/>
            <ac:spMk id="20" creationId="{B7BDF238-FB44-47BD-9C6B-E25FB6F37B54}"/>
          </ac:spMkLst>
        </pc:spChg>
        <pc:spChg chg="add mod">
          <ac:chgData name="Philippe Karan" userId="c2e8f618-9ffe-4e23-aa52-34539506ef1c" providerId="ADAL" clId="{B9563BC1-917B-4E47-A310-CF283070251A}" dt="2022-04-13T15:20:01.976" v="17751" actId="1076"/>
          <ac:spMkLst>
            <pc:docMk/>
            <pc:sldMk cId="1315791919" sldId="293"/>
            <ac:spMk id="21" creationId="{CA5BA9E3-5BC0-42AD-88B5-27B98EEF7C2E}"/>
          </ac:spMkLst>
        </pc:spChg>
        <pc:spChg chg="add mod">
          <ac:chgData name="Philippe Karan" userId="c2e8f618-9ffe-4e23-aa52-34539506ef1c" providerId="ADAL" clId="{B9563BC1-917B-4E47-A310-CF283070251A}" dt="2022-04-13T15:24:05.195" v="17781" actId="1076"/>
          <ac:spMkLst>
            <pc:docMk/>
            <pc:sldMk cId="1315791919" sldId="293"/>
            <ac:spMk id="22" creationId="{FADF3F0B-82DF-4EE1-9ECF-CA7643712818}"/>
          </ac:spMkLst>
        </pc:spChg>
        <pc:spChg chg="add mod">
          <ac:chgData name="Philippe Karan" userId="c2e8f618-9ffe-4e23-aa52-34539506ef1c" providerId="ADAL" clId="{B9563BC1-917B-4E47-A310-CF283070251A}" dt="2022-08-26T19:10:02.643" v="27481" actId="20577"/>
          <ac:spMkLst>
            <pc:docMk/>
            <pc:sldMk cId="1315791919" sldId="293"/>
            <ac:spMk id="24" creationId="{D8EC58AA-93B8-4ABA-88D9-1901A9478380}"/>
          </ac:spMkLst>
        </pc:spChg>
        <pc:spChg chg="add mod">
          <ac:chgData name="Philippe Karan" userId="c2e8f618-9ffe-4e23-aa52-34539506ef1c" providerId="ADAL" clId="{B9563BC1-917B-4E47-A310-CF283070251A}" dt="2022-04-13T15:40:00.569" v="17836" actId="1076"/>
          <ac:spMkLst>
            <pc:docMk/>
            <pc:sldMk cId="1315791919" sldId="293"/>
            <ac:spMk id="25" creationId="{DB4C9E7A-92D5-4AD2-A81B-DFC37755C2F3}"/>
          </ac:spMkLst>
        </pc:spChg>
        <pc:cxnChg chg="add mod">
          <ac:chgData name="Philippe Karan" userId="c2e8f618-9ffe-4e23-aa52-34539506ef1c" providerId="ADAL" clId="{B9563BC1-917B-4E47-A310-CF283070251A}" dt="2022-04-13T15:22:42.897" v="17776" actId="1036"/>
          <ac:cxnSpMkLst>
            <pc:docMk/>
            <pc:sldMk cId="1315791919" sldId="293"/>
            <ac:cxnSpMk id="11" creationId="{CF0E371F-2211-4716-8551-780E41E3324D}"/>
          </ac:cxnSpMkLst>
        </pc:cxnChg>
        <pc:cxnChg chg="add mod">
          <ac:chgData name="Philippe Karan" userId="c2e8f618-9ffe-4e23-aa52-34539506ef1c" providerId="ADAL" clId="{B9563BC1-917B-4E47-A310-CF283070251A}" dt="2022-04-13T15:22:42.897" v="17776" actId="1036"/>
          <ac:cxnSpMkLst>
            <pc:docMk/>
            <pc:sldMk cId="1315791919" sldId="293"/>
            <ac:cxnSpMk id="14" creationId="{D08F2FC0-09C0-43E2-8D3C-391146CB169D}"/>
          </ac:cxnSpMkLst>
        </pc:cxnChg>
        <pc:cxnChg chg="add mod">
          <ac:chgData name="Philippe Karan" userId="c2e8f618-9ffe-4e23-aa52-34539506ef1c" providerId="ADAL" clId="{B9563BC1-917B-4E47-A310-CF283070251A}" dt="2022-04-13T15:24:01.619" v="17780" actId="1076"/>
          <ac:cxnSpMkLst>
            <pc:docMk/>
            <pc:sldMk cId="1315791919" sldId="293"/>
            <ac:cxnSpMk id="23" creationId="{D2D3851E-16D6-4A1C-A612-2E4BD3FB28F8}"/>
          </ac:cxnSpMkLst>
        </pc:cxnChg>
      </pc:sldChg>
      <pc:sldChg chg="addSp delSp modSp new mod delAnim modAnim">
        <pc:chgData name="Philippe Karan" userId="c2e8f618-9ffe-4e23-aa52-34539506ef1c" providerId="ADAL" clId="{B9563BC1-917B-4E47-A310-CF283070251A}" dt="2022-04-20T14:07:17.413" v="21702" actId="207"/>
        <pc:sldMkLst>
          <pc:docMk/>
          <pc:sldMk cId="1178553672" sldId="294"/>
        </pc:sldMkLst>
        <pc:spChg chg="mod">
          <ac:chgData name="Philippe Karan" userId="c2e8f618-9ffe-4e23-aa52-34539506ef1c" providerId="ADAL" clId="{B9563BC1-917B-4E47-A310-CF283070251A}" dt="2022-04-13T15:42:27.053" v="17849"/>
          <ac:spMkLst>
            <pc:docMk/>
            <pc:sldMk cId="1178553672" sldId="294"/>
            <ac:spMk id="2" creationId="{0AB68A6E-F6A7-42FF-8BC0-ABE4BD1975E1}"/>
          </ac:spMkLst>
        </pc:spChg>
        <pc:spChg chg="del">
          <ac:chgData name="Philippe Karan" userId="c2e8f618-9ffe-4e23-aa52-34539506ef1c" providerId="ADAL" clId="{B9563BC1-917B-4E47-A310-CF283070251A}" dt="2022-04-13T15:42:28.424" v="17850" actId="478"/>
          <ac:spMkLst>
            <pc:docMk/>
            <pc:sldMk cId="1178553672" sldId="294"/>
            <ac:spMk id="3" creationId="{AE70C3CE-0DE5-4C82-A235-CB14B751107F}"/>
          </ac:spMkLst>
        </pc:spChg>
        <pc:spChg chg="add mod">
          <ac:chgData name="Philippe Karan" userId="c2e8f618-9ffe-4e23-aa52-34539506ef1c" providerId="ADAL" clId="{B9563BC1-917B-4E47-A310-CF283070251A}" dt="2022-04-13T15:42:31.948" v="17851"/>
          <ac:spMkLst>
            <pc:docMk/>
            <pc:sldMk cId="1178553672" sldId="294"/>
            <ac:spMk id="5" creationId="{B892292C-509A-4300-85E0-3C26D35B4292}"/>
          </ac:spMkLst>
        </pc:spChg>
        <pc:spChg chg="add mod">
          <ac:chgData name="Philippe Karan" userId="c2e8f618-9ffe-4e23-aa52-34539506ef1c" providerId="ADAL" clId="{B9563BC1-917B-4E47-A310-CF283070251A}" dt="2022-04-20T14:06:47.444" v="21700" actId="2711"/>
          <ac:spMkLst>
            <pc:docMk/>
            <pc:sldMk cId="1178553672" sldId="294"/>
            <ac:spMk id="6" creationId="{5F0156FF-6F9E-4A89-A9B8-7B404A90BE48}"/>
          </ac:spMkLst>
        </pc:spChg>
        <pc:spChg chg="add mod">
          <ac:chgData name="Philippe Karan" userId="c2e8f618-9ffe-4e23-aa52-34539506ef1c" providerId="ADAL" clId="{B9563BC1-917B-4E47-A310-CF283070251A}" dt="2022-04-20T14:07:17.413" v="21702" actId="207"/>
          <ac:spMkLst>
            <pc:docMk/>
            <pc:sldMk cId="1178553672" sldId="294"/>
            <ac:spMk id="7" creationId="{676C2E4C-17CD-4A43-A8C3-DD1590AFCAB1}"/>
          </ac:spMkLst>
        </pc:spChg>
        <pc:spChg chg="add mod">
          <ac:chgData name="Philippe Karan" userId="c2e8f618-9ffe-4e23-aa52-34539506ef1c" providerId="ADAL" clId="{B9563BC1-917B-4E47-A310-CF283070251A}" dt="2022-04-13T15:47:42.021" v="18060" actId="20577"/>
          <ac:spMkLst>
            <pc:docMk/>
            <pc:sldMk cId="1178553672" sldId="294"/>
            <ac:spMk id="10" creationId="{6E2092D9-1B22-4D2F-ABCD-C24299407FF3}"/>
          </ac:spMkLst>
        </pc:spChg>
        <pc:spChg chg="add mod">
          <ac:chgData name="Philippe Karan" userId="c2e8f618-9ffe-4e23-aa52-34539506ef1c" providerId="ADAL" clId="{B9563BC1-917B-4E47-A310-CF283070251A}" dt="2022-04-13T15:47:03.346" v="18047" actId="14100"/>
          <ac:spMkLst>
            <pc:docMk/>
            <pc:sldMk cId="1178553672" sldId="294"/>
            <ac:spMk id="12" creationId="{91E50B7C-598F-4EAC-97D5-F324AEF9D7E1}"/>
          </ac:spMkLst>
        </pc:spChg>
        <pc:spChg chg="add mod">
          <ac:chgData name="Philippe Karan" userId="c2e8f618-9ffe-4e23-aa52-34539506ef1c" providerId="ADAL" clId="{B9563BC1-917B-4E47-A310-CF283070251A}" dt="2022-04-20T14:06:53.808" v="21701" actId="2711"/>
          <ac:spMkLst>
            <pc:docMk/>
            <pc:sldMk cId="1178553672" sldId="294"/>
            <ac:spMk id="13" creationId="{6A7F22E7-415B-49E9-A5BF-A8030CEF6A54}"/>
          </ac:spMkLst>
        </pc:spChg>
        <pc:spChg chg="add del mod">
          <ac:chgData name="Philippe Karan" userId="c2e8f618-9ffe-4e23-aa52-34539506ef1c" providerId="ADAL" clId="{B9563BC1-917B-4E47-A310-CF283070251A}" dt="2022-04-13T18:58:36.381" v="18781" actId="478"/>
          <ac:spMkLst>
            <pc:docMk/>
            <pc:sldMk cId="1178553672" sldId="294"/>
            <ac:spMk id="14" creationId="{C2B571C7-18B9-417D-9230-1776A90BA420}"/>
          </ac:spMkLst>
        </pc:spChg>
        <pc:spChg chg="add del mod">
          <ac:chgData name="Philippe Karan" userId="c2e8f618-9ffe-4e23-aa52-34539506ef1c" providerId="ADAL" clId="{B9563BC1-917B-4E47-A310-CF283070251A}" dt="2022-04-13T18:58:36.381" v="18781" actId="478"/>
          <ac:spMkLst>
            <pc:docMk/>
            <pc:sldMk cId="1178553672" sldId="294"/>
            <ac:spMk id="15" creationId="{AB0F5CB0-7D4B-4356-BA65-DA47AC11279B}"/>
          </ac:spMkLst>
        </pc:spChg>
        <pc:spChg chg="add del mod">
          <ac:chgData name="Philippe Karan" userId="c2e8f618-9ffe-4e23-aa52-34539506ef1c" providerId="ADAL" clId="{B9563BC1-917B-4E47-A310-CF283070251A}" dt="2022-04-13T18:58:36.381" v="18781" actId="478"/>
          <ac:spMkLst>
            <pc:docMk/>
            <pc:sldMk cId="1178553672" sldId="294"/>
            <ac:spMk id="16" creationId="{D97CE902-E06B-411B-B85C-E7B4F7B044FE}"/>
          </ac:spMkLst>
        </pc:spChg>
        <pc:spChg chg="add del mod">
          <ac:chgData name="Philippe Karan" userId="c2e8f618-9ffe-4e23-aa52-34539506ef1c" providerId="ADAL" clId="{B9563BC1-917B-4E47-A310-CF283070251A}" dt="2022-04-13T18:58:36.381" v="18781" actId="478"/>
          <ac:spMkLst>
            <pc:docMk/>
            <pc:sldMk cId="1178553672" sldId="294"/>
            <ac:spMk id="17" creationId="{F4D85084-51E7-42F6-87ED-305342080027}"/>
          </ac:spMkLst>
        </pc:spChg>
        <pc:picChg chg="add mod">
          <ac:chgData name="Philippe Karan" userId="c2e8f618-9ffe-4e23-aa52-34539506ef1c" providerId="ADAL" clId="{B9563BC1-917B-4E47-A310-CF283070251A}" dt="2022-04-13T15:46:52.011" v="18044" actId="1076"/>
          <ac:picMkLst>
            <pc:docMk/>
            <pc:sldMk cId="1178553672" sldId="294"/>
            <ac:picMk id="11" creationId="{7F30C4E8-62E7-4A19-91ED-5B6363F0B54F}"/>
          </ac:picMkLst>
        </pc:picChg>
        <pc:cxnChg chg="add mod">
          <ac:chgData name="Philippe Karan" userId="c2e8f618-9ffe-4e23-aa52-34539506ef1c" providerId="ADAL" clId="{B9563BC1-917B-4E47-A310-CF283070251A}" dt="2022-04-13T15:45:29.390" v="17950" actId="14100"/>
          <ac:cxnSpMkLst>
            <pc:docMk/>
            <pc:sldMk cId="1178553672" sldId="294"/>
            <ac:cxnSpMk id="8" creationId="{505D646C-E973-4479-86BB-83BDA24C2B2B}"/>
          </ac:cxnSpMkLst>
        </pc:cxnChg>
        <pc:cxnChg chg="add del mod">
          <ac:chgData name="Philippe Karan" userId="c2e8f618-9ffe-4e23-aa52-34539506ef1c" providerId="ADAL" clId="{B9563BC1-917B-4E47-A310-CF283070251A}" dt="2022-04-13T18:58:36.381" v="18781" actId="478"/>
          <ac:cxnSpMkLst>
            <pc:docMk/>
            <pc:sldMk cId="1178553672" sldId="294"/>
            <ac:cxnSpMk id="18" creationId="{FD314C20-A3DD-493E-BB7C-04D0E45CC1A7}"/>
          </ac:cxnSpMkLst>
        </pc:cxnChg>
      </pc:sldChg>
      <pc:sldChg chg="addSp delSp modSp new mod delAnim modAnim">
        <pc:chgData name="Philippe Karan" userId="c2e8f618-9ffe-4e23-aa52-34539506ef1c" providerId="ADAL" clId="{B9563BC1-917B-4E47-A310-CF283070251A}" dt="2022-04-13T18:10:15.520" v="18615" actId="1076"/>
        <pc:sldMkLst>
          <pc:docMk/>
          <pc:sldMk cId="1872735871" sldId="295"/>
        </pc:sldMkLst>
        <pc:spChg chg="mod">
          <ac:chgData name="Philippe Karan" userId="c2e8f618-9ffe-4e23-aa52-34539506ef1c" providerId="ADAL" clId="{B9563BC1-917B-4E47-A310-CF283070251A}" dt="2022-04-13T16:02:06.509" v="18170"/>
          <ac:spMkLst>
            <pc:docMk/>
            <pc:sldMk cId="1872735871" sldId="295"/>
            <ac:spMk id="2" creationId="{6E6BA860-57EF-4AB1-90D6-6A324781A45E}"/>
          </ac:spMkLst>
        </pc:spChg>
        <pc:spChg chg="del">
          <ac:chgData name="Philippe Karan" userId="c2e8f618-9ffe-4e23-aa52-34539506ef1c" providerId="ADAL" clId="{B9563BC1-917B-4E47-A310-CF283070251A}" dt="2022-04-13T16:01:53.352" v="18167" actId="478"/>
          <ac:spMkLst>
            <pc:docMk/>
            <pc:sldMk cId="1872735871" sldId="295"/>
            <ac:spMk id="3" creationId="{C6864718-5098-4ABE-A75F-C789AA5A8D0E}"/>
          </ac:spMkLst>
        </pc:spChg>
        <pc:spChg chg="add mod">
          <ac:chgData name="Philippe Karan" userId="c2e8f618-9ffe-4e23-aa52-34539506ef1c" providerId="ADAL" clId="{B9563BC1-917B-4E47-A310-CF283070251A}" dt="2022-04-13T16:54:18.202" v="18494" actId="1037"/>
          <ac:spMkLst>
            <pc:docMk/>
            <pc:sldMk cId="1872735871" sldId="295"/>
            <ac:spMk id="7" creationId="{8FCA1348-4831-4C53-A5D1-B0A6DFBB30B7}"/>
          </ac:spMkLst>
        </pc:spChg>
        <pc:spChg chg="add mod">
          <ac:chgData name="Philippe Karan" userId="c2e8f618-9ffe-4e23-aa52-34539506ef1c" providerId="ADAL" clId="{B9563BC1-917B-4E47-A310-CF283070251A}" dt="2022-04-13T16:54:18.202" v="18494" actId="1037"/>
          <ac:spMkLst>
            <pc:docMk/>
            <pc:sldMk cId="1872735871" sldId="295"/>
            <ac:spMk id="8" creationId="{27F42FA7-409B-4BDD-9067-24D1F6B07BF0}"/>
          </ac:spMkLst>
        </pc:spChg>
        <pc:spChg chg="add mod">
          <ac:chgData name="Philippe Karan" userId="c2e8f618-9ffe-4e23-aa52-34539506ef1c" providerId="ADAL" clId="{B9563BC1-917B-4E47-A310-CF283070251A}" dt="2022-04-13T16:54:18.202" v="18494" actId="1037"/>
          <ac:spMkLst>
            <pc:docMk/>
            <pc:sldMk cId="1872735871" sldId="295"/>
            <ac:spMk id="10" creationId="{45ED2368-6B70-4EBE-A81B-2B847468BD97}"/>
          </ac:spMkLst>
        </pc:spChg>
        <pc:spChg chg="add mod">
          <ac:chgData name="Philippe Karan" userId="c2e8f618-9ffe-4e23-aa52-34539506ef1c" providerId="ADAL" clId="{B9563BC1-917B-4E47-A310-CF283070251A}" dt="2022-04-13T16:54:18.202" v="18494" actId="1037"/>
          <ac:spMkLst>
            <pc:docMk/>
            <pc:sldMk cId="1872735871" sldId="295"/>
            <ac:spMk id="11" creationId="{EFEE2B38-BB48-4051-B64A-F675313BF658}"/>
          </ac:spMkLst>
        </pc:spChg>
        <pc:spChg chg="add mod">
          <ac:chgData name="Philippe Karan" userId="c2e8f618-9ffe-4e23-aa52-34539506ef1c" providerId="ADAL" clId="{B9563BC1-917B-4E47-A310-CF283070251A}" dt="2022-04-13T16:54:18.202" v="18494" actId="1037"/>
          <ac:spMkLst>
            <pc:docMk/>
            <pc:sldMk cId="1872735871" sldId="295"/>
            <ac:spMk id="14" creationId="{730EC16C-A6C9-446E-B10B-CAB4EA66809A}"/>
          </ac:spMkLst>
        </pc:spChg>
        <pc:spChg chg="add mod">
          <ac:chgData name="Philippe Karan" userId="c2e8f618-9ffe-4e23-aa52-34539506ef1c" providerId="ADAL" clId="{B9563BC1-917B-4E47-A310-CF283070251A}" dt="2022-04-13T16:54:18.202" v="18494" actId="1037"/>
          <ac:spMkLst>
            <pc:docMk/>
            <pc:sldMk cId="1872735871" sldId="295"/>
            <ac:spMk id="15" creationId="{19074B5E-C80E-4E5F-8707-3741657A70A6}"/>
          </ac:spMkLst>
        </pc:spChg>
        <pc:spChg chg="add mod">
          <ac:chgData name="Philippe Karan" userId="c2e8f618-9ffe-4e23-aa52-34539506ef1c" providerId="ADAL" clId="{B9563BC1-917B-4E47-A310-CF283070251A}" dt="2022-04-13T16:54:18.202" v="18494" actId="1037"/>
          <ac:spMkLst>
            <pc:docMk/>
            <pc:sldMk cId="1872735871" sldId="295"/>
            <ac:spMk id="16" creationId="{C8E68B16-3B29-4F9F-AAF1-7A29CFA7CCDE}"/>
          </ac:spMkLst>
        </pc:spChg>
        <pc:spChg chg="add mod">
          <ac:chgData name="Philippe Karan" userId="c2e8f618-9ffe-4e23-aa52-34539506ef1c" providerId="ADAL" clId="{B9563BC1-917B-4E47-A310-CF283070251A}" dt="2022-04-13T16:54:18.202" v="18494" actId="1037"/>
          <ac:spMkLst>
            <pc:docMk/>
            <pc:sldMk cId="1872735871" sldId="295"/>
            <ac:spMk id="17" creationId="{DEB0DB8F-3B11-44F9-B914-B437EE11C943}"/>
          </ac:spMkLst>
        </pc:spChg>
        <pc:spChg chg="add mod">
          <ac:chgData name="Philippe Karan" userId="c2e8f618-9ffe-4e23-aa52-34539506ef1c" providerId="ADAL" clId="{B9563BC1-917B-4E47-A310-CF283070251A}" dt="2022-04-13T18:05:10.287" v="18580" actId="1038"/>
          <ac:spMkLst>
            <pc:docMk/>
            <pc:sldMk cId="1872735871" sldId="295"/>
            <ac:spMk id="19" creationId="{BD085918-CD40-4415-961C-C550EE72B3A4}"/>
          </ac:spMkLst>
        </pc:spChg>
        <pc:spChg chg="add mod">
          <ac:chgData name="Philippe Karan" userId="c2e8f618-9ffe-4e23-aa52-34539506ef1c" providerId="ADAL" clId="{B9563BC1-917B-4E47-A310-CF283070251A}" dt="2022-04-13T18:05:10.287" v="18580" actId="1038"/>
          <ac:spMkLst>
            <pc:docMk/>
            <pc:sldMk cId="1872735871" sldId="295"/>
            <ac:spMk id="20" creationId="{06EAD995-48E4-4F83-9AD4-B7ACAD76DFE8}"/>
          </ac:spMkLst>
        </pc:spChg>
        <pc:spChg chg="add mod">
          <ac:chgData name="Philippe Karan" userId="c2e8f618-9ffe-4e23-aa52-34539506ef1c" providerId="ADAL" clId="{B9563BC1-917B-4E47-A310-CF283070251A}" dt="2022-04-13T18:05:10.287" v="18580" actId="1038"/>
          <ac:spMkLst>
            <pc:docMk/>
            <pc:sldMk cId="1872735871" sldId="295"/>
            <ac:spMk id="21" creationId="{84BA92B9-4B0F-4617-9FEB-DA16C8334230}"/>
          </ac:spMkLst>
        </pc:spChg>
        <pc:spChg chg="mod">
          <ac:chgData name="Philippe Karan" userId="c2e8f618-9ffe-4e23-aa52-34539506ef1c" providerId="ADAL" clId="{B9563BC1-917B-4E47-A310-CF283070251A}" dt="2022-04-13T16:02:55.494" v="18204"/>
          <ac:spMkLst>
            <pc:docMk/>
            <pc:sldMk cId="1872735871" sldId="295"/>
            <ac:spMk id="23" creationId="{237B0D60-BD54-45AF-A093-6FF0F2CB3A64}"/>
          </ac:spMkLst>
        </pc:spChg>
        <pc:spChg chg="mod">
          <ac:chgData name="Philippe Karan" userId="c2e8f618-9ffe-4e23-aa52-34539506ef1c" providerId="ADAL" clId="{B9563BC1-917B-4E47-A310-CF283070251A}" dt="2022-04-13T16:02:55.494" v="18204"/>
          <ac:spMkLst>
            <pc:docMk/>
            <pc:sldMk cId="1872735871" sldId="295"/>
            <ac:spMk id="24" creationId="{9ACB8F9E-804B-4FD5-9842-A936B609A6A3}"/>
          </ac:spMkLst>
        </pc:spChg>
        <pc:spChg chg="add mod">
          <ac:chgData name="Philippe Karan" userId="c2e8f618-9ffe-4e23-aa52-34539506ef1c" providerId="ADAL" clId="{B9563BC1-917B-4E47-A310-CF283070251A}" dt="2022-04-13T18:05:10.287" v="18580" actId="1038"/>
          <ac:spMkLst>
            <pc:docMk/>
            <pc:sldMk cId="1872735871" sldId="295"/>
            <ac:spMk id="25" creationId="{9D5367BC-D442-45AB-973A-A3E6771F4748}"/>
          </ac:spMkLst>
        </pc:spChg>
        <pc:spChg chg="mod topLvl">
          <ac:chgData name="Philippe Karan" userId="c2e8f618-9ffe-4e23-aa52-34539506ef1c" providerId="ADAL" clId="{B9563BC1-917B-4E47-A310-CF283070251A}" dt="2022-04-13T18:05:10.287" v="18580" actId="1038"/>
          <ac:spMkLst>
            <pc:docMk/>
            <pc:sldMk cId="1872735871" sldId="295"/>
            <ac:spMk id="28" creationId="{0BACD1A7-C38C-4CD7-8B1C-76436AA9C03F}"/>
          </ac:spMkLst>
        </pc:spChg>
        <pc:spChg chg="mod topLvl">
          <ac:chgData name="Philippe Karan" userId="c2e8f618-9ffe-4e23-aa52-34539506ef1c" providerId="ADAL" clId="{B9563BC1-917B-4E47-A310-CF283070251A}" dt="2022-04-13T18:05:10.287" v="18580" actId="1038"/>
          <ac:spMkLst>
            <pc:docMk/>
            <pc:sldMk cId="1872735871" sldId="295"/>
            <ac:spMk id="29" creationId="{1B57D7CB-4A22-4A53-93F0-7303BC5CA2E3}"/>
          </ac:spMkLst>
        </pc:spChg>
        <pc:spChg chg="mod topLvl">
          <ac:chgData name="Philippe Karan" userId="c2e8f618-9ffe-4e23-aa52-34539506ef1c" providerId="ADAL" clId="{B9563BC1-917B-4E47-A310-CF283070251A}" dt="2022-04-13T18:05:10.287" v="18580" actId="1038"/>
          <ac:spMkLst>
            <pc:docMk/>
            <pc:sldMk cId="1872735871" sldId="295"/>
            <ac:spMk id="30" creationId="{1283D574-DD72-4328-8C22-79F9031B3DCF}"/>
          </ac:spMkLst>
        </pc:spChg>
        <pc:spChg chg="add del mod">
          <ac:chgData name="Philippe Karan" userId="c2e8f618-9ffe-4e23-aa52-34539506ef1c" providerId="ADAL" clId="{B9563BC1-917B-4E47-A310-CF283070251A}" dt="2022-04-13T16:04:17.892" v="18213" actId="478"/>
          <ac:spMkLst>
            <pc:docMk/>
            <pc:sldMk cId="1872735871" sldId="295"/>
            <ac:spMk id="35" creationId="{C9C5A9FC-E094-4ED2-9EE4-55C0F409E652}"/>
          </ac:spMkLst>
        </pc:spChg>
        <pc:spChg chg="add del mod">
          <ac:chgData name="Philippe Karan" userId="c2e8f618-9ffe-4e23-aa52-34539506ef1c" providerId="ADAL" clId="{B9563BC1-917B-4E47-A310-CF283070251A}" dt="2022-04-13T16:48:29.060" v="18362" actId="478"/>
          <ac:spMkLst>
            <pc:docMk/>
            <pc:sldMk cId="1872735871" sldId="295"/>
            <ac:spMk id="46" creationId="{79A27634-A2EF-4461-ADAD-8C5BDE10AA7D}"/>
          </ac:spMkLst>
        </pc:spChg>
        <pc:spChg chg="add del mod">
          <ac:chgData name="Philippe Karan" userId="c2e8f618-9ffe-4e23-aa52-34539506ef1c" providerId="ADAL" clId="{B9563BC1-917B-4E47-A310-CF283070251A}" dt="2022-04-13T16:47:22.290" v="18340" actId="478"/>
          <ac:spMkLst>
            <pc:docMk/>
            <pc:sldMk cId="1872735871" sldId="295"/>
            <ac:spMk id="47" creationId="{3D632E63-6480-4866-BD32-67C4C1986AC6}"/>
          </ac:spMkLst>
        </pc:spChg>
        <pc:spChg chg="add del mod">
          <ac:chgData name="Philippe Karan" userId="c2e8f618-9ffe-4e23-aa52-34539506ef1c" providerId="ADAL" clId="{B9563BC1-917B-4E47-A310-CF283070251A}" dt="2022-04-13T16:47:20.777" v="18339" actId="478"/>
          <ac:spMkLst>
            <pc:docMk/>
            <pc:sldMk cId="1872735871" sldId="295"/>
            <ac:spMk id="48" creationId="{5D165460-F0EE-4268-9227-76D57D5D5C8B}"/>
          </ac:spMkLst>
        </pc:spChg>
        <pc:spChg chg="add del mod">
          <ac:chgData name="Philippe Karan" userId="c2e8f618-9ffe-4e23-aa52-34539506ef1c" providerId="ADAL" clId="{B9563BC1-917B-4E47-A310-CF283070251A}" dt="2022-04-13T16:47:29.178" v="18344" actId="478"/>
          <ac:spMkLst>
            <pc:docMk/>
            <pc:sldMk cId="1872735871" sldId="295"/>
            <ac:spMk id="49" creationId="{71090574-C6A5-4F50-B89A-95319A88ED4A}"/>
          </ac:spMkLst>
        </pc:spChg>
        <pc:spChg chg="add del mod">
          <ac:chgData name="Philippe Karan" userId="c2e8f618-9ffe-4e23-aa52-34539506ef1c" providerId="ADAL" clId="{B9563BC1-917B-4E47-A310-CF283070251A}" dt="2022-04-13T16:47:40.969" v="18351" actId="478"/>
          <ac:spMkLst>
            <pc:docMk/>
            <pc:sldMk cId="1872735871" sldId="295"/>
            <ac:spMk id="50" creationId="{805E0F6B-3C27-4C98-89EA-11363D86A36D}"/>
          </ac:spMkLst>
        </pc:spChg>
        <pc:spChg chg="add del mod">
          <ac:chgData name="Philippe Karan" userId="c2e8f618-9ffe-4e23-aa52-34539506ef1c" providerId="ADAL" clId="{B9563BC1-917B-4E47-A310-CF283070251A}" dt="2022-04-13T16:47:40.562" v="18350" actId="478"/>
          <ac:spMkLst>
            <pc:docMk/>
            <pc:sldMk cId="1872735871" sldId="295"/>
            <ac:spMk id="51" creationId="{12D094F6-7ACE-4AC7-931E-2171D19AD014}"/>
          </ac:spMkLst>
        </pc:spChg>
        <pc:spChg chg="add del mod ord">
          <ac:chgData name="Philippe Karan" userId="c2e8f618-9ffe-4e23-aa52-34539506ef1c" providerId="ADAL" clId="{B9563BC1-917B-4E47-A310-CF283070251A}" dt="2022-04-13T16:48:38.228" v="18370" actId="478"/>
          <ac:spMkLst>
            <pc:docMk/>
            <pc:sldMk cId="1872735871" sldId="295"/>
            <ac:spMk id="52" creationId="{E71B7991-C122-4EF9-8126-F33E72A2884B}"/>
          </ac:spMkLst>
        </pc:spChg>
        <pc:spChg chg="add del mod">
          <ac:chgData name="Philippe Karan" userId="c2e8f618-9ffe-4e23-aa52-34539506ef1c" providerId="ADAL" clId="{B9563BC1-917B-4E47-A310-CF283070251A}" dt="2022-04-13T16:48:28.644" v="18361" actId="478"/>
          <ac:spMkLst>
            <pc:docMk/>
            <pc:sldMk cId="1872735871" sldId="295"/>
            <ac:spMk id="53" creationId="{54DED13C-6C28-4300-B208-41BF2441C9F2}"/>
          </ac:spMkLst>
        </pc:spChg>
        <pc:spChg chg="add mod">
          <ac:chgData name="Philippe Karan" userId="c2e8f618-9ffe-4e23-aa52-34539506ef1c" providerId="ADAL" clId="{B9563BC1-917B-4E47-A310-CF283070251A}" dt="2022-04-13T18:05:10.287" v="18580" actId="1038"/>
          <ac:spMkLst>
            <pc:docMk/>
            <pc:sldMk cId="1872735871" sldId="295"/>
            <ac:spMk id="59" creationId="{3427804A-357D-4F97-B8C9-B9286A83BFC8}"/>
          </ac:spMkLst>
        </pc:spChg>
        <pc:spChg chg="add mod">
          <ac:chgData name="Philippe Karan" userId="c2e8f618-9ffe-4e23-aa52-34539506ef1c" providerId="ADAL" clId="{B9563BC1-917B-4E47-A310-CF283070251A}" dt="2022-04-13T18:05:10.287" v="18580" actId="1038"/>
          <ac:spMkLst>
            <pc:docMk/>
            <pc:sldMk cId="1872735871" sldId="295"/>
            <ac:spMk id="60" creationId="{490062DD-7E5A-4B49-AEE5-037D6EA80A12}"/>
          </ac:spMkLst>
        </pc:spChg>
        <pc:spChg chg="add mod">
          <ac:chgData name="Philippe Karan" userId="c2e8f618-9ffe-4e23-aa52-34539506ef1c" providerId="ADAL" clId="{B9563BC1-917B-4E47-A310-CF283070251A}" dt="2022-04-13T18:05:10.287" v="18580" actId="1038"/>
          <ac:spMkLst>
            <pc:docMk/>
            <pc:sldMk cId="1872735871" sldId="295"/>
            <ac:spMk id="61" creationId="{F31CDA99-7587-4D34-BC39-F917FA638F11}"/>
          </ac:spMkLst>
        </pc:spChg>
        <pc:spChg chg="add del mod">
          <ac:chgData name="Philippe Karan" userId="c2e8f618-9ffe-4e23-aa52-34539506ef1c" providerId="ADAL" clId="{B9563BC1-917B-4E47-A310-CF283070251A}" dt="2022-04-13T18:03:33.449" v="18551" actId="478"/>
          <ac:spMkLst>
            <pc:docMk/>
            <pc:sldMk cId="1872735871" sldId="295"/>
            <ac:spMk id="62" creationId="{44A84C3A-E1F4-4A6B-A67C-A12953E2DBEE}"/>
          </ac:spMkLst>
        </pc:spChg>
        <pc:spChg chg="add mod">
          <ac:chgData name="Philippe Karan" userId="c2e8f618-9ffe-4e23-aa52-34539506ef1c" providerId="ADAL" clId="{B9563BC1-917B-4E47-A310-CF283070251A}" dt="2022-04-13T18:05:10.287" v="18580" actId="1038"/>
          <ac:spMkLst>
            <pc:docMk/>
            <pc:sldMk cId="1872735871" sldId="295"/>
            <ac:spMk id="66" creationId="{2462267A-5008-4429-9537-3DBC19B111D4}"/>
          </ac:spMkLst>
        </pc:spChg>
        <pc:spChg chg="add mod">
          <ac:chgData name="Philippe Karan" userId="c2e8f618-9ffe-4e23-aa52-34539506ef1c" providerId="ADAL" clId="{B9563BC1-917B-4E47-A310-CF283070251A}" dt="2022-04-13T18:05:10.287" v="18580" actId="1038"/>
          <ac:spMkLst>
            <pc:docMk/>
            <pc:sldMk cId="1872735871" sldId="295"/>
            <ac:spMk id="67" creationId="{7D4870FB-64E2-4313-B6CF-3E71B4526B41}"/>
          </ac:spMkLst>
        </pc:spChg>
        <pc:spChg chg="add mod">
          <ac:chgData name="Philippe Karan" userId="c2e8f618-9ffe-4e23-aa52-34539506ef1c" providerId="ADAL" clId="{B9563BC1-917B-4E47-A310-CF283070251A}" dt="2022-04-13T18:05:10.287" v="18580" actId="1038"/>
          <ac:spMkLst>
            <pc:docMk/>
            <pc:sldMk cId="1872735871" sldId="295"/>
            <ac:spMk id="68" creationId="{6BC6000D-83A5-4CD6-9300-B542261A9C30}"/>
          </ac:spMkLst>
        </pc:spChg>
        <pc:spChg chg="add mod">
          <ac:chgData name="Philippe Karan" userId="c2e8f618-9ffe-4e23-aa52-34539506ef1c" providerId="ADAL" clId="{B9563BC1-917B-4E47-A310-CF283070251A}" dt="2022-04-13T18:05:10.287" v="18580" actId="1038"/>
          <ac:spMkLst>
            <pc:docMk/>
            <pc:sldMk cId="1872735871" sldId="295"/>
            <ac:spMk id="86" creationId="{7E169897-99FD-4738-A5B8-F7A3AC21F6BD}"/>
          </ac:spMkLst>
        </pc:spChg>
        <pc:spChg chg="add mod">
          <ac:chgData name="Philippe Karan" userId="c2e8f618-9ffe-4e23-aa52-34539506ef1c" providerId="ADAL" clId="{B9563BC1-917B-4E47-A310-CF283070251A}" dt="2022-04-13T18:05:10.287" v="18580" actId="1038"/>
          <ac:spMkLst>
            <pc:docMk/>
            <pc:sldMk cId="1872735871" sldId="295"/>
            <ac:spMk id="87" creationId="{2B98CC5B-7730-4946-B42C-35702A25579F}"/>
          </ac:spMkLst>
        </pc:spChg>
        <pc:spChg chg="add mod">
          <ac:chgData name="Philippe Karan" userId="c2e8f618-9ffe-4e23-aa52-34539506ef1c" providerId="ADAL" clId="{B9563BC1-917B-4E47-A310-CF283070251A}" dt="2022-04-13T18:05:10.287" v="18580" actId="1038"/>
          <ac:spMkLst>
            <pc:docMk/>
            <pc:sldMk cId="1872735871" sldId="295"/>
            <ac:spMk id="88" creationId="{00EC63C3-C008-46EB-9191-8BB9A7DE9DAE}"/>
          </ac:spMkLst>
        </pc:spChg>
        <pc:spChg chg="add del mod">
          <ac:chgData name="Philippe Karan" userId="c2e8f618-9ffe-4e23-aa52-34539506ef1c" providerId="ADAL" clId="{B9563BC1-917B-4E47-A310-CF283070251A}" dt="2022-04-13T18:03:34.793" v="18552" actId="478"/>
          <ac:spMkLst>
            <pc:docMk/>
            <pc:sldMk cId="1872735871" sldId="295"/>
            <ac:spMk id="89" creationId="{B01C852C-280B-459D-9D5A-3A7CB408D917}"/>
          </ac:spMkLst>
        </pc:spChg>
        <pc:spChg chg="add mod">
          <ac:chgData name="Philippe Karan" userId="c2e8f618-9ffe-4e23-aa52-34539506ef1c" providerId="ADAL" clId="{B9563BC1-917B-4E47-A310-CF283070251A}" dt="2022-04-13T18:05:10.287" v="18580" actId="1038"/>
          <ac:spMkLst>
            <pc:docMk/>
            <pc:sldMk cId="1872735871" sldId="295"/>
            <ac:spMk id="93" creationId="{D311C231-0C23-489C-8025-3CCC98A4295E}"/>
          </ac:spMkLst>
        </pc:spChg>
        <pc:spChg chg="add mod">
          <ac:chgData name="Philippe Karan" userId="c2e8f618-9ffe-4e23-aa52-34539506ef1c" providerId="ADAL" clId="{B9563BC1-917B-4E47-A310-CF283070251A}" dt="2022-04-13T18:05:10.287" v="18580" actId="1038"/>
          <ac:spMkLst>
            <pc:docMk/>
            <pc:sldMk cId="1872735871" sldId="295"/>
            <ac:spMk id="94" creationId="{30FE9A5D-5117-47A7-94DC-8204728F0C89}"/>
          </ac:spMkLst>
        </pc:spChg>
        <pc:spChg chg="add mod">
          <ac:chgData name="Philippe Karan" userId="c2e8f618-9ffe-4e23-aa52-34539506ef1c" providerId="ADAL" clId="{B9563BC1-917B-4E47-A310-CF283070251A}" dt="2022-04-13T18:05:10.287" v="18580" actId="1038"/>
          <ac:spMkLst>
            <pc:docMk/>
            <pc:sldMk cId="1872735871" sldId="295"/>
            <ac:spMk id="95" creationId="{4D34B4F2-A037-46D3-86D5-4E32B4BA3328}"/>
          </ac:spMkLst>
        </pc:spChg>
        <pc:spChg chg="add mod">
          <ac:chgData name="Philippe Karan" userId="c2e8f618-9ffe-4e23-aa52-34539506ef1c" providerId="ADAL" clId="{B9563BC1-917B-4E47-A310-CF283070251A}" dt="2022-04-13T18:05:10.287" v="18580" actId="1038"/>
          <ac:spMkLst>
            <pc:docMk/>
            <pc:sldMk cId="1872735871" sldId="295"/>
            <ac:spMk id="110" creationId="{D19D2C7C-7D90-4675-B30E-FB35A7E29555}"/>
          </ac:spMkLst>
        </pc:spChg>
        <pc:spChg chg="add mod">
          <ac:chgData name="Philippe Karan" userId="c2e8f618-9ffe-4e23-aa52-34539506ef1c" providerId="ADAL" clId="{B9563BC1-917B-4E47-A310-CF283070251A}" dt="2022-04-13T18:05:10.287" v="18580" actId="1038"/>
          <ac:spMkLst>
            <pc:docMk/>
            <pc:sldMk cId="1872735871" sldId="295"/>
            <ac:spMk id="111" creationId="{4AA11D1C-3BD0-4A0C-AA8B-4CF021B3027A}"/>
          </ac:spMkLst>
        </pc:spChg>
        <pc:spChg chg="add mod">
          <ac:chgData name="Philippe Karan" userId="c2e8f618-9ffe-4e23-aa52-34539506ef1c" providerId="ADAL" clId="{B9563BC1-917B-4E47-A310-CF283070251A}" dt="2022-04-13T18:05:10.287" v="18580" actId="1038"/>
          <ac:spMkLst>
            <pc:docMk/>
            <pc:sldMk cId="1872735871" sldId="295"/>
            <ac:spMk id="112" creationId="{37B1E8CF-5E9A-43DC-A377-573AA213FEDC}"/>
          </ac:spMkLst>
        </pc:spChg>
        <pc:spChg chg="add del mod">
          <ac:chgData name="Philippe Karan" userId="c2e8f618-9ffe-4e23-aa52-34539506ef1c" providerId="ADAL" clId="{B9563BC1-917B-4E47-A310-CF283070251A}" dt="2022-04-13T18:03:36.058" v="18553" actId="478"/>
          <ac:spMkLst>
            <pc:docMk/>
            <pc:sldMk cId="1872735871" sldId="295"/>
            <ac:spMk id="113" creationId="{E280AFAE-4103-43B8-BD03-CE94CBEBFDF6}"/>
          </ac:spMkLst>
        </pc:spChg>
        <pc:spChg chg="add mod">
          <ac:chgData name="Philippe Karan" userId="c2e8f618-9ffe-4e23-aa52-34539506ef1c" providerId="ADAL" clId="{B9563BC1-917B-4E47-A310-CF283070251A}" dt="2022-04-13T18:05:10.287" v="18580" actId="1038"/>
          <ac:spMkLst>
            <pc:docMk/>
            <pc:sldMk cId="1872735871" sldId="295"/>
            <ac:spMk id="117" creationId="{FEB59B2F-C0A2-4C7F-853F-7D4A52E6422E}"/>
          </ac:spMkLst>
        </pc:spChg>
        <pc:spChg chg="add mod">
          <ac:chgData name="Philippe Karan" userId="c2e8f618-9ffe-4e23-aa52-34539506ef1c" providerId="ADAL" clId="{B9563BC1-917B-4E47-A310-CF283070251A}" dt="2022-04-13T18:05:10.287" v="18580" actId="1038"/>
          <ac:spMkLst>
            <pc:docMk/>
            <pc:sldMk cId="1872735871" sldId="295"/>
            <ac:spMk id="118" creationId="{1E32B400-B08B-486A-9D4E-A4AD5C43C669}"/>
          </ac:spMkLst>
        </pc:spChg>
        <pc:spChg chg="add mod">
          <ac:chgData name="Philippe Karan" userId="c2e8f618-9ffe-4e23-aa52-34539506ef1c" providerId="ADAL" clId="{B9563BC1-917B-4E47-A310-CF283070251A}" dt="2022-04-13T18:05:10.287" v="18580" actId="1038"/>
          <ac:spMkLst>
            <pc:docMk/>
            <pc:sldMk cId="1872735871" sldId="295"/>
            <ac:spMk id="119" creationId="{425C75B9-0A7A-4AE7-8728-951BDB70C6E1}"/>
          </ac:spMkLst>
        </pc:spChg>
        <pc:spChg chg="add mod">
          <ac:chgData name="Philippe Karan" userId="c2e8f618-9ffe-4e23-aa52-34539506ef1c" providerId="ADAL" clId="{B9563BC1-917B-4E47-A310-CF283070251A}" dt="2022-04-13T18:05:19.504" v="18603" actId="1037"/>
          <ac:spMkLst>
            <pc:docMk/>
            <pc:sldMk cId="1872735871" sldId="295"/>
            <ac:spMk id="133" creationId="{F932063D-C8A4-4EA0-87C2-46D3C653BAAB}"/>
          </ac:spMkLst>
        </pc:spChg>
        <pc:spChg chg="add del mod">
          <ac:chgData name="Philippe Karan" userId="c2e8f618-9ffe-4e23-aa52-34539506ef1c" providerId="ADAL" clId="{B9563BC1-917B-4E47-A310-CF283070251A}" dt="2022-04-13T18:06:05.400" v="18605" actId="478"/>
          <ac:spMkLst>
            <pc:docMk/>
            <pc:sldMk cId="1872735871" sldId="295"/>
            <ac:spMk id="135" creationId="{D3B280FC-F278-414D-8CFC-590CDD3B2BC0}"/>
          </ac:spMkLst>
        </pc:spChg>
        <pc:spChg chg="add mod">
          <ac:chgData name="Philippe Karan" userId="c2e8f618-9ffe-4e23-aa52-34539506ef1c" providerId="ADAL" clId="{B9563BC1-917B-4E47-A310-CF283070251A}" dt="2022-04-13T18:10:15.520" v="18615" actId="1076"/>
          <ac:spMkLst>
            <pc:docMk/>
            <pc:sldMk cId="1872735871" sldId="295"/>
            <ac:spMk id="138" creationId="{2F34BB8A-7418-4647-99DA-22E850CF81AA}"/>
          </ac:spMkLst>
        </pc:spChg>
        <pc:spChg chg="add mod">
          <ac:chgData name="Philippe Karan" userId="c2e8f618-9ffe-4e23-aa52-34539506ef1c" providerId="ADAL" clId="{B9563BC1-917B-4E47-A310-CF283070251A}" dt="2022-04-13T18:10:15.520" v="18615" actId="1076"/>
          <ac:spMkLst>
            <pc:docMk/>
            <pc:sldMk cId="1872735871" sldId="295"/>
            <ac:spMk id="139" creationId="{DAED0E4F-A380-4CB3-8C73-5B6CB2540ED4}"/>
          </ac:spMkLst>
        </pc:spChg>
        <pc:grpChg chg="add del mod">
          <ac:chgData name="Philippe Karan" userId="c2e8f618-9ffe-4e23-aa52-34539506ef1c" providerId="ADAL" clId="{B9563BC1-917B-4E47-A310-CF283070251A}" dt="2022-04-13T16:04:46.902" v="18218" actId="478"/>
          <ac:grpSpMkLst>
            <pc:docMk/>
            <pc:sldMk cId="1872735871" sldId="295"/>
            <ac:grpSpMk id="22" creationId="{C11D19AA-20F0-4968-904A-154612E3F09E}"/>
          </ac:grpSpMkLst>
        </pc:grpChg>
        <pc:grpChg chg="add del mod">
          <ac:chgData name="Philippe Karan" userId="c2e8f618-9ffe-4e23-aa52-34539506ef1c" providerId="ADAL" clId="{B9563BC1-917B-4E47-A310-CF283070251A}" dt="2022-04-13T16:03:31.791" v="18206" actId="165"/>
          <ac:grpSpMkLst>
            <pc:docMk/>
            <pc:sldMk cId="1872735871" sldId="295"/>
            <ac:grpSpMk id="26" creationId="{3E5443B8-0EE4-4545-AE7C-6FABD5AD6E48}"/>
          </ac:grpSpMkLst>
        </pc:grpChg>
        <pc:grpChg chg="del mod topLvl">
          <ac:chgData name="Philippe Karan" userId="c2e8f618-9ffe-4e23-aa52-34539506ef1c" providerId="ADAL" clId="{B9563BC1-917B-4E47-A310-CF283070251A}" dt="2022-04-13T16:03:38.192" v="18207" actId="165"/>
          <ac:grpSpMkLst>
            <pc:docMk/>
            <pc:sldMk cId="1872735871" sldId="295"/>
            <ac:grpSpMk id="27" creationId="{95AF86B2-7131-4E39-BDCE-90FF036E0C24}"/>
          </ac:grpSpMkLst>
        </pc:grpChg>
        <pc:graphicFrameChg chg="add mod">
          <ac:chgData name="Philippe Karan" userId="c2e8f618-9ffe-4e23-aa52-34539506ef1c" providerId="ADAL" clId="{B9563BC1-917B-4E47-A310-CF283070251A}" dt="2022-04-13T18:00:02.948" v="18530" actId="1076"/>
          <ac:graphicFrameMkLst>
            <pc:docMk/>
            <pc:sldMk cId="1872735871" sldId="295"/>
            <ac:graphicFrameMk id="18" creationId="{15B1997D-8A4A-49B2-8CB6-1960646D775F}"/>
          </ac:graphicFrameMkLst>
        </pc:graphicFrameChg>
        <pc:cxnChg chg="add mod">
          <ac:chgData name="Philippe Karan" userId="c2e8f618-9ffe-4e23-aa52-34539506ef1c" providerId="ADAL" clId="{B9563BC1-917B-4E47-A310-CF283070251A}" dt="2022-04-13T16:54:18.202" v="18494" actId="1037"/>
          <ac:cxnSpMkLst>
            <pc:docMk/>
            <pc:sldMk cId="1872735871" sldId="295"/>
            <ac:cxnSpMk id="5" creationId="{6BAE1396-767B-403F-BA43-61354928F69B}"/>
          </ac:cxnSpMkLst>
        </pc:cxnChg>
        <pc:cxnChg chg="add mod">
          <ac:chgData name="Philippe Karan" userId="c2e8f618-9ffe-4e23-aa52-34539506ef1c" providerId="ADAL" clId="{B9563BC1-917B-4E47-A310-CF283070251A}" dt="2022-04-13T16:54:18.202" v="18494" actId="1037"/>
          <ac:cxnSpMkLst>
            <pc:docMk/>
            <pc:sldMk cId="1872735871" sldId="295"/>
            <ac:cxnSpMk id="6" creationId="{26D95D74-7299-45AD-BFD2-AEB8B73C0D28}"/>
          </ac:cxnSpMkLst>
        </pc:cxnChg>
        <pc:cxnChg chg="add mod">
          <ac:chgData name="Philippe Karan" userId="c2e8f618-9ffe-4e23-aa52-34539506ef1c" providerId="ADAL" clId="{B9563BC1-917B-4E47-A310-CF283070251A}" dt="2022-04-13T16:54:18.202" v="18494" actId="1037"/>
          <ac:cxnSpMkLst>
            <pc:docMk/>
            <pc:sldMk cId="1872735871" sldId="295"/>
            <ac:cxnSpMk id="9" creationId="{AD633D60-3F45-4F3B-846E-987716671EB8}"/>
          </ac:cxnSpMkLst>
        </pc:cxnChg>
        <pc:cxnChg chg="add mod">
          <ac:chgData name="Philippe Karan" userId="c2e8f618-9ffe-4e23-aa52-34539506ef1c" providerId="ADAL" clId="{B9563BC1-917B-4E47-A310-CF283070251A}" dt="2022-04-13T16:54:18.202" v="18494" actId="1037"/>
          <ac:cxnSpMkLst>
            <pc:docMk/>
            <pc:sldMk cId="1872735871" sldId="295"/>
            <ac:cxnSpMk id="12" creationId="{E0D89601-1C77-4499-9C60-B5A19A37F5B2}"/>
          </ac:cxnSpMkLst>
        </pc:cxnChg>
        <pc:cxnChg chg="add mod">
          <ac:chgData name="Philippe Karan" userId="c2e8f618-9ffe-4e23-aa52-34539506ef1c" providerId="ADAL" clId="{B9563BC1-917B-4E47-A310-CF283070251A}" dt="2022-04-13T16:54:18.202" v="18494" actId="1037"/>
          <ac:cxnSpMkLst>
            <pc:docMk/>
            <pc:sldMk cId="1872735871" sldId="295"/>
            <ac:cxnSpMk id="13" creationId="{92032C8A-45D6-4A04-BAEA-435E8562D005}"/>
          </ac:cxnSpMkLst>
        </pc:cxnChg>
        <pc:cxnChg chg="mod topLvl">
          <ac:chgData name="Philippe Karan" userId="c2e8f618-9ffe-4e23-aa52-34539506ef1c" providerId="ADAL" clId="{B9563BC1-917B-4E47-A310-CF283070251A}" dt="2022-04-13T18:05:10.287" v="18580" actId="1038"/>
          <ac:cxnSpMkLst>
            <pc:docMk/>
            <pc:sldMk cId="1872735871" sldId="295"/>
            <ac:cxnSpMk id="31" creationId="{7A3AC815-9DDD-45ED-B679-800B69675568}"/>
          </ac:cxnSpMkLst>
        </pc:cxnChg>
        <pc:cxnChg chg="mod topLvl">
          <ac:chgData name="Philippe Karan" userId="c2e8f618-9ffe-4e23-aa52-34539506ef1c" providerId="ADAL" clId="{B9563BC1-917B-4E47-A310-CF283070251A}" dt="2022-04-13T18:05:10.287" v="18580" actId="1038"/>
          <ac:cxnSpMkLst>
            <pc:docMk/>
            <pc:sldMk cId="1872735871" sldId="295"/>
            <ac:cxnSpMk id="32" creationId="{BBFB4166-D014-4B36-99E5-A3AA49A7574E}"/>
          </ac:cxnSpMkLst>
        </pc:cxnChg>
        <pc:cxnChg chg="mod topLvl">
          <ac:chgData name="Philippe Karan" userId="c2e8f618-9ffe-4e23-aa52-34539506ef1c" providerId="ADAL" clId="{B9563BC1-917B-4E47-A310-CF283070251A}" dt="2022-04-13T18:05:10.287" v="18580" actId="1038"/>
          <ac:cxnSpMkLst>
            <pc:docMk/>
            <pc:sldMk cId="1872735871" sldId="295"/>
            <ac:cxnSpMk id="33" creationId="{FC9208B3-036F-47C5-823C-97CA2891E80B}"/>
          </ac:cxnSpMkLst>
        </pc:cxnChg>
        <pc:cxnChg chg="add del mod">
          <ac:chgData name="Philippe Karan" userId="c2e8f618-9ffe-4e23-aa52-34539506ef1c" providerId="ADAL" clId="{B9563BC1-917B-4E47-A310-CF283070251A}" dt="2022-04-13T16:04:16.540" v="18212" actId="478"/>
          <ac:cxnSpMkLst>
            <pc:docMk/>
            <pc:sldMk cId="1872735871" sldId="295"/>
            <ac:cxnSpMk id="34" creationId="{53C25BF9-41DD-4FCC-B5F8-F2AB1E23164D}"/>
          </ac:cxnSpMkLst>
        </pc:cxnChg>
        <pc:cxnChg chg="add mod">
          <ac:chgData name="Philippe Karan" userId="c2e8f618-9ffe-4e23-aa52-34539506ef1c" providerId="ADAL" clId="{B9563BC1-917B-4E47-A310-CF283070251A}" dt="2022-04-13T18:05:10.287" v="18580" actId="1038"/>
          <ac:cxnSpMkLst>
            <pc:docMk/>
            <pc:sldMk cId="1872735871" sldId="295"/>
            <ac:cxnSpMk id="36" creationId="{01A8357B-D3E6-4A4F-877E-02CA461B7A45}"/>
          </ac:cxnSpMkLst>
        </pc:cxnChg>
        <pc:cxnChg chg="add del mod">
          <ac:chgData name="Philippe Karan" userId="c2e8f618-9ffe-4e23-aa52-34539506ef1c" providerId="ADAL" clId="{B9563BC1-917B-4E47-A310-CF283070251A}" dt="2022-04-13T16:46:11.343" v="18313" actId="478"/>
          <ac:cxnSpMkLst>
            <pc:docMk/>
            <pc:sldMk cId="1872735871" sldId="295"/>
            <ac:cxnSpMk id="40" creationId="{FB3218EE-4815-4F0E-B1A7-C044AC965314}"/>
          </ac:cxnSpMkLst>
        </pc:cxnChg>
        <pc:cxnChg chg="add del mod">
          <ac:chgData name="Philippe Karan" userId="c2e8f618-9ffe-4e23-aa52-34539506ef1c" providerId="ADAL" clId="{B9563BC1-917B-4E47-A310-CF283070251A}" dt="2022-04-13T16:46:54.528" v="18328" actId="478"/>
          <ac:cxnSpMkLst>
            <pc:docMk/>
            <pc:sldMk cId="1872735871" sldId="295"/>
            <ac:cxnSpMk id="42" creationId="{6050FB05-1886-4419-B548-264C3EDD0A52}"/>
          </ac:cxnSpMkLst>
        </pc:cxnChg>
        <pc:cxnChg chg="add del mod">
          <ac:chgData name="Philippe Karan" userId="c2e8f618-9ffe-4e23-aa52-34539506ef1c" providerId="ADAL" clId="{B9563BC1-917B-4E47-A310-CF283070251A}" dt="2022-04-13T16:46:55.001" v="18329" actId="478"/>
          <ac:cxnSpMkLst>
            <pc:docMk/>
            <pc:sldMk cId="1872735871" sldId="295"/>
            <ac:cxnSpMk id="43" creationId="{067BBDE8-EDE9-4EE1-A8FD-F0A6C64E4423}"/>
          </ac:cxnSpMkLst>
        </pc:cxnChg>
        <pc:cxnChg chg="add del mod">
          <ac:chgData name="Philippe Karan" userId="c2e8f618-9ffe-4e23-aa52-34539506ef1c" providerId="ADAL" clId="{B9563BC1-917B-4E47-A310-CF283070251A}" dt="2022-04-13T16:46:59.648" v="18331" actId="478"/>
          <ac:cxnSpMkLst>
            <pc:docMk/>
            <pc:sldMk cId="1872735871" sldId="295"/>
            <ac:cxnSpMk id="45" creationId="{574CBF46-B950-4E2C-98E2-E73B300389C5}"/>
          </ac:cxnSpMkLst>
        </pc:cxnChg>
        <pc:cxnChg chg="add mod">
          <ac:chgData name="Philippe Karan" userId="c2e8f618-9ffe-4e23-aa52-34539506ef1c" providerId="ADAL" clId="{B9563BC1-917B-4E47-A310-CF283070251A}" dt="2022-04-13T18:05:10.287" v="18580" actId="1038"/>
          <ac:cxnSpMkLst>
            <pc:docMk/>
            <pc:sldMk cId="1872735871" sldId="295"/>
            <ac:cxnSpMk id="63" creationId="{516239B3-2963-437D-B4E6-2D6F2923BC2A}"/>
          </ac:cxnSpMkLst>
        </pc:cxnChg>
        <pc:cxnChg chg="add mod">
          <ac:chgData name="Philippe Karan" userId="c2e8f618-9ffe-4e23-aa52-34539506ef1c" providerId="ADAL" clId="{B9563BC1-917B-4E47-A310-CF283070251A}" dt="2022-04-13T18:05:10.287" v="18580" actId="1038"/>
          <ac:cxnSpMkLst>
            <pc:docMk/>
            <pc:sldMk cId="1872735871" sldId="295"/>
            <ac:cxnSpMk id="64" creationId="{443B0058-E2CA-4808-A724-44AFA5C340B5}"/>
          </ac:cxnSpMkLst>
        </pc:cxnChg>
        <pc:cxnChg chg="add mod">
          <ac:chgData name="Philippe Karan" userId="c2e8f618-9ffe-4e23-aa52-34539506ef1c" providerId="ADAL" clId="{B9563BC1-917B-4E47-A310-CF283070251A}" dt="2022-04-13T18:05:10.287" v="18580" actId="1038"/>
          <ac:cxnSpMkLst>
            <pc:docMk/>
            <pc:sldMk cId="1872735871" sldId="295"/>
            <ac:cxnSpMk id="65" creationId="{3646028F-8A92-4AA1-9CCC-4D6D727A7426}"/>
          </ac:cxnSpMkLst>
        </pc:cxnChg>
        <pc:cxnChg chg="add mod ord">
          <ac:chgData name="Philippe Karan" userId="c2e8f618-9ffe-4e23-aa52-34539506ef1c" providerId="ADAL" clId="{B9563BC1-917B-4E47-A310-CF283070251A}" dt="2022-04-13T18:05:10.287" v="18580" actId="1038"/>
          <ac:cxnSpMkLst>
            <pc:docMk/>
            <pc:sldMk cId="1872735871" sldId="295"/>
            <ac:cxnSpMk id="69" creationId="{D4369413-6312-429C-AB6A-3A091F9DFF7E}"/>
          </ac:cxnSpMkLst>
        </pc:cxnChg>
        <pc:cxnChg chg="add mod">
          <ac:chgData name="Philippe Karan" userId="c2e8f618-9ffe-4e23-aa52-34539506ef1c" providerId="ADAL" clId="{B9563BC1-917B-4E47-A310-CF283070251A}" dt="2022-04-13T18:05:10.287" v="18580" actId="1038"/>
          <ac:cxnSpMkLst>
            <pc:docMk/>
            <pc:sldMk cId="1872735871" sldId="295"/>
            <ac:cxnSpMk id="70" creationId="{56A74325-0D05-4194-AD73-8449CF5CFEC1}"/>
          </ac:cxnSpMkLst>
        </pc:cxnChg>
        <pc:cxnChg chg="add mod">
          <ac:chgData name="Philippe Karan" userId="c2e8f618-9ffe-4e23-aa52-34539506ef1c" providerId="ADAL" clId="{B9563BC1-917B-4E47-A310-CF283070251A}" dt="2022-04-13T18:05:10.287" v="18580" actId="1038"/>
          <ac:cxnSpMkLst>
            <pc:docMk/>
            <pc:sldMk cId="1872735871" sldId="295"/>
            <ac:cxnSpMk id="72" creationId="{878EEA2E-0B4A-415E-8833-DC3027895580}"/>
          </ac:cxnSpMkLst>
        </pc:cxnChg>
        <pc:cxnChg chg="add mod">
          <ac:chgData name="Philippe Karan" userId="c2e8f618-9ffe-4e23-aa52-34539506ef1c" providerId="ADAL" clId="{B9563BC1-917B-4E47-A310-CF283070251A}" dt="2022-04-13T18:05:10.287" v="18580" actId="1038"/>
          <ac:cxnSpMkLst>
            <pc:docMk/>
            <pc:sldMk cId="1872735871" sldId="295"/>
            <ac:cxnSpMk id="76" creationId="{24CA97EA-5EBD-46E4-ABC2-BA48164C0F3C}"/>
          </ac:cxnSpMkLst>
        </pc:cxnChg>
        <pc:cxnChg chg="add mod">
          <ac:chgData name="Philippe Karan" userId="c2e8f618-9ffe-4e23-aa52-34539506ef1c" providerId="ADAL" clId="{B9563BC1-917B-4E47-A310-CF283070251A}" dt="2022-04-13T18:05:10.287" v="18580" actId="1038"/>
          <ac:cxnSpMkLst>
            <pc:docMk/>
            <pc:sldMk cId="1872735871" sldId="295"/>
            <ac:cxnSpMk id="78" creationId="{DEA599CE-7704-4904-852F-5E8AAD01AE5C}"/>
          </ac:cxnSpMkLst>
        </pc:cxnChg>
        <pc:cxnChg chg="add mod">
          <ac:chgData name="Philippe Karan" userId="c2e8f618-9ffe-4e23-aa52-34539506ef1c" providerId="ADAL" clId="{B9563BC1-917B-4E47-A310-CF283070251A}" dt="2022-04-13T18:05:10.287" v="18580" actId="1038"/>
          <ac:cxnSpMkLst>
            <pc:docMk/>
            <pc:sldMk cId="1872735871" sldId="295"/>
            <ac:cxnSpMk id="90" creationId="{7D6FF0D7-7D1E-4E9C-ADD1-F13FD0F0D0AD}"/>
          </ac:cxnSpMkLst>
        </pc:cxnChg>
        <pc:cxnChg chg="add mod">
          <ac:chgData name="Philippe Karan" userId="c2e8f618-9ffe-4e23-aa52-34539506ef1c" providerId="ADAL" clId="{B9563BC1-917B-4E47-A310-CF283070251A}" dt="2022-04-13T18:05:10.287" v="18580" actId="1038"/>
          <ac:cxnSpMkLst>
            <pc:docMk/>
            <pc:sldMk cId="1872735871" sldId="295"/>
            <ac:cxnSpMk id="91" creationId="{9519CD9D-EBEA-4731-B945-5C035A23E7C0}"/>
          </ac:cxnSpMkLst>
        </pc:cxnChg>
        <pc:cxnChg chg="add mod">
          <ac:chgData name="Philippe Karan" userId="c2e8f618-9ffe-4e23-aa52-34539506ef1c" providerId="ADAL" clId="{B9563BC1-917B-4E47-A310-CF283070251A}" dt="2022-04-13T18:05:10.287" v="18580" actId="1038"/>
          <ac:cxnSpMkLst>
            <pc:docMk/>
            <pc:sldMk cId="1872735871" sldId="295"/>
            <ac:cxnSpMk id="92" creationId="{2428CD37-BCFD-4EF0-908F-2FBE2B1E3AFC}"/>
          </ac:cxnSpMkLst>
        </pc:cxnChg>
        <pc:cxnChg chg="add mod">
          <ac:chgData name="Philippe Karan" userId="c2e8f618-9ffe-4e23-aa52-34539506ef1c" providerId="ADAL" clId="{B9563BC1-917B-4E47-A310-CF283070251A}" dt="2022-04-13T18:05:10.287" v="18580" actId="1038"/>
          <ac:cxnSpMkLst>
            <pc:docMk/>
            <pc:sldMk cId="1872735871" sldId="295"/>
            <ac:cxnSpMk id="96" creationId="{74A20014-E961-4341-A4A6-0EE39399FF96}"/>
          </ac:cxnSpMkLst>
        </pc:cxnChg>
        <pc:cxnChg chg="add mod">
          <ac:chgData name="Philippe Karan" userId="c2e8f618-9ffe-4e23-aa52-34539506ef1c" providerId="ADAL" clId="{B9563BC1-917B-4E47-A310-CF283070251A}" dt="2022-04-13T18:05:10.287" v="18580" actId="1038"/>
          <ac:cxnSpMkLst>
            <pc:docMk/>
            <pc:sldMk cId="1872735871" sldId="295"/>
            <ac:cxnSpMk id="97" creationId="{CDDBFA8B-487A-4284-A794-60ED2F65CCD0}"/>
          </ac:cxnSpMkLst>
        </pc:cxnChg>
        <pc:cxnChg chg="add mod">
          <ac:chgData name="Philippe Karan" userId="c2e8f618-9ffe-4e23-aa52-34539506ef1c" providerId="ADAL" clId="{B9563BC1-917B-4E47-A310-CF283070251A}" dt="2022-04-13T18:05:10.287" v="18580" actId="1038"/>
          <ac:cxnSpMkLst>
            <pc:docMk/>
            <pc:sldMk cId="1872735871" sldId="295"/>
            <ac:cxnSpMk id="98" creationId="{6EC55272-9253-417C-82E1-AFC8D0ED7F00}"/>
          </ac:cxnSpMkLst>
        </pc:cxnChg>
        <pc:cxnChg chg="add mod">
          <ac:chgData name="Philippe Karan" userId="c2e8f618-9ffe-4e23-aa52-34539506ef1c" providerId="ADAL" clId="{B9563BC1-917B-4E47-A310-CF283070251A}" dt="2022-04-13T18:05:10.287" v="18580" actId="1038"/>
          <ac:cxnSpMkLst>
            <pc:docMk/>
            <pc:sldMk cId="1872735871" sldId="295"/>
            <ac:cxnSpMk id="99" creationId="{F0B234A9-61EB-4A45-A302-9330AF341B4B}"/>
          </ac:cxnSpMkLst>
        </pc:cxnChg>
        <pc:cxnChg chg="add mod">
          <ac:chgData name="Philippe Karan" userId="c2e8f618-9ffe-4e23-aa52-34539506ef1c" providerId="ADAL" clId="{B9563BC1-917B-4E47-A310-CF283070251A}" dt="2022-04-13T18:05:10.287" v="18580" actId="1038"/>
          <ac:cxnSpMkLst>
            <pc:docMk/>
            <pc:sldMk cId="1872735871" sldId="295"/>
            <ac:cxnSpMk id="100" creationId="{25D101C1-14C4-4448-BC3E-A4E527E2753C}"/>
          </ac:cxnSpMkLst>
        </pc:cxnChg>
        <pc:cxnChg chg="add mod">
          <ac:chgData name="Philippe Karan" userId="c2e8f618-9ffe-4e23-aa52-34539506ef1c" providerId="ADAL" clId="{B9563BC1-917B-4E47-A310-CF283070251A}" dt="2022-04-13T18:05:10.287" v="18580" actId="1038"/>
          <ac:cxnSpMkLst>
            <pc:docMk/>
            <pc:sldMk cId="1872735871" sldId="295"/>
            <ac:cxnSpMk id="114" creationId="{D83256C4-F1EE-46AF-945F-8AA47F5A8DE7}"/>
          </ac:cxnSpMkLst>
        </pc:cxnChg>
        <pc:cxnChg chg="add mod">
          <ac:chgData name="Philippe Karan" userId="c2e8f618-9ffe-4e23-aa52-34539506ef1c" providerId="ADAL" clId="{B9563BC1-917B-4E47-A310-CF283070251A}" dt="2022-04-13T18:05:10.287" v="18580" actId="1038"/>
          <ac:cxnSpMkLst>
            <pc:docMk/>
            <pc:sldMk cId="1872735871" sldId="295"/>
            <ac:cxnSpMk id="115" creationId="{1ECEFCAD-01EC-4F94-AE25-41BAA4C9FFB3}"/>
          </ac:cxnSpMkLst>
        </pc:cxnChg>
        <pc:cxnChg chg="add mod">
          <ac:chgData name="Philippe Karan" userId="c2e8f618-9ffe-4e23-aa52-34539506ef1c" providerId="ADAL" clId="{B9563BC1-917B-4E47-A310-CF283070251A}" dt="2022-04-13T18:05:10.287" v="18580" actId="1038"/>
          <ac:cxnSpMkLst>
            <pc:docMk/>
            <pc:sldMk cId="1872735871" sldId="295"/>
            <ac:cxnSpMk id="116" creationId="{D1D0187F-4694-41B1-8B25-075B722206D8}"/>
          </ac:cxnSpMkLst>
        </pc:cxnChg>
        <pc:cxnChg chg="add mod">
          <ac:chgData name="Philippe Karan" userId="c2e8f618-9ffe-4e23-aa52-34539506ef1c" providerId="ADAL" clId="{B9563BC1-917B-4E47-A310-CF283070251A}" dt="2022-04-13T18:05:10.287" v="18580" actId="1038"/>
          <ac:cxnSpMkLst>
            <pc:docMk/>
            <pc:sldMk cId="1872735871" sldId="295"/>
            <ac:cxnSpMk id="120" creationId="{52545E20-F7A3-496C-A400-FD718CFC5DE5}"/>
          </ac:cxnSpMkLst>
        </pc:cxnChg>
        <pc:cxnChg chg="add mod">
          <ac:chgData name="Philippe Karan" userId="c2e8f618-9ffe-4e23-aa52-34539506ef1c" providerId="ADAL" clId="{B9563BC1-917B-4E47-A310-CF283070251A}" dt="2022-04-13T18:05:10.287" v="18580" actId="1038"/>
          <ac:cxnSpMkLst>
            <pc:docMk/>
            <pc:sldMk cId="1872735871" sldId="295"/>
            <ac:cxnSpMk id="121" creationId="{A5385642-9A04-4B7C-B569-BFBC8A712FCD}"/>
          </ac:cxnSpMkLst>
        </pc:cxnChg>
        <pc:cxnChg chg="add mod">
          <ac:chgData name="Philippe Karan" userId="c2e8f618-9ffe-4e23-aa52-34539506ef1c" providerId="ADAL" clId="{B9563BC1-917B-4E47-A310-CF283070251A}" dt="2022-04-13T18:05:10.287" v="18580" actId="1038"/>
          <ac:cxnSpMkLst>
            <pc:docMk/>
            <pc:sldMk cId="1872735871" sldId="295"/>
            <ac:cxnSpMk id="122" creationId="{B0A7D6A4-1430-421E-BD30-C7E7077F1F37}"/>
          </ac:cxnSpMkLst>
        </pc:cxnChg>
        <pc:cxnChg chg="add mod">
          <ac:chgData name="Philippe Karan" userId="c2e8f618-9ffe-4e23-aa52-34539506ef1c" providerId="ADAL" clId="{B9563BC1-917B-4E47-A310-CF283070251A}" dt="2022-04-13T18:05:10.287" v="18580" actId="1038"/>
          <ac:cxnSpMkLst>
            <pc:docMk/>
            <pc:sldMk cId="1872735871" sldId="295"/>
            <ac:cxnSpMk id="123" creationId="{B2A3CB98-DE11-4A47-B004-1A9635EBC182}"/>
          </ac:cxnSpMkLst>
        </pc:cxnChg>
        <pc:cxnChg chg="add mod">
          <ac:chgData name="Philippe Karan" userId="c2e8f618-9ffe-4e23-aa52-34539506ef1c" providerId="ADAL" clId="{B9563BC1-917B-4E47-A310-CF283070251A}" dt="2022-04-13T18:05:10.287" v="18580" actId="1038"/>
          <ac:cxnSpMkLst>
            <pc:docMk/>
            <pc:sldMk cId="1872735871" sldId="295"/>
            <ac:cxnSpMk id="124" creationId="{6E4C0AD5-6279-452D-8C26-A78ED49B7007}"/>
          </ac:cxnSpMkLst>
        </pc:cxnChg>
        <pc:cxnChg chg="add mod">
          <ac:chgData name="Philippe Karan" userId="c2e8f618-9ffe-4e23-aa52-34539506ef1c" providerId="ADAL" clId="{B9563BC1-917B-4E47-A310-CF283070251A}" dt="2022-04-13T18:05:19.504" v="18603" actId="1037"/>
          <ac:cxnSpMkLst>
            <pc:docMk/>
            <pc:sldMk cId="1872735871" sldId="295"/>
            <ac:cxnSpMk id="132" creationId="{7B7C9C38-BCCC-42C3-98C2-0DA238BC0D1D}"/>
          </ac:cxnSpMkLst>
        </pc:cxnChg>
        <pc:cxnChg chg="add del mod">
          <ac:chgData name="Philippe Karan" userId="c2e8f618-9ffe-4e23-aa52-34539506ef1c" providerId="ADAL" clId="{B9563BC1-917B-4E47-A310-CF283070251A}" dt="2022-04-13T18:06:52.081" v="18610" actId="478"/>
          <ac:cxnSpMkLst>
            <pc:docMk/>
            <pc:sldMk cId="1872735871" sldId="295"/>
            <ac:cxnSpMk id="136" creationId="{276DED61-BE6D-4C2E-A3F6-AABDF980DD97}"/>
          </ac:cxnSpMkLst>
        </pc:cxnChg>
      </pc:sldChg>
      <pc:sldChg chg="addSp delSp modSp new mod delAnim modAnim">
        <pc:chgData name="Philippe Karan" userId="c2e8f618-9ffe-4e23-aa52-34539506ef1c" providerId="ADAL" clId="{B9563BC1-917B-4E47-A310-CF283070251A}" dt="2022-04-13T19:09:10.935" v="19070" actId="1076"/>
        <pc:sldMkLst>
          <pc:docMk/>
          <pc:sldMk cId="399488533" sldId="296"/>
        </pc:sldMkLst>
        <pc:spChg chg="mod">
          <ac:chgData name="Philippe Karan" userId="c2e8f618-9ffe-4e23-aa52-34539506ef1c" providerId="ADAL" clId="{B9563BC1-917B-4E47-A310-CF283070251A}" dt="2022-04-13T18:58:26.722" v="18779"/>
          <ac:spMkLst>
            <pc:docMk/>
            <pc:sldMk cId="399488533" sldId="296"/>
            <ac:spMk id="2" creationId="{7FDC989A-8423-439C-9809-A7AEEB34E245}"/>
          </ac:spMkLst>
        </pc:spChg>
        <pc:spChg chg="del">
          <ac:chgData name="Philippe Karan" userId="c2e8f618-9ffe-4e23-aa52-34539506ef1c" providerId="ADAL" clId="{B9563BC1-917B-4E47-A310-CF283070251A}" dt="2022-04-13T18:58:23.151" v="18778" actId="478"/>
          <ac:spMkLst>
            <pc:docMk/>
            <pc:sldMk cId="399488533" sldId="296"/>
            <ac:spMk id="3" creationId="{E25DF234-BCC7-43C3-9594-4FFD7C8185E4}"/>
          </ac:spMkLst>
        </pc:spChg>
        <pc:spChg chg="add mod">
          <ac:chgData name="Philippe Karan" userId="c2e8f618-9ffe-4e23-aa52-34539506ef1c" providerId="ADAL" clId="{B9563BC1-917B-4E47-A310-CF283070251A}" dt="2022-04-13T18:58:30.938" v="18780"/>
          <ac:spMkLst>
            <pc:docMk/>
            <pc:sldMk cId="399488533" sldId="296"/>
            <ac:spMk id="5" creationId="{792242D6-0EF7-459D-9D74-094242951BFC}"/>
          </ac:spMkLst>
        </pc:spChg>
        <pc:spChg chg="add mod">
          <ac:chgData name="Philippe Karan" userId="c2e8f618-9ffe-4e23-aa52-34539506ef1c" providerId="ADAL" clId="{B9563BC1-917B-4E47-A310-CF283070251A}" dt="2022-04-13T19:05:15.909" v="19011" actId="1076"/>
          <ac:spMkLst>
            <pc:docMk/>
            <pc:sldMk cId="399488533" sldId="296"/>
            <ac:spMk id="6" creationId="{9912DD3D-C67F-4B87-BF6C-F1791D520870}"/>
          </ac:spMkLst>
        </pc:spChg>
        <pc:spChg chg="add mod">
          <ac:chgData name="Philippe Karan" userId="c2e8f618-9ffe-4e23-aa52-34539506ef1c" providerId="ADAL" clId="{B9563BC1-917B-4E47-A310-CF283070251A}" dt="2022-04-13T19:05:18.228" v="19012" actId="1076"/>
          <ac:spMkLst>
            <pc:docMk/>
            <pc:sldMk cId="399488533" sldId="296"/>
            <ac:spMk id="7" creationId="{E466A25F-ED43-4637-BF4A-8C1CE4104D43}"/>
          </ac:spMkLst>
        </pc:spChg>
        <pc:spChg chg="add mod">
          <ac:chgData name="Philippe Karan" userId="c2e8f618-9ffe-4e23-aa52-34539506ef1c" providerId="ADAL" clId="{B9563BC1-917B-4E47-A310-CF283070251A}" dt="2022-04-13T19:03:14.895" v="18994" actId="1076"/>
          <ac:spMkLst>
            <pc:docMk/>
            <pc:sldMk cId="399488533" sldId="296"/>
            <ac:spMk id="8" creationId="{191EC050-5A03-453E-AB86-E9033284E6FD}"/>
          </ac:spMkLst>
        </pc:spChg>
        <pc:spChg chg="add mod">
          <ac:chgData name="Philippe Karan" userId="c2e8f618-9ffe-4e23-aa52-34539506ef1c" providerId="ADAL" clId="{B9563BC1-917B-4E47-A310-CF283070251A}" dt="2022-04-13T19:03:03.807" v="18993" actId="1076"/>
          <ac:spMkLst>
            <pc:docMk/>
            <pc:sldMk cId="399488533" sldId="296"/>
            <ac:spMk id="9" creationId="{64A97D54-5DC4-423E-8FB3-81C336532810}"/>
          </ac:spMkLst>
        </pc:spChg>
        <pc:spChg chg="add del mod">
          <ac:chgData name="Philippe Karan" userId="c2e8f618-9ffe-4e23-aa52-34539506ef1c" providerId="ADAL" clId="{B9563BC1-917B-4E47-A310-CF283070251A}" dt="2022-04-13T19:02:38.160" v="18987" actId="478"/>
          <ac:spMkLst>
            <pc:docMk/>
            <pc:sldMk cId="399488533" sldId="296"/>
            <ac:spMk id="11" creationId="{26B8D25D-8E68-46DF-B661-02D8B5E341FE}"/>
          </ac:spMkLst>
        </pc:spChg>
        <pc:spChg chg="add mod">
          <ac:chgData name="Philippe Karan" userId="c2e8f618-9ffe-4e23-aa52-34539506ef1c" providerId="ADAL" clId="{B9563BC1-917B-4E47-A310-CF283070251A}" dt="2022-04-13T18:59:56.330" v="18799" actId="1076"/>
          <ac:spMkLst>
            <pc:docMk/>
            <pc:sldMk cId="399488533" sldId="296"/>
            <ac:spMk id="12" creationId="{C7F197A1-52AF-4B5C-A4BE-C80814193B46}"/>
          </ac:spMkLst>
        </pc:spChg>
        <pc:spChg chg="add mod">
          <ac:chgData name="Philippe Karan" userId="c2e8f618-9ffe-4e23-aa52-34539506ef1c" providerId="ADAL" clId="{B9563BC1-917B-4E47-A310-CF283070251A}" dt="2022-04-13T18:59:56.330" v="18799" actId="1076"/>
          <ac:spMkLst>
            <pc:docMk/>
            <pc:sldMk cId="399488533" sldId="296"/>
            <ac:spMk id="13" creationId="{E6942098-70D2-4490-80BB-84AE74716401}"/>
          </ac:spMkLst>
        </pc:spChg>
        <pc:spChg chg="add mod">
          <ac:chgData name="Philippe Karan" userId="c2e8f618-9ffe-4e23-aa52-34539506ef1c" providerId="ADAL" clId="{B9563BC1-917B-4E47-A310-CF283070251A}" dt="2022-04-13T18:59:56.330" v="18799" actId="1076"/>
          <ac:spMkLst>
            <pc:docMk/>
            <pc:sldMk cId="399488533" sldId="296"/>
            <ac:spMk id="14" creationId="{C6D86B14-DB3E-4C38-9F8F-FCEC9B86C147}"/>
          </ac:spMkLst>
        </pc:spChg>
        <pc:spChg chg="add mod">
          <ac:chgData name="Philippe Karan" userId="c2e8f618-9ffe-4e23-aa52-34539506ef1c" providerId="ADAL" clId="{B9563BC1-917B-4E47-A310-CF283070251A}" dt="2022-04-13T18:59:56.330" v="18799" actId="1076"/>
          <ac:spMkLst>
            <pc:docMk/>
            <pc:sldMk cId="399488533" sldId="296"/>
            <ac:spMk id="15" creationId="{4329EBDA-EEC3-46F9-B7F7-39655BAC1893}"/>
          </ac:spMkLst>
        </pc:spChg>
        <pc:spChg chg="add mod">
          <ac:chgData name="Philippe Karan" userId="c2e8f618-9ffe-4e23-aa52-34539506ef1c" providerId="ADAL" clId="{B9563BC1-917B-4E47-A310-CF283070251A}" dt="2022-04-13T18:59:56.330" v="18799" actId="1076"/>
          <ac:spMkLst>
            <pc:docMk/>
            <pc:sldMk cId="399488533" sldId="296"/>
            <ac:spMk id="19" creationId="{8078E4A0-5AEE-4F9D-83CD-F8D70CDAF5C6}"/>
          </ac:spMkLst>
        </pc:spChg>
        <pc:spChg chg="add mod">
          <ac:chgData name="Philippe Karan" userId="c2e8f618-9ffe-4e23-aa52-34539506ef1c" providerId="ADAL" clId="{B9563BC1-917B-4E47-A310-CF283070251A}" dt="2022-04-13T18:59:56.330" v="18799" actId="1076"/>
          <ac:spMkLst>
            <pc:docMk/>
            <pc:sldMk cId="399488533" sldId="296"/>
            <ac:spMk id="20" creationId="{8DE655CB-7013-4857-9A3A-E1BB3589CF69}"/>
          </ac:spMkLst>
        </pc:spChg>
        <pc:spChg chg="add mod">
          <ac:chgData name="Philippe Karan" userId="c2e8f618-9ffe-4e23-aa52-34539506ef1c" providerId="ADAL" clId="{B9563BC1-917B-4E47-A310-CF283070251A}" dt="2022-04-13T18:59:56.330" v="18799" actId="1076"/>
          <ac:spMkLst>
            <pc:docMk/>
            <pc:sldMk cId="399488533" sldId="296"/>
            <ac:spMk id="21" creationId="{10FA3A00-3E7A-4B36-8D8A-FAEEBB373BDE}"/>
          </ac:spMkLst>
        </pc:spChg>
        <pc:spChg chg="add mod">
          <ac:chgData name="Philippe Karan" userId="c2e8f618-9ffe-4e23-aa52-34539506ef1c" providerId="ADAL" clId="{B9563BC1-917B-4E47-A310-CF283070251A}" dt="2022-04-13T18:59:56.330" v="18799" actId="1076"/>
          <ac:spMkLst>
            <pc:docMk/>
            <pc:sldMk cId="399488533" sldId="296"/>
            <ac:spMk id="23" creationId="{DA1BDA73-C5F5-41FF-BA5B-9B5926898553}"/>
          </ac:spMkLst>
        </pc:spChg>
        <pc:spChg chg="add mod">
          <ac:chgData name="Philippe Karan" userId="c2e8f618-9ffe-4e23-aa52-34539506ef1c" providerId="ADAL" clId="{B9563BC1-917B-4E47-A310-CF283070251A}" dt="2022-04-13T18:59:56.330" v="18799" actId="1076"/>
          <ac:spMkLst>
            <pc:docMk/>
            <pc:sldMk cId="399488533" sldId="296"/>
            <ac:spMk id="24" creationId="{AD631661-0115-4F37-8CE5-6670EC41324E}"/>
          </ac:spMkLst>
        </pc:spChg>
        <pc:spChg chg="add mod">
          <ac:chgData name="Philippe Karan" userId="c2e8f618-9ffe-4e23-aa52-34539506ef1c" providerId="ADAL" clId="{B9563BC1-917B-4E47-A310-CF283070251A}" dt="2022-04-13T18:59:56.330" v="18799" actId="1076"/>
          <ac:spMkLst>
            <pc:docMk/>
            <pc:sldMk cId="399488533" sldId="296"/>
            <ac:spMk id="25" creationId="{32DF3634-99F7-42E9-9DEA-8743777CF8EC}"/>
          </ac:spMkLst>
        </pc:spChg>
        <pc:spChg chg="add mod">
          <ac:chgData name="Philippe Karan" userId="c2e8f618-9ffe-4e23-aa52-34539506ef1c" providerId="ADAL" clId="{B9563BC1-917B-4E47-A310-CF283070251A}" dt="2022-04-13T18:59:56.330" v="18799" actId="1076"/>
          <ac:spMkLst>
            <pc:docMk/>
            <pc:sldMk cId="399488533" sldId="296"/>
            <ac:spMk id="29" creationId="{374EE295-1F06-49AD-B682-0786B7122025}"/>
          </ac:spMkLst>
        </pc:spChg>
        <pc:spChg chg="add mod">
          <ac:chgData name="Philippe Karan" userId="c2e8f618-9ffe-4e23-aa52-34539506ef1c" providerId="ADAL" clId="{B9563BC1-917B-4E47-A310-CF283070251A}" dt="2022-04-13T18:59:56.330" v="18799" actId="1076"/>
          <ac:spMkLst>
            <pc:docMk/>
            <pc:sldMk cId="399488533" sldId="296"/>
            <ac:spMk id="30" creationId="{D841BF64-CFA1-4842-A371-EC47AD2A33DA}"/>
          </ac:spMkLst>
        </pc:spChg>
        <pc:spChg chg="add mod">
          <ac:chgData name="Philippe Karan" userId="c2e8f618-9ffe-4e23-aa52-34539506ef1c" providerId="ADAL" clId="{B9563BC1-917B-4E47-A310-CF283070251A}" dt="2022-04-13T18:59:56.330" v="18799" actId="1076"/>
          <ac:spMkLst>
            <pc:docMk/>
            <pc:sldMk cId="399488533" sldId="296"/>
            <ac:spMk id="31" creationId="{F17B8043-025E-406D-A831-091F84CE5918}"/>
          </ac:spMkLst>
        </pc:spChg>
        <pc:spChg chg="add mod">
          <ac:chgData name="Philippe Karan" userId="c2e8f618-9ffe-4e23-aa52-34539506ef1c" providerId="ADAL" clId="{B9563BC1-917B-4E47-A310-CF283070251A}" dt="2022-04-13T18:59:56.330" v="18799" actId="1076"/>
          <ac:spMkLst>
            <pc:docMk/>
            <pc:sldMk cId="399488533" sldId="296"/>
            <ac:spMk id="37" creationId="{D7AEA4D7-D686-480B-A07B-68D3D619135D}"/>
          </ac:spMkLst>
        </pc:spChg>
        <pc:spChg chg="add mod">
          <ac:chgData name="Philippe Karan" userId="c2e8f618-9ffe-4e23-aa52-34539506ef1c" providerId="ADAL" clId="{B9563BC1-917B-4E47-A310-CF283070251A}" dt="2022-04-13T18:59:56.330" v="18799" actId="1076"/>
          <ac:spMkLst>
            <pc:docMk/>
            <pc:sldMk cId="399488533" sldId="296"/>
            <ac:spMk id="38" creationId="{CA8E58D0-51E9-46D6-9C5A-1ACB80E96EA7}"/>
          </ac:spMkLst>
        </pc:spChg>
        <pc:spChg chg="add mod">
          <ac:chgData name="Philippe Karan" userId="c2e8f618-9ffe-4e23-aa52-34539506ef1c" providerId="ADAL" clId="{B9563BC1-917B-4E47-A310-CF283070251A}" dt="2022-04-13T18:59:56.330" v="18799" actId="1076"/>
          <ac:spMkLst>
            <pc:docMk/>
            <pc:sldMk cId="399488533" sldId="296"/>
            <ac:spMk id="39" creationId="{551619F3-4F87-4DB2-844E-BAF3F4A5AF64}"/>
          </ac:spMkLst>
        </pc:spChg>
        <pc:spChg chg="add mod">
          <ac:chgData name="Philippe Karan" userId="c2e8f618-9ffe-4e23-aa52-34539506ef1c" providerId="ADAL" clId="{B9563BC1-917B-4E47-A310-CF283070251A}" dt="2022-04-13T18:59:56.330" v="18799" actId="1076"/>
          <ac:spMkLst>
            <pc:docMk/>
            <pc:sldMk cId="399488533" sldId="296"/>
            <ac:spMk id="43" creationId="{620B4D64-18C5-405D-82E2-067848E61FCA}"/>
          </ac:spMkLst>
        </pc:spChg>
        <pc:spChg chg="add mod">
          <ac:chgData name="Philippe Karan" userId="c2e8f618-9ffe-4e23-aa52-34539506ef1c" providerId="ADAL" clId="{B9563BC1-917B-4E47-A310-CF283070251A}" dt="2022-04-13T18:59:56.330" v="18799" actId="1076"/>
          <ac:spMkLst>
            <pc:docMk/>
            <pc:sldMk cId="399488533" sldId="296"/>
            <ac:spMk id="44" creationId="{EC26976A-2C5F-4561-BBD4-5B58D3F0E205}"/>
          </ac:spMkLst>
        </pc:spChg>
        <pc:spChg chg="add mod">
          <ac:chgData name="Philippe Karan" userId="c2e8f618-9ffe-4e23-aa52-34539506ef1c" providerId="ADAL" clId="{B9563BC1-917B-4E47-A310-CF283070251A}" dt="2022-04-13T18:59:56.330" v="18799" actId="1076"/>
          <ac:spMkLst>
            <pc:docMk/>
            <pc:sldMk cId="399488533" sldId="296"/>
            <ac:spMk id="45" creationId="{A92DF5AD-D0CE-4A15-9948-D91A63E2AD86}"/>
          </ac:spMkLst>
        </pc:spChg>
        <pc:spChg chg="add mod">
          <ac:chgData name="Philippe Karan" userId="c2e8f618-9ffe-4e23-aa52-34539506ef1c" providerId="ADAL" clId="{B9563BC1-917B-4E47-A310-CF283070251A}" dt="2022-04-13T18:59:56.330" v="18799" actId="1076"/>
          <ac:spMkLst>
            <pc:docMk/>
            <pc:sldMk cId="399488533" sldId="296"/>
            <ac:spMk id="51" creationId="{B45EEC56-6AB6-4B3A-BD26-D907AB31D6D3}"/>
          </ac:spMkLst>
        </pc:spChg>
        <pc:spChg chg="add mod">
          <ac:chgData name="Philippe Karan" userId="c2e8f618-9ffe-4e23-aa52-34539506ef1c" providerId="ADAL" clId="{B9563BC1-917B-4E47-A310-CF283070251A}" dt="2022-04-13T18:59:56.330" v="18799" actId="1076"/>
          <ac:spMkLst>
            <pc:docMk/>
            <pc:sldMk cId="399488533" sldId="296"/>
            <ac:spMk id="52" creationId="{96067A10-4FBF-4497-AC50-AE93A55AC442}"/>
          </ac:spMkLst>
        </pc:spChg>
        <pc:spChg chg="add mod">
          <ac:chgData name="Philippe Karan" userId="c2e8f618-9ffe-4e23-aa52-34539506ef1c" providerId="ADAL" clId="{B9563BC1-917B-4E47-A310-CF283070251A}" dt="2022-04-13T18:59:56.330" v="18799" actId="1076"/>
          <ac:spMkLst>
            <pc:docMk/>
            <pc:sldMk cId="399488533" sldId="296"/>
            <ac:spMk id="53" creationId="{B72BC0B8-EB43-4899-A799-882B6A5A2ACE}"/>
          </ac:spMkLst>
        </pc:spChg>
        <pc:spChg chg="add mod">
          <ac:chgData name="Philippe Karan" userId="c2e8f618-9ffe-4e23-aa52-34539506ef1c" providerId="ADAL" clId="{B9563BC1-917B-4E47-A310-CF283070251A}" dt="2022-04-13T18:59:56.330" v="18799" actId="1076"/>
          <ac:spMkLst>
            <pc:docMk/>
            <pc:sldMk cId="399488533" sldId="296"/>
            <ac:spMk id="57" creationId="{51F92765-D15A-461F-A92F-118D54386C01}"/>
          </ac:spMkLst>
        </pc:spChg>
        <pc:spChg chg="add mod">
          <ac:chgData name="Philippe Karan" userId="c2e8f618-9ffe-4e23-aa52-34539506ef1c" providerId="ADAL" clId="{B9563BC1-917B-4E47-A310-CF283070251A}" dt="2022-04-13T18:59:56.330" v="18799" actId="1076"/>
          <ac:spMkLst>
            <pc:docMk/>
            <pc:sldMk cId="399488533" sldId="296"/>
            <ac:spMk id="58" creationId="{B3CB8903-4D72-4F99-8E2B-24C7D1CE4636}"/>
          </ac:spMkLst>
        </pc:spChg>
        <pc:spChg chg="add mod">
          <ac:chgData name="Philippe Karan" userId="c2e8f618-9ffe-4e23-aa52-34539506ef1c" providerId="ADAL" clId="{B9563BC1-917B-4E47-A310-CF283070251A}" dt="2022-04-13T18:59:56.330" v="18799" actId="1076"/>
          <ac:spMkLst>
            <pc:docMk/>
            <pc:sldMk cId="399488533" sldId="296"/>
            <ac:spMk id="59" creationId="{1321A3FB-B6DC-42F8-A0B2-3BE8B3F87FC3}"/>
          </ac:spMkLst>
        </pc:spChg>
        <pc:spChg chg="add mod">
          <ac:chgData name="Philippe Karan" userId="c2e8f618-9ffe-4e23-aa52-34539506ef1c" providerId="ADAL" clId="{B9563BC1-917B-4E47-A310-CF283070251A}" dt="2022-04-13T18:59:56.330" v="18799" actId="1076"/>
          <ac:spMkLst>
            <pc:docMk/>
            <pc:sldMk cId="399488533" sldId="296"/>
            <ac:spMk id="66" creationId="{C3FF6AFD-B604-4D12-A799-244BCBD6CE13}"/>
          </ac:spMkLst>
        </pc:spChg>
        <pc:spChg chg="add mod">
          <ac:chgData name="Philippe Karan" userId="c2e8f618-9ffe-4e23-aa52-34539506ef1c" providerId="ADAL" clId="{B9563BC1-917B-4E47-A310-CF283070251A}" dt="2022-04-13T19:05:22.093" v="19013" actId="1076"/>
          <ac:spMkLst>
            <pc:docMk/>
            <pc:sldMk cId="399488533" sldId="296"/>
            <ac:spMk id="67" creationId="{32F6D80F-F644-40D8-95E7-794E6EC9AF36}"/>
          </ac:spMkLst>
        </pc:spChg>
        <pc:spChg chg="add mod">
          <ac:chgData name="Philippe Karan" userId="c2e8f618-9ffe-4e23-aa52-34539506ef1c" providerId="ADAL" clId="{B9563BC1-917B-4E47-A310-CF283070251A}" dt="2022-04-13T19:09:10.935" v="19070" actId="1076"/>
          <ac:spMkLst>
            <pc:docMk/>
            <pc:sldMk cId="399488533" sldId="296"/>
            <ac:spMk id="69" creationId="{A77648E5-2FF6-4F46-99A2-DE36A328DB19}"/>
          </ac:spMkLst>
        </pc:spChg>
        <pc:cxnChg chg="add mod">
          <ac:chgData name="Philippe Karan" userId="c2e8f618-9ffe-4e23-aa52-34539506ef1c" providerId="ADAL" clId="{B9563BC1-917B-4E47-A310-CF283070251A}" dt="2022-04-13T19:05:45.046" v="19017" actId="1076"/>
          <ac:cxnSpMkLst>
            <pc:docMk/>
            <pc:sldMk cId="399488533" sldId="296"/>
            <ac:cxnSpMk id="10" creationId="{E0997526-E6BF-4A20-8E66-ACDD6B53FF98}"/>
          </ac:cxnSpMkLst>
        </pc:cxnChg>
        <pc:cxnChg chg="add mod">
          <ac:chgData name="Philippe Karan" userId="c2e8f618-9ffe-4e23-aa52-34539506ef1c" providerId="ADAL" clId="{B9563BC1-917B-4E47-A310-CF283070251A}" dt="2022-04-13T18:59:56.330" v="18799" actId="1076"/>
          <ac:cxnSpMkLst>
            <pc:docMk/>
            <pc:sldMk cId="399488533" sldId="296"/>
            <ac:cxnSpMk id="16" creationId="{3277C11A-CD13-4CB2-8A96-60E5796B8CB5}"/>
          </ac:cxnSpMkLst>
        </pc:cxnChg>
        <pc:cxnChg chg="add mod">
          <ac:chgData name="Philippe Karan" userId="c2e8f618-9ffe-4e23-aa52-34539506ef1c" providerId="ADAL" clId="{B9563BC1-917B-4E47-A310-CF283070251A}" dt="2022-04-13T18:59:56.330" v="18799" actId="1076"/>
          <ac:cxnSpMkLst>
            <pc:docMk/>
            <pc:sldMk cId="399488533" sldId="296"/>
            <ac:cxnSpMk id="17" creationId="{4DF91D87-2F6F-495D-9112-A47E44CAABA5}"/>
          </ac:cxnSpMkLst>
        </pc:cxnChg>
        <pc:cxnChg chg="add mod">
          <ac:chgData name="Philippe Karan" userId="c2e8f618-9ffe-4e23-aa52-34539506ef1c" providerId="ADAL" clId="{B9563BC1-917B-4E47-A310-CF283070251A}" dt="2022-04-13T18:59:56.330" v="18799" actId="1076"/>
          <ac:cxnSpMkLst>
            <pc:docMk/>
            <pc:sldMk cId="399488533" sldId="296"/>
            <ac:cxnSpMk id="18" creationId="{CF2F9AC1-A77D-4202-B286-FD2B18582B70}"/>
          </ac:cxnSpMkLst>
        </pc:cxnChg>
        <pc:cxnChg chg="add mod">
          <ac:chgData name="Philippe Karan" userId="c2e8f618-9ffe-4e23-aa52-34539506ef1c" providerId="ADAL" clId="{B9563BC1-917B-4E47-A310-CF283070251A}" dt="2022-04-13T18:59:56.330" v="18799" actId="1076"/>
          <ac:cxnSpMkLst>
            <pc:docMk/>
            <pc:sldMk cId="399488533" sldId="296"/>
            <ac:cxnSpMk id="22" creationId="{2BD1FAB1-289F-4007-A59D-FF5807977905}"/>
          </ac:cxnSpMkLst>
        </pc:cxnChg>
        <pc:cxnChg chg="add mod">
          <ac:chgData name="Philippe Karan" userId="c2e8f618-9ffe-4e23-aa52-34539506ef1c" providerId="ADAL" clId="{B9563BC1-917B-4E47-A310-CF283070251A}" dt="2022-04-13T18:59:56.330" v="18799" actId="1076"/>
          <ac:cxnSpMkLst>
            <pc:docMk/>
            <pc:sldMk cId="399488533" sldId="296"/>
            <ac:cxnSpMk id="26" creationId="{F6EAF419-F8E0-4E56-BB9B-5CBFF539B9C9}"/>
          </ac:cxnSpMkLst>
        </pc:cxnChg>
        <pc:cxnChg chg="add mod">
          <ac:chgData name="Philippe Karan" userId="c2e8f618-9ffe-4e23-aa52-34539506ef1c" providerId="ADAL" clId="{B9563BC1-917B-4E47-A310-CF283070251A}" dt="2022-04-13T18:59:56.330" v="18799" actId="1076"/>
          <ac:cxnSpMkLst>
            <pc:docMk/>
            <pc:sldMk cId="399488533" sldId="296"/>
            <ac:cxnSpMk id="27" creationId="{C215AA48-00DA-4167-8025-4F767B3F9D36}"/>
          </ac:cxnSpMkLst>
        </pc:cxnChg>
        <pc:cxnChg chg="add mod">
          <ac:chgData name="Philippe Karan" userId="c2e8f618-9ffe-4e23-aa52-34539506ef1c" providerId="ADAL" clId="{B9563BC1-917B-4E47-A310-CF283070251A}" dt="2022-04-13T18:59:56.330" v="18799" actId="1076"/>
          <ac:cxnSpMkLst>
            <pc:docMk/>
            <pc:sldMk cId="399488533" sldId="296"/>
            <ac:cxnSpMk id="28" creationId="{D1F10F22-A995-437C-86FB-E17C3BBDC220}"/>
          </ac:cxnSpMkLst>
        </pc:cxnChg>
        <pc:cxnChg chg="add mod">
          <ac:chgData name="Philippe Karan" userId="c2e8f618-9ffe-4e23-aa52-34539506ef1c" providerId="ADAL" clId="{B9563BC1-917B-4E47-A310-CF283070251A}" dt="2022-04-13T18:59:56.330" v="18799" actId="1076"/>
          <ac:cxnSpMkLst>
            <pc:docMk/>
            <pc:sldMk cId="399488533" sldId="296"/>
            <ac:cxnSpMk id="32" creationId="{B5A60DB9-2AE5-4487-B5B5-422366F00CB4}"/>
          </ac:cxnSpMkLst>
        </pc:cxnChg>
        <pc:cxnChg chg="add mod">
          <ac:chgData name="Philippe Karan" userId="c2e8f618-9ffe-4e23-aa52-34539506ef1c" providerId="ADAL" clId="{B9563BC1-917B-4E47-A310-CF283070251A}" dt="2022-04-13T18:59:56.330" v="18799" actId="1076"/>
          <ac:cxnSpMkLst>
            <pc:docMk/>
            <pc:sldMk cId="399488533" sldId="296"/>
            <ac:cxnSpMk id="33" creationId="{DE94D5F1-D16F-47FD-9FEB-478FD9F813BC}"/>
          </ac:cxnSpMkLst>
        </pc:cxnChg>
        <pc:cxnChg chg="add mod">
          <ac:chgData name="Philippe Karan" userId="c2e8f618-9ffe-4e23-aa52-34539506ef1c" providerId="ADAL" clId="{B9563BC1-917B-4E47-A310-CF283070251A}" dt="2022-04-13T18:59:56.330" v="18799" actId="1076"/>
          <ac:cxnSpMkLst>
            <pc:docMk/>
            <pc:sldMk cId="399488533" sldId="296"/>
            <ac:cxnSpMk id="34" creationId="{DB4D3D90-FC48-4232-B947-B59EC4FCD977}"/>
          </ac:cxnSpMkLst>
        </pc:cxnChg>
        <pc:cxnChg chg="add mod">
          <ac:chgData name="Philippe Karan" userId="c2e8f618-9ffe-4e23-aa52-34539506ef1c" providerId="ADAL" clId="{B9563BC1-917B-4E47-A310-CF283070251A}" dt="2022-04-13T18:59:56.330" v="18799" actId="1076"/>
          <ac:cxnSpMkLst>
            <pc:docMk/>
            <pc:sldMk cId="399488533" sldId="296"/>
            <ac:cxnSpMk id="35" creationId="{06BE427A-2451-48E2-8769-6358BF711417}"/>
          </ac:cxnSpMkLst>
        </pc:cxnChg>
        <pc:cxnChg chg="add mod">
          <ac:chgData name="Philippe Karan" userId="c2e8f618-9ffe-4e23-aa52-34539506ef1c" providerId="ADAL" clId="{B9563BC1-917B-4E47-A310-CF283070251A}" dt="2022-04-13T18:59:56.330" v="18799" actId="1076"/>
          <ac:cxnSpMkLst>
            <pc:docMk/>
            <pc:sldMk cId="399488533" sldId="296"/>
            <ac:cxnSpMk id="36" creationId="{83DDB11F-7EBF-485C-8189-868BD49888F3}"/>
          </ac:cxnSpMkLst>
        </pc:cxnChg>
        <pc:cxnChg chg="add mod">
          <ac:chgData name="Philippe Karan" userId="c2e8f618-9ffe-4e23-aa52-34539506ef1c" providerId="ADAL" clId="{B9563BC1-917B-4E47-A310-CF283070251A}" dt="2022-04-13T18:59:56.330" v="18799" actId="1076"/>
          <ac:cxnSpMkLst>
            <pc:docMk/>
            <pc:sldMk cId="399488533" sldId="296"/>
            <ac:cxnSpMk id="40" creationId="{CE071BDB-0758-4F7E-B0FB-E60CD51B40DB}"/>
          </ac:cxnSpMkLst>
        </pc:cxnChg>
        <pc:cxnChg chg="add mod">
          <ac:chgData name="Philippe Karan" userId="c2e8f618-9ffe-4e23-aa52-34539506ef1c" providerId="ADAL" clId="{B9563BC1-917B-4E47-A310-CF283070251A}" dt="2022-04-13T18:59:56.330" v="18799" actId="1076"/>
          <ac:cxnSpMkLst>
            <pc:docMk/>
            <pc:sldMk cId="399488533" sldId="296"/>
            <ac:cxnSpMk id="41" creationId="{F999F3F8-D700-4A49-99C8-17CB8F8DC8F8}"/>
          </ac:cxnSpMkLst>
        </pc:cxnChg>
        <pc:cxnChg chg="add mod">
          <ac:chgData name="Philippe Karan" userId="c2e8f618-9ffe-4e23-aa52-34539506ef1c" providerId="ADAL" clId="{B9563BC1-917B-4E47-A310-CF283070251A}" dt="2022-04-13T18:59:56.330" v="18799" actId="1076"/>
          <ac:cxnSpMkLst>
            <pc:docMk/>
            <pc:sldMk cId="399488533" sldId="296"/>
            <ac:cxnSpMk id="42" creationId="{D5CB14D0-A336-4EA3-A112-11C342DCBDBD}"/>
          </ac:cxnSpMkLst>
        </pc:cxnChg>
        <pc:cxnChg chg="add mod">
          <ac:chgData name="Philippe Karan" userId="c2e8f618-9ffe-4e23-aa52-34539506ef1c" providerId="ADAL" clId="{B9563BC1-917B-4E47-A310-CF283070251A}" dt="2022-04-13T18:59:56.330" v="18799" actId="1076"/>
          <ac:cxnSpMkLst>
            <pc:docMk/>
            <pc:sldMk cId="399488533" sldId="296"/>
            <ac:cxnSpMk id="46" creationId="{CB351B65-E1AF-48CC-BBE5-CFB7AF798EF9}"/>
          </ac:cxnSpMkLst>
        </pc:cxnChg>
        <pc:cxnChg chg="add mod">
          <ac:chgData name="Philippe Karan" userId="c2e8f618-9ffe-4e23-aa52-34539506ef1c" providerId="ADAL" clId="{B9563BC1-917B-4E47-A310-CF283070251A}" dt="2022-04-13T18:59:56.330" v="18799" actId="1076"/>
          <ac:cxnSpMkLst>
            <pc:docMk/>
            <pc:sldMk cId="399488533" sldId="296"/>
            <ac:cxnSpMk id="47" creationId="{589254B6-63D5-42E4-BA06-15362D05A881}"/>
          </ac:cxnSpMkLst>
        </pc:cxnChg>
        <pc:cxnChg chg="add mod">
          <ac:chgData name="Philippe Karan" userId="c2e8f618-9ffe-4e23-aa52-34539506ef1c" providerId="ADAL" clId="{B9563BC1-917B-4E47-A310-CF283070251A}" dt="2022-04-13T18:59:56.330" v="18799" actId="1076"/>
          <ac:cxnSpMkLst>
            <pc:docMk/>
            <pc:sldMk cId="399488533" sldId="296"/>
            <ac:cxnSpMk id="48" creationId="{41F5906F-FF86-4A0F-8D88-AE4B62F8559D}"/>
          </ac:cxnSpMkLst>
        </pc:cxnChg>
        <pc:cxnChg chg="add mod">
          <ac:chgData name="Philippe Karan" userId="c2e8f618-9ffe-4e23-aa52-34539506ef1c" providerId="ADAL" clId="{B9563BC1-917B-4E47-A310-CF283070251A}" dt="2022-04-13T18:59:56.330" v="18799" actId="1076"/>
          <ac:cxnSpMkLst>
            <pc:docMk/>
            <pc:sldMk cId="399488533" sldId="296"/>
            <ac:cxnSpMk id="49" creationId="{DA5261D5-1F89-4A8D-9458-6A195846C307}"/>
          </ac:cxnSpMkLst>
        </pc:cxnChg>
        <pc:cxnChg chg="add mod">
          <ac:chgData name="Philippe Karan" userId="c2e8f618-9ffe-4e23-aa52-34539506ef1c" providerId="ADAL" clId="{B9563BC1-917B-4E47-A310-CF283070251A}" dt="2022-04-13T18:59:56.330" v="18799" actId="1076"/>
          <ac:cxnSpMkLst>
            <pc:docMk/>
            <pc:sldMk cId="399488533" sldId="296"/>
            <ac:cxnSpMk id="50" creationId="{1DDD32EA-DCE8-405A-91D3-3EA2557FC039}"/>
          </ac:cxnSpMkLst>
        </pc:cxnChg>
        <pc:cxnChg chg="add mod">
          <ac:chgData name="Philippe Karan" userId="c2e8f618-9ffe-4e23-aa52-34539506ef1c" providerId="ADAL" clId="{B9563BC1-917B-4E47-A310-CF283070251A}" dt="2022-04-13T18:59:56.330" v="18799" actId="1076"/>
          <ac:cxnSpMkLst>
            <pc:docMk/>
            <pc:sldMk cId="399488533" sldId="296"/>
            <ac:cxnSpMk id="54" creationId="{94E89412-D757-4D68-93DB-D0C77F37FCD7}"/>
          </ac:cxnSpMkLst>
        </pc:cxnChg>
        <pc:cxnChg chg="add mod">
          <ac:chgData name="Philippe Karan" userId="c2e8f618-9ffe-4e23-aa52-34539506ef1c" providerId="ADAL" clId="{B9563BC1-917B-4E47-A310-CF283070251A}" dt="2022-04-13T18:59:56.330" v="18799" actId="1076"/>
          <ac:cxnSpMkLst>
            <pc:docMk/>
            <pc:sldMk cId="399488533" sldId="296"/>
            <ac:cxnSpMk id="55" creationId="{C79ABF7E-BDED-47A6-AFC8-74F20E71B00B}"/>
          </ac:cxnSpMkLst>
        </pc:cxnChg>
        <pc:cxnChg chg="add mod">
          <ac:chgData name="Philippe Karan" userId="c2e8f618-9ffe-4e23-aa52-34539506ef1c" providerId="ADAL" clId="{B9563BC1-917B-4E47-A310-CF283070251A}" dt="2022-04-13T18:59:56.330" v="18799" actId="1076"/>
          <ac:cxnSpMkLst>
            <pc:docMk/>
            <pc:sldMk cId="399488533" sldId="296"/>
            <ac:cxnSpMk id="56" creationId="{C2648275-E369-4927-A18A-8A52CC55C6DE}"/>
          </ac:cxnSpMkLst>
        </pc:cxnChg>
        <pc:cxnChg chg="add mod">
          <ac:chgData name="Philippe Karan" userId="c2e8f618-9ffe-4e23-aa52-34539506ef1c" providerId="ADAL" clId="{B9563BC1-917B-4E47-A310-CF283070251A}" dt="2022-04-13T18:59:56.330" v="18799" actId="1076"/>
          <ac:cxnSpMkLst>
            <pc:docMk/>
            <pc:sldMk cId="399488533" sldId="296"/>
            <ac:cxnSpMk id="60" creationId="{2D9425DD-8A0A-4223-833E-08D13F6A8F6C}"/>
          </ac:cxnSpMkLst>
        </pc:cxnChg>
        <pc:cxnChg chg="add mod">
          <ac:chgData name="Philippe Karan" userId="c2e8f618-9ffe-4e23-aa52-34539506ef1c" providerId="ADAL" clId="{B9563BC1-917B-4E47-A310-CF283070251A}" dt="2022-04-13T18:59:56.330" v="18799" actId="1076"/>
          <ac:cxnSpMkLst>
            <pc:docMk/>
            <pc:sldMk cId="399488533" sldId="296"/>
            <ac:cxnSpMk id="61" creationId="{D9A77AAE-D740-4B7C-BD60-37068D7B2E96}"/>
          </ac:cxnSpMkLst>
        </pc:cxnChg>
        <pc:cxnChg chg="add mod">
          <ac:chgData name="Philippe Karan" userId="c2e8f618-9ffe-4e23-aa52-34539506ef1c" providerId="ADAL" clId="{B9563BC1-917B-4E47-A310-CF283070251A}" dt="2022-04-13T18:59:56.330" v="18799" actId="1076"/>
          <ac:cxnSpMkLst>
            <pc:docMk/>
            <pc:sldMk cId="399488533" sldId="296"/>
            <ac:cxnSpMk id="62" creationId="{D8CB6045-5AB1-45E5-89BD-850BC755703A}"/>
          </ac:cxnSpMkLst>
        </pc:cxnChg>
        <pc:cxnChg chg="add mod">
          <ac:chgData name="Philippe Karan" userId="c2e8f618-9ffe-4e23-aa52-34539506ef1c" providerId="ADAL" clId="{B9563BC1-917B-4E47-A310-CF283070251A}" dt="2022-04-13T18:59:56.330" v="18799" actId="1076"/>
          <ac:cxnSpMkLst>
            <pc:docMk/>
            <pc:sldMk cId="399488533" sldId="296"/>
            <ac:cxnSpMk id="63" creationId="{1CBCB056-83DC-4A24-9BEB-DD98818CBDA9}"/>
          </ac:cxnSpMkLst>
        </pc:cxnChg>
        <pc:cxnChg chg="add mod">
          <ac:chgData name="Philippe Karan" userId="c2e8f618-9ffe-4e23-aa52-34539506ef1c" providerId="ADAL" clId="{B9563BC1-917B-4E47-A310-CF283070251A}" dt="2022-04-13T18:59:56.330" v="18799" actId="1076"/>
          <ac:cxnSpMkLst>
            <pc:docMk/>
            <pc:sldMk cId="399488533" sldId="296"/>
            <ac:cxnSpMk id="64" creationId="{8A364D44-723A-4524-B5C8-F2CEB985C344}"/>
          </ac:cxnSpMkLst>
        </pc:cxnChg>
        <pc:cxnChg chg="add mod">
          <ac:chgData name="Philippe Karan" userId="c2e8f618-9ffe-4e23-aa52-34539506ef1c" providerId="ADAL" clId="{B9563BC1-917B-4E47-A310-CF283070251A}" dt="2022-04-13T18:59:56.330" v="18799" actId="1076"/>
          <ac:cxnSpMkLst>
            <pc:docMk/>
            <pc:sldMk cId="399488533" sldId="296"/>
            <ac:cxnSpMk id="65" creationId="{6A3A2EAD-284F-4E76-A328-B44DDEB41EA1}"/>
          </ac:cxnSpMkLst>
        </pc:cxnChg>
        <pc:cxnChg chg="add mod">
          <ac:chgData name="Philippe Karan" userId="c2e8f618-9ffe-4e23-aa52-34539506ef1c" providerId="ADAL" clId="{B9563BC1-917B-4E47-A310-CF283070251A}" dt="2022-04-13T19:05:38.397" v="19015" actId="1076"/>
          <ac:cxnSpMkLst>
            <pc:docMk/>
            <pc:sldMk cId="399488533" sldId="296"/>
            <ac:cxnSpMk id="68" creationId="{D431771D-9A9E-4AA9-B430-2377294C40D5}"/>
          </ac:cxnSpMkLst>
        </pc:cxnChg>
        <pc:cxnChg chg="add mod">
          <ac:chgData name="Philippe Karan" userId="c2e8f618-9ffe-4e23-aa52-34539506ef1c" providerId="ADAL" clId="{B9563BC1-917B-4E47-A310-CF283070251A}" dt="2022-04-13T19:08:34.349" v="19064" actId="14100"/>
          <ac:cxnSpMkLst>
            <pc:docMk/>
            <pc:sldMk cId="399488533" sldId="296"/>
            <ac:cxnSpMk id="70" creationId="{1EBAA453-88EC-46A2-9ED1-A3E2DEC9C04F}"/>
          </ac:cxnSpMkLst>
        </pc:cxnChg>
      </pc:sldChg>
      <pc:sldChg chg="addSp delSp modSp new mod modAnim">
        <pc:chgData name="Philippe Karan" userId="c2e8f618-9ffe-4e23-aa52-34539506ef1c" providerId="ADAL" clId="{B9563BC1-917B-4E47-A310-CF283070251A}" dt="2022-04-14T14:52:39.967" v="20391"/>
        <pc:sldMkLst>
          <pc:docMk/>
          <pc:sldMk cId="4138809853" sldId="297"/>
        </pc:sldMkLst>
        <pc:spChg chg="mod">
          <ac:chgData name="Philippe Karan" userId="c2e8f618-9ffe-4e23-aa52-34539506ef1c" providerId="ADAL" clId="{B9563BC1-917B-4E47-A310-CF283070251A}" dt="2022-04-13T19:10:53.888" v="19072"/>
          <ac:spMkLst>
            <pc:docMk/>
            <pc:sldMk cId="4138809853" sldId="297"/>
            <ac:spMk id="2" creationId="{B894E4D9-FC73-416D-9E29-6216AC970DEE}"/>
          </ac:spMkLst>
        </pc:spChg>
        <pc:spChg chg="del">
          <ac:chgData name="Philippe Karan" userId="c2e8f618-9ffe-4e23-aa52-34539506ef1c" providerId="ADAL" clId="{B9563BC1-917B-4E47-A310-CF283070251A}" dt="2022-04-13T19:10:56.773" v="19073" actId="478"/>
          <ac:spMkLst>
            <pc:docMk/>
            <pc:sldMk cId="4138809853" sldId="297"/>
            <ac:spMk id="3" creationId="{2AB8A8FA-10DB-48B6-832F-309DE880D13B}"/>
          </ac:spMkLst>
        </pc:spChg>
        <pc:spChg chg="add mod">
          <ac:chgData name="Philippe Karan" userId="c2e8f618-9ffe-4e23-aa52-34539506ef1c" providerId="ADAL" clId="{B9563BC1-917B-4E47-A310-CF283070251A}" dt="2022-04-13T19:11:02.264" v="19074"/>
          <ac:spMkLst>
            <pc:docMk/>
            <pc:sldMk cId="4138809853" sldId="297"/>
            <ac:spMk id="5" creationId="{D2CDF09E-8E08-49A6-8AC4-801E290F64B7}"/>
          </ac:spMkLst>
        </pc:spChg>
        <pc:spChg chg="add mod">
          <ac:chgData name="Philippe Karan" userId="c2e8f618-9ffe-4e23-aa52-34539506ef1c" providerId="ADAL" clId="{B9563BC1-917B-4E47-A310-CF283070251A}" dt="2022-04-14T14:45:59.942" v="20308" actId="1076"/>
          <ac:spMkLst>
            <pc:docMk/>
            <pc:sldMk cId="4138809853" sldId="297"/>
            <ac:spMk id="6" creationId="{A6A320CA-C512-47C7-9D1D-FFD8048D40EC}"/>
          </ac:spMkLst>
        </pc:spChg>
        <pc:spChg chg="add del mod">
          <ac:chgData name="Philippe Karan" userId="c2e8f618-9ffe-4e23-aa52-34539506ef1c" providerId="ADAL" clId="{B9563BC1-917B-4E47-A310-CF283070251A}" dt="2022-04-14T14:45:42.834" v="20306" actId="478"/>
          <ac:spMkLst>
            <pc:docMk/>
            <pc:sldMk cId="4138809853" sldId="297"/>
            <ac:spMk id="7" creationId="{8256DBDE-B097-455D-B54A-C97478FA9B7A}"/>
          </ac:spMkLst>
        </pc:spChg>
        <pc:spChg chg="add del mod">
          <ac:chgData name="Philippe Karan" userId="c2e8f618-9ffe-4e23-aa52-34539506ef1c" providerId="ADAL" clId="{B9563BC1-917B-4E47-A310-CF283070251A}" dt="2022-04-14T14:45:46.913" v="20307" actId="478"/>
          <ac:spMkLst>
            <pc:docMk/>
            <pc:sldMk cId="4138809853" sldId="297"/>
            <ac:spMk id="8" creationId="{AC1A2AC9-C227-48AD-ABB1-CA0973EB0F6B}"/>
          </ac:spMkLst>
        </pc:spChg>
        <pc:spChg chg="add del mod">
          <ac:chgData name="Philippe Karan" userId="c2e8f618-9ffe-4e23-aa52-34539506ef1c" providerId="ADAL" clId="{B9563BC1-917B-4E47-A310-CF283070251A}" dt="2022-04-13T20:16:37.803" v="19173" actId="478"/>
          <ac:spMkLst>
            <pc:docMk/>
            <pc:sldMk cId="4138809853" sldId="297"/>
            <ac:spMk id="10" creationId="{DE6D5DE2-6B62-4879-9E9D-B78005914FA3}"/>
          </ac:spMkLst>
        </pc:spChg>
        <pc:spChg chg="add del mod">
          <ac:chgData name="Philippe Karan" userId="c2e8f618-9ffe-4e23-aa52-34539506ef1c" providerId="ADAL" clId="{B9563BC1-917B-4E47-A310-CF283070251A}" dt="2022-04-13T20:16:37.803" v="19173" actId="478"/>
          <ac:spMkLst>
            <pc:docMk/>
            <pc:sldMk cId="4138809853" sldId="297"/>
            <ac:spMk id="11" creationId="{9CE4D9F9-2BFB-4A22-B199-2A0E11E59FCE}"/>
          </ac:spMkLst>
        </pc:spChg>
        <pc:spChg chg="add del mod">
          <ac:chgData name="Philippe Karan" userId="c2e8f618-9ffe-4e23-aa52-34539506ef1c" providerId="ADAL" clId="{B9563BC1-917B-4E47-A310-CF283070251A}" dt="2022-04-13T20:16:39.050" v="19174" actId="478"/>
          <ac:spMkLst>
            <pc:docMk/>
            <pc:sldMk cId="4138809853" sldId="297"/>
            <ac:spMk id="12" creationId="{285F78FA-8664-4AE1-AF18-90624866AF0E}"/>
          </ac:spMkLst>
        </pc:spChg>
        <pc:spChg chg="add del mod">
          <ac:chgData name="Philippe Karan" userId="c2e8f618-9ffe-4e23-aa52-34539506ef1c" providerId="ADAL" clId="{B9563BC1-917B-4E47-A310-CF283070251A}" dt="2022-04-13T20:16:44.322" v="19177" actId="478"/>
          <ac:spMkLst>
            <pc:docMk/>
            <pc:sldMk cId="4138809853" sldId="297"/>
            <ac:spMk id="14" creationId="{76398BF9-1FB8-450D-A6A7-BB4525E6AE56}"/>
          </ac:spMkLst>
        </pc:spChg>
        <pc:spChg chg="add del mod">
          <ac:chgData name="Philippe Karan" userId="c2e8f618-9ffe-4e23-aa52-34539506ef1c" providerId="ADAL" clId="{B9563BC1-917B-4E47-A310-CF283070251A}" dt="2022-04-13T20:16:39.545" v="19175" actId="478"/>
          <ac:spMkLst>
            <pc:docMk/>
            <pc:sldMk cId="4138809853" sldId="297"/>
            <ac:spMk id="15" creationId="{06E6E961-9CE6-4402-8824-E1ECEB8BF10B}"/>
          </ac:spMkLst>
        </pc:spChg>
        <pc:spChg chg="add mod">
          <ac:chgData name="Philippe Karan" userId="c2e8f618-9ffe-4e23-aa52-34539506ef1c" providerId="ADAL" clId="{B9563BC1-917B-4E47-A310-CF283070251A}" dt="2022-04-14T14:46:40.952" v="20319" actId="1076"/>
          <ac:spMkLst>
            <pc:docMk/>
            <pc:sldMk cId="4138809853" sldId="297"/>
            <ac:spMk id="16" creationId="{6625BE41-2535-49CE-823E-F6996567A153}"/>
          </ac:spMkLst>
        </pc:spChg>
        <pc:spChg chg="add del mod">
          <ac:chgData name="Philippe Karan" userId="c2e8f618-9ffe-4e23-aa52-34539506ef1c" providerId="ADAL" clId="{B9563BC1-917B-4E47-A310-CF283070251A}" dt="2022-04-13T20:16:44.322" v="19177" actId="478"/>
          <ac:spMkLst>
            <pc:docMk/>
            <pc:sldMk cId="4138809853" sldId="297"/>
            <ac:spMk id="16" creationId="{91F078A8-D3A5-41C2-9A90-CD5E2EC809EA}"/>
          </ac:spMkLst>
        </pc:spChg>
        <pc:spChg chg="add del mod">
          <ac:chgData name="Philippe Karan" userId="c2e8f618-9ffe-4e23-aa52-34539506ef1c" providerId="ADAL" clId="{B9563BC1-917B-4E47-A310-CF283070251A}" dt="2022-04-13T20:16:44.322" v="19177" actId="478"/>
          <ac:spMkLst>
            <pc:docMk/>
            <pc:sldMk cId="4138809853" sldId="297"/>
            <ac:spMk id="17" creationId="{A976C8FA-3AA0-4298-9F8E-AFE99BDE7207}"/>
          </ac:spMkLst>
        </pc:spChg>
        <pc:spChg chg="add mod">
          <ac:chgData name="Philippe Karan" userId="c2e8f618-9ffe-4e23-aa52-34539506ef1c" providerId="ADAL" clId="{B9563BC1-917B-4E47-A310-CF283070251A}" dt="2022-04-14T14:46:37.567" v="20318" actId="1076"/>
          <ac:spMkLst>
            <pc:docMk/>
            <pc:sldMk cId="4138809853" sldId="297"/>
            <ac:spMk id="17" creationId="{FEF9EF09-8114-4479-AFEB-FF732B64F308}"/>
          </ac:spMkLst>
        </pc:spChg>
        <pc:spChg chg="add del mod">
          <ac:chgData name="Philippe Karan" userId="c2e8f618-9ffe-4e23-aa52-34539506ef1c" providerId="ADAL" clId="{B9563BC1-917B-4E47-A310-CF283070251A}" dt="2022-04-13T20:16:44.322" v="19177" actId="478"/>
          <ac:spMkLst>
            <pc:docMk/>
            <pc:sldMk cId="4138809853" sldId="297"/>
            <ac:spMk id="19" creationId="{4FB8D278-0667-45E3-9995-44D3864F6250}"/>
          </ac:spMkLst>
        </pc:spChg>
        <pc:spChg chg="add mod">
          <ac:chgData name="Philippe Karan" userId="c2e8f618-9ffe-4e23-aa52-34539506ef1c" providerId="ADAL" clId="{B9563BC1-917B-4E47-A310-CF283070251A}" dt="2022-04-14T14:46:49.232" v="20324" actId="1076"/>
          <ac:spMkLst>
            <pc:docMk/>
            <pc:sldMk cId="4138809853" sldId="297"/>
            <ac:spMk id="19" creationId="{E01D9414-EF88-483B-A3F2-C1C8FB62C07A}"/>
          </ac:spMkLst>
        </pc:spChg>
        <pc:spChg chg="add mod">
          <ac:chgData name="Philippe Karan" userId="c2e8f618-9ffe-4e23-aa52-34539506ef1c" providerId="ADAL" clId="{B9563BC1-917B-4E47-A310-CF283070251A}" dt="2022-04-14T14:51:30.927" v="20390" actId="20577"/>
          <ac:spMkLst>
            <pc:docMk/>
            <pc:sldMk cId="4138809853" sldId="297"/>
            <ac:spMk id="20" creationId="{891A42D0-5773-41EC-911B-8631AE25BADC}"/>
          </ac:spMkLst>
        </pc:spChg>
        <pc:spChg chg="add del mod">
          <ac:chgData name="Philippe Karan" userId="c2e8f618-9ffe-4e23-aa52-34539506ef1c" providerId="ADAL" clId="{B9563BC1-917B-4E47-A310-CF283070251A}" dt="2022-04-13T20:19:21.961" v="19340" actId="478"/>
          <ac:spMkLst>
            <pc:docMk/>
            <pc:sldMk cId="4138809853" sldId="297"/>
            <ac:spMk id="20" creationId="{BD9F5F31-C1E4-4D63-8C79-7471E796451B}"/>
          </ac:spMkLst>
        </pc:spChg>
        <pc:spChg chg="add del mod">
          <ac:chgData name="Philippe Karan" userId="c2e8f618-9ffe-4e23-aa52-34539506ef1c" providerId="ADAL" clId="{B9563BC1-917B-4E47-A310-CF283070251A}" dt="2022-04-13T20:19:23.288" v="19341" actId="478"/>
          <ac:spMkLst>
            <pc:docMk/>
            <pc:sldMk cId="4138809853" sldId="297"/>
            <ac:spMk id="21" creationId="{3D3948FB-2E15-46E6-A978-9AC1B379D7B5}"/>
          </ac:spMkLst>
        </pc:spChg>
        <pc:spChg chg="add del mod">
          <ac:chgData name="Philippe Karan" userId="c2e8f618-9ffe-4e23-aa52-34539506ef1c" providerId="ADAL" clId="{B9563BC1-917B-4E47-A310-CF283070251A}" dt="2022-04-14T14:46:23.786" v="20311" actId="478"/>
          <ac:spMkLst>
            <pc:docMk/>
            <pc:sldMk cId="4138809853" sldId="297"/>
            <ac:spMk id="22" creationId="{6B0A0315-0425-4527-B3E0-BF33D936A92D}"/>
          </ac:spMkLst>
        </pc:spChg>
        <pc:spChg chg="add del mod">
          <ac:chgData name="Philippe Karan" userId="c2e8f618-9ffe-4e23-aa52-34539506ef1c" providerId="ADAL" clId="{B9563BC1-917B-4E47-A310-CF283070251A}" dt="2022-04-13T20:19:25.321" v="19343" actId="478"/>
          <ac:spMkLst>
            <pc:docMk/>
            <pc:sldMk cId="4138809853" sldId="297"/>
            <ac:spMk id="23" creationId="{9EACA3A8-0CC6-4E67-B1BD-5DCCC9B81EEB}"/>
          </ac:spMkLst>
        </pc:spChg>
        <pc:spChg chg="add del mod">
          <ac:chgData name="Philippe Karan" userId="c2e8f618-9ffe-4e23-aa52-34539506ef1c" providerId="ADAL" clId="{B9563BC1-917B-4E47-A310-CF283070251A}" dt="2022-04-13T20:19:24.329" v="19342" actId="478"/>
          <ac:spMkLst>
            <pc:docMk/>
            <pc:sldMk cId="4138809853" sldId="297"/>
            <ac:spMk id="24" creationId="{E824F230-B64B-44E9-BB32-1B9993C23675}"/>
          </ac:spMkLst>
        </pc:spChg>
        <pc:spChg chg="add del mod">
          <ac:chgData name="Philippe Karan" userId="c2e8f618-9ffe-4e23-aa52-34539506ef1c" providerId="ADAL" clId="{B9563BC1-917B-4E47-A310-CF283070251A}" dt="2022-04-14T14:46:24.866" v="20312" actId="478"/>
          <ac:spMkLst>
            <pc:docMk/>
            <pc:sldMk cId="4138809853" sldId="297"/>
            <ac:spMk id="25" creationId="{BB17190E-AF3A-4475-95F0-071B57273577}"/>
          </ac:spMkLst>
        </pc:spChg>
        <pc:spChg chg="add del mod">
          <ac:chgData name="Philippe Karan" userId="c2e8f618-9ffe-4e23-aa52-34539506ef1c" providerId="ADAL" clId="{B9563BC1-917B-4E47-A310-CF283070251A}" dt="2022-04-13T20:21:36.543" v="19503" actId="478"/>
          <ac:spMkLst>
            <pc:docMk/>
            <pc:sldMk cId="4138809853" sldId="297"/>
            <ac:spMk id="26" creationId="{04ECC1BF-5BD1-4B95-83C0-C8C414CA1EA0}"/>
          </ac:spMkLst>
        </pc:spChg>
        <pc:spChg chg="add del mod">
          <ac:chgData name="Philippe Karan" userId="c2e8f618-9ffe-4e23-aa52-34539506ef1c" providerId="ADAL" clId="{B9563BC1-917B-4E47-A310-CF283070251A}" dt="2022-04-13T20:21:36.543" v="19503" actId="478"/>
          <ac:spMkLst>
            <pc:docMk/>
            <pc:sldMk cId="4138809853" sldId="297"/>
            <ac:spMk id="27" creationId="{CD0CA82F-0B55-4E97-9184-4EB600C5A06C}"/>
          </ac:spMkLst>
        </pc:spChg>
        <pc:spChg chg="add del mod">
          <ac:chgData name="Philippe Karan" userId="c2e8f618-9ffe-4e23-aa52-34539506ef1c" providerId="ADAL" clId="{B9563BC1-917B-4E47-A310-CF283070251A}" dt="2022-04-13T20:16:44.322" v="19177" actId="478"/>
          <ac:spMkLst>
            <pc:docMk/>
            <pc:sldMk cId="4138809853" sldId="297"/>
            <ac:spMk id="28" creationId="{4D500C6B-3C32-4DB1-8640-04206BC1A47C}"/>
          </ac:spMkLst>
        </pc:spChg>
        <pc:spChg chg="add del mod">
          <ac:chgData name="Philippe Karan" userId="c2e8f618-9ffe-4e23-aa52-34539506ef1c" providerId="ADAL" clId="{B9563BC1-917B-4E47-A310-CF283070251A}" dt="2022-04-13T20:16:40.067" v="19176" actId="478"/>
          <ac:spMkLst>
            <pc:docMk/>
            <pc:sldMk cId="4138809853" sldId="297"/>
            <ac:spMk id="29" creationId="{ED764E34-059E-400E-AB30-1817AD18D5C9}"/>
          </ac:spMkLst>
        </pc:spChg>
        <pc:spChg chg="add del mod">
          <ac:chgData name="Philippe Karan" userId="c2e8f618-9ffe-4e23-aa52-34539506ef1c" providerId="ADAL" clId="{B9563BC1-917B-4E47-A310-CF283070251A}" dt="2022-04-13T20:16:44.322" v="19177" actId="478"/>
          <ac:spMkLst>
            <pc:docMk/>
            <pc:sldMk cId="4138809853" sldId="297"/>
            <ac:spMk id="30" creationId="{BF4B7246-5C67-446C-A999-7D9EB4418572}"/>
          </ac:spMkLst>
        </pc:spChg>
        <pc:spChg chg="add del mod">
          <ac:chgData name="Philippe Karan" userId="c2e8f618-9ffe-4e23-aa52-34539506ef1c" providerId="ADAL" clId="{B9563BC1-917B-4E47-A310-CF283070251A}" dt="2022-04-13T20:16:46.698" v="19179" actId="478"/>
          <ac:spMkLst>
            <pc:docMk/>
            <pc:sldMk cId="4138809853" sldId="297"/>
            <ac:spMk id="31" creationId="{C5091B91-AB20-4FFB-9F78-2781A942E2F4}"/>
          </ac:spMkLst>
        </pc:spChg>
        <pc:spChg chg="add del mod">
          <ac:chgData name="Philippe Karan" userId="c2e8f618-9ffe-4e23-aa52-34539506ef1c" providerId="ADAL" clId="{B9563BC1-917B-4E47-A310-CF283070251A}" dt="2022-04-13T20:21:36.543" v="19503" actId="478"/>
          <ac:spMkLst>
            <pc:docMk/>
            <pc:sldMk cId="4138809853" sldId="297"/>
            <ac:spMk id="32" creationId="{81FB7C95-537C-41F1-87CB-35F234C27893}"/>
          </ac:spMkLst>
        </pc:spChg>
        <pc:spChg chg="add mod">
          <ac:chgData name="Philippe Karan" userId="c2e8f618-9ffe-4e23-aa52-34539506ef1c" providerId="ADAL" clId="{B9563BC1-917B-4E47-A310-CF283070251A}" dt="2022-04-14T14:46:08.959" v="20309" actId="1076"/>
          <ac:spMkLst>
            <pc:docMk/>
            <pc:sldMk cId="4138809853" sldId="297"/>
            <ac:spMk id="33" creationId="{5D2F940C-E58D-430F-B3D5-3479935BB12E}"/>
          </ac:spMkLst>
        </pc:spChg>
        <pc:spChg chg="add mod">
          <ac:chgData name="Philippe Karan" userId="c2e8f618-9ffe-4e23-aa52-34539506ef1c" providerId="ADAL" clId="{B9563BC1-917B-4E47-A310-CF283070251A}" dt="2022-04-14T14:46:15.215" v="20310" actId="1076"/>
          <ac:spMkLst>
            <pc:docMk/>
            <pc:sldMk cId="4138809853" sldId="297"/>
            <ac:spMk id="34" creationId="{795E6BD9-D50A-41D8-BD0C-CD4437F4C2AA}"/>
          </ac:spMkLst>
        </pc:spChg>
        <pc:spChg chg="add del mod">
          <ac:chgData name="Philippe Karan" userId="c2e8f618-9ffe-4e23-aa52-34539506ef1c" providerId="ADAL" clId="{B9563BC1-917B-4E47-A310-CF283070251A}" dt="2022-04-14T14:46:26.042" v="20313" actId="478"/>
          <ac:spMkLst>
            <pc:docMk/>
            <pc:sldMk cId="4138809853" sldId="297"/>
            <ac:spMk id="35" creationId="{20218211-25EF-412E-8059-75D907C5BD5B}"/>
          </ac:spMkLst>
        </pc:spChg>
        <pc:cxnChg chg="add del mod">
          <ac:chgData name="Philippe Karan" userId="c2e8f618-9ffe-4e23-aa52-34539506ef1c" providerId="ADAL" clId="{B9563BC1-917B-4E47-A310-CF283070251A}" dt="2022-04-14T14:45:42.834" v="20306" actId="478"/>
          <ac:cxnSpMkLst>
            <pc:docMk/>
            <pc:sldMk cId="4138809853" sldId="297"/>
            <ac:cxnSpMk id="9" creationId="{53A29103-F356-4192-ACDE-41A15DE3CAC2}"/>
          </ac:cxnSpMkLst>
        </pc:cxnChg>
        <pc:cxnChg chg="add del mod">
          <ac:chgData name="Philippe Karan" userId="c2e8f618-9ffe-4e23-aa52-34539506ef1c" providerId="ADAL" clId="{B9563BC1-917B-4E47-A310-CF283070251A}" dt="2022-04-14T14:45:42.834" v="20306" actId="478"/>
          <ac:cxnSpMkLst>
            <pc:docMk/>
            <pc:sldMk cId="4138809853" sldId="297"/>
            <ac:cxnSpMk id="13" creationId="{142FBFAB-522D-4286-AA21-BCC497988B14}"/>
          </ac:cxnSpMkLst>
        </pc:cxnChg>
        <pc:cxnChg chg="add del mod">
          <ac:chgData name="Philippe Karan" userId="c2e8f618-9ffe-4e23-aa52-34539506ef1c" providerId="ADAL" clId="{B9563BC1-917B-4E47-A310-CF283070251A}" dt="2022-04-14T14:45:42.834" v="20306" actId="478"/>
          <ac:cxnSpMkLst>
            <pc:docMk/>
            <pc:sldMk cId="4138809853" sldId="297"/>
            <ac:cxnSpMk id="18" creationId="{B25216F7-6AE0-472D-BA04-B98210469555}"/>
          </ac:cxnSpMkLst>
        </pc:cxnChg>
      </pc:sldChg>
      <pc:sldChg chg="addSp delSp modSp add mod delAnim modAnim modNotesTx">
        <pc:chgData name="Philippe Karan" userId="c2e8f618-9ffe-4e23-aa52-34539506ef1c" providerId="ADAL" clId="{B9563BC1-917B-4E47-A310-CF283070251A}" dt="2022-04-14T16:06:56.169" v="21427"/>
        <pc:sldMkLst>
          <pc:docMk/>
          <pc:sldMk cId="499945804" sldId="298"/>
        </pc:sldMkLst>
        <pc:spChg chg="add del">
          <ac:chgData name="Philippe Karan" userId="c2e8f618-9ffe-4e23-aa52-34539506ef1c" providerId="ADAL" clId="{B9563BC1-917B-4E47-A310-CF283070251A}" dt="2022-04-14T14:15:22.460" v="19884" actId="478"/>
          <ac:spMkLst>
            <pc:docMk/>
            <pc:sldMk cId="499945804" sldId="298"/>
            <ac:spMk id="8" creationId="{B6AD5932-D16E-4F1D-969E-A19A7BC125C0}"/>
          </ac:spMkLst>
        </pc:spChg>
        <pc:spChg chg="add mod">
          <ac:chgData name="Philippe Karan" userId="c2e8f618-9ffe-4e23-aa52-34539506ef1c" providerId="ADAL" clId="{B9563BC1-917B-4E47-A310-CF283070251A}" dt="2022-04-14T14:22:02.143" v="19989" actId="688"/>
          <ac:spMkLst>
            <pc:docMk/>
            <pc:sldMk cId="499945804" sldId="298"/>
            <ac:spMk id="9" creationId="{585BE0A5-FD42-437B-A1EF-CCC6CAFDEB55}"/>
          </ac:spMkLst>
        </pc:spChg>
        <pc:spChg chg="del">
          <ac:chgData name="Philippe Karan" userId="c2e8f618-9ffe-4e23-aa52-34539506ef1c" providerId="ADAL" clId="{B9563BC1-917B-4E47-A310-CF283070251A}" dt="2022-04-13T22:42:43.965" v="19513" actId="478"/>
          <ac:spMkLst>
            <pc:docMk/>
            <pc:sldMk cId="499945804" sldId="298"/>
            <ac:spMk id="11" creationId="{5ECAE3B0-0359-45AA-A18A-31B00242C139}"/>
          </ac:spMkLst>
        </pc:spChg>
        <pc:spChg chg="add mod">
          <ac:chgData name="Philippe Karan" userId="c2e8f618-9ffe-4e23-aa52-34539506ef1c" providerId="ADAL" clId="{B9563BC1-917B-4E47-A310-CF283070251A}" dt="2022-04-14T14:22:19.495" v="19992" actId="1076"/>
          <ac:spMkLst>
            <pc:docMk/>
            <pc:sldMk cId="499945804" sldId="298"/>
            <ac:spMk id="14" creationId="{E13CEA88-F089-44DA-AED8-349589898C24}"/>
          </ac:spMkLst>
        </pc:spChg>
        <pc:spChg chg="del">
          <ac:chgData name="Philippe Karan" userId="c2e8f618-9ffe-4e23-aa52-34539506ef1c" providerId="ADAL" clId="{B9563BC1-917B-4E47-A310-CF283070251A}" dt="2022-04-13T22:42:43.965" v="19513" actId="478"/>
          <ac:spMkLst>
            <pc:docMk/>
            <pc:sldMk cId="499945804" sldId="298"/>
            <ac:spMk id="22" creationId="{7794D176-E865-4065-BA06-B71EE7A714DF}"/>
          </ac:spMkLst>
        </pc:spChg>
        <pc:spChg chg="del mod">
          <ac:chgData name="Philippe Karan" userId="c2e8f618-9ffe-4e23-aa52-34539506ef1c" providerId="ADAL" clId="{B9563BC1-917B-4E47-A310-CF283070251A}" dt="2022-04-14T13:58:31.685" v="19610" actId="478"/>
          <ac:spMkLst>
            <pc:docMk/>
            <pc:sldMk cId="499945804" sldId="298"/>
            <ac:spMk id="23" creationId="{D780DD64-4E69-41F6-9A06-2BFA1B262B68}"/>
          </ac:spMkLst>
        </pc:spChg>
        <pc:spChg chg="del">
          <ac:chgData name="Philippe Karan" userId="c2e8f618-9ffe-4e23-aa52-34539506ef1c" providerId="ADAL" clId="{B9563BC1-917B-4E47-A310-CF283070251A}" dt="2022-04-14T13:58:30.348" v="19608" actId="478"/>
          <ac:spMkLst>
            <pc:docMk/>
            <pc:sldMk cId="499945804" sldId="298"/>
            <ac:spMk id="24" creationId="{B2DAB19F-4C3C-40F7-B57B-4D14A288BF29}"/>
          </ac:spMkLst>
        </pc:spChg>
        <pc:spChg chg="del">
          <ac:chgData name="Philippe Karan" userId="c2e8f618-9ffe-4e23-aa52-34539506ef1c" providerId="ADAL" clId="{B9563BC1-917B-4E47-A310-CF283070251A}" dt="2022-04-13T22:42:43.965" v="19513" actId="478"/>
          <ac:spMkLst>
            <pc:docMk/>
            <pc:sldMk cId="499945804" sldId="298"/>
            <ac:spMk id="25" creationId="{F20B3610-DA6D-4625-8B36-4DBEBF1DEB95}"/>
          </ac:spMkLst>
        </pc:spChg>
        <pc:spChg chg="del">
          <ac:chgData name="Philippe Karan" userId="c2e8f618-9ffe-4e23-aa52-34539506ef1c" providerId="ADAL" clId="{B9563BC1-917B-4E47-A310-CF283070251A}" dt="2022-04-13T22:42:43.965" v="19513" actId="478"/>
          <ac:spMkLst>
            <pc:docMk/>
            <pc:sldMk cId="499945804" sldId="298"/>
            <ac:spMk id="26" creationId="{C4351CE8-B403-45FD-947A-538EDC7C0994}"/>
          </ac:spMkLst>
        </pc:spChg>
        <pc:spChg chg="add mod">
          <ac:chgData name="Philippe Karan" userId="c2e8f618-9ffe-4e23-aa52-34539506ef1c" providerId="ADAL" clId="{B9563BC1-917B-4E47-A310-CF283070251A}" dt="2022-04-14T14:10:14.376" v="19837" actId="1035"/>
          <ac:spMkLst>
            <pc:docMk/>
            <pc:sldMk cId="499945804" sldId="298"/>
            <ac:spMk id="29" creationId="{29EFA994-15EC-4DF5-9F1E-6B88CC1082BB}"/>
          </ac:spMkLst>
        </pc:spChg>
        <pc:spChg chg="del">
          <ac:chgData name="Philippe Karan" userId="c2e8f618-9ffe-4e23-aa52-34539506ef1c" providerId="ADAL" clId="{B9563BC1-917B-4E47-A310-CF283070251A}" dt="2022-04-13T22:42:43.965" v="19513" actId="478"/>
          <ac:spMkLst>
            <pc:docMk/>
            <pc:sldMk cId="499945804" sldId="298"/>
            <ac:spMk id="31" creationId="{4D7CDF7C-FC7D-4291-A774-8D3B6CD2E6F3}"/>
          </ac:spMkLst>
        </pc:spChg>
        <pc:spChg chg="add del mod">
          <ac:chgData name="Philippe Karan" userId="c2e8f618-9ffe-4e23-aa52-34539506ef1c" providerId="ADAL" clId="{B9563BC1-917B-4E47-A310-CF283070251A}" dt="2022-04-13T22:45:34.383" v="19551" actId="478"/>
          <ac:spMkLst>
            <pc:docMk/>
            <pc:sldMk cId="499945804" sldId="298"/>
            <ac:spMk id="32" creationId="{3904CA95-F23E-4F93-9514-FFA5CA2726BF}"/>
          </ac:spMkLst>
        </pc:spChg>
        <pc:spChg chg="del">
          <ac:chgData name="Philippe Karan" userId="c2e8f618-9ffe-4e23-aa52-34539506ef1c" providerId="ADAL" clId="{B9563BC1-917B-4E47-A310-CF283070251A}" dt="2022-04-13T22:42:43.965" v="19513" actId="478"/>
          <ac:spMkLst>
            <pc:docMk/>
            <pc:sldMk cId="499945804" sldId="298"/>
            <ac:spMk id="33" creationId="{FFAB7C79-2CF6-406D-B1A7-217E1213E44C}"/>
          </ac:spMkLst>
        </pc:spChg>
        <pc:spChg chg="del">
          <ac:chgData name="Philippe Karan" userId="c2e8f618-9ffe-4e23-aa52-34539506ef1c" providerId="ADAL" clId="{B9563BC1-917B-4E47-A310-CF283070251A}" dt="2022-04-13T22:42:43.965" v="19513" actId="478"/>
          <ac:spMkLst>
            <pc:docMk/>
            <pc:sldMk cId="499945804" sldId="298"/>
            <ac:spMk id="34" creationId="{57653929-D4EF-4115-B66E-D14E4D2306A0}"/>
          </ac:spMkLst>
        </pc:spChg>
        <pc:spChg chg="del">
          <ac:chgData name="Philippe Karan" userId="c2e8f618-9ffe-4e23-aa52-34539506ef1c" providerId="ADAL" clId="{B9563BC1-917B-4E47-A310-CF283070251A}" dt="2022-04-13T22:42:48.993" v="19514" actId="478"/>
          <ac:spMkLst>
            <pc:docMk/>
            <pc:sldMk cId="499945804" sldId="298"/>
            <ac:spMk id="35" creationId="{12259C7A-EED2-4368-8DED-8667597F0F92}"/>
          </ac:spMkLst>
        </pc:spChg>
        <pc:spChg chg="del">
          <ac:chgData name="Philippe Karan" userId="c2e8f618-9ffe-4e23-aa52-34539506ef1c" providerId="ADAL" clId="{B9563BC1-917B-4E47-A310-CF283070251A}" dt="2022-04-13T22:42:43.965" v="19513" actId="478"/>
          <ac:spMkLst>
            <pc:docMk/>
            <pc:sldMk cId="499945804" sldId="298"/>
            <ac:spMk id="37" creationId="{C9E5DA32-38F0-4714-932F-655C1D8353C0}"/>
          </ac:spMkLst>
        </pc:spChg>
        <pc:spChg chg="add mod">
          <ac:chgData name="Philippe Karan" userId="c2e8f618-9ffe-4e23-aa52-34539506ef1c" providerId="ADAL" clId="{B9563BC1-917B-4E47-A310-CF283070251A}" dt="2022-04-14T14:10:14.376" v="19837" actId="1035"/>
          <ac:spMkLst>
            <pc:docMk/>
            <pc:sldMk cId="499945804" sldId="298"/>
            <ac:spMk id="38" creationId="{226FE26F-7C78-4899-B13D-07E7A3167979}"/>
          </ac:spMkLst>
        </pc:spChg>
        <pc:spChg chg="del">
          <ac:chgData name="Philippe Karan" userId="c2e8f618-9ffe-4e23-aa52-34539506ef1c" providerId="ADAL" clId="{B9563BC1-917B-4E47-A310-CF283070251A}" dt="2022-04-13T22:42:43.965" v="19513" actId="478"/>
          <ac:spMkLst>
            <pc:docMk/>
            <pc:sldMk cId="499945804" sldId="298"/>
            <ac:spMk id="39" creationId="{B066B6CC-7AB8-4A8A-833C-C7FBF3F03DB8}"/>
          </ac:spMkLst>
        </pc:spChg>
        <pc:spChg chg="del">
          <ac:chgData name="Philippe Karan" userId="c2e8f618-9ffe-4e23-aa52-34539506ef1c" providerId="ADAL" clId="{B9563BC1-917B-4E47-A310-CF283070251A}" dt="2022-04-13T22:42:43.965" v="19513" actId="478"/>
          <ac:spMkLst>
            <pc:docMk/>
            <pc:sldMk cId="499945804" sldId="298"/>
            <ac:spMk id="40" creationId="{633C074F-198D-44CD-B520-34D7F0CDA5DB}"/>
          </ac:spMkLst>
        </pc:spChg>
        <pc:spChg chg="del">
          <ac:chgData name="Philippe Karan" userId="c2e8f618-9ffe-4e23-aa52-34539506ef1c" providerId="ADAL" clId="{B9563BC1-917B-4E47-A310-CF283070251A}" dt="2022-04-13T22:42:48.993" v="19514" actId="478"/>
          <ac:spMkLst>
            <pc:docMk/>
            <pc:sldMk cId="499945804" sldId="298"/>
            <ac:spMk id="41" creationId="{A44B4C03-2DA2-4761-B117-E819674D64FA}"/>
          </ac:spMkLst>
        </pc:spChg>
        <pc:spChg chg="add mod">
          <ac:chgData name="Philippe Karan" userId="c2e8f618-9ffe-4e23-aa52-34539506ef1c" providerId="ADAL" clId="{B9563BC1-917B-4E47-A310-CF283070251A}" dt="2022-04-14T14:10:14.376" v="19837" actId="1035"/>
          <ac:spMkLst>
            <pc:docMk/>
            <pc:sldMk cId="499945804" sldId="298"/>
            <ac:spMk id="42" creationId="{FFB78FCC-187E-4C4B-BE45-7E02A6164452}"/>
          </ac:spMkLst>
        </pc:spChg>
        <pc:spChg chg="add mod">
          <ac:chgData name="Philippe Karan" userId="c2e8f618-9ffe-4e23-aa52-34539506ef1c" providerId="ADAL" clId="{B9563BC1-917B-4E47-A310-CF283070251A}" dt="2022-04-14T14:10:06.300" v="19818" actId="1076"/>
          <ac:spMkLst>
            <pc:docMk/>
            <pc:sldMk cId="499945804" sldId="298"/>
            <ac:spMk id="43" creationId="{E686BF57-3290-4739-8248-C2E4222F2AED}"/>
          </ac:spMkLst>
        </pc:spChg>
        <pc:spChg chg="add mod">
          <ac:chgData name="Philippe Karan" userId="c2e8f618-9ffe-4e23-aa52-34539506ef1c" providerId="ADAL" clId="{B9563BC1-917B-4E47-A310-CF283070251A}" dt="2022-04-14T14:10:06.300" v="19818" actId="1076"/>
          <ac:spMkLst>
            <pc:docMk/>
            <pc:sldMk cId="499945804" sldId="298"/>
            <ac:spMk id="44" creationId="{B711D34A-2D03-480F-81D1-1914B55B7EF0}"/>
          </ac:spMkLst>
        </pc:spChg>
        <pc:spChg chg="mod">
          <ac:chgData name="Philippe Karan" userId="c2e8f618-9ffe-4e23-aa52-34539506ef1c" providerId="ADAL" clId="{B9563BC1-917B-4E47-A310-CF283070251A}" dt="2022-04-14T14:12:23.336" v="19842" actId="1076"/>
          <ac:spMkLst>
            <pc:docMk/>
            <pc:sldMk cId="499945804" sldId="298"/>
            <ac:spMk id="45" creationId="{C85D6D12-BA30-44EA-B36B-4847BF87FE0E}"/>
          </ac:spMkLst>
        </pc:spChg>
        <pc:spChg chg="add mod">
          <ac:chgData name="Philippe Karan" userId="c2e8f618-9ffe-4e23-aa52-34539506ef1c" providerId="ADAL" clId="{B9563BC1-917B-4E47-A310-CF283070251A}" dt="2022-04-14T14:10:06.300" v="19818" actId="1076"/>
          <ac:spMkLst>
            <pc:docMk/>
            <pc:sldMk cId="499945804" sldId="298"/>
            <ac:spMk id="46" creationId="{BA17A9FA-6285-4B80-BA00-D48263E02DD1}"/>
          </ac:spMkLst>
        </pc:spChg>
        <pc:spChg chg="add mod">
          <ac:chgData name="Philippe Karan" userId="c2e8f618-9ffe-4e23-aa52-34539506ef1c" providerId="ADAL" clId="{B9563BC1-917B-4E47-A310-CF283070251A}" dt="2022-04-14T14:10:06.300" v="19818" actId="1076"/>
          <ac:spMkLst>
            <pc:docMk/>
            <pc:sldMk cId="499945804" sldId="298"/>
            <ac:spMk id="49" creationId="{AD15A10D-3D7A-4F68-9BE9-81189D59D47A}"/>
          </ac:spMkLst>
        </pc:spChg>
        <pc:spChg chg="add mod">
          <ac:chgData name="Philippe Karan" userId="c2e8f618-9ffe-4e23-aa52-34539506ef1c" providerId="ADAL" clId="{B9563BC1-917B-4E47-A310-CF283070251A}" dt="2022-04-14T14:10:06.300" v="19818" actId="1076"/>
          <ac:spMkLst>
            <pc:docMk/>
            <pc:sldMk cId="499945804" sldId="298"/>
            <ac:spMk id="50" creationId="{B02C41EE-92AA-4AAE-AD25-4BF46023148A}"/>
          </ac:spMkLst>
        </pc:spChg>
        <pc:spChg chg="add mod">
          <ac:chgData name="Philippe Karan" userId="c2e8f618-9ffe-4e23-aa52-34539506ef1c" providerId="ADAL" clId="{B9563BC1-917B-4E47-A310-CF283070251A}" dt="2022-04-14T14:10:06.300" v="19818" actId="1076"/>
          <ac:spMkLst>
            <pc:docMk/>
            <pc:sldMk cId="499945804" sldId="298"/>
            <ac:spMk id="51" creationId="{E1A06F62-7861-4FA4-AEC3-EBD81E71E8A6}"/>
          </ac:spMkLst>
        </pc:spChg>
        <pc:spChg chg="add mod">
          <ac:chgData name="Philippe Karan" userId="c2e8f618-9ffe-4e23-aa52-34539506ef1c" providerId="ADAL" clId="{B9563BC1-917B-4E47-A310-CF283070251A}" dt="2022-04-14T14:10:06.300" v="19818" actId="1076"/>
          <ac:spMkLst>
            <pc:docMk/>
            <pc:sldMk cId="499945804" sldId="298"/>
            <ac:spMk id="52" creationId="{75C956A5-BED4-4914-A8B9-AA24D2D264C3}"/>
          </ac:spMkLst>
        </pc:spChg>
        <pc:spChg chg="add mod">
          <ac:chgData name="Philippe Karan" userId="c2e8f618-9ffe-4e23-aa52-34539506ef1c" providerId="ADAL" clId="{B9563BC1-917B-4E47-A310-CF283070251A}" dt="2022-04-14T14:10:06.300" v="19818" actId="1076"/>
          <ac:spMkLst>
            <pc:docMk/>
            <pc:sldMk cId="499945804" sldId="298"/>
            <ac:spMk id="53" creationId="{55DCB58F-C0D5-4E7A-B115-56829C373635}"/>
          </ac:spMkLst>
        </pc:spChg>
        <pc:spChg chg="add mod">
          <ac:chgData name="Philippe Karan" userId="c2e8f618-9ffe-4e23-aa52-34539506ef1c" providerId="ADAL" clId="{B9563BC1-917B-4E47-A310-CF283070251A}" dt="2022-04-14T14:27:19.104" v="20134" actId="1035"/>
          <ac:spMkLst>
            <pc:docMk/>
            <pc:sldMk cId="499945804" sldId="298"/>
            <ac:spMk id="55" creationId="{01F3B3A6-AC93-41F6-A203-93E1BB743A0D}"/>
          </ac:spMkLst>
        </pc:spChg>
        <pc:spChg chg="mod">
          <ac:chgData name="Philippe Karan" userId="c2e8f618-9ffe-4e23-aa52-34539506ef1c" providerId="ADAL" clId="{B9563BC1-917B-4E47-A310-CF283070251A}" dt="2022-04-14T14:14:36.558" v="19881" actId="404"/>
          <ac:spMkLst>
            <pc:docMk/>
            <pc:sldMk cId="499945804" sldId="298"/>
            <ac:spMk id="57" creationId="{DB6D0C5D-36F3-426E-94E2-131AA8AE4837}"/>
          </ac:spMkLst>
        </pc:spChg>
        <pc:spChg chg="mod">
          <ac:chgData name="Philippe Karan" userId="c2e8f618-9ffe-4e23-aa52-34539506ef1c" providerId="ADAL" clId="{B9563BC1-917B-4E47-A310-CF283070251A}" dt="2022-04-14T14:14:28.583" v="19875" actId="404"/>
          <ac:spMkLst>
            <pc:docMk/>
            <pc:sldMk cId="499945804" sldId="298"/>
            <ac:spMk id="61" creationId="{28090654-2BAC-4638-B569-093834FDE1C4}"/>
          </ac:spMkLst>
        </pc:spChg>
        <pc:spChg chg="mod">
          <ac:chgData name="Philippe Karan" userId="c2e8f618-9ffe-4e23-aa52-34539506ef1c" providerId="ADAL" clId="{B9563BC1-917B-4E47-A310-CF283070251A}" dt="2022-04-14T14:14:32.806" v="19878" actId="404"/>
          <ac:spMkLst>
            <pc:docMk/>
            <pc:sldMk cId="499945804" sldId="298"/>
            <ac:spMk id="62" creationId="{0EAC115B-5535-4FE4-A471-F6AA3BA98F9F}"/>
          </ac:spMkLst>
        </pc:spChg>
        <pc:spChg chg="mod">
          <ac:chgData name="Philippe Karan" userId="c2e8f618-9ffe-4e23-aa52-34539506ef1c" providerId="ADAL" clId="{B9563BC1-917B-4E47-A310-CF283070251A}" dt="2022-04-14T14:22:27.538" v="19993"/>
          <ac:spMkLst>
            <pc:docMk/>
            <pc:sldMk cId="499945804" sldId="298"/>
            <ac:spMk id="64" creationId="{2D8EE3F7-D000-47B4-A342-7EEA0D96C3E3}"/>
          </ac:spMkLst>
        </pc:spChg>
        <pc:spChg chg="mod">
          <ac:chgData name="Philippe Karan" userId="c2e8f618-9ffe-4e23-aa52-34539506ef1c" providerId="ADAL" clId="{B9563BC1-917B-4E47-A310-CF283070251A}" dt="2022-04-14T14:22:27.538" v="19993"/>
          <ac:spMkLst>
            <pc:docMk/>
            <pc:sldMk cId="499945804" sldId="298"/>
            <ac:spMk id="68" creationId="{4F0A829A-E05F-44C9-B755-CA30E8230FEF}"/>
          </ac:spMkLst>
        </pc:spChg>
        <pc:spChg chg="mod">
          <ac:chgData name="Philippe Karan" userId="c2e8f618-9ffe-4e23-aa52-34539506ef1c" providerId="ADAL" clId="{B9563BC1-917B-4E47-A310-CF283070251A}" dt="2022-04-14T14:22:27.538" v="19993"/>
          <ac:spMkLst>
            <pc:docMk/>
            <pc:sldMk cId="499945804" sldId="298"/>
            <ac:spMk id="69" creationId="{C7184863-E9C0-40C9-8620-F9ACDB31665F}"/>
          </ac:spMkLst>
        </pc:spChg>
        <pc:spChg chg="add mod">
          <ac:chgData name="Philippe Karan" userId="c2e8f618-9ffe-4e23-aa52-34539506ef1c" providerId="ADAL" clId="{B9563BC1-917B-4E47-A310-CF283070251A}" dt="2022-04-14T14:31:13.027" v="20192" actId="1076"/>
          <ac:spMkLst>
            <pc:docMk/>
            <pc:sldMk cId="499945804" sldId="298"/>
            <ac:spMk id="70" creationId="{9C867B89-BF53-4BE2-AE11-117E8E97F17E}"/>
          </ac:spMkLst>
        </pc:spChg>
        <pc:spChg chg="add mod topLvl">
          <ac:chgData name="Philippe Karan" userId="c2e8f618-9ffe-4e23-aa52-34539506ef1c" providerId="ADAL" clId="{B9563BC1-917B-4E47-A310-CF283070251A}" dt="2022-04-14T14:34:33.600" v="20254" actId="165"/>
          <ac:spMkLst>
            <pc:docMk/>
            <pc:sldMk cId="499945804" sldId="298"/>
            <ac:spMk id="71" creationId="{01A510AE-5364-4399-8FED-585DF8109B7B}"/>
          </ac:spMkLst>
        </pc:spChg>
        <pc:spChg chg="add mod topLvl">
          <ac:chgData name="Philippe Karan" userId="c2e8f618-9ffe-4e23-aa52-34539506ef1c" providerId="ADAL" clId="{B9563BC1-917B-4E47-A310-CF283070251A}" dt="2022-04-14T14:34:33.600" v="20254" actId="165"/>
          <ac:spMkLst>
            <pc:docMk/>
            <pc:sldMk cId="499945804" sldId="298"/>
            <ac:spMk id="72" creationId="{C64103F6-C8E1-4B5A-ADE2-588739F6A4D6}"/>
          </ac:spMkLst>
        </pc:spChg>
        <pc:spChg chg="add mod">
          <ac:chgData name="Philippe Karan" userId="c2e8f618-9ffe-4e23-aa52-34539506ef1c" providerId="ADAL" clId="{B9563BC1-917B-4E47-A310-CF283070251A}" dt="2022-04-14T14:32:51.248" v="20226" actId="1076"/>
          <ac:spMkLst>
            <pc:docMk/>
            <pc:sldMk cId="499945804" sldId="298"/>
            <ac:spMk id="73" creationId="{AF22D3D6-E2E7-4480-8FFD-FE382EB96EBF}"/>
          </ac:spMkLst>
        </pc:spChg>
        <pc:spChg chg="add del mod">
          <ac:chgData name="Philippe Karan" userId="c2e8f618-9ffe-4e23-aa52-34539506ef1c" providerId="ADAL" clId="{B9563BC1-917B-4E47-A310-CF283070251A}" dt="2022-04-14T14:38:12.874" v="20300" actId="478"/>
          <ac:spMkLst>
            <pc:docMk/>
            <pc:sldMk cId="499945804" sldId="298"/>
            <ac:spMk id="88" creationId="{7C59A0C3-CF78-4A51-8A22-F44C0180F045}"/>
          </ac:spMkLst>
        </pc:spChg>
        <pc:spChg chg="add mod">
          <ac:chgData name="Philippe Karan" userId="c2e8f618-9ffe-4e23-aa52-34539506ef1c" providerId="ADAL" clId="{B9563BC1-917B-4E47-A310-CF283070251A}" dt="2022-04-14T14:38:13.070" v="20301"/>
          <ac:spMkLst>
            <pc:docMk/>
            <pc:sldMk cId="499945804" sldId="298"/>
            <ac:spMk id="89" creationId="{8B86CC57-ABF6-42D8-8789-746699CDD1EE}"/>
          </ac:spMkLst>
        </pc:spChg>
        <pc:grpChg chg="add del mod">
          <ac:chgData name="Philippe Karan" userId="c2e8f618-9ffe-4e23-aa52-34539506ef1c" providerId="ADAL" clId="{B9563BC1-917B-4E47-A310-CF283070251A}" dt="2022-04-14T14:34:33.600" v="20254" actId="165"/>
          <ac:grpSpMkLst>
            <pc:docMk/>
            <pc:sldMk cId="499945804" sldId="298"/>
            <ac:grpSpMk id="17" creationId="{43275490-700B-46D7-B0B3-E08695CD8444}"/>
          </ac:grpSpMkLst>
        </pc:grpChg>
        <pc:grpChg chg="add mod">
          <ac:chgData name="Philippe Karan" userId="c2e8f618-9ffe-4e23-aa52-34539506ef1c" providerId="ADAL" clId="{B9563BC1-917B-4E47-A310-CF283070251A}" dt="2022-04-14T14:29:50.265" v="20149" actId="1076"/>
          <ac:grpSpMkLst>
            <pc:docMk/>
            <pc:sldMk cId="499945804" sldId="298"/>
            <ac:grpSpMk id="56" creationId="{4553E39A-411E-490E-BFFD-B868E80BD9FC}"/>
          </ac:grpSpMkLst>
        </pc:grpChg>
        <pc:grpChg chg="mod">
          <ac:chgData name="Philippe Karan" userId="c2e8f618-9ffe-4e23-aa52-34539506ef1c" providerId="ADAL" clId="{B9563BC1-917B-4E47-A310-CF283070251A}" dt="2022-04-14T14:13:36.925" v="19862"/>
          <ac:grpSpMkLst>
            <pc:docMk/>
            <pc:sldMk cId="499945804" sldId="298"/>
            <ac:grpSpMk id="58" creationId="{1CC580AF-6211-4E8A-B153-445F217B351A}"/>
          </ac:grpSpMkLst>
        </pc:grpChg>
        <pc:grpChg chg="add mod">
          <ac:chgData name="Philippe Karan" userId="c2e8f618-9ffe-4e23-aa52-34539506ef1c" providerId="ADAL" clId="{B9563BC1-917B-4E47-A310-CF283070251A}" dt="2022-04-14T14:30:01.209" v="20152" actId="1076"/>
          <ac:grpSpMkLst>
            <pc:docMk/>
            <pc:sldMk cId="499945804" sldId="298"/>
            <ac:grpSpMk id="63" creationId="{F6A4136F-D558-4DCD-8B4D-8C3A350B25FC}"/>
          </ac:grpSpMkLst>
        </pc:grpChg>
        <pc:grpChg chg="mod">
          <ac:chgData name="Philippe Karan" userId="c2e8f618-9ffe-4e23-aa52-34539506ef1c" providerId="ADAL" clId="{B9563BC1-917B-4E47-A310-CF283070251A}" dt="2022-04-14T14:22:27.538" v="19993"/>
          <ac:grpSpMkLst>
            <pc:docMk/>
            <pc:sldMk cId="499945804" sldId="298"/>
            <ac:grpSpMk id="65" creationId="{127C99FA-0BDE-4201-B14D-795434CC6510}"/>
          </ac:grpSpMkLst>
        </pc:grpChg>
        <pc:picChg chg="mod">
          <ac:chgData name="Philippe Karan" userId="c2e8f618-9ffe-4e23-aa52-34539506ef1c" providerId="ADAL" clId="{B9563BC1-917B-4E47-A310-CF283070251A}" dt="2022-04-14T14:12:23.336" v="19842" actId="1076"/>
          <ac:picMkLst>
            <pc:docMk/>
            <pc:sldMk cId="499945804" sldId="298"/>
            <ac:picMk id="47" creationId="{E63791CD-345E-4B43-8493-F6BD756293D2}"/>
          </ac:picMkLst>
        </pc:picChg>
        <pc:picChg chg="mod">
          <ac:chgData name="Philippe Karan" userId="c2e8f618-9ffe-4e23-aa52-34539506ef1c" providerId="ADAL" clId="{B9563BC1-917B-4E47-A310-CF283070251A}" dt="2022-04-14T14:12:23.336" v="19842" actId="1076"/>
          <ac:picMkLst>
            <pc:docMk/>
            <pc:sldMk cId="499945804" sldId="298"/>
            <ac:picMk id="48" creationId="{6384D24F-4E8B-4450-8703-38DFE03A8816}"/>
          </ac:picMkLst>
        </pc:picChg>
        <pc:cxnChg chg="add mod">
          <ac:chgData name="Philippe Karan" userId="c2e8f618-9ffe-4e23-aa52-34539506ef1c" providerId="ADAL" clId="{B9563BC1-917B-4E47-A310-CF283070251A}" dt="2022-04-14T14:29:56.033" v="20151" actId="14100"/>
          <ac:cxnSpMkLst>
            <pc:docMk/>
            <pc:sldMk cId="499945804" sldId="298"/>
            <ac:cxnSpMk id="12" creationId="{41033AF2-50BF-4B21-93AA-EF6E90A2BA65}"/>
          </ac:cxnSpMkLst>
        </pc:cxnChg>
        <pc:cxnChg chg="add mod">
          <ac:chgData name="Philippe Karan" userId="c2e8f618-9ffe-4e23-aa52-34539506ef1c" providerId="ADAL" clId="{B9563BC1-917B-4E47-A310-CF283070251A}" dt="2022-04-14T14:30:21.434" v="20156" actId="1076"/>
          <ac:cxnSpMkLst>
            <pc:docMk/>
            <pc:sldMk cId="499945804" sldId="298"/>
            <ac:cxnSpMk id="19" creationId="{DF29127E-754A-4B5E-ACF3-2B35A2537564}"/>
          </ac:cxnSpMkLst>
        </pc:cxnChg>
        <pc:cxnChg chg="del">
          <ac:chgData name="Philippe Karan" userId="c2e8f618-9ffe-4e23-aa52-34539506ef1c" providerId="ADAL" clId="{B9563BC1-917B-4E47-A310-CF283070251A}" dt="2022-04-14T13:58:27.229" v="19605" actId="478"/>
          <ac:cxnSpMkLst>
            <pc:docMk/>
            <pc:sldMk cId="499945804" sldId="298"/>
            <ac:cxnSpMk id="21" creationId="{A77F63E1-5403-45D0-A95F-55461AF4E5FD}"/>
          </ac:cxnSpMkLst>
        </pc:cxnChg>
        <pc:cxnChg chg="add mod">
          <ac:chgData name="Philippe Karan" userId="c2e8f618-9ffe-4e23-aa52-34539506ef1c" providerId="ADAL" clId="{B9563BC1-917B-4E47-A310-CF283070251A}" dt="2022-04-14T14:10:14.376" v="19837" actId="1035"/>
          <ac:cxnSpMkLst>
            <pc:docMk/>
            <pc:sldMk cId="499945804" sldId="298"/>
            <ac:cxnSpMk id="27" creationId="{BB67705D-4436-4B99-B450-1AD35508A78E}"/>
          </ac:cxnSpMkLst>
        </pc:cxnChg>
        <pc:cxnChg chg="add del mod">
          <ac:chgData name="Philippe Karan" userId="c2e8f618-9ffe-4e23-aa52-34539506ef1c" providerId="ADAL" clId="{B9563BC1-917B-4E47-A310-CF283070251A}" dt="2022-04-13T22:45:42.911" v="19552" actId="478"/>
          <ac:cxnSpMkLst>
            <pc:docMk/>
            <pc:sldMk cId="499945804" sldId="298"/>
            <ac:cxnSpMk id="28" creationId="{905B5578-CEB8-4BA5-A6DE-697252A486EC}"/>
          </ac:cxnSpMkLst>
        </pc:cxnChg>
        <pc:cxnChg chg="del">
          <ac:chgData name="Philippe Karan" userId="c2e8f618-9ffe-4e23-aa52-34539506ef1c" providerId="ADAL" clId="{B9563BC1-917B-4E47-A310-CF283070251A}" dt="2022-04-14T13:58:27.829" v="19606" actId="478"/>
          <ac:cxnSpMkLst>
            <pc:docMk/>
            <pc:sldMk cId="499945804" sldId="298"/>
            <ac:cxnSpMk id="30" creationId="{AF284083-1FAD-4020-B3E3-3F3A29C3C1FC}"/>
          </ac:cxnSpMkLst>
        </pc:cxnChg>
        <pc:cxnChg chg="del">
          <ac:chgData name="Philippe Karan" userId="c2e8f618-9ffe-4e23-aa52-34539506ef1c" providerId="ADAL" clId="{B9563BC1-917B-4E47-A310-CF283070251A}" dt="2022-04-14T13:58:28.725" v="19607" actId="478"/>
          <ac:cxnSpMkLst>
            <pc:docMk/>
            <pc:sldMk cId="499945804" sldId="298"/>
            <ac:cxnSpMk id="36" creationId="{A0142EC3-9352-4E0F-B802-7144049C8D98}"/>
          </ac:cxnSpMkLst>
        </pc:cxnChg>
        <pc:cxnChg chg="add mod">
          <ac:chgData name="Philippe Karan" userId="c2e8f618-9ffe-4e23-aa52-34539506ef1c" providerId="ADAL" clId="{B9563BC1-917B-4E47-A310-CF283070251A}" dt="2022-04-14T14:10:54.454" v="19841" actId="692"/>
          <ac:cxnSpMkLst>
            <pc:docMk/>
            <pc:sldMk cId="499945804" sldId="298"/>
            <ac:cxnSpMk id="54" creationId="{CC0B5811-774B-4A37-B098-A52AADB9B0F8}"/>
          </ac:cxnSpMkLst>
        </pc:cxnChg>
        <pc:cxnChg chg="mod">
          <ac:chgData name="Philippe Karan" userId="c2e8f618-9ffe-4e23-aa52-34539506ef1c" providerId="ADAL" clId="{B9563BC1-917B-4E47-A310-CF283070251A}" dt="2022-04-14T14:13:36.925" v="19862"/>
          <ac:cxnSpMkLst>
            <pc:docMk/>
            <pc:sldMk cId="499945804" sldId="298"/>
            <ac:cxnSpMk id="59" creationId="{DB9FFB8B-F57A-4436-9024-EDE4B1F3B46C}"/>
          </ac:cxnSpMkLst>
        </pc:cxnChg>
        <pc:cxnChg chg="mod">
          <ac:chgData name="Philippe Karan" userId="c2e8f618-9ffe-4e23-aa52-34539506ef1c" providerId="ADAL" clId="{B9563BC1-917B-4E47-A310-CF283070251A}" dt="2022-04-14T14:13:36.925" v="19862"/>
          <ac:cxnSpMkLst>
            <pc:docMk/>
            <pc:sldMk cId="499945804" sldId="298"/>
            <ac:cxnSpMk id="60" creationId="{8BB2D4A5-4C4E-44A6-B408-15E48F2E000F}"/>
          </ac:cxnSpMkLst>
        </pc:cxnChg>
        <pc:cxnChg chg="mod">
          <ac:chgData name="Philippe Karan" userId="c2e8f618-9ffe-4e23-aa52-34539506ef1c" providerId="ADAL" clId="{B9563BC1-917B-4E47-A310-CF283070251A}" dt="2022-04-14T14:22:27.538" v="19993"/>
          <ac:cxnSpMkLst>
            <pc:docMk/>
            <pc:sldMk cId="499945804" sldId="298"/>
            <ac:cxnSpMk id="66" creationId="{82DC96F2-F41E-4B02-A366-B53F2864FFBB}"/>
          </ac:cxnSpMkLst>
        </pc:cxnChg>
        <pc:cxnChg chg="mod">
          <ac:chgData name="Philippe Karan" userId="c2e8f618-9ffe-4e23-aa52-34539506ef1c" providerId="ADAL" clId="{B9563BC1-917B-4E47-A310-CF283070251A}" dt="2022-04-14T14:22:27.538" v="19993"/>
          <ac:cxnSpMkLst>
            <pc:docMk/>
            <pc:sldMk cId="499945804" sldId="298"/>
            <ac:cxnSpMk id="67" creationId="{B7FA5E41-0A29-437B-9BE4-DB34E922B564}"/>
          </ac:cxnSpMkLst>
        </pc:cxnChg>
        <pc:cxnChg chg="add mod">
          <ac:chgData name="Philippe Karan" userId="c2e8f618-9ffe-4e23-aa52-34539506ef1c" providerId="ADAL" clId="{B9563BC1-917B-4E47-A310-CF283070251A}" dt="2022-04-14T14:31:16.396" v="20193" actId="1076"/>
          <ac:cxnSpMkLst>
            <pc:docMk/>
            <pc:sldMk cId="499945804" sldId="298"/>
            <ac:cxnSpMk id="75" creationId="{08289F11-4657-45B8-8346-2CF6B75710B7}"/>
          </ac:cxnSpMkLst>
        </pc:cxnChg>
        <pc:cxnChg chg="add del mod">
          <ac:chgData name="Philippe Karan" userId="c2e8f618-9ffe-4e23-aa52-34539506ef1c" providerId="ADAL" clId="{B9563BC1-917B-4E47-A310-CF283070251A}" dt="2022-04-14T14:31:52.297" v="20205" actId="478"/>
          <ac:cxnSpMkLst>
            <pc:docMk/>
            <pc:sldMk cId="499945804" sldId="298"/>
            <ac:cxnSpMk id="79" creationId="{D4C218CD-8383-417D-99A8-74A2AF9711A5}"/>
          </ac:cxnSpMkLst>
        </pc:cxnChg>
        <pc:cxnChg chg="add mod">
          <ac:chgData name="Philippe Karan" userId="c2e8f618-9ffe-4e23-aa52-34539506ef1c" providerId="ADAL" clId="{B9563BC1-917B-4E47-A310-CF283070251A}" dt="2022-04-14T14:31:50.413" v="20204" actId="1076"/>
          <ac:cxnSpMkLst>
            <pc:docMk/>
            <pc:sldMk cId="499945804" sldId="298"/>
            <ac:cxnSpMk id="81" creationId="{15C4D658-84B2-4AB5-AE8A-F05400E57536}"/>
          </ac:cxnSpMkLst>
        </pc:cxnChg>
        <pc:cxnChg chg="add mod">
          <ac:chgData name="Philippe Karan" userId="c2e8f618-9ffe-4e23-aa52-34539506ef1c" providerId="ADAL" clId="{B9563BC1-917B-4E47-A310-CF283070251A}" dt="2022-04-14T14:32:37.301" v="20225" actId="1038"/>
          <ac:cxnSpMkLst>
            <pc:docMk/>
            <pc:sldMk cId="499945804" sldId="298"/>
            <ac:cxnSpMk id="84" creationId="{E3ED9AEC-4364-4419-BBDF-FE9783750601}"/>
          </ac:cxnSpMkLst>
        </pc:cxnChg>
        <pc:cxnChg chg="add mod">
          <ac:chgData name="Philippe Karan" userId="c2e8f618-9ffe-4e23-aa52-34539506ef1c" providerId="ADAL" clId="{B9563BC1-917B-4E47-A310-CF283070251A}" dt="2022-04-14T14:33:02.944" v="20230" actId="1076"/>
          <ac:cxnSpMkLst>
            <pc:docMk/>
            <pc:sldMk cId="499945804" sldId="298"/>
            <ac:cxnSpMk id="86" creationId="{B54B2008-ADE6-4F52-9717-37F14F025946}"/>
          </ac:cxnSpMkLst>
        </pc:cxnChg>
      </pc:sldChg>
      <pc:sldChg chg="addSp delSp modSp add mod delAnim modAnim">
        <pc:chgData name="Philippe Karan" userId="c2e8f618-9ffe-4e23-aa52-34539506ef1c" providerId="ADAL" clId="{B9563BC1-917B-4E47-A310-CF283070251A}" dt="2022-04-14T14:38:34.180" v="20302"/>
        <pc:sldMkLst>
          <pc:docMk/>
          <pc:sldMk cId="2920718068" sldId="299"/>
        </pc:sldMkLst>
        <pc:spChg chg="del">
          <ac:chgData name="Philippe Karan" userId="c2e8f618-9ffe-4e23-aa52-34539506ef1c" providerId="ADAL" clId="{B9563BC1-917B-4E47-A310-CF283070251A}" dt="2022-04-14T14:36:56.495" v="20278" actId="478"/>
          <ac:spMkLst>
            <pc:docMk/>
            <pc:sldMk cId="2920718068" sldId="299"/>
            <ac:spMk id="45" creationId="{C85D6D12-BA30-44EA-B36B-4847BF87FE0E}"/>
          </ac:spMkLst>
        </pc:spChg>
        <pc:spChg chg="add mod">
          <ac:chgData name="Philippe Karan" userId="c2e8f618-9ffe-4e23-aa52-34539506ef1c" providerId="ADAL" clId="{B9563BC1-917B-4E47-A310-CF283070251A}" dt="2022-04-14T14:37:10.778" v="20280" actId="1076"/>
          <ac:spMkLst>
            <pc:docMk/>
            <pc:sldMk cId="2920718068" sldId="299"/>
            <ac:spMk id="74" creationId="{82F2222B-9BF0-48FB-9B0C-D210B368600F}"/>
          </ac:spMkLst>
        </pc:spChg>
        <pc:spChg chg="add del mod">
          <ac:chgData name="Philippe Karan" userId="c2e8f618-9ffe-4e23-aa52-34539506ef1c" providerId="ADAL" clId="{B9563BC1-917B-4E47-A310-CF283070251A}" dt="2022-04-14T14:36:41.068" v="20270" actId="478"/>
          <ac:spMkLst>
            <pc:docMk/>
            <pc:sldMk cId="2920718068" sldId="299"/>
            <ac:spMk id="76" creationId="{53B12427-2416-4371-B606-9D677CBBD0D8}"/>
          </ac:spMkLst>
        </pc:spChg>
        <pc:spChg chg="add mod">
          <ac:chgData name="Philippe Karan" userId="c2e8f618-9ffe-4e23-aa52-34539506ef1c" providerId="ADAL" clId="{B9563BC1-917B-4E47-A310-CF283070251A}" dt="2022-04-14T14:37:01.258" v="20279" actId="1076"/>
          <ac:spMkLst>
            <pc:docMk/>
            <pc:sldMk cId="2920718068" sldId="299"/>
            <ac:spMk id="77" creationId="{8D69212E-DBBC-489E-B694-FBD0E3FC9B1C}"/>
          </ac:spMkLst>
        </pc:spChg>
        <pc:spChg chg="add mod">
          <ac:chgData name="Philippe Karan" userId="c2e8f618-9ffe-4e23-aa52-34539506ef1c" providerId="ADAL" clId="{B9563BC1-917B-4E47-A310-CF283070251A}" dt="2022-04-14T14:37:15.779" v="20282" actId="1076"/>
          <ac:spMkLst>
            <pc:docMk/>
            <pc:sldMk cId="2920718068" sldId="299"/>
            <ac:spMk id="78" creationId="{CA42FB15-5B16-4A77-984D-88EB811B753F}"/>
          </ac:spMkLst>
        </pc:spChg>
        <pc:spChg chg="add mod">
          <ac:chgData name="Philippe Karan" userId="c2e8f618-9ffe-4e23-aa52-34539506ef1c" providerId="ADAL" clId="{B9563BC1-917B-4E47-A310-CF283070251A}" dt="2022-04-14T14:37:39.707" v="20287" actId="1076"/>
          <ac:spMkLst>
            <pc:docMk/>
            <pc:sldMk cId="2920718068" sldId="299"/>
            <ac:spMk id="79" creationId="{236B9A62-F907-4B5C-B236-D1A112421534}"/>
          </ac:spMkLst>
        </pc:spChg>
        <pc:spChg chg="add mod">
          <ac:chgData name="Philippe Karan" userId="c2e8f618-9ffe-4e23-aa52-34539506ef1c" providerId="ADAL" clId="{B9563BC1-917B-4E47-A310-CF283070251A}" dt="2022-04-14T14:38:06.147" v="20299" actId="1076"/>
          <ac:spMkLst>
            <pc:docMk/>
            <pc:sldMk cId="2920718068" sldId="299"/>
            <ac:spMk id="80" creationId="{A285086F-7335-4004-A96F-7979F1E4214F}"/>
          </ac:spMkLst>
        </pc:spChg>
        <pc:spChg chg="mod">
          <ac:chgData name="Philippe Karan" userId="c2e8f618-9ffe-4e23-aa52-34539506ef1c" providerId="ADAL" clId="{B9563BC1-917B-4E47-A310-CF283070251A}" dt="2022-04-14T14:37:59.780" v="20298" actId="1076"/>
          <ac:spMkLst>
            <pc:docMk/>
            <pc:sldMk cId="2920718068" sldId="299"/>
            <ac:spMk id="88" creationId="{7C59A0C3-CF78-4A51-8A22-F44C0180F045}"/>
          </ac:spMkLst>
        </pc:spChg>
        <pc:picChg chg="del">
          <ac:chgData name="Philippe Karan" userId="c2e8f618-9ffe-4e23-aa52-34539506ef1c" providerId="ADAL" clId="{B9563BC1-917B-4E47-A310-CF283070251A}" dt="2022-04-14T14:36:56.495" v="20278" actId="478"/>
          <ac:picMkLst>
            <pc:docMk/>
            <pc:sldMk cId="2920718068" sldId="299"/>
            <ac:picMk id="47" creationId="{E63791CD-345E-4B43-8493-F6BD756293D2}"/>
          </ac:picMkLst>
        </pc:picChg>
        <pc:picChg chg="del">
          <ac:chgData name="Philippe Karan" userId="c2e8f618-9ffe-4e23-aa52-34539506ef1c" providerId="ADAL" clId="{B9563BC1-917B-4E47-A310-CF283070251A}" dt="2022-04-14T14:36:56.495" v="20278" actId="478"/>
          <ac:picMkLst>
            <pc:docMk/>
            <pc:sldMk cId="2920718068" sldId="299"/>
            <ac:picMk id="48" creationId="{6384D24F-4E8B-4450-8703-38DFE03A8816}"/>
          </ac:picMkLst>
        </pc:picChg>
      </pc:sldChg>
      <pc:sldChg chg="addSp delSp modSp new mod modAnim">
        <pc:chgData name="Philippe Karan" userId="c2e8f618-9ffe-4e23-aa52-34539506ef1c" providerId="ADAL" clId="{B9563BC1-917B-4E47-A310-CF283070251A}" dt="2022-06-07T20:32:13.060" v="27466" actId="1076"/>
        <pc:sldMkLst>
          <pc:docMk/>
          <pc:sldMk cId="3379692046" sldId="300"/>
        </pc:sldMkLst>
        <pc:spChg chg="mod">
          <ac:chgData name="Philippe Karan" userId="c2e8f618-9ffe-4e23-aa52-34539506ef1c" providerId="ADAL" clId="{B9563BC1-917B-4E47-A310-CF283070251A}" dt="2022-04-14T14:52:52.696" v="20395"/>
          <ac:spMkLst>
            <pc:docMk/>
            <pc:sldMk cId="3379692046" sldId="300"/>
            <ac:spMk id="2" creationId="{C6A859FA-3338-4F9E-83F5-D3C412A35D23}"/>
          </ac:spMkLst>
        </pc:spChg>
        <pc:spChg chg="del">
          <ac:chgData name="Philippe Karan" userId="c2e8f618-9ffe-4e23-aa52-34539506ef1c" providerId="ADAL" clId="{B9563BC1-917B-4E47-A310-CF283070251A}" dt="2022-04-14T14:52:54.243" v="20396" actId="478"/>
          <ac:spMkLst>
            <pc:docMk/>
            <pc:sldMk cId="3379692046" sldId="300"/>
            <ac:spMk id="3" creationId="{08B23E3C-336D-439A-A56C-A72FFC0798D2}"/>
          </ac:spMkLst>
        </pc:spChg>
        <pc:spChg chg="add del">
          <ac:chgData name="Philippe Karan" userId="c2e8f618-9ffe-4e23-aa52-34539506ef1c" providerId="ADAL" clId="{B9563BC1-917B-4E47-A310-CF283070251A}" dt="2022-04-14T14:52:51.990" v="20394" actId="22"/>
          <ac:spMkLst>
            <pc:docMk/>
            <pc:sldMk cId="3379692046" sldId="300"/>
            <ac:spMk id="6" creationId="{4470CEA0-1716-4FF9-9F67-77774F5087B7}"/>
          </ac:spMkLst>
        </pc:spChg>
        <pc:spChg chg="add mod">
          <ac:chgData name="Philippe Karan" userId="c2e8f618-9ffe-4e23-aa52-34539506ef1c" providerId="ADAL" clId="{B9563BC1-917B-4E47-A310-CF283070251A}" dt="2022-04-14T14:52:57.760" v="20397"/>
          <ac:spMkLst>
            <pc:docMk/>
            <pc:sldMk cId="3379692046" sldId="300"/>
            <ac:spMk id="7" creationId="{B38B9A70-010B-4B19-96CA-6941DD88BEAE}"/>
          </ac:spMkLst>
        </pc:spChg>
        <pc:spChg chg="add del mod">
          <ac:chgData name="Philippe Karan" userId="c2e8f618-9ffe-4e23-aa52-34539506ef1c" providerId="ADAL" clId="{B9563BC1-917B-4E47-A310-CF283070251A}" dt="2022-04-14T14:56:17.881" v="20432" actId="478"/>
          <ac:spMkLst>
            <pc:docMk/>
            <pc:sldMk cId="3379692046" sldId="300"/>
            <ac:spMk id="8" creationId="{176C7EE3-3965-4715-8CC5-A77660D6580D}"/>
          </ac:spMkLst>
        </pc:spChg>
        <pc:spChg chg="add mod">
          <ac:chgData name="Philippe Karan" userId="c2e8f618-9ffe-4e23-aa52-34539506ef1c" providerId="ADAL" clId="{B9563BC1-917B-4E47-A310-CF283070251A}" dt="2022-04-14T14:56:08.749" v="20428" actId="20577"/>
          <ac:spMkLst>
            <pc:docMk/>
            <pc:sldMk cId="3379692046" sldId="300"/>
            <ac:spMk id="9" creationId="{1E9F2145-728C-428A-BDA2-BBCF57893873}"/>
          </ac:spMkLst>
        </pc:spChg>
        <pc:spChg chg="add mod">
          <ac:chgData name="Philippe Karan" userId="c2e8f618-9ffe-4e23-aa52-34539506ef1c" providerId="ADAL" clId="{B9563BC1-917B-4E47-A310-CF283070251A}" dt="2022-04-14T14:57:07.815" v="20440" actId="1076"/>
          <ac:spMkLst>
            <pc:docMk/>
            <pc:sldMk cId="3379692046" sldId="300"/>
            <ac:spMk id="10" creationId="{801CF155-EDF8-49F6-8C96-8BC249C16243}"/>
          </ac:spMkLst>
        </pc:spChg>
        <pc:spChg chg="add mod">
          <ac:chgData name="Philippe Karan" userId="c2e8f618-9ffe-4e23-aa52-34539506ef1c" providerId="ADAL" clId="{B9563BC1-917B-4E47-A310-CF283070251A}" dt="2022-04-14T14:57:15.638" v="20469" actId="1035"/>
          <ac:spMkLst>
            <pc:docMk/>
            <pc:sldMk cId="3379692046" sldId="300"/>
            <ac:spMk id="12" creationId="{EBAD040A-C794-4C7F-AB17-42F93C8E9D80}"/>
          </ac:spMkLst>
        </pc:spChg>
        <pc:spChg chg="add mod">
          <ac:chgData name="Philippe Karan" userId="c2e8f618-9ffe-4e23-aa52-34539506ef1c" providerId="ADAL" clId="{B9563BC1-917B-4E47-A310-CF283070251A}" dt="2022-04-14T15:01:40.714" v="20513" actId="1076"/>
          <ac:spMkLst>
            <pc:docMk/>
            <pc:sldMk cId="3379692046" sldId="300"/>
            <ac:spMk id="13" creationId="{8F1DBEE1-C818-4192-84ED-D6A45776B74E}"/>
          </ac:spMkLst>
        </pc:spChg>
        <pc:spChg chg="add mod">
          <ac:chgData name="Philippe Karan" userId="c2e8f618-9ffe-4e23-aa52-34539506ef1c" providerId="ADAL" clId="{B9563BC1-917B-4E47-A310-CF283070251A}" dt="2022-04-14T15:04:16.904" v="20528" actId="1076"/>
          <ac:spMkLst>
            <pc:docMk/>
            <pc:sldMk cId="3379692046" sldId="300"/>
            <ac:spMk id="14" creationId="{241616F3-EAAA-4FEF-B485-33822DCA432C}"/>
          </ac:spMkLst>
        </pc:spChg>
        <pc:spChg chg="add mod">
          <ac:chgData name="Philippe Karan" userId="c2e8f618-9ffe-4e23-aa52-34539506ef1c" providerId="ADAL" clId="{B9563BC1-917B-4E47-A310-CF283070251A}" dt="2022-04-14T15:04:59.762" v="20534" actId="1076"/>
          <ac:spMkLst>
            <pc:docMk/>
            <pc:sldMk cId="3379692046" sldId="300"/>
            <ac:spMk id="15" creationId="{00648097-4264-4854-8E66-E8AE2D40B833}"/>
          </ac:spMkLst>
        </pc:spChg>
        <pc:spChg chg="add mod">
          <ac:chgData name="Philippe Karan" userId="c2e8f618-9ffe-4e23-aa52-34539506ef1c" providerId="ADAL" clId="{B9563BC1-917B-4E47-A310-CF283070251A}" dt="2022-04-14T15:06:05.588" v="20540" actId="1076"/>
          <ac:spMkLst>
            <pc:docMk/>
            <pc:sldMk cId="3379692046" sldId="300"/>
            <ac:spMk id="16" creationId="{828FDB16-5CF0-439E-98CF-0B584B3832B7}"/>
          </ac:spMkLst>
        </pc:spChg>
        <pc:spChg chg="add mod">
          <ac:chgData name="Philippe Karan" userId="c2e8f618-9ffe-4e23-aa52-34539506ef1c" providerId="ADAL" clId="{B9563BC1-917B-4E47-A310-CF283070251A}" dt="2022-04-14T15:05:39.283" v="20537" actId="1076"/>
          <ac:spMkLst>
            <pc:docMk/>
            <pc:sldMk cId="3379692046" sldId="300"/>
            <ac:spMk id="17" creationId="{533557BB-EF01-4458-834E-7C154A02775C}"/>
          </ac:spMkLst>
        </pc:spChg>
        <pc:spChg chg="add mod">
          <ac:chgData name="Philippe Karan" userId="c2e8f618-9ffe-4e23-aa52-34539506ef1c" providerId="ADAL" clId="{B9563BC1-917B-4E47-A310-CF283070251A}" dt="2022-04-14T15:01:18.934" v="20512" actId="1036"/>
          <ac:spMkLst>
            <pc:docMk/>
            <pc:sldMk cId="3379692046" sldId="300"/>
            <ac:spMk id="18" creationId="{5034FD26-2E29-4C1D-AFC1-3EEC503C8CE9}"/>
          </ac:spMkLst>
        </pc:spChg>
        <pc:spChg chg="add mod">
          <ac:chgData name="Philippe Karan" userId="c2e8f618-9ffe-4e23-aa52-34539506ef1c" providerId="ADAL" clId="{B9563BC1-917B-4E47-A310-CF283070251A}" dt="2022-04-14T15:04:36.185" v="20530" actId="1076"/>
          <ac:spMkLst>
            <pc:docMk/>
            <pc:sldMk cId="3379692046" sldId="300"/>
            <ac:spMk id="19" creationId="{43C39B61-996E-4096-8F91-D743AD0BD059}"/>
          </ac:spMkLst>
        </pc:spChg>
        <pc:spChg chg="add mod">
          <ac:chgData name="Philippe Karan" userId="c2e8f618-9ffe-4e23-aa52-34539506ef1c" providerId="ADAL" clId="{B9563BC1-917B-4E47-A310-CF283070251A}" dt="2022-04-14T15:02:26.010" v="20518" actId="1036"/>
          <ac:spMkLst>
            <pc:docMk/>
            <pc:sldMk cId="3379692046" sldId="300"/>
            <ac:spMk id="20" creationId="{C10E2C40-6DB3-4DD1-95E5-AFFBB9C1E926}"/>
          </ac:spMkLst>
        </pc:spChg>
        <pc:spChg chg="add mod">
          <ac:chgData name="Philippe Karan" userId="c2e8f618-9ffe-4e23-aa52-34539506ef1c" providerId="ADAL" clId="{B9563BC1-917B-4E47-A310-CF283070251A}" dt="2022-04-14T14:56:24.966" v="20433" actId="1076"/>
          <ac:spMkLst>
            <pc:docMk/>
            <pc:sldMk cId="3379692046" sldId="300"/>
            <ac:spMk id="33" creationId="{251691B8-281A-4E69-9759-BBC1D8E36CAF}"/>
          </ac:spMkLst>
        </pc:spChg>
        <pc:spChg chg="add mod">
          <ac:chgData name="Philippe Karan" userId="c2e8f618-9ffe-4e23-aa52-34539506ef1c" providerId="ADAL" clId="{B9563BC1-917B-4E47-A310-CF283070251A}" dt="2022-04-14T15:07:59.455" v="20577" actId="1036"/>
          <ac:spMkLst>
            <pc:docMk/>
            <pc:sldMk cId="3379692046" sldId="300"/>
            <ac:spMk id="35" creationId="{57146524-1AC7-4BDF-AB2D-654501372298}"/>
          </ac:spMkLst>
        </pc:spChg>
        <pc:spChg chg="add mod">
          <ac:chgData name="Philippe Karan" userId="c2e8f618-9ffe-4e23-aa52-34539506ef1c" providerId="ADAL" clId="{B9563BC1-917B-4E47-A310-CF283070251A}" dt="2022-04-14T15:07:59.455" v="20577" actId="1036"/>
          <ac:spMkLst>
            <pc:docMk/>
            <pc:sldMk cId="3379692046" sldId="300"/>
            <ac:spMk id="36" creationId="{B95AA346-E012-4625-AC9A-1DD2FB8CE198}"/>
          </ac:spMkLst>
        </pc:spChg>
        <pc:spChg chg="add mod">
          <ac:chgData name="Philippe Karan" userId="c2e8f618-9ffe-4e23-aa52-34539506ef1c" providerId="ADAL" clId="{B9563BC1-917B-4E47-A310-CF283070251A}" dt="2022-04-14T15:07:59.455" v="20577" actId="1036"/>
          <ac:spMkLst>
            <pc:docMk/>
            <pc:sldMk cId="3379692046" sldId="300"/>
            <ac:spMk id="37" creationId="{B1AA6E75-A66A-4D8E-9B7A-81C38992E3A5}"/>
          </ac:spMkLst>
        </pc:spChg>
        <pc:spChg chg="add mod">
          <ac:chgData name="Philippe Karan" userId="c2e8f618-9ffe-4e23-aa52-34539506ef1c" providerId="ADAL" clId="{B9563BC1-917B-4E47-A310-CF283070251A}" dt="2022-04-14T15:07:59.455" v="20577" actId="1036"/>
          <ac:spMkLst>
            <pc:docMk/>
            <pc:sldMk cId="3379692046" sldId="300"/>
            <ac:spMk id="38" creationId="{6C61B3E9-0641-41E9-B0D1-E82B1DA77FED}"/>
          </ac:spMkLst>
        </pc:spChg>
        <pc:spChg chg="add mod">
          <ac:chgData name="Philippe Karan" userId="c2e8f618-9ffe-4e23-aa52-34539506ef1c" providerId="ADAL" clId="{B9563BC1-917B-4E47-A310-CF283070251A}" dt="2022-04-14T15:07:59.455" v="20577" actId="1036"/>
          <ac:spMkLst>
            <pc:docMk/>
            <pc:sldMk cId="3379692046" sldId="300"/>
            <ac:spMk id="39" creationId="{03D26987-6832-43B5-B3DD-4F98715E77D5}"/>
          </ac:spMkLst>
        </pc:spChg>
        <pc:spChg chg="add mod">
          <ac:chgData name="Philippe Karan" userId="c2e8f618-9ffe-4e23-aa52-34539506ef1c" providerId="ADAL" clId="{B9563BC1-917B-4E47-A310-CF283070251A}" dt="2022-04-14T15:07:59.455" v="20577" actId="1036"/>
          <ac:spMkLst>
            <pc:docMk/>
            <pc:sldMk cId="3379692046" sldId="300"/>
            <ac:spMk id="40" creationId="{B1D6FAD1-DA65-40BC-93EF-4C399A0CF275}"/>
          </ac:spMkLst>
        </pc:spChg>
        <pc:spChg chg="add mod">
          <ac:chgData name="Philippe Karan" userId="c2e8f618-9ffe-4e23-aa52-34539506ef1c" providerId="ADAL" clId="{B9563BC1-917B-4E47-A310-CF283070251A}" dt="2022-04-14T15:07:59.455" v="20577" actId="1036"/>
          <ac:spMkLst>
            <pc:docMk/>
            <pc:sldMk cId="3379692046" sldId="300"/>
            <ac:spMk id="41" creationId="{1744409B-B9F1-4394-A8A2-F7EBB5E2E339}"/>
          </ac:spMkLst>
        </pc:spChg>
        <pc:spChg chg="add mod">
          <ac:chgData name="Philippe Karan" userId="c2e8f618-9ffe-4e23-aa52-34539506ef1c" providerId="ADAL" clId="{B9563BC1-917B-4E47-A310-CF283070251A}" dt="2022-04-14T15:07:59.455" v="20577" actId="1036"/>
          <ac:spMkLst>
            <pc:docMk/>
            <pc:sldMk cId="3379692046" sldId="300"/>
            <ac:spMk id="42" creationId="{AD6EFEDB-C50E-4713-A8B7-B0524B73CCF6}"/>
          </ac:spMkLst>
        </pc:spChg>
        <pc:spChg chg="add mod">
          <ac:chgData name="Philippe Karan" userId="c2e8f618-9ffe-4e23-aa52-34539506ef1c" providerId="ADAL" clId="{B9563BC1-917B-4E47-A310-CF283070251A}" dt="2022-04-14T15:07:59.455" v="20577" actId="1036"/>
          <ac:spMkLst>
            <pc:docMk/>
            <pc:sldMk cId="3379692046" sldId="300"/>
            <ac:spMk id="43" creationId="{DFA9030C-B884-4633-A83D-B200AFFACD2E}"/>
          </ac:spMkLst>
        </pc:spChg>
        <pc:spChg chg="add mod">
          <ac:chgData name="Philippe Karan" userId="c2e8f618-9ffe-4e23-aa52-34539506ef1c" providerId="ADAL" clId="{B9563BC1-917B-4E47-A310-CF283070251A}" dt="2022-04-14T15:08:19.834" v="20580" actId="1076"/>
          <ac:spMkLst>
            <pc:docMk/>
            <pc:sldMk cId="3379692046" sldId="300"/>
            <ac:spMk id="54" creationId="{4B4739EA-1262-4FB8-930A-A6B71872DFF8}"/>
          </ac:spMkLst>
        </pc:spChg>
        <pc:spChg chg="add mod">
          <ac:chgData name="Philippe Karan" userId="c2e8f618-9ffe-4e23-aa52-34539506ef1c" providerId="ADAL" clId="{B9563BC1-917B-4E47-A310-CF283070251A}" dt="2022-04-14T15:08:10.455" v="20579" actId="1035"/>
          <ac:spMkLst>
            <pc:docMk/>
            <pc:sldMk cId="3379692046" sldId="300"/>
            <ac:spMk id="55" creationId="{48E11305-5237-4091-A656-7A027D025FC8}"/>
          </ac:spMkLst>
        </pc:spChg>
        <pc:picChg chg="add mod">
          <ac:chgData name="Philippe Karan" userId="c2e8f618-9ffe-4e23-aa52-34539506ef1c" providerId="ADAL" clId="{B9563BC1-917B-4E47-A310-CF283070251A}" dt="2022-04-14T14:53:18.796" v="20398"/>
          <ac:picMkLst>
            <pc:docMk/>
            <pc:sldMk cId="3379692046" sldId="300"/>
            <ac:picMk id="32" creationId="{A8BBE970-C8F1-4EDB-B9F9-824A3C6BADFF}"/>
          </ac:picMkLst>
        </pc:picChg>
        <pc:picChg chg="add mod">
          <ac:chgData name="Philippe Karan" userId="c2e8f618-9ffe-4e23-aa52-34539506ef1c" providerId="ADAL" clId="{B9563BC1-917B-4E47-A310-CF283070251A}" dt="2022-04-29T14:37:27.084" v="24262" actId="1076"/>
          <ac:picMkLst>
            <pc:docMk/>
            <pc:sldMk cId="3379692046" sldId="300"/>
            <ac:picMk id="1026" creationId="{7682341D-EE8A-4C3B-844C-E534B462CAFC}"/>
          </ac:picMkLst>
        </pc:picChg>
        <pc:picChg chg="add mod">
          <ac:chgData name="Philippe Karan" userId="c2e8f618-9ffe-4e23-aa52-34539506ef1c" providerId="ADAL" clId="{B9563BC1-917B-4E47-A310-CF283070251A}" dt="2022-06-07T20:32:13.060" v="27466" actId="1076"/>
          <ac:picMkLst>
            <pc:docMk/>
            <pc:sldMk cId="3379692046" sldId="300"/>
            <ac:picMk id="1027" creationId="{09455CF0-C482-4659-BAEC-87767F29F8A3}"/>
          </ac:picMkLst>
        </pc:picChg>
        <pc:cxnChg chg="add mod">
          <ac:chgData name="Philippe Karan" userId="c2e8f618-9ffe-4e23-aa52-34539506ef1c" providerId="ADAL" clId="{B9563BC1-917B-4E47-A310-CF283070251A}" dt="2022-04-14T14:57:15.638" v="20469" actId="1035"/>
          <ac:cxnSpMkLst>
            <pc:docMk/>
            <pc:sldMk cId="3379692046" sldId="300"/>
            <ac:cxnSpMk id="11" creationId="{45E979CB-ED14-4CF5-9302-A94EEE30E051}"/>
          </ac:cxnSpMkLst>
        </pc:cxnChg>
        <pc:cxnChg chg="add mod">
          <ac:chgData name="Philippe Karan" userId="c2e8f618-9ffe-4e23-aa52-34539506ef1c" providerId="ADAL" clId="{B9563BC1-917B-4E47-A310-CF283070251A}" dt="2022-04-14T15:05:56.228" v="20539" actId="1076"/>
          <ac:cxnSpMkLst>
            <pc:docMk/>
            <pc:sldMk cId="3379692046" sldId="300"/>
            <ac:cxnSpMk id="21" creationId="{F3EDA280-A1CB-4DDA-ADC3-123301C016F9}"/>
          </ac:cxnSpMkLst>
        </pc:cxnChg>
        <pc:cxnChg chg="add mod">
          <ac:chgData name="Philippe Karan" userId="c2e8f618-9ffe-4e23-aa52-34539506ef1c" providerId="ADAL" clId="{B9563BC1-917B-4E47-A310-CF283070251A}" dt="2022-04-14T15:04:08.904" v="20527" actId="1076"/>
          <ac:cxnSpMkLst>
            <pc:docMk/>
            <pc:sldMk cId="3379692046" sldId="300"/>
            <ac:cxnSpMk id="22" creationId="{0F872546-1CD7-409A-AFF9-9663ACD930BB}"/>
          </ac:cxnSpMkLst>
        </pc:cxnChg>
        <pc:cxnChg chg="add mod">
          <ac:chgData name="Philippe Karan" userId="c2e8f618-9ffe-4e23-aa52-34539506ef1c" providerId="ADAL" clId="{B9563BC1-917B-4E47-A310-CF283070251A}" dt="2022-04-14T15:04:23.985" v="20529" actId="1076"/>
          <ac:cxnSpMkLst>
            <pc:docMk/>
            <pc:sldMk cId="3379692046" sldId="300"/>
            <ac:cxnSpMk id="23" creationId="{7D697B88-9F20-4392-871B-F4E3CCADBDF2}"/>
          </ac:cxnSpMkLst>
        </pc:cxnChg>
        <pc:cxnChg chg="add mod">
          <ac:chgData name="Philippe Karan" userId="c2e8f618-9ffe-4e23-aa52-34539506ef1c" providerId="ADAL" clId="{B9563BC1-917B-4E47-A310-CF283070251A}" dt="2022-04-14T15:04:40.233" v="20531" actId="1076"/>
          <ac:cxnSpMkLst>
            <pc:docMk/>
            <pc:sldMk cId="3379692046" sldId="300"/>
            <ac:cxnSpMk id="24" creationId="{1B5399C7-EA0A-4675-BC20-FA621C9BAEBA}"/>
          </ac:cxnSpMkLst>
        </pc:cxnChg>
        <pc:cxnChg chg="add mod">
          <ac:chgData name="Philippe Karan" userId="c2e8f618-9ffe-4e23-aa52-34539506ef1c" providerId="ADAL" clId="{B9563BC1-917B-4E47-A310-CF283070251A}" dt="2022-04-14T15:01:45.258" v="20514" actId="1076"/>
          <ac:cxnSpMkLst>
            <pc:docMk/>
            <pc:sldMk cId="3379692046" sldId="300"/>
            <ac:cxnSpMk id="25" creationId="{6605F5C3-68B8-44B5-A586-F31CA9A10FC1}"/>
          </ac:cxnSpMkLst>
        </pc:cxnChg>
        <pc:cxnChg chg="add mod">
          <ac:chgData name="Philippe Karan" userId="c2e8f618-9ffe-4e23-aa52-34539506ef1c" providerId="ADAL" clId="{B9563BC1-917B-4E47-A310-CF283070251A}" dt="2022-04-14T15:04:54.042" v="20533" actId="1076"/>
          <ac:cxnSpMkLst>
            <pc:docMk/>
            <pc:sldMk cId="3379692046" sldId="300"/>
            <ac:cxnSpMk id="26" creationId="{999A52D9-C8FB-4CF2-BC4C-8A5841E42434}"/>
          </ac:cxnSpMkLst>
        </pc:cxnChg>
        <pc:cxnChg chg="add mod">
          <ac:chgData name="Philippe Karan" userId="c2e8f618-9ffe-4e23-aa52-34539506ef1c" providerId="ADAL" clId="{B9563BC1-917B-4E47-A310-CF283070251A}" dt="2022-04-14T15:05:32.443" v="20536" actId="1076"/>
          <ac:cxnSpMkLst>
            <pc:docMk/>
            <pc:sldMk cId="3379692046" sldId="300"/>
            <ac:cxnSpMk id="27" creationId="{4828BA4A-E800-416D-A453-6F862E2CCE48}"/>
          </ac:cxnSpMkLst>
        </pc:cxnChg>
        <pc:cxnChg chg="add mod">
          <ac:chgData name="Philippe Karan" userId="c2e8f618-9ffe-4e23-aa52-34539506ef1c" providerId="ADAL" clId="{B9563BC1-917B-4E47-A310-CF283070251A}" dt="2022-04-14T15:01:13.430" v="20511" actId="1036"/>
          <ac:cxnSpMkLst>
            <pc:docMk/>
            <pc:sldMk cId="3379692046" sldId="300"/>
            <ac:cxnSpMk id="28" creationId="{DBA06CBD-DCD0-466E-8927-4D63300C9AB8}"/>
          </ac:cxnSpMkLst>
        </pc:cxnChg>
        <pc:cxnChg chg="add mod">
          <ac:chgData name="Philippe Karan" userId="c2e8f618-9ffe-4e23-aa52-34539506ef1c" providerId="ADAL" clId="{B9563BC1-917B-4E47-A310-CF283070251A}" dt="2022-04-14T14:57:15.638" v="20469" actId="1035"/>
          <ac:cxnSpMkLst>
            <pc:docMk/>
            <pc:sldMk cId="3379692046" sldId="300"/>
            <ac:cxnSpMk id="29" creationId="{5CB75281-772C-4654-831E-688BAD0FB53A}"/>
          </ac:cxnSpMkLst>
        </pc:cxnChg>
        <pc:cxnChg chg="add mod">
          <ac:chgData name="Philippe Karan" userId="c2e8f618-9ffe-4e23-aa52-34539506ef1c" providerId="ADAL" clId="{B9563BC1-917B-4E47-A310-CF283070251A}" dt="2022-04-14T14:57:15.638" v="20469" actId="1035"/>
          <ac:cxnSpMkLst>
            <pc:docMk/>
            <pc:sldMk cId="3379692046" sldId="300"/>
            <ac:cxnSpMk id="30" creationId="{E8539957-CB80-4AEC-AECB-96CCA4D0C313}"/>
          </ac:cxnSpMkLst>
        </pc:cxnChg>
        <pc:cxnChg chg="add mod">
          <ac:chgData name="Philippe Karan" userId="c2e8f618-9ffe-4e23-aa52-34539506ef1c" providerId="ADAL" clId="{B9563BC1-917B-4E47-A310-CF283070251A}" dt="2022-04-14T14:53:18.796" v="20398"/>
          <ac:cxnSpMkLst>
            <pc:docMk/>
            <pc:sldMk cId="3379692046" sldId="300"/>
            <ac:cxnSpMk id="31" creationId="{869A4F3E-2759-44BE-9669-F4C527FE4C84}"/>
          </ac:cxnSpMkLst>
        </pc:cxnChg>
        <pc:cxnChg chg="add mod">
          <ac:chgData name="Philippe Karan" userId="c2e8f618-9ffe-4e23-aa52-34539506ef1c" providerId="ADAL" clId="{B9563BC1-917B-4E47-A310-CF283070251A}" dt="2022-04-14T15:07:59.455" v="20577" actId="1036"/>
          <ac:cxnSpMkLst>
            <pc:docMk/>
            <pc:sldMk cId="3379692046" sldId="300"/>
            <ac:cxnSpMk id="34" creationId="{0F9532C0-4914-4A43-8CB4-312A1EA5B02D}"/>
          </ac:cxnSpMkLst>
        </pc:cxnChg>
        <pc:cxnChg chg="add mod">
          <ac:chgData name="Philippe Karan" userId="c2e8f618-9ffe-4e23-aa52-34539506ef1c" providerId="ADAL" clId="{B9563BC1-917B-4E47-A310-CF283070251A}" dt="2022-04-14T15:07:59.455" v="20577" actId="1036"/>
          <ac:cxnSpMkLst>
            <pc:docMk/>
            <pc:sldMk cId="3379692046" sldId="300"/>
            <ac:cxnSpMk id="44" creationId="{A2F940F3-6444-460E-8A70-C6069FC23A97}"/>
          </ac:cxnSpMkLst>
        </pc:cxnChg>
        <pc:cxnChg chg="add mod">
          <ac:chgData name="Philippe Karan" userId="c2e8f618-9ffe-4e23-aa52-34539506ef1c" providerId="ADAL" clId="{B9563BC1-917B-4E47-A310-CF283070251A}" dt="2022-04-14T15:07:59.455" v="20577" actId="1036"/>
          <ac:cxnSpMkLst>
            <pc:docMk/>
            <pc:sldMk cId="3379692046" sldId="300"/>
            <ac:cxnSpMk id="45" creationId="{29A0B8DF-8E07-4485-BABC-E654D51772D1}"/>
          </ac:cxnSpMkLst>
        </pc:cxnChg>
        <pc:cxnChg chg="add mod">
          <ac:chgData name="Philippe Karan" userId="c2e8f618-9ffe-4e23-aa52-34539506ef1c" providerId="ADAL" clId="{B9563BC1-917B-4E47-A310-CF283070251A}" dt="2022-04-14T15:07:59.455" v="20577" actId="1036"/>
          <ac:cxnSpMkLst>
            <pc:docMk/>
            <pc:sldMk cId="3379692046" sldId="300"/>
            <ac:cxnSpMk id="46" creationId="{358DB278-5107-4867-A517-F7816E73D8CC}"/>
          </ac:cxnSpMkLst>
        </pc:cxnChg>
        <pc:cxnChg chg="add mod">
          <ac:chgData name="Philippe Karan" userId="c2e8f618-9ffe-4e23-aa52-34539506ef1c" providerId="ADAL" clId="{B9563BC1-917B-4E47-A310-CF283070251A}" dt="2022-04-14T15:07:59.455" v="20577" actId="1036"/>
          <ac:cxnSpMkLst>
            <pc:docMk/>
            <pc:sldMk cId="3379692046" sldId="300"/>
            <ac:cxnSpMk id="47" creationId="{59DD2D7C-69EE-4242-9732-C611BAB5151F}"/>
          </ac:cxnSpMkLst>
        </pc:cxnChg>
        <pc:cxnChg chg="add mod">
          <ac:chgData name="Philippe Karan" userId="c2e8f618-9ffe-4e23-aa52-34539506ef1c" providerId="ADAL" clId="{B9563BC1-917B-4E47-A310-CF283070251A}" dt="2022-04-14T15:07:59.455" v="20577" actId="1036"/>
          <ac:cxnSpMkLst>
            <pc:docMk/>
            <pc:sldMk cId="3379692046" sldId="300"/>
            <ac:cxnSpMk id="48" creationId="{D795DD4B-1CD6-4A52-A086-76CE643412BF}"/>
          </ac:cxnSpMkLst>
        </pc:cxnChg>
        <pc:cxnChg chg="add mod">
          <ac:chgData name="Philippe Karan" userId="c2e8f618-9ffe-4e23-aa52-34539506ef1c" providerId="ADAL" clId="{B9563BC1-917B-4E47-A310-CF283070251A}" dt="2022-04-14T15:07:59.455" v="20577" actId="1036"/>
          <ac:cxnSpMkLst>
            <pc:docMk/>
            <pc:sldMk cId="3379692046" sldId="300"/>
            <ac:cxnSpMk id="49" creationId="{E67C2210-0C50-4E90-AEBC-619D9A552236}"/>
          </ac:cxnSpMkLst>
        </pc:cxnChg>
        <pc:cxnChg chg="add mod">
          <ac:chgData name="Philippe Karan" userId="c2e8f618-9ffe-4e23-aa52-34539506ef1c" providerId="ADAL" clId="{B9563BC1-917B-4E47-A310-CF283070251A}" dt="2022-04-14T15:07:59.455" v="20577" actId="1036"/>
          <ac:cxnSpMkLst>
            <pc:docMk/>
            <pc:sldMk cId="3379692046" sldId="300"/>
            <ac:cxnSpMk id="50" creationId="{542E5D3E-0D49-481E-80C4-FE01502B7DFC}"/>
          </ac:cxnSpMkLst>
        </pc:cxnChg>
        <pc:cxnChg chg="add mod">
          <ac:chgData name="Philippe Karan" userId="c2e8f618-9ffe-4e23-aa52-34539506ef1c" providerId="ADAL" clId="{B9563BC1-917B-4E47-A310-CF283070251A}" dt="2022-04-14T15:07:59.455" v="20577" actId="1036"/>
          <ac:cxnSpMkLst>
            <pc:docMk/>
            <pc:sldMk cId="3379692046" sldId="300"/>
            <ac:cxnSpMk id="51" creationId="{CCC98D7E-4329-408C-A347-810A119D4373}"/>
          </ac:cxnSpMkLst>
        </pc:cxnChg>
        <pc:cxnChg chg="add mod">
          <ac:chgData name="Philippe Karan" userId="c2e8f618-9ffe-4e23-aa52-34539506ef1c" providerId="ADAL" clId="{B9563BC1-917B-4E47-A310-CF283070251A}" dt="2022-04-14T15:07:59.455" v="20577" actId="1036"/>
          <ac:cxnSpMkLst>
            <pc:docMk/>
            <pc:sldMk cId="3379692046" sldId="300"/>
            <ac:cxnSpMk id="52" creationId="{47B732F0-03B4-481E-992B-C2A827C935E4}"/>
          </ac:cxnSpMkLst>
        </pc:cxnChg>
        <pc:cxnChg chg="add mod">
          <ac:chgData name="Philippe Karan" userId="c2e8f618-9ffe-4e23-aa52-34539506ef1c" providerId="ADAL" clId="{B9563BC1-917B-4E47-A310-CF283070251A}" dt="2022-04-14T15:07:59.455" v="20577" actId="1036"/>
          <ac:cxnSpMkLst>
            <pc:docMk/>
            <pc:sldMk cId="3379692046" sldId="300"/>
            <ac:cxnSpMk id="53" creationId="{7AC25F00-E368-44E8-A23E-0CA0418EB4B0}"/>
          </ac:cxnSpMkLst>
        </pc:cxnChg>
      </pc:sldChg>
      <pc:sldChg chg="addSp delSp modSp add mod delAnim modAnim">
        <pc:chgData name="Philippe Karan" userId="c2e8f618-9ffe-4e23-aa52-34539506ef1c" providerId="ADAL" clId="{B9563BC1-917B-4E47-A310-CF283070251A}" dt="2022-04-14T15:22:47.638" v="20887"/>
        <pc:sldMkLst>
          <pc:docMk/>
          <pc:sldMk cId="928801831" sldId="301"/>
        </pc:sldMkLst>
        <pc:spChg chg="mod">
          <ac:chgData name="Philippe Karan" userId="c2e8f618-9ffe-4e23-aa52-34539506ef1c" providerId="ADAL" clId="{B9563BC1-917B-4E47-A310-CF283070251A}" dt="2022-04-14T15:15:23.377" v="20696" actId="1076"/>
          <ac:spMkLst>
            <pc:docMk/>
            <pc:sldMk cId="928801831" sldId="301"/>
            <ac:spMk id="2" creationId="{C6A859FA-3338-4F9E-83F5-D3C412A35D23}"/>
          </ac:spMkLst>
        </pc:spChg>
        <pc:spChg chg="del">
          <ac:chgData name="Philippe Karan" userId="c2e8f618-9ffe-4e23-aa52-34539506ef1c" providerId="ADAL" clId="{B9563BC1-917B-4E47-A310-CF283070251A}" dt="2022-04-14T15:11:55.989" v="20586" actId="478"/>
          <ac:spMkLst>
            <pc:docMk/>
            <pc:sldMk cId="928801831" sldId="301"/>
            <ac:spMk id="7" creationId="{B38B9A70-010B-4B19-96CA-6941DD88BEAE}"/>
          </ac:spMkLst>
        </pc:spChg>
        <pc:spChg chg="del">
          <ac:chgData name="Philippe Karan" userId="c2e8f618-9ffe-4e23-aa52-34539506ef1c" providerId="ADAL" clId="{B9563BC1-917B-4E47-A310-CF283070251A}" dt="2022-04-14T15:11:55.989" v="20586" actId="478"/>
          <ac:spMkLst>
            <pc:docMk/>
            <pc:sldMk cId="928801831" sldId="301"/>
            <ac:spMk id="9" creationId="{1E9F2145-728C-428A-BDA2-BBCF57893873}"/>
          </ac:spMkLst>
        </pc:spChg>
        <pc:spChg chg="del">
          <ac:chgData name="Philippe Karan" userId="c2e8f618-9ffe-4e23-aa52-34539506ef1c" providerId="ADAL" clId="{B9563BC1-917B-4E47-A310-CF283070251A}" dt="2022-04-14T15:11:55.989" v="20586" actId="478"/>
          <ac:spMkLst>
            <pc:docMk/>
            <pc:sldMk cId="928801831" sldId="301"/>
            <ac:spMk id="10" creationId="{801CF155-EDF8-49F6-8C96-8BC249C16243}"/>
          </ac:spMkLst>
        </pc:spChg>
        <pc:spChg chg="del">
          <ac:chgData name="Philippe Karan" userId="c2e8f618-9ffe-4e23-aa52-34539506ef1c" providerId="ADAL" clId="{B9563BC1-917B-4E47-A310-CF283070251A}" dt="2022-04-14T15:11:55.989" v="20586" actId="478"/>
          <ac:spMkLst>
            <pc:docMk/>
            <pc:sldMk cId="928801831" sldId="301"/>
            <ac:spMk id="12" creationId="{EBAD040A-C794-4C7F-AB17-42F93C8E9D80}"/>
          </ac:spMkLst>
        </pc:spChg>
        <pc:spChg chg="del">
          <ac:chgData name="Philippe Karan" userId="c2e8f618-9ffe-4e23-aa52-34539506ef1c" providerId="ADAL" clId="{B9563BC1-917B-4E47-A310-CF283070251A}" dt="2022-04-14T15:11:55.989" v="20586" actId="478"/>
          <ac:spMkLst>
            <pc:docMk/>
            <pc:sldMk cId="928801831" sldId="301"/>
            <ac:spMk id="13" creationId="{8F1DBEE1-C818-4192-84ED-D6A45776B74E}"/>
          </ac:spMkLst>
        </pc:spChg>
        <pc:spChg chg="del">
          <ac:chgData name="Philippe Karan" userId="c2e8f618-9ffe-4e23-aa52-34539506ef1c" providerId="ADAL" clId="{B9563BC1-917B-4E47-A310-CF283070251A}" dt="2022-04-14T15:11:55.989" v="20586" actId="478"/>
          <ac:spMkLst>
            <pc:docMk/>
            <pc:sldMk cId="928801831" sldId="301"/>
            <ac:spMk id="14" creationId="{241616F3-EAAA-4FEF-B485-33822DCA432C}"/>
          </ac:spMkLst>
        </pc:spChg>
        <pc:spChg chg="del">
          <ac:chgData name="Philippe Karan" userId="c2e8f618-9ffe-4e23-aa52-34539506ef1c" providerId="ADAL" clId="{B9563BC1-917B-4E47-A310-CF283070251A}" dt="2022-04-14T15:11:55.989" v="20586" actId="478"/>
          <ac:spMkLst>
            <pc:docMk/>
            <pc:sldMk cId="928801831" sldId="301"/>
            <ac:spMk id="15" creationId="{00648097-4264-4854-8E66-E8AE2D40B833}"/>
          </ac:spMkLst>
        </pc:spChg>
        <pc:spChg chg="del">
          <ac:chgData name="Philippe Karan" userId="c2e8f618-9ffe-4e23-aa52-34539506ef1c" providerId="ADAL" clId="{B9563BC1-917B-4E47-A310-CF283070251A}" dt="2022-04-14T15:11:55.989" v="20586" actId="478"/>
          <ac:spMkLst>
            <pc:docMk/>
            <pc:sldMk cId="928801831" sldId="301"/>
            <ac:spMk id="16" creationId="{828FDB16-5CF0-439E-98CF-0B584B3832B7}"/>
          </ac:spMkLst>
        </pc:spChg>
        <pc:spChg chg="del">
          <ac:chgData name="Philippe Karan" userId="c2e8f618-9ffe-4e23-aa52-34539506ef1c" providerId="ADAL" clId="{B9563BC1-917B-4E47-A310-CF283070251A}" dt="2022-04-14T15:11:55.989" v="20586" actId="478"/>
          <ac:spMkLst>
            <pc:docMk/>
            <pc:sldMk cId="928801831" sldId="301"/>
            <ac:spMk id="17" creationId="{533557BB-EF01-4458-834E-7C154A02775C}"/>
          </ac:spMkLst>
        </pc:spChg>
        <pc:spChg chg="del">
          <ac:chgData name="Philippe Karan" userId="c2e8f618-9ffe-4e23-aa52-34539506ef1c" providerId="ADAL" clId="{B9563BC1-917B-4E47-A310-CF283070251A}" dt="2022-04-14T15:11:55.989" v="20586" actId="478"/>
          <ac:spMkLst>
            <pc:docMk/>
            <pc:sldMk cId="928801831" sldId="301"/>
            <ac:spMk id="18" creationId="{5034FD26-2E29-4C1D-AFC1-3EEC503C8CE9}"/>
          </ac:spMkLst>
        </pc:spChg>
        <pc:spChg chg="del">
          <ac:chgData name="Philippe Karan" userId="c2e8f618-9ffe-4e23-aa52-34539506ef1c" providerId="ADAL" clId="{B9563BC1-917B-4E47-A310-CF283070251A}" dt="2022-04-14T15:11:55.989" v="20586" actId="478"/>
          <ac:spMkLst>
            <pc:docMk/>
            <pc:sldMk cId="928801831" sldId="301"/>
            <ac:spMk id="19" creationId="{43C39B61-996E-4096-8F91-D743AD0BD059}"/>
          </ac:spMkLst>
        </pc:spChg>
        <pc:spChg chg="del">
          <ac:chgData name="Philippe Karan" userId="c2e8f618-9ffe-4e23-aa52-34539506ef1c" providerId="ADAL" clId="{B9563BC1-917B-4E47-A310-CF283070251A}" dt="2022-04-14T15:11:55.989" v="20586" actId="478"/>
          <ac:spMkLst>
            <pc:docMk/>
            <pc:sldMk cId="928801831" sldId="301"/>
            <ac:spMk id="20" creationId="{C10E2C40-6DB3-4DD1-95E5-AFFBB9C1E926}"/>
          </ac:spMkLst>
        </pc:spChg>
        <pc:spChg chg="del">
          <ac:chgData name="Philippe Karan" userId="c2e8f618-9ffe-4e23-aa52-34539506ef1c" providerId="ADAL" clId="{B9563BC1-917B-4E47-A310-CF283070251A}" dt="2022-04-14T15:11:55.989" v="20586" actId="478"/>
          <ac:spMkLst>
            <pc:docMk/>
            <pc:sldMk cId="928801831" sldId="301"/>
            <ac:spMk id="33" creationId="{251691B8-281A-4E69-9759-BBC1D8E36CAF}"/>
          </ac:spMkLst>
        </pc:spChg>
        <pc:spChg chg="del">
          <ac:chgData name="Philippe Karan" userId="c2e8f618-9ffe-4e23-aa52-34539506ef1c" providerId="ADAL" clId="{B9563BC1-917B-4E47-A310-CF283070251A}" dt="2022-04-14T15:11:55.989" v="20586" actId="478"/>
          <ac:spMkLst>
            <pc:docMk/>
            <pc:sldMk cId="928801831" sldId="301"/>
            <ac:spMk id="35" creationId="{57146524-1AC7-4BDF-AB2D-654501372298}"/>
          </ac:spMkLst>
        </pc:spChg>
        <pc:spChg chg="del">
          <ac:chgData name="Philippe Karan" userId="c2e8f618-9ffe-4e23-aa52-34539506ef1c" providerId="ADAL" clId="{B9563BC1-917B-4E47-A310-CF283070251A}" dt="2022-04-14T15:11:55.989" v="20586" actId="478"/>
          <ac:spMkLst>
            <pc:docMk/>
            <pc:sldMk cId="928801831" sldId="301"/>
            <ac:spMk id="36" creationId="{B95AA346-E012-4625-AC9A-1DD2FB8CE198}"/>
          </ac:spMkLst>
        </pc:spChg>
        <pc:spChg chg="del">
          <ac:chgData name="Philippe Karan" userId="c2e8f618-9ffe-4e23-aa52-34539506ef1c" providerId="ADAL" clId="{B9563BC1-917B-4E47-A310-CF283070251A}" dt="2022-04-14T15:11:55.989" v="20586" actId="478"/>
          <ac:spMkLst>
            <pc:docMk/>
            <pc:sldMk cId="928801831" sldId="301"/>
            <ac:spMk id="37" creationId="{B1AA6E75-A66A-4D8E-9B7A-81C38992E3A5}"/>
          </ac:spMkLst>
        </pc:spChg>
        <pc:spChg chg="del">
          <ac:chgData name="Philippe Karan" userId="c2e8f618-9ffe-4e23-aa52-34539506ef1c" providerId="ADAL" clId="{B9563BC1-917B-4E47-A310-CF283070251A}" dt="2022-04-14T15:11:55.989" v="20586" actId="478"/>
          <ac:spMkLst>
            <pc:docMk/>
            <pc:sldMk cId="928801831" sldId="301"/>
            <ac:spMk id="38" creationId="{6C61B3E9-0641-41E9-B0D1-E82B1DA77FED}"/>
          </ac:spMkLst>
        </pc:spChg>
        <pc:spChg chg="del">
          <ac:chgData name="Philippe Karan" userId="c2e8f618-9ffe-4e23-aa52-34539506ef1c" providerId="ADAL" clId="{B9563BC1-917B-4E47-A310-CF283070251A}" dt="2022-04-14T15:11:55.989" v="20586" actId="478"/>
          <ac:spMkLst>
            <pc:docMk/>
            <pc:sldMk cId="928801831" sldId="301"/>
            <ac:spMk id="39" creationId="{03D26987-6832-43B5-B3DD-4F98715E77D5}"/>
          </ac:spMkLst>
        </pc:spChg>
        <pc:spChg chg="del">
          <ac:chgData name="Philippe Karan" userId="c2e8f618-9ffe-4e23-aa52-34539506ef1c" providerId="ADAL" clId="{B9563BC1-917B-4E47-A310-CF283070251A}" dt="2022-04-14T15:11:55.989" v="20586" actId="478"/>
          <ac:spMkLst>
            <pc:docMk/>
            <pc:sldMk cId="928801831" sldId="301"/>
            <ac:spMk id="40" creationId="{B1D6FAD1-DA65-40BC-93EF-4C399A0CF275}"/>
          </ac:spMkLst>
        </pc:spChg>
        <pc:spChg chg="del">
          <ac:chgData name="Philippe Karan" userId="c2e8f618-9ffe-4e23-aa52-34539506ef1c" providerId="ADAL" clId="{B9563BC1-917B-4E47-A310-CF283070251A}" dt="2022-04-14T15:11:55.989" v="20586" actId="478"/>
          <ac:spMkLst>
            <pc:docMk/>
            <pc:sldMk cId="928801831" sldId="301"/>
            <ac:spMk id="41" creationId="{1744409B-B9F1-4394-A8A2-F7EBB5E2E339}"/>
          </ac:spMkLst>
        </pc:spChg>
        <pc:spChg chg="del">
          <ac:chgData name="Philippe Karan" userId="c2e8f618-9ffe-4e23-aa52-34539506ef1c" providerId="ADAL" clId="{B9563BC1-917B-4E47-A310-CF283070251A}" dt="2022-04-14T15:11:55.989" v="20586" actId="478"/>
          <ac:spMkLst>
            <pc:docMk/>
            <pc:sldMk cId="928801831" sldId="301"/>
            <ac:spMk id="42" creationId="{AD6EFEDB-C50E-4713-A8B7-B0524B73CCF6}"/>
          </ac:spMkLst>
        </pc:spChg>
        <pc:spChg chg="del">
          <ac:chgData name="Philippe Karan" userId="c2e8f618-9ffe-4e23-aa52-34539506ef1c" providerId="ADAL" clId="{B9563BC1-917B-4E47-A310-CF283070251A}" dt="2022-04-14T15:11:55.989" v="20586" actId="478"/>
          <ac:spMkLst>
            <pc:docMk/>
            <pc:sldMk cId="928801831" sldId="301"/>
            <ac:spMk id="43" creationId="{DFA9030C-B884-4633-A83D-B200AFFACD2E}"/>
          </ac:spMkLst>
        </pc:spChg>
        <pc:spChg chg="del">
          <ac:chgData name="Philippe Karan" userId="c2e8f618-9ffe-4e23-aa52-34539506ef1c" providerId="ADAL" clId="{B9563BC1-917B-4E47-A310-CF283070251A}" dt="2022-04-14T15:11:55.989" v="20586" actId="478"/>
          <ac:spMkLst>
            <pc:docMk/>
            <pc:sldMk cId="928801831" sldId="301"/>
            <ac:spMk id="54" creationId="{4B4739EA-1262-4FB8-930A-A6B71872DFF8}"/>
          </ac:spMkLst>
        </pc:spChg>
        <pc:spChg chg="del">
          <ac:chgData name="Philippe Karan" userId="c2e8f618-9ffe-4e23-aa52-34539506ef1c" providerId="ADAL" clId="{B9563BC1-917B-4E47-A310-CF283070251A}" dt="2022-04-14T15:11:55.989" v="20586" actId="478"/>
          <ac:spMkLst>
            <pc:docMk/>
            <pc:sldMk cId="928801831" sldId="301"/>
            <ac:spMk id="55" creationId="{48E11305-5237-4091-A656-7A027D025FC8}"/>
          </ac:spMkLst>
        </pc:spChg>
        <pc:spChg chg="add mod">
          <ac:chgData name="Philippe Karan" userId="c2e8f618-9ffe-4e23-aa52-34539506ef1c" providerId="ADAL" clId="{B9563BC1-917B-4E47-A310-CF283070251A}" dt="2022-04-14T15:15:36.135" v="20718" actId="1036"/>
          <ac:spMkLst>
            <pc:docMk/>
            <pc:sldMk cId="928801831" sldId="301"/>
            <ac:spMk id="58" creationId="{338A2F1E-F9E5-4770-B9CE-06E7EFC0DCEA}"/>
          </ac:spMkLst>
        </pc:spChg>
        <pc:spChg chg="add mod">
          <ac:chgData name="Philippe Karan" userId="c2e8f618-9ffe-4e23-aa52-34539506ef1c" providerId="ADAL" clId="{B9563BC1-917B-4E47-A310-CF283070251A}" dt="2022-04-14T15:15:36.135" v="20718" actId="1036"/>
          <ac:spMkLst>
            <pc:docMk/>
            <pc:sldMk cId="928801831" sldId="301"/>
            <ac:spMk id="59" creationId="{ADF34871-BE02-4BA7-9E02-28C2397399F5}"/>
          </ac:spMkLst>
        </pc:spChg>
        <pc:spChg chg="add mod">
          <ac:chgData name="Philippe Karan" userId="c2e8f618-9ffe-4e23-aa52-34539506ef1c" providerId="ADAL" clId="{B9563BC1-917B-4E47-A310-CF283070251A}" dt="2022-04-14T15:15:36.135" v="20718" actId="1036"/>
          <ac:spMkLst>
            <pc:docMk/>
            <pc:sldMk cId="928801831" sldId="301"/>
            <ac:spMk id="61" creationId="{97466713-B3C0-47E1-A7C7-F15BA7D6235B}"/>
          </ac:spMkLst>
        </pc:spChg>
        <pc:spChg chg="add mod">
          <ac:chgData name="Philippe Karan" userId="c2e8f618-9ffe-4e23-aa52-34539506ef1c" providerId="ADAL" clId="{B9563BC1-917B-4E47-A310-CF283070251A}" dt="2022-04-14T15:15:36.135" v="20718" actId="1036"/>
          <ac:spMkLst>
            <pc:docMk/>
            <pc:sldMk cId="928801831" sldId="301"/>
            <ac:spMk id="64" creationId="{F74B4702-68C4-439A-8EE8-B2911C185EEF}"/>
          </ac:spMkLst>
        </pc:spChg>
        <pc:spChg chg="add mod">
          <ac:chgData name="Philippe Karan" userId="c2e8f618-9ffe-4e23-aa52-34539506ef1c" providerId="ADAL" clId="{B9563BC1-917B-4E47-A310-CF283070251A}" dt="2022-04-14T15:15:36.135" v="20718" actId="1036"/>
          <ac:spMkLst>
            <pc:docMk/>
            <pc:sldMk cId="928801831" sldId="301"/>
            <ac:spMk id="65" creationId="{868B1518-567F-491C-98A4-8C4B769B2187}"/>
          </ac:spMkLst>
        </pc:spChg>
        <pc:spChg chg="add mod">
          <ac:chgData name="Philippe Karan" userId="c2e8f618-9ffe-4e23-aa52-34539506ef1c" providerId="ADAL" clId="{B9563BC1-917B-4E47-A310-CF283070251A}" dt="2022-04-14T15:16:06.076" v="20721" actId="1076"/>
          <ac:spMkLst>
            <pc:docMk/>
            <pc:sldMk cId="928801831" sldId="301"/>
            <ac:spMk id="66" creationId="{A70F9D76-DFC3-43E7-A8CE-0797625A3A55}"/>
          </ac:spMkLst>
        </pc:spChg>
        <pc:spChg chg="add del mod">
          <ac:chgData name="Philippe Karan" userId="c2e8f618-9ffe-4e23-aa52-34539506ef1c" providerId="ADAL" clId="{B9563BC1-917B-4E47-A310-CF283070251A}" dt="2022-04-14T15:16:30.376" v="20723" actId="478"/>
          <ac:spMkLst>
            <pc:docMk/>
            <pc:sldMk cId="928801831" sldId="301"/>
            <ac:spMk id="67" creationId="{22BE0676-461F-4D11-B64C-4247CFA7D115}"/>
          </ac:spMkLst>
        </pc:spChg>
        <pc:spChg chg="add del mod">
          <ac:chgData name="Philippe Karan" userId="c2e8f618-9ffe-4e23-aa52-34539506ef1c" providerId="ADAL" clId="{B9563BC1-917B-4E47-A310-CF283070251A}" dt="2022-04-14T15:12:59.848" v="20616" actId="478"/>
          <ac:spMkLst>
            <pc:docMk/>
            <pc:sldMk cId="928801831" sldId="301"/>
            <ac:spMk id="68" creationId="{05143EF9-71D7-4CEF-87B5-6738545DDA31}"/>
          </ac:spMkLst>
        </pc:spChg>
        <pc:spChg chg="add mod">
          <ac:chgData name="Philippe Karan" userId="c2e8f618-9ffe-4e23-aa52-34539506ef1c" providerId="ADAL" clId="{B9563BC1-917B-4E47-A310-CF283070251A}" dt="2022-04-14T15:14:42.501" v="20682" actId="1037"/>
          <ac:spMkLst>
            <pc:docMk/>
            <pc:sldMk cId="928801831" sldId="301"/>
            <ac:spMk id="73" creationId="{DB73C709-92FA-49D9-85A1-51304DF24AB3}"/>
          </ac:spMkLst>
        </pc:spChg>
        <pc:spChg chg="add mod">
          <ac:chgData name="Philippe Karan" userId="c2e8f618-9ffe-4e23-aa52-34539506ef1c" providerId="ADAL" clId="{B9563BC1-917B-4E47-A310-CF283070251A}" dt="2022-04-14T15:14:42.501" v="20682" actId="1037"/>
          <ac:spMkLst>
            <pc:docMk/>
            <pc:sldMk cId="928801831" sldId="301"/>
            <ac:spMk id="74" creationId="{53AFC01D-0E04-4DE3-A4CC-9BD0CDDFB1D3}"/>
          </ac:spMkLst>
        </pc:spChg>
        <pc:spChg chg="add mod">
          <ac:chgData name="Philippe Karan" userId="c2e8f618-9ffe-4e23-aa52-34539506ef1c" providerId="ADAL" clId="{B9563BC1-917B-4E47-A310-CF283070251A}" dt="2022-04-14T15:14:42.501" v="20682" actId="1037"/>
          <ac:spMkLst>
            <pc:docMk/>
            <pc:sldMk cId="928801831" sldId="301"/>
            <ac:spMk id="76" creationId="{F8418FC2-FAC0-4306-8063-6A2385B0BBF4}"/>
          </ac:spMkLst>
        </pc:spChg>
        <pc:spChg chg="add mod">
          <ac:chgData name="Philippe Karan" userId="c2e8f618-9ffe-4e23-aa52-34539506ef1c" providerId="ADAL" clId="{B9563BC1-917B-4E47-A310-CF283070251A}" dt="2022-04-14T15:14:42.501" v="20682" actId="1037"/>
          <ac:spMkLst>
            <pc:docMk/>
            <pc:sldMk cId="928801831" sldId="301"/>
            <ac:spMk id="77" creationId="{AE39853A-03B3-4125-B91E-4D006748AE8F}"/>
          </ac:spMkLst>
        </pc:spChg>
        <pc:spChg chg="add mod">
          <ac:chgData name="Philippe Karan" userId="c2e8f618-9ffe-4e23-aa52-34539506ef1c" providerId="ADAL" clId="{B9563BC1-917B-4E47-A310-CF283070251A}" dt="2022-04-14T15:14:42.501" v="20682" actId="1037"/>
          <ac:spMkLst>
            <pc:docMk/>
            <pc:sldMk cId="928801831" sldId="301"/>
            <ac:spMk id="80" creationId="{F1AD9753-2B9B-45AC-881C-510006226813}"/>
          </ac:spMkLst>
        </pc:spChg>
        <pc:spChg chg="add mod">
          <ac:chgData name="Philippe Karan" userId="c2e8f618-9ffe-4e23-aa52-34539506ef1c" providerId="ADAL" clId="{B9563BC1-917B-4E47-A310-CF283070251A}" dt="2022-04-14T15:14:42.501" v="20682" actId="1037"/>
          <ac:spMkLst>
            <pc:docMk/>
            <pc:sldMk cId="928801831" sldId="301"/>
            <ac:spMk id="81" creationId="{251CA4F7-8265-49C4-B6D6-1CFA41A7A559}"/>
          </ac:spMkLst>
        </pc:spChg>
        <pc:spChg chg="add del mod">
          <ac:chgData name="Philippe Karan" userId="c2e8f618-9ffe-4e23-aa52-34539506ef1c" providerId="ADAL" clId="{B9563BC1-917B-4E47-A310-CF283070251A}" dt="2022-04-14T15:16:30.376" v="20723" actId="478"/>
          <ac:spMkLst>
            <pc:docMk/>
            <pc:sldMk cId="928801831" sldId="301"/>
            <ac:spMk id="82" creationId="{9BA94850-EF30-4D5A-ACED-C585D1694035}"/>
          </ac:spMkLst>
        </pc:spChg>
        <pc:spChg chg="add del mod">
          <ac:chgData name="Philippe Karan" userId="c2e8f618-9ffe-4e23-aa52-34539506ef1c" providerId="ADAL" clId="{B9563BC1-917B-4E47-A310-CF283070251A}" dt="2022-04-14T15:12:58.802" v="20615" actId="478"/>
          <ac:spMkLst>
            <pc:docMk/>
            <pc:sldMk cId="928801831" sldId="301"/>
            <ac:spMk id="83" creationId="{27EE2FA0-AFBB-45C0-AC27-A5EA8194F3E1}"/>
          </ac:spMkLst>
        </pc:spChg>
        <pc:spChg chg="add del mod">
          <ac:chgData name="Philippe Karan" userId="c2e8f618-9ffe-4e23-aa52-34539506ef1c" providerId="ADAL" clId="{B9563BC1-917B-4E47-A310-CF283070251A}" dt="2022-04-14T15:12:56.390" v="20614" actId="478"/>
          <ac:spMkLst>
            <pc:docMk/>
            <pc:sldMk cId="928801831" sldId="301"/>
            <ac:spMk id="85" creationId="{253DFB38-DD5D-40D4-A448-35582EA8CD79}"/>
          </ac:spMkLst>
        </pc:spChg>
        <pc:spChg chg="add del mod">
          <ac:chgData name="Philippe Karan" userId="c2e8f618-9ffe-4e23-aa52-34539506ef1c" providerId="ADAL" clId="{B9563BC1-917B-4E47-A310-CF283070251A}" dt="2022-04-14T15:12:56.390" v="20614" actId="478"/>
          <ac:spMkLst>
            <pc:docMk/>
            <pc:sldMk cId="928801831" sldId="301"/>
            <ac:spMk id="86" creationId="{A1C5E34B-FDA6-4EAE-8236-BD796B73BC99}"/>
          </ac:spMkLst>
        </pc:spChg>
        <pc:spChg chg="add mod">
          <ac:chgData name="Philippe Karan" userId="c2e8f618-9ffe-4e23-aa52-34539506ef1c" providerId="ADAL" clId="{B9563BC1-917B-4E47-A310-CF283070251A}" dt="2022-04-14T15:15:36.135" v="20718" actId="1036"/>
          <ac:spMkLst>
            <pc:docMk/>
            <pc:sldMk cId="928801831" sldId="301"/>
            <ac:spMk id="87" creationId="{3CDF949E-98B0-40FA-BD79-5B75B6AC3D1E}"/>
          </ac:spMkLst>
        </pc:spChg>
        <pc:spChg chg="add mod">
          <ac:chgData name="Philippe Karan" userId="c2e8f618-9ffe-4e23-aa52-34539506ef1c" providerId="ADAL" clId="{B9563BC1-917B-4E47-A310-CF283070251A}" dt="2022-04-14T15:15:46.315" v="20719" actId="1076"/>
          <ac:spMkLst>
            <pc:docMk/>
            <pc:sldMk cId="928801831" sldId="301"/>
            <ac:spMk id="88" creationId="{C95111D7-C5F6-4628-B38B-DA45C97E7282}"/>
          </ac:spMkLst>
        </pc:spChg>
        <pc:spChg chg="add mod">
          <ac:chgData name="Philippe Karan" userId="c2e8f618-9ffe-4e23-aa52-34539506ef1c" providerId="ADAL" clId="{B9563BC1-917B-4E47-A310-CF283070251A}" dt="2022-04-14T15:19:06.755" v="20759" actId="1076"/>
          <ac:spMkLst>
            <pc:docMk/>
            <pc:sldMk cId="928801831" sldId="301"/>
            <ac:spMk id="89" creationId="{E4AA40E3-DB78-4943-8BF0-FF8883E105A3}"/>
          </ac:spMkLst>
        </pc:spChg>
        <pc:spChg chg="add mod">
          <ac:chgData name="Philippe Karan" userId="c2e8f618-9ffe-4e23-aa52-34539506ef1c" providerId="ADAL" clId="{B9563BC1-917B-4E47-A310-CF283070251A}" dt="2022-04-14T15:19:20.883" v="20760" actId="1076"/>
          <ac:spMkLst>
            <pc:docMk/>
            <pc:sldMk cId="928801831" sldId="301"/>
            <ac:spMk id="90" creationId="{EBFC5F7B-7D4A-43FC-967F-7A422CCABB59}"/>
          </ac:spMkLst>
        </pc:spChg>
        <pc:spChg chg="add mod">
          <ac:chgData name="Philippe Karan" userId="c2e8f618-9ffe-4e23-aa52-34539506ef1c" providerId="ADAL" clId="{B9563BC1-917B-4E47-A310-CF283070251A}" dt="2022-04-14T15:19:02.762" v="20758" actId="1076"/>
          <ac:spMkLst>
            <pc:docMk/>
            <pc:sldMk cId="928801831" sldId="301"/>
            <ac:spMk id="91" creationId="{60405CDE-0B9C-4666-99C7-209B117BF488}"/>
          </ac:spMkLst>
        </pc:spChg>
        <pc:spChg chg="add del mod">
          <ac:chgData name="Philippe Karan" userId="c2e8f618-9ffe-4e23-aa52-34539506ef1c" providerId="ADAL" clId="{B9563BC1-917B-4E47-A310-CF283070251A}" dt="2022-04-14T15:20:17.827" v="20776" actId="478"/>
          <ac:spMkLst>
            <pc:docMk/>
            <pc:sldMk cId="928801831" sldId="301"/>
            <ac:spMk id="92" creationId="{33224E39-E594-48C4-9380-B0F8632B1D01}"/>
          </ac:spMkLst>
        </pc:spChg>
        <pc:spChg chg="add del mod">
          <ac:chgData name="Philippe Karan" userId="c2e8f618-9ffe-4e23-aa52-34539506ef1c" providerId="ADAL" clId="{B9563BC1-917B-4E47-A310-CF283070251A}" dt="2022-04-14T15:20:17.827" v="20776" actId="478"/>
          <ac:spMkLst>
            <pc:docMk/>
            <pc:sldMk cId="928801831" sldId="301"/>
            <ac:spMk id="93" creationId="{848B6262-B884-4B6A-BA2D-52CE1D39B6A6}"/>
          </ac:spMkLst>
        </pc:spChg>
        <pc:spChg chg="add del mod">
          <ac:chgData name="Philippe Karan" userId="c2e8f618-9ffe-4e23-aa52-34539506ef1c" providerId="ADAL" clId="{B9563BC1-917B-4E47-A310-CF283070251A}" dt="2022-04-14T15:20:17.827" v="20776" actId="478"/>
          <ac:spMkLst>
            <pc:docMk/>
            <pc:sldMk cId="928801831" sldId="301"/>
            <ac:spMk id="94" creationId="{DC7BAF37-DA9D-45F5-80F5-EC3E73E6AE42}"/>
          </ac:spMkLst>
        </pc:spChg>
        <pc:spChg chg="add mod">
          <ac:chgData name="Philippe Karan" userId="c2e8f618-9ffe-4e23-aa52-34539506ef1c" providerId="ADAL" clId="{B9563BC1-917B-4E47-A310-CF283070251A}" dt="2022-04-14T15:20:38.594" v="20855" actId="20577"/>
          <ac:spMkLst>
            <pc:docMk/>
            <pc:sldMk cId="928801831" sldId="301"/>
            <ac:spMk id="95" creationId="{AE9D3166-6A41-4232-BEEA-881D44CBC509}"/>
          </ac:spMkLst>
        </pc:spChg>
        <pc:spChg chg="add mod">
          <ac:chgData name="Philippe Karan" userId="c2e8f618-9ffe-4e23-aa52-34539506ef1c" providerId="ADAL" clId="{B9563BC1-917B-4E47-A310-CF283070251A}" dt="2022-04-14T15:20:32.746" v="20853" actId="1036"/>
          <ac:spMkLst>
            <pc:docMk/>
            <pc:sldMk cId="928801831" sldId="301"/>
            <ac:spMk id="96" creationId="{F7F35EC8-B5C3-47D6-BBAE-0CD838547308}"/>
          </ac:spMkLst>
        </pc:spChg>
        <pc:spChg chg="add mod">
          <ac:chgData name="Philippe Karan" userId="c2e8f618-9ffe-4e23-aa52-34539506ef1c" providerId="ADAL" clId="{B9563BC1-917B-4E47-A310-CF283070251A}" dt="2022-04-14T15:20:46.747" v="20871" actId="20577"/>
          <ac:spMkLst>
            <pc:docMk/>
            <pc:sldMk cId="928801831" sldId="301"/>
            <ac:spMk id="97" creationId="{94C9777A-610E-4BF5-80C7-8DA6FAEF56E0}"/>
          </ac:spMkLst>
        </pc:spChg>
        <pc:spChg chg="add mod">
          <ac:chgData name="Philippe Karan" userId="c2e8f618-9ffe-4e23-aa52-34539506ef1c" providerId="ADAL" clId="{B9563BC1-917B-4E47-A310-CF283070251A}" dt="2022-04-14T15:22:42.315" v="20885" actId="1076"/>
          <ac:spMkLst>
            <pc:docMk/>
            <pc:sldMk cId="928801831" sldId="301"/>
            <ac:spMk id="98" creationId="{7DF05BF2-7DFA-482A-A8E9-C8F9C5D6615F}"/>
          </ac:spMkLst>
        </pc:spChg>
        <pc:graphicFrameChg chg="add mod">
          <ac:chgData name="Philippe Karan" userId="c2e8f618-9ffe-4e23-aa52-34539506ef1c" providerId="ADAL" clId="{B9563BC1-917B-4E47-A310-CF283070251A}" dt="2022-04-14T15:15:53.949" v="20720" actId="167"/>
          <ac:graphicFrameMkLst>
            <pc:docMk/>
            <pc:sldMk cId="928801831" sldId="301"/>
            <ac:graphicFrameMk id="69" creationId="{1A5D6B59-634E-4AD0-BA47-6626C35D90AD}"/>
          </ac:graphicFrameMkLst>
        </pc:graphicFrameChg>
        <pc:graphicFrameChg chg="add mod">
          <ac:chgData name="Philippe Karan" userId="c2e8f618-9ffe-4e23-aa52-34539506ef1c" providerId="ADAL" clId="{B9563BC1-917B-4E47-A310-CF283070251A}" dt="2022-04-14T15:14:42.501" v="20682" actId="1037"/>
          <ac:graphicFrameMkLst>
            <pc:docMk/>
            <pc:sldMk cId="928801831" sldId="301"/>
            <ac:graphicFrameMk id="70" creationId="{C053EC59-A165-4D8D-8CCC-7549E397D6B1}"/>
          </ac:graphicFrameMkLst>
        </pc:graphicFrameChg>
        <pc:picChg chg="del">
          <ac:chgData name="Philippe Karan" userId="c2e8f618-9ffe-4e23-aa52-34539506ef1c" providerId="ADAL" clId="{B9563BC1-917B-4E47-A310-CF283070251A}" dt="2022-04-14T15:11:55.989" v="20586" actId="478"/>
          <ac:picMkLst>
            <pc:docMk/>
            <pc:sldMk cId="928801831" sldId="301"/>
            <ac:picMk id="32" creationId="{A8BBE970-C8F1-4EDB-B9F9-824A3C6BADFF}"/>
          </ac:picMkLst>
        </pc:picChg>
        <pc:cxnChg chg="add del mod">
          <ac:chgData name="Philippe Karan" userId="c2e8f618-9ffe-4e23-aa52-34539506ef1c" providerId="ADAL" clId="{B9563BC1-917B-4E47-A310-CF283070251A}" dt="2022-04-14T15:14:49.245" v="20684" actId="478"/>
          <ac:cxnSpMkLst>
            <pc:docMk/>
            <pc:sldMk cId="928801831" sldId="301"/>
            <ac:cxnSpMk id="5" creationId="{1294904D-4496-4242-BE84-AE92AAFE6BBC}"/>
          </ac:cxnSpMkLst>
        </pc:cxnChg>
        <pc:cxnChg chg="del">
          <ac:chgData name="Philippe Karan" userId="c2e8f618-9ffe-4e23-aa52-34539506ef1c" providerId="ADAL" clId="{B9563BC1-917B-4E47-A310-CF283070251A}" dt="2022-04-14T15:11:55.989" v="20586" actId="478"/>
          <ac:cxnSpMkLst>
            <pc:docMk/>
            <pc:sldMk cId="928801831" sldId="301"/>
            <ac:cxnSpMk id="11" creationId="{45E979CB-ED14-4CF5-9302-A94EEE30E051}"/>
          </ac:cxnSpMkLst>
        </pc:cxnChg>
        <pc:cxnChg chg="del">
          <ac:chgData name="Philippe Karan" userId="c2e8f618-9ffe-4e23-aa52-34539506ef1c" providerId="ADAL" clId="{B9563BC1-917B-4E47-A310-CF283070251A}" dt="2022-04-14T15:11:55.989" v="20586" actId="478"/>
          <ac:cxnSpMkLst>
            <pc:docMk/>
            <pc:sldMk cId="928801831" sldId="301"/>
            <ac:cxnSpMk id="21" creationId="{F3EDA280-A1CB-4DDA-ADC3-123301C016F9}"/>
          </ac:cxnSpMkLst>
        </pc:cxnChg>
        <pc:cxnChg chg="del">
          <ac:chgData name="Philippe Karan" userId="c2e8f618-9ffe-4e23-aa52-34539506ef1c" providerId="ADAL" clId="{B9563BC1-917B-4E47-A310-CF283070251A}" dt="2022-04-14T15:11:55.989" v="20586" actId="478"/>
          <ac:cxnSpMkLst>
            <pc:docMk/>
            <pc:sldMk cId="928801831" sldId="301"/>
            <ac:cxnSpMk id="22" creationId="{0F872546-1CD7-409A-AFF9-9663ACD930BB}"/>
          </ac:cxnSpMkLst>
        </pc:cxnChg>
        <pc:cxnChg chg="del">
          <ac:chgData name="Philippe Karan" userId="c2e8f618-9ffe-4e23-aa52-34539506ef1c" providerId="ADAL" clId="{B9563BC1-917B-4E47-A310-CF283070251A}" dt="2022-04-14T15:11:55.989" v="20586" actId="478"/>
          <ac:cxnSpMkLst>
            <pc:docMk/>
            <pc:sldMk cId="928801831" sldId="301"/>
            <ac:cxnSpMk id="23" creationId="{7D697B88-9F20-4392-871B-F4E3CCADBDF2}"/>
          </ac:cxnSpMkLst>
        </pc:cxnChg>
        <pc:cxnChg chg="del">
          <ac:chgData name="Philippe Karan" userId="c2e8f618-9ffe-4e23-aa52-34539506ef1c" providerId="ADAL" clId="{B9563BC1-917B-4E47-A310-CF283070251A}" dt="2022-04-14T15:11:55.989" v="20586" actId="478"/>
          <ac:cxnSpMkLst>
            <pc:docMk/>
            <pc:sldMk cId="928801831" sldId="301"/>
            <ac:cxnSpMk id="24" creationId="{1B5399C7-EA0A-4675-BC20-FA621C9BAEBA}"/>
          </ac:cxnSpMkLst>
        </pc:cxnChg>
        <pc:cxnChg chg="del">
          <ac:chgData name="Philippe Karan" userId="c2e8f618-9ffe-4e23-aa52-34539506ef1c" providerId="ADAL" clId="{B9563BC1-917B-4E47-A310-CF283070251A}" dt="2022-04-14T15:11:55.989" v="20586" actId="478"/>
          <ac:cxnSpMkLst>
            <pc:docMk/>
            <pc:sldMk cId="928801831" sldId="301"/>
            <ac:cxnSpMk id="25" creationId="{6605F5C3-68B8-44B5-A586-F31CA9A10FC1}"/>
          </ac:cxnSpMkLst>
        </pc:cxnChg>
        <pc:cxnChg chg="del">
          <ac:chgData name="Philippe Karan" userId="c2e8f618-9ffe-4e23-aa52-34539506ef1c" providerId="ADAL" clId="{B9563BC1-917B-4E47-A310-CF283070251A}" dt="2022-04-14T15:11:55.989" v="20586" actId="478"/>
          <ac:cxnSpMkLst>
            <pc:docMk/>
            <pc:sldMk cId="928801831" sldId="301"/>
            <ac:cxnSpMk id="26" creationId="{999A52D9-C8FB-4CF2-BC4C-8A5841E42434}"/>
          </ac:cxnSpMkLst>
        </pc:cxnChg>
        <pc:cxnChg chg="del">
          <ac:chgData name="Philippe Karan" userId="c2e8f618-9ffe-4e23-aa52-34539506ef1c" providerId="ADAL" clId="{B9563BC1-917B-4E47-A310-CF283070251A}" dt="2022-04-14T15:11:55.989" v="20586" actId="478"/>
          <ac:cxnSpMkLst>
            <pc:docMk/>
            <pc:sldMk cId="928801831" sldId="301"/>
            <ac:cxnSpMk id="27" creationId="{4828BA4A-E800-416D-A453-6F862E2CCE48}"/>
          </ac:cxnSpMkLst>
        </pc:cxnChg>
        <pc:cxnChg chg="del">
          <ac:chgData name="Philippe Karan" userId="c2e8f618-9ffe-4e23-aa52-34539506ef1c" providerId="ADAL" clId="{B9563BC1-917B-4E47-A310-CF283070251A}" dt="2022-04-14T15:11:55.989" v="20586" actId="478"/>
          <ac:cxnSpMkLst>
            <pc:docMk/>
            <pc:sldMk cId="928801831" sldId="301"/>
            <ac:cxnSpMk id="28" creationId="{DBA06CBD-DCD0-466E-8927-4D63300C9AB8}"/>
          </ac:cxnSpMkLst>
        </pc:cxnChg>
        <pc:cxnChg chg="del">
          <ac:chgData name="Philippe Karan" userId="c2e8f618-9ffe-4e23-aa52-34539506ef1c" providerId="ADAL" clId="{B9563BC1-917B-4E47-A310-CF283070251A}" dt="2022-04-14T15:11:55.989" v="20586" actId="478"/>
          <ac:cxnSpMkLst>
            <pc:docMk/>
            <pc:sldMk cId="928801831" sldId="301"/>
            <ac:cxnSpMk id="29" creationId="{5CB75281-772C-4654-831E-688BAD0FB53A}"/>
          </ac:cxnSpMkLst>
        </pc:cxnChg>
        <pc:cxnChg chg="del">
          <ac:chgData name="Philippe Karan" userId="c2e8f618-9ffe-4e23-aa52-34539506ef1c" providerId="ADAL" clId="{B9563BC1-917B-4E47-A310-CF283070251A}" dt="2022-04-14T15:11:55.989" v="20586" actId="478"/>
          <ac:cxnSpMkLst>
            <pc:docMk/>
            <pc:sldMk cId="928801831" sldId="301"/>
            <ac:cxnSpMk id="30" creationId="{E8539957-CB80-4AEC-AECB-96CCA4D0C313}"/>
          </ac:cxnSpMkLst>
        </pc:cxnChg>
        <pc:cxnChg chg="del">
          <ac:chgData name="Philippe Karan" userId="c2e8f618-9ffe-4e23-aa52-34539506ef1c" providerId="ADAL" clId="{B9563BC1-917B-4E47-A310-CF283070251A}" dt="2022-04-14T15:11:55.989" v="20586" actId="478"/>
          <ac:cxnSpMkLst>
            <pc:docMk/>
            <pc:sldMk cId="928801831" sldId="301"/>
            <ac:cxnSpMk id="31" creationId="{869A4F3E-2759-44BE-9669-F4C527FE4C84}"/>
          </ac:cxnSpMkLst>
        </pc:cxnChg>
        <pc:cxnChg chg="del">
          <ac:chgData name="Philippe Karan" userId="c2e8f618-9ffe-4e23-aa52-34539506ef1c" providerId="ADAL" clId="{B9563BC1-917B-4E47-A310-CF283070251A}" dt="2022-04-14T15:11:55.989" v="20586" actId="478"/>
          <ac:cxnSpMkLst>
            <pc:docMk/>
            <pc:sldMk cId="928801831" sldId="301"/>
            <ac:cxnSpMk id="34" creationId="{0F9532C0-4914-4A43-8CB4-312A1EA5B02D}"/>
          </ac:cxnSpMkLst>
        </pc:cxnChg>
        <pc:cxnChg chg="del">
          <ac:chgData name="Philippe Karan" userId="c2e8f618-9ffe-4e23-aa52-34539506ef1c" providerId="ADAL" clId="{B9563BC1-917B-4E47-A310-CF283070251A}" dt="2022-04-14T15:11:55.989" v="20586" actId="478"/>
          <ac:cxnSpMkLst>
            <pc:docMk/>
            <pc:sldMk cId="928801831" sldId="301"/>
            <ac:cxnSpMk id="44" creationId="{A2F940F3-6444-460E-8A70-C6069FC23A97}"/>
          </ac:cxnSpMkLst>
        </pc:cxnChg>
        <pc:cxnChg chg="del">
          <ac:chgData name="Philippe Karan" userId="c2e8f618-9ffe-4e23-aa52-34539506ef1c" providerId="ADAL" clId="{B9563BC1-917B-4E47-A310-CF283070251A}" dt="2022-04-14T15:11:55.989" v="20586" actId="478"/>
          <ac:cxnSpMkLst>
            <pc:docMk/>
            <pc:sldMk cId="928801831" sldId="301"/>
            <ac:cxnSpMk id="45" creationId="{29A0B8DF-8E07-4485-BABC-E654D51772D1}"/>
          </ac:cxnSpMkLst>
        </pc:cxnChg>
        <pc:cxnChg chg="del">
          <ac:chgData name="Philippe Karan" userId="c2e8f618-9ffe-4e23-aa52-34539506ef1c" providerId="ADAL" clId="{B9563BC1-917B-4E47-A310-CF283070251A}" dt="2022-04-14T15:11:55.989" v="20586" actId="478"/>
          <ac:cxnSpMkLst>
            <pc:docMk/>
            <pc:sldMk cId="928801831" sldId="301"/>
            <ac:cxnSpMk id="46" creationId="{358DB278-5107-4867-A517-F7816E73D8CC}"/>
          </ac:cxnSpMkLst>
        </pc:cxnChg>
        <pc:cxnChg chg="del">
          <ac:chgData name="Philippe Karan" userId="c2e8f618-9ffe-4e23-aa52-34539506ef1c" providerId="ADAL" clId="{B9563BC1-917B-4E47-A310-CF283070251A}" dt="2022-04-14T15:11:55.989" v="20586" actId="478"/>
          <ac:cxnSpMkLst>
            <pc:docMk/>
            <pc:sldMk cId="928801831" sldId="301"/>
            <ac:cxnSpMk id="47" creationId="{59DD2D7C-69EE-4242-9732-C611BAB5151F}"/>
          </ac:cxnSpMkLst>
        </pc:cxnChg>
        <pc:cxnChg chg="del">
          <ac:chgData name="Philippe Karan" userId="c2e8f618-9ffe-4e23-aa52-34539506ef1c" providerId="ADAL" clId="{B9563BC1-917B-4E47-A310-CF283070251A}" dt="2022-04-14T15:11:55.989" v="20586" actId="478"/>
          <ac:cxnSpMkLst>
            <pc:docMk/>
            <pc:sldMk cId="928801831" sldId="301"/>
            <ac:cxnSpMk id="48" creationId="{D795DD4B-1CD6-4A52-A086-76CE643412BF}"/>
          </ac:cxnSpMkLst>
        </pc:cxnChg>
        <pc:cxnChg chg="del">
          <ac:chgData name="Philippe Karan" userId="c2e8f618-9ffe-4e23-aa52-34539506ef1c" providerId="ADAL" clId="{B9563BC1-917B-4E47-A310-CF283070251A}" dt="2022-04-14T15:11:55.989" v="20586" actId="478"/>
          <ac:cxnSpMkLst>
            <pc:docMk/>
            <pc:sldMk cId="928801831" sldId="301"/>
            <ac:cxnSpMk id="49" creationId="{E67C2210-0C50-4E90-AEBC-619D9A552236}"/>
          </ac:cxnSpMkLst>
        </pc:cxnChg>
        <pc:cxnChg chg="del">
          <ac:chgData name="Philippe Karan" userId="c2e8f618-9ffe-4e23-aa52-34539506ef1c" providerId="ADAL" clId="{B9563BC1-917B-4E47-A310-CF283070251A}" dt="2022-04-14T15:11:55.989" v="20586" actId="478"/>
          <ac:cxnSpMkLst>
            <pc:docMk/>
            <pc:sldMk cId="928801831" sldId="301"/>
            <ac:cxnSpMk id="50" creationId="{542E5D3E-0D49-481E-80C4-FE01502B7DFC}"/>
          </ac:cxnSpMkLst>
        </pc:cxnChg>
        <pc:cxnChg chg="del">
          <ac:chgData name="Philippe Karan" userId="c2e8f618-9ffe-4e23-aa52-34539506ef1c" providerId="ADAL" clId="{B9563BC1-917B-4E47-A310-CF283070251A}" dt="2022-04-14T15:11:55.989" v="20586" actId="478"/>
          <ac:cxnSpMkLst>
            <pc:docMk/>
            <pc:sldMk cId="928801831" sldId="301"/>
            <ac:cxnSpMk id="51" creationId="{CCC98D7E-4329-408C-A347-810A119D4373}"/>
          </ac:cxnSpMkLst>
        </pc:cxnChg>
        <pc:cxnChg chg="del">
          <ac:chgData name="Philippe Karan" userId="c2e8f618-9ffe-4e23-aa52-34539506ef1c" providerId="ADAL" clId="{B9563BC1-917B-4E47-A310-CF283070251A}" dt="2022-04-14T15:11:55.989" v="20586" actId="478"/>
          <ac:cxnSpMkLst>
            <pc:docMk/>
            <pc:sldMk cId="928801831" sldId="301"/>
            <ac:cxnSpMk id="52" creationId="{47B732F0-03B4-481E-992B-C2A827C935E4}"/>
          </ac:cxnSpMkLst>
        </pc:cxnChg>
        <pc:cxnChg chg="del">
          <ac:chgData name="Philippe Karan" userId="c2e8f618-9ffe-4e23-aa52-34539506ef1c" providerId="ADAL" clId="{B9563BC1-917B-4E47-A310-CF283070251A}" dt="2022-04-14T15:11:55.989" v="20586" actId="478"/>
          <ac:cxnSpMkLst>
            <pc:docMk/>
            <pc:sldMk cId="928801831" sldId="301"/>
            <ac:cxnSpMk id="53" creationId="{7AC25F00-E368-44E8-A23E-0CA0418EB4B0}"/>
          </ac:cxnSpMkLst>
        </pc:cxnChg>
        <pc:cxnChg chg="add mod">
          <ac:chgData name="Philippe Karan" userId="c2e8f618-9ffe-4e23-aa52-34539506ef1c" providerId="ADAL" clId="{B9563BC1-917B-4E47-A310-CF283070251A}" dt="2022-04-14T15:15:36.135" v="20718" actId="1036"/>
          <ac:cxnSpMkLst>
            <pc:docMk/>
            <pc:sldMk cId="928801831" sldId="301"/>
            <ac:cxnSpMk id="56" creationId="{50FFE73F-B3B0-4C14-9AD5-93FE4C7A7D72}"/>
          </ac:cxnSpMkLst>
        </pc:cxnChg>
        <pc:cxnChg chg="add mod">
          <ac:chgData name="Philippe Karan" userId="c2e8f618-9ffe-4e23-aa52-34539506ef1c" providerId="ADAL" clId="{B9563BC1-917B-4E47-A310-CF283070251A}" dt="2022-04-14T15:15:36.135" v="20718" actId="1036"/>
          <ac:cxnSpMkLst>
            <pc:docMk/>
            <pc:sldMk cId="928801831" sldId="301"/>
            <ac:cxnSpMk id="57" creationId="{176B73DC-C548-4C0C-ADFA-068DA7E90847}"/>
          </ac:cxnSpMkLst>
        </pc:cxnChg>
        <pc:cxnChg chg="add mod">
          <ac:chgData name="Philippe Karan" userId="c2e8f618-9ffe-4e23-aa52-34539506ef1c" providerId="ADAL" clId="{B9563BC1-917B-4E47-A310-CF283070251A}" dt="2022-04-14T15:15:36.135" v="20718" actId="1036"/>
          <ac:cxnSpMkLst>
            <pc:docMk/>
            <pc:sldMk cId="928801831" sldId="301"/>
            <ac:cxnSpMk id="60" creationId="{03E44727-3B11-4CA1-B4FC-75C1477DB147}"/>
          </ac:cxnSpMkLst>
        </pc:cxnChg>
        <pc:cxnChg chg="add mod">
          <ac:chgData name="Philippe Karan" userId="c2e8f618-9ffe-4e23-aa52-34539506ef1c" providerId="ADAL" clId="{B9563BC1-917B-4E47-A310-CF283070251A}" dt="2022-04-14T15:15:36.135" v="20718" actId="1036"/>
          <ac:cxnSpMkLst>
            <pc:docMk/>
            <pc:sldMk cId="928801831" sldId="301"/>
            <ac:cxnSpMk id="62" creationId="{787D13A2-B298-4056-B67F-A5A79CD45F4C}"/>
          </ac:cxnSpMkLst>
        </pc:cxnChg>
        <pc:cxnChg chg="add mod">
          <ac:chgData name="Philippe Karan" userId="c2e8f618-9ffe-4e23-aa52-34539506ef1c" providerId="ADAL" clId="{B9563BC1-917B-4E47-A310-CF283070251A}" dt="2022-04-14T15:15:36.135" v="20718" actId="1036"/>
          <ac:cxnSpMkLst>
            <pc:docMk/>
            <pc:sldMk cId="928801831" sldId="301"/>
            <ac:cxnSpMk id="63" creationId="{6532FBD9-EA81-455D-9156-67A274A25B3C}"/>
          </ac:cxnSpMkLst>
        </pc:cxnChg>
        <pc:cxnChg chg="add mod">
          <ac:chgData name="Philippe Karan" userId="c2e8f618-9ffe-4e23-aa52-34539506ef1c" providerId="ADAL" clId="{B9563BC1-917B-4E47-A310-CF283070251A}" dt="2022-04-14T15:14:42.501" v="20682" actId="1037"/>
          <ac:cxnSpMkLst>
            <pc:docMk/>
            <pc:sldMk cId="928801831" sldId="301"/>
            <ac:cxnSpMk id="71" creationId="{A41FCC7A-99ED-4C3F-BE6B-6227AD17D47E}"/>
          </ac:cxnSpMkLst>
        </pc:cxnChg>
        <pc:cxnChg chg="add mod">
          <ac:chgData name="Philippe Karan" userId="c2e8f618-9ffe-4e23-aa52-34539506ef1c" providerId="ADAL" clId="{B9563BC1-917B-4E47-A310-CF283070251A}" dt="2022-04-14T15:14:42.501" v="20682" actId="1037"/>
          <ac:cxnSpMkLst>
            <pc:docMk/>
            <pc:sldMk cId="928801831" sldId="301"/>
            <ac:cxnSpMk id="72" creationId="{D39492A4-3F45-421B-866A-812246F8D954}"/>
          </ac:cxnSpMkLst>
        </pc:cxnChg>
        <pc:cxnChg chg="add mod">
          <ac:chgData name="Philippe Karan" userId="c2e8f618-9ffe-4e23-aa52-34539506ef1c" providerId="ADAL" clId="{B9563BC1-917B-4E47-A310-CF283070251A}" dt="2022-04-14T15:14:42.501" v="20682" actId="1037"/>
          <ac:cxnSpMkLst>
            <pc:docMk/>
            <pc:sldMk cId="928801831" sldId="301"/>
            <ac:cxnSpMk id="75" creationId="{14A85B9F-F5F7-4142-BA30-7B2C79A7EA83}"/>
          </ac:cxnSpMkLst>
        </pc:cxnChg>
        <pc:cxnChg chg="add mod">
          <ac:chgData name="Philippe Karan" userId="c2e8f618-9ffe-4e23-aa52-34539506ef1c" providerId="ADAL" clId="{B9563BC1-917B-4E47-A310-CF283070251A}" dt="2022-04-14T15:14:42.501" v="20682" actId="1037"/>
          <ac:cxnSpMkLst>
            <pc:docMk/>
            <pc:sldMk cId="928801831" sldId="301"/>
            <ac:cxnSpMk id="78" creationId="{4FA67F6D-99C5-4AF9-B228-F8B5ECB12918}"/>
          </ac:cxnSpMkLst>
        </pc:cxnChg>
        <pc:cxnChg chg="add mod">
          <ac:chgData name="Philippe Karan" userId="c2e8f618-9ffe-4e23-aa52-34539506ef1c" providerId="ADAL" clId="{B9563BC1-917B-4E47-A310-CF283070251A}" dt="2022-04-14T15:14:42.501" v="20682" actId="1037"/>
          <ac:cxnSpMkLst>
            <pc:docMk/>
            <pc:sldMk cId="928801831" sldId="301"/>
            <ac:cxnSpMk id="79" creationId="{163653E6-8726-4386-9DDA-F0C8168C9969}"/>
          </ac:cxnSpMkLst>
        </pc:cxnChg>
        <pc:cxnChg chg="add del mod">
          <ac:chgData name="Philippe Karan" userId="c2e8f618-9ffe-4e23-aa52-34539506ef1c" providerId="ADAL" clId="{B9563BC1-917B-4E47-A310-CF283070251A}" dt="2022-04-14T15:13:09.977" v="20617" actId="478"/>
          <ac:cxnSpMkLst>
            <pc:docMk/>
            <pc:sldMk cId="928801831" sldId="301"/>
            <ac:cxnSpMk id="84" creationId="{51071C46-5D6B-440E-999C-492021116011}"/>
          </ac:cxnSpMkLst>
        </pc:cxnChg>
      </pc:sldChg>
      <pc:sldChg chg="addSp delSp modSp new mod delAnim modAnim">
        <pc:chgData name="Philippe Karan" userId="c2e8f618-9ffe-4e23-aa52-34539506ef1c" providerId="ADAL" clId="{B9563BC1-917B-4E47-A310-CF283070251A}" dt="2022-04-19T19:12:32.388" v="21529" actId="478"/>
        <pc:sldMkLst>
          <pc:docMk/>
          <pc:sldMk cId="3684721288" sldId="302"/>
        </pc:sldMkLst>
        <pc:spChg chg="mod">
          <ac:chgData name="Philippe Karan" userId="c2e8f618-9ffe-4e23-aa52-34539506ef1c" providerId="ADAL" clId="{B9563BC1-917B-4E47-A310-CF283070251A}" dt="2022-04-14T15:23:06.070" v="20889"/>
          <ac:spMkLst>
            <pc:docMk/>
            <pc:sldMk cId="3684721288" sldId="302"/>
            <ac:spMk id="2" creationId="{D6E5AA3E-EF68-40FF-BDEA-9FA4E5DA718E}"/>
          </ac:spMkLst>
        </pc:spChg>
        <pc:spChg chg="del">
          <ac:chgData name="Philippe Karan" userId="c2e8f618-9ffe-4e23-aa52-34539506ef1c" providerId="ADAL" clId="{B9563BC1-917B-4E47-A310-CF283070251A}" dt="2022-04-14T15:23:07.888" v="20890" actId="478"/>
          <ac:spMkLst>
            <pc:docMk/>
            <pc:sldMk cId="3684721288" sldId="302"/>
            <ac:spMk id="3" creationId="{D7ECE675-6246-428D-9CA0-1EB959D3D9AC}"/>
          </ac:spMkLst>
        </pc:spChg>
        <pc:spChg chg="add mod ord">
          <ac:chgData name="Philippe Karan" userId="c2e8f618-9ffe-4e23-aa52-34539506ef1c" providerId="ADAL" clId="{B9563BC1-917B-4E47-A310-CF283070251A}" dt="2022-04-14T15:28:11.057" v="20903" actId="166"/>
          <ac:spMkLst>
            <pc:docMk/>
            <pc:sldMk cId="3684721288" sldId="302"/>
            <ac:spMk id="7" creationId="{4550D4C2-2F79-423E-BC1D-836E406498A2}"/>
          </ac:spMkLst>
        </pc:spChg>
        <pc:spChg chg="add mod">
          <ac:chgData name="Philippe Karan" userId="c2e8f618-9ffe-4e23-aa52-34539506ef1c" providerId="ADAL" clId="{B9563BC1-917B-4E47-A310-CF283070251A}" dt="2022-04-14T15:28:14.120" v="20904" actId="207"/>
          <ac:spMkLst>
            <pc:docMk/>
            <pc:sldMk cId="3684721288" sldId="302"/>
            <ac:spMk id="8" creationId="{AA0F9E49-A5DA-4AAF-9DED-A27585983ABC}"/>
          </ac:spMkLst>
        </pc:spChg>
        <pc:spChg chg="add mod">
          <ac:chgData name="Philippe Karan" userId="c2e8f618-9ffe-4e23-aa52-34539506ef1c" providerId="ADAL" clId="{B9563BC1-917B-4E47-A310-CF283070251A}" dt="2022-04-14T15:30:13.022" v="20912" actId="207"/>
          <ac:spMkLst>
            <pc:docMk/>
            <pc:sldMk cId="3684721288" sldId="302"/>
            <ac:spMk id="9" creationId="{D8C4A6A9-FA47-42DE-ABFF-A0D290EF91DC}"/>
          </ac:spMkLst>
        </pc:spChg>
        <pc:spChg chg="add del mod">
          <ac:chgData name="Philippe Karan" userId="c2e8f618-9ffe-4e23-aa52-34539506ef1c" providerId="ADAL" clId="{B9563BC1-917B-4E47-A310-CF283070251A}" dt="2022-04-14T15:32:00.494" v="20929" actId="478"/>
          <ac:spMkLst>
            <pc:docMk/>
            <pc:sldMk cId="3684721288" sldId="302"/>
            <ac:spMk id="10" creationId="{3D5E0B30-A216-4AC0-BA66-C535F8D872F5}"/>
          </ac:spMkLst>
        </pc:spChg>
        <pc:picChg chg="add mod ord">
          <ac:chgData name="Philippe Karan" userId="c2e8f618-9ffe-4e23-aa52-34539506ef1c" providerId="ADAL" clId="{B9563BC1-917B-4E47-A310-CF283070251A}" dt="2022-04-19T19:12:30.170" v="21528" actId="167"/>
          <ac:picMkLst>
            <pc:docMk/>
            <pc:sldMk cId="3684721288" sldId="302"/>
            <ac:picMk id="5" creationId="{86FBA394-7D0D-4874-8AEA-41F07E4C5F67}"/>
          </ac:picMkLst>
        </pc:picChg>
        <pc:picChg chg="add del mod modCrop">
          <ac:chgData name="Philippe Karan" userId="c2e8f618-9ffe-4e23-aa52-34539506ef1c" providerId="ADAL" clId="{B9563BC1-917B-4E47-A310-CF283070251A}" dt="2022-04-19T19:12:32.388" v="21529" actId="478"/>
          <ac:picMkLst>
            <pc:docMk/>
            <pc:sldMk cId="3684721288" sldId="302"/>
            <ac:picMk id="6" creationId="{506C4336-BAAA-409B-BA49-C4AF313853D3}"/>
          </ac:picMkLst>
        </pc:picChg>
      </pc:sldChg>
      <pc:sldChg chg="addSp delSp modSp add mod delAnim modAnim">
        <pc:chgData name="Philippe Karan" userId="c2e8f618-9ffe-4e23-aa52-34539506ef1c" providerId="ADAL" clId="{B9563BC1-917B-4E47-A310-CF283070251A}" dt="2022-04-19T19:13:21.910" v="21533" actId="478"/>
        <pc:sldMkLst>
          <pc:docMk/>
          <pc:sldMk cId="2473320722" sldId="303"/>
        </pc:sldMkLst>
        <pc:spChg chg="del">
          <ac:chgData name="Philippe Karan" userId="c2e8f618-9ffe-4e23-aa52-34539506ef1c" providerId="ADAL" clId="{B9563BC1-917B-4E47-A310-CF283070251A}" dt="2022-04-14T15:32:10.203" v="20932" actId="478"/>
          <ac:spMkLst>
            <pc:docMk/>
            <pc:sldMk cId="2473320722" sldId="303"/>
            <ac:spMk id="7" creationId="{4550D4C2-2F79-423E-BC1D-836E406498A2}"/>
          </ac:spMkLst>
        </pc:spChg>
        <pc:spChg chg="del">
          <ac:chgData name="Philippe Karan" userId="c2e8f618-9ffe-4e23-aa52-34539506ef1c" providerId="ADAL" clId="{B9563BC1-917B-4E47-A310-CF283070251A}" dt="2022-04-14T15:32:10.203" v="20932" actId="478"/>
          <ac:spMkLst>
            <pc:docMk/>
            <pc:sldMk cId="2473320722" sldId="303"/>
            <ac:spMk id="8" creationId="{AA0F9E49-A5DA-4AAF-9DED-A27585983ABC}"/>
          </ac:spMkLst>
        </pc:spChg>
        <pc:spChg chg="del">
          <ac:chgData name="Philippe Karan" userId="c2e8f618-9ffe-4e23-aa52-34539506ef1c" providerId="ADAL" clId="{B9563BC1-917B-4E47-A310-CF283070251A}" dt="2022-04-14T15:32:10.203" v="20932" actId="478"/>
          <ac:spMkLst>
            <pc:docMk/>
            <pc:sldMk cId="2473320722" sldId="303"/>
            <ac:spMk id="9" creationId="{D8C4A6A9-FA47-42DE-ABFF-A0D290EF91DC}"/>
          </ac:spMkLst>
        </pc:spChg>
        <pc:spChg chg="add mod">
          <ac:chgData name="Philippe Karan" userId="c2e8f618-9ffe-4e23-aa52-34539506ef1c" providerId="ADAL" clId="{B9563BC1-917B-4E47-A310-CF283070251A}" dt="2022-04-14T15:37:16.664" v="21148" actId="1035"/>
          <ac:spMkLst>
            <pc:docMk/>
            <pc:sldMk cId="2473320722" sldId="303"/>
            <ac:spMk id="10" creationId="{1CE0348E-FD29-4768-A25A-1912DD322A15}"/>
          </ac:spMkLst>
        </pc:spChg>
        <pc:spChg chg="add del">
          <ac:chgData name="Philippe Karan" userId="c2e8f618-9ffe-4e23-aa52-34539506ef1c" providerId="ADAL" clId="{B9563BC1-917B-4E47-A310-CF283070251A}" dt="2022-04-14T15:33:13.715" v="21008" actId="22"/>
          <ac:spMkLst>
            <pc:docMk/>
            <pc:sldMk cId="2473320722" sldId="303"/>
            <ac:spMk id="11" creationId="{B350603E-E2BD-4DF0-A57E-1B8AC48D6F94}"/>
          </ac:spMkLst>
        </pc:spChg>
        <pc:spChg chg="add mod">
          <ac:chgData name="Philippe Karan" userId="c2e8f618-9ffe-4e23-aa52-34539506ef1c" providerId="ADAL" clId="{B9563BC1-917B-4E47-A310-CF283070251A}" dt="2022-04-14T15:37:26.093" v="21149" actId="1076"/>
          <ac:spMkLst>
            <pc:docMk/>
            <pc:sldMk cId="2473320722" sldId="303"/>
            <ac:spMk id="12" creationId="{6C2857A0-4A89-45F7-99E5-236F9EF02244}"/>
          </ac:spMkLst>
        </pc:spChg>
        <pc:spChg chg="add mod">
          <ac:chgData name="Philippe Karan" userId="c2e8f618-9ffe-4e23-aa52-34539506ef1c" providerId="ADAL" clId="{B9563BC1-917B-4E47-A310-CF283070251A}" dt="2022-04-14T15:38:42.648" v="21156" actId="1076"/>
          <ac:spMkLst>
            <pc:docMk/>
            <pc:sldMk cId="2473320722" sldId="303"/>
            <ac:spMk id="13" creationId="{BDB7F23F-F79E-49CE-84AF-AA75F0A8CA6C}"/>
          </ac:spMkLst>
        </pc:spChg>
        <pc:spChg chg="add del mod">
          <ac:chgData name="Philippe Karan" userId="c2e8f618-9ffe-4e23-aa52-34539506ef1c" providerId="ADAL" clId="{B9563BC1-917B-4E47-A310-CF283070251A}" dt="2022-04-14T15:34:24.468" v="21056" actId="478"/>
          <ac:spMkLst>
            <pc:docMk/>
            <pc:sldMk cId="2473320722" sldId="303"/>
            <ac:spMk id="14" creationId="{120C5EC8-6F60-46A1-9EE7-B37A93A8DD3B}"/>
          </ac:spMkLst>
        </pc:spChg>
        <pc:spChg chg="add mod">
          <ac:chgData name="Philippe Karan" userId="c2e8f618-9ffe-4e23-aa52-34539506ef1c" providerId="ADAL" clId="{B9563BC1-917B-4E47-A310-CF283070251A}" dt="2022-04-14T15:38:42.648" v="21156" actId="1076"/>
          <ac:spMkLst>
            <pc:docMk/>
            <pc:sldMk cId="2473320722" sldId="303"/>
            <ac:spMk id="15" creationId="{95346E41-32AC-4F80-A7E9-501FA2C1B9F7}"/>
          </ac:spMkLst>
        </pc:spChg>
        <pc:spChg chg="add mod">
          <ac:chgData name="Philippe Karan" userId="c2e8f618-9ffe-4e23-aa52-34539506ef1c" providerId="ADAL" clId="{B9563BC1-917B-4E47-A310-CF283070251A}" dt="2022-04-14T15:38:42.648" v="21156" actId="1076"/>
          <ac:spMkLst>
            <pc:docMk/>
            <pc:sldMk cId="2473320722" sldId="303"/>
            <ac:spMk id="16" creationId="{EAB5B6EA-0EBA-4D2E-80A7-E27BE51DBEA3}"/>
          </ac:spMkLst>
        </pc:spChg>
        <pc:spChg chg="add mod">
          <ac:chgData name="Philippe Karan" userId="c2e8f618-9ffe-4e23-aa52-34539506ef1c" providerId="ADAL" clId="{B9563BC1-917B-4E47-A310-CF283070251A}" dt="2022-04-14T15:52:24.265" v="21324" actId="164"/>
          <ac:spMkLst>
            <pc:docMk/>
            <pc:sldMk cId="2473320722" sldId="303"/>
            <ac:spMk id="19" creationId="{A358C03C-A6C8-4B28-9FB5-566ABDC0D801}"/>
          </ac:spMkLst>
        </pc:spChg>
        <pc:spChg chg="add mod">
          <ac:chgData name="Philippe Karan" userId="c2e8f618-9ffe-4e23-aa52-34539506ef1c" providerId="ADAL" clId="{B9563BC1-917B-4E47-A310-CF283070251A}" dt="2022-04-14T15:52:24.265" v="21324" actId="164"/>
          <ac:spMkLst>
            <pc:docMk/>
            <pc:sldMk cId="2473320722" sldId="303"/>
            <ac:spMk id="20" creationId="{2DD346D1-7285-46C7-A3F7-5CF5DAE7BAC5}"/>
          </ac:spMkLst>
        </pc:spChg>
        <pc:spChg chg="add mod">
          <ac:chgData name="Philippe Karan" userId="c2e8f618-9ffe-4e23-aa52-34539506ef1c" providerId="ADAL" clId="{B9563BC1-917B-4E47-A310-CF283070251A}" dt="2022-04-14T15:52:24.265" v="21324" actId="164"/>
          <ac:spMkLst>
            <pc:docMk/>
            <pc:sldMk cId="2473320722" sldId="303"/>
            <ac:spMk id="21" creationId="{BB5C4726-08B4-4D0A-AC76-9F637996B0E1}"/>
          </ac:spMkLst>
        </pc:spChg>
        <pc:spChg chg="add mod">
          <ac:chgData name="Philippe Karan" userId="c2e8f618-9ffe-4e23-aa52-34539506ef1c" providerId="ADAL" clId="{B9563BC1-917B-4E47-A310-CF283070251A}" dt="2022-04-14T15:52:24.265" v="21324" actId="164"/>
          <ac:spMkLst>
            <pc:docMk/>
            <pc:sldMk cId="2473320722" sldId="303"/>
            <ac:spMk id="22" creationId="{B539426B-A2D3-4094-8762-4A722765A514}"/>
          </ac:spMkLst>
        </pc:spChg>
        <pc:spChg chg="add del">
          <ac:chgData name="Philippe Karan" userId="c2e8f618-9ffe-4e23-aa52-34539506ef1c" providerId="ADAL" clId="{B9563BC1-917B-4E47-A310-CF283070251A}" dt="2022-04-14T15:43:04.831" v="21226" actId="478"/>
          <ac:spMkLst>
            <pc:docMk/>
            <pc:sldMk cId="2473320722" sldId="303"/>
            <ac:spMk id="28" creationId="{777E9E4E-4048-4CB1-AC5C-9E9239B728BD}"/>
          </ac:spMkLst>
        </pc:spChg>
        <pc:spChg chg="add mod">
          <ac:chgData name="Philippe Karan" userId="c2e8f618-9ffe-4e23-aa52-34539506ef1c" providerId="ADAL" clId="{B9563BC1-917B-4E47-A310-CF283070251A}" dt="2022-04-14T15:52:24.265" v="21324" actId="164"/>
          <ac:spMkLst>
            <pc:docMk/>
            <pc:sldMk cId="2473320722" sldId="303"/>
            <ac:spMk id="29" creationId="{DAC7D669-B2F0-41A8-8CFA-67D3F0288E2E}"/>
          </ac:spMkLst>
        </pc:spChg>
        <pc:spChg chg="add mod">
          <ac:chgData name="Philippe Karan" userId="c2e8f618-9ffe-4e23-aa52-34539506ef1c" providerId="ADAL" clId="{B9563BC1-917B-4E47-A310-CF283070251A}" dt="2022-04-14T15:52:24.265" v="21324" actId="164"/>
          <ac:spMkLst>
            <pc:docMk/>
            <pc:sldMk cId="2473320722" sldId="303"/>
            <ac:spMk id="30" creationId="{11EB9969-4834-4067-BB9E-9F9656858E86}"/>
          </ac:spMkLst>
        </pc:spChg>
        <pc:spChg chg="add mod">
          <ac:chgData name="Philippe Karan" userId="c2e8f618-9ffe-4e23-aa52-34539506ef1c" providerId="ADAL" clId="{B9563BC1-917B-4E47-A310-CF283070251A}" dt="2022-04-14T15:52:24.265" v="21324" actId="164"/>
          <ac:spMkLst>
            <pc:docMk/>
            <pc:sldMk cId="2473320722" sldId="303"/>
            <ac:spMk id="31" creationId="{0F957CF9-38EE-4BAE-9CB5-C6DAC5F830AC}"/>
          </ac:spMkLst>
        </pc:spChg>
        <pc:spChg chg="add mod">
          <ac:chgData name="Philippe Karan" userId="c2e8f618-9ffe-4e23-aa52-34539506ef1c" providerId="ADAL" clId="{B9563BC1-917B-4E47-A310-CF283070251A}" dt="2022-04-14T15:52:24.265" v="21324" actId="164"/>
          <ac:spMkLst>
            <pc:docMk/>
            <pc:sldMk cId="2473320722" sldId="303"/>
            <ac:spMk id="32" creationId="{2C2F30DC-4B12-441C-AFB6-C7B11DD55F7C}"/>
          </ac:spMkLst>
        </pc:spChg>
        <pc:spChg chg="add mod">
          <ac:chgData name="Philippe Karan" userId="c2e8f618-9ffe-4e23-aa52-34539506ef1c" providerId="ADAL" clId="{B9563BC1-917B-4E47-A310-CF283070251A}" dt="2022-04-14T15:52:24.265" v="21324" actId="164"/>
          <ac:spMkLst>
            <pc:docMk/>
            <pc:sldMk cId="2473320722" sldId="303"/>
            <ac:spMk id="33" creationId="{6CB94C34-7588-4E12-B48F-FF49A65598AD}"/>
          </ac:spMkLst>
        </pc:spChg>
        <pc:spChg chg="add mod">
          <ac:chgData name="Philippe Karan" userId="c2e8f618-9ffe-4e23-aa52-34539506ef1c" providerId="ADAL" clId="{B9563BC1-917B-4E47-A310-CF283070251A}" dt="2022-04-14T15:52:24.265" v="21324" actId="164"/>
          <ac:spMkLst>
            <pc:docMk/>
            <pc:sldMk cId="2473320722" sldId="303"/>
            <ac:spMk id="34" creationId="{C4C2B9B1-D3F1-4EF8-AD49-897BB39FBE20}"/>
          </ac:spMkLst>
        </pc:spChg>
        <pc:spChg chg="add mod">
          <ac:chgData name="Philippe Karan" userId="c2e8f618-9ffe-4e23-aa52-34539506ef1c" providerId="ADAL" clId="{B9563BC1-917B-4E47-A310-CF283070251A}" dt="2022-04-14T15:53:26.574" v="21328" actId="1036"/>
          <ac:spMkLst>
            <pc:docMk/>
            <pc:sldMk cId="2473320722" sldId="303"/>
            <ac:spMk id="35" creationId="{F8FB4245-A5F2-4269-B084-8503BBBCDBB7}"/>
          </ac:spMkLst>
        </pc:spChg>
        <pc:spChg chg="add del mod">
          <ac:chgData name="Philippe Karan" userId="c2e8f618-9ffe-4e23-aa52-34539506ef1c" providerId="ADAL" clId="{B9563BC1-917B-4E47-A310-CF283070251A}" dt="2022-04-19T19:13:21.910" v="21533" actId="478"/>
          <ac:spMkLst>
            <pc:docMk/>
            <pc:sldMk cId="2473320722" sldId="303"/>
            <ac:spMk id="36" creationId="{3C7D1020-E813-49A3-93CB-D87D786DBA7C}"/>
          </ac:spMkLst>
        </pc:spChg>
        <pc:spChg chg="add mod">
          <ac:chgData name="Philippe Karan" userId="c2e8f618-9ffe-4e23-aa52-34539506ef1c" providerId="ADAL" clId="{B9563BC1-917B-4E47-A310-CF283070251A}" dt="2022-04-14T15:52:24.265" v="21324" actId="164"/>
          <ac:spMkLst>
            <pc:docMk/>
            <pc:sldMk cId="2473320722" sldId="303"/>
            <ac:spMk id="37" creationId="{FCFFC15C-05D1-4154-9F9B-9263CA4B17DF}"/>
          </ac:spMkLst>
        </pc:spChg>
        <pc:spChg chg="add mod">
          <ac:chgData name="Philippe Karan" userId="c2e8f618-9ffe-4e23-aa52-34539506ef1c" providerId="ADAL" clId="{B9563BC1-917B-4E47-A310-CF283070251A}" dt="2022-04-14T15:58:33.238" v="21401" actId="1076"/>
          <ac:spMkLst>
            <pc:docMk/>
            <pc:sldMk cId="2473320722" sldId="303"/>
            <ac:spMk id="43" creationId="{35302A11-8E7F-4CD9-A987-7A4E6C385DF6}"/>
          </ac:spMkLst>
        </pc:spChg>
        <pc:spChg chg="add mod">
          <ac:chgData name="Philippe Karan" userId="c2e8f618-9ffe-4e23-aa52-34539506ef1c" providerId="ADAL" clId="{B9563BC1-917B-4E47-A310-CF283070251A}" dt="2022-04-14T15:58:44.117" v="21403" actId="1076"/>
          <ac:spMkLst>
            <pc:docMk/>
            <pc:sldMk cId="2473320722" sldId="303"/>
            <ac:spMk id="44" creationId="{AD0B96B0-780A-4DB6-AA5C-02B3ADB587ED}"/>
          </ac:spMkLst>
        </pc:spChg>
        <pc:spChg chg="add mod">
          <ac:chgData name="Philippe Karan" userId="c2e8f618-9ffe-4e23-aa52-34539506ef1c" providerId="ADAL" clId="{B9563BC1-917B-4E47-A310-CF283070251A}" dt="2022-04-14T15:58:15.453" v="21398" actId="14100"/>
          <ac:spMkLst>
            <pc:docMk/>
            <pc:sldMk cId="2473320722" sldId="303"/>
            <ac:spMk id="46" creationId="{23D43B0C-BB4A-4581-B9CC-8D82CD7EF1FD}"/>
          </ac:spMkLst>
        </pc:spChg>
        <pc:grpChg chg="add mod">
          <ac:chgData name="Philippe Karan" userId="c2e8f618-9ffe-4e23-aa52-34539506ef1c" providerId="ADAL" clId="{B9563BC1-917B-4E47-A310-CF283070251A}" dt="2022-04-14T15:52:30.993" v="21325" actId="1076"/>
          <ac:grpSpMkLst>
            <pc:docMk/>
            <pc:sldMk cId="2473320722" sldId="303"/>
            <ac:grpSpMk id="42" creationId="{25A8AD08-B631-4607-9B09-9C414D00C290}"/>
          </ac:grpSpMkLst>
        </pc:grpChg>
        <pc:picChg chg="del">
          <ac:chgData name="Philippe Karan" userId="c2e8f618-9ffe-4e23-aa52-34539506ef1c" providerId="ADAL" clId="{B9563BC1-917B-4E47-A310-CF283070251A}" dt="2022-04-14T15:32:08.580" v="20931" actId="478"/>
          <ac:picMkLst>
            <pc:docMk/>
            <pc:sldMk cId="2473320722" sldId="303"/>
            <ac:picMk id="6" creationId="{506C4336-BAAA-409B-BA49-C4AF313853D3}"/>
          </ac:picMkLst>
        </pc:picChg>
        <pc:picChg chg="add mod">
          <ac:chgData name="Philippe Karan" userId="c2e8f618-9ffe-4e23-aa52-34539506ef1c" providerId="ADAL" clId="{B9563BC1-917B-4E47-A310-CF283070251A}" dt="2022-04-14T15:57:54.473" v="21393" actId="14100"/>
          <ac:picMkLst>
            <pc:docMk/>
            <pc:sldMk cId="2473320722" sldId="303"/>
            <ac:picMk id="45" creationId="{FE1EDD03-B3E8-4EF6-B47E-F3D1500B1887}"/>
          </ac:picMkLst>
        </pc:picChg>
        <pc:picChg chg="add mod">
          <ac:chgData name="Philippe Karan" userId="c2e8f618-9ffe-4e23-aa52-34539506ef1c" providerId="ADAL" clId="{B9563BC1-917B-4E47-A310-CF283070251A}" dt="2022-04-14T15:59:45.904" v="21413" actId="1076"/>
          <ac:picMkLst>
            <pc:docMk/>
            <pc:sldMk cId="2473320722" sldId="303"/>
            <ac:picMk id="47" creationId="{99FF89E6-E96D-4F8C-A8A1-5CE923942259}"/>
          </ac:picMkLst>
        </pc:picChg>
        <pc:cxnChg chg="add del mod">
          <ac:chgData name="Philippe Karan" userId="c2e8f618-9ffe-4e23-aa52-34539506ef1c" providerId="ADAL" clId="{B9563BC1-917B-4E47-A310-CF283070251A}" dt="2022-04-14T15:52:24.265" v="21324" actId="164"/>
          <ac:cxnSpMkLst>
            <pc:docMk/>
            <pc:sldMk cId="2473320722" sldId="303"/>
            <ac:cxnSpMk id="17" creationId="{A1A66975-628E-42BB-B4D0-90C1533F1C60}"/>
          </ac:cxnSpMkLst>
        </pc:cxnChg>
        <pc:cxnChg chg="add mod">
          <ac:chgData name="Philippe Karan" userId="c2e8f618-9ffe-4e23-aa52-34539506ef1c" providerId="ADAL" clId="{B9563BC1-917B-4E47-A310-CF283070251A}" dt="2022-04-14T15:52:24.265" v="21324" actId="164"/>
          <ac:cxnSpMkLst>
            <pc:docMk/>
            <pc:sldMk cId="2473320722" sldId="303"/>
            <ac:cxnSpMk id="18" creationId="{AC039DEB-6432-4089-B1BE-098C294383D9}"/>
          </ac:cxnSpMkLst>
        </pc:cxnChg>
        <pc:cxnChg chg="add mod">
          <ac:chgData name="Philippe Karan" userId="c2e8f618-9ffe-4e23-aa52-34539506ef1c" providerId="ADAL" clId="{B9563BC1-917B-4E47-A310-CF283070251A}" dt="2022-04-14T15:38:13.519" v="21153" actId="14100"/>
          <ac:cxnSpMkLst>
            <pc:docMk/>
            <pc:sldMk cId="2473320722" sldId="303"/>
            <ac:cxnSpMk id="23" creationId="{47973ACD-5B68-433C-B69C-FAC6E5398B94}"/>
          </ac:cxnSpMkLst>
        </pc:cxnChg>
        <pc:cxnChg chg="add mod">
          <ac:chgData name="Philippe Karan" userId="c2e8f618-9ffe-4e23-aa52-34539506ef1c" providerId="ADAL" clId="{B9563BC1-917B-4E47-A310-CF283070251A}" dt="2022-04-14T15:38:25.400" v="21155" actId="1076"/>
          <ac:cxnSpMkLst>
            <pc:docMk/>
            <pc:sldMk cId="2473320722" sldId="303"/>
            <ac:cxnSpMk id="25" creationId="{4215DABC-50CE-4504-B3B5-31592ADAD12C}"/>
          </ac:cxnSpMkLst>
        </pc:cxnChg>
        <pc:cxnChg chg="add mod">
          <ac:chgData name="Philippe Karan" userId="c2e8f618-9ffe-4e23-aa52-34539506ef1c" providerId="ADAL" clId="{B9563BC1-917B-4E47-A310-CF283070251A}" dt="2022-04-14T15:52:24.265" v="21324" actId="164"/>
          <ac:cxnSpMkLst>
            <pc:docMk/>
            <pc:sldMk cId="2473320722" sldId="303"/>
            <ac:cxnSpMk id="38" creationId="{AB6A510C-9B03-4368-BF5B-8221C95E1356}"/>
          </ac:cxnSpMkLst>
        </pc:cxnChg>
        <pc:cxnChg chg="add mod">
          <ac:chgData name="Philippe Karan" userId="c2e8f618-9ffe-4e23-aa52-34539506ef1c" providerId="ADAL" clId="{B9563BC1-917B-4E47-A310-CF283070251A}" dt="2022-04-14T15:52:24.265" v="21324" actId="164"/>
          <ac:cxnSpMkLst>
            <pc:docMk/>
            <pc:sldMk cId="2473320722" sldId="303"/>
            <ac:cxnSpMk id="41" creationId="{85076922-2B1B-4675-B487-9D17CC02D3C8}"/>
          </ac:cxnSpMkLst>
        </pc:cxnChg>
      </pc:sldChg>
      <pc:sldChg chg="addSp delSp modSp new mod modAnim">
        <pc:chgData name="Philippe Karan" userId="c2e8f618-9ffe-4e23-aa52-34539506ef1c" providerId="ADAL" clId="{B9563BC1-917B-4E47-A310-CF283070251A}" dt="2022-04-20T18:16:11.221" v="23122" actId="20577"/>
        <pc:sldMkLst>
          <pc:docMk/>
          <pc:sldMk cId="353125466" sldId="304"/>
        </pc:sldMkLst>
        <pc:spChg chg="mod">
          <ac:chgData name="Philippe Karan" userId="c2e8f618-9ffe-4e23-aa52-34539506ef1c" providerId="ADAL" clId="{B9563BC1-917B-4E47-A310-CF283070251A}" dt="2022-04-20T18:16:11.221" v="23122" actId="20577"/>
          <ac:spMkLst>
            <pc:docMk/>
            <pc:sldMk cId="353125466" sldId="304"/>
            <ac:spMk id="2" creationId="{1E806B30-3220-448A-98CC-93055200D724}"/>
          </ac:spMkLst>
        </pc:spChg>
        <pc:spChg chg="del">
          <ac:chgData name="Philippe Karan" userId="c2e8f618-9ffe-4e23-aa52-34539506ef1c" providerId="ADAL" clId="{B9563BC1-917B-4E47-A310-CF283070251A}" dt="2022-04-14T16:01:48.776" v="21420" actId="478"/>
          <ac:spMkLst>
            <pc:docMk/>
            <pc:sldMk cId="353125466" sldId="304"/>
            <ac:spMk id="3" creationId="{EA526101-E0FB-4723-BE74-67843153E8C4}"/>
          </ac:spMkLst>
        </pc:spChg>
        <pc:spChg chg="add mod">
          <ac:chgData name="Philippe Karan" userId="c2e8f618-9ffe-4e23-aa52-34539506ef1c" providerId="ADAL" clId="{B9563BC1-917B-4E47-A310-CF283070251A}" dt="2022-04-20T13:54:15.733" v="21602" actId="1076"/>
          <ac:spMkLst>
            <pc:docMk/>
            <pc:sldMk cId="353125466" sldId="304"/>
            <ac:spMk id="5" creationId="{FB62C106-6DA4-448A-BA68-4268E3CDB2CF}"/>
          </ac:spMkLst>
        </pc:spChg>
        <pc:spChg chg="add del mod">
          <ac:chgData name="Philippe Karan" userId="c2e8f618-9ffe-4e23-aa52-34539506ef1c" providerId="ADAL" clId="{B9563BC1-917B-4E47-A310-CF283070251A}" dt="2022-04-20T13:54:20.368" v="21603" actId="478"/>
          <ac:spMkLst>
            <pc:docMk/>
            <pc:sldMk cId="353125466" sldId="304"/>
            <ac:spMk id="6" creationId="{7FE4D609-1D03-4AED-8EEA-5886354FF922}"/>
          </ac:spMkLst>
        </pc:spChg>
        <pc:spChg chg="add mod">
          <ac:chgData name="Philippe Karan" userId="c2e8f618-9ffe-4e23-aa52-34539506ef1c" providerId="ADAL" clId="{B9563BC1-917B-4E47-A310-CF283070251A}" dt="2022-04-20T13:54:15.733" v="21602" actId="1076"/>
          <ac:spMkLst>
            <pc:docMk/>
            <pc:sldMk cId="353125466" sldId="304"/>
            <ac:spMk id="7" creationId="{CAA1F16D-28DB-40A8-B18B-027DBD7DB5B9}"/>
          </ac:spMkLst>
        </pc:spChg>
        <pc:spChg chg="add mod">
          <ac:chgData name="Philippe Karan" userId="c2e8f618-9ffe-4e23-aa52-34539506ef1c" providerId="ADAL" clId="{B9563BC1-917B-4E47-A310-CF283070251A}" dt="2022-04-20T13:54:15.733" v="21602" actId="1076"/>
          <ac:spMkLst>
            <pc:docMk/>
            <pc:sldMk cId="353125466" sldId="304"/>
            <ac:spMk id="8" creationId="{DAF031FE-4025-41E8-8C9F-5A0D7E179574}"/>
          </ac:spMkLst>
        </pc:spChg>
        <pc:spChg chg="add mod">
          <ac:chgData name="Philippe Karan" userId="c2e8f618-9ffe-4e23-aa52-34539506ef1c" providerId="ADAL" clId="{B9563BC1-917B-4E47-A310-CF283070251A}" dt="2022-04-20T14:02:48.241" v="21671" actId="1076"/>
          <ac:spMkLst>
            <pc:docMk/>
            <pc:sldMk cId="353125466" sldId="304"/>
            <ac:spMk id="11" creationId="{FC095004-8B33-4890-8EE9-D78D965DE9E3}"/>
          </ac:spMkLst>
        </pc:spChg>
        <pc:spChg chg="add mod">
          <ac:chgData name="Philippe Karan" userId="c2e8f618-9ffe-4e23-aa52-34539506ef1c" providerId="ADAL" clId="{B9563BC1-917B-4E47-A310-CF283070251A}" dt="2022-04-20T14:02:59.450" v="21672" actId="1076"/>
          <ac:spMkLst>
            <pc:docMk/>
            <pc:sldMk cId="353125466" sldId="304"/>
            <ac:spMk id="12" creationId="{CEF87D64-21E1-4A12-BACE-8F8A900BC01A}"/>
          </ac:spMkLst>
        </pc:spChg>
        <pc:spChg chg="add mod">
          <ac:chgData name="Philippe Karan" userId="c2e8f618-9ffe-4e23-aa52-34539506ef1c" providerId="ADAL" clId="{B9563BC1-917B-4E47-A310-CF283070251A}" dt="2022-04-20T14:03:08.834" v="21674" actId="1076"/>
          <ac:spMkLst>
            <pc:docMk/>
            <pc:sldMk cId="353125466" sldId="304"/>
            <ac:spMk id="13" creationId="{E993F893-4D1B-4DA2-B75A-6BDFA08B1416}"/>
          </ac:spMkLst>
        </pc:spChg>
        <pc:spChg chg="add mod">
          <ac:chgData name="Philippe Karan" userId="c2e8f618-9ffe-4e23-aa52-34539506ef1c" providerId="ADAL" clId="{B9563BC1-917B-4E47-A310-CF283070251A}" dt="2022-04-20T14:03:53.768" v="21677" actId="1037"/>
          <ac:spMkLst>
            <pc:docMk/>
            <pc:sldMk cId="353125466" sldId="304"/>
            <ac:spMk id="14" creationId="{AF3AE003-82DB-45BD-BBAD-7B52AC4D93DF}"/>
          </ac:spMkLst>
        </pc:spChg>
        <pc:spChg chg="add mod">
          <ac:chgData name="Philippe Karan" userId="c2e8f618-9ffe-4e23-aa52-34539506ef1c" providerId="ADAL" clId="{B9563BC1-917B-4E47-A310-CF283070251A}" dt="2022-04-20T13:59:10.122" v="21669" actId="1076"/>
          <ac:spMkLst>
            <pc:docMk/>
            <pc:sldMk cId="353125466" sldId="304"/>
            <ac:spMk id="15" creationId="{7158E52D-DBB1-4D6D-89C2-3EC23FD96164}"/>
          </ac:spMkLst>
        </pc:spChg>
        <pc:spChg chg="add mod">
          <ac:chgData name="Philippe Karan" userId="c2e8f618-9ffe-4e23-aa52-34539506ef1c" providerId="ADAL" clId="{B9563BC1-917B-4E47-A310-CF283070251A}" dt="2022-04-20T13:59:10.122" v="21669" actId="1076"/>
          <ac:spMkLst>
            <pc:docMk/>
            <pc:sldMk cId="353125466" sldId="304"/>
            <ac:spMk id="16" creationId="{65658DFB-74C4-4F92-B1FA-DB0F26F56B96}"/>
          </ac:spMkLst>
        </pc:spChg>
        <pc:spChg chg="add mod">
          <ac:chgData name="Philippe Karan" userId="c2e8f618-9ffe-4e23-aa52-34539506ef1c" providerId="ADAL" clId="{B9563BC1-917B-4E47-A310-CF283070251A}" dt="2022-04-20T13:59:10.122" v="21669" actId="1076"/>
          <ac:spMkLst>
            <pc:docMk/>
            <pc:sldMk cId="353125466" sldId="304"/>
            <ac:spMk id="17" creationId="{380AFD8A-15E7-4D2D-9CCB-D6ED10DDE32F}"/>
          </ac:spMkLst>
        </pc:spChg>
        <pc:spChg chg="add mod">
          <ac:chgData name="Philippe Karan" userId="c2e8f618-9ffe-4e23-aa52-34539506ef1c" providerId="ADAL" clId="{B9563BC1-917B-4E47-A310-CF283070251A}" dt="2022-04-20T13:59:10.122" v="21669" actId="1076"/>
          <ac:spMkLst>
            <pc:docMk/>
            <pc:sldMk cId="353125466" sldId="304"/>
            <ac:spMk id="18" creationId="{33CCC223-05D7-4004-B373-E4D07650547D}"/>
          </ac:spMkLst>
        </pc:spChg>
        <pc:spChg chg="add mod">
          <ac:chgData name="Philippe Karan" userId="c2e8f618-9ffe-4e23-aa52-34539506ef1c" providerId="ADAL" clId="{B9563BC1-917B-4E47-A310-CF283070251A}" dt="2022-04-20T13:59:10.122" v="21669" actId="1076"/>
          <ac:spMkLst>
            <pc:docMk/>
            <pc:sldMk cId="353125466" sldId="304"/>
            <ac:spMk id="22" creationId="{E421E228-ADE7-43BC-91BF-DAB4DBAFCA73}"/>
          </ac:spMkLst>
        </pc:spChg>
        <pc:spChg chg="add mod">
          <ac:chgData name="Philippe Karan" userId="c2e8f618-9ffe-4e23-aa52-34539506ef1c" providerId="ADAL" clId="{B9563BC1-917B-4E47-A310-CF283070251A}" dt="2022-04-20T13:59:10.122" v="21669" actId="1076"/>
          <ac:spMkLst>
            <pc:docMk/>
            <pc:sldMk cId="353125466" sldId="304"/>
            <ac:spMk id="23" creationId="{754017A3-3C9A-4866-904A-30B4C853C2A7}"/>
          </ac:spMkLst>
        </pc:spChg>
        <pc:spChg chg="add mod">
          <ac:chgData name="Philippe Karan" userId="c2e8f618-9ffe-4e23-aa52-34539506ef1c" providerId="ADAL" clId="{B9563BC1-917B-4E47-A310-CF283070251A}" dt="2022-04-20T13:59:10.122" v="21669" actId="1076"/>
          <ac:spMkLst>
            <pc:docMk/>
            <pc:sldMk cId="353125466" sldId="304"/>
            <ac:spMk id="24" creationId="{A25E47C5-4E5E-4DB8-B782-309CB1BE2EEE}"/>
          </ac:spMkLst>
        </pc:spChg>
        <pc:spChg chg="add mod">
          <ac:chgData name="Philippe Karan" userId="c2e8f618-9ffe-4e23-aa52-34539506ef1c" providerId="ADAL" clId="{B9563BC1-917B-4E47-A310-CF283070251A}" dt="2022-04-20T13:59:10.122" v="21669" actId="1076"/>
          <ac:spMkLst>
            <pc:docMk/>
            <pc:sldMk cId="353125466" sldId="304"/>
            <ac:spMk id="26" creationId="{570CDCAC-DD16-401C-A131-07F3ABB4FDCA}"/>
          </ac:spMkLst>
        </pc:spChg>
        <pc:spChg chg="add mod">
          <ac:chgData name="Philippe Karan" userId="c2e8f618-9ffe-4e23-aa52-34539506ef1c" providerId="ADAL" clId="{B9563BC1-917B-4E47-A310-CF283070251A}" dt="2022-04-20T13:59:10.122" v="21669" actId="1076"/>
          <ac:spMkLst>
            <pc:docMk/>
            <pc:sldMk cId="353125466" sldId="304"/>
            <ac:spMk id="27" creationId="{4CE20C71-D91D-47C0-B476-1A65F4B6048D}"/>
          </ac:spMkLst>
        </pc:spChg>
        <pc:spChg chg="add mod">
          <ac:chgData name="Philippe Karan" userId="c2e8f618-9ffe-4e23-aa52-34539506ef1c" providerId="ADAL" clId="{B9563BC1-917B-4E47-A310-CF283070251A}" dt="2022-04-20T13:59:10.122" v="21669" actId="1076"/>
          <ac:spMkLst>
            <pc:docMk/>
            <pc:sldMk cId="353125466" sldId="304"/>
            <ac:spMk id="28" creationId="{A2715D6A-5637-4F19-BE4F-C224761801B5}"/>
          </ac:spMkLst>
        </pc:spChg>
        <pc:spChg chg="add mod">
          <ac:chgData name="Philippe Karan" userId="c2e8f618-9ffe-4e23-aa52-34539506ef1c" providerId="ADAL" clId="{B9563BC1-917B-4E47-A310-CF283070251A}" dt="2022-04-20T13:59:10.122" v="21669" actId="1076"/>
          <ac:spMkLst>
            <pc:docMk/>
            <pc:sldMk cId="353125466" sldId="304"/>
            <ac:spMk id="32" creationId="{488F0E0E-3E2C-4493-9038-81666A9CB9F7}"/>
          </ac:spMkLst>
        </pc:spChg>
        <pc:spChg chg="add mod">
          <ac:chgData name="Philippe Karan" userId="c2e8f618-9ffe-4e23-aa52-34539506ef1c" providerId="ADAL" clId="{B9563BC1-917B-4E47-A310-CF283070251A}" dt="2022-04-20T13:59:10.122" v="21669" actId="1076"/>
          <ac:spMkLst>
            <pc:docMk/>
            <pc:sldMk cId="353125466" sldId="304"/>
            <ac:spMk id="33" creationId="{E28F0E3D-31EC-4205-A783-D534F4DA1C73}"/>
          </ac:spMkLst>
        </pc:spChg>
        <pc:spChg chg="add mod">
          <ac:chgData name="Philippe Karan" userId="c2e8f618-9ffe-4e23-aa52-34539506ef1c" providerId="ADAL" clId="{B9563BC1-917B-4E47-A310-CF283070251A}" dt="2022-04-20T13:59:10.122" v="21669" actId="1076"/>
          <ac:spMkLst>
            <pc:docMk/>
            <pc:sldMk cId="353125466" sldId="304"/>
            <ac:spMk id="34" creationId="{1B02ED0C-1FC7-4153-B18A-ADCA16638C33}"/>
          </ac:spMkLst>
        </pc:spChg>
        <pc:spChg chg="add mod">
          <ac:chgData name="Philippe Karan" userId="c2e8f618-9ffe-4e23-aa52-34539506ef1c" providerId="ADAL" clId="{B9563BC1-917B-4E47-A310-CF283070251A}" dt="2022-04-20T13:59:10.122" v="21669" actId="1076"/>
          <ac:spMkLst>
            <pc:docMk/>
            <pc:sldMk cId="353125466" sldId="304"/>
            <ac:spMk id="40" creationId="{56F8B99D-81F3-4498-BD24-2B07E3ABB98C}"/>
          </ac:spMkLst>
        </pc:spChg>
        <pc:spChg chg="add mod">
          <ac:chgData name="Philippe Karan" userId="c2e8f618-9ffe-4e23-aa52-34539506ef1c" providerId="ADAL" clId="{B9563BC1-917B-4E47-A310-CF283070251A}" dt="2022-04-20T13:59:10.122" v="21669" actId="1076"/>
          <ac:spMkLst>
            <pc:docMk/>
            <pc:sldMk cId="353125466" sldId="304"/>
            <ac:spMk id="41" creationId="{B1F90203-CF3E-4CFD-B7B5-8CB00B892CB7}"/>
          </ac:spMkLst>
        </pc:spChg>
        <pc:spChg chg="add mod">
          <ac:chgData name="Philippe Karan" userId="c2e8f618-9ffe-4e23-aa52-34539506ef1c" providerId="ADAL" clId="{B9563BC1-917B-4E47-A310-CF283070251A}" dt="2022-04-20T13:59:10.122" v="21669" actId="1076"/>
          <ac:spMkLst>
            <pc:docMk/>
            <pc:sldMk cId="353125466" sldId="304"/>
            <ac:spMk id="42" creationId="{DA37CD40-BDF3-4252-8BE8-E764CBE9EE8B}"/>
          </ac:spMkLst>
        </pc:spChg>
        <pc:spChg chg="add mod">
          <ac:chgData name="Philippe Karan" userId="c2e8f618-9ffe-4e23-aa52-34539506ef1c" providerId="ADAL" clId="{B9563BC1-917B-4E47-A310-CF283070251A}" dt="2022-04-20T13:59:10.122" v="21669" actId="1076"/>
          <ac:spMkLst>
            <pc:docMk/>
            <pc:sldMk cId="353125466" sldId="304"/>
            <ac:spMk id="46" creationId="{C93D94EA-8F13-4D15-A96A-56FFC3C236A1}"/>
          </ac:spMkLst>
        </pc:spChg>
        <pc:spChg chg="add mod">
          <ac:chgData name="Philippe Karan" userId="c2e8f618-9ffe-4e23-aa52-34539506ef1c" providerId="ADAL" clId="{B9563BC1-917B-4E47-A310-CF283070251A}" dt="2022-04-20T13:59:10.122" v="21669" actId="1076"/>
          <ac:spMkLst>
            <pc:docMk/>
            <pc:sldMk cId="353125466" sldId="304"/>
            <ac:spMk id="47" creationId="{E3252488-A023-4D1E-B427-7D2899B9EF34}"/>
          </ac:spMkLst>
        </pc:spChg>
        <pc:spChg chg="add mod">
          <ac:chgData name="Philippe Karan" userId="c2e8f618-9ffe-4e23-aa52-34539506ef1c" providerId="ADAL" clId="{B9563BC1-917B-4E47-A310-CF283070251A}" dt="2022-04-20T13:59:10.122" v="21669" actId="1076"/>
          <ac:spMkLst>
            <pc:docMk/>
            <pc:sldMk cId="353125466" sldId="304"/>
            <ac:spMk id="48" creationId="{CD56B853-5646-4038-9B19-62B6E29EA05C}"/>
          </ac:spMkLst>
        </pc:spChg>
        <pc:spChg chg="add mod">
          <ac:chgData name="Philippe Karan" userId="c2e8f618-9ffe-4e23-aa52-34539506ef1c" providerId="ADAL" clId="{B9563BC1-917B-4E47-A310-CF283070251A}" dt="2022-04-20T13:59:10.122" v="21669" actId="1076"/>
          <ac:spMkLst>
            <pc:docMk/>
            <pc:sldMk cId="353125466" sldId="304"/>
            <ac:spMk id="54" creationId="{E8C47DFF-1CB9-41CA-8DED-3C8C34C7B8B1}"/>
          </ac:spMkLst>
        </pc:spChg>
        <pc:spChg chg="add mod">
          <ac:chgData name="Philippe Karan" userId="c2e8f618-9ffe-4e23-aa52-34539506ef1c" providerId="ADAL" clId="{B9563BC1-917B-4E47-A310-CF283070251A}" dt="2022-04-20T13:59:10.122" v="21669" actId="1076"/>
          <ac:spMkLst>
            <pc:docMk/>
            <pc:sldMk cId="353125466" sldId="304"/>
            <ac:spMk id="55" creationId="{6E535409-565A-48D5-96C6-86699C40B7CA}"/>
          </ac:spMkLst>
        </pc:spChg>
        <pc:spChg chg="add mod">
          <ac:chgData name="Philippe Karan" userId="c2e8f618-9ffe-4e23-aa52-34539506ef1c" providerId="ADAL" clId="{B9563BC1-917B-4E47-A310-CF283070251A}" dt="2022-04-20T13:59:10.122" v="21669" actId="1076"/>
          <ac:spMkLst>
            <pc:docMk/>
            <pc:sldMk cId="353125466" sldId="304"/>
            <ac:spMk id="56" creationId="{4262AEA0-6737-4A55-8446-F5B544876DCA}"/>
          </ac:spMkLst>
        </pc:spChg>
        <pc:spChg chg="add mod">
          <ac:chgData name="Philippe Karan" userId="c2e8f618-9ffe-4e23-aa52-34539506ef1c" providerId="ADAL" clId="{B9563BC1-917B-4E47-A310-CF283070251A}" dt="2022-04-20T13:59:10.122" v="21669" actId="1076"/>
          <ac:spMkLst>
            <pc:docMk/>
            <pc:sldMk cId="353125466" sldId="304"/>
            <ac:spMk id="60" creationId="{1D5A0B57-3AB0-4F29-8FDB-B9C19AA5E1DB}"/>
          </ac:spMkLst>
        </pc:spChg>
        <pc:spChg chg="add mod">
          <ac:chgData name="Philippe Karan" userId="c2e8f618-9ffe-4e23-aa52-34539506ef1c" providerId="ADAL" clId="{B9563BC1-917B-4E47-A310-CF283070251A}" dt="2022-04-20T13:59:10.122" v="21669" actId="1076"/>
          <ac:spMkLst>
            <pc:docMk/>
            <pc:sldMk cId="353125466" sldId="304"/>
            <ac:spMk id="61" creationId="{4C0F4EF3-5047-42C0-A842-F986CEDC5413}"/>
          </ac:spMkLst>
        </pc:spChg>
        <pc:spChg chg="add mod">
          <ac:chgData name="Philippe Karan" userId="c2e8f618-9ffe-4e23-aa52-34539506ef1c" providerId="ADAL" clId="{B9563BC1-917B-4E47-A310-CF283070251A}" dt="2022-04-20T13:59:10.122" v="21669" actId="1076"/>
          <ac:spMkLst>
            <pc:docMk/>
            <pc:sldMk cId="353125466" sldId="304"/>
            <ac:spMk id="62" creationId="{B4622EF0-A412-4552-984A-EC071255ECF7}"/>
          </ac:spMkLst>
        </pc:spChg>
        <pc:spChg chg="add mod">
          <ac:chgData name="Philippe Karan" userId="c2e8f618-9ffe-4e23-aa52-34539506ef1c" providerId="ADAL" clId="{B9563BC1-917B-4E47-A310-CF283070251A}" dt="2022-04-20T13:59:10.122" v="21669" actId="1076"/>
          <ac:spMkLst>
            <pc:docMk/>
            <pc:sldMk cId="353125466" sldId="304"/>
            <ac:spMk id="69" creationId="{6ED27F80-6415-4F1B-8B25-D92B5E312298}"/>
          </ac:spMkLst>
        </pc:spChg>
        <pc:spChg chg="add mod">
          <ac:chgData name="Philippe Karan" userId="c2e8f618-9ffe-4e23-aa52-34539506ef1c" providerId="ADAL" clId="{B9563BC1-917B-4E47-A310-CF283070251A}" dt="2022-04-20T14:04:15.828" v="21682" actId="1076"/>
          <ac:spMkLst>
            <pc:docMk/>
            <pc:sldMk cId="353125466" sldId="304"/>
            <ac:spMk id="70" creationId="{43D51DED-13FD-4C87-AE07-452CE23541F8}"/>
          </ac:spMkLst>
        </pc:spChg>
        <pc:spChg chg="add mod">
          <ac:chgData name="Philippe Karan" userId="c2e8f618-9ffe-4e23-aa52-34539506ef1c" providerId="ADAL" clId="{B9563BC1-917B-4E47-A310-CF283070251A}" dt="2022-04-20T14:04:31.246" v="21686" actId="1076"/>
          <ac:spMkLst>
            <pc:docMk/>
            <pc:sldMk cId="353125466" sldId="304"/>
            <ac:spMk id="71" creationId="{1FCB70EF-A22A-4F2B-AC3B-D9EC76D8E99E}"/>
          </ac:spMkLst>
        </pc:spChg>
        <pc:spChg chg="add mod">
          <ac:chgData name="Philippe Karan" userId="c2e8f618-9ffe-4e23-aa52-34539506ef1c" providerId="ADAL" clId="{B9563BC1-917B-4E47-A310-CF283070251A}" dt="2022-04-20T14:05:10.230" v="21691" actId="688"/>
          <ac:spMkLst>
            <pc:docMk/>
            <pc:sldMk cId="353125466" sldId="304"/>
            <ac:spMk id="72" creationId="{4975AA3A-BEBE-4021-AB8C-1A4FF6706271}"/>
          </ac:spMkLst>
        </pc:spChg>
        <pc:cxnChg chg="add mod">
          <ac:chgData name="Philippe Karan" userId="c2e8f618-9ffe-4e23-aa52-34539506ef1c" providerId="ADAL" clId="{B9563BC1-917B-4E47-A310-CF283070251A}" dt="2022-04-20T13:54:15.733" v="21602" actId="1076"/>
          <ac:cxnSpMkLst>
            <pc:docMk/>
            <pc:sldMk cId="353125466" sldId="304"/>
            <ac:cxnSpMk id="9" creationId="{50EE486D-304D-423A-A1C5-614F9BE1BB14}"/>
          </ac:cxnSpMkLst>
        </pc:cxnChg>
        <pc:cxnChg chg="add mod">
          <ac:chgData name="Philippe Karan" userId="c2e8f618-9ffe-4e23-aa52-34539506ef1c" providerId="ADAL" clId="{B9563BC1-917B-4E47-A310-CF283070251A}" dt="2022-04-20T13:59:10.122" v="21669" actId="1076"/>
          <ac:cxnSpMkLst>
            <pc:docMk/>
            <pc:sldMk cId="353125466" sldId="304"/>
            <ac:cxnSpMk id="19" creationId="{EDC22D23-D07D-4BB3-AF1F-53C3A897DD83}"/>
          </ac:cxnSpMkLst>
        </pc:cxnChg>
        <pc:cxnChg chg="add mod">
          <ac:chgData name="Philippe Karan" userId="c2e8f618-9ffe-4e23-aa52-34539506ef1c" providerId="ADAL" clId="{B9563BC1-917B-4E47-A310-CF283070251A}" dt="2022-04-20T13:59:10.122" v="21669" actId="1076"/>
          <ac:cxnSpMkLst>
            <pc:docMk/>
            <pc:sldMk cId="353125466" sldId="304"/>
            <ac:cxnSpMk id="20" creationId="{3A086E37-E624-4254-B450-4327AEBFD941}"/>
          </ac:cxnSpMkLst>
        </pc:cxnChg>
        <pc:cxnChg chg="add mod">
          <ac:chgData name="Philippe Karan" userId="c2e8f618-9ffe-4e23-aa52-34539506ef1c" providerId="ADAL" clId="{B9563BC1-917B-4E47-A310-CF283070251A}" dt="2022-04-20T13:59:10.122" v="21669" actId="1076"/>
          <ac:cxnSpMkLst>
            <pc:docMk/>
            <pc:sldMk cId="353125466" sldId="304"/>
            <ac:cxnSpMk id="21" creationId="{A032C4C3-066F-4B63-8E1F-CD779CB74AB4}"/>
          </ac:cxnSpMkLst>
        </pc:cxnChg>
        <pc:cxnChg chg="add mod">
          <ac:chgData name="Philippe Karan" userId="c2e8f618-9ffe-4e23-aa52-34539506ef1c" providerId="ADAL" clId="{B9563BC1-917B-4E47-A310-CF283070251A}" dt="2022-04-20T13:59:10.122" v="21669" actId="1076"/>
          <ac:cxnSpMkLst>
            <pc:docMk/>
            <pc:sldMk cId="353125466" sldId="304"/>
            <ac:cxnSpMk id="25" creationId="{B1909D2F-6BAD-42A9-94B0-A7D1C685DB55}"/>
          </ac:cxnSpMkLst>
        </pc:cxnChg>
        <pc:cxnChg chg="add mod">
          <ac:chgData name="Philippe Karan" userId="c2e8f618-9ffe-4e23-aa52-34539506ef1c" providerId="ADAL" clId="{B9563BC1-917B-4E47-A310-CF283070251A}" dt="2022-04-20T13:59:10.122" v="21669" actId="1076"/>
          <ac:cxnSpMkLst>
            <pc:docMk/>
            <pc:sldMk cId="353125466" sldId="304"/>
            <ac:cxnSpMk id="29" creationId="{72085F3C-D52F-48EB-9960-C35C3C4EEE9C}"/>
          </ac:cxnSpMkLst>
        </pc:cxnChg>
        <pc:cxnChg chg="add mod">
          <ac:chgData name="Philippe Karan" userId="c2e8f618-9ffe-4e23-aa52-34539506ef1c" providerId="ADAL" clId="{B9563BC1-917B-4E47-A310-CF283070251A}" dt="2022-04-20T13:59:10.122" v="21669" actId="1076"/>
          <ac:cxnSpMkLst>
            <pc:docMk/>
            <pc:sldMk cId="353125466" sldId="304"/>
            <ac:cxnSpMk id="30" creationId="{0B74C9FA-B109-4EED-BCB7-E75D13708612}"/>
          </ac:cxnSpMkLst>
        </pc:cxnChg>
        <pc:cxnChg chg="add mod">
          <ac:chgData name="Philippe Karan" userId="c2e8f618-9ffe-4e23-aa52-34539506ef1c" providerId="ADAL" clId="{B9563BC1-917B-4E47-A310-CF283070251A}" dt="2022-04-20T13:59:10.122" v="21669" actId="1076"/>
          <ac:cxnSpMkLst>
            <pc:docMk/>
            <pc:sldMk cId="353125466" sldId="304"/>
            <ac:cxnSpMk id="31" creationId="{2CF2CDEC-F7E1-436A-9034-6085198E7AD1}"/>
          </ac:cxnSpMkLst>
        </pc:cxnChg>
        <pc:cxnChg chg="add mod">
          <ac:chgData name="Philippe Karan" userId="c2e8f618-9ffe-4e23-aa52-34539506ef1c" providerId="ADAL" clId="{B9563BC1-917B-4E47-A310-CF283070251A}" dt="2022-04-20T13:59:10.122" v="21669" actId="1076"/>
          <ac:cxnSpMkLst>
            <pc:docMk/>
            <pc:sldMk cId="353125466" sldId="304"/>
            <ac:cxnSpMk id="35" creationId="{FAE4405B-E9D3-4B27-A2A6-D5AB2E8CFD31}"/>
          </ac:cxnSpMkLst>
        </pc:cxnChg>
        <pc:cxnChg chg="add mod">
          <ac:chgData name="Philippe Karan" userId="c2e8f618-9ffe-4e23-aa52-34539506ef1c" providerId="ADAL" clId="{B9563BC1-917B-4E47-A310-CF283070251A}" dt="2022-04-20T13:59:10.122" v="21669" actId="1076"/>
          <ac:cxnSpMkLst>
            <pc:docMk/>
            <pc:sldMk cId="353125466" sldId="304"/>
            <ac:cxnSpMk id="36" creationId="{CB60DEF4-8AF7-4158-AF89-7D3008B7F231}"/>
          </ac:cxnSpMkLst>
        </pc:cxnChg>
        <pc:cxnChg chg="add mod">
          <ac:chgData name="Philippe Karan" userId="c2e8f618-9ffe-4e23-aa52-34539506ef1c" providerId="ADAL" clId="{B9563BC1-917B-4E47-A310-CF283070251A}" dt="2022-04-20T13:59:10.122" v="21669" actId="1076"/>
          <ac:cxnSpMkLst>
            <pc:docMk/>
            <pc:sldMk cId="353125466" sldId="304"/>
            <ac:cxnSpMk id="37" creationId="{1160F35E-8A68-4BE6-978C-4837856CF637}"/>
          </ac:cxnSpMkLst>
        </pc:cxnChg>
        <pc:cxnChg chg="add mod">
          <ac:chgData name="Philippe Karan" userId="c2e8f618-9ffe-4e23-aa52-34539506ef1c" providerId="ADAL" clId="{B9563BC1-917B-4E47-A310-CF283070251A}" dt="2022-04-20T13:59:10.122" v="21669" actId="1076"/>
          <ac:cxnSpMkLst>
            <pc:docMk/>
            <pc:sldMk cId="353125466" sldId="304"/>
            <ac:cxnSpMk id="38" creationId="{04BF04B7-6E6C-4D4E-B60F-E2523D5757D0}"/>
          </ac:cxnSpMkLst>
        </pc:cxnChg>
        <pc:cxnChg chg="add mod">
          <ac:chgData name="Philippe Karan" userId="c2e8f618-9ffe-4e23-aa52-34539506ef1c" providerId="ADAL" clId="{B9563BC1-917B-4E47-A310-CF283070251A}" dt="2022-04-20T13:59:10.122" v="21669" actId="1076"/>
          <ac:cxnSpMkLst>
            <pc:docMk/>
            <pc:sldMk cId="353125466" sldId="304"/>
            <ac:cxnSpMk id="39" creationId="{1017641F-69C3-4233-A3DF-D218194B1C73}"/>
          </ac:cxnSpMkLst>
        </pc:cxnChg>
        <pc:cxnChg chg="add mod">
          <ac:chgData name="Philippe Karan" userId="c2e8f618-9ffe-4e23-aa52-34539506ef1c" providerId="ADAL" clId="{B9563BC1-917B-4E47-A310-CF283070251A}" dt="2022-04-20T13:59:10.122" v="21669" actId="1076"/>
          <ac:cxnSpMkLst>
            <pc:docMk/>
            <pc:sldMk cId="353125466" sldId="304"/>
            <ac:cxnSpMk id="43" creationId="{DDD1AEDE-0E62-4360-BEAE-41EE85444278}"/>
          </ac:cxnSpMkLst>
        </pc:cxnChg>
        <pc:cxnChg chg="add mod">
          <ac:chgData name="Philippe Karan" userId="c2e8f618-9ffe-4e23-aa52-34539506ef1c" providerId="ADAL" clId="{B9563BC1-917B-4E47-A310-CF283070251A}" dt="2022-04-20T13:59:10.122" v="21669" actId="1076"/>
          <ac:cxnSpMkLst>
            <pc:docMk/>
            <pc:sldMk cId="353125466" sldId="304"/>
            <ac:cxnSpMk id="44" creationId="{C1D0E15A-743D-4A81-8890-17C611595D8A}"/>
          </ac:cxnSpMkLst>
        </pc:cxnChg>
        <pc:cxnChg chg="add mod">
          <ac:chgData name="Philippe Karan" userId="c2e8f618-9ffe-4e23-aa52-34539506ef1c" providerId="ADAL" clId="{B9563BC1-917B-4E47-A310-CF283070251A}" dt="2022-04-20T13:59:10.122" v="21669" actId="1076"/>
          <ac:cxnSpMkLst>
            <pc:docMk/>
            <pc:sldMk cId="353125466" sldId="304"/>
            <ac:cxnSpMk id="45" creationId="{9AB294CA-9C2C-4CC5-A0A5-197A25330A27}"/>
          </ac:cxnSpMkLst>
        </pc:cxnChg>
        <pc:cxnChg chg="add mod">
          <ac:chgData name="Philippe Karan" userId="c2e8f618-9ffe-4e23-aa52-34539506ef1c" providerId="ADAL" clId="{B9563BC1-917B-4E47-A310-CF283070251A}" dt="2022-04-20T13:59:10.122" v="21669" actId="1076"/>
          <ac:cxnSpMkLst>
            <pc:docMk/>
            <pc:sldMk cId="353125466" sldId="304"/>
            <ac:cxnSpMk id="49" creationId="{5A66100E-C70C-4380-953C-4791EA39D1AA}"/>
          </ac:cxnSpMkLst>
        </pc:cxnChg>
        <pc:cxnChg chg="add mod">
          <ac:chgData name="Philippe Karan" userId="c2e8f618-9ffe-4e23-aa52-34539506ef1c" providerId="ADAL" clId="{B9563BC1-917B-4E47-A310-CF283070251A}" dt="2022-04-20T13:59:10.122" v="21669" actId="1076"/>
          <ac:cxnSpMkLst>
            <pc:docMk/>
            <pc:sldMk cId="353125466" sldId="304"/>
            <ac:cxnSpMk id="50" creationId="{8B50ADF4-DB04-4858-A629-BD28C3C4CCD9}"/>
          </ac:cxnSpMkLst>
        </pc:cxnChg>
        <pc:cxnChg chg="add mod">
          <ac:chgData name="Philippe Karan" userId="c2e8f618-9ffe-4e23-aa52-34539506ef1c" providerId="ADAL" clId="{B9563BC1-917B-4E47-A310-CF283070251A}" dt="2022-04-20T13:59:10.122" v="21669" actId="1076"/>
          <ac:cxnSpMkLst>
            <pc:docMk/>
            <pc:sldMk cId="353125466" sldId="304"/>
            <ac:cxnSpMk id="51" creationId="{D683BD78-F6C5-4C6B-9934-ABED4511692E}"/>
          </ac:cxnSpMkLst>
        </pc:cxnChg>
        <pc:cxnChg chg="add mod">
          <ac:chgData name="Philippe Karan" userId="c2e8f618-9ffe-4e23-aa52-34539506ef1c" providerId="ADAL" clId="{B9563BC1-917B-4E47-A310-CF283070251A}" dt="2022-04-20T13:59:10.122" v="21669" actId="1076"/>
          <ac:cxnSpMkLst>
            <pc:docMk/>
            <pc:sldMk cId="353125466" sldId="304"/>
            <ac:cxnSpMk id="52" creationId="{D17BC581-6A4E-4D41-9F12-DFB302E1CBF3}"/>
          </ac:cxnSpMkLst>
        </pc:cxnChg>
        <pc:cxnChg chg="add mod">
          <ac:chgData name="Philippe Karan" userId="c2e8f618-9ffe-4e23-aa52-34539506ef1c" providerId="ADAL" clId="{B9563BC1-917B-4E47-A310-CF283070251A}" dt="2022-04-20T13:59:10.122" v="21669" actId="1076"/>
          <ac:cxnSpMkLst>
            <pc:docMk/>
            <pc:sldMk cId="353125466" sldId="304"/>
            <ac:cxnSpMk id="53" creationId="{6477F553-720C-4E53-8BA9-245114C8E8FE}"/>
          </ac:cxnSpMkLst>
        </pc:cxnChg>
        <pc:cxnChg chg="add mod">
          <ac:chgData name="Philippe Karan" userId="c2e8f618-9ffe-4e23-aa52-34539506ef1c" providerId="ADAL" clId="{B9563BC1-917B-4E47-A310-CF283070251A}" dt="2022-04-20T13:59:10.122" v="21669" actId="1076"/>
          <ac:cxnSpMkLst>
            <pc:docMk/>
            <pc:sldMk cId="353125466" sldId="304"/>
            <ac:cxnSpMk id="57" creationId="{D2F43A56-61F2-4C52-AFD8-4F969E8C1AF5}"/>
          </ac:cxnSpMkLst>
        </pc:cxnChg>
        <pc:cxnChg chg="add mod">
          <ac:chgData name="Philippe Karan" userId="c2e8f618-9ffe-4e23-aa52-34539506ef1c" providerId="ADAL" clId="{B9563BC1-917B-4E47-A310-CF283070251A}" dt="2022-04-20T13:59:10.122" v="21669" actId="1076"/>
          <ac:cxnSpMkLst>
            <pc:docMk/>
            <pc:sldMk cId="353125466" sldId="304"/>
            <ac:cxnSpMk id="58" creationId="{54AE6B09-4DC9-47B6-A1B4-F4109E9B7AB5}"/>
          </ac:cxnSpMkLst>
        </pc:cxnChg>
        <pc:cxnChg chg="add mod">
          <ac:chgData name="Philippe Karan" userId="c2e8f618-9ffe-4e23-aa52-34539506ef1c" providerId="ADAL" clId="{B9563BC1-917B-4E47-A310-CF283070251A}" dt="2022-04-20T13:59:10.122" v="21669" actId="1076"/>
          <ac:cxnSpMkLst>
            <pc:docMk/>
            <pc:sldMk cId="353125466" sldId="304"/>
            <ac:cxnSpMk id="59" creationId="{5BA65C9C-8BAD-4FA1-BD4C-66273098722A}"/>
          </ac:cxnSpMkLst>
        </pc:cxnChg>
        <pc:cxnChg chg="add mod">
          <ac:chgData name="Philippe Karan" userId="c2e8f618-9ffe-4e23-aa52-34539506ef1c" providerId="ADAL" clId="{B9563BC1-917B-4E47-A310-CF283070251A}" dt="2022-04-20T13:59:10.122" v="21669" actId="1076"/>
          <ac:cxnSpMkLst>
            <pc:docMk/>
            <pc:sldMk cId="353125466" sldId="304"/>
            <ac:cxnSpMk id="63" creationId="{F45C75A0-133D-407E-9D57-2B69819B0515}"/>
          </ac:cxnSpMkLst>
        </pc:cxnChg>
        <pc:cxnChg chg="add mod">
          <ac:chgData name="Philippe Karan" userId="c2e8f618-9ffe-4e23-aa52-34539506ef1c" providerId="ADAL" clId="{B9563BC1-917B-4E47-A310-CF283070251A}" dt="2022-04-20T13:59:10.122" v="21669" actId="1076"/>
          <ac:cxnSpMkLst>
            <pc:docMk/>
            <pc:sldMk cId="353125466" sldId="304"/>
            <ac:cxnSpMk id="64" creationId="{A138B4E0-DF3E-4E82-BA9E-59C722E406AF}"/>
          </ac:cxnSpMkLst>
        </pc:cxnChg>
        <pc:cxnChg chg="add mod">
          <ac:chgData name="Philippe Karan" userId="c2e8f618-9ffe-4e23-aa52-34539506ef1c" providerId="ADAL" clId="{B9563BC1-917B-4E47-A310-CF283070251A}" dt="2022-04-20T13:59:10.122" v="21669" actId="1076"/>
          <ac:cxnSpMkLst>
            <pc:docMk/>
            <pc:sldMk cId="353125466" sldId="304"/>
            <ac:cxnSpMk id="65" creationId="{651DDA8D-6768-41BB-9A64-5031AF6DEB44}"/>
          </ac:cxnSpMkLst>
        </pc:cxnChg>
        <pc:cxnChg chg="add mod">
          <ac:chgData name="Philippe Karan" userId="c2e8f618-9ffe-4e23-aa52-34539506ef1c" providerId="ADAL" clId="{B9563BC1-917B-4E47-A310-CF283070251A}" dt="2022-04-20T13:59:10.122" v="21669" actId="1076"/>
          <ac:cxnSpMkLst>
            <pc:docMk/>
            <pc:sldMk cId="353125466" sldId="304"/>
            <ac:cxnSpMk id="66" creationId="{29DC1905-018E-46ED-A015-6E26890D250E}"/>
          </ac:cxnSpMkLst>
        </pc:cxnChg>
        <pc:cxnChg chg="add mod">
          <ac:chgData name="Philippe Karan" userId="c2e8f618-9ffe-4e23-aa52-34539506ef1c" providerId="ADAL" clId="{B9563BC1-917B-4E47-A310-CF283070251A}" dt="2022-04-20T13:59:10.122" v="21669" actId="1076"/>
          <ac:cxnSpMkLst>
            <pc:docMk/>
            <pc:sldMk cId="353125466" sldId="304"/>
            <ac:cxnSpMk id="67" creationId="{6BBF22CE-8FF8-4BA4-A85F-6CA0E410BF64}"/>
          </ac:cxnSpMkLst>
        </pc:cxnChg>
        <pc:cxnChg chg="add mod">
          <ac:chgData name="Philippe Karan" userId="c2e8f618-9ffe-4e23-aa52-34539506ef1c" providerId="ADAL" clId="{B9563BC1-917B-4E47-A310-CF283070251A}" dt="2022-04-20T13:59:10.122" v="21669" actId="1076"/>
          <ac:cxnSpMkLst>
            <pc:docMk/>
            <pc:sldMk cId="353125466" sldId="304"/>
            <ac:cxnSpMk id="68" creationId="{9458FED3-B7C8-4445-87E0-52492CC0A613}"/>
          </ac:cxnSpMkLst>
        </pc:cxnChg>
      </pc:sldChg>
      <pc:sldChg chg="addSp delSp modSp new mod delAnim modAnim">
        <pc:chgData name="Philippe Karan" userId="c2e8f618-9ffe-4e23-aa52-34539506ef1c" providerId="ADAL" clId="{B9563BC1-917B-4E47-A310-CF283070251A}" dt="2022-04-20T18:16:08.068" v="23117" actId="20577"/>
        <pc:sldMkLst>
          <pc:docMk/>
          <pc:sldMk cId="731308851" sldId="305"/>
        </pc:sldMkLst>
        <pc:spChg chg="mod modVis">
          <ac:chgData name="Philippe Karan" userId="c2e8f618-9ffe-4e23-aa52-34539506ef1c" providerId="ADAL" clId="{B9563BC1-917B-4E47-A310-CF283070251A}" dt="2022-04-20T18:16:08.068" v="23117" actId="20577"/>
          <ac:spMkLst>
            <pc:docMk/>
            <pc:sldMk cId="731308851" sldId="305"/>
            <ac:spMk id="2" creationId="{D28475FB-A898-401F-9D5A-E5D61C75AA9D}"/>
          </ac:spMkLst>
        </pc:spChg>
        <pc:spChg chg="del">
          <ac:chgData name="Philippe Karan" userId="c2e8f618-9ffe-4e23-aa52-34539506ef1c" providerId="ADAL" clId="{B9563BC1-917B-4E47-A310-CF283070251A}" dt="2022-04-20T14:05:55.634" v="21698" actId="478"/>
          <ac:spMkLst>
            <pc:docMk/>
            <pc:sldMk cId="731308851" sldId="305"/>
            <ac:spMk id="3" creationId="{D71EE068-FA0C-47EE-8668-2B500F28AA1F}"/>
          </ac:spMkLst>
        </pc:spChg>
        <pc:spChg chg="mod modVis">
          <ac:chgData name="Philippe Karan" userId="c2e8f618-9ffe-4e23-aa52-34539506ef1c" providerId="ADAL" clId="{B9563BC1-917B-4E47-A310-CF283070251A}" dt="2022-04-20T15:08:06.761" v="22386" actId="33935"/>
          <ac:spMkLst>
            <pc:docMk/>
            <pc:sldMk cId="731308851" sldId="305"/>
            <ac:spMk id="4" creationId="{8B34FE08-F75E-4556-BF1B-EA6497819B1D}"/>
          </ac:spMkLst>
        </pc:spChg>
        <pc:spChg chg="add mod ord modVis">
          <ac:chgData name="Philippe Karan" userId="c2e8f618-9ffe-4e23-aa52-34539506ef1c" providerId="ADAL" clId="{B9563BC1-917B-4E47-A310-CF283070251A}" dt="2022-04-20T15:08:06.761" v="22386" actId="33935"/>
          <ac:spMkLst>
            <pc:docMk/>
            <pc:sldMk cId="731308851" sldId="305"/>
            <ac:spMk id="5" creationId="{A5F2CAF4-5994-4EAF-A5F7-2125BE420FB4}"/>
          </ac:spMkLst>
        </pc:spChg>
        <pc:spChg chg="add del mod">
          <ac:chgData name="Philippe Karan" userId="c2e8f618-9ffe-4e23-aa52-34539506ef1c" providerId="ADAL" clId="{B9563BC1-917B-4E47-A310-CF283070251A}" dt="2022-04-20T14:08:21.415" v="21794" actId="478"/>
          <ac:spMkLst>
            <pc:docMk/>
            <pc:sldMk cId="731308851" sldId="305"/>
            <ac:spMk id="6" creationId="{0D2561B7-472F-4ACC-8116-6834231CB9DA}"/>
          </ac:spMkLst>
        </pc:spChg>
        <pc:spChg chg="add del mod">
          <ac:chgData name="Philippe Karan" userId="c2e8f618-9ffe-4e23-aa52-34539506ef1c" providerId="ADAL" clId="{B9563BC1-917B-4E47-A310-CF283070251A}" dt="2022-04-20T14:09:34.053" v="21803"/>
          <ac:spMkLst>
            <pc:docMk/>
            <pc:sldMk cId="731308851" sldId="305"/>
            <ac:spMk id="11" creationId="{863D983A-500D-4F18-B8FF-1300A4F33CF7}"/>
          </ac:spMkLst>
        </pc:spChg>
        <pc:spChg chg="add del mod topLvl">
          <ac:chgData name="Philippe Karan" userId="c2e8f618-9ffe-4e23-aa52-34539506ef1c" providerId="ADAL" clId="{B9563BC1-917B-4E47-A310-CF283070251A}" dt="2022-04-20T14:31:34.652" v="21876" actId="478"/>
          <ac:spMkLst>
            <pc:docMk/>
            <pc:sldMk cId="731308851" sldId="305"/>
            <ac:spMk id="12" creationId="{CC050837-8A47-4215-BB16-A10CACD090D0}"/>
          </ac:spMkLst>
        </pc:spChg>
        <pc:spChg chg="add del mod topLvl modVis">
          <ac:chgData name="Philippe Karan" userId="c2e8f618-9ffe-4e23-aa52-34539506ef1c" providerId="ADAL" clId="{B9563BC1-917B-4E47-A310-CF283070251A}" dt="2022-04-20T15:53:24.412" v="22746" actId="478"/>
          <ac:spMkLst>
            <pc:docMk/>
            <pc:sldMk cId="731308851" sldId="305"/>
            <ac:spMk id="13" creationId="{96D57B65-123A-451A-B984-853F0E73756B}"/>
          </ac:spMkLst>
        </pc:spChg>
        <pc:spChg chg="add del mod topLvl modVis">
          <ac:chgData name="Philippe Karan" userId="c2e8f618-9ffe-4e23-aa52-34539506ef1c" providerId="ADAL" clId="{B9563BC1-917B-4E47-A310-CF283070251A}" dt="2022-04-20T15:53:24.412" v="22746" actId="478"/>
          <ac:spMkLst>
            <pc:docMk/>
            <pc:sldMk cId="731308851" sldId="305"/>
            <ac:spMk id="14" creationId="{484FD762-0EDF-4DE6-AF81-4AFA45F0FF69}"/>
          </ac:spMkLst>
        </pc:spChg>
        <pc:spChg chg="add del mod topLvl">
          <ac:chgData name="Philippe Karan" userId="c2e8f618-9ffe-4e23-aa52-34539506ef1c" providerId="ADAL" clId="{B9563BC1-917B-4E47-A310-CF283070251A}" dt="2022-04-20T14:31:34.069" v="21875" actId="478"/>
          <ac:spMkLst>
            <pc:docMk/>
            <pc:sldMk cId="731308851" sldId="305"/>
            <ac:spMk id="18" creationId="{BD23FAB6-D641-442E-A6C8-5D1D48928377}"/>
          </ac:spMkLst>
        </pc:spChg>
        <pc:spChg chg="add del mod topLvl">
          <ac:chgData name="Philippe Karan" userId="c2e8f618-9ffe-4e23-aa52-34539506ef1c" providerId="ADAL" clId="{B9563BC1-917B-4E47-A310-CF283070251A}" dt="2022-04-20T14:31:33.326" v="21874" actId="478"/>
          <ac:spMkLst>
            <pc:docMk/>
            <pc:sldMk cId="731308851" sldId="305"/>
            <ac:spMk id="19" creationId="{22E0C4F3-CB38-4351-9D2B-EEE37DD2E5EC}"/>
          </ac:spMkLst>
        </pc:spChg>
        <pc:spChg chg="add mod topLvl modVis">
          <ac:chgData name="Philippe Karan" userId="c2e8f618-9ffe-4e23-aa52-34539506ef1c" providerId="ADAL" clId="{B9563BC1-917B-4E47-A310-CF283070251A}" dt="2022-04-20T15:18:20.629" v="22518" actId="1036"/>
          <ac:spMkLst>
            <pc:docMk/>
            <pc:sldMk cId="731308851" sldId="305"/>
            <ac:spMk id="20" creationId="{73EBE0FD-4E54-49E9-8D09-47EDCEA5EC82}"/>
          </ac:spMkLst>
        </pc:spChg>
        <pc:spChg chg="add mod topLvl modVis">
          <ac:chgData name="Philippe Karan" userId="c2e8f618-9ffe-4e23-aa52-34539506ef1c" providerId="ADAL" clId="{B9563BC1-917B-4E47-A310-CF283070251A}" dt="2022-04-20T15:18:20.629" v="22518" actId="1036"/>
          <ac:spMkLst>
            <pc:docMk/>
            <pc:sldMk cId="731308851" sldId="305"/>
            <ac:spMk id="21" creationId="{AAC48790-9BB8-40E5-986A-2B4B0B88A040}"/>
          </ac:spMkLst>
        </pc:spChg>
        <pc:spChg chg="add mod modVis">
          <ac:chgData name="Philippe Karan" userId="c2e8f618-9ffe-4e23-aa52-34539506ef1c" providerId="ADAL" clId="{B9563BC1-917B-4E47-A310-CF283070251A}" dt="2022-04-20T15:44:28.257" v="22654" actId="1036"/>
          <ac:spMkLst>
            <pc:docMk/>
            <pc:sldMk cId="731308851" sldId="305"/>
            <ac:spMk id="61" creationId="{B54D05AF-CCF6-4B05-B5D9-925952BFA6B7}"/>
          </ac:spMkLst>
        </pc:spChg>
        <pc:spChg chg="add mod modVis">
          <ac:chgData name="Philippe Karan" userId="c2e8f618-9ffe-4e23-aa52-34539506ef1c" providerId="ADAL" clId="{B9563BC1-917B-4E47-A310-CF283070251A}" dt="2022-04-20T15:44:28.257" v="22654" actId="1036"/>
          <ac:spMkLst>
            <pc:docMk/>
            <pc:sldMk cId="731308851" sldId="305"/>
            <ac:spMk id="62" creationId="{A05B72BC-CF78-45F5-B7F4-A72E0E371A94}"/>
          </ac:spMkLst>
        </pc:spChg>
        <pc:spChg chg="add mod">
          <ac:chgData name="Philippe Karan" userId="c2e8f618-9ffe-4e23-aa52-34539506ef1c" providerId="ADAL" clId="{B9563BC1-917B-4E47-A310-CF283070251A}" dt="2022-04-20T15:43:36.971" v="22627" actId="1076"/>
          <ac:spMkLst>
            <pc:docMk/>
            <pc:sldMk cId="731308851" sldId="305"/>
            <ac:spMk id="63" creationId="{E99EDD52-75DA-4C4B-B197-4622779A913E}"/>
          </ac:spMkLst>
        </pc:spChg>
        <pc:spChg chg="add mod">
          <ac:chgData name="Philippe Karan" userId="c2e8f618-9ffe-4e23-aa52-34539506ef1c" providerId="ADAL" clId="{B9563BC1-917B-4E47-A310-CF283070251A}" dt="2022-04-20T15:43:32.170" v="22626" actId="1076"/>
          <ac:spMkLst>
            <pc:docMk/>
            <pc:sldMk cId="731308851" sldId="305"/>
            <ac:spMk id="64" creationId="{42ABBE34-B889-414F-8718-A6904146486B}"/>
          </ac:spMkLst>
        </pc:spChg>
        <pc:spChg chg="add mod">
          <ac:chgData name="Philippe Karan" userId="c2e8f618-9ffe-4e23-aa52-34539506ef1c" providerId="ADAL" clId="{B9563BC1-917B-4E47-A310-CF283070251A}" dt="2022-04-20T15:42:27.017" v="22586" actId="1076"/>
          <ac:spMkLst>
            <pc:docMk/>
            <pc:sldMk cId="731308851" sldId="305"/>
            <ac:spMk id="65" creationId="{08920745-1244-4499-A889-9323D0E313C4}"/>
          </ac:spMkLst>
        </pc:spChg>
        <pc:spChg chg="add mod">
          <ac:chgData name="Philippe Karan" userId="c2e8f618-9ffe-4e23-aa52-34539506ef1c" providerId="ADAL" clId="{B9563BC1-917B-4E47-A310-CF283070251A}" dt="2022-04-20T15:42:54.521" v="22624" actId="1076"/>
          <ac:spMkLst>
            <pc:docMk/>
            <pc:sldMk cId="731308851" sldId="305"/>
            <ac:spMk id="66" creationId="{3497ACC7-7C4D-4AF9-86A9-F5DB8E773B02}"/>
          </ac:spMkLst>
        </pc:spChg>
        <pc:spChg chg="add mod">
          <ac:chgData name="Philippe Karan" userId="c2e8f618-9ffe-4e23-aa52-34539506ef1c" providerId="ADAL" clId="{B9563BC1-917B-4E47-A310-CF283070251A}" dt="2022-04-20T15:47:10.724" v="22676" actId="1076"/>
          <ac:spMkLst>
            <pc:docMk/>
            <pc:sldMk cId="731308851" sldId="305"/>
            <ac:spMk id="70" creationId="{AB1718F1-6DE1-4F4B-A7C9-9690A58DABE3}"/>
          </ac:spMkLst>
        </pc:spChg>
        <pc:spChg chg="add mod">
          <ac:chgData name="Philippe Karan" userId="c2e8f618-9ffe-4e23-aa52-34539506ef1c" providerId="ADAL" clId="{B9563BC1-917B-4E47-A310-CF283070251A}" dt="2022-04-20T15:49:26.017" v="22717" actId="1076"/>
          <ac:spMkLst>
            <pc:docMk/>
            <pc:sldMk cId="731308851" sldId="305"/>
            <ac:spMk id="71" creationId="{80C80267-F1F5-4878-9D3E-91E2F77364FE}"/>
          </ac:spMkLst>
        </pc:spChg>
        <pc:spChg chg="add mod">
          <ac:chgData name="Philippe Karan" userId="c2e8f618-9ffe-4e23-aa52-34539506ef1c" providerId="ADAL" clId="{B9563BC1-917B-4E47-A310-CF283070251A}" dt="2022-04-20T15:53:13.354" v="22745" actId="1076"/>
          <ac:spMkLst>
            <pc:docMk/>
            <pc:sldMk cId="731308851" sldId="305"/>
            <ac:spMk id="72" creationId="{D205F6C1-FB9E-4191-B628-28D21C654124}"/>
          </ac:spMkLst>
        </pc:spChg>
        <pc:grpChg chg="add del mod ord">
          <ac:chgData name="Philippe Karan" userId="c2e8f618-9ffe-4e23-aa52-34539506ef1c" providerId="ADAL" clId="{B9563BC1-917B-4E47-A310-CF283070251A}" dt="2022-04-20T14:31:31.221" v="21873" actId="165"/>
          <ac:grpSpMkLst>
            <pc:docMk/>
            <pc:sldMk cId="731308851" sldId="305"/>
            <ac:grpSpMk id="22" creationId="{C27A83D5-9B66-47C8-8308-2053A5075AA6}"/>
          </ac:grpSpMkLst>
        </pc:grpChg>
        <pc:picChg chg="add mod modVis">
          <ac:chgData name="Philippe Karan" userId="c2e8f618-9ffe-4e23-aa52-34539506ef1c" providerId="ADAL" clId="{B9563BC1-917B-4E47-A310-CF283070251A}" dt="2022-04-20T15:18:20.629" v="22518" actId="1036"/>
          <ac:picMkLst>
            <pc:docMk/>
            <pc:sldMk cId="731308851" sldId="305"/>
            <ac:picMk id="8" creationId="{5E0ED022-2EA2-4E1D-B9C5-852A9F1BBDD9}"/>
          </ac:picMkLst>
        </pc:picChg>
        <pc:picChg chg="add mod ord modVis">
          <ac:chgData name="Philippe Karan" userId="c2e8f618-9ffe-4e23-aa52-34539506ef1c" providerId="ADAL" clId="{B9563BC1-917B-4E47-A310-CF283070251A}" dt="2022-04-20T15:18:20.629" v="22518" actId="1036"/>
          <ac:picMkLst>
            <pc:docMk/>
            <pc:sldMk cId="731308851" sldId="305"/>
            <ac:picMk id="10" creationId="{6738743E-4E05-461A-A122-F1594F021C41}"/>
          </ac:picMkLst>
        </pc:picChg>
        <pc:picChg chg="add mod ord modVis">
          <ac:chgData name="Philippe Karan" userId="c2e8f618-9ffe-4e23-aa52-34539506ef1c" providerId="ADAL" clId="{B9563BC1-917B-4E47-A310-CF283070251A}" dt="2022-04-20T15:18:20.629" v="22518" actId="1036"/>
          <ac:picMkLst>
            <pc:docMk/>
            <pc:sldMk cId="731308851" sldId="305"/>
            <ac:picMk id="15" creationId="{0DA9DD43-6711-484D-B910-1B6BBCE022C9}"/>
          </ac:picMkLst>
        </pc:picChg>
        <pc:picChg chg="add mod ord modVis">
          <ac:chgData name="Philippe Karan" userId="c2e8f618-9ffe-4e23-aa52-34539506ef1c" providerId="ADAL" clId="{B9563BC1-917B-4E47-A310-CF283070251A}" dt="2022-04-20T15:18:20.629" v="22518" actId="1036"/>
          <ac:picMkLst>
            <pc:docMk/>
            <pc:sldMk cId="731308851" sldId="305"/>
            <ac:picMk id="16" creationId="{CA3A921E-AEBC-48C3-9AB5-11FE5BB74CA2}"/>
          </ac:picMkLst>
        </pc:picChg>
        <pc:picChg chg="add mod ord modVis">
          <ac:chgData name="Philippe Karan" userId="c2e8f618-9ffe-4e23-aa52-34539506ef1c" providerId="ADAL" clId="{B9563BC1-917B-4E47-A310-CF283070251A}" dt="2022-04-20T15:18:20.629" v="22518" actId="1036"/>
          <ac:picMkLst>
            <pc:docMk/>
            <pc:sldMk cId="731308851" sldId="305"/>
            <ac:picMk id="17" creationId="{75D6C2E5-6F2A-464D-BD3B-64EACF5BB159}"/>
          </ac:picMkLst>
        </pc:picChg>
        <pc:picChg chg="add mod modVis">
          <ac:chgData name="Philippe Karan" userId="c2e8f618-9ffe-4e23-aa52-34539506ef1c" providerId="ADAL" clId="{B9563BC1-917B-4E47-A310-CF283070251A}" dt="2022-04-20T15:18:20.629" v="22518" actId="1036"/>
          <ac:picMkLst>
            <pc:docMk/>
            <pc:sldMk cId="731308851" sldId="305"/>
            <ac:picMk id="25" creationId="{408122DE-BFA0-4561-958F-B86894C072B9}"/>
          </ac:picMkLst>
        </pc:picChg>
        <pc:picChg chg="add mod modVis">
          <ac:chgData name="Philippe Karan" userId="c2e8f618-9ffe-4e23-aa52-34539506ef1c" providerId="ADAL" clId="{B9563BC1-917B-4E47-A310-CF283070251A}" dt="2022-04-20T15:18:20.629" v="22518" actId="1036"/>
          <ac:picMkLst>
            <pc:docMk/>
            <pc:sldMk cId="731308851" sldId="305"/>
            <ac:picMk id="26" creationId="{C8A77CA0-254A-47F9-9BAA-F4CE48D0A295}"/>
          </ac:picMkLst>
        </pc:picChg>
        <pc:picChg chg="add mod modVis">
          <ac:chgData name="Philippe Karan" userId="c2e8f618-9ffe-4e23-aa52-34539506ef1c" providerId="ADAL" clId="{B9563BC1-917B-4E47-A310-CF283070251A}" dt="2022-04-20T15:18:20.629" v="22518" actId="1036"/>
          <ac:picMkLst>
            <pc:docMk/>
            <pc:sldMk cId="731308851" sldId="305"/>
            <ac:picMk id="27" creationId="{0AD690E2-F626-4302-BA6A-BFC2C8FAF984}"/>
          </ac:picMkLst>
        </pc:picChg>
        <pc:picChg chg="add mod modVis">
          <ac:chgData name="Philippe Karan" userId="c2e8f618-9ffe-4e23-aa52-34539506ef1c" providerId="ADAL" clId="{B9563BC1-917B-4E47-A310-CF283070251A}" dt="2022-04-20T15:18:20.629" v="22518" actId="1036"/>
          <ac:picMkLst>
            <pc:docMk/>
            <pc:sldMk cId="731308851" sldId="305"/>
            <ac:picMk id="29" creationId="{747E72EA-3648-493F-B557-99F9272E618A}"/>
          </ac:picMkLst>
        </pc:picChg>
        <pc:picChg chg="add mod modVis">
          <ac:chgData name="Philippe Karan" userId="c2e8f618-9ffe-4e23-aa52-34539506ef1c" providerId="ADAL" clId="{B9563BC1-917B-4E47-A310-CF283070251A}" dt="2022-04-20T15:18:20.629" v="22518" actId="1036"/>
          <ac:picMkLst>
            <pc:docMk/>
            <pc:sldMk cId="731308851" sldId="305"/>
            <ac:picMk id="30" creationId="{6D07DE5A-7959-4520-9ABF-85007D62BA7C}"/>
          </ac:picMkLst>
        </pc:picChg>
        <pc:picChg chg="add mod modVis">
          <ac:chgData name="Philippe Karan" userId="c2e8f618-9ffe-4e23-aa52-34539506ef1c" providerId="ADAL" clId="{B9563BC1-917B-4E47-A310-CF283070251A}" dt="2022-04-20T15:18:20.629" v="22518" actId="1036"/>
          <ac:picMkLst>
            <pc:docMk/>
            <pc:sldMk cId="731308851" sldId="305"/>
            <ac:picMk id="31" creationId="{D855D0F6-E813-461C-9B51-874273460C82}"/>
          </ac:picMkLst>
        </pc:picChg>
        <pc:picChg chg="add mod modVis">
          <ac:chgData name="Philippe Karan" userId="c2e8f618-9ffe-4e23-aa52-34539506ef1c" providerId="ADAL" clId="{B9563BC1-917B-4E47-A310-CF283070251A}" dt="2022-04-20T15:18:20.629" v="22518" actId="1036"/>
          <ac:picMkLst>
            <pc:docMk/>
            <pc:sldMk cId="731308851" sldId="305"/>
            <ac:picMk id="32" creationId="{3ECEDFA3-1163-4F6F-B5EB-D39ECC1404A4}"/>
          </ac:picMkLst>
        </pc:picChg>
        <pc:picChg chg="add mod modVis">
          <ac:chgData name="Philippe Karan" userId="c2e8f618-9ffe-4e23-aa52-34539506ef1c" providerId="ADAL" clId="{B9563BC1-917B-4E47-A310-CF283070251A}" dt="2022-04-20T15:18:20.629" v="22518" actId="1036"/>
          <ac:picMkLst>
            <pc:docMk/>
            <pc:sldMk cId="731308851" sldId="305"/>
            <ac:picMk id="33" creationId="{DF9B1CE6-234B-44C9-9BE4-5D8A4A6579B4}"/>
          </ac:picMkLst>
        </pc:picChg>
        <pc:picChg chg="add mod modVis">
          <ac:chgData name="Philippe Karan" userId="c2e8f618-9ffe-4e23-aa52-34539506ef1c" providerId="ADAL" clId="{B9563BC1-917B-4E47-A310-CF283070251A}" dt="2022-04-20T15:18:20.629" v="22518" actId="1036"/>
          <ac:picMkLst>
            <pc:docMk/>
            <pc:sldMk cId="731308851" sldId="305"/>
            <ac:picMk id="34" creationId="{9DB6AEA7-981A-4003-8085-F59861A444FA}"/>
          </ac:picMkLst>
        </pc:picChg>
        <pc:picChg chg="add mod modVis">
          <ac:chgData name="Philippe Karan" userId="c2e8f618-9ffe-4e23-aa52-34539506ef1c" providerId="ADAL" clId="{B9563BC1-917B-4E47-A310-CF283070251A}" dt="2022-04-20T15:18:20.629" v="22518" actId="1036"/>
          <ac:picMkLst>
            <pc:docMk/>
            <pc:sldMk cId="731308851" sldId="305"/>
            <ac:picMk id="35" creationId="{8E437C3F-A5DA-4C2D-BF85-E1149C510E17}"/>
          </ac:picMkLst>
        </pc:picChg>
        <pc:picChg chg="add mod modVis">
          <ac:chgData name="Philippe Karan" userId="c2e8f618-9ffe-4e23-aa52-34539506ef1c" providerId="ADAL" clId="{B9563BC1-917B-4E47-A310-CF283070251A}" dt="2022-04-20T15:18:20.629" v="22518" actId="1036"/>
          <ac:picMkLst>
            <pc:docMk/>
            <pc:sldMk cId="731308851" sldId="305"/>
            <ac:picMk id="36" creationId="{50A7D540-D7B3-4FDB-A713-A9E3CFB98359}"/>
          </ac:picMkLst>
        </pc:picChg>
        <pc:picChg chg="add mod modVis">
          <ac:chgData name="Philippe Karan" userId="c2e8f618-9ffe-4e23-aa52-34539506ef1c" providerId="ADAL" clId="{B9563BC1-917B-4E47-A310-CF283070251A}" dt="2022-04-20T15:18:20.629" v="22518" actId="1036"/>
          <ac:picMkLst>
            <pc:docMk/>
            <pc:sldMk cId="731308851" sldId="305"/>
            <ac:picMk id="37" creationId="{56AEE0BD-19C2-4F7C-AD65-5603726EAA8C}"/>
          </ac:picMkLst>
        </pc:picChg>
        <pc:picChg chg="add mod modVis">
          <ac:chgData name="Philippe Karan" userId="c2e8f618-9ffe-4e23-aa52-34539506ef1c" providerId="ADAL" clId="{B9563BC1-917B-4E47-A310-CF283070251A}" dt="2022-04-20T15:18:20.629" v="22518" actId="1036"/>
          <ac:picMkLst>
            <pc:docMk/>
            <pc:sldMk cId="731308851" sldId="305"/>
            <ac:picMk id="38" creationId="{B082A00F-70AC-40A9-AD5E-D1B618E33E03}"/>
          </ac:picMkLst>
        </pc:picChg>
        <pc:picChg chg="add mod modVis">
          <ac:chgData name="Philippe Karan" userId="c2e8f618-9ffe-4e23-aa52-34539506ef1c" providerId="ADAL" clId="{B9563BC1-917B-4E47-A310-CF283070251A}" dt="2022-04-20T15:18:20.629" v="22518" actId="1036"/>
          <ac:picMkLst>
            <pc:docMk/>
            <pc:sldMk cId="731308851" sldId="305"/>
            <ac:picMk id="39" creationId="{71C165C0-93B2-482B-9033-D99789CCDF8C}"/>
          </ac:picMkLst>
        </pc:picChg>
        <pc:picChg chg="add mod modVis">
          <ac:chgData name="Philippe Karan" userId="c2e8f618-9ffe-4e23-aa52-34539506ef1c" providerId="ADAL" clId="{B9563BC1-917B-4E47-A310-CF283070251A}" dt="2022-04-20T15:18:20.629" v="22518" actId="1036"/>
          <ac:picMkLst>
            <pc:docMk/>
            <pc:sldMk cId="731308851" sldId="305"/>
            <ac:picMk id="40" creationId="{8893B435-DBCE-497A-83A9-23ED9DD8DC38}"/>
          </ac:picMkLst>
        </pc:picChg>
        <pc:picChg chg="add mod modVis">
          <ac:chgData name="Philippe Karan" userId="c2e8f618-9ffe-4e23-aa52-34539506ef1c" providerId="ADAL" clId="{B9563BC1-917B-4E47-A310-CF283070251A}" dt="2022-04-20T15:18:20.629" v="22518" actId="1036"/>
          <ac:picMkLst>
            <pc:docMk/>
            <pc:sldMk cId="731308851" sldId="305"/>
            <ac:picMk id="41" creationId="{9A17B362-8E3C-47D4-A657-531581257E95}"/>
          </ac:picMkLst>
        </pc:picChg>
        <pc:picChg chg="add mod modVis">
          <ac:chgData name="Philippe Karan" userId="c2e8f618-9ffe-4e23-aa52-34539506ef1c" providerId="ADAL" clId="{B9563BC1-917B-4E47-A310-CF283070251A}" dt="2022-04-20T15:18:20.629" v="22518" actId="1036"/>
          <ac:picMkLst>
            <pc:docMk/>
            <pc:sldMk cId="731308851" sldId="305"/>
            <ac:picMk id="42" creationId="{E9AEEDEA-4D9E-47EC-842F-FCE703F19BEA}"/>
          </ac:picMkLst>
        </pc:picChg>
        <pc:picChg chg="add mod modVis">
          <ac:chgData name="Philippe Karan" userId="c2e8f618-9ffe-4e23-aa52-34539506ef1c" providerId="ADAL" clId="{B9563BC1-917B-4E47-A310-CF283070251A}" dt="2022-04-20T15:18:20.629" v="22518" actId="1036"/>
          <ac:picMkLst>
            <pc:docMk/>
            <pc:sldMk cId="731308851" sldId="305"/>
            <ac:picMk id="43" creationId="{5C2AEC79-EEBD-4D09-BF00-19556D49D17A}"/>
          </ac:picMkLst>
        </pc:picChg>
        <pc:picChg chg="add mod modVis">
          <ac:chgData name="Philippe Karan" userId="c2e8f618-9ffe-4e23-aa52-34539506ef1c" providerId="ADAL" clId="{B9563BC1-917B-4E47-A310-CF283070251A}" dt="2022-04-20T15:18:20.629" v="22518" actId="1036"/>
          <ac:picMkLst>
            <pc:docMk/>
            <pc:sldMk cId="731308851" sldId="305"/>
            <ac:picMk id="44" creationId="{53B126EB-5FCF-4C2C-AE69-A5E1A51F3456}"/>
          </ac:picMkLst>
        </pc:picChg>
        <pc:picChg chg="add mod modVis">
          <ac:chgData name="Philippe Karan" userId="c2e8f618-9ffe-4e23-aa52-34539506ef1c" providerId="ADAL" clId="{B9563BC1-917B-4E47-A310-CF283070251A}" dt="2022-04-20T15:18:20.629" v="22518" actId="1036"/>
          <ac:picMkLst>
            <pc:docMk/>
            <pc:sldMk cId="731308851" sldId="305"/>
            <ac:picMk id="45" creationId="{81C8CD34-2133-4288-9390-9B856C94DD19}"/>
          </ac:picMkLst>
        </pc:picChg>
        <pc:picChg chg="add mod modVis">
          <ac:chgData name="Philippe Karan" userId="c2e8f618-9ffe-4e23-aa52-34539506ef1c" providerId="ADAL" clId="{B9563BC1-917B-4E47-A310-CF283070251A}" dt="2022-04-20T15:18:20.629" v="22518" actId="1036"/>
          <ac:picMkLst>
            <pc:docMk/>
            <pc:sldMk cId="731308851" sldId="305"/>
            <ac:picMk id="46" creationId="{0B1FA179-CB9E-48E5-BD2B-2F348B17E24B}"/>
          </ac:picMkLst>
        </pc:picChg>
        <pc:picChg chg="add mod modVis">
          <ac:chgData name="Philippe Karan" userId="c2e8f618-9ffe-4e23-aa52-34539506ef1c" providerId="ADAL" clId="{B9563BC1-917B-4E47-A310-CF283070251A}" dt="2022-04-20T15:18:20.629" v="22518" actId="1036"/>
          <ac:picMkLst>
            <pc:docMk/>
            <pc:sldMk cId="731308851" sldId="305"/>
            <ac:picMk id="47" creationId="{97F32A10-6F64-464B-B35C-4860882EF589}"/>
          </ac:picMkLst>
        </pc:picChg>
        <pc:picChg chg="add mod modVis">
          <ac:chgData name="Philippe Karan" userId="c2e8f618-9ffe-4e23-aa52-34539506ef1c" providerId="ADAL" clId="{B9563BC1-917B-4E47-A310-CF283070251A}" dt="2022-04-20T15:18:20.629" v="22518" actId="1036"/>
          <ac:picMkLst>
            <pc:docMk/>
            <pc:sldMk cId="731308851" sldId="305"/>
            <ac:picMk id="48" creationId="{BE29C0C3-4489-41DB-B5BE-D39D6810C0A3}"/>
          </ac:picMkLst>
        </pc:picChg>
        <pc:picChg chg="add mod modVis">
          <ac:chgData name="Philippe Karan" userId="c2e8f618-9ffe-4e23-aa52-34539506ef1c" providerId="ADAL" clId="{B9563BC1-917B-4E47-A310-CF283070251A}" dt="2022-04-20T15:18:20.629" v="22518" actId="1036"/>
          <ac:picMkLst>
            <pc:docMk/>
            <pc:sldMk cId="731308851" sldId="305"/>
            <ac:picMk id="49" creationId="{8BBDDB4B-A008-4EF1-9F79-382D6D5841FB}"/>
          </ac:picMkLst>
        </pc:picChg>
        <pc:picChg chg="add mod modVis">
          <ac:chgData name="Philippe Karan" userId="c2e8f618-9ffe-4e23-aa52-34539506ef1c" providerId="ADAL" clId="{B9563BC1-917B-4E47-A310-CF283070251A}" dt="2022-04-20T15:18:20.629" v="22518" actId="1036"/>
          <ac:picMkLst>
            <pc:docMk/>
            <pc:sldMk cId="731308851" sldId="305"/>
            <ac:picMk id="50" creationId="{EBEC21E9-DFBB-4F60-A383-5E19E5B8B078}"/>
          </ac:picMkLst>
        </pc:picChg>
        <pc:picChg chg="add mod modVis">
          <ac:chgData name="Philippe Karan" userId="c2e8f618-9ffe-4e23-aa52-34539506ef1c" providerId="ADAL" clId="{B9563BC1-917B-4E47-A310-CF283070251A}" dt="2022-04-20T15:18:20.629" v="22518" actId="1036"/>
          <ac:picMkLst>
            <pc:docMk/>
            <pc:sldMk cId="731308851" sldId="305"/>
            <ac:picMk id="51" creationId="{D7905C18-52BB-4EE2-8914-4EA35BAD99E7}"/>
          </ac:picMkLst>
        </pc:picChg>
        <pc:picChg chg="add mod modVis">
          <ac:chgData name="Philippe Karan" userId="c2e8f618-9ffe-4e23-aa52-34539506ef1c" providerId="ADAL" clId="{B9563BC1-917B-4E47-A310-CF283070251A}" dt="2022-04-20T15:18:20.629" v="22518" actId="1036"/>
          <ac:picMkLst>
            <pc:docMk/>
            <pc:sldMk cId="731308851" sldId="305"/>
            <ac:picMk id="52" creationId="{3C0BF1AE-B136-417D-842F-923EA7228726}"/>
          </ac:picMkLst>
        </pc:picChg>
        <pc:picChg chg="add mod modVis">
          <ac:chgData name="Philippe Karan" userId="c2e8f618-9ffe-4e23-aa52-34539506ef1c" providerId="ADAL" clId="{B9563BC1-917B-4E47-A310-CF283070251A}" dt="2022-04-20T15:18:20.629" v="22518" actId="1036"/>
          <ac:picMkLst>
            <pc:docMk/>
            <pc:sldMk cId="731308851" sldId="305"/>
            <ac:picMk id="53" creationId="{6D8848E6-06AF-4EA2-8A7F-3807D6B95BA1}"/>
          </ac:picMkLst>
        </pc:picChg>
        <pc:picChg chg="add mod modVis">
          <ac:chgData name="Philippe Karan" userId="c2e8f618-9ffe-4e23-aa52-34539506ef1c" providerId="ADAL" clId="{B9563BC1-917B-4E47-A310-CF283070251A}" dt="2022-04-20T15:18:20.629" v="22518" actId="1036"/>
          <ac:picMkLst>
            <pc:docMk/>
            <pc:sldMk cId="731308851" sldId="305"/>
            <ac:picMk id="54" creationId="{E6B32548-D644-427F-8989-E0A75AFB7B71}"/>
          </ac:picMkLst>
        </pc:picChg>
        <pc:picChg chg="add mod modVis">
          <ac:chgData name="Philippe Karan" userId="c2e8f618-9ffe-4e23-aa52-34539506ef1c" providerId="ADAL" clId="{B9563BC1-917B-4E47-A310-CF283070251A}" dt="2022-04-20T15:18:20.629" v="22518" actId="1036"/>
          <ac:picMkLst>
            <pc:docMk/>
            <pc:sldMk cId="731308851" sldId="305"/>
            <ac:picMk id="55" creationId="{996D26FD-E810-4851-B7FA-C0B164AC767B}"/>
          </ac:picMkLst>
        </pc:picChg>
        <pc:picChg chg="add mod modVis">
          <ac:chgData name="Philippe Karan" userId="c2e8f618-9ffe-4e23-aa52-34539506ef1c" providerId="ADAL" clId="{B9563BC1-917B-4E47-A310-CF283070251A}" dt="2022-04-20T15:18:20.629" v="22518" actId="1036"/>
          <ac:picMkLst>
            <pc:docMk/>
            <pc:sldMk cId="731308851" sldId="305"/>
            <ac:picMk id="56" creationId="{7F6D32A1-ACD5-4BAB-A4E1-0ABE83D6F278}"/>
          </ac:picMkLst>
        </pc:picChg>
        <pc:picChg chg="add mod ord modVis">
          <ac:chgData name="Philippe Karan" userId="c2e8f618-9ffe-4e23-aa52-34539506ef1c" providerId="ADAL" clId="{B9563BC1-917B-4E47-A310-CF283070251A}" dt="2022-04-20T15:18:20.629" v="22518" actId="1036"/>
          <ac:picMkLst>
            <pc:docMk/>
            <pc:sldMk cId="731308851" sldId="305"/>
            <ac:picMk id="57" creationId="{E4123103-5225-4727-8665-D559F30A1521}"/>
          </ac:picMkLst>
        </pc:picChg>
        <pc:picChg chg="add mod ord modVis">
          <ac:chgData name="Philippe Karan" userId="c2e8f618-9ffe-4e23-aa52-34539506ef1c" providerId="ADAL" clId="{B9563BC1-917B-4E47-A310-CF283070251A}" dt="2022-04-20T15:18:20.629" v="22518" actId="1036"/>
          <ac:picMkLst>
            <pc:docMk/>
            <pc:sldMk cId="731308851" sldId="305"/>
            <ac:picMk id="58" creationId="{15E2D730-94E0-4675-B2DF-A8DC7675A3BE}"/>
          </ac:picMkLst>
        </pc:picChg>
        <pc:picChg chg="add mod modVis">
          <ac:chgData name="Philippe Karan" userId="c2e8f618-9ffe-4e23-aa52-34539506ef1c" providerId="ADAL" clId="{B9563BC1-917B-4E47-A310-CF283070251A}" dt="2022-04-20T15:18:20.629" v="22518" actId="1036"/>
          <ac:picMkLst>
            <pc:docMk/>
            <pc:sldMk cId="731308851" sldId="305"/>
            <ac:picMk id="59" creationId="{80791E2A-531B-424F-A5F4-5EA09932F90D}"/>
          </ac:picMkLst>
        </pc:picChg>
        <pc:picChg chg="add mod modVis">
          <ac:chgData name="Philippe Karan" userId="c2e8f618-9ffe-4e23-aa52-34539506ef1c" providerId="ADAL" clId="{B9563BC1-917B-4E47-A310-CF283070251A}" dt="2022-04-20T15:18:20.629" v="22518" actId="1036"/>
          <ac:picMkLst>
            <pc:docMk/>
            <pc:sldMk cId="731308851" sldId="305"/>
            <ac:picMk id="60" creationId="{640D5E2B-5FF5-4D61-BF7A-9E7C8541056A}"/>
          </ac:picMkLst>
        </pc:picChg>
        <pc:cxnChg chg="add mod ord modVis">
          <ac:chgData name="Philippe Karan" userId="c2e8f618-9ffe-4e23-aa52-34539506ef1c" providerId="ADAL" clId="{B9563BC1-917B-4E47-A310-CF283070251A}" dt="2022-04-20T15:18:20.629" v="22518" actId="1036"/>
          <ac:cxnSpMkLst>
            <pc:docMk/>
            <pc:sldMk cId="731308851" sldId="305"/>
            <ac:cxnSpMk id="24" creationId="{B152B73E-F3A5-4455-B3DD-4E769F4B062C}"/>
          </ac:cxnSpMkLst>
        </pc:cxnChg>
        <pc:cxnChg chg="add mod">
          <ac:chgData name="Philippe Karan" userId="c2e8f618-9ffe-4e23-aa52-34539506ef1c" providerId="ADAL" clId="{B9563BC1-917B-4E47-A310-CF283070251A}" dt="2022-04-20T15:45:12.039" v="22659" actId="1076"/>
          <ac:cxnSpMkLst>
            <pc:docMk/>
            <pc:sldMk cId="731308851" sldId="305"/>
            <ac:cxnSpMk id="67" creationId="{647B64A4-0DC8-4081-AC0E-37664C94F3F4}"/>
          </ac:cxnSpMkLst>
        </pc:cxnChg>
        <pc:cxnChg chg="add mod">
          <ac:chgData name="Philippe Karan" userId="c2e8f618-9ffe-4e23-aa52-34539506ef1c" providerId="ADAL" clId="{B9563BC1-917B-4E47-A310-CF283070251A}" dt="2022-04-20T15:45:17.496" v="22661" actId="1076"/>
          <ac:cxnSpMkLst>
            <pc:docMk/>
            <pc:sldMk cId="731308851" sldId="305"/>
            <ac:cxnSpMk id="69" creationId="{DBDF6FB5-A082-41E4-81DD-5E1CEBE5293F}"/>
          </ac:cxnSpMkLst>
        </pc:cxnChg>
      </pc:sldChg>
      <pc:sldChg chg="addSp delSp modSp new mod delAnim modAnim">
        <pc:chgData name="Philippe Karan" userId="c2e8f618-9ffe-4e23-aa52-34539506ef1c" providerId="ADAL" clId="{B9563BC1-917B-4E47-A310-CF283070251A}" dt="2022-04-20T18:16:05.492" v="23112" actId="20577"/>
        <pc:sldMkLst>
          <pc:docMk/>
          <pc:sldMk cId="3576670182" sldId="306"/>
        </pc:sldMkLst>
        <pc:spChg chg="mod">
          <ac:chgData name="Philippe Karan" userId="c2e8f618-9ffe-4e23-aa52-34539506ef1c" providerId="ADAL" clId="{B9563BC1-917B-4E47-A310-CF283070251A}" dt="2022-04-20T18:16:05.492" v="23112" actId="20577"/>
          <ac:spMkLst>
            <pc:docMk/>
            <pc:sldMk cId="3576670182" sldId="306"/>
            <ac:spMk id="2" creationId="{92043922-7A16-4807-812A-9271242491B1}"/>
          </ac:spMkLst>
        </pc:spChg>
        <pc:spChg chg="del">
          <ac:chgData name="Philippe Karan" userId="c2e8f618-9ffe-4e23-aa52-34539506ef1c" providerId="ADAL" clId="{B9563BC1-917B-4E47-A310-CF283070251A}" dt="2022-04-20T16:40:06.366" v="22752" actId="478"/>
          <ac:spMkLst>
            <pc:docMk/>
            <pc:sldMk cId="3576670182" sldId="306"/>
            <ac:spMk id="3" creationId="{092504EC-0EDD-445E-AC69-AB1F82204DA7}"/>
          </ac:spMkLst>
        </pc:spChg>
        <pc:spChg chg="add del mod">
          <ac:chgData name="Philippe Karan" userId="c2e8f618-9ffe-4e23-aa52-34539506ef1c" providerId="ADAL" clId="{B9563BC1-917B-4E47-A310-CF283070251A}" dt="2022-04-20T18:00:11.199" v="22931" actId="478"/>
          <ac:spMkLst>
            <pc:docMk/>
            <pc:sldMk cId="3576670182" sldId="306"/>
            <ac:spMk id="5" creationId="{DBA605E0-F885-443F-9722-FD96B58CB787}"/>
          </ac:spMkLst>
        </pc:spChg>
        <pc:spChg chg="add mod">
          <ac:chgData name="Philippe Karan" userId="c2e8f618-9ffe-4e23-aa52-34539506ef1c" providerId="ADAL" clId="{B9563BC1-917B-4E47-A310-CF283070251A}" dt="2022-04-20T18:00:17.757" v="22947" actId="1035"/>
          <ac:spMkLst>
            <pc:docMk/>
            <pc:sldMk cId="3576670182" sldId="306"/>
            <ac:spMk id="6" creationId="{44A122FF-7B01-4FE9-90AE-F531EEE2E2DD}"/>
          </ac:spMkLst>
        </pc:spChg>
        <pc:spChg chg="add mod">
          <ac:chgData name="Philippe Karan" userId="c2e8f618-9ffe-4e23-aa52-34539506ef1c" providerId="ADAL" clId="{B9563BC1-917B-4E47-A310-CF283070251A}" dt="2022-04-20T18:00:17.757" v="22947" actId="1035"/>
          <ac:spMkLst>
            <pc:docMk/>
            <pc:sldMk cId="3576670182" sldId="306"/>
            <ac:spMk id="7" creationId="{A444C23D-C02F-429D-B4E1-915B04A6389E}"/>
          </ac:spMkLst>
        </pc:spChg>
        <pc:spChg chg="add mod">
          <ac:chgData name="Philippe Karan" userId="c2e8f618-9ffe-4e23-aa52-34539506ef1c" providerId="ADAL" clId="{B9563BC1-917B-4E47-A310-CF283070251A}" dt="2022-04-20T18:00:17.757" v="22947" actId="1035"/>
          <ac:spMkLst>
            <pc:docMk/>
            <pc:sldMk cId="3576670182" sldId="306"/>
            <ac:spMk id="8" creationId="{7C3AA6FA-37E2-47EA-A3EE-132594050B00}"/>
          </ac:spMkLst>
        </pc:spChg>
        <pc:spChg chg="add mod">
          <ac:chgData name="Philippe Karan" userId="c2e8f618-9ffe-4e23-aa52-34539506ef1c" providerId="ADAL" clId="{B9563BC1-917B-4E47-A310-CF283070251A}" dt="2022-04-20T18:00:17.757" v="22947" actId="1035"/>
          <ac:spMkLst>
            <pc:docMk/>
            <pc:sldMk cId="3576670182" sldId="306"/>
            <ac:spMk id="9" creationId="{DCDA9EF2-45D9-4839-A126-FE2B34FB043B}"/>
          </ac:spMkLst>
        </pc:spChg>
        <pc:spChg chg="add mod">
          <ac:chgData name="Philippe Karan" userId="c2e8f618-9ffe-4e23-aa52-34539506ef1c" providerId="ADAL" clId="{B9563BC1-917B-4E47-A310-CF283070251A}" dt="2022-04-20T18:00:17.757" v="22947" actId="1035"/>
          <ac:spMkLst>
            <pc:docMk/>
            <pc:sldMk cId="3576670182" sldId="306"/>
            <ac:spMk id="13" creationId="{9123421C-4E7B-4182-B7A3-52F5EFA54521}"/>
          </ac:spMkLst>
        </pc:spChg>
        <pc:spChg chg="add mod">
          <ac:chgData name="Philippe Karan" userId="c2e8f618-9ffe-4e23-aa52-34539506ef1c" providerId="ADAL" clId="{B9563BC1-917B-4E47-A310-CF283070251A}" dt="2022-04-20T18:00:17.757" v="22947" actId="1035"/>
          <ac:spMkLst>
            <pc:docMk/>
            <pc:sldMk cId="3576670182" sldId="306"/>
            <ac:spMk id="14" creationId="{E758DD95-A879-4FA3-9C08-42BB5E14214C}"/>
          </ac:spMkLst>
        </pc:spChg>
        <pc:spChg chg="add mod">
          <ac:chgData name="Philippe Karan" userId="c2e8f618-9ffe-4e23-aa52-34539506ef1c" providerId="ADAL" clId="{B9563BC1-917B-4E47-A310-CF283070251A}" dt="2022-04-20T18:00:17.757" v="22947" actId="1035"/>
          <ac:spMkLst>
            <pc:docMk/>
            <pc:sldMk cId="3576670182" sldId="306"/>
            <ac:spMk id="15" creationId="{B98D6456-1A0D-4166-97AF-2720ACDA4018}"/>
          </ac:spMkLst>
        </pc:spChg>
        <pc:spChg chg="add mod">
          <ac:chgData name="Philippe Karan" userId="c2e8f618-9ffe-4e23-aa52-34539506ef1c" providerId="ADAL" clId="{B9563BC1-917B-4E47-A310-CF283070251A}" dt="2022-04-20T18:00:17.757" v="22947" actId="1035"/>
          <ac:spMkLst>
            <pc:docMk/>
            <pc:sldMk cId="3576670182" sldId="306"/>
            <ac:spMk id="17" creationId="{954B3DC0-C5F4-4815-90DD-C0DAD5243045}"/>
          </ac:spMkLst>
        </pc:spChg>
        <pc:spChg chg="add mod">
          <ac:chgData name="Philippe Karan" userId="c2e8f618-9ffe-4e23-aa52-34539506ef1c" providerId="ADAL" clId="{B9563BC1-917B-4E47-A310-CF283070251A}" dt="2022-04-20T18:00:17.757" v="22947" actId="1035"/>
          <ac:spMkLst>
            <pc:docMk/>
            <pc:sldMk cId="3576670182" sldId="306"/>
            <ac:spMk id="18" creationId="{2ECB76E7-DC06-4589-B731-5125FC3B9169}"/>
          </ac:spMkLst>
        </pc:spChg>
        <pc:spChg chg="add mod">
          <ac:chgData name="Philippe Karan" userId="c2e8f618-9ffe-4e23-aa52-34539506ef1c" providerId="ADAL" clId="{B9563BC1-917B-4E47-A310-CF283070251A}" dt="2022-04-20T18:00:17.757" v="22947" actId="1035"/>
          <ac:spMkLst>
            <pc:docMk/>
            <pc:sldMk cId="3576670182" sldId="306"/>
            <ac:spMk id="19" creationId="{83586EB6-A2F2-48D1-AB5D-59C0E446E44C}"/>
          </ac:spMkLst>
        </pc:spChg>
        <pc:spChg chg="add mod">
          <ac:chgData name="Philippe Karan" userId="c2e8f618-9ffe-4e23-aa52-34539506ef1c" providerId="ADAL" clId="{B9563BC1-917B-4E47-A310-CF283070251A}" dt="2022-04-20T18:00:17.757" v="22947" actId="1035"/>
          <ac:spMkLst>
            <pc:docMk/>
            <pc:sldMk cId="3576670182" sldId="306"/>
            <ac:spMk id="23" creationId="{AAB4CF87-49B0-4820-8508-891AADBDE64C}"/>
          </ac:spMkLst>
        </pc:spChg>
        <pc:spChg chg="add mod">
          <ac:chgData name="Philippe Karan" userId="c2e8f618-9ffe-4e23-aa52-34539506ef1c" providerId="ADAL" clId="{B9563BC1-917B-4E47-A310-CF283070251A}" dt="2022-04-20T18:00:17.757" v="22947" actId="1035"/>
          <ac:spMkLst>
            <pc:docMk/>
            <pc:sldMk cId="3576670182" sldId="306"/>
            <ac:spMk id="24" creationId="{DCB311F4-A621-4532-A93B-2D8DA17A1FA5}"/>
          </ac:spMkLst>
        </pc:spChg>
        <pc:spChg chg="add mod">
          <ac:chgData name="Philippe Karan" userId="c2e8f618-9ffe-4e23-aa52-34539506ef1c" providerId="ADAL" clId="{B9563BC1-917B-4E47-A310-CF283070251A}" dt="2022-04-20T18:00:17.757" v="22947" actId="1035"/>
          <ac:spMkLst>
            <pc:docMk/>
            <pc:sldMk cId="3576670182" sldId="306"/>
            <ac:spMk id="25" creationId="{EFAFEF96-FEF0-4C72-A528-C78E0A6BF61A}"/>
          </ac:spMkLst>
        </pc:spChg>
        <pc:spChg chg="add mod">
          <ac:chgData name="Philippe Karan" userId="c2e8f618-9ffe-4e23-aa52-34539506ef1c" providerId="ADAL" clId="{B9563BC1-917B-4E47-A310-CF283070251A}" dt="2022-04-20T18:00:17.757" v="22947" actId="1035"/>
          <ac:spMkLst>
            <pc:docMk/>
            <pc:sldMk cId="3576670182" sldId="306"/>
            <ac:spMk id="31" creationId="{7F7B9AF6-AAA4-452C-AA38-80587564EB5D}"/>
          </ac:spMkLst>
        </pc:spChg>
        <pc:spChg chg="add mod">
          <ac:chgData name="Philippe Karan" userId="c2e8f618-9ffe-4e23-aa52-34539506ef1c" providerId="ADAL" clId="{B9563BC1-917B-4E47-A310-CF283070251A}" dt="2022-04-20T18:00:17.757" v="22947" actId="1035"/>
          <ac:spMkLst>
            <pc:docMk/>
            <pc:sldMk cId="3576670182" sldId="306"/>
            <ac:spMk id="32" creationId="{09C11EB2-0C2C-4E8D-BFBA-12C221263A49}"/>
          </ac:spMkLst>
        </pc:spChg>
        <pc:spChg chg="add mod">
          <ac:chgData name="Philippe Karan" userId="c2e8f618-9ffe-4e23-aa52-34539506ef1c" providerId="ADAL" clId="{B9563BC1-917B-4E47-A310-CF283070251A}" dt="2022-04-20T18:00:17.757" v="22947" actId="1035"/>
          <ac:spMkLst>
            <pc:docMk/>
            <pc:sldMk cId="3576670182" sldId="306"/>
            <ac:spMk id="33" creationId="{1832A337-A47F-45BA-8719-C976AE9C9425}"/>
          </ac:spMkLst>
        </pc:spChg>
        <pc:spChg chg="add mod">
          <ac:chgData name="Philippe Karan" userId="c2e8f618-9ffe-4e23-aa52-34539506ef1c" providerId="ADAL" clId="{B9563BC1-917B-4E47-A310-CF283070251A}" dt="2022-04-20T18:00:17.757" v="22947" actId="1035"/>
          <ac:spMkLst>
            <pc:docMk/>
            <pc:sldMk cId="3576670182" sldId="306"/>
            <ac:spMk id="37" creationId="{31AD5C62-F4CF-4E1A-80BC-B5B0A58D927D}"/>
          </ac:spMkLst>
        </pc:spChg>
        <pc:spChg chg="add mod">
          <ac:chgData name="Philippe Karan" userId="c2e8f618-9ffe-4e23-aa52-34539506ef1c" providerId="ADAL" clId="{B9563BC1-917B-4E47-A310-CF283070251A}" dt="2022-04-20T18:00:17.757" v="22947" actId="1035"/>
          <ac:spMkLst>
            <pc:docMk/>
            <pc:sldMk cId="3576670182" sldId="306"/>
            <ac:spMk id="38" creationId="{A79B5793-FCAC-4C14-9E1B-B685CE405C49}"/>
          </ac:spMkLst>
        </pc:spChg>
        <pc:spChg chg="add mod">
          <ac:chgData name="Philippe Karan" userId="c2e8f618-9ffe-4e23-aa52-34539506ef1c" providerId="ADAL" clId="{B9563BC1-917B-4E47-A310-CF283070251A}" dt="2022-04-20T18:00:17.757" v="22947" actId="1035"/>
          <ac:spMkLst>
            <pc:docMk/>
            <pc:sldMk cId="3576670182" sldId="306"/>
            <ac:spMk id="39" creationId="{1E973409-44EB-4328-B6BB-7E4326E39369}"/>
          </ac:spMkLst>
        </pc:spChg>
        <pc:spChg chg="add mod">
          <ac:chgData name="Philippe Karan" userId="c2e8f618-9ffe-4e23-aa52-34539506ef1c" providerId="ADAL" clId="{B9563BC1-917B-4E47-A310-CF283070251A}" dt="2022-04-20T18:00:17.757" v="22947" actId="1035"/>
          <ac:spMkLst>
            <pc:docMk/>
            <pc:sldMk cId="3576670182" sldId="306"/>
            <ac:spMk id="45" creationId="{098557CB-582A-462C-BA41-8F49242D86B8}"/>
          </ac:spMkLst>
        </pc:spChg>
        <pc:spChg chg="add mod">
          <ac:chgData name="Philippe Karan" userId="c2e8f618-9ffe-4e23-aa52-34539506ef1c" providerId="ADAL" clId="{B9563BC1-917B-4E47-A310-CF283070251A}" dt="2022-04-20T18:00:17.757" v="22947" actId="1035"/>
          <ac:spMkLst>
            <pc:docMk/>
            <pc:sldMk cId="3576670182" sldId="306"/>
            <ac:spMk id="46" creationId="{249A27D5-5CFB-494D-A41B-A2FECF302159}"/>
          </ac:spMkLst>
        </pc:spChg>
        <pc:spChg chg="add mod">
          <ac:chgData name="Philippe Karan" userId="c2e8f618-9ffe-4e23-aa52-34539506ef1c" providerId="ADAL" clId="{B9563BC1-917B-4E47-A310-CF283070251A}" dt="2022-04-20T18:00:17.757" v="22947" actId="1035"/>
          <ac:spMkLst>
            <pc:docMk/>
            <pc:sldMk cId="3576670182" sldId="306"/>
            <ac:spMk id="47" creationId="{51368868-3DA3-450B-B271-EACF40031578}"/>
          </ac:spMkLst>
        </pc:spChg>
        <pc:spChg chg="add mod">
          <ac:chgData name="Philippe Karan" userId="c2e8f618-9ffe-4e23-aa52-34539506ef1c" providerId="ADAL" clId="{B9563BC1-917B-4E47-A310-CF283070251A}" dt="2022-04-20T18:00:17.757" v="22947" actId="1035"/>
          <ac:spMkLst>
            <pc:docMk/>
            <pc:sldMk cId="3576670182" sldId="306"/>
            <ac:spMk id="51" creationId="{6FAE07C5-C3D3-47E0-8AD1-6592C31C8254}"/>
          </ac:spMkLst>
        </pc:spChg>
        <pc:spChg chg="add mod">
          <ac:chgData name="Philippe Karan" userId="c2e8f618-9ffe-4e23-aa52-34539506ef1c" providerId="ADAL" clId="{B9563BC1-917B-4E47-A310-CF283070251A}" dt="2022-04-20T18:00:17.757" v="22947" actId="1035"/>
          <ac:spMkLst>
            <pc:docMk/>
            <pc:sldMk cId="3576670182" sldId="306"/>
            <ac:spMk id="52" creationId="{4DD2CFB2-A724-4322-965A-A222419F80DA}"/>
          </ac:spMkLst>
        </pc:spChg>
        <pc:spChg chg="add mod">
          <ac:chgData name="Philippe Karan" userId="c2e8f618-9ffe-4e23-aa52-34539506ef1c" providerId="ADAL" clId="{B9563BC1-917B-4E47-A310-CF283070251A}" dt="2022-04-20T18:00:17.757" v="22947" actId="1035"/>
          <ac:spMkLst>
            <pc:docMk/>
            <pc:sldMk cId="3576670182" sldId="306"/>
            <ac:spMk id="53" creationId="{A4A15EA1-E0C4-4629-99C6-93B2E3E9F124}"/>
          </ac:spMkLst>
        </pc:spChg>
        <pc:spChg chg="add mod">
          <ac:chgData name="Philippe Karan" userId="c2e8f618-9ffe-4e23-aa52-34539506ef1c" providerId="ADAL" clId="{B9563BC1-917B-4E47-A310-CF283070251A}" dt="2022-04-20T18:00:24.966" v="22968" actId="1036"/>
          <ac:spMkLst>
            <pc:docMk/>
            <pc:sldMk cId="3576670182" sldId="306"/>
            <ac:spMk id="60" creationId="{35D55761-9B21-4B26-87D9-03BFD35D4E4E}"/>
          </ac:spMkLst>
        </pc:spChg>
        <pc:spChg chg="add del mod">
          <ac:chgData name="Philippe Karan" userId="c2e8f618-9ffe-4e23-aa52-34539506ef1c" providerId="ADAL" clId="{B9563BC1-917B-4E47-A310-CF283070251A}" dt="2022-04-20T17:46:09.679" v="22807" actId="478"/>
          <ac:spMkLst>
            <pc:docMk/>
            <pc:sldMk cId="3576670182" sldId="306"/>
            <ac:spMk id="61" creationId="{A9FE90D1-7D3F-4FE9-825F-8F6D09E25408}"/>
          </ac:spMkLst>
        </pc:spChg>
        <pc:spChg chg="add del mod">
          <ac:chgData name="Philippe Karan" userId="c2e8f618-9ffe-4e23-aa52-34539506ef1c" providerId="ADAL" clId="{B9563BC1-917B-4E47-A310-CF283070251A}" dt="2022-04-20T17:46:09.679" v="22807" actId="478"/>
          <ac:spMkLst>
            <pc:docMk/>
            <pc:sldMk cId="3576670182" sldId="306"/>
            <ac:spMk id="62" creationId="{C71E6386-B2EC-4171-A1FD-B83A64BBCEF9}"/>
          </ac:spMkLst>
        </pc:spChg>
        <pc:spChg chg="add del mod">
          <ac:chgData name="Philippe Karan" userId="c2e8f618-9ffe-4e23-aa52-34539506ef1c" providerId="ADAL" clId="{B9563BC1-917B-4E47-A310-CF283070251A}" dt="2022-04-20T17:46:09.679" v="22807" actId="478"/>
          <ac:spMkLst>
            <pc:docMk/>
            <pc:sldMk cId="3576670182" sldId="306"/>
            <ac:spMk id="63" creationId="{235C4BAD-48BA-4D44-9EE9-F0C7B2192CC4}"/>
          </ac:spMkLst>
        </pc:spChg>
        <pc:spChg chg="add del mod">
          <ac:chgData name="Philippe Karan" userId="c2e8f618-9ffe-4e23-aa52-34539506ef1c" providerId="ADAL" clId="{B9563BC1-917B-4E47-A310-CF283070251A}" dt="2022-04-20T17:37:17.051" v="22781" actId="478"/>
          <ac:spMkLst>
            <pc:docMk/>
            <pc:sldMk cId="3576670182" sldId="306"/>
            <ac:spMk id="64" creationId="{EE64D720-AE51-47BC-8DC5-1EB5A70C3E98}"/>
          </ac:spMkLst>
        </pc:spChg>
        <pc:spChg chg="add del mod">
          <ac:chgData name="Philippe Karan" userId="c2e8f618-9ffe-4e23-aa52-34539506ef1c" providerId="ADAL" clId="{B9563BC1-917B-4E47-A310-CF283070251A}" dt="2022-04-20T17:46:09.679" v="22807" actId="478"/>
          <ac:spMkLst>
            <pc:docMk/>
            <pc:sldMk cId="3576670182" sldId="306"/>
            <ac:spMk id="68" creationId="{42D4488B-499D-4630-8498-6800FFD486A9}"/>
          </ac:spMkLst>
        </pc:spChg>
        <pc:spChg chg="add del mod">
          <ac:chgData name="Philippe Karan" userId="c2e8f618-9ffe-4e23-aa52-34539506ef1c" providerId="ADAL" clId="{B9563BC1-917B-4E47-A310-CF283070251A}" dt="2022-04-20T17:46:09.679" v="22807" actId="478"/>
          <ac:spMkLst>
            <pc:docMk/>
            <pc:sldMk cId="3576670182" sldId="306"/>
            <ac:spMk id="69" creationId="{80B6AA9C-44F0-4C3D-A982-1E33AB8AC47A}"/>
          </ac:spMkLst>
        </pc:spChg>
        <pc:spChg chg="add del mod">
          <ac:chgData name="Philippe Karan" userId="c2e8f618-9ffe-4e23-aa52-34539506ef1c" providerId="ADAL" clId="{B9563BC1-917B-4E47-A310-CF283070251A}" dt="2022-04-20T17:46:09.679" v="22807" actId="478"/>
          <ac:spMkLst>
            <pc:docMk/>
            <pc:sldMk cId="3576670182" sldId="306"/>
            <ac:spMk id="70" creationId="{C1B9E179-ADAE-4BBD-9691-08F5AEB98ABC}"/>
          </ac:spMkLst>
        </pc:spChg>
        <pc:spChg chg="add mod">
          <ac:chgData name="Philippe Karan" userId="c2e8f618-9ffe-4e23-aa52-34539506ef1c" providerId="ADAL" clId="{B9563BC1-917B-4E47-A310-CF283070251A}" dt="2022-04-20T18:00:28.783" v="22978" actId="1035"/>
          <ac:spMkLst>
            <pc:docMk/>
            <pc:sldMk cId="3576670182" sldId="306"/>
            <ac:spMk id="72" creationId="{82EB884A-72A4-4D45-835C-EA6883499245}"/>
          </ac:spMkLst>
        </pc:spChg>
        <pc:spChg chg="add mod">
          <ac:chgData name="Philippe Karan" userId="c2e8f618-9ffe-4e23-aa52-34539506ef1c" providerId="ADAL" clId="{B9563BC1-917B-4E47-A310-CF283070251A}" dt="2022-04-20T18:00:28.783" v="22978" actId="1035"/>
          <ac:spMkLst>
            <pc:docMk/>
            <pc:sldMk cId="3576670182" sldId="306"/>
            <ac:spMk id="73" creationId="{AE2EE044-E3D2-46C5-98A1-AEBFE6D9FF28}"/>
          </ac:spMkLst>
        </pc:spChg>
        <pc:spChg chg="add mod">
          <ac:chgData name="Philippe Karan" userId="c2e8f618-9ffe-4e23-aa52-34539506ef1c" providerId="ADAL" clId="{B9563BC1-917B-4E47-A310-CF283070251A}" dt="2022-04-20T18:00:28.783" v="22978" actId="1035"/>
          <ac:spMkLst>
            <pc:docMk/>
            <pc:sldMk cId="3576670182" sldId="306"/>
            <ac:spMk id="74" creationId="{93D96EC7-E309-4E7F-90E9-A4E6031B8509}"/>
          </ac:spMkLst>
        </pc:spChg>
        <pc:spChg chg="add mod">
          <ac:chgData name="Philippe Karan" userId="c2e8f618-9ffe-4e23-aa52-34539506ef1c" providerId="ADAL" clId="{B9563BC1-917B-4E47-A310-CF283070251A}" dt="2022-04-20T18:00:28.783" v="22978" actId="1035"/>
          <ac:spMkLst>
            <pc:docMk/>
            <pc:sldMk cId="3576670182" sldId="306"/>
            <ac:spMk id="78" creationId="{F41DAFAD-B492-41CA-B5B1-424B6B50B900}"/>
          </ac:spMkLst>
        </pc:spChg>
        <pc:spChg chg="add mod">
          <ac:chgData name="Philippe Karan" userId="c2e8f618-9ffe-4e23-aa52-34539506ef1c" providerId="ADAL" clId="{B9563BC1-917B-4E47-A310-CF283070251A}" dt="2022-04-20T18:00:28.783" v="22978" actId="1035"/>
          <ac:spMkLst>
            <pc:docMk/>
            <pc:sldMk cId="3576670182" sldId="306"/>
            <ac:spMk id="79" creationId="{7BC42B1B-7BD3-420C-B2FE-944FB397CF21}"/>
          </ac:spMkLst>
        </pc:spChg>
        <pc:spChg chg="add mod">
          <ac:chgData name="Philippe Karan" userId="c2e8f618-9ffe-4e23-aa52-34539506ef1c" providerId="ADAL" clId="{B9563BC1-917B-4E47-A310-CF283070251A}" dt="2022-04-20T18:00:28.783" v="22978" actId="1035"/>
          <ac:spMkLst>
            <pc:docMk/>
            <pc:sldMk cId="3576670182" sldId="306"/>
            <ac:spMk id="80" creationId="{BC74741D-0D3E-43EC-B2D4-D430D453E0E2}"/>
          </ac:spMkLst>
        </pc:spChg>
        <pc:spChg chg="add mod">
          <ac:chgData name="Philippe Karan" userId="c2e8f618-9ffe-4e23-aa52-34539506ef1c" providerId="ADAL" clId="{B9563BC1-917B-4E47-A310-CF283070251A}" dt="2022-04-20T18:00:28.783" v="22978" actId="1035"/>
          <ac:spMkLst>
            <pc:docMk/>
            <pc:sldMk cId="3576670182" sldId="306"/>
            <ac:spMk id="86" creationId="{4F5D78E4-0C49-426A-B161-CD81848A08F2}"/>
          </ac:spMkLst>
        </pc:spChg>
        <pc:spChg chg="add mod">
          <ac:chgData name="Philippe Karan" userId="c2e8f618-9ffe-4e23-aa52-34539506ef1c" providerId="ADAL" clId="{B9563BC1-917B-4E47-A310-CF283070251A}" dt="2022-04-20T18:00:28.783" v="22978" actId="1035"/>
          <ac:spMkLst>
            <pc:docMk/>
            <pc:sldMk cId="3576670182" sldId="306"/>
            <ac:spMk id="87" creationId="{08A14920-DC10-43E6-89CC-85EF871F9070}"/>
          </ac:spMkLst>
        </pc:spChg>
        <pc:spChg chg="add mod">
          <ac:chgData name="Philippe Karan" userId="c2e8f618-9ffe-4e23-aa52-34539506ef1c" providerId="ADAL" clId="{B9563BC1-917B-4E47-A310-CF283070251A}" dt="2022-04-20T18:00:28.783" v="22978" actId="1035"/>
          <ac:spMkLst>
            <pc:docMk/>
            <pc:sldMk cId="3576670182" sldId="306"/>
            <ac:spMk id="88" creationId="{31CB6297-3315-44C9-8A83-03F34C9AA8D7}"/>
          </ac:spMkLst>
        </pc:spChg>
        <pc:spChg chg="add mod">
          <ac:chgData name="Philippe Karan" userId="c2e8f618-9ffe-4e23-aa52-34539506ef1c" providerId="ADAL" clId="{B9563BC1-917B-4E47-A310-CF283070251A}" dt="2022-04-20T18:00:28.783" v="22978" actId="1035"/>
          <ac:spMkLst>
            <pc:docMk/>
            <pc:sldMk cId="3576670182" sldId="306"/>
            <ac:spMk id="92" creationId="{39EA25B8-0591-4472-A100-971AF324E326}"/>
          </ac:spMkLst>
        </pc:spChg>
        <pc:spChg chg="add mod">
          <ac:chgData name="Philippe Karan" userId="c2e8f618-9ffe-4e23-aa52-34539506ef1c" providerId="ADAL" clId="{B9563BC1-917B-4E47-A310-CF283070251A}" dt="2022-04-20T18:00:28.783" v="22978" actId="1035"/>
          <ac:spMkLst>
            <pc:docMk/>
            <pc:sldMk cId="3576670182" sldId="306"/>
            <ac:spMk id="93" creationId="{2AD66366-811E-4A6A-9944-693F11B8BC57}"/>
          </ac:spMkLst>
        </pc:spChg>
        <pc:spChg chg="add mod">
          <ac:chgData name="Philippe Karan" userId="c2e8f618-9ffe-4e23-aa52-34539506ef1c" providerId="ADAL" clId="{B9563BC1-917B-4E47-A310-CF283070251A}" dt="2022-04-20T18:00:28.783" v="22978" actId="1035"/>
          <ac:spMkLst>
            <pc:docMk/>
            <pc:sldMk cId="3576670182" sldId="306"/>
            <ac:spMk id="94" creationId="{864EDCB5-D01A-4510-8B43-F04716434B50}"/>
          </ac:spMkLst>
        </pc:spChg>
        <pc:spChg chg="add mod">
          <ac:chgData name="Philippe Karan" userId="c2e8f618-9ffe-4e23-aa52-34539506ef1c" providerId="ADAL" clId="{B9563BC1-917B-4E47-A310-CF283070251A}" dt="2022-04-20T18:00:28.783" v="22978" actId="1035"/>
          <ac:spMkLst>
            <pc:docMk/>
            <pc:sldMk cId="3576670182" sldId="306"/>
            <ac:spMk id="100" creationId="{E61C0F45-9FB1-4FD1-89D2-676C14CCF396}"/>
          </ac:spMkLst>
        </pc:spChg>
        <pc:spChg chg="add mod">
          <ac:chgData name="Philippe Karan" userId="c2e8f618-9ffe-4e23-aa52-34539506ef1c" providerId="ADAL" clId="{B9563BC1-917B-4E47-A310-CF283070251A}" dt="2022-04-20T18:00:28.783" v="22978" actId="1035"/>
          <ac:spMkLst>
            <pc:docMk/>
            <pc:sldMk cId="3576670182" sldId="306"/>
            <ac:spMk id="101" creationId="{1C3E78BD-8639-4430-918A-710672A4BF94}"/>
          </ac:spMkLst>
        </pc:spChg>
        <pc:spChg chg="add mod">
          <ac:chgData name="Philippe Karan" userId="c2e8f618-9ffe-4e23-aa52-34539506ef1c" providerId="ADAL" clId="{B9563BC1-917B-4E47-A310-CF283070251A}" dt="2022-04-20T18:00:28.783" v="22978" actId="1035"/>
          <ac:spMkLst>
            <pc:docMk/>
            <pc:sldMk cId="3576670182" sldId="306"/>
            <ac:spMk id="102" creationId="{0344380B-EE1A-423A-B3F2-7DFA127ACCF4}"/>
          </ac:spMkLst>
        </pc:spChg>
        <pc:spChg chg="add mod">
          <ac:chgData name="Philippe Karan" userId="c2e8f618-9ffe-4e23-aa52-34539506ef1c" providerId="ADAL" clId="{B9563BC1-917B-4E47-A310-CF283070251A}" dt="2022-04-20T18:00:28.783" v="22978" actId="1035"/>
          <ac:spMkLst>
            <pc:docMk/>
            <pc:sldMk cId="3576670182" sldId="306"/>
            <ac:spMk id="106" creationId="{36C01CEC-1C18-4EFB-B3A5-BBD36F45D7A7}"/>
          </ac:spMkLst>
        </pc:spChg>
        <pc:spChg chg="add mod">
          <ac:chgData name="Philippe Karan" userId="c2e8f618-9ffe-4e23-aa52-34539506ef1c" providerId="ADAL" clId="{B9563BC1-917B-4E47-A310-CF283070251A}" dt="2022-04-20T18:00:28.783" v="22978" actId="1035"/>
          <ac:spMkLst>
            <pc:docMk/>
            <pc:sldMk cId="3576670182" sldId="306"/>
            <ac:spMk id="107" creationId="{AC1BFAEF-8493-422B-818C-C8706F88FBA6}"/>
          </ac:spMkLst>
        </pc:spChg>
        <pc:spChg chg="add mod">
          <ac:chgData name="Philippe Karan" userId="c2e8f618-9ffe-4e23-aa52-34539506ef1c" providerId="ADAL" clId="{B9563BC1-917B-4E47-A310-CF283070251A}" dt="2022-04-20T18:00:28.783" v="22978" actId="1035"/>
          <ac:spMkLst>
            <pc:docMk/>
            <pc:sldMk cId="3576670182" sldId="306"/>
            <ac:spMk id="108" creationId="{457226D7-1695-4C26-A2FB-277F6563E428}"/>
          </ac:spMkLst>
        </pc:spChg>
        <pc:spChg chg="add mod">
          <ac:chgData name="Philippe Karan" userId="c2e8f618-9ffe-4e23-aa52-34539506ef1c" providerId="ADAL" clId="{B9563BC1-917B-4E47-A310-CF283070251A}" dt="2022-04-20T18:00:28.783" v="22978" actId="1035"/>
          <ac:spMkLst>
            <pc:docMk/>
            <pc:sldMk cId="3576670182" sldId="306"/>
            <ac:spMk id="139" creationId="{B51C4634-4FF4-46BB-8B7C-39E0A7AD22ED}"/>
          </ac:spMkLst>
        </pc:spChg>
        <pc:spChg chg="add mod">
          <ac:chgData name="Philippe Karan" userId="c2e8f618-9ffe-4e23-aa52-34539506ef1c" providerId="ADAL" clId="{B9563BC1-917B-4E47-A310-CF283070251A}" dt="2022-04-20T18:00:28.783" v="22978" actId="1035"/>
          <ac:spMkLst>
            <pc:docMk/>
            <pc:sldMk cId="3576670182" sldId="306"/>
            <ac:spMk id="140" creationId="{75CACCF6-B7E1-4B28-AF29-84E66B283367}"/>
          </ac:spMkLst>
        </pc:spChg>
        <pc:spChg chg="add mod">
          <ac:chgData name="Philippe Karan" userId="c2e8f618-9ffe-4e23-aa52-34539506ef1c" providerId="ADAL" clId="{B9563BC1-917B-4E47-A310-CF283070251A}" dt="2022-04-20T18:00:28.783" v="22978" actId="1035"/>
          <ac:spMkLst>
            <pc:docMk/>
            <pc:sldMk cId="3576670182" sldId="306"/>
            <ac:spMk id="141" creationId="{57964351-5CDD-4D8E-BD89-E29C7470213D}"/>
          </ac:spMkLst>
        </pc:spChg>
        <pc:spChg chg="add mod">
          <ac:chgData name="Philippe Karan" userId="c2e8f618-9ffe-4e23-aa52-34539506ef1c" providerId="ADAL" clId="{B9563BC1-917B-4E47-A310-CF283070251A}" dt="2022-04-20T18:00:28.783" v="22978" actId="1035"/>
          <ac:spMkLst>
            <pc:docMk/>
            <pc:sldMk cId="3576670182" sldId="306"/>
            <ac:spMk id="145" creationId="{D9AE5BF6-05CD-41ED-B1FA-B7D124648AE3}"/>
          </ac:spMkLst>
        </pc:spChg>
        <pc:spChg chg="add mod">
          <ac:chgData name="Philippe Karan" userId="c2e8f618-9ffe-4e23-aa52-34539506ef1c" providerId="ADAL" clId="{B9563BC1-917B-4E47-A310-CF283070251A}" dt="2022-04-20T18:00:28.783" v="22978" actId="1035"/>
          <ac:spMkLst>
            <pc:docMk/>
            <pc:sldMk cId="3576670182" sldId="306"/>
            <ac:spMk id="146" creationId="{1CD30F1E-3F43-440B-99B2-E4B42794191B}"/>
          </ac:spMkLst>
        </pc:spChg>
        <pc:spChg chg="add mod">
          <ac:chgData name="Philippe Karan" userId="c2e8f618-9ffe-4e23-aa52-34539506ef1c" providerId="ADAL" clId="{B9563BC1-917B-4E47-A310-CF283070251A}" dt="2022-04-20T18:00:28.783" v="22978" actId="1035"/>
          <ac:spMkLst>
            <pc:docMk/>
            <pc:sldMk cId="3576670182" sldId="306"/>
            <ac:spMk id="147" creationId="{999D4CB2-C7E7-46AE-927F-08ED48192436}"/>
          </ac:spMkLst>
        </pc:spChg>
        <pc:spChg chg="add mod">
          <ac:chgData name="Philippe Karan" userId="c2e8f618-9ffe-4e23-aa52-34539506ef1c" providerId="ADAL" clId="{B9563BC1-917B-4E47-A310-CF283070251A}" dt="2022-04-20T18:03:24.222" v="23018" actId="1076"/>
          <ac:spMkLst>
            <pc:docMk/>
            <pc:sldMk cId="3576670182" sldId="306"/>
            <ac:spMk id="171" creationId="{EE0B351E-0A2A-4367-A5F7-EE134308B5A5}"/>
          </ac:spMkLst>
        </pc:spChg>
        <pc:spChg chg="add mod">
          <ac:chgData name="Philippe Karan" userId="c2e8f618-9ffe-4e23-aa52-34539506ef1c" providerId="ADAL" clId="{B9563BC1-917B-4E47-A310-CF283070251A}" dt="2022-04-20T18:00:17.757" v="22947" actId="1035"/>
          <ac:spMkLst>
            <pc:docMk/>
            <pc:sldMk cId="3576670182" sldId="306"/>
            <ac:spMk id="172" creationId="{30602FFD-BD33-4575-867C-B58F4E1D968A}"/>
          </ac:spMkLst>
        </pc:spChg>
        <pc:spChg chg="add mod">
          <ac:chgData name="Philippe Karan" userId="c2e8f618-9ffe-4e23-aa52-34539506ef1c" providerId="ADAL" clId="{B9563BC1-917B-4E47-A310-CF283070251A}" dt="2022-04-20T18:03:44.503" v="23026" actId="1076"/>
          <ac:spMkLst>
            <pc:docMk/>
            <pc:sldMk cId="3576670182" sldId="306"/>
            <ac:spMk id="178" creationId="{BAB2B8CD-1090-4049-BB5C-A5F475628169}"/>
          </ac:spMkLst>
        </pc:spChg>
        <pc:spChg chg="add mod">
          <ac:chgData name="Philippe Karan" userId="c2e8f618-9ffe-4e23-aa52-34539506ef1c" providerId="ADAL" clId="{B9563BC1-917B-4E47-A310-CF283070251A}" dt="2022-04-20T18:00:28.783" v="22978" actId="1035"/>
          <ac:spMkLst>
            <pc:docMk/>
            <pc:sldMk cId="3576670182" sldId="306"/>
            <ac:spMk id="179" creationId="{A377E58F-3696-4610-9771-E133D6732CDC}"/>
          </ac:spMkLst>
        </pc:spChg>
        <pc:spChg chg="add mod">
          <ac:chgData name="Philippe Karan" userId="c2e8f618-9ffe-4e23-aa52-34539506ef1c" providerId="ADAL" clId="{B9563BC1-917B-4E47-A310-CF283070251A}" dt="2022-04-20T18:03:59.311" v="23028" actId="1076"/>
          <ac:spMkLst>
            <pc:docMk/>
            <pc:sldMk cId="3576670182" sldId="306"/>
            <ac:spMk id="182" creationId="{89A6E248-BEDD-4925-9985-DBB407847003}"/>
          </ac:spMkLst>
        </pc:spChg>
        <pc:spChg chg="add mod">
          <ac:chgData name="Philippe Karan" userId="c2e8f618-9ffe-4e23-aa52-34539506ef1c" providerId="ADAL" clId="{B9563BC1-917B-4E47-A310-CF283070251A}" dt="2022-04-20T18:04:56.313" v="23040" actId="1076"/>
          <ac:spMkLst>
            <pc:docMk/>
            <pc:sldMk cId="3576670182" sldId="306"/>
            <ac:spMk id="183" creationId="{B2B1F130-F42D-430A-9028-9BEAA6157663}"/>
          </ac:spMkLst>
        </pc:spChg>
        <pc:spChg chg="add mod">
          <ac:chgData name="Philippe Karan" userId="c2e8f618-9ffe-4e23-aa52-34539506ef1c" providerId="ADAL" clId="{B9563BC1-917B-4E47-A310-CF283070251A}" dt="2022-04-20T18:03:52.583" v="23027" actId="1076"/>
          <ac:spMkLst>
            <pc:docMk/>
            <pc:sldMk cId="3576670182" sldId="306"/>
            <ac:spMk id="184" creationId="{53B68FE8-A124-4CD9-8D93-7CC70A49065E}"/>
          </ac:spMkLst>
        </pc:spChg>
        <pc:spChg chg="mod">
          <ac:chgData name="Philippe Karan" userId="c2e8f618-9ffe-4e23-aa52-34539506ef1c" providerId="ADAL" clId="{B9563BC1-917B-4E47-A310-CF283070251A}" dt="2022-04-20T18:04:30.007" v="23033"/>
          <ac:spMkLst>
            <pc:docMk/>
            <pc:sldMk cId="3576670182" sldId="306"/>
            <ac:spMk id="189" creationId="{49732EE3-09E5-4FFE-9B16-4C22CD23D0A4}"/>
          </ac:spMkLst>
        </pc:spChg>
        <pc:spChg chg="mod">
          <ac:chgData name="Philippe Karan" userId="c2e8f618-9ffe-4e23-aa52-34539506ef1c" providerId="ADAL" clId="{B9563BC1-917B-4E47-A310-CF283070251A}" dt="2022-04-20T18:04:30.007" v="23033"/>
          <ac:spMkLst>
            <pc:docMk/>
            <pc:sldMk cId="3576670182" sldId="306"/>
            <ac:spMk id="190" creationId="{B5FB20DE-19FC-4201-B9AF-7273EA973FB7}"/>
          </ac:spMkLst>
        </pc:spChg>
        <pc:spChg chg="mod">
          <ac:chgData name="Philippe Karan" userId="c2e8f618-9ffe-4e23-aa52-34539506ef1c" providerId="ADAL" clId="{B9563BC1-917B-4E47-A310-CF283070251A}" dt="2022-04-20T18:04:30.007" v="23033"/>
          <ac:spMkLst>
            <pc:docMk/>
            <pc:sldMk cId="3576670182" sldId="306"/>
            <ac:spMk id="191" creationId="{CAD60EBC-9438-4DC6-A2F7-AE351DD27FA6}"/>
          </ac:spMkLst>
        </pc:spChg>
        <pc:spChg chg="add mod">
          <ac:chgData name="Philippe Karan" userId="c2e8f618-9ffe-4e23-aa52-34539506ef1c" providerId="ADAL" clId="{B9563BC1-917B-4E47-A310-CF283070251A}" dt="2022-04-20T18:05:35.570" v="23043" actId="1076"/>
          <ac:spMkLst>
            <pc:docMk/>
            <pc:sldMk cId="3576670182" sldId="306"/>
            <ac:spMk id="193" creationId="{FEDA1C6D-2812-4763-BBEF-3D1099CE5211}"/>
          </ac:spMkLst>
        </pc:spChg>
        <pc:spChg chg="add mod">
          <ac:chgData name="Philippe Karan" userId="c2e8f618-9ffe-4e23-aa52-34539506ef1c" providerId="ADAL" clId="{B9563BC1-917B-4E47-A310-CF283070251A}" dt="2022-04-20T18:06:32.110" v="23048" actId="1076"/>
          <ac:spMkLst>
            <pc:docMk/>
            <pc:sldMk cId="3576670182" sldId="306"/>
            <ac:spMk id="194" creationId="{13D6571C-77A8-4FCC-A003-C13114048240}"/>
          </ac:spMkLst>
        </pc:spChg>
        <pc:spChg chg="add mod">
          <ac:chgData name="Philippe Karan" userId="c2e8f618-9ffe-4e23-aa52-34539506ef1c" providerId="ADAL" clId="{B9563BC1-917B-4E47-A310-CF283070251A}" dt="2022-04-20T18:12:29.476" v="23098" actId="1076"/>
          <ac:spMkLst>
            <pc:docMk/>
            <pc:sldMk cId="3576670182" sldId="306"/>
            <ac:spMk id="195" creationId="{80CB2370-2929-4A23-BCCC-D9AC9F3CAFCA}"/>
          </ac:spMkLst>
        </pc:spChg>
        <pc:spChg chg="add mod">
          <ac:chgData name="Philippe Karan" userId="c2e8f618-9ffe-4e23-aa52-34539506ef1c" providerId="ADAL" clId="{B9563BC1-917B-4E47-A310-CF283070251A}" dt="2022-04-20T18:10:28.871" v="23081" actId="1076"/>
          <ac:spMkLst>
            <pc:docMk/>
            <pc:sldMk cId="3576670182" sldId="306"/>
            <ac:spMk id="196" creationId="{775CDE74-4BA9-4594-A49F-2B3392DC386C}"/>
          </ac:spMkLst>
        </pc:spChg>
        <pc:spChg chg="add mod">
          <ac:chgData name="Philippe Karan" userId="c2e8f618-9ffe-4e23-aa52-34539506ef1c" providerId="ADAL" clId="{B9563BC1-917B-4E47-A310-CF283070251A}" dt="2022-04-20T18:10:44.984" v="23086" actId="1076"/>
          <ac:spMkLst>
            <pc:docMk/>
            <pc:sldMk cId="3576670182" sldId="306"/>
            <ac:spMk id="197" creationId="{58AC07B6-2978-4E1B-86D8-300FF4D21A00}"/>
          </ac:spMkLst>
        </pc:spChg>
        <pc:spChg chg="add mod ord">
          <ac:chgData name="Philippe Karan" userId="c2e8f618-9ffe-4e23-aa52-34539506ef1c" providerId="ADAL" clId="{B9563BC1-917B-4E47-A310-CF283070251A}" dt="2022-04-20T18:12:49.205" v="23099" actId="1076"/>
          <ac:spMkLst>
            <pc:docMk/>
            <pc:sldMk cId="3576670182" sldId="306"/>
            <ac:spMk id="198" creationId="{FC233883-5DDE-4459-BD1C-EC175BD25AC0}"/>
          </ac:spMkLst>
        </pc:spChg>
        <pc:grpChg chg="add mod">
          <ac:chgData name="Philippe Karan" userId="c2e8f618-9ffe-4e23-aa52-34539506ef1c" providerId="ADAL" clId="{B9563BC1-917B-4E47-A310-CF283070251A}" dt="2022-04-20T18:00:28.783" v="22978" actId="1035"/>
          <ac:grpSpMkLst>
            <pc:docMk/>
            <pc:sldMk cId="3576670182" sldId="306"/>
            <ac:grpSpMk id="153" creationId="{9B2990F4-E5FA-4257-A3A4-2383F7AEDAA6}"/>
          </ac:grpSpMkLst>
        </pc:grpChg>
        <pc:grpChg chg="add mod">
          <ac:chgData name="Philippe Karan" userId="c2e8f618-9ffe-4e23-aa52-34539506ef1c" providerId="ADAL" clId="{B9563BC1-917B-4E47-A310-CF283070251A}" dt="2022-04-20T18:00:28.783" v="22978" actId="1035"/>
          <ac:grpSpMkLst>
            <pc:docMk/>
            <pc:sldMk cId="3576670182" sldId="306"/>
            <ac:grpSpMk id="159" creationId="{098EDA5B-6FBF-46A8-BE7A-F1C7E199834C}"/>
          </ac:grpSpMkLst>
        </pc:grpChg>
        <pc:grpChg chg="add mod">
          <ac:chgData name="Philippe Karan" userId="c2e8f618-9ffe-4e23-aa52-34539506ef1c" providerId="ADAL" clId="{B9563BC1-917B-4E47-A310-CF283070251A}" dt="2022-04-20T18:00:28.783" v="22978" actId="1035"/>
          <ac:grpSpMkLst>
            <pc:docMk/>
            <pc:sldMk cId="3576670182" sldId="306"/>
            <ac:grpSpMk id="165" creationId="{04858F71-A9A6-40FC-B199-7DEE7C2B0257}"/>
          </ac:grpSpMkLst>
        </pc:grpChg>
        <pc:grpChg chg="add mod">
          <ac:chgData name="Philippe Karan" userId="c2e8f618-9ffe-4e23-aa52-34539506ef1c" providerId="ADAL" clId="{B9563BC1-917B-4E47-A310-CF283070251A}" dt="2022-04-20T18:04:42.714" v="23036" actId="1076"/>
          <ac:grpSpMkLst>
            <pc:docMk/>
            <pc:sldMk cId="3576670182" sldId="306"/>
            <ac:grpSpMk id="188" creationId="{24252BE2-A985-431D-814B-723BFC943469}"/>
          </ac:grpSpMkLst>
        </pc:grpChg>
        <pc:cxnChg chg="add mod">
          <ac:chgData name="Philippe Karan" userId="c2e8f618-9ffe-4e23-aa52-34539506ef1c" providerId="ADAL" clId="{B9563BC1-917B-4E47-A310-CF283070251A}" dt="2022-04-20T18:00:17.757" v="22947" actId="1035"/>
          <ac:cxnSpMkLst>
            <pc:docMk/>
            <pc:sldMk cId="3576670182" sldId="306"/>
            <ac:cxnSpMk id="10" creationId="{3162386F-6F84-413A-9CA1-B2E020CF4224}"/>
          </ac:cxnSpMkLst>
        </pc:cxnChg>
        <pc:cxnChg chg="add mod">
          <ac:chgData name="Philippe Karan" userId="c2e8f618-9ffe-4e23-aa52-34539506ef1c" providerId="ADAL" clId="{B9563BC1-917B-4E47-A310-CF283070251A}" dt="2022-04-20T18:00:17.757" v="22947" actId="1035"/>
          <ac:cxnSpMkLst>
            <pc:docMk/>
            <pc:sldMk cId="3576670182" sldId="306"/>
            <ac:cxnSpMk id="11" creationId="{4FF0AA1D-0D6B-4FDF-AD7F-416E51C1C9F9}"/>
          </ac:cxnSpMkLst>
        </pc:cxnChg>
        <pc:cxnChg chg="add mod">
          <ac:chgData name="Philippe Karan" userId="c2e8f618-9ffe-4e23-aa52-34539506ef1c" providerId="ADAL" clId="{B9563BC1-917B-4E47-A310-CF283070251A}" dt="2022-04-20T18:00:17.757" v="22947" actId="1035"/>
          <ac:cxnSpMkLst>
            <pc:docMk/>
            <pc:sldMk cId="3576670182" sldId="306"/>
            <ac:cxnSpMk id="12" creationId="{AF4CCECF-0242-43F6-BF68-ED706E00A2EB}"/>
          </ac:cxnSpMkLst>
        </pc:cxnChg>
        <pc:cxnChg chg="add mod">
          <ac:chgData name="Philippe Karan" userId="c2e8f618-9ffe-4e23-aa52-34539506ef1c" providerId="ADAL" clId="{B9563BC1-917B-4E47-A310-CF283070251A}" dt="2022-04-20T18:00:17.757" v="22947" actId="1035"/>
          <ac:cxnSpMkLst>
            <pc:docMk/>
            <pc:sldMk cId="3576670182" sldId="306"/>
            <ac:cxnSpMk id="16" creationId="{34F7251B-0BFC-4FA6-9040-56A372474FFD}"/>
          </ac:cxnSpMkLst>
        </pc:cxnChg>
        <pc:cxnChg chg="add mod">
          <ac:chgData name="Philippe Karan" userId="c2e8f618-9ffe-4e23-aa52-34539506ef1c" providerId="ADAL" clId="{B9563BC1-917B-4E47-A310-CF283070251A}" dt="2022-04-20T18:00:17.757" v="22947" actId="1035"/>
          <ac:cxnSpMkLst>
            <pc:docMk/>
            <pc:sldMk cId="3576670182" sldId="306"/>
            <ac:cxnSpMk id="20" creationId="{40BE1E49-7A5D-4D9D-954D-CE205F66D4B6}"/>
          </ac:cxnSpMkLst>
        </pc:cxnChg>
        <pc:cxnChg chg="add mod">
          <ac:chgData name="Philippe Karan" userId="c2e8f618-9ffe-4e23-aa52-34539506ef1c" providerId="ADAL" clId="{B9563BC1-917B-4E47-A310-CF283070251A}" dt="2022-04-20T18:00:17.757" v="22947" actId="1035"/>
          <ac:cxnSpMkLst>
            <pc:docMk/>
            <pc:sldMk cId="3576670182" sldId="306"/>
            <ac:cxnSpMk id="21" creationId="{4F4686D9-939E-4679-9BA7-FA68E0777AC1}"/>
          </ac:cxnSpMkLst>
        </pc:cxnChg>
        <pc:cxnChg chg="add mod">
          <ac:chgData name="Philippe Karan" userId="c2e8f618-9ffe-4e23-aa52-34539506ef1c" providerId="ADAL" clId="{B9563BC1-917B-4E47-A310-CF283070251A}" dt="2022-04-20T18:00:17.757" v="22947" actId="1035"/>
          <ac:cxnSpMkLst>
            <pc:docMk/>
            <pc:sldMk cId="3576670182" sldId="306"/>
            <ac:cxnSpMk id="22" creationId="{127DD8E2-581C-4CA4-80C4-A421F4A851E1}"/>
          </ac:cxnSpMkLst>
        </pc:cxnChg>
        <pc:cxnChg chg="add mod">
          <ac:chgData name="Philippe Karan" userId="c2e8f618-9ffe-4e23-aa52-34539506ef1c" providerId="ADAL" clId="{B9563BC1-917B-4E47-A310-CF283070251A}" dt="2022-04-20T18:00:17.757" v="22947" actId="1035"/>
          <ac:cxnSpMkLst>
            <pc:docMk/>
            <pc:sldMk cId="3576670182" sldId="306"/>
            <ac:cxnSpMk id="26" creationId="{36F6A78D-74D5-4A8A-933A-3CFF005E773D}"/>
          </ac:cxnSpMkLst>
        </pc:cxnChg>
        <pc:cxnChg chg="add mod">
          <ac:chgData name="Philippe Karan" userId="c2e8f618-9ffe-4e23-aa52-34539506ef1c" providerId="ADAL" clId="{B9563BC1-917B-4E47-A310-CF283070251A}" dt="2022-04-20T18:00:17.757" v="22947" actId="1035"/>
          <ac:cxnSpMkLst>
            <pc:docMk/>
            <pc:sldMk cId="3576670182" sldId="306"/>
            <ac:cxnSpMk id="27" creationId="{F204D0F4-5816-48D5-9852-426BE31C707A}"/>
          </ac:cxnSpMkLst>
        </pc:cxnChg>
        <pc:cxnChg chg="add mod">
          <ac:chgData name="Philippe Karan" userId="c2e8f618-9ffe-4e23-aa52-34539506ef1c" providerId="ADAL" clId="{B9563BC1-917B-4E47-A310-CF283070251A}" dt="2022-04-20T18:00:17.757" v="22947" actId="1035"/>
          <ac:cxnSpMkLst>
            <pc:docMk/>
            <pc:sldMk cId="3576670182" sldId="306"/>
            <ac:cxnSpMk id="28" creationId="{C7778D2A-CCA9-4E7E-97EB-9B29B8877E29}"/>
          </ac:cxnSpMkLst>
        </pc:cxnChg>
        <pc:cxnChg chg="add mod">
          <ac:chgData name="Philippe Karan" userId="c2e8f618-9ffe-4e23-aa52-34539506ef1c" providerId="ADAL" clId="{B9563BC1-917B-4E47-A310-CF283070251A}" dt="2022-04-20T18:00:17.757" v="22947" actId="1035"/>
          <ac:cxnSpMkLst>
            <pc:docMk/>
            <pc:sldMk cId="3576670182" sldId="306"/>
            <ac:cxnSpMk id="29" creationId="{0964A8E7-4D52-40AD-BD7E-355A4B359E9A}"/>
          </ac:cxnSpMkLst>
        </pc:cxnChg>
        <pc:cxnChg chg="add mod">
          <ac:chgData name="Philippe Karan" userId="c2e8f618-9ffe-4e23-aa52-34539506ef1c" providerId="ADAL" clId="{B9563BC1-917B-4E47-A310-CF283070251A}" dt="2022-04-20T18:00:17.757" v="22947" actId="1035"/>
          <ac:cxnSpMkLst>
            <pc:docMk/>
            <pc:sldMk cId="3576670182" sldId="306"/>
            <ac:cxnSpMk id="30" creationId="{86F8A8C0-4431-40A4-84C5-483C4D67401C}"/>
          </ac:cxnSpMkLst>
        </pc:cxnChg>
        <pc:cxnChg chg="add mod">
          <ac:chgData name="Philippe Karan" userId="c2e8f618-9ffe-4e23-aa52-34539506ef1c" providerId="ADAL" clId="{B9563BC1-917B-4E47-A310-CF283070251A}" dt="2022-04-20T18:00:17.757" v="22947" actId="1035"/>
          <ac:cxnSpMkLst>
            <pc:docMk/>
            <pc:sldMk cId="3576670182" sldId="306"/>
            <ac:cxnSpMk id="34" creationId="{886666F0-722A-4FB3-8251-C2495E2A0096}"/>
          </ac:cxnSpMkLst>
        </pc:cxnChg>
        <pc:cxnChg chg="add mod">
          <ac:chgData name="Philippe Karan" userId="c2e8f618-9ffe-4e23-aa52-34539506ef1c" providerId="ADAL" clId="{B9563BC1-917B-4E47-A310-CF283070251A}" dt="2022-04-20T18:00:17.757" v="22947" actId="1035"/>
          <ac:cxnSpMkLst>
            <pc:docMk/>
            <pc:sldMk cId="3576670182" sldId="306"/>
            <ac:cxnSpMk id="35" creationId="{B9B10802-CFBA-4AD5-BA1C-C2A79CAE219C}"/>
          </ac:cxnSpMkLst>
        </pc:cxnChg>
        <pc:cxnChg chg="add mod">
          <ac:chgData name="Philippe Karan" userId="c2e8f618-9ffe-4e23-aa52-34539506ef1c" providerId="ADAL" clId="{B9563BC1-917B-4E47-A310-CF283070251A}" dt="2022-04-20T18:00:17.757" v="22947" actId="1035"/>
          <ac:cxnSpMkLst>
            <pc:docMk/>
            <pc:sldMk cId="3576670182" sldId="306"/>
            <ac:cxnSpMk id="36" creationId="{ABF8A88C-954A-4A44-8A7A-37F160408D22}"/>
          </ac:cxnSpMkLst>
        </pc:cxnChg>
        <pc:cxnChg chg="add mod">
          <ac:chgData name="Philippe Karan" userId="c2e8f618-9ffe-4e23-aa52-34539506ef1c" providerId="ADAL" clId="{B9563BC1-917B-4E47-A310-CF283070251A}" dt="2022-04-20T18:00:17.757" v="22947" actId="1035"/>
          <ac:cxnSpMkLst>
            <pc:docMk/>
            <pc:sldMk cId="3576670182" sldId="306"/>
            <ac:cxnSpMk id="40" creationId="{16DE2B3F-40C5-47D7-A731-3861CAD492DA}"/>
          </ac:cxnSpMkLst>
        </pc:cxnChg>
        <pc:cxnChg chg="add mod">
          <ac:chgData name="Philippe Karan" userId="c2e8f618-9ffe-4e23-aa52-34539506ef1c" providerId="ADAL" clId="{B9563BC1-917B-4E47-A310-CF283070251A}" dt="2022-04-20T18:00:17.757" v="22947" actId="1035"/>
          <ac:cxnSpMkLst>
            <pc:docMk/>
            <pc:sldMk cId="3576670182" sldId="306"/>
            <ac:cxnSpMk id="41" creationId="{1F47C226-3CCF-48DD-9876-D4D1F49EE13B}"/>
          </ac:cxnSpMkLst>
        </pc:cxnChg>
        <pc:cxnChg chg="add mod">
          <ac:chgData name="Philippe Karan" userId="c2e8f618-9ffe-4e23-aa52-34539506ef1c" providerId="ADAL" clId="{B9563BC1-917B-4E47-A310-CF283070251A}" dt="2022-04-20T18:00:17.757" v="22947" actId="1035"/>
          <ac:cxnSpMkLst>
            <pc:docMk/>
            <pc:sldMk cId="3576670182" sldId="306"/>
            <ac:cxnSpMk id="42" creationId="{EC7B2B4D-3AD9-41A9-903D-E0939FDD4CD6}"/>
          </ac:cxnSpMkLst>
        </pc:cxnChg>
        <pc:cxnChg chg="add mod">
          <ac:chgData name="Philippe Karan" userId="c2e8f618-9ffe-4e23-aa52-34539506ef1c" providerId="ADAL" clId="{B9563BC1-917B-4E47-A310-CF283070251A}" dt="2022-04-20T18:00:17.757" v="22947" actId="1035"/>
          <ac:cxnSpMkLst>
            <pc:docMk/>
            <pc:sldMk cId="3576670182" sldId="306"/>
            <ac:cxnSpMk id="43" creationId="{0A0EA823-2AD4-4946-AEF6-8057441B341D}"/>
          </ac:cxnSpMkLst>
        </pc:cxnChg>
        <pc:cxnChg chg="add mod">
          <ac:chgData name="Philippe Karan" userId="c2e8f618-9ffe-4e23-aa52-34539506ef1c" providerId="ADAL" clId="{B9563BC1-917B-4E47-A310-CF283070251A}" dt="2022-04-20T18:00:17.757" v="22947" actId="1035"/>
          <ac:cxnSpMkLst>
            <pc:docMk/>
            <pc:sldMk cId="3576670182" sldId="306"/>
            <ac:cxnSpMk id="44" creationId="{51C3842F-3808-413D-999A-19E5EE4B8524}"/>
          </ac:cxnSpMkLst>
        </pc:cxnChg>
        <pc:cxnChg chg="add mod">
          <ac:chgData name="Philippe Karan" userId="c2e8f618-9ffe-4e23-aa52-34539506ef1c" providerId="ADAL" clId="{B9563BC1-917B-4E47-A310-CF283070251A}" dt="2022-04-20T18:00:17.757" v="22947" actId="1035"/>
          <ac:cxnSpMkLst>
            <pc:docMk/>
            <pc:sldMk cId="3576670182" sldId="306"/>
            <ac:cxnSpMk id="48" creationId="{FAA772F5-9155-4053-B2CC-0AEB3E52B6E7}"/>
          </ac:cxnSpMkLst>
        </pc:cxnChg>
        <pc:cxnChg chg="add mod">
          <ac:chgData name="Philippe Karan" userId="c2e8f618-9ffe-4e23-aa52-34539506ef1c" providerId="ADAL" clId="{B9563BC1-917B-4E47-A310-CF283070251A}" dt="2022-04-20T18:00:17.757" v="22947" actId="1035"/>
          <ac:cxnSpMkLst>
            <pc:docMk/>
            <pc:sldMk cId="3576670182" sldId="306"/>
            <ac:cxnSpMk id="49" creationId="{C6E146B6-3E99-4A1B-9AD7-3E01E7C3FA9D}"/>
          </ac:cxnSpMkLst>
        </pc:cxnChg>
        <pc:cxnChg chg="add mod">
          <ac:chgData name="Philippe Karan" userId="c2e8f618-9ffe-4e23-aa52-34539506ef1c" providerId="ADAL" clId="{B9563BC1-917B-4E47-A310-CF283070251A}" dt="2022-04-20T18:00:17.757" v="22947" actId="1035"/>
          <ac:cxnSpMkLst>
            <pc:docMk/>
            <pc:sldMk cId="3576670182" sldId="306"/>
            <ac:cxnSpMk id="50" creationId="{C2589D2E-E9EE-4A53-9AF4-EAC4F12EAF9F}"/>
          </ac:cxnSpMkLst>
        </pc:cxnChg>
        <pc:cxnChg chg="add mod">
          <ac:chgData name="Philippe Karan" userId="c2e8f618-9ffe-4e23-aa52-34539506ef1c" providerId="ADAL" clId="{B9563BC1-917B-4E47-A310-CF283070251A}" dt="2022-04-20T18:00:17.757" v="22947" actId="1035"/>
          <ac:cxnSpMkLst>
            <pc:docMk/>
            <pc:sldMk cId="3576670182" sldId="306"/>
            <ac:cxnSpMk id="54" creationId="{D065034D-4B38-4E81-BDC1-9CAAAAC4CC7D}"/>
          </ac:cxnSpMkLst>
        </pc:cxnChg>
        <pc:cxnChg chg="add mod">
          <ac:chgData name="Philippe Karan" userId="c2e8f618-9ffe-4e23-aa52-34539506ef1c" providerId="ADAL" clId="{B9563BC1-917B-4E47-A310-CF283070251A}" dt="2022-04-20T18:00:17.757" v="22947" actId="1035"/>
          <ac:cxnSpMkLst>
            <pc:docMk/>
            <pc:sldMk cId="3576670182" sldId="306"/>
            <ac:cxnSpMk id="55" creationId="{4456BD59-F60E-45DF-8A21-D6C442DD196E}"/>
          </ac:cxnSpMkLst>
        </pc:cxnChg>
        <pc:cxnChg chg="add mod">
          <ac:chgData name="Philippe Karan" userId="c2e8f618-9ffe-4e23-aa52-34539506ef1c" providerId="ADAL" clId="{B9563BC1-917B-4E47-A310-CF283070251A}" dt="2022-04-20T18:00:17.757" v="22947" actId="1035"/>
          <ac:cxnSpMkLst>
            <pc:docMk/>
            <pc:sldMk cId="3576670182" sldId="306"/>
            <ac:cxnSpMk id="56" creationId="{EFD00028-F6E0-4F96-A540-B6EA48F36CCD}"/>
          </ac:cxnSpMkLst>
        </pc:cxnChg>
        <pc:cxnChg chg="add mod">
          <ac:chgData name="Philippe Karan" userId="c2e8f618-9ffe-4e23-aa52-34539506ef1c" providerId="ADAL" clId="{B9563BC1-917B-4E47-A310-CF283070251A}" dt="2022-04-20T18:00:17.757" v="22947" actId="1035"/>
          <ac:cxnSpMkLst>
            <pc:docMk/>
            <pc:sldMk cId="3576670182" sldId="306"/>
            <ac:cxnSpMk id="57" creationId="{306CD95F-217B-4647-AAE1-C45B8656F81C}"/>
          </ac:cxnSpMkLst>
        </pc:cxnChg>
        <pc:cxnChg chg="add mod">
          <ac:chgData name="Philippe Karan" userId="c2e8f618-9ffe-4e23-aa52-34539506ef1c" providerId="ADAL" clId="{B9563BC1-917B-4E47-A310-CF283070251A}" dt="2022-04-20T18:00:17.757" v="22947" actId="1035"/>
          <ac:cxnSpMkLst>
            <pc:docMk/>
            <pc:sldMk cId="3576670182" sldId="306"/>
            <ac:cxnSpMk id="58" creationId="{1FD83EE8-AEED-403F-AB02-F9AA3B36C6F8}"/>
          </ac:cxnSpMkLst>
        </pc:cxnChg>
        <pc:cxnChg chg="add mod">
          <ac:chgData name="Philippe Karan" userId="c2e8f618-9ffe-4e23-aa52-34539506ef1c" providerId="ADAL" clId="{B9563BC1-917B-4E47-A310-CF283070251A}" dt="2022-04-20T18:00:24.966" v="22968" actId="1036"/>
          <ac:cxnSpMkLst>
            <pc:docMk/>
            <pc:sldMk cId="3576670182" sldId="306"/>
            <ac:cxnSpMk id="59" creationId="{395C26C0-4037-416A-AC16-045D1822EFDE}"/>
          </ac:cxnSpMkLst>
        </pc:cxnChg>
        <pc:cxnChg chg="add del mod">
          <ac:chgData name="Philippe Karan" userId="c2e8f618-9ffe-4e23-aa52-34539506ef1c" providerId="ADAL" clId="{B9563BC1-917B-4E47-A310-CF283070251A}" dt="2022-04-20T17:46:09.679" v="22807" actId="478"/>
          <ac:cxnSpMkLst>
            <pc:docMk/>
            <pc:sldMk cId="3576670182" sldId="306"/>
            <ac:cxnSpMk id="65" creationId="{2DF85392-BA73-4E2E-9568-D9F989A7F1DC}"/>
          </ac:cxnSpMkLst>
        </pc:cxnChg>
        <pc:cxnChg chg="add del mod">
          <ac:chgData name="Philippe Karan" userId="c2e8f618-9ffe-4e23-aa52-34539506ef1c" providerId="ADAL" clId="{B9563BC1-917B-4E47-A310-CF283070251A}" dt="2022-04-20T17:46:09.679" v="22807" actId="478"/>
          <ac:cxnSpMkLst>
            <pc:docMk/>
            <pc:sldMk cId="3576670182" sldId="306"/>
            <ac:cxnSpMk id="66" creationId="{9EE8A513-6F09-45C1-89A8-BFF1C171653C}"/>
          </ac:cxnSpMkLst>
        </pc:cxnChg>
        <pc:cxnChg chg="add del mod">
          <ac:chgData name="Philippe Karan" userId="c2e8f618-9ffe-4e23-aa52-34539506ef1c" providerId="ADAL" clId="{B9563BC1-917B-4E47-A310-CF283070251A}" dt="2022-04-20T17:46:09.679" v="22807" actId="478"/>
          <ac:cxnSpMkLst>
            <pc:docMk/>
            <pc:sldMk cId="3576670182" sldId="306"/>
            <ac:cxnSpMk id="67" creationId="{57281842-EF15-42E4-87D8-5EF74EBAC25E}"/>
          </ac:cxnSpMkLst>
        </pc:cxnChg>
        <pc:cxnChg chg="add del mod">
          <ac:chgData name="Philippe Karan" userId="c2e8f618-9ffe-4e23-aa52-34539506ef1c" providerId="ADAL" clId="{B9563BC1-917B-4E47-A310-CF283070251A}" dt="2022-04-20T17:46:09.679" v="22807" actId="478"/>
          <ac:cxnSpMkLst>
            <pc:docMk/>
            <pc:sldMk cId="3576670182" sldId="306"/>
            <ac:cxnSpMk id="71" creationId="{5F3D2B1E-A7BA-415B-BC0E-A3C628CFCA19}"/>
          </ac:cxnSpMkLst>
        </pc:cxnChg>
        <pc:cxnChg chg="add mod">
          <ac:chgData name="Philippe Karan" userId="c2e8f618-9ffe-4e23-aa52-34539506ef1c" providerId="ADAL" clId="{B9563BC1-917B-4E47-A310-CF283070251A}" dt="2022-04-20T18:00:28.783" v="22978" actId="1035"/>
          <ac:cxnSpMkLst>
            <pc:docMk/>
            <pc:sldMk cId="3576670182" sldId="306"/>
            <ac:cxnSpMk id="75" creationId="{7333FFC0-DA5A-4361-A9D3-4ACA2AB181D4}"/>
          </ac:cxnSpMkLst>
        </pc:cxnChg>
        <pc:cxnChg chg="add mod">
          <ac:chgData name="Philippe Karan" userId="c2e8f618-9ffe-4e23-aa52-34539506ef1c" providerId="ADAL" clId="{B9563BC1-917B-4E47-A310-CF283070251A}" dt="2022-04-20T18:00:28.783" v="22978" actId="1035"/>
          <ac:cxnSpMkLst>
            <pc:docMk/>
            <pc:sldMk cId="3576670182" sldId="306"/>
            <ac:cxnSpMk id="76" creationId="{2A9F5D59-6364-4BF3-A9D6-CA45224FE3D7}"/>
          </ac:cxnSpMkLst>
        </pc:cxnChg>
        <pc:cxnChg chg="add mod">
          <ac:chgData name="Philippe Karan" userId="c2e8f618-9ffe-4e23-aa52-34539506ef1c" providerId="ADAL" clId="{B9563BC1-917B-4E47-A310-CF283070251A}" dt="2022-04-20T18:00:28.783" v="22978" actId="1035"/>
          <ac:cxnSpMkLst>
            <pc:docMk/>
            <pc:sldMk cId="3576670182" sldId="306"/>
            <ac:cxnSpMk id="77" creationId="{E0D0EAA3-66F7-4742-AD8B-E99364E6420D}"/>
          </ac:cxnSpMkLst>
        </pc:cxnChg>
        <pc:cxnChg chg="add del mod">
          <ac:chgData name="Philippe Karan" userId="c2e8f618-9ffe-4e23-aa52-34539506ef1c" providerId="ADAL" clId="{B9563BC1-917B-4E47-A310-CF283070251A}" dt="2022-04-20T17:47:23.949" v="22840" actId="478"/>
          <ac:cxnSpMkLst>
            <pc:docMk/>
            <pc:sldMk cId="3576670182" sldId="306"/>
            <ac:cxnSpMk id="81" creationId="{B26C5F56-125C-448C-8CA2-0E6BE90A9366}"/>
          </ac:cxnSpMkLst>
        </pc:cxnChg>
        <pc:cxnChg chg="add del mod">
          <ac:chgData name="Philippe Karan" userId="c2e8f618-9ffe-4e23-aa52-34539506ef1c" providerId="ADAL" clId="{B9563BC1-917B-4E47-A310-CF283070251A}" dt="2022-04-20T17:47:23.949" v="22840" actId="478"/>
          <ac:cxnSpMkLst>
            <pc:docMk/>
            <pc:sldMk cId="3576670182" sldId="306"/>
            <ac:cxnSpMk id="82" creationId="{EB262AAC-3326-493A-8162-1D5708F3927F}"/>
          </ac:cxnSpMkLst>
        </pc:cxnChg>
        <pc:cxnChg chg="add del mod">
          <ac:chgData name="Philippe Karan" userId="c2e8f618-9ffe-4e23-aa52-34539506ef1c" providerId="ADAL" clId="{B9563BC1-917B-4E47-A310-CF283070251A}" dt="2022-04-20T17:47:23.949" v="22840" actId="478"/>
          <ac:cxnSpMkLst>
            <pc:docMk/>
            <pc:sldMk cId="3576670182" sldId="306"/>
            <ac:cxnSpMk id="83" creationId="{8506BF05-EEE4-43A0-A820-99DA9CC63D8E}"/>
          </ac:cxnSpMkLst>
        </pc:cxnChg>
        <pc:cxnChg chg="add del mod">
          <ac:chgData name="Philippe Karan" userId="c2e8f618-9ffe-4e23-aa52-34539506ef1c" providerId="ADAL" clId="{B9563BC1-917B-4E47-A310-CF283070251A}" dt="2022-04-20T17:47:23.949" v="22840" actId="478"/>
          <ac:cxnSpMkLst>
            <pc:docMk/>
            <pc:sldMk cId="3576670182" sldId="306"/>
            <ac:cxnSpMk id="84" creationId="{E8AA358F-33A8-4E71-9A95-8EC57D96098A}"/>
          </ac:cxnSpMkLst>
        </pc:cxnChg>
        <pc:cxnChg chg="add del mod">
          <ac:chgData name="Philippe Karan" userId="c2e8f618-9ffe-4e23-aa52-34539506ef1c" providerId="ADAL" clId="{B9563BC1-917B-4E47-A310-CF283070251A}" dt="2022-04-20T17:47:23.949" v="22840" actId="478"/>
          <ac:cxnSpMkLst>
            <pc:docMk/>
            <pc:sldMk cId="3576670182" sldId="306"/>
            <ac:cxnSpMk id="85" creationId="{D9851BD7-F8A0-490B-89DA-4F2019E4DF0A}"/>
          </ac:cxnSpMkLst>
        </pc:cxnChg>
        <pc:cxnChg chg="add mod">
          <ac:chgData name="Philippe Karan" userId="c2e8f618-9ffe-4e23-aa52-34539506ef1c" providerId="ADAL" clId="{B9563BC1-917B-4E47-A310-CF283070251A}" dt="2022-04-20T18:00:28.783" v="22978" actId="1035"/>
          <ac:cxnSpMkLst>
            <pc:docMk/>
            <pc:sldMk cId="3576670182" sldId="306"/>
            <ac:cxnSpMk id="89" creationId="{7AD7C3CE-E61F-41D7-A559-3B1C20F512D3}"/>
          </ac:cxnSpMkLst>
        </pc:cxnChg>
        <pc:cxnChg chg="add mod">
          <ac:chgData name="Philippe Karan" userId="c2e8f618-9ffe-4e23-aa52-34539506ef1c" providerId="ADAL" clId="{B9563BC1-917B-4E47-A310-CF283070251A}" dt="2022-04-20T18:00:28.783" v="22978" actId="1035"/>
          <ac:cxnSpMkLst>
            <pc:docMk/>
            <pc:sldMk cId="3576670182" sldId="306"/>
            <ac:cxnSpMk id="90" creationId="{8262D405-E31B-45CA-80E1-F33CD7B144CE}"/>
          </ac:cxnSpMkLst>
        </pc:cxnChg>
        <pc:cxnChg chg="add mod">
          <ac:chgData name="Philippe Karan" userId="c2e8f618-9ffe-4e23-aa52-34539506ef1c" providerId="ADAL" clId="{B9563BC1-917B-4E47-A310-CF283070251A}" dt="2022-04-20T18:00:28.783" v="22978" actId="1035"/>
          <ac:cxnSpMkLst>
            <pc:docMk/>
            <pc:sldMk cId="3576670182" sldId="306"/>
            <ac:cxnSpMk id="91" creationId="{147EF7A6-D9E5-456D-AEBF-882DB700A7EF}"/>
          </ac:cxnSpMkLst>
        </pc:cxnChg>
        <pc:cxnChg chg="add del mod">
          <ac:chgData name="Philippe Karan" userId="c2e8f618-9ffe-4e23-aa52-34539506ef1c" providerId="ADAL" clId="{B9563BC1-917B-4E47-A310-CF283070251A}" dt="2022-04-20T17:48:00.094" v="22853" actId="478"/>
          <ac:cxnSpMkLst>
            <pc:docMk/>
            <pc:sldMk cId="3576670182" sldId="306"/>
            <ac:cxnSpMk id="95" creationId="{99810026-F317-45C6-B1BC-EDE4031D2A30}"/>
          </ac:cxnSpMkLst>
        </pc:cxnChg>
        <pc:cxnChg chg="add del mod">
          <ac:chgData name="Philippe Karan" userId="c2e8f618-9ffe-4e23-aa52-34539506ef1c" providerId="ADAL" clId="{B9563BC1-917B-4E47-A310-CF283070251A}" dt="2022-04-20T17:48:00.094" v="22853" actId="478"/>
          <ac:cxnSpMkLst>
            <pc:docMk/>
            <pc:sldMk cId="3576670182" sldId="306"/>
            <ac:cxnSpMk id="96" creationId="{F75D5D50-ED4F-49AB-A0BC-532EE307E82D}"/>
          </ac:cxnSpMkLst>
        </pc:cxnChg>
        <pc:cxnChg chg="add del mod">
          <ac:chgData name="Philippe Karan" userId="c2e8f618-9ffe-4e23-aa52-34539506ef1c" providerId="ADAL" clId="{B9563BC1-917B-4E47-A310-CF283070251A}" dt="2022-04-20T17:48:00.094" v="22853" actId="478"/>
          <ac:cxnSpMkLst>
            <pc:docMk/>
            <pc:sldMk cId="3576670182" sldId="306"/>
            <ac:cxnSpMk id="97" creationId="{C895B399-C556-4DDF-98CF-A7BD6ACDC4F4}"/>
          </ac:cxnSpMkLst>
        </pc:cxnChg>
        <pc:cxnChg chg="add del mod">
          <ac:chgData name="Philippe Karan" userId="c2e8f618-9ffe-4e23-aa52-34539506ef1c" providerId="ADAL" clId="{B9563BC1-917B-4E47-A310-CF283070251A}" dt="2022-04-20T17:48:00.094" v="22853" actId="478"/>
          <ac:cxnSpMkLst>
            <pc:docMk/>
            <pc:sldMk cId="3576670182" sldId="306"/>
            <ac:cxnSpMk id="98" creationId="{40D0348E-A042-49EF-9F2C-782C6914C63B}"/>
          </ac:cxnSpMkLst>
        </pc:cxnChg>
        <pc:cxnChg chg="add del mod">
          <ac:chgData name="Philippe Karan" userId="c2e8f618-9ffe-4e23-aa52-34539506ef1c" providerId="ADAL" clId="{B9563BC1-917B-4E47-A310-CF283070251A}" dt="2022-04-20T17:48:00.094" v="22853" actId="478"/>
          <ac:cxnSpMkLst>
            <pc:docMk/>
            <pc:sldMk cId="3576670182" sldId="306"/>
            <ac:cxnSpMk id="99" creationId="{8FFD2A8A-3B52-4599-9A1A-A8498E276FA2}"/>
          </ac:cxnSpMkLst>
        </pc:cxnChg>
        <pc:cxnChg chg="add mod">
          <ac:chgData name="Philippe Karan" userId="c2e8f618-9ffe-4e23-aa52-34539506ef1c" providerId="ADAL" clId="{B9563BC1-917B-4E47-A310-CF283070251A}" dt="2022-04-20T18:00:28.783" v="22978" actId="1035"/>
          <ac:cxnSpMkLst>
            <pc:docMk/>
            <pc:sldMk cId="3576670182" sldId="306"/>
            <ac:cxnSpMk id="103" creationId="{14DDAE3C-3921-4CAB-B952-3E829BD96D16}"/>
          </ac:cxnSpMkLst>
        </pc:cxnChg>
        <pc:cxnChg chg="add mod">
          <ac:chgData name="Philippe Karan" userId="c2e8f618-9ffe-4e23-aa52-34539506ef1c" providerId="ADAL" clId="{B9563BC1-917B-4E47-A310-CF283070251A}" dt="2022-04-20T18:00:28.783" v="22978" actId="1035"/>
          <ac:cxnSpMkLst>
            <pc:docMk/>
            <pc:sldMk cId="3576670182" sldId="306"/>
            <ac:cxnSpMk id="104" creationId="{BD696F74-38E6-4F9D-9CE8-0F2FDCC3EA6C}"/>
          </ac:cxnSpMkLst>
        </pc:cxnChg>
        <pc:cxnChg chg="add mod">
          <ac:chgData name="Philippe Karan" userId="c2e8f618-9ffe-4e23-aa52-34539506ef1c" providerId="ADAL" clId="{B9563BC1-917B-4E47-A310-CF283070251A}" dt="2022-04-20T18:00:28.783" v="22978" actId="1035"/>
          <ac:cxnSpMkLst>
            <pc:docMk/>
            <pc:sldMk cId="3576670182" sldId="306"/>
            <ac:cxnSpMk id="105" creationId="{C2BCE26E-7865-4291-AD41-67A0F13074C3}"/>
          </ac:cxnSpMkLst>
        </pc:cxnChg>
        <pc:cxnChg chg="add del mod">
          <ac:chgData name="Philippe Karan" userId="c2e8f618-9ffe-4e23-aa52-34539506ef1c" providerId="ADAL" clId="{B9563BC1-917B-4E47-A310-CF283070251A}" dt="2022-04-20T17:48:35.496" v="22864" actId="478"/>
          <ac:cxnSpMkLst>
            <pc:docMk/>
            <pc:sldMk cId="3576670182" sldId="306"/>
            <ac:cxnSpMk id="109" creationId="{86784EBE-89D6-48ED-88D8-CD8ECC9FD288}"/>
          </ac:cxnSpMkLst>
        </pc:cxnChg>
        <pc:cxnChg chg="add del mod">
          <ac:chgData name="Philippe Karan" userId="c2e8f618-9ffe-4e23-aa52-34539506ef1c" providerId="ADAL" clId="{B9563BC1-917B-4E47-A310-CF283070251A}" dt="2022-04-20T17:48:35.496" v="22864" actId="478"/>
          <ac:cxnSpMkLst>
            <pc:docMk/>
            <pc:sldMk cId="3576670182" sldId="306"/>
            <ac:cxnSpMk id="110" creationId="{FCD27BD4-3DEC-4F43-948F-41EC226A9C32}"/>
          </ac:cxnSpMkLst>
        </pc:cxnChg>
        <pc:cxnChg chg="add del mod">
          <ac:chgData name="Philippe Karan" userId="c2e8f618-9ffe-4e23-aa52-34539506ef1c" providerId="ADAL" clId="{B9563BC1-917B-4E47-A310-CF283070251A}" dt="2022-04-20T17:48:35.496" v="22864" actId="478"/>
          <ac:cxnSpMkLst>
            <pc:docMk/>
            <pc:sldMk cId="3576670182" sldId="306"/>
            <ac:cxnSpMk id="111" creationId="{4B06676A-CC0C-48B7-BC0A-C78A04A7804E}"/>
          </ac:cxnSpMkLst>
        </pc:cxnChg>
        <pc:cxnChg chg="add del mod">
          <ac:chgData name="Philippe Karan" userId="c2e8f618-9ffe-4e23-aa52-34539506ef1c" providerId="ADAL" clId="{B9563BC1-917B-4E47-A310-CF283070251A}" dt="2022-04-20T17:48:35.496" v="22864" actId="478"/>
          <ac:cxnSpMkLst>
            <pc:docMk/>
            <pc:sldMk cId="3576670182" sldId="306"/>
            <ac:cxnSpMk id="112" creationId="{1BAA9C2F-6396-4F37-ABA2-05EB984DFDEE}"/>
          </ac:cxnSpMkLst>
        </pc:cxnChg>
        <pc:cxnChg chg="add del mod">
          <ac:chgData name="Philippe Karan" userId="c2e8f618-9ffe-4e23-aa52-34539506ef1c" providerId="ADAL" clId="{B9563BC1-917B-4E47-A310-CF283070251A}" dt="2022-04-20T17:48:35.496" v="22864" actId="478"/>
          <ac:cxnSpMkLst>
            <pc:docMk/>
            <pc:sldMk cId="3576670182" sldId="306"/>
            <ac:cxnSpMk id="113" creationId="{E0F694BC-A6F3-4C44-8369-40528D735E8B}"/>
          </ac:cxnSpMkLst>
        </pc:cxnChg>
        <pc:cxnChg chg="add mod">
          <ac:chgData name="Philippe Karan" userId="c2e8f618-9ffe-4e23-aa52-34539506ef1c" providerId="ADAL" clId="{B9563BC1-917B-4E47-A310-CF283070251A}" dt="2022-04-20T18:00:28.783" v="22978" actId="1035"/>
          <ac:cxnSpMkLst>
            <pc:docMk/>
            <pc:sldMk cId="3576670182" sldId="306"/>
            <ac:cxnSpMk id="142" creationId="{4D1FB093-FD2B-4B76-BAD8-049FB8B9482B}"/>
          </ac:cxnSpMkLst>
        </pc:cxnChg>
        <pc:cxnChg chg="add mod">
          <ac:chgData name="Philippe Karan" userId="c2e8f618-9ffe-4e23-aa52-34539506ef1c" providerId="ADAL" clId="{B9563BC1-917B-4E47-A310-CF283070251A}" dt="2022-04-20T18:00:28.783" v="22978" actId="1035"/>
          <ac:cxnSpMkLst>
            <pc:docMk/>
            <pc:sldMk cId="3576670182" sldId="306"/>
            <ac:cxnSpMk id="143" creationId="{53A89A4F-6972-4FE9-8E8B-05328BFD8613}"/>
          </ac:cxnSpMkLst>
        </pc:cxnChg>
        <pc:cxnChg chg="add mod">
          <ac:chgData name="Philippe Karan" userId="c2e8f618-9ffe-4e23-aa52-34539506ef1c" providerId="ADAL" clId="{B9563BC1-917B-4E47-A310-CF283070251A}" dt="2022-04-20T18:00:28.783" v="22978" actId="1035"/>
          <ac:cxnSpMkLst>
            <pc:docMk/>
            <pc:sldMk cId="3576670182" sldId="306"/>
            <ac:cxnSpMk id="144" creationId="{5E47B1E6-FC3E-4036-BA8F-0272ED22290E}"/>
          </ac:cxnSpMkLst>
        </pc:cxnChg>
        <pc:cxnChg chg="add mod">
          <ac:chgData name="Philippe Karan" userId="c2e8f618-9ffe-4e23-aa52-34539506ef1c" providerId="ADAL" clId="{B9563BC1-917B-4E47-A310-CF283070251A}" dt="2022-04-20T17:46:52.326" v="22810" actId="164"/>
          <ac:cxnSpMkLst>
            <pc:docMk/>
            <pc:sldMk cId="3576670182" sldId="306"/>
            <ac:cxnSpMk id="148" creationId="{7BAB4330-7E73-46C4-B528-40A45CD543CD}"/>
          </ac:cxnSpMkLst>
        </pc:cxnChg>
        <pc:cxnChg chg="add mod">
          <ac:chgData name="Philippe Karan" userId="c2e8f618-9ffe-4e23-aa52-34539506ef1c" providerId="ADAL" clId="{B9563BC1-917B-4E47-A310-CF283070251A}" dt="2022-04-20T17:46:52.326" v="22810" actId="164"/>
          <ac:cxnSpMkLst>
            <pc:docMk/>
            <pc:sldMk cId="3576670182" sldId="306"/>
            <ac:cxnSpMk id="149" creationId="{97941433-22DE-444B-82FA-2D8C7363B7E3}"/>
          </ac:cxnSpMkLst>
        </pc:cxnChg>
        <pc:cxnChg chg="add mod">
          <ac:chgData name="Philippe Karan" userId="c2e8f618-9ffe-4e23-aa52-34539506ef1c" providerId="ADAL" clId="{B9563BC1-917B-4E47-A310-CF283070251A}" dt="2022-04-20T17:46:52.326" v="22810" actId="164"/>
          <ac:cxnSpMkLst>
            <pc:docMk/>
            <pc:sldMk cId="3576670182" sldId="306"/>
            <ac:cxnSpMk id="150" creationId="{9491FD79-66F8-447D-A1A0-1AE33C09E5F4}"/>
          </ac:cxnSpMkLst>
        </pc:cxnChg>
        <pc:cxnChg chg="add mod">
          <ac:chgData name="Philippe Karan" userId="c2e8f618-9ffe-4e23-aa52-34539506ef1c" providerId="ADAL" clId="{B9563BC1-917B-4E47-A310-CF283070251A}" dt="2022-04-20T17:46:52.326" v="22810" actId="164"/>
          <ac:cxnSpMkLst>
            <pc:docMk/>
            <pc:sldMk cId="3576670182" sldId="306"/>
            <ac:cxnSpMk id="151" creationId="{0DAAE3C0-D6F3-417C-BC9D-40E3ED739755}"/>
          </ac:cxnSpMkLst>
        </pc:cxnChg>
        <pc:cxnChg chg="add mod">
          <ac:chgData name="Philippe Karan" userId="c2e8f618-9ffe-4e23-aa52-34539506ef1c" providerId="ADAL" clId="{B9563BC1-917B-4E47-A310-CF283070251A}" dt="2022-04-20T17:46:52.326" v="22810" actId="164"/>
          <ac:cxnSpMkLst>
            <pc:docMk/>
            <pc:sldMk cId="3576670182" sldId="306"/>
            <ac:cxnSpMk id="152" creationId="{1D569D69-05B5-45F4-A19E-5168DD881180}"/>
          </ac:cxnSpMkLst>
        </pc:cxnChg>
        <pc:cxnChg chg="add mod">
          <ac:chgData name="Philippe Karan" userId="c2e8f618-9ffe-4e23-aa52-34539506ef1c" providerId="ADAL" clId="{B9563BC1-917B-4E47-A310-CF283070251A}" dt="2022-04-20T17:47:32.634" v="22843" actId="164"/>
          <ac:cxnSpMkLst>
            <pc:docMk/>
            <pc:sldMk cId="3576670182" sldId="306"/>
            <ac:cxnSpMk id="154" creationId="{8D3A72A7-F0FC-4808-8E25-96568D3F90AF}"/>
          </ac:cxnSpMkLst>
        </pc:cxnChg>
        <pc:cxnChg chg="add mod">
          <ac:chgData name="Philippe Karan" userId="c2e8f618-9ffe-4e23-aa52-34539506ef1c" providerId="ADAL" clId="{B9563BC1-917B-4E47-A310-CF283070251A}" dt="2022-04-20T17:47:32.634" v="22843" actId="164"/>
          <ac:cxnSpMkLst>
            <pc:docMk/>
            <pc:sldMk cId="3576670182" sldId="306"/>
            <ac:cxnSpMk id="155" creationId="{FE297F0A-E48A-42FB-ACA6-29088BA734CC}"/>
          </ac:cxnSpMkLst>
        </pc:cxnChg>
        <pc:cxnChg chg="add mod">
          <ac:chgData name="Philippe Karan" userId="c2e8f618-9ffe-4e23-aa52-34539506ef1c" providerId="ADAL" clId="{B9563BC1-917B-4E47-A310-CF283070251A}" dt="2022-04-20T17:47:32.634" v="22843" actId="164"/>
          <ac:cxnSpMkLst>
            <pc:docMk/>
            <pc:sldMk cId="3576670182" sldId="306"/>
            <ac:cxnSpMk id="156" creationId="{54BEC146-17FD-4AB7-8BA5-CE5B8D0E871A}"/>
          </ac:cxnSpMkLst>
        </pc:cxnChg>
        <pc:cxnChg chg="add mod">
          <ac:chgData name="Philippe Karan" userId="c2e8f618-9ffe-4e23-aa52-34539506ef1c" providerId="ADAL" clId="{B9563BC1-917B-4E47-A310-CF283070251A}" dt="2022-04-20T17:47:32.634" v="22843" actId="164"/>
          <ac:cxnSpMkLst>
            <pc:docMk/>
            <pc:sldMk cId="3576670182" sldId="306"/>
            <ac:cxnSpMk id="157" creationId="{8DDC7C8E-C6A5-464C-B442-BFDD6746E37B}"/>
          </ac:cxnSpMkLst>
        </pc:cxnChg>
        <pc:cxnChg chg="add mod">
          <ac:chgData name="Philippe Karan" userId="c2e8f618-9ffe-4e23-aa52-34539506ef1c" providerId="ADAL" clId="{B9563BC1-917B-4E47-A310-CF283070251A}" dt="2022-04-20T17:47:32.634" v="22843" actId="164"/>
          <ac:cxnSpMkLst>
            <pc:docMk/>
            <pc:sldMk cId="3576670182" sldId="306"/>
            <ac:cxnSpMk id="158" creationId="{7C20F90C-BC6D-4F5A-A90C-63E9789F8EC5}"/>
          </ac:cxnSpMkLst>
        </pc:cxnChg>
        <pc:cxnChg chg="add mod">
          <ac:chgData name="Philippe Karan" userId="c2e8f618-9ffe-4e23-aa52-34539506ef1c" providerId="ADAL" clId="{B9563BC1-917B-4E47-A310-CF283070251A}" dt="2022-04-20T17:48:08.834" v="22856" actId="164"/>
          <ac:cxnSpMkLst>
            <pc:docMk/>
            <pc:sldMk cId="3576670182" sldId="306"/>
            <ac:cxnSpMk id="160" creationId="{E4C76957-39C7-42F7-8FCE-89B4C432FE4D}"/>
          </ac:cxnSpMkLst>
        </pc:cxnChg>
        <pc:cxnChg chg="add mod">
          <ac:chgData name="Philippe Karan" userId="c2e8f618-9ffe-4e23-aa52-34539506ef1c" providerId="ADAL" clId="{B9563BC1-917B-4E47-A310-CF283070251A}" dt="2022-04-20T17:48:08.834" v="22856" actId="164"/>
          <ac:cxnSpMkLst>
            <pc:docMk/>
            <pc:sldMk cId="3576670182" sldId="306"/>
            <ac:cxnSpMk id="161" creationId="{7EF93AE4-7A30-46F4-B9F3-C1F213C05478}"/>
          </ac:cxnSpMkLst>
        </pc:cxnChg>
        <pc:cxnChg chg="add mod">
          <ac:chgData name="Philippe Karan" userId="c2e8f618-9ffe-4e23-aa52-34539506ef1c" providerId="ADAL" clId="{B9563BC1-917B-4E47-A310-CF283070251A}" dt="2022-04-20T17:48:08.834" v="22856" actId="164"/>
          <ac:cxnSpMkLst>
            <pc:docMk/>
            <pc:sldMk cId="3576670182" sldId="306"/>
            <ac:cxnSpMk id="162" creationId="{27BE760D-E10F-4633-ABB1-6F8B7B5C667E}"/>
          </ac:cxnSpMkLst>
        </pc:cxnChg>
        <pc:cxnChg chg="add mod">
          <ac:chgData name="Philippe Karan" userId="c2e8f618-9ffe-4e23-aa52-34539506ef1c" providerId="ADAL" clId="{B9563BC1-917B-4E47-A310-CF283070251A}" dt="2022-04-20T17:48:08.834" v="22856" actId="164"/>
          <ac:cxnSpMkLst>
            <pc:docMk/>
            <pc:sldMk cId="3576670182" sldId="306"/>
            <ac:cxnSpMk id="163" creationId="{1372C185-9809-4B3A-A677-678220C9CB70}"/>
          </ac:cxnSpMkLst>
        </pc:cxnChg>
        <pc:cxnChg chg="add mod">
          <ac:chgData name="Philippe Karan" userId="c2e8f618-9ffe-4e23-aa52-34539506ef1c" providerId="ADAL" clId="{B9563BC1-917B-4E47-A310-CF283070251A}" dt="2022-04-20T17:48:08.834" v="22856" actId="164"/>
          <ac:cxnSpMkLst>
            <pc:docMk/>
            <pc:sldMk cId="3576670182" sldId="306"/>
            <ac:cxnSpMk id="164" creationId="{9AA83D5A-3765-4BAE-81A8-8368BF639F34}"/>
          </ac:cxnSpMkLst>
        </pc:cxnChg>
        <pc:cxnChg chg="add mod">
          <ac:chgData name="Philippe Karan" userId="c2e8f618-9ffe-4e23-aa52-34539506ef1c" providerId="ADAL" clId="{B9563BC1-917B-4E47-A310-CF283070251A}" dt="2022-04-20T18:00:28.783" v="22978" actId="1035"/>
          <ac:cxnSpMkLst>
            <pc:docMk/>
            <pc:sldMk cId="3576670182" sldId="306"/>
            <ac:cxnSpMk id="166" creationId="{5C700542-E322-4218-80D1-0CE346BC233C}"/>
          </ac:cxnSpMkLst>
        </pc:cxnChg>
        <pc:cxnChg chg="add mod">
          <ac:chgData name="Philippe Karan" userId="c2e8f618-9ffe-4e23-aa52-34539506ef1c" providerId="ADAL" clId="{B9563BC1-917B-4E47-A310-CF283070251A}" dt="2022-04-20T18:03:42.150" v="23025" actId="1076"/>
          <ac:cxnSpMkLst>
            <pc:docMk/>
            <pc:sldMk cId="3576670182" sldId="306"/>
            <ac:cxnSpMk id="173" creationId="{C59E9AB3-92D1-4B02-B0D4-32609A1AD769}"/>
          </ac:cxnSpMkLst>
        </pc:cxnChg>
        <pc:cxnChg chg="add mod">
          <ac:chgData name="Philippe Karan" userId="c2e8f618-9ffe-4e23-aa52-34539506ef1c" providerId="ADAL" clId="{B9563BC1-917B-4E47-A310-CF283070251A}" dt="2022-04-20T18:00:17.757" v="22947" actId="1035"/>
          <ac:cxnSpMkLst>
            <pc:docMk/>
            <pc:sldMk cId="3576670182" sldId="306"/>
            <ac:cxnSpMk id="175" creationId="{852482F8-251F-48DB-AE5A-CDCEFA239337}"/>
          </ac:cxnSpMkLst>
        </pc:cxnChg>
        <pc:cxnChg chg="add mod">
          <ac:chgData name="Philippe Karan" userId="c2e8f618-9ffe-4e23-aa52-34539506ef1c" providerId="ADAL" clId="{B9563BC1-917B-4E47-A310-CF283070251A}" dt="2022-04-20T18:03:21.741" v="23017" actId="1076"/>
          <ac:cxnSpMkLst>
            <pc:docMk/>
            <pc:sldMk cId="3576670182" sldId="306"/>
            <ac:cxnSpMk id="180" creationId="{AA7D222F-7792-424A-AE5A-A07230DA7A46}"/>
          </ac:cxnSpMkLst>
        </pc:cxnChg>
        <pc:cxnChg chg="add mod">
          <ac:chgData name="Philippe Karan" userId="c2e8f618-9ffe-4e23-aa52-34539506ef1c" providerId="ADAL" clId="{B9563BC1-917B-4E47-A310-CF283070251A}" dt="2022-04-20T18:00:28.783" v="22978" actId="1035"/>
          <ac:cxnSpMkLst>
            <pc:docMk/>
            <pc:sldMk cId="3576670182" sldId="306"/>
            <ac:cxnSpMk id="181" creationId="{241D8A58-D2A6-4DB3-8C89-9F224733CC7F}"/>
          </ac:cxnSpMkLst>
        </pc:cxnChg>
        <pc:cxnChg chg="mod">
          <ac:chgData name="Philippe Karan" userId="c2e8f618-9ffe-4e23-aa52-34539506ef1c" providerId="ADAL" clId="{B9563BC1-917B-4E47-A310-CF283070251A}" dt="2022-04-20T18:04:30.007" v="23033"/>
          <ac:cxnSpMkLst>
            <pc:docMk/>
            <pc:sldMk cId="3576670182" sldId="306"/>
            <ac:cxnSpMk id="192" creationId="{F0E689E7-C3BE-47E5-8A0E-862794F7739A}"/>
          </ac:cxnSpMkLst>
        </pc:cxnChg>
      </pc:sldChg>
      <pc:sldChg chg="addSp delSp modSp new mod modAnim modNotesTx">
        <pc:chgData name="Philippe Karan" userId="c2e8f618-9ffe-4e23-aa52-34539506ef1c" providerId="ADAL" clId="{B9563BC1-917B-4E47-A310-CF283070251A}" dt="2022-04-29T18:07:09.653" v="24619"/>
        <pc:sldMkLst>
          <pc:docMk/>
          <pc:sldMk cId="3626963900" sldId="307"/>
        </pc:sldMkLst>
        <pc:spChg chg="mod">
          <ac:chgData name="Philippe Karan" userId="c2e8f618-9ffe-4e23-aa52-34539506ef1c" providerId="ADAL" clId="{B9563BC1-917B-4E47-A310-CF283070251A}" dt="2022-04-20T18:16:01.923" v="23107" actId="20577"/>
          <ac:spMkLst>
            <pc:docMk/>
            <pc:sldMk cId="3626963900" sldId="307"/>
            <ac:spMk id="2" creationId="{387609C7-2642-476D-A11F-126F03BE5788}"/>
          </ac:spMkLst>
        </pc:spChg>
        <pc:spChg chg="del">
          <ac:chgData name="Philippe Karan" userId="c2e8f618-9ffe-4e23-aa52-34539506ef1c" providerId="ADAL" clId="{B9563BC1-917B-4E47-A310-CF283070251A}" dt="2022-04-20T18:16:19.654" v="23123" actId="478"/>
          <ac:spMkLst>
            <pc:docMk/>
            <pc:sldMk cId="3626963900" sldId="307"/>
            <ac:spMk id="3" creationId="{A380D441-43D9-4C74-A6F0-18D1393B9F3E}"/>
          </ac:spMkLst>
        </pc:spChg>
        <pc:spChg chg="add del mod">
          <ac:chgData name="Philippe Karan" userId="c2e8f618-9ffe-4e23-aa52-34539506ef1c" providerId="ADAL" clId="{B9563BC1-917B-4E47-A310-CF283070251A}" dt="2022-04-20T18:24:56.817" v="23254" actId="478"/>
          <ac:spMkLst>
            <pc:docMk/>
            <pc:sldMk cId="3626963900" sldId="307"/>
            <ac:spMk id="5" creationId="{490148E5-C81B-4D38-83D5-CFF8FFF6CF3E}"/>
          </ac:spMkLst>
        </pc:spChg>
        <pc:spChg chg="add mod ord">
          <ac:chgData name="Philippe Karan" userId="c2e8f618-9ffe-4e23-aa52-34539506ef1c" providerId="ADAL" clId="{B9563BC1-917B-4E47-A310-CF283070251A}" dt="2022-04-20T18:24:55.008" v="23253" actId="167"/>
          <ac:spMkLst>
            <pc:docMk/>
            <pc:sldMk cId="3626963900" sldId="307"/>
            <ac:spMk id="6" creationId="{9E81CC1E-285A-4910-9DF7-1D4DD1B6A978}"/>
          </ac:spMkLst>
        </pc:spChg>
        <pc:spChg chg="add mod">
          <ac:chgData name="Philippe Karan" userId="c2e8f618-9ffe-4e23-aa52-34539506ef1c" providerId="ADAL" clId="{B9563BC1-917B-4E47-A310-CF283070251A}" dt="2022-04-21T13:32:49.533" v="23827" actId="1076"/>
          <ac:spMkLst>
            <pc:docMk/>
            <pc:sldMk cId="3626963900" sldId="307"/>
            <ac:spMk id="7" creationId="{A26E4767-9467-41A0-B745-C793BB21096A}"/>
          </ac:spMkLst>
        </pc:spChg>
        <pc:spChg chg="add mod">
          <ac:chgData name="Philippe Karan" userId="c2e8f618-9ffe-4e23-aa52-34539506ef1c" providerId="ADAL" clId="{B9563BC1-917B-4E47-A310-CF283070251A}" dt="2022-04-21T13:32:58.358" v="23828" actId="1076"/>
          <ac:spMkLst>
            <pc:docMk/>
            <pc:sldMk cId="3626963900" sldId="307"/>
            <ac:spMk id="8" creationId="{9F90C065-7647-4820-A204-2A05AA2FD575}"/>
          </ac:spMkLst>
        </pc:spChg>
        <pc:spChg chg="mod topLvl">
          <ac:chgData name="Philippe Karan" userId="c2e8f618-9ffe-4e23-aa52-34539506ef1c" providerId="ADAL" clId="{B9563BC1-917B-4E47-A310-CF283070251A}" dt="2022-04-21T12:47:06.162" v="23613" actId="1036"/>
          <ac:spMkLst>
            <pc:docMk/>
            <pc:sldMk cId="3626963900" sldId="307"/>
            <ac:spMk id="12" creationId="{87A4AC49-72C1-481A-86E4-E4583DA9E6DE}"/>
          </ac:spMkLst>
        </pc:spChg>
        <pc:spChg chg="mod topLvl">
          <ac:chgData name="Philippe Karan" userId="c2e8f618-9ffe-4e23-aa52-34539506ef1c" providerId="ADAL" clId="{B9563BC1-917B-4E47-A310-CF283070251A}" dt="2022-04-21T12:47:06.162" v="23613" actId="1036"/>
          <ac:spMkLst>
            <pc:docMk/>
            <pc:sldMk cId="3626963900" sldId="307"/>
            <ac:spMk id="13" creationId="{0F787243-695F-47CA-9D22-17A66474491D}"/>
          </ac:spMkLst>
        </pc:spChg>
        <pc:spChg chg="mod ord topLvl">
          <ac:chgData name="Philippe Karan" userId="c2e8f618-9ffe-4e23-aa52-34539506ef1c" providerId="ADAL" clId="{B9563BC1-917B-4E47-A310-CF283070251A}" dt="2022-04-21T12:47:06.162" v="23613" actId="1036"/>
          <ac:spMkLst>
            <pc:docMk/>
            <pc:sldMk cId="3626963900" sldId="307"/>
            <ac:spMk id="14" creationId="{000F99DC-9EFB-43CD-8BB1-067986BA7DDF}"/>
          </ac:spMkLst>
        </pc:spChg>
        <pc:spChg chg="mod topLvl">
          <ac:chgData name="Philippe Karan" userId="c2e8f618-9ffe-4e23-aa52-34539506ef1c" providerId="ADAL" clId="{B9563BC1-917B-4E47-A310-CF283070251A}" dt="2022-04-21T12:47:06.162" v="23613" actId="1036"/>
          <ac:spMkLst>
            <pc:docMk/>
            <pc:sldMk cId="3626963900" sldId="307"/>
            <ac:spMk id="15" creationId="{6FF23FF4-0825-4B35-99A1-E7906406DA14}"/>
          </ac:spMkLst>
        </pc:spChg>
        <pc:spChg chg="mod topLvl">
          <ac:chgData name="Philippe Karan" userId="c2e8f618-9ffe-4e23-aa52-34539506ef1c" providerId="ADAL" clId="{B9563BC1-917B-4E47-A310-CF283070251A}" dt="2022-04-21T12:47:06.162" v="23613" actId="1036"/>
          <ac:spMkLst>
            <pc:docMk/>
            <pc:sldMk cId="3626963900" sldId="307"/>
            <ac:spMk id="16" creationId="{6C166988-3720-40A2-B97E-1C112B1746CA}"/>
          </ac:spMkLst>
        </pc:spChg>
        <pc:spChg chg="mod topLvl">
          <ac:chgData name="Philippe Karan" userId="c2e8f618-9ffe-4e23-aa52-34539506ef1c" providerId="ADAL" clId="{B9563BC1-917B-4E47-A310-CF283070251A}" dt="2022-04-21T12:47:06.162" v="23613" actId="1036"/>
          <ac:spMkLst>
            <pc:docMk/>
            <pc:sldMk cId="3626963900" sldId="307"/>
            <ac:spMk id="17" creationId="{1DFF07CB-7EF4-4A08-AD55-AE132DD8658A}"/>
          </ac:spMkLst>
        </pc:spChg>
        <pc:spChg chg="add del mod ord topLvl">
          <ac:chgData name="Philippe Karan" userId="c2e8f618-9ffe-4e23-aa52-34539506ef1c" providerId="ADAL" clId="{B9563BC1-917B-4E47-A310-CF283070251A}" dt="2022-04-21T12:47:06.162" v="23613" actId="1036"/>
          <ac:spMkLst>
            <pc:docMk/>
            <pc:sldMk cId="3626963900" sldId="307"/>
            <ac:spMk id="18" creationId="{677967C5-3632-4EE8-95C3-EE5543E3ABF8}"/>
          </ac:spMkLst>
        </pc:spChg>
        <pc:spChg chg="mod topLvl">
          <ac:chgData name="Philippe Karan" userId="c2e8f618-9ffe-4e23-aa52-34539506ef1c" providerId="ADAL" clId="{B9563BC1-917B-4E47-A310-CF283070251A}" dt="2022-04-21T12:47:06.162" v="23613" actId="1036"/>
          <ac:spMkLst>
            <pc:docMk/>
            <pc:sldMk cId="3626963900" sldId="307"/>
            <ac:spMk id="19" creationId="{6052E6FC-B757-4BF2-A7E5-F6D589AF0122}"/>
          </ac:spMkLst>
        </pc:spChg>
        <pc:spChg chg="mod ord topLvl">
          <ac:chgData name="Philippe Karan" userId="c2e8f618-9ffe-4e23-aa52-34539506ef1c" providerId="ADAL" clId="{B9563BC1-917B-4E47-A310-CF283070251A}" dt="2022-04-21T12:47:06.162" v="23613" actId="1036"/>
          <ac:spMkLst>
            <pc:docMk/>
            <pc:sldMk cId="3626963900" sldId="307"/>
            <ac:spMk id="20" creationId="{71B7EBEA-E5FC-4198-B126-F46500226714}"/>
          </ac:spMkLst>
        </pc:spChg>
        <pc:spChg chg="mod ord topLvl">
          <ac:chgData name="Philippe Karan" userId="c2e8f618-9ffe-4e23-aa52-34539506ef1c" providerId="ADAL" clId="{B9563BC1-917B-4E47-A310-CF283070251A}" dt="2022-04-21T12:47:06.162" v="23613" actId="1036"/>
          <ac:spMkLst>
            <pc:docMk/>
            <pc:sldMk cId="3626963900" sldId="307"/>
            <ac:spMk id="21" creationId="{01866BBF-6899-4828-BEF3-CFC68ED96EC2}"/>
          </ac:spMkLst>
        </pc:spChg>
        <pc:spChg chg="mod topLvl">
          <ac:chgData name="Philippe Karan" userId="c2e8f618-9ffe-4e23-aa52-34539506ef1c" providerId="ADAL" clId="{B9563BC1-917B-4E47-A310-CF283070251A}" dt="2022-04-21T12:47:06.162" v="23613" actId="1036"/>
          <ac:spMkLst>
            <pc:docMk/>
            <pc:sldMk cId="3626963900" sldId="307"/>
            <ac:spMk id="22" creationId="{E4C45D7F-36E0-49AF-AC64-E2C1F10EF09C}"/>
          </ac:spMkLst>
        </pc:spChg>
        <pc:spChg chg="mod topLvl">
          <ac:chgData name="Philippe Karan" userId="c2e8f618-9ffe-4e23-aa52-34539506ef1c" providerId="ADAL" clId="{B9563BC1-917B-4E47-A310-CF283070251A}" dt="2022-04-21T12:47:06.162" v="23613" actId="1036"/>
          <ac:spMkLst>
            <pc:docMk/>
            <pc:sldMk cId="3626963900" sldId="307"/>
            <ac:spMk id="23" creationId="{DD701080-4084-45FE-97B3-41FF0AA0533D}"/>
          </ac:spMkLst>
        </pc:spChg>
        <pc:spChg chg="add mod">
          <ac:chgData name="Philippe Karan" userId="c2e8f618-9ffe-4e23-aa52-34539506ef1c" providerId="ADAL" clId="{B9563BC1-917B-4E47-A310-CF283070251A}" dt="2022-04-20T18:26:11.014" v="23267" actId="164"/>
          <ac:spMkLst>
            <pc:docMk/>
            <pc:sldMk cId="3626963900" sldId="307"/>
            <ac:spMk id="26" creationId="{8B6D0D1B-8091-41CA-8606-F6DE911ED4BE}"/>
          </ac:spMkLst>
        </pc:spChg>
        <pc:spChg chg="add mod">
          <ac:chgData name="Philippe Karan" userId="c2e8f618-9ffe-4e23-aa52-34539506ef1c" providerId="ADAL" clId="{B9563BC1-917B-4E47-A310-CF283070251A}" dt="2022-04-20T18:26:11.014" v="23267" actId="164"/>
          <ac:spMkLst>
            <pc:docMk/>
            <pc:sldMk cId="3626963900" sldId="307"/>
            <ac:spMk id="27" creationId="{AB917B7D-5945-45C1-A355-A305F23E6DE7}"/>
          </ac:spMkLst>
        </pc:spChg>
        <pc:spChg chg="mod">
          <ac:chgData name="Philippe Karan" userId="c2e8f618-9ffe-4e23-aa52-34539506ef1c" providerId="ADAL" clId="{B9563BC1-917B-4E47-A310-CF283070251A}" dt="2022-04-20T18:32:20.071" v="23369"/>
          <ac:spMkLst>
            <pc:docMk/>
            <pc:sldMk cId="3626963900" sldId="307"/>
            <ac:spMk id="30" creationId="{69AB0EC1-39D4-49FC-A1C2-3E238C6E61A5}"/>
          </ac:spMkLst>
        </pc:spChg>
        <pc:spChg chg="mod">
          <ac:chgData name="Philippe Karan" userId="c2e8f618-9ffe-4e23-aa52-34539506ef1c" providerId="ADAL" clId="{B9563BC1-917B-4E47-A310-CF283070251A}" dt="2022-04-20T18:32:20.071" v="23369"/>
          <ac:spMkLst>
            <pc:docMk/>
            <pc:sldMk cId="3626963900" sldId="307"/>
            <ac:spMk id="31" creationId="{960797BE-2145-4F95-9633-88817D04663D}"/>
          </ac:spMkLst>
        </pc:spChg>
        <pc:spChg chg="add del mod">
          <ac:chgData name="Philippe Karan" userId="c2e8f618-9ffe-4e23-aa52-34539506ef1c" providerId="ADAL" clId="{B9563BC1-917B-4E47-A310-CF283070251A}" dt="2022-04-20T18:44:33.598" v="23462" actId="478"/>
          <ac:spMkLst>
            <pc:docMk/>
            <pc:sldMk cId="3626963900" sldId="307"/>
            <ac:spMk id="34" creationId="{75C39234-28D2-49A7-AF21-D68D0A9BD491}"/>
          </ac:spMkLst>
        </pc:spChg>
        <pc:spChg chg="add del mod">
          <ac:chgData name="Philippe Karan" userId="c2e8f618-9ffe-4e23-aa52-34539506ef1c" providerId="ADAL" clId="{B9563BC1-917B-4E47-A310-CF283070251A}" dt="2022-04-20T18:42:30.670" v="23449"/>
          <ac:spMkLst>
            <pc:docMk/>
            <pc:sldMk cId="3626963900" sldId="307"/>
            <ac:spMk id="35" creationId="{4F704121-CC69-480D-BECF-6673EF351B52}"/>
          </ac:spMkLst>
        </pc:spChg>
        <pc:spChg chg="add del mod">
          <ac:chgData name="Philippe Karan" userId="c2e8f618-9ffe-4e23-aa52-34539506ef1c" providerId="ADAL" clId="{B9563BC1-917B-4E47-A310-CF283070251A}" dt="2022-04-20T18:43:49.751" v="23459" actId="11529"/>
          <ac:spMkLst>
            <pc:docMk/>
            <pc:sldMk cId="3626963900" sldId="307"/>
            <ac:spMk id="36" creationId="{DB48B152-AAA8-42F3-B9D5-C6CA7E01BFAA}"/>
          </ac:spMkLst>
        </pc:spChg>
        <pc:spChg chg="add mod">
          <ac:chgData name="Philippe Karan" userId="c2e8f618-9ffe-4e23-aa52-34539506ef1c" providerId="ADAL" clId="{B9563BC1-917B-4E47-A310-CF283070251A}" dt="2022-04-21T12:47:06.162" v="23613" actId="1036"/>
          <ac:spMkLst>
            <pc:docMk/>
            <pc:sldMk cId="3626963900" sldId="307"/>
            <ac:spMk id="37" creationId="{C9AE383A-44F2-4517-B05A-C3E5426DEDAE}"/>
          </ac:spMkLst>
        </pc:spChg>
        <pc:spChg chg="add mod">
          <ac:chgData name="Philippe Karan" userId="c2e8f618-9ffe-4e23-aa52-34539506ef1c" providerId="ADAL" clId="{B9563BC1-917B-4E47-A310-CF283070251A}" dt="2022-04-21T13:09:33.418" v="23764" actId="1037"/>
          <ac:spMkLst>
            <pc:docMk/>
            <pc:sldMk cId="3626963900" sldId="307"/>
            <ac:spMk id="38" creationId="{758B722E-C734-42DA-B32C-1569753B8A16}"/>
          </ac:spMkLst>
        </pc:spChg>
        <pc:spChg chg="add del mod">
          <ac:chgData name="Philippe Karan" userId="c2e8f618-9ffe-4e23-aa52-34539506ef1c" providerId="ADAL" clId="{B9563BC1-917B-4E47-A310-CF283070251A}" dt="2022-04-20T18:46:02.997" v="23490"/>
          <ac:spMkLst>
            <pc:docMk/>
            <pc:sldMk cId="3626963900" sldId="307"/>
            <ac:spMk id="39" creationId="{B8B14E2F-D357-4860-B384-1DDE9EF90BD9}"/>
          </ac:spMkLst>
        </pc:spChg>
        <pc:spChg chg="add mod ord">
          <ac:chgData name="Philippe Karan" userId="c2e8f618-9ffe-4e23-aa52-34539506ef1c" providerId="ADAL" clId="{B9563BC1-917B-4E47-A310-CF283070251A}" dt="2022-04-21T12:47:06.162" v="23613" actId="1036"/>
          <ac:spMkLst>
            <pc:docMk/>
            <pc:sldMk cId="3626963900" sldId="307"/>
            <ac:spMk id="41" creationId="{225451C2-FBCE-4C00-BAA5-3ABBC94DCDD2}"/>
          </ac:spMkLst>
        </pc:spChg>
        <pc:spChg chg="add mod ord">
          <ac:chgData name="Philippe Karan" userId="c2e8f618-9ffe-4e23-aa52-34539506ef1c" providerId="ADAL" clId="{B9563BC1-917B-4E47-A310-CF283070251A}" dt="2022-04-21T12:47:06.162" v="23613" actId="1036"/>
          <ac:spMkLst>
            <pc:docMk/>
            <pc:sldMk cId="3626963900" sldId="307"/>
            <ac:spMk id="42" creationId="{CBABD4BC-DC46-4DEE-9B68-1A8229A2452E}"/>
          </ac:spMkLst>
        </pc:spChg>
        <pc:spChg chg="add del mod">
          <ac:chgData name="Philippe Karan" userId="c2e8f618-9ffe-4e23-aa52-34539506ef1c" providerId="ADAL" clId="{B9563BC1-917B-4E47-A310-CF283070251A}" dt="2022-04-29T14:16:10.715" v="24205"/>
          <ac:spMkLst>
            <pc:docMk/>
            <pc:sldMk cId="3626963900" sldId="307"/>
            <ac:spMk id="43" creationId="{36CDA56A-8CA6-4434-BD3B-BFD00B5F2D22}"/>
          </ac:spMkLst>
        </pc:spChg>
        <pc:spChg chg="add del mod">
          <ac:chgData name="Philippe Karan" userId="c2e8f618-9ffe-4e23-aa52-34539506ef1c" providerId="ADAL" clId="{B9563BC1-917B-4E47-A310-CF283070251A}" dt="2022-04-29T18:07:09.653" v="24619"/>
          <ac:spMkLst>
            <pc:docMk/>
            <pc:sldMk cId="3626963900" sldId="307"/>
            <ac:spMk id="43" creationId="{9BBF500A-D6F0-4C2C-9B03-55D4A17F9877}"/>
          </ac:spMkLst>
        </pc:spChg>
        <pc:spChg chg="add mod">
          <ac:chgData name="Philippe Karan" userId="c2e8f618-9ffe-4e23-aa52-34539506ef1c" providerId="ADAL" clId="{B9563BC1-917B-4E47-A310-CF283070251A}" dt="2022-04-21T12:47:06.162" v="23613" actId="1036"/>
          <ac:spMkLst>
            <pc:docMk/>
            <pc:sldMk cId="3626963900" sldId="307"/>
            <ac:spMk id="44" creationId="{B7016579-5CF7-4E72-BA16-4C1A4D25A557}"/>
          </ac:spMkLst>
        </pc:spChg>
        <pc:spChg chg="add mod ord">
          <ac:chgData name="Philippe Karan" userId="c2e8f618-9ffe-4e23-aa52-34539506ef1c" providerId="ADAL" clId="{B9563BC1-917B-4E47-A310-CF283070251A}" dt="2022-04-21T12:54:49.286" v="23628" actId="166"/>
          <ac:spMkLst>
            <pc:docMk/>
            <pc:sldMk cId="3626963900" sldId="307"/>
            <ac:spMk id="45" creationId="{68DEB697-011E-4B5C-AAD2-E4E586B6A841}"/>
          </ac:spMkLst>
        </pc:spChg>
        <pc:spChg chg="add mod">
          <ac:chgData name="Philippe Karan" userId="c2e8f618-9ffe-4e23-aa52-34539506ef1c" providerId="ADAL" clId="{B9563BC1-917B-4E47-A310-CF283070251A}" dt="2022-04-21T13:09:33.418" v="23764" actId="1037"/>
          <ac:spMkLst>
            <pc:docMk/>
            <pc:sldMk cId="3626963900" sldId="307"/>
            <ac:spMk id="46" creationId="{B19A8C03-86FC-47B6-A090-D4DD4E149DD9}"/>
          </ac:spMkLst>
        </pc:spChg>
        <pc:spChg chg="add mod">
          <ac:chgData name="Philippe Karan" userId="c2e8f618-9ffe-4e23-aa52-34539506ef1c" providerId="ADAL" clId="{B9563BC1-917B-4E47-A310-CF283070251A}" dt="2022-04-20T18:58:03.668" v="23572" actId="1076"/>
          <ac:spMkLst>
            <pc:docMk/>
            <pc:sldMk cId="3626963900" sldId="307"/>
            <ac:spMk id="47" creationId="{CF14C67E-41E9-40AE-9FCC-F4BB4A98E463}"/>
          </ac:spMkLst>
        </pc:spChg>
        <pc:spChg chg="add mod">
          <ac:chgData name="Philippe Karan" userId="c2e8f618-9ffe-4e23-aa52-34539506ef1c" providerId="ADAL" clId="{B9563BC1-917B-4E47-A310-CF283070251A}" dt="2022-04-21T13:11:22.053" v="23809" actId="1038"/>
          <ac:spMkLst>
            <pc:docMk/>
            <pc:sldMk cId="3626963900" sldId="307"/>
            <ac:spMk id="48" creationId="{6F24781E-43A0-4485-8196-02D982B69D8F}"/>
          </ac:spMkLst>
        </pc:spChg>
        <pc:spChg chg="add mod">
          <ac:chgData name="Philippe Karan" userId="c2e8f618-9ffe-4e23-aa52-34539506ef1c" providerId="ADAL" clId="{B9563BC1-917B-4E47-A310-CF283070251A}" dt="2022-04-21T13:35:59.006" v="23836" actId="1037"/>
          <ac:spMkLst>
            <pc:docMk/>
            <pc:sldMk cId="3626963900" sldId="307"/>
            <ac:spMk id="49" creationId="{C9683478-EFA9-4D0F-8B7B-99508DBD8382}"/>
          </ac:spMkLst>
        </pc:spChg>
        <pc:spChg chg="add mod">
          <ac:chgData name="Philippe Karan" userId="c2e8f618-9ffe-4e23-aa52-34539506ef1c" providerId="ADAL" clId="{B9563BC1-917B-4E47-A310-CF283070251A}" dt="2022-04-21T13:11:10.155" v="23806" actId="1076"/>
          <ac:spMkLst>
            <pc:docMk/>
            <pc:sldMk cId="3626963900" sldId="307"/>
            <ac:spMk id="50" creationId="{4EC9D635-3368-44AD-AC80-E8FC7C245030}"/>
          </ac:spMkLst>
        </pc:spChg>
        <pc:spChg chg="add mod">
          <ac:chgData name="Philippe Karan" userId="c2e8f618-9ffe-4e23-aa52-34539506ef1c" providerId="ADAL" clId="{B9563BC1-917B-4E47-A310-CF283070251A}" dt="2022-04-21T13:12:50.607" v="23821" actId="1076"/>
          <ac:spMkLst>
            <pc:docMk/>
            <pc:sldMk cId="3626963900" sldId="307"/>
            <ac:spMk id="68" creationId="{52DD3855-6B13-4884-AB8D-B6DEDD9BDD2E}"/>
          </ac:spMkLst>
        </pc:spChg>
        <pc:spChg chg="add mod">
          <ac:chgData name="Philippe Karan" userId="c2e8f618-9ffe-4e23-aa52-34539506ef1c" providerId="ADAL" clId="{B9563BC1-917B-4E47-A310-CF283070251A}" dt="2022-04-29T14:16:25.130" v="24208"/>
          <ac:spMkLst>
            <pc:docMk/>
            <pc:sldMk cId="3626963900" sldId="307"/>
            <ac:spMk id="71" creationId="{83C13746-3AB7-496F-BFA4-DA8350550AC3}"/>
          </ac:spMkLst>
        </pc:spChg>
        <pc:grpChg chg="add del mod">
          <ac:chgData name="Philippe Karan" userId="c2e8f618-9ffe-4e23-aa52-34539506ef1c" providerId="ADAL" clId="{B9563BC1-917B-4E47-A310-CF283070251A}" dt="2022-04-20T18:29:25.033" v="23335" actId="165"/>
          <ac:grpSpMkLst>
            <pc:docMk/>
            <pc:sldMk cId="3626963900" sldId="307"/>
            <ac:grpSpMk id="9" creationId="{41266B0F-35B4-424C-8133-7ECB2661172F}"/>
          </ac:grpSpMkLst>
        </pc:grpChg>
        <pc:grpChg chg="add del mod">
          <ac:chgData name="Philippe Karan" userId="c2e8f618-9ffe-4e23-aa52-34539506ef1c" providerId="ADAL" clId="{B9563BC1-917B-4E47-A310-CF283070251A}" dt="2022-04-20T18:37:13.957" v="23399" actId="478"/>
          <ac:grpSpMkLst>
            <pc:docMk/>
            <pc:sldMk cId="3626963900" sldId="307"/>
            <ac:grpSpMk id="28" creationId="{B9D8516D-1E7D-499C-BB57-BB3EB375BEBD}"/>
          </ac:grpSpMkLst>
        </pc:grpChg>
        <pc:grpChg chg="add del mod">
          <ac:chgData name="Philippe Karan" userId="c2e8f618-9ffe-4e23-aa52-34539506ef1c" providerId="ADAL" clId="{B9563BC1-917B-4E47-A310-CF283070251A}" dt="2022-04-20T18:37:13.957" v="23399" actId="478"/>
          <ac:grpSpMkLst>
            <pc:docMk/>
            <pc:sldMk cId="3626963900" sldId="307"/>
            <ac:grpSpMk id="29" creationId="{F24E6AF3-84EF-42DF-8F73-EEB7B35272BB}"/>
          </ac:grpSpMkLst>
        </pc:grpChg>
        <pc:picChg chg="add del mod ord modCrop">
          <ac:chgData name="Philippe Karan" userId="c2e8f618-9ffe-4e23-aa52-34539506ef1c" providerId="ADAL" clId="{B9563BC1-917B-4E47-A310-CF283070251A}" dt="2022-04-20T18:44:46.406" v="23466" actId="478"/>
          <ac:picMkLst>
            <pc:docMk/>
            <pc:sldMk cId="3626963900" sldId="307"/>
            <ac:picMk id="33" creationId="{C5AA9BFF-203E-424C-9AC8-FB1A1451390D}"/>
          </ac:picMkLst>
        </pc:picChg>
        <pc:picChg chg="add del">
          <ac:chgData name="Philippe Karan" userId="c2e8f618-9ffe-4e23-aa52-34539506ef1c" providerId="ADAL" clId="{B9563BC1-917B-4E47-A310-CF283070251A}" dt="2022-04-21T13:10:36.522" v="23775" actId="478"/>
          <ac:picMkLst>
            <pc:docMk/>
            <pc:sldMk cId="3626963900" sldId="307"/>
            <ac:picMk id="64" creationId="{3D346AEE-0BE0-4C49-9025-903740A42AE4}"/>
          </ac:picMkLst>
        </pc:picChg>
        <pc:cxnChg chg="mod topLvl">
          <ac:chgData name="Philippe Karan" userId="c2e8f618-9ffe-4e23-aa52-34539506ef1c" providerId="ADAL" clId="{B9563BC1-917B-4E47-A310-CF283070251A}" dt="2022-04-21T12:47:06.162" v="23613" actId="1036"/>
          <ac:cxnSpMkLst>
            <pc:docMk/>
            <pc:sldMk cId="3626963900" sldId="307"/>
            <ac:cxnSpMk id="10" creationId="{9A35571E-27D6-4B75-B8DC-BF3E925B51DA}"/>
          </ac:cxnSpMkLst>
        </pc:cxnChg>
        <pc:cxnChg chg="mod topLvl">
          <ac:chgData name="Philippe Karan" userId="c2e8f618-9ffe-4e23-aa52-34539506ef1c" providerId="ADAL" clId="{B9563BC1-917B-4E47-A310-CF283070251A}" dt="2022-04-21T12:47:06.162" v="23613" actId="1036"/>
          <ac:cxnSpMkLst>
            <pc:docMk/>
            <pc:sldMk cId="3626963900" sldId="307"/>
            <ac:cxnSpMk id="11" creationId="{D28D8CC4-B45D-493B-B53D-CFF14F240139}"/>
          </ac:cxnSpMkLst>
        </pc:cxnChg>
        <pc:cxnChg chg="mod topLvl">
          <ac:chgData name="Philippe Karan" userId="c2e8f618-9ffe-4e23-aa52-34539506ef1c" providerId="ADAL" clId="{B9563BC1-917B-4E47-A310-CF283070251A}" dt="2022-04-21T12:47:06.162" v="23613" actId="1036"/>
          <ac:cxnSpMkLst>
            <pc:docMk/>
            <pc:sldMk cId="3626963900" sldId="307"/>
            <ac:cxnSpMk id="24" creationId="{C0F0CC65-C26E-4B77-9028-384783B12D3B}"/>
          </ac:cxnSpMkLst>
        </pc:cxnChg>
        <pc:cxnChg chg="mod topLvl">
          <ac:chgData name="Philippe Karan" userId="c2e8f618-9ffe-4e23-aa52-34539506ef1c" providerId="ADAL" clId="{B9563BC1-917B-4E47-A310-CF283070251A}" dt="2022-04-21T12:47:06.162" v="23613" actId="1036"/>
          <ac:cxnSpMkLst>
            <pc:docMk/>
            <pc:sldMk cId="3626963900" sldId="307"/>
            <ac:cxnSpMk id="25" creationId="{27791EB7-3279-45DA-B2DA-3178FE34FD42}"/>
          </ac:cxnSpMkLst>
        </pc:cxnChg>
        <pc:cxnChg chg="add mod">
          <ac:chgData name="Philippe Karan" userId="c2e8f618-9ffe-4e23-aa52-34539506ef1c" providerId="ADAL" clId="{B9563BC1-917B-4E47-A310-CF283070251A}" dt="2022-04-21T12:53:19.748" v="23621" actId="1038"/>
          <ac:cxnSpMkLst>
            <pc:docMk/>
            <pc:sldMk cId="3626963900" sldId="307"/>
            <ac:cxnSpMk id="52" creationId="{C4BF8886-7A69-49C2-959E-01C3AD624570}"/>
          </ac:cxnSpMkLst>
        </pc:cxnChg>
        <pc:cxnChg chg="add mod">
          <ac:chgData name="Philippe Karan" userId="c2e8f618-9ffe-4e23-aa52-34539506ef1c" providerId="ADAL" clId="{B9563BC1-917B-4E47-A310-CF283070251A}" dt="2022-04-21T13:35:59.006" v="23836" actId="1037"/>
          <ac:cxnSpMkLst>
            <pc:docMk/>
            <pc:sldMk cId="3626963900" sldId="307"/>
            <ac:cxnSpMk id="53" creationId="{1B3FEB0E-AA81-4820-B0BB-7E97D0358BDF}"/>
          </ac:cxnSpMkLst>
        </pc:cxnChg>
        <pc:cxnChg chg="add del mod">
          <ac:chgData name="Philippe Karan" userId="c2e8f618-9ffe-4e23-aa52-34539506ef1c" providerId="ADAL" clId="{B9563BC1-917B-4E47-A310-CF283070251A}" dt="2022-04-21T13:08:34.861" v="23735" actId="478"/>
          <ac:cxnSpMkLst>
            <pc:docMk/>
            <pc:sldMk cId="3626963900" sldId="307"/>
            <ac:cxnSpMk id="55" creationId="{B12401F3-16BE-40E8-AF2B-A1E1F53900B7}"/>
          </ac:cxnSpMkLst>
        </pc:cxnChg>
        <pc:cxnChg chg="add del mod">
          <ac:chgData name="Philippe Karan" userId="c2e8f618-9ffe-4e23-aa52-34539506ef1c" providerId="ADAL" clId="{B9563BC1-917B-4E47-A310-CF283070251A}" dt="2022-04-21T13:05:38.215" v="23722" actId="478"/>
          <ac:cxnSpMkLst>
            <pc:docMk/>
            <pc:sldMk cId="3626963900" sldId="307"/>
            <ac:cxnSpMk id="57" creationId="{8A410028-3E73-45C3-AA34-DF007C0A3111}"/>
          </ac:cxnSpMkLst>
        </pc:cxnChg>
        <pc:cxnChg chg="add del mod">
          <ac:chgData name="Philippe Karan" userId="c2e8f618-9ffe-4e23-aa52-34539506ef1c" providerId="ADAL" clId="{B9563BC1-917B-4E47-A310-CF283070251A}" dt="2022-04-21T13:11:56.926" v="23810" actId="478"/>
          <ac:cxnSpMkLst>
            <pc:docMk/>
            <pc:sldMk cId="3626963900" sldId="307"/>
            <ac:cxnSpMk id="58" creationId="{21992B62-1D10-4633-8E96-B5D25A686936}"/>
          </ac:cxnSpMkLst>
        </pc:cxnChg>
        <pc:cxnChg chg="add mod">
          <ac:chgData name="Philippe Karan" userId="c2e8f618-9ffe-4e23-aa52-34539506ef1c" providerId="ADAL" clId="{B9563BC1-917B-4E47-A310-CF283070251A}" dt="2022-04-21T13:05:58.857" v="23732" actId="1036"/>
          <ac:cxnSpMkLst>
            <pc:docMk/>
            <pc:sldMk cId="3626963900" sldId="307"/>
            <ac:cxnSpMk id="61" creationId="{BAEBE15C-0B2E-408D-A1FF-3D561B5B77B0}"/>
          </ac:cxnSpMkLst>
        </pc:cxnChg>
        <pc:cxnChg chg="add mod">
          <ac:chgData name="Philippe Karan" userId="c2e8f618-9ffe-4e23-aa52-34539506ef1c" providerId="ADAL" clId="{B9563BC1-917B-4E47-A310-CF283070251A}" dt="2022-04-21T13:09:33.418" v="23764" actId="1037"/>
          <ac:cxnSpMkLst>
            <pc:docMk/>
            <pc:sldMk cId="3626963900" sldId="307"/>
            <ac:cxnSpMk id="62" creationId="{50BE81DE-838C-447C-AFD4-C03024D3FE89}"/>
          </ac:cxnSpMkLst>
        </pc:cxnChg>
        <pc:cxnChg chg="add del mod">
          <ac:chgData name="Philippe Karan" userId="c2e8f618-9ffe-4e23-aa52-34539506ef1c" providerId="ADAL" clId="{B9563BC1-917B-4E47-A310-CF283070251A}" dt="2022-04-21T13:10:36.218" v="23774" actId="478"/>
          <ac:cxnSpMkLst>
            <pc:docMk/>
            <pc:sldMk cId="3626963900" sldId="307"/>
            <ac:cxnSpMk id="66" creationId="{0598322D-0BA3-4D43-AB8C-93C5F4060B6C}"/>
          </ac:cxnSpMkLst>
        </pc:cxnChg>
        <pc:cxnChg chg="add del mod">
          <ac:chgData name="Philippe Karan" userId="c2e8f618-9ffe-4e23-aa52-34539506ef1c" providerId="ADAL" clId="{B9563BC1-917B-4E47-A310-CF283070251A}" dt="2022-04-21T13:10:34.530" v="23773" actId="478"/>
          <ac:cxnSpMkLst>
            <pc:docMk/>
            <pc:sldMk cId="3626963900" sldId="307"/>
            <ac:cxnSpMk id="67" creationId="{3074545D-6C21-4E0E-AC64-4C955852BDB4}"/>
          </ac:cxnSpMkLst>
        </pc:cxnChg>
        <pc:cxnChg chg="add mod">
          <ac:chgData name="Philippe Karan" userId="c2e8f618-9ffe-4e23-aa52-34539506ef1c" providerId="ADAL" clId="{B9563BC1-917B-4E47-A310-CF283070251A}" dt="2022-04-21T13:12:31.752" v="23820" actId="1036"/>
          <ac:cxnSpMkLst>
            <pc:docMk/>
            <pc:sldMk cId="3626963900" sldId="307"/>
            <ac:cxnSpMk id="69" creationId="{55FC9A60-159F-4A3E-AD6E-B721985CE2EB}"/>
          </ac:cxnSpMkLst>
        </pc:cxnChg>
        <pc:cxnChg chg="add mod">
          <ac:chgData name="Philippe Karan" userId="c2e8f618-9ffe-4e23-aa52-34539506ef1c" providerId="ADAL" clId="{B9563BC1-917B-4E47-A310-CF283070251A}" dt="2022-04-21T13:33:08.285" v="23830" actId="1076"/>
          <ac:cxnSpMkLst>
            <pc:docMk/>
            <pc:sldMk cId="3626963900" sldId="307"/>
            <ac:cxnSpMk id="70" creationId="{3F5EEE72-DDF4-4B19-8741-083D724145BB}"/>
          </ac:cxnSpMkLst>
        </pc:cxnChg>
      </pc:sldChg>
      <pc:sldChg chg="delSp modSp new del mod">
        <pc:chgData name="Philippe Karan" userId="c2e8f618-9ffe-4e23-aa52-34539506ef1c" providerId="ADAL" clId="{B9563BC1-917B-4E47-A310-CF283070251A}" dt="2022-04-21T15:53:50.799" v="24140" actId="47"/>
        <pc:sldMkLst>
          <pc:docMk/>
          <pc:sldMk cId="2668793577" sldId="308"/>
        </pc:sldMkLst>
        <pc:spChg chg="mod">
          <ac:chgData name="Philippe Karan" userId="c2e8f618-9ffe-4e23-aa52-34539506ef1c" providerId="ADAL" clId="{B9563BC1-917B-4E47-A310-CF283070251A}" dt="2022-04-21T13:37:42.081" v="23886" actId="20577"/>
          <ac:spMkLst>
            <pc:docMk/>
            <pc:sldMk cId="2668793577" sldId="308"/>
            <ac:spMk id="2" creationId="{A17856AC-1B92-4119-8C33-3595DAFF13E7}"/>
          </ac:spMkLst>
        </pc:spChg>
        <pc:spChg chg="del">
          <ac:chgData name="Philippe Karan" userId="c2e8f618-9ffe-4e23-aa52-34539506ef1c" providerId="ADAL" clId="{B9563BC1-917B-4E47-A310-CF283070251A}" dt="2022-04-21T13:37:33.720" v="23865" actId="478"/>
          <ac:spMkLst>
            <pc:docMk/>
            <pc:sldMk cId="2668793577" sldId="308"/>
            <ac:spMk id="3" creationId="{FE3F8BB0-3604-403E-A82E-2914CA15F91C}"/>
          </ac:spMkLst>
        </pc:spChg>
      </pc:sldChg>
      <pc:sldChg chg="addSp delSp modSp add mod modAnim">
        <pc:chgData name="Philippe Karan" userId="c2e8f618-9ffe-4e23-aa52-34539506ef1c" providerId="ADAL" clId="{B9563BC1-917B-4E47-A310-CF283070251A}" dt="2022-04-21T15:53:30.483" v="24139"/>
        <pc:sldMkLst>
          <pc:docMk/>
          <pc:sldMk cId="1539735913" sldId="309"/>
        </pc:sldMkLst>
        <pc:spChg chg="add mod">
          <ac:chgData name="Philippe Karan" userId="c2e8f618-9ffe-4e23-aa52-34539506ef1c" providerId="ADAL" clId="{B9563BC1-917B-4E47-A310-CF283070251A}" dt="2022-04-21T15:41:28.259" v="23931" actId="1038"/>
          <ac:spMkLst>
            <pc:docMk/>
            <pc:sldMk cId="1539735913" sldId="309"/>
            <ac:spMk id="3" creationId="{E614B04E-FBF7-4C89-9B14-9E9E828A5F2D}"/>
          </ac:spMkLst>
        </pc:spChg>
        <pc:spChg chg="del mod">
          <ac:chgData name="Philippe Karan" userId="c2e8f618-9ffe-4e23-aa52-34539506ef1c" providerId="ADAL" clId="{B9563BC1-917B-4E47-A310-CF283070251A}" dt="2022-04-21T15:39:56.326" v="23892" actId="478"/>
          <ac:spMkLst>
            <pc:docMk/>
            <pc:sldMk cId="1539735913" sldId="309"/>
            <ac:spMk id="30" creationId="{8A99ABD1-C090-4A83-8FD2-E9BC371E01EB}"/>
          </ac:spMkLst>
        </pc:spChg>
        <pc:spChg chg="add mod">
          <ac:chgData name="Philippe Karan" userId="c2e8f618-9ffe-4e23-aa52-34539506ef1c" providerId="ADAL" clId="{B9563BC1-917B-4E47-A310-CF283070251A}" dt="2022-04-21T15:42:26.740" v="23963" actId="1035"/>
          <ac:spMkLst>
            <pc:docMk/>
            <pc:sldMk cId="1539735913" sldId="309"/>
            <ac:spMk id="32" creationId="{59B5519C-8973-4C13-B520-3B9B5EF19AD8}"/>
          </ac:spMkLst>
        </pc:spChg>
        <pc:spChg chg="add mod">
          <ac:chgData name="Philippe Karan" userId="c2e8f618-9ffe-4e23-aa52-34539506ef1c" providerId="ADAL" clId="{B9563BC1-917B-4E47-A310-CF283070251A}" dt="2022-04-21T15:42:23.901" v="23958" actId="1035"/>
          <ac:spMkLst>
            <pc:docMk/>
            <pc:sldMk cId="1539735913" sldId="309"/>
            <ac:spMk id="33" creationId="{7AA70940-9452-44A1-B276-9D0B4680307F}"/>
          </ac:spMkLst>
        </pc:spChg>
        <pc:spChg chg="add mod">
          <ac:chgData name="Philippe Karan" userId="c2e8f618-9ffe-4e23-aa52-34539506ef1c" providerId="ADAL" clId="{B9563BC1-917B-4E47-A310-CF283070251A}" dt="2022-04-21T15:42:11.953" v="23950" actId="1076"/>
          <ac:spMkLst>
            <pc:docMk/>
            <pc:sldMk cId="1539735913" sldId="309"/>
            <ac:spMk id="34" creationId="{14348A8E-4FA5-40F7-A170-3B29F806896F}"/>
          </ac:spMkLst>
        </pc:spChg>
        <pc:spChg chg="add mod">
          <ac:chgData name="Philippe Karan" userId="c2e8f618-9ffe-4e23-aa52-34539506ef1c" providerId="ADAL" clId="{B9563BC1-917B-4E47-A310-CF283070251A}" dt="2022-04-21T15:46:48.127" v="23976" actId="1037"/>
          <ac:spMkLst>
            <pc:docMk/>
            <pc:sldMk cId="1539735913" sldId="309"/>
            <ac:spMk id="35" creationId="{D16BFC5A-4ECD-47E1-BA88-631CCB513AD7}"/>
          </ac:spMkLst>
        </pc:spChg>
        <pc:spChg chg="add mod ord">
          <ac:chgData name="Philippe Karan" userId="c2e8f618-9ffe-4e23-aa52-34539506ef1c" providerId="ADAL" clId="{B9563BC1-917B-4E47-A310-CF283070251A}" dt="2022-04-21T15:51:31.215" v="24109" actId="1076"/>
          <ac:spMkLst>
            <pc:docMk/>
            <pc:sldMk cId="1539735913" sldId="309"/>
            <ac:spMk id="36" creationId="{5D6A9215-7EC6-400A-A41F-0E4056731C82}"/>
          </ac:spMkLst>
        </pc:spChg>
        <pc:spChg chg="add mod">
          <ac:chgData name="Philippe Karan" userId="c2e8f618-9ffe-4e23-aa52-34539506ef1c" providerId="ADAL" clId="{B9563BC1-917B-4E47-A310-CF283070251A}" dt="2022-04-21T15:52:01.136" v="24113" actId="207"/>
          <ac:spMkLst>
            <pc:docMk/>
            <pc:sldMk cId="1539735913" sldId="309"/>
            <ac:spMk id="37" creationId="{FA4DCFD6-4DAF-4F3B-B091-13DF953C4C83}"/>
          </ac:spMkLst>
        </pc:spChg>
        <pc:spChg chg="add mod">
          <ac:chgData name="Philippe Karan" userId="c2e8f618-9ffe-4e23-aa52-34539506ef1c" providerId="ADAL" clId="{B9563BC1-917B-4E47-A310-CF283070251A}" dt="2022-04-21T15:51:27.214" v="24108" actId="1076"/>
          <ac:spMkLst>
            <pc:docMk/>
            <pc:sldMk cId="1539735913" sldId="309"/>
            <ac:spMk id="38" creationId="{610DE555-5ED9-4E26-B2A5-CAEFD89D5F6F}"/>
          </ac:spMkLst>
        </pc:spChg>
        <pc:spChg chg="add mod">
          <ac:chgData name="Philippe Karan" userId="c2e8f618-9ffe-4e23-aa52-34539506ef1c" providerId="ADAL" clId="{B9563BC1-917B-4E47-A310-CF283070251A}" dt="2022-04-21T15:53:14.195" v="24127" actId="14100"/>
          <ac:spMkLst>
            <pc:docMk/>
            <pc:sldMk cId="1539735913" sldId="309"/>
            <ac:spMk id="39" creationId="{00349C21-5AA5-4E64-BD23-28C2F1FC0473}"/>
          </ac:spMkLst>
        </pc:spChg>
        <pc:spChg chg="add mod">
          <ac:chgData name="Philippe Karan" userId="c2e8f618-9ffe-4e23-aa52-34539506ef1c" providerId="ADAL" clId="{B9563BC1-917B-4E47-A310-CF283070251A}" dt="2022-04-21T15:53:26.659" v="24138" actId="1076"/>
          <ac:spMkLst>
            <pc:docMk/>
            <pc:sldMk cId="1539735913" sldId="309"/>
            <ac:spMk id="40" creationId="{1ED2FE72-029E-4952-ACEE-F71AECA488AA}"/>
          </ac:spMkLst>
        </pc:spChg>
        <pc:picChg chg="mod">
          <ac:chgData name="Philippe Karan" userId="c2e8f618-9ffe-4e23-aa52-34539506ef1c" providerId="ADAL" clId="{B9563BC1-917B-4E47-A310-CF283070251A}" dt="2022-04-21T15:48:52.095" v="24045" actId="1038"/>
          <ac:picMkLst>
            <pc:docMk/>
            <pc:sldMk cId="1539735913" sldId="309"/>
            <ac:picMk id="5" creationId="{12550336-DDA9-42D6-B2AE-A9E330EBF11B}"/>
          </ac:picMkLst>
        </pc:picChg>
        <pc:cxnChg chg="mod">
          <ac:chgData name="Philippe Karan" userId="c2e8f618-9ffe-4e23-aa52-34539506ef1c" providerId="ADAL" clId="{B9563BC1-917B-4E47-A310-CF283070251A}" dt="2022-04-21T15:41:32.695" v="23932" actId="1076"/>
          <ac:cxnSpMkLst>
            <pc:docMk/>
            <pc:sldMk cId="1539735913" sldId="309"/>
            <ac:cxnSpMk id="31" creationId="{7D7F1AF0-1F4B-4B05-BD22-5ADE63E729EF}"/>
          </ac:cxnSpMkLst>
        </pc:cxnChg>
      </pc:sldChg>
      <pc:sldChg chg="modSp add mod">
        <pc:chgData name="Philippe Karan" userId="c2e8f618-9ffe-4e23-aa52-34539506ef1c" providerId="ADAL" clId="{B9563BC1-917B-4E47-A310-CF283070251A}" dt="2022-04-29T15:31:02.164" v="24313" actId="20577"/>
        <pc:sldMkLst>
          <pc:docMk/>
          <pc:sldMk cId="50573441" sldId="310"/>
        </pc:sldMkLst>
        <pc:spChg chg="mod">
          <ac:chgData name="Philippe Karan" userId="c2e8f618-9ffe-4e23-aa52-34539506ef1c" providerId="ADAL" clId="{B9563BC1-917B-4E47-A310-CF283070251A}" dt="2022-04-29T15:31:02.164" v="24313" actId="20577"/>
          <ac:spMkLst>
            <pc:docMk/>
            <pc:sldMk cId="50573441" sldId="310"/>
            <ac:spMk id="3" creationId="{BBFD6418-81FD-4A48-A0F8-82B9C40DAB4E}"/>
          </ac:spMkLst>
        </pc:spChg>
      </pc:sldChg>
      <pc:sldChg chg="addSp delSp modSp new mod modAnim">
        <pc:chgData name="Philippe Karan" userId="c2e8f618-9ffe-4e23-aa52-34539506ef1c" providerId="ADAL" clId="{B9563BC1-917B-4E47-A310-CF283070251A}" dt="2022-04-29T17:06:35.172" v="24535" actId="1038"/>
        <pc:sldMkLst>
          <pc:docMk/>
          <pc:sldMk cId="543093571" sldId="311"/>
        </pc:sldMkLst>
        <pc:spChg chg="mod">
          <ac:chgData name="Philippe Karan" userId="c2e8f618-9ffe-4e23-aa52-34539506ef1c" providerId="ADAL" clId="{B9563BC1-917B-4E47-A310-CF283070251A}" dt="2022-04-29T15:30:32.243" v="24298" actId="20577"/>
          <ac:spMkLst>
            <pc:docMk/>
            <pc:sldMk cId="543093571" sldId="311"/>
            <ac:spMk id="2" creationId="{F9A875DE-1402-4A32-82FB-4CE69C758B60}"/>
          </ac:spMkLst>
        </pc:spChg>
        <pc:spChg chg="del">
          <ac:chgData name="Philippe Karan" userId="c2e8f618-9ffe-4e23-aa52-34539506ef1c" providerId="ADAL" clId="{B9563BC1-917B-4E47-A310-CF283070251A}" dt="2022-04-29T15:29:01.175" v="24264" actId="478"/>
          <ac:spMkLst>
            <pc:docMk/>
            <pc:sldMk cId="543093571" sldId="311"/>
            <ac:spMk id="3" creationId="{6F59E5DD-0A21-49B5-8B82-FE987B8F4D2D}"/>
          </ac:spMkLst>
        </pc:spChg>
        <pc:spChg chg="add mod">
          <ac:chgData name="Philippe Karan" userId="c2e8f618-9ffe-4e23-aa52-34539506ef1c" providerId="ADAL" clId="{B9563BC1-917B-4E47-A310-CF283070251A}" dt="2022-04-29T17:00:08.348" v="24378" actId="1076"/>
          <ac:spMkLst>
            <pc:docMk/>
            <pc:sldMk cId="543093571" sldId="311"/>
            <ac:spMk id="10" creationId="{54DD08EA-E5CF-445E-B894-295D73EF04A1}"/>
          </ac:spMkLst>
        </pc:spChg>
        <pc:spChg chg="add mod">
          <ac:chgData name="Philippe Karan" userId="c2e8f618-9ffe-4e23-aa52-34539506ef1c" providerId="ADAL" clId="{B9563BC1-917B-4E47-A310-CF283070251A}" dt="2022-04-29T16:59:18.721" v="24364" actId="1076"/>
          <ac:spMkLst>
            <pc:docMk/>
            <pc:sldMk cId="543093571" sldId="311"/>
            <ac:spMk id="11" creationId="{24897A9E-A46F-46AC-84FB-5A176CEFB4EE}"/>
          </ac:spMkLst>
        </pc:spChg>
        <pc:spChg chg="add mod">
          <ac:chgData name="Philippe Karan" userId="c2e8f618-9ffe-4e23-aa52-34539506ef1c" providerId="ADAL" clId="{B9563BC1-917B-4E47-A310-CF283070251A}" dt="2022-04-29T16:59:25.675" v="24368" actId="1076"/>
          <ac:spMkLst>
            <pc:docMk/>
            <pc:sldMk cId="543093571" sldId="311"/>
            <ac:spMk id="12" creationId="{E4777DB2-8ED5-41CE-AD9F-4F8EE3551705}"/>
          </ac:spMkLst>
        </pc:spChg>
        <pc:spChg chg="add mod">
          <ac:chgData name="Philippe Karan" userId="c2e8f618-9ffe-4e23-aa52-34539506ef1c" providerId="ADAL" clId="{B9563BC1-917B-4E47-A310-CF283070251A}" dt="2022-04-29T16:59:37.306" v="24373" actId="1076"/>
          <ac:spMkLst>
            <pc:docMk/>
            <pc:sldMk cId="543093571" sldId="311"/>
            <ac:spMk id="13" creationId="{F3A482FA-FD94-4D45-8909-8DB3A2DFA660}"/>
          </ac:spMkLst>
        </pc:spChg>
        <pc:spChg chg="add mod">
          <ac:chgData name="Philippe Karan" userId="c2e8f618-9ffe-4e23-aa52-34539506ef1c" providerId="ADAL" clId="{B9563BC1-917B-4E47-A310-CF283070251A}" dt="2022-04-29T16:59:46.139" v="24377" actId="1076"/>
          <ac:spMkLst>
            <pc:docMk/>
            <pc:sldMk cId="543093571" sldId="311"/>
            <ac:spMk id="14" creationId="{EB930D67-3616-4E9F-ADEB-6F8AAF1C9D50}"/>
          </ac:spMkLst>
        </pc:spChg>
        <pc:spChg chg="add mod">
          <ac:chgData name="Philippe Karan" userId="c2e8f618-9ffe-4e23-aa52-34539506ef1c" providerId="ADAL" clId="{B9563BC1-917B-4E47-A310-CF283070251A}" dt="2022-04-29T17:04:43.792" v="24490" actId="1036"/>
          <ac:spMkLst>
            <pc:docMk/>
            <pc:sldMk cId="543093571" sldId="311"/>
            <ac:spMk id="16" creationId="{974F971D-0EF2-4016-A6EB-3ABF06B1EC15}"/>
          </ac:spMkLst>
        </pc:spChg>
        <pc:spChg chg="add mod">
          <ac:chgData name="Philippe Karan" userId="c2e8f618-9ffe-4e23-aa52-34539506ef1c" providerId="ADAL" clId="{B9563BC1-917B-4E47-A310-CF283070251A}" dt="2022-04-29T17:04:43.792" v="24490" actId="1036"/>
          <ac:spMkLst>
            <pc:docMk/>
            <pc:sldMk cId="543093571" sldId="311"/>
            <ac:spMk id="17" creationId="{6420E0BB-ED0C-43CB-952F-7A97F8BDF29F}"/>
          </ac:spMkLst>
        </pc:spChg>
        <pc:picChg chg="add del mod">
          <ac:chgData name="Philippe Karan" userId="c2e8f618-9ffe-4e23-aa52-34539506ef1c" providerId="ADAL" clId="{B9563BC1-917B-4E47-A310-CF283070251A}" dt="2022-04-29T16:57:57.262" v="24351" actId="478"/>
          <ac:picMkLst>
            <pc:docMk/>
            <pc:sldMk cId="543093571" sldId="311"/>
            <ac:picMk id="5" creationId="{07C823E0-38B0-4E8E-B9C0-1DB61B3E4E62}"/>
          </ac:picMkLst>
        </pc:picChg>
        <pc:picChg chg="add del mod">
          <ac:chgData name="Philippe Karan" userId="c2e8f618-9ffe-4e23-aa52-34539506ef1c" providerId="ADAL" clId="{B9563BC1-917B-4E47-A310-CF283070251A}" dt="2022-04-29T16:54:20.799" v="24348" actId="478"/>
          <ac:picMkLst>
            <pc:docMk/>
            <pc:sldMk cId="543093571" sldId="311"/>
            <ac:picMk id="7" creationId="{162BA2B5-53D6-4FEC-A26D-186E3C00D681}"/>
          </ac:picMkLst>
        </pc:picChg>
        <pc:picChg chg="add mod">
          <ac:chgData name="Philippe Karan" userId="c2e8f618-9ffe-4e23-aa52-34539506ef1c" providerId="ADAL" clId="{B9563BC1-917B-4E47-A310-CF283070251A}" dt="2022-04-29T16:58:04.599" v="24356" actId="1076"/>
          <ac:picMkLst>
            <pc:docMk/>
            <pc:sldMk cId="543093571" sldId="311"/>
            <ac:picMk id="9" creationId="{652073E7-516F-43BF-A301-DB056130CD5A}"/>
          </ac:picMkLst>
        </pc:picChg>
        <pc:picChg chg="add mod">
          <ac:chgData name="Philippe Karan" userId="c2e8f618-9ffe-4e23-aa52-34539506ef1c" providerId="ADAL" clId="{B9563BC1-917B-4E47-A310-CF283070251A}" dt="2022-04-29T17:06:35.172" v="24535" actId="1038"/>
          <ac:picMkLst>
            <pc:docMk/>
            <pc:sldMk cId="543093571" sldId="311"/>
            <ac:picMk id="15" creationId="{2A24D568-5F00-41A2-BC07-19A79B157D48}"/>
          </ac:picMkLst>
        </pc:picChg>
        <pc:cxnChg chg="add mod">
          <ac:chgData name="Philippe Karan" userId="c2e8f618-9ffe-4e23-aa52-34539506ef1c" providerId="ADAL" clId="{B9563BC1-917B-4E47-A310-CF283070251A}" dt="2022-04-29T17:04:43.792" v="24490" actId="1036"/>
          <ac:cxnSpMkLst>
            <pc:docMk/>
            <pc:sldMk cId="543093571" sldId="311"/>
            <ac:cxnSpMk id="18" creationId="{C1995101-1372-43FF-92B4-B8211366751F}"/>
          </ac:cxnSpMkLst>
        </pc:cxnChg>
      </pc:sldChg>
      <pc:sldChg chg="addSp delSp modSp add mod modAnim">
        <pc:chgData name="Philippe Karan" userId="c2e8f618-9ffe-4e23-aa52-34539506ef1c" providerId="ADAL" clId="{B9563BC1-917B-4E47-A310-CF283070251A}" dt="2022-05-03T14:46:56.930" v="26511" actId="20577"/>
        <pc:sldMkLst>
          <pc:docMk/>
          <pc:sldMk cId="1934040540" sldId="312"/>
        </pc:sldMkLst>
        <pc:spChg chg="add mod ord">
          <ac:chgData name="Philippe Karan" userId="c2e8f618-9ffe-4e23-aa52-34539506ef1c" providerId="ADAL" clId="{B9563BC1-917B-4E47-A310-CF283070251A}" dt="2022-04-29T18:07:20.746" v="24622" actId="167"/>
          <ac:spMkLst>
            <pc:docMk/>
            <pc:sldMk cId="1934040540" sldId="312"/>
            <ac:spMk id="6" creationId="{2E816C5F-77F3-4386-B62C-816A49C96FFE}"/>
          </ac:spMkLst>
        </pc:spChg>
        <pc:spChg chg="add del mod">
          <ac:chgData name="Philippe Karan" userId="c2e8f618-9ffe-4e23-aa52-34539506ef1c" providerId="ADAL" clId="{B9563BC1-917B-4E47-A310-CF283070251A}" dt="2022-04-29T18:07:22.980" v="24624" actId="478"/>
          <ac:spMkLst>
            <pc:docMk/>
            <pc:sldMk cId="1934040540" sldId="312"/>
            <ac:spMk id="7" creationId="{7B40F32B-3900-4671-BDFE-C36D9878E77F}"/>
          </ac:spMkLst>
        </pc:spChg>
        <pc:spChg chg="add mod">
          <ac:chgData name="Philippe Karan" userId="c2e8f618-9ffe-4e23-aa52-34539506ef1c" providerId="ADAL" clId="{B9563BC1-917B-4E47-A310-CF283070251A}" dt="2022-04-29T18:16:26.074" v="24717" actId="207"/>
          <ac:spMkLst>
            <pc:docMk/>
            <pc:sldMk cId="1934040540" sldId="312"/>
            <ac:spMk id="8" creationId="{7CEC89AA-F69A-47EF-A3C2-53C2F74E7331}"/>
          </ac:spMkLst>
        </pc:spChg>
        <pc:spChg chg="add mod">
          <ac:chgData name="Philippe Karan" userId="c2e8f618-9ffe-4e23-aa52-34539506ef1c" providerId="ADAL" clId="{B9563BC1-917B-4E47-A310-CF283070251A}" dt="2022-04-29T18:14:19.940" v="24656" actId="1076"/>
          <ac:spMkLst>
            <pc:docMk/>
            <pc:sldMk cId="1934040540" sldId="312"/>
            <ac:spMk id="9" creationId="{9900203D-BE3E-47FD-A18D-39FC10F01C4E}"/>
          </ac:spMkLst>
        </pc:spChg>
        <pc:spChg chg="add mod">
          <ac:chgData name="Philippe Karan" userId="c2e8f618-9ffe-4e23-aa52-34539506ef1c" providerId="ADAL" clId="{B9563BC1-917B-4E47-A310-CF283070251A}" dt="2022-04-29T18:16:43.858" v="24719" actId="1076"/>
          <ac:spMkLst>
            <pc:docMk/>
            <pc:sldMk cId="1934040540" sldId="312"/>
            <ac:spMk id="12" creationId="{36E5BDCA-28B6-491A-A25C-DBB82BF2F821}"/>
          </ac:spMkLst>
        </pc:spChg>
        <pc:spChg chg="add mod">
          <ac:chgData name="Philippe Karan" userId="c2e8f618-9ffe-4e23-aa52-34539506ef1c" providerId="ADAL" clId="{B9563BC1-917B-4E47-A310-CF283070251A}" dt="2022-04-29T18:18:07.813" v="24791" actId="1076"/>
          <ac:spMkLst>
            <pc:docMk/>
            <pc:sldMk cId="1934040540" sldId="312"/>
            <ac:spMk id="13" creationId="{666259C7-ACA8-4A9B-A659-2716EFF28179}"/>
          </ac:spMkLst>
        </pc:spChg>
        <pc:spChg chg="add mod">
          <ac:chgData name="Philippe Karan" userId="c2e8f618-9ffe-4e23-aa52-34539506ef1c" providerId="ADAL" clId="{B9563BC1-917B-4E47-A310-CF283070251A}" dt="2022-04-29T18:36:42.489" v="24895" actId="1076"/>
          <ac:spMkLst>
            <pc:docMk/>
            <pc:sldMk cId="1934040540" sldId="312"/>
            <ac:spMk id="15" creationId="{8C124A41-2138-46A9-8ED1-B983B9050157}"/>
          </ac:spMkLst>
        </pc:spChg>
        <pc:spChg chg="add mod">
          <ac:chgData name="Philippe Karan" userId="c2e8f618-9ffe-4e23-aa52-34539506ef1c" providerId="ADAL" clId="{B9563BC1-917B-4E47-A310-CF283070251A}" dt="2022-04-29T18:36:36.193" v="24894" actId="1076"/>
          <ac:spMkLst>
            <pc:docMk/>
            <pc:sldMk cId="1934040540" sldId="312"/>
            <ac:spMk id="19" creationId="{12CB384D-EF81-4AF5-8774-486C6005733B}"/>
          </ac:spMkLst>
        </pc:spChg>
        <pc:spChg chg="add mod">
          <ac:chgData name="Philippe Karan" userId="c2e8f618-9ffe-4e23-aa52-34539506ef1c" providerId="ADAL" clId="{B9563BC1-917B-4E47-A310-CF283070251A}" dt="2022-05-03T14:46:56.930" v="26511" actId="20577"/>
          <ac:spMkLst>
            <pc:docMk/>
            <pc:sldMk cId="1934040540" sldId="312"/>
            <ac:spMk id="20" creationId="{A50AEA24-D2FF-44E4-82AC-39E84846FFFE}"/>
          </ac:spMkLst>
        </pc:spChg>
        <pc:spChg chg="add mod">
          <ac:chgData name="Philippe Karan" userId="c2e8f618-9ffe-4e23-aa52-34539506ef1c" providerId="ADAL" clId="{B9563BC1-917B-4E47-A310-CF283070251A}" dt="2022-04-29T18:36:11.552" v="24890" actId="14100"/>
          <ac:spMkLst>
            <pc:docMk/>
            <pc:sldMk cId="1934040540" sldId="312"/>
            <ac:spMk id="22" creationId="{BED53550-269D-4382-A953-52E2CB49820E}"/>
          </ac:spMkLst>
        </pc:spChg>
        <pc:picChg chg="del mod">
          <ac:chgData name="Philippe Karan" userId="c2e8f618-9ffe-4e23-aa52-34539506ef1c" providerId="ADAL" clId="{B9563BC1-917B-4E47-A310-CF283070251A}" dt="2022-04-29T17:06:51.348" v="24536" actId="478"/>
          <ac:picMkLst>
            <pc:docMk/>
            <pc:sldMk cId="1934040540" sldId="312"/>
            <ac:picMk id="5" creationId="{07C823E0-38B0-4E8E-B9C0-1DB61B3E4E62}"/>
          </ac:picMkLst>
        </pc:picChg>
        <pc:picChg chg="del">
          <ac:chgData name="Philippe Karan" userId="c2e8f618-9ffe-4e23-aa52-34539506ef1c" providerId="ADAL" clId="{B9563BC1-917B-4E47-A310-CF283070251A}" dt="2022-04-29T16:57:53.678" v="24350" actId="478"/>
          <ac:picMkLst>
            <pc:docMk/>
            <pc:sldMk cId="1934040540" sldId="312"/>
            <ac:picMk id="7" creationId="{162BA2B5-53D6-4FEC-A26D-186E3C00D681}"/>
          </ac:picMkLst>
        </pc:picChg>
        <pc:picChg chg="add mod">
          <ac:chgData name="Philippe Karan" userId="c2e8f618-9ffe-4e23-aa52-34539506ef1c" providerId="ADAL" clId="{B9563BC1-917B-4E47-A310-CF283070251A}" dt="2022-04-29T18:36:08.183" v="24889" actId="1076"/>
          <ac:picMkLst>
            <pc:docMk/>
            <pc:sldMk cId="1934040540" sldId="312"/>
            <ac:picMk id="21" creationId="{88A58FA7-93EF-471F-85C5-4846A56E20C5}"/>
          </ac:picMkLst>
        </pc:picChg>
        <pc:cxnChg chg="add mod">
          <ac:chgData name="Philippe Karan" userId="c2e8f618-9ffe-4e23-aa52-34539506ef1c" providerId="ADAL" clId="{B9563BC1-917B-4E47-A310-CF283070251A}" dt="2022-04-29T18:13:53.171" v="24627" actId="1076"/>
          <ac:cxnSpMkLst>
            <pc:docMk/>
            <pc:sldMk cId="1934040540" sldId="312"/>
            <ac:cxnSpMk id="10" creationId="{31EAC13C-F75D-44C7-B0C6-B5C2BC3A11AE}"/>
          </ac:cxnSpMkLst>
        </pc:cxnChg>
        <pc:cxnChg chg="add mod">
          <ac:chgData name="Philippe Karan" userId="c2e8f618-9ffe-4e23-aa52-34539506ef1c" providerId="ADAL" clId="{B9563BC1-917B-4E47-A310-CF283070251A}" dt="2022-04-29T18:13:53.171" v="24627" actId="1076"/>
          <ac:cxnSpMkLst>
            <pc:docMk/>
            <pc:sldMk cId="1934040540" sldId="312"/>
            <ac:cxnSpMk id="11" creationId="{3B210159-A250-420D-BB7A-95185A19A709}"/>
          </ac:cxnSpMkLst>
        </pc:cxnChg>
        <pc:cxnChg chg="add mod">
          <ac:chgData name="Philippe Karan" userId="c2e8f618-9ffe-4e23-aa52-34539506ef1c" providerId="ADAL" clId="{B9563BC1-917B-4E47-A310-CF283070251A}" dt="2022-04-29T18:18:18.710" v="24794" actId="1076"/>
          <ac:cxnSpMkLst>
            <pc:docMk/>
            <pc:sldMk cId="1934040540" sldId="312"/>
            <ac:cxnSpMk id="14" creationId="{FB0E5057-88B2-4816-9D76-78A5129D1797}"/>
          </ac:cxnSpMkLst>
        </pc:cxnChg>
        <pc:cxnChg chg="add mod">
          <ac:chgData name="Philippe Karan" userId="c2e8f618-9ffe-4e23-aa52-34539506ef1c" providerId="ADAL" clId="{B9563BC1-917B-4E47-A310-CF283070251A}" dt="2022-04-29T18:36:28.568" v="24893" actId="1076"/>
          <ac:cxnSpMkLst>
            <pc:docMk/>
            <pc:sldMk cId="1934040540" sldId="312"/>
            <ac:cxnSpMk id="16" creationId="{A545C266-7FA2-4BF4-9311-DAEF44A7BD6A}"/>
          </ac:cxnSpMkLst>
        </pc:cxnChg>
        <pc:cxnChg chg="add mod">
          <ac:chgData name="Philippe Karan" userId="c2e8f618-9ffe-4e23-aa52-34539506ef1c" providerId="ADAL" clId="{B9563BC1-917B-4E47-A310-CF283070251A}" dt="2022-04-29T18:36:20.280" v="24891" actId="1076"/>
          <ac:cxnSpMkLst>
            <pc:docMk/>
            <pc:sldMk cId="1934040540" sldId="312"/>
            <ac:cxnSpMk id="18" creationId="{40892BB1-6851-44A2-B8B1-8C6737C9F7E8}"/>
          </ac:cxnSpMkLst>
        </pc:cxnChg>
      </pc:sldChg>
      <pc:sldChg chg="addSp delSp modSp new mod modAnim">
        <pc:chgData name="Philippe Karan" userId="c2e8f618-9ffe-4e23-aa52-34539506ef1c" providerId="ADAL" clId="{B9563BC1-917B-4E47-A310-CF283070251A}" dt="2022-05-03T15:22:02.320" v="26539" actId="1076"/>
        <pc:sldMkLst>
          <pc:docMk/>
          <pc:sldMk cId="261523996" sldId="313"/>
        </pc:sldMkLst>
        <pc:spChg chg="mod modVis">
          <ac:chgData name="Philippe Karan" userId="c2e8f618-9ffe-4e23-aa52-34539506ef1c" providerId="ADAL" clId="{B9563BC1-917B-4E47-A310-CF283070251A}" dt="2022-05-03T15:22:02.320" v="26539" actId="1076"/>
          <ac:spMkLst>
            <pc:docMk/>
            <pc:sldMk cId="261523996" sldId="313"/>
            <ac:spMk id="2" creationId="{06BDE301-8302-4997-A1B7-D4C0383B1679}"/>
          </ac:spMkLst>
        </pc:spChg>
        <pc:spChg chg="del">
          <ac:chgData name="Philippe Karan" userId="c2e8f618-9ffe-4e23-aa52-34539506ef1c" providerId="ADAL" clId="{B9563BC1-917B-4E47-A310-CF283070251A}" dt="2022-04-29T18:37:46.892" v="24942" actId="478"/>
          <ac:spMkLst>
            <pc:docMk/>
            <pc:sldMk cId="261523996" sldId="313"/>
            <ac:spMk id="3" creationId="{06B21895-1C39-4110-B382-183D5FB100DD}"/>
          </ac:spMkLst>
        </pc:spChg>
        <pc:spChg chg="mod modVis">
          <ac:chgData name="Philippe Karan" userId="c2e8f618-9ffe-4e23-aa52-34539506ef1c" providerId="ADAL" clId="{B9563BC1-917B-4E47-A310-CF283070251A}" dt="2022-05-02T19:59:31.625" v="26084" actId="33935"/>
          <ac:spMkLst>
            <pc:docMk/>
            <pc:sldMk cId="261523996" sldId="313"/>
            <ac:spMk id="4" creationId="{2D2CD734-C69E-4640-80F6-52239B7860BB}"/>
          </ac:spMkLst>
        </pc:spChg>
        <pc:spChg chg="mod topLvl modVis">
          <ac:chgData name="Philippe Karan" userId="c2e8f618-9ffe-4e23-aa52-34539506ef1c" providerId="ADAL" clId="{B9563BC1-917B-4E47-A310-CF283070251A}" dt="2022-05-02T19:59:31.625" v="26084" actId="33935"/>
          <ac:spMkLst>
            <pc:docMk/>
            <pc:sldMk cId="261523996" sldId="313"/>
            <ac:spMk id="8" creationId="{9A815245-7D1B-4691-B09F-6753B0905F2E}"/>
          </ac:spMkLst>
        </pc:spChg>
        <pc:spChg chg="del mod topLvl">
          <ac:chgData name="Philippe Karan" userId="c2e8f618-9ffe-4e23-aa52-34539506ef1c" providerId="ADAL" clId="{B9563BC1-917B-4E47-A310-CF283070251A}" dt="2022-05-02T18:32:06.940" v="24953" actId="478"/>
          <ac:spMkLst>
            <pc:docMk/>
            <pc:sldMk cId="261523996" sldId="313"/>
            <ac:spMk id="9" creationId="{A4BD111E-EDB1-4D4B-9B49-C8E96ABD6197}"/>
          </ac:spMkLst>
        </pc:spChg>
        <pc:spChg chg="del mod topLvl">
          <ac:chgData name="Philippe Karan" userId="c2e8f618-9ffe-4e23-aa52-34539506ef1c" providerId="ADAL" clId="{B9563BC1-917B-4E47-A310-CF283070251A}" dt="2022-05-02T18:32:08.279" v="24954" actId="478"/>
          <ac:spMkLst>
            <pc:docMk/>
            <pc:sldMk cId="261523996" sldId="313"/>
            <ac:spMk id="10" creationId="{EFAFF6C6-324E-47C2-923C-D1C5B5098974}"/>
          </ac:spMkLst>
        </pc:spChg>
        <pc:spChg chg="add mod modVis">
          <ac:chgData name="Philippe Karan" userId="c2e8f618-9ffe-4e23-aa52-34539506ef1c" providerId="ADAL" clId="{B9563BC1-917B-4E47-A310-CF283070251A}" dt="2022-05-02T19:59:31.625" v="26084" actId="33935"/>
          <ac:spMkLst>
            <pc:docMk/>
            <pc:sldMk cId="261523996" sldId="313"/>
            <ac:spMk id="15" creationId="{8B95B784-3ABF-4D2F-AED7-44C7544C6983}"/>
          </ac:spMkLst>
        </pc:spChg>
        <pc:spChg chg="add mod modVis">
          <ac:chgData name="Philippe Karan" userId="c2e8f618-9ffe-4e23-aa52-34539506ef1c" providerId="ADAL" clId="{B9563BC1-917B-4E47-A310-CF283070251A}" dt="2022-05-02T19:59:31.625" v="26084" actId="33935"/>
          <ac:spMkLst>
            <pc:docMk/>
            <pc:sldMk cId="261523996" sldId="313"/>
            <ac:spMk id="19" creationId="{3889CD44-E721-4A64-9885-4FDC7223B857}"/>
          </ac:spMkLst>
        </pc:spChg>
        <pc:spChg chg="add mod modVis">
          <ac:chgData name="Philippe Karan" userId="c2e8f618-9ffe-4e23-aa52-34539506ef1c" providerId="ADAL" clId="{B9563BC1-917B-4E47-A310-CF283070251A}" dt="2022-05-02T19:59:31.625" v="26084" actId="33935"/>
          <ac:spMkLst>
            <pc:docMk/>
            <pc:sldMk cId="261523996" sldId="313"/>
            <ac:spMk id="29" creationId="{8D8CD7A1-8092-446D-A19D-0B53A3F44D78}"/>
          </ac:spMkLst>
        </pc:spChg>
        <pc:spChg chg="add mod modVis">
          <ac:chgData name="Philippe Karan" userId="c2e8f618-9ffe-4e23-aa52-34539506ef1c" providerId="ADAL" clId="{B9563BC1-917B-4E47-A310-CF283070251A}" dt="2022-05-02T20:00:06.525" v="26102" actId="1037"/>
          <ac:spMkLst>
            <pc:docMk/>
            <pc:sldMk cId="261523996" sldId="313"/>
            <ac:spMk id="37" creationId="{BFEB73F1-553A-41B6-8D4D-01D9AA322781}"/>
          </ac:spMkLst>
        </pc:spChg>
        <pc:spChg chg="add mod">
          <ac:chgData name="Philippe Karan" userId="c2e8f618-9ffe-4e23-aa52-34539506ef1c" providerId="ADAL" clId="{B9563BC1-917B-4E47-A310-CF283070251A}" dt="2022-05-03T14:47:28.309" v="26517" actId="1076"/>
          <ac:spMkLst>
            <pc:docMk/>
            <pc:sldMk cId="261523996" sldId="313"/>
            <ac:spMk id="46" creationId="{F698BD20-BBBA-E41C-B2DF-9F333FBE776E}"/>
          </ac:spMkLst>
        </pc:spChg>
        <pc:spChg chg="add mod">
          <ac:chgData name="Philippe Karan" userId="c2e8f618-9ffe-4e23-aa52-34539506ef1c" providerId="ADAL" clId="{B9563BC1-917B-4E47-A310-CF283070251A}" dt="2022-05-03T13:31:04.503" v="26310" actId="1076"/>
          <ac:spMkLst>
            <pc:docMk/>
            <pc:sldMk cId="261523996" sldId="313"/>
            <ac:spMk id="49" creationId="{687860C4-8F34-EBE2-E872-9B45AA99A2D3}"/>
          </ac:spMkLst>
        </pc:spChg>
        <pc:spChg chg="add mod">
          <ac:chgData name="Philippe Karan" userId="c2e8f618-9ffe-4e23-aa52-34539506ef1c" providerId="ADAL" clId="{B9563BC1-917B-4E47-A310-CF283070251A}" dt="2022-05-03T13:34:44.983" v="26360" actId="1076"/>
          <ac:spMkLst>
            <pc:docMk/>
            <pc:sldMk cId="261523996" sldId="313"/>
            <ac:spMk id="51" creationId="{FF8A597E-10A9-745E-AEB3-517C18BF8D05}"/>
          </ac:spMkLst>
        </pc:spChg>
        <pc:spChg chg="add mod">
          <ac:chgData name="Philippe Karan" userId="c2e8f618-9ffe-4e23-aa52-34539506ef1c" providerId="ADAL" clId="{B9563BC1-917B-4E47-A310-CF283070251A}" dt="2022-05-03T13:35:53.785" v="26365" actId="1076"/>
          <ac:spMkLst>
            <pc:docMk/>
            <pc:sldMk cId="261523996" sldId="313"/>
            <ac:spMk id="53" creationId="{948CE158-70F6-962D-37CB-CD057B741E55}"/>
          </ac:spMkLst>
        </pc:spChg>
        <pc:spChg chg="add mod">
          <ac:chgData name="Philippe Karan" userId="c2e8f618-9ffe-4e23-aa52-34539506ef1c" providerId="ADAL" clId="{B9563BC1-917B-4E47-A310-CF283070251A}" dt="2022-05-03T14:32:53.940" v="26411" actId="1076"/>
          <ac:spMkLst>
            <pc:docMk/>
            <pc:sldMk cId="261523996" sldId="313"/>
            <ac:spMk id="54" creationId="{B31772E1-7FB8-BAE1-B457-843E84DD9BB5}"/>
          </ac:spMkLst>
        </pc:spChg>
        <pc:spChg chg="add mod modVis">
          <ac:chgData name="Philippe Karan" userId="c2e8f618-9ffe-4e23-aa52-34539506ef1c" providerId="ADAL" clId="{B9563BC1-917B-4E47-A310-CF283070251A}" dt="2022-05-03T14:48:22.801" v="26521" actId="1076"/>
          <ac:spMkLst>
            <pc:docMk/>
            <pc:sldMk cId="261523996" sldId="313"/>
            <ac:spMk id="63" creationId="{F5954E66-B44A-4EB5-989E-7D52F02883BD}"/>
          </ac:spMkLst>
        </pc:spChg>
        <pc:spChg chg="add del mod">
          <ac:chgData name="Philippe Karan" userId="c2e8f618-9ffe-4e23-aa52-34539506ef1c" providerId="ADAL" clId="{B9563BC1-917B-4E47-A310-CF283070251A}" dt="2022-05-02T19:56:32.748" v="26026" actId="478"/>
          <ac:spMkLst>
            <pc:docMk/>
            <pc:sldMk cId="261523996" sldId="313"/>
            <ac:spMk id="64" creationId="{0E0FD041-245E-47DF-9B99-25F2715EDAE0}"/>
          </ac:spMkLst>
        </pc:spChg>
        <pc:spChg chg="add mod">
          <ac:chgData name="Philippe Karan" userId="c2e8f618-9ffe-4e23-aa52-34539506ef1c" providerId="ADAL" clId="{B9563BC1-917B-4E47-A310-CF283070251A}" dt="2022-05-03T14:32:51.309" v="26410" actId="1076"/>
          <ac:spMkLst>
            <pc:docMk/>
            <pc:sldMk cId="261523996" sldId="313"/>
            <ac:spMk id="64" creationId="{D5B896E7-4027-715B-D679-A9757C6B2B50}"/>
          </ac:spMkLst>
        </pc:spChg>
        <pc:spChg chg="add mod">
          <ac:chgData name="Philippe Karan" userId="c2e8f618-9ffe-4e23-aa52-34539506ef1c" providerId="ADAL" clId="{B9563BC1-917B-4E47-A310-CF283070251A}" dt="2022-05-03T14:33:06.710" v="26414" actId="1076"/>
          <ac:spMkLst>
            <pc:docMk/>
            <pc:sldMk cId="261523996" sldId="313"/>
            <ac:spMk id="65" creationId="{A9FC4583-F61E-FE99-6D93-D782145C7AA6}"/>
          </ac:spMkLst>
        </pc:spChg>
        <pc:spChg chg="add del mod">
          <ac:chgData name="Philippe Karan" userId="c2e8f618-9ffe-4e23-aa52-34539506ef1c" providerId="ADAL" clId="{B9563BC1-917B-4E47-A310-CF283070251A}" dt="2022-05-02T19:56:31.124" v="26025" actId="478"/>
          <ac:spMkLst>
            <pc:docMk/>
            <pc:sldMk cId="261523996" sldId="313"/>
            <ac:spMk id="65" creationId="{C41789DD-6783-4525-9B23-AFA633215D05}"/>
          </ac:spMkLst>
        </pc:spChg>
        <pc:spChg chg="add del mod ord modVis">
          <ac:chgData name="Philippe Karan" userId="c2e8f618-9ffe-4e23-aa52-34539506ef1c" providerId="ADAL" clId="{B9563BC1-917B-4E47-A310-CF283070251A}" dt="2022-05-02T20:00:06.525" v="26102" actId="1037"/>
          <ac:spMkLst>
            <pc:docMk/>
            <pc:sldMk cId="261523996" sldId="313"/>
            <ac:spMk id="67" creationId="{31E5C204-48FC-4D5C-A9C2-78974666AEAD}"/>
          </ac:spMkLst>
        </pc:spChg>
        <pc:spChg chg="add mod modVis">
          <ac:chgData name="Philippe Karan" userId="c2e8f618-9ffe-4e23-aa52-34539506ef1c" providerId="ADAL" clId="{B9563BC1-917B-4E47-A310-CF283070251A}" dt="2022-05-03T14:47:09.281" v="26515" actId="1076"/>
          <ac:spMkLst>
            <pc:docMk/>
            <pc:sldMk cId="261523996" sldId="313"/>
            <ac:spMk id="69" creationId="{0BFF8338-E2B1-4717-87D0-386F15480FD1}"/>
          </ac:spMkLst>
        </pc:spChg>
        <pc:spChg chg="add mod modVis">
          <ac:chgData name="Philippe Karan" userId="c2e8f618-9ffe-4e23-aa52-34539506ef1c" providerId="ADAL" clId="{B9563BC1-917B-4E47-A310-CF283070251A}" dt="2022-05-02T20:00:06.525" v="26102" actId="1037"/>
          <ac:spMkLst>
            <pc:docMk/>
            <pc:sldMk cId="261523996" sldId="313"/>
            <ac:spMk id="70" creationId="{B299CA25-BB13-4549-AA76-0F45AE3A8D97}"/>
          </ac:spMkLst>
        </pc:spChg>
        <pc:spChg chg="add mod modVis">
          <ac:chgData name="Philippe Karan" userId="c2e8f618-9ffe-4e23-aa52-34539506ef1c" providerId="ADAL" clId="{B9563BC1-917B-4E47-A310-CF283070251A}" dt="2022-05-03T14:47:21.047" v="26516" actId="1076"/>
          <ac:spMkLst>
            <pc:docMk/>
            <pc:sldMk cId="261523996" sldId="313"/>
            <ac:spMk id="71" creationId="{EF781E5D-EE97-4D7F-B0B1-D41B6AFBD009}"/>
          </ac:spMkLst>
        </pc:spChg>
        <pc:spChg chg="add mod">
          <ac:chgData name="Philippe Karan" userId="c2e8f618-9ffe-4e23-aa52-34539506ef1c" providerId="ADAL" clId="{B9563BC1-917B-4E47-A310-CF283070251A}" dt="2022-05-02T20:00:54.124" v="26108" actId="1076"/>
          <ac:spMkLst>
            <pc:docMk/>
            <pc:sldMk cId="261523996" sldId="313"/>
            <ac:spMk id="72" creationId="{3E762149-4B3A-4771-BFC5-711CD0F7F86A}"/>
          </ac:spMkLst>
        </pc:spChg>
        <pc:spChg chg="add mod">
          <ac:chgData name="Philippe Karan" userId="c2e8f618-9ffe-4e23-aa52-34539506ef1c" providerId="ADAL" clId="{B9563BC1-917B-4E47-A310-CF283070251A}" dt="2022-05-02T20:07:17.820" v="26154" actId="1035"/>
          <ac:spMkLst>
            <pc:docMk/>
            <pc:sldMk cId="261523996" sldId="313"/>
            <ac:spMk id="73" creationId="{D5C5EB8B-CEAF-482E-9AA0-4334D3D900E4}"/>
          </ac:spMkLst>
        </pc:spChg>
        <pc:spChg chg="add mod">
          <ac:chgData name="Philippe Karan" userId="c2e8f618-9ffe-4e23-aa52-34539506ef1c" providerId="ADAL" clId="{B9563BC1-917B-4E47-A310-CF283070251A}" dt="2022-05-02T20:31:12.168" v="26171" actId="1076"/>
          <ac:spMkLst>
            <pc:docMk/>
            <pc:sldMk cId="261523996" sldId="313"/>
            <ac:spMk id="74" creationId="{D0B4EEAC-2C42-4E96-8245-3286793FB469}"/>
          </ac:spMkLst>
        </pc:spChg>
        <pc:spChg chg="add mod">
          <ac:chgData name="Philippe Karan" userId="c2e8f618-9ffe-4e23-aa52-34539506ef1c" providerId="ADAL" clId="{B9563BC1-917B-4E47-A310-CF283070251A}" dt="2022-05-02T20:32:21.771" v="26191" actId="1076"/>
          <ac:spMkLst>
            <pc:docMk/>
            <pc:sldMk cId="261523996" sldId="313"/>
            <ac:spMk id="75" creationId="{F4B65D8B-F8F5-4C86-8710-8E0290E273D2}"/>
          </ac:spMkLst>
        </pc:spChg>
        <pc:spChg chg="add mod">
          <ac:chgData name="Philippe Karan" userId="c2e8f618-9ffe-4e23-aa52-34539506ef1c" providerId="ADAL" clId="{B9563BC1-917B-4E47-A310-CF283070251A}" dt="2022-05-03T13:36:53.860" v="26367" actId="1076"/>
          <ac:spMkLst>
            <pc:docMk/>
            <pc:sldMk cId="261523996" sldId="313"/>
            <ac:spMk id="76" creationId="{8C45F62B-8385-488E-A314-99F49F380A37}"/>
          </ac:spMkLst>
        </pc:spChg>
        <pc:spChg chg="add mod">
          <ac:chgData name="Philippe Karan" userId="c2e8f618-9ffe-4e23-aa52-34539506ef1c" providerId="ADAL" clId="{B9563BC1-917B-4E47-A310-CF283070251A}" dt="2022-05-03T14:51:10.841" v="26532" actId="207"/>
          <ac:spMkLst>
            <pc:docMk/>
            <pc:sldMk cId="261523996" sldId="313"/>
            <ac:spMk id="80" creationId="{8E0E2E2A-5BA1-C92F-4E2B-9AC7D44260A9}"/>
          </ac:spMkLst>
        </pc:spChg>
        <pc:spChg chg="add mod">
          <ac:chgData name="Philippe Karan" userId="c2e8f618-9ffe-4e23-aa52-34539506ef1c" providerId="ADAL" clId="{B9563BC1-917B-4E47-A310-CF283070251A}" dt="2022-05-03T14:28:59.409" v="26389" actId="20577"/>
          <ac:spMkLst>
            <pc:docMk/>
            <pc:sldMk cId="261523996" sldId="313"/>
            <ac:spMk id="81" creationId="{8DB556A6-32E0-4004-BDDA-B9E7D2F5045A}"/>
          </ac:spMkLst>
        </pc:spChg>
        <pc:grpChg chg="add del mod">
          <ac:chgData name="Philippe Karan" userId="c2e8f618-9ffe-4e23-aa52-34539506ef1c" providerId="ADAL" clId="{B9563BC1-917B-4E47-A310-CF283070251A}" dt="2022-05-02T18:32:01.811" v="24952" actId="165"/>
          <ac:grpSpMkLst>
            <pc:docMk/>
            <pc:sldMk cId="261523996" sldId="313"/>
            <ac:grpSpMk id="6" creationId="{EBE4BDAA-0CAA-47D1-B882-CC61800EFEDA}"/>
          </ac:grpSpMkLst>
        </pc:grpChg>
        <pc:grpChg chg="add del mod topLvl">
          <ac:chgData name="Philippe Karan" userId="c2e8f618-9ffe-4e23-aa52-34539506ef1c" providerId="ADAL" clId="{B9563BC1-917B-4E47-A310-CF283070251A}" dt="2022-05-02T18:32:12.849" v="24957" actId="165"/>
          <ac:grpSpMkLst>
            <pc:docMk/>
            <pc:sldMk cId="261523996" sldId="313"/>
            <ac:grpSpMk id="7" creationId="{F4CDFCA3-D3AA-488A-A824-C25105BD2C92}"/>
          </ac:grpSpMkLst>
        </pc:grpChg>
        <pc:picChg chg="add mod ord modVis">
          <ac:chgData name="Philippe Karan" userId="c2e8f618-9ffe-4e23-aa52-34539506ef1c" providerId="ADAL" clId="{B9563BC1-917B-4E47-A310-CF283070251A}" dt="2022-05-02T20:37:11.179" v="26222" actId="167"/>
          <ac:picMkLst>
            <pc:docMk/>
            <pc:sldMk cId="261523996" sldId="313"/>
            <ac:picMk id="5" creationId="{6B5C758C-183F-440E-A133-6901953D2B1C}"/>
          </ac:picMkLst>
        </pc:picChg>
        <pc:picChg chg="add mod modVis">
          <ac:chgData name="Philippe Karan" userId="c2e8f618-9ffe-4e23-aa52-34539506ef1c" providerId="ADAL" clId="{B9563BC1-917B-4E47-A310-CF283070251A}" dt="2022-05-02T20:00:06.525" v="26102" actId="1037"/>
          <ac:picMkLst>
            <pc:docMk/>
            <pc:sldMk cId="261523996" sldId="313"/>
            <ac:picMk id="66" creationId="{98666771-AC33-40D2-ACAA-94A3862C093B}"/>
          </ac:picMkLst>
        </pc:picChg>
        <pc:picChg chg="add del mod">
          <ac:chgData name="Philippe Karan" userId="c2e8f618-9ffe-4e23-aa52-34539506ef1c" providerId="ADAL" clId="{B9563BC1-917B-4E47-A310-CF283070251A}" dt="2022-05-02T19:56:25.003" v="26022" actId="478"/>
          <ac:picMkLst>
            <pc:docMk/>
            <pc:sldMk cId="261523996" sldId="313"/>
            <ac:picMk id="68" creationId="{393CF415-0FA9-442D-958B-7AF4321E81A6}"/>
          </ac:picMkLst>
        </pc:picChg>
        <pc:cxnChg chg="mod topLvl modVis">
          <ac:chgData name="Philippe Karan" userId="c2e8f618-9ffe-4e23-aa52-34539506ef1c" providerId="ADAL" clId="{B9563BC1-917B-4E47-A310-CF283070251A}" dt="2022-05-02T19:59:31.625" v="26084" actId="33935"/>
          <ac:cxnSpMkLst>
            <pc:docMk/>
            <pc:sldMk cId="261523996" sldId="313"/>
            <ac:cxnSpMk id="11" creationId="{F8CDC233-E6FA-4A58-9BA4-8E4E77AC0455}"/>
          </ac:cxnSpMkLst>
        </pc:cxnChg>
        <pc:cxnChg chg="mod topLvl modVis">
          <ac:chgData name="Philippe Karan" userId="c2e8f618-9ffe-4e23-aa52-34539506ef1c" providerId="ADAL" clId="{B9563BC1-917B-4E47-A310-CF283070251A}" dt="2022-05-02T19:59:31.625" v="26084" actId="33935"/>
          <ac:cxnSpMkLst>
            <pc:docMk/>
            <pc:sldMk cId="261523996" sldId="313"/>
            <ac:cxnSpMk id="12" creationId="{615EDA9B-55CA-4DA5-B089-FF27C0951D1B}"/>
          </ac:cxnSpMkLst>
        </pc:cxnChg>
        <pc:cxnChg chg="del mod topLvl">
          <ac:chgData name="Philippe Karan" userId="c2e8f618-9ffe-4e23-aa52-34539506ef1c" providerId="ADAL" clId="{B9563BC1-917B-4E47-A310-CF283070251A}" dt="2022-05-02T18:32:15.335" v="24958" actId="478"/>
          <ac:cxnSpMkLst>
            <pc:docMk/>
            <pc:sldMk cId="261523996" sldId="313"/>
            <ac:cxnSpMk id="13" creationId="{633F5CB7-FB73-43EB-8BF7-322AFF0FFD3D}"/>
          </ac:cxnSpMkLst>
        </pc:cxnChg>
        <pc:cxnChg chg="add mod modVis">
          <ac:chgData name="Philippe Karan" userId="c2e8f618-9ffe-4e23-aa52-34539506ef1c" providerId="ADAL" clId="{B9563BC1-917B-4E47-A310-CF283070251A}" dt="2022-05-02T19:59:31.625" v="26084" actId="33935"/>
          <ac:cxnSpMkLst>
            <pc:docMk/>
            <pc:sldMk cId="261523996" sldId="313"/>
            <ac:cxnSpMk id="14" creationId="{807C79C6-79B2-405E-A0B8-FAF44BF47C0F}"/>
          </ac:cxnSpMkLst>
        </pc:cxnChg>
        <pc:cxnChg chg="add mod modVis">
          <ac:chgData name="Philippe Karan" userId="c2e8f618-9ffe-4e23-aa52-34539506ef1c" providerId="ADAL" clId="{B9563BC1-917B-4E47-A310-CF283070251A}" dt="2022-05-02T19:59:31.625" v="26084" actId="33935"/>
          <ac:cxnSpMkLst>
            <pc:docMk/>
            <pc:sldMk cId="261523996" sldId="313"/>
            <ac:cxnSpMk id="18" creationId="{E4A79E46-2CA4-40E8-AAA4-013867228799}"/>
          </ac:cxnSpMkLst>
        </pc:cxnChg>
        <pc:cxnChg chg="add del mod">
          <ac:chgData name="Philippe Karan" userId="c2e8f618-9ffe-4e23-aa52-34539506ef1c" providerId="ADAL" clId="{B9563BC1-917B-4E47-A310-CF283070251A}" dt="2022-05-02T19:24:28.867" v="25702" actId="478"/>
          <ac:cxnSpMkLst>
            <pc:docMk/>
            <pc:sldMk cId="261523996" sldId="313"/>
            <ac:cxnSpMk id="21" creationId="{99BF2BB6-1077-4E92-8FED-1B31CBEDB5ED}"/>
          </ac:cxnSpMkLst>
        </pc:cxnChg>
        <pc:cxnChg chg="add del mod">
          <ac:chgData name="Philippe Karan" userId="c2e8f618-9ffe-4e23-aa52-34539506ef1c" providerId="ADAL" clId="{B9563BC1-917B-4E47-A310-CF283070251A}" dt="2022-05-02T19:34:31.610" v="25922" actId="478"/>
          <ac:cxnSpMkLst>
            <pc:docMk/>
            <pc:sldMk cId="261523996" sldId="313"/>
            <ac:cxnSpMk id="22" creationId="{A2D42D26-9AA5-44F0-ACB6-0CD42CF203A4}"/>
          </ac:cxnSpMkLst>
        </pc:cxnChg>
        <pc:cxnChg chg="add del mod">
          <ac:chgData name="Philippe Karan" userId="c2e8f618-9ffe-4e23-aa52-34539506ef1c" providerId="ADAL" clId="{B9563BC1-917B-4E47-A310-CF283070251A}" dt="2022-05-02T19:34:31.610" v="25922" actId="478"/>
          <ac:cxnSpMkLst>
            <pc:docMk/>
            <pc:sldMk cId="261523996" sldId="313"/>
            <ac:cxnSpMk id="25" creationId="{C2E27BF5-1A74-4C62-9402-EA4FDCEA506D}"/>
          </ac:cxnSpMkLst>
        </pc:cxnChg>
        <pc:cxnChg chg="add mod modVis">
          <ac:chgData name="Philippe Karan" userId="c2e8f618-9ffe-4e23-aa52-34539506ef1c" providerId="ADAL" clId="{B9563BC1-917B-4E47-A310-CF283070251A}" dt="2022-05-02T19:59:31.625" v="26084" actId="33935"/>
          <ac:cxnSpMkLst>
            <pc:docMk/>
            <pc:sldMk cId="261523996" sldId="313"/>
            <ac:cxnSpMk id="26" creationId="{267BF799-0836-4F64-A330-DE587BBA5E44}"/>
          </ac:cxnSpMkLst>
        </pc:cxnChg>
        <pc:cxnChg chg="add del mod">
          <ac:chgData name="Philippe Karan" userId="c2e8f618-9ffe-4e23-aa52-34539506ef1c" providerId="ADAL" clId="{B9563BC1-917B-4E47-A310-CF283070251A}" dt="2022-05-02T19:34:31.610" v="25922" actId="478"/>
          <ac:cxnSpMkLst>
            <pc:docMk/>
            <pc:sldMk cId="261523996" sldId="313"/>
            <ac:cxnSpMk id="27" creationId="{6AE0B57C-DFFB-48F6-B31C-14B8263C3B0D}"/>
          </ac:cxnSpMkLst>
        </pc:cxnChg>
        <pc:cxnChg chg="add del mod">
          <ac:chgData name="Philippe Karan" userId="c2e8f618-9ffe-4e23-aa52-34539506ef1c" providerId="ADAL" clId="{B9563BC1-917B-4E47-A310-CF283070251A}" dt="2022-05-02T19:34:31.610" v="25922" actId="478"/>
          <ac:cxnSpMkLst>
            <pc:docMk/>
            <pc:sldMk cId="261523996" sldId="313"/>
            <ac:cxnSpMk id="28" creationId="{6D8FE1C1-4630-4C7C-BC18-4538AA5A66DB}"/>
          </ac:cxnSpMkLst>
        </pc:cxnChg>
        <pc:cxnChg chg="add mod ord modVis">
          <ac:chgData name="Philippe Karan" userId="c2e8f618-9ffe-4e23-aa52-34539506ef1c" providerId="ADAL" clId="{B9563BC1-917B-4E47-A310-CF283070251A}" dt="2022-05-02T19:59:31.625" v="26084" actId="33935"/>
          <ac:cxnSpMkLst>
            <pc:docMk/>
            <pc:sldMk cId="261523996" sldId="313"/>
            <ac:cxnSpMk id="31" creationId="{BD0785EF-F8C8-4498-8D7E-5FBC11200B11}"/>
          </ac:cxnSpMkLst>
        </pc:cxnChg>
        <pc:cxnChg chg="add mod modVis">
          <ac:chgData name="Philippe Karan" userId="c2e8f618-9ffe-4e23-aa52-34539506ef1c" providerId="ADAL" clId="{B9563BC1-917B-4E47-A310-CF283070251A}" dt="2022-05-02T19:59:31.625" v="26084" actId="33935"/>
          <ac:cxnSpMkLst>
            <pc:docMk/>
            <pc:sldMk cId="261523996" sldId="313"/>
            <ac:cxnSpMk id="36" creationId="{D965EC69-2BA2-4650-A811-ED33318AB8C8}"/>
          </ac:cxnSpMkLst>
        </pc:cxnChg>
        <pc:cxnChg chg="add del mod">
          <ac:chgData name="Philippe Karan" userId="c2e8f618-9ffe-4e23-aa52-34539506ef1c" providerId="ADAL" clId="{B9563BC1-917B-4E47-A310-CF283070251A}" dt="2022-05-02T19:33:21.297" v="25878" actId="478"/>
          <ac:cxnSpMkLst>
            <pc:docMk/>
            <pc:sldMk cId="261523996" sldId="313"/>
            <ac:cxnSpMk id="38" creationId="{F293C62A-DF81-4CD5-807F-AE0E43AA253D}"/>
          </ac:cxnSpMkLst>
        </pc:cxnChg>
        <pc:cxnChg chg="add mod modVis">
          <ac:chgData name="Philippe Karan" userId="c2e8f618-9ffe-4e23-aa52-34539506ef1c" providerId="ADAL" clId="{B9563BC1-917B-4E47-A310-CF283070251A}" dt="2022-05-02T19:59:31.625" v="26084" actId="33935"/>
          <ac:cxnSpMkLst>
            <pc:docMk/>
            <pc:sldMk cId="261523996" sldId="313"/>
            <ac:cxnSpMk id="40" creationId="{C9D35389-DA4E-4E99-A575-84DC249E8889}"/>
          </ac:cxnSpMkLst>
        </pc:cxnChg>
        <pc:cxnChg chg="add mod modVis">
          <ac:chgData name="Philippe Karan" userId="c2e8f618-9ffe-4e23-aa52-34539506ef1c" providerId="ADAL" clId="{B9563BC1-917B-4E47-A310-CF283070251A}" dt="2022-05-02T19:59:31.625" v="26084" actId="33935"/>
          <ac:cxnSpMkLst>
            <pc:docMk/>
            <pc:sldMk cId="261523996" sldId="313"/>
            <ac:cxnSpMk id="41" creationId="{903AF92B-E9EA-497F-A9F1-E564E618573E}"/>
          </ac:cxnSpMkLst>
        </pc:cxnChg>
        <pc:cxnChg chg="add mod modVis">
          <ac:chgData name="Philippe Karan" userId="c2e8f618-9ffe-4e23-aa52-34539506ef1c" providerId="ADAL" clId="{B9563BC1-917B-4E47-A310-CF283070251A}" dt="2022-05-02T19:59:31.625" v="26084" actId="33935"/>
          <ac:cxnSpMkLst>
            <pc:docMk/>
            <pc:sldMk cId="261523996" sldId="313"/>
            <ac:cxnSpMk id="42" creationId="{C5B8876C-833D-4462-B4CC-DD486DC55643}"/>
          </ac:cxnSpMkLst>
        </pc:cxnChg>
        <pc:cxnChg chg="add mod modVis">
          <ac:chgData name="Philippe Karan" userId="c2e8f618-9ffe-4e23-aa52-34539506ef1c" providerId="ADAL" clId="{B9563BC1-917B-4E47-A310-CF283070251A}" dt="2022-05-02T19:59:31.625" v="26084" actId="33935"/>
          <ac:cxnSpMkLst>
            <pc:docMk/>
            <pc:sldMk cId="261523996" sldId="313"/>
            <ac:cxnSpMk id="43" creationId="{B1BFEAA3-EC14-4432-A4F3-90326F9E9DF7}"/>
          </ac:cxnSpMkLst>
        </pc:cxnChg>
        <pc:cxnChg chg="add mod ord modVis">
          <ac:chgData name="Philippe Karan" userId="c2e8f618-9ffe-4e23-aa52-34539506ef1c" providerId="ADAL" clId="{B9563BC1-917B-4E47-A310-CF283070251A}" dt="2022-05-02T20:09:22.081" v="26169" actId="166"/>
          <ac:cxnSpMkLst>
            <pc:docMk/>
            <pc:sldMk cId="261523996" sldId="313"/>
            <ac:cxnSpMk id="44" creationId="{AB87691C-61A0-42E3-BE27-8B4CF868D67B}"/>
          </ac:cxnSpMkLst>
        </pc:cxnChg>
        <pc:cxnChg chg="add mod">
          <ac:chgData name="Philippe Karan" userId="c2e8f618-9ffe-4e23-aa52-34539506ef1c" providerId="ADAL" clId="{B9563BC1-917B-4E47-A310-CF283070251A}" dt="2022-05-03T13:35:17.901" v="26362" actId="1036"/>
          <ac:cxnSpMkLst>
            <pc:docMk/>
            <pc:sldMk cId="261523996" sldId="313"/>
            <ac:cxnSpMk id="47" creationId="{5714E218-177F-A7C9-10D9-D99FDDD203BE}"/>
          </ac:cxnSpMkLst>
        </pc:cxnChg>
        <pc:cxnChg chg="add mod ord modVis">
          <ac:chgData name="Philippe Karan" userId="c2e8f618-9ffe-4e23-aa52-34539506ef1c" providerId="ADAL" clId="{B9563BC1-917B-4E47-A310-CF283070251A}" dt="2022-05-02T20:09:22.081" v="26169" actId="166"/>
          <ac:cxnSpMkLst>
            <pc:docMk/>
            <pc:sldMk cId="261523996" sldId="313"/>
            <ac:cxnSpMk id="48" creationId="{E998D1AA-6A1B-44B3-AB91-4003F119FFDF}"/>
          </ac:cxnSpMkLst>
        </pc:cxnChg>
        <pc:cxnChg chg="add mod ord modVis">
          <ac:chgData name="Philippe Karan" userId="c2e8f618-9ffe-4e23-aa52-34539506ef1c" providerId="ADAL" clId="{B9563BC1-917B-4E47-A310-CF283070251A}" dt="2022-05-02T20:07:14.269" v="26133" actId="166"/>
          <ac:cxnSpMkLst>
            <pc:docMk/>
            <pc:sldMk cId="261523996" sldId="313"/>
            <ac:cxnSpMk id="50" creationId="{DEFDFECC-E4DA-4E24-8635-451B37591CCA}"/>
          </ac:cxnSpMkLst>
        </pc:cxnChg>
        <pc:cxnChg chg="add mod modVis">
          <ac:chgData name="Philippe Karan" userId="c2e8f618-9ffe-4e23-aa52-34539506ef1c" providerId="ADAL" clId="{B9563BC1-917B-4E47-A310-CF283070251A}" dt="2022-05-02T19:59:31.625" v="26084" actId="33935"/>
          <ac:cxnSpMkLst>
            <pc:docMk/>
            <pc:sldMk cId="261523996" sldId="313"/>
            <ac:cxnSpMk id="52" creationId="{CE06BE14-F81C-48E6-8F0D-706C0C1FC610}"/>
          </ac:cxnSpMkLst>
        </pc:cxnChg>
        <pc:cxnChg chg="add mod ord modVis">
          <ac:chgData name="Philippe Karan" userId="c2e8f618-9ffe-4e23-aa52-34539506ef1c" providerId="ADAL" clId="{B9563BC1-917B-4E47-A310-CF283070251A}" dt="2022-05-02T19:59:31.625" v="26084" actId="33935"/>
          <ac:cxnSpMkLst>
            <pc:docMk/>
            <pc:sldMk cId="261523996" sldId="313"/>
            <ac:cxnSpMk id="55" creationId="{3FE02CB8-2BC0-4AF7-AD86-74BE5A1D816B}"/>
          </ac:cxnSpMkLst>
        </pc:cxnChg>
        <pc:cxnChg chg="add mod ord modVis">
          <ac:chgData name="Philippe Karan" userId="c2e8f618-9ffe-4e23-aa52-34539506ef1c" providerId="ADAL" clId="{B9563BC1-917B-4E47-A310-CF283070251A}" dt="2022-05-02T19:59:31.625" v="26084" actId="33935"/>
          <ac:cxnSpMkLst>
            <pc:docMk/>
            <pc:sldMk cId="261523996" sldId="313"/>
            <ac:cxnSpMk id="56" creationId="{7D35FFCD-7C6B-476E-8A83-56A3C6CB8141}"/>
          </ac:cxnSpMkLst>
        </pc:cxnChg>
        <pc:cxnChg chg="add mod ord modVis">
          <ac:chgData name="Philippe Karan" userId="c2e8f618-9ffe-4e23-aa52-34539506ef1c" providerId="ADAL" clId="{B9563BC1-917B-4E47-A310-CF283070251A}" dt="2022-05-02T19:59:31.625" v="26084" actId="33935"/>
          <ac:cxnSpMkLst>
            <pc:docMk/>
            <pc:sldMk cId="261523996" sldId="313"/>
            <ac:cxnSpMk id="57" creationId="{5F684D4F-61CD-41BB-B07B-CD60EA0D9793}"/>
          </ac:cxnSpMkLst>
        </pc:cxnChg>
        <pc:cxnChg chg="add mod ord modVis">
          <ac:chgData name="Philippe Karan" userId="c2e8f618-9ffe-4e23-aa52-34539506ef1c" providerId="ADAL" clId="{B9563BC1-917B-4E47-A310-CF283070251A}" dt="2022-05-02T19:59:31.625" v="26084" actId="33935"/>
          <ac:cxnSpMkLst>
            <pc:docMk/>
            <pc:sldMk cId="261523996" sldId="313"/>
            <ac:cxnSpMk id="58" creationId="{EE03263B-F055-44C4-9702-F124FDEC82D6}"/>
          </ac:cxnSpMkLst>
        </pc:cxnChg>
        <pc:cxnChg chg="add mod ord modVis">
          <ac:chgData name="Philippe Karan" userId="c2e8f618-9ffe-4e23-aa52-34539506ef1c" providerId="ADAL" clId="{B9563BC1-917B-4E47-A310-CF283070251A}" dt="2022-05-02T19:59:31.625" v="26084" actId="33935"/>
          <ac:cxnSpMkLst>
            <pc:docMk/>
            <pc:sldMk cId="261523996" sldId="313"/>
            <ac:cxnSpMk id="59" creationId="{439DED2A-8313-4E25-A48E-AB04B6A4811B}"/>
          </ac:cxnSpMkLst>
        </pc:cxnChg>
        <pc:cxnChg chg="add mod ord modVis">
          <ac:chgData name="Philippe Karan" userId="c2e8f618-9ffe-4e23-aa52-34539506ef1c" providerId="ADAL" clId="{B9563BC1-917B-4E47-A310-CF283070251A}" dt="2022-05-02T19:59:31.625" v="26084" actId="33935"/>
          <ac:cxnSpMkLst>
            <pc:docMk/>
            <pc:sldMk cId="261523996" sldId="313"/>
            <ac:cxnSpMk id="60" creationId="{729B4CE5-1A20-4C60-835E-B4964857BDDE}"/>
          </ac:cxnSpMkLst>
        </pc:cxnChg>
        <pc:cxnChg chg="add mod ord modVis">
          <ac:chgData name="Philippe Karan" userId="c2e8f618-9ffe-4e23-aa52-34539506ef1c" providerId="ADAL" clId="{B9563BC1-917B-4E47-A310-CF283070251A}" dt="2022-05-02T19:59:31.625" v="26084" actId="33935"/>
          <ac:cxnSpMkLst>
            <pc:docMk/>
            <pc:sldMk cId="261523996" sldId="313"/>
            <ac:cxnSpMk id="61" creationId="{B65C8FB9-4336-4984-A87B-AB586D7493AE}"/>
          </ac:cxnSpMkLst>
        </pc:cxnChg>
        <pc:cxnChg chg="add mod ord modVis">
          <ac:chgData name="Philippe Karan" userId="c2e8f618-9ffe-4e23-aa52-34539506ef1c" providerId="ADAL" clId="{B9563BC1-917B-4E47-A310-CF283070251A}" dt="2022-05-02T19:59:31.625" v="26084" actId="33935"/>
          <ac:cxnSpMkLst>
            <pc:docMk/>
            <pc:sldMk cId="261523996" sldId="313"/>
            <ac:cxnSpMk id="62" creationId="{7F19CC76-FD9A-430F-B845-04945717E305}"/>
          </ac:cxnSpMkLst>
        </pc:cxnChg>
        <pc:cxnChg chg="add mod">
          <ac:chgData name="Philippe Karan" userId="c2e8f618-9ffe-4e23-aa52-34539506ef1c" providerId="ADAL" clId="{B9563BC1-917B-4E47-A310-CF283070251A}" dt="2022-05-03T14:32:55.637" v="26412" actId="1076"/>
          <ac:cxnSpMkLst>
            <pc:docMk/>
            <pc:sldMk cId="261523996" sldId="313"/>
            <ac:cxnSpMk id="68" creationId="{3BF466D7-A1A1-1E3C-622D-9514677CE388}"/>
          </ac:cxnSpMkLst>
        </pc:cxnChg>
        <pc:cxnChg chg="add mod">
          <ac:chgData name="Philippe Karan" userId="c2e8f618-9ffe-4e23-aa52-34539506ef1c" providerId="ADAL" clId="{B9563BC1-917B-4E47-A310-CF283070251A}" dt="2022-05-03T14:33:20.950" v="26418" actId="1076"/>
          <ac:cxnSpMkLst>
            <pc:docMk/>
            <pc:sldMk cId="261523996" sldId="313"/>
            <ac:cxnSpMk id="77" creationId="{0642CCC6-AAB0-CCA4-5745-5CF81B903C01}"/>
          </ac:cxnSpMkLst>
        </pc:cxnChg>
        <pc:cxnChg chg="add mod">
          <ac:chgData name="Philippe Karan" userId="c2e8f618-9ffe-4e23-aa52-34539506ef1c" providerId="ADAL" clId="{B9563BC1-917B-4E47-A310-CF283070251A}" dt="2022-05-03T13:14:39.914" v="26278" actId="208"/>
          <ac:cxnSpMkLst>
            <pc:docMk/>
            <pc:sldMk cId="261523996" sldId="313"/>
            <ac:cxnSpMk id="78" creationId="{B6C3F7D4-4A8A-4C21-ADD2-DB91D826F185}"/>
          </ac:cxnSpMkLst>
        </pc:cxnChg>
        <pc:cxnChg chg="add mod">
          <ac:chgData name="Philippe Karan" userId="c2e8f618-9ffe-4e23-aa52-34539506ef1c" providerId="ADAL" clId="{B9563BC1-917B-4E47-A310-CF283070251A}" dt="2022-05-03T14:47:32.246" v="26518" actId="1076"/>
          <ac:cxnSpMkLst>
            <pc:docMk/>
            <pc:sldMk cId="261523996" sldId="313"/>
            <ac:cxnSpMk id="79" creationId="{CB647CBB-16E2-6B75-81E9-50CEF2D9D1DD}"/>
          </ac:cxnSpMkLst>
        </pc:cxnChg>
      </pc:sldChg>
      <pc:sldChg chg="addSp delSp modSp new mod delAnim modAnim">
        <pc:chgData name="Philippe Karan" userId="c2e8f618-9ffe-4e23-aa52-34539506ef1c" providerId="ADAL" clId="{B9563BC1-917B-4E47-A310-CF283070251A}" dt="2022-05-03T15:52:24.880" v="27078"/>
        <pc:sldMkLst>
          <pc:docMk/>
          <pc:sldMk cId="1425936405" sldId="314"/>
        </pc:sldMkLst>
        <pc:spChg chg="mod">
          <ac:chgData name="Philippe Karan" userId="c2e8f618-9ffe-4e23-aa52-34539506ef1c" providerId="ADAL" clId="{B9563BC1-917B-4E47-A310-CF283070251A}" dt="2022-05-03T15:51:58.534" v="27025" actId="1076"/>
          <ac:spMkLst>
            <pc:docMk/>
            <pc:sldMk cId="1425936405" sldId="314"/>
            <ac:spMk id="2" creationId="{00596570-3CD7-7EFE-3216-3DDC6EDF973A}"/>
          </ac:spMkLst>
        </pc:spChg>
        <pc:spChg chg="del">
          <ac:chgData name="Philippe Karan" userId="c2e8f618-9ffe-4e23-aa52-34539506ef1c" providerId="ADAL" clId="{B9563BC1-917B-4E47-A310-CF283070251A}" dt="2022-05-03T14:52:22.796" v="26536" actId="478"/>
          <ac:spMkLst>
            <pc:docMk/>
            <pc:sldMk cId="1425936405" sldId="314"/>
            <ac:spMk id="3" creationId="{CF5569A3-17B9-0E41-F932-2B4414665BB1}"/>
          </ac:spMkLst>
        </pc:spChg>
        <pc:spChg chg="add mod">
          <ac:chgData name="Philippe Karan" userId="c2e8f618-9ffe-4e23-aa52-34539506ef1c" providerId="ADAL" clId="{B9563BC1-917B-4E47-A310-CF283070251A}" dt="2022-05-03T15:22:10.529" v="26540"/>
          <ac:spMkLst>
            <pc:docMk/>
            <pc:sldMk cId="1425936405" sldId="314"/>
            <ac:spMk id="17" creationId="{F6FC8435-16C4-00C5-8E69-12E0846BAA85}"/>
          </ac:spMkLst>
        </pc:spChg>
        <pc:spChg chg="add mod">
          <ac:chgData name="Philippe Karan" userId="c2e8f618-9ffe-4e23-aa52-34539506ef1c" providerId="ADAL" clId="{B9563BC1-917B-4E47-A310-CF283070251A}" dt="2022-05-03T15:22:10.529" v="26540"/>
          <ac:spMkLst>
            <pc:docMk/>
            <pc:sldMk cId="1425936405" sldId="314"/>
            <ac:spMk id="19" creationId="{C9C107EF-8C86-B6A9-ADAB-65F0E9FEDE1B}"/>
          </ac:spMkLst>
        </pc:spChg>
        <pc:spChg chg="add mod">
          <ac:chgData name="Philippe Karan" userId="c2e8f618-9ffe-4e23-aa52-34539506ef1c" providerId="ADAL" clId="{B9563BC1-917B-4E47-A310-CF283070251A}" dt="2022-05-03T15:22:10.529" v="26540"/>
          <ac:spMkLst>
            <pc:docMk/>
            <pc:sldMk cId="1425936405" sldId="314"/>
            <ac:spMk id="21" creationId="{A3DCEAC8-78A0-6369-F58D-3011D7F6C8E6}"/>
          </ac:spMkLst>
        </pc:spChg>
        <pc:spChg chg="add mod">
          <ac:chgData name="Philippe Karan" userId="c2e8f618-9ffe-4e23-aa52-34539506ef1c" providerId="ADAL" clId="{B9563BC1-917B-4E47-A310-CF283070251A}" dt="2022-05-03T15:40:08.647" v="26881" actId="1076"/>
          <ac:spMkLst>
            <pc:docMk/>
            <pc:sldMk cId="1425936405" sldId="314"/>
            <ac:spMk id="23" creationId="{3F189DC5-F578-EE85-7D0A-B2B928C2DA2F}"/>
          </ac:spMkLst>
        </pc:spChg>
        <pc:spChg chg="add mod">
          <ac:chgData name="Philippe Karan" userId="c2e8f618-9ffe-4e23-aa52-34539506ef1c" providerId="ADAL" clId="{B9563BC1-917B-4E47-A310-CF283070251A}" dt="2022-05-03T15:32:11.044" v="26664" actId="1076"/>
          <ac:spMkLst>
            <pc:docMk/>
            <pc:sldMk cId="1425936405" sldId="314"/>
            <ac:spMk id="30" creationId="{684F615A-16F5-BBB4-682B-1E8477970E6B}"/>
          </ac:spMkLst>
        </pc:spChg>
        <pc:spChg chg="add mod">
          <ac:chgData name="Philippe Karan" userId="c2e8f618-9ffe-4e23-aa52-34539506ef1c" providerId="ADAL" clId="{B9563BC1-917B-4E47-A310-CF283070251A}" dt="2022-05-03T15:29:17.766" v="26600" actId="1076"/>
          <ac:spMkLst>
            <pc:docMk/>
            <pc:sldMk cId="1425936405" sldId="314"/>
            <ac:spMk id="32" creationId="{D2118743-66D3-3EF9-38D1-FD99444C9C23}"/>
          </ac:spMkLst>
        </pc:spChg>
        <pc:spChg chg="add del mod">
          <ac:chgData name="Philippe Karan" userId="c2e8f618-9ffe-4e23-aa52-34539506ef1c" providerId="ADAL" clId="{B9563BC1-917B-4E47-A310-CF283070251A}" dt="2022-05-03T15:25:20.960" v="26563" actId="478"/>
          <ac:spMkLst>
            <pc:docMk/>
            <pc:sldMk cId="1425936405" sldId="314"/>
            <ac:spMk id="35" creationId="{C7C6E55D-CED6-5BB0-1278-860978D73768}"/>
          </ac:spMkLst>
        </pc:spChg>
        <pc:spChg chg="add del mod">
          <ac:chgData name="Philippe Karan" userId="c2e8f618-9ffe-4e23-aa52-34539506ef1c" providerId="ADAL" clId="{B9563BC1-917B-4E47-A310-CF283070251A}" dt="2022-05-03T15:40:05.441" v="26879" actId="478"/>
          <ac:spMkLst>
            <pc:docMk/>
            <pc:sldMk cId="1425936405" sldId="314"/>
            <ac:spMk id="36" creationId="{780F7D19-1D4A-75A8-31DF-48428FE39E18}"/>
          </ac:spMkLst>
        </pc:spChg>
        <pc:spChg chg="add del mod">
          <ac:chgData name="Philippe Karan" userId="c2e8f618-9ffe-4e23-aa52-34539506ef1c" providerId="ADAL" clId="{B9563BC1-917B-4E47-A310-CF283070251A}" dt="2022-05-03T15:25:07.216" v="26562" actId="478"/>
          <ac:spMkLst>
            <pc:docMk/>
            <pc:sldMk cId="1425936405" sldId="314"/>
            <ac:spMk id="38" creationId="{335F127A-2125-C70C-E073-7CAB8A24D715}"/>
          </ac:spMkLst>
        </pc:spChg>
        <pc:spChg chg="add del mod">
          <ac:chgData name="Philippe Karan" userId="c2e8f618-9ffe-4e23-aa52-34539506ef1c" providerId="ADAL" clId="{B9563BC1-917B-4E47-A310-CF283070251A}" dt="2022-05-03T15:23:20.092" v="26561" actId="478"/>
          <ac:spMkLst>
            <pc:docMk/>
            <pc:sldMk cId="1425936405" sldId="314"/>
            <ac:spMk id="40" creationId="{35BB52F3-14EF-D27A-0A8B-DABDD7C5C468}"/>
          </ac:spMkLst>
        </pc:spChg>
        <pc:spChg chg="add del mod">
          <ac:chgData name="Philippe Karan" userId="c2e8f618-9ffe-4e23-aa52-34539506ef1c" providerId="ADAL" clId="{B9563BC1-917B-4E47-A310-CF283070251A}" dt="2022-05-03T15:23:17.699" v="26559" actId="478"/>
          <ac:spMkLst>
            <pc:docMk/>
            <pc:sldMk cId="1425936405" sldId="314"/>
            <ac:spMk id="41" creationId="{54CFC9B2-7F9F-9948-C486-BA103824D855}"/>
          </ac:spMkLst>
        </pc:spChg>
        <pc:spChg chg="add del mod">
          <ac:chgData name="Philippe Karan" userId="c2e8f618-9ffe-4e23-aa52-34539506ef1c" providerId="ADAL" clId="{B9563BC1-917B-4E47-A310-CF283070251A}" dt="2022-05-03T15:23:18.884" v="26560" actId="478"/>
          <ac:spMkLst>
            <pc:docMk/>
            <pc:sldMk cId="1425936405" sldId="314"/>
            <ac:spMk id="42" creationId="{AD569E80-C8E3-034E-995E-B74B2ABBF72A}"/>
          </ac:spMkLst>
        </pc:spChg>
        <pc:spChg chg="add del mod">
          <ac:chgData name="Philippe Karan" userId="c2e8f618-9ffe-4e23-aa52-34539506ef1c" providerId="ADAL" clId="{B9563BC1-917B-4E47-A310-CF283070251A}" dt="2022-05-03T15:40:06.226" v="26880" actId="478"/>
          <ac:spMkLst>
            <pc:docMk/>
            <pc:sldMk cId="1425936405" sldId="314"/>
            <ac:spMk id="43" creationId="{637F69C0-C844-17C8-9045-766800B4FC32}"/>
          </ac:spMkLst>
        </pc:spChg>
        <pc:spChg chg="add mod">
          <ac:chgData name="Philippe Karan" userId="c2e8f618-9ffe-4e23-aa52-34539506ef1c" providerId="ADAL" clId="{B9563BC1-917B-4E47-A310-CF283070251A}" dt="2022-05-03T15:48:23.530" v="26961" actId="1076"/>
          <ac:spMkLst>
            <pc:docMk/>
            <pc:sldMk cId="1425936405" sldId="314"/>
            <ac:spMk id="45" creationId="{49FA0DD0-EA88-68CA-0D3A-203C2F34AB90}"/>
          </ac:spMkLst>
        </pc:spChg>
        <pc:spChg chg="add mod">
          <ac:chgData name="Philippe Karan" userId="c2e8f618-9ffe-4e23-aa52-34539506ef1c" providerId="ADAL" clId="{B9563BC1-917B-4E47-A310-CF283070251A}" dt="2022-05-03T15:52:07.741" v="27077" actId="1037"/>
          <ac:spMkLst>
            <pc:docMk/>
            <pc:sldMk cId="1425936405" sldId="314"/>
            <ac:spMk id="78" creationId="{AFEA680A-D5F2-4C85-D24A-04374FA1A5A0}"/>
          </ac:spMkLst>
        </pc:spChg>
        <pc:spChg chg="add mod">
          <ac:chgData name="Philippe Karan" userId="c2e8f618-9ffe-4e23-aa52-34539506ef1c" providerId="ADAL" clId="{B9563BC1-917B-4E47-A310-CF283070251A}" dt="2022-05-03T15:52:07.741" v="27077" actId="1037"/>
          <ac:spMkLst>
            <pc:docMk/>
            <pc:sldMk cId="1425936405" sldId="314"/>
            <ac:spMk id="80" creationId="{DED1E615-6B38-60F6-EDB1-FB49603C9F49}"/>
          </ac:spMkLst>
        </pc:spChg>
        <pc:spChg chg="add mod">
          <ac:chgData name="Philippe Karan" userId="c2e8f618-9ffe-4e23-aa52-34539506ef1c" providerId="ADAL" clId="{B9563BC1-917B-4E47-A310-CF283070251A}" dt="2022-05-03T15:52:07.741" v="27077" actId="1037"/>
          <ac:spMkLst>
            <pc:docMk/>
            <pc:sldMk cId="1425936405" sldId="314"/>
            <ac:spMk id="82" creationId="{6FEA64A1-0EB4-8B10-9D35-8CE8B03FF060}"/>
          </ac:spMkLst>
        </pc:spChg>
        <pc:spChg chg="add mod">
          <ac:chgData name="Philippe Karan" userId="c2e8f618-9ffe-4e23-aa52-34539506ef1c" providerId="ADAL" clId="{B9563BC1-917B-4E47-A310-CF283070251A}" dt="2022-05-03T15:52:07.741" v="27077" actId="1037"/>
          <ac:spMkLst>
            <pc:docMk/>
            <pc:sldMk cId="1425936405" sldId="314"/>
            <ac:spMk id="83" creationId="{EAAEE11F-970A-DAB0-A505-1CC02DA21998}"/>
          </ac:spMkLst>
        </pc:spChg>
        <pc:spChg chg="add mod">
          <ac:chgData name="Philippe Karan" userId="c2e8f618-9ffe-4e23-aa52-34539506ef1c" providerId="ADAL" clId="{B9563BC1-917B-4E47-A310-CF283070251A}" dt="2022-05-03T15:52:07.741" v="27077" actId="1037"/>
          <ac:spMkLst>
            <pc:docMk/>
            <pc:sldMk cId="1425936405" sldId="314"/>
            <ac:spMk id="85" creationId="{899AAB80-8447-5865-2D5C-E7AC3C231E92}"/>
          </ac:spMkLst>
        </pc:spChg>
        <pc:spChg chg="add mod">
          <ac:chgData name="Philippe Karan" userId="c2e8f618-9ffe-4e23-aa52-34539506ef1c" providerId="ADAL" clId="{B9563BC1-917B-4E47-A310-CF283070251A}" dt="2022-05-03T15:52:07.741" v="27077" actId="1037"/>
          <ac:spMkLst>
            <pc:docMk/>
            <pc:sldMk cId="1425936405" sldId="314"/>
            <ac:spMk id="87" creationId="{3447DF88-CE1F-8819-5D4E-A4B7195E5C15}"/>
          </ac:spMkLst>
        </pc:spChg>
        <pc:spChg chg="add mod">
          <ac:chgData name="Philippe Karan" userId="c2e8f618-9ffe-4e23-aa52-34539506ef1c" providerId="ADAL" clId="{B9563BC1-917B-4E47-A310-CF283070251A}" dt="2022-05-03T15:52:07.741" v="27077" actId="1037"/>
          <ac:spMkLst>
            <pc:docMk/>
            <pc:sldMk cId="1425936405" sldId="314"/>
            <ac:spMk id="88" creationId="{E24B52F6-51DB-997B-4EC8-22697D501594}"/>
          </ac:spMkLst>
        </pc:spChg>
        <pc:spChg chg="add mod">
          <ac:chgData name="Philippe Karan" userId="c2e8f618-9ffe-4e23-aa52-34539506ef1c" providerId="ADAL" clId="{B9563BC1-917B-4E47-A310-CF283070251A}" dt="2022-05-03T15:45:15.906" v="26928" actId="1076"/>
          <ac:spMkLst>
            <pc:docMk/>
            <pc:sldMk cId="1425936405" sldId="314"/>
            <ac:spMk id="111" creationId="{E61868FB-7C07-0D31-2668-9AC219A4C249}"/>
          </ac:spMkLst>
        </pc:spChg>
        <pc:spChg chg="add mod">
          <ac:chgData name="Philippe Karan" userId="c2e8f618-9ffe-4e23-aa52-34539506ef1c" providerId="ADAL" clId="{B9563BC1-917B-4E47-A310-CF283070251A}" dt="2022-05-03T15:52:07.741" v="27077" actId="1037"/>
          <ac:spMkLst>
            <pc:docMk/>
            <pc:sldMk cId="1425936405" sldId="314"/>
            <ac:spMk id="112" creationId="{1E28C93B-EE2A-19C1-D796-6D43901E6479}"/>
          </ac:spMkLst>
        </pc:spChg>
        <pc:spChg chg="add mod">
          <ac:chgData name="Philippe Karan" userId="c2e8f618-9ffe-4e23-aa52-34539506ef1c" providerId="ADAL" clId="{B9563BC1-917B-4E47-A310-CF283070251A}" dt="2022-05-03T15:49:18.436" v="26992" actId="1076"/>
          <ac:spMkLst>
            <pc:docMk/>
            <pc:sldMk cId="1425936405" sldId="314"/>
            <ac:spMk id="113" creationId="{7289C94A-7640-B5B4-061E-BCF48A33A150}"/>
          </ac:spMkLst>
        </pc:spChg>
        <pc:spChg chg="add mod">
          <ac:chgData name="Philippe Karan" userId="c2e8f618-9ffe-4e23-aa52-34539506ef1c" providerId="ADAL" clId="{B9563BC1-917B-4E47-A310-CF283070251A}" dt="2022-05-03T15:52:07.741" v="27077" actId="1037"/>
          <ac:spMkLst>
            <pc:docMk/>
            <pc:sldMk cId="1425936405" sldId="314"/>
            <ac:spMk id="114" creationId="{5F0FF31D-A767-1988-2E3C-C796B746DE09}"/>
          </ac:spMkLst>
        </pc:spChg>
        <pc:picChg chg="add mod">
          <ac:chgData name="Philippe Karan" userId="c2e8f618-9ffe-4e23-aa52-34539506ef1c" providerId="ADAL" clId="{B9563BC1-917B-4E47-A310-CF283070251A}" dt="2022-05-03T15:22:10.529" v="26540"/>
          <ac:picMkLst>
            <pc:docMk/>
            <pc:sldMk cId="1425936405" sldId="314"/>
            <ac:picMk id="5" creationId="{39A6C70F-55B3-B834-CD74-130575F72CB5}"/>
          </ac:picMkLst>
        </pc:picChg>
        <pc:picChg chg="add del mod">
          <ac:chgData name="Philippe Karan" userId="c2e8f618-9ffe-4e23-aa52-34539506ef1c" providerId="ADAL" clId="{B9563BC1-917B-4E47-A310-CF283070251A}" dt="2022-05-03T15:37:48.237" v="26847" actId="478"/>
          <ac:picMkLst>
            <pc:docMk/>
            <pc:sldMk cId="1425936405" sldId="314"/>
            <ac:picMk id="60" creationId="{32DBB6D5-8282-305D-E38F-E9A8C448B5F3}"/>
          </ac:picMkLst>
        </pc:picChg>
        <pc:picChg chg="add mod">
          <ac:chgData name="Philippe Karan" userId="c2e8f618-9ffe-4e23-aa52-34539506ef1c" providerId="ADAL" clId="{B9563BC1-917B-4E47-A310-CF283070251A}" dt="2022-05-03T15:52:07.741" v="27077" actId="1037"/>
          <ac:picMkLst>
            <pc:docMk/>
            <pc:sldMk cId="1425936405" sldId="314"/>
            <ac:picMk id="73" creationId="{EBE1D132-F7FE-ACAB-0F28-FBA0BDF25F03}"/>
          </ac:picMkLst>
        </pc:picChg>
        <pc:cxnChg chg="add del mod">
          <ac:chgData name="Philippe Karan" userId="c2e8f618-9ffe-4e23-aa52-34539506ef1c" providerId="ADAL" clId="{B9563BC1-917B-4E47-A310-CF283070251A}" dt="2022-05-03T15:22:32.042" v="26549" actId="478"/>
          <ac:cxnSpMkLst>
            <pc:docMk/>
            <pc:sldMk cId="1425936405" sldId="314"/>
            <ac:cxnSpMk id="6" creationId="{01548050-A271-E303-31FC-7687A9499823}"/>
          </ac:cxnSpMkLst>
        </pc:cxnChg>
        <pc:cxnChg chg="add del mod">
          <ac:chgData name="Philippe Karan" userId="c2e8f618-9ffe-4e23-aa52-34539506ef1c" providerId="ADAL" clId="{B9563BC1-917B-4E47-A310-CF283070251A}" dt="2022-05-03T15:22:52.027" v="26554" actId="478"/>
          <ac:cxnSpMkLst>
            <pc:docMk/>
            <pc:sldMk cId="1425936405" sldId="314"/>
            <ac:cxnSpMk id="7" creationId="{881B813E-9B7B-CA87-6565-4724025B15BF}"/>
          </ac:cxnSpMkLst>
        </pc:cxnChg>
        <pc:cxnChg chg="add del mod">
          <ac:chgData name="Philippe Karan" userId="c2e8f618-9ffe-4e23-aa52-34539506ef1c" providerId="ADAL" clId="{B9563BC1-917B-4E47-A310-CF283070251A}" dt="2022-05-03T15:22:30.989" v="26548" actId="478"/>
          <ac:cxnSpMkLst>
            <pc:docMk/>
            <pc:sldMk cId="1425936405" sldId="314"/>
            <ac:cxnSpMk id="8" creationId="{D57858E4-AD81-062B-F25A-2BE278EBD300}"/>
          </ac:cxnSpMkLst>
        </pc:cxnChg>
        <pc:cxnChg chg="add del mod">
          <ac:chgData name="Philippe Karan" userId="c2e8f618-9ffe-4e23-aa52-34539506ef1c" providerId="ADAL" clId="{B9563BC1-917B-4E47-A310-CF283070251A}" dt="2022-05-03T15:22:52.027" v="26554" actId="478"/>
          <ac:cxnSpMkLst>
            <pc:docMk/>
            <pc:sldMk cId="1425936405" sldId="314"/>
            <ac:cxnSpMk id="9" creationId="{6107EC1E-6BF9-0454-E199-EFE467F65721}"/>
          </ac:cxnSpMkLst>
        </pc:cxnChg>
        <pc:cxnChg chg="add mod">
          <ac:chgData name="Philippe Karan" userId="c2e8f618-9ffe-4e23-aa52-34539506ef1c" providerId="ADAL" clId="{B9563BC1-917B-4E47-A310-CF283070251A}" dt="2022-05-03T15:22:10.529" v="26540"/>
          <ac:cxnSpMkLst>
            <pc:docMk/>
            <pc:sldMk cId="1425936405" sldId="314"/>
            <ac:cxnSpMk id="10" creationId="{A23E8347-FCBE-BE4E-A186-4D491CCACD00}"/>
          </ac:cxnSpMkLst>
        </pc:cxnChg>
        <pc:cxnChg chg="add mod">
          <ac:chgData name="Philippe Karan" userId="c2e8f618-9ffe-4e23-aa52-34539506ef1c" providerId="ADAL" clId="{B9563BC1-917B-4E47-A310-CF283070251A}" dt="2022-05-03T15:22:10.529" v="26540"/>
          <ac:cxnSpMkLst>
            <pc:docMk/>
            <pc:sldMk cId="1425936405" sldId="314"/>
            <ac:cxnSpMk id="11" creationId="{2B601AC2-0CF6-CF41-76A9-1B5109CAD9E7}"/>
          </ac:cxnSpMkLst>
        </pc:cxnChg>
        <pc:cxnChg chg="add del mod">
          <ac:chgData name="Philippe Karan" userId="c2e8f618-9ffe-4e23-aa52-34539506ef1c" providerId="ADAL" clId="{B9563BC1-917B-4E47-A310-CF283070251A}" dt="2022-05-03T15:22:29.793" v="26547" actId="478"/>
          <ac:cxnSpMkLst>
            <pc:docMk/>
            <pc:sldMk cId="1425936405" sldId="314"/>
            <ac:cxnSpMk id="12" creationId="{A78459BD-D59E-BE77-4AD8-EF2930AE6B49}"/>
          </ac:cxnSpMkLst>
        </pc:cxnChg>
        <pc:cxnChg chg="add del mod">
          <ac:chgData name="Philippe Karan" userId="c2e8f618-9ffe-4e23-aa52-34539506ef1c" providerId="ADAL" clId="{B9563BC1-917B-4E47-A310-CF283070251A}" dt="2022-05-03T15:22:45.906" v="26553" actId="478"/>
          <ac:cxnSpMkLst>
            <pc:docMk/>
            <pc:sldMk cId="1425936405" sldId="314"/>
            <ac:cxnSpMk id="13" creationId="{E1117643-BA83-BCD8-AAC0-9E4E64733830}"/>
          </ac:cxnSpMkLst>
        </pc:cxnChg>
        <pc:cxnChg chg="add del mod">
          <ac:chgData name="Philippe Karan" userId="c2e8f618-9ffe-4e23-aa52-34539506ef1c" providerId="ADAL" clId="{B9563BC1-917B-4E47-A310-CF283070251A}" dt="2022-05-03T15:22:28.938" v="26546" actId="478"/>
          <ac:cxnSpMkLst>
            <pc:docMk/>
            <pc:sldMk cId="1425936405" sldId="314"/>
            <ac:cxnSpMk id="14" creationId="{AAC88A7C-79CD-31A2-F2F9-B6CAAB124899}"/>
          </ac:cxnSpMkLst>
        </pc:cxnChg>
        <pc:cxnChg chg="add mod">
          <ac:chgData name="Philippe Karan" userId="c2e8f618-9ffe-4e23-aa52-34539506ef1c" providerId="ADAL" clId="{B9563BC1-917B-4E47-A310-CF283070251A}" dt="2022-05-03T15:22:10.529" v="26540"/>
          <ac:cxnSpMkLst>
            <pc:docMk/>
            <pc:sldMk cId="1425936405" sldId="314"/>
            <ac:cxnSpMk id="15" creationId="{5854A07A-DCDD-E287-B130-937D280D9FB1}"/>
          </ac:cxnSpMkLst>
        </pc:cxnChg>
        <pc:cxnChg chg="add del mod">
          <ac:chgData name="Philippe Karan" userId="c2e8f618-9ffe-4e23-aa52-34539506ef1c" providerId="ADAL" clId="{B9563BC1-917B-4E47-A310-CF283070251A}" dt="2022-05-03T15:22:34.323" v="26551" actId="478"/>
          <ac:cxnSpMkLst>
            <pc:docMk/>
            <pc:sldMk cId="1425936405" sldId="314"/>
            <ac:cxnSpMk id="16" creationId="{0F0D37BC-A272-3C03-020B-9886AF4AB803}"/>
          </ac:cxnSpMkLst>
        </pc:cxnChg>
        <pc:cxnChg chg="add mod">
          <ac:chgData name="Philippe Karan" userId="c2e8f618-9ffe-4e23-aa52-34539506ef1c" providerId="ADAL" clId="{B9563BC1-917B-4E47-A310-CF283070251A}" dt="2022-05-03T15:22:10.529" v="26540"/>
          <ac:cxnSpMkLst>
            <pc:docMk/>
            <pc:sldMk cId="1425936405" sldId="314"/>
            <ac:cxnSpMk id="18" creationId="{74BDC2A7-C87E-623C-C960-1B3E66341F23}"/>
          </ac:cxnSpMkLst>
        </pc:cxnChg>
        <pc:cxnChg chg="add mod">
          <ac:chgData name="Philippe Karan" userId="c2e8f618-9ffe-4e23-aa52-34539506ef1c" providerId="ADAL" clId="{B9563BC1-917B-4E47-A310-CF283070251A}" dt="2022-05-03T15:22:10.529" v="26540"/>
          <ac:cxnSpMkLst>
            <pc:docMk/>
            <pc:sldMk cId="1425936405" sldId="314"/>
            <ac:cxnSpMk id="20" creationId="{8F938176-5910-D186-8C24-B69691ECE286}"/>
          </ac:cxnSpMkLst>
        </pc:cxnChg>
        <pc:cxnChg chg="add del mod">
          <ac:chgData name="Philippe Karan" userId="c2e8f618-9ffe-4e23-aa52-34539506ef1c" providerId="ADAL" clId="{B9563BC1-917B-4E47-A310-CF283070251A}" dt="2022-05-03T15:22:53.530" v="26555" actId="478"/>
          <ac:cxnSpMkLst>
            <pc:docMk/>
            <pc:sldMk cId="1425936405" sldId="314"/>
            <ac:cxnSpMk id="22" creationId="{F7D46E33-5B9B-BC84-F8C3-8855F039FD5E}"/>
          </ac:cxnSpMkLst>
        </pc:cxnChg>
        <pc:cxnChg chg="add del mod">
          <ac:chgData name="Philippe Karan" userId="c2e8f618-9ffe-4e23-aa52-34539506ef1c" providerId="ADAL" clId="{B9563BC1-917B-4E47-A310-CF283070251A}" dt="2022-05-03T15:22:42.250" v="26552" actId="478"/>
          <ac:cxnSpMkLst>
            <pc:docMk/>
            <pc:sldMk cId="1425936405" sldId="314"/>
            <ac:cxnSpMk id="24" creationId="{77B99DBE-CDB6-E150-288A-FD2490FAA93E}"/>
          </ac:cxnSpMkLst>
        </pc:cxnChg>
        <pc:cxnChg chg="add del mod">
          <ac:chgData name="Philippe Karan" userId="c2e8f618-9ffe-4e23-aa52-34539506ef1c" providerId="ADAL" clId="{B9563BC1-917B-4E47-A310-CF283070251A}" dt="2022-05-03T15:22:55.602" v="26557" actId="478"/>
          <ac:cxnSpMkLst>
            <pc:docMk/>
            <pc:sldMk cId="1425936405" sldId="314"/>
            <ac:cxnSpMk id="25" creationId="{C19F08CB-F660-B19E-D48D-BD4524C1A27F}"/>
          </ac:cxnSpMkLst>
        </pc:cxnChg>
        <pc:cxnChg chg="add mod">
          <ac:chgData name="Philippe Karan" userId="c2e8f618-9ffe-4e23-aa52-34539506ef1c" providerId="ADAL" clId="{B9563BC1-917B-4E47-A310-CF283070251A}" dt="2022-05-03T15:22:10.529" v="26540"/>
          <ac:cxnSpMkLst>
            <pc:docMk/>
            <pc:sldMk cId="1425936405" sldId="314"/>
            <ac:cxnSpMk id="26" creationId="{DE4EC84F-5DA6-D39E-8FC1-F1B72B452541}"/>
          </ac:cxnSpMkLst>
        </pc:cxnChg>
        <pc:cxnChg chg="add del mod">
          <ac:chgData name="Philippe Karan" userId="c2e8f618-9ffe-4e23-aa52-34539506ef1c" providerId="ADAL" clId="{B9563BC1-917B-4E47-A310-CF283070251A}" dt="2022-05-03T15:22:28.345" v="26545" actId="478"/>
          <ac:cxnSpMkLst>
            <pc:docMk/>
            <pc:sldMk cId="1425936405" sldId="314"/>
            <ac:cxnSpMk id="27" creationId="{48BD2FD7-B9A8-D0BE-D0C2-1F2179646F4D}"/>
          </ac:cxnSpMkLst>
        </pc:cxnChg>
        <pc:cxnChg chg="add del mod">
          <ac:chgData name="Philippe Karan" userId="c2e8f618-9ffe-4e23-aa52-34539506ef1c" providerId="ADAL" clId="{B9563BC1-917B-4E47-A310-CF283070251A}" dt="2022-05-03T15:22:27.817" v="26544" actId="478"/>
          <ac:cxnSpMkLst>
            <pc:docMk/>
            <pc:sldMk cId="1425936405" sldId="314"/>
            <ac:cxnSpMk id="28" creationId="{04621985-BCC8-2D70-3333-ADB4B94AABCE}"/>
          </ac:cxnSpMkLst>
        </pc:cxnChg>
        <pc:cxnChg chg="add del mod">
          <ac:chgData name="Philippe Karan" userId="c2e8f618-9ffe-4e23-aa52-34539506ef1c" providerId="ADAL" clId="{B9563BC1-917B-4E47-A310-CF283070251A}" dt="2022-05-03T15:22:55.051" v="26556" actId="478"/>
          <ac:cxnSpMkLst>
            <pc:docMk/>
            <pc:sldMk cId="1425936405" sldId="314"/>
            <ac:cxnSpMk id="29" creationId="{083B1764-5592-EDF9-8A2D-1C3F9AA5496C}"/>
          </ac:cxnSpMkLst>
        </pc:cxnChg>
        <pc:cxnChg chg="add mod">
          <ac:chgData name="Philippe Karan" userId="c2e8f618-9ffe-4e23-aa52-34539506ef1c" providerId="ADAL" clId="{B9563BC1-917B-4E47-A310-CF283070251A}" dt="2022-05-03T15:22:10.529" v="26540"/>
          <ac:cxnSpMkLst>
            <pc:docMk/>
            <pc:sldMk cId="1425936405" sldId="314"/>
            <ac:cxnSpMk id="31" creationId="{0789A416-7B4D-2AE3-E1F7-7616EF408558}"/>
          </ac:cxnSpMkLst>
        </pc:cxnChg>
        <pc:cxnChg chg="add del mod">
          <ac:chgData name="Philippe Karan" userId="c2e8f618-9ffe-4e23-aa52-34539506ef1c" providerId="ADAL" clId="{B9563BC1-917B-4E47-A310-CF283070251A}" dt="2022-05-03T15:22:27.186" v="26543" actId="478"/>
          <ac:cxnSpMkLst>
            <pc:docMk/>
            <pc:sldMk cId="1425936405" sldId="314"/>
            <ac:cxnSpMk id="33" creationId="{1306A706-3D90-CE26-6D99-71AC647D42E2}"/>
          </ac:cxnSpMkLst>
        </pc:cxnChg>
        <pc:cxnChg chg="add del mod">
          <ac:chgData name="Philippe Karan" userId="c2e8f618-9ffe-4e23-aa52-34539506ef1c" providerId="ADAL" clId="{B9563BC1-917B-4E47-A310-CF283070251A}" dt="2022-05-03T15:22:26.090" v="26542" actId="478"/>
          <ac:cxnSpMkLst>
            <pc:docMk/>
            <pc:sldMk cId="1425936405" sldId="314"/>
            <ac:cxnSpMk id="34" creationId="{C14D3B9C-D7A5-5EDF-338B-2FA7F463A322}"/>
          </ac:cxnSpMkLst>
        </pc:cxnChg>
        <pc:cxnChg chg="add del mod">
          <ac:chgData name="Philippe Karan" userId="c2e8f618-9ffe-4e23-aa52-34539506ef1c" providerId="ADAL" clId="{B9563BC1-917B-4E47-A310-CF283070251A}" dt="2022-05-03T15:25:07.216" v="26562" actId="478"/>
          <ac:cxnSpMkLst>
            <pc:docMk/>
            <pc:sldMk cId="1425936405" sldId="314"/>
            <ac:cxnSpMk id="37" creationId="{1244A1DC-E428-F892-ADE6-31E3DFD9AE89}"/>
          </ac:cxnSpMkLst>
        </pc:cxnChg>
        <pc:cxnChg chg="add del mod">
          <ac:chgData name="Philippe Karan" userId="c2e8f618-9ffe-4e23-aa52-34539506ef1c" providerId="ADAL" clId="{B9563BC1-917B-4E47-A310-CF283070251A}" dt="2022-05-03T15:23:17.236" v="26558" actId="478"/>
          <ac:cxnSpMkLst>
            <pc:docMk/>
            <pc:sldMk cId="1425936405" sldId="314"/>
            <ac:cxnSpMk id="39" creationId="{4B1AD2CF-E102-77F5-5C51-6B0A4D13F1B0}"/>
          </ac:cxnSpMkLst>
        </pc:cxnChg>
        <pc:cxnChg chg="add mod ord">
          <ac:chgData name="Philippe Karan" userId="c2e8f618-9ffe-4e23-aa52-34539506ef1c" providerId="ADAL" clId="{B9563BC1-917B-4E47-A310-CF283070251A}" dt="2022-05-03T15:35:59.574" v="26798" actId="166"/>
          <ac:cxnSpMkLst>
            <pc:docMk/>
            <pc:sldMk cId="1425936405" sldId="314"/>
            <ac:cxnSpMk id="44" creationId="{EF8E0E90-FCD8-627E-EB44-8EABFDEBEE20}"/>
          </ac:cxnSpMkLst>
        </pc:cxnChg>
        <pc:cxnChg chg="add mod">
          <ac:chgData name="Philippe Karan" userId="c2e8f618-9ffe-4e23-aa52-34539506ef1c" providerId="ADAL" clId="{B9563BC1-917B-4E47-A310-CF283070251A}" dt="2022-05-03T15:34:08.833" v="26763" actId="1076"/>
          <ac:cxnSpMkLst>
            <pc:docMk/>
            <pc:sldMk cId="1425936405" sldId="314"/>
            <ac:cxnSpMk id="46" creationId="{5E00E3EF-2BF3-08B3-5B89-8D018237824E}"/>
          </ac:cxnSpMkLst>
        </pc:cxnChg>
        <pc:cxnChg chg="add mod">
          <ac:chgData name="Philippe Karan" userId="c2e8f618-9ffe-4e23-aa52-34539506ef1c" providerId="ADAL" clId="{B9563BC1-917B-4E47-A310-CF283070251A}" dt="2022-05-03T15:36:16.734" v="26801" actId="1076"/>
          <ac:cxnSpMkLst>
            <pc:docMk/>
            <pc:sldMk cId="1425936405" sldId="314"/>
            <ac:cxnSpMk id="51" creationId="{8168D9BB-C10A-3D86-20BE-DCABAFAB6939}"/>
          </ac:cxnSpMkLst>
        </pc:cxnChg>
        <pc:cxnChg chg="add del mod">
          <ac:chgData name="Philippe Karan" userId="c2e8f618-9ffe-4e23-aa52-34539506ef1c" providerId="ADAL" clId="{B9563BC1-917B-4E47-A310-CF283070251A}" dt="2022-05-03T15:35:55.792" v="26797" actId="478"/>
          <ac:cxnSpMkLst>
            <pc:docMk/>
            <pc:sldMk cId="1425936405" sldId="314"/>
            <ac:cxnSpMk id="53" creationId="{5084901E-EE4B-DA1F-EB52-4F39FDE78AD6}"/>
          </ac:cxnSpMkLst>
        </pc:cxnChg>
        <pc:cxnChg chg="add mod">
          <ac:chgData name="Philippe Karan" userId="c2e8f618-9ffe-4e23-aa52-34539506ef1c" providerId="ADAL" clId="{B9563BC1-917B-4E47-A310-CF283070251A}" dt="2022-05-03T15:37:21.544" v="26846" actId="688"/>
          <ac:cxnSpMkLst>
            <pc:docMk/>
            <pc:sldMk cId="1425936405" sldId="314"/>
            <ac:cxnSpMk id="54" creationId="{89453C18-98B1-EC78-88F5-FF8BD6F3A44B}"/>
          </ac:cxnSpMkLst>
        </pc:cxnChg>
        <pc:cxnChg chg="add del mod">
          <ac:chgData name="Philippe Karan" userId="c2e8f618-9ffe-4e23-aa52-34539506ef1c" providerId="ADAL" clId="{B9563BC1-917B-4E47-A310-CF283070251A}" dt="2022-05-03T15:32:11.932" v="26665"/>
          <ac:cxnSpMkLst>
            <pc:docMk/>
            <pc:sldMk cId="1425936405" sldId="314"/>
            <ac:cxnSpMk id="55" creationId="{FC537221-1684-018A-235F-3FDCD8D58D92}"/>
          </ac:cxnSpMkLst>
        </pc:cxnChg>
        <pc:cxnChg chg="add mod">
          <ac:chgData name="Philippe Karan" userId="c2e8f618-9ffe-4e23-aa52-34539506ef1c" providerId="ADAL" clId="{B9563BC1-917B-4E47-A310-CF283070251A}" dt="2022-05-03T15:37:17.841" v="26841" actId="688"/>
          <ac:cxnSpMkLst>
            <pc:docMk/>
            <pc:sldMk cId="1425936405" sldId="314"/>
            <ac:cxnSpMk id="56" creationId="{2C777BBE-A1EB-EA65-2473-C969D308C715}"/>
          </ac:cxnSpMkLst>
        </pc:cxnChg>
        <pc:cxnChg chg="add mod">
          <ac:chgData name="Philippe Karan" userId="c2e8f618-9ffe-4e23-aa52-34539506ef1c" providerId="ADAL" clId="{B9563BC1-917B-4E47-A310-CF283070251A}" dt="2022-05-03T15:33:10.470" v="26751" actId="1076"/>
          <ac:cxnSpMkLst>
            <pc:docMk/>
            <pc:sldMk cId="1425936405" sldId="314"/>
            <ac:cxnSpMk id="57" creationId="{8D946467-520E-9B2F-2B8D-A67C5381EBD5}"/>
          </ac:cxnSpMkLst>
        </pc:cxnChg>
        <pc:cxnChg chg="add mod">
          <ac:chgData name="Philippe Karan" userId="c2e8f618-9ffe-4e23-aa52-34539506ef1c" providerId="ADAL" clId="{B9563BC1-917B-4E47-A310-CF283070251A}" dt="2022-05-03T15:33:32.624" v="26758" actId="1076"/>
          <ac:cxnSpMkLst>
            <pc:docMk/>
            <pc:sldMk cId="1425936405" sldId="314"/>
            <ac:cxnSpMk id="58" creationId="{6550C22F-AB67-10F5-4C79-3E5BC9C39A71}"/>
          </ac:cxnSpMkLst>
        </pc:cxnChg>
        <pc:cxnChg chg="add mod">
          <ac:chgData name="Philippe Karan" userId="c2e8f618-9ffe-4e23-aa52-34539506ef1c" providerId="ADAL" clId="{B9563BC1-917B-4E47-A310-CF283070251A}" dt="2022-05-03T15:36:10.790" v="26800" actId="1076"/>
          <ac:cxnSpMkLst>
            <pc:docMk/>
            <pc:sldMk cId="1425936405" sldId="314"/>
            <ac:cxnSpMk id="61" creationId="{504C2297-A7C3-2B99-4BFB-9944E14DE837}"/>
          </ac:cxnSpMkLst>
        </pc:cxnChg>
        <pc:cxnChg chg="add del mod">
          <ac:chgData name="Philippe Karan" userId="c2e8f618-9ffe-4e23-aa52-34539506ef1c" providerId="ADAL" clId="{B9563BC1-917B-4E47-A310-CF283070251A}" dt="2022-05-03T15:39:00.984" v="26878" actId="478"/>
          <ac:cxnSpMkLst>
            <pc:docMk/>
            <pc:sldMk cId="1425936405" sldId="314"/>
            <ac:cxnSpMk id="62" creationId="{5ACF11FD-C3F1-F593-116B-30D357EC2EC8}"/>
          </ac:cxnSpMkLst>
        </pc:cxnChg>
        <pc:cxnChg chg="add mod">
          <ac:chgData name="Philippe Karan" userId="c2e8f618-9ffe-4e23-aa52-34539506ef1c" providerId="ADAL" clId="{B9563BC1-917B-4E47-A310-CF283070251A}" dt="2022-05-03T15:38:42.218" v="26874" actId="1035"/>
          <ac:cxnSpMkLst>
            <pc:docMk/>
            <pc:sldMk cId="1425936405" sldId="314"/>
            <ac:cxnSpMk id="63" creationId="{F26B35C8-A206-8E90-6A4D-C44E80794289}"/>
          </ac:cxnSpMkLst>
        </pc:cxnChg>
        <pc:cxnChg chg="add mod">
          <ac:chgData name="Philippe Karan" userId="c2e8f618-9ffe-4e23-aa52-34539506ef1c" providerId="ADAL" clId="{B9563BC1-917B-4E47-A310-CF283070251A}" dt="2022-05-03T15:38:42.218" v="26874" actId="1035"/>
          <ac:cxnSpMkLst>
            <pc:docMk/>
            <pc:sldMk cId="1425936405" sldId="314"/>
            <ac:cxnSpMk id="64" creationId="{2E8AB808-F6FE-25B3-B77F-6F3A19D826F4}"/>
          </ac:cxnSpMkLst>
        </pc:cxnChg>
        <pc:cxnChg chg="add mod">
          <ac:chgData name="Philippe Karan" userId="c2e8f618-9ffe-4e23-aa52-34539506ef1c" providerId="ADAL" clId="{B9563BC1-917B-4E47-A310-CF283070251A}" dt="2022-05-03T15:38:42.218" v="26874" actId="1035"/>
          <ac:cxnSpMkLst>
            <pc:docMk/>
            <pc:sldMk cId="1425936405" sldId="314"/>
            <ac:cxnSpMk id="65" creationId="{FEE83ED8-8A70-D57B-73B6-B79F14863CF0}"/>
          </ac:cxnSpMkLst>
        </pc:cxnChg>
        <pc:cxnChg chg="add mod">
          <ac:chgData name="Philippe Karan" userId="c2e8f618-9ffe-4e23-aa52-34539506ef1c" providerId="ADAL" clId="{B9563BC1-917B-4E47-A310-CF283070251A}" dt="2022-05-03T15:38:42.218" v="26874" actId="1035"/>
          <ac:cxnSpMkLst>
            <pc:docMk/>
            <pc:sldMk cId="1425936405" sldId="314"/>
            <ac:cxnSpMk id="66" creationId="{8015889A-91DF-35B0-3F4A-C68144227800}"/>
          </ac:cxnSpMkLst>
        </pc:cxnChg>
        <pc:cxnChg chg="add del mod">
          <ac:chgData name="Philippe Karan" userId="c2e8f618-9ffe-4e23-aa52-34539506ef1c" providerId="ADAL" clId="{B9563BC1-917B-4E47-A310-CF283070251A}" dt="2022-05-03T15:38:36.622" v="26859" actId="478"/>
          <ac:cxnSpMkLst>
            <pc:docMk/>
            <pc:sldMk cId="1425936405" sldId="314"/>
            <ac:cxnSpMk id="67" creationId="{FF1314B9-4A24-0AC4-19A8-579B4284DA80}"/>
          </ac:cxnSpMkLst>
        </pc:cxnChg>
        <pc:cxnChg chg="add mod">
          <ac:chgData name="Philippe Karan" userId="c2e8f618-9ffe-4e23-aa52-34539506ef1c" providerId="ADAL" clId="{B9563BC1-917B-4E47-A310-CF283070251A}" dt="2022-05-03T15:38:55.877" v="26876" actId="1076"/>
          <ac:cxnSpMkLst>
            <pc:docMk/>
            <pc:sldMk cId="1425936405" sldId="314"/>
            <ac:cxnSpMk id="68" creationId="{97B5B8DB-1C9E-0877-50E3-7D12D55AE55E}"/>
          </ac:cxnSpMkLst>
        </pc:cxnChg>
        <pc:cxnChg chg="add mod">
          <ac:chgData name="Philippe Karan" userId="c2e8f618-9ffe-4e23-aa52-34539506ef1c" providerId="ADAL" clId="{B9563BC1-917B-4E47-A310-CF283070251A}" dt="2022-05-03T15:38:55.877" v="26876" actId="1076"/>
          <ac:cxnSpMkLst>
            <pc:docMk/>
            <pc:sldMk cId="1425936405" sldId="314"/>
            <ac:cxnSpMk id="69" creationId="{624598DE-6900-3466-D362-85FD675BA8C8}"/>
          </ac:cxnSpMkLst>
        </pc:cxnChg>
        <pc:cxnChg chg="add mod">
          <ac:chgData name="Philippe Karan" userId="c2e8f618-9ffe-4e23-aa52-34539506ef1c" providerId="ADAL" clId="{B9563BC1-917B-4E47-A310-CF283070251A}" dt="2022-05-03T15:38:55.877" v="26876" actId="1076"/>
          <ac:cxnSpMkLst>
            <pc:docMk/>
            <pc:sldMk cId="1425936405" sldId="314"/>
            <ac:cxnSpMk id="70" creationId="{7BDC299B-DBD2-508E-58EF-DEB369456FA5}"/>
          </ac:cxnSpMkLst>
        </pc:cxnChg>
        <pc:cxnChg chg="add mod">
          <ac:chgData name="Philippe Karan" userId="c2e8f618-9ffe-4e23-aa52-34539506ef1c" providerId="ADAL" clId="{B9563BC1-917B-4E47-A310-CF283070251A}" dt="2022-05-03T15:38:55.877" v="26876" actId="1076"/>
          <ac:cxnSpMkLst>
            <pc:docMk/>
            <pc:sldMk cId="1425936405" sldId="314"/>
            <ac:cxnSpMk id="71" creationId="{69B4FCED-FC39-14C5-E459-38F8CDE13A10}"/>
          </ac:cxnSpMkLst>
        </pc:cxnChg>
        <pc:cxnChg chg="add del mod">
          <ac:chgData name="Philippe Karan" userId="c2e8f618-9ffe-4e23-aa52-34539506ef1c" providerId="ADAL" clId="{B9563BC1-917B-4E47-A310-CF283070251A}" dt="2022-05-03T15:38:58.144" v="26877" actId="478"/>
          <ac:cxnSpMkLst>
            <pc:docMk/>
            <pc:sldMk cId="1425936405" sldId="314"/>
            <ac:cxnSpMk id="72" creationId="{9B1E8F4F-4D11-16D7-2B27-1E6D975C77B3}"/>
          </ac:cxnSpMkLst>
        </pc:cxnChg>
        <pc:cxnChg chg="add mod">
          <ac:chgData name="Philippe Karan" userId="c2e8f618-9ffe-4e23-aa52-34539506ef1c" providerId="ADAL" clId="{B9563BC1-917B-4E47-A310-CF283070251A}" dt="2022-05-03T15:52:07.741" v="27077" actId="1037"/>
          <ac:cxnSpMkLst>
            <pc:docMk/>
            <pc:sldMk cId="1425936405" sldId="314"/>
            <ac:cxnSpMk id="74" creationId="{FDDAA076-0560-3308-16B5-40B1FA12E523}"/>
          </ac:cxnSpMkLst>
        </pc:cxnChg>
        <pc:cxnChg chg="add mod">
          <ac:chgData name="Philippe Karan" userId="c2e8f618-9ffe-4e23-aa52-34539506ef1c" providerId="ADAL" clId="{B9563BC1-917B-4E47-A310-CF283070251A}" dt="2022-05-03T15:52:07.741" v="27077" actId="1037"/>
          <ac:cxnSpMkLst>
            <pc:docMk/>
            <pc:sldMk cId="1425936405" sldId="314"/>
            <ac:cxnSpMk id="75" creationId="{5B501505-B5E2-9944-D29D-0B69DE73EFFF}"/>
          </ac:cxnSpMkLst>
        </pc:cxnChg>
        <pc:cxnChg chg="add mod">
          <ac:chgData name="Philippe Karan" userId="c2e8f618-9ffe-4e23-aa52-34539506ef1c" providerId="ADAL" clId="{B9563BC1-917B-4E47-A310-CF283070251A}" dt="2022-05-03T15:52:07.741" v="27077" actId="1037"/>
          <ac:cxnSpMkLst>
            <pc:docMk/>
            <pc:sldMk cId="1425936405" sldId="314"/>
            <ac:cxnSpMk id="76" creationId="{B731D1E3-7FE0-7B03-D652-EFE261E95B21}"/>
          </ac:cxnSpMkLst>
        </pc:cxnChg>
        <pc:cxnChg chg="add mod">
          <ac:chgData name="Philippe Karan" userId="c2e8f618-9ffe-4e23-aa52-34539506ef1c" providerId="ADAL" clId="{B9563BC1-917B-4E47-A310-CF283070251A}" dt="2022-05-03T15:52:07.741" v="27077" actId="1037"/>
          <ac:cxnSpMkLst>
            <pc:docMk/>
            <pc:sldMk cId="1425936405" sldId="314"/>
            <ac:cxnSpMk id="77" creationId="{F448EA50-E033-4AFF-8CC5-8B9773A51BA1}"/>
          </ac:cxnSpMkLst>
        </pc:cxnChg>
        <pc:cxnChg chg="add mod">
          <ac:chgData name="Philippe Karan" userId="c2e8f618-9ffe-4e23-aa52-34539506ef1c" providerId="ADAL" clId="{B9563BC1-917B-4E47-A310-CF283070251A}" dt="2022-05-03T15:52:07.741" v="27077" actId="1037"/>
          <ac:cxnSpMkLst>
            <pc:docMk/>
            <pc:sldMk cId="1425936405" sldId="314"/>
            <ac:cxnSpMk id="79" creationId="{BE7372FA-5117-DC1C-6163-495E6DA08B47}"/>
          </ac:cxnSpMkLst>
        </pc:cxnChg>
        <pc:cxnChg chg="add mod">
          <ac:chgData name="Philippe Karan" userId="c2e8f618-9ffe-4e23-aa52-34539506ef1c" providerId="ADAL" clId="{B9563BC1-917B-4E47-A310-CF283070251A}" dt="2022-05-03T15:52:07.741" v="27077" actId="1037"/>
          <ac:cxnSpMkLst>
            <pc:docMk/>
            <pc:sldMk cId="1425936405" sldId="314"/>
            <ac:cxnSpMk id="81" creationId="{E72C31A7-ECC7-FE5C-4B62-7418178D41E1}"/>
          </ac:cxnSpMkLst>
        </pc:cxnChg>
        <pc:cxnChg chg="add mod">
          <ac:chgData name="Philippe Karan" userId="c2e8f618-9ffe-4e23-aa52-34539506ef1c" providerId="ADAL" clId="{B9563BC1-917B-4E47-A310-CF283070251A}" dt="2022-05-03T15:52:07.741" v="27077" actId="1037"/>
          <ac:cxnSpMkLst>
            <pc:docMk/>
            <pc:sldMk cId="1425936405" sldId="314"/>
            <ac:cxnSpMk id="84" creationId="{B40CAFF6-D392-9A4E-07FC-35E582302D62}"/>
          </ac:cxnSpMkLst>
        </pc:cxnChg>
        <pc:cxnChg chg="add mod">
          <ac:chgData name="Philippe Karan" userId="c2e8f618-9ffe-4e23-aa52-34539506ef1c" providerId="ADAL" clId="{B9563BC1-917B-4E47-A310-CF283070251A}" dt="2022-05-03T15:52:07.741" v="27077" actId="1037"/>
          <ac:cxnSpMkLst>
            <pc:docMk/>
            <pc:sldMk cId="1425936405" sldId="314"/>
            <ac:cxnSpMk id="86" creationId="{15013D62-121F-8B72-18A6-2E601105A3BB}"/>
          </ac:cxnSpMkLst>
        </pc:cxnChg>
        <pc:cxnChg chg="add mod">
          <ac:chgData name="Philippe Karan" userId="c2e8f618-9ffe-4e23-aa52-34539506ef1c" providerId="ADAL" clId="{B9563BC1-917B-4E47-A310-CF283070251A}" dt="2022-05-03T15:52:07.741" v="27077" actId="1037"/>
          <ac:cxnSpMkLst>
            <pc:docMk/>
            <pc:sldMk cId="1425936405" sldId="314"/>
            <ac:cxnSpMk id="89" creationId="{F3B2448E-7A1C-FDD6-772D-0798544EBA87}"/>
          </ac:cxnSpMkLst>
        </pc:cxnChg>
        <pc:cxnChg chg="add del mod">
          <ac:chgData name="Philippe Karan" userId="c2e8f618-9ffe-4e23-aa52-34539506ef1c" providerId="ADAL" clId="{B9563BC1-917B-4E47-A310-CF283070251A}" dt="2022-05-03T15:42:03.354" v="26884" actId="478"/>
          <ac:cxnSpMkLst>
            <pc:docMk/>
            <pc:sldMk cId="1425936405" sldId="314"/>
            <ac:cxnSpMk id="90" creationId="{29C8E0E0-4D06-6B41-78EF-DA6BBFC8D397}"/>
          </ac:cxnSpMkLst>
        </pc:cxnChg>
        <pc:cxnChg chg="add del mod">
          <ac:chgData name="Philippe Karan" userId="c2e8f618-9ffe-4e23-aa52-34539506ef1c" providerId="ADAL" clId="{B9563BC1-917B-4E47-A310-CF283070251A}" dt="2022-05-03T15:42:03.354" v="26884" actId="478"/>
          <ac:cxnSpMkLst>
            <pc:docMk/>
            <pc:sldMk cId="1425936405" sldId="314"/>
            <ac:cxnSpMk id="91" creationId="{FC4D0838-1488-2E5E-6B31-97891F9FAFAA}"/>
          </ac:cxnSpMkLst>
        </pc:cxnChg>
        <pc:cxnChg chg="add del mod">
          <ac:chgData name="Philippe Karan" userId="c2e8f618-9ffe-4e23-aa52-34539506ef1c" providerId="ADAL" clId="{B9563BC1-917B-4E47-A310-CF283070251A}" dt="2022-05-03T15:42:03.354" v="26884" actId="478"/>
          <ac:cxnSpMkLst>
            <pc:docMk/>
            <pc:sldMk cId="1425936405" sldId="314"/>
            <ac:cxnSpMk id="92" creationId="{D125D183-0948-ECAD-5841-FF154E1CBDA0}"/>
          </ac:cxnSpMkLst>
        </pc:cxnChg>
        <pc:cxnChg chg="add del mod">
          <ac:chgData name="Philippe Karan" userId="c2e8f618-9ffe-4e23-aa52-34539506ef1c" providerId="ADAL" clId="{B9563BC1-917B-4E47-A310-CF283070251A}" dt="2022-05-03T15:42:03.354" v="26884" actId="478"/>
          <ac:cxnSpMkLst>
            <pc:docMk/>
            <pc:sldMk cId="1425936405" sldId="314"/>
            <ac:cxnSpMk id="93" creationId="{8DBEAFD6-3675-02DE-0E11-1F1BFCF665D7}"/>
          </ac:cxnSpMkLst>
        </pc:cxnChg>
        <pc:cxnChg chg="add del mod">
          <ac:chgData name="Philippe Karan" userId="c2e8f618-9ffe-4e23-aa52-34539506ef1c" providerId="ADAL" clId="{B9563BC1-917B-4E47-A310-CF283070251A}" dt="2022-05-03T15:42:03.354" v="26884" actId="478"/>
          <ac:cxnSpMkLst>
            <pc:docMk/>
            <pc:sldMk cId="1425936405" sldId="314"/>
            <ac:cxnSpMk id="94" creationId="{6CCB0288-CF7B-17EC-9EE4-588A4C1A6FF0}"/>
          </ac:cxnSpMkLst>
        </pc:cxnChg>
        <pc:cxnChg chg="add del mod">
          <ac:chgData name="Philippe Karan" userId="c2e8f618-9ffe-4e23-aa52-34539506ef1c" providerId="ADAL" clId="{B9563BC1-917B-4E47-A310-CF283070251A}" dt="2022-05-03T15:42:03.354" v="26884" actId="478"/>
          <ac:cxnSpMkLst>
            <pc:docMk/>
            <pc:sldMk cId="1425936405" sldId="314"/>
            <ac:cxnSpMk id="95" creationId="{79C13EF7-8A29-8FC3-3EA6-EC1B0E3623E2}"/>
          </ac:cxnSpMkLst>
        </pc:cxnChg>
        <pc:cxnChg chg="add mod ord">
          <ac:chgData name="Philippe Karan" userId="c2e8f618-9ffe-4e23-aa52-34539506ef1c" providerId="ADAL" clId="{B9563BC1-917B-4E47-A310-CF283070251A}" dt="2022-05-03T15:52:07.741" v="27077" actId="1037"/>
          <ac:cxnSpMkLst>
            <pc:docMk/>
            <pc:sldMk cId="1425936405" sldId="314"/>
            <ac:cxnSpMk id="96" creationId="{450B7E53-09D7-C948-A01A-84DCA2C140C1}"/>
          </ac:cxnSpMkLst>
        </pc:cxnChg>
        <pc:cxnChg chg="add mod">
          <ac:chgData name="Philippe Karan" userId="c2e8f618-9ffe-4e23-aa52-34539506ef1c" providerId="ADAL" clId="{B9563BC1-917B-4E47-A310-CF283070251A}" dt="2022-05-03T15:52:07.741" v="27077" actId="1037"/>
          <ac:cxnSpMkLst>
            <pc:docMk/>
            <pc:sldMk cId="1425936405" sldId="314"/>
            <ac:cxnSpMk id="97" creationId="{0BFFA6A9-0C03-71C9-FF54-1CFF43D2D711}"/>
          </ac:cxnSpMkLst>
        </pc:cxnChg>
        <pc:cxnChg chg="add mod">
          <ac:chgData name="Philippe Karan" userId="c2e8f618-9ffe-4e23-aa52-34539506ef1c" providerId="ADAL" clId="{B9563BC1-917B-4E47-A310-CF283070251A}" dt="2022-05-03T15:52:07.741" v="27077" actId="1037"/>
          <ac:cxnSpMkLst>
            <pc:docMk/>
            <pc:sldMk cId="1425936405" sldId="314"/>
            <ac:cxnSpMk id="98" creationId="{A744763A-A0C9-320F-7597-2269B4E40324}"/>
          </ac:cxnSpMkLst>
        </pc:cxnChg>
        <pc:cxnChg chg="add mod">
          <ac:chgData name="Philippe Karan" userId="c2e8f618-9ffe-4e23-aa52-34539506ef1c" providerId="ADAL" clId="{B9563BC1-917B-4E47-A310-CF283070251A}" dt="2022-05-03T15:52:07.741" v="27077" actId="1037"/>
          <ac:cxnSpMkLst>
            <pc:docMk/>
            <pc:sldMk cId="1425936405" sldId="314"/>
            <ac:cxnSpMk id="99" creationId="{A282EF4B-C920-7866-415E-643F97D01FDA}"/>
          </ac:cxnSpMkLst>
        </pc:cxnChg>
        <pc:cxnChg chg="add mod">
          <ac:chgData name="Philippe Karan" userId="c2e8f618-9ffe-4e23-aa52-34539506ef1c" providerId="ADAL" clId="{B9563BC1-917B-4E47-A310-CF283070251A}" dt="2022-05-03T15:52:07.741" v="27077" actId="1037"/>
          <ac:cxnSpMkLst>
            <pc:docMk/>
            <pc:sldMk cId="1425936405" sldId="314"/>
            <ac:cxnSpMk id="100" creationId="{F9783703-F10A-6A70-A7C1-6D96AE54FA05}"/>
          </ac:cxnSpMkLst>
        </pc:cxnChg>
        <pc:cxnChg chg="add mod">
          <ac:chgData name="Philippe Karan" userId="c2e8f618-9ffe-4e23-aa52-34539506ef1c" providerId="ADAL" clId="{B9563BC1-917B-4E47-A310-CF283070251A}" dt="2022-05-03T15:52:07.741" v="27077" actId="1037"/>
          <ac:cxnSpMkLst>
            <pc:docMk/>
            <pc:sldMk cId="1425936405" sldId="314"/>
            <ac:cxnSpMk id="101" creationId="{1BBECCE7-6D26-E849-01A8-99B34E73359B}"/>
          </ac:cxnSpMkLst>
        </pc:cxnChg>
        <pc:cxnChg chg="add mod">
          <ac:chgData name="Philippe Karan" userId="c2e8f618-9ffe-4e23-aa52-34539506ef1c" providerId="ADAL" clId="{B9563BC1-917B-4E47-A310-CF283070251A}" dt="2022-05-03T15:52:07.741" v="27077" actId="1037"/>
          <ac:cxnSpMkLst>
            <pc:docMk/>
            <pc:sldMk cId="1425936405" sldId="314"/>
            <ac:cxnSpMk id="102" creationId="{B58B5480-8BD0-9530-8AC7-A38C3AC33ECB}"/>
          </ac:cxnSpMkLst>
        </pc:cxnChg>
        <pc:cxnChg chg="add mod">
          <ac:chgData name="Philippe Karan" userId="c2e8f618-9ffe-4e23-aa52-34539506ef1c" providerId="ADAL" clId="{B9563BC1-917B-4E47-A310-CF283070251A}" dt="2022-05-03T15:52:07.741" v="27077" actId="1037"/>
          <ac:cxnSpMkLst>
            <pc:docMk/>
            <pc:sldMk cId="1425936405" sldId="314"/>
            <ac:cxnSpMk id="103" creationId="{97F429E9-A557-ECB3-0A1D-8ED8F9DBD2A8}"/>
          </ac:cxnSpMkLst>
        </pc:cxnChg>
        <pc:cxnChg chg="add mod">
          <ac:chgData name="Philippe Karan" userId="c2e8f618-9ffe-4e23-aa52-34539506ef1c" providerId="ADAL" clId="{B9563BC1-917B-4E47-A310-CF283070251A}" dt="2022-05-03T15:52:07.741" v="27077" actId="1037"/>
          <ac:cxnSpMkLst>
            <pc:docMk/>
            <pc:sldMk cId="1425936405" sldId="314"/>
            <ac:cxnSpMk id="104" creationId="{815EE693-3EA1-FF37-8938-4B35146D5AEE}"/>
          </ac:cxnSpMkLst>
        </pc:cxnChg>
        <pc:cxnChg chg="add mod">
          <ac:chgData name="Philippe Karan" userId="c2e8f618-9ffe-4e23-aa52-34539506ef1c" providerId="ADAL" clId="{B9563BC1-917B-4E47-A310-CF283070251A}" dt="2022-05-03T15:52:07.741" v="27077" actId="1037"/>
          <ac:cxnSpMkLst>
            <pc:docMk/>
            <pc:sldMk cId="1425936405" sldId="314"/>
            <ac:cxnSpMk id="105" creationId="{EAA71299-4705-1329-271B-0C57ABA683F3}"/>
          </ac:cxnSpMkLst>
        </pc:cxnChg>
        <pc:cxnChg chg="add mod">
          <ac:chgData name="Philippe Karan" userId="c2e8f618-9ffe-4e23-aa52-34539506ef1c" providerId="ADAL" clId="{B9563BC1-917B-4E47-A310-CF283070251A}" dt="2022-05-03T15:52:07.741" v="27077" actId="1037"/>
          <ac:cxnSpMkLst>
            <pc:docMk/>
            <pc:sldMk cId="1425936405" sldId="314"/>
            <ac:cxnSpMk id="106" creationId="{A3346CE4-ED1F-1ACE-3A41-518F5C0DFF48}"/>
          </ac:cxnSpMkLst>
        </pc:cxnChg>
        <pc:cxnChg chg="add mod">
          <ac:chgData name="Philippe Karan" userId="c2e8f618-9ffe-4e23-aa52-34539506ef1c" providerId="ADAL" clId="{B9563BC1-917B-4E47-A310-CF283070251A}" dt="2022-05-03T15:52:07.741" v="27077" actId="1037"/>
          <ac:cxnSpMkLst>
            <pc:docMk/>
            <pc:sldMk cId="1425936405" sldId="314"/>
            <ac:cxnSpMk id="107" creationId="{601853C8-B4B0-9A3E-08A8-DEC90D5581E8}"/>
          </ac:cxnSpMkLst>
        </pc:cxnChg>
        <pc:cxnChg chg="add mod">
          <ac:chgData name="Philippe Karan" userId="c2e8f618-9ffe-4e23-aa52-34539506ef1c" providerId="ADAL" clId="{B9563BC1-917B-4E47-A310-CF283070251A}" dt="2022-05-03T15:52:07.741" v="27077" actId="1037"/>
          <ac:cxnSpMkLst>
            <pc:docMk/>
            <pc:sldMk cId="1425936405" sldId="314"/>
            <ac:cxnSpMk id="108" creationId="{303461D0-7368-3D5E-52CF-1FC269977D46}"/>
          </ac:cxnSpMkLst>
        </pc:cxnChg>
        <pc:cxnChg chg="add mod">
          <ac:chgData name="Philippe Karan" userId="c2e8f618-9ffe-4e23-aa52-34539506ef1c" providerId="ADAL" clId="{B9563BC1-917B-4E47-A310-CF283070251A}" dt="2022-05-03T15:52:07.741" v="27077" actId="1037"/>
          <ac:cxnSpMkLst>
            <pc:docMk/>
            <pc:sldMk cId="1425936405" sldId="314"/>
            <ac:cxnSpMk id="109" creationId="{45DA06E9-3621-0A0A-DAEF-F6575D3C280B}"/>
          </ac:cxnSpMkLst>
        </pc:cxnChg>
        <pc:cxnChg chg="add mod">
          <ac:chgData name="Philippe Karan" userId="c2e8f618-9ffe-4e23-aa52-34539506ef1c" providerId="ADAL" clId="{B9563BC1-917B-4E47-A310-CF283070251A}" dt="2022-05-03T15:52:07.741" v="27077" actId="1037"/>
          <ac:cxnSpMkLst>
            <pc:docMk/>
            <pc:sldMk cId="1425936405" sldId="314"/>
            <ac:cxnSpMk id="110" creationId="{5D67951B-FF3A-31B4-5C0D-2EAEA72F2B7E}"/>
          </ac:cxnSpMkLst>
        </pc:cxnChg>
      </pc:sldChg>
      <pc:sldChg chg="addSp delSp modSp add mod delAnim modAnim">
        <pc:chgData name="Philippe Karan" userId="c2e8f618-9ffe-4e23-aa52-34539506ef1c" providerId="ADAL" clId="{B9563BC1-917B-4E47-A310-CF283070251A}" dt="2022-05-03T15:56:10.661" v="27136"/>
        <pc:sldMkLst>
          <pc:docMk/>
          <pc:sldMk cId="470267838" sldId="315"/>
        </pc:sldMkLst>
        <pc:spChg chg="mod">
          <ac:chgData name="Philippe Karan" userId="c2e8f618-9ffe-4e23-aa52-34539506ef1c" providerId="ADAL" clId="{B9563BC1-917B-4E47-A310-CF283070251A}" dt="2022-05-03T15:53:11.140" v="27084" actId="14100"/>
          <ac:spMkLst>
            <pc:docMk/>
            <pc:sldMk cId="470267838" sldId="315"/>
            <ac:spMk id="35" creationId="{D16BFC5A-4ECD-47E1-BA88-631CCB513AD7}"/>
          </ac:spMkLst>
        </pc:spChg>
        <pc:spChg chg="del">
          <ac:chgData name="Philippe Karan" userId="c2e8f618-9ffe-4e23-aa52-34539506ef1c" providerId="ADAL" clId="{B9563BC1-917B-4E47-A310-CF283070251A}" dt="2022-05-03T15:52:41.103" v="27081" actId="478"/>
          <ac:spMkLst>
            <pc:docMk/>
            <pc:sldMk cId="470267838" sldId="315"/>
            <ac:spMk id="36" creationId="{5D6A9215-7EC6-400A-A41F-0E4056731C82}"/>
          </ac:spMkLst>
        </pc:spChg>
        <pc:spChg chg="del">
          <ac:chgData name="Philippe Karan" userId="c2e8f618-9ffe-4e23-aa52-34539506ef1c" providerId="ADAL" clId="{B9563BC1-917B-4E47-A310-CF283070251A}" dt="2022-05-03T15:52:39.225" v="27080" actId="478"/>
          <ac:spMkLst>
            <pc:docMk/>
            <pc:sldMk cId="470267838" sldId="315"/>
            <ac:spMk id="37" creationId="{FA4DCFD6-4DAF-4F3B-B091-13DF953C4C83}"/>
          </ac:spMkLst>
        </pc:spChg>
        <pc:spChg chg="del">
          <ac:chgData name="Philippe Karan" userId="c2e8f618-9ffe-4e23-aa52-34539506ef1c" providerId="ADAL" clId="{B9563BC1-917B-4E47-A310-CF283070251A}" dt="2022-05-03T15:52:42.096" v="27082" actId="478"/>
          <ac:spMkLst>
            <pc:docMk/>
            <pc:sldMk cId="470267838" sldId="315"/>
            <ac:spMk id="38" creationId="{610DE555-5ED9-4E26-B2A5-CAEFD89D5F6F}"/>
          </ac:spMkLst>
        </pc:spChg>
        <pc:spChg chg="add mod">
          <ac:chgData name="Philippe Karan" userId="c2e8f618-9ffe-4e23-aa52-34539506ef1c" providerId="ADAL" clId="{B9563BC1-917B-4E47-A310-CF283070251A}" dt="2022-05-03T15:53:39.038" v="27091" actId="14100"/>
          <ac:spMkLst>
            <pc:docMk/>
            <pc:sldMk cId="470267838" sldId="315"/>
            <ac:spMk id="41" creationId="{CE0117C6-1315-3DB3-ADFC-45979EA63376}"/>
          </ac:spMkLst>
        </pc:spChg>
        <pc:spChg chg="add mod">
          <ac:chgData name="Philippe Karan" userId="c2e8f618-9ffe-4e23-aa52-34539506ef1c" providerId="ADAL" clId="{B9563BC1-917B-4E47-A310-CF283070251A}" dt="2022-05-03T15:55:18.218" v="27129" actId="1076"/>
          <ac:spMkLst>
            <pc:docMk/>
            <pc:sldMk cId="470267838" sldId="315"/>
            <ac:spMk id="42" creationId="{92B686CA-E393-AA71-DA6F-517B873D98FC}"/>
          </ac:spMkLst>
        </pc:spChg>
        <pc:spChg chg="add mod">
          <ac:chgData name="Philippe Karan" userId="c2e8f618-9ffe-4e23-aa52-34539506ef1c" providerId="ADAL" clId="{B9563BC1-917B-4E47-A310-CF283070251A}" dt="2022-05-03T15:55:26.370" v="27130" actId="1076"/>
          <ac:spMkLst>
            <pc:docMk/>
            <pc:sldMk cId="470267838" sldId="315"/>
            <ac:spMk id="43" creationId="{B8F174F9-B56B-23E2-F66B-5E25812FF0EB}"/>
          </ac:spMkLst>
        </pc:spChg>
        <pc:cxnChg chg="mod">
          <ac:chgData name="Philippe Karan" userId="c2e8f618-9ffe-4e23-aa52-34539506ef1c" providerId="ADAL" clId="{B9563BC1-917B-4E47-A310-CF283070251A}" dt="2022-05-03T15:53:43.430" v="27092" actId="1076"/>
          <ac:cxnSpMkLst>
            <pc:docMk/>
            <pc:sldMk cId="470267838" sldId="315"/>
            <ac:cxnSpMk id="31" creationId="{7D7F1AF0-1F4B-4B05-BD22-5ADE63E729EF}"/>
          </ac:cxnSpMkLst>
        </pc:cxnChg>
        <pc:cxnChg chg="add mod">
          <ac:chgData name="Philippe Karan" userId="c2e8f618-9ffe-4e23-aa52-34539506ef1c" providerId="ADAL" clId="{B9563BC1-917B-4E47-A310-CF283070251A}" dt="2022-05-03T15:55:15.345" v="27128" actId="1076"/>
          <ac:cxnSpMkLst>
            <pc:docMk/>
            <pc:sldMk cId="470267838" sldId="315"/>
            <ac:cxnSpMk id="44" creationId="{F9482813-C0AC-CC02-608B-C712FD6690B2}"/>
          </ac:cxnSpMkLst>
        </pc:cxnChg>
        <pc:cxnChg chg="add mod">
          <ac:chgData name="Philippe Karan" userId="c2e8f618-9ffe-4e23-aa52-34539506ef1c" providerId="ADAL" clId="{B9563BC1-917B-4E47-A310-CF283070251A}" dt="2022-05-03T15:55:37.314" v="27134" actId="1076"/>
          <ac:cxnSpMkLst>
            <pc:docMk/>
            <pc:sldMk cId="470267838" sldId="315"/>
            <ac:cxnSpMk id="45" creationId="{FB74A56C-E403-632C-A8E3-CCE552D1B76D}"/>
          </ac:cxnSpMkLst>
        </pc:cxnChg>
      </pc:sldChg>
      <pc:sldChg chg="addSp delSp modSp new mod">
        <pc:chgData name="Philippe Karan" userId="c2e8f618-9ffe-4e23-aa52-34539506ef1c" providerId="ADAL" clId="{B9563BC1-917B-4E47-A310-CF283070251A}" dt="2022-05-03T16:04:30.016" v="27464" actId="1076"/>
        <pc:sldMkLst>
          <pc:docMk/>
          <pc:sldMk cId="4208675856" sldId="316"/>
        </pc:sldMkLst>
        <pc:spChg chg="mod">
          <ac:chgData name="Philippe Karan" userId="c2e8f618-9ffe-4e23-aa52-34539506ef1c" providerId="ADAL" clId="{B9563BC1-917B-4E47-A310-CF283070251A}" dt="2022-05-03T15:57:16.633" v="27167" actId="20577"/>
          <ac:spMkLst>
            <pc:docMk/>
            <pc:sldMk cId="4208675856" sldId="316"/>
            <ac:spMk id="2" creationId="{7BEE39D0-7888-3C2F-EEC5-F0F70F916254}"/>
          </ac:spMkLst>
        </pc:spChg>
        <pc:spChg chg="add mod">
          <ac:chgData name="Philippe Karan" userId="c2e8f618-9ffe-4e23-aa52-34539506ef1c" providerId="ADAL" clId="{B9563BC1-917B-4E47-A310-CF283070251A}" dt="2022-05-03T16:04:30.016" v="27464" actId="1076"/>
          <ac:spMkLst>
            <pc:docMk/>
            <pc:sldMk cId="4208675856" sldId="316"/>
            <ac:spMk id="3" creationId="{B2F00CC9-CBF7-6C37-78E3-43DF1C9978E0}"/>
          </ac:spMkLst>
        </pc:spChg>
        <pc:spChg chg="del">
          <ac:chgData name="Philippe Karan" userId="c2e8f618-9ffe-4e23-aa52-34539506ef1c" providerId="ADAL" clId="{B9563BC1-917B-4E47-A310-CF283070251A}" dt="2022-05-03T15:57:02.729" v="27138" actId="478"/>
          <ac:spMkLst>
            <pc:docMk/>
            <pc:sldMk cId="4208675856" sldId="316"/>
            <ac:spMk id="3" creationId="{CA0D81B8-0FFF-B956-CEB9-A37259C365AD}"/>
          </ac:spMkLst>
        </pc:spChg>
      </pc:sldChg>
      <pc:sldMasterChg chg="modSldLayout">
        <pc:chgData name="Philippe Karan" userId="c2e8f618-9ffe-4e23-aa52-34539506ef1c" providerId="ADAL" clId="{B9563BC1-917B-4E47-A310-CF283070251A}" dt="2022-03-23T15:49:54.400" v="198" actId="1076"/>
        <pc:sldMasterMkLst>
          <pc:docMk/>
          <pc:sldMasterMk cId="1297034910" sldId="2147483648"/>
        </pc:sldMasterMkLst>
        <pc:sldLayoutChg chg="addSp delSp modSp mod">
          <pc:chgData name="Philippe Karan" userId="c2e8f618-9ffe-4e23-aa52-34539506ef1c" providerId="ADAL" clId="{B9563BC1-917B-4E47-A310-CF283070251A}" dt="2022-03-23T15:49:54.400" v="198" actId="1076"/>
          <pc:sldLayoutMkLst>
            <pc:docMk/>
            <pc:sldMasterMk cId="1297034910" sldId="2147483648"/>
            <pc:sldLayoutMk cId="3410226557" sldId="2147483649"/>
          </pc:sldLayoutMkLst>
          <pc:spChg chg="mod">
            <ac:chgData name="Philippe Karan" userId="c2e8f618-9ffe-4e23-aa52-34539506ef1c" providerId="ADAL" clId="{B9563BC1-917B-4E47-A310-CF283070251A}" dt="2022-03-23T15:49:30.343" v="197" actId="1076"/>
            <ac:spMkLst>
              <pc:docMk/>
              <pc:sldMasterMk cId="1297034910" sldId="2147483648"/>
              <pc:sldLayoutMk cId="3410226557" sldId="2147483649"/>
              <ac:spMk id="2" creationId="{36FC08C7-2117-4690-80F4-4B4F3E0A5C7A}"/>
            </ac:spMkLst>
          </pc:spChg>
          <pc:spChg chg="mod">
            <ac:chgData name="Philippe Karan" userId="c2e8f618-9ffe-4e23-aa52-34539506ef1c" providerId="ADAL" clId="{B9563BC1-917B-4E47-A310-CF283070251A}" dt="2022-03-23T15:49:54.400" v="198" actId="1076"/>
            <ac:spMkLst>
              <pc:docMk/>
              <pc:sldMasterMk cId="1297034910" sldId="2147483648"/>
              <pc:sldLayoutMk cId="3410226557" sldId="2147483649"/>
              <ac:spMk id="3" creationId="{9D01CFDA-6BCA-44DD-AD1D-5C55F31F66FA}"/>
            </ac:spMkLst>
          </pc:spChg>
          <pc:spChg chg="del">
            <ac:chgData name="Philippe Karan" userId="c2e8f618-9ffe-4e23-aa52-34539506ef1c" providerId="ADAL" clId="{B9563BC1-917B-4E47-A310-CF283070251A}" dt="2022-03-23T15:43:47.481" v="88" actId="478"/>
            <ac:spMkLst>
              <pc:docMk/>
              <pc:sldMasterMk cId="1297034910" sldId="2147483648"/>
              <pc:sldLayoutMk cId="3410226557" sldId="2147483649"/>
              <ac:spMk id="4" creationId="{2695F285-97BD-4065-BA09-34633EF47641}"/>
            </ac:spMkLst>
          </pc:spChg>
          <pc:spChg chg="del">
            <ac:chgData name="Philippe Karan" userId="c2e8f618-9ffe-4e23-aa52-34539506ef1c" providerId="ADAL" clId="{B9563BC1-917B-4E47-A310-CF283070251A}" dt="2022-03-23T15:43:48.777" v="89" actId="478"/>
            <ac:spMkLst>
              <pc:docMk/>
              <pc:sldMasterMk cId="1297034910" sldId="2147483648"/>
              <pc:sldLayoutMk cId="3410226557" sldId="2147483649"/>
              <ac:spMk id="5" creationId="{51BF2692-17A7-41D2-B318-663DE115FB40}"/>
            </ac:spMkLst>
          </pc:spChg>
          <pc:spChg chg="del">
            <ac:chgData name="Philippe Karan" userId="c2e8f618-9ffe-4e23-aa52-34539506ef1c" providerId="ADAL" clId="{B9563BC1-917B-4E47-A310-CF283070251A}" dt="2022-03-23T15:43:49.921" v="90" actId="478"/>
            <ac:spMkLst>
              <pc:docMk/>
              <pc:sldMasterMk cId="1297034910" sldId="2147483648"/>
              <pc:sldLayoutMk cId="3410226557" sldId="2147483649"/>
              <ac:spMk id="6" creationId="{B8C3D1AC-23D6-4870-B15C-6AABDB2D7EB5}"/>
            </ac:spMkLst>
          </pc:spChg>
          <pc:spChg chg="mod">
            <ac:chgData name="Philippe Karan" userId="c2e8f618-9ffe-4e23-aa52-34539506ef1c" providerId="ADAL" clId="{B9563BC1-917B-4E47-A310-CF283070251A}" dt="2022-03-23T15:43:10.702" v="82"/>
            <ac:spMkLst>
              <pc:docMk/>
              <pc:sldMasterMk cId="1297034910" sldId="2147483648"/>
              <pc:sldLayoutMk cId="3410226557" sldId="2147483649"/>
              <ac:spMk id="8" creationId="{9986A808-7072-4C15-A0C1-B4B6014F71CE}"/>
            </ac:spMkLst>
          </pc:spChg>
          <pc:spChg chg="mod">
            <ac:chgData name="Philippe Karan" userId="c2e8f618-9ffe-4e23-aa52-34539506ef1c" providerId="ADAL" clId="{B9563BC1-917B-4E47-A310-CF283070251A}" dt="2022-03-23T15:43:10.702" v="82"/>
            <ac:spMkLst>
              <pc:docMk/>
              <pc:sldMasterMk cId="1297034910" sldId="2147483648"/>
              <pc:sldLayoutMk cId="3410226557" sldId="2147483649"/>
              <ac:spMk id="9" creationId="{062A4215-CB4F-4B9A-92C0-C1E083F857A1}"/>
            </ac:spMkLst>
          </pc:spChg>
          <pc:spChg chg="mod">
            <ac:chgData name="Philippe Karan" userId="c2e8f618-9ffe-4e23-aa52-34539506ef1c" providerId="ADAL" clId="{B9563BC1-917B-4E47-A310-CF283070251A}" dt="2022-03-23T15:43:17.317" v="83"/>
            <ac:spMkLst>
              <pc:docMk/>
              <pc:sldMasterMk cId="1297034910" sldId="2147483648"/>
              <pc:sldLayoutMk cId="3410226557" sldId="2147483649"/>
              <ac:spMk id="11" creationId="{0BB7B491-7D52-4A1A-BF54-79E150E944D2}"/>
            </ac:spMkLst>
          </pc:spChg>
          <pc:spChg chg="mod">
            <ac:chgData name="Philippe Karan" userId="c2e8f618-9ffe-4e23-aa52-34539506ef1c" providerId="ADAL" clId="{B9563BC1-917B-4E47-A310-CF283070251A}" dt="2022-03-23T15:43:17.317" v="83"/>
            <ac:spMkLst>
              <pc:docMk/>
              <pc:sldMasterMk cId="1297034910" sldId="2147483648"/>
              <pc:sldLayoutMk cId="3410226557" sldId="2147483649"/>
              <ac:spMk id="12" creationId="{49C44D49-BDA8-45D3-A929-22951F6CC1F0}"/>
            </ac:spMkLst>
          </pc:spChg>
          <pc:grpChg chg="add mod">
            <ac:chgData name="Philippe Karan" userId="c2e8f618-9ffe-4e23-aa52-34539506ef1c" providerId="ADAL" clId="{B9563BC1-917B-4E47-A310-CF283070251A}" dt="2022-03-23T15:43:10.702" v="82"/>
            <ac:grpSpMkLst>
              <pc:docMk/>
              <pc:sldMasterMk cId="1297034910" sldId="2147483648"/>
              <pc:sldLayoutMk cId="3410226557" sldId="2147483649"/>
              <ac:grpSpMk id="7" creationId="{A6C88DF7-FDE0-45A5-88E8-FA4DE12508F5}"/>
            </ac:grpSpMkLst>
          </pc:grpChg>
          <pc:grpChg chg="add mod">
            <ac:chgData name="Philippe Karan" userId="c2e8f618-9ffe-4e23-aa52-34539506ef1c" providerId="ADAL" clId="{B9563BC1-917B-4E47-A310-CF283070251A}" dt="2022-03-23T15:43:44.593" v="87" actId="1076"/>
            <ac:grpSpMkLst>
              <pc:docMk/>
              <pc:sldMasterMk cId="1297034910" sldId="2147483648"/>
              <pc:sldLayoutMk cId="3410226557" sldId="2147483649"/>
              <ac:grpSpMk id="10" creationId="{B238CE0F-D707-4A8B-9336-0B4088BFD1A4}"/>
            </ac:grpSpMkLst>
          </pc:grpChg>
        </pc:sldLayoutChg>
        <pc:sldLayoutChg chg="addSp delSp modSp mod">
          <pc:chgData name="Philippe Karan" userId="c2e8f618-9ffe-4e23-aa52-34539506ef1c" providerId="ADAL" clId="{B9563BC1-917B-4E47-A310-CF283070251A}" dt="2022-03-23T15:11:14.039" v="76" actId="1037"/>
          <pc:sldLayoutMkLst>
            <pc:docMk/>
            <pc:sldMasterMk cId="1297034910" sldId="2147483648"/>
            <pc:sldLayoutMk cId="2548626872" sldId="2147483650"/>
          </pc:sldLayoutMkLst>
          <pc:spChg chg="mod">
            <ac:chgData name="Philippe Karan" userId="c2e8f618-9ffe-4e23-aa52-34539506ef1c" providerId="ADAL" clId="{B9563BC1-917B-4E47-A310-CF283070251A}" dt="2022-03-23T15:10:42.174" v="69" actId="1036"/>
            <ac:spMkLst>
              <pc:docMk/>
              <pc:sldMasterMk cId="1297034910" sldId="2147483648"/>
              <pc:sldLayoutMk cId="2548626872" sldId="2147483650"/>
              <ac:spMk id="2" creationId="{BA1C1D70-9C18-4B0D-A6F0-1DA689A542CE}"/>
            </ac:spMkLst>
          </pc:spChg>
          <pc:spChg chg="mod">
            <ac:chgData name="Philippe Karan" userId="c2e8f618-9ffe-4e23-aa52-34539506ef1c" providerId="ADAL" clId="{B9563BC1-917B-4E47-A310-CF283070251A}" dt="2022-03-23T15:03:07.855" v="18" actId="2711"/>
            <ac:spMkLst>
              <pc:docMk/>
              <pc:sldMasterMk cId="1297034910" sldId="2147483648"/>
              <pc:sldLayoutMk cId="2548626872" sldId="2147483650"/>
              <ac:spMk id="3" creationId="{45C0B0B5-4CA5-409E-9AC2-A4D13403FAC9}"/>
            </ac:spMkLst>
          </pc:spChg>
          <pc:spChg chg="add del mod">
            <ac:chgData name="Philippe Karan" userId="c2e8f618-9ffe-4e23-aa52-34539506ef1c" providerId="ADAL" clId="{B9563BC1-917B-4E47-A310-CF283070251A}" dt="2022-03-23T15:11:14.039" v="76" actId="1037"/>
            <ac:spMkLst>
              <pc:docMk/>
              <pc:sldMasterMk cId="1297034910" sldId="2147483648"/>
              <pc:sldLayoutMk cId="2548626872" sldId="2147483650"/>
              <ac:spMk id="6" creationId="{44E9FACD-B5B4-4EF1-9474-027508B1FB6A}"/>
            </ac:spMkLst>
          </pc:spChg>
          <pc:spChg chg="mod">
            <ac:chgData name="Philippe Karan" userId="c2e8f618-9ffe-4e23-aa52-34539506ef1c" providerId="ADAL" clId="{B9563BC1-917B-4E47-A310-CF283070251A}" dt="2022-03-23T15:06:49.364" v="30" actId="207"/>
            <ac:spMkLst>
              <pc:docMk/>
              <pc:sldMasterMk cId="1297034910" sldId="2147483648"/>
              <pc:sldLayoutMk cId="2548626872" sldId="2147483650"/>
              <ac:spMk id="8" creationId="{3DB88D43-F14E-41A1-A8B3-A76C09FFA28B}"/>
            </ac:spMkLst>
          </pc:spChg>
          <pc:spChg chg="mod">
            <ac:chgData name="Philippe Karan" userId="c2e8f618-9ffe-4e23-aa52-34539506ef1c" providerId="ADAL" clId="{B9563BC1-917B-4E47-A310-CF283070251A}" dt="2022-03-23T15:06:49.364" v="30" actId="207"/>
            <ac:spMkLst>
              <pc:docMk/>
              <pc:sldMasterMk cId="1297034910" sldId="2147483648"/>
              <pc:sldLayoutMk cId="2548626872" sldId="2147483650"/>
              <ac:spMk id="9" creationId="{2E8D13C8-6DBD-4D3B-9D7B-07F79FC96E8E}"/>
            </ac:spMkLst>
          </pc:spChg>
          <pc:grpChg chg="mod">
            <ac:chgData name="Philippe Karan" userId="c2e8f618-9ffe-4e23-aa52-34539506ef1c" providerId="ADAL" clId="{B9563BC1-917B-4E47-A310-CF283070251A}" dt="2022-03-23T15:06:49.364" v="30" actId="207"/>
            <ac:grpSpMkLst>
              <pc:docMk/>
              <pc:sldMasterMk cId="1297034910" sldId="2147483648"/>
              <pc:sldLayoutMk cId="2548626872" sldId="2147483650"/>
              <ac:grpSpMk id="7" creationId="{879F90B2-A62F-4A4A-95B9-9F8185F81587}"/>
            </ac:grpSpMkLst>
          </pc:grpChg>
        </pc:sldLayoutChg>
        <pc:sldLayoutChg chg="addSp delSp modSp mod">
          <pc:chgData name="Philippe Karan" userId="c2e8f618-9ffe-4e23-aa52-34539506ef1c" providerId="ADAL" clId="{B9563BC1-917B-4E47-A310-CF283070251A}" dt="2022-03-23T15:44:12.258" v="94" actId="478"/>
          <pc:sldLayoutMkLst>
            <pc:docMk/>
            <pc:sldMasterMk cId="1297034910" sldId="2147483648"/>
            <pc:sldLayoutMk cId="4171382102" sldId="2147483651"/>
          </pc:sldLayoutMkLst>
          <pc:spChg chg="mod">
            <ac:chgData name="Philippe Karan" userId="c2e8f618-9ffe-4e23-aa52-34539506ef1c" providerId="ADAL" clId="{B9563BC1-917B-4E47-A310-CF283070251A}" dt="2022-03-23T15:42:41.822" v="80" actId="2711"/>
            <ac:spMkLst>
              <pc:docMk/>
              <pc:sldMasterMk cId="1297034910" sldId="2147483648"/>
              <pc:sldLayoutMk cId="4171382102" sldId="2147483651"/>
              <ac:spMk id="2" creationId="{B6B31802-003B-4312-A5B1-96FC27116B51}"/>
            </ac:spMkLst>
          </pc:spChg>
          <pc:spChg chg="mod">
            <ac:chgData name="Philippe Karan" userId="c2e8f618-9ffe-4e23-aa52-34539506ef1c" providerId="ADAL" clId="{B9563BC1-917B-4E47-A310-CF283070251A}" dt="2022-03-23T15:42:45.102" v="81" actId="2711"/>
            <ac:spMkLst>
              <pc:docMk/>
              <pc:sldMasterMk cId="1297034910" sldId="2147483648"/>
              <pc:sldLayoutMk cId="4171382102" sldId="2147483651"/>
              <ac:spMk id="3" creationId="{D7FE2560-4DB0-4438-B0CC-643419CF6837}"/>
            </ac:spMkLst>
          </pc:spChg>
          <pc:spChg chg="del">
            <ac:chgData name="Philippe Karan" userId="c2e8f618-9ffe-4e23-aa52-34539506ef1c" providerId="ADAL" clId="{B9563BC1-917B-4E47-A310-CF283070251A}" dt="2022-03-23T15:44:10.498" v="92" actId="478"/>
            <ac:spMkLst>
              <pc:docMk/>
              <pc:sldMasterMk cId="1297034910" sldId="2147483648"/>
              <pc:sldLayoutMk cId="4171382102" sldId="2147483651"/>
              <ac:spMk id="4" creationId="{D649FC36-8568-4E8C-A050-802C37493CF2}"/>
            </ac:spMkLst>
          </pc:spChg>
          <pc:spChg chg="del">
            <ac:chgData name="Philippe Karan" userId="c2e8f618-9ffe-4e23-aa52-34539506ef1c" providerId="ADAL" clId="{B9563BC1-917B-4E47-A310-CF283070251A}" dt="2022-03-23T15:44:11.162" v="93" actId="478"/>
            <ac:spMkLst>
              <pc:docMk/>
              <pc:sldMasterMk cId="1297034910" sldId="2147483648"/>
              <pc:sldLayoutMk cId="4171382102" sldId="2147483651"/>
              <ac:spMk id="5" creationId="{600F35A9-5B94-4324-AE00-9F96226B45D3}"/>
            </ac:spMkLst>
          </pc:spChg>
          <pc:spChg chg="del">
            <ac:chgData name="Philippe Karan" userId="c2e8f618-9ffe-4e23-aa52-34539506ef1c" providerId="ADAL" clId="{B9563BC1-917B-4E47-A310-CF283070251A}" dt="2022-03-23T15:44:12.258" v="94" actId="478"/>
            <ac:spMkLst>
              <pc:docMk/>
              <pc:sldMasterMk cId="1297034910" sldId="2147483648"/>
              <pc:sldLayoutMk cId="4171382102" sldId="2147483651"/>
              <ac:spMk id="6" creationId="{3AD30474-7408-470C-A5BF-D69C7BAD8F8A}"/>
            </ac:spMkLst>
          </pc:spChg>
          <pc:spChg chg="mod">
            <ac:chgData name="Philippe Karan" userId="c2e8f618-9ffe-4e23-aa52-34539506ef1c" providerId="ADAL" clId="{B9563BC1-917B-4E47-A310-CF283070251A}" dt="2022-03-23T15:44:08.285" v="91"/>
            <ac:spMkLst>
              <pc:docMk/>
              <pc:sldMasterMk cId="1297034910" sldId="2147483648"/>
              <pc:sldLayoutMk cId="4171382102" sldId="2147483651"/>
              <ac:spMk id="8" creationId="{7B047075-3684-4B61-AFA8-A8F983FB2A31}"/>
            </ac:spMkLst>
          </pc:spChg>
          <pc:spChg chg="mod">
            <ac:chgData name="Philippe Karan" userId="c2e8f618-9ffe-4e23-aa52-34539506ef1c" providerId="ADAL" clId="{B9563BC1-917B-4E47-A310-CF283070251A}" dt="2022-03-23T15:44:08.285" v="91"/>
            <ac:spMkLst>
              <pc:docMk/>
              <pc:sldMasterMk cId="1297034910" sldId="2147483648"/>
              <pc:sldLayoutMk cId="4171382102" sldId="2147483651"/>
              <ac:spMk id="9" creationId="{7CCE2BD7-C83F-4027-8C8C-E2A8C750EAB3}"/>
            </ac:spMkLst>
          </pc:spChg>
          <pc:spChg chg="mod">
            <ac:chgData name="Philippe Karan" userId="c2e8f618-9ffe-4e23-aa52-34539506ef1c" providerId="ADAL" clId="{B9563BC1-917B-4E47-A310-CF283070251A}" dt="2022-03-23T15:44:08.285" v="91"/>
            <ac:spMkLst>
              <pc:docMk/>
              <pc:sldMasterMk cId="1297034910" sldId="2147483648"/>
              <pc:sldLayoutMk cId="4171382102" sldId="2147483651"/>
              <ac:spMk id="11" creationId="{93848A7E-0BD8-4B0F-A1B7-26205BD3F364}"/>
            </ac:spMkLst>
          </pc:spChg>
          <pc:spChg chg="mod">
            <ac:chgData name="Philippe Karan" userId="c2e8f618-9ffe-4e23-aa52-34539506ef1c" providerId="ADAL" clId="{B9563BC1-917B-4E47-A310-CF283070251A}" dt="2022-03-23T15:44:08.285" v="91"/>
            <ac:spMkLst>
              <pc:docMk/>
              <pc:sldMasterMk cId="1297034910" sldId="2147483648"/>
              <pc:sldLayoutMk cId="4171382102" sldId="2147483651"/>
              <ac:spMk id="12" creationId="{0BF031F7-68B6-4521-9FFB-1627CD1AE433}"/>
            </ac:spMkLst>
          </pc:spChg>
          <pc:grpChg chg="add mod">
            <ac:chgData name="Philippe Karan" userId="c2e8f618-9ffe-4e23-aa52-34539506ef1c" providerId="ADAL" clId="{B9563BC1-917B-4E47-A310-CF283070251A}" dt="2022-03-23T15:44:08.285" v="91"/>
            <ac:grpSpMkLst>
              <pc:docMk/>
              <pc:sldMasterMk cId="1297034910" sldId="2147483648"/>
              <pc:sldLayoutMk cId="4171382102" sldId="2147483651"/>
              <ac:grpSpMk id="7" creationId="{39CF3A5F-56BF-4A0E-9427-08E768952141}"/>
            </ac:grpSpMkLst>
          </pc:grpChg>
          <pc:grpChg chg="add mod">
            <ac:chgData name="Philippe Karan" userId="c2e8f618-9ffe-4e23-aa52-34539506ef1c" providerId="ADAL" clId="{B9563BC1-917B-4E47-A310-CF283070251A}" dt="2022-03-23T15:44:08.285" v="91"/>
            <ac:grpSpMkLst>
              <pc:docMk/>
              <pc:sldMasterMk cId="1297034910" sldId="2147483648"/>
              <pc:sldLayoutMk cId="4171382102" sldId="2147483651"/>
              <ac:grpSpMk id="10" creationId="{4EB866A6-6A1A-43DA-AC71-12F24A963EAF}"/>
            </ac:grpSpMkLst>
          </pc:grpChg>
        </pc:sldLayoutChg>
      </pc:sldMasterChg>
    </pc:docChg>
  </pc:docChgLst>
  <pc:docChgLst>
    <pc:chgData name="Philippe Karan" userId="c2e8f618-9ffe-4e23-aa52-34539506ef1c" providerId="ADAL" clId="{5D455054-120F-4F53-902B-66C3C70C0D54}"/>
    <pc:docChg chg="undo custSel addSld modSld sldOrd">
      <pc:chgData name="Philippe Karan" userId="c2e8f618-9ffe-4e23-aa52-34539506ef1c" providerId="ADAL" clId="{5D455054-120F-4F53-902B-66C3C70C0D54}" dt="2023-05-29T21:20:16.128" v="1581"/>
      <pc:docMkLst>
        <pc:docMk/>
      </pc:docMkLst>
      <pc:sldChg chg="modNotesTx">
        <pc:chgData name="Philippe Karan" userId="c2e8f618-9ffe-4e23-aa52-34539506ef1c" providerId="ADAL" clId="{5D455054-120F-4F53-902B-66C3C70C0D54}" dt="2023-05-10T18:28:48.235" v="0"/>
        <pc:sldMkLst>
          <pc:docMk/>
          <pc:sldMk cId="2864193940" sldId="261"/>
        </pc:sldMkLst>
      </pc:sldChg>
      <pc:sldChg chg="modSp mod">
        <pc:chgData name="Philippe Karan" userId="c2e8f618-9ffe-4e23-aa52-34539506ef1c" providerId="ADAL" clId="{5D455054-120F-4F53-902B-66C3C70C0D54}" dt="2023-05-15T12:23:58.625" v="97" actId="207"/>
        <pc:sldMkLst>
          <pc:docMk/>
          <pc:sldMk cId="1178553672" sldId="294"/>
        </pc:sldMkLst>
        <pc:spChg chg="mod">
          <ac:chgData name="Philippe Karan" userId="c2e8f618-9ffe-4e23-aa52-34539506ef1c" providerId="ADAL" clId="{5D455054-120F-4F53-902B-66C3C70C0D54}" dt="2023-05-15T12:20:11.073" v="45" actId="20577"/>
          <ac:spMkLst>
            <pc:docMk/>
            <pc:sldMk cId="1178553672" sldId="294"/>
            <ac:spMk id="6" creationId="{5F0156FF-6F9E-4A89-A9B8-7B404A90BE48}"/>
          </ac:spMkLst>
        </pc:spChg>
        <pc:spChg chg="mod">
          <ac:chgData name="Philippe Karan" userId="c2e8f618-9ffe-4e23-aa52-34539506ef1c" providerId="ADAL" clId="{5D455054-120F-4F53-902B-66C3C70C0D54}" dt="2023-05-15T12:23:58.625" v="97" actId="207"/>
          <ac:spMkLst>
            <pc:docMk/>
            <pc:sldMk cId="1178553672" sldId="294"/>
            <ac:spMk id="7" creationId="{676C2E4C-17CD-4A43-A8C3-DD1590AFCAB1}"/>
          </ac:spMkLst>
        </pc:spChg>
      </pc:sldChg>
      <pc:sldChg chg="addSp modSp mod modAnim">
        <pc:chgData name="Philippe Karan" userId="c2e8f618-9ffe-4e23-aa52-34539506ef1c" providerId="ADAL" clId="{5D455054-120F-4F53-902B-66C3C70C0D54}" dt="2023-05-15T13:28:49.143" v="701"/>
        <pc:sldMkLst>
          <pc:docMk/>
          <pc:sldMk cId="3556535033" sldId="320"/>
        </pc:sldMkLst>
        <pc:spChg chg="add mod">
          <ac:chgData name="Philippe Karan" userId="c2e8f618-9ffe-4e23-aa52-34539506ef1c" providerId="ADAL" clId="{5D455054-120F-4F53-902B-66C3C70C0D54}" dt="2023-05-15T13:27:59.373" v="700" actId="20577"/>
          <ac:spMkLst>
            <pc:docMk/>
            <pc:sldMk cId="3556535033" sldId="320"/>
            <ac:spMk id="12" creationId="{76EFFE29-7C8A-84CA-F509-60EA15E62F34}"/>
          </ac:spMkLst>
        </pc:spChg>
        <pc:cxnChg chg="add mod">
          <ac:chgData name="Philippe Karan" userId="c2e8f618-9ffe-4e23-aa52-34539506ef1c" providerId="ADAL" clId="{5D455054-120F-4F53-902B-66C3C70C0D54}" dt="2023-05-15T13:27:53.604" v="678" actId="1076"/>
          <ac:cxnSpMkLst>
            <pc:docMk/>
            <pc:sldMk cId="3556535033" sldId="320"/>
            <ac:cxnSpMk id="13" creationId="{8948A112-1665-658E-5B44-EFDA7F1EA597}"/>
          </ac:cxnSpMkLst>
        </pc:cxnChg>
      </pc:sldChg>
      <pc:sldChg chg="modAnim">
        <pc:chgData name="Philippe Karan" userId="c2e8f618-9ffe-4e23-aa52-34539506ef1c" providerId="ADAL" clId="{5D455054-120F-4F53-902B-66C3C70C0D54}" dt="2023-05-29T14:34:52.108" v="788"/>
        <pc:sldMkLst>
          <pc:docMk/>
          <pc:sldMk cId="4121868616" sldId="345"/>
        </pc:sldMkLst>
      </pc:sldChg>
      <pc:sldChg chg="modAnim">
        <pc:chgData name="Philippe Karan" userId="c2e8f618-9ffe-4e23-aa52-34539506ef1c" providerId="ADAL" clId="{5D455054-120F-4F53-902B-66C3C70C0D54}" dt="2023-05-29T19:19:23.454" v="809"/>
        <pc:sldMkLst>
          <pc:docMk/>
          <pc:sldMk cId="49927781" sldId="355"/>
        </pc:sldMkLst>
      </pc:sldChg>
      <pc:sldChg chg="delSp mod">
        <pc:chgData name="Philippe Karan" userId="c2e8f618-9ffe-4e23-aa52-34539506ef1c" providerId="ADAL" clId="{5D455054-120F-4F53-902B-66C3C70C0D54}" dt="2023-05-29T20:23:57.718" v="1134" actId="478"/>
        <pc:sldMkLst>
          <pc:docMk/>
          <pc:sldMk cId="4209143303" sldId="356"/>
        </pc:sldMkLst>
        <pc:spChg chg="del">
          <ac:chgData name="Philippe Karan" userId="c2e8f618-9ffe-4e23-aa52-34539506ef1c" providerId="ADAL" clId="{5D455054-120F-4F53-902B-66C3C70C0D54}" dt="2023-05-29T20:23:57.718" v="1134" actId="478"/>
          <ac:spMkLst>
            <pc:docMk/>
            <pc:sldMk cId="4209143303" sldId="356"/>
            <ac:spMk id="19" creationId="{0495334E-A05A-5D4A-DDDE-4A6EB0E557BF}"/>
          </ac:spMkLst>
        </pc:spChg>
      </pc:sldChg>
      <pc:sldChg chg="addSp delSp modSp mod modAnim">
        <pc:chgData name="Philippe Karan" userId="c2e8f618-9ffe-4e23-aa52-34539506ef1c" providerId="ADAL" clId="{5D455054-120F-4F53-902B-66C3C70C0D54}" dt="2023-05-29T21:20:16.128" v="1581"/>
        <pc:sldMkLst>
          <pc:docMk/>
          <pc:sldMk cId="3936562973" sldId="357"/>
        </pc:sldMkLst>
        <pc:spChg chg="mod">
          <ac:chgData name="Philippe Karan" userId="c2e8f618-9ffe-4e23-aa52-34539506ef1c" providerId="ADAL" clId="{5D455054-120F-4F53-902B-66C3C70C0D54}" dt="2023-05-29T20:26:02.451" v="1182" actId="14100"/>
          <ac:spMkLst>
            <pc:docMk/>
            <pc:sldMk cId="3936562973" sldId="357"/>
            <ac:spMk id="3" creationId="{2AF168A7-1502-DADA-3F4C-1A52D79E4424}"/>
          </ac:spMkLst>
        </pc:spChg>
        <pc:spChg chg="add mod ord">
          <ac:chgData name="Philippe Karan" userId="c2e8f618-9ffe-4e23-aa52-34539506ef1c" providerId="ADAL" clId="{5D455054-120F-4F53-902B-66C3C70C0D54}" dt="2023-05-29T21:06:06.707" v="1251" actId="166"/>
          <ac:spMkLst>
            <pc:docMk/>
            <pc:sldMk cId="3936562973" sldId="357"/>
            <ac:spMk id="13" creationId="{1C385516-5F06-3431-7EA9-E22133346AC4}"/>
          </ac:spMkLst>
        </pc:spChg>
        <pc:spChg chg="add del mod">
          <ac:chgData name="Philippe Karan" userId="c2e8f618-9ffe-4e23-aa52-34539506ef1c" providerId="ADAL" clId="{5D455054-120F-4F53-902B-66C3C70C0D54}" dt="2023-05-29T20:27:52.570" v="1221" actId="11529"/>
          <ac:spMkLst>
            <pc:docMk/>
            <pc:sldMk cId="3936562973" sldId="357"/>
            <ac:spMk id="16" creationId="{132E4DC8-DA6E-E320-BC25-9F2B9FA3CEAA}"/>
          </ac:spMkLst>
        </pc:spChg>
        <pc:spChg chg="add del mod">
          <ac:chgData name="Philippe Karan" userId="c2e8f618-9ffe-4e23-aa52-34539506ef1c" providerId="ADAL" clId="{5D455054-120F-4F53-902B-66C3C70C0D54}" dt="2023-05-29T20:27:49.928" v="1214"/>
          <ac:spMkLst>
            <pc:docMk/>
            <pc:sldMk cId="3936562973" sldId="357"/>
            <ac:spMk id="17" creationId="{1556A98F-9C54-6CC9-F835-6DE24AC6E29A}"/>
          </ac:spMkLst>
        </pc:spChg>
        <pc:spChg chg="add del mod">
          <ac:chgData name="Philippe Karan" userId="c2e8f618-9ffe-4e23-aa52-34539506ef1c" providerId="ADAL" clId="{5D455054-120F-4F53-902B-66C3C70C0D54}" dt="2023-05-29T20:27:48.623" v="1210"/>
          <ac:spMkLst>
            <pc:docMk/>
            <pc:sldMk cId="3936562973" sldId="357"/>
            <ac:spMk id="19" creationId="{EA2F3A79-ED7F-7EE7-2B6F-5E6AC1828650}"/>
          </ac:spMkLst>
        </pc:spChg>
        <pc:spChg chg="ord">
          <ac:chgData name="Philippe Karan" userId="c2e8f618-9ffe-4e23-aa52-34539506ef1c" providerId="ADAL" clId="{5D455054-120F-4F53-902B-66C3C70C0D54}" dt="2023-05-29T21:06:11.586" v="1252" actId="166"/>
          <ac:spMkLst>
            <pc:docMk/>
            <pc:sldMk cId="3936562973" sldId="357"/>
            <ac:spMk id="69" creationId="{9703BD3F-3B94-1D2F-9790-4F8FA4D06CA4}"/>
          </ac:spMkLst>
        </pc:spChg>
        <pc:spChg chg="add mod">
          <ac:chgData name="Philippe Karan" userId="c2e8f618-9ffe-4e23-aa52-34539506ef1c" providerId="ADAL" clId="{5D455054-120F-4F53-902B-66C3C70C0D54}" dt="2023-05-29T20:29:02.098" v="1248" actId="1076"/>
          <ac:spMkLst>
            <pc:docMk/>
            <pc:sldMk cId="3936562973" sldId="357"/>
            <ac:spMk id="89" creationId="{B565F907-C676-C49B-965E-971AE199EC10}"/>
          </ac:spMkLst>
        </pc:spChg>
        <pc:spChg chg="add mod">
          <ac:chgData name="Philippe Karan" userId="c2e8f618-9ffe-4e23-aa52-34539506ef1c" providerId="ADAL" clId="{5D455054-120F-4F53-902B-66C3C70C0D54}" dt="2023-05-29T20:28:51.227" v="1247" actId="1076"/>
          <ac:spMkLst>
            <pc:docMk/>
            <pc:sldMk cId="3936562973" sldId="357"/>
            <ac:spMk id="90" creationId="{8AB29707-A17F-0A1F-9CC1-3CD9D1031C05}"/>
          </ac:spMkLst>
        </pc:spChg>
        <pc:spChg chg="add mod">
          <ac:chgData name="Philippe Karan" userId="c2e8f618-9ffe-4e23-aa52-34539506ef1c" providerId="ADAL" clId="{5D455054-120F-4F53-902B-66C3C70C0D54}" dt="2023-05-29T21:07:00.157" v="1254" actId="1076"/>
          <ac:spMkLst>
            <pc:docMk/>
            <pc:sldMk cId="3936562973" sldId="357"/>
            <ac:spMk id="91" creationId="{1C96F31E-D386-44B2-DDC7-F2DEACAF010E}"/>
          </ac:spMkLst>
        </pc:spChg>
        <pc:spChg chg="add mod">
          <ac:chgData name="Philippe Karan" userId="c2e8f618-9ffe-4e23-aa52-34539506ef1c" providerId="ADAL" clId="{5D455054-120F-4F53-902B-66C3C70C0D54}" dt="2023-05-29T21:07:00.157" v="1254" actId="1076"/>
          <ac:spMkLst>
            <pc:docMk/>
            <pc:sldMk cId="3936562973" sldId="357"/>
            <ac:spMk id="92" creationId="{39EA384F-2BB4-7B33-1896-F49F469D0A0D}"/>
          </ac:spMkLst>
        </pc:spChg>
        <pc:spChg chg="add mod">
          <ac:chgData name="Philippe Karan" userId="c2e8f618-9ffe-4e23-aa52-34539506ef1c" providerId="ADAL" clId="{5D455054-120F-4F53-902B-66C3C70C0D54}" dt="2023-05-29T21:07:00.157" v="1254" actId="1076"/>
          <ac:spMkLst>
            <pc:docMk/>
            <pc:sldMk cId="3936562973" sldId="357"/>
            <ac:spMk id="94" creationId="{0E927FE8-B24D-E7D9-C1AA-8ED495AC3808}"/>
          </ac:spMkLst>
        </pc:spChg>
        <pc:spChg chg="add mod">
          <ac:chgData name="Philippe Karan" userId="c2e8f618-9ffe-4e23-aa52-34539506ef1c" providerId="ADAL" clId="{5D455054-120F-4F53-902B-66C3C70C0D54}" dt="2023-05-29T21:07:00.157" v="1254" actId="1076"/>
          <ac:spMkLst>
            <pc:docMk/>
            <pc:sldMk cId="3936562973" sldId="357"/>
            <ac:spMk id="95" creationId="{E7B873E9-B76C-E1BB-BAD6-40E97E5F815F}"/>
          </ac:spMkLst>
        </pc:spChg>
        <pc:spChg chg="add mod">
          <ac:chgData name="Philippe Karan" userId="c2e8f618-9ffe-4e23-aa52-34539506ef1c" providerId="ADAL" clId="{5D455054-120F-4F53-902B-66C3C70C0D54}" dt="2023-05-29T21:07:00.157" v="1254" actId="1076"/>
          <ac:spMkLst>
            <pc:docMk/>
            <pc:sldMk cId="3936562973" sldId="357"/>
            <ac:spMk id="96" creationId="{D1C1196B-0F2A-E45A-B48F-12A0E5C1540D}"/>
          </ac:spMkLst>
        </pc:spChg>
        <pc:spChg chg="add mod">
          <ac:chgData name="Philippe Karan" userId="c2e8f618-9ffe-4e23-aa52-34539506ef1c" providerId="ADAL" clId="{5D455054-120F-4F53-902B-66C3C70C0D54}" dt="2023-05-29T21:07:00.157" v="1254" actId="1076"/>
          <ac:spMkLst>
            <pc:docMk/>
            <pc:sldMk cId="3936562973" sldId="357"/>
            <ac:spMk id="97" creationId="{4E0E2D8A-BD68-4D87-6C87-0937DA3470F1}"/>
          </ac:spMkLst>
        </pc:spChg>
        <pc:spChg chg="add mod">
          <ac:chgData name="Philippe Karan" userId="c2e8f618-9ffe-4e23-aa52-34539506ef1c" providerId="ADAL" clId="{5D455054-120F-4F53-902B-66C3C70C0D54}" dt="2023-05-29T21:07:00.157" v="1254" actId="1076"/>
          <ac:spMkLst>
            <pc:docMk/>
            <pc:sldMk cId="3936562973" sldId="357"/>
            <ac:spMk id="98" creationId="{86047A3F-43D8-E5DE-DA14-052CF1B65263}"/>
          </ac:spMkLst>
        </pc:spChg>
        <pc:spChg chg="add mod">
          <ac:chgData name="Philippe Karan" userId="c2e8f618-9ffe-4e23-aa52-34539506ef1c" providerId="ADAL" clId="{5D455054-120F-4F53-902B-66C3C70C0D54}" dt="2023-05-29T21:07:00.157" v="1254" actId="1076"/>
          <ac:spMkLst>
            <pc:docMk/>
            <pc:sldMk cId="3936562973" sldId="357"/>
            <ac:spMk id="99" creationId="{E79CFE62-48F4-B3D0-9B82-E87113E171AF}"/>
          </ac:spMkLst>
        </pc:spChg>
        <pc:spChg chg="add mod">
          <ac:chgData name="Philippe Karan" userId="c2e8f618-9ffe-4e23-aa52-34539506ef1c" providerId="ADAL" clId="{5D455054-120F-4F53-902B-66C3C70C0D54}" dt="2023-05-29T21:07:00.157" v="1254" actId="1076"/>
          <ac:spMkLst>
            <pc:docMk/>
            <pc:sldMk cId="3936562973" sldId="357"/>
            <ac:spMk id="100" creationId="{F245D326-07FF-72BB-6302-4BF406FD95F6}"/>
          </ac:spMkLst>
        </pc:spChg>
        <pc:spChg chg="add mod">
          <ac:chgData name="Philippe Karan" userId="c2e8f618-9ffe-4e23-aa52-34539506ef1c" providerId="ADAL" clId="{5D455054-120F-4F53-902B-66C3C70C0D54}" dt="2023-05-29T21:07:00.157" v="1254" actId="1076"/>
          <ac:spMkLst>
            <pc:docMk/>
            <pc:sldMk cId="3936562973" sldId="357"/>
            <ac:spMk id="103" creationId="{6775F544-09D4-D772-8BAB-B61A87C25333}"/>
          </ac:spMkLst>
        </pc:spChg>
        <pc:spChg chg="add mod">
          <ac:chgData name="Philippe Karan" userId="c2e8f618-9ffe-4e23-aa52-34539506ef1c" providerId="ADAL" clId="{5D455054-120F-4F53-902B-66C3C70C0D54}" dt="2023-05-29T21:19:17.606" v="1576" actId="1076"/>
          <ac:spMkLst>
            <pc:docMk/>
            <pc:sldMk cId="3936562973" sldId="357"/>
            <ac:spMk id="105" creationId="{1A7CE58E-FA11-BA6F-3CF8-7517410BB7EB}"/>
          </ac:spMkLst>
        </pc:spChg>
        <pc:spChg chg="add mod">
          <ac:chgData name="Philippe Karan" userId="c2e8f618-9ffe-4e23-aa52-34539506ef1c" providerId="ADAL" clId="{5D455054-120F-4F53-902B-66C3C70C0D54}" dt="2023-05-29T21:19:17.606" v="1576" actId="1076"/>
          <ac:spMkLst>
            <pc:docMk/>
            <pc:sldMk cId="3936562973" sldId="357"/>
            <ac:spMk id="106" creationId="{2D154695-4412-2158-EEDE-2EAC747ADC51}"/>
          </ac:spMkLst>
        </pc:spChg>
        <pc:spChg chg="add mod">
          <ac:chgData name="Philippe Karan" userId="c2e8f618-9ffe-4e23-aa52-34539506ef1c" providerId="ADAL" clId="{5D455054-120F-4F53-902B-66C3C70C0D54}" dt="2023-05-29T21:19:17.606" v="1576" actId="1076"/>
          <ac:spMkLst>
            <pc:docMk/>
            <pc:sldMk cId="3936562973" sldId="357"/>
            <ac:spMk id="107" creationId="{914F62A3-C34C-6F06-4EB1-132FE141335C}"/>
          </ac:spMkLst>
        </pc:spChg>
        <pc:spChg chg="mod">
          <ac:chgData name="Philippe Karan" userId="c2e8f618-9ffe-4e23-aa52-34539506ef1c" providerId="ADAL" clId="{5D455054-120F-4F53-902B-66C3C70C0D54}" dt="2023-05-29T21:19:32.711" v="1577"/>
          <ac:spMkLst>
            <pc:docMk/>
            <pc:sldMk cId="3936562973" sldId="357"/>
            <ac:spMk id="109" creationId="{327201DB-4559-B67A-EC28-9B79ED3886A8}"/>
          </ac:spMkLst>
        </pc:spChg>
        <pc:spChg chg="mod">
          <ac:chgData name="Philippe Karan" userId="c2e8f618-9ffe-4e23-aa52-34539506ef1c" providerId="ADAL" clId="{5D455054-120F-4F53-902B-66C3C70C0D54}" dt="2023-05-29T21:19:32.711" v="1577"/>
          <ac:spMkLst>
            <pc:docMk/>
            <pc:sldMk cId="3936562973" sldId="357"/>
            <ac:spMk id="111" creationId="{261144CE-A07E-A0A1-242E-208152EE3F7F}"/>
          </ac:spMkLst>
        </pc:spChg>
        <pc:spChg chg="mod">
          <ac:chgData name="Philippe Karan" userId="c2e8f618-9ffe-4e23-aa52-34539506ef1c" providerId="ADAL" clId="{5D455054-120F-4F53-902B-66C3C70C0D54}" dt="2023-05-29T21:19:32.711" v="1577"/>
          <ac:spMkLst>
            <pc:docMk/>
            <pc:sldMk cId="3936562973" sldId="357"/>
            <ac:spMk id="112" creationId="{9175F856-95B1-0E65-9FF8-FE16630246FA}"/>
          </ac:spMkLst>
        </pc:spChg>
        <pc:spChg chg="mod">
          <ac:chgData name="Philippe Karan" userId="c2e8f618-9ffe-4e23-aa52-34539506ef1c" providerId="ADAL" clId="{5D455054-120F-4F53-902B-66C3C70C0D54}" dt="2023-05-29T21:19:32.711" v="1577"/>
          <ac:spMkLst>
            <pc:docMk/>
            <pc:sldMk cId="3936562973" sldId="357"/>
            <ac:spMk id="114" creationId="{0F52C4CB-C0C2-3ABD-AB2E-D37EA6F76345}"/>
          </ac:spMkLst>
        </pc:spChg>
        <pc:spChg chg="mod">
          <ac:chgData name="Philippe Karan" userId="c2e8f618-9ffe-4e23-aa52-34539506ef1c" providerId="ADAL" clId="{5D455054-120F-4F53-902B-66C3C70C0D54}" dt="2023-05-29T21:19:32.711" v="1577"/>
          <ac:spMkLst>
            <pc:docMk/>
            <pc:sldMk cId="3936562973" sldId="357"/>
            <ac:spMk id="116" creationId="{2870DB5D-49B9-36F6-FDC9-51D74F9E3319}"/>
          </ac:spMkLst>
        </pc:spChg>
        <pc:spChg chg="mod">
          <ac:chgData name="Philippe Karan" userId="c2e8f618-9ffe-4e23-aa52-34539506ef1c" providerId="ADAL" clId="{5D455054-120F-4F53-902B-66C3C70C0D54}" dt="2023-05-29T21:19:32.711" v="1577"/>
          <ac:spMkLst>
            <pc:docMk/>
            <pc:sldMk cId="3936562973" sldId="357"/>
            <ac:spMk id="117" creationId="{86BB1C70-5539-32CE-66C6-B7EFF85ED798}"/>
          </ac:spMkLst>
        </pc:spChg>
        <pc:spChg chg="add mod">
          <ac:chgData name="Philippe Karan" userId="c2e8f618-9ffe-4e23-aa52-34539506ef1c" providerId="ADAL" clId="{5D455054-120F-4F53-902B-66C3C70C0D54}" dt="2023-05-29T21:19:53.016" v="1578" actId="1076"/>
          <ac:spMkLst>
            <pc:docMk/>
            <pc:sldMk cId="3936562973" sldId="357"/>
            <ac:spMk id="120" creationId="{E2C0A057-69BA-4331-4305-339035CD80DC}"/>
          </ac:spMkLst>
        </pc:spChg>
        <pc:spChg chg="add mod">
          <ac:chgData name="Philippe Karan" userId="c2e8f618-9ffe-4e23-aa52-34539506ef1c" providerId="ADAL" clId="{5D455054-120F-4F53-902B-66C3C70C0D54}" dt="2023-05-29T21:19:53.016" v="1578" actId="1076"/>
          <ac:spMkLst>
            <pc:docMk/>
            <pc:sldMk cId="3936562973" sldId="357"/>
            <ac:spMk id="122" creationId="{4D33FB30-D5E0-2354-D147-AD41ED6DC777}"/>
          </ac:spMkLst>
        </pc:spChg>
        <pc:spChg chg="add mod">
          <ac:chgData name="Philippe Karan" userId="c2e8f618-9ffe-4e23-aa52-34539506ef1c" providerId="ADAL" clId="{5D455054-120F-4F53-902B-66C3C70C0D54}" dt="2023-05-29T21:19:53.016" v="1578" actId="1076"/>
          <ac:spMkLst>
            <pc:docMk/>
            <pc:sldMk cId="3936562973" sldId="357"/>
            <ac:spMk id="123" creationId="{7F837B85-DFE5-EC3F-BB61-3002E4978A78}"/>
          </ac:spMkLst>
        </pc:spChg>
        <pc:spChg chg="add mod">
          <ac:chgData name="Philippe Karan" userId="c2e8f618-9ffe-4e23-aa52-34539506ef1c" providerId="ADAL" clId="{5D455054-120F-4F53-902B-66C3C70C0D54}" dt="2023-05-29T21:19:53.016" v="1578" actId="1076"/>
          <ac:spMkLst>
            <pc:docMk/>
            <pc:sldMk cId="3936562973" sldId="357"/>
            <ac:spMk id="124" creationId="{E712F8BC-97F3-6023-018A-F1DEE340B0C9}"/>
          </ac:spMkLst>
        </pc:spChg>
        <pc:spChg chg="add mod">
          <ac:chgData name="Philippe Karan" userId="c2e8f618-9ffe-4e23-aa52-34539506ef1c" providerId="ADAL" clId="{5D455054-120F-4F53-902B-66C3C70C0D54}" dt="2023-05-29T21:20:03.695" v="1580" actId="1076"/>
          <ac:spMkLst>
            <pc:docMk/>
            <pc:sldMk cId="3936562973" sldId="357"/>
            <ac:spMk id="125" creationId="{20ED1FF4-A6AA-8915-4FCF-51274140DFBF}"/>
          </ac:spMkLst>
        </pc:spChg>
        <pc:grpChg chg="add mod">
          <ac:chgData name="Philippe Karan" userId="c2e8f618-9ffe-4e23-aa52-34539506ef1c" providerId="ADAL" clId="{5D455054-120F-4F53-902B-66C3C70C0D54}" dt="2023-05-29T21:19:53.016" v="1578" actId="1076"/>
          <ac:grpSpMkLst>
            <pc:docMk/>
            <pc:sldMk cId="3936562973" sldId="357"/>
            <ac:grpSpMk id="108" creationId="{C163998C-7C1E-27BF-66FC-A89CF36EC6C1}"/>
          </ac:grpSpMkLst>
        </pc:grpChg>
        <pc:grpChg chg="add mod">
          <ac:chgData name="Philippe Karan" userId="c2e8f618-9ffe-4e23-aa52-34539506ef1c" providerId="ADAL" clId="{5D455054-120F-4F53-902B-66C3C70C0D54}" dt="2023-05-29T21:19:53.016" v="1578" actId="1076"/>
          <ac:grpSpMkLst>
            <pc:docMk/>
            <pc:sldMk cId="3936562973" sldId="357"/>
            <ac:grpSpMk id="113" creationId="{121D9294-F5CD-DBFD-C3BF-B70C21AAC267}"/>
          </ac:grpSpMkLst>
        </pc:grpChg>
        <pc:cxnChg chg="add mod">
          <ac:chgData name="Philippe Karan" userId="c2e8f618-9ffe-4e23-aa52-34539506ef1c" providerId="ADAL" clId="{5D455054-120F-4F53-902B-66C3C70C0D54}" dt="2023-05-29T21:07:00.157" v="1254" actId="1076"/>
          <ac:cxnSpMkLst>
            <pc:docMk/>
            <pc:sldMk cId="3936562973" sldId="357"/>
            <ac:cxnSpMk id="93" creationId="{C72B697A-AD3C-D991-31E0-56409F53441E}"/>
          </ac:cxnSpMkLst>
        </pc:cxnChg>
        <pc:cxnChg chg="add mod">
          <ac:chgData name="Philippe Karan" userId="c2e8f618-9ffe-4e23-aa52-34539506ef1c" providerId="ADAL" clId="{5D455054-120F-4F53-902B-66C3C70C0D54}" dt="2023-05-29T21:07:00.157" v="1254" actId="1076"/>
          <ac:cxnSpMkLst>
            <pc:docMk/>
            <pc:sldMk cId="3936562973" sldId="357"/>
            <ac:cxnSpMk id="101" creationId="{3E55B3A0-E3D5-0DCA-A966-2EDFD2918411}"/>
          </ac:cxnSpMkLst>
        </pc:cxnChg>
        <pc:cxnChg chg="add mod">
          <ac:chgData name="Philippe Karan" userId="c2e8f618-9ffe-4e23-aa52-34539506ef1c" providerId="ADAL" clId="{5D455054-120F-4F53-902B-66C3C70C0D54}" dt="2023-05-29T21:07:00.157" v="1254" actId="1076"/>
          <ac:cxnSpMkLst>
            <pc:docMk/>
            <pc:sldMk cId="3936562973" sldId="357"/>
            <ac:cxnSpMk id="102" creationId="{3BDE928E-FF39-7D25-6B5D-7270482CC561}"/>
          </ac:cxnSpMkLst>
        </pc:cxnChg>
        <pc:cxnChg chg="add mod">
          <ac:chgData name="Philippe Karan" userId="c2e8f618-9ffe-4e23-aa52-34539506ef1c" providerId="ADAL" clId="{5D455054-120F-4F53-902B-66C3C70C0D54}" dt="2023-05-29T21:07:00.157" v="1254" actId="1076"/>
          <ac:cxnSpMkLst>
            <pc:docMk/>
            <pc:sldMk cId="3936562973" sldId="357"/>
            <ac:cxnSpMk id="104" creationId="{F3D4FBC7-84F0-403C-7602-E7A74CC0862F}"/>
          </ac:cxnSpMkLst>
        </pc:cxnChg>
        <pc:cxnChg chg="mod">
          <ac:chgData name="Philippe Karan" userId="c2e8f618-9ffe-4e23-aa52-34539506ef1c" providerId="ADAL" clId="{5D455054-120F-4F53-902B-66C3C70C0D54}" dt="2023-05-29T21:19:32.711" v="1577"/>
          <ac:cxnSpMkLst>
            <pc:docMk/>
            <pc:sldMk cId="3936562973" sldId="357"/>
            <ac:cxnSpMk id="110" creationId="{18913684-AFB6-EF46-1E4D-A8976E0764D8}"/>
          </ac:cxnSpMkLst>
        </pc:cxnChg>
        <pc:cxnChg chg="mod">
          <ac:chgData name="Philippe Karan" userId="c2e8f618-9ffe-4e23-aa52-34539506ef1c" providerId="ADAL" clId="{5D455054-120F-4F53-902B-66C3C70C0D54}" dt="2023-05-29T21:19:32.711" v="1577"/>
          <ac:cxnSpMkLst>
            <pc:docMk/>
            <pc:sldMk cId="3936562973" sldId="357"/>
            <ac:cxnSpMk id="115" creationId="{2A733938-95F0-EDDB-9E53-2B2E2C9DE93E}"/>
          </ac:cxnSpMkLst>
        </pc:cxnChg>
        <pc:cxnChg chg="add mod">
          <ac:chgData name="Philippe Karan" userId="c2e8f618-9ffe-4e23-aa52-34539506ef1c" providerId="ADAL" clId="{5D455054-120F-4F53-902B-66C3C70C0D54}" dt="2023-05-29T21:19:53.016" v="1578" actId="1076"/>
          <ac:cxnSpMkLst>
            <pc:docMk/>
            <pc:sldMk cId="3936562973" sldId="357"/>
            <ac:cxnSpMk id="118" creationId="{AE56DCEC-3E62-9B8D-004C-12A0E63F1F0D}"/>
          </ac:cxnSpMkLst>
        </pc:cxnChg>
        <pc:cxnChg chg="add mod">
          <ac:chgData name="Philippe Karan" userId="c2e8f618-9ffe-4e23-aa52-34539506ef1c" providerId="ADAL" clId="{5D455054-120F-4F53-902B-66C3C70C0D54}" dt="2023-05-29T21:19:53.016" v="1578" actId="1076"/>
          <ac:cxnSpMkLst>
            <pc:docMk/>
            <pc:sldMk cId="3936562973" sldId="357"/>
            <ac:cxnSpMk id="119" creationId="{B9F9CFDF-4EAE-2BA2-E8EB-FE0E1FAC97BE}"/>
          </ac:cxnSpMkLst>
        </pc:cxnChg>
        <pc:cxnChg chg="add mod">
          <ac:chgData name="Philippe Karan" userId="c2e8f618-9ffe-4e23-aa52-34539506ef1c" providerId="ADAL" clId="{5D455054-120F-4F53-902B-66C3C70C0D54}" dt="2023-05-29T21:19:53.016" v="1578" actId="1076"/>
          <ac:cxnSpMkLst>
            <pc:docMk/>
            <pc:sldMk cId="3936562973" sldId="357"/>
            <ac:cxnSpMk id="121" creationId="{93766186-9246-877E-0FB0-015F3C75AABF}"/>
          </ac:cxnSpMkLst>
        </pc:cxnChg>
      </pc:sldChg>
      <pc:sldChg chg="addSp modSp mod modAnim">
        <pc:chgData name="Philippe Karan" userId="c2e8f618-9ffe-4e23-aa52-34539506ef1c" providerId="ADAL" clId="{5D455054-120F-4F53-902B-66C3C70C0D54}" dt="2023-05-29T21:11:44.596" v="1270" actId="14100"/>
        <pc:sldMkLst>
          <pc:docMk/>
          <pc:sldMk cId="2353580289" sldId="358"/>
        </pc:sldMkLst>
        <pc:spChg chg="mod">
          <ac:chgData name="Philippe Karan" userId="c2e8f618-9ffe-4e23-aa52-34539506ef1c" providerId="ADAL" clId="{5D455054-120F-4F53-902B-66C3C70C0D54}" dt="2023-05-29T21:11:44.596" v="1270" actId="14100"/>
          <ac:spMkLst>
            <pc:docMk/>
            <pc:sldMk cId="2353580289" sldId="358"/>
            <ac:spMk id="3" creationId="{2AF168A7-1502-DADA-3F4C-1A52D79E4424}"/>
          </ac:spMkLst>
        </pc:spChg>
        <pc:spChg chg="add mod">
          <ac:chgData name="Philippe Karan" userId="c2e8f618-9ffe-4e23-aa52-34539506ef1c" providerId="ADAL" clId="{5D455054-120F-4F53-902B-66C3C70C0D54}" dt="2023-05-29T21:08:44.212" v="1260" actId="1076"/>
          <ac:spMkLst>
            <pc:docMk/>
            <pc:sldMk cId="2353580289" sldId="358"/>
            <ac:spMk id="5" creationId="{E5BA7EB3-942B-56E9-2E4F-043AF50004AF}"/>
          </ac:spMkLst>
        </pc:spChg>
        <pc:spChg chg="add mod">
          <ac:chgData name="Philippe Karan" userId="c2e8f618-9ffe-4e23-aa52-34539506ef1c" providerId="ADAL" clId="{5D455054-120F-4F53-902B-66C3C70C0D54}" dt="2023-05-29T21:08:55.571" v="1261" actId="1076"/>
          <ac:spMkLst>
            <pc:docMk/>
            <pc:sldMk cId="2353580289" sldId="358"/>
            <ac:spMk id="6" creationId="{4CAE1C5D-D948-53CD-3406-62EE50472AE3}"/>
          </ac:spMkLst>
        </pc:spChg>
      </pc:sldChg>
      <pc:sldChg chg="addSp delSp modSp add mod ord delAnim modAnim modShow">
        <pc:chgData name="Philippe Karan" userId="c2e8f618-9ffe-4e23-aa52-34539506ef1c" providerId="ADAL" clId="{5D455054-120F-4F53-902B-66C3C70C0D54}" dt="2023-05-15T13:40:20.461" v="773"/>
        <pc:sldMkLst>
          <pc:docMk/>
          <pc:sldMk cId="1573706991" sldId="359"/>
        </pc:sldMkLst>
        <pc:spChg chg="mod">
          <ac:chgData name="Philippe Karan" userId="c2e8f618-9ffe-4e23-aa52-34539506ef1c" providerId="ADAL" clId="{5D455054-120F-4F53-902B-66C3C70C0D54}" dt="2023-05-15T12:58:20.552" v="104" actId="20577"/>
          <ac:spMkLst>
            <pc:docMk/>
            <pc:sldMk cId="1573706991" sldId="359"/>
            <ac:spMk id="2" creationId="{C6A859FA-3338-4F9E-83F5-D3C412A35D23}"/>
          </ac:spMkLst>
        </pc:spChg>
        <pc:spChg chg="add mod ord">
          <ac:chgData name="Philippe Karan" userId="c2e8f618-9ffe-4e23-aa52-34539506ef1c" providerId="ADAL" clId="{5D455054-120F-4F53-902B-66C3C70C0D54}" dt="2023-05-15T13:38:17.885" v="758" actId="5736"/>
          <ac:spMkLst>
            <pc:docMk/>
            <pc:sldMk cId="1573706991" sldId="359"/>
            <ac:spMk id="18" creationId="{73C48C53-5A98-FD05-33A0-D17DF5346A2F}"/>
          </ac:spMkLst>
        </pc:spChg>
        <pc:spChg chg="add mod ord">
          <ac:chgData name="Philippe Karan" userId="c2e8f618-9ffe-4e23-aa52-34539506ef1c" providerId="ADAL" clId="{5D455054-120F-4F53-902B-66C3C70C0D54}" dt="2023-05-15T13:38:17.885" v="758" actId="5736"/>
          <ac:spMkLst>
            <pc:docMk/>
            <pc:sldMk cId="1573706991" sldId="359"/>
            <ac:spMk id="19" creationId="{8C425219-3387-BC4C-C678-260A788019F7}"/>
          </ac:spMkLst>
        </pc:spChg>
        <pc:spChg chg="add mod">
          <ac:chgData name="Philippe Karan" userId="c2e8f618-9ffe-4e23-aa52-34539506ef1c" providerId="ADAL" clId="{5D455054-120F-4F53-902B-66C3C70C0D54}" dt="2023-05-15T13:38:17.885" v="758" actId="5736"/>
          <ac:spMkLst>
            <pc:docMk/>
            <pc:sldMk cId="1573706991" sldId="359"/>
            <ac:spMk id="20" creationId="{B717153D-3D06-8411-4B8A-6C27B52DD2B8}"/>
          </ac:spMkLst>
        </pc:spChg>
        <pc:spChg chg="add del mod">
          <ac:chgData name="Philippe Karan" userId="c2e8f618-9ffe-4e23-aa52-34539506ef1c" providerId="ADAL" clId="{5D455054-120F-4F53-902B-66C3C70C0D54}" dt="2023-05-15T13:13:42.737" v="288" actId="478"/>
          <ac:spMkLst>
            <pc:docMk/>
            <pc:sldMk cId="1573706991" sldId="359"/>
            <ac:spMk id="27" creationId="{9BCB6C46-C466-C8F3-E755-C9E5407CA0C8}"/>
          </ac:spMkLst>
        </pc:spChg>
        <pc:spChg chg="add mod ord">
          <ac:chgData name="Philippe Karan" userId="c2e8f618-9ffe-4e23-aa52-34539506ef1c" providerId="ADAL" clId="{5D455054-120F-4F53-902B-66C3C70C0D54}" dt="2023-05-15T13:38:17.885" v="758" actId="5736"/>
          <ac:spMkLst>
            <pc:docMk/>
            <pc:sldMk cId="1573706991" sldId="359"/>
            <ac:spMk id="30" creationId="{40115222-6AC9-AD97-3FCC-24EC0B6FE21A}"/>
          </ac:spMkLst>
        </pc:spChg>
        <pc:spChg chg="add mod ord">
          <ac:chgData name="Philippe Karan" userId="c2e8f618-9ffe-4e23-aa52-34539506ef1c" providerId="ADAL" clId="{5D455054-120F-4F53-902B-66C3C70C0D54}" dt="2023-05-15T13:38:17.885" v="758" actId="5736"/>
          <ac:spMkLst>
            <pc:docMk/>
            <pc:sldMk cId="1573706991" sldId="359"/>
            <ac:spMk id="31" creationId="{ED8630AB-4228-973F-A277-805004EF38B7}"/>
          </ac:spMkLst>
        </pc:spChg>
        <pc:spChg chg="add mod ord">
          <ac:chgData name="Philippe Karan" userId="c2e8f618-9ffe-4e23-aa52-34539506ef1c" providerId="ADAL" clId="{5D455054-120F-4F53-902B-66C3C70C0D54}" dt="2023-05-15T13:38:17.885" v="758" actId="5736"/>
          <ac:spMkLst>
            <pc:docMk/>
            <pc:sldMk cId="1573706991" sldId="359"/>
            <ac:spMk id="32" creationId="{0B9D9CFA-1AF9-9BE4-4BBD-1AEE5E4BA9BF}"/>
          </ac:spMkLst>
        </pc:spChg>
        <pc:spChg chg="add mod">
          <ac:chgData name="Philippe Karan" userId="c2e8f618-9ffe-4e23-aa52-34539506ef1c" providerId="ADAL" clId="{5D455054-120F-4F53-902B-66C3C70C0D54}" dt="2023-05-15T13:38:17.885" v="758" actId="5736"/>
          <ac:spMkLst>
            <pc:docMk/>
            <pc:sldMk cId="1573706991" sldId="359"/>
            <ac:spMk id="33" creationId="{864B8A27-62E6-1BA4-881A-6BDEF42DDB68}"/>
          </ac:spMkLst>
        </pc:spChg>
        <pc:spChg chg="add del mod">
          <ac:chgData name="Philippe Karan" userId="c2e8f618-9ffe-4e23-aa52-34539506ef1c" providerId="ADAL" clId="{5D455054-120F-4F53-902B-66C3C70C0D54}" dt="2023-05-15T13:17:49.498" v="397" actId="478"/>
          <ac:spMkLst>
            <pc:docMk/>
            <pc:sldMk cId="1573706991" sldId="359"/>
            <ac:spMk id="35" creationId="{45D557FF-9BD5-25FE-FA4B-3F360CA897DC}"/>
          </ac:spMkLst>
        </pc:spChg>
        <pc:spChg chg="add mod">
          <ac:chgData name="Philippe Karan" userId="c2e8f618-9ffe-4e23-aa52-34539506ef1c" providerId="ADAL" clId="{5D455054-120F-4F53-902B-66C3C70C0D54}" dt="2023-05-15T13:38:17.885" v="758" actId="5736"/>
          <ac:spMkLst>
            <pc:docMk/>
            <pc:sldMk cId="1573706991" sldId="359"/>
            <ac:spMk id="38" creationId="{9D069AFC-F2CF-1751-0178-4999749DD20D}"/>
          </ac:spMkLst>
        </pc:spChg>
        <pc:spChg chg="add mod">
          <ac:chgData name="Philippe Karan" userId="c2e8f618-9ffe-4e23-aa52-34539506ef1c" providerId="ADAL" clId="{5D455054-120F-4F53-902B-66C3C70C0D54}" dt="2023-05-15T13:38:17.885" v="758" actId="5736"/>
          <ac:spMkLst>
            <pc:docMk/>
            <pc:sldMk cId="1573706991" sldId="359"/>
            <ac:spMk id="40" creationId="{DB9274AF-DE3F-DF9C-3080-59D5E05CC3FA}"/>
          </ac:spMkLst>
        </pc:spChg>
        <pc:spChg chg="add mod">
          <ac:chgData name="Philippe Karan" userId="c2e8f618-9ffe-4e23-aa52-34539506ef1c" providerId="ADAL" clId="{5D455054-120F-4F53-902B-66C3C70C0D54}" dt="2023-05-15T13:19:49.730" v="458" actId="1076"/>
          <ac:spMkLst>
            <pc:docMk/>
            <pc:sldMk cId="1573706991" sldId="359"/>
            <ac:spMk id="51" creationId="{69393C5D-5566-AEF6-4E6E-857C3858EC44}"/>
          </ac:spMkLst>
        </pc:spChg>
        <pc:spChg chg="add mod">
          <ac:chgData name="Philippe Karan" userId="c2e8f618-9ffe-4e23-aa52-34539506ef1c" providerId="ADAL" clId="{5D455054-120F-4F53-902B-66C3C70C0D54}" dt="2023-05-15T13:38:17.885" v="758" actId="5736"/>
          <ac:spMkLst>
            <pc:docMk/>
            <pc:sldMk cId="1573706991" sldId="359"/>
            <ac:spMk id="52" creationId="{9884FBF3-A1F1-23B7-14EA-2481FB272958}"/>
          </ac:spMkLst>
        </pc:spChg>
        <pc:spChg chg="add mod">
          <ac:chgData name="Philippe Karan" userId="c2e8f618-9ffe-4e23-aa52-34539506ef1c" providerId="ADAL" clId="{5D455054-120F-4F53-902B-66C3C70C0D54}" dt="2023-05-15T13:22:35.587" v="512" actId="1076"/>
          <ac:spMkLst>
            <pc:docMk/>
            <pc:sldMk cId="1573706991" sldId="359"/>
            <ac:spMk id="53" creationId="{6665CA71-7309-1A83-DE20-5603151E2B3D}"/>
          </ac:spMkLst>
        </pc:spChg>
        <pc:spChg chg="add mod">
          <ac:chgData name="Philippe Karan" userId="c2e8f618-9ffe-4e23-aa52-34539506ef1c" providerId="ADAL" clId="{5D455054-120F-4F53-902B-66C3C70C0D54}" dt="2023-05-15T13:22:35.587" v="512" actId="1076"/>
          <ac:spMkLst>
            <pc:docMk/>
            <pc:sldMk cId="1573706991" sldId="359"/>
            <ac:spMk id="54" creationId="{BEA9B792-F6F9-5F91-434C-C180B84AA2EB}"/>
          </ac:spMkLst>
        </pc:spChg>
        <pc:spChg chg="mod">
          <ac:chgData name="Philippe Karan" userId="c2e8f618-9ffe-4e23-aa52-34539506ef1c" providerId="ADAL" clId="{5D455054-120F-4F53-902B-66C3C70C0D54}" dt="2023-05-15T13:38:17.885" v="758" actId="5736"/>
          <ac:spMkLst>
            <pc:docMk/>
            <pc:sldMk cId="1573706991" sldId="359"/>
            <ac:spMk id="58" creationId="{338A2F1E-F9E5-4770-B9CE-06E7EFC0DCEA}"/>
          </ac:spMkLst>
        </pc:spChg>
        <pc:spChg chg="mod">
          <ac:chgData name="Philippe Karan" userId="c2e8f618-9ffe-4e23-aa52-34539506ef1c" providerId="ADAL" clId="{5D455054-120F-4F53-902B-66C3C70C0D54}" dt="2023-05-15T13:38:17.885" v="758" actId="5736"/>
          <ac:spMkLst>
            <pc:docMk/>
            <pc:sldMk cId="1573706991" sldId="359"/>
            <ac:spMk id="59" creationId="{ADF34871-BE02-4BA7-9E02-28C2397399F5}"/>
          </ac:spMkLst>
        </pc:spChg>
        <pc:spChg chg="mod">
          <ac:chgData name="Philippe Karan" userId="c2e8f618-9ffe-4e23-aa52-34539506ef1c" providerId="ADAL" clId="{5D455054-120F-4F53-902B-66C3C70C0D54}" dt="2023-05-15T13:38:17.885" v="758" actId="5736"/>
          <ac:spMkLst>
            <pc:docMk/>
            <pc:sldMk cId="1573706991" sldId="359"/>
            <ac:spMk id="61" creationId="{97466713-B3C0-47E1-A7C7-F15BA7D6235B}"/>
          </ac:spMkLst>
        </pc:spChg>
        <pc:spChg chg="del">
          <ac:chgData name="Philippe Karan" userId="c2e8f618-9ffe-4e23-aa52-34539506ef1c" providerId="ADAL" clId="{5D455054-120F-4F53-902B-66C3C70C0D54}" dt="2023-05-15T12:58:55.674" v="117" actId="478"/>
          <ac:spMkLst>
            <pc:docMk/>
            <pc:sldMk cId="1573706991" sldId="359"/>
            <ac:spMk id="64" creationId="{F74B4702-68C4-439A-8EE8-B2911C185EEF}"/>
          </ac:spMkLst>
        </pc:spChg>
        <pc:spChg chg="del">
          <ac:chgData name="Philippe Karan" userId="c2e8f618-9ffe-4e23-aa52-34539506ef1c" providerId="ADAL" clId="{5D455054-120F-4F53-902B-66C3C70C0D54}" dt="2023-05-15T12:58:52.185" v="115" actId="478"/>
          <ac:spMkLst>
            <pc:docMk/>
            <pc:sldMk cId="1573706991" sldId="359"/>
            <ac:spMk id="65" creationId="{868B1518-567F-491C-98A4-8C4B769B2187}"/>
          </ac:spMkLst>
        </pc:spChg>
        <pc:spChg chg="del">
          <ac:chgData name="Philippe Karan" userId="c2e8f618-9ffe-4e23-aa52-34539506ef1c" providerId="ADAL" clId="{5D455054-120F-4F53-902B-66C3C70C0D54}" dt="2023-05-15T12:58:33.785" v="105" actId="478"/>
          <ac:spMkLst>
            <pc:docMk/>
            <pc:sldMk cId="1573706991" sldId="359"/>
            <ac:spMk id="66" creationId="{A70F9D76-DFC3-43E7-A8CE-0797625A3A55}"/>
          </ac:spMkLst>
        </pc:spChg>
        <pc:spChg chg="mod">
          <ac:chgData name="Philippe Karan" userId="c2e8f618-9ffe-4e23-aa52-34539506ef1c" providerId="ADAL" clId="{5D455054-120F-4F53-902B-66C3C70C0D54}" dt="2023-05-15T13:38:17.885" v="758" actId="5736"/>
          <ac:spMkLst>
            <pc:docMk/>
            <pc:sldMk cId="1573706991" sldId="359"/>
            <ac:spMk id="73" creationId="{DB73C709-92FA-49D9-85A1-51304DF24AB3}"/>
          </ac:spMkLst>
        </pc:spChg>
        <pc:spChg chg="mod">
          <ac:chgData name="Philippe Karan" userId="c2e8f618-9ffe-4e23-aa52-34539506ef1c" providerId="ADAL" clId="{5D455054-120F-4F53-902B-66C3C70C0D54}" dt="2023-05-15T13:38:17.885" v="758" actId="5736"/>
          <ac:spMkLst>
            <pc:docMk/>
            <pc:sldMk cId="1573706991" sldId="359"/>
            <ac:spMk id="74" creationId="{53AFC01D-0E04-4DE3-A4CC-9BD0CDDFB1D3}"/>
          </ac:spMkLst>
        </pc:spChg>
        <pc:spChg chg="mod">
          <ac:chgData name="Philippe Karan" userId="c2e8f618-9ffe-4e23-aa52-34539506ef1c" providerId="ADAL" clId="{5D455054-120F-4F53-902B-66C3C70C0D54}" dt="2023-05-15T13:38:17.885" v="758" actId="5736"/>
          <ac:spMkLst>
            <pc:docMk/>
            <pc:sldMk cId="1573706991" sldId="359"/>
            <ac:spMk id="76" creationId="{F8418FC2-FAC0-4306-8063-6A2385B0BBF4}"/>
          </ac:spMkLst>
        </pc:spChg>
        <pc:spChg chg="mod">
          <ac:chgData name="Philippe Karan" userId="c2e8f618-9ffe-4e23-aa52-34539506ef1c" providerId="ADAL" clId="{5D455054-120F-4F53-902B-66C3C70C0D54}" dt="2023-05-15T13:38:17.885" v="758" actId="5736"/>
          <ac:spMkLst>
            <pc:docMk/>
            <pc:sldMk cId="1573706991" sldId="359"/>
            <ac:spMk id="77" creationId="{AE39853A-03B3-4125-B91E-4D006748AE8F}"/>
          </ac:spMkLst>
        </pc:spChg>
        <pc:spChg chg="del">
          <ac:chgData name="Philippe Karan" userId="c2e8f618-9ffe-4e23-aa52-34539506ef1c" providerId="ADAL" clId="{5D455054-120F-4F53-902B-66C3C70C0D54}" dt="2023-05-15T12:59:01.214" v="122" actId="478"/>
          <ac:spMkLst>
            <pc:docMk/>
            <pc:sldMk cId="1573706991" sldId="359"/>
            <ac:spMk id="80" creationId="{F1AD9753-2B9B-45AC-881C-510006226813}"/>
          </ac:spMkLst>
        </pc:spChg>
        <pc:spChg chg="del">
          <ac:chgData name="Philippe Karan" userId="c2e8f618-9ffe-4e23-aa52-34539506ef1c" providerId="ADAL" clId="{5D455054-120F-4F53-902B-66C3C70C0D54}" dt="2023-05-15T12:58:58.474" v="119" actId="478"/>
          <ac:spMkLst>
            <pc:docMk/>
            <pc:sldMk cId="1573706991" sldId="359"/>
            <ac:spMk id="81" creationId="{251CA4F7-8265-49C4-B6D6-1CFA41A7A559}"/>
          </ac:spMkLst>
        </pc:spChg>
        <pc:spChg chg="add mod">
          <ac:chgData name="Philippe Karan" userId="c2e8f618-9ffe-4e23-aa52-34539506ef1c" providerId="ADAL" clId="{5D455054-120F-4F53-902B-66C3C70C0D54}" dt="2023-05-15T13:26:29.170" v="663" actId="1076"/>
          <ac:spMkLst>
            <pc:docMk/>
            <pc:sldMk cId="1573706991" sldId="359"/>
            <ac:spMk id="85" creationId="{3F7B26D7-6F7C-7F68-8DCE-330DB6097606}"/>
          </ac:spMkLst>
        </pc:spChg>
        <pc:spChg chg="add mod">
          <ac:chgData name="Philippe Karan" userId="c2e8f618-9ffe-4e23-aa52-34539506ef1c" providerId="ADAL" clId="{5D455054-120F-4F53-902B-66C3C70C0D54}" dt="2023-05-15T13:27:20.340" v="676" actId="1076"/>
          <ac:spMkLst>
            <pc:docMk/>
            <pc:sldMk cId="1573706991" sldId="359"/>
            <ac:spMk id="86" creationId="{74B0E421-4384-3951-9EDF-9021F6A38864}"/>
          </ac:spMkLst>
        </pc:spChg>
        <pc:spChg chg="mod">
          <ac:chgData name="Philippe Karan" userId="c2e8f618-9ffe-4e23-aa52-34539506ef1c" providerId="ADAL" clId="{5D455054-120F-4F53-902B-66C3C70C0D54}" dt="2023-05-15T13:38:17.885" v="758" actId="5736"/>
          <ac:spMkLst>
            <pc:docMk/>
            <pc:sldMk cId="1573706991" sldId="359"/>
            <ac:spMk id="87" creationId="{3CDF949E-98B0-40FA-BD79-5B75B6AC3D1E}"/>
          </ac:spMkLst>
        </pc:spChg>
        <pc:spChg chg="del">
          <ac:chgData name="Philippe Karan" userId="c2e8f618-9ffe-4e23-aa52-34539506ef1c" providerId="ADAL" clId="{5D455054-120F-4F53-902B-66C3C70C0D54}" dt="2023-05-15T12:58:35.058" v="106" actId="478"/>
          <ac:spMkLst>
            <pc:docMk/>
            <pc:sldMk cId="1573706991" sldId="359"/>
            <ac:spMk id="88" creationId="{C95111D7-C5F6-4628-B38B-DA45C97E7282}"/>
          </ac:spMkLst>
        </pc:spChg>
        <pc:spChg chg="del">
          <ac:chgData name="Philippe Karan" userId="c2e8f618-9ffe-4e23-aa52-34539506ef1c" providerId="ADAL" clId="{5D455054-120F-4F53-902B-66C3C70C0D54}" dt="2023-05-15T12:58:40.352" v="112" actId="478"/>
          <ac:spMkLst>
            <pc:docMk/>
            <pc:sldMk cId="1573706991" sldId="359"/>
            <ac:spMk id="89" creationId="{E4AA40E3-DB78-4943-8BF0-FF8883E105A3}"/>
          </ac:spMkLst>
        </pc:spChg>
        <pc:spChg chg="del">
          <ac:chgData name="Philippe Karan" userId="c2e8f618-9ffe-4e23-aa52-34539506ef1c" providerId="ADAL" clId="{5D455054-120F-4F53-902B-66C3C70C0D54}" dt="2023-05-15T12:58:39.329" v="111" actId="478"/>
          <ac:spMkLst>
            <pc:docMk/>
            <pc:sldMk cId="1573706991" sldId="359"/>
            <ac:spMk id="90" creationId="{EBFC5F7B-7D4A-43FC-967F-7A422CCABB59}"/>
          </ac:spMkLst>
        </pc:spChg>
        <pc:spChg chg="del">
          <ac:chgData name="Philippe Karan" userId="c2e8f618-9ffe-4e23-aa52-34539506ef1c" providerId="ADAL" clId="{5D455054-120F-4F53-902B-66C3C70C0D54}" dt="2023-05-15T12:58:41.120" v="113" actId="478"/>
          <ac:spMkLst>
            <pc:docMk/>
            <pc:sldMk cId="1573706991" sldId="359"/>
            <ac:spMk id="91" creationId="{60405CDE-0B9C-4666-99C7-209B117BF488}"/>
          </ac:spMkLst>
        </pc:spChg>
        <pc:spChg chg="add mod">
          <ac:chgData name="Philippe Karan" userId="c2e8f618-9ffe-4e23-aa52-34539506ef1c" providerId="ADAL" clId="{5D455054-120F-4F53-902B-66C3C70C0D54}" dt="2023-05-15T13:26:29.170" v="663" actId="1076"/>
          <ac:spMkLst>
            <pc:docMk/>
            <pc:sldMk cId="1573706991" sldId="359"/>
            <ac:spMk id="92" creationId="{AA196FA3-79AB-FBE9-8C2B-6E9F4A659EB9}"/>
          </ac:spMkLst>
        </pc:spChg>
        <pc:spChg chg="del mod">
          <ac:chgData name="Philippe Karan" userId="c2e8f618-9ffe-4e23-aa52-34539506ef1c" providerId="ADAL" clId="{5D455054-120F-4F53-902B-66C3C70C0D54}" dt="2023-05-15T12:58:36.969" v="109" actId="478"/>
          <ac:spMkLst>
            <pc:docMk/>
            <pc:sldMk cId="1573706991" sldId="359"/>
            <ac:spMk id="95" creationId="{AE9D3166-6A41-4232-BEEA-881D44CBC509}"/>
          </ac:spMkLst>
        </pc:spChg>
        <pc:spChg chg="del">
          <ac:chgData name="Philippe Karan" userId="c2e8f618-9ffe-4e23-aa52-34539506ef1c" providerId="ADAL" clId="{5D455054-120F-4F53-902B-66C3C70C0D54}" dt="2023-05-15T12:58:35.866" v="107" actId="478"/>
          <ac:spMkLst>
            <pc:docMk/>
            <pc:sldMk cId="1573706991" sldId="359"/>
            <ac:spMk id="96" creationId="{F7F35EC8-B5C3-47D6-BBAE-0CD838547308}"/>
          </ac:spMkLst>
        </pc:spChg>
        <pc:spChg chg="del">
          <ac:chgData name="Philippe Karan" userId="c2e8f618-9ffe-4e23-aa52-34539506ef1c" providerId="ADAL" clId="{5D455054-120F-4F53-902B-66C3C70C0D54}" dt="2023-05-15T12:58:37.761" v="110" actId="478"/>
          <ac:spMkLst>
            <pc:docMk/>
            <pc:sldMk cId="1573706991" sldId="359"/>
            <ac:spMk id="97" creationId="{94C9777A-610E-4BF5-80C7-8DA6FAEF56E0}"/>
          </ac:spMkLst>
        </pc:spChg>
        <pc:spChg chg="del">
          <ac:chgData name="Philippe Karan" userId="c2e8f618-9ffe-4e23-aa52-34539506ef1c" providerId="ADAL" clId="{5D455054-120F-4F53-902B-66C3C70C0D54}" dt="2023-05-15T12:58:42.666" v="114" actId="478"/>
          <ac:spMkLst>
            <pc:docMk/>
            <pc:sldMk cId="1573706991" sldId="359"/>
            <ac:spMk id="98" creationId="{7DF05BF2-7DFA-482A-A8E9-C8F9C5D6615F}"/>
          </ac:spMkLst>
        </pc:spChg>
        <pc:spChg chg="add mod">
          <ac:chgData name="Philippe Karan" userId="c2e8f618-9ffe-4e23-aa52-34539506ef1c" providerId="ADAL" clId="{5D455054-120F-4F53-902B-66C3C70C0D54}" dt="2023-05-15T13:27:11.923" v="674" actId="1076"/>
          <ac:spMkLst>
            <pc:docMk/>
            <pc:sldMk cId="1573706991" sldId="359"/>
            <ac:spMk id="100" creationId="{0DCCA030-D6C7-F495-C043-C8AD2D963711}"/>
          </ac:spMkLst>
        </pc:spChg>
        <pc:graphicFrameChg chg="add mod">
          <ac:chgData name="Philippe Karan" userId="c2e8f618-9ffe-4e23-aa52-34539506ef1c" providerId="ADAL" clId="{5D455054-120F-4F53-902B-66C3C70C0D54}" dt="2023-05-15T13:38:17.885" v="758" actId="5736"/>
          <ac:graphicFrameMkLst>
            <pc:docMk/>
            <pc:sldMk cId="1573706991" sldId="359"/>
            <ac:graphicFrameMk id="3" creationId="{C56BE384-CC83-CF75-E434-5BC0F8CF52F5}"/>
          </ac:graphicFrameMkLst>
        </pc:graphicFrameChg>
        <pc:graphicFrameChg chg="add mod">
          <ac:chgData name="Philippe Karan" userId="c2e8f618-9ffe-4e23-aa52-34539506ef1c" providerId="ADAL" clId="{5D455054-120F-4F53-902B-66C3C70C0D54}" dt="2023-05-15T13:38:17.885" v="758" actId="5736"/>
          <ac:graphicFrameMkLst>
            <pc:docMk/>
            <pc:sldMk cId="1573706991" sldId="359"/>
            <ac:graphicFrameMk id="8" creationId="{1E79AC7A-99DD-A2F5-22C8-0438A9430718}"/>
          </ac:graphicFrameMkLst>
        </pc:graphicFrameChg>
        <pc:graphicFrameChg chg="add mod">
          <ac:chgData name="Philippe Karan" userId="c2e8f618-9ffe-4e23-aa52-34539506ef1c" providerId="ADAL" clId="{5D455054-120F-4F53-902B-66C3C70C0D54}" dt="2023-05-15T13:38:17.885" v="758" actId="5736"/>
          <ac:graphicFrameMkLst>
            <pc:docMk/>
            <pc:sldMk cId="1573706991" sldId="359"/>
            <ac:graphicFrameMk id="12" creationId="{8042F322-1DFC-3B8B-7224-410DCDF2DDB3}"/>
          </ac:graphicFrameMkLst>
        </pc:graphicFrameChg>
        <pc:graphicFrameChg chg="add del mod">
          <ac:chgData name="Philippe Karan" userId="c2e8f618-9ffe-4e23-aa52-34539506ef1c" providerId="ADAL" clId="{5D455054-120F-4F53-902B-66C3C70C0D54}" dt="2023-05-15T13:04:46.699" v="200" actId="478"/>
          <ac:graphicFrameMkLst>
            <pc:docMk/>
            <pc:sldMk cId="1573706991" sldId="359"/>
            <ac:graphicFrameMk id="13" creationId="{AA3B60B7-650A-EBA4-8185-62BC2D988708}"/>
          </ac:graphicFrameMkLst>
        </pc:graphicFrameChg>
        <pc:graphicFrameChg chg="add del mod">
          <ac:chgData name="Philippe Karan" userId="c2e8f618-9ffe-4e23-aa52-34539506ef1c" providerId="ADAL" clId="{5D455054-120F-4F53-902B-66C3C70C0D54}" dt="2023-05-15T13:04:00.537" v="197"/>
          <ac:graphicFrameMkLst>
            <pc:docMk/>
            <pc:sldMk cId="1573706991" sldId="359"/>
            <ac:graphicFrameMk id="14" creationId="{9D401365-2510-CE52-D2FE-815CFABEA410}"/>
          </ac:graphicFrameMkLst>
        </pc:graphicFrameChg>
        <pc:graphicFrameChg chg="add del mod">
          <ac:chgData name="Philippe Karan" userId="c2e8f618-9ffe-4e23-aa52-34539506ef1c" providerId="ADAL" clId="{5D455054-120F-4F53-902B-66C3C70C0D54}" dt="2023-05-15T13:04:51.813" v="201" actId="478"/>
          <ac:graphicFrameMkLst>
            <pc:docMk/>
            <pc:sldMk cId="1573706991" sldId="359"/>
            <ac:graphicFrameMk id="15" creationId="{E8479E8A-9999-2839-EA76-50CF19B089BE}"/>
          </ac:graphicFrameMkLst>
        </pc:graphicFrameChg>
        <pc:graphicFrameChg chg="add mod">
          <ac:chgData name="Philippe Karan" userId="c2e8f618-9ffe-4e23-aa52-34539506ef1c" providerId="ADAL" clId="{5D455054-120F-4F53-902B-66C3C70C0D54}" dt="2023-05-15T13:38:17.885" v="758" actId="5736"/>
          <ac:graphicFrameMkLst>
            <pc:docMk/>
            <pc:sldMk cId="1573706991" sldId="359"/>
            <ac:graphicFrameMk id="16" creationId="{6B637445-B665-3DBA-CE16-3E1F145DEFC8}"/>
          </ac:graphicFrameMkLst>
        </pc:graphicFrameChg>
        <pc:graphicFrameChg chg="add mod modVis">
          <ac:chgData name="Philippe Karan" userId="c2e8f618-9ffe-4e23-aa52-34539506ef1c" providerId="ADAL" clId="{5D455054-120F-4F53-902B-66C3C70C0D54}" dt="2023-05-15T13:38:17.885" v="758" actId="5736"/>
          <ac:graphicFrameMkLst>
            <pc:docMk/>
            <pc:sldMk cId="1573706991" sldId="359"/>
            <ac:graphicFrameMk id="17" creationId="{8E1D53AB-0094-CD8E-C310-1B0FAE030EF2}"/>
          </ac:graphicFrameMkLst>
        </pc:graphicFrameChg>
        <pc:graphicFrameChg chg="add mod modVis">
          <ac:chgData name="Philippe Karan" userId="c2e8f618-9ffe-4e23-aa52-34539506ef1c" providerId="ADAL" clId="{5D455054-120F-4F53-902B-66C3C70C0D54}" dt="2023-05-15T13:38:17.885" v="758" actId="5736"/>
          <ac:graphicFrameMkLst>
            <pc:docMk/>
            <pc:sldMk cId="1573706991" sldId="359"/>
            <ac:graphicFrameMk id="23" creationId="{3D11FAB9-9F67-A850-6BCE-8E5BDAEAB03B}"/>
          </ac:graphicFrameMkLst>
        </pc:graphicFrameChg>
        <pc:graphicFrameChg chg="add mod modVis">
          <ac:chgData name="Philippe Karan" userId="c2e8f618-9ffe-4e23-aa52-34539506ef1c" providerId="ADAL" clId="{5D455054-120F-4F53-902B-66C3C70C0D54}" dt="2023-05-15T13:38:17.885" v="758" actId="5736"/>
          <ac:graphicFrameMkLst>
            <pc:docMk/>
            <pc:sldMk cId="1573706991" sldId="359"/>
            <ac:graphicFrameMk id="24" creationId="{CEFCF447-E7FC-6ED5-6A9C-1005ED398781}"/>
          </ac:graphicFrameMkLst>
        </pc:graphicFrameChg>
        <pc:graphicFrameChg chg="add mod">
          <ac:chgData name="Philippe Karan" userId="c2e8f618-9ffe-4e23-aa52-34539506ef1c" providerId="ADAL" clId="{5D455054-120F-4F53-902B-66C3C70C0D54}" dt="2023-05-15T13:38:17.885" v="758" actId="5736"/>
          <ac:graphicFrameMkLst>
            <pc:docMk/>
            <pc:sldMk cId="1573706991" sldId="359"/>
            <ac:graphicFrameMk id="26" creationId="{CEA956FB-6963-B971-CF89-ED8E0644BA44}"/>
          </ac:graphicFrameMkLst>
        </pc:graphicFrameChg>
        <pc:graphicFrameChg chg="add mod">
          <ac:chgData name="Philippe Karan" userId="c2e8f618-9ffe-4e23-aa52-34539506ef1c" providerId="ADAL" clId="{5D455054-120F-4F53-902B-66C3C70C0D54}" dt="2023-05-15T13:38:17.885" v="758" actId="5736"/>
          <ac:graphicFrameMkLst>
            <pc:docMk/>
            <pc:sldMk cId="1573706991" sldId="359"/>
            <ac:graphicFrameMk id="28" creationId="{781C10EA-F421-5459-DE01-C89934E11DC4}"/>
          </ac:graphicFrameMkLst>
        </pc:graphicFrameChg>
        <pc:graphicFrameChg chg="add mod">
          <ac:chgData name="Philippe Karan" userId="c2e8f618-9ffe-4e23-aa52-34539506ef1c" providerId="ADAL" clId="{5D455054-120F-4F53-902B-66C3C70C0D54}" dt="2023-05-15T13:38:17.885" v="758" actId="5736"/>
          <ac:graphicFrameMkLst>
            <pc:docMk/>
            <pc:sldMk cId="1573706991" sldId="359"/>
            <ac:graphicFrameMk id="29" creationId="{D718591A-C442-0C23-3D74-6F7036A7373F}"/>
          </ac:graphicFrameMkLst>
        </pc:graphicFrameChg>
        <pc:graphicFrameChg chg="mod">
          <ac:chgData name="Philippe Karan" userId="c2e8f618-9ffe-4e23-aa52-34539506ef1c" providerId="ADAL" clId="{5D455054-120F-4F53-902B-66C3C70C0D54}" dt="2023-05-15T13:38:17.885" v="758" actId="5736"/>
          <ac:graphicFrameMkLst>
            <pc:docMk/>
            <pc:sldMk cId="1573706991" sldId="359"/>
            <ac:graphicFrameMk id="69" creationId="{1A5D6B59-634E-4AD0-BA47-6626C35D90AD}"/>
          </ac:graphicFrameMkLst>
        </pc:graphicFrameChg>
        <pc:graphicFrameChg chg="mod">
          <ac:chgData name="Philippe Karan" userId="c2e8f618-9ffe-4e23-aa52-34539506ef1c" providerId="ADAL" clId="{5D455054-120F-4F53-902B-66C3C70C0D54}" dt="2023-05-15T13:38:17.885" v="758" actId="5736"/>
          <ac:graphicFrameMkLst>
            <pc:docMk/>
            <pc:sldMk cId="1573706991" sldId="359"/>
            <ac:graphicFrameMk id="70" creationId="{C053EC59-A165-4D8D-8CCC-7549E397D6B1}"/>
          </ac:graphicFrameMkLst>
        </pc:graphicFrameChg>
        <pc:picChg chg="add mod">
          <ac:chgData name="Philippe Karan" userId="c2e8f618-9ffe-4e23-aa52-34539506ef1c" providerId="ADAL" clId="{5D455054-120F-4F53-902B-66C3C70C0D54}" dt="2023-05-15T13:26:32.355" v="664" actId="1076"/>
          <ac:picMkLst>
            <pc:docMk/>
            <pc:sldMk cId="1573706991" sldId="359"/>
            <ac:picMk id="93" creationId="{FE33BAB1-8055-0365-C2F5-4FE7FE9AF7CD}"/>
          </ac:picMkLst>
        </pc:picChg>
        <pc:picChg chg="add mod">
          <ac:chgData name="Philippe Karan" userId="c2e8f618-9ffe-4e23-aa52-34539506ef1c" providerId="ADAL" clId="{5D455054-120F-4F53-902B-66C3C70C0D54}" dt="2023-05-15T13:27:13.666" v="675" actId="1076"/>
          <ac:picMkLst>
            <pc:docMk/>
            <pc:sldMk cId="1573706991" sldId="359"/>
            <ac:picMk id="94" creationId="{82C40CB3-03E3-0A17-05D5-9E9D71608C94}"/>
          </ac:picMkLst>
        </pc:picChg>
        <pc:picChg chg="add del mod">
          <ac:chgData name="Philippe Karan" userId="c2e8f618-9ffe-4e23-aa52-34539506ef1c" providerId="ADAL" clId="{5D455054-120F-4F53-902B-66C3C70C0D54}" dt="2023-05-15T13:26:49.231" v="666" actId="478"/>
          <ac:picMkLst>
            <pc:docMk/>
            <pc:sldMk cId="1573706991" sldId="359"/>
            <ac:picMk id="99" creationId="{64566032-6FAC-B7E5-1AA5-880D35561AB0}"/>
          </ac:picMkLst>
        </pc:picChg>
        <pc:cxnChg chg="add mod ord">
          <ac:chgData name="Philippe Karan" userId="c2e8f618-9ffe-4e23-aa52-34539506ef1c" providerId="ADAL" clId="{5D455054-120F-4F53-902B-66C3C70C0D54}" dt="2023-05-15T13:38:17.885" v="758" actId="5736"/>
          <ac:cxnSpMkLst>
            <pc:docMk/>
            <pc:sldMk cId="1573706991" sldId="359"/>
            <ac:cxnSpMk id="6" creationId="{59974285-3B97-85CF-3C6A-895E4BBD4B3E}"/>
          </ac:cxnSpMkLst>
        </pc:cxnChg>
        <pc:cxnChg chg="add mod ord">
          <ac:chgData name="Philippe Karan" userId="c2e8f618-9ffe-4e23-aa52-34539506ef1c" providerId="ADAL" clId="{5D455054-120F-4F53-902B-66C3C70C0D54}" dt="2023-05-15T13:38:17.885" v="758" actId="5736"/>
          <ac:cxnSpMkLst>
            <pc:docMk/>
            <pc:sldMk cId="1573706991" sldId="359"/>
            <ac:cxnSpMk id="9" creationId="{BEB4CEB1-C522-1106-F0F9-36FA05DC47AF}"/>
          </ac:cxnSpMkLst>
        </pc:cxnChg>
        <pc:cxnChg chg="add mod">
          <ac:chgData name="Philippe Karan" userId="c2e8f618-9ffe-4e23-aa52-34539506ef1c" providerId="ADAL" clId="{5D455054-120F-4F53-902B-66C3C70C0D54}" dt="2023-05-15T13:38:17.885" v="758" actId="5736"/>
          <ac:cxnSpMkLst>
            <pc:docMk/>
            <pc:sldMk cId="1573706991" sldId="359"/>
            <ac:cxnSpMk id="21" creationId="{206DDB4B-6F1E-3DF4-1D42-D31163C0993B}"/>
          </ac:cxnSpMkLst>
        </pc:cxnChg>
        <pc:cxnChg chg="add mod">
          <ac:chgData name="Philippe Karan" userId="c2e8f618-9ffe-4e23-aa52-34539506ef1c" providerId="ADAL" clId="{5D455054-120F-4F53-902B-66C3C70C0D54}" dt="2023-05-15T13:38:17.885" v="758" actId="5736"/>
          <ac:cxnSpMkLst>
            <pc:docMk/>
            <pc:sldMk cId="1573706991" sldId="359"/>
            <ac:cxnSpMk id="25" creationId="{3EE6790F-DAFB-3ED2-C609-D4B16EAEE559}"/>
          </ac:cxnSpMkLst>
        </pc:cxnChg>
        <pc:cxnChg chg="add mod">
          <ac:chgData name="Philippe Karan" userId="c2e8f618-9ffe-4e23-aa52-34539506ef1c" providerId="ADAL" clId="{5D455054-120F-4F53-902B-66C3C70C0D54}" dt="2023-05-15T13:38:17.885" v="758" actId="5736"/>
          <ac:cxnSpMkLst>
            <pc:docMk/>
            <pc:sldMk cId="1573706991" sldId="359"/>
            <ac:cxnSpMk id="34" creationId="{F63DBA3C-0547-59E6-73B3-9956C878BBAE}"/>
          </ac:cxnSpMkLst>
        </pc:cxnChg>
        <pc:cxnChg chg="add del mod">
          <ac:chgData name="Philippe Karan" userId="c2e8f618-9ffe-4e23-aa52-34539506ef1c" providerId="ADAL" clId="{5D455054-120F-4F53-902B-66C3C70C0D54}" dt="2023-05-15T13:17:47.372" v="396" actId="478"/>
          <ac:cxnSpMkLst>
            <pc:docMk/>
            <pc:sldMk cId="1573706991" sldId="359"/>
            <ac:cxnSpMk id="36" creationId="{1226C648-100E-19BC-3D54-072D63995102}"/>
          </ac:cxnSpMkLst>
        </pc:cxnChg>
        <pc:cxnChg chg="add mod">
          <ac:chgData name="Philippe Karan" userId="c2e8f618-9ffe-4e23-aa52-34539506ef1c" providerId="ADAL" clId="{5D455054-120F-4F53-902B-66C3C70C0D54}" dt="2023-05-15T13:38:17.885" v="758" actId="5736"/>
          <ac:cxnSpMkLst>
            <pc:docMk/>
            <pc:sldMk cId="1573706991" sldId="359"/>
            <ac:cxnSpMk id="39" creationId="{74F6AF65-52F0-C33D-AF87-8476F3875486}"/>
          </ac:cxnSpMkLst>
        </pc:cxnChg>
        <pc:cxnChg chg="add mod">
          <ac:chgData name="Philippe Karan" userId="c2e8f618-9ffe-4e23-aa52-34539506ef1c" providerId="ADAL" clId="{5D455054-120F-4F53-902B-66C3C70C0D54}" dt="2023-05-15T13:38:17.885" v="758" actId="5736"/>
          <ac:cxnSpMkLst>
            <pc:docMk/>
            <pc:sldMk cId="1573706991" sldId="359"/>
            <ac:cxnSpMk id="41" creationId="{6C7FB5C7-55CA-CB7A-779E-48A444F42320}"/>
          </ac:cxnSpMkLst>
        </pc:cxnChg>
        <pc:cxnChg chg="add mod">
          <ac:chgData name="Philippe Karan" userId="c2e8f618-9ffe-4e23-aa52-34539506ef1c" providerId="ADAL" clId="{5D455054-120F-4F53-902B-66C3C70C0D54}" dt="2023-05-15T13:19:35.339" v="446" actId="1035"/>
          <ac:cxnSpMkLst>
            <pc:docMk/>
            <pc:sldMk cId="1573706991" sldId="359"/>
            <ac:cxnSpMk id="42" creationId="{4681F4E9-58DF-F38C-4052-FB96B531733C}"/>
          </ac:cxnSpMkLst>
        </pc:cxnChg>
        <pc:cxnChg chg="mod ord">
          <ac:chgData name="Philippe Karan" userId="c2e8f618-9ffe-4e23-aa52-34539506ef1c" providerId="ADAL" clId="{5D455054-120F-4F53-902B-66C3C70C0D54}" dt="2023-05-15T13:38:17.885" v="758" actId="5736"/>
          <ac:cxnSpMkLst>
            <pc:docMk/>
            <pc:sldMk cId="1573706991" sldId="359"/>
            <ac:cxnSpMk id="56" creationId="{50FFE73F-B3B0-4C14-9AD5-93FE4C7A7D72}"/>
          </ac:cxnSpMkLst>
        </pc:cxnChg>
        <pc:cxnChg chg="mod">
          <ac:chgData name="Philippe Karan" userId="c2e8f618-9ffe-4e23-aa52-34539506ef1c" providerId="ADAL" clId="{5D455054-120F-4F53-902B-66C3C70C0D54}" dt="2023-05-15T13:38:17.885" v="758" actId="5736"/>
          <ac:cxnSpMkLst>
            <pc:docMk/>
            <pc:sldMk cId="1573706991" sldId="359"/>
            <ac:cxnSpMk id="57" creationId="{176B73DC-C548-4C0C-ADFA-068DA7E90847}"/>
          </ac:cxnSpMkLst>
        </pc:cxnChg>
        <pc:cxnChg chg="mod">
          <ac:chgData name="Philippe Karan" userId="c2e8f618-9ffe-4e23-aa52-34539506ef1c" providerId="ADAL" clId="{5D455054-120F-4F53-902B-66C3C70C0D54}" dt="2023-05-15T13:38:17.885" v="758" actId="5736"/>
          <ac:cxnSpMkLst>
            <pc:docMk/>
            <pc:sldMk cId="1573706991" sldId="359"/>
            <ac:cxnSpMk id="60" creationId="{03E44727-3B11-4CA1-B4FC-75C1477DB147}"/>
          </ac:cxnSpMkLst>
        </pc:cxnChg>
        <pc:cxnChg chg="del">
          <ac:chgData name="Philippe Karan" userId="c2e8f618-9ffe-4e23-aa52-34539506ef1c" providerId="ADAL" clId="{5D455054-120F-4F53-902B-66C3C70C0D54}" dt="2023-05-15T12:58:56.576" v="118" actId="478"/>
          <ac:cxnSpMkLst>
            <pc:docMk/>
            <pc:sldMk cId="1573706991" sldId="359"/>
            <ac:cxnSpMk id="62" creationId="{787D13A2-B298-4056-B67F-A5A79CD45F4C}"/>
          </ac:cxnSpMkLst>
        </pc:cxnChg>
        <pc:cxnChg chg="del">
          <ac:chgData name="Philippe Karan" userId="c2e8f618-9ffe-4e23-aa52-34539506ef1c" providerId="ADAL" clId="{5D455054-120F-4F53-902B-66C3C70C0D54}" dt="2023-05-15T12:58:52.752" v="116" actId="478"/>
          <ac:cxnSpMkLst>
            <pc:docMk/>
            <pc:sldMk cId="1573706991" sldId="359"/>
            <ac:cxnSpMk id="63" creationId="{6532FBD9-EA81-455D-9156-67A274A25B3C}"/>
          </ac:cxnSpMkLst>
        </pc:cxnChg>
        <pc:cxnChg chg="add del mod">
          <ac:chgData name="Philippe Karan" userId="c2e8f618-9ffe-4e23-aa52-34539506ef1c" providerId="ADAL" clId="{5D455054-120F-4F53-902B-66C3C70C0D54}" dt="2023-05-15T13:22:16.459" v="508" actId="478"/>
          <ac:cxnSpMkLst>
            <pc:docMk/>
            <pc:sldMk cId="1573706991" sldId="359"/>
            <ac:cxnSpMk id="67" creationId="{AD7FC7CB-5911-5218-6882-1F5077668175}"/>
          </ac:cxnSpMkLst>
        </pc:cxnChg>
        <pc:cxnChg chg="add mod">
          <ac:chgData name="Philippe Karan" userId="c2e8f618-9ffe-4e23-aa52-34539506ef1c" providerId="ADAL" clId="{5D455054-120F-4F53-902B-66C3C70C0D54}" dt="2023-05-15T13:36:39.449" v="757" actId="693"/>
          <ac:cxnSpMkLst>
            <pc:docMk/>
            <pc:sldMk cId="1573706991" sldId="359"/>
            <ac:cxnSpMk id="68" creationId="{55B6220F-B323-E810-AB7E-3FA62D4A7215}"/>
          </ac:cxnSpMkLst>
        </pc:cxnChg>
        <pc:cxnChg chg="mod ord">
          <ac:chgData name="Philippe Karan" userId="c2e8f618-9ffe-4e23-aa52-34539506ef1c" providerId="ADAL" clId="{5D455054-120F-4F53-902B-66C3C70C0D54}" dt="2023-05-15T13:38:17.885" v="758" actId="5736"/>
          <ac:cxnSpMkLst>
            <pc:docMk/>
            <pc:sldMk cId="1573706991" sldId="359"/>
            <ac:cxnSpMk id="71" creationId="{A41FCC7A-99ED-4C3F-BE6B-6227AD17D47E}"/>
          </ac:cxnSpMkLst>
        </pc:cxnChg>
        <pc:cxnChg chg="mod ord">
          <ac:chgData name="Philippe Karan" userId="c2e8f618-9ffe-4e23-aa52-34539506ef1c" providerId="ADAL" clId="{5D455054-120F-4F53-902B-66C3C70C0D54}" dt="2023-05-15T13:38:17.885" v="758" actId="5736"/>
          <ac:cxnSpMkLst>
            <pc:docMk/>
            <pc:sldMk cId="1573706991" sldId="359"/>
            <ac:cxnSpMk id="72" creationId="{D39492A4-3F45-421B-866A-812246F8D954}"/>
          </ac:cxnSpMkLst>
        </pc:cxnChg>
        <pc:cxnChg chg="mod ord">
          <ac:chgData name="Philippe Karan" userId="c2e8f618-9ffe-4e23-aa52-34539506ef1c" providerId="ADAL" clId="{5D455054-120F-4F53-902B-66C3C70C0D54}" dt="2023-05-15T13:38:17.885" v="758" actId="5736"/>
          <ac:cxnSpMkLst>
            <pc:docMk/>
            <pc:sldMk cId="1573706991" sldId="359"/>
            <ac:cxnSpMk id="75" creationId="{14A85B9F-F5F7-4142-BA30-7B2C79A7EA83}"/>
          </ac:cxnSpMkLst>
        </pc:cxnChg>
        <pc:cxnChg chg="del">
          <ac:chgData name="Philippe Karan" userId="c2e8f618-9ffe-4e23-aa52-34539506ef1c" providerId="ADAL" clId="{5D455054-120F-4F53-902B-66C3C70C0D54}" dt="2023-05-15T12:59:00.296" v="121" actId="478"/>
          <ac:cxnSpMkLst>
            <pc:docMk/>
            <pc:sldMk cId="1573706991" sldId="359"/>
            <ac:cxnSpMk id="78" creationId="{4FA67F6D-99C5-4AF9-B228-F8B5ECB12918}"/>
          </ac:cxnSpMkLst>
        </pc:cxnChg>
        <pc:cxnChg chg="del">
          <ac:chgData name="Philippe Karan" userId="c2e8f618-9ffe-4e23-aa52-34539506ef1c" providerId="ADAL" clId="{5D455054-120F-4F53-902B-66C3C70C0D54}" dt="2023-05-15T12:58:59.393" v="120" actId="478"/>
          <ac:cxnSpMkLst>
            <pc:docMk/>
            <pc:sldMk cId="1573706991" sldId="359"/>
            <ac:cxnSpMk id="79" creationId="{163653E6-8726-4386-9DDA-F0C8168C9969}"/>
          </ac:cxnSpMkLst>
        </pc:cxnChg>
        <pc:cxnChg chg="add mod">
          <ac:chgData name="Philippe Karan" userId="c2e8f618-9ffe-4e23-aa52-34539506ef1c" providerId="ADAL" clId="{5D455054-120F-4F53-902B-66C3C70C0D54}" dt="2023-05-15T13:22:35.587" v="512" actId="1076"/>
          <ac:cxnSpMkLst>
            <pc:docMk/>
            <pc:sldMk cId="1573706991" sldId="359"/>
            <ac:cxnSpMk id="84" creationId="{8C08845D-1D9E-3CA4-CBDF-BB9BBA6D32C7}"/>
          </ac:cxnSpMkLst>
        </pc:cxnChg>
      </pc:sldChg>
      <pc:sldChg chg="addSp delSp modSp add mod">
        <pc:chgData name="Philippe Karan" userId="c2e8f618-9ffe-4e23-aa52-34539506ef1c" providerId="ADAL" clId="{5D455054-120F-4F53-902B-66C3C70C0D54}" dt="2023-05-15T13:41:07.212" v="784" actId="1076"/>
        <pc:sldMkLst>
          <pc:docMk/>
          <pc:sldMk cId="350517148" sldId="360"/>
        </pc:sldMkLst>
        <pc:spChg chg="add mod">
          <ac:chgData name="Philippe Karan" userId="c2e8f618-9ffe-4e23-aa52-34539506ef1c" providerId="ADAL" clId="{5D455054-120F-4F53-902B-66C3C70C0D54}" dt="2023-05-15T13:41:07.212" v="784" actId="1076"/>
          <ac:spMkLst>
            <pc:docMk/>
            <pc:sldMk cId="350517148" sldId="360"/>
            <ac:spMk id="10" creationId="{421D71DF-B1F3-36B0-A267-9EAB89489B13}"/>
          </ac:spMkLst>
        </pc:spChg>
        <pc:spChg chg="del">
          <ac:chgData name="Philippe Karan" userId="c2e8f618-9ffe-4e23-aa52-34539506ef1c" providerId="ADAL" clId="{5D455054-120F-4F53-902B-66C3C70C0D54}" dt="2023-05-15T13:38:33.009" v="760" actId="478"/>
          <ac:spMkLst>
            <pc:docMk/>
            <pc:sldMk cId="350517148" sldId="360"/>
            <ac:spMk id="18" creationId="{73C48C53-5A98-FD05-33A0-D17DF5346A2F}"/>
          </ac:spMkLst>
        </pc:spChg>
        <pc:spChg chg="del">
          <ac:chgData name="Philippe Karan" userId="c2e8f618-9ffe-4e23-aa52-34539506ef1c" providerId="ADAL" clId="{5D455054-120F-4F53-902B-66C3C70C0D54}" dt="2023-05-15T13:38:33.009" v="760" actId="478"/>
          <ac:spMkLst>
            <pc:docMk/>
            <pc:sldMk cId="350517148" sldId="360"/>
            <ac:spMk id="19" creationId="{8C425219-3387-BC4C-C678-260A788019F7}"/>
          </ac:spMkLst>
        </pc:spChg>
        <pc:spChg chg="del">
          <ac:chgData name="Philippe Karan" userId="c2e8f618-9ffe-4e23-aa52-34539506ef1c" providerId="ADAL" clId="{5D455054-120F-4F53-902B-66C3C70C0D54}" dt="2023-05-15T13:38:40.525" v="763" actId="478"/>
          <ac:spMkLst>
            <pc:docMk/>
            <pc:sldMk cId="350517148" sldId="360"/>
            <ac:spMk id="20" creationId="{B717153D-3D06-8411-4B8A-6C27B52DD2B8}"/>
          </ac:spMkLst>
        </pc:spChg>
        <pc:spChg chg="del">
          <ac:chgData name="Philippe Karan" userId="c2e8f618-9ffe-4e23-aa52-34539506ef1c" providerId="ADAL" clId="{5D455054-120F-4F53-902B-66C3C70C0D54}" dt="2023-05-15T13:38:33.009" v="760" actId="478"/>
          <ac:spMkLst>
            <pc:docMk/>
            <pc:sldMk cId="350517148" sldId="360"/>
            <ac:spMk id="30" creationId="{40115222-6AC9-AD97-3FCC-24EC0B6FE21A}"/>
          </ac:spMkLst>
        </pc:spChg>
        <pc:spChg chg="del">
          <ac:chgData name="Philippe Karan" userId="c2e8f618-9ffe-4e23-aa52-34539506ef1c" providerId="ADAL" clId="{5D455054-120F-4F53-902B-66C3C70C0D54}" dt="2023-05-15T13:38:33.009" v="760" actId="478"/>
          <ac:spMkLst>
            <pc:docMk/>
            <pc:sldMk cId="350517148" sldId="360"/>
            <ac:spMk id="31" creationId="{ED8630AB-4228-973F-A277-805004EF38B7}"/>
          </ac:spMkLst>
        </pc:spChg>
        <pc:spChg chg="del">
          <ac:chgData name="Philippe Karan" userId="c2e8f618-9ffe-4e23-aa52-34539506ef1c" providerId="ADAL" clId="{5D455054-120F-4F53-902B-66C3C70C0D54}" dt="2023-05-15T13:38:33.009" v="760" actId="478"/>
          <ac:spMkLst>
            <pc:docMk/>
            <pc:sldMk cId="350517148" sldId="360"/>
            <ac:spMk id="32" creationId="{0B9D9CFA-1AF9-9BE4-4BBD-1AEE5E4BA9BF}"/>
          </ac:spMkLst>
        </pc:spChg>
        <pc:spChg chg="del">
          <ac:chgData name="Philippe Karan" userId="c2e8f618-9ffe-4e23-aa52-34539506ef1c" providerId="ADAL" clId="{5D455054-120F-4F53-902B-66C3C70C0D54}" dt="2023-05-15T13:38:33.009" v="760" actId="478"/>
          <ac:spMkLst>
            <pc:docMk/>
            <pc:sldMk cId="350517148" sldId="360"/>
            <ac:spMk id="33" creationId="{864B8A27-62E6-1BA4-881A-6BDEF42DDB68}"/>
          </ac:spMkLst>
        </pc:spChg>
        <pc:spChg chg="del">
          <ac:chgData name="Philippe Karan" userId="c2e8f618-9ffe-4e23-aa52-34539506ef1c" providerId="ADAL" clId="{5D455054-120F-4F53-902B-66C3C70C0D54}" dt="2023-05-15T13:38:33.009" v="760" actId="478"/>
          <ac:spMkLst>
            <pc:docMk/>
            <pc:sldMk cId="350517148" sldId="360"/>
            <ac:spMk id="38" creationId="{9D069AFC-F2CF-1751-0178-4999749DD20D}"/>
          </ac:spMkLst>
        </pc:spChg>
        <pc:spChg chg="del">
          <ac:chgData name="Philippe Karan" userId="c2e8f618-9ffe-4e23-aa52-34539506ef1c" providerId="ADAL" clId="{5D455054-120F-4F53-902B-66C3C70C0D54}" dt="2023-05-15T13:38:33.009" v="760" actId="478"/>
          <ac:spMkLst>
            <pc:docMk/>
            <pc:sldMk cId="350517148" sldId="360"/>
            <ac:spMk id="40" creationId="{DB9274AF-DE3F-DF9C-3080-59D5E05CC3FA}"/>
          </ac:spMkLst>
        </pc:spChg>
        <pc:spChg chg="del">
          <ac:chgData name="Philippe Karan" userId="c2e8f618-9ffe-4e23-aa52-34539506ef1c" providerId="ADAL" clId="{5D455054-120F-4F53-902B-66C3C70C0D54}" dt="2023-05-15T13:38:33.009" v="760" actId="478"/>
          <ac:spMkLst>
            <pc:docMk/>
            <pc:sldMk cId="350517148" sldId="360"/>
            <ac:spMk id="52" creationId="{9884FBF3-A1F1-23B7-14EA-2481FB272958}"/>
          </ac:spMkLst>
        </pc:spChg>
        <pc:spChg chg="del">
          <ac:chgData name="Philippe Karan" userId="c2e8f618-9ffe-4e23-aa52-34539506ef1c" providerId="ADAL" clId="{5D455054-120F-4F53-902B-66C3C70C0D54}" dt="2023-05-15T13:38:33.009" v="760" actId="478"/>
          <ac:spMkLst>
            <pc:docMk/>
            <pc:sldMk cId="350517148" sldId="360"/>
            <ac:spMk id="58" creationId="{338A2F1E-F9E5-4770-B9CE-06E7EFC0DCEA}"/>
          </ac:spMkLst>
        </pc:spChg>
        <pc:spChg chg="del">
          <ac:chgData name="Philippe Karan" userId="c2e8f618-9ffe-4e23-aa52-34539506ef1c" providerId="ADAL" clId="{5D455054-120F-4F53-902B-66C3C70C0D54}" dt="2023-05-15T13:38:33.009" v="760" actId="478"/>
          <ac:spMkLst>
            <pc:docMk/>
            <pc:sldMk cId="350517148" sldId="360"/>
            <ac:spMk id="59" creationId="{ADF34871-BE02-4BA7-9E02-28C2397399F5}"/>
          </ac:spMkLst>
        </pc:spChg>
        <pc:spChg chg="del">
          <ac:chgData name="Philippe Karan" userId="c2e8f618-9ffe-4e23-aa52-34539506ef1c" providerId="ADAL" clId="{5D455054-120F-4F53-902B-66C3C70C0D54}" dt="2023-05-15T13:38:33.009" v="760" actId="478"/>
          <ac:spMkLst>
            <pc:docMk/>
            <pc:sldMk cId="350517148" sldId="360"/>
            <ac:spMk id="61" creationId="{97466713-B3C0-47E1-A7C7-F15BA7D6235B}"/>
          </ac:spMkLst>
        </pc:spChg>
        <pc:spChg chg="del">
          <ac:chgData name="Philippe Karan" userId="c2e8f618-9ffe-4e23-aa52-34539506ef1c" providerId="ADAL" clId="{5D455054-120F-4F53-902B-66C3C70C0D54}" dt="2023-05-15T13:38:33.009" v="760" actId="478"/>
          <ac:spMkLst>
            <pc:docMk/>
            <pc:sldMk cId="350517148" sldId="360"/>
            <ac:spMk id="73" creationId="{DB73C709-92FA-49D9-85A1-51304DF24AB3}"/>
          </ac:spMkLst>
        </pc:spChg>
        <pc:spChg chg="del">
          <ac:chgData name="Philippe Karan" userId="c2e8f618-9ffe-4e23-aa52-34539506ef1c" providerId="ADAL" clId="{5D455054-120F-4F53-902B-66C3C70C0D54}" dt="2023-05-15T13:38:33.009" v="760" actId="478"/>
          <ac:spMkLst>
            <pc:docMk/>
            <pc:sldMk cId="350517148" sldId="360"/>
            <ac:spMk id="74" creationId="{53AFC01D-0E04-4DE3-A4CC-9BD0CDDFB1D3}"/>
          </ac:spMkLst>
        </pc:spChg>
        <pc:spChg chg="del">
          <ac:chgData name="Philippe Karan" userId="c2e8f618-9ffe-4e23-aa52-34539506ef1c" providerId="ADAL" clId="{5D455054-120F-4F53-902B-66C3C70C0D54}" dt="2023-05-15T13:38:38.198" v="761" actId="478"/>
          <ac:spMkLst>
            <pc:docMk/>
            <pc:sldMk cId="350517148" sldId="360"/>
            <ac:spMk id="76" creationId="{F8418FC2-FAC0-4306-8063-6A2385B0BBF4}"/>
          </ac:spMkLst>
        </pc:spChg>
        <pc:spChg chg="del">
          <ac:chgData name="Philippe Karan" userId="c2e8f618-9ffe-4e23-aa52-34539506ef1c" providerId="ADAL" clId="{5D455054-120F-4F53-902B-66C3C70C0D54}" dt="2023-05-15T13:38:33.009" v="760" actId="478"/>
          <ac:spMkLst>
            <pc:docMk/>
            <pc:sldMk cId="350517148" sldId="360"/>
            <ac:spMk id="77" creationId="{AE39853A-03B3-4125-B91E-4D006748AE8F}"/>
          </ac:spMkLst>
        </pc:spChg>
        <pc:spChg chg="ord">
          <ac:chgData name="Philippe Karan" userId="c2e8f618-9ffe-4e23-aa52-34539506ef1c" providerId="ADAL" clId="{5D455054-120F-4F53-902B-66C3C70C0D54}" dt="2023-05-15T13:39:38.299" v="770" actId="166"/>
          <ac:spMkLst>
            <pc:docMk/>
            <pc:sldMk cId="350517148" sldId="360"/>
            <ac:spMk id="86" creationId="{74B0E421-4384-3951-9EDF-9021F6A38864}"/>
          </ac:spMkLst>
        </pc:spChg>
        <pc:spChg chg="del">
          <ac:chgData name="Philippe Karan" userId="c2e8f618-9ffe-4e23-aa52-34539506ef1c" providerId="ADAL" clId="{5D455054-120F-4F53-902B-66C3C70C0D54}" dt="2023-05-15T13:38:33.009" v="760" actId="478"/>
          <ac:spMkLst>
            <pc:docMk/>
            <pc:sldMk cId="350517148" sldId="360"/>
            <ac:spMk id="87" creationId="{3CDF949E-98B0-40FA-BD79-5B75B6AC3D1E}"/>
          </ac:spMkLst>
        </pc:spChg>
        <pc:spChg chg="ord">
          <ac:chgData name="Philippe Karan" userId="c2e8f618-9ffe-4e23-aa52-34539506ef1c" providerId="ADAL" clId="{5D455054-120F-4F53-902B-66C3C70C0D54}" dt="2023-05-15T13:39:20.674" v="769" actId="166"/>
          <ac:spMkLst>
            <pc:docMk/>
            <pc:sldMk cId="350517148" sldId="360"/>
            <ac:spMk id="92" creationId="{AA196FA3-79AB-FBE9-8C2B-6E9F4A659EB9}"/>
          </ac:spMkLst>
        </pc:spChg>
        <pc:spChg chg="ord">
          <ac:chgData name="Philippe Karan" userId="c2e8f618-9ffe-4e23-aa52-34539506ef1c" providerId="ADAL" clId="{5D455054-120F-4F53-902B-66C3C70C0D54}" dt="2023-05-15T13:39:38.299" v="770" actId="166"/>
          <ac:spMkLst>
            <pc:docMk/>
            <pc:sldMk cId="350517148" sldId="360"/>
            <ac:spMk id="100" creationId="{0DCCA030-D6C7-F495-C043-C8AD2D963711}"/>
          </ac:spMkLst>
        </pc:spChg>
        <pc:graphicFrameChg chg="del">
          <ac:chgData name="Philippe Karan" userId="c2e8f618-9ffe-4e23-aa52-34539506ef1c" providerId="ADAL" clId="{5D455054-120F-4F53-902B-66C3C70C0D54}" dt="2023-05-15T13:38:33.009" v="760" actId="478"/>
          <ac:graphicFrameMkLst>
            <pc:docMk/>
            <pc:sldMk cId="350517148" sldId="360"/>
            <ac:graphicFrameMk id="3" creationId="{C56BE384-CC83-CF75-E434-5BC0F8CF52F5}"/>
          </ac:graphicFrameMkLst>
        </pc:graphicFrameChg>
        <pc:graphicFrameChg chg="del">
          <ac:chgData name="Philippe Karan" userId="c2e8f618-9ffe-4e23-aa52-34539506ef1c" providerId="ADAL" clId="{5D455054-120F-4F53-902B-66C3C70C0D54}" dt="2023-05-15T13:38:33.009" v="760" actId="478"/>
          <ac:graphicFrameMkLst>
            <pc:docMk/>
            <pc:sldMk cId="350517148" sldId="360"/>
            <ac:graphicFrameMk id="8" creationId="{1E79AC7A-99DD-A2F5-22C8-0438A9430718}"/>
          </ac:graphicFrameMkLst>
        </pc:graphicFrameChg>
        <pc:graphicFrameChg chg="del">
          <ac:chgData name="Philippe Karan" userId="c2e8f618-9ffe-4e23-aa52-34539506ef1c" providerId="ADAL" clId="{5D455054-120F-4F53-902B-66C3C70C0D54}" dt="2023-05-15T13:38:33.009" v="760" actId="478"/>
          <ac:graphicFrameMkLst>
            <pc:docMk/>
            <pc:sldMk cId="350517148" sldId="360"/>
            <ac:graphicFrameMk id="12" creationId="{8042F322-1DFC-3B8B-7224-410DCDF2DDB3}"/>
          </ac:graphicFrameMkLst>
        </pc:graphicFrameChg>
        <pc:graphicFrameChg chg="del">
          <ac:chgData name="Philippe Karan" userId="c2e8f618-9ffe-4e23-aa52-34539506ef1c" providerId="ADAL" clId="{5D455054-120F-4F53-902B-66C3C70C0D54}" dt="2023-05-15T13:38:33.009" v="760" actId="478"/>
          <ac:graphicFrameMkLst>
            <pc:docMk/>
            <pc:sldMk cId="350517148" sldId="360"/>
            <ac:graphicFrameMk id="16" creationId="{6B637445-B665-3DBA-CE16-3E1F145DEFC8}"/>
          </ac:graphicFrameMkLst>
        </pc:graphicFrameChg>
        <pc:graphicFrameChg chg="del">
          <ac:chgData name="Philippe Karan" userId="c2e8f618-9ffe-4e23-aa52-34539506ef1c" providerId="ADAL" clId="{5D455054-120F-4F53-902B-66C3C70C0D54}" dt="2023-05-15T13:38:39.658" v="762" actId="478"/>
          <ac:graphicFrameMkLst>
            <pc:docMk/>
            <pc:sldMk cId="350517148" sldId="360"/>
            <ac:graphicFrameMk id="17" creationId="{8E1D53AB-0094-CD8E-C310-1B0FAE030EF2}"/>
          </ac:graphicFrameMkLst>
        </pc:graphicFrameChg>
        <pc:graphicFrameChg chg="del">
          <ac:chgData name="Philippe Karan" userId="c2e8f618-9ffe-4e23-aa52-34539506ef1c" providerId="ADAL" clId="{5D455054-120F-4F53-902B-66C3C70C0D54}" dt="2023-05-15T13:38:33.009" v="760" actId="478"/>
          <ac:graphicFrameMkLst>
            <pc:docMk/>
            <pc:sldMk cId="350517148" sldId="360"/>
            <ac:graphicFrameMk id="23" creationId="{3D11FAB9-9F67-A850-6BCE-8E5BDAEAB03B}"/>
          </ac:graphicFrameMkLst>
        </pc:graphicFrameChg>
        <pc:graphicFrameChg chg="del">
          <ac:chgData name="Philippe Karan" userId="c2e8f618-9ffe-4e23-aa52-34539506ef1c" providerId="ADAL" clId="{5D455054-120F-4F53-902B-66C3C70C0D54}" dt="2023-05-15T13:38:33.009" v="760" actId="478"/>
          <ac:graphicFrameMkLst>
            <pc:docMk/>
            <pc:sldMk cId="350517148" sldId="360"/>
            <ac:graphicFrameMk id="24" creationId="{CEFCF447-E7FC-6ED5-6A9C-1005ED398781}"/>
          </ac:graphicFrameMkLst>
        </pc:graphicFrameChg>
        <pc:graphicFrameChg chg="del">
          <ac:chgData name="Philippe Karan" userId="c2e8f618-9ffe-4e23-aa52-34539506ef1c" providerId="ADAL" clId="{5D455054-120F-4F53-902B-66C3C70C0D54}" dt="2023-05-15T13:38:33.009" v="760" actId="478"/>
          <ac:graphicFrameMkLst>
            <pc:docMk/>
            <pc:sldMk cId="350517148" sldId="360"/>
            <ac:graphicFrameMk id="26" creationId="{CEA956FB-6963-B971-CF89-ED8E0644BA44}"/>
          </ac:graphicFrameMkLst>
        </pc:graphicFrameChg>
        <pc:graphicFrameChg chg="del">
          <ac:chgData name="Philippe Karan" userId="c2e8f618-9ffe-4e23-aa52-34539506ef1c" providerId="ADAL" clId="{5D455054-120F-4F53-902B-66C3C70C0D54}" dt="2023-05-15T13:38:33.009" v="760" actId="478"/>
          <ac:graphicFrameMkLst>
            <pc:docMk/>
            <pc:sldMk cId="350517148" sldId="360"/>
            <ac:graphicFrameMk id="28" creationId="{781C10EA-F421-5459-DE01-C89934E11DC4}"/>
          </ac:graphicFrameMkLst>
        </pc:graphicFrameChg>
        <pc:graphicFrameChg chg="del">
          <ac:chgData name="Philippe Karan" userId="c2e8f618-9ffe-4e23-aa52-34539506ef1c" providerId="ADAL" clId="{5D455054-120F-4F53-902B-66C3C70C0D54}" dt="2023-05-15T13:38:33.009" v="760" actId="478"/>
          <ac:graphicFrameMkLst>
            <pc:docMk/>
            <pc:sldMk cId="350517148" sldId="360"/>
            <ac:graphicFrameMk id="29" creationId="{D718591A-C442-0C23-3D74-6F7036A7373F}"/>
          </ac:graphicFrameMkLst>
        </pc:graphicFrameChg>
        <pc:graphicFrameChg chg="del">
          <ac:chgData name="Philippe Karan" userId="c2e8f618-9ffe-4e23-aa52-34539506ef1c" providerId="ADAL" clId="{5D455054-120F-4F53-902B-66C3C70C0D54}" dt="2023-05-15T13:38:33.009" v="760" actId="478"/>
          <ac:graphicFrameMkLst>
            <pc:docMk/>
            <pc:sldMk cId="350517148" sldId="360"/>
            <ac:graphicFrameMk id="69" creationId="{1A5D6B59-634E-4AD0-BA47-6626C35D90AD}"/>
          </ac:graphicFrameMkLst>
        </pc:graphicFrameChg>
        <pc:graphicFrameChg chg="del">
          <ac:chgData name="Philippe Karan" userId="c2e8f618-9ffe-4e23-aa52-34539506ef1c" providerId="ADAL" clId="{5D455054-120F-4F53-902B-66C3C70C0D54}" dt="2023-05-15T13:38:33.009" v="760" actId="478"/>
          <ac:graphicFrameMkLst>
            <pc:docMk/>
            <pc:sldMk cId="350517148" sldId="360"/>
            <ac:graphicFrameMk id="70" creationId="{C053EC59-A165-4D8D-8CCC-7549E397D6B1}"/>
          </ac:graphicFrameMkLst>
        </pc:graphicFrameChg>
        <pc:picChg chg="add mod">
          <ac:chgData name="Philippe Karan" userId="c2e8f618-9ffe-4e23-aa52-34539506ef1c" providerId="ADAL" clId="{5D455054-120F-4F53-902B-66C3C70C0D54}" dt="2023-05-15T13:39:09.109" v="768" actId="1036"/>
          <ac:picMkLst>
            <pc:docMk/>
            <pc:sldMk cId="350517148" sldId="360"/>
            <ac:picMk id="7" creationId="{EF6B671A-4419-5F17-788F-FBEEB47474E7}"/>
          </ac:picMkLst>
        </pc:picChg>
        <pc:cxnChg chg="del">
          <ac:chgData name="Philippe Karan" userId="c2e8f618-9ffe-4e23-aa52-34539506ef1c" providerId="ADAL" clId="{5D455054-120F-4F53-902B-66C3C70C0D54}" dt="2023-05-15T13:38:33.009" v="760" actId="478"/>
          <ac:cxnSpMkLst>
            <pc:docMk/>
            <pc:sldMk cId="350517148" sldId="360"/>
            <ac:cxnSpMk id="6" creationId="{59974285-3B97-85CF-3C6A-895E4BBD4B3E}"/>
          </ac:cxnSpMkLst>
        </pc:cxnChg>
        <pc:cxnChg chg="del">
          <ac:chgData name="Philippe Karan" userId="c2e8f618-9ffe-4e23-aa52-34539506ef1c" providerId="ADAL" clId="{5D455054-120F-4F53-902B-66C3C70C0D54}" dt="2023-05-15T13:38:33.009" v="760" actId="478"/>
          <ac:cxnSpMkLst>
            <pc:docMk/>
            <pc:sldMk cId="350517148" sldId="360"/>
            <ac:cxnSpMk id="9" creationId="{BEB4CEB1-C522-1106-F0F9-36FA05DC47AF}"/>
          </ac:cxnSpMkLst>
        </pc:cxnChg>
        <pc:cxnChg chg="del">
          <ac:chgData name="Philippe Karan" userId="c2e8f618-9ffe-4e23-aa52-34539506ef1c" providerId="ADAL" clId="{5D455054-120F-4F53-902B-66C3C70C0D54}" dt="2023-05-15T13:38:33.009" v="760" actId="478"/>
          <ac:cxnSpMkLst>
            <pc:docMk/>
            <pc:sldMk cId="350517148" sldId="360"/>
            <ac:cxnSpMk id="21" creationId="{206DDB4B-6F1E-3DF4-1D42-D31163C0993B}"/>
          </ac:cxnSpMkLst>
        </pc:cxnChg>
        <pc:cxnChg chg="del">
          <ac:chgData name="Philippe Karan" userId="c2e8f618-9ffe-4e23-aa52-34539506ef1c" providerId="ADAL" clId="{5D455054-120F-4F53-902B-66C3C70C0D54}" dt="2023-05-15T13:38:33.009" v="760" actId="478"/>
          <ac:cxnSpMkLst>
            <pc:docMk/>
            <pc:sldMk cId="350517148" sldId="360"/>
            <ac:cxnSpMk id="25" creationId="{3EE6790F-DAFB-3ED2-C609-D4B16EAEE559}"/>
          </ac:cxnSpMkLst>
        </pc:cxnChg>
        <pc:cxnChg chg="del">
          <ac:chgData name="Philippe Karan" userId="c2e8f618-9ffe-4e23-aa52-34539506ef1c" providerId="ADAL" clId="{5D455054-120F-4F53-902B-66C3C70C0D54}" dt="2023-05-15T13:38:33.009" v="760" actId="478"/>
          <ac:cxnSpMkLst>
            <pc:docMk/>
            <pc:sldMk cId="350517148" sldId="360"/>
            <ac:cxnSpMk id="34" creationId="{F63DBA3C-0547-59E6-73B3-9956C878BBAE}"/>
          </ac:cxnSpMkLst>
        </pc:cxnChg>
        <pc:cxnChg chg="del">
          <ac:chgData name="Philippe Karan" userId="c2e8f618-9ffe-4e23-aa52-34539506ef1c" providerId="ADAL" clId="{5D455054-120F-4F53-902B-66C3C70C0D54}" dt="2023-05-15T13:38:33.009" v="760" actId="478"/>
          <ac:cxnSpMkLst>
            <pc:docMk/>
            <pc:sldMk cId="350517148" sldId="360"/>
            <ac:cxnSpMk id="39" creationId="{74F6AF65-52F0-C33D-AF87-8476F3875486}"/>
          </ac:cxnSpMkLst>
        </pc:cxnChg>
        <pc:cxnChg chg="del">
          <ac:chgData name="Philippe Karan" userId="c2e8f618-9ffe-4e23-aa52-34539506ef1c" providerId="ADAL" clId="{5D455054-120F-4F53-902B-66C3C70C0D54}" dt="2023-05-15T13:38:33.009" v="760" actId="478"/>
          <ac:cxnSpMkLst>
            <pc:docMk/>
            <pc:sldMk cId="350517148" sldId="360"/>
            <ac:cxnSpMk id="41" creationId="{6C7FB5C7-55CA-CB7A-779E-48A444F42320}"/>
          </ac:cxnSpMkLst>
        </pc:cxnChg>
        <pc:cxnChg chg="del">
          <ac:chgData name="Philippe Karan" userId="c2e8f618-9ffe-4e23-aa52-34539506ef1c" providerId="ADAL" clId="{5D455054-120F-4F53-902B-66C3C70C0D54}" dt="2023-05-15T13:38:33.009" v="760" actId="478"/>
          <ac:cxnSpMkLst>
            <pc:docMk/>
            <pc:sldMk cId="350517148" sldId="360"/>
            <ac:cxnSpMk id="56" creationId="{50FFE73F-B3B0-4C14-9AD5-93FE4C7A7D72}"/>
          </ac:cxnSpMkLst>
        </pc:cxnChg>
        <pc:cxnChg chg="del">
          <ac:chgData name="Philippe Karan" userId="c2e8f618-9ffe-4e23-aa52-34539506ef1c" providerId="ADAL" clId="{5D455054-120F-4F53-902B-66C3C70C0D54}" dt="2023-05-15T13:38:33.009" v="760" actId="478"/>
          <ac:cxnSpMkLst>
            <pc:docMk/>
            <pc:sldMk cId="350517148" sldId="360"/>
            <ac:cxnSpMk id="57" creationId="{176B73DC-C548-4C0C-ADFA-068DA7E90847}"/>
          </ac:cxnSpMkLst>
        </pc:cxnChg>
        <pc:cxnChg chg="del">
          <ac:chgData name="Philippe Karan" userId="c2e8f618-9ffe-4e23-aa52-34539506ef1c" providerId="ADAL" clId="{5D455054-120F-4F53-902B-66C3C70C0D54}" dt="2023-05-15T13:38:33.009" v="760" actId="478"/>
          <ac:cxnSpMkLst>
            <pc:docMk/>
            <pc:sldMk cId="350517148" sldId="360"/>
            <ac:cxnSpMk id="60" creationId="{03E44727-3B11-4CA1-B4FC-75C1477DB147}"/>
          </ac:cxnSpMkLst>
        </pc:cxnChg>
        <pc:cxnChg chg="del">
          <ac:chgData name="Philippe Karan" userId="c2e8f618-9ffe-4e23-aa52-34539506ef1c" providerId="ADAL" clId="{5D455054-120F-4F53-902B-66C3C70C0D54}" dt="2023-05-15T13:38:33.009" v="760" actId="478"/>
          <ac:cxnSpMkLst>
            <pc:docMk/>
            <pc:sldMk cId="350517148" sldId="360"/>
            <ac:cxnSpMk id="71" creationId="{A41FCC7A-99ED-4C3F-BE6B-6227AD17D47E}"/>
          </ac:cxnSpMkLst>
        </pc:cxnChg>
        <pc:cxnChg chg="del">
          <ac:chgData name="Philippe Karan" userId="c2e8f618-9ffe-4e23-aa52-34539506ef1c" providerId="ADAL" clId="{5D455054-120F-4F53-902B-66C3C70C0D54}" dt="2023-05-15T13:38:33.009" v="760" actId="478"/>
          <ac:cxnSpMkLst>
            <pc:docMk/>
            <pc:sldMk cId="350517148" sldId="360"/>
            <ac:cxnSpMk id="72" creationId="{D39492A4-3F45-421B-866A-812246F8D954}"/>
          </ac:cxnSpMkLst>
        </pc:cxnChg>
        <pc:cxnChg chg="del">
          <ac:chgData name="Philippe Karan" userId="c2e8f618-9ffe-4e23-aa52-34539506ef1c" providerId="ADAL" clId="{5D455054-120F-4F53-902B-66C3C70C0D54}" dt="2023-05-15T13:38:33.009" v="760" actId="478"/>
          <ac:cxnSpMkLst>
            <pc:docMk/>
            <pc:sldMk cId="350517148" sldId="360"/>
            <ac:cxnSpMk id="75" creationId="{14A85B9F-F5F7-4142-BA30-7B2C79A7EA83}"/>
          </ac:cxnSpMkLst>
        </pc:cxnChg>
      </pc:sldChg>
      <pc:sldChg chg="addSp delSp modSp add mod modAnim">
        <pc:chgData name="Philippe Karan" userId="c2e8f618-9ffe-4e23-aa52-34539506ef1c" providerId="ADAL" clId="{5D455054-120F-4F53-902B-66C3C70C0D54}" dt="2023-05-29T15:01:23.172" v="805" actId="1076"/>
        <pc:sldMkLst>
          <pc:docMk/>
          <pc:sldMk cId="273280442" sldId="361"/>
        </pc:sldMkLst>
        <pc:spChg chg="add mod">
          <ac:chgData name="Philippe Karan" userId="c2e8f618-9ffe-4e23-aa52-34539506ef1c" providerId="ADAL" clId="{5D455054-120F-4F53-902B-66C3C70C0D54}" dt="2023-05-29T15:01:23.172" v="805" actId="1076"/>
          <ac:spMkLst>
            <pc:docMk/>
            <pc:sldMk cId="273280442" sldId="361"/>
            <ac:spMk id="13" creationId="{139309C0-E028-52B4-D891-79BDABFE7B4F}"/>
          </ac:spMkLst>
        </pc:spChg>
        <pc:spChg chg="add mod">
          <ac:chgData name="Philippe Karan" userId="c2e8f618-9ffe-4e23-aa52-34539506ef1c" providerId="ADAL" clId="{5D455054-120F-4F53-902B-66C3C70C0D54}" dt="2023-05-29T15:01:23.172" v="805" actId="1076"/>
          <ac:spMkLst>
            <pc:docMk/>
            <pc:sldMk cId="273280442" sldId="361"/>
            <ac:spMk id="14" creationId="{8F260D4A-B104-A438-A13C-1E560145DEB6}"/>
          </ac:spMkLst>
        </pc:spChg>
        <pc:spChg chg="add mod">
          <ac:chgData name="Philippe Karan" userId="c2e8f618-9ffe-4e23-aa52-34539506ef1c" providerId="ADAL" clId="{5D455054-120F-4F53-902B-66C3C70C0D54}" dt="2023-05-29T15:01:23.172" v="805" actId="1076"/>
          <ac:spMkLst>
            <pc:docMk/>
            <pc:sldMk cId="273280442" sldId="361"/>
            <ac:spMk id="15" creationId="{5BB25858-D3B8-9089-EE7A-7C4DA7E85339}"/>
          </ac:spMkLst>
        </pc:spChg>
        <pc:spChg chg="add mod">
          <ac:chgData name="Philippe Karan" userId="c2e8f618-9ffe-4e23-aa52-34539506ef1c" providerId="ADAL" clId="{5D455054-120F-4F53-902B-66C3C70C0D54}" dt="2023-05-29T15:01:23.172" v="805" actId="1076"/>
          <ac:spMkLst>
            <pc:docMk/>
            <pc:sldMk cId="273280442" sldId="361"/>
            <ac:spMk id="16" creationId="{29020D27-C46F-0F63-04E4-15872719A1AF}"/>
          </ac:spMkLst>
        </pc:spChg>
        <pc:spChg chg="add mod">
          <ac:chgData name="Philippe Karan" userId="c2e8f618-9ffe-4e23-aa52-34539506ef1c" providerId="ADAL" clId="{5D455054-120F-4F53-902B-66C3C70C0D54}" dt="2023-05-29T15:01:23.172" v="805" actId="1076"/>
          <ac:spMkLst>
            <pc:docMk/>
            <pc:sldMk cId="273280442" sldId="361"/>
            <ac:spMk id="17" creationId="{E98124DE-37E2-B8B3-7E81-9AF218CCD3AC}"/>
          </ac:spMkLst>
        </pc:spChg>
        <pc:spChg chg="add del mod">
          <ac:chgData name="Philippe Karan" userId="c2e8f618-9ffe-4e23-aa52-34539506ef1c" providerId="ADAL" clId="{5D455054-120F-4F53-902B-66C3C70C0D54}" dt="2023-05-29T14:58:15.994" v="793" actId="478"/>
          <ac:spMkLst>
            <pc:docMk/>
            <pc:sldMk cId="273280442" sldId="361"/>
            <ac:spMk id="18" creationId="{B4C9C7E3-5CB4-F2D3-137D-1FAC7DBC205C}"/>
          </ac:spMkLst>
        </pc:spChg>
        <pc:spChg chg="add mod">
          <ac:chgData name="Philippe Karan" userId="c2e8f618-9ffe-4e23-aa52-34539506ef1c" providerId="ADAL" clId="{5D455054-120F-4F53-902B-66C3C70C0D54}" dt="2023-05-29T15:01:23.172" v="805" actId="1076"/>
          <ac:spMkLst>
            <pc:docMk/>
            <pc:sldMk cId="273280442" sldId="361"/>
            <ac:spMk id="19" creationId="{62827930-8F97-DE97-5333-C56CAA2EA4B2}"/>
          </ac:spMkLst>
        </pc:spChg>
        <pc:spChg chg="add mod">
          <ac:chgData name="Philippe Karan" userId="c2e8f618-9ffe-4e23-aa52-34539506ef1c" providerId="ADAL" clId="{5D455054-120F-4F53-902B-66C3C70C0D54}" dt="2023-05-29T15:01:23.172" v="805" actId="1076"/>
          <ac:spMkLst>
            <pc:docMk/>
            <pc:sldMk cId="273280442" sldId="361"/>
            <ac:spMk id="20" creationId="{AAB266DF-EDE7-9227-62FC-209E66AE7AE9}"/>
          </ac:spMkLst>
        </pc:spChg>
        <pc:spChg chg="add mod">
          <ac:chgData name="Philippe Karan" userId="c2e8f618-9ffe-4e23-aa52-34539506ef1c" providerId="ADAL" clId="{5D455054-120F-4F53-902B-66C3C70C0D54}" dt="2023-05-29T15:01:23.172" v="805" actId="1076"/>
          <ac:spMkLst>
            <pc:docMk/>
            <pc:sldMk cId="273280442" sldId="361"/>
            <ac:spMk id="21" creationId="{7BA69632-1F7B-DCE9-95E6-BCBE447B3FB5}"/>
          </ac:spMkLst>
        </pc:spChg>
        <pc:spChg chg="add del mod">
          <ac:chgData name="Philippe Karan" userId="c2e8f618-9ffe-4e23-aa52-34539506ef1c" providerId="ADAL" clId="{5D455054-120F-4F53-902B-66C3C70C0D54}" dt="2023-05-29T14:58:15.994" v="793" actId="478"/>
          <ac:spMkLst>
            <pc:docMk/>
            <pc:sldMk cId="273280442" sldId="361"/>
            <ac:spMk id="22" creationId="{3903BE1F-DBB3-0E42-7CE3-8B5B8B9FD4CD}"/>
          </ac:spMkLst>
        </pc:spChg>
        <pc:spChg chg="add mod">
          <ac:chgData name="Philippe Karan" userId="c2e8f618-9ffe-4e23-aa52-34539506ef1c" providerId="ADAL" clId="{5D455054-120F-4F53-902B-66C3C70C0D54}" dt="2023-05-29T15:01:23.172" v="805" actId="1076"/>
          <ac:spMkLst>
            <pc:docMk/>
            <pc:sldMk cId="273280442" sldId="361"/>
            <ac:spMk id="23" creationId="{AFBD6280-AC29-F029-0301-D6335E4F10A2}"/>
          </ac:spMkLst>
        </pc:spChg>
        <pc:spChg chg="add mod">
          <ac:chgData name="Philippe Karan" userId="c2e8f618-9ffe-4e23-aa52-34539506ef1c" providerId="ADAL" clId="{5D455054-120F-4F53-902B-66C3C70C0D54}" dt="2023-05-29T15:01:23.172" v="805" actId="1076"/>
          <ac:spMkLst>
            <pc:docMk/>
            <pc:sldMk cId="273280442" sldId="361"/>
            <ac:spMk id="24" creationId="{10E90EED-F243-09B9-7C2B-79F9A362000A}"/>
          </ac:spMkLst>
        </pc:spChg>
        <pc:spChg chg="add mod">
          <ac:chgData name="Philippe Karan" userId="c2e8f618-9ffe-4e23-aa52-34539506ef1c" providerId="ADAL" clId="{5D455054-120F-4F53-902B-66C3C70C0D54}" dt="2023-05-29T15:01:23.172" v="805" actId="1076"/>
          <ac:spMkLst>
            <pc:docMk/>
            <pc:sldMk cId="273280442" sldId="361"/>
            <ac:spMk id="25" creationId="{EAF8D452-7138-901D-EB14-B9DC9CCE2168}"/>
          </ac:spMkLst>
        </pc:spChg>
        <pc:spChg chg="add mod">
          <ac:chgData name="Philippe Karan" userId="c2e8f618-9ffe-4e23-aa52-34539506ef1c" providerId="ADAL" clId="{5D455054-120F-4F53-902B-66C3C70C0D54}" dt="2023-05-29T15:01:23.172" v="805" actId="1076"/>
          <ac:spMkLst>
            <pc:docMk/>
            <pc:sldMk cId="273280442" sldId="361"/>
            <ac:spMk id="26" creationId="{E9D2B535-A792-D07F-26F9-8A6ED08D6569}"/>
          </ac:spMkLst>
        </pc:spChg>
        <pc:spChg chg="add mod">
          <ac:chgData name="Philippe Karan" userId="c2e8f618-9ffe-4e23-aa52-34539506ef1c" providerId="ADAL" clId="{5D455054-120F-4F53-902B-66C3C70C0D54}" dt="2023-05-29T15:01:23.172" v="805" actId="1076"/>
          <ac:spMkLst>
            <pc:docMk/>
            <pc:sldMk cId="273280442" sldId="361"/>
            <ac:spMk id="27" creationId="{FBE07F71-4BBE-6E74-2E68-09CE6D87AEB5}"/>
          </ac:spMkLst>
        </pc:spChg>
        <pc:spChg chg="add mod">
          <ac:chgData name="Philippe Karan" userId="c2e8f618-9ffe-4e23-aa52-34539506ef1c" providerId="ADAL" clId="{5D455054-120F-4F53-902B-66C3C70C0D54}" dt="2023-05-29T15:01:23.172" v="805" actId="1076"/>
          <ac:spMkLst>
            <pc:docMk/>
            <pc:sldMk cId="273280442" sldId="361"/>
            <ac:spMk id="28" creationId="{3D21574E-9414-16E9-9C86-7BF376032BFB}"/>
          </ac:spMkLst>
        </pc:spChg>
        <pc:spChg chg="add del mod">
          <ac:chgData name="Philippe Karan" userId="c2e8f618-9ffe-4e23-aa52-34539506ef1c" providerId="ADAL" clId="{5D455054-120F-4F53-902B-66C3C70C0D54}" dt="2023-05-29T14:58:18.157" v="794" actId="478"/>
          <ac:spMkLst>
            <pc:docMk/>
            <pc:sldMk cId="273280442" sldId="361"/>
            <ac:spMk id="29" creationId="{6CA844ED-702B-BCE7-7D01-32887BECE608}"/>
          </ac:spMkLst>
        </pc:spChg>
        <pc:spChg chg="add del mod">
          <ac:chgData name="Philippe Karan" userId="c2e8f618-9ffe-4e23-aa52-34539506ef1c" providerId="ADAL" clId="{5D455054-120F-4F53-902B-66C3C70C0D54}" dt="2023-05-29T14:58:18.804" v="795" actId="478"/>
          <ac:spMkLst>
            <pc:docMk/>
            <pc:sldMk cId="273280442" sldId="361"/>
            <ac:spMk id="30" creationId="{58DBBD3A-9D8B-3C37-C3C2-0FD8BDBBF7BA}"/>
          </ac:spMkLst>
        </pc:spChg>
        <pc:spChg chg="del">
          <ac:chgData name="Philippe Karan" userId="c2e8f618-9ffe-4e23-aa52-34539506ef1c" providerId="ADAL" clId="{5D455054-120F-4F53-902B-66C3C70C0D54}" dt="2023-05-29T15:01:13.405" v="803" actId="478"/>
          <ac:spMkLst>
            <pc:docMk/>
            <pc:sldMk cId="273280442" sldId="361"/>
            <ac:spMk id="84" creationId="{B5692DAD-72C1-BAD0-2A60-4024E8E29D93}"/>
          </ac:spMkLst>
        </pc:spChg>
        <pc:picChg chg="add mod">
          <ac:chgData name="Philippe Karan" userId="c2e8f618-9ffe-4e23-aa52-34539506ef1c" providerId="ADAL" clId="{5D455054-120F-4F53-902B-66C3C70C0D54}" dt="2023-05-29T15:01:23.172" v="805" actId="1076"/>
          <ac:picMkLst>
            <pc:docMk/>
            <pc:sldMk cId="273280442" sldId="361"/>
            <ac:picMk id="3" creationId="{0157742D-1FC9-5519-1B59-CF9C4B624D7A}"/>
          </ac:picMkLst>
        </pc:picChg>
        <pc:picChg chg="add mod">
          <ac:chgData name="Philippe Karan" userId="c2e8f618-9ffe-4e23-aa52-34539506ef1c" providerId="ADAL" clId="{5D455054-120F-4F53-902B-66C3C70C0D54}" dt="2023-05-29T15:01:23.172" v="805" actId="1076"/>
          <ac:picMkLst>
            <pc:docMk/>
            <pc:sldMk cId="273280442" sldId="361"/>
            <ac:picMk id="5" creationId="{0633F28C-D825-6A13-59F3-9025C8468B06}"/>
          </ac:picMkLst>
        </pc:picChg>
        <pc:picChg chg="add mod">
          <ac:chgData name="Philippe Karan" userId="c2e8f618-9ffe-4e23-aa52-34539506ef1c" providerId="ADAL" clId="{5D455054-120F-4F53-902B-66C3C70C0D54}" dt="2023-05-29T15:01:23.172" v="805" actId="1076"/>
          <ac:picMkLst>
            <pc:docMk/>
            <pc:sldMk cId="273280442" sldId="361"/>
            <ac:picMk id="6" creationId="{2FD15349-217D-2D23-366F-176DE14438EB}"/>
          </ac:picMkLst>
        </pc:picChg>
        <pc:picChg chg="add del mod">
          <ac:chgData name="Philippe Karan" userId="c2e8f618-9ffe-4e23-aa52-34539506ef1c" providerId="ADAL" clId="{5D455054-120F-4F53-902B-66C3C70C0D54}" dt="2023-05-29T14:58:15.994" v="793" actId="478"/>
          <ac:picMkLst>
            <pc:docMk/>
            <pc:sldMk cId="273280442" sldId="361"/>
            <ac:picMk id="7" creationId="{D19BD000-2569-A746-4D58-570004A4342E}"/>
          </ac:picMkLst>
        </pc:picChg>
        <pc:picChg chg="add mod">
          <ac:chgData name="Philippe Karan" userId="c2e8f618-9ffe-4e23-aa52-34539506ef1c" providerId="ADAL" clId="{5D455054-120F-4F53-902B-66C3C70C0D54}" dt="2023-05-29T15:01:23.172" v="805" actId="1076"/>
          <ac:picMkLst>
            <pc:docMk/>
            <pc:sldMk cId="273280442" sldId="361"/>
            <ac:picMk id="8" creationId="{7A40ACAC-55EC-E730-CACD-8F2A78830C78}"/>
          </ac:picMkLst>
        </pc:picChg>
        <pc:picChg chg="add mod">
          <ac:chgData name="Philippe Karan" userId="c2e8f618-9ffe-4e23-aa52-34539506ef1c" providerId="ADAL" clId="{5D455054-120F-4F53-902B-66C3C70C0D54}" dt="2023-05-29T15:01:23.172" v="805" actId="1076"/>
          <ac:picMkLst>
            <pc:docMk/>
            <pc:sldMk cId="273280442" sldId="361"/>
            <ac:picMk id="9" creationId="{2B211992-5A6D-B464-4BD1-B17E3E7C19B4}"/>
          </ac:picMkLst>
        </pc:picChg>
        <pc:picChg chg="add mod">
          <ac:chgData name="Philippe Karan" userId="c2e8f618-9ffe-4e23-aa52-34539506ef1c" providerId="ADAL" clId="{5D455054-120F-4F53-902B-66C3C70C0D54}" dt="2023-05-29T15:01:23.172" v="805" actId="1076"/>
          <ac:picMkLst>
            <pc:docMk/>
            <pc:sldMk cId="273280442" sldId="361"/>
            <ac:picMk id="10" creationId="{994D5517-CCB4-4A70-AA5F-D0CB694F2C07}"/>
          </ac:picMkLst>
        </pc:picChg>
        <pc:picChg chg="add del mod">
          <ac:chgData name="Philippe Karan" userId="c2e8f618-9ffe-4e23-aa52-34539506ef1c" providerId="ADAL" clId="{5D455054-120F-4F53-902B-66C3C70C0D54}" dt="2023-05-29T14:58:15.994" v="793" actId="478"/>
          <ac:picMkLst>
            <pc:docMk/>
            <pc:sldMk cId="273280442" sldId="361"/>
            <ac:picMk id="11" creationId="{C2C62943-00B1-4D80-2E6C-F3D3647F45AC}"/>
          </ac:picMkLst>
        </pc:picChg>
        <pc:picChg chg="del">
          <ac:chgData name="Philippe Karan" userId="c2e8f618-9ffe-4e23-aa52-34539506ef1c" providerId="ADAL" clId="{5D455054-120F-4F53-902B-66C3C70C0D54}" dt="2023-05-29T14:58:01.951" v="790" actId="478"/>
          <ac:picMkLst>
            <pc:docMk/>
            <pc:sldMk cId="273280442" sldId="361"/>
            <ac:picMk id="83" creationId="{60AC82EE-AD73-480A-E345-ACBABEC3245E}"/>
          </ac:picMkLst>
        </pc:picChg>
        <pc:cxnChg chg="add mod">
          <ac:chgData name="Philippe Karan" userId="c2e8f618-9ffe-4e23-aa52-34539506ef1c" providerId="ADAL" clId="{5D455054-120F-4F53-902B-66C3C70C0D54}" dt="2023-05-29T15:01:23.172" v="805" actId="1076"/>
          <ac:cxnSpMkLst>
            <pc:docMk/>
            <pc:sldMk cId="273280442" sldId="361"/>
            <ac:cxnSpMk id="12" creationId="{B7FD367A-BE72-8D70-5E0F-D2EDB48BFA21}"/>
          </ac:cxnSpMkLst>
        </pc:cxnChg>
      </pc:sldChg>
      <pc:sldChg chg="add">
        <pc:chgData name="Philippe Karan" userId="c2e8f618-9ffe-4e23-aa52-34539506ef1c" providerId="ADAL" clId="{5D455054-120F-4F53-902B-66C3C70C0D54}" dt="2023-05-29T15:02:14.116" v="806"/>
        <pc:sldMkLst>
          <pc:docMk/>
          <pc:sldMk cId="246181777" sldId="362"/>
        </pc:sldMkLst>
      </pc:sldChg>
      <pc:sldChg chg="addSp modSp add mod modAnim">
        <pc:chgData name="Philippe Karan" userId="c2e8f618-9ffe-4e23-aa52-34539506ef1c" providerId="ADAL" clId="{5D455054-120F-4F53-902B-66C3C70C0D54}" dt="2023-05-29T20:25:39.860" v="1174"/>
        <pc:sldMkLst>
          <pc:docMk/>
          <pc:sldMk cId="4017219955" sldId="363"/>
        </pc:sldMkLst>
        <pc:spChg chg="mod">
          <ac:chgData name="Philippe Karan" userId="c2e8f618-9ffe-4e23-aa52-34539506ef1c" providerId="ADAL" clId="{5D455054-120F-4F53-902B-66C3C70C0D54}" dt="2023-05-29T20:19:00.517" v="916" actId="20577"/>
          <ac:spMkLst>
            <pc:docMk/>
            <pc:sldMk cId="4017219955" sldId="363"/>
            <ac:spMk id="3" creationId="{2AF168A7-1502-DADA-3F4C-1A52D79E4424}"/>
          </ac:spMkLst>
        </pc:spChg>
        <pc:spChg chg="add mod">
          <ac:chgData name="Philippe Karan" userId="c2e8f618-9ffe-4e23-aa52-34539506ef1c" providerId="ADAL" clId="{5D455054-120F-4F53-902B-66C3C70C0D54}" dt="2023-05-29T20:16:20.238" v="815" actId="1038"/>
          <ac:spMkLst>
            <pc:docMk/>
            <pc:sldMk cId="4017219955" sldId="363"/>
            <ac:spMk id="5" creationId="{3B1E7934-9358-E609-9D71-5B008936D26D}"/>
          </ac:spMkLst>
        </pc:spChg>
        <pc:spChg chg="add mod">
          <ac:chgData name="Philippe Karan" userId="c2e8f618-9ffe-4e23-aa52-34539506ef1c" providerId="ADAL" clId="{5D455054-120F-4F53-902B-66C3C70C0D54}" dt="2023-05-29T20:23:24.991" v="1098" actId="20577"/>
          <ac:spMkLst>
            <pc:docMk/>
            <pc:sldMk cId="4017219955" sldId="363"/>
            <ac:spMk id="6" creationId="{387043C2-FA04-4F35-0571-5AEAAB5CF930}"/>
          </ac:spMkLst>
        </pc:spChg>
        <pc:spChg chg="add mod">
          <ac:chgData name="Philippe Karan" userId="c2e8f618-9ffe-4e23-aa52-34539506ef1c" providerId="ADAL" clId="{5D455054-120F-4F53-902B-66C3C70C0D54}" dt="2023-05-29T20:23:46.089" v="1133" actId="1035"/>
          <ac:spMkLst>
            <pc:docMk/>
            <pc:sldMk cId="4017219955" sldId="363"/>
            <ac:spMk id="7" creationId="{E8FEE3FB-9F5A-B55B-1F52-F0346229501E}"/>
          </ac:spMkLst>
        </pc:spChg>
        <pc:spChg chg="add mod">
          <ac:chgData name="Philippe Karan" userId="c2e8f618-9ffe-4e23-aa52-34539506ef1c" providerId="ADAL" clId="{5D455054-120F-4F53-902B-66C3C70C0D54}" dt="2023-05-29T20:23:46.089" v="1133" actId="1035"/>
          <ac:spMkLst>
            <pc:docMk/>
            <pc:sldMk cId="4017219955" sldId="363"/>
            <ac:spMk id="8" creationId="{3302A310-61BB-9112-8938-09CD10FF1300}"/>
          </ac:spMkLst>
        </pc:spChg>
        <pc:spChg chg="add mod">
          <ac:chgData name="Philippe Karan" userId="c2e8f618-9ffe-4e23-aa52-34539506ef1c" providerId="ADAL" clId="{5D455054-120F-4F53-902B-66C3C70C0D54}" dt="2023-05-29T20:23:46.089" v="1133" actId="1035"/>
          <ac:spMkLst>
            <pc:docMk/>
            <pc:sldMk cId="4017219955" sldId="363"/>
            <ac:spMk id="9" creationId="{717DF7C5-7BF5-AE8A-B7B7-6702894A40BA}"/>
          </ac:spMkLst>
        </pc:spChg>
        <pc:spChg chg="add mod">
          <ac:chgData name="Philippe Karan" userId="c2e8f618-9ffe-4e23-aa52-34539506ef1c" providerId="ADAL" clId="{5D455054-120F-4F53-902B-66C3C70C0D54}" dt="2023-05-29T20:25:02.881" v="1168" actId="1076"/>
          <ac:spMkLst>
            <pc:docMk/>
            <pc:sldMk cId="4017219955" sldId="363"/>
            <ac:spMk id="10" creationId="{FD179366-E99E-6997-1C8B-ECAE6CCB3A35}"/>
          </ac:spMkLst>
        </pc:spChg>
      </pc:sldChg>
      <pc:sldChg chg="addSp delSp modSp add mod delAnim modAnim">
        <pc:chgData name="Philippe Karan" userId="c2e8f618-9ffe-4e23-aa52-34539506ef1c" providerId="ADAL" clId="{5D455054-120F-4F53-902B-66C3C70C0D54}" dt="2023-05-29T21:17:42.703" v="1564" actId="20577"/>
        <pc:sldMkLst>
          <pc:docMk/>
          <pc:sldMk cId="1170650165" sldId="364"/>
        </pc:sldMkLst>
        <pc:spChg chg="del">
          <ac:chgData name="Philippe Karan" userId="c2e8f618-9ffe-4e23-aa52-34539506ef1c" providerId="ADAL" clId="{5D455054-120F-4F53-902B-66C3C70C0D54}" dt="2023-05-29T21:11:49.523" v="1272" actId="478"/>
          <ac:spMkLst>
            <pc:docMk/>
            <pc:sldMk cId="1170650165" sldId="364"/>
            <ac:spMk id="5" creationId="{E5BA7EB3-942B-56E9-2E4F-043AF50004AF}"/>
          </ac:spMkLst>
        </pc:spChg>
        <pc:spChg chg="del">
          <ac:chgData name="Philippe Karan" userId="c2e8f618-9ffe-4e23-aa52-34539506ef1c" providerId="ADAL" clId="{5D455054-120F-4F53-902B-66C3C70C0D54}" dt="2023-05-29T21:11:49.523" v="1272" actId="478"/>
          <ac:spMkLst>
            <pc:docMk/>
            <pc:sldMk cId="1170650165" sldId="364"/>
            <ac:spMk id="6" creationId="{4CAE1C5D-D948-53CD-3406-62EE50472AE3}"/>
          </ac:spMkLst>
        </pc:spChg>
        <pc:spChg chg="add mod">
          <ac:chgData name="Philippe Karan" userId="c2e8f618-9ffe-4e23-aa52-34539506ef1c" providerId="ADAL" clId="{5D455054-120F-4F53-902B-66C3C70C0D54}" dt="2023-05-29T21:17:42.703" v="1564" actId="20577"/>
          <ac:spMkLst>
            <pc:docMk/>
            <pc:sldMk cId="1170650165" sldId="364"/>
            <ac:spMk id="7" creationId="{EC41E490-103D-89CF-FA00-33F0C48BAB40}"/>
          </ac:spMkLst>
        </pc:spChg>
        <pc:spChg chg="del">
          <ac:chgData name="Philippe Karan" userId="c2e8f618-9ffe-4e23-aa52-34539506ef1c" providerId="ADAL" clId="{5D455054-120F-4F53-902B-66C3C70C0D54}" dt="2023-05-29T21:11:49.523" v="1272" actId="478"/>
          <ac:spMkLst>
            <pc:docMk/>
            <pc:sldMk cId="1170650165" sldId="364"/>
            <ac:spMk id="13" creationId="{F8F287B0-47CD-5A32-FD5A-FD06661513C0}"/>
          </ac:spMkLst>
        </pc:spChg>
        <pc:spChg chg="del">
          <ac:chgData name="Philippe Karan" userId="c2e8f618-9ffe-4e23-aa52-34539506ef1c" providerId="ADAL" clId="{5D455054-120F-4F53-902B-66C3C70C0D54}" dt="2023-05-29T21:11:49.523" v="1272" actId="478"/>
          <ac:spMkLst>
            <pc:docMk/>
            <pc:sldMk cId="1170650165" sldId="364"/>
            <ac:spMk id="16" creationId="{29E4D84E-3DEC-756B-8396-F6F456EA0DFD}"/>
          </ac:spMkLst>
        </pc:spChg>
        <pc:spChg chg="del">
          <ac:chgData name="Philippe Karan" userId="c2e8f618-9ffe-4e23-aa52-34539506ef1c" providerId="ADAL" clId="{5D455054-120F-4F53-902B-66C3C70C0D54}" dt="2023-05-29T21:11:49.523" v="1272" actId="478"/>
          <ac:spMkLst>
            <pc:docMk/>
            <pc:sldMk cId="1170650165" sldId="364"/>
            <ac:spMk id="90" creationId="{F1EB2AD8-64E9-9EBE-7933-114F77086F48}"/>
          </ac:spMkLst>
        </pc:spChg>
        <pc:spChg chg="del">
          <ac:chgData name="Philippe Karan" userId="c2e8f618-9ffe-4e23-aa52-34539506ef1c" providerId="ADAL" clId="{5D455054-120F-4F53-902B-66C3C70C0D54}" dt="2023-05-29T21:11:49.523" v="1272" actId="478"/>
          <ac:spMkLst>
            <pc:docMk/>
            <pc:sldMk cId="1170650165" sldId="364"/>
            <ac:spMk id="92" creationId="{A463B649-E685-0CD5-96A2-A06D1795EC05}"/>
          </ac:spMkLst>
        </pc:spChg>
        <pc:spChg chg="del">
          <ac:chgData name="Philippe Karan" userId="c2e8f618-9ffe-4e23-aa52-34539506ef1c" providerId="ADAL" clId="{5D455054-120F-4F53-902B-66C3C70C0D54}" dt="2023-05-29T21:11:49.523" v="1272" actId="478"/>
          <ac:spMkLst>
            <pc:docMk/>
            <pc:sldMk cId="1170650165" sldId="364"/>
            <ac:spMk id="93" creationId="{09ADD875-C629-7583-D616-63285FC064C9}"/>
          </ac:spMkLst>
        </pc:spChg>
        <pc:spChg chg="del">
          <ac:chgData name="Philippe Karan" userId="c2e8f618-9ffe-4e23-aa52-34539506ef1c" providerId="ADAL" clId="{5D455054-120F-4F53-902B-66C3C70C0D54}" dt="2023-05-29T21:11:49.523" v="1272" actId="478"/>
          <ac:spMkLst>
            <pc:docMk/>
            <pc:sldMk cId="1170650165" sldId="364"/>
            <ac:spMk id="94" creationId="{6E6B0705-A3C5-DC03-2F0A-DF552DDBC66A}"/>
          </ac:spMkLst>
        </pc:spChg>
        <pc:spChg chg="del">
          <ac:chgData name="Philippe Karan" userId="c2e8f618-9ffe-4e23-aa52-34539506ef1c" providerId="ADAL" clId="{5D455054-120F-4F53-902B-66C3C70C0D54}" dt="2023-05-29T21:11:49.523" v="1272" actId="478"/>
          <ac:spMkLst>
            <pc:docMk/>
            <pc:sldMk cId="1170650165" sldId="364"/>
            <ac:spMk id="95" creationId="{443A65DA-E704-9313-6569-26EA94F35E29}"/>
          </ac:spMkLst>
        </pc:spChg>
        <pc:spChg chg="del">
          <ac:chgData name="Philippe Karan" userId="c2e8f618-9ffe-4e23-aa52-34539506ef1c" providerId="ADAL" clId="{5D455054-120F-4F53-902B-66C3C70C0D54}" dt="2023-05-29T21:11:49.523" v="1272" actId="478"/>
          <ac:spMkLst>
            <pc:docMk/>
            <pc:sldMk cId="1170650165" sldId="364"/>
            <ac:spMk id="96" creationId="{F040B6C2-BEEB-135B-610D-CFACCE14A859}"/>
          </ac:spMkLst>
        </pc:spChg>
        <pc:spChg chg="del">
          <ac:chgData name="Philippe Karan" userId="c2e8f618-9ffe-4e23-aa52-34539506ef1c" providerId="ADAL" clId="{5D455054-120F-4F53-902B-66C3C70C0D54}" dt="2023-05-29T21:11:49.523" v="1272" actId="478"/>
          <ac:spMkLst>
            <pc:docMk/>
            <pc:sldMk cId="1170650165" sldId="364"/>
            <ac:spMk id="97" creationId="{8105D3C4-4ED0-D3FE-857C-7258FC04DD18}"/>
          </ac:spMkLst>
        </pc:spChg>
        <pc:spChg chg="del">
          <ac:chgData name="Philippe Karan" userId="c2e8f618-9ffe-4e23-aa52-34539506ef1c" providerId="ADAL" clId="{5D455054-120F-4F53-902B-66C3C70C0D54}" dt="2023-05-29T21:11:49.523" v="1272" actId="478"/>
          <ac:spMkLst>
            <pc:docMk/>
            <pc:sldMk cId="1170650165" sldId="364"/>
            <ac:spMk id="98" creationId="{FCD91E93-FBCB-6B62-F3F7-A6A7DAA26552}"/>
          </ac:spMkLst>
        </pc:spChg>
        <pc:spChg chg="del">
          <ac:chgData name="Philippe Karan" userId="c2e8f618-9ffe-4e23-aa52-34539506ef1c" providerId="ADAL" clId="{5D455054-120F-4F53-902B-66C3C70C0D54}" dt="2023-05-29T21:11:49.523" v="1272" actId="478"/>
          <ac:spMkLst>
            <pc:docMk/>
            <pc:sldMk cId="1170650165" sldId="364"/>
            <ac:spMk id="99" creationId="{BDABB2A7-2589-E14D-B35A-8DB6E80E2173}"/>
          </ac:spMkLst>
        </pc:spChg>
        <pc:spChg chg="del">
          <ac:chgData name="Philippe Karan" userId="c2e8f618-9ffe-4e23-aa52-34539506ef1c" providerId="ADAL" clId="{5D455054-120F-4F53-902B-66C3C70C0D54}" dt="2023-05-29T21:11:49.523" v="1272" actId="478"/>
          <ac:spMkLst>
            <pc:docMk/>
            <pc:sldMk cId="1170650165" sldId="364"/>
            <ac:spMk id="102" creationId="{74233139-E510-0692-8E37-E56C8B706B21}"/>
          </ac:spMkLst>
        </pc:spChg>
        <pc:spChg chg="del">
          <ac:chgData name="Philippe Karan" userId="c2e8f618-9ffe-4e23-aa52-34539506ef1c" providerId="ADAL" clId="{5D455054-120F-4F53-902B-66C3C70C0D54}" dt="2023-05-29T21:11:49.523" v="1272" actId="478"/>
          <ac:spMkLst>
            <pc:docMk/>
            <pc:sldMk cId="1170650165" sldId="364"/>
            <ac:spMk id="103" creationId="{E080437C-F92F-AA40-382D-F68646D0D3E1}"/>
          </ac:spMkLst>
        </pc:spChg>
        <pc:spChg chg="del">
          <ac:chgData name="Philippe Karan" userId="c2e8f618-9ffe-4e23-aa52-34539506ef1c" providerId="ADAL" clId="{5D455054-120F-4F53-902B-66C3C70C0D54}" dt="2023-05-29T21:11:49.523" v="1272" actId="478"/>
          <ac:spMkLst>
            <pc:docMk/>
            <pc:sldMk cId="1170650165" sldId="364"/>
            <ac:spMk id="105" creationId="{0A833304-8BD9-740B-427B-9A375FD503E2}"/>
          </ac:spMkLst>
        </pc:spChg>
        <pc:spChg chg="del">
          <ac:chgData name="Philippe Karan" userId="c2e8f618-9ffe-4e23-aa52-34539506ef1c" providerId="ADAL" clId="{5D455054-120F-4F53-902B-66C3C70C0D54}" dt="2023-05-29T21:11:49.523" v="1272" actId="478"/>
          <ac:spMkLst>
            <pc:docMk/>
            <pc:sldMk cId="1170650165" sldId="364"/>
            <ac:spMk id="108" creationId="{F72E9094-2DC9-9E8B-F0C1-D7EF1568F9CC}"/>
          </ac:spMkLst>
        </pc:spChg>
        <pc:spChg chg="del">
          <ac:chgData name="Philippe Karan" userId="c2e8f618-9ffe-4e23-aa52-34539506ef1c" providerId="ADAL" clId="{5D455054-120F-4F53-902B-66C3C70C0D54}" dt="2023-05-29T21:11:49.523" v="1272" actId="478"/>
          <ac:spMkLst>
            <pc:docMk/>
            <pc:sldMk cId="1170650165" sldId="364"/>
            <ac:spMk id="109" creationId="{C6BDAE68-0978-71CF-95B5-03B888851EDA}"/>
          </ac:spMkLst>
        </pc:spChg>
        <pc:spChg chg="del">
          <ac:chgData name="Philippe Karan" userId="c2e8f618-9ffe-4e23-aa52-34539506ef1c" providerId="ADAL" clId="{5D455054-120F-4F53-902B-66C3C70C0D54}" dt="2023-05-29T21:11:49.523" v="1272" actId="478"/>
          <ac:spMkLst>
            <pc:docMk/>
            <pc:sldMk cId="1170650165" sldId="364"/>
            <ac:spMk id="116" creationId="{617819C3-888A-B197-85BB-76D55DD70C11}"/>
          </ac:spMkLst>
        </pc:spChg>
        <pc:spChg chg="del">
          <ac:chgData name="Philippe Karan" userId="c2e8f618-9ffe-4e23-aa52-34539506ef1c" providerId="ADAL" clId="{5D455054-120F-4F53-902B-66C3C70C0D54}" dt="2023-05-29T21:11:49.523" v="1272" actId="478"/>
          <ac:spMkLst>
            <pc:docMk/>
            <pc:sldMk cId="1170650165" sldId="364"/>
            <ac:spMk id="117" creationId="{1D8AB702-2A82-872B-6090-91677E33934E}"/>
          </ac:spMkLst>
        </pc:spChg>
        <pc:spChg chg="del">
          <ac:chgData name="Philippe Karan" userId="c2e8f618-9ffe-4e23-aa52-34539506ef1c" providerId="ADAL" clId="{5D455054-120F-4F53-902B-66C3C70C0D54}" dt="2023-05-29T21:11:49.523" v="1272" actId="478"/>
          <ac:spMkLst>
            <pc:docMk/>
            <pc:sldMk cId="1170650165" sldId="364"/>
            <ac:spMk id="118" creationId="{504BE9CE-7E66-38B8-A94B-064E8B156DA1}"/>
          </ac:spMkLst>
        </pc:spChg>
        <pc:spChg chg="del">
          <ac:chgData name="Philippe Karan" userId="c2e8f618-9ffe-4e23-aa52-34539506ef1c" providerId="ADAL" clId="{5D455054-120F-4F53-902B-66C3C70C0D54}" dt="2023-05-29T21:11:49.523" v="1272" actId="478"/>
          <ac:spMkLst>
            <pc:docMk/>
            <pc:sldMk cId="1170650165" sldId="364"/>
            <ac:spMk id="119" creationId="{8BC073D4-9720-C36A-701F-662938C06D1B}"/>
          </ac:spMkLst>
        </pc:spChg>
        <pc:spChg chg="del">
          <ac:chgData name="Philippe Karan" userId="c2e8f618-9ffe-4e23-aa52-34539506ef1c" providerId="ADAL" clId="{5D455054-120F-4F53-902B-66C3C70C0D54}" dt="2023-05-29T21:11:49.523" v="1272" actId="478"/>
          <ac:spMkLst>
            <pc:docMk/>
            <pc:sldMk cId="1170650165" sldId="364"/>
            <ac:spMk id="122" creationId="{9014633E-488D-A3BC-ED20-D2B4CA52C1DE}"/>
          </ac:spMkLst>
        </pc:spChg>
        <pc:spChg chg="del">
          <ac:chgData name="Philippe Karan" userId="c2e8f618-9ffe-4e23-aa52-34539506ef1c" providerId="ADAL" clId="{5D455054-120F-4F53-902B-66C3C70C0D54}" dt="2023-05-29T21:11:49.523" v="1272" actId="478"/>
          <ac:spMkLst>
            <pc:docMk/>
            <pc:sldMk cId="1170650165" sldId="364"/>
            <ac:spMk id="123" creationId="{0C32D11C-594A-1E5D-43D0-B7FB92275952}"/>
          </ac:spMkLst>
        </pc:spChg>
        <pc:spChg chg="del">
          <ac:chgData name="Philippe Karan" userId="c2e8f618-9ffe-4e23-aa52-34539506ef1c" providerId="ADAL" clId="{5D455054-120F-4F53-902B-66C3C70C0D54}" dt="2023-05-29T21:11:49.523" v="1272" actId="478"/>
          <ac:spMkLst>
            <pc:docMk/>
            <pc:sldMk cId="1170650165" sldId="364"/>
            <ac:spMk id="127" creationId="{1F96E2D7-A4E2-C82B-424A-711732EE09D4}"/>
          </ac:spMkLst>
        </pc:spChg>
        <pc:cxnChg chg="del">
          <ac:chgData name="Philippe Karan" userId="c2e8f618-9ffe-4e23-aa52-34539506ef1c" providerId="ADAL" clId="{5D455054-120F-4F53-902B-66C3C70C0D54}" dt="2023-05-29T21:11:49.523" v="1272" actId="478"/>
          <ac:cxnSpMkLst>
            <pc:docMk/>
            <pc:sldMk cId="1170650165" sldId="364"/>
            <ac:cxnSpMk id="17" creationId="{56189F7E-D1CB-80F1-A34F-7DA5D285C242}"/>
          </ac:cxnSpMkLst>
        </pc:cxnChg>
        <pc:cxnChg chg="del">
          <ac:chgData name="Philippe Karan" userId="c2e8f618-9ffe-4e23-aa52-34539506ef1c" providerId="ADAL" clId="{5D455054-120F-4F53-902B-66C3C70C0D54}" dt="2023-05-29T21:11:49.523" v="1272" actId="478"/>
          <ac:cxnSpMkLst>
            <pc:docMk/>
            <pc:sldMk cId="1170650165" sldId="364"/>
            <ac:cxnSpMk id="19" creationId="{2A568518-547C-283D-B6EE-75418738E8CB}"/>
          </ac:cxnSpMkLst>
        </pc:cxnChg>
        <pc:cxnChg chg="del">
          <ac:chgData name="Philippe Karan" userId="c2e8f618-9ffe-4e23-aa52-34539506ef1c" providerId="ADAL" clId="{5D455054-120F-4F53-902B-66C3C70C0D54}" dt="2023-05-29T21:11:49.523" v="1272" actId="478"/>
          <ac:cxnSpMkLst>
            <pc:docMk/>
            <pc:sldMk cId="1170650165" sldId="364"/>
            <ac:cxnSpMk id="89" creationId="{19C1B9D7-D6F0-6B6A-2254-EA55C918D331}"/>
          </ac:cxnSpMkLst>
        </pc:cxnChg>
        <pc:cxnChg chg="del">
          <ac:chgData name="Philippe Karan" userId="c2e8f618-9ffe-4e23-aa52-34539506ef1c" providerId="ADAL" clId="{5D455054-120F-4F53-902B-66C3C70C0D54}" dt="2023-05-29T21:11:49.523" v="1272" actId="478"/>
          <ac:cxnSpMkLst>
            <pc:docMk/>
            <pc:sldMk cId="1170650165" sldId="364"/>
            <ac:cxnSpMk id="91" creationId="{42DBD972-F5A7-3AA9-9274-E69F8EA0E9AA}"/>
          </ac:cxnSpMkLst>
        </pc:cxnChg>
        <pc:cxnChg chg="del">
          <ac:chgData name="Philippe Karan" userId="c2e8f618-9ffe-4e23-aa52-34539506ef1c" providerId="ADAL" clId="{5D455054-120F-4F53-902B-66C3C70C0D54}" dt="2023-05-29T21:11:49.523" v="1272" actId="478"/>
          <ac:cxnSpMkLst>
            <pc:docMk/>
            <pc:sldMk cId="1170650165" sldId="364"/>
            <ac:cxnSpMk id="100" creationId="{A30FEE47-419B-47FC-02DB-83F87847AE0D}"/>
          </ac:cxnSpMkLst>
        </pc:cxnChg>
        <pc:cxnChg chg="del">
          <ac:chgData name="Philippe Karan" userId="c2e8f618-9ffe-4e23-aa52-34539506ef1c" providerId="ADAL" clId="{5D455054-120F-4F53-902B-66C3C70C0D54}" dt="2023-05-29T21:11:49.523" v="1272" actId="478"/>
          <ac:cxnSpMkLst>
            <pc:docMk/>
            <pc:sldMk cId="1170650165" sldId="364"/>
            <ac:cxnSpMk id="101" creationId="{A1A9CFE5-63BC-37B1-1CE8-0A2390D67651}"/>
          </ac:cxnSpMkLst>
        </pc:cxnChg>
        <pc:cxnChg chg="del">
          <ac:chgData name="Philippe Karan" userId="c2e8f618-9ffe-4e23-aa52-34539506ef1c" providerId="ADAL" clId="{5D455054-120F-4F53-902B-66C3C70C0D54}" dt="2023-05-29T21:11:49.523" v="1272" actId="478"/>
          <ac:cxnSpMkLst>
            <pc:docMk/>
            <pc:sldMk cId="1170650165" sldId="364"/>
            <ac:cxnSpMk id="104" creationId="{C8DB3933-B05B-EE85-56E8-FEF418895474}"/>
          </ac:cxnSpMkLst>
        </pc:cxnChg>
        <pc:cxnChg chg="del">
          <ac:chgData name="Philippe Karan" userId="c2e8f618-9ffe-4e23-aa52-34539506ef1c" providerId="ADAL" clId="{5D455054-120F-4F53-902B-66C3C70C0D54}" dt="2023-05-29T21:11:49.523" v="1272" actId="478"/>
          <ac:cxnSpMkLst>
            <pc:docMk/>
            <pc:sldMk cId="1170650165" sldId="364"/>
            <ac:cxnSpMk id="106" creationId="{D5D4C724-4A72-DDFC-562E-DC927C369E9F}"/>
          </ac:cxnSpMkLst>
        </pc:cxnChg>
        <pc:cxnChg chg="del">
          <ac:chgData name="Philippe Karan" userId="c2e8f618-9ffe-4e23-aa52-34539506ef1c" providerId="ADAL" clId="{5D455054-120F-4F53-902B-66C3C70C0D54}" dt="2023-05-29T21:11:49.523" v="1272" actId="478"/>
          <ac:cxnSpMkLst>
            <pc:docMk/>
            <pc:sldMk cId="1170650165" sldId="364"/>
            <ac:cxnSpMk id="107" creationId="{CE0519B8-3E16-B673-61FB-B40110ECC0FE}"/>
          </ac:cxnSpMkLst>
        </pc:cxnChg>
        <pc:cxnChg chg="del">
          <ac:chgData name="Philippe Karan" userId="c2e8f618-9ffe-4e23-aa52-34539506ef1c" providerId="ADAL" clId="{5D455054-120F-4F53-902B-66C3C70C0D54}" dt="2023-05-29T21:11:49.523" v="1272" actId="478"/>
          <ac:cxnSpMkLst>
            <pc:docMk/>
            <pc:sldMk cId="1170650165" sldId="364"/>
            <ac:cxnSpMk id="110" creationId="{4BA8DAF1-4DFA-0A2C-A525-CA103C3ED549}"/>
          </ac:cxnSpMkLst>
        </pc:cxnChg>
        <pc:cxnChg chg="del">
          <ac:chgData name="Philippe Karan" userId="c2e8f618-9ffe-4e23-aa52-34539506ef1c" providerId="ADAL" clId="{5D455054-120F-4F53-902B-66C3C70C0D54}" dt="2023-05-29T21:11:49.523" v="1272" actId="478"/>
          <ac:cxnSpMkLst>
            <pc:docMk/>
            <pc:sldMk cId="1170650165" sldId="364"/>
            <ac:cxnSpMk id="111" creationId="{E9E81453-FF9B-AE94-8F17-0DB6E759065D}"/>
          </ac:cxnSpMkLst>
        </pc:cxnChg>
        <pc:cxnChg chg="del">
          <ac:chgData name="Philippe Karan" userId="c2e8f618-9ffe-4e23-aa52-34539506ef1c" providerId="ADAL" clId="{5D455054-120F-4F53-902B-66C3C70C0D54}" dt="2023-05-29T21:11:49.523" v="1272" actId="478"/>
          <ac:cxnSpMkLst>
            <pc:docMk/>
            <pc:sldMk cId="1170650165" sldId="364"/>
            <ac:cxnSpMk id="112" creationId="{C68569A9-69E4-3180-935A-6DF6B33B8425}"/>
          </ac:cxnSpMkLst>
        </pc:cxnChg>
        <pc:cxnChg chg="del">
          <ac:chgData name="Philippe Karan" userId="c2e8f618-9ffe-4e23-aa52-34539506ef1c" providerId="ADAL" clId="{5D455054-120F-4F53-902B-66C3C70C0D54}" dt="2023-05-29T21:11:49.523" v="1272" actId="478"/>
          <ac:cxnSpMkLst>
            <pc:docMk/>
            <pc:sldMk cId="1170650165" sldId="364"/>
            <ac:cxnSpMk id="113" creationId="{2DDD35BD-2205-7BF7-6D75-F1AAC7C140B4}"/>
          </ac:cxnSpMkLst>
        </pc:cxnChg>
        <pc:cxnChg chg="del">
          <ac:chgData name="Philippe Karan" userId="c2e8f618-9ffe-4e23-aa52-34539506ef1c" providerId="ADAL" clId="{5D455054-120F-4F53-902B-66C3C70C0D54}" dt="2023-05-29T21:11:49.523" v="1272" actId="478"/>
          <ac:cxnSpMkLst>
            <pc:docMk/>
            <pc:sldMk cId="1170650165" sldId="364"/>
            <ac:cxnSpMk id="114" creationId="{412A5ABD-7BAC-187C-AA52-64B4DC43B4AE}"/>
          </ac:cxnSpMkLst>
        </pc:cxnChg>
        <pc:cxnChg chg="del">
          <ac:chgData name="Philippe Karan" userId="c2e8f618-9ffe-4e23-aa52-34539506ef1c" providerId="ADAL" clId="{5D455054-120F-4F53-902B-66C3C70C0D54}" dt="2023-05-29T21:11:49.523" v="1272" actId="478"/>
          <ac:cxnSpMkLst>
            <pc:docMk/>
            <pc:sldMk cId="1170650165" sldId="364"/>
            <ac:cxnSpMk id="115" creationId="{23C7526E-78C0-452E-D18E-074A5E121366}"/>
          </ac:cxnSpMkLst>
        </pc:cxnChg>
        <pc:cxnChg chg="del">
          <ac:chgData name="Philippe Karan" userId="c2e8f618-9ffe-4e23-aa52-34539506ef1c" providerId="ADAL" clId="{5D455054-120F-4F53-902B-66C3C70C0D54}" dt="2023-05-29T21:11:49.523" v="1272" actId="478"/>
          <ac:cxnSpMkLst>
            <pc:docMk/>
            <pc:sldMk cId="1170650165" sldId="364"/>
            <ac:cxnSpMk id="120" creationId="{E735FAE4-747B-2C47-FDBB-EA95AE3D0BF1}"/>
          </ac:cxnSpMkLst>
        </pc:cxnChg>
        <pc:cxnChg chg="del">
          <ac:chgData name="Philippe Karan" userId="c2e8f618-9ffe-4e23-aa52-34539506ef1c" providerId="ADAL" clId="{5D455054-120F-4F53-902B-66C3C70C0D54}" dt="2023-05-29T21:11:49.523" v="1272" actId="478"/>
          <ac:cxnSpMkLst>
            <pc:docMk/>
            <pc:sldMk cId="1170650165" sldId="364"/>
            <ac:cxnSpMk id="121" creationId="{3A7AEF66-311A-6024-D6D1-1901F41D424C}"/>
          </ac:cxnSpMkLst>
        </pc:cxnChg>
        <pc:cxnChg chg="del">
          <ac:chgData name="Philippe Karan" userId="c2e8f618-9ffe-4e23-aa52-34539506ef1c" providerId="ADAL" clId="{5D455054-120F-4F53-902B-66C3C70C0D54}" dt="2023-05-29T21:11:49.523" v="1272" actId="478"/>
          <ac:cxnSpMkLst>
            <pc:docMk/>
            <pc:sldMk cId="1170650165" sldId="364"/>
            <ac:cxnSpMk id="128" creationId="{79972CFA-4C2F-2AE7-1838-519CAB224C01}"/>
          </ac:cxnSpMkLst>
        </pc:cxnChg>
        <pc:cxnChg chg="del">
          <ac:chgData name="Philippe Karan" userId="c2e8f618-9ffe-4e23-aa52-34539506ef1c" providerId="ADAL" clId="{5D455054-120F-4F53-902B-66C3C70C0D54}" dt="2023-05-29T21:11:49.523" v="1272" actId="478"/>
          <ac:cxnSpMkLst>
            <pc:docMk/>
            <pc:sldMk cId="1170650165" sldId="364"/>
            <ac:cxnSpMk id="129" creationId="{3C7E960F-58DF-8E4A-4F44-97EFA9845DBE}"/>
          </ac:cxnSpMkLst>
        </pc:cxnChg>
        <pc:cxnChg chg="del">
          <ac:chgData name="Philippe Karan" userId="c2e8f618-9ffe-4e23-aa52-34539506ef1c" providerId="ADAL" clId="{5D455054-120F-4F53-902B-66C3C70C0D54}" dt="2023-05-29T21:11:49.523" v="1272" actId="478"/>
          <ac:cxnSpMkLst>
            <pc:docMk/>
            <pc:sldMk cId="1170650165" sldId="364"/>
            <ac:cxnSpMk id="130" creationId="{7E311C3C-161B-462F-52C2-DBDC02A3596C}"/>
          </ac:cxnSpMkLst>
        </pc:cxnChg>
      </pc:sldChg>
    </pc:docChg>
  </pc:docChgLst>
  <pc:docChgLst>
    <pc:chgData name="Philippe Karan" userId="c2e8f618-9ffe-4e23-aa52-34539506ef1c" providerId="ADAL" clId="{D0FF735E-C64C-451F-B65C-275B13B78C7C}"/>
    <pc:docChg chg="undo custSel addSld delSld modSld">
      <pc:chgData name="Philippe Karan" userId="c2e8f618-9ffe-4e23-aa52-34539506ef1c" providerId="ADAL" clId="{D0FF735E-C64C-451F-B65C-275B13B78C7C}" dt="2024-02-14T20:05:33.337" v="111" actId="47"/>
      <pc:docMkLst>
        <pc:docMk/>
      </pc:docMkLst>
      <pc:sldChg chg="modSp mod">
        <pc:chgData name="Philippe Karan" userId="c2e8f618-9ffe-4e23-aa52-34539506ef1c" providerId="ADAL" clId="{D0FF735E-C64C-451F-B65C-275B13B78C7C}" dt="2024-02-14T00:37:06.050" v="2" actId="20577"/>
        <pc:sldMkLst>
          <pc:docMk/>
          <pc:sldMk cId="3120459583" sldId="256"/>
        </pc:sldMkLst>
        <pc:spChg chg="mod">
          <ac:chgData name="Philippe Karan" userId="c2e8f618-9ffe-4e23-aa52-34539506ef1c" providerId="ADAL" clId="{D0FF735E-C64C-451F-B65C-275B13B78C7C}" dt="2024-02-14T00:37:06.050" v="2" actId="20577"/>
          <ac:spMkLst>
            <pc:docMk/>
            <pc:sldMk cId="3120459583" sldId="256"/>
            <ac:spMk id="2" creationId="{C6F2CF3D-C981-4E73-B787-D5E09AB8D051}"/>
          </ac:spMkLst>
        </pc:spChg>
      </pc:sldChg>
      <pc:sldChg chg="modSp mod">
        <pc:chgData name="Philippe Karan" userId="c2e8f618-9ffe-4e23-aa52-34539506ef1c" providerId="ADAL" clId="{D0FF735E-C64C-451F-B65C-275B13B78C7C}" dt="2024-02-14T00:37:58.118" v="19" actId="14429"/>
        <pc:sldMkLst>
          <pc:docMk/>
          <pc:sldMk cId="809629414" sldId="323"/>
        </pc:sldMkLst>
        <pc:spChg chg="mod">
          <ac:chgData name="Philippe Karan" userId="c2e8f618-9ffe-4e23-aa52-34539506ef1c" providerId="ADAL" clId="{D0FF735E-C64C-451F-B65C-275B13B78C7C}" dt="2024-02-14T00:37:54.961" v="16" actId="1076"/>
          <ac:spMkLst>
            <pc:docMk/>
            <pc:sldMk cId="809629414" sldId="323"/>
            <ac:spMk id="63" creationId="{F5954E66-B44A-4EB5-989E-7D52F02883BD}"/>
          </ac:spMkLst>
        </pc:spChg>
        <pc:spChg chg="mod modVis">
          <ac:chgData name="Philippe Karan" userId="c2e8f618-9ffe-4e23-aa52-34539506ef1c" providerId="ADAL" clId="{D0FF735E-C64C-451F-B65C-275B13B78C7C}" dt="2024-02-14T00:37:58.118" v="19" actId="14429"/>
          <ac:spMkLst>
            <pc:docMk/>
            <pc:sldMk cId="809629414" sldId="323"/>
            <ac:spMk id="69" creationId="{0BFF8338-E2B1-4717-87D0-386F15480FD1}"/>
          </ac:spMkLst>
        </pc:spChg>
        <pc:spChg chg="mod modVis">
          <ac:chgData name="Philippe Karan" userId="c2e8f618-9ffe-4e23-aa52-34539506ef1c" providerId="ADAL" clId="{D0FF735E-C64C-451F-B65C-275B13B78C7C}" dt="2024-02-14T00:37:57.725" v="18" actId="14429"/>
          <ac:spMkLst>
            <pc:docMk/>
            <pc:sldMk cId="809629414" sldId="323"/>
            <ac:spMk id="70" creationId="{B299CA25-BB13-4549-AA76-0F45AE3A8D97}"/>
          </ac:spMkLst>
        </pc:spChg>
        <pc:spChg chg="mod modVis">
          <ac:chgData name="Philippe Karan" userId="c2e8f618-9ffe-4e23-aa52-34539506ef1c" providerId="ADAL" clId="{D0FF735E-C64C-451F-B65C-275B13B78C7C}" dt="2024-02-14T00:37:57.350" v="17" actId="14429"/>
          <ac:spMkLst>
            <pc:docMk/>
            <pc:sldMk cId="809629414" sldId="323"/>
            <ac:spMk id="71" creationId="{EF781E5D-EE97-4D7F-B0B1-D41B6AFBD009}"/>
          </ac:spMkLst>
        </pc:spChg>
        <pc:spChg chg="mod modVis">
          <ac:chgData name="Philippe Karan" userId="c2e8f618-9ffe-4e23-aa52-34539506ef1c" providerId="ADAL" clId="{D0FF735E-C64C-451F-B65C-275B13B78C7C}" dt="2024-02-14T00:37:25.621" v="4" actId="14429"/>
          <ac:spMkLst>
            <pc:docMk/>
            <pc:sldMk cId="809629414" sldId="323"/>
            <ac:spMk id="76" creationId="{8C45F62B-8385-488E-A314-99F49F380A37}"/>
          </ac:spMkLst>
        </pc:spChg>
      </pc:sldChg>
      <pc:sldChg chg="addSp delSp modSp add del mod modAnim">
        <pc:chgData name="Philippe Karan" userId="c2e8f618-9ffe-4e23-aa52-34539506ef1c" providerId="ADAL" clId="{D0FF735E-C64C-451F-B65C-275B13B78C7C}" dt="2024-02-14T20:05:32.184" v="110" actId="47"/>
        <pc:sldMkLst>
          <pc:docMk/>
          <pc:sldMk cId="2413853731" sldId="365"/>
        </pc:sldMkLst>
        <pc:spChg chg="mod">
          <ac:chgData name="Philippe Karan" userId="c2e8f618-9ffe-4e23-aa52-34539506ef1c" providerId="ADAL" clId="{D0FF735E-C64C-451F-B65C-275B13B78C7C}" dt="2024-02-14T14:40:34.717" v="27" actId="20577"/>
          <ac:spMkLst>
            <pc:docMk/>
            <pc:sldMk cId="2413853731" sldId="365"/>
            <ac:spMk id="2" creationId="{F9A875DE-1402-4A32-82FB-4CE69C758B60}"/>
          </ac:spMkLst>
        </pc:spChg>
        <pc:spChg chg="del">
          <ac:chgData name="Philippe Karan" userId="c2e8f618-9ffe-4e23-aa52-34539506ef1c" providerId="ADAL" clId="{D0FF735E-C64C-451F-B65C-275B13B78C7C}" dt="2024-02-14T14:42:07.121" v="28" actId="478"/>
          <ac:spMkLst>
            <pc:docMk/>
            <pc:sldMk cId="2413853731" sldId="365"/>
            <ac:spMk id="6" creationId="{2E816C5F-77F3-4386-B62C-816A49C96FFE}"/>
          </ac:spMkLst>
        </pc:spChg>
        <pc:spChg chg="add mod">
          <ac:chgData name="Philippe Karan" userId="c2e8f618-9ffe-4e23-aa52-34539506ef1c" providerId="ADAL" clId="{D0FF735E-C64C-451F-B65C-275B13B78C7C}" dt="2024-02-14T14:44:40.819" v="34" actId="1076"/>
          <ac:spMkLst>
            <pc:docMk/>
            <pc:sldMk cId="2413853731" sldId="365"/>
            <ac:spMk id="62" creationId="{C95C0D7D-2600-2E9F-8FDA-2F7562E0C9A2}"/>
          </ac:spMkLst>
        </pc:spChg>
        <pc:spChg chg="mod">
          <ac:chgData name="Philippe Karan" userId="c2e8f618-9ffe-4e23-aa52-34539506ef1c" providerId="ADAL" clId="{D0FF735E-C64C-451F-B65C-275B13B78C7C}" dt="2024-02-14T14:47:04.431" v="71" actId="1076"/>
          <ac:spMkLst>
            <pc:docMk/>
            <pc:sldMk cId="2413853731" sldId="365"/>
            <ac:spMk id="63" creationId="{BCFEBE05-A4E8-B6E7-5C61-D29C3E9EEB40}"/>
          </ac:spMkLst>
        </pc:spChg>
        <pc:spChg chg="add mod">
          <ac:chgData name="Philippe Karan" userId="c2e8f618-9ffe-4e23-aa52-34539506ef1c" providerId="ADAL" clId="{D0FF735E-C64C-451F-B65C-275B13B78C7C}" dt="2024-02-14T14:48:18.467" v="100" actId="207"/>
          <ac:spMkLst>
            <pc:docMk/>
            <pc:sldMk cId="2413853731" sldId="365"/>
            <ac:spMk id="516" creationId="{97B99FAB-66E8-87B7-809B-99D9A9E81274}"/>
          </ac:spMkLst>
        </pc:spChg>
        <pc:spChg chg="add mod">
          <ac:chgData name="Philippe Karan" userId="c2e8f618-9ffe-4e23-aa52-34539506ef1c" providerId="ADAL" clId="{D0FF735E-C64C-451F-B65C-275B13B78C7C}" dt="2024-02-14T14:48:10.694" v="95" actId="1076"/>
          <ac:spMkLst>
            <pc:docMk/>
            <pc:sldMk cId="2413853731" sldId="365"/>
            <ac:spMk id="517" creationId="{23911BF9-D55C-3616-041B-945E890B08FF}"/>
          </ac:spMkLst>
        </pc:spChg>
        <pc:spChg chg="add mod">
          <ac:chgData name="Philippe Karan" userId="c2e8f618-9ffe-4e23-aa52-34539506ef1c" providerId="ADAL" clId="{D0FF735E-C64C-451F-B65C-275B13B78C7C}" dt="2024-02-14T14:48:08.961" v="94" actId="1076"/>
          <ac:spMkLst>
            <pc:docMk/>
            <pc:sldMk cId="2413853731" sldId="365"/>
            <ac:spMk id="518" creationId="{4D08AA7B-E506-E7C6-C8DC-D51186D3BA7B}"/>
          </ac:spMkLst>
        </pc:spChg>
        <pc:spChg chg="add mod">
          <ac:chgData name="Philippe Karan" userId="c2e8f618-9ffe-4e23-aa52-34539506ef1c" providerId="ADAL" clId="{D0FF735E-C64C-451F-B65C-275B13B78C7C}" dt="2024-02-14T14:47:56.030" v="90" actId="1076"/>
          <ac:spMkLst>
            <pc:docMk/>
            <pc:sldMk cId="2413853731" sldId="365"/>
            <ac:spMk id="519" creationId="{81CCD689-9EFE-F455-8272-EF0D189D120D}"/>
          </ac:spMkLst>
        </pc:spChg>
        <pc:spChg chg="add mod">
          <ac:chgData name="Philippe Karan" userId="c2e8f618-9ffe-4e23-aa52-34539506ef1c" providerId="ADAL" clId="{D0FF735E-C64C-451F-B65C-275B13B78C7C}" dt="2024-02-14T14:47:54.396" v="89" actId="1076"/>
          <ac:spMkLst>
            <pc:docMk/>
            <pc:sldMk cId="2413853731" sldId="365"/>
            <ac:spMk id="524" creationId="{466A94C8-41DD-1DFC-CBCF-82F0FB676602}"/>
          </ac:spMkLst>
        </pc:spChg>
        <pc:spChg chg="del">
          <ac:chgData name="Philippe Karan" userId="c2e8f618-9ffe-4e23-aa52-34539506ef1c" providerId="ADAL" clId="{D0FF735E-C64C-451F-B65C-275B13B78C7C}" dt="2024-02-14T14:42:08.964" v="29" actId="478"/>
          <ac:spMkLst>
            <pc:docMk/>
            <pc:sldMk cId="2413853731" sldId="365"/>
            <ac:spMk id="655" creationId="{AAC8C363-E220-83F6-1B9A-9F39FA635122}"/>
          </ac:spMkLst>
        </pc:spChg>
        <pc:spChg chg="del">
          <ac:chgData name="Philippe Karan" userId="c2e8f618-9ffe-4e23-aa52-34539506ef1c" providerId="ADAL" clId="{D0FF735E-C64C-451F-B65C-275B13B78C7C}" dt="2024-02-14T14:42:09.883" v="30" actId="478"/>
          <ac:spMkLst>
            <pc:docMk/>
            <pc:sldMk cId="2413853731" sldId="365"/>
            <ac:spMk id="656" creationId="{9026BACC-6596-40DF-F15A-D722E181EC0C}"/>
          </ac:spMkLst>
        </pc:spChg>
        <pc:picChg chg="add del mod">
          <ac:chgData name="Philippe Karan" userId="c2e8f618-9ffe-4e23-aa52-34539506ef1c" providerId="ADAL" clId="{D0FF735E-C64C-451F-B65C-275B13B78C7C}" dt="2024-02-14T15:04:30.579" v="109" actId="478"/>
          <ac:picMkLst>
            <pc:docMk/>
            <pc:sldMk cId="2413853731" sldId="365"/>
            <ac:picMk id="1026" creationId="{641B2CDA-098D-4EE3-F4AD-EAEC64880A92}"/>
          </ac:picMkLst>
        </pc:picChg>
      </pc:sldChg>
      <pc:sldChg chg="addSp add del">
        <pc:chgData name="Philippe Karan" userId="c2e8f618-9ffe-4e23-aa52-34539506ef1c" providerId="ADAL" clId="{D0FF735E-C64C-451F-B65C-275B13B78C7C}" dt="2024-02-14T20:05:33.337" v="111" actId="47"/>
        <pc:sldMkLst>
          <pc:docMk/>
          <pc:sldMk cId="2756883342" sldId="366"/>
        </pc:sldMkLst>
        <pc:picChg chg="add">
          <ac:chgData name="Philippe Karan" userId="c2e8f618-9ffe-4e23-aa52-34539506ef1c" providerId="ADAL" clId="{D0FF735E-C64C-451F-B65C-275B13B78C7C}" dt="2024-02-14T14:50:01.514" v="107"/>
          <ac:picMkLst>
            <pc:docMk/>
            <pc:sldMk cId="2756883342" sldId="366"/>
            <ac:picMk id="3074" creationId="{3A307B9C-98A5-5026-A573-D0312C831989}"/>
          </ac:picMkLst>
        </pc:picChg>
      </pc:sldChg>
      <pc:sldChg chg="add del">
        <pc:chgData name="Philippe Karan" userId="c2e8f618-9ffe-4e23-aa52-34539506ef1c" providerId="ADAL" clId="{D0FF735E-C64C-451F-B65C-275B13B78C7C}" dt="2024-02-14T14:49:56.455" v="106"/>
        <pc:sldMkLst>
          <pc:docMk/>
          <pc:sldMk cId="3143864769" sldId="367"/>
        </pc:sldMkLst>
      </pc:sldChg>
    </pc:docChg>
  </pc:docChgLst>
  <pc:docChgLst>
    <pc:chgData name="Philippe Karan" userId="c2e8f618-9ffe-4e23-aa52-34539506ef1c" providerId="ADAL" clId="{E8F4D8F7-B644-4C90-B48F-865583813CD9}"/>
    <pc:docChg chg="undo redo custSel addSld delSld modSld sldOrd">
      <pc:chgData name="Philippe Karan" userId="c2e8f618-9ffe-4e23-aa52-34539506ef1c" providerId="ADAL" clId="{E8F4D8F7-B644-4C90-B48F-865583813CD9}" dt="2023-04-24T12:04:52.803" v="15188" actId="20577"/>
      <pc:docMkLst>
        <pc:docMk/>
      </pc:docMkLst>
      <pc:sldChg chg="modSp mod">
        <pc:chgData name="Philippe Karan" userId="c2e8f618-9ffe-4e23-aa52-34539506ef1c" providerId="ADAL" clId="{E8F4D8F7-B644-4C90-B48F-865583813CD9}" dt="2023-04-21T13:19:27.380" v="8490" actId="20577"/>
        <pc:sldMkLst>
          <pc:docMk/>
          <pc:sldMk cId="387990843" sldId="260"/>
        </pc:sldMkLst>
        <pc:spChg chg="mod">
          <ac:chgData name="Philippe Karan" userId="c2e8f618-9ffe-4e23-aa52-34539506ef1c" providerId="ADAL" clId="{E8F4D8F7-B644-4C90-B48F-865583813CD9}" dt="2023-04-21T13:19:27.380" v="8490" actId="20577"/>
          <ac:spMkLst>
            <pc:docMk/>
            <pc:sldMk cId="387990843" sldId="260"/>
            <ac:spMk id="3" creationId="{BBFD6418-81FD-4A48-A0F8-82B9C40DAB4E}"/>
          </ac:spMkLst>
        </pc:spChg>
      </pc:sldChg>
      <pc:sldChg chg="addSp modSp mod modAnim">
        <pc:chgData name="Philippe Karan" userId="c2e8f618-9ffe-4e23-aa52-34539506ef1c" providerId="ADAL" clId="{E8F4D8F7-B644-4C90-B48F-865583813CD9}" dt="2023-03-21T21:43:51.191" v="1030"/>
        <pc:sldMkLst>
          <pc:docMk/>
          <pc:sldMk cId="752332334" sldId="262"/>
        </pc:sldMkLst>
        <pc:spChg chg="add mod">
          <ac:chgData name="Philippe Karan" userId="c2e8f618-9ffe-4e23-aa52-34539506ef1c" providerId="ADAL" clId="{E8F4D8F7-B644-4C90-B48F-865583813CD9}" dt="2023-03-21T21:43:29.958" v="976" actId="1076"/>
          <ac:spMkLst>
            <pc:docMk/>
            <pc:sldMk cId="752332334" sldId="262"/>
            <ac:spMk id="5" creationId="{3612E02C-B008-3CE7-17B8-304F35454F88}"/>
          </ac:spMkLst>
        </pc:spChg>
        <pc:spChg chg="mod">
          <ac:chgData name="Philippe Karan" userId="c2e8f618-9ffe-4e23-aa52-34539506ef1c" providerId="ADAL" clId="{E8F4D8F7-B644-4C90-B48F-865583813CD9}" dt="2023-03-21T21:43:19.438" v="974" actId="20577"/>
          <ac:spMkLst>
            <pc:docMk/>
            <pc:sldMk cId="752332334" sldId="262"/>
            <ac:spMk id="30" creationId="{FE747E2A-CE12-4AC3-8E6A-BA81CBF781A5}"/>
          </ac:spMkLst>
        </pc:spChg>
        <pc:cxnChg chg="add mod">
          <ac:chgData name="Philippe Karan" userId="c2e8f618-9ffe-4e23-aa52-34539506ef1c" providerId="ADAL" clId="{E8F4D8F7-B644-4C90-B48F-865583813CD9}" dt="2023-03-21T21:43:25.118" v="975" actId="1076"/>
          <ac:cxnSpMkLst>
            <pc:docMk/>
            <pc:sldMk cId="752332334" sldId="262"/>
            <ac:cxnSpMk id="3" creationId="{AB006068-0ED7-BBC6-114A-4186730D16F2}"/>
          </ac:cxnSpMkLst>
        </pc:cxnChg>
        <pc:cxnChg chg="mod">
          <ac:chgData name="Philippe Karan" userId="c2e8f618-9ffe-4e23-aa52-34539506ef1c" providerId="ADAL" clId="{E8F4D8F7-B644-4C90-B48F-865583813CD9}" dt="2023-03-21T21:43:37.919" v="1028" actId="1037"/>
          <ac:cxnSpMkLst>
            <pc:docMk/>
            <pc:sldMk cId="752332334" sldId="262"/>
            <ac:cxnSpMk id="34" creationId="{FEAD1B86-A2F5-43D1-A4AA-90D5435230BF}"/>
          </ac:cxnSpMkLst>
        </pc:cxnChg>
        <pc:cxnChg chg="mod">
          <ac:chgData name="Philippe Karan" userId="c2e8f618-9ffe-4e23-aa52-34539506ef1c" providerId="ADAL" clId="{E8F4D8F7-B644-4C90-B48F-865583813CD9}" dt="2023-03-21T21:43:37.919" v="1028" actId="1037"/>
          <ac:cxnSpMkLst>
            <pc:docMk/>
            <pc:sldMk cId="752332334" sldId="262"/>
            <ac:cxnSpMk id="36" creationId="{E2758A21-782B-4123-910E-CDD143C0A5CB}"/>
          </ac:cxnSpMkLst>
        </pc:cxnChg>
      </pc:sldChg>
      <pc:sldChg chg="addSp delSp modSp mod delAnim modAnim">
        <pc:chgData name="Philippe Karan" userId="c2e8f618-9ffe-4e23-aa52-34539506ef1c" providerId="ADAL" clId="{E8F4D8F7-B644-4C90-B48F-865583813CD9}" dt="2023-04-14T15:24:28.916" v="1182"/>
        <pc:sldMkLst>
          <pc:docMk/>
          <pc:sldMk cId="934862519" sldId="265"/>
        </pc:sldMkLst>
        <pc:spChg chg="mod">
          <ac:chgData name="Philippe Karan" userId="c2e8f618-9ffe-4e23-aa52-34539506ef1c" providerId="ADAL" clId="{E8F4D8F7-B644-4C90-B48F-865583813CD9}" dt="2023-04-14T15:22:54.515" v="1176" actId="1076"/>
          <ac:spMkLst>
            <pc:docMk/>
            <pc:sldMk cId="934862519" sldId="265"/>
            <ac:spMk id="2" creationId="{29316614-F511-4939-96ED-4967BCF2749E}"/>
          </ac:spMkLst>
        </pc:spChg>
        <pc:spChg chg="mod">
          <ac:chgData name="Philippe Karan" userId="c2e8f618-9ffe-4e23-aa52-34539506ef1c" providerId="ADAL" clId="{E8F4D8F7-B644-4C90-B48F-865583813CD9}" dt="2023-04-14T15:22:52.524" v="1174" actId="1076"/>
          <ac:spMkLst>
            <pc:docMk/>
            <pc:sldMk cId="934862519" sldId="265"/>
            <ac:spMk id="9" creationId="{06EB6BD4-7E79-4368-92BD-D86F7C71CE3A}"/>
          </ac:spMkLst>
        </pc:spChg>
        <pc:spChg chg="del">
          <ac:chgData name="Philippe Karan" userId="c2e8f618-9ffe-4e23-aa52-34539506ef1c" providerId="ADAL" clId="{E8F4D8F7-B644-4C90-B48F-865583813CD9}" dt="2023-04-14T15:14:27.599" v="1084" actId="478"/>
          <ac:spMkLst>
            <pc:docMk/>
            <pc:sldMk cId="934862519" sldId="265"/>
            <ac:spMk id="21" creationId="{A094B069-B557-41B1-AD96-07E85CD25455}"/>
          </ac:spMkLst>
        </pc:spChg>
        <pc:spChg chg="add mod">
          <ac:chgData name="Philippe Karan" userId="c2e8f618-9ffe-4e23-aa52-34539506ef1c" providerId="ADAL" clId="{E8F4D8F7-B644-4C90-B48F-865583813CD9}" dt="2023-04-14T15:14:43.997" v="1087" actId="1076"/>
          <ac:spMkLst>
            <pc:docMk/>
            <pc:sldMk cId="934862519" sldId="265"/>
            <ac:spMk id="27" creationId="{FD390CF4-FB88-C6A2-EFAF-D684CB732D08}"/>
          </ac:spMkLst>
        </pc:spChg>
        <pc:spChg chg="add mod">
          <ac:chgData name="Philippe Karan" userId="c2e8f618-9ffe-4e23-aa52-34539506ef1c" providerId="ADAL" clId="{E8F4D8F7-B644-4C90-B48F-865583813CD9}" dt="2023-04-14T15:14:43.997" v="1087" actId="1076"/>
          <ac:spMkLst>
            <pc:docMk/>
            <pc:sldMk cId="934862519" sldId="265"/>
            <ac:spMk id="30" creationId="{94F4EC35-82C4-4A3D-2F8D-9B84622B24FE}"/>
          </ac:spMkLst>
        </pc:spChg>
        <pc:spChg chg="add mod">
          <ac:chgData name="Philippe Karan" userId="c2e8f618-9ffe-4e23-aa52-34539506ef1c" providerId="ADAL" clId="{E8F4D8F7-B644-4C90-B48F-865583813CD9}" dt="2023-04-14T15:14:43.997" v="1087" actId="1076"/>
          <ac:spMkLst>
            <pc:docMk/>
            <pc:sldMk cId="934862519" sldId="265"/>
            <ac:spMk id="31" creationId="{26E55677-6119-4A90-F4EE-F675669719AB}"/>
          </ac:spMkLst>
        </pc:spChg>
        <pc:spChg chg="add mod">
          <ac:chgData name="Philippe Karan" userId="c2e8f618-9ffe-4e23-aa52-34539506ef1c" providerId="ADAL" clId="{E8F4D8F7-B644-4C90-B48F-865583813CD9}" dt="2023-04-14T15:14:43.997" v="1087" actId="1076"/>
          <ac:spMkLst>
            <pc:docMk/>
            <pc:sldMk cId="934862519" sldId="265"/>
            <ac:spMk id="32" creationId="{23815098-77DA-F4B2-5816-B59597A60A5E}"/>
          </ac:spMkLst>
        </pc:spChg>
        <pc:spChg chg="del">
          <ac:chgData name="Philippe Karan" userId="c2e8f618-9ffe-4e23-aa52-34539506ef1c" providerId="ADAL" clId="{E8F4D8F7-B644-4C90-B48F-865583813CD9}" dt="2023-04-14T15:14:27.599" v="1084" actId="478"/>
          <ac:spMkLst>
            <pc:docMk/>
            <pc:sldMk cId="934862519" sldId="265"/>
            <ac:spMk id="84" creationId="{D5C59C30-550D-48E5-BAEA-C4BE8B1061F5}"/>
          </ac:spMkLst>
        </pc:spChg>
        <pc:spChg chg="del">
          <ac:chgData name="Philippe Karan" userId="c2e8f618-9ffe-4e23-aa52-34539506ef1c" providerId="ADAL" clId="{E8F4D8F7-B644-4C90-B48F-865583813CD9}" dt="2023-04-14T15:14:27.599" v="1084" actId="478"/>
          <ac:spMkLst>
            <pc:docMk/>
            <pc:sldMk cId="934862519" sldId="265"/>
            <ac:spMk id="86" creationId="{65292818-6E73-4D91-9205-9119F96AB0D7}"/>
          </ac:spMkLst>
        </pc:spChg>
        <pc:spChg chg="del">
          <ac:chgData name="Philippe Karan" userId="c2e8f618-9ffe-4e23-aa52-34539506ef1c" providerId="ADAL" clId="{E8F4D8F7-B644-4C90-B48F-865583813CD9}" dt="2023-04-14T15:14:30.626" v="1085" actId="478"/>
          <ac:spMkLst>
            <pc:docMk/>
            <pc:sldMk cId="934862519" sldId="265"/>
            <ac:spMk id="92" creationId="{0EED6E0E-F287-4895-9747-F08B3A79C6F9}"/>
          </ac:spMkLst>
        </pc:spChg>
        <pc:spChg chg="del">
          <ac:chgData name="Philippe Karan" userId="c2e8f618-9ffe-4e23-aa52-34539506ef1c" providerId="ADAL" clId="{E8F4D8F7-B644-4C90-B48F-865583813CD9}" dt="2023-04-14T15:14:27.599" v="1084" actId="478"/>
          <ac:spMkLst>
            <pc:docMk/>
            <pc:sldMk cId="934862519" sldId="265"/>
            <ac:spMk id="121" creationId="{8933B754-D069-43B5-8819-D2FB61701E86}"/>
          </ac:spMkLst>
        </pc:spChg>
        <pc:spChg chg="del">
          <ac:chgData name="Philippe Karan" userId="c2e8f618-9ffe-4e23-aa52-34539506ef1c" providerId="ADAL" clId="{E8F4D8F7-B644-4C90-B48F-865583813CD9}" dt="2023-04-14T15:14:27.599" v="1084" actId="478"/>
          <ac:spMkLst>
            <pc:docMk/>
            <pc:sldMk cId="934862519" sldId="265"/>
            <ac:spMk id="122" creationId="{7FE63489-6ACD-4D54-8570-F4E375ED2E79}"/>
          </ac:spMkLst>
        </pc:spChg>
        <pc:spChg chg="del">
          <ac:chgData name="Philippe Karan" userId="c2e8f618-9ffe-4e23-aa52-34539506ef1c" providerId="ADAL" clId="{E8F4D8F7-B644-4C90-B48F-865583813CD9}" dt="2023-04-14T15:14:27.599" v="1084" actId="478"/>
          <ac:spMkLst>
            <pc:docMk/>
            <pc:sldMk cId="934862519" sldId="265"/>
            <ac:spMk id="123" creationId="{BD522F13-0A16-4054-B56A-4CDD7B8B1EE1}"/>
          </ac:spMkLst>
        </pc:spChg>
        <pc:spChg chg="del">
          <ac:chgData name="Philippe Karan" userId="c2e8f618-9ffe-4e23-aa52-34539506ef1c" providerId="ADAL" clId="{E8F4D8F7-B644-4C90-B48F-865583813CD9}" dt="2023-04-14T15:14:27.599" v="1084" actId="478"/>
          <ac:spMkLst>
            <pc:docMk/>
            <pc:sldMk cId="934862519" sldId="265"/>
            <ac:spMk id="124" creationId="{2788005E-5188-4FD9-A64F-6EA26BB9BF8F}"/>
          </ac:spMkLst>
        </pc:spChg>
        <pc:spChg chg="del">
          <ac:chgData name="Philippe Karan" userId="c2e8f618-9ffe-4e23-aa52-34539506ef1c" providerId="ADAL" clId="{E8F4D8F7-B644-4C90-B48F-865583813CD9}" dt="2023-04-14T15:14:27.599" v="1084" actId="478"/>
          <ac:spMkLst>
            <pc:docMk/>
            <pc:sldMk cId="934862519" sldId="265"/>
            <ac:spMk id="125" creationId="{F0E9C470-6DD0-479D-8948-211532F590FC}"/>
          </ac:spMkLst>
        </pc:spChg>
        <pc:spChg chg="del">
          <ac:chgData name="Philippe Karan" userId="c2e8f618-9ffe-4e23-aa52-34539506ef1c" providerId="ADAL" clId="{E8F4D8F7-B644-4C90-B48F-865583813CD9}" dt="2023-04-14T15:14:27.599" v="1084" actId="478"/>
          <ac:spMkLst>
            <pc:docMk/>
            <pc:sldMk cId="934862519" sldId="265"/>
            <ac:spMk id="126" creationId="{67ED1ADF-FC55-484D-B92A-032100846083}"/>
          </ac:spMkLst>
        </pc:spChg>
        <pc:spChg chg="del">
          <ac:chgData name="Philippe Karan" userId="c2e8f618-9ffe-4e23-aa52-34539506ef1c" providerId="ADAL" clId="{E8F4D8F7-B644-4C90-B48F-865583813CD9}" dt="2023-04-14T15:14:27.599" v="1084" actId="478"/>
          <ac:spMkLst>
            <pc:docMk/>
            <pc:sldMk cId="934862519" sldId="265"/>
            <ac:spMk id="127" creationId="{31EF974E-F3C5-490D-99ED-FE9CB0018E43}"/>
          </ac:spMkLst>
        </pc:spChg>
        <pc:spChg chg="add mod">
          <ac:chgData name="Philippe Karan" userId="c2e8f618-9ffe-4e23-aa52-34539506ef1c" providerId="ADAL" clId="{E8F4D8F7-B644-4C90-B48F-865583813CD9}" dt="2023-04-14T15:14:43.997" v="1087" actId="1076"/>
          <ac:spMkLst>
            <pc:docMk/>
            <pc:sldMk cId="934862519" sldId="265"/>
            <ac:spMk id="137" creationId="{C989D199-1A9B-4301-2C92-62ECE8A176F8}"/>
          </ac:spMkLst>
        </pc:spChg>
        <pc:spChg chg="add mod">
          <ac:chgData name="Philippe Karan" userId="c2e8f618-9ffe-4e23-aa52-34539506ef1c" providerId="ADAL" clId="{E8F4D8F7-B644-4C90-B48F-865583813CD9}" dt="2023-04-14T15:14:43.997" v="1087" actId="1076"/>
          <ac:spMkLst>
            <pc:docMk/>
            <pc:sldMk cId="934862519" sldId="265"/>
            <ac:spMk id="138" creationId="{1EA69BF8-7BAC-19AE-44C6-F8F09D8EFF0E}"/>
          </ac:spMkLst>
        </pc:spChg>
        <pc:spChg chg="add mod">
          <ac:chgData name="Philippe Karan" userId="c2e8f618-9ffe-4e23-aa52-34539506ef1c" providerId="ADAL" clId="{E8F4D8F7-B644-4C90-B48F-865583813CD9}" dt="2023-04-14T15:14:43.997" v="1087" actId="1076"/>
          <ac:spMkLst>
            <pc:docMk/>
            <pc:sldMk cId="934862519" sldId="265"/>
            <ac:spMk id="156" creationId="{CF6608AF-DF52-3E17-50FD-DDCE4F95293C}"/>
          </ac:spMkLst>
        </pc:spChg>
        <pc:spChg chg="add mod">
          <ac:chgData name="Philippe Karan" userId="c2e8f618-9ffe-4e23-aa52-34539506ef1c" providerId="ADAL" clId="{E8F4D8F7-B644-4C90-B48F-865583813CD9}" dt="2023-04-14T15:14:43.997" v="1087" actId="1076"/>
          <ac:spMkLst>
            <pc:docMk/>
            <pc:sldMk cId="934862519" sldId="265"/>
            <ac:spMk id="158" creationId="{30D4FCF9-F907-D191-024A-49948A171CC4}"/>
          </ac:spMkLst>
        </pc:spChg>
        <pc:spChg chg="add mod">
          <ac:chgData name="Philippe Karan" userId="c2e8f618-9ffe-4e23-aa52-34539506ef1c" providerId="ADAL" clId="{E8F4D8F7-B644-4C90-B48F-865583813CD9}" dt="2023-04-14T15:14:43.997" v="1087" actId="1076"/>
          <ac:spMkLst>
            <pc:docMk/>
            <pc:sldMk cId="934862519" sldId="265"/>
            <ac:spMk id="160" creationId="{5BEB4C1C-90AE-2EB7-A3E8-43100D3C417E}"/>
          </ac:spMkLst>
        </pc:spChg>
        <pc:spChg chg="add mod">
          <ac:chgData name="Philippe Karan" userId="c2e8f618-9ffe-4e23-aa52-34539506ef1c" providerId="ADAL" clId="{E8F4D8F7-B644-4C90-B48F-865583813CD9}" dt="2023-04-14T15:14:43.997" v="1087" actId="1076"/>
          <ac:spMkLst>
            <pc:docMk/>
            <pc:sldMk cId="934862519" sldId="265"/>
            <ac:spMk id="161" creationId="{7F480608-8321-9A3E-6FAB-56E8FDBBA771}"/>
          </ac:spMkLst>
        </pc:spChg>
        <pc:spChg chg="add mod">
          <ac:chgData name="Philippe Karan" userId="c2e8f618-9ffe-4e23-aa52-34539506ef1c" providerId="ADAL" clId="{E8F4D8F7-B644-4C90-B48F-865583813CD9}" dt="2023-04-14T15:14:43.997" v="1087" actId="1076"/>
          <ac:spMkLst>
            <pc:docMk/>
            <pc:sldMk cId="934862519" sldId="265"/>
            <ac:spMk id="162" creationId="{18086E8F-0AC7-D4BF-9DB3-9A8B0A3185AF}"/>
          </ac:spMkLst>
        </pc:spChg>
        <pc:spChg chg="add mod">
          <ac:chgData name="Philippe Karan" userId="c2e8f618-9ffe-4e23-aa52-34539506ef1c" providerId="ADAL" clId="{E8F4D8F7-B644-4C90-B48F-865583813CD9}" dt="2023-04-14T15:14:43.997" v="1087" actId="1076"/>
          <ac:spMkLst>
            <pc:docMk/>
            <pc:sldMk cId="934862519" sldId="265"/>
            <ac:spMk id="195" creationId="{9D58AC46-FB6F-4F8D-BCF1-FEF11D3426E2}"/>
          </ac:spMkLst>
        </pc:spChg>
        <pc:spChg chg="add mod">
          <ac:chgData name="Philippe Karan" userId="c2e8f618-9ffe-4e23-aa52-34539506ef1c" providerId="ADAL" clId="{E8F4D8F7-B644-4C90-B48F-865583813CD9}" dt="2023-04-14T15:14:43.997" v="1087" actId="1076"/>
          <ac:spMkLst>
            <pc:docMk/>
            <pc:sldMk cId="934862519" sldId="265"/>
            <ac:spMk id="196" creationId="{49FE3072-0B76-26CA-BC3A-A5A84B56296C}"/>
          </ac:spMkLst>
        </pc:spChg>
        <pc:spChg chg="add mod">
          <ac:chgData name="Philippe Karan" userId="c2e8f618-9ffe-4e23-aa52-34539506ef1c" providerId="ADAL" clId="{E8F4D8F7-B644-4C90-B48F-865583813CD9}" dt="2023-04-14T15:14:43.997" v="1087" actId="1076"/>
          <ac:spMkLst>
            <pc:docMk/>
            <pc:sldMk cId="934862519" sldId="265"/>
            <ac:spMk id="203" creationId="{EBF23422-8849-C033-57AA-D6771E839184}"/>
          </ac:spMkLst>
        </pc:spChg>
        <pc:spChg chg="add mod">
          <ac:chgData name="Philippe Karan" userId="c2e8f618-9ffe-4e23-aa52-34539506ef1c" providerId="ADAL" clId="{E8F4D8F7-B644-4C90-B48F-865583813CD9}" dt="2023-04-14T15:14:43.997" v="1087" actId="1076"/>
          <ac:spMkLst>
            <pc:docMk/>
            <pc:sldMk cId="934862519" sldId="265"/>
            <ac:spMk id="204" creationId="{43AF88DD-04E8-F0A9-8F0D-3D5C57A3D156}"/>
          </ac:spMkLst>
        </pc:spChg>
        <pc:grpChg chg="del">
          <ac:chgData name="Philippe Karan" userId="c2e8f618-9ffe-4e23-aa52-34539506ef1c" providerId="ADAL" clId="{E8F4D8F7-B644-4C90-B48F-865583813CD9}" dt="2023-04-14T15:14:27.599" v="1084" actId="478"/>
          <ac:grpSpMkLst>
            <pc:docMk/>
            <pc:sldMk cId="934862519" sldId="265"/>
            <ac:grpSpMk id="17" creationId="{A7EA8B4A-D651-455F-AB5C-738E67013BB8}"/>
          </ac:grpSpMkLst>
        </pc:grpChg>
        <pc:grpChg chg="del">
          <ac:chgData name="Philippe Karan" userId="c2e8f618-9ffe-4e23-aa52-34539506ef1c" providerId="ADAL" clId="{E8F4D8F7-B644-4C90-B48F-865583813CD9}" dt="2023-04-14T15:14:27.599" v="1084" actId="478"/>
          <ac:grpSpMkLst>
            <pc:docMk/>
            <pc:sldMk cId="934862519" sldId="265"/>
            <ac:grpSpMk id="18" creationId="{5028620C-7A67-4FDF-8BA5-DAE647DB63F3}"/>
          </ac:grpSpMkLst>
        </pc:grpChg>
        <pc:grpChg chg="del">
          <ac:chgData name="Philippe Karan" userId="c2e8f618-9ffe-4e23-aa52-34539506ef1c" providerId="ADAL" clId="{E8F4D8F7-B644-4C90-B48F-865583813CD9}" dt="2023-04-14T15:14:27.599" v="1084" actId="478"/>
          <ac:grpSpMkLst>
            <pc:docMk/>
            <pc:sldMk cId="934862519" sldId="265"/>
            <ac:grpSpMk id="19" creationId="{8A22C100-1A49-4E72-83EA-17F552DCBE8D}"/>
          </ac:grpSpMkLst>
        </pc:grpChg>
        <pc:cxnChg chg="add mod">
          <ac:chgData name="Philippe Karan" userId="c2e8f618-9ffe-4e23-aa52-34539506ef1c" providerId="ADAL" clId="{E8F4D8F7-B644-4C90-B48F-865583813CD9}" dt="2023-04-14T15:14:43.997" v="1087" actId="1076"/>
          <ac:cxnSpMkLst>
            <pc:docMk/>
            <pc:sldMk cId="934862519" sldId="265"/>
            <ac:cxnSpMk id="5" creationId="{746395EC-611A-F6B2-B823-C9952F0A9141}"/>
          </ac:cxnSpMkLst>
        </pc:cxnChg>
        <pc:cxnChg chg="add mod">
          <ac:chgData name="Philippe Karan" userId="c2e8f618-9ffe-4e23-aa52-34539506ef1c" providerId="ADAL" clId="{E8F4D8F7-B644-4C90-B48F-865583813CD9}" dt="2023-04-14T15:14:43.997" v="1087" actId="1076"/>
          <ac:cxnSpMkLst>
            <pc:docMk/>
            <pc:sldMk cId="934862519" sldId="265"/>
            <ac:cxnSpMk id="6" creationId="{787E3B77-D37C-76EE-AD65-7452EAB26811}"/>
          </ac:cxnSpMkLst>
        </pc:cxnChg>
        <pc:cxnChg chg="add mod">
          <ac:chgData name="Philippe Karan" userId="c2e8f618-9ffe-4e23-aa52-34539506ef1c" providerId="ADAL" clId="{E8F4D8F7-B644-4C90-B48F-865583813CD9}" dt="2023-04-14T15:14:43.997" v="1087" actId="1076"/>
          <ac:cxnSpMkLst>
            <pc:docMk/>
            <pc:sldMk cId="934862519" sldId="265"/>
            <ac:cxnSpMk id="7" creationId="{B1E2EE04-A4B1-8505-FFC2-9EF220604C81}"/>
          </ac:cxnSpMkLst>
        </pc:cxnChg>
        <pc:cxnChg chg="add mod">
          <ac:chgData name="Philippe Karan" userId="c2e8f618-9ffe-4e23-aa52-34539506ef1c" providerId="ADAL" clId="{E8F4D8F7-B644-4C90-B48F-865583813CD9}" dt="2023-04-14T15:14:43.997" v="1087" actId="1076"/>
          <ac:cxnSpMkLst>
            <pc:docMk/>
            <pc:sldMk cId="934862519" sldId="265"/>
            <ac:cxnSpMk id="8" creationId="{EBC4A712-802B-7F9C-13DE-AB48662543AA}"/>
          </ac:cxnSpMkLst>
        </pc:cxnChg>
        <pc:cxnChg chg="add mod">
          <ac:chgData name="Philippe Karan" userId="c2e8f618-9ffe-4e23-aa52-34539506ef1c" providerId="ADAL" clId="{E8F4D8F7-B644-4C90-B48F-865583813CD9}" dt="2023-04-14T15:14:43.997" v="1087" actId="1076"/>
          <ac:cxnSpMkLst>
            <pc:docMk/>
            <pc:sldMk cId="934862519" sldId="265"/>
            <ac:cxnSpMk id="11" creationId="{62F2383B-A34A-B48D-0CA4-EEAE4101D607}"/>
          </ac:cxnSpMkLst>
        </pc:cxnChg>
        <pc:cxnChg chg="add mod">
          <ac:chgData name="Philippe Karan" userId="c2e8f618-9ffe-4e23-aa52-34539506ef1c" providerId="ADAL" clId="{E8F4D8F7-B644-4C90-B48F-865583813CD9}" dt="2023-04-14T15:14:43.997" v="1087" actId="1076"/>
          <ac:cxnSpMkLst>
            <pc:docMk/>
            <pc:sldMk cId="934862519" sldId="265"/>
            <ac:cxnSpMk id="12" creationId="{4F7A7A50-CCD6-76BE-A090-0D698D81558C}"/>
          </ac:cxnSpMkLst>
        </pc:cxnChg>
        <pc:cxnChg chg="add mod">
          <ac:chgData name="Philippe Karan" userId="c2e8f618-9ffe-4e23-aa52-34539506ef1c" providerId="ADAL" clId="{E8F4D8F7-B644-4C90-B48F-865583813CD9}" dt="2023-04-14T15:14:43.997" v="1087" actId="1076"/>
          <ac:cxnSpMkLst>
            <pc:docMk/>
            <pc:sldMk cId="934862519" sldId="265"/>
            <ac:cxnSpMk id="13" creationId="{334B4108-0DEC-6E10-4F10-7B49AD26AE02}"/>
          </ac:cxnSpMkLst>
        </pc:cxnChg>
        <pc:cxnChg chg="add mod">
          <ac:chgData name="Philippe Karan" userId="c2e8f618-9ffe-4e23-aa52-34539506ef1c" providerId="ADAL" clId="{E8F4D8F7-B644-4C90-B48F-865583813CD9}" dt="2023-04-14T15:14:43.997" v="1087" actId="1076"/>
          <ac:cxnSpMkLst>
            <pc:docMk/>
            <pc:sldMk cId="934862519" sldId="265"/>
            <ac:cxnSpMk id="14" creationId="{3834EEBA-E345-C44E-29C2-4D4CA26D654E}"/>
          </ac:cxnSpMkLst>
        </pc:cxnChg>
        <pc:cxnChg chg="add mod">
          <ac:chgData name="Philippe Karan" userId="c2e8f618-9ffe-4e23-aa52-34539506ef1c" providerId="ADAL" clId="{E8F4D8F7-B644-4C90-B48F-865583813CD9}" dt="2023-04-14T15:14:43.997" v="1087" actId="1076"/>
          <ac:cxnSpMkLst>
            <pc:docMk/>
            <pc:sldMk cId="934862519" sldId="265"/>
            <ac:cxnSpMk id="15" creationId="{CF2201DF-D2EF-3FE7-8038-5B0F03708029}"/>
          </ac:cxnSpMkLst>
        </pc:cxnChg>
        <pc:cxnChg chg="add mod">
          <ac:chgData name="Philippe Karan" userId="c2e8f618-9ffe-4e23-aa52-34539506ef1c" providerId="ADAL" clId="{E8F4D8F7-B644-4C90-B48F-865583813CD9}" dt="2023-04-14T15:14:43.997" v="1087" actId="1076"/>
          <ac:cxnSpMkLst>
            <pc:docMk/>
            <pc:sldMk cId="934862519" sldId="265"/>
            <ac:cxnSpMk id="20" creationId="{3453808F-1107-F246-B48D-3E08778BE18B}"/>
          </ac:cxnSpMkLst>
        </pc:cxnChg>
        <pc:cxnChg chg="add mod">
          <ac:chgData name="Philippe Karan" userId="c2e8f618-9ffe-4e23-aa52-34539506ef1c" providerId="ADAL" clId="{E8F4D8F7-B644-4C90-B48F-865583813CD9}" dt="2023-04-14T15:14:43.997" v="1087" actId="1076"/>
          <ac:cxnSpMkLst>
            <pc:docMk/>
            <pc:sldMk cId="934862519" sldId="265"/>
            <ac:cxnSpMk id="22" creationId="{BD8A0DF2-A1A1-C1BD-6D2F-F681D0832749}"/>
          </ac:cxnSpMkLst>
        </pc:cxnChg>
        <pc:cxnChg chg="add mod">
          <ac:chgData name="Philippe Karan" userId="c2e8f618-9ffe-4e23-aa52-34539506ef1c" providerId="ADAL" clId="{E8F4D8F7-B644-4C90-B48F-865583813CD9}" dt="2023-04-14T15:14:43.997" v="1087" actId="1076"/>
          <ac:cxnSpMkLst>
            <pc:docMk/>
            <pc:sldMk cId="934862519" sldId="265"/>
            <ac:cxnSpMk id="23" creationId="{7BAD37DD-387B-1242-5DE1-55A7F62A326A}"/>
          </ac:cxnSpMkLst>
        </pc:cxnChg>
        <pc:cxnChg chg="add mod">
          <ac:chgData name="Philippe Karan" userId="c2e8f618-9ffe-4e23-aa52-34539506ef1c" providerId="ADAL" clId="{E8F4D8F7-B644-4C90-B48F-865583813CD9}" dt="2023-04-14T15:14:43.997" v="1087" actId="1076"/>
          <ac:cxnSpMkLst>
            <pc:docMk/>
            <pc:sldMk cId="934862519" sldId="265"/>
            <ac:cxnSpMk id="24" creationId="{050B4015-24F0-3A16-60CB-A554FC09642C}"/>
          </ac:cxnSpMkLst>
        </pc:cxnChg>
        <pc:cxnChg chg="add mod">
          <ac:chgData name="Philippe Karan" userId="c2e8f618-9ffe-4e23-aa52-34539506ef1c" providerId="ADAL" clId="{E8F4D8F7-B644-4C90-B48F-865583813CD9}" dt="2023-04-14T15:14:43.997" v="1087" actId="1076"/>
          <ac:cxnSpMkLst>
            <pc:docMk/>
            <pc:sldMk cId="934862519" sldId="265"/>
            <ac:cxnSpMk id="25" creationId="{95892B3A-4720-7661-4030-102F1D08AB8D}"/>
          </ac:cxnSpMkLst>
        </pc:cxnChg>
        <pc:cxnChg chg="add mod">
          <ac:chgData name="Philippe Karan" userId="c2e8f618-9ffe-4e23-aa52-34539506ef1c" providerId="ADAL" clId="{E8F4D8F7-B644-4C90-B48F-865583813CD9}" dt="2023-04-14T15:14:43.997" v="1087" actId="1076"/>
          <ac:cxnSpMkLst>
            <pc:docMk/>
            <pc:sldMk cId="934862519" sldId="265"/>
            <ac:cxnSpMk id="26" creationId="{94236A1F-F52E-FA7A-732B-45450C1A89ED}"/>
          </ac:cxnSpMkLst>
        </pc:cxnChg>
        <pc:cxnChg chg="add mod">
          <ac:chgData name="Philippe Karan" userId="c2e8f618-9ffe-4e23-aa52-34539506ef1c" providerId="ADAL" clId="{E8F4D8F7-B644-4C90-B48F-865583813CD9}" dt="2023-04-14T15:14:43.997" v="1087" actId="1076"/>
          <ac:cxnSpMkLst>
            <pc:docMk/>
            <pc:sldMk cId="934862519" sldId="265"/>
            <ac:cxnSpMk id="28" creationId="{09162B05-425F-F818-9796-9AF6BDFEA934}"/>
          </ac:cxnSpMkLst>
        </pc:cxnChg>
        <pc:cxnChg chg="add mod">
          <ac:chgData name="Philippe Karan" userId="c2e8f618-9ffe-4e23-aa52-34539506ef1c" providerId="ADAL" clId="{E8F4D8F7-B644-4C90-B48F-865583813CD9}" dt="2023-04-14T15:14:43.997" v="1087" actId="1076"/>
          <ac:cxnSpMkLst>
            <pc:docMk/>
            <pc:sldMk cId="934862519" sldId="265"/>
            <ac:cxnSpMk id="29" creationId="{4BB6D5E0-C4B1-8D09-EF48-67E77BF5A850}"/>
          </ac:cxnSpMkLst>
        </pc:cxnChg>
        <pc:cxnChg chg="add mod">
          <ac:chgData name="Philippe Karan" userId="c2e8f618-9ffe-4e23-aa52-34539506ef1c" providerId="ADAL" clId="{E8F4D8F7-B644-4C90-B48F-865583813CD9}" dt="2023-04-14T15:14:43.997" v="1087" actId="1076"/>
          <ac:cxnSpMkLst>
            <pc:docMk/>
            <pc:sldMk cId="934862519" sldId="265"/>
            <ac:cxnSpMk id="33" creationId="{18D82580-4A0F-CE31-68FD-65EF0AD4E0D5}"/>
          </ac:cxnSpMkLst>
        </pc:cxnChg>
        <pc:cxnChg chg="add mod">
          <ac:chgData name="Philippe Karan" userId="c2e8f618-9ffe-4e23-aa52-34539506ef1c" providerId="ADAL" clId="{E8F4D8F7-B644-4C90-B48F-865583813CD9}" dt="2023-04-14T15:14:43.997" v="1087" actId="1076"/>
          <ac:cxnSpMkLst>
            <pc:docMk/>
            <pc:sldMk cId="934862519" sldId="265"/>
            <ac:cxnSpMk id="34" creationId="{D6984013-6A10-2150-55C6-3AF9520428BB}"/>
          </ac:cxnSpMkLst>
        </pc:cxnChg>
        <pc:cxnChg chg="add mod">
          <ac:chgData name="Philippe Karan" userId="c2e8f618-9ffe-4e23-aa52-34539506ef1c" providerId="ADAL" clId="{E8F4D8F7-B644-4C90-B48F-865583813CD9}" dt="2023-04-14T15:14:43.997" v="1087" actId="1076"/>
          <ac:cxnSpMkLst>
            <pc:docMk/>
            <pc:sldMk cId="934862519" sldId="265"/>
            <ac:cxnSpMk id="39" creationId="{44A25C59-26F8-522C-4E98-698CF6FB2E6F}"/>
          </ac:cxnSpMkLst>
        </pc:cxnChg>
        <pc:cxnChg chg="add mod">
          <ac:chgData name="Philippe Karan" userId="c2e8f618-9ffe-4e23-aa52-34539506ef1c" providerId="ADAL" clId="{E8F4D8F7-B644-4C90-B48F-865583813CD9}" dt="2023-04-14T15:14:43.997" v="1087" actId="1076"/>
          <ac:cxnSpMkLst>
            <pc:docMk/>
            <pc:sldMk cId="934862519" sldId="265"/>
            <ac:cxnSpMk id="40" creationId="{159B7A9F-D9B3-F664-79C7-08D19DC3F9F1}"/>
          </ac:cxnSpMkLst>
        </pc:cxnChg>
        <pc:cxnChg chg="add mod">
          <ac:chgData name="Philippe Karan" userId="c2e8f618-9ffe-4e23-aa52-34539506ef1c" providerId="ADAL" clId="{E8F4D8F7-B644-4C90-B48F-865583813CD9}" dt="2023-04-14T15:14:43.997" v="1087" actId="1076"/>
          <ac:cxnSpMkLst>
            <pc:docMk/>
            <pc:sldMk cId="934862519" sldId="265"/>
            <ac:cxnSpMk id="41" creationId="{77D75921-B831-57EE-B427-5F1350393EF0}"/>
          </ac:cxnSpMkLst>
        </pc:cxnChg>
        <pc:cxnChg chg="add mod">
          <ac:chgData name="Philippe Karan" userId="c2e8f618-9ffe-4e23-aa52-34539506ef1c" providerId="ADAL" clId="{E8F4D8F7-B644-4C90-B48F-865583813CD9}" dt="2023-04-14T15:14:43.997" v="1087" actId="1076"/>
          <ac:cxnSpMkLst>
            <pc:docMk/>
            <pc:sldMk cId="934862519" sldId="265"/>
            <ac:cxnSpMk id="42" creationId="{01BF0F71-CDDE-FC61-ADC9-72518AEA384E}"/>
          </ac:cxnSpMkLst>
        </pc:cxnChg>
        <pc:cxnChg chg="del">
          <ac:chgData name="Philippe Karan" userId="c2e8f618-9ffe-4e23-aa52-34539506ef1c" providerId="ADAL" clId="{E8F4D8F7-B644-4C90-B48F-865583813CD9}" dt="2023-04-14T15:14:27.599" v="1084" actId="478"/>
          <ac:cxnSpMkLst>
            <pc:docMk/>
            <pc:sldMk cId="934862519" sldId="265"/>
            <ac:cxnSpMk id="79" creationId="{6F4FD069-0FA9-4E60-9AB7-63CF1777A826}"/>
          </ac:cxnSpMkLst>
        </pc:cxnChg>
        <pc:cxnChg chg="del">
          <ac:chgData name="Philippe Karan" userId="c2e8f618-9ffe-4e23-aa52-34539506ef1c" providerId="ADAL" clId="{E8F4D8F7-B644-4C90-B48F-865583813CD9}" dt="2023-04-14T15:14:27.599" v="1084" actId="478"/>
          <ac:cxnSpMkLst>
            <pc:docMk/>
            <pc:sldMk cId="934862519" sldId="265"/>
            <ac:cxnSpMk id="80" creationId="{D6855CE5-9389-4D5A-8CF1-737EB137969D}"/>
          </ac:cxnSpMkLst>
        </pc:cxnChg>
        <pc:cxnChg chg="add mod">
          <ac:chgData name="Philippe Karan" userId="c2e8f618-9ffe-4e23-aa52-34539506ef1c" providerId="ADAL" clId="{E8F4D8F7-B644-4C90-B48F-865583813CD9}" dt="2023-04-14T15:14:43.997" v="1087" actId="1076"/>
          <ac:cxnSpMkLst>
            <pc:docMk/>
            <pc:sldMk cId="934862519" sldId="265"/>
            <ac:cxnSpMk id="83" creationId="{7C49978F-DB4C-078C-48AD-90F9BA8869D4}"/>
          </ac:cxnSpMkLst>
        </pc:cxnChg>
        <pc:cxnChg chg="add mod">
          <ac:chgData name="Philippe Karan" userId="c2e8f618-9ffe-4e23-aa52-34539506ef1c" providerId="ADAL" clId="{E8F4D8F7-B644-4C90-B48F-865583813CD9}" dt="2023-04-14T15:14:43.997" v="1087" actId="1076"/>
          <ac:cxnSpMkLst>
            <pc:docMk/>
            <pc:sldMk cId="934862519" sldId="265"/>
            <ac:cxnSpMk id="85" creationId="{966A9988-E221-4B6F-703F-180606C307E7}"/>
          </ac:cxnSpMkLst>
        </pc:cxnChg>
        <pc:cxnChg chg="add mod">
          <ac:chgData name="Philippe Karan" userId="c2e8f618-9ffe-4e23-aa52-34539506ef1c" providerId="ADAL" clId="{E8F4D8F7-B644-4C90-B48F-865583813CD9}" dt="2023-04-14T15:14:43.997" v="1087" actId="1076"/>
          <ac:cxnSpMkLst>
            <pc:docMk/>
            <pc:sldMk cId="934862519" sldId="265"/>
            <ac:cxnSpMk id="89" creationId="{6FE15A7D-9340-6894-CBCD-475C4D5073FA}"/>
          </ac:cxnSpMkLst>
        </pc:cxnChg>
        <pc:cxnChg chg="add mod">
          <ac:chgData name="Philippe Karan" userId="c2e8f618-9ffe-4e23-aa52-34539506ef1c" providerId="ADAL" clId="{E8F4D8F7-B644-4C90-B48F-865583813CD9}" dt="2023-04-14T15:14:43.997" v="1087" actId="1076"/>
          <ac:cxnSpMkLst>
            <pc:docMk/>
            <pc:sldMk cId="934862519" sldId="265"/>
            <ac:cxnSpMk id="90" creationId="{29FEC236-85EC-F81D-43BD-842E98189BA4}"/>
          </ac:cxnSpMkLst>
        </pc:cxnChg>
        <pc:cxnChg chg="del">
          <ac:chgData name="Philippe Karan" userId="c2e8f618-9ffe-4e23-aa52-34539506ef1c" providerId="ADAL" clId="{E8F4D8F7-B644-4C90-B48F-865583813CD9}" dt="2023-04-14T15:14:27.599" v="1084" actId="478"/>
          <ac:cxnSpMkLst>
            <pc:docMk/>
            <pc:sldMk cId="934862519" sldId="265"/>
            <ac:cxnSpMk id="91" creationId="{F7ED21BC-2876-4486-83EE-5FDBF83E4A02}"/>
          </ac:cxnSpMkLst>
        </pc:cxnChg>
        <pc:cxnChg chg="add mod">
          <ac:chgData name="Philippe Karan" userId="c2e8f618-9ffe-4e23-aa52-34539506ef1c" providerId="ADAL" clId="{E8F4D8F7-B644-4C90-B48F-865583813CD9}" dt="2023-04-14T15:14:43.997" v="1087" actId="1076"/>
          <ac:cxnSpMkLst>
            <pc:docMk/>
            <pc:sldMk cId="934862519" sldId="265"/>
            <ac:cxnSpMk id="93" creationId="{39F72C74-FE4D-6AB2-0C3E-464873ABDEE0}"/>
          </ac:cxnSpMkLst>
        </pc:cxnChg>
        <pc:cxnChg chg="add mod">
          <ac:chgData name="Philippe Karan" userId="c2e8f618-9ffe-4e23-aa52-34539506ef1c" providerId="ADAL" clId="{E8F4D8F7-B644-4C90-B48F-865583813CD9}" dt="2023-04-14T15:14:43.997" v="1087" actId="1076"/>
          <ac:cxnSpMkLst>
            <pc:docMk/>
            <pc:sldMk cId="934862519" sldId="265"/>
            <ac:cxnSpMk id="99" creationId="{CCCAF30A-AF4B-7A8F-865B-B94720A78157}"/>
          </ac:cxnSpMkLst>
        </pc:cxnChg>
        <pc:cxnChg chg="add mod">
          <ac:chgData name="Philippe Karan" userId="c2e8f618-9ffe-4e23-aa52-34539506ef1c" providerId="ADAL" clId="{E8F4D8F7-B644-4C90-B48F-865583813CD9}" dt="2023-04-14T15:14:43.997" v="1087" actId="1076"/>
          <ac:cxnSpMkLst>
            <pc:docMk/>
            <pc:sldMk cId="934862519" sldId="265"/>
            <ac:cxnSpMk id="128" creationId="{D651EBCD-F4EC-5346-F6F3-ACC9786502A2}"/>
          </ac:cxnSpMkLst>
        </pc:cxnChg>
        <pc:cxnChg chg="add mod">
          <ac:chgData name="Philippe Karan" userId="c2e8f618-9ffe-4e23-aa52-34539506ef1c" providerId="ADAL" clId="{E8F4D8F7-B644-4C90-B48F-865583813CD9}" dt="2023-04-14T15:14:43.997" v="1087" actId="1076"/>
          <ac:cxnSpMkLst>
            <pc:docMk/>
            <pc:sldMk cId="934862519" sldId="265"/>
            <ac:cxnSpMk id="129" creationId="{BCC049B8-D7CB-7D21-262B-B4DFF395F218}"/>
          </ac:cxnSpMkLst>
        </pc:cxnChg>
        <pc:cxnChg chg="add mod">
          <ac:chgData name="Philippe Karan" userId="c2e8f618-9ffe-4e23-aa52-34539506ef1c" providerId="ADAL" clId="{E8F4D8F7-B644-4C90-B48F-865583813CD9}" dt="2023-04-14T15:14:43.997" v="1087" actId="1076"/>
          <ac:cxnSpMkLst>
            <pc:docMk/>
            <pc:sldMk cId="934862519" sldId="265"/>
            <ac:cxnSpMk id="130" creationId="{1C8E9A6D-307C-3155-1F7E-7CF8FC1A3255}"/>
          </ac:cxnSpMkLst>
        </pc:cxnChg>
        <pc:cxnChg chg="add mod">
          <ac:chgData name="Philippe Karan" userId="c2e8f618-9ffe-4e23-aa52-34539506ef1c" providerId="ADAL" clId="{E8F4D8F7-B644-4C90-B48F-865583813CD9}" dt="2023-04-14T15:14:43.997" v="1087" actId="1076"/>
          <ac:cxnSpMkLst>
            <pc:docMk/>
            <pc:sldMk cId="934862519" sldId="265"/>
            <ac:cxnSpMk id="131" creationId="{7E0DB421-4C79-2A10-0F83-E35519B1ED16}"/>
          </ac:cxnSpMkLst>
        </pc:cxnChg>
        <pc:cxnChg chg="add mod">
          <ac:chgData name="Philippe Karan" userId="c2e8f618-9ffe-4e23-aa52-34539506ef1c" providerId="ADAL" clId="{E8F4D8F7-B644-4C90-B48F-865583813CD9}" dt="2023-04-14T15:14:43.997" v="1087" actId="1076"/>
          <ac:cxnSpMkLst>
            <pc:docMk/>
            <pc:sldMk cId="934862519" sldId="265"/>
            <ac:cxnSpMk id="132" creationId="{A47A873B-7501-B036-E06A-4D1FA521D693}"/>
          </ac:cxnSpMkLst>
        </pc:cxnChg>
        <pc:cxnChg chg="add mod">
          <ac:chgData name="Philippe Karan" userId="c2e8f618-9ffe-4e23-aa52-34539506ef1c" providerId="ADAL" clId="{E8F4D8F7-B644-4C90-B48F-865583813CD9}" dt="2023-04-14T15:14:43.997" v="1087" actId="1076"/>
          <ac:cxnSpMkLst>
            <pc:docMk/>
            <pc:sldMk cId="934862519" sldId="265"/>
            <ac:cxnSpMk id="133" creationId="{2073E579-DF1D-CC29-21BB-E524BEBD5367}"/>
          </ac:cxnSpMkLst>
        </pc:cxnChg>
        <pc:cxnChg chg="add mod">
          <ac:chgData name="Philippe Karan" userId="c2e8f618-9ffe-4e23-aa52-34539506ef1c" providerId="ADAL" clId="{E8F4D8F7-B644-4C90-B48F-865583813CD9}" dt="2023-04-14T15:14:43.997" v="1087" actId="1076"/>
          <ac:cxnSpMkLst>
            <pc:docMk/>
            <pc:sldMk cId="934862519" sldId="265"/>
            <ac:cxnSpMk id="134" creationId="{4CD16DF7-E869-4D11-0478-E8F543F6D3F7}"/>
          </ac:cxnSpMkLst>
        </pc:cxnChg>
        <pc:cxnChg chg="add mod">
          <ac:chgData name="Philippe Karan" userId="c2e8f618-9ffe-4e23-aa52-34539506ef1c" providerId="ADAL" clId="{E8F4D8F7-B644-4C90-B48F-865583813CD9}" dt="2023-04-14T15:14:43.997" v="1087" actId="1076"/>
          <ac:cxnSpMkLst>
            <pc:docMk/>
            <pc:sldMk cId="934862519" sldId="265"/>
            <ac:cxnSpMk id="135" creationId="{6AE24C37-2357-5804-C9D9-03A1A30CC1D2}"/>
          </ac:cxnSpMkLst>
        </pc:cxnChg>
        <pc:cxnChg chg="add mod">
          <ac:chgData name="Philippe Karan" userId="c2e8f618-9ffe-4e23-aa52-34539506ef1c" providerId="ADAL" clId="{E8F4D8F7-B644-4C90-B48F-865583813CD9}" dt="2023-04-14T15:14:43.997" v="1087" actId="1076"/>
          <ac:cxnSpMkLst>
            <pc:docMk/>
            <pc:sldMk cId="934862519" sldId="265"/>
            <ac:cxnSpMk id="136" creationId="{7FA5D961-9427-1EAA-3824-FD9C24CDCB4D}"/>
          </ac:cxnSpMkLst>
        </pc:cxnChg>
        <pc:cxnChg chg="add mod">
          <ac:chgData name="Philippe Karan" userId="c2e8f618-9ffe-4e23-aa52-34539506ef1c" providerId="ADAL" clId="{E8F4D8F7-B644-4C90-B48F-865583813CD9}" dt="2023-04-14T15:14:43.997" v="1087" actId="1076"/>
          <ac:cxnSpMkLst>
            <pc:docMk/>
            <pc:sldMk cId="934862519" sldId="265"/>
            <ac:cxnSpMk id="139" creationId="{8B809978-C959-5AD6-94EF-67F29791D89F}"/>
          </ac:cxnSpMkLst>
        </pc:cxnChg>
        <pc:cxnChg chg="add mod">
          <ac:chgData name="Philippe Karan" userId="c2e8f618-9ffe-4e23-aa52-34539506ef1c" providerId="ADAL" clId="{E8F4D8F7-B644-4C90-B48F-865583813CD9}" dt="2023-04-14T15:14:43.997" v="1087" actId="1076"/>
          <ac:cxnSpMkLst>
            <pc:docMk/>
            <pc:sldMk cId="934862519" sldId="265"/>
            <ac:cxnSpMk id="140" creationId="{6B24D189-0637-3D6A-9EF5-AFB5722BB8A2}"/>
          </ac:cxnSpMkLst>
        </pc:cxnChg>
        <pc:cxnChg chg="add mod">
          <ac:chgData name="Philippe Karan" userId="c2e8f618-9ffe-4e23-aa52-34539506ef1c" providerId="ADAL" clId="{E8F4D8F7-B644-4C90-B48F-865583813CD9}" dt="2023-04-14T15:14:43.997" v="1087" actId="1076"/>
          <ac:cxnSpMkLst>
            <pc:docMk/>
            <pc:sldMk cId="934862519" sldId="265"/>
            <ac:cxnSpMk id="141" creationId="{480F5DF6-0148-6DA8-F1D7-EB7FCCCDF3FE}"/>
          </ac:cxnSpMkLst>
        </pc:cxnChg>
        <pc:cxnChg chg="add mod">
          <ac:chgData name="Philippe Karan" userId="c2e8f618-9ffe-4e23-aa52-34539506ef1c" providerId="ADAL" clId="{E8F4D8F7-B644-4C90-B48F-865583813CD9}" dt="2023-04-14T15:14:43.997" v="1087" actId="1076"/>
          <ac:cxnSpMkLst>
            <pc:docMk/>
            <pc:sldMk cId="934862519" sldId="265"/>
            <ac:cxnSpMk id="142" creationId="{12574D53-C477-7DEC-EC77-03DBA58098C1}"/>
          </ac:cxnSpMkLst>
        </pc:cxnChg>
        <pc:cxnChg chg="add mod">
          <ac:chgData name="Philippe Karan" userId="c2e8f618-9ffe-4e23-aa52-34539506ef1c" providerId="ADAL" clId="{E8F4D8F7-B644-4C90-B48F-865583813CD9}" dt="2023-04-14T15:14:43.997" v="1087" actId="1076"/>
          <ac:cxnSpMkLst>
            <pc:docMk/>
            <pc:sldMk cId="934862519" sldId="265"/>
            <ac:cxnSpMk id="143" creationId="{98A20180-36B6-D291-F5BF-8E5BEFC57FA7}"/>
          </ac:cxnSpMkLst>
        </pc:cxnChg>
        <pc:cxnChg chg="add mod">
          <ac:chgData name="Philippe Karan" userId="c2e8f618-9ffe-4e23-aa52-34539506ef1c" providerId="ADAL" clId="{E8F4D8F7-B644-4C90-B48F-865583813CD9}" dt="2023-04-14T15:14:43.997" v="1087" actId="1076"/>
          <ac:cxnSpMkLst>
            <pc:docMk/>
            <pc:sldMk cId="934862519" sldId="265"/>
            <ac:cxnSpMk id="144" creationId="{8D2AE56B-564A-AEE9-07C3-C6BA4BD03EB0}"/>
          </ac:cxnSpMkLst>
        </pc:cxnChg>
        <pc:cxnChg chg="add mod">
          <ac:chgData name="Philippe Karan" userId="c2e8f618-9ffe-4e23-aa52-34539506ef1c" providerId="ADAL" clId="{E8F4D8F7-B644-4C90-B48F-865583813CD9}" dt="2023-04-14T15:14:43.997" v="1087" actId="1076"/>
          <ac:cxnSpMkLst>
            <pc:docMk/>
            <pc:sldMk cId="934862519" sldId="265"/>
            <ac:cxnSpMk id="145" creationId="{1F563A42-4DDC-CC08-9D99-A8316B5A4A0F}"/>
          </ac:cxnSpMkLst>
        </pc:cxnChg>
        <pc:cxnChg chg="add mod">
          <ac:chgData name="Philippe Karan" userId="c2e8f618-9ffe-4e23-aa52-34539506ef1c" providerId="ADAL" clId="{E8F4D8F7-B644-4C90-B48F-865583813CD9}" dt="2023-04-14T15:14:43.997" v="1087" actId="1076"/>
          <ac:cxnSpMkLst>
            <pc:docMk/>
            <pc:sldMk cId="934862519" sldId="265"/>
            <ac:cxnSpMk id="146" creationId="{3670F506-6153-18FA-23A9-65130D53A5AA}"/>
          </ac:cxnSpMkLst>
        </pc:cxnChg>
        <pc:cxnChg chg="add mod">
          <ac:chgData name="Philippe Karan" userId="c2e8f618-9ffe-4e23-aa52-34539506ef1c" providerId="ADAL" clId="{E8F4D8F7-B644-4C90-B48F-865583813CD9}" dt="2023-04-14T15:14:43.997" v="1087" actId="1076"/>
          <ac:cxnSpMkLst>
            <pc:docMk/>
            <pc:sldMk cId="934862519" sldId="265"/>
            <ac:cxnSpMk id="147" creationId="{234C00AC-FDBA-F558-FFB4-50EB06F9C8D9}"/>
          </ac:cxnSpMkLst>
        </pc:cxnChg>
        <pc:cxnChg chg="add mod">
          <ac:chgData name="Philippe Karan" userId="c2e8f618-9ffe-4e23-aa52-34539506ef1c" providerId="ADAL" clId="{E8F4D8F7-B644-4C90-B48F-865583813CD9}" dt="2023-04-14T15:14:43.997" v="1087" actId="1076"/>
          <ac:cxnSpMkLst>
            <pc:docMk/>
            <pc:sldMk cId="934862519" sldId="265"/>
            <ac:cxnSpMk id="148" creationId="{D6B4B499-4473-9452-CFE2-83F11CDCACE2}"/>
          </ac:cxnSpMkLst>
        </pc:cxnChg>
        <pc:cxnChg chg="add mod">
          <ac:chgData name="Philippe Karan" userId="c2e8f618-9ffe-4e23-aa52-34539506ef1c" providerId="ADAL" clId="{E8F4D8F7-B644-4C90-B48F-865583813CD9}" dt="2023-04-14T15:14:43.997" v="1087" actId="1076"/>
          <ac:cxnSpMkLst>
            <pc:docMk/>
            <pc:sldMk cId="934862519" sldId="265"/>
            <ac:cxnSpMk id="149" creationId="{E165CF1A-52DD-B1FD-0D48-DB2A02F611E9}"/>
          </ac:cxnSpMkLst>
        </pc:cxnChg>
        <pc:cxnChg chg="add mod">
          <ac:chgData name="Philippe Karan" userId="c2e8f618-9ffe-4e23-aa52-34539506ef1c" providerId="ADAL" clId="{E8F4D8F7-B644-4C90-B48F-865583813CD9}" dt="2023-04-14T15:14:43.997" v="1087" actId="1076"/>
          <ac:cxnSpMkLst>
            <pc:docMk/>
            <pc:sldMk cId="934862519" sldId="265"/>
            <ac:cxnSpMk id="150" creationId="{16FF1E79-F531-CC7B-A321-8DCF922EFF36}"/>
          </ac:cxnSpMkLst>
        </pc:cxnChg>
        <pc:cxnChg chg="add mod">
          <ac:chgData name="Philippe Karan" userId="c2e8f618-9ffe-4e23-aa52-34539506ef1c" providerId="ADAL" clId="{E8F4D8F7-B644-4C90-B48F-865583813CD9}" dt="2023-04-14T15:14:43.997" v="1087" actId="1076"/>
          <ac:cxnSpMkLst>
            <pc:docMk/>
            <pc:sldMk cId="934862519" sldId="265"/>
            <ac:cxnSpMk id="151" creationId="{0DC42C4B-432A-9A28-03B2-AB1D9A629FF1}"/>
          </ac:cxnSpMkLst>
        </pc:cxnChg>
        <pc:cxnChg chg="add mod">
          <ac:chgData name="Philippe Karan" userId="c2e8f618-9ffe-4e23-aa52-34539506ef1c" providerId="ADAL" clId="{E8F4D8F7-B644-4C90-B48F-865583813CD9}" dt="2023-04-14T15:14:43.997" v="1087" actId="1076"/>
          <ac:cxnSpMkLst>
            <pc:docMk/>
            <pc:sldMk cId="934862519" sldId="265"/>
            <ac:cxnSpMk id="152" creationId="{8EBB1B0A-137D-EEEC-DD06-1737D2454A43}"/>
          </ac:cxnSpMkLst>
        </pc:cxnChg>
        <pc:cxnChg chg="add mod">
          <ac:chgData name="Philippe Karan" userId="c2e8f618-9ffe-4e23-aa52-34539506ef1c" providerId="ADAL" clId="{E8F4D8F7-B644-4C90-B48F-865583813CD9}" dt="2023-04-14T15:14:43.997" v="1087" actId="1076"/>
          <ac:cxnSpMkLst>
            <pc:docMk/>
            <pc:sldMk cId="934862519" sldId="265"/>
            <ac:cxnSpMk id="153" creationId="{2EED6217-4E17-73F5-9E4B-83ADB11923BF}"/>
          </ac:cxnSpMkLst>
        </pc:cxnChg>
        <pc:cxnChg chg="add mod">
          <ac:chgData name="Philippe Karan" userId="c2e8f618-9ffe-4e23-aa52-34539506ef1c" providerId="ADAL" clId="{E8F4D8F7-B644-4C90-B48F-865583813CD9}" dt="2023-04-14T15:14:43.997" v="1087" actId="1076"/>
          <ac:cxnSpMkLst>
            <pc:docMk/>
            <pc:sldMk cId="934862519" sldId="265"/>
            <ac:cxnSpMk id="154" creationId="{1E158A44-0641-D02A-A05F-1632522DCC64}"/>
          </ac:cxnSpMkLst>
        </pc:cxnChg>
        <pc:cxnChg chg="add mod">
          <ac:chgData name="Philippe Karan" userId="c2e8f618-9ffe-4e23-aa52-34539506ef1c" providerId="ADAL" clId="{E8F4D8F7-B644-4C90-B48F-865583813CD9}" dt="2023-04-14T15:14:43.997" v="1087" actId="1076"/>
          <ac:cxnSpMkLst>
            <pc:docMk/>
            <pc:sldMk cId="934862519" sldId="265"/>
            <ac:cxnSpMk id="155" creationId="{4EAD3E16-6BF8-5FC9-9EE8-6FE2A1773980}"/>
          </ac:cxnSpMkLst>
        </pc:cxnChg>
        <pc:cxnChg chg="add mod">
          <ac:chgData name="Philippe Karan" userId="c2e8f618-9ffe-4e23-aa52-34539506ef1c" providerId="ADAL" clId="{E8F4D8F7-B644-4C90-B48F-865583813CD9}" dt="2023-04-14T15:14:43.997" v="1087" actId="1076"/>
          <ac:cxnSpMkLst>
            <pc:docMk/>
            <pc:sldMk cId="934862519" sldId="265"/>
            <ac:cxnSpMk id="157" creationId="{33A9AF32-96AA-DC69-F128-E8702215F63A}"/>
          </ac:cxnSpMkLst>
        </pc:cxnChg>
        <pc:cxnChg chg="add mod">
          <ac:chgData name="Philippe Karan" userId="c2e8f618-9ffe-4e23-aa52-34539506ef1c" providerId="ADAL" clId="{E8F4D8F7-B644-4C90-B48F-865583813CD9}" dt="2023-04-14T15:14:43.997" v="1087" actId="1076"/>
          <ac:cxnSpMkLst>
            <pc:docMk/>
            <pc:sldMk cId="934862519" sldId="265"/>
            <ac:cxnSpMk id="159" creationId="{3557CB06-2149-CE48-476C-79A2D1BACB73}"/>
          </ac:cxnSpMkLst>
        </pc:cxnChg>
        <pc:cxnChg chg="add mod">
          <ac:chgData name="Philippe Karan" userId="c2e8f618-9ffe-4e23-aa52-34539506ef1c" providerId="ADAL" clId="{E8F4D8F7-B644-4C90-B48F-865583813CD9}" dt="2023-04-14T15:14:43.997" v="1087" actId="1076"/>
          <ac:cxnSpMkLst>
            <pc:docMk/>
            <pc:sldMk cId="934862519" sldId="265"/>
            <ac:cxnSpMk id="163" creationId="{DA7EA0C9-F181-8BEC-AF19-7D2820DD9C74}"/>
          </ac:cxnSpMkLst>
        </pc:cxnChg>
        <pc:cxnChg chg="add mod">
          <ac:chgData name="Philippe Karan" userId="c2e8f618-9ffe-4e23-aa52-34539506ef1c" providerId="ADAL" clId="{E8F4D8F7-B644-4C90-B48F-865583813CD9}" dt="2023-04-14T15:14:43.997" v="1087" actId="1076"/>
          <ac:cxnSpMkLst>
            <pc:docMk/>
            <pc:sldMk cId="934862519" sldId="265"/>
            <ac:cxnSpMk id="164" creationId="{C6946A3D-5B07-2459-0F71-C84BE5EA826D}"/>
          </ac:cxnSpMkLst>
        </pc:cxnChg>
        <pc:cxnChg chg="add mod">
          <ac:chgData name="Philippe Karan" userId="c2e8f618-9ffe-4e23-aa52-34539506ef1c" providerId="ADAL" clId="{E8F4D8F7-B644-4C90-B48F-865583813CD9}" dt="2023-04-14T15:14:43.997" v="1087" actId="1076"/>
          <ac:cxnSpMkLst>
            <pc:docMk/>
            <pc:sldMk cId="934862519" sldId="265"/>
            <ac:cxnSpMk id="165" creationId="{547BEDCA-A5E8-45D7-5C06-7E25C44255ED}"/>
          </ac:cxnSpMkLst>
        </pc:cxnChg>
        <pc:cxnChg chg="add mod">
          <ac:chgData name="Philippe Karan" userId="c2e8f618-9ffe-4e23-aa52-34539506ef1c" providerId="ADAL" clId="{E8F4D8F7-B644-4C90-B48F-865583813CD9}" dt="2023-04-14T15:14:43.997" v="1087" actId="1076"/>
          <ac:cxnSpMkLst>
            <pc:docMk/>
            <pc:sldMk cId="934862519" sldId="265"/>
            <ac:cxnSpMk id="166" creationId="{C5C61DD0-297D-FFEF-0895-029EE200AB69}"/>
          </ac:cxnSpMkLst>
        </pc:cxnChg>
        <pc:cxnChg chg="add mod">
          <ac:chgData name="Philippe Karan" userId="c2e8f618-9ffe-4e23-aa52-34539506ef1c" providerId="ADAL" clId="{E8F4D8F7-B644-4C90-B48F-865583813CD9}" dt="2023-04-14T15:14:43.997" v="1087" actId="1076"/>
          <ac:cxnSpMkLst>
            <pc:docMk/>
            <pc:sldMk cId="934862519" sldId="265"/>
            <ac:cxnSpMk id="167" creationId="{FEC5BD4C-38BC-BC03-428D-A6D41B301867}"/>
          </ac:cxnSpMkLst>
        </pc:cxnChg>
        <pc:cxnChg chg="add mod">
          <ac:chgData name="Philippe Karan" userId="c2e8f618-9ffe-4e23-aa52-34539506ef1c" providerId="ADAL" clId="{E8F4D8F7-B644-4C90-B48F-865583813CD9}" dt="2023-04-14T15:14:43.997" v="1087" actId="1076"/>
          <ac:cxnSpMkLst>
            <pc:docMk/>
            <pc:sldMk cId="934862519" sldId="265"/>
            <ac:cxnSpMk id="168" creationId="{AACAD7FB-E63E-908F-AD5E-4B123D0435A4}"/>
          </ac:cxnSpMkLst>
        </pc:cxnChg>
        <pc:cxnChg chg="add mod">
          <ac:chgData name="Philippe Karan" userId="c2e8f618-9ffe-4e23-aa52-34539506ef1c" providerId="ADAL" clId="{E8F4D8F7-B644-4C90-B48F-865583813CD9}" dt="2023-04-14T15:14:43.997" v="1087" actId="1076"/>
          <ac:cxnSpMkLst>
            <pc:docMk/>
            <pc:sldMk cId="934862519" sldId="265"/>
            <ac:cxnSpMk id="169" creationId="{3109525B-F7EA-7684-AF4F-2769FF7ACE1E}"/>
          </ac:cxnSpMkLst>
        </pc:cxnChg>
        <pc:cxnChg chg="add mod">
          <ac:chgData name="Philippe Karan" userId="c2e8f618-9ffe-4e23-aa52-34539506ef1c" providerId="ADAL" clId="{E8F4D8F7-B644-4C90-B48F-865583813CD9}" dt="2023-04-14T15:14:43.997" v="1087" actId="1076"/>
          <ac:cxnSpMkLst>
            <pc:docMk/>
            <pc:sldMk cId="934862519" sldId="265"/>
            <ac:cxnSpMk id="170" creationId="{9B36DBB0-E965-3592-F843-535972E83AA9}"/>
          </ac:cxnSpMkLst>
        </pc:cxnChg>
        <pc:cxnChg chg="add mod">
          <ac:chgData name="Philippe Karan" userId="c2e8f618-9ffe-4e23-aa52-34539506ef1c" providerId="ADAL" clId="{E8F4D8F7-B644-4C90-B48F-865583813CD9}" dt="2023-04-14T15:14:43.997" v="1087" actId="1076"/>
          <ac:cxnSpMkLst>
            <pc:docMk/>
            <pc:sldMk cId="934862519" sldId="265"/>
            <ac:cxnSpMk id="171" creationId="{A7EF73BC-7FF7-962C-73DC-DAC3839F64B1}"/>
          </ac:cxnSpMkLst>
        </pc:cxnChg>
        <pc:cxnChg chg="add mod">
          <ac:chgData name="Philippe Karan" userId="c2e8f618-9ffe-4e23-aa52-34539506ef1c" providerId="ADAL" clId="{E8F4D8F7-B644-4C90-B48F-865583813CD9}" dt="2023-04-14T15:14:43.997" v="1087" actId="1076"/>
          <ac:cxnSpMkLst>
            <pc:docMk/>
            <pc:sldMk cId="934862519" sldId="265"/>
            <ac:cxnSpMk id="172" creationId="{1A0BF8ED-679E-349F-3AC1-DCF90E929427}"/>
          </ac:cxnSpMkLst>
        </pc:cxnChg>
        <pc:cxnChg chg="add mod">
          <ac:chgData name="Philippe Karan" userId="c2e8f618-9ffe-4e23-aa52-34539506ef1c" providerId="ADAL" clId="{E8F4D8F7-B644-4C90-B48F-865583813CD9}" dt="2023-04-14T15:14:43.997" v="1087" actId="1076"/>
          <ac:cxnSpMkLst>
            <pc:docMk/>
            <pc:sldMk cId="934862519" sldId="265"/>
            <ac:cxnSpMk id="173" creationId="{F1B1769A-35A9-33B1-73A4-7792B77687D8}"/>
          </ac:cxnSpMkLst>
        </pc:cxnChg>
        <pc:cxnChg chg="add mod">
          <ac:chgData name="Philippe Karan" userId="c2e8f618-9ffe-4e23-aa52-34539506ef1c" providerId="ADAL" clId="{E8F4D8F7-B644-4C90-B48F-865583813CD9}" dt="2023-04-14T15:14:43.997" v="1087" actId="1076"/>
          <ac:cxnSpMkLst>
            <pc:docMk/>
            <pc:sldMk cId="934862519" sldId="265"/>
            <ac:cxnSpMk id="174" creationId="{7F71A6D8-F494-71E6-1356-F5664083544F}"/>
          </ac:cxnSpMkLst>
        </pc:cxnChg>
        <pc:cxnChg chg="add mod">
          <ac:chgData name="Philippe Karan" userId="c2e8f618-9ffe-4e23-aa52-34539506ef1c" providerId="ADAL" clId="{E8F4D8F7-B644-4C90-B48F-865583813CD9}" dt="2023-04-14T15:14:43.997" v="1087" actId="1076"/>
          <ac:cxnSpMkLst>
            <pc:docMk/>
            <pc:sldMk cId="934862519" sldId="265"/>
            <ac:cxnSpMk id="175" creationId="{595DE7BD-5F3E-B715-7416-6199E13D1746}"/>
          </ac:cxnSpMkLst>
        </pc:cxnChg>
        <pc:cxnChg chg="add mod">
          <ac:chgData name="Philippe Karan" userId="c2e8f618-9ffe-4e23-aa52-34539506ef1c" providerId="ADAL" clId="{E8F4D8F7-B644-4C90-B48F-865583813CD9}" dt="2023-04-14T15:14:43.997" v="1087" actId="1076"/>
          <ac:cxnSpMkLst>
            <pc:docMk/>
            <pc:sldMk cId="934862519" sldId="265"/>
            <ac:cxnSpMk id="176" creationId="{7317D9E4-EDDB-4F79-3197-D9B6C2FDF666}"/>
          </ac:cxnSpMkLst>
        </pc:cxnChg>
        <pc:cxnChg chg="add mod">
          <ac:chgData name="Philippe Karan" userId="c2e8f618-9ffe-4e23-aa52-34539506ef1c" providerId="ADAL" clId="{E8F4D8F7-B644-4C90-B48F-865583813CD9}" dt="2023-04-14T15:14:43.997" v="1087" actId="1076"/>
          <ac:cxnSpMkLst>
            <pc:docMk/>
            <pc:sldMk cId="934862519" sldId="265"/>
            <ac:cxnSpMk id="177" creationId="{9BC8BE7B-FCEE-138A-FB9F-28660679D31D}"/>
          </ac:cxnSpMkLst>
        </pc:cxnChg>
        <pc:cxnChg chg="add mod">
          <ac:chgData name="Philippe Karan" userId="c2e8f618-9ffe-4e23-aa52-34539506ef1c" providerId="ADAL" clId="{E8F4D8F7-B644-4C90-B48F-865583813CD9}" dt="2023-04-14T15:14:43.997" v="1087" actId="1076"/>
          <ac:cxnSpMkLst>
            <pc:docMk/>
            <pc:sldMk cId="934862519" sldId="265"/>
            <ac:cxnSpMk id="178" creationId="{6590454B-58C5-B221-6DA2-F7C81BDDFE0C}"/>
          </ac:cxnSpMkLst>
        </pc:cxnChg>
        <pc:cxnChg chg="add mod">
          <ac:chgData name="Philippe Karan" userId="c2e8f618-9ffe-4e23-aa52-34539506ef1c" providerId="ADAL" clId="{E8F4D8F7-B644-4C90-B48F-865583813CD9}" dt="2023-04-14T15:14:43.997" v="1087" actId="1076"/>
          <ac:cxnSpMkLst>
            <pc:docMk/>
            <pc:sldMk cId="934862519" sldId="265"/>
            <ac:cxnSpMk id="179" creationId="{2292E7FF-E387-2E54-4925-81D854CDD15B}"/>
          </ac:cxnSpMkLst>
        </pc:cxnChg>
        <pc:cxnChg chg="add mod">
          <ac:chgData name="Philippe Karan" userId="c2e8f618-9ffe-4e23-aa52-34539506ef1c" providerId="ADAL" clId="{E8F4D8F7-B644-4C90-B48F-865583813CD9}" dt="2023-04-14T15:14:43.997" v="1087" actId="1076"/>
          <ac:cxnSpMkLst>
            <pc:docMk/>
            <pc:sldMk cId="934862519" sldId="265"/>
            <ac:cxnSpMk id="180" creationId="{867DD1B2-3126-108B-ADBF-EA8E7E2B1105}"/>
          </ac:cxnSpMkLst>
        </pc:cxnChg>
        <pc:cxnChg chg="add mod">
          <ac:chgData name="Philippe Karan" userId="c2e8f618-9ffe-4e23-aa52-34539506ef1c" providerId="ADAL" clId="{E8F4D8F7-B644-4C90-B48F-865583813CD9}" dt="2023-04-14T15:14:43.997" v="1087" actId="1076"/>
          <ac:cxnSpMkLst>
            <pc:docMk/>
            <pc:sldMk cId="934862519" sldId="265"/>
            <ac:cxnSpMk id="181" creationId="{3D264B3F-B769-A4EC-AE9E-91831F059094}"/>
          </ac:cxnSpMkLst>
        </pc:cxnChg>
        <pc:cxnChg chg="add mod">
          <ac:chgData name="Philippe Karan" userId="c2e8f618-9ffe-4e23-aa52-34539506ef1c" providerId="ADAL" clId="{E8F4D8F7-B644-4C90-B48F-865583813CD9}" dt="2023-04-14T15:14:43.997" v="1087" actId="1076"/>
          <ac:cxnSpMkLst>
            <pc:docMk/>
            <pc:sldMk cId="934862519" sldId="265"/>
            <ac:cxnSpMk id="182" creationId="{DA7EF800-9F92-7B5B-FF26-772C2991D21A}"/>
          </ac:cxnSpMkLst>
        </pc:cxnChg>
        <pc:cxnChg chg="add mod">
          <ac:chgData name="Philippe Karan" userId="c2e8f618-9ffe-4e23-aa52-34539506ef1c" providerId="ADAL" clId="{E8F4D8F7-B644-4C90-B48F-865583813CD9}" dt="2023-04-14T15:14:43.997" v="1087" actId="1076"/>
          <ac:cxnSpMkLst>
            <pc:docMk/>
            <pc:sldMk cId="934862519" sldId="265"/>
            <ac:cxnSpMk id="183" creationId="{67A70F63-0F09-DDC8-B02C-E9975AAB6AF8}"/>
          </ac:cxnSpMkLst>
        </pc:cxnChg>
        <pc:cxnChg chg="add mod">
          <ac:chgData name="Philippe Karan" userId="c2e8f618-9ffe-4e23-aa52-34539506ef1c" providerId="ADAL" clId="{E8F4D8F7-B644-4C90-B48F-865583813CD9}" dt="2023-04-14T15:14:43.997" v="1087" actId="1076"/>
          <ac:cxnSpMkLst>
            <pc:docMk/>
            <pc:sldMk cId="934862519" sldId="265"/>
            <ac:cxnSpMk id="184" creationId="{8566A31D-DE36-220E-2271-58C81F72CD8E}"/>
          </ac:cxnSpMkLst>
        </pc:cxnChg>
        <pc:cxnChg chg="add mod">
          <ac:chgData name="Philippe Karan" userId="c2e8f618-9ffe-4e23-aa52-34539506ef1c" providerId="ADAL" clId="{E8F4D8F7-B644-4C90-B48F-865583813CD9}" dt="2023-04-14T15:14:43.997" v="1087" actId="1076"/>
          <ac:cxnSpMkLst>
            <pc:docMk/>
            <pc:sldMk cId="934862519" sldId="265"/>
            <ac:cxnSpMk id="185" creationId="{B5898329-4CE2-3895-5F16-6924E8408F01}"/>
          </ac:cxnSpMkLst>
        </pc:cxnChg>
        <pc:cxnChg chg="add mod">
          <ac:chgData name="Philippe Karan" userId="c2e8f618-9ffe-4e23-aa52-34539506ef1c" providerId="ADAL" clId="{E8F4D8F7-B644-4C90-B48F-865583813CD9}" dt="2023-04-14T15:14:43.997" v="1087" actId="1076"/>
          <ac:cxnSpMkLst>
            <pc:docMk/>
            <pc:sldMk cId="934862519" sldId="265"/>
            <ac:cxnSpMk id="186" creationId="{CD06643A-F497-C3BF-1A6A-A886ED4DB7C7}"/>
          </ac:cxnSpMkLst>
        </pc:cxnChg>
        <pc:cxnChg chg="add mod">
          <ac:chgData name="Philippe Karan" userId="c2e8f618-9ffe-4e23-aa52-34539506ef1c" providerId="ADAL" clId="{E8F4D8F7-B644-4C90-B48F-865583813CD9}" dt="2023-04-14T15:14:43.997" v="1087" actId="1076"/>
          <ac:cxnSpMkLst>
            <pc:docMk/>
            <pc:sldMk cId="934862519" sldId="265"/>
            <ac:cxnSpMk id="187" creationId="{5E39DBDF-2319-AFB5-08F5-901D5F05744D}"/>
          </ac:cxnSpMkLst>
        </pc:cxnChg>
        <pc:cxnChg chg="add mod">
          <ac:chgData name="Philippe Karan" userId="c2e8f618-9ffe-4e23-aa52-34539506ef1c" providerId="ADAL" clId="{E8F4D8F7-B644-4C90-B48F-865583813CD9}" dt="2023-04-14T15:14:43.997" v="1087" actId="1076"/>
          <ac:cxnSpMkLst>
            <pc:docMk/>
            <pc:sldMk cId="934862519" sldId="265"/>
            <ac:cxnSpMk id="188" creationId="{5B802738-2107-FCE1-74DF-B63D8E4D1EA1}"/>
          </ac:cxnSpMkLst>
        </pc:cxnChg>
        <pc:cxnChg chg="add mod">
          <ac:chgData name="Philippe Karan" userId="c2e8f618-9ffe-4e23-aa52-34539506ef1c" providerId="ADAL" clId="{E8F4D8F7-B644-4C90-B48F-865583813CD9}" dt="2023-04-14T15:14:43.997" v="1087" actId="1076"/>
          <ac:cxnSpMkLst>
            <pc:docMk/>
            <pc:sldMk cId="934862519" sldId="265"/>
            <ac:cxnSpMk id="189" creationId="{1EE150CE-8D44-4007-D988-98BAA9039962}"/>
          </ac:cxnSpMkLst>
        </pc:cxnChg>
        <pc:cxnChg chg="add mod">
          <ac:chgData name="Philippe Karan" userId="c2e8f618-9ffe-4e23-aa52-34539506ef1c" providerId="ADAL" clId="{E8F4D8F7-B644-4C90-B48F-865583813CD9}" dt="2023-04-14T15:14:43.997" v="1087" actId="1076"/>
          <ac:cxnSpMkLst>
            <pc:docMk/>
            <pc:sldMk cId="934862519" sldId="265"/>
            <ac:cxnSpMk id="190" creationId="{45E91E56-6074-926B-873B-944C8B9AFF03}"/>
          </ac:cxnSpMkLst>
        </pc:cxnChg>
        <pc:cxnChg chg="add mod">
          <ac:chgData name="Philippe Karan" userId="c2e8f618-9ffe-4e23-aa52-34539506ef1c" providerId="ADAL" clId="{E8F4D8F7-B644-4C90-B48F-865583813CD9}" dt="2023-04-14T15:14:43.997" v="1087" actId="1076"/>
          <ac:cxnSpMkLst>
            <pc:docMk/>
            <pc:sldMk cId="934862519" sldId="265"/>
            <ac:cxnSpMk id="191" creationId="{962C915D-74FA-C2C4-FBB7-DFF8A748BCB3}"/>
          </ac:cxnSpMkLst>
        </pc:cxnChg>
        <pc:cxnChg chg="add mod">
          <ac:chgData name="Philippe Karan" userId="c2e8f618-9ffe-4e23-aa52-34539506ef1c" providerId="ADAL" clId="{E8F4D8F7-B644-4C90-B48F-865583813CD9}" dt="2023-04-14T15:14:43.997" v="1087" actId="1076"/>
          <ac:cxnSpMkLst>
            <pc:docMk/>
            <pc:sldMk cId="934862519" sldId="265"/>
            <ac:cxnSpMk id="192" creationId="{D991283C-E8D0-5485-3626-3418CFA22AEE}"/>
          </ac:cxnSpMkLst>
        </pc:cxnChg>
        <pc:cxnChg chg="add mod">
          <ac:chgData name="Philippe Karan" userId="c2e8f618-9ffe-4e23-aa52-34539506ef1c" providerId="ADAL" clId="{E8F4D8F7-B644-4C90-B48F-865583813CD9}" dt="2023-04-14T15:14:43.997" v="1087" actId="1076"/>
          <ac:cxnSpMkLst>
            <pc:docMk/>
            <pc:sldMk cId="934862519" sldId="265"/>
            <ac:cxnSpMk id="193" creationId="{56048358-064E-09A8-0622-ACEB91C36FEC}"/>
          </ac:cxnSpMkLst>
        </pc:cxnChg>
        <pc:cxnChg chg="add mod">
          <ac:chgData name="Philippe Karan" userId="c2e8f618-9ffe-4e23-aa52-34539506ef1c" providerId="ADAL" clId="{E8F4D8F7-B644-4C90-B48F-865583813CD9}" dt="2023-04-14T15:14:43.997" v="1087" actId="1076"/>
          <ac:cxnSpMkLst>
            <pc:docMk/>
            <pc:sldMk cId="934862519" sldId="265"/>
            <ac:cxnSpMk id="194" creationId="{6249CD41-6B67-5094-582C-5E01FBAE9393}"/>
          </ac:cxnSpMkLst>
        </pc:cxnChg>
        <pc:cxnChg chg="add mod">
          <ac:chgData name="Philippe Karan" userId="c2e8f618-9ffe-4e23-aa52-34539506ef1c" providerId="ADAL" clId="{E8F4D8F7-B644-4C90-B48F-865583813CD9}" dt="2023-04-14T15:14:43.997" v="1087" actId="1076"/>
          <ac:cxnSpMkLst>
            <pc:docMk/>
            <pc:sldMk cId="934862519" sldId="265"/>
            <ac:cxnSpMk id="197" creationId="{69F82C45-F344-A270-787E-35F852DEA701}"/>
          </ac:cxnSpMkLst>
        </pc:cxnChg>
        <pc:cxnChg chg="add mod">
          <ac:chgData name="Philippe Karan" userId="c2e8f618-9ffe-4e23-aa52-34539506ef1c" providerId="ADAL" clId="{E8F4D8F7-B644-4C90-B48F-865583813CD9}" dt="2023-04-14T15:14:43.997" v="1087" actId="1076"/>
          <ac:cxnSpMkLst>
            <pc:docMk/>
            <pc:sldMk cId="934862519" sldId="265"/>
            <ac:cxnSpMk id="198" creationId="{55A5B493-4E11-4500-A8D1-D145486C80B0}"/>
          </ac:cxnSpMkLst>
        </pc:cxnChg>
        <pc:cxnChg chg="add mod">
          <ac:chgData name="Philippe Karan" userId="c2e8f618-9ffe-4e23-aa52-34539506ef1c" providerId="ADAL" clId="{E8F4D8F7-B644-4C90-B48F-865583813CD9}" dt="2023-04-14T15:14:43.997" v="1087" actId="1076"/>
          <ac:cxnSpMkLst>
            <pc:docMk/>
            <pc:sldMk cId="934862519" sldId="265"/>
            <ac:cxnSpMk id="199" creationId="{508DD6C4-6D8D-91B1-D36C-32C811DFFA5F}"/>
          </ac:cxnSpMkLst>
        </pc:cxnChg>
        <pc:cxnChg chg="add mod">
          <ac:chgData name="Philippe Karan" userId="c2e8f618-9ffe-4e23-aa52-34539506ef1c" providerId="ADAL" clId="{E8F4D8F7-B644-4C90-B48F-865583813CD9}" dt="2023-04-14T15:14:43.997" v="1087" actId="1076"/>
          <ac:cxnSpMkLst>
            <pc:docMk/>
            <pc:sldMk cId="934862519" sldId="265"/>
            <ac:cxnSpMk id="200" creationId="{DE8A2C38-F234-1BFC-08C5-B249F3C252B8}"/>
          </ac:cxnSpMkLst>
        </pc:cxnChg>
        <pc:cxnChg chg="add mod">
          <ac:chgData name="Philippe Karan" userId="c2e8f618-9ffe-4e23-aa52-34539506ef1c" providerId="ADAL" clId="{E8F4D8F7-B644-4C90-B48F-865583813CD9}" dt="2023-04-14T15:14:43.997" v="1087" actId="1076"/>
          <ac:cxnSpMkLst>
            <pc:docMk/>
            <pc:sldMk cId="934862519" sldId="265"/>
            <ac:cxnSpMk id="201" creationId="{536EF7B4-8B99-3735-79AC-A9AE2D84100E}"/>
          </ac:cxnSpMkLst>
        </pc:cxnChg>
        <pc:cxnChg chg="add mod">
          <ac:chgData name="Philippe Karan" userId="c2e8f618-9ffe-4e23-aa52-34539506ef1c" providerId="ADAL" clId="{E8F4D8F7-B644-4C90-B48F-865583813CD9}" dt="2023-04-14T15:14:43.997" v="1087" actId="1076"/>
          <ac:cxnSpMkLst>
            <pc:docMk/>
            <pc:sldMk cId="934862519" sldId="265"/>
            <ac:cxnSpMk id="202" creationId="{235390AE-4FE2-463A-4EF7-E576917E39BF}"/>
          </ac:cxnSpMkLst>
        </pc:cxnChg>
      </pc:sldChg>
      <pc:sldChg chg="modSp">
        <pc:chgData name="Philippe Karan" userId="c2e8f618-9ffe-4e23-aa52-34539506ef1c" providerId="ADAL" clId="{E8F4D8F7-B644-4C90-B48F-865583813CD9}" dt="2023-03-21T21:45:09.911" v="1036" actId="114"/>
        <pc:sldMkLst>
          <pc:docMk/>
          <pc:sldMk cId="333232349" sldId="266"/>
        </pc:sldMkLst>
        <pc:spChg chg="mod">
          <ac:chgData name="Philippe Karan" userId="c2e8f618-9ffe-4e23-aa52-34539506ef1c" providerId="ADAL" clId="{E8F4D8F7-B644-4C90-B48F-865583813CD9}" dt="2023-03-21T21:45:09.911" v="1036" actId="114"/>
          <ac:spMkLst>
            <pc:docMk/>
            <pc:sldMk cId="333232349" sldId="266"/>
            <ac:spMk id="35" creationId="{5019A8E9-AD55-4A9E-AAD6-F5437E035AAA}"/>
          </ac:spMkLst>
        </pc:spChg>
      </pc:sldChg>
      <pc:sldChg chg="delSp modSp mod delAnim">
        <pc:chgData name="Philippe Karan" userId="c2e8f618-9ffe-4e23-aa52-34539506ef1c" providerId="ADAL" clId="{E8F4D8F7-B644-4C90-B48F-865583813CD9}" dt="2023-04-14T15:15:42.648" v="1089" actId="14100"/>
        <pc:sldMkLst>
          <pc:docMk/>
          <pc:sldMk cId="3053246031" sldId="267"/>
        </pc:sldMkLst>
        <pc:spChg chg="mod">
          <ac:chgData name="Philippe Karan" userId="c2e8f618-9ffe-4e23-aa52-34539506ef1c" providerId="ADAL" clId="{E8F4D8F7-B644-4C90-B48F-865583813CD9}" dt="2023-04-14T15:15:42.648" v="1089" actId="14100"/>
          <ac:spMkLst>
            <pc:docMk/>
            <pc:sldMk cId="3053246031" sldId="267"/>
            <ac:spMk id="68" creationId="{9A9D56C5-9C6B-48B2-8B8A-197C02FE813E}"/>
          </ac:spMkLst>
        </pc:spChg>
        <pc:grpChg chg="del">
          <ac:chgData name="Philippe Karan" userId="c2e8f618-9ffe-4e23-aa52-34539506ef1c" providerId="ADAL" clId="{E8F4D8F7-B644-4C90-B48F-865583813CD9}" dt="2023-04-14T15:03:07.148" v="1083" actId="478"/>
          <ac:grpSpMkLst>
            <pc:docMk/>
            <pc:sldMk cId="3053246031" sldId="267"/>
            <ac:grpSpMk id="13" creationId="{22BC18DA-B677-4093-87AC-6485F11EEEFF}"/>
          </ac:grpSpMkLst>
        </pc:grpChg>
      </pc:sldChg>
      <pc:sldChg chg="del mod ord modShow">
        <pc:chgData name="Philippe Karan" userId="c2e8f618-9ffe-4e23-aa52-34539506ef1c" providerId="ADAL" clId="{E8F4D8F7-B644-4C90-B48F-865583813CD9}" dt="2023-04-14T18:37:47.893" v="1582" actId="47"/>
        <pc:sldMkLst>
          <pc:docMk/>
          <pc:sldMk cId="1773601020" sldId="268"/>
        </pc:sldMkLst>
      </pc:sldChg>
      <pc:sldChg chg="del">
        <pc:chgData name="Philippe Karan" userId="c2e8f618-9ffe-4e23-aa52-34539506ef1c" providerId="ADAL" clId="{E8F4D8F7-B644-4C90-B48F-865583813CD9}" dt="2023-04-21T13:19:44.504" v="8492" actId="47"/>
        <pc:sldMkLst>
          <pc:docMk/>
          <pc:sldMk cId="195096524" sldId="272"/>
        </pc:sldMkLst>
      </pc:sldChg>
      <pc:sldChg chg="modSp mod">
        <pc:chgData name="Philippe Karan" userId="c2e8f618-9ffe-4e23-aa52-34539506ef1c" providerId="ADAL" clId="{E8F4D8F7-B644-4C90-B48F-865583813CD9}" dt="2023-03-15T16:05:58.170" v="277" actId="1076"/>
        <pc:sldMkLst>
          <pc:docMk/>
          <pc:sldMk cId="3398289641" sldId="274"/>
        </pc:sldMkLst>
        <pc:spChg chg="mod">
          <ac:chgData name="Philippe Karan" userId="c2e8f618-9ffe-4e23-aa52-34539506ef1c" providerId="ADAL" clId="{E8F4D8F7-B644-4C90-B48F-865583813CD9}" dt="2023-03-15T16:05:58.170" v="277" actId="1076"/>
          <ac:spMkLst>
            <pc:docMk/>
            <pc:sldMk cId="3398289641" sldId="274"/>
            <ac:spMk id="44" creationId="{776F9BC7-D726-4970-8F47-C28733F6CD86}"/>
          </ac:spMkLst>
        </pc:spChg>
      </pc:sldChg>
      <pc:sldChg chg="delSp mod delAnim modAnim">
        <pc:chgData name="Philippe Karan" userId="c2e8f618-9ffe-4e23-aa52-34539506ef1c" providerId="ADAL" clId="{E8F4D8F7-B644-4C90-B48F-865583813CD9}" dt="2023-04-14T18:03:33.734" v="1263" actId="478"/>
        <pc:sldMkLst>
          <pc:docMk/>
          <pc:sldMk cId="341296000" sldId="275"/>
        </pc:sldMkLst>
        <pc:grpChg chg="del">
          <ac:chgData name="Philippe Karan" userId="c2e8f618-9ffe-4e23-aa52-34539506ef1c" providerId="ADAL" clId="{E8F4D8F7-B644-4C90-B48F-865583813CD9}" dt="2023-04-14T18:03:33.734" v="1263" actId="478"/>
          <ac:grpSpMkLst>
            <pc:docMk/>
            <pc:sldMk cId="341296000" sldId="275"/>
            <ac:grpSpMk id="106" creationId="{98AAB427-EC9A-4032-B866-EF913D1F4409}"/>
          </ac:grpSpMkLst>
        </pc:grpChg>
      </pc:sldChg>
      <pc:sldChg chg="addSp delSp modSp mod">
        <pc:chgData name="Philippe Karan" userId="c2e8f618-9ffe-4e23-aa52-34539506ef1c" providerId="ADAL" clId="{E8F4D8F7-B644-4C90-B48F-865583813CD9}" dt="2023-04-14T18:00:32.373" v="1256" actId="20577"/>
        <pc:sldMkLst>
          <pc:docMk/>
          <pc:sldMk cId="2435544319" sldId="276"/>
        </pc:sldMkLst>
        <pc:spChg chg="mod">
          <ac:chgData name="Philippe Karan" userId="c2e8f618-9ffe-4e23-aa52-34539506ef1c" providerId="ADAL" clId="{E8F4D8F7-B644-4C90-B48F-865583813CD9}" dt="2023-04-14T18:00:16.837" v="1248"/>
          <ac:spMkLst>
            <pc:docMk/>
            <pc:sldMk cId="2435544319" sldId="276"/>
            <ac:spMk id="5" creationId="{45B8F088-9E62-860C-CD01-16874A695D18}"/>
          </ac:spMkLst>
        </pc:spChg>
        <pc:spChg chg="mod">
          <ac:chgData name="Philippe Karan" userId="c2e8f618-9ffe-4e23-aa52-34539506ef1c" providerId="ADAL" clId="{E8F4D8F7-B644-4C90-B48F-865583813CD9}" dt="2023-04-14T18:00:16.837" v="1248"/>
          <ac:spMkLst>
            <pc:docMk/>
            <pc:sldMk cId="2435544319" sldId="276"/>
            <ac:spMk id="6" creationId="{3F0EC413-7359-F701-7687-306B627804F2}"/>
          </ac:spMkLst>
        </pc:spChg>
        <pc:spChg chg="mod">
          <ac:chgData name="Philippe Karan" userId="c2e8f618-9ffe-4e23-aa52-34539506ef1c" providerId="ADAL" clId="{E8F4D8F7-B644-4C90-B48F-865583813CD9}" dt="2023-04-14T18:00:16.837" v="1248"/>
          <ac:spMkLst>
            <pc:docMk/>
            <pc:sldMk cId="2435544319" sldId="276"/>
            <ac:spMk id="7" creationId="{B2081969-A395-35DF-4892-78061AC96352}"/>
          </ac:spMkLst>
        </pc:spChg>
        <pc:spChg chg="mod">
          <ac:chgData name="Philippe Karan" userId="c2e8f618-9ffe-4e23-aa52-34539506ef1c" providerId="ADAL" clId="{E8F4D8F7-B644-4C90-B48F-865583813CD9}" dt="2023-04-14T18:00:16.837" v="1248"/>
          <ac:spMkLst>
            <pc:docMk/>
            <pc:sldMk cId="2435544319" sldId="276"/>
            <ac:spMk id="10" creationId="{4FC82994-A799-DB79-AE07-957B92C04A4A}"/>
          </ac:spMkLst>
        </pc:spChg>
        <pc:spChg chg="mod">
          <ac:chgData name="Philippe Karan" userId="c2e8f618-9ffe-4e23-aa52-34539506ef1c" providerId="ADAL" clId="{E8F4D8F7-B644-4C90-B48F-865583813CD9}" dt="2023-04-14T18:00:16.837" v="1248"/>
          <ac:spMkLst>
            <pc:docMk/>
            <pc:sldMk cId="2435544319" sldId="276"/>
            <ac:spMk id="12" creationId="{AEC23333-250B-3958-94EF-781811CF23CA}"/>
          </ac:spMkLst>
        </pc:spChg>
        <pc:spChg chg="mod">
          <ac:chgData name="Philippe Karan" userId="c2e8f618-9ffe-4e23-aa52-34539506ef1c" providerId="ADAL" clId="{E8F4D8F7-B644-4C90-B48F-865583813CD9}" dt="2023-04-14T18:00:16.837" v="1248"/>
          <ac:spMkLst>
            <pc:docMk/>
            <pc:sldMk cId="2435544319" sldId="276"/>
            <ac:spMk id="13" creationId="{5E55EF1B-4E67-4691-750C-BA2BFC172CC4}"/>
          </ac:spMkLst>
        </pc:spChg>
        <pc:spChg chg="add mod">
          <ac:chgData name="Philippe Karan" userId="c2e8f618-9ffe-4e23-aa52-34539506ef1c" providerId="ADAL" clId="{E8F4D8F7-B644-4C90-B48F-865583813CD9}" dt="2023-04-14T18:00:16.837" v="1248"/>
          <ac:spMkLst>
            <pc:docMk/>
            <pc:sldMk cId="2435544319" sldId="276"/>
            <ac:spMk id="14" creationId="{F3A3C533-827F-EFBF-FAD0-2BEB199DE175}"/>
          </ac:spMkLst>
        </pc:spChg>
        <pc:spChg chg="mod">
          <ac:chgData name="Philippe Karan" userId="c2e8f618-9ffe-4e23-aa52-34539506ef1c" providerId="ADAL" clId="{E8F4D8F7-B644-4C90-B48F-865583813CD9}" dt="2023-04-14T18:00:16.837" v="1248"/>
          <ac:spMkLst>
            <pc:docMk/>
            <pc:sldMk cId="2435544319" sldId="276"/>
            <ac:spMk id="17" creationId="{AFBB1979-8DE0-C632-758C-111F0B69A6C9}"/>
          </ac:spMkLst>
        </pc:spChg>
        <pc:spChg chg="mod">
          <ac:chgData name="Philippe Karan" userId="c2e8f618-9ffe-4e23-aa52-34539506ef1c" providerId="ADAL" clId="{E8F4D8F7-B644-4C90-B48F-865583813CD9}" dt="2023-04-14T18:00:16.837" v="1248"/>
          <ac:spMkLst>
            <pc:docMk/>
            <pc:sldMk cId="2435544319" sldId="276"/>
            <ac:spMk id="18" creationId="{ED74F4F2-364D-46AF-BFD5-7A5F7ABF368A}"/>
          </ac:spMkLst>
        </pc:spChg>
        <pc:spChg chg="mod">
          <ac:chgData name="Philippe Karan" userId="c2e8f618-9ffe-4e23-aa52-34539506ef1c" providerId="ADAL" clId="{E8F4D8F7-B644-4C90-B48F-865583813CD9}" dt="2023-04-14T18:00:16.837" v="1248"/>
          <ac:spMkLst>
            <pc:docMk/>
            <pc:sldMk cId="2435544319" sldId="276"/>
            <ac:spMk id="19" creationId="{693E0511-EAFE-3BA9-5147-B815A47321D0}"/>
          </ac:spMkLst>
        </pc:spChg>
        <pc:spChg chg="add mod">
          <ac:chgData name="Philippe Karan" userId="c2e8f618-9ffe-4e23-aa52-34539506ef1c" providerId="ADAL" clId="{E8F4D8F7-B644-4C90-B48F-865583813CD9}" dt="2023-04-14T18:00:16.837" v="1248"/>
          <ac:spMkLst>
            <pc:docMk/>
            <pc:sldMk cId="2435544319" sldId="276"/>
            <ac:spMk id="24" creationId="{0B9552AE-51BA-8EDA-7249-2B5C43AE2902}"/>
          </ac:spMkLst>
        </pc:spChg>
        <pc:spChg chg="add mod">
          <ac:chgData name="Philippe Karan" userId="c2e8f618-9ffe-4e23-aa52-34539506ef1c" providerId="ADAL" clId="{E8F4D8F7-B644-4C90-B48F-865583813CD9}" dt="2023-04-14T18:00:16.837" v="1248"/>
          <ac:spMkLst>
            <pc:docMk/>
            <pc:sldMk cId="2435544319" sldId="276"/>
            <ac:spMk id="25" creationId="{F6FE52C9-1CD0-C7BD-27D7-C25A0F32BB75}"/>
          </ac:spMkLst>
        </pc:spChg>
        <pc:spChg chg="mod">
          <ac:chgData name="Philippe Karan" userId="c2e8f618-9ffe-4e23-aa52-34539506ef1c" providerId="ADAL" clId="{E8F4D8F7-B644-4C90-B48F-865583813CD9}" dt="2023-04-14T18:00:16.837" v="1248"/>
          <ac:spMkLst>
            <pc:docMk/>
            <pc:sldMk cId="2435544319" sldId="276"/>
            <ac:spMk id="31" creationId="{8CCDFC68-83A4-C4FE-8BA2-9D2ED4A908BC}"/>
          </ac:spMkLst>
        </pc:spChg>
        <pc:spChg chg="mod">
          <ac:chgData name="Philippe Karan" userId="c2e8f618-9ffe-4e23-aa52-34539506ef1c" providerId="ADAL" clId="{E8F4D8F7-B644-4C90-B48F-865583813CD9}" dt="2023-04-14T18:00:16.837" v="1248"/>
          <ac:spMkLst>
            <pc:docMk/>
            <pc:sldMk cId="2435544319" sldId="276"/>
            <ac:spMk id="32" creationId="{F78ADA90-F5DD-A0B9-E286-6D8C8DCA2039}"/>
          </ac:spMkLst>
        </pc:spChg>
        <pc:spChg chg="add mod">
          <ac:chgData name="Philippe Karan" userId="c2e8f618-9ffe-4e23-aa52-34539506ef1c" providerId="ADAL" clId="{E8F4D8F7-B644-4C90-B48F-865583813CD9}" dt="2023-04-14T18:00:32.373" v="1256" actId="20577"/>
          <ac:spMkLst>
            <pc:docMk/>
            <pc:sldMk cId="2435544319" sldId="276"/>
            <ac:spMk id="34" creationId="{5E97A5B8-9A9B-0705-5069-EB9BC05CE46A}"/>
          </ac:spMkLst>
        </pc:spChg>
        <pc:spChg chg="del">
          <ac:chgData name="Philippe Karan" userId="c2e8f618-9ffe-4e23-aa52-34539506ef1c" providerId="ADAL" clId="{E8F4D8F7-B644-4C90-B48F-865583813CD9}" dt="2023-04-14T17:59:58.551" v="1247" actId="478"/>
          <ac:spMkLst>
            <pc:docMk/>
            <pc:sldMk cId="2435544319" sldId="276"/>
            <ac:spMk id="95" creationId="{30721886-6636-44C2-9923-4A5C4E057A42}"/>
          </ac:spMkLst>
        </pc:spChg>
        <pc:spChg chg="del">
          <ac:chgData name="Philippe Karan" userId="c2e8f618-9ffe-4e23-aa52-34539506ef1c" providerId="ADAL" clId="{E8F4D8F7-B644-4C90-B48F-865583813CD9}" dt="2023-04-14T17:59:58.551" v="1247" actId="478"/>
          <ac:spMkLst>
            <pc:docMk/>
            <pc:sldMk cId="2435544319" sldId="276"/>
            <ac:spMk id="105" creationId="{D88E48A8-9816-4160-8F4F-BB3922683A1C}"/>
          </ac:spMkLst>
        </pc:spChg>
        <pc:grpChg chg="add mod">
          <ac:chgData name="Philippe Karan" userId="c2e8f618-9ffe-4e23-aa52-34539506ef1c" providerId="ADAL" clId="{E8F4D8F7-B644-4C90-B48F-865583813CD9}" dt="2023-04-14T18:00:16.837" v="1248"/>
          <ac:grpSpMkLst>
            <pc:docMk/>
            <pc:sldMk cId="2435544319" sldId="276"/>
            <ac:grpSpMk id="3" creationId="{407D914A-0D22-6A43-C00F-261C4AE2F228}"/>
          </ac:grpSpMkLst>
        </pc:grpChg>
        <pc:grpChg chg="add mod">
          <ac:chgData name="Philippe Karan" userId="c2e8f618-9ffe-4e23-aa52-34539506ef1c" providerId="ADAL" clId="{E8F4D8F7-B644-4C90-B48F-865583813CD9}" dt="2023-04-14T18:00:16.837" v="1248"/>
          <ac:grpSpMkLst>
            <pc:docMk/>
            <pc:sldMk cId="2435544319" sldId="276"/>
            <ac:grpSpMk id="9" creationId="{A26D82B4-7541-E226-87C0-526042E5BB27}"/>
          </ac:grpSpMkLst>
        </pc:grpChg>
        <pc:grpChg chg="add mod">
          <ac:chgData name="Philippe Karan" userId="c2e8f618-9ffe-4e23-aa52-34539506ef1c" providerId="ADAL" clId="{E8F4D8F7-B644-4C90-B48F-865583813CD9}" dt="2023-04-14T18:00:16.837" v="1248"/>
          <ac:grpSpMkLst>
            <pc:docMk/>
            <pc:sldMk cId="2435544319" sldId="276"/>
            <ac:grpSpMk id="15" creationId="{5753E333-293F-EB7E-504A-A07ACDDDD7B8}"/>
          </ac:grpSpMkLst>
        </pc:grpChg>
        <pc:grpChg chg="mod">
          <ac:chgData name="Philippe Karan" userId="c2e8f618-9ffe-4e23-aa52-34539506ef1c" providerId="ADAL" clId="{E8F4D8F7-B644-4C90-B48F-865583813CD9}" dt="2023-04-14T18:00:16.837" v="1248"/>
          <ac:grpSpMkLst>
            <pc:docMk/>
            <pc:sldMk cId="2435544319" sldId="276"/>
            <ac:grpSpMk id="16" creationId="{68081AE8-9E6D-1031-D2A0-60D44CCBDAC9}"/>
          </ac:grpSpMkLst>
        </pc:grpChg>
        <pc:grpChg chg="add mod">
          <ac:chgData name="Philippe Karan" userId="c2e8f618-9ffe-4e23-aa52-34539506ef1c" providerId="ADAL" clId="{E8F4D8F7-B644-4C90-B48F-865583813CD9}" dt="2023-04-14T18:00:16.837" v="1248"/>
          <ac:grpSpMkLst>
            <pc:docMk/>
            <pc:sldMk cId="2435544319" sldId="276"/>
            <ac:grpSpMk id="30" creationId="{66EF2863-9E20-C2EE-C642-33133B5586D3}"/>
          </ac:grpSpMkLst>
        </pc:grpChg>
        <pc:grpChg chg="del">
          <ac:chgData name="Philippe Karan" userId="c2e8f618-9ffe-4e23-aa52-34539506ef1c" providerId="ADAL" clId="{E8F4D8F7-B644-4C90-B48F-865583813CD9}" dt="2023-04-14T17:59:58.551" v="1247" actId="478"/>
          <ac:grpSpMkLst>
            <pc:docMk/>
            <pc:sldMk cId="2435544319" sldId="276"/>
            <ac:grpSpMk id="33" creationId="{665605E1-1AB1-403D-B9F4-5BBE3799F302}"/>
          </ac:grpSpMkLst>
        </pc:grpChg>
        <pc:grpChg chg="del">
          <ac:chgData name="Philippe Karan" userId="c2e8f618-9ffe-4e23-aa52-34539506ef1c" providerId="ADAL" clId="{E8F4D8F7-B644-4C90-B48F-865583813CD9}" dt="2023-04-14T17:59:58.551" v="1247" actId="478"/>
          <ac:grpSpMkLst>
            <pc:docMk/>
            <pc:sldMk cId="2435544319" sldId="276"/>
            <ac:grpSpMk id="96" creationId="{9D6AFDA4-FB91-40B7-AA2C-32601C13FF23}"/>
          </ac:grpSpMkLst>
        </pc:grpChg>
        <pc:grpChg chg="del">
          <ac:chgData name="Philippe Karan" userId="c2e8f618-9ffe-4e23-aa52-34539506ef1c" providerId="ADAL" clId="{E8F4D8F7-B644-4C90-B48F-865583813CD9}" dt="2023-04-14T17:59:58.551" v="1247" actId="478"/>
          <ac:grpSpMkLst>
            <pc:docMk/>
            <pc:sldMk cId="2435544319" sldId="276"/>
            <ac:grpSpMk id="106" creationId="{98AAB427-EC9A-4032-B866-EF913D1F4409}"/>
          </ac:grpSpMkLst>
        </pc:grpChg>
        <pc:grpChg chg="del">
          <ac:chgData name="Philippe Karan" userId="c2e8f618-9ffe-4e23-aa52-34539506ef1c" providerId="ADAL" clId="{E8F4D8F7-B644-4C90-B48F-865583813CD9}" dt="2023-04-14T17:59:58.551" v="1247" actId="478"/>
          <ac:grpSpMkLst>
            <pc:docMk/>
            <pc:sldMk cId="2435544319" sldId="276"/>
            <ac:grpSpMk id="125" creationId="{A43D53A8-90EB-4F4A-8316-375E977CB56E}"/>
          </ac:grpSpMkLst>
        </pc:grpChg>
        <pc:cxnChg chg="mod">
          <ac:chgData name="Philippe Karan" userId="c2e8f618-9ffe-4e23-aa52-34539506ef1c" providerId="ADAL" clId="{E8F4D8F7-B644-4C90-B48F-865583813CD9}" dt="2023-04-14T18:00:16.837" v="1248"/>
          <ac:cxnSpMkLst>
            <pc:docMk/>
            <pc:sldMk cId="2435544319" sldId="276"/>
            <ac:cxnSpMk id="8" creationId="{8C6EE010-9BF9-B5F8-BFF1-6471303C630F}"/>
          </ac:cxnSpMkLst>
        </pc:cxnChg>
        <pc:cxnChg chg="mod">
          <ac:chgData name="Philippe Karan" userId="c2e8f618-9ffe-4e23-aa52-34539506ef1c" providerId="ADAL" clId="{E8F4D8F7-B644-4C90-B48F-865583813CD9}" dt="2023-04-14T18:00:16.837" v="1248"/>
          <ac:cxnSpMkLst>
            <pc:docMk/>
            <pc:sldMk cId="2435544319" sldId="276"/>
            <ac:cxnSpMk id="20" creationId="{7572B2EB-8CAA-CA47-8087-EAE49F1B6FCE}"/>
          </ac:cxnSpMkLst>
        </pc:cxnChg>
        <pc:cxnChg chg="mod">
          <ac:chgData name="Philippe Karan" userId="c2e8f618-9ffe-4e23-aa52-34539506ef1c" providerId="ADAL" clId="{E8F4D8F7-B644-4C90-B48F-865583813CD9}" dt="2023-04-14T18:00:16.837" v="1248"/>
          <ac:cxnSpMkLst>
            <pc:docMk/>
            <pc:sldMk cId="2435544319" sldId="276"/>
            <ac:cxnSpMk id="21" creationId="{F3E52D90-698D-5861-2445-6992AEDA560B}"/>
          </ac:cxnSpMkLst>
        </pc:cxnChg>
        <pc:cxnChg chg="mod">
          <ac:chgData name="Philippe Karan" userId="c2e8f618-9ffe-4e23-aa52-34539506ef1c" providerId="ADAL" clId="{E8F4D8F7-B644-4C90-B48F-865583813CD9}" dt="2023-04-14T18:00:16.837" v="1248"/>
          <ac:cxnSpMkLst>
            <pc:docMk/>
            <pc:sldMk cId="2435544319" sldId="276"/>
            <ac:cxnSpMk id="22" creationId="{7805F55C-8ED9-514D-3998-55B5597CBC01}"/>
          </ac:cxnSpMkLst>
        </pc:cxnChg>
        <pc:cxnChg chg="add mod">
          <ac:chgData name="Philippe Karan" userId="c2e8f618-9ffe-4e23-aa52-34539506ef1c" providerId="ADAL" clId="{E8F4D8F7-B644-4C90-B48F-865583813CD9}" dt="2023-04-14T18:00:16.837" v="1248"/>
          <ac:cxnSpMkLst>
            <pc:docMk/>
            <pc:sldMk cId="2435544319" sldId="276"/>
            <ac:cxnSpMk id="23" creationId="{BE50E340-6595-781F-7C6A-96A5691EDE36}"/>
          </ac:cxnSpMkLst>
        </pc:cxnChg>
        <pc:cxnChg chg="add mod">
          <ac:chgData name="Philippe Karan" userId="c2e8f618-9ffe-4e23-aa52-34539506ef1c" providerId="ADAL" clId="{E8F4D8F7-B644-4C90-B48F-865583813CD9}" dt="2023-04-14T18:00:16.837" v="1248"/>
          <ac:cxnSpMkLst>
            <pc:docMk/>
            <pc:sldMk cId="2435544319" sldId="276"/>
            <ac:cxnSpMk id="26" creationId="{054B267A-DF67-FF2C-8B09-A8ACCA9C2CA0}"/>
          </ac:cxnSpMkLst>
        </pc:cxnChg>
        <pc:cxnChg chg="add mod">
          <ac:chgData name="Philippe Karan" userId="c2e8f618-9ffe-4e23-aa52-34539506ef1c" providerId="ADAL" clId="{E8F4D8F7-B644-4C90-B48F-865583813CD9}" dt="2023-04-14T18:00:16.837" v="1248"/>
          <ac:cxnSpMkLst>
            <pc:docMk/>
            <pc:sldMk cId="2435544319" sldId="276"/>
            <ac:cxnSpMk id="27" creationId="{9FAB9E0B-E1DB-CE9B-3861-B7D167604C36}"/>
          </ac:cxnSpMkLst>
        </pc:cxnChg>
        <pc:cxnChg chg="add mod">
          <ac:chgData name="Philippe Karan" userId="c2e8f618-9ffe-4e23-aa52-34539506ef1c" providerId="ADAL" clId="{E8F4D8F7-B644-4C90-B48F-865583813CD9}" dt="2023-04-14T18:00:16.837" v="1248"/>
          <ac:cxnSpMkLst>
            <pc:docMk/>
            <pc:sldMk cId="2435544319" sldId="276"/>
            <ac:cxnSpMk id="28" creationId="{6B2C2153-04D5-1E72-3C4C-645EE9132243}"/>
          </ac:cxnSpMkLst>
        </pc:cxnChg>
        <pc:cxnChg chg="add mod">
          <ac:chgData name="Philippe Karan" userId="c2e8f618-9ffe-4e23-aa52-34539506ef1c" providerId="ADAL" clId="{E8F4D8F7-B644-4C90-B48F-865583813CD9}" dt="2023-04-14T18:00:16.837" v="1248"/>
          <ac:cxnSpMkLst>
            <pc:docMk/>
            <pc:sldMk cId="2435544319" sldId="276"/>
            <ac:cxnSpMk id="29" creationId="{7A3A0722-DC5C-4FE5-F207-80B9ACF27B77}"/>
          </ac:cxnSpMkLst>
        </pc:cxnChg>
        <pc:cxnChg chg="del">
          <ac:chgData name="Philippe Karan" userId="c2e8f618-9ffe-4e23-aa52-34539506ef1c" providerId="ADAL" clId="{E8F4D8F7-B644-4C90-B48F-865583813CD9}" dt="2023-04-14T17:59:58.551" v="1247" actId="478"/>
          <ac:cxnSpMkLst>
            <pc:docMk/>
            <pc:sldMk cId="2435544319" sldId="276"/>
            <ac:cxnSpMk id="104" creationId="{05D1853F-DC8A-408C-806A-FC6D17AAC105}"/>
          </ac:cxnSpMkLst>
        </pc:cxnChg>
        <pc:cxnChg chg="del">
          <ac:chgData name="Philippe Karan" userId="c2e8f618-9ffe-4e23-aa52-34539506ef1c" providerId="ADAL" clId="{E8F4D8F7-B644-4C90-B48F-865583813CD9}" dt="2023-04-14T17:59:58.551" v="1247" actId="478"/>
          <ac:cxnSpMkLst>
            <pc:docMk/>
            <pc:sldMk cId="2435544319" sldId="276"/>
            <ac:cxnSpMk id="113" creationId="{CF385183-7133-49D9-9C6F-207CF47EB359}"/>
          </ac:cxnSpMkLst>
        </pc:cxnChg>
      </pc:sldChg>
      <pc:sldChg chg="delSp del mod">
        <pc:chgData name="Philippe Karan" userId="c2e8f618-9ffe-4e23-aa52-34539506ef1c" providerId="ADAL" clId="{E8F4D8F7-B644-4C90-B48F-865583813CD9}" dt="2023-03-15T15:58:41.029" v="133" actId="47"/>
        <pc:sldMkLst>
          <pc:docMk/>
          <pc:sldMk cId="803673847" sldId="279"/>
        </pc:sldMkLst>
        <pc:spChg chg="del">
          <ac:chgData name="Philippe Karan" userId="c2e8f618-9ffe-4e23-aa52-34539506ef1c" providerId="ADAL" clId="{E8F4D8F7-B644-4C90-B48F-865583813CD9}" dt="2023-03-15T15:58:36.302" v="131" actId="478"/>
          <ac:spMkLst>
            <pc:docMk/>
            <pc:sldMk cId="803673847" sldId="279"/>
            <ac:spMk id="6" creationId="{7FF718AE-4C13-42A3-A1F3-BB1899CDE540}"/>
          </ac:spMkLst>
        </pc:spChg>
        <pc:spChg chg="del">
          <ac:chgData name="Philippe Karan" userId="c2e8f618-9ffe-4e23-aa52-34539506ef1c" providerId="ADAL" clId="{E8F4D8F7-B644-4C90-B48F-865583813CD9}" dt="2023-03-15T15:58:36.302" v="131" actId="478"/>
          <ac:spMkLst>
            <pc:docMk/>
            <pc:sldMk cId="803673847" sldId="279"/>
            <ac:spMk id="7" creationId="{4E904E3D-762A-40AB-8BD3-ABFB9C57D266}"/>
          </ac:spMkLst>
        </pc:spChg>
        <pc:spChg chg="del">
          <ac:chgData name="Philippe Karan" userId="c2e8f618-9ffe-4e23-aa52-34539506ef1c" providerId="ADAL" clId="{E8F4D8F7-B644-4C90-B48F-865583813CD9}" dt="2023-03-15T15:58:36.302" v="131" actId="478"/>
          <ac:spMkLst>
            <pc:docMk/>
            <pc:sldMk cId="803673847" sldId="279"/>
            <ac:spMk id="8" creationId="{8A537AF9-9B23-4843-89F3-CFC8A2641012}"/>
          </ac:spMkLst>
        </pc:spChg>
        <pc:spChg chg="del">
          <ac:chgData name="Philippe Karan" userId="c2e8f618-9ffe-4e23-aa52-34539506ef1c" providerId="ADAL" clId="{E8F4D8F7-B644-4C90-B48F-865583813CD9}" dt="2023-03-15T15:58:36.302" v="131" actId="478"/>
          <ac:spMkLst>
            <pc:docMk/>
            <pc:sldMk cId="803673847" sldId="279"/>
            <ac:spMk id="9" creationId="{6CF1B55B-49FF-4FA5-BB28-05A68DD369CE}"/>
          </ac:spMkLst>
        </pc:spChg>
        <pc:spChg chg="del">
          <ac:chgData name="Philippe Karan" userId="c2e8f618-9ffe-4e23-aa52-34539506ef1c" providerId="ADAL" clId="{E8F4D8F7-B644-4C90-B48F-865583813CD9}" dt="2023-03-15T15:58:36.302" v="131" actId="478"/>
          <ac:spMkLst>
            <pc:docMk/>
            <pc:sldMk cId="803673847" sldId="279"/>
            <ac:spMk id="10" creationId="{79D2265A-98C0-4CBE-B9D4-15A680AB2621}"/>
          </ac:spMkLst>
        </pc:spChg>
        <pc:spChg chg="del">
          <ac:chgData name="Philippe Karan" userId="c2e8f618-9ffe-4e23-aa52-34539506ef1c" providerId="ADAL" clId="{E8F4D8F7-B644-4C90-B48F-865583813CD9}" dt="2023-03-15T15:58:36.302" v="131" actId="478"/>
          <ac:spMkLst>
            <pc:docMk/>
            <pc:sldMk cId="803673847" sldId="279"/>
            <ac:spMk id="11" creationId="{357D074B-CA35-4D03-954E-669B7173C6FF}"/>
          </ac:spMkLst>
        </pc:spChg>
        <pc:spChg chg="del">
          <ac:chgData name="Philippe Karan" userId="c2e8f618-9ffe-4e23-aa52-34539506ef1c" providerId="ADAL" clId="{E8F4D8F7-B644-4C90-B48F-865583813CD9}" dt="2023-03-15T15:58:36.302" v="131" actId="478"/>
          <ac:spMkLst>
            <pc:docMk/>
            <pc:sldMk cId="803673847" sldId="279"/>
            <ac:spMk id="12" creationId="{43617DCA-532E-40A0-BF19-40726C572E22}"/>
          </ac:spMkLst>
        </pc:spChg>
        <pc:spChg chg="del">
          <ac:chgData name="Philippe Karan" userId="c2e8f618-9ffe-4e23-aa52-34539506ef1c" providerId="ADAL" clId="{E8F4D8F7-B644-4C90-B48F-865583813CD9}" dt="2023-03-15T15:58:36.302" v="131" actId="478"/>
          <ac:spMkLst>
            <pc:docMk/>
            <pc:sldMk cId="803673847" sldId="279"/>
            <ac:spMk id="13" creationId="{00F0FD3C-A616-46A3-B8B8-4315253D3A01}"/>
          </ac:spMkLst>
        </pc:spChg>
        <pc:spChg chg="del">
          <ac:chgData name="Philippe Karan" userId="c2e8f618-9ffe-4e23-aa52-34539506ef1c" providerId="ADAL" clId="{E8F4D8F7-B644-4C90-B48F-865583813CD9}" dt="2023-03-15T15:58:36.302" v="131" actId="478"/>
          <ac:spMkLst>
            <pc:docMk/>
            <pc:sldMk cId="803673847" sldId="279"/>
            <ac:spMk id="14" creationId="{FCD4223D-9497-4886-A688-313D2D1D7A10}"/>
          </ac:spMkLst>
        </pc:spChg>
        <pc:spChg chg="del">
          <ac:chgData name="Philippe Karan" userId="c2e8f618-9ffe-4e23-aa52-34539506ef1c" providerId="ADAL" clId="{E8F4D8F7-B644-4C90-B48F-865583813CD9}" dt="2023-03-15T15:58:36.302" v="131" actId="478"/>
          <ac:spMkLst>
            <pc:docMk/>
            <pc:sldMk cId="803673847" sldId="279"/>
            <ac:spMk id="15" creationId="{4E717FCE-0E16-4CC5-8F72-16DC89578D47}"/>
          </ac:spMkLst>
        </pc:spChg>
        <pc:spChg chg="del">
          <ac:chgData name="Philippe Karan" userId="c2e8f618-9ffe-4e23-aa52-34539506ef1c" providerId="ADAL" clId="{E8F4D8F7-B644-4C90-B48F-865583813CD9}" dt="2023-03-15T15:58:36.302" v="131" actId="478"/>
          <ac:spMkLst>
            <pc:docMk/>
            <pc:sldMk cId="803673847" sldId="279"/>
            <ac:spMk id="16" creationId="{998840DB-80AA-4ED9-9881-860CCA6C856C}"/>
          </ac:spMkLst>
        </pc:spChg>
        <pc:spChg chg="del">
          <ac:chgData name="Philippe Karan" userId="c2e8f618-9ffe-4e23-aa52-34539506ef1c" providerId="ADAL" clId="{E8F4D8F7-B644-4C90-B48F-865583813CD9}" dt="2023-03-15T15:58:36.302" v="131" actId="478"/>
          <ac:spMkLst>
            <pc:docMk/>
            <pc:sldMk cId="803673847" sldId="279"/>
            <ac:spMk id="17" creationId="{5E44E73A-CA44-4888-A0A1-6121740E0C67}"/>
          </ac:spMkLst>
        </pc:spChg>
        <pc:spChg chg="del">
          <ac:chgData name="Philippe Karan" userId="c2e8f618-9ffe-4e23-aa52-34539506ef1c" providerId="ADAL" clId="{E8F4D8F7-B644-4C90-B48F-865583813CD9}" dt="2023-03-15T15:58:36.302" v="131" actId="478"/>
          <ac:spMkLst>
            <pc:docMk/>
            <pc:sldMk cId="803673847" sldId="279"/>
            <ac:spMk id="18" creationId="{064B594B-D836-461E-AC56-379DE8B4E6C4}"/>
          </ac:spMkLst>
        </pc:spChg>
        <pc:spChg chg="del">
          <ac:chgData name="Philippe Karan" userId="c2e8f618-9ffe-4e23-aa52-34539506ef1c" providerId="ADAL" clId="{E8F4D8F7-B644-4C90-B48F-865583813CD9}" dt="2023-03-15T15:58:36.302" v="131" actId="478"/>
          <ac:spMkLst>
            <pc:docMk/>
            <pc:sldMk cId="803673847" sldId="279"/>
            <ac:spMk id="19" creationId="{80863854-1AAD-4E23-81A4-AF43461499A1}"/>
          </ac:spMkLst>
        </pc:spChg>
        <pc:spChg chg="del">
          <ac:chgData name="Philippe Karan" userId="c2e8f618-9ffe-4e23-aa52-34539506ef1c" providerId="ADAL" clId="{E8F4D8F7-B644-4C90-B48F-865583813CD9}" dt="2023-03-15T15:58:36.302" v="131" actId="478"/>
          <ac:spMkLst>
            <pc:docMk/>
            <pc:sldMk cId="803673847" sldId="279"/>
            <ac:spMk id="20" creationId="{5C0C540D-7B84-4753-9C32-57E45F457EEA}"/>
          </ac:spMkLst>
        </pc:spChg>
        <pc:spChg chg="del">
          <ac:chgData name="Philippe Karan" userId="c2e8f618-9ffe-4e23-aa52-34539506ef1c" providerId="ADAL" clId="{E8F4D8F7-B644-4C90-B48F-865583813CD9}" dt="2023-03-15T15:58:36.302" v="131" actId="478"/>
          <ac:spMkLst>
            <pc:docMk/>
            <pc:sldMk cId="803673847" sldId="279"/>
            <ac:spMk id="21" creationId="{2BB48E17-DB2E-47F1-81AE-D500C3D7D9F6}"/>
          </ac:spMkLst>
        </pc:spChg>
        <pc:spChg chg="del">
          <ac:chgData name="Philippe Karan" userId="c2e8f618-9ffe-4e23-aa52-34539506ef1c" providerId="ADAL" clId="{E8F4D8F7-B644-4C90-B48F-865583813CD9}" dt="2023-03-15T15:58:36.302" v="131" actId="478"/>
          <ac:spMkLst>
            <pc:docMk/>
            <pc:sldMk cId="803673847" sldId="279"/>
            <ac:spMk id="22" creationId="{27ED6679-86C4-405F-A216-15A5E80F8FFE}"/>
          </ac:spMkLst>
        </pc:spChg>
        <pc:spChg chg="del">
          <ac:chgData name="Philippe Karan" userId="c2e8f618-9ffe-4e23-aa52-34539506ef1c" providerId="ADAL" clId="{E8F4D8F7-B644-4C90-B48F-865583813CD9}" dt="2023-03-15T15:58:36.302" v="131" actId="478"/>
          <ac:spMkLst>
            <pc:docMk/>
            <pc:sldMk cId="803673847" sldId="279"/>
            <ac:spMk id="23" creationId="{76C58925-E786-4CCD-B284-200C05A48BB1}"/>
          </ac:spMkLst>
        </pc:spChg>
        <pc:spChg chg="del">
          <ac:chgData name="Philippe Karan" userId="c2e8f618-9ffe-4e23-aa52-34539506ef1c" providerId="ADAL" clId="{E8F4D8F7-B644-4C90-B48F-865583813CD9}" dt="2023-03-15T15:58:36.302" v="131" actId="478"/>
          <ac:spMkLst>
            <pc:docMk/>
            <pc:sldMk cId="803673847" sldId="279"/>
            <ac:spMk id="24" creationId="{E597C101-4015-4F2B-8F76-FA1B21DF4DF8}"/>
          </ac:spMkLst>
        </pc:spChg>
        <pc:spChg chg="del">
          <ac:chgData name="Philippe Karan" userId="c2e8f618-9ffe-4e23-aa52-34539506ef1c" providerId="ADAL" clId="{E8F4D8F7-B644-4C90-B48F-865583813CD9}" dt="2023-03-15T15:58:36.302" v="131" actId="478"/>
          <ac:spMkLst>
            <pc:docMk/>
            <pc:sldMk cId="803673847" sldId="279"/>
            <ac:spMk id="25" creationId="{02EA24F4-E6D6-4B3B-A1C2-B3B3DAC10971}"/>
          </ac:spMkLst>
        </pc:spChg>
        <pc:spChg chg="del">
          <ac:chgData name="Philippe Karan" userId="c2e8f618-9ffe-4e23-aa52-34539506ef1c" providerId="ADAL" clId="{E8F4D8F7-B644-4C90-B48F-865583813CD9}" dt="2023-03-15T15:58:36.302" v="131" actId="478"/>
          <ac:spMkLst>
            <pc:docMk/>
            <pc:sldMk cId="803673847" sldId="279"/>
            <ac:spMk id="26" creationId="{9B63D8E0-9AC9-47C4-81FB-A84311605FD6}"/>
          </ac:spMkLst>
        </pc:spChg>
        <pc:spChg chg="del">
          <ac:chgData name="Philippe Karan" userId="c2e8f618-9ffe-4e23-aa52-34539506ef1c" providerId="ADAL" clId="{E8F4D8F7-B644-4C90-B48F-865583813CD9}" dt="2023-03-15T15:58:36.302" v="131" actId="478"/>
          <ac:spMkLst>
            <pc:docMk/>
            <pc:sldMk cId="803673847" sldId="279"/>
            <ac:spMk id="27" creationId="{FB1836A5-AD5A-40D5-9514-59F58B9605EF}"/>
          </ac:spMkLst>
        </pc:spChg>
        <pc:spChg chg="del">
          <ac:chgData name="Philippe Karan" userId="c2e8f618-9ffe-4e23-aa52-34539506ef1c" providerId="ADAL" clId="{E8F4D8F7-B644-4C90-B48F-865583813CD9}" dt="2023-03-15T15:58:36.302" v="131" actId="478"/>
          <ac:spMkLst>
            <pc:docMk/>
            <pc:sldMk cId="803673847" sldId="279"/>
            <ac:spMk id="28" creationId="{4D5AF1BF-7F38-4D04-9D77-822B7D16A1D8}"/>
          </ac:spMkLst>
        </pc:spChg>
        <pc:spChg chg="del">
          <ac:chgData name="Philippe Karan" userId="c2e8f618-9ffe-4e23-aa52-34539506ef1c" providerId="ADAL" clId="{E8F4D8F7-B644-4C90-B48F-865583813CD9}" dt="2023-03-15T15:58:36.302" v="131" actId="478"/>
          <ac:spMkLst>
            <pc:docMk/>
            <pc:sldMk cId="803673847" sldId="279"/>
            <ac:spMk id="29" creationId="{A48BC6E5-7E5F-48AA-870D-92A3E44953B3}"/>
          </ac:spMkLst>
        </pc:spChg>
        <pc:spChg chg="del">
          <ac:chgData name="Philippe Karan" userId="c2e8f618-9ffe-4e23-aa52-34539506ef1c" providerId="ADAL" clId="{E8F4D8F7-B644-4C90-B48F-865583813CD9}" dt="2023-03-15T15:58:36.302" v="131" actId="478"/>
          <ac:spMkLst>
            <pc:docMk/>
            <pc:sldMk cId="803673847" sldId="279"/>
            <ac:spMk id="30" creationId="{8A99ABD1-C090-4A83-8FD2-E9BC371E01EB}"/>
          </ac:spMkLst>
        </pc:spChg>
        <pc:picChg chg="del">
          <ac:chgData name="Philippe Karan" userId="c2e8f618-9ffe-4e23-aa52-34539506ef1c" providerId="ADAL" clId="{E8F4D8F7-B644-4C90-B48F-865583813CD9}" dt="2023-03-15T15:58:36.302" v="131" actId="478"/>
          <ac:picMkLst>
            <pc:docMk/>
            <pc:sldMk cId="803673847" sldId="279"/>
            <ac:picMk id="5" creationId="{12550336-DDA9-42D6-B2AE-A9E330EBF11B}"/>
          </ac:picMkLst>
        </pc:picChg>
        <pc:cxnChg chg="del">
          <ac:chgData name="Philippe Karan" userId="c2e8f618-9ffe-4e23-aa52-34539506ef1c" providerId="ADAL" clId="{E8F4D8F7-B644-4C90-B48F-865583813CD9}" dt="2023-03-15T15:58:36.302" v="131" actId="478"/>
          <ac:cxnSpMkLst>
            <pc:docMk/>
            <pc:sldMk cId="803673847" sldId="279"/>
            <ac:cxnSpMk id="31" creationId="{7D7F1AF0-1F4B-4B05-BD22-5ADE63E729EF}"/>
          </ac:cxnSpMkLst>
        </pc:cxnChg>
      </pc:sldChg>
      <pc:sldChg chg="addSp delSp modSp mod modAnim">
        <pc:chgData name="Philippe Karan" userId="c2e8f618-9ffe-4e23-aa52-34539506ef1c" providerId="ADAL" clId="{E8F4D8F7-B644-4C90-B48F-865583813CD9}" dt="2023-03-15T17:22:09.729" v="683" actId="478"/>
        <pc:sldMkLst>
          <pc:docMk/>
          <pc:sldMk cId="524757418" sldId="282"/>
        </pc:sldMkLst>
        <pc:spChg chg="add mod">
          <ac:chgData name="Philippe Karan" userId="c2e8f618-9ffe-4e23-aa52-34539506ef1c" providerId="ADAL" clId="{E8F4D8F7-B644-4C90-B48F-865583813CD9}" dt="2023-03-15T15:56:25.544" v="38" actId="1076"/>
          <ac:spMkLst>
            <pc:docMk/>
            <pc:sldMk cId="524757418" sldId="282"/>
            <ac:spMk id="3" creationId="{142E7A4A-283D-E65F-20CC-304B116DE1A5}"/>
          </ac:spMkLst>
        </pc:spChg>
        <pc:spChg chg="del">
          <ac:chgData name="Philippe Karan" userId="c2e8f618-9ffe-4e23-aa52-34539506ef1c" providerId="ADAL" clId="{E8F4D8F7-B644-4C90-B48F-865583813CD9}" dt="2023-03-15T15:55:34.693" v="36" actId="478"/>
          <ac:spMkLst>
            <pc:docMk/>
            <pc:sldMk cId="524757418" sldId="282"/>
            <ac:spMk id="6" creationId="{7FF718AE-4C13-42A3-A1F3-BB1899CDE540}"/>
          </ac:spMkLst>
        </pc:spChg>
        <pc:spChg chg="del">
          <ac:chgData name="Philippe Karan" userId="c2e8f618-9ffe-4e23-aa52-34539506ef1c" providerId="ADAL" clId="{E8F4D8F7-B644-4C90-B48F-865583813CD9}" dt="2023-03-15T15:55:34.693" v="36" actId="478"/>
          <ac:spMkLst>
            <pc:docMk/>
            <pc:sldMk cId="524757418" sldId="282"/>
            <ac:spMk id="7" creationId="{4E904E3D-762A-40AB-8BD3-ABFB9C57D266}"/>
          </ac:spMkLst>
        </pc:spChg>
        <pc:spChg chg="del">
          <ac:chgData name="Philippe Karan" userId="c2e8f618-9ffe-4e23-aa52-34539506ef1c" providerId="ADAL" clId="{E8F4D8F7-B644-4C90-B48F-865583813CD9}" dt="2023-03-15T15:55:34.693" v="36" actId="478"/>
          <ac:spMkLst>
            <pc:docMk/>
            <pc:sldMk cId="524757418" sldId="282"/>
            <ac:spMk id="8" creationId="{8A537AF9-9B23-4843-89F3-CFC8A2641012}"/>
          </ac:spMkLst>
        </pc:spChg>
        <pc:spChg chg="del">
          <ac:chgData name="Philippe Karan" userId="c2e8f618-9ffe-4e23-aa52-34539506ef1c" providerId="ADAL" clId="{E8F4D8F7-B644-4C90-B48F-865583813CD9}" dt="2023-03-15T15:55:34.693" v="36" actId="478"/>
          <ac:spMkLst>
            <pc:docMk/>
            <pc:sldMk cId="524757418" sldId="282"/>
            <ac:spMk id="9" creationId="{6CF1B55B-49FF-4FA5-BB28-05A68DD369CE}"/>
          </ac:spMkLst>
        </pc:spChg>
        <pc:spChg chg="del">
          <ac:chgData name="Philippe Karan" userId="c2e8f618-9ffe-4e23-aa52-34539506ef1c" providerId="ADAL" clId="{E8F4D8F7-B644-4C90-B48F-865583813CD9}" dt="2023-03-15T15:55:34.693" v="36" actId="478"/>
          <ac:spMkLst>
            <pc:docMk/>
            <pc:sldMk cId="524757418" sldId="282"/>
            <ac:spMk id="10" creationId="{79D2265A-98C0-4CBE-B9D4-15A680AB2621}"/>
          </ac:spMkLst>
        </pc:spChg>
        <pc:spChg chg="del">
          <ac:chgData name="Philippe Karan" userId="c2e8f618-9ffe-4e23-aa52-34539506ef1c" providerId="ADAL" clId="{E8F4D8F7-B644-4C90-B48F-865583813CD9}" dt="2023-03-15T15:55:34.693" v="36" actId="478"/>
          <ac:spMkLst>
            <pc:docMk/>
            <pc:sldMk cId="524757418" sldId="282"/>
            <ac:spMk id="11" creationId="{357D074B-CA35-4D03-954E-669B7173C6FF}"/>
          </ac:spMkLst>
        </pc:spChg>
        <pc:spChg chg="del">
          <ac:chgData name="Philippe Karan" userId="c2e8f618-9ffe-4e23-aa52-34539506ef1c" providerId="ADAL" clId="{E8F4D8F7-B644-4C90-B48F-865583813CD9}" dt="2023-03-15T15:55:34.693" v="36" actId="478"/>
          <ac:spMkLst>
            <pc:docMk/>
            <pc:sldMk cId="524757418" sldId="282"/>
            <ac:spMk id="12" creationId="{43617DCA-532E-40A0-BF19-40726C572E22}"/>
          </ac:spMkLst>
        </pc:spChg>
        <pc:spChg chg="del">
          <ac:chgData name="Philippe Karan" userId="c2e8f618-9ffe-4e23-aa52-34539506ef1c" providerId="ADAL" clId="{E8F4D8F7-B644-4C90-B48F-865583813CD9}" dt="2023-03-15T15:55:34.693" v="36" actId="478"/>
          <ac:spMkLst>
            <pc:docMk/>
            <pc:sldMk cId="524757418" sldId="282"/>
            <ac:spMk id="13" creationId="{00F0FD3C-A616-46A3-B8B8-4315253D3A01}"/>
          </ac:spMkLst>
        </pc:spChg>
        <pc:spChg chg="del">
          <ac:chgData name="Philippe Karan" userId="c2e8f618-9ffe-4e23-aa52-34539506ef1c" providerId="ADAL" clId="{E8F4D8F7-B644-4C90-B48F-865583813CD9}" dt="2023-03-15T15:55:34.693" v="36" actId="478"/>
          <ac:spMkLst>
            <pc:docMk/>
            <pc:sldMk cId="524757418" sldId="282"/>
            <ac:spMk id="14" creationId="{FCD4223D-9497-4886-A688-313D2D1D7A10}"/>
          </ac:spMkLst>
        </pc:spChg>
        <pc:spChg chg="del">
          <ac:chgData name="Philippe Karan" userId="c2e8f618-9ffe-4e23-aa52-34539506ef1c" providerId="ADAL" clId="{E8F4D8F7-B644-4C90-B48F-865583813CD9}" dt="2023-03-15T15:55:34.693" v="36" actId="478"/>
          <ac:spMkLst>
            <pc:docMk/>
            <pc:sldMk cId="524757418" sldId="282"/>
            <ac:spMk id="15" creationId="{4E717FCE-0E16-4CC5-8F72-16DC89578D47}"/>
          </ac:spMkLst>
        </pc:spChg>
        <pc:spChg chg="del">
          <ac:chgData name="Philippe Karan" userId="c2e8f618-9ffe-4e23-aa52-34539506ef1c" providerId="ADAL" clId="{E8F4D8F7-B644-4C90-B48F-865583813CD9}" dt="2023-03-15T15:55:34.693" v="36" actId="478"/>
          <ac:spMkLst>
            <pc:docMk/>
            <pc:sldMk cId="524757418" sldId="282"/>
            <ac:spMk id="16" creationId="{998840DB-80AA-4ED9-9881-860CCA6C856C}"/>
          </ac:spMkLst>
        </pc:spChg>
        <pc:spChg chg="del">
          <ac:chgData name="Philippe Karan" userId="c2e8f618-9ffe-4e23-aa52-34539506ef1c" providerId="ADAL" clId="{E8F4D8F7-B644-4C90-B48F-865583813CD9}" dt="2023-03-15T15:55:34.693" v="36" actId="478"/>
          <ac:spMkLst>
            <pc:docMk/>
            <pc:sldMk cId="524757418" sldId="282"/>
            <ac:spMk id="17" creationId="{5E44E73A-CA44-4888-A0A1-6121740E0C67}"/>
          </ac:spMkLst>
        </pc:spChg>
        <pc:spChg chg="del">
          <ac:chgData name="Philippe Karan" userId="c2e8f618-9ffe-4e23-aa52-34539506ef1c" providerId="ADAL" clId="{E8F4D8F7-B644-4C90-B48F-865583813CD9}" dt="2023-03-15T15:55:34.693" v="36" actId="478"/>
          <ac:spMkLst>
            <pc:docMk/>
            <pc:sldMk cId="524757418" sldId="282"/>
            <ac:spMk id="18" creationId="{064B594B-D836-461E-AC56-379DE8B4E6C4}"/>
          </ac:spMkLst>
        </pc:spChg>
        <pc:spChg chg="del">
          <ac:chgData name="Philippe Karan" userId="c2e8f618-9ffe-4e23-aa52-34539506ef1c" providerId="ADAL" clId="{E8F4D8F7-B644-4C90-B48F-865583813CD9}" dt="2023-03-15T15:55:34.693" v="36" actId="478"/>
          <ac:spMkLst>
            <pc:docMk/>
            <pc:sldMk cId="524757418" sldId="282"/>
            <ac:spMk id="19" creationId="{80863854-1AAD-4E23-81A4-AF43461499A1}"/>
          </ac:spMkLst>
        </pc:spChg>
        <pc:spChg chg="del">
          <ac:chgData name="Philippe Karan" userId="c2e8f618-9ffe-4e23-aa52-34539506ef1c" providerId="ADAL" clId="{E8F4D8F7-B644-4C90-B48F-865583813CD9}" dt="2023-03-15T15:55:34.693" v="36" actId="478"/>
          <ac:spMkLst>
            <pc:docMk/>
            <pc:sldMk cId="524757418" sldId="282"/>
            <ac:spMk id="20" creationId="{5C0C540D-7B84-4753-9C32-57E45F457EEA}"/>
          </ac:spMkLst>
        </pc:spChg>
        <pc:spChg chg="del">
          <ac:chgData name="Philippe Karan" userId="c2e8f618-9ffe-4e23-aa52-34539506ef1c" providerId="ADAL" clId="{E8F4D8F7-B644-4C90-B48F-865583813CD9}" dt="2023-03-15T15:55:34.693" v="36" actId="478"/>
          <ac:spMkLst>
            <pc:docMk/>
            <pc:sldMk cId="524757418" sldId="282"/>
            <ac:spMk id="21" creationId="{2BB48E17-DB2E-47F1-81AE-D500C3D7D9F6}"/>
          </ac:spMkLst>
        </pc:spChg>
        <pc:spChg chg="del">
          <ac:chgData name="Philippe Karan" userId="c2e8f618-9ffe-4e23-aa52-34539506ef1c" providerId="ADAL" clId="{E8F4D8F7-B644-4C90-B48F-865583813CD9}" dt="2023-03-15T15:55:34.693" v="36" actId="478"/>
          <ac:spMkLst>
            <pc:docMk/>
            <pc:sldMk cId="524757418" sldId="282"/>
            <ac:spMk id="22" creationId="{27ED6679-86C4-405F-A216-15A5E80F8FFE}"/>
          </ac:spMkLst>
        </pc:spChg>
        <pc:spChg chg="del">
          <ac:chgData name="Philippe Karan" userId="c2e8f618-9ffe-4e23-aa52-34539506ef1c" providerId="ADAL" clId="{E8F4D8F7-B644-4C90-B48F-865583813CD9}" dt="2023-03-15T15:55:34.693" v="36" actId="478"/>
          <ac:spMkLst>
            <pc:docMk/>
            <pc:sldMk cId="524757418" sldId="282"/>
            <ac:spMk id="23" creationId="{76C58925-E786-4CCD-B284-200C05A48BB1}"/>
          </ac:spMkLst>
        </pc:spChg>
        <pc:spChg chg="del">
          <ac:chgData name="Philippe Karan" userId="c2e8f618-9ffe-4e23-aa52-34539506ef1c" providerId="ADAL" clId="{E8F4D8F7-B644-4C90-B48F-865583813CD9}" dt="2023-03-15T15:55:34.693" v="36" actId="478"/>
          <ac:spMkLst>
            <pc:docMk/>
            <pc:sldMk cId="524757418" sldId="282"/>
            <ac:spMk id="24" creationId="{E597C101-4015-4F2B-8F76-FA1B21DF4DF8}"/>
          </ac:spMkLst>
        </pc:spChg>
        <pc:spChg chg="del">
          <ac:chgData name="Philippe Karan" userId="c2e8f618-9ffe-4e23-aa52-34539506ef1c" providerId="ADAL" clId="{E8F4D8F7-B644-4C90-B48F-865583813CD9}" dt="2023-03-15T15:55:34.693" v="36" actId="478"/>
          <ac:spMkLst>
            <pc:docMk/>
            <pc:sldMk cId="524757418" sldId="282"/>
            <ac:spMk id="25" creationId="{02EA24F4-E6D6-4B3B-A1C2-B3B3DAC10971}"/>
          </ac:spMkLst>
        </pc:spChg>
        <pc:spChg chg="del">
          <ac:chgData name="Philippe Karan" userId="c2e8f618-9ffe-4e23-aa52-34539506ef1c" providerId="ADAL" clId="{E8F4D8F7-B644-4C90-B48F-865583813CD9}" dt="2023-03-15T15:55:34.693" v="36" actId="478"/>
          <ac:spMkLst>
            <pc:docMk/>
            <pc:sldMk cId="524757418" sldId="282"/>
            <ac:spMk id="26" creationId="{9B63D8E0-9AC9-47C4-81FB-A84311605FD6}"/>
          </ac:spMkLst>
        </pc:spChg>
        <pc:spChg chg="del">
          <ac:chgData name="Philippe Karan" userId="c2e8f618-9ffe-4e23-aa52-34539506ef1c" providerId="ADAL" clId="{E8F4D8F7-B644-4C90-B48F-865583813CD9}" dt="2023-03-15T15:55:34.693" v="36" actId="478"/>
          <ac:spMkLst>
            <pc:docMk/>
            <pc:sldMk cId="524757418" sldId="282"/>
            <ac:spMk id="27" creationId="{FB1836A5-AD5A-40D5-9514-59F58B9605EF}"/>
          </ac:spMkLst>
        </pc:spChg>
        <pc:spChg chg="del">
          <ac:chgData name="Philippe Karan" userId="c2e8f618-9ffe-4e23-aa52-34539506ef1c" providerId="ADAL" clId="{E8F4D8F7-B644-4C90-B48F-865583813CD9}" dt="2023-03-15T15:55:34.693" v="36" actId="478"/>
          <ac:spMkLst>
            <pc:docMk/>
            <pc:sldMk cId="524757418" sldId="282"/>
            <ac:spMk id="28" creationId="{4D5AF1BF-7F38-4D04-9D77-822B7D16A1D8}"/>
          </ac:spMkLst>
        </pc:spChg>
        <pc:spChg chg="del">
          <ac:chgData name="Philippe Karan" userId="c2e8f618-9ffe-4e23-aa52-34539506ef1c" providerId="ADAL" clId="{E8F4D8F7-B644-4C90-B48F-865583813CD9}" dt="2023-03-15T15:55:34.693" v="36" actId="478"/>
          <ac:spMkLst>
            <pc:docMk/>
            <pc:sldMk cId="524757418" sldId="282"/>
            <ac:spMk id="29" creationId="{A48BC6E5-7E5F-48AA-870D-92A3E44953B3}"/>
          </ac:spMkLst>
        </pc:spChg>
        <pc:spChg chg="add mod">
          <ac:chgData name="Philippe Karan" userId="c2e8f618-9ffe-4e23-aa52-34539506ef1c" providerId="ADAL" clId="{E8F4D8F7-B644-4C90-B48F-865583813CD9}" dt="2023-03-15T15:56:25.544" v="38" actId="1076"/>
          <ac:spMkLst>
            <pc:docMk/>
            <pc:sldMk cId="524757418" sldId="282"/>
            <ac:spMk id="30" creationId="{8A6CDFB2-A1D8-13AA-AB45-C13111C428C6}"/>
          </ac:spMkLst>
        </pc:spChg>
        <pc:spChg chg="add mod">
          <ac:chgData name="Philippe Karan" userId="c2e8f618-9ffe-4e23-aa52-34539506ef1c" providerId="ADAL" clId="{E8F4D8F7-B644-4C90-B48F-865583813CD9}" dt="2023-03-15T15:56:25.544" v="38" actId="1076"/>
          <ac:spMkLst>
            <pc:docMk/>
            <pc:sldMk cId="524757418" sldId="282"/>
            <ac:spMk id="32" creationId="{23624142-B4D0-2A2F-B861-6B3A2CF3923F}"/>
          </ac:spMkLst>
        </pc:spChg>
        <pc:spChg chg="add mod">
          <ac:chgData name="Philippe Karan" userId="c2e8f618-9ffe-4e23-aa52-34539506ef1c" providerId="ADAL" clId="{E8F4D8F7-B644-4C90-B48F-865583813CD9}" dt="2023-03-15T17:22:05.620" v="680" actId="1037"/>
          <ac:spMkLst>
            <pc:docMk/>
            <pc:sldMk cId="524757418" sldId="282"/>
            <ac:spMk id="33" creationId="{B157FADC-AD0D-8C99-3212-92839BB831BB}"/>
          </ac:spMkLst>
        </pc:spChg>
        <pc:spChg chg="add mod">
          <ac:chgData name="Philippe Karan" userId="c2e8f618-9ffe-4e23-aa52-34539506ef1c" providerId="ADAL" clId="{E8F4D8F7-B644-4C90-B48F-865583813CD9}" dt="2023-03-15T15:56:25.544" v="38" actId="1076"/>
          <ac:spMkLst>
            <pc:docMk/>
            <pc:sldMk cId="524757418" sldId="282"/>
            <ac:spMk id="34" creationId="{6AD8F075-0D76-1732-0DE3-691A0E8E8F29}"/>
          </ac:spMkLst>
        </pc:spChg>
        <pc:spChg chg="add mod">
          <ac:chgData name="Philippe Karan" userId="c2e8f618-9ffe-4e23-aa52-34539506ef1c" providerId="ADAL" clId="{E8F4D8F7-B644-4C90-B48F-865583813CD9}" dt="2023-03-15T15:56:25.544" v="38" actId="1076"/>
          <ac:spMkLst>
            <pc:docMk/>
            <pc:sldMk cId="524757418" sldId="282"/>
            <ac:spMk id="35" creationId="{5EDC057C-52ED-D038-ADFC-7BE8215A22EC}"/>
          </ac:spMkLst>
        </pc:spChg>
        <pc:spChg chg="add mod">
          <ac:chgData name="Philippe Karan" userId="c2e8f618-9ffe-4e23-aa52-34539506ef1c" providerId="ADAL" clId="{E8F4D8F7-B644-4C90-B48F-865583813CD9}" dt="2023-03-15T15:56:25.544" v="38" actId="1076"/>
          <ac:spMkLst>
            <pc:docMk/>
            <pc:sldMk cId="524757418" sldId="282"/>
            <ac:spMk id="36" creationId="{D0E1A2DC-3663-CEE8-C01B-7D34053F881E}"/>
          </ac:spMkLst>
        </pc:spChg>
        <pc:spChg chg="add mod">
          <ac:chgData name="Philippe Karan" userId="c2e8f618-9ffe-4e23-aa52-34539506ef1c" providerId="ADAL" clId="{E8F4D8F7-B644-4C90-B48F-865583813CD9}" dt="2023-03-15T17:22:05.620" v="680" actId="1037"/>
          <ac:spMkLst>
            <pc:docMk/>
            <pc:sldMk cId="524757418" sldId="282"/>
            <ac:spMk id="37" creationId="{218097F0-5535-CA47-8F42-8DD6F619D68E}"/>
          </ac:spMkLst>
        </pc:spChg>
        <pc:spChg chg="add mod">
          <ac:chgData name="Philippe Karan" userId="c2e8f618-9ffe-4e23-aa52-34539506ef1c" providerId="ADAL" clId="{E8F4D8F7-B644-4C90-B48F-865583813CD9}" dt="2023-03-15T15:56:25.544" v="38" actId="1076"/>
          <ac:spMkLst>
            <pc:docMk/>
            <pc:sldMk cId="524757418" sldId="282"/>
            <ac:spMk id="40" creationId="{82DE86FF-844C-D8C6-5A32-B6C1DC9C4647}"/>
          </ac:spMkLst>
        </pc:spChg>
        <pc:spChg chg="add mod">
          <ac:chgData name="Philippe Karan" userId="c2e8f618-9ffe-4e23-aa52-34539506ef1c" providerId="ADAL" clId="{E8F4D8F7-B644-4C90-B48F-865583813CD9}" dt="2023-03-15T15:57:25.411" v="85" actId="20577"/>
          <ac:spMkLst>
            <pc:docMk/>
            <pc:sldMk cId="524757418" sldId="282"/>
            <ac:spMk id="42" creationId="{3F761118-6A1F-7D42-D962-C84FCD68D36A}"/>
          </ac:spMkLst>
        </pc:spChg>
        <pc:spChg chg="add mod">
          <ac:chgData name="Philippe Karan" userId="c2e8f618-9ffe-4e23-aa52-34539506ef1c" providerId="ADAL" clId="{E8F4D8F7-B644-4C90-B48F-865583813CD9}" dt="2023-03-15T15:56:25.544" v="38" actId="1076"/>
          <ac:spMkLst>
            <pc:docMk/>
            <pc:sldMk cId="524757418" sldId="282"/>
            <ac:spMk id="43" creationId="{D587F12F-9575-0AE2-8F74-755B84B9B463}"/>
          </ac:spMkLst>
        </pc:spChg>
        <pc:spChg chg="add mod">
          <ac:chgData name="Philippe Karan" userId="c2e8f618-9ffe-4e23-aa52-34539506ef1c" providerId="ADAL" clId="{E8F4D8F7-B644-4C90-B48F-865583813CD9}" dt="2023-03-15T15:57:13.964" v="67" actId="20577"/>
          <ac:spMkLst>
            <pc:docMk/>
            <pc:sldMk cId="524757418" sldId="282"/>
            <ac:spMk id="44" creationId="{FEEBF78B-BC6E-AC5B-E352-0C5F4ECAFE49}"/>
          </ac:spMkLst>
        </pc:spChg>
        <pc:spChg chg="add mod">
          <ac:chgData name="Philippe Karan" userId="c2e8f618-9ffe-4e23-aa52-34539506ef1c" providerId="ADAL" clId="{E8F4D8F7-B644-4C90-B48F-865583813CD9}" dt="2023-03-15T15:57:06.639" v="53" actId="20577"/>
          <ac:spMkLst>
            <pc:docMk/>
            <pc:sldMk cId="524757418" sldId="282"/>
            <ac:spMk id="45" creationId="{59FEC317-B4C6-FC5D-FA4E-E397FE5025EB}"/>
          </ac:spMkLst>
        </pc:spChg>
        <pc:spChg chg="add mod">
          <ac:chgData name="Philippe Karan" userId="c2e8f618-9ffe-4e23-aa52-34539506ef1c" providerId="ADAL" clId="{E8F4D8F7-B644-4C90-B48F-865583813CD9}" dt="2023-03-15T15:57:30.557" v="94" actId="20577"/>
          <ac:spMkLst>
            <pc:docMk/>
            <pc:sldMk cId="524757418" sldId="282"/>
            <ac:spMk id="46" creationId="{7E1F7B8E-17A3-B29A-4ED3-4246315A68F3}"/>
          </ac:spMkLst>
        </pc:spChg>
        <pc:spChg chg="add mod">
          <ac:chgData name="Philippe Karan" userId="c2e8f618-9ffe-4e23-aa52-34539506ef1c" providerId="ADAL" clId="{E8F4D8F7-B644-4C90-B48F-865583813CD9}" dt="2023-03-15T15:57:34.137" v="95" actId="20577"/>
          <ac:spMkLst>
            <pc:docMk/>
            <pc:sldMk cId="524757418" sldId="282"/>
            <ac:spMk id="47" creationId="{8D3D501A-1F08-1BA4-6244-6FF8CC3F57DC}"/>
          </ac:spMkLst>
        </pc:spChg>
        <pc:spChg chg="add mod">
          <ac:chgData name="Philippe Karan" userId="c2e8f618-9ffe-4e23-aa52-34539506ef1c" providerId="ADAL" clId="{E8F4D8F7-B644-4C90-B48F-865583813CD9}" dt="2023-03-15T15:57:56.869" v="108" actId="20577"/>
          <ac:spMkLst>
            <pc:docMk/>
            <pc:sldMk cId="524757418" sldId="282"/>
            <ac:spMk id="48" creationId="{2F174B51-B2C7-20B8-A544-A59F4E91B1E5}"/>
          </ac:spMkLst>
        </pc:spChg>
        <pc:spChg chg="add mod">
          <ac:chgData name="Philippe Karan" userId="c2e8f618-9ffe-4e23-aa52-34539506ef1c" providerId="ADAL" clId="{E8F4D8F7-B644-4C90-B48F-865583813CD9}" dt="2023-03-15T15:58:03.876" v="121" actId="20577"/>
          <ac:spMkLst>
            <pc:docMk/>
            <pc:sldMk cId="524757418" sldId="282"/>
            <ac:spMk id="49" creationId="{F0AE4383-0C15-F0CB-D4E1-9A8CABFB2BAA}"/>
          </ac:spMkLst>
        </pc:spChg>
        <pc:spChg chg="add mod">
          <ac:chgData name="Philippe Karan" userId="c2e8f618-9ffe-4e23-aa52-34539506ef1c" providerId="ADAL" clId="{E8F4D8F7-B644-4C90-B48F-865583813CD9}" dt="2023-03-15T17:22:05.620" v="680" actId="1037"/>
          <ac:spMkLst>
            <pc:docMk/>
            <pc:sldMk cId="524757418" sldId="282"/>
            <ac:spMk id="50" creationId="{F82675C1-7D6E-528B-7115-2B9F20E53BA9}"/>
          </ac:spMkLst>
        </pc:spChg>
        <pc:spChg chg="add del mod">
          <ac:chgData name="Philippe Karan" userId="c2e8f618-9ffe-4e23-aa52-34539506ef1c" providerId="ADAL" clId="{E8F4D8F7-B644-4C90-B48F-865583813CD9}" dt="2023-03-15T15:59:46.084" v="151" actId="478"/>
          <ac:spMkLst>
            <pc:docMk/>
            <pc:sldMk cId="524757418" sldId="282"/>
            <ac:spMk id="51" creationId="{49CD2178-1B38-87F8-39D7-20C686110167}"/>
          </ac:spMkLst>
        </pc:spChg>
        <pc:spChg chg="add del mod">
          <ac:chgData name="Philippe Karan" userId="c2e8f618-9ffe-4e23-aa52-34539506ef1c" providerId="ADAL" clId="{E8F4D8F7-B644-4C90-B48F-865583813CD9}" dt="2023-03-15T15:59:44.300" v="149" actId="478"/>
          <ac:spMkLst>
            <pc:docMk/>
            <pc:sldMk cId="524757418" sldId="282"/>
            <ac:spMk id="52" creationId="{DFEAD9BD-60A1-F6F7-948F-4A590E4F3BF5}"/>
          </ac:spMkLst>
        </pc:spChg>
        <pc:spChg chg="add del mod">
          <ac:chgData name="Philippe Karan" userId="c2e8f618-9ffe-4e23-aa52-34539506ef1c" providerId="ADAL" clId="{E8F4D8F7-B644-4C90-B48F-865583813CD9}" dt="2023-03-15T15:59:36.317" v="145" actId="478"/>
          <ac:spMkLst>
            <pc:docMk/>
            <pc:sldMk cId="524757418" sldId="282"/>
            <ac:spMk id="53" creationId="{1E79FC02-0973-6544-F710-352BBD0B1BFD}"/>
          </ac:spMkLst>
        </pc:spChg>
        <pc:spChg chg="add del mod">
          <ac:chgData name="Philippe Karan" userId="c2e8f618-9ffe-4e23-aa52-34539506ef1c" providerId="ADAL" clId="{E8F4D8F7-B644-4C90-B48F-865583813CD9}" dt="2023-03-15T15:59:37.501" v="146" actId="478"/>
          <ac:spMkLst>
            <pc:docMk/>
            <pc:sldMk cId="524757418" sldId="282"/>
            <ac:spMk id="54" creationId="{333D1EB7-694C-E236-E5A2-CE990F75031F}"/>
          </ac:spMkLst>
        </pc:spChg>
        <pc:spChg chg="add del mod">
          <ac:chgData name="Philippe Karan" userId="c2e8f618-9ffe-4e23-aa52-34539506ef1c" providerId="ADAL" clId="{E8F4D8F7-B644-4C90-B48F-865583813CD9}" dt="2023-03-15T15:59:37.995" v="147" actId="478"/>
          <ac:spMkLst>
            <pc:docMk/>
            <pc:sldMk cId="524757418" sldId="282"/>
            <ac:spMk id="55" creationId="{B70092F6-B5C0-F3BD-DBF7-B9CD976FA5CD}"/>
          </ac:spMkLst>
        </pc:spChg>
        <pc:spChg chg="add del mod">
          <ac:chgData name="Philippe Karan" userId="c2e8f618-9ffe-4e23-aa52-34539506ef1c" providerId="ADAL" clId="{E8F4D8F7-B644-4C90-B48F-865583813CD9}" dt="2023-03-15T15:59:35.645" v="144" actId="478"/>
          <ac:spMkLst>
            <pc:docMk/>
            <pc:sldMk cId="524757418" sldId="282"/>
            <ac:spMk id="56" creationId="{4913D953-0A50-1E83-11AA-4FE45B037894}"/>
          </ac:spMkLst>
        </pc:spChg>
        <pc:spChg chg="add del mod">
          <ac:chgData name="Philippe Karan" userId="c2e8f618-9ffe-4e23-aa52-34539506ef1c" providerId="ADAL" clId="{E8F4D8F7-B644-4C90-B48F-865583813CD9}" dt="2023-03-15T15:59:43.085" v="148" actId="478"/>
          <ac:spMkLst>
            <pc:docMk/>
            <pc:sldMk cId="524757418" sldId="282"/>
            <ac:spMk id="57" creationId="{90AF265C-2E73-C2D6-2756-18C7E0ECAA2A}"/>
          </ac:spMkLst>
        </pc:spChg>
        <pc:spChg chg="add mod">
          <ac:chgData name="Philippe Karan" userId="c2e8f618-9ffe-4e23-aa52-34539506ef1c" providerId="ADAL" clId="{E8F4D8F7-B644-4C90-B48F-865583813CD9}" dt="2023-03-15T15:56:25.544" v="38" actId="1076"/>
          <ac:spMkLst>
            <pc:docMk/>
            <pc:sldMk cId="524757418" sldId="282"/>
            <ac:spMk id="58" creationId="{90FAD512-FA61-79FC-458C-2B6654EB5296}"/>
          </ac:spMkLst>
        </pc:spChg>
        <pc:spChg chg="add mod">
          <ac:chgData name="Philippe Karan" userId="c2e8f618-9ffe-4e23-aa52-34539506ef1c" providerId="ADAL" clId="{E8F4D8F7-B644-4C90-B48F-865583813CD9}" dt="2023-03-15T15:56:25.544" v="38" actId="1076"/>
          <ac:spMkLst>
            <pc:docMk/>
            <pc:sldMk cId="524757418" sldId="282"/>
            <ac:spMk id="59" creationId="{A5662FBE-1AA4-5382-E291-07FCF08764FA}"/>
          </ac:spMkLst>
        </pc:spChg>
        <pc:spChg chg="add mod">
          <ac:chgData name="Philippe Karan" userId="c2e8f618-9ffe-4e23-aa52-34539506ef1c" providerId="ADAL" clId="{E8F4D8F7-B644-4C90-B48F-865583813CD9}" dt="2023-03-15T15:56:25.544" v="38" actId="1076"/>
          <ac:spMkLst>
            <pc:docMk/>
            <pc:sldMk cId="524757418" sldId="282"/>
            <ac:spMk id="60" creationId="{CB2FD94F-7029-E5F0-DA25-58A8678006BC}"/>
          </ac:spMkLst>
        </pc:spChg>
        <pc:spChg chg="add mod">
          <ac:chgData name="Philippe Karan" userId="c2e8f618-9ffe-4e23-aa52-34539506ef1c" providerId="ADAL" clId="{E8F4D8F7-B644-4C90-B48F-865583813CD9}" dt="2023-03-15T15:56:25.544" v="38" actId="1076"/>
          <ac:spMkLst>
            <pc:docMk/>
            <pc:sldMk cId="524757418" sldId="282"/>
            <ac:spMk id="65" creationId="{13E16197-E98D-696B-336E-B225E17DCF1F}"/>
          </ac:spMkLst>
        </pc:spChg>
        <pc:spChg chg="add mod">
          <ac:chgData name="Philippe Karan" userId="c2e8f618-9ffe-4e23-aa52-34539506ef1c" providerId="ADAL" clId="{E8F4D8F7-B644-4C90-B48F-865583813CD9}" dt="2023-03-15T15:56:25.544" v="38" actId="1076"/>
          <ac:spMkLst>
            <pc:docMk/>
            <pc:sldMk cId="524757418" sldId="282"/>
            <ac:spMk id="70" creationId="{2869BE4E-9478-9EBB-8E32-CA78A85C81B4}"/>
          </ac:spMkLst>
        </pc:spChg>
        <pc:spChg chg="add del mod">
          <ac:chgData name="Philippe Karan" userId="c2e8f618-9ffe-4e23-aa52-34539506ef1c" providerId="ADAL" clId="{E8F4D8F7-B644-4C90-B48F-865583813CD9}" dt="2023-03-15T15:59:44.956" v="150" actId="478"/>
          <ac:spMkLst>
            <pc:docMk/>
            <pc:sldMk cId="524757418" sldId="282"/>
            <ac:spMk id="72" creationId="{701FC586-E19B-4CFF-E153-BD411C7501E6}"/>
          </ac:spMkLst>
        </pc:spChg>
        <pc:spChg chg="add del mod">
          <ac:chgData name="Philippe Karan" userId="c2e8f618-9ffe-4e23-aa52-34539506ef1c" providerId="ADAL" clId="{E8F4D8F7-B644-4C90-B48F-865583813CD9}" dt="2023-03-15T15:59:16.804" v="143" actId="478"/>
          <ac:spMkLst>
            <pc:docMk/>
            <pc:sldMk cId="524757418" sldId="282"/>
            <ac:spMk id="73" creationId="{D565B4D2-A608-EDAC-4C62-655F8CC5CB63}"/>
          </ac:spMkLst>
        </pc:spChg>
        <pc:spChg chg="add del mod">
          <ac:chgData name="Philippe Karan" userId="c2e8f618-9ffe-4e23-aa52-34539506ef1c" providerId="ADAL" clId="{E8F4D8F7-B644-4C90-B48F-865583813CD9}" dt="2023-03-15T15:59:14.116" v="140" actId="478"/>
          <ac:spMkLst>
            <pc:docMk/>
            <pc:sldMk cId="524757418" sldId="282"/>
            <ac:spMk id="74" creationId="{202A17C4-BE68-E9C4-4B5F-CD5AEE6DF13A}"/>
          </ac:spMkLst>
        </pc:spChg>
        <pc:spChg chg="add del mod">
          <ac:chgData name="Philippe Karan" userId="c2e8f618-9ffe-4e23-aa52-34539506ef1c" providerId="ADAL" clId="{E8F4D8F7-B644-4C90-B48F-865583813CD9}" dt="2023-03-15T15:59:16.044" v="142" actId="478"/>
          <ac:spMkLst>
            <pc:docMk/>
            <pc:sldMk cId="524757418" sldId="282"/>
            <ac:spMk id="75" creationId="{2AECA746-ED42-11BC-98B0-5B2F7CA3201A}"/>
          </ac:spMkLst>
        </pc:spChg>
        <pc:spChg chg="add del mod">
          <ac:chgData name="Philippe Karan" userId="c2e8f618-9ffe-4e23-aa52-34539506ef1c" providerId="ADAL" clId="{E8F4D8F7-B644-4C90-B48F-865583813CD9}" dt="2023-03-15T15:59:15.179" v="141" actId="478"/>
          <ac:spMkLst>
            <pc:docMk/>
            <pc:sldMk cId="524757418" sldId="282"/>
            <ac:spMk id="76" creationId="{BD0F9379-5EE7-87CF-D589-A56B118DEC77}"/>
          </ac:spMkLst>
        </pc:spChg>
        <pc:spChg chg="add del mod">
          <ac:chgData name="Philippe Karan" userId="c2e8f618-9ffe-4e23-aa52-34539506ef1c" providerId="ADAL" clId="{E8F4D8F7-B644-4C90-B48F-865583813CD9}" dt="2023-03-15T15:59:10.612" v="136" actId="478"/>
          <ac:spMkLst>
            <pc:docMk/>
            <pc:sldMk cId="524757418" sldId="282"/>
            <ac:spMk id="77" creationId="{097D1FB8-5239-E7D8-C528-8E528802928C}"/>
          </ac:spMkLst>
        </pc:spChg>
        <pc:spChg chg="add del mod">
          <ac:chgData name="Philippe Karan" userId="c2e8f618-9ffe-4e23-aa52-34539506ef1c" providerId="ADAL" clId="{E8F4D8F7-B644-4C90-B48F-865583813CD9}" dt="2023-03-15T15:59:11.483" v="137" actId="478"/>
          <ac:spMkLst>
            <pc:docMk/>
            <pc:sldMk cId="524757418" sldId="282"/>
            <ac:spMk id="78" creationId="{06CDF8C9-5427-A4D4-1F9A-DBB7E29BBE95}"/>
          </ac:spMkLst>
        </pc:spChg>
        <pc:spChg chg="add mod">
          <ac:chgData name="Philippe Karan" userId="c2e8f618-9ffe-4e23-aa52-34539506ef1c" providerId="ADAL" clId="{E8F4D8F7-B644-4C90-B48F-865583813CD9}" dt="2023-03-15T16:04:26.936" v="266" actId="20577"/>
          <ac:spMkLst>
            <pc:docMk/>
            <pc:sldMk cId="524757418" sldId="282"/>
            <ac:spMk id="81" creationId="{88F1EE5F-ED42-3E5F-9770-27A5E80EBDA8}"/>
          </ac:spMkLst>
        </pc:spChg>
        <pc:spChg chg="add del mod">
          <ac:chgData name="Philippe Karan" userId="c2e8f618-9ffe-4e23-aa52-34539506ef1c" providerId="ADAL" clId="{E8F4D8F7-B644-4C90-B48F-865583813CD9}" dt="2023-03-15T17:22:09.729" v="683" actId="478"/>
          <ac:spMkLst>
            <pc:docMk/>
            <pc:sldMk cId="524757418" sldId="282"/>
            <ac:spMk id="82" creationId="{DD0A2280-DD00-C653-45C9-16732F1AF9D4}"/>
          </ac:spMkLst>
        </pc:spChg>
        <pc:spChg chg="add del mod">
          <ac:chgData name="Philippe Karan" userId="c2e8f618-9ffe-4e23-aa52-34539506ef1c" providerId="ADAL" clId="{E8F4D8F7-B644-4C90-B48F-865583813CD9}" dt="2023-03-15T17:22:08.937" v="682" actId="478"/>
          <ac:spMkLst>
            <pc:docMk/>
            <pc:sldMk cId="524757418" sldId="282"/>
            <ac:spMk id="83" creationId="{13131B69-06E2-965C-26DA-22F435BB5C50}"/>
          </ac:spMkLst>
        </pc:spChg>
        <pc:picChg chg="del">
          <ac:chgData name="Philippe Karan" userId="c2e8f618-9ffe-4e23-aa52-34539506ef1c" providerId="ADAL" clId="{E8F4D8F7-B644-4C90-B48F-865583813CD9}" dt="2023-03-15T15:55:34.693" v="36" actId="478"/>
          <ac:picMkLst>
            <pc:docMk/>
            <pc:sldMk cId="524757418" sldId="282"/>
            <ac:picMk id="5" creationId="{12550336-DDA9-42D6-B2AE-A9E330EBF11B}"/>
          </ac:picMkLst>
        </pc:picChg>
        <pc:cxnChg chg="add mod">
          <ac:chgData name="Philippe Karan" userId="c2e8f618-9ffe-4e23-aa52-34539506ef1c" providerId="ADAL" clId="{E8F4D8F7-B644-4C90-B48F-865583813CD9}" dt="2023-03-15T15:56:25.544" v="38" actId="1076"/>
          <ac:cxnSpMkLst>
            <pc:docMk/>
            <pc:sldMk cId="524757418" sldId="282"/>
            <ac:cxnSpMk id="31" creationId="{65DC8BAB-A0FC-AC5D-F891-D9E375958B1D}"/>
          </ac:cxnSpMkLst>
        </pc:cxnChg>
        <pc:cxnChg chg="add mod">
          <ac:chgData name="Philippe Karan" userId="c2e8f618-9ffe-4e23-aa52-34539506ef1c" providerId="ADAL" clId="{E8F4D8F7-B644-4C90-B48F-865583813CD9}" dt="2023-03-15T15:56:25.544" v="38" actId="1076"/>
          <ac:cxnSpMkLst>
            <pc:docMk/>
            <pc:sldMk cId="524757418" sldId="282"/>
            <ac:cxnSpMk id="38" creationId="{008A8D8A-7712-5BD9-3D24-D2F74DBD80C9}"/>
          </ac:cxnSpMkLst>
        </pc:cxnChg>
        <pc:cxnChg chg="add mod">
          <ac:chgData name="Philippe Karan" userId="c2e8f618-9ffe-4e23-aa52-34539506ef1c" providerId="ADAL" clId="{E8F4D8F7-B644-4C90-B48F-865583813CD9}" dt="2023-03-15T15:56:25.544" v="38" actId="1076"/>
          <ac:cxnSpMkLst>
            <pc:docMk/>
            <pc:sldMk cId="524757418" sldId="282"/>
            <ac:cxnSpMk id="39" creationId="{4F119E9C-3B05-3EA4-C14F-702C1DA17E5D}"/>
          </ac:cxnSpMkLst>
        </pc:cxnChg>
        <pc:cxnChg chg="add mod">
          <ac:chgData name="Philippe Karan" userId="c2e8f618-9ffe-4e23-aa52-34539506ef1c" providerId="ADAL" clId="{E8F4D8F7-B644-4C90-B48F-865583813CD9}" dt="2023-03-15T15:56:25.544" v="38" actId="1076"/>
          <ac:cxnSpMkLst>
            <pc:docMk/>
            <pc:sldMk cId="524757418" sldId="282"/>
            <ac:cxnSpMk id="41" creationId="{FC70226B-80AC-B598-C1E3-BAD253B5F597}"/>
          </ac:cxnSpMkLst>
        </pc:cxnChg>
        <pc:cxnChg chg="add mod">
          <ac:chgData name="Philippe Karan" userId="c2e8f618-9ffe-4e23-aa52-34539506ef1c" providerId="ADAL" clId="{E8F4D8F7-B644-4C90-B48F-865583813CD9}" dt="2023-03-15T15:56:25.544" v="38" actId="1076"/>
          <ac:cxnSpMkLst>
            <pc:docMk/>
            <pc:sldMk cId="524757418" sldId="282"/>
            <ac:cxnSpMk id="61" creationId="{D3EC4ABD-1C27-3CFA-5DA7-7B2977ED2129}"/>
          </ac:cxnSpMkLst>
        </pc:cxnChg>
        <pc:cxnChg chg="add mod">
          <ac:chgData name="Philippe Karan" userId="c2e8f618-9ffe-4e23-aa52-34539506ef1c" providerId="ADAL" clId="{E8F4D8F7-B644-4C90-B48F-865583813CD9}" dt="2023-03-15T15:56:25.544" v="38" actId="1076"/>
          <ac:cxnSpMkLst>
            <pc:docMk/>
            <pc:sldMk cId="524757418" sldId="282"/>
            <ac:cxnSpMk id="62" creationId="{1309473A-E5C7-5838-E4DC-9F912B21893E}"/>
          </ac:cxnSpMkLst>
        </pc:cxnChg>
        <pc:cxnChg chg="add mod">
          <ac:chgData name="Philippe Karan" userId="c2e8f618-9ffe-4e23-aa52-34539506ef1c" providerId="ADAL" clId="{E8F4D8F7-B644-4C90-B48F-865583813CD9}" dt="2023-03-15T15:56:25.544" v="38" actId="1076"/>
          <ac:cxnSpMkLst>
            <pc:docMk/>
            <pc:sldMk cId="524757418" sldId="282"/>
            <ac:cxnSpMk id="63" creationId="{60A90124-FE83-E404-A333-C14F09E5B05C}"/>
          </ac:cxnSpMkLst>
        </pc:cxnChg>
        <pc:cxnChg chg="add mod">
          <ac:chgData name="Philippe Karan" userId="c2e8f618-9ffe-4e23-aa52-34539506ef1c" providerId="ADAL" clId="{E8F4D8F7-B644-4C90-B48F-865583813CD9}" dt="2023-03-15T15:56:25.544" v="38" actId="1076"/>
          <ac:cxnSpMkLst>
            <pc:docMk/>
            <pc:sldMk cId="524757418" sldId="282"/>
            <ac:cxnSpMk id="64" creationId="{787878AC-9D9A-BEC2-87F4-F97912C5E12D}"/>
          </ac:cxnSpMkLst>
        </pc:cxnChg>
        <pc:cxnChg chg="add mod">
          <ac:chgData name="Philippe Karan" userId="c2e8f618-9ffe-4e23-aa52-34539506ef1c" providerId="ADAL" clId="{E8F4D8F7-B644-4C90-B48F-865583813CD9}" dt="2023-03-15T15:56:25.544" v="38" actId="1076"/>
          <ac:cxnSpMkLst>
            <pc:docMk/>
            <pc:sldMk cId="524757418" sldId="282"/>
            <ac:cxnSpMk id="66" creationId="{7C72D9B6-003A-ED37-D39D-574EB36C595D}"/>
          </ac:cxnSpMkLst>
        </pc:cxnChg>
        <pc:cxnChg chg="add mod">
          <ac:chgData name="Philippe Karan" userId="c2e8f618-9ffe-4e23-aa52-34539506ef1c" providerId="ADAL" clId="{E8F4D8F7-B644-4C90-B48F-865583813CD9}" dt="2023-03-15T15:56:25.544" v="38" actId="1076"/>
          <ac:cxnSpMkLst>
            <pc:docMk/>
            <pc:sldMk cId="524757418" sldId="282"/>
            <ac:cxnSpMk id="67" creationId="{59EF0F90-3C40-1E5E-1D94-1FA97BD43F7E}"/>
          </ac:cxnSpMkLst>
        </pc:cxnChg>
        <pc:cxnChg chg="add mod">
          <ac:chgData name="Philippe Karan" userId="c2e8f618-9ffe-4e23-aa52-34539506ef1c" providerId="ADAL" clId="{E8F4D8F7-B644-4C90-B48F-865583813CD9}" dt="2023-03-15T15:56:25.544" v="38" actId="1076"/>
          <ac:cxnSpMkLst>
            <pc:docMk/>
            <pc:sldMk cId="524757418" sldId="282"/>
            <ac:cxnSpMk id="68" creationId="{C9C49DF6-98FC-9705-EB91-B9E0AB5301B0}"/>
          </ac:cxnSpMkLst>
        </pc:cxnChg>
        <pc:cxnChg chg="add mod">
          <ac:chgData name="Philippe Karan" userId="c2e8f618-9ffe-4e23-aa52-34539506ef1c" providerId="ADAL" clId="{E8F4D8F7-B644-4C90-B48F-865583813CD9}" dt="2023-03-15T15:56:25.544" v="38" actId="1076"/>
          <ac:cxnSpMkLst>
            <pc:docMk/>
            <pc:sldMk cId="524757418" sldId="282"/>
            <ac:cxnSpMk id="69" creationId="{03810F88-0D9F-0A91-1360-A04ECB540A12}"/>
          </ac:cxnSpMkLst>
        </pc:cxnChg>
        <pc:cxnChg chg="add mod">
          <ac:chgData name="Philippe Karan" userId="c2e8f618-9ffe-4e23-aa52-34539506ef1c" providerId="ADAL" clId="{E8F4D8F7-B644-4C90-B48F-865583813CD9}" dt="2023-03-15T15:56:25.544" v="38" actId="1076"/>
          <ac:cxnSpMkLst>
            <pc:docMk/>
            <pc:sldMk cId="524757418" sldId="282"/>
            <ac:cxnSpMk id="71" creationId="{642EC686-26D5-D812-1EE8-D4732E9BDDF1}"/>
          </ac:cxnSpMkLst>
        </pc:cxnChg>
        <pc:cxnChg chg="add del mod">
          <ac:chgData name="Philippe Karan" userId="c2e8f618-9ffe-4e23-aa52-34539506ef1c" providerId="ADAL" clId="{E8F4D8F7-B644-4C90-B48F-865583813CD9}" dt="2023-03-15T15:59:12.140" v="138" actId="478"/>
          <ac:cxnSpMkLst>
            <pc:docMk/>
            <pc:sldMk cId="524757418" sldId="282"/>
            <ac:cxnSpMk id="79" creationId="{BBA69DF6-7093-DDE1-4001-BD8400D7582A}"/>
          </ac:cxnSpMkLst>
        </pc:cxnChg>
        <pc:cxnChg chg="add del mod">
          <ac:chgData name="Philippe Karan" userId="c2e8f618-9ffe-4e23-aa52-34539506ef1c" providerId="ADAL" clId="{E8F4D8F7-B644-4C90-B48F-865583813CD9}" dt="2023-03-15T15:59:12.613" v="139" actId="478"/>
          <ac:cxnSpMkLst>
            <pc:docMk/>
            <pc:sldMk cId="524757418" sldId="282"/>
            <ac:cxnSpMk id="80" creationId="{0C85CDB9-3034-D2DF-2C75-9375C3741FF0}"/>
          </ac:cxnSpMkLst>
        </pc:cxnChg>
        <pc:cxnChg chg="add del mod">
          <ac:chgData name="Philippe Karan" userId="c2e8f618-9ffe-4e23-aa52-34539506ef1c" providerId="ADAL" clId="{E8F4D8F7-B644-4C90-B48F-865583813CD9}" dt="2023-03-15T17:22:08.409" v="681" actId="478"/>
          <ac:cxnSpMkLst>
            <pc:docMk/>
            <pc:sldMk cId="524757418" sldId="282"/>
            <ac:cxnSpMk id="85" creationId="{9C7997F4-AA2A-9050-1441-F55B6D507EE1}"/>
          </ac:cxnSpMkLst>
        </pc:cxnChg>
      </pc:sldChg>
      <pc:sldChg chg="delSp modSp mod delAnim modAnim">
        <pc:chgData name="Philippe Karan" userId="c2e8f618-9ffe-4e23-aa52-34539506ef1c" providerId="ADAL" clId="{E8F4D8F7-B644-4C90-B48F-865583813CD9}" dt="2023-03-15T15:53:34.767" v="35"/>
        <pc:sldMkLst>
          <pc:docMk/>
          <pc:sldMk cId="3967298133" sldId="284"/>
        </pc:sldMkLst>
        <pc:spChg chg="del">
          <ac:chgData name="Philippe Karan" userId="c2e8f618-9ffe-4e23-aa52-34539506ef1c" providerId="ADAL" clId="{E8F4D8F7-B644-4C90-B48F-865583813CD9}" dt="2023-03-15T15:51:41.592" v="3" actId="478"/>
          <ac:spMkLst>
            <pc:docMk/>
            <pc:sldMk cId="3967298133" sldId="284"/>
            <ac:spMk id="71" creationId="{B09EC9DB-3322-471E-A691-9192B9AD949F}"/>
          </ac:spMkLst>
        </pc:spChg>
        <pc:spChg chg="mod">
          <ac:chgData name="Philippe Karan" userId="c2e8f618-9ffe-4e23-aa52-34539506ef1c" providerId="ADAL" clId="{E8F4D8F7-B644-4C90-B48F-865583813CD9}" dt="2023-03-15T15:52:13.565" v="6" actId="1076"/>
          <ac:spMkLst>
            <pc:docMk/>
            <pc:sldMk cId="3967298133" sldId="284"/>
            <ac:spMk id="73" creationId="{18ACA483-45C4-4E94-9E43-ED4C69BFB02C}"/>
          </ac:spMkLst>
        </pc:spChg>
        <pc:spChg chg="mod">
          <ac:chgData name="Philippe Karan" userId="c2e8f618-9ffe-4e23-aa52-34539506ef1c" providerId="ADAL" clId="{E8F4D8F7-B644-4C90-B48F-865583813CD9}" dt="2023-03-15T15:52:13.565" v="6" actId="1076"/>
          <ac:spMkLst>
            <pc:docMk/>
            <pc:sldMk cId="3967298133" sldId="284"/>
            <ac:spMk id="77" creationId="{E7033D6B-C502-4864-AF53-5B0D987D5D72}"/>
          </ac:spMkLst>
        </pc:spChg>
        <pc:spChg chg="mod">
          <ac:chgData name="Philippe Karan" userId="c2e8f618-9ffe-4e23-aa52-34539506ef1c" providerId="ADAL" clId="{E8F4D8F7-B644-4C90-B48F-865583813CD9}" dt="2023-03-15T15:52:17.379" v="7" actId="1076"/>
          <ac:spMkLst>
            <pc:docMk/>
            <pc:sldMk cId="3967298133" sldId="284"/>
            <ac:spMk id="80" creationId="{8F1D913D-99EC-4350-95A2-60D57C4BD82E}"/>
          </ac:spMkLst>
        </pc:spChg>
        <pc:spChg chg="mod">
          <ac:chgData name="Philippe Karan" userId="c2e8f618-9ffe-4e23-aa52-34539506ef1c" providerId="ADAL" clId="{E8F4D8F7-B644-4C90-B48F-865583813CD9}" dt="2023-03-15T15:52:17.379" v="7" actId="1076"/>
          <ac:spMkLst>
            <pc:docMk/>
            <pc:sldMk cId="3967298133" sldId="284"/>
            <ac:spMk id="81" creationId="{ED4FFE5E-1084-44A3-B2D8-8E6CF401A00E}"/>
          </ac:spMkLst>
        </pc:spChg>
        <pc:spChg chg="mod">
          <ac:chgData name="Philippe Karan" userId="c2e8f618-9ffe-4e23-aa52-34539506ef1c" providerId="ADAL" clId="{E8F4D8F7-B644-4C90-B48F-865583813CD9}" dt="2023-03-15T15:52:43.836" v="31" actId="1076"/>
          <ac:spMkLst>
            <pc:docMk/>
            <pc:sldMk cId="3967298133" sldId="284"/>
            <ac:spMk id="82" creationId="{9BFD84FD-735E-4DBA-B5B9-074456E8F05C}"/>
          </ac:spMkLst>
        </pc:spChg>
        <pc:spChg chg="mod">
          <ac:chgData name="Philippe Karan" userId="c2e8f618-9ffe-4e23-aa52-34539506ef1c" providerId="ADAL" clId="{E8F4D8F7-B644-4C90-B48F-865583813CD9}" dt="2023-03-15T15:53:11.245" v="34" actId="1076"/>
          <ac:spMkLst>
            <pc:docMk/>
            <pc:sldMk cId="3967298133" sldId="284"/>
            <ac:spMk id="84" creationId="{3D742F90-1F09-4773-BF04-15B03942306E}"/>
          </ac:spMkLst>
        </pc:spChg>
        <pc:spChg chg="mod">
          <ac:chgData name="Philippe Karan" userId="c2e8f618-9ffe-4e23-aa52-34539506ef1c" providerId="ADAL" clId="{E8F4D8F7-B644-4C90-B48F-865583813CD9}" dt="2023-03-15T15:53:11.245" v="34" actId="1076"/>
          <ac:spMkLst>
            <pc:docMk/>
            <pc:sldMk cId="3967298133" sldId="284"/>
            <ac:spMk id="85" creationId="{E31839C3-0B76-45AB-8506-92B5F17946B8}"/>
          </ac:spMkLst>
        </pc:spChg>
        <pc:spChg chg="mod">
          <ac:chgData name="Philippe Karan" userId="c2e8f618-9ffe-4e23-aa52-34539506ef1c" providerId="ADAL" clId="{E8F4D8F7-B644-4C90-B48F-865583813CD9}" dt="2023-03-15T15:53:11.245" v="34" actId="1076"/>
          <ac:spMkLst>
            <pc:docMk/>
            <pc:sldMk cId="3967298133" sldId="284"/>
            <ac:spMk id="86" creationId="{63E22D72-D417-4BFF-B421-F6F4F8493138}"/>
          </ac:spMkLst>
        </pc:spChg>
        <pc:spChg chg="mod">
          <ac:chgData name="Philippe Karan" userId="c2e8f618-9ffe-4e23-aa52-34539506ef1c" providerId="ADAL" clId="{E8F4D8F7-B644-4C90-B48F-865583813CD9}" dt="2023-03-15T15:53:11.245" v="34" actId="1076"/>
          <ac:spMkLst>
            <pc:docMk/>
            <pc:sldMk cId="3967298133" sldId="284"/>
            <ac:spMk id="88" creationId="{6DEC5CA1-AE09-4BDD-960B-DBC701404805}"/>
          </ac:spMkLst>
        </pc:spChg>
        <pc:cxnChg chg="mod">
          <ac:chgData name="Philippe Karan" userId="c2e8f618-9ffe-4e23-aa52-34539506ef1c" providerId="ADAL" clId="{E8F4D8F7-B644-4C90-B48F-865583813CD9}" dt="2023-03-15T15:52:29.684" v="10" actId="1076"/>
          <ac:cxnSpMkLst>
            <pc:docMk/>
            <pc:sldMk cId="3967298133" sldId="284"/>
            <ac:cxnSpMk id="49" creationId="{2A07FB1B-E2A4-44FF-902F-41964A00FFC2}"/>
          </ac:cxnSpMkLst>
        </pc:cxnChg>
        <pc:cxnChg chg="del">
          <ac:chgData name="Philippe Karan" userId="c2e8f618-9ffe-4e23-aa52-34539506ef1c" providerId="ADAL" clId="{E8F4D8F7-B644-4C90-B48F-865583813CD9}" dt="2023-03-15T15:51:53.286" v="4" actId="478"/>
          <ac:cxnSpMkLst>
            <pc:docMk/>
            <pc:sldMk cId="3967298133" sldId="284"/>
            <ac:cxnSpMk id="72" creationId="{05EBDCC1-A92D-43C2-9B5D-725E55AC3F02}"/>
          </ac:cxnSpMkLst>
        </pc:cxnChg>
        <pc:cxnChg chg="mod">
          <ac:chgData name="Philippe Karan" userId="c2e8f618-9ffe-4e23-aa52-34539506ef1c" providerId="ADAL" clId="{E8F4D8F7-B644-4C90-B48F-865583813CD9}" dt="2023-03-15T15:53:11.245" v="34" actId="1076"/>
          <ac:cxnSpMkLst>
            <pc:docMk/>
            <pc:sldMk cId="3967298133" sldId="284"/>
            <ac:cxnSpMk id="83" creationId="{58AFAFD0-EE9F-4A51-A08E-75A6217B7346}"/>
          </ac:cxnSpMkLst>
        </pc:cxnChg>
        <pc:cxnChg chg="mod">
          <ac:chgData name="Philippe Karan" userId="c2e8f618-9ffe-4e23-aa52-34539506ef1c" providerId="ADAL" clId="{E8F4D8F7-B644-4C90-B48F-865583813CD9}" dt="2023-03-15T15:53:11.245" v="34" actId="1076"/>
          <ac:cxnSpMkLst>
            <pc:docMk/>
            <pc:sldMk cId="3967298133" sldId="284"/>
            <ac:cxnSpMk id="87" creationId="{FF59175D-673C-404B-AC33-DA8245F4D159}"/>
          </ac:cxnSpMkLst>
        </pc:cxnChg>
      </pc:sldChg>
      <pc:sldChg chg="addSp delSp modSp mod delAnim modAnim">
        <pc:chgData name="Philippe Karan" userId="c2e8f618-9ffe-4e23-aa52-34539506ef1c" providerId="ADAL" clId="{E8F4D8F7-B644-4C90-B48F-865583813CD9}" dt="2023-04-14T18:19:26.849" v="1449"/>
        <pc:sldMkLst>
          <pc:docMk/>
          <pc:sldMk cId="1543068106" sldId="285"/>
        </pc:sldMkLst>
        <pc:spChg chg="mod">
          <ac:chgData name="Philippe Karan" userId="c2e8f618-9ffe-4e23-aa52-34539506ef1c" providerId="ADAL" clId="{E8F4D8F7-B644-4C90-B48F-865583813CD9}" dt="2023-04-14T18:14:15.008" v="1332" actId="1038"/>
          <ac:spMkLst>
            <pc:docMk/>
            <pc:sldMk cId="1543068106" sldId="285"/>
            <ac:spMk id="8" creationId="{63AEACAB-BBF5-48A7-AA01-425FD95B8E71}"/>
          </ac:spMkLst>
        </pc:spChg>
        <pc:spChg chg="mod">
          <ac:chgData name="Philippe Karan" userId="c2e8f618-9ffe-4e23-aa52-34539506ef1c" providerId="ADAL" clId="{E8F4D8F7-B644-4C90-B48F-865583813CD9}" dt="2023-04-14T18:17:29.533" v="1423" actId="1076"/>
          <ac:spMkLst>
            <pc:docMk/>
            <pc:sldMk cId="1543068106" sldId="285"/>
            <ac:spMk id="9" creationId="{D7DC024C-A8DA-4584-9436-676AC640F4C9}"/>
          </ac:spMkLst>
        </pc:spChg>
        <pc:spChg chg="mod">
          <ac:chgData name="Philippe Karan" userId="c2e8f618-9ffe-4e23-aa52-34539506ef1c" providerId="ADAL" clId="{E8F4D8F7-B644-4C90-B48F-865583813CD9}" dt="2023-04-14T18:16:28.256" v="1370" actId="20577"/>
          <ac:spMkLst>
            <pc:docMk/>
            <pc:sldMk cId="1543068106" sldId="285"/>
            <ac:spMk id="10" creationId="{3916C724-5C78-44E2-9EDE-70D71931C85D}"/>
          </ac:spMkLst>
        </pc:spChg>
        <pc:spChg chg="mod">
          <ac:chgData name="Philippe Karan" userId="c2e8f618-9ffe-4e23-aa52-34539506ef1c" providerId="ADAL" clId="{E8F4D8F7-B644-4C90-B48F-865583813CD9}" dt="2023-04-14T18:16:37.407" v="1393" actId="1036"/>
          <ac:spMkLst>
            <pc:docMk/>
            <pc:sldMk cId="1543068106" sldId="285"/>
            <ac:spMk id="11" creationId="{C670EFB6-5B66-4845-90F6-9BE11C697F5D}"/>
          </ac:spMkLst>
        </pc:spChg>
        <pc:spChg chg="add mod">
          <ac:chgData name="Philippe Karan" userId="c2e8f618-9ffe-4e23-aa52-34539506ef1c" providerId="ADAL" clId="{E8F4D8F7-B644-4C90-B48F-865583813CD9}" dt="2023-04-14T18:15:22.580" v="1355" actId="1035"/>
          <ac:spMkLst>
            <pc:docMk/>
            <pc:sldMk cId="1543068106" sldId="285"/>
            <ac:spMk id="15" creationId="{F0F819AC-3275-79A3-16C0-572EE0F6EE0B}"/>
          </ac:spMkLst>
        </pc:spChg>
        <pc:spChg chg="add mod">
          <ac:chgData name="Philippe Karan" userId="c2e8f618-9ffe-4e23-aa52-34539506ef1c" providerId="ADAL" clId="{E8F4D8F7-B644-4C90-B48F-865583813CD9}" dt="2023-04-14T18:17:12.372" v="1419" actId="1076"/>
          <ac:spMkLst>
            <pc:docMk/>
            <pc:sldMk cId="1543068106" sldId="285"/>
            <ac:spMk id="16" creationId="{D6031421-8557-EE76-6906-AC23885C8D47}"/>
          </ac:spMkLst>
        </pc:spChg>
        <pc:spChg chg="add mod">
          <ac:chgData name="Philippe Karan" userId="c2e8f618-9ffe-4e23-aa52-34539506ef1c" providerId="ADAL" clId="{E8F4D8F7-B644-4C90-B48F-865583813CD9}" dt="2023-04-14T18:19:08.144" v="1446" actId="1035"/>
          <ac:spMkLst>
            <pc:docMk/>
            <pc:sldMk cId="1543068106" sldId="285"/>
            <ac:spMk id="18" creationId="{4CA704AB-D033-9EA4-EBFC-5A09BB78D011}"/>
          </ac:spMkLst>
        </pc:spChg>
        <pc:spChg chg="add mod">
          <ac:chgData name="Philippe Karan" userId="c2e8f618-9ffe-4e23-aa52-34539506ef1c" providerId="ADAL" clId="{E8F4D8F7-B644-4C90-B48F-865583813CD9}" dt="2023-04-14T18:19:16.536" v="1447" actId="1076"/>
          <ac:spMkLst>
            <pc:docMk/>
            <pc:sldMk cId="1543068106" sldId="285"/>
            <ac:spMk id="19" creationId="{6C20E5C6-66B2-76E1-103F-A83534355F38}"/>
          </ac:spMkLst>
        </pc:spChg>
        <pc:picChg chg="add del mod">
          <ac:chgData name="Philippe Karan" userId="c2e8f618-9ffe-4e23-aa52-34539506ef1c" providerId="ADAL" clId="{E8F4D8F7-B644-4C90-B48F-865583813CD9}" dt="2023-04-14T18:12:13.842" v="1296" actId="478"/>
          <ac:picMkLst>
            <pc:docMk/>
            <pc:sldMk cId="1543068106" sldId="285"/>
            <ac:picMk id="5" creationId="{D7F25CAE-4310-9EAF-DB06-20459843355C}"/>
          </ac:picMkLst>
        </pc:picChg>
        <pc:picChg chg="del">
          <ac:chgData name="Philippe Karan" userId="c2e8f618-9ffe-4e23-aa52-34539506ef1c" providerId="ADAL" clId="{E8F4D8F7-B644-4C90-B48F-865583813CD9}" dt="2023-04-14T18:13:33.143" v="1314" actId="478"/>
          <ac:picMkLst>
            <pc:docMk/>
            <pc:sldMk cId="1543068106" sldId="285"/>
            <ac:picMk id="6" creationId="{27A06BCD-E056-4E52-9892-0B35AAADF1B4}"/>
          </ac:picMkLst>
        </pc:picChg>
        <pc:picChg chg="add mod ord">
          <ac:chgData name="Philippe Karan" userId="c2e8f618-9ffe-4e23-aa52-34539506ef1c" providerId="ADAL" clId="{E8F4D8F7-B644-4C90-B48F-865583813CD9}" dt="2023-04-14T18:18:37.869" v="1430" actId="1076"/>
          <ac:picMkLst>
            <pc:docMk/>
            <pc:sldMk cId="1543068106" sldId="285"/>
            <ac:picMk id="14" creationId="{64032E65-FE0E-4E4C-DEF3-0D7C49D10EBF}"/>
          </ac:picMkLst>
        </pc:picChg>
        <pc:cxnChg chg="mod">
          <ac:chgData name="Philippe Karan" userId="c2e8f618-9ffe-4e23-aa52-34539506ef1c" providerId="ADAL" clId="{E8F4D8F7-B644-4C90-B48F-865583813CD9}" dt="2023-04-14T18:16:39.575" v="1409" actId="1036"/>
          <ac:cxnSpMkLst>
            <pc:docMk/>
            <pc:sldMk cId="1543068106" sldId="285"/>
            <ac:cxnSpMk id="12" creationId="{750E201E-78A4-4014-B413-52F044793502}"/>
          </ac:cxnSpMkLst>
        </pc:cxnChg>
        <pc:cxnChg chg="add mod">
          <ac:chgData name="Philippe Karan" userId="c2e8f618-9ffe-4e23-aa52-34539506ef1c" providerId="ADAL" clId="{E8F4D8F7-B644-4C90-B48F-865583813CD9}" dt="2023-04-14T18:16:53.944" v="1413" actId="1036"/>
          <ac:cxnSpMkLst>
            <pc:docMk/>
            <pc:sldMk cId="1543068106" sldId="285"/>
            <ac:cxnSpMk id="17" creationId="{7A750E23-06D2-E0EE-44AC-8C34B64387EB}"/>
          </ac:cxnSpMkLst>
        </pc:cxnChg>
      </pc:sldChg>
      <pc:sldChg chg="addSp modSp mod modAnim">
        <pc:chgData name="Philippe Karan" userId="c2e8f618-9ffe-4e23-aa52-34539506ef1c" providerId="ADAL" clId="{E8F4D8F7-B644-4C90-B48F-865583813CD9}" dt="2023-04-14T18:28:56.100" v="1511" actId="1038"/>
        <pc:sldMkLst>
          <pc:docMk/>
          <pc:sldMk cId="1056990805" sldId="292"/>
        </pc:sldMkLst>
        <pc:spChg chg="add mod">
          <ac:chgData name="Philippe Karan" userId="c2e8f618-9ffe-4e23-aa52-34539506ef1c" providerId="ADAL" clId="{E8F4D8F7-B644-4C90-B48F-865583813CD9}" dt="2023-04-14T18:28:56.100" v="1511" actId="1038"/>
          <ac:spMkLst>
            <pc:docMk/>
            <pc:sldMk cId="1056990805" sldId="292"/>
            <ac:spMk id="3" creationId="{0B7AA6FC-FB01-0098-2F8B-732C9986D346}"/>
          </ac:spMkLst>
        </pc:spChg>
        <pc:spChg chg="add mod">
          <ac:chgData name="Philippe Karan" userId="c2e8f618-9ffe-4e23-aa52-34539506ef1c" providerId="ADAL" clId="{E8F4D8F7-B644-4C90-B48F-865583813CD9}" dt="2023-04-14T18:28:45.947" v="1498" actId="1037"/>
          <ac:spMkLst>
            <pc:docMk/>
            <pc:sldMk cId="1056990805" sldId="292"/>
            <ac:spMk id="6" creationId="{D90F3A7A-408F-C9D4-8290-76C861F4B015}"/>
          </ac:spMkLst>
        </pc:spChg>
      </pc:sldChg>
      <pc:sldChg chg="modSp">
        <pc:chgData name="Philippe Karan" userId="c2e8f618-9ffe-4e23-aa52-34539506ef1c" providerId="ADAL" clId="{E8F4D8F7-B644-4C90-B48F-865583813CD9}" dt="2023-03-15T16:56:29.278" v="308" actId="20577"/>
        <pc:sldMkLst>
          <pc:docMk/>
          <pc:sldMk cId="1178553672" sldId="294"/>
        </pc:sldMkLst>
        <pc:spChg chg="mod">
          <ac:chgData name="Philippe Karan" userId="c2e8f618-9ffe-4e23-aa52-34539506ef1c" providerId="ADAL" clId="{E8F4D8F7-B644-4C90-B48F-865583813CD9}" dt="2023-03-15T16:56:29.278" v="308" actId="20577"/>
          <ac:spMkLst>
            <pc:docMk/>
            <pc:sldMk cId="1178553672" sldId="294"/>
            <ac:spMk id="6" creationId="{5F0156FF-6F9E-4A89-A9B8-7B404A90BE48}"/>
          </ac:spMkLst>
        </pc:spChg>
      </pc:sldChg>
      <pc:sldChg chg="modSp mod modNotesTx">
        <pc:chgData name="Philippe Karan" userId="c2e8f618-9ffe-4e23-aa52-34539506ef1c" providerId="ADAL" clId="{E8F4D8F7-B644-4C90-B48F-865583813CD9}" dt="2023-03-15T17:00:16.116" v="544" actId="1076"/>
        <pc:sldMkLst>
          <pc:docMk/>
          <pc:sldMk cId="399488533" sldId="296"/>
        </pc:sldMkLst>
        <pc:spChg chg="mod">
          <ac:chgData name="Philippe Karan" userId="c2e8f618-9ffe-4e23-aa52-34539506ef1c" providerId="ADAL" clId="{E8F4D8F7-B644-4C90-B48F-865583813CD9}" dt="2023-03-15T17:00:16.116" v="544" actId="1076"/>
          <ac:spMkLst>
            <pc:docMk/>
            <pc:sldMk cId="399488533" sldId="296"/>
            <ac:spMk id="8" creationId="{191EC050-5A03-453E-AB86-E9033284E6FD}"/>
          </ac:spMkLst>
        </pc:spChg>
      </pc:sldChg>
      <pc:sldChg chg="addSp delSp modSp mod delAnim modAnim">
        <pc:chgData name="Philippe Karan" userId="c2e8f618-9ffe-4e23-aa52-34539506ef1c" providerId="ADAL" clId="{E8F4D8F7-B644-4C90-B48F-865583813CD9}" dt="2023-04-14T18:31:18.751" v="1514" actId="478"/>
        <pc:sldMkLst>
          <pc:docMk/>
          <pc:sldMk cId="3379692046" sldId="300"/>
        </pc:sldMkLst>
        <pc:spChg chg="add mod">
          <ac:chgData name="Philippe Karan" userId="c2e8f618-9ffe-4e23-aa52-34539506ef1c" providerId="ADAL" clId="{E8F4D8F7-B644-4C90-B48F-865583813CD9}" dt="2023-03-15T17:02:52.466" v="548" actId="1076"/>
          <ac:spMkLst>
            <pc:docMk/>
            <pc:sldMk cId="3379692046" sldId="300"/>
            <ac:spMk id="3" creationId="{FC60CA2D-388B-22B8-D265-39FDEE526A38}"/>
          </ac:spMkLst>
        </pc:spChg>
        <pc:spChg chg="add mod">
          <ac:chgData name="Philippe Karan" userId="c2e8f618-9ffe-4e23-aa52-34539506ef1c" providerId="ADAL" clId="{E8F4D8F7-B644-4C90-B48F-865583813CD9}" dt="2023-03-15T17:02:47.923" v="547" actId="1076"/>
          <ac:spMkLst>
            <pc:docMk/>
            <pc:sldMk cId="3379692046" sldId="300"/>
            <ac:spMk id="5" creationId="{42E3FFA8-4C34-6C57-EF9C-131D9988BC92}"/>
          </ac:spMkLst>
        </pc:spChg>
        <pc:spChg chg="add mod">
          <ac:chgData name="Philippe Karan" userId="c2e8f618-9ffe-4e23-aa52-34539506ef1c" providerId="ADAL" clId="{E8F4D8F7-B644-4C90-B48F-865583813CD9}" dt="2023-03-15T17:03:17.435" v="550" actId="1076"/>
          <ac:spMkLst>
            <pc:docMk/>
            <pc:sldMk cId="3379692046" sldId="300"/>
            <ac:spMk id="6" creationId="{5CA76F18-2655-8E88-4F19-8EB5EC68A81D}"/>
          </ac:spMkLst>
        </pc:spChg>
        <pc:spChg chg="add mod">
          <ac:chgData name="Philippe Karan" userId="c2e8f618-9ffe-4e23-aa52-34539506ef1c" providerId="ADAL" clId="{E8F4D8F7-B644-4C90-B48F-865583813CD9}" dt="2023-03-15T17:03:04.787" v="549" actId="1076"/>
          <ac:spMkLst>
            <pc:docMk/>
            <pc:sldMk cId="3379692046" sldId="300"/>
            <ac:spMk id="8" creationId="{0F373A91-DEA4-CC9C-A0F6-6BE1FE716867}"/>
          </ac:spMkLst>
        </pc:spChg>
        <pc:spChg chg="mod">
          <ac:chgData name="Philippe Karan" userId="c2e8f618-9ffe-4e23-aa52-34539506ef1c" providerId="ADAL" clId="{E8F4D8F7-B644-4C90-B48F-865583813CD9}" dt="2023-03-15T17:03:23.599" v="565" actId="1036"/>
          <ac:spMkLst>
            <pc:docMk/>
            <pc:sldMk cId="3379692046" sldId="300"/>
            <ac:spMk id="20" creationId="{C10E2C40-6DB3-4DD1-95E5-AFFBB9C1E926}"/>
          </ac:spMkLst>
        </pc:spChg>
        <pc:spChg chg="add del mod">
          <ac:chgData name="Philippe Karan" userId="c2e8f618-9ffe-4e23-aa52-34539506ef1c" providerId="ADAL" clId="{E8F4D8F7-B644-4C90-B48F-865583813CD9}" dt="2023-04-14T18:31:18.751" v="1514" actId="478"/>
          <ac:spMkLst>
            <pc:docMk/>
            <pc:sldMk cId="3379692046" sldId="300"/>
            <ac:spMk id="56" creationId="{B5C30461-C61E-D13E-D3E9-B3BF12C04279}"/>
          </ac:spMkLst>
        </pc:spChg>
        <pc:spChg chg="add del mod">
          <ac:chgData name="Philippe Karan" userId="c2e8f618-9ffe-4e23-aa52-34539506ef1c" providerId="ADAL" clId="{E8F4D8F7-B644-4C90-B48F-865583813CD9}" dt="2023-04-14T18:31:18.751" v="1514" actId="478"/>
          <ac:spMkLst>
            <pc:docMk/>
            <pc:sldMk cId="3379692046" sldId="300"/>
            <ac:spMk id="57" creationId="{87B43EDD-8E8F-1537-329A-88FC3BDBD274}"/>
          </ac:spMkLst>
        </pc:spChg>
        <pc:spChg chg="add del mod">
          <ac:chgData name="Philippe Karan" userId="c2e8f618-9ffe-4e23-aa52-34539506ef1c" providerId="ADAL" clId="{E8F4D8F7-B644-4C90-B48F-865583813CD9}" dt="2023-04-14T18:31:18.751" v="1514" actId="478"/>
          <ac:spMkLst>
            <pc:docMk/>
            <pc:sldMk cId="3379692046" sldId="300"/>
            <ac:spMk id="58" creationId="{B5CDF540-EBB9-5D91-19D5-DD1087BB453B}"/>
          </ac:spMkLst>
        </pc:spChg>
        <pc:spChg chg="add del mod">
          <ac:chgData name="Philippe Karan" userId="c2e8f618-9ffe-4e23-aa52-34539506ef1c" providerId="ADAL" clId="{E8F4D8F7-B644-4C90-B48F-865583813CD9}" dt="2023-04-14T18:31:18.751" v="1514" actId="478"/>
          <ac:spMkLst>
            <pc:docMk/>
            <pc:sldMk cId="3379692046" sldId="300"/>
            <ac:spMk id="59" creationId="{4CAA2B27-D7B3-D43B-7271-B08F2001B1AE}"/>
          </ac:spMkLst>
        </pc:spChg>
        <pc:cxnChg chg="mod">
          <ac:chgData name="Philippe Karan" userId="c2e8f618-9ffe-4e23-aa52-34539506ef1c" providerId="ADAL" clId="{E8F4D8F7-B644-4C90-B48F-865583813CD9}" dt="2023-03-15T17:03:27.099" v="566" actId="14100"/>
          <ac:cxnSpMkLst>
            <pc:docMk/>
            <pc:sldMk cId="3379692046" sldId="300"/>
            <ac:cxnSpMk id="23" creationId="{7D697B88-9F20-4392-871B-F4E3CCADBDF2}"/>
          </ac:cxnSpMkLst>
        </pc:cxnChg>
      </pc:sldChg>
      <pc:sldChg chg="del">
        <pc:chgData name="Philippe Karan" userId="c2e8f618-9ffe-4e23-aa52-34539506ef1c" providerId="ADAL" clId="{E8F4D8F7-B644-4C90-B48F-865583813CD9}" dt="2023-03-15T15:59:01.254" v="135" actId="47"/>
        <pc:sldMkLst>
          <pc:docMk/>
          <pc:sldMk cId="1539735913" sldId="309"/>
        </pc:sldMkLst>
      </pc:sldChg>
      <pc:sldChg chg="del">
        <pc:chgData name="Philippe Karan" userId="c2e8f618-9ffe-4e23-aa52-34539506ef1c" providerId="ADAL" clId="{E8F4D8F7-B644-4C90-B48F-865583813CD9}" dt="2023-04-21T13:19:58.150" v="8494" actId="47"/>
        <pc:sldMkLst>
          <pc:docMk/>
          <pc:sldMk cId="50573441" sldId="310"/>
        </pc:sldMkLst>
      </pc:sldChg>
      <pc:sldChg chg="modSp">
        <pc:chgData name="Philippe Karan" userId="c2e8f618-9ffe-4e23-aa52-34539506ef1c" providerId="ADAL" clId="{E8F4D8F7-B644-4C90-B48F-865583813CD9}" dt="2023-04-16T16:07:01.189" v="1587" actId="20577"/>
        <pc:sldMkLst>
          <pc:docMk/>
          <pc:sldMk cId="1934040540" sldId="312"/>
        </pc:sldMkLst>
        <pc:spChg chg="mod">
          <ac:chgData name="Philippe Karan" userId="c2e8f618-9ffe-4e23-aa52-34539506ef1c" providerId="ADAL" clId="{E8F4D8F7-B644-4C90-B48F-865583813CD9}" dt="2023-04-16T16:07:01.189" v="1587" actId="20577"/>
          <ac:spMkLst>
            <pc:docMk/>
            <pc:sldMk cId="1934040540" sldId="312"/>
            <ac:spMk id="20" creationId="{A50AEA24-D2FF-44E4-82AC-39E84846FFFE}"/>
          </ac:spMkLst>
        </pc:spChg>
      </pc:sldChg>
      <pc:sldChg chg="mod ord modShow">
        <pc:chgData name="Philippe Karan" userId="c2e8f618-9ffe-4e23-aa52-34539506ef1c" providerId="ADAL" clId="{E8F4D8F7-B644-4C90-B48F-865583813CD9}" dt="2023-04-16T16:14:32.882" v="1598"/>
        <pc:sldMkLst>
          <pc:docMk/>
          <pc:sldMk cId="261523996" sldId="313"/>
        </pc:sldMkLst>
      </pc:sldChg>
      <pc:sldChg chg="addSp delSp modSp mod delAnim modAnim">
        <pc:chgData name="Philippe Karan" userId="c2e8f618-9ffe-4e23-aa52-34539506ef1c" providerId="ADAL" clId="{E8F4D8F7-B644-4C90-B48F-865583813CD9}" dt="2023-04-16T16:15:59.152" v="1612"/>
        <pc:sldMkLst>
          <pc:docMk/>
          <pc:sldMk cId="1425936405" sldId="314"/>
        </pc:sldMkLst>
        <pc:picChg chg="add mod ord">
          <ac:chgData name="Philippe Karan" userId="c2e8f618-9ffe-4e23-aa52-34539506ef1c" providerId="ADAL" clId="{E8F4D8F7-B644-4C90-B48F-865583813CD9}" dt="2023-04-16T16:15:14.301" v="1602" actId="167"/>
          <ac:picMkLst>
            <pc:docMk/>
            <pc:sldMk cId="1425936405" sldId="314"/>
            <ac:picMk id="3" creationId="{F99972CA-DE9F-E46A-C340-522B3852F376}"/>
          </ac:picMkLst>
        </pc:picChg>
        <pc:picChg chg="del">
          <ac:chgData name="Philippe Karan" userId="c2e8f618-9ffe-4e23-aa52-34539506ef1c" providerId="ADAL" clId="{E8F4D8F7-B644-4C90-B48F-865583813CD9}" dt="2023-04-16T16:15:02.892" v="1600" actId="478"/>
          <ac:picMkLst>
            <pc:docMk/>
            <pc:sldMk cId="1425936405" sldId="314"/>
            <ac:picMk id="5" creationId="{39A6C70F-55B3-B834-CD74-130575F72CB5}"/>
          </ac:picMkLst>
        </pc:picChg>
        <pc:picChg chg="add mod ord">
          <ac:chgData name="Philippe Karan" userId="c2e8f618-9ffe-4e23-aa52-34539506ef1c" providerId="ADAL" clId="{E8F4D8F7-B644-4C90-B48F-865583813CD9}" dt="2023-04-16T16:15:51.279" v="1609" actId="167"/>
          <ac:picMkLst>
            <pc:docMk/>
            <pc:sldMk cId="1425936405" sldId="314"/>
            <ac:picMk id="6" creationId="{D96A3A42-E9CF-F0CA-61C2-460D3E61B74E}"/>
          </ac:picMkLst>
        </pc:picChg>
        <pc:picChg chg="del">
          <ac:chgData name="Philippe Karan" userId="c2e8f618-9ffe-4e23-aa52-34539506ef1c" providerId="ADAL" clId="{E8F4D8F7-B644-4C90-B48F-865583813CD9}" dt="2023-04-16T16:15:27.091" v="1603" actId="478"/>
          <ac:picMkLst>
            <pc:docMk/>
            <pc:sldMk cId="1425936405" sldId="314"/>
            <ac:picMk id="73" creationId="{EBE1D132-F7FE-ACAB-0F28-FBA0BDF25F03}"/>
          </ac:picMkLst>
        </pc:picChg>
      </pc:sldChg>
      <pc:sldChg chg="del">
        <pc:chgData name="Philippe Karan" userId="c2e8f618-9ffe-4e23-aa52-34539506ef1c" providerId="ADAL" clId="{E8F4D8F7-B644-4C90-B48F-865583813CD9}" dt="2023-03-15T17:13:15.118" v="567" actId="47"/>
        <pc:sldMkLst>
          <pc:docMk/>
          <pc:sldMk cId="470267838" sldId="315"/>
        </pc:sldMkLst>
      </pc:sldChg>
      <pc:sldChg chg="addSp delSp modSp mod addAnim delAnim modAnim modNotesTx">
        <pc:chgData name="Philippe Karan" userId="c2e8f618-9ffe-4e23-aa52-34539506ef1c" providerId="ADAL" clId="{E8F4D8F7-B644-4C90-B48F-865583813CD9}" dt="2023-04-21T16:35:39.068" v="10505" actId="1038"/>
        <pc:sldMkLst>
          <pc:docMk/>
          <pc:sldMk cId="4208675856" sldId="316"/>
        </pc:sldMkLst>
        <pc:spChg chg="mod">
          <ac:chgData name="Philippe Karan" userId="c2e8f618-9ffe-4e23-aa52-34539506ef1c" providerId="ADAL" clId="{E8F4D8F7-B644-4C90-B48F-865583813CD9}" dt="2023-04-21T13:20:19.444" v="8508" actId="20577"/>
          <ac:spMkLst>
            <pc:docMk/>
            <pc:sldMk cId="4208675856" sldId="316"/>
            <ac:spMk id="2" creationId="{7BEE39D0-7888-3C2F-EEC5-F0F70F916254}"/>
          </ac:spMkLst>
        </pc:spChg>
        <pc:spChg chg="add mod">
          <ac:chgData name="Philippe Karan" userId="c2e8f618-9ffe-4e23-aa52-34539506ef1c" providerId="ADAL" clId="{E8F4D8F7-B644-4C90-B48F-865583813CD9}" dt="2023-04-21T14:11:57.821" v="8562" actId="1076"/>
          <ac:spMkLst>
            <pc:docMk/>
            <pc:sldMk cId="4208675856" sldId="316"/>
            <ac:spMk id="3" creationId="{4207620B-4446-C7FB-F5D7-E9CB416E56D2}"/>
          </ac:spMkLst>
        </pc:spChg>
        <pc:spChg chg="del">
          <ac:chgData name="Philippe Karan" userId="c2e8f618-9ffe-4e23-aa52-34539506ef1c" providerId="ADAL" clId="{E8F4D8F7-B644-4C90-B48F-865583813CD9}" dt="2023-04-17T19:36:31.923" v="5633" actId="478"/>
          <ac:spMkLst>
            <pc:docMk/>
            <pc:sldMk cId="4208675856" sldId="316"/>
            <ac:spMk id="3" creationId="{B2F00CC9-CBF7-6C37-78E3-43DF1C9978E0}"/>
          </ac:spMkLst>
        </pc:spChg>
        <pc:spChg chg="add del">
          <ac:chgData name="Philippe Karan" userId="c2e8f618-9ffe-4e23-aa52-34539506ef1c" providerId="ADAL" clId="{E8F4D8F7-B644-4C90-B48F-865583813CD9}" dt="2023-03-13T20:44:12.476" v="1" actId="22"/>
          <ac:spMkLst>
            <pc:docMk/>
            <pc:sldMk cId="4208675856" sldId="316"/>
            <ac:spMk id="6" creationId="{1D16EBBC-20A8-3FEF-8B32-E67C8D20A7A4}"/>
          </ac:spMkLst>
        </pc:spChg>
        <pc:spChg chg="add mod">
          <ac:chgData name="Philippe Karan" userId="c2e8f618-9ffe-4e23-aa52-34539506ef1c" providerId="ADAL" clId="{E8F4D8F7-B644-4C90-B48F-865583813CD9}" dt="2023-04-21T15:07:34.223" v="9520" actId="1037"/>
          <ac:spMkLst>
            <pc:docMk/>
            <pc:sldMk cId="4208675856" sldId="316"/>
            <ac:spMk id="9" creationId="{9F0E17E5-7D1E-8E00-E406-4B4F4AD90DD0}"/>
          </ac:spMkLst>
        </pc:spChg>
        <pc:spChg chg="add mod">
          <ac:chgData name="Philippe Karan" userId="c2e8f618-9ffe-4e23-aa52-34539506ef1c" providerId="ADAL" clId="{E8F4D8F7-B644-4C90-B48F-865583813CD9}" dt="2023-04-21T15:09:37.883" v="9537" actId="1076"/>
          <ac:spMkLst>
            <pc:docMk/>
            <pc:sldMk cId="4208675856" sldId="316"/>
            <ac:spMk id="12" creationId="{BE336E63-CB46-8564-7A1A-511112F78F02}"/>
          </ac:spMkLst>
        </pc:spChg>
        <pc:spChg chg="mod">
          <ac:chgData name="Philippe Karan" userId="c2e8f618-9ffe-4e23-aa52-34539506ef1c" providerId="ADAL" clId="{E8F4D8F7-B644-4C90-B48F-865583813CD9}" dt="2023-04-21T14:28:33.333" v="8622"/>
          <ac:spMkLst>
            <pc:docMk/>
            <pc:sldMk cId="4208675856" sldId="316"/>
            <ac:spMk id="16" creationId="{E2181578-3E19-F396-3DBC-9C720B636734}"/>
          </ac:spMkLst>
        </pc:spChg>
        <pc:spChg chg="mod">
          <ac:chgData name="Philippe Karan" userId="c2e8f618-9ffe-4e23-aa52-34539506ef1c" providerId="ADAL" clId="{E8F4D8F7-B644-4C90-B48F-865583813CD9}" dt="2023-04-21T14:28:33.333" v="8622"/>
          <ac:spMkLst>
            <pc:docMk/>
            <pc:sldMk cId="4208675856" sldId="316"/>
            <ac:spMk id="20" creationId="{A575E4FB-A040-A3F5-953A-F86F2DD118F2}"/>
          </ac:spMkLst>
        </pc:spChg>
        <pc:spChg chg="mod">
          <ac:chgData name="Philippe Karan" userId="c2e8f618-9ffe-4e23-aa52-34539506ef1c" providerId="ADAL" clId="{E8F4D8F7-B644-4C90-B48F-865583813CD9}" dt="2023-04-21T14:28:33.333" v="8622"/>
          <ac:spMkLst>
            <pc:docMk/>
            <pc:sldMk cId="4208675856" sldId="316"/>
            <ac:spMk id="21" creationId="{0D52F851-570F-8A96-F976-93CD2C6AF624}"/>
          </ac:spMkLst>
        </pc:spChg>
        <pc:spChg chg="del mod">
          <ac:chgData name="Philippe Karan" userId="c2e8f618-9ffe-4e23-aa52-34539506ef1c" providerId="ADAL" clId="{E8F4D8F7-B644-4C90-B48F-865583813CD9}" dt="2023-04-21T14:28:59.232" v="8627" actId="478"/>
          <ac:spMkLst>
            <pc:docMk/>
            <pc:sldMk cId="4208675856" sldId="316"/>
            <ac:spMk id="23" creationId="{C3964353-9BF9-1413-E016-993E5F072154}"/>
          </ac:spMkLst>
        </pc:spChg>
        <pc:spChg chg="del mod">
          <ac:chgData name="Philippe Karan" userId="c2e8f618-9ffe-4e23-aa52-34539506ef1c" providerId="ADAL" clId="{E8F4D8F7-B644-4C90-B48F-865583813CD9}" dt="2023-04-21T14:28:55.159" v="8626" actId="478"/>
          <ac:spMkLst>
            <pc:docMk/>
            <pc:sldMk cId="4208675856" sldId="316"/>
            <ac:spMk id="25" creationId="{BCFD944C-0AF9-B0D4-0675-50002FDB7084}"/>
          </ac:spMkLst>
        </pc:spChg>
        <pc:spChg chg="mod topLvl">
          <ac:chgData name="Philippe Karan" userId="c2e8f618-9ffe-4e23-aa52-34539506ef1c" providerId="ADAL" clId="{E8F4D8F7-B644-4C90-B48F-865583813CD9}" dt="2023-04-21T15:07:34.223" v="9520" actId="1037"/>
          <ac:spMkLst>
            <pc:docMk/>
            <pc:sldMk cId="4208675856" sldId="316"/>
            <ac:spMk id="26" creationId="{AE5B8DAD-7D0E-4FA6-AD79-78BC1E27CF15}"/>
          </ac:spMkLst>
        </pc:spChg>
        <pc:spChg chg="add mod">
          <ac:chgData name="Philippe Karan" userId="c2e8f618-9ffe-4e23-aa52-34539506ef1c" providerId="ADAL" clId="{E8F4D8F7-B644-4C90-B48F-865583813CD9}" dt="2023-04-21T15:07:34.223" v="9520" actId="1037"/>
          <ac:spMkLst>
            <pc:docMk/>
            <pc:sldMk cId="4208675856" sldId="316"/>
            <ac:spMk id="27" creationId="{36052C7B-659F-8461-9FF8-0D095EA4E033}"/>
          </ac:spMkLst>
        </pc:spChg>
        <pc:spChg chg="add mod">
          <ac:chgData name="Philippe Karan" userId="c2e8f618-9ffe-4e23-aa52-34539506ef1c" providerId="ADAL" clId="{E8F4D8F7-B644-4C90-B48F-865583813CD9}" dt="2023-04-21T15:07:34.223" v="9520" actId="1037"/>
          <ac:spMkLst>
            <pc:docMk/>
            <pc:sldMk cId="4208675856" sldId="316"/>
            <ac:spMk id="28" creationId="{F5F69A76-3B33-F885-2089-D66539DC5B56}"/>
          </ac:spMkLst>
        </pc:spChg>
        <pc:spChg chg="add mod ord">
          <ac:chgData name="Philippe Karan" userId="c2e8f618-9ffe-4e23-aa52-34539506ef1c" providerId="ADAL" clId="{E8F4D8F7-B644-4C90-B48F-865583813CD9}" dt="2023-04-21T15:07:34.223" v="9520" actId="1037"/>
          <ac:spMkLst>
            <pc:docMk/>
            <pc:sldMk cId="4208675856" sldId="316"/>
            <ac:spMk id="35" creationId="{47B00376-E0CA-AB54-7681-2422492E578A}"/>
          </ac:spMkLst>
        </pc:spChg>
        <pc:spChg chg="add mod">
          <ac:chgData name="Philippe Karan" userId="c2e8f618-9ffe-4e23-aa52-34539506ef1c" providerId="ADAL" clId="{E8F4D8F7-B644-4C90-B48F-865583813CD9}" dt="2023-04-21T14:58:06.789" v="9159" actId="164"/>
          <ac:spMkLst>
            <pc:docMk/>
            <pc:sldMk cId="4208675856" sldId="316"/>
            <ac:spMk id="36" creationId="{60C47061-BBBA-D643-7578-BA99B36C9206}"/>
          </ac:spMkLst>
        </pc:spChg>
        <pc:spChg chg="add del mod">
          <ac:chgData name="Philippe Karan" userId="c2e8f618-9ffe-4e23-aa52-34539506ef1c" providerId="ADAL" clId="{E8F4D8F7-B644-4C90-B48F-865583813CD9}" dt="2023-04-21T14:49:49.461" v="8855" actId="478"/>
          <ac:spMkLst>
            <pc:docMk/>
            <pc:sldMk cId="4208675856" sldId="316"/>
            <ac:spMk id="37" creationId="{13F11E3F-3AE8-833D-16DA-9D163A148F2C}"/>
          </ac:spMkLst>
        </pc:spChg>
        <pc:spChg chg="add mod modVis">
          <ac:chgData name="Philippe Karan" userId="c2e8f618-9ffe-4e23-aa52-34539506ef1c" providerId="ADAL" clId="{E8F4D8F7-B644-4C90-B48F-865583813CD9}" dt="2023-04-21T14:58:06.789" v="9159" actId="164"/>
          <ac:spMkLst>
            <pc:docMk/>
            <pc:sldMk cId="4208675856" sldId="316"/>
            <ac:spMk id="38" creationId="{DBDC2F40-B823-3E06-9B45-20E15CA5B44C}"/>
          </ac:spMkLst>
        </pc:spChg>
        <pc:spChg chg="add mod modVis">
          <ac:chgData name="Philippe Karan" userId="c2e8f618-9ffe-4e23-aa52-34539506ef1c" providerId="ADAL" clId="{E8F4D8F7-B644-4C90-B48F-865583813CD9}" dt="2023-04-21T14:58:16.826" v="9160" actId="164"/>
          <ac:spMkLst>
            <pc:docMk/>
            <pc:sldMk cId="4208675856" sldId="316"/>
            <ac:spMk id="39" creationId="{F372BBD5-3FD5-6966-05C6-D3201CA424D0}"/>
          </ac:spMkLst>
        </pc:spChg>
        <pc:spChg chg="add del mod">
          <ac:chgData name="Philippe Karan" userId="c2e8f618-9ffe-4e23-aa52-34539506ef1c" providerId="ADAL" clId="{E8F4D8F7-B644-4C90-B48F-865583813CD9}" dt="2023-04-21T14:49:48.559" v="8854" actId="478"/>
          <ac:spMkLst>
            <pc:docMk/>
            <pc:sldMk cId="4208675856" sldId="316"/>
            <ac:spMk id="40" creationId="{356F37E3-B0A2-4DEA-2940-39A8A46CA9A1}"/>
          </ac:spMkLst>
        </pc:spChg>
        <pc:spChg chg="add del mod modVis">
          <ac:chgData name="Philippe Karan" userId="c2e8f618-9ffe-4e23-aa52-34539506ef1c" providerId="ADAL" clId="{E8F4D8F7-B644-4C90-B48F-865583813CD9}" dt="2023-04-21T14:54:42.198" v="9073" actId="478"/>
          <ac:spMkLst>
            <pc:docMk/>
            <pc:sldMk cId="4208675856" sldId="316"/>
            <ac:spMk id="41" creationId="{DAD810AA-B6F4-BE7B-5D9B-BD529E21D3DA}"/>
          </ac:spMkLst>
        </pc:spChg>
        <pc:spChg chg="add del mod modVis">
          <ac:chgData name="Philippe Karan" userId="c2e8f618-9ffe-4e23-aa52-34539506ef1c" providerId="ADAL" clId="{E8F4D8F7-B644-4C90-B48F-865583813CD9}" dt="2023-04-21T14:54:41.246" v="9071" actId="478"/>
          <ac:spMkLst>
            <pc:docMk/>
            <pc:sldMk cId="4208675856" sldId="316"/>
            <ac:spMk id="42" creationId="{50DC6F96-E377-4E94-97A3-CF17AB656411}"/>
          </ac:spMkLst>
        </pc:spChg>
        <pc:spChg chg="add del mod modVis">
          <ac:chgData name="Philippe Karan" userId="c2e8f618-9ffe-4e23-aa52-34539506ef1c" providerId="ADAL" clId="{E8F4D8F7-B644-4C90-B48F-865583813CD9}" dt="2023-04-21T14:54:40.389" v="9069" actId="478"/>
          <ac:spMkLst>
            <pc:docMk/>
            <pc:sldMk cId="4208675856" sldId="316"/>
            <ac:spMk id="43" creationId="{0B7B7A1E-8887-41DE-DB35-1D45FEE67A1E}"/>
          </ac:spMkLst>
        </pc:spChg>
        <pc:spChg chg="add del mod">
          <ac:chgData name="Philippe Karan" userId="c2e8f618-9ffe-4e23-aa52-34539506ef1c" providerId="ADAL" clId="{E8F4D8F7-B644-4C90-B48F-865583813CD9}" dt="2023-04-21T14:49:24.369" v="8848"/>
          <ac:spMkLst>
            <pc:docMk/>
            <pc:sldMk cId="4208675856" sldId="316"/>
            <ac:spMk id="44" creationId="{1AE2F178-538C-AB54-8C89-A70ED0716347}"/>
          </ac:spMkLst>
        </pc:spChg>
        <pc:spChg chg="add del mod">
          <ac:chgData name="Philippe Karan" userId="c2e8f618-9ffe-4e23-aa52-34539506ef1c" providerId="ADAL" clId="{E8F4D8F7-B644-4C90-B48F-865583813CD9}" dt="2023-04-21T14:49:47.927" v="8853" actId="478"/>
          <ac:spMkLst>
            <pc:docMk/>
            <pc:sldMk cId="4208675856" sldId="316"/>
            <ac:spMk id="45" creationId="{19AA62A9-74E1-5C6E-AFB1-3F81398D8F7F}"/>
          </ac:spMkLst>
        </pc:spChg>
        <pc:spChg chg="add mod ord modVis">
          <ac:chgData name="Philippe Karan" userId="c2e8f618-9ffe-4e23-aa52-34539506ef1c" providerId="ADAL" clId="{E8F4D8F7-B644-4C90-B48F-865583813CD9}" dt="2023-04-21T14:58:06.789" v="9159" actId="164"/>
          <ac:spMkLst>
            <pc:docMk/>
            <pc:sldMk cId="4208675856" sldId="316"/>
            <ac:spMk id="46" creationId="{562C75EA-A3C0-E1EC-D221-6DC304F60905}"/>
          </ac:spMkLst>
        </pc:spChg>
        <pc:spChg chg="add del mod modVis">
          <ac:chgData name="Philippe Karan" userId="c2e8f618-9ffe-4e23-aa52-34539506ef1c" providerId="ADAL" clId="{E8F4D8F7-B644-4C90-B48F-865583813CD9}" dt="2023-04-21T14:54:39.598" v="9067" actId="478"/>
          <ac:spMkLst>
            <pc:docMk/>
            <pc:sldMk cId="4208675856" sldId="316"/>
            <ac:spMk id="47" creationId="{2FF06F3F-C6B6-0837-EAFD-26C2C3177956}"/>
          </ac:spMkLst>
        </pc:spChg>
        <pc:spChg chg="add del mod modVis">
          <ac:chgData name="Philippe Karan" userId="c2e8f618-9ffe-4e23-aa52-34539506ef1c" providerId="ADAL" clId="{E8F4D8F7-B644-4C90-B48F-865583813CD9}" dt="2023-04-21T14:54:39.071" v="9065" actId="478"/>
          <ac:spMkLst>
            <pc:docMk/>
            <pc:sldMk cId="4208675856" sldId="316"/>
            <ac:spMk id="48" creationId="{BCEA8185-EF93-D17F-2969-D614EE9484D3}"/>
          </ac:spMkLst>
        </pc:spChg>
        <pc:spChg chg="add del mod modVis">
          <ac:chgData name="Philippe Karan" userId="c2e8f618-9ffe-4e23-aa52-34539506ef1c" providerId="ADAL" clId="{E8F4D8F7-B644-4C90-B48F-865583813CD9}" dt="2023-04-21T14:54:38.438" v="9063" actId="478"/>
          <ac:spMkLst>
            <pc:docMk/>
            <pc:sldMk cId="4208675856" sldId="316"/>
            <ac:spMk id="49" creationId="{6D8C3634-FA60-FEA5-D092-1DA9AFA57102}"/>
          </ac:spMkLst>
        </pc:spChg>
        <pc:spChg chg="add del mod modVis">
          <ac:chgData name="Philippe Karan" userId="c2e8f618-9ffe-4e23-aa52-34539506ef1c" providerId="ADAL" clId="{E8F4D8F7-B644-4C90-B48F-865583813CD9}" dt="2023-04-21T14:54:37.653" v="9061" actId="478"/>
          <ac:spMkLst>
            <pc:docMk/>
            <pc:sldMk cId="4208675856" sldId="316"/>
            <ac:spMk id="50" creationId="{F8FC88F8-4B9C-0068-651B-1D01122C0E3A}"/>
          </ac:spMkLst>
        </pc:spChg>
        <pc:spChg chg="add del mod modVis">
          <ac:chgData name="Philippe Karan" userId="c2e8f618-9ffe-4e23-aa52-34539506ef1c" providerId="ADAL" clId="{E8F4D8F7-B644-4C90-B48F-865583813CD9}" dt="2023-04-21T14:54:37.239" v="9059" actId="478"/>
          <ac:spMkLst>
            <pc:docMk/>
            <pc:sldMk cId="4208675856" sldId="316"/>
            <ac:spMk id="51" creationId="{36EDF484-F9FD-2609-3EE8-5F258561D6CF}"/>
          </ac:spMkLst>
        </pc:spChg>
        <pc:spChg chg="add del mod modVis">
          <ac:chgData name="Philippe Karan" userId="c2e8f618-9ffe-4e23-aa52-34539506ef1c" providerId="ADAL" clId="{E8F4D8F7-B644-4C90-B48F-865583813CD9}" dt="2023-04-21T14:54:36.771" v="9057" actId="478"/>
          <ac:spMkLst>
            <pc:docMk/>
            <pc:sldMk cId="4208675856" sldId="316"/>
            <ac:spMk id="52" creationId="{B8553A58-CB71-5314-A987-8E38A334AE10}"/>
          </ac:spMkLst>
        </pc:spChg>
        <pc:spChg chg="add del mod modVis">
          <ac:chgData name="Philippe Karan" userId="c2e8f618-9ffe-4e23-aa52-34539506ef1c" providerId="ADAL" clId="{E8F4D8F7-B644-4C90-B48F-865583813CD9}" dt="2023-04-21T14:54:36.223" v="9055" actId="478"/>
          <ac:spMkLst>
            <pc:docMk/>
            <pc:sldMk cId="4208675856" sldId="316"/>
            <ac:spMk id="53" creationId="{5B568346-54B2-4891-55C2-106EB021227C}"/>
          </ac:spMkLst>
        </pc:spChg>
        <pc:spChg chg="add del mod modVis">
          <ac:chgData name="Philippe Karan" userId="c2e8f618-9ffe-4e23-aa52-34539506ef1c" providerId="ADAL" clId="{E8F4D8F7-B644-4C90-B48F-865583813CD9}" dt="2023-04-21T14:54:35.599" v="9053" actId="478"/>
          <ac:spMkLst>
            <pc:docMk/>
            <pc:sldMk cId="4208675856" sldId="316"/>
            <ac:spMk id="54" creationId="{CD9AEF64-7E81-E901-4B58-141659938F91}"/>
          </ac:spMkLst>
        </pc:spChg>
        <pc:spChg chg="add del mod modVis">
          <ac:chgData name="Philippe Karan" userId="c2e8f618-9ffe-4e23-aa52-34539506ef1c" providerId="ADAL" clId="{E8F4D8F7-B644-4C90-B48F-865583813CD9}" dt="2023-04-21T14:54:34.903" v="9051" actId="478"/>
          <ac:spMkLst>
            <pc:docMk/>
            <pc:sldMk cId="4208675856" sldId="316"/>
            <ac:spMk id="55" creationId="{26E21038-B81E-6568-D868-6765FE1B1030}"/>
          </ac:spMkLst>
        </pc:spChg>
        <pc:spChg chg="add del mod modVis">
          <ac:chgData name="Philippe Karan" userId="c2e8f618-9ffe-4e23-aa52-34539506ef1c" providerId="ADAL" clId="{E8F4D8F7-B644-4C90-B48F-865583813CD9}" dt="2023-04-21T14:54:34.126" v="9049" actId="478"/>
          <ac:spMkLst>
            <pc:docMk/>
            <pc:sldMk cId="4208675856" sldId="316"/>
            <ac:spMk id="56" creationId="{225B676B-3E33-7050-79C9-70AF7ECF3522}"/>
          </ac:spMkLst>
        </pc:spChg>
        <pc:spChg chg="add del mod modVis">
          <ac:chgData name="Philippe Karan" userId="c2e8f618-9ffe-4e23-aa52-34539506ef1c" providerId="ADAL" clId="{E8F4D8F7-B644-4C90-B48F-865583813CD9}" dt="2023-04-21T14:54:33.006" v="9047" actId="478"/>
          <ac:spMkLst>
            <pc:docMk/>
            <pc:sldMk cId="4208675856" sldId="316"/>
            <ac:spMk id="57" creationId="{33F177AE-0A78-7089-864E-6C4D1703D822}"/>
          </ac:spMkLst>
        </pc:spChg>
        <pc:spChg chg="add mod">
          <ac:chgData name="Philippe Karan" userId="c2e8f618-9ffe-4e23-aa52-34539506ef1c" providerId="ADAL" clId="{E8F4D8F7-B644-4C90-B48F-865583813CD9}" dt="2023-04-21T14:58:16.826" v="9160" actId="164"/>
          <ac:spMkLst>
            <pc:docMk/>
            <pc:sldMk cId="4208675856" sldId="316"/>
            <ac:spMk id="58" creationId="{D19D9906-3370-A612-8D46-CB4E50771185}"/>
          </ac:spMkLst>
        </pc:spChg>
        <pc:spChg chg="add mod">
          <ac:chgData name="Philippe Karan" userId="c2e8f618-9ffe-4e23-aa52-34539506ef1c" providerId="ADAL" clId="{E8F4D8F7-B644-4C90-B48F-865583813CD9}" dt="2023-04-21T14:58:16.826" v="9160" actId="164"/>
          <ac:spMkLst>
            <pc:docMk/>
            <pc:sldMk cId="4208675856" sldId="316"/>
            <ac:spMk id="59" creationId="{5439A379-CEFF-32A9-0AB9-D0E465F2957E}"/>
          </ac:spMkLst>
        </pc:spChg>
        <pc:spChg chg="add mod">
          <ac:chgData name="Philippe Karan" userId="c2e8f618-9ffe-4e23-aa52-34539506ef1c" providerId="ADAL" clId="{E8F4D8F7-B644-4C90-B48F-865583813CD9}" dt="2023-04-21T14:58:26.106" v="9161" actId="164"/>
          <ac:spMkLst>
            <pc:docMk/>
            <pc:sldMk cId="4208675856" sldId="316"/>
            <ac:spMk id="60" creationId="{60FD371F-891F-B1C8-0735-9F55D4A88EC4}"/>
          </ac:spMkLst>
        </pc:spChg>
        <pc:spChg chg="add mod">
          <ac:chgData name="Philippe Karan" userId="c2e8f618-9ffe-4e23-aa52-34539506ef1c" providerId="ADAL" clId="{E8F4D8F7-B644-4C90-B48F-865583813CD9}" dt="2023-04-21T14:58:26.106" v="9161" actId="164"/>
          <ac:spMkLst>
            <pc:docMk/>
            <pc:sldMk cId="4208675856" sldId="316"/>
            <ac:spMk id="61" creationId="{8F92422E-2716-DF55-3ECC-13105AC3398D}"/>
          </ac:spMkLst>
        </pc:spChg>
        <pc:spChg chg="add mod">
          <ac:chgData name="Philippe Karan" userId="c2e8f618-9ffe-4e23-aa52-34539506ef1c" providerId="ADAL" clId="{E8F4D8F7-B644-4C90-B48F-865583813CD9}" dt="2023-04-21T14:58:26.106" v="9161" actId="164"/>
          <ac:spMkLst>
            <pc:docMk/>
            <pc:sldMk cId="4208675856" sldId="316"/>
            <ac:spMk id="62" creationId="{5EA370B2-980A-F3BB-A733-A723CF4E2AF1}"/>
          </ac:spMkLst>
        </pc:spChg>
        <pc:spChg chg="add mod">
          <ac:chgData name="Philippe Karan" userId="c2e8f618-9ffe-4e23-aa52-34539506ef1c" providerId="ADAL" clId="{E8F4D8F7-B644-4C90-B48F-865583813CD9}" dt="2023-04-21T14:58:30.623" v="9162" actId="164"/>
          <ac:spMkLst>
            <pc:docMk/>
            <pc:sldMk cId="4208675856" sldId="316"/>
            <ac:spMk id="63" creationId="{075B79AC-6B6B-DA08-CA79-9D9708E250C3}"/>
          </ac:spMkLst>
        </pc:spChg>
        <pc:spChg chg="add mod">
          <ac:chgData name="Philippe Karan" userId="c2e8f618-9ffe-4e23-aa52-34539506ef1c" providerId="ADAL" clId="{E8F4D8F7-B644-4C90-B48F-865583813CD9}" dt="2023-04-21T14:58:30.623" v="9162" actId="164"/>
          <ac:spMkLst>
            <pc:docMk/>
            <pc:sldMk cId="4208675856" sldId="316"/>
            <ac:spMk id="64" creationId="{DE167B78-44FA-B6AB-AA8F-20EAEEAE7E34}"/>
          </ac:spMkLst>
        </pc:spChg>
        <pc:spChg chg="add mod">
          <ac:chgData name="Philippe Karan" userId="c2e8f618-9ffe-4e23-aa52-34539506ef1c" providerId="ADAL" clId="{E8F4D8F7-B644-4C90-B48F-865583813CD9}" dt="2023-04-21T14:58:30.623" v="9162" actId="164"/>
          <ac:spMkLst>
            <pc:docMk/>
            <pc:sldMk cId="4208675856" sldId="316"/>
            <ac:spMk id="65" creationId="{7F514FA5-4FEF-462D-A443-D7418A125BA8}"/>
          </ac:spMkLst>
        </pc:spChg>
        <pc:spChg chg="add mod">
          <ac:chgData name="Philippe Karan" userId="c2e8f618-9ffe-4e23-aa52-34539506ef1c" providerId="ADAL" clId="{E8F4D8F7-B644-4C90-B48F-865583813CD9}" dt="2023-04-21T14:58:34.492" v="9163" actId="164"/>
          <ac:spMkLst>
            <pc:docMk/>
            <pc:sldMk cId="4208675856" sldId="316"/>
            <ac:spMk id="66" creationId="{031D0633-7E0B-8ACE-9DEF-9C404F2F4ED9}"/>
          </ac:spMkLst>
        </pc:spChg>
        <pc:spChg chg="add mod">
          <ac:chgData name="Philippe Karan" userId="c2e8f618-9ffe-4e23-aa52-34539506ef1c" providerId="ADAL" clId="{E8F4D8F7-B644-4C90-B48F-865583813CD9}" dt="2023-04-21T14:58:34.492" v="9163" actId="164"/>
          <ac:spMkLst>
            <pc:docMk/>
            <pc:sldMk cId="4208675856" sldId="316"/>
            <ac:spMk id="67" creationId="{9BA0FF0C-A857-193B-A0A6-D98CCF32917D}"/>
          </ac:spMkLst>
        </pc:spChg>
        <pc:spChg chg="add mod">
          <ac:chgData name="Philippe Karan" userId="c2e8f618-9ffe-4e23-aa52-34539506ef1c" providerId="ADAL" clId="{E8F4D8F7-B644-4C90-B48F-865583813CD9}" dt="2023-04-21T14:58:34.492" v="9163" actId="164"/>
          <ac:spMkLst>
            <pc:docMk/>
            <pc:sldMk cId="4208675856" sldId="316"/>
            <ac:spMk id="68" creationId="{B1B26963-7DF1-DCA3-E3CC-137007C8C754}"/>
          </ac:spMkLst>
        </pc:spChg>
        <pc:spChg chg="add mod">
          <ac:chgData name="Philippe Karan" userId="c2e8f618-9ffe-4e23-aa52-34539506ef1c" providerId="ADAL" clId="{E8F4D8F7-B644-4C90-B48F-865583813CD9}" dt="2023-04-21T14:58:38.838" v="9164" actId="164"/>
          <ac:spMkLst>
            <pc:docMk/>
            <pc:sldMk cId="4208675856" sldId="316"/>
            <ac:spMk id="69" creationId="{798A1B46-2708-5DC9-46A5-E2D2B1EE602F}"/>
          </ac:spMkLst>
        </pc:spChg>
        <pc:spChg chg="add del mod">
          <ac:chgData name="Philippe Karan" userId="c2e8f618-9ffe-4e23-aa52-34539506ef1c" providerId="ADAL" clId="{E8F4D8F7-B644-4C90-B48F-865583813CD9}" dt="2023-04-21T14:57:30.522" v="9154"/>
          <ac:spMkLst>
            <pc:docMk/>
            <pc:sldMk cId="4208675856" sldId="316"/>
            <ac:spMk id="70" creationId="{C54A2C95-D73E-062D-3891-2AFA9E674A5D}"/>
          </ac:spMkLst>
        </pc:spChg>
        <pc:spChg chg="add mod">
          <ac:chgData name="Philippe Karan" userId="c2e8f618-9ffe-4e23-aa52-34539506ef1c" providerId="ADAL" clId="{E8F4D8F7-B644-4C90-B48F-865583813CD9}" dt="2023-04-21T14:58:38.838" v="9164" actId="164"/>
          <ac:spMkLst>
            <pc:docMk/>
            <pc:sldMk cId="4208675856" sldId="316"/>
            <ac:spMk id="71" creationId="{4ED488A7-957E-87E2-C6A7-712CA4D1AA75}"/>
          </ac:spMkLst>
        </pc:spChg>
        <pc:spChg chg="add mod">
          <ac:chgData name="Philippe Karan" userId="c2e8f618-9ffe-4e23-aa52-34539506ef1c" providerId="ADAL" clId="{E8F4D8F7-B644-4C90-B48F-865583813CD9}" dt="2023-04-21T14:58:38.838" v="9164" actId="164"/>
          <ac:spMkLst>
            <pc:docMk/>
            <pc:sldMk cId="4208675856" sldId="316"/>
            <ac:spMk id="72" creationId="{088B8B02-52A4-C5AA-4AC2-069462782515}"/>
          </ac:spMkLst>
        </pc:spChg>
        <pc:spChg chg="add mod ord">
          <ac:chgData name="Philippe Karan" userId="c2e8f618-9ffe-4e23-aa52-34539506ef1c" providerId="ADAL" clId="{E8F4D8F7-B644-4C90-B48F-865583813CD9}" dt="2023-04-21T15:07:34.223" v="9520" actId="1037"/>
          <ac:spMkLst>
            <pc:docMk/>
            <pc:sldMk cId="4208675856" sldId="316"/>
            <ac:spMk id="79" creationId="{A75041C3-BF4A-98F2-9679-FA43565FE532}"/>
          </ac:spMkLst>
        </pc:spChg>
        <pc:spChg chg="add mod">
          <ac:chgData name="Philippe Karan" userId="c2e8f618-9ffe-4e23-aa52-34539506ef1c" providerId="ADAL" clId="{E8F4D8F7-B644-4C90-B48F-865583813CD9}" dt="2023-04-21T15:09:06.800" v="9535" actId="2711"/>
          <ac:spMkLst>
            <pc:docMk/>
            <pc:sldMk cId="4208675856" sldId="316"/>
            <ac:spMk id="80" creationId="{91ADDD0F-F4A5-D8DA-2607-394B9C524207}"/>
          </ac:spMkLst>
        </pc:spChg>
        <pc:spChg chg="add del">
          <ac:chgData name="Philippe Karan" userId="c2e8f618-9ffe-4e23-aa52-34539506ef1c" providerId="ADAL" clId="{E8F4D8F7-B644-4C90-B48F-865583813CD9}" dt="2023-04-21T15:06:35.614" v="9374" actId="22"/>
          <ac:spMkLst>
            <pc:docMk/>
            <pc:sldMk cId="4208675856" sldId="316"/>
            <ac:spMk id="82" creationId="{286C50DB-FF40-494C-FFBC-C4A02DC859B4}"/>
          </ac:spMkLst>
        </pc:spChg>
        <pc:spChg chg="add mod">
          <ac:chgData name="Philippe Karan" userId="c2e8f618-9ffe-4e23-aa52-34539506ef1c" providerId="ADAL" clId="{E8F4D8F7-B644-4C90-B48F-865583813CD9}" dt="2023-04-21T16:35:39.068" v="10505" actId="1038"/>
          <ac:spMkLst>
            <pc:docMk/>
            <pc:sldMk cId="4208675856" sldId="316"/>
            <ac:spMk id="83" creationId="{D9240D3A-3F96-4968-FF55-930668C8DA9E}"/>
          </ac:spMkLst>
        </pc:spChg>
        <pc:spChg chg="add mod">
          <ac:chgData name="Philippe Karan" userId="c2e8f618-9ffe-4e23-aa52-34539506ef1c" providerId="ADAL" clId="{E8F4D8F7-B644-4C90-B48F-865583813CD9}" dt="2023-04-21T16:35:39.068" v="10505" actId="1038"/>
          <ac:spMkLst>
            <pc:docMk/>
            <pc:sldMk cId="4208675856" sldId="316"/>
            <ac:spMk id="84" creationId="{226792E6-1515-8B8B-CD75-C5C5DB0336FB}"/>
          </ac:spMkLst>
        </pc:spChg>
        <pc:spChg chg="add del mod">
          <ac:chgData name="Philippe Karan" userId="c2e8f618-9ffe-4e23-aa52-34539506ef1c" providerId="ADAL" clId="{E8F4D8F7-B644-4C90-B48F-865583813CD9}" dt="2023-04-21T15:39:59.349" v="9640" actId="478"/>
          <ac:spMkLst>
            <pc:docMk/>
            <pc:sldMk cId="4208675856" sldId="316"/>
            <ac:spMk id="85" creationId="{8660C38B-D586-90F8-A49E-F1E4DECCB690}"/>
          </ac:spMkLst>
        </pc:spChg>
        <pc:spChg chg="add mod">
          <ac:chgData name="Philippe Karan" userId="c2e8f618-9ffe-4e23-aa52-34539506ef1c" providerId="ADAL" clId="{E8F4D8F7-B644-4C90-B48F-865583813CD9}" dt="2023-04-21T16:10:21.217" v="10244" actId="1038"/>
          <ac:spMkLst>
            <pc:docMk/>
            <pc:sldMk cId="4208675856" sldId="316"/>
            <ac:spMk id="86" creationId="{AD6A66FA-0A08-DC5A-4144-596AB5005426}"/>
          </ac:spMkLst>
        </pc:spChg>
        <pc:spChg chg="add mod">
          <ac:chgData name="Philippe Karan" userId="c2e8f618-9ffe-4e23-aa52-34539506ef1c" providerId="ADAL" clId="{E8F4D8F7-B644-4C90-B48F-865583813CD9}" dt="2023-04-21T15:49:43.042" v="9884" actId="1076"/>
          <ac:spMkLst>
            <pc:docMk/>
            <pc:sldMk cId="4208675856" sldId="316"/>
            <ac:spMk id="87" creationId="{367AA23F-A1C3-1DFA-592E-C2F746AA36C9}"/>
          </ac:spMkLst>
        </pc:spChg>
        <pc:spChg chg="add mod">
          <ac:chgData name="Philippe Karan" userId="c2e8f618-9ffe-4e23-aa52-34539506ef1c" providerId="ADAL" clId="{E8F4D8F7-B644-4C90-B48F-865583813CD9}" dt="2023-04-21T16:10:21.217" v="10244" actId="1038"/>
          <ac:spMkLst>
            <pc:docMk/>
            <pc:sldMk cId="4208675856" sldId="316"/>
            <ac:spMk id="88" creationId="{8BB74134-0430-027F-FCCB-C75ACAB58DAA}"/>
          </ac:spMkLst>
        </pc:spChg>
        <pc:spChg chg="add mod">
          <ac:chgData name="Philippe Karan" userId="c2e8f618-9ffe-4e23-aa52-34539506ef1c" providerId="ADAL" clId="{E8F4D8F7-B644-4C90-B48F-865583813CD9}" dt="2023-04-21T16:10:21.217" v="10244" actId="1038"/>
          <ac:spMkLst>
            <pc:docMk/>
            <pc:sldMk cId="4208675856" sldId="316"/>
            <ac:spMk id="89" creationId="{9C7B9360-66B5-A1B0-A138-05BEA6920AB1}"/>
          </ac:spMkLst>
        </pc:spChg>
        <pc:spChg chg="add mod">
          <ac:chgData name="Philippe Karan" userId="c2e8f618-9ffe-4e23-aa52-34539506ef1c" providerId="ADAL" clId="{E8F4D8F7-B644-4C90-B48F-865583813CD9}" dt="2023-04-21T15:50:36.020" v="9936" actId="20577"/>
          <ac:spMkLst>
            <pc:docMk/>
            <pc:sldMk cId="4208675856" sldId="316"/>
            <ac:spMk id="94" creationId="{B9904CA2-906D-92B0-276F-C188022385ED}"/>
          </ac:spMkLst>
        </pc:spChg>
        <pc:spChg chg="add del mod">
          <ac:chgData name="Philippe Karan" userId="c2e8f618-9ffe-4e23-aa52-34539506ef1c" providerId="ADAL" clId="{E8F4D8F7-B644-4C90-B48F-865583813CD9}" dt="2023-04-21T16:04:15.640" v="10164" actId="478"/>
          <ac:spMkLst>
            <pc:docMk/>
            <pc:sldMk cId="4208675856" sldId="316"/>
            <ac:spMk id="95" creationId="{7C9A7804-8604-6D9D-8120-22B15E374E6C}"/>
          </ac:spMkLst>
        </pc:spChg>
        <pc:spChg chg="add del mod">
          <ac:chgData name="Philippe Karan" userId="c2e8f618-9ffe-4e23-aa52-34539506ef1c" providerId="ADAL" clId="{E8F4D8F7-B644-4C90-B48F-865583813CD9}" dt="2023-04-21T16:04:15.640" v="10164" actId="478"/>
          <ac:spMkLst>
            <pc:docMk/>
            <pc:sldMk cId="4208675856" sldId="316"/>
            <ac:spMk id="96" creationId="{F219FF3C-D376-BE24-09DC-C1B5DEC1C68F}"/>
          </ac:spMkLst>
        </pc:spChg>
        <pc:spChg chg="mod">
          <ac:chgData name="Philippe Karan" userId="c2e8f618-9ffe-4e23-aa52-34539506ef1c" providerId="ADAL" clId="{E8F4D8F7-B644-4C90-B48F-865583813CD9}" dt="2023-04-21T15:54:50.244" v="9942"/>
          <ac:spMkLst>
            <pc:docMk/>
            <pc:sldMk cId="4208675856" sldId="316"/>
            <ac:spMk id="98" creationId="{24F847F2-935C-10DC-E39A-1CF1EACBC298}"/>
          </ac:spMkLst>
        </pc:spChg>
        <pc:spChg chg="mod">
          <ac:chgData name="Philippe Karan" userId="c2e8f618-9ffe-4e23-aa52-34539506ef1c" providerId="ADAL" clId="{E8F4D8F7-B644-4C90-B48F-865583813CD9}" dt="2023-04-21T15:54:50.244" v="9942"/>
          <ac:spMkLst>
            <pc:docMk/>
            <pc:sldMk cId="4208675856" sldId="316"/>
            <ac:spMk id="99" creationId="{2CC33457-47F7-325E-A072-863A982431E3}"/>
          </ac:spMkLst>
        </pc:spChg>
        <pc:spChg chg="mod">
          <ac:chgData name="Philippe Karan" userId="c2e8f618-9ffe-4e23-aa52-34539506ef1c" providerId="ADAL" clId="{E8F4D8F7-B644-4C90-B48F-865583813CD9}" dt="2023-04-21T15:54:50.244" v="9942"/>
          <ac:spMkLst>
            <pc:docMk/>
            <pc:sldMk cId="4208675856" sldId="316"/>
            <ac:spMk id="100" creationId="{D64F7AC6-57AA-98A8-1791-B9B3853256B6}"/>
          </ac:spMkLst>
        </pc:spChg>
        <pc:spChg chg="mod">
          <ac:chgData name="Philippe Karan" userId="c2e8f618-9ffe-4e23-aa52-34539506ef1c" providerId="ADAL" clId="{E8F4D8F7-B644-4C90-B48F-865583813CD9}" dt="2023-04-21T15:54:50.244" v="9942"/>
          <ac:spMkLst>
            <pc:docMk/>
            <pc:sldMk cId="4208675856" sldId="316"/>
            <ac:spMk id="102" creationId="{2EA2D8B7-3706-145E-AD88-0B12D65157AA}"/>
          </ac:spMkLst>
        </pc:spChg>
        <pc:spChg chg="mod">
          <ac:chgData name="Philippe Karan" userId="c2e8f618-9ffe-4e23-aa52-34539506ef1c" providerId="ADAL" clId="{E8F4D8F7-B644-4C90-B48F-865583813CD9}" dt="2023-04-21T15:54:50.244" v="9942"/>
          <ac:spMkLst>
            <pc:docMk/>
            <pc:sldMk cId="4208675856" sldId="316"/>
            <ac:spMk id="103" creationId="{C9254CCD-82EF-FCF9-DEC0-526FFA973DAA}"/>
          </ac:spMkLst>
        </pc:spChg>
        <pc:spChg chg="mod">
          <ac:chgData name="Philippe Karan" userId="c2e8f618-9ffe-4e23-aa52-34539506ef1c" providerId="ADAL" clId="{E8F4D8F7-B644-4C90-B48F-865583813CD9}" dt="2023-04-21T15:54:50.244" v="9942"/>
          <ac:spMkLst>
            <pc:docMk/>
            <pc:sldMk cId="4208675856" sldId="316"/>
            <ac:spMk id="104" creationId="{64270B65-6DFC-792D-258F-B7543F594C12}"/>
          </ac:spMkLst>
        </pc:spChg>
        <pc:spChg chg="mod">
          <ac:chgData name="Philippe Karan" userId="c2e8f618-9ffe-4e23-aa52-34539506ef1c" providerId="ADAL" clId="{E8F4D8F7-B644-4C90-B48F-865583813CD9}" dt="2023-04-21T15:54:50.244" v="9942"/>
          <ac:spMkLst>
            <pc:docMk/>
            <pc:sldMk cId="4208675856" sldId="316"/>
            <ac:spMk id="106" creationId="{9B090FCB-1BF1-518F-9520-5DE9FB14BEB1}"/>
          </ac:spMkLst>
        </pc:spChg>
        <pc:spChg chg="mod">
          <ac:chgData name="Philippe Karan" userId="c2e8f618-9ffe-4e23-aa52-34539506ef1c" providerId="ADAL" clId="{E8F4D8F7-B644-4C90-B48F-865583813CD9}" dt="2023-04-21T15:54:50.244" v="9942"/>
          <ac:spMkLst>
            <pc:docMk/>
            <pc:sldMk cId="4208675856" sldId="316"/>
            <ac:spMk id="107" creationId="{E6624864-5089-37C9-D6C1-455169C06858}"/>
          </ac:spMkLst>
        </pc:spChg>
        <pc:spChg chg="mod">
          <ac:chgData name="Philippe Karan" userId="c2e8f618-9ffe-4e23-aa52-34539506ef1c" providerId="ADAL" clId="{E8F4D8F7-B644-4C90-B48F-865583813CD9}" dt="2023-04-21T15:54:50.244" v="9942"/>
          <ac:spMkLst>
            <pc:docMk/>
            <pc:sldMk cId="4208675856" sldId="316"/>
            <ac:spMk id="108" creationId="{DA192A16-E18D-4E67-8FA0-2E1C8520CB32}"/>
          </ac:spMkLst>
        </pc:spChg>
        <pc:spChg chg="mod">
          <ac:chgData name="Philippe Karan" userId="c2e8f618-9ffe-4e23-aa52-34539506ef1c" providerId="ADAL" clId="{E8F4D8F7-B644-4C90-B48F-865583813CD9}" dt="2023-04-21T15:54:50.244" v="9942"/>
          <ac:spMkLst>
            <pc:docMk/>
            <pc:sldMk cId="4208675856" sldId="316"/>
            <ac:spMk id="110" creationId="{51D9C629-ED11-BCCE-7271-7CBF1B49A5D8}"/>
          </ac:spMkLst>
        </pc:spChg>
        <pc:spChg chg="mod">
          <ac:chgData name="Philippe Karan" userId="c2e8f618-9ffe-4e23-aa52-34539506ef1c" providerId="ADAL" clId="{E8F4D8F7-B644-4C90-B48F-865583813CD9}" dt="2023-04-21T15:54:50.244" v="9942"/>
          <ac:spMkLst>
            <pc:docMk/>
            <pc:sldMk cId="4208675856" sldId="316"/>
            <ac:spMk id="111" creationId="{61E91F4A-0B2A-DC8D-AA02-FC5F48800216}"/>
          </ac:spMkLst>
        </pc:spChg>
        <pc:spChg chg="mod">
          <ac:chgData name="Philippe Karan" userId="c2e8f618-9ffe-4e23-aa52-34539506ef1c" providerId="ADAL" clId="{E8F4D8F7-B644-4C90-B48F-865583813CD9}" dt="2023-04-21T15:54:50.244" v="9942"/>
          <ac:spMkLst>
            <pc:docMk/>
            <pc:sldMk cId="4208675856" sldId="316"/>
            <ac:spMk id="112" creationId="{069E2342-5069-C76C-8439-92CA4FC58C57}"/>
          </ac:spMkLst>
        </pc:spChg>
        <pc:spChg chg="mod">
          <ac:chgData name="Philippe Karan" userId="c2e8f618-9ffe-4e23-aa52-34539506ef1c" providerId="ADAL" clId="{E8F4D8F7-B644-4C90-B48F-865583813CD9}" dt="2023-04-21T15:54:50.244" v="9942"/>
          <ac:spMkLst>
            <pc:docMk/>
            <pc:sldMk cId="4208675856" sldId="316"/>
            <ac:spMk id="114" creationId="{77F72531-CB8E-8FF6-065A-9A58774A680F}"/>
          </ac:spMkLst>
        </pc:spChg>
        <pc:spChg chg="mod">
          <ac:chgData name="Philippe Karan" userId="c2e8f618-9ffe-4e23-aa52-34539506ef1c" providerId="ADAL" clId="{E8F4D8F7-B644-4C90-B48F-865583813CD9}" dt="2023-04-21T15:54:50.244" v="9942"/>
          <ac:spMkLst>
            <pc:docMk/>
            <pc:sldMk cId="4208675856" sldId="316"/>
            <ac:spMk id="115" creationId="{90CE0141-7FA5-CC68-88C9-367F8F282F28}"/>
          </ac:spMkLst>
        </pc:spChg>
        <pc:spChg chg="mod">
          <ac:chgData name="Philippe Karan" userId="c2e8f618-9ffe-4e23-aa52-34539506ef1c" providerId="ADAL" clId="{E8F4D8F7-B644-4C90-B48F-865583813CD9}" dt="2023-04-21T15:54:50.244" v="9942"/>
          <ac:spMkLst>
            <pc:docMk/>
            <pc:sldMk cId="4208675856" sldId="316"/>
            <ac:spMk id="116" creationId="{9B9E40B0-A8FF-0607-6130-60973726A54D}"/>
          </ac:spMkLst>
        </pc:spChg>
        <pc:spChg chg="mod">
          <ac:chgData name="Philippe Karan" userId="c2e8f618-9ffe-4e23-aa52-34539506ef1c" providerId="ADAL" clId="{E8F4D8F7-B644-4C90-B48F-865583813CD9}" dt="2023-04-21T15:54:50.244" v="9942"/>
          <ac:spMkLst>
            <pc:docMk/>
            <pc:sldMk cId="4208675856" sldId="316"/>
            <ac:spMk id="118" creationId="{FDD8B30A-4E37-0272-DCE5-8D4679CF5EBE}"/>
          </ac:spMkLst>
        </pc:spChg>
        <pc:spChg chg="mod">
          <ac:chgData name="Philippe Karan" userId="c2e8f618-9ffe-4e23-aa52-34539506ef1c" providerId="ADAL" clId="{E8F4D8F7-B644-4C90-B48F-865583813CD9}" dt="2023-04-21T15:54:50.244" v="9942"/>
          <ac:spMkLst>
            <pc:docMk/>
            <pc:sldMk cId="4208675856" sldId="316"/>
            <ac:spMk id="119" creationId="{D9328A29-BF03-0D3B-8741-3B26491725EF}"/>
          </ac:spMkLst>
        </pc:spChg>
        <pc:spChg chg="mod">
          <ac:chgData name="Philippe Karan" userId="c2e8f618-9ffe-4e23-aa52-34539506ef1c" providerId="ADAL" clId="{E8F4D8F7-B644-4C90-B48F-865583813CD9}" dt="2023-04-21T15:54:50.244" v="9942"/>
          <ac:spMkLst>
            <pc:docMk/>
            <pc:sldMk cId="4208675856" sldId="316"/>
            <ac:spMk id="120" creationId="{8D2413B3-A5AB-B18D-D13A-66A298432256}"/>
          </ac:spMkLst>
        </pc:spChg>
        <pc:spChg chg="add mod">
          <ac:chgData name="Philippe Karan" userId="c2e8f618-9ffe-4e23-aa52-34539506ef1c" providerId="ADAL" clId="{E8F4D8F7-B644-4C90-B48F-865583813CD9}" dt="2023-04-21T16:10:21.217" v="10244" actId="1038"/>
          <ac:spMkLst>
            <pc:docMk/>
            <pc:sldMk cId="4208675856" sldId="316"/>
            <ac:spMk id="121" creationId="{857C5C47-3FDB-637B-F008-7A800F543065}"/>
          </ac:spMkLst>
        </pc:spChg>
        <pc:spChg chg="add mod">
          <ac:chgData name="Philippe Karan" userId="c2e8f618-9ffe-4e23-aa52-34539506ef1c" providerId="ADAL" clId="{E8F4D8F7-B644-4C90-B48F-865583813CD9}" dt="2023-04-21T16:10:21.217" v="10244" actId="1038"/>
          <ac:spMkLst>
            <pc:docMk/>
            <pc:sldMk cId="4208675856" sldId="316"/>
            <ac:spMk id="122" creationId="{ECD70FF5-50A7-E2D3-DFCD-B670294CD333}"/>
          </ac:spMkLst>
        </pc:spChg>
        <pc:spChg chg="mod">
          <ac:chgData name="Philippe Karan" userId="c2e8f618-9ffe-4e23-aa52-34539506ef1c" providerId="ADAL" clId="{E8F4D8F7-B644-4C90-B48F-865583813CD9}" dt="2023-04-21T16:04:16.125" v="10165"/>
          <ac:spMkLst>
            <pc:docMk/>
            <pc:sldMk cId="4208675856" sldId="316"/>
            <ac:spMk id="124" creationId="{C05DDEAF-2B77-EC5F-D23E-CD4AFC0E8F4E}"/>
          </ac:spMkLst>
        </pc:spChg>
        <pc:spChg chg="mod">
          <ac:chgData name="Philippe Karan" userId="c2e8f618-9ffe-4e23-aa52-34539506ef1c" providerId="ADAL" clId="{E8F4D8F7-B644-4C90-B48F-865583813CD9}" dt="2023-04-21T16:04:16.125" v="10165"/>
          <ac:spMkLst>
            <pc:docMk/>
            <pc:sldMk cId="4208675856" sldId="316"/>
            <ac:spMk id="125" creationId="{317D0876-6597-9518-A67A-68E361F4E50A}"/>
          </ac:spMkLst>
        </pc:spChg>
        <pc:spChg chg="mod">
          <ac:chgData name="Philippe Karan" userId="c2e8f618-9ffe-4e23-aa52-34539506ef1c" providerId="ADAL" clId="{E8F4D8F7-B644-4C90-B48F-865583813CD9}" dt="2023-04-21T16:04:16.125" v="10165"/>
          <ac:spMkLst>
            <pc:docMk/>
            <pc:sldMk cId="4208675856" sldId="316"/>
            <ac:spMk id="126" creationId="{CBC88AF6-79B9-498D-D23C-5AE0E4DF2E51}"/>
          </ac:spMkLst>
        </pc:spChg>
        <pc:spChg chg="mod">
          <ac:chgData name="Philippe Karan" userId="c2e8f618-9ffe-4e23-aa52-34539506ef1c" providerId="ADAL" clId="{E8F4D8F7-B644-4C90-B48F-865583813CD9}" dt="2023-04-21T16:04:16.125" v="10165"/>
          <ac:spMkLst>
            <pc:docMk/>
            <pc:sldMk cId="4208675856" sldId="316"/>
            <ac:spMk id="128" creationId="{8353C054-91F0-E2C6-A325-2084B402B4CC}"/>
          </ac:spMkLst>
        </pc:spChg>
        <pc:spChg chg="mod">
          <ac:chgData name="Philippe Karan" userId="c2e8f618-9ffe-4e23-aa52-34539506ef1c" providerId="ADAL" clId="{E8F4D8F7-B644-4C90-B48F-865583813CD9}" dt="2023-04-21T16:04:16.125" v="10165"/>
          <ac:spMkLst>
            <pc:docMk/>
            <pc:sldMk cId="4208675856" sldId="316"/>
            <ac:spMk id="129" creationId="{DCBBF850-0B7C-7A12-0721-7DA7C99DBE3A}"/>
          </ac:spMkLst>
        </pc:spChg>
        <pc:spChg chg="mod">
          <ac:chgData name="Philippe Karan" userId="c2e8f618-9ffe-4e23-aa52-34539506ef1c" providerId="ADAL" clId="{E8F4D8F7-B644-4C90-B48F-865583813CD9}" dt="2023-04-21T16:04:16.125" v="10165"/>
          <ac:spMkLst>
            <pc:docMk/>
            <pc:sldMk cId="4208675856" sldId="316"/>
            <ac:spMk id="130" creationId="{4B299E72-B44D-6F81-A674-50114F29D67F}"/>
          </ac:spMkLst>
        </pc:spChg>
        <pc:spChg chg="mod">
          <ac:chgData name="Philippe Karan" userId="c2e8f618-9ffe-4e23-aa52-34539506ef1c" providerId="ADAL" clId="{E8F4D8F7-B644-4C90-B48F-865583813CD9}" dt="2023-04-21T16:04:16.125" v="10165"/>
          <ac:spMkLst>
            <pc:docMk/>
            <pc:sldMk cId="4208675856" sldId="316"/>
            <ac:spMk id="132" creationId="{15FC0FB6-5542-F1E8-EE25-C34A389733C8}"/>
          </ac:spMkLst>
        </pc:spChg>
        <pc:spChg chg="mod">
          <ac:chgData name="Philippe Karan" userId="c2e8f618-9ffe-4e23-aa52-34539506ef1c" providerId="ADAL" clId="{E8F4D8F7-B644-4C90-B48F-865583813CD9}" dt="2023-04-21T16:04:16.125" v="10165"/>
          <ac:spMkLst>
            <pc:docMk/>
            <pc:sldMk cId="4208675856" sldId="316"/>
            <ac:spMk id="133" creationId="{0D4F7EF8-2B51-3BAC-3EA8-A07249560ADA}"/>
          </ac:spMkLst>
        </pc:spChg>
        <pc:spChg chg="mod">
          <ac:chgData name="Philippe Karan" userId="c2e8f618-9ffe-4e23-aa52-34539506ef1c" providerId="ADAL" clId="{E8F4D8F7-B644-4C90-B48F-865583813CD9}" dt="2023-04-21T16:04:16.125" v="10165"/>
          <ac:spMkLst>
            <pc:docMk/>
            <pc:sldMk cId="4208675856" sldId="316"/>
            <ac:spMk id="134" creationId="{DC6709FA-6B60-9EFC-B76C-EF801A20ED4F}"/>
          </ac:spMkLst>
        </pc:spChg>
        <pc:spChg chg="mod">
          <ac:chgData name="Philippe Karan" userId="c2e8f618-9ffe-4e23-aa52-34539506ef1c" providerId="ADAL" clId="{E8F4D8F7-B644-4C90-B48F-865583813CD9}" dt="2023-04-21T16:04:16.125" v="10165"/>
          <ac:spMkLst>
            <pc:docMk/>
            <pc:sldMk cId="4208675856" sldId="316"/>
            <ac:spMk id="136" creationId="{D08DFDA3-699E-2A57-304C-216BBBFDA065}"/>
          </ac:spMkLst>
        </pc:spChg>
        <pc:spChg chg="mod">
          <ac:chgData name="Philippe Karan" userId="c2e8f618-9ffe-4e23-aa52-34539506ef1c" providerId="ADAL" clId="{E8F4D8F7-B644-4C90-B48F-865583813CD9}" dt="2023-04-21T16:04:16.125" v="10165"/>
          <ac:spMkLst>
            <pc:docMk/>
            <pc:sldMk cId="4208675856" sldId="316"/>
            <ac:spMk id="137" creationId="{7C0BE522-6838-0E72-6A63-79289B3D05B7}"/>
          </ac:spMkLst>
        </pc:spChg>
        <pc:spChg chg="mod">
          <ac:chgData name="Philippe Karan" userId="c2e8f618-9ffe-4e23-aa52-34539506ef1c" providerId="ADAL" clId="{E8F4D8F7-B644-4C90-B48F-865583813CD9}" dt="2023-04-21T16:04:16.125" v="10165"/>
          <ac:spMkLst>
            <pc:docMk/>
            <pc:sldMk cId="4208675856" sldId="316"/>
            <ac:spMk id="138" creationId="{F93C7183-3906-A4DE-38F4-4944CC83C7CC}"/>
          </ac:spMkLst>
        </pc:spChg>
        <pc:spChg chg="mod">
          <ac:chgData name="Philippe Karan" userId="c2e8f618-9ffe-4e23-aa52-34539506ef1c" providerId="ADAL" clId="{E8F4D8F7-B644-4C90-B48F-865583813CD9}" dt="2023-04-21T16:04:16.125" v="10165"/>
          <ac:spMkLst>
            <pc:docMk/>
            <pc:sldMk cId="4208675856" sldId="316"/>
            <ac:spMk id="140" creationId="{C2964A36-E582-61F8-19D1-9C8B93F6DEA9}"/>
          </ac:spMkLst>
        </pc:spChg>
        <pc:spChg chg="mod">
          <ac:chgData name="Philippe Karan" userId="c2e8f618-9ffe-4e23-aa52-34539506ef1c" providerId="ADAL" clId="{E8F4D8F7-B644-4C90-B48F-865583813CD9}" dt="2023-04-21T16:04:16.125" v="10165"/>
          <ac:spMkLst>
            <pc:docMk/>
            <pc:sldMk cId="4208675856" sldId="316"/>
            <ac:spMk id="141" creationId="{E51D7669-8004-6502-6B76-37AD3FCB9376}"/>
          </ac:spMkLst>
        </pc:spChg>
        <pc:spChg chg="mod">
          <ac:chgData name="Philippe Karan" userId="c2e8f618-9ffe-4e23-aa52-34539506ef1c" providerId="ADAL" clId="{E8F4D8F7-B644-4C90-B48F-865583813CD9}" dt="2023-04-21T16:04:16.125" v="10165"/>
          <ac:spMkLst>
            <pc:docMk/>
            <pc:sldMk cId="4208675856" sldId="316"/>
            <ac:spMk id="142" creationId="{313A273B-55CB-0398-3ADA-DE942E077D1E}"/>
          </ac:spMkLst>
        </pc:spChg>
        <pc:spChg chg="mod">
          <ac:chgData name="Philippe Karan" userId="c2e8f618-9ffe-4e23-aa52-34539506ef1c" providerId="ADAL" clId="{E8F4D8F7-B644-4C90-B48F-865583813CD9}" dt="2023-04-21T16:04:16.125" v="10165"/>
          <ac:spMkLst>
            <pc:docMk/>
            <pc:sldMk cId="4208675856" sldId="316"/>
            <ac:spMk id="144" creationId="{32D0C633-A73C-4192-BD3F-7C2D8769AF0F}"/>
          </ac:spMkLst>
        </pc:spChg>
        <pc:spChg chg="mod">
          <ac:chgData name="Philippe Karan" userId="c2e8f618-9ffe-4e23-aa52-34539506ef1c" providerId="ADAL" clId="{E8F4D8F7-B644-4C90-B48F-865583813CD9}" dt="2023-04-21T16:04:16.125" v="10165"/>
          <ac:spMkLst>
            <pc:docMk/>
            <pc:sldMk cId="4208675856" sldId="316"/>
            <ac:spMk id="145" creationId="{E1F8A2FD-D0AC-DF96-2C8A-BFB187344107}"/>
          </ac:spMkLst>
        </pc:spChg>
        <pc:spChg chg="mod">
          <ac:chgData name="Philippe Karan" userId="c2e8f618-9ffe-4e23-aa52-34539506ef1c" providerId="ADAL" clId="{E8F4D8F7-B644-4C90-B48F-865583813CD9}" dt="2023-04-21T16:04:16.125" v="10165"/>
          <ac:spMkLst>
            <pc:docMk/>
            <pc:sldMk cId="4208675856" sldId="316"/>
            <ac:spMk id="146" creationId="{01BEB68A-F31C-7F04-0B1A-6D9AE15F1EAB}"/>
          </ac:spMkLst>
        </pc:spChg>
        <pc:spChg chg="add mod">
          <ac:chgData name="Philippe Karan" userId="c2e8f618-9ffe-4e23-aa52-34539506ef1c" providerId="ADAL" clId="{E8F4D8F7-B644-4C90-B48F-865583813CD9}" dt="2023-04-21T16:10:21.217" v="10244" actId="1038"/>
          <ac:spMkLst>
            <pc:docMk/>
            <pc:sldMk cId="4208675856" sldId="316"/>
            <ac:spMk id="147" creationId="{DF86AFDC-CD85-5BC7-095F-E99326855473}"/>
          </ac:spMkLst>
        </pc:spChg>
        <pc:spChg chg="add mod">
          <ac:chgData name="Philippe Karan" userId="c2e8f618-9ffe-4e23-aa52-34539506ef1c" providerId="ADAL" clId="{E8F4D8F7-B644-4C90-B48F-865583813CD9}" dt="2023-04-21T16:10:21.217" v="10244" actId="1038"/>
          <ac:spMkLst>
            <pc:docMk/>
            <pc:sldMk cId="4208675856" sldId="316"/>
            <ac:spMk id="148" creationId="{E5CD4EBA-01D7-9EDF-B52A-AD510855DBE9}"/>
          </ac:spMkLst>
        </pc:spChg>
        <pc:spChg chg="add mod">
          <ac:chgData name="Philippe Karan" userId="c2e8f618-9ffe-4e23-aa52-34539506ef1c" providerId="ADAL" clId="{E8F4D8F7-B644-4C90-B48F-865583813CD9}" dt="2023-04-21T16:10:21.217" v="10244" actId="1038"/>
          <ac:spMkLst>
            <pc:docMk/>
            <pc:sldMk cId="4208675856" sldId="316"/>
            <ac:spMk id="149" creationId="{8DB52844-BD6F-0B77-74B1-1746FBC5C8A2}"/>
          </ac:spMkLst>
        </pc:spChg>
        <pc:spChg chg="add mod">
          <ac:chgData name="Philippe Karan" userId="c2e8f618-9ffe-4e23-aa52-34539506ef1c" providerId="ADAL" clId="{E8F4D8F7-B644-4C90-B48F-865583813CD9}" dt="2023-04-21T16:10:21.217" v="10244" actId="1038"/>
          <ac:spMkLst>
            <pc:docMk/>
            <pc:sldMk cId="4208675856" sldId="316"/>
            <ac:spMk id="150" creationId="{9FDC1AF7-80A9-C88B-D1AB-8E62F46D1D4D}"/>
          </ac:spMkLst>
        </pc:spChg>
        <pc:spChg chg="add mod">
          <ac:chgData name="Philippe Karan" userId="c2e8f618-9ffe-4e23-aa52-34539506ef1c" providerId="ADAL" clId="{E8F4D8F7-B644-4C90-B48F-865583813CD9}" dt="2023-04-21T16:10:21.217" v="10244" actId="1038"/>
          <ac:spMkLst>
            <pc:docMk/>
            <pc:sldMk cId="4208675856" sldId="316"/>
            <ac:spMk id="151" creationId="{1636C5B1-44C1-1C6E-1962-89ECC16AA18E}"/>
          </ac:spMkLst>
        </pc:spChg>
        <pc:spChg chg="add mod">
          <ac:chgData name="Philippe Karan" userId="c2e8f618-9ffe-4e23-aa52-34539506ef1c" providerId="ADAL" clId="{E8F4D8F7-B644-4C90-B48F-865583813CD9}" dt="2023-04-21T16:10:21.217" v="10244" actId="1038"/>
          <ac:spMkLst>
            <pc:docMk/>
            <pc:sldMk cId="4208675856" sldId="316"/>
            <ac:spMk id="152" creationId="{BA713DE2-F599-C2AE-6DB7-35A6A18F4D6C}"/>
          </ac:spMkLst>
        </pc:spChg>
        <pc:spChg chg="add mod">
          <ac:chgData name="Philippe Karan" userId="c2e8f618-9ffe-4e23-aa52-34539506ef1c" providerId="ADAL" clId="{E8F4D8F7-B644-4C90-B48F-865583813CD9}" dt="2023-04-21T16:10:21.217" v="10244" actId="1038"/>
          <ac:spMkLst>
            <pc:docMk/>
            <pc:sldMk cId="4208675856" sldId="316"/>
            <ac:spMk id="156" creationId="{C87473C4-0DB3-4702-09BC-D08F499E0B25}"/>
          </ac:spMkLst>
        </pc:spChg>
        <pc:spChg chg="mod">
          <ac:chgData name="Philippe Karan" userId="c2e8f618-9ffe-4e23-aa52-34539506ef1c" providerId="ADAL" clId="{E8F4D8F7-B644-4C90-B48F-865583813CD9}" dt="2023-04-21T16:16:36.807" v="10302" actId="1035"/>
          <ac:spMkLst>
            <pc:docMk/>
            <pc:sldMk cId="4208675856" sldId="316"/>
            <ac:spMk id="160" creationId="{7FD239EB-6DAA-C622-FA34-86E66C6D7BBC}"/>
          </ac:spMkLst>
        </pc:spChg>
        <pc:spChg chg="mod">
          <ac:chgData name="Philippe Karan" userId="c2e8f618-9ffe-4e23-aa52-34539506ef1c" providerId="ADAL" clId="{E8F4D8F7-B644-4C90-B48F-865583813CD9}" dt="2023-04-21T16:09:48.977" v="10200"/>
          <ac:spMkLst>
            <pc:docMk/>
            <pc:sldMk cId="4208675856" sldId="316"/>
            <ac:spMk id="161" creationId="{EA92E3F3-B887-BFDE-CBE2-F69726CDA333}"/>
          </ac:spMkLst>
        </pc:spChg>
        <pc:spChg chg="add del mod">
          <ac:chgData name="Philippe Karan" userId="c2e8f618-9ffe-4e23-aa52-34539506ef1c" providerId="ADAL" clId="{E8F4D8F7-B644-4C90-B48F-865583813CD9}" dt="2023-04-21T16:09:26.099" v="10197" actId="478"/>
          <ac:spMkLst>
            <pc:docMk/>
            <pc:sldMk cId="4208675856" sldId="316"/>
            <ac:spMk id="162" creationId="{2B640F43-7464-0BAA-5CC5-C49DB3C7596C}"/>
          </ac:spMkLst>
        </pc:spChg>
        <pc:spChg chg="add mod">
          <ac:chgData name="Philippe Karan" userId="c2e8f618-9ffe-4e23-aa52-34539506ef1c" providerId="ADAL" clId="{E8F4D8F7-B644-4C90-B48F-865583813CD9}" dt="2023-04-21T16:16:45.655" v="10322" actId="1035"/>
          <ac:spMkLst>
            <pc:docMk/>
            <pc:sldMk cId="4208675856" sldId="316"/>
            <ac:spMk id="166" creationId="{71C00D8D-7233-E4B3-8974-641FE6AEF058}"/>
          </ac:spMkLst>
        </pc:spChg>
        <pc:spChg chg="add del mod">
          <ac:chgData name="Philippe Karan" userId="c2e8f618-9ffe-4e23-aa52-34539506ef1c" providerId="ADAL" clId="{E8F4D8F7-B644-4C90-B48F-865583813CD9}" dt="2023-04-21T16:13:14.545" v="10271" actId="478"/>
          <ac:spMkLst>
            <pc:docMk/>
            <pc:sldMk cId="4208675856" sldId="316"/>
            <ac:spMk id="173" creationId="{308650B4-00D6-B7A8-15D4-B7A163AE473D}"/>
          </ac:spMkLst>
        </pc:spChg>
        <pc:spChg chg="add mod">
          <ac:chgData name="Philippe Karan" userId="c2e8f618-9ffe-4e23-aa52-34539506ef1c" providerId="ADAL" clId="{E8F4D8F7-B644-4C90-B48F-865583813CD9}" dt="2023-04-21T16:16:09.872" v="10301" actId="1076"/>
          <ac:spMkLst>
            <pc:docMk/>
            <pc:sldMk cId="4208675856" sldId="316"/>
            <ac:spMk id="174" creationId="{0EE63544-ADD6-AC49-13AC-2D90F789C73B}"/>
          </ac:spMkLst>
        </pc:spChg>
        <pc:spChg chg="add mod">
          <ac:chgData name="Philippe Karan" userId="c2e8f618-9ffe-4e23-aa52-34539506ef1c" providerId="ADAL" clId="{E8F4D8F7-B644-4C90-B48F-865583813CD9}" dt="2023-04-21T16:17:54.667" v="10338" actId="1076"/>
          <ac:spMkLst>
            <pc:docMk/>
            <pc:sldMk cId="4208675856" sldId="316"/>
            <ac:spMk id="175" creationId="{7FCFE939-E2FF-605C-38C3-6DA872A00B78}"/>
          </ac:spMkLst>
        </pc:spChg>
        <pc:spChg chg="add mod">
          <ac:chgData name="Philippe Karan" userId="c2e8f618-9ffe-4e23-aa52-34539506ef1c" providerId="ADAL" clId="{E8F4D8F7-B644-4C90-B48F-865583813CD9}" dt="2023-04-21T16:20:02.816" v="10370" actId="1076"/>
          <ac:spMkLst>
            <pc:docMk/>
            <pc:sldMk cId="4208675856" sldId="316"/>
            <ac:spMk id="179" creationId="{A73777C9-D136-3688-EB40-C1159E1DC428}"/>
          </ac:spMkLst>
        </pc:spChg>
        <pc:grpChg chg="add del mod">
          <ac:chgData name="Philippe Karan" userId="c2e8f618-9ffe-4e23-aa52-34539506ef1c" providerId="ADAL" clId="{E8F4D8F7-B644-4C90-B48F-865583813CD9}" dt="2023-04-21T15:33:30.660" v="9569" actId="478"/>
          <ac:grpSpMkLst>
            <pc:docMk/>
            <pc:sldMk cId="4208675856" sldId="316"/>
            <ac:grpSpMk id="15" creationId="{0AE63E49-54B7-DB93-5ED1-E1B5714AA4C3}"/>
          </ac:grpSpMkLst>
        </pc:grpChg>
        <pc:grpChg chg="mod">
          <ac:chgData name="Philippe Karan" userId="c2e8f618-9ffe-4e23-aa52-34539506ef1c" providerId="ADAL" clId="{E8F4D8F7-B644-4C90-B48F-865583813CD9}" dt="2023-04-21T14:28:33.333" v="8622"/>
          <ac:grpSpMkLst>
            <pc:docMk/>
            <pc:sldMk cId="4208675856" sldId="316"/>
            <ac:grpSpMk id="17" creationId="{3BCF089B-3C5B-C3D4-2599-F3B4CA6044C6}"/>
          </ac:grpSpMkLst>
        </pc:grpChg>
        <pc:grpChg chg="add del mod">
          <ac:chgData name="Philippe Karan" userId="c2e8f618-9ffe-4e23-aa52-34539506ef1c" providerId="ADAL" clId="{E8F4D8F7-B644-4C90-B48F-865583813CD9}" dt="2023-04-21T14:29:02.816" v="8630" actId="478"/>
          <ac:grpSpMkLst>
            <pc:docMk/>
            <pc:sldMk cId="4208675856" sldId="316"/>
            <ac:grpSpMk id="22" creationId="{45E4F712-CF78-E897-8526-2C27A8232802}"/>
          </ac:grpSpMkLst>
        </pc:grpChg>
        <pc:grpChg chg="add mod">
          <ac:chgData name="Philippe Karan" userId="c2e8f618-9ffe-4e23-aa52-34539506ef1c" providerId="ADAL" clId="{E8F4D8F7-B644-4C90-B48F-865583813CD9}" dt="2023-04-21T15:07:34.223" v="9520" actId="1037"/>
          <ac:grpSpMkLst>
            <pc:docMk/>
            <pc:sldMk cId="4208675856" sldId="316"/>
            <ac:grpSpMk id="73" creationId="{F5396FAD-A5D3-49E9-BE85-BA81BD81BC27}"/>
          </ac:grpSpMkLst>
        </pc:grpChg>
        <pc:grpChg chg="add mod">
          <ac:chgData name="Philippe Karan" userId="c2e8f618-9ffe-4e23-aa52-34539506ef1c" providerId="ADAL" clId="{E8F4D8F7-B644-4C90-B48F-865583813CD9}" dt="2023-04-21T15:07:34.223" v="9520" actId="1037"/>
          <ac:grpSpMkLst>
            <pc:docMk/>
            <pc:sldMk cId="4208675856" sldId="316"/>
            <ac:grpSpMk id="74" creationId="{3FAE239A-FD12-C988-A7BB-9C278D64DBEE}"/>
          </ac:grpSpMkLst>
        </pc:grpChg>
        <pc:grpChg chg="add mod">
          <ac:chgData name="Philippe Karan" userId="c2e8f618-9ffe-4e23-aa52-34539506ef1c" providerId="ADAL" clId="{E8F4D8F7-B644-4C90-B48F-865583813CD9}" dt="2023-04-21T15:07:34.223" v="9520" actId="1037"/>
          <ac:grpSpMkLst>
            <pc:docMk/>
            <pc:sldMk cId="4208675856" sldId="316"/>
            <ac:grpSpMk id="75" creationId="{B8A84A1D-D2D8-C538-B206-DB0703E459AD}"/>
          </ac:grpSpMkLst>
        </pc:grpChg>
        <pc:grpChg chg="add mod">
          <ac:chgData name="Philippe Karan" userId="c2e8f618-9ffe-4e23-aa52-34539506ef1c" providerId="ADAL" clId="{E8F4D8F7-B644-4C90-B48F-865583813CD9}" dt="2023-04-21T15:07:34.223" v="9520" actId="1037"/>
          <ac:grpSpMkLst>
            <pc:docMk/>
            <pc:sldMk cId="4208675856" sldId="316"/>
            <ac:grpSpMk id="76" creationId="{3F174BC1-1D90-91E4-919C-DFFDE20E30AF}"/>
          </ac:grpSpMkLst>
        </pc:grpChg>
        <pc:grpChg chg="add mod">
          <ac:chgData name="Philippe Karan" userId="c2e8f618-9ffe-4e23-aa52-34539506ef1c" providerId="ADAL" clId="{E8F4D8F7-B644-4C90-B48F-865583813CD9}" dt="2023-04-21T15:07:34.223" v="9520" actId="1037"/>
          <ac:grpSpMkLst>
            <pc:docMk/>
            <pc:sldMk cId="4208675856" sldId="316"/>
            <ac:grpSpMk id="77" creationId="{F804ABE0-C7D1-E4D8-280B-E6261FED43BB}"/>
          </ac:grpSpMkLst>
        </pc:grpChg>
        <pc:grpChg chg="add mod">
          <ac:chgData name="Philippe Karan" userId="c2e8f618-9ffe-4e23-aa52-34539506ef1c" providerId="ADAL" clId="{E8F4D8F7-B644-4C90-B48F-865583813CD9}" dt="2023-04-21T15:07:34.223" v="9520" actId="1037"/>
          <ac:grpSpMkLst>
            <pc:docMk/>
            <pc:sldMk cId="4208675856" sldId="316"/>
            <ac:grpSpMk id="78" creationId="{5D8718C4-1BA3-B6FF-6055-234A63B184E6}"/>
          </ac:grpSpMkLst>
        </pc:grpChg>
        <pc:grpChg chg="add del mod">
          <ac:chgData name="Philippe Karan" userId="c2e8f618-9ffe-4e23-aa52-34539506ef1c" providerId="ADAL" clId="{E8F4D8F7-B644-4C90-B48F-865583813CD9}" dt="2023-04-21T16:04:15.640" v="10164" actId="478"/>
          <ac:grpSpMkLst>
            <pc:docMk/>
            <pc:sldMk cId="4208675856" sldId="316"/>
            <ac:grpSpMk id="97" creationId="{09BCFEFE-E082-3A51-88F3-4DDC02A310B7}"/>
          </ac:grpSpMkLst>
        </pc:grpChg>
        <pc:grpChg chg="add del mod">
          <ac:chgData name="Philippe Karan" userId="c2e8f618-9ffe-4e23-aa52-34539506ef1c" providerId="ADAL" clId="{E8F4D8F7-B644-4C90-B48F-865583813CD9}" dt="2023-04-21T16:04:15.640" v="10164" actId="478"/>
          <ac:grpSpMkLst>
            <pc:docMk/>
            <pc:sldMk cId="4208675856" sldId="316"/>
            <ac:grpSpMk id="101" creationId="{476BDFC0-D054-04FE-D9FA-37465BF3C595}"/>
          </ac:grpSpMkLst>
        </pc:grpChg>
        <pc:grpChg chg="add del mod">
          <ac:chgData name="Philippe Karan" userId="c2e8f618-9ffe-4e23-aa52-34539506ef1c" providerId="ADAL" clId="{E8F4D8F7-B644-4C90-B48F-865583813CD9}" dt="2023-04-21T16:04:15.640" v="10164" actId="478"/>
          <ac:grpSpMkLst>
            <pc:docMk/>
            <pc:sldMk cId="4208675856" sldId="316"/>
            <ac:grpSpMk id="105" creationId="{B1422FA0-2BB7-4FD0-C281-C90D4B427472}"/>
          </ac:grpSpMkLst>
        </pc:grpChg>
        <pc:grpChg chg="add del mod">
          <ac:chgData name="Philippe Karan" userId="c2e8f618-9ffe-4e23-aa52-34539506ef1c" providerId="ADAL" clId="{E8F4D8F7-B644-4C90-B48F-865583813CD9}" dt="2023-04-21T16:04:15.640" v="10164" actId="478"/>
          <ac:grpSpMkLst>
            <pc:docMk/>
            <pc:sldMk cId="4208675856" sldId="316"/>
            <ac:grpSpMk id="109" creationId="{CC080B72-E083-89CE-CE90-3484E9E010D4}"/>
          </ac:grpSpMkLst>
        </pc:grpChg>
        <pc:grpChg chg="add del mod">
          <ac:chgData name="Philippe Karan" userId="c2e8f618-9ffe-4e23-aa52-34539506ef1c" providerId="ADAL" clId="{E8F4D8F7-B644-4C90-B48F-865583813CD9}" dt="2023-04-21T16:04:15.640" v="10164" actId="478"/>
          <ac:grpSpMkLst>
            <pc:docMk/>
            <pc:sldMk cId="4208675856" sldId="316"/>
            <ac:grpSpMk id="113" creationId="{AD1B63DB-80C3-5E3D-0EA5-9A42EA72D225}"/>
          </ac:grpSpMkLst>
        </pc:grpChg>
        <pc:grpChg chg="add del mod">
          <ac:chgData name="Philippe Karan" userId="c2e8f618-9ffe-4e23-aa52-34539506ef1c" providerId="ADAL" clId="{E8F4D8F7-B644-4C90-B48F-865583813CD9}" dt="2023-04-21T16:04:15.640" v="10164" actId="478"/>
          <ac:grpSpMkLst>
            <pc:docMk/>
            <pc:sldMk cId="4208675856" sldId="316"/>
            <ac:grpSpMk id="117" creationId="{83202891-2C69-B707-8896-AD83A0F47DCB}"/>
          </ac:grpSpMkLst>
        </pc:grpChg>
        <pc:grpChg chg="add mod">
          <ac:chgData name="Philippe Karan" userId="c2e8f618-9ffe-4e23-aa52-34539506ef1c" providerId="ADAL" clId="{E8F4D8F7-B644-4C90-B48F-865583813CD9}" dt="2023-04-21T16:10:21.217" v="10244" actId="1038"/>
          <ac:grpSpMkLst>
            <pc:docMk/>
            <pc:sldMk cId="4208675856" sldId="316"/>
            <ac:grpSpMk id="123" creationId="{225B293E-43B7-5044-DAEA-2A1BA5DEC3CB}"/>
          </ac:grpSpMkLst>
        </pc:grpChg>
        <pc:grpChg chg="add mod">
          <ac:chgData name="Philippe Karan" userId="c2e8f618-9ffe-4e23-aa52-34539506ef1c" providerId="ADAL" clId="{E8F4D8F7-B644-4C90-B48F-865583813CD9}" dt="2023-04-21T16:10:21.217" v="10244" actId="1038"/>
          <ac:grpSpMkLst>
            <pc:docMk/>
            <pc:sldMk cId="4208675856" sldId="316"/>
            <ac:grpSpMk id="127" creationId="{8782B4AE-9F0B-3CE3-EDD8-8EAA30A84043}"/>
          </ac:grpSpMkLst>
        </pc:grpChg>
        <pc:grpChg chg="add mod">
          <ac:chgData name="Philippe Karan" userId="c2e8f618-9ffe-4e23-aa52-34539506ef1c" providerId="ADAL" clId="{E8F4D8F7-B644-4C90-B48F-865583813CD9}" dt="2023-04-21T16:10:21.217" v="10244" actId="1038"/>
          <ac:grpSpMkLst>
            <pc:docMk/>
            <pc:sldMk cId="4208675856" sldId="316"/>
            <ac:grpSpMk id="131" creationId="{6E67B3F3-155E-381B-BDD1-F062C45486C0}"/>
          </ac:grpSpMkLst>
        </pc:grpChg>
        <pc:grpChg chg="add mod">
          <ac:chgData name="Philippe Karan" userId="c2e8f618-9ffe-4e23-aa52-34539506ef1c" providerId="ADAL" clId="{E8F4D8F7-B644-4C90-B48F-865583813CD9}" dt="2023-04-21T16:10:21.217" v="10244" actId="1038"/>
          <ac:grpSpMkLst>
            <pc:docMk/>
            <pc:sldMk cId="4208675856" sldId="316"/>
            <ac:grpSpMk id="135" creationId="{8E601218-912F-CA6C-8E85-93EBC89643CD}"/>
          </ac:grpSpMkLst>
        </pc:grpChg>
        <pc:grpChg chg="add mod">
          <ac:chgData name="Philippe Karan" userId="c2e8f618-9ffe-4e23-aa52-34539506ef1c" providerId="ADAL" clId="{E8F4D8F7-B644-4C90-B48F-865583813CD9}" dt="2023-04-21T16:10:21.217" v="10244" actId="1038"/>
          <ac:grpSpMkLst>
            <pc:docMk/>
            <pc:sldMk cId="4208675856" sldId="316"/>
            <ac:grpSpMk id="139" creationId="{3679EF00-CA02-C565-4EF1-5B685A674C11}"/>
          </ac:grpSpMkLst>
        </pc:grpChg>
        <pc:grpChg chg="add mod">
          <ac:chgData name="Philippe Karan" userId="c2e8f618-9ffe-4e23-aa52-34539506ef1c" providerId="ADAL" clId="{E8F4D8F7-B644-4C90-B48F-865583813CD9}" dt="2023-04-21T16:10:21.217" v="10244" actId="1038"/>
          <ac:grpSpMkLst>
            <pc:docMk/>
            <pc:sldMk cId="4208675856" sldId="316"/>
            <ac:grpSpMk id="143" creationId="{77467591-5938-E296-A5FB-BF7B436615D0}"/>
          </ac:grpSpMkLst>
        </pc:grpChg>
        <pc:grpChg chg="add mod">
          <ac:chgData name="Philippe Karan" userId="c2e8f618-9ffe-4e23-aa52-34539506ef1c" providerId="ADAL" clId="{E8F4D8F7-B644-4C90-B48F-865583813CD9}" dt="2023-04-21T16:10:32.624" v="10245" actId="1076"/>
          <ac:grpSpMkLst>
            <pc:docMk/>
            <pc:sldMk cId="4208675856" sldId="316"/>
            <ac:grpSpMk id="157" creationId="{0C970D8A-0CDF-7510-6E38-704C9D7A188D}"/>
          </ac:grpSpMkLst>
        </pc:grpChg>
        <pc:graphicFrameChg chg="add del mod">
          <ac:chgData name="Philippe Karan" userId="c2e8f618-9ffe-4e23-aa52-34539506ef1c" providerId="ADAL" clId="{E8F4D8F7-B644-4C90-B48F-865583813CD9}" dt="2023-04-19T15:57:12.858" v="8112" actId="478"/>
          <ac:graphicFrameMkLst>
            <pc:docMk/>
            <pc:sldMk cId="4208675856" sldId="316"/>
            <ac:graphicFrameMk id="3" creationId="{5EA267EC-A06D-14B8-D5FD-EA1A2931408E}"/>
          </ac:graphicFrameMkLst>
        </pc:graphicFrameChg>
        <pc:graphicFrameChg chg="add del mod">
          <ac:chgData name="Philippe Karan" userId="c2e8f618-9ffe-4e23-aa52-34539506ef1c" providerId="ADAL" clId="{E8F4D8F7-B644-4C90-B48F-865583813CD9}" dt="2023-04-19T15:57:11.666" v="8111" actId="478"/>
          <ac:graphicFrameMkLst>
            <pc:docMk/>
            <pc:sldMk cId="4208675856" sldId="316"/>
            <ac:graphicFrameMk id="5" creationId="{53FD54D4-DA60-EDCB-4677-21274F570F12}"/>
          </ac:graphicFrameMkLst>
        </pc:graphicFrameChg>
        <pc:graphicFrameChg chg="add del mod">
          <ac:chgData name="Philippe Karan" userId="c2e8f618-9ffe-4e23-aa52-34539506ef1c" providerId="ADAL" clId="{E8F4D8F7-B644-4C90-B48F-865583813CD9}" dt="2023-04-19T15:57:09.977" v="8110" actId="478"/>
          <ac:graphicFrameMkLst>
            <pc:docMk/>
            <pc:sldMk cId="4208675856" sldId="316"/>
            <ac:graphicFrameMk id="6" creationId="{C2E6408C-303B-D8C1-407C-9BC4B30BA762}"/>
          </ac:graphicFrameMkLst>
        </pc:graphicFrameChg>
        <pc:picChg chg="add mod">
          <ac:chgData name="Philippe Karan" userId="c2e8f618-9ffe-4e23-aa52-34539506ef1c" providerId="ADAL" clId="{E8F4D8F7-B644-4C90-B48F-865583813CD9}" dt="2023-04-21T15:09:37.883" v="9537" actId="1076"/>
          <ac:picMkLst>
            <pc:docMk/>
            <pc:sldMk cId="4208675856" sldId="316"/>
            <ac:picMk id="6" creationId="{56AFB3D4-DCC3-CD1F-4A63-E6F6AFA03B24}"/>
          </ac:picMkLst>
        </pc:picChg>
        <pc:picChg chg="add del mod modCrop">
          <ac:chgData name="Philippe Karan" userId="c2e8f618-9ffe-4e23-aa52-34539506ef1c" providerId="ADAL" clId="{E8F4D8F7-B644-4C90-B48F-865583813CD9}" dt="2023-04-19T16:19:47.869" v="8324" actId="478"/>
          <ac:picMkLst>
            <pc:docMk/>
            <pc:sldMk cId="4208675856" sldId="316"/>
            <ac:picMk id="8" creationId="{1E768163-BA58-2E3D-CE0D-E71F5AFFFC40}"/>
          </ac:picMkLst>
        </pc:picChg>
        <pc:picChg chg="add mod">
          <ac:chgData name="Philippe Karan" userId="c2e8f618-9ffe-4e23-aa52-34539506ef1c" providerId="ADAL" clId="{E8F4D8F7-B644-4C90-B48F-865583813CD9}" dt="2023-04-21T15:07:34.223" v="9520" actId="1037"/>
          <ac:picMkLst>
            <pc:docMk/>
            <pc:sldMk cId="4208675856" sldId="316"/>
            <ac:picMk id="8" creationId="{D3D575E9-6094-6B3A-7058-B7523191825F}"/>
          </ac:picMkLst>
        </pc:picChg>
        <pc:picChg chg="add del mod modCrop">
          <ac:chgData name="Philippe Karan" userId="c2e8f618-9ffe-4e23-aa52-34539506ef1c" providerId="ADAL" clId="{E8F4D8F7-B644-4C90-B48F-865583813CD9}" dt="2023-04-19T16:19:47.869" v="8324" actId="478"/>
          <ac:picMkLst>
            <pc:docMk/>
            <pc:sldMk cId="4208675856" sldId="316"/>
            <ac:picMk id="10" creationId="{CC762A31-602C-7991-F8C2-5309BD3FE6A6}"/>
          </ac:picMkLst>
        </pc:picChg>
        <pc:picChg chg="add del mod">
          <ac:chgData name="Philippe Karan" userId="c2e8f618-9ffe-4e23-aa52-34539506ef1c" providerId="ADAL" clId="{E8F4D8F7-B644-4C90-B48F-865583813CD9}" dt="2023-04-21T14:17:46.713" v="8593" actId="478"/>
          <ac:picMkLst>
            <pc:docMk/>
            <pc:sldMk cId="4208675856" sldId="316"/>
            <ac:picMk id="11" creationId="{C07C8899-AE9A-3141-49CB-F15667E9C413}"/>
          </ac:picMkLst>
        </pc:picChg>
        <pc:picChg chg="add del mod">
          <ac:chgData name="Philippe Karan" userId="c2e8f618-9ffe-4e23-aa52-34539506ef1c" providerId="ADAL" clId="{E8F4D8F7-B644-4C90-B48F-865583813CD9}" dt="2023-04-19T16:04:02.767" v="8165" actId="478"/>
          <ac:picMkLst>
            <pc:docMk/>
            <pc:sldMk cId="4208675856" sldId="316"/>
            <ac:picMk id="12" creationId="{44D77B13-D40A-9679-9E9C-BD506DA6383C}"/>
          </ac:picMkLst>
        </pc:picChg>
        <pc:picChg chg="add del mod modCrop">
          <ac:chgData name="Philippe Karan" userId="c2e8f618-9ffe-4e23-aa52-34539506ef1c" providerId="ADAL" clId="{E8F4D8F7-B644-4C90-B48F-865583813CD9}" dt="2023-04-19T16:19:47.869" v="8324" actId="478"/>
          <ac:picMkLst>
            <pc:docMk/>
            <pc:sldMk cId="4208675856" sldId="316"/>
            <ac:picMk id="13" creationId="{9BC5790E-524A-5657-FFE3-9F7DB2093C67}"/>
          </ac:picMkLst>
        </pc:picChg>
        <pc:picChg chg="add mod">
          <ac:chgData name="Philippe Karan" userId="c2e8f618-9ffe-4e23-aa52-34539506ef1c" providerId="ADAL" clId="{E8F4D8F7-B644-4C90-B48F-865583813CD9}" dt="2023-04-21T15:07:34.223" v="9520" actId="1037"/>
          <ac:picMkLst>
            <pc:docMk/>
            <pc:sldMk cId="4208675856" sldId="316"/>
            <ac:picMk id="14" creationId="{320F01A4-702A-C264-4BB8-59D095E520FF}"/>
          </ac:picMkLst>
        </pc:picChg>
        <pc:picChg chg="add del mod">
          <ac:chgData name="Philippe Karan" userId="c2e8f618-9ffe-4e23-aa52-34539506ef1c" providerId="ADAL" clId="{E8F4D8F7-B644-4C90-B48F-865583813CD9}" dt="2023-04-19T16:07:22.847" v="8191" actId="478"/>
          <ac:picMkLst>
            <pc:docMk/>
            <pc:sldMk cId="4208675856" sldId="316"/>
            <ac:picMk id="14" creationId="{38724472-8D28-A7EB-D2DB-600116C52DB4}"/>
          </ac:picMkLst>
        </pc:picChg>
        <pc:picChg chg="add del mod modCrop">
          <ac:chgData name="Philippe Karan" userId="c2e8f618-9ffe-4e23-aa52-34539506ef1c" providerId="ADAL" clId="{E8F4D8F7-B644-4C90-B48F-865583813CD9}" dt="2023-04-19T16:03:30.655" v="8161" actId="478"/>
          <ac:picMkLst>
            <pc:docMk/>
            <pc:sldMk cId="4208675856" sldId="316"/>
            <ac:picMk id="15" creationId="{14917A97-54EF-CC23-444C-303A5DB2E318}"/>
          </ac:picMkLst>
        </pc:picChg>
        <pc:picChg chg="add del mod">
          <ac:chgData name="Philippe Karan" userId="c2e8f618-9ffe-4e23-aa52-34539506ef1c" providerId="ADAL" clId="{E8F4D8F7-B644-4C90-B48F-865583813CD9}" dt="2023-04-19T16:19:47.869" v="8324" actId="478"/>
          <ac:picMkLst>
            <pc:docMk/>
            <pc:sldMk cId="4208675856" sldId="316"/>
            <ac:picMk id="16" creationId="{9C09F579-3C5E-058F-C110-EDA963C48184}"/>
          </ac:picMkLst>
        </pc:picChg>
        <pc:picChg chg="add del mod">
          <ac:chgData name="Philippe Karan" userId="c2e8f618-9ffe-4e23-aa52-34539506ef1c" providerId="ADAL" clId="{E8F4D8F7-B644-4C90-B48F-865583813CD9}" dt="2023-04-19T16:19:47.869" v="8324" actId="478"/>
          <ac:picMkLst>
            <pc:docMk/>
            <pc:sldMk cId="4208675856" sldId="316"/>
            <ac:picMk id="17" creationId="{01B25C66-E46E-BFE6-6F48-3AA1D2136DA8}"/>
          </ac:picMkLst>
        </pc:picChg>
        <pc:picChg chg="add del mod modCrop">
          <ac:chgData name="Philippe Karan" userId="c2e8f618-9ffe-4e23-aa52-34539506ef1c" providerId="ADAL" clId="{E8F4D8F7-B644-4C90-B48F-865583813CD9}" dt="2023-04-19T16:19:47.869" v="8324" actId="478"/>
          <ac:picMkLst>
            <pc:docMk/>
            <pc:sldMk cId="4208675856" sldId="316"/>
            <ac:picMk id="18" creationId="{70302EA3-DFCC-4899-21F8-048EDEBD218C}"/>
          </ac:picMkLst>
        </pc:picChg>
        <pc:picChg chg="add del mod modCrop">
          <ac:chgData name="Philippe Karan" userId="c2e8f618-9ffe-4e23-aa52-34539506ef1c" providerId="ADAL" clId="{E8F4D8F7-B644-4C90-B48F-865583813CD9}" dt="2023-04-19T16:19:47.869" v="8324" actId="478"/>
          <ac:picMkLst>
            <pc:docMk/>
            <pc:sldMk cId="4208675856" sldId="316"/>
            <ac:picMk id="19" creationId="{910642B8-B8D4-7CFD-553E-B889B2FAFE14}"/>
          </ac:picMkLst>
        </pc:picChg>
        <pc:picChg chg="add del mod modCrop">
          <ac:chgData name="Philippe Karan" userId="c2e8f618-9ffe-4e23-aa52-34539506ef1c" providerId="ADAL" clId="{E8F4D8F7-B644-4C90-B48F-865583813CD9}" dt="2023-04-19T16:19:47.869" v="8324" actId="478"/>
          <ac:picMkLst>
            <pc:docMk/>
            <pc:sldMk cId="4208675856" sldId="316"/>
            <ac:picMk id="20" creationId="{9CAA48AC-83E3-CC91-039D-E28C50D41D5F}"/>
          </ac:picMkLst>
        </pc:picChg>
        <pc:picChg chg="add del mod modCrop">
          <ac:chgData name="Philippe Karan" userId="c2e8f618-9ffe-4e23-aa52-34539506ef1c" providerId="ADAL" clId="{E8F4D8F7-B644-4C90-B48F-865583813CD9}" dt="2023-04-19T16:19:47.869" v="8324" actId="478"/>
          <ac:picMkLst>
            <pc:docMk/>
            <pc:sldMk cId="4208675856" sldId="316"/>
            <ac:picMk id="21" creationId="{954DC1A9-502E-364C-A2A9-D19B4863F4D5}"/>
          </ac:picMkLst>
        </pc:picChg>
        <pc:picChg chg="add mod">
          <ac:chgData name="Philippe Karan" userId="c2e8f618-9ffe-4e23-aa52-34539506ef1c" providerId="ADAL" clId="{E8F4D8F7-B644-4C90-B48F-865583813CD9}" dt="2023-04-21T15:35:53.911" v="9590" actId="1038"/>
          <ac:picMkLst>
            <pc:docMk/>
            <pc:sldMk cId="4208675856" sldId="316"/>
            <ac:picMk id="30" creationId="{3A567E1C-2F46-F3BC-AC15-0DEA1D8CA15D}"/>
          </ac:picMkLst>
        </pc:picChg>
        <pc:picChg chg="add mod">
          <ac:chgData name="Philippe Karan" userId="c2e8f618-9ffe-4e23-aa52-34539506ef1c" providerId="ADAL" clId="{E8F4D8F7-B644-4C90-B48F-865583813CD9}" dt="2023-04-21T15:35:53.911" v="9590" actId="1038"/>
          <ac:picMkLst>
            <pc:docMk/>
            <pc:sldMk cId="4208675856" sldId="316"/>
            <ac:picMk id="32" creationId="{8C1FD82A-BCCA-7A8F-5098-14C5A1E5ECC9}"/>
          </ac:picMkLst>
        </pc:picChg>
        <pc:picChg chg="add mod">
          <ac:chgData name="Philippe Karan" userId="c2e8f618-9ffe-4e23-aa52-34539506ef1c" providerId="ADAL" clId="{E8F4D8F7-B644-4C90-B48F-865583813CD9}" dt="2023-04-21T15:35:53.911" v="9590" actId="1038"/>
          <ac:picMkLst>
            <pc:docMk/>
            <pc:sldMk cId="4208675856" sldId="316"/>
            <ac:picMk id="34" creationId="{0E6768DB-339D-1E73-EB33-E8F9F75E7D76}"/>
          </ac:picMkLst>
        </pc:picChg>
        <pc:cxnChg chg="mod">
          <ac:chgData name="Philippe Karan" userId="c2e8f618-9ffe-4e23-aa52-34539506ef1c" providerId="ADAL" clId="{E8F4D8F7-B644-4C90-B48F-865583813CD9}" dt="2023-04-21T15:33:30.660" v="9569" actId="478"/>
          <ac:cxnSpMkLst>
            <pc:docMk/>
            <pc:sldMk cId="4208675856" sldId="316"/>
            <ac:cxnSpMk id="18" creationId="{0838A57B-35BA-85D3-3B08-9DB9D1B583B2}"/>
          </ac:cxnSpMkLst>
        </pc:cxnChg>
        <pc:cxnChg chg="mod">
          <ac:chgData name="Philippe Karan" userId="c2e8f618-9ffe-4e23-aa52-34539506ef1c" providerId="ADAL" clId="{E8F4D8F7-B644-4C90-B48F-865583813CD9}" dt="2023-04-21T15:33:30.660" v="9569" actId="478"/>
          <ac:cxnSpMkLst>
            <pc:docMk/>
            <pc:sldMk cId="4208675856" sldId="316"/>
            <ac:cxnSpMk id="19" creationId="{A31058EF-67A8-25CF-AD38-10DDB847B05A}"/>
          </ac:cxnSpMkLst>
        </pc:cxnChg>
        <pc:cxnChg chg="del mod topLvl">
          <ac:chgData name="Philippe Karan" userId="c2e8f618-9ffe-4e23-aa52-34539506ef1c" providerId="ADAL" clId="{E8F4D8F7-B644-4C90-B48F-865583813CD9}" dt="2023-04-21T14:29:02.816" v="8630" actId="478"/>
          <ac:cxnSpMkLst>
            <pc:docMk/>
            <pc:sldMk cId="4208675856" sldId="316"/>
            <ac:cxnSpMk id="24" creationId="{10B234E8-D570-8CD9-A10F-8E7C5AD67AAE}"/>
          </ac:cxnSpMkLst>
        </pc:cxnChg>
        <pc:cxnChg chg="add mod">
          <ac:chgData name="Philippe Karan" userId="c2e8f618-9ffe-4e23-aa52-34539506ef1c" providerId="ADAL" clId="{E8F4D8F7-B644-4C90-B48F-865583813CD9}" dt="2023-04-21T16:10:21.217" v="10244" actId="1038"/>
          <ac:cxnSpMkLst>
            <pc:docMk/>
            <pc:sldMk cId="4208675856" sldId="316"/>
            <ac:cxnSpMk id="90" creationId="{8F526598-73DF-454F-1226-5DFB4DAFEAA4}"/>
          </ac:cxnSpMkLst>
        </pc:cxnChg>
        <pc:cxnChg chg="add mod">
          <ac:chgData name="Philippe Karan" userId="c2e8f618-9ffe-4e23-aa52-34539506ef1c" providerId="ADAL" clId="{E8F4D8F7-B644-4C90-B48F-865583813CD9}" dt="2023-04-21T16:10:21.217" v="10244" actId="1038"/>
          <ac:cxnSpMkLst>
            <pc:docMk/>
            <pc:sldMk cId="4208675856" sldId="316"/>
            <ac:cxnSpMk id="91" creationId="{B210117F-A111-0E69-08F3-B5422D932CD8}"/>
          </ac:cxnSpMkLst>
        </pc:cxnChg>
        <pc:cxnChg chg="add mod">
          <ac:chgData name="Philippe Karan" userId="c2e8f618-9ffe-4e23-aa52-34539506ef1c" providerId="ADAL" clId="{E8F4D8F7-B644-4C90-B48F-865583813CD9}" dt="2023-04-21T16:10:21.217" v="10244" actId="1038"/>
          <ac:cxnSpMkLst>
            <pc:docMk/>
            <pc:sldMk cId="4208675856" sldId="316"/>
            <ac:cxnSpMk id="154" creationId="{C241747C-B86D-46DC-57D1-B389682B7300}"/>
          </ac:cxnSpMkLst>
        </pc:cxnChg>
        <pc:cxnChg chg="mod">
          <ac:chgData name="Philippe Karan" userId="c2e8f618-9ffe-4e23-aa52-34539506ef1c" providerId="ADAL" clId="{E8F4D8F7-B644-4C90-B48F-865583813CD9}" dt="2023-04-21T16:16:36.807" v="10302" actId="1035"/>
          <ac:cxnSpMkLst>
            <pc:docMk/>
            <pc:sldMk cId="4208675856" sldId="316"/>
            <ac:cxnSpMk id="158" creationId="{83E73F59-CE8C-F48B-7789-1AFEDFB3FB90}"/>
          </ac:cxnSpMkLst>
        </pc:cxnChg>
        <pc:cxnChg chg="mod">
          <ac:chgData name="Philippe Karan" userId="c2e8f618-9ffe-4e23-aa52-34539506ef1c" providerId="ADAL" clId="{E8F4D8F7-B644-4C90-B48F-865583813CD9}" dt="2023-04-21T16:10:00.432" v="10201"/>
          <ac:cxnSpMkLst>
            <pc:docMk/>
            <pc:sldMk cId="4208675856" sldId="316"/>
            <ac:cxnSpMk id="159" creationId="{A51588EA-2EFD-EF20-A6DB-7EB2669D1F01}"/>
          </ac:cxnSpMkLst>
        </pc:cxnChg>
        <pc:cxnChg chg="add mod ord modVis">
          <ac:chgData name="Philippe Karan" userId="c2e8f618-9ffe-4e23-aa52-34539506ef1c" providerId="ADAL" clId="{E8F4D8F7-B644-4C90-B48F-865583813CD9}" dt="2023-04-21T16:16:01.305" v="10300" actId="14429"/>
          <ac:cxnSpMkLst>
            <pc:docMk/>
            <pc:sldMk cId="4208675856" sldId="316"/>
            <ac:cxnSpMk id="164" creationId="{84B5DF2D-4239-8D22-57AA-611BF334951F}"/>
          </ac:cxnSpMkLst>
        </pc:cxnChg>
        <pc:cxnChg chg="add mod ord">
          <ac:chgData name="Philippe Karan" userId="c2e8f618-9ffe-4e23-aa52-34539506ef1c" providerId="ADAL" clId="{E8F4D8F7-B644-4C90-B48F-865583813CD9}" dt="2023-04-21T16:15:58.666" v="10299" actId="167"/>
          <ac:cxnSpMkLst>
            <pc:docMk/>
            <pc:sldMk cId="4208675856" sldId="316"/>
            <ac:cxnSpMk id="167" creationId="{1B009840-4122-E3A8-73E8-067C31EB088E}"/>
          </ac:cxnSpMkLst>
        </pc:cxnChg>
        <pc:cxnChg chg="add mod">
          <ac:chgData name="Philippe Karan" userId="c2e8f618-9ffe-4e23-aa52-34539506ef1c" providerId="ADAL" clId="{E8F4D8F7-B644-4C90-B48F-865583813CD9}" dt="2023-04-21T16:15:53.725" v="10298" actId="1037"/>
          <ac:cxnSpMkLst>
            <pc:docMk/>
            <pc:sldMk cId="4208675856" sldId="316"/>
            <ac:cxnSpMk id="169" creationId="{25CFA0F8-9F35-7828-1250-60B2183E1A16}"/>
          </ac:cxnSpMkLst>
        </pc:cxnChg>
        <pc:cxnChg chg="add mod">
          <ac:chgData name="Philippe Karan" userId="c2e8f618-9ffe-4e23-aa52-34539506ef1c" providerId="ADAL" clId="{E8F4D8F7-B644-4C90-B48F-865583813CD9}" dt="2023-04-21T16:20:23.721" v="10374" actId="14100"/>
          <ac:cxnSpMkLst>
            <pc:docMk/>
            <pc:sldMk cId="4208675856" sldId="316"/>
            <ac:cxnSpMk id="176" creationId="{ACB67D53-04F2-FC3E-F6C4-6697B8BC4F59}"/>
          </ac:cxnSpMkLst>
        </pc:cxnChg>
        <pc:cxnChg chg="add mod">
          <ac:chgData name="Philippe Karan" userId="c2e8f618-9ffe-4e23-aa52-34539506ef1c" providerId="ADAL" clId="{E8F4D8F7-B644-4C90-B48F-865583813CD9}" dt="2023-04-21T16:19:44.055" v="10352" actId="1076"/>
          <ac:cxnSpMkLst>
            <pc:docMk/>
            <pc:sldMk cId="4208675856" sldId="316"/>
            <ac:cxnSpMk id="177" creationId="{D619257F-505D-56B0-316C-50408E8D3715}"/>
          </ac:cxnSpMkLst>
        </pc:cxnChg>
      </pc:sldChg>
      <pc:sldChg chg="addSp delSp modSp add mod modAnim">
        <pc:chgData name="Philippe Karan" userId="c2e8f618-9ffe-4e23-aa52-34539506ef1c" providerId="ADAL" clId="{E8F4D8F7-B644-4C90-B48F-865583813CD9}" dt="2023-04-17T12:21:47.426" v="2897" actId="167"/>
        <pc:sldMkLst>
          <pc:docMk/>
          <pc:sldMk cId="4165180813" sldId="317"/>
        </pc:sldMkLst>
        <pc:spChg chg="add mod">
          <ac:chgData name="Philippe Karan" userId="c2e8f618-9ffe-4e23-aa52-34539506ef1c" providerId="ADAL" clId="{E8F4D8F7-B644-4C90-B48F-865583813CD9}" dt="2023-03-15T16:04:07.611" v="264" actId="1076"/>
          <ac:spMkLst>
            <pc:docMk/>
            <pc:sldMk cId="4165180813" sldId="317"/>
            <ac:spMk id="5" creationId="{9931D033-65EC-B271-B386-353635550C1D}"/>
          </ac:spMkLst>
        </pc:spChg>
        <pc:spChg chg="add mod">
          <ac:chgData name="Philippe Karan" userId="c2e8f618-9ffe-4e23-aa52-34539506ef1c" providerId="ADAL" clId="{E8F4D8F7-B644-4C90-B48F-865583813CD9}" dt="2023-03-15T17:22:22.745" v="688"/>
          <ac:spMkLst>
            <pc:docMk/>
            <pc:sldMk cId="4165180813" sldId="317"/>
            <ac:spMk id="6" creationId="{8D7C5516-03A7-6E95-E80B-C6C34E6A047E}"/>
          </ac:spMkLst>
        </pc:spChg>
        <pc:spChg chg="add mod ord">
          <ac:chgData name="Philippe Karan" userId="c2e8f618-9ffe-4e23-aa52-34539506ef1c" providerId="ADAL" clId="{E8F4D8F7-B644-4C90-B48F-865583813CD9}" dt="2023-04-17T12:21:47.426" v="2897" actId="167"/>
          <ac:spMkLst>
            <pc:docMk/>
            <pc:sldMk cId="4165180813" sldId="317"/>
            <ac:spMk id="7" creationId="{AC1CC09E-15E5-356E-A2F2-CE7098316A38}"/>
          </ac:spMkLst>
        </pc:spChg>
        <pc:spChg chg="add mod">
          <ac:chgData name="Philippe Karan" userId="c2e8f618-9ffe-4e23-aa52-34539506ef1c" providerId="ADAL" clId="{E8F4D8F7-B644-4C90-B48F-865583813CD9}" dt="2023-03-15T17:22:31.093" v="689"/>
          <ac:spMkLst>
            <pc:docMk/>
            <pc:sldMk cId="4165180813" sldId="317"/>
            <ac:spMk id="8" creationId="{C429F014-2DBD-70A8-C13D-BB772F1644AF}"/>
          </ac:spMkLst>
        </pc:spChg>
        <pc:spChg chg="del">
          <ac:chgData name="Philippe Karan" userId="c2e8f618-9ffe-4e23-aa52-34539506ef1c" providerId="ADAL" clId="{E8F4D8F7-B644-4C90-B48F-865583813CD9}" dt="2023-03-15T17:22:20.800" v="685" actId="478"/>
          <ac:spMkLst>
            <pc:docMk/>
            <pc:sldMk cId="4165180813" sldId="317"/>
            <ac:spMk id="33" creationId="{B157FADC-AD0D-8C99-3212-92839BB831BB}"/>
          </ac:spMkLst>
        </pc:spChg>
        <pc:spChg chg="del">
          <ac:chgData name="Philippe Karan" userId="c2e8f618-9ffe-4e23-aa52-34539506ef1c" providerId="ADAL" clId="{E8F4D8F7-B644-4C90-B48F-865583813CD9}" dt="2023-03-15T17:22:20.257" v="684" actId="478"/>
          <ac:spMkLst>
            <pc:docMk/>
            <pc:sldMk cId="4165180813" sldId="317"/>
            <ac:spMk id="37" creationId="{218097F0-5535-CA47-8F42-8DD6F619D68E}"/>
          </ac:spMkLst>
        </pc:spChg>
        <pc:spChg chg="del mod">
          <ac:chgData name="Philippe Karan" userId="c2e8f618-9ffe-4e23-aa52-34539506ef1c" providerId="ADAL" clId="{E8F4D8F7-B644-4C90-B48F-865583813CD9}" dt="2023-03-15T17:22:21.945" v="687" actId="478"/>
          <ac:spMkLst>
            <pc:docMk/>
            <pc:sldMk cId="4165180813" sldId="317"/>
            <ac:spMk id="50" creationId="{F82675C1-7D6E-528B-7115-2B9F20E53BA9}"/>
          </ac:spMkLst>
        </pc:spChg>
        <pc:spChg chg="del">
          <ac:chgData name="Philippe Karan" userId="c2e8f618-9ffe-4e23-aa52-34539506ef1c" providerId="ADAL" clId="{E8F4D8F7-B644-4C90-B48F-865583813CD9}" dt="2023-03-15T16:00:35.100" v="161" actId="478"/>
          <ac:spMkLst>
            <pc:docMk/>
            <pc:sldMk cId="4165180813" sldId="317"/>
            <ac:spMk id="51" creationId="{49CD2178-1B38-87F8-39D7-20C686110167}"/>
          </ac:spMkLst>
        </pc:spChg>
        <pc:spChg chg="del">
          <ac:chgData name="Philippe Karan" userId="c2e8f618-9ffe-4e23-aa52-34539506ef1c" providerId="ADAL" clId="{E8F4D8F7-B644-4C90-B48F-865583813CD9}" dt="2023-03-15T16:00:36.419" v="163" actId="478"/>
          <ac:spMkLst>
            <pc:docMk/>
            <pc:sldMk cId="4165180813" sldId="317"/>
            <ac:spMk id="52" creationId="{DFEAD9BD-60A1-F6F7-948F-4A590E4F3BF5}"/>
          </ac:spMkLst>
        </pc:spChg>
        <pc:spChg chg="del">
          <ac:chgData name="Philippe Karan" userId="c2e8f618-9ffe-4e23-aa52-34539506ef1c" providerId="ADAL" clId="{E8F4D8F7-B644-4C90-B48F-865583813CD9}" dt="2023-03-15T16:00:52.388" v="169" actId="478"/>
          <ac:spMkLst>
            <pc:docMk/>
            <pc:sldMk cId="4165180813" sldId="317"/>
            <ac:spMk id="53" creationId="{1E79FC02-0973-6544-F710-352BBD0B1BFD}"/>
          </ac:spMkLst>
        </pc:spChg>
        <pc:spChg chg="del">
          <ac:chgData name="Philippe Karan" userId="c2e8f618-9ffe-4e23-aa52-34539506ef1c" providerId="ADAL" clId="{E8F4D8F7-B644-4C90-B48F-865583813CD9}" dt="2023-03-15T16:00:43.964" v="167" actId="478"/>
          <ac:spMkLst>
            <pc:docMk/>
            <pc:sldMk cId="4165180813" sldId="317"/>
            <ac:spMk id="54" creationId="{333D1EB7-694C-E236-E5A2-CE990F75031F}"/>
          </ac:spMkLst>
        </pc:spChg>
        <pc:spChg chg="del">
          <ac:chgData name="Philippe Karan" userId="c2e8f618-9ffe-4e23-aa52-34539506ef1c" providerId="ADAL" clId="{E8F4D8F7-B644-4C90-B48F-865583813CD9}" dt="2023-03-15T16:00:44.860" v="168" actId="478"/>
          <ac:spMkLst>
            <pc:docMk/>
            <pc:sldMk cId="4165180813" sldId="317"/>
            <ac:spMk id="55" creationId="{B70092F6-B5C0-F3BD-DBF7-B9CD976FA5CD}"/>
          </ac:spMkLst>
        </pc:spChg>
        <pc:spChg chg="mod">
          <ac:chgData name="Philippe Karan" userId="c2e8f618-9ffe-4e23-aa52-34539506ef1c" providerId="ADAL" clId="{E8F4D8F7-B644-4C90-B48F-865583813CD9}" dt="2023-03-15T16:00:58.866" v="170" actId="14100"/>
          <ac:spMkLst>
            <pc:docMk/>
            <pc:sldMk cId="4165180813" sldId="317"/>
            <ac:spMk id="56" creationId="{4913D953-0A50-1E83-11AA-4FE45B037894}"/>
          </ac:spMkLst>
        </pc:spChg>
        <pc:spChg chg="del">
          <ac:chgData name="Philippe Karan" userId="c2e8f618-9ffe-4e23-aa52-34539506ef1c" providerId="ADAL" clId="{E8F4D8F7-B644-4C90-B48F-865583813CD9}" dt="2023-03-15T16:00:39.532" v="166" actId="478"/>
          <ac:spMkLst>
            <pc:docMk/>
            <pc:sldMk cId="4165180813" sldId="317"/>
            <ac:spMk id="57" creationId="{90AF265C-2E73-C2D6-2756-18C7E0ECAA2A}"/>
          </ac:spMkLst>
        </pc:spChg>
        <pc:spChg chg="add del">
          <ac:chgData name="Philippe Karan" userId="c2e8f618-9ffe-4e23-aa52-34539506ef1c" providerId="ADAL" clId="{E8F4D8F7-B644-4C90-B48F-865583813CD9}" dt="2023-03-15T16:00:38.365" v="165" actId="478"/>
          <ac:spMkLst>
            <pc:docMk/>
            <pc:sldMk cId="4165180813" sldId="317"/>
            <ac:spMk id="59" creationId="{A5662FBE-1AA4-5382-E291-07FCF08764FA}"/>
          </ac:spMkLst>
        </pc:spChg>
        <pc:spChg chg="del">
          <ac:chgData name="Philippe Karan" userId="c2e8f618-9ffe-4e23-aa52-34539506ef1c" providerId="ADAL" clId="{E8F4D8F7-B644-4C90-B48F-865583813CD9}" dt="2023-03-15T16:00:35.653" v="162" actId="478"/>
          <ac:spMkLst>
            <pc:docMk/>
            <pc:sldMk cId="4165180813" sldId="317"/>
            <ac:spMk id="72" creationId="{701FC586-E19B-4CFF-E153-BD411C7501E6}"/>
          </ac:spMkLst>
        </pc:spChg>
        <pc:spChg chg="del">
          <ac:chgData name="Philippe Karan" userId="c2e8f618-9ffe-4e23-aa52-34539506ef1c" providerId="ADAL" clId="{E8F4D8F7-B644-4C90-B48F-865583813CD9}" dt="2023-03-15T16:00:27.917" v="152" actId="478"/>
          <ac:spMkLst>
            <pc:docMk/>
            <pc:sldMk cId="4165180813" sldId="317"/>
            <ac:spMk id="73" creationId="{D565B4D2-A608-EDAC-4C62-655F8CC5CB63}"/>
          </ac:spMkLst>
        </pc:spChg>
        <pc:spChg chg="del">
          <ac:chgData name="Philippe Karan" userId="c2e8f618-9ffe-4e23-aa52-34539506ef1c" providerId="ADAL" clId="{E8F4D8F7-B644-4C90-B48F-865583813CD9}" dt="2023-03-15T16:00:33.012" v="159" actId="478"/>
          <ac:spMkLst>
            <pc:docMk/>
            <pc:sldMk cId="4165180813" sldId="317"/>
            <ac:spMk id="74" creationId="{202A17C4-BE68-E9C4-4B5F-CD5AEE6DF13A}"/>
          </ac:spMkLst>
        </pc:spChg>
        <pc:spChg chg="del">
          <ac:chgData name="Philippe Karan" userId="c2e8f618-9ffe-4e23-aa52-34539506ef1c" providerId="ADAL" clId="{E8F4D8F7-B644-4C90-B48F-865583813CD9}" dt="2023-03-15T16:00:28.846" v="153" actId="478"/>
          <ac:spMkLst>
            <pc:docMk/>
            <pc:sldMk cId="4165180813" sldId="317"/>
            <ac:spMk id="75" creationId="{2AECA746-ED42-11BC-98B0-5B2F7CA3201A}"/>
          </ac:spMkLst>
        </pc:spChg>
        <pc:spChg chg="del">
          <ac:chgData name="Philippe Karan" userId="c2e8f618-9ffe-4e23-aa52-34539506ef1c" providerId="ADAL" clId="{E8F4D8F7-B644-4C90-B48F-865583813CD9}" dt="2023-03-15T16:00:33.684" v="160" actId="478"/>
          <ac:spMkLst>
            <pc:docMk/>
            <pc:sldMk cId="4165180813" sldId="317"/>
            <ac:spMk id="76" creationId="{BD0F9379-5EE7-87CF-D589-A56B118DEC77}"/>
          </ac:spMkLst>
        </pc:spChg>
        <pc:spChg chg="del">
          <ac:chgData name="Philippe Karan" userId="c2e8f618-9ffe-4e23-aa52-34539506ef1c" providerId="ADAL" clId="{E8F4D8F7-B644-4C90-B48F-865583813CD9}" dt="2023-03-15T16:00:29.300" v="154" actId="478"/>
          <ac:spMkLst>
            <pc:docMk/>
            <pc:sldMk cId="4165180813" sldId="317"/>
            <ac:spMk id="77" creationId="{097D1FB8-5239-E7D8-C528-8E528802928C}"/>
          </ac:spMkLst>
        </pc:spChg>
        <pc:spChg chg="del mod">
          <ac:chgData name="Philippe Karan" userId="c2e8f618-9ffe-4e23-aa52-34539506ef1c" providerId="ADAL" clId="{E8F4D8F7-B644-4C90-B48F-865583813CD9}" dt="2023-03-15T16:00:31.412" v="157" actId="478"/>
          <ac:spMkLst>
            <pc:docMk/>
            <pc:sldMk cId="4165180813" sldId="317"/>
            <ac:spMk id="78" creationId="{06CDF8C9-5427-A4D4-1F9A-DBB7E29BBE95}"/>
          </ac:spMkLst>
        </pc:spChg>
        <pc:cxnChg chg="del">
          <ac:chgData name="Philippe Karan" userId="c2e8f618-9ffe-4e23-aa52-34539506ef1c" providerId="ADAL" clId="{E8F4D8F7-B644-4C90-B48F-865583813CD9}" dt="2023-03-15T16:00:31.955" v="158" actId="478"/>
          <ac:cxnSpMkLst>
            <pc:docMk/>
            <pc:sldMk cId="4165180813" sldId="317"/>
            <ac:cxnSpMk id="79" creationId="{BBA69DF6-7093-DDE1-4001-BD8400D7582A}"/>
          </ac:cxnSpMkLst>
        </pc:cxnChg>
        <pc:cxnChg chg="del">
          <ac:chgData name="Philippe Karan" userId="c2e8f618-9ffe-4e23-aa52-34539506ef1c" providerId="ADAL" clId="{E8F4D8F7-B644-4C90-B48F-865583813CD9}" dt="2023-03-15T16:00:30.373" v="156" actId="478"/>
          <ac:cxnSpMkLst>
            <pc:docMk/>
            <pc:sldMk cId="4165180813" sldId="317"/>
            <ac:cxnSpMk id="80" creationId="{0C85CDB9-3034-D2DF-2C75-9375C3741FF0}"/>
          </ac:cxnSpMkLst>
        </pc:cxnChg>
      </pc:sldChg>
      <pc:sldChg chg="addSp delSp modSp add mod modAnim">
        <pc:chgData name="Philippe Karan" userId="c2e8f618-9ffe-4e23-aa52-34539506ef1c" providerId="ADAL" clId="{E8F4D8F7-B644-4C90-B48F-865583813CD9}" dt="2023-04-17T12:22:05.443" v="2898" actId="167"/>
        <pc:sldMkLst>
          <pc:docMk/>
          <pc:sldMk cId="3595040458" sldId="318"/>
        </pc:sldMkLst>
        <pc:spChg chg="add mod">
          <ac:chgData name="Philippe Karan" userId="c2e8f618-9ffe-4e23-aa52-34539506ef1c" providerId="ADAL" clId="{E8F4D8F7-B644-4C90-B48F-865583813CD9}" dt="2023-03-15T17:13:50.447" v="588"/>
          <ac:spMkLst>
            <pc:docMk/>
            <pc:sldMk cId="3595040458" sldId="318"/>
            <ac:spMk id="5" creationId="{93710729-7A2D-D59E-30A2-D3C8A1F2145A}"/>
          </ac:spMkLst>
        </pc:spChg>
        <pc:spChg chg="add mod">
          <ac:chgData name="Philippe Karan" userId="c2e8f618-9ffe-4e23-aa52-34539506ef1c" providerId="ADAL" clId="{E8F4D8F7-B644-4C90-B48F-865583813CD9}" dt="2023-03-15T17:15:15.491" v="629" actId="20577"/>
          <ac:spMkLst>
            <pc:docMk/>
            <pc:sldMk cId="3595040458" sldId="318"/>
            <ac:spMk id="6" creationId="{F2A1DA81-7432-3770-A3C6-2907E06EF64F}"/>
          </ac:spMkLst>
        </pc:spChg>
        <pc:spChg chg="add del mod">
          <ac:chgData name="Philippe Karan" userId="c2e8f618-9ffe-4e23-aa52-34539506ef1c" providerId="ADAL" clId="{E8F4D8F7-B644-4C90-B48F-865583813CD9}" dt="2023-03-15T17:17:15.481" v="643" actId="478"/>
          <ac:spMkLst>
            <pc:docMk/>
            <pc:sldMk cId="3595040458" sldId="318"/>
            <ac:spMk id="7" creationId="{812ECC97-4E83-5372-1370-49663A16B535}"/>
          </ac:spMkLst>
        </pc:spChg>
        <pc:spChg chg="add del mod">
          <ac:chgData name="Philippe Karan" userId="c2e8f618-9ffe-4e23-aa52-34539506ef1c" providerId="ADAL" clId="{E8F4D8F7-B644-4C90-B48F-865583813CD9}" dt="2023-03-15T17:17:13.331" v="642" actId="478"/>
          <ac:spMkLst>
            <pc:docMk/>
            <pc:sldMk cId="3595040458" sldId="318"/>
            <ac:spMk id="8" creationId="{EE932F38-67DA-786A-BF3B-5814D14936F0}"/>
          </ac:spMkLst>
        </pc:spChg>
        <pc:spChg chg="add mod">
          <ac:chgData name="Philippe Karan" userId="c2e8f618-9ffe-4e23-aa52-34539506ef1c" providerId="ADAL" clId="{E8F4D8F7-B644-4C90-B48F-865583813CD9}" dt="2023-03-15T17:22:44.462" v="691"/>
          <ac:spMkLst>
            <pc:docMk/>
            <pc:sldMk cId="3595040458" sldId="318"/>
            <ac:spMk id="9" creationId="{F9064DC2-BF40-7978-07F0-061EE59CFD42}"/>
          </ac:spMkLst>
        </pc:spChg>
        <pc:spChg chg="add mod ord">
          <ac:chgData name="Philippe Karan" userId="c2e8f618-9ffe-4e23-aa52-34539506ef1c" providerId="ADAL" clId="{E8F4D8F7-B644-4C90-B48F-865583813CD9}" dt="2023-04-17T12:22:05.443" v="2898" actId="167"/>
          <ac:spMkLst>
            <pc:docMk/>
            <pc:sldMk cId="3595040458" sldId="318"/>
            <ac:spMk id="10" creationId="{3AAF0BD4-0F56-0657-8248-21E30FDA7CB7}"/>
          </ac:spMkLst>
        </pc:spChg>
        <pc:spChg chg="add mod">
          <ac:chgData name="Philippe Karan" userId="c2e8f618-9ffe-4e23-aa52-34539506ef1c" providerId="ADAL" clId="{E8F4D8F7-B644-4C90-B48F-865583813CD9}" dt="2023-03-15T17:22:44.462" v="691"/>
          <ac:spMkLst>
            <pc:docMk/>
            <pc:sldMk cId="3595040458" sldId="318"/>
            <ac:spMk id="11" creationId="{8C1C0534-FDCF-E039-6120-A374D49FD10C}"/>
          </ac:spMkLst>
        </pc:spChg>
        <pc:spChg chg="del">
          <ac:chgData name="Philippe Karan" userId="c2e8f618-9ffe-4e23-aa52-34539506ef1c" providerId="ADAL" clId="{E8F4D8F7-B644-4C90-B48F-865583813CD9}" dt="2023-03-15T17:22:44.138" v="690" actId="478"/>
          <ac:spMkLst>
            <pc:docMk/>
            <pc:sldMk cId="3595040458" sldId="318"/>
            <ac:spMk id="33" creationId="{B157FADC-AD0D-8C99-3212-92839BB831BB}"/>
          </ac:spMkLst>
        </pc:spChg>
        <pc:spChg chg="del">
          <ac:chgData name="Philippe Karan" userId="c2e8f618-9ffe-4e23-aa52-34539506ef1c" providerId="ADAL" clId="{E8F4D8F7-B644-4C90-B48F-865583813CD9}" dt="2023-03-15T17:22:44.138" v="690" actId="478"/>
          <ac:spMkLst>
            <pc:docMk/>
            <pc:sldMk cId="3595040458" sldId="318"/>
            <ac:spMk id="37" creationId="{218097F0-5535-CA47-8F42-8DD6F619D68E}"/>
          </ac:spMkLst>
        </pc:spChg>
        <pc:spChg chg="del">
          <ac:chgData name="Philippe Karan" userId="c2e8f618-9ffe-4e23-aa52-34539506ef1c" providerId="ADAL" clId="{E8F4D8F7-B644-4C90-B48F-865583813CD9}" dt="2023-03-15T17:22:44.138" v="690" actId="478"/>
          <ac:spMkLst>
            <pc:docMk/>
            <pc:sldMk cId="3595040458" sldId="318"/>
            <ac:spMk id="50" creationId="{F82675C1-7D6E-528B-7115-2B9F20E53BA9}"/>
          </ac:spMkLst>
        </pc:spChg>
        <pc:spChg chg="del">
          <ac:chgData name="Philippe Karan" userId="c2e8f618-9ffe-4e23-aa52-34539506ef1c" providerId="ADAL" clId="{E8F4D8F7-B644-4C90-B48F-865583813CD9}" dt="2023-03-15T17:13:28.362" v="582" actId="478"/>
          <ac:spMkLst>
            <pc:docMk/>
            <pc:sldMk cId="3595040458" sldId="318"/>
            <ac:spMk id="51" creationId="{49CD2178-1B38-87F8-39D7-20C686110167}"/>
          </ac:spMkLst>
        </pc:spChg>
        <pc:spChg chg="del">
          <ac:chgData name="Philippe Karan" userId="c2e8f618-9ffe-4e23-aa52-34539506ef1c" providerId="ADAL" clId="{E8F4D8F7-B644-4C90-B48F-865583813CD9}" dt="2023-03-15T17:13:26.842" v="580" actId="478"/>
          <ac:spMkLst>
            <pc:docMk/>
            <pc:sldMk cId="3595040458" sldId="318"/>
            <ac:spMk id="52" creationId="{DFEAD9BD-60A1-F6F7-948F-4A590E4F3BF5}"/>
          </ac:spMkLst>
        </pc:spChg>
        <pc:spChg chg="del">
          <ac:chgData name="Philippe Karan" userId="c2e8f618-9ffe-4e23-aa52-34539506ef1c" providerId="ADAL" clId="{E8F4D8F7-B644-4C90-B48F-865583813CD9}" dt="2023-03-15T17:13:34.018" v="587" actId="478"/>
          <ac:spMkLst>
            <pc:docMk/>
            <pc:sldMk cId="3595040458" sldId="318"/>
            <ac:spMk id="53" creationId="{1E79FC02-0973-6544-F710-352BBD0B1BFD}"/>
          </ac:spMkLst>
        </pc:spChg>
        <pc:spChg chg="del">
          <ac:chgData name="Philippe Karan" userId="c2e8f618-9ffe-4e23-aa52-34539506ef1c" providerId="ADAL" clId="{E8F4D8F7-B644-4C90-B48F-865583813CD9}" dt="2023-03-15T17:13:32.130" v="585" actId="478"/>
          <ac:spMkLst>
            <pc:docMk/>
            <pc:sldMk cId="3595040458" sldId="318"/>
            <ac:spMk id="54" creationId="{333D1EB7-694C-E236-E5A2-CE990F75031F}"/>
          </ac:spMkLst>
        </pc:spChg>
        <pc:spChg chg="del">
          <ac:chgData name="Philippe Karan" userId="c2e8f618-9ffe-4e23-aa52-34539506ef1c" providerId="ADAL" clId="{E8F4D8F7-B644-4C90-B48F-865583813CD9}" dt="2023-03-15T17:13:32.739" v="586" actId="478"/>
          <ac:spMkLst>
            <pc:docMk/>
            <pc:sldMk cId="3595040458" sldId="318"/>
            <ac:spMk id="55" creationId="{B70092F6-B5C0-F3BD-DBF7-B9CD976FA5CD}"/>
          </ac:spMkLst>
        </pc:spChg>
        <pc:spChg chg="mod">
          <ac:chgData name="Philippe Karan" userId="c2e8f618-9ffe-4e23-aa52-34539506ef1c" providerId="ADAL" clId="{E8F4D8F7-B644-4C90-B48F-865583813CD9}" dt="2023-03-15T17:14:06.588" v="590" actId="14100"/>
          <ac:spMkLst>
            <pc:docMk/>
            <pc:sldMk cId="3595040458" sldId="318"/>
            <ac:spMk id="56" creationId="{4913D953-0A50-1E83-11AA-4FE45B037894}"/>
          </ac:spMkLst>
        </pc:spChg>
        <pc:spChg chg="del">
          <ac:chgData name="Philippe Karan" userId="c2e8f618-9ffe-4e23-aa52-34539506ef1c" providerId="ADAL" clId="{E8F4D8F7-B644-4C90-B48F-865583813CD9}" dt="2023-03-15T17:13:26.209" v="579" actId="478"/>
          <ac:spMkLst>
            <pc:docMk/>
            <pc:sldMk cId="3595040458" sldId="318"/>
            <ac:spMk id="57" creationId="{90AF265C-2E73-C2D6-2756-18C7E0ECAA2A}"/>
          </ac:spMkLst>
        </pc:spChg>
        <pc:spChg chg="del">
          <ac:chgData name="Philippe Karan" userId="c2e8f618-9ffe-4e23-aa52-34539506ef1c" providerId="ADAL" clId="{E8F4D8F7-B644-4C90-B48F-865583813CD9}" dt="2023-03-15T17:13:27.290" v="581" actId="478"/>
          <ac:spMkLst>
            <pc:docMk/>
            <pc:sldMk cId="3595040458" sldId="318"/>
            <ac:spMk id="72" creationId="{701FC586-E19B-4CFF-E153-BD411C7501E6}"/>
          </ac:spMkLst>
        </pc:spChg>
        <pc:spChg chg="del">
          <ac:chgData name="Philippe Karan" userId="c2e8f618-9ffe-4e23-aa52-34539506ef1c" providerId="ADAL" clId="{E8F4D8F7-B644-4C90-B48F-865583813CD9}" dt="2023-03-15T17:13:30.283" v="584" actId="478"/>
          <ac:spMkLst>
            <pc:docMk/>
            <pc:sldMk cId="3595040458" sldId="318"/>
            <ac:spMk id="73" creationId="{D565B4D2-A608-EDAC-4C62-655F8CC5CB63}"/>
          </ac:spMkLst>
        </pc:spChg>
        <pc:spChg chg="del">
          <ac:chgData name="Philippe Karan" userId="c2e8f618-9ffe-4e23-aa52-34539506ef1c" providerId="ADAL" clId="{E8F4D8F7-B644-4C90-B48F-865583813CD9}" dt="2023-03-15T17:13:24.897" v="577" actId="478"/>
          <ac:spMkLst>
            <pc:docMk/>
            <pc:sldMk cId="3595040458" sldId="318"/>
            <ac:spMk id="74" creationId="{202A17C4-BE68-E9C4-4B5F-CD5AEE6DF13A}"/>
          </ac:spMkLst>
        </pc:spChg>
        <pc:spChg chg="del">
          <ac:chgData name="Philippe Karan" userId="c2e8f618-9ffe-4e23-aa52-34539506ef1c" providerId="ADAL" clId="{E8F4D8F7-B644-4C90-B48F-865583813CD9}" dt="2023-03-15T17:13:29.530" v="583" actId="478"/>
          <ac:spMkLst>
            <pc:docMk/>
            <pc:sldMk cId="3595040458" sldId="318"/>
            <ac:spMk id="75" creationId="{2AECA746-ED42-11BC-98B0-5B2F7CA3201A}"/>
          </ac:spMkLst>
        </pc:spChg>
        <pc:spChg chg="del">
          <ac:chgData name="Philippe Karan" userId="c2e8f618-9ffe-4e23-aa52-34539506ef1c" providerId="ADAL" clId="{E8F4D8F7-B644-4C90-B48F-865583813CD9}" dt="2023-03-15T17:13:25.483" v="578" actId="478"/>
          <ac:spMkLst>
            <pc:docMk/>
            <pc:sldMk cId="3595040458" sldId="318"/>
            <ac:spMk id="76" creationId="{BD0F9379-5EE7-87CF-D589-A56B118DEC77}"/>
          </ac:spMkLst>
        </pc:spChg>
        <pc:spChg chg="del">
          <ac:chgData name="Philippe Karan" userId="c2e8f618-9ffe-4e23-aa52-34539506ef1c" providerId="ADAL" clId="{E8F4D8F7-B644-4C90-B48F-865583813CD9}" dt="2023-03-15T17:13:22.138" v="573" actId="478"/>
          <ac:spMkLst>
            <pc:docMk/>
            <pc:sldMk cId="3595040458" sldId="318"/>
            <ac:spMk id="77" creationId="{097D1FB8-5239-E7D8-C528-8E528802928C}"/>
          </ac:spMkLst>
        </pc:spChg>
        <pc:spChg chg="del">
          <ac:chgData name="Philippe Karan" userId="c2e8f618-9ffe-4e23-aa52-34539506ef1c" providerId="ADAL" clId="{E8F4D8F7-B644-4C90-B48F-865583813CD9}" dt="2023-03-15T17:13:22.979" v="574" actId="478"/>
          <ac:spMkLst>
            <pc:docMk/>
            <pc:sldMk cId="3595040458" sldId="318"/>
            <ac:spMk id="78" creationId="{06CDF8C9-5427-A4D4-1F9A-DBB7E29BBE95}"/>
          </ac:spMkLst>
        </pc:spChg>
        <pc:cxnChg chg="del">
          <ac:chgData name="Philippe Karan" userId="c2e8f618-9ffe-4e23-aa52-34539506ef1c" providerId="ADAL" clId="{E8F4D8F7-B644-4C90-B48F-865583813CD9}" dt="2023-03-15T17:13:24.354" v="576" actId="478"/>
          <ac:cxnSpMkLst>
            <pc:docMk/>
            <pc:sldMk cId="3595040458" sldId="318"/>
            <ac:cxnSpMk id="79" creationId="{BBA69DF6-7093-DDE1-4001-BD8400D7582A}"/>
          </ac:cxnSpMkLst>
        </pc:cxnChg>
        <pc:cxnChg chg="del">
          <ac:chgData name="Philippe Karan" userId="c2e8f618-9ffe-4e23-aa52-34539506ef1c" providerId="ADAL" clId="{E8F4D8F7-B644-4C90-B48F-865583813CD9}" dt="2023-03-15T17:13:23.786" v="575" actId="478"/>
          <ac:cxnSpMkLst>
            <pc:docMk/>
            <pc:sldMk cId="3595040458" sldId="318"/>
            <ac:cxnSpMk id="80" creationId="{0C85CDB9-3034-D2DF-2C75-9375C3741FF0}"/>
          </ac:cxnSpMkLst>
        </pc:cxnChg>
      </pc:sldChg>
      <pc:sldChg chg="addSp delSp modSp add mod ord modAnim">
        <pc:chgData name="Philippe Karan" userId="c2e8f618-9ffe-4e23-aa52-34539506ef1c" providerId="ADAL" clId="{E8F4D8F7-B644-4C90-B48F-865583813CD9}" dt="2023-04-17T12:21:32.585" v="2895" actId="167"/>
        <pc:sldMkLst>
          <pc:docMk/>
          <pc:sldMk cId="1169976416" sldId="319"/>
        </pc:sldMkLst>
        <pc:spChg chg="add mod">
          <ac:chgData name="Philippe Karan" userId="c2e8f618-9ffe-4e23-aa52-34539506ef1c" providerId="ADAL" clId="{E8F4D8F7-B644-4C90-B48F-865583813CD9}" dt="2023-03-15T17:22:59.752" v="693"/>
          <ac:spMkLst>
            <pc:docMk/>
            <pc:sldMk cId="1169976416" sldId="319"/>
            <ac:spMk id="5" creationId="{DAD8D5D9-3351-82BB-71A3-82DE931849B6}"/>
          </ac:spMkLst>
        </pc:spChg>
        <pc:spChg chg="add mod ord">
          <ac:chgData name="Philippe Karan" userId="c2e8f618-9ffe-4e23-aa52-34539506ef1c" providerId="ADAL" clId="{E8F4D8F7-B644-4C90-B48F-865583813CD9}" dt="2023-04-17T12:21:32.585" v="2895" actId="167"/>
          <ac:spMkLst>
            <pc:docMk/>
            <pc:sldMk cId="1169976416" sldId="319"/>
            <ac:spMk id="6" creationId="{00F1B00F-CF40-AC63-2B71-80ED62CC8A7A}"/>
          </ac:spMkLst>
        </pc:spChg>
        <pc:spChg chg="add mod">
          <ac:chgData name="Philippe Karan" userId="c2e8f618-9ffe-4e23-aa52-34539506ef1c" providerId="ADAL" clId="{E8F4D8F7-B644-4C90-B48F-865583813CD9}" dt="2023-03-15T17:22:59.752" v="693"/>
          <ac:spMkLst>
            <pc:docMk/>
            <pc:sldMk cId="1169976416" sldId="319"/>
            <ac:spMk id="7" creationId="{98CDABD8-F52C-8A3D-275C-06C466FB4344}"/>
          </ac:spMkLst>
        </pc:spChg>
        <pc:spChg chg="add mod">
          <ac:chgData name="Philippe Karan" userId="c2e8f618-9ffe-4e23-aa52-34539506ef1c" providerId="ADAL" clId="{E8F4D8F7-B644-4C90-B48F-865583813CD9}" dt="2023-04-16T16:25:47.729" v="1668" actId="2711"/>
          <ac:spMkLst>
            <pc:docMk/>
            <pc:sldMk cId="1169976416" sldId="319"/>
            <ac:spMk id="8" creationId="{5BBA4935-9B95-C620-4B9D-20D9973D7591}"/>
          </ac:spMkLst>
        </pc:spChg>
        <pc:spChg chg="del">
          <ac:chgData name="Philippe Karan" userId="c2e8f618-9ffe-4e23-aa52-34539506ef1c" providerId="ADAL" clId="{E8F4D8F7-B644-4C90-B48F-865583813CD9}" dt="2023-03-15T17:22:59.107" v="692" actId="478"/>
          <ac:spMkLst>
            <pc:docMk/>
            <pc:sldMk cId="1169976416" sldId="319"/>
            <ac:spMk id="33" creationId="{B157FADC-AD0D-8C99-3212-92839BB831BB}"/>
          </ac:spMkLst>
        </pc:spChg>
        <pc:spChg chg="del">
          <ac:chgData name="Philippe Karan" userId="c2e8f618-9ffe-4e23-aa52-34539506ef1c" providerId="ADAL" clId="{E8F4D8F7-B644-4C90-B48F-865583813CD9}" dt="2023-03-15T17:22:59.107" v="692" actId="478"/>
          <ac:spMkLst>
            <pc:docMk/>
            <pc:sldMk cId="1169976416" sldId="319"/>
            <ac:spMk id="37" creationId="{218097F0-5535-CA47-8F42-8DD6F619D68E}"/>
          </ac:spMkLst>
        </pc:spChg>
        <pc:spChg chg="del">
          <ac:chgData name="Philippe Karan" userId="c2e8f618-9ffe-4e23-aa52-34539506ef1c" providerId="ADAL" clId="{E8F4D8F7-B644-4C90-B48F-865583813CD9}" dt="2023-03-15T17:22:59.107" v="692" actId="478"/>
          <ac:spMkLst>
            <pc:docMk/>
            <pc:sldMk cId="1169976416" sldId="319"/>
            <ac:spMk id="50" creationId="{F82675C1-7D6E-528B-7115-2B9F20E53BA9}"/>
          </ac:spMkLst>
        </pc:spChg>
        <pc:spChg chg="del">
          <ac:chgData name="Philippe Karan" userId="c2e8f618-9ffe-4e23-aa52-34539506ef1c" providerId="ADAL" clId="{E8F4D8F7-B644-4C90-B48F-865583813CD9}" dt="2023-04-16T16:23:26.826" v="1628" actId="478"/>
          <ac:spMkLst>
            <pc:docMk/>
            <pc:sldMk cId="1169976416" sldId="319"/>
            <ac:spMk id="51" creationId="{49CD2178-1B38-87F8-39D7-20C686110167}"/>
          </ac:spMkLst>
        </pc:spChg>
        <pc:spChg chg="del">
          <ac:chgData name="Philippe Karan" userId="c2e8f618-9ffe-4e23-aa52-34539506ef1c" providerId="ADAL" clId="{E8F4D8F7-B644-4C90-B48F-865583813CD9}" dt="2023-04-16T16:23:24.095" v="1626" actId="478"/>
          <ac:spMkLst>
            <pc:docMk/>
            <pc:sldMk cId="1169976416" sldId="319"/>
            <ac:spMk id="52" creationId="{DFEAD9BD-60A1-F6F7-948F-4A590E4F3BF5}"/>
          </ac:spMkLst>
        </pc:spChg>
        <pc:spChg chg="del">
          <ac:chgData name="Philippe Karan" userId="c2e8f618-9ffe-4e23-aa52-34539506ef1c" providerId="ADAL" clId="{E8F4D8F7-B644-4C90-B48F-865583813CD9}" dt="2023-04-16T16:23:16.975" v="1619" actId="478"/>
          <ac:spMkLst>
            <pc:docMk/>
            <pc:sldMk cId="1169976416" sldId="319"/>
            <ac:spMk id="53" creationId="{1E79FC02-0973-6544-F710-352BBD0B1BFD}"/>
          </ac:spMkLst>
        </pc:spChg>
        <pc:spChg chg="del">
          <ac:chgData name="Philippe Karan" userId="c2e8f618-9ffe-4e23-aa52-34539506ef1c" providerId="ADAL" clId="{E8F4D8F7-B644-4C90-B48F-865583813CD9}" dt="2023-04-16T16:23:13.590" v="1616" actId="478"/>
          <ac:spMkLst>
            <pc:docMk/>
            <pc:sldMk cId="1169976416" sldId="319"/>
            <ac:spMk id="54" creationId="{333D1EB7-694C-E236-E5A2-CE990F75031F}"/>
          </ac:spMkLst>
        </pc:spChg>
        <pc:spChg chg="del">
          <ac:chgData name="Philippe Karan" userId="c2e8f618-9ffe-4e23-aa52-34539506ef1c" providerId="ADAL" clId="{E8F4D8F7-B644-4C90-B48F-865583813CD9}" dt="2023-04-16T16:23:24.931" v="1627" actId="478"/>
          <ac:spMkLst>
            <pc:docMk/>
            <pc:sldMk cId="1169976416" sldId="319"/>
            <ac:spMk id="57" creationId="{90AF265C-2E73-C2D6-2756-18C7E0ECAA2A}"/>
          </ac:spMkLst>
        </pc:spChg>
        <pc:spChg chg="del">
          <ac:chgData name="Philippe Karan" userId="c2e8f618-9ffe-4e23-aa52-34539506ef1c" providerId="ADAL" clId="{E8F4D8F7-B644-4C90-B48F-865583813CD9}" dt="2023-04-16T16:23:14.978" v="1617" actId="478"/>
          <ac:spMkLst>
            <pc:docMk/>
            <pc:sldMk cId="1169976416" sldId="319"/>
            <ac:spMk id="73" creationId="{D565B4D2-A608-EDAC-4C62-655F8CC5CB63}"/>
          </ac:spMkLst>
        </pc:spChg>
        <pc:spChg chg="del">
          <ac:chgData name="Philippe Karan" userId="c2e8f618-9ffe-4e23-aa52-34539506ef1c" providerId="ADAL" clId="{E8F4D8F7-B644-4C90-B48F-865583813CD9}" dt="2023-04-16T16:23:22.555" v="1624" actId="478"/>
          <ac:spMkLst>
            <pc:docMk/>
            <pc:sldMk cId="1169976416" sldId="319"/>
            <ac:spMk id="74" creationId="{202A17C4-BE68-E9C4-4B5F-CD5AEE6DF13A}"/>
          </ac:spMkLst>
        </pc:spChg>
        <pc:spChg chg="del">
          <ac:chgData name="Philippe Karan" userId="c2e8f618-9ffe-4e23-aa52-34539506ef1c" providerId="ADAL" clId="{E8F4D8F7-B644-4C90-B48F-865583813CD9}" dt="2023-04-16T16:23:16.108" v="1618" actId="478"/>
          <ac:spMkLst>
            <pc:docMk/>
            <pc:sldMk cId="1169976416" sldId="319"/>
            <ac:spMk id="75" creationId="{2AECA746-ED42-11BC-98B0-5B2F7CA3201A}"/>
          </ac:spMkLst>
        </pc:spChg>
        <pc:spChg chg="del mod">
          <ac:chgData name="Philippe Karan" userId="c2e8f618-9ffe-4e23-aa52-34539506ef1c" providerId="ADAL" clId="{E8F4D8F7-B644-4C90-B48F-865583813CD9}" dt="2023-04-16T16:23:23.229" v="1625" actId="478"/>
          <ac:spMkLst>
            <pc:docMk/>
            <pc:sldMk cId="1169976416" sldId="319"/>
            <ac:spMk id="76" creationId="{BD0F9379-5EE7-87CF-D589-A56B118DEC77}"/>
          </ac:spMkLst>
        </pc:spChg>
        <pc:spChg chg="del">
          <ac:chgData name="Philippe Karan" userId="c2e8f618-9ffe-4e23-aa52-34539506ef1c" providerId="ADAL" clId="{E8F4D8F7-B644-4C90-B48F-865583813CD9}" dt="2023-04-16T16:23:19.169" v="1620" actId="478"/>
          <ac:spMkLst>
            <pc:docMk/>
            <pc:sldMk cId="1169976416" sldId="319"/>
            <ac:spMk id="77" creationId="{097D1FB8-5239-E7D8-C528-8E528802928C}"/>
          </ac:spMkLst>
        </pc:spChg>
        <pc:spChg chg="del">
          <ac:chgData name="Philippe Karan" userId="c2e8f618-9ffe-4e23-aa52-34539506ef1c" providerId="ADAL" clId="{E8F4D8F7-B644-4C90-B48F-865583813CD9}" dt="2023-04-16T16:23:20.193" v="1621" actId="478"/>
          <ac:spMkLst>
            <pc:docMk/>
            <pc:sldMk cId="1169976416" sldId="319"/>
            <ac:spMk id="78" creationId="{06CDF8C9-5427-A4D4-1F9A-DBB7E29BBE95}"/>
          </ac:spMkLst>
        </pc:spChg>
        <pc:cxnChg chg="del">
          <ac:chgData name="Philippe Karan" userId="c2e8f618-9ffe-4e23-aa52-34539506ef1c" providerId="ADAL" clId="{E8F4D8F7-B644-4C90-B48F-865583813CD9}" dt="2023-04-16T16:23:21.888" v="1623" actId="478"/>
          <ac:cxnSpMkLst>
            <pc:docMk/>
            <pc:sldMk cId="1169976416" sldId="319"/>
            <ac:cxnSpMk id="79" creationId="{BBA69DF6-7093-DDE1-4001-BD8400D7582A}"/>
          </ac:cxnSpMkLst>
        </pc:cxnChg>
        <pc:cxnChg chg="del">
          <ac:chgData name="Philippe Karan" userId="c2e8f618-9ffe-4e23-aa52-34539506ef1c" providerId="ADAL" clId="{E8F4D8F7-B644-4C90-B48F-865583813CD9}" dt="2023-04-16T16:23:21.464" v="1622" actId="478"/>
          <ac:cxnSpMkLst>
            <pc:docMk/>
            <pc:sldMk cId="1169976416" sldId="319"/>
            <ac:cxnSpMk id="80" creationId="{0C85CDB9-3034-D2DF-2C75-9375C3741FF0}"/>
          </ac:cxnSpMkLst>
        </pc:cxnChg>
      </pc:sldChg>
      <pc:sldChg chg="addSp delSp modSp add mod delAnim modAnim">
        <pc:chgData name="Philippe Karan" userId="c2e8f618-9ffe-4e23-aa52-34539506ef1c" providerId="ADAL" clId="{E8F4D8F7-B644-4C90-B48F-865583813CD9}" dt="2023-03-15T17:54:01.758" v="917"/>
        <pc:sldMkLst>
          <pc:docMk/>
          <pc:sldMk cId="3556535033" sldId="320"/>
        </pc:sldMkLst>
        <pc:spChg chg="mod">
          <ac:chgData name="Philippe Karan" userId="c2e8f618-9ffe-4e23-aa52-34539506ef1c" providerId="ADAL" clId="{E8F4D8F7-B644-4C90-B48F-865583813CD9}" dt="2023-03-15T17:41:16.397" v="712" actId="20577"/>
          <ac:spMkLst>
            <pc:docMk/>
            <pc:sldMk cId="3556535033" sldId="320"/>
            <ac:spMk id="2" creationId="{D6E5AA3E-EF68-40FF-BDEA-9FA4E5DA718E}"/>
          </ac:spMkLst>
        </pc:spChg>
        <pc:spChg chg="add mod">
          <ac:chgData name="Philippe Karan" userId="c2e8f618-9ffe-4e23-aa52-34539506ef1c" providerId="ADAL" clId="{E8F4D8F7-B644-4C90-B48F-865583813CD9}" dt="2023-03-15T17:46:08.132" v="824" actId="1038"/>
          <ac:spMkLst>
            <pc:docMk/>
            <pc:sldMk cId="3556535033" sldId="320"/>
            <ac:spMk id="7" creationId="{9640A0BC-DB53-951F-045C-4BB84243EE97}"/>
          </ac:spMkLst>
        </pc:spChg>
        <pc:spChg chg="add mod">
          <ac:chgData name="Philippe Karan" userId="c2e8f618-9ffe-4e23-aa52-34539506ef1c" providerId="ADAL" clId="{E8F4D8F7-B644-4C90-B48F-865583813CD9}" dt="2023-03-15T17:46:08.132" v="824" actId="1038"/>
          <ac:spMkLst>
            <pc:docMk/>
            <pc:sldMk cId="3556535033" sldId="320"/>
            <ac:spMk id="8" creationId="{C0B28ABA-F6B0-0D53-951B-E23D831E7911}"/>
          </ac:spMkLst>
        </pc:spChg>
        <pc:spChg chg="mod">
          <ac:chgData name="Philippe Karan" userId="c2e8f618-9ffe-4e23-aa52-34539506ef1c" providerId="ADAL" clId="{E8F4D8F7-B644-4C90-B48F-865583813CD9}" dt="2023-03-15T17:46:12.114" v="825" actId="1076"/>
          <ac:spMkLst>
            <pc:docMk/>
            <pc:sldMk cId="3556535033" sldId="320"/>
            <ac:spMk id="10" creationId="{1CE0348E-FD29-4768-A25A-1912DD322A15}"/>
          </ac:spMkLst>
        </pc:spChg>
        <pc:spChg chg="add mod">
          <ac:chgData name="Philippe Karan" userId="c2e8f618-9ffe-4e23-aa52-34539506ef1c" providerId="ADAL" clId="{E8F4D8F7-B644-4C90-B48F-865583813CD9}" dt="2023-03-15T17:46:08.132" v="824" actId="1038"/>
          <ac:spMkLst>
            <pc:docMk/>
            <pc:sldMk cId="3556535033" sldId="320"/>
            <ac:spMk id="11" creationId="{E9720A0A-CF04-96D1-A547-371B0025C8C6}"/>
          </ac:spMkLst>
        </pc:spChg>
        <pc:spChg chg="del">
          <ac:chgData name="Philippe Karan" userId="c2e8f618-9ffe-4e23-aa52-34539506ef1c" providerId="ADAL" clId="{E8F4D8F7-B644-4C90-B48F-865583813CD9}" dt="2023-03-15T17:41:10.463" v="703" actId="478"/>
          <ac:spMkLst>
            <pc:docMk/>
            <pc:sldMk cId="3556535033" sldId="320"/>
            <ac:spMk id="12" creationId="{6C2857A0-4A89-45F7-99E5-236F9EF02244}"/>
          </ac:spMkLst>
        </pc:spChg>
        <pc:spChg chg="del">
          <ac:chgData name="Philippe Karan" userId="c2e8f618-9ffe-4e23-aa52-34539506ef1c" providerId="ADAL" clId="{E8F4D8F7-B644-4C90-B48F-865583813CD9}" dt="2023-03-15T17:41:10.463" v="703" actId="478"/>
          <ac:spMkLst>
            <pc:docMk/>
            <pc:sldMk cId="3556535033" sldId="320"/>
            <ac:spMk id="13" creationId="{BDB7F23F-F79E-49CE-84AF-AA75F0A8CA6C}"/>
          </ac:spMkLst>
        </pc:spChg>
        <pc:spChg chg="add mod">
          <ac:chgData name="Philippe Karan" userId="c2e8f618-9ffe-4e23-aa52-34539506ef1c" providerId="ADAL" clId="{E8F4D8F7-B644-4C90-B48F-865583813CD9}" dt="2023-03-15T17:46:08.132" v="824" actId="1038"/>
          <ac:spMkLst>
            <pc:docMk/>
            <pc:sldMk cId="3556535033" sldId="320"/>
            <ac:spMk id="14" creationId="{E034C4FA-0784-3938-9273-591F769575FB}"/>
          </ac:spMkLst>
        </pc:spChg>
        <pc:spChg chg="del">
          <ac:chgData name="Philippe Karan" userId="c2e8f618-9ffe-4e23-aa52-34539506ef1c" providerId="ADAL" clId="{E8F4D8F7-B644-4C90-B48F-865583813CD9}" dt="2023-03-15T17:41:10.463" v="703" actId="478"/>
          <ac:spMkLst>
            <pc:docMk/>
            <pc:sldMk cId="3556535033" sldId="320"/>
            <ac:spMk id="15" creationId="{95346E41-32AC-4F80-A7E9-501FA2C1B9F7}"/>
          </ac:spMkLst>
        </pc:spChg>
        <pc:spChg chg="del">
          <ac:chgData name="Philippe Karan" userId="c2e8f618-9ffe-4e23-aa52-34539506ef1c" providerId="ADAL" clId="{E8F4D8F7-B644-4C90-B48F-865583813CD9}" dt="2023-03-15T17:41:10.463" v="703" actId="478"/>
          <ac:spMkLst>
            <pc:docMk/>
            <pc:sldMk cId="3556535033" sldId="320"/>
            <ac:spMk id="16" creationId="{EAB5B6EA-0EBA-4D2E-80A7-E27BE51DBEA3}"/>
          </ac:spMkLst>
        </pc:spChg>
        <pc:spChg chg="add mod">
          <ac:chgData name="Philippe Karan" userId="c2e8f618-9ffe-4e23-aa52-34539506ef1c" providerId="ADAL" clId="{E8F4D8F7-B644-4C90-B48F-865583813CD9}" dt="2023-03-15T17:46:08.132" v="824" actId="1038"/>
          <ac:spMkLst>
            <pc:docMk/>
            <pc:sldMk cId="3556535033" sldId="320"/>
            <ac:spMk id="24" creationId="{5B46F9D3-EEE7-CE88-2769-4D30C2ACE3EE}"/>
          </ac:spMkLst>
        </pc:spChg>
        <pc:spChg chg="add mod">
          <ac:chgData name="Philippe Karan" userId="c2e8f618-9ffe-4e23-aa52-34539506ef1c" providerId="ADAL" clId="{E8F4D8F7-B644-4C90-B48F-865583813CD9}" dt="2023-03-15T17:46:08.132" v="824" actId="1038"/>
          <ac:spMkLst>
            <pc:docMk/>
            <pc:sldMk cId="3556535033" sldId="320"/>
            <ac:spMk id="26" creationId="{EAEAAD60-5CE0-80AA-3CC4-DB4F547849E7}"/>
          </ac:spMkLst>
        </pc:spChg>
        <pc:spChg chg="add mod">
          <ac:chgData name="Philippe Karan" userId="c2e8f618-9ffe-4e23-aa52-34539506ef1c" providerId="ADAL" clId="{E8F4D8F7-B644-4C90-B48F-865583813CD9}" dt="2023-03-15T17:46:08.132" v="824" actId="1038"/>
          <ac:spMkLst>
            <pc:docMk/>
            <pc:sldMk cId="3556535033" sldId="320"/>
            <ac:spMk id="27" creationId="{97CF80E0-8F96-B807-A1E7-B6A5501EF745}"/>
          </ac:spMkLst>
        </pc:spChg>
        <pc:spChg chg="add mod">
          <ac:chgData name="Philippe Karan" userId="c2e8f618-9ffe-4e23-aa52-34539506ef1c" providerId="ADAL" clId="{E8F4D8F7-B644-4C90-B48F-865583813CD9}" dt="2023-03-15T17:46:08.132" v="824" actId="1038"/>
          <ac:spMkLst>
            <pc:docMk/>
            <pc:sldMk cId="3556535033" sldId="320"/>
            <ac:spMk id="28" creationId="{E8890FD2-8B8D-B217-F0B7-C3B24C9307A0}"/>
          </ac:spMkLst>
        </pc:spChg>
        <pc:spChg chg="add mod">
          <ac:chgData name="Philippe Karan" userId="c2e8f618-9ffe-4e23-aa52-34539506ef1c" providerId="ADAL" clId="{E8F4D8F7-B644-4C90-B48F-865583813CD9}" dt="2023-03-15T17:46:08.132" v="824" actId="1038"/>
          <ac:spMkLst>
            <pc:docMk/>
            <pc:sldMk cId="3556535033" sldId="320"/>
            <ac:spMk id="36" creationId="{893A827A-CD27-B763-CAE9-E74F18910D35}"/>
          </ac:spMkLst>
        </pc:spChg>
        <pc:spChg chg="del">
          <ac:chgData name="Philippe Karan" userId="c2e8f618-9ffe-4e23-aa52-34539506ef1c" providerId="ADAL" clId="{E8F4D8F7-B644-4C90-B48F-865583813CD9}" dt="2023-03-15T17:41:04.190" v="699" actId="478"/>
          <ac:spMkLst>
            <pc:docMk/>
            <pc:sldMk cId="3556535033" sldId="320"/>
            <ac:spMk id="43" creationId="{35302A11-8E7F-4CD9-A987-7A4E6C385DF6}"/>
          </ac:spMkLst>
        </pc:spChg>
        <pc:spChg chg="del mod">
          <ac:chgData name="Philippe Karan" userId="c2e8f618-9ffe-4e23-aa52-34539506ef1c" providerId="ADAL" clId="{E8F4D8F7-B644-4C90-B48F-865583813CD9}" dt="2023-03-15T17:41:03.309" v="698" actId="478"/>
          <ac:spMkLst>
            <pc:docMk/>
            <pc:sldMk cId="3556535033" sldId="320"/>
            <ac:spMk id="44" creationId="{AD0B96B0-780A-4DB6-AA5C-02B3ADB587ED}"/>
          </ac:spMkLst>
        </pc:spChg>
        <pc:spChg chg="del">
          <ac:chgData name="Philippe Karan" userId="c2e8f618-9ffe-4e23-aa52-34539506ef1c" providerId="ADAL" clId="{E8F4D8F7-B644-4C90-B48F-865583813CD9}" dt="2023-03-15T17:41:04.613" v="700" actId="478"/>
          <ac:spMkLst>
            <pc:docMk/>
            <pc:sldMk cId="3556535033" sldId="320"/>
            <ac:spMk id="46" creationId="{23D43B0C-BB4A-4581-B9CC-8D82CD7EF1FD}"/>
          </ac:spMkLst>
        </pc:spChg>
        <pc:spChg chg="add mod">
          <ac:chgData name="Philippe Karan" userId="c2e8f618-9ffe-4e23-aa52-34539506ef1c" providerId="ADAL" clId="{E8F4D8F7-B644-4C90-B48F-865583813CD9}" dt="2023-03-15T17:46:08.132" v="824" actId="1038"/>
          <ac:spMkLst>
            <pc:docMk/>
            <pc:sldMk cId="3556535033" sldId="320"/>
            <ac:spMk id="48" creationId="{B160305D-8815-5190-5F2B-AB7E53D71881}"/>
          </ac:spMkLst>
        </pc:spChg>
        <pc:spChg chg="add mod">
          <ac:chgData name="Philippe Karan" userId="c2e8f618-9ffe-4e23-aa52-34539506ef1c" providerId="ADAL" clId="{E8F4D8F7-B644-4C90-B48F-865583813CD9}" dt="2023-03-15T17:46:26.531" v="842" actId="1076"/>
          <ac:spMkLst>
            <pc:docMk/>
            <pc:sldMk cId="3556535033" sldId="320"/>
            <ac:spMk id="52" creationId="{25AF40B5-788A-E3A8-5F1E-410B3F5D2F0A}"/>
          </ac:spMkLst>
        </pc:spChg>
        <pc:spChg chg="add mod">
          <ac:chgData name="Philippe Karan" userId="c2e8f618-9ffe-4e23-aa52-34539506ef1c" providerId="ADAL" clId="{E8F4D8F7-B644-4C90-B48F-865583813CD9}" dt="2023-03-15T17:46:43.307" v="863" actId="1076"/>
          <ac:spMkLst>
            <pc:docMk/>
            <pc:sldMk cId="3556535033" sldId="320"/>
            <ac:spMk id="53" creationId="{73B7823C-C60D-BEAF-2BB2-48752D343FDA}"/>
          </ac:spMkLst>
        </pc:spChg>
        <pc:grpChg chg="del">
          <ac:chgData name="Philippe Karan" userId="c2e8f618-9ffe-4e23-aa52-34539506ef1c" providerId="ADAL" clId="{E8F4D8F7-B644-4C90-B48F-865583813CD9}" dt="2023-03-15T17:41:01.200" v="696" actId="478"/>
          <ac:grpSpMkLst>
            <pc:docMk/>
            <pc:sldMk cId="3556535033" sldId="320"/>
            <ac:grpSpMk id="42" creationId="{25A8AD08-B631-4607-9B09-9C414D00C290}"/>
          </ac:grpSpMkLst>
        </pc:grpChg>
        <pc:graphicFrameChg chg="add mod modVis">
          <ac:chgData name="Philippe Karan" userId="c2e8f618-9ffe-4e23-aa52-34539506ef1c" providerId="ADAL" clId="{E8F4D8F7-B644-4C90-B48F-865583813CD9}" dt="2023-03-15T17:46:08.132" v="824" actId="1038"/>
          <ac:graphicFrameMkLst>
            <pc:docMk/>
            <pc:sldMk cId="3556535033" sldId="320"/>
            <ac:graphicFrameMk id="50" creationId="{69FB5667-40D1-1D0F-7E8B-4DDC93709B9A}"/>
          </ac:graphicFrameMkLst>
        </pc:graphicFrameChg>
        <pc:picChg chg="del">
          <ac:chgData name="Philippe Karan" userId="c2e8f618-9ffe-4e23-aa52-34539506ef1c" providerId="ADAL" clId="{E8F4D8F7-B644-4C90-B48F-865583813CD9}" dt="2023-03-15T17:41:06.674" v="702" actId="478"/>
          <ac:picMkLst>
            <pc:docMk/>
            <pc:sldMk cId="3556535033" sldId="320"/>
            <ac:picMk id="45" creationId="{FE1EDD03-B3E8-4EF6-B47E-F3D1500B1887}"/>
          </ac:picMkLst>
        </pc:picChg>
        <pc:picChg chg="del">
          <ac:chgData name="Philippe Karan" userId="c2e8f618-9ffe-4e23-aa52-34539506ef1c" providerId="ADAL" clId="{E8F4D8F7-B644-4C90-B48F-865583813CD9}" dt="2023-03-15T17:41:05.595" v="701" actId="478"/>
          <ac:picMkLst>
            <pc:docMk/>
            <pc:sldMk cId="3556535033" sldId="320"/>
            <ac:picMk id="47" creationId="{99FF89E6-E96D-4F8C-A8A1-5CE923942259}"/>
          </ac:picMkLst>
        </pc:picChg>
        <pc:cxnChg chg="add mod">
          <ac:chgData name="Philippe Karan" userId="c2e8f618-9ffe-4e23-aa52-34539506ef1c" providerId="ADAL" clId="{E8F4D8F7-B644-4C90-B48F-865583813CD9}" dt="2023-03-15T17:46:08.132" v="824" actId="1038"/>
          <ac:cxnSpMkLst>
            <pc:docMk/>
            <pc:sldMk cId="3556535033" sldId="320"/>
            <ac:cxnSpMk id="3" creationId="{A4AB038F-7AFF-4B3F-F00E-881948658E5F}"/>
          </ac:cxnSpMkLst>
        </pc:cxnChg>
        <pc:cxnChg chg="add mod">
          <ac:chgData name="Philippe Karan" userId="c2e8f618-9ffe-4e23-aa52-34539506ef1c" providerId="ADAL" clId="{E8F4D8F7-B644-4C90-B48F-865583813CD9}" dt="2023-03-15T17:46:08.132" v="824" actId="1038"/>
          <ac:cxnSpMkLst>
            <pc:docMk/>
            <pc:sldMk cId="3556535033" sldId="320"/>
            <ac:cxnSpMk id="5" creationId="{61BB69D2-9C9B-EF2B-2EB4-18738C82A6A1}"/>
          </ac:cxnSpMkLst>
        </pc:cxnChg>
        <pc:cxnChg chg="add mod">
          <ac:chgData name="Philippe Karan" userId="c2e8f618-9ffe-4e23-aa52-34539506ef1c" providerId="ADAL" clId="{E8F4D8F7-B644-4C90-B48F-865583813CD9}" dt="2023-03-15T17:46:08.132" v="824" actId="1038"/>
          <ac:cxnSpMkLst>
            <pc:docMk/>
            <pc:sldMk cId="3556535033" sldId="320"/>
            <ac:cxnSpMk id="6" creationId="{29E51F20-032A-7C0D-426D-2BC2C3CA40B3}"/>
          </ac:cxnSpMkLst>
        </pc:cxnChg>
        <pc:cxnChg chg="add mod">
          <ac:chgData name="Philippe Karan" userId="c2e8f618-9ffe-4e23-aa52-34539506ef1c" providerId="ADAL" clId="{E8F4D8F7-B644-4C90-B48F-865583813CD9}" dt="2023-03-15T17:46:08.132" v="824" actId="1038"/>
          <ac:cxnSpMkLst>
            <pc:docMk/>
            <pc:sldMk cId="3556535033" sldId="320"/>
            <ac:cxnSpMk id="9" creationId="{BA56A879-1B86-4FC9-045E-E6ED553B61D2}"/>
          </ac:cxnSpMkLst>
        </pc:cxnChg>
        <pc:cxnChg chg="del mod">
          <ac:chgData name="Philippe Karan" userId="c2e8f618-9ffe-4e23-aa52-34539506ef1c" providerId="ADAL" clId="{E8F4D8F7-B644-4C90-B48F-865583813CD9}" dt="2023-03-15T17:41:10.463" v="703" actId="478"/>
          <ac:cxnSpMkLst>
            <pc:docMk/>
            <pc:sldMk cId="3556535033" sldId="320"/>
            <ac:cxnSpMk id="23" creationId="{47973ACD-5B68-433C-B69C-FAC6E5398B94}"/>
          </ac:cxnSpMkLst>
        </pc:cxnChg>
        <pc:cxnChg chg="del">
          <ac:chgData name="Philippe Karan" userId="c2e8f618-9ffe-4e23-aa52-34539506ef1c" providerId="ADAL" clId="{E8F4D8F7-B644-4C90-B48F-865583813CD9}" dt="2023-03-15T17:41:10.463" v="703" actId="478"/>
          <ac:cxnSpMkLst>
            <pc:docMk/>
            <pc:sldMk cId="3556535033" sldId="320"/>
            <ac:cxnSpMk id="25" creationId="{4215DABC-50CE-4504-B3B5-31592ADAD12C}"/>
          </ac:cxnSpMkLst>
        </pc:cxnChg>
        <pc:cxnChg chg="add mod">
          <ac:chgData name="Philippe Karan" userId="c2e8f618-9ffe-4e23-aa52-34539506ef1c" providerId="ADAL" clId="{E8F4D8F7-B644-4C90-B48F-865583813CD9}" dt="2023-03-15T17:46:08.132" v="824" actId="1038"/>
          <ac:cxnSpMkLst>
            <pc:docMk/>
            <pc:sldMk cId="3556535033" sldId="320"/>
            <ac:cxnSpMk id="39" creationId="{E74F6339-8539-E05B-BCDD-DFE66E20C595}"/>
          </ac:cxnSpMkLst>
        </pc:cxnChg>
        <pc:cxnChg chg="add mod">
          <ac:chgData name="Philippe Karan" userId="c2e8f618-9ffe-4e23-aa52-34539506ef1c" providerId="ADAL" clId="{E8F4D8F7-B644-4C90-B48F-865583813CD9}" dt="2023-03-15T17:46:08.132" v="824" actId="1038"/>
          <ac:cxnSpMkLst>
            <pc:docMk/>
            <pc:sldMk cId="3556535033" sldId="320"/>
            <ac:cxnSpMk id="40" creationId="{4A2FD9A4-A74C-E35B-EC45-965EE184EA5D}"/>
          </ac:cxnSpMkLst>
        </pc:cxnChg>
        <pc:cxnChg chg="add mod">
          <ac:chgData name="Philippe Karan" userId="c2e8f618-9ffe-4e23-aa52-34539506ef1c" providerId="ADAL" clId="{E8F4D8F7-B644-4C90-B48F-865583813CD9}" dt="2023-03-15T17:46:08.132" v="824" actId="1038"/>
          <ac:cxnSpMkLst>
            <pc:docMk/>
            <pc:sldMk cId="3556535033" sldId="320"/>
            <ac:cxnSpMk id="49" creationId="{F0A9408D-2508-BCBC-5BAB-C5BCDB33C37C}"/>
          </ac:cxnSpMkLst>
        </pc:cxnChg>
        <pc:cxnChg chg="add mod">
          <ac:chgData name="Philippe Karan" userId="c2e8f618-9ffe-4e23-aa52-34539506ef1c" providerId="ADAL" clId="{E8F4D8F7-B644-4C90-B48F-865583813CD9}" dt="2023-03-15T17:46:08.132" v="824" actId="1038"/>
          <ac:cxnSpMkLst>
            <pc:docMk/>
            <pc:sldMk cId="3556535033" sldId="320"/>
            <ac:cxnSpMk id="51" creationId="{00769ED3-FEB9-98FB-57F3-93C5B2A28F27}"/>
          </ac:cxnSpMkLst>
        </pc:cxnChg>
        <pc:cxnChg chg="add mod">
          <ac:chgData name="Philippe Karan" userId="c2e8f618-9ffe-4e23-aa52-34539506ef1c" providerId="ADAL" clId="{E8F4D8F7-B644-4C90-B48F-865583813CD9}" dt="2023-03-15T17:46:56.355" v="865" actId="1076"/>
          <ac:cxnSpMkLst>
            <pc:docMk/>
            <pc:sldMk cId="3556535033" sldId="320"/>
            <ac:cxnSpMk id="54" creationId="{6088CA8C-20AF-A1DE-9B06-F9537B0BD6FA}"/>
          </ac:cxnSpMkLst>
        </pc:cxnChg>
        <pc:cxnChg chg="add mod">
          <ac:chgData name="Philippe Karan" userId="c2e8f618-9ffe-4e23-aa52-34539506ef1c" providerId="ADAL" clId="{E8F4D8F7-B644-4C90-B48F-865583813CD9}" dt="2023-03-15T17:47:01.403" v="867" actId="1076"/>
          <ac:cxnSpMkLst>
            <pc:docMk/>
            <pc:sldMk cId="3556535033" sldId="320"/>
            <ac:cxnSpMk id="55" creationId="{B769D633-3818-073B-EEB1-4117EC3FAE2E}"/>
          </ac:cxnSpMkLst>
        </pc:cxnChg>
        <pc:cxnChg chg="add mod">
          <ac:chgData name="Philippe Karan" userId="c2e8f618-9ffe-4e23-aa52-34539506ef1c" providerId="ADAL" clId="{E8F4D8F7-B644-4C90-B48F-865583813CD9}" dt="2023-03-15T17:50:01.714" v="879" actId="14100"/>
          <ac:cxnSpMkLst>
            <pc:docMk/>
            <pc:sldMk cId="3556535033" sldId="320"/>
            <ac:cxnSpMk id="56" creationId="{D84B8FF1-4CBB-EBC7-43EB-DD62558BE9CD}"/>
          </ac:cxnSpMkLst>
        </pc:cxnChg>
        <pc:cxnChg chg="add mod">
          <ac:chgData name="Philippe Karan" userId="c2e8f618-9ffe-4e23-aa52-34539506ef1c" providerId="ADAL" clId="{E8F4D8F7-B644-4C90-B48F-865583813CD9}" dt="2023-03-15T17:50:38.210" v="888" actId="1036"/>
          <ac:cxnSpMkLst>
            <pc:docMk/>
            <pc:sldMk cId="3556535033" sldId="320"/>
            <ac:cxnSpMk id="60" creationId="{7A4EBE2E-D514-2100-7963-2B4ADBF10AE5}"/>
          </ac:cxnSpMkLst>
        </pc:cxnChg>
        <pc:cxnChg chg="add mod">
          <ac:chgData name="Philippe Karan" userId="c2e8f618-9ffe-4e23-aa52-34539506ef1c" providerId="ADAL" clId="{E8F4D8F7-B644-4C90-B48F-865583813CD9}" dt="2023-03-15T17:51:13.538" v="895" actId="14100"/>
          <ac:cxnSpMkLst>
            <pc:docMk/>
            <pc:sldMk cId="3556535033" sldId="320"/>
            <ac:cxnSpMk id="62" creationId="{A146A570-54D4-CACD-D149-9EA261B1E426}"/>
          </ac:cxnSpMkLst>
        </pc:cxnChg>
        <pc:cxnChg chg="add mod">
          <ac:chgData name="Philippe Karan" userId="c2e8f618-9ffe-4e23-aa52-34539506ef1c" providerId="ADAL" clId="{E8F4D8F7-B644-4C90-B48F-865583813CD9}" dt="2023-03-15T17:51:32.028" v="900" actId="1035"/>
          <ac:cxnSpMkLst>
            <pc:docMk/>
            <pc:sldMk cId="3556535033" sldId="320"/>
            <ac:cxnSpMk id="64" creationId="{08F49729-930B-60C1-403E-F95708528483}"/>
          </ac:cxnSpMkLst>
        </pc:cxnChg>
        <pc:cxnChg chg="add mod">
          <ac:chgData name="Philippe Karan" userId="c2e8f618-9ffe-4e23-aa52-34539506ef1c" providerId="ADAL" clId="{E8F4D8F7-B644-4C90-B48F-865583813CD9}" dt="2023-03-15T17:52:22.772" v="905" actId="1076"/>
          <ac:cxnSpMkLst>
            <pc:docMk/>
            <pc:sldMk cId="3556535033" sldId="320"/>
            <ac:cxnSpMk id="67" creationId="{F720B26E-6B13-6D6E-5F76-900BB927E542}"/>
          </ac:cxnSpMkLst>
        </pc:cxnChg>
        <pc:cxnChg chg="add mod">
          <ac:chgData name="Philippe Karan" userId="c2e8f618-9ffe-4e23-aa52-34539506ef1c" providerId="ADAL" clId="{E8F4D8F7-B644-4C90-B48F-865583813CD9}" dt="2023-03-15T17:53:00.203" v="911" actId="1076"/>
          <ac:cxnSpMkLst>
            <pc:docMk/>
            <pc:sldMk cId="3556535033" sldId="320"/>
            <ac:cxnSpMk id="68" creationId="{9EE436EF-4FAC-627A-CD23-BC081F99FF36}"/>
          </ac:cxnSpMkLst>
        </pc:cxnChg>
      </pc:sldChg>
      <pc:sldChg chg="addSp delSp modSp add mod ord modAnim">
        <pc:chgData name="Philippe Karan" userId="c2e8f618-9ffe-4e23-aa52-34539506ef1c" providerId="ADAL" clId="{E8F4D8F7-B644-4C90-B48F-865583813CD9}" dt="2023-04-17T12:21:37.289" v="2896" actId="167"/>
        <pc:sldMkLst>
          <pc:docMk/>
          <pc:sldMk cId="943341011" sldId="321"/>
        </pc:sldMkLst>
        <pc:spChg chg="del">
          <ac:chgData name="Philippe Karan" userId="c2e8f618-9ffe-4e23-aa52-34539506ef1c" providerId="ADAL" clId="{E8F4D8F7-B644-4C90-B48F-865583813CD9}" dt="2023-04-14T18:35:33.366" v="1516" actId="478"/>
          <ac:spMkLst>
            <pc:docMk/>
            <pc:sldMk cId="943341011" sldId="321"/>
            <ac:spMk id="5" creationId="{93710729-7A2D-D59E-30A2-D3C8A1F2145A}"/>
          </ac:spMkLst>
        </pc:spChg>
        <pc:spChg chg="mod">
          <ac:chgData name="Philippe Karan" userId="c2e8f618-9ffe-4e23-aa52-34539506ef1c" providerId="ADAL" clId="{E8F4D8F7-B644-4C90-B48F-865583813CD9}" dt="2023-04-14T18:36:35.546" v="1579" actId="20577"/>
          <ac:spMkLst>
            <pc:docMk/>
            <pc:sldMk cId="943341011" sldId="321"/>
            <ac:spMk id="6" creationId="{F2A1DA81-7432-3770-A3C6-2907E06EF64F}"/>
          </ac:spMkLst>
        </pc:spChg>
        <pc:spChg chg="add mod">
          <ac:chgData name="Philippe Karan" userId="c2e8f618-9ffe-4e23-aa52-34539506ef1c" providerId="ADAL" clId="{E8F4D8F7-B644-4C90-B48F-865583813CD9}" dt="2023-03-15T17:54:39.649" v="921"/>
          <ac:spMkLst>
            <pc:docMk/>
            <pc:sldMk cId="943341011" sldId="321"/>
            <ac:spMk id="7" creationId="{FEDFBD05-CF38-8F9D-A5F4-302C09E26667}"/>
          </ac:spMkLst>
        </pc:spChg>
        <pc:spChg chg="ord">
          <ac:chgData name="Philippe Karan" userId="c2e8f618-9ffe-4e23-aa52-34539506ef1c" providerId="ADAL" clId="{E8F4D8F7-B644-4C90-B48F-865583813CD9}" dt="2023-04-17T12:21:37.289" v="2896" actId="167"/>
          <ac:spMkLst>
            <pc:docMk/>
            <pc:sldMk cId="943341011" sldId="321"/>
            <ac:spMk id="10" creationId="{3AAF0BD4-0F56-0657-8248-21E30FDA7CB7}"/>
          </ac:spMkLst>
        </pc:spChg>
      </pc:sldChg>
      <pc:sldChg chg="addSp delSp modSp add mod delAnim modAnim modShow">
        <pc:chgData name="Philippe Karan" userId="c2e8f618-9ffe-4e23-aa52-34539506ef1c" providerId="ADAL" clId="{E8F4D8F7-B644-4C90-B48F-865583813CD9}" dt="2023-04-14T18:08:51.406" v="1279" actId="1037"/>
        <pc:sldMkLst>
          <pc:docMk/>
          <pc:sldMk cId="3874304536" sldId="322"/>
        </pc:sldMkLst>
        <pc:spChg chg="add mod">
          <ac:chgData name="Philippe Karan" userId="c2e8f618-9ffe-4e23-aa52-34539506ef1c" providerId="ADAL" clId="{E8F4D8F7-B644-4C90-B48F-865583813CD9}" dt="2023-04-14T15:20:09.268" v="1125" actId="20577"/>
          <ac:spMkLst>
            <pc:docMk/>
            <pc:sldMk cId="3874304536" sldId="322"/>
            <ac:spMk id="8" creationId="{0EFB52B8-FE42-08FC-F4D4-CA78E9C011CE}"/>
          </ac:spMkLst>
        </pc:spChg>
        <pc:spChg chg="add mod">
          <ac:chgData name="Philippe Karan" userId="c2e8f618-9ffe-4e23-aa52-34539506ef1c" providerId="ADAL" clId="{E8F4D8F7-B644-4C90-B48F-865583813CD9}" dt="2023-04-14T15:19:11.591" v="1098" actId="1076"/>
          <ac:spMkLst>
            <pc:docMk/>
            <pc:sldMk cId="3874304536" sldId="322"/>
            <ac:spMk id="12" creationId="{43D95448-1647-53B9-BEF7-949A862269D0}"/>
          </ac:spMkLst>
        </pc:spChg>
        <pc:spChg chg="del">
          <ac:chgData name="Philippe Karan" userId="c2e8f618-9ffe-4e23-aa52-34539506ef1c" providerId="ADAL" clId="{E8F4D8F7-B644-4C90-B48F-865583813CD9}" dt="2023-04-14T15:18:56.863" v="1095" actId="478"/>
          <ac:spMkLst>
            <pc:docMk/>
            <pc:sldMk cId="3874304536" sldId="322"/>
            <ac:spMk id="58" creationId="{D38CF10F-53D6-49C1-B09B-17C08980F6B5}"/>
          </ac:spMkLst>
        </pc:spChg>
        <pc:spChg chg="del">
          <ac:chgData name="Philippe Karan" userId="c2e8f618-9ffe-4e23-aa52-34539506ef1c" providerId="ADAL" clId="{E8F4D8F7-B644-4C90-B48F-865583813CD9}" dt="2023-04-14T15:18:56.863" v="1095" actId="478"/>
          <ac:spMkLst>
            <pc:docMk/>
            <pc:sldMk cId="3874304536" sldId="322"/>
            <ac:spMk id="59" creationId="{B3A72D00-A4DB-4F16-A5C3-C695C0EEBA7E}"/>
          </ac:spMkLst>
        </pc:spChg>
        <pc:spChg chg="del">
          <ac:chgData name="Philippe Karan" userId="c2e8f618-9ffe-4e23-aa52-34539506ef1c" providerId="ADAL" clId="{E8F4D8F7-B644-4C90-B48F-865583813CD9}" dt="2023-04-14T15:18:56.863" v="1095" actId="478"/>
          <ac:spMkLst>
            <pc:docMk/>
            <pc:sldMk cId="3874304536" sldId="322"/>
            <ac:spMk id="60" creationId="{EF4C62DC-5895-4C2D-AE07-90CDBE62D60B}"/>
          </ac:spMkLst>
        </pc:spChg>
        <pc:spChg chg="del">
          <ac:chgData name="Philippe Karan" userId="c2e8f618-9ffe-4e23-aa52-34539506ef1c" providerId="ADAL" clId="{E8F4D8F7-B644-4C90-B48F-865583813CD9}" dt="2023-04-14T15:18:56.863" v="1095" actId="478"/>
          <ac:spMkLst>
            <pc:docMk/>
            <pc:sldMk cId="3874304536" sldId="322"/>
            <ac:spMk id="61" creationId="{B0A5A531-2F97-4874-B860-7B436700CEAD}"/>
          </ac:spMkLst>
        </pc:spChg>
        <pc:spChg chg="add mod">
          <ac:chgData name="Philippe Karan" userId="c2e8f618-9ffe-4e23-aa52-34539506ef1c" providerId="ADAL" clId="{E8F4D8F7-B644-4C90-B48F-865583813CD9}" dt="2023-04-14T15:19:11.591" v="1098" actId="1076"/>
          <ac:spMkLst>
            <pc:docMk/>
            <pc:sldMk cId="3874304536" sldId="322"/>
            <ac:spMk id="80" creationId="{FE2E071B-8E34-47E3-0D9E-16F405251E2A}"/>
          </ac:spMkLst>
        </pc:spChg>
        <pc:spChg chg="add mod">
          <ac:chgData name="Philippe Karan" userId="c2e8f618-9ffe-4e23-aa52-34539506ef1c" providerId="ADAL" clId="{E8F4D8F7-B644-4C90-B48F-865583813CD9}" dt="2023-04-14T15:19:11.591" v="1098" actId="1076"/>
          <ac:spMkLst>
            <pc:docMk/>
            <pc:sldMk cId="3874304536" sldId="322"/>
            <ac:spMk id="81" creationId="{CD66078F-A557-4AB8-4B39-DAAABECCC4A1}"/>
          </ac:spMkLst>
        </pc:spChg>
        <pc:spChg chg="add mod">
          <ac:chgData name="Philippe Karan" userId="c2e8f618-9ffe-4e23-aa52-34539506ef1c" providerId="ADAL" clId="{E8F4D8F7-B644-4C90-B48F-865583813CD9}" dt="2023-04-14T15:19:11.591" v="1098" actId="1076"/>
          <ac:spMkLst>
            <pc:docMk/>
            <pc:sldMk cId="3874304536" sldId="322"/>
            <ac:spMk id="86" creationId="{35537A9F-1363-8072-D653-2EEF1A83F401}"/>
          </ac:spMkLst>
        </pc:spChg>
        <pc:spChg chg="add mod">
          <ac:chgData name="Philippe Karan" userId="c2e8f618-9ffe-4e23-aa52-34539506ef1c" providerId="ADAL" clId="{E8F4D8F7-B644-4C90-B48F-865583813CD9}" dt="2023-04-14T15:19:11.591" v="1098" actId="1076"/>
          <ac:spMkLst>
            <pc:docMk/>
            <pc:sldMk cId="3874304536" sldId="322"/>
            <ac:spMk id="103" creationId="{38664B61-2A3D-B007-2C2B-5801A970625D}"/>
          </ac:spMkLst>
        </pc:spChg>
        <pc:spChg chg="add mod">
          <ac:chgData name="Philippe Karan" userId="c2e8f618-9ffe-4e23-aa52-34539506ef1c" providerId="ADAL" clId="{E8F4D8F7-B644-4C90-B48F-865583813CD9}" dt="2023-04-14T15:19:11.591" v="1098" actId="1076"/>
          <ac:spMkLst>
            <pc:docMk/>
            <pc:sldMk cId="3874304536" sldId="322"/>
            <ac:spMk id="104" creationId="{821A3E31-0D8E-3679-8147-5E0BE734E734}"/>
          </ac:spMkLst>
        </pc:spChg>
        <pc:spChg chg="add mod">
          <ac:chgData name="Philippe Karan" userId="c2e8f618-9ffe-4e23-aa52-34539506ef1c" providerId="ADAL" clId="{E8F4D8F7-B644-4C90-B48F-865583813CD9}" dt="2023-04-14T15:22:01.862" v="1172" actId="20577"/>
          <ac:spMkLst>
            <pc:docMk/>
            <pc:sldMk cId="3874304536" sldId="322"/>
            <ac:spMk id="105" creationId="{6FE10B30-E328-8EA8-E665-F77A37B17EB5}"/>
          </ac:spMkLst>
        </pc:spChg>
        <pc:spChg chg="add mod">
          <ac:chgData name="Philippe Karan" userId="c2e8f618-9ffe-4e23-aa52-34539506ef1c" providerId="ADAL" clId="{E8F4D8F7-B644-4C90-B48F-865583813CD9}" dt="2023-04-14T15:19:11.591" v="1098" actId="1076"/>
          <ac:spMkLst>
            <pc:docMk/>
            <pc:sldMk cId="3874304536" sldId="322"/>
            <ac:spMk id="106" creationId="{FCC7ACFB-07AC-3491-F1AC-139FBED8D4CB}"/>
          </ac:spMkLst>
        </pc:spChg>
        <pc:spChg chg="mod">
          <ac:chgData name="Philippe Karan" userId="c2e8f618-9ffe-4e23-aa52-34539506ef1c" providerId="ADAL" clId="{E8F4D8F7-B644-4C90-B48F-865583813CD9}" dt="2023-04-14T15:19:01.147" v="1096"/>
          <ac:spMkLst>
            <pc:docMk/>
            <pc:sldMk cId="3874304536" sldId="322"/>
            <ac:spMk id="109" creationId="{4B1922B1-43B2-73E7-ADE8-ACE40E0C2A35}"/>
          </ac:spMkLst>
        </pc:spChg>
        <pc:spChg chg="mod">
          <ac:chgData name="Philippe Karan" userId="c2e8f618-9ffe-4e23-aa52-34539506ef1c" providerId="ADAL" clId="{E8F4D8F7-B644-4C90-B48F-865583813CD9}" dt="2023-04-14T15:19:01.147" v="1096"/>
          <ac:spMkLst>
            <pc:docMk/>
            <pc:sldMk cId="3874304536" sldId="322"/>
            <ac:spMk id="111" creationId="{3F330B22-BCFB-D317-5668-F8DCB92EFFE8}"/>
          </ac:spMkLst>
        </pc:spChg>
        <pc:spChg chg="mod">
          <ac:chgData name="Philippe Karan" userId="c2e8f618-9ffe-4e23-aa52-34539506ef1c" providerId="ADAL" clId="{E8F4D8F7-B644-4C90-B48F-865583813CD9}" dt="2023-04-14T15:19:01.147" v="1096"/>
          <ac:spMkLst>
            <pc:docMk/>
            <pc:sldMk cId="3874304536" sldId="322"/>
            <ac:spMk id="112" creationId="{A868D0A4-9DA2-5314-23AB-FDFA12A685E1}"/>
          </ac:spMkLst>
        </pc:spChg>
        <pc:spChg chg="mod">
          <ac:chgData name="Philippe Karan" userId="c2e8f618-9ffe-4e23-aa52-34539506ef1c" providerId="ADAL" clId="{E8F4D8F7-B644-4C90-B48F-865583813CD9}" dt="2023-04-14T15:19:01.147" v="1096"/>
          <ac:spMkLst>
            <pc:docMk/>
            <pc:sldMk cId="3874304536" sldId="322"/>
            <ac:spMk id="113" creationId="{564F2ECE-6E08-43CD-9815-5695C3EAAAAA}"/>
          </ac:spMkLst>
        </pc:spChg>
        <pc:spChg chg="mod">
          <ac:chgData name="Philippe Karan" userId="c2e8f618-9ffe-4e23-aa52-34539506ef1c" providerId="ADAL" clId="{E8F4D8F7-B644-4C90-B48F-865583813CD9}" dt="2023-04-14T15:19:01.147" v="1096"/>
          <ac:spMkLst>
            <pc:docMk/>
            <pc:sldMk cId="3874304536" sldId="322"/>
            <ac:spMk id="114" creationId="{A3FC494B-B621-AE6D-89B2-00976B057DF4}"/>
          </ac:spMkLst>
        </pc:spChg>
        <pc:spChg chg="mod">
          <ac:chgData name="Philippe Karan" userId="c2e8f618-9ffe-4e23-aa52-34539506ef1c" providerId="ADAL" clId="{E8F4D8F7-B644-4C90-B48F-865583813CD9}" dt="2023-04-14T15:19:01.147" v="1096"/>
          <ac:spMkLst>
            <pc:docMk/>
            <pc:sldMk cId="3874304536" sldId="322"/>
            <ac:spMk id="116" creationId="{30FA824D-DBC7-573A-5E7B-E1A3B1F424F2}"/>
          </ac:spMkLst>
        </pc:spChg>
        <pc:spChg chg="mod">
          <ac:chgData name="Philippe Karan" userId="c2e8f618-9ffe-4e23-aa52-34539506ef1c" providerId="ADAL" clId="{E8F4D8F7-B644-4C90-B48F-865583813CD9}" dt="2023-04-14T15:19:01.147" v="1096"/>
          <ac:spMkLst>
            <pc:docMk/>
            <pc:sldMk cId="3874304536" sldId="322"/>
            <ac:spMk id="117" creationId="{4FF6C5C6-A152-1427-AD75-CD9723B471FA}"/>
          </ac:spMkLst>
        </pc:spChg>
        <pc:spChg chg="add mod">
          <ac:chgData name="Philippe Karan" userId="c2e8f618-9ffe-4e23-aa52-34539506ef1c" providerId="ADAL" clId="{E8F4D8F7-B644-4C90-B48F-865583813CD9}" dt="2023-04-14T15:19:11.591" v="1098" actId="1076"/>
          <ac:spMkLst>
            <pc:docMk/>
            <pc:sldMk cId="3874304536" sldId="322"/>
            <ac:spMk id="120" creationId="{27016116-3F15-19E1-51C1-89C1651CAF84}"/>
          </ac:spMkLst>
        </pc:spChg>
        <pc:spChg chg="mod topLvl">
          <ac:chgData name="Philippe Karan" userId="c2e8f618-9ffe-4e23-aa52-34539506ef1c" providerId="ADAL" clId="{E8F4D8F7-B644-4C90-B48F-865583813CD9}" dt="2023-04-14T15:25:16.872" v="1184" actId="165"/>
          <ac:spMkLst>
            <pc:docMk/>
            <pc:sldMk cId="3874304536" sldId="322"/>
            <ac:spMk id="123" creationId="{9383B583-F24A-CA2F-7754-8B8900753354}"/>
          </ac:spMkLst>
        </pc:spChg>
        <pc:spChg chg="mod topLvl">
          <ac:chgData name="Philippe Karan" userId="c2e8f618-9ffe-4e23-aa52-34539506ef1c" providerId="ADAL" clId="{E8F4D8F7-B644-4C90-B48F-865583813CD9}" dt="2023-04-14T15:25:16.872" v="1184" actId="165"/>
          <ac:spMkLst>
            <pc:docMk/>
            <pc:sldMk cId="3874304536" sldId="322"/>
            <ac:spMk id="124" creationId="{30AF68CD-31A7-4D5A-C67D-6D8F9397F13F}"/>
          </ac:spMkLst>
        </pc:spChg>
        <pc:spChg chg="mod topLvl">
          <ac:chgData name="Philippe Karan" userId="c2e8f618-9ffe-4e23-aa52-34539506ef1c" providerId="ADAL" clId="{E8F4D8F7-B644-4C90-B48F-865583813CD9}" dt="2023-04-14T15:25:16.872" v="1184" actId="165"/>
          <ac:spMkLst>
            <pc:docMk/>
            <pc:sldMk cId="3874304536" sldId="322"/>
            <ac:spMk id="126" creationId="{C676B83A-48F1-F5BA-7911-EB3C226085A2}"/>
          </ac:spMkLst>
        </pc:spChg>
        <pc:spChg chg="add mod">
          <ac:chgData name="Philippe Karan" userId="c2e8f618-9ffe-4e23-aa52-34539506ef1c" providerId="ADAL" clId="{E8F4D8F7-B644-4C90-B48F-865583813CD9}" dt="2023-04-14T15:20:48.542" v="1140" actId="20577"/>
          <ac:spMkLst>
            <pc:docMk/>
            <pc:sldMk cId="3874304536" sldId="322"/>
            <ac:spMk id="127" creationId="{42D1C17D-73D1-A663-B45D-CCB205765BE9}"/>
          </ac:spMkLst>
        </pc:spChg>
        <pc:spChg chg="mod topLvl">
          <ac:chgData name="Philippe Karan" userId="c2e8f618-9ffe-4e23-aa52-34539506ef1c" providerId="ADAL" clId="{E8F4D8F7-B644-4C90-B48F-865583813CD9}" dt="2023-04-14T15:25:24.560" v="1185" actId="165"/>
          <ac:spMkLst>
            <pc:docMk/>
            <pc:sldMk cId="3874304536" sldId="322"/>
            <ac:spMk id="130" creationId="{0C149620-4728-0B30-1288-643B2510FCFF}"/>
          </ac:spMkLst>
        </pc:spChg>
        <pc:spChg chg="mod topLvl">
          <ac:chgData name="Philippe Karan" userId="c2e8f618-9ffe-4e23-aa52-34539506ef1c" providerId="ADAL" clId="{E8F4D8F7-B644-4C90-B48F-865583813CD9}" dt="2023-04-14T15:25:24.560" v="1185" actId="165"/>
          <ac:spMkLst>
            <pc:docMk/>
            <pc:sldMk cId="3874304536" sldId="322"/>
            <ac:spMk id="131" creationId="{FBE769D5-61EB-F635-D4B7-BFFB192E0D16}"/>
          </ac:spMkLst>
        </pc:spChg>
        <pc:spChg chg="mod topLvl">
          <ac:chgData name="Philippe Karan" userId="c2e8f618-9ffe-4e23-aa52-34539506ef1c" providerId="ADAL" clId="{E8F4D8F7-B644-4C90-B48F-865583813CD9}" dt="2023-04-14T15:25:24.560" v="1185" actId="165"/>
          <ac:spMkLst>
            <pc:docMk/>
            <pc:sldMk cId="3874304536" sldId="322"/>
            <ac:spMk id="133" creationId="{3D64CAC3-A32D-810C-207B-550D9A6B5FE7}"/>
          </ac:spMkLst>
        </pc:spChg>
        <pc:spChg chg="add mod">
          <ac:chgData name="Philippe Karan" userId="c2e8f618-9ffe-4e23-aa52-34539506ef1c" providerId="ADAL" clId="{E8F4D8F7-B644-4C90-B48F-865583813CD9}" dt="2023-04-14T15:21:54.214" v="1164" actId="20577"/>
          <ac:spMkLst>
            <pc:docMk/>
            <pc:sldMk cId="3874304536" sldId="322"/>
            <ac:spMk id="134" creationId="{AD996568-5770-CBF6-A425-F5CA98A95052}"/>
          </ac:spMkLst>
        </pc:spChg>
        <pc:spChg chg="add mod">
          <ac:chgData name="Philippe Karan" userId="c2e8f618-9ffe-4e23-aa52-34539506ef1c" providerId="ADAL" clId="{E8F4D8F7-B644-4C90-B48F-865583813CD9}" dt="2023-04-14T15:19:11.591" v="1098" actId="1076"/>
          <ac:spMkLst>
            <pc:docMk/>
            <pc:sldMk cId="3874304536" sldId="322"/>
            <ac:spMk id="135" creationId="{DF4C95B6-F0CA-FDDE-45AF-37C6E4EB12C9}"/>
          </ac:spMkLst>
        </pc:spChg>
        <pc:spChg chg="add mod">
          <ac:chgData name="Philippe Karan" userId="c2e8f618-9ffe-4e23-aa52-34539506ef1c" providerId="ADAL" clId="{E8F4D8F7-B644-4C90-B48F-865583813CD9}" dt="2023-04-14T15:19:11.591" v="1098" actId="1076"/>
          <ac:spMkLst>
            <pc:docMk/>
            <pc:sldMk cId="3874304536" sldId="322"/>
            <ac:spMk id="137" creationId="{7806B2EC-C7C6-4984-FC1A-85820261FDA2}"/>
          </ac:spMkLst>
        </pc:spChg>
        <pc:spChg chg="add mod">
          <ac:chgData name="Philippe Karan" userId="c2e8f618-9ffe-4e23-aa52-34539506ef1c" providerId="ADAL" clId="{E8F4D8F7-B644-4C90-B48F-865583813CD9}" dt="2023-04-14T15:20:26.718" v="1131" actId="20577"/>
          <ac:spMkLst>
            <pc:docMk/>
            <pc:sldMk cId="3874304536" sldId="322"/>
            <ac:spMk id="138" creationId="{BFC59FD1-D733-176F-2369-8A6A184E2973}"/>
          </ac:spMkLst>
        </pc:spChg>
        <pc:spChg chg="mod">
          <ac:chgData name="Philippe Karan" userId="c2e8f618-9ffe-4e23-aa52-34539506ef1c" providerId="ADAL" clId="{E8F4D8F7-B644-4C90-B48F-865583813CD9}" dt="2023-04-14T15:29:43.640" v="1222" actId="1076"/>
          <ac:spMkLst>
            <pc:docMk/>
            <pc:sldMk cId="3874304536" sldId="322"/>
            <ac:spMk id="140" creationId="{64FC6110-79BA-29D2-4152-E0FD18EE30E3}"/>
          </ac:spMkLst>
        </pc:spChg>
        <pc:spChg chg="mod">
          <ac:chgData name="Philippe Karan" userId="c2e8f618-9ffe-4e23-aa52-34539506ef1c" providerId="ADAL" clId="{E8F4D8F7-B644-4C90-B48F-865583813CD9}" dt="2023-04-14T15:28:58.973" v="1200"/>
          <ac:spMkLst>
            <pc:docMk/>
            <pc:sldMk cId="3874304536" sldId="322"/>
            <ac:spMk id="141" creationId="{C5ABE5DA-D06D-7A6A-85AA-8196931B6780}"/>
          </ac:spMkLst>
        </pc:spChg>
        <pc:spChg chg="mod">
          <ac:chgData name="Philippe Karan" userId="c2e8f618-9ffe-4e23-aa52-34539506ef1c" providerId="ADAL" clId="{E8F4D8F7-B644-4C90-B48F-865583813CD9}" dt="2023-04-14T15:31:25.979" v="1242" actId="14100"/>
          <ac:spMkLst>
            <pc:docMk/>
            <pc:sldMk cId="3874304536" sldId="322"/>
            <ac:spMk id="143" creationId="{40C0CDC6-D5D5-26A3-C846-5E605B6BFC08}"/>
          </ac:spMkLst>
        </pc:spChg>
        <pc:spChg chg="mod">
          <ac:chgData name="Philippe Karan" userId="c2e8f618-9ffe-4e23-aa52-34539506ef1c" providerId="ADAL" clId="{E8F4D8F7-B644-4C90-B48F-865583813CD9}" dt="2023-04-14T15:31:34.221" v="1244" actId="1076"/>
          <ac:spMkLst>
            <pc:docMk/>
            <pc:sldMk cId="3874304536" sldId="322"/>
            <ac:spMk id="144" creationId="{3A9E96C9-6884-A641-4B34-9CBA00CAAC2E}"/>
          </ac:spMkLst>
        </pc:spChg>
        <pc:grpChg chg="del">
          <ac:chgData name="Philippe Karan" userId="c2e8f618-9ffe-4e23-aa52-34539506ef1c" providerId="ADAL" clId="{E8F4D8F7-B644-4C90-B48F-865583813CD9}" dt="2023-04-14T15:18:56.863" v="1095" actId="478"/>
          <ac:grpSpMkLst>
            <pc:docMk/>
            <pc:sldMk cId="3874304536" sldId="322"/>
            <ac:grpSpMk id="54" creationId="{3ECD1FBF-6048-40EF-8D4F-87B6BF5289F4}"/>
          </ac:grpSpMkLst>
        </pc:grpChg>
        <pc:grpChg chg="del">
          <ac:chgData name="Philippe Karan" userId="c2e8f618-9ffe-4e23-aa52-34539506ef1c" providerId="ADAL" clId="{E8F4D8F7-B644-4C90-B48F-865583813CD9}" dt="2023-04-14T15:18:56.863" v="1095" actId="478"/>
          <ac:grpSpMkLst>
            <pc:docMk/>
            <pc:sldMk cId="3874304536" sldId="322"/>
            <ac:grpSpMk id="62" creationId="{4C6309DF-2037-4460-971C-BFD1CEA3A554}"/>
          </ac:grpSpMkLst>
        </pc:grpChg>
        <pc:grpChg chg="del">
          <ac:chgData name="Philippe Karan" userId="c2e8f618-9ffe-4e23-aa52-34539506ef1c" providerId="ADAL" clId="{E8F4D8F7-B644-4C90-B48F-865583813CD9}" dt="2023-04-14T15:18:56.863" v="1095" actId="478"/>
          <ac:grpSpMkLst>
            <pc:docMk/>
            <pc:sldMk cId="3874304536" sldId="322"/>
            <ac:grpSpMk id="69" creationId="{286B35B9-EA78-480F-B191-B8FDD33F371B}"/>
          </ac:grpSpMkLst>
        </pc:grpChg>
        <pc:grpChg chg="add mod">
          <ac:chgData name="Philippe Karan" userId="c2e8f618-9ffe-4e23-aa52-34539506ef1c" providerId="ADAL" clId="{E8F4D8F7-B644-4C90-B48F-865583813CD9}" dt="2023-04-14T15:25:51.476" v="1188" actId="1076"/>
          <ac:grpSpMkLst>
            <pc:docMk/>
            <pc:sldMk cId="3874304536" sldId="322"/>
            <ac:grpSpMk id="107" creationId="{64E551B9-8061-484E-8585-9470757FC943}"/>
          </ac:grpSpMkLst>
        </pc:grpChg>
        <pc:grpChg chg="mod">
          <ac:chgData name="Philippe Karan" userId="c2e8f618-9ffe-4e23-aa52-34539506ef1c" providerId="ADAL" clId="{E8F4D8F7-B644-4C90-B48F-865583813CD9}" dt="2023-04-14T15:19:01.147" v="1096"/>
          <ac:grpSpMkLst>
            <pc:docMk/>
            <pc:sldMk cId="3874304536" sldId="322"/>
            <ac:grpSpMk id="108" creationId="{00744C7C-CA0A-9474-F3FF-28BECB0B7372}"/>
          </ac:grpSpMkLst>
        </pc:grpChg>
        <pc:grpChg chg="add del mod">
          <ac:chgData name="Philippe Karan" userId="c2e8f618-9ffe-4e23-aa52-34539506ef1c" providerId="ADAL" clId="{E8F4D8F7-B644-4C90-B48F-865583813CD9}" dt="2023-04-14T15:25:16.872" v="1184" actId="165"/>
          <ac:grpSpMkLst>
            <pc:docMk/>
            <pc:sldMk cId="3874304536" sldId="322"/>
            <ac:grpSpMk id="121" creationId="{6AD6B020-291D-FD36-03A3-B2FAA72ECA24}"/>
          </ac:grpSpMkLst>
        </pc:grpChg>
        <pc:grpChg chg="add del mod">
          <ac:chgData name="Philippe Karan" userId="c2e8f618-9ffe-4e23-aa52-34539506ef1c" providerId="ADAL" clId="{E8F4D8F7-B644-4C90-B48F-865583813CD9}" dt="2023-04-14T15:25:24.560" v="1185" actId="165"/>
          <ac:grpSpMkLst>
            <pc:docMk/>
            <pc:sldMk cId="3874304536" sldId="322"/>
            <ac:grpSpMk id="128" creationId="{B019A24A-7972-A0C2-1014-4D2B1CE7F994}"/>
          </ac:grpSpMkLst>
        </pc:grpChg>
        <pc:grpChg chg="add mod">
          <ac:chgData name="Philippe Karan" userId="c2e8f618-9ffe-4e23-aa52-34539506ef1c" providerId="ADAL" clId="{E8F4D8F7-B644-4C90-B48F-865583813CD9}" dt="2023-04-14T15:30:08.433" v="1223" actId="1076"/>
          <ac:grpSpMkLst>
            <pc:docMk/>
            <pc:sldMk cId="3874304536" sldId="322"/>
            <ac:grpSpMk id="139" creationId="{3827816B-5B75-D7B0-CE61-F3F88EA01BFF}"/>
          </ac:grpSpMkLst>
        </pc:grpChg>
        <pc:grpChg chg="add mod">
          <ac:chgData name="Philippe Karan" userId="c2e8f618-9ffe-4e23-aa52-34539506ef1c" providerId="ADAL" clId="{E8F4D8F7-B644-4C90-B48F-865583813CD9}" dt="2023-04-14T15:31:38.284" v="1245" actId="1076"/>
          <ac:grpSpMkLst>
            <pc:docMk/>
            <pc:sldMk cId="3874304536" sldId="322"/>
            <ac:grpSpMk id="142" creationId="{0E127C87-B47A-2B1D-B1C6-1FC9C0478DC2}"/>
          </ac:grpSpMkLst>
        </pc:grpChg>
        <pc:picChg chg="del">
          <ac:chgData name="Philippe Karan" userId="c2e8f618-9ffe-4e23-aa52-34539506ef1c" providerId="ADAL" clId="{E8F4D8F7-B644-4C90-B48F-865583813CD9}" dt="2023-04-14T15:18:56.863" v="1095" actId="478"/>
          <ac:picMkLst>
            <pc:docMk/>
            <pc:sldMk cId="3874304536" sldId="322"/>
            <ac:picMk id="11" creationId="{32E129C9-EABE-48B1-90D5-A33C885B6C55}"/>
          </ac:picMkLst>
        </pc:picChg>
        <pc:picChg chg="del">
          <ac:chgData name="Philippe Karan" userId="c2e8f618-9ffe-4e23-aa52-34539506ef1c" providerId="ADAL" clId="{E8F4D8F7-B644-4C90-B48F-865583813CD9}" dt="2023-04-14T15:18:56.863" v="1095" actId="478"/>
          <ac:picMkLst>
            <pc:docMk/>
            <pc:sldMk cId="3874304536" sldId="322"/>
            <ac:picMk id="73" creationId="{80947FA3-29CF-4BA5-869F-1D4FBE9B7C2C}"/>
          </ac:picMkLst>
        </pc:picChg>
        <pc:picChg chg="del">
          <ac:chgData name="Philippe Karan" userId="c2e8f618-9ffe-4e23-aa52-34539506ef1c" providerId="ADAL" clId="{E8F4D8F7-B644-4C90-B48F-865583813CD9}" dt="2023-04-14T15:18:56.863" v="1095" actId="478"/>
          <ac:picMkLst>
            <pc:docMk/>
            <pc:sldMk cId="3874304536" sldId="322"/>
            <ac:picMk id="75" creationId="{7F98D7E3-8168-4251-A79B-0207E00E2842}"/>
          </ac:picMkLst>
        </pc:picChg>
        <pc:cxnChg chg="add mod">
          <ac:chgData name="Philippe Karan" userId="c2e8f618-9ffe-4e23-aa52-34539506ef1c" providerId="ADAL" clId="{E8F4D8F7-B644-4C90-B48F-865583813CD9}" dt="2023-04-14T15:19:11.591" v="1098" actId="1076"/>
          <ac:cxnSpMkLst>
            <pc:docMk/>
            <pc:sldMk cId="3874304536" sldId="322"/>
            <ac:cxnSpMk id="3" creationId="{FDBF6FE9-B50F-C2C1-9824-4086D06E95A4}"/>
          </ac:cxnSpMkLst>
        </pc:cxnChg>
        <pc:cxnChg chg="add mod">
          <ac:chgData name="Philippe Karan" userId="c2e8f618-9ffe-4e23-aa52-34539506ef1c" providerId="ADAL" clId="{E8F4D8F7-B644-4C90-B48F-865583813CD9}" dt="2023-04-14T15:19:11.591" v="1098" actId="1076"/>
          <ac:cxnSpMkLst>
            <pc:docMk/>
            <pc:sldMk cId="3874304536" sldId="322"/>
            <ac:cxnSpMk id="5" creationId="{CDB88D99-BD00-11D0-3B1B-5DF5A1825A1C}"/>
          </ac:cxnSpMkLst>
        </pc:cxnChg>
        <pc:cxnChg chg="add mod">
          <ac:chgData name="Philippe Karan" userId="c2e8f618-9ffe-4e23-aa52-34539506ef1c" providerId="ADAL" clId="{E8F4D8F7-B644-4C90-B48F-865583813CD9}" dt="2023-04-14T15:19:11.591" v="1098" actId="1076"/>
          <ac:cxnSpMkLst>
            <pc:docMk/>
            <pc:sldMk cId="3874304536" sldId="322"/>
            <ac:cxnSpMk id="6" creationId="{D2966AD3-CBC5-4DFC-CE1B-BAFC5D08C424}"/>
          </ac:cxnSpMkLst>
        </pc:cxnChg>
        <pc:cxnChg chg="add mod">
          <ac:chgData name="Philippe Karan" userId="c2e8f618-9ffe-4e23-aa52-34539506ef1c" providerId="ADAL" clId="{E8F4D8F7-B644-4C90-B48F-865583813CD9}" dt="2023-04-14T15:19:11.591" v="1098" actId="1076"/>
          <ac:cxnSpMkLst>
            <pc:docMk/>
            <pc:sldMk cId="3874304536" sldId="322"/>
            <ac:cxnSpMk id="7" creationId="{81140001-9744-CD55-604C-64EC97440CA9}"/>
          </ac:cxnSpMkLst>
        </pc:cxnChg>
        <pc:cxnChg chg="add mod">
          <ac:chgData name="Philippe Karan" userId="c2e8f618-9ffe-4e23-aa52-34539506ef1c" providerId="ADAL" clId="{E8F4D8F7-B644-4C90-B48F-865583813CD9}" dt="2023-04-14T15:19:11.591" v="1098" actId="1076"/>
          <ac:cxnSpMkLst>
            <pc:docMk/>
            <pc:sldMk cId="3874304536" sldId="322"/>
            <ac:cxnSpMk id="10" creationId="{8F8A359C-2AE6-D1D7-456F-315E616029C0}"/>
          </ac:cxnSpMkLst>
        </pc:cxnChg>
        <pc:cxnChg chg="add mod">
          <ac:chgData name="Philippe Karan" userId="c2e8f618-9ffe-4e23-aa52-34539506ef1c" providerId="ADAL" clId="{E8F4D8F7-B644-4C90-B48F-865583813CD9}" dt="2023-04-14T15:19:11.591" v="1098" actId="1076"/>
          <ac:cxnSpMkLst>
            <pc:docMk/>
            <pc:sldMk cId="3874304536" sldId="322"/>
            <ac:cxnSpMk id="13" creationId="{66090AFC-C3C0-EDAD-98A9-8C9ACDEB35F3}"/>
          </ac:cxnSpMkLst>
        </pc:cxnChg>
        <pc:cxnChg chg="add mod">
          <ac:chgData name="Philippe Karan" userId="c2e8f618-9ffe-4e23-aa52-34539506ef1c" providerId="ADAL" clId="{E8F4D8F7-B644-4C90-B48F-865583813CD9}" dt="2023-04-14T15:19:11.591" v="1098" actId="1076"/>
          <ac:cxnSpMkLst>
            <pc:docMk/>
            <pc:sldMk cId="3874304536" sldId="322"/>
            <ac:cxnSpMk id="14" creationId="{31C1A699-D11E-C8FF-2D0C-02EE02EC3CD3}"/>
          </ac:cxnSpMkLst>
        </pc:cxnChg>
        <pc:cxnChg chg="add mod">
          <ac:chgData name="Philippe Karan" userId="c2e8f618-9ffe-4e23-aa52-34539506ef1c" providerId="ADAL" clId="{E8F4D8F7-B644-4C90-B48F-865583813CD9}" dt="2023-04-14T15:19:11.591" v="1098" actId="1076"/>
          <ac:cxnSpMkLst>
            <pc:docMk/>
            <pc:sldMk cId="3874304536" sldId="322"/>
            <ac:cxnSpMk id="15" creationId="{4FAC5D5C-5F26-0F12-BC32-B4E7C5D1D3EC}"/>
          </ac:cxnSpMkLst>
        </pc:cxnChg>
        <pc:cxnChg chg="add mod">
          <ac:chgData name="Philippe Karan" userId="c2e8f618-9ffe-4e23-aa52-34539506ef1c" providerId="ADAL" clId="{E8F4D8F7-B644-4C90-B48F-865583813CD9}" dt="2023-04-14T15:19:11.591" v="1098" actId="1076"/>
          <ac:cxnSpMkLst>
            <pc:docMk/>
            <pc:sldMk cId="3874304536" sldId="322"/>
            <ac:cxnSpMk id="16" creationId="{DE2DA88D-7E56-5494-4412-181F2123B459}"/>
          </ac:cxnSpMkLst>
        </pc:cxnChg>
        <pc:cxnChg chg="add mod">
          <ac:chgData name="Philippe Karan" userId="c2e8f618-9ffe-4e23-aa52-34539506ef1c" providerId="ADAL" clId="{E8F4D8F7-B644-4C90-B48F-865583813CD9}" dt="2023-04-14T15:19:11.591" v="1098" actId="1076"/>
          <ac:cxnSpMkLst>
            <pc:docMk/>
            <pc:sldMk cId="3874304536" sldId="322"/>
            <ac:cxnSpMk id="51" creationId="{7422C36A-2D2A-6873-0F2D-C33BF9A5DFB1}"/>
          </ac:cxnSpMkLst>
        </pc:cxnChg>
        <pc:cxnChg chg="add mod">
          <ac:chgData name="Philippe Karan" userId="c2e8f618-9ffe-4e23-aa52-34539506ef1c" providerId="ADAL" clId="{E8F4D8F7-B644-4C90-B48F-865583813CD9}" dt="2023-04-14T15:19:11.591" v="1098" actId="1076"/>
          <ac:cxnSpMkLst>
            <pc:docMk/>
            <pc:sldMk cId="3874304536" sldId="322"/>
            <ac:cxnSpMk id="53" creationId="{C53E4318-73E3-49A3-FBAF-3E8CE4A73BDF}"/>
          </ac:cxnSpMkLst>
        </pc:cxnChg>
        <pc:cxnChg chg="add mod">
          <ac:chgData name="Philippe Karan" userId="c2e8f618-9ffe-4e23-aa52-34539506ef1c" providerId="ADAL" clId="{E8F4D8F7-B644-4C90-B48F-865583813CD9}" dt="2023-04-14T15:19:11.591" v="1098" actId="1076"/>
          <ac:cxnSpMkLst>
            <pc:docMk/>
            <pc:sldMk cId="3874304536" sldId="322"/>
            <ac:cxnSpMk id="55" creationId="{4F412065-B51F-E3EC-679F-F5EA32B6066D}"/>
          </ac:cxnSpMkLst>
        </pc:cxnChg>
        <pc:cxnChg chg="add mod">
          <ac:chgData name="Philippe Karan" userId="c2e8f618-9ffe-4e23-aa52-34539506ef1c" providerId="ADAL" clId="{E8F4D8F7-B644-4C90-B48F-865583813CD9}" dt="2023-04-14T15:19:11.591" v="1098" actId="1076"/>
          <ac:cxnSpMkLst>
            <pc:docMk/>
            <pc:sldMk cId="3874304536" sldId="322"/>
            <ac:cxnSpMk id="56" creationId="{445AF4D8-E0DA-F606-EADB-29745BF80FBD}"/>
          </ac:cxnSpMkLst>
        </pc:cxnChg>
        <pc:cxnChg chg="add mod">
          <ac:chgData name="Philippe Karan" userId="c2e8f618-9ffe-4e23-aa52-34539506ef1c" providerId="ADAL" clId="{E8F4D8F7-B644-4C90-B48F-865583813CD9}" dt="2023-04-14T15:19:11.591" v="1098" actId="1076"/>
          <ac:cxnSpMkLst>
            <pc:docMk/>
            <pc:sldMk cId="3874304536" sldId="322"/>
            <ac:cxnSpMk id="57" creationId="{F03DA901-696A-E93A-FE55-9511A593A2AD}"/>
          </ac:cxnSpMkLst>
        </pc:cxnChg>
        <pc:cxnChg chg="add mod">
          <ac:chgData name="Philippe Karan" userId="c2e8f618-9ffe-4e23-aa52-34539506ef1c" providerId="ADAL" clId="{E8F4D8F7-B644-4C90-B48F-865583813CD9}" dt="2023-04-14T15:19:11.591" v="1098" actId="1076"/>
          <ac:cxnSpMkLst>
            <pc:docMk/>
            <pc:sldMk cId="3874304536" sldId="322"/>
            <ac:cxnSpMk id="67" creationId="{F3DC52D9-DF49-CCB7-D542-DFFF3F6425F5}"/>
          </ac:cxnSpMkLst>
        </pc:cxnChg>
        <pc:cxnChg chg="del">
          <ac:chgData name="Philippe Karan" userId="c2e8f618-9ffe-4e23-aa52-34539506ef1c" providerId="ADAL" clId="{E8F4D8F7-B644-4C90-B48F-865583813CD9}" dt="2023-04-14T15:18:56.863" v="1095" actId="478"/>
          <ac:cxnSpMkLst>
            <pc:docMk/>
            <pc:sldMk cId="3874304536" sldId="322"/>
            <ac:cxnSpMk id="70" creationId="{06FA2CB5-50FA-48CC-AC3A-7E5B4C079340}"/>
          </ac:cxnSpMkLst>
        </pc:cxnChg>
        <pc:cxnChg chg="del">
          <ac:chgData name="Philippe Karan" userId="c2e8f618-9ffe-4e23-aa52-34539506ef1c" providerId="ADAL" clId="{E8F4D8F7-B644-4C90-B48F-865583813CD9}" dt="2023-04-14T15:18:56.863" v="1095" actId="478"/>
          <ac:cxnSpMkLst>
            <pc:docMk/>
            <pc:sldMk cId="3874304536" sldId="322"/>
            <ac:cxnSpMk id="71" creationId="{95FFCF01-64ED-4CC2-BCF5-537E6BA2B484}"/>
          </ac:cxnSpMkLst>
        </pc:cxnChg>
        <pc:cxnChg chg="add mod">
          <ac:chgData name="Philippe Karan" userId="c2e8f618-9ffe-4e23-aa52-34539506ef1c" providerId="ADAL" clId="{E8F4D8F7-B644-4C90-B48F-865583813CD9}" dt="2023-04-14T15:19:11.591" v="1098" actId="1076"/>
          <ac:cxnSpMkLst>
            <pc:docMk/>
            <pc:sldMk cId="3874304536" sldId="322"/>
            <ac:cxnSpMk id="72" creationId="{C8CF8A0B-2355-2270-FB07-63760E9FC3C8}"/>
          </ac:cxnSpMkLst>
        </pc:cxnChg>
        <pc:cxnChg chg="add mod">
          <ac:chgData name="Philippe Karan" userId="c2e8f618-9ffe-4e23-aa52-34539506ef1c" providerId="ADAL" clId="{E8F4D8F7-B644-4C90-B48F-865583813CD9}" dt="2023-04-14T15:19:11.591" v="1098" actId="1076"/>
          <ac:cxnSpMkLst>
            <pc:docMk/>
            <pc:sldMk cId="3874304536" sldId="322"/>
            <ac:cxnSpMk id="74" creationId="{F42DA42C-2495-0EBA-B144-EB5CACF8BF44}"/>
          </ac:cxnSpMkLst>
        </pc:cxnChg>
        <pc:cxnChg chg="add mod">
          <ac:chgData name="Philippe Karan" userId="c2e8f618-9ffe-4e23-aa52-34539506ef1c" providerId="ADAL" clId="{E8F4D8F7-B644-4C90-B48F-865583813CD9}" dt="2023-04-14T15:19:11.591" v="1098" actId="1076"/>
          <ac:cxnSpMkLst>
            <pc:docMk/>
            <pc:sldMk cId="3874304536" sldId="322"/>
            <ac:cxnSpMk id="76" creationId="{688F3513-A766-BF93-F414-D62B38B71E4D}"/>
          </ac:cxnSpMkLst>
        </pc:cxnChg>
        <pc:cxnChg chg="add mod">
          <ac:chgData name="Philippe Karan" userId="c2e8f618-9ffe-4e23-aa52-34539506ef1c" providerId="ADAL" clId="{E8F4D8F7-B644-4C90-B48F-865583813CD9}" dt="2023-04-14T15:19:11.591" v="1098" actId="1076"/>
          <ac:cxnSpMkLst>
            <pc:docMk/>
            <pc:sldMk cId="3874304536" sldId="322"/>
            <ac:cxnSpMk id="77" creationId="{07FF9EE3-691A-652C-8349-80026AD08C8A}"/>
          </ac:cxnSpMkLst>
        </pc:cxnChg>
        <pc:cxnChg chg="add mod">
          <ac:chgData name="Philippe Karan" userId="c2e8f618-9ffe-4e23-aa52-34539506ef1c" providerId="ADAL" clId="{E8F4D8F7-B644-4C90-B48F-865583813CD9}" dt="2023-04-14T15:19:11.591" v="1098" actId="1076"/>
          <ac:cxnSpMkLst>
            <pc:docMk/>
            <pc:sldMk cId="3874304536" sldId="322"/>
            <ac:cxnSpMk id="78" creationId="{E51B0CC8-887E-F466-AAC1-90CBC0D022C8}"/>
          </ac:cxnSpMkLst>
        </pc:cxnChg>
        <pc:cxnChg chg="add mod">
          <ac:chgData name="Philippe Karan" userId="c2e8f618-9ffe-4e23-aa52-34539506ef1c" providerId="ADAL" clId="{E8F4D8F7-B644-4C90-B48F-865583813CD9}" dt="2023-04-14T15:19:11.591" v="1098" actId="1076"/>
          <ac:cxnSpMkLst>
            <pc:docMk/>
            <pc:sldMk cId="3874304536" sldId="322"/>
            <ac:cxnSpMk id="79" creationId="{C7260334-C5B3-9E8E-9F4F-B71F1E93B99D}"/>
          </ac:cxnSpMkLst>
        </pc:cxnChg>
        <pc:cxnChg chg="add mod">
          <ac:chgData name="Philippe Karan" userId="c2e8f618-9ffe-4e23-aa52-34539506ef1c" providerId="ADAL" clId="{E8F4D8F7-B644-4C90-B48F-865583813CD9}" dt="2023-04-14T15:19:11.591" v="1098" actId="1076"/>
          <ac:cxnSpMkLst>
            <pc:docMk/>
            <pc:sldMk cId="3874304536" sldId="322"/>
            <ac:cxnSpMk id="82" creationId="{66712928-75B0-32D5-377A-F49B54C1CBC9}"/>
          </ac:cxnSpMkLst>
        </pc:cxnChg>
        <pc:cxnChg chg="add mod">
          <ac:chgData name="Philippe Karan" userId="c2e8f618-9ffe-4e23-aa52-34539506ef1c" providerId="ADAL" clId="{E8F4D8F7-B644-4C90-B48F-865583813CD9}" dt="2023-04-14T15:19:11.591" v="1098" actId="1076"/>
          <ac:cxnSpMkLst>
            <pc:docMk/>
            <pc:sldMk cId="3874304536" sldId="322"/>
            <ac:cxnSpMk id="83" creationId="{6ADB0746-52AA-6445-3A06-36E125C99E89}"/>
          </ac:cxnSpMkLst>
        </pc:cxnChg>
        <pc:cxnChg chg="add mod">
          <ac:chgData name="Philippe Karan" userId="c2e8f618-9ffe-4e23-aa52-34539506ef1c" providerId="ADAL" clId="{E8F4D8F7-B644-4C90-B48F-865583813CD9}" dt="2023-04-14T15:19:11.591" v="1098" actId="1076"/>
          <ac:cxnSpMkLst>
            <pc:docMk/>
            <pc:sldMk cId="3874304536" sldId="322"/>
            <ac:cxnSpMk id="84" creationId="{9E9DB394-ACC0-C0D9-1BA3-F510B45E9039}"/>
          </ac:cxnSpMkLst>
        </pc:cxnChg>
        <pc:cxnChg chg="add mod">
          <ac:chgData name="Philippe Karan" userId="c2e8f618-9ffe-4e23-aa52-34539506ef1c" providerId="ADAL" clId="{E8F4D8F7-B644-4C90-B48F-865583813CD9}" dt="2023-04-14T15:19:11.591" v="1098" actId="1076"/>
          <ac:cxnSpMkLst>
            <pc:docMk/>
            <pc:sldMk cId="3874304536" sldId="322"/>
            <ac:cxnSpMk id="85" creationId="{4609C625-262B-1C65-A993-C3122D3CAD80}"/>
          </ac:cxnSpMkLst>
        </pc:cxnChg>
        <pc:cxnChg chg="add mod">
          <ac:chgData name="Philippe Karan" userId="c2e8f618-9ffe-4e23-aa52-34539506ef1c" providerId="ADAL" clId="{E8F4D8F7-B644-4C90-B48F-865583813CD9}" dt="2023-04-14T15:19:11.591" v="1098" actId="1076"/>
          <ac:cxnSpMkLst>
            <pc:docMk/>
            <pc:sldMk cId="3874304536" sldId="322"/>
            <ac:cxnSpMk id="87" creationId="{9E1A439E-ACFA-772D-7191-1898558D8ED7}"/>
          </ac:cxnSpMkLst>
        </pc:cxnChg>
        <pc:cxnChg chg="add mod">
          <ac:chgData name="Philippe Karan" userId="c2e8f618-9ffe-4e23-aa52-34539506ef1c" providerId="ADAL" clId="{E8F4D8F7-B644-4C90-B48F-865583813CD9}" dt="2023-04-14T15:19:11.591" v="1098" actId="1076"/>
          <ac:cxnSpMkLst>
            <pc:docMk/>
            <pc:sldMk cId="3874304536" sldId="322"/>
            <ac:cxnSpMk id="88" creationId="{269348FD-A83B-EDFA-4351-E574083C89F6}"/>
          </ac:cxnSpMkLst>
        </pc:cxnChg>
        <pc:cxnChg chg="add mod">
          <ac:chgData name="Philippe Karan" userId="c2e8f618-9ffe-4e23-aa52-34539506ef1c" providerId="ADAL" clId="{E8F4D8F7-B644-4C90-B48F-865583813CD9}" dt="2023-04-14T15:19:11.591" v="1098" actId="1076"/>
          <ac:cxnSpMkLst>
            <pc:docMk/>
            <pc:sldMk cId="3874304536" sldId="322"/>
            <ac:cxnSpMk id="89" creationId="{475F26FB-06FD-1C11-2C5E-18FD8AE62DB0}"/>
          </ac:cxnSpMkLst>
        </pc:cxnChg>
        <pc:cxnChg chg="add mod">
          <ac:chgData name="Philippe Karan" userId="c2e8f618-9ffe-4e23-aa52-34539506ef1c" providerId="ADAL" clId="{E8F4D8F7-B644-4C90-B48F-865583813CD9}" dt="2023-04-14T15:19:11.591" v="1098" actId="1076"/>
          <ac:cxnSpMkLst>
            <pc:docMk/>
            <pc:sldMk cId="3874304536" sldId="322"/>
            <ac:cxnSpMk id="90" creationId="{85920160-DCEA-8598-F27E-F7E1A7130DA3}"/>
          </ac:cxnSpMkLst>
        </pc:cxnChg>
        <pc:cxnChg chg="add mod">
          <ac:chgData name="Philippe Karan" userId="c2e8f618-9ffe-4e23-aa52-34539506ef1c" providerId="ADAL" clId="{E8F4D8F7-B644-4C90-B48F-865583813CD9}" dt="2023-04-14T15:19:11.591" v="1098" actId="1076"/>
          <ac:cxnSpMkLst>
            <pc:docMk/>
            <pc:sldMk cId="3874304536" sldId="322"/>
            <ac:cxnSpMk id="91" creationId="{45344CBD-07D2-F15D-1E0B-036543B4ABCA}"/>
          </ac:cxnSpMkLst>
        </pc:cxnChg>
        <pc:cxnChg chg="add mod">
          <ac:chgData name="Philippe Karan" userId="c2e8f618-9ffe-4e23-aa52-34539506ef1c" providerId="ADAL" clId="{E8F4D8F7-B644-4C90-B48F-865583813CD9}" dt="2023-04-14T15:19:11.591" v="1098" actId="1076"/>
          <ac:cxnSpMkLst>
            <pc:docMk/>
            <pc:sldMk cId="3874304536" sldId="322"/>
            <ac:cxnSpMk id="92" creationId="{B0814734-0A14-5B11-D48C-D8DF3BA6BEE9}"/>
          </ac:cxnSpMkLst>
        </pc:cxnChg>
        <pc:cxnChg chg="add mod">
          <ac:chgData name="Philippe Karan" userId="c2e8f618-9ffe-4e23-aa52-34539506ef1c" providerId="ADAL" clId="{E8F4D8F7-B644-4C90-B48F-865583813CD9}" dt="2023-04-14T15:19:11.591" v="1098" actId="1076"/>
          <ac:cxnSpMkLst>
            <pc:docMk/>
            <pc:sldMk cId="3874304536" sldId="322"/>
            <ac:cxnSpMk id="93" creationId="{D45A4611-E598-D6EA-1357-C87EB45A12B3}"/>
          </ac:cxnSpMkLst>
        </pc:cxnChg>
        <pc:cxnChg chg="add mod">
          <ac:chgData name="Philippe Karan" userId="c2e8f618-9ffe-4e23-aa52-34539506ef1c" providerId="ADAL" clId="{E8F4D8F7-B644-4C90-B48F-865583813CD9}" dt="2023-04-14T15:19:11.591" v="1098" actId="1076"/>
          <ac:cxnSpMkLst>
            <pc:docMk/>
            <pc:sldMk cId="3874304536" sldId="322"/>
            <ac:cxnSpMk id="94" creationId="{0FF5331C-5D00-2061-F90D-96881A70D74E}"/>
          </ac:cxnSpMkLst>
        </pc:cxnChg>
        <pc:cxnChg chg="add mod">
          <ac:chgData name="Philippe Karan" userId="c2e8f618-9ffe-4e23-aa52-34539506ef1c" providerId="ADAL" clId="{E8F4D8F7-B644-4C90-B48F-865583813CD9}" dt="2023-04-14T15:19:11.591" v="1098" actId="1076"/>
          <ac:cxnSpMkLst>
            <pc:docMk/>
            <pc:sldMk cId="3874304536" sldId="322"/>
            <ac:cxnSpMk id="95" creationId="{203C0B34-B38E-D986-2233-A317E1D5AC6B}"/>
          </ac:cxnSpMkLst>
        </pc:cxnChg>
        <pc:cxnChg chg="add mod">
          <ac:chgData name="Philippe Karan" userId="c2e8f618-9ffe-4e23-aa52-34539506ef1c" providerId="ADAL" clId="{E8F4D8F7-B644-4C90-B48F-865583813CD9}" dt="2023-04-14T15:19:11.591" v="1098" actId="1076"/>
          <ac:cxnSpMkLst>
            <pc:docMk/>
            <pc:sldMk cId="3874304536" sldId="322"/>
            <ac:cxnSpMk id="96" creationId="{09A655F8-7CED-A283-700F-68CDC8642C39}"/>
          </ac:cxnSpMkLst>
        </pc:cxnChg>
        <pc:cxnChg chg="add mod">
          <ac:chgData name="Philippe Karan" userId="c2e8f618-9ffe-4e23-aa52-34539506ef1c" providerId="ADAL" clId="{E8F4D8F7-B644-4C90-B48F-865583813CD9}" dt="2023-04-14T15:19:11.591" v="1098" actId="1076"/>
          <ac:cxnSpMkLst>
            <pc:docMk/>
            <pc:sldMk cId="3874304536" sldId="322"/>
            <ac:cxnSpMk id="97" creationId="{D7113635-569B-DD3F-AF12-7A457EDDE708}"/>
          </ac:cxnSpMkLst>
        </pc:cxnChg>
        <pc:cxnChg chg="add mod">
          <ac:chgData name="Philippe Karan" userId="c2e8f618-9ffe-4e23-aa52-34539506ef1c" providerId="ADAL" clId="{E8F4D8F7-B644-4C90-B48F-865583813CD9}" dt="2023-04-14T15:19:11.591" v="1098" actId="1076"/>
          <ac:cxnSpMkLst>
            <pc:docMk/>
            <pc:sldMk cId="3874304536" sldId="322"/>
            <ac:cxnSpMk id="98" creationId="{99811B67-C265-0328-397F-2BEF9AA3C8EC}"/>
          </ac:cxnSpMkLst>
        </pc:cxnChg>
        <pc:cxnChg chg="add mod">
          <ac:chgData name="Philippe Karan" userId="c2e8f618-9ffe-4e23-aa52-34539506ef1c" providerId="ADAL" clId="{E8F4D8F7-B644-4C90-B48F-865583813CD9}" dt="2023-04-14T15:19:11.591" v="1098" actId="1076"/>
          <ac:cxnSpMkLst>
            <pc:docMk/>
            <pc:sldMk cId="3874304536" sldId="322"/>
            <ac:cxnSpMk id="99" creationId="{6C99CAAC-4576-5D94-1903-6D19C4B46753}"/>
          </ac:cxnSpMkLst>
        </pc:cxnChg>
        <pc:cxnChg chg="add mod">
          <ac:chgData name="Philippe Karan" userId="c2e8f618-9ffe-4e23-aa52-34539506ef1c" providerId="ADAL" clId="{E8F4D8F7-B644-4C90-B48F-865583813CD9}" dt="2023-04-14T15:19:11.591" v="1098" actId="1076"/>
          <ac:cxnSpMkLst>
            <pc:docMk/>
            <pc:sldMk cId="3874304536" sldId="322"/>
            <ac:cxnSpMk id="100" creationId="{76722A8F-6AAB-6CB8-5891-7B421E2003B8}"/>
          </ac:cxnSpMkLst>
        </pc:cxnChg>
        <pc:cxnChg chg="add mod">
          <ac:chgData name="Philippe Karan" userId="c2e8f618-9ffe-4e23-aa52-34539506ef1c" providerId="ADAL" clId="{E8F4D8F7-B644-4C90-B48F-865583813CD9}" dt="2023-04-14T15:19:11.591" v="1098" actId="1076"/>
          <ac:cxnSpMkLst>
            <pc:docMk/>
            <pc:sldMk cId="3874304536" sldId="322"/>
            <ac:cxnSpMk id="101" creationId="{BBC4EA29-C87C-42ED-84C5-8ADC64B55167}"/>
          </ac:cxnSpMkLst>
        </pc:cxnChg>
        <pc:cxnChg chg="add mod">
          <ac:chgData name="Philippe Karan" userId="c2e8f618-9ffe-4e23-aa52-34539506ef1c" providerId="ADAL" clId="{E8F4D8F7-B644-4C90-B48F-865583813CD9}" dt="2023-04-14T15:19:11.591" v="1098" actId="1076"/>
          <ac:cxnSpMkLst>
            <pc:docMk/>
            <pc:sldMk cId="3874304536" sldId="322"/>
            <ac:cxnSpMk id="102" creationId="{A3757204-4A24-84CB-606E-188D6C77523E}"/>
          </ac:cxnSpMkLst>
        </pc:cxnChg>
        <pc:cxnChg chg="mod">
          <ac:chgData name="Philippe Karan" userId="c2e8f618-9ffe-4e23-aa52-34539506ef1c" providerId="ADAL" clId="{E8F4D8F7-B644-4C90-B48F-865583813CD9}" dt="2023-04-14T15:19:01.147" v="1096"/>
          <ac:cxnSpMkLst>
            <pc:docMk/>
            <pc:sldMk cId="3874304536" sldId="322"/>
            <ac:cxnSpMk id="110" creationId="{453567A8-0007-4057-47FA-9AB375348538}"/>
          </ac:cxnSpMkLst>
        </pc:cxnChg>
        <pc:cxnChg chg="mod">
          <ac:chgData name="Philippe Karan" userId="c2e8f618-9ffe-4e23-aa52-34539506ef1c" providerId="ADAL" clId="{E8F4D8F7-B644-4C90-B48F-865583813CD9}" dt="2023-04-14T15:19:01.147" v="1096"/>
          <ac:cxnSpMkLst>
            <pc:docMk/>
            <pc:sldMk cId="3874304536" sldId="322"/>
            <ac:cxnSpMk id="115" creationId="{BE9E348A-3013-0B93-0C1E-F852133B3871}"/>
          </ac:cxnSpMkLst>
        </pc:cxnChg>
        <pc:cxnChg chg="add mod">
          <ac:chgData name="Philippe Karan" userId="c2e8f618-9ffe-4e23-aa52-34539506ef1c" providerId="ADAL" clId="{E8F4D8F7-B644-4C90-B48F-865583813CD9}" dt="2023-04-14T15:25:51.476" v="1188" actId="1076"/>
          <ac:cxnSpMkLst>
            <pc:docMk/>
            <pc:sldMk cId="3874304536" sldId="322"/>
            <ac:cxnSpMk id="118" creationId="{D889DCDC-132E-B6C1-57E1-D340ECC1A19B}"/>
          </ac:cxnSpMkLst>
        </pc:cxnChg>
        <pc:cxnChg chg="add mod">
          <ac:chgData name="Philippe Karan" userId="c2e8f618-9ffe-4e23-aa52-34539506ef1c" providerId="ADAL" clId="{E8F4D8F7-B644-4C90-B48F-865583813CD9}" dt="2023-04-14T15:25:51.476" v="1188" actId="1076"/>
          <ac:cxnSpMkLst>
            <pc:docMk/>
            <pc:sldMk cId="3874304536" sldId="322"/>
            <ac:cxnSpMk id="119" creationId="{ECD1CF2E-5FC5-B957-6281-32FC8A0D924A}"/>
          </ac:cxnSpMkLst>
        </pc:cxnChg>
        <pc:cxnChg chg="mod topLvl">
          <ac:chgData name="Philippe Karan" userId="c2e8f618-9ffe-4e23-aa52-34539506ef1c" providerId="ADAL" clId="{E8F4D8F7-B644-4C90-B48F-865583813CD9}" dt="2023-04-14T15:25:16.872" v="1184" actId="165"/>
          <ac:cxnSpMkLst>
            <pc:docMk/>
            <pc:sldMk cId="3874304536" sldId="322"/>
            <ac:cxnSpMk id="122" creationId="{92C7A340-9C7D-FF1D-148D-378E30CA7945}"/>
          </ac:cxnSpMkLst>
        </pc:cxnChg>
        <pc:cxnChg chg="mod topLvl">
          <ac:chgData name="Philippe Karan" userId="c2e8f618-9ffe-4e23-aa52-34539506ef1c" providerId="ADAL" clId="{E8F4D8F7-B644-4C90-B48F-865583813CD9}" dt="2023-04-14T18:08:48.502" v="1278" actId="1037"/>
          <ac:cxnSpMkLst>
            <pc:docMk/>
            <pc:sldMk cId="3874304536" sldId="322"/>
            <ac:cxnSpMk id="125" creationId="{9E580CE1-42AC-D3D4-0293-3839A304EAAD}"/>
          </ac:cxnSpMkLst>
        </pc:cxnChg>
        <pc:cxnChg chg="mod topLvl">
          <ac:chgData name="Philippe Karan" userId="c2e8f618-9ffe-4e23-aa52-34539506ef1c" providerId="ADAL" clId="{E8F4D8F7-B644-4C90-B48F-865583813CD9}" dt="2023-04-14T15:25:24.560" v="1185" actId="165"/>
          <ac:cxnSpMkLst>
            <pc:docMk/>
            <pc:sldMk cId="3874304536" sldId="322"/>
            <ac:cxnSpMk id="129" creationId="{9AB7DD29-A685-78C5-B830-7F924FE6A233}"/>
          </ac:cxnSpMkLst>
        </pc:cxnChg>
        <pc:cxnChg chg="mod topLvl">
          <ac:chgData name="Philippe Karan" userId="c2e8f618-9ffe-4e23-aa52-34539506ef1c" providerId="ADAL" clId="{E8F4D8F7-B644-4C90-B48F-865583813CD9}" dt="2023-04-14T18:08:51.406" v="1279" actId="1037"/>
          <ac:cxnSpMkLst>
            <pc:docMk/>
            <pc:sldMk cId="3874304536" sldId="322"/>
            <ac:cxnSpMk id="132" creationId="{43224876-1E2B-66D9-F430-C037027456CB}"/>
          </ac:cxnSpMkLst>
        </pc:cxnChg>
        <pc:cxnChg chg="add mod">
          <ac:chgData name="Philippe Karan" userId="c2e8f618-9ffe-4e23-aa52-34539506ef1c" providerId="ADAL" clId="{E8F4D8F7-B644-4C90-B48F-865583813CD9}" dt="2023-04-14T15:19:11.591" v="1098" actId="1076"/>
          <ac:cxnSpMkLst>
            <pc:docMk/>
            <pc:sldMk cId="3874304536" sldId="322"/>
            <ac:cxnSpMk id="136" creationId="{173A8C33-E0D3-9874-69D8-33F1EE26D182}"/>
          </ac:cxnSpMkLst>
        </pc:cxnChg>
      </pc:sldChg>
      <pc:sldChg chg="addSp delSp modSp add mod">
        <pc:chgData name="Philippe Karan" userId="c2e8f618-9ffe-4e23-aa52-34539506ef1c" providerId="ADAL" clId="{E8F4D8F7-B644-4C90-B48F-865583813CD9}" dt="2023-04-16T16:36:42.128" v="1725" actId="1076"/>
        <pc:sldMkLst>
          <pc:docMk/>
          <pc:sldMk cId="809629414" sldId="323"/>
        </pc:sldMkLst>
        <pc:spChg chg="mod">
          <ac:chgData name="Philippe Karan" userId="c2e8f618-9ffe-4e23-aa52-34539506ef1c" providerId="ADAL" clId="{E8F4D8F7-B644-4C90-B48F-865583813CD9}" dt="2023-04-16T16:36:42.128" v="1725" actId="1076"/>
          <ac:spMkLst>
            <pc:docMk/>
            <pc:sldMk cId="809629414" sldId="323"/>
            <ac:spMk id="71" creationId="{EF781E5D-EE97-4D7F-B0B1-D41B6AFBD009}"/>
          </ac:spMkLst>
        </pc:spChg>
        <pc:picChg chg="add mod ord">
          <ac:chgData name="Philippe Karan" userId="c2e8f618-9ffe-4e23-aa52-34539506ef1c" providerId="ADAL" clId="{E8F4D8F7-B644-4C90-B48F-865583813CD9}" dt="2023-04-16T16:11:50.722" v="1595" actId="14100"/>
          <ac:picMkLst>
            <pc:docMk/>
            <pc:sldMk cId="809629414" sldId="323"/>
            <ac:picMk id="3" creationId="{EAF13F64-10D2-3177-F657-3E23F072AA64}"/>
          </ac:picMkLst>
        </pc:picChg>
        <pc:picChg chg="del">
          <ac:chgData name="Philippe Karan" userId="c2e8f618-9ffe-4e23-aa52-34539506ef1c" providerId="ADAL" clId="{E8F4D8F7-B644-4C90-B48F-865583813CD9}" dt="2023-04-16T16:10:56.535" v="1589" actId="478"/>
          <ac:picMkLst>
            <pc:docMk/>
            <pc:sldMk cId="809629414" sldId="323"/>
            <ac:picMk id="5" creationId="{6B5C758C-183F-440E-A133-6901953D2B1C}"/>
          </ac:picMkLst>
        </pc:picChg>
      </pc:sldChg>
      <pc:sldChg chg="delSp modSp add del mod ord delAnim">
        <pc:chgData name="Philippe Karan" userId="c2e8f618-9ffe-4e23-aa52-34539506ef1c" providerId="ADAL" clId="{E8F4D8F7-B644-4C90-B48F-865583813CD9}" dt="2023-04-14T18:13:39.371" v="1315" actId="47"/>
        <pc:sldMkLst>
          <pc:docMk/>
          <pc:sldMk cId="1563375963" sldId="323"/>
        </pc:sldMkLst>
        <pc:grpChg chg="del">
          <ac:chgData name="Philippe Karan" userId="c2e8f618-9ffe-4e23-aa52-34539506ef1c" providerId="ADAL" clId="{E8F4D8F7-B644-4C90-B48F-865583813CD9}" dt="2023-04-14T18:07:10.233" v="1265" actId="478"/>
          <ac:grpSpMkLst>
            <pc:docMk/>
            <pc:sldMk cId="1563375963" sldId="323"/>
            <ac:grpSpMk id="139" creationId="{3827816B-5B75-D7B0-CE61-F3F88EA01BFF}"/>
          </ac:grpSpMkLst>
        </pc:grpChg>
        <pc:grpChg chg="del">
          <ac:chgData name="Philippe Karan" userId="c2e8f618-9ffe-4e23-aa52-34539506ef1c" providerId="ADAL" clId="{E8F4D8F7-B644-4C90-B48F-865583813CD9}" dt="2023-04-14T18:07:11.342" v="1266" actId="478"/>
          <ac:grpSpMkLst>
            <pc:docMk/>
            <pc:sldMk cId="1563375963" sldId="323"/>
            <ac:grpSpMk id="142" creationId="{0E127C87-B47A-2B1D-B1C6-1FC9C0478DC2}"/>
          </ac:grpSpMkLst>
        </pc:grpChg>
        <pc:cxnChg chg="mod">
          <ac:chgData name="Philippe Karan" userId="c2e8f618-9ffe-4e23-aa52-34539506ef1c" providerId="ADAL" clId="{E8F4D8F7-B644-4C90-B48F-865583813CD9}" dt="2023-04-14T18:08:13.651" v="1272" actId="1037"/>
          <ac:cxnSpMkLst>
            <pc:docMk/>
            <pc:sldMk cId="1563375963" sldId="323"/>
            <ac:cxnSpMk id="125" creationId="{9E580CE1-42AC-D3D4-0293-3839A304EAAD}"/>
          </ac:cxnSpMkLst>
        </pc:cxnChg>
        <pc:cxnChg chg="mod">
          <ac:chgData name="Philippe Karan" userId="c2e8f618-9ffe-4e23-aa52-34539506ef1c" providerId="ADAL" clId="{E8F4D8F7-B644-4C90-B48F-865583813CD9}" dt="2023-04-14T18:08:17.123" v="1273" actId="1037"/>
          <ac:cxnSpMkLst>
            <pc:docMk/>
            <pc:sldMk cId="1563375963" sldId="323"/>
            <ac:cxnSpMk id="132" creationId="{43224876-1E2B-66D9-F430-C037027456CB}"/>
          </ac:cxnSpMkLst>
        </pc:cxnChg>
      </pc:sldChg>
      <pc:sldChg chg="add mod ord modShow">
        <pc:chgData name="Philippe Karan" userId="c2e8f618-9ffe-4e23-aa52-34539506ef1c" providerId="ADAL" clId="{E8F4D8F7-B644-4C90-B48F-865583813CD9}" dt="2023-04-16T16:16:22.660" v="1615"/>
        <pc:sldMkLst>
          <pc:docMk/>
          <pc:sldMk cId="419802623" sldId="324"/>
        </pc:sldMkLst>
      </pc:sldChg>
      <pc:sldChg chg="addSp delSp modSp add mod modAnim">
        <pc:chgData name="Philippe Karan" userId="c2e8f618-9ffe-4e23-aa52-34539506ef1c" providerId="ADAL" clId="{E8F4D8F7-B644-4C90-B48F-865583813CD9}" dt="2023-04-21T17:25:35.363" v="10955" actId="478"/>
        <pc:sldMkLst>
          <pc:docMk/>
          <pc:sldMk cId="3771090257" sldId="325"/>
        </pc:sldMkLst>
        <pc:spChg chg="ord">
          <ac:chgData name="Philippe Karan" userId="c2e8f618-9ffe-4e23-aa52-34539506ef1c" providerId="ADAL" clId="{E8F4D8F7-B644-4C90-B48F-865583813CD9}" dt="2023-04-17T12:21:26.273" v="2894" actId="167"/>
          <ac:spMkLst>
            <pc:docMk/>
            <pc:sldMk cId="3771090257" sldId="325"/>
            <ac:spMk id="6" creationId="{00F1B00F-CF40-AC63-2B71-80ED62CC8A7A}"/>
          </ac:spMkLst>
        </pc:spChg>
        <pc:spChg chg="mod">
          <ac:chgData name="Philippe Karan" userId="c2e8f618-9ffe-4e23-aa52-34539506ef1c" providerId="ADAL" clId="{E8F4D8F7-B644-4C90-B48F-865583813CD9}" dt="2023-04-17T19:28:51.697" v="5527" actId="20577"/>
          <ac:spMkLst>
            <pc:docMk/>
            <pc:sldMk cId="3771090257" sldId="325"/>
            <ac:spMk id="8" creationId="{5BBA4935-9B95-C620-4B9D-20D9973D7591}"/>
          </ac:spMkLst>
        </pc:spChg>
        <pc:spChg chg="add mod">
          <ac:chgData name="Philippe Karan" userId="c2e8f618-9ffe-4e23-aa52-34539506ef1c" providerId="ADAL" clId="{E8F4D8F7-B644-4C90-B48F-865583813CD9}" dt="2023-04-17T19:27:33.448" v="5401" actId="14100"/>
          <ac:spMkLst>
            <pc:docMk/>
            <pc:sldMk cId="3771090257" sldId="325"/>
            <ac:spMk id="9" creationId="{89105138-4A14-F75C-96BC-F38E3E4B2075}"/>
          </ac:spMkLst>
        </pc:spChg>
        <pc:spChg chg="add del">
          <ac:chgData name="Philippe Karan" userId="c2e8f618-9ffe-4e23-aa52-34539506ef1c" providerId="ADAL" clId="{E8F4D8F7-B644-4C90-B48F-865583813CD9}" dt="2023-04-21T17:25:35.363" v="10955" actId="478"/>
          <ac:spMkLst>
            <pc:docMk/>
            <pc:sldMk cId="3771090257" sldId="325"/>
            <ac:spMk id="10" creationId="{26FD27DA-09D0-12B2-7B85-01EAE08EA89D}"/>
          </ac:spMkLst>
        </pc:spChg>
        <pc:spChg chg="add del mod">
          <ac:chgData name="Philippe Karan" userId="c2e8f618-9ffe-4e23-aa52-34539506ef1c" providerId="ADAL" clId="{E8F4D8F7-B644-4C90-B48F-865583813CD9}" dt="2023-04-21T17:25:34.083" v="10954" actId="478"/>
          <ac:spMkLst>
            <pc:docMk/>
            <pc:sldMk cId="3771090257" sldId="325"/>
            <ac:spMk id="11" creationId="{B9CA566E-AAAC-5176-3BB8-14D74005660F}"/>
          </ac:spMkLst>
        </pc:spChg>
      </pc:sldChg>
      <pc:sldChg chg="addSp delSp modSp add mod delAnim modAnim modNotesTx">
        <pc:chgData name="Philippe Karan" userId="c2e8f618-9ffe-4e23-aa52-34539506ef1c" providerId="ADAL" clId="{E8F4D8F7-B644-4C90-B48F-865583813CD9}" dt="2023-04-19T15:09:53.243" v="7671"/>
        <pc:sldMkLst>
          <pc:docMk/>
          <pc:sldMk cId="1699880869" sldId="326"/>
        </pc:sldMkLst>
        <pc:spChg chg="mod">
          <ac:chgData name="Philippe Karan" userId="c2e8f618-9ffe-4e23-aa52-34539506ef1c" providerId="ADAL" clId="{E8F4D8F7-B644-4C90-B48F-865583813CD9}" dt="2023-04-16T16:32:05.011" v="1695" actId="20577"/>
          <ac:spMkLst>
            <pc:docMk/>
            <pc:sldMk cId="1699880869" sldId="326"/>
            <ac:spMk id="2" creationId="{F9A875DE-1402-4A32-82FB-4CE69C758B60}"/>
          </ac:spMkLst>
        </pc:spChg>
        <pc:spChg chg="add mod">
          <ac:chgData name="Philippe Karan" userId="c2e8f618-9ffe-4e23-aa52-34539506ef1c" providerId="ADAL" clId="{E8F4D8F7-B644-4C90-B48F-865583813CD9}" dt="2023-04-16T16:34:36.011" v="1715" actId="164"/>
          <ac:spMkLst>
            <pc:docMk/>
            <pc:sldMk cId="1699880869" sldId="326"/>
            <ac:spMk id="5" creationId="{170CF390-77FC-8CA5-6E33-4C555D26AAE4}"/>
          </ac:spMkLst>
        </pc:spChg>
        <pc:spChg chg="mod">
          <ac:chgData name="Philippe Karan" userId="c2e8f618-9ffe-4e23-aa52-34539506ef1c" providerId="ADAL" clId="{E8F4D8F7-B644-4C90-B48F-865583813CD9}" dt="2023-04-19T15:06:12.107" v="7491" actId="20577"/>
          <ac:spMkLst>
            <pc:docMk/>
            <pc:sldMk cId="1699880869" sldId="326"/>
            <ac:spMk id="6" creationId="{2E816C5F-77F3-4386-B62C-816A49C96FFE}"/>
          </ac:spMkLst>
        </pc:spChg>
        <pc:spChg chg="add mod">
          <ac:chgData name="Philippe Karan" userId="c2e8f618-9ffe-4e23-aa52-34539506ef1c" providerId="ADAL" clId="{E8F4D8F7-B644-4C90-B48F-865583813CD9}" dt="2023-04-16T16:34:42.575" v="1719" actId="14100"/>
          <ac:spMkLst>
            <pc:docMk/>
            <pc:sldMk cId="1699880869" sldId="326"/>
            <ac:spMk id="7" creationId="{07D65D9D-EF85-2262-B19E-DD25DF47605E}"/>
          </ac:spMkLst>
        </pc:spChg>
        <pc:spChg chg="del">
          <ac:chgData name="Philippe Karan" userId="c2e8f618-9ffe-4e23-aa52-34539506ef1c" providerId="ADAL" clId="{E8F4D8F7-B644-4C90-B48F-865583813CD9}" dt="2023-04-16T16:33:51.683" v="1708" actId="478"/>
          <ac:spMkLst>
            <pc:docMk/>
            <pc:sldMk cId="1699880869" sldId="326"/>
            <ac:spMk id="8" creationId="{7CEC89AA-F69A-47EF-A3C2-53C2F74E7331}"/>
          </ac:spMkLst>
        </pc:spChg>
        <pc:spChg chg="del">
          <ac:chgData name="Philippe Karan" userId="c2e8f618-9ffe-4e23-aa52-34539506ef1c" providerId="ADAL" clId="{E8F4D8F7-B644-4C90-B48F-865583813CD9}" dt="2023-04-16T16:33:52.243" v="1709" actId="478"/>
          <ac:spMkLst>
            <pc:docMk/>
            <pc:sldMk cId="1699880869" sldId="326"/>
            <ac:spMk id="9" creationId="{9900203D-BE3E-47FD-A18D-39FC10F01C4E}"/>
          </ac:spMkLst>
        </pc:spChg>
        <pc:spChg chg="add mod">
          <ac:chgData name="Philippe Karan" userId="c2e8f618-9ffe-4e23-aa52-34539506ef1c" providerId="ADAL" clId="{E8F4D8F7-B644-4C90-B48F-865583813CD9}" dt="2023-04-19T15:08:03.123" v="7601" actId="1036"/>
          <ac:spMkLst>
            <pc:docMk/>
            <pc:sldMk cId="1699880869" sldId="326"/>
            <ac:spMk id="11" creationId="{EC25893E-DC20-6DD9-D9C2-817CF68736D9}"/>
          </ac:spMkLst>
        </pc:spChg>
        <pc:spChg chg="del">
          <ac:chgData name="Philippe Karan" userId="c2e8f618-9ffe-4e23-aa52-34539506ef1c" providerId="ADAL" clId="{E8F4D8F7-B644-4C90-B48F-865583813CD9}" dt="2023-04-16T16:33:42.724" v="1700" actId="478"/>
          <ac:spMkLst>
            <pc:docMk/>
            <pc:sldMk cId="1699880869" sldId="326"/>
            <ac:spMk id="12" creationId="{36E5BDCA-28B6-491A-A25C-DBB82BF2F821}"/>
          </ac:spMkLst>
        </pc:spChg>
        <pc:spChg chg="add mod">
          <ac:chgData name="Philippe Karan" userId="c2e8f618-9ffe-4e23-aa52-34539506ef1c" providerId="ADAL" clId="{E8F4D8F7-B644-4C90-B48F-865583813CD9}" dt="2023-04-19T15:08:03.123" v="7601" actId="1036"/>
          <ac:spMkLst>
            <pc:docMk/>
            <pc:sldMk cId="1699880869" sldId="326"/>
            <ac:spMk id="12" creationId="{46E79BF3-E0F8-2D4B-C338-C1736FC3B560}"/>
          </ac:spMkLst>
        </pc:spChg>
        <pc:spChg chg="del">
          <ac:chgData name="Philippe Karan" userId="c2e8f618-9ffe-4e23-aa52-34539506ef1c" providerId="ADAL" clId="{E8F4D8F7-B644-4C90-B48F-865583813CD9}" dt="2023-04-16T16:33:45.476" v="1703" actId="478"/>
          <ac:spMkLst>
            <pc:docMk/>
            <pc:sldMk cId="1699880869" sldId="326"/>
            <ac:spMk id="13" creationId="{666259C7-ACA8-4A9B-A659-2716EFF28179}"/>
          </ac:spMkLst>
        </pc:spChg>
        <pc:spChg chg="add mod">
          <ac:chgData name="Philippe Karan" userId="c2e8f618-9ffe-4e23-aa52-34539506ef1c" providerId="ADAL" clId="{E8F4D8F7-B644-4C90-B48F-865583813CD9}" dt="2023-04-19T15:08:03.123" v="7601" actId="1036"/>
          <ac:spMkLst>
            <pc:docMk/>
            <pc:sldMk cId="1699880869" sldId="326"/>
            <ac:spMk id="13" creationId="{B79B6108-225D-0FA0-8056-866BE5C5A4F4}"/>
          </ac:spMkLst>
        </pc:spChg>
        <pc:spChg chg="add mod">
          <ac:chgData name="Philippe Karan" userId="c2e8f618-9ffe-4e23-aa52-34539506ef1c" providerId="ADAL" clId="{E8F4D8F7-B644-4C90-B48F-865583813CD9}" dt="2023-04-19T15:08:03.123" v="7601" actId="1036"/>
          <ac:spMkLst>
            <pc:docMk/>
            <pc:sldMk cId="1699880869" sldId="326"/>
            <ac:spMk id="14" creationId="{C9752D10-77B6-CBC3-ACE8-6BBBFFC2049B}"/>
          </ac:spMkLst>
        </pc:spChg>
        <pc:spChg chg="del">
          <ac:chgData name="Philippe Karan" userId="c2e8f618-9ffe-4e23-aa52-34539506ef1c" providerId="ADAL" clId="{E8F4D8F7-B644-4C90-B48F-865583813CD9}" dt="2023-04-16T16:33:41.369" v="1698" actId="478"/>
          <ac:spMkLst>
            <pc:docMk/>
            <pc:sldMk cId="1699880869" sldId="326"/>
            <ac:spMk id="15" creationId="{8C124A41-2138-46A9-8ED1-B983B9050157}"/>
          </ac:spMkLst>
        </pc:spChg>
        <pc:spChg chg="mod">
          <ac:chgData name="Philippe Karan" userId="c2e8f618-9ffe-4e23-aa52-34539506ef1c" providerId="ADAL" clId="{E8F4D8F7-B644-4C90-B48F-865583813CD9}" dt="2023-04-17T11:46:37.647" v="2446"/>
          <ac:spMkLst>
            <pc:docMk/>
            <pc:sldMk cId="1699880869" sldId="326"/>
            <ac:spMk id="16" creationId="{EC6AAFC9-0C5A-B404-EDD7-67E00EE401C0}"/>
          </ac:spMkLst>
        </pc:spChg>
        <pc:spChg chg="mod">
          <ac:chgData name="Philippe Karan" userId="c2e8f618-9ffe-4e23-aa52-34539506ef1c" providerId="ADAL" clId="{E8F4D8F7-B644-4C90-B48F-865583813CD9}" dt="2023-04-17T11:46:37.647" v="2446"/>
          <ac:spMkLst>
            <pc:docMk/>
            <pc:sldMk cId="1699880869" sldId="326"/>
            <ac:spMk id="18" creationId="{E6C4A0BF-00E7-DE00-BE67-368BD2BD9678}"/>
          </ac:spMkLst>
        </pc:spChg>
        <pc:spChg chg="del">
          <ac:chgData name="Philippe Karan" userId="c2e8f618-9ffe-4e23-aa52-34539506ef1c" providerId="ADAL" clId="{E8F4D8F7-B644-4C90-B48F-865583813CD9}" dt="2023-04-16T16:33:47.581" v="1705" actId="478"/>
          <ac:spMkLst>
            <pc:docMk/>
            <pc:sldMk cId="1699880869" sldId="326"/>
            <ac:spMk id="19" creationId="{12CB384D-EF81-4AF5-8774-486C6005733B}"/>
          </ac:spMkLst>
        </pc:spChg>
        <pc:spChg chg="del">
          <ac:chgData name="Philippe Karan" userId="c2e8f618-9ffe-4e23-aa52-34539506ef1c" providerId="ADAL" clId="{E8F4D8F7-B644-4C90-B48F-865583813CD9}" dt="2023-04-16T16:33:46.434" v="1704" actId="478"/>
          <ac:spMkLst>
            <pc:docMk/>
            <pc:sldMk cId="1699880869" sldId="326"/>
            <ac:spMk id="20" creationId="{A50AEA24-D2FF-44E4-82AC-39E84846FFFE}"/>
          </ac:spMkLst>
        </pc:spChg>
        <pc:spChg chg="mod">
          <ac:chgData name="Philippe Karan" userId="c2e8f618-9ffe-4e23-aa52-34539506ef1c" providerId="ADAL" clId="{E8F4D8F7-B644-4C90-B48F-865583813CD9}" dt="2023-04-17T11:46:37.647" v="2446"/>
          <ac:spMkLst>
            <pc:docMk/>
            <pc:sldMk cId="1699880869" sldId="326"/>
            <ac:spMk id="21" creationId="{647E616E-EE4E-2E43-6F8C-93C8655DFAD0}"/>
          </ac:spMkLst>
        </pc:spChg>
        <pc:spChg chg="del">
          <ac:chgData name="Philippe Karan" userId="c2e8f618-9ffe-4e23-aa52-34539506ef1c" providerId="ADAL" clId="{E8F4D8F7-B644-4C90-B48F-865583813CD9}" dt="2023-04-16T16:33:39.465" v="1697" actId="478"/>
          <ac:spMkLst>
            <pc:docMk/>
            <pc:sldMk cId="1699880869" sldId="326"/>
            <ac:spMk id="22" creationId="{BED53550-269D-4382-A953-52E2CB49820E}"/>
          </ac:spMkLst>
        </pc:spChg>
        <pc:spChg chg="mod">
          <ac:chgData name="Philippe Karan" userId="c2e8f618-9ffe-4e23-aa52-34539506ef1c" providerId="ADAL" clId="{E8F4D8F7-B644-4C90-B48F-865583813CD9}" dt="2023-04-17T11:46:37.647" v="2446"/>
          <ac:spMkLst>
            <pc:docMk/>
            <pc:sldMk cId="1699880869" sldId="326"/>
            <ac:spMk id="22" creationId="{F60F09E0-EFC5-9AA8-5074-6C13A1F66F73}"/>
          </ac:spMkLst>
        </pc:spChg>
        <pc:spChg chg="add del mod">
          <ac:chgData name="Philippe Karan" userId="c2e8f618-9ffe-4e23-aa52-34539506ef1c" providerId="ADAL" clId="{E8F4D8F7-B644-4C90-B48F-865583813CD9}" dt="2023-04-16T16:42:46.052" v="1729" actId="478"/>
          <ac:spMkLst>
            <pc:docMk/>
            <pc:sldMk cId="1699880869" sldId="326"/>
            <ac:spMk id="24" creationId="{A46A49E7-92CD-A120-FFD0-803CBB931A7C}"/>
          </ac:spMkLst>
        </pc:spChg>
        <pc:spChg chg="add del mod">
          <ac:chgData name="Philippe Karan" userId="c2e8f618-9ffe-4e23-aa52-34539506ef1c" providerId="ADAL" clId="{E8F4D8F7-B644-4C90-B48F-865583813CD9}" dt="2023-04-16T16:47:33.641" v="1848" actId="478"/>
          <ac:spMkLst>
            <pc:docMk/>
            <pc:sldMk cId="1699880869" sldId="326"/>
            <ac:spMk id="25" creationId="{1940C9E5-A454-BA76-2A6C-EB1865C14DA2}"/>
          </ac:spMkLst>
        </pc:spChg>
        <pc:spChg chg="mod">
          <ac:chgData name="Philippe Karan" userId="c2e8f618-9ffe-4e23-aa52-34539506ef1c" providerId="ADAL" clId="{E8F4D8F7-B644-4C90-B48F-865583813CD9}" dt="2023-04-17T11:46:37.647" v="2446"/>
          <ac:spMkLst>
            <pc:docMk/>
            <pc:sldMk cId="1699880869" sldId="326"/>
            <ac:spMk id="25" creationId="{AD94E718-625C-0C14-5CF4-D5E2F3E6E1B6}"/>
          </ac:spMkLst>
        </pc:spChg>
        <pc:spChg chg="mod">
          <ac:chgData name="Philippe Karan" userId="c2e8f618-9ffe-4e23-aa52-34539506ef1c" providerId="ADAL" clId="{E8F4D8F7-B644-4C90-B48F-865583813CD9}" dt="2023-04-17T11:46:37.647" v="2446"/>
          <ac:spMkLst>
            <pc:docMk/>
            <pc:sldMk cId="1699880869" sldId="326"/>
            <ac:spMk id="26" creationId="{9C1FDB32-8650-96B3-795B-64853F732182}"/>
          </ac:spMkLst>
        </pc:spChg>
        <pc:spChg chg="del mod topLvl">
          <ac:chgData name="Philippe Karan" userId="c2e8f618-9ffe-4e23-aa52-34539506ef1c" providerId="ADAL" clId="{E8F4D8F7-B644-4C90-B48F-865583813CD9}" dt="2023-04-16T18:19:10.669" v="2038" actId="478"/>
          <ac:spMkLst>
            <pc:docMk/>
            <pc:sldMk cId="1699880869" sldId="326"/>
            <ac:spMk id="28" creationId="{1BC8D88A-D9E3-99E1-5290-AF5AB193D6A8}"/>
          </ac:spMkLst>
        </pc:spChg>
        <pc:spChg chg="del mod topLvl">
          <ac:chgData name="Philippe Karan" userId="c2e8f618-9ffe-4e23-aa52-34539506ef1c" providerId="ADAL" clId="{E8F4D8F7-B644-4C90-B48F-865583813CD9}" dt="2023-04-16T18:19:07.889" v="2037" actId="478"/>
          <ac:spMkLst>
            <pc:docMk/>
            <pc:sldMk cId="1699880869" sldId="326"/>
            <ac:spMk id="29" creationId="{3FB84C73-0EA1-BAA5-A82A-4240991966BD}"/>
          </ac:spMkLst>
        </pc:spChg>
        <pc:spChg chg="mod">
          <ac:chgData name="Philippe Karan" userId="c2e8f618-9ffe-4e23-aa52-34539506ef1c" providerId="ADAL" clId="{E8F4D8F7-B644-4C90-B48F-865583813CD9}" dt="2023-04-17T11:46:37.647" v="2446"/>
          <ac:spMkLst>
            <pc:docMk/>
            <pc:sldMk cId="1699880869" sldId="326"/>
            <ac:spMk id="29" creationId="{AC7EF5DF-3641-9A7D-FA1D-050650F7D012}"/>
          </ac:spMkLst>
        </pc:spChg>
        <pc:spChg chg="del mod topLvl">
          <ac:chgData name="Philippe Karan" userId="c2e8f618-9ffe-4e23-aa52-34539506ef1c" providerId="ADAL" clId="{E8F4D8F7-B644-4C90-B48F-865583813CD9}" dt="2023-04-16T18:19:07.889" v="2037" actId="478"/>
          <ac:spMkLst>
            <pc:docMk/>
            <pc:sldMk cId="1699880869" sldId="326"/>
            <ac:spMk id="30" creationId="{18C4C469-AF82-1AC0-2FEB-4C7259AAD743}"/>
          </ac:spMkLst>
        </pc:spChg>
        <pc:spChg chg="mod">
          <ac:chgData name="Philippe Karan" userId="c2e8f618-9ffe-4e23-aa52-34539506ef1c" providerId="ADAL" clId="{E8F4D8F7-B644-4C90-B48F-865583813CD9}" dt="2023-04-17T11:46:37.647" v="2446"/>
          <ac:spMkLst>
            <pc:docMk/>
            <pc:sldMk cId="1699880869" sldId="326"/>
            <ac:spMk id="30" creationId="{BA2E2FD4-6799-4B8F-DDF6-0B88C19F8298}"/>
          </ac:spMkLst>
        </pc:spChg>
        <pc:spChg chg="del mod topLvl">
          <ac:chgData name="Philippe Karan" userId="c2e8f618-9ffe-4e23-aa52-34539506ef1c" providerId="ADAL" clId="{E8F4D8F7-B644-4C90-B48F-865583813CD9}" dt="2023-04-16T18:19:07.889" v="2037" actId="478"/>
          <ac:spMkLst>
            <pc:docMk/>
            <pc:sldMk cId="1699880869" sldId="326"/>
            <ac:spMk id="31" creationId="{6BD84922-E6C9-A906-75D0-4B8F50BF4AC6}"/>
          </ac:spMkLst>
        </pc:spChg>
        <pc:spChg chg="del mod topLvl">
          <ac:chgData name="Philippe Karan" userId="c2e8f618-9ffe-4e23-aa52-34539506ef1c" providerId="ADAL" clId="{E8F4D8F7-B644-4C90-B48F-865583813CD9}" dt="2023-04-16T18:19:07.889" v="2037" actId="478"/>
          <ac:spMkLst>
            <pc:docMk/>
            <pc:sldMk cId="1699880869" sldId="326"/>
            <ac:spMk id="32" creationId="{23CAA9D9-30F0-D370-8DBF-66C5175DA04E}"/>
          </ac:spMkLst>
        </pc:spChg>
        <pc:spChg chg="mod">
          <ac:chgData name="Philippe Karan" userId="c2e8f618-9ffe-4e23-aa52-34539506ef1c" providerId="ADAL" clId="{E8F4D8F7-B644-4C90-B48F-865583813CD9}" dt="2023-04-17T11:46:37.647" v="2446"/>
          <ac:spMkLst>
            <pc:docMk/>
            <pc:sldMk cId="1699880869" sldId="326"/>
            <ac:spMk id="33" creationId="{8BADCF17-4A0A-0F1F-9E3A-BC4C2586679D}"/>
          </ac:spMkLst>
        </pc:spChg>
        <pc:spChg chg="mod">
          <ac:chgData name="Philippe Karan" userId="c2e8f618-9ffe-4e23-aa52-34539506ef1c" providerId="ADAL" clId="{E8F4D8F7-B644-4C90-B48F-865583813CD9}" dt="2023-04-17T11:46:37.647" v="2446"/>
          <ac:spMkLst>
            <pc:docMk/>
            <pc:sldMk cId="1699880869" sldId="326"/>
            <ac:spMk id="34" creationId="{29CA32CB-51B6-59F7-414F-CD52439938CF}"/>
          </ac:spMkLst>
        </pc:spChg>
        <pc:spChg chg="del mod topLvl">
          <ac:chgData name="Philippe Karan" userId="c2e8f618-9ffe-4e23-aa52-34539506ef1c" providerId="ADAL" clId="{E8F4D8F7-B644-4C90-B48F-865583813CD9}" dt="2023-04-16T18:19:10.669" v="2038" actId="478"/>
          <ac:spMkLst>
            <pc:docMk/>
            <pc:sldMk cId="1699880869" sldId="326"/>
            <ac:spMk id="34" creationId="{C54E6F52-FD54-9A1E-96D8-1AC8CC9AC858}"/>
          </ac:spMkLst>
        </pc:spChg>
        <pc:spChg chg="mod">
          <ac:chgData name="Philippe Karan" userId="c2e8f618-9ffe-4e23-aa52-34539506ef1c" providerId="ADAL" clId="{E8F4D8F7-B644-4C90-B48F-865583813CD9}" dt="2023-04-17T11:46:37.647" v="2446"/>
          <ac:spMkLst>
            <pc:docMk/>
            <pc:sldMk cId="1699880869" sldId="326"/>
            <ac:spMk id="36" creationId="{03EEA218-BD9D-2657-D260-0F493840FAFE}"/>
          </ac:spMkLst>
        </pc:spChg>
        <pc:spChg chg="del mod topLvl">
          <ac:chgData name="Philippe Karan" userId="c2e8f618-9ffe-4e23-aa52-34539506ef1c" providerId="ADAL" clId="{E8F4D8F7-B644-4C90-B48F-865583813CD9}" dt="2023-04-16T18:19:07.889" v="2037" actId="478"/>
          <ac:spMkLst>
            <pc:docMk/>
            <pc:sldMk cId="1699880869" sldId="326"/>
            <ac:spMk id="36" creationId="{935F6E1F-A4D3-E07F-EBA7-BED0F085EFA6}"/>
          </ac:spMkLst>
        </pc:spChg>
        <pc:spChg chg="mod">
          <ac:chgData name="Philippe Karan" userId="c2e8f618-9ffe-4e23-aa52-34539506ef1c" providerId="ADAL" clId="{E8F4D8F7-B644-4C90-B48F-865583813CD9}" dt="2023-04-17T11:46:37.647" v="2446"/>
          <ac:spMkLst>
            <pc:docMk/>
            <pc:sldMk cId="1699880869" sldId="326"/>
            <ac:spMk id="37" creationId="{A56D81C4-BC3D-7875-0995-A995313531B2}"/>
          </ac:spMkLst>
        </pc:spChg>
        <pc:spChg chg="del mod topLvl">
          <ac:chgData name="Philippe Karan" userId="c2e8f618-9ffe-4e23-aa52-34539506ef1c" providerId="ADAL" clId="{E8F4D8F7-B644-4C90-B48F-865583813CD9}" dt="2023-04-16T18:19:07.889" v="2037" actId="478"/>
          <ac:spMkLst>
            <pc:docMk/>
            <pc:sldMk cId="1699880869" sldId="326"/>
            <ac:spMk id="37" creationId="{F33FD7F9-93BF-6EE4-ED57-16436C000EC0}"/>
          </ac:spMkLst>
        </pc:spChg>
        <pc:spChg chg="del mod topLvl">
          <ac:chgData name="Philippe Karan" userId="c2e8f618-9ffe-4e23-aa52-34539506ef1c" providerId="ADAL" clId="{E8F4D8F7-B644-4C90-B48F-865583813CD9}" dt="2023-04-16T18:19:07.889" v="2037" actId="478"/>
          <ac:spMkLst>
            <pc:docMk/>
            <pc:sldMk cId="1699880869" sldId="326"/>
            <ac:spMk id="38" creationId="{44BD4A33-C7B1-ACC0-DCEC-DE4A830796EE}"/>
          </ac:spMkLst>
        </pc:spChg>
        <pc:spChg chg="del mod topLvl">
          <ac:chgData name="Philippe Karan" userId="c2e8f618-9ffe-4e23-aa52-34539506ef1c" providerId="ADAL" clId="{E8F4D8F7-B644-4C90-B48F-865583813CD9}" dt="2023-04-16T18:19:07.889" v="2037" actId="478"/>
          <ac:spMkLst>
            <pc:docMk/>
            <pc:sldMk cId="1699880869" sldId="326"/>
            <ac:spMk id="39" creationId="{64279E06-2D30-7265-C12F-031DB0A3C2F2}"/>
          </ac:spMkLst>
        </pc:spChg>
        <pc:spChg chg="mod">
          <ac:chgData name="Philippe Karan" userId="c2e8f618-9ffe-4e23-aa52-34539506ef1c" providerId="ADAL" clId="{E8F4D8F7-B644-4C90-B48F-865583813CD9}" dt="2023-04-17T11:46:37.647" v="2446"/>
          <ac:spMkLst>
            <pc:docMk/>
            <pc:sldMk cId="1699880869" sldId="326"/>
            <ac:spMk id="39" creationId="{AE8E8212-5192-89D9-3A17-90090EF22728}"/>
          </ac:spMkLst>
        </pc:spChg>
        <pc:spChg chg="mod">
          <ac:chgData name="Philippe Karan" userId="c2e8f618-9ffe-4e23-aa52-34539506ef1c" providerId="ADAL" clId="{E8F4D8F7-B644-4C90-B48F-865583813CD9}" dt="2023-04-17T11:46:37.647" v="2446"/>
          <ac:spMkLst>
            <pc:docMk/>
            <pc:sldMk cId="1699880869" sldId="326"/>
            <ac:spMk id="40" creationId="{5BE05479-91AA-27F8-3218-F308F1DD227E}"/>
          </ac:spMkLst>
        </pc:spChg>
        <pc:spChg chg="del mod topLvl">
          <ac:chgData name="Philippe Karan" userId="c2e8f618-9ffe-4e23-aa52-34539506ef1c" providerId="ADAL" clId="{E8F4D8F7-B644-4C90-B48F-865583813CD9}" dt="2023-04-16T18:19:07.889" v="2037" actId="478"/>
          <ac:spMkLst>
            <pc:docMk/>
            <pc:sldMk cId="1699880869" sldId="326"/>
            <ac:spMk id="40" creationId="{64A13DF0-3CC9-8DFF-9194-4BF357F4D5CC}"/>
          </ac:spMkLst>
        </pc:spChg>
        <pc:spChg chg="del mod topLvl">
          <ac:chgData name="Philippe Karan" userId="c2e8f618-9ffe-4e23-aa52-34539506ef1c" providerId="ADAL" clId="{E8F4D8F7-B644-4C90-B48F-865583813CD9}" dt="2023-04-16T18:19:07.889" v="2037" actId="478"/>
          <ac:spMkLst>
            <pc:docMk/>
            <pc:sldMk cId="1699880869" sldId="326"/>
            <ac:spMk id="42" creationId="{ACD9A3BD-D328-4C74-61F5-FE6716E9430B}"/>
          </ac:spMkLst>
        </pc:spChg>
        <pc:spChg chg="mod">
          <ac:chgData name="Philippe Karan" userId="c2e8f618-9ffe-4e23-aa52-34539506ef1c" providerId="ADAL" clId="{E8F4D8F7-B644-4C90-B48F-865583813CD9}" dt="2023-04-17T11:46:37.647" v="2446"/>
          <ac:spMkLst>
            <pc:docMk/>
            <pc:sldMk cId="1699880869" sldId="326"/>
            <ac:spMk id="43" creationId="{3FE4D1BF-E0D8-695F-C6E5-34005F4A4799}"/>
          </ac:spMkLst>
        </pc:spChg>
        <pc:spChg chg="mod">
          <ac:chgData name="Philippe Karan" userId="c2e8f618-9ffe-4e23-aa52-34539506ef1c" providerId="ADAL" clId="{E8F4D8F7-B644-4C90-B48F-865583813CD9}" dt="2023-04-17T11:46:37.647" v="2446"/>
          <ac:spMkLst>
            <pc:docMk/>
            <pc:sldMk cId="1699880869" sldId="326"/>
            <ac:spMk id="44" creationId="{298E238A-835B-F541-AFCF-E1751556E21C}"/>
          </ac:spMkLst>
        </pc:spChg>
        <pc:spChg chg="del mod topLvl">
          <ac:chgData name="Philippe Karan" userId="c2e8f618-9ffe-4e23-aa52-34539506ef1c" providerId="ADAL" clId="{E8F4D8F7-B644-4C90-B48F-865583813CD9}" dt="2023-04-16T18:19:10.669" v="2038" actId="478"/>
          <ac:spMkLst>
            <pc:docMk/>
            <pc:sldMk cId="1699880869" sldId="326"/>
            <ac:spMk id="44" creationId="{4B419E13-17FE-96DB-B0D3-F45C87A5A30B}"/>
          </ac:spMkLst>
        </pc:spChg>
        <pc:spChg chg="del mod topLvl">
          <ac:chgData name="Philippe Karan" userId="c2e8f618-9ffe-4e23-aa52-34539506ef1c" providerId="ADAL" clId="{E8F4D8F7-B644-4C90-B48F-865583813CD9}" dt="2023-04-16T18:19:10.669" v="2038" actId="478"/>
          <ac:spMkLst>
            <pc:docMk/>
            <pc:sldMk cId="1699880869" sldId="326"/>
            <ac:spMk id="45" creationId="{7D14A1CA-7CA3-2C7C-3BBE-319974C04800}"/>
          </ac:spMkLst>
        </pc:spChg>
        <pc:spChg chg="del mod topLvl">
          <ac:chgData name="Philippe Karan" userId="c2e8f618-9ffe-4e23-aa52-34539506ef1c" providerId="ADAL" clId="{E8F4D8F7-B644-4C90-B48F-865583813CD9}" dt="2023-04-16T18:19:10.669" v="2038" actId="478"/>
          <ac:spMkLst>
            <pc:docMk/>
            <pc:sldMk cId="1699880869" sldId="326"/>
            <ac:spMk id="46" creationId="{A22D89D0-F83E-D00A-D7C6-FB757FE75CCC}"/>
          </ac:spMkLst>
        </pc:spChg>
        <pc:spChg chg="mod">
          <ac:chgData name="Philippe Karan" userId="c2e8f618-9ffe-4e23-aa52-34539506ef1c" providerId="ADAL" clId="{E8F4D8F7-B644-4C90-B48F-865583813CD9}" dt="2023-04-17T11:46:37.647" v="2446"/>
          <ac:spMkLst>
            <pc:docMk/>
            <pc:sldMk cId="1699880869" sldId="326"/>
            <ac:spMk id="46" creationId="{F0FF0DE9-48CA-6EA3-9D8B-FC19CE0D53CF}"/>
          </ac:spMkLst>
        </pc:spChg>
        <pc:spChg chg="del mod topLvl">
          <ac:chgData name="Philippe Karan" userId="c2e8f618-9ffe-4e23-aa52-34539506ef1c" providerId="ADAL" clId="{E8F4D8F7-B644-4C90-B48F-865583813CD9}" dt="2023-04-16T18:19:07.889" v="2037" actId="478"/>
          <ac:spMkLst>
            <pc:docMk/>
            <pc:sldMk cId="1699880869" sldId="326"/>
            <ac:spMk id="47" creationId="{21D0D52F-0CBA-9F9B-5F97-6BF05CF04B98}"/>
          </ac:spMkLst>
        </pc:spChg>
        <pc:spChg chg="mod">
          <ac:chgData name="Philippe Karan" userId="c2e8f618-9ffe-4e23-aa52-34539506ef1c" providerId="ADAL" clId="{E8F4D8F7-B644-4C90-B48F-865583813CD9}" dt="2023-04-17T11:46:37.647" v="2446"/>
          <ac:spMkLst>
            <pc:docMk/>
            <pc:sldMk cId="1699880869" sldId="326"/>
            <ac:spMk id="47" creationId="{852F5D5C-C7F3-25B6-C9A5-382FC2FFCE06}"/>
          </ac:spMkLst>
        </pc:spChg>
        <pc:spChg chg="del mod topLvl">
          <ac:chgData name="Philippe Karan" userId="c2e8f618-9ffe-4e23-aa52-34539506ef1c" providerId="ADAL" clId="{E8F4D8F7-B644-4C90-B48F-865583813CD9}" dt="2023-04-16T18:19:07.889" v="2037" actId="478"/>
          <ac:spMkLst>
            <pc:docMk/>
            <pc:sldMk cId="1699880869" sldId="326"/>
            <ac:spMk id="48" creationId="{3AAC97EA-2F90-9CDD-F667-7F6E8A85600C}"/>
          </ac:spMkLst>
        </pc:spChg>
        <pc:spChg chg="mod">
          <ac:chgData name="Philippe Karan" userId="c2e8f618-9ffe-4e23-aa52-34539506ef1c" providerId="ADAL" clId="{E8F4D8F7-B644-4C90-B48F-865583813CD9}" dt="2023-04-17T11:46:37.647" v="2446"/>
          <ac:spMkLst>
            <pc:docMk/>
            <pc:sldMk cId="1699880869" sldId="326"/>
            <ac:spMk id="49" creationId="{B608162C-DEC5-DFDD-BBDB-05E97B3B220F}"/>
          </ac:spMkLst>
        </pc:spChg>
        <pc:spChg chg="del mod topLvl">
          <ac:chgData name="Philippe Karan" userId="c2e8f618-9ffe-4e23-aa52-34539506ef1c" providerId="ADAL" clId="{E8F4D8F7-B644-4C90-B48F-865583813CD9}" dt="2023-04-16T18:19:07.889" v="2037" actId="478"/>
          <ac:spMkLst>
            <pc:docMk/>
            <pc:sldMk cId="1699880869" sldId="326"/>
            <ac:spMk id="50" creationId="{3DA06815-DA18-2750-C372-BBC078A1C54B}"/>
          </ac:spMkLst>
        </pc:spChg>
        <pc:spChg chg="mod">
          <ac:chgData name="Philippe Karan" userId="c2e8f618-9ffe-4e23-aa52-34539506ef1c" providerId="ADAL" clId="{E8F4D8F7-B644-4C90-B48F-865583813CD9}" dt="2023-04-17T11:46:37.647" v="2446"/>
          <ac:spMkLst>
            <pc:docMk/>
            <pc:sldMk cId="1699880869" sldId="326"/>
            <ac:spMk id="50" creationId="{FC453040-52B9-6B74-A6F0-5E958237963E}"/>
          </ac:spMkLst>
        </pc:spChg>
        <pc:spChg chg="mod">
          <ac:chgData name="Philippe Karan" userId="c2e8f618-9ffe-4e23-aa52-34539506ef1c" providerId="ADAL" clId="{E8F4D8F7-B644-4C90-B48F-865583813CD9}" dt="2023-04-16T16:39:15.811" v="1726"/>
          <ac:spMkLst>
            <pc:docMk/>
            <pc:sldMk cId="1699880869" sldId="326"/>
            <ac:spMk id="52" creationId="{54E4CB08-00E4-DCBA-EED2-5171256F7505}"/>
          </ac:spMkLst>
        </pc:spChg>
        <pc:spChg chg="mod">
          <ac:chgData name="Philippe Karan" userId="c2e8f618-9ffe-4e23-aa52-34539506ef1c" providerId="ADAL" clId="{E8F4D8F7-B644-4C90-B48F-865583813CD9}" dt="2023-04-16T16:39:15.811" v="1726"/>
          <ac:spMkLst>
            <pc:docMk/>
            <pc:sldMk cId="1699880869" sldId="326"/>
            <ac:spMk id="53" creationId="{469BE4E9-2C3A-D70C-8C54-FB42CDE618E0}"/>
          </ac:spMkLst>
        </pc:spChg>
        <pc:spChg chg="mod">
          <ac:chgData name="Philippe Karan" userId="c2e8f618-9ffe-4e23-aa52-34539506ef1c" providerId="ADAL" clId="{E8F4D8F7-B644-4C90-B48F-865583813CD9}" dt="2023-04-17T11:46:37.647" v="2446"/>
          <ac:spMkLst>
            <pc:docMk/>
            <pc:sldMk cId="1699880869" sldId="326"/>
            <ac:spMk id="53" creationId="{94050CAE-D746-1FC9-4007-5F9BCC065BBE}"/>
          </ac:spMkLst>
        </pc:spChg>
        <pc:spChg chg="mod">
          <ac:chgData name="Philippe Karan" userId="c2e8f618-9ffe-4e23-aa52-34539506ef1c" providerId="ADAL" clId="{E8F4D8F7-B644-4C90-B48F-865583813CD9}" dt="2023-04-17T11:46:37.647" v="2446"/>
          <ac:spMkLst>
            <pc:docMk/>
            <pc:sldMk cId="1699880869" sldId="326"/>
            <ac:spMk id="54" creationId="{387921DB-6EC7-B6EA-89B8-E76925649AE0}"/>
          </ac:spMkLst>
        </pc:spChg>
        <pc:spChg chg="mod">
          <ac:chgData name="Philippe Karan" userId="c2e8f618-9ffe-4e23-aa52-34539506ef1c" providerId="ADAL" clId="{E8F4D8F7-B644-4C90-B48F-865583813CD9}" dt="2023-04-16T16:39:15.811" v="1726"/>
          <ac:spMkLst>
            <pc:docMk/>
            <pc:sldMk cId="1699880869" sldId="326"/>
            <ac:spMk id="54" creationId="{82A2DC67-39E7-5AD3-62A5-FACB8C03F0B3}"/>
          </ac:spMkLst>
        </pc:spChg>
        <pc:spChg chg="mod">
          <ac:chgData name="Philippe Karan" userId="c2e8f618-9ffe-4e23-aa52-34539506ef1c" providerId="ADAL" clId="{E8F4D8F7-B644-4C90-B48F-865583813CD9}" dt="2023-04-16T16:39:15.811" v="1726"/>
          <ac:spMkLst>
            <pc:docMk/>
            <pc:sldMk cId="1699880869" sldId="326"/>
            <ac:spMk id="55" creationId="{76DFE9DD-3B79-1CCB-B50C-5881202D2DB4}"/>
          </ac:spMkLst>
        </pc:spChg>
        <pc:spChg chg="mod">
          <ac:chgData name="Philippe Karan" userId="c2e8f618-9ffe-4e23-aa52-34539506ef1c" providerId="ADAL" clId="{E8F4D8F7-B644-4C90-B48F-865583813CD9}" dt="2023-04-16T16:39:15.811" v="1726"/>
          <ac:spMkLst>
            <pc:docMk/>
            <pc:sldMk cId="1699880869" sldId="326"/>
            <ac:spMk id="56" creationId="{045710A0-A5DF-B7A4-8B9B-41D5377149B0}"/>
          </ac:spMkLst>
        </pc:spChg>
        <pc:spChg chg="mod">
          <ac:chgData name="Philippe Karan" userId="c2e8f618-9ffe-4e23-aa52-34539506ef1c" providerId="ADAL" clId="{E8F4D8F7-B644-4C90-B48F-865583813CD9}" dt="2023-04-17T11:46:37.647" v="2446"/>
          <ac:spMkLst>
            <pc:docMk/>
            <pc:sldMk cId="1699880869" sldId="326"/>
            <ac:spMk id="56" creationId="{5F45FFDA-FC68-BEB7-9B3B-5AD5BF79CD58}"/>
          </ac:spMkLst>
        </pc:spChg>
        <pc:spChg chg="mod">
          <ac:chgData name="Philippe Karan" userId="c2e8f618-9ffe-4e23-aa52-34539506ef1c" providerId="ADAL" clId="{E8F4D8F7-B644-4C90-B48F-865583813CD9}" dt="2023-04-17T11:46:37.647" v="2446"/>
          <ac:spMkLst>
            <pc:docMk/>
            <pc:sldMk cId="1699880869" sldId="326"/>
            <ac:spMk id="57" creationId="{76422DBD-E6D8-9B25-7CDE-BF3D3FC55EB9}"/>
          </ac:spMkLst>
        </pc:spChg>
        <pc:spChg chg="mod">
          <ac:chgData name="Philippe Karan" userId="c2e8f618-9ffe-4e23-aa52-34539506ef1c" providerId="ADAL" clId="{E8F4D8F7-B644-4C90-B48F-865583813CD9}" dt="2023-04-16T16:39:15.811" v="1726"/>
          <ac:spMkLst>
            <pc:docMk/>
            <pc:sldMk cId="1699880869" sldId="326"/>
            <ac:spMk id="58" creationId="{6012EE1B-9C75-AD61-225D-D4588A292745}"/>
          </ac:spMkLst>
        </pc:spChg>
        <pc:spChg chg="mod">
          <ac:chgData name="Philippe Karan" userId="c2e8f618-9ffe-4e23-aa52-34539506ef1c" providerId="ADAL" clId="{E8F4D8F7-B644-4C90-B48F-865583813CD9}" dt="2023-04-16T16:42:54.009" v="1730"/>
          <ac:spMkLst>
            <pc:docMk/>
            <pc:sldMk cId="1699880869" sldId="326"/>
            <ac:spMk id="60" creationId="{8005D6E9-A16E-FFCA-A474-C423CF24D779}"/>
          </ac:spMkLst>
        </pc:spChg>
        <pc:spChg chg="mod">
          <ac:chgData name="Philippe Karan" userId="c2e8f618-9ffe-4e23-aa52-34539506ef1c" providerId="ADAL" clId="{E8F4D8F7-B644-4C90-B48F-865583813CD9}" dt="2023-04-16T16:42:54.009" v="1730"/>
          <ac:spMkLst>
            <pc:docMk/>
            <pc:sldMk cId="1699880869" sldId="326"/>
            <ac:spMk id="61" creationId="{C5ED9F8F-3BAE-DB6D-16E9-063C9DC00C3B}"/>
          </ac:spMkLst>
        </pc:spChg>
        <pc:spChg chg="mod">
          <ac:chgData name="Philippe Karan" userId="c2e8f618-9ffe-4e23-aa52-34539506ef1c" providerId="ADAL" clId="{E8F4D8F7-B644-4C90-B48F-865583813CD9}" dt="2023-04-16T16:42:54.009" v="1730"/>
          <ac:spMkLst>
            <pc:docMk/>
            <pc:sldMk cId="1699880869" sldId="326"/>
            <ac:spMk id="62" creationId="{725C3901-18AE-C3F4-C330-4BAB550A1E84}"/>
          </ac:spMkLst>
        </pc:spChg>
        <pc:spChg chg="mod">
          <ac:chgData name="Philippe Karan" userId="c2e8f618-9ffe-4e23-aa52-34539506ef1c" providerId="ADAL" clId="{E8F4D8F7-B644-4C90-B48F-865583813CD9}" dt="2023-04-16T16:42:54.009" v="1730"/>
          <ac:spMkLst>
            <pc:docMk/>
            <pc:sldMk cId="1699880869" sldId="326"/>
            <ac:spMk id="63" creationId="{B866EAD7-18F5-F3D8-12C2-63399B2945DD}"/>
          </ac:spMkLst>
        </pc:spChg>
        <pc:spChg chg="mod">
          <ac:chgData name="Philippe Karan" userId="c2e8f618-9ffe-4e23-aa52-34539506ef1c" providerId="ADAL" clId="{E8F4D8F7-B644-4C90-B48F-865583813CD9}" dt="2023-04-16T16:42:54.009" v="1730"/>
          <ac:spMkLst>
            <pc:docMk/>
            <pc:sldMk cId="1699880869" sldId="326"/>
            <ac:spMk id="64" creationId="{4CF42244-05E7-DF01-EB92-E682405E4BA6}"/>
          </ac:spMkLst>
        </pc:spChg>
        <pc:spChg chg="mod">
          <ac:chgData name="Philippe Karan" userId="c2e8f618-9ffe-4e23-aa52-34539506ef1c" providerId="ADAL" clId="{E8F4D8F7-B644-4C90-B48F-865583813CD9}" dt="2023-04-16T16:42:54.009" v="1730"/>
          <ac:spMkLst>
            <pc:docMk/>
            <pc:sldMk cId="1699880869" sldId="326"/>
            <ac:spMk id="66" creationId="{89D762A2-803F-EAC2-9AAC-E1DF5E55A6D7}"/>
          </ac:spMkLst>
        </pc:spChg>
        <pc:spChg chg="mod">
          <ac:chgData name="Philippe Karan" userId="c2e8f618-9ffe-4e23-aa52-34539506ef1c" providerId="ADAL" clId="{E8F4D8F7-B644-4C90-B48F-865583813CD9}" dt="2023-04-16T16:42:57.369" v="1733"/>
          <ac:spMkLst>
            <pc:docMk/>
            <pc:sldMk cId="1699880869" sldId="326"/>
            <ac:spMk id="68" creationId="{A151B85C-DAFD-492F-28D7-1A6FA2BD96D5}"/>
          </ac:spMkLst>
        </pc:spChg>
        <pc:spChg chg="mod">
          <ac:chgData name="Philippe Karan" userId="c2e8f618-9ffe-4e23-aa52-34539506ef1c" providerId="ADAL" clId="{E8F4D8F7-B644-4C90-B48F-865583813CD9}" dt="2023-04-16T16:42:57.369" v="1733"/>
          <ac:spMkLst>
            <pc:docMk/>
            <pc:sldMk cId="1699880869" sldId="326"/>
            <ac:spMk id="69" creationId="{97CA44D9-F2FF-5C2B-70F2-206DBE941328}"/>
          </ac:spMkLst>
        </pc:spChg>
        <pc:spChg chg="mod">
          <ac:chgData name="Philippe Karan" userId="c2e8f618-9ffe-4e23-aa52-34539506ef1c" providerId="ADAL" clId="{E8F4D8F7-B644-4C90-B48F-865583813CD9}" dt="2023-04-16T16:42:57.369" v="1733"/>
          <ac:spMkLst>
            <pc:docMk/>
            <pc:sldMk cId="1699880869" sldId="326"/>
            <ac:spMk id="70" creationId="{22888282-7736-43C4-D5CC-DD70C0EEE0B7}"/>
          </ac:spMkLst>
        </pc:spChg>
        <pc:spChg chg="mod">
          <ac:chgData name="Philippe Karan" userId="c2e8f618-9ffe-4e23-aa52-34539506ef1c" providerId="ADAL" clId="{E8F4D8F7-B644-4C90-B48F-865583813CD9}" dt="2023-04-16T16:42:57.369" v="1733"/>
          <ac:spMkLst>
            <pc:docMk/>
            <pc:sldMk cId="1699880869" sldId="326"/>
            <ac:spMk id="71" creationId="{7F8BC533-EB11-5557-5478-F83194707F20}"/>
          </ac:spMkLst>
        </pc:spChg>
        <pc:spChg chg="mod">
          <ac:chgData name="Philippe Karan" userId="c2e8f618-9ffe-4e23-aa52-34539506ef1c" providerId="ADAL" clId="{E8F4D8F7-B644-4C90-B48F-865583813CD9}" dt="2023-04-16T16:42:57.369" v="1733"/>
          <ac:spMkLst>
            <pc:docMk/>
            <pc:sldMk cId="1699880869" sldId="326"/>
            <ac:spMk id="72" creationId="{F94BAA03-6EB9-CF41-415F-718E7AF9EF28}"/>
          </ac:spMkLst>
        </pc:spChg>
        <pc:spChg chg="mod">
          <ac:chgData name="Philippe Karan" userId="c2e8f618-9ffe-4e23-aa52-34539506ef1c" providerId="ADAL" clId="{E8F4D8F7-B644-4C90-B48F-865583813CD9}" dt="2023-04-16T16:42:57.369" v="1733"/>
          <ac:spMkLst>
            <pc:docMk/>
            <pc:sldMk cId="1699880869" sldId="326"/>
            <ac:spMk id="74" creationId="{542264BF-D3BD-68EB-243D-34659FC07C8D}"/>
          </ac:spMkLst>
        </pc:spChg>
        <pc:spChg chg="mod">
          <ac:chgData name="Philippe Karan" userId="c2e8f618-9ffe-4e23-aa52-34539506ef1c" providerId="ADAL" clId="{E8F4D8F7-B644-4C90-B48F-865583813CD9}" dt="2023-04-16T16:44:13.103" v="1782"/>
          <ac:spMkLst>
            <pc:docMk/>
            <pc:sldMk cId="1699880869" sldId="326"/>
            <ac:spMk id="78" creationId="{F7101CD0-6723-8378-F545-CCDB2F094CC6}"/>
          </ac:spMkLst>
        </pc:spChg>
        <pc:spChg chg="mod">
          <ac:chgData name="Philippe Karan" userId="c2e8f618-9ffe-4e23-aa52-34539506ef1c" providerId="ADAL" clId="{E8F4D8F7-B644-4C90-B48F-865583813CD9}" dt="2023-04-16T16:44:13.103" v="1782"/>
          <ac:spMkLst>
            <pc:docMk/>
            <pc:sldMk cId="1699880869" sldId="326"/>
            <ac:spMk id="79" creationId="{E6750428-4F8A-ECB7-2370-1786E4E10066}"/>
          </ac:spMkLst>
        </pc:spChg>
        <pc:spChg chg="mod">
          <ac:chgData name="Philippe Karan" userId="c2e8f618-9ffe-4e23-aa52-34539506ef1c" providerId="ADAL" clId="{E8F4D8F7-B644-4C90-B48F-865583813CD9}" dt="2023-04-16T16:44:13.103" v="1782"/>
          <ac:spMkLst>
            <pc:docMk/>
            <pc:sldMk cId="1699880869" sldId="326"/>
            <ac:spMk id="80" creationId="{E586B58B-AB32-5582-E67D-5423080793C6}"/>
          </ac:spMkLst>
        </pc:spChg>
        <pc:spChg chg="mod">
          <ac:chgData name="Philippe Karan" userId="c2e8f618-9ffe-4e23-aa52-34539506ef1c" providerId="ADAL" clId="{E8F4D8F7-B644-4C90-B48F-865583813CD9}" dt="2023-04-16T16:44:13.103" v="1782"/>
          <ac:spMkLst>
            <pc:docMk/>
            <pc:sldMk cId="1699880869" sldId="326"/>
            <ac:spMk id="81" creationId="{6A7C99A4-2938-FD79-8349-4596F14EF0DB}"/>
          </ac:spMkLst>
        </pc:spChg>
        <pc:spChg chg="mod">
          <ac:chgData name="Philippe Karan" userId="c2e8f618-9ffe-4e23-aa52-34539506ef1c" providerId="ADAL" clId="{E8F4D8F7-B644-4C90-B48F-865583813CD9}" dt="2023-04-16T16:44:13.103" v="1782"/>
          <ac:spMkLst>
            <pc:docMk/>
            <pc:sldMk cId="1699880869" sldId="326"/>
            <ac:spMk id="82" creationId="{5884A242-47E3-810D-6B77-CC99CB47D038}"/>
          </ac:spMkLst>
        </pc:spChg>
        <pc:spChg chg="mod">
          <ac:chgData name="Philippe Karan" userId="c2e8f618-9ffe-4e23-aa52-34539506ef1c" providerId="ADAL" clId="{E8F4D8F7-B644-4C90-B48F-865583813CD9}" dt="2023-04-16T16:44:13.103" v="1782"/>
          <ac:spMkLst>
            <pc:docMk/>
            <pc:sldMk cId="1699880869" sldId="326"/>
            <ac:spMk id="84" creationId="{7B8657F5-FC6D-7952-9A4A-BA9D889F0875}"/>
          </ac:spMkLst>
        </pc:spChg>
        <pc:spChg chg="del mod topLvl">
          <ac:chgData name="Philippe Karan" userId="c2e8f618-9ffe-4e23-aa52-34539506ef1c" providerId="ADAL" clId="{E8F4D8F7-B644-4C90-B48F-865583813CD9}" dt="2023-04-16T18:19:10.669" v="2038" actId="478"/>
          <ac:spMkLst>
            <pc:docMk/>
            <pc:sldMk cId="1699880869" sldId="326"/>
            <ac:spMk id="86" creationId="{0E6F02E1-2DE2-2806-B742-636068470205}"/>
          </ac:spMkLst>
        </pc:spChg>
        <pc:spChg chg="del mod topLvl">
          <ac:chgData name="Philippe Karan" userId="c2e8f618-9ffe-4e23-aa52-34539506ef1c" providerId="ADAL" clId="{E8F4D8F7-B644-4C90-B48F-865583813CD9}" dt="2023-04-16T18:19:07.889" v="2037" actId="478"/>
          <ac:spMkLst>
            <pc:docMk/>
            <pc:sldMk cId="1699880869" sldId="326"/>
            <ac:spMk id="87" creationId="{CC1D6D01-6528-F93A-53F6-60CD03D9D937}"/>
          </ac:spMkLst>
        </pc:spChg>
        <pc:spChg chg="del mod topLvl">
          <ac:chgData name="Philippe Karan" userId="c2e8f618-9ffe-4e23-aa52-34539506ef1c" providerId="ADAL" clId="{E8F4D8F7-B644-4C90-B48F-865583813CD9}" dt="2023-04-16T18:19:07.889" v="2037" actId="478"/>
          <ac:spMkLst>
            <pc:docMk/>
            <pc:sldMk cId="1699880869" sldId="326"/>
            <ac:spMk id="88" creationId="{AB890243-3144-1F39-CC5E-F98278908093}"/>
          </ac:spMkLst>
        </pc:spChg>
        <pc:spChg chg="del mod topLvl">
          <ac:chgData name="Philippe Karan" userId="c2e8f618-9ffe-4e23-aa52-34539506ef1c" providerId="ADAL" clId="{E8F4D8F7-B644-4C90-B48F-865583813CD9}" dt="2023-04-16T18:19:07.889" v="2037" actId="478"/>
          <ac:spMkLst>
            <pc:docMk/>
            <pc:sldMk cId="1699880869" sldId="326"/>
            <ac:spMk id="89" creationId="{981A3CD3-A8C5-8426-C3D4-EA210A008BAE}"/>
          </ac:spMkLst>
        </pc:spChg>
        <pc:spChg chg="del mod topLvl">
          <ac:chgData name="Philippe Karan" userId="c2e8f618-9ffe-4e23-aa52-34539506ef1c" providerId="ADAL" clId="{E8F4D8F7-B644-4C90-B48F-865583813CD9}" dt="2023-04-16T18:19:07.889" v="2037" actId="478"/>
          <ac:spMkLst>
            <pc:docMk/>
            <pc:sldMk cId="1699880869" sldId="326"/>
            <ac:spMk id="90" creationId="{79FE35E9-6C06-5933-3B7F-1910EB8ACE47}"/>
          </ac:spMkLst>
        </pc:spChg>
        <pc:spChg chg="del mod topLvl">
          <ac:chgData name="Philippe Karan" userId="c2e8f618-9ffe-4e23-aa52-34539506ef1c" providerId="ADAL" clId="{E8F4D8F7-B644-4C90-B48F-865583813CD9}" dt="2023-04-16T18:19:10.669" v="2038" actId="478"/>
          <ac:spMkLst>
            <pc:docMk/>
            <pc:sldMk cId="1699880869" sldId="326"/>
            <ac:spMk id="92" creationId="{3305365F-BF9F-AE1F-7607-896E8A434B27}"/>
          </ac:spMkLst>
        </pc:spChg>
        <pc:spChg chg="del mod topLvl">
          <ac:chgData name="Philippe Karan" userId="c2e8f618-9ffe-4e23-aa52-34539506ef1c" providerId="ADAL" clId="{E8F4D8F7-B644-4C90-B48F-865583813CD9}" dt="2023-04-16T18:19:07.889" v="2037" actId="478"/>
          <ac:spMkLst>
            <pc:docMk/>
            <pc:sldMk cId="1699880869" sldId="326"/>
            <ac:spMk id="94" creationId="{25E20D82-FBBE-5D8C-F5AB-60DC88E29C54}"/>
          </ac:spMkLst>
        </pc:spChg>
        <pc:spChg chg="del mod topLvl">
          <ac:chgData name="Philippe Karan" userId="c2e8f618-9ffe-4e23-aa52-34539506ef1c" providerId="ADAL" clId="{E8F4D8F7-B644-4C90-B48F-865583813CD9}" dt="2023-04-16T18:19:07.889" v="2037" actId="478"/>
          <ac:spMkLst>
            <pc:docMk/>
            <pc:sldMk cId="1699880869" sldId="326"/>
            <ac:spMk id="95" creationId="{8DD670A8-2A84-1E83-E691-7E21B1057311}"/>
          </ac:spMkLst>
        </pc:spChg>
        <pc:spChg chg="del mod topLvl">
          <ac:chgData name="Philippe Karan" userId="c2e8f618-9ffe-4e23-aa52-34539506ef1c" providerId="ADAL" clId="{E8F4D8F7-B644-4C90-B48F-865583813CD9}" dt="2023-04-16T18:19:07.889" v="2037" actId="478"/>
          <ac:spMkLst>
            <pc:docMk/>
            <pc:sldMk cId="1699880869" sldId="326"/>
            <ac:spMk id="96" creationId="{856FBE42-3059-90B7-D995-48AEA78709E7}"/>
          </ac:spMkLst>
        </pc:spChg>
        <pc:spChg chg="del mod topLvl">
          <ac:chgData name="Philippe Karan" userId="c2e8f618-9ffe-4e23-aa52-34539506ef1c" providerId="ADAL" clId="{E8F4D8F7-B644-4C90-B48F-865583813CD9}" dt="2023-04-16T18:19:07.889" v="2037" actId="478"/>
          <ac:spMkLst>
            <pc:docMk/>
            <pc:sldMk cId="1699880869" sldId="326"/>
            <ac:spMk id="97" creationId="{9FCDAAF2-EEEB-3582-7616-152BC9EEE59E}"/>
          </ac:spMkLst>
        </pc:spChg>
        <pc:spChg chg="del mod topLvl">
          <ac:chgData name="Philippe Karan" userId="c2e8f618-9ffe-4e23-aa52-34539506ef1c" providerId="ADAL" clId="{E8F4D8F7-B644-4C90-B48F-865583813CD9}" dt="2023-04-16T18:19:07.889" v="2037" actId="478"/>
          <ac:spMkLst>
            <pc:docMk/>
            <pc:sldMk cId="1699880869" sldId="326"/>
            <ac:spMk id="98" creationId="{99E20C11-2CE1-7E28-5493-0556382B239F}"/>
          </ac:spMkLst>
        </pc:spChg>
        <pc:spChg chg="del mod topLvl">
          <ac:chgData name="Philippe Karan" userId="c2e8f618-9ffe-4e23-aa52-34539506ef1c" providerId="ADAL" clId="{E8F4D8F7-B644-4C90-B48F-865583813CD9}" dt="2023-04-16T18:19:07.889" v="2037" actId="478"/>
          <ac:spMkLst>
            <pc:docMk/>
            <pc:sldMk cId="1699880869" sldId="326"/>
            <ac:spMk id="100" creationId="{CA464A4B-9AED-C23D-682D-26A071CA8FCA}"/>
          </ac:spMkLst>
        </pc:spChg>
        <pc:spChg chg="del mod topLvl">
          <ac:chgData name="Philippe Karan" userId="c2e8f618-9ffe-4e23-aa52-34539506ef1c" providerId="ADAL" clId="{E8F4D8F7-B644-4C90-B48F-865583813CD9}" dt="2023-04-16T18:19:10.669" v="2038" actId="478"/>
          <ac:spMkLst>
            <pc:docMk/>
            <pc:sldMk cId="1699880869" sldId="326"/>
            <ac:spMk id="102" creationId="{2953ACAA-2EC4-1E21-80CB-A8A081476CCC}"/>
          </ac:spMkLst>
        </pc:spChg>
        <pc:spChg chg="del mod topLvl">
          <ac:chgData name="Philippe Karan" userId="c2e8f618-9ffe-4e23-aa52-34539506ef1c" providerId="ADAL" clId="{E8F4D8F7-B644-4C90-B48F-865583813CD9}" dt="2023-04-16T18:19:10.669" v="2038" actId="478"/>
          <ac:spMkLst>
            <pc:docMk/>
            <pc:sldMk cId="1699880869" sldId="326"/>
            <ac:spMk id="103" creationId="{0C380D15-1845-D5EF-F58C-D8D1EED07452}"/>
          </ac:spMkLst>
        </pc:spChg>
        <pc:spChg chg="del mod topLvl">
          <ac:chgData name="Philippe Karan" userId="c2e8f618-9ffe-4e23-aa52-34539506ef1c" providerId="ADAL" clId="{E8F4D8F7-B644-4C90-B48F-865583813CD9}" dt="2023-04-16T18:19:10.669" v="2038" actId="478"/>
          <ac:spMkLst>
            <pc:docMk/>
            <pc:sldMk cId="1699880869" sldId="326"/>
            <ac:spMk id="104" creationId="{01CB082A-5A9F-3BB3-8A3A-C010B424961F}"/>
          </ac:spMkLst>
        </pc:spChg>
        <pc:spChg chg="del mod topLvl">
          <ac:chgData name="Philippe Karan" userId="c2e8f618-9ffe-4e23-aa52-34539506ef1c" providerId="ADAL" clId="{E8F4D8F7-B644-4C90-B48F-865583813CD9}" dt="2023-04-16T18:19:07.889" v="2037" actId="478"/>
          <ac:spMkLst>
            <pc:docMk/>
            <pc:sldMk cId="1699880869" sldId="326"/>
            <ac:spMk id="105" creationId="{F0550BE7-7833-E0F4-EAA3-6A8AF20E424A}"/>
          </ac:spMkLst>
        </pc:spChg>
        <pc:spChg chg="del mod topLvl">
          <ac:chgData name="Philippe Karan" userId="c2e8f618-9ffe-4e23-aa52-34539506ef1c" providerId="ADAL" clId="{E8F4D8F7-B644-4C90-B48F-865583813CD9}" dt="2023-04-16T18:19:07.889" v="2037" actId="478"/>
          <ac:spMkLst>
            <pc:docMk/>
            <pc:sldMk cId="1699880869" sldId="326"/>
            <ac:spMk id="106" creationId="{219CA4D7-2494-DCD8-9BE6-F5F00EDBFA73}"/>
          </ac:spMkLst>
        </pc:spChg>
        <pc:spChg chg="del mod topLvl">
          <ac:chgData name="Philippe Karan" userId="c2e8f618-9ffe-4e23-aa52-34539506ef1c" providerId="ADAL" clId="{E8F4D8F7-B644-4C90-B48F-865583813CD9}" dt="2023-04-16T18:19:07.889" v="2037" actId="478"/>
          <ac:spMkLst>
            <pc:docMk/>
            <pc:sldMk cId="1699880869" sldId="326"/>
            <ac:spMk id="108" creationId="{764F6F11-B359-E443-4592-624BECDC5660}"/>
          </ac:spMkLst>
        </pc:spChg>
        <pc:spChg chg="del mod topLvl">
          <ac:chgData name="Philippe Karan" userId="c2e8f618-9ffe-4e23-aa52-34539506ef1c" providerId="ADAL" clId="{E8F4D8F7-B644-4C90-B48F-865583813CD9}" dt="2023-04-16T18:19:10.669" v="2038" actId="478"/>
          <ac:spMkLst>
            <pc:docMk/>
            <pc:sldMk cId="1699880869" sldId="326"/>
            <ac:spMk id="110" creationId="{83B0356F-DB42-F535-F0BE-84C3F005D1DC}"/>
          </ac:spMkLst>
        </pc:spChg>
        <pc:spChg chg="del mod topLvl">
          <ac:chgData name="Philippe Karan" userId="c2e8f618-9ffe-4e23-aa52-34539506ef1c" providerId="ADAL" clId="{E8F4D8F7-B644-4C90-B48F-865583813CD9}" dt="2023-04-16T18:19:07.889" v="2037" actId="478"/>
          <ac:spMkLst>
            <pc:docMk/>
            <pc:sldMk cId="1699880869" sldId="326"/>
            <ac:spMk id="111" creationId="{C280DAF3-16CF-DE08-04EE-7D3F097F4A22}"/>
          </ac:spMkLst>
        </pc:spChg>
        <pc:spChg chg="del mod topLvl">
          <ac:chgData name="Philippe Karan" userId="c2e8f618-9ffe-4e23-aa52-34539506ef1c" providerId="ADAL" clId="{E8F4D8F7-B644-4C90-B48F-865583813CD9}" dt="2023-04-16T18:19:07.889" v="2037" actId="478"/>
          <ac:spMkLst>
            <pc:docMk/>
            <pc:sldMk cId="1699880869" sldId="326"/>
            <ac:spMk id="112" creationId="{A1C05D21-A9F5-BD92-0E98-7838B3FC0B8E}"/>
          </ac:spMkLst>
        </pc:spChg>
        <pc:spChg chg="del mod topLvl">
          <ac:chgData name="Philippe Karan" userId="c2e8f618-9ffe-4e23-aa52-34539506ef1c" providerId="ADAL" clId="{E8F4D8F7-B644-4C90-B48F-865583813CD9}" dt="2023-04-16T18:19:07.889" v="2037" actId="478"/>
          <ac:spMkLst>
            <pc:docMk/>
            <pc:sldMk cId="1699880869" sldId="326"/>
            <ac:spMk id="113" creationId="{B375D8D6-8498-8F72-39C7-62C24B1756E8}"/>
          </ac:spMkLst>
        </pc:spChg>
        <pc:spChg chg="del mod topLvl">
          <ac:chgData name="Philippe Karan" userId="c2e8f618-9ffe-4e23-aa52-34539506ef1c" providerId="ADAL" clId="{E8F4D8F7-B644-4C90-B48F-865583813CD9}" dt="2023-04-16T18:19:07.889" v="2037" actId="478"/>
          <ac:spMkLst>
            <pc:docMk/>
            <pc:sldMk cId="1699880869" sldId="326"/>
            <ac:spMk id="114" creationId="{98D22D2E-7F41-2EC9-2A99-DBE3E449FF95}"/>
          </ac:spMkLst>
        </pc:spChg>
        <pc:spChg chg="del mod topLvl">
          <ac:chgData name="Philippe Karan" userId="c2e8f618-9ffe-4e23-aa52-34539506ef1c" providerId="ADAL" clId="{E8F4D8F7-B644-4C90-B48F-865583813CD9}" dt="2023-04-16T18:19:10.669" v="2038" actId="478"/>
          <ac:spMkLst>
            <pc:docMk/>
            <pc:sldMk cId="1699880869" sldId="326"/>
            <ac:spMk id="116" creationId="{5B7FE9DC-0638-DE11-2F4F-1D0F6E410B99}"/>
          </ac:spMkLst>
        </pc:spChg>
        <pc:spChg chg="del mod topLvl">
          <ac:chgData name="Philippe Karan" userId="c2e8f618-9ffe-4e23-aa52-34539506ef1c" providerId="ADAL" clId="{E8F4D8F7-B644-4C90-B48F-865583813CD9}" dt="2023-04-16T18:19:07.889" v="2037" actId="478"/>
          <ac:spMkLst>
            <pc:docMk/>
            <pc:sldMk cId="1699880869" sldId="326"/>
            <ac:spMk id="118" creationId="{90E09BA5-8E89-8606-77AB-1542F58479F2}"/>
          </ac:spMkLst>
        </pc:spChg>
        <pc:spChg chg="del mod topLvl">
          <ac:chgData name="Philippe Karan" userId="c2e8f618-9ffe-4e23-aa52-34539506ef1c" providerId="ADAL" clId="{E8F4D8F7-B644-4C90-B48F-865583813CD9}" dt="2023-04-16T18:19:07.889" v="2037" actId="478"/>
          <ac:spMkLst>
            <pc:docMk/>
            <pc:sldMk cId="1699880869" sldId="326"/>
            <ac:spMk id="119" creationId="{F13CE993-B11A-E526-48A6-738B38EC8D27}"/>
          </ac:spMkLst>
        </pc:spChg>
        <pc:spChg chg="del mod topLvl">
          <ac:chgData name="Philippe Karan" userId="c2e8f618-9ffe-4e23-aa52-34539506ef1c" providerId="ADAL" clId="{E8F4D8F7-B644-4C90-B48F-865583813CD9}" dt="2023-04-16T18:19:07.889" v="2037" actId="478"/>
          <ac:spMkLst>
            <pc:docMk/>
            <pc:sldMk cId="1699880869" sldId="326"/>
            <ac:spMk id="120" creationId="{2BB5E76A-AFB1-01E4-3100-559328CF7F96}"/>
          </ac:spMkLst>
        </pc:spChg>
        <pc:spChg chg="del mod topLvl">
          <ac:chgData name="Philippe Karan" userId="c2e8f618-9ffe-4e23-aa52-34539506ef1c" providerId="ADAL" clId="{E8F4D8F7-B644-4C90-B48F-865583813CD9}" dt="2023-04-16T18:19:07.889" v="2037" actId="478"/>
          <ac:spMkLst>
            <pc:docMk/>
            <pc:sldMk cId="1699880869" sldId="326"/>
            <ac:spMk id="121" creationId="{24BBA384-F208-554E-0A78-81C8AC41FF89}"/>
          </ac:spMkLst>
        </pc:spChg>
        <pc:spChg chg="del mod topLvl">
          <ac:chgData name="Philippe Karan" userId="c2e8f618-9ffe-4e23-aa52-34539506ef1c" providerId="ADAL" clId="{E8F4D8F7-B644-4C90-B48F-865583813CD9}" dt="2023-04-16T18:19:07.889" v="2037" actId="478"/>
          <ac:spMkLst>
            <pc:docMk/>
            <pc:sldMk cId="1699880869" sldId="326"/>
            <ac:spMk id="122" creationId="{DF2C4704-AA27-7E9C-C447-35ACE18FD19E}"/>
          </ac:spMkLst>
        </pc:spChg>
        <pc:spChg chg="del mod topLvl">
          <ac:chgData name="Philippe Karan" userId="c2e8f618-9ffe-4e23-aa52-34539506ef1c" providerId="ADAL" clId="{E8F4D8F7-B644-4C90-B48F-865583813CD9}" dt="2023-04-16T18:19:07.889" v="2037" actId="478"/>
          <ac:spMkLst>
            <pc:docMk/>
            <pc:sldMk cId="1699880869" sldId="326"/>
            <ac:spMk id="124" creationId="{F99E57F1-29F1-AF4A-1808-957FC853A910}"/>
          </ac:spMkLst>
        </pc:spChg>
        <pc:spChg chg="del mod topLvl">
          <ac:chgData name="Philippe Karan" userId="c2e8f618-9ffe-4e23-aa52-34539506ef1c" providerId="ADAL" clId="{E8F4D8F7-B644-4C90-B48F-865583813CD9}" dt="2023-04-16T18:19:10.669" v="2038" actId="478"/>
          <ac:spMkLst>
            <pc:docMk/>
            <pc:sldMk cId="1699880869" sldId="326"/>
            <ac:spMk id="126" creationId="{F88EDB57-B53C-79B5-0D9A-E67F643E4910}"/>
          </ac:spMkLst>
        </pc:spChg>
        <pc:spChg chg="del mod topLvl">
          <ac:chgData name="Philippe Karan" userId="c2e8f618-9ffe-4e23-aa52-34539506ef1c" providerId="ADAL" clId="{E8F4D8F7-B644-4C90-B48F-865583813CD9}" dt="2023-04-16T18:19:10.669" v="2038" actId="478"/>
          <ac:spMkLst>
            <pc:docMk/>
            <pc:sldMk cId="1699880869" sldId="326"/>
            <ac:spMk id="127" creationId="{41C3B0EB-E165-CBD3-017D-2AA181BC3B9B}"/>
          </ac:spMkLst>
        </pc:spChg>
        <pc:spChg chg="del mod topLvl">
          <ac:chgData name="Philippe Karan" userId="c2e8f618-9ffe-4e23-aa52-34539506ef1c" providerId="ADAL" clId="{E8F4D8F7-B644-4C90-B48F-865583813CD9}" dt="2023-04-16T18:19:10.669" v="2038" actId="478"/>
          <ac:spMkLst>
            <pc:docMk/>
            <pc:sldMk cId="1699880869" sldId="326"/>
            <ac:spMk id="128" creationId="{4E139E39-124C-3283-0FF9-0FF370A3250B}"/>
          </ac:spMkLst>
        </pc:spChg>
        <pc:spChg chg="add mod">
          <ac:chgData name="Philippe Karan" userId="c2e8f618-9ffe-4e23-aa52-34539506ef1c" providerId="ADAL" clId="{E8F4D8F7-B644-4C90-B48F-865583813CD9}" dt="2023-04-19T15:08:03.123" v="7601" actId="1036"/>
          <ac:spMkLst>
            <pc:docMk/>
            <pc:sldMk cId="1699880869" sldId="326"/>
            <ac:spMk id="128" creationId="{C392A135-E810-3B59-9896-02ADA4706B58}"/>
          </ac:spMkLst>
        </pc:spChg>
        <pc:spChg chg="add mod">
          <ac:chgData name="Philippe Karan" userId="c2e8f618-9ffe-4e23-aa52-34539506ef1c" providerId="ADAL" clId="{E8F4D8F7-B644-4C90-B48F-865583813CD9}" dt="2023-04-19T15:08:03.123" v="7601" actId="1036"/>
          <ac:spMkLst>
            <pc:docMk/>
            <pc:sldMk cId="1699880869" sldId="326"/>
            <ac:spMk id="129" creationId="{3EFEF6E4-B4F7-FEE8-A7FF-59129471DAE5}"/>
          </ac:spMkLst>
        </pc:spChg>
        <pc:spChg chg="del mod topLvl">
          <ac:chgData name="Philippe Karan" userId="c2e8f618-9ffe-4e23-aa52-34539506ef1c" providerId="ADAL" clId="{E8F4D8F7-B644-4C90-B48F-865583813CD9}" dt="2023-04-16T18:19:07.889" v="2037" actId="478"/>
          <ac:spMkLst>
            <pc:docMk/>
            <pc:sldMk cId="1699880869" sldId="326"/>
            <ac:spMk id="129" creationId="{74CDD9A4-20D5-0946-6626-26F42D0B0783}"/>
          </ac:spMkLst>
        </pc:spChg>
        <pc:spChg chg="add mod">
          <ac:chgData name="Philippe Karan" userId="c2e8f618-9ffe-4e23-aa52-34539506ef1c" providerId="ADAL" clId="{E8F4D8F7-B644-4C90-B48F-865583813CD9}" dt="2023-04-19T15:08:03.123" v="7601" actId="1036"/>
          <ac:spMkLst>
            <pc:docMk/>
            <pc:sldMk cId="1699880869" sldId="326"/>
            <ac:spMk id="130" creationId="{26EB93DF-BCA5-5D80-CB98-A8119C3FE751}"/>
          </ac:spMkLst>
        </pc:spChg>
        <pc:spChg chg="del mod topLvl">
          <ac:chgData name="Philippe Karan" userId="c2e8f618-9ffe-4e23-aa52-34539506ef1c" providerId="ADAL" clId="{E8F4D8F7-B644-4C90-B48F-865583813CD9}" dt="2023-04-16T18:19:07.889" v="2037" actId="478"/>
          <ac:spMkLst>
            <pc:docMk/>
            <pc:sldMk cId="1699880869" sldId="326"/>
            <ac:spMk id="130" creationId="{ADCDB2BC-64DB-BFE8-DD75-9AA8FC36F4B6}"/>
          </ac:spMkLst>
        </pc:spChg>
        <pc:spChg chg="mod">
          <ac:chgData name="Philippe Karan" userId="c2e8f618-9ffe-4e23-aa52-34539506ef1c" providerId="ADAL" clId="{E8F4D8F7-B644-4C90-B48F-865583813CD9}" dt="2023-04-17T12:04:13.629" v="2581"/>
          <ac:spMkLst>
            <pc:docMk/>
            <pc:sldMk cId="1699880869" sldId="326"/>
            <ac:spMk id="132" creationId="{68E25B73-EB8D-725F-217A-F13A5A243B6E}"/>
          </ac:spMkLst>
        </pc:spChg>
        <pc:spChg chg="del mod topLvl">
          <ac:chgData name="Philippe Karan" userId="c2e8f618-9ffe-4e23-aa52-34539506ef1c" providerId="ADAL" clId="{E8F4D8F7-B644-4C90-B48F-865583813CD9}" dt="2023-04-16T18:19:07.889" v="2037" actId="478"/>
          <ac:spMkLst>
            <pc:docMk/>
            <pc:sldMk cId="1699880869" sldId="326"/>
            <ac:spMk id="132" creationId="{9E7E8A86-A08E-FC5E-27F3-0B0566C64716}"/>
          </ac:spMkLst>
        </pc:spChg>
        <pc:spChg chg="mod">
          <ac:chgData name="Philippe Karan" userId="c2e8f618-9ffe-4e23-aa52-34539506ef1c" providerId="ADAL" clId="{E8F4D8F7-B644-4C90-B48F-865583813CD9}" dt="2023-04-17T12:04:13.629" v="2581"/>
          <ac:spMkLst>
            <pc:docMk/>
            <pc:sldMk cId="1699880869" sldId="326"/>
            <ac:spMk id="133" creationId="{AAF5814D-38E0-136F-756E-E61B2C4FEC45}"/>
          </ac:spMkLst>
        </pc:spChg>
        <pc:spChg chg="del mod topLvl">
          <ac:chgData name="Philippe Karan" userId="c2e8f618-9ffe-4e23-aa52-34539506ef1c" providerId="ADAL" clId="{E8F4D8F7-B644-4C90-B48F-865583813CD9}" dt="2023-04-16T18:19:10.669" v="2038" actId="478"/>
          <ac:spMkLst>
            <pc:docMk/>
            <pc:sldMk cId="1699880869" sldId="326"/>
            <ac:spMk id="134" creationId="{972FDC0D-4432-760D-74C6-D5BFF9947746}"/>
          </ac:spMkLst>
        </pc:spChg>
        <pc:spChg chg="del mod topLvl">
          <ac:chgData name="Philippe Karan" userId="c2e8f618-9ffe-4e23-aa52-34539506ef1c" providerId="ADAL" clId="{E8F4D8F7-B644-4C90-B48F-865583813CD9}" dt="2023-04-16T18:19:07.889" v="2037" actId="478"/>
          <ac:spMkLst>
            <pc:docMk/>
            <pc:sldMk cId="1699880869" sldId="326"/>
            <ac:spMk id="135" creationId="{955B924D-50D3-1CC6-E97B-4B69BC9DE46D}"/>
          </ac:spMkLst>
        </pc:spChg>
        <pc:spChg chg="mod">
          <ac:chgData name="Philippe Karan" userId="c2e8f618-9ffe-4e23-aa52-34539506ef1c" providerId="ADAL" clId="{E8F4D8F7-B644-4C90-B48F-865583813CD9}" dt="2023-04-17T12:04:13.629" v="2581"/>
          <ac:spMkLst>
            <pc:docMk/>
            <pc:sldMk cId="1699880869" sldId="326"/>
            <ac:spMk id="136" creationId="{6D0EE274-9C02-F809-DCE8-ADC984FB7D59}"/>
          </ac:spMkLst>
        </pc:spChg>
        <pc:spChg chg="del mod topLvl">
          <ac:chgData name="Philippe Karan" userId="c2e8f618-9ffe-4e23-aa52-34539506ef1c" providerId="ADAL" clId="{E8F4D8F7-B644-4C90-B48F-865583813CD9}" dt="2023-04-16T18:19:10.669" v="2038" actId="478"/>
          <ac:spMkLst>
            <pc:docMk/>
            <pc:sldMk cId="1699880869" sldId="326"/>
            <ac:spMk id="136" creationId="{EFFA5F39-D6A1-6C3D-9C69-AED617C44699}"/>
          </ac:spMkLst>
        </pc:spChg>
        <pc:spChg chg="del mod topLvl">
          <ac:chgData name="Philippe Karan" userId="c2e8f618-9ffe-4e23-aa52-34539506ef1c" providerId="ADAL" clId="{E8F4D8F7-B644-4C90-B48F-865583813CD9}" dt="2023-04-16T18:19:07.889" v="2037" actId="478"/>
          <ac:spMkLst>
            <pc:docMk/>
            <pc:sldMk cId="1699880869" sldId="326"/>
            <ac:spMk id="137" creationId="{34DC52BE-A82D-26C9-490B-E74405CF382A}"/>
          </ac:spMkLst>
        </pc:spChg>
        <pc:spChg chg="mod">
          <ac:chgData name="Philippe Karan" userId="c2e8f618-9ffe-4e23-aa52-34539506ef1c" providerId="ADAL" clId="{E8F4D8F7-B644-4C90-B48F-865583813CD9}" dt="2023-04-17T12:04:13.629" v="2581"/>
          <ac:spMkLst>
            <pc:docMk/>
            <pc:sldMk cId="1699880869" sldId="326"/>
            <ac:spMk id="137" creationId="{B5613664-3BA0-A637-8B3D-CEA048A35208}"/>
          </ac:spMkLst>
        </pc:spChg>
        <pc:spChg chg="del mod topLvl">
          <ac:chgData name="Philippe Karan" userId="c2e8f618-9ffe-4e23-aa52-34539506ef1c" providerId="ADAL" clId="{E8F4D8F7-B644-4C90-B48F-865583813CD9}" dt="2023-04-16T18:19:07.889" v="2037" actId="478"/>
          <ac:spMkLst>
            <pc:docMk/>
            <pc:sldMk cId="1699880869" sldId="326"/>
            <ac:spMk id="138" creationId="{1F55058A-4C84-94FC-9009-A9E1812CDC13}"/>
          </ac:spMkLst>
        </pc:spChg>
        <pc:spChg chg="del mod topLvl">
          <ac:chgData name="Philippe Karan" userId="c2e8f618-9ffe-4e23-aa52-34539506ef1c" providerId="ADAL" clId="{E8F4D8F7-B644-4C90-B48F-865583813CD9}" dt="2023-04-16T18:19:10.669" v="2038" actId="478"/>
          <ac:spMkLst>
            <pc:docMk/>
            <pc:sldMk cId="1699880869" sldId="326"/>
            <ac:spMk id="140" creationId="{0B21E10D-0364-6210-DAD0-6A48639007C7}"/>
          </ac:spMkLst>
        </pc:spChg>
        <pc:spChg chg="mod">
          <ac:chgData name="Philippe Karan" userId="c2e8f618-9ffe-4e23-aa52-34539506ef1c" providerId="ADAL" clId="{E8F4D8F7-B644-4C90-B48F-865583813CD9}" dt="2023-04-17T12:04:13.629" v="2581"/>
          <ac:spMkLst>
            <pc:docMk/>
            <pc:sldMk cId="1699880869" sldId="326"/>
            <ac:spMk id="140" creationId="{8DE19BA4-6959-3291-7544-14C9FA8B413A}"/>
          </ac:spMkLst>
        </pc:spChg>
        <pc:spChg chg="mod">
          <ac:chgData name="Philippe Karan" userId="c2e8f618-9ffe-4e23-aa52-34539506ef1c" providerId="ADAL" clId="{E8F4D8F7-B644-4C90-B48F-865583813CD9}" dt="2023-04-17T12:07:40.048" v="2645" actId="1036"/>
          <ac:spMkLst>
            <pc:docMk/>
            <pc:sldMk cId="1699880869" sldId="326"/>
            <ac:spMk id="141" creationId="{FFE7FEE5-703A-FAAB-B4C9-E42FBF8EABE9}"/>
          </ac:spMkLst>
        </pc:spChg>
        <pc:spChg chg="del mod topLvl">
          <ac:chgData name="Philippe Karan" userId="c2e8f618-9ffe-4e23-aa52-34539506ef1c" providerId="ADAL" clId="{E8F4D8F7-B644-4C90-B48F-865583813CD9}" dt="2023-04-16T18:19:07.889" v="2037" actId="478"/>
          <ac:spMkLst>
            <pc:docMk/>
            <pc:sldMk cId="1699880869" sldId="326"/>
            <ac:spMk id="142" creationId="{C477920C-F4FF-B445-0B82-2C93A6731DF5}"/>
          </ac:spMkLst>
        </pc:spChg>
        <pc:spChg chg="del mod topLvl">
          <ac:chgData name="Philippe Karan" userId="c2e8f618-9ffe-4e23-aa52-34539506ef1c" providerId="ADAL" clId="{E8F4D8F7-B644-4C90-B48F-865583813CD9}" dt="2023-04-16T18:19:07.889" v="2037" actId="478"/>
          <ac:spMkLst>
            <pc:docMk/>
            <pc:sldMk cId="1699880869" sldId="326"/>
            <ac:spMk id="143" creationId="{D73C6B59-5DA6-6592-F264-2F8C89A0BBEB}"/>
          </ac:spMkLst>
        </pc:spChg>
        <pc:spChg chg="mod">
          <ac:chgData name="Philippe Karan" userId="c2e8f618-9ffe-4e23-aa52-34539506ef1c" providerId="ADAL" clId="{E8F4D8F7-B644-4C90-B48F-865583813CD9}" dt="2023-04-17T12:04:13.629" v="2581"/>
          <ac:spMkLst>
            <pc:docMk/>
            <pc:sldMk cId="1699880869" sldId="326"/>
            <ac:spMk id="144" creationId="{33276549-F22B-7651-9516-BA903F5703DD}"/>
          </ac:spMkLst>
        </pc:spChg>
        <pc:spChg chg="del mod topLvl">
          <ac:chgData name="Philippe Karan" userId="c2e8f618-9ffe-4e23-aa52-34539506ef1c" providerId="ADAL" clId="{E8F4D8F7-B644-4C90-B48F-865583813CD9}" dt="2023-04-16T18:19:10.669" v="2038" actId="478"/>
          <ac:spMkLst>
            <pc:docMk/>
            <pc:sldMk cId="1699880869" sldId="326"/>
            <ac:spMk id="144" creationId="{75FCE102-5227-59F5-A5FF-8164BBC56E72}"/>
          </ac:spMkLst>
        </pc:spChg>
        <pc:spChg chg="del mod topLvl">
          <ac:chgData name="Philippe Karan" userId="c2e8f618-9ffe-4e23-aa52-34539506ef1c" providerId="ADAL" clId="{E8F4D8F7-B644-4C90-B48F-865583813CD9}" dt="2023-04-16T18:19:07.889" v="2037" actId="478"/>
          <ac:spMkLst>
            <pc:docMk/>
            <pc:sldMk cId="1699880869" sldId="326"/>
            <ac:spMk id="145" creationId="{750B716F-D81A-5A6E-3B5E-C98988AC2272}"/>
          </ac:spMkLst>
        </pc:spChg>
        <pc:spChg chg="mod">
          <ac:chgData name="Philippe Karan" userId="c2e8f618-9ffe-4e23-aa52-34539506ef1c" providerId="ADAL" clId="{E8F4D8F7-B644-4C90-B48F-865583813CD9}" dt="2023-04-17T12:04:13.629" v="2581"/>
          <ac:spMkLst>
            <pc:docMk/>
            <pc:sldMk cId="1699880869" sldId="326"/>
            <ac:spMk id="145" creationId="{84792AAA-AC80-F0FC-1A27-6E7EF7BF2155}"/>
          </ac:spMkLst>
        </pc:spChg>
        <pc:spChg chg="del mod topLvl">
          <ac:chgData name="Philippe Karan" userId="c2e8f618-9ffe-4e23-aa52-34539506ef1c" providerId="ADAL" clId="{E8F4D8F7-B644-4C90-B48F-865583813CD9}" dt="2023-04-16T18:19:07.889" v="2037" actId="478"/>
          <ac:spMkLst>
            <pc:docMk/>
            <pc:sldMk cId="1699880869" sldId="326"/>
            <ac:spMk id="146" creationId="{261662C7-77B4-34D5-6D09-86C01F5C1E0C}"/>
          </ac:spMkLst>
        </pc:spChg>
        <pc:spChg chg="del mod topLvl">
          <ac:chgData name="Philippe Karan" userId="c2e8f618-9ffe-4e23-aa52-34539506ef1c" providerId="ADAL" clId="{E8F4D8F7-B644-4C90-B48F-865583813CD9}" dt="2023-04-16T18:19:07.889" v="2037" actId="478"/>
          <ac:spMkLst>
            <pc:docMk/>
            <pc:sldMk cId="1699880869" sldId="326"/>
            <ac:spMk id="148" creationId="{0981DEAF-5791-7955-88CA-326FA9F738DB}"/>
          </ac:spMkLst>
        </pc:spChg>
        <pc:spChg chg="mod">
          <ac:chgData name="Philippe Karan" userId="c2e8f618-9ffe-4e23-aa52-34539506ef1c" providerId="ADAL" clId="{E8F4D8F7-B644-4C90-B48F-865583813CD9}" dt="2023-04-17T12:04:13.629" v="2581"/>
          <ac:spMkLst>
            <pc:docMk/>
            <pc:sldMk cId="1699880869" sldId="326"/>
            <ac:spMk id="148" creationId="{E01EB744-46ED-32EA-AA21-22B7A31D0608}"/>
          </ac:spMkLst>
        </pc:spChg>
        <pc:spChg chg="mod">
          <ac:chgData name="Philippe Karan" userId="c2e8f618-9ffe-4e23-aa52-34539506ef1c" providerId="ADAL" clId="{E8F4D8F7-B644-4C90-B48F-865583813CD9}" dt="2023-04-17T12:04:13.629" v="2581"/>
          <ac:spMkLst>
            <pc:docMk/>
            <pc:sldMk cId="1699880869" sldId="326"/>
            <ac:spMk id="149" creationId="{820D6FCC-AC7C-41FB-3619-EF51595F8FE0}"/>
          </ac:spMkLst>
        </pc:spChg>
        <pc:spChg chg="del mod topLvl">
          <ac:chgData name="Philippe Karan" userId="c2e8f618-9ffe-4e23-aa52-34539506ef1c" providerId="ADAL" clId="{E8F4D8F7-B644-4C90-B48F-865583813CD9}" dt="2023-04-16T18:19:10.669" v="2038" actId="478"/>
          <ac:spMkLst>
            <pc:docMk/>
            <pc:sldMk cId="1699880869" sldId="326"/>
            <ac:spMk id="150" creationId="{BFD32785-27A1-C3A9-2B6D-716B72552E9F}"/>
          </ac:spMkLst>
        </pc:spChg>
        <pc:spChg chg="mod">
          <ac:chgData name="Philippe Karan" userId="c2e8f618-9ffe-4e23-aa52-34539506ef1c" providerId="ADAL" clId="{E8F4D8F7-B644-4C90-B48F-865583813CD9}" dt="2023-04-17T12:04:13.629" v="2581"/>
          <ac:spMkLst>
            <pc:docMk/>
            <pc:sldMk cId="1699880869" sldId="326"/>
            <ac:spMk id="151" creationId="{C4759C5F-F33D-282A-D378-9EA0E8457BAD}"/>
          </ac:spMkLst>
        </pc:spChg>
        <pc:spChg chg="del mod topLvl">
          <ac:chgData name="Philippe Karan" userId="c2e8f618-9ffe-4e23-aa52-34539506ef1c" providerId="ADAL" clId="{E8F4D8F7-B644-4C90-B48F-865583813CD9}" dt="2023-04-16T18:19:10.669" v="2038" actId="478"/>
          <ac:spMkLst>
            <pc:docMk/>
            <pc:sldMk cId="1699880869" sldId="326"/>
            <ac:spMk id="151" creationId="{E96A412A-4621-9F9F-A04D-EA2F8D166565}"/>
          </ac:spMkLst>
        </pc:spChg>
        <pc:spChg chg="mod">
          <ac:chgData name="Philippe Karan" userId="c2e8f618-9ffe-4e23-aa52-34539506ef1c" providerId="ADAL" clId="{E8F4D8F7-B644-4C90-B48F-865583813CD9}" dt="2023-04-17T12:07:49.039" v="2670" actId="1036"/>
          <ac:spMkLst>
            <pc:docMk/>
            <pc:sldMk cId="1699880869" sldId="326"/>
            <ac:spMk id="152" creationId="{C8F7F790-E15E-AE49-AB04-B79D8F1F4470}"/>
          </ac:spMkLst>
        </pc:spChg>
        <pc:spChg chg="del mod topLvl">
          <ac:chgData name="Philippe Karan" userId="c2e8f618-9ffe-4e23-aa52-34539506ef1c" providerId="ADAL" clId="{E8F4D8F7-B644-4C90-B48F-865583813CD9}" dt="2023-04-16T18:19:10.669" v="2038" actId="478"/>
          <ac:spMkLst>
            <pc:docMk/>
            <pc:sldMk cId="1699880869" sldId="326"/>
            <ac:spMk id="152" creationId="{D74A874F-A4FE-F2A4-EA61-CF5847ECE6B9}"/>
          </ac:spMkLst>
        </pc:spChg>
        <pc:spChg chg="del mod topLvl">
          <ac:chgData name="Philippe Karan" userId="c2e8f618-9ffe-4e23-aa52-34539506ef1c" providerId="ADAL" clId="{E8F4D8F7-B644-4C90-B48F-865583813CD9}" dt="2023-04-16T18:19:07.889" v="2037" actId="478"/>
          <ac:spMkLst>
            <pc:docMk/>
            <pc:sldMk cId="1699880869" sldId="326"/>
            <ac:spMk id="153" creationId="{BD259CCE-75A8-C27C-0FBD-345C68E996DC}"/>
          </ac:spMkLst>
        </pc:spChg>
        <pc:spChg chg="del mod topLvl">
          <ac:chgData name="Philippe Karan" userId="c2e8f618-9ffe-4e23-aa52-34539506ef1c" providerId="ADAL" clId="{E8F4D8F7-B644-4C90-B48F-865583813CD9}" dt="2023-04-16T18:19:07.889" v="2037" actId="478"/>
          <ac:spMkLst>
            <pc:docMk/>
            <pc:sldMk cId="1699880869" sldId="326"/>
            <ac:spMk id="154" creationId="{3127397F-E9F2-5661-D72A-FFF70E23EFA8}"/>
          </ac:spMkLst>
        </pc:spChg>
        <pc:spChg chg="mod">
          <ac:chgData name="Philippe Karan" userId="c2e8f618-9ffe-4e23-aa52-34539506ef1c" providerId="ADAL" clId="{E8F4D8F7-B644-4C90-B48F-865583813CD9}" dt="2023-04-17T12:04:13.629" v="2581"/>
          <ac:spMkLst>
            <pc:docMk/>
            <pc:sldMk cId="1699880869" sldId="326"/>
            <ac:spMk id="154" creationId="{9CA85CA9-AB6D-9DAE-CB1D-13C2D1F489AC}"/>
          </ac:spMkLst>
        </pc:spChg>
        <pc:spChg chg="mod">
          <ac:chgData name="Philippe Karan" userId="c2e8f618-9ffe-4e23-aa52-34539506ef1c" providerId="ADAL" clId="{E8F4D8F7-B644-4C90-B48F-865583813CD9}" dt="2023-04-17T12:04:13.629" v="2581"/>
          <ac:spMkLst>
            <pc:docMk/>
            <pc:sldMk cId="1699880869" sldId="326"/>
            <ac:spMk id="155" creationId="{55C09E06-BFF8-95E1-FA4B-34DE340A11B3}"/>
          </ac:spMkLst>
        </pc:spChg>
        <pc:spChg chg="del mod topLvl">
          <ac:chgData name="Philippe Karan" userId="c2e8f618-9ffe-4e23-aa52-34539506ef1c" providerId="ADAL" clId="{E8F4D8F7-B644-4C90-B48F-865583813CD9}" dt="2023-04-16T18:19:07.889" v="2037" actId="478"/>
          <ac:spMkLst>
            <pc:docMk/>
            <pc:sldMk cId="1699880869" sldId="326"/>
            <ac:spMk id="156" creationId="{58A53CBF-958D-E029-F69A-E1699DAD020C}"/>
          </ac:spMkLst>
        </pc:spChg>
        <pc:spChg chg="del mod topLvl">
          <ac:chgData name="Philippe Karan" userId="c2e8f618-9ffe-4e23-aa52-34539506ef1c" providerId="ADAL" clId="{E8F4D8F7-B644-4C90-B48F-865583813CD9}" dt="2023-04-16T18:18:56.936" v="2035" actId="478"/>
          <ac:spMkLst>
            <pc:docMk/>
            <pc:sldMk cId="1699880869" sldId="326"/>
            <ac:spMk id="158" creationId="{ABEEA251-C3ED-9DC0-8CF5-94AE31E61D5E}"/>
          </ac:spMkLst>
        </pc:spChg>
        <pc:spChg chg="mod">
          <ac:chgData name="Philippe Karan" userId="c2e8f618-9ffe-4e23-aa52-34539506ef1c" providerId="ADAL" clId="{E8F4D8F7-B644-4C90-B48F-865583813CD9}" dt="2023-04-17T12:04:13.629" v="2581"/>
          <ac:spMkLst>
            <pc:docMk/>
            <pc:sldMk cId="1699880869" sldId="326"/>
            <ac:spMk id="158" creationId="{D847586A-937B-D230-0F78-F0798058A744}"/>
          </ac:spMkLst>
        </pc:spChg>
        <pc:spChg chg="mod">
          <ac:chgData name="Philippe Karan" userId="c2e8f618-9ffe-4e23-aa52-34539506ef1c" providerId="ADAL" clId="{E8F4D8F7-B644-4C90-B48F-865583813CD9}" dt="2023-04-17T12:04:13.629" v="2581"/>
          <ac:spMkLst>
            <pc:docMk/>
            <pc:sldMk cId="1699880869" sldId="326"/>
            <ac:spMk id="159" creationId="{3B67F8AF-7DDA-06A9-CBCC-93E0E4FAA530}"/>
          </ac:spMkLst>
        </pc:spChg>
        <pc:spChg chg="del mod topLvl">
          <ac:chgData name="Philippe Karan" userId="c2e8f618-9ffe-4e23-aa52-34539506ef1c" providerId="ADAL" clId="{E8F4D8F7-B644-4C90-B48F-865583813CD9}" dt="2023-04-16T18:18:56.936" v="2035" actId="478"/>
          <ac:spMkLst>
            <pc:docMk/>
            <pc:sldMk cId="1699880869" sldId="326"/>
            <ac:spMk id="159" creationId="{6A50EFF5-A54F-0D49-AEBE-6533CE7CF16B}"/>
          </ac:spMkLst>
        </pc:spChg>
        <pc:spChg chg="mod topLvl">
          <ac:chgData name="Philippe Karan" userId="c2e8f618-9ffe-4e23-aa52-34539506ef1c" providerId="ADAL" clId="{E8F4D8F7-B644-4C90-B48F-865583813CD9}" dt="2023-04-16T18:32:27.373" v="2044" actId="164"/>
          <ac:spMkLst>
            <pc:docMk/>
            <pc:sldMk cId="1699880869" sldId="326"/>
            <ac:spMk id="160" creationId="{7E9CD700-E720-1DC3-6F52-FE7776A10316}"/>
          </ac:spMkLst>
        </pc:spChg>
        <pc:spChg chg="del mod topLvl">
          <ac:chgData name="Philippe Karan" userId="c2e8f618-9ffe-4e23-aa52-34539506ef1c" providerId="ADAL" clId="{E8F4D8F7-B644-4C90-B48F-865583813CD9}" dt="2023-04-16T18:18:59.316" v="2036" actId="478"/>
          <ac:spMkLst>
            <pc:docMk/>
            <pc:sldMk cId="1699880869" sldId="326"/>
            <ac:spMk id="161" creationId="{4C24817B-EB50-F528-981E-A8C602E51731}"/>
          </ac:spMkLst>
        </pc:spChg>
        <pc:spChg chg="mod topLvl">
          <ac:chgData name="Philippe Karan" userId="c2e8f618-9ffe-4e23-aa52-34539506ef1c" providerId="ADAL" clId="{E8F4D8F7-B644-4C90-B48F-865583813CD9}" dt="2023-04-16T18:32:27.373" v="2044" actId="164"/>
          <ac:spMkLst>
            <pc:docMk/>
            <pc:sldMk cId="1699880869" sldId="326"/>
            <ac:spMk id="162" creationId="{5A1BD971-2ACA-1AED-4840-72523240DB7F}"/>
          </ac:spMkLst>
        </pc:spChg>
        <pc:spChg chg="del mod topLvl">
          <ac:chgData name="Philippe Karan" userId="c2e8f618-9ffe-4e23-aa52-34539506ef1c" providerId="ADAL" clId="{E8F4D8F7-B644-4C90-B48F-865583813CD9}" dt="2023-04-16T18:18:56.936" v="2035" actId="478"/>
          <ac:spMkLst>
            <pc:docMk/>
            <pc:sldMk cId="1699880869" sldId="326"/>
            <ac:spMk id="164" creationId="{6AD62603-749A-1300-143B-BF9C3F84B5EB}"/>
          </ac:spMkLst>
        </pc:spChg>
        <pc:spChg chg="mod">
          <ac:chgData name="Philippe Karan" userId="c2e8f618-9ffe-4e23-aa52-34539506ef1c" providerId="ADAL" clId="{E8F4D8F7-B644-4C90-B48F-865583813CD9}" dt="2023-04-17T12:04:13.629" v="2581"/>
          <ac:spMkLst>
            <pc:docMk/>
            <pc:sldMk cId="1699880869" sldId="326"/>
            <ac:spMk id="164" creationId="{7728D09D-40A6-F43D-FDE9-DF8791EFFFCB}"/>
          </ac:spMkLst>
        </pc:spChg>
        <pc:spChg chg="mod">
          <ac:chgData name="Philippe Karan" userId="c2e8f618-9ffe-4e23-aa52-34539506ef1c" providerId="ADAL" clId="{E8F4D8F7-B644-4C90-B48F-865583813CD9}" dt="2023-04-17T12:07:58.030" v="2690" actId="1035"/>
          <ac:spMkLst>
            <pc:docMk/>
            <pc:sldMk cId="1699880869" sldId="326"/>
            <ac:spMk id="165" creationId="{0AA885F3-CA9A-F0A6-4D39-CCE92968260E}"/>
          </ac:spMkLst>
        </pc:spChg>
        <pc:spChg chg="del mod topLvl">
          <ac:chgData name="Philippe Karan" userId="c2e8f618-9ffe-4e23-aa52-34539506ef1c" providerId="ADAL" clId="{E8F4D8F7-B644-4C90-B48F-865583813CD9}" dt="2023-04-16T18:19:16.217" v="2041" actId="478"/>
          <ac:spMkLst>
            <pc:docMk/>
            <pc:sldMk cId="1699880869" sldId="326"/>
            <ac:spMk id="166" creationId="{50D1881E-39AB-C08F-A495-1D53FDFF546C}"/>
          </ac:spMkLst>
        </pc:spChg>
        <pc:spChg chg="del mod topLvl">
          <ac:chgData name="Philippe Karan" userId="c2e8f618-9ffe-4e23-aa52-34539506ef1c" providerId="ADAL" clId="{E8F4D8F7-B644-4C90-B48F-865583813CD9}" dt="2023-04-16T18:19:16.217" v="2041" actId="478"/>
          <ac:spMkLst>
            <pc:docMk/>
            <pc:sldMk cId="1699880869" sldId="326"/>
            <ac:spMk id="167" creationId="{D9897D65-D9E3-DCE3-868A-052AF915CED1}"/>
          </ac:spMkLst>
        </pc:spChg>
        <pc:spChg chg="mod">
          <ac:chgData name="Philippe Karan" userId="c2e8f618-9ffe-4e23-aa52-34539506ef1c" providerId="ADAL" clId="{E8F4D8F7-B644-4C90-B48F-865583813CD9}" dt="2023-04-17T12:04:13.629" v="2581"/>
          <ac:spMkLst>
            <pc:docMk/>
            <pc:sldMk cId="1699880869" sldId="326"/>
            <ac:spMk id="167" creationId="{EA744925-E78E-D29F-23DC-51A27A7C2993}"/>
          </ac:spMkLst>
        </pc:spChg>
        <pc:spChg chg="del mod topLvl">
          <ac:chgData name="Philippe Karan" userId="c2e8f618-9ffe-4e23-aa52-34539506ef1c" providerId="ADAL" clId="{E8F4D8F7-B644-4C90-B48F-865583813CD9}" dt="2023-04-16T18:19:16.217" v="2041" actId="478"/>
          <ac:spMkLst>
            <pc:docMk/>
            <pc:sldMk cId="1699880869" sldId="326"/>
            <ac:spMk id="168" creationId="{1E77ACA8-3528-4B83-72AD-BFB3D12E0ECA}"/>
          </ac:spMkLst>
        </pc:spChg>
        <pc:spChg chg="mod">
          <ac:chgData name="Philippe Karan" userId="c2e8f618-9ffe-4e23-aa52-34539506ef1c" providerId="ADAL" clId="{E8F4D8F7-B644-4C90-B48F-865583813CD9}" dt="2023-04-17T12:04:13.629" v="2581"/>
          <ac:spMkLst>
            <pc:docMk/>
            <pc:sldMk cId="1699880869" sldId="326"/>
            <ac:spMk id="168" creationId="{B346FEF3-BA09-B405-2FBB-E70C50387DAB}"/>
          </ac:spMkLst>
        </pc:spChg>
        <pc:spChg chg="del mod topLvl">
          <ac:chgData name="Philippe Karan" userId="c2e8f618-9ffe-4e23-aa52-34539506ef1c" providerId="ADAL" clId="{E8F4D8F7-B644-4C90-B48F-865583813CD9}" dt="2023-04-16T18:19:16.217" v="2041" actId="478"/>
          <ac:spMkLst>
            <pc:docMk/>
            <pc:sldMk cId="1699880869" sldId="326"/>
            <ac:spMk id="169" creationId="{8105CCE7-E631-B943-2D11-C279A3B43C0C}"/>
          </ac:spMkLst>
        </pc:spChg>
        <pc:spChg chg="del mod topLvl">
          <ac:chgData name="Philippe Karan" userId="c2e8f618-9ffe-4e23-aa52-34539506ef1c" providerId="ADAL" clId="{E8F4D8F7-B644-4C90-B48F-865583813CD9}" dt="2023-04-16T18:19:16.217" v="2041" actId="478"/>
          <ac:spMkLst>
            <pc:docMk/>
            <pc:sldMk cId="1699880869" sldId="326"/>
            <ac:spMk id="170" creationId="{30B94FF8-96F6-5DE4-7635-2F010DEBE204}"/>
          </ac:spMkLst>
        </pc:spChg>
        <pc:spChg chg="mod">
          <ac:chgData name="Philippe Karan" userId="c2e8f618-9ffe-4e23-aa52-34539506ef1c" providerId="ADAL" clId="{E8F4D8F7-B644-4C90-B48F-865583813CD9}" dt="2023-04-17T12:04:13.629" v="2581"/>
          <ac:spMkLst>
            <pc:docMk/>
            <pc:sldMk cId="1699880869" sldId="326"/>
            <ac:spMk id="171" creationId="{F5FABE46-BECC-29C6-D99B-8307339E8A68}"/>
          </ac:spMkLst>
        </pc:spChg>
        <pc:spChg chg="del mod topLvl">
          <ac:chgData name="Philippe Karan" userId="c2e8f618-9ffe-4e23-aa52-34539506ef1c" providerId="ADAL" clId="{E8F4D8F7-B644-4C90-B48F-865583813CD9}" dt="2023-04-16T18:19:16.217" v="2041" actId="478"/>
          <ac:spMkLst>
            <pc:docMk/>
            <pc:sldMk cId="1699880869" sldId="326"/>
            <ac:spMk id="172" creationId="{24C6E1CB-2C33-25A4-8C20-6BA56FF6BB9A}"/>
          </ac:spMkLst>
        </pc:spChg>
        <pc:spChg chg="mod">
          <ac:chgData name="Philippe Karan" userId="c2e8f618-9ffe-4e23-aa52-34539506ef1c" providerId="ADAL" clId="{E8F4D8F7-B644-4C90-B48F-865583813CD9}" dt="2023-04-17T12:04:13.629" v="2581"/>
          <ac:spMkLst>
            <pc:docMk/>
            <pc:sldMk cId="1699880869" sldId="326"/>
            <ac:spMk id="172" creationId="{A7AE7BC8-D834-F360-E4F6-5C093DF618CA}"/>
          </ac:spMkLst>
        </pc:spChg>
        <pc:spChg chg="del mod topLvl">
          <ac:chgData name="Philippe Karan" userId="c2e8f618-9ffe-4e23-aa52-34539506ef1c" providerId="ADAL" clId="{E8F4D8F7-B644-4C90-B48F-865583813CD9}" dt="2023-04-16T18:19:16.217" v="2041" actId="478"/>
          <ac:spMkLst>
            <pc:docMk/>
            <pc:sldMk cId="1699880869" sldId="326"/>
            <ac:spMk id="174" creationId="{9218B6C1-0EA6-B18D-B57C-35DE47E4E632}"/>
          </ac:spMkLst>
        </pc:spChg>
        <pc:spChg chg="mod">
          <ac:chgData name="Philippe Karan" userId="c2e8f618-9ffe-4e23-aa52-34539506ef1c" providerId="ADAL" clId="{E8F4D8F7-B644-4C90-B48F-865583813CD9}" dt="2023-04-17T12:04:13.629" v="2581"/>
          <ac:spMkLst>
            <pc:docMk/>
            <pc:sldMk cId="1699880869" sldId="326"/>
            <ac:spMk id="174" creationId="{EF7C08A5-FE14-869E-7E9B-CC0A0A605A6F}"/>
          </ac:spMkLst>
        </pc:spChg>
        <pc:spChg chg="del mod topLvl">
          <ac:chgData name="Philippe Karan" userId="c2e8f618-9ffe-4e23-aa52-34539506ef1c" providerId="ADAL" clId="{E8F4D8F7-B644-4C90-B48F-865583813CD9}" dt="2023-04-16T18:19:16.217" v="2041" actId="478"/>
          <ac:spMkLst>
            <pc:docMk/>
            <pc:sldMk cId="1699880869" sldId="326"/>
            <ac:spMk id="175" creationId="{0971C778-520E-37A2-EE4D-CF2696FB9D73}"/>
          </ac:spMkLst>
        </pc:spChg>
        <pc:spChg chg="mod">
          <ac:chgData name="Philippe Karan" userId="c2e8f618-9ffe-4e23-aa52-34539506ef1c" providerId="ADAL" clId="{E8F4D8F7-B644-4C90-B48F-865583813CD9}" dt="2023-04-17T12:08:07.239" v="2713" actId="1035"/>
          <ac:spMkLst>
            <pc:docMk/>
            <pc:sldMk cId="1699880869" sldId="326"/>
            <ac:spMk id="175" creationId="{B668FC42-59FD-B87E-127B-2F8E2D350B8A}"/>
          </ac:spMkLst>
        </pc:spChg>
        <pc:spChg chg="del mod topLvl">
          <ac:chgData name="Philippe Karan" userId="c2e8f618-9ffe-4e23-aa52-34539506ef1c" providerId="ADAL" clId="{E8F4D8F7-B644-4C90-B48F-865583813CD9}" dt="2023-04-16T18:19:16.217" v="2041" actId="478"/>
          <ac:spMkLst>
            <pc:docMk/>
            <pc:sldMk cId="1699880869" sldId="326"/>
            <ac:spMk id="176" creationId="{A6FC3D0F-BC25-6453-0CC3-FE03CF2A092B}"/>
          </ac:spMkLst>
        </pc:spChg>
        <pc:spChg chg="del mod topLvl">
          <ac:chgData name="Philippe Karan" userId="c2e8f618-9ffe-4e23-aa52-34539506ef1c" providerId="ADAL" clId="{E8F4D8F7-B644-4C90-B48F-865583813CD9}" dt="2023-04-16T18:19:16.217" v="2041" actId="478"/>
          <ac:spMkLst>
            <pc:docMk/>
            <pc:sldMk cId="1699880869" sldId="326"/>
            <ac:spMk id="177" creationId="{44F10EBA-E62C-AA9B-EBDC-A62914F47B87}"/>
          </ac:spMkLst>
        </pc:spChg>
        <pc:spChg chg="del mod topLvl">
          <ac:chgData name="Philippe Karan" userId="c2e8f618-9ffe-4e23-aa52-34539506ef1c" providerId="ADAL" clId="{E8F4D8F7-B644-4C90-B48F-865583813CD9}" dt="2023-04-16T18:19:16.217" v="2041" actId="478"/>
          <ac:spMkLst>
            <pc:docMk/>
            <pc:sldMk cId="1699880869" sldId="326"/>
            <ac:spMk id="178" creationId="{04DB1FF9-F0EB-373D-421A-B1E5BEE26344}"/>
          </ac:spMkLst>
        </pc:spChg>
        <pc:spChg chg="del mod topLvl">
          <ac:chgData name="Philippe Karan" userId="c2e8f618-9ffe-4e23-aa52-34539506ef1c" providerId="ADAL" clId="{E8F4D8F7-B644-4C90-B48F-865583813CD9}" dt="2023-04-16T18:19:16.217" v="2041" actId="478"/>
          <ac:spMkLst>
            <pc:docMk/>
            <pc:sldMk cId="1699880869" sldId="326"/>
            <ac:spMk id="180" creationId="{C7356AE7-99FA-CF15-3AB0-C2E45CD73F20}"/>
          </ac:spMkLst>
        </pc:spChg>
        <pc:spChg chg="add del mod">
          <ac:chgData name="Philippe Karan" userId="c2e8f618-9ffe-4e23-aa52-34539506ef1c" providerId="ADAL" clId="{E8F4D8F7-B644-4C90-B48F-865583813CD9}" dt="2023-04-17T12:05:17.613" v="2594" actId="478"/>
          <ac:spMkLst>
            <pc:docMk/>
            <pc:sldMk cId="1699880869" sldId="326"/>
            <ac:spMk id="182" creationId="{243E7781-2A0D-D1BD-0388-761455E512A0}"/>
          </ac:spMkLst>
        </pc:spChg>
        <pc:spChg chg="add del mod">
          <ac:chgData name="Philippe Karan" userId="c2e8f618-9ffe-4e23-aa52-34539506ef1c" providerId="ADAL" clId="{E8F4D8F7-B644-4C90-B48F-865583813CD9}" dt="2023-04-17T12:05:18.347" v="2595" actId="478"/>
          <ac:spMkLst>
            <pc:docMk/>
            <pc:sldMk cId="1699880869" sldId="326"/>
            <ac:spMk id="183" creationId="{BFC9D805-D80D-046A-3DC5-4AAF78517B1C}"/>
          </ac:spMkLst>
        </pc:spChg>
        <pc:spChg chg="add del mod">
          <ac:chgData name="Philippe Karan" userId="c2e8f618-9ffe-4e23-aa52-34539506ef1c" providerId="ADAL" clId="{E8F4D8F7-B644-4C90-B48F-865583813CD9}" dt="2023-04-16T16:58:51.267" v="1873" actId="478"/>
          <ac:spMkLst>
            <pc:docMk/>
            <pc:sldMk cId="1699880869" sldId="326"/>
            <ac:spMk id="184" creationId="{9F34ACB5-0DCF-FE62-B238-0D0DA6B8BE8A}"/>
          </ac:spMkLst>
        </pc:spChg>
        <pc:spChg chg="add del mod">
          <ac:chgData name="Philippe Karan" userId="c2e8f618-9ffe-4e23-aa52-34539506ef1c" providerId="ADAL" clId="{E8F4D8F7-B644-4C90-B48F-865583813CD9}" dt="2023-04-16T16:58:51.267" v="1873" actId="478"/>
          <ac:spMkLst>
            <pc:docMk/>
            <pc:sldMk cId="1699880869" sldId="326"/>
            <ac:spMk id="185" creationId="{78A41A3D-CC93-A53E-6987-33F279DC7CE0}"/>
          </ac:spMkLst>
        </pc:spChg>
        <pc:spChg chg="add del mod">
          <ac:chgData name="Philippe Karan" userId="c2e8f618-9ffe-4e23-aa52-34539506ef1c" providerId="ADAL" clId="{E8F4D8F7-B644-4C90-B48F-865583813CD9}" dt="2023-04-16T16:58:51.267" v="1873" actId="478"/>
          <ac:spMkLst>
            <pc:docMk/>
            <pc:sldMk cId="1699880869" sldId="326"/>
            <ac:spMk id="186" creationId="{C8EF794B-C6FB-AD22-CC33-45CCF7B262F3}"/>
          </ac:spMkLst>
        </pc:spChg>
        <pc:spChg chg="add del mod">
          <ac:chgData name="Philippe Karan" userId="c2e8f618-9ffe-4e23-aa52-34539506ef1c" providerId="ADAL" clId="{E8F4D8F7-B644-4C90-B48F-865583813CD9}" dt="2023-04-16T16:58:51.267" v="1873" actId="478"/>
          <ac:spMkLst>
            <pc:docMk/>
            <pc:sldMk cId="1699880869" sldId="326"/>
            <ac:spMk id="187" creationId="{EE23E9D4-214C-7F12-ED51-AF7D4272AF26}"/>
          </ac:spMkLst>
        </pc:spChg>
        <pc:spChg chg="mod">
          <ac:chgData name="Philippe Karan" userId="c2e8f618-9ffe-4e23-aa52-34539506ef1c" providerId="ADAL" clId="{E8F4D8F7-B644-4C90-B48F-865583813CD9}" dt="2023-04-16T16:58:43.177" v="1871"/>
          <ac:spMkLst>
            <pc:docMk/>
            <pc:sldMk cId="1699880869" sldId="326"/>
            <ac:spMk id="190" creationId="{3DDD280D-B880-51DD-8625-F4EDF85D381D}"/>
          </ac:spMkLst>
        </pc:spChg>
        <pc:spChg chg="mod">
          <ac:chgData name="Philippe Karan" userId="c2e8f618-9ffe-4e23-aa52-34539506ef1c" providerId="ADAL" clId="{E8F4D8F7-B644-4C90-B48F-865583813CD9}" dt="2023-04-16T16:58:43.177" v="1871"/>
          <ac:spMkLst>
            <pc:docMk/>
            <pc:sldMk cId="1699880869" sldId="326"/>
            <ac:spMk id="191" creationId="{7312D99E-27AC-E553-55B5-763F078666B2}"/>
          </ac:spMkLst>
        </pc:spChg>
        <pc:spChg chg="mod">
          <ac:chgData name="Philippe Karan" userId="c2e8f618-9ffe-4e23-aa52-34539506ef1c" providerId="ADAL" clId="{E8F4D8F7-B644-4C90-B48F-865583813CD9}" dt="2023-04-16T16:58:43.177" v="1871"/>
          <ac:spMkLst>
            <pc:docMk/>
            <pc:sldMk cId="1699880869" sldId="326"/>
            <ac:spMk id="192" creationId="{D138B4F2-878E-812A-02E9-070B238839FD}"/>
          </ac:spMkLst>
        </pc:spChg>
        <pc:spChg chg="mod">
          <ac:chgData name="Philippe Karan" userId="c2e8f618-9ffe-4e23-aa52-34539506ef1c" providerId="ADAL" clId="{E8F4D8F7-B644-4C90-B48F-865583813CD9}" dt="2023-04-16T16:58:43.177" v="1871"/>
          <ac:spMkLst>
            <pc:docMk/>
            <pc:sldMk cId="1699880869" sldId="326"/>
            <ac:spMk id="193" creationId="{B9413819-4013-51F9-B689-1FEBB6064CF3}"/>
          </ac:spMkLst>
        </pc:spChg>
        <pc:spChg chg="mod">
          <ac:chgData name="Philippe Karan" userId="c2e8f618-9ffe-4e23-aa52-34539506ef1c" providerId="ADAL" clId="{E8F4D8F7-B644-4C90-B48F-865583813CD9}" dt="2023-04-16T16:58:43.177" v="1871"/>
          <ac:spMkLst>
            <pc:docMk/>
            <pc:sldMk cId="1699880869" sldId="326"/>
            <ac:spMk id="194" creationId="{42FAB511-BD07-8B3D-D79D-F7E7B7279BE8}"/>
          </ac:spMkLst>
        </pc:spChg>
        <pc:spChg chg="mod">
          <ac:chgData name="Philippe Karan" userId="c2e8f618-9ffe-4e23-aa52-34539506ef1c" providerId="ADAL" clId="{E8F4D8F7-B644-4C90-B48F-865583813CD9}" dt="2023-04-16T16:58:43.177" v="1871"/>
          <ac:spMkLst>
            <pc:docMk/>
            <pc:sldMk cId="1699880869" sldId="326"/>
            <ac:spMk id="196" creationId="{10A82E2D-F8B3-1123-7A1F-4B27A09F0E6D}"/>
          </ac:spMkLst>
        </pc:spChg>
        <pc:spChg chg="mod">
          <ac:chgData name="Philippe Karan" userId="c2e8f618-9ffe-4e23-aa52-34539506ef1c" providerId="ADAL" clId="{E8F4D8F7-B644-4C90-B48F-865583813CD9}" dt="2023-04-16T17:03:27.653" v="1944" actId="20577"/>
          <ac:spMkLst>
            <pc:docMk/>
            <pc:sldMk cId="1699880869" sldId="326"/>
            <ac:spMk id="198" creationId="{7640D0C5-C79A-4DE6-6F0B-F13942335A5A}"/>
          </ac:spMkLst>
        </pc:spChg>
        <pc:spChg chg="mod">
          <ac:chgData name="Philippe Karan" userId="c2e8f618-9ffe-4e23-aa52-34539506ef1c" providerId="ADAL" clId="{E8F4D8F7-B644-4C90-B48F-865583813CD9}" dt="2023-04-16T17:03:27.653" v="1944" actId="20577"/>
          <ac:spMkLst>
            <pc:docMk/>
            <pc:sldMk cId="1699880869" sldId="326"/>
            <ac:spMk id="199" creationId="{C9535F76-0403-41D0-313D-6916464BA450}"/>
          </ac:spMkLst>
        </pc:spChg>
        <pc:spChg chg="mod">
          <ac:chgData name="Philippe Karan" userId="c2e8f618-9ffe-4e23-aa52-34539506ef1c" providerId="ADAL" clId="{E8F4D8F7-B644-4C90-B48F-865583813CD9}" dt="2023-04-16T17:03:27.653" v="1944" actId="20577"/>
          <ac:spMkLst>
            <pc:docMk/>
            <pc:sldMk cId="1699880869" sldId="326"/>
            <ac:spMk id="200" creationId="{EFAC4A87-AF3D-9CA8-19D1-BA8D75C592D6}"/>
          </ac:spMkLst>
        </pc:spChg>
        <pc:spChg chg="mod">
          <ac:chgData name="Philippe Karan" userId="c2e8f618-9ffe-4e23-aa52-34539506ef1c" providerId="ADAL" clId="{E8F4D8F7-B644-4C90-B48F-865583813CD9}" dt="2023-04-16T17:03:27.653" v="1944" actId="20577"/>
          <ac:spMkLst>
            <pc:docMk/>
            <pc:sldMk cId="1699880869" sldId="326"/>
            <ac:spMk id="201" creationId="{F2FB2047-070A-FFB7-F989-66DE874997BA}"/>
          </ac:spMkLst>
        </pc:spChg>
        <pc:spChg chg="mod">
          <ac:chgData name="Philippe Karan" userId="c2e8f618-9ffe-4e23-aa52-34539506ef1c" providerId="ADAL" clId="{E8F4D8F7-B644-4C90-B48F-865583813CD9}" dt="2023-04-16T17:03:27.653" v="1944" actId="20577"/>
          <ac:spMkLst>
            <pc:docMk/>
            <pc:sldMk cId="1699880869" sldId="326"/>
            <ac:spMk id="202" creationId="{CB128A18-A4F5-873B-F978-0D7B911874C1}"/>
          </ac:spMkLst>
        </pc:spChg>
        <pc:spChg chg="mod">
          <ac:chgData name="Philippe Karan" userId="c2e8f618-9ffe-4e23-aa52-34539506ef1c" providerId="ADAL" clId="{E8F4D8F7-B644-4C90-B48F-865583813CD9}" dt="2023-04-16T17:03:27.653" v="1944" actId="20577"/>
          <ac:spMkLst>
            <pc:docMk/>
            <pc:sldMk cId="1699880869" sldId="326"/>
            <ac:spMk id="204" creationId="{EFF8D77B-F581-11A9-7657-5FB24A9DEE9C}"/>
          </ac:spMkLst>
        </pc:spChg>
        <pc:spChg chg="mod">
          <ac:chgData name="Philippe Karan" userId="c2e8f618-9ffe-4e23-aa52-34539506ef1c" providerId="ADAL" clId="{E8F4D8F7-B644-4C90-B48F-865583813CD9}" dt="2023-04-16T17:03:24.964" v="1930" actId="20577"/>
          <ac:spMkLst>
            <pc:docMk/>
            <pc:sldMk cId="1699880869" sldId="326"/>
            <ac:spMk id="206" creationId="{AF1A0421-152B-3A3E-F136-CA2E62AB3E34}"/>
          </ac:spMkLst>
        </pc:spChg>
        <pc:spChg chg="mod">
          <ac:chgData name="Philippe Karan" userId="c2e8f618-9ffe-4e23-aa52-34539506ef1c" providerId="ADAL" clId="{E8F4D8F7-B644-4C90-B48F-865583813CD9}" dt="2023-04-16T17:03:24.964" v="1930" actId="20577"/>
          <ac:spMkLst>
            <pc:docMk/>
            <pc:sldMk cId="1699880869" sldId="326"/>
            <ac:spMk id="207" creationId="{07754CE0-2B2E-D07D-4495-96D7328B05F5}"/>
          </ac:spMkLst>
        </pc:spChg>
        <pc:spChg chg="mod">
          <ac:chgData name="Philippe Karan" userId="c2e8f618-9ffe-4e23-aa52-34539506ef1c" providerId="ADAL" clId="{E8F4D8F7-B644-4C90-B48F-865583813CD9}" dt="2023-04-16T17:03:24.964" v="1930" actId="20577"/>
          <ac:spMkLst>
            <pc:docMk/>
            <pc:sldMk cId="1699880869" sldId="326"/>
            <ac:spMk id="208" creationId="{43D15E36-4739-2579-45EB-D1AF1D5141E1}"/>
          </ac:spMkLst>
        </pc:spChg>
        <pc:spChg chg="mod">
          <ac:chgData name="Philippe Karan" userId="c2e8f618-9ffe-4e23-aa52-34539506ef1c" providerId="ADAL" clId="{E8F4D8F7-B644-4C90-B48F-865583813CD9}" dt="2023-04-16T17:03:24.964" v="1930" actId="20577"/>
          <ac:spMkLst>
            <pc:docMk/>
            <pc:sldMk cId="1699880869" sldId="326"/>
            <ac:spMk id="209" creationId="{E5F98A9F-6701-2687-7737-1EA82F2C4498}"/>
          </ac:spMkLst>
        </pc:spChg>
        <pc:spChg chg="mod">
          <ac:chgData name="Philippe Karan" userId="c2e8f618-9ffe-4e23-aa52-34539506ef1c" providerId="ADAL" clId="{E8F4D8F7-B644-4C90-B48F-865583813CD9}" dt="2023-04-16T17:03:24.964" v="1930" actId="20577"/>
          <ac:spMkLst>
            <pc:docMk/>
            <pc:sldMk cId="1699880869" sldId="326"/>
            <ac:spMk id="210" creationId="{D37013A7-DBFD-3FA8-99B6-899D2FA4CB3D}"/>
          </ac:spMkLst>
        </pc:spChg>
        <pc:spChg chg="mod">
          <ac:chgData name="Philippe Karan" userId="c2e8f618-9ffe-4e23-aa52-34539506ef1c" providerId="ADAL" clId="{E8F4D8F7-B644-4C90-B48F-865583813CD9}" dt="2023-04-16T17:03:24.964" v="1930" actId="20577"/>
          <ac:spMkLst>
            <pc:docMk/>
            <pc:sldMk cId="1699880869" sldId="326"/>
            <ac:spMk id="212" creationId="{FB8976E7-8CAF-B883-2ABD-D643682B0561}"/>
          </ac:spMkLst>
        </pc:spChg>
        <pc:spChg chg="mod">
          <ac:chgData name="Philippe Karan" userId="c2e8f618-9ffe-4e23-aa52-34539506ef1c" providerId="ADAL" clId="{E8F4D8F7-B644-4C90-B48F-865583813CD9}" dt="2023-04-16T16:58:43.177" v="1871"/>
          <ac:spMkLst>
            <pc:docMk/>
            <pc:sldMk cId="1699880869" sldId="326"/>
            <ac:spMk id="214" creationId="{C23B69BA-B2FC-CBBC-A5BB-E32ED44202B7}"/>
          </ac:spMkLst>
        </pc:spChg>
        <pc:spChg chg="mod">
          <ac:chgData name="Philippe Karan" userId="c2e8f618-9ffe-4e23-aa52-34539506ef1c" providerId="ADAL" clId="{E8F4D8F7-B644-4C90-B48F-865583813CD9}" dt="2023-04-16T16:58:43.177" v="1871"/>
          <ac:spMkLst>
            <pc:docMk/>
            <pc:sldMk cId="1699880869" sldId="326"/>
            <ac:spMk id="215" creationId="{17301E7F-0B72-1DD0-EFEA-F1422328DF16}"/>
          </ac:spMkLst>
        </pc:spChg>
        <pc:spChg chg="mod">
          <ac:chgData name="Philippe Karan" userId="c2e8f618-9ffe-4e23-aa52-34539506ef1c" providerId="ADAL" clId="{E8F4D8F7-B644-4C90-B48F-865583813CD9}" dt="2023-04-16T16:58:43.177" v="1871"/>
          <ac:spMkLst>
            <pc:docMk/>
            <pc:sldMk cId="1699880869" sldId="326"/>
            <ac:spMk id="216" creationId="{8481E289-0FBD-CD54-0629-372E83FB2E8B}"/>
          </ac:spMkLst>
        </pc:spChg>
        <pc:spChg chg="mod">
          <ac:chgData name="Philippe Karan" userId="c2e8f618-9ffe-4e23-aa52-34539506ef1c" providerId="ADAL" clId="{E8F4D8F7-B644-4C90-B48F-865583813CD9}" dt="2023-04-16T16:58:43.177" v="1871"/>
          <ac:spMkLst>
            <pc:docMk/>
            <pc:sldMk cId="1699880869" sldId="326"/>
            <ac:spMk id="217" creationId="{D5FF8841-DE19-5645-881C-8114B94FF296}"/>
          </ac:spMkLst>
        </pc:spChg>
        <pc:spChg chg="mod">
          <ac:chgData name="Philippe Karan" userId="c2e8f618-9ffe-4e23-aa52-34539506ef1c" providerId="ADAL" clId="{E8F4D8F7-B644-4C90-B48F-865583813CD9}" dt="2023-04-16T16:58:43.177" v="1871"/>
          <ac:spMkLst>
            <pc:docMk/>
            <pc:sldMk cId="1699880869" sldId="326"/>
            <ac:spMk id="218" creationId="{5D4D4B4F-8535-93BF-FE19-6DDEE3328205}"/>
          </ac:spMkLst>
        </pc:spChg>
        <pc:spChg chg="mod">
          <ac:chgData name="Philippe Karan" userId="c2e8f618-9ffe-4e23-aa52-34539506ef1c" providerId="ADAL" clId="{E8F4D8F7-B644-4C90-B48F-865583813CD9}" dt="2023-04-16T16:58:43.177" v="1871"/>
          <ac:spMkLst>
            <pc:docMk/>
            <pc:sldMk cId="1699880869" sldId="326"/>
            <ac:spMk id="220" creationId="{1C099E37-7F66-36E3-1EA7-9DB06C8A9666}"/>
          </ac:spMkLst>
        </pc:spChg>
        <pc:spChg chg="mod">
          <ac:chgData name="Philippe Karan" userId="c2e8f618-9ffe-4e23-aa52-34539506ef1c" providerId="ADAL" clId="{E8F4D8F7-B644-4C90-B48F-865583813CD9}" dt="2023-04-16T17:03:34.694" v="1946" actId="20577"/>
          <ac:spMkLst>
            <pc:docMk/>
            <pc:sldMk cId="1699880869" sldId="326"/>
            <ac:spMk id="222" creationId="{C65AB469-9912-5DEE-2B5A-3E86B519975E}"/>
          </ac:spMkLst>
        </pc:spChg>
        <pc:spChg chg="mod">
          <ac:chgData name="Philippe Karan" userId="c2e8f618-9ffe-4e23-aa52-34539506ef1c" providerId="ADAL" clId="{E8F4D8F7-B644-4C90-B48F-865583813CD9}" dt="2023-04-16T17:03:34.694" v="1946" actId="20577"/>
          <ac:spMkLst>
            <pc:docMk/>
            <pc:sldMk cId="1699880869" sldId="326"/>
            <ac:spMk id="223" creationId="{655AA7F5-5A53-3292-617D-B2BE6E00A4B6}"/>
          </ac:spMkLst>
        </pc:spChg>
        <pc:spChg chg="mod">
          <ac:chgData name="Philippe Karan" userId="c2e8f618-9ffe-4e23-aa52-34539506ef1c" providerId="ADAL" clId="{E8F4D8F7-B644-4C90-B48F-865583813CD9}" dt="2023-04-16T17:03:34.694" v="1946" actId="20577"/>
          <ac:spMkLst>
            <pc:docMk/>
            <pc:sldMk cId="1699880869" sldId="326"/>
            <ac:spMk id="224" creationId="{9CC35ECB-E9D4-BED2-D081-D5293B50B34B}"/>
          </ac:spMkLst>
        </pc:spChg>
        <pc:spChg chg="mod">
          <ac:chgData name="Philippe Karan" userId="c2e8f618-9ffe-4e23-aa52-34539506ef1c" providerId="ADAL" clId="{E8F4D8F7-B644-4C90-B48F-865583813CD9}" dt="2023-04-16T17:03:34.694" v="1946" actId="20577"/>
          <ac:spMkLst>
            <pc:docMk/>
            <pc:sldMk cId="1699880869" sldId="326"/>
            <ac:spMk id="225" creationId="{F7ED06A4-C86B-299E-6FFC-336090368754}"/>
          </ac:spMkLst>
        </pc:spChg>
        <pc:spChg chg="mod">
          <ac:chgData name="Philippe Karan" userId="c2e8f618-9ffe-4e23-aa52-34539506ef1c" providerId="ADAL" clId="{E8F4D8F7-B644-4C90-B48F-865583813CD9}" dt="2023-04-16T17:03:34.694" v="1946" actId="20577"/>
          <ac:spMkLst>
            <pc:docMk/>
            <pc:sldMk cId="1699880869" sldId="326"/>
            <ac:spMk id="226" creationId="{0065DDDB-B26D-5B25-D1B8-167AD9636AA0}"/>
          </ac:spMkLst>
        </pc:spChg>
        <pc:spChg chg="mod">
          <ac:chgData name="Philippe Karan" userId="c2e8f618-9ffe-4e23-aa52-34539506ef1c" providerId="ADAL" clId="{E8F4D8F7-B644-4C90-B48F-865583813CD9}" dt="2023-04-16T17:03:34.694" v="1946" actId="20577"/>
          <ac:spMkLst>
            <pc:docMk/>
            <pc:sldMk cId="1699880869" sldId="326"/>
            <ac:spMk id="228" creationId="{DC2C0D70-568A-7406-51AC-89CDEF663D03}"/>
          </ac:spMkLst>
        </pc:spChg>
        <pc:spChg chg="mod">
          <ac:chgData name="Philippe Karan" userId="c2e8f618-9ffe-4e23-aa52-34539506ef1c" providerId="ADAL" clId="{E8F4D8F7-B644-4C90-B48F-865583813CD9}" dt="2023-04-16T17:03:25.513" v="1933" actId="20577"/>
          <ac:spMkLst>
            <pc:docMk/>
            <pc:sldMk cId="1699880869" sldId="326"/>
            <ac:spMk id="230" creationId="{03049CCC-EC03-81DF-D92B-8D2088223940}"/>
          </ac:spMkLst>
        </pc:spChg>
        <pc:spChg chg="mod">
          <ac:chgData name="Philippe Karan" userId="c2e8f618-9ffe-4e23-aa52-34539506ef1c" providerId="ADAL" clId="{E8F4D8F7-B644-4C90-B48F-865583813CD9}" dt="2023-04-16T17:03:25.513" v="1933" actId="20577"/>
          <ac:spMkLst>
            <pc:docMk/>
            <pc:sldMk cId="1699880869" sldId="326"/>
            <ac:spMk id="231" creationId="{9B0A0E0B-6C52-732E-A3F5-C4891B736082}"/>
          </ac:spMkLst>
        </pc:spChg>
        <pc:spChg chg="mod">
          <ac:chgData name="Philippe Karan" userId="c2e8f618-9ffe-4e23-aa52-34539506ef1c" providerId="ADAL" clId="{E8F4D8F7-B644-4C90-B48F-865583813CD9}" dt="2023-04-16T17:03:25.513" v="1933" actId="20577"/>
          <ac:spMkLst>
            <pc:docMk/>
            <pc:sldMk cId="1699880869" sldId="326"/>
            <ac:spMk id="232" creationId="{EA9A1A0C-BF1E-1F90-A174-DBD475F9A4A0}"/>
          </ac:spMkLst>
        </pc:spChg>
        <pc:spChg chg="mod">
          <ac:chgData name="Philippe Karan" userId="c2e8f618-9ffe-4e23-aa52-34539506ef1c" providerId="ADAL" clId="{E8F4D8F7-B644-4C90-B48F-865583813CD9}" dt="2023-04-16T17:03:25.513" v="1933" actId="20577"/>
          <ac:spMkLst>
            <pc:docMk/>
            <pc:sldMk cId="1699880869" sldId="326"/>
            <ac:spMk id="233" creationId="{98C3E5AE-BF97-4F54-211E-3A3A07336C74}"/>
          </ac:spMkLst>
        </pc:spChg>
        <pc:spChg chg="mod">
          <ac:chgData name="Philippe Karan" userId="c2e8f618-9ffe-4e23-aa52-34539506ef1c" providerId="ADAL" clId="{E8F4D8F7-B644-4C90-B48F-865583813CD9}" dt="2023-04-16T17:03:25.513" v="1933" actId="20577"/>
          <ac:spMkLst>
            <pc:docMk/>
            <pc:sldMk cId="1699880869" sldId="326"/>
            <ac:spMk id="234" creationId="{874D2707-7A9F-8839-411D-F8ED4964B401}"/>
          </ac:spMkLst>
        </pc:spChg>
        <pc:spChg chg="mod">
          <ac:chgData name="Philippe Karan" userId="c2e8f618-9ffe-4e23-aa52-34539506ef1c" providerId="ADAL" clId="{E8F4D8F7-B644-4C90-B48F-865583813CD9}" dt="2023-04-16T17:03:25.513" v="1933" actId="20577"/>
          <ac:spMkLst>
            <pc:docMk/>
            <pc:sldMk cId="1699880869" sldId="326"/>
            <ac:spMk id="236" creationId="{D5B2F1FD-848E-E6AD-BBC7-DA07BD10BBA1}"/>
          </ac:spMkLst>
        </pc:spChg>
        <pc:spChg chg="mod">
          <ac:chgData name="Philippe Karan" userId="c2e8f618-9ffe-4e23-aa52-34539506ef1c" providerId="ADAL" clId="{E8F4D8F7-B644-4C90-B48F-865583813CD9}" dt="2023-04-16T16:58:43.177" v="1871"/>
          <ac:spMkLst>
            <pc:docMk/>
            <pc:sldMk cId="1699880869" sldId="326"/>
            <ac:spMk id="238" creationId="{CBB3BF3D-45DC-366D-FC63-98D9DFB9BFEF}"/>
          </ac:spMkLst>
        </pc:spChg>
        <pc:spChg chg="mod">
          <ac:chgData name="Philippe Karan" userId="c2e8f618-9ffe-4e23-aa52-34539506ef1c" providerId="ADAL" clId="{E8F4D8F7-B644-4C90-B48F-865583813CD9}" dt="2023-04-16T16:58:43.177" v="1871"/>
          <ac:spMkLst>
            <pc:docMk/>
            <pc:sldMk cId="1699880869" sldId="326"/>
            <ac:spMk id="239" creationId="{F86AA638-6842-0B11-445B-DF800840384F}"/>
          </ac:spMkLst>
        </pc:spChg>
        <pc:spChg chg="mod">
          <ac:chgData name="Philippe Karan" userId="c2e8f618-9ffe-4e23-aa52-34539506ef1c" providerId="ADAL" clId="{E8F4D8F7-B644-4C90-B48F-865583813CD9}" dt="2023-04-16T16:58:43.177" v="1871"/>
          <ac:spMkLst>
            <pc:docMk/>
            <pc:sldMk cId="1699880869" sldId="326"/>
            <ac:spMk id="240" creationId="{C98A5563-7577-DE1B-462B-05466AC54B37}"/>
          </ac:spMkLst>
        </pc:spChg>
        <pc:spChg chg="mod">
          <ac:chgData name="Philippe Karan" userId="c2e8f618-9ffe-4e23-aa52-34539506ef1c" providerId="ADAL" clId="{E8F4D8F7-B644-4C90-B48F-865583813CD9}" dt="2023-04-16T16:58:43.177" v="1871"/>
          <ac:spMkLst>
            <pc:docMk/>
            <pc:sldMk cId="1699880869" sldId="326"/>
            <ac:spMk id="241" creationId="{1AFAD0F1-1999-990A-951C-51D145E66370}"/>
          </ac:spMkLst>
        </pc:spChg>
        <pc:spChg chg="mod">
          <ac:chgData name="Philippe Karan" userId="c2e8f618-9ffe-4e23-aa52-34539506ef1c" providerId="ADAL" clId="{E8F4D8F7-B644-4C90-B48F-865583813CD9}" dt="2023-04-16T16:58:43.177" v="1871"/>
          <ac:spMkLst>
            <pc:docMk/>
            <pc:sldMk cId="1699880869" sldId="326"/>
            <ac:spMk id="242" creationId="{488B2585-02E0-C254-CA73-E20A82310B9F}"/>
          </ac:spMkLst>
        </pc:spChg>
        <pc:spChg chg="mod">
          <ac:chgData name="Philippe Karan" userId="c2e8f618-9ffe-4e23-aa52-34539506ef1c" providerId="ADAL" clId="{E8F4D8F7-B644-4C90-B48F-865583813CD9}" dt="2023-04-16T16:58:43.177" v="1871"/>
          <ac:spMkLst>
            <pc:docMk/>
            <pc:sldMk cId="1699880869" sldId="326"/>
            <ac:spMk id="244" creationId="{87146136-F4E2-E558-D0EF-8A3828CE1789}"/>
          </ac:spMkLst>
        </pc:spChg>
        <pc:spChg chg="mod">
          <ac:chgData name="Philippe Karan" userId="c2e8f618-9ffe-4e23-aa52-34539506ef1c" providerId="ADAL" clId="{E8F4D8F7-B644-4C90-B48F-865583813CD9}" dt="2023-04-16T17:03:40.230" v="1948" actId="20577"/>
          <ac:spMkLst>
            <pc:docMk/>
            <pc:sldMk cId="1699880869" sldId="326"/>
            <ac:spMk id="246" creationId="{3957C004-32FE-D1AA-38B7-C31E945B1CC6}"/>
          </ac:spMkLst>
        </pc:spChg>
        <pc:spChg chg="mod">
          <ac:chgData name="Philippe Karan" userId="c2e8f618-9ffe-4e23-aa52-34539506ef1c" providerId="ADAL" clId="{E8F4D8F7-B644-4C90-B48F-865583813CD9}" dt="2023-04-16T17:03:40.230" v="1948" actId="20577"/>
          <ac:spMkLst>
            <pc:docMk/>
            <pc:sldMk cId="1699880869" sldId="326"/>
            <ac:spMk id="247" creationId="{8B032982-B924-818A-2FAC-F025D8C8A573}"/>
          </ac:spMkLst>
        </pc:spChg>
        <pc:spChg chg="mod">
          <ac:chgData name="Philippe Karan" userId="c2e8f618-9ffe-4e23-aa52-34539506ef1c" providerId="ADAL" clId="{E8F4D8F7-B644-4C90-B48F-865583813CD9}" dt="2023-04-16T17:03:40.230" v="1948" actId="20577"/>
          <ac:spMkLst>
            <pc:docMk/>
            <pc:sldMk cId="1699880869" sldId="326"/>
            <ac:spMk id="248" creationId="{A12971E2-7369-2C60-835C-3881BE4343D2}"/>
          </ac:spMkLst>
        </pc:spChg>
        <pc:spChg chg="mod">
          <ac:chgData name="Philippe Karan" userId="c2e8f618-9ffe-4e23-aa52-34539506ef1c" providerId="ADAL" clId="{E8F4D8F7-B644-4C90-B48F-865583813CD9}" dt="2023-04-16T17:03:40.230" v="1948" actId="20577"/>
          <ac:spMkLst>
            <pc:docMk/>
            <pc:sldMk cId="1699880869" sldId="326"/>
            <ac:spMk id="249" creationId="{F37E30FC-AE74-266E-768B-788683318EA7}"/>
          </ac:spMkLst>
        </pc:spChg>
        <pc:spChg chg="mod">
          <ac:chgData name="Philippe Karan" userId="c2e8f618-9ffe-4e23-aa52-34539506ef1c" providerId="ADAL" clId="{E8F4D8F7-B644-4C90-B48F-865583813CD9}" dt="2023-04-16T17:03:40.230" v="1948" actId="20577"/>
          <ac:spMkLst>
            <pc:docMk/>
            <pc:sldMk cId="1699880869" sldId="326"/>
            <ac:spMk id="250" creationId="{EA6C71B9-9E41-BBF3-4850-FEBBA0EE9FA0}"/>
          </ac:spMkLst>
        </pc:spChg>
        <pc:spChg chg="mod">
          <ac:chgData name="Philippe Karan" userId="c2e8f618-9ffe-4e23-aa52-34539506ef1c" providerId="ADAL" clId="{E8F4D8F7-B644-4C90-B48F-865583813CD9}" dt="2023-04-16T17:03:40.230" v="1948" actId="20577"/>
          <ac:spMkLst>
            <pc:docMk/>
            <pc:sldMk cId="1699880869" sldId="326"/>
            <ac:spMk id="252" creationId="{2952B54A-FDD9-1AD4-D01B-7123414AA9A7}"/>
          </ac:spMkLst>
        </pc:spChg>
        <pc:spChg chg="mod">
          <ac:chgData name="Philippe Karan" userId="c2e8f618-9ffe-4e23-aa52-34539506ef1c" providerId="ADAL" clId="{E8F4D8F7-B644-4C90-B48F-865583813CD9}" dt="2023-04-16T17:03:26.053" v="1936" actId="20577"/>
          <ac:spMkLst>
            <pc:docMk/>
            <pc:sldMk cId="1699880869" sldId="326"/>
            <ac:spMk id="254" creationId="{9C7A921D-477B-8723-CC20-F45682880835}"/>
          </ac:spMkLst>
        </pc:spChg>
        <pc:spChg chg="mod">
          <ac:chgData name="Philippe Karan" userId="c2e8f618-9ffe-4e23-aa52-34539506ef1c" providerId="ADAL" clId="{E8F4D8F7-B644-4C90-B48F-865583813CD9}" dt="2023-04-16T17:03:26.053" v="1936" actId="20577"/>
          <ac:spMkLst>
            <pc:docMk/>
            <pc:sldMk cId="1699880869" sldId="326"/>
            <ac:spMk id="255" creationId="{AB1C5957-08D6-F872-37F6-41CC6AF970B1}"/>
          </ac:spMkLst>
        </pc:spChg>
        <pc:spChg chg="mod">
          <ac:chgData name="Philippe Karan" userId="c2e8f618-9ffe-4e23-aa52-34539506ef1c" providerId="ADAL" clId="{E8F4D8F7-B644-4C90-B48F-865583813CD9}" dt="2023-04-16T17:03:26.053" v="1936" actId="20577"/>
          <ac:spMkLst>
            <pc:docMk/>
            <pc:sldMk cId="1699880869" sldId="326"/>
            <ac:spMk id="256" creationId="{DC625FF8-D141-6F3F-1A53-8D4A5C1D5BF0}"/>
          </ac:spMkLst>
        </pc:spChg>
        <pc:spChg chg="mod">
          <ac:chgData name="Philippe Karan" userId="c2e8f618-9ffe-4e23-aa52-34539506ef1c" providerId="ADAL" clId="{E8F4D8F7-B644-4C90-B48F-865583813CD9}" dt="2023-04-16T17:03:26.053" v="1936" actId="20577"/>
          <ac:spMkLst>
            <pc:docMk/>
            <pc:sldMk cId="1699880869" sldId="326"/>
            <ac:spMk id="257" creationId="{AD4DD2CC-103C-A1C3-2D95-DB0D5B8593D9}"/>
          </ac:spMkLst>
        </pc:spChg>
        <pc:spChg chg="mod">
          <ac:chgData name="Philippe Karan" userId="c2e8f618-9ffe-4e23-aa52-34539506ef1c" providerId="ADAL" clId="{E8F4D8F7-B644-4C90-B48F-865583813CD9}" dt="2023-04-16T17:03:26.053" v="1936" actId="20577"/>
          <ac:spMkLst>
            <pc:docMk/>
            <pc:sldMk cId="1699880869" sldId="326"/>
            <ac:spMk id="258" creationId="{E925ECA1-09F8-1128-BD57-5C1A753B9111}"/>
          </ac:spMkLst>
        </pc:spChg>
        <pc:spChg chg="mod">
          <ac:chgData name="Philippe Karan" userId="c2e8f618-9ffe-4e23-aa52-34539506ef1c" providerId="ADAL" clId="{E8F4D8F7-B644-4C90-B48F-865583813CD9}" dt="2023-04-16T17:03:26.053" v="1936" actId="20577"/>
          <ac:spMkLst>
            <pc:docMk/>
            <pc:sldMk cId="1699880869" sldId="326"/>
            <ac:spMk id="260" creationId="{2BD657C7-1EE1-E234-AC39-9201B3D3914D}"/>
          </ac:spMkLst>
        </pc:spChg>
        <pc:spChg chg="mod">
          <ac:chgData name="Philippe Karan" userId="c2e8f618-9ffe-4e23-aa52-34539506ef1c" providerId="ADAL" clId="{E8F4D8F7-B644-4C90-B48F-865583813CD9}" dt="2023-04-16T16:58:43.177" v="1871"/>
          <ac:spMkLst>
            <pc:docMk/>
            <pc:sldMk cId="1699880869" sldId="326"/>
            <ac:spMk id="262" creationId="{0B4D935D-A8E8-5F67-2C1E-5F9A497C149F}"/>
          </ac:spMkLst>
        </pc:spChg>
        <pc:spChg chg="mod">
          <ac:chgData name="Philippe Karan" userId="c2e8f618-9ffe-4e23-aa52-34539506ef1c" providerId="ADAL" clId="{E8F4D8F7-B644-4C90-B48F-865583813CD9}" dt="2023-04-16T16:58:43.177" v="1871"/>
          <ac:spMkLst>
            <pc:docMk/>
            <pc:sldMk cId="1699880869" sldId="326"/>
            <ac:spMk id="263" creationId="{81E45E66-5A6F-418E-4E04-723CC8C75F85}"/>
          </ac:spMkLst>
        </pc:spChg>
        <pc:spChg chg="mod">
          <ac:chgData name="Philippe Karan" userId="c2e8f618-9ffe-4e23-aa52-34539506ef1c" providerId="ADAL" clId="{E8F4D8F7-B644-4C90-B48F-865583813CD9}" dt="2023-04-16T16:58:43.177" v="1871"/>
          <ac:spMkLst>
            <pc:docMk/>
            <pc:sldMk cId="1699880869" sldId="326"/>
            <ac:spMk id="264" creationId="{ED9DED49-1775-9171-E408-12A5C6E6C88F}"/>
          </ac:spMkLst>
        </pc:spChg>
        <pc:spChg chg="mod">
          <ac:chgData name="Philippe Karan" userId="c2e8f618-9ffe-4e23-aa52-34539506ef1c" providerId="ADAL" clId="{E8F4D8F7-B644-4C90-B48F-865583813CD9}" dt="2023-04-16T16:58:43.177" v="1871"/>
          <ac:spMkLst>
            <pc:docMk/>
            <pc:sldMk cId="1699880869" sldId="326"/>
            <ac:spMk id="265" creationId="{7E58BB6F-FE9B-5177-6E17-CAC5EDA59CC7}"/>
          </ac:spMkLst>
        </pc:spChg>
        <pc:spChg chg="mod">
          <ac:chgData name="Philippe Karan" userId="c2e8f618-9ffe-4e23-aa52-34539506ef1c" providerId="ADAL" clId="{E8F4D8F7-B644-4C90-B48F-865583813CD9}" dt="2023-04-16T16:58:43.177" v="1871"/>
          <ac:spMkLst>
            <pc:docMk/>
            <pc:sldMk cId="1699880869" sldId="326"/>
            <ac:spMk id="266" creationId="{05833A50-C73F-64BA-9CC3-7335DC0AFD42}"/>
          </ac:spMkLst>
        </pc:spChg>
        <pc:spChg chg="mod">
          <ac:chgData name="Philippe Karan" userId="c2e8f618-9ffe-4e23-aa52-34539506ef1c" providerId="ADAL" clId="{E8F4D8F7-B644-4C90-B48F-865583813CD9}" dt="2023-04-16T16:58:43.177" v="1871"/>
          <ac:spMkLst>
            <pc:docMk/>
            <pc:sldMk cId="1699880869" sldId="326"/>
            <ac:spMk id="268" creationId="{B4F9D4D3-702F-0B90-78E6-31E29781764D}"/>
          </ac:spMkLst>
        </pc:spChg>
        <pc:spChg chg="mod">
          <ac:chgData name="Philippe Karan" userId="c2e8f618-9ffe-4e23-aa52-34539506ef1c" providerId="ADAL" clId="{E8F4D8F7-B644-4C90-B48F-865583813CD9}" dt="2023-04-16T17:03:44.052" v="1950" actId="6549"/>
          <ac:spMkLst>
            <pc:docMk/>
            <pc:sldMk cId="1699880869" sldId="326"/>
            <ac:spMk id="270" creationId="{33AF0D98-E085-ED84-4FE2-635D068DFFB4}"/>
          </ac:spMkLst>
        </pc:spChg>
        <pc:spChg chg="mod">
          <ac:chgData name="Philippe Karan" userId="c2e8f618-9ffe-4e23-aa52-34539506ef1c" providerId="ADAL" clId="{E8F4D8F7-B644-4C90-B48F-865583813CD9}" dt="2023-04-16T17:03:44.052" v="1950" actId="6549"/>
          <ac:spMkLst>
            <pc:docMk/>
            <pc:sldMk cId="1699880869" sldId="326"/>
            <ac:spMk id="271" creationId="{FC84B43E-4ECF-FA46-7A29-5E4B143CD1F4}"/>
          </ac:spMkLst>
        </pc:spChg>
        <pc:spChg chg="mod">
          <ac:chgData name="Philippe Karan" userId="c2e8f618-9ffe-4e23-aa52-34539506ef1c" providerId="ADAL" clId="{E8F4D8F7-B644-4C90-B48F-865583813CD9}" dt="2023-04-16T17:03:44.052" v="1950" actId="6549"/>
          <ac:spMkLst>
            <pc:docMk/>
            <pc:sldMk cId="1699880869" sldId="326"/>
            <ac:spMk id="272" creationId="{E5038DB4-ECC0-F918-412E-F66566F242BC}"/>
          </ac:spMkLst>
        </pc:spChg>
        <pc:spChg chg="mod">
          <ac:chgData name="Philippe Karan" userId="c2e8f618-9ffe-4e23-aa52-34539506ef1c" providerId="ADAL" clId="{E8F4D8F7-B644-4C90-B48F-865583813CD9}" dt="2023-04-16T17:03:44.052" v="1950" actId="6549"/>
          <ac:spMkLst>
            <pc:docMk/>
            <pc:sldMk cId="1699880869" sldId="326"/>
            <ac:spMk id="273" creationId="{DCBB9AFD-F84B-01A3-6D9B-249A6821F5DF}"/>
          </ac:spMkLst>
        </pc:spChg>
        <pc:spChg chg="mod">
          <ac:chgData name="Philippe Karan" userId="c2e8f618-9ffe-4e23-aa52-34539506ef1c" providerId="ADAL" clId="{E8F4D8F7-B644-4C90-B48F-865583813CD9}" dt="2023-04-16T17:03:44.052" v="1950" actId="6549"/>
          <ac:spMkLst>
            <pc:docMk/>
            <pc:sldMk cId="1699880869" sldId="326"/>
            <ac:spMk id="274" creationId="{835D3510-727C-2E2A-8B5A-B7E75A691F0C}"/>
          </ac:spMkLst>
        </pc:spChg>
        <pc:spChg chg="mod">
          <ac:chgData name="Philippe Karan" userId="c2e8f618-9ffe-4e23-aa52-34539506ef1c" providerId="ADAL" clId="{E8F4D8F7-B644-4C90-B48F-865583813CD9}" dt="2023-04-16T17:03:44.052" v="1950" actId="6549"/>
          <ac:spMkLst>
            <pc:docMk/>
            <pc:sldMk cId="1699880869" sldId="326"/>
            <ac:spMk id="276" creationId="{035C879B-ED81-7396-5DF0-E3D40F3F65CD}"/>
          </ac:spMkLst>
        </pc:spChg>
        <pc:spChg chg="mod">
          <ac:chgData name="Philippe Karan" userId="c2e8f618-9ffe-4e23-aa52-34539506ef1c" providerId="ADAL" clId="{E8F4D8F7-B644-4C90-B48F-865583813CD9}" dt="2023-04-16T17:03:26.592" v="1939" actId="20577"/>
          <ac:spMkLst>
            <pc:docMk/>
            <pc:sldMk cId="1699880869" sldId="326"/>
            <ac:spMk id="278" creationId="{7942E76F-871A-5FB3-486C-67367E09E1F7}"/>
          </ac:spMkLst>
        </pc:spChg>
        <pc:spChg chg="mod">
          <ac:chgData name="Philippe Karan" userId="c2e8f618-9ffe-4e23-aa52-34539506ef1c" providerId="ADAL" clId="{E8F4D8F7-B644-4C90-B48F-865583813CD9}" dt="2023-04-16T17:03:26.592" v="1939" actId="20577"/>
          <ac:spMkLst>
            <pc:docMk/>
            <pc:sldMk cId="1699880869" sldId="326"/>
            <ac:spMk id="279" creationId="{773E3FA5-A38F-A631-12E9-5F34B5549761}"/>
          </ac:spMkLst>
        </pc:spChg>
        <pc:spChg chg="mod">
          <ac:chgData name="Philippe Karan" userId="c2e8f618-9ffe-4e23-aa52-34539506ef1c" providerId="ADAL" clId="{E8F4D8F7-B644-4C90-B48F-865583813CD9}" dt="2023-04-16T17:03:26.592" v="1939" actId="20577"/>
          <ac:spMkLst>
            <pc:docMk/>
            <pc:sldMk cId="1699880869" sldId="326"/>
            <ac:spMk id="280" creationId="{539A59F0-A809-CECD-3EAC-2C79BDB3E28C}"/>
          </ac:spMkLst>
        </pc:spChg>
        <pc:spChg chg="mod">
          <ac:chgData name="Philippe Karan" userId="c2e8f618-9ffe-4e23-aa52-34539506ef1c" providerId="ADAL" clId="{E8F4D8F7-B644-4C90-B48F-865583813CD9}" dt="2023-04-16T17:03:26.592" v="1939" actId="20577"/>
          <ac:spMkLst>
            <pc:docMk/>
            <pc:sldMk cId="1699880869" sldId="326"/>
            <ac:spMk id="281" creationId="{D9B43CB3-BFDC-3CF8-5894-7446DBA586CE}"/>
          </ac:spMkLst>
        </pc:spChg>
        <pc:spChg chg="mod">
          <ac:chgData name="Philippe Karan" userId="c2e8f618-9ffe-4e23-aa52-34539506ef1c" providerId="ADAL" clId="{E8F4D8F7-B644-4C90-B48F-865583813CD9}" dt="2023-04-16T17:03:26.592" v="1939" actId="20577"/>
          <ac:spMkLst>
            <pc:docMk/>
            <pc:sldMk cId="1699880869" sldId="326"/>
            <ac:spMk id="282" creationId="{F5042613-5A49-775B-789B-7B08F833D276}"/>
          </ac:spMkLst>
        </pc:spChg>
        <pc:spChg chg="mod">
          <ac:chgData name="Philippe Karan" userId="c2e8f618-9ffe-4e23-aa52-34539506ef1c" providerId="ADAL" clId="{E8F4D8F7-B644-4C90-B48F-865583813CD9}" dt="2023-04-16T17:03:26.592" v="1939" actId="20577"/>
          <ac:spMkLst>
            <pc:docMk/>
            <pc:sldMk cId="1699880869" sldId="326"/>
            <ac:spMk id="284" creationId="{7EEF6FB9-0DE5-5DC5-D0A6-6B8538187089}"/>
          </ac:spMkLst>
        </pc:spChg>
        <pc:spChg chg="mod">
          <ac:chgData name="Philippe Karan" userId="c2e8f618-9ffe-4e23-aa52-34539506ef1c" providerId="ADAL" clId="{E8F4D8F7-B644-4C90-B48F-865583813CD9}" dt="2023-04-16T16:58:43.177" v="1871"/>
          <ac:spMkLst>
            <pc:docMk/>
            <pc:sldMk cId="1699880869" sldId="326"/>
            <ac:spMk id="286" creationId="{192F4CCE-DA57-FD98-EF97-BA914A1F0FBC}"/>
          </ac:spMkLst>
        </pc:spChg>
        <pc:spChg chg="mod">
          <ac:chgData name="Philippe Karan" userId="c2e8f618-9ffe-4e23-aa52-34539506ef1c" providerId="ADAL" clId="{E8F4D8F7-B644-4C90-B48F-865583813CD9}" dt="2023-04-16T16:58:43.177" v="1871"/>
          <ac:spMkLst>
            <pc:docMk/>
            <pc:sldMk cId="1699880869" sldId="326"/>
            <ac:spMk id="287" creationId="{EAB8B84F-0CA7-47EC-91ED-C79F926DB845}"/>
          </ac:spMkLst>
        </pc:spChg>
        <pc:spChg chg="mod">
          <ac:chgData name="Philippe Karan" userId="c2e8f618-9ffe-4e23-aa52-34539506ef1c" providerId="ADAL" clId="{E8F4D8F7-B644-4C90-B48F-865583813CD9}" dt="2023-04-16T16:58:43.177" v="1871"/>
          <ac:spMkLst>
            <pc:docMk/>
            <pc:sldMk cId="1699880869" sldId="326"/>
            <ac:spMk id="288" creationId="{13C523CC-1A90-3A5A-C7A8-1E9DAEF2B63A}"/>
          </ac:spMkLst>
        </pc:spChg>
        <pc:spChg chg="mod">
          <ac:chgData name="Philippe Karan" userId="c2e8f618-9ffe-4e23-aa52-34539506ef1c" providerId="ADAL" clId="{E8F4D8F7-B644-4C90-B48F-865583813CD9}" dt="2023-04-16T16:58:43.177" v="1871"/>
          <ac:spMkLst>
            <pc:docMk/>
            <pc:sldMk cId="1699880869" sldId="326"/>
            <ac:spMk id="289" creationId="{2D75C300-073E-9496-2754-D998B768C437}"/>
          </ac:spMkLst>
        </pc:spChg>
        <pc:spChg chg="mod">
          <ac:chgData name="Philippe Karan" userId="c2e8f618-9ffe-4e23-aa52-34539506ef1c" providerId="ADAL" clId="{E8F4D8F7-B644-4C90-B48F-865583813CD9}" dt="2023-04-16T16:58:43.177" v="1871"/>
          <ac:spMkLst>
            <pc:docMk/>
            <pc:sldMk cId="1699880869" sldId="326"/>
            <ac:spMk id="290" creationId="{DE34DA7F-4A72-47FC-3146-A2D95014640F}"/>
          </ac:spMkLst>
        </pc:spChg>
        <pc:spChg chg="mod">
          <ac:chgData name="Philippe Karan" userId="c2e8f618-9ffe-4e23-aa52-34539506ef1c" providerId="ADAL" clId="{E8F4D8F7-B644-4C90-B48F-865583813CD9}" dt="2023-04-16T16:58:43.177" v="1871"/>
          <ac:spMkLst>
            <pc:docMk/>
            <pc:sldMk cId="1699880869" sldId="326"/>
            <ac:spMk id="292" creationId="{D119BBAF-57A7-A0B8-8379-8CDD1147D962}"/>
          </ac:spMkLst>
        </pc:spChg>
        <pc:spChg chg="mod">
          <ac:chgData name="Philippe Karan" userId="c2e8f618-9ffe-4e23-aa52-34539506ef1c" providerId="ADAL" clId="{E8F4D8F7-B644-4C90-B48F-865583813CD9}" dt="2023-04-16T17:03:50.053" v="1952" actId="20577"/>
          <ac:spMkLst>
            <pc:docMk/>
            <pc:sldMk cId="1699880869" sldId="326"/>
            <ac:spMk id="294" creationId="{1F3C364B-7DF1-C96F-0C7B-B487963E0BFA}"/>
          </ac:spMkLst>
        </pc:spChg>
        <pc:spChg chg="mod">
          <ac:chgData name="Philippe Karan" userId="c2e8f618-9ffe-4e23-aa52-34539506ef1c" providerId="ADAL" clId="{E8F4D8F7-B644-4C90-B48F-865583813CD9}" dt="2023-04-16T17:03:50.053" v="1952" actId="20577"/>
          <ac:spMkLst>
            <pc:docMk/>
            <pc:sldMk cId="1699880869" sldId="326"/>
            <ac:spMk id="295" creationId="{81D8AE9A-395C-FF58-E3D8-5697A4127E68}"/>
          </ac:spMkLst>
        </pc:spChg>
        <pc:spChg chg="mod">
          <ac:chgData name="Philippe Karan" userId="c2e8f618-9ffe-4e23-aa52-34539506ef1c" providerId="ADAL" clId="{E8F4D8F7-B644-4C90-B48F-865583813CD9}" dt="2023-04-16T17:03:50.053" v="1952" actId="20577"/>
          <ac:spMkLst>
            <pc:docMk/>
            <pc:sldMk cId="1699880869" sldId="326"/>
            <ac:spMk id="296" creationId="{A0DDFA44-FBAC-94CD-BF58-FAC9815C9B92}"/>
          </ac:spMkLst>
        </pc:spChg>
        <pc:spChg chg="mod">
          <ac:chgData name="Philippe Karan" userId="c2e8f618-9ffe-4e23-aa52-34539506ef1c" providerId="ADAL" clId="{E8F4D8F7-B644-4C90-B48F-865583813CD9}" dt="2023-04-16T17:03:50.053" v="1952" actId="20577"/>
          <ac:spMkLst>
            <pc:docMk/>
            <pc:sldMk cId="1699880869" sldId="326"/>
            <ac:spMk id="297" creationId="{B19798F7-B1FF-5079-E179-7AE5F6176B5D}"/>
          </ac:spMkLst>
        </pc:spChg>
        <pc:spChg chg="mod">
          <ac:chgData name="Philippe Karan" userId="c2e8f618-9ffe-4e23-aa52-34539506ef1c" providerId="ADAL" clId="{E8F4D8F7-B644-4C90-B48F-865583813CD9}" dt="2023-04-16T17:03:50.053" v="1952" actId="20577"/>
          <ac:spMkLst>
            <pc:docMk/>
            <pc:sldMk cId="1699880869" sldId="326"/>
            <ac:spMk id="298" creationId="{3980033C-8E9F-6094-6C3E-E2CEF4AF3D02}"/>
          </ac:spMkLst>
        </pc:spChg>
        <pc:spChg chg="mod">
          <ac:chgData name="Philippe Karan" userId="c2e8f618-9ffe-4e23-aa52-34539506ef1c" providerId="ADAL" clId="{E8F4D8F7-B644-4C90-B48F-865583813CD9}" dt="2023-04-16T17:03:50.053" v="1952" actId="20577"/>
          <ac:spMkLst>
            <pc:docMk/>
            <pc:sldMk cId="1699880869" sldId="326"/>
            <ac:spMk id="300" creationId="{D7C0E55B-33A4-1808-E7A3-02665EA9010D}"/>
          </ac:spMkLst>
        </pc:spChg>
        <pc:spChg chg="mod">
          <ac:chgData name="Philippe Karan" userId="c2e8f618-9ffe-4e23-aa52-34539506ef1c" providerId="ADAL" clId="{E8F4D8F7-B644-4C90-B48F-865583813CD9}" dt="2023-04-16T17:03:27.172" v="1942" actId="20577"/>
          <ac:spMkLst>
            <pc:docMk/>
            <pc:sldMk cId="1699880869" sldId="326"/>
            <ac:spMk id="302" creationId="{43811D6D-8634-73CB-1266-54C2049B3DD0}"/>
          </ac:spMkLst>
        </pc:spChg>
        <pc:spChg chg="mod">
          <ac:chgData name="Philippe Karan" userId="c2e8f618-9ffe-4e23-aa52-34539506ef1c" providerId="ADAL" clId="{E8F4D8F7-B644-4C90-B48F-865583813CD9}" dt="2023-04-16T17:03:27.172" v="1942" actId="20577"/>
          <ac:spMkLst>
            <pc:docMk/>
            <pc:sldMk cId="1699880869" sldId="326"/>
            <ac:spMk id="303" creationId="{E153582B-F40F-1C66-7506-10A79FEDD059}"/>
          </ac:spMkLst>
        </pc:spChg>
        <pc:spChg chg="mod">
          <ac:chgData name="Philippe Karan" userId="c2e8f618-9ffe-4e23-aa52-34539506ef1c" providerId="ADAL" clId="{E8F4D8F7-B644-4C90-B48F-865583813CD9}" dt="2023-04-16T17:03:27.172" v="1942" actId="20577"/>
          <ac:spMkLst>
            <pc:docMk/>
            <pc:sldMk cId="1699880869" sldId="326"/>
            <ac:spMk id="304" creationId="{0F512762-9DCC-85FF-1151-A6FF1739E35C}"/>
          </ac:spMkLst>
        </pc:spChg>
        <pc:spChg chg="mod">
          <ac:chgData name="Philippe Karan" userId="c2e8f618-9ffe-4e23-aa52-34539506ef1c" providerId="ADAL" clId="{E8F4D8F7-B644-4C90-B48F-865583813CD9}" dt="2023-04-16T17:03:27.172" v="1942" actId="20577"/>
          <ac:spMkLst>
            <pc:docMk/>
            <pc:sldMk cId="1699880869" sldId="326"/>
            <ac:spMk id="305" creationId="{3CB0949D-3009-FD1E-78B7-46FD2A36E653}"/>
          </ac:spMkLst>
        </pc:spChg>
        <pc:spChg chg="mod">
          <ac:chgData name="Philippe Karan" userId="c2e8f618-9ffe-4e23-aa52-34539506ef1c" providerId="ADAL" clId="{E8F4D8F7-B644-4C90-B48F-865583813CD9}" dt="2023-04-16T17:03:27.172" v="1942" actId="20577"/>
          <ac:spMkLst>
            <pc:docMk/>
            <pc:sldMk cId="1699880869" sldId="326"/>
            <ac:spMk id="306" creationId="{5CCB1A88-13F6-8B6B-B380-0F777F75937C}"/>
          </ac:spMkLst>
        </pc:spChg>
        <pc:spChg chg="mod">
          <ac:chgData name="Philippe Karan" userId="c2e8f618-9ffe-4e23-aa52-34539506ef1c" providerId="ADAL" clId="{E8F4D8F7-B644-4C90-B48F-865583813CD9}" dt="2023-04-16T17:03:27.172" v="1942" actId="20577"/>
          <ac:spMkLst>
            <pc:docMk/>
            <pc:sldMk cId="1699880869" sldId="326"/>
            <ac:spMk id="308" creationId="{D09D4DA3-3C0E-F6B5-B6DF-060D86D3D5BD}"/>
          </ac:spMkLst>
        </pc:spChg>
        <pc:spChg chg="add mod">
          <ac:chgData name="Philippe Karan" userId="c2e8f618-9ffe-4e23-aa52-34539506ef1c" providerId="ADAL" clId="{E8F4D8F7-B644-4C90-B48F-865583813CD9}" dt="2023-04-19T15:08:03.123" v="7601" actId="1036"/>
          <ac:spMkLst>
            <pc:docMk/>
            <pc:sldMk cId="1699880869" sldId="326"/>
            <ac:spMk id="309" creationId="{4BF06B02-818F-773E-AFFE-9A0CD8C49DED}"/>
          </ac:spMkLst>
        </pc:spChg>
        <pc:spChg chg="add mod">
          <ac:chgData name="Philippe Karan" userId="c2e8f618-9ffe-4e23-aa52-34539506ef1c" providerId="ADAL" clId="{E8F4D8F7-B644-4C90-B48F-865583813CD9}" dt="2023-04-19T15:08:03.123" v="7601" actId="1036"/>
          <ac:spMkLst>
            <pc:docMk/>
            <pc:sldMk cId="1699880869" sldId="326"/>
            <ac:spMk id="310" creationId="{352830F5-1CC9-EFA0-42AE-D19D594132C2}"/>
          </ac:spMkLst>
        </pc:spChg>
        <pc:spChg chg="add mod">
          <ac:chgData name="Philippe Karan" userId="c2e8f618-9ffe-4e23-aa52-34539506ef1c" providerId="ADAL" clId="{E8F4D8F7-B644-4C90-B48F-865583813CD9}" dt="2023-04-19T15:08:03.123" v="7601" actId="1036"/>
          <ac:spMkLst>
            <pc:docMk/>
            <pc:sldMk cId="1699880869" sldId="326"/>
            <ac:spMk id="311" creationId="{9A2089E4-8C0E-0350-0D13-EFB489FBA0F6}"/>
          </ac:spMkLst>
        </pc:spChg>
        <pc:spChg chg="add mod">
          <ac:chgData name="Philippe Karan" userId="c2e8f618-9ffe-4e23-aa52-34539506ef1c" providerId="ADAL" clId="{E8F4D8F7-B644-4C90-B48F-865583813CD9}" dt="2023-04-19T15:08:03.123" v="7601" actId="1036"/>
          <ac:spMkLst>
            <pc:docMk/>
            <pc:sldMk cId="1699880869" sldId="326"/>
            <ac:spMk id="312" creationId="{C79756CF-7BEB-8681-6571-E82923E6E586}"/>
          </ac:spMkLst>
        </pc:spChg>
        <pc:spChg chg="mod">
          <ac:chgData name="Philippe Karan" userId="c2e8f618-9ffe-4e23-aa52-34539506ef1c" providerId="ADAL" clId="{E8F4D8F7-B644-4C90-B48F-865583813CD9}" dt="2023-04-16T17:04:08.927" v="1953"/>
          <ac:spMkLst>
            <pc:docMk/>
            <pc:sldMk cId="1699880869" sldId="326"/>
            <ac:spMk id="326" creationId="{9767FCB6-BAAD-F84E-CA14-A64187D76300}"/>
          </ac:spMkLst>
        </pc:spChg>
        <pc:spChg chg="mod">
          <ac:chgData name="Philippe Karan" userId="c2e8f618-9ffe-4e23-aa52-34539506ef1c" providerId="ADAL" clId="{E8F4D8F7-B644-4C90-B48F-865583813CD9}" dt="2023-04-16T17:04:08.927" v="1953"/>
          <ac:spMkLst>
            <pc:docMk/>
            <pc:sldMk cId="1699880869" sldId="326"/>
            <ac:spMk id="327" creationId="{FBACF629-B82F-7E18-0373-E5A4AF7E3FD1}"/>
          </ac:spMkLst>
        </pc:spChg>
        <pc:spChg chg="mod">
          <ac:chgData name="Philippe Karan" userId="c2e8f618-9ffe-4e23-aa52-34539506ef1c" providerId="ADAL" clId="{E8F4D8F7-B644-4C90-B48F-865583813CD9}" dt="2023-04-16T17:04:08.927" v="1953"/>
          <ac:spMkLst>
            <pc:docMk/>
            <pc:sldMk cId="1699880869" sldId="326"/>
            <ac:spMk id="328" creationId="{FEC83C1B-A40C-AB1E-9EA7-8091787B7111}"/>
          </ac:spMkLst>
        </pc:spChg>
        <pc:spChg chg="mod">
          <ac:chgData name="Philippe Karan" userId="c2e8f618-9ffe-4e23-aa52-34539506ef1c" providerId="ADAL" clId="{E8F4D8F7-B644-4C90-B48F-865583813CD9}" dt="2023-04-16T17:04:08.927" v="1953"/>
          <ac:spMkLst>
            <pc:docMk/>
            <pc:sldMk cId="1699880869" sldId="326"/>
            <ac:spMk id="329" creationId="{FD56291D-6496-1C9F-67CA-A2A1C636E97D}"/>
          </ac:spMkLst>
        </pc:spChg>
        <pc:spChg chg="mod">
          <ac:chgData name="Philippe Karan" userId="c2e8f618-9ffe-4e23-aa52-34539506ef1c" providerId="ADAL" clId="{E8F4D8F7-B644-4C90-B48F-865583813CD9}" dt="2023-04-16T17:04:08.927" v="1953"/>
          <ac:spMkLst>
            <pc:docMk/>
            <pc:sldMk cId="1699880869" sldId="326"/>
            <ac:spMk id="330" creationId="{53F5DB73-7BEA-EAFF-7CEF-9CD6EA9CA9E0}"/>
          </ac:spMkLst>
        </pc:spChg>
        <pc:spChg chg="mod">
          <ac:chgData name="Philippe Karan" userId="c2e8f618-9ffe-4e23-aa52-34539506ef1c" providerId="ADAL" clId="{E8F4D8F7-B644-4C90-B48F-865583813CD9}" dt="2023-04-16T17:04:08.927" v="1953"/>
          <ac:spMkLst>
            <pc:docMk/>
            <pc:sldMk cId="1699880869" sldId="326"/>
            <ac:spMk id="332" creationId="{0C11E983-0917-6543-3B5E-55B7B18CAA0D}"/>
          </ac:spMkLst>
        </pc:spChg>
        <pc:spChg chg="mod">
          <ac:chgData name="Philippe Karan" userId="c2e8f618-9ffe-4e23-aa52-34539506ef1c" providerId="ADAL" clId="{E8F4D8F7-B644-4C90-B48F-865583813CD9}" dt="2023-04-16T17:04:08.927" v="1953"/>
          <ac:spMkLst>
            <pc:docMk/>
            <pc:sldMk cId="1699880869" sldId="326"/>
            <ac:spMk id="334" creationId="{634CE9D7-87AC-6677-DB41-4803CDC45FA7}"/>
          </ac:spMkLst>
        </pc:spChg>
        <pc:spChg chg="mod">
          <ac:chgData name="Philippe Karan" userId="c2e8f618-9ffe-4e23-aa52-34539506ef1c" providerId="ADAL" clId="{E8F4D8F7-B644-4C90-B48F-865583813CD9}" dt="2023-04-16T17:04:08.927" v="1953"/>
          <ac:spMkLst>
            <pc:docMk/>
            <pc:sldMk cId="1699880869" sldId="326"/>
            <ac:spMk id="335" creationId="{79EDF94A-5BFA-0633-F9F0-92E50EEA9DEB}"/>
          </ac:spMkLst>
        </pc:spChg>
        <pc:spChg chg="mod">
          <ac:chgData name="Philippe Karan" userId="c2e8f618-9ffe-4e23-aa52-34539506ef1c" providerId="ADAL" clId="{E8F4D8F7-B644-4C90-B48F-865583813CD9}" dt="2023-04-16T17:04:08.927" v="1953"/>
          <ac:spMkLst>
            <pc:docMk/>
            <pc:sldMk cId="1699880869" sldId="326"/>
            <ac:spMk id="336" creationId="{9D587624-A8E3-EEE5-946A-65C1A69BAFF6}"/>
          </ac:spMkLst>
        </pc:spChg>
        <pc:spChg chg="mod">
          <ac:chgData name="Philippe Karan" userId="c2e8f618-9ffe-4e23-aa52-34539506ef1c" providerId="ADAL" clId="{E8F4D8F7-B644-4C90-B48F-865583813CD9}" dt="2023-04-16T17:04:08.927" v="1953"/>
          <ac:spMkLst>
            <pc:docMk/>
            <pc:sldMk cId="1699880869" sldId="326"/>
            <ac:spMk id="337" creationId="{CC8AFF38-3EF5-267B-43AE-A71A46376C55}"/>
          </ac:spMkLst>
        </pc:spChg>
        <pc:spChg chg="mod">
          <ac:chgData name="Philippe Karan" userId="c2e8f618-9ffe-4e23-aa52-34539506ef1c" providerId="ADAL" clId="{E8F4D8F7-B644-4C90-B48F-865583813CD9}" dt="2023-04-16T17:04:08.927" v="1953"/>
          <ac:spMkLst>
            <pc:docMk/>
            <pc:sldMk cId="1699880869" sldId="326"/>
            <ac:spMk id="338" creationId="{3F7DE266-0FC6-BE61-1A06-675BDB8FFB5A}"/>
          </ac:spMkLst>
        </pc:spChg>
        <pc:spChg chg="mod">
          <ac:chgData name="Philippe Karan" userId="c2e8f618-9ffe-4e23-aa52-34539506ef1c" providerId="ADAL" clId="{E8F4D8F7-B644-4C90-B48F-865583813CD9}" dt="2023-04-16T17:04:08.927" v="1953"/>
          <ac:spMkLst>
            <pc:docMk/>
            <pc:sldMk cId="1699880869" sldId="326"/>
            <ac:spMk id="340" creationId="{41799E9B-584D-8486-13CD-534A418953DA}"/>
          </ac:spMkLst>
        </pc:spChg>
        <pc:spChg chg="mod">
          <ac:chgData name="Philippe Karan" userId="c2e8f618-9ffe-4e23-aa52-34539506ef1c" providerId="ADAL" clId="{E8F4D8F7-B644-4C90-B48F-865583813CD9}" dt="2023-04-16T17:04:08.927" v="1953"/>
          <ac:spMkLst>
            <pc:docMk/>
            <pc:sldMk cId="1699880869" sldId="326"/>
            <ac:spMk id="342" creationId="{EC167CF5-167A-E072-9F6D-3B204E3C27F9}"/>
          </ac:spMkLst>
        </pc:spChg>
        <pc:spChg chg="mod">
          <ac:chgData name="Philippe Karan" userId="c2e8f618-9ffe-4e23-aa52-34539506ef1c" providerId="ADAL" clId="{E8F4D8F7-B644-4C90-B48F-865583813CD9}" dt="2023-04-16T17:04:08.927" v="1953"/>
          <ac:spMkLst>
            <pc:docMk/>
            <pc:sldMk cId="1699880869" sldId="326"/>
            <ac:spMk id="343" creationId="{B253CBE4-FCBA-A722-6E1D-8F79E54A115F}"/>
          </ac:spMkLst>
        </pc:spChg>
        <pc:spChg chg="mod">
          <ac:chgData name="Philippe Karan" userId="c2e8f618-9ffe-4e23-aa52-34539506ef1c" providerId="ADAL" clId="{E8F4D8F7-B644-4C90-B48F-865583813CD9}" dt="2023-04-16T17:04:08.927" v="1953"/>
          <ac:spMkLst>
            <pc:docMk/>
            <pc:sldMk cId="1699880869" sldId="326"/>
            <ac:spMk id="344" creationId="{F15C2986-B8EF-2983-BDC7-8A107AE752A4}"/>
          </ac:spMkLst>
        </pc:spChg>
        <pc:spChg chg="mod">
          <ac:chgData name="Philippe Karan" userId="c2e8f618-9ffe-4e23-aa52-34539506ef1c" providerId="ADAL" clId="{E8F4D8F7-B644-4C90-B48F-865583813CD9}" dt="2023-04-16T17:04:08.927" v="1953"/>
          <ac:spMkLst>
            <pc:docMk/>
            <pc:sldMk cId="1699880869" sldId="326"/>
            <ac:spMk id="345" creationId="{583B58FB-AC5E-44D1-F4B5-390173A2C741}"/>
          </ac:spMkLst>
        </pc:spChg>
        <pc:spChg chg="mod">
          <ac:chgData name="Philippe Karan" userId="c2e8f618-9ffe-4e23-aa52-34539506ef1c" providerId="ADAL" clId="{E8F4D8F7-B644-4C90-B48F-865583813CD9}" dt="2023-04-16T17:04:08.927" v="1953"/>
          <ac:spMkLst>
            <pc:docMk/>
            <pc:sldMk cId="1699880869" sldId="326"/>
            <ac:spMk id="346" creationId="{8DDC772D-52D6-442F-8F80-5CB8DD824484}"/>
          </ac:spMkLst>
        </pc:spChg>
        <pc:spChg chg="mod">
          <ac:chgData name="Philippe Karan" userId="c2e8f618-9ffe-4e23-aa52-34539506ef1c" providerId="ADAL" clId="{E8F4D8F7-B644-4C90-B48F-865583813CD9}" dt="2023-04-16T17:04:08.927" v="1953"/>
          <ac:spMkLst>
            <pc:docMk/>
            <pc:sldMk cId="1699880869" sldId="326"/>
            <ac:spMk id="348" creationId="{5D34A68C-905A-29DA-FA74-E17B50718CA3}"/>
          </ac:spMkLst>
        </pc:spChg>
        <pc:spChg chg="mod">
          <ac:chgData name="Philippe Karan" userId="c2e8f618-9ffe-4e23-aa52-34539506ef1c" providerId="ADAL" clId="{E8F4D8F7-B644-4C90-B48F-865583813CD9}" dt="2023-04-16T17:04:08.927" v="1953"/>
          <ac:spMkLst>
            <pc:docMk/>
            <pc:sldMk cId="1699880869" sldId="326"/>
            <ac:spMk id="350" creationId="{C23E05B9-A960-B682-F8A7-A1E04D2A1ADA}"/>
          </ac:spMkLst>
        </pc:spChg>
        <pc:spChg chg="mod">
          <ac:chgData name="Philippe Karan" userId="c2e8f618-9ffe-4e23-aa52-34539506ef1c" providerId="ADAL" clId="{E8F4D8F7-B644-4C90-B48F-865583813CD9}" dt="2023-04-16T17:04:08.927" v="1953"/>
          <ac:spMkLst>
            <pc:docMk/>
            <pc:sldMk cId="1699880869" sldId="326"/>
            <ac:spMk id="351" creationId="{65EF4B1D-141D-4531-29B0-DD045D6E9724}"/>
          </ac:spMkLst>
        </pc:spChg>
        <pc:spChg chg="mod">
          <ac:chgData name="Philippe Karan" userId="c2e8f618-9ffe-4e23-aa52-34539506ef1c" providerId="ADAL" clId="{E8F4D8F7-B644-4C90-B48F-865583813CD9}" dt="2023-04-16T17:04:08.927" v="1953"/>
          <ac:spMkLst>
            <pc:docMk/>
            <pc:sldMk cId="1699880869" sldId="326"/>
            <ac:spMk id="352" creationId="{6BC462A3-B86B-A857-BB65-E843635CF53D}"/>
          </ac:spMkLst>
        </pc:spChg>
        <pc:spChg chg="mod">
          <ac:chgData name="Philippe Karan" userId="c2e8f618-9ffe-4e23-aa52-34539506ef1c" providerId="ADAL" clId="{E8F4D8F7-B644-4C90-B48F-865583813CD9}" dt="2023-04-16T17:04:08.927" v="1953"/>
          <ac:spMkLst>
            <pc:docMk/>
            <pc:sldMk cId="1699880869" sldId="326"/>
            <ac:spMk id="353" creationId="{EC5199A8-8F1A-D41A-E4D4-99727A51647A}"/>
          </ac:spMkLst>
        </pc:spChg>
        <pc:spChg chg="mod">
          <ac:chgData name="Philippe Karan" userId="c2e8f618-9ffe-4e23-aa52-34539506ef1c" providerId="ADAL" clId="{E8F4D8F7-B644-4C90-B48F-865583813CD9}" dt="2023-04-16T17:04:08.927" v="1953"/>
          <ac:spMkLst>
            <pc:docMk/>
            <pc:sldMk cId="1699880869" sldId="326"/>
            <ac:spMk id="354" creationId="{D15EBD88-3B6C-644E-5AF6-3E4E0A178ABF}"/>
          </ac:spMkLst>
        </pc:spChg>
        <pc:spChg chg="mod">
          <ac:chgData name="Philippe Karan" userId="c2e8f618-9ffe-4e23-aa52-34539506ef1c" providerId="ADAL" clId="{E8F4D8F7-B644-4C90-B48F-865583813CD9}" dt="2023-04-16T17:04:08.927" v="1953"/>
          <ac:spMkLst>
            <pc:docMk/>
            <pc:sldMk cId="1699880869" sldId="326"/>
            <ac:spMk id="356" creationId="{E3F7E7C9-1B41-E048-F543-F44093E4DE68}"/>
          </ac:spMkLst>
        </pc:spChg>
        <pc:spChg chg="mod">
          <ac:chgData name="Philippe Karan" userId="c2e8f618-9ffe-4e23-aa52-34539506ef1c" providerId="ADAL" clId="{E8F4D8F7-B644-4C90-B48F-865583813CD9}" dt="2023-04-16T17:04:08.927" v="1953"/>
          <ac:spMkLst>
            <pc:docMk/>
            <pc:sldMk cId="1699880869" sldId="326"/>
            <ac:spMk id="358" creationId="{BA1540DF-B51A-DA53-43AD-E01E1ECD9743}"/>
          </ac:spMkLst>
        </pc:spChg>
        <pc:spChg chg="mod">
          <ac:chgData name="Philippe Karan" userId="c2e8f618-9ffe-4e23-aa52-34539506ef1c" providerId="ADAL" clId="{E8F4D8F7-B644-4C90-B48F-865583813CD9}" dt="2023-04-16T17:04:08.927" v="1953"/>
          <ac:spMkLst>
            <pc:docMk/>
            <pc:sldMk cId="1699880869" sldId="326"/>
            <ac:spMk id="359" creationId="{AF7F39BD-B50D-DD18-689E-84AE29A0B2A8}"/>
          </ac:spMkLst>
        </pc:spChg>
        <pc:spChg chg="mod">
          <ac:chgData name="Philippe Karan" userId="c2e8f618-9ffe-4e23-aa52-34539506ef1c" providerId="ADAL" clId="{E8F4D8F7-B644-4C90-B48F-865583813CD9}" dt="2023-04-16T17:04:08.927" v="1953"/>
          <ac:spMkLst>
            <pc:docMk/>
            <pc:sldMk cId="1699880869" sldId="326"/>
            <ac:spMk id="360" creationId="{58C1173F-9EC2-E2A9-9085-EDF3ACAC8BCE}"/>
          </ac:spMkLst>
        </pc:spChg>
        <pc:spChg chg="mod">
          <ac:chgData name="Philippe Karan" userId="c2e8f618-9ffe-4e23-aa52-34539506ef1c" providerId="ADAL" clId="{E8F4D8F7-B644-4C90-B48F-865583813CD9}" dt="2023-04-16T17:04:08.927" v="1953"/>
          <ac:spMkLst>
            <pc:docMk/>
            <pc:sldMk cId="1699880869" sldId="326"/>
            <ac:spMk id="361" creationId="{F39BDAF2-A964-1215-B5F8-88017B9A4EEA}"/>
          </ac:spMkLst>
        </pc:spChg>
        <pc:spChg chg="mod">
          <ac:chgData name="Philippe Karan" userId="c2e8f618-9ffe-4e23-aa52-34539506ef1c" providerId="ADAL" clId="{E8F4D8F7-B644-4C90-B48F-865583813CD9}" dt="2023-04-16T17:04:08.927" v="1953"/>
          <ac:spMkLst>
            <pc:docMk/>
            <pc:sldMk cId="1699880869" sldId="326"/>
            <ac:spMk id="362" creationId="{28EDAED3-46D6-F4FF-B37E-209DE1F552C4}"/>
          </ac:spMkLst>
        </pc:spChg>
        <pc:spChg chg="mod">
          <ac:chgData name="Philippe Karan" userId="c2e8f618-9ffe-4e23-aa52-34539506ef1c" providerId="ADAL" clId="{E8F4D8F7-B644-4C90-B48F-865583813CD9}" dt="2023-04-16T17:04:08.927" v="1953"/>
          <ac:spMkLst>
            <pc:docMk/>
            <pc:sldMk cId="1699880869" sldId="326"/>
            <ac:spMk id="364" creationId="{E56C2F75-FC3F-DFFD-A546-33069DD55340}"/>
          </ac:spMkLst>
        </pc:spChg>
        <pc:spChg chg="mod">
          <ac:chgData name="Philippe Karan" userId="c2e8f618-9ffe-4e23-aa52-34539506ef1c" providerId="ADAL" clId="{E8F4D8F7-B644-4C90-B48F-865583813CD9}" dt="2023-04-16T17:04:08.927" v="1953"/>
          <ac:spMkLst>
            <pc:docMk/>
            <pc:sldMk cId="1699880869" sldId="326"/>
            <ac:spMk id="366" creationId="{E132E776-9016-4B5E-89C6-778AFED491E7}"/>
          </ac:spMkLst>
        </pc:spChg>
        <pc:spChg chg="mod">
          <ac:chgData name="Philippe Karan" userId="c2e8f618-9ffe-4e23-aa52-34539506ef1c" providerId="ADAL" clId="{E8F4D8F7-B644-4C90-B48F-865583813CD9}" dt="2023-04-16T17:04:08.927" v="1953"/>
          <ac:spMkLst>
            <pc:docMk/>
            <pc:sldMk cId="1699880869" sldId="326"/>
            <ac:spMk id="367" creationId="{9EC81AE3-EFAB-E853-3336-9F36C87D8B55}"/>
          </ac:spMkLst>
        </pc:spChg>
        <pc:spChg chg="mod">
          <ac:chgData name="Philippe Karan" userId="c2e8f618-9ffe-4e23-aa52-34539506ef1c" providerId="ADAL" clId="{E8F4D8F7-B644-4C90-B48F-865583813CD9}" dt="2023-04-16T17:04:08.927" v="1953"/>
          <ac:spMkLst>
            <pc:docMk/>
            <pc:sldMk cId="1699880869" sldId="326"/>
            <ac:spMk id="368" creationId="{69B809AE-8265-FE53-0FC6-0A6956BF7F02}"/>
          </ac:spMkLst>
        </pc:spChg>
        <pc:spChg chg="mod">
          <ac:chgData name="Philippe Karan" userId="c2e8f618-9ffe-4e23-aa52-34539506ef1c" providerId="ADAL" clId="{E8F4D8F7-B644-4C90-B48F-865583813CD9}" dt="2023-04-16T17:04:08.927" v="1953"/>
          <ac:spMkLst>
            <pc:docMk/>
            <pc:sldMk cId="1699880869" sldId="326"/>
            <ac:spMk id="369" creationId="{B8CCBF22-763E-9284-261F-282AF509B2F1}"/>
          </ac:spMkLst>
        </pc:spChg>
        <pc:spChg chg="mod">
          <ac:chgData name="Philippe Karan" userId="c2e8f618-9ffe-4e23-aa52-34539506ef1c" providerId="ADAL" clId="{E8F4D8F7-B644-4C90-B48F-865583813CD9}" dt="2023-04-16T17:04:08.927" v="1953"/>
          <ac:spMkLst>
            <pc:docMk/>
            <pc:sldMk cId="1699880869" sldId="326"/>
            <ac:spMk id="370" creationId="{959E3329-BA2C-7F0A-8D91-C17035D9527D}"/>
          </ac:spMkLst>
        </pc:spChg>
        <pc:spChg chg="mod">
          <ac:chgData name="Philippe Karan" userId="c2e8f618-9ffe-4e23-aa52-34539506ef1c" providerId="ADAL" clId="{E8F4D8F7-B644-4C90-B48F-865583813CD9}" dt="2023-04-16T17:04:08.927" v="1953"/>
          <ac:spMkLst>
            <pc:docMk/>
            <pc:sldMk cId="1699880869" sldId="326"/>
            <ac:spMk id="372" creationId="{9C28FDBD-14ED-9037-C421-2855E17539EA}"/>
          </ac:spMkLst>
        </pc:spChg>
        <pc:spChg chg="mod">
          <ac:chgData name="Philippe Karan" userId="c2e8f618-9ffe-4e23-aa52-34539506ef1c" providerId="ADAL" clId="{E8F4D8F7-B644-4C90-B48F-865583813CD9}" dt="2023-04-16T17:04:08.927" v="1953"/>
          <ac:spMkLst>
            <pc:docMk/>
            <pc:sldMk cId="1699880869" sldId="326"/>
            <ac:spMk id="374" creationId="{36970FC1-72BD-5201-21B8-359B333E903F}"/>
          </ac:spMkLst>
        </pc:spChg>
        <pc:spChg chg="mod">
          <ac:chgData name="Philippe Karan" userId="c2e8f618-9ffe-4e23-aa52-34539506ef1c" providerId="ADAL" clId="{E8F4D8F7-B644-4C90-B48F-865583813CD9}" dt="2023-04-16T17:04:08.927" v="1953"/>
          <ac:spMkLst>
            <pc:docMk/>
            <pc:sldMk cId="1699880869" sldId="326"/>
            <ac:spMk id="375" creationId="{36F9C050-824A-77CB-1981-88583145CB58}"/>
          </ac:spMkLst>
        </pc:spChg>
        <pc:spChg chg="mod">
          <ac:chgData name="Philippe Karan" userId="c2e8f618-9ffe-4e23-aa52-34539506ef1c" providerId="ADAL" clId="{E8F4D8F7-B644-4C90-B48F-865583813CD9}" dt="2023-04-16T17:04:08.927" v="1953"/>
          <ac:spMkLst>
            <pc:docMk/>
            <pc:sldMk cId="1699880869" sldId="326"/>
            <ac:spMk id="376" creationId="{98E14CCE-70C5-52DA-9737-C374DAD40FA7}"/>
          </ac:spMkLst>
        </pc:spChg>
        <pc:spChg chg="mod">
          <ac:chgData name="Philippe Karan" userId="c2e8f618-9ffe-4e23-aa52-34539506ef1c" providerId="ADAL" clId="{E8F4D8F7-B644-4C90-B48F-865583813CD9}" dt="2023-04-16T17:04:08.927" v="1953"/>
          <ac:spMkLst>
            <pc:docMk/>
            <pc:sldMk cId="1699880869" sldId="326"/>
            <ac:spMk id="377" creationId="{7055DF0F-4AB7-86CC-EFED-FEB0C9E859B5}"/>
          </ac:spMkLst>
        </pc:spChg>
        <pc:spChg chg="mod">
          <ac:chgData name="Philippe Karan" userId="c2e8f618-9ffe-4e23-aa52-34539506ef1c" providerId="ADAL" clId="{E8F4D8F7-B644-4C90-B48F-865583813CD9}" dt="2023-04-16T17:04:08.927" v="1953"/>
          <ac:spMkLst>
            <pc:docMk/>
            <pc:sldMk cId="1699880869" sldId="326"/>
            <ac:spMk id="378" creationId="{4C70C3E1-AD18-AD0C-B0F2-C37D996D3FE9}"/>
          </ac:spMkLst>
        </pc:spChg>
        <pc:spChg chg="mod">
          <ac:chgData name="Philippe Karan" userId="c2e8f618-9ffe-4e23-aa52-34539506ef1c" providerId="ADAL" clId="{E8F4D8F7-B644-4C90-B48F-865583813CD9}" dt="2023-04-16T17:04:08.927" v="1953"/>
          <ac:spMkLst>
            <pc:docMk/>
            <pc:sldMk cId="1699880869" sldId="326"/>
            <ac:spMk id="380" creationId="{308B05A8-B619-BDBF-DA06-841AD6BD2BE6}"/>
          </ac:spMkLst>
        </pc:spChg>
        <pc:spChg chg="mod">
          <ac:chgData name="Philippe Karan" userId="c2e8f618-9ffe-4e23-aa52-34539506ef1c" providerId="ADAL" clId="{E8F4D8F7-B644-4C90-B48F-865583813CD9}" dt="2023-04-16T17:04:08.927" v="1953"/>
          <ac:spMkLst>
            <pc:docMk/>
            <pc:sldMk cId="1699880869" sldId="326"/>
            <ac:spMk id="382" creationId="{CE41B3E3-7D60-2FB2-8165-10112BF12A39}"/>
          </ac:spMkLst>
        </pc:spChg>
        <pc:spChg chg="mod">
          <ac:chgData name="Philippe Karan" userId="c2e8f618-9ffe-4e23-aa52-34539506ef1c" providerId="ADAL" clId="{E8F4D8F7-B644-4C90-B48F-865583813CD9}" dt="2023-04-16T17:04:08.927" v="1953"/>
          <ac:spMkLst>
            <pc:docMk/>
            <pc:sldMk cId="1699880869" sldId="326"/>
            <ac:spMk id="383" creationId="{D52F2D17-E72B-15D3-C26E-694222CE3071}"/>
          </ac:spMkLst>
        </pc:spChg>
        <pc:spChg chg="mod">
          <ac:chgData name="Philippe Karan" userId="c2e8f618-9ffe-4e23-aa52-34539506ef1c" providerId="ADAL" clId="{E8F4D8F7-B644-4C90-B48F-865583813CD9}" dt="2023-04-16T17:04:08.927" v="1953"/>
          <ac:spMkLst>
            <pc:docMk/>
            <pc:sldMk cId="1699880869" sldId="326"/>
            <ac:spMk id="384" creationId="{E35060D1-A416-342B-48BA-FE700B077591}"/>
          </ac:spMkLst>
        </pc:spChg>
        <pc:spChg chg="mod">
          <ac:chgData name="Philippe Karan" userId="c2e8f618-9ffe-4e23-aa52-34539506ef1c" providerId="ADAL" clId="{E8F4D8F7-B644-4C90-B48F-865583813CD9}" dt="2023-04-16T17:04:08.927" v="1953"/>
          <ac:spMkLst>
            <pc:docMk/>
            <pc:sldMk cId="1699880869" sldId="326"/>
            <ac:spMk id="385" creationId="{B9364D95-128D-100A-09D4-9BBB9A7FA06D}"/>
          </ac:spMkLst>
        </pc:spChg>
        <pc:spChg chg="mod">
          <ac:chgData name="Philippe Karan" userId="c2e8f618-9ffe-4e23-aa52-34539506ef1c" providerId="ADAL" clId="{E8F4D8F7-B644-4C90-B48F-865583813CD9}" dt="2023-04-16T17:04:08.927" v="1953"/>
          <ac:spMkLst>
            <pc:docMk/>
            <pc:sldMk cId="1699880869" sldId="326"/>
            <ac:spMk id="386" creationId="{42E3F9C4-54C9-AC54-6873-F86B1C8F07A6}"/>
          </ac:spMkLst>
        </pc:spChg>
        <pc:spChg chg="mod">
          <ac:chgData name="Philippe Karan" userId="c2e8f618-9ffe-4e23-aa52-34539506ef1c" providerId="ADAL" clId="{E8F4D8F7-B644-4C90-B48F-865583813CD9}" dt="2023-04-16T17:04:08.927" v="1953"/>
          <ac:spMkLst>
            <pc:docMk/>
            <pc:sldMk cId="1699880869" sldId="326"/>
            <ac:spMk id="388" creationId="{EB760521-B5CC-52F1-8A78-9E37B5271E32}"/>
          </ac:spMkLst>
        </pc:spChg>
        <pc:spChg chg="mod">
          <ac:chgData name="Philippe Karan" userId="c2e8f618-9ffe-4e23-aa52-34539506ef1c" providerId="ADAL" clId="{E8F4D8F7-B644-4C90-B48F-865583813CD9}" dt="2023-04-16T17:04:08.927" v="1953"/>
          <ac:spMkLst>
            <pc:docMk/>
            <pc:sldMk cId="1699880869" sldId="326"/>
            <ac:spMk id="390" creationId="{943AB4D2-5893-DF7F-5C00-1C87120943F0}"/>
          </ac:spMkLst>
        </pc:spChg>
        <pc:spChg chg="mod">
          <ac:chgData name="Philippe Karan" userId="c2e8f618-9ffe-4e23-aa52-34539506ef1c" providerId="ADAL" clId="{E8F4D8F7-B644-4C90-B48F-865583813CD9}" dt="2023-04-16T17:04:08.927" v="1953"/>
          <ac:spMkLst>
            <pc:docMk/>
            <pc:sldMk cId="1699880869" sldId="326"/>
            <ac:spMk id="391" creationId="{B1A1237A-3463-F3AE-E34B-ECE4CB4FC736}"/>
          </ac:spMkLst>
        </pc:spChg>
        <pc:spChg chg="mod">
          <ac:chgData name="Philippe Karan" userId="c2e8f618-9ffe-4e23-aa52-34539506ef1c" providerId="ADAL" clId="{E8F4D8F7-B644-4C90-B48F-865583813CD9}" dt="2023-04-16T17:04:08.927" v="1953"/>
          <ac:spMkLst>
            <pc:docMk/>
            <pc:sldMk cId="1699880869" sldId="326"/>
            <ac:spMk id="392" creationId="{61CEBF7B-9E3F-7AD9-6D7D-D52F5507FF1D}"/>
          </ac:spMkLst>
        </pc:spChg>
        <pc:spChg chg="mod">
          <ac:chgData name="Philippe Karan" userId="c2e8f618-9ffe-4e23-aa52-34539506ef1c" providerId="ADAL" clId="{E8F4D8F7-B644-4C90-B48F-865583813CD9}" dt="2023-04-16T17:04:08.927" v="1953"/>
          <ac:spMkLst>
            <pc:docMk/>
            <pc:sldMk cId="1699880869" sldId="326"/>
            <ac:spMk id="393" creationId="{60088FF2-3760-C8DD-2BA4-0093B308AB2D}"/>
          </ac:spMkLst>
        </pc:spChg>
        <pc:spChg chg="mod">
          <ac:chgData name="Philippe Karan" userId="c2e8f618-9ffe-4e23-aa52-34539506ef1c" providerId="ADAL" clId="{E8F4D8F7-B644-4C90-B48F-865583813CD9}" dt="2023-04-16T17:04:08.927" v="1953"/>
          <ac:spMkLst>
            <pc:docMk/>
            <pc:sldMk cId="1699880869" sldId="326"/>
            <ac:spMk id="394" creationId="{C9FBA45B-2AE9-F6CF-BE36-B8519176FD8D}"/>
          </ac:spMkLst>
        </pc:spChg>
        <pc:spChg chg="mod">
          <ac:chgData name="Philippe Karan" userId="c2e8f618-9ffe-4e23-aa52-34539506ef1c" providerId="ADAL" clId="{E8F4D8F7-B644-4C90-B48F-865583813CD9}" dt="2023-04-16T17:04:08.927" v="1953"/>
          <ac:spMkLst>
            <pc:docMk/>
            <pc:sldMk cId="1699880869" sldId="326"/>
            <ac:spMk id="396" creationId="{83B155F3-E61D-1F38-33ED-1622FD5C4A8E}"/>
          </ac:spMkLst>
        </pc:spChg>
        <pc:spChg chg="mod">
          <ac:chgData name="Philippe Karan" userId="c2e8f618-9ffe-4e23-aa52-34539506ef1c" providerId="ADAL" clId="{E8F4D8F7-B644-4C90-B48F-865583813CD9}" dt="2023-04-16T17:04:08.927" v="1953"/>
          <ac:spMkLst>
            <pc:docMk/>
            <pc:sldMk cId="1699880869" sldId="326"/>
            <ac:spMk id="398" creationId="{9B57C4F0-BD87-5051-864C-2B5B5C4393D9}"/>
          </ac:spMkLst>
        </pc:spChg>
        <pc:spChg chg="mod">
          <ac:chgData name="Philippe Karan" userId="c2e8f618-9ffe-4e23-aa52-34539506ef1c" providerId="ADAL" clId="{E8F4D8F7-B644-4C90-B48F-865583813CD9}" dt="2023-04-16T17:04:08.927" v="1953"/>
          <ac:spMkLst>
            <pc:docMk/>
            <pc:sldMk cId="1699880869" sldId="326"/>
            <ac:spMk id="399" creationId="{9291D827-D074-C701-61EB-933FC6445BAD}"/>
          </ac:spMkLst>
        </pc:spChg>
        <pc:spChg chg="mod">
          <ac:chgData name="Philippe Karan" userId="c2e8f618-9ffe-4e23-aa52-34539506ef1c" providerId="ADAL" clId="{E8F4D8F7-B644-4C90-B48F-865583813CD9}" dt="2023-04-16T17:04:08.927" v="1953"/>
          <ac:spMkLst>
            <pc:docMk/>
            <pc:sldMk cId="1699880869" sldId="326"/>
            <ac:spMk id="400" creationId="{97B74E24-AB20-959B-C28E-5343E7457860}"/>
          </ac:spMkLst>
        </pc:spChg>
        <pc:spChg chg="mod">
          <ac:chgData name="Philippe Karan" userId="c2e8f618-9ffe-4e23-aa52-34539506ef1c" providerId="ADAL" clId="{E8F4D8F7-B644-4C90-B48F-865583813CD9}" dt="2023-04-16T17:04:08.927" v="1953"/>
          <ac:spMkLst>
            <pc:docMk/>
            <pc:sldMk cId="1699880869" sldId="326"/>
            <ac:spMk id="401" creationId="{A41C1FDD-2D5C-F968-14DA-7463B65C89BA}"/>
          </ac:spMkLst>
        </pc:spChg>
        <pc:spChg chg="mod">
          <ac:chgData name="Philippe Karan" userId="c2e8f618-9ffe-4e23-aa52-34539506ef1c" providerId="ADAL" clId="{E8F4D8F7-B644-4C90-B48F-865583813CD9}" dt="2023-04-16T17:04:08.927" v="1953"/>
          <ac:spMkLst>
            <pc:docMk/>
            <pc:sldMk cId="1699880869" sldId="326"/>
            <ac:spMk id="402" creationId="{D485A0D9-0E79-EF5E-95B3-6ABC43849363}"/>
          </ac:spMkLst>
        </pc:spChg>
        <pc:spChg chg="mod">
          <ac:chgData name="Philippe Karan" userId="c2e8f618-9ffe-4e23-aa52-34539506ef1c" providerId="ADAL" clId="{E8F4D8F7-B644-4C90-B48F-865583813CD9}" dt="2023-04-16T17:04:08.927" v="1953"/>
          <ac:spMkLst>
            <pc:docMk/>
            <pc:sldMk cId="1699880869" sldId="326"/>
            <ac:spMk id="404" creationId="{B17E150E-1DA7-34BA-4A3F-DC57FC9125B4}"/>
          </ac:spMkLst>
        </pc:spChg>
        <pc:spChg chg="mod">
          <ac:chgData name="Philippe Karan" userId="c2e8f618-9ffe-4e23-aa52-34539506ef1c" providerId="ADAL" clId="{E8F4D8F7-B644-4C90-B48F-865583813CD9}" dt="2023-04-16T17:04:08.927" v="1953"/>
          <ac:spMkLst>
            <pc:docMk/>
            <pc:sldMk cId="1699880869" sldId="326"/>
            <ac:spMk id="406" creationId="{679AC5E5-339C-9008-48EC-78FD23BBAD5C}"/>
          </ac:spMkLst>
        </pc:spChg>
        <pc:spChg chg="mod">
          <ac:chgData name="Philippe Karan" userId="c2e8f618-9ffe-4e23-aa52-34539506ef1c" providerId="ADAL" clId="{E8F4D8F7-B644-4C90-B48F-865583813CD9}" dt="2023-04-16T17:04:08.927" v="1953"/>
          <ac:spMkLst>
            <pc:docMk/>
            <pc:sldMk cId="1699880869" sldId="326"/>
            <ac:spMk id="407" creationId="{09831623-12BD-CE5A-89C5-0D864F0D00F9}"/>
          </ac:spMkLst>
        </pc:spChg>
        <pc:spChg chg="mod">
          <ac:chgData name="Philippe Karan" userId="c2e8f618-9ffe-4e23-aa52-34539506ef1c" providerId="ADAL" clId="{E8F4D8F7-B644-4C90-B48F-865583813CD9}" dt="2023-04-16T17:04:08.927" v="1953"/>
          <ac:spMkLst>
            <pc:docMk/>
            <pc:sldMk cId="1699880869" sldId="326"/>
            <ac:spMk id="408" creationId="{D192888D-25FE-648F-ABE9-55D0F0ED94FE}"/>
          </ac:spMkLst>
        </pc:spChg>
        <pc:spChg chg="mod">
          <ac:chgData name="Philippe Karan" userId="c2e8f618-9ffe-4e23-aa52-34539506ef1c" providerId="ADAL" clId="{E8F4D8F7-B644-4C90-B48F-865583813CD9}" dt="2023-04-16T17:04:08.927" v="1953"/>
          <ac:spMkLst>
            <pc:docMk/>
            <pc:sldMk cId="1699880869" sldId="326"/>
            <ac:spMk id="409" creationId="{2F0A66A8-7440-88F4-D1E7-AF621ED8F133}"/>
          </ac:spMkLst>
        </pc:spChg>
        <pc:spChg chg="mod">
          <ac:chgData name="Philippe Karan" userId="c2e8f618-9ffe-4e23-aa52-34539506ef1c" providerId="ADAL" clId="{E8F4D8F7-B644-4C90-B48F-865583813CD9}" dt="2023-04-16T17:04:08.927" v="1953"/>
          <ac:spMkLst>
            <pc:docMk/>
            <pc:sldMk cId="1699880869" sldId="326"/>
            <ac:spMk id="410" creationId="{95ECB068-1C04-DECF-5142-AFD39AF4C04B}"/>
          </ac:spMkLst>
        </pc:spChg>
        <pc:spChg chg="mod">
          <ac:chgData name="Philippe Karan" userId="c2e8f618-9ffe-4e23-aa52-34539506ef1c" providerId="ADAL" clId="{E8F4D8F7-B644-4C90-B48F-865583813CD9}" dt="2023-04-16T17:04:08.927" v="1953"/>
          <ac:spMkLst>
            <pc:docMk/>
            <pc:sldMk cId="1699880869" sldId="326"/>
            <ac:spMk id="412" creationId="{7802BB79-18CA-90F1-E436-DC2ACF2044A8}"/>
          </ac:spMkLst>
        </pc:spChg>
        <pc:spChg chg="mod">
          <ac:chgData name="Philippe Karan" userId="c2e8f618-9ffe-4e23-aa52-34539506ef1c" providerId="ADAL" clId="{E8F4D8F7-B644-4C90-B48F-865583813CD9}" dt="2023-04-16T17:04:08.927" v="1953"/>
          <ac:spMkLst>
            <pc:docMk/>
            <pc:sldMk cId="1699880869" sldId="326"/>
            <ac:spMk id="414" creationId="{CB66B96D-86B0-CFC5-E48B-483FF5231268}"/>
          </ac:spMkLst>
        </pc:spChg>
        <pc:spChg chg="mod">
          <ac:chgData name="Philippe Karan" userId="c2e8f618-9ffe-4e23-aa52-34539506ef1c" providerId="ADAL" clId="{E8F4D8F7-B644-4C90-B48F-865583813CD9}" dt="2023-04-16T17:04:08.927" v="1953"/>
          <ac:spMkLst>
            <pc:docMk/>
            <pc:sldMk cId="1699880869" sldId="326"/>
            <ac:spMk id="415" creationId="{2B04928B-DE90-9149-478B-84EDC218280E}"/>
          </ac:spMkLst>
        </pc:spChg>
        <pc:spChg chg="mod">
          <ac:chgData name="Philippe Karan" userId="c2e8f618-9ffe-4e23-aa52-34539506ef1c" providerId="ADAL" clId="{E8F4D8F7-B644-4C90-B48F-865583813CD9}" dt="2023-04-16T17:04:08.927" v="1953"/>
          <ac:spMkLst>
            <pc:docMk/>
            <pc:sldMk cId="1699880869" sldId="326"/>
            <ac:spMk id="416" creationId="{F144C288-01A4-6EE1-249B-CB87CD836697}"/>
          </ac:spMkLst>
        </pc:spChg>
        <pc:spChg chg="mod">
          <ac:chgData name="Philippe Karan" userId="c2e8f618-9ffe-4e23-aa52-34539506ef1c" providerId="ADAL" clId="{E8F4D8F7-B644-4C90-B48F-865583813CD9}" dt="2023-04-16T17:04:08.927" v="1953"/>
          <ac:spMkLst>
            <pc:docMk/>
            <pc:sldMk cId="1699880869" sldId="326"/>
            <ac:spMk id="417" creationId="{F9FF84E6-8E91-0F46-09DE-BBD4378F4A21}"/>
          </ac:spMkLst>
        </pc:spChg>
        <pc:spChg chg="mod">
          <ac:chgData name="Philippe Karan" userId="c2e8f618-9ffe-4e23-aa52-34539506ef1c" providerId="ADAL" clId="{E8F4D8F7-B644-4C90-B48F-865583813CD9}" dt="2023-04-16T17:04:08.927" v="1953"/>
          <ac:spMkLst>
            <pc:docMk/>
            <pc:sldMk cId="1699880869" sldId="326"/>
            <ac:spMk id="418" creationId="{0A5CF601-68A8-34C8-CFD5-85E2DFE88240}"/>
          </ac:spMkLst>
        </pc:spChg>
        <pc:spChg chg="mod">
          <ac:chgData name="Philippe Karan" userId="c2e8f618-9ffe-4e23-aa52-34539506ef1c" providerId="ADAL" clId="{E8F4D8F7-B644-4C90-B48F-865583813CD9}" dt="2023-04-16T17:04:08.927" v="1953"/>
          <ac:spMkLst>
            <pc:docMk/>
            <pc:sldMk cId="1699880869" sldId="326"/>
            <ac:spMk id="420" creationId="{263C369F-C857-D67C-B386-8880398F18BF}"/>
          </ac:spMkLst>
        </pc:spChg>
        <pc:spChg chg="mod">
          <ac:chgData name="Philippe Karan" userId="c2e8f618-9ffe-4e23-aa52-34539506ef1c" providerId="ADAL" clId="{E8F4D8F7-B644-4C90-B48F-865583813CD9}" dt="2023-04-16T17:04:08.927" v="1953"/>
          <ac:spMkLst>
            <pc:docMk/>
            <pc:sldMk cId="1699880869" sldId="326"/>
            <ac:spMk id="422" creationId="{DD3BD608-91E5-276B-69C4-47981B9FA5CA}"/>
          </ac:spMkLst>
        </pc:spChg>
        <pc:spChg chg="mod">
          <ac:chgData name="Philippe Karan" userId="c2e8f618-9ffe-4e23-aa52-34539506ef1c" providerId="ADAL" clId="{E8F4D8F7-B644-4C90-B48F-865583813CD9}" dt="2023-04-16T17:04:08.927" v="1953"/>
          <ac:spMkLst>
            <pc:docMk/>
            <pc:sldMk cId="1699880869" sldId="326"/>
            <ac:spMk id="423" creationId="{365C9C7C-6AEB-9A85-8253-A352809330F3}"/>
          </ac:spMkLst>
        </pc:spChg>
        <pc:spChg chg="mod">
          <ac:chgData name="Philippe Karan" userId="c2e8f618-9ffe-4e23-aa52-34539506ef1c" providerId="ADAL" clId="{E8F4D8F7-B644-4C90-B48F-865583813CD9}" dt="2023-04-16T17:04:08.927" v="1953"/>
          <ac:spMkLst>
            <pc:docMk/>
            <pc:sldMk cId="1699880869" sldId="326"/>
            <ac:spMk id="424" creationId="{53A31FE1-4D47-E398-FD87-2A79FBB8D4C0}"/>
          </ac:spMkLst>
        </pc:spChg>
        <pc:spChg chg="mod">
          <ac:chgData name="Philippe Karan" userId="c2e8f618-9ffe-4e23-aa52-34539506ef1c" providerId="ADAL" clId="{E8F4D8F7-B644-4C90-B48F-865583813CD9}" dt="2023-04-16T17:04:08.927" v="1953"/>
          <ac:spMkLst>
            <pc:docMk/>
            <pc:sldMk cId="1699880869" sldId="326"/>
            <ac:spMk id="425" creationId="{FE1C1322-23B9-B4BE-B06E-47AC6F23C3FB}"/>
          </ac:spMkLst>
        </pc:spChg>
        <pc:spChg chg="mod">
          <ac:chgData name="Philippe Karan" userId="c2e8f618-9ffe-4e23-aa52-34539506ef1c" providerId="ADAL" clId="{E8F4D8F7-B644-4C90-B48F-865583813CD9}" dt="2023-04-16T17:04:08.927" v="1953"/>
          <ac:spMkLst>
            <pc:docMk/>
            <pc:sldMk cId="1699880869" sldId="326"/>
            <ac:spMk id="426" creationId="{C70B047C-2030-9B24-30C3-D7704CEA412B}"/>
          </ac:spMkLst>
        </pc:spChg>
        <pc:spChg chg="mod">
          <ac:chgData name="Philippe Karan" userId="c2e8f618-9ffe-4e23-aa52-34539506ef1c" providerId="ADAL" clId="{E8F4D8F7-B644-4C90-B48F-865583813CD9}" dt="2023-04-16T17:04:08.927" v="1953"/>
          <ac:spMkLst>
            <pc:docMk/>
            <pc:sldMk cId="1699880869" sldId="326"/>
            <ac:spMk id="428" creationId="{5637C337-D05D-CCAC-05BB-56A315005D3A}"/>
          </ac:spMkLst>
        </pc:spChg>
        <pc:spChg chg="mod">
          <ac:chgData name="Philippe Karan" userId="c2e8f618-9ffe-4e23-aa52-34539506ef1c" providerId="ADAL" clId="{E8F4D8F7-B644-4C90-B48F-865583813CD9}" dt="2023-04-16T17:04:08.927" v="1953"/>
          <ac:spMkLst>
            <pc:docMk/>
            <pc:sldMk cId="1699880869" sldId="326"/>
            <ac:spMk id="430" creationId="{A955F926-551D-ABC5-126C-7BD482E36E48}"/>
          </ac:spMkLst>
        </pc:spChg>
        <pc:spChg chg="mod">
          <ac:chgData name="Philippe Karan" userId="c2e8f618-9ffe-4e23-aa52-34539506ef1c" providerId="ADAL" clId="{E8F4D8F7-B644-4C90-B48F-865583813CD9}" dt="2023-04-16T17:04:08.927" v="1953"/>
          <ac:spMkLst>
            <pc:docMk/>
            <pc:sldMk cId="1699880869" sldId="326"/>
            <ac:spMk id="431" creationId="{09E74596-CA90-494C-2493-373BBDB84080}"/>
          </ac:spMkLst>
        </pc:spChg>
        <pc:spChg chg="mod">
          <ac:chgData name="Philippe Karan" userId="c2e8f618-9ffe-4e23-aa52-34539506ef1c" providerId="ADAL" clId="{E8F4D8F7-B644-4C90-B48F-865583813CD9}" dt="2023-04-16T17:04:08.927" v="1953"/>
          <ac:spMkLst>
            <pc:docMk/>
            <pc:sldMk cId="1699880869" sldId="326"/>
            <ac:spMk id="432" creationId="{06AF5117-CF28-738D-E14A-88373365AD27}"/>
          </ac:spMkLst>
        </pc:spChg>
        <pc:spChg chg="mod">
          <ac:chgData name="Philippe Karan" userId="c2e8f618-9ffe-4e23-aa52-34539506ef1c" providerId="ADAL" clId="{E8F4D8F7-B644-4C90-B48F-865583813CD9}" dt="2023-04-16T17:04:08.927" v="1953"/>
          <ac:spMkLst>
            <pc:docMk/>
            <pc:sldMk cId="1699880869" sldId="326"/>
            <ac:spMk id="433" creationId="{2DC438E1-6720-9F7A-DC45-FDF3CCEBD162}"/>
          </ac:spMkLst>
        </pc:spChg>
        <pc:spChg chg="mod">
          <ac:chgData name="Philippe Karan" userId="c2e8f618-9ffe-4e23-aa52-34539506ef1c" providerId="ADAL" clId="{E8F4D8F7-B644-4C90-B48F-865583813CD9}" dt="2023-04-16T17:04:08.927" v="1953"/>
          <ac:spMkLst>
            <pc:docMk/>
            <pc:sldMk cId="1699880869" sldId="326"/>
            <ac:spMk id="434" creationId="{50916EE9-EB72-7DE2-D84E-D207CC246193}"/>
          </ac:spMkLst>
        </pc:spChg>
        <pc:spChg chg="mod">
          <ac:chgData name="Philippe Karan" userId="c2e8f618-9ffe-4e23-aa52-34539506ef1c" providerId="ADAL" clId="{E8F4D8F7-B644-4C90-B48F-865583813CD9}" dt="2023-04-16T17:04:08.927" v="1953"/>
          <ac:spMkLst>
            <pc:docMk/>
            <pc:sldMk cId="1699880869" sldId="326"/>
            <ac:spMk id="436" creationId="{EA7C7816-9233-5F96-1F12-9E814283B812}"/>
          </ac:spMkLst>
        </pc:spChg>
        <pc:spChg chg="mod">
          <ac:chgData name="Philippe Karan" userId="c2e8f618-9ffe-4e23-aa52-34539506ef1c" providerId="ADAL" clId="{E8F4D8F7-B644-4C90-B48F-865583813CD9}" dt="2023-04-16T17:04:08.927" v="1953"/>
          <ac:spMkLst>
            <pc:docMk/>
            <pc:sldMk cId="1699880869" sldId="326"/>
            <ac:spMk id="438" creationId="{8B9BD1BE-B265-2E30-DF54-055D5E4D51A9}"/>
          </ac:spMkLst>
        </pc:spChg>
        <pc:spChg chg="mod">
          <ac:chgData name="Philippe Karan" userId="c2e8f618-9ffe-4e23-aa52-34539506ef1c" providerId="ADAL" clId="{E8F4D8F7-B644-4C90-B48F-865583813CD9}" dt="2023-04-16T17:04:08.927" v="1953"/>
          <ac:spMkLst>
            <pc:docMk/>
            <pc:sldMk cId="1699880869" sldId="326"/>
            <ac:spMk id="439" creationId="{7BD95E76-F375-E221-8A2B-D7778EA7306B}"/>
          </ac:spMkLst>
        </pc:spChg>
        <pc:spChg chg="mod">
          <ac:chgData name="Philippe Karan" userId="c2e8f618-9ffe-4e23-aa52-34539506ef1c" providerId="ADAL" clId="{E8F4D8F7-B644-4C90-B48F-865583813CD9}" dt="2023-04-16T17:04:08.927" v="1953"/>
          <ac:spMkLst>
            <pc:docMk/>
            <pc:sldMk cId="1699880869" sldId="326"/>
            <ac:spMk id="440" creationId="{DB0D651B-F348-3738-B47D-66E3BE15D1BB}"/>
          </ac:spMkLst>
        </pc:spChg>
        <pc:spChg chg="mod">
          <ac:chgData name="Philippe Karan" userId="c2e8f618-9ffe-4e23-aa52-34539506ef1c" providerId="ADAL" clId="{E8F4D8F7-B644-4C90-B48F-865583813CD9}" dt="2023-04-16T17:04:08.927" v="1953"/>
          <ac:spMkLst>
            <pc:docMk/>
            <pc:sldMk cId="1699880869" sldId="326"/>
            <ac:spMk id="441" creationId="{2E128169-E0B0-4E8D-AAC2-877FFF58078B}"/>
          </ac:spMkLst>
        </pc:spChg>
        <pc:spChg chg="mod">
          <ac:chgData name="Philippe Karan" userId="c2e8f618-9ffe-4e23-aa52-34539506ef1c" providerId="ADAL" clId="{E8F4D8F7-B644-4C90-B48F-865583813CD9}" dt="2023-04-16T17:04:08.927" v="1953"/>
          <ac:spMkLst>
            <pc:docMk/>
            <pc:sldMk cId="1699880869" sldId="326"/>
            <ac:spMk id="442" creationId="{1872ABE7-EB10-7D4E-ECB2-87132E713083}"/>
          </ac:spMkLst>
        </pc:spChg>
        <pc:spChg chg="mod">
          <ac:chgData name="Philippe Karan" userId="c2e8f618-9ffe-4e23-aa52-34539506ef1c" providerId="ADAL" clId="{E8F4D8F7-B644-4C90-B48F-865583813CD9}" dt="2023-04-16T17:04:08.927" v="1953"/>
          <ac:spMkLst>
            <pc:docMk/>
            <pc:sldMk cId="1699880869" sldId="326"/>
            <ac:spMk id="444" creationId="{6A2397F0-0F21-9321-4D8D-E8864CD2052C}"/>
          </ac:spMkLst>
        </pc:spChg>
        <pc:spChg chg="mod">
          <ac:chgData name="Philippe Karan" userId="c2e8f618-9ffe-4e23-aa52-34539506ef1c" providerId="ADAL" clId="{E8F4D8F7-B644-4C90-B48F-865583813CD9}" dt="2023-04-16T17:05:25.364" v="1964"/>
          <ac:spMkLst>
            <pc:docMk/>
            <pc:sldMk cId="1699880869" sldId="326"/>
            <ac:spMk id="446" creationId="{5D559C2D-4B4D-CB79-0BFE-F7B798453666}"/>
          </ac:spMkLst>
        </pc:spChg>
        <pc:spChg chg="mod">
          <ac:chgData name="Philippe Karan" userId="c2e8f618-9ffe-4e23-aa52-34539506ef1c" providerId="ADAL" clId="{E8F4D8F7-B644-4C90-B48F-865583813CD9}" dt="2023-04-16T17:05:25.364" v="1964"/>
          <ac:spMkLst>
            <pc:docMk/>
            <pc:sldMk cId="1699880869" sldId="326"/>
            <ac:spMk id="447" creationId="{260B2756-BF7F-4C0F-2E1C-AC5AC7BCFE0E}"/>
          </ac:spMkLst>
        </pc:spChg>
        <pc:spChg chg="mod">
          <ac:chgData name="Philippe Karan" userId="c2e8f618-9ffe-4e23-aa52-34539506ef1c" providerId="ADAL" clId="{E8F4D8F7-B644-4C90-B48F-865583813CD9}" dt="2023-04-16T17:05:25.364" v="1964"/>
          <ac:spMkLst>
            <pc:docMk/>
            <pc:sldMk cId="1699880869" sldId="326"/>
            <ac:spMk id="448" creationId="{045E37C5-90B8-7D4E-8A63-335A52E6D4F4}"/>
          </ac:spMkLst>
        </pc:spChg>
        <pc:spChg chg="mod">
          <ac:chgData name="Philippe Karan" userId="c2e8f618-9ffe-4e23-aa52-34539506ef1c" providerId="ADAL" clId="{E8F4D8F7-B644-4C90-B48F-865583813CD9}" dt="2023-04-16T17:05:25.364" v="1964"/>
          <ac:spMkLst>
            <pc:docMk/>
            <pc:sldMk cId="1699880869" sldId="326"/>
            <ac:spMk id="449" creationId="{B6E8B287-5607-C185-856B-41B1AC3B2E64}"/>
          </ac:spMkLst>
        </pc:spChg>
        <pc:spChg chg="mod">
          <ac:chgData name="Philippe Karan" userId="c2e8f618-9ffe-4e23-aa52-34539506ef1c" providerId="ADAL" clId="{E8F4D8F7-B644-4C90-B48F-865583813CD9}" dt="2023-04-16T17:05:25.364" v="1964"/>
          <ac:spMkLst>
            <pc:docMk/>
            <pc:sldMk cId="1699880869" sldId="326"/>
            <ac:spMk id="450" creationId="{8C9A4EAC-AF00-8C47-7B69-5990D2AEA6FC}"/>
          </ac:spMkLst>
        </pc:spChg>
        <pc:spChg chg="mod">
          <ac:chgData name="Philippe Karan" userId="c2e8f618-9ffe-4e23-aa52-34539506ef1c" providerId="ADAL" clId="{E8F4D8F7-B644-4C90-B48F-865583813CD9}" dt="2023-04-16T17:05:25.364" v="1964"/>
          <ac:spMkLst>
            <pc:docMk/>
            <pc:sldMk cId="1699880869" sldId="326"/>
            <ac:spMk id="452" creationId="{A1F8BEC3-25AF-6490-403F-3BE0A8C309ED}"/>
          </ac:spMkLst>
        </pc:spChg>
        <pc:spChg chg="mod">
          <ac:chgData name="Philippe Karan" userId="c2e8f618-9ffe-4e23-aa52-34539506ef1c" providerId="ADAL" clId="{E8F4D8F7-B644-4C90-B48F-865583813CD9}" dt="2023-04-16T17:05:25.364" v="1964"/>
          <ac:spMkLst>
            <pc:docMk/>
            <pc:sldMk cId="1699880869" sldId="326"/>
            <ac:spMk id="454" creationId="{02F979A9-806D-0ECF-5FF7-78E8061C1CF8}"/>
          </ac:spMkLst>
        </pc:spChg>
        <pc:spChg chg="mod">
          <ac:chgData name="Philippe Karan" userId="c2e8f618-9ffe-4e23-aa52-34539506ef1c" providerId="ADAL" clId="{E8F4D8F7-B644-4C90-B48F-865583813CD9}" dt="2023-04-16T17:05:25.364" v="1964"/>
          <ac:spMkLst>
            <pc:docMk/>
            <pc:sldMk cId="1699880869" sldId="326"/>
            <ac:spMk id="455" creationId="{B12F2F48-6173-B9CB-C769-278BB6867A9E}"/>
          </ac:spMkLst>
        </pc:spChg>
        <pc:spChg chg="mod">
          <ac:chgData name="Philippe Karan" userId="c2e8f618-9ffe-4e23-aa52-34539506ef1c" providerId="ADAL" clId="{E8F4D8F7-B644-4C90-B48F-865583813CD9}" dt="2023-04-16T17:05:25.364" v="1964"/>
          <ac:spMkLst>
            <pc:docMk/>
            <pc:sldMk cId="1699880869" sldId="326"/>
            <ac:spMk id="456" creationId="{57E856FF-3FE5-47A0-0466-3845C4A14B1B}"/>
          </ac:spMkLst>
        </pc:spChg>
        <pc:spChg chg="mod">
          <ac:chgData name="Philippe Karan" userId="c2e8f618-9ffe-4e23-aa52-34539506ef1c" providerId="ADAL" clId="{E8F4D8F7-B644-4C90-B48F-865583813CD9}" dt="2023-04-16T17:05:25.364" v="1964"/>
          <ac:spMkLst>
            <pc:docMk/>
            <pc:sldMk cId="1699880869" sldId="326"/>
            <ac:spMk id="457" creationId="{3701AEC2-4D20-7B8C-74F7-27133E67BF36}"/>
          </ac:spMkLst>
        </pc:spChg>
        <pc:spChg chg="mod">
          <ac:chgData name="Philippe Karan" userId="c2e8f618-9ffe-4e23-aa52-34539506ef1c" providerId="ADAL" clId="{E8F4D8F7-B644-4C90-B48F-865583813CD9}" dt="2023-04-16T17:05:25.364" v="1964"/>
          <ac:spMkLst>
            <pc:docMk/>
            <pc:sldMk cId="1699880869" sldId="326"/>
            <ac:spMk id="458" creationId="{FE3F4F49-CBD0-7166-012E-1136C629DF19}"/>
          </ac:spMkLst>
        </pc:spChg>
        <pc:spChg chg="mod">
          <ac:chgData name="Philippe Karan" userId="c2e8f618-9ffe-4e23-aa52-34539506ef1c" providerId="ADAL" clId="{E8F4D8F7-B644-4C90-B48F-865583813CD9}" dt="2023-04-16T17:05:25.364" v="1964"/>
          <ac:spMkLst>
            <pc:docMk/>
            <pc:sldMk cId="1699880869" sldId="326"/>
            <ac:spMk id="460" creationId="{D519932E-7983-85A4-BC47-E505955BE5D8}"/>
          </ac:spMkLst>
        </pc:spChg>
        <pc:spChg chg="mod">
          <ac:chgData name="Philippe Karan" userId="c2e8f618-9ffe-4e23-aa52-34539506ef1c" providerId="ADAL" clId="{E8F4D8F7-B644-4C90-B48F-865583813CD9}" dt="2023-04-16T17:05:25.364" v="1964"/>
          <ac:spMkLst>
            <pc:docMk/>
            <pc:sldMk cId="1699880869" sldId="326"/>
            <ac:spMk id="462" creationId="{4152C1F1-F391-AF3B-35D9-CE22086122E4}"/>
          </ac:spMkLst>
        </pc:spChg>
        <pc:spChg chg="mod">
          <ac:chgData name="Philippe Karan" userId="c2e8f618-9ffe-4e23-aa52-34539506ef1c" providerId="ADAL" clId="{E8F4D8F7-B644-4C90-B48F-865583813CD9}" dt="2023-04-16T17:05:25.364" v="1964"/>
          <ac:spMkLst>
            <pc:docMk/>
            <pc:sldMk cId="1699880869" sldId="326"/>
            <ac:spMk id="463" creationId="{507A9482-A780-AEE2-A721-6E4EBC8224DB}"/>
          </ac:spMkLst>
        </pc:spChg>
        <pc:spChg chg="mod">
          <ac:chgData name="Philippe Karan" userId="c2e8f618-9ffe-4e23-aa52-34539506ef1c" providerId="ADAL" clId="{E8F4D8F7-B644-4C90-B48F-865583813CD9}" dt="2023-04-16T17:05:25.364" v="1964"/>
          <ac:spMkLst>
            <pc:docMk/>
            <pc:sldMk cId="1699880869" sldId="326"/>
            <ac:spMk id="464" creationId="{F93A0AC8-8ACC-1CAD-D59C-91A249451D1B}"/>
          </ac:spMkLst>
        </pc:spChg>
        <pc:spChg chg="mod">
          <ac:chgData name="Philippe Karan" userId="c2e8f618-9ffe-4e23-aa52-34539506ef1c" providerId="ADAL" clId="{E8F4D8F7-B644-4C90-B48F-865583813CD9}" dt="2023-04-16T17:05:25.364" v="1964"/>
          <ac:spMkLst>
            <pc:docMk/>
            <pc:sldMk cId="1699880869" sldId="326"/>
            <ac:spMk id="465" creationId="{0A51669F-0684-19F0-8D99-10300E9672A9}"/>
          </ac:spMkLst>
        </pc:spChg>
        <pc:spChg chg="mod">
          <ac:chgData name="Philippe Karan" userId="c2e8f618-9ffe-4e23-aa52-34539506ef1c" providerId="ADAL" clId="{E8F4D8F7-B644-4C90-B48F-865583813CD9}" dt="2023-04-16T17:05:25.364" v="1964"/>
          <ac:spMkLst>
            <pc:docMk/>
            <pc:sldMk cId="1699880869" sldId="326"/>
            <ac:spMk id="466" creationId="{8DD77AF4-EAFF-8F12-1CCF-9899DFC74757}"/>
          </ac:spMkLst>
        </pc:spChg>
        <pc:spChg chg="mod">
          <ac:chgData name="Philippe Karan" userId="c2e8f618-9ffe-4e23-aa52-34539506ef1c" providerId="ADAL" clId="{E8F4D8F7-B644-4C90-B48F-865583813CD9}" dt="2023-04-16T17:05:25.364" v="1964"/>
          <ac:spMkLst>
            <pc:docMk/>
            <pc:sldMk cId="1699880869" sldId="326"/>
            <ac:spMk id="468" creationId="{C35575EA-B8F1-28F8-67A6-D171557021AF}"/>
          </ac:spMkLst>
        </pc:spChg>
        <pc:spChg chg="mod">
          <ac:chgData name="Philippe Karan" userId="c2e8f618-9ffe-4e23-aa52-34539506ef1c" providerId="ADAL" clId="{E8F4D8F7-B644-4C90-B48F-865583813CD9}" dt="2023-04-16T17:05:25.364" v="1964"/>
          <ac:spMkLst>
            <pc:docMk/>
            <pc:sldMk cId="1699880869" sldId="326"/>
            <ac:spMk id="470" creationId="{6B5803C2-6E6D-8082-0D55-389AC48D155F}"/>
          </ac:spMkLst>
        </pc:spChg>
        <pc:spChg chg="mod">
          <ac:chgData name="Philippe Karan" userId="c2e8f618-9ffe-4e23-aa52-34539506ef1c" providerId="ADAL" clId="{E8F4D8F7-B644-4C90-B48F-865583813CD9}" dt="2023-04-16T17:05:25.364" v="1964"/>
          <ac:spMkLst>
            <pc:docMk/>
            <pc:sldMk cId="1699880869" sldId="326"/>
            <ac:spMk id="471" creationId="{D5D61EE8-EB32-40FF-44EC-94C8939E79F2}"/>
          </ac:spMkLst>
        </pc:spChg>
        <pc:spChg chg="mod">
          <ac:chgData name="Philippe Karan" userId="c2e8f618-9ffe-4e23-aa52-34539506ef1c" providerId="ADAL" clId="{E8F4D8F7-B644-4C90-B48F-865583813CD9}" dt="2023-04-16T17:05:25.364" v="1964"/>
          <ac:spMkLst>
            <pc:docMk/>
            <pc:sldMk cId="1699880869" sldId="326"/>
            <ac:spMk id="472" creationId="{7E10FF55-A47F-45A3-09F4-CF6F01E2E45A}"/>
          </ac:spMkLst>
        </pc:spChg>
        <pc:spChg chg="mod">
          <ac:chgData name="Philippe Karan" userId="c2e8f618-9ffe-4e23-aa52-34539506ef1c" providerId="ADAL" clId="{E8F4D8F7-B644-4C90-B48F-865583813CD9}" dt="2023-04-16T17:05:25.364" v="1964"/>
          <ac:spMkLst>
            <pc:docMk/>
            <pc:sldMk cId="1699880869" sldId="326"/>
            <ac:spMk id="473" creationId="{6CB97CD8-EB06-56AB-CF57-FF01636A103E}"/>
          </ac:spMkLst>
        </pc:spChg>
        <pc:spChg chg="mod">
          <ac:chgData name="Philippe Karan" userId="c2e8f618-9ffe-4e23-aa52-34539506ef1c" providerId="ADAL" clId="{E8F4D8F7-B644-4C90-B48F-865583813CD9}" dt="2023-04-16T17:05:25.364" v="1964"/>
          <ac:spMkLst>
            <pc:docMk/>
            <pc:sldMk cId="1699880869" sldId="326"/>
            <ac:spMk id="474" creationId="{DE57839B-CEF9-8C54-2D5C-0E17517B4476}"/>
          </ac:spMkLst>
        </pc:spChg>
        <pc:spChg chg="mod">
          <ac:chgData name="Philippe Karan" userId="c2e8f618-9ffe-4e23-aa52-34539506ef1c" providerId="ADAL" clId="{E8F4D8F7-B644-4C90-B48F-865583813CD9}" dt="2023-04-16T17:05:25.364" v="1964"/>
          <ac:spMkLst>
            <pc:docMk/>
            <pc:sldMk cId="1699880869" sldId="326"/>
            <ac:spMk id="476" creationId="{754D0F17-CAB4-CF39-8114-AD0E24F20464}"/>
          </ac:spMkLst>
        </pc:spChg>
        <pc:spChg chg="mod">
          <ac:chgData name="Philippe Karan" userId="c2e8f618-9ffe-4e23-aa52-34539506ef1c" providerId="ADAL" clId="{E8F4D8F7-B644-4C90-B48F-865583813CD9}" dt="2023-04-16T17:05:25.364" v="1964"/>
          <ac:spMkLst>
            <pc:docMk/>
            <pc:sldMk cId="1699880869" sldId="326"/>
            <ac:spMk id="478" creationId="{D5D42B10-4AF1-8696-9663-BEACD2E4F108}"/>
          </ac:spMkLst>
        </pc:spChg>
        <pc:spChg chg="mod">
          <ac:chgData name="Philippe Karan" userId="c2e8f618-9ffe-4e23-aa52-34539506ef1c" providerId="ADAL" clId="{E8F4D8F7-B644-4C90-B48F-865583813CD9}" dt="2023-04-16T17:05:25.364" v="1964"/>
          <ac:spMkLst>
            <pc:docMk/>
            <pc:sldMk cId="1699880869" sldId="326"/>
            <ac:spMk id="479" creationId="{23914F8F-BD74-C40D-B12B-061A06CC267D}"/>
          </ac:spMkLst>
        </pc:spChg>
        <pc:spChg chg="mod">
          <ac:chgData name="Philippe Karan" userId="c2e8f618-9ffe-4e23-aa52-34539506ef1c" providerId="ADAL" clId="{E8F4D8F7-B644-4C90-B48F-865583813CD9}" dt="2023-04-16T17:05:25.364" v="1964"/>
          <ac:spMkLst>
            <pc:docMk/>
            <pc:sldMk cId="1699880869" sldId="326"/>
            <ac:spMk id="480" creationId="{A087A721-55F2-F7C7-0DF5-211EC9B3E0FF}"/>
          </ac:spMkLst>
        </pc:spChg>
        <pc:spChg chg="mod">
          <ac:chgData name="Philippe Karan" userId="c2e8f618-9ffe-4e23-aa52-34539506ef1c" providerId="ADAL" clId="{E8F4D8F7-B644-4C90-B48F-865583813CD9}" dt="2023-04-16T17:05:25.364" v="1964"/>
          <ac:spMkLst>
            <pc:docMk/>
            <pc:sldMk cId="1699880869" sldId="326"/>
            <ac:spMk id="481" creationId="{1282BBAE-09F0-D8F5-737F-63CE1CE57DEB}"/>
          </ac:spMkLst>
        </pc:spChg>
        <pc:spChg chg="mod">
          <ac:chgData name="Philippe Karan" userId="c2e8f618-9ffe-4e23-aa52-34539506ef1c" providerId="ADAL" clId="{E8F4D8F7-B644-4C90-B48F-865583813CD9}" dt="2023-04-16T17:05:25.364" v="1964"/>
          <ac:spMkLst>
            <pc:docMk/>
            <pc:sldMk cId="1699880869" sldId="326"/>
            <ac:spMk id="482" creationId="{49E5ABBF-63D8-1AC6-F30B-0865A6658877}"/>
          </ac:spMkLst>
        </pc:spChg>
        <pc:spChg chg="mod">
          <ac:chgData name="Philippe Karan" userId="c2e8f618-9ffe-4e23-aa52-34539506ef1c" providerId="ADAL" clId="{E8F4D8F7-B644-4C90-B48F-865583813CD9}" dt="2023-04-16T17:05:25.364" v="1964"/>
          <ac:spMkLst>
            <pc:docMk/>
            <pc:sldMk cId="1699880869" sldId="326"/>
            <ac:spMk id="484" creationId="{E263A85B-1E69-6097-ED36-7C864A879129}"/>
          </ac:spMkLst>
        </pc:spChg>
        <pc:spChg chg="mod">
          <ac:chgData name="Philippe Karan" userId="c2e8f618-9ffe-4e23-aa52-34539506ef1c" providerId="ADAL" clId="{E8F4D8F7-B644-4C90-B48F-865583813CD9}" dt="2023-04-16T17:05:25.364" v="1964"/>
          <ac:spMkLst>
            <pc:docMk/>
            <pc:sldMk cId="1699880869" sldId="326"/>
            <ac:spMk id="486" creationId="{E4E28667-04E5-9AE8-8BCE-618A32538378}"/>
          </ac:spMkLst>
        </pc:spChg>
        <pc:spChg chg="mod">
          <ac:chgData name="Philippe Karan" userId="c2e8f618-9ffe-4e23-aa52-34539506ef1c" providerId="ADAL" clId="{E8F4D8F7-B644-4C90-B48F-865583813CD9}" dt="2023-04-16T17:05:25.364" v="1964"/>
          <ac:spMkLst>
            <pc:docMk/>
            <pc:sldMk cId="1699880869" sldId="326"/>
            <ac:spMk id="487" creationId="{369C6876-E1AF-07FC-1169-F05F8901910A}"/>
          </ac:spMkLst>
        </pc:spChg>
        <pc:spChg chg="mod">
          <ac:chgData name="Philippe Karan" userId="c2e8f618-9ffe-4e23-aa52-34539506ef1c" providerId="ADAL" clId="{E8F4D8F7-B644-4C90-B48F-865583813CD9}" dt="2023-04-16T17:05:25.364" v="1964"/>
          <ac:spMkLst>
            <pc:docMk/>
            <pc:sldMk cId="1699880869" sldId="326"/>
            <ac:spMk id="488" creationId="{ECED60E6-CB02-BA41-9079-53D8BBECE0C2}"/>
          </ac:spMkLst>
        </pc:spChg>
        <pc:spChg chg="mod">
          <ac:chgData name="Philippe Karan" userId="c2e8f618-9ffe-4e23-aa52-34539506ef1c" providerId="ADAL" clId="{E8F4D8F7-B644-4C90-B48F-865583813CD9}" dt="2023-04-16T17:05:25.364" v="1964"/>
          <ac:spMkLst>
            <pc:docMk/>
            <pc:sldMk cId="1699880869" sldId="326"/>
            <ac:spMk id="489" creationId="{474D2F98-B4FA-DEFC-9240-46A5FD7ED574}"/>
          </ac:spMkLst>
        </pc:spChg>
        <pc:spChg chg="mod">
          <ac:chgData name="Philippe Karan" userId="c2e8f618-9ffe-4e23-aa52-34539506ef1c" providerId="ADAL" clId="{E8F4D8F7-B644-4C90-B48F-865583813CD9}" dt="2023-04-16T17:05:25.364" v="1964"/>
          <ac:spMkLst>
            <pc:docMk/>
            <pc:sldMk cId="1699880869" sldId="326"/>
            <ac:spMk id="490" creationId="{586841C7-AAD9-7EB0-A70A-E4E329C6088D}"/>
          </ac:spMkLst>
        </pc:spChg>
        <pc:spChg chg="mod">
          <ac:chgData name="Philippe Karan" userId="c2e8f618-9ffe-4e23-aa52-34539506ef1c" providerId="ADAL" clId="{E8F4D8F7-B644-4C90-B48F-865583813CD9}" dt="2023-04-16T17:05:25.364" v="1964"/>
          <ac:spMkLst>
            <pc:docMk/>
            <pc:sldMk cId="1699880869" sldId="326"/>
            <ac:spMk id="492" creationId="{19ACF83A-F1F5-FD9C-2299-B45948925ADE}"/>
          </ac:spMkLst>
        </pc:spChg>
        <pc:spChg chg="mod">
          <ac:chgData name="Philippe Karan" userId="c2e8f618-9ffe-4e23-aa52-34539506ef1c" providerId="ADAL" clId="{E8F4D8F7-B644-4C90-B48F-865583813CD9}" dt="2023-04-16T17:05:25.364" v="1964"/>
          <ac:spMkLst>
            <pc:docMk/>
            <pc:sldMk cId="1699880869" sldId="326"/>
            <ac:spMk id="494" creationId="{8876AA85-B214-61E2-F352-6326A9FA5A49}"/>
          </ac:spMkLst>
        </pc:spChg>
        <pc:spChg chg="mod">
          <ac:chgData name="Philippe Karan" userId="c2e8f618-9ffe-4e23-aa52-34539506ef1c" providerId="ADAL" clId="{E8F4D8F7-B644-4C90-B48F-865583813CD9}" dt="2023-04-16T17:05:25.364" v="1964"/>
          <ac:spMkLst>
            <pc:docMk/>
            <pc:sldMk cId="1699880869" sldId="326"/>
            <ac:spMk id="495" creationId="{F9BE0A1C-7AD6-D332-9A8D-C8738B62E887}"/>
          </ac:spMkLst>
        </pc:spChg>
        <pc:spChg chg="mod">
          <ac:chgData name="Philippe Karan" userId="c2e8f618-9ffe-4e23-aa52-34539506ef1c" providerId="ADAL" clId="{E8F4D8F7-B644-4C90-B48F-865583813CD9}" dt="2023-04-16T17:05:25.364" v="1964"/>
          <ac:spMkLst>
            <pc:docMk/>
            <pc:sldMk cId="1699880869" sldId="326"/>
            <ac:spMk id="496" creationId="{A9F1EB1E-2CC3-872D-1D18-900471EA27BE}"/>
          </ac:spMkLst>
        </pc:spChg>
        <pc:spChg chg="mod">
          <ac:chgData name="Philippe Karan" userId="c2e8f618-9ffe-4e23-aa52-34539506ef1c" providerId="ADAL" clId="{E8F4D8F7-B644-4C90-B48F-865583813CD9}" dt="2023-04-16T17:05:25.364" v="1964"/>
          <ac:spMkLst>
            <pc:docMk/>
            <pc:sldMk cId="1699880869" sldId="326"/>
            <ac:spMk id="497" creationId="{AC3FA3EE-5C53-1939-868B-A7306CF36DEA}"/>
          </ac:spMkLst>
        </pc:spChg>
        <pc:spChg chg="mod">
          <ac:chgData name="Philippe Karan" userId="c2e8f618-9ffe-4e23-aa52-34539506ef1c" providerId="ADAL" clId="{E8F4D8F7-B644-4C90-B48F-865583813CD9}" dt="2023-04-16T17:05:25.364" v="1964"/>
          <ac:spMkLst>
            <pc:docMk/>
            <pc:sldMk cId="1699880869" sldId="326"/>
            <ac:spMk id="498" creationId="{F3793C37-4184-5C24-53EE-427132DDB8F7}"/>
          </ac:spMkLst>
        </pc:spChg>
        <pc:spChg chg="mod">
          <ac:chgData name="Philippe Karan" userId="c2e8f618-9ffe-4e23-aa52-34539506ef1c" providerId="ADAL" clId="{E8F4D8F7-B644-4C90-B48F-865583813CD9}" dt="2023-04-16T17:05:25.364" v="1964"/>
          <ac:spMkLst>
            <pc:docMk/>
            <pc:sldMk cId="1699880869" sldId="326"/>
            <ac:spMk id="500" creationId="{43C9345D-CB08-C38B-D071-6EFFDB75E521}"/>
          </ac:spMkLst>
        </pc:spChg>
        <pc:spChg chg="mod">
          <ac:chgData name="Philippe Karan" userId="c2e8f618-9ffe-4e23-aa52-34539506ef1c" providerId="ADAL" clId="{E8F4D8F7-B644-4C90-B48F-865583813CD9}" dt="2023-04-16T17:05:25.364" v="1964"/>
          <ac:spMkLst>
            <pc:docMk/>
            <pc:sldMk cId="1699880869" sldId="326"/>
            <ac:spMk id="502" creationId="{7D9CF7F4-3CC5-97A7-4279-5AAABF9A3AAD}"/>
          </ac:spMkLst>
        </pc:spChg>
        <pc:spChg chg="mod">
          <ac:chgData name="Philippe Karan" userId="c2e8f618-9ffe-4e23-aa52-34539506ef1c" providerId="ADAL" clId="{E8F4D8F7-B644-4C90-B48F-865583813CD9}" dt="2023-04-16T17:05:25.364" v="1964"/>
          <ac:spMkLst>
            <pc:docMk/>
            <pc:sldMk cId="1699880869" sldId="326"/>
            <ac:spMk id="503" creationId="{2786CD6C-51C5-582E-EDBE-277D6D6EB314}"/>
          </ac:spMkLst>
        </pc:spChg>
        <pc:spChg chg="mod">
          <ac:chgData name="Philippe Karan" userId="c2e8f618-9ffe-4e23-aa52-34539506ef1c" providerId="ADAL" clId="{E8F4D8F7-B644-4C90-B48F-865583813CD9}" dt="2023-04-16T17:05:25.364" v="1964"/>
          <ac:spMkLst>
            <pc:docMk/>
            <pc:sldMk cId="1699880869" sldId="326"/>
            <ac:spMk id="504" creationId="{ADA5EC12-ABB3-DB4F-AD8C-C8E5CA0A63C2}"/>
          </ac:spMkLst>
        </pc:spChg>
        <pc:spChg chg="mod">
          <ac:chgData name="Philippe Karan" userId="c2e8f618-9ffe-4e23-aa52-34539506ef1c" providerId="ADAL" clId="{E8F4D8F7-B644-4C90-B48F-865583813CD9}" dt="2023-04-16T17:05:25.364" v="1964"/>
          <ac:spMkLst>
            <pc:docMk/>
            <pc:sldMk cId="1699880869" sldId="326"/>
            <ac:spMk id="505" creationId="{9C0FCA5F-9C22-1A54-584F-06139292DCE3}"/>
          </ac:spMkLst>
        </pc:spChg>
        <pc:spChg chg="mod">
          <ac:chgData name="Philippe Karan" userId="c2e8f618-9ffe-4e23-aa52-34539506ef1c" providerId="ADAL" clId="{E8F4D8F7-B644-4C90-B48F-865583813CD9}" dt="2023-04-16T17:05:25.364" v="1964"/>
          <ac:spMkLst>
            <pc:docMk/>
            <pc:sldMk cId="1699880869" sldId="326"/>
            <ac:spMk id="506" creationId="{A1B6051B-626F-6C03-CCE6-A8D2E239FC16}"/>
          </ac:spMkLst>
        </pc:spChg>
        <pc:spChg chg="mod">
          <ac:chgData name="Philippe Karan" userId="c2e8f618-9ffe-4e23-aa52-34539506ef1c" providerId="ADAL" clId="{E8F4D8F7-B644-4C90-B48F-865583813CD9}" dt="2023-04-16T17:05:25.364" v="1964"/>
          <ac:spMkLst>
            <pc:docMk/>
            <pc:sldMk cId="1699880869" sldId="326"/>
            <ac:spMk id="508" creationId="{CED53912-F348-D993-0853-5E9924F5236E}"/>
          </ac:spMkLst>
        </pc:spChg>
        <pc:spChg chg="mod">
          <ac:chgData name="Philippe Karan" userId="c2e8f618-9ffe-4e23-aa52-34539506ef1c" providerId="ADAL" clId="{E8F4D8F7-B644-4C90-B48F-865583813CD9}" dt="2023-04-16T17:05:25.364" v="1964"/>
          <ac:spMkLst>
            <pc:docMk/>
            <pc:sldMk cId="1699880869" sldId="326"/>
            <ac:spMk id="510" creationId="{99535D80-F71C-A5CC-032A-7FA2E190987D}"/>
          </ac:spMkLst>
        </pc:spChg>
        <pc:spChg chg="mod">
          <ac:chgData name="Philippe Karan" userId="c2e8f618-9ffe-4e23-aa52-34539506ef1c" providerId="ADAL" clId="{E8F4D8F7-B644-4C90-B48F-865583813CD9}" dt="2023-04-16T17:05:25.364" v="1964"/>
          <ac:spMkLst>
            <pc:docMk/>
            <pc:sldMk cId="1699880869" sldId="326"/>
            <ac:spMk id="511" creationId="{67E24BF3-BF77-4FE4-9BFD-AC34B5D3F3CD}"/>
          </ac:spMkLst>
        </pc:spChg>
        <pc:spChg chg="mod">
          <ac:chgData name="Philippe Karan" userId="c2e8f618-9ffe-4e23-aa52-34539506ef1c" providerId="ADAL" clId="{E8F4D8F7-B644-4C90-B48F-865583813CD9}" dt="2023-04-16T17:05:25.364" v="1964"/>
          <ac:spMkLst>
            <pc:docMk/>
            <pc:sldMk cId="1699880869" sldId="326"/>
            <ac:spMk id="512" creationId="{218A3DCE-562A-3677-E1E7-43145684E9A9}"/>
          </ac:spMkLst>
        </pc:spChg>
        <pc:spChg chg="mod">
          <ac:chgData name="Philippe Karan" userId="c2e8f618-9ffe-4e23-aa52-34539506ef1c" providerId="ADAL" clId="{E8F4D8F7-B644-4C90-B48F-865583813CD9}" dt="2023-04-16T17:05:25.364" v="1964"/>
          <ac:spMkLst>
            <pc:docMk/>
            <pc:sldMk cId="1699880869" sldId="326"/>
            <ac:spMk id="513" creationId="{60880FD5-61D2-B6B7-66A3-7D61D1620499}"/>
          </ac:spMkLst>
        </pc:spChg>
        <pc:spChg chg="mod">
          <ac:chgData name="Philippe Karan" userId="c2e8f618-9ffe-4e23-aa52-34539506ef1c" providerId="ADAL" clId="{E8F4D8F7-B644-4C90-B48F-865583813CD9}" dt="2023-04-16T17:05:25.364" v="1964"/>
          <ac:spMkLst>
            <pc:docMk/>
            <pc:sldMk cId="1699880869" sldId="326"/>
            <ac:spMk id="514" creationId="{C4DFA2A6-4102-EFD1-ABDC-78BBD9E09C86}"/>
          </ac:spMkLst>
        </pc:spChg>
        <pc:spChg chg="mod">
          <ac:chgData name="Philippe Karan" userId="c2e8f618-9ffe-4e23-aa52-34539506ef1c" providerId="ADAL" clId="{E8F4D8F7-B644-4C90-B48F-865583813CD9}" dt="2023-04-17T12:01:26.155" v="2519"/>
          <ac:spMkLst>
            <pc:docMk/>
            <pc:sldMk cId="1699880869" sldId="326"/>
            <ac:spMk id="516" creationId="{0B0DD391-3C47-0ACA-F624-7D83CA2FEFD3}"/>
          </ac:spMkLst>
        </pc:spChg>
        <pc:spChg chg="mod">
          <ac:chgData name="Philippe Karan" userId="c2e8f618-9ffe-4e23-aa52-34539506ef1c" providerId="ADAL" clId="{E8F4D8F7-B644-4C90-B48F-865583813CD9}" dt="2023-04-16T17:05:25.364" v="1964"/>
          <ac:spMkLst>
            <pc:docMk/>
            <pc:sldMk cId="1699880869" sldId="326"/>
            <ac:spMk id="516" creationId="{498E9B92-B450-EC8E-A539-167FA7F8C9DC}"/>
          </ac:spMkLst>
        </pc:spChg>
        <pc:spChg chg="mod">
          <ac:chgData name="Philippe Karan" userId="c2e8f618-9ffe-4e23-aa52-34539506ef1c" providerId="ADAL" clId="{E8F4D8F7-B644-4C90-B48F-865583813CD9}" dt="2023-04-17T12:01:26.155" v="2519"/>
          <ac:spMkLst>
            <pc:docMk/>
            <pc:sldMk cId="1699880869" sldId="326"/>
            <ac:spMk id="517" creationId="{0C804876-30BE-99D3-0910-27237DA553FD}"/>
          </ac:spMkLst>
        </pc:spChg>
        <pc:spChg chg="mod">
          <ac:chgData name="Philippe Karan" userId="c2e8f618-9ffe-4e23-aa52-34539506ef1c" providerId="ADAL" clId="{E8F4D8F7-B644-4C90-B48F-865583813CD9}" dt="2023-04-16T17:05:25.364" v="1964"/>
          <ac:spMkLst>
            <pc:docMk/>
            <pc:sldMk cId="1699880869" sldId="326"/>
            <ac:spMk id="518" creationId="{B1419B84-73D8-2250-B861-83E7658B4A3F}"/>
          </ac:spMkLst>
        </pc:spChg>
        <pc:spChg chg="mod">
          <ac:chgData name="Philippe Karan" userId="c2e8f618-9ffe-4e23-aa52-34539506ef1c" providerId="ADAL" clId="{E8F4D8F7-B644-4C90-B48F-865583813CD9}" dt="2023-04-16T17:05:25.364" v="1964"/>
          <ac:spMkLst>
            <pc:docMk/>
            <pc:sldMk cId="1699880869" sldId="326"/>
            <ac:spMk id="519" creationId="{BC90F16A-AE2E-AF02-4DD2-3F8A7DD48D26}"/>
          </ac:spMkLst>
        </pc:spChg>
        <pc:spChg chg="mod">
          <ac:chgData name="Philippe Karan" userId="c2e8f618-9ffe-4e23-aa52-34539506ef1c" providerId="ADAL" clId="{E8F4D8F7-B644-4C90-B48F-865583813CD9}" dt="2023-04-16T17:05:25.364" v="1964"/>
          <ac:spMkLst>
            <pc:docMk/>
            <pc:sldMk cId="1699880869" sldId="326"/>
            <ac:spMk id="520" creationId="{4828980B-37B1-1B94-914D-4F5E335E9C40}"/>
          </ac:spMkLst>
        </pc:spChg>
        <pc:spChg chg="mod">
          <ac:chgData name="Philippe Karan" userId="c2e8f618-9ffe-4e23-aa52-34539506ef1c" providerId="ADAL" clId="{E8F4D8F7-B644-4C90-B48F-865583813CD9}" dt="2023-04-17T12:01:26.155" v="2519"/>
          <ac:spMkLst>
            <pc:docMk/>
            <pc:sldMk cId="1699880869" sldId="326"/>
            <ac:spMk id="520" creationId="{F4D415D0-D77D-A2AF-1CD4-0D0A57AD132D}"/>
          </ac:spMkLst>
        </pc:spChg>
        <pc:spChg chg="mod">
          <ac:chgData name="Philippe Karan" userId="c2e8f618-9ffe-4e23-aa52-34539506ef1c" providerId="ADAL" clId="{E8F4D8F7-B644-4C90-B48F-865583813CD9}" dt="2023-04-17T12:01:26.155" v="2519"/>
          <ac:spMkLst>
            <pc:docMk/>
            <pc:sldMk cId="1699880869" sldId="326"/>
            <ac:spMk id="521" creationId="{28AA1ECC-6EFA-A687-AA37-CB738B14CCA5}"/>
          </ac:spMkLst>
        </pc:spChg>
        <pc:spChg chg="mod">
          <ac:chgData name="Philippe Karan" userId="c2e8f618-9ffe-4e23-aa52-34539506ef1c" providerId="ADAL" clId="{E8F4D8F7-B644-4C90-B48F-865583813CD9}" dt="2023-04-16T17:05:25.364" v="1964"/>
          <ac:spMkLst>
            <pc:docMk/>
            <pc:sldMk cId="1699880869" sldId="326"/>
            <ac:spMk id="521" creationId="{7670C56E-A352-C115-CEE9-BA442BFDCBC1}"/>
          </ac:spMkLst>
        </pc:spChg>
        <pc:spChg chg="mod">
          <ac:chgData name="Philippe Karan" userId="c2e8f618-9ffe-4e23-aa52-34539506ef1c" providerId="ADAL" clId="{E8F4D8F7-B644-4C90-B48F-865583813CD9}" dt="2023-04-16T17:05:25.364" v="1964"/>
          <ac:spMkLst>
            <pc:docMk/>
            <pc:sldMk cId="1699880869" sldId="326"/>
            <ac:spMk id="522" creationId="{D0BAC099-5310-0544-D7E0-91B9F0795AE8}"/>
          </ac:spMkLst>
        </pc:spChg>
        <pc:spChg chg="mod">
          <ac:chgData name="Philippe Karan" userId="c2e8f618-9ffe-4e23-aa52-34539506ef1c" providerId="ADAL" clId="{E8F4D8F7-B644-4C90-B48F-865583813CD9}" dt="2023-04-17T12:01:26.155" v="2519"/>
          <ac:spMkLst>
            <pc:docMk/>
            <pc:sldMk cId="1699880869" sldId="326"/>
            <ac:spMk id="524" creationId="{B67394E3-1A4F-F91B-9C41-CE0E15F640A8}"/>
          </ac:spMkLst>
        </pc:spChg>
        <pc:spChg chg="mod">
          <ac:chgData name="Philippe Karan" userId="c2e8f618-9ffe-4e23-aa52-34539506ef1c" providerId="ADAL" clId="{E8F4D8F7-B644-4C90-B48F-865583813CD9}" dt="2023-04-16T17:05:25.364" v="1964"/>
          <ac:spMkLst>
            <pc:docMk/>
            <pc:sldMk cId="1699880869" sldId="326"/>
            <ac:spMk id="524" creationId="{EDC6FB96-B088-4414-7773-2CB86F88F5D5}"/>
          </ac:spMkLst>
        </pc:spChg>
        <pc:spChg chg="mod">
          <ac:chgData name="Philippe Karan" userId="c2e8f618-9ffe-4e23-aa52-34539506ef1c" providerId="ADAL" clId="{E8F4D8F7-B644-4C90-B48F-865583813CD9}" dt="2023-04-17T12:01:26.155" v="2519"/>
          <ac:spMkLst>
            <pc:docMk/>
            <pc:sldMk cId="1699880869" sldId="326"/>
            <ac:spMk id="525" creationId="{97B59B32-7E16-104C-AD9C-733DD52F4C90}"/>
          </ac:spMkLst>
        </pc:spChg>
        <pc:spChg chg="mod">
          <ac:chgData name="Philippe Karan" userId="c2e8f618-9ffe-4e23-aa52-34539506ef1c" providerId="ADAL" clId="{E8F4D8F7-B644-4C90-B48F-865583813CD9}" dt="2023-04-16T17:05:25.364" v="1964"/>
          <ac:spMkLst>
            <pc:docMk/>
            <pc:sldMk cId="1699880869" sldId="326"/>
            <ac:spMk id="526" creationId="{85E9A931-404F-1F36-9DFD-3A61C69E7367}"/>
          </ac:spMkLst>
        </pc:spChg>
        <pc:spChg chg="mod">
          <ac:chgData name="Philippe Karan" userId="c2e8f618-9ffe-4e23-aa52-34539506ef1c" providerId="ADAL" clId="{E8F4D8F7-B644-4C90-B48F-865583813CD9}" dt="2023-04-16T17:05:25.364" v="1964"/>
          <ac:spMkLst>
            <pc:docMk/>
            <pc:sldMk cId="1699880869" sldId="326"/>
            <ac:spMk id="527" creationId="{E05B1C91-6196-278E-4B84-215725554BCE}"/>
          </ac:spMkLst>
        </pc:spChg>
        <pc:spChg chg="mod">
          <ac:chgData name="Philippe Karan" userId="c2e8f618-9ffe-4e23-aa52-34539506ef1c" providerId="ADAL" clId="{E8F4D8F7-B644-4C90-B48F-865583813CD9}" dt="2023-04-17T12:01:26.155" v="2519"/>
          <ac:spMkLst>
            <pc:docMk/>
            <pc:sldMk cId="1699880869" sldId="326"/>
            <ac:spMk id="528" creationId="{38DA5C6C-FF04-0CFD-2E57-4A68CE654887}"/>
          </ac:spMkLst>
        </pc:spChg>
        <pc:spChg chg="mod">
          <ac:chgData name="Philippe Karan" userId="c2e8f618-9ffe-4e23-aa52-34539506ef1c" providerId="ADAL" clId="{E8F4D8F7-B644-4C90-B48F-865583813CD9}" dt="2023-04-16T17:05:25.364" v="1964"/>
          <ac:spMkLst>
            <pc:docMk/>
            <pc:sldMk cId="1699880869" sldId="326"/>
            <ac:spMk id="528" creationId="{522ED3BC-E89E-1E6A-04DC-4E4D4A68ED4E}"/>
          </ac:spMkLst>
        </pc:spChg>
        <pc:spChg chg="mod">
          <ac:chgData name="Philippe Karan" userId="c2e8f618-9ffe-4e23-aa52-34539506ef1c" providerId="ADAL" clId="{E8F4D8F7-B644-4C90-B48F-865583813CD9}" dt="2023-04-17T12:01:26.155" v="2519"/>
          <ac:spMkLst>
            <pc:docMk/>
            <pc:sldMk cId="1699880869" sldId="326"/>
            <ac:spMk id="529" creationId="{C09825CD-A7EB-0D0E-3996-C96C1B74779F}"/>
          </ac:spMkLst>
        </pc:spChg>
        <pc:spChg chg="mod">
          <ac:chgData name="Philippe Karan" userId="c2e8f618-9ffe-4e23-aa52-34539506ef1c" providerId="ADAL" clId="{E8F4D8F7-B644-4C90-B48F-865583813CD9}" dt="2023-04-16T17:05:25.364" v="1964"/>
          <ac:spMkLst>
            <pc:docMk/>
            <pc:sldMk cId="1699880869" sldId="326"/>
            <ac:spMk id="529" creationId="{ED89F13C-BE74-5514-5DDB-E6AE9CE3CCE0}"/>
          </ac:spMkLst>
        </pc:spChg>
        <pc:spChg chg="mod">
          <ac:chgData name="Philippe Karan" userId="c2e8f618-9ffe-4e23-aa52-34539506ef1c" providerId="ADAL" clId="{E8F4D8F7-B644-4C90-B48F-865583813CD9}" dt="2023-04-16T17:05:25.364" v="1964"/>
          <ac:spMkLst>
            <pc:docMk/>
            <pc:sldMk cId="1699880869" sldId="326"/>
            <ac:spMk id="530" creationId="{2CD50700-AC2D-A2D9-8A4D-EBCD561DF844}"/>
          </ac:spMkLst>
        </pc:spChg>
        <pc:spChg chg="mod">
          <ac:chgData name="Philippe Karan" userId="c2e8f618-9ffe-4e23-aa52-34539506ef1c" providerId="ADAL" clId="{E8F4D8F7-B644-4C90-B48F-865583813CD9}" dt="2023-04-16T17:05:25.364" v="1964"/>
          <ac:spMkLst>
            <pc:docMk/>
            <pc:sldMk cId="1699880869" sldId="326"/>
            <ac:spMk id="532" creationId="{8A49AD05-F1AB-3CFA-DC59-CADE5733F9D0}"/>
          </ac:spMkLst>
        </pc:spChg>
        <pc:spChg chg="mod">
          <ac:chgData name="Philippe Karan" userId="c2e8f618-9ffe-4e23-aa52-34539506ef1c" providerId="ADAL" clId="{E8F4D8F7-B644-4C90-B48F-865583813CD9}" dt="2023-04-17T12:01:26.155" v="2519"/>
          <ac:spMkLst>
            <pc:docMk/>
            <pc:sldMk cId="1699880869" sldId="326"/>
            <ac:spMk id="532" creationId="{EDAD9BF7-EC32-DB7E-8AA5-2FE0BBB370B6}"/>
          </ac:spMkLst>
        </pc:spChg>
        <pc:spChg chg="mod">
          <ac:chgData name="Philippe Karan" userId="c2e8f618-9ffe-4e23-aa52-34539506ef1c" providerId="ADAL" clId="{E8F4D8F7-B644-4C90-B48F-865583813CD9}" dt="2023-04-17T12:01:26.155" v="2519"/>
          <ac:spMkLst>
            <pc:docMk/>
            <pc:sldMk cId="1699880869" sldId="326"/>
            <ac:spMk id="533" creationId="{22B5B7F4-4DB5-6A86-0BCE-0D0CFBDA997C}"/>
          </ac:spMkLst>
        </pc:spChg>
        <pc:spChg chg="mod">
          <ac:chgData name="Philippe Karan" userId="c2e8f618-9ffe-4e23-aa52-34539506ef1c" providerId="ADAL" clId="{E8F4D8F7-B644-4C90-B48F-865583813CD9}" dt="2023-04-16T17:05:25.364" v="1964"/>
          <ac:spMkLst>
            <pc:docMk/>
            <pc:sldMk cId="1699880869" sldId="326"/>
            <ac:spMk id="534" creationId="{2DEF8FC3-2885-A323-C859-336D06E1EE25}"/>
          </ac:spMkLst>
        </pc:spChg>
        <pc:spChg chg="mod">
          <ac:chgData name="Philippe Karan" userId="c2e8f618-9ffe-4e23-aa52-34539506ef1c" providerId="ADAL" clId="{E8F4D8F7-B644-4C90-B48F-865583813CD9}" dt="2023-04-16T17:05:25.364" v="1964"/>
          <ac:spMkLst>
            <pc:docMk/>
            <pc:sldMk cId="1699880869" sldId="326"/>
            <ac:spMk id="535" creationId="{E4DE431B-6188-2695-2C47-699B897BE829}"/>
          </ac:spMkLst>
        </pc:spChg>
        <pc:spChg chg="mod">
          <ac:chgData name="Philippe Karan" userId="c2e8f618-9ffe-4e23-aa52-34539506ef1c" providerId="ADAL" clId="{E8F4D8F7-B644-4C90-B48F-865583813CD9}" dt="2023-04-17T12:01:26.155" v="2519"/>
          <ac:spMkLst>
            <pc:docMk/>
            <pc:sldMk cId="1699880869" sldId="326"/>
            <ac:spMk id="536" creationId="{203E328A-5127-DDCF-380D-71B4B02C4DCF}"/>
          </ac:spMkLst>
        </pc:spChg>
        <pc:spChg chg="mod">
          <ac:chgData name="Philippe Karan" userId="c2e8f618-9ffe-4e23-aa52-34539506ef1c" providerId="ADAL" clId="{E8F4D8F7-B644-4C90-B48F-865583813CD9}" dt="2023-04-16T17:05:25.364" v="1964"/>
          <ac:spMkLst>
            <pc:docMk/>
            <pc:sldMk cId="1699880869" sldId="326"/>
            <ac:spMk id="536" creationId="{D4E77487-8EF4-1D8F-93FD-F0B01F9481D3}"/>
          </ac:spMkLst>
        </pc:spChg>
        <pc:spChg chg="mod">
          <ac:chgData name="Philippe Karan" userId="c2e8f618-9ffe-4e23-aa52-34539506ef1c" providerId="ADAL" clId="{E8F4D8F7-B644-4C90-B48F-865583813CD9}" dt="2023-04-17T12:01:26.155" v="2519"/>
          <ac:spMkLst>
            <pc:docMk/>
            <pc:sldMk cId="1699880869" sldId="326"/>
            <ac:spMk id="537" creationId="{52117BA9-BF2E-51A0-A804-017FEFA60469}"/>
          </ac:spMkLst>
        </pc:spChg>
        <pc:spChg chg="mod">
          <ac:chgData name="Philippe Karan" userId="c2e8f618-9ffe-4e23-aa52-34539506ef1c" providerId="ADAL" clId="{E8F4D8F7-B644-4C90-B48F-865583813CD9}" dt="2023-04-16T17:05:25.364" v="1964"/>
          <ac:spMkLst>
            <pc:docMk/>
            <pc:sldMk cId="1699880869" sldId="326"/>
            <ac:spMk id="537" creationId="{AD00F418-9A82-B683-C3C9-C2213ECB649C}"/>
          </ac:spMkLst>
        </pc:spChg>
        <pc:spChg chg="mod">
          <ac:chgData name="Philippe Karan" userId="c2e8f618-9ffe-4e23-aa52-34539506ef1c" providerId="ADAL" clId="{E8F4D8F7-B644-4C90-B48F-865583813CD9}" dt="2023-04-16T17:05:25.364" v="1964"/>
          <ac:spMkLst>
            <pc:docMk/>
            <pc:sldMk cId="1699880869" sldId="326"/>
            <ac:spMk id="538" creationId="{68236774-611B-BE6F-3132-493025A58AF9}"/>
          </ac:spMkLst>
        </pc:spChg>
        <pc:spChg chg="mod">
          <ac:chgData name="Philippe Karan" userId="c2e8f618-9ffe-4e23-aa52-34539506ef1c" providerId="ADAL" clId="{E8F4D8F7-B644-4C90-B48F-865583813CD9}" dt="2023-04-16T17:05:25.364" v="1964"/>
          <ac:spMkLst>
            <pc:docMk/>
            <pc:sldMk cId="1699880869" sldId="326"/>
            <ac:spMk id="540" creationId="{1029141C-D534-5220-4DBC-3B7752137ED5}"/>
          </ac:spMkLst>
        </pc:spChg>
        <pc:spChg chg="mod">
          <ac:chgData name="Philippe Karan" userId="c2e8f618-9ffe-4e23-aa52-34539506ef1c" providerId="ADAL" clId="{E8F4D8F7-B644-4C90-B48F-865583813CD9}" dt="2023-04-17T12:01:26.155" v="2519"/>
          <ac:spMkLst>
            <pc:docMk/>
            <pc:sldMk cId="1699880869" sldId="326"/>
            <ac:spMk id="540" creationId="{E857BE1D-A03F-22CF-77BA-3CC88E7EE6B4}"/>
          </ac:spMkLst>
        </pc:spChg>
        <pc:spChg chg="mod">
          <ac:chgData name="Philippe Karan" userId="c2e8f618-9ffe-4e23-aa52-34539506ef1c" providerId="ADAL" clId="{E8F4D8F7-B644-4C90-B48F-865583813CD9}" dt="2023-04-17T12:01:26.155" v="2519"/>
          <ac:spMkLst>
            <pc:docMk/>
            <pc:sldMk cId="1699880869" sldId="326"/>
            <ac:spMk id="541" creationId="{9382B8DD-3E09-80CE-78BE-9EB6334D98D1}"/>
          </ac:spMkLst>
        </pc:spChg>
        <pc:spChg chg="mod">
          <ac:chgData name="Philippe Karan" userId="c2e8f618-9ffe-4e23-aa52-34539506ef1c" providerId="ADAL" clId="{E8F4D8F7-B644-4C90-B48F-865583813CD9}" dt="2023-04-16T17:05:25.364" v="1964"/>
          <ac:spMkLst>
            <pc:docMk/>
            <pc:sldMk cId="1699880869" sldId="326"/>
            <ac:spMk id="542" creationId="{BA074977-20B3-9E82-3BC2-1F7F5775DDE9}"/>
          </ac:spMkLst>
        </pc:spChg>
        <pc:spChg chg="mod">
          <ac:chgData name="Philippe Karan" userId="c2e8f618-9ffe-4e23-aa52-34539506ef1c" providerId="ADAL" clId="{E8F4D8F7-B644-4C90-B48F-865583813CD9}" dt="2023-04-16T17:05:25.364" v="1964"/>
          <ac:spMkLst>
            <pc:docMk/>
            <pc:sldMk cId="1699880869" sldId="326"/>
            <ac:spMk id="543" creationId="{40C4C6D7-5152-6F19-CC69-25309DBF309C}"/>
          </ac:spMkLst>
        </pc:spChg>
        <pc:spChg chg="mod">
          <ac:chgData name="Philippe Karan" userId="c2e8f618-9ffe-4e23-aa52-34539506ef1c" providerId="ADAL" clId="{E8F4D8F7-B644-4C90-B48F-865583813CD9}" dt="2023-04-17T12:01:26.155" v="2519"/>
          <ac:spMkLst>
            <pc:docMk/>
            <pc:sldMk cId="1699880869" sldId="326"/>
            <ac:spMk id="544" creationId="{2731F582-FD19-7A07-68EA-9B80B9419045}"/>
          </ac:spMkLst>
        </pc:spChg>
        <pc:spChg chg="mod">
          <ac:chgData name="Philippe Karan" userId="c2e8f618-9ffe-4e23-aa52-34539506ef1c" providerId="ADAL" clId="{E8F4D8F7-B644-4C90-B48F-865583813CD9}" dt="2023-04-16T17:05:25.364" v="1964"/>
          <ac:spMkLst>
            <pc:docMk/>
            <pc:sldMk cId="1699880869" sldId="326"/>
            <ac:spMk id="544" creationId="{DC9910F7-A1AB-5C51-EAC5-634773AB2AC2}"/>
          </ac:spMkLst>
        </pc:spChg>
        <pc:spChg chg="mod">
          <ac:chgData name="Philippe Karan" userId="c2e8f618-9ffe-4e23-aa52-34539506ef1c" providerId="ADAL" clId="{E8F4D8F7-B644-4C90-B48F-865583813CD9}" dt="2023-04-17T12:01:26.155" v="2519"/>
          <ac:spMkLst>
            <pc:docMk/>
            <pc:sldMk cId="1699880869" sldId="326"/>
            <ac:spMk id="545" creationId="{DEADDA2E-213A-63B0-980A-7EAC53AF5617}"/>
          </ac:spMkLst>
        </pc:spChg>
        <pc:spChg chg="mod">
          <ac:chgData name="Philippe Karan" userId="c2e8f618-9ffe-4e23-aa52-34539506ef1c" providerId="ADAL" clId="{E8F4D8F7-B644-4C90-B48F-865583813CD9}" dt="2023-04-16T17:05:25.364" v="1964"/>
          <ac:spMkLst>
            <pc:docMk/>
            <pc:sldMk cId="1699880869" sldId="326"/>
            <ac:spMk id="545" creationId="{E4FE77CD-BB7F-9769-D906-8DA43A04B5F2}"/>
          </ac:spMkLst>
        </pc:spChg>
        <pc:spChg chg="mod">
          <ac:chgData name="Philippe Karan" userId="c2e8f618-9ffe-4e23-aa52-34539506ef1c" providerId="ADAL" clId="{E8F4D8F7-B644-4C90-B48F-865583813CD9}" dt="2023-04-16T17:05:25.364" v="1964"/>
          <ac:spMkLst>
            <pc:docMk/>
            <pc:sldMk cId="1699880869" sldId="326"/>
            <ac:spMk id="546" creationId="{F94F9B97-4B77-DB6B-A54C-647E961D11BF}"/>
          </ac:spMkLst>
        </pc:spChg>
        <pc:spChg chg="mod">
          <ac:chgData name="Philippe Karan" userId="c2e8f618-9ffe-4e23-aa52-34539506ef1c" providerId="ADAL" clId="{E8F4D8F7-B644-4C90-B48F-865583813CD9}" dt="2023-04-16T17:05:25.364" v="1964"/>
          <ac:spMkLst>
            <pc:docMk/>
            <pc:sldMk cId="1699880869" sldId="326"/>
            <ac:spMk id="548" creationId="{130F7770-AB98-1268-AAA9-3EF3673405A8}"/>
          </ac:spMkLst>
        </pc:spChg>
        <pc:spChg chg="mod">
          <ac:chgData name="Philippe Karan" userId="c2e8f618-9ffe-4e23-aa52-34539506ef1c" providerId="ADAL" clId="{E8F4D8F7-B644-4C90-B48F-865583813CD9}" dt="2023-04-17T12:01:26.155" v="2519"/>
          <ac:spMkLst>
            <pc:docMk/>
            <pc:sldMk cId="1699880869" sldId="326"/>
            <ac:spMk id="548" creationId="{15BC26B8-07D2-4ED5-10AB-F73B3E257C63}"/>
          </ac:spMkLst>
        </pc:spChg>
        <pc:spChg chg="mod">
          <ac:chgData name="Philippe Karan" userId="c2e8f618-9ffe-4e23-aa52-34539506ef1c" providerId="ADAL" clId="{E8F4D8F7-B644-4C90-B48F-865583813CD9}" dt="2023-04-17T12:01:26.155" v="2519"/>
          <ac:spMkLst>
            <pc:docMk/>
            <pc:sldMk cId="1699880869" sldId="326"/>
            <ac:spMk id="549" creationId="{8AF1DDAF-75D9-47BD-0B78-DFC2DF2E8806}"/>
          </ac:spMkLst>
        </pc:spChg>
        <pc:spChg chg="mod">
          <ac:chgData name="Philippe Karan" userId="c2e8f618-9ffe-4e23-aa52-34539506ef1c" providerId="ADAL" clId="{E8F4D8F7-B644-4C90-B48F-865583813CD9}" dt="2023-04-16T17:05:25.364" v="1964"/>
          <ac:spMkLst>
            <pc:docMk/>
            <pc:sldMk cId="1699880869" sldId="326"/>
            <ac:spMk id="550" creationId="{51F0AA47-EACD-7F9C-D583-10E9D015628E}"/>
          </ac:spMkLst>
        </pc:spChg>
        <pc:spChg chg="mod">
          <ac:chgData name="Philippe Karan" userId="c2e8f618-9ffe-4e23-aa52-34539506ef1c" providerId="ADAL" clId="{E8F4D8F7-B644-4C90-B48F-865583813CD9}" dt="2023-04-16T17:05:25.364" v="1964"/>
          <ac:spMkLst>
            <pc:docMk/>
            <pc:sldMk cId="1699880869" sldId="326"/>
            <ac:spMk id="551" creationId="{2FDFD9AE-8E95-70C3-9710-41D48D6CA769}"/>
          </ac:spMkLst>
        </pc:spChg>
        <pc:spChg chg="mod">
          <ac:chgData name="Philippe Karan" userId="c2e8f618-9ffe-4e23-aa52-34539506ef1c" providerId="ADAL" clId="{E8F4D8F7-B644-4C90-B48F-865583813CD9}" dt="2023-04-16T17:05:25.364" v="1964"/>
          <ac:spMkLst>
            <pc:docMk/>
            <pc:sldMk cId="1699880869" sldId="326"/>
            <ac:spMk id="552" creationId="{51C9CA12-4E72-704B-1151-1F181B4FDA1E}"/>
          </ac:spMkLst>
        </pc:spChg>
        <pc:spChg chg="mod">
          <ac:chgData name="Philippe Karan" userId="c2e8f618-9ffe-4e23-aa52-34539506ef1c" providerId="ADAL" clId="{E8F4D8F7-B644-4C90-B48F-865583813CD9}" dt="2023-04-17T12:01:26.155" v="2519"/>
          <ac:spMkLst>
            <pc:docMk/>
            <pc:sldMk cId="1699880869" sldId="326"/>
            <ac:spMk id="552" creationId="{BEEEC95D-9757-3C53-4086-1868A5FA0808}"/>
          </ac:spMkLst>
        </pc:spChg>
        <pc:spChg chg="mod">
          <ac:chgData name="Philippe Karan" userId="c2e8f618-9ffe-4e23-aa52-34539506ef1c" providerId="ADAL" clId="{E8F4D8F7-B644-4C90-B48F-865583813CD9}" dt="2023-04-17T12:01:26.155" v="2519"/>
          <ac:spMkLst>
            <pc:docMk/>
            <pc:sldMk cId="1699880869" sldId="326"/>
            <ac:spMk id="553" creationId="{1BC0892A-C1DA-C7D2-50F1-705927F6B3EF}"/>
          </ac:spMkLst>
        </pc:spChg>
        <pc:spChg chg="mod">
          <ac:chgData name="Philippe Karan" userId="c2e8f618-9ffe-4e23-aa52-34539506ef1c" providerId="ADAL" clId="{E8F4D8F7-B644-4C90-B48F-865583813CD9}" dt="2023-04-16T17:05:25.364" v="1964"/>
          <ac:spMkLst>
            <pc:docMk/>
            <pc:sldMk cId="1699880869" sldId="326"/>
            <ac:spMk id="553" creationId="{97B95293-F554-12C3-1EB7-BB3FAF10DFDA}"/>
          </ac:spMkLst>
        </pc:spChg>
        <pc:spChg chg="mod">
          <ac:chgData name="Philippe Karan" userId="c2e8f618-9ffe-4e23-aa52-34539506ef1c" providerId="ADAL" clId="{E8F4D8F7-B644-4C90-B48F-865583813CD9}" dt="2023-04-16T17:05:25.364" v="1964"/>
          <ac:spMkLst>
            <pc:docMk/>
            <pc:sldMk cId="1699880869" sldId="326"/>
            <ac:spMk id="554" creationId="{9213E6FA-60E9-6EC8-3669-FC49970AA267}"/>
          </ac:spMkLst>
        </pc:spChg>
        <pc:spChg chg="mod">
          <ac:chgData name="Philippe Karan" userId="c2e8f618-9ffe-4e23-aa52-34539506ef1c" providerId="ADAL" clId="{E8F4D8F7-B644-4C90-B48F-865583813CD9}" dt="2023-04-17T12:01:26.155" v="2519"/>
          <ac:spMkLst>
            <pc:docMk/>
            <pc:sldMk cId="1699880869" sldId="326"/>
            <ac:spMk id="556" creationId="{49C265F7-C0BA-4D63-EAC1-52B33961B76F}"/>
          </ac:spMkLst>
        </pc:spChg>
        <pc:spChg chg="mod">
          <ac:chgData name="Philippe Karan" userId="c2e8f618-9ffe-4e23-aa52-34539506ef1c" providerId="ADAL" clId="{E8F4D8F7-B644-4C90-B48F-865583813CD9}" dt="2023-04-16T17:05:25.364" v="1964"/>
          <ac:spMkLst>
            <pc:docMk/>
            <pc:sldMk cId="1699880869" sldId="326"/>
            <ac:spMk id="556" creationId="{E2B18A86-42B9-0BD1-F6B5-CDE6632A9CC5}"/>
          </ac:spMkLst>
        </pc:spChg>
        <pc:spChg chg="mod">
          <ac:chgData name="Philippe Karan" userId="c2e8f618-9ffe-4e23-aa52-34539506ef1c" providerId="ADAL" clId="{E8F4D8F7-B644-4C90-B48F-865583813CD9}" dt="2023-04-17T12:01:26.155" v="2519"/>
          <ac:spMkLst>
            <pc:docMk/>
            <pc:sldMk cId="1699880869" sldId="326"/>
            <ac:spMk id="557" creationId="{8D6C83EA-6D8C-520C-F678-3D184F0E4DA6}"/>
          </ac:spMkLst>
        </pc:spChg>
        <pc:spChg chg="mod">
          <ac:chgData name="Philippe Karan" userId="c2e8f618-9ffe-4e23-aa52-34539506ef1c" providerId="ADAL" clId="{E8F4D8F7-B644-4C90-B48F-865583813CD9}" dt="2023-04-16T17:05:25.364" v="1964"/>
          <ac:spMkLst>
            <pc:docMk/>
            <pc:sldMk cId="1699880869" sldId="326"/>
            <ac:spMk id="558" creationId="{3106BC6C-7C44-1C70-573D-CE85CF5479B3}"/>
          </ac:spMkLst>
        </pc:spChg>
        <pc:spChg chg="mod">
          <ac:chgData name="Philippe Karan" userId="c2e8f618-9ffe-4e23-aa52-34539506ef1c" providerId="ADAL" clId="{E8F4D8F7-B644-4C90-B48F-865583813CD9}" dt="2023-04-16T17:05:25.364" v="1964"/>
          <ac:spMkLst>
            <pc:docMk/>
            <pc:sldMk cId="1699880869" sldId="326"/>
            <ac:spMk id="559" creationId="{5F3F9711-2092-20CB-09E7-CA1921FC9A4F}"/>
          </ac:spMkLst>
        </pc:spChg>
        <pc:spChg chg="mod">
          <ac:chgData name="Philippe Karan" userId="c2e8f618-9ffe-4e23-aa52-34539506ef1c" providerId="ADAL" clId="{E8F4D8F7-B644-4C90-B48F-865583813CD9}" dt="2023-04-16T17:05:25.364" v="1964"/>
          <ac:spMkLst>
            <pc:docMk/>
            <pc:sldMk cId="1699880869" sldId="326"/>
            <ac:spMk id="560" creationId="{764DF271-2E58-5F90-E906-2A99779D4475}"/>
          </ac:spMkLst>
        </pc:spChg>
        <pc:spChg chg="mod">
          <ac:chgData name="Philippe Karan" userId="c2e8f618-9ffe-4e23-aa52-34539506ef1c" providerId="ADAL" clId="{E8F4D8F7-B644-4C90-B48F-865583813CD9}" dt="2023-04-17T12:01:26.155" v="2519"/>
          <ac:spMkLst>
            <pc:docMk/>
            <pc:sldMk cId="1699880869" sldId="326"/>
            <ac:spMk id="560" creationId="{9BEEE7BB-ABC7-27B6-CE70-FDC9635C69AC}"/>
          </ac:spMkLst>
        </pc:spChg>
        <pc:spChg chg="mod">
          <ac:chgData name="Philippe Karan" userId="c2e8f618-9ffe-4e23-aa52-34539506ef1c" providerId="ADAL" clId="{E8F4D8F7-B644-4C90-B48F-865583813CD9}" dt="2023-04-17T12:01:26.155" v="2519"/>
          <ac:spMkLst>
            <pc:docMk/>
            <pc:sldMk cId="1699880869" sldId="326"/>
            <ac:spMk id="561" creationId="{7CED139A-0017-3CCE-B2FD-47B243270186}"/>
          </ac:spMkLst>
        </pc:spChg>
        <pc:spChg chg="mod">
          <ac:chgData name="Philippe Karan" userId="c2e8f618-9ffe-4e23-aa52-34539506ef1c" providerId="ADAL" clId="{E8F4D8F7-B644-4C90-B48F-865583813CD9}" dt="2023-04-16T17:05:25.364" v="1964"/>
          <ac:spMkLst>
            <pc:docMk/>
            <pc:sldMk cId="1699880869" sldId="326"/>
            <ac:spMk id="561" creationId="{FE10AE57-992B-B0E9-B8D1-7DE59B3F4127}"/>
          </ac:spMkLst>
        </pc:spChg>
        <pc:spChg chg="mod">
          <ac:chgData name="Philippe Karan" userId="c2e8f618-9ffe-4e23-aa52-34539506ef1c" providerId="ADAL" clId="{E8F4D8F7-B644-4C90-B48F-865583813CD9}" dt="2023-04-16T17:05:25.364" v="1964"/>
          <ac:spMkLst>
            <pc:docMk/>
            <pc:sldMk cId="1699880869" sldId="326"/>
            <ac:spMk id="562" creationId="{16609B6E-3DCC-31B1-298E-7D179F2AF35F}"/>
          </ac:spMkLst>
        </pc:spChg>
        <pc:spChg chg="mod">
          <ac:chgData name="Philippe Karan" userId="c2e8f618-9ffe-4e23-aa52-34539506ef1c" providerId="ADAL" clId="{E8F4D8F7-B644-4C90-B48F-865583813CD9}" dt="2023-04-16T17:05:25.364" v="1964"/>
          <ac:spMkLst>
            <pc:docMk/>
            <pc:sldMk cId="1699880869" sldId="326"/>
            <ac:spMk id="564" creationId="{778C561D-B977-DA6F-30C1-1FEF4E863747}"/>
          </ac:spMkLst>
        </pc:spChg>
        <pc:spChg chg="add del mod">
          <ac:chgData name="Philippe Karan" userId="c2e8f618-9ffe-4e23-aa52-34539506ef1c" providerId="ADAL" clId="{E8F4D8F7-B644-4C90-B48F-865583813CD9}" dt="2023-04-17T12:03:00.886" v="2551" actId="478"/>
          <ac:spMkLst>
            <pc:docMk/>
            <pc:sldMk cId="1699880869" sldId="326"/>
            <ac:spMk id="565" creationId="{10AC7CC1-EA40-740E-4574-D220B44C8F1E}"/>
          </ac:spMkLst>
        </pc:spChg>
        <pc:spChg chg="add del mod">
          <ac:chgData name="Philippe Karan" userId="c2e8f618-9ffe-4e23-aa52-34539506ef1c" providerId="ADAL" clId="{E8F4D8F7-B644-4C90-B48F-865583813CD9}" dt="2023-04-17T12:03:00.236" v="2550" actId="478"/>
          <ac:spMkLst>
            <pc:docMk/>
            <pc:sldMk cId="1699880869" sldId="326"/>
            <ac:spMk id="566" creationId="{E0465642-55DC-5A60-6264-CA895A1F5DAB}"/>
          </ac:spMkLst>
        </pc:spChg>
        <pc:spChg chg="add mod">
          <ac:chgData name="Philippe Karan" userId="c2e8f618-9ffe-4e23-aa52-34539506ef1c" providerId="ADAL" clId="{E8F4D8F7-B644-4C90-B48F-865583813CD9}" dt="2023-04-19T15:08:03.123" v="7601" actId="1036"/>
          <ac:spMkLst>
            <pc:docMk/>
            <pc:sldMk cId="1699880869" sldId="326"/>
            <ac:spMk id="568" creationId="{DBEA1574-4ABB-E865-13CF-4E2B2F52B550}"/>
          </ac:spMkLst>
        </pc:spChg>
        <pc:spChg chg="mod">
          <ac:chgData name="Philippe Karan" userId="c2e8f618-9ffe-4e23-aa52-34539506ef1c" providerId="ADAL" clId="{E8F4D8F7-B644-4C90-B48F-865583813CD9}" dt="2023-04-16T18:32:40.590" v="2046"/>
          <ac:spMkLst>
            <pc:docMk/>
            <pc:sldMk cId="1699880869" sldId="326"/>
            <ac:spMk id="571" creationId="{4D8CE3E5-8C72-8509-AA56-E2887D57747B}"/>
          </ac:spMkLst>
        </pc:spChg>
        <pc:spChg chg="mod">
          <ac:chgData name="Philippe Karan" userId="c2e8f618-9ffe-4e23-aa52-34539506ef1c" providerId="ADAL" clId="{E8F4D8F7-B644-4C90-B48F-865583813CD9}" dt="2023-04-16T18:32:40.590" v="2046"/>
          <ac:spMkLst>
            <pc:docMk/>
            <pc:sldMk cId="1699880869" sldId="326"/>
            <ac:spMk id="572" creationId="{B5CAB7F4-2579-DA24-45BA-B6FC42C11115}"/>
          </ac:spMkLst>
        </pc:spChg>
        <pc:spChg chg="mod">
          <ac:chgData name="Philippe Karan" userId="c2e8f618-9ffe-4e23-aa52-34539506ef1c" providerId="ADAL" clId="{E8F4D8F7-B644-4C90-B48F-865583813CD9}" dt="2023-04-16T18:32:56.181" v="2049"/>
          <ac:spMkLst>
            <pc:docMk/>
            <pc:sldMk cId="1699880869" sldId="326"/>
            <ac:spMk id="575" creationId="{90824F56-3627-1E36-A835-94E04BA35622}"/>
          </ac:spMkLst>
        </pc:spChg>
        <pc:spChg chg="mod">
          <ac:chgData name="Philippe Karan" userId="c2e8f618-9ffe-4e23-aa52-34539506ef1c" providerId="ADAL" clId="{E8F4D8F7-B644-4C90-B48F-865583813CD9}" dt="2023-04-16T18:32:56.181" v="2049"/>
          <ac:spMkLst>
            <pc:docMk/>
            <pc:sldMk cId="1699880869" sldId="326"/>
            <ac:spMk id="576" creationId="{EC944A0C-1F91-631F-309A-B01E25C4F855}"/>
          </ac:spMkLst>
        </pc:spChg>
        <pc:spChg chg="mod">
          <ac:chgData name="Philippe Karan" userId="c2e8f618-9ffe-4e23-aa52-34539506ef1c" providerId="ADAL" clId="{E8F4D8F7-B644-4C90-B48F-865583813CD9}" dt="2023-04-16T18:33:42.152" v="2054"/>
          <ac:spMkLst>
            <pc:docMk/>
            <pc:sldMk cId="1699880869" sldId="326"/>
            <ac:spMk id="579" creationId="{08C860E4-B053-15FF-CA51-62D2A6C3A186}"/>
          </ac:spMkLst>
        </pc:spChg>
        <pc:spChg chg="mod">
          <ac:chgData name="Philippe Karan" userId="c2e8f618-9ffe-4e23-aa52-34539506ef1c" providerId="ADAL" clId="{E8F4D8F7-B644-4C90-B48F-865583813CD9}" dt="2023-04-16T18:33:42.152" v="2054"/>
          <ac:spMkLst>
            <pc:docMk/>
            <pc:sldMk cId="1699880869" sldId="326"/>
            <ac:spMk id="580" creationId="{A8AAFC12-63F2-C783-AFD6-947E4C170082}"/>
          </ac:spMkLst>
        </pc:spChg>
        <pc:spChg chg="mod">
          <ac:chgData name="Philippe Karan" userId="c2e8f618-9ffe-4e23-aa52-34539506ef1c" providerId="ADAL" clId="{E8F4D8F7-B644-4C90-B48F-865583813CD9}" dt="2023-04-16T18:33:42.152" v="2054"/>
          <ac:spMkLst>
            <pc:docMk/>
            <pc:sldMk cId="1699880869" sldId="326"/>
            <ac:spMk id="583" creationId="{7097748A-0847-A62C-2FA9-37E741C51021}"/>
          </ac:spMkLst>
        </pc:spChg>
        <pc:spChg chg="mod">
          <ac:chgData name="Philippe Karan" userId="c2e8f618-9ffe-4e23-aa52-34539506ef1c" providerId="ADAL" clId="{E8F4D8F7-B644-4C90-B48F-865583813CD9}" dt="2023-04-16T18:33:42.152" v="2054"/>
          <ac:spMkLst>
            <pc:docMk/>
            <pc:sldMk cId="1699880869" sldId="326"/>
            <ac:spMk id="584" creationId="{C41333DB-B1F0-0169-521D-9C7FA63D0723}"/>
          </ac:spMkLst>
        </pc:spChg>
        <pc:spChg chg="mod">
          <ac:chgData name="Philippe Karan" userId="c2e8f618-9ffe-4e23-aa52-34539506ef1c" providerId="ADAL" clId="{E8F4D8F7-B644-4C90-B48F-865583813CD9}" dt="2023-04-16T18:33:42.152" v="2054"/>
          <ac:spMkLst>
            <pc:docMk/>
            <pc:sldMk cId="1699880869" sldId="326"/>
            <ac:spMk id="587" creationId="{EF86AD92-B3D3-0DFB-FC5E-F368B25A304E}"/>
          </ac:spMkLst>
        </pc:spChg>
        <pc:spChg chg="mod">
          <ac:chgData name="Philippe Karan" userId="c2e8f618-9ffe-4e23-aa52-34539506ef1c" providerId="ADAL" clId="{E8F4D8F7-B644-4C90-B48F-865583813CD9}" dt="2023-04-16T18:33:42.152" v="2054"/>
          <ac:spMkLst>
            <pc:docMk/>
            <pc:sldMk cId="1699880869" sldId="326"/>
            <ac:spMk id="588" creationId="{DE61152C-F22F-1C8F-9DCA-D9E3CD49FF2F}"/>
          </ac:spMkLst>
        </pc:spChg>
        <pc:spChg chg="mod">
          <ac:chgData name="Philippe Karan" userId="c2e8f618-9ffe-4e23-aa52-34539506ef1c" providerId="ADAL" clId="{E8F4D8F7-B644-4C90-B48F-865583813CD9}" dt="2023-04-16T18:35:22.065" v="2074"/>
          <ac:spMkLst>
            <pc:docMk/>
            <pc:sldMk cId="1699880869" sldId="326"/>
            <ac:spMk id="591" creationId="{D248AC8C-137F-8212-DFFC-855107B22504}"/>
          </ac:spMkLst>
        </pc:spChg>
        <pc:spChg chg="mod">
          <ac:chgData name="Philippe Karan" userId="c2e8f618-9ffe-4e23-aa52-34539506ef1c" providerId="ADAL" clId="{E8F4D8F7-B644-4C90-B48F-865583813CD9}" dt="2023-04-16T18:35:22.065" v="2074"/>
          <ac:spMkLst>
            <pc:docMk/>
            <pc:sldMk cId="1699880869" sldId="326"/>
            <ac:spMk id="592" creationId="{286057FE-9EB1-7756-6E38-A4EBF284BD3B}"/>
          </ac:spMkLst>
        </pc:spChg>
        <pc:spChg chg="del mod">
          <ac:chgData name="Philippe Karan" userId="c2e8f618-9ffe-4e23-aa52-34539506ef1c" providerId="ADAL" clId="{E8F4D8F7-B644-4C90-B48F-865583813CD9}" dt="2023-04-17T12:10:53.439" v="2719" actId="478"/>
          <ac:spMkLst>
            <pc:docMk/>
            <pc:sldMk cId="1699880869" sldId="326"/>
            <ac:spMk id="594" creationId="{5F0848E9-32D8-E39A-25D4-EC331B175959}"/>
          </ac:spMkLst>
        </pc:spChg>
        <pc:spChg chg="mod">
          <ac:chgData name="Philippe Karan" userId="c2e8f618-9ffe-4e23-aa52-34539506ef1c" providerId="ADAL" clId="{E8F4D8F7-B644-4C90-B48F-865583813CD9}" dt="2023-04-16T18:35:22.065" v="2074"/>
          <ac:spMkLst>
            <pc:docMk/>
            <pc:sldMk cId="1699880869" sldId="326"/>
            <ac:spMk id="595" creationId="{0E7391B1-1217-68E8-5C02-E7277D45DC2A}"/>
          </ac:spMkLst>
        </pc:spChg>
        <pc:spChg chg="mod">
          <ac:chgData name="Philippe Karan" userId="c2e8f618-9ffe-4e23-aa52-34539506ef1c" providerId="ADAL" clId="{E8F4D8F7-B644-4C90-B48F-865583813CD9}" dt="2023-04-17T12:11:30.741" v="2725" actId="1076"/>
          <ac:spMkLst>
            <pc:docMk/>
            <pc:sldMk cId="1699880869" sldId="326"/>
            <ac:spMk id="595" creationId="{7809DED6-D3D8-9883-FDB1-43542D85F381}"/>
          </ac:spMkLst>
        </pc:spChg>
        <pc:spChg chg="add del mod">
          <ac:chgData name="Philippe Karan" userId="c2e8f618-9ffe-4e23-aa52-34539506ef1c" providerId="ADAL" clId="{E8F4D8F7-B644-4C90-B48F-865583813CD9}" dt="2023-04-17T12:11:19.023" v="2724" actId="1076"/>
          <ac:spMkLst>
            <pc:docMk/>
            <pc:sldMk cId="1699880869" sldId="326"/>
            <ac:spMk id="596" creationId="{61F9B178-AAAD-A3F7-8E59-AE907CC3FA80}"/>
          </ac:spMkLst>
        </pc:spChg>
        <pc:spChg chg="mod">
          <ac:chgData name="Philippe Karan" userId="c2e8f618-9ffe-4e23-aa52-34539506ef1c" providerId="ADAL" clId="{E8F4D8F7-B644-4C90-B48F-865583813CD9}" dt="2023-04-16T18:35:22.065" v="2074"/>
          <ac:spMkLst>
            <pc:docMk/>
            <pc:sldMk cId="1699880869" sldId="326"/>
            <ac:spMk id="596" creationId="{84836D87-FB4A-A918-BB75-2B64C5E4F022}"/>
          </ac:spMkLst>
        </pc:spChg>
        <pc:spChg chg="add mod">
          <ac:chgData name="Philippe Karan" userId="c2e8f618-9ffe-4e23-aa52-34539506ef1c" providerId="ADAL" clId="{E8F4D8F7-B644-4C90-B48F-865583813CD9}" dt="2023-04-19T15:08:03.123" v="7601" actId="1036"/>
          <ac:spMkLst>
            <pc:docMk/>
            <pc:sldMk cId="1699880869" sldId="326"/>
            <ac:spMk id="597" creationId="{104E2E98-C594-7370-2F98-E47A1EB32E7C}"/>
          </ac:spMkLst>
        </pc:spChg>
        <pc:spChg chg="mod">
          <ac:chgData name="Philippe Karan" userId="c2e8f618-9ffe-4e23-aa52-34539506ef1c" providerId="ADAL" clId="{E8F4D8F7-B644-4C90-B48F-865583813CD9}" dt="2023-04-16T18:35:22.065" v="2074"/>
          <ac:spMkLst>
            <pc:docMk/>
            <pc:sldMk cId="1699880869" sldId="326"/>
            <ac:spMk id="599" creationId="{F1FB16E3-AC4B-968F-CF3B-2095F3685C8B}"/>
          </ac:spMkLst>
        </pc:spChg>
        <pc:spChg chg="mod">
          <ac:chgData name="Philippe Karan" userId="c2e8f618-9ffe-4e23-aa52-34539506ef1c" providerId="ADAL" clId="{E8F4D8F7-B644-4C90-B48F-865583813CD9}" dt="2023-04-16T18:35:22.065" v="2074"/>
          <ac:spMkLst>
            <pc:docMk/>
            <pc:sldMk cId="1699880869" sldId="326"/>
            <ac:spMk id="600" creationId="{A888B4B3-E887-449A-643A-9FA24A25463F}"/>
          </ac:spMkLst>
        </pc:spChg>
        <pc:spChg chg="mod">
          <ac:chgData name="Philippe Karan" userId="c2e8f618-9ffe-4e23-aa52-34539506ef1c" providerId="ADAL" clId="{E8F4D8F7-B644-4C90-B48F-865583813CD9}" dt="2023-04-16T18:35:27.033" v="2076"/>
          <ac:spMkLst>
            <pc:docMk/>
            <pc:sldMk cId="1699880869" sldId="326"/>
            <ac:spMk id="603" creationId="{0396CA27-B279-2A66-70FE-13D0B95A8387}"/>
          </ac:spMkLst>
        </pc:spChg>
        <pc:spChg chg="mod">
          <ac:chgData name="Philippe Karan" userId="c2e8f618-9ffe-4e23-aa52-34539506ef1c" providerId="ADAL" clId="{E8F4D8F7-B644-4C90-B48F-865583813CD9}" dt="2023-04-16T18:35:27.033" v="2076"/>
          <ac:spMkLst>
            <pc:docMk/>
            <pc:sldMk cId="1699880869" sldId="326"/>
            <ac:spMk id="604" creationId="{C8F06C7A-A51F-A667-0D49-B1702BAE86B0}"/>
          </ac:spMkLst>
        </pc:spChg>
        <pc:spChg chg="mod">
          <ac:chgData name="Philippe Karan" userId="c2e8f618-9ffe-4e23-aa52-34539506ef1c" providerId="ADAL" clId="{E8F4D8F7-B644-4C90-B48F-865583813CD9}" dt="2023-04-16T18:35:27.033" v="2076"/>
          <ac:spMkLst>
            <pc:docMk/>
            <pc:sldMk cId="1699880869" sldId="326"/>
            <ac:spMk id="607" creationId="{69C02151-9545-D009-2BA0-FEAA56F5E030}"/>
          </ac:spMkLst>
        </pc:spChg>
        <pc:spChg chg="mod">
          <ac:chgData name="Philippe Karan" userId="c2e8f618-9ffe-4e23-aa52-34539506ef1c" providerId="ADAL" clId="{E8F4D8F7-B644-4C90-B48F-865583813CD9}" dt="2023-04-16T18:35:27.033" v="2076"/>
          <ac:spMkLst>
            <pc:docMk/>
            <pc:sldMk cId="1699880869" sldId="326"/>
            <ac:spMk id="608" creationId="{E56555B6-155E-D33C-675D-E60582641343}"/>
          </ac:spMkLst>
        </pc:spChg>
        <pc:spChg chg="mod">
          <ac:chgData name="Philippe Karan" userId="c2e8f618-9ffe-4e23-aa52-34539506ef1c" providerId="ADAL" clId="{E8F4D8F7-B644-4C90-B48F-865583813CD9}" dt="2023-04-16T18:35:27.033" v="2076"/>
          <ac:spMkLst>
            <pc:docMk/>
            <pc:sldMk cId="1699880869" sldId="326"/>
            <ac:spMk id="611" creationId="{B6E1FA7A-57DA-7A2F-AB22-CAC0897CBAD3}"/>
          </ac:spMkLst>
        </pc:spChg>
        <pc:spChg chg="mod">
          <ac:chgData name="Philippe Karan" userId="c2e8f618-9ffe-4e23-aa52-34539506ef1c" providerId="ADAL" clId="{E8F4D8F7-B644-4C90-B48F-865583813CD9}" dt="2023-04-16T18:35:27.033" v="2076"/>
          <ac:spMkLst>
            <pc:docMk/>
            <pc:sldMk cId="1699880869" sldId="326"/>
            <ac:spMk id="612" creationId="{7204275C-F211-5B2C-0300-4F07F424D5FA}"/>
          </ac:spMkLst>
        </pc:spChg>
        <pc:spChg chg="mod">
          <ac:chgData name="Philippe Karan" userId="c2e8f618-9ffe-4e23-aa52-34539506ef1c" providerId="ADAL" clId="{E8F4D8F7-B644-4C90-B48F-865583813CD9}" dt="2023-04-16T18:35:27.033" v="2076"/>
          <ac:spMkLst>
            <pc:docMk/>
            <pc:sldMk cId="1699880869" sldId="326"/>
            <ac:spMk id="615" creationId="{C348A6DE-9CA6-797D-D270-8A9DAC9EE342}"/>
          </ac:spMkLst>
        </pc:spChg>
        <pc:spChg chg="mod">
          <ac:chgData name="Philippe Karan" userId="c2e8f618-9ffe-4e23-aa52-34539506ef1c" providerId="ADAL" clId="{E8F4D8F7-B644-4C90-B48F-865583813CD9}" dt="2023-04-16T18:35:27.033" v="2076"/>
          <ac:spMkLst>
            <pc:docMk/>
            <pc:sldMk cId="1699880869" sldId="326"/>
            <ac:spMk id="616" creationId="{6879F6D8-F836-A1FA-691D-B5498C065AA4}"/>
          </ac:spMkLst>
        </pc:spChg>
        <pc:spChg chg="mod">
          <ac:chgData name="Philippe Karan" userId="c2e8f618-9ffe-4e23-aa52-34539506ef1c" providerId="ADAL" clId="{E8F4D8F7-B644-4C90-B48F-865583813CD9}" dt="2023-04-16T18:35:27.033" v="2076"/>
          <ac:spMkLst>
            <pc:docMk/>
            <pc:sldMk cId="1699880869" sldId="326"/>
            <ac:spMk id="619" creationId="{61B601C7-3D19-A079-61EF-F360D9E0AAE4}"/>
          </ac:spMkLst>
        </pc:spChg>
        <pc:spChg chg="mod">
          <ac:chgData name="Philippe Karan" userId="c2e8f618-9ffe-4e23-aa52-34539506ef1c" providerId="ADAL" clId="{E8F4D8F7-B644-4C90-B48F-865583813CD9}" dt="2023-04-16T18:35:27.033" v="2076"/>
          <ac:spMkLst>
            <pc:docMk/>
            <pc:sldMk cId="1699880869" sldId="326"/>
            <ac:spMk id="620" creationId="{F8D0D535-34B8-2BB4-4B99-6B87D1BED5AD}"/>
          </ac:spMkLst>
        </pc:spChg>
        <pc:spChg chg="mod">
          <ac:chgData name="Philippe Karan" userId="c2e8f618-9ffe-4e23-aa52-34539506ef1c" providerId="ADAL" clId="{E8F4D8F7-B644-4C90-B48F-865583813CD9}" dt="2023-04-16T18:35:27.033" v="2076"/>
          <ac:spMkLst>
            <pc:docMk/>
            <pc:sldMk cId="1699880869" sldId="326"/>
            <ac:spMk id="623" creationId="{B523C285-F735-EC6F-70BB-EFE95880A6F3}"/>
          </ac:spMkLst>
        </pc:spChg>
        <pc:spChg chg="mod">
          <ac:chgData name="Philippe Karan" userId="c2e8f618-9ffe-4e23-aa52-34539506ef1c" providerId="ADAL" clId="{E8F4D8F7-B644-4C90-B48F-865583813CD9}" dt="2023-04-16T18:35:27.033" v="2076"/>
          <ac:spMkLst>
            <pc:docMk/>
            <pc:sldMk cId="1699880869" sldId="326"/>
            <ac:spMk id="624" creationId="{86E64579-F971-E93C-3057-ECDA6D8F4704}"/>
          </ac:spMkLst>
        </pc:spChg>
        <pc:spChg chg="add del">
          <ac:chgData name="Philippe Karan" userId="c2e8f618-9ffe-4e23-aa52-34539506ef1c" providerId="ADAL" clId="{E8F4D8F7-B644-4C90-B48F-865583813CD9}" dt="2023-04-16T18:36:30.960" v="2089" actId="478"/>
          <ac:spMkLst>
            <pc:docMk/>
            <pc:sldMk cId="1699880869" sldId="326"/>
            <ac:spMk id="626" creationId="{AC76C7E5-E6E6-7C9B-424C-18C9CF795ADC}"/>
          </ac:spMkLst>
        </pc:spChg>
        <pc:spChg chg="add del mod">
          <ac:chgData name="Philippe Karan" userId="c2e8f618-9ffe-4e23-aa52-34539506ef1c" providerId="ADAL" clId="{E8F4D8F7-B644-4C90-B48F-865583813CD9}" dt="2023-04-16T18:36:30.960" v="2089" actId="478"/>
          <ac:spMkLst>
            <pc:docMk/>
            <pc:sldMk cId="1699880869" sldId="326"/>
            <ac:spMk id="627" creationId="{C52027F5-89BA-6453-AA35-52AC9C168263}"/>
          </ac:spMkLst>
        </pc:spChg>
        <pc:spChg chg="add mod">
          <ac:chgData name="Philippe Karan" userId="c2e8f618-9ffe-4e23-aa52-34539506ef1c" providerId="ADAL" clId="{E8F4D8F7-B644-4C90-B48F-865583813CD9}" dt="2023-04-19T15:08:03.123" v="7601" actId="1036"/>
          <ac:spMkLst>
            <pc:docMk/>
            <pc:sldMk cId="1699880869" sldId="326"/>
            <ac:spMk id="628" creationId="{F67ABC2A-BB47-2801-2275-20E476D34A61}"/>
          </ac:spMkLst>
        </pc:spChg>
        <pc:spChg chg="mod">
          <ac:chgData name="Philippe Karan" userId="c2e8f618-9ffe-4e23-aa52-34539506ef1c" providerId="ADAL" clId="{E8F4D8F7-B644-4C90-B48F-865583813CD9}" dt="2023-04-16T18:37:02.488" v="2092"/>
          <ac:spMkLst>
            <pc:docMk/>
            <pc:sldMk cId="1699880869" sldId="326"/>
            <ac:spMk id="629" creationId="{1CC1938F-6585-EEA3-0038-B8F1372B4A38}"/>
          </ac:spMkLst>
        </pc:spChg>
        <pc:spChg chg="add del mod">
          <ac:chgData name="Philippe Karan" userId="c2e8f618-9ffe-4e23-aa52-34539506ef1c" providerId="ADAL" clId="{E8F4D8F7-B644-4C90-B48F-865583813CD9}" dt="2023-04-17T12:38:33.721" v="2924" actId="478"/>
          <ac:spMkLst>
            <pc:docMk/>
            <pc:sldMk cId="1699880869" sldId="326"/>
            <ac:spMk id="629" creationId="{827FF4AE-2D77-6C33-824E-EC4D6D35C5C2}"/>
          </ac:spMkLst>
        </pc:spChg>
        <pc:spChg chg="add del mod">
          <ac:chgData name="Philippe Karan" userId="c2e8f618-9ffe-4e23-aa52-34539506ef1c" providerId="ADAL" clId="{E8F4D8F7-B644-4C90-B48F-865583813CD9}" dt="2023-04-17T12:38:32.983" v="2923" actId="478"/>
          <ac:spMkLst>
            <pc:docMk/>
            <pc:sldMk cId="1699880869" sldId="326"/>
            <ac:spMk id="630" creationId="{12EE2DAD-65CF-6D57-D385-56464478B3FE}"/>
          </ac:spMkLst>
        </pc:spChg>
        <pc:spChg chg="mod">
          <ac:chgData name="Philippe Karan" userId="c2e8f618-9ffe-4e23-aa52-34539506ef1c" providerId="ADAL" clId="{E8F4D8F7-B644-4C90-B48F-865583813CD9}" dt="2023-04-16T18:37:02.488" v="2092"/>
          <ac:spMkLst>
            <pc:docMk/>
            <pc:sldMk cId="1699880869" sldId="326"/>
            <ac:spMk id="630" creationId="{A01FD2AF-616C-44CF-8675-BABB50EB1355}"/>
          </ac:spMkLst>
        </pc:spChg>
        <pc:spChg chg="mod">
          <ac:chgData name="Philippe Karan" userId="c2e8f618-9ffe-4e23-aa52-34539506ef1c" providerId="ADAL" clId="{E8F4D8F7-B644-4C90-B48F-865583813CD9}" dt="2023-04-16T18:37:02.488" v="2092"/>
          <ac:spMkLst>
            <pc:docMk/>
            <pc:sldMk cId="1699880869" sldId="326"/>
            <ac:spMk id="633" creationId="{F4775F11-82D6-4955-FA40-56780531F0C1}"/>
          </ac:spMkLst>
        </pc:spChg>
        <pc:spChg chg="mod">
          <ac:chgData name="Philippe Karan" userId="c2e8f618-9ffe-4e23-aa52-34539506ef1c" providerId="ADAL" clId="{E8F4D8F7-B644-4C90-B48F-865583813CD9}" dt="2023-04-16T18:37:02.488" v="2092"/>
          <ac:spMkLst>
            <pc:docMk/>
            <pc:sldMk cId="1699880869" sldId="326"/>
            <ac:spMk id="634" creationId="{3B42EBC8-93E5-72B0-489F-8E45349BAA07}"/>
          </ac:spMkLst>
        </pc:spChg>
        <pc:spChg chg="mod">
          <ac:chgData name="Philippe Karan" userId="c2e8f618-9ffe-4e23-aa52-34539506ef1c" providerId="ADAL" clId="{E8F4D8F7-B644-4C90-B48F-865583813CD9}" dt="2023-04-16T18:37:02.488" v="2092"/>
          <ac:spMkLst>
            <pc:docMk/>
            <pc:sldMk cId="1699880869" sldId="326"/>
            <ac:spMk id="637" creationId="{C71EDE44-7C67-FE1A-AB0D-3F99434B2CF1}"/>
          </ac:spMkLst>
        </pc:spChg>
        <pc:spChg chg="mod">
          <ac:chgData name="Philippe Karan" userId="c2e8f618-9ffe-4e23-aa52-34539506ef1c" providerId="ADAL" clId="{E8F4D8F7-B644-4C90-B48F-865583813CD9}" dt="2023-04-16T18:37:02.488" v="2092"/>
          <ac:spMkLst>
            <pc:docMk/>
            <pc:sldMk cId="1699880869" sldId="326"/>
            <ac:spMk id="638" creationId="{AE9DA9CA-19E7-3265-C707-F12E4789813E}"/>
          </ac:spMkLst>
        </pc:spChg>
        <pc:spChg chg="mod">
          <ac:chgData name="Philippe Karan" userId="c2e8f618-9ffe-4e23-aa52-34539506ef1c" providerId="ADAL" clId="{E8F4D8F7-B644-4C90-B48F-865583813CD9}" dt="2023-04-16T18:37:02.488" v="2092"/>
          <ac:spMkLst>
            <pc:docMk/>
            <pc:sldMk cId="1699880869" sldId="326"/>
            <ac:spMk id="641" creationId="{5EDB7F24-938B-BF9B-C1C6-18A17C7E0410}"/>
          </ac:spMkLst>
        </pc:spChg>
        <pc:spChg chg="mod">
          <ac:chgData name="Philippe Karan" userId="c2e8f618-9ffe-4e23-aa52-34539506ef1c" providerId="ADAL" clId="{E8F4D8F7-B644-4C90-B48F-865583813CD9}" dt="2023-04-16T18:37:02.488" v="2092"/>
          <ac:spMkLst>
            <pc:docMk/>
            <pc:sldMk cId="1699880869" sldId="326"/>
            <ac:spMk id="642" creationId="{1F85339C-EFC1-E322-4102-C4FCCE66FDFC}"/>
          </ac:spMkLst>
        </pc:spChg>
        <pc:spChg chg="mod">
          <ac:chgData name="Philippe Karan" userId="c2e8f618-9ffe-4e23-aa52-34539506ef1c" providerId="ADAL" clId="{E8F4D8F7-B644-4C90-B48F-865583813CD9}" dt="2023-04-16T18:37:02.488" v="2092"/>
          <ac:spMkLst>
            <pc:docMk/>
            <pc:sldMk cId="1699880869" sldId="326"/>
            <ac:spMk id="645" creationId="{164181C4-C1AB-9CB5-2FE3-24BFD182D7EB}"/>
          </ac:spMkLst>
        </pc:spChg>
        <pc:spChg chg="mod">
          <ac:chgData name="Philippe Karan" userId="c2e8f618-9ffe-4e23-aa52-34539506ef1c" providerId="ADAL" clId="{E8F4D8F7-B644-4C90-B48F-865583813CD9}" dt="2023-04-16T18:37:02.488" v="2092"/>
          <ac:spMkLst>
            <pc:docMk/>
            <pc:sldMk cId="1699880869" sldId="326"/>
            <ac:spMk id="646" creationId="{A52F499B-50E1-9645-2824-5F86FB553FEF}"/>
          </ac:spMkLst>
        </pc:spChg>
        <pc:spChg chg="mod">
          <ac:chgData name="Philippe Karan" userId="c2e8f618-9ffe-4e23-aa52-34539506ef1c" providerId="ADAL" clId="{E8F4D8F7-B644-4C90-B48F-865583813CD9}" dt="2023-04-16T18:37:02.488" v="2092"/>
          <ac:spMkLst>
            <pc:docMk/>
            <pc:sldMk cId="1699880869" sldId="326"/>
            <ac:spMk id="649" creationId="{965C9C30-553E-B886-E9B2-EC14651BB468}"/>
          </ac:spMkLst>
        </pc:spChg>
        <pc:spChg chg="mod">
          <ac:chgData name="Philippe Karan" userId="c2e8f618-9ffe-4e23-aa52-34539506ef1c" providerId="ADAL" clId="{E8F4D8F7-B644-4C90-B48F-865583813CD9}" dt="2023-04-16T18:37:02.488" v="2092"/>
          <ac:spMkLst>
            <pc:docMk/>
            <pc:sldMk cId="1699880869" sldId="326"/>
            <ac:spMk id="650" creationId="{5A368D98-6984-8891-8DE9-1831EC503F30}"/>
          </ac:spMkLst>
        </pc:spChg>
        <pc:spChg chg="mod">
          <ac:chgData name="Philippe Karan" userId="c2e8f618-9ffe-4e23-aa52-34539506ef1c" providerId="ADAL" clId="{E8F4D8F7-B644-4C90-B48F-865583813CD9}" dt="2023-04-16T18:37:02.488" v="2092"/>
          <ac:spMkLst>
            <pc:docMk/>
            <pc:sldMk cId="1699880869" sldId="326"/>
            <ac:spMk id="653" creationId="{5121380C-30AA-0110-2050-1F1B6E2ABF87}"/>
          </ac:spMkLst>
        </pc:spChg>
        <pc:spChg chg="mod">
          <ac:chgData name="Philippe Karan" userId="c2e8f618-9ffe-4e23-aa52-34539506ef1c" providerId="ADAL" clId="{E8F4D8F7-B644-4C90-B48F-865583813CD9}" dt="2023-04-16T18:37:02.488" v="2092"/>
          <ac:spMkLst>
            <pc:docMk/>
            <pc:sldMk cId="1699880869" sldId="326"/>
            <ac:spMk id="654" creationId="{41EB0D17-8AF3-49AC-48BC-A58CEA076895}"/>
          </ac:spMkLst>
        </pc:spChg>
        <pc:spChg chg="mod">
          <ac:chgData name="Philippe Karan" userId="c2e8f618-9ffe-4e23-aa52-34539506ef1c" providerId="ADAL" clId="{E8F4D8F7-B644-4C90-B48F-865583813CD9}" dt="2023-04-16T18:37:02.488" v="2092"/>
          <ac:spMkLst>
            <pc:docMk/>
            <pc:sldMk cId="1699880869" sldId="326"/>
            <ac:spMk id="657" creationId="{8E105F70-C206-B375-A565-1A14C32C4955}"/>
          </ac:spMkLst>
        </pc:spChg>
        <pc:spChg chg="mod">
          <ac:chgData name="Philippe Karan" userId="c2e8f618-9ffe-4e23-aa52-34539506ef1c" providerId="ADAL" clId="{E8F4D8F7-B644-4C90-B48F-865583813CD9}" dt="2023-04-16T18:37:02.488" v="2092"/>
          <ac:spMkLst>
            <pc:docMk/>
            <pc:sldMk cId="1699880869" sldId="326"/>
            <ac:spMk id="658" creationId="{7047CC0E-1FC6-CD5A-D520-89DC846540E9}"/>
          </ac:spMkLst>
        </pc:spChg>
        <pc:spChg chg="mod">
          <ac:chgData name="Philippe Karan" userId="c2e8f618-9ffe-4e23-aa52-34539506ef1c" providerId="ADAL" clId="{E8F4D8F7-B644-4C90-B48F-865583813CD9}" dt="2023-04-16T18:37:02.488" v="2092"/>
          <ac:spMkLst>
            <pc:docMk/>
            <pc:sldMk cId="1699880869" sldId="326"/>
            <ac:spMk id="661" creationId="{219687ED-CA45-0508-ED0B-EE5DADD995A9}"/>
          </ac:spMkLst>
        </pc:spChg>
        <pc:spChg chg="mod">
          <ac:chgData name="Philippe Karan" userId="c2e8f618-9ffe-4e23-aa52-34539506ef1c" providerId="ADAL" clId="{E8F4D8F7-B644-4C90-B48F-865583813CD9}" dt="2023-04-16T18:37:02.488" v="2092"/>
          <ac:spMkLst>
            <pc:docMk/>
            <pc:sldMk cId="1699880869" sldId="326"/>
            <ac:spMk id="662" creationId="{44860548-0B98-609D-94C1-E18609E32822}"/>
          </ac:spMkLst>
        </pc:spChg>
        <pc:spChg chg="mod">
          <ac:chgData name="Philippe Karan" userId="c2e8f618-9ffe-4e23-aa52-34539506ef1c" providerId="ADAL" clId="{E8F4D8F7-B644-4C90-B48F-865583813CD9}" dt="2023-04-16T18:37:02.488" v="2092"/>
          <ac:spMkLst>
            <pc:docMk/>
            <pc:sldMk cId="1699880869" sldId="326"/>
            <ac:spMk id="665" creationId="{B55FC5A9-24FF-F9BC-8781-9F11CD8F0267}"/>
          </ac:spMkLst>
        </pc:spChg>
        <pc:spChg chg="mod">
          <ac:chgData name="Philippe Karan" userId="c2e8f618-9ffe-4e23-aa52-34539506ef1c" providerId="ADAL" clId="{E8F4D8F7-B644-4C90-B48F-865583813CD9}" dt="2023-04-16T18:37:02.488" v="2092"/>
          <ac:spMkLst>
            <pc:docMk/>
            <pc:sldMk cId="1699880869" sldId="326"/>
            <ac:spMk id="666" creationId="{438DAE5F-DC34-6820-7846-0EE60BCE86FD}"/>
          </ac:spMkLst>
        </pc:spChg>
        <pc:spChg chg="mod">
          <ac:chgData name="Philippe Karan" userId="c2e8f618-9ffe-4e23-aa52-34539506ef1c" providerId="ADAL" clId="{E8F4D8F7-B644-4C90-B48F-865583813CD9}" dt="2023-04-16T18:37:02.488" v="2092"/>
          <ac:spMkLst>
            <pc:docMk/>
            <pc:sldMk cId="1699880869" sldId="326"/>
            <ac:spMk id="669" creationId="{D4CAC411-65C8-6262-6784-E539720C5813}"/>
          </ac:spMkLst>
        </pc:spChg>
        <pc:spChg chg="mod">
          <ac:chgData name="Philippe Karan" userId="c2e8f618-9ffe-4e23-aa52-34539506ef1c" providerId="ADAL" clId="{E8F4D8F7-B644-4C90-B48F-865583813CD9}" dt="2023-04-16T18:37:02.488" v="2092"/>
          <ac:spMkLst>
            <pc:docMk/>
            <pc:sldMk cId="1699880869" sldId="326"/>
            <ac:spMk id="670" creationId="{B88E390E-16D7-7238-13FF-C536B1F02331}"/>
          </ac:spMkLst>
        </pc:spChg>
        <pc:spChg chg="mod">
          <ac:chgData name="Philippe Karan" userId="c2e8f618-9ffe-4e23-aa52-34539506ef1c" providerId="ADAL" clId="{E8F4D8F7-B644-4C90-B48F-865583813CD9}" dt="2023-04-16T18:37:02.488" v="2092"/>
          <ac:spMkLst>
            <pc:docMk/>
            <pc:sldMk cId="1699880869" sldId="326"/>
            <ac:spMk id="673" creationId="{E705B02E-3034-0E73-EFBD-FFD7546792DA}"/>
          </ac:spMkLst>
        </pc:spChg>
        <pc:spChg chg="mod">
          <ac:chgData name="Philippe Karan" userId="c2e8f618-9ffe-4e23-aa52-34539506ef1c" providerId="ADAL" clId="{E8F4D8F7-B644-4C90-B48F-865583813CD9}" dt="2023-04-16T18:37:02.488" v="2092"/>
          <ac:spMkLst>
            <pc:docMk/>
            <pc:sldMk cId="1699880869" sldId="326"/>
            <ac:spMk id="674" creationId="{365C6FB4-D23D-446A-DA57-AB100986BF37}"/>
          </ac:spMkLst>
        </pc:spChg>
        <pc:spChg chg="mod">
          <ac:chgData name="Philippe Karan" userId="c2e8f618-9ffe-4e23-aa52-34539506ef1c" providerId="ADAL" clId="{E8F4D8F7-B644-4C90-B48F-865583813CD9}" dt="2023-04-16T18:39:00.180" v="2098"/>
          <ac:spMkLst>
            <pc:docMk/>
            <pc:sldMk cId="1699880869" sldId="326"/>
            <ac:spMk id="677" creationId="{0BEA03C9-3151-B7F9-6AE6-54783185A7A1}"/>
          </ac:spMkLst>
        </pc:spChg>
        <pc:spChg chg="mod">
          <ac:chgData name="Philippe Karan" userId="c2e8f618-9ffe-4e23-aa52-34539506ef1c" providerId="ADAL" clId="{E8F4D8F7-B644-4C90-B48F-865583813CD9}" dt="2023-04-16T18:39:00.180" v="2098"/>
          <ac:spMkLst>
            <pc:docMk/>
            <pc:sldMk cId="1699880869" sldId="326"/>
            <ac:spMk id="678" creationId="{7BE4FC16-05F4-B887-0FDD-7639B620689B}"/>
          </ac:spMkLst>
        </pc:spChg>
        <pc:spChg chg="mod">
          <ac:chgData name="Philippe Karan" userId="c2e8f618-9ffe-4e23-aa52-34539506ef1c" providerId="ADAL" clId="{E8F4D8F7-B644-4C90-B48F-865583813CD9}" dt="2023-04-17T11:29:03.288" v="2364" actId="20577"/>
          <ac:spMkLst>
            <pc:docMk/>
            <pc:sldMk cId="1699880869" sldId="326"/>
            <ac:spMk id="681" creationId="{AB8D0A35-E433-AEA1-617D-60B6C0A837F8}"/>
          </ac:spMkLst>
        </pc:spChg>
        <pc:spChg chg="mod">
          <ac:chgData name="Philippe Karan" userId="c2e8f618-9ffe-4e23-aa52-34539506ef1c" providerId="ADAL" clId="{E8F4D8F7-B644-4C90-B48F-865583813CD9}" dt="2023-04-17T11:29:03.288" v="2364" actId="20577"/>
          <ac:spMkLst>
            <pc:docMk/>
            <pc:sldMk cId="1699880869" sldId="326"/>
            <ac:spMk id="682" creationId="{E2852645-2964-AAAA-BE62-C49B1766C996}"/>
          </ac:spMkLst>
        </pc:spChg>
        <pc:spChg chg="mod">
          <ac:chgData name="Philippe Karan" userId="c2e8f618-9ffe-4e23-aa52-34539506ef1c" providerId="ADAL" clId="{E8F4D8F7-B644-4C90-B48F-865583813CD9}" dt="2023-04-17T11:43:37.987" v="2373" actId="6549"/>
          <ac:spMkLst>
            <pc:docMk/>
            <pc:sldMk cId="1699880869" sldId="326"/>
            <ac:spMk id="685" creationId="{477CF19B-103A-1931-5E2B-3152B034F2CA}"/>
          </ac:spMkLst>
        </pc:spChg>
        <pc:spChg chg="mod">
          <ac:chgData name="Philippe Karan" userId="c2e8f618-9ffe-4e23-aa52-34539506ef1c" providerId="ADAL" clId="{E8F4D8F7-B644-4C90-B48F-865583813CD9}" dt="2023-04-17T11:43:47.505" v="2374" actId="1076"/>
          <ac:spMkLst>
            <pc:docMk/>
            <pc:sldMk cId="1699880869" sldId="326"/>
            <ac:spMk id="686" creationId="{0E2131E5-6AF9-88AF-6037-92AB76962810}"/>
          </ac:spMkLst>
        </pc:spChg>
        <pc:spChg chg="mod">
          <ac:chgData name="Philippe Karan" userId="c2e8f618-9ffe-4e23-aa52-34539506ef1c" providerId="ADAL" clId="{E8F4D8F7-B644-4C90-B48F-865583813CD9}" dt="2023-04-16T18:39:00.180" v="2098"/>
          <ac:spMkLst>
            <pc:docMk/>
            <pc:sldMk cId="1699880869" sldId="326"/>
            <ac:spMk id="689" creationId="{7669FC4D-9088-07CF-AE82-6A121A6A7676}"/>
          </ac:spMkLst>
        </pc:spChg>
        <pc:spChg chg="mod">
          <ac:chgData name="Philippe Karan" userId="c2e8f618-9ffe-4e23-aa52-34539506ef1c" providerId="ADAL" clId="{E8F4D8F7-B644-4C90-B48F-865583813CD9}" dt="2023-04-16T18:39:00.180" v="2098"/>
          <ac:spMkLst>
            <pc:docMk/>
            <pc:sldMk cId="1699880869" sldId="326"/>
            <ac:spMk id="690" creationId="{3038346F-069F-5C92-9B4A-F2D0EC8DCCCF}"/>
          </ac:spMkLst>
        </pc:spChg>
        <pc:spChg chg="mod">
          <ac:chgData name="Philippe Karan" userId="c2e8f618-9ffe-4e23-aa52-34539506ef1c" providerId="ADAL" clId="{E8F4D8F7-B644-4C90-B48F-865583813CD9}" dt="2023-04-17T11:29:06.839" v="2366" actId="20577"/>
          <ac:spMkLst>
            <pc:docMk/>
            <pc:sldMk cId="1699880869" sldId="326"/>
            <ac:spMk id="693" creationId="{C26470B6-DBB2-5C15-C531-2DB6D92F7264}"/>
          </ac:spMkLst>
        </pc:spChg>
        <pc:spChg chg="mod">
          <ac:chgData name="Philippe Karan" userId="c2e8f618-9ffe-4e23-aa52-34539506ef1c" providerId="ADAL" clId="{E8F4D8F7-B644-4C90-B48F-865583813CD9}" dt="2023-04-17T11:29:06.839" v="2366" actId="20577"/>
          <ac:spMkLst>
            <pc:docMk/>
            <pc:sldMk cId="1699880869" sldId="326"/>
            <ac:spMk id="694" creationId="{0B02DF37-1963-DFE6-67F4-3548241CE76D}"/>
          </ac:spMkLst>
        </pc:spChg>
        <pc:spChg chg="mod">
          <ac:chgData name="Philippe Karan" userId="c2e8f618-9ffe-4e23-aa52-34539506ef1c" providerId="ADAL" clId="{E8F4D8F7-B644-4C90-B48F-865583813CD9}" dt="2023-04-17T11:43:53.147" v="2377" actId="6549"/>
          <ac:spMkLst>
            <pc:docMk/>
            <pc:sldMk cId="1699880869" sldId="326"/>
            <ac:spMk id="697" creationId="{F6191B78-D162-34F8-25B0-E2F31701155D}"/>
          </ac:spMkLst>
        </pc:spChg>
        <pc:spChg chg="mod">
          <ac:chgData name="Philippe Karan" userId="c2e8f618-9ffe-4e23-aa52-34539506ef1c" providerId="ADAL" clId="{E8F4D8F7-B644-4C90-B48F-865583813CD9}" dt="2023-04-17T11:44:26.571" v="2387" actId="1076"/>
          <ac:spMkLst>
            <pc:docMk/>
            <pc:sldMk cId="1699880869" sldId="326"/>
            <ac:spMk id="698" creationId="{120DE7D0-1988-52C2-513F-359C90A39A1E}"/>
          </ac:spMkLst>
        </pc:spChg>
        <pc:spChg chg="mod">
          <ac:chgData name="Philippe Karan" userId="c2e8f618-9ffe-4e23-aa52-34539506ef1c" providerId="ADAL" clId="{E8F4D8F7-B644-4C90-B48F-865583813CD9}" dt="2023-04-16T18:39:00.180" v="2098"/>
          <ac:spMkLst>
            <pc:docMk/>
            <pc:sldMk cId="1699880869" sldId="326"/>
            <ac:spMk id="701" creationId="{CC853E10-72A7-630D-2005-5E70BB814E8F}"/>
          </ac:spMkLst>
        </pc:spChg>
        <pc:spChg chg="mod">
          <ac:chgData name="Philippe Karan" userId="c2e8f618-9ffe-4e23-aa52-34539506ef1c" providerId="ADAL" clId="{E8F4D8F7-B644-4C90-B48F-865583813CD9}" dt="2023-04-16T18:39:00.180" v="2098"/>
          <ac:spMkLst>
            <pc:docMk/>
            <pc:sldMk cId="1699880869" sldId="326"/>
            <ac:spMk id="702" creationId="{E13048AD-9195-129B-1A47-116CCF59D33A}"/>
          </ac:spMkLst>
        </pc:spChg>
        <pc:spChg chg="mod">
          <ac:chgData name="Philippe Karan" userId="c2e8f618-9ffe-4e23-aa52-34539506ef1c" providerId="ADAL" clId="{E8F4D8F7-B644-4C90-B48F-865583813CD9}" dt="2023-04-17T11:29:09.870" v="2368" actId="20577"/>
          <ac:spMkLst>
            <pc:docMk/>
            <pc:sldMk cId="1699880869" sldId="326"/>
            <ac:spMk id="705" creationId="{D6B78341-02FB-D40D-22D6-3BF3AB27E291}"/>
          </ac:spMkLst>
        </pc:spChg>
        <pc:spChg chg="mod">
          <ac:chgData name="Philippe Karan" userId="c2e8f618-9ffe-4e23-aa52-34539506ef1c" providerId="ADAL" clId="{E8F4D8F7-B644-4C90-B48F-865583813CD9}" dt="2023-04-17T11:29:09.870" v="2368" actId="20577"/>
          <ac:spMkLst>
            <pc:docMk/>
            <pc:sldMk cId="1699880869" sldId="326"/>
            <ac:spMk id="706" creationId="{4AE7BC4E-DBFA-4DBA-F612-F39D03786514}"/>
          </ac:spMkLst>
        </pc:spChg>
        <pc:spChg chg="mod">
          <ac:chgData name="Philippe Karan" userId="c2e8f618-9ffe-4e23-aa52-34539506ef1c" providerId="ADAL" clId="{E8F4D8F7-B644-4C90-B48F-865583813CD9}" dt="2023-04-17T11:44:10.012" v="2381" actId="6549"/>
          <ac:spMkLst>
            <pc:docMk/>
            <pc:sldMk cId="1699880869" sldId="326"/>
            <ac:spMk id="709" creationId="{3CC34DCE-E3DD-34BF-C39F-12586CD1FA0A}"/>
          </ac:spMkLst>
        </pc:spChg>
        <pc:spChg chg="mod">
          <ac:chgData name="Philippe Karan" userId="c2e8f618-9ffe-4e23-aa52-34539506ef1c" providerId="ADAL" clId="{E8F4D8F7-B644-4C90-B48F-865583813CD9}" dt="2023-04-17T11:44:12.634" v="2382" actId="1076"/>
          <ac:spMkLst>
            <pc:docMk/>
            <pc:sldMk cId="1699880869" sldId="326"/>
            <ac:spMk id="710" creationId="{8794D121-DE29-FA59-CB7D-B935CB97DBD3}"/>
          </ac:spMkLst>
        </pc:spChg>
        <pc:spChg chg="mod">
          <ac:chgData name="Philippe Karan" userId="c2e8f618-9ffe-4e23-aa52-34539506ef1c" providerId="ADAL" clId="{E8F4D8F7-B644-4C90-B48F-865583813CD9}" dt="2023-04-16T18:39:00.180" v="2098"/>
          <ac:spMkLst>
            <pc:docMk/>
            <pc:sldMk cId="1699880869" sldId="326"/>
            <ac:spMk id="713" creationId="{245D7146-0EBC-A45A-05F4-DB1C45C2D3C1}"/>
          </ac:spMkLst>
        </pc:spChg>
        <pc:spChg chg="mod">
          <ac:chgData name="Philippe Karan" userId="c2e8f618-9ffe-4e23-aa52-34539506ef1c" providerId="ADAL" clId="{E8F4D8F7-B644-4C90-B48F-865583813CD9}" dt="2023-04-16T18:39:00.180" v="2098"/>
          <ac:spMkLst>
            <pc:docMk/>
            <pc:sldMk cId="1699880869" sldId="326"/>
            <ac:spMk id="714" creationId="{DC64DD5F-A212-5E9B-FC4D-ACDCF2156EC4}"/>
          </ac:spMkLst>
        </pc:spChg>
        <pc:spChg chg="mod">
          <ac:chgData name="Philippe Karan" userId="c2e8f618-9ffe-4e23-aa52-34539506ef1c" providerId="ADAL" clId="{E8F4D8F7-B644-4C90-B48F-865583813CD9}" dt="2023-04-17T11:35:53.058" v="2370" actId="6549"/>
          <ac:spMkLst>
            <pc:docMk/>
            <pc:sldMk cId="1699880869" sldId="326"/>
            <ac:spMk id="717" creationId="{618EBF73-895A-EFE6-B7BB-645079386E8E}"/>
          </ac:spMkLst>
        </pc:spChg>
        <pc:spChg chg="mod">
          <ac:chgData name="Philippe Karan" userId="c2e8f618-9ffe-4e23-aa52-34539506ef1c" providerId="ADAL" clId="{E8F4D8F7-B644-4C90-B48F-865583813CD9}" dt="2023-04-17T11:35:53.058" v="2370" actId="6549"/>
          <ac:spMkLst>
            <pc:docMk/>
            <pc:sldMk cId="1699880869" sldId="326"/>
            <ac:spMk id="718" creationId="{3F66C386-4DB9-A439-304B-E9B4D3717C13}"/>
          </ac:spMkLst>
        </pc:spChg>
        <pc:spChg chg="mod">
          <ac:chgData name="Philippe Karan" userId="c2e8f618-9ffe-4e23-aa52-34539506ef1c" providerId="ADAL" clId="{E8F4D8F7-B644-4C90-B48F-865583813CD9}" dt="2023-04-17T11:44:16.122" v="2385" actId="6549"/>
          <ac:spMkLst>
            <pc:docMk/>
            <pc:sldMk cId="1699880869" sldId="326"/>
            <ac:spMk id="721" creationId="{E65CC5E6-6847-ED85-36B2-8CE3E6351A59}"/>
          </ac:spMkLst>
        </pc:spChg>
        <pc:spChg chg="mod">
          <ac:chgData name="Philippe Karan" userId="c2e8f618-9ffe-4e23-aa52-34539506ef1c" providerId="ADAL" clId="{E8F4D8F7-B644-4C90-B48F-865583813CD9}" dt="2023-04-17T11:44:23.579" v="2386" actId="1076"/>
          <ac:spMkLst>
            <pc:docMk/>
            <pc:sldMk cId="1699880869" sldId="326"/>
            <ac:spMk id="722" creationId="{BD993124-6BF8-926F-EC3E-01EE2869D62F}"/>
          </ac:spMkLst>
        </pc:spChg>
        <pc:grpChg chg="add del mod">
          <ac:chgData name="Philippe Karan" userId="c2e8f618-9ffe-4e23-aa52-34539506ef1c" providerId="ADAL" clId="{E8F4D8F7-B644-4C90-B48F-865583813CD9}" dt="2023-04-19T15:06:37.381" v="7494" actId="478"/>
          <ac:grpSpMkLst>
            <pc:docMk/>
            <pc:sldMk cId="1699880869" sldId="326"/>
            <ac:grpSpMk id="15" creationId="{FEA85D2F-620F-CDD4-0334-98B947FE8E9D}"/>
          </ac:grpSpMkLst>
        </pc:grpChg>
        <pc:grpChg chg="add mod">
          <ac:chgData name="Philippe Karan" userId="c2e8f618-9ffe-4e23-aa52-34539506ef1c" providerId="ADAL" clId="{E8F4D8F7-B644-4C90-B48F-865583813CD9}" dt="2023-04-19T15:08:56.566" v="7664" actId="1035"/>
          <ac:grpSpMkLst>
            <pc:docMk/>
            <pc:sldMk cId="1699880869" sldId="326"/>
            <ac:grpSpMk id="17" creationId="{156337AE-D72D-0405-D34D-741E888D1617}"/>
          </ac:grpSpMkLst>
        </pc:grpChg>
        <pc:grpChg chg="add del mod">
          <ac:chgData name="Philippe Karan" userId="c2e8f618-9ffe-4e23-aa52-34539506ef1c" providerId="ADAL" clId="{E8F4D8F7-B644-4C90-B48F-865583813CD9}" dt="2023-04-19T15:06:37.381" v="7494" actId="478"/>
          <ac:grpSpMkLst>
            <pc:docMk/>
            <pc:sldMk cId="1699880869" sldId="326"/>
            <ac:grpSpMk id="20" creationId="{FF8D8028-4A15-D7E1-39C3-B253E6112B64}"/>
          </ac:grpSpMkLst>
        </pc:grpChg>
        <pc:grpChg chg="add del mod">
          <ac:chgData name="Philippe Karan" userId="c2e8f618-9ffe-4e23-aa52-34539506ef1c" providerId="ADAL" clId="{E8F4D8F7-B644-4C90-B48F-865583813CD9}" dt="2023-04-19T15:06:37.381" v="7494" actId="478"/>
          <ac:grpSpMkLst>
            <pc:docMk/>
            <pc:sldMk cId="1699880869" sldId="326"/>
            <ac:grpSpMk id="24" creationId="{7195A982-E876-AD64-4118-C29387F13CEB}"/>
          </ac:grpSpMkLst>
        </pc:grpChg>
        <pc:grpChg chg="add del mod">
          <ac:chgData name="Philippe Karan" userId="c2e8f618-9ffe-4e23-aa52-34539506ef1c" providerId="ADAL" clId="{E8F4D8F7-B644-4C90-B48F-865583813CD9}" dt="2023-04-16T18:18:49.019" v="2034" actId="165"/>
          <ac:grpSpMkLst>
            <pc:docMk/>
            <pc:sldMk cId="1699880869" sldId="326"/>
            <ac:grpSpMk id="27" creationId="{B8796BC5-A994-9113-9667-CF30381C84BB}"/>
          </ac:grpSpMkLst>
        </pc:grpChg>
        <pc:grpChg chg="add mod">
          <ac:chgData name="Philippe Karan" userId="c2e8f618-9ffe-4e23-aa52-34539506ef1c" providerId="ADAL" clId="{E8F4D8F7-B644-4C90-B48F-865583813CD9}" dt="2023-04-19T15:08:03.123" v="7601" actId="1036"/>
          <ac:grpSpMkLst>
            <pc:docMk/>
            <pc:sldMk cId="1699880869" sldId="326"/>
            <ac:grpSpMk id="28" creationId="{2BAB6D70-957F-0D34-A868-795B311F4C52}"/>
          </ac:grpSpMkLst>
        </pc:grpChg>
        <pc:grpChg chg="add mod">
          <ac:chgData name="Philippe Karan" userId="c2e8f618-9ffe-4e23-aa52-34539506ef1c" providerId="ADAL" clId="{E8F4D8F7-B644-4C90-B48F-865583813CD9}" dt="2023-04-19T15:08:03.123" v="7601" actId="1036"/>
          <ac:grpSpMkLst>
            <pc:docMk/>
            <pc:sldMk cId="1699880869" sldId="326"/>
            <ac:grpSpMk id="32" creationId="{77322600-8EC6-54DF-884A-30C0F7BDB29C}"/>
          </ac:grpSpMkLst>
        </pc:grpChg>
        <pc:grpChg chg="add del mod">
          <ac:chgData name="Philippe Karan" userId="c2e8f618-9ffe-4e23-aa52-34539506ef1c" providerId="ADAL" clId="{E8F4D8F7-B644-4C90-B48F-865583813CD9}" dt="2023-04-16T18:18:49.019" v="2034" actId="165"/>
          <ac:grpSpMkLst>
            <pc:docMk/>
            <pc:sldMk cId="1699880869" sldId="326"/>
            <ac:grpSpMk id="35" creationId="{79EB5351-3667-D0AD-C154-99FC3918BAFD}"/>
          </ac:grpSpMkLst>
        </pc:grpChg>
        <pc:grpChg chg="add mod">
          <ac:chgData name="Philippe Karan" userId="c2e8f618-9ffe-4e23-aa52-34539506ef1c" providerId="ADAL" clId="{E8F4D8F7-B644-4C90-B48F-865583813CD9}" dt="2023-04-19T15:08:03.123" v="7601" actId="1036"/>
          <ac:grpSpMkLst>
            <pc:docMk/>
            <pc:sldMk cId="1699880869" sldId="326"/>
            <ac:grpSpMk id="35" creationId="{F6F6E83E-2A3D-DB8A-1351-D97BDC73C3F3}"/>
          </ac:grpSpMkLst>
        </pc:grpChg>
        <pc:grpChg chg="add mod">
          <ac:chgData name="Philippe Karan" userId="c2e8f618-9ffe-4e23-aa52-34539506ef1c" providerId="ADAL" clId="{E8F4D8F7-B644-4C90-B48F-865583813CD9}" dt="2023-04-19T15:08:03.123" v="7601" actId="1036"/>
          <ac:grpSpMkLst>
            <pc:docMk/>
            <pc:sldMk cId="1699880869" sldId="326"/>
            <ac:grpSpMk id="38" creationId="{19047A6B-E9C3-280A-E071-880971C36F0C}"/>
          </ac:grpSpMkLst>
        </pc:grpChg>
        <pc:grpChg chg="add mod">
          <ac:chgData name="Philippe Karan" userId="c2e8f618-9ffe-4e23-aa52-34539506ef1c" providerId="ADAL" clId="{E8F4D8F7-B644-4C90-B48F-865583813CD9}" dt="2023-04-19T15:08:03.123" v="7601" actId="1036"/>
          <ac:grpSpMkLst>
            <pc:docMk/>
            <pc:sldMk cId="1699880869" sldId="326"/>
            <ac:grpSpMk id="42" creationId="{E97D9169-6D2C-C552-6977-2793163C1B50}"/>
          </ac:grpSpMkLst>
        </pc:grpChg>
        <pc:grpChg chg="add del mod">
          <ac:chgData name="Philippe Karan" userId="c2e8f618-9ffe-4e23-aa52-34539506ef1c" providerId="ADAL" clId="{E8F4D8F7-B644-4C90-B48F-865583813CD9}" dt="2023-04-16T18:18:49.019" v="2034" actId="165"/>
          <ac:grpSpMkLst>
            <pc:docMk/>
            <pc:sldMk cId="1699880869" sldId="326"/>
            <ac:grpSpMk id="43" creationId="{FFD1510C-B065-340A-73A7-6B7AEE83E108}"/>
          </ac:grpSpMkLst>
        </pc:grpChg>
        <pc:grpChg chg="add mod">
          <ac:chgData name="Philippe Karan" userId="c2e8f618-9ffe-4e23-aa52-34539506ef1c" providerId="ADAL" clId="{E8F4D8F7-B644-4C90-B48F-865583813CD9}" dt="2023-04-19T15:08:03.123" v="7601" actId="1036"/>
          <ac:grpSpMkLst>
            <pc:docMk/>
            <pc:sldMk cId="1699880869" sldId="326"/>
            <ac:grpSpMk id="45" creationId="{CF0E15CF-8A19-80B1-3100-BC11CACC96AF}"/>
          </ac:grpSpMkLst>
        </pc:grpChg>
        <pc:grpChg chg="add mod">
          <ac:chgData name="Philippe Karan" userId="c2e8f618-9ffe-4e23-aa52-34539506ef1c" providerId="ADAL" clId="{E8F4D8F7-B644-4C90-B48F-865583813CD9}" dt="2023-04-19T15:08:03.123" v="7601" actId="1036"/>
          <ac:grpSpMkLst>
            <pc:docMk/>
            <pc:sldMk cId="1699880869" sldId="326"/>
            <ac:grpSpMk id="48" creationId="{AF64AED6-9BD3-C402-6E15-62B33A50E2C7}"/>
          </ac:grpSpMkLst>
        </pc:grpChg>
        <pc:grpChg chg="add del mod">
          <ac:chgData name="Philippe Karan" userId="c2e8f618-9ffe-4e23-aa52-34539506ef1c" providerId="ADAL" clId="{E8F4D8F7-B644-4C90-B48F-865583813CD9}" dt="2023-04-16T16:44:17.653" v="1785" actId="478"/>
          <ac:grpSpMkLst>
            <pc:docMk/>
            <pc:sldMk cId="1699880869" sldId="326"/>
            <ac:grpSpMk id="51" creationId="{9CB9FC4B-F3A9-44F4-CB74-B9B81F94437E}"/>
          </ac:grpSpMkLst>
        </pc:grpChg>
        <pc:grpChg chg="add mod">
          <ac:chgData name="Philippe Karan" userId="c2e8f618-9ffe-4e23-aa52-34539506ef1c" providerId="ADAL" clId="{E8F4D8F7-B644-4C90-B48F-865583813CD9}" dt="2023-04-19T15:08:03.123" v="7601" actId="1036"/>
          <ac:grpSpMkLst>
            <pc:docMk/>
            <pc:sldMk cId="1699880869" sldId="326"/>
            <ac:grpSpMk id="52" creationId="{BF88291D-1BB1-32C6-9BE4-A31610AD57F0}"/>
          </ac:grpSpMkLst>
        </pc:grpChg>
        <pc:grpChg chg="add mod">
          <ac:chgData name="Philippe Karan" userId="c2e8f618-9ffe-4e23-aa52-34539506ef1c" providerId="ADAL" clId="{E8F4D8F7-B644-4C90-B48F-865583813CD9}" dt="2023-04-19T15:08:03.123" v="7601" actId="1036"/>
          <ac:grpSpMkLst>
            <pc:docMk/>
            <pc:sldMk cId="1699880869" sldId="326"/>
            <ac:grpSpMk id="55" creationId="{737891C4-A100-3A73-7BB5-658B1F96F76F}"/>
          </ac:grpSpMkLst>
        </pc:grpChg>
        <pc:grpChg chg="add del mod">
          <ac:chgData name="Philippe Karan" userId="c2e8f618-9ffe-4e23-aa52-34539506ef1c" providerId="ADAL" clId="{E8F4D8F7-B644-4C90-B48F-865583813CD9}" dt="2023-04-16T17:04:15.565" v="1956" actId="478"/>
          <ac:grpSpMkLst>
            <pc:docMk/>
            <pc:sldMk cId="1699880869" sldId="326"/>
            <ac:grpSpMk id="59" creationId="{885D18B7-C592-EAFD-50B6-A5ED597B837B}"/>
          </ac:grpSpMkLst>
        </pc:grpChg>
        <pc:grpChg chg="add del mod">
          <ac:chgData name="Philippe Karan" userId="c2e8f618-9ffe-4e23-aa52-34539506ef1c" providerId="ADAL" clId="{E8F4D8F7-B644-4C90-B48F-865583813CD9}" dt="2023-04-16T17:04:14.704" v="1955" actId="478"/>
          <ac:grpSpMkLst>
            <pc:docMk/>
            <pc:sldMk cId="1699880869" sldId="326"/>
            <ac:grpSpMk id="67" creationId="{89B2BC6D-F735-9293-146A-9DCF8627776A}"/>
          </ac:grpSpMkLst>
        </pc:grpChg>
        <pc:grpChg chg="add del mod">
          <ac:chgData name="Philippe Karan" userId="c2e8f618-9ffe-4e23-aa52-34539506ef1c" providerId="ADAL" clId="{E8F4D8F7-B644-4C90-B48F-865583813CD9}" dt="2023-04-16T16:44:17.242" v="1784" actId="478"/>
          <ac:grpSpMkLst>
            <pc:docMk/>
            <pc:sldMk cId="1699880869" sldId="326"/>
            <ac:grpSpMk id="77" creationId="{370CD456-2512-69BE-A755-984C726081A9}"/>
          </ac:grpSpMkLst>
        </pc:grpChg>
        <pc:grpChg chg="add del mod">
          <ac:chgData name="Philippe Karan" userId="c2e8f618-9ffe-4e23-aa52-34539506ef1c" providerId="ADAL" clId="{E8F4D8F7-B644-4C90-B48F-865583813CD9}" dt="2023-04-16T18:18:49.019" v="2034" actId="165"/>
          <ac:grpSpMkLst>
            <pc:docMk/>
            <pc:sldMk cId="1699880869" sldId="326"/>
            <ac:grpSpMk id="85" creationId="{F8DA4B80-915A-220F-320A-DD31DAEEE7AD}"/>
          </ac:grpSpMkLst>
        </pc:grpChg>
        <pc:grpChg chg="add del mod">
          <ac:chgData name="Philippe Karan" userId="c2e8f618-9ffe-4e23-aa52-34539506ef1c" providerId="ADAL" clId="{E8F4D8F7-B644-4C90-B48F-865583813CD9}" dt="2023-04-16T18:18:49.019" v="2034" actId="165"/>
          <ac:grpSpMkLst>
            <pc:docMk/>
            <pc:sldMk cId="1699880869" sldId="326"/>
            <ac:grpSpMk id="93" creationId="{578516F3-D254-00AB-4E71-BFF1D8CFC11F}"/>
          </ac:grpSpMkLst>
        </pc:grpChg>
        <pc:grpChg chg="add del mod">
          <ac:chgData name="Philippe Karan" userId="c2e8f618-9ffe-4e23-aa52-34539506ef1c" providerId="ADAL" clId="{E8F4D8F7-B644-4C90-B48F-865583813CD9}" dt="2023-04-16T18:18:49.019" v="2034" actId="165"/>
          <ac:grpSpMkLst>
            <pc:docMk/>
            <pc:sldMk cId="1699880869" sldId="326"/>
            <ac:grpSpMk id="101" creationId="{56A92625-97D3-B2B3-C2DD-F90B8D31A9A1}"/>
          </ac:grpSpMkLst>
        </pc:grpChg>
        <pc:grpChg chg="add del mod">
          <ac:chgData name="Philippe Karan" userId="c2e8f618-9ffe-4e23-aa52-34539506ef1c" providerId="ADAL" clId="{E8F4D8F7-B644-4C90-B48F-865583813CD9}" dt="2023-04-16T18:18:49.019" v="2034" actId="165"/>
          <ac:grpSpMkLst>
            <pc:docMk/>
            <pc:sldMk cId="1699880869" sldId="326"/>
            <ac:grpSpMk id="109" creationId="{956D62E0-9E2F-B1A0-9E9C-6ABBE8C963FE}"/>
          </ac:grpSpMkLst>
        </pc:grpChg>
        <pc:grpChg chg="add del mod">
          <ac:chgData name="Philippe Karan" userId="c2e8f618-9ffe-4e23-aa52-34539506ef1c" providerId="ADAL" clId="{E8F4D8F7-B644-4C90-B48F-865583813CD9}" dt="2023-04-16T18:18:49.019" v="2034" actId="165"/>
          <ac:grpSpMkLst>
            <pc:docMk/>
            <pc:sldMk cId="1699880869" sldId="326"/>
            <ac:grpSpMk id="117" creationId="{AFC1B539-3329-BEEC-6D86-46E3207AF1ED}"/>
          </ac:grpSpMkLst>
        </pc:grpChg>
        <pc:grpChg chg="add del mod">
          <ac:chgData name="Philippe Karan" userId="c2e8f618-9ffe-4e23-aa52-34539506ef1c" providerId="ADAL" clId="{E8F4D8F7-B644-4C90-B48F-865583813CD9}" dt="2023-04-16T18:18:49.019" v="2034" actId="165"/>
          <ac:grpSpMkLst>
            <pc:docMk/>
            <pc:sldMk cId="1699880869" sldId="326"/>
            <ac:grpSpMk id="125" creationId="{F6B33DDA-A556-BA25-11BB-C9B7864D79A8}"/>
          </ac:grpSpMkLst>
        </pc:grpChg>
        <pc:grpChg chg="add del mod">
          <ac:chgData name="Philippe Karan" userId="c2e8f618-9ffe-4e23-aa52-34539506ef1c" providerId="ADAL" clId="{E8F4D8F7-B644-4C90-B48F-865583813CD9}" dt="2023-04-19T15:06:40.188" v="7495" actId="478"/>
          <ac:grpSpMkLst>
            <pc:docMk/>
            <pc:sldMk cId="1699880869" sldId="326"/>
            <ac:grpSpMk id="131" creationId="{88233EAF-D19E-3216-3642-3496D35B0164}"/>
          </ac:grpSpMkLst>
        </pc:grpChg>
        <pc:grpChg chg="add del mod">
          <ac:chgData name="Philippe Karan" userId="c2e8f618-9ffe-4e23-aa52-34539506ef1c" providerId="ADAL" clId="{E8F4D8F7-B644-4C90-B48F-865583813CD9}" dt="2023-04-16T18:18:49.019" v="2034" actId="165"/>
          <ac:grpSpMkLst>
            <pc:docMk/>
            <pc:sldMk cId="1699880869" sldId="326"/>
            <ac:grpSpMk id="133" creationId="{9F6345A1-B0AF-35F8-1E78-BF7FF521313E}"/>
          </ac:grpSpMkLst>
        </pc:grpChg>
        <pc:grpChg chg="add del mod">
          <ac:chgData name="Philippe Karan" userId="c2e8f618-9ffe-4e23-aa52-34539506ef1c" providerId="ADAL" clId="{E8F4D8F7-B644-4C90-B48F-865583813CD9}" dt="2023-04-19T15:06:40.188" v="7495" actId="478"/>
          <ac:grpSpMkLst>
            <pc:docMk/>
            <pc:sldMk cId="1699880869" sldId="326"/>
            <ac:grpSpMk id="135" creationId="{D496F7A4-F0E4-28E8-2965-B8B5A5547DCB}"/>
          </ac:grpSpMkLst>
        </pc:grpChg>
        <pc:grpChg chg="add del mod">
          <ac:chgData name="Philippe Karan" userId="c2e8f618-9ffe-4e23-aa52-34539506ef1c" providerId="ADAL" clId="{E8F4D8F7-B644-4C90-B48F-865583813CD9}" dt="2023-04-19T15:06:40.188" v="7495" actId="478"/>
          <ac:grpSpMkLst>
            <pc:docMk/>
            <pc:sldMk cId="1699880869" sldId="326"/>
            <ac:grpSpMk id="139" creationId="{4CF9A6E9-EFB5-9DE7-DBEF-0A40D5ECC50D}"/>
          </ac:grpSpMkLst>
        </pc:grpChg>
        <pc:grpChg chg="add del mod">
          <ac:chgData name="Philippe Karan" userId="c2e8f618-9ffe-4e23-aa52-34539506ef1c" providerId="ADAL" clId="{E8F4D8F7-B644-4C90-B48F-865583813CD9}" dt="2023-04-16T18:18:49.019" v="2034" actId="165"/>
          <ac:grpSpMkLst>
            <pc:docMk/>
            <pc:sldMk cId="1699880869" sldId="326"/>
            <ac:grpSpMk id="141" creationId="{5FA270FD-566C-3C6D-C8A9-2E0C0A5B1289}"/>
          </ac:grpSpMkLst>
        </pc:grpChg>
        <pc:grpChg chg="add mod">
          <ac:chgData name="Philippe Karan" userId="c2e8f618-9ffe-4e23-aa52-34539506ef1c" providerId="ADAL" clId="{E8F4D8F7-B644-4C90-B48F-865583813CD9}" dt="2023-04-19T15:08:03.123" v="7601" actId="1036"/>
          <ac:grpSpMkLst>
            <pc:docMk/>
            <pc:sldMk cId="1699880869" sldId="326"/>
            <ac:grpSpMk id="143" creationId="{AF0CD798-2150-49D9-270F-85E999D03236}"/>
          </ac:grpSpMkLst>
        </pc:grpChg>
        <pc:grpChg chg="add mod">
          <ac:chgData name="Philippe Karan" userId="c2e8f618-9ffe-4e23-aa52-34539506ef1c" providerId="ADAL" clId="{E8F4D8F7-B644-4C90-B48F-865583813CD9}" dt="2023-04-19T15:08:03.123" v="7601" actId="1036"/>
          <ac:grpSpMkLst>
            <pc:docMk/>
            <pc:sldMk cId="1699880869" sldId="326"/>
            <ac:grpSpMk id="147" creationId="{70D4FD5E-6251-8D0C-750E-3E8A47AC68CA}"/>
          </ac:grpSpMkLst>
        </pc:grpChg>
        <pc:grpChg chg="add del mod">
          <ac:chgData name="Philippe Karan" userId="c2e8f618-9ffe-4e23-aa52-34539506ef1c" providerId="ADAL" clId="{E8F4D8F7-B644-4C90-B48F-865583813CD9}" dt="2023-04-16T18:18:49.019" v="2034" actId="165"/>
          <ac:grpSpMkLst>
            <pc:docMk/>
            <pc:sldMk cId="1699880869" sldId="326"/>
            <ac:grpSpMk id="149" creationId="{1B49C5B3-E783-50C1-8107-00BD6CD8D354}"/>
          </ac:grpSpMkLst>
        </pc:grpChg>
        <pc:grpChg chg="add mod">
          <ac:chgData name="Philippe Karan" userId="c2e8f618-9ffe-4e23-aa52-34539506ef1c" providerId="ADAL" clId="{E8F4D8F7-B644-4C90-B48F-865583813CD9}" dt="2023-04-19T15:08:03.123" v="7601" actId="1036"/>
          <ac:grpSpMkLst>
            <pc:docMk/>
            <pc:sldMk cId="1699880869" sldId="326"/>
            <ac:grpSpMk id="150" creationId="{640D6DB4-29E2-BF43-EC94-708F73221B52}"/>
          </ac:grpSpMkLst>
        </pc:grpChg>
        <pc:grpChg chg="add mod">
          <ac:chgData name="Philippe Karan" userId="c2e8f618-9ffe-4e23-aa52-34539506ef1c" providerId="ADAL" clId="{E8F4D8F7-B644-4C90-B48F-865583813CD9}" dt="2023-04-19T15:08:03.123" v="7601" actId="1036"/>
          <ac:grpSpMkLst>
            <pc:docMk/>
            <pc:sldMk cId="1699880869" sldId="326"/>
            <ac:grpSpMk id="153" creationId="{FB21A099-C4D4-23EE-8B84-7CF50F3EC6EC}"/>
          </ac:grpSpMkLst>
        </pc:grpChg>
        <pc:grpChg chg="add mod">
          <ac:chgData name="Philippe Karan" userId="c2e8f618-9ffe-4e23-aa52-34539506ef1c" providerId="ADAL" clId="{E8F4D8F7-B644-4C90-B48F-865583813CD9}" dt="2023-04-19T15:08:03.123" v="7601" actId="1036"/>
          <ac:grpSpMkLst>
            <pc:docMk/>
            <pc:sldMk cId="1699880869" sldId="326"/>
            <ac:grpSpMk id="157" creationId="{034C2B92-8AE9-0914-BADD-219A6E193446}"/>
          </ac:grpSpMkLst>
        </pc:grpChg>
        <pc:grpChg chg="add del mod">
          <ac:chgData name="Philippe Karan" userId="c2e8f618-9ffe-4e23-aa52-34539506ef1c" providerId="ADAL" clId="{E8F4D8F7-B644-4C90-B48F-865583813CD9}" dt="2023-04-16T18:18:49.019" v="2034" actId="165"/>
          <ac:grpSpMkLst>
            <pc:docMk/>
            <pc:sldMk cId="1699880869" sldId="326"/>
            <ac:grpSpMk id="157" creationId="{BAD76BB4-BABA-8B8D-1355-880776D6CF84}"/>
          </ac:grpSpMkLst>
        </pc:grpChg>
        <pc:grpChg chg="add mod">
          <ac:chgData name="Philippe Karan" userId="c2e8f618-9ffe-4e23-aa52-34539506ef1c" providerId="ADAL" clId="{E8F4D8F7-B644-4C90-B48F-865583813CD9}" dt="2023-04-19T15:08:03.123" v="7601" actId="1036"/>
          <ac:grpSpMkLst>
            <pc:docMk/>
            <pc:sldMk cId="1699880869" sldId="326"/>
            <ac:grpSpMk id="161" creationId="{417FDC1A-C3B3-7790-5ED5-EF623BFC0CB0}"/>
          </ac:grpSpMkLst>
        </pc:grpChg>
        <pc:grpChg chg="add del mod">
          <ac:chgData name="Philippe Karan" userId="c2e8f618-9ffe-4e23-aa52-34539506ef1c" providerId="ADAL" clId="{E8F4D8F7-B644-4C90-B48F-865583813CD9}" dt="2023-04-16T18:18:49.019" v="2034" actId="165"/>
          <ac:grpSpMkLst>
            <pc:docMk/>
            <pc:sldMk cId="1699880869" sldId="326"/>
            <ac:grpSpMk id="165" creationId="{4C435441-EFFD-9844-E8A5-15AE31E987AD}"/>
          </ac:grpSpMkLst>
        </pc:grpChg>
        <pc:grpChg chg="add mod">
          <ac:chgData name="Philippe Karan" userId="c2e8f618-9ffe-4e23-aa52-34539506ef1c" providerId="ADAL" clId="{E8F4D8F7-B644-4C90-B48F-865583813CD9}" dt="2023-04-19T15:08:03.123" v="7601" actId="1036"/>
          <ac:grpSpMkLst>
            <pc:docMk/>
            <pc:sldMk cId="1699880869" sldId="326"/>
            <ac:grpSpMk id="166" creationId="{3BE4552F-EF96-B28D-EB29-EAE84A05C83B}"/>
          </ac:grpSpMkLst>
        </pc:grpChg>
        <pc:grpChg chg="add mod">
          <ac:chgData name="Philippe Karan" userId="c2e8f618-9ffe-4e23-aa52-34539506ef1c" providerId="ADAL" clId="{E8F4D8F7-B644-4C90-B48F-865583813CD9}" dt="2023-04-19T15:08:03.123" v="7601" actId="1036"/>
          <ac:grpSpMkLst>
            <pc:docMk/>
            <pc:sldMk cId="1699880869" sldId="326"/>
            <ac:grpSpMk id="170" creationId="{E26E96FF-B9A0-2EE1-92CE-2286721B9ED3}"/>
          </ac:grpSpMkLst>
        </pc:grpChg>
        <pc:grpChg chg="add mod">
          <ac:chgData name="Philippe Karan" userId="c2e8f618-9ffe-4e23-aa52-34539506ef1c" providerId="ADAL" clId="{E8F4D8F7-B644-4C90-B48F-865583813CD9}" dt="2023-04-19T15:08:03.123" v="7601" actId="1036"/>
          <ac:grpSpMkLst>
            <pc:docMk/>
            <pc:sldMk cId="1699880869" sldId="326"/>
            <ac:grpSpMk id="173" creationId="{149265D7-6B20-3661-14DC-98025774EAFE}"/>
          </ac:grpSpMkLst>
        </pc:grpChg>
        <pc:grpChg chg="add del mod">
          <ac:chgData name="Philippe Karan" userId="c2e8f618-9ffe-4e23-aa52-34539506ef1c" providerId="ADAL" clId="{E8F4D8F7-B644-4C90-B48F-865583813CD9}" dt="2023-04-16T18:18:49.019" v="2034" actId="165"/>
          <ac:grpSpMkLst>
            <pc:docMk/>
            <pc:sldMk cId="1699880869" sldId="326"/>
            <ac:grpSpMk id="173" creationId="{8C19BF10-0021-EDB1-6D98-77156DBDB321}"/>
          </ac:grpSpMkLst>
        </pc:grpChg>
        <pc:grpChg chg="add del mod">
          <ac:chgData name="Philippe Karan" userId="c2e8f618-9ffe-4e23-aa52-34539506ef1c" providerId="ADAL" clId="{E8F4D8F7-B644-4C90-B48F-865583813CD9}" dt="2023-04-16T17:05:21.088" v="1962" actId="478"/>
          <ac:grpSpMkLst>
            <pc:docMk/>
            <pc:sldMk cId="1699880869" sldId="326"/>
            <ac:grpSpMk id="189" creationId="{4C12EBBF-D3AB-C870-857A-EFDBFC9B25E5}"/>
          </ac:grpSpMkLst>
        </pc:grpChg>
        <pc:grpChg chg="add del mod">
          <ac:chgData name="Philippe Karan" userId="c2e8f618-9ffe-4e23-aa52-34539506ef1c" providerId="ADAL" clId="{E8F4D8F7-B644-4C90-B48F-865583813CD9}" dt="2023-04-16T17:05:21.088" v="1962" actId="478"/>
          <ac:grpSpMkLst>
            <pc:docMk/>
            <pc:sldMk cId="1699880869" sldId="326"/>
            <ac:grpSpMk id="197" creationId="{CFEA7CB4-5A23-3E95-1C26-435DB5A19840}"/>
          </ac:grpSpMkLst>
        </pc:grpChg>
        <pc:grpChg chg="add del mod">
          <ac:chgData name="Philippe Karan" userId="c2e8f618-9ffe-4e23-aa52-34539506ef1c" providerId="ADAL" clId="{E8F4D8F7-B644-4C90-B48F-865583813CD9}" dt="2023-04-16T17:05:21.088" v="1962" actId="478"/>
          <ac:grpSpMkLst>
            <pc:docMk/>
            <pc:sldMk cId="1699880869" sldId="326"/>
            <ac:grpSpMk id="205" creationId="{9E0D49FF-49C9-F3AE-BCBD-4C23436D5CCE}"/>
          </ac:grpSpMkLst>
        </pc:grpChg>
        <pc:grpChg chg="add del mod">
          <ac:chgData name="Philippe Karan" userId="c2e8f618-9ffe-4e23-aa52-34539506ef1c" providerId="ADAL" clId="{E8F4D8F7-B644-4C90-B48F-865583813CD9}" dt="2023-04-16T17:05:21.088" v="1962" actId="478"/>
          <ac:grpSpMkLst>
            <pc:docMk/>
            <pc:sldMk cId="1699880869" sldId="326"/>
            <ac:grpSpMk id="213" creationId="{F90CB50F-EC5E-6458-BA91-E059AAF3C3B2}"/>
          </ac:grpSpMkLst>
        </pc:grpChg>
        <pc:grpChg chg="add del mod">
          <ac:chgData name="Philippe Karan" userId="c2e8f618-9ffe-4e23-aa52-34539506ef1c" providerId="ADAL" clId="{E8F4D8F7-B644-4C90-B48F-865583813CD9}" dt="2023-04-16T17:05:21.088" v="1962" actId="478"/>
          <ac:grpSpMkLst>
            <pc:docMk/>
            <pc:sldMk cId="1699880869" sldId="326"/>
            <ac:grpSpMk id="221" creationId="{DFD83902-E489-CF61-98B9-32E8BB5C5BEC}"/>
          </ac:grpSpMkLst>
        </pc:grpChg>
        <pc:grpChg chg="add del mod">
          <ac:chgData name="Philippe Karan" userId="c2e8f618-9ffe-4e23-aa52-34539506ef1c" providerId="ADAL" clId="{E8F4D8F7-B644-4C90-B48F-865583813CD9}" dt="2023-04-16T17:05:21.088" v="1962" actId="478"/>
          <ac:grpSpMkLst>
            <pc:docMk/>
            <pc:sldMk cId="1699880869" sldId="326"/>
            <ac:grpSpMk id="229" creationId="{EFFB434C-964C-F828-F19E-B1E088E4AD73}"/>
          </ac:grpSpMkLst>
        </pc:grpChg>
        <pc:grpChg chg="add del mod">
          <ac:chgData name="Philippe Karan" userId="c2e8f618-9ffe-4e23-aa52-34539506ef1c" providerId="ADAL" clId="{E8F4D8F7-B644-4C90-B48F-865583813CD9}" dt="2023-04-16T17:05:21.088" v="1962" actId="478"/>
          <ac:grpSpMkLst>
            <pc:docMk/>
            <pc:sldMk cId="1699880869" sldId="326"/>
            <ac:grpSpMk id="237" creationId="{46109B4B-95C2-24C6-7EC9-55D53C80C35C}"/>
          </ac:grpSpMkLst>
        </pc:grpChg>
        <pc:grpChg chg="add del mod">
          <ac:chgData name="Philippe Karan" userId="c2e8f618-9ffe-4e23-aa52-34539506ef1c" providerId="ADAL" clId="{E8F4D8F7-B644-4C90-B48F-865583813CD9}" dt="2023-04-16T17:05:21.088" v="1962" actId="478"/>
          <ac:grpSpMkLst>
            <pc:docMk/>
            <pc:sldMk cId="1699880869" sldId="326"/>
            <ac:grpSpMk id="245" creationId="{43141360-E48F-AA49-1283-2AA8DF2ACEB0}"/>
          </ac:grpSpMkLst>
        </pc:grpChg>
        <pc:grpChg chg="add del mod">
          <ac:chgData name="Philippe Karan" userId="c2e8f618-9ffe-4e23-aa52-34539506ef1c" providerId="ADAL" clId="{E8F4D8F7-B644-4C90-B48F-865583813CD9}" dt="2023-04-16T17:05:21.088" v="1962" actId="478"/>
          <ac:grpSpMkLst>
            <pc:docMk/>
            <pc:sldMk cId="1699880869" sldId="326"/>
            <ac:grpSpMk id="253" creationId="{5355FA57-B655-392C-DF04-C492DD23D279}"/>
          </ac:grpSpMkLst>
        </pc:grpChg>
        <pc:grpChg chg="add del mod">
          <ac:chgData name="Philippe Karan" userId="c2e8f618-9ffe-4e23-aa52-34539506ef1c" providerId="ADAL" clId="{E8F4D8F7-B644-4C90-B48F-865583813CD9}" dt="2023-04-16T17:05:21.088" v="1962" actId="478"/>
          <ac:grpSpMkLst>
            <pc:docMk/>
            <pc:sldMk cId="1699880869" sldId="326"/>
            <ac:grpSpMk id="261" creationId="{9B6E330D-BD57-0C5D-CFB7-1774CCA5667B}"/>
          </ac:grpSpMkLst>
        </pc:grpChg>
        <pc:grpChg chg="add del mod">
          <ac:chgData name="Philippe Karan" userId="c2e8f618-9ffe-4e23-aa52-34539506ef1c" providerId="ADAL" clId="{E8F4D8F7-B644-4C90-B48F-865583813CD9}" dt="2023-04-16T17:05:21.088" v="1962" actId="478"/>
          <ac:grpSpMkLst>
            <pc:docMk/>
            <pc:sldMk cId="1699880869" sldId="326"/>
            <ac:grpSpMk id="269" creationId="{F531A525-F5C9-0C7F-8DFD-1E5BBA345808}"/>
          </ac:grpSpMkLst>
        </pc:grpChg>
        <pc:grpChg chg="add del mod">
          <ac:chgData name="Philippe Karan" userId="c2e8f618-9ffe-4e23-aa52-34539506ef1c" providerId="ADAL" clId="{E8F4D8F7-B644-4C90-B48F-865583813CD9}" dt="2023-04-16T17:05:21.088" v="1962" actId="478"/>
          <ac:grpSpMkLst>
            <pc:docMk/>
            <pc:sldMk cId="1699880869" sldId="326"/>
            <ac:grpSpMk id="277" creationId="{BD5DACE1-8A53-6CF8-5E62-9A0DFB93D805}"/>
          </ac:grpSpMkLst>
        </pc:grpChg>
        <pc:grpChg chg="add del mod">
          <ac:chgData name="Philippe Karan" userId="c2e8f618-9ffe-4e23-aa52-34539506ef1c" providerId="ADAL" clId="{E8F4D8F7-B644-4C90-B48F-865583813CD9}" dt="2023-04-16T17:05:21.088" v="1962" actId="478"/>
          <ac:grpSpMkLst>
            <pc:docMk/>
            <pc:sldMk cId="1699880869" sldId="326"/>
            <ac:grpSpMk id="285" creationId="{F527B899-04DD-8521-3D6F-30112CE93B19}"/>
          </ac:grpSpMkLst>
        </pc:grpChg>
        <pc:grpChg chg="add del mod">
          <ac:chgData name="Philippe Karan" userId="c2e8f618-9ffe-4e23-aa52-34539506ef1c" providerId="ADAL" clId="{E8F4D8F7-B644-4C90-B48F-865583813CD9}" dt="2023-04-16T17:05:21.088" v="1962" actId="478"/>
          <ac:grpSpMkLst>
            <pc:docMk/>
            <pc:sldMk cId="1699880869" sldId="326"/>
            <ac:grpSpMk id="293" creationId="{464A8437-EA9A-972D-5485-FE3C9A83D792}"/>
          </ac:grpSpMkLst>
        </pc:grpChg>
        <pc:grpChg chg="add del mod">
          <ac:chgData name="Philippe Karan" userId="c2e8f618-9ffe-4e23-aa52-34539506ef1c" providerId="ADAL" clId="{E8F4D8F7-B644-4C90-B48F-865583813CD9}" dt="2023-04-16T17:05:21.088" v="1962" actId="478"/>
          <ac:grpSpMkLst>
            <pc:docMk/>
            <pc:sldMk cId="1699880869" sldId="326"/>
            <ac:grpSpMk id="301" creationId="{BBBD879E-8BB6-8B82-90C6-CBE63A4526F5}"/>
          </ac:grpSpMkLst>
        </pc:grpChg>
        <pc:grpChg chg="add del mod">
          <ac:chgData name="Philippe Karan" userId="c2e8f618-9ffe-4e23-aa52-34539506ef1c" providerId="ADAL" clId="{E8F4D8F7-B644-4C90-B48F-865583813CD9}" dt="2023-04-16T18:36:39.712" v="2090" actId="478"/>
          <ac:grpSpMkLst>
            <pc:docMk/>
            <pc:sldMk cId="1699880869" sldId="326"/>
            <ac:grpSpMk id="325" creationId="{8399A53B-57C0-C564-3F80-B42612963BA0}"/>
          </ac:grpSpMkLst>
        </pc:grpChg>
        <pc:grpChg chg="add del mod">
          <ac:chgData name="Philippe Karan" userId="c2e8f618-9ffe-4e23-aa52-34539506ef1c" providerId="ADAL" clId="{E8F4D8F7-B644-4C90-B48F-865583813CD9}" dt="2023-04-16T18:36:39.712" v="2090" actId="478"/>
          <ac:grpSpMkLst>
            <pc:docMk/>
            <pc:sldMk cId="1699880869" sldId="326"/>
            <ac:grpSpMk id="333" creationId="{93046164-F191-F1E8-0C89-71167113FCDF}"/>
          </ac:grpSpMkLst>
        </pc:grpChg>
        <pc:grpChg chg="add del mod">
          <ac:chgData name="Philippe Karan" userId="c2e8f618-9ffe-4e23-aa52-34539506ef1c" providerId="ADAL" clId="{E8F4D8F7-B644-4C90-B48F-865583813CD9}" dt="2023-04-16T18:36:39.712" v="2090" actId="478"/>
          <ac:grpSpMkLst>
            <pc:docMk/>
            <pc:sldMk cId="1699880869" sldId="326"/>
            <ac:grpSpMk id="341" creationId="{962F2633-B83A-2383-BAC1-A014A54F0A74}"/>
          </ac:grpSpMkLst>
        </pc:grpChg>
        <pc:grpChg chg="add del mod">
          <ac:chgData name="Philippe Karan" userId="c2e8f618-9ffe-4e23-aa52-34539506ef1c" providerId="ADAL" clId="{E8F4D8F7-B644-4C90-B48F-865583813CD9}" dt="2023-04-16T18:36:39.712" v="2090" actId="478"/>
          <ac:grpSpMkLst>
            <pc:docMk/>
            <pc:sldMk cId="1699880869" sldId="326"/>
            <ac:grpSpMk id="349" creationId="{259ADE59-8D17-C24B-3544-6974B8F75A9C}"/>
          </ac:grpSpMkLst>
        </pc:grpChg>
        <pc:grpChg chg="add del mod">
          <ac:chgData name="Philippe Karan" userId="c2e8f618-9ffe-4e23-aa52-34539506ef1c" providerId="ADAL" clId="{E8F4D8F7-B644-4C90-B48F-865583813CD9}" dt="2023-04-16T18:36:39.712" v="2090" actId="478"/>
          <ac:grpSpMkLst>
            <pc:docMk/>
            <pc:sldMk cId="1699880869" sldId="326"/>
            <ac:grpSpMk id="357" creationId="{E53D944C-433E-967C-BD80-7827B5C0F3EC}"/>
          </ac:grpSpMkLst>
        </pc:grpChg>
        <pc:grpChg chg="add del mod">
          <ac:chgData name="Philippe Karan" userId="c2e8f618-9ffe-4e23-aa52-34539506ef1c" providerId="ADAL" clId="{E8F4D8F7-B644-4C90-B48F-865583813CD9}" dt="2023-04-16T18:36:39.712" v="2090" actId="478"/>
          <ac:grpSpMkLst>
            <pc:docMk/>
            <pc:sldMk cId="1699880869" sldId="326"/>
            <ac:grpSpMk id="365" creationId="{68B0DE43-CAB2-965A-2B26-9444D8BF13C4}"/>
          </ac:grpSpMkLst>
        </pc:grpChg>
        <pc:grpChg chg="add del mod">
          <ac:chgData name="Philippe Karan" userId="c2e8f618-9ffe-4e23-aa52-34539506ef1c" providerId="ADAL" clId="{E8F4D8F7-B644-4C90-B48F-865583813CD9}" dt="2023-04-16T18:36:39.712" v="2090" actId="478"/>
          <ac:grpSpMkLst>
            <pc:docMk/>
            <pc:sldMk cId="1699880869" sldId="326"/>
            <ac:grpSpMk id="373" creationId="{F740D691-21E5-28A1-5113-5039DD3998A7}"/>
          </ac:grpSpMkLst>
        </pc:grpChg>
        <pc:grpChg chg="add del mod">
          <ac:chgData name="Philippe Karan" userId="c2e8f618-9ffe-4e23-aa52-34539506ef1c" providerId="ADAL" clId="{E8F4D8F7-B644-4C90-B48F-865583813CD9}" dt="2023-04-16T18:36:39.712" v="2090" actId="478"/>
          <ac:grpSpMkLst>
            <pc:docMk/>
            <pc:sldMk cId="1699880869" sldId="326"/>
            <ac:grpSpMk id="381" creationId="{85F8F526-7DBB-B8C4-86E9-6C04B0916851}"/>
          </ac:grpSpMkLst>
        </pc:grpChg>
        <pc:grpChg chg="add del mod">
          <ac:chgData name="Philippe Karan" userId="c2e8f618-9ffe-4e23-aa52-34539506ef1c" providerId="ADAL" clId="{E8F4D8F7-B644-4C90-B48F-865583813CD9}" dt="2023-04-16T18:36:39.712" v="2090" actId="478"/>
          <ac:grpSpMkLst>
            <pc:docMk/>
            <pc:sldMk cId="1699880869" sldId="326"/>
            <ac:grpSpMk id="389" creationId="{B7C33113-E2CE-1AE3-B1F2-A2A805F03C3F}"/>
          </ac:grpSpMkLst>
        </pc:grpChg>
        <pc:grpChg chg="add del mod">
          <ac:chgData name="Philippe Karan" userId="c2e8f618-9ffe-4e23-aa52-34539506ef1c" providerId="ADAL" clId="{E8F4D8F7-B644-4C90-B48F-865583813CD9}" dt="2023-04-16T18:36:39.712" v="2090" actId="478"/>
          <ac:grpSpMkLst>
            <pc:docMk/>
            <pc:sldMk cId="1699880869" sldId="326"/>
            <ac:grpSpMk id="397" creationId="{801349A7-74C1-8BD2-8A91-B987827275D8}"/>
          </ac:grpSpMkLst>
        </pc:grpChg>
        <pc:grpChg chg="add del mod">
          <ac:chgData name="Philippe Karan" userId="c2e8f618-9ffe-4e23-aa52-34539506ef1c" providerId="ADAL" clId="{E8F4D8F7-B644-4C90-B48F-865583813CD9}" dt="2023-04-16T18:36:39.712" v="2090" actId="478"/>
          <ac:grpSpMkLst>
            <pc:docMk/>
            <pc:sldMk cId="1699880869" sldId="326"/>
            <ac:grpSpMk id="405" creationId="{4B3FE4A5-9803-D42F-1AD6-6FAD63DE0941}"/>
          </ac:grpSpMkLst>
        </pc:grpChg>
        <pc:grpChg chg="add del mod">
          <ac:chgData name="Philippe Karan" userId="c2e8f618-9ffe-4e23-aa52-34539506ef1c" providerId="ADAL" clId="{E8F4D8F7-B644-4C90-B48F-865583813CD9}" dt="2023-04-16T18:36:39.712" v="2090" actId="478"/>
          <ac:grpSpMkLst>
            <pc:docMk/>
            <pc:sldMk cId="1699880869" sldId="326"/>
            <ac:grpSpMk id="413" creationId="{3D70FA42-0F39-B30D-E86B-CE33BB2FF215}"/>
          </ac:grpSpMkLst>
        </pc:grpChg>
        <pc:grpChg chg="add del mod">
          <ac:chgData name="Philippe Karan" userId="c2e8f618-9ffe-4e23-aa52-34539506ef1c" providerId="ADAL" clId="{E8F4D8F7-B644-4C90-B48F-865583813CD9}" dt="2023-04-16T18:36:39.712" v="2090" actId="478"/>
          <ac:grpSpMkLst>
            <pc:docMk/>
            <pc:sldMk cId="1699880869" sldId="326"/>
            <ac:grpSpMk id="421" creationId="{308FC325-7A55-3185-19BE-15F223C08E83}"/>
          </ac:grpSpMkLst>
        </pc:grpChg>
        <pc:grpChg chg="add del mod">
          <ac:chgData name="Philippe Karan" userId="c2e8f618-9ffe-4e23-aa52-34539506ef1c" providerId="ADAL" clId="{E8F4D8F7-B644-4C90-B48F-865583813CD9}" dt="2023-04-16T18:36:39.712" v="2090" actId="478"/>
          <ac:grpSpMkLst>
            <pc:docMk/>
            <pc:sldMk cId="1699880869" sldId="326"/>
            <ac:grpSpMk id="429" creationId="{BBEBD576-E566-9F03-616F-8F905AF19CA1}"/>
          </ac:grpSpMkLst>
        </pc:grpChg>
        <pc:grpChg chg="add del mod">
          <ac:chgData name="Philippe Karan" userId="c2e8f618-9ffe-4e23-aa52-34539506ef1c" providerId="ADAL" clId="{E8F4D8F7-B644-4C90-B48F-865583813CD9}" dt="2023-04-16T18:36:39.712" v="2090" actId="478"/>
          <ac:grpSpMkLst>
            <pc:docMk/>
            <pc:sldMk cId="1699880869" sldId="326"/>
            <ac:grpSpMk id="437" creationId="{58007DE3-7147-3BAC-CE0A-3D4D328802A7}"/>
          </ac:grpSpMkLst>
        </pc:grpChg>
        <pc:grpChg chg="add del mod">
          <ac:chgData name="Philippe Karan" userId="c2e8f618-9ffe-4e23-aa52-34539506ef1c" providerId="ADAL" clId="{E8F4D8F7-B644-4C90-B48F-865583813CD9}" dt="2023-04-16T18:36:39.712" v="2090" actId="478"/>
          <ac:grpSpMkLst>
            <pc:docMk/>
            <pc:sldMk cId="1699880869" sldId="326"/>
            <ac:grpSpMk id="445" creationId="{2D28340D-1BEB-6E34-BA5A-E339AF5EB354}"/>
          </ac:grpSpMkLst>
        </pc:grpChg>
        <pc:grpChg chg="add del mod">
          <ac:chgData name="Philippe Karan" userId="c2e8f618-9ffe-4e23-aa52-34539506ef1c" providerId="ADAL" clId="{E8F4D8F7-B644-4C90-B48F-865583813CD9}" dt="2023-04-16T18:36:39.712" v="2090" actId="478"/>
          <ac:grpSpMkLst>
            <pc:docMk/>
            <pc:sldMk cId="1699880869" sldId="326"/>
            <ac:grpSpMk id="453" creationId="{1FC4B23F-DA16-BAA0-BDDE-CA1F6A56917D}"/>
          </ac:grpSpMkLst>
        </pc:grpChg>
        <pc:grpChg chg="add del mod">
          <ac:chgData name="Philippe Karan" userId="c2e8f618-9ffe-4e23-aa52-34539506ef1c" providerId="ADAL" clId="{E8F4D8F7-B644-4C90-B48F-865583813CD9}" dt="2023-04-16T18:36:39.712" v="2090" actId="478"/>
          <ac:grpSpMkLst>
            <pc:docMk/>
            <pc:sldMk cId="1699880869" sldId="326"/>
            <ac:grpSpMk id="461" creationId="{B5481EB2-D070-76C3-B847-090CE10B5588}"/>
          </ac:grpSpMkLst>
        </pc:grpChg>
        <pc:grpChg chg="add del mod">
          <ac:chgData name="Philippe Karan" userId="c2e8f618-9ffe-4e23-aa52-34539506ef1c" providerId="ADAL" clId="{E8F4D8F7-B644-4C90-B48F-865583813CD9}" dt="2023-04-16T18:36:39.712" v="2090" actId="478"/>
          <ac:grpSpMkLst>
            <pc:docMk/>
            <pc:sldMk cId="1699880869" sldId="326"/>
            <ac:grpSpMk id="469" creationId="{C41DFAD3-1C39-83AF-47A4-EA0E97DC35E2}"/>
          </ac:grpSpMkLst>
        </pc:grpChg>
        <pc:grpChg chg="add del mod">
          <ac:chgData name="Philippe Karan" userId="c2e8f618-9ffe-4e23-aa52-34539506ef1c" providerId="ADAL" clId="{E8F4D8F7-B644-4C90-B48F-865583813CD9}" dt="2023-04-16T18:36:39.712" v="2090" actId="478"/>
          <ac:grpSpMkLst>
            <pc:docMk/>
            <pc:sldMk cId="1699880869" sldId="326"/>
            <ac:grpSpMk id="477" creationId="{C1065E04-2F1B-396A-8C20-232E4EF4941C}"/>
          </ac:grpSpMkLst>
        </pc:grpChg>
        <pc:grpChg chg="add del mod">
          <ac:chgData name="Philippe Karan" userId="c2e8f618-9ffe-4e23-aa52-34539506ef1c" providerId="ADAL" clId="{E8F4D8F7-B644-4C90-B48F-865583813CD9}" dt="2023-04-16T18:36:39.712" v="2090" actId="478"/>
          <ac:grpSpMkLst>
            <pc:docMk/>
            <pc:sldMk cId="1699880869" sldId="326"/>
            <ac:grpSpMk id="485" creationId="{A70F2F16-7383-DE73-FE5B-3759BD219208}"/>
          </ac:grpSpMkLst>
        </pc:grpChg>
        <pc:grpChg chg="add del mod">
          <ac:chgData name="Philippe Karan" userId="c2e8f618-9ffe-4e23-aa52-34539506ef1c" providerId="ADAL" clId="{E8F4D8F7-B644-4C90-B48F-865583813CD9}" dt="2023-04-16T18:36:39.712" v="2090" actId="478"/>
          <ac:grpSpMkLst>
            <pc:docMk/>
            <pc:sldMk cId="1699880869" sldId="326"/>
            <ac:grpSpMk id="493" creationId="{FFCA6816-07A5-5FC6-F69A-C7893AD61D93}"/>
          </ac:grpSpMkLst>
        </pc:grpChg>
        <pc:grpChg chg="add del mod">
          <ac:chgData name="Philippe Karan" userId="c2e8f618-9ffe-4e23-aa52-34539506ef1c" providerId="ADAL" clId="{E8F4D8F7-B644-4C90-B48F-865583813CD9}" dt="2023-04-16T18:36:39.712" v="2090" actId="478"/>
          <ac:grpSpMkLst>
            <pc:docMk/>
            <pc:sldMk cId="1699880869" sldId="326"/>
            <ac:grpSpMk id="501" creationId="{BB9451D5-84CB-7A1B-126D-81E73BB200C1}"/>
          </ac:grpSpMkLst>
        </pc:grpChg>
        <pc:grpChg chg="add del mod">
          <ac:chgData name="Philippe Karan" userId="c2e8f618-9ffe-4e23-aa52-34539506ef1c" providerId="ADAL" clId="{E8F4D8F7-B644-4C90-B48F-865583813CD9}" dt="2023-04-16T18:36:39.712" v="2090" actId="478"/>
          <ac:grpSpMkLst>
            <pc:docMk/>
            <pc:sldMk cId="1699880869" sldId="326"/>
            <ac:grpSpMk id="509" creationId="{78530736-624A-B152-39CD-49AF0B117C5A}"/>
          </ac:grpSpMkLst>
        </pc:grpChg>
        <pc:grpChg chg="add del mod">
          <ac:chgData name="Philippe Karan" userId="c2e8f618-9ffe-4e23-aa52-34539506ef1c" providerId="ADAL" clId="{E8F4D8F7-B644-4C90-B48F-865583813CD9}" dt="2023-04-17T12:04:13.407" v="2580" actId="478"/>
          <ac:grpSpMkLst>
            <pc:docMk/>
            <pc:sldMk cId="1699880869" sldId="326"/>
            <ac:grpSpMk id="515" creationId="{5645D04C-AD3F-AF96-A69D-86564E03B668}"/>
          </ac:grpSpMkLst>
        </pc:grpChg>
        <pc:grpChg chg="add del mod">
          <ac:chgData name="Philippe Karan" userId="c2e8f618-9ffe-4e23-aa52-34539506ef1c" providerId="ADAL" clId="{E8F4D8F7-B644-4C90-B48F-865583813CD9}" dt="2023-04-16T18:36:39.712" v="2090" actId="478"/>
          <ac:grpSpMkLst>
            <pc:docMk/>
            <pc:sldMk cId="1699880869" sldId="326"/>
            <ac:grpSpMk id="517" creationId="{A37926CD-F183-F7BD-4015-B78CF63AD80C}"/>
          </ac:grpSpMkLst>
        </pc:grpChg>
        <pc:grpChg chg="add del mod">
          <ac:chgData name="Philippe Karan" userId="c2e8f618-9ffe-4e23-aa52-34539506ef1c" providerId="ADAL" clId="{E8F4D8F7-B644-4C90-B48F-865583813CD9}" dt="2023-04-17T12:04:13.407" v="2580" actId="478"/>
          <ac:grpSpMkLst>
            <pc:docMk/>
            <pc:sldMk cId="1699880869" sldId="326"/>
            <ac:grpSpMk id="519" creationId="{FBC75560-42ED-F3B1-5E61-E6135743F35A}"/>
          </ac:grpSpMkLst>
        </pc:grpChg>
        <pc:grpChg chg="add del mod">
          <ac:chgData name="Philippe Karan" userId="c2e8f618-9ffe-4e23-aa52-34539506ef1c" providerId="ADAL" clId="{E8F4D8F7-B644-4C90-B48F-865583813CD9}" dt="2023-04-17T12:04:13.407" v="2580" actId="478"/>
          <ac:grpSpMkLst>
            <pc:docMk/>
            <pc:sldMk cId="1699880869" sldId="326"/>
            <ac:grpSpMk id="523" creationId="{5F6447C1-B5E9-1E5F-59D5-8AC636E7B540}"/>
          </ac:grpSpMkLst>
        </pc:grpChg>
        <pc:grpChg chg="add del mod">
          <ac:chgData name="Philippe Karan" userId="c2e8f618-9ffe-4e23-aa52-34539506ef1c" providerId="ADAL" clId="{E8F4D8F7-B644-4C90-B48F-865583813CD9}" dt="2023-04-16T18:36:39.712" v="2090" actId="478"/>
          <ac:grpSpMkLst>
            <pc:docMk/>
            <pc:sldMk cId="1699880869" sldId="326"/>
            <ac:grpSpMk id="525" creationId="{486F3CF4-D01A-C2B0-4EFA-CBD97AC5656D}"/>
          </ac:grpSpMkLst>
        </pc:grpChg>
        <pc:grpChg chg="add del mod">
          <ac:chgData name="Philippe Karan" userId="c2e8f618-9ffe-4e23-aa52-34539506ef1c" providerId="ADAL" clId="{E8F4D8F7-B644-4C90-B48F-865583813CD9}" dt="2023-04-17T12:04:13.407" v="2580" actId="478"/>
          <ac:grpSpMkLst>
            <pc:docMk/>
            <pc:sldMk cId="1699880869" sldId="326"/>
            <ac:grpSpMk id="527" creationId="{FA87F436-0268-D49E-E116-A3730AC7E05E}"/>
          </ac:grpSpMkLst>
        </pc:grpChg>
        <pc:grpChg chg="add del mod">
          <ac:chgData name="Philippe Karan" userId="c2e8f618-9ffe-4e23-aa52-34539506ef1c" providerId="ADAL" clId="{E8F4D8F7-B644-4C90-B48F-865583813CD9}" dt="2023-04-17T12:04:13.407" v="2580" actId="478"/>
          <ac:grpSpMkLst>
            <pc:docMk/>
            <pc:sldMk cId="1699880869" sldId="326"/>
            <ac:grpSpMk id="531" creationId="{3388F4BD-C118-9465-2286-B77BC5809487}"/>
          </ac:grpSpMkLst>
        </pc:grpChg>
        <pc:grpChg chg="add del mod">
          <ac:chgData name="Philippe Karan" userId="c2e8f618-9ffe-4e23-aa52-34539506ef1c" providerId="ADAL" clId="{E8F4D8F7-B644-4C90-B48F-865583813CD9}" dt="2023-04-16T18:36:39.712" v="2090" actId="478"/>
          <ac:grpSpMkLst>
            <pc:docMk/>
            <pc:sldMk cId="1699880869" sldId="326"/>
            <ac:grpSpMk id="533" creationId="{17D08F6F-18BA-AD83-8603-DB3EC4D6CEB8}"/>
          </ac:grpSpMkLst>
        </pc:grpChg>
        <pc:grpChg chg="add del mod">
          <ac:chgData name="Philippe Karan" userId="c2e8f618-9ffe-4e23-aa52-34539506ef1c" providerId="ADAL" clId="{E8F4D8F7-B644-4C90-B48F-865583813CD9}" dt="2023-04-17T12:04:13.407" v="2580" actId="478"/>
          <ac:grpSpMkLst>
            <pc:docMk/>
            <pc:sldMk cId="1699880869" sldId="326"/>
            <ac:grpSpMk id="535" creationId="{504DFBDB-2172-F34E-4AED-B8083ED83D29}"/>
          </ac:grpSpMkLst>
        </pc:grpChg>
        <pc:grpChg chg="add del mod">
          <ac:chgData name="Philippe Karan" userId="c2e8f618-9ffe-4e23-aa52-34539506ef1c" providerId="ADAL" clId="{E8F4D8F7-B644-4C90-B48F-865583813CD9}" dt="2023-04-17T12:04:13.407" v="2580" actId="478"/>
          <ac:grpSpMkLst>
            <pc:docMk/>
            <pc:sldMk cId="1699880869" sldId="326"/>
            <ac:grpSpMk id="539" creationId="{E5017509-2BC7-72F6-B5CC-F93CC6842CC5}"/>
          </ac:grpSpMkLst>
        </pc:grpChg>
        <pc:grpChg chg="add del mod">
          <ac:chgData name="Philippe Karan" userId="c2e8f618-9ffe-4e23-aa52-34539506ef1c" providerId="ADAL" clId="{E8F4D8F7-B644-4C90-B48F-865583813CD9}" dt="2023-04-16T18:36:39.712" v="2090" actId="478"/>
          <ac:grpSpMkLst>
            <pc:docMk/>
            <pc:sldMk cId="1699880869" sldId="326"/>
            <ac:grpSpMk id="541" creationId="{F7FA2639-D2DC-6E38-ED23-208A025B59A9}"/>
          </ac:grpSpMkLst>
        </pc:grpChg>
        <pc:grpChg chg="add del mod">
          <ac:chgData name="Philippe Karan" userId="c2e8f618-9ffe-4e23-aa52-34539506ef1c" providerId="ADAL" clId="{E8F4D8F7-B644-4C90-B48F-865583813CD9}" dt="2023-04-17T12:04:13.407" v="2580" actId="478"/>
          <ac:grpSpMkLst>
            <pc:docMk/>
            <pc:sldMk cId="1699880869" sldId="326"/>
            <ac:grpSpMk id="543" creationId="{0F1B86C9-CC97-C54E-EB68-A24B11BD0E2B}"/>
          </ac:grpSpMkLst>
        </pc:grpChg>
        <pc:grpChg chg="add del mod">
          <ac:chgData name="Philippe Karan" userId="c2e8f618-9ffe-4e23-aa52-34539506ef1c" providerId="ADAL" clId="{E8F4D8F7-B644-4C90-B48F-865583813CD9}" dt="2023-04-17T12:04:13.407" v="2580" actId="478"/>
          <ac:grpSpMkLst>
            <pc:docMk/>
            <pc:sldMk cId="1699880869" sldId="326"/>
            <ac:grpSpMk id="547" creationId="{0A933E2C-6216-42F6-22AB-9FE04D0593DC}"/>
          </ac:grpSpMkLst>
        </pc:grpChg>
        <pc:grpChg chg="add del mod">
          <ac:chgData name="Philippe Karan" userId="c2e8f618-9ffe-4e23-aa52-34539506ef1c" providerId="ADAL" clId="{E8F4D8F7-B644-4C90-B48F-865583813CD9}" dt="2023-04-16T18:36:39.712" v="2090" actId="478"/>
          <ac:grpSpMkLst>
            <pc:docMk/>
            <pc:sldMk cId="1699880869" sldId="326"/>
            <ac:grpSpMk id="549" creationId="{950AEDE2-F2FE-B331-C5A6-7B9336F43902}"/>
          </ac:grpSpMkLst>
        </pc:grpChg>
        <pc:grpChg chg="add del mod">
          <ac:chgData name="Philippe Karan" userId="c2e8f618-9ffe-4e23-aa52-34539506ef1c" providerId="ADAL" clId="{E8F4D8F7-B644-4C90-B48F-865583813CD9}" dt="2023-04-17T12:04:13.407" v="2580" actId="478"/>
          <ac:grpSpMkLst>
            <pc:docMk/>
            <pc:sldMk cId="1699880869" sldId="326"/>
            <ac:grpSpMk id="551" creationId="{A3659B9F-2ABA-88C8-B70B-4828CCFD1319}"/>
          </ac:grpSpMkLst>
        </pc:grpChg>
        <pc:grpChg chg="add del mod">
          <ac:chgData name="Philippe Karan" userId="c2e8f618-9ffe-4e23-aa52-34539506ef1c" providerId="ADAL" clId="{E8F4D8F7-B644-4C90-B48F-865583813CD9}" dt="2023-04-17T12:04:13.407" v="2580" actId="478"/>
          <ac:grpSpMkLst>
            <pc:docMk/>
            <pc:sldMk cId="1699880869" sldId="326"/>
            <ac:grpSpMk id="555" creationId="{95437A48-F0CB-6FFA-A864-1DF5346836BA}"/>
          </ac:grpSpMkLst>
        </pc:grpChg>
        <pc:grpChg chg="add del mod">
          <ac:chgData name="Philippe Karan" userId="c2e8f618-9ffe-4e23-aa52-34539506ef1c" providerId="ADAL" clId="{E8F4D8F7-B644-4C90-B48F-865583813CD9}" dt="2023-04-16T18:36:39.712" v="2090" actId="478"/>
          <ac:grpSpMkLst>
            <pc:docMk/>
            <pc:sldMk cId="1699880869" sldId="326"/>
            <ac:grpSpMk id="557" creationId="{DF154219-9E58-E89B-4F67-98732FBBA50E}"/>
          </ac:grpSpMkLst>
        </pc:grpChg>
        <pc:grpChg chg="add del mod">
          <ac:chgData name="Philippe Karan" userId="c2e8f618-9ffe-4e23-aa52-34539506ef1c" providerId="ADAL" clId="{E8F4D8F7-B644-4C90-B48F-865583813CD9}" dt="2023-04-17T12:04:13.407" v="2580" actId="478"/>
          <ac:grpSpMkLst>
            <pc:docMk/>
            <pc:sldMk cId="1699880869" sldId="326"/>
            <ac:grpSpMk id="559" creationId="{4D2D2A5F-C060-1670-D296-6E086728B92D}"/>
          </ac:grpSpMkLst>
        </pc:grpChg>
        <pc:grpChg chg="add del mod">
          <ac:chgData name="Philippe Karan" userId="c2e8f618-9ffe-4e23-aa52-34539506ef1c" providerId="ADAL" clId="{E8F4D8F7-B644-4C90-B48F-865583813CD9}" dt="2023-04-19T15:06:29.380" v="7492" actId="478"/>
          <ac:grpSpMkLst>
            <pc:docMk/>
            <pc:sldMk cId="1699880869" sldId="326"/>
            <ac:grpSpMk id="569" creationId="{1E8C49C4-3A71-04B5-AD8A-2CBD6C86B297}"/>
          </ac:grpSpMkLst>
        </pc:grpChg>
        <pc:grpChg chg="add del mod">
          <ac:chgData name="Philippe Karan" userId="c2e8f618-9ffe-4e23-aa52-34539506ef1c" providerId="ADAL" clId="{E8F4D8F7-B644-4C90-B48F-865583813CD9}" dt="2023-04-19T15:06:29.380" v="7492" actId="478"/>
          <ac:grpSpMkLst>
            <pc:docMk/>
            <pc:sldMk cId="1699880869" sldId="326"/>
            <ac:grpSpMk id="570" creationId="{8BD83689-9654-3203-DD50-245FEE21E0D0}"/>
          </ac:grpSpMkLst>
        </pc:grpChg>
        <pc:grpChg chg="add del mod">
          <ac:chgData name="Philippe Karan" userId="c2e8f618-9ffe-4e23-aa52-34539506ef1c" providerId="ADAL" clId="{E8F4D8F7-B644-4C90-B48F-865583813CD9}" dt="2023-04-19T15:06:29.380" v="7492" actId="478"/>
          <ac:grpSpMkLst>
            <pc:docMk/>
            <pc:sldMk cId="1699880869" sldId="326"/>
            <ac:grpSpMk id="574" creationId="{88AA0E1A-EA0B-B72E-F3E8-175AB837D636}"/>
          </ac:grpSpMkLst>
        </pc:grpChg>
        <pc:grpChg chg="add mod">
          <ac:chgData name="Philippe Karan" userId="c2e8f618-9ffe-4e23-aa52-34539506ef1c" providerId="ADAL" clId="{E8F4D8F7-B644-4C90-B48F-865583813CD9}" dt="2023-04-19T15:08:03.123" v="7601" actId="1036"/>
          <ac:grpSpMkLst>
            <pc:docMk/>
            <pc:sldMk cId="1699880869" sldId="326"/>
            <ac:grpSpMk id="578" creationId="{17E09E6C-B139-2BBE-8763-5B09C0A38150}"/>
          </ac:grpSpMkLst>
        </pc:grpChg>
        <pc:grpChg chg="add mod">
          <ac:chgData name="Philippe Karan" userId="c2e8f618-9ffe-4e23-aa52-34539506ef1c" providerId="ADAL" clId="{E8F4D8F7-B644-4C90-B48F-865583813CD9}" dt="2023-04-19T15:08:03.123" v="7601" actId="1036"/>
          <ac:grpSpMkLst>
            <pc:docMk/>
            <pc:sldMk cId="1699880869" sldId="326"/>
            <ac:grpSpMk id="582" creationId="{DDCB3982-7601-1FE1-05EA-687B501C1D6E}"/>
          </ac:grpSpMkLst>
        </pc:grpChg>
        <pc:grpChg chg="add mod">
          <ac:chgData name="Philippe Karan" userId="c2e8f618-9ffe-4e23-aa52-34539506ef1c" providerId="ADAL" clId="{E8F4D8F7-B644-4C90-B48F-865583813CD9}" dt="2023-04-19T15:08:03.123" v="7601" actId="1036"/>
          <ac:grpSpMkLst>
            <pc:docMk/>
            <pc:sldMk cId="1699880869" sldId="326"/>
            <ac:grpSpMk id="586" creationId="{DC238985-B28A-74A0-12C0-11602D9B863A}"/>
          </ac:grpSpMkLst>
        </pc:grpChg>
        <pc:grpChg chg="add mod">
          <ac:chgData name="Philippe Karan" userId="c2e8f618-9ffe-4e23-aa52-34539506ef1c" providerId="ADAL" clId="{E8F4D8F7-B644-4C90-B48F-865583813CD9}" dt="2023-04-19T15:08:03.123" v="7601" actId="1036"/>
          <ac:grpSpMkLst>
            <pc:docMk/>
            <pc:sldMk cId="1699880869" sldId="326"/>
            <ac:grpSpMk id="590" creationId="{9C27E961-DB03-57CD-CEEC-746D6A0B1D07}"/>
          </ac:grpSpMkLst>
        </pc:grpChg>
        <pc:grpChg chg="add del mod">
          <ac:chgData name="Philippe Karan" userId="c2e8f618-9ffe-4e23-aa52-34539506ef1c" providerId="ADAL" clId="{E8F4D8F7-B644-4C90-B48F-865583813CD9}" dt="2023-04-16T18:35:24.323" v="2075"/>
          <ac:grpSpMkLst>
            <pc:docMk/>
            <pc:sldMk cId="1699880869" sldId="326"/>
            <ac:grpSpMk id="590" creationId="{AC913367-041A-455A-77A1-8367C89164AE}"/>
          </ac:grpSpMkLst>
        </pc:grpChg>
        <pc:grpChg chg="add del mod">
          <ac:chgData name="Philippe Karan" userId="c2e8f618-9ffe-4e23-aa52-34539506ef1c" providerId="ADAL" clId="{E8F4D8F7-B644-4C90-B48F-865583813CD9}" dt="2023-04-16T18:35:24.323" v="2075"/>
          <ac:grpSpMkLst>
            <pc:docMk/>
            <pc:sldMk cId="1699880869" sldId="326"/>
            <ac:grpSpMk id="594" creationId="{F6D5CE73-E258-3067-81BE-671CD806D2DA}"/>
          </ac:grpSpMkLst>
        </pc:grpChg>
        <pc:grpChg chg="add del mod">
          <ac:chgData name="Philippe Karan" userId="c2e8f618-9ffe-4e23-aa52-34539506ef1c" providerId="ADAL" clId="{E8F4D8F7-B644-4C90-B48F-865583813CD9}" dt="2023-04-16T18:35:24.323" v="2075"/>
          <ac:grpSpMkLst>
            <pc:docMk/>
            <pc:sldMk cId="1699880869" sldId="326"/>
            <ac:grpSpMk id="598" creationId="{00574733-BE10-65A6-5865-CA09F8CA905E}"/>
          </ac:grpSpMkLst>
        </pc:grpChg>
        <pc:grpChg chg="add mod">
          <ac:chgData name="Philippe Karan" userId="c2e8f618-9ffe-4e23-aa52-34539506ef1c" providerId="ADAL" clId="{E8F4D8F7-B644-4C90-B48F-865583813CD9}" dt="2023-04-19T15:08:03.123" v="7601" actId="1036"/>
          <ac:grpSpMkLst>
            <pc:docMk/>
            <pc:sldMk cId="1699880869" sldId="326"/>
            <ac:grpSpMk id="602" creationId="{6A987A69-C54A-1D09-6BE3-663E62090079}"/>
          </ac:grpSpMkLst>
        </pc:grpChg>
        <pc:grpChg chg="add mod">
          <ac:chgData name="Philippe Karan" userId="c2e8f618-9ffe-4e23-aa52-34539506ef1c" providerId="ADAL" clId="{E8F4D8F7-B644-4C90-B48F-865583813CD9}" dt="2023-04-19T15:08:03.123" v="7601" actId="1036"/>
          <ac:grpSpMkLst>
            <pc:docMk/>
            <pc:sldMk cId="1699880869" sldId="326"/>
            <ac:grpSpMk id="606" creationId="{5885D432-2CCA-A88E-619F-DF9E0833AD1A}"/>
          </ac:grpSpMkLst>
        </pc:grpChg>
        <pc:grpChg chg="add mod">
          <ac:chgData name="Philippe Karan" userId="c2e8f618-9ffe-4e23-aa52-34539506ef1c" providerId="ADAL" clId="{E8F4D8F7-B644-4C90-B48F-865583813CD9}" dt="2023-04-19T15:08:03.123" v="7601" actId="1036"/>
          <ac:grpSpMkLst>
            <pc:docMk/>
            <pc:sldMk cId="1699880869" sldId="326"/>
            <ac:grpSpMk id="610" creationId="{FF1B22BA-EAB4-9715-4228-3C10DE5B2812}"/>
          </ac:grpSpMkLst>
        </pc:grpChg>
        <pc:grpChg chg="add mod">
          <ac:chgData name="Philippe Karan" userId="c2e8f618-9ffe-4e23-aa52-34539506ef1c" providerId="ADAL" clId="{E8F4D8F7-B644-4C90-B48F-865583813CD9}" dt="2023-04-19T15:08:03.123" v="7601" actId="1036"/>
          <ac:grpSpMkLst>
            <pc:docMk/>
            <pc:sldMk cId="1699880869" sldId="326"/>
            <ac:grpSpMk id="614" creationId="{EC324B6A-3309-482F-52A6-95DA05260313}"/>
          </ac:grpSpMkLst>
        </pc:grpChg>
        <pc:grpChg chg="add mod">
          <ac:chgData name="Philippe Karan" userId="c2e8f618-9ffe-4e23-aa52-34539506ef1c" providerId="ADAL" clId="{E8F4D8F7-B644-4C90-B48F-865583813CD9}" dt="2023-04-19T15:08:03.123" v="7601" actId="1036"/>
          <ac:grpSpMkLst>
            <pc:docMk/>
            <pc:sldMk cId="1699880869" sldId="326"/>
            <ac:grpSpMk id="618" creationId="{E7D7A76D-CE6C-8DE2-2494-0905C110658A}"/>
          </ac:grpSpMkLst>
        </pc:grpChg>
        <pc:grpChg chg="add mod">
          <ac:chgData name="Philippe Karan" userId="c2e8f618-9ffe-4e23-aa52-34539506ef1c" providerId="ADAL" clId="{E8F4D8F7-B644-4C90-B48F-865583813CD9}" dt="2023-04-19T15:08:03.123" v="7601" actId="1036"/>
          <ac:grpSpMkLst>
            <pc:docMk/>
            <pc:sldMk cId="1699880869" sldId="326"/>
            <ac:grpSpMk id="622" creationId="{6787F1FB-134A-011F-026A-6A294A846A57}"/>
          </ac:grpSpMkLst>
        </pc:grpChg>
        <pc:grpChg chg="add del mod">
          <ac:chgData name="Philippe Karan" userId="c2e8f618-9ffe-4e23-aa52-34539506ef1c" providerId="ADAL" clId="{E8F4D8F7-B644-4C90-B48F-865583813CD9}" dt="2023-04-16T18:37:19.708" v="2095"/>
          <ac:grpSpMkLst>
            <pc:docMk/>
            <pc:sldMk cId="1699880869" sldId="326"/>
            <ac:grpSpMk id="628" creationId="{CBBF8C6E-E746-C995-1723-95B142B691C8}"/>
          </ac:grpSpMkLst>
        </pc:grpChg>
        <pc:grpChg chg="add del mod">
          <ac:chgData name="Philippe Karan" userId="c2e8f618-9ffe-4e23-aa52-34539506ef1c" providerId="ADAL" clId="{E8F4D8F7-B644-4C90-B48F-865583813CD9}" dt="2023-04-16T18:37:19.708" v="2095"/>
          <ac:grpSpMkLst>
            <pc:docMk/>
            <pc:sldMk cId="1699880869" sldId="326"/>
            <ac:grpSpMk id="632" creationId="{9A3B0F9C-2C05-CB80-8B2E-3732F55FE0FF}"/>
          </ac:grpSpMkLst>
        </pc:grpChg>
        <pc:grpChg chg="add del mod">
          <ac:chgData name="Philippe Karan" userId="c2e8f618-9ffe-4e23-aa52-34539506ef1c" providerId="ADAL" clId="{E8F4D8F7-B644-4C90-B48F-865583813CD9}" dt="2023-04-16T18:37:19.708" v="2095"/>
          <ac:grpSpMkLst>
            <pc:docMk/>
            <pc:sldMk cId="1699880869" sldId="326"/>
            <ac:grpSpMk id="636" creationId="{BBEAD362-E39A-E24F-BF8C-57F63BE439B4}"/>
          </ac:grpSpMkLst>
        </pc:grpChg>
        <pc:grpChg chg="add del mod">
          <ac:chgData name="Philippe Karan" userId="c2e8f618-9ffe-4e23-aa52-34539506ef1c" providerId="ADAL" clId="{E8F4D8F7-B644-4C90-B48F-865583813CD9}" dt="2023-04-16T18:37:19.708" v="2095"/>
          <ac:grpSpMkLst>
            <pc:docMk/>
            <pc:sldMk cId="1699880869" sldId="326"/>
            <ac:grpSpMk id="640" creationId="{86AE31F8-9D58-BCFD-28EF-2D023254D8D1}"/>
          </ac:grpSpMkLst>
        </pc:grpChg>
        <pc:grpChg chg="add del mod">
          <ac:chgData name="Philippe Karan" userId="c2e8f618-9ffe-4e23-aa52-34539506ef1c" providerId="ADAL" clId="{E8F4D8F7-B644-4C90-B48F-865583813CD9}" dt="2023-04-16T18:37:19.708" v="2095"/>
          <ac:grpSpMkLst>
            <pc:docMk/>
            <pc:sldMk cId="1699880869" sldId="326"/>
            <ac:grpSpMk id="644" creationId="{5C3CFEE8-D866-1488-DCBD-6A3AA5148284}"/>
          </ac:grpSpMkLst>
        </pc:grpChg>
        <pc:grpChg chg="add del mod">
          <ac:chgData name="Philippe Karan" userId="c2e8f618-9ffe-4e23-aa52-34539506ef1c" providerId="ADAL" clId="{E8F4D8F7-B644-4C90-B48F-865583813CD9}" dt="2023-04-16T18:37:19.708" v="2095"/>
          <ac:grpSpMkLst>
            <pc:docMk/>
            <pc:sldMk cId="1699880869" sldId="326"/>
            <ac:grpSpMk id="648" creationId="{AE60EBF5-A964-EB1A-4008-700615C77711}"/>
          </ac:grpSpMkLst>
        </pc:grpChg>
        <pc:grpChg chg="add del mod">
          <ac:chgData name="Philippe Karan" userId="c2e8f618-9ffe-4e23-aa52-34539506ef1c" providerId="ADAL" clId="{E8F4D8F7-B644-4C90-B48F-865583813CD9}" dt="2023-04-16T18:37:19.708" v="2095"/>
          <ac:grpSpMkLst>
            <pc:docMk/>
            <pc:sldMk cId="1699880869" sldId="326"/>
            <ac:grpSpMk id="652" creationId="{52654DD1-1B1D-74F6-4374-7E585AC8DEEA}"/>
          </ac:grpSpMkLst>
        </pc:grpChg>
        <pc:grpChg chg="add del mod">
          <ac:chgData name="Philippe Karan" userId="c2e8f618-9ffe-4e23-aa52-34539506ef1c" providerId="ADAL" clId="{E8F4D8F7-B644-4C90-B48F-865583813CD9}" dt="2023-04-16T18:37:19.708" v="2095"/>
          <ac:grpSpMkLst>
            <pc:docMk/>
            <pc:sldMk cId="1699880869" sldId="326"/>
            <ac:grpSpMk id="656" creationId="{8B413A90-D13A-07D5-F183-4F9242A07784}"/>
          </ac:grpSpMkLst>
        </pc:grpChg>
        <pc:grpChg chg="add del mod">
          <ac:chgData name="Philippe Karan" userId="c2e8f618-9ffe-4e23-aa52-34539506ef1c" providerId="ADAL" clId="{E8F4D8F7-B644-4C90-B48F-865583813CD9}" dt="2023-04-16T18:37:19.708" v="2095"/>
          <ac:grpSpMkLst>
            <pc:docMk/>
            <pc:sldMk cId="1699880869" sldId="326"/>
            <ac:grpSpMk id="660" creationId="{E694FDEF-4533-6A4A-8265-C0D047534169}"/>
          </ac:grpSpMkLst>
        </pc:grpChg>
        <pc:grpChg chg="add del mod">
          <ac:chgData name="Philippe Karan" userId="c2e8f618-9ffe-4e23-aa52-34539506ef1c" providerId="ADAL" clId="{E8F4D8F7-B644-4C90-B48F-865583813CD9}" dt="2023-04-16T18:37:19.708" v="2095"/>
          <ac:grpSpMkLst>
            <pc:docMk/>
            <pc:sldMk cId="1699880869" sldId="326"/>
            <ac:grpSpMk id="664" creationId="{00CCAAF9-88B1-E0D5-2CFA-05DF5B68B0A8}"/>
          </ac:grpSpMkLst>
        </pc:grpChg>
        <pc:grpChg chg="add del mod">
          <ac:chgData name="Philippe Karan" userId="c2e8f618-9ffe-4e23-aa52-34539506ef1c" providerId="ADAL" clId="{E8F4D8F7-B644-4C90-B48F-865583813CD9}" dt="2023-04-16T18:37:19.708" v="2095"/>
          <ac:grpSpMkLst>
            <pc:docMk/>
            <pc:sldMk cId="1699880869" sldId="326"/>
            <ac:grpSpMk id="668" creationId="{0DA41E4D-2DBE-BB3B-EF63-917E7C62A6E0}"/>
          </ac:grpSpMkLst>
        </pc:grpChg>
        <pc:grpChg chg="add del mod">
          <ac:chgData name="Philippe Karan" userId="c2e8f618-9ffe-4e23-aa52-34539506ef1c" providerId="ADAL" clId="{E8F4D8F7-B644-4C90-B48F-865583813CD9}" dt="2023-04-16T18:37:19.708" v="2095"/>
          <ac:grpSpMkLst>
            <pc:docMk/>
            <pc:sldMk cId="1699880869" sldId="326"/>
            <ac:grpSpMk id="672" creationId="{79DC523D-FFCD-AB02-E7A1-F1DB7449EC24}"/>
          </ac:grpSpMkLst>
        </pc:grpChg>
        <pc:grpChg chg="add del mod">
          <ac:chgData name="Philippe Karan" userId="c2e8f618-9ffe-4e23-aa52-34539506ef1c" providerId="ADAL" clId="{E8F4D8F7-B644-4C90-B48F-865583813CD9}" dt="2023-04-19T15:06:34.422" v="7493" actId="478"/>
          <ac:grpSpMkLst>
            <pc:docMk/>
            <pc:sldMk cId="1699880869" sldId="326"/>
            <ac:grpSpMk id="676" creationId="{18EC5909-6184-7E0F-138D-DC78C068901B}"/>
          </ac:grpSpMkLst>
        </pc:grpChg>
        <pc:grpChg chg="add del mod">
          <ac:chgData name="Philippe Karan" userId="c2e8f618-9ffe-4e23-aa52-34539506ef1c" providerId="ADAL" clId="{E8F4D8F7-B644-4C90-B48F-865583813CD9}" dt="2023-04-19T15:06:34.422" v="7493" actId="478"/>
          <ac:grpSpMkLst>
            <pc:docMk/>
            <pc:sldMk cId="1699880869" sldId="326"/>
            <ac:grpSpMk id="680" creationId="{A8FED47D-0715-A830-5F34-E1AA2E9CCAD9}"/>
          </ac:grpSpMkLst>
        </pc:grpChg>
        <pc:grpChg chg="add del mod">
          <ac:chgData name="Philippe Karan" userId="c2e8f618-9ffe-4e23-aa52-34539506ef1c" providerId="ADAL" clId="{E8F4D8F7-B644-4C90-B48F-865583813CD9}" dt="2023-04-19T15:06:34.422" v="7493" actId="478"/>
          <ac:grpSpMkLst>
            <pc:docMk/>
            <pc:sldMk cId="1699880869" sldId="326"/>
            <ac:grpSpMk id="684" creationId="{8AEC33F9-790E-2E07-6745-C26C7679CE2B}"/>
          </ac:grpSpMkLst>
        </pc:grpChg>
        <pc:grpChg chg="add mod">
          <ac:chgData name="Philippe Karan" userId="c2e8f618-9ffe-4e23-aa52-34539506ef1c" providerId="ADAL" clId="{E8F4D8F7-B644-4C90-B48F-865583813CD9}" dt="2023-04-19T15:08:03.123" v="7601" actId="1036"/>
          <ac:grpSpMkLst>
            <pc:docMk/>
            <pc:sldMk cId="1699880869" sldId="326"/>
            <ac:grpSpMk id="688" creationId="{5EDBADAD-39A5-F785-5931-5EDED731647B}"/>
          </ac:grpSpMkLst>
        </pc:grpChg>
        <pc:grpChg chg="add mod">
          <ac:chgData name="Philippe Karan" userId="c2e8f618-9ffe-4e23-aa52-34539506ef1c" providerId="ADAL" clId="{E8F4D8F7-B644-4C90-B48F-865583813CD9}" dt="2023-04-19T15:08:03.123" v="7601" actId="1036"/>
          <ac:grpSpMkLst>
            <pc:docMk/>
            <pc:sldMk cId="1699880869" sldId="326"/>
            <ac:grpSpMk id="692" creationId="{8765FEEC-8076-A4F5-A248-72C5DF9033BD}"/>
          </ac:grpSpMkLst>
        </pc:grpChg>
        <pc:grpChg chg="add mod">
          <ac:chgData name="Philippe Karan" userId="c2e8f618-9ffe-4e23-aa52-34539506ef1c" providerId="ADAL" clId="{E8F4D8F7-B644-4C90-B48F-865583813CD9}" dt="2023-04-19T15:08:03.123" v="7601" actId="1036"/>
          <ac:grpSpMkLst>
            <pc:docMk/>
            <pc:sldMk cId="1699880869" sldId="326"/>
            <ac:grpSpMk id="696" creationId="{A47DA80E-7BAF-133E-ACB1-5B2EC669D5C0}"/>
          </ac:grpSpMkLst>
        </pc:grpChg>
        <pc:grpChg chg="add mod">
          <ac:chgData name="Philippe Karan" userId="c2e8f618-9ffe-4e23-aa52-34539506ef1c" providerId="ADAL" clId="{E8F4D8F7-B644-4C90-B48F-865583813CD9}" dt="2023-04-19T15:08:03.123" v="7601" actId="1036"/>
          <ac:grpSpMkLst>
            <pc:docMk/>
            <pc:sldMk cId="1699880869" sldId="326"/>
            <ac:grpSpMk id="700" creationId="{AD86EEF3-1FA5-C42B-CA0E-0DB5AF760B58}"/>
          </ac:grpSpMkLst>
        </pc:grpChg>
        <pc:grpChg chg="add mod">
          <ac:chgData name="Philippe Karan" userId="c2e8f618-9ffe-4e23-aa52-34539506ef1c" providerId="ADAL" clId="{E8F4D8F7-B644-4C90-B48F-865583813CD9}" dt="2023-04-19T15:08:03.123" v="7601" actId="1036"/>
          <ac:grpSpMkLst>
            <pc:docMk/>
            <pc:sldMk cId="1699880869" sldId="326"/>
            <ac:grpSpMk id="704" creationId="{B07FD9F4-51A5-00C6-FC3D-8E667AFA887C}"/>
          </ac:grpSpMkLst>
        </pc:grpChg>
        <pc:grpChg chg="add mod">
          <ac:chgData name="Philippe Karan" userId="c2e8f618-9ffe-4e23-aa52-34539506ef1c" providerId="ADAL" clId="{E8F4D8F7-B644-4C90-B48F-865583813CD9}" dt="2023-04-19T15:08:03.123" v="7601" actId="1036"/>
          <ac:grpSpMkLst>
            <pc:docMk/>
            <pc:sldMk cId="1699880869" sldId="326"/>
            <ac:grpSpMk id="708" creationId="{94BDB6C6-5BA5-C350-F3CC-976DCCE2C469}"/>
          </ac:grpSpMkLst>
        </pc:grpChg>
        <pc:grpChg chg="add mod">
          <ac:chgData name="Philippe Karan" userId="c2e8f618-9ffe-4e23-aa52-34539506ef1c" providerId="ADAL" clId="{E8F4D8F7-B644-4C90-B48F-865583813CD9}" dt="2023-04-19T15:08:03.123" v="7601" actId="1036"/>
          <ac:grpSpMkLst>
            <pc:docMk/>
            <pc:sldMk cId="1699880869" sldId="326"/>
            <ac:grpSpMk id="712" creationId="{C07736FB-4A24-39C0-D1EB-C4269EE2993B}"/>
          </ac:grpSpMkLst>
        </pc:grpChg>
        <pc:grpChg chg="add del mod">
          <ac:chgData name="Philippe Karan" userId="c2e8f618-9ffe-4e23-aa52-34539506ef1c" providerId="ADAL" clId="{E8F4D8F7-B644-4C90-B48F-865583813CD9}" dt="2023-04-19T15:08:03.123" v="7601" actId="1036"/>
          <ac:grpSpMkLst>
            <pc:docMk/>
            <pc:sldMk cId="1699880869" sldId="326"/>
            <ac:grpSpMk id="716" creationId="{9C2EEEC9-3877-058A-3200-8A888271F6E8}"/>
          </ac:grpSpMkLst>
        </pc:grpChg>
        <pc:grpChg chg="add mod">
          <ac:chgData name="Philippe Karan" userId="c2e8f618-9ffe-4e23-aa52-34539506ef1c" providerId="ADAL" clId="{E8F4D8F7-B644-4C90-B48F-865583813CD9}" dt="2023-04-19T15:08:03.123" v="7601" actId="1036"/>
          <ac:grpSpMkLst>
            <pc:docMk/>
            <pc:sldMk cId="1699880869" sldId="326"/>
            <ac:grpSpMk id="720" creationId="{1DC65F79-C2B9-4987-1EF0-694A74B0C9AE}"/>
          </ac:grpSpMkLst>
        </pc:grpChg>
        <pc:picChg chg="add mod">
          <ac:chgData name="Philippe Karan" userId="c2e8f618-9ffe-4e23-aa52-34539506ef1c" providerId="ADAL" clId="{E8F4D8F7-B644-4C90-B48F-865583813CD9}" dt="2023-04-16T16:34:36.011" v="1715" actId="164"/>
          <ac:picMkLst>
            <pc:docMk/>
            <pc:sldMk cId="1699880869" sldId="326"/>
            <ac:picMk id="3" creationId="{E8E88036-DE5E-7DD8-0941-A5BCF44DEA2A}"/>
          </ac:picMkLst>
        </pc:picChg>
        <pc:picChg chg="del">
          <ac:chgData name="Philippe Karan" userId="c2e8f618-9ffe-4e23-aa52-34539506ef1c" providerId="ADAL" clId="{E8F4D8F7-B644-4C90-B48F-865583813CD9}" dt="2023-04-16T16:33:37.533" v="1696" actId="478"/>
          <ac:picMkLst>
            <pc:docMk/>
            <pc:sldMk cId="1699880869" sldId="326"/>
            <ac:picMk id="21" creationId="{88A58FA7-93EF-471F-85C5-4846A56E20C5}"/>
          </ac:picMkLst>
        </pc:picChg>
        <pc:cxnChg chg="add del mod">
          <ac:chgData name="Philippe Karan" userId="c2e8f618-9ffe-4e23-aa52-34539506ef1c" providerId="ADAL" clId="{E8F4D8F7-B644-4C90-B48F-865583813CD9}" dt="2023-04-19T15:07:51.210" v="7569" actId="478"/>
          <ac:cxnSpMkLst>
            <pc:docMk/>
            <pc:sldMk cId="1699880869" sldId="326"/>
            <ac:cxnSpMk id="9" creationId="{099F6295-F823-BE37-F855-699078241594}"/>
          </ac:cxnSpMkLst>
        </pc:cxnChg>
        <pc:cxnChg chg="add del">
          <ac:chgData name="Philippe Karan" userId="c2e8f618-9ffe-4e23-aa52-34539506ef1c" providerId="ADAL" clId="{E8F4D8F7-B644-4C90-B48F-865583813CD9}" dt="2023-04-17T11:45:38.450" v="2394" actId="478"/>
          <ac:cxnSpMkLst>
            <pc:docMk/>
            <pc:sldMk cId="1699880869" sldId="326"/>
            <ac:cxnSpMk id="9" creationId="{0C052DD1-9CCE-29A2-7FCE-5A58D17250F7}"/>
          </ac:cxnSpMkLst>
        </pc:cxnChg>
        <pc:cxnChg chg="del">
          <ac:chgData name="Philippe Karan" userId="c2e8f618-9ffe-4e23-aa52-34539506ef1c" providerId="ADAL" clId="{E8F4D8F7-B644-4C90-B48F-865583813CD9}" dt="2023-04-16T16:33:50.395" v="1707" actId="478"/>
          <ac:cxnSpMkLst>
            <pc:docMk/>
            <pc:sldMk cId="1699880869" sldId="326"/>
            <ac:cxnSpMk id="10" creationId="{31EAC13C-F75D-44C7-B0C6-B5C2BC3A11AE}"/>
          </ac:cxnSpMkLst>
        </pc:cxnChg>
        <pc:cxnChg chg="add mod">
          <ac:chgData name="Philippe Karan" userId="c2e8f618-9ffe-4e23-aa52-34539506ef1c" providerId="ADAL" clId="{E8F4D8F7-B644-4C90-B48F-865583813CD9}" dt="2023-04-19T15:08:03.123" v="7601" actId="1036"/>
          <ac:cxnSpMkLst>
            <pc:docMk/>
            <pc:sldMk cId="1699880869" sldId="326"/>
            <ac:cxnSpMk id="10" creationId="{5A3F0F62-867B-3EAD-60FE-485114E149B3}"/>
          </ac:cxnSpMkLst>
        </pc:cxnChg>
        <pc:cxnChg chg="del">
          <ac:chgData name="Philippe Karan" userId="c2e8f618-9ffe-4e23-aa52-34539506ef1c" providerId="ADAL" clId="{E8F4D8F7-B644-4C90-B48F-865583813CD9}" dt="2023-04-16T16:33:49.537" v="1706" actId="478"/>
          <ac:cxnSpMkLst>
            <pc:docMk/>
            <pc:sldMk cId="1699880869" sldId="326"/>
            <ac:cxnSpMk id="11" creationId="{3B210159-A250-420D-BB7A-95185A19A709}"/>
          </ac:cxnSpMkLst>
        </pc:cxnChg>
        <pc:cxnChg chg="del">
          <ac:chgData name="Philippe Karan" userId="c2e8f618-9ffe-4e23-aa52-34539506ef1c" providerId="ADAL" clId="{E8F4D8F7-B644-4C90-B48F-865583813CD9}" dt="2023-04-16T16:33:44.843" v="1702" actId="478"/>
          <ac:cxnSpMkLst>
            <pc:docMk/>
            <pc:sldMk cId="1699880869" sldId="326"/>
            <ac:cxnSpMk id="14" creationId="{FB0E5057-88B2-4816-9D76-78A5129D1797}"/>
          </ac:cxnSpMkLst>
        </pc:cxnChg>
        <pc:cxnChg chg="del">
          <ac:chgData name="Philippe Karan" userId="c2e8f618-9ffe-4e23-aa52-34539506ef1c" providerId="ADAL" clId="{E8F4D8F7-B644-4C90-B48F-865583813CD9}" dt="2023-04-16T16:33:43.904" v="1701" actId="478"/>
          <ac:cxnSpMkLst>
            <pc:docMk/>
            <pc:sldMk cId="1699880869" sldId="326"/>
            <ac:cxnSpMk id="16" creationId="{A545C266-7FA2-4BF4-9311-DAEF44A7BD6A}"/>
          </ac:cxnSpMkLst>
        </pc:cxnChg>
        <pc:cxnChg chg="del">
          <ac:chgData name="Philippe Karan" userId="c2e8f618-9ffe-4e23-aa52-34539506ef1c" providerId="ADAL" clId="{E8F4D8F7-B644-4C90-B48F-865583813CD9}" dt="2023-04-16T16:33:41.647" v="1699" actId="478"/>
          <ac:cxnSpMkLst>
            <pc:docMk/>
            <pc:sldMk cId="1699880869" sldId="326"/>
            <ac:cxnSpMk id="18" creationId="{40892BB1-6851-44A2-B8B1-8C6737C9F7E8}"/>
          </ac:cxnSpMkLst>
        </pc:cxnChg>
        <pc:cxnChg chg="mod">
          <ac:chgData name="Philippe Karan" userId="c2e8f618-9ffe-4e23-aa52-34539506ef1c" providerId="ADAL" clId="{E8F4D8F7-B644-4C90-B48F-865583813CD9}" dt="2023-04-17T11:46:37.647" v="2446"/>
          <ac:cxnSpMkLst>
            <pc:docMk/>
            <pc:sldMk cId="1699880869" sldId="326"/>
            <ac:cxnSpMk id="19" creationId="{21418F6C-E5EF-028E-2D16-019819C1D5E6}"/>
          </ac:cxnSpMkLst>
        </pc:cxnChg>
        <pc:cxnChg chg="add del mod">
          <ac:chgData name="Philippe Karan" userId="c2e8f618-9ffe-4e23-aa52-34539506ef1c" providerId="ADAL" clId="{E8F4D8F7-B644-4C90-B48F-865583813CD9}" dt="2023-04-16T16:42:44.837" v="1728" actId="478"/>
          <ac:cxnSpMkLst>
            <pc:docMk/>
            <pc:sldMk cId="1699880869" sldId="326"/>
            <ac:cxnSpMk id="23" creationId="{4DBD8D71-18EF-5695-F5A7-61CB8DDA7FA9}"/>
          </ac:cxnSpMkLst>
        </pc:cxnChg>
        <pc:cxnChg chg="mod">
          <ac:chgData name="Philippe Karan" userId="c2e8f618-9ffe-4e23-aa52-34539506ef1c" providerId="ADAL" clId="{E8F4D8F7-B644-4C90-B48F-865583813CD9}" dt="2023-04-17T11:47:15.539" v="2450" actId="1076"/>
          <ac:cxnSpMkLst>
            <pc:docMk/>
            <pc:sldMk cId="1699880869" sldId="326"/>
            <ac:cxnSpMk id="23" creationId="{65FD4DC8-EC5E-ECBB-FFB5-CF070D79B861}"/>
          </ac:cxnSpMkLst>
        </pc:cxnChg>
        <pc:cxnChg chg="add del mod">
          <ac:chgData name="Philippe Karan" userId="c2e8f618-9ffe-4e23-aa52-34539506ef1c" providerId="ADAL" clId="{E8F4D8F7-B644-4C90-B48F-865583813CD9}" dt="2023-04-16T16:58:51.267" v="1873" actId="478"/>
          <ac:cxnSpMkLst>
            <pc:docMk/>
            <pc:sldMk cId="1699880869" sldId="326"/>
            <ac:cxnSpMk id="26" creationId="{E4B16416-A7DD-9B12-8E9D-12C76A68FA26}"/>
          </ac:cxnSpMkLst>
        </pc:cxnChg>
        <pc:cxnChg chg="mod">
          <ac:chgData name="Philippe Karan" userId="c2e8f618-9ffe-4e23-aa52-34539506ef1c" providerId="ADAL" clId="{E8F4D8F7-B644-4C90-B48F-865583813CD9}" dt="2023-04-17T11:48:24.235" v="2459" actId="1076"/>
          <ac:cxnSpMkLst>
            <pc:docMk/>
            <pc:sldMk cId="1699880869" sldId="326"/>
            <ac:cxnSpMk id="27" creationId="{0B14CEDA-E9ED-19A1-4706-8AA9C7E184A8}"/>
          </ac:cxnSpMkLst>
        </pc:cxnChg>
        <pc:cxnChg chg="mod">
          <ac:chgData name="Philippe Karan" userId="c2e8f618-9ffe-4e23-aa52-34539506ef1c" providerId="ADAL" clId="{E8F4D8F7-B644-4C90-B48F-865583813CD9}" dt="2023-04-17T11:46:37.647" v="2446"/>
          <ac:cxnSpMkLst>
            <pc:docMk/>
            <pc:sldMk cId="1699880869" sldId="326"/>
            <ac:cxnSpMk id="31" creationId="{68627DD1-6B7A-9C01-B351-86A6F3B777D5}"/>
          </ac:cxnSpMkLst>
        </pc:cxnChg>
        <pc:cxnChg chg="del mod topLvl">
          <ac:chgData name="Philippe Karan" userId="c2e8f618-9ffe-4e23-aa52-34539506ef1c" providerId="ADAL" clId="{E8F4D8F7-B644-4C90-B48F-865583813CD9}" dt="2023-04-16T18:19:07.889" v="2037" actId="478"/>
          <ac:cxnSpMkLst>
            <pc:docMk/>
            <pc:sldMk cId="1699880869" sldId="326"/>
            <ac:cxnSpMk id="33" creationId="{81BEC2E8-8ABA-25A6-B76A-80CA34D6D325}"/>
          </ac:cxnSpMkLst>
        </pc:cxnChg>
        <pc:cxnChg chg="del mod topLvl">
          <ac:chgData name="Philippe Karan" userId="c2e8f618-9ffe-4e23-aa52-34539506ef1c" providerId="ADAL" clId="{E8F4D8F7-B644-4C90-B48F-865583813CD9}" dt="2023-04-16T18:19:07.889" v="2037" actId="478"/>
          <ac:cxnSpMkLst>
            <pc:docMk/>
            <pc:sldMk cId="1699880869" sldId="326"/>
            <ac:cxnSpMk id="41" creationId="{828090EF-B4F1-C0C5-F571-E2B715280098}"/>
          </ac:cxnSpMkLst>
        </pc:cxnChg>
        <pc:cxnChg chg="mod">
          <ac:chgData name="Philippe Karan" userId="c2e8f618-9ffe-4e23-aa52-34539506ef1c" providerId="ADAL" clId="{E8F4D8F7-B644-4C90-B48F-865583813CD9}" dt="2023-04-17T11:46:37.647" v="2446"/>
          <ac:cxnSpMkLst>
            <pc:docMk/>
            <pc:sldMk cId="1699880869" sldId="326"/>
            <ac:cxnSpMk id="41" creationId="{EC48B85D-A03F-4787-CE72-ABE8470B345D}"/>
          </ac:cxnSpMkLst>
        </pc:cxnChg>
        <pc:cxnChg chg="del mod topLvl">
          <ac:chgData name="Philippe Karan" userId="c2e8f618-9ffe-4e23-aa52-34539506ef1c" providerId="ADAL" clId="{E8F4D8F7-B644-4C90-B48F-865583813CD9}" dt="2023-04-16T18:19:10.669" v="2038" actId="478"/>
          <ac:cxnSpMkLst>
            <pc:docMk/>
            <pc:sldMk cId="1699880869" sldId="326"/>
            <ac:cxnSpMk id="49" creationId="{E57EEF24-3E10-7D5A-31C2-3D8355B3D3F1}"/>
          </ac:cxnSpMkLst>
        </pc:cxnChg>
        <pc:cxnChg chg="mod">
          <ac:chgData name="Philippe Karan" userId="c2e8f618-9ffe-4e23-aa52-34539506ef1c" providerId="ADAL" clId="{E8F4D8F7-B644-4C90-B48F-865583813CD9}" dt="2023-04-17T11:46:37.647" v="2446"/>
          <ac:cxnSpMkLst>
            <pc:docMk/>
            <pc:sldMk cId="1699880869" sldId="326"/>
            <ac:cxnSpMk id="51" creationId="{C671AE9A-F4A5-0AAA-3E48-36C69869B617}"/>
          </ac:cxnSpMkLst>
        </pc:cxnChg>
        <pc:cxnChg chg="mod">
          <ac:chgData name="Philippe Karan" userId="c2e8f618-9ffe-4e23-aa52-34539506ef1c" providerId="ADAL" clId="{E8F4D8F7-B644-4C90-B48F-865583813CD9}" dt="2023-04-16T16:39:15.811" v="1726"/>
          <ac:cxnSpMkLst>
            <pc:docMk/>
            <pc:sldMk cId="1699880869" sldId="326"/>
            <ac:cxnSpMk id="57" creationId="{C3EC4EFE-4BCE-3E1E-953B-AE522BBFEB86}"/>
          </ac:cxnSpMkLst>
        </pc:cxnChg>
        <pc:cxnChg chg="add mod">
          <ac:chgData name="Philippe Karan" userId="c2e8f618-9ffe-4e23-aa52-34539506ef1c" providerId="ADAL" clId="{E8F4D8F7-B644-4C90-B48F-865583813CD9}" dt="2023-04-19T15:08:03.123" v="7601" actId="1036"/>
          <ac:cxnSpMkLst>
            <pc:docMk/>
            <pc:sldMk cId="1699880869" sldId="326"/>
            <ac:cxnSpMk id="58" creationId="{0950F5CA-B127-9559-5B33-250623703254}"/>
          </ac:cxnSpMkLst>
        </pc:cxnChg>
        <pc:cxnChg chg="add mod">
          <ac:chgData name="Philippe Karan" userId="c2e8f618-9ffe-4e23-aa52-34539506ef1c" providerId="ADAL" clId="{E8F4D8F7-B644-4C90-B48F-865583813CD9}" dt="2023-04-19T15:08:03.123" v="7601" actId="1036"/>
          <ac:cxnSpMkLst>
            <pc:docMk/>
            <pc:sldMk cId="1699880869" sldId="326"/>
            <ac:cxnSpMk id="59" creationId="{9182F75D-BB73-6B71-C34E-C8C5C1F84E45}"/>
          </ac:cxnSpMkLst>
        </pc:cxnChg>
        <pc:cxnChg chg="add mod">
          <ac:chgData name="Philippe Karan" userId="c2e8f618-9ffe-4e23-aa52-34539506ef1c" providerId="ADAL" clId="{E8F4D8F7-B644-4C90-B48F-865583813CD9}" dt="2023-04-19T15:08:03.123" v="7601" actId="1036"/>
          <ac:cxnSpMkLst>
            <pc:docMk/>
            <pc:sldMk cId="1699880869" sldId="326"/>
            <ac:cxnSpMk id="60" creationId="{8E022F35-184E-2A8F-8348-F5C1C108B079}"/>
          </ac:cxnSpMkLst>
        </pc:cxnChg>
        <pc:cxnChg chg="add del mod">
          <ac:chgData name="Philippe Karan" userId="c2e8f618-9ffe-4e23-aa52-34539506ef1c" providerId="ADAL" clId="{E8F4D8F7-B644-4C90-B48F-865583813CD9}" dt="2023-04-17T11:48:30.746" v="2460" actId="478"/>
          <ac:cxnSpMkLst>
            <pc:docMk/>
            <pc:sldMk cId="1699880869" sldId="326"/>
            <ac:cxnSpMk id="61" creationId="{7B39B258-FAB4-0F87-79B2-3AEA808E7E42}"/>
          </ac:cxnSpMkLst>
        </pc:cxnChg>
        <pc:cxnChg chg="add del mod">
          <ac:chgData name="Philippe Karan" userId="c2e8f618-9ffe-4e23-aa52-34539506ef1c" providerId="ADAL" clId="{E8F4D8F7-B644-4C90-B48F-865583813CD9}" dt="2023-04-17T11:48:31.133" v="2461" actId="478"/>
          <ac:cxnSpMkLst>
            <pc:docMk/>
            <pc:sldMk cId="1699880869" sldId="326"/>
            <ac:cxnSpMk id="62" creationId="{4F4AF758-BD5D-3982-3969-7D1DB755EE9D}"/>
          </ac:cxnSpMkLst>
        </pc:cxnChg>
        <pc:cxnChg chg="add del mod">
          <ac:chgData name="Philippe Karan" userId="c2e8f618-9ffe-4e23-aa52-34539506ef1c" providerId="ADAL" clId="{E8F4D8F7-B644-4C90-B48F-865583813CD9}" dt="2023-04-17T11:48:31.794" v="2462" actId="478"/>
          <ac:cxnSpMkLst>
            <pc:docMk/>
            <pc:sldMk cId="1699880869" sldId="326"/>
            <ac:cxnSpMk id="63" creationId="{378B65DB-C2F3-4EF0-7685-72B52FB9B6A6}"/>
          </ac:cxnSpMkLst>
        </pc:cxnChg>
        <pc:cxnChg chg="mod">
          <ac:chgData name="Philippe Karan" userId="c2e8f618-9ffe-4e23-aa52-34539506ef1c" providerId="ADAL" clId="{E8F4D8F7-B644-4C90-B48F-865583813CD9}" dt="2023-04-16T17:04:15.565" v="1956" actId="478"/>
          <ac:cxnSpMkLst>
            <pc:docMk/>
            <pc:sldMk cId="1699880869" sldId="326"/>
            <ac:cxnSpMk id="65" creationId="{18019AA8-D402-E93C-5906-8FFB7B60739B}"/>
          </ac:cxnSpMkLst>
        </pc:cxnChg>
        <pc:cxnChg chg="mod">
          <ac:chgData name="Philippe Karan" userId="c2e8f618-9ffe-4e23-aa52-34539506ef1c" providerId="ADAL" clId="{E8F4D8F7-B644-4C90-B48F-865583813CD9}" dt="2023-04-16T17:04:14.704" v="1955" actId="478"/>
          <ac:cxnSpMkLst>
            <pc:docMk/>
            <pc:sldMk cId="1699880869" sldId="326"/>
            <ac:cxnSpMk id="73" creationId="{D8EA8EA2-A211-3A72-B1D2-28A8A4AE2426}"/>
          </ac:cxnSpMkLst>
        </pc:cxnChg>
        <pc:cxnChg chg="mod">
          <ac:chgData name="Philippe Karan" userId="c2e8f618-9ffe-4e23-aa52-34539506ef1c" providerId="ADAL" clId="{E8F4D8F7-B644-4C90-B48F-865583813CD9}" dt="2023-04-16T16:44:13.103" v="1782"/>
          <ac:cxnSpMkLst>
            <pc:docMk/>
            <pc:sldMk cId="1699880869" sldId="326"/>
            <ac:cxnSpMk id="83" creationId="{5E665984-67F9-8EBB-6723-091E8D60C61B}"/>
          </ac:cxnSpMkLst>
        </pc:cxnChg>
        <pc:cxnChg chg="del mod topLvl">
          <ac:chgData name="Philippe Karan" userId="c2e8f618-9ffe-4e23-aa52-34539506ef1c" providerId="ADAL" clId="{E8F4D8F7-B644-4C90-B48F-865583813CD9}" dt="2023-04-16T18:19:07.889" v="2037" actId="478"/>
          <ac:cxnSpMkLst>
            <pc:docMk/>
            <pc:sldMk cId="1699880869" sldId="326"/>
            <ac:cxnSpMk id="91" creationId="{A8127F04-74C9-A299-2D01-E19A025A2B8F}"/>
          </ac:cxnSpMkLst>
        </pc:cxnChg>
        <pc:cxnChg chg="del mod topLvl">
          <ac:chgData name="Philippe Karan" userId="c2e8f618-9ffe-4e23-aa52-34539506ef1c" providerId="ADAL" clId="{E8F4D8F7-B644-4C90-B48F-865583813CD9}" dt="2023-04-16T18:19:07.889" v="2037" actId="478"/>
          <ac:cxnSpMkLst>
            <pc:docMk/>
            <pc:sldMk cId="1699880869" sldId="326"/>
            <ac:cxnSpMk id="99" creationId="{BEBE1AA1-FF5A-B566-8898-7988D11656DC}"/>
          </ac:cxnSpMkLst>
        </pc:cxnChg>
        <pc:cxnChg chg="del mod topLvl">
          <ac:chgData name="Philippe Karan" userId="c2e8f618-9ffe-4e23-aa52-34539506ef1c" providerId="ADAL" clId="{E8F4D8F7-B644-4C90-B48F-865583813CD9}" dt="2023-04-16T18:19:10.669" v="2038" actId="478"/>
          <ac:cxnSpMkLst>
            <pc:docMk/>
            <pc:sldMk cId="1699880869" sldId="326"/>
            <ac:cxnSpMk id="107" creationId="{C12E9272-951C-D941-970C-521BFAEA78CD}"/>
          </ac:cxnSpMkLst>
        </pc:cxnChg>
        <pc:cxnChg chg="del mod topLvl">
          <ac:chgData name="Philippe Karan" userId="c2e8f618-9ffe-4e23-aa52-34539506ef1c" providerId="ADAL" clId="{E8F4D8F7-B644-4C90-B48F-865583813CD9}" dt="2023-04-16T18:19:07.889" v="2037" actId="478"/>
          <ac:cxnSpMkLst>
            <pc:docMk/>
            <pc:sldMk cId="1699880869" sldId="326"/>
            <ac:cxnSpMk id="115" creationId="{B9482BC2-8633-B8C8-C68D-5D5907D414B0}"/>
          </ac:cxnSpMkLst>
        </pc:cxnChg>
        <pc:cxnChg chg="del mod topLvl">
          <ac:chgData name="Philippe Karan" userId="c2e8f618-9ffe-4e23-aa52-34539506ef1c" providerId="ADAL" clId="{E8F4D8F7-B644-4C90-B48F-865583813CD9}" dt="2023-04-16T18:19:07.889" v="2037" actId="478"/>
          <ac:cxnSpMkLst>
            <pc:docMk/>
            <pc:sldMk cId="1699880869" sldId="326"/>
            <ac:cxnSpMk id="123" creationId="{575C6181-E7C4-BE16-B8CC-331123AF0F55}"/>
          </ac:cxnSpMkLst>
        </pc:cxnChg>
        <pc:cxnChg chg="del mod topLvl">
          <ac:chgData name="Philippe Karan" userId="c2e8f618-9ffe-4e23-aa52-34539506ef1c" providerId="ADAL" clId="{E8F4D8F7-B644-4C90-B48F-865583813CD9}" dt="2023-04-16T18:19:10.669" v="2038" actId="478"/>
          <ac:cxnSpMkLst>
            <pc:docMk/>
            <pc:sldMk cId="1699880869" sldId="326"/>
            <ac:cxnSpMk id="131" creationId="{9EF3394F-ECD4-B668-0F9C-17FF13341130}"/>
          </ac:cxnSpMkLst>
        </pc:cxnChg>
        <pc:cxnChg chg="mod">
          <ac:chgData name="Philippe Karan" userId="c2e8f618-9ffe-4e23-aa52-34539506ef1c" providerId="ADAL" clId="{E8F4D8F7-B644-4C90-B48F-865583813CD9}" dt="2023-04-17T12:04:13.629" v="2581"/>
          <ac:cxnSpMkLst>
            <pc:docMk/>
            <pc:sldMk cId="1699880869" sldId="326"/>
            <ac:cxnSpMk id="134" creationId="{70928247-CBB0-BED2-72AB-E7AC73D5CF03}"/>
          </ac:cxnSpMkLst>
        </pc:cxnChg>
        <pc:cxnChg chg="mod">
          <ac:chgData name="Philippe Karan" userId="c2e8f618-9ffe-4e23-aa52-34539506ef1c" providerId="ADAL" clId="{E8F4D8F7-B644-4C90-B48F-865583813CD9}" dt="2023-04-17T12:05:46.286" v="2597" actId="1076"/>
          <ac:cxnSpMkLst>
            <pc:docMk/>
            <pc:sldMk cId="1699880869" sldId="326"/>
            <ac:cxnSpMk id="138" creationId="{D4C9DFE1-F30B-5359-D3AC-0BAA487B4B9F}"/>
          </ac:cxnSpMkLst>
        </pc:cxnChg>
        <pc:cxnChg chg="del mod topLvl">
          <ac:chgData name="Philippe Karan" userId="c2e8f618-9ffe-4e23-aa52-34539506ef1c" providerId="ADAL" clId="{E8F4D8F7-B644-4C90-B48F-865583813CD9}" dt="2023-04-16T18:19:07.889" v="2037" actId="478"/>
          <ac:cxnSpMkLst>
            <pc:docMk/>
            <pc:sldMk cId="1699880869" sldId="326"/>
            <ac:cxnSpMk id="139" creationId="{80B585ED-FE5D-39E3-0740-0B4281B46A7F}"/>
          </ac:cxnSpMkLst>
        </pc:cxnChg>
        <pc:cxnChg chg="mod">
          <ac:chgData name="Philippe Karan" userId="c2e8f618-9ffe-4e23-aa52-34539506ef1c" providerId="ADAL" clId="{E8F4D8F7-B644-4C90-B48F-865583813CD9}" dt="2023-04-17T12:06:47.646" v="2608" actId="1076"/>
          <ac:cxnSpMkLst>
            <pc:docMk/>
            <pc:sldMk cId="1699880869" sldId="326"/>
            <ac:cxnSpMk id="142" creationId="{040EA48B-7009-6E46-2169-1ACC8BAFC899}"/>
          </ac:cxnSpMkLst>
        </pc:cxnChg>
        <pc:cxnChg chg="mod">
          <ac:chgData name="Philippe Karan" userId="c2e8f618-9ffe-4e23-aa52-34539506ef1c" providerId="ADAL" clId="{E8F4D8F7-B644-4C90-B48F-865583813CD9}" dt="2023-04-17T12:04:13.629" v="2581"/>
          <ac:cxnSpMkLst>
            <pc:docMk/>
            <pc:sldMk cId="1699880869" sldId="326"/>
            <ac:cxnSpMk id="146" creationId="{0CDEED56-42AA-2FB0-3B3F-E7469700026D}"/>
          </ac:cxnSpMkLst>
        </pc:cxnChg>
        <pc:cxnChg chg="del mod topLvl">
          <ac:chgData name="Philippe Karan" userId="c2e8f618-9ffe-4e23-aa52-34539506ef1c" providerId="ADAL" clId="{E8F4D8F7-B644-4C90-B48F-865583813CD9}" dt="2023-04-16T18:19:07.889" v="2037" actId="478"/>
          <ac:cxnSpMkLst>
            <pc:docMk/>
            <pc:sldMk cId="1699880869" sldId="326"/>
            <ac:cxnSpMk id="147" creationId="{A81340F6-EE58-192E-FCB7-CD250DA19509}"/>
          </ac:cxnSpMkLst>
        </pc:cxnChg>
        <pc:cxnChg chg="del mod topLvl">
          <ac:chgData name="Philippe Karan" userId="c2e8f618-9ffe-4e23-aa52-34539506ef1c" providerId="ADAL" clId="{E8F4D8F7-B644-4C90-B48F-865583813CD9}" dt="2023-04-16T18:19:10.669" v="2038" actId="478"/>
          <ac:cxnSpMkLst>
            <pc:docMk/>
            <pc:sldMk cId="1699880869" sldId="326"/>
            <ac:cxnSpMk id="155" creationId="{7752953A-F86B-4A77-5096-BFB716B2F851}"/>
          </ac:cxnSpMkLst>
        </pc:cxnChg>
        <pc:cxnChg chg="mod">
          <ac:chgData name="Philippe Karan" userId="c2e8f618-9ffe-4e23-aa52-34539506ef1c" providerId="ADAL" clId="{E8F4D8F7-B644-4C90-B48F-865583813CD9}" dt="2023-04-17T12:04:13.629" v="2581"/>
          <ac:cxnSpMkLst>
            <pc:docMk/>
            <pc:sldMk cId="1699880869" sldId="326"/>
            <ac:cxnSpMk id="156" creationId="{E83DB916-33A1-B4A3-5D61-DCF00C91F45F}"/>
          </ac:cxnSpMkLst>
        </pc:cxnChg>
        <pc:cxnChg chg="mod topLvl">
          <ac:chgData name="Philippe Karan" userId="c2e8f618-9ffe-4e23-aa52-34539506ef1c" providerId="ADAL" clId="{E8F4D8F7-B644-4C90-B48F-865583813CD9}" dt="2023-04-16T18:32:27.373" v="2044" actId="164"/>
          <ac:cxnSpMkLst>
            <pc:docMk/>
            <pc:sldMk cId="1699880869" sldId="326"/>
            <ac:cxnSpMk id="163" creationId="{7554DBBA-8F05-2F00-B35A-6B2F3726D90A}"/>
          </ac:cxnSpMkLst>
        </pc:cxnChg>
        <pc:cxnChg chg="mod">
          <ac:chgData name="Philippe Karan" userId="c2e8f618-9ffe-4e23-aa52-34539506ef1c" providerId="ADAL" clId="{E8F4D8F7-B644-4C90-B48F-865583813CD9}" dt="2023-04-17T12:04:13.629" v="2581"/>
          <ac:cxnSpMkLst>
            <pc:docMk/>
            <pc:sldMk cId="1699880869" sldId="326"/>
            <ac:cxnSpMk id="169" creationId="{61A5DF3D-80D9-0EAA-C226-11C2C2E017C7}"/>
          </ac:cxnSpMkLst>
        </pc:cxnChg>
        <pc:cxnChg chg="del mod topLvl">
          <ac:chgData name="Philippe Karan" userId="c2e8f618-9ffe-4e23-aa52-34539506ef1c" providerId="ADAL" clId="{E8F4D8F7-B644-4C90-B48F-865583813CD9}" dt="2023-04-16T18:19:16.217" v="2041" actId="478"/>
          <ac:cxnSpMkLst>
            <pc:docMk/>
            <pc:sldMk cId="1699880869" sldId="326"/>
            <ac:cxnSpMk id="171" creationId="{0299322C-CD26-DDE8-F02B-8F0FBCB2CC23}"/>
          </ac:cxnSpMkLst>
        </pc:cxnChg>
        <pc:cxnChg chg="add del mod">
          <ac:chgData name="Philippe Karan" userId="c2e8f618-9ffe-4e23-aa52-34539506ef1c" providerId="ADAL" clId="{E8F4D8F7-B644-4C90-B48F-865583813CD9}" dt="2023-04-17T12:05:49.565" v="2599" actId="478"/>
          <ac:cxnSpMkLst>
            <pc:docMk/>
            <pc:sldMk cId="1699880869" sldId="326"/>
            <ac:cxnSpMk id="176" creationId="{CFEF8A68-0A61-2213-2620-7E5528BFAF4A}"/>
          </ac:cxnSpMkLst>
        </pc:cxnChg>
        <pc:cxnChg chg="add del mod">
          <ac:chgData name="Philippe Karan" userId="c2e8f618-9ffe-4e23-aa52-34539506ef1c" providerId="ADAL" clId="{E8F4D8F7-B644-4C90-B48F-865583813CD9}" dt="2023-04-17T12:06:03.654" v="2601" actId="478"/>
          <ac:cxnSpMkLst>
            <pc:docMk/>
            <pc:sldMk cId="1699880869" sldId="326"/>
            <ac:cxnSpMk id="177" creationId="{66DF43AC-8732-F7FD-2716-E94E392527BF}"/>
          </ac:cxnSpMkLst>
        </pc:cxnChg>
        <pc:cxnChg chg="add del mod">
          <ac:chgData name="Philippe Karan" userId="c2e8f618-9ffe-4e23-aa52-34539506ef1c" providerId="ADAL" clId="{E8F4D8F7-B644-4C90-B48F-865583813CD9}" dt="2023-04-17T12:06:12.614" v="2604" actId="478"/>
          <ac:cxnSpMkLst>
            <pc:docMk/>
            <pc:sldMk cId="1699880869" sldId="326"/>
            <ac:cxnSpMk id="178" creationId="{1CCB9099-6046-988B-E3F2-0C73774729B1}"/>
          </ac:cxnSpMkLst>
        </pc:cxnChg>
        <pc:cxnChg chg="del mod topLvl">
          <ac:chgData name="Philippe Karan" userId="c2e8f618-9ffe-4e23-aa52-34539506ef1c" providerId="ADAL" clId="{E8F4D8F7-B644-4C90-B48F-865583813CD9}" dt="2023-04-16T18:19:16.217" v="2041" actId="478"/>
          <ac:cxnSpMkLst>
            <pc:docMk/>
            <pc:sldMk cId="1699880869" sldId="326"/>
            <ac:cxnSpMk id="179" creationId="{91C89FBC-9A2A-09F3-5D96-9FB293469719}"/>
          </ac:cxnSpMkLst>
        </pc:cxnChg>
        <pc:cxnChg chg="add del mod">
          <ac:chgData name="Philippe Karan" userId="c2e8f618-9ffe-4e23-aa52-34539506ef1c" providerId="ADAL" clId="{E8F4D8F7-B644-4C90-B48F-865583813CD9}" dt="2023-04-17T12:06:51.509" v="2611" actId="478"/>
          <ac:cxnSpMkLst>
            <pc:docMk/>
            <pc:sldMk cId="1699880869" sldId="326"/>
            <ac:cxnSpMk id="179" creationId="{EC6CDE81-C3D8-1B4C-E854-E0B8D48D9A10}"/>
          </ac:cxnSpMkLst>
        </pc:cxnChg>
        <pc:cxnChg chg="add del mod">
          <ac:chgData name="Philippe Karan" userId="c2e8f618-9ffe-4e23-aa52-34539506ef1c" providerId="ADAL" clId="{E8F4D8F7-B644-4C90-B48F-865583813CD9}" dt="2023-04-17T12:07:07.262" v="2614" actId="478"/>
          <ac:cxnSpMkLst>
            <pc:docMk/>
            <pc:sldMk cId="1699880869" sldId="326"/>
            <ac:cxnSpMk id="180" creationId="{EE892DC2-9FE1-4619-B70D-45E1CD76ACC0}"/>
          </ac:cxnSpMkLst>
        </pc:cxnChg>
        <pc:cxnChg chg="add del mod">
          <ac:chgData name="Philippe Karan" userId="c2e8f618-9ffe-4e23-aa52-34539506ef1c" providerId="ADAL" clId="{E8F4D8F7-B644-4C90-B48F-865583813CD9}" dt="2023-04-17T12:07:16.181" v="2616" actId="478"/>
          <ac:cxnSpMkLst>
            <pc:docMk/>
            <pc:sldMk cId="1699880869" sldId="326"/>
            <ac:cxnSpMk id="181" creationId="{30502ED8-13E3-C859-BFAC-E1C37FE5AD7A}"/>
          </ac:cxnSpMkLst>
        </pc:cxnChg>
        <pc:cxnChg chg="add mod">
          <ac:chgData name="Philippe Karan" userId="c2e8f618-9ffe-4e23-aa52-34539506ef1c" providerId="ADAL" clId="{E8F4D8F7-B644-4C90-B48F-865583813CD9}" dt="2023-04-19T15:08:03.123" v="7601" actId="1036"/>
          <ac:cxnSpMkLst>
            <pc:docMk/>
            <pc:sldMk cId="1699880869" sldId="326"/>
            <ac:cxnSpMk id="184" creationId="{D8644A2C-97EC-F57B-8650-78AA17F4C652}"/>
          </ac:cxnSpMkLst>
        </pc:cxnChg>
        <pc:cxnChg chg="add mod">
          <ac:chgData name="Philippe Karan" userId="c2e8f618-9ffe-4e23-aa52-34539506ef1c" providerId="ADAL" clId="{E8F4D8F7-B644-4C90-B48F-865583813CD9}" dt="2023-04-19T15:08:03.123" v="7601" actId="1036"/>
          <ac:cxnSpMkLst>
            <pc:docMk/>
            <pc:sldMk cId="1699880869" sldId="326"/>
            <ac:cxnSpMk id="185" creationId="{D95091E8-3DB6-EB34-0585-D6550E9A375B}"/>
          </ac:cxnSpMkLst>
        </pc:cxnChg>
        <pc:cxnChg chg="add mod">
          <ac:chgData name="Philippe Karan" userId="c2e8f618-9ffe-4e23-aa52-34539506ef1c" providerId="ADAL" clId="{E8F4D8F7-B644-4C90-B48F-865583813CD9}" dt="2023-04-19T15:08:03.123" v="7601" actId="1036"/>
          <ac:cxnSpMkLst>
            <pc:docMk/>
            <pc:sldMk cId="1699880869" sldId="326"/>
            <ac:cxnSpMk id="186" creationId="{8BD26DC2-BD9D-4CC8-9CDF-9E76F08BDC1D}"/>
          </ac:cxnSpMkLst>
        </pc:cxnChg>
        <pc:cxnChg chg="add mod">
          <ac:chgData name="Philippe Karan" userId="c2e8f618-9ffe-4e23-aa52-34539506ef1c" providerId="ADAL" clId="{E8F4D8F7-B644-4C90-B48F-865583813CD9}" dt="2023-04-19T15:08:03.123" v="7601" actId="1036"/>
          <ac:cxnSpMkLst>
            <pc:docMk/>
            <pc:sldMk cId="1699880869" sldId="326"/>
            <ac:cxnSpMk id="187" creationId="{69101ABA-AE9A-4AD3-ACE0-E7009967DA5F}"/>
          </ac:cxnSpMkLst>
        </pc:cxnChg>
        <pc:cxnChg chg="add mod">
          <ac:chgData name="Philippe Karan" userId="c2e8f618-9ffe-4e23-aa52-34539506ef1c" providerId="ADAL" clId="{E8F4D8F7-B644-4C90-B48F-865583813CD9}" dt="2023-04-19T15:08:03.123" v="7601" actId="1036"/>
          <ac:cxnSpMkLst>
            <pc:docMk/>
            <pc:sldMk cId="1699880869" sldId="326"/>
            <ac:cxnSpMk id="188" creationId="{DA420FD0-E85A-86A7-F923-7747DBCF6757}"/>
          </ac:cxnSpMkLst>
        </pc:cxnChg>
        <pc:cxnChg chg="add mod">
          <ac:chgData name="Philippe Karan" userId="c2e8f618-9ffe-4e23-aa52-34539506ef1c" providerId="ADAL" clId="{E8F4D8F7-B644-4C90-B48F-865583813CD9}" dt="2023-04-19T15:08:03.123" v="7601" actId="1036"/>
          <ac:cxnSpMkLst>
            <pc:docMk/>
            <pc:sldMk cId="1699880869" sldId="326"/>
            <ac:cxnSpMk id="189" creationId="{293032E2-A0C1-3478-5454-C6CDB82E2E79}"/>
          </ac:cxnSpMkLst>
        </pc:cxnChg>
        <pc:cxnChg chg="add mod">
          <ac:chgData name="Philippe Karan" userId="c2e8f618-9ffe-4e23-aa52-34539506ef1c" providerId="ADAL" clId="{E8F4D8F7-B644-4C90-B48F-865583813CD9}" dt="2023-04-19T15:08:03.123" v="7601" actId="1036"/>
          <ac:cxnSpMkLst>
            <pc:docMk/>
            <pc:sldMk cId="1699880869" sldId="326"/>
            <ac:cxnSpMk id="190" creationId="{D9A2B1C7-5F9F-4445-7AA2-FFCC061CAC5C}"/>
          </ac:cxnSpMkLst>
        </pc:cxnChg>
        <pc:cxnChg chg="add mod">
          <ac:chgData name="Philippe Karan" userId="c2e8f618-9ffe-4e23-aa52-34539506ef1c" providerId="ADAL" clId="{E8F4D8F7-B644-4C90-B48F-865583813CD9}" dt="2023-04-19T15:08:03.123" v="7601" actId="1036"/>
          <ac:cxnSpMkLst>
            <pc:docMk/>
            <pc:sldMk cId="1699880869" sldId="326"/>
            <ac:cxnSpMk id="191" creationId="{56DC3A83-AF02-6665-241F-7C3CEEA3C011}"/>
          </ac:cxnSpMkLst>
        </pc:cxnChg>
        <pc:cxnChg chg="mod">
          <ac:chgData name="Philippe Karan" userId="c2e8f618-9ffe-4e23-aa52-34539506ef1c" providerId="ADAL" clId="{E8F4D8F7-B644-4C90-B48F-865583813CD9}" dt="2023-04-16T16:58:43.177" v="1871"/>
          <ac:cxnSpMkLst>
            <pc:docMk/>
            <pc:sldMk cId="1699880869" sldId="326"/>
            <ac:cxnSpMk id="195" creationId="{115FF57F-8684-C495-9797-311E65602575}"/>
          </ac:cxnSpMkLst>
        </pc:cxnChg>
        <pc:cxnChg chg="mod">
          <ac:chgData name="Philippe Karan" userId="c2e8f618-9ffe-4e23-aa52-34539506ef1c" providerId="ADAL" clId="{E8F4D8F7-B644-4C90-B48F-865583813CD9}" dt="2023-04-16T17:05:21.088" v="1962" actId="478"/>
          <ac:cxnSpMkLst>
            <pc:docMk/>
            <pc:sldMk cId="1699880869" sldId="326"/>
            <ac:cxnSpMk id="203" creationId="{66FAD278-D59F-B9C7-B4A0-6D305A00E2D4}"/>
          </ac:cxnSpMkLst>
        </pc:cxnChg>
        <pc:cxnChg chg="mod">
          <ac:chgData name="Philippe Karan" userId="c2e8f618-9ffe-4e23-aa52-34539506ef1c" providerId="ADAL" clId="{E8F4D8F7-B644-4C90-B48F-865583813CD9}" dt="2023-04-16T17:05:21.088" v="1962" actId="478"/>
          <ac:cxnSpMkLst>
            <pc:docMk/>
            <pc:sldMk cId="1699880869" sldId="326"/>
            <ac:cxnSpMk id="211" creationId="{B5868B5A-E69D-F485-2C5A-FE0FE4159915}"/>
          </ac:cxnSpMkLst>
        </pc:cxnChg>
        <pc:cxnChg chg="mod">
          <ac:chgData name="Philippe Karan" userId="c2e8f618-9ffe-4e23-aa52-34539506ef1c" providerId="ADAL" clId="{E8F4D8F7-B644-4C90-B48F-865583813CD9}" dt="2023-04-16T16:58:43.177" v="1871"/>
          <ac:cxnSpMkLst>
            <pc:docMk/>
            <pc:sldMk cId="1699880869" sldId="326"/>
            <ac:cxnSpMk id="219" creationId="{DBFC4787-DB31-C600-97A5-34493092FA25}"/>
          </ac:cxnSpMkLst>
        </pc:cxnChg>
        <pc:cxnChg chg="mod">
          <ac:chgData name="Philippe Karan" userId="c2e8f618-9ffe-4e23-aa52-34539506ef1c" providerId="ADAL" clId="{E8F4D8F7-B644-4C90-B48F-865583813CD9}" dt="2023-04-16T17:05:21.088" v="1962" actId="478"/>
          <ac:cxnSpMkLst>
            <pc:docMk/>
            <pc:sldMk cId="1699880869" sldId="326"/>
            <ac:cxnSpMk id="227" creationId="{74BA81E0-5294-6D42-3FF3-F1119B498605}"/>
          </ac:cxnSpMkLst>
        </pc:cxnChg>
        <pc:cxnChg chg="mod">
          <ac:chgData name="Philippe Karan" userId="c2e8f618-9ffe-4e23-aa52-34539506ef1c" providerId="ADAL" clId="{E8F4D8F7-B644-4C90-B48F-865583813CD9}" dt="2023-04-16T17:05:21.088" v="1962" actId="478"/>
          <ac:cxnSpMkLst>
            <pc:docMk/>
            <pc:sldMk cId="1699880869" sldId="326"/>
            <ac:cxnSpMk id="235" creationId="{ABF72369-A975-A557-C308-E98B8701C4B0}"/>
          </ac:cxnSpMkLst>
        </pc:cxnChg>
        <pc:cxnChg chg="mod">
          <ac:chgData name="Philippe Karan" userId="c2e8f618-9ffe-4e23-aa52-34539506ef1c" providerId="ADAL" clId="{E8F4D8F7-B644-4C90-B48F-865583813CD9}" dt="2023-04-16T16:58:43.177" v="1871"/>
          <ac:cxnSpMkLst>
            <pc:docMk/>
            <pc:sldMk cId="1699880869" sldId="326"/>
            <ac:cxnSpMk id="243" creationId="{06DED601-699B-6D54-796C-677B302939D6}"/>
          </ac:cxnSpMkLst>
        </pc:cxnChg>
        <pc:cxnChg chg="mod">
          <ac:chgData name="Philippe Karan" userId="c2e8f618-9ffe-4e23-aa52-34539506ef1c" providerId="ADAL" clId="{E8F4D8F7-B644-4C90-B48F-865583813CD9}" dt="2023-04-16T17:05:21.088" v="1962" actId="478"/>
          <ac:cxnSpMkLst>
            <pc:docMk/>
            <pc:sldMk cId="1699880869" sldId="326"/>
            <ac:cxnSpMk id="251" creationId="{FD33965E-93E5-21D8-456D-AB23039099DB}"/>
          </ac:cxnSpMkLst>
        </pc:cxnChg>
        <pc:cxnChg chg="mod">
          <ac:chgData name="Philippe Karan" userId="c2e8f618-9ffe-4e23-aa52-34539506ef1c" providerId="ADAL" clId="{E8F4D8F7-B644-4C90-B48F-865583813CD9}" dt="2023-04-16T17:05:21.088" v="1962" actId="478"/>
          <ac:cxnSpMkLst>
            <pc:docMk/>
            <pc:sldMk cId="1699880869" sldId="326"/>
            <ac:cxnSpMk id="259" creationId="{00134037-95F9-67D0-1EF7-BF14D2D28902}"/>
          </ac:cxnSpMkLst>
        </pc:cxnChg>
        <pc:cxnChg chg="mod">
          <ac:chgData name="Philippe Karan" userId="c2e8f618-9ffe-4e23-aa52-34539506ef1c" providerId="ADAL" clId="{E8F4D8F7-B644-4C90-B48F-865583813CD9}" dt="2023-04-16T16:58:43.177" v="1871"/>
          <ac:cxnSpMkLst>
            <pc:docMk/>
            <pc:sldMk cId="1699880869" sldId="326"/>
            <ac:cxnSpMk id="267" creationId="{5FCE0278-2628-CFF2-E614-2C6B7EFF9354}"/>
          </ac:cxnSpMkLst>
        </pc:cxnChg>
        <pc:cxnChg chg="mod">
          <ac:chgData name="Philippe Karan" userId="c2e8f618-9ffe-4e23-aa52-34539506ef1c" providerId="ADAL" clId="{E8F4D8F7-B644-4C90-B48F-865583813CD9}" dt="2023-04-16T17:05:21.088" v="1962" actId="478"/>
          <ac:cxnSpMkLst>
            <pc:docMk/>
            <pc:sldMk cId="1699880869" sldId="326"/>
            <ac:cxnSpMk id="275" creationId="{9AD25C61-6689-F2FC-EFD9-E1A581E748C8}"/>
          </ac:cxnSpMkLst>
        </pc:cxnChg>
        <pc:cxnChg chg="mod">
          <ac:chgData name="Philippe Karan" userId="c2e8f618-9ffe-4e23-aa52-34539506ef1c" providerId="ADAL" clId="{E8F4D8F7-B644-4C90-B48F-865583813CD9}" dt="2023-04-16T17:05:21.088" v="1962" actId="478"/>
          <ac:cxnSpMkLst>
            <pc:docMk/>
            <pc:sldMk cId="1699880869" sldId="326"/>
            <ac:cxnSpMk id="283" creationId="{E116A42E-E68D-A301-5E84-3FB6D92CD1E6}"/>
          </ac:cxnSpMkLst>
        </pc:cxnChg>
        <pc:cxnChg chg="mod">
          <ac:chgData name="Philippe Karan" userId="c2e8f618-9ffe-4e23-aa52-34539506ef1c" providerId="ADAL" clId="{E8F4D8F7-B644-4C90-B48F-865583813CD9}" dt="2023-04-16T16:58:43.177" v="1871"/>
          <ac:cxnSpMkLst>
            <pc:docMk/>
            <pc:sldMk cId="1699880869" sldId="326"/>
            <ac:cxnSpMk id="291" creationId="{6412814E-88CA-1FCF-A56E-33F6AA150502}"/>
          </ac:cxnSpMkLst>
        </pc:cxnChg>
        <pc:cxnChg chg="mod">
          <ac:chgData name="Philippe Karan" userId="c2e8f618-9ffe-4e23-aa52-34539506ef1c" providerId="ADAL" clId="{E8F4D8F7-B644-4C90-B48F-865583813CD9}" dt="2023-04-16T17:05:21.088" v="1962" actId="478"/>
          <ac:cxnSpMkLst>
            <pc:docMk/>
            <pc:sldMk cId="1699880869" sldId="326"/>
            <ac:cxnSpMk id="299" creationId="{F01A1E16-5D1D-C854-0FB3-400599152D36}"/>
          </ac:cxnSpMkLst>
        </pc:cxnChg>
        <pc:cxnChg chg="mod">
          <ac:chgData name="Philippe Karan" userId="c2e8f618-9ffe-4e23-aa52-34539506ef1c" providerId="ADAL" clId="{E8F4D8F7-B644-4C90-B48F-865583813CD9}" dt="2023-04-16T17:05:21.088" v="1962" actId="478"/>
          <ac:cxnSpMkLst>
            <pc:docMk/>
            <pc:sldMk cId="1699880869" sldId="326"/>
            <ac:cxnSpMk id="307" creationId="{A5825A10-B1D7-E577-F306-F67CBD559EE1}"/>
          </ac:cxnSpMkLst>
        </pc:cxnChg>
        <pc:cxnChg chg="mod">
          <ac:chgData name="Philippe Karan" userId="c2e8f618-9ffe-4e23-aa52-34539506ef1c" providerId="ADAL" clId="{E8F4D8F7-B644-4C90-B48F-865583813CD9}" dt="2023-04-16T17:04:08.927" v="1953"/>
          <ac:cxnSpMkLst>
            <pc:docMk/>
            <pc:sldMk cId="1699880869" sldId="326"/>
            <ac:cxnSpMk id="331" creationId="{C9414D99-F757-0509-1C45-D9A0C4D45B04}"/>
          </ac:cxnSpMkLst>
        </pc:cxnChg>
        <pc:cxnChg chg="mod">
          <ac:chgData name="Philippe Karan" userId="c2e8f618-9ffe-4e23-aa52-34539506ef1c" providerId="ADAL" clId="{E8F4D8F7-B644-4C90-B48F-865583813CD9}" dt="2023-04-16T18:36:39.712" v="2090" actId="478"/>
          <ac:cxnSpMkLst>
            <pc:docMk/>
            <pc:sldMk cId="1699880869" sldId="326"/>
            <ac:cxnSpMk id="339" creationId="{FD74F20C-F93C-A4BB-623C-CA6D4D4DD78D}"/>
          </ac:cxnSpMkLst>
        </pc:cxnChg>
        <pc:cxnChg chg="mod">
          <ac:chgData name="Philippe Karan" userId="c2e8f618-9ffe-4e23-aa52-34539506ef1c" providerId="ADAL" clId="{E8F4D8F7-B644-4C90-B48F-865583813CD9}" dt="2023-04-16T18:36:39.712" v="2090" actId="478"/>
          <ac:cxnSpMkLst>
            <pc:docMk/>
            <pc:sldMk cId="1699880869" sldId="326"/>
            <ac:cxnSpMk id="347" creationId="{5AB1C31A-DBF8-ABA4-1954-EAE74CC13886}"/>
          </ac:cxnSpMkLst>
        </pc:cxnChg>
        <pc:cxnChg chg="mod">
          <ac:chgData name="Philippe Karan" userId="c2e8f618-9ffe-4e23-aa52-34539506ef1c" providerId="ADAL" clId="{E8F4D8F7-B644-4C90-B48F-865583813CD9}" dt="2023-04-16T17:04:08.927" v="1953"/>
          <ac:cxnSpMkLst>
            <pc:docMk/>
            <pc:sldMk cId="1699880869" sldId="326"/>
            <ac:cxnSpMk id="355" creationId="{305DD268-1293-A1C7-D7E0-86766E560137}"/>
          </ac:cxnSpMkLst>
        </pc:cxnChg>
        <pc:cxnChg chg="mod">
          <ac:chgData name="Philippe Karan" userId="c2e8f618-9ffe-4e23-aa52-34539506ef1c" providerId="ADAL" clId="{E8F4D8F7-B644-4C90-B48F-865583813CD9}" dt="2023-04-16T18:36:39.712" v="2090" actId="478"/>
          <ac:cxnSpMkLst>
            <pc:docMk/>
            <pc:sldMk cId="1699880869" sldId="326"/>
            <ac:cxnSpMk id="363" creationId="{2903FFEB-F534-1A73-063C-40688F0D217F}"/>
          </ac:cxnSpMkLst>
        </pc:cxnChg>
        <pc:cxnChg chg="mod">
          <ac:chgData name="Philippe Karan" userId="c2e8f618-9ffe-4e23-aa52-34539506ef1c" providerId="ADAL" clId="{E8F4D8F7-B644-4C90-B48F-865583813CD9}" dt="2023-04-16T18:36:39.712" v="2090" actId="478"/>
          <ac:cxnSpMkLst>
            <pc:docMk/>
            <pc:sldMk cId="1699880869" sldId="326"/>
            <ac:cxnSpMk id="371" creationId="{BF15A128-B790-AB7E-0EBA-04144B9B6902}"/>
          </ac:cxnSpMkLst>
        </pc:cxnChg>
        <pc:cxnChg chg="mod">
          <ac:chgData name="Philippe Karan" userId="c2e8f618-9ffe-4e23-aa52-34539506ef1c" providerId="ADAL" clId="{E8F4D8F7-B644-4C90-B48F-865583813CD9}" dt="2023-04-16T17:04:08.927" v="1953"/>
          <ac:cxnSpMkLst>
            <pc:docMk/>
            <pc:sldMk cId="1699880869" sldId="326"/>
            <ac:cxnSpMk id="379" creationId="{BEF00110-EE1A-00B3-31E0-9510A08DF307}"/>
          </ac:cxnSpMkLst>
        </pc:cxnChg>
        <pc:cxnChg chg="mod">
          <ac:chgData name="Philippe Karan" userId="c2e8f618-9ffe-4e23-aa52-34539506ef1c" providerId="ADAL" clId="{E8F4D8F7-B644-4C90-B48F-865583813CD9}" dt="2023-04-16T18:36:39.712" v="2090" actId="478"/>
          <ac:cxnSpMkLst>
            <pc:docMk/>
            <pc:sldMk cId="1699880869" sldId="326"/>
            <ac:cxnSpMk id="387" creationId="{9B7365F6-3A53-E8F1-2CA9-37E66A3476AC}"/>
          </ac:cxnSpMkLst>
        </pc:cxnChg>
        <pc:cxnChg chg="mod">
          <ac:chgData name="Philippe Karan" userId="c2e8f618-9ffe-4e23-aa52-34539506ef1c" providerId="ADAL" clId="{E8F4D8F7-B644-4C90-B48F-865583813CD9}" dt="2023-04-16T18:36:39.712" v="2090" actId="478"/>
          <ac:cxnSpMkLst>
            <pc:docMk/>
            <pc:sldMk cId="1699880869" sldId="326"/>
            <ac:cxnSpMk id="395" creationId="{70481D9B-66FB-6856-450C-B9068612F272}"/>
          </ac:cxnSpMkLst>
        </pc:cxnChg>
        <pc:cxnChg chg="mod">
          <ac:chgData name="Philippe Karan" userId="c2e8f618-9ffe-4e23-aa52-34539506ef1c" providerId="ADAL" clId="{E8F4D8F7-B644-4C90-B48F-865583813CD9}" dt="2023-04-16T17:04:08.927" v="1953"/>
          <ac:cxnSpMkLst>
            <pc:docMk/>
            <pc:sldMk cId="1699880869" sldId="326"/>
            <ac:cxnSpMk id="403" creationId="{9FFF85AF-13BB-73F8-0AE5-CC167B14CE1D}"/>
          </ac:cxnSpMkLst>
        </pc:cxnChg>
        <pc:cxnChg chg="mod">
          <ac:chgData name="Philippe Karan" userId="c2e8f618-9ffe-4e23-aa52-34539506ef1c" providerId="ADAL" clId="{E8F4D8F7-B644-4C90-B48F-865583813CD9}" dt="2023-04-16T18:36:39.712" v="2090" actId="478"/>
          <ac:cxnSpMkLst>
            <pc:docMk/>
            <pc:sldMk cId="1699880869" sldId="326"/>
            <ac:cxnSpMk id="411" creationId="{89D3B4A0-1C50-D60C-3192-0A1659298894}"/>
          </ac:cxnSpMkLst>
        </pc:cxnChg>
        <pc:cxnChg chg="mod">
          <ac:chgData name="Philippe Karan" userId="c2e8f618-9ffe-4e23-aa52-34539506ef1c" providerId="ADAL" clId="{E8F4D8F7-B644-4C90-B48F-865583813CD9}" dt="2023-04-16T18:36:39.712" v="2090" actId="478"/>
          <ac:cxnSpMkLst>
            <pc:docMk/>
            <pc:sldMk cId="1699880869" sldId="326"/>
            <ac:cxnSpMk id="419" creationId="{6F3698F5-987A-BFFF-11A8-14042EE41743}"/>
          </ac:cxnSpMkLst>
        </pc:cxnChg>
        <pc:cxnChg chg="mod">
          <ac:chgData name="Philippe Karan" userId="c2e8f618-9ffe-4e23-aa52-34539506ef1c" providerId="ADAL" clId="{E8F4D8F7-B644-4C90-B48F-865583813CD9}" dt="2023-04-16T17:04:08.927" v="1953"/>
          <ac:cxnSpMkLst>
            <pc:docMk/>
            <pc:sldMk cId="1699880869" sldId="326"/>
            <ac:cxnSpMk id="427" creationId="{53909D13-B7D7-F967-80F1-89097EC6C4B7}"/>
          </ac:cxnSpMkLst>
        </pc:cxnChg>
        <pc:cxnChg chg="mod">
          <ac:chgData name="Philippe Karan" userId="c2e8f618-9ffe-4e23-aa52-34539506ef1c" providerId="ADAL" clId="{E8F4D8F7-B644-4C90-B48F-865583813CD9}" dt="2023-04-16T18:36:39.712" v="2090" actId="478"/>
          <ac:cxnSpMkLst>
            <pc:docMk/>
            <pc:sldMk cId="1699880869" sldId="326"/>
            <ac:cxnSpMk id="435" creationId="{262C39E9-6A23-3CAC-D548-CFA829AECCA2}"/>
          </ac:cxnSpMkLst>
        </pc:cxnChg>
        <pc:cxnChg chg="mod">
          <ac:chgData name="Philippe Karan" userId="c2e8f618-9ffe-4e23-aa52-34539506ef1c" providerId="ADAL" clId="{E8F4D8F7-B644-4C90-B48F-865583813CD9}" dt="2023-04-16T18:36:39.712" v="2090" actId="478"/>
          <ac:cxnSpMkLst>
            <pc:docMk/>
            <pc:sldMk cId="1699880869" sldId="326"/>
            <ac:cxnSpMk id="443" creationId="{4EE39D8F-045B-F3B4-EB8B-7DA0A10838E5}"/>
          </ac:cxnSpMkLst>
        </pc:cxnChg>
        <pc:cxnChg chg="mod">
          <ac:chgData name="Philippe Karan" userId="c2e8f618-9ffe-4e23-aa52-34539506ef1c" providerId="ADAL" clId="{E8F4D8F7-B644-4C90-B48F-865583813CD9}" dt="2023-04-16T17:05:25.364" v="1964"/>
          <ac:cxnSpMkLst>
            <pc:docMk/>
            <pc:sldMk cId="1699880869" sldId="326"/>
            <ac:cxnSpMk id="451" creationId="{B1AED870-467E-8BC1-9525-748133EFCE3B}"/>
          </ac:cxnSpMkLst>
        </pc:cxnChg>
        <pc:cxnChg chg="mod">
          <ac:chgData name="Philippe Karan" userId="c2e8f618-9ffe-4e23-aa52-34539506ef1c" providerId="ADAL" clId="{E8F4D8F7-B644-4C90-B48F-865583813CD9}" dt="2023-04-16T18:36:39.712" v="2090" actId="478"/>
          <ac:cxnSpMkLst>
            <pc:docMk/>
            <pc:sldMk cId="1699880869" sldId="326"/>
            <ac:cxnSpMk id="459" creationId="{D9485C12-0C97-4095-D453-7B367A434311}"/>
          </ac:cxnSpMkLst>
        </pc:cxnChg>
        <pc:cxnChg chg="mod">
          <ac:chgData name="Philippe Karan" userId="c2e8f618-9ffe-4e23-aa52-34539506ef1c" providerId="ADAL" clId="{E8F4D8F7-B644-4C90-B48F-865583813CD9}" dt="2023-04-16T18:36:39.712" v="2090" actId="478"/>
          <ac:cxnSpMkLst>
            <pc:docMk/>
            <pc:sldMk cId="1699880869" sldId="326"/>
            <ac:cxnSpMk id="467" creationId="{59D53967-7D7D-6037-A2CE-B65295D58A9A}"/>
          </ac:cxnSpMkLst>
        </pc:cxnChg>
        <pc:cxnChg chg="mod">
          <ac:chgData name="Philippe Karan" userId="c2e8f618-9ffe-4e23-aa52-34539506ef1c" providerId="ADAL" clId="{E8F4D8F7-B644-4C90-B48F-865583813CD9}" dt="2023-04-16T17:05:25.364" v="1964"/>
          <ac:cxnSpMkLst>
            <pc:docMk/>
            <pc:sldMk cId="1699880869" sldId="326"/>
            <ac:cxnSpMk id="475" creationId="{37452C79-F3FB-45D5-5C11-17DF94FD1C8F}"/>
          </ac:cxnSpMkLst>
        </pc:cxnChg>
        <pc:cxnChg chg="mod">
          <ac:chgData name="Philippe Karan" userId="c2e8f618-9ffe-4e23-aa52-34539506ef1c" providerId="ADAL" clId="{E8F4D8F7-B644-4C90-B48F-865583813CD9}" dt="2023-04-16T18:36:39.712" v="2090" actId="478"/>
          <ac:cxnSpMkLst>
            <pc:docMk/>
            <pc:sldMk cId="1699880869" sldId="326"/>
            <ac:cxnSpMk id="483" creationId="{6CE64218-DC0A-8C01-D8FC-61501446EE09}"/>
          </ac:cxnSpMkLst>
        </pc:cxnChg>
        <pc:cxnChg chg="mod">
          <ac:chgData name="Philippe Karan" userId="c2e8f618-9ffe-4e23-aa52-34539506ef1c" providerId="ADAL" clId="{E8F4D8F7-B644-4C90-B48F-865583813CD9}" dt="2023-04-16T18:36:39.712" v="2090" actId="478"/>
          <ac:cxnSpMkLst>
            <pc:docMk/>
            <pc:sldMk cId="1699880869" sldId="326"/>
            <ac:cxnSpMk id="491" creationId="{FAC4D0C3-B6C5-D052-6BBE-1311F1B94F61}"/>
          </ac:cxnSpMkLst>
        </pc:cxnChg>
        <pc:cxnChg chg="mod">
          <ac:chgData name="Philippe Karan" userId="c2e8f618-9ffe-4e23-aa52-34539506ef1c" providerId="ADAL" clId="{E8F4D8F7-B644-4C90-B48F-865583813CD9}" dt="2023-04-16T17:05:25.364" v="1964"/>
          <ac:cxnSpMkLst>
            <pc:docMk/>
            <pc:sldMk cId="1699880869" sldId="326"/>
            <ac:cxnSpMk id="499" creationId="{47FBD7E3-C445-CCA5-C19A-B50B4ABAB16C}"/>
          </ac:cxnSpMkLst>
        </pc:cxnChg>
        <pc:cxnChg chg="mod">
          <ac:chgData name="Philippe Karan" userId="c2e8f618-9ffe-4e23-aa52-34539506ef1c" providerId="ADAL" clId="{E8F4D8F7-B644-4C90-B48F-865583813CD9}" dt="2023-04-16T18:36:39.712" v="2090" actId="478"/>
          <ac:cxnSpMkLst>
            <pc:docMk/>
            <pc:sldMk cId="1699880869" sldId="326"/>
            <ac:cxnSpMk id="507" creationId="{1A41D270-7E51-7022-0801-893949C9C912}"/>
          </ac:cxnSpMkLst>
        </pc:cxnChg>
        <pc:cxnChg chg="add mod">
          <ac:chgData name="Philippe Karan" userId="c2e8f618-9ffe-4e23-aa52-34539506ef1c" providerId="ADAL" clId="{E8F4D8F7-B644-4C90-B48F-865583813CD9}" dt="2023-04-19T15:08:03.123" v="7601" actId="1036"/>
          <ac:cxnSpMkLst>
            <pc:docMk/>
            <pc:sldMk cId="1699880869" sldId="326"/>
            <ac:cxnSpMk id="512" creationId="{FE45490D-2E82-AF54-F853-78DABFFF0800}"/>
          </ac:cxnSpMkLst>
        </pc:cxnChg>
        <pc:cxnChg chg="add mod">
          <ac:chgData name="Philippe Karan" userId="c2e8f618-9ffe-4e23-aa52-34539506ef1c" providerId="ADAL" clId="{E8F4D8F7-B644-4C90-B48F-865583813CD9}" dt="2023-04-19T15:08:03.123" v="7601" actId="1036"/>
          <ac:cxnSpMkLst>
            <pc:docMk/>
            <pc:sldMk cId="1699880869" sldId="326"/>
            <ac:cxnSpMk id="513" creationId="{0C05BB18-E52E-DD07-2F72-531A40B61EEA}"/>
          </ac:cxnSpMkLst>
        </pc:cxnChg>
        <pc:cxnChg chg="add mod">
          <ac:chgData name="Philippe Karan" userId="c2e8f618-9ffe-4e23-aa52-34539506ef1c" providerId="ADAL" clId="{E8F4D8F7-B644-4C90-B48F-865583813CD9}" dt="2023-04-19T15:08:03.123" v="7601" actId="1036"/>
          <ac:cxnSpMkLst>
            <pc:docMk/>
            <pc:sldMk cId="1699880869" sldId="326"/>
            <ac:cxnSpMk id="514" creationId="{474C4A46-D6C8-D57B-A256-B44EEE676342}"/>
          </ac:cxnSpMkLst>
        </pc:cxnChg>
        <pc:cxnChg chg="add del mod">
          <ac:chgData name="Philippe Karan" userId="c2e8f618-9ffe-4e23-aa52-34539506ef1c" providerId="ADAL" clId="{E8F4D8F7-B644-4C90-B48F-865583813CD9}" dt="2023-04-19T15:09:27.530" v="7670" actId="478"/>
          <ac:cxnSpMkLst>
            <pc:docMk/>
            <pc:sldMk cId="1699880869" sldId="326"/>
            <ac:cxnSpMk id="515" creationId="{86975AE9-F7A7-CC3D-0557-E2A277BD0331}"/>
          </ac:cxnSpMkLst>
        </pc:cxnChg>
        <pc:cxnChg chg="mod">
          <ac:chgData name="Philippe Karan" userId="c2e8f618-9ffe-4e23-aa52-34539506ef1c" providerId="ADAL" clId="{E8F4D8F7-B644-4C90-B48F-865583813CD9}" dt="2023-04-16T18:36:39.712" v="2090" actId="478"/>
          <ac:cxnSpMkLst>
            <pc:docMk/>
            <pc:sldMk cId="1699880869" sldId="326"/>
            <ac:cxnSpMk id="515" creationId="{D98E0419-DE9C-2BB0-1745-85D81E10F099}"/>
          </ac:cxnSpMkLst>
        </pc:cxnChg>
        <pc:cxnChg chg="mod">
          <ac:chgData name="Philippe Karan" userId="c2e8f618-9ffe-4e23-aa52-34539506ef1c" providerId="ADAL" clId="{E8F4D8F7-B644-4C90-B48F-865583813CD9}" dt="2023-04-17T12:01:26.155" v="2519"/>
          <ac:cxnSpMkLst>
            <pc:docMk/>
            <pc:sldMk cId="1699880869" sldId="326"/>
            <ac:cxnSpMk id="518" creationId="{45BB8C27-1D36-AF57-E0C6-FBB7E4F2CDBD}"/>
          </ac:cxnSpMkLst>
        </pc:cxnChg>
        <pc:cxnChg chg="mod">
          <ac:chgData name="Philippe Karan" userId="c2e8f618-9ffe-4e23-aa52-34539506ef1c" providerId="ADAL" clId="{E8F4D8F7-B644-4C90-B48F-865583813CD9}" dt="2023-04-17T12:01:26.155" v="2519"/>
          <ac:cxnSpMkLst>
            <pc:docMk/>
            <pc:sldMk cId="1699880869" sldId="326"/>
            <ac:cxnSpMk id="522" creationId="{EB480CF0-F2BE-9D95-935A-56168E3341E7}"/>
          </ac:cxnSpMkLst>
        </pc:cxnChg>
        <pc:cxnChg chg="mod">
          <ac:chgData name="Philippe Karan" userId="c2e8f618-9ffe-4e23-aa52-34539506ef1c" providerId="ADAL" clId="{E8F4D8F7-B644-4C90-B48F-865583813CD9}" dt="2023-04-16T17:05:25.364" v="1964"/>
          <ac:cxnSpMkLst>
            <pc:docMk/>
            <pc:sldMk cId="1699880869" sldId="326"/>
            <ac:cxnSpMk id="523" creationId="{F08AE0F0-469F-3F05-5B7A-D03AE280A896}"/>
          </ac:cxnSpMkLst>
        </pc:cxnChg>
        <pc:cxnChg chg="mod">
          <ac:chgData name="Philippe Karan" userId="c2e8f618-9ffe-4e23-aa52-34539506ef1c" providerId="ADAL" clId="{E8F4D8F7-B644-4C90-B48F-865583813CD9}" dt="2023-04-17T12:01:26.155" v="2519"/>
          <ac:cxnSpMkLst>
            <pc:docMk/>
            <pc:sldMk cId="1699880869" sldId="326"/>
            <ac:cxnSpMk id="526" creationId="{A7DFB8BA-A12F-C545-5539-708115F1F58E}"/>
          </ac:cxnSpMkLst>
        </pc:cxnChg>
        <pc:cxnChg chg="mod">
          <ac:chgData name="Philippe Karan" userId="c2e8f618-9ffe-4e23-aa52-34539506ef1c" providerId="ADAL" clId="{E8F4D8F7-B644-4C90-B48F-865583813CD9}" dt="2023-04-17T12:01:26.155" v="2519"/>
          <ac:cxnSpMkLst>
            <pc:docMk/>
            <pc:sldMk cId="1699880869" sldId="326"/>
            <ac:cxnSpMk id="530" creationId="{3963E7CE-B072-F0A5-0B06-0FBD3140F15A}"/>
          </ac:cxnSpMkLst>
        </pc:cxnChg>
        <pc:cxnChg chg="mod">
          <ac:chgData name="Philippe Karan" userId="c2e8f618-9ffe-4e23-aa52-34539506ef1c" providerId="ADAL" clId="{E8F4D8F7-B644-4C90-B48F-865583813CD9}" dt="2023-04-16T18:36:39.712" v="2090" actId="478"/>
          <ac:cxnSpMkLst>
            <pc:docMk/>
            <pc:sldMk cId="1699880869" sldId="326"/>
            <ac:cxnSpMk id="531" creationId="{DCAC8154-B0FC-60BF-F45B-05ED57C54DE7}"/>
          </ac:cxnSpMkLst>
        </pc:cxnChg>
        <pc:cxnChg chg="mod">
          <ac:chgData name="Philippe Karan" userId="c2e8f618-9ffe-4e23-aa52-34539506ef1c" providerId="ADAL" clId="{E8F4D8F7-B644-4C90-B48F-865583813CD9}" dt="2023-04-17T12:01:26.155" v="2519"/>
          <ac:cxnSpMkLst>
            <pc:docMk/>
            <pc:sldMk cId="1699880869" sldId="326"/>
            <ac:cxnSpMk id="534" creationId="{230C955D-51C7-47FD-C2E6-448FE5A2AF82}"/>
          </ac:cxnSpMkLst>
        </pc:cxnChg>
        <pc:cxnChg chg="mod">
          <ac:chgData name="Philippe Karan" userId="c2e8f618-9ffe-4e23-aa52-34539506ef1c" providerId="ADAL" clId="{E8F4D8F7-B644-4C90-B48F-865583813CD9}" dt="2023-04-17T12:01:26.155" v="2519"/>
          <ac:cxnSpMkLst>
            <pc:docMk/>
            <pc:sldMk cId="1699880869" sldId="326"/>
            <ac:cxnSpMk id="538" creationId="{2EC04AD6-CF1D-834F-6530-18C364C217BF}"/>
          </ac:cxnSpMkLst>
        </pc:cxnChg>
        <pc:cxnChg chg="mod">
          <ac:chgData name="Philippe Karan" userId="c2e8f618-9ffe-4e23-aa52-34539506ef1c" providerId="ADAL" clId="{E8F4D8F7-B644-4C90-B48F-865583813CD9}" dt="2023-04-16T18:36:39.712" v="2090" actId="478"/>
          <ac:cxnSpMkLst>
            <pc:docMk/>
            <pc:sldMk cId="1699880869" sldId="326"/>
            <ac:cxnSpMk id="539" creationId="{C0954F89-262A-56D7-BB82-0F860E091618}"/>
          </ac:cxnSpMkLst>
        </pc:cxnChg>
        <pc:cxnChg chg="mod">
          <ac:chgData name="Philippe Karan" userId="c2e8f618-9ffe-4e23-aa52-34539506ef1c" providerId="ADAL" clId="{E8F4D8F7-B644-4C90-B48F-865583813CD9}" dt="2023-04-17T12:01:26.155" v="2519"/>
          <ac:cxnSpMkLst>
            <pc:docMk/>
            <pc:sldMk cId="1699880869" sldId="326"/>
            <ac:cxnSpMk id="542" creationId="{548EF02D-1C91-79E0-AC11-6ACBD7DC6859}"/>
          </ac:cxnSpMkLst>
        </pc:cxnChg>
        <pc:cxnChg chg="mod">
          <ac:chgData name="Philippe Karan" userId="c2e8f618-9ffe-4e23-aa52-34539506ef1c" providerId="ADAL" clId="{E8F4D8F7-B644-4C90-B48F-865583813CD9}" dt="2023-04-17T12:01:26.155" v="2519"/>
          <ac:cxnSpMkLst>
            <pc:docMk/>
            <pc:sldMk cId="1699880869" sldId="326"/>
            <ac:cxnSpMk id="546" creationId="{8DC84FE3-942B-A0DC-4FE9-4305FDF94EBD}"/>
          </ac:cxnSpMkLst>
        </pc:cxnChg>
        <pc:cxnChg chg="mod">
          <ac:chgData name="Philippe Karan" userId="c2e8f618-9ffe-4e23-aa52-34539506ef1c" providerId="ADAL" clId="{E8F4D8F7-B644-4C90-B48F-865583813CD9}" dt="2023-04-16T17:05:25.364" v="1964"/>
          <ac:cxnSpMkLst>
            <pc:docMk/>
            <pc:sldMk cId="1699880869" sldId="326"/>
            <ac:cxnSpMk id="547" creationId="{AF6A1D43-C032-AE63-354B-1C18F23AE4CC}"/>
          </ac:cxnSpMkLst>
        </pc:cxnChg>
        <pc:cxnChg chg="mod">
          <ac:chgData name="Philippe Karan" userId="c2e8f618-9ffe-4e23-aa52-34539506ef1c" providerId="ADAL" clId="{E8F4D8F7-B644-4C90-B48F-865583813CD9}" dt="2023-04-17T12:01:26.155" v="2519"/>
          <ac:cxnSpMkLst>
            <pc:docMk/>
            <pc:sldMk cId="1699880869" sldId="326"/>
            <ac:cxnSpMk id="550" creationId="{41222365-EE43-5193-90AC-169CEA2C55B2}"/>
          </ac:cxnSpMkLst>
        </pc:cxnChg>
        <pc:cxnChg chg="mod">
          <ac:chgData name="Philippe Karan" userId="c2e8f618-9ffe-4e23-aa52-34539506ef1c" providerId="ADAL" clId="{E8F4D8F7-B644-4C90-B48F-865583813CD9}" dt="2023-04-17T12:01:26.155" v="2519"/>
          <ac:cxnSpMkLst>
            <pc:docMk/>
            <pc:sldMk cId="1699880869" sldId="326"/>
            <ac:cxnSpMk id="554" creationId="{F4F2BC68-1633-87FA-1C34-323DA9A4B744}"/>
          </ac:cxnSpMkLst>
        </pc:cxnChg>
        <pc:cxnChg chg="mod">
          <ac:chgData name="Philippe Karan" userId="c2e8f618-9ffe-4e23-aa52-34539506ef1c" providerId="ADAL" clId="{E8F4D8F7-B644-4C90-B48F-865583813CD9}" dt="2023-04-16T18:36:39.712" v="2090" actId="478"/>
          <ac:cxnSpMkLst>
            <pc:docMk/>
            <pc:sldMk cId="1699880869" sldId="326"/>
            <ac:cxnSpMk id="555" creationId="{2F214BA9-0616-2E58-1459-67B5D4E86FD7}"/>
          </ac:cxnSpMkLst>
        </pc:cxnChg>
        <pc:cxnChg chg="mod">
          <ac:chgData name="Philippe Karan" userId="c2e8f618-9ffe-4e23-aa52-34539506ef1c" providerId="ADAL" clId="{E8F4D8F7-B644-4C90-B48F-865583813CD9}" dt="2023-04-17T12:01:26.155" v="2519"/>
          <ac:cxnSpMkLst>
            <pc:docMk/>
            <pc:sldMk cId="1699880869" sldId="326"/>
            <ac:cxnSpMk id="558" creationId="{79548EDA-ACE5-39EB-67EC-0F7AB7637D68}"/>
          </ac:cxnSpMkLst>
        </pc:cxnChg>
        <pc:cxnChg chg="mod">
          <ac:chgData name="Philippe Karan" userId="c2e8f618-9ffe-4e23-aa52-34539506ef1c" providerId="ADAL" clId="{E8F4D8F7-B644-4C90-B48F-865583813CD9}" dt="2023-04-17T12:01:26.155" v="2519"/>
          <ac:cxnSpMkLst>
            <pc:docMk/>
            <pc:sldMk cId="1699880869" sldId="326"/>
            <ac:cxnSpMk id="562" creationId="{545D4889-62DB-8A31-FD2E-5DE923081623}"/>
          </ac:cxnSpMkLst>
        </pc:cxnChg>
        <pc:cxnChg chg="mod">
          <ac:chgData name="Philippe Karan" userId="c2e8f618-9ffe-4e23-aa52-34539506ef1c" providerId="ADAL" clId="{E8F4D8F7-B644-4C90-B48F-865583813CD9}" dt="2023-04-16T18:36:39.712" v="2090" actId="478"/>
          <ac:cxnSpMkLst>
            <pc:docMk/>
            <pc:sldMk cId="1699880869" sldId="326"/>
            <ac:cxnSpMk id="563" creationId="{9E68C7C2-0B18-0EF5-AD66-BDECE5D6EB30}"/>
          </ac:cxnSpMkLst>
        </pc:cxnChg>
        <pc:cxnChg chg="add del mod">
          <ac:chgData name="Philippe Karan" userId="c2e8f618-9ffe-4e23-aa52-34539506ef1c" providerId="ADAL" clId="{E8F4D8F7-B644-4C90-B48F-865583813CD9}" dt="2023-04-17T12:02:12.140" v="2532" actId="478"/>
          <ac:cxnSpMkLst>
            <pc:docMk/>
            <pc:sldMk cId="1699880869" sldId="326"/>
            <ac:cxnSpMk id="564" creationId="{5E744579-5656-56CF-C49B-D695E458E397}"/>
          </ac:cxnSpMkLst>
        </pc:cxnChg>
        <pc:cxnChg chg="add del mod">
          <ac:chgData name="Philippe Karan" userId="c2e8f618-9ffe-4e23-aa52-34539506ef1c" providerId="ADAL" clId="{E8F4D8F7-B644-4C90-B48F-865583813CD9}" dt="2023-04-16T17:11:14.475" v="2031" actId="478"/>
          <ac:cxnSpMkLst>
            <pc:docMk/>
            <pc:sldMk cId="1699880869" sldId="326"/>
            <ac:cxnSpMk id="565" creationId="{007318A0-E53C-4EB1-36BF-D9B906055459}"/>
          </ac:cxnSpMkLst>
        </pc:cxnChg>
        <pc:cxnChg chg="add del mod">
          <ac:chgData name="Philippe Karan" userId="c2e8f618-9ffe-4e23-aa52-34539506ef1c" providerId="ADAL" clId="{E8F4D8F7-B644-4C90-B48F-865583813CD9}" dt="2023-04-16T18:36:39.712" v="2090" actId="478"/>
          <ac:cxnSpMkLst>
            <pc:docMk/>
            <pc:sldMk cId="1699880869" sldId="326"/>
            <ac:cxnSpMk id="566" creationId="{E788DCB0-3EB1-B88F-8842-4C4E711E937A}"/>
          </ac:cxnSpMkLst>
        </pc:cxnChg>
        <pc:cxnChg chg="add mod">
          <ac:chgData name="Philippe Karan" userId="c2e8f618-9ffe-4e23-aa52-34539506ef1c" providerId="ADAL" clId="{E8F4D8F7-B644-4C90-B48F-865583813CD9}" dt="2023-04-19T15:08:03.123" v="7601" actId="1036"/>
          <ac:cxnSpMkLst>
            <pc:docMk/>
            <pc:sldMk cId="1699880869" sldId="326"/>
            <ac:cxnSpMk id="567" creationId="{984BC782-4E65-2F32-EE3D-5967976AD776}"/>
          </ac:cxnSpMkLst>
        </pc:cxnChg>
        <pc:cxnChg chg="add del mod">
          <ac:chgData name="Philippe Karan" userId="c2e8f618-9ffe-4e23-aa52-34539506ef1c" providerId="ADAL" clId="{E8F4D8F7-B644-4C90-B48F-865583813CD9}" dt="2023-04-16T18:36:42.624" v="2091" actId="478"/>
          <ac:cxnSpMkLst>
            <pc:docMk/>
            <pc:sldMk cId="1699880869" sldId="326"/>
            <ac:cxnSpMk id="568" creationId="{A5F8641E-3CF1-D569-4B25-D40F9DB89A14}"/>
          </ac:cxnSpMkLst>
        </pc:cxnChg>
        <pc:cxnChg chg="mod">
          <ac:chgData name="Philippe Karan" userId="c2e8f618-9ffe-4e23-aa52-34539506ef1c" providerId="ADAL" clId="{E8F4D8F7-B644-4C90-B48F-865583813CD9}" dt="2023-04-16T18:35:03.695" v="2071" actId="1076"/>
          <ac:cxnSpMkLst>
            <pc:docMk/>
            <pc:sldMk cId="1699880869" sldId="326"/>
            <ac:cxnSpMk id="573" creationId="{8B392EC7-8CB4-A256-5C1D-6DE193DA9183}"/>
          </ac:cxnSpMkLst>
        </pc:cxnChg>
        <pc:cxnChg chg="mod">
          <ac:chgData name="Philippe Karan" userId="c2e8f618-9ffe-4e23-aa52-34539506ef1c" providerId="ADAL" clId="{E8F4D8F7-B644-4C90-B48F-865583813CD9}" dt="2023-04-16T18:32:56.181" v="2049"/>
          <ac:cxnSpMkLst>
            <pc:docMk/>
            <pc:sldMk cId="1699880869" sldId="326"/>
            <ac:cxnSpMk id="577" creationId="{93863D7D-36D4-AF74-9565-845F32F43B11}"/>
          </ac:cxnSpMkLst>
        </pc:cxnChg>
        <pc:cxnChg chg="mod">
          <ac:chgData name="Philippe Karan" userId="c2e8f618-9ffe-4e23-aa52-34539506ef1c" providerId="ADAL" clId="{E8F4D8F7-B644-4C90-B48F-865583813CD9}" dt="2023-04-16T18:33:42.152" v="2054"/>
          <ac:cxnSpMkLst>
            <pc:docMk/>
            <pc:sldMk cId="1699880869" sldId="326"/>
            <ac:cxnSpMk id="581" creationId="{E9B8FD9B-42E3-99FA-928C-F97D6C6B78AF}"/>
          </ac:cxnSpMkLst>
        </pc:cxnChg>
        <pc:cxnChg chg="mod">
          <ac:chgData name="Philippe Karan" userId="c2e8f618-9ffe-4e23-aa52-34539506ef1c" providerId="ADAL" clId="{E8F4D8F7-B644-4C90-B48F-865583813CD9}" dt="2023-04-16T18:33:42.152" v="2054"/>
          <ac:cxnSpMkLst>
            <pc:docMk/>
            <pc:sldMk cId="1699880869" sldId="326"/>
            <ac:cxnSpMk id="585" creationId="{BAF450E9-DC3D-830C-1C6D-CA46AFB3716F}"/>
          </ac:cxnSpMkLst>
        </pc:cxnChg>
        <pc:cxnChg chg="mod">
          <ac:chgData name="Philippe Karan" userId="c2e8f618-9ffe-4e23-aa52-34539506ef1c" providerId="ADAL" clId="{E8F4D8F7-B644-4C90-B48F-865583813CD9}" dt="2023-04-16T18:33:42.152" v="2054"/>
          <ac:cxnSpMkLst>
            <pc:docMk/>
            <pc:sldMk cId="1699880869" sldId="326"/>
            <ac:cxnSpMk id="589" creationId="{9548D0B5-7447-C009-B765-64E6CE44ACD6}"/>
          </ac:cxnSpMkLst>
        </pc:cxnChg>
        <pc:cxnChg chg="mod">
          <ac:chgData name="Philippe Karan" userId="c2e8f618-9ffe-4e23-aa52-34539506ef1c" providerId="ADAL" clId="{E8F4D8F7-B644-4C90-B48F-865583813CD9}" dt="2023-04-17T12:10:41.256" v="2715"/>
          <ac:cxnSpMkLst>
            <pc:docMk/>
            <pc:sldMk cId="1699880869" sldId="326"/>
            <ac:cxnSpMk id="591" creationId="{CE134D4E-394E-E726-BD2B-BB7B13587EA4}"/>
          </ac:cxnSpMkLst>
        </pc:cxnChg>
        <pc:cxnChg chg="mod">
          <ac:chgData name="Philippe Karan" userId="c2e8f618-9ffe-4e23-aa52-34539506ef1c" providerId="ADAL" clId="{E8F4D8F7-B644-4C90-B48F-865583813CD9}" dt="2023-04-17T12:12:41.830" v="2734" actId="1038"/>
          <ac:cxnSpMkLst>
            <pc:docMk/>
            <pc:sldMk cId="1699880869" sldId="326"/>
            <ac:cxnSpMk id="592" creationId="{53C27D67-29FD-C82E-3784-1AC2B43AA937}"/>
          </ac:cxnSpMkLst>
        </pc:cxnChg>
        <pc:cxnChg chg="mod">
          <ac:chgData name="Philippe Karan" userId="c2e8f618-9ffe-4e23-aa52-34539506ef1c" providerId="ADAL" clId="{E8F4D8F7-B644-4C90-B48F-865583813CD9}" dt="2023-04-16T18:35:22.065" v="2074"/>
          <ac:cxnSpMkLst>
            <pc:docMk/>
            <pc:sldMk cId="1699880869" sldId="326"/>
            <ac:cxnSpMk id="593" creationId="{9D138789-9278-7CAE-5402-A73B56B41B6D}"/>
          </ac:cxnSpMkLst>
        </pc:cxnChg>
        <pc:cxnChg chg="del mod">
          <ac:chgData name="Philippe Karan" userId="c2e8f618-9ffe-4e23-aa52-34539506ef1c" providerId="ADAL" clId="{E8F4D8F7-B644-4C90-B48F-865583813CD9}" dt="2023-04-17T12:10:55.671" v="2720" actId="478"/>
          <ac:cxnSpMkLst>
            <pc:docMk/>
            <pc:sldMk cId="1699880869" sldId="326"/>
            <ac:cxnSpMk id="593" creationId="{ECDAAF5D-8ACC-3E3C-80FF-C2A6EE7B288A}"/>
          </ac:cxnSpMkLst>
        </pc:cxnChg>
        <pc:cxnChg chg="mod">
          <ac:chgData name="Philippe Karan" userId="c2e8f618-9ffe-4e23-aa52-34539506ef1c" providerId="ADAL" clId="{E8F4D8F7-B644-4C90-B48F-865583813CD9}" dt="2023-04-16T18:35:22.065" v="2074"/>
          <ac:cxnSpMkLst>
            <pc:docMk/>
            <pc:sldMk cId="1699880869" sldId="326"/>
            <ac:cxnSpMk id="597" creationId="{4CFE2F93-F555-73BD-D211-2F24DC6414AC}"/>
          </ac:cxnSpMkLst>
        </pc:cxnChg>
        <pc:cxnChg chg="add mod">
          <ac:chgData name="Philippe Karan" userId="c2e8f618-9ffe-4e23-aa52-34539506ef1c" providerId="ADAL" clId="{E8F4D8F7-B644-4C90-B48F-865583813CD9}" dt="2023-04-19T15:09:26.321" v="7669" actId="14100"/>
          <ac:cxnSpMkLst>
            <pc:docMk/>
            <pc:sldMk cId="1699880869" sldId="326"/>
            <ac:cxnSpMk id="599" creationId="{9A22630B-F242-ED97-8CA7-24274BC17363}"/>
          </ac:cxnSpMkLst>
        </pc:cxnChg>
        <pc:cxnChg chg="mod">
          <ac:chgData name="Philippe Karan" userId="c2e8f618-9ffe-4e23-aa52-34539506ef1c" providerId="ADAL" clId="{E8F4D8F7-B644-4C90-B48F-865583813CD9}" dt="2023-04-16T18:35:22.065" v="2074"/>
          <ac:cxnSpMkLst>
            <pc:docMk/>
            <pc:sldMk cId="1699880869" sldId="326"/>
            <ac:cxnSpMk id="601" creationId="{F9761978-808C-95B8-CF31-D49BBC615FF2}"/>
          </ac:cxnSpMkLst>
        </pc:cxnChg>
        <pc:cxnChg chg="add mod">
          <ac:chgData name="Philippe Karan" userId="c2e8f618-9ffe-4e23-aa52-34539506ef1c" providerId="ADAL" clId="{E8F4D8F7-B644-4C90-B48F-865583813CD9}" dt="2023-04-19T15:09:11.632" v="7665" actId="14100"/>
          <ac:cxnSpMkLst>
            <pc:docMk/>
            <pc:sldMk cId="1699880869" sldId="326"/>
            <ac:cxnSpMk id="601" creationId="{FAF2EE98-F999-E25D-8BEB-32BE589751D6}"/>
          </ac:cxnSpMkLst>
        </pc:cxnChg>
        <pc:cxnChg chg="mod">
          <ac:chgData name="Philippe Karan" userId="c2e8f618-9ffe-4e23-aa52-34539506ef1c" providerId="ADAL" clId="{E8F4D8F7-B644-4C90-B48F-865583813CD9}" dt="2023-04-16T18:35:27.033" v="2076"/>
          <ac:cxnSpMkLst>
            <pc:docMk/>
            <pc:sldMk cId="1699880869" sldId="326"/>
            <ac:cxnSpMk id="605" creationId="{D9F22BF9-D7C3-208C-4C96-7D9BD5E53885}"/>
          </ac:cxnSpMkLst>
        </pc:cxnChg>
        <pc:cxnChg chg="mod">
          <ac:chgData name="Philippe Karan" userId="c2e8f618-9ffe-4e23-aa52-34539506ef1c" providerId="ADAL" clId="{E8F4D8F7-B644-4C90-B48F-865583813CD9}" dt="2023-04-16T18:35:27.033" v="2076"/>
          <ac:cxnSpMkLst>
            <pc:docMk/>
            <pc:sldMk cId="1699880869" sldId="326"/>
            <ac:cxnSpMk id="609" creationId="{142EB665-5269-C8FA-F5F2-421F61699F52}"/>
          </ac:cxnSpMkLst>
        </pc:cxnChg>
        <pc:cxnChg chg="mod">
          <ac:chgData name="Philippe Karan" userId="c2e8f618-9ffe-4e23-aa52-34539506ef1c" providerId="ADAL" clId="{E8F4D8F7-B644-4C90-B48F-865583813CD9}" dt="2023-04-16T18:35:27.033" v="2076"/>
          <ac:cxnSpMkLst>
            <pc:docMk/>
            <pc:sldMk cId="1699880869" sldId="326"/>
            <ac:cxnSpMk id="613" creationId="{885DB1AA-EDD2-2E6C-68A8-D56CE886AF2B}"/>
          </ac:cxnSpMkLst>
        </pc:cxnChg>
        <pc:cxnChg chg="mod">
          <ac:chgData name="Philippe Karan" userId="c2e8f618-9ffe-4e23-aa52-34539506ef1c" providerId="ADAL" clId="{E8F4D8F7-B644-4C90-B48F-865583813CD9}" dt="2023-04-16T18:35:27.033" v="2076"/>
          <ac:cxnSpMkLst>
            <pc:docMk/>
            <pc:sldMk cId="1699880869" sldId="326"/>
            <ac:cxnSpMk id="617" creationId="{22C89826-0A16-0057-045F-6FB77545648B}"/>
          </ac:cxnSpMkLst>
        </pc:cxnChg>
        <pc:cxnChg chg="mod">
          <ac:chgData name="Philippe Karan" userId="c2e8f618-9ffe-4e23-aa52-34539506ef1c" providerId="ADAL" clId="{E8F4D8F7-B644-4C90-B48F-865583813CD9}" dt="2023-04-16T18:35:27.033" v="2076"/>
          <ac:cxnSpMkLst>
            <pc:docMk/>
            <pc:sldMk cId="1699880869" sldId="326"/>
            <ac:cxnSpMk id="621" creationId="{D6517364-4D6B-F228-10F3-056C0D9C2EEB}"/>
          </ac:cxnSpMkLst>
        </pc:cxnChg>
        <pc:cxnChg chg="mod">
          <ac:chgData name="Philippe Karan" userId="c2e8f618-9ffe-4e23-aa52-34539506ef1c" providerId="ADAL" clId="{E8F4D8F7-B644-4C90-B48F-865583813CD9}" dt="2023-04-16T18:35:27.033" v="2076"/>
          <ac:cxnSpMkLst>
            <pc:docMk/>
            <pc:sldMk cId="1699880869" sldId="326"/>
            <ac:cxnSpMk id="625" creationId="{0145493D-4A13-0232-9616-5F56226A6EC3}"/>
          </ac:cxnSpMkLst>
        </pc:cxnChg>
        <pc:cxnChg chg="add mod">
          <ac:chgData name="Philippe Karan" userId="c2e8f618-9ffe-4e23-aa52-34539506ef1c" providerId="ADAL" clId="{E8F4D8F7-B644-4C90-B48F-865583813CD9}" dt="2023-04-19T15:09:22.977" v="7668" actId="14100"/>
          <ac:cxnSpMkLst>
            <pc:docMk/>
            <pc:sldMk cId="1699880869" sldId="326"/>
            <ac:cxnSpMk id="626" creationId="{623B82FD-FDB7-3424-5D96-DCD05717A6FD}"/>
          </ac:cxnSpMkLst>
        </pc:cxnChg>
        <pc:cxnChg chg="mod">
          <ac:chgData name="Philippe Karan" userId="c2e8f618-9ffe-4e23-aa52-34539506ef1c" providerId="ADAL" clId="{E8F4D8F7-B644-4C90-B48F-865583813CD9}" dt="2023-04-16T18:37:02.488" v="2092"/>
          <ac:cxnSpMkLst>
            <pc:docMk/>
            <pc:sldMk cId="1699880869" sldId="326"/>
            <ac:cxnSpMk id="631" creationId="{102B68DE-9612-68ED-40B5-C924D93382A4}"/>
          </ac:cxnSpMkLst>
        </pc:cxnChg>
        <pc:cxnChg chg="mod">
          <ac:chgData name="Philippe Karan" userId="c2e8f618-9ffe-4e23-aa52-34539506ef1c" providerId="ADAL" clId="{E8F4D8F7-B644-4C90-B48F-865583813CD9}" dt="2023-04-16T18:37:02.488" v="2092"/>
          <ac:cxnSpMkLst>
            <pc:docMk/>
            <pc:sldMk cId="1699880869" sldId="326"/>
            <ac:cxnSpMk id="635" creationId="{27B13964-A065-CD01-F159-A046B68DE8F7}"/>
          </ac:cxnSpMkLst>
        </pc:cxnChg>
        <pc:cxnChg chg="mod">
          <ac:chgData name="Philippe Karan" userId="c2e8f618-9ffe-4e23-aa52-34539506ef1c" providerId="ADAL" clId="{E8F4D8F7-B644-4C90-B48F-865583813CD9}" dt="2023-04-16T18:37:02.488" v="2092"/>
          <ac:cxnSpMkLst>
            <pc:docMk/>
            <pc:sldMk cId="1699880869" sldId="326"/>
            <ac:cxnSpMk id="639" creationId="{B443962E-7133-5E08-6B9C-93D5E7ECAB4B}"/>
          </ac:cxnSpMkLst>
        </pc:cxnChg>
        <pc:cxnChg chg="mod">
          <ac:chgData name="Philippe Karan" userId="c2e8f618-9ffe-4e23-aa52-34539506ef1c" providerId="ADAL" clId="{E8F4D8F7-B644-4C90-B48F-865583813CD9}" dt="2023-04-16T18:37:02.488" v="2092"/>
          <ac:cxnSpMkLst>
            <pc:docMk/>
            <pc:sldMk cId="1699880869" sldId="326"/>
            <ac:cxnSpMk id="643" creationId="{E194F0D2-C5D4-7E68-57E6-85E9CF32E305}"/>
          </ac:cxnSpMkLst>
        </pc:cxnChg>
        <pc:cxnChg chg="mod">
          <ac:chgData name="Philippe Karan" userId="c2e8f618-9ffe-4e23-aa52-34539506ef1c" providerId="ADAL" clId="{E8F4D8F7-B644-4C90-B48F-865583813CD9}" dt="2023-04-16T18:37:02.488" v="2092"/>
          <ac:cxnSpMkLst>
            <pc:docMk/>
            <pc:sldMk cId="1699880869" sldId="326"/>
            <ac:cxnSpMk id="647" creationId="{EEB747E9-1BAA-EC99-3CA5-62606D74517A}"/>
          </ac:cxnSpMkLst>
        </pc:cxnChg>
        <pc:cxnChg chg="mod">
          <ac:chgData name="Philippe Karan" userId="c2e8f618-9ffe-4e23-aa52-34539506ef1c" providerId="ADAL" clId="{E8F4D8F7-B644-4C90-B48F-865583813CD9}" dt="2023-04-16T18:37:02.488" v="2092"/>
          <ac:cxnSpMkLst>
            <pc:docMk/>
            <pc:sldMk cId="1699880869" sldId="326"/>
            <ac:cxnSpMk id="651" creationId="{3A38FCEF-2A1D-F957-EAC6-78D27F96F5A0}"/>
          </ac:cxnSpMkLst>
        </pc:cxnChg>
        <pc:cxnChg chg="mod">
          <ac:chgData name="Philippe Karan" userId="c2e8f618-9ffe-4e23-aa52-34539506ef1c" providerId="ADAL" clId="{E8F4D8F7-B644-4C90-B48F-865583813CD9}" dt="2023-04-16T18:37:02.488" v="2092"/>
          <ac:cxnSpMkLst>
            <pc:docMk/>
            <pc:sldMk cId="1699880869" sldId="326"/>
            <ac:cxnSpMk id="655" creationId="{35815D2D-7EF8-0148-67B2-E0BD34B7B0C5}"/>
          </ac:cxnSpMkLst>
        </pc:cxnChg>
        <pc:cxnChg chg="mod">
          <ac:chgData name="Philippe Karan" userId="c2e8f618-9ffe-4e23-aa52-34539506ef1c" providerId="ADAL" clId="{E8F4D8F7-B644-4C90-B48F-865583813CD9}" dt="2023-04-16T18:37:02.488" v="2092"/>
          <ac:cxnSpMkLst>
            <pc:docMk/>
            <pc:sldMk cId="1699880869" sldId="326"/>
            <ac:cxnSpMk id="659" creationId="{D222F664-4728-3A59-C20C-5D8D86C89764}"/>
          </ac:cxnSpMkLst>
        </pc:cxnChg>
        <pc:cxnChg chg="mod">
          <ac:chgData name="Philippe Karan" userId="c2e8f618-9ffe-4e23-aa52-34539506ef1c" providerId="ADAL" clId="{E8F4D8F7-B644-4C90-B48F-865583813CD9}" dt="2023-04-16T18:37:02.488" v="2092"/>
          <ac:cxnSpMkLst>
            <pc:docMk/>
            <pc:sldMk cId="1699880869" sldId="326"/>
            <ac:cxnSpMk id="663" creationId="{59CB8BEE-E8C5-CF9D-591A-1BC00B48A7D6}"/>
          </ac:cxnSpMkLst>
        </pc:cxnChg>
        <pc:cxnChg chg="mod">
          <ac:chgData name="Philippe Karan" userId="c2e8f618-9ffe-4e23-aa52-34539506ef1c" providerId="ADAL" clId="{E8F4D8F7-B644-4C90-B48F-865583813CD9}" dt="2023-04-16T18:37:02.488" v="2092"/>
          <ac:cxnSpMkLst>
            <pc:docMk/>
            <pc:sldMk cId="1699880869" sldId="326"/>
            <ac:cxnSpMk id="667" creationId="{132875A1-D5FB-0103-E359-B348D4DBD628}"/>
          </ac:cxnSpMkLst>
        </pc:cxnChg>
        <pc:cxnChg chg="mod">
          <ac:chgData name="Philippe Karan" userId="c2e8f618-9ffe-4e23-aa52-34539506ef1c" providerId="ADAL" clId="{E8F4D8F7-B644-4C90-B48F-865583813CD9}" dt="2023-04-16T18:37:02.488" v="2092"/>
          <ac:cxnSpMkLst>
            <pc:docMk/>
            <pc:sldMk cId="1699880869" sldId="326"/>
            <ac:cxnSpMk id="671" creationId="{F82B11BC-FE51-5B0C-6F6A-76BAD135BE0B}"/>
          </ac:cxnSpMkLst>
        </pc:cxnChg>
        <pc:cxnChg chg="mod">
          <ac:chgData name="Philippe Karan" userId="c2e8f618-9ffe-4e23-aa52-34539506ef1c" providerId="ADAL" clId="{E8F4D8F7-B644-4C90-B48F-865583813CD9}" dt="2023-04-16T18:37:02.488" v="2092"/>
          <ac:cxnSpMkLst>
            <pc:docMk/>
            <pc:sldMk cId="1699880869" sldId="326"/>
            <ac:cxnSpMk id="675" creationId="{4710FA69-EDB4-F8DE-4E4B-24731267BEC0}"/>
          </ac:cxnSpMkLst>
        </pc:cxnChg>
        <pc:cxnChg chg="mod">
          <ac:chgData name="Philippe Karan" userId="c2e8f618-9ffe-4e23-aa52-34539506ef1c" providerId="ADAL" clId="{E8F4D8F7-B644-4C90-B48F-865583813CD9}" dt="2023-04-16T18:39:00.180" v="2098"/>
          <ac:cxnSpMkLst>
            <pc:docMk/>
            <pc:sldMk cId="1699880869" sldId="326"/>
            <ac:cxnSpMk id="679" creationId="{8C553308-F6A9-ADB6-2E20-59CF37D98052}"/>
          </ac:cxnSpMkLst>
        </pc:cxnChg>
        <pc:cxnChg chg="mod">
          <ac:chgData name="Philippe Karan" userId="c2e8f618-9ffe-4e23-aa52-34539506ef1c" providerId="ADAL" clId="{E8F4D8F7-B644-4C90-B48F-865583813CD9}" dt="2023-04-17T11:29:03.288" v="2364" actId="20577"/>
          <ac:cxnSpMkLst>
            <pc:docMk/>
            <pc:sldMk cId="1699880869" sldId="326"/>
            <ac:cxnSpMk id="683" creationId="{8BA448F4-BA66-498D-2B5C-09177DDD3D63}"/>
          </ac:cxnSpMkLst>
        </pc:cxnChg>
        <pc:cxnChg chg="mod">
          <ac:chgData name="Philippe Karan" userId="c2e8f618-9ffe-4e23-aa52-34539506ef1c" providerId="ADAL" clId="{E8F4D8F7-B644-4C90-B48F-865583813CD9}" dt="2023-04-17T11:43:37.987" v="2373" actId="6549"/>
          <ac:cxnSpMkLst>
            <pc:docMk/>
            <pc:sldMk cId="1699880869" sldId="326"/>
            <ac:cxnSpMk id="687" creationId="{465BD8D0-38A6-00CC-B875-C4391DE55B26}"/>
          </ac:cxnSpMkLst>
        </pc:cxnChg>
        <pc:cxnChg chg="mod">
          <ac:chgData name="Philippe Karan" userId="c2e8f618-9ffe-4e23-aa52-34539506ef1c" providerId="ADAL" clId="{E8F4D8F7-B644-4C90-B48F-865583813CD9}" dt="2023-04-16T18:39:00.180" v="2098"/>
          <ac:cxnSpMkLst>
            <pc:docMk/>
            <pc:sldMk cId="1699880869" sldId="326"/>
            <ac:cxnSpMk id="691" creationId="{9C1B0BA2-B8B6-CC96-8A13-4C0D0D861ADC}"/>
          </ac:cxnSpMkLst>
        </pc:cxnChg>
        <pc:cxnChg chg="del mod">
          <ac:chgData name="Philippe Karan" userId="c2e8f618-9ffe-4e23-aa52-34539506ef1c" providerId="ADAL" clId="{E8F4D8F7-B644-4C90-B48F-865583813CD9}" dt="2023-04-16T18:44:03.143" v="2117" actId="478"/>
          <ac:cxnSpMkLst>
            <pc:docMk/>
            <pc:sldMk cId="1699880869" sldId="326"/>
            <ac:cxnSpMk id="695" creationId="{913AFFAF-F2AF-72A5-9112-44F033E4AE31}"/>
          </ac:cxnSpMkLst>
        </pc:cxnChg>
        <pc:cxnChg chg="del mod">
          <ac:chgData name="Philippe Karan" userId="c2e8f618-9ffe-4e23-aa52-34539506ef1c" providerId="ADAL" clId="{E8F4D8F7-B644-4C90-B48F-865583813CD9}" dt="2023-04-16T18:44:45.896" v="2127" actId="478"/>
          <ac:cxnSpMkLst>
            <pc:docMk/>
            <pc:sldMk cId="1699880869" sldId="326"/>
            <ac:cxnSpMk id="699" creationId="{ADC73132-34A6-31CD-5DC0-C15B71FBC43E}"/>
          </ac:cxnSpMkLst>
        </pc:cxnChg>
        <pc:cxnChg chg="mod">
          <ac:chgData name="Philippe Karan" userId="c2e8f618-9ffe-4e23-aa52-34539506ef1c" providerId="ADAL" clId="{E8F4D8F7-B644-4C90-B48F-865583813CD9}" dt="2023-04-16T18:39:00.180" v="2098"/>
          <ac:cxnSpMkLst>
            <pc:docMk/>
            <pc:sldMk cId="1699880869" sldId="326"/>
            <ac:cxnSpMk id="703" creationId="{CD4DEF90-CCB0-9D84-3366-247EB433EF6E}"/>
          </ac:cxnSpMkLst>
        </pc:cxnChg>
        <pc:cxnChg chg="del mod">
          <ac:chgData name="Philippe Karan" userId="c2e8f618-9ffe-4e23-aa52-34539506ef1c" providerId="ADAL" clId="{E8F4D8F7-B644-4C90-B48F-865583813CD9}" dt="2023-04-16T18:44:14.108" v="2119" actId="478"/>
          <ac:cxnSpMkLst>
            <pc:docMk/>
            <pc:sldMk cId="1699880869" sldId="326"/>
            <ac:cxnSpMk id="707" creationId="{297AFDCE-3146-5BE6-576E-51660D4719BB}"/>
          </ac:cxnSpMkLst>
        </pc:cxnChg>
        <pc:cxnChg chg="del mod">
          <ac:chgData name="Philippe Karan" userId="c2e8f618-9ffe-4e23-aa52-34539506ef1c" providerId="ADAL" clId="{E8F4D8F7-B644-4C90-B48F-865583813CD9}" dt="2023-04-16T18:45:06.555" v="2131" actId="478"/>
          <ac:cxnSpMkLst>
            <pc:docMk/>
            <pc:sldMk cId="1699880869" sldId="326"/>
            <ac:cxnSpMk id="711" creationId="{B076B81B-C032-9D8C-0A9A-1517DEB0E53E}"/>
          </ac:cxnSpMkLst>
        </pc:cxnChg>
        <pc:cxnChg chg="mod">
          <ac:chgData name="Philippe Karan" userId="c2e8f618-9ffe-4e23-aa52-34539506ef1c" providerId="ADAL" clId="{E8F4D8F7-B644-4C90-B48F-865583813CD9}" dt="2023-04-16T18:39:00.180" v="2098"/>
          <ac:cxnSpMkLst>
            <pc:docMk/>
            <pc:sldMk cId="1699880869" sldId="326"/>
            <ac:cxnSpMk id="715" creationId="{CCA64D30-AACD-812A-0920-FA1193785E51}"/>
          </ac:cxnSpMkLst>
        </pc:cxnChg>
        <pc:cxnChg chg="del mod">
          <ac:chgData name="Philippe Karan" userId="c2e8f618-9ffe-4e23-aa52-34539506ef1c" providerId="ADAL" clId="{E8F4D8F7-B644-4C90-B48F-865583813CD9}" dt="2023-04-16T18:44:30.980" v="2125" actId="478"/>
          <ac:cxnSpMkLst>
            <pc:docMk/>
            <pc:sldMk cId="1699880869" sldId="326"/>
            <ac:cxnSpMk id="719" creationId="{0D8B31C0-941E-18D7-B21B-BDC4C8966DCC}"/>
          </ac:cxnSpMkLst>
        </pc:cxnChg>
        <pc:cxnChg chg="del mod">
          <ac:chgData name="Philippe Karan" userId="c2e8f618-9ffe-4e23-aa52-34539506ef1c" providerId="ADAL" clId="{E8F4D8F7-B644-4C90-B48F-865583813CD9}" dt="2023-04-16T18:45:17.195" v="2134" actId="478"/>
          <ac:cxnSpMkLst>
            <pc:docMk/>
            <pc:sldMk cId="1699880869" sldId="326"/>
            <ac:cxnSpMk id="723" creationId="{6DBFE9E6-2D82-4A31-D453-AEB53C39C5C0}"/>
          </ac:cxnSpMkLst>
        </pc:cxnChg>
        <pc:cxnChg chg="add mod">
          <ac:chgData name="Philippe Karan" userId="c2e8f618-9ffe-4e23-aa52-34539506ef1c" providerId="ADAL" clId="{E8F4D8F7-B644-4C90-B48F-865583813CD9}" dt="2023-04-19T15:08:03.123" v="7601" actId="1036"/>
          <ac:cxnSpMkLst>
            <pc:docMk/>
            <pc:sldMk cId="1699880869" sldId="326"/>
            <ac:cxnSpMk id="724" creationId="{33F5D6B4-4405-53E2-270E-75AE882E0B0A}"/>
          </ac:cxnSpMkLst>
        </pc:cxnChg>
        <pc:cxnChg chg="add mod">
          <ac:chgData name="Philippe Karan" userId="c2e8f618-9ffe-4e23-aa52-34539506ef1c" providerId="ADAL" clId="{E8F4D8F7-B644-4C90-B48F-865583813CD9}" dt="2023-04-19T15:08:03.123" v="7601" actId="1036"/>
          <ac:cxnSpMkLst>
            <pc:docMk/>
            <pc:sldMk cId="1699880869" sldId="326"/>
            <ac:cxnSpMk id="725" creationId="{639DCA22-D8B8-EC05-C4B3-620321D65E31}"/>
          </ac:cxnSpMkLst>
        </pc:cxnChg>
        <pc:cxnChg chg="add mod">
          <ac:chgData name="Philippe Karan" userId="c2e8f618-9ffe-4e23-aa52-34539506ef1c" providerId="ADAL" clId="{E8F4D8F7-B644-4C90-B48F-865583813CD9}" dt="2023-04-19T15:08:03.123" v="7601" actId="1036"/>
          <ac:cxnSpMkLst>
            <pc:docMk/>
            <pc:sldMk cId="1699880869" sldId="326"/>
            <ac:cxnSpMk id="726" creationId="{439BB4AE-2FC8-3D02-78F0-B1DB0C4A031C}"/>
          </ac:cxnSpMkLst>
        </pc:cxnChg>
        <pc:cxnChg chg="add mod">
          <ac:chgData name="Philippe Karan" userId="c2e8f618-9ffe-4e23-aa52-34539506ef1c" providerId="ADAL" clId="{E8F4D8F7-B644-4C90-B48F-865583813CD9}" dt="2023-04-19T15:08:03.123" v="7601" actId="1036"/>
          <ac:cxnSpMkLst>
            <pc:docMk/>
            <pc:sldMk cId="1699880869" sldId="326"/>
            <ac:cxnSpMk id="727" creationId="{E1672083-8195-CF0F-023C-511FE459B73E}"/>
          </ac:cxnSpMkLst>
        </pc:cxnChg>
        <pc:cxnChg chg="add mod">
          <ac:chgData name="Philippe Karan" userId="c2e8f618-9ffe-4e23-aa52-34539506ef1c" providerId="ADAL" clId="{E8F4D8F7-B644-4C90-B48F-865583813CD9}" dt="2023-04-19T15:08:03.123" v="7601" actId="1036"/>
          <ac:cxnSpMkLst>
            <pc:docMk/>
            <pc:sldMk cId="1699880869" sldId="326"/>
            <ac:cxnSpMk id="728" creationId="{32010B83-E6B0-D15F-AF71-D3D2F52AF34A}"/>
          </ac:cxnSpMkLst>
        </pc:cxnChg>
        <pc:cxnChg chg="add mod">
          <ac:chgData name="Philippe Karan" userId="c2e8f618-9ffe-4e23-aa52-34539506ef1c" providerId="ADAL" clId="{E8F4D8F7-B644-4C90-B48F-865583813CD9}" dt="2023-04-19T15:08:03.123" v="7601" actId="1036"/>
          <ac:cxnSpMkLst>
            <pc:docMk/>
            <pc:sldMk cId="1699880869" sldId="326"/>
            <ac:cxnSpMk id="729" creationId="{08DFC02C-682F-BD6A-4117-1A518E8A1510}"/>
          </ac:cxnSpMkLst>
        </pc:cxnChg>
      </pc:sldChg>
      <pc:sldChg chg="addSp delSp modSp add mod ord delAnim modAnim modShow">
        <pc:chgData name="Philippe Karan" userId="c2e8f618-9ffe-4e23-aa52-34539506ef1c" providerId="ADAL" clId="{E8F4D8F7-B644-4C90-B48F-865583813CD9}" dt="2023-04-19T14:49:10.087" v="7434"/>
        <pc:sldMkLst>
          <pc:docMk/>
          <pc:sldMk cId="2381376408" sldId="327"/>
        </pc:sldMkLst>
        <pc:spChg chg="add mod">
          <ac:chgData name="Philippe Karan" userId="c2e8f618-9ffe-4e23-aa52-34539506ef1c" providerId="ADAL" clId="{E8F4D8F7-B644-4C90-B48F-865583813CD9}" dt="2023-04-17T21:41:46.866" v="5683" actId="1076"/>
          <ac:spMkLst>
            <pc:docMk/>
            <pc:sldMk cId="2381376408" sldId="327"/>
            <ac:spMk id="3" creationId="{6ED1D018-F704-41D4-52E7-6970BFDC87B2}"/>
          </ac:spMkLst>
        </pc:spChg>
        <pc:spChg chg="add del mod">
          <ac:chgData name="Philippe Karan" userId="c2e8f618-9ffe-4e23-aa52-34539506ef1c" providerId="ADAL" clId="{E8F4D8F7-B644-4C90-B48F-865583813CD9}" dt="2023-04-17T21:41:32.037" v="5678"/>
          <ac:spMkLst>
            <pc:docMk/>
            <pc:sldMk cId="2381376408" sldId="327"/>
            <ac:spMk id="5" creationId="{8EDA567C-AF7B-CBB9-023C-DBCC6722640E}"/>
          </ac:spMkLst>
        </pc:spChg>
        <pc:spChg chg="del">
          <ac:chgData name="Philippe Karan" userId="c2e8f618-9ffe-4e23-aa52-34539506ef1c" providerId="ADAL" clId="{E8F4D8F7-B644-4C90-B48F-865583813CD9}" dt="2023-04-17T18:35:50.657" v="4800" actId="478"/>
          <ac:spMkLst>
            <pc:docMk/>
            <pc:sldMk cId="2381376408" sldId="327"/>
            <ac:spMk id="6" creationId="{2E816C5F-77F3-4386-B62C-816A49C96FFE}"/>
          </ac:spMkLst>
        </pc:spChg>
        <pc:spChg chg="add mod">
          <ac:chgData name="Philippe Karan" userId="c2e8f618-9ffe-4e23-aa52-34539506ef1c" providerId="ADAL" clId="{E8F4D8F7-B644-4C90-B48F-865583813CD9}" dt="2023-04-17T21:41:42.713" v="5682" actId="1076"/>
          <ac:spMkLst>
            <pc:docMk/>
            <pc:sldMk cId="2381376408" sldId="327"/>
            <ac:spMk id="6" creationId="{74199DED-E308-BB5A-1255-61A01D411256}"/>
          </ac:spMkLst>
        </pc:spChg>
        <pc:spChg chg="mod">
          <ac:chgData name="Philippe Karan" userId="c2e8f618-9ffe-4e23-aa52-34539506ef1c" providerId="ADAL" clId="{E8F4D8F7-B644-4C90-B48F-865583813CD9}" dt="2023-04-17T15:10:29.776" v="2929"/>
          <ac:spMkLst>
            <pc:docMk/>
            <pc:sldMk cId="2381376408" sldId="327"/>
            <ac:spMk id="9" creationId="{7A21E2A0-31E4-96A6-EE0D-486B45C3FE36}"/>
          </ac:spMkLst>
        </pc:spChg>
        <pc:spChg chg="del">
          <ac:chgData name="Philippe Karan" userId="c2e8f618-9ffe-4e23-aa52-34539506ef1c" providerId="ADAL" clId="{E8F4D8F7-B644-4C90-B48F-865583813CD9}" dt="2023-04-17T15:09:38.920" v="2926" actId="478"/>
          <ac:spMkLst>
            <pc:docMk/>
            <pc:sldMk cId="2381376408" sldId="327"/>
            <ac:spMk id="11" creationId="{EC25893E-DC20-6DD9-D9C2-817CF68736D9}"/>
          </ac:spMkLst>
        </pc:spChg>
        <pc:spChg chg="del">
          <ac:chgData name="Philippe Karan" userId="c2e8f618-9ffe-4e23-aa52-34539506ef1c" providerId="ADAL" clId="{E8F4D8F7-B644-4C90-B48F-865583813CD9}" dt="2023-04-17T15:09:38.920" v="2926" actId="478"/>
          <ac:spMkLst>
            <pc:docMk/>
            <pc:sldMk cId="2381376408" sldId="327"/>
            <ac:spMk id="12" creationId="{46E79BF3-E0F8-2D4B-C338-C1736FC3B560}"/>
          </ac:spMkLst>
        </pc:spChg>
        <pc:spChg chg="del">
          <ac:chgData name="Philippe Karan" userId="c2e8f618-9ffe-4e23-aa52-34539506ef1c" providerId="ADAL" clId="{E8F4D8F7-B644-4C90-B48F-865583813CD9}" dt="2023-04-17T15:09:38.920" v="2926" actId="478"/>
          <ac:spMkLst>
            <pc:docMk/>
            <pc:sldMk cId="2381376408" sldId="327"/>
            <ac:spMk id="13" creationId="{B79B6108-225D-0FA0-8056-866BE5C5A4F4}"/>
          </ac:spMkLst>
        </pc:spChg>
        <pc:spChg chg="del">
          <ac:chgData name="Philippe Karan" userId="c2e8f618-9ffe-4e23-aa52-34539506ef1c" providerId="ADAL" clId="{E8F4D8F7-B644-4C90-B48F-865583813CD9}" dt="2023-04-17T15:09:38.920" v="2926" actId="478"/>
          <ac:spMkLst>
            <pc:docMk/>
            <pc:sldMk cId="2381376408" sldId="327"/>
            <ac:spMk id="14" creationId="{C9752D10-77B6-CBC3-ACE8-6BBBFFC2049B}"/>
          </ac:spMkLst>
        </pc:spChg>
        <pc:spChg chg="del mod">
          <ac:chgData name="Philippe Karan" userId="c2e8f618-9ffe-4e23-aa52-34539506ef1c" providerId="ADAL" clId="{E8F4D8F7-B644-4C90-B48F-865583813CD9}" dt="2023-04-17T15:10:32.236" v="2930" actId="478"/>
          <ac:spMkLst>
            <pc:docMk/>
            <pc:sldMk cId="2381376408" sldId="327"/>
            <ac:spMk id="61" creationId="{06BAAE14-B998-ADF3-E642-16E70E36F564}"/>
          </ac:spMkLst>
        </pc:spChg>
        <pc:spChg chg="del">
          <ac:chgData name="Philippe Karan" userId="c2e8f618-9ffe-4e23-aa52-34539506ef1c" providerId="ADAL" clId="{E8F4D8F7-B644-4C90-B48F-865583813CD9}" dt="2023-04-17T15:09:38.920" v="2926" actId="478"/>
          <ac:spMkLst>
            <pc:docMk/>
            <pc:sldMk cId="2381376408" sldId="327"/>
            <ac:spMk id="128" creationId="{C392A135-E810-3B59-9896-02ADA4706B58}"/>
          </ac:spMkLst>
        </pc:spChg>
        <pc:spChg chg="del">
          <ac:chgData name="Philippe Karan" userId="c2e8f618-9ffe-4e23-aa52-34539506ef1c" providerId="ADAL" clId="{E8F4D8F7-B644-4C90-B48F-865583813CD9}" dt="2023-04-17T15:09:38.920" v="2926" actId="478"/>
          <ac:spMkLst>
            <pc:docMk/>
            <pc:sldMk cId="2381376408" sldId="327"/>
            <ac:spMk id="129" creationId="{3EFEF6E4-B4F7-FEE8-A7FF-59129471DAE5}"/>
          </ac:spMkLst>
        </pc:spChg>
        <pc:spChg chg="del">
          <ac:chgData name="Philippe Karan" userId="c2e8f618-9ffe-4e23-aa52-34539506ef1c" providerId="ADAL" clId="{E8F4D8F7-B644-4C90-B48F-865583813CD9}" dt="2023-04-17T15:09:38.920" v="2926" actId="478"/>
          <ac:spMkLst>
            <pc:docMk/>
            <pc:sldMk cId="2381376408" sldId="327"/>
            <ac:spMk id="130" creationId="{26EB93DF-BCA5-5D80-CB98-A8119C3FE751}"/>
          </ac:spMkLst>
        </pc:spChg>
        <pc:spChg chg="mod">
          <ac:chgData name="Philippe Karan" userId="c2e8f618-9ffe-4e23-aa52-34539506ef1c" providerId="ADAL" clId="{E8F4D8F7-B644-4C90-B48F-865583813CD9}" dt="2023-04-17T15:17:11.045" v="3005"/>
          <ac:spMkLst>
            <pc:docMk/>
            <pc:sldMk cId="2381376408" sldId="327"/>
            <ac:spMk id="178" creationId="{1B406FA3-659D-169B-4041-DFC312600011}"/>
          </ac:spMkLst>
        </pc:spChg>
        <pc:spChg chg="mod">
          <ac:chgData name="Philippe Karan" userId="c2e8f618-9ffe-4e23-aa52-34539506ef1c" providerId="ADAL" clId="{E8F4D8F7-B644-4C90-B48F-865583813CD9}" dt="2023-04-17T15:17:11.045" v="3005"/>
          <ac:spMkLst>
            <pc:docMk/>
            <pc:sldMk cId="2381376408" sldId="327"/>
            <ac:spMk id="181" creationId="{A2D345E1-9DA0-2B83-D5C3-08E3BDA9079B}"/>
          </ac:spMkLst>
        </pc:spChg>
        <pc:spChg chg="mod topLvl">
          <ac:chgData name="Philippe Karan" userId="c2e8f618-9ffe-4e23-aa52-34539506ef1c" providerId="ADAL" clId="{E8F4D8F7-B644-4C90-B48F-865583813CD9}" dt="2023-04-17T18:32:04.551" v="4730" actId="1076"/>
          <ac:spMkLst>
            <pc:docMk/>
            <pc:sldMk cId="2381376408" sldId="327"/>
            <ac:spMk id="257" creationId="{111201DC-0D82-6C06-3A25-F98C87D27538}"/>
          </ac:spMkLst>
        </pc:spChg>
        <pc:spChg chg="mod topLvl">
          <ac:chgData name="Philippe Karan" userId="c2e8f618-9ffe-4e23-aa52-34539506ef1c" providerId="ADAL" clId="{E8F4D8F7-B644-4C90-B48F-865583813CD9}" dt="2023-04-17T16:49:42.102" v="4392" actId="2711"/>
          <ac:spMkLst>
            <pc:docMk/>
            <pc:sldMk cId="2381376408" sldId="327"/>
            <ac:spMk id="258" creationId="{6B2E4A10-2DBE-1623-211E-60DA39F6CE36}"/>
          </ac:spMkLst>
        </pc:spChg>
        <pc:spChg chg="add mod">
          <ac:chgData name="Philippe Karan" userId="c2e8f618-9ffe-4e23-aa52-34539506ef1c" providerId="ADAL" clId="{E8F4D8F7-B644-4C90-B48F-865583813CD9}" dt="2023-04-17T16:38:38.921" v="3682" actId="1038"/>
          <ac:spMkLst>
            <pc:docMk/>
            <pc:sldMk cId="2381376408" sldId="327"/>
            <ac:spMk id="265" creationId="{0DDBC0A4-F68E-4490-EF0A-40966E633789}"/>
          </ac:spMkLst>
        </pc:spChg>
        <pc:spChg chg="add mod">
          <ac:chgData name="Philippe Karan" userId="c2e8f618-9ffe-4e23-aa52-34539506ef1c" providerId="ADAL" clId="{E8F4D8F7-B644-4C90-B48F-865583813CD9}" dt="2023-04-17T16:38:38.921" v="3682" actId="1038"/>
          <ac:spMkLst>
            <pc:docMk/>
            <pc:sldMk cId="2381376408" sldId="327"/>
            <ac:spMk id="266" creationId="{66F87902-A2CC-322A-DF28-B79653D98AB5}"/>
          </ac:spMkLst>
        </pc:spChg>
        <pc:spChg chg="add mod">
          <ac:chgData name="Philippe Karan" userId="c2e8f618-9ffe-4e23-aa52-34539506ef1c" providerId="ADAL" clId="{E8F4D8F7-B644-4C90-B48F-865583813CD9}" dt="2023-04-17T18:32:32.601" v="4742" actId="1037"/>
          <ac:spMkLst>
            <pc:docMk/>
            <pc:sldMk cId="2381376408" sldId="327"/>
            <ac:spMk id="270" creationId="{FC62E860-D5DC-ADC0-D007-AF9B41AAE230}"/>
          </ac:spMkLst>
        </pc:spChg>
        <pc:spChg chg="add mod">
          <ac:chgData name="Philippe Karan" userId="c2e8f618-9ffe-4e23-aa52-34539506ef1c" providerId="ADAL" clId="{E8F4D8F7-B644-4C90-B48F-865583813CD9}" dt="2023-04-17T16:49:46.192" v="4393" actId="2711"/>
          <ac:spMkLst>
            <pc:docMk/>
            <pc:sldMk cId="2381376408" sldId="327"/>
            <ac:spMk id="271" creationId="{C9221ABC-3AB9-F49D-A6BE-EEE949735CE7}"/>
          </ac:spMkLst>
        </pc:spChg>
        <pc:spChg chg="add mod">
          <ac:chgData name="Philippe Karan" userId="c2e8f618-9ffe-4e23-aa52-34539506ef1c" providerId="ADAL" clId="{E8F4D8F7-B644-4C90-B48F-865583813CD9}" dt="2023-04-17T16:38:38.921" v="3682" actId="1038"/>
          <ac:spMkLst>
            <pc:docMk/>
            <pc:sldMk cId="2381376408" sldId="327"/>
            <ac:spMk id="272" creationId="{1A557AA5-1299-A2D4-1A38-7B5ED309EAA9}"/>
          </ac:spMkLst>
        </pc:spChg>
        <pc:spChg chg="add mod">
          <ac:chgData name="Philippe Karan" userId="c2e8f618-9ffe-4e23-aa52-34539506ef1c" providerId="ADAL" clId="{E8F4D8F7-B644-4C90-B48F-865583813CD9}" dt="2023-04-17T16:38:38.921" v="3682" actId="1038"/>
          <ac:spMkLst>
            <pc:docMk/>
            <pc:sldMk cId="2381376408" sldId="327"/>
            <ac:spMk id="273" creationId="{AFBAEC23-276D-CA41-ED21-CD01AB6F4FFC}"/>
          </ac:spMkLst>
        </pc:spChg>
        <pc:spChg chg="add mod">
          <ac:chgData name="Philippe Karan" userId="c2e8f618-9ffe-4e23-aa52-34539506ef1c" providerId="ADAL" clId="{E8F4D8F7-B644-4C90-B48F-865583813CD9}" dt="2023-04-17T16:38:38.921" v="3682" actId="1038"/>
          <ac:spMkLst>
            <pc:docMk/>
            <pc:sldMk cId="2381376408" sldId="327"/>
            <ac:spMk id="289" creationId="{4BF424B3-3DBA-4071-BBC3-A2496799BA2C}"/>
          </ac:spMkLst>
        </pc:spChg>
        <pc:spChg chg="add mod">
          <ac:chgData name="Philippe Karan" userId="c2e8f618-9ffe-4e23-aa52-34539506ef1c" providerId="ADAL" clId="{E8F4D8F7-B644-4C90-B48F-865583813CD9}" dt="2023-04-17T16:38:38.921" v="3682" actId="1038"/>
          <ac:spMkLst>
            <pc:docMk/>
            <pc:sldMk cId="2381376408" sldId="327"/>
            <ac:spMk id="290" creationId="{5D471454-731B-B191-8A8B-2E47AD868719}"/>
          </ac:spMkLst>
        </pc:spChg>
        <pc:spChg chg="add del mod">
          <ac:chgData name="Philippe Karan" userId="c2e8f618-9ffe-4e23-aa52-34539506ef1c" providerId="ADAL" clId="{E8F4D8F7-B644-4C90-B48F-865583813CD9}" dt="2023-04-17T15:31:47.367" v="3246" actId="478"/>
          <ac:spMkLst>
            <pc:docMk/>
            <pc:sldMk cId="2381376408" sldId="327"/>
            <ac:spMk id="298" creationId="{7B53E908-6088-C0BF-C61D-E7481547D9BE}"/>
          </ac:spMkLst>
        </pc:spChg>
        <pc:spChg chg="add mod ord">
          <ac:chgData name="Philippe Karan" userId="c2e8f618-9ffe-4e23-aa52-34539506ef1c" providerId="ADAL" clId="{E8F4D8F7-B644-4C90-B48F-865583813CD9}" dt="2023-04-17T16:50:21.740" v="4413" actId="1036"/>
          <ac:spMkLst>
            <pc:docMk/>
            <pc:sldMk cId="2381376408" sldId="327"/>
            <ac:spMk id="301" creationId="{61FA608C-8EFB-B4EA-1AE6-3C8CCE187E29}"/>
          </ac:spMkLst>
        </pc:spChg>
        <pc:spChg chg="del">
          <ac:chgData name="Philippe Karan" userId="c2e8f618-9ffe-4e23-aa52-34539506ef1c" providerId="ADAL" clId="{E8F4D8F7-B644-4C90-B48F-865583813CD9}" dt="2023-04-17T15:09:38.920" v="2926" actId="478"/>
          <ac:spMkLst>
            <pc:docMk/>
            <pc:sldMk cId="2381376408" sldId="327"/>
            <ac:spMk id="309" creationId="{4BF06B02-818F-773E-AFFE-9A0CD8C49DED}"/>
          </ac:spMkLst>
        </pc:spChg>
        <pc:spChg chg="del">
          <ac:chgData name="Philippe Karan" userId="c2e8f618-9ffe-4e23-aa52-34539506ef1c" providerId="ADAL" clId="{E8F4D8F7-B644-4C90-B48F-865583813CD9}" dt="2023-04-17T15:09:38.920" v="2926" actId="478"/>
          <ac:spMkLst>
            <pc:docMk/>
            <pc:sldMk cId="2381376408" sldId="327"/>
            <ac:spMk id="310" creationId="{352830F5-1CC9-EFA0-42AE-D19D594132C2}"/>
          </ac:spMkLst>
        </pc:spChg>
        <pc:spChg chg="del">
          <ac:chgData name="Philippe Karan" userId="c2e8f618-9ffe-4e23-aa52-34539506ef1c" providerId="ADAL" clId="{E8F4D8F7-B644-4C90-B48F-865583813CD9}" dt="2023-04-17T15:09:38.920" v="2926" actId="478"/>
          <ac:spMkLst>
            <pc:docMk/>
            <pc:sldMk cId="2381376408" sldId="327"/>
            <ac:spMk id="311" creationId="{9A2089E4-8C0E-0350-0D13-EFB489FBA0F6}"/>
          </ac:spMkLst>
        </pc:spChg>
        <pc:spChg chg="del">
          <ac:chgData name="Philippe Karan" userId="c2e8f618-9ffe-4e23-aa52-34539506ef1c" providerId="ADAL" clId="{E8F4D8F7-B644-4C90-B48F-865583813CD9}" dt="2023-04-17T15:09:38.920" v="2926" actId="478"/>
          <ac:spMkLst>
            <pc:docMk/>
            <pc:sldMk cId="2381376408" sldId="327"/>
            <ac:spMk id="312" creationId="{C79756CF-7BEB-8681-6571-E82923E6E586}"/>
          </ac:spMkLst>
        </pc:spChg>
        <pc:spChg chg="mod">
          <ac:chgData name="Philippe Karan" userId="c2e8f618-9ffe-4e23-aa52-34539506ef1c" providerId="ADAL" clId="{E8F4D8F7-B644-4C90-B48F-865583813CD9}" dt="2023-04-17T15:10:49.401" v="2935"/>
          <ac:spMkLst>
            <pc:docMk/>
            <pc:sldMk cId="2381376408" sldId="327"/>
            <ac:spMk id="515" creationId="{F3D18C1E-85FC-03ED-7C31-A2C7524360C7}"/>
          </ac:spMkLst>
        </pc:spChg>
        <pc:spChg chg="mod">
          <ac:chgData name="Philippe Karan" userId="c2e8f618-9ffe-4e23-aa52-34539506ef1c" providerId="ADAL" clId="{E8F4D8F7-B644-4C90-B48F-865583813CD9}" dt="2023-04-17T15:11:32.360" v="2940"/>
          <ac:spMkLst>
            <pc:docMk/>
            <pc:sldMk cId="2381376408" sldId="327"/>
            <ac:spMk id="518" creationId="{0C566940-FA23-D4ED-5016-4E838183BE31}"/>
          </ac:spMkLst>
        </pc:spChg>
        <pc:spChg chg="mod">
          <ac:chgData name="Philippe Karan" userId="c2e8f618-9ffe-4e23-aa52-34539506ef1c" providerId="ADAL" clId="{E8F4D8F7-B644-4C90-B48F-865583813CD9}" dt="2023-04-17T15:11:50.680" v="2946"/>
          <ac:spMkLst>
            <pc:docMk/>
            <pc:sldMk cId="2381376408" sldId="327"/>
            <ac:spMk id="521" creationId="{E19D2560-0BA5-16C4-EFA5-0AF5BD828241}"/>
          </ac:spMkLst>
        </pc:spChg>
        <pc:spChg chg="mod">
          <ac:chgData name="Philippe Karan" userId="c2e8f618-9ffe-4e23-aa52-34539506ef1c" providerId="ADAL" clId="{E8F4D8F7-B644-4C90-B48F-865583813CD9}" dt="2023-04-17T15:11:50.680" v="2946"/>
          <ac:spMkLst>
            <pc:docMk/>
            <pc:sldMk cId="2381376408" sldId="327"/>
            <ac:spMk id="524" creationId="{B9A60D78-9E64-E34A-3C2A-0F8337255287}"/>
          </ac:spMkLst>
        </pc:spChg>
        <pc:spChg chg="mod">
          <ac:chgData name="Philippe Karan" userId="c2e8f618-9ffe-4e23-aa52-34539506ef1c" providerId="ADAL" clId="{E8F4D8F7-B644-4C90-B48F-865583813CD9}" dt="2023-04-17T15:12:20.146" v="2956"/>
          <ac:spMkLst>
            <pc:docMk/>
            <pc:sldMk cId="2381376408" sldId="327"/>
            <ac:spMk id="527" creationId="{0D0A6B8B-8B7F-2B60-1615-4CB963306696}"/>
          </ac:spMkLst>
        </pc:spChg>
        <pc:spChg chg="mod">
          <ac:chgData name="Philippe Karan" userId="c2e8f618-9ffe-4e23-aa52-34539506ef1c" providerId="ADAL" clId="{E8F4D8F7-B644-4C90-B48F-865583813CD9}" dt="2023-04-17T15:12:20.146" v="2956"/>
          <ac:spMkLst>
            <pc:docMk/>
            <pc:sldMk cId="2381376408" sldId="327"/>
            <ac:spMk id="530" creationId="{41D266EE-DB03-0855-15BF-20892CED083A}"/>
          </ac:spMkLst>
        </pc:spChg>
        <pc:spChg chg="mod">
          <ac:chgData name="Philippe Karan" userId="c2e8f618-9ffe-4e23-aa52-34539506ef1c" providerId="ADAL" clId="{E8F4D8F7-B644-4C90-B48F-865583813CD9}" dt="2023-04-17T15:12:20.146" v="2956"/>
          <ac:spMkLst>
            <pc:docMk/>
            <pc:sldMk cId="2381376408" sldId="327"/>
            <ac:spMk id="533" creationId="{678F156A-4F2E-7977-0D41-72AC090B8606}"/>
          </ac:spMkLst>
        </pc:spChg>
        <pc:spChg chg="mod">
          <ac:chgData name="Philippe Karan" userId="c2e8f618-9ffe-4e23-aa52-34539506ef1c" providerId="ADAL" clId="{E8F4D8F7-B644-4C90-B48F-865583813CD9}" dt="2023-04-17T15:12:20.146" v="2956"/>
          <ac:spMkLst>
            <pc:docMk/>
            <pc:sldMk cId="2381376408" sldId="327"/>
            <ac:spMk id="536" creationId="{89D7C4D2-2102-F278-DF41-A1CC83C0EF1D}"/>
          </ac:spMkLst>
        </pc:spChg>
        <pc:spChg chg="mod">
          <ac:chgData name="Philippe Karan" userId="c2e8f618-9ffe-4e23-aa52-34539506ef1c" providerId="ADAL" clId="{E8F4D8F7-B644-4C90-B48F-865583813CD9}" dt="2023-04-17T15:13:17.370" v="2967"/>
          <ac:spMkLst>
            <pc:docMk/>
            <pc:sldMk cId="2381376408" sldId="327"/>
            <ac:spMk id="539" creationId="{969B1802-ECD3-449D-24F6-B36671B56F95}"/>
          </ac:spMkLst>
        </pc:spChg>
        <pc:spChg chg="mod">
          <ac:chgData name="Philippe Karan" userId="c2e8f618-9ffe-4e23-aa52-34539506ef1c" providerId="ADAL" clId="{E8F4D8F7-B644-4C90-B48F-865583813CD9}" dt="2023-04-17T15:13:17.370" v="2967"/>
          <ac:spMkLst>
            <pc:docMk/>
            <pc:sldMk cId="2381376408" sldId="327"/>
            <ac:spMk id="542" creationId="{D1745155-0540-F7ED-679D-B77745B54A41}"/>
          </ac:spMkLst>
        </pc:spChg>
        <pc:spChg chg="mod">
          <ac:chgData name="Philippe Karan" userId="c2e8f618-9ffe-4e23-aa52-34539506ef1c" providerId="ADAL" clId="{E8F4D8F7-B644-4C90-B48F-865583813CD9}" dt="2023-04-17T15:13:17.370" v="2967"/>
          <ac:spMkLst>
            <pc:docMk/>
            <pc:sldMk cId="2381376408" sldId="327"/>
            <ac:spMk id="545" creationId="{BE3B442F-B399-7D8F-01B6-F360FE604F49}"/>
          </ac:spMkLst>
        </pc:spChg>
        <pc:spChg chg="mod">
          <ac:chgData name="Philippe Karan" userId="c2e8f618-9ffe-4e23-aa52-34539506ef1c" providerId="ADAL" clId="{E8F4D8F7-B644-4C90-B48F-865583813CD9}" dt="2023-04-17T15:13:17.370" v="2967"/>
          <ac:spMkLst>
            <pc:docMk/>
            <pc:sldMk cId="2381376408" sldId="327"/>
            <ac:spMk id="548" creationId="{1E35A8B9-7B9B-479E-EE71-9C5E19E37A5D}"/>
          </ac:spMkLst>
        </pc:spChg>
        <pc:spChg chg="mod">
          <ac:chgData name="Philippe Karan" userId="c2e8f618-9ffe-4e23-aa52-34539506ef1c" providerId="ADAL" clId="{E8F4D8F7-B644-4C90-B48F-865583813CD9}" dt="2023-04-17T15:15:54.098" v="2998"/>
          <ac:spMkLst>
            <pc:docMk/>
            <pc:sldMk cId="2381376408" sldId="327"/>
            <ac:spMk id="551" creationId="{448A183E-BE8A-D39B-A8AD-3C04B672E517}"/>
          </ac:spMkLst>
        </pc:spChg>
        <pc:spChg chg="mod">
          <ac:chgData name="Philippe Karan" userId="c2e8f618-9ffe-4e23-aa52-34539506ef1c" providerId="ADAL" clId="{E8F4D8F7-B644-4C90-B48F-865583813CD9}" dt="2023-04-17T15:16:04.643" v="3001"/>
          <ac:spMkLst>
            <pc:docMk/>
            <pc:sldMk cId="2381376408" sldId="327"/>
            <ac:spMk id="554" creationId="{7604D8AC-DA07-061C-7FDE-AE3E980CBEFB}"/>
          </ac:spMkLst>
        </pc:spChg>
        <pc:spChg chg="mod">
          <ac:chgData name="Philippe Karan" userId="c2e8f618-9ffe-4e23-aa52-34539506ef1c" providerId="ADAL" clId="{E8F4D8F7-B644-4C90-B48F-865583813CD9}" dt="2023-04-17T15:17:11.045" v="3005"/>
          <ac:spMkLst>
            <pc:docMk/>
            <pc:sldMk cId="2381376408" sldId="327"/>
            <ac:spMk id="557" creationId="{500CCF4B-CA74-1464-2DCA-4D6A818AF6F3}"/>
          </ac:spMkLst>
        </pc:spChg>
        <pc:spChg chg="mod">
          <ac:chgData name="Philippe Karan" userId="c2e8f618-9ffe-4e23-aa52-34539506ef1c" providerId="ADAL" clId="{E8F4D8F7-B644-4C90-B48F-865583813CD9}" dt="2023-04-17T15:17:11.045" v="3005"/>
          <ac:spMkLst>
            <pc:docMk/>
            <pc:sldMk cId="2381376408" sldId="327"/>
            <ac:spMk id="560" creationId="{2D556770-F92D-17BA-9AB4-EAD2DA85116F}"/>
          </ac:spMkLst>
        </pc:spChg>
        <pc:spChg chg="mod">
          <ac:chgData name="Philippe Karan" userId="c2e8f618-9ffe-4e23-aa52-34539506ef1c" providerId="ADAL" clId="{E8F4D8F7-B644-4C90-B48F-865583813CD9}" dt="2023-04-17T15:17:11.045" v="3005"/>
          <ac:spMkLst>
            <pc:docMk/>
            <pc:sldMk cId="2381376408" sldId="327"/>
            <ac:spMk id="563" creationId="{B5430344-09E3-0CCB-2DD6-1CF163805E5D}"/>
          </ac:spMkLst>
        </pc:spChg>
        <pc:spChg chg="mod">
          <ac:chgData name="Philippe Karan" userId="c2e8f618-9ffe-4e23-aa52-34539506ef1c" providerId="ADAL" clId="{E8F4D8F7-B644-4C90-B48F-865583813CD9}" dt="2023-04-17T15:17:11.045" v="3005"/>
          <ac:spMkLst>
            <pc:docMk/>
            <pc:sldMk cId="2381376408" sldId="327"/>
            <ac:spMk id="566" creationId="{FEEBEAB3-2FA4-A8DD-F91D-9110EBF83A27}"/>
          </ac:spMkLst>
        </pc:spChg>
        <pc:spChg chg="del">
          <ac:chgData name="Philippe Karan" userId="c2e8f618-9ffe-4e23-aa52-34539506ef1c" providerId="ADAL" clId="{E8F4D8F7-B644-4C90-B48F-865583813CD9}" dt="2023-04-17T15:09:38.920" v="2926" actId="478"/>
          <ac:spMkLst>
            <pc:docMk/>
            <pc:sldMk cId="2381376408" sldId="327"/>
            <ac:spMk id="568" creationId="{DBEA1574-4ABB-E865-13CF-4E2B2F52B550}"/>
          </ac:spMkLst>
        </pc:spChg>
        <pc:spChg chg="mod">
          <ac:chgData name="Philippe Karan" userId="c2e8f618-9ffe-4e23-aa52-34539506ef1c" providerId="ADAL" clId="{E8F4D8F7-B644-4C90-B48F-865583813CD9}" dt="2023-04-17T15:17:11.045" v="3005"/>
          <ac:spMkLst>
            <pc:docMk/>
            <pc:sldMk cId="2381376408" sldId="327"/>
            <ac:spMk id="593" creationId="{0371E9EE-0DBC-B83A-8A5A-E8D87F3FBB75}"/>
          </ac:spMkLst>
        </pc:spChg>
        <pc:spChg chg="del">
          <ac:chgData name="Philippe Karan" userId="c2e8f618-9ffe-4e23-aa52-34539506ef1c" providerId="ADAL" clId="{E8F4D8F7-B644-4C90-B48F-865583813CD9}" dt="2023-04-17T15:09:38.920" v="2926" actId="478"/>
          <ac:spMkLst>
            <pc:docMk/>
            <pc:sldMk cId="2381376408" sldId="327"/>
            <ac:spMk id="597" creationId="{104E2E98-C594-7370-2F98-E47A1EB32E7C}"/>
          </ac:spMkLst>
        </pc:spChg>
        <pc:spChg chg="mod">
          <ac:chgData name="Philippe Karan" userId="c2e8f618-9ffe-4e23-aa52-34539506ef1c" providerId="ADAL" clId="{E8F4D8F7-B644-4C90-B48F-865583813CD9}" dt="2023-04-17T15:17:11.045" v="3005"/>
          <ac:spMkLst>
            <pc:docMk/>
            <pc:sldMk cId="2381376408" sldId="327"/>
            <ac:spMk id="600" creationId="{178188DC-754D-F4E6-3BBA-D76C43E3D0C9}"/>
          </ac:spMkLst>
        </pc:spChg>
        <pc:spChg chg="del">
          <ac:chgData name="Philippe Karan" userId="c2e8f618-9ffe-4e23-aa52-34539506ef1c" providerId="ADAL" clId="{E8F4D8F7-B644-4C90-B48F-865583813CD9}" dt="2023-04-17T15:09:42.107" v="2928" actId="478"/>
          <ac:spMkLst>
            <pc:docMk/>
            <pc:sldMk cId="2381376408" sldId="327"/>
            <ac:spMk id="628" creationId="{F67ABC2A-BB47-2801-2275-20E476D34A61}"/>
          </ac:spMkLst>
        </pc:spChg>
        <pc:spChg chg="mod">
          <ac:chgData name="Philippe Karan" userId="c2e8f618-9ffe-4e23-aa52-34539506ef1c" providerId="ADAL" clId="{E8F4D8F7-B644-4C90-B48F-865583813CD9}" dt="2023-04-17T15:17:11.045" v="3005"/>
          <ac:spMkLst>
            <pc:docMk/>
            <pc:sldMk cId="2381376408" sldId="327"/>
            <ac:spMk id="630" creationId="{BB2DAB08-C93D-3718-FA5B-A978B5CDE67A}"/>
          </ac:spMkLst>
        </pc:spChg>
        <pc:spChg chg="mod">
          <ac:chgData name="Philippe Karan" userId="c2e8f618-9ffe-4e23-aa52-34539506ef1c" providerId="ADAL" clId="{E8F4D8F7-B644-4C90-B48F-865583813CD9}" dt="2023-04-17T15:17:11.045" v="3005"/>
          <ac:spMkLst>
            <pc:docMk/>
            <pc:sldMk cId="2381376408" sldId="327"/>
            <ac:spMk id="633" creationId="{FEC02F23-1D71-D8D9-1142-5B624EBF82CE}"/>
          </ac:spMkLst>
        </pc:spChg>
        <pc:spChg chg="mod">
          <ac:chgData name="Philippe Karan" userId="c2e8f618-9ffe-4e23-aa52-34539506ef1c" providerId="ADAL" clId="{E8F4D8F7-B644-4C90-B48F-865583813CD9}" dt="2023-04-17T15:17:11.045" v="3005"/>
          <ac:spMkLst>
            <pc:docMk/>
            <pc:sldMk cId="2381376408" sldId="327"/>
            <ac:spMk id="636" creationId="{10D6BEDF-9261-E472-DA74-654376982E29}"/>
          </ac:spMkLst>
        </pc:spChg>
        <pc:spChg chg="mod">
          <ac:chgData name="Philippe Karan" userId="c2e8f618-9ffe-4e23-aa52-34539506ef1c" providerId="ADAL" clId="{E8F4D8F7-B644-4C90-B48F-865583813CD9}" dt="2023-04-17T15:17:11.045" v="3005"/>
          <ac:spMkLst>
            <pc:docMk/>
            <pc:sldMk cId="2381376408" sldId="327"/>
            <ac:spMk id="639" creationId="{75753B23-0A8F-C9E4-06D4-7A00E9B60D56}"/>
          </ac:spMkLst>
        </pc:spChg>
        <pc:spChg chg="mod">
          <ac:chgData name="Philippe Karan" userId="c2e8f618-9ffe-4e23-aa52-34539506ef1c" providerId="ADAL" clId="{E8F4D8F7-B644-4C90-B48F-865583813CD9}" dt="2023-04-17T15:17:11.045" v="3005"/>
          <ac:spMkLst>
            <pc:docMk/>
            <pc:sldMk cId="2381376408" sldId="327"/>
            <ac:spMk id="642" creationId="{7161B2E4-E579-BDDB-DBDC-DBD58AB1AC90}"/>
          </ac:spMkLst>
        </pc:spChg>
        <pc:spChg chg="mod">
          <ac:chgData name="Philippe Karan" userId="c2e8f618-9ffe-4e23-aa52-34539506ef1c" providerId="ADAL" clId="{E8F4D8F7-B644-4C90-B48F-865583813CD9}" dt="2023-04-17T15:19:00.562" v="3016"/>
          <ac:spMkLst>
            <pc:docMk/>
            <pc:sldMk cId="2381376408" sldId="327"/>
            <ac:spMk id="645" creationId="{02582B79-3715-42FD-4F46-BCF8AF1C12C7}"/>
          </ac:spMkLst>
        </pc:spChg>
        <pc:spChg chg="mod">
          <ac:chgData name="Philippe Karan" userId="c2e8f618-9ffe-4e23-aa52-34539506ef1c" providerId="ADAL" clId="{E8F4D8F7-B644-4C90-B48F-865583813CD9}" dt="2023-04-17T15:19:00.562" v="3016"/>
          <ac:spMkLst>
            <pc:docMk/>
            <pc:sldMk cId="2381376408" sldId="327"/>
            <ac:spMk id="648" creationId="{7CE431FB-4E92-DEA4-E609-68807A930505}"/>
          </ac:spMkLst>
        </pc:spChg>
        <pc:spChg chg="mod">
          <ac:chgData name="Philippe Karan" userId="c2e8f618-9ffe-4e23-aa52-34539506ef1c" providerId="ADAL" clId="{E8F4D8F7-B644-4C90-B48F-865583813CD9}" dt="2023-04-17T15:19:00.562" v="3016"/>
          <ac:spMkLst>
            <pc:docMk/>
            <pc:sldMk cId="2381376408" sldId="327"/>
            <ac:spMk id="651" creationId="{75899CE3-4190-FD44-BABB-79926D9C8C24}"/>
          </ac:spMkLst>
        </pc:spChg>
        <pc:spChg chg="mod">
          <ac:chgData name="Philippe Karan" userId="c2e8f618-9ffe-4e23-aa52-34539506ef1c" providerId="ADAL" clId="{E8F4D8F7-B644-4C90-B48F-865583813CD9}" dt="2023-04-17T15:19:00.562" v="3016"/>
          <ac:spMkLst>
            <pc:docMk/>
            <pc:sldMk cId="2381376408" sldId="327"/>
            <ac:spMk id="654" creationId="{9B1E99C5-4CCB-68C5-D3DF-AF268CE633CF}"/>
          </ac:spMkLst>
        </pc:spChg>
        <pc:spChg chg="mod">
          <ac:chgData name="Philippe Karan" userId="c2e8f618-9ffe-4e23-aa52-34539506ef1c" providerId="ADAL" clId="{E8F4D8F7-B644-4C90-B48F-865583813CD9}" dt="2023-04-17T15:19:12.842" v="3020"/>
          <ac:spMkLst>
            <pc:docMk/>
            <pc:sldMk cId="2381376408" sldId="327"/>
            <ac:spMk id="657" creationId="{8CEC27C0-625A-5C34-27AC-03D6FD4A592E}"/>
          </ac:spMkLst>
        </pc:spChg>
        <pc:spChg chg="mod">
          <ac:chgData name="Philippe Karan" userId="c2e8f618-9ffe-4e23-aa52-34539506ef1c" providerId="ADAL" clId="{E8F4D8F7-B644-4C90-B48F-865583813CD9}" dt="2023-04-17T15:19:12.842" v="3020"/>
          <ac:spMkLst>
            <pc:docMk/>
            <pc:sldMk cId="2381376408" sldId="327"/>
            <ac:spMk id="660" creationId="{A9C2AAC7-E87A-C53D-6B95-EE96BEFF7B2B}"/>
          </ac:spMkLst>
        </pc:spChg>
        <pc:spChg chg="mod">
          <ac:chgData name="Philippe Karan" userId="c2e8f618-9ffe-4e23-aa52-34539506ef1c" providerId="ADAL" clId="{E8F4D8F7-B644-4C90-B48F-865583813CD9}" dt="2023-04-17T15:19:12.842" v="3020"/>
          <ac:spMkLst>
            <pc:docMk/>
            <pc:sldMk cId="2381376408" sldId="327"/>
            <ac:spMk id="663" creationId="{2C193339-D1AC-E21A-6D42-6EA01B114078}"/>
          </ac:spMkLst>
        </pc:spChg>
        <pc:spChg chg="mod">
          <ac:chgData name="Philippe Karan" userId="c2e8f618-9ffe-4e23-aa52-34539506ef1c" providerId="ADAL" clId="{E8F4D8F7-B644-4C90-B48F-865583813CD9}" dt="2023-04-17T15:19:12.842" v="3020"/>
          <ac:spMkLst>
            <pc:docMk/>
            <pc:sldMk cId="2381376408" sldId="327"/>
            <ac:spMk id="666" creationId="{D7CAB979-57A7-5E0C-6A04-3AC2862FD603}"/>
          </ac:spMkLst>
        </pc:spChg>
        <pc:spChg chg="add mod">
          <ac:chgData name="Philippe Karan" userId="c2e8f618-9ffe-4e23-aa52-34539506ef1c" providerId="ADAL" clId="{E8F4D8F7-B644-4C90-B48F-865583813CD9}" dt="2023-04-17T16:38:38.921" v="3682" actId="1038"/>
          <ac:spMkLst>
            <pc:docMk/>
            <pc:sldMk cId="2381376408" sldId="327"/>
            <ac:spMk id="668" creationId="{114D7E5E-1ABE-562D-842A-36DBF67A01F6}"/>
          </ac:spMkLst>
        </pc:spChg>
        <pc:spChg chg="add mod">
          <ac:chgData name="Philippe Karan" userId="c2e8f618-9ffe-4e23-aa52-34539506ef1c" providerId="ADAL" clId="{E8F4D8F7-B644-4C90-B48F-865583813CD9}" dt="2023-04-17T16:38:38.921" v="3682" actId="1038"/>
          <ac:spMkLst>
            <pc:docMk/>
            <pc:sldMk cId="2381376408" sldId="327"/>
            <ac:spMk id="670" creationId="{F6B18EB7-AC49-B03F-7978-442DFA216E53}"/>
          </ac:spMkLst>
        </pc:spChg>
        <pc:spChg chg="add mod">
          <ac:chgData name="Philippe Karan" userId="c2e8f618-9ffe-4e23-aa52-34539506ef1c" providerId="ADAL" clId="{E8F4D8F7-B644-4C90-B48F-865583813CD9}" dt="2023-04-17T16:38:38.921" v="3682" actId="1038"/>
          <ac:spMkLst>
            <pc:docMk/>
            <pc:sldMk cId="2381376408" sldId="327"/>
            <ac:spMk id="673" creationId="{533C0248-88BD-9F91-3A7C-A346D9CBE01C}"/>
          </ac:spMkLst>
        </pc:spChg>
        <pc:spChg chg="add mod">
          <ac:chgData name="Philippe Karan" userId="c2e8f618-9ffe-4e23-aa52-34539506ef1c" providerId="ADAL" clId="{E8F4D8F7-B644-4C90-B48F-865583813CD9}" dt="2023-04-17T16:38:38.921" v="3682" actId="1038"/>
          <ac:spMkLst>
            <pc:docMk/>
            <pc:sldMk cId="2381376408" sldId="327"/>
            <ac:spMk id="675" creationId="{9419E969-5B33-0A0D-3AAF-8CBCB7AEC3ED}"/>
          </ac:spMkLst>
        </pc:spChg>
        <pc:spChg chg="add mod ord">
          <ac:chgData name="Philippe Karan" userId="c2e8f618-9ffe-4e23-aa52-34539506ef1c" providerId="ADAL" clId="{E8F4D8F7-B644-4C90-B48F-865583813CD9}" dt="2023-04-17T16:38:38.921" v="3682" actId="1038"/>
          <ac:spMkLst>
            <pc:docMk/>
            <pc:sldMk cId="2381376408" sldId="327"/>
            <ac:spMk id="719" creationId="{82332E4B-845B-BCB5-1327-D88B584AE102}"/>
          </ac:spMkLst>
        </pc:spChg>
        <pc:spChg chg="add mod ord">
          <ac:chgData name="Philippe Karan" userId="c2e8f618-9ffe-4e23-aa52-34539506ef1c" providerId="ADAL" clId="{E8F4D8F7-B644-4C90-B48F-865583813CD9}" dt="2023-04-18T01:25:40.611" v="5688" actId="1037"/>
          <ac:spMkLst>
            <pc:docMk/>
            <pc:sldMk cId="2381376408" sldId="327"/>
            <ac:spMk id="723" creationId="{15701CA5-7F95-A7A4-D026-79410B0CBF5B}"/>
          </ac:spMkLst>
        </pc:spChg>
        <pc:spChg chg="add mod">
          <ac:chgData name="Philippe Karan" userId="c2e8f618-9ffe-4e23-aa52-34539506ef1c" providerId="ADAL" clId="{E8F4D8F7-B644-4C90-B48F-865583813CD9}" dt="2023-04-17T16:50:21.740" v="4413" actId="1036"/>
          <ac:spMkLst>
            <pc:docMk/>
            <pc:sldMk cId="2381376408" sldId="327"/>
            <ac:spMk id="734" creationId="{542041DE-4CE1-5A37-5DEA-4D1C59DFBA23}"/>
          </ac:spMkLst>
        </pc:spChg>
        <pc:spChg chg="add del mod">
          <ac:chgData name="Philippe Karan" userId="c2e8f618-9ffe-4e23-aa52-34539506ef1c" providerId="ADAL" clId="{E8F4D8F7-B644-4C90-B48F-865583813CD9}" dt="2023-04-17T16:41:30.970" v="3717" actId="478"/>
          <ac:spMkLst>
            <pc:docMk/>
            <pc:sldMk cId="2381376408" sldId="327"/>
            <ac:spMk id="735" creationId="{8D99BC5A-EDEB-3567-BB72-2F96D05CAE97}"/>
          </ac:spMkLst>
        </pc:spChg>
        <pc:spChg chg="add mod">
          <ac:chgData name="Philippe Karan" userId="c2e8f618-9ffe-4e23-aa52-34539506ef1c" providerId="ADAL" clId="{E8F4D8F7-B644-4C90-B48F-865583813CD9}" dt="2023-04-17T16:50:21.740" v="4413" actId="1036"/>
          <ac:spMkLst>
            <pc:docMk/>
            <pc:sldMk cId="2381376408" sldId="327"/>
            <ac:spMk id="736" creationId="{389CB46A-EC56-F615-A19B-926139D43079}"/>
          </ac:spMkLst>
        </pc:spChg>
        <pc:spChg chg="add mod">
          <ac:chgData name="Philippe Karan" userId="c2e8f618-9ffe-4e23-aa52-34539506ef1c" providerId="ADAL" clId="{E8F4D8F7-B644-4C90-B48F-865583813CD9}" dt="2023-04-17T16:50:21.740" v="4413" actId="1036"/>
          <ac:spMkLst>
            <pc:docMk/>
            <pc:sldMk cId="2381376408" sldId="327"/>
            <ac:spMk id="737" creationId="{3575F96F-A498-F84C-DE17-14A38536E192}"/>
          </ac:spMkLst>
        </pc:spChg>
        <pc:spChg chg="add mod">
          <ac:chgData name="Philippe Karan" userId="c2e8f618-9ffe-4e23-aa52-34539506ef1c" providerId="ADAL" clId="{E8F4D8F7-B644-4C90-B48F-865583813CD9}" dt="2023-04-17T16:50:21.740" v="4413" actId="1036"/>
          <ac:spMkLst>
            <pc:docMk/>
            <pc:sldMk cId="2381376408" sldId="327"/>
            <ac:spMk id="738" creationId="{65482033-5832-243A-4A51-5405E28D59DB}"/>
          </ac:spMkLst>
        </pc:spChg>
        <pc:spChg chg="add mod">
          <ac:chgData name="Philippe Karan" userId="c2e8f618-9ffe-4e23-aa52-34539506ef1c" providerId="ADAL" clId="{E8F4D8F7-B644-4C90-B48F-865583813CD9}" dt="2023-04-17T16:50:21.740" v="4413" actId="1036"/>
          <ac:spMkLst>
            <pc:docMk/>
            <pc:sldMk cId="2381376408" sldId="327"/>
            <ac:spMk id="739" creationId="{F2B19CB1-9BD0-D086-8EC2-BB6AE3CF3A8B}"/>
          </ac:spMkLst>
        </pc:spChg>
        <pc:spChg chg="add mod">
          <ac:chgData name="Philippe Karan" userId="c2e8f618-9ffe-4e23-aa52-34539506ef1c" providerId="ADAL" clId="{E8F4D8F7-B644-4C90-B48F-865583813CD9}" dt="2023-04-17T16:50:21.740" v="4413" actId="1036"/>
          <ac:spMkLst>
            <pc:docMk/>
            <pc:sldMk cId="2381376408" sldId="327"/>
            <ac:spMk id="740" creationId="{38BEEE03-91C6-7310-08EF-67ED50CA71D7}"/>
          </ac:spMkLst>
        </pc:spChg>
        <pc:spChg chg="add mod">
          <ac:chgData name="Philippe Karan" userId="c2e8f618-9ffe-4e23-aa52-34539506ef1c" providerId="ADAL" clId="{E8F4D8F7-B644-4C90-B48F-865583813CD9}" dt="2023-04-17T16:50:21.740" v="4413" actId="1036"/>
          <ac:spMkLst>
            <pc:docMk/>
            <pc:sldMk cId="2381376408" sldId="327"/>
            <ac:spMk id="741" creationId="{17A52EC1-5375-C630-E7D8-315CEE50F479}"/>
          </ac:spMkLst>
        </pc:spChg>
        <pc:spChg chg="add mod">
          <ac:chgData name="Philippe Karan" userId="c2e8f618-9ffe-4e23-aa52-34539506ef1c" providerId="ADAL" clId="{E8F4D8F7-B644-4C90-B48F-865583813CD9}" dt="2023-04-17T16:50:21.740" v="4413" actId="1036"/>
          <ac:spMkLst>
            <pc:docMk/>
            <pc:sldMk cId="2381376408" sldId="327"/>
            <ac:spMk id="742" creationId="{F8884541-3BFA-7740-0138-93A67B3159FE}"/>
          </ac:spMkLst>
        </pc:spChg>
        <pc:spChg chg="add mod">
          <ac:chgData name="Philippe Karan" userId="c2e8f618-9ffe-4e23-aa52-34539506ef1c" providerId="ADAL" clId="{E8F4D8F7-B644-4C90-B48F-865583813CD9}" dt="2023-04-17T16:50:21.740" v="4413" actId="1036"/>
          <ac:spMkLst>
            <pc:docMk/>
            <pc:sldMk cId="2381376408" sldId="327"/>
            <ac:spMk id="743" creationId="{01DDAD69-B5D5-E54F-FA8A-DDC1E0147517}"/>
          </ac:spMkLst>
        </pc:spChg>
        <pc:spChg chg="add mod">
          <ac:chgData name="Philippe Karan" userId="c2e8f618-9ffe-4e23-aa52-34539506ef1c" providerId="ADAL" clId="{E8F4D8F7-B644-4C90-B48F-865583813CD9}" dt="2023-04-17T16:50:21.740" v="4413" actId="1036"/>
          <ac:spMkLst>
            <pc:docMk/>
            <pc:sldMk cId="2381376408" sldId="327"/>
            <ac:spMk id="744" creationId="{172F1474-F5E4-3DBD-7CF1-0FC9EA9A609C}"/>
          </ac:spMkLst>
        </pc:spChg>
        <pc:spChg chg="add mod">
          <ac:chgData name="Philippe Karan" userId="c2e8f618-9ffe-4e23-aa52-34539506ef1c" providerId="ADAL" clId="{E8F4D8F7-B644-4C90-B48F-865583813CD9}" dt="2023-04-17T16:50:21.740" v="4413" actId="1036"/>
          <ac:spMkLst>
            <pc:docMk/>
            <pc:sldMk cId="2381376408" sldId="327"/>
            <ac:spMk id="745" creationId="{B64607F9-98CF-966E-B8BC-50952D9A155C}"/>
          </ac:spMkLst>
        </pc:spChg>
        <pc:spChg chg="add mod">
          <ac:chgData name="Philippe Karan" userId="c2e8f618-9ffe-4e23-aa52-34539506ef1c" providerId="ADAL" clId="{E8F4D8F7-B644-4C90-B48F-865583813CD9}" dt="2023-04-17T16:50:21.740" v="4413" actId="1036"/>
          <ac:spMkLst>
            <pc:docMk/>
            <pc:sldMk cId="2381376408" sldId="327"/>
            <ac:spMk id="746" creationId="{ED9F9CCE-CA59-1813-A128-9427B45B8D45}"/>
          </ac:spMkLst>
        </pc:spChg>
        <pc:spChg chg="add del mod">
          <ac:chgData name="Philippe Karan" userId="c2e8f618-9ffe-4e23-aa52-34539506ef1c" providerId="ADAL" clId="{E8F4D8F7-B644-4C90-B48F-865583813CD9}" dt="2023-04-17T17:55:24.438" v="4518" actId="478"/>
          <ac:spMkLst>
            <pc:docMk/>
            <pc:sldMk cId="2381376408" sldId="327"/>
            <ac:spMk id="747" creationId="{38CBAD45-5602-0435-D5E6-F7F4C85BAD5A}"/>
          </ac:spMkLst>
        </pc:spChg>
        <pc:spChg chg="add del mod">
          <ac:chgData name="Philippe Karan" userId="c2e8f618-9ffe-4e23-aa52-34539506ef1c" providerId="ADAL" clId="{E8F4D8F7-B644-4C90-B48F-865583813CD9}" dt="2023-04-17T17:55:19.719" v="4516" actId="478"/>
          <ac:spMkLst>
            <pc:docMk/>
            <pc:sldMk cId="2381376408" sldId="327"/>
            <ac:spMk id="748" creationId="{F636563F-7E6B-E743-4636-DE19293BD930}"/>
          </ac:spMkLst>
        </pc:spChg>
        <pc:spChg chg="add mod">
          <ac:chgData name="Philippe Karan" userId="c2e8f618-9ffe-4e23-aa52-34539506ef1c" providerId="ADAL" clId="{E8F4D8F7-B644-4C90-B48F-865583813CD9}" dt="2023-04-17T16:50:21.740" v="4413" actId="1036"/>
          <ac:spMkLst>
            <pc:docMk/>
            <pc:sldMk cId="2381376408" sldId="327"/>
            <ac:spMk id="749" creationId="{310D6266-85E0-2113-2FF7-918D22A5499A}"/>
          </ac:spMkLst>
        </pc:spChg>
        <pc:spChg chg="add mod">
          <ac:chgData name="Philippe Karan" userId="c2e8f618-9ffe-4e23-aa52-34539506ef1c" providerId="ADAL" clId="{E8F4D8F7-B644-4C90-B48F-865583813CD9}" dt="2023-04-17T16:50:21.740" v="4413" actId="1036"/>
          <ac:spMkLst>
            <pc:docMk/>
            <pc:sldMk cId="2381376408" sldId="327"/>
            <ac:spMk id="750" creationId="{D3B46921-6290-F5BF-D2F3-65036CD944A7}"/>
          </ac:spMkLst>
        </pc:spChg>
        <pc:spChg chg="add mod">
          <ac:chgData name="Philippe Karan" userId="c2e8f618-9ffe-4e23-aa52-34539506ef1c" providerId="ADAL" clId="{E8F4D8F7-B644-4C90-B48F-865583813CD9}" dt="2023-04-17T16:50:21.740" v="4413" actId="1036"/>
          <ac:spMkLst>
            <pc:docMk/>
            <pc:sldMk cId="2381376408" sldId="327"/>
            <ac:spMk id="751" creationId="{C2EE52BC-097E-4974-1222-518E725A968F}"/>
          </ac:spMkLst>
        </pc:spChg>
        <pc:spChg chg="add mod">
          <ac:chgData name="Philippe Karan" userId="c2e8f618-9ffe-4e23-aa52-34539506ef1c" providerId="ADAL" clId="{E8F4D8F7-B644-4C90-B48F-865583813CD9}" dt="2023-04-17T16:50:21.740" v="4413" actId="1036"/>
          <ac:spMkLst>
            <pc:docMk/>
            <pc:sldMk cId="2381376408" sldId="327"/>
            <ac:spMk id="752" creationId="{6B1BE117-5FB6-FB9E-357F-E1FCE15761F4}"/>
          </ac:spMkLst>
        </pc:spChg>
        <pc:spChg chg="add mod">
          <ac:chgData name="Philippe Karan" userId="c2e8f618-9ffe-4e23-aa52-34539506ef1c" providerId="ADAL" clId="{E8F4D8F7-B644-4C90-B48F-865583813CD9}" dt="2023-04-17T16:50:21.740" v="4413" actId="1036"/>
          <ac:spMkLst>
            <pc:docMk/>
            <pc:sldMk cId="2381376408" sldId="327"/>
            <ac:spMk id="753" creationId="{8A9D04F0-CCB5-77CE-F2D3-12FBE124CF95}"/>
          </ac:spMkLst>
        </pc:spChg>
        <pc:spChg chg="add mod">
          <ac:chgData name="Philippe Karan" userId="c2e8f618-9ffe-4e23-aa52-34539506ef1c" providerId="ADAL" clId="{E8F4D8F7-B644-4C90-B48F-865583813CD9}" dt="2023-04-17T16:50:21.740" v="4413" actId="1036"/>
          <ac:spMkLst>
            <pc:docMk/>
            <pc:sldMk cId="2381376408" sldId="327"/>
            <ac:spMk id="754" creationId="{2B50CED7-F872-97DC-4734-819029FB8E88}"/>
          </ac:spMkLst>
        </pc:spChg>
        <pc:spChg chg="add mod">
          <ac:chgData name="Philippe Karan" userId="c2e8f618-9ffe-4e23-aa52-34539506ef1c" providerId="ADAL" clId="{E8F4D8F7-B644-4C90-B48F-865583813CD9}" dt="2023-04-17T16:50:21.740" v="4413" actId="1036"/>
          <ac:spMkLst>
            <pc:docMk/>
            <pc:sldMk cId="2381376408" sldId="327"/>
            <ac:spMk id="755" creationId="{A3F44BB9-DEA7-1282-32B1-66B8C9B99903}"/>
          </ac:spMkLst>
        </pc:spChg>
        <pc:spChg chg="add mod">
          <ac:chgData name="Philippe Karan" userId="c2e8f618-9ffe-4e23-aa52-34539506ef1c" providerId="ADAL" clId="{E8F4D8F7-B644-4C90-B48F-865583813CD9}" dt="2023-04-17T16:50:21.740" v="4413" actId="1036"/>
          <ac:spMkLst>
            <pc:docMk/>
            <pc:sldMk cId="2381376408" sldId="327"/>
            <ac:spMk id="756" creationId="{2335F77F-5F96-1E6A-50F6-5E6E3076E01D}"/>
          </ac:spMkLst>
        </pc:spChg>
        <pc:spChg chg="add mod">
          <ac:chgData name="Philippe Karan" userId="c2e8f618-9ffe-4e23-aa52-34539506ef1c" providerId="ADAL" clId="{E8F4D8F7-B644-4C90-B48F-865583813CD9}" dt="2023-04-17T16:50:21.740" v="4413" actId="1036"/>
          <ac:spMkLst>
            <pc:docMk/>
            <pc:sldMk cId="2381376408" sldId="327"/>
            <ac:spMk id="757" creationId="{B446D542-4E4F-789B-460E-CF42A1427626}"/>
          </ac:spMkLst>
        </pc:spChg>
        <pc:spChg chg="add mod">
          <ac:chgData name="Philippe Karan" userId="c2e8f618-9ffe-4e23-aa52-34539506ef1c" providerId="ADAL" clId="{E8F4D8F7-B644-4C90-B48F-865583813CD9}" dt="2023-04-17T16:50:21.740" v="4413" actId="1036"/>
          <ac:spMkLst>
            <pc:docMk/>
            <pc:sldMk cId="2381376408" sldId="327"/>
            <ac:spMk id="758" creationId="{EF48C728-4171-3FA1-3159-7FFC58446D36}"/>
          </ac:spMkLst>
        </pc:spChg>
        <pc:spChg chg="add mod">
          <ac:chgData name="Philippe Karan" userId="c2e8f618-9ffe-4e23-aa52-34539506ef1c" providerId="ADAL" clId="{E8F4D8F7-B644-4C90-B48F-865583813CD9}" dt="2023-04-17T16:50:21.740" v="4413" actId="1036"/>
          <ac:spMkLst>
            <pc:docMk/>
            <pc:sldMk cId="2381376408" sldId="327"/>
            <ac:spMk id="759" creationId="{B109A14B-05D0-5B8D-1978-05E655A78123}"/>
          </ac:spMkLst>
        </pc:spChg>
        <pc:spChg chg="add mod">
          <ac:chgData name="Philippe Karan" userId="c2e8f618-9ffe-4e23-aa52-34539506ef1c" providerId="ADAL" clId="{E8F4D8F7-B644-4C90-B48F-865583813CD9}" dt="2023-04-17T16:53:47.705" v="4497" actId="1076"/>
          <ac:spMkLst>
            <pc:docMk/>
            <pc:sldMk cId="2381376408" sldId="327"/>
            <ac:spMk id="761" creationId="{59C1556C-58DE-A3BC-91B1-FD56B1AFF77E}"/>
          </ac:spMkLst>
        </pc:spChg>
        <pc:spChg chg="add del mod">
          <ac:chgData name="Philippe Karan" userId="c2e8f618-9ffe-4e23-aa52-34539506ef1c" providerId="ADAL" clId="{E8F4D8F7-B644-4C90-B48F-865583813CD9}" dt="2023-04-17T17:55:20.967" v="4517" actId="478"/>
          <ac:spMkLst>
            <pc:docMk/>
            <pc:sldMk cId="2381376408" sldId="327"/>
            <ac:spMk id="768" creationId="{B8A06210-9F14-49D7-C8CA-37B3C297CF59}"/>
          </ac:spMkLst>
        </pc:spChg>
        <pc:spChg chg="add mod">
          <ac:chgData name="Philippe Karan" userId="c2e8f618-9ffe-4e23-aa52-34539506ef1c" providerId="ADAL" clId="{E8F4D8F7-B644-4C90-B48F-865583813CD9}" dt="2023-04-17T16:54:10.114" v="4504" actId="1036"/>
          <ac:spMkLst>
            <pc:docMk/>
            <pc:sldMk cId="2381376408" sldId="327"/>
            <ac:spMk id="769" creationId="{2DCDA35A-42D6-3417-0936-77494B37940B}"/>
          </ac:spMkLst>
        </pc:spChg>
        <pc:spChg chg="add mod">
          <ac:chgData name="Philippe Karan" userId="c2e8f618-9ffe-4e23-aa52-34539506ef1c" providerId="ADAL" clId="{E8F4D8F7-B644-4C90-B48F-865583813CD9}" dt="2023-04-17T16:54:11.562" v="4505" actId="1036"/>
          <ac:spMkLst>
            <pc:docMk/>
            <pc:sldMk cId="2381376408" sldId="327"/>
            <ac:spMk id="770" creationId="{CD46CA3D-86C1-13AA-AC7A-BA965C2EA4B5}"/>
          </ac:spMkLst>
        </pc:spChg>
        <pc:spChg chg="add mod">
          <ac:chgData name="Philippe Karan" userId="c2e8f618-9ffe-4e23-aa52-34539506ef1c" providerId="ADAL" clId="{E8F4D8F7-B644-4C90-B48F-865583813CD9}" dt="2023-04-17T16:54:13.603" v="4506" actId="1036"/>
          <ac:spMkLst>
            <pc:docMk/>
            <pc:sldMk cId="2381376408" sldId="327"/>
            <ac:spMk id="771" creationId="{62186BB6-762D-E207-3AC7-A4F925DB8E61}"/>
          </ac:spMkLst>
        </pc:spChg>
        <pc:spChg chg="add mod">
          <ac:chgData name="Philippe Karan" userId="c2e8f618-9ffe-4e23-aa52-34539506ef1c" providerId="ADAL" clId="{E8F4D8F7-B644-4C90-B48F-865583813CD9}" dt="2023-04-17T16:54:18.090" v="4507" actId="1036"/>
          <ac:spMkLst>
            <pc:docMk/>
            <pc:sldMk cId="2381376408" sldId="327"/>
            <ac:spMk id="772" creationId="{5F8D585F-4B5E-4CBC-3AD3-8AC388E4BE1F}"/>
          </ac:spMkLst>
        </pc:spChg>
        <pc:spChg chg="add mod">
          <ac:chgData name="Philippe Karan" userId="c2e8f618-9ffe-4e23-aa52-34539506ef1c" providerId="ADAL" clId="{E8F4D8F7-B644-4C90-B48F-865583813CD9}" dt="2023-04-17T16:54:18.575" v="4508" actId="1036"/>
          <ac:spMkLst>
            <pc:docMk/>
            <pc:sldMk cId="2381376408" sldId="327"/>
            <ac:spMk id="773" creationId="{2D25ED4F-BCDC-FCC7-1242-CCCCC0D11F57}"/>
          </ac:spMkLst>
        </pc:spChg>
        <pc:spChg chg="add mod">
          <ac:chgData name="Philippe Karan" userId="c2e8f618-9ffe-4e23-aa52-34539506ef1c" providerId="ADAL" clId="{E8F4D8F7-B644-4C90-B48F-865583813CD9}" dt="2023-04-17T16:54:23.406" v="4511" actId="1038"/>
          <ac:spMkLst>
            <pc:docMk/>
            <pc:sldMk cId="2381376408" sldId="327"/>
            <ac:spMk id="774" creationId="{87CFECAD-61CD-9179-184E-D2DA060BEBFD}"/>
          </ac:spMkLst>
        </pc:spChg>
        <pc:spChg chg="add mod">
          <ac:chgData name="Philippe Karan" userId="c2e8f618-9ffe-4e23-aa52-34539506ef1c" providerId="ADAL" clId="{E8F4D8F7-B644-4C90-B48F-865583813CD9}" dt="2023-04-17T16:54:26.314" v="4512" actId="1036"/>
          <ac:spMkLst>
            <pc:docMk/>
            <pc:sldMk cId="2381376408" sldId="327"/>
            <ac:spMk id="775" creationId="{A7E4121C-4377-0928-E446-DD451DE5E0EC}"/>
          </ac:spMkLst>
        </pc:spChg>
        <pc:spChg chg="add mod">
          <ac:chgData name="Philippe Karan" userId="c2e8f618-9ffe-4e23-aa52-34539506ef1c" providerId="ADAL" clId="{E8F4D8F7-B644-4C90-B48F-865583813CD9}" dt="2023-04-17T16:53:58.642" v="4502" actId="1036"/>
          <ac:spMkLst>
            <pc:docMk/>
            <pc:sldMk cId="2381376408" sldId="327"/>
            <ac:spMk id="776" creationId="{41D923FD-6B44-49DD-F134-FECCC7359602}"/>
          </ac:spMkLst>
        </pc:spChg>
        <pc:spChg chg="add mod">
          <ac:chgData name="Philippe Karan" userId="c2e8f618-9ffe-4e23-aa52-34539506ef1c" providerId="ADAL" clId="{E8F4D8F7-B644-4C90-B48F-865583813CD9}" dt="2023-04-17T16:53:58.642" v="4502" actId="1036"/>
          <ac:spMkLst>
            <pc:docMk/>
            <pc:sldMk cId="2381376408" sldId="327"/>
            <ac:spMk id="777" creationId="{E3D5F18D-34FC-E67C-C47C-632A958C0E9E}"/>
          </ac:spMkLst>
        </pc:spChg>
        <pc:spChg chg="add mod">
          <ac:chgData name="Philippe Karan" userId="c2e8f618-9ffe-4e23-aa52-34539506ef1c" providerId="ADAL" clId="{E8F4D8F7-B644-4C90-B48F-865583813CD9}" dt="2023-04-17T16:53:58.642" v="4502" actId="1036"/>
          <ac:spMkLst>
            <pc:docMk/>
            <pc:sldMk cId="2381376408" sldId="327"/>
            <ac:spMk id="778" creationId="{128D73CB-CFF8-5013-3D86-0BC838540CD9}"/>
          </ac:spMkLst>
        </pc:spChg>
        <pc:spChg chg="add mod">
          <ac:chgData name="Philippe Karan" userId="c2e8f618-9ffe-4e23-aa52-34539506ef1c" providerId="ADAL" clId="{E8F4D8F7-B644-4C90-B48F-865583813CD9}" dt="2023-04-17T16:53:58.642" v="4502" actId="1036"/>
          <ac:spMkLst>
            <pc:docMk/>
            <pc:sldMk cId="2381376408" sldId="327"/>
            <ac:spMk id="779" creationId="{A6FFFECF-8878-A573-1C24-8C0353E96E9D}"/>
          </ac:spMkLst>
        </pc:spChg>
        <pc:spChg chg="add mod">
          <ac:chgData name="Philippe Karan" userId="c2e8f618-9ffe-4e23-aa52-34539506ef1c" providerId="ADAL" clId="{E8F4D8F7-B644-4C90-B48F-865583813CD9}" dt="2023-04-17T16:53:58.642" v="4502" actId="1036"/>
          <ac:spMkLst>
            <pc:docMk/>
            <pc:sldMk cId="2381376408" sldId="327"/>
            <ac:spMk id="780" creationId="{F2EAE9EF-058C-CDD8-E99D-3FACDD07503E}"/>
          </ac:spMkLst>
        </pc:spChg>
        <pc:spChg chg="add mod">
          <ac:chgData name="Philippe Karan" userId="c2e8f618-9ffe-4e23-aa52-34539506ef1c" providerId="ADAL" clId="{E8F4D8F7-B644-4C90-B48F-865583813CD9}" dt="2023-04-17T16:53:58.642" v="4502" actId="1036"/>
          <ac:spMkLst>
            <pc:docMk/>
            <pc:sldMk cId="2381376408" sldId="327"/>
            <ac:spMk id="781" creationId="{E31D20E8-F169-2D34-E44F-75B4490FC1F7}"/>
          </ac:spMkLst>
        </pc:spChg>
        <pc:spChg chg="add mod">
          <ac:chgData name="Philippe Karan" userId="c2e8f618-9ffe-4e23-aa52-34539506ef1c" providerId="ADAL" clId="{E8F4D8F7-B644-4C90-B48F-865583813CD9}" dt="2023-04-17T16:53:58.642" v="4502" actId="1036"/>
          <ac:spMkLst>
            <pc:docMk/>
            <pc:sldMk cId="2381376408" sldId="327"/>
            <ac:spMk id="782" creationId="{A5904A58-E24A-E07E-07E4-EDF17A171469}"/>
          </ac:spMkLst>
        </pc:spChg>
        <pc:spChg chg="add mod">
          <ac:chgData name="Philippe Karan" userId="c2e8f618-9ffe-4e23-aa52-34539506ef1c" providerId="ADAL" clId="{E8F4D8F7-B644-4C90-B48F-865583813CD9}" dt="2023-04-17T16:53:58.642" v="4502" actId="1036"/>
          <ac:spMkLst>
            <pc:docMk/>
            <pc:sldMk cId="2381376408" sldId="327"/>
            <ac:spMk id="783" creationId="{3065450E-2B43-D01E-C753-52029AABA84D}"/>
          </ac:spMkLst>
        </pc:spChg>
        <pc:spChg chg="add mod">
          <ac:chgData name="Philippe Karan" userId="c2e8f618-9ffe-4e23-aa52-34539506ef1c" providerId="ADAL" clId="{E8F4D8F7-B644-4C90-B48F-865583813CD9}" dt="2023-04-17T16:53:58.642" v="4502" actId="1036"/>
          <ac:spMkLst>
            <pc:docMk/>
            <pc:sldMk cId="2381376408" sldId="327"/>
            <ac:spMk id="784" creationId="{FFF08886-6E82-B90C-A466-E3FD24974B23}"/>
          </ac:spMkLst>
        </pc:spChg>
        <pc:spChg chg="add mod">
          <ac:chgData name="Philippe Karan" userId="c2e8f618-9ffe-4e23-aa52-34539506ef1c" providerId="ADAL" clId="{E8F4D8F7-B644-4C90-B48F-865583813CD9}" dt="2023-04-17T16:53:58.642" v="4502" actId="1036"/>
          <ac:spMkLst>
            <pc:docMk/>
            <pc:sldMk cId="2381376408" sldId="327"/>
            <ac:spMk id="785" creationId="{E9DD4592-B28E-E3A7-25DB-8194BB1C1504}"/>
          </ac:spMkLst>
        </pc:spChg>
        <pc:spChg chg="add mod">
          <ac:chgData name="Philippe Karan" userId="c2e8f618-9ffe-4e23-aa52-34539506ef1c" providerId="ADAL" clId="{E8F4D8F7-B644-4C90-B48F-865583813CD9}" dt="2023-04-17T16:53:58.642" v="4502" actId="1036"/>
          <ac:spMkLst>
            <pc:docMk/>
            <pc:sldMk cId="2381376408" sldId="327"/>
            <ac:spMk id="786" creationId="{844BB4D1-461D-C3B0-24B5-8A4608702139}"/>
          </ac:spMkLst>
        </pc:spChg>
        <pc:spChg chg="add mod">
          <ac:chgData name="Philippe Karan" userId="c2e8f618-9ffe-4e23-aa52-34539506ef1c" providerId="ADAL" clId="{E8F4D8F7-B644-4C90-B48F-865583813CD9}" dt="2023-04-17T16:53:58.642" v="4502" actId="1036"/>
          <ac:spMkLst>
            <pc:docMk/>
            <pc:sldMk cId="2381376408" sldId="327"/>
            <ac:spMk id="787" creationId="{206EF322-ED66-5B09-7CD8-AD279D8AC4D8}"/>
          </ac:spMkLst>
        </pc:spChg>
        <pc:spChg chg="add mod">
          <ac:chgData name="Philippe Karan" userId="c2e8f618-9ffe-4e23-aa52-34539506ef1c" providerId="ADAL" clId="{E8F4D8F7-B644-4C90-B48F-865583813CD9}" dt="2023-04-17T16:53:58.642" v="4502" actId="1036"/>
          <ac:spMkLst>
            <pc:docMk/>
            <pc:sldMk cId="2381376408" sldId="327"/>
            <ac:spMk id="788" creationId="{67C4A74F-6517-B6BC-0499-4E392DEABB39}"/>
          </ac:spMkLst>
        </pc:spChg>
        <pc:spChg chg="add mod">
          <ac:chgData name="Philippe Karan" userId="c2e8f618-9ffe-4e23-aa52-34539506ef1c" providerId="ADAL" clId="{E8F4D8F7-B644-4C90-B48F-865583813CD9}" dt="2023-04-17T16:53:58.642" v="4502" actId="1036"/>
          <ac:spMkLst>
            <pc:docMk/>
            <pc:sldMk cId="2381376408" sldId="327"/>
            <ac:spMk id="789" creationId="{1FE9BB79-9B54-1F06-DC07-6438A345A9DD}"/>
          </ac:spMkLst>
        </pc:spChg>
        <pc:spChg chg="add mod">
          <ac:chgData name="Philippe Karan" userId="c2e8f618-9ffe-4e23-aa52-34539506ef1c" providerId="ADAL" clId="{E8F4D8F7-B644-4C90-B48F-865583813CD9}" dt="2023-04-17T16:54:27.979" v="4513" actId="1035"/>
          <ac:spMkLst>
            <pc:docMk/>
            <pc:sldMk cId="2381376408" sldId="327"/>
            <ac:spMk id="790" creationId="{2E4F59D2-6D98-38FF-D57F-14E094249274}"/>
          </ac:spMkLst>
        </pc:spChg>
        <pc:spChg chg="add del mod">
          <ac:chgData name="Philippe Karan" userId="c2e8f618-9ffe-4e23-aa52-34539506ef1c" providerId="ADAL" clId="{E8F4D8F7-B644-4C90-B48F-865583813CD9}" dt="2023-04-17T17:55:25.638" v="4519" actId="478"/>
          <ac:spMkLst>
            <pc:docMk/>
            <pc:sldMk cId="2381376408" sldId="327"/>
            <ac:spMk id="791" creationId="{A9065F7A-AA0B-5541-94C5-5899D99760B0}"/>
          </ac:spMkLst>
        </pc:spChg>
        <pc:spChg chg="add del mod">
          <ac:chgData name="Philippe Karan" userId="c2e8f618-9ffe-4e23-aa52-34539506ef1c" providerId="ADAL" clId="{E8F4D8F7-B644-4C90-B48F-865583813CD9}" dt="2023-04-17T16:53:50.428" v="4498" actId="478"/>
          <ac:spMkLst>
            <pc:docMk/>
            <pc:sldMk cId="2381376408" sldId="327"/>
            <ac:spMk id="792" creationId="{BBA5375C-9C92-E933-ACF0-04FDD595DB59}"/>
          </ac:spMkLst>
        </pc:spChg>
        <pc:spChg chg="add del mod">
          <ac:chgData name="Philippe Karan" userId="c2e8f618-9ffe-4e23-aa52-34539506ef1c" providerId="ADAL" clId="{E8F4D8F7-B644-4C90-B48F-865583813CD9}" dt="2023-04-17T16:53:50.428" v="4498" actId="478"/>
          <ac:spMkLst>
            <pc:docMk/>
            <pc:sldMk cId="2381376408" sldId="327"/>
            <ac:spMk id="793" creationId="{3AE9FD58-E132-DEC1-2DC0-F6966B2B7B30}"/>
          </ac:spMkLst>
        </pc:spChg>
        <pc:spChg chg="add del mod">
          <ac:chgData name="Philippe Karan" userId="c2e8f618-9ffe-4e23-aa52-34539506ef1c" providerId="ADAL" clId="{E8F4D8F7-B644-4C90-B48F-865583813CD9}" dt="2023-04-17T16:53:50.428" v="4498" actId="478"/>
          <ac:spMkLst>
            <pc:docMk/>
            <pc:sldMk cId="2381376408" sldId="327"/>
            <ac:spMk id="794" creationId="{7C8D31BF-9145-AC17-21A7-23881E3B6A58}"/>
          </ac:spMkLst>
        </pc:spChg>
        <pc:spChg chg="add del mod">
          <ac:chgData name="Philippe Karan" userId="c2e8f618-9ffe-4e23-aa52-34539506ef1c" providerId="ADAL" clId="{E8F4D8F7-B644-4C90-B48F-865583813CD9}" dt="2023-04-17T16:53:50.428" v="4498" actId="478"/>
          <ac:spMkLst>
            <pc:docMk/>
            <pc:sldMk cId="2381376408" sldId="327"/>
            <ac:spMk id="795" creationId="{F0B37039-7E93-FC98-AE70-200E3382D304}"/>
          </ac:spMkLst>
        </pc:spChg>
        <pc:spChg chg="add del mod">
          <ac:chgData name="Philippe Karan" userId="c2e8f618-9ffe-4e23-aa52-34539506ef1c" providerId="ADAL" clId="{E8F4D8F7-B644-4C90-B48F-865583813CD9}" dt="2023-04-17T16:53:50.428" v="4498" actId="478"/>
          <ac:spMkLst>
            <pc:docMk/>
            <pc:sldMk cId="2381376408" sldId="327"/>
            <ac:spMk id="796" creationId="{BABF230F-E9B5-9742-DD0A-BC25E683E84B}"/>
          </ac:spMkLst>
        </pc:spChg>
        <pc:spChg chg="add del mod">
          <ac:chgData name="Philippe Karan" userId="c2e8f618-9ffe-4e23-aa52-34539506ef1c" providerId="ADAL" clId="{E8F4D8F7-B644-4C90-B48F-865583813CD9}" dt="2023-04-17T16:53:50.428" v="4498" actId="478"/>
          <ac:spMkLst>
            <pc:docMk/>
            <pc:sldMk cId="2381376408" sldId="327"/>
            <ac:spMk id="797" creationId="{925472B8-E521-6D80-50FB-EB803263AC7D}"/>
          </ac:spMkLst>
        </pc:spChg>
        <pc:spChg chg="add del mod">
          <ac:chgData name="Philippe Karan" userId="c2e8f618-9ffe-4e23-aa52-34539506ef1c" providerId="ADAL" clId="{E8F4D8F7-B644-4C90-B48F-865583813CD9}" dt="2023-04-17T16:53:50.428" v="4498" actId="478"/>
          <ac:spMkLst>
            <pc:docMk/>
            <pc:sldMk cId="2381376408" sldId="327"/>
            <ac:spMk id="798" creationId="{9282046F-332C-E4D8-C4F0-DD67DAB3A137}"/>
          </ac:spMkLst>
        </pc:spChg>
        <pc:spChg chg="add del mod">
          <ac:chgData name="Philippe Karan" userId="c2e8f618-9ffe-4e23-aa52-34539506ef1c" providerId="ADAL" clId="{E8F4D8F7-B644-4C90-B48F-865583813CD9}" dt="2023-04-17T16:53:50.428" v="4498" actId="478"/>
          <ac:spMkLst>
            <pc:docMk/>
            <pc:sldMk cId="2381376408" sldId="327"/>
            <ac:spMk id="799" creationId="{C84EF6CE-3000-82E6-B1BC-8BF980943B59}"/>
          </ac:spMkLst>
        </pc:spChg>
        <pc:spChg chg="add mod">
          <ac:chgData name="Philippe Karan" userId="c2e8f618-9ffe-4e23-aa52-34539506ef1c" providerId="ADAL" clId="{E8F4D8F7-B644-4C90-B48F-865583813CD9}" dt="2023-04-17T18:08:37.056" v="4680" actId="1038"/>
          <ac:spMkLst>
            <pc:docMk/>
            <pc:sldMk cId="2381376408" sldId="327"/>
            <ac:spMk id="803" creationId="{8C1E1F71-C2B8-2C9D-8DAF-F4F072F45671}"/>
          </ac:spMkLst>
        </pc:spChg>
        <pc:spChg chg="add mod">
          <ac:chgData name="Philippe Karan" userId="c2e8f618-9ffe-4e23-aa52-34539506ef1c" providerId="ADAL" clId="{E8F4D8F7-B644-4C90-B48F-865583813CD9}" dt="2023-04-17T18:08:37.056" v="4680" actId="1038"/>
          <ac:spMkLst>
            <pc:docMk/>
            <pc:sldMk cId="2381376408" sldId="327"/>
            <ac:spMk id="804" creationId="{60A2D833-5FE5-9D99-7FC5-1CB38A725CE4}"/>
          </ac:spMkLst>
        </pc:spChg>
        <pc:spChg chg="add mod">
          <ac:chgData name="Philippe Karan" userId="c2e8f618-9ffe-4e23-aa52-34539506ef1c" providerId="ADAL" clId="{E8F4D8F7-B644-4C90-B48F-865583813CD9}" dt="2023-04-17T18:10:23.816" v="4685" actId="16959"/>
          <ac:spMkLst>
            <pc:docMk/>
            <pc:sldMk cId="2381376408" sldId="327"/>
            <ac:spMk id="805" creationId="{21B04BBA-95B3-C22B-3237-10331E200FD1}"/>
          </ac:spMkLst>
        </pc:spChg>
        <pc:spChg chg="add mod">
          <ac:chgData name="Philippe Karan" userId="c2e8f618-9ffe-4e23-aa52-34539506ef1c" providerId="ADAL" clId="{E8F4D8F7-B644-4C90-B48F-865583813CD9}" dt="2023-04-17T18:31:07.744" v="4716" actId="1076"/>
          <ac:spMkLst>
            <pc:docMk/>
            <pc:sldMk cId="2381376408" sldId="327"/>
            <ac:spMk id="809" creationId="{FD096ED7-F643-EAEF-AB4B-562B2320A96B}"/>
          </ac:spMkLst>
        </pc:spChg>
        <pc:spChg chg="add mod">
          <ac:chgData name="Philippe Karan" userId="c2e8f618-9ffe-4e23-aa52-34539506ef1c" providerId="ADAL" clId="{E8F4D8F7-B644-4C90-B48F-865583813CD9}" dt="2023-04-17T18:30:57.727" v="4715" actId="1076"/>
          <ac:spMkLst>
            <pc:docMk/>
            <pc:sldMk cId="2381376408" sldId="327"/>
            <ac:spMk id="810" creationId="{DA9C88AC-EED4-2EFE-5170-D02C8AA43A1D}"/>
          </ac:spMkLst>
        </pc:spChg>
        <pc:spChg chg="add mod">
          <ac:chgData name="Philippe Karan" userId="c2e8f618-9ffe-4e23-aa52-34539506ef1c" providerId="ADAL" clId="{E8F4D8F7-B644-4C90-B48F-865583813CD9}" dt="2023-04-17T18:35:50.842" v="4801"/>
          <ac:spMkLst>
            <pc:docMk/>
            <pc:sldMk cId="2381376408" sldId="327"/>
            <ac:spMk id="811" creationId="{31D1EBCF-4017-19B3-113A-014C1C5B3893}"/>
          </ac:spMkLst>
        </pc:spChg>
        <pc:spChg chg="add mod">
          <ac:chgData name="Philippe Karan" userId="c2e8f618-9ffe-4e23-aa52-34539506ef1c" providerId="ADAL" clId="{E8F4D8F7-B644-4C90-B48F-865583813CD9}" dt="2023-04-17T18:37:55.816" v="4817" actId="1076"/>
          <ac:spMkLst>
            <pc:docMk/>
            <pc:sldMk cId="2381376408" sldId="327"/>
            <ac:spMk id="812" creationId="{0558B76F-C7DC-7174-58FA-D7569EBF9B64}"/>
          </ac:spMkLst>
        </pc:spChg>
        <pc:spChg chg="add mod">
          <ac:chgData name="Philippe Karan" userId="c2e8f618-9ffe-4e23-aa52-34539506ef1c" providerId="ADAL" clId="{E8F4D8F7-B644-4C90-B48F-865583813CD9}" dt="2023-04-17T18:49:11.251" v="4838" actId="1076"/>
          <ac:spMkLst>
            <pc:docMk/>
            <pc:sldMk cId="2381376408" sldId="327"/>
            <ac:spMk id="813" creationId="{DBDD80F6-1CBE-C712-3778-077BB656B982}"/>
          </ac:spMkLst>
        </pc:spChg>
        <pc:spChg chg="add mod">
          <ac:chgData name="Philippe Karan" userId="c2e8f618-9ffe-4e23-aa52-34539506ef1c" providerId="ADAL" clId="{E8F4D8F7-B644-4C90-B48F-865583813CD9}" dt="2023-04-17T18:49:03.619" v="4837" actId="1076"/>
          <ac:spMkLst>
            <pc:docMk/>
            <pc:sldMk cId="2381376408" sldId="327"/>
            <ac:spMk id="814" creationId="{6A8BCE50-A0C5-D5AF-458B-E50FA106BBDD}"/>
          </ac:spMkLst>
        </pc:spChg>
        <pc:grpChg chg="add mod">
          <ac:chgData name="Philippe Karan" userId="c2e8f618-9ffe-4e23-aa52-34539506ef1c" providerId="ADAL" clId="{E8F4D8F7-B644-4C90-B48F-865583813CD9}" dt="2023-04-17T16:38:38.921" v="3682" actId="1038"/>
          <ac:grpSpMkLst>
            <pc:docMk/>
            <pc:sldMk cId="2381376408" sldId="327"/>
            <ac:grpSpMk id="8" creationId="{217428D9-D580-28FE-FF7D-5CE3622415B0}"/>
          </ac:grpSpMkLst>
        </pc:grpChg>
        <pc:grpChg chg="del">
          <ac:chgData name="Philippe Karan" userId="c2e8f618-9ffe-4e23-aa52-34539506ef1c" providerId="ADAL" clId="{E8F4D8F7-B644-4C90-B48F-865583813CD9}" dt="2023-04-17T15:09:38.920" v="2926" actId="478"/>
          <ac:grpSpMkLst>
            <pc:docMk/>
            <pc:sldMk cId="2381376408" sldId="327"/>
            <ac:grpSpMk id="15" creationId="{FEA85D2F-620F-CDD4-0334-98B947FE8E9D}"/>
          </ac:grpSpMkLst>
        </pc:grpChg>
        <pc:grpChg chg="del">
          <ac:chgData name="Philippe Karan" userId="c2e8f618-9ffe-4e23-aa52-34539506ef1c" providerId="ADAL" clId="{E8F4D8F7-B644-4C90-B48F-865583813CD9}" dt="2023-04-17T15:09:39.787" v="2927" actId="478"/>
          <ac:grpSpMkLst>
            <pc:docMk/>
            <pc:sldMk cId="2381376408" sldId="327"/>
            <ac:grpSpMk id="17" creationId="{156337AE-D72D-0405-D34D-741E888D1617}"/>
          </ac:grpSpMkLst>
        </pc:grpChg>
        <pc:grpChg chg="del">
          <ac:chgData name="Philippe Karan" userId="c2e8f618-9ffe-4e23-aa52-34539506ef1c" providerId="ADAL" clId="{E8F4D8F7-B644-4C90-B48F-865583813CD9}" dt="2023-04-17T15:09:38.920" v="2926" actId="478"/>
          <ac:grpSpMkLst>
            <pc:docMk/>
            <pc:sldMk cId="2381376408" sldId="327"/>
            <ac:grpSpMk id="20" creationId="{FF8D8028-4A15-D7E1-39C3-B253E6112B64}"/>
          </ac:grpSpMkLst>
        </pc:grpChg>
        <pc:grpChg chg="del">
          <ac:chgData name="Philippe Karan" userId="c2e8f618-9ffe-4e23-aa52-34539506ef1c" providerId="ADAL" clId="{E8F4D8F7-B644-4C90-B48F-865583813CD9}" dt="2023-04-17T15:09:38.920" v="2926" actId="478"/>
          <ac:grpSpMkLst>
            <pc:docMk/>
            <pc:sldMk cId="2381376408" sldId="327"/>
            <ac:grpSpMk id="24" creationId="{7195A982-E876-AD64-4118-C29387F13CEB}"/>
          </ac:grpSpMkLst>
        </pc:grpChg>
        <pc:grpChg chg="del">
          <ac:chgData name="Philippe Karan" userId="c2e8f618-9ffe-4e23-aa52-34539506ef1c" providerId="ADAL" clId="{E8F4D8F7-B644-4C90-B48F-865583813CD9}" dt="2023-04-17T15:09:38.920" v="2926" actId="478"/>
          <ac:grpSpMkLst>
            <pc:docMk/>
            <pc:sldMk cId="2381376408" sldId="327"/>
            <ac:grpSpMk id="28" creationId="{2BAB6D70-957F-0D34-A868-795B311F4C52}"/>
          </ac:grpSpMkLst>
        </pc:grpChg>
        <pc:grpChg chg="del">
          <ac:chgData name="Philippe Karan" userId="c2e8f618-9ffe-4e23-aa52-34539506ef1c" providerId="ADAL" clId="{E8F4D8F7-B644-4C90-B48F-865583813CD9}" dt="2023-04-17T15:09:38.920" v="2926" actId="478"/>
          <ac:grpSpMkLst>
            <pc:docMk/>
            <pc:sldMk cId="2381376408" sldId="327"/>
            <ac:grpSpMk id="32" creationId="{77322600-8EC6-54DF-884A-30C0F7BDB29C}"/>
          </ac:grpSpMkLst>
        </pc:grpChg>
        <pc:grpChg chg="del">
          <ac:chgData name="Philippe Karan" userId="c2e8f618-9ffe-4e23-aa52-34539506ef1c" providerId="ADAL" clId="{E8F4D8F7-B644-4C90-B48F-865583813CD9}" dt="2023-04-17T15:09:38.920" v="2926" actId="478"/>
          <ac:grpSpMkLst>
            <pc:docMk/>
            <pc:sldMk cId="2381376408" sldId="327"/>
            <ac:grpSpMk id="35" creationId="{F6F6E83E-2A3D-DB8A-1351-D97BDC73C3F3}"/>
          </ac:grpSpMkLst>
        </pc:grpChg>
        <pc:grpChg chg="del">
          <ac:chgData name="Philippe Karan" userId="c2e8f618-9ffe-4e23-aa52-34539506ef1c" providerId="ADAL" clId="{E8F4D8F7-B644-4C90-B48F-865583813CD9}" dt="2023-04-17T15:09:38.920" v="2926" actId="478"/>
          <ac:grpSpMkLst>
            <pc:docMk/>
            <pc:sldMk cId="2381376408" sldId="327"/>
            <ac:grpSpMk id="38" creationId="{19047A6B-E9C3-280A-E071-880971C36F0C}"/>
          </ac:grpSpMkLst>
        </pc:grpChg>
        <pc:grpChg chg="del">
          <ac:chgData name="Philippe Karan" userId="c2e8f618-9ffe-4e23-aa52-34539506ef1c" providerId="ADAL" clId="{E8F4D8F7-B644-4C90-B48F-865583813CD9}" dt="2023-04-17T15:09:38.920" v="2926" actId="478"/>
          <ac:grpSpMkLst>
            <pc:docMk/>
            <pc:sldMk cId="2381376408" sldId="327"/>
            <ac:grpSpMk id="42" creationId="{E97D9169-6D2C-C552-6977-2793163C1B50}"/>
          </ac:grpSpMkLst>
        </pc:grpChg>
        <pc:grpChg chg="del">
          <ac:chgData name="Philippe Karan" userId="c2e8f618-9ffe-4e23-aa52-34539506ef1c" providerId="ADAL" clId="{E8F4D8F7-B644-4C90-B48F-865583813CD9}" dt="2023-04-17T15:09:38.920" v="2926" actId="478"/>
          <ac:grpSpMkLst>
            <pc:docMk/>
            <pc:sldMk cId="2381376408" sldId="327"/>
            <ac:grpSpMk id="45" creationId="{CF0E15CF-8A19-80B1-3100-BC11CACC96AF}"/>
          </ac:grpSpMkLst>
        </pc:grpChg>
        <pc:grpChg chg="del">
          <ac:chgData name="Philippe Karan" userId="c2e8f618-9ffe-4e23-aa52-34539506ef1c" providerId="ADAL" clId="{E8F4D8F7-B644-4C90-B48F-865583813CD9}" dt="2023-04-17T15:09:38.920" v="2926" actId="478"/>
          <ac:grpSpMkLst>
            <pc:docMk/>
            <pc:sldMk cId="2381376408" sldId="327"/>
            <ac:grpSpMk id="48" creationId="{AF64AED6-9BD3-C402-6E15-62B33A50E2C7}"/>
          </ac:grpSpMkLst>
        </pc:grpChg>
        <pc:grpChg chg="del">
          <ac:chgData name="Philippe Karan" userId="c2e8f618-9ffe-4e23-aa52-34539506ef1c" providerId="ADAL" clId="{E8F4D8F7-B644-4C90-B48F-865583813CD9}" dt="2023-04-17T15:09:38.920" v="2926" actId="478"/>
          <ac:grpSpMkLst>
            <pc:docMk/>
            <pc:sldMk cId="2381376408" sldId="327"/>
            <ac:grpSpMk id="52" creationId="{BF88291D-1BB1-32C6-9BE4-A31610AD57F0}"/>
          </ac:grpSpMkLst>
        </pc:grpChg>
        <pc:grpChg chg="del">
          <ac:chgData name="Philippe Karan" userId="c2e8f618-9ffe-4e23-aa52-34539506ef1c" providerId="ADAL" clId="{E8F4D8F7-B644-4C90-B48F-865583813CD9}" dt="2023-04-17T15:09:38.920" v="2926" actId="478"/>
          <ac:grpSpMkLst>
            <pc:docMk/>
            <pc:sldMk cId="2381376408" sldId="327"/>
            <ac:grpSpMk id="55" creationId="{737891C4-A100-3A73-7BB5-658B1F96F76F}"/>
          </ac:grpSpMkLst>
        </pc:grpChg>
        <pc:grpChg chg="add mod">
          <ac:chgData name="Philippe Karan" userId="c2e8f618-9ffe-4e23-aa52-34539506ef1c" providerId="ADAL" clId="{E8F4D8F7-B644-4C90-B48F-865583813CD9}" dt="2023-04-17T16:38:38.921" v="3682" actId="1038"/>
          <ac:grpSpMkLst>
            <pc:docMk/>
            <pc:sldMk cId="2381376408" sldId="327"/>
            <ac:grpSpMk id="63" creationId="{86E4F14D-D4A6-0561-30C1-F090E55C37E4}"/>
          </ac:grpSpMkLst>
        </pc:grpChg>
        <pc:grpChg chg="del">
          <ac:chgData name="Philippe Karan" userId="c2e8f618-9ffe-4e23-aa52-34539506ef1c" providerId="ADAL" clId="{E8F4D8F7-B644-4C90-B48F-865583813CD9}" dt="2023-04-17T15:09:38.920" v="2926" actId="478"/>
          <ac:grpSpMkLst>
            <pc:docMk/>
            <pc:sldMk cId="2381376408" sldId="327"/>
            <ac:grpSpMk id="131" creationId="{88233EAF-D19E-3216-3642-3496D35B0164}"/>
          </ac:grpSpMkLst>
        </pc:grpChg>
        <pc:grpChg chg="del">
          <ac:chgData name="Philippe Karan" userId="c2e8f618-9ffe-4e23-aa52-34539506ef1c" providerId="ADAL" clId="{E8F4D8F7-B644-4C90-B48F-865583813CD9}" dt="2023-04-17T15:09:38.920" v="2926" actId="478"/>
          <ac:grpSpMkLst>
            <pc:docMk/>
            <pc:sldMk cId="2381376408" sldId="327"/>
            <ac:grpSpMk id="135" creationId="{D496F7A4-F0E4-28E8-2965-B8B5A5547DCB}"/>
          </ac:grpSpMkLst>
        </pc:grpChg>
        <pc:grpChg chg="del">
          <ac:chgData name="Philippe Karan" userId="c2e8f618-9ffe-4e23-aa52-34539506ef1c" providerId="ADAL" clId="{E8F4D8F7-B644-4C90-B48F-865583813CD9}" dt="2023-04-17T15:09:38.920" v="2926" actId="478"/>
          <ac:grpSpMkLst>
            <pc:docMk/>
            <pc:sldMk cId="2381376408" sldId="327"/>
            <ac:grpSpMk id="139" creationId="{4CF9A6E9-EFB5-9DE7-DBEF-0A40D5ECC50D}"/>
          </ac:grpSpMkLst>
        </pc:grpChg>
        <pc:grpChg chg="del">
          <ac:chgData name="Philippe Karan" userId="c2e8f618-9ffe-4e23-aa52-34539506ef1c" providerId="ADAL" clId="{E8F4D8F7-B644-4C90-B48F-865583813CD9}" dt="2023-04-17T15:09:38.920" v="2926" actId="478"/>
          <ac:grpSpMkLst>
            <pc:docMk/>
            <pc:sldMk cId="2381376408" sldId="327"/>
            <ac:grpSpMk id="143" creationId="{AF0CD798-2150-49D9-270F-85E999D03236}"/>
          </ac:grpSpMkLst>
        </pc:grpChg>
        <pc:grpChg chg="del">
          <ac:chgData name="Philippe Karan" userId="c2e8f618-9ffe-4e23-aa52-34539506ef1c" providerId="ADAL" clId="{E8F4D8F7-B644-4C90-B48F-865583813CD9}" dt="2023-04-17T15:09:38.920" v="2926" actId="478"/>
          <ac:grpSpMkLst>
            <pc:docMk/>
            <pc:sldMk cId="2381376408" sldId="327"/>
            <ac:grpSpMk id="147" creationId="{70D4FD5E-6251-8D0C-750E-3E8A47AC68CA}"/>
          </ac:grpSpMkLst>
        </pc:grpChg>
        <pc:grpChg chg="del">
          <ac:chgData name="Philippe Karan" userId="c2e8f618-9ffe-4e23-aa52-34539506ef1c" providerId="ADAL" clId="{E8F4D8F7-B644-4C90-B48F-865583813CD9}" dt="2023-04-17T15:09:38.920" v="2926" actId="478"/>
          <ac:grpSpMkLst>
            <pc:docMk/>
            <pc:sldMk cId="2381376408" sldId="327"/>
            <ac:grpSpMk id="150" creationId="{640D6DB4-29E2-BF43-EC94-708F73221B52}"/>
          </ac:grpSpMkLst>
        </pc:grpChg>
        <pc:grpChg chg="del">
          <ac:chgData name="Philippe Karan" userId="c2e8f618-9ffe-4e23-aa52-34539506ef1c" providerId="ADAL" clId="{E8F4D8F7-B644-4C90-B48F-865583813CD9}" dt="2023-04-17T15:09:38.920" v="2926" actId="478"/>
          <ac:grpSpMkLst>
            <pc:docMk/>
            <pc:sldMk cId="2381376408" sldId="327"/>
            <ac:grpSpMk id="153" creationId="{FB21A099-C4D4-23EE-8B84-7CF50F3EC6EC}"/>
          </ac:grpSpMkLst>
        </pc:grpChg>
        <pc:grpChg chg="del">
          <ac:chgData name="Philippe Karan" userId="c2e8f618-9ffe-4e23-aa52-34539506ef1c" providerId="ADAL" clId="{E8F4D8F7-B644-4C90-B48F-865583813CD9}" dt="2023-04-17T15:09:38.920" v="2926" actId="478"/>
          <ac:grpSpMkLst>
            <pc:docMk/>
            <pc:sldMk cId="2381376408" sldId="327"/>
            <ac:grpSpMk id="157" creationId="{034C2B92-8AE9-0914-BADD-219A6E193446}"/>
          </ac:grpSpMkLst>
        </pc:grpChg>
        <pc:grpChg chg="del">
          <ac:chgData name="Philippe Karan" userId="c2e8f618-9ffe-4e23-aa52-34539506ef1c" providerId="ADAL" clId="{E8F4D8F7-B644-4C90-B48F-865583813CD9}" dt="2023-04-17T15:09:38.920" v="2926" actId="478"/>
          <ac:grpSpMkLst>
            <pc:docMk/>
            <pc:sldMk cId="2381376408" sldId="327"/>
            <ac:grpSpMk id="161" creationId="{417FDC1A-C3B3-7790-5ED5-EF623BFC0CB0}"/>
          </ac:grpSpMkLst>
        </pc:grpChg>
        <pc:grpChg chg="del">
          <ac:chgData name="Philippe Karan" userId="c2e8f618-9ffe-4e23-aa52-34539506ef1c" providerId="ADAL" clId="{E8F4D8F7-B644-4C90-B48F-865583813CD9}" dt="2023-04-17T15:09:38.920" v="2926" actId="478"/>
          <ac:grpSpMkLst>
            <pc:docMk/>
            <pc:sldMk cId="2381376408" sldId="327"/>
            <ac:grpSpMk id="166" creationId="{3BE4552F-EF96-B28D-EB29-EAE84A05C83B}"/>
          </ac:grpSpMkLst>
        </pc:grpChg>
        <pc:grpChg chg="del">
          <ac:chgData name="Philippe Karan" userId="c2e8f618-9ffe-4e23-aa52-34539506ef1c" providerId="ADAL" clId="{E8F4D8F7-B644-4C90-B48F-865583813CD9}" dt="2023-04-17T15:09:38.920" v="2926" actId="478"/>
          <ac:grpSpMkLst>
            <pc:docMk/>
            <pc:sldMk cId="2381376408" sldId="327"/>
            <ac:grpSpMk id="170" creationId="{E26E96FF-B9A0-2EE1-92CE-2286721B9ED3}"/>
          </ac:grpSpMkLst>
        </pc:grpChg>
        <pc:grpChg chg="del">
          <ac:chgData name="Philippe Karan" userId="c2e8f618-9ffe-4e23-aa52-34539506ef1c" providerId="ADAL" clId="{E8F4D8F7-B644-4C90-B48F-865583813CD9}" dt="2023-04-17T15:09:38.920" v="2926" actId="478"/>
          <ac:grpSpMkLst>
            <pc:docMk/>
            <pc:sldMk cId="2381376408" sldId="327"/>
            <ac:grpSpMk id="173" creationId="{149265D7-6B20-3661-14DC-98025774EAFE}"/>
          </ac:grpSpMkLst>
        </pc:grpChg>
        <pc:grpChg chg="add mod">
          <ac:chgData name="Philippe Karan" userId="c2e8f618-9ffe-4e23-aa52-34539506ef1c" providerId="ADAL" clId="{E8F4D8F7-B644-4C90-B48F-865583813CD9}" dt="2023-04-17T16:38:38.921" v="3682" actId="1038"/>
          <ac:grpSpMkLst>
            <pc:docMk/>
            <pc:sldMk cId="2381376408" sldId="327"/>
            <ac:grpSpMk id="177" creationId="{DACBBE96-E988-F067-A2E8-2692CCCAB7D2}"/>
          </ac:grpSpMkLst>
        </pc:grpChg>
        <pc:grpChg chg="add del mod">
          <ac:chgData name="Philippe Karan" userId="c2e8f618-9ffe-4e23-aa52-34539506ef1c" providerId="ADAL" clId="{E8F4D8F7-B644-4C90-B48F-865583813CD9}" dt="2023-04-17T15:19:00.281" v="3015" actId="478"/>
          <ac:grpSpMkLst>
            <pc:docMk/>
            <pc:sldMk cId="2381376408" sldId="327"/>
            <ac:grpSpMk id="180" creationId="{BA39DAB6-D2CB-320E-61CA-F7726F6E9828}"/>
          </ac:grpSpMkLst>
        </pc:grpChg>
        <pc:grpChg chg="add del mod">
          <ac:chgData name="Philippe Karan" userId="c2e8f618-9ffe-4e23-aa52-34539506ef1c" providerId="ADAL" clId="{E8F4D8F7-B644-4C90-B48F-865583813CD9}" dt="2023-04-17T15:19:00.281" v="3015" actId="478"/>
          <ac:grpSpMkLst>
            <pc:docMk/>
            <pc:sldMk cId="2381376408" sldId="327"/>
            <ac:grpSpMk id="183" creationId="{86FF9D32-69EE-2685-DD7E-F4EC887FCC4F}"/>
          </ac:grpSpMkLst>
        </pc:grpChg>
        <pc:grpChg chg="add del mod">
          <ac:chgData name="Philippe Karan" userId="c2e8f618-9ffe-4e23-aa52-34539506ef1c" providerId="ADAL" clId="{E8F4D8F7-B644-4C90-B48F-865583813CD9}" dt="2023-04-17T15:11:45.684" v="2943"/>
          <ac:grpSpMkLst>
            <pc:docMk/>
            <pc:sldMk cId="2381376408" sldId="327"/>
            <ac:grpSpMk id="517" creationId="{458503A4-4A26-15E5-9F6D-11A8D5C69BED}"/>
          </ac:grpSpMkLst>
        </pc:grpChg>
        <pc:grpChg chg="add mod">
          <ac:chgData name="Philippe Karan" userId="c2e8f618-9ffe-4e23-aa52-34539506ef1c" providerId="ADAL" clId="{E8F4D8F7-B644-4C90-B48F-865583813CD9}" dt="2023-04-17T16:38:38.921" v="3682" actId="1038"/>
          <ac:grpSpMkLst>
            <pc:docMk/>
            <pc:sldMk cId="2381376408" sldId="327"/>
            <ac:grpSpMk id="520" creationId="{752FBFF6-EBB6-20C7-DD41-0974FD52A1A0}"/>
          </ac:grpSpMkLst>
        </pc:grpChg>
        <pc:grpChg chg="add mod">
          <ac:chgData name="Philippe Karan" userId="c2e8f618-9ffe-4e23-aa52-34539506ef1c" providerId="ADAL" clId="{E8F4D8F7-B644-4C90-B48F-865583813CD9}" dt="2023-04-17T16:38:38.921" v="3682" actId="1038"/>
          <ac:grpSpMkLst>
            <pc:docMk/>
            <pc:sldMk cId="2381376408" sldId="327"/>
            <ac:grpSpMk id="523" creationId="{8412C236-8152-DB2D-81B2-341636F4B51A}"/>
          </ac:grpSpMkLst>
        </pc:grpChg>
        <pc:grpChg chg="add mod">
          <ac:chgData name="Philippe Karan" userId="c2e8f618-9ffe-4e23-aa52-34539506ef1c" providerId="ADAL" clId="{E8F4D8F7-B644-4C90-B48F-865583813CD9}" dt="2023-04-17T16:38:38.921" v="3682" actId="1038"/>
          <ac:grpSpMkLst>
            <pc:docMk/>
            <pc:sldMk cId="2381376408" sldId="327"/>
            <ac:grpSpMk id="526" creationId="{456830E6-4D33-9463-894E-E8407C299A70}"/>
          </ac:grpSpMkLst>
        </pc:grpChg>
        <pc:grpChg chg="add mod">
          <ac:chgData name="Philippe Karan" userId="c2e8f618-9ffe-4e23-aa52-34539506ef1c" providerId="ADAL" clId="{E8F4D8F7-B644-4C90-B48F-865583813CD9}" dt="2023-04-17T16:38:38.921" v="3682" actId="1038"/>
          <ac:grpSpMkLst>
            <pc:docMk/>
            <pc:sldMk cId="2381376408" sldId="327"/>
            <ac:grpSpMk id="529" creationId="{C56A97D7-F735-9E20-AC79-45374BEFE5A9}"/>
          </ac:grpSpMkLst>
        </pc:grpChg>
        <pc:grpChg chg="add mod">
          <ac:chgData name="Philippe Karan" userId="c2e8f618-9ffe-4e23-aa52-34539506ef1c" providerId="ADAL" clId="{E8F4D8F7-B644-4C90-B48F-865583813CD9}" dt="2023-04-17T16:38:38.921" v="3682" actId="1038"/>
          <ac:grpSpMkLst>
            <pc:docMk/>
            <pc:sldMk cId="2381376408" sldId="327"/>
            <ac:grpSpMk id="532" creationId="{DD35D5CA-0E85-D7A7-0774-AFDB27F60AE4}"/>
          </ac:grpSpMkLst>
        </pc:grpChg>
        <pc:grpChg chg="add mod">
          <ac:chgData name="Philippe Karan" userId="c2e8f618-9ffe-4e23-aa52-34539506ef1c" providerId="ADAL" clId="{E8F4D8F7-B644-4C90-B48F-865583813CD9}" dt="2023-04-17T16:38:38.921" v="3682" actId="1038"/>
          <ac:grpSpMkLst>
            <pc:docMk/>
            <pc:sldMk cId="2381376408" sldId="327"/>
            <ac:grpSpMk id="535" creationId="{ABB4B7D0-4D6A-E0A1-88B9-0AEBBBC7BFA1}"/>
          </ac:grpSpMkLst>
        </pc:grpChg>
        <pc:grpChg chg="add mod">
          <ac:chgData name="Philippe Karan" userId="c2e8f618-9ffe-4e23-aa52-34539506ef1c" providerId="ADAL" clId="{E8F4D8F7-B644-4C90-B48F-865583813CD9}" dt="2023-04-17T16:38:38.921" v="3682" actId="1038"/>
          <ac:grpSpMkLst>
            <pc:docMk/>
            <pc:sldMk cId="2381376408" sldId="327"/>
            <ac:grpSpMk id="538" creationId="{8403666A-F76B-4C9C-161B-D775B5EBF2A7}"/>
          </ac:grpSpMkLst>
        </pc:grpChg>
        <pc:grpChg chg="add mod">
          <ac:chgData name="Philippe Karan" userId="c2e8f618-9ffe-4e23-aa52-34539506ef1c" providerId="ADAL" clId="{E8F4D8F7-B644-4C90-B48F-865583813CD9}" dt="2023-04-17T16:38:38.921" v="3682" actId="1038"/>
          <ac:grpSpMkLst>
            <pc:docMk/>
            <pc:sldMk cId="2381376408" sldId="327"/>
            <ac:grpSpMk id="541" creationId="{FA625121-5CE2-8462-9B6A-BA29B5455375}"/>
          </ac:grpSpMkLst>
        </pc:grpChg>
        <pc:grpChg chg="add mod">
          <ac:chgData name="Philippe Karan" userId="c2e8f618-9ffe-4e23-aa52-34539506ef1c" providerId="ADAL" clId="{E8F4D8F7-B644-4C90-B48F-865583813CD9}" dt="2023-04-17T16:38:38.921" v="3682" actId="1038"/>
          <ac:grpSpMkLst>
            <pc:docMk/>
            <pc:sldMk cId="2381376408" sldId="327"/>
            <ac:grpSpMk id="544" creationId="{81E53AA2-9982-6FD0-82F6-4187E19E3B1F}"/>
          </ac:grpSpMkLst>
        </pc:grpChg>
        <pc:grpChg chg="add mod">
          <ac:chgData name="Philippe Karan" userId="c2e8f618-9ffe-4e23-aa52-34539506ef1c" providerId="ADAL" clId="{E8F4D8F7-B644-4C90-B48F-865583813CD9}" dt="2023-04-17T16:38:38.921" v="3682" actId="1038"/>
          <ac:grpSpMkLst>
            <pc:docMk/>
            <pc:sldMk cId="2381376408" sldId="327"/>
            <ac:grpSpMk id="547" creationId="{778B4E88-AA0A-CBD9-3783-D0213DFE62DF}"/>
          </ac:grpSpMkLst>
        </pc:grpChg>
        <pc:grpChg chg="add del mod">
          <ac:chgData name="Philippe Karan" userId="c2e8f618-9ffe-4e23-aa52-34539506ef1c" providerId="ADAL" clId="{E8F4D8F7-B644-4C90-B48F-865583813CD9}" dt="2023-04-17T15:16:14.460" v="3003" actId="478"/>
          <ac:grpSpMkLst>
            <pc:docMk/>
            <pc:sldMk cId="2381376408" sldId="327"/>
            <ac:grpSpMk id="550" creationId="{600D8479-F1ED-4573-4422-366CFE4C5D7E}"/>
          </ac:grpSpMkLst>
        </pc:grpChg>
        <pc:grpChg chg="add mod">
          <ac:chgData name="Philippe Karan" userId="c2e8f618-9ffe-4e23-aa52-34539506ef1c" providerId="ADAL" clId="{E8F4D8F7-B644-4C90-B48F-865583813CD9}" dt="2023-04-17T16:38:38.921" v="3682" actId="1038"/>
          <ac:grpSpMkLst>
            <pc:docMk/>
            <pc:sldMk cId="2381376408" sldId="327"/>
            <ac:grpSpMk id="553" creationId="{30C6B098-0550-9FD2-C69B-9FB8C17DBF1C}"/>
          </ac:grpSpMkLst>
        </pc:grpChg>
        <pc:grpChg chg="add mod">
          <ac:chgData name="Philippe Karan" userId="c2e8f618-9ffe-4e23-aa52-34539506ef1c" providerId="ADAL" clId="{E8F4D8F7-B644-4C90-B48F-865583813CD9}" dt="2023-04-17T16:38:38.921" v="3682" actId="1038"/>
          <ac:grpSpMkLst>
            <pc:docMk/>
            <pc:sldMk cId="2381376408" sldId="327"/>
            <ac:grpSpMk id="556" creationId="{D3469B47-9524-42A1-4856-EE397EDBFAF5}"/>
          </ac:grpSpMkLst>
        </pc:grpChg>
        <pc:grpChg chg="add mod">
          <ac:chgData name="Philippe Karan" userId="c2e8f618-9ffe-4e23-aa52-34539506ef1c" providerId="ADAL" clId="{E8F4D8F7-B644-4C90-B48F-865583813CD9}" dt="2023-04-17T16:38:38.921" v="3682" actId="1038"/>
          <ac:grpSpMkLst>
            <pc:docMk/>
            <pc:sldMk cId="2381376408" sldId="327"/>
            <ac:grpSpMk id="559" creationId="{B703F70F-E268-6E2B-EC59-A5749A59B31F}"/>
          </ac:grpSpMkLst>
        </pc:grpChg>
        <pc:grpChg chg="add mod">
          <ac:chgData name="Philippe Karan" userId="c2e8f618-9ffe-4e23-aa52-34539506ef1c" providerId="ADAL" clId="{E8F4D8F7-B644-4C90-B48F-865583813CD9}" dt="2023-04-17T16:38:38.921" v="3682" actId="1038"/>
          <ac:grpSpMkLst>
            <pc:docMk/>
            <pc:sldMk cId="2381376408" sldId="327"/>
            <ac:grpSpMk id="562" creationId="{E9A95948-BD3F-FE20-E5BC-954951AA8FC1}"/>
          </ac:grpSpMkLst>
        </pc:grpChg>
        <pc:grpChg chg="add mod">
          <ac:chgData name="Philippe Karan" userId="c2e8f618-9ffe-4e23-aa52-34539506ef1c" providerId="ADAL" clId="{E8F4D8F7-B644-4C90-B48F-865583813CD9}" dt="2023-04-17T16:38:38.921" v="3682" actId="1038"/>
          <ac:grpSpMkLst>
            <pc:docMk/>
            <pc:sldMk cId="2381376408" sldId="327"/>
            <ac:grpSpMk id="565" creationId="{3C9EF63F-938E-87AF-36B0-2203F2AA35BC}"/>
          </ac:grpSpMkLst>
        </pc:grpChg>
        <pc:grpChg chg="del">
          <ac:chgData name="Philippe Karan" userId="c2e8f618-9ffe-4e23-aa52-34539506ef1c" providerId="ADAL" clId="{E8F4D8F7-B644-4C90-B48F-865583813CD9}" dt="2023-04-17T15:09:38.920" v="2926" actId="478"/>
          <ac:grpSpMkLst>
            <pc:docMk/>
            <pc:sldMk cId="2381376408" sldId="327"/>
            <ac:grpSpMk id="569" creationId="{1E8C49C4-3A71-04B5-AD8A-2CBD6C86B297}"/>
          </ac:grpSpMkLst>
        </pc:grpChg>
        <pc:grpChg chg="del">
          <ac:chgData name="Philippe Karan" userId="c2e8f618-9ffe-4e23-aa52-34539506ef1c" providerId="ADAL" clId="{E8F4D8F7-B644-4C90-B48F-865583813CD9}" dt="2023-04-17T15:09:38.920" v="2926" actId="478"/>
          <ac:grpSpMkLst>
            <pc:docMk/>
            <pc:sldMk cId="2381376408" sldId="327"/>
            <ac:grpSpMk id="570" creationId="{8BD83689-9654-3203-DD50-245FEE21E0D0}"/>
          </ac:grpSpMkLst>
        </pc:grpChg>
        <pc:grpChg chg="del">
          <ac:chgData name="Philippe Karan" userId="c2e8f618-9ffe-4e23-aa52-34539506ef1c" providerId="ADAL" clId="{E8F4D8F7-B644-4C90-B48F-865583813CD9}" dt="2023-04-17T15:09:38.920" v="2926" actId="478"/>
          <ac:grpSpMkLst>
            <pc:docMk/>
            <pc:sldMk cId="2381376408" sldId="327"/>
            <ac:grpSpMk id="574" creationId="{88AA0E1A-EA0B-B72E-F3E8-175AB837D636}"/>
          </ac:grpSpMkLst>
        </pc:grpChg>
        <pc:grpChg chg="del">
          <ac:chgData name="Philippe Karan" userId="c2e8f618-9ffe-4e23-aa52-34539506ef1c" providerId="ADAL" clId="{E8F4D8F7-B644-4C90-B48F-865583813CD9}" dt="2023-04-17T15:09:38.920" v="2926" actId="478"/>
          <ac:grpSpMkLst>
            <pc:docMk/>
            <pc:sldMk cId="2381376408" sldId="327"/>
            <ac:grpSpMk id="578" creationId="{17E09E6C-B139-2BBE-8763-5B09C0A38150}"/>
          </ac:grpSpMkLst>
        </pc:grpChg>
        <pc:grpChg chg="del">
          <ac:chgData name="Philippe Karan" userId="c2e8f618-9ffe-4e23-aa52-34539506ef1c" providerId="ADAL" clId="{E8F4D8F7-B644-4C90-B48F-865583813CD9}" dt="2023-04-17T15:09:38.920" v="2926" actId="478"/>
          <ac:grpSpMkLst>
            <pc:docMk/>
            <pc:sldMk cId="2381376408" sldId="327"/>
            <ac:grpSpMk id="582" creationId="{DDCB3982-7601-1FE1-05EA-687B501C1D6E}"/>
          </ac:grpSpMkLst>
        </pc:grpChg>
        <pc:grpChg chg="del">
          <ac:chgData name="Philippe Karan" userId="c2e8f618-9ffe-4e23-aa52-34539506ef1c" providerId="ADAL" clId="{E8F4D8F7-B644-4C90-B48F-865583813CD9}" dt="2023-04-17T15:09:38.920" v="2926" actId="478"/>
          <ac:grpSpMkLst>
            <pc:docMk/>
            <pc:sldMk cId="2381376408" sldId="327"/>
            <ac:grpSpMk id="586" creationId="{DC238985-B28A-74A0-12C0-11602D9B863A}"/>
          </ac:grpSpMkLst>
        </pc:grpChg>
        <pc:grpChg chg="del">
          <ac:chgData name="Philippe Karan" userId="c2e8f618-9ffe-4e23-aa52-34539506ef1c" providerId="ADAL" clId="{E8F4D8F7-B644-4C90-B48F-865583813CD9}" dt="2023-04-17T15:09:38.920" v="2926" actId="478"/>
          <ac:grpSpMkLst>
            <pc:docMk/>
            <pc:sldMk cId="2381376408" sldId="327"/>
            <ac:grpSpMk id="590" creationId="{9C27E961-DB03-57CD-CEEC-746D6A0B1D07}"/>
          </ac:grpSpMkLst>
        </pc:grpChg>
        <pc:grpChg chg="add del mod">
          <ac:chgData name="Philippe Karan" userId="c2e8f618-9ffe-4e23-aa52-34539506ef1c" providerId="ADAL" clId="{E8F4D8F7-B644-4C90-B48F-865583813CD9}" dt="2023-04-17T15:19:00.281" v="3015" actId="478"/>
          <ac:grpSpMkLst>
            <pc:docMk/>
            <pc:sldMk cId="2381376408" sldId="327"/>
            <ac:grpSpMk id="598" creationId="{6231D157-D537-ED91-7834-6D5929F93753}"/>
          </ac:grpSpMkLst>
        </pc:grpChg>
        <pc:grpChg chg="del">
          <ac:chgData name="Philippe Karan" userId="c2e8f618-9ffe-4e23-aa52-34539506ef1c" providerId="ADAL" clId="{E8F4D8F7-B644-4C90-B48F-865583813CD9}" dt="2023-04-17T15:09:38.920" v="2926" actId="478"/>
          <ac:grpSpMkLst>
            <pc:docMk/>
            <pc:sldMk cId="2381376408" sldId="327"/>
            <ac:grpSpMk id="602" creationId="{6A987A69-C54A-1D09-6BE3-663E62090079}"/>
          </ac:grpSpMkLst>
        </pc:grpChg>
        <pc:grpChg chg="del">
          <ac:chgData name="Philippe Karan" userId="c2e8f618-9ffe-4e23-aa52-34539506ef1c" providerId="ADAL" clId="{E8F4D8F7-B644-4C90-B48F-865583813CD9}" dt="2023-04-17T15:09:38.920" v="2926" actId="478"/>
          <ac:grpSpMkLst>
            <pc:docMk/>
            <pc:sldMk cId="2381376408" sldId="327"/>
            <ac:grpSpMk id="606" creationId="{5885D432-2CCA-A88E-619F-DF9E0833AD1A}"/>
          </ac:grpSpMkLst>
        </pc:grpChg>
        <pc:grpChg chg="del">
          <ac:chgData name="Philippe Karan" userId="c2e8f618-9ffe-4e23-aa52-34539506ef1c" providerId="ADAL" clId="{E8F4D8F7-B644-4C90-B48F-865583813CD9}" dt="2023-04-17T15:09:38.920" v="2926" actId="478"/>
          <ac:grpSpMkLst>
            <pc:docMk/>
            <pc:sldMk cId="2381376408" sldId="327"/>
            <ac:grpSpMk id="610" creationId="{FF1B22BA-EAB4-9715-4228-3C10DE5B2812}"/>
          </ac:grpSpMkLst>
        </pc:grpChg>
        <pc:grpChg chg="del">
          <ac:chgData name="Philippe Karan" userId="c2e8f618-9ffe-4e23-aa52-34539506ef1c" providerId="ADAL" clId="{E8F4D8F7-B644-4C90-B48F-865583813CD9}" dt="2023-04-17T15:09:38.920" v="2926" actId="478"/>
          <ac:grpSpMkLst>
            <pc:docMk/>
            <pc:sldMk cId="2381376408" sldId="327"/>
            <ac:grpSpMk id="614" creationId="{EC324B6A-3309-482F-52A6-95DA05260313}"/>
          </ac:grpSpMkLst>
        </pc:grpChg>
        <pc:grpChg chg="del">
          <ac:chgData name="Philippe Karan" userId="c2e8f618-9ffe-4e23-aa52-34539506ef1c" providerId="ADAL" clId="{E8F4D8F7-B644-4C90-B48F-865583813CD9}" dt="2023-04-17T15:09:38.920" v="2926" actId="478"/>
          <ac:grpSpMkLst>
            <pc:docMk/>
            <pc:sldMk cId="2381376408" sldId="327"/>
            <ac:grpSpMk id="618" creationId="{E7D7A76D-CE6C-8DE2-2494-0905C110658A}"/>
          </ac:grpSpMkLst>
        </pc:grpChg>
        <pc:grpChg chg="del">
          <ac:chgData name="Philippe Karan" userId="c2e8f618-9ffe-4e23-aa52-34539506ef1c" providerId="ADAL" clId="{E8F4D8F7-B644-4C90-B48F-865583813CD9}" dt="2023-04-17T15:09:38.920" v="2926" actId="478"/>
          <ac:grpSpMkLst>
            <pc:docMk/>
            <pc:sldMk cId="2381376408" sldId="327"/>
            <ac:grpSpMk id="622" creationId="{6787F1FB-134A-011F-026A-6A294A846A57}"/>
          </ac:grpSpMkLst>
        </pc:grpChg>
        <pc:grpChg chg="add del mod">
          <ac:chgData name="Philippe Karan" userId="c2e8f618-9ffe-4e23-aa52-34539506ef1c" providerId="ADAL" clId="{E8F4D8F7-B644-4C90-B48F-865583813CD9}" dt="2023-04-17T15:19:00.281" v="3015" actId="478"/>
          <ac:grpSpMkLst>
            <pc:docMk/>
            <pc:sldMk cId="2381376408" sldId="327"/>
            <ac:grpSpMk id="629" creationId="{4D5848FA-1B6E-9B1B-E025-73060C9BB413}"/>
          </ac:grpSpMkLst>
        </pc:grpChg>
        <pc:grpChg chg="add del mod">
          <ac:chgData name="Philippe Karan" userId="c2e8f618-9ffe-4e23-aa52-34539506ef1c" providerId="ADAL" clId="{E8F4D8F7-B644-4C90-B48F-865583813CD9}" dt="2023-04-17T15:19:00.281" v="3015" actId="478"/>
          <ac:grpSpMkLst>
            <pc:docMk/>
            <pc:sldMk cId="2381376408" sldId="327"/>
            <ac:grpSpMk id="632" creationId="{CE9B9C72-24DC-CC46-FD69-A6057AF45D50}"/>
          </ac:grpSpMkLst>
        </pc:grpChg>
        <pc:grpChg chg="add del mod">
          <ac:chgData name="Philippe Karan" userId="c2e8f618-9ffe-4e23-aa52-34539506ef1c" providerId="ADAL" clId="{E8F4D8F7-B644-4C90-B48F-865583813CD9}" dt="2023-04-17T15:19:00.281" v="3015" actId="478"/>
          <ac:grpSpMkLst>
            <pc:docMk/>
            <pc:sldMk cId="2381376408" sldId="327"/>
            <ac:grpSpMk id="635" creationId="{E1B82FA3-28E9-6FB2-7989-22EC1F0682C3}"/>
          </ac:grpSpMkLst>
        </pc:grpChg>
        <pc:grpChg chg="add del mod">
          <ac:chgData name="Philippe Karan" userId="c2e8f618-9ffe-4e23-aa52-34539506ef1c" providerId="ADAL" clId="{E8F4D8F7-B644-4C90-B48F-865583813CD9}" dt="2023-04-17T15:19:00.281" v="3015" actId="478"/>
          <ac:grpSpMkLst>
            <pc:docMk/>
            <pc:sldMk cId="2381376408" sldId="327"/>
            <ac:grpSpMk id="638" creationId="{7CD76E32-A58E-5590-C8B8-46BF2549575C}"/>
          </ac:grpSpMkLst>
        </pc:grpChg>
        <pc:grpChg chg="add del mod">
          <ac:chgData name="Philippe Karan" userId="c2e8f618-9ffe-4e23-aa52-34539506ef1c" providerId="ADAL" clId="{E8F4D8F7-B644-4C90-B48F-865583813CD9}" dt="2023-04-17T15:19:00.281" v="3015" actId="478"/>
          <ac:grpSpMkLst>
            <pc:docMk/>
            <pc:sldMk cId="2381376408" sldId="327"/>
            <ac:grpSpMk id="641" creationId="{D9146864-D93F-69A9-98F4-A8EE62040BF0}"/>
          </ac:grpSpMkLst>
        </pc:grpChg>
        <pc:grpChg chg="add mod">
          <ac:chgData name="Philippe Karan" userId="c2e8f618-9ffe-4e23-aa52-34539506ef1c" providerId="ADAL" clId="{E8F4D8F7-B644-4C90-B48F-865583813CD9}" dt="2023-04-17T16:38:38.921" v="3682" actId="1038"/>
          <ac:grpSpMkLst>
            <pc:docMk/>
            <pc:sldMk cId="2381376408" sldId="327"/>
            <ac:grpSpMk id="644" creationId="{04D14D9B-3B19-C065-3AB7-7AD3FE947B0A}"/>
          </ac:grpSpMkLst>
        </pc:grpChg>
        <pc:grpChg chg="add mod">
          <ac:chgData name="Philippe Karan" userId="c2e8f618-9ffe-4e23-aa52-34539506ef1c" providerId="ADAL" clId="{E8F4D8F7-B644-4C90-B48F-865583813CD9}" dt="2023-04-17T16:38:38.921" v="3682" actId="1038"/>
          <ac:grpSpMkLst>
            <pc:docMk/>
            <pc:sldMk cId="2381376408" sldId="327"/>
            <ac:grpSpMk id="647" creationId="{8469C633-14FB-EFEF-1C94-5BF432F3D434}"/>
          </ac:grpSpMkLst>
        </pc:grpChg>
        <pc:grpChg chg="add mod">
          <ac:chgData name="Philippe Karan" userId="c2e8f618-9ffe-4e23-aa52-34539506ef1c" providerId="ADAL" clId="{E8F4D8F7-B644-4C90-B48F-865583813CD9}" dt="2023-04-17T16:38:38.921" v="3682" actId="1038"/>
          <ac:grpSpMkLst>
            <pc:docMk/>
            <pc:sldMk cId="2381376408" sldId="327"/>
            <ac:grpSpMk id="650" creationId="{F8A13506-B3CF-0D45-9234-A88355D8DD61}"/>
          </ac:grpSpMkLst>
        </pc:grpChg>
        <pc:grpChg chg="add mod">
          <ac:chgData name="Philippe Karan" userId="c2e8f618-9ffe-4e23-aa52-34539506ef1c" providerId="ADAL" clId="{E8F4D8F7-B644-4C90-B48F-865583813CD9}" dt="2023-04-17T16:38:38.921" v="3682" actId="1038"/>
          <ac:grpSpMkLst>
            <pc:docMk/>
            <pc:sldMk cId="2381376408" sldId="327"/>
            <ac:grpSpMk id="653" creationId="{9BF4F9D1-1E08-3D09-8D3F-C51363AD0CD4}"/>
          </ac:grpSpMkLst>
        </pc:grpChg>
        <pc:grpChg chg="add mod">
          <ac:chgData name="Philippe Karan" userId="c2e8f618-9ffe-4e23-aa52-34539506ef1c" providerId="ADAL" clId="{E8F4D8F7-B644-4C90-B48F-865583813CD9}" dt="2023-04-17T16:38:38.921" v="3682" actId="1038"/>
          <ac:grpSpMkLst>
            <pc:docMk/>
            <pc:sldMk cId="2381376408" sldId="327"/>
            <ac:grpSpMk id="656" creationId="{5EBDFA53-0513-8AD1-03B8-7ACAE3419FE4}"/>
          </ac:grpSpMkLst>
        </pc:grpChg>
        <pc:grpChg chg="add mod">
          <ac:chgData name="Philippe Karan" userId="c2e8f618-9ffe-4e23-aa52-34539506ef1c" providerId="ADAL" clId="{E8F4D8F7-B644-4C90-B48F-865583813CD9}" dt="2023-04-17T16:38:38.921" v="3682" actId="1038"/>
          <ac:grpSpMkLst>
            <pc:docMk/>
            <pc:sldMk cId="2381376408" sldId="327"/>
            <ac:grpSpMk id="659" creationId="{310A294E-AF89-C322-ADAE-E4E7CF57E58B}"/>
          </ac:grpSpMkLst>
        </pc:grpChg>
        <pc:grpChg chg="add mod">
          <ac:chgData name="Philippe Karan" userId="c2e8f618-9ffe-4e23-aa52-34539506ef1c" providerId="ADAL" clId="{E8F4D8F7-B644-4C90-B48F-865583813CD9}" dt="2023-04-17T16:38:38.921" v="3682" actId="1038"/>
          <ac:grpSpMkLst>
            <pc:docMk/>
            <pc:sldMk cId="2381376408" sldId="327"/>
            <ac:grpSpMk id="662" creationId="{7AF3C33A-6266-425C-FDF1-0EAD9F380802}"/>
          </ac:grpSpMkLst>
        </pc:grpChg>
        <pc:grpChg chg="add mod">
          <ac:chgData name="Philippe Karan" userId="c2e8f618-9ffe-4e23-aa52-34539506ef1c" providerId="ADAL" clId="{E8F4D8F7-B644-4C90-B48F-865583813CD9}" dt="2023-04-17T16:38:38.921" v="3682" actId="1038"/>
          <ac:grpSpMkLst>
            <pc:docMk/>
            <pc:sldMk cId="2381376408" sldId="327"/>
            <ac:grpSpMk id="665" creationId="{A64BB8BE-DF62-98CF-1DD4-A76272A8ACF6}"/>
          </ac:grpSpMkLst>
        </pc:grpChg>
        <pc:grpChg chg="del">
          <ac:chgData name="Philippe Karan" userId="c2e8f618-9ffe-4e23-aa52-34539506ef1c" providerId="ADAL" clId="{E8F4D8F7-B644-4C90-B48F-865583813CD9}" dt="2023-04-17T15:09:38.920" v="2926" actId="478"/>
          <ac:grpSpMkLst>
            <pc:docMk/>
            <pc:sldMk cId="2381376408" sldId="327"/>
            <ac:grpSpMk id="676" creationId="{18EC5909-6184-7E0F-138D-DC78C068901B}"/>
          </ac:grpSpMkLst>
        </pc:grpChg>
        <pc:grpChg chg="del">
          <ac:chgData name="Philippe Karan" userId="c2e8f618-9ffe-4e23-aa52-34539506ef1c" providerId="ADAL" clId="{E8F4D8F7-B644-4C90-B48F-865583813CD9}" dt="2023-04-17T15:09:38.920" v="2926" actId="478"/>
          <ac:grpSpMkLst>
            <pc:docMk/>
            <pc:sldMk cId="2381376408" sldId="327"/>
            <ac:grpSpMk id="680" creationId="{A8FED47D-0715-A830-5F34-E1AA2E9CCAD9}"/>
          </ac:grpSpMkLst>
        </pc:grpChg>
        <pc:grpChg chg="del">
          <ac:chgData name="Philippe Karan" userId="c2e8f618-9ffe-4e23-aa52-34539506ef1c" providerId="ADAL" clId="{E8F4D8F7-B644-4C90-B48F-865583813CD9}" dt="2023-04-17T15:09:38.920" v="2926" actId="478"/>
          <ac:grpSpMkLst>
            <pc:docMk/>
            <pc:sldMk cId="2381376408" sldId="327"/>
            <ac:grpSpMk id="684" creationId="{8AEC33F9-790E-2E07-6745-C26C7679CE2B}"/>
          </ac:grpSpMkLst>
        </pc:grpChg>
        <pc:grpChg chg="del">
          <ac:chgData name="Philippe Karan" userId="c2e8f618-9ffe-4e23-aa52-34539506ef1c" providerId="ADAL" clId="{E8F4D8F7-B644-4C90-B48F-865583813CD9}" dt="2023-04-17T15:09:38.920" v="2926" actId="478"/>
          <ac:grpSpMkLst>
            <pc:docMk/>
            <pc:sldMk cId="2381376408" sldId="327"/>
            <ac:grpSpMk id="688" creationId="{5EDBADAD-39A5-F785-5931-5EDED731647B}"/>
          </ac:grpSpMkLst>
        </pc:grpChg>
        <pc:grpChg chg="del">
          <ac:chgData name="Philippe Karan" userId="c2e8f618-9ffe-4e23-aa52-34539506ef1c" providerId="ADAL" clId="{E8F4D8F7-B644-4C90-B48F-865583813CD9}" dt="2023-04-17T15:09:38.920" v="2926" actId="478"/>
          <ac:grpSpMkLst>
            <pc:docMk/>
            <pc:sldMk cId="2381376408" sldId="327"/>
            <ac:grpSpMk id="692" creationId="{8765FEEC-8076-A4F5-A248-72C5DF9033BD}"/>
          </ac:grpSpMkLst>
        </pc:grpChg>
        <pc:grpChg chg="add del mod">
          <ac:chgData name="Philippe Karan" userId="c2e8f618-9ffe-4e23-aa52-34539506ef1c" providerId="ADAL" clId="{E8F4D8F7-B644-4C90-B48F-865583813CD9}" dt="2023-04-17T15:20:45.324" v="3063" actId="165"/>
          <ac:grpSpMkLst>
            <pc:docMk/>
            <pc:sldMk cId="2381376408" sldId="327"/>
            <ac:grpSpMk id="695" creationId="{2B651239-94B3-51B0-C5C0-78550B81833D}"/>
          </ac:grpSpMkLst>
        </pc:grpChg>
        <pc:grpChg chg="del">
          <ac:chgData name="Philippe Karan" userId="c2e8f618-9ffe-4e23-aa52-34539506ef1c" providerId="ADAL" clId="{E8F4D8F7-B644-4C90-B48F-865583813CD9}" dt="2023-04-17T15:09:38.920" v="2926" actId="478"/>
          <ac:grpSpMkLst>
            <pc:docMk/>
            <pc:sldMk cId="2381376408" sldId="327"/>
            <ac:grpSpMk id="696" creationId="{A47DA80E-7BAF-133E-ACB1-5B2EC669D5C0}"/>
          </ac:grpSpMkLst>
        </pc:grpChg>
        <pc:grpChg chg="del">
          <ac:chgData name="Philippe Karan" userId="c2e8f618-9ffe-4e23-aa52-34539506ef1c" providerId="ADAL" clId="{E8F4D8F7-B644-4C90-B48F-865583813CD9}" dt="2023-04-17T15:09:38.920" v="2926" actId="478"/>
          <ac:grpSpMkLst>
            <pc:docMk/>
            <pc:sldMk cId="2381376408" sldId="327"/>
            <ac:grpSpMk id="700" creationId="{AD86EEF3-1FA5-C42B-CA0E-0DB5AF760B58}"/>
          </ac:grpSpMkLst>
        </pc:grpChg>
        <pc:grpChg chg="del">
          <ac:chgData name="Philippe Karan" userId="c2e8f618-9ffe-4e23-aa52-34539506ef1c" providerId="ADAL" clId="{E8F4D8F7-B644-4C90-B48F-865583813CD9}" dt="2023-04-17T15:09:38.920" v="2926" actId="478"/>
          <ac:grpSpMkLst>
            <pc:docMk/>
            <pc:sldMk cId="2381376408" sldId="327"/>
            <ac:grpSpMk id="704" creationId="{B07FD9F4-51A5-00C6-FC3D-8E667AFA887C}"/>
          </ac:grpSpMkLst>
        </pc:grpChg>
        <pc:grpChg chg="del">
          <ac:chgData name="Philippe Karan" userId="c2e8f618-9ffe-4e23-aa52-34539506ef1c" providerId="ADAL" clId="{E8F4D8F7-B644-4C90-B48F-865583813CD9}" dt="2023-04-17T15:09:38.920" v="2926" actId="478"/>
          <ac:grpSpMkLst>
            <pc:docMk/>
            <pc:sldMk cId="2381376408" sldId="327"/>
            <ac:grpSpMk id="708" creationId="{94BDB6C6-5BA5-C350-F3CC-976DCCE2C469}"/>
          </ac:grpSpMkLst>
        </pc:grpChg>
        <pc:grpChg chg="del">
          <ac:chgData name="Philippe Karan" userId="c2e8f618-9ffe-4e23-aa52-34539506ef1c" providerId="ADAL" clId="{E8F4D8F7-B644-4C90-B48F-865583813CD9}" dt="2023-04-17T15:09:38.920" v="2926" actId="478"/>
          <ac:grpSpMkLst>
            <pc:docMk/>
            <pc:sldMk cId="2381376408" sldId="327"/>
            <ac:grpSpMk id="712" creationId="{C07736FB-4A24-39C0-D1EB-C4269EE2993B}"/>
          </ac:grpSpMkLst>
        </pc:grpChg>
        <pc:grpChg chg="del">
          <ac:chgData name="Philippe Karan" userId="c2e8f618-9ffe-4e23-aa52-34539506ef1c" providerId="ADAL" clId="{E8F4D8F7-B644-4C90-B48F-865583813CD9}" dt="2023-04-17T15:09:38.920" v="2926" actId="478"/>
          <ac:grpSpMkLst>
            <pc:docMk/>
            <pc:sldMk cId="2381376408" sldId="327"/>
            <ac:grpSpMk id="716" creationId="{9C2EEEC9-3877-058A-3200-8A888271F6E8}"/>
          </ac:grpSpMkLst>
        </pc:grpChg>
        <pc:grpChg chg="del">
          <ac:chgData name="Philippe Karan" userId="c2e8f618-9ffe-4e23-aa52-34539506ef1c" providerId="ADAL" clId="{E8F4D8F7-B644-4C90-B48F-865583813CD9}" dt="2023-04-17T15:09:38.920" v="2926" actId="478"/>
          <ac:grpSpMkLst>
            <pc:docMk/>
            <pc:sldMk cId="2381376408" sldId="327"/>
            <ac:grpSpMk id="720" creationId="{1DC65F79-C2B9-4987-1EF0-694A74B0C9AE}"/>
          </ac:grpSpMkLst>
        </pc:grpChg>
        <pc:cxnChg chg="del">
          <ac:chgData name="Philippe Karan" userId="c2e8f618-9ffe-4e23-aa52-34539506ef1c" providerId="ADAL" clId="{E8F4D8F7-B644-4C90-B48F-865583813CD9}" dt="2023-04-17T15:09:38.920" v="2926" actId="478"/>
          <ac:cxnSpMkLst>
            <pc:docMk/>
            <pc:sldMk cId="2381376408" sldId="327"/>
            <ac:cxnSpMk id="10" creationId="{5A3F0F62-867B-3EAD-60FE-485114E149B3}"/>
          </ac:cxnSpMkLst>
        </pc:cxnChg>
        <pc:cxnChg chg="del">
          <ac:chgData name="Philippe Karan" userId="c2e8f618-9ffe-4e23-aa52-34539506ef1c" providerId="ADAL" clId="{E8F4D8F7-B644-4C90-B48F-865583813CD9}" dt="2023-04-17T15:09:38.920" v="2926" actId="478"/>
          <ac:cxnSpMkLst>
            <pc:docMk/>
            <pc:sldMk cId="2381376408" sldId="327"/>
            <ac:cxnSpMk id="58" creationId="{0950F5CA-B127-9559-5B33-250623703254}"/>
          </ac:cxnSpMkLst>
        </pc:cxnChg>
        <pc:cxnChg chg="del">
          <ac:chgData name="Philippe Karan" userId="c2e8f618-9ffe-4e23-aa52-34539506ef1c" providerId="ADAL" clId="{E8F4D8F7-B644-4C90-B48F-865583813CD9}" dt="2023-04-17T15:09:38.920" v="2926" actId="478"/>
          <ac:cxnSpMkLst>
            <pc:docMk/>
            <pc:sldMk cId="2381376408" sldId="327"/>
            <ac:cxnSpMk id="59" creationId="{9182F75D-BB73-6B71-C34E-C8C5C1F84E45}"/>
          </ac:cxnSpMkLst>
        </pc:cxnChg>
        <pc:cxnChg chg="del">
          <ac:chgData name="Philippe Karan" userId="c2e8f618-9ffe-4e23-aa52-34539506ef1c" providerId="ADAL" clId="{E8F4D8F7-B644-4C90-B48F-865583813CD9}" dt="2023-04-17T15:09:38.920" v="2926" actId="478"/>
          <ac:cxnSpMkLst>
            <pc:docMk/>
            <pc:sldMk cId="2381376408" sldId="327"/>
            <ac:cxnSpMk id="60" creationId="{8E022F35-184E-2A8F-8348-F5C1C108B079}"/>
          </ac:cxnSpMkLst>
        </pc:cxnChg>
        <pc:cxnChg chg="mod">
          <ac:chgData name="Philippe Karan" userId="c2e8f618-9ffe-4e23-aa52-34539506ef1c" providerId="ADAL" clId="{E8F4D8F7-B644-4C90-B48F-865583813CD9}" dt="2023-04-17T15:10:29.776" v="2929"/>
          <ac:cxnSpMkLst>
            <pc:docMk/>
            <pc:sldMk cId="2381376408" sldId="327"/>
            <ac:cxnSpMk id="62" creationId="{1E724452-6E93-AC88-EBFF-800255DA93F7}"/>
          </ac:cxnSpMkLst>
        </pc:cxnChg>
        <pc:cxnChg chg="mod">
          <ac:chgData name="Philippe Karan" userId="c2e8f618-9ffe-4e23-aa52-34539506ef1c" providerId="ADAL" clId="{E8F4D8F7-B644-4C90-B48F-865583813CD9}" dt="2023-04-17T15:18:09.068" v="3012" actId="1076"/>
          <ac:cxnSpMkLst>
            <pc:docMk/>
            <pc:sldMk cId="2381376408" sldId="327"/>
            <ac:cxnSpMk id="176" creationId="{43AB4041-9A9D-0E41-6CFE-7464D3F29740}"/>
          </ac:cxnSpMkLst>
        </pc:cxnChg>
        <pc:cxnChg chg="mod">
          <ac:chgData name="Philippe Karan" userId="c2e8f618-9ffe-4e23-aa52-34539506ef1c" providerId="ADAL" clId="{E8F4D8F7-B644-4C90-B48F-865583813CD9}" dt="2023-04-17T15:18:26.371" v="3014" actId="1076"/>
          <ac:cxnSpMkLst>
            <pc:docMk/>
            <pc:sldMk cId="2381376408" sldId="327"/>
            <ac:cxnSpMk id="179" creationId="{1193F4AF-58D9-646C-FEFE-0A9D504F746B}"/>
          </ac:cxnSpMkLst>
        </pc:cxnChg>
        <pc:cxnChg chg="mod">
          <ac:chgData name="Philippe Karan" userId="c2e8f618-9ffe-4e23-aa52-34539506ef1c" providerId="ADAL" clId="{E8F4D8F7-B644-4C90-B48F-865583813CD9}" dt="2023-04-17T15:17:11.045" v="3005"/>
          <ac:cxnSpMkLst>
            <pc:docMk/>
            <pc:sldMk cId="2381376408" sldId="327"/>
            <ac:cxnSpMk id="182" creationId="{37248CB1-4120-F751-7151-0E9D530A4AD3}"/>
          </ac:cxnSpMkLst>
        </pc:cxnChg>
        <pc:cxnChg chg="del">
          <ac:chgData name="Philippe Karan" userId="c2e8f618-9ffe-4e23-aa52-34539506ef1c" providerId="ADAL" clId="{E8F4D8F7-B644-4C90-B48F-865583813CD9}" dt="2023-04-17T15:09:38.920" v="2926" actId="478"/>
          <ac:cxnSpMkLst>
            <pc:docMk/>
            <pc:sldMk cId="2381376408" sldId="327"/>
            <ac:cxnSpMk id="184" creationId="{D8644A2C-97EC-F57B-8650-78AA17F4C652}"/>
          </ac:cxnSpMkLst>
        </pc:cxnChg>
        <pc:cxnChg chg="del">
          <ac:chgData name="Philippe Karan" userId="c2e8f618-9ffe-4e23-aa52-34539506ef1c" providerId="ADAL" clId="{E8F4D8F7-B644-4C90-B48F-865583813CD9}" dt="2023-04-17T15:09:38.920" v="2926" actId="478"/>
          <ac:cxnSpMkLst>
            <pc:docMk/>
            <pc:sldMk cId="2381376408" sldId="327"/>
            <ac:cxnSpMk id="185" creationId="{D95091E8-3DB6-EB34-0585-D6550E9A375B}"/>
          </ac:cxnSpMkLst>
        </pc:cxnChg>
        <pc:cxnChg chg="del">
          <ac:chgData name="Philippe Karan" userId="c2e8f618-9ffe-4e23-aa52-34539506ef1c" providerId="ADAL" clId="{E8F4D8F7-B644-4C90-B48F-865583813CD9}" dt="2023-04-17T15:09:38.920" v="2926" actId="478"/>
          <ac:cxnSpMkLst>
            <pc:docMk/>
            <pc:sldMk cId="2381376408" sldId="327"/>
            <ac:cxnSpMk id="186" creationId="{8BD26DC2-BD9D-4CC8-9CDF-9E76F08BDC1D}"/>
          </ac:cxnSpMkLst>
        </pc:cxnChg>
        <pc:cxnChg chg="del">
          <ac:chgData name="Philippe Karan" userId="c2e8f618-9ffe-4e23-aa52-34539506ef1c" providerId="ADAL" clId="{E8F4D8F7-B644-4C90-B48F-865583813CD9}" dt="2023-04-17T15:09:38.920" v="2926" actId="478"/>
          <ac:cxnSpMkLst>
            <pc:docMk/>
            <pc:sldMk cId="2381376408" sldId="327"/>
            <ac:cxnSpMk id="187" creationId="{69101ABA-AE9A-4AD3-ACE0-E7009967DA5F}"/>
          </ac:cxnSpMkLst>
        </pc:cxnChg>
        <pc:cxnChg chg="del">
          <ac:chgData name="Philippe Karan" userId="c2e8f618-9ffe-4e23-aa52-34539506ef1c" providerId="ADAL" clId="{E8F4D8F7-B644-4C90-B48F-865583813CD9}" dt="2023-04-17T15:09:38.920" v="2926" actId="478"/>
          <ac:cxnSpMkLst>
            <pc:docMk/>
            <pc:sldMk cId="2381376408" sldId="327"/>
            <ac:cxnSpMk id="188" creationId="{DA420FD0-E85A-86A7-F923-7747DBCF6757}"/>
          </ac:cxnSpMkLst>
        </pc:cxnChg>
        <pc:cxnChg chg="del">
          <ac:chgData name="Philippe Karan" userId="c2e8f618-9ffe-4e23-aa52-34539506ef1c" providerId="ADAL" clId="{E8F4D8F7-B644-4C90-B48F-865583813CD9}" dt="2023-04-17T15:09:38.920" v="2926" actId="478"/>
          <ac:cxnSpMkLst>
            <pc:docMk/>
            <pc:sldMk cId="2381376408" sldId="327"/>
            <ac:cxnSpMk id="189" creationId="{293032E2-A0C1-3478-5454-C6CDB82E2E79}"/>
          </ac:cxnSpMkLst>
        </pc:cxnChg>
        <pc:cxnChg chg="del">
          <ac:chgData name="Philippe Karan" userId="c2e8f618-9ffe-4e23-aa52-34539506ef1c" providerId="ADAL" clId="{E8F4D8F7-B644-4C90-B48F-865583813CD9}" dt="2023-04-17T15:09:38.920" v="2926" actId="478"/>
          <ac:cxnSpMkLst>
            <pc:docMk/>
            <pc:sldMk cId="2381376408" sldId="327"/>
            <ac:cxnSpMk id="190" creationId="{D9A2B1C7-5F9F-4445-7AA2-FFCC061CAC5C}"/>
          </ac:cxnSpMkLst>
        </pc:cxnChg>
        <pc:cxnChg chg="del">
          <ac:chgData name="Philippe Karan" userId="c2e8f618-9ffe-4e23-aa52-34539506ef1c" providerId="ADAL" clId="{E8F4D8F7-B644-4C90-B48F-865583813CD9}" dt="2023-04-17T15:09:38.920" v="2926" actId="478"/>
          <ac:cxnSpMkLst>
            <pc:docMk/>
            <pc:sldMk cId="2381376408" sldId="327"/>
            <ac:cxnSpMk id="191" creationId="{56DC3A83-AF02-6665-241F-7C3CEEA3C011}"/>
          </ac:cxnSpMkLst>
        </pc:cxnChg>
        <pc:cxnChg chg="mod topLvl">
          <ac:chgData name="Philippe Karan" userId="c2e8f618-9ffe-4e23-aa52-34539506ef1c" providerId="ADAL" clId="{E8F4D8F7-B644-4C90-B48F-865583813CD9}" dt="2023-04-17T16:38:38.921" v="3682" actId="1038"/>
          <ac:cxnSpMkLst>
            <pc:docMk/>
            <pc:sldMk cId="2381376408" sldId="327"/>
            <ac:cxnSpMk id="256" creationId="{99C2150C-5A01-5E26-0DAA-71FAFF7800EE}"/>
          </ac:cxnSpMkLst>
        </pc:cxnChg>
        <pc:cxnChg chg="add mod ord">
          <ac:chgData name="Philippe Karan" userId="c2e8f618-9ffe-4e23-aa52-34539506ef1c" providerId="ADAL" clId="{E8F4D8F7-B644-4C90-B48F-865583813CD9}" dt="2023-04-17T16:38:38.921" v="3682" actId="1038"/>
          <ac:cxnSpMkLst>
            <pc:docMk/>
            <pc:sldMk cId="2381376408" sldId="327"/>
            <ac:cxnSpMk id="263" creationId="{9874B975-62B0-5809-D39D-7900B2E08F5C}"/>
          </ac:cxnSpMkLst>
        </pc:cxnChg>
        <pc:cxnChg chg="add mod">
          <ac:chgData name="Philippe Karan" userId="c2e8f618-9ffe-4e23-aa52-34539506ef1c" providerId="ADAL" clId="{E8F4D8F7-B644-4C90-B48F-865583813CD9}" dt="2023-04-17T16:38:38.921" v="3682" actId="1038"/>
          <ac:cxnSpMkLst>
            <pc:docMk/>
            <pc:sldMk cId="2381376408" sldId="327"/>
            <ac:cxnSpMk id="267" creationId="{21ADB0BA-07F2-2C73-C3C6-EB95BC2C904F}"/>
          </ac:cxnSpMkLst>
        </pc:cxnChg>
        <pc:cxnChg chg="add mod">
          <ac:chgData name="Philippe Karan" userId="c2e8f618-9ffe-4e23-aa52-34539506ef1c" providerId="ADAL" clId="{E8F4D8F7-B644-4C90-B48F-865583813CD9}" dt="2023-04-17T16:38:38.921" v="3682" actId="1038"/>
          <ac:cxnSpMkLst>
            <pc:docMk/>
            <pc:sldMk cId="2381376408" sldId="327"/>
            <ac:cxnSpMk id="268" creationId="{28BB42B0-67CE-9E4D-40D1-C2B865E5D158}"/>
          </ac:cxnSpMkLst>
        </pc:cxnChg>
        <pc:cxnChg chg="add mod">
          <ac:chgData name="Philippe Karan" userId="c2e8f618-9ffe-4e23-aa52-34539506ef1c" providerId="ADAL" clId="{E8F4D8F7-B644-4C90-B48F-865583813CD9}" dt="2023-04-17T16:38:38.921" v="3682" actId="1038"/>
          <ac:cxnSpMkLst>
            <pc:docMk/>
            <pc:sldMk cId="2381376408" sldId="327"/>
            <ac:cxnSpMk id="269" creationId="{1CF7D710-7450-A0C1-7716-2452D45D0235}"/>
          </ac:cxnSpMkLst>
        </pc:cxnChg>
        <pc:cxnChg chg="add del mod ord">
          <ac:chgData name="Philippe Karan" userId="c2e8f618-9ffe-4e23-aa52-34539506ef1c" providerId="ADAL" clId="{E8F4D8F7-B644-4C90-B48F-865583813CD9}" dt="2023-04-17T15:26:45.173" v="3151" actId="478"/>
          <ac:cxnSpMkLst>
            <pc:docMk/>
            <pc:sldMk cId="2381376408" sldId="327"/>
            <ac:cxnSpMk id="275" creationId="{BE0308BC-F6FC-AEE4-D6C1-B8B8C2D86ACB}"/>
          </ac:cxnSpMkLst>
        </pc:cxnChg>
        <pc:cxnChg chg="add del mod">
          <ac:chgData name="Philippe Karan" userId="c2e8f618-9ffe-4e23-aa52-34539506ef1c" providerId="ADAL" clId="{E8F4D8F7-B644-4C90-B48F-865583813CD9}" dt="2023-04-17T15:26:45.747" v="3152" actId="478"/>
          <ac:cxnSpMkLst>
            <pc:docMk/>
            <pc:sldMk cId="2381376408" sldId="327"/>
            <ac:cxnSpMk id="276" creationId="{E1CEF1D5-8B0A-C1FA-15FC-53B3124EA8F4}"/>
          </ac:cxnSpMkLst>
        </pc:cxnChg>
        <pc:cxnChg chg="add del mod">
          <ac:chgData name="Philippe Karan" userId="c2e8f618-9ffe-4e23-aa52-34539506ef1c" providerId="ADAL" clId="{E8F4D8F7-B644-4C90-B48F-865583813CD9}" dt="2023-04-17T15:28:41.333" v="3199" actId="478"/>
          <ac:cxnSpMkLst>
            <pc:docMk/>
            <pc:sldMk cId="2381376408" sldId="327"/>
            <ac:cxnSpMk id="277" creationId="{453B8B9B-7748-4E03-7DBE-D25D907AB72C}"/>
          </ac:cxnSpMkLst>
        </pc:cxnChg>
        <pc:cxnChg chg="add mod ord">
          <ac:chgData name="Philippe Karan" userId="c2e8f618-9ffe-4e23-aa52-34539506ef1c" providerId="ADAL" clId="{E8F4D8F7-B644-4C90-B48F-865583813CD9}" dt="2023-04-17T16:38:38.921" v="3682" actId="1038"/>
          <ac:cxnSpMkLst>
            <pc:docMk/>
            <pc:sldMk cId="2381376408" sldId="327"/>
            <ac:cxnSpMk id="283" creationId="{3A65A890-5609-FBC7-F546-9DDE8229AA27}"/>
          </ac:cxnSpMkLst>
        </pc:cxnChg>
        <pc:cxnChg chg="add mod ord">
          <ac:chgData name="Philippe Karan" userId="c2e8f618-9ffe-4e23-aa52-34539506ef1c" providerId="ADAL" clId="{E8F4D8F7-B644-4C90-B48F-865583813CD9}" dt="2023-04-17T16:38:38.921" v="3682" actId="1038"/>
          <ac:cxnSpMkLst>
            <pc:docMk/>
            <pc:sldMk cId="2381376408" sldId="327"/>
            <ac:cxnSpMk id="284" creationId="{F8D178D5-AE94-C105-76AA-AB134FA760DD}"/>
          </ac:cxnSpMkLst>
        </pc:cxnChg>
        <pc:cxnChg chg="add del mod">
          <ac:chgData name="Philippe Karan" userId="c2e8f618-9ffe-4e23-aa52-34539506ef1c" providerId="ADAL" clId="{E8F4D8F7-B644-4C90-B48F-865583813CD9}" dt="2023-04-17T15:29:05.718" v="3207" actId="478"/>
          <ac:cxnSpMkLst>
            <pc:docMk/>
            <pc:sldMk cId="2381376408" sldId="327"/>
            <ac:cxnSpMk id="285" creationId="{9A12F638-C9A1-DC8D-7EE6-B85127ACF91B}"/>
          </ac:cxnSpMkLst>
        </pc:cxnChg>
        <pc:cxnChg chg="add del mod">
          <ac:chgData name="Philippe Karan" userId="c2e8f618-9ffe-4e23-aa52-34539506ef1c" providerId="ADAL" clId="{E8F4D8F7-B644-4C90-B48F-865583813CD9}" dt="2023-04-17T15:28:14.074" v="3183"/>
          <ac:cxnSpMkLst>
            <pc:docMk/>
            <pc:sldMk cId="2381376408" sldId="327"/>
            <ac:cxnSpMk id="286" creationId="{B70FF825-082D-37DB-B729-B94C4E4F7593}"/>
          </ac:cxnSpMkLst>
        </pc:cxnChg>
        <pc:cxnChg chg="add del mod">
          <ac:chgData name="Philippe Karan" userId="c2e8f618-9ffe-4e23-aa52-34539506ef1c" providerId="ADAL" clId="{E8F4D8F7-B644-4C90-B48F-865583813CD9}" dt="2023-04-17T15:28:40.343" v="3198" actId="478"/>
          <ac:cxnSpMkLst>
            <pc:docMk/>
            <pc:sldMk cId="2381376408" sldId="327"/>
            <ac:cxnSpMk id="287" creationId="{B5F81D26-4536-F627-C5B1-B690BC31CD4F}"/>
          </ac:cxnSpMkLst>
        </pc:cxnChg>
        <pc:cxnChg chg="add mod ord">
          <ac:chgData name="Philippe Karan" userId="c2e8f618-9ffe-4e23-aa52-34539506ef1c" providerId="ADAL" clId="{E8F4D8F7-B644-4C90-B48F-865583813CD9}" dt="2023-04-17T16:38:38.921" v="3682" actId="1038"/>
          <ac:cxnSpMkLst>
            <pc:docMk/>
            <pc:sldMk cId="2381376408" sldId="327"/>
            <ac:cxnSpMk id="291" creationId="{FFDCA948-E465-F597-B779-CEBC48553A04}"/>
          </ac:cxnSpMkLst>
        </pc:cxnChg>
        <pc:cxnChg chg="add mod ord">
          <ac:chgData name="Philippe Karan" userId="c2e8f618-9ffe-4e23-aa52-34539506ef1c" providerId="ADAL" clId="{E8F4D8F7-B644-4C90-B48F-865583813CD9}" dt="2023-04-17T16:38:38.921" v="3682" actId="1038"/>
          <ac:cxnSpMkLst>
            <pc:docMk/>
            <pc:sldMk cId="2381376408" sldId="327"/>
            <ac:cxnSpMk id="296" creationId="{EEA60363-8E37-1F40-A569-75AAC2464D3A}"/>
          </ac:cxnSpMkLst>
        </pc:cxnChg>
        <pc:cxnChg chg="add mod ord">
          <ac:chgData name="Philippe Karan" userId="c2e8f618-9ffe-4e23-aa52-34539506ef1c" providerId="ADAL" clId="{E8F4D8F7-B644-4C90-B48F-865583813CD9}" dt="2023-04-17T16:38:38.921" v="3682" actId="1038"/>
          <ac:cxnSpMkLst>
            <pc:docMk/>
            <pc:sldMk cId="2381376408" sldId="327"/>
            <ac:cxnSpMk id="297" creationId="{9F4F5AFB-9650-84FA-FFEF-B4E376D8957C}"/>
          </ac:cxnSpMkLst>
        </pc:cxnChg>
        <pc:cxnChg chg="add del mod">
          <ac:chgData name="Philippe Karan" userId="c2e8f618-9ffe-4e23-aa52-34539506ef1c" providerId="ADAL" clId="{E8F4D8F7-B644-4C90-B48F-865583813CD9}" dt="2023-04-17T15:33:02.871" v="3283" actId="478"/>
          <ac:cxnSpMkLst>
            <pc:docMk/>
            <pc:sldMk cId="2381376408" sldId="327"/>
            <ac:cxnSpMk id="299" creationId="{769E2393-E02B-9ED5-9F0F-31EB87F9A451}"/>
          </ac:cxnSpMkLst>
        </pc:cxnChg>
        <pc:cxnChg chg="add mod">
          <ac:chgData name="Philippe Karan" userId="c2e8f618-9ffe-4e23-aa52-34539506ef1c" providerId="ADAL" clId="{E8F4D8F7-B644-4C90-B48F-865583813CD9}" dt="2023-04-17T16:50:21.740" v="4413" actId="1036"/>
          <ac:cxnSpMkLst>
            <pc:docMk/>
            <pc:sldMk cId="2381376408" sldId="327"/>
            <ac:cxnSpMk id="302" creationId="{CFA26B9F-21C0-7BE5-C57C-B2999F3890B9}"/>
          </ac:cxnSpMkLst>
        </pc:cxnChg>
        <pc:cxnChg chg="add mod">
          <ac:chgData name="Philippe Karan" userId="c2e8f618-9ffe-4e23-aa52-34539506ef1c" providerId="ADAL" clId="{E8F4D8F7-B644-4C90-B48F-865583813CD9}" dt="2023-04-17T16:50:21.740" v="4413" actId="1036"/>
          <ac:cxnSpMkLst>
            <pc:docMk/>
            <pc:sldMk cId="2381376408" sldId="327"/>
            <ac:cxnSpMk id="305" creationId="{2811BC9C-C774-CE03-6C44-BEE7A6456598}"/>
          </ac:cxnSpMkLst>
        </pc:cxnChg>
        <pc:cxnChg chg="add mod">
          <ac:chgData name="Philippe Karan" userId="c2e8f618-9ffe-4e23-aa52-34539506ef1c" providerId="ADAL" clId="{E8F4D8F7-B644-4C90-B48F-865583813CD9}" dt="2023-04-17T16:50:21.740" v="4413" actId="1036"/>
          <ac:cxnSpMkLst>
            <pc:docMk/>
            <pc:sldMk cId="2381376408" sldId="327"/>
            <ac:cxnSpMk id="314" creationId="{5264810D-7E84-BD1E-EA58-62C1B534DB7C}"/>
          </ac:cxnSpMkLst>
        </pc:cxnChg>
        <pc:cxnChg chg="add del mod">
          <ac:chgData name="Philippe Karan" userId="c2e8f618-9ffe-4e23-aa52-34539506ef1c" providerId="ADAL" clId="{E8F4D8F7-B644-4C90-B48F-865583813CD9}" dt="2023-04-17T15:36:28.679" v="3347" actId="478"/>
          <ac:cxnSpMkLst>
            <pc:docMk/>
            <pc:sldMk cId="2381376408" sldId="327"/>
            <ac:cxnSpMk id="319" creationId="{006E4D4D-8D06-10DE-A5AD-3DE4F8E7009F}"/>
          </ac:cxnSpMkLst>
        </pc:cxnChg>
        <pc:cxnChg chg="del">
          <ac:chgData name="Philippe Karan" userId="c2e8f618-9ffe-4e23-aa52-34539506ef1c" providerId="ADAL" clId="{E8F4D8F7-B644-4C90-B48F-865583813CD9}" dt="2023-04-17T15:09:38.920" v="2926" actId="478"/>
          <ac:cxnSpMkLst>
            <pc:docMk/>
            <pc:sldMk cId="2381376408" sldId="327"/>
            <ac:cxnSpMk id="512" creationId="{FE45490D-2E82-AF54-F853-78DABFFF0800}"/>
          </ac:cxnSpMkLst>
        </pc:cxnChg>
        <pc:cxnChg chg="del">
          <ac:chgData name="Philippe Karan" userId="c2e8f618-9ffe-4e23-aa52-34539506ef1c" providerId="ADAL" clId="{E8F4D8F7-B644-4C90-B48F-865583813CD9}" dt="2023-04-17T15:09:38.920" v="2926" actId="478"/>
          <ac:cxnSpMkLst>
            <pc:docMk/>
            <pc:sldMk cId="2381376408" sldId="327"/>
            <ac:cxnSpMk id="513" creationId="{0C05BB18-E52E-DD07-2F72-531A40B61EEA}"/>
          </ac:cxnSpMkLst>
        </pc:cxnChg>
        <pc:cxnChg chg="del">
          <ac:chgData name="Philippe Karan" userId="c2e8f618-9ffe-4e23-aa52-34539506ef1c" providerId="ADAL" clId="{E8F4D8F7-B644-4C90-B48F-865583813CD9}" dt="2023-04-17T15:09:38.920" v="2926" actId="478"/>
          <ac:cxnSpMkLst>
            <pc:docMk/>
            <pc:sldMk cId="2381376408" sldId="327"/>
            <ac:cxnSpMk id="514" creationId="{474C4A46-D6C8-D57B-A256-B44EEE676342}"/>
          </ac:cxnSpMkLst>
        </pc:cxnChg>
        <pc:cxnChg chg="mod">
          <ac:chgData name="Philippe Karan" userId="c2e8f618-9ffe-4e23-aa52-34539506ef1c" providerId="ADAL" clId="{E8F4D8F7-B644-4C90-B48F-865583813CD9}" dt="2023-04-17T15:13:43.506" v="2976" actId="1076"/>
          <ac:cxnSpMkLst>
            <pc:docMk/>
            <pc:sldMk cId="2381376408" sldId="327"/>
            <ac:cxnSpMk id="516" creationId="{1B9471D7-913F-6C75-75D7-FD7DCF2CD7FD}"/>
          </ac:cxnSpMkLst>
        </pc:cxnChg>
        <pc:cxnChg chg="mod">
          <ac:chgData name="Philippe Karan" userId="c2e8f618-9ffe-4e23-aa52-34539506ef1c" providerId="ADAL" clId="{E8F4D8F7-B644-4C90-B48F-865583813CD9}" dt="2023-04-17T15:11:32.360" v="2940"/>
          <ac:cxnSpMkLst>
            <pc:docMk/>
            <pc:sldMk cId="2381376408" sldId="327"/>
            <ac:cxnSpMk id="519" creationId="{45DC07A7-9838-D669-5A2F-5194470ED7FF}"/>
          </ac:cxnSpMkLst>
        </pc:cxnChg>
        <pc:cxnChg chg="mod">
          <ac:chgData name="Philippe Karan" userId="c2e8f618-9ffe-4e23-aa52-34539506ef1c" providerId="ADAL" clId="{E8F4D8F7-B644-4C90-B48F-865583813CD9}" dt="2023-04-17T15:14:01.275" v="2978" actId="1076"/>
          <ac:cxnSpMkLst>
            <pc:docMk/>
            <pc:sldMk cId="2381376408" sldId="327"/>
            <ac:cxnSpMk id="522" creationId="{3E15BE84-85F8-55BE-A691-D9CFF569B7A2}"/>
          </ac:cxnSpMkLst>
        </pc:cxnChg>
        <pc:cxnChg chg="mod">
          <ac:chgData name="Philippe Karan" userId="c2e8f618-9ffe-4e23-aa52-34539506ef1c" providerId="ADAL" clId="{E8F4D8F7-B644-4C90-B48F-865583813CD9}" dt="2023-04-17T15:14:11.907" v="2980" actId="1076"/>
          <ac:cxnSpMkLst>
            <pc:docMk/>
            <pc:sldMk cId="2381376408" sldId="327"/>
            <ac:cxnSpMk id="525" creationId="{FCFC323E-DE00-60C0-D081-05AB1BC1FADA}"/>
          </ac:cxnSpMkLst>
        </pc:cxnChg>
        <pc:cxnChg chg="mod">
          <ac:chgData name="Philippe Karan" userId="c2e8f618-9ffe-4e23-aa52-34539506ef1c" providerId="ADAL" clId="{E8F4D8F7-B644-4C90-B48F-865583813CD9}" dt="2023-04-17T15:14:21.067" v="2982" actId="1076"/>
          <ac:cxnSpMkLst>
            <pc:docMk/>
            <pc:sldMk cId="2381376408" sldId="327"/>
            <ac:cxnSpMk id="528" creationId="{A60D4DFD-ED33-E8CA-D7B7-D3FBFF7EE186}"/>
          </ac:cxnSpMkLst>
        </pc:cxnChg>
        <pc:cxnChg chg="mod">
          <ac:chgData name="Philippe Karan" userId="c2e8f618-9ffe-4e23-aa52-34539506ef1c" providerId="ADAL" clId="{E8F4D8F7-B644-4C90-B48F-865583813CD9}" dt="2023-04-17T15:14:38.123" v="2985" actId="1076"/>
          <ac:cxnSpMkLst>
            <pc:docMk/>
            <pc:sldMk cId="2381376408" sldId="327"/>
            <ac:cxnSpMk id="531" creationId="{C05FEC6B-085D-7CE0-F473-8F51A734CE40}"/>
          </ac:cxnSpMkLst>
        </pc:cxnChg>
        <pc:cxnChg chg="mod">
          <ac:chgData name="Philippe Karan" userId="c2e8f618-9ffe-4e23-aa52-34539506ef1c" providerId="ADAL" clId="{E8F4D8F7-B644-4C90-B48F-865583813CD9}" dt="2023-04-17T15:14:52.699" v="2987" actId="1076"/>
          <ac:cxnSpMkLst>
            <pc:docMk/>
            <pc:sldMk cId="2381376408" sldId="327"/>
            <ac:cxnSpMk id="534" creationId="{6A7746C2-5AD2-392A-E69F-B79710DA26CF}"/>
          </ac:cxnSpMkLst>
        </pc:cxnChg>
        <pc:cxnChg chg="mod">
          <ac:chgData name="Philippe Karan" userId="c2e8f618-9ffe-4e23-aa52-34539506ef1c" providerId="ADAL" clId="{E8F4D8F7-B644-4C90-B48F-865583813CD9}" dt="2023-04-17T15:15:04.002" v="2989" actId="1076"/>
          <ac:cxnSpMkLst>
            <pc:docMk/>
            <pc:sldMk cId="2381376408" sldId="327"/>
            <ac:cxnSpMk id="537" creationId="{6E62E367-424A-8018-6DC6-674B4F7327AB}"/>
          </ac:cxnSpMkLst>
        </pc:cxnChg>
        <pc:cxnChg chg="mod">
          <ac:chgData name="Philippe Karan" userId="c2e8f618-9ffe-4e23-aa52-34539506ef1c" providerId="ADAL" clId="{E8F4D8F7-B644-4C90-B48F-865583813CD9}" dt="2023-04-17T15:15:14.250" v="2991" actId="1076"/>
          <ac:cxnSpMkLst>
            <pc:docMk/>
            <pc:sldMk cId="2381376408" sldId="327"/>
            <ac:cxnSpMk id="540" creationId="{335DBA4A-46C6-F0FD-F58F-9131F198E13A}"/>
          </ac:cxnSpMkLst>
        </pc:cxnChg>
        <pc:cxnChg chg="mod">
          <ac:chgData name="Philippe Karan" userId="c2e8f618-9ffe-4e23-aa52-34539506ef1c" providerId="ADAL" clId="{E8F4D8F7-B644-4C90-B48F-865583813CD9}" dt="2023-04-17T15:15:25.691" v="2993" actId="1076"/>
          <ac:cxnSpMkLst>
            <pc:docMk/>
            <pc:sldMk cId="2381376408" sldId="327"/>
            <ac:cxnSpMk id="543" creationId="{C557EB0E-4B7E-3F0F-89F1-1BECF6FE763B}"/>
          </ac:cxnSpMkLst>
        </pc:cxnChg>
        <pc:cxnChg chg="mod">
          <ac:chgData name="Philippe Karan" userId="c2e8f618-9ffe-4e23-aa52-34539506ef1c" providerId="ADAL" clId="{E8F4D8F7-B644-4C90-B48F-865583813CD9}" dt="2023-04-17T15:15:37.866" v="2995" actId="1076"/>
          <ac:cxnSpMkLst>
            <pc:docMk/>
            <pc:sldMk cId="2381376408" sldId="327"/>
            <ac:cxnSpMk id="546" creationId="{A524D285-68ED-AC26-A8A5-0BCA40513234}"/>
          </ac:cxnSpMkLst>
        </pc:cxnChg>
        <pc:cxnChg chg="mod">
          <ac:chgData name="Philippe Karan" userId="c2e8f618-9ffe-4e23-aa52-34539506ef1c" providerId="ADAL" clId="{E8F4D8F7-B644-4C90-B48F-865583813CD9}" dt="2023-04-17T15:15:48.028" v="2997" actId="1076"/>
          <ac:cxnSpMkLst>
            <pc:docMk/>
            <pc:sldMk cId="2381376408" sldId="327"/>
            <ac:cxnSpMk id="549" creationId="{74CA9562-557C-926A-1ED3-585769D692B1}"/>
          </ac:cxnSpMkLst>
        </pc:cxnChg>
        <pc:cxnChg chg="mod">
          <ac:chgData name="Philippe Karan" userId="c2e8f618-9ffe-4e23-aa52-34539506ef1c" providerId="ADAL" clId="{E8F4D8F7-B644-4C90-B48F-865583813CD9}" dt="2023-04-17T15:15:54.098" v="2998"/>
          <ac:cxnSpMkLst>
            <pc:docMk/>
            <pc:sldMk cId="2381376408" sldId="327"/>
            <ac:cxnSpMk id="552" creationId="{13F0335D-32CD-36A1-D00B-6E413D55C091}"/>
          </ac:cxnSpMkLst>
        </pc:cxnChg>
        <pc:cxnChg chg="mod">
          <ac:chgData name="Philippe Karan" userId="c2e8f618-9ffe-4e23-aa52-34539506ef1c" providerId="ADAL" clId="{E8F4D8F7-B644-4C90-B48F-865583813CD9}" dt="2023-04-17T15:16:04.643" v="3001"/>
          <ac:cxnSpMkLst>
            <pc:docMk/>
            <pc:sldMk cId="2381376408" sldId="327"/>
            <ac:cxnSpMk id="555" creationId="{51F9A8AB-C6FD-3A55-953A-354AD4DC96B9}"/>
          </ac:cxnSpMkLst>
        </pc:cxnChg>
        <pc:cxnChg chg="mod">
          <ac:chgData name="Philippe Karan" userId="c2e8f618-9ffe-4e23-aa52-34539506ef1c" providerId="ADAL" clId="{E8F4D8F7-B644-4C90-B48F-865583813CD9}" dt="2023-04-17T15:17:11.045" v="3005"/>
          <ac:cxnSpMkLst>
            <pc:docMk/>
            <pc:sldMk cId="2381376408" sldId="327"/>
            <ac:cxnSpMk id="558" creationId="{34707292-286A-5973-B995-39F335D6BEDA}"/>
          </ac:cxnSpMkLst>
        </pc:cxnChg>
        <pc:cxnChg chg="mod">
          <ac:chgData name="Philippe Karan" userId="c2e8f618-9ffe-4e23-aa52-34539506ef1c" providerId="ADAL" clId="{E8F4D8F7-B644-4C90-B48F-865583813CD9}" dt="2023-04-17T15:17:46.171" v="3008" actId="1076"/>
          <ac:cxnSpMkLst>
            <pc:docMk/>
            <pc:sldMk cId="2381376408" sldId="327"/>
            <ac:cxnSpMk id="561" creationId="{F014F5BD-0199-C6FD-8ABB-648E1807FB40}"/>
          </ac:cxnSpMkLst>
        </pc:cxnChg>
        <pc:cxnChg chg="mod">
          <ac:chgData name="Philippe Karan" userId="c2e8f618-9ffe-4e23-aa52-34539506ef1c" providerId="ADAL" clId="{E8F4D8F7-B644-4C90-B48F-865583813CD9}" dt="2023-04-17T15:17:57.532" v="3010" actId="1076"/>
          <ac:cxnSpMkLst>
            <pc:docMk/>
            <pc:sldMk cId="2381376408" sldId="327"/>
            <ac:cxnSpMk id="564" creationId="{2AA3FFF5-1E87-CB22-31CD-ECEC4E6DE014}"/>
          </ac:cxnSpMkLst>
        </pc:cxnChg>
        <pc:cxnChg chg="del">
          <ac:chgData name="Philippe Karan" userId="c2e8f618-9ffe-4e23-aa52-34539506ef1c" providerId="ADAL" clId="{E8F4D8F7-B644-4C90-B48F-865583813CD9}" dt="2023-04-17T15:09:38.920" v="2926" actId="478"/>
          <ac:cxnSpMkLst>
            <pc:docMk/>
            <pc:sldMk cId="2381376408" sldId="327"/>
            <ac:cxnSpMk id="567" creationId="{984BC782-4E65-2F32-EE3D-5967976AD776}"/>
          </ac:cxnSpMkLst>
        </pc:cxnChg>
        <pc:cxnChg chg="mod">
          <ac:chgData name="Philippe Karan" userId="c2e8f618-9ffe-4e23-aa52-34539506ef1c" providerId="ADAL" clId="{E8F4D8F7-B644-4C90-B48F-865583813CD9}" dt="2023-04-17T15:17:11.045" v="3005"/>
          <ac:cxnSpMkLst>
            <pc:docMk/>
            <pc:sldMk cId="2381376408" sldId="327"/>
            <ac:cxnSpMk id="594" creationId="{85449E30-6DC3-ECF4-3649-16373A315C34}"/>
          </ac:cxnSpMkLst>
        </pc:cxnChg>
        <pc:cxnChg chg="del">
          <ac:chgData name="Philippe Karan" userId="c2e8f618-9ffe-4e23-aa52-34539506ef1c" providerId="ADAL" clId="{E8F4D8F7-B644-4C90-B48F-865583813CD9}" dt="2023-04-17T15:09:38.920" v="2926" actId="478"/>
          <ac:cxnSpMkLst>
            <pc:docMk/>
            <pc:sldMk cId="2381376408" sldId="327"/>
            <ac:cxnSpMk id="599" creationId="{9A22630B-F242-ED97-8CA7-24274BC17363}"/>
          </ac:cxnSpMkLst>
        </pc:cxnChg>
        <pc:cxnChg chg="del">
          <ac:chgData name="Philippe Karan" userId="c2e8f618-9ffe-4e23-aa52-34539506ef1c" providerId="ADAL" clId="{E8F4D8F7-B644-4C90-B48F-865583813CD9}" dt="2023-04-17T15:09:38.920" v="2926" actId="478"/>
          <ac:cxnSpMkLst>
            <pc:docMk/>
            <pc:sldMk cId="2381376408" sldId="327"/>
            <ac:cxnSpMk id="601" creationId="{FAF2EE98-F999-E25D-8BEB-32BE589751D6}"/>
          </ac:cxnSpMkLst>
        </pc:cxnChg>
        <pc:cxnChg chg="del">
          <ac:chgData name="Philippe Karan" userId="c2e8f618-9ffe-4e23-aa52-34539506ef1c" providerId="ADAL" clId="{E8F4D8F7-B644-4C90-B48F-865583813CD9}" dt="2023-04-17T15:09:38.920" v="2926" actId="478"/>
          <ac:cxnSpMkLst>
            <pc:docMk/>
            <pc:sldMk cId="2381376408" sldId="327"/>
            <ac:cxnSpMk id="626" creationId="{623B82FD-FDB7-3424-5D96-DCD05717A6FD}"/>
          </ac:cxnSpMkLst>
        </pc:cxnChg>
        <pc:cxnChg chg="mod">
          <ac:chgData name="Philippe Karan" userId="c2e8f618-9ffe-4e23-aa52-34539506ef1c" providerId="ADAL" clId="{E8F4D8F7-B644-4C90-B48F-865583813CD9}" dt="2023-04-17T15:17:11.045" v="3005"/>
          <ac:cxnSpMkLst>
            <pc:docMk/>
            <pc:sldMk cId="2381376408" sldId="327"/>
            <ac:cxnSpMk id="627" creationId="{2AA09C88-05A5-F283-320E-561D3BF51F88}"/>
          </ac:cxnSpMkLst>
        </pc:cxnChg>
        <pc:cxnChg chg="mod">
          <ac:chgData name="Philippe Karan" userId="c2e8f618-9ffe-4e23-aa52-34539506ef1c" providerId="ADAL" clId="{E8F4D8F7-B644-4C90-B48F-865583813CD9}" dt="2023-04-17T15:17:11.045" v="3005"/>
          <ac:cxnSpMkLst>
            <pc:docMk/>
            <pc:sldMk cId="2381376408" sldId="327"/>
            <ac:cxnSpMk id="631" creationId="{92B4B3E6-D961-4DE7-336C-5A3DBC196DC4}"/>
          </ac:cxnSpMkLst>
        </pc:cxnChg>
        <pc:cxnChg chg="mod">
          <ac:chgData name="Philippe Karan" userId="c2e8f618-9ffe-4e23-aa52-34539506ef1c" providerId="ADAL" clId="{E8F4D8F7-B644-4C90-B48F-865583813CD9}" dt="2023-04-17T15:17:11.045" v="3005"/>
          <ac:cxnSpMkLst>
            <pc:docMk/>
            <pc:sldMk cId="2381376408" sldId="327"/>
            <ac:cxnSpMk id="634" creationId="{0CEDEC40-5389-C37C-0E30-9B061C7B3C27}"/>
          </ac:cxnSpMkLst>
        </pc:cxnChg>
        <pc:cxnChg chg="mod">
          <ac:chgData name="Philippe Karan" userId="c2e8f618-9ffe-4e23-aa52-34539506ef1c" providerId="ADAL" clId="{E8F4D8F7-B644-4C90-B48F-865583813CD9}" dt="2023-04-17T15:17:11.045" v="3005"/>
          <ac:cxnSpMkLst>
            <pc:docMk/>
            <pc:sldMk cId="2381376408" sldId="327"/>
            <ac:cxnSpMk id="637" creationId="{C4E05772-1E86-23B7-B359-EDB326E6AE00}"/>
          </ac:cxnSpMkLst>
        </pc:cxnChg>
        <pc:cxnChg chg="mod">
          <ac:chgData name="Philippe Karan" userId="c2e8f618-9ffe-4e23-aa52-34539506ef1c" providerId="ADAL" clId="{E8F4D8F7-B644-4C90-B48F-865583813CD9}" dt="2023-04-17T15:17:11.045" v="3005"/>
          <ac:cxnSpMkLst>
            <pc:docMk/>
            <pc:sldMk cId="2381376408" sldId="327"/>
            <ac:cxnSpMk id="640" creationId="{B234657F-6BB9-4FCC-A272-FEE513ED2CEE}"/>
          </ac:cxnSpMkLst>
        </pc:cxnChg>
        <pc:cxnChg chg="mod">
          <ac:chgData name="Philippe Karan" userId="c2e8f618-9ffe-4e23-aa52-34539506ef1c" providerId="ADAL" clId="{E8F4D8F7-B644-4C90-B48F-865583813CD9}" dt="2023-04-17T15:17:11.045" v="3005"/>
          <ac:cxnSpMkLst>
            <pc:docMk/>
            <pc:sldMk cId="2381376408" sldId="327"/>
            <ac:cxnSpMk id="643" creationId="{25E43D30-AD17-F8FF-6696-C3E26E76A431}"/>
          </ac:cxnSpMkLst>
        </pc:cxnChg>
        <pc:cxnChg chg="mod">
          <ac:chgData name="Philippe Karan" userId="c2e8f618-9ffe-4e23-aa52-34539506ef1c" providerId="ADAL" clId="{E8F4D8F7-B644-4C90-B48F-865583813CD9}" dt="2023-04-17T15:19:00.562" v="3016"/>
          <ac:cxnSpMkLst>
            <pc:docMk/>
            <pc:sldMk cId="2381376408" sldId="327"/>
            <ac:cxnSpMk id="646" creationId="{C875C267-B574-692B-EE9A-131C1379AB71}"/>
          </ac:cxnSpMkLst>
        </pc:cxnChg>
        <pc:cxnChg chg="mod">
          <ac:chgData name="Philippe Karan" userId="c2e8f618-9ffe-4e23-aa52-34539506ef1c" providerId="ADAL" clId="{E8F4D8F7-B644-4C90-B48F-865583813CD9}" dt="2023-04-17T15:19:00.562" v="3016"/>
          <ac:cxnSpMkLst>
            <pc:docMk/>
            <pc:sldMk cId="2381376408" sldId="327"/>
            <ac:cxnSpMk id="649" creationId="{473B4192-8D87-0D48-DAAC-A046BCF4749D}"/>
          </ac:cxnSpMkLst>
        </pc:cxnChg>
        <pc:cxnChg chg="mod">
          <ac:chgData name="Philippe Karan" userId="c2e8f618-9ffe-4e23-aa52-34539506ef1c" providerId="ADAL" clId="{E8F4D8F7-B644-4C90-B48F-865583813CD9}" dt="2023-04-17T15:19:00.562" v="3016"/>
          <ac:cxnSpMkLst>
            <pc:docMk/>
            <pc:sldMk cId="2381376408" sldId="327"/>
            <ac:cxnSpMk id="652" creationId="{C6B3FF83-B039-F19D-BAC6-73E3AAF7A26D}"/>
          </ac:cxnSpMkLst>
        </pc:cxnChg>
        <pc:cxnChg chg="mod">
          <ac:chgData name="Philippe Karan" userId="c2e8f618-9ffe-4e23-aa52-34539506ef1c" providerId="ADAL" clId="{E8F4D8F7-B644-4C90-B48F-865583813CD9}" dt="2023-04-17T15:19:00.562" v="3016"/>
          <ac:cxnSpMkLst>
            <pc:docMk/>
            <pc:sldMk cId="2381376408" sldId="327"/>
            <ac:cxnSpMk id="655" creationId="{073D2EDF-F9F4-F21D-A023-3BEA8CDB0988}"/>
          </ac:cxnSpMkLst>
        </pc:cxnChg>
        <pc:cxnChg chg="mod">
          <ac:chgData name="Philippe Karan" userId="c2e8f618-9ffe-4e23-aa52-34539506ef1c" providerId="ADAL" clId="{E8F4D8F7-B644-4C90-B48F-865583813CD9}" dt="2023-04-17T15:19:12.842" v="3020"/>
          <ac:cxnSpMkLst>
            <pc:docMk/>
            <pc:sldMk cId="2381376408" sldId="327"/>
            <ac:cxnSpMk id="658" creationId="{7D7835CE-3C45-5257-F93A-10BD2ABF498B}"/>
          </ac:cxnSpMkLst>
        </pc:cxnChg>
        <pc:cxnChg chg="mod">
          <ac:chgData name="Philippe Karan" userId="c2e8f618-9ffe-4e23-aa52-34539506ef1c" providerId="ADAL" clId="{E8F4D8F7-B644-4C90-B48F-865583813CD9}" dt="2023-04-17T15:19:12.842" v="3020"/>
          <ac:cxnSpMkLst>
            <pc:docMk/>
            <pc:sldMk cId="2381376408" sldId="327"/>
            <ac:cxnSpMk id="661" creationId="{2A9D305F-9762-C274-8120-B90BD80F4750}"/>
          </ac:cxnSpMkLst>
        </pc:cxnChg>
        <pc:cxnChg chg="mod">
          <ac:chgData name="Philippe Karan" userId="c2e8f618-9ffe-4e23-aa52-34539506ef1c" providerId="ADAL" clId="{E8F4D8F7-B644-4C90-B48F-865583813CD9}" dt="2023-04-17T15:19:12.842" v="3020"/>
          <ac:cxnSpMkLst>
            <pc:docMk/>
            <pc:sldMk cId="2381376408" sldId="327"/>
            <ac:cxnSpMk id="664" creationId="{3C610E44-C813-22D3-FFB3-7571866369FD}"/>
          </ac:cxnSpMkLst>
        </pc:cxnChg>
        <pc:cxnChg chg="mod">
          <ac:chgData name="Philippe Karan" userId="c2e8f618-9ffe-4e23-aa52-34539506ef1c" providerId="ADAL" clId="{E8F4D8F7-B644-4C90-B48F-865583813CD9}" dt="2023-04-17T15:19:12.842" v="3020"/>
          <ac:cxnSpMkLst>
            <pc:docMk/>
            <pc:sldMk cId="2381376408" sldId="327"/>
            <ac:cxnSpMk id="667" creationId="{7D25FCB8-3D52-8AF5-BE7B-7212781DE748}"/>
          </ac:cxnSpMkLst>
        </pc:cxnChg>
        <pc:cxnChg chg="add mod ord">
          <ac:chgData name="Philippe Karan" userId="c2e8f618-9ffe-4e23-aa52-34539506ef1c" providerId="ADAL" clId="{E8F4D8F7-B644-4C90-B48F-865583813CD9}" dt="2023-04-17T16:38:38.921" v="3682" actId="1038"/>
          <ac:cxnSpMkLst>
            <pc:docMk/>
            <pc:sldMk cId="2381376408" sldId="327"/>
            <ac:cxnSpMk id="669" creationId="{9C9893B9-DA24-E700-B3E2-A5996C71D6C0}"/>
          </ac:cxnSpMkLst>
        </pc:cxnChg>
        <pc:cxnChg chg="add del mod">
          <ac:chgData name="Philippe Karan" userId="c2e8f618-9ffe-4e23-aa52-34539506ef1c" providerId="ADAL" clId="{E8F4D8F7-B644-4C90-B48F-865583813CD9}" dt="2023-04-17T16:38:38.921" v="3682" actId="1038"/>
          <ac:cxnSpMkLst>
            <pc:docMk/>
            <pc:sldMk cId="2381376408" sldId="327"/>
            <ac:cxnSpMk id="674" creationId="{79D9699F-4DA7-D160-E599-76BB64ED85ED}"/>
          </ac:cxnSpMkLst>
        </pc:cxnChg>
        <pc:cxnChg chg="mod topLvl">
          <ac:chgData name="Philippe Karan" userId="c2e8f618-9ffe-4e23-aa52-34539506ef1c" providerId="ADAL" clId="{E8F4D8F7-B644-4C90-B48F-865583813CD9}" dt="2023-04-17T16:38:38.921" v="3682" actId="1038"/>
          <ac:cxnSpMkLst>
            <pc:docMk/>
            <pc:sldMk cId="2381376408" sldId="327"/>
            <ac:cxnSpMk id="699" creationId="{378F3327-D668-D887-8D9E-DC009EEA82E4}"/>
          </ac:cxnSpMkLst>
        </pc:cxnChg>
        <pc:cxnChg chg="add mod ord">
          <ac:chgData name="Philippe Karan" userId="c2e8f618-9ffe-4e23-aa52-34539506ef1c" providerId="ADAL" clId="{E8F4D8F7-B644-4C90-B48F-865583813CD9}" dt="2023-04-17T16:50:30.637" v="4414" actId="14100"/>
          <ac:cxnSpMkLst>
            <pc:docMk/>
            <pc:sldMk cId="2381376408" sldId="327"/>
            <ac:cxnSpMk id="707" creationId="{B6A8A4E9-ADFC-6766-00B4-77D9CE3E646C}"/>
          </ac:cxnSpMkLst>
        </pc:cxnChg>
        <pc:cxnChg chg="del">
          <ac:chgData name="Philippe Karan" userId="c2e8f618-9ffe-4e23-aa52-34539506ef1c" providerId="ADAL" clId="{E8F4D8F7-B644-4C90-B48F-865583813CD9}" dt="2023-04-17T15:09:38.920" v="2926" actId="478"/>
          <ac:cxnSpMkLst>
            <pc:docMk/>
            <pc:sldMk cId="2381376408" sldId="327"/>
            <ac:cxnSpMk id="724" creationId="{33F5D6B4-4405-53E2-270E-75AE882E0B0A}"/>
          </ac:cxnSpMkLst>
        </pc:cxnChg>
        <pc:cxnChg chg="del">
          <ac:chgData name="Philippe Karan" userId="c2e8f618-9ffe-4e23-aa52-34539506ef1c" providerId="ADAL" clId="{E8F4D8F7-B644-4C90-B48F-865583813CD9}" dt="2023-04-17T15:09:38.920" v="2926" actId="478"/>
          <ac:cxnSpMkLst>
            <pc:docMk/>
            <pc:sldMk cId="2381376408" sldId="327"/>
            <ac:cxnSpMk id="725" creationId="{639DCA22-D8B8-EC05-C4B3-620321D65E31}"/>
          </ac:cxnSpMkLst>
        </pc:cxnChg>
        <pc:cxnChg chg="del">
          <ac:chgData name="Philippe Karan" userId="c2e8f618-9ffe-4e23-aa52-34539506ef1c" providerId="ADAL" clId="{E8F4D8F7-B644-4C90-B48F-865583813CD9}" dt="2023-04-17T15:09:38.920" v="2926" actId="478"/>
          <ac:cxnSpMkLst>
            <pc:docMk/>
            <pc:sldMk cId="2381376408" sldId="327"/>
            <ac:cxnSpMk id="726" creationId="{439BB4AE-2FC8-3D02-78F0-B1DB0C4A031C}"/>
          </ac:cxnSpMkLst>
        </pc:cxnChg>
        <pc:cxnChg chg="del">
          <ac:chgData name="Philippe Karan" userId="c2e8f618-9ffe-4e23-aa52-34539506ef1c" providerId="ADAL" clId="{E8F4D8F7-B644-4C90-B48F-865583813CD9}" dt="2023-04-17T15:09:38.920" v="2926" actId="478"/>
          <ac:cxnSpMkLst>
            <pc:docMk/>
            <pc:sldMk cId="2381376408" sldId="327"/>
            <ac:cxnSpMk id="727" creationId="{E1672083-8195-CF0F-023C-511FE459B73E}"/>
          </ac:cxnSpMkLst>
        </pc:cxnChg>
        <pc:cxnChg chg="del">
          <ac:chgData name="Philippe Karan" userId="c2e8f618-9ffe-4e23-aa52-34539506ef1c" providerId="ADAL" clId="{E8F4D8F7-B644-4C90-B48F-865583813CD9}" dt="2023-04-17T15:09:38.920" v="2926" actId="478"/>
          <ac:cxnSpMkLst>
            <pc:docMk/>
            <pc:sldMk cId="2381376408" sldId="327"/>
            <ac:cxnSpMk id="728" creationId="{32010B83-E6B0-D15F-AF71-D3D2F52AF34A}"/>
          </ac:cxnSpMkLst>
        </pc:cxnChg>
        <pc:cxnChg chg="del">
          <ac:chgData name="Philippe Karan" userId="c2e8f618-9ffe-4e23-aa52-34539506ef1c" providerId="ADAL" clId="{E8F4D8F7-B644-4C90-B48F-865583813CD9}" dt="2023-04-17T15:09:38.920" v="2926" actId="478"/>
          <ac:cxnSpMkLst>
            <pc:docMk/>
            <pc:sldMk cId="2381376408" sldId="327"/>
            <ac:cxnSpMk id="729" creationId="{08DFC02C-682F-BD6A-4117-1A518E8A1510}"/>
          </ac:cxnSpMkLst>
        </pc:cxnChg>
        <pc:cxnChg chg="add mod ord">
          <ac:chgData name="Philippe Karan" userId="c2e8f618-9ffe-4e23-aa52-34539506ef1c" providerId="ADAL" clId="{E8F4D8F7-B644-4C90-B48F-865583813CD9}" dt="2023-04-18T01:25:50.355" v="5689" actId="1037"/>
          <ac:cxnSpMkLst>
            <pc:docMk/>
            <pc:sldMk cId="2381376408" sldId="327"/>
            <ac:cxnSpMk id="730" creationId="{68314B4A-0A17-3E35-37CC-82BD2E658705}"/>
          </ac:cxnSpMkLst>
        </pc:cxnChg>
        <pc:cxnChg chg="add mod">
          <ac:chgData name="Philippe Karan" userId="c2e8f618-9ffe-4e23-aa52-34539506ef1c" providerId="ADAL" clId="{E8F4D8F7-B644-4C90-B48F-865583813CD9}" dt="2023-04-17T16:54:50.363" v="4515" actId="14100"/>
          <ac:cxnSpMkLst>
            <pc:docMk/>
            <pc:sldMk cId="2381376408" sldId="327"/>
            <ac:cxnSpMk id="760" creationId="{5AC51849-A6B4-7DCF-3BC6-6FE29F4ADEE0}"/>
          </ac:cxnSpMkLst>
        </pc:cxnChg>
        <pc:cxnChg chg="add del mod">
          <ac:chgData name="Philippe Karan" userId="c2e8f618-9ffe-4e23-aa52-34539506ef1c" providerId="ADAL" clId="{E8F4D8F7-B644-4C90-B48F-865583813CD9}" dt="2023-04-17T16:53:52.028" v="4500" actId="478"/>
          <ac:cxnSpMkLst>
            <pc:docMk/>
            <pc:sldMk cId="2381376408" sldId="327"/>
            <ac:cxnSpMk id="800" creationId="{B743DFA9-09E0-CEBF-01DF-2C4E2E0AE243}"/>
          </ac:cxnSpMkLst>
        </pc:cxnChg>
        <pc:cxnChg chg="add del mod">
          <ac:chgData name="Philippe Karan" userId="c2e8f618-9ffe-4e23-aa52-34539506ef1c" providerId="ADAL" clId="{E8F4D8F7-B644-4C90-B48F-865583813CD9}" dt="2023-04-17T16:53:51.341" v="4499" actId="478"/>
          <ac:cxnSpMkLst>
            <pc:docMk/>
            <pc:sldMk cId="2381376408" sldId="327"/>
            <ac:cxnSpMk id="801" creationId="{D035095B-E43C-42C6-FAA5-30F47AF83E1D}"/>
          </ac:cxnSpMkLst>
        </pc:cxnChg>
        <pc:cxnChg chg="add mod">
          <ac:chgData name="Philippe Karan" userId="c2e8f618-9ffe-4e23-aa52-34539506ef1c" providerId="ADAL" clId="{E8F4D8F7-B644-4C90-B48F-865583813CD9}" dt="2023-04-17T18:29:22.990" v="4690" actId="1076"/>
          <ac:cxnSpMkLst>
            <pc:docMk/>
            <pc:sldMk cId="2381376408" sldId="327"/>
            <ac:cxnSpMk id="806" creationId="{6EB1DFDC-D841-B23D-05B0-CCE1023C7695}"/>
          </ac:cxnSpMkLst>
        </pc:cxnChg>
        <pc:cxnChg chg="add del mod">
          <ac:chgData name="Philippe Karan" userId="c2e8f618-9ffe-4e23-aa52-34539506ef1c" providerId="ADAL" clId="{E8F4D8F7-B644-4C90-B48F-865583813CD9}" dt="2023-04-17T18:49:29.437" v="4842" actId="21"/>
          <ac:cxnSpMkLst>
            <pc:docMk/>
            <pc:sldMk cId="2381376408" sldId="327"/>
            <ac:cxnSpMk id="815" creationId="{45F1B8C0-71EC-C72D-6382-11E872538846}"/>
          </ac:cxnSpMkLst>
        </pc:cxnChg>
        <pc:cxnChg chg="add mod">
          <ac:chgData name="Philippe Karan" userId="c2e8f618-9ffe-4e23-aa52-34539506ef1c" providerId="ADAL" clId="{E8F4D8F7-B644-4C90-B48F-865583813CD9}" dt="2023-04-17T18:50:11.693" v="4852" actId="1582"/>
          <ac:cxnSpMkLst>
            <pc:docMk/>
            <pc:sldMk cId="2381376408" sldId="327"/>
            <ac:cxnSpMk id="817" creationId="{0C111859-5BF3-E9C7-C2E2-56EFA12C8F86}"/>
          </ac:cxnSpMkLst>
        </pc:cxnChg>
        <pc:cxnChg chg="add mod">
          <ac:chgData name="Philippe Karan" userId="c2e8f618-9ffe-4e23-aa52-34539506ef1c" providerId="ADAL" clId="{E8F4D8F7-B644-4C90-B48F-865583813CD9}" dt="2023-04-17T18:50:11.693" v="4852" actId="1582"/>
          <ac:cxnSpMkLst>
            <pc:docMk/>
            <pc:sldMk cId="2381376408" sldId="327"/>
            <ac:cxnSpMk id="819" creationId="{4B114CA3-8B4B-A642-4EF1-A7E2188A081F}"/>
          </ac:cxnSpMkLst>
        </pc:cxnChg>
      </pc:sldChg>
      <pc:sldChg chg="addSp delSp modSp add mod addAnim delAnim modAnim">
        <pc:chgData name="Philippe Karan" userId="c2e8f618-9ffe-4e23-aa52-34539506ef1c" providerId="ADAL" clId="{E8F4D8F7-B644-4C90-B48F-865583813CD9}" dt="2023-04-21T13:41:05.876" v="8542" actId="16959"/>
        <pc:sldMkLst>
          <pc:docMk/>
          <pc:sldMk cId="1495621290" sldId="328"/>
        </pc:sldMkLst>
        <pc:spChg chg="mod">
          <ac:chgData name="Philippe Karan" userId="c2e8f618-9ffe-4e23-aa52-34539506ef1c" providerId="ADAL" clId="{E8F4D8F7-B644-4C90-B48F-865583813CD9}" dt="2023-04-19T15:14:35.449" v="7788" actId="20577"/>
          <ac:spMkLst>
            <pc:docMk/>
            <pc:sldMk cId="1495621290" sldId="328"/>
            <ac:spMk id="6" creationId="{2E816C5F-77F3-4386-B62C-816A49C96FFE}"/>
          </ac:spMkLst>
        </pc:spChg>
        <pc:spChg chg="add del mod ord topLvl">
          <ac:chgData name="Philippe Karan" userId="c2e8f618-9ffe-4e23-aa52-34539506ef1c" providerId="ADAL" clId="{E8F4D8F7-B644-4C90-B48F-865583813CD9}" dt="2023-04-19T15:13:21.097" v="7766" actId="478"/>
          <ac:spMkLst>
            <pc:docMk/>
            <pc:sldMk cId="1495621290" sldId="328"/>
            <ac:spMk id="8" creationId="{FB2EB9AC-2CDD-7690-5DF3-7842C1BE3049}"/>
          </ac:spMkLst>
        </pc:spChg>
        <pc:spChg chg="add del mod topLvl">
          <ac:chgData name="Philippe Karan" userId="c2e8f618-9ffe-4e23-aa52-34539506ef1c" providerId="ADAL" clId="{E8F4D8F7-B644-4C90-B48F-865583813CD9}" dt="2023-04-19T15:12:59.856" v="7760" actId="478"/>
          <ac:spMkLst>
            <pc:docMk/>
            <pc:sldMk cId="1495621290" sldId="328"/>
            <ac:spMk id="9" creationId="{D369D5B0-5C8D-8759-7FA9-32B2B2B76D7A}"/>
          </ac:spMkLst>
        </pc:spChg>
        <pc:spChg chg="add mod topLvl">
          <ac:chgData name="Philippe Karan" userId="c2e8f618-9ffe-4e23-aa52-34539506ef1c" providerId="ADAL" clId="{E8F4D8F7-B644-4C90-B48F-865583813CD9}" dt="2023-04-19T16:18:36.741" v="8319" actId="1037"/>
          <ac:spMkLst>
            <pc:docMk/>
            <pc:sldMk cId="1495621290" sldId="328"/>
            <ac:spMk id="10" creationId="{27CAFD9C-204A-F3F2-465D-E00699122A01}"/>
          </ac:spMkLst>
        </pc:spChg>
        <pc:spChg chg="add mod topLvl">
          <ac:chgData name="Philippe Karan" userId="c2e8f618-9ffe-4e23-aa52-34539506ef1c" providerId="ADAL" clId="{E8F4D8F7-B644-4C90-B48F-865583813CD9}" dt="2023-04-19T16:18:36.741" v="8319" actId="1037"/>
          <ac:spMkLst>
            <pc:docMk/>
            <pc:sldMk cId="1495621290" sldId="328"/>
            <ac:spMk id="11" creationId="{2354EDFA-C171-9AFC-913E-F1F902F50C0E}"/>
          </ac:spMkLst>
        </pc:spChg>
        <pc:spChg chg="del">
          <ac:chgData name="Philippe Karan" userId="c2e8f618-9ffe-4e23-aa52-34539506ef1c" providerId="ADAL" clId="{E8F4D8F7-B644-4C90-B48F-865583813CD9}" dt="2023-04-17T18:54:56.661" v="4856" actId="478"/>
          <ac:spMkLst>
            <pc:docMk/>
            <pc:sldMk cId="1495621290" sldId="328"/>
            <ac:spMk id="11" creationId="{EC25893E-DC20-6DD9-D9C2-817CF68736D9}"/>
          </ac:spMkLst>
        </pc:spChg>
        <pc:spChg chg="del">
          <ac:chgData name="Philippe Karan" userId="c2e8f618-9ffe-4e23-aa52-34539506ef1c" providerId="ADAL" clId="{E8F4D8F7-B644-4C90-B48F-865583813CD9}" dt="2023-04-17T18:54:56.661" v="4856" actId="478"/>
          <ac:spMkLst>
            <pc:docMk/>
            <pc:sldMk cId="1495621290" sldId="328"/>
            <ac:spMk id="12" creationId="{46E79BF3-E0F8-2D4B-C338-C1736FC3B560}"/>
          </ac:spMkLst>
        </pc:spChg>
        <pc:spChg chg="del">
          <ac:chgData name="Philippe Karan" userId="c2e8f618-9ffe-4e23-aa52-34539506ef1c" providerId="ADAL" clId="{E8F4D8F7-B644-4C90-B48F-865583813CD9}" dt="2023-04-17T18:54:56.661" v="4856" actId="478"/>
          <ac:spMkLst>
            <pc:docMk/>
            <pc:sldMk cId="1495621290" sldId="328"/>
            <ac:spMk id="13" creationId="{B79B6108-225D-0FA0-8056-866BE5C5A4F4}"/>
          </ac:spMkLst>
        </pc:spChg>
        <pc:spChg chg="del">
          <ac:chgData name="Philippe Karan" userId="c2e8f618-9ffe-4e23-aa52-34539506ef1c" providerId="ADAL" clId="{E8F4D8F7-B644-4C90-B48F-865583813CD9}" dt="2023-04-17T18:54:56.661" v="4856" actId="478"/>
          <ac:spMkLst>
            <pc:docMk/>
            <pc:sldMk cId="1495621290" sldId="328"/>
            <ac:spMk id="14" creationId="{C9752D10-77B6-CBC3-ACE8-6BBBFFC2049B}"/>
          </ac:spMkLst>
        </pc:spChg>
        <pc:spChg chg="add mod">
          <ac:chgData name="Philippe Karan" userId="c2e8f618-9ffe-4e23-aa52-34539506ef1c" providerId="ADAL" clId="{E8F4D8F7-B644-4C90-B48F-865583813CD9}" dt="2023-04-21T13:41:05.876" v="8542" actId="16959"/>
          <ac:spMkLst>
            <pc:docMk/>
            <pc:sldMk cId="1495621290" sldId="328"/>
            <ac:spMk id="15" creationId="{3D0A53E5-7293-B569-C4B1-38DC8FED813E}"/>
          </ac:spMkLst>
        </pc:spChg>
        <pc:spChg chg="add mod ord">
          <ac:chgData name="Philippe Karan" userId="c2e8f618-9ffe-4e23-aa52-34539506ef1c" providerId="ADAL" clId="{E8F4D8F7-B644-4C90-B48F-865583813CD9}" dt="2023-04-19T16:18:36.741" v="8319" actId="1037"/>
          <ac:spMkLst>
            <pc:docMk/>
            <pc:sldMk cId="1495621290" sldId="328"/>
            <ac:spMk id="16" creationId="{53E9391B-11ED-C59C-3922-21F65AC1C2EB}"/>
          </ac:spMkLst>
        </pc:spChg>
        <pc:spChg chg="add mod">
          <ac:chgData name="Philippe Karan" userId="c2e8f618-9ffe-4e23-aa52-34539506ef1c" providerId="ADAL" clId="{E8F4D8F7-B644-4C90-B48F-865583813CD9}" dt="2023-04-19T16:18:36.741" v="8319" actId="1037"/>
          <ac:spMkLst>
            <pc:docMk/>
            <pc:sldMk cId="1495621290" sldId="328"/>
            <ac:spMk id="17" creationId="{B2BE2BB2-F4EB-6105-F83A-AD49D2419592}"/>
          </ac:spMkLst>
        </pc:spChg>
        <pc:spChg chg="add mod">
          <ac:chgData name="Philippe Karan" userId="c2e8f618-9ffe-4e23-aa52-34539506ef1c" providerId="ADAL" clId="{E8F4D8F7-B644-4C90-B48F-865583813CD9}" dt="2023-04-19T16:18:48.685" v="8321" actId="1076"/>
          <ac:spMkLst>
            <pc:docMk/>
            <pc:sldMk cId="1495621290" sldId="328"/>
            <ac:spMk id="52" creationId="{008E1A24-1E5E-6D4A-51D3-6C23E33FCC76}"/>
          </ac:spMkLst>
        </pc:spChg>
        <pc:spChg chg="add mod">
          <ac:chgData name="Philippe Karan" userId="c2e8f618-9ffe-4e23-aa52-34539506ef1c" providerId="ADAL" clId="{E8F4D8F7-B644-4C90-B48F-865583813CD9}" dt="2023-04-19T16:18:43.908" v="8320" actId="1076"/>
          <ac:spMkLst>
            <pc:docMk/>
            <pc:sldMk cId="1495621290" sldId="328"/>
            <ac:spMk id="53" creationId="{4DCE9205-3261-2224-3024-96325412B9E2}"/>
          </ac:spMkLst>
        </pc:spChg>
        <pc:spChg chg="add del mod">
          <ac:chgData name="Philippe Karan" userId="c2e8f618-9ffe-4e23-aa52-34539506ef1c" providerId="ADAL" clId="{E8F4D8F7-B644-4C90-B48F-865583813CD9}" dt="2023-04-19T15:11:28.967" v="7684" actId="478"/>
          <ac:spMkLst>
            <pc:docMk/>
            <pc:sldMk cId="1495621290" sldId="328"/>
            <ac:spMk id="62" creationId="{C73F53A2-0803-65B4-3502-72A59B48AD3C}"/>
          </ac:spMkLst>
        </pc:spChg>
        <pc:spChg chg="del">
          <ac:chgData name="Philippe Karan" userId="c2e8f618-9ffe-4e23-aa52-34539506ef1c" providerId="ADAL" clId="{E8F4D8F7-B644-4C90-B48F-865583813CD9}" dt="2023-04-17T18:54:56.661" v="4856" actId="478"/>
          <ac:spMkLst>
            <pc:docMk/>
            <pc:sldMk cId="1495621290" sldId="328"/>
            <ac:spMk id="128" creationId="{C392A135-E810-3B59-9896-02ADA4706B58}"/>
          </ac:spMkLst>
        </pc:spChg>
        <pc:spChg chg="del">
          <ac:chgData name="Philippe Karan" userId="c2e8f618-9ffe-4e23-aa52-34539506ef1c" providerId="ADAL" clId="{E8F4D8F7-B644-4C90-B48F-865583813CD9}" dt="2023-04-17T18:54:56.661" v="4856" actId="478"/>
          <ac:spMkLst>
            <pc:docMk/>
            <pc:sldMk cId="1495621290" sldId="328"/>
            <ac:spMk id="129" creationId="{3EFEF6E4-B4F7-FEE8-A7FF-59129471DAE5}"/>
          </ac:spMkLst>
        </pc:spChg>
        <pc:spChg chg="del">
          <ac:chgData name="Philippe Karan" userId="c2e8f618-9ffe-4e23-aa52-34539506ef1c" providerId="ADAL" clId="{E8F4D8F7-B644-4C90-B48F-865583813CD9}" dt="2023-04-17T18:54:56.661" v="4856" actId="478"/>
          <ac:spMkLst>
            <pc:docMk/>
            <pc:sldMk cId="1495621290" sldId="328"/>
            <ac:spMk id="130" creationId="{26EB93DF-BCA5-5D80-CB98-A8119C3FE751}"/>
          </ac:spMkLst>
        </pc:spChg>
        <pc:spChg chg="mod">
          <ac:chgData name="Philippe Karan" userId="c2e8f618-9ffe-4e23-aa52-34539506ef1c" providerId="ADAL" clId="{E8F4D8F7-B644-4C90-B48F-865583813CD9}" dt="2023-04-19T16:18:36.741" v="8319" actId="1037"/>
          <ac:spMkLst>
            <pc:docMk/>
            <pc:sldMk cId="1495621290" sldId="328"/>
            <ac:spMk id="309" creationId="{4BF06B02-818F-773E-AFFE-9A0CD8C49DED}"/>
          </ac:spMkLst>
        </pc:spChg>
        <pc:spChg chg="mod">
          <ac:chgData name="Philippe Karan" userId="c2e8f618-9ffe-4e23-aa52-34539506ef1c" providerId="ADAL" clId="{E8F4D8F7-B644-4C90-B48F-865583813CD9}" dt="2023-04-19T16:18:36.741" v="8319" actId="1037"/>
          <ac:spMkLst>
            <pc:docMk/>
            <pc:sldMk cId="1495621290" sldId="328"/>
            <ac:spMk id="310" creationId="{352830F5-1CC9-EFA0-42AE-D19D594132C2}"/>
          </ac:spMkLst>
        </pc:spChg>
        <pc:spChg chg="mod">
          <ac:chgData name="Philippe Karan" userId="c2e8f618-9ffe-4e23-aa52-34539506ef1c" providerId="ADAL" clId="{E8F4D8F7-B644-4C90-B48F-865583813CD9}" dt="2023-04-19T16:18:36.741" v="8319" actId="1037"/>
          <ac:spMkLst>
            <pc:docMk/>
            <pc:sldMk cId="1495621290" sldId="328"/>
            <ac:spMk id="311" creationId="{9A2089E4-8C0E-0350-0D13-EFB489FBA0F6}"/>
          </ac:spMkLst>
        </pc:spChg>
        <pc:spChg chg="mod">
          <ac:chgData name="Philippe Karan" userId="c2e8f618-9ffe-4e23-aa52-34539506ef1c" providerId="ADAL" clId="{E8F4D8F7-B644-4C90-B48F-865583813CD9}" dt="2023-04-19T16:18:36.741" v="8319" actId="1037"/>
          <ac:spMkLst>
            <pc:docMk/>
            <pc:sldMk cId="1495621290" sldId="328"/>
            <ac:spMk id="312" creationId="{C79756CF-7BEB-8681-6571-E82923E6E586}"/>
          </ac:spMkLst>
        </pc:spChg>
        <pc:spChg chg="mod">
          <ac:chgData name="Philippe Karan" userId="c2e8f618-9ffe-4e23-aa52-34539506ef1c" providerId="ADAL" clId="{E8F4D8F7-B644-4C90-B48F-865583813CD9}" dt="2023-04-17T18:59:37.996" v="4941"/>
          <ac:spMkLst>
            <pc:docMk/>
            <pc:sldMk cId="1495621290" sldId="328"/>
            <ac:spMk id="521" creationId="{06CF3A27-A045-DAF9-4E26-ACA6A40E5D85}"/>
          </ac:spMkLst>
        </pc:spChg>
        <pc:spChg chg="mod">
          <ac:chgData name="Philippe Karan" userId="c2e8f618-9ffe-4e23-aa52-34539506ef1c" providerId="ADAL" clId="{E8F4D8F7-B644-4C90-B48F-865583813CD9}" dt="2023-04-17T18:59:37.996" v="4941"/>
          <ac:spMkLst>
            <pc:docMk/>
            <pc:sldMk cId="1495621290" sldId="328"/>
            <ac:spMk id="522" creationId="{0DF5F168-861A-46FE-AEE7-8062B8E0E555}"/>
          </ac:spMkLst>
        </pc:spChg>
        <pc:spChg chg="mod">
          <ac:chgData name="Philippe Karan" userId="c2e8f618-9ffe-4e23-aa52-34539506ef1c" providerId="ADAL" clId="{E8F4D8F7-B644-4C90-B48F-865583813CD9}" dt="2023-04-17T19:02:14.617" v="5012" actId="20577"/>
          <ac:spMkLst>
            <pc:docMk/>
            <pc:sldMk cId="1495621290" sldId="328"/>
            <ac:spMk id="527" creationId="{4190B318-DA2B-674C-E541-E547578D5CE1}"/>
          </ac:spMkLst>
        </pc:spChg>
        <pc:spChg chg="mod">
          <ac:chgData name="Philippe Karan" userId="c2e8f618-9ffe-4e23-aa52-34539506ef1c" providerId="ADAL" clId="{E8F4D8F7-B644-4C90-B48F-865583813CD9}" dt="2023-04-17T19:02:30.109" v="5013" actId="1076"/>
          <ac:spMkLst>
            <pc:docMk/>
            <pc:sldMk cId="1495621290" sldId="328"/>
            <ac:spMk id="528" creationId="{9D30CAE1-045B-549B-547A-D454C29FD120}"/>
          </ac:spMkLst>
        </pc:spChg>
        <pc:spChg chg="mod">
          <ac:chgData name="Philippe Karan" userId="c2e8f618-9ffe-4e23-aa52-34539506ef1c" providerId="ADAL" clId="{E8F4D8F7-B644-4C90-B48F-865583813CD9}" dt="2023-04-17T19:02:33.580" v="5016" actId="20577"/>
          <ac:spMkLst>
            <pc:docMk/>
            <pc:sldMk cId="1495621290" sldId="328"/>
            <ac:spMk id="530" creationId="{307306EF-2F52-3A24-BF5F-FD0A259510C6}"/>
          </ac:spMkLst>
        </pc:spChg>
        <pc:spChg chg="mod">
          <ac:chgData name="Philippe Karan" userId="c2e8f618-9ffe-4e23-aa52-34539506ef1c" providerId="ADAL" clId="{E8F4D8F7-B644-4C90-B48F-865583813CD9}" dt="2023-04-17T19:02:39.502" v="5017" actId="1076"/>
          <ac:spMkLst>
            <pc:docMk/>
            <pc:sldMk cId="1495621290" sldId="328"/>
            <ac:spMk id="531" creationId="{115057C3-50DD-60F0-3BC9-7D8380B81D5E}"/>
          </ac:spMkLst>
        </pc:spChg>
        <pc:spChg chg="mod">
          <ac:chgData name="Philippe Karan" userId="c2e8f618-9ffe-4e23-aa52-34539506ef1c" providerId="ADAL" clId="{E8F4D8F7-B644-4C90-B48F-865583813CD9}" dt="2023-04-17T19:02:43.727" v="5018" actId="20577"/>
          <ac:spMkLst>
            <pc:docMk/>
            <pc:sldMk cId="1495621290" sldId="328"/>
            <ac:spMk id="533" creationId="{46587E76-A280-B603-B45D-7B7CC482667A}"/>
          </ac:spMkLst>
        </pc:spChg>
        <pc:spChg chg="mod">
          <ac:chgData name="Philippe Karan" userId="c2e8f618-9ffe-4e23-aa52-34539506ef1c" providerId="ADAL" clId="{E8F4D8F7-B644-4C90-B48F-865583813CD9}" dt="2023-04-17T19:02:51.901" v="5019" actId="1076"/>
          <ac:spMkLst>
            <pc:docMk/>
            <pc:sldMk cId="1495621290" sldId="328"/>
            <ac:spMk id="534" creationId="{A1D2F4E1-58A4-B1B3-2450-A92875383090}"/>
          </ac:spMkLst>
        </pc:spChg>
        <pc:spChg chg="mod">
          <ac:chgData name="Philippe Karan" userId="c2e8f618-9ffe-4e23-aa52-34539506ef1c" providerId="ADAL" clId="{E8F4D8F7-B644-4C90-B48F-865583813CD9}" dt="2023-04-17T19:01:50.415" v="5003" actId="20577"/>
          <ac:spMkLst>
            <pc:docMk/>
            <pc:sldMk cId="1495621290" sldId="328"/>
            <ac:spMk id="537" creationId="{0EE12B15-4D03-FDD4-6757-E44A47FF1E75}"/>
          </ac:spMkLst>
        </pc:spChg>
        <pc:spChg chg="mod">
          <ac:chgData name="Philippe Karan" userId="c2e8f618-9ffe-4e23-aa52-34539506ef1c" providerId="ADAL" clId="{E8F4D8F7-B644-4C90-B48F-865583813CD9}" dt="2023-04-17T19:01:55.877" v="5004" actId="1076"/>
          <ac:spMkLst>
            <pc:docMk/>
            <pc:sldMk cId="1495621290" sldId="328"/>
            <ac:spMk id="538" creationId="{FA91D672-BC3E-783A-7FA8-D76F65798781}"/>
          </ac:spMkLst>
        </pc:spChg>
        <pc:spChg chg="mod">
          <ac:chgData name="Philippe Karan" userId="c2e8f618-9ffe-4e23-aa52-34539506ef1c" providerId="ADAL" clId="{E8F4D8F7-B644-4C90-B48F-865583813CD9}" dt="2023-04-17T19:01:57.955" v="5005" actId="20577"/>
          <ac:spMkLst>
            <pc:docMk/>
            <pc:sldMk cId="1495621290" sldId="328"/>
            <ac:spMk id="540" creationId="{3D93CEE9-2F2A-1C38-C65D-CC266E887F49}"/>
          </ac:spMkLst>
        </pc:spChg>
        <pc:spChg chg="mod">
          <ac:chgData name="Philippe Karan" userId="c2e8f618-9ffe-4e23-aa52-34539506ef1c" providerId="ADAL" clId="{E8F4D8F7-B644-4C90-B48F-865583813CD9}" dt="2023-04-17T19:02:03.101" v="5006" actId="1076"/>
          <ac:spMkLst>
            <pc:docMk/>
            <pc:sldMk cId="1495621290" sldId="328"/>
            <ac:spMk id="541" creationId="{7988769B-2506-ABB5-AA10-85C65D360361}"/>
          </ac:spMkLst>
        </pc:spChg>
        <pc:spChg chg="mod">
          <ac:chgData name="Philippe Karan" userId="c2e8f618-9ffe-4e23-aa52-34539506ef1c" providerId="ADAL" clId="{E8F4D8F7-B644-4C90-B48F-865583813CD9}" dt="2023-04-17T19:02:04.636" v="5007" actId="20577"/>
          <ac:spMkLst>
            <pc:docMk/>
            <pc:sldMk cId="1495621290" sldId="328"/>
            <ac:spMk id="543" creationId="{BE7571CF-7978-EA84-46DF-470D28DEC1AD}"/>
          </ac:spMkLst>
        </pc:spChg>
        <pc:spChg chg="mod">
          <ac:chgData name="Philippe Karan" userId="c2e8f618-9ffe-4e23-aa52-34539506ef1c" providerId="ADAL" clId="{E8F4D8F7-B644-4C90-B48F-865583813CD9}" dt="2023-04-17T19:02:07.516" v="5008" actId="1076"/>
          <ac:spMkLst>
            <pc:docMk/>
            <pc:sldMk cId="1495621290" sldId="328"/>
            <ac:spMk id="544" creationId="{96785C06-CC50-EB67-0423-3B3F070BF0FD}"/>
          </ac:spMkLst>
        </pc:spChg>
        <pc:spChg chg="mod">
          <ac:chgData name="Philippe Karan" userId="c2e8f618-9ffe-4e23-aa52-34539506ef1c" providerId="ADAL" clId="{E8F4D8F7-B644-4C90-B48F-865583813CD9}" dt="2023-04-17T19:01:30.495" v="5001"/>
          <ac:spMkLst>
            <pc:docMk/>
            <pc:sldMk cId="1495621290" sldId="328"/>
            <ac:spMk id="546" creationId="{40848398-C8F5-116A-585D-29DAE101A169}"/>
          </ac:spMkLst>
        </pc:spChg>
        <pc:spChg chg="mod">
          <ac:chgData name="Philippe Karan" userId="c2e8f618-9ffe-4e23-aa52-34539506ef1c" providerId="ADAL" clId="{E8F4D8F7-B644-4C90-B48F-865583813CD9}" dt="2023-04-17T19:02:12.983" v="5011" actId="20577"/>
          <ac:spMkLst>
            <pc:docMk/>
            <pc:sldMk cId="1495621290" sldId="328"/>
            <ac:spMk id="547" creationId="{46CC2964-5DC6-5796-5F57-CA00B28CA1C1}"/>
          </ac:spMkLst>
        </pc:spChg>
        <pc:spChg chg="mod">
          <ac:chgData name="Philippe Karan" userId="c2e8f618-9ffe-4e23-aa52-34539506ef1c" providerId="ADAL" clId="{E8F4D8F7-B644-4C90-B48F-865583813CD9}" dt="2023-04-17T19:01:30.495" v="5001"/>
          <ac:spMkLst>
            <pc:docMk/>
            <pc:sldMk cId="1495621290" sldId="328"/>
            <ac:spMk id="549" creationId="{D4F7D48C-0E47-D623-0C21-26B2E3118D67}"/>
          </ac:spMkLst>
        </pc:spChg>
        <pc:spChg chg="mod">
          <ac:chgData name="Philippe Karan" userId="c2e8f618-9ffe-4e23-aa52-34539506ef1c" providerId="ADAL" clId="{E8F4D8F7-B644-4C90-B48F-865583813CD9}" dt="2023-04-17T19:02:11.499" v="5010" actId="20577"/>
          <ac:spMkLst>
            <pc:docMk/>
            <pc:sldMk cId="1495621290" sldId="328"/>
            <ac:spMk id="550" creationId="{E0D44C25-D193-AAAD-7985-C56AF8D2FD4D}"/>
          </ac:spMkLst>
        </pc:spChg>
        <pc:spChg chg="mod">
          <ac:chgData name="Philippe Karan" userId="c2e8f618-9ffe-4e23-aa52-34539506ef1c" providerId="ADAL" clId="{E8F4D8F7-B644-4C90-B48F-865583813CD9}" dt="2023-04-17T19:01:30.495" v="5001"/>
          <ac:spMkLst>
            <pc:docMk/>
            <pc:sldMk cId="1495621290" sldId="328"/>
            <ac:spMk id="552" creationId="{732C5FA3-62E8-37D1-1CDD-2B3C1622E22C}"/>
          </ac:spMkLst>
        </pc:spChg>
        <pc:spChg chg="mod">
          <ac:chgData name="Philippe Karan" userId="c2e8f618-9ffe-4e23-aa52-34539506ef1c" providerId="ADAL" clId="{E8F4D8F7-B644-4C90-B48F-865583813CD9}" dt="2023-04-17T19:02:10.051" v="5009" actId="20577"/>
          <ac:spMkLst>
            <pc:docMk/>
            <pc:sldMk cId="1495621290" sldId="328"/>
            <ac:spMk id="553" creationId="{1529B937-AB6C-FF8C-7A80-74DB4633188B}"/>
          </ac:spMkLst>
        </pc:spChg>
        <pc:spChg chg="mod">
          <ac:chgData name="Philippe Karan" userId="c2e8f618-9ffe-4e23-aa52-34539506ef1c" providerId="ADAL" clId="{E8F4D8F7-B644-4C90-B48F-865583813CD9}" dt="2023-04-17T19:01:30.495" v="5001"/>
          <ac:spMkLst>
            <pc:docMk/>
            <pc:sldMk cId="1495621290" sldId="328"/>
            <ac:spMk id="555" creationId="{8E221938-0872-8B3B-B899-96D4672D25A4}"/>
          </ac:spMkLst>
        </pc:spChg>
        <pc:spChg chg="mod">
          <ac:chgData name="Philippe Karan" userId="c2e8f618-9ffe-4e23-aa52-34539506ef1c" providerId="ADAL" clId="{E8F4D8F7-B644-4C90-B48F-865583813CD9}" dt="2023-04-17T19:01:30.495" v="5001"/>
          <ac:spMkLst>
            <pc:docMk/>
            <pc:sldMk cId="1495621290" sldId="328"/>
            <ac:spMk id="556" creationId="{5C84F54C-3F3F-0DE7-6475-280C6CF21B7A}"/>
          </ac:spMkLst>
        </pc:spChg>
        <pc:spChg chg="mod">
          <ac:chgData name="Philippe Karan" userId="c2e8f618-9ffe-4e23-aa52-34539506ef1c" providerId="ADAL" clId="{E8F4D8F7-B644-4C90-B48F-865583813CD9}" dt="2023-04-17T19:01:30.495" v="5001"/>
          <ac:spMkLst>
            <pc:docMk/>
            <pc:sldMk cId="1495621290" sldId="328"/>
            <ac:spMk id="559" creationId="{36E5731D-91C9-ABC2-12E0-427F0B06074D}"/>
          </ac:spMkLst>
        </pc:spChg>
        <pc:spChg chg="mod">
          <ac:chgData name="Philippe Karan" userId="c2e8f618-9ffe-4e23-aa52-34539506ef1c" providerId="ADAL" clId="{E8F4D8F7-B644-4C90-B48F-865583813CD9}" dt="2023-04-17T19:01:30.495" v="5001"/>
          <ac:spMkLst>
            <pc:docMk/>
            <pc:sldMk cId="1495621290" sldId="328"/>
            <ac:spMk id="560" creationId="{89E4FD0E-45FE-5674-F956-1DF4686DDE90}"/>
          </ac:spMkLst>
        </pc:spChg>
        <pc:spChg chg="mod">
          <ac:chgData name="Philippe Karan" userId="c2e8f618-9ffe-4e23-aa52-34539506ef1c" providerId="ADAL" clId="{E8F4D8F7-B644-4C90-B48F-865583813CD9}" dt="2023-04-17T19:01:30.495" v="5001"/>
          <ac:spMkLst>
            <pc:docMk/>
            <pc:sldMk cId="1495621290" sldId="328"/>
            <ac:spMk id="562" creationId="{D58B2559-4A80-4351-0C63-396F30FDCD41}"/>
          </ac:spMkLst>
        </pc:spChg>
        <pc:spChg chg="mod">
          <ac:chgData name="Philippe Karan" userId="c2e8f618-9ffe-4e23-aa52-34539506ef1c" providerId="ADAL" clId="{E8F4D8F7-B644-4C90-B48F-865583813CD9}" dt="2023-04-17T19:01:30.495" v="5001"/>
          <ac:spMkLst>
            <pc:docMk/>
            <pc:sldMk cId="1495621290" sldId="328"/>
            <ac:spMk id="563" creationId="{B7F0E2CB-3046-A7C0-64E4-021362A37A42}"/>
          </ac:spMkLst>
        </pc:spChg>
        <pc:spChg chg="del">
          <ac:chgData name="Philippe Karan" userId="c2e8f618-9ffe-4e23-aa52-34539506ef1c" providerId="ADAL" clId="{E8F4D8F7-B644-4C90-B48F-865583813CD9}" dt="2023-04-17T18:54:56.661" v="4856" actId="478"/>
          <ac:spMkLst>
            <pc:docMk/>
            <pc:sldMk cId="1495621290" sldId="328"/>
            <ac:spMk id="568" creationId="{DBEA1574-4ABB-E865-13CF-4E2B2F52B550}"/>
          </ac:spMkLst>
        </pc:spChg>
        <pc:spChg chg="add mod">
          <ac:chgData name="Philippe Karan" userId="c2e8f618-9ffe-4e23-aa52-34539506ef1c" providerId="ADAL" clId="{E8F4D8F7-B644-4C90-B48F-865583813CD9}" dt="2023-04-19T16:18:36.741" v="8319" actId="1037"/>
          <ac:spMkLst>
            <pc:docMk/>
            <pc:sldMk cId="1495621290" sldId="328"/>
            <ac:spMk id="593" creationId="{92B93EEB-D639-6CA0-1666-9B4539C1550F}"/>
          </ac:spMkLst>
        </pc:spChg>
        <pc:spChg chg="mod">
          <ac:chgData name="Philippe Karan" userId="c2e8f618-9ffe-4e23-aa52-34539506ef1c" providerId="ADAL" clId="{E8F4D8F7-B644-4C90-B48F-865583813CD9}" dt="2023-04-19T16:18:36.741" v="8319" actId="1037"/>
          <ac:spMkLst>
            <pc:docMk/>
            <pc:sldMk cId="1495621290" sldId="328"/>
            <ac:spMk id="597" creationId="{104E2E98-C594-7370-2F98-E47A1EB32E7C}"/>
          </ac:spMkLst>
        </pc:spChg>
        <pc:spChg chg="mod">
          <ac:chgData name="Philippe Karan" userId="c2e8f618-9ffe-4e23-aa52-34539506ef1c" providerId="ADAL" clId="{E8F4D8F7-B644-4C90-B48F-865583813CD9}" dt="2023-04-19T16:18:36.741" v="8319" actId="1037"/>
          <ac:spMkLst>
            <pc:docMk/>
            <pc:sldMk cId="1495621290" sldId="328"/>
            <ac:spMk id="628" creationId="{F67ABC2A-BB47-2801-2275-20E476D34A61}"/>
          </ac:spMkLst>
        </pc:spChg>
        <pc:spChg chg="mod">
          <ac:chgData name="Philippe Karan" userId="c2e8f618-9ffe-4e23-aa52-34539506ef1c" providerId="ADAL" clId="{E8F4D8F7-B644-4C90-B48F-865583813CD9}" dt="2023-04-17T18:59:59.638" v="4950" actId="20577"/>
          <ac:spMkLst>
            <pc:docMk/>
            <pc:sldMk cId="1495621290" sldId="328"/>
            <ac:spMk id="677" creationId="{0BEA03C9-3151-B7F9-6AE6-54783185A7A1}"/>
          </ac:spMkLst>
        </pc:spChg>
        <pc:spChg chg="mod">
          <ac:chgData name="Philippe Karan" userId="c2e8f618-9ffe-4e23-aa52-34539506ef1c" providerId="ADAL" clId="{E8F4D8F7-B644-4C90-B48F-865583813CD9}" dt="2023-04-17T19:00:04.476" v="4951" actId="1076"/>
          <ac:spMkLst>
            <pc:docMk/>
            <pc:sldMk cId="1495621290" sldId="328"/>
            <ac:spMk id="678" creationId="{7BE4FC16-05F4-B887-0FDD-7639B620689B}"/>
          </ac:spMkLst>
        </pc:spChg>
        <pc:spChg chg="mod">
          <ac:chgData name="Philippe Karan" userId="c2e8f618-9ffe-4e23-aa52-34539506ef1c" providerId="ADAL" clId="{E8F4D8F7-B644-4C90-B48F-865583813CD9}" dt="2023-04-17T19:00:06.477" v="4953" actId="20577"/>
          <ac:spMkLst>
            <pc:docMk/>
            <pc:sldMk cId="1495621290" sldId="328"/>
            <ac:spMk id="681" creationId="{AB8D0A35-E433-AEA1-617D-60B6C0A837F8}"/>
          </ac:spMkLst>
        </pc:spChg>
        <pc:spChg chg="mod">
          <ac:chgData name="Philippe Karan" userId="c2e8f618-9ffe-4e23-aa52-34539506ef1c" providerId="ADAL" clId="{E8F4D8F7-B644-4C90-B48F-865583813CD9}" dt="2023-04-17T19:00:26.548" v="4957" actId="1076"/>
          <ac:spMkLst>
            <pc:docMk/>
            <pc:sldMk cId="1495621290" sldId="328"/>
            <ac:spMk id="682" creationId="{E2852645-2964-AAAA-BE62-C49B1766C996}"/>
          </ac:spMkLst>
        </pc:spChg>
        <pc:spChg chg="mod">
          <ac:chgData name="Philippe Karan" userId="c2e8f618-9ffe-4e23-aa52-34539506ef1c" providerId="ADAL" clId="{E8F4D8F7-B644-4C90-B48F-865583813CD9}" dt="2023-04-17T19:00:16.230" v="4955" actId="20577"/>
          <ac:spMkLst>
            <pc:docMk/>
            <pc:sldMk cId="1495621290" sldId="328"/>
            <ac:spMk id="685" creationId="{477CF19B-103A-1931-5E2B-3152B034F2CA}"/>
          </ac:spMkLst>
        </pc:spChg>
        <pc:spChg chg="mod">
          <ac:chgData name="Philippe Karan" userId="c2e8f618-9ffe-4e23-aa52-34539506ef1c" providerId="ADAL" clId="{E8F4D8F7-B644-4C90-B48F-865583813CD9}" dt="2023-04-17T19:00:23.652" v="4956" actId="1076"/>
          <ac:spMkLst>
            <pc:docMk/>
            <pc:sldMk cId="1495621290" sldId="328"/>
            <ac:spMk id="686" creationId="{0E2131E5-6AF9-88AF-6037-92AB76962810}"/>
          </ac:spMkLst>
        </pc:spChg>
        <pc:spChg chg="mod">
          <ac:chgData name="Philippe Karan" userId="c2e8f618-9ffe-4e23-aa52-34539506ef1c" providerId="ADAL" clId="{E8F4D8F7-B644-4C90-B48F-865583813CD9}" dt="2023-04-17T18:58:50.685" v="4933" actId="20577"/>
          <ac:spMkLst>
            <pc:docMk/>
            <pc:sldMk cId="1495621290" sldId="328"/>
            <ac:spMk id="689" creationId="{7669FC4D-9088-07CF-AE82-6A121A6A7676}"/>
          </ac:spMkLst>
        </pc:spChg>
        <pc:spChg chg="mod">
          <ac:chgData name="Philippe Karan" userId="c2e8f618-9ffe-4e23-aa52-34539506ef1c" providerId="ADAL" clId="{E8F4D8F7-B644-4C90-B48F-865583813CD9}" dt="2023-04-17T18:58:52.867" v="4934" actId="1076"/>
          <ac:spMkLst>
            <pc:docMk/>
            <pc:sldMk cId="1495621290" sldId="328"/>
            <ac:spMk id="690" creationId="{3038346F-069F-5C92-9B4A-F2D0EC8DCCCF}"/>
          </ac:spMkLst>
        </pc:spChg>
        <pc:spChg chg="mod">
          <ac:chgData name="Philippe Karan" userId="c2e8f618-9ffe-4e23-aa52-34539506ef1c" providerId="ADAL" clId="{E8F4D8F7-B644-4C90-B48F-865583813CD9}" dt="2023-04-17T18:58:53.869" v="4935" actId="20577"/>
          <ac:spMkLst>
            <pc:docMk/>
            <pc:sldMk cId="1495621290" sldId="328"/>
            <ac:spMk id="693" creationId="{C26470B6-DBB2-5C15-C531-2DB6D92F7264}"/>
          </ac:spMkLst>
        </pc:spChg>
        <pc:spChg chg="mod">
          <ac:chgData name="Philippe Karan" userId="c2e8f618-9ffe-4e23-aa52-34539506ef1c" providerId="ADAL" clId="{E8F4D8F7-B644-4C90-B48F-865583813CD9}" dt="2023-04-17T18:58:56.803" v="4936" actId="1076"/>
          <ac:spMkLst>
            <pc:docMk/>
            <pc:sldMk cId="1495621290" sldId="328"/>
            <ac:spMk id="694" creationId="{0B02DF37-1963-DFE6-67F4-3548241CE76D}"/>
          </ac:spMkLst>
        </pc:spChg>
        <pc:spChg chg="mod">
          <ac:chgData name="Philippe Karan" userId="c2e8f618-9ffe-4e23-aa52-34539506ef1c" providerId="ADAL" clId="{E8F4D8F7-B644-4C90-B48F-865583813CD9}" dt="2023-04-17T18:57:43.356" v="4915" actId="20577"/>
          <ac:spMkLst>
            <pc:docMk/>
            <pc:sldMk cId="1495621290" sldId="328"/>
            <ac:spMk id="702" creationId="{E13048AD-9195-129B-1A47-116CCF59D33A}"/>
          </ac:spMkLst>
        </pc:spChg>
        <pc:spChg chg="mod">
          <ac:chgData name="Philippe Karan" userId="c2e8f618-9ffe-4e23-aa52-34539506ef1c" providerId="ADAL" clId="{E8F4D8F7-B644-4C90-B48F-865583813CD9}" dt="2023-04-17T18:57:45.189" v="4916" actId="20577"/>
          <ac:spMkLst>
            <pc:docMk/>
            <pc:sldMk cId="1495621290" sldId="328"/>
            <ac:spMk id="709" creationId="{3CC34DCE-E3DD-34BF-C39F-12586CD1FA0A}"/>
          </ac:spMkLst>
        </pc:spChg>
        <pc:spChg chg="mod">
          <ac:chgData name="Philippe Karan" userId="c2e8f618-9ffe-4e23-aa52-34539506ef1c" providerId="ADAL" clId="{E8F4D8F7-B644-4C90-B48F-865583813CD9}" dt="2023-04-17T18:57:55.891" v="4917" actId="1076"/>
          <ac:spMkLst>
            <pc:docMk/>
            <pc:sldMk cId="1495621290" sldId="328"/>
            <ac:spMk id="710" creationId="{8794D121-DE29-FA59-CB7D-B935CB97DBD3}"/>
          </ac:spMkLst>
        </pc:spChg>
        <pc:spChg chg="mod">
          <ac:chgData name="Philippe Karan" userId="c2e8f618-9ffe-4e23-aa52-34539506ef1c" providerId="ADAL" clId="{E8F4D8F7-B644-4C90-B48F-865583813CD9}" dt="2023-04-17T18:57:40.933" v="4914" actId="20577"/>
          <ac:spMkLst>
            <pc:docMk/>
            <pc:sldMk cId="1495621290" sldId="328"/>
            <ac:spMk id="718" creationId="{3F66C386-4DB9-A439-304B-E9B4D3717C13}"/>
          </ac:spMkLst>
        </pc:spChg>
        <pc:spChg chg="mod">
          <ac:chgData name="Philippe Karan" userId="c2e8f618-9ffe-4e23-aa52-34539506ef1c" providerId="ADAL" clId="{E8F4D8F7-B644-4C90-B48F-865583813CD9}" dt="2023-04-17T18:57:32.955" v="4912" actId="20577"/>
          <ac:spMkLst>
            <pc:docMk/>
            <pc:sldMk cId="1495621290" sldId="328"/>
            <ac:spMk id="721" creationId="{E65CC5E6-6847-ED85-36B2-8CE3E6351A59}"/>
          </ac:spMkLst>
        </pc:spChg>
        <pc:spChg chg="mod">
          <ac:chgData name="Philippe Karan" userId="c2e8f618-9ffe-4e23-aa52-34539506ef1c" providerId="ADAL" clId="{E8F4D8F7-B644-4C90-B48F-865583813CD9}" dt="2023-04-17T18:57:39.180" v="4913" actId="1076"/>
          <ac:spMkLst>
            <pc:docMk/>
            <pc:sldMk cId="1495621290" sldId="328"/>
            <ac:spMk id="722" creationId="{BD993124-6BF8-926F-EC3E-01EE2869D62F}"/>
          </ac:spMkLst>
        </pc:spChg>
        <pc:grpChg chg="add del mod">
          <ac:chgData name="Philippe Karan" userId="c2e8f618-9ffe-4e23-aa52-34539506ef1c" providerId="ADAL" clId="{E8F4D8F7-B644-4C90-B48F-865583813CD9}" dt="2023-04-19T15:12:56.222" v="7758" actId="165"/>
          <ac:grpSpMkLst>
            <pc:docMk/>
            <pc:sldMk cId="1495621290" sldId="328"/>
            <ac:grpSpMk id="13" creationId="{51C0B941-E1B9-9F0D-F97D-84E6234AFC15}"/>
          </ac:grpSpMkLst>
        </pc:grpChg>
        <pc:grpChg chg="del">
          <ac:chgData name="Philippe Karan" userId="c2e8f618-9ffe-4e23-aa52-34539506ef1c" providerId="ADAL" clId="{E8F4D8F7-B644-4C90-B48F-865583813CD9}" dt="2023-04-17T18:54:56.661" v="4856" actId="478"/>
          <ac:grpSpMkLst>
            <pc:docMk/>
            <pc:sldMk cId="1495621290" sldId="328"/>
            <ac:grpSpMk id="15" creationId="{FEA85D2F-620F-CDD4-0334-98B947FE8E9D}"/>
          </ac:grpSpMkLst>
        </pc:grpChg>
        <pc:grpChg chg="del mod">
          <ac:chgData name="Philippe Karan" userId="c2e8f618-9ffe-4e23-aa52-34539506ef1c" providerId="ADAL" clId="{E8F4D8F7-B644-4C90-B48F-865583813CD9}" dt="2023-04-17T19:11:29.264" v="5172" actId="478"/>
          <ac:grpSpMkLst>
            <pc:docMk/>
            <pc:sldMk cId="1495621290" sldId="328"/>
            <ac:grpSpMk id="17" creationId="{156337AE-D72D-0405-D34D-741E888D1617}"/>
          </ac:grpSpMkLst>
        </pc:grpChg>
        <pc:grpChg chg="add del mod">
          <ac:chgData name="Philippe Karan" userId="c2e8f618-9ffe-4e23-aa52-34539506ef1c" providerId="ADAL" clId="{E8F4D8F7-B644-4C90-B48F-865583813CD9}" dt="2023-04-19T15:41:36.375" v="7977" actId="478"/>
          <ac:grpSpMkLst>
            <pc:docMk/>
            <pc:sldMk cId="1495621290" sldId="328"/>
            <ac:grpSpMk id="19" creationId="{82BD79A0-5153-2D06-843B-8E165CF977B9}"/>
          </ac:grpSpMkLst>
        </pc:grpChg>
        <pc:grpChg chg="del">
          <ac:chgData name="Philippe Karan" userId="c2e8f618-9ffe-4e23-aa52-34539506ef1c" providerId="ADAL" clId="{E8F4D8F7-B644-4C90-B48F-865583813CD9}" dt="2023-04-17T18:54:56.661" v="4856" actId="478"/>
          <ac:grpSpMkLst>
            <pc:docMk/>
            <pc:sldMk cId="1495621290" sldId="328"/>
            <ac:grpSpMk id="20" creationId="{FF8D8028-4A15-D7E1-39C3-B253E6112B64}"/>
          </ac:grpSpMkLst>
        </pc:grpChg>
        <pc:grpChg chg="add del mod">
          <ac:chgData name="Philippe Karan" userId="c2e8f618-9ffe-4e23-aa52-34539506ef1c" providerId="ADAL" clId="{E8F4D8F7-B644-4C90-B48F-865583813CD9}" dt="2023-04-19T15:41:37.063" v="7978" actId="478"/>
          <ac:grpSpMkLst>
            <pc:docMk/>
            <pc:sldMk cId="1495621290" sldId="328"/>
            <ac:grpSpMk id="23" creationId="{BB7E7025-F287-C7BE-F950-ED201A9CA750}"/>
          </ac:grpSpMkLst>
        </pc:grpChg>
        <pc:grpChg chg="del">
          <ac:chgData name="Philippe Karan" userId="c2e8f618-9ffe-4e23-aa52-34539506ef1c" providerId="ADAL" clId="{E8F4D8F7-B644-4C90-B48F-865583813CD9}" dt="2023-04-17T18:54:56.661" v="4856" actId="478"/>
          <ac:grpSpMkLst>
            <pc:docMk/>
            <pc:sldMk cId="1495621290" sldId="328"/>
            <ac:grpSpMk id="24" creationId="{7195A982-E876-AD64-4118-C29387F13CEB}"/>
          </ac:grpSpMkLst>
        </pc:grpChg>
        <pc:grpChg chg="add del mod">
          <ac:chgData name="Philippe Karan" userId="c2e8f618-9ffe-4e23-aa52-34539506ef1c" providerId="ADAL" clId="{E8F4D8F7-B644-4C90-B48F-865583813CD9}" dt="2023-04-19T15:41:37.640" v="7979" actId="478"/>
          <ac:grpSpMkLst>
            <pc:docMk/>
            <pc:sldMk cId="1495621290" sldId="328"/>
            <ac:grpSpMk id="27" creationId="{CF27079F-1678-D709-E921-21720C13DABC}"/>
          </ac:grpSpMkLst>
        </pc:grpChg>
        <pc:grpChg chg="del">
          <ac:chgData name="Philippe Karan" userId="c2e8f618-9ffe-4e23-aa52-34539506ef1c" providerId="ADAL" clId="{E8F4D8F7-B644-4C90-B48F-865583813CD9}" dt="2023-04-17T18:54:56.661" v="4856" actId="478"/>
          <ac:grpSpMkLst>
            <pc:docMk/>
            <pc:sldMk cId="1495621290" sldId="328"/>
            <ac:grpSpMk id="28" creationId="{2BAB6D70-957F-0D34-A868-795B311F4C52}"/>
          </ac:grpSpMkLst>
        </pc:grpChg>
        <pc:grpChg chg="del">
          <ac:chgData name="Philippe Karan" userId="c2e8f618-9ffe-4e23-aa52-34539506ef1c" providerId="ADAL" clId="{E8F4D8F7-B644-4C90-B48F-865583813CD9}" dt="2023-04-17T18:54:56.661" v="4856" actId="478"/>
          <ac:grpSpMkLst>
            <pc:docMk/>
            <pc:sldMk cId="1495621290" sldId="328"/>
            <ac:grpSpMk id="32" creationId="{77322600-8EC6-54DF-884A-30C0F7BDB29C}"/>
          </ac:grpSpMkLst>
        </pc:grpChg>
        <pc:grpChg chg="del">
          <ac:chgData name="Philippe Karan" userId="c2e8f618-9ffe-4e23-aa52-34539506ef1c" providerId="ADAL" clId="{E8F4D8F7-B644-4C90-B48F-865583813CD9}" dt="2023-04-17T18:54:56.661" v="4856" actId="478"/>
          <ac:grpSpMkLst>
            <pc:docMk/>
            <pc:sldMk cId="1495621290" sldId="328"/>
            <ac:grpSpMk id="35" creationId="{F6F6E83E-2A3D-DB8A-1351-D97BDC73C3F3}"/>
          </ac:grpSpMkLst>
        </pc:grpChg>
        <pc:grpChg chg="del">
          <ac:chgData name="Philippe Karan" userId="c2e8f618-9ffe-4e23-aa52-34539506ef1c" providerId="ADAL" clId="{E8F4D8F7-B644-4C90-B48F-865583813CD9}" dt="2023-04-17T18:54:56.661" v="4856" actId="478"/>
          <ac:grpSpMkLst>
            <pc:docMk/>
            <pc:sldMk cId="1495621290" sldId="328"/>
            <ac:grpSpMk id="38" creationId="{19047A6B-E9C3-280A-E071-880971C36F0C}"/>
          </ac:grpSpMkLst>
        </pc:grpChg>
        <pc:grpChg chg="del">
          <ac:chgData name="Philippe Karan" userId="c2e8f618-9ffe-4e23-aa52-34539506ef1c" providerId="ADAL" clId="{E8F4D8F7-B644-4C90-B48F-865583813CD9}" dt="2023-04-17T18:54:56.661" v="4856" actId="478"/>
          <ac:grpSpMkLst>
            <pc:docMk/>
            <pc:sldMk cId="1495621290" sldId="328"/>
            <ac:grpSpMk id="42" creationId="{E97D9169-6D2C-C552-6977-2793163C1B50}"/>
          </ac:grpSpMkLst>
        </pc:grpChg>
        <pc:grpChg chg="del">
          <ac:chgData name="Philippe Karan" userId="c2e8f618-9ffe-4e23-aa52-34539506ef1c" providerId="ADAL" clId="{E8F4D8F7-B644-4C90-B48F-865583813CD9}" dt="2023-04-17T18:54:56.661" v="4856" actId="478"/>
          <ac:grpSpMkLst>
            <pc:docMk/>
            <pc:sldMk cId="1495621290" sldId="328"/>
            <ac:grpSpMk id="45" creationId="{CF0E15CF-8A19-80B1-3100-BC11CACC96AF}"/>
          </ac:grpSpMkLst>
        </pc:grpChg>
        <pc:grpChg chg="del">
          <ac:chgData name="Philippe Karan" userId="c2e8f618-9ffe-4e23-aa52-34539506ef1c" providerId="ADAL" clId="{E8F4D8F7-B644-4C90-B48F-865583813CD9}" dt="2023-04-17T18:54:56.661" v="4856" actId="478"/>
          <ac:grpSpMkLst>
            <pc:docMk/>
            <pc:sldMk cId="1495621290" sldId="328"/>
            <ac:grpSpMk id="48" creationId="{AF64AED6-9BD3-C402-6E15-62B33A50E2C7}"/>
          </ac:grpSpMkLst>
        </pc:grpChg>
        <pc:grpChg chg="del">
          <ac:chgData name="Philippe Karan" userId="c2e8f618-9ffe-4e23-aa52-34539506ef1c" providerId="ADAL" clId="{E8F4D8F7-B644-4C90-B48F-865583813CD9}" dt="2023-04-17T18:54:56.661" v="4856" actId="478"/>
          <ac:grpSpMkLst>
            <pc:docMk/>
            <pc:sldMk cId="1495621290" sldId="328"/>
            <ac:grpSpMk id="52" creationId="{BF88291D-1BB1-32C6-9BE4-A31610AD57F0}"/>
          </ac:grpSpMkLst>
        </pc:grpChg>
        <pc:grpChg chg="del">
          <ac:chgData name="Philippe Karan" userId="c2e8f618-9ffe-4e23-aa52-34539506ef1c" providerId="ADAL" clId="{E8F4D8F7-B644-4C90-B48F-865583813CD9}" dt="2023-04-17T18:54:56.661" v="4856" actId="478"/>
          <ac:grpSpMkLst>
            <pc:docMk/>
            <pc:sldMk cId="1495621290" sldId="328"/>
            <ac:grpSpMk id="55" creationId="{737891C4-A100-3A73-7BB5-658B1F96F76F}"/>
          </ac:grpSpMkLst>
        </pc:grpChg>
        <pc:grpChg chg="del">
          <ac:chgData name="Philippe Karan" userId="c2e8f618-9ffe-4e23-aa52-34539506ef1c" providerId="ADAL" clId="{E8F4D8F7-B644-4C90-B48F-865583813CD9}" dt="2023-04-17T18:54:56.661" v="4856" actId="478"/>
          <ac:grpSpMkLst>
            <pc:docMk/>
            <pc:sldMk cId="1495621290" sldId="328"/>
            <ac:grpSpMk id="131" creationId="{88233EAF-D19E-3216-3642-3496D35B0164}"/>
          </ac:grpSpMkLst>
        </pc:grpChg>
        <pc:grpChg chg="del">
          <ac:chgData name="Philippe Karan" userId="c2e8f618-9ffe-4e23-aa52-34539506ef1c" providerId="ADAL" clId="{E8F4D8F7-B644-4C90-B48F-865583813CD9}" dt="2023-04-17T18:54:56.661" v="4856" actId="478"/>
          <ac:grpSpMkLst>
            <pc:docMk/>
            <pc:sldMk cId="1495621290" sldId="328"/>
            <ac:grpSpMk id="135" creationId="{D496F7A4-F0E4-28E8-2965-B8B5A5547DCB}"/>
          </ac:grpSpMkLst>
        </pc:grpChg>
        <pc:grpChg chg="del">
          <ac:chgData name="Philippe Karan" userId="c2e8f618-9ffe-4e23-aa52-34539506ef1c" providerId="ADAL" clId="{E8F4D8F7-B644-4C90-B48F-865583813CD9}" dt="2023-04-17T18:54:56.661" v="4856" actId="478"/>
          <ac:grpSpMkLst>
            <pc:docMk/>
            <pc:sldMk cId="1495621290" sldId="328"/>
            <ac:grpSpMk id="139" creationId="{4CF9A6E9-EFB5-9DE7-DBEF-0A40D5ECC50D}"/>
          </ac:grpSpMkLst>
        </pc:grpChg>
        <pc:grpChg chg="del">
          <ac:chgData name="Philippe Karan" userId="c2e8f618-9ffe-4e23-aa52-34539506ef1c" providerId="ADAL" clId="{E8F4D8F7-B644-4C90-B48F-865583813CD9}" dt="2023-04-17T18:54:56.661" v="4856" actId="478"/>
          <ac:grpSpMkLst>
            <pc:docMk/>
            <pc:sldMk cId="1495621290" sldId="328"/>
            <ac:grpSpMk id="143" creationId="{AF0CD798-2150-49D9-270F-85E999D03236}"/>
          </ac:grpSpMkLst>
        </pc:grpChg>
        <pc:grpChg chg="del">
          <ac:chgData name="Philippe Karan" userId="c2e8f618-9ffe-4e23-aa52-34539506ef1c" providerId="ADAL" clId="{E8F4D8F7-B644-4C90-B48F-865583813CD9}" dt="2023-04-17T18:54:56.661" v="4856" actId="478"/>
          <ac:grpSpMkLst>
            <pc:docMk/>
            <pc:sldMk cId="1495621290" sldId="328"/>
            <ac:grpSpMk id="147" creationId="{70D4FD5E-6251-8D0C-750E-3E8A47AC68CA}"/>
          </ac:grpSpMkLst>
        </pc:grpChg>
        <pc:grpChg chg="del">
          <ac:chgData name="Philippe Karan" userId="c2e8f618-9ffe-4e23-aa52-34539506ef1c" providerId="ADAL" clId="{E8F4D8F7-B644-4C90-B48F-865583813CD9}" dt="2023-04-17T18:54:56.661" v="4856" actId="478"/>
          <ac:grpSpMkLst>
            <pc:docMk/>
            <pc:sldMk cId="1495621290" sldId="328"/>
            <ac:grpSpMk id="150" creationId="{640D6DB4-29E2-BF43-EC94-708F73221B52}"/>
          </ac:grpSpMkLst>
        </pc:grpChg>
        <pc:grpChg chg="del">
          <ac:chgData name="Philippe Karan" userId="c2e8f618-9ffe-4e23-aa52-34539506ef1c" providerId="ADAL" clId="{E8F4D8F7-B644-4C90-B48F-865583813CD9}" dt="2023-04-17T18:54:56.661" v="4856" actId="478"/>
          <ac:grpSpMkLst>
            <pc:docMk/>
            <pc:sldMk cId="1495621290" sldId="328"/>
            <ac:grpSpMk id="153" creationId="{FB21A099-C4D4-23EE-8B84-7CF50F3EC6EC}"/>
          </ac:grpSpMkLst>
        </pc:grpChg>
        <pc:grpChg chg="del">
          <ac:chgData name="Philippe Karan" userId="c2e8f618-9ffe-4e23-aa52-34539506ef1c" providerId="ADAL" clId="{E8F4D8F7-B644-4C90-B48F-865583813CD9}" dt="2023-04-17T18:54:56.661" v="4856" actId="478"/>
          <ac:grpSpMkLst>
            <pc:docMk/>
            <pc:sldMk cId="1495621290" sldId="328"/>
            <ac:grpSpMk id="157" creationId="{034C2B92-8AE9-0914-BADD-219A6E193446}"/>
          </ac:grpSpMkLst>
        </pc:grpChg>
        <pc:grpChg chg="del">
          <ac:chgData name="Philippe Karan" userId="c2e8f618-9ffe-4e23-aa52-34539506ef1c" providerId="ADAL" clId="{E8F4D8F7-B644-4C90-B48F-865583813CD9}" dt="2023-04-17T18:54:56.661" v="4856" actId="478"/>
          <ac:grpSpMkLst>
            <pc:docMk/>
            <pc:sldMk cId="1495621290" sldId="328"/>
            <ac:grpSpMk id="161" creationId="{417FDC1A-C3B3-7790-5ED5-EF623BFC0CB0}"/>
          </ac:grpSpMkLst>
        </pc:grpChg>
        <pc:grpChg chg="del">
          <ac:chgData name="Philippe Karan" userId="c2e8f618-9ffe-4e23-aa52-34539506ef1c" providerId="ADAL" clId="{E8F4D8F7-B644-4C90-B48F-865583813CD9}" dt="2023-04-17T18:54:56.661" v="4856" actId="478"/>
          <ac:grpSpMkLst>
            <pc:docMk/>
            <pc:sldMk cId="1495621290" sldId="328"/>
            <ac:grpSpMk id="166" creationId="{3BE4552F-EF96-B28D-EB29-EAE84A05C83B}"/>
          </ac:grpSpMkLst>
        </pc:grpChg>
        <pc:grpChg chg="del">
          <ac:chgData name="Philippe Karan" userId="c2e8f618-9ffe-4e23-aa52-34539506ef1c" providerId="ADAL" clId="{E8F4D8F7-B644-4C90-B48F-865583813CD9}" dt="2023-04-17T18:54:56.661" v="4856" actId="478"/>
          <ac:grpSpMkLst>
            <pc:docMk/>
            <pc:sldMk cId="1495621290" sldId="328"/>
            <ac:grpSpMk id="170" creationId="{E26E96FF-B9A0-2EE1-92CE-2286721B9ED3}"/>
          </ac:grpSpMkLst>
        </pc:grpChg>
        <pc:grpChg chg="del">
          <ac:chgData name="Philippe Karan" userId="c2e8f618-9ffe-4e23-aa52-34539506ef1c" providerId="ADAL" clId="{E8F4D8F7-B644-4C90-B48F-865583813CD9}" dt="2023-04-17T18:54:56.661" v="4856" actId="478"/>
          <ac:grpSpMkLst>
            <pc:docMk/>
            <pc:sldMk cId="1495621290" sldId="328"/>
            <ac:grpSpMk id="173" creationId="{149265D7-6B20-3661-14DC-98025774EAFE}"/>
          </ac:grpSpMkLst>
        </pc:grpChg>
        <pc:grpChg chg="add del mod">
          <ac:chgData name="Philippe Karan" userId="c2e8f618-9ffe-4e23-aa52-34539506ef1c" providerId="ADAL" clId="{E8F4D8F7-B644-4C90-B48F-865583813CD9}" dt="2023-04-17T18:59:39.155" v="4942"/>
          <ac:grpSpMkLst>
            <pc:docMk/>
            <pc:sldMk cId="1495621290" sldId="328"/>
            <ac:grpSpMk id="520" creationId="{EDFAB9B3-9DDB-1EB4-2437-031E863339F2}"/>
          </ac:grpSpMkLst>
        </pc:grpChg>
        <pc:grpChg chg="add del mod">
          <ac:chgData name="Philippe Karan" userId="c2e8f618-9ffe-4e23-aa52-34539506ef1c" providerId="ADAL" clId="{E8F4D8F7-B644-4C90-B48F-865583813CD9}" dt="2023-04-19T15:11:22.739" v="7679" actId="478"/>
          <ac:grpSpMkLst>
            <pc:docMk/>
            <pc:sldMk cId="1495621290" sldId="328"/>
            <ac:grpSpMk id="526" creationId="{096A261A-537E-5C6A-5669-FBE3A30BCEE9}"/>
          </ac:grpSpMkLst>
        </pc:grpChg>
        <pc:grpChg chg="add del mod">
          <ac:chgData name="Philippe Karan" userId="c2e8f618-9ffe-4e23-aa52-34539506ef1c" providerId="ADAL" clId="{E8F4D8F7-B644-4C90-B48F-865583813CD9}" dt="2023-04-19T15:11:24.534" v="7681" actId="478"/>
          <ac:grpSpMkLst>
            <pc:docMk/>
            <pc:sldMk cId="1495621290" sldId="328"/>
            <ac:grpSpMk id="529" creationId="{D8612648-0686-7B7D-E4AA-390591207056}"/>
          </ac:grpSpMkLst>
        </pc:grpChg>
        <pc:grpChg chg="add del mod">
          <ac:chgData name="Philippe Karan" userId="c2e8f618-9ffe-4e23-aa52-34539506ef1c" providerId="ADAL" clId="{E8F4D8F7-B644-4C90-B48F-865583813CD9}" dt="2023-04-19T15:11:25.650" v="7683" actId="478"/>
          <ac:grpSpMkLst>
            <pc:docMk/>
            <pc:sldMk cId="1495621290" sldId="328"/>
            <ac:grpSpMk id="532" creationId="{D0B74F70-CFEA-A24C-B8A7-7D036B11C996}"/>
          </ac:grpSpMkLst>
        </pc:grpChg>
        <pc:grpChg chg="add mod">
          <ac:chgData name="Philippe Karan" userId="c2e8f618-9ffe-4e23-aa52-34539506ef1c" providerId="ADAL" clId="{E8F4D8F7-B644-4C90-B48F-865583813CD9}" dt="2023-04-19T16:18:36.741" v="8319" actId="1037"/>
          <ac:grpSpMkLst>
            <pc:docMk/>
            <pc:sldMk cId="1495621290" sldId="328"/>
            <ac:grpSpMk id="536" creationId="{03BCBF22-B582-F02B-F744-5F8EA1F5C1EC}"/>
          </ac:grpSpMkLst>
        </pc:grpChg>
        <pc:grpChg chg="add mod">
          <ac:chgData name="Philippe Karan" userId="c2e8f618-9ffe-4e23-aa52-34539506ef1c" providerId="ADAL" clId="{E8F4D8F7-B644-4C90-B48F-865583813CD9}" dt="2023-04-19T16:18:36.741" v="8319" actId="1037"/>
          <ac:grpSpMkLst>
            <pc:docMk/>
            <pc:sldMk cId="1495621290" sldId="328"/>
            <ac:grpSpMk id="539" creationId="{02BE421F-3337-1D7D-4F01-4D8B6D00EAC0}"/>
          </ac:grpSpMkLst>
        </pc:grpChg>
        <pc:grpChg chg="add mod">
          <ac:chgData name="Philippe Karan" userId="c2e8f618-9ffe-4e23-aa52-34539506ef1c" providerId="ADAL" clId="{E8F4D8F7-B644-4C90-B48F-865583813CD9}" dt="2023-04-19T16:18:36.741" v="8319" actId="1037"/>
          <ac:grpSpMkLst>
            <pc:docMk/>
            <pc:sldMk cId="1495621290" sldId="328"/>
            <ac:grpSpMk id="542" creationId="{345E381D-7FBD-8849-5B60-5D52A6AE982A}"/>
          </ac:grpSpMkLst>
        </pc:grpChg>
        <pc:grpChg chg="add mod">
          <ac:chgData name="Philippe Karan" userId="c2e8f618-9ffe-4e23-aa52-34539506ef1c" providerId="ADAL" clId="{E8F4D8F7-B644-4C90-B48F-865583813CD9}" dt="2023-04-19T16:18:36.741" v="8319" actId="1037"/>
          <ac:grpSpMkLst>
            <pc:docMk/>
            <pc:sldMk cId="1495621290" sldId="328"/>
            <ac:grpSpMk id="545" creationId="{CE8FAEDB-A568-9CDE-9DCC-ECDD20D66DDF}"/>
          </ac:grpSpMkLst>
        </pc:grpChg>
        <pc:grpChg chg="add mod">
          <ac:chgData name="Philippe Karan" userId="c2e8f618-9ffe-4e23-aa52-34539506ef1c" providerId="ADAL" clId="{E8F4D8F7-B644-4C90-B48F-865583813CD9}" dt="2023-04-19T16:18:36.741" v="8319" actId="1037"/>
          <ac:grpSpMkLst>
            <pc:docMk/>
            <pc:sldMk cId="1495621290" sldId="328"/>
            <ac:grpSpMk id="548" creationId="{24923AF7-12D8-495B-8FF0-E8FB99F8418D}"/>
          </ac:grpSpMkLst>
        </pc:grpChg>
        <pc:grpChg chg="add mod">
          <ac:chgData name="Philippe Karan" userId="c2e8f618-9ffe-4e23-aa52-34539506ef1c" providerId="ADAL" clId="{E8F4D8F7-B644-4C90-B48F-865583813CD9}" dt="2023-04-19T16:18:36.741" v="8319" actId="1037"/>
          <ac:grpSpMkLst>
            <pc:docMk/>
            <pc:sldMk cId="1495621290" sldId="328"/>
            <ac:grpSpMk id="551" creationId="{F699BE24-175C-89C8-2144-3DD6FEDA5301}"/>
          </ac:grpSpMkLst>
        </pc:grpChg>
        <pc:grpChg chg="add mod">
          <ac:chgData name="Philippe Karan" userId="c2e8f618-9ffe-4e23-aa52-34539506ef1c" providerId="ADAL" clId="{E8F4D8F7-B644-4C90-B48F-865583813CD9}" dt="2023-04-19T16:18:36.741" v="8319" actId="1037"/>
          <ac:grpSpMkLst>
            <pc:docMk/>
            <pc:sldMk cId="1495621290" sldId="328"/>
            <ac:grpSpMk id="554" creationId="{B8C962A0-F070-F479-295B-8A604C3FBD91}"/>
          </ac:grpSpMkLst>
        </pc:grpChg>
        <pc:grpChg chg="add mod">
          <ac:chgData name="Philippe Karan" userId="c2e8f618-9ffe-4e23-aa52-34539506ef1c" providerId="ADAL" clId="{E8F4D8F7-B644-4C90-B48F-865583813CD9}" dt="2023-04-19T16:18:36.741" v="8319" actId="1037"/>
          <ac:grpSpMkLst>
            <pc:docMk/>
            <pc:sldMk cId="1495621290" sldId="328"/>
            <ac:grpSpMk id="558" creationId="{BDCD6B62-CBC9-906C-AE55-2036282CA7AF}"/>
          </ac:grpSpMkLst>
        </pc:grpChg>
        <pc:grpChg chg="add mod">
          <ac:chgData name="Philippe Karan" userId="c2e8f618-9ffe-4e23-aa52-34539506ef1c" providerId="ADAL" clId="{E8F4D8F7-B644-4C90-B48F-865583813CD9}" dt="2023-04-19T16:18:36.741" v="8319" actId="1037"/>
          <ac:grpSpMkLst>
            <pc:docMk/>
            <pc:sldMk cId="1495621290" sldId="328"/>
            <ac:grpSpMk id="561" creationId="{07532626-631A-FB47-5D5C-13594E1E59B4}"/>
          </ac:grpSpMkLst>
        </pc:grpChg>
        <pc:grpChg chg="del mod">
          <ac:chgData name="Philippe Karan" userId="c2e8f618-9ffe-4e23-aa52-34539506ef1c" providerId="ADAL" clId="{E8F4D8F7-B644-4C90-B48F-865583813CD9}" dt="2023-04-19T15:11:08.042" v="7672" actId="478"/>
          <ac:grpSpMkLst>
            <pc:docMk/>
            <pc:sldMk cId="1495621290" sldId="328"/>
            <ac:grpSpMk id="569" creationId="{1E8C49C4-3A71-04B5-AD8A-2CBD6C86B297}"/>
          </ac:grpSpMkLst>
        </pc:grpChg>
        <pc:grpChg chg="del mod">
          <ac:chgData name="Philippe Karan" userId="c2e8f618-9ffe-4e23-aa52-34539506ef1c" providerId="ADAL" clId="{E8F4D8F7-B644-4C90-B48F-865583813CD9}" dt="2023-04-19T15:11:08.042" v="7672" actId="478"/>
          <ac:grpSpMkLst>
            <pc:docMk/>
            <pc:sldMk cId="1495621290" sldId="328"/>
            <ac:grpSpMk id="570" creationId="{8BD83689-9654-3203-DD50-245FEE21E0D0}"/>
          </ac:grpSpMkLst>
        </pc:grpChg>
        <pc:grpChg chg="del mod">
          <ac:chgData name="Philippe Karan" userId="c2e8f618-9ffe-4e23-aa52-34539506ef1c" providerId="ADAL" clId="{E8F4D8F7-B644-4C90-B48F-865583813CD9}" dt="2023-04-19T15:11:08.042" v="7672" actId="478"/>
          <ac:grpSpMkLst>
            <pc:docMk/>
            <pc:sldMk cId="1495621290" sldId="328"/>
            <ac:grpSpMk id="574" creationId="{88AA0E1A-EA0B-B72E-F3E8-175AB837D636}"/>
          </ac:grpSpMkLst>
        </pc:grpChg>
        <pc:grpChg chg="mod">
          <ac:chgData name="Philippe Karan" userId="c2e8f618-9ffe-4e23-aa52-34539506ef1c" providerId="ADAL" clId="{E8F4D8F7-B644-4C90-B48F-865583813CD9}" dt="2023-04-19T16:18:36.741" v="8319" actId="1037"/>
          <ac:grpSpMkLst>
            <pc:docMk/>
            <pc:sldMk cId="1495621290" sldId="328"/>
            <ac:grpSpMk id="578" creationId="{17E09E6C-B139-2BBE-8763-5B09C0A38150}"/>
          </ac:grpSpMkLst>
        </pc:grpChg>
        <pc:grpChg chg="mod">
          <ac:chgData name="Philippe Karan" userId="c2e8f618-9ffe-4e23-aa52-34539506ef1c" providerId="ADAL" clId="{E8F4D8F7-B644-4C90-B48F-865583813CD9}" dt="2023-04-19T16:18:36.741" v="8319" actId="1037"/>
          <ac:grpSpMkLst>
            <pc:docMk/>
            <pc:sldMk cId="1495621290" sldId="328"/>
            <ac:grpSpMk id="582" creationId="{DDCB3982-7601-1FE1-05EA-687B501C1D6E}"/>
          </ac:grpSpMkLst>
        </pc:grpChg>
        <pc:grpChg chg="mod">
          <ac:chgData name="Philippe Karan" userId="c2e8f618-9ffe-4e23-aa52-34539506ef1c" providerId="ADAL" clId="{E8F4D8F7-B644-4C90-B48F-865583813CD9}" dt="2023-04-19T16:18:36.741" v="8319" actId="1037"/>
          <ac:grpSpMkLst>
            <pc:docMk/>
            <pc:sldMk cId="1495621290" sldId="328"/>
            <ac:grpSpMk id="586" creationId="{DC238985-B28A-74A0-12C0-11602D9B863A}"/>
          </ac:grpSpMkLst>
        </pc:grpChg>
        <pc:grpChg chg="mod">
          <ac:chgData name="Philippe Karan" userId="c2e8f618-9ffe-4e23-aa52-34539506ef1c" providerId="ADAL" clId="{E8F4D8F7-B644-4C90-B48F-865583813CD9}" dt="2023-04-19T16:18:36.741" v="8319" actId="1037"/>
          <ac:grpSpMkLst>
            <pc:docMk/>
            <pc:sldMk cId="1495621290" sldId="328"/>
            <ac:grpSpMk id="590" creationId="{9C27E961-DB03-57CD-CEEC-746D6A0B1D07}"/>
          </ac:grpSpMkLst>
        </pc:grpChg>
        <pc:grpChg chg="mod">
          <ac:chgData name="Philippe Karan" userId="c2e8f618-9ffe-4e23-aa52-34539506ef1c" providerId="ADAL" clId="{E8F4D8F7-B644-4C90-B48F-865583813CD9}" dt="2023-04-19T16:18:36.741" v="8319" actId="1037"/>
          <ac:grpSpMkLst>
            <pc:docMk/>
            <pc:sldMk cId="1495621290" sldId="328"/>
            <ac:grpSpMk id="602" creationId="{6A987A69-C54A-1D09-6BE3-663E62090079}"/>
          </ac:grpSpMkLst>
        </pc:grpChg>
        <pc:grpChg chg="mod">
          <ac:chgData name="Philippe Karan" userId="c2e8f618-9ffe-4e23-aa52-34539506ef1c" providerId="ADAL" clId="{E8F4D8F7-B644-4C90-B48F-865583813CD9}" dt="2023-04-19T16:18:36.741" v="8319" actId="1037"/>
          <ac:grpSpMkLst>
            <pc:docMk/>
            <pc:sldMk cId="1495621290" sldId="328"/>
            <ac:grpSpMk id="606" creationId="{5885D432-2CCA-A88E-619F-DF9E0833AD1A}"/>
          </ac:grpSpMkLst>
        </pc:grpChg>
        <pc:grpChg chg="mod">
          <ac:chgData name="Philippe Karan" userId="c2e8f618-9ffe-4e23-aa52-34539506ef1c" providerId="ADAL" clId="{E8F4D8F7-B644-4C90-B48F-865583813CD9}" dt="2023-04-19T16:18:36.741" v="8319" actId="1037"/>
          <ac:grpSpMkLst>
            <pc:docMk/>
            <pc:sldMk cId="1495621290" sldId="328"/>
            <ac:grpSpMk id="610" creationId="{FF1B22BA-EAB4-9715-4228-3C10DE5B2812}"/>
          </ac:grpSpMkLst>
        </pc:grpChg>
        <pc:grpChg chg="mod">
          <ac:chgData name="Philippe Karan" userId="c2e8f618-9ffe-4e23-aa52-34539506ef1c" providerId="ADAL" clId="{E8F4D8F7-B644-4C90-B48F-865583813CD9}" dt="2023-04-19T16:18:36.741" v="8319" actId="1037"/>
          <ac:grpSpMkLst>
            <pc:docMk/>
            <pc:sldMk cId="1495621290" sldId="328"/>
            <ac:grpSpMk id="614" creationId="{EC324B6A-3309-482F-52A6-95DA05260313}"/>
          </ac:grpSpMkLst>
        </pc:grpChg>
        <pc:grpChg chg="mod">
          <ac:chgData name="Philippe Karan" userId="c2e8f618-9ffe-4e23-aa52-34539506ef1c" providerId="ADAL" clId="{E8F4D8F7-B644-4C90-B48F-865583813CD9}" dt="2023-04-19T16:18:36.741" v="8319" actId="1037"/>
          <ac:grpSpMkLst>
            <pc:docMk/>
            <pc:sldMk cId="1495621290" sldId="328"/>
            <ac:grpSpMk id="618" creationId="{E7D7A76D-CE6C-8DE2-2494-0905C110658A}"/>
          </ac:grpSpMkLst>
        </pc:grpChg>
        <pc:grpChg chg="mod">
          <ac:chgData name="Philippe Karan" userId="c2e8f618-9ffe-4e23-aa52-34539506ef1c" providerId="ADAL" clId="{E8F4D8F7-B644-4C90-B48F-865583813CD9}" dt="2023-04-19T16:18:36.741" v="8319" actId="1037"/>
          <ac:grpSpMkLst>
            <pc:docMk/>
            <pc:sldMk cId="1495621290" sldId="328"/>
            <ac:grpSpMk id="622" creationId="{6787F1FB-134A-011F-026A-6A294A846A57}"/>
          </ac:grpSpMkLst>
        </pc:grpChg>
        <pc:grpChg chg="del mod">
          <ac:chgData name="Philippe Karan" userId="c2e8f618-9ffe-4e23-aa52-34539506ef1c" providerId="ADAL" clId="{E8F4D8F7-B644-4C90-B48F-865583813CD9}" dt="2023-04-19T15:11:17.924" v="7674" actId="478"/>
          <ac:grpSpMkLst>
            <pc:docMk/>
            <pc:sldMk cId="1495621290" sldId="328"/>
            <ac:grpSpMk id="676" creationId="{18EC5909-6184-7E0F-138D-DC78C068901B}"/>
          </ac:grpSpMkLst>
        </pc:grpChg>
        <pc:grpChg chg="del mod">
          <ac:chgData name="Philippe Karan" userId="c2e8f618-9ffe-4e23-aa52-34539506ef1c" providerId="ADAL" clId="{E8F4D8F7-B644-4C90-B48F-865583813CD9}" dt="2023-04-19T15:11:19.549" v="7676" actId="478"/>
          <ac:grpSpMkLst>
            <pc:docMk/>
            <pc:sldMk cId="1495621290" sldId="328"/>
            <ac:grpSpMk id="680" creationId="{A8FED47D-0715-A830-5F34-E1AA2E9CCAD9}"/>
          </ac:grpSpMkLst>
        </pc:grpChg>
        <pc:grpChg chg="del mod">
          <ac:chgData name="Philippe Karan" userId="c2e8f618-9ffe-4e23-aa52-34539506ef1c" providerId="ADAL" clId="{E8F4D8F7-B644-4C90-B48F-865583813CD9}" dt="2023-04-19T15:11:20.733" v="7678" actId="478"/>
          <ac:grpSpMkLst>
            <pc:docMk/>
            <pc:sldMk cId="1495621290" sldId="328"/>
            <ac:grpSpMk id="684" creationId="{8AEC33F9-790E-2E07-6745-C26C7679CE2B}"/>
          </ac:grpSpMkLst>
        </pc:grpChg>
        <pc:grpChg chg="mod">
          <ac:chgData name="Philippe Karan" userId="c2e8f618-9ffe-4e23-aa52-34539506ef1c" providerId="ADAL" clId="{E8F4D8F7-B644-4C90-B48F-865583813CD9}" dt="2023-04-19T16:18:36.741" v="8319" actId="1037"/>
          <ac:grpSpMkLst>
            <pc:docMk/>
            <pc:sldMk cId="1495621290" sldId="328"/>
            <ac:grpSpMk id="688" creationId="{5EDBADAD-39A5-F785-5931-5EDED731647B}"/>
          </ac:grpSpMkLst>
        </pc:grpChg>
        <pc:grpChg chg="mod">
          <ac:chgData name="Philippe Karan" userId="c2e8f618-9ffe-4e23-aa52-34539506ef1c" providerId="ADAL" clId="{E8F4D8F7-B644-4C90-B48F-865583813CD9}" dt="2023-04-19T16:18:36.741" v="8319" actId="1037"/>
          <ac:grpSpMkLst>
            <pc:docMk/>
            <pc:sldMk cId="1495621290" sldId="328"/>
            <ac:grpSpMk id="692" creationId="{8765FEEC-8076-A4F5-A248-72C5DF9033BD}"/>
          </ac:grpSpMkLst>
        </pc:grpChg>
        <pc:grpChg chg="mod">
          <ac:chgData name="Philippe Karan" userId="c2e8f618-9ffe-4e23-aa52-34539506ef1c" providerId="ADAL" clId="{E8F4D8F7-B644-4C90-B48F-865583813CD9}" dt="2023-04-19T16:18:36.741" v="8319" actId="1037"/>
          <ac:grpSpMkLst>
            <pc:docMk/>
            <pc:sldMk cId="1495621290" sldId="328"/>
            <ac:grpSpMk id="696" creationId="{A47DA80E-7BAF-133E-ACB1-5B2EC669D5C0}"/>
          </ac:grpSpMkLst>
        </pc:grpChg>
        <pc:grpChg chg="mod">
          <ac:chgData name="Philippe Karan" userId="c2e8f618-9ffe-4e23-aa52-34539506ef1c" providerId="ADAL" clId="{E8F4D8F7-B644-4C90-B48F-865583813CD9}" dt="2023-04-19T16:18:36.741" v="8319" actId="1037"/>
          <ac:grpSpMkLst>
            <pc:docMk/>
            <pc:sldMk cId="1495621290" sldId="328"/>
            <ac:grpSpMk id="700" creationId="{AD86EEF3-1FA5-C42B-CA0E-0DB5AF760B58}"/>
          </ac:grpSpMkLst>
        </pc:grpChg>
        <pc:grpChg chg="mod">
          <ac:chgData name="Philippe Karan" userId="c2e8f618-9ffe-4e23-aa52-34539506ef1c" providerId="ADAL" clId="{E8F4D8F7-B644-4C90-B48F-865583813CD9}" dt="2023-04-19T16:18:36.741" v="8319" actId="1037"/>
          <ac:grpSpMkLst>
            <pc:docMk/>
            <pc:sldMk cId="1495621290" sldId="328"/>
            <ac:grpSpMk id="704" creationId="{B07FD9F4-51A5-00C6-FC3D-8E667AFA887C}"/>
          </ac:grpSpMkLst>
        </pc:grpChg>
        <pc:grpChg chg="mod">
          <ac:chgData name="Philippe Karan" userId="c2e8f618-9ffe-4e23-aa52-34539506ef1c" providerId="ADAL" clId="{E8F4D8F7-B644-4C90-B48F-865583813CD9}" dt="2023-04-19T16:18:36.741" v="8319" actId="1037"/>
          <ac:grpSpMkLst>
            <pc:docMk/>
            <pc:sldMk cId="1495621290" sldId="328"/>
            <ac:grpSpMk id="708" creationId="{94BDB6C6-5BA5-C350-F3CC-976DCCE2C469}"/>
          </ac:grpSpMkLst>
        </pc:grpChg>
        <pc:grpChg chg="mod">
          <ac:chgData name="Philippe Karan" userId="c2e8f618-9ffe-4e23-aa52-34539506ef1c" providerId="ADAL" clId="{E8F4D8F7-B644-4C90-B48F-865583813CD9}" dt="2023-04-19T16:18:36.741" v="8319" actId="1037"/>
          <ac:grpSpMkLst>
            <pc:docMk/>
            <pc:sldMk cId="1495621290" sldId="328"/>
            <ac:grpSpMk id="712" creationId="{C07736FB-4A24-39C0-D1EB-C4269EE2993B}"/>
          </ac:grpSpMkLst>
        </pc:grpChg>
        <pc:grpChg chg="mod">
          <ac:chgData name="Philippe Karan" userId="c2e8f618-9ffe-4e23-aa52-34539506ef1c" providerId="ADAL" clId="{E8F4D8F7-B644-4C90-B48F-865583813CD9}" dt="2023-04-19T16:18:36.741" v="8319" actId="1037"/>
          <ac:grpSpMkLst>
            <pc:docMk/>
            <pc:sldMk cId="1495621290" sldId="328"/>
            <ac:grpSpMk id="716" creationId="{9C2EEEC9-3877-058A-3200-8A888271F6E8}"/>
          </ac:grpSpMkLst>
        </pc:grpChg>
        <pc:grpChg chg="mod">
          <ac:chgData name="Philippe Karan" userId="c2e8f618-9ffe-4e23-aa52-34539506ef1c" providerId="ADAL" clId="{E8F4D8F7-B644-4C90-B48F-865583813CD9}" dt="2023-04-19T16:18:36.741" v="8319" actId="1037"/>
          <ac:grpSpMkLst>
            <pc:docMk/>
            <pc:sldMk cId="1495621290" sldId="328"/>
            <ac:grpSpMk id="720" creationId="{1DC65F79-C2B9-4987-1EF0-694A74B0C9AE}"/>
          </ac:grpSpMkLst>
        </pc:grpChg>
        <pc:graphicFrameChg chg="add del mod">
          <ac:chgData name="Philippe Karan" userId="c2e8f618-9ffe-4e23-aa52-34539506ef1c" providerId="ADAL" clId="{E8F4D8F7-B644-4C90-B48F-865583813CD9}" dt="2023-04-19T15:42:09.178" v="7985" actId="478"/>
          <ac:graphicFrameMkLst>
            <pc:docMk/>
            <pc:sldMk cId="1495621290" sldId="328"/>
            <ac:graphicFrameMk id="18" creationId="{E06FED22-7244-3E22-C37A-D72D4201DDE6}"/>
          </ac:graphicFrameMkLst>
        </pc:graphicFrameChg>
        <pc:graphicFrameChg chg="add del mod">
          <ac:chgData name="Philippe Karan" userId="c2e8f618-9ffe-4e23-aa52-34539506ef1c" providerId="ADAL" clId="{E8F4D8F7-B644-4C90-B48F-865583813CD9}" dt="2023-04-19T16:11:37.203" v="8193" actId="478"/>
          <ac:graphicFrameMkLst>
            <pc:docMk/>
            <pc:sldMk cId="1495621290" sldId="328"/>
            <ac:graphicFrameMk id="40" creationId="{3F4E90E2-76FC-00AA-E9AC-ABD2E16B1D21}"/>
          </ac:graphicFrameMkLst>
        </pc:graphicFrameChg>
        <pc:graphicFrameChg chg="add del mod">
          <ac:chgData name="Philippe Karan" userId="c2e8f618-9ffe-4e23-aa52-34539506ef1c" providerId="ADAL" clId="{E8F4D8F7-B644-4C90-B48F-865583813CD9}" dt="2023-04-19T16:11:35.713" v="8192" actId="478"/>
          <ac:graphicFrameMkLst>
            <pc:docMk/>
            <pc:sldMk cId="1495621290" sldId="328"/>
            <ac:graphicFrameMk id="41" creationId="{D4055569-0E9D-4FFD-56AD-389FB8287674}"/>
          </ac:graphicFrameMkLst>
        </pc:graphicFrameChg>
        <pc:graphicFrameChg chg="add del mod">
          <ac:chgData name="Philippe Karan" userId="c2e8f618-9ffe-4e23-aa52-34539506ef1c" providerId="ADAL" clId="{E8F4D8F7-B644-4C90-B48F-865583813CD9}" dt="2023-04-19T16:11:38.913" v="8194" actId="478"/>
          <ac:graphicFrameMkLst>
            <pc:docMk/>
            <pc:sldMk cId="1495621290" sldId="328"/>
            <ac:graphicFrameMk id="42" creationId="{2841D529-65B0-A0D9-BCE1-07A11FCCFDEB}"/>
          </ac:graphicFrameMkLst>
        </pc:graphicFrameChg>
        <pc:picChg chg="mod">
          <ac:chgData name="Philippe Karan" userId="c2e8f618-9ffe-4e23-aa52-34539506ef1c" providerId="ADAL" clId="{E8F4D8F7-B644-4C90-B48F-865583813CD9}" dt="2023-04-19T15:41:16.178" v="7974" actId="1076"/>
          <ac:picMkLst>
            <pc:docMk/>
            <pc:sldMk cId="1495621290" sldId="328"/>
            <ac:picMk id="20" creationId="{58731E32-B1B6-B1BD-13A6-40549FE59696}"/>
          </ac:picMkLst>
        </pc:picChg>
        <pc:picChg chg="mod">
          <ac:chgData name="Philippe Karan" userId="c2e8f618-9ffe-4e23-aa52-34539506ef1c" providerId="ADAL" clId="{E8F4D8F7-B644-4C90-B48F-865583813CD9}" dt="2023-04-19T15:41:16.178" v="7974" actId="1076"/>
          <ac:picMkLst>
            <pc:docMk/>
            <pc:sldMk cId="1495621290" sldId="328"/>
            <ac:picMk id="21" creationId="{AEBDB878-F763-6897-F607-6FE3F744FDE5}"/>
          </ac:picMkLst>
        </pc:picChg>
        <pc:picChg chg="mod">
          <ac:chgData name="Philippe Karan" userId="c2e8f618-9ffe-4e23-aa52-34539506ef1c" providerId="ADAL" clId="{E8F4D8F7-B644-4C90-B48F-865583813CD9}" dt="2023-04-19T15:41:16.178" v="7974" actId="1076"/>
          <ac:picMkLst>
            <pc:docMk/>
            <pc:sldMk cId="1495621290" sldId="328"/>
            <ac:picMk id="22" creationId="{D45BFDF6-EC43-9B94-AAAD-14762CFDEF13}"/>
          </ac:picMkLst>
        </pc:picChg>
        <pc:picChg chg="mod">
          <ac:chgData name="Philippe Karan" userId="c2e8f618-9ffe-4e23-aa52-34539506ef1c" providerId="ADAL" clId="{E8F4D8F7-B644-4C90-B48F-865583813CD9}" dt="2023-04-19T15:40:32.960" v="7969" actId="1076"/>
          <ac:picMkLst>
            <pc:docMk/>
            <pc:sldMk cId="1495621290" sldId="328"/>
            <ac:picMk id="24" creationId="{E829AD0F-CD48-1EBB-FB46-04305FFF1DB5}"/>
          </ac:picMkLst>
        </pc:picChg>
        <pc:picChg chg="mod">
          <ac:chgData name="Philippe Karan" userId="c2e8f618-9ffe-4e23-aa52-34539506ef1c" providerId="ADAL" clId="{E8F4D8F7-B644-4C90-B48F-865583813CD9}" dt="2023-04-19T15:40:32.960" v="7969" actId="1076"/>
          <ac:picMkLst>
            <pc:docMk/>
            <pc:sldMk cId="1495621290" sldId="328"/>
            <ac:picMk id="25" creationId="{B5DB52F0-F210-A6F2-A05D-07DE5569BD92}"/>
          </ac:picMkLst>
        </pc:picChg>
        <pc:picChg chg="mod">
          <ac:chgData name="Philippe Karan" userId="c2e8f618-9ffe-4e23-aa52-34539506ef1c" providerId="ADAL" clId="{E8F4D8F7-B644-4C90-B48F-865583813CD9}" dt="2023-04-19T15:40:32.960" v="7969" actId="1076"/>
          <ac:picMkLst>
            <pc:docMk/>
            <pc:sldMk cId="1495621290" sldId="328"/>
            <ac:picMk id="26" creationId="{0A0C8C69-0743-8039-1957-65B9496B0898}"/>
          </ac:picMkLst>
        </pc:picChg>
        <pc:picChg chg="mod">
          <ac:chgData name="Philippe Karan" userId="c2e8f618-9ffe-4e23-aa52-34539506ef1c" providerId="ADAL" clId="{E8F4D8F7-B644-4C90-B48F-865583813CD9}" dt="2023-04-19T15:40:14.741" v="7967" actId="14100"/>
          <ac:picMkLst>
            <pc:docMk/>
            <pc:sldMk cId="1495621290" sldId="328"/>
            <ac:picMk id="28" creationId="{95EB47E4-41F3-B532-9C8B-9EAFC6BBD1B9}"/>
          </ac:picMkLst>
        </pc:picChg>
        <pc:picChg chg="mod">
          <ac:chgData name="Philippe Karan" userId="c2e8f618-9ffe-4e23-aa52-34539506ef1c" providerId="ADAL" clId="{E8F4D8F7-B644-4C90-B48F-865583813CD9}" dt="2023-04-19T15:40:14.741" v="7967" actId="14100"/>
          <ac:picMkLst>
            <pc:docMk/>
            <pc:sldMk cId="1495621290" sldId="328"/>
            <ac:picMk id="29" creationId="{EF812780-4383-4D32-52A0-191E9D9AB605}"/>
          </ac:picMkLst>
        </pc:picChg>
        <pc:picChg chg="mod">
          <ac:chgData name="Philippe Karan" userId="c2e8f618-9ffe-4e23-aa52-34539506ef1c" providerId="ADAL" clId="{E8F4D8F7-B644-4C90-B48F-865583813CD9}" dt="2023-04-19T15:40:14.741" v="7967" actId="14100"/>
          <ac:picMkLst>
            <pc:docMk/>
            <pc:sldMk cId="1495621290" sldId="328"/>
            <ac:picMk id="30" creationId="{5CDED882-2646-42FD-55CD-6E0E76D20C08}"/>
          </ac:picMkLst>
        </pc:picChg>
        <pc:picChg chg="add del mod">
          <ac:chgData name="Philippe Karan" userId="c2e8f618-9ffe-4e23-aa52-34539506ef1c" providerId="ADAL" clId="{E8F4D8F7-B644-4C90-B48F-865583813CD9}" dt="2023-04-19T15:47:27.096" v="8020" actId="478"/>
          <ac:picMkLst>
            <pc:docMk/>
            <pc:sldMk cId="1495621290" sldId="328"/>
            <ac:picMk id="31" creationId="{9D076912-A437-04A4-3ED6-1925F30838F3}"/>
          </ac:picMkLst>
        </pc:picChg>
        <pc:picChg chg="add del mod">
          <ac:chgData name="Philippe Karan" userId="c2e8f618-9ffe-4e23-aa52-34539506ef1c" providerId="ADAL" clId="{E8F4D8F7-B644-4C90-B48F-865583813CD9}" dt="2023-04-19T15:42:39.217" v="7991" actId="478"/>
          <ac:picMkLst>
            <pc:docMk/>
            <pc:sldMk cId="1495621290" sldId="328"/>
            <ac:picMk id="32" creationId="{57E5F55C-B655-292F-59FA-F62DB4D1EC97}"/>
          </ac:picMkLst>
        </pc:picChg>
        <pc:picChg chg="add del mod">
          <ac:chgData name="Philippe Karan" userId="c2e8f618-9ffe-4e23-aa52-34539506ef1c" providerId="ADAL" clId="{E8F4D8F7-B644-4C90-B48F-865583813CD9}" dt="2023-04-19T15:47:27.096" v="8020" actId="478"/>
          <ac:picMkLst>
            <pc:docMk/>
            <pc:sldMk cId="1495621290" sldId="328"/>
            <ac:picMk id="33" creationId="{C5C5326A-ACBC-5F9A-D26D-83DDDDC2820C}"/>
          </ac:picMkLst>
        </pc:picChg>
        <pc:picChg chg="add del mod">
          <ac:chgData name="Philippe Karan" userId="c2e8f618-9ffe-4e23-aa52-34539506ef1c" providerId="ADAL" clId="{E8F4D8F7-B644-4C90-B48F-865583813CD9}" dt="2023-04-19T15:47:28.098" v="8021" actId="478"/>
          <ac:picMkLst>
            <pc:docMk/>
            <pc:sldMk cId="1495621290" sldId="328"/>
            <ac:picMk id="34" creationId="{6381F873-998D-6A9C-FFB2-34C8659E5172}"/>
          </ac:picMkLst>
        </pc:picChg>
        <pc:picChg chg="add del mod">
          <ac:chgData name="Philippe Karan" userId="c2e8f618-9ffe-4e23-aa52-34539506ef1c" providerId="ADAL" clId="{E8F4D8F7-B644-4C90-B48F-865583813CD9}" dt="2023-04-19T15:47:27.096" v="8020" actId="478"/>
          <ac:picMkLst>
            <pc:docMk/>
            <pc:sldMk cId="1495621290" sldId="328"/>
            <ac:picMk id="35" creationId="{D9B8658F-F492-3948-EF7B-85AA741D392A}"/>
          </ac:picMkLst>
        </pc:picChg>
        <pc:picChg chg="add del mod">
          <ac:chgData name="Philippe Karan" userId="c2e8f618-9ffe-4e23-aa52-34539506ef1c" providerId="ADAL" clId="{E8F4D8F7-B644-4C90-B48F-865583813CD9}" dt="2023-04-19T15:47:27.096" v="8020" actId="478"/>
          <ac:picMkLst>
            <pc:docMk/>
            <pc:sldMk cId="1495621290" sldId="328"/>
            <ac:picMk id="36" creationId="{99BD1E4D-6C1A-A8FE-A67D-7D55C8841739}"/>
          </ac:picMkLst>
        </pc:picChg>
        <pc:picChg chg="add del mod">
          <ac:chgData name="Philippe Karan" userId="c2e8f618-9ffe-4e23-aa52-34539506ef1c" providerId="ADAL" clId="{E8F4D8F7-B644-4C90-B48F-865583813CD9}" dt="2023-04-19T15:47:29.040" v="8022" actId="478"/>
          <ac:picMkLst>
            <pc:docMk/>
            <pc:sldMk cId="1495621290" sldId="328"/>
            <ac:picMk id="37" creationId="{2B5964E4-7DF0-5DBD-0A65-ADCC20B71951}"/>
          </ac:picMkLst>
        </pc:picChg>
        <pc:picChg chg="add del mod">
          <ac:chgData name="Philippe Karan" userId="c2e8f618-9ffe-4e23-aa52-34539506ef1c" providerId="ADAL" clId="{E8F4D8F7-B644-4C90-B48F-865583813CD9}" dt="2023-04-19T15:47:27.096" v="8020" actId="478"/>
          <ac:picMkLst>
            <pc:docMk/>
            <pc:sldMk cId="1495621290" sldId="328"/>
            <ac:picMk id="38" creationId="{449C112B-583C-CAE5-B655-66E568B50064}"/>
          </ac:picMkLst>
        </pc:picChg>
        <pc:picChg chg="add del mod">
          <ac:chgData name="Philippe Karan" userId="c2e8f618-9ffe-4e23-aa52-34539506ef1c" providerId="ADAL" clId="{E8F4D8F7-B644-4C90-B48F-865583813CD9}" dt="2023-04-19T15:47:27.096" v="8020" actId="478"/>
          <ac:picMkLst>
            <pc:docMk/>
            <pc:sldMk cId="1495621290" sldId="328"/>
            <ac:picMk id="39" creationId="{5A1952A2-2540-E6D4-8455-BF03AEC12B9D}"/>
          </ac:picMkLst>
        </pc:picChg>
        <pc:picChg chg="add mod modCrop">
          <ac:chgData name="Philippe Karan" userId="c2e8f618-9ffe-4e23-aa52-34539506ef1c" providerId="ADAL" clId="{E8F4D8F7-B644-4C90-B48F-865583813CD9}" dt="2023-04-19T16:18:36.741" v="8319" actId="1037"/>
          <ac:picMkLst>
            <pc:docMk/>
            <pc:sldMk cId="1495621290" sldId="328"/>
            <ac:picMk id="43" creationId="{543DE2E9-8720-5E30-38E5-DB6B714827F5}"/>
          </ac:picMkLst>
        </pc:picChg>
        <pc:picChg chg="add mod modCrop">
          <ac:chgData name="Philippe Karan" userId="c2e8f618-9ffe-4e23-aa52-34539506ef1c" providerId="ADAL" clId="{E8F4D8F7-B644-4C90-B48F-865583813CD9}" dt="2023-04-19T16:18:36.741" v="8319" actId="1037"/>
          <ac:picMkLst>
            <pc:docMk/>
            <pc:sldMk cId="1495621290" sldId="328"/>
            <ac:picMk id="44" creationId="{9D8AEE40-A2A3-1ABA-831F-C6F460552922}"/>
          </ac:picMkLst>
        </pc:picChg>
        <pc:picChg chg="add mod modCrop">
          <ac:chgData name="Philippe Karan" userId="c2e8f618-9ffe-4e23-aa52-34539506ef1c" providerId="ADAL" clId="{E8F4D8F7-B644-4C90-B48F-865583813CD9}" dt="2023-04-19T16:18:36.741" v="8319" actId="1037"/>
          <ac:picMkLst>
            <pc:docMk/>
            <pc:sldMk cId="1495621290" sldId="328"/>
            <ac:picMk id="45" creationId="{19DBF245-2DDA-422C-9373-4F61E1F2CB57}"/>
          </ac:picMkLst>
        </pc:picChg>
        <pc:picChg chg="add mod modCrop">
          <ac:chgData name="Philippe Karan" userId="c2e8f618-9ffe-4e23-aa52-34539506ef1c" providerId="ADAL" clId="{E8F4D8F7-B644-4C90-B48F-865583813CD9}" dt="2023-04-19T16:18:36.741" v="8319" actId="1037"/>
          <ac:picMkLst>
            <pc:docMk/>
            <pc:sldMk cId="1495621290" sldId="328"/>
            <ac:picMk id="46" creationId="{C7035274-A62D-3DD1-B5F4-914A5D875B1A}"/>
          </ac:picMkLst>
        </pc:picChg>
        <pc:picChg chg="add mod modCrop">
          <ac:chgData name="Philippe Karan" userId="c2e8f618-9ffe-4e23-aa52-34539506ef1c" providerId="ADAL" clId="{E8F4D8F7-B644-4C90-B48F-865583813CD9}" dt="2023-04-19T16:18:36.741" v="8319" actId="1037"/>
          <ac:picMkLst>
            <pc:docMk/>
            <pc:sldMk cId="1495621290" sldId="328"/>
            <ac:picMk id="47" creationId="{AE6E62CF-2E58-752D-AB26-977C89C6001A}"/>
          </ac:picMkLst>
        </pc:picChg>
        <pc:picChg chg="add mod modCrop">
          <ac:chgData name="Philippe Karan" userId="c2e8f618-9ffe-4e23-aa52-34539506ef1c" providerId="ADAL" clId="{E8F4D8F7-B644-4C90-B48F-865583813CD9}" dt="2023-04-19T16:18:36.741" v="8319" actId="1037"/>
          <ac:picMkLst>
            <pc:docMk/>
            <pc:sldMk cId="1495621290" sldId="328"/>
            <ac:picMk id="48" creationId="{EB56983C-1049-D8C4-12B0-7EBDAAD4AFD8}"/>
          </ac:picMkLst>
        </pc:picChg>
        <pc:picChg chg="add mod modCrop">
          <ac:chgData name="Philippe Karan" userId="c2e8f618-9ffe-4e23-aa52-34539506ef1c" providerId="ADAL" clId="{E8F4D8F7-B644-4C90-B48F-865583813CD9}" dt="2023-04-19T16:18:36.741" v="8319" actId="1037"/>
          <ac:picMkLst>
            <pc:docMk/>
            <pc:sldMk cId="1495621290" sldId="328"/>
            <ac:picMk id="49" creationId="{334ADFBE-36C7-CA87-C411-492A9503B1FD}"/>
          </ac:picMkLst>
        </pc:picChg>
        <pc:picChg chg="add mod modCrop">
          <ac:chgData name="Philippe Karan" userId="c2e8f618-9ffe-4e23-aa52-34539506ef1c" providerId="ADAL" clId="{E8F4D8F7-B644-4C90-B48F-865583813CD9}" dt="2023-04-19T16:18:36.741" v="8319" actId="1037"/>
          <ac:picMkLst>
            <pc:docMk/>
            <pc:sldMk cId="1495621290" sldId="328"/>
            <ac:picMk id="50" creationId="{D3D48845-6EAC-F9B7-B0FB-AC34212A7D6E}"/>
          </ac:picMkLst>
        </pc:picChg>
        <pc:picChg chg="add mod modCrop">
          <ac:chgData name="Philippe Karan" userId="c2e8f618-9ffe-4e23-aa52-34539506ef1c" providerId="ADAL" clId="{E8F4D8F7-B644-4C90-B48F-865583813CD9}" dt="2023-04-19T16:18:36.741" v="8319" actId="1037"/>
          <ac:picMkLst>
            <pc:docMk/>
            <pc:sldMk cId="1495621290" sldId="328"/>
            <ac:picMk id="51" creationId="{FD10C490-AFC5-550B-AC34-29EE39E6D92B}"/>
          </ac:picMkLst>
        </pc:picChg>
        <pc:cxnChg chg="add del mod">
          <ac:chgData name="Philippe Karan" userId="c2e8f618-9ffe-4e23-aa52-34539506ef1c" providerId="ADAL" clId="{E8F4D8F7-B644-4C90-B48F-865583813CD9}" dt="2023-04-19T15:12:23.801" v="7712" actId="478"/>
          <ac:cxnSpMkLst>
            <pc:docMk/>
            <pc:sldMk cId="1495621290" sldId="328"/>
            <ac:cxnSpMk id="7" creationId="{96EC57E2-EC91-8137-BB47-95F9D941AFDE}"/>
          </ac:cxnSpMkLst>
        </pc:cxnChg>
        <pc:cxnChg chg="del">
          <ac:chgData name="Philippe Karan" userId="c2e8f618-9ffe-4e23-aa52-34539506ef1c" providerId="ADAL" clId="{E8F4D8F7-B644-4C90-B48F-865583813CD9}" dt="2023-04-17T18:54:56.661" v="4856" actId="478"/>
          <ac:cxnSpMkLst>
            <pc:docMk/>
            <pc:sldMk cId="1495621290" sldId="328"/>
            <ac:cxnSpMk id="10" creationId="{5A3F0F62-867B-3EAD-60FE-485114E149B3}"/>
          </ac:cxnSpMkLst>
        </pc:cxnChg>
        <pc:cxnChg chg="add mod topLvl">
          <ac:chgData name="Philippe Karan" userId="c2e8f618-9ffe-4e23-aa52-34539506ef1c" providerId="ADAL" clId="{E8F4D8F7-B644-4C90-B48F-865583813CD9}" dt="2023-04-19T16:18:36.741" v="8319" actId="1037"/>
          <ac:cxnSpMkLst>
            <pc:docMk/>
            <pc:sldMk cId="1495621290" sldId="328"/>
            <ac:cxnSpMk id="12" creationId="{60FC6701-C543-0F8C-C62B-4F24CA155E01}"/>
          </ac:cxnSpMkLst>
        </pc:cxnChg>
        <pc:cxnChg chg="del">
          <ac:chgData name="Philippe Karan" userId="c2e8f618-9ffe-4e23-aa52-34539506ef1c" providerId="ADAL" clId="{E8F4D8F7-B644-4C90-B48F-865583813CD9}" dt="2023-04-17T18:54:56.661" v="4856" actId="478"/>
          <ac:cxnSpMkLst>
            <pc:docMk/>
            <pc:sldMk cId="1495621290" sldId="328"/>
            <ac:cxnSpMk id="58" creationId="{0950F5CA-B127-9559-5B33-250623703254}"/>
          </ac:cxnSpMkLst>
        </pc:cxnChg>
        <pc:cxnChg chg="del">
          <ac:chgData name="Philippe Karan" userId="c2e8f618-9ffe-4e23-aa52-34539506ef1c" providerId="ADAL" clId="{E8F4D8F7-B644-4C90-B48F-865583813CD9}" dt="2023-04-17T18:54:56.661" v="4856" actId="478"/>
          <ac:cxnSpMkLst>
            <pc:docMk/>
            <pc:sldMk cId="1495621290" sldId="328"/>
            <ac:cxnSpMk id="59" creationId="{9182F75D-BB73-6B71-C34E-C8C5C1F84E45}"/>
          </ac:cxnSpMkLst>
        </pc:cxnChg>
        <pc:cxnChg chg="del">
          <ac:chgData name="Philippe Karan" userId="c2e8f618-9ffe-4e23-aa52-34539506ef1c" providerId="ADAL" clId="{E8F4D8F7-B644-4C90-B48F-865583813CD9}" dt="2023-04-17T18:54:56.661" v="4856" actId="478"/>
          <ac:cxnSpMkLst>
            <pc:docMk/>
            <pc:sldMk cId="1495621290" sldId="328"/>
            <ac:cxnSpMk id="60" creationId="{8E022F35-184E-2A8F-8348-F5C1C108B079}"/>
          </ac:cxnSpMkLst>
        </pc:cxnChg>
        <pc:cxnChg chg="add mod">
          <ac:chgData name="Philippe Karan" userId="c2e8f618-9ffe-4e23-aa52-34539506ef1c" providerId="ADAL" clId="{E8F4D8F7-B644-4C90-B48F-865583813CD9}" dt="2023-04-19T16:18:36.741" v="8319" actId="1037"/>
          <ac:cxnSpMkLst>
            <pc:docMk/>
            <pc:sldMk cId="1495621290" sldId="328"/>
            <ac:cxnSpMk id="63" creationId="{45559A05-9084-8C6D-CA37-5FD5BC2F3B94}"/>
          </ac:cxnSpMkLst>
        </pc:cxnChg>
        <pc:cxnChg chg="add mod">
          <ac:chgData name="Philippe Karan" userId="c2e8f618-9ffe-4e23-aa52-34539506ef1c" providerId="ADAL" clId="{E8F4D8F7-B644-4C90-B48F-865583813CD9}" dt="2023-04-19T16:18:36.741" v="8319" actId="1037"/>
          <ac:cxnSpMkLst>
            <pc:docMk/>
            <pc:sldMk cId="1495621290" sldId="328"/>
            <ac:cxnSpMk id="176" creationId="{A450BD93-5658-F593-D9D7-7D4951125996}"/>
          </ac:cxnSpMkLst>
        </pc:cxnChg>
        <pc:cxnChg chg="add mod">
          <ac:chgData name="Philippe Karan" userId="c2e8f618-9ffe-4e23-aa52-34539506ef1c" providerId="ADAL" clId="{E8F4D8F7-B644-4C90-B48F-865583813CD9}" dt="2023-04-19T16:18:36.741" v="8319" actId="1037"/>
          <ac:cxnSpMkLst>
            <pc:docMk/>
            <pc:sldMk cId="1495621290" sldId="328"/>
            <ac:cxnSpMk id="177" creationId="{521366AB-6F77-BC09-749D-F7BA8CAE6296}"/>
          </ac:cxnSpMkLst>
        </pc:cxnChg>
        <pc:cxnChg chg="add mod">
          <ac:chgData name="Philippe Karan" userId="c2e8f618-9ffe-4e23-aa52-34539506ef1c" providerId="ADAL" clId="{E8F4D8F7-B644-4C90-B48F-865583813CD9}" dt="2023-04-19T16:18:36.741" v="8319" actId="1037"/>
          <ac:cxnSpMkLst>
            <pc:docMk/>
            <pc:sldMk cId="1495621290" sldId="328"/>
            <ac:cxnSpMk id="178" creationId="{42C32D6A-A704-6D5F-178F-ECF53B2390CF}"/>
          </ac:cxnSpMkLst>
        </pc:cxnChg>
        <pc:cxnChg chg="add mod">
          <ac:chgData name="Philippe Karan" userId="c2e8f618-9ffe-4e23-aa52-34539506ef1c" providerId="ADAL" clId="{E8F4D8F7-B644-4C90-B48F-865583813CD9}" dt="2023-04-19T16:18:36.741" v="8319" actId="1037"/>
          <ac:cxnSpMkLst>
            <pc:docMk/>
            <pc:sldMk cId="1495621290" sldId="328"/>
            <ac:cxnSpMk id="179" creationId="{5F58DE2B-03CF-5C06-2A17-36D4E4862A81}"/>
          </ac:cxnSpMkLst>
        </pc:cxnChg>
        <pc:cxnChg chg="add mod">
          <ac:chgData name="Philippe Karan" userId="c2e8f618-9ffe-4e23-aa52-34539506ef1c" providerId="ADAL" clId="{E8F4D8F7-B644-4C90-B48F-865583813CD9}" dt="2023-04-19T16:18:36.741" v="8319" actId="1037"/>
          <ac:cxnSpMkLst>
            <pc:docMk/>
            <pc:sldMk cId="1495621290" sldId="328"/>
            <ac:cxnSpMk id="180" creationId="{E16C5E52-EBDD-1932-E8AB-A11A876686B1}"/>
          </ac:cxnSpMkLst>
        </pc:cxnChg>
        <pc:cxnChg chg="add del mod">
          <ac:chgData name="Philippe Karan" userId="c2e8f618-9ffe-4e23-aa52-34539506ef1c" providerId="ADAL" clId="{E8F4D8F7-B644-4C90-B48F-865583813CD9}" dt="2023-04-19T15:11:25.174" v="7682" actId="478"/>
          <ac:cxnSpMkLst>
            <pc:docMk/>
            <pc:sldMk cId="1495621290" sldId="328"/>
            <ac:cxnSpMk id="181" creationId="{E7278FFF-1973-D50D-0CD5-E0F2F26FD73B}"/>
          </ac:cxnSpMkLst>
        </pc:cxnChg>
        <pc:cxnChg chg="add del mod">
          <ac:chgData name="Philippe Karan" userId="c2e8f618-9ffe-4e23-aa52-34539506ef1c" providerId="ADAL" clId="{E8F4D8F7-B644-4C90-B48F-865583813CD9}" dt="2023-04-19T15:11:23.686" v="7680" actId="478"/>
          <ac:cxnSpMkLst>
            <pc:docMk/>
            <pc:sldMk cId="1495621290" sldId="328"/>
            <ac:cxnSpMk id="182" creationId="{9139C029-3500-ED25-8B5D-25DA9581FBAB}"/>
          </ac:cxnSpMkLst>
        </pc:cxnChg>
        <pc:cxnChg chg="del">
          <ac:chgData name="Philippe Karan" userId="c2e8f618-9ffe-4e23-aa52-34539506ef1c" providerId="ADAL" clId="{E8F4D8F7-B644-4C90-B48F-865583813CD9}" dt="2023-04-17T18:54:56.661" v="4856" actId="478"/>
          <ac:cxnSpMkLst>
            <pc:docMk/>
            <pc:sldMk cId="1495621290" sldId="328"/>
            <ac:cxnSpMk id="184" creationId="{D8644A2C-97EC-F57B-8650-78AA17F4C652}"/>
          </ac:cxnSpMkLst>
        </pc:cxnChg>
        <pc:cxnChg chg="del">
          <ac:chgData name="Philippe Karan" userId="c2e8f618-9ffe-4e23-aa52-34539506ef1c" providerId="ADAL" clId="{E8F4D8F7-B644-4C90-B48F-865583813CD9}" dt="2023-04-17T18:54:56.661" v="4856" actId="478"/>
          <ac:cxnSpMkLst>
            <pc:docMk/>
            <pc:sldMk cId="1495621290" sldId="328"/>
            <ac:cxnSpMk id="185" creationId="{D95091E8-3DB6-EB34-0585-D6550E9A375B}"/>
          </ac:cxnSpMkLst>
        </pc:cxnChg>
        <pc:cxnChg chg="del">
          <ac:chgData name="Philippe Karan" userId="c2e8f618-9ffe-4e23-aa52-34539506ef1c" providerId="ADAL" clId="{E8F4D8F7-B644-4C90-B48F-865583813CD9}" dt="2023-04-17T18:54:56.661" v="4856" actId="478"/>
          <ac:cxnSpMkLst>
            <pc:docMk/>
            <pc:sldMk cId="1495621290" sldId="328"/>
            <ac:cxnSpMk id="186" creationId="{8BD26DC2-BD9D-4CC8-9CDF-9E76F08BDC1D}"/>
          </ac:cxnSpMkLst>
        </pc:cxnChg>
        <pc:cxnChg chg="del">
          <ac:chgData name="Philippe Karan" userId="c2e8f618-9ffe-4e23-aa52-34539506ef1c" providerId="ADAL" clId="{E8F4D8F7-B644-4C90-B48F-865583813CD9}" dt="2023-04-17T18:54:56.661" v="4856" actId="478"/>
          <ac:cxnSpMkLst>
            <pc:docMk/>
            <pc:sldMk cId="1495621290" sldId="328"/>
            <ac:cxnSpMk id="187" creationId="{69101ABA-AE9A-4AD3-ACE0-E7009967DA5F}"/>
          </ac:cxnSpMkLst>
        </pc:cxnChg>
        <pc:cxnChg chg="mod">
          <ac:chgData name="Philippe Karan" userId="c2e8f618-9ffe-4e23-aa52-34539506ef1c" providerId="ADAL" clId="{E8F4D8F7-B644-4C90-B48F-865583813CD9}" dt="2023-04-19T16:18:36.741" v="8319" actId="1037"/>
          <ac:cxnSpMkLst>
            <pc:docMk/>
            <pc:sldMk cId="1495621290" sldId="328"/>
            <ac:cxnSpMk id="188" creationId="{DA420FD0-E85A-86A7-F923-7747DBCF6757}"/>
          </ac:cxnSpMkLst>
        </pc:cxnChg>
        <pc:cxnChg chg="del">
          <ac:chgData name="Philippe Karan" userId="c2e8f618-9ffe-4e23-aa52-34539506ef1c" providerId="ADAL" clId="{E8F4D8F7-B644-4C90-B48F-865583813CD9}" dt="2023-04-17T18:54:56.661" v="4856" actId="478"/>
          <ac:cxnSpMkLst>
            <pc:docMk/>
            <pc:sldMk cId="1495621290" sldId="328"/>
            <ac:cxnSpMk id="189" creationId="{293032E2-A0C1-3478-5454-C6CDB82E2E79}"/>
          </ac:cxnSpMkLst>
        </pc:cxnChg>
        <pc:cxnChg chg="del">
          <ac:chgData name="Philippe Karan" userId="c2e8f618-9ffe-4e23-aa52-34539506ef1c" providerId="ADAL" clId="{E8F4D8F7-B644-4C90-B48F-865583813CD9}" dt="2023-04-17T18:54:56.661" v="4856" actId="478"/>
          <ac:cxnSpMkLst>
            <pc:docMk/>
            <pc:sldMk cId="1495621290" sldId="328"/>
            <ac:cxnSpMk id="190" creationId="{D9A2B1C7-5F9F-4445-7AA2-FFCC061CAC5C}"/>
          </ac:cxnSpMkLst>
        </pc:cxnChg>
        <pc:cxnChg chg="mod">
          <ac:chgData name="Philippe Karan" userId="c2e8f618-9ffe-4e23-aa52-34539506ef1c" providerId="ADAL" clId="{E8F4D8F7-B644-4C90-B48F-865583813CD9}" dt="2023-04-19T16:18:36.741" v="8319" actId="1037"/>
          <ac:cxnSpMkLst>
            <pc:docMk/>
            <pc:sldMk cId="1495621290" sldId="328"/>
            <ac:cxnSpMk id="191" creationId="{56DC3A83-AF02-6665-241F-7C3CEEA3C011}"/>
          </ac:cxnSpMkLst>
        </pc:cxnChg>
        <pc:cxnChg chg="del">
          <ac:chgData name="Philippe Karan" userId="c2e8f618-9ffe-4e23-aa52-34539506ef1c" providerId="ADAL" clId="{E8F4D8F7-B644-4C90-B48F-865583813CD9}" dt="2023-04-17T18:54:56.661" v="4856" actId="478"/>
          <ac:cxnSpMkLst>
            <pc:docMk/>
            <pc:sldMk cId="1495621290" sldId="328"/>
            <ac:cxnSpMk id="512" creationId="{FE45490D-2E82-AF54-F853-78DABFFF0800}"/>
          </ac:cxnSpMkLst>
        </pc:cxnChg>
        <pc:cxnChg chg="del">
          <ac:chgData name="Philippe Karan" userId="c2e8f618-9ffe-4e23-aa52-34539506ef1c" providerId="ADAL" clId="{E8F4D8F7-B644-4C90-B48F-865583813CD9}" dt="2023-04-17T18:54:56.661" v="4856" actId="478"/>
          <ac:cxnSpMkLst>
            <pc:docMk/>
            <pc:sldMk cId="1495621290" sldId="328"/>
            <ac:cxnSpMk id="513" creationId="{0C05BB18-E52E-DD07-2F72-531A40B61EEA}"/>
          </ac:cxnSpMkLst>
        </pc:cxnChg>
        <pc:cxnChg chg="del">
          <ac:chgData name="Philippe Karan" userId="c2e8f618-9ffe-4e23-aa52-34539506ef1c" providerId="ADAL" clId="{E8F4D8F7-B644-4C90-B48F-865583813CD9}" dt="2023-04-17T18:54:56.661" v="4856" actId="478"/>
          <ac:cxnSpMkLst>
            <pc:docMk/>
            <pc:sldMk cId="1495621290" sldId="328"/>
            <ac:cxnSpMk id="514" creationId="{474C4A46-D6C8-D57B-A256-B44EEE676342}"/>
          </ac:cxnSpMkLst>
        </pc:cxnChg>
        <pc:cxnChg chg="add mod">
          <ac:chgData name="Philippe Karan" userId="c2e8f618-9ffe-4e23-aa52-34539506ef1c" providerId="ADAL" clId="{E8F4D8F7-B644-4C90-B48F-865583813CD9}" dt="2023-04-19T16:18:36.741" v="8319" actId="1037"/>
          <ac:cxnSpMkLst>
            <pc:docMk/>
            <pc:sldMk cId="1495621290" sldId="328"/>
            <ac:cxnSpMk id="515" creationId="{41CE4C9E-2D60-FDAC-A989-D54243B8BC97}"/>
          </ac:cxnSpMkLst>
        </pc:cxnChg>
        <pc:cxnChg chg="add mod">
          <ac:chgData name="Philippe Karan" userId="c2e8f618-9ffe-4e23-aa52-34539506ef1c" providerId="ADAL" clId="{E8F4D8F7-B644-4C90-B48F-865583813CD9}" dt="2023-04-19T16:18:36.741" v="8319" actId="1037"/>
          <ac:cxnSpMkLst>
            <pc:docMk/>
            <pc:sldMk cId="1495621290" sldId="328"/>
            <ac:cxnSpMk id="516" creationId="{153168EE-5E9A-5352-B93F-0347895B932E}"/>
          </ac:cxnSpMkLst>
        </pc:cxnChg>
        <pc:cxnChg chg="add mod">
          <ac:chgData name="Philippe Karan" userId="c2e8f618-9ffe-4e23-aa52-34539506ef1c" providerId="ADAL" clId="{E8F4D8F7-B644-4C90-B48F-865583813CD9}" dt="2023-04-19T16:18:36.741" v="8319" actId="1037"/>
          <ac:cxnSpMkLst>
            <pc:docMk/>
            <pc:sldMk cId="1495621290" sldId="328"/>
            <ac:cxnSpMk id="517" creationId="{9E9BA9CD-9811-F03E-835D-91E873238B51}"/>
          </ac:cxnSpMkLst>
        </pc:cxnChg>
        <pc:cxnChg chg="add mod">
          <ac:chgData name="Philippe Karan" userId="c2e8f618-9ffe-4e23-aa52-34539506ef1c" providerId="ADAL" clId="{E8F4D8F7-B644-4C90-B48F-865583813CD9}" dt="2023-04-19T16:18:36.741" v="8319" actId="1037"/>
          <ac:cxnSpMkLst>
            <pc:docMk/>
            <pc:sldMk cId="1495621290" sldId="328"/>
            <ac:cxnSpMk id="518" creationId="{4DD8B002-1F4B-EC80-57C4-A77C7456BB70}"/>
          </ac:cxnSpMkLst>
        </pc:cxnChg>
        <pc:cxnChg chg="add mod">
          <ac:chgData name="Philippe Karan" userId="c2e8f618-9ffe-4e23-aa52-34539506ef1c" providerId="ADAL" clId="{E8F4D8F7-B644-4C90-B48F-865583813CD9}" dt="2023-04-19T16:18:36.741" v="8319" actId="1037"/>
          <ac:cxnSpMkLst>
            <pc:docMk/>
            <pc:sldMk cId="1495621290" sldId="328"/>
            <ac:cxnSpMk id="519" creationId="{3580AD09-15D2-D379-ABE6-791F8FA836FF}"/>
          </ac:cxnSpMkLst>
        </pc:cxnChg>
        <pc:cxnChg chg="mod">
          <ac:chgData name="Philippe Karan" userId="c2e8f618-9ffe-4e23-aa52-34539506ef1c" providerId="ADAL" clId="{E8F4D8F7-B644-4C90-B48F-865583813CD9}" dt="2023-04-17T18:59:37.996" v="4941"/>
          <ac:cxnSpMkLst>
            <pc:docMk/>
            <pc:sldMk cId="1495621290" sldId="328"/>
            <ac:cxnSpMk id="523" creationId="{4360D6A7-0029-A350-539A-5342AA8356C4}"/>
          </ac:cxnSpMkLst>
        </pc:cxnChg>
        <pc:cxnChg chg="add del mod">
          <ac:chgData name="Philippe Karan" userId="c2e8f618-9ffe-4e23-aa52-34539506ef1c" providerId="ADAL" clId="{E8F4D8F7-B644-4C90-B48F-865583813CD9}" dt="2023-04-19T15:11:20.139" v="7677" actId="478"/>
          <ac:cxnSpMkLst>
            <pc:docMk/>
            <pc:sldMk cId="1495621290" sldId="328"/>
            <ac:cxnSpMk id="524" creationId="{ABAA719B-54A3-428E-296D-86F75E4EE649}"/>
          </ac:cxnSpMkLst>
        </pc:cxnChg>
        <pc:cxnChg chg="add del mod">
          <ac:chgData name="Philippe Karan" userId="c2e8f618-9ffe-4e23-aa52-34539506ef1c" providerId="ADAL" clId="{E8F4D8F7-B644-4C90-B48F-865583813CD9}" dt="2023-04-19T15:11:18.899" v="7675" actId="478"/>
          <ac:cxnSpMkLst>
            <pc:docMk/>
            <pc:sldMk cId="1495621290" sldId="328"/>
            <ac:cxnSpMk id="525" creationId="{0B15B501-AAC6-88FF-53BD-FB8C039ED74D}"/>
          </ac:cxnSpMkLst>
        </pc:cxnChg>
        <pc:cxnChg chg="mod">
          <ac:chgData name="Philippe Karan" userId="c2e8f618-9ffe-4e23-aa52-34539506ef1c" providerId="ADAL" clId="{E8F4D8F7-B644-4C90-B48F-865583813CD9}" dt="2023-04-17T19:02:43.727" v="5018" actId="20577"/>
          <ac:cxnSpMkLst>
            <pc:docMk/>
            <pc:sldMk cId="1495621290" sldId="328"/>
            <ac:cxnSpMk id="535" creationId="{26579BAE-586D-C669-9130-D4C89F16092D}"/>
          </ac:cxnSpMkLst>
        </pc:cxnChg>
        <pc:cxnChg chg="mod">
          <ac:chgData name="Philippe Karan" userId="c2e8f618-9ffe-4e23-aa52-34539506ef1c" providerId="ADAL" clId="{E8F4D8F7-B644-4C90-B48F-865583813CD9}" dt="2023-04-17T19:01:30.495" v="5001"/>
          <ac:cxnSpMkLst>
            <pc:docMk/>
            <pc:sldMk cId="1495621290" sldId="328"/>
            <ac:cxnSpMk id="557" creationId="{1B06DA9A-DFFC-1E71-6DAE-49D68FC139DC}"/>
          </ac:cxnSpMkLst>
        </pc:cxnChg>
        <pc:cxnChg chg="add mod">
          <ac:chgData name="Philippe Karan" userId="c2e8f618-9ffe-4e23-aa52-34539506ef1c" providerId="ADAL" clId="{E8F4D8F7-B644-4C90-B48F-865583813CD9}" dt="2023-04-19T16:18:36.741" v="8319" actId="1037"/>
          <ac:cxnSpMkLst>
            <pc:docMk/>
            <pc:sldMk cId="1495621290" sldId="328"/>
            <ac:cxnSpMk id="564" creationId="{BCB097B3-4539-C146-9CF4-11452C18CF3B}"/>
          </ac:cxnSpMkLst>
        </pc:cxnChg>
        <pc:cxnChg chg="add mod">
          <ac:chgData name="Philippe Karan" userId="c2e8f618-9ffe-4e23-aa52-34539506ef1c" providerId="ADAL" clId="{E8F4D8F7-B644-4C90-B48F-865583813CD9}" dt="2023-04-19T16:18:36.741" v="8319" actId="1037"/>
          <ac:cxnSpMkLst>
            <pc:docMk/>
            <pc:sldMk cId="1495621290" sldId="328"/>
            <ac:cxnSpMk id="565" creationId="{162FDE8C-FD18-A482-399E-03B63830565A}"/>
          </ac:cxnSpMkLst>
        </pc:cxnChg>
        <pc:cxnChg chg="add mod">
          <ac:chgData name="Philippe Karan" userId="c2e8f618-9ffe-4e23-aa52-34539506ef1c" providerId="ADAL" clId="{E8F4D8F7-B644-4C90-B48F-865583813CD9}" dt="2023-04-19T16:18:36.741" v="8319" actId="1037"/>
          <ac:cxnSpMkLst>
            <pc:docMk/>
            <pc:sldMk cId="1495621290" sldId="328"/>
            <ac:cxnSpMk id="566" creationId="{22311DEF-9FF5-5FE3-9FEA-DFEA2E2EEECB}"/>
          </ac:cxnSpMkLst>
        </pc:cxnChg>
        <pc:cxnChg chg="del">
          <ac:chgData name="Philippe Karan" userId="c2e8f618-9ffe-4e23-aa52-34539506ef1c" providerId="ADAL" clId="{E8F4D8F7-B644-4C90-B48F-865583813CD9}" dt="2023-04-17T18:54:56.661" v="4856" actId="478"/>
          <ac:cxnSpMkLst>
            <pc:docMk/>
            <pc:sldMk cId="1495621290" sldId="328"/>
            <ac:cxnSpMk id="567" creationId="{984BC782-4E65-2F32-EE3D-5967976AD776}"/>
          </ac:cxnSpMkLst>
        </pc:cxnChg>
        <pc:cxnChg chg="mod">
          <ac:chgData name="Philippe Karan" userId="c2e8f618-9ffe-4e23-aa52-34539506ef1c" providerId="ADAL" clId="{E8F4D8F7-B644-4C90-B48F-865583813CD9}" dt="2023-04-19T16:18:36.741" v="8319" actId="1037"/>
          <ac:cxnSpMkLst>
            <pc:docMk/>
            <pc:sldMk cId="1495621290" sldId="328"/>
            <ac:cxnSpMk id="599" creationId="{9A22630B-F242-ED97-8CA7-24274BC17363}"/>
          </ac:cxnSpMkLst>
        </pc:cxnChg>
        <pc:cxnChg chg="mod">
          <ac:chgData name="Philippe Karan" userId="c2e8f618-9ffe-4e23-aa52-34539506ef1c" providerId="ADAL" clId="{E8F4D8F7-B644-4C90-B48F-865583813CD9}" dt="2023-04-19T16:18:36.741" v="8319" actId="1037"/>
          <ac:cxnSpMkLst>
            <pc:docMk/>
            <pc:sldMk cId="1495621290" sldId="328"/>
            <ac:cxnSpMk id="601" creationId="{FAF2EE98-F999-E25D-8BEB-32BE589751D6}"/>
          </ac:cxnSpMkLst>
        </pc:cxnChg>
        <pc:cxnChg chg="del">
          <ac:chgData name="Philippe Karan" userId="c2e8f618-9ffe-4e23-aa52-34539506ef1c" providerId="ADAL" clId="{E8F4D8F7-B644-4C90-B48F-865583813CD9}" dt="2023-04-17T18:54:56.661" v="4856" actId="478"/>
          <ac:cxnSpMkLst>
            <pc:docMk/>
            <pc:sldMk cId="1495621290" sldId="328"/>
            <ac:cxnSpMk id="626" creationId="{623B82FD-FDB7-3424-5D96-DCD05717A6FD}"/>
          </ac:cxnSpMkLst>
        </pc:cxnChg>
        <pc:cxnChg chg="del">
          <ac:chgData name="Philippe Karan" userId="c2e8f618-9ffe-4e23-aa52-34539506ef1c" providerId="ADAL" clId="{E8F4D8F7-B644-4C90-B48F-865583813CD9}" dt="2023-04-17T18:59:36.540" v="4940" actId="478"/>
          <ac:cxnSpMkLst>
            <pc:docMk/>
            <pc:sldMk cId="1495621290" sldId="328"/>
            <ac:cxnSpMk id="679" creationId="{8C553308-F6A9-ADB6-2E20-59CF37D98052}"/>
          </ac:cxnSpMkLst>
        </pc:cxnChg>
        <pc:cxnChg chg="del">
          <ac:chgData name="Philippe Karan" userId="c2e8f618-9ffe-4e23-aa52-34539506ef1c" providerId="ADAL" clId="{E8F4D8F7-B644-4C90-B48F-865583813CD9}" dt="2023-04-17T18:59:35.325" v="4939" actId="478"/>
          <ac:cxnSpMkLst>
            <pc:docMk/>
            <pc:sldMk cId="1495621290" sldId="328"/>
            <ac:cxnSpMk id="683" creationId="{8BA448F4-BA66-498D-2B5C-09177DDD3D63}"/>
          </ac:cxnSpMkLst>
        </pc:cxnChg>
        <pc:cxnChg chg="mod">
          <ac:chgData name="Philippe Karan" userId="c2e8f618-9ffe-4e23-aa52-34539506ef1c" providerId="ADAL" clId="{E8F4D8F7-B644-4C90-B48F-865583813CD9}" dt="2023-04-17T19:00:16.230" v="4955" actId="20577"/>
          <ac:cxnSpMkLst>
            <pc:docMk/>
            <pc:sldMk cId="1495621290" sldId="328"/>
            <ac:cxnSpMk id="687" creationId="{465BD8D0-38A6-00CC-B875-C4391DE55B26}"/>
          </ac:cxnSpMkLst>
        </pc:cxnChg>
        <pc:cxnChg chg="del">
          <ac:chgData name="Philippe Karan" userId="c2e8f618-9ffe-4e23-aa52-34539506ef1c" providerId="ADAL" clId="{E8F4D8F7-B644-4C90-B48F-865583813CD9}" dt="2023-04-17T18:58:36.228" v="4927" actId="478"/>
          <ac:cxnSpMkLst>
            <pc:docMk/>
            <pc:sldMk cId="1495621290" sldId="328"/>
            <ac:cxnSpMk id="691" creationId="{9C1B0BA2-B8B6-CC96-8A13-4C0D0D861ADC}"/>
          </ac:cxnSpMkLst>
        </pc:cxnChg>
        <pc:cxnChg chg="del">
          <ac:chgData name="Philippe Karan" userId="c2e8f618-9ffe-4e23-aa52-34539506ef1c" providerId="ADAL" clId="{E8F4D8F7-B644-4C90-B48F-865583813CD9}" dt="2023-04-17T18:58:02.933" v="4918" actId="478"/>
          <ac:cxnSpMkLst>
            <pc:docMk/>
            <pc:sldMk cId="1495621290" sldId="328"/>
            <ac:cxnSpMk id="703" creationId="{CD4DEF90-CCB0-9D84-3366-247EB433EF6E}"/>
          </ac:cxnSpMkLst>
        </pc:cxnChg>
        <pc:cxnChg chg="del mod">
          <ac:chgData name="Philippe Karan" userId="c2e8f618-9ffe-4e23-aa52-34539506ef1c" providerId="ADAL" clId="{E8F4D8F7-B644-4C90-B48F-865583813CD9}" dt="2023-04-17T18:58:35.069" v="4926" actId="478"/>
          <ac:cxnSpMkLst>
            <pc:docMk/>
            <pc:sldMk cId="1495621290" sldId="328"/>
            <ac:cxnSpMk id="724" creationId="{33F5D6B4-4405-53E2-270E-75AE882E0B0A}"/>
          </ac:cxnSpMkLst>
        </pc:cxnChg>
        <pc:cxnChg chg="mod">
          <ac:chgData name="Philippe Karan" userId="c2e8f618-9ffe-4e23-aa52-34539506ef1c" providerId="ADAL" clId="{E8F4D8F7-B644-4C90-B48F-865583813CD9}" dt="2023-04-19T16:18:36.741" v="8319" actId="1037"/>
          <ac:cxnSpMkLst>
            <pc:docMk/>
            <pc:sldMk cId="1495621290" sldId="328"/>
            <ac:cxnSpMk id="725" creationId="{639DCA22-D8B8-EC05-C4B3-620321D65E31}"/>
          </ac:cxnSpMkLst>
        </pc:cxnChg>
        <pc:cxnChg chg="del mod">
          <ac:chgData name="Philippe Karan" userId="c2e8f618-9ffe-4e23-aa52-34539506ef1c" providerId="ADAL" clId="{E8F4D8F7-B644-4C90-B48F-865583813CD9}" dt="2023-04-17T18:57:13.196" v="4907" actId="478"/>
          <ac:cxnSpMkLst>
            <pc:docMk/>
            <pc:sldMk cId="1495621290" sldId="328"/>
            <ac:cxnSpMk id="726" creationId="{439BB4AE-2FC8-3D02-78F0-B1DB0C4A031C}"/>
          </ac:cxnSpMkLst>
        </pc:cxnChg>
        <pc:cxnChg chg="mod">
          <ac:chgData name="Philippe Karan" userId="c2e8f618-9ffe-4e23-aa52-34539506ef1c" providerId="ADAL" clId="{E8F4D8F7-B644-4C90-B48F-865583813CD9}" dt="2023-04-19T16:18:36.741" v="8319" actId="1037"/>
          <ac:cxnSpMkLst>
            <pc:docMk/>
            <pc:sldMk cId="1495621290" sldId="328"/>
            <ac:cxnSpMk id="727" creationId="{E1672083-8195-CF0F-023C-511FE459B73E}"/>
          </ac:cxnSpMkLst>
        </pc:cxnChg>
        <pc:cxnChg chg="del mod">
          <ac:chgData name="Philippe Karan" userId="c2e8f618-9ffe-4e23-aa52-34539506ef1c" providerId="ADAL" clId="{E8F4D8F7-B644-4C90-B48F-865583813CD9}" dt="2023-04-17T18:58:04.157" v="4919" actId="478"/>
          <ac:cxnSpMkLst>
            <pc:docMk/>
            <pc:sldMk cId="1495621290" sldId="328"/>
            <ac:cxnSpMk id="728" creationId="{32010B83-E6B0-D15F-AF71-D3D2F52AF34A}"/>
          </ac:cxnSpMkLst>
        </pc:cxnChg>
        <pc:cxnChg chg="del mod">
          <ac:chgData name="Philippe Karan" userId="c2e8f618-9ffe-4e23-aa52-34539506ef1c" providerId="ADAL" clId="{E8F4D8F7-B644-4C90-B48F-865583813CD9}" dt="2023-04-17T18:57:13.820" v="4908" actId="478"/>
          <ac:cxnSpMkLst>
            <pc:docMk/>
            <pc:sldMk cId="1495621290" sldId="328"/>
            <ac:cxnSpMk id="729" creationId="{08DFC02C-682F-BD6A-4117-1A518E8A1510}"/>
          </ac:cxnSpMkLst>
        </pc:cxnChg>
      </pc:sldChg>
      <pc:sldChg chg="add del">
        <pc:chgData name="Philippe Karan" userId="c2e8f618-9ffe-4e23-aa52-34539506ef1c" providerId="ADAL" clId="{E8F4D8F7-B644-4C90-B48F-865583813CD9}" dt="2023-04-17T19:20:14.140" v="5225" actId="47"/>
        <pc:sldMkLst>
          <pc:docMk/>
          <pc:sldMk cId="3154973600" sldId="333"/>
        </pc:sldMkLst>
      </pc:sldChg>
      <pc:sldChg chg="add del">
        <pc:chgData name="Philippe Karan" userId="c2e8f618-9ffe-4e23-aa52-34539506ef1c" providerId="ADAL" clId="{E8F4D8F7-B644-4C90-B48F-865583813CD9}" dt="2023-04-17T19:31:18.214" v="5613" actId="47"/>
        <pc:sldMkLst>
          <pc:docMk/>
          <pc:sldMk cId="710839765" sldId="335"/>
        </pc:sldMkLst>
      </pc:sldChg>
      <pc:sldChg chg="addSp delSp modSp add mod delAnim modAnim modNotesTx">
        <pc:chgData name="Philippe Karan" userId="c2e8f618-9ffe-4e23-aa52-34539506ef1c" providerId="ADAL" clId="{E8F4D8F7-B644-4C90-B48F-865583813CD9}" dt="2023-04-19T21:44:24.131" v="8373" actId="20577"/>
        <pc:sldMkLst>
          <pc:docMk/>
          <pc:sldMk cId="1807461901" sldId="336"/>
        </pc:sldMkLst>
        <pc:spChg chg="mod">
          <ac:chgData name="Philippe Karan" userId="c2e8f618-9ffe-4e23-aa52-34539506ef1c" providerId="ADAL" clId="{E8F4D8F7-B644-4C90-B48F-865583813CD9}" dt="2023-04-17T19:16:08.695" v="5191" actId="20577"/>
          <ac:spMkLst>
            <pc:docMk/>
            <pc:sldMk cId="1807461901" sldId="336"/>
            <ac:spMk id="6" creationId="{2E816C5F-77F3-4386-B62C-816A49C96FFE}"/>
          </ac:spMkLst>
        </pc:spChg>
        <pc:spChg chg="mod">
          <ac:chgData name="Philippe Karan" userId="c2e8f618-9ffe-4e23-aa52-34539506ef1c" providerId="ADAL" clId="{E8F4D8F7-B644-4C90-B48F-865583813CD9}" dt="2023-04-17T19:20:07.311" v="5223"/>
          <ac:spMkLst>
            <pc:docMk/>
            <pc:sldMk cId="1807461901" sldId="336"/>
            <ac:spMk id="9" creationId="{D55C6AA1-AA36-014F-F154-612AE7C9F057}"/>
          </ac:spMkLst>
        </pc:spChg>
        <pc:spChg chg="mod">
          <ac:chgData name="Philippe Karan" userId="c2e8f618-9ffe-4e23-aa52-34539506ef1c" providerId="ADAL" clId="{E8F4D8F7-B644-4C90-B48F-865583813CD9}" dt="2023-04-17T19:20:07.311" v="5223"/>
          <ac:spMkLst>
            <pc:docMk/>
            <pc:sldMk cId="1807461901" sldId="336"/>
            <ac:spMk id="10" creationId="{B71E1ACB-A025-300E-360A-139D5214F576}"/>
          </ac:spMkLst>
        </pc:spChg>
        <pc:spChg chg="mod">
          <ac:chgData name="Philippe Karan" userId="c2e8f618-9ffe-4e23-aa52-34539506ef1c" providerId="ADAL" clId="{E8F4D8F7-B644-4C90-B48F-865583813CD9}" dt="2023-04-17T19:20:07.311" v="5223"/>
          <ac:spMkLst>
            <pc:docMk/>
            <pc:sldMk cId="1807461901" sldId="336"/>
            <ac:spMk id="11" creationId="{666BA0C3-A6ED-BF19-357B-1775262FF6AD}"/>
          </ac:spMkLst>
        </pc:spChg>
        <pc:spChg chg="add mod">
          <ac:chgData name="Philippe Karan" userId="c2e8f618-9ffe-4e23-aa52-34539506ef1c" providerId="ADAL" clId="{E8F4D8F7-B644-4C90-B48F-865583813CD9}" dt="2023-04-17T19:25:01.168" v="5382" actId="1076"/>
          <ac:spMkLst>
            <pc:docMk/>
            <pc:sldMk cId="1807461901" sldId="336"/>
            <ac:spMk id="12" creationId="{4CE07D61-45D2-0D0C-AE7B-2C2E757C2102}"/>
          </ac:spMkLst>
        </pc:spChg>
        <pc:spChg chg="add mod">
          <ac:chgData name="Philippe Karan" userId="c2e8f618-9ffe-4e23-aa52-34539506ef1c" providerId="ADAL" clId="{E8F4D8F7-B644-4C90-B48F-865583813CD9}" dt="2023-04-17T19:25:01.168" v="5382" actId="1076"/>
          <ac:spMkLst>
            <pc:docMk/>
            <pc:sldMk cId="1807461901" sldId="336"/>
            <ac:spMk id="13" creationId="{0393253B-CF96-9D62-8802-6F7B45015284}"/>
          </ac:spMkLst>
        </pc:spChg>
        <pc:spChg chg="add mod">
          <ac:chgData name="Philippe Karan" userId="c2e8f618-9ffe-4e23-aa52-34539506ef1c" providerId="ADAL" clId="{E8F4D8F7-B644-4C90-B48F-865583813CD9}" dt="2023-04-17T19:25:01.168" v="5382" actId="1076"/>
          <ac:spMkLst>
            <pc:docMk/>
            <pc:sldMk cId="1807461901" sldId="336"/>
            <ac:spMk id="15" creationId="{4EED3D1A-485E-1D52-3E38-43329B4F3DD7}"/>
          </ac:spMkLst>
        </pc:spChg>
        <pc:spChg chg="add mod">
          <ac:chgData name="Philippe Karan" userId="c2e8f618-9ffe-4e23-aa52-34539506ef1c" providerId="ADAL" clId="{E8F4D8F7-B644-4C90-B48F-865583813CD9}" dt="2023-04-17T19:25:01.168" v="5382" actId="1076"/>
          <ac:spMkLst>
            <pc:docMk/>
            <pc:sldMk cId="1807461901" sldId="336"/>
            <ac:spMk id="16" creationId="{A42048E4-5659-4D4B-26F1-B017B5FD55CD}"/>
          </ac:spMkLst>
        </pc:spChg>
        <pc:spChg chg="add mod">
          <ac:chgData name="Philippe Karan" userId="c2e8f618-9ffe-4e23-aa52-34539506ef1c" providerId="ADAL" clId="{E8F4D8F7-B644-4C90-B48F-865583813CD9}" dt="2023-04-17T19:25:01.168" v="5382" actId="1076"/>
          <ac:spMkLst>
            <pc:docMk/>
            <pc:sldMk cId="1807461901" sldId="336"/>
            <ac:spMk id="20" creationId="{415566A7-A127-404D-B13A-AC351DF68BF9}"/>
          </ac:spMkLst>
        </pc:spChg>
        <pc:spChg chg="mod">
          <ac:chgData name="Philippe Karan" userId="c2e8f618-9ffe-4e23-aa52-34539506ef1c" providerId="ADAL" clId="{E8F4D8F7-B644-4C90-B48F-865583813CD9}" dt="2023-04-17T19:20:07.311" v="5223"/>
          <ac:spMkLst>
            <pc:docMk/>
            <pc:sldMk cId="1807461901" sldId="336"/>
            <ac:spMk id="22" creationId="{D0C544DC-5CD6-BE8A-377D-47BB83FF7C27}"/>
          </ac:spMkLst>
        </pc:spChg>
        <pc:spChg chg="mod">
          <ac:chgData name="Philippe Karan" userId="c2e8f618-9ffe-4e23-aa52-34539506ef1c" providerId="ADAL" clId="{E8F4D8F7-B644-4C90-B48F-865583813CD9}" dt="2023-04-17T19:20:07.311" v="5223"/>
          <ac:spMkLst>
            <pc:docMk/>
            <pc:sldMk cId="1807461901" sldId="336"/>
            <ac:spMk id="23" creationId="{346F04A9-C002-FDE2-D24B-71D0E6240DD7}"/>
          </ac:spMkLst>
        </pc:spChg>
        <pc:spChg chg="mod">
          <ac:chgData name="Philippe Karan" userId="c2e8f618-9ffe-4e23-aa52-34539506ef1c" providerId="ADAL" clId="{E8F4D8F7-B644-4C90-B48F-865583813CD9}" dt="2023-04-17T19:20:07.311" v="5223"/>
          <ac:spMkLst>
            <pc:docMk/>
            <pc:sldMk cId="1807461901" sldId="336"/>
            <ac:spMk id="24" creationId="{B3F57EAB-2B2C-4564-EAD0-6F22C398FB17}"/>
          </ac:spMkLst>
        </pc:spChg>
        <pc:spChg chg="mod">
          <ac:chgData name="Philippe Karan" userId="c2e8f618-9ffe-4e23-aa52-34539506ef1c" providerId="ADAL" clId="{E8F4D8F7-B644-4C90-B48F-865583813CD9}" dt="2023-04-17T19:20:07.311" v="5223"/>
          <ac:spMkLst>
            <pc:docMk/>
            <pc:sldMk cId="1807461901" sldId="336"/>
            <ac:spMk id="25" creationId="{1F1DDEEE-BE1C-DB0A-8440-42A8D63C4FA5}"/>
          </ac:spMkLst>
        </pc:spChg>
        <pc:spChg chg="mod">
          <ac:chgData name="Philippe Karan" userId="c2e8f618-9ffe-4e23-aa52-34539506ef1c" providerId="ADAL" clId="{E8F4D8F7-B644-4C90-B48F-865583813CD9}" dt="2023-04-17T19:20:07.311" v="5223"/>
          <ac:spMkLst>
            <pc:docMk/>
            <pc:sldMk cId="1807461901" sldId="336"/>
            <ac:spMk id="26" creationId="{1725538D-A833-0DA8-BD63-15682A7D3542}"/>
          </ac:spMkLst>
        </pc:spChg>
        <pc:spChg chg="mod">
          <ac:chgData name="Philippe Karan" userId="c2e8f618-9ffe-4e23-aa52-34539506ef1c" providerId="ADAL" clId="{E8F4D8F7-B644-4C90-B48F-865583813CD9}" dt="2023-04-17T19:20:07.311" v="5223"/>
          <ac:spMkLst>
            <pc:docMk/>
            <pc:sldMk cId="1807461901" sldId="336"/>
            <ac:spMk id="27" creationId="{603F0946-BD62-A857-2601-C59CBE827642}"/>
          </ac:spMkLst>
        </pc:spChg>
        <pc:spChg chg="mod">
          <ac:chgData name="Philippe Karan" userId="c2e8f618-9ffe-4e23-aa52-34539506ef1c" providerId="ADAL" clId="{E8F4D8F7-B644-4C90-B48F-865583813CD9}" dt="2023-04-17T19:20:07.311" v="5223"/>
          <ac:spMkLst>
            <pc:docMk/>
            <pc:sldMk cId="1807461901" sldId="336"/>
            <ac:spMk id="28" creationId="{6EAB567D-B6B8-ED71-99FC-03F9FDAB3E93}"/>
          </ac:spMkLst>
        </pc:spChg>
        <pc:spChg chg="mod">
          <ac:chgData name="Philippe Karan" userId="c2e8f618-9ffe-4e23-aa52-34539506ef1c" providerId="ADAL" clId="{E8F4D8F7-B644-4C90-B48F-865583813CD9}" dt="2023-04-17T19:20:07.311" v="5223"/>
          <ac:spMkLst>
            <pc:docMk/>
            <pc:sldMk cId="1807461901" sldId="336"/>
            <ac:spMk id="29" creationId="{12FAA5B8-CA47-1DAC-4228-86FFA82C958C}"/>
          </ac:spMkLst>
        </pc:spChg>
        <pc:spChg chg="mod">
          <ac:chgData name="Philippe Karan" userId="c2e8f618-9ffe-4e23-aa52-34539506ef1c" providerId="ADAL" clId="{E8F4D8F7-B644-4C90-B48F-865583813CD9}" dt="2023-04-17T19:20:07.311" v="5223"/>
          <ac:spMkLst>
            <pc:docMk/>
            <pc:sldMk cId="1807461901" sldId="336"/>
            <ac:spMk id="30" creationId="{55C62BF2-FA06-7C13-2E49-7F4919AB1DF7}"/>
          </ac:spMkLst>
        </pc:spChg>
        <pc:spChg chg="mod">
          <ac:chgData name="Philippe Karan" userId="c2e8f618-9ffe-4e23-aa52-34539506ef1c" providerId="ADAL" clId="{E8F4D8F7-B644-4C90-B48F-865583813CD9}" dt="2023-04-17T19:20:07.311" v="5223"/>
          <ac:spMkLst>
            <pc:docMk/>
            <pc:sldMk cId="1807461901" sldId="336"/>
            <ac:spMk id="31" creationId="{C7956C5E-F1B7-CE7B-EA78-52D2B845C508}"/>
          </ac:spMkLst>
        </pc:spChg>
        <pc:spChg chg="mod">
          <ac:chgData name="Philippe Karan" userId="c2e8f618-9ffe-4e23-aa52-34539506ef1c" providerId="ADAL" clId="{E8F4D8F7-B644-4C90-B48F-865583813CD9}" dt="2023-04-17T19:20:07.311" v="5223"/>
          <ac:spMkLst>
            <pc:docMk/>
            <pc:sldMk cId="1807461901" sldId="336"/>
            <ac:spMk id="32" creationId="{D0D63556-0BAE-CEB6-F2A3-803567701B46}"/>
          </ac:spMkLst>
        </pc:spChg>
        <pc:spChg chg="mod">
          <ac:chgData name="Philippe Karan" userId="c2e8f618-9ffe-4e23-aa52-34539506ef1c" providerId="ADAL" clId="{E8F4D8F7-B644-4C90-B48F-865583813CD9}" dt="2023-04-17T19:20:07.311" v="5223"/>
          <ac:spMkLst>
            <pc:docMk/>
            <pc:sldMk cId="1807461901" sldId="336"/>
            <ac:spMk id="33" creationId="{34F74809-0E57-B1CD-7D88-75738D4FD6CC}"/>
          </ac:spMkLst>
        </pc:spChg>
        <pc:spChg chg="mod">
          <ac:chgData name="Philippe Karan" userId="c2e8f618-9ffe-4e23-aa52-34539506ef1c" providerId="ADAL" clId="{E8F4D8F7-B644-4C90-B48F-865583813CD9}" dt="2023-04-17T19:20:07.311" v="5223"/>
          <ac:spMkLst>
            <pc:docMk/>
            <pc:sldMk cId="1807461901" sldId="336"/>
            <ac:spMk id="34" creationId="{2AE22880-2D60-72C4-5CBD-E84B2033D438}"/>
          </ac:spMkLst>
        </pc:spChg>
        <pc:spChg chg="mod">
          <ac:chgData name="Philippe Karan" userId="c2e8f618-9ffe-4e23-aa52-34539506ef1c" providerId="ADAL" clId="{E8F4D8F7-B644-4C90-B48F-865583813CD9}" dt="2023-04-17T19:20:07.311" v="5223"/>
          <ac:spMkLst>
            <pc:docMk/>
            <pc:sldMk cId="1807461901" sldId="336"/>
            <ac:spMk id="35" creationId="{AD94D0D2-754A-01E2-D098-9F3CF7662001}"/>
          </ac:spMkLst>
        </pc:spChg>
        <pc:spChg chg="mod">
          <ac:chgData name="Philippe Karan" userId="c2e8f618-9ffe-4e23-aa52-34539506ef1c" providerId="ADAL" clId="{E8F4D8F7-B644-4C90-B48F-865583813CD9}" dt="2023-04-17T19:20:07.311" v="5223"/>
          <ac:spMkLst>
            <pc:docMk/>
            <pc:sldMk cId="1807461901" sldId="336"/>
            <ac:spMk id="36" creationId="{D7CC4B10-EC63-D42E-2063-A868FB20F965}"/>
          </ac:spMkLst>
        </pc:spChg>
        <pc:spChg chg="mod">
          <ac:chgData name="Philippe Karan" userId="c2e8f618-9ffe-4e23-aa52-34539506ef1c" providerId="ADAL" clId="{E8F4D8F7-B644-4C90-B48F-865583813CD9}" dt="2023-04-17T19:20:07.311" v="5223"/>
          <ac:spMkLst>
            <pc:docMk/>
            <pc:sldMk cId="1807461901" sldId="336"/>
            <ac:spMk id="37" creationId="{38952DDE-7939-3168-AC23-15BFE4961F9C}"/>
          </ac:spMkLst>
        </pc:spChg>
        <pc:spChg chg="mod">
          <ac:chgData name="Philippe Karan" userId="c2e8f618-9ffe-4e23-aa52-34539506ef1c" providerId="ADAL" clId="{E8F4D8F7-B644-4C90-B48F-865583813CD9}" dt="2023-04-17T19:20:07.311" v="5223"/>
          <ac:spMkLst>
            <pc:docMk/>
            <pc:sldMk cId="1807461901" sldId="336"/>
            <ac:spMk id="38" creationId="{57EF2BEA-1D99-3E17-674B-7810549BE3B1}"/>
          </ac:spMkLst>
        </pc:spChg>
        <pc:spChg chg="mod">
          <ac:chgData name="Philippe Karan" userId="c2e8f618-9ffe-4e23-aa52-34539506ef1c" providerId="ADAL" clId="{E8F4D8F7-B644-4C90-B48F-865583813CD9}" dt="2023-04-17T19:20:07.311" v="5223"/>
          <ac:spMkLst>
            <pc:docMk/>
            <pc:sldMk cId="1807461901" sldId="336"/>
            <ac:spMk id="39" creationId="{6C7636D2-DAB8-7825-01FD-F5B4B1E06980}"/>
          </ac:spMkLst>
        </pc:spChg>
        <pc:spChg chg="mod">
          <ac:chgData name="Philippe Karan" userId="c2e8f618-9ffe-4e23-aa52-34539506ef1c" providerId="ADAL" clId="{E8F4D8F7-B644-4C90-B48F-865583813CD9}" dt="2023-04-17T19:20:07.311" v="5223"/>
          <ac:spMkLst>
            <pc:docMk/>
            <pc:sldMk cId="1807461901" sldId="336"/>
            <ac:spMk id="40" creationId="{0A6D9CB5-4422-C8A3-A2A2-C0BA8DC4B5E8}"/>
          </ac:spMkLst>
        </pc:spChg>
        <pc:spChg chg="mod">
          <ac:chgData name="Philippe Karan" userId="c2e8f618-9ffe-4e23-aa52-34539506ef1c" providerId="ADAL" clId="{E8F4D8F7-B644-4C90-B48F-865583813CD9}" dt="2023-04-17T19:20:07.311" v="5223"/>
          <ac:spMkLst>
            <pc:docMk/>
            <pc:sldMk cId="1807461901" sldId="336"/>
            <ac:spMk id="41" creationId="{438A230D-56E6-AD70-D1A2-3CAED05CD5DC}"/>
          </ac:spMkLst>
        </pc:spChg>
        <pc:spChg chg="mod">
          <ac:chgData name="Philippe Karan" userId="c2e8f618-9ffe-4e23-aa52-34539506ef1c" providerId="ADAL" clId="{E8F4D8F7-B644-4C90-B48F-865583813CD9}" dt="2023-04-17T19:20:07.311" v="5223"/>
          <ac:spMkLst>
            <pc:docMk/>
            <pc:sldMk cId="1807461901" sldId="336"/>
            <ac:spMk id="43" creationId="{A660A6B7-075F-AE68-1488-6F763C697A39}"/>
          </ac:spMkLst>
        </pc:spChg>
        <pc:spChg chg="mod">
          <ac:chgData name="Philippe Karan" userId="c2e8f618-9ffe-4e23-aa52-34539506ef1c" providerId="ADAL" clId="{E8F4D8F7-B644-4C90-B48F-865583813CD9}" dt="2023-04-17T19:20:07.311" v="5223"/>
          <ac:spMkLst>
            <pc:docMk/>
            <pc:sldMk cId="1807461901" sldId="336"/>
            <ac:spMk id="44" creationId="{348B5408-F3F4-D37A-AF0F-DB608A446F57}"/>
          </ac:spMkLst>
        </pc:spChg>
        <pc:spChg chg="mod">
          <ac:chgData name="Philippe Karan" userId="c2e8f618-9ffe-4e23-aa52-34539506ef1c" providerId="ADAL" clId="{E8F4D8F7-B644-4C90-B48F-865583813CD9}" dt="2023-04-17T19:20:07.311" v="5223"/>
          <ac:spMkLst>
            <pc:docMk/>
            <pc:sldMk cId="1807461901" sldId="336"/>
            <ac:spMk id="45" creationId="{F5BBCA60-AC01-CE90-804B-9C0F92F17248}"/>
          </ac:spMkLst>
        </pc:spChg>
        <pc:spChg chg="mod">
          <ac:chgData name="Philippe Karan" userId="c2e8f618-9ffe-4e23-aa52-34539506ef1c" providerId="ADAL" clId="{E8F4D8F7-B644-4C90-B48F-865583813CD9}" dt="2023-04-17T19:20:07.311" v="5223"/>
          <ac:spMkLst>
            <pc:docMk/>
            <pc:sldMk cId="1807461901" sldId="336"/>
            <ac:spMk id="46" creationId="{C236EDD1-2A5A-7AE6-33FC-0D2A3F16A448}"/>
          </ac:spMkLst>
        </pc:spChg>
        <pc:spChg chg="mod">
          <ac:chgData name="Philippe Karan" userId="c2e8f618-9ffe-4e23-aa52-34539506ef1c" providerId="ADAL" clId="{E8F4D8F7-B644-4C90-B48F-865583813CD9}" dt="2023-04-17T19:20:07.311" v="5223"/>
          <ac:spMkLst>
            <pc:docMk/>
            <pc:sldMk cId="1807461901" sldId="336"/>
            <ac:spMk id="47" creationId="{4F2DC93F-EB0A-A795-BBEF-1BB8610B0E95}"/>
          </ac:spMkLst>
        </pc:spChg>
        <pc:spChg chg="mod">
          <ac:chgData name="Philippe Karan" userId="c2e8f618-9ffe-4e23-aa52-34539506ef1c" providerId="ADAL" clId="{E8F4D8F7-B644-4C90-B48F-865583813CD9}" dt="2023-04-17T19:20:07.311" v="5223"/>
          <ac:spMkLst>
            <pc:docMk/>
            <pc:sldMk cId="1807461901" sldId="336"/>
            <ac:spMk id="48" creationId="{D0FDBFCB-5AF3-AD4A-2006-337D7674C3EB}"/>
          </ac:spMkLst>
        </pc:spChg>
        <pc:spChg chg="mod">
          <ac:chgData name="Philippe Karan" userId="c2e8f618-9ffe-4e23-aa52-34539506ef1c" providerId="ADAL" clId="{E8F4D8F7-B644-4C90-B48F-865583813CD9}" dt="2023-04-17T19:20:07.311" v="5223"/>
          <ac:spMkLst>
            <pc:docMk/>
            <pc:sldMk cId="1807461901" sldId="336"/>
            <ac:spMk id="49" creationId="{B8B84285-8D5B-B13B-DE6D-A783BEB42581}"/>
          </ac:spMkLst>
        </pc:spChg>
        <pc:spChg chg="mod">
          <ac:chgData name="Philippe Karan" userId="c2e8f618-9ffe-4e23-aa52-34539506ef1c" providerId="ADAL" clId="{E8F4D8F7-B644-4C90-B48F-865583813CD9}" dt="2023-04-17T19:20:07.311" v="5223"/>
          <ac:spMkLst>
            <pc:docMk/>
            <pc:sldMk cId="1807461901" sldId="336"/>
            <ac:spMk id="50" creationId="{5349373F-D22B-233E-BFFA-D359AF4C1D50}"/>
          </ac:spMkLst>
        </pc:spChg>
        <pc:spChg chg="mod">
          <ac:chgData name="Philippe Karan" userId="c2e8f618-9ffe-4e23-aa52-34539506ef1c" providerId="ADAL" clId="{E8F4D8F7-B644-4C90-B48F-865583813CD9}" dt="2023-04-17T19:20:07.311" v="5223"/>
          <ac:spMkLst>
            <pc:docMk/>
            <pc:sldMk cId="1807461901" sldId="336"/>
            <ac:spMk id="51" creationId="{155F6A46-CF46-6133-FDBF-5E06B39966ED}"/>
          </ac:spMkLst>
        </pc:spChg>
        <pc:spChg chg="mod">
          <ac:chgData name="Philippe Karan" userId="c2e8f618-9ffe-4e23-aa52-34539506ef1c" providerId="ADAL" clId="{E8F4D8F7-B644-4C90-B48F-865583813CD9}" dt="2023-04-17T19:20:07.311" v="5223"/>
          <ac:spMkLst>
            <pc:docMk/>
            <pc:sldMk cId="1807461901" sldId="336"/>
            <ac:spMk id="52" creationId="{C3EA6A96-6B98-6872-13BB-BEB05CCF5BF8}"/>
          </ac:spMkLst>
        </pc:spChg>
        <pc:spChg chg="mod">
          <ac:chgData name="Philippe Karan" userId="c2e8f618-9ffe-4e23-aa52-34539506ef1c" providerId="ADAL" clId="{E8F4D8F7-B644-4C90-B48F-865583813CD9}" dt="2023-04-17T19:20:07.311" v="5223"/>
          <ac:spMkLst>
            <pc:docMk/>
            <pc:sldMk cId="1807461901" sldId="336"/>
            <ac:spMk id="53" creationId="{DDD3F5AF-ABCC-0C8B-29CE-DB0CAF4A12A5}"/>
          </ac:spMkLst>
        </pc:spChg>
        <pc:spChg chg="mod">
          <ac:chgData name="Philippe Karan" userId="c2e8f618-9ffe-4e23-aa52-34539506ef1c" providerId="ADAL" clId="{E8F4D8F7-B644-4C90-B48F-865583813CD9}" dt="2023-04-17T19:20:07.311" v="5223"/>
          <ac:spMkLst>
            <pc:docMk/>
            <pc:sldMk cId="1807461901" sldId="336"/>
            <ac:spMk id="54" creationId="{5B5F5AF4-6AC1-8185-F1EE-BBB49F8B2D0C}"/>
          </ac:spMkLst>
        </pc:spChg>
        <pc:spChg chg="mod">
          <ac:chgData name="Philippe Karan" userId="c2e8f618-9ffe-4e23-aa52-34539506ef1c" providerId="ADAL" clId="{E8F4D8F7-B644-4C90-B48F-865583813CD9}" dt="2023-04-17T19:20:07.311" v="5223"/>
          <ac:spMkLst>
            <pc:docMk/>
            <pc:sldMk cId="1807461901" sldId="336"/>
            <ac:spMk id="55" creationId="{2D4E498B-8D8D-83C2-25BF-8FA7AAC2D5B2}"/>
          </ac:spMkLst>
        </pc:spChg>
        <pc:spChg chg="mod">
          <ac:chgData name="Philippe Karan" userId="c2e8f618-9ffe-4e23-aa52-34539506ef1c" providerId="ADAL" clId="{E8F4D8F7-B644-4C90-B48F-865583813CD9}" dt="2023-04-17T19:20:07.311" v="5223"/>
          <ac:spMkLst>
            <pc:docMk/>
            <pc:sldMk cId="1807461901" sldId="336"/>
            <ac:spMk id="56" creationId="{C2F244D7-1095-8596-BBE1-1D8F29987522}"/>
          </ac:spMkLst>
        </pc:spChg>
        <pc:spChg chg="mod">
          <ac:chgData name="Philippe Karan" userId="c2e8f618-9ffe-4e23-aa52-34539506ef1c" providerId="ADAL" clId="{E8F4D8F7-B644-4C90-B48F-865583813CD9}" dt="2023-04-17T19:20:07.311" v="5223"/>
          <ac:spMkLst>
            <pc:docMk/>
            <pc:sldMk cId="1807461901" sldId="336"/>
            <ac:spMk id="57" creationId="{55E48917-B820-30F5-A913-790E7A010825}"/>
          </ac:spMkLst>
        </pc:spChg>
        <pc:spChg chg="mod">
          <ac:chgData name="Philippe Karan" userId="c2e8f618-9ffe-4e23-aa52-34539506ef1c" providerId="ADAL" clId="{E8F4D8F7-B644-4C90-B48F-865583813CD9}" dt="2023-04-17T19:20:07.311" v="5223"/>
          <ac:spMkLst>
            <pc:docMk/>
            <pc:sldMk cId="1807461901" sldId="336"/>
            <ac:spMk id="58" creationId="{F1E8D998-20ED-5B99-3CEB-221BD23C40CC}"/>
          </ac:spMkLst>
        </pc:spChg>
        <pc:spChg chg="mod">
          <ac:chgData name="Philippe Karan" userId="c2e8f618-9ffe-4e23-aa52-34539506ef1c" providerId="ADAL" clId="{E8F4D8F7-B644-4C90-B48F-865583813CD9}" dt="2023-04-17T19:20:07.311" v="5223"/>
          <ac:spMkLst>
            <pc:docMk/>
            <pc:sldMk cId="1807461901" sldId="336"/>
            <ac:spMk id="59" creationId="{D6867CBE-90A3-D69C-8138-2A77639D3511}"/>
          </ac:spMkLst>
        </pc:spChg>
        <pc:spChg chg="mod">
          <ac:chgData name="Philippe Karan" userId="c2e8f618-9ffe-4e23-aa52-34539506ef1c" providerId="ADAL" clId="{E8F4D8F7-B644-4C90-B48F-865583813CD9}" dt="2023-04-17T19:20:07.311" v="5223"/>
          <ac:spMkLst>
            <pc:docMk/>
            <pc:sldMk cId="1807461901" sldId="336"/>
            <ac:spMk id="60" creationId="{2257524D-7EEF-9ACF-6E19-E328FD01E117}"/>
          </ac:spMkLst>
        </pc:spChg>
        <pc:spChg chg="mod">
          <ac:chgData name="Philippe Karan" userId="c2e8f618-9ffe-4e23-aa52-34539506ef1c" providerId="ADAL" clId="{E8F4D8F7-B644-4C90-B48F-865583813CD9}" dt="2023-04-17T19:20:07.311" v="5223"/>
          <ac:spMkLst>
            <pc:docMk/>
            <pc:sldMk cId="1807461901" sldId="336"/>
            <ac:spMk id="61" creationId="{C3227A86-3EDD-1588-1764-BF83CEF0D9D8}"/>
          </ac:spMkLst>
        </pc:spChg>
        <pc:spChg chg="del">
          <ac:chgData name="Philippe Karan" userId="c2e8f618-9ffe-4e23-aa52-34539506ef1c" providerId="ADAL" clId="{E8F4D8F7-B644-4C90-B48F-865583813CD9}" dt="2023-04-17T19:16:02.343" v="5180" actId="478"/>
          <ac:spMkLst>
            <pc:docMk/>
            <pc:sldMk cId="1807461901" sldId="336"/>
            <ac:spMk id="62" creationId="{C73F53A2-0803-65B4-3502-72A59B48AD3C}"/>
          </ac:spMkLst>
        </pc:spChg>
        <pc:spChg chg="add mod">
          <ac:chgData name="Philippe Karan" userId="c2e8f618-9ffe-4e23-aa52-34539506ef1c" providerId="ADAL" clId="{E8F4D8F7-B644-4C90-B48F-865583813CD9}" dt="2023-04-19T15:30:44.559" v="7956" actId="1076"/>
          <ac:spMkLst>
            <pc:docMk/>
            <pc:sldMk cId="1807461901" sldId="336"/>
            <ac:spMk id="63" creationId="{BCFEBE05-A4E8-B6E7-5C61-D29C3E9EEB40}"/>
          </ac:spMkLst>
        </pc:spChg>
        <pc:spChg chg="mod">
          <ac:chgData name="Philippe Karan" userId="c2e8f618-9ffe-4e23-aa52-34539506ef1c" providerId="ADAL" clId="{E8F4D8F7-B644-4C90-B48F-865583813CD9}" dt="2023-04-17T19:20:07.311" v="5223"/>
          <ac:spMkLst>
            <pc:docMk/>
            <pc:sldMk cId="1807461901" sldId="336"/>
            <ac:spMk id="128" creationId="{35A0089E-B578-0E11-04F5-C070353A8003}"/>
          </ac:spMkLst>
        </pc:spChg>
        <pc:spChg chg="mod">
          <ac:chgData name="Philippe Karan" userId="c2e8f618-9ffe-4e23-aa52-34539506ef1c" providerId="ADAL" clId="{E8F4D8F7-B644-4C90-B48F-865583813CD9}" dt="2023-04-17T19:20:07.311" v="5223"/>
          <ac:spMkLst>
            <pc:docMk/>
            <pc:sldMk cId="1807461901" sldId="336"/>
            <ac:spMk id="129" creationId="{C9EC6900-7F36-3EDA-FD58-2434627FFFBF}"/>
          </ac:spMkLst>
        </pc:spChg>
        <pc:spChg chg="mod">
          <ac:chgData name="Philippe Karan" userId="c2e8f618-9ffe-4e23-aa52-34539506ef1c" providerId="ADAL" clId="{E8F4D8F7-B644-4C90-B48F-865583813CD9}" dt="2023-04-17T19:20:07.311" v="5223"/>
          <ac:spMkLst>
            <pc:docMk/>
            <pc:sldMk cId="1807461901" sldId="336"/>
            <ac:spMk id="130" creationId="{BDDC1265-3046-193C-4A40-73268A7BA73E}"/>
          </ac:spMkLst>
        </pc:spChg>
        <pc:spChg chg="mod">
          <ac:chgData name="Philippe Karan" userId="c2e8f618-9ffe-4e23-aa52-34539506ef1c" providerId="ADAL" clId="{E8F4D8F7-B644-4C90-B48F-865583813CD9}" dt="2023-04-17T19:20:07.311" v="5223"/>
          <ac:spMkLst>
            <pc:docMk/>
            <pc:sldMk cId="1807461901" sldId="336"/>
            <ac:spMk id="131" creationId="{7419CB30-A166-2FFD-4BB7-7F7B1F264572}"/>
          </ac:spMkLst>
        </pc:spChg>
        <pc:spChg chg="mod">
          <ac:chgData name="Philippe Karan" userId="c2e8f618-9ffe-4e23-aa52-34539506ef1c" providerId="ADAL" clId="{E8F4D8F7-B644-4C90-B48F-865583813CD9}" dt="2023-04-17T19:20:07.311" v="5223"/>
          <ac:spMkLst>
            <pc:docMk/>
            <pc:sldMk cId="1807461901" sldId="336"/>
            <ac:spMk id="132" creationId="{C5EE106E-B1A1-EAD2-3314-B7FA3931947D}"/>
          </ac:spMkLst>
        </pc:spChg>
        <pc:spChg chg="mod">
          <ac:chgData name="Philippe Karan" userId="c2e8f618-9ffe-4e23-aa52-34539506ef1c" providerId="ADAL" clId="{E8F4D8F7-B644-4C90-B48F-865583813CD9}" dt="2023-04-17T19:20:07.311" v="5223"/>
          <ac:spMkLst>
            <pc:docMk/>
            <pc:sldMk cId="1807461901" sldId="336"/>
            <ac:spMk id="133" creationId="{A7656663-68A6-47D3-F0EA-8894B3422DDD}"/>
          </ac:spMkLst>
        </pc:spChg>
        <pc:spChg chg="mod">
          <ac:chgData name="Philippe Karan" userId="c2e8f618-9ffe-4e23-aa52-34539506ef1c" providerId="ADAL" clId="{E8F4D8F7-B644-4C90-B48F-865583813CD9}" dt="2023-04-17T19:20:07.311" v="5223"/>
          <ac:spMkLst>
            <pc:docMk/>
            <pc:sldMk cId="1807461901" sldId="336"/>
            <ac:spMk id="134" creationId="{1182367C-0096-4F23-D6E5-855BAC8B87B1}"/>
          </ac:spMkLst>
        </pc:spChg>
        <pc:spChg chg="mod">
          <ac:chgData name="Philippe Karan" userId="c2e8f618-9ffe-4e23-aa52-34539506ef1c" providerId="ADAL" clId="{E8F4D8F7-B644-4C90-B48F-865583813CD9}" dt="2023-04-17T19:20:07.311" v="5223"/>
          <ac:spMkLst>
            <pc:docMk/>
            <pc:sldMk cId="1807461901" sldId="336"/>
            <ac:spMk id="135" creationId="{E4ECC8E0-DD23-670E-F0B0-C4662AF27647}"/>
          </ac:spMkLst>
        </pc:spChg>
        <pc:spChg chg="mod">
          <ac:chgData name="Philippe Karan" userId="c2e8f618-9ffe-4e23-aa52-34539506ef1c" providerId="ADAL" clId="{E8F4D8F7-B644-4C90-B48F-865583813CD9}" dt="2023-04-17T19:20:07.311" v="5223"/>
          <ac:spMkLst>
            <pc:docMk/>
            <pc:sldMk cId="1807461901" sldId="336"/>
            <ac:spMk id="136" creationId="{E5D2437E-C9AD-CAFE-98D7-03CF0F3F876E}"/>
          </ac:spMkLst>
        </pc:spChg>
        <pc:spChg chg="mod">
          <ac:chgData name="Philippe Karan" userId="c2e8f618-9ffe-4e23-aa52-34539506ef1c" providerId="ADAL" clId="{E8F4D8F7-B644-4C90-B48F-865583813CD9}" dt="2023-04-17T19:20:07.311" v="5223"/>
          <ac:spMkLst>
            <pc:docMk/>
            <pc:sldMk cId="1807461901" sldId="336"/>
            <ac:spMk id="137" creationId="{85C2DD58-CF39-D3D6-FD4D-AE4F5C2A855B}"/>
          </ac:spMkLst>
        </pc:spChg>
        <pc:spChg chg="mod">
          <ac:chgData name="Philippe Karan" userId="c2e8f618-9ffe-4e23-aa52-34539506ef1c" providerId="ADAL" clId="{E8F4D8F7-B644-4C90-B48F-865583813CD9}" dt="2023-04-17T19:20:07.311" v="5223"/>
          <ac:spMkLst>
            <pc:docMk/>
            <pc:sldMk cId="1807461901" sldId="336"/>
            <ac:spMk id="138" creationId="{B0A2234D-FF93-0884-BABB-E124741563CF}"/>
          </ac:spMkLst>
        </pc:spChg>
        <pc:spChg chg="mod">
          <ac:chgData name="Philippe Karan" userId="c2e8f618-9ffe-4e23-aa52-34539506ef1c" providerId="ADAL" clId="{E8F4D8F7-B644-4C90-B48F-865583813CD9}" dt="2023-04-17T19:20:07.311" v="5223"/>
          <ac:spMkLst>
            <pc:docMk/>
            <pc:sldMk cId="1807461901" sldId="336"/>
            <ac:spMk id="139" creationId="{E55F7414-2CE5-3B51-2A71-1AFA29AFF1DF}"/>
          </ac:spMkLst>
        </pc:spChg>
        <pc:spChg chg="mod">
          <ac:chgData name="Philippe Karan" userId="c2e8f618-9ffe-4e23-aa52-34539506ef1c" providerId="ADAL" clId="{E8F4D8F7-B644-4C90-B48F-865583813CD9}" dt="2023-04-17T19:20:07.311" v="5223"/>
          <ac:spMkLst>
            <pc:docMk/>
            <pc:sldMk cId="1807461901" sldId="336"/>
            <ac:spMk id="140" creationId="{66C596D0-6C2F-8D40-5EA1-4EB25E1EFE9C}"/>
          </ac:spMkLst>
        </pc:spChg>
        <pc:spChg chg="add mod">
          <ac:chgData name="Philippe Karan" userId="c2e8f618-9ffe-4e23-aa52-34539506ef1c" providerId="ADAL" clId="{E8F4D8F7-B644-4C90-B48F-865583813CD9}" dt="2023-04-17T19:25:01.168" v="5382" actId="1076"/>
          <ac:spMkLst>
            <pc:docMk/>
            <pc:sldMk cId="1807461901" sldId="336"/>
            <ac:spMk id="141" creationId="{A196F359-DE1B-2685-4854-52AE0D26DB2C}"/>
          </ac:spMkLst>
        </pc:spChg>
        <pc:spChg chg="add mod">
          <ac:chgData name="Philippe Karan" userId="c2e8f618-9ffe-4e23-aa52-34539506ef1c" providerId="ADAL" clId="{E8F4D8F7-B644-4C90-B48F-865583813CD9}" dt="2023-04-17T19:25:01.168" v="5382" actId="1076"/>
          <ac:spMkLst>
            <pc:docMk/>
            <pc:sldMk cId="1807461901" sldId="336"/>
            <ac:spMk id="142" creationId="{B384A8AF-DCAE-CE8B-49F5-B169892D284F}"/>
          </ac:spMkLst>
        </pc:spChg>
        <pc:spChg chg="add mod">
          <ac:chgData name="Philippe Karan" userId="c2e8f618-9ffe-4e23-aa52-34539506ef1c" providerId="ADAL" clId="{E8F4D8F7-B644-4C90-B48F-865583813CD9}" dt="2023-04-17T19:25:01.168" v="5382" actId="1076"/>
          <ac:spMkLst>
            <pc:docMk/>
            <pc:sldMk cId="1807461901" sldId="336"/>
            <ac:spMk id="143" creationId="{9A5ADD09-7DAE-7688-0B94-D7BA5BBCBE58}"/>
          </ac:spMkLst>
        </pc:spChg>
        <pc:spChg chg="add mod">
          <ac:chgData name="Philippe Karan" userId="c2e8f618-9ffe-4e23-aa52-34539506ef1c" providerId="ADAL" clId="{E8F4D8F7-B644-4C90-B48F-865583813CD9}" dt="2023-04-17T19:25:01.168" v="5382" actId="1076"/>
          <ac:spMkLst>
            <pc:docMk/>
            <pc:sldMk cId="1807461901" sldId="336"/>
            <ac:spMk id="144" creationId="{6293BA8B-8126-1D5F-04F1-F78CA8D40740}"/>
          </ac:spMkLst>
        </pc:spChg>
        <pc:spChg chg="add mod">
          <ac:chgData name="Philippe Karan" userId="c2e8f618-9ffe-4e23-aa52-34539506ef1c" providerId="ADAL" clId="{E8F4D8F7-B644-4C90-B48F-865583813CD9}" dt="2023-04-17T19:25:01.168" v="5382" actId="1076"/>
          <ac:spMkLst>
            <pc:docMk/>
            <pc:sldMk cId="1807461901" sldId="336"/>
            <ac:spMk id="145" creationId="{8DB61B63-B1E8-68A8-0899-1984ABE8A5CA}"/>
          </ac:spMkLst>
        </pc:spChg>
        <pc:spChg chg="add mod">
          <ac:chgData name="Philippe Karan" userId="c2e8f618-9ffe-4e23-aa52-34539506ef1c" providerId="ADAL" clId="{E8F4D8F7-B644-4C90-B48F-865583813CD9}" dt="2023-04-17T19:25:01.168" v="5382" actId="1076"/>
          <ac:spMkLst>
            <pc:docMk/>
            <pc:sldMk cId="1807461901" sldId="336"/>
            <ac:spMk id="146" creationId="{A554C729-5055-9A9B-BFF8-973D9FAC69B8}"/>
          </ac:spMkLst>
        </pc:spChg>
        <pc:spChg chg="add mod">
          <ac:chgData name="Philippe Karan" userId="c2e8f618-9ffe-4e23-aa52-34539506ef1c" providerId="ADAL" clId="{E8F4D8F7-B644-4C90-B48F-865583813CD9}" dt="2023-04-17T19:25:01.168" v="5382" actId="1076"/>
          <ac:spMkLst>
            <pc:docMk/>
            <pc:sldMk cId="1807461901" sldId="336"/>
            <ac:spMk id="149" creationId="{B081995E-39EF-B4AD-D928-B88C4FF97A14}"/>
          </ac:spMkLst>
        </pc:spChg>
        <pc:spChg chg="add mod">
          <ac:chgData name="Philippe Karan" userId="c2e8f618-9ffe-4e23-aa52-34539506ef1c" providerId="ADAL" clId="{E8F4D8F7-B644-4C90-B48F-865583813CD9}" dt="2023-04-17T19:25:01.168" v="5382" actId="1076"/>
          <ac:spMkLst>
            <pc:docMk/>
            <pc:sldMk cId="1807461901" sldId="336"/>
            <ac:spMk id="150" creationId="{FEBD6810-89B2-FECD-476A-57B7915956E4}"/>
          </ac:spMkLst>
        </pc:spChg>
        <pc:spChg chg="add mod">
          <ac:chgData name="Philippe Karan" userId="c2e8f618-9ffe-4e23-aa52-34539506ef1c" providerId="ADAL" clId="{E8F4D8F7-B644-4C90-B48F-865583813CD9}" dt="2023-04-17T19:25:01.168" v="5382" actId="1076"/>
          <ac:spMkLst>
            <pc:docMk/>
            <pc:sldMk cId="1807461901" sldId="336"/>
            <ac:spMk id="151" creationId="{C360794E-126C-5233-61BF-14FF9F16EA9A}"/>
          </ac:spMkLst>
        </pc:spChg>
        <pc:spChg chg="add mod">
          <ac:chgData name="Philippe Karan" userId="c2e8f618-9ffe-4e23-aa52-34539506ef1c" providerId="ADAL" clId="{E8F4D8F7-B644-4C90-B48F-865583813CD9}" dt="2023-04-17T19:25:01.168" v="5382" actId="1076"/>
          <ac:spMkLst>
            <pc:docMk/>
            <pc:sldMk cId="1807461901" sldId="336"/>
            <ac:spMk id="152" creationId="{58924945-C691-F301-F5B6-2401DE826FAC}"/>
          </ac:spMkLst>
        </pc:spChg>
        <pc:spChg chg="add mod">
          <ac:chgData name="Philippe Karan" userId="c2e8f618-9ffe-4e23-aa52-34539506ef1c" providerId="ADAL" clId="{E8F4D8F7-B644-4C90-B48F-865583813CD9}" dt="2023-04-17T19:25:01.168" v="5382" actId="1076"/>
          <ac:spMkLst>
            <pc:docMk/>
            <pc:sldMk cId="1807461901" sldId="336"/>
            <ac:spMk id="153" creationId="{B0C1FC53-4395-8045-B51E-D262C4BBBC33}"/>
          </ac:spMkLst>
        </pc:spChg>
        <pc:spChg chg="add mod">
          <ac:chgData name="Philippe Karan" userId="c2e8f618-9ffe-4e23-aa52-34539506ef1c" providerId="ADAL" clId="{E8F4D8F7-B644-4C90-B48F-865583813CD9}" dt="2023-04-17T19:25:01.168" v="5382" actId="1076"/>
          <ac:spMkLst>
            <pc:docMk/>
            <pc:sldMk cId="1807461901" sldId="336"/>
            <ac:spMk id="154" creationId="{B3510B96-4A48-AD5D-00F5-B90F43E2771E}"/>
          </ac:spMkLst>
        </pc:spChg>
        <pc:spChg chg="add mod">
          <ac:chgData name="Philippe Karan" userId="c2e8f618-9ffe-4e23-aa52-34539506ef1c" providerId="ADAL" clId="{E8F4D8F7-B644-4C90-B48F-865583813CD9}" dt="2023-04-17T19:25:01.168" v="5382" actId="1076"/>
          <ac:spMkLst>
            <pc:docMk/>
            <pc:sldMk cId="1807461901" sldId="336"/>
            <ac:spMk id="155" creationId="{233C9E2A-55E5-38C9-FF63-6E3E608C8DBB}"/>
          </ac:spMkLst>
        </pc:spChg>
        <pc:spChg chg="add mod">
          <ac:chgData name="Philippe Karan" userId="c2e8f618-9ffe-4e23-aa52-34539506ef1c" providerId="ADAL" clId="{E8F4D8F7-B644-4C90-B48F-865583813CD9}" dt="2023-04-17T19:25:01.168" v="5382" actId="1076"/>
          <ac:spMkLst>
            <pc:docMk/>
            <pc:sldMk cId="1807461901" sldId="336"/>
            <ac:spMk id="156" creationId="{CCA15BBD-18AD-5315-205A-FBD323766FA3}"/>
          </ac:spMkLst>
        </pc:spChg>
        <pc:spChg chg="add mod">
          <ac:chgData name="Philippe Karan" userId="c2e8f618-9ffe-4e23-aa52-34539506ef1c" providerId="ADAL" clId="{E8F4D8F7-B644-4C90-B48F-865583813CD9}" dt="2023-04-17T19:25:01.168" v="5382" actId="1076"/>
          <ac:spMkLst>
            <pc:docMk/>
            <pc:sldMk cId="1807461901" sldId="336"/>
            <ac:spMk id="157" creationId="{0448F165-21F9-0227-B83F-A9255A82F5D9}"/>
          </ac:spMkLst>
        </pc:spChg>
        <pc:spChg chg="add mod">
          <ac:chgData name="Philippe Karan" userId="c2e8f618-9ffe-4e23-aa52-34539506ef1c" providerId="ADAL" clId="{E8F4D8F7-B644-4C90-B48F-865583813CD9}" dt="2023-04-17T19:25:01.168" v="5382" actId="1076"/>
          <ac:spMkLst>
            <pc:docMk/>
            <pc:sldMk cId="1807461901" sldId="336"/>
            <ac:spMk id="158" creationId="{FD636F8D-051B-2D13-122E-B32742EB1F03}"/>
          </ac:spMkLst>
        </pc:spChg>
        <pc:spChg chg="add mod">
          <ac:chgData name="Philippe Karan" userId="c2e8f618-9ffe-4e23-aa52-34539506ef1c" providerId="ADAL" clId="{E8F4D8F7-B644-4C90-B48F-865583813CD9}" dt="2023-04-17T19:25:01.168" v="5382" actId="1076"/>
          <ac:spMkLst>
            <pc:docMk/>
            <pc:sldMk cId="1807461901" sldId="336"/>
            <ac:spMk id="159" creationId="{9645E9A1-6D05-02F6-E0CD-8E608F181E23}"/>
          </ac:spMkLst>
        </pc:spChg>
        <pc:spChg chg="add mod">
          <ac:chgData name="Philippe Karan" userId="c2e8f618-9ffe-4e23-aa52-34539506ef1c" providerId="ADAL" clId="{E8F4D8F7-B644-4C90-B48F-865583813CD9}" dt="2023-04-17T19:25:01.168" v="5382" actId="1076"/>
          <ac:spMkLst>
            <pc:docMk/>
            <pc:sldMk cId="1807461901" sldId="336"/>
            <ac:spMk id="161" creationId="{24557C52-7DD7-9DE7-F07D-DDAB8E6F1AD6}"/>
          </ac:spMkLst>
        </pc:spChg>
        <pc:spChg chg="add mod">
          <ac:chgData name="Philippe Karan" userId="c2e8f618-9ffe-4e23-aa52-34539506ef1c" providerId="ADAL" clId="{E8F4D8F7-B644-4C90-B48F-865583813CD9}" dt="2023-04-17T19:25:01.168" v="5382" actId="1076"/>
          <ac:spMkLst>
            <pc:docMk/>
            <pc:sldMk cId="1807461901" sldId="336"/>
            <ac:spMk id="164" creationId="{0E439C2E-A8D6-2DEF-97DC-23001C873E81}"/>
          </ac:spMkLst>
        </pc:spChg>
        <pc:spChg chg="add mod">
          <ac:chgData name="Philippe Karan" userId="c2e8f618-9ffe-4e23-aa52-34539506ef1c" providerId="ADAL" clId="{E8F4D8F7-B644-4C90-B48F-865583813CD9}" dt="2023-04-17T19:25:01.168" v="5382" actId="1076"/>
          <ac:spMkLst>
            <pc:docMk/>
            <pc:sldMk cId="1807461901" sldId="336"/>
            <ac:spMk id="165" creationId="{1AC9776D-A93B-09A0-3EBE-8095FB4E14BE}"/>
          </ac:spMkLst>
        </pc:spChg>
        <pc:spChg chg="add mod">
          <ac:chgData name="Philippe Karan" userId="c2e8f618-9ffe-4e23-aa52-34539506ef1c" providerId="ADAL" clId="{E8F4D8F7-B644-4C90-B48F-865583813CD9}" dt="2023-04-17T19:25:01.168" v="5382" actId="1076"/>
          <ac:spMkLst>
            <pc:docMk/>
            <pc:sldMk cId="1807461901" sldId="336"/>
            <ac:spMk id="166" creationId="{15AEE245-4EDD-7E63-7F72-9F463254C959}"/>
          </ac:spMkLst>
        </pc:spChg>
        <pc:spChg chg="add mod">
          <ac:chgData name="Philippe Karan" userId="c2e8f618-9ffe-4e23-aa52-34539506ef1c" providerId="ADAL" clId="{E8F4D8F7-B644-4C90-B48F-865583813CD9}" dt="2023-04-17T19:25:01.168" v="5382" actId="1076"/>
          <ac:spMkLst>
            <pc:docMk/>
            <pc:sldMk cId="1807461901" sldId="336"/>
            <ac:spMk id="167" creationId="{C3ECE86E-293D-1D4E-9A1E-7B415A744C30}"/>
          </ac:spMkLst>
        </pc:spChg>
        <pc:spChg chg="add mod">
          <ac:chgData name="Philippe Karan" userId="c2e8f618-9ffe-4e23-aa52-34539506ef1c" providerId="ADAL" clId="{E8F4D8F7-B644-4C90-B48F-865583813CD9}" dt="2023-04-17T19:25:01.168" v="5382" actId="1076"/>
          <ac:spMkLst>
            <pc:docMk/>
            <pc:sldMk cId="1807461901" sldId="336"/>
            <ac:spMk id="168" creationId="{DD46BC22-32F1-D3B7-6DF2-9561F75750C1}"/>
          </ac:spMkLst>
        </pc:spChg>
        <pc:spChg chg="add mod">
          <ac:chgData name="Philippe Karan" userId="c2e8f618-9ffe-4e23-aa52-34539506ef1c" providerId="ADAL" clId="{E8F4D8F7-B644-4C90-B48F-865583813CD9}" dt="2023-04-17T19:25:01.168" v="5382" actId="1076"/>
          <ac:spMkLst>
            <pc:docMk/>
            <pc:sldMk cId="1807461901" sldId="336"/>
            <ac:spMk id="169" creationId="{A0748540-0B4A-A6BB-C2B5-3D249671ACEC}"/>
          </ac:spMkLst>
        </pc:spChg>
        <pc:spChg chg="add mod">
          <ac:chgData name="Philippe Karan" userId="c2e8f618-9ffe-4e23-aa52-34539506ef1c" providerId="ADAL" clId="{E8F4D8F7-B644-4C90-B48F-865583813CD9}" dt="2023-04-17T19:25:01.168" v="5382" actId="1076"/>
          <ac:spMkLst>
            <pc:docMk/>
            <pc:sldMk cId="1807461901" sldId="336"/>
            <ac:spMk id="170" creationId="{C7A01B3A-DC3C-E4D0-D5B9-FB6A6273A22F}"/>
          </ac:spMkLst>
        </pc:spChg>
        <pc:spChg chg="add mod">
          <ac:chgData name="Philippe Karan" userId="c2e8f618-9ffe-4e23-aa52-34539506ef1c" providerId="ADAL" clId="{E8F4D8F7-B644-4C90-B48F-865583813CD9}" dt="2023-04-17T19:25:01.168" v="5382" actId="1076"/>
          <ac:spMkLst>
            <pc:docMk/>
            <pc:sldMk cId="1807461901" sldId="336"/>
            <ac:spMk id="171" creationId="{92736B85-F603-955C-D5A3-A26B1E415789}"/>
          </ac:spMkLst>
        </pc:spChg>
        <pc:spChg chg="add mod">
          <ac:chgData name="Philippe Karan" userId="c2e8f618-9ffe-4e23-aa52-34539506ef1c" providerId="ADAL" clId="{E8F4D8F7-B644-4C90-B48F-865583813CD9}" dt="2023-04-17T19:25:01.168" v="5382" actId="1076"/>
          <ac:spMkLst>
            <pc:docMk/>
            <pc:sldMk cId="1807461901" sldId="336"/>
            <ac:spMk id="172" creationId="{CD2CF22B-1F03-1D56-48BB-6F1D8C5ECEF1}"/>
          </ac:spMkLst>
        </pc:spChg>
        <pc:spChg chg="add mod">
          <ac:chgData name="Philippe Karan" userId="c2e8f618-9ffe-4e23-aa52-34539506ef1c" providerId="ADAL" clId="{E8F4D8F7-B644-4C90-B48F-865583813CD9}" dt="2023-04-17T19:25:01.168" v="5382" actId="1076"/>
          <ac:spMkLst>
            <pc:docMk/>
            <pc:sldMk cId="1807461901" sldId="336"/>
            <ac:spMk id="173" creationId="{5355B719-8145-DD8A-9CF2-F67B1546DFA2}"/>
          </ac:spMkLst>
        </pc:spChg>
        <pc:spChg chg="add mod">
          <ac:chgData name="Philippe Karan" userId="c2e8f618-9ffe-4e23-aa52-34539506ef1c" providerId="ADAL" clId="{E8F4D8F7-B644-4C90-B48F-865583813CD9}" dt="2023-04-17T19:25:01.168" v="5382" actId="1076"/>
          <ac:spMkLst>
            <pc:docMk/>
            <pc:sldMk cId="1807461901" sldId="336"/>
            <ac:spMk id="174" creationId="{67D6B493-1356-EFB7-9921-80F167758268}"/>
          </ac:spMkLst>
        </pc:spChg>
        <pc:spChg chg="add mod">
          <ac:chgData name="Philippe Karan" userId="c2e8f618-9ffe-4e23-aa52-34539506ef1c" providerId="ADAL" clId="{E8F4D8F7-B644-4C90-B48F-865583813CD9}" dt="2023-04-17T19:25:01.168" v="5382" actId="1076"/>
          <ac:spMkLst>
            <pc:docMk/>
            <pc:sldMk cId="1807461901" sldId="336"/>
            <ac:spMk id="175" creationId="{B7146F52-19E9-566C-C779-CD06C5A21C63}"/>
          </ac:spMkLst>
        </pc:spChg>
        <pc:spChg chg="add mod">
          <ac:chgData name="Philippe Karan" userId="c2e8f618-9ffe-4e23-aa52-34539506ef1c" providerId="ADAL" clId="{E8F4D8F7-B644-4C90-B48F-865583813CD9}" dt="2023-04-17T19:25:01.168" v="5382" actId="1076"/>
          <ac:spMkLst>
            <pc:docMk/>
            <pc:sldMk cId="1807461901" sldId="336"/>
            <ac:spMk id="183" creationId="{77006B30-3F77-440C-0906-38A1E497979A}"/>
          </ac:spMkLst>
        </pc:spChg>
        <pc:spChg chg="add mod">
          <ac:chgData name="Philippe Karan" userId="c2e8f618-9ffe-4e23-aa52-34539506ef1c" providerId="ADAL" clId="{E8F4D8F7-B644-4C90-B48F-865583813CD9}" dt="2023-04-17T19:25:01.168" v="5382" actId="1076"/>
          <ac:spMkLst>
            <pc:docMk/>
            <pc:sldMk cId="1807461901" sldId="336"/>
            <ac:spMk id="184" creationId="{84B178C8-DBFC-E4DE-C42B-C929ECDD95E6}"/>
          </ac:spMkLst>
        </pc:spChg>
        <pc:spChg chg="add mod">
          <ac:chgData name="Philippe Karan" userId="c2e8f618-9ffe-4e23-aa52-34539506ef1c" providerId="ADAL" clId="{E8F4D8F7-B644-4C90-B48F-865583813CD9}" dt="2023-04-17T19:25:01.168" v="5382" actId="1076"/>
          <ac:spMkLst>
            <pc:docMk/>
            <pc:sldMk cId="1807461901" sldId="336"/>
            <ac:spMk id="185" creationId="{C0659AC6-A189-FABC-2CAB-AC5382F77E61}"/>
          </ac:spMkLst>
        </pc:spChg>
        <pc:spChg chg="add mod">
          <ac:chgData name="Philippe Karan" userId="c2e8f618-9ffe-4e23-aa52-34539506ef1c" providerId="ADAL" clId="{E8F4D8F7-B644-4C90-B48F-865583813CD9}" dt="2023-04-17T19:25:01.168" v="5382" actId="1076"/>
          <ac:spMkLst>
            <pc:docMk/>
            <pc:sldMk cId="1807461901" sldId="336"/>
            <ac:spMk id="186" creationId="{91D5F85A-9FB6-37FE-9A18-84F9A86F7FE0}"/>
          </ac:spMkLst>
        </pc:spChg>
        <pc:spChg chg="add mod">
          <ac:chgData name="Philippe Karan" userId="c2e8f618-9ffe-4e23-aa52-34539506ef1c" providerId="ADAL" clId="{E8F4D8F7-B644-4C90-B48F-865583813CD9}" dt="2023-04-17T19:25:01.168" v="5382" actId="1076"/>
          <ac:spMkLst>
            <pc:docMk/>
            <pc:sldMk cId="1807461901" sldId="336"/>
            <ac:spMk id="187" creationId="{2BC91130-B29C-99F5-D508-B69774E4C327}"/>
          </ac:spMkLst>
        </pc:spChg>
        <pc:spChg chg="add mod">
          <ac:chgData name="Philippe Karan" userId="c2e8f618-9ffe-4e23-aa52-34539506ef1c" providerId="ADAL" clId="{E8F4D8F7-B644-4C90-B48F-865583813CD9}" dt="2023-04-17T19:25:01.168" v="5382" actId="1076"/>
          <ac:spMkLst>
            <pc:docMk/>
            <pc:sldMk cId="1807461901" sldId="336"/>
            <ac:spMk id="189" creationId="{71D108EB-B1D4-6A68-68D0-549C875C3F4B}"/>
          </ac:spMkLst>
        </pc:spChg>
        <pc:spChg chg="add mod">
          <ac:chgData name="Philippe Karan" userId="c2e8f618-9ffe-4e23-aa52-34539506ef1c" providerId="ADAL" clId="{E8F4D8F7-B644-4C90-B48F-865583813CD9}" dt="2023-04-17T19:25:01.168" v="5382" actId="1076"/>
          <ac:spMkLst>
            <pc:docMk/>
            <pc:sldMk cId="1807461901" sldId="336"/>
            <ac:spMk id="190" creationId="{D7728BD8-48B1-7905-B0B2-775344E79E0B}"/>
          </ac:spMkLst>
        </pc:spChg>
        <pc:spChg chg="del">
          <ac:chgData name="Philippe Karan" userId="c2e8f618-9ffe-4e23-aa52-34539506ef1c" providerId="ADAL" clId="{E8F4D8F7-B644-4C90-B48F-865583813CD9}" dt="2023-04-17T19:16:02.343" v="5180" actId="478"/>
          <ac:spMkLst>
            <pc:docMk/>
            <pc:sldMk cId="1807461901" sldId="336"/>
            <ac:spMk id="309" creationId="{4BF06B02-818F-773E-AFFE-9A0CD8C49DED}"/>
          </ac:spMkLst>
        </pc:spChg>
        <pc:spChg chg="del">
          <ac:chgData name="Philippe Karan" userId="c2e8f618-9ffe-4e23-aa52-34539506ef1c" providerId="ADAL" clId="{E8F4D8F7-B644-4C90-B48F-865583813CD9}" dt="2023-04-17T19:16:02.343" v="5180" actId="478"/>
          <ac:spMkLst>
            <pc:docMk/>
            <pc:sldMk cId="1807461901" sldId="336"/>
            <ac:spMk id="310" creationId="{352830F5-1CC9-EFA0-42AE-D19D594132C2}"/>
          </ac:spMkLst>
        </pc:spChg>
        <pc:spChg chg="del">
          <ac:chgData name="Philippe Karan" userId="c2e8f618-9ffe-4e23-aa52-34539506ef1c" providerId="ADAL" clId="{E8F4D8F7-B644-4C90-B48F-865583813CD9}" dt="2023-04-17T19:16:02.343" v="5180" actId="478"/>
          <ac:spMkLst>
            <pc:docMk/>
            <pc:sldMk cId="1807461901" sldId="336"/>
            <ac:spMk id="311" creationId="{9A2089E4-8C0E-0350-0D13-EFB489FBA0F6}"/>
          </ac:spMkLst>
        </pc:spChg>
        <pc:spChg chg="del">
          <ac:chgData name="Philippe Karan" userId="c2e8f618-9ffe-4e23-aa52-34539506ef1c" providerId="ADAL" clId="{E8F4D8F7-B644-4C90-B48F-865583813CD9}" dt="2023-04-17T19:16:02.343" v="5180" actId="478"/>
          <ac:spMkLst>
            <pc:docMk/>
            <pc:sldMk cId="1807461901" sldId="336"/>
            <ac:spMk id="312" creationId="{C79756CF-7BEB-8681-6571-E82923E6E586}"/>
          </ac:spMkLst>
        </pc:spChg>
        <pc:spChg chg="mod">
          <ac:chgData name="Philippe Karan" userId="c2e8f618-9ffe-4e23-aa52-34539506ef1c" providerId="ADAL" clId="{E8F4D8F7-B644-4C90-B48F-865583813CD9}" dt="2023-04-17T19:20:07.311" v="5223"/>
          <ac:spMkLst>
            <pc:docMk/>
            <pc:sldMk cId="1807461901" sldId="336"/>
            <ac:spMk id="512" creationId="{5FBDC452-CF68-EF3A-C4A6-2460E2A983C6}"/>
          </ac:spMkLst>
        </pc:spChg>
        <pc:spChg chg="mod">
          <ac:chgData name="Philippe Karan" userId="c2e8f618-9ffe-4e23-aa52-34539506ef1c" providerId="ADAL" clId="{E8F4D8F7-B644-4C90-B48F-865583813CD9}" dt="2023-04-17T19:20:07.311" v="5223"/>
          <ac:spMkLst>
            <pc:docMk/>
            <pc:sldMk cId="1807461901" sldId="336"/>
            <ac:spMk id="514" creationId="{61E0C5C9-660A-AE52-C349-E4EEBF9136DD}"/>
          </ac:spMkLst>
        </pc:spChg>
        <pc:spChg chg="mod">
          <ac:chgData name="Philippe Karan" userId="c2e8f618-9ffe-4e23-aa52-34539506ef1c" providerId="ADAL" clId="{E8F4D8F7-B644-4C90-B48F-865583813CD9}" dt="2023-04-17T19:20:07.311" v="5223"/>
          <ac:spMkLst>
            <pc:docMk/>
            <pc:sldMk cId="1807461901" sldId="336"/>
            <ac:spMk id="520" creationId="{17D0BD44-AFED-F517-416E-63E5F3901332}"/>
          </ac:spMkLst>
        </pc:spChg>
        <pc:spChg chg="mod">
          <ac:chgData name="Philippe Karan" userId="c2e8f618-9ffe-4e23-aa52-34539506ef1c" providerId="ADAL" clId="{E8F4D8F7-B644-4C90-B48F-865583813CD9}" dt="2023-04-17T19:20:07.311" v="5223"/>
          <ac:spMkLst>
            <pc:docMk/>
            <pc:sldMk cId="1807461901" sldId="336"/>
            <ac:spMk id="521" creationId="{B684C943-6346-9C87-6215-6BB7CA142F49}"/>
          </ac:spMkLst>
        </pc:spChg>
        <pc:spChg chg="mod">
          <ac:chgData name="Philippe Karan" userId="c2e8f618-9ffe-4e23-aa52-34539506ef1c" providerId="ADAL" clId="{E8F4D8F7-B644-4C90-B48F-865583813CD9}" dt="2023-04-17T19:20:07.311" v="5223"/>
          <ac:spMkLst>
            <pc:docMk/>
            <pc:sldMk cId="1807461901" sldId="336"/>
            <ac:spMk id="522" creationId="{60E1FD7A-02A1-852E-3719-ACB259DE116C}"/>
          </ac:spMkLst>
        </pc:spChg>
        <pc:spChg chg="mod">
          <ac:chgData name="Philippe Karan" userId="c2e8f618-9ffe-4e23-aa52-34539506ef1c" providerId="ADAL" clId="{E8F4D8F7-B644-4C90-B48F-865583813CD9}" dt="2023-04-17T19:20:07.311" v="5223"/>
          <ac:spMkLst>
            <pc:docMk/>
            <pc:sldMk cId="1807461901" sldId="336"/>
            <ac:spMk id="523" creationId="{063FD88D-8E48-972D-5DC6-13A8E6E165CC}"/>
          </ac:spMkLst>
        </pc:spChg>
        <pc:spChg chg="mod">
          <ac:chgData name="Philippe Karan" userId="c2e8f618-9ffe-4e23-aa52-34539506ef1c" providerId="ADAL" clId="{E8F4D8F7-B644-4C90-B48F-865583813CD9}" dt="2023-04-17T19:20:07.311" v="5223"/>
          <ac:spMkLst>
            <pc:docMk/>
            <pc:sldMk cId="1807461901" sldId="336"/>
            <ac:spMk id="567" creationId="{2EA0C62B-C59B-E634-89E0-3EB4FB07E659}"/>
          </ac:spMkLst>
        </pc:spChg>
        <pc:spChg chg="mod">
          <ac:chgData name="Philippe Karan" userId="c2e8f618-9ffe-4e23-aa52-34539506ef1c" providerId="ADAL" clId="{E8F4D8F7-B644-4C90-B48F-865583813CD9}" dt="2023-04-17T19:20:07.311" v="5223"/>
          <ac:spMkLst>
            <pc:docMk/>
            <pc:sldMk cId="1807461901" sldId="336"/>
            <ac:spMk id="568" creationId="{594F64CF-C247-E8F4-6A9F-D7BB1C0632C3}"/>
          </ac:spMkLst>
        </pc:spChg>
        <pc:spChg chg="del">
          <ac:chgData name="Philippe Karan" userId="c2e8f618-9ffe-4e23-aa52-34539506ef1c" providerId="ADAL" clId="{E8F4D8F7-B644-4C90-B48F-865583813CD9}" dt="2023-04-17T19:16:02.343" v="5180" actId="478"/>
          <ac:spMkLst>
            <pc:docMk/>
            <pc:sldMk cId="1807461901" sldId="336"/>
            <ac:spMk id="593" creationId="{92B93EEB-D639-6CA0-1666-9B4539C1550F}"/>
          </ac:spMkLst>
        </pc:spChg>
        <pc:spChg chg="add mod">
          <ac:chgData name="Philippe Karan" userId="c2e8f618-9ffe-4e23-aa52-34539506ef1c" providerId="ADAL" clId="{E8F4D8F7-B644-4C90-B48F-865583813CD9}" dt="2023-04-17T19:25:01.168" v="5382" actId="1076"/>
          <ac:spMkLst>
            <pc:docMk/>
            <pc:sldMk cId="1807461901" sldId="336"/>
            <ac:spMk id="594" creationId="{9A1BB842-AF07-FF35-7670-636826F95A98}"/>
          </ac:spMkLst>
        </pc:spChg>
        <pc:spChg chg="del">
          <ac:chgData name="Philippe Karan" userId="c2e8f618-9ffe-4e23-aa52-34539506ef1c" providerId="ADAL" clId="{E8F4D8F7-B644-4C90-B48F-865583813CD9}" dt="2023-04-17T19:16:02.343" v="5180" actId="478"/>
          <ac:spMkLst>
            <pc:docMk/>
            <pc:sldMk cId="1807461901" sldId="336"/>
            <ac:spMk id="597" creationId="{104E2E98-C594-7370-2F98-E47A1EB32E7C}"/>
          </ac:spMkLst>
        </pc:spChg>
        <pc:spChg chg="add mod">
          <ac:chgData name="Philippe Karan" userId="c2e8f618-9ffe-4e23-aa52-34539506ef1c" providerId="ADAL" clId="{E8F4D8F7-B644-4C90-B48F-865583813CD9}" dt="2023-04-17T19:25:01.168" v="5382" actId="1076"/>
          <ac:spMkLst>
            <pc:docMk/>
            <pc:sldMk cId="1807461901" sldId="336"/>
            <ac:spMk id="598" creationId="{2B768F42-0D07-0E0E-4154-BAD995661358}"/>
          </ac:spMkLst>
        </pc:spChg>
        <pc:spChg chg="add mod">
          <ac:chgData name="Philippe Karan" userId="c2e8f618-9ffe-4e23-aa52-34539506ef1c" providerId="ADAL" clId="{E8F4D8F7-B644-4C90-B48F-865583813CD9}" dt="2023-04-17T19:25:01.168" v="5382" actId="1076"/>
          <ac:spMkLst>
            <pc:docMk/>
            <pc:sldMk cId="1807461901" sldId="336"/>
            <ac:spMk id="600" creationId="{61B8852F-E1B7-0BC3-5880-4BE8F3162146}"/>
          </ac:spMkLst>
        </pc:spChg>
        <pc:spChg chg="add mod">
          <ac:chgData name="Philippe Karan" userId="c2e8f618-9ffe-4e23-aa52-34539506ef1c" providerId="ADAL" clId="{E8F4D8F7-B644-4C90-B48F-865583813CD9}" dt="2023-04-17T19:25:01.168" v="5382" actId="1076"/>
          <ac:spMkLst>
            <pc:docMk/>
            <pc:sldMk cId="1807461901" sldId="336"/>
            <ac:spMk id="626" creationId="{E48E4CCE-AB68-6CE5-B102-3D6A09855E43}"/>
          </ac:spMkLst>
        </pc:spChg>
        <pc:spChg chg="add mod">
          <ac:chgData name="Philippe Karan" userId="c2e8f618-9ffe-4e23-aa52-34539506ef1c" providerId="ADAL" clId="{E8F4D8F7-B644-4C90-B48F-865583813CD9}" dt="2023-04-17T19:25:01.168" v="5382" actId="1076"/>
          <ac:spMkLst>
            <pc:docMk/>
            <pc:sldMk cId="1807461901" sldId="336"/>
            <ac:spMk id="627" creationId="{F79E1DF4-32C9-CD0A-4DEB-A92DA3B793C0}"/>
          </ac:spMkLst>
        </pc:spChg>
        <pc:spChg chg="del">
          <ac:chgData name="Philippe Karan" userId="c2e8f618-9ffe-4e23-aa52-34539506ef1c" providerId="ADAL" clId="{E8F4D8F7-B644-4C90-B48F-865583813CD9}" dt="2023-04-17T19:16:04.758" v="5181" actId="478"/>
          <ac:spMkLst>
            <pc:docMk/>
            <pc:sldMk cId="1807461901" sldId="336"/>
            <ac:spMk id="628" creationId="{F67ABC2A-BB47-2801-2275-20E476D34A61}"/>
          </ac:spMkLst>
        </pc:spChg>
        <pc:spChg chg="add mod">
          <ac:chgData name="Philippe Karan" userId="c2e8f618-9ffe-4e23-aa52-34539506ef1c" providerId="ADAL" clId="{E8F4D8F7-B644-4C90-B48F-865583813CD9}" dt="2023-04-17T19:25:01.168" v="5382" actId="1076"/>
          <ac:spMkLst>
            <pc:docMk/>
            <pc:sldMk cId="1807461901" sldId="336"/>
            <ac:spMk id="629" creationId="{2E3D713C-1972-99C3-3CF8-8432640C84E6}"/>
          </ac:spMkLst>
        </pc:spChg>
        <pc:spChg chg="add mod">
          <ac:chgData name="Philippe Karan" userId="c2e8f618-9ffe-4e23-aa52-34539506ef1c" providerId="ADAL" clId="{E8F4D8F7-B644-4C90-B48F-865583813CD9}" dt="2023-04-17T19:25:01.168" v="5382" actId="1076"/>
          <ac:spMkLst>
            <pc:docMk/>
            <pc:sldMk cId="1807461901" sldId="336"/>
            <ac:spMk id="630" creationId="{9917048D-62F6-CC05-8BCE-176F20A01FDE}"/>
          </ac:spMkLst>
        </pc:spChg>
        <pc:spChg chg="add mod">
          <ac:chgData name="Philippe Karan" userId="c2e8f618-9ffe-4e23-aa52-34539506ef1c" providerId="ADAL" clId="{E8F4D8F7-B644-4C90-B48F-865583813CD9}" dt="2023-04-17T19:25:01.168" v="5382" actId="1076"/>
          <ac:spMkLst>
            <pc:docMk/>
            <pc:sldMk cId="1807461901" sldId="336"/>
            <ac:spMk id="631" creationId="{96D3AE83-54FD-7D05-2FC8-B2290F86DCB4}"/>
          </ac:spMkLst>
        </pc:spChg>
        <pc:spChg chg="add mod">
          <ac:chgData name="Philippe Karan" userId="c2e8f618-9ffe-4e23-aa52-34539506ef1c" providerId="ADAL" clId="{E8F4D8F7-B644-4C90-B48F-865583813CD9}" dt="2023-04-17T19:25:01.168" v="5382" actId="1076"/>
          <ac:spMkLst>
            <pc:docMk/>
            <pc:sldMk cId="1807461901" sldId="336"/>
            <ac:spMk id="632" creationId="{8D89CE45-484F-4487-7580-7D1FA8D1A24B}"/>
          </ac:spMkLst>
        </pc:spChg>
        <pc:spChg chg="add mod">
          <ac:chgData name="Philippe Karan" userId="c2e8f618-9ffe-4e23-aa52-34539506ef1c" providerId="ADAL" clId="{E8F4D8F7-B644-4C90-B48F-865583813CD9}" dt="2023-04-17T19:25:01.168" v="5382" actId="1076"/>
          <ac:spMkLst>
            <pc:docMk/>
            <pc:sldMk cId="1807461901" sldId="336"/>
            <ac:spMk id="633" creationId="{72DAF599-712C-91E3-A8E3-04B126B658E6}"/>
          </ac:spMkLst>
        </pc:spChg>
        <pc:spChg chg="add mod">
          <ac:chgData name="Philippe Karan" userId="c2e8f618-9ffe-4e23-aa52-34539506ef1c" providerId="ADAL" clId="{E8F4D8F7-B644-4C90-B48F-865583813CD9}" dt="2023-04-17T19:25:01.168" v="5382" actId="1076"/>
          <ac:spMkLst>
            <pc:docMk/>
            <pc:sldMk cId="1807461901" sldId="336"/>
            <ac:spMk id="634" creationId="{B8F1F15B-0D1E-8DCE-2720-A6E0E8F5F616}"/>
          </ac:spMkLst>
        </pc:spChg>
        <pc:spChg chg="add mod">
          <ac:chgData name="Philippe Karan" userId="c2e8f618-9ffe-4e23-aa52-34539506ef1c" providerId="ADAL" clId="{E8F4D8F7-B644-4C90-B48F-865583813CD9}" dt="2023-04-17T19:25:01.168" v="5382" actId="1076"/>
          <ac:spMkLst>
            <pc:docMk/>
            <pc:sldMk cId="1807461901" sldId="336"/>
            <ac:spMk id="635" creationId="{5DDF0606-CB71-7BE7-65FA-D8C6F17927F3}"/>
          </ac:spMkLst>
        </pc:spChg>
        <pc:spChg chg="add mod">
          <ac:chgData name="Philippe Karan" userId="c2e8f618-9ffe-4e23-aa52-34539506ef1c" providerId="ADAL" clId="{E8F4D8F7-B644-4C90-B48F-865583813CD9}" dt="2023-04-17T19:25:01.168" v="5382" actId="1076"/>
          <ac:spMkLst>
            <pc:docMk/>
            <pc:sldMk cId="1807461901" sldId="336"/>
            <ac:spMk id="636" creationId="{25952D20-0ECB-8314-3FA8-D1D7194F92A9}"/>
          </ac:spMkLst>
        </pc:spChg>
        <pc:spChg chg="add mod">
          <ac:chgData name="Philippe Karan" userId="c2e8f618-9ffe-4e23-aa52-34539506ef1c" providerId="ADAL" clId="{E8F4D8F7-B644-4C90-B48F-865583813CD9}" dt="2023-04-17T19:25:01.168" v="5382" actId="1076"/>
          <ac:spMkLst>
            <pc:docMk/>
            <pc:sldMk cId="1807461901" sldId="336"/>
            <ac:spMk id="637" creationId="{44D08A56-9D0F-D134-CF7E-6C3D84F75B0B}"/>
          </ac:spMkLst>
        </pc:spChg>
        <pc:spChg chg="add mod">
          <ac:chgData name="Philippe Karan" userId="c2e8f618-9ffe-4e23-aa52-34539506ef1c" providerId="ADAL" clId="{E8F4D8F7-B644-4C90-B48F-865583813CD9}" dt="2023-04-17T19:25:01.168" v="5382" actId="1076"/>
          <ac:spMkLst>
            <pc:docMk/>
            <pc:sldMk cId="1807461901" sldId="336"/>
            <ac:spMk id="638" creationId="{FBEC24BC-CE01-BC78-D824-C84E74F4C45C}"/>
          </ac:spMkLst>
        </pc:spChg>
        <pc:spChg chg="add mod">
          <ac:chgData name="Philippe Karan" userId="c2e8f618-9ffe-4e23-aa52-34539506ef1c" providerId="ADAL" clId="{E8F4D8F7-B644-4C90-B48F-865583813CD9}" dt="2023-04-17T19:25:01.168" v="5382" actId="1076"/>
          <ac:spMkLst>
            <pc:docMk/>
            <pc:sldMk cId="1807461901" sldId="336"/>
            <ac:spMk id="639" creationId="{27894E91-E080-AF6C-6AB1-01C88B2401C2}"/>
          </ac:spMkLst>
        </pc:spChg>
        <pc:spChg chg="add mod">
          <ac:chgData name="Philippe Karan" userId="c2e8f618-9ffe-4e23-aa52-34539506ef1c" providerId="ADAL" clId="{E8F4D8F7-B644-4C90-B48F-865583813CD9}" dt="2023-04-17T19:25:01.168" v="5382" actId="1076"/>
          <ac:spMkLst>
            <pc:docMk/>
            <pc:sldMk cId="1807461901" sldId="336"/>
            <ac:spMk id="640" creationId="{5A52E540-048D-D762-3E5B-208DC2B22020}"/>
          </ac:spMkLst>
        </pc:spChg>
        <pc:spChg chg="add mod">
          <ac:chgData name="Philippe Karan" userId="c2e8f618-9ffe-4e23-aa52-34539506ef1c" providerId="ADAL" clId="{E8F4D8F7-B644-4C90-B48F-865583813CD9}" dt="2023-04-17T19:25:01.168" v="5382" actId="1076"/>
          <ac:spMkLst>
            <pc:docMk/>
            <pc:sldMk cId="1807461901" sldId="336"/>
            <ac:spMk id="641" creationId="{E701CA85-06A9-7410-7D30-A77F3927530C}"/>
          </ac:spMkLst>
        </pc:spChg>
        <pc:spChg chg="add mod">
          <ac:chgData name="Philippe Karan" userId="c2e8f618-9ffe-4e23-aa52-34539506ef1c" providerId="ADAL" clId="{E8F4D8F7-B644-4C90-B48F-865583813CD9}" dt="2023-04-17T19:25:01.168" v="5382" actId="1076"/>
          <ac:spMkLst>
            <pc:docMk/>
            <pc:sldMk cId="1807461901" sldId="336"/>
            <ac:spMk id="642" creationId="{25FCD8A3-6396-3291-E4D8-7CC6260CD73F}"/>
          </ac:spMkLst>
        </pc:spChg>
        <pc:spChg chg="add mod">
          <ac:chgData name="Philippe Karan" userId="c2e8f618-9ffe-4e23-aa52-34539506ef1c" providerId="ADAL" clId="{E8F4D8F7-B644-4C90-B48F-865583813CD9}" dt="2023-04-17T19:25:01.168" v="5382" actId="1076"/>
          <ac:spMkLst>
            <pc:docMk/>
            <pc:sldMk cId="1807461901" sldId="336"/>
            <ac:spMk id="643" creationId="{E7B4158B-F5FD-C385-B842-CDA15AE7FE0D}"/>
          </ac:spMkLst>
        </pc:spChg>
        <pc:spChg chg="add mod">
          <ac:chgData name="Philippe Karan" userId="c2e8f618-9ffe-4e23-aa52-34539506ef1c" providerId="ADAL" clId="{E8F4D8F7-B644-4C90-B48F-865583813CD9}" dt="2023-04-17T19:25:01.168" v="5382" actId="1076"/>
          <ac:spMkLst>
            <pc:docMk/>
            <pc:sldMk cId="1807461901" sldId="336"/>
            <ac:spMk id="644" creationId="{5AA2AA2E-9D22-9302-3B10-A66A45C566FE}"/>
          </ac:spMkLst>
        </pc:spChg>
        <pc:spChg chg="add mod">
          <ac:chgData name="Philippe Karan" userId="c2e8f618-9ffe-4e23-aa52-34539506ef1c" providerId="ADAL" clId="{E8F4D8F7-B644-4C90-B48F-865583813CD9}" dt="2023-04-17T19:25:01.168" v="5382" actId="1076"/>
          <ac:spMkLst>
            <pc:docMk/>
            <pc:sldMk cId="1807461901" sldId="336"/>
            <ac:spMk id="645" creationId="{72E3CBAE-5F6F-1D9D-7DDE-6B4F6D86D15C}"/>
          </ac:spMkLst>
        </pc:spChg>
        <pc:spChg chg="add mod">
          <ac:chgData name="Philippe Karan" userId="c2e8f618-9ffe-4e23-aa52-34539506ef1c" providerId="ADAL" clId="{E8F4D8F7-B644-4C90-B48F-865583813CD9}" dt="2023-04-17T19:25:01.168" v="5382" actId="1076"/>
          <ac:spMkLst>
            <pc:docMk/>
            <pc:sldMk cId="1807461901" sldId="336"/>
            <ac:spMk id="646" creationId="{6AAE941F-4BA9-9A36-E046-CD2EA991C750}"/>
          </ac:spMkLst>
        </pc:spChg>
        <pc:spChg chg="add mod">
          <ac:chgData name="Philippe Karan" userId="c2e8f618-9ffe-4e23-aa52-34539506ef1c" providerId="ADAL" clId="{E8F4D8F7-B644-4C90-B48F-865583813CD9}" dt="2023-04-17T19:25:01.168" v="5382" actId="1076"/>
          <ac:spMkLst>
            <pc:docMk/>
            <pc:sldMk cId="1807461901" sldId="336"/>
            <ac:spMk id="647" creationId="{B574D8F5-02D8-8FB4-99C4-2FD99FEA9C41}"/>
          </ac:spMkLst>
        </pc:spChg>
        <pc:spChg chg="add mod">
          <ac:chgData name="Philippe Karan" userId="c2e8f618-9ffe-4e23-aa52-34539506ef1c" providerId="ADAL" clId="{E8F4D8F7-B644-4C90-B48F-865583813CD9}" dt="2023-04-17T19:25:01.168" v="5382" actId="1076"/>
          <ac:spMkLst>
            <pc:docMk/>
            <pc:sldMk cId="1807461901" sldId="336"/>
            <ac:spMk id="648" creationId="{A268CE95-7400-1DE9-7812-C8D9F818F0D2}"/>
          </ac:spMkLst>
        </pc:spChg>
        <pc:spChg chg="add mod">
          <ac:chgData name="Philippe Karan" userId="c2e8f618-9ffe-4e23-aa52-34539506ef1c" providerId="ADAL" clId="{E8F4D8F7-B644-4C90-B48F-865583813CD9}" dt="2023-04-17T19:25:01.168" v="5382" actId="1076"/>
          <ac:spMkLst>
            <pc:docMk/>
            <pc:sldMk cId="1807461901" sldId="336"/>
            <ac:spMk id="649" creationId="{4D60FACB-F91B-C820-595A-EAE658D27E70}"/>
          </ac:spMkLst>
        </pc:spChg>
        <pc:spChg chg="add mod">
          <ac:chgData name="Philippe Karan" userId="c2e8f618-9ffe-4e23-aa52-34539506ef1c" providerId="ADAL" clId="{E8F4D8F7-B644-4C90-B48F-865583813CD9}" dt="2023-04-17T19:25:01.168" v="5382" actId="1076"/>
          <ac:spMkLst>
            <pc:docMk/>
            <pc:sldMk cId="1807461901" sldId="336"/>
            <ac:spMk id="650" creationId="{CB6A39FD-9BDC-1AA8-AA21-1ABD438E33FD}"/>
          </ac:spMkLst>
        </pc:spChg>
        <pc:spChg chg="add mod">
          <ac:chgData name="Philippe Karan" userId="c2e8f618-9ffe-4e23-aa52-34539506ef1c" providerId="ADAL" clId="{E8F4D8F7-B644-4C90-B48F-865583813CD9}" dt="2023-04-17T19:25:01.168" v="5382" actId="1076"/>
          <ac:spMkLst>
            <pc:docMk/>
            <pc:sldMk cId="1807461901" sldId="336"/>
            <ac:spMk id="651" creationId="{820C8B11-4E7B-BE3E-901E-CBD640DD814B}"/>
          </ac:spMkLst>
        </pc:spChg>
        <pc:spChg chg="add mod">
          <ac:chgData name="Philippe Karan" userId="c2e8f618-9ffe-4e23-aa52-34539506ef1c" providerId="ADAL" clId="{E8F4D8F7-B644-4C90-B48F-865583813CD9}" dt="2023-04-17T19:25:01.168" v="5382" actId="1076"/>
          <ac:spMkLst>
            <pc:docMk/>
            <pc:sldMk cId="1807461901" sldId="336"/>
            <ac:spMk id="652" creationId="{08960853-1E65-FB6B-DBA9-B1E6E606A00A}"/>
          </ac:spMkLst>
        </pc:spChg>
        <pc:spChg chg="add mod">
          <ac:chgData name="Philippe Karan" userId="c2e8f618-9ffe-4e23-aa52-34539506ef1c" providerId="ADAL" clId="{E8F4D8F7-B644-4C90-B48F-865583813CD9}" dt="2023-04-17T19:25:01.168" v="5382" actId="1076"/>
          <ac:spMkLst>
            <pc:docMk/>
            <pc:sldMk cId="1807461901" sldId="336"/>
            <ac:spMk id="653" creationId="{9E60985C-3F30-262D-7067-0E9F33CAD573}"/>
          </ac:spMkLst>
        </pc:spChg>
        <pc:spChg chg="add mod">
          <ac:chgData name="Philippe Karan" userId="c2e8f618-9ffe-4e23-aa52-34539506ef1c" providerId="ADAL" clId="{E8F4D8F7-B644-4C90-B48F-865583813CD9}" dt="2023-04-17T19:25:01.168" v="5382" actId="1076"/>
          <ac:spMkLst>
            <pc:docMk/>
            <pc:sldMk cId="1807461901" sldId="336"/>
            <ac:spMk id="654" creationId="{99AA3D5A-F832-D8A2-58F7-3DF97FDA86D8}"/>
          </ac:spMkLst>
        </pc:spChg>
        <pc:spChg chg="add mod">
          <ac:chgData name="Philippe Karan" userId="c2e8f618-9ffe-4e23-aa52-34539506ef1c" providerId="ADAL" clId="{E8F4D8F7-B644-4C90-B48F-865583813CD9}" dt="2023-04-17T19:25:22.384" v="5386" actId="1076"/>
          <ac:spMkLst>
            <pc:docMk/>
            <pc:sldMk cId="1807461901" sldId="336"/>
            <ac:spMk id="655" creationId="{AAC8C363-E220-83F6-1B9A-9F39FA635122}"/>
          </ac:spMkLst>
        </pc:spChg>
        <pc:spChg chg="add mod">
          <ac:chgData name="Philippe Karan" userId="c2e8f618-9ffe-4e23-aa52-34539506ef1c" providerId="ADAL" clId="{E8F4D8F7-B644-4C90-B48F-865583813CD9}" dt="2023-04-17T19:25:14.599" v="5385" actId="1076"/>
          <ac:spMkLst>
            <pc:docMk/>
            <pc:sldMk cId="1807461901" sldId="336"/>
            <ac:spMk id="656" creationId="{9026BACC-6596-40DF-F15A-D722E181EC0C}"/>
          </ac:spMkLst>
        </pc:spChg>
        <pc:grpChg chg="add mod">
          <ac:chgData name="Philippe Karan" userId="c2e8f618-9ffe-4e23-aa52-34539506ef1c" providerId="ADAL" clId="{E8F4D8F7-B644-4C90-B48F-865583813CD9}" dt="2023-04-17T19:25:01.168" v="5382" actId="1076"/>
          <ac:grpSpMkLst>
            <pc:docMk/>
            <pc:sldMk cId="1807461901" sldId="336"/>
            <ac:grpSpMk id="7" creationId="{B84B14A0-28D8-50F9-056D-65B66C8AAEA4}"/>
          </ac:grpSpMkLst>
        </pc:grpChg>
        <pc:grpChg chg="add mod">
          <ac:chgData name="Philippe Karan" userId="c2e8f618-9ffe-4e23-aa52-34539506ef1c" providerId="ADAL" clId="{E8F4D8F7-B644-4C90-B48F-865583813CD9}" dt="2023-04-17T19:25:01.168" v="5382" actId="1076"/>
          <ac:grpSpMkLst>
            <pc:docMk/>
            <pc:sldMk cId="1807461901" sldId="336"/>
            <ac:grpSpMk id="21" creationId="{53194AE3-1CE3-BE7B-C409-3D64F55033C0}"/>
          </ac:grpSpMkLst>
        </pc:grpChg>
        <pc:grpChg chg="add mod">
          <ac:chgData name="Philippe Karan" userId="c2e8f618-9ffe-4e23-aa52-34539506ef1c" providerId="ADAL" clId="{E8F4D8F7-B644-4C90-B48F-865583813CD9}" dt="2023-04-17T19:25:01.168" v="5382" actId="1076"/>
          <ac:grpSpMkLst>
            <pc:docMk/>
            <pc:sldMk cId="1807461901" sldId="336"/>
            <ac:grpSpMk id="42" creationId="{9FFEDECA-763D-F9D5-FC1B-58E5E4126030}"/>
          </ac:grpSpMkLst>
        </pc:grpChg>
        <pc:grpChg chg="add mod">
          <ac:chgData name="Philippe Karan" userId="c2e8f618-9ffe-4e23-aa52-34539506ef1c" providerId="ADAL" clId="{E8F4D8F7-B644-4C90-B48F-865583813CD9}" dt="2023-04-17T19:25:01.168" v="5382" actId="1076"/>
          <ac:grpSpMkLst>
            <pc:docMk/>
            <pc:sldMk cId="1807461901" sldId="336"/>
            <ac:grpSpMk id="513" creationId="{D88D9897-84E3-DDD9-FEEA-8C0F8E176F55}"/>
          </ac:grpSpMkLst>
        </pc:grpChg>
        <pc:grpChg chg="del">
          <ac:chgData name="Philippe Karan" userId="c2e8f618-9ffe-4e23-aa52-34539506ef1c" providerId="ADAL" clId="{E8F4D8F7-B644-4C90-B48F-865583813CD9}" dt="2023-04-17T19:16:02.343" v="5180" actId="478"/>
          <ac:grpSpMkLst>
            <pc:docMk/>
            <pc:sldMk cId="1807461901" sldId="336"/>
            <ac:grpSpMk id="526" creationId="{096A261A-537E-5C6A-5669-FBE3A30BCEE9}"/>
          </ac:grpSpMkLst>
        </pc:grpChg>
        <pc:grpChg chg="del">
          <ac:chgData name="Philippe Karan" userId="c2e8f618-9ffe-4e23-aa52-34539506ef1c" providerId="ADAL" clId="{E8F4D8F7-B644-4C90-B48F-865583813CD9}" dt="2023-04-17T19:16:02.343" v="5180" actId="478"/>
          <ac:grpSpMkLst>
            <pc:docMk/>
            <pc:sldMk cId="1807461901" sldId="336"/>
            <ac:grpSpMk id="529" creationId="{D8612648-0686-7B7D-E4AA-390591207056}"/>
          </ac:grpSpMkLst>
        </pc:grpChg>
        <pc:grpChg chg="del">
          <ac:chgData name="Philippe Karan" userId="c2e8f618-9ffe-4e23-aa52-34539506ef1c" providerId="ADAL" clId="{E8F4D8F7-B644-4C90-B48F-865583813CD9}" dt="2023-04-17T19:16:02.343" v="5180" actId="478"/>
          <ac:grpSpMkLst>
            <pc:docMk/>
            <pc:sldMk cId="1807461901" sldId="336"/>
            <ac:grpSpMk id="532" creationId="{D0B74F70-CFEA-A24C-B8A7-7D036B11C996}"/>
          </ac:grpSpMkLst>
        </pc:grpChg>
        <pc:grpChg chg="del">
          <ac:chgData name="Philippe Karan" userId="c2e8f618-9ffe-4e23-aa52-34539506ef1c" providerId="ADAL" clId="{E8F4D8F7-B644-4C90-B48F-865583813CD9}" dt="2023-04-17T19:16:02.343" v="5180" actId="478"/>
          <ac:grpSpMkLst>
            <pc:docMk/>
            <pc:sldMk cId="1807461901" sldId="336"/>
            <ac:grpSpMk id="536" creationId="{03BCBF22-B582-F02B-F744-5F8EA1F5C1EC}"/>
          </ac:grpSpMkLst>
        </pc:grpChg>
        <pc:grpChg chg="del">
          <ac:chgData name="Philippe Karan" userId="c2e8f618-9ffe-4e23-aa52-34539506ef1c" providerId="ADAL" clId="{E8F4D8F7-B644-4C90-B48F-865583813CD9}" dt="2023-04-17T19:16:02.343" v="5180" actId="478"/>
          <ac:grpSpMkLst>
            <pc:docMk/>
            <pc:sldMk cId="1807461901" sldId="336"/>
            <ac:grpSpMk id="539" creationId="{02BE421F-3337-1D7D-4F01-4D8B6D00EAC0}"/>
          </ac:grpSpMkLst>
        </pc:grpChg>
        <pc:grpChg chg="del">
          <ac:chgData name="Philippe Karan" userId="c2e8f618-9ffe-4e23-aa52-34539506ef1c" providerId="ADAL" clId="{E8F4D8F7-B644-4C90-B48F-865583813CD9}" dt="2023-04-17T19:16:02.343" v="5180" actId="478"/>
          <ac:grpSpMkLst>
            <pc:docMk/>
            <pc:sldMk cId="1807461901" sldId="336"/>
            <ac:grpSpMk id="542" creationId="{345E381D-7FBD-8849-5B60-5D52A6AE982A}"/>
          </ac:grpSpMkLst>
        </pc:grpChg>
        <pc:grpChg chg="del">
          <ac:chgData name="Philippe Karan" userId="c2e8f618-9ffe-4e23-aa52-34539506ef1c" providerId="ADAL" clId="{E8F4D8F7-B644-4C90-B48F-865583813CD9}" dt="2023-04-17T19:16:02.343" v="5180" actId="478"/>
          <ac:grpSpMkLst>
            <pc:docMk/>
            <pc:sldMk cId="1807461901" sldId="336"/>
            <ac:grpSpMk id="545" creationId="{CE8FAEDB-A568-9CDE-9DCC-ECDD20D66DDF}"/>
          </ac:grpSpMkLst>
        </pc:grpChg>
        <pc:grpChg chg="del">
          <ac:chgData name="Philippe Karan" userId="c2e8f618-9ffe-4e23-aa52-34539506ef1c" providerId="ADAL" clId="{E8F4D8F7-B644-4C90-B48F-865583813CD9}" dt="2023-04-17T19:16:02.343" v="5180" actId="478"/>
          <ac:grpSpMkLst>
            <pc:docMk/>
            <pc:sldMk cId="1807461901" sldId="336"/>
            <ac:grpSpMk id="548" creationId="{24923AF7-12D8-495B-8FF0-E8FB99F8418D}"/>
          </ac:grpSpMkLst>
        </pc:grpChg>
        <pc:grpChg chg="del">
          <ac:chgData name="Philippe Karan" userId="c2e8f618-9ffe-4e23-aa52-34539506ef1c" providerId="ADAL" clId="{E8F4D8F7-B644-4C90-B48F-865583813CD9}" dt="2023-04-17T19:16:02.343" v="5180" actId="478"/>
          <ac:grpSpMkLst>
            <pc:docMk/>
            <pc:sldMk cId="1807461901" sldId="336"/>
            <ac:grpSpMk id="551" creationId="{F699BE24-175C-89C8-2144-3DD6FEDA5301}"/>
          </ac:grpSpMkLst>
        </pc:grpChg>
        <pc:grpChg chg="del">
          <ac:chgData name="Philippe Karan" userId="c2e8f618-9ffe-4e23-aa52-34539506ef1c" providerId="ADAL" clId="{E8F4D8F7-B644-4C90-B48F-865583813CD9}" dt="2023-04-17T19:16:02.343" v="5180" actId="478"/>
          <ac:grpSpMkLst>
            <pc:docMk/>
            <pc:sldMk cId="1807461901" sldId="336"/>
            <ac:grpSpMk id="554" creationId="{B8C962A0-F070-F479-295B-8A604C3FBD91}"/>
          </ac:grpSpMkLst>
        </pc:grpChg>
        <pc:grpChg chg="del">
          <ac:chgData name="Philippe Karan" userId="c2e8f618-9ffe-4e23-aa52-34539506ef1c" providerId="ADAL" clId="{E8F4D8F7-B644-4C90-B48F-865583813CD9}" dt="2023-04-17T19:16:02.343" v="5180" actId="478"/>
          <ac:grpSpMkLst>
            <pc:docMk/>
            <pc:sldMk cId="1807461901" sldId="336"/>
            <ac:grpSpMk id="558" creationId="{BDCD6B62-CBC9-906C-AE55-2036282CA7AF}"/>
          </ac:grpSpMkLst>
        </pc:grpChg>
        <pc:grpChg chg="del">
          <ac:chgData name="Philippe Karan" userId="c2e8f618-9ffe-4e23-aa52-34539506ef1c" providerId="ADAL" clId="{E8F4D8F7-B644-4C90-B48F-865583813CD9}" dt="2023-04-17T19:16:02.343" v="5180" actId="478"/>
          <ac:grpSpMkLst>
            <pc:docMk/>
            <pc:sldMk cId="1807461901" sldId="336"/>
            <ac:grpSpMk id="561" creationId="{07532626-631A-FB47-5D5C-13594E1E59B4}"/>
          </ac:grpSpMkLst>
        </pc:grpChg>
        <pc:grpChg chg="del">
          <ac:chgData name="Philippe Karan" userId="c2e8f618-9ffe-4e23-aa52-34539506ef1c" providerId="ADAL" clId="{E8F4D8F7-B644-4C90-B48F-865583813CD9}" dt="2023-04-17T19:16:02.343" v="5180" actId="478"/>
          <ac:grpSpMkLst>
            <pc:docMk/>
            <pc:sldMk cId="1807461901" sldId="336"/>
            <ac:grpSpMk id="569" creationId="{1E8C49C4-3A71-04B5-AD8A-2CBD6C86B297}"/>
          </ac:grpSpMkLst>
        </pc:grpChg>
        <pc:grpChg chg="del">
          <ac:chgData name="Philippe Karan" userId="c2e8f618-9ffe-4e23-aa52-34539506ef1c" providerId="ADAL" clId="{E8F4D8F7-B644-4C90-B48F-865583813CD9}" dt="2023-04-17T19:16:02.343" v="5180" actId="478"/>
          <ac:grpSpMkLst>
            <pc:docMk/>
            <pc:sldMk cId="1807461901" sldId="336"/>
            <ac:grpSpMk id="570" creationId="{8BD83689-9654-3203-DD50-245FEE21E0D0}"/>
          </ac:grpSpMkLst>
        </pc:grpChg>
        <pc:grpChg chg="del">
          <ac:chgData name="Philippe Karan" userId="c2e8f618-9ffe-4e23-aa52-34539506ef1c" providerId="ADAL" clId="{E8F4D8F7-B644-4C90-B48F-865583813CD9}" dt="2023-04-17T19:16:02.343" v="5180" actId="478"/>
          <ac:grpSpMkLst>
            <pc:docMk/>
            <pc:sldMk cId="1807461901" sldId="336"/>
            <ac:grpSpMk id="574" creationId="{88AA0E1A-EA0B-B72E-F3E8-175AB837D636}"/>
          </ac:grpSpMkLst>
        </pc:grpChg>
        <pc:grpChg chg="del">
          <ac:chgData name="Philippe Karan" userId="c2e8f618-9ffe-4e23-aa52-34539506ef1c" providerId="ADAL" clId="{E8F4D8F7-B644-4C90-B48F-865583813CD9}" dt="2023-04-17T19:16:02.343" v="5180" actId="478"/>
          <ac:grpSpMkLst>
            <pc:docMk/>
            <pc:sldMk cId="1807461901" sldId="336"/>
            <ac:grpSpMk id="578" creationId="{17E09E6C-B139-2BBE-8763-5B09C0A38150}"/>
          </ac:grpSpMkLst>
        </pc:grpChg>
        <pc:grpChg chg="del">
          <ac:chgData name="Philippe Karan" userId="c2e8f618-9ffe-4e23-aa52-34539506ef1c" providerId="ADAL" clId="{E8F4D8F7-B644-4C90-B48F-865583813CD9}" dt="2023-04-17T19:16:02.343" v="5180" actId="478"/>
          <ac:grpSpMkLst>
            <pc:docMk/>
            <pc:sldMk cId="1807461901" sldId="336"/>
            <ac:grpSpMk id="582" creationId="{DDCB3982-7601-1FE1-05EA-687B501C1D6E}"/>
          </ac:grpSpMkLst>
        </pc:grpChg>
        <pc:grpChg chg="del">
          <ac:chgData name="Philippe Karan" userId="c2e8f618-9ffe-4e23-aa52-34539506ef1c" providerId="ADAL" clId="{E8F4D8F7-B644-4C90-B48F-865583813CD9}" dt="2023-04-17T19:16:02.343" v="5180" actId="478"/>
          <ac:grpSpMkLst>
            <pc:docMk/>
            <pc:sldMk cId="1807461901" sldId="336"/>
            <ac:grpSpMk id="586" creationId="{DC238985-B28A-74A0-12C0-11602D9B863A}"/>
          </ac:grpSpMkLst>
        </pc:grpChg>
        <pc:grpChg chg="del">
          <ac:chgData name="Philippe Karan" userId="c2e8f618-9ffe-4e23-aa52-34539506ef1c" providerId="ADAL" clId="{E8F4D8F7-B644-4C90-B48F-865583813CD9}" dt="2023-04-17T19:16:02.343" v="5180" actId="478"/>
          <ac:grpSpMkLst>
            <pc:docMk/>
            <pc:sldMk cId="1807461901" sldId="336"/>
            <ac:grpSpMk id="590" creationId="{9C27E961-DB03-57CD-CEEC-746D6A0B1D07}"/>
          </ac:grpSpMkLst>
        </pc:grpChg>
        <pc:grpChg chg="del">
          <ac:chgData name="Philippe Karan" userId="c2e8f618-9ffe-4e23-aa52-34539506ef1c" providerId="ADAL" clId="{E8F4D8F7-B644-4C90-B48F-865583813CD9}" dt="2023-04-17T19:16:02.343" v="5180" actId="478"/>
          <ac:grpSpMkLst>
            <pc:docMk/>
            <pc:sldMk cId="1807461901" sldId="336"/>
            <ac:grpSpMk id="602" creationId="{6A987A69-C54A-1D09-6BE3-663E62090079}"/>
          </ac:grpSpMkLst>
        </pc:grpChg>
        <pc:grpChg chg="del">
          <ac:chgData name="Philippe Karan" userId="c2e8f618-9ffe-4e23-aa52-34539506ef1c" providerId="ADAL" clId="{E8F4D8F7-B644-4C90-B48F-865583813CD9}" dt="2023-04-17T19:16:02.343" v="5180" actId="478"/>
          <ac:grpSpMkLst>
            <pc:docMk/>
            <pc:sldMk cId="1807461901" sldId="336"/>
            <ac:grpSpMk id="606" creationId="{5885D432-2CCA-A88E-619F-DF9E0833AD1A}"/>
          </ac:grpSpMkLst>
        </pc:grpChg>
        <pc:grpChg chg="del">
          <ac:chgData name="Philippe Karan" userId="c2e8f618-9ffe-4e23-aa52-34539506ef1c" providerId="ADAL" clId="{E8F4D8F7-B644-4C90-B48F-865583813CD9}" dt="2023-04-17T19:16:02.343" v="5180" actId="478"/>
          <ac:grpSpMkLst>
            <pc:docMk/>
            <pc:sldMk cId="1807461901" sldId="336"/>
            <ac:grpSpMk id="610" creationId="{FF1B22BA-EAB4-9715-4228-3C10DE5B2812}"/>
          </ac:grpSpMkLst>
        </pc:grpChg>
        <pc:grpChg chg="del">
          <ac:chgData name="Philippe Karan" userId="c2e8f618-9ffe-4e23-aa52-34539506ef1c" providerId="ADAL" clId="{E8F4D8F7-B644-4C90-B48F-865583813CD9}" dt="2023-04-17T19:16:02.343" v="5180" actId="478"/>
          <ac:grpSpMkLst>
            <pc:docMk/>
            <pc:sldMk cId="1807461901" sldId="336"/>
            <ac:grpSpMk id="614" creationId="{EC324B6A-3309-482F-52A6-95DA05260313}"/>
          </ac:grpSpMkLst>
        </pc:grpChg>
        <pc:grpChg chg="del">
          <ac:chgData name="Philippe Karan" userId="c2e8f618-9ffe-4e23-aa52-34539506ef1c" providerId="ADAL" clId="{E8F4D8F7-B644-4C90-B48F-865583813CD9}" dt="2023-04-17T19:16:02.343" v="5180" actId="478"/>
          <ac:grpSpMkLst>
            <pc:docMk/>
            <pc:sldMk cId="1807461901" sldId="336"/>
            <ac:grpSpMk id="618" creationId="{E7D7A76D-CE6C-8DE2-2494-0905C110658A}"/>
          </ac:grpSpMkLst>
        </pc:grpChg>
        <pc:grpChg chg="del">
          <ac:chgData name="Philippe Karan" userId="c2e8f618-9ffe-4e23-aa52-34539506ef1c" providerId="ADAL" clId="{E8F4D8F7-B644-4C90-B48F-865583813CD9}" dt="2023-04-17T19:16:02.343" v="5180" actId="478"/>
          <ac:grpSpMkLst>
            <pc:docMk/>
            <pc:sldMk cId="1807461901" sldId="336"/>
            <ac:grpSpMk id="622" creationId="{6787F1FB-134A-011F-026A-6A294A846A57}"/>
          </ac:grpSpMkLst>
        </pc:grpChg>
        <pc:grpChg chg="del">
          <ac:chgData name="Philippe Karan" userId="c2e8f618-9ffe-4e23-aa52-34539506ef1c" providerId="ADAL" clId="{E8F4D8F7-B644-4C90-B48F-865583813CD9}" dt="2023-04-17T19:16:02.343" v="5180" actId="478"/>
          <ac:grpSpMkLst>
            <pc:docMk/>
            <pc:sldMk cId="1807461901" sldId="336"/>
            <ac:grpSpMk id="676" creationId="{18EC5909-6184-7E0F-138D-DC78C068901B}"/>
          </ac:grpSpMkLst>
        </pc:grpChg>
        <pc:grpChg chg="del">
          <ac:chgData name="Philippe Karan" userId="c2e8f618-9ffe-4e23-aa52-34539506ef1c" providerId="ADAL" clId="{E8F4D8F7-B644-4C90-B48F-865583813CD9}" dt="2023-04-17T19:16:02.343" v="5180" actId="478"/>
          <ac:grpSpMkLst>
            <pc:docMk/>
            <pc:sldMk cId="1807461901" sldId="336"/>
            <ac:grpSpMk id="680" creationId="{A8FED47D-0715-A830-5F34-E1AA2E9CCAD9}"/>
          </ac:grpSpMkLst>
        </pc:grpChg>
        <pc:grpChg chg="del">
          <ac:chgData name="Philippe Karan" userId="c2e8f618-9ffe-4e23-aa52-34539506ef1c" providerId="ADAL" clId="{E8F4D8F7-B644-4C90-B48F-865583813CD9}" dt="2023-04-17T19:16:02.343" v="5180" actId="478"/>
          <ac:grpSpMkLst>
            <pc:docMk/>
            <pc:sldMk cId="1807461901" sldId="336"/>
            <ac:grpSpMk id="684" creationId="{8AEC33F9-790E-2E07-6745-C26C7679CE2B}"/>
          </ac:grpSpMkLst>
        </pc:grpChg>
        <pc:grpChg chg="del">
          <ac:chgData name="Philippe Karan" userId="c2e8f618-9ffe-4e23-aa52-34539506ef1c" providerId="ADAL" clId="{E8F4D8F7-B644-4C90-B48F-865583813CD9}" dt="2023-04-17T19:16:02.343" v="5180" actId="478"/>
          <ac:grpSpMkLst>
            <pc:docMk/>
            <pc:sldMk cId="1807461901" sldId="336"/>
            <ac:grpSpMk id="688" creationId="{5EDBADAD-39A5-F785-5931-5EDED731647B}"/>
          </ac:grpSpMkLst>
        </pc:grpChg>
        <pc:grpChg chg="del">
          <ac:chgData name="Philippe Karan" userId="c2e8f618-9ffe-4e23-aa52-34539506ef1c" providerId="ADAL" clId="{E8F4D8F7-B644-4C90-B48F-865583813CD9}" dt="2023-04-17T19:16:02.343" v="5180" actId="478"/>
          <ac:grpSpMkLst>
            <pc:docMk/>
            <pc:sldMk cId="1807461901" sldId="336"/>
            <ac:grpSpMk id="692" creationId="{8765FEEC-8076-A4F5-A248-72C5DF9033BD}"/>
          </ac:grpSpMkLst>
        </pc:grpChg>
        <pc:grpChg chg="del">
          <ac:chgData name="Philippe Karan" userId="c2e8f618-9ffe-4e23-aa52-34539506ef1c" providerId="ADAL" clId="{E8F4D8F7-B644-4C90-B48F-865583813CD9}" dt="2023-04-17T19:16:02.343" v="5180" actId="478"/>
          <ac:grpSpMkLst>
            <pc:docMk/>
            <pc:sldMk cId="1807461901" sldId="336"/>
            <ac:grpSpMk id="696" creationId="{A47DA80E-7BAF-133E-ACB1-5B2EC669D5C0}"/>
          </ac:grpSpMkLst>
        </pc:grpChg>
        <pc:grpChg chg="del">
          <ac:chgData name="Philippe Karan" userId="c2e8f618-9ffe-4e23-aa52-34539506ef1c" providerId="ADAL" clId="{E8F4D8F7-B644-4C90-B48F-865583813CD9}" dt="2023-04-17T19:16:02.343" v="5180" actId="478"/>
          <ac:grpSpMkLst>
            <pc:docMk/>
            <pc:sldMk cId="1807461901" sldId="336"/>
            <ac:grpSpMk id="700" creationId="{AD86EEF3-1FA5-C42B-CA0E-0DB5AF760B58}"/>
          </ac:grpSpMkLst>
        </pc:grpChg>
        <pc:grpChg chg="del">
          <ac:chgData name="Philippe Karan" userId="c2e8f618-9ffe-4e23-aa52-34539506ef1c" providerId="ADAL" clId="{E8F4D8F7-B644-4C90-B48F-865583813CD9}" dt="2023-04-17T19:16:02.343" v="5180" actId="478"/>
          <ac:grpSpMkLst>
            <pc:docMk/>
            <pc:sldMk cId="1807461901" sldId="336"/>
            <ac:grpSpMk id="704" creationId="{B07FD9F4-51A5-00C6-FC3D-8E667AFA887C}"/>
          </ac:grpSpMkLst>
        </pc:grpChg>
        <pc:grpChg chg="del">
          <ac:chgData name="Philippe Karan" userId="c2e8f618-9ffe-4e23-aa52-34539506ef1c" providerId="ADAL" clId="{E8F4D8F7-B644-4C90-B48F-865583813CD9}" dt="2023-04-17T19:16:02.343" v="5180" actId="478"/>
          <ac:grpSpMkLst>
            <pc:docMk/>
            <pc:sldMk cId="1807461901" sldId="336"/>
            <ac:grpSpMk id="708" creationId="{94BDB6C6-5BA5-C350-F3CC-976DCCE2C469}"/>
          </ac:grpSpMkLst>
        </pc:grpChg>
        <pc:grpChg chg="del">
          <ac:chgData name="Philippe Karan" userId="c2e8f618-9ffe-4e23-aa52-34539506ef1c" providerId="ADAL" clId="{E8F4D8F7-B644-4C90-B48F-865583813CD9}" dt="2023-04-17T19:16:02.343" v="5180" actId="478"/>
          <ac:grpSpMkLst>
            <pc:docMk/>
            <pc:sldMk cId="1807461901" sldId="336"/>
            <ac:grpSpMk id="712" creationId="{C07736FB-4A24-39C0-D1EB-C4269EE2993B}"/>
          </ac:grpSpMkLst>
        </pc:grpChg>
        <pc:grpChg chg="del">
          <ac:chgData name="Philippe Karan" userId="c2e8f618-9ffe-4e23-aa52-34539506ef1c" providerId="ADAL" clId="{E8F4D8F7-B644-4C90-B48F-865583813CD9}" dt="2023-04-17T19:16:02.343" v="5180" actId="478"/>
          <ac:grpSpMkLst>
            <pc:docMk/>
            <pc:sldMk cId="1807461901" sldId="336"/>
            <ac:grpSpMk id="716" creationId="{9C2EEEC9-3877-058A-3200-8A888271F6E8}"/>
          </ac:grpSpMkLst>
        </pc:grpChg>
        <pc:grpChg chg="del">
          <ac:chgData name="Philippe Karan" userId="c2e8f618-9ffe-4e23-aa52-34539506ef1c" providerId="ADAL" clId="{E8F4D8F7-B644-4C90-B48F-865583813CD9}" dt="2023-04-17T19:16:02.343" v="5180" actId="478"/>
          <ac:grpSpMkLst>
            <pc:docMk/>
            <pc:sldMk cId="1807461901" sldId="336"/>
            <ac:grpSpMk id="720" creationId="{1DC65F79-C2B9-4987-1EF0-694A74B0C9AE}"/>
          </ac:grpSpMkLst>
        </pc:grpChg>
        <pc:graphicFrameChg chg="add mod">
          <ac:chgData name="Philippe Karan" userId="c2e8f618-9ffe-4e23-aa52-34539506ef1c" providerId="ADAL" clId="{E8F4D8F7-B644-4C90-B48F-865583813CD9}" dt="2023-04-17T19:25:01.168" v="5382" actId="1076"/>
          <ac:graphicFrameMkLst>
            <pc:docMk/>
            <pc:sldMk cId="1807461901" sldId="336"/>
            <ac:graphicFrameMk id="14" creationId="{F21257FC-26EC-7FA0-EA07-A60D5328E6D7}"/>
          </ac:graphicFrameMkLst>
        </pc:graphicFrameChg>
        <pc:graphicFrameChg chg="add mod">
          <ac:chgData name="Philippe Karan" userId="c2e8f618-9ffe-4e23-aa52-34539506ef1c" providerId="ADAL" clId="{E8F4D8F7-B644-4C90-B48F-865583813CD9}" dt="2023-04-17T19:25:01.168" v="5382" actId="1076"/>
          <ac:graphicFrameMkLst>
            <pc:docMk/>
            <pc:sldMk cId="1807461901" sldId="336"/>
            <ac:graphicFrameMk id="17" creationId="{8121E7BD-0B2E-32AB-94E0-024A46FC0D56}"/>
          </ac:graphicFrameMkLst>
        </pc:graphicFrameChg>
        <pc:graphicFrameChg chg="add mod">
          <ac:chgData name="Philippe Karan" userId="c2e8f618-9ffe-4e23-aa52-34539506ef1c" providerId="ADAL" clId="{E8F4D8F7-B644-4C90-B48F-865583813CD9}" dt="2023-04-17T19:25:01.168" v="5382" actId="1076"/>
          <ac:graphicFrameMkLst>
            <pc:docMk/>
            <pc:sldMk cId="1807461901" sldId="336"/>
            <ac:graphicFrameMk id="18" creationId="{00A56B0F-168D-9FE1-273B-53E0CC019C7D}"/>
          </ac:graphicFrameMkLst>
        </pc:graphicFrameChg>
        <pc:graphicFrameChg chg="add del mod">
          <ac:chgData name="Philippe Karan" userId="c2e8f618-9ffe-4e23-aa52-34539506ef1c" providerId="ADAL" clId="{E8F4D8F7-B644-4C90-B48F-865583813CD9}" dt="2023-04-19T01:02:34.188" v="5692"/>
          <ac:graphicFrameMkLst>
            <pc:docMk/>
            <pc:sldMk cId="1807461901" sldId="336"/>
            <ac:graphicFrameMk id="62" creationId="{20FF6969-D64C-CAAD-4BE1-9DF72768AEB1}"/>
          </ac:graphicFrameMkLst>
        </pc:graphicFrameChg>
        <pc:picChg chg="mod">
          <ac:chgData name="Philippe Karan" userId="c2e8f618-9ffe-4e23-aa52-34539506ef1c" providerId="ADAL" clId="{E8F4D8F7-B644-4C90-B48F-865583813CD9}" dt="2023-04-17T19:20:07.311" v="5223"/>
          <ac:picMkLst>
            <pc:docMk/>
            <pc:sldMk cId="1807461901" sldId="336"/>
            <ac:picMk id="8" creationId="{60D76880-23E9-E271-32BA-37F858E9978D}"/>
          </ac:picMkLst>
        </pc:picChg>
        <pc:picChg chg="add mod">
          <ac:chgData name="Philippe Karan" userId="c2e8f618-9ffe-4e23-aa52-34539506ef1c" providerId="ADAL" clId="{E8F4D8F7-B644-4C90-B48F-865583813CD9}" dt="2023-04-19T19:54:47.644" v="8371" actId="1076"/>
          <ac:picMkLst>
            <pc:docMk/>
            <pc:sldMk cId="1807461901" sldId="336"/>
            <ac:picMk id="515" creationId="{DA8EA8E0-FC38-3ACE-F8CC-87D1265473B5}"/>
          </ac:picMkLst>
        </pc:picChg>
        <pc:picChg chg="add mod">
          <ac:chgData name="Philippe Karan" userId="c2e8f618-9ffe-4e23-aa52-34539506ef1c" providerId="ADAL" clId="{E8F4D8F7-B644-4C90-B48F-865583813CD9}" dt="2023-04-19T19:54:44.155" v="8370" actId="1076"/>
          <ac:picMkLst>
            <pc:docMk/>
            <pc:sldMk cId="1807461901" sldId="336"/>
            <ac:picMk id="2050" creationId="{1A90932E-7296-7B40-CDDF-F93D92A5B41F}"/>
          </ac:picMkLst>
        </pc:picChg>
        <pc:cxnChg chg="add mod">
          <ac:chgData name="Philippe Karan" userId="c2e8f618-9ffe-4e23-aa52-34539506ef1c" providerId="ADAL" clId="{E8F4D8F7-B644-4C90-B48F-865583813CD9}" dt="2023-04-17T19:25:01.168" v="5382" actId="1076"/>
          <ac:cxnSpMkLst>
            <pc:docMk/>
            <pc:sldMk cId="1807461901" sldId="336"/>
            <ac:cxnSpMk id="3" creationId="{B8B79AB4-03DD-D5C7-2708-302F35714D19}"/>
          </ac:cxnSpMkLst>
        </pc:cxnChg>
        <pc:cxnChg chg="add mod">
          <ac:chgData name="Philippe Karan" userId="c2e8f618-9ffe-4e23-aa52-34539506ef1c" providerId="ADAL" clId="{E8F4D8F7-B644-4C90-B48F-865583813CD9}" dt="2023-04-17T19:25:01.168" v="5382" actId="1076"/>
          <ac:cxnSpMkLst>
            <pc:docMk/>
            <pc:sldMk cId="1807461901" sldId="336"/>
            <ac:cxnSpMk id="5" creationId="{93381C36-8E4C-D1A7-F009-CAEE1EB051E4}"/>
          </ac:cxnSpMkLst>
        </pc:cxnChg>
        <pc:cxnChg chg="add mod">
          <ac:chgData name="Philippe Karan" userId="c2e8f618-9ffe-4e23-aa52-34539506ef1c" providerId="ADAL" clId="{E8F4D8F7-B644-4C90-B48F-865583813CD9}" dt="2023-04-17T19:25:01.168" v="5382" actId="1076"/>
          <ac:cxnSpMkLst>
            <pc:docMk/>
            <pc:sldMk cId="1807461901" sldId="336"/>
            <ac:cxnSpMk id="19" creationId="{0A1B8732-E49E-8EB8-AF7B-450464C4A6FF}"/>
          </ac:cxnSpMkLst>
        </pc:cxnChg>
        <pc:cxnChg chg="del">
          <ac:chgData name="Philippe Karan" userId="c2e8f618-9ffe-4e23-aa52-34539506ef1c" providerId="ADAL" clId="{E8F4D8F7-B644-4C90-B48F-865583813CD9}" dt="2023-04-17T19:16:02.343" v="5180" actId="478"/>
          <ac:cxnSpMkLst>
            <pc:docMk/>
            <pc:sldMk cId="1807461901" sldId="336"/>
            <ac:cxnSpMk id="63" creationId="{45559A05-9084-8C6D-CA37-5FD5BC2F3B94}"/>
          </ac:cxnSpMkLst>
        </pc:cxnChg>
        <pc:cxnChg chg="add mod">
          <ac:chgData name="Philippe Karan" userId="c2e8f618-9ffe-4e23-aa52-34539506ef1c" providerId="ADAL" clId="{E8F4D8F7-B644-4C90-B48F-865583813CD9}" dt="2023-04-17T19:25:01.168" v="5382" actId="1076"/>
          <ac:cxnSpMkLst>
            <pc:docMk/>
            <pc:sldMk cId="1807461901" sldId="336"/>
            <ac:cxnSpMk id="147" creationId="{49B3BF79-9CBA-BCFE-EFD2-A47FDCB78456}"/>
          </ac:cxnSpMkLst>
        </pc:cxnChg>
        <pc:cxnChg chg="add mod">
          <ac:chgData name="Philippe Karan" userId="c2e8f618-9ffe-4e23-aa52-34539506ef1c" providerId="ADAL" clId="{E8F4D8F7-B644-4C90-B48F-865583813CD9}" dt="2023-04-17T19:25:01.168" v="5382" actId="1076"/>
          <ac:cxnSpMkLst>
            <pc:docMk/>
            <pc:sldMk cId="1807461901" sldId="336"/>
            <ac:cxnSpMk id="148" creationId="{3F0CD066-3594-A6D4-FA1B-EB2084522C4A}"/>
          </ac:cxnSpMkLst>
        </pc:cxnChg>
        <pc:cxnChg chg="del">
          <ac:chgData name="Philippe Karan" userId="c2e8f618-9ffe-4e23-aa52-34539506ef1c" providerId="ADAL" clId="{E8F4D8F7-B644-4C90-B48F-865583813CD9}" dt="2023-04-17T19:16:02.343" v="5180" actId="478"/>
          <ac:cxnSpMkLst>
            <pc:docMk/>
            <pc:sldMk cId="1807461901" sldId="336"/>
            <ac:cxnSpMk id="176" creationId="{A450BD93-5658-F593-D9D7-7D4951125996}"/>
          </ac:cxnSpMkLst>
        </pc:cxnChg>
        <pc:cxnChg chg="del">
          <ac:chgData name="Philippe Karan" userId="c2e8f618-9ffe-4e23-aa52-34539506ef1c" providerId="ADAL" clId="{E8F4D8F7-B644-4C90-B48F-865583813CD9}" dt="2023-04-17T19:16:02.343" v="5180" actId="478"/>
          <ac:cxnSpMkLst>
            <pc:docMk/>
            <pc:sldMk cId="1807461901" sldId="336"/>
            <ac:cxnSpMk id="177" creationId="{521366AB-6F77-BC09-749D-F7BA8CAE6296}"/>
          </ac:cxnSpMkLst>
        </pc:cxnChg>
        <pc:cxnChg chg="del">
          <ac:chgData name="Philippe Karan" userId="c2e8f618-9ffe-4e23-aa52-34539506ef1c" providerId="ADAL" clId="{E8F4D8F7-B644-4C90-B48F-865583813CD9}" dt="2023-04-17T19:16:02.343" v="5180" actId="478"/>
          <ac:cxnSpMkLst>
            <pc:docMk/>
            <pc:sldMk cId="1807461901" sldId="336"/>
            <ac:cxnSpMk id="178" creationId="{42C32D6A-A704-6D5F-178F-ECF53B2390CF}"/>
          </ac:cxnSpMkLst>
        </pc:cxnChg>
        <pc:cxnChg chg="del">
          <ac:chgData name="Philippe Karan" userId="c2e8f618-9ffe-4e23-aa52-34539506ef1c" providerId="ADAL" clId="{E8F4D8F7-B644-4C90-B48F-865583813CD9}" dt="2023-04-17T19:16:02.343" v="5180" actId="478"/>
          <ac:cxnSpMkLst>
            <pc:docMk/>
            <pc:sldMk cId="1807461901" sldId="336"/>
            <ac:cxnSpMk id="179" creationId="{5F58DE2B-03CF-5C06-2A17-36D4E4862A81}"/>
          </ac:cxnSpMkLst>
        </pc:cxnChg>
        <pc:cxnChg chg="del">
          <ac:chgData name="Philippe Karan" userId="c2e8f618-9ffe-4e23-aa52-34539506ef1c" providerId="ADAL" clId="{E8F4D8F7-B644-4C90-B48F-865583813CD9}" dt="2023-04-17T19:16:02.343" v="5180" actId="478"/>
          <ac:cxnSpMkLst>
            <pc:docMk/>
            <pc:sldMk cId="1807461901" sldId="336"/>
            <ac:cxnSpMk id="180" creationId="{E16C5E52-EBDD-1932-E8AB-A11A876686B1}"/>
          </ac:cxnSpMkLst>
        </pc:cxnChg>
        <pc:cxnChg chg="del">
          <ac:chgData name="Philippe Karan" userId="c2e8f618-9ffe-4e23-aa52-34539506ef1c" providerId="ADAL" clId="{E8F4D8F7-B644-4C90-B48F-865583813CD9}" dt="2023-04-17T19:16:02.343" v="5180" actId="478"/>
          <ac:cxnSpMkLst>
            <pc:docMk/>
            <pc:sldMk cId="1807461901" sldId="336"/>
            <ac:cxnSpMk id="181" creationId="{E7278FFF-1973-D50D-0CD5-E0F2F26FD73B}"/>
          </ac:cxnSpMkLst>
        </pc:cxnChg>
        <pc:cxnChg chg="del">
          <ac:chgData name="Philippe Karan" userId="c2e8f618-9ffe-4e23-aa52-34539506ef1c" providerId="ADAL" clId="{E8F4D8F7-B644-4C90-B48F-865583813CD9}" dt="2023-04-17T19:16:02.343" v="5180" actId="478"/>
          <ac:cxnSpMkLst>
            <pc:docMk/>
            <pc:sldMk cId="1807461901" sldId="336"/>
            <ac:cxnSpMk id="182" creationId="{9139C029-3500-ED25-8B5D-25DA9581FBAB}"/>
          </ac:cxnSpMkLst>
        </pc:cxnChg>
        <pc:cxnChg chg="del">
          <ac:chgData name="Philippe Karan" userId="c2e8f618-9ffe-4e23-aa52-34539506ef1c" providerId="ADAL" clId="{E8F4D8F7-B644-4C90-B48F-865583813CD9}" dt="2023-04-17T19:16:02.343" v="5180" actId="478"/>
          <ac:cxnSpMkLst>
            <pc:docMk/>
            <pc:sldMk cId="1807461901" sldId="336"/>
            <ac:cxnSpMk id="188" creationId="{DA420FD0-E85A-86A7-F923-7747DBCF6757}"/>
          </ac:cxnSpMkLst>
        </pc:cxnChg>
        <pc:cxnChg chg="del">
          <ac:chgData name="Philippe Karan" userId="c2e8f618-9ffe-4e23-aa52-34539506ef1c" providerId="ADAL" clId="{E8F4D8F7-B644-4C90-B48F-865583813CD9}" dt="2023-04-17T19:16:02.343" v="5180" actId="478"/>
          <ac:cxnSpMkLst>
            <pc:docMk/>
            <pc:sldMk cId="1807461901" sldId="336"/>
            <ac:cxnSpMk id="191" creationId="{56DC3A83-AF02-6665-241F-7C3CEEA3C011}"/>
          </ac:cxnSpMkLst>
        </pc:cxnChg>
        <pc:cxnChg chg="del">
          <ac:chgData name="Philippe Karan" userId="c2e8f618-9ffe-4e23-aa52-34539506ef1c" providerId="ADAL" clId="{E8F4D8F7-B644-4C90-B48F-865583813CD9}" dt="2023-04-17T19:16:02.343" v="5180" actId="478"/>
          <ac:cxnSpMkLst>
            <pc:docMk/>
            <pc:sldMk cId="1807461901" sldId="336"/>
            <ac:cxnSpMk id="515" creationId="{41CE4C9E-2D60-FDAC-A989-D54243B8BC97}"/>
          </ac:cxnSpMkLst>
        </pc:cxnChg>
        <pc:cxnChg chg="del">
          <ac:chgData name="Philippe Karan" userId="c2e8f618-9ffe-4e23-aa52-34539506ef1c" providerId="ADAL" clId="{E8F4D8F7-B644-4C90-B48F-865583813CD9}" dt="2023-04-17T19:16:02.343" v="5180" actId="478"/>
          <ac:cxnSpMkLst>
            <pc:docMk/>
            <pc:sldMk cId="1807461901" sldId="336"/>
            <ac:cxnSpMk id="516" creationId="{153168EE-5E9A-5352-B93F-0347895B932E}"/>
          </ac:cxnSpMkLst>
        </pc:cxnChg>
        <pc:cxnChg chg="del">
          <ac:chgData name="Philippe Karan" userId="c2e8f618-9ffe-4e23-aa52-34539506ef1c" providerId="ADAL" clId="{E8F4D8F7-B644-4C90-B48F-865583813CD9}" dt="2023-04-17T19:16:02.343" v="5180" actId="478"/>
          <ac:cxnSpMkLst>
            <pc:docMk/>
            <pc:sldMk cId="1807461901" sldId="336"/>
            <ac:cxnSpMk id="517" creationId="{9E9BA9CD-9811-F03E-835D-91E873238B51}"/>
          </ac:cxnSpMkLst>
        </pc:cxnChg>
        <pc:cxnChg chg="del">
          <ac:chgData name="Philippe Karan" userId="c2e8f618-9ffe-4e23-aa52-34539506ef1c" providerId="ADAL" clId="{E8F4D8F7-B644-4C90-B48F-865583813CD9}" dt="2023-04-17T19:16:02.343" v="5180" actId="478"/>
          <ac:cxnSpMkLst>
            <pc:docMk/>
            <pc:sldMk cId="1807461901" sldId="336"/>
            <ac:cxnSpMk id="518" creationId="{4DD8B002-1F4B-EC80-57C4-A77C7456BB70}"/>
          </ac:cxnSpMkLst>
        </pc:cxnChg>
        <pc:cxnChg chg="del">
          <ac:chgData name="Philippe Karan" userId="c2e8f618-9ffe-4e23-aa52-34539506ef1c" providerId="ADAL" clId="{E8F4D8F7-B644-4C90-B48F-865583813CD9}" dt="2023-04-17T19:16:02.343" v="5180" actId="478"/>
          <ac:cxnSpMkLst>
            <pc:docMk/>
            <pc:sldMk cId="1807461901" sldId="336"/>
            <ac:cxnSpMk id="519" creationId="{3580AD09-15D2-D379-ABE6-791F8FA836FF}"/>
          </ac:cxnSpMkLst>
        </pc:cxnChg>
        <pc:cxnChg chg="del">
          <ac:chgData name="Philippe Karan" userId="c2e8f618-9ffe-4e23-aa52-34539506ef1c" providerId="ADAL" clId="{E8F4D8F7-B644-4C90-B48F-865583813CD9}" dt="2023-04-17T19:16:02.343" v="5180" actId="478"/>
          <ac:cxnSpMkLst>
            <pc:docMk/>
            <pc:sldMk cId="1807461901" sldId="336"/>
            <ac:cxnSpMk id="524" creationId="{ABAA719B-54A3-428E-296D-86F75E4EE649}"/>
          </ac:cxnSpMkLst>
        </pc:cxnChg>
        <pc:cxnChg chg="del">
          <ac:chgData name="Philippe Karan" userId="c2e8f618-9ffe-4e23-aa52-34539506ef1c" providerId="ADAL" clId="{E8F4D8F7-B644-4C90-B48F-865583813CD9}" dt="2023-04-17T19:16:02.343" v="5180" actId="478"/>
          <ac:cxnSpMkLst>
            <pc:docMk/>
            <pc:sldMk cId="1807461901" sldId="336"/>
            <ac:cxnSpMk id="525" creationId="{0B15B501-AAC6-88FF-53BD-FB8C039ED74D}"/>
          </ac:cxnSpMkLst>
        </pc:cxnChg>
        <pc:cxnChg chg="del">
          <ac:chgData name="Philippe Karan" userId="c2e8f618-9ffe-4e23-aa52-34539506ef1c" providerId="ADAL" clId="{E8F4D8F7-B644-4C90-B48F-865583813CD9}" dt="2023-04-17T19:16:02.343" v="5180" actId="478"/>
          <ac:cxnSpMkLst>
            <pc:docMk/>
            <pc:sldMk cId="1807461901" sldId="336"/>
            <ac:cxnSpMk id="564" creationId="{BCB097B3-4539-C146-9CF4-11452C18CF3B}"/>
          </ac:cxnSpMkLst>
        </pc:cxnChg>
        <pc:cxnChg chg="del">
          <ac:chgData name="Philippe Karan" userId="c2e8f618-9ffe-4e23-aa52-34539506ef1c" providerId="ADAL" clId="{E8F4D8F7-B644-4C90-B48F-865583813CD9}" dt="2023-04-17T19:16:02.343" v="5180" actId="478"/>
          <ac:cxnSpMkLst>
            <pc:docMk/>
            <pc:sldMk cId="1807461901" sldId="336"/>
            <ac:cxnSpMk id="565" creationId="{162FDE8C-FD18-A482-399E-03B63830565A}"/>
          </ac:cxnSpMkLst>
        </pc:cxnChg>
        <pc:cxnChg chg="del">
          <ac:chgData name="Philippe Karan" userId="c2e8f618-9ffe-4e23-aa52-34539506ef1c" providerId="ADAL" clId="{E8F4D8F7-B644-4C90-B48F-865583813CD9}" dt="2023-04-17T19:16:02.343" v="5180" actId="478"/>
          <ac:cxnSpMkLst>
            <pc:docMk/>
            <pc:sldMk cId="1807461901" sldId="336"/>
            <ac:cxnSpMk id="566" creationId="{22311DEF-9FF5-5FE3-9FEA-DFEA2E2EEECB}"/>
          </ac:cxnSpMkLst>
        </pc:cxnChg>
        <pc:cxnChg chg="del">
          <ac:chgData name="Philippe Karan" userId="c2e8f618-9ffe-4e23-aa52-34539506ef1c" providerId="ADAL" clId="{E8F4D8F7-B644-4C90-B48F-865583813CD9}" dt="2023-04-17T19:16:02.343" v="5180" actId="478"/>
          <ac:cxnSpMkLst>
            <pc:docMk/>
            <pc:sldMk cId="1807461901" sldId="336"/>
            <ac:cxnSpMk id="599" creationId="{9A22630B-F242-ED97-8CA7-24274BC17363}"/>
          </ac:cxnSpMkLst>
        </pc:cxnChg>
        <pc:cxnChg chg="del">
          <ac:chgData name="Philippe Karan" userId="c2e8f618-9ffe-4e23-aa52-34539506ef1c" providerId="ADAL" clId="{E8F4D8F7-B644-4C90-B48F-865583813CD9}" dt="2023-04-17T19:16:02.343" v="5180" actId="478"/>
          <ac:cxnSpMkLst>
            <pc:docMk/>
            <pc:sldMk cId="1807461901" sldId="336"/>
            <ac:cxnSpMk id="601" creationId="{FAF2EE98-F999-E25D-8BEB-32BE589751D6}"/>
          </ac:cxnSpMkLst>
        </pc:cxnChg>
        <pc:cxnChg chg="del">
          <ac:chgData name="Philippe Karan" userId="c2e8f618-9ffe-4e23-aa52-34539506ef1c" providerId="ADAL" clId="{E8F4D8F7-B644-4C90-B48F-865583813CD9}" dt="2023-04-17T19:16:02.343" v="5180" actId="478"/>
          <ac:cxnSpMkLst>
            <pc:docMk/>
            <pc:sldMk cId="1807461901" sldId="336"/>
            <ac:cxnSpMk id="725" creationId="{639DCA22-D8B8-EC05-C4B3-620321D65E31}"/>
          </ac:cxnSpMkLst>
        </pc:cxnChg>
        <pc:cxnChg chg="del">
          <ac:chgData name="Philippe Karan" userId="c2e8f618-9ffe-4e23-aa52-34539506ef1c" providerId="ADAL" clId="{E8F4D8F7-B644-4C90-B48F-865583813CD9}" dt="2023-04-17T19:16:02.343" v="5180" actId="478"/>
          <ac:cxnSpMkLst>
            <pc:docMk/>
            <pc:sldMk cId="1807461901" sldId="336"/>
            <ac:cxnSpMk id="727" creationId="{E1672083-8195-CF0F-023C-511FE459B73E}"/>
          </ac:cxnSpMkLst>
        </pc:cxnChg>
      </pc:sldChg>
      <pc:sldChg chg="addSp delSp modSp add mod delAnim modAnim">
        <pc:chgData name="Philippe Karan" userId="c2e8f618-9ffe-4e23-aa52-34539506ef1c" providerId="ADAL" clId="{E8F4D8F7-B644-4C90-B48F-865583813CD9}" dt="2023-04-17T19:35:18.995" v="5632"/>
        <pc:sldMkLst>
          <pc:docMk/>
          <pc:sldMk cId="670919610" sldId="337"/>
        </pc:sldMkLst>
        <pc:spChg chg="del">
          <ac:chgData name="Philippe Karan" userId="c2e8f618-9ffe-4e23-aa52-34539506ef1c" providerId="ADAL" clId="{E8F4D8F7-B644-4C90-B48F-865583813CD9}" dt="2023-04-17T19:29:52.701" v="5531" actId="478"/>
          <ac:spMkLst>
            <pc:docMk/>
            <pc:sldMk cId="670919610" sldId="337"/>
            <ac:spMk id="8" creationId="{5BBA4935-9B95-C620-4B9D-20D9973D7591}"/>
          </ac:spMkLst>
        </pc:spChg>
        <pc:spChg chg="add mod">
          <ac:chgData name="Philippe Karan" userId="c2e8f618-9ffe-4e23-aa52-34539506ef1c" providerId="ADAL" clId="{E8F4D8F7-B644-4C90-B48F-865583813CD9}" dt="2023-04-17T19:30:28.395" v="5600" actId="1038"/>
          <ac:spMkLst>
            <pc:docMk/>
            <pc:sldMk cId="670919610" sldId="337"/>
            <ac:spMk id="10" creationId="{90AC96CA-FFA5-B722-779C-1B55D68FEC1B}"/>
          </ac:spMkLst>
        </pc:spChg>
        <pc:spChg chg="add mod">
          <ac:chgData name="Philippe Karan" userId="c2e8f618-9ffe-4e23-aa52-34539506ef1c" providerId="ADAL" clId="{E8F4D8F7-B644-4C90-B48F-865583813CD9}" dt="2023-04-17T19:30:28.395" v="5600" actId="1038"/>
          <ac:spMkLst>
            <pc:docMk/>
            <pc:sldMk cId="670919610" sldId="337"/>
            <ac:spMk id="11" creationId="{559D2934-0F7E-1036-1FB8-56DF090E6FB3}"/>
          </ac:spMkLst>
        </pc:spChg>
        <pc:spChg chg="add mod">
          <ac:chgData name="Philippe Karan" userId="c2e8f618-9ffe-4e23-aa52-34539506ef1c" providerId="ADAL" clId="{E8F4D8F7-B644-4C90-B48F-865583813CD9}" dt="2023-04-17T19:30:28.395" v="5600" actId="1038"/>
          <ac:spMkLst>
            <pc:docMk/>
            <pc:sldMk cId="670919610" sldId="337"/>
            <ac:spMk id="12" creationId="{2EE80806-6040-8CD0-CC4B-BE7FEB1A7095}"/>
          </ac:spMkLst>
        </pc:spChg>
        <pc:spChg chg="add mod">
          <ac:chgData name="Philippe Karan" userId="c2e8f618-9ffe-4e23-aa52-34539506ef1c" providerId="ADAL" clId="{E8F4D8F7-B644-4C90-B48F-865583813CD9}" dt="2023-04-17T19:30:28.395" v="5600" actId="1038"/>
          <ac:spMkLst>
            <pc:docMk/>
            <pc:sldMk cId="670919610" sldId="337"/>
            <ac:spMk id="13" creationId="{B856BDC0-88CA-7CD9-54A7-6750B0B25816}"/>
          </ac:spMkLst>
        </pc:spChg>
        <pc:spChg chg="add mod">
          <ac:chgData name="Philippe Karan" userId="c2e8f618-9ffe-4e23-aa52-34539506ef1c" providerId="ADAL" clId="{E8F4D8F7-B644-4C90-B48F-865583813CD9}" dt="2023-04-17T19:30:28.395" v="5600" actId="1038"/>
          <ac:spMkLst>
            <pc:docMk/>
            <pc:sldMk cId="670919610" sldId="337"/>
            <ac:spMk id="14" creationId="{82015A7B-9814-686D-9D67-F311E3646BD5}"/>
          </ac:spMkLst>
        </pc:spChg>
        <pc:spChg chg="add mod">
          <ac:chgData name="Philippe Karan" userId="c2e8f618-9ffe-4e23-aa52-34539506ef1c" providerId="ADAL" clId="{E8F4D8F7-B644-4C90-B48F-865583813CD9}" dt="2023-04-17T19:30:28.395" v="5600" actId="1038"/>
          <ac:spMkLst>
            <pc:docMk/>
            <pc:sldMk cId="670919610" sldId="337"/>
            <ac:spMk id="15" creationId="{478EAEF3-E42D-7553-2EC7-660215FDB49E}"/>
          </ac:spMkLst>
        </pc:spChg>
        <pc:spChg chg="add mod">
          <ac:chgData name="Philippe Karan" userId="c2e8f618-9ffe-4e23-aa52-34539506ef1c" providerId="ADAL" clId="{E8F4D8F7-B644-4C90-B48F-865583813CD9}" dt="2023-04-17T19:30:50.039" v="5602" actId="1076"/>
          <ac:spMkLst>
            <pc:docMk/>
            <pc:sldMk cId="670919610" sldId="337"/>
            <ac:spMk id="18" creationId="{198821C9-4493-270A-C9AC-737CF2E1C19A}"/>
          </ac:spMkLst>
        </pc:spChg>
        <pc:spChg chg="add mod">
          <ac:chgData name="Philippe Karan" userId="c2e8f618-9ffe-4e23-aa52-34539506ef1c" providerId="ADAL" clId="{E8F4D8F7-B644-4C90-B48F-865583813CD9}" dt="2023-04-17T19:30:50.039" v="5602" actId="1076"/>
          <ac:spMkLst>
            <pc:docMk/>
            <pc:sldMk cId="670919610" sldId="337"/>
            <ac:spMk id="21" creationId="{EEC0B283-CE2D-2461-396C-9C12770CB869}"/>
          </ac:spMkLst>
        </pc:spChg>
        <pc:spChg chg="add mod">
          <ac:chgData name="Philippe Karan" userId="c2e8f618-9ffe-4e23-aa52-34539506ef1c" providerId="ADAL" clId="{E8F4D8F7-B644-4C90-B48F-865583813CD9}" dt="2023-04-17T19:30:50.039" v="5602" actId="1076"/>
          <ac:spMkLst>
            <pc:docMk/>
            <pc:sldMk cId="670919610" sldId="337"/>
            <ac:spMk id="22" creationId="{D251E81C-BB36-FD0A-6A63-258265DF0D54}"/>
          </ac:spMkLst>
        </pc:spChg>
        <pc:spChg chg="add mod">
          <ac:chgData name="Philippe Karan" userId="c2e8f618-9ffe-4e23-aa52-34539506ef1c" providerId="ADAL" clId="{E8F4D8F7-B644-4C90-B48F-865583813CD9}" dt="2023-04-17T19:30:50.039" v="5602" actId="1076"/>
          <ac:spMkLst>
            <pc:docMk/>
            <pc:sldMk cId="670919610" sldId="337"/>
            <ac:spMk id="23" creationId="{CF519355-D95A-36CC-37D3-5D6EA6EFB95B}"/>
          </ac:spMkLst>
        </pc:spChg>
        <pc:spChg chg="add mod">
          <ac:chgData name="Philippe Karan" userId="c2e8f618-9ffe-4e23-aa52-34539506ef1c" providerId="ADAL" clId="{E8F4D8F7-B644-4C90-B48F-865583813CD9}" dt="2023-04-17T19:30:50.039" v="5602" actId="1076"/>
          <ac:spMkLst>
            <pc:docMk/>
            <pc:sldMk cId="670919610" sldId="337"/>
            <ac:spMk id="24" creationId="{9C8B2964-26E4-4966-290A-A8608093E9E6}"/>
          </ac:spMkLst>
        </pc:spChg>
        <pc:spChg chg="add mod">
          <ac:chgData name="Philippe Karan" userId="c2e8f618-9ffe-4e23-aa52-34539506ef1c" providerId="ADAL" clId="{E8F4D8F7-B644-4C90-B48F-865583813CD9}" dt="2023-04-17T19:30:50.039" v="5602" actId="1076"/>
          <ac:spMkLst>
            <pc:docMk/>
            <pc:sldMk cId="670919610" sldId="337"/>
            <ac:spMk id="25" creationId="{43486069-E6D6-34B6-5E35-A9B545612CC4}"/>
          </ac:spMkLst>
        </pc:spChg>
        <pc:spChg chg="add mod">
          <ac:chgData name="Philippe Karan" userId="c2e8f618-9ffe-4e23-aa52-34539506ef1c" providerId="ADAL" clId="{E8F4D8F7-B644-4C90-B48F-865583813CD9}" dt="2023-04-17T19:30:50.039" v="5602" actId="1076"/>
          <ac:spMkLst>
            <pc:docMk/>
            <pc:sldMk cId="670919610" sldId="337"/>
            <ac:spMk id="26" creationId="{611795AA-7C16-C272-4F89-5D12648616AD}"/>
          </ac:spMkLst>
        </pc:spChg>
        <pc:spChg chg="add mod">
          <ac:chgData name="Philippe Karan" userId="c2e8f618-9ffe-4e23-aa52-34539506ef1c" providerId="ADAL" clId="{E8F4D8F7-B644-4C90-B48F-865583813CD9}" dt="2023-04-17T19:30:50.039" v="5602" actId="1076"/>
          <ac:spMkLst>
            <pc:docMk/>
            <pc:sldMk cId="670919610" sldId="337"/>
            <ac:spMk id="27" creationId="{885FFD93-3056-3E6F-A4EC-B503E0E71544}"/>
          </ac:spMkLst>
        </pc:spChg>
        <pc:spChg chg="add mod">
          <ac:chgData name="Philippe Karan" userId="c2e8f618-9ffe-4e23-aa52-34539506ef1c" providerId="ADAL" clId="{E8F4D8F7-B644-4C90-B48F-865583813CD9}" dt="2023-04-17T19:30:50.039" v="5602" actId="1076"/>
          <ac:spMkLst>
            <pc:docMk/>
            <pc:sldMk cId="670919610" sldId="337"/>
            <ac:spMk id="28" creationId="{C633A9B6-6503-91D0-F021-27B4E4C186EF}"/>
          </ac:spMkLst>
        </pc:spChg>
        <pc:spChg chg="add mod">
          <ac:chgData name="Philippe Karan" userId="c2e8f618-9ffe-4e23-aa52-34539506ef1c" providerId="ADAL" clId="{E8F4D8F7-B644-4C90-B48F-865583813CD9}" dt="2023-04-17T19:30:50.039" v="5602" actId="1076"/>
          <ac:spMkLst>
            <pc:docMk/>
            <pc:sldMk cId="670919610" sldId="337"/>
            <ac:spMk id="29" creationId="{F1BBB065-68D0-4FD1-5CE3-A07C7FE23632}"/>
          </ac:spMkLst>
        </pc:spChg>
        <pc:spChg chg="add mod">
          <ac:chgData name="Philippe Karan" userId="c2e8f618-9ffe-4e23-aa52-34539506ef1c" providerId="ADAL" clId="{E8F4D8F7-B644-4C90-B48F-865583813CD9}" dt="2023-04-17T19:30:50.039" v="5602" actId="1076"/>
          <ac:spMkLst>
            <pc:docMk/>
            <pc:sldMk cId="670919610" sldId="337"/>
            <ac:spMk id="33" creationId="{72D1AEBF-3EF0-F755-A3F1-FA30CDC8ED30}"/>
          </ac:spMkLst>
        </pc:spChg>
        <pc:spChg chg="add mod">
          <ac:chgData name="Philippe Karan" userId="c2e8f618-9ffe-4e23-aa52-34539506ef1c" providerId="ADAL" clId="{E8F4D8F7-B644-4C90-B48F-865583813CD9}" dt="2023-04-17T19:30:50.039" v="5602" actId="1076"/>
          <ac:spMkLst>
            <pc:docMk/>
            <pc:sldMk cId="670919610" sldId="337"/>
            <ac:spMk id="37" creationId="{B80072C3-DA87-118D-1B97-7FA02B266BB7}"/>
          </ac:spMkLst>
        </pc:spChg>
        <pc:spChg chg="add mod">
          <ac:chgData name="Philippe Karan" userId="c2e8f618-9ffe-4e23-aa52-34539506ef1c" providerId="ADAL" clId="{E8F4D8F7-B644-4C90-B48F-865583813CD9}" dt="2023-04-17T19:30:50.039" v="5602" actId="1076"/>
          <ac:spMkLst>
            <pc:docMk/>
            <pc:sldMk cId="670919610" sldId="337"/>
            <ac:spMk id="50" creationId="{EB67C309-7EBF-EF2B-8E41-911ED8569F80}"/>
          </ac:spMkLst>
        </pc:spChg>
        <pc:spChg chg="add mod">
          <ac:chgData name="Philippe Karan" userId="c2e8f618-9ffe-4e23-aa52-34539506ef1c" providerId="ADAL" clId="{E8F4D8F7-B644-4C90-B48F-865583813CD9}" dt="2023-04-17T19:30:50.039" v="5602" actId="1076"/>
          <ac:spMkLst>
            <pc:docMk/>
            <pc:sldMk cId="670919610" sldId="337"/>
            <ac:spMk id="51" creationId="{CAAB11A6-9CE0-7531-C84C-B638FDFFBF0D}"/>
          </ac:spMkLst>
        </pc:spChg>
        <pc:spChg chg="add mod">
          <ac:chgData name="Philippe Karan" userId="c2e8f618-9ffe-4e23-aa52-34539506ef1c" providerId="ADAL" clId="{E8F4D8F7-B644-4C90-B48F-865583813CD9}" dt="2023-04-17T19:30:50.039" v="5602" actId="1076"/>
          <ac:spMkLst>
            <pc:docMk/>
            <pc:sldMk cId="670919610" sldId="337"/>
            <ac:spMk id="52" creationId="{0E8B54BB-C7A9-3A46-B54D-7D04F757C459}"/>
          </ac:spMkLst>
        </pc:spChg>
        <pc:spChg chg="add mod">
          <ac:chgData name="Philippe Karan" userId="c2e8f618-9ffe-4e23-aa52-34539506ef1c" providerId="ADAL" clId="{E8F4D8F7-B644-4C90-B48F-865583813CD9}" dt="2023-04-17T19:30:50.039" v="5602" actId="1076"/>
          <ac:spMkLst>
            <pc:docMk/>
            <pc:sldMk cId="670919610" sldId="337"/>
            <ac:spMk id="53" creationId="{3D548D22-19BA-2178-BC32-3ADE6D4ABE02}"/>
          </ac:spMkLst>
        </pc:spChg>
        <pc:spChg chg="add mod">
          <ac:chgData name="Philippe Karan" userId="c2e8f618-9ffe-4e23-aa52-34539506ef1c" providerId="ADAL" clId="{E8F4D8F7-B644-4C90-B48F-865583813CD9}" dt="2023-04-17T19:30:50.039" v="5602" actId="1076"/>
          <ac:spMkLst>
            <pc:docMk/>
            <pc:sldMk cId="670919610" sldId="337"/>
            <ac:spMk id="54" creationId="{FDC6CEC0-F776-DB86-E7D3-C13D92B81574}"/>
          </ac:spMkLst>
        </pc:spChg>
        <pc:spChg chg="add mod">
          <ac:chgData name="Philippe Karan" userId="c2e8f618-9ffe-4e23-aa52-34539506ef1c" providerId="ADAL" clId="{E8F4D8F7-B644-4C90-B48F-865583813CD9}" dt="2023-04-17T19:30:50.039" v="5602" actId="1076"/>
          <ac:spMkLst>
            <pc:docMk/>
            <pc:sldMk cId="670919610" sldId="337"/>
            <ac:spMk id="57" creationId="{48B351DF-4F50-EEB6-E2BF-FB75F535D016}"/>
          </ac:spMkLst>
        </pc:spChg>
        <pc:spChg chg="add mod">
          <ac:chgData name="Philippe Karan" userId="c2e8f618-9ffe-4e23-aa52-34539506ef1c" providerId="ADAL" clId="{E8F4D8F7-B644-4C90-B48F-865583813CD9}" dt="2023-04-17T19:30:50.039" v="5602" actId="1076"/>
          <ac:spMkLst>
            <pc:docMk/>
            <pc:sldMk cId="670919610" sldId="337"/>
            <ac:spMk id="73" creationId="{A975229B-F6C1-8179-D619-8864C7D43DF0}"/>
          </ac:spMkLst>
        </pc:spChg>
        <pc:spChg chg="add mod">
          <ac:chgData name="Philippe Karan" userId="c2e8f618-9ffe-4e23-aa52-34539506ef1c" providerId="ADAL" clId="{E8F4D8F7-B644-4C90-B48F-865583813CD9}" dt="2023-04-17T19:30:50.039" v="5602" actId="1076"/>
          <ac:spMkLst>
            <pc:docMk/>
            <pc:sldMk cId="670919610" sldId="337"/>
            <ac:spMk id="74" creationId="{C2591A32-3882-D59E-2839-761046AE2561}"/>
          </ac:spMkLst>
        </pc:spChg>
        <pc:spChg chg="add mod">
          <ac:chgData name="Philippe Karan" userId="c2e8f618-9ffe-4e23-aa52-34539506ef1c" providerId="ADAL" clId="{E8F4D8F7-B644-4C90-B48F-865583813CD9}" dt="2023-04-17T19:30:50.039" v="5602" actId="1076"/>
          <ac:spMkLst>
            <pc:docMk/>
            <pc:sldMk cId="670919610" sldId="337"/>
            <ac:spMk id="75" creationId="{421EFB79-CCB6-AC89-1B3B-D11FDAA20AB4}"/>
          </ac:spMkLst>
        </pc:spChg>
        <pc:spChg chg="add mod">
          <ac:chgData name="Philippe Karan" userId="c2e8f618-9ffe-4e23-aa52-34539506ef1c" providerId="ADAL" clId="{E8F4D8F7-B644-4C90-B48F-865583813CD9}" dt="2023-04-17T19:30:50.039" v="5602" actId="1076"/>
          <ac:spMkLst>
            <pc:docMk/>
            <pc:sldMk cId="670919610" sldId="337"/>
            <ac:spMk id="78" creationId="{907C298D-3B72-258C-525D-A4A7DBB8D2A9}"/>
          </ac:spMkLst>
        </pc:spChg>
        <pc:spChg chg="add mod">
          <ac:chgData name="Philippe Karan" userId="c2e8f618-9ffe-4e23-aa52-34539506ef1c" providerId="ADAL" clId="{E8F4D8F7-B644-4C90-B48F-865583813CD9}" dt="2023-04-17T19:30:50.039" v="5602" actId="1076"/>
          <ac:spMkLst>
            <pc:docMk/>
            <pc:sldMk cId="670919610" sldId="337"/>
            <ac:spMk id="81" creationId="{43880ABF-F8A5-039D-3770-555123C0D4CF}"/>
          </ac:spMkLst>
        </pc:spChg>
        <pc:spChg chg="add mod">
          <ac:chgData name="Philippe Karan" userId="c2e8f618-9ffe-4e23-aa52-34539506ef1c" providerId="ADAL" clId="{E8F4D8F7-B644-4C90-B48F-865583813CD9}" dt="2023-04-17T19:30:50.039" v="5602" actId="1076"/>
          <ac:spMkLst>
            <pc:docMk/>
            <pc:sldMk cId="670919610" sldId="337"/>
            <ac:spMk id="82" creationId="{1F3FD7AD-F7F9-7A09-0414-AC66EDDA47D8}"/>
          </ac:spMkLst>
        </pc:spChg>
        <pc:spChg chg="add mod">
          <ac:chgData name="Philippe Karan" userId="c2e8f618-9ffe-4e23-aa52-34539506ef1c" providerId="ADAL" clId="{E8F4D8F7-B644-4C90-B48F-865583813CD9}" dt="2023-04-17T19:30:50.039" v="5602" actId="1076"/>
          <ac:spMkLst>
            <pc:docMk/>
            <pc:sldMk cId="670919610" sldId="337"/>
            <ac:spMk id="83" creationId="{1E87D219-4B07-A033-49B5-0431AA8D0110}"/>
          </ac:spMkLst>
        </pc:spChg>
        <pc:spChg chg="add mod">
          <ac:chgData name="Philippe Karan" userId="c2e8f618-9ffe-4e23-aa52-34539506ef1c" providerId="ADAL" clId="{E8F4D8F7-B644-4C90-B48F-865583813CD9}" dt="2023-04-17T19:30:50.039" v="5602" actId="1076"/>
          <ac:spMkLst>
            <pc:docMk/>
            <pc:sldMk cId="670919610" sldId="337"/>
            <ac:spMk id="84" creationId="{50680F2D-957B-7D7D-44AB-70E0E7FAD8F6}"/>
          </ac:spMkLst>
        </pc:spChg>
        <pc:spChg chg="add mod">
          <ac:chgData name="Philippe Karan" userId="c2e8f618-9ffe-4e23-aa52-34539506ef1c" providerId="ADAL" clId="{E8F4D8F7-B644-4C90-B48F-865583813CD9}" dt="2023-04-17T19:30:50.039" v="5602" actId="1076"/>
          <ac:spMkLst>
            <pc:docMk/>
            <pc:sldMk cId="670919610" sldId="337"/>
            <ac:spMk id="85" creationId="{25CC8919-369E-103D-95F4-BD08418A3E45}"/>
          </ac:spMkLst>
        </pc:spChg>
        <pc:spChg chg="add mod">
          <ac:chgData name="Philippe Karan" userId="c2e8f618-9ffe-4e23-aa52-34539506ef1c" providerId="ADAL" clId="{E8F4D8F7-B644-4C90-B48F-865583813CD9}" dt="2023-04-17T19:30:50.039" v="5602" actId="1076"/>
          <ac:spMkLst>
            <pc:docMk/>
            <pc:sldMk cId="670919610" sldId="337"/>
            <ac:spMk id="86" creationId="{79919436-CF1F-DB43-6265-A4183D1736AC}"/>
          </ac:spMkLst>
        </pc:spChg>
        <pc:spChg chg="add mod">
          <ac:chgData name="Philippe Karan" userId="c2e8f618-9ffe-4e23-aa52-34539506ef1c" providerId="ADAL" clId="{E8F4D8F7-B644-4C90-B48F-865583813CD9}" dt="2023-04-17T19:30:50.039" v="5602" actId="1076"/>
          <ac:spMkLst>
            <pc:docMk/>
            <pc:sldMk cId="670919610" sldId="337"/>
            <ac:spMk id="87" creationId="{DA510E50-07B2-1E81-99EF-9F53D9EEBBDD}"/>
          </ac:spMkLst>
        </pc:spChg>
        <pc:spChg chg="add mod">
          <ac:chgData name="Philippe Karan" userId="c2e8f618-9ffe-4e23-aa52-34539506ef1c" providerId="ADAL" clId="{E8F4D8F7-B644-4C90-B48F-865583813CD9}" dt="2023-04-17T19:30:50.039" v="5602" actId="1076"/>
          <ac:spMkLst>
            <pc:docMk/>
            <pc:sldMk cId="670919610" sldId="337"/>
            <ac:spMk id="88" creationId="{CA1194B6-A0D4-1938-8F45-65335909E63F}"/>
          </ac:spMkLst>
        </pc:spChg>
        <pc:spChg chg="add mod">
          <ac:chgData name="Philippe Karan" userId="c2e8f618-9ffe-4e23-aa52-34539506ef1c" providerId="ADAL" clId="{E8F4D8F7-B644-4C90-B48F-865583813CD9}" dt="2023-04-17T19:30:50.039" v="5602" actId="1076"/>
          <ac:spMkLst>
            <pc:docMk/>
            <pc:sldMk cId="670919610" sldId="337"/>
            <ac:spMk id="89" creationId="{DC15E22F-98B7-030E-1A10-FBC6C4D406B6}"/>
          </ac:spMkLst>
        </pc:spChg>
        <pc:spChg chg="add mod">
          <ac:chgData name="Philippe Karan" userId="c2e8f618-9ffe-4e23-aa52-34539506ef1c" providerId="ADAL" clId="{E8F4D8F7-B644-4C90-B48F-865583813CD9}" dt="2023-04-17T19:30:50.039" v="5602" actId="1076"/>
          <ac:spMkLst>
            <pc:docMk/>
            <pc:sldMk cId="670919610" sldId="337"/>
            <ac:spMk id="90" creationId="{6F99B529-CDAA-3D07-9301-23A354BC9199}"/>
          </ac:spMkLst>
        </pc:spChg>
        <pc:spChg chg="add mod">
          <ac:chgData name="Philippe Karan" userId="c2e8f618-9ffe-4e23-aa52-34539506ef1c" providerId="ADAL" clId="{E8F4D8F7-B644-4C90-B48F-865583813CD9}" dt="2023-04-17T19:30:50.039" v="5602" actId="1076"/>
          <ac:spMkLst>
            <pc:docMk/>
            <pc:sldMk cId="670919610" sldId="337"/>
            <ac:spMk id="91" creationId="{919C252F-C85F-8CD5-C07C-9589BDC2C77F}"/>
          </ac:spMkLst>
        </pc:spChg>
        <pc:spChg chg="add mod">
          <ac:chgData name="Philippe Karan" userId="c2e8f618-9ffe-4e23-aa52-34539506ef1c" providerId="ADAL" clId="{E8F4D8F7-B644-4C90-B48F-865583813CD9}" dt="2023-04-17T19:30:50.039" v="5602" actId="1076"/>
          <ac:spMkLst>
            <pc:docMk/>
            <pc:sldMk cId="670919610" sldId="337"/>
            <ac:spMk id="92" creationId="{EFD3C2D4-1724-75DC-B926-BCB48E26BAB3}"/>
          </ac:spMkLst>
        </pc:spChg>
        <pc:spChg chg="add mod">
          <ac:chgData name="Philippe Karan" userId="c2e8f618-9ffe-4e23-aa52-34539506ef1c" providerId="ADAL" clId="{E8F4D8F7-B644-4C90-B48F-865583813CD9}" dt="2023-04-17T19:30:50.039" v="5602" actId="1076"/>
          <ac:spMkLst>
            <pc:docMk/>
            <pc:sldMk cId="670919610" sldId="337"/>
            <ac:spMk id="93" creationId="{19EF1631-3A97-0759-61B0-0D3CA194FB78}"/>
          </ac:spMkLst>
        </pc:spChg>
        <pc:spChg chg="add mod">
          <ac:chgData name="Philippe Karan" userId="c2e8f618-9ffe-4e23-aa52-34539506ef1c" providerId="ADAL" clId="{E8F4D8F7-B644-4C90-B48F-865583813CD9}" dt="2023-04-17T19:30:50.039" v="5602" actId="1076"/>
          <ac:spMkLst>
            <pc:docMk/>
            <pc:sldMk cId="670919610" sldId="337"/>
            <ac:spMk id="94" creationId="{114550CF-5791-38F7-44D0-5D944967EF9A}"/>
          </ac:spMkLst>
        </pc:spChg>
        <pc:spChg chg="add mod">
          <ac:chgData name="Philippe Karan" userId="c2e8f618-9ffe-4e23-aa52-34539506ef1c" providerId="ADAL" clId="{E8F4D8F7-B644-4C90-B48F-865583813CD9}" dt="2023-04-17T19:30:50.039" v="5602" actId="1076"/>
          <ac:spMkLst>
            <pc:docMk/>
            <pc:sldMk cId="670919610" sldId="337"/>
            <ac:spMk id="95" creationId="{AEFD8F5E-92AF-8087-1FFD-F387A3AC568D}"/>
          </ac:spMkLst>
        </pc:spChg>
        <pc:spChg chg="add mod">
          <ac:chgData name="Philippe Karan" userId="c2e8f618-9ffe-4e23-aa52-34539506ef1c" providerId="ADAL" clId="{E8F4D8F7-B644-4C90-B48F-865583813CD9}" dt="2023-04-17T19:30:50.039" v="5602" actId="1076"/>
          <ac:spMkLst>
            <pc:docMk/>
            <pc:sldMk cId="670919610" sldId="337"/>
            <ac:spMk id="96" creationId="{DAF3C67F-A4C3-9147-6016-F8843086B7D6}"/>
          </ac:spMkLst>
        </pc:spChg>
        <pc:spChg chg="add mod">
          <ac:chgData name="Philippe Karan" userId="c2e8f618-9ffe-4e23-aa52-34539506ef1c" providerId="ADAL" clId="{E8F4D8F7-B644-4C90-B48F-865583813CD9}" dt="2023-04-17T19:30:50.039" v="5602" actId="1076"/>
          <ac:spMkLst>
            <pc:docMk/>
            <pc:sldMk cId="670919610" sldId="337"/>
            <ac:spMk id="97" creationId="{19A98434-45A5-1872-BF2E-9B99046D4F5E}"/>
          </ac:spMkLst>
        </pc:spChg>
        <pc:spChg chg="add mod">
          <ac:chgData name="Philippe Karan" userId="c2e8f618-9ffe-4e23-aa52-34539506ef1c" providerId="ADAL" clId="{E8F4D8F7-B644-4C90-B48F-865583813CD9}" dt="2023-04-17T19:30:50.039" v="5602" actId="1076"/>
          <ac:spMkLst>
            <pc:docMk/>
            <pc:sldMk cId="670919610" sldId="337"/>
            <ac:spMk id="98" creationId="{58B503F7-4512-B453-A893-AA2214CB8092}"/>
          </ac:spMkLst>
        </pc:spChg>
        <pc:spChg chg="add mod">
          <ac:chgData name="Philippe Karan" userId="c2e8f618-9ffe-4e23-aa52-34539506ef1c" providerId="ADAL" clId="{E8F4D8F7-B644-4C90-B48F-865583813CD9}" dt="2023-04-17T19:30:50.039" v="5602" actId="1076"/>
          <ac:spMkLst>
            <pc:docMk/>
            <pc:sldMk cId="670919610" sldId="337"/>
            <ac:spMk id="99" creationId="{94FF3E5B-4BBB-58D7-AD3C-9C8238E1B4AF}"/>
          </ac:spMkLst>
        </pc:spChg>
        <pc:spChg chg="add mod">
          <ac:chgData name="Philippe Karan" userId="c2e8f618-9ffe-4e23-aa52-34539506ef1c" providerId="ADAL" clId="{E8F4D8F7-B644-4C90-B48F-865583813CD9}" dt="2023-04-17T19:30:50.039" v="5602" actId="1076"/>
          <ac:spMkLst>
            <pc:docMk/>
            <pc:sldMk cId="670919610" sldId="337"/>
            <ac:spMk id="102" creationId="{7542DCAA-8D58-D2EE-D995-A360B862AAE3}"/>
          </ac:spMkLst>
        </pc:spChg>
        <pc:spChg chg="add mod">
          <ac:chgData name="Philippe Karan" userId="c2e8f618-9ffe-4e23-aa52-34539506ef1c" providerId="ADAL" clId="{E8F4D8F7-B644-4C90-B48F-865583813CD9}" dt="2023-04-17T19:30:50.039" v="5602" actId="1076"/>
          <ac:spMkLst>
            <pc:docMk/>
            <pc:sldMk cId="670919610" sldId="337"/>
            <ac:spMk id="103" creationId="{14D95C83-F74C-EC61-8075-9FDD57F32C20}"/>
          </ac:spMkLst>
        </pc:spChg>
        <pc:spChg chg="add mod">
          <ac:chgData name="Philippe Karan" userId="c2e8f618-9ffe-4e23-aa52-34539506ef1c" providerId="ADAL" clId="{E8F4D8F7-B644-4C90-B48F-865583813CD9}" dt="2023-04-17T19:30:50.039" v="5602" actId="1076"/>
          <ac:spMkLst>
            <pc:docMk/>
            <pc:sldMk cId="670919610" sldId="337"/>
            <ac:spMk id="104" creationId="{8AB41E0B-181B-057B-B82C-2BA78BCCAA04}"/>
          </ac:spMkLst>
        </pc:spChg>
        <pc:spChg chg="add mod">
          <ac:chgData name="Philippe Karan" userId="c2e8f618-9ffe-4e23-aa52-34539506ef1c" providerId="ADAL" clId="{E8F4D8F7-B644-4C90-B48F-865583813CD9}" dt="2023-04-17T19:30:50.039" v="5602" actId="1076"/>
          <ac:spMkLst>
            <pc:docMk/>
            <pc:sldMk cId="670919610" sldId="337"/>
            <ac:spMk id="105" creationId="{6E286DE9-69F9-F0DB-6FA8-68684556EF69}"/>
          </ac:spMkLst>
        </pc:spChg>
        <pc:spChg chg="add mod">
          <ac:chgData name="Philippe Karan" userId="c2e8f618-9ffe-4e23-aa52-34539506ef1c" providerId="ADAL" clId="{E8F4D8F7-B644-4C90-B48F-865583813CD9}" dt="2023-04-17T19:30:50.039" v="5602" actId="1076"/>
          <ac:spMkLst>
            <pc:docMk/>
            <pc:sldMk cId="670919610" sldId="337"/>
            <ac:spMk id="106" creationId="{52E25ED5-9DE5-1756-5312-1EC4671FF570}"/>
          </ac:spMkLst>
        </pc:spChg>
        <pc:spChg chg="add mod">
          <ac:chgData name="Philippe Karan" userId="c2e8f618-9ffe-4e23-aa52-34539506ef1c" providerId="ADAL" clId="{E8F4D8F7-B644-4C90-B48F-865583813CD9}" dt="2023-04-17T19:30:50.039" v="5602" actId="1076"/>
          <ac:spMkLst>
            <pc:docMk/>
            <pc:sldMk cId="670919610" sldId="337"/>
            <ac:spMk id="107" creationId="{65C9E4DE-6C4A-171E-7057-95849E61FE88}"/>
          </ac:spMkLst>
        </pc:spChg>
        <pc:spChg chg="add mod">
          <ac:chgData name="Philippe Karan" userId="c2e8f618-9ffe-4e23-aa52-34539506ef1c" providerId="ADAL" clId="{E8F4D8F7-B644-4C90-B48F-865583813CD9}" dt="2023-04-17T19:30:50.039" v="5602" actId="1076"/>
          <ac:spMkLst>
            <pc:docMk/>
            <pc:sldMk cId="670919610" sldId="337"/>
            <ac:spMk id="108" creationId="{29FDFC86-1735-EE6A-02BF-C3CE3043BDF1}"/>
          </ac:spMkLst>
        </pc:spChg>
        <pc:spChg chg="add mod">
          <ac:chgData name="Philippe Karan" userId="c2e8f618-9ffe-4e23-aa52-34539506ef1c" providerId="ADAL" clId="{E8F4D8F7-B644-4C90-B48F-865583813CD9}" dt="2023-04-17T19:30:50.039" v="5602" actId="1076"/>
          <ac:spMkLst>
            <pc:docMk/>
            <pc:sldMk cId="670919610" sldId="337"/>
            <ac:spMk id="109" creationId="{A70CA8E5-1A8F-3CF2-C0B6-E1D64C0B32F0}"/>
          </ac:spMkLst>
        </pc:spChg>
        <pc:spChg chg="add mod">
          <ac:chgData name="Philippe Karan" userId="c2e8f618-9ffe-4e23-aa52-34539506ef1c" providerId="ADAL" clId="{E8F4D8F7-B644-4C90-B48F-865583813CD9}" dt="2023-04-17T19:30:50.039" v="5602" actId="1076"/>
          <ac:spMkLst>
            <pc:docMk/>
            <pc:sldMk cId="670919610" sldId="337"/>
            <ac:spMk id="110" creationId="{872B9050-82F9-0E46-32EB-0255202F4FF2}"/>
          </ac:spMkLst>
        </pc:spChg>
        <pc:spChg chg="add mod">
          <ac:chgData name="Philippe Karan" userId="c2e8f618-9ffe-4e23-aa52-34539506ef1c" providerId="ADAL" clId="{E8F4D8F7-B644-4C90-B48F-865583813CD9}" dt="2023-04-17T19:30:50.039" v="5602" actId="1076"/>
          <ac:spMkLst>
            <pc:docMk/>
            <pc:sldMk cId="670919610" sldId="337"/>
            <ac:spMk id="111" creationId="{C0276A72-FF82-316A-D2AB-9E550E1520F1}"/>
          </ac:spMkLst>
        </pc:spChg>
        <pc:spChg chg="add mod">
          <ac:chgData name="Philippe Karan" userId="c2e8f618-9ffe-4e23-aa52-34539506ef1c" providerId="ADAL" clId="{E8F4D8F7-B644-4C90-B48F-865583813CD9}" dt="2023-04-17T19:30:50.039" v="5602" actId="1076"/>
          <ac:spMkLst>
            <pc:docMk/>
            <pc:sldMk cId="670919610" sldId="337"/>
            <ac:spMk id="112" creationId="{21C97D14-89D9-76DB-D7FD-0F7F8399EA72}"/>
          </ac:spMkLst>
        </pc:spChg>
        <pc:spChg chg="add mod">
          <ac:chgData name="Philippe Karan" userId="c2e8f618-9ffe-4e23-aa52-34539506ef1c" providerId="ADAL" clId="{E8F4D8F7-B644-4C90-B48F-865583813CD9}" dt="2023-04-17T19:30:50.039" v="5602" actId="1076"/>
          <ac:spMkLst>
            <pc:docMk/>
            <pc:sldMk cId="670919610" sldId="337"/>
            <ac:spMk id="113" creationId="{4D3A20B7-46A6-1A24-4F56-A22EF1ECE87B}"/>
          </ac:spMkLst>
        </pc:spChg>
        <pc:spChg chg="add mod">
          <ac:chgData name="Philippe Karan" userId="c2e8f618-9ffe-4e23-aa52-34539506ef1c" providerId="ADAL" clId="{E8F4D8F7-B644-4C90-B48F-865583813CD9}" dt="2023-04-17T19:30:50.039" v="5602" actId="1076"/>
          <ac:spMkLst>
            <pc:docMk/>
            <pc:sldMk cId="670919610" sldId="337"/>
            <ac:spMk id="114" creationId="{266F0584-6E74-3916-022F-BAE035678D61}"/>
          </ac:spMkLst>
        </pc:spChg>
        <pc:spChg chg="add mod">
          <ac:chgData name="Philippe Karan" userId="c2e8f618-9ffe-4e23-aa52-34539506ef1c" providerId="ADAL" clId="{E8F4D8F7-B644-4C90-B48F-865583813CD9}" dt="2023-04-17T19:30:50.039" v="5602" actId="1076"/>
          <ac:spMkLst>
            <pc:docMk/>
            <pc:sldMk cId="670919610" sldId="337"/>
            <ac:spMk id="115" creationId="{CCF5A832-D47E-10C3-2634-2877EB1D267E}"/>
          </ac:spMkLst>
        </pc:spChg>
        <pc:spChg chg="add mod">
          <ac:chgData name="Philippe Karan" userId="c2e8f618-9ffe-4e23-aa52-34539506ef1c" providerId="ADAL" clId="{E8F4D8F7-B644-4C90-B48F-865583813CD9}" dt="2023-04-17T19:30:50.039" v="5602" actId="1076"/>
          <ac:spMkLst>
            <pc:docMk/>
            <pc:sldMk cId="670919610" sldId="337"/>
            <ac:spMk id="116" creationId="{1A384380-A16B-CF5A-E0B4-1E7293DA2A01}"/>
          </ac:spMkLst>
        </pc:spChg>
        <pc:spChg chg="add mod">
          <ac:chgData name="Philippe Karan" userId="c2e8f618-9ffe-4e23-aa52-34539506ef1c" providerId="ADAL" clId="{E8F4D8F7-B644-4C90-B48F-865583813CD9}" dt="2023-04-17T19:30:50.039" v="5602" actId="1076"/>
          <ac:spMkLst>
            <pc:docMk/>
            <pc:sldMk cId="670919610" sldId="337"/>
            <ac:spMk id="117" creationId="{82B23EFD-6948-94DC-584A-57D98C89F46B}"/>
          </ac:spMkLst>
        </pc:spChg>
        <pc:spChg chg="add mod">
          <ac:chgData name="Philippe Karan" userId="c2e8f618-9ffe-4e23-aa52-34539506ef1c" providerId="ADAL" clId="{E8F4D8F7-B644-4C90-B48F-865583813CD9}" dt="2023-04-17T19:30:50.039" v="5602" actId="1076"/>
          <ac:spMkLst>
            <pc:docMk/>
            <pc:sldMk cId="670919610" sldId="337"/>
            <ac:spMk id="120" creationId="{DF7E7A95-D5F8-5EF8-6201-D2839FED7D5F}"/>
          </ac:spMkLst>
        </pc:spChg>
        <pc:spChg chg="add mod">
          <ac:chgData name="Philippe Karan" userId="c2e8f618-9ffe-4e23-aa52-34539506ef1c" providerId="ADAL" clId="{E8F4D8F7-B644-4C90-B48F-865583813CD9}" dt="2023-04-17T19:30:50.039" v="5602" actId="1076"/>
          <ac:spMkLst>
            <pc:docMk/>
            <pc:sldMk cId="670919610" sldId="337"/>
            <ac:spMk id="121" creationId="{276D6381-573B-8CA6-CDFE-04A5300DB730}"/>
          </ac:spMkLst>
        </pc:spChg>
        <pc:spChg chg="add mod">
          <ac:chgData name="Philippe Karan" userId="c2e8f618-9ffe-4e23-aa52-34539506ef1c" providerId="ADAL" clId="{E8F4D8F7-B644-4C90-B48F-865583813CD9}" dt="2023-04-17T19:30:50.039" v="5602" actId="1076"/>
          <ac:spMkLst>
            <pc:docMk/>
            <pc:sldMk cId="670919610" sldId="337"/>
            <ac:spMk id="122" creationId="{E6A11CDB-FF51-331B-975D-6859F77CF8D9}"/>
          </ac:spMkLst>
        </pc:spChg>
        <pc:spChg chg="add mod">
          <ac:chgData name="Philippe Karan" userId="c2e8f618-9ffe-4e23-aa52-34539506ef1c" providerId="ADAL" clId="{E8F4D8F7-B644-4C90-B48F-865583813CD9}" dt="2023-04-17T19:30:50.039" v="5602" actId="1076"/>
          <ac:spMkLst>
            <pc:docMk/>
            <pc:sldMk cId="670919610" sldId="337"/>
            <ac:spMk id="123" creationId="{F31DA0E0-9756-4C1E-28A5-6A90E7B3E629}"/>
          </ac:spMkLst>
        </pc:spChg>
        <pc:spChg chg="add mod">
          <ac:chgData name="Philippe Karan" userId="c2e8f618-9ffe-4e23-aa52-34539506ef1c" providerId="ADAL" clId="{E8F4D8F7-B644-4C90-B48F-865583813CD9}" dt="2023-04-17T19:30:58.168" v="5607" actId="20577"/>
          <ac:spMkLst>
            <pc:docMk/>
            <pc:sldMk cId="670919610" sldId="337"/>
            <ac:spMk id="124" creationId="{5EEF4706-F4E9-062C-C1F9-F9E64BADC0F1}"/>
          </ac:spMkLst>
        </pc:spChg>
        <pc:spChg chg="add mod">
          <ac:chgData name="Philippe Karan" userId="c2e8f618-9ffe-4e23-aa52-34539506ef1c" providerId="ADAL" clId="{E8F4D8F7-B644-4C90-B48F-865583813CD9}" dt="2023-04-17T19:31:05.180" v="5612" actId="20577"/>
          <ac:spMkLst>
            <pc:docMk/>
            <pc:sldMk cId="670919610" sldId="337"/>
            <ac:spMk id="125" creationId="{DBD08787-70E4-B3D5-C858-473E6ABA0B9A}"/>
          </ac:spMkLst>
        </pc:spChg>
        <pc:spChg chg="add mod">
          <ac:chgData name="Philippe Karan" userId="c2e8f618-9ffe-4e23-aa52-34539506ef1c" providerId="ADAL" clId="{E8F4D8F7-B644-4C90-B48F-865583813CD9}" dt="2023-04-17T19:30:50.039" v="5602" actId="1076"/>
          <ac:spMkLst>
            <pc:docMk/>
            <pc:sldMk cId="670919610" sldId="337"/>
            <ac:spMk id="126" creationId="{6CE3D156-1806-8E13-6C37-9D38D6224F3E}"/>
          </ac:spMkLst>
        </pc:spChg>
        <pc:spChg chg="add mod">
          <ac:chgData name="Philippe Karan" userId="c2e8f618-9ffe-4e23-aa52-34539506ef1c" providerId="ADAL" clId="{E8F4D8F7-B644-4C90-B48F-865583813CD9}" dt="2023-04-17T19:30:50.039" v="5602" actId="1076"/>
          <ac:spMkLst>
            <pc:docMk/>
            <pc:sldMk cId="670919610" sldId="337"/>
            <ac:spMk id="128" creationId="{9982D4EE-2EE9-A739-EAB0-4057412A99D4}"/>
          </ac:spMkLst>
        </pc:spChg>
        <pc:spChg chg="add mod">
          <ac:chgData name="Philippe Karan" userId="c2e8f618-9ffe-4e23-aa52-34539506ef1c" providerId="ADAL" clId="{E8F4D8F7-B644-4C90-B48F-865583813CD9}" dt="2023-04-17T19:30:50.039" v="5602" actId="1076"/>
          <ac:spMkLst>
            <pc:docMk/>
            <pc:sldMk cId="670919610" sldId="337"/>
            <ac:spMk id="129" creationId="{1A1A31A1-83A5-5C2B-7C87-17E0CC61457C}"/>
          </ac:spMkLst>
        </pc:spChg>
        <pc:spChg chg="add mod">
          <ac:chgData name="Philippe Karan" userId="c2e8f618-9ffe-4e23-aa52-34539506ef1c" providerId="ADAL" clId="{E8F4D8F7-B644-4C90-B48F-865583813CD9}" dt="2023-04-17T19:30:50.039" v="5602" actId="1076"/>
          <ac:spMkLst>
            <pc:docMk/>
            <pc:sldMk cId="670919610" sldId="337"/>
            <ac:spMk id="130" creationId="{36C98AB0-2226-B78E-C748-3A28690C5962}"/>
          </ac:spMkLst>
        </pc:spChg>
        <pc:cxnChg chg="add mod">
          <ac:chgData name="Philippe Karan" userId="c2e8f618-9ffe-4e23-aa52-34539506ef1c" providerId="ADAL" clId="{E8F4D8F7-B644-4C90-B48F-865583813CD9}" dt="2023-04-17T19:30:28.395" v="5600" actId="1038"/>
          <ac:cxnSpMkLst>
            <pc:docMk/>
            <pc:sldMk cId="670919610" sldId="337"/>
            <ac:cxnSpMk id="16" creationId="{D1E07223-32B8-1737-B812-2FDCCF64CF51}"/>
          </ac:cxnSpMkLst>
        </pc:cxnChg>
        <pc:cxnChg chg="add mod">
          <ac:chgData name="Philippe Karan" userId="c2e8f618-9ffe-4e23-aa52-34539506ef1c" providerId="ADAL" clId="{E8F4D8F7-B644-4C90-B48F-865583813CD9}" dt="2023-04-17T19:30:28.395" v="5600" actId="1038"/>
          <ac:cxnSpMkLst>
            <pc:docMk/>
            <pc:sldMk cId="670919610" sldId="337"/>
            <ac:cxnSpMk id="17" creationId="{EA10EC88-76DE-BD73-11B0-BA6098F0206E}"/>
          </ac:cxnSpMkLst>
        </pc:cxnChg>
        <pc:cxnChg chg="add mod">
          <ac:chgData name="Philippe Karan" userId="c2e8f618-9ffe-4e23-aa52-34539506ef1c" providerId="ADAL" clId="{E8F4D8F7-B644-4C90-B48F-865583813CD9}" dt="2023-04-17T19:30:50.039" v="5602" actId="1076"/>
          <ac:cxnSpMkLst>
            <pc:docMk/>
            <pc:sldMk cId="670919610" sldId="337"/>
            <ac:cxnSpMk id="19" creationId="{EDEC1B05-0AF7-2CD1-BE4F-FE2366535611}"/>
          </ac:cxnSpMkLst>
        </pc:cxnChg>
        <pc:cxnChg chg="add mod">
          <ac:chgData name="Philippe Karan" userId="c2e8f618-9ffe-4e23-aa52-34539506ef1c" providerId="ADAL" clId="{E8F4D8F7-B644-4C90-B48F-865583813CD9}" dt="2023-04-17T19:30:50.039" v="5602" actId="1076"/>
          <ac:cxnSpMkLst>
            <pc:docMk/>
            <pc:sldMk cId="670919610" sldId="337"/>
            <ac:cxnSpMk id="20" creationId="{40FB4B73-43C0-D1AD-ADAD-0827F59A398E}"/>
          </ac:cxnSpMkLst>
        </pc:cxnChg>
        <pc:cxnChg chg="add mod">
          <ac:chgData name="Philippe Karan" userId="c2e8f618-9ffe-4e23-aa52-34539506ef1c" providerId="ADAL" clId="{E8F4D8F7-B644-4C90-B48F-865583813CD9}" dt="2023-04-17T19:30:50.039" v="5602" actId="1076"/>
          <ac:cxnSpMkLst>
            <pc:docMk/>
            <pc:sldMk cId="670919610" sldId="337"/>
            <ac:cxnSpMk id="76" creationId="{385BF958-893B-21D3-C8B5-B2D2926C2143}"/>
          </ac:cxnSpMkLst>
        </pc:cxnChg>
        <pc:cxnChg chg="add mod">
          <ac:chgData name="Philippe Karan" userId="c2e8f618-9ffe-4e23-aa52-34539506ef1c" providerId="ADAL" clId="{E8F4D8F7-B644-4C90-B48F-865583813CD9}" dt="2023-04-17T19:30:50.039" v="5602" actId="1076"/>
          <ac:cxnSpMkLst>
            <pc:docMk/>
            <pc:sldMk cId="670919610" sldId="337"/>
            <ac:cxnSpMk id="77" creationId="{FEEF650A-FB00-5EBE-9607-A670CA9CC342}"/>
          </ac:cxnSpMkLst>
        </pc:cxnChg>
        <pc:cxnChg chg="add mod">
          <ac:chgData name="Philippe Karan" userId="c2e8f618-9ffe-4e23-aa52-34539506ef1c" providerId="ADAL" clId="{E8F4D8F7-B644-4C90-B48F-865583813CD9}" dt="2023-04-17T19:30:50.039" v="5602" actId="1076"/>
          <ac:cxnSpMkLst>
            <pc:docMk/>
            <pc:sldMk cId="670919610" sldId="337"/>
            <ac:cxnSpMk id="79" creationId="{4B97BA50-E546-38B4-B4EC-75F2359FEADC}"/>
          </ac:cxnSpMkLst>
        </pc:cxnChg>
        <pc:cxnChg chg="add mod">
          <ac:chgData name="Philippe Karan" userId="c2e8f618-9ffe-4e23-aa52-34539506ef1c" providerId="ADAL" clId="{E8F4D8F7-B644-4C90-B48F-865583813CD9}" dt="2023-04-17T19:30:50.039" v="5602" actId="1076"/>
          <ac:cxnSpMkLst>
            <pc:docMk/>
            <pc:sldMk cId="670919610" sldId="337"/>
            <ac:cxnSpMk id="80" creationId="{40811EEA-19DD-B195-78DB-46EB085C425D}"/>
          </ac:cxnSpMkLst>
        </pc:cxnChg>
        <pc:cxnChg chg="add mod">
          <ac:chgData name="Philippe Karan" userId="c2e8f618-9ffe-4e23-aa52-34539506ef1c" providerId="ADAL" clId="{E8F4D8F7-B644-4C90-B48F-865583813CD9}" dt="2023-04-17T19:30:50.039" v="5602" actId="1076"/>
          <ac:cxnSpMkLst>
            <pc:docMk/>
            <pc:sldMk cId="670919610" sldId="337"/>
            <ac:cxnSpMk id="100" creationId="{B3400C6E-0B9B-06DD-CEB4-9C61F9B9ADB0}"/>
          </ac:cxnSpMkLst>
        </pc:cxnChg>
        <pc:cxnChg chg="add mod">
          <ac:chgData name="Philippe Karan" userId="c2e8f618-9ffe-4e23-aa52-34539506ef1c" providerId="ADAL" clId="{E8F4D8F7-B644-4C90-B48F-865583813CD9}" dt="2023-04-17T19:30:50.039" v="5602" actId="1076"/>
          <ac:cxnSpMkLst>
            <pc:docMk/>
            <pc:sldMk cId="670919610" sldId="337"/>
            <ac:cxnSpMk id="101" creationId="{6A8E576D-16FE-9F28-0C21-5CC7FEE555B4}"/>
          </ac:cxnSpMkLst>
        </pc:cxnChg>
        <pc:cxnChg chg="add mod">
          <ac:chgData name="Philippe Karan" userId="c2e8f618-9ffe-4e23-aa52-34539506ef1c" providerId="ADAL" clId="{E8F4D8F7-B644-4C90-B48F-865583813CD9}" dt="2023-04-17T19:30:50.039" v="5602" actId="1076"/>
          <ac:cxnSpMkLst>
            <pc:docMk/>
            <pc:sldMk cId="670919610" sldId="337"/>
            <ac:cxnSpMk id="118" creationId="{13B293BA-CE98-C844-539E-96C958B45024}"/>
          </ac:cxnSpMkLst>
        </pc:cxnChg>
        <pc:cxnChg chg="add mod">
          <ac:chgData name="Philippe Karan" userId="c2e8f618-9ffe-4e23-aa52-34539506ef1c" providerId="ADAL" clId="{E8F4D8F7-B644-4C90-B48F-865583813CD9}" dt="2023-04-17T19:30:50.039" v="5602" actId="1076"/>
          <ac:cxnSpMkLst>
            <pc:docMk/>
            <pc:sldMk cId="670919610" sldId="337"/>
            <ac:cxnSpMk id="119" creationId="{3B81ABCE-C436-FA52-C511-7121F28CFD55}"/>
          </ac:cxnSpMkLst>
        </pc:cxnChg>
        <pc:cxnChg chg="add mod">
          <ac:chgData name="Philippe Karan" userId="c2e8f618-9ffe-4e23-aa52-34539506ef1c" providerId="ADAL" clId="{E8F4D8F7-B644-4C90-B48F-865583813CD9}" dt="2023-04-17T19:30:50.039" v="5602" actId="1076"/>
          <ac:cxnSpMkLst>
            <pc:docMk/>
            <pc:sldMk cId="670919610" sldId="337"/>
            <ac:cxnSpMk id="127" creationId="{C1718112-27C0-59D3-54FA-04852EF4E6FC}"/>
          </ac:cxnSpMkLst>
        </pc:cxnChg>
      </pc:sldChg>
      <pc:sldChg chg="addSp delSp modSp add mod addAnim delAnim modAnim modNotesTx">
        <pc:chgData name="Philippe Karan" userId="c2e8f618-9ffe-4e23-aa52-34539506ef1c" providerId="ADAL" clId="{E8F4D8F7-B644-4C90-B48F-865583813CD9}" dt="2023-04-21T18:09:21.646" v="11265" actId="166"/>
        <pc:sldMkLst>
          <pc:docMk/>
          <pc:sldMk cId="3898286484" sldId="338"/>
        </pc:sldMkLst>
        <pc:spChg chg="mod">
          <ac:chgData name="Philippe Karan" userId="c2e8f618-9ffe-4e23-aa52-34539506ef1c" providerId="ADAL" clId="{E8F4D8F7-B644-4C90-B48F-865583813CD9}" dt="2023-04-19T02:11:44.106" v="5963" actId="1076"/>
          <ac:spMkLst>
            <pc:docMk/>
            <pc:sldMk cId="3898286484" sldId="338"/>
            <ac:spMk id="2" creationId="{F9A875DE-1402-4A32-82FB-4CE69C758B60}"/>
          </ac:spMkLst>
        </pc:spChg>
        <pc:spChg chg="mod">
          <ac:chgData name="Philippe Karan" userId="c2e8f618-9ffe-4e23-aa52-34539506ef1c" providerId="ADAL" clId="{E8F4D8F7-B644-4C90-B48F-865583813CD9}" dt="2023-04-21T18:09:14.829" v="11264" actId="1076"/>
          <ac:spMkLst>
            <pc:docMk/>
            <pc:sldMk cId="3898286484" sldId="338"/>
            <ac:spMk id="3" creationId="{6ED1D018-F704-41D4-52E7-6970BFDC87B2}"/>
          </ac:spMkLst>
        </pc:spChg>
        <pc:spChg chg="mod">
          <ac:chgData name="Philippe Karan" userId="c2e8f618-9ffe-4e23-aa52-34539506ef1c" providerId="ADAL" clId="{E8F4D8F7-B644-4C90-B48F-865583813CD9}" dt="2023-04-20T22:55:12.461" v="8390" actId="5736"/>
          <ac:spMkLst>
            <pc:docMk/>
            <pc:sldMk cId="3898286484" sldId="338"/>
            <ac:spMk id="6" creationId="{74199DED-E308-BB5A-1255-61A01D411256}"/>
          </ac:spMkLst>
        </pc:spChg>
        <pc:spChg chg="mod">
          <ac:chgData name="Philippe Karan" userId="c2e8f618-9ffe-4e23-aa52-34539506ef1c" providerId="ADAL" clId="{E8F4D8F7-B644-4C90-B48F-865583813CD9}" dt="2023-04-19T01:10:46.325" v="5696"/>
          <ac:spMkLst>
            <pc:docMk/>
            <pc:sldMk cId="3898286484" sldId="338"/>
            <ac:spMk id="10" creationId="{53DB58C5-2E88-3E07-DB0E-044B03217228}"/>
          </ac:spMkLst>
        </pc:spChg>
        <pc:spChg chg="mod">
          <ac:chgData name="Philippe Karan" userId="c2e8f618-9ffe-4e23-aa52-34539506ef1c" providerId="ADAL" clId="{E8F4D8F7-B644-4C90-B48F-865583813CD9}" dt="2023-04-19T01:10:46.325" v="5696"/>
          <ac:spMkLst>
            <pc:docMk/>
            <pc:sldMk cId="3898286484" sldId="338"/>
            <ac:spMk id="13" creationId="{63854B73-289E-DF40-B5B3-C6D98267A312}"/>
          </ac:spMkLst>
        </pc:spChg>
        <pc:spChg chg="mod">
          <ac:chgData name="Philippe Karan" userId="c2e8f618-9ffe-4e23-aa52-34539506ef1c" providerId="ADAL" clId="{E8F4D8F7-B644-4C90-B48F-865583813CD9}" dt="2023-04-19T01:10:46.325" v="5696"/>
          <ac:spMkLst>
            <pc:docMk/>
            <pc:sldMk cId="3898286484" sldId="338"/>
            <ac:spMk id="16" creationId="{935867FF-152F-8DBA-139F-E5B90EDBEAC0}"/>
          </ac:spMkLst>
        </pc:spChg>
        <pc:spChg chg="mod">
          <ac:chgData name="Philippe Karan" userId="c2e8f618-9ffe-4e23-aa52-34539506ef1c" providerId="ADAL" clId="{E8F4D8F7-B644-4C90-B48F-865583813CD9}" dt="2023-04-19T01:10:46.325" v="5696"/>
          <ac:spMkLst>
            <pc:docMk/>
            <pc:sldMk cId="3898286484" sldId="338"/>
            <ac:spMk id="19" creationId="{9C4DF0D4-0531-96C6-5A8B-0251DF073F8B}"/>
          </ac:spMkLst>
        </pc:spChg>
        <pc:spChg chg="mod">
          <ac:chgData name="Philippe Karan" userId="c2e8f618-9ffe-4e23-aa52-34539506ef1c" providerId="ADAL" clId="{E8F4D8F7-B644-4C90-B48F-865583813CD9}" dt="2023-04-19T01:10:46.325" v="5696"/>
          <ac:spMkLst>
            <pc:docMk/>
            <pc:sldMk cId="3898286484" sldId="338"/>
            <ac:spMk id="22" creationId="{6B449C80-6CF0-461B-7603-5842612033CD}"/>
          </ac:spMkLst>
        </pc:spChg>
        <pc:spChg chg="mod">
          <ac:chgData name="Philippe Karan" userId="c2e8f618-9ffe-4e23-aa52-34539506ef1c" providerId="ADAL" clId="{E8F4D8F7-B644-4C90-B48F-865583813CD9}" dt="2023-04-19T01:10:46.325" v="5696"/>
          <ac:spMkLst>
            <pc:docMk/>
            <pc:sldMk cId="3898286484" sldId="338"/>
            <ac:spMk id="25" creationId="{1052DCB2-E2BC-A317-6DE0-23F7B2C23135}"/>
          </ac:spMkLst>
        </pc:spChg>
        <pc:spChg chg="mod">
          <ac:chgData name="Philippe Karan" userId="c2e8f618-9ffe-4e23-aa52-34539506ef1c" providerId="ADAL" clId="{E8F4D8F7-B644-4C90-B48F-865583813CD9}" dt="2023-04-19T01:10:46.325" v="5696"/>
          <ac:spMkLst>
            <pc:docMk/>
            <pc:sldMk cId="3898286484" sldId="338"/>
            <ac:spMk id="28" creationId="{39B624B7-3658-ECA2-F3BF-CF4A7FBE8556}"/>
          </ac:spMkLst>
        </pc:spChg>
        <pc:spChg chg="mod">
          <ac:chgData name="Philippe Karan" userId="c2e8f618-9ffe-4e23-aa52-34539506ef1c" providerId="ADAL" clId="{E8F4D8F7-B644-4C90-B48F-865583813CD9}" dt="2023-04-19T01:10:46.325" v="5696"/>
          <ac:spMkLst>
            <pc:docMk/>
            <pc:sldMk cId="3898286484" sldId="338"/>
            <ac:spMk id="31" creationId="{57240494-CB17-BA9A-300F-93735E9222C6}"/>
          </ac:spMkLst>
        </pc:spChg>
        <pc:spChg chg="mod">
          <ac:chgData name="Philippe Karan" userId="c2e8f618-9ffe-4e23-aa52-34539506ef1c" providerId="ADAL" clId="{E8F4D8F7-B644-4C90-B48F-865583813CD9}" dt="2023-04-19T01:10:46.325" v="5696"/>
          <ac:spMkLst>
            <pc:docMk/>
            <pc:sldMk cId="3898286484" sldId="338"/>
            <ac:spMk id="34" creationId="{4708EC5C-8B6C-1611-923D-DB95E61B675D}"/>
          </ac:spMkLst>
        </pc:spChg>
        <pc:spChg chg="mod">
          <ac:chgData name="Philippe Karan" userId="c2e8f618-9ffe-4e23-aa52-34539506ef1c" providerId="ADAL" clId="{E8F4D8F7-B644-4C90-B48F-865583813CD9}" dt="2023-04-19T01:10:46.325" v="5696"/>
          <ac:spMkLst>
            <pc:docMk/>
            <pc:sldMk cId="3898286484" sldId="338"/>
            <ac:spMk id="37" creationId="{AE87CB83-E7D0-73A3-A275-E45719BE02A8}"/>
          </ac:spMkLst>
        </pc:spChg>
        <pc:spChg chg="mod">
          <ac:chgData name="Philippe Karan" userId="c2e8f618-9ffe-4e23-aa52-34539506ef1c" providerId="ADAL" clId="{E8F4D8F7-B644-4C90-B48F-865583813CD9}" dt="2023-04-19T01:10:46.325" v="5696"/>
          <ac:spMkLst>
            <pc:docMk/>
            <pc:sldMk cId="3898286484" sldId="338"/>
            <ac:spMk id="40" creationId="{11558EDE-2C0F-9FFA-415F-5BA630C709B4}"/>
          </ac:spMkLst>
        </pc:spChg>
        <pc:spChg chg="mod">
          <ac:chgData name="Philippe Karan" userId="c2e8f618-9ffe-4e23-aa52-34539506ef1c" providerId="ADAL" clId="{E8F4D8F7-B644-4C90-B48F-865583813CD9}" dt="2023-04-19T01:10:46.325" v="5696"/>
          <ac:spMkLst>
            <pc:docMk/>
            <pc:sldMk cId="3898286484" sldId="338"/>
            <ac:spMk id="43" creationId="{9C9519C5-2442-8F1D-BDAC-F6A02E52A114}"/>
          </ac:spMkLst>
        </pc:spChg>
        <pc:spChg chg="mod">
          <ac:chgData name="Philippe Karan" userId="c2e8f618-9ffe-4e23-aa52-34539506ef1c" providerId="ADAL" clId="{E8F4D8F7-B644-4C90-B48F-865583813CD9}" dt="2023-04-19T01:10:46.325" v="5696"/>
          <ac:spMkLst>
            <pc:docMk/>
            <pc:sldMk cId="3898286484" sldId="338"/>
            <ac:spMk id="46" creationId="{D3627BC8-EE77-B328-239C-61E9E3D3EB23}"/>
          </ac:spMkLst>
        </pc:spChg>
        <pc:spChg chg="mod">
          <ac:chgData name="Philippe Karan" userId="c2e8f618-9ffe-4e23-aa52-34539506ef1c" providerId="ADAL" clId="{E8F4D8F7-B644-4C90-B48F-865583813CD9}" dt="2023-04-19T01:42:47.089" v="5731"/>
          <ac:spMkLst>
            <pc:docMk/>
            <pc:sldMk cId="3898286484" sldId="338"/>
            <ac:spMk id="49" creationId="{C6D07430-73A2-F87B-663D-9BF04C7FC3B2}"/>
          </ac:spMkLst>
        </pc:spChg>
        <pc:spChg chg="mod topLvl">
          <ac:chgData name="Philippe Karan" userId="c2e8f618-9ffe-4e23-aa52-34539506ef1c" providerId="ADAL" clId="{E8F4D8F7-B644-4C90-B48F-865583813CD9}" dt="2023-04-19T01:47:03.632" v="5774" actId="164"/>
          <ac:spMkLst>
            <pc:docMk/>
            <pc:sldMk cId="3898286484" sldId="338"/>
            <ac:spMk id="52" creationId="{6B8E1388-95B0-6804-1997-2EBC4B55D803}"/>
          </ac:spMkLst>
        </pc:spChg>
        <pc:spChg chg="mod topLvl">
          <ac:chgData name="Philippe Karan" userId="c2e8f618-9ffe-4e23-aa52-34539506ef1c" providerId="ADAL" clId="{E8F4D8F7-B644-4C90-B48F-865583813CD9}" dt="2023-04-19T01:47:07.841" v="5775" actId="164"/>
          <ac:spMkLst>
            <pc:docMk/>
            <pc:sldMk cId="3898286484" sldId="338"/>
            <ac:spMk id="55" creationId="{B69EFCC7-AEF1-A78F-6406-5CBEA9876D52}"/>
          </ac:spMkLst>
        </pc:spChg>
        <pc:spChg chg="mod topLvl">
          <ac:chgData name="Philippe Karan" userId="c2e8f618-9ffe-4e23-aa52-34539506ef1c" providerId="ADAL" clId="{E8F4D8F7-B644-4C90-B48F-865583813CD9}" dt="2023-04-19T01:47:11.265" v="5776" actId="164"/>
          <ac:spMkLst>
            <pc:docMk/>
            <pc:sldMk cId="3898286484" sldId="338"/>
            <ac:spMk id="58" creationId="{BCE5A4BF-7E75-29E3-79E3-B0DECBB5C153}"/>
          </ac:spMkLst>
        </pc:spChg>
        <pc:spChg chg="mod topLvl">
          <ac:chgData name="Philippe Karan" userId="c2e8f618-9ffe-4e23-aa52-34539506ef1c" providerId="ADAL" clId="{E8F4D8F7-B644-4C90-B48F-865583813CD9}" dt="2023-04-19T01:47:14.485" v="5777" actId="164"/>
          <ac:spMkLst>
            <pc:docMk/>
            <pc:sldMk cId="3898286484" sldId="338"/>
            <ac:spMk id="61" creationId="{A357C801-B1A1-57C2-77CC-9E5F0C418B1B}"/>
          </ac:spMkLst>
        </pc:spChg>
        <pc:spChg chg="mod topLvl">
          <ac:chgData name="Philippe Karan" userId="c2e8f618-9ffe-4e23-aa52-34539506ef1c" providerId="ADAL" clId="{E8F4D8F7-B644-4C90-B48F-865583813CD9}" dt="2023-04-19T01:47:39.217" v="5784" actId="164"/>
          <ac:spMkLst>
            <pc:docMk/>
            <pc:sldMk cId="3898286484" sldId="338"/>
            <ac:spMk id="130" creationId="{456FCC23-8EFE-F65E-A225-9D9B4409138E}"/>
          </ac:spMkLst>
        </pc:spChg>
        <pc:spChg chg="mod">
          <ac:chgData name="Philippe Karan" userId="c2e8f618-9ffe-4e23-aa52-34539506ef1c" providerId="ADAL" clId="{E8F4D8F7-B644-4C90-B48F-865583813CD9}" dt="2023-04-19T01:42:47.089" v="5731"/>
          <ac:spMkLst>
            <pc:docMk/>
            <pc:sldMk cId="3898286484" sldId="338"/>
            <ac:spMk id="133" creationId="{0E0C6FB1-C5D3-D87B-30D0-D813AB62F3C8}"/>
          </ac:spMkLst>
        </pc:spChg>
        <pc:spChg chg="add mod">
          <ac:chgData name="Philippe Karan" userId="c2e8f618-9ffe-4e23-aa52-34539506ef1c" providerId="ADAL" clId="{E8F4D8F7-B644-4C90-B48F-865583813CD9}" dt="2023-04-20T22:55:12.461" v="8390" actId="5736"/>
          <ac:spMkLst>
            <pc:docMk/>
            <pc:sldMk cId="3898286484" sldId="338"/>
            <ac:spMk id="168" creationId="{09190B58-BD71-AB1B-ADF7-6AD01941E1DD}"/>
          </ac:spMkLst>
        </pc:spChg>
        <pc:spChg chg="add mod">
          <ac:chgData name="Philippe Karan" userId="c2e8f618-9ffe-4e23-aa52-34539506ef1c" providerId="ADAL" clId="{E8F4D8F7-B644-4C90-B48F-865583813CD9}" dt="2023-04-20T22:55:12.461" v="8390" actId="5736"/>
          <ac:spMkLst>
            <pc:docMk/>
            <pc:sldMk cId="3898286484" sldId="338"/>
            <ac:spMk id="169" creationId="{49E1CEB0-AF52-6F40-4929-9C77F1C2E1B9}"/>
          </ac:spMkLst>
        </pc:spChg>
        <pc:spChg chg="add mod">
          <ac:chgData name="Philippe Karan" userId="c2e8f618-9ffe-4e23-aa52-34539506ef1c" providerId="ADAL" clId="{E8F4D8F7-B644-4C90-B48F-865583813CD9}" dt="2023-04-20T22:55:12.461" v="8390" actId="5736"/>
          <ac:spMkLst>
            <pc:docMk/>
            <pc:sldMk cId="3898286484" sldId="338"/>
            <ac:spMk id="170" creationId="{52546915-2C08-812B-E46A-77C1AED78944}"/>
          </ac:spMkLst>
        </pc:spChg>
        <pc:spChg chg="add mod">
          <ac:chgData name="Philippe Karan" userId="c2e8f618-9ffe-4e23-aa52-34539506ef1c" providerId="ADAL" clId="{E8F4D8F7-B644-4C90-B48F-865583813CD9}" dt="2023-04-20T22:55:12.461" v="8390" actId="5736"/>
          <ac:spMkLst>
            <pc:docMk/>
            <pc:sldMk cId="3898286484" sldId="338"/>
            <ac:spMk id="171" creationId="{C1A8300B-A330-FAFF-68AD-A5C285FF2878}"/>
          </ac:spMkLst>
        </pc:spChg>
        <pc:spChg chg="add mod">
          <ac:chgData name="Philippe Karan" userId="c2e8f618-9ffe-4e23-aa52-34539506ef1c" providerId="ADAL" clId="{E8F4D8F7-B644-4C90-B48F-865583813CD9}" dt="2023-04-20T22:55:12.461" v="8390" actId="5736"/>
          <ac:spMkLst>
            <pc:docMk/>
            <pc:sldMk cId="3898286484" sldId="338"/>
            <ac:spMk id="172" creationId="{9F06C4FD-C721-350B-671E-E0E5AEF1BD0D}"/>
          </ac:spMkLst>
        </pc:spChg>
        <pc:spChg chg="add del mod">
          <ac:chgData name="Philippe Karan" userId="c2e8f618-9ffe-4e23-aa52-34539506ef1c" providerId="ADAL" clId="{E8F4D8F7-B644-4C90-B48F-865583813CD9}" dt="2023-04-19T02:08:02.983" v="5907" actId="478"/>
          <ac:spMkLst>
            <pc:docMk/>
            <pc:sldMk cId="3898286484" sldId="338"/>
            <ac:spMk id="173" creationId="{EE3BF2CB-E97A-CBB6-AC0F-8AA37F375C56}"/>
          </ac:spMkLst>
        </pc:spChg>
        <pc:spChg chg="add mod">
          <ac:chgData name="Philippe Karan" userId="c2e8f618-9ffe-4e23-aa52-34539506ef1c" providerId="ADAL" clId="{E8F4D8F7-B644-4C90-B48F-865583813CD9}" dt="2023-04-20T22:55:12.461" v="8390" actId="5736"/>
          <ac:spMkLst>
            <pc:docMk/>
            <pc:sldMk cId="3898286484" sldId="338"/>
            <ac:spMk id="174" creationId="{2EEBB53F-47A4-65BA-4E0C-C3678BAB671D}"/>
          </ac:spMkLst>
        </pc:spChg>
        <pc:spChg chg="del mod">
          <ac:chgData name="Philippe Karan" userId="c2e8f618-9ffe-4e23-aa52-34539506ef1c" providerId="ADAL" clId="{E8F4D8F7-B644-4C90-B48F-865583813CD9}" dt="2023-04-19T02:09:02.584" v="5918" actId="478"/>
          <ac:spMkLst>
            <pc:docMk/>
            <pc:sldMk cId="3898286484" sldId="338"/>
            <ac:spMk id="257" creationId="{111201DC-0D82-6C06-3A25-F98C87D27538}"/>
          </ac:spMkLst>
        </pc:spChg>
        <pc:spChg chg="mod">
          <ac:chgData name="Philippe Karan" userId="c2e8f618-9ffe-4e23-aa52-34539506ef1c" providerId="ADAL" clId="{E8F4D8F7-B644-4C90-B48F-865583813CD9}" dt="2023-04-20T22:55:12.461" v="8390" actId="5736"/>
          <ac:spMkLst>
            <pc:docMk/>
            <pc:sldMk cId="3898286484" sldId="338"/>
            <ac:spMk id="258" creationId="{6B2E4A10-2DBE-1623-211E-60DA39F6CE36}"/>
          </ac:spMkLst>
        </pc:spChg>
        <pc:spChg chg="mod">
          <ac:chgData name="Philippe Karan" userId="c2e8f618-9ffe-4e23-aa52-34539506ef1c" providerId="ADAL" clId="{E8F4D8F7-B644-4C90-B48F-865583813CD9}" dt="2023-04-20T22:55:12.461" v="8390" actId="5736"/>
          <ac:spMkLst>
            <pc:docMk/>
            <pc:sldMk cId="3898286484" sldId="338"/>
            <ac:spMk id="265" creationId="{0DDBC0A4-F68E-4490-EF0A-40966E633789}"/>
          </ac:spMkLst>
        </pc:spChg>
        <pc:spChg chg="mod">
          <ac:chgData name="Philippe Karan" userId="c2e8f618-9ffe-4e23-aa52-34539506ef1c" providerId="ADAL" clId="{E8F4D8F7-B644-4C90-B48F-865583813CD9}" dt="2023-04-20T22:55:12.461" v="8390" actId="5736"/>
          <ac:spMkLst>
            <pc:docMk/>
            <pc:sldMk cId="3898286484" sldId="338"/>
            <ac:spMk id="266" creationId="{66F87902-A2CC-322A-DF28-B79653D98AB5}"/>
          </ac:spMkLst>
        </pc:spChg>
        <pc:spChg chg="mod">
          <ac:chgData name="Philippe Karan" userId="c2e8f618-9ffe-4e23-aa52-34539506ef1c" providerId="ADAL" clId="{E8F4D8F7-B644-4C90-B48F-865583813CD9}" dt="2023-04-20T22:55:12.461" v="8390" actId="5736"/>
          <ac:spMkLst>
            <pc:docMk/>
            <pc:sldMk cId="3898286484" sldId="338"/>
            <ac:spMk id="270" creationId="{FC62E860-D5DC-ADC0-D007-AF9B41AAE230}"/>
          </ac:spMkLst>
        </pc:spChg>
        <pc:spChg chg="mod">
          <ac:chgData name="Philippe Karan" userId="c2e8f618-9ffe-4e23-aa52-34539506ef1c" providerId="ADAL" clId="{E8F4D8F7-B644-4C90-B48F-865583813CD9}" dt="2023-04-20T22:55:12.461" v="8390" actId="5736"/>
          <ac:spMkLst>
            <pc:docMk/>
            <pc:sldMk cId="3898286484" sldId="338"/>
            <ac:spMk id="271" creationId="{C9221ABC-3AB9-F49D-A6BE-EEE949735CE7}"/>
          </ac:spMkLst>
        </pc:spChg>
        <pc:spChg chg="mod">
          <ac:chgData name="Philippe Karan" userId="c2e8f618-9ffe-4e23-aa52-34539506ef1c" providerId="ADAL" clId="{E8F4D8F7-B644-4C90-B48F-865583813CD9}" dt="2023-04-20T22:55:12.461" v="8390" actId="5736"/>
          <ac:spMkLst>
            <pc:docMk/>
            <pc:sldMk cId="3898286484" sldId="338"/>
            <ac:spMk id="272" creationId="{1A557AA5-1299-A2D4-1A38-7B5ED309EAA9}"/>
          </ac:spMkLst>
        </pc:spChg>
        <pc:spChg chg="mod">
          <ac:chgData name="Philippe Karan" userId="c2e8f618-9ffe-4e23-aa52-34539506ef1c" providerId="ADAL" clId="{E8F4D8F7-B644-4C90-B48F-865583813CD9}" dt="2023-04-20T22:55:12.461" v="8390" actId="5736"/>
          <ac:spMkLst>
            <pc:docMk/>
            <pc:sldMk cId="3898286484" sldId="338"/>
            <ac:spMk id="273" creationId="{AFBAEC23-276D-CA41-ED21-CD01AB6F4FFC}"/>
          </ac:spMkLst>
        </pc:spChg>
        <pc:spChg chg="mod">
          <ac:chgData name="Philippe Karan" userId="c2e8f618-9ffe-4e23-aa52-34539506ef1c" providerId="ADAL" clId="{E8F4D8F7-B644-4C90-B48F-865583813CD9}" dt="2023-04-20T22:55:12.461" v="8390" actId="5736"/>
          <ac:spMkLst>
            <pc:docMk/>
            <pc:sldMk cId="3898286484" sldId="338"/>
            <ac:spMk id="289" creationId="{4BF424B3-3DBA-4071-BBC3-A2496799BA2C}"/>
          </ac:spMkLst>
        </pc:spChg>
        <pc:spChg chg="mod">
          <ac:chgData name="Philippe Karan" userId="c2e8f618-9ffe-4e23-aa52-34539506ef1c" providerId="ADAL" clId="{E8F4D8F7-B644-4C90-B48F-865583813CD9}" dt="2023-04-20T22:55:12.461" v="8390" actId="5736"/>
          <ac:spMkLst>
            <pc:docMk/>
            <pc:sldMk cId="3898286484" sldId="338"/>
            <ac:spMk id="290" creationId="{5D471454-731B-B191-8A8B-2E47AD868719}"/>
          </ac:spMkLst>
        </pc:spChg>
        <pc:spChg chg="mod">
          <ac:chgData name="Philippe Karan" userId="c2e8f618-9ffe-4e23-aa52-34539506ef1c" providerId="ADAL" clId="{E8F4D8F7-B644-4C90-B48F-865583813CD9}" dt="2023-04-20T22:55:12.461" v="8390" actId="5736"/>
          <ac:spMkLst>
            <pc:docMk/>
            <pc:sldMk cId="3898286484" sldId="338"/>
            <ac:spMk id="301" creationId="{61FA608C-8EFB-B4EA-1AE6-3C8CCE187E29}"/>
          </ac:spMkLst>
        </pc:spChg>
        <pc:spChg chg="mod topLvl">
          <ac:chgData name="Philippe Karan" userId="c2e8f618-9ffe-4e23-aa52-34539506ef1c" providerId="ADAL" clId="{E8F4D8F7-B644-4C90-B48F-865583813CD9}" dt="2023-04-19T01:47:17.520" v="5778" actId="164"/>
          <ac:spMkLst>
            <pc:docMk/>
            <pc:sldMk cId="3898286484" sldId="338"/>
            <ac:spMk id="514" creationId="{8FAACC5A-DBB8-C951-4D82-7A22ED18A3B7}"/>
          </ac:spMkLst>
        </pc:spChg>
        <pc:spChg chg="mod topLvl">
          <ac:chgData name="Philippe Karan" userId="c2e8f618-9ffe-4e23-aa52-34539506ef1c" providerId="ADAL" clId="{E8F4D8F7-B644-4C90-B48F-865583813CD9}" dt="2023-04-19T01:47:21.922" v="5779" actId="164"/>
          <ac:spMkLst>
            <pc:docMk/>
            <pc:sldMk cId="3898286484" sldId="338"/>
            <ac:spMk id="519" creationId="{6EFDC4E2-B628-C044-B4B5-4F5ED49F6439}"/>
          </ac:spMkLst>
        </pc:spChg>
        <pc:spChg chg="mod topLvl">
          <ac:chgData name="Philippe Karan" userId="c2e8f618-9ffe-4e23-aa52-34539506ef1c" providerId="ADAL" clId="{E8F4D8F7-B644-4C90-B48F-865583813CD9}" dt="2023-04-19T01:47:25.223" v="5780" actId="164"/>
          <ac:spMkLst>
            <pc:docMk/>
            <pc:sldMk cId="3898286484" sldId="338"/>
            <ac:spMk id="552" creationId="{E03B6CB2-F808-1D05-FFCD-79CDBDBC087C}"/>
          </ac:spMkLst>
        </pc:spChg>
        <pc:spChg chg="mod topLvl">
          <ac:chgData name="Philippe Karan" userId="c2e8f618-9ffe-4e23-aa52-34539506ef1c" providerId="ADAL" clId="{E8F4D8F7-B644-4C90-B48F-865583813CD9}" dt="2023-04-19T01:47:28.345" v="5781" actId="164"/>
          <ac:spMkLst>
            <pc:docMk/>
            <pc:sldMk cId="3898286484" sldId="338"/>
            <ac:spMk id="569" creationId="{A99756F3-EBE5-346C-BCB9-CD4C1E8CA473}"/>
          </ac:spMkLst>
        </pc:spChg>
        <pc:spChg chg="mod topLvl">
          <ac:chgData name="Philippe Karan" userId="c2e8f618-9ffe-4e23-aa52-34539506ef1c" providerId="ADAL" clId="{E8F4D8F7-B644-4C90-B48F-865583813CD9}" dt="2023-04-19T01:47:31.585" v="5782" actId="164"/>
          <ac:spMkLst>
            <pc:docMk/>
            <pc:sldMk cId="3898286484" sldId="338"/>
            <ac:spMk id="572" creationId="{6CC36ECC-2FB8-6A5B-9894-0BBAF0E3A974}"/>
          </ac:spMkLst>
        </pc:spChg>
        <pc:spChg chg="mod topLvl">
          <ac:chgData name="Philippe Karan" userId="c2e8f618-9ffe-4e23-aa52-34539506ef1c" providerId="ADAL" clId="{E8F4D8F7-B644-4C90-B48F-865583813CD9}" dt="2023-04-19T01:47:35.711" v="5783" actId="164"/>
          <ac:spMkLst>
            <pc:docMk/>
            <pc:sldMk cId="3898286484" sldId="338"/>
            <ac:spMk id="575" creationId="{361FCFB6-E734-8C34-0194-D01387326FC6}"/>
          </ac:spMkLst>
        </pc:spChg>
        <pc:spChg chg="add del mod">
          <ac:chgData name="Philippe Karan" userId="c2e8f618-9ffe-4e23-aa52-34539506ef1c" providerId="ADAL" clId="{E8F4D8F7-B644-4C90-B48F-865583813CD9}" dt="2023-04-20T22:55:12.461" v="8390" actId="5736"/>
          <ac:spMkLst>
            <pc:docMk/>
            <pc:sldMk cId="3898286484" sldId="338"/>
            <ac:spMk id="642" creationId="{93106D57-7D72-8110-A62D-34778C95943D}"/>
          </ac:spMkLst>
        </pc:spChg>
        <pc:spChg chg="mod ord">
          <ac:chgData name="Philippe Karan" userId="c2e8f618-9ffe-4e23-aa52-34539506ef1c" providerId="ADAL" clId="{E8F4D8F7-B644-4C90-B48F-865583813CD9}" dt="2023-04-20T22:55:12.461" v="8390" actId="5736"/>
          <ac:spMkLst>
            <pc:docMk/>
            <pc:sldMk cId="3898286484" sldId="338"/>
            <ac:spMk id="668" creationId="{114D7E5E-1ABE-562D-842A-36DBF67A01F6}"/>
          </ac:spMkLst>
        </pc:spChg>
        <pc:spChg chg="mod">
          <ac:chgData name="Philippe Karan" userId="c2e8f618-9ffe-4e23-aa52-34539506ef1c" providerId="ADAL" clId="{E8F4D8F7-B644-4C90-B48F-865583813CD9}" dt="2023-04-20T22:55:12.461" v="8390" actId="5736"/>
          <ac:spMkLst>
            <pc:docMk/>
            <pc:sldMk cId="3898286484" sldId="338"/>
            <ac:spMk id="670" creationId="{F6B18EB7-AC49-B03F-7978-442DFA216E53}"/>
          </ac:spMkLst>
        </pc:spChg>
        <pc:spChg chg="mod">
          <ac:chgData name="Philippe Karan" userId="c2e8f618-9ffe-4e23-aa52-34539506ef1c" providerId="ADAL" clId="{E8F4D8F7-B644-4C90-B48F-865583813CD9}" dt="2023-04-20T22:55:12.461" v="8390" actId="5736"/>
          <ac:spMkLst>
            <pc:docMk/>
            <pc:sldMk cId="3898286484" sldId="338"/>
            <ac:spMk id="673" creationId="{533C0248-88BD-9F91-3A7C-A346D9CBE01C}"/>
          </ac:spMkLst>
        </pc:spChg>
        <pc:spChg chg="mod">
          <ac:chgData name="Philippe Karan" userId="c2e8f618-9ffe-4e23-aa52-34539506ef1c" providerId="ADAL" clId="{E8F4D8F7-B644-4C90-B48F-865583813CD9}" dt="2023-04-20T22:55:12.461" v="8390" actId="5736"/>
          <ac:spMkLst>
            <pc:docMk/>
            <pc:sldMk cId="3898286484" sldId="338"/>
            <ac:spMk id="675" creationId="{9419E969-5B33-0A0D-3AAF-8CBCB7AEC3ED}"/>
          </ac:spMkLst>
        </pc:spChg>
        <pc:spChg chg="add del mod">
          <ac:chgData name="Philippe Karan" userId="c2e8f618-9ffe-4e23-aa52-34539506ef1c" providerId="ADAL" clId="{E8F4D8F7-B644-4C90-B48F-865583813CD9}" dt="2023-04-19T14:05:55.113" v="6837" actId="478"/>
          <ac:spMkLst>
            <pc:docMk/>
            <pc:sldMk cId="3898286484" sldId="338"/>
            <ac:spMk id="677" creationId="{64E7F98C-9680-5580-4E43-F1D371B391E1}"/>
          </ac:spMkLst>
        </pc:spChg>
        <pc:spChg chg="add mod">
          <ac:chgData name="Philippe Karan" userId="c2e8f618-9ffe-4e23-aa52-34539506ef1c" providerId="ADAL" clId="{E8F4D8F7-B644-4C90-B48F-865583813CD9}" dt="2023-04-20T22:55:12.461" v="8390" actId="5736"/>
          <ac:spMkLst>
            <pc:docMk/>
            <pc:sldMk cId="3898286484" sldId="338"/>
            <ac:spMk id="686" creationId="{1036436B-0F5A-0F04-6576-EDA1ECA34537}"/>
          </ac:spMkLst>
        </pc:spChg>
        <pc:spChg chg="add del mod">
          <ac:chgData name="Philippe Karan" userId="c2e8f618-9ffe-4e23-aa52-34539506ef1c" providerId="ADAL" clId="{E8F4D8F7-B644-4C90-B48F-865583813CD9}" dt="2023-04-19T13:58:17.635" v="6683" actId="478"/>
          <ac:spMkLst>
            <pc:docMk/>
            <pc:sldMk cId="3898286484" sldId="338"/>
            <ac:spMk id="687" creationId="{E7922DA4-6222-478C-C67C-4A5D2AC6DD12}"/>
          </ac:spMkLst>
        </pc:spChg>
        <pc:spChg chg="add del mod">
          <ac:chgData name="Philippe Karan" userId="c2e8f618-9ffe-4e23-aa52-34539506ef1c" providerId="ADAL" clId="{E8F4D8F7-B644-4C90-B48F-865583813CD9}" dt="2023-04-19T13:58:19.129" v="6684" actId="478"/>
          <ac:spMkLst>
            <pc:docMk/>
            <pc:sldMk cId="3898286484" sldId="338"/>
            <ac:spMk id="688" creationId="{7F03BD1B-44B5-9AF3-241C-1D41CBE9031B}"/>
          </ac:spMkLst>
        </pc:spChg>
        <pc:spChg chg="add mod">
          <ac:chgData name="Philippe Karan" userId="c2e8f618-9ffe-4e23-aa52-34539506ef1c" providerId="ADAL" clId="{E8F4D8F7-B644-4C90-B48F-865583813CD9}" dt="2023-04-20T22:55:12.461" v="8390" actId="5736"/>
          <ac:spMkLst>
            <pc:docMk/>
            <pc:sldMk cId="3898286484" sldId="338"/>
            <ac:spMk id="701" creationId="{845D8638-ED61-73D6-8D55-44C42F66C89E}"/>
          </ac:spMkLst>
        </pc:spChg>
        <pc:spChg chg="add del mod">
          <ac:chgData name="Philippe Karan" userId="c2e8f618-9ffe-4e23-aa52-34539506ef1c" providerId="ADAL" clId="{E8F4D8F7-B644-4C90-B48F-865583813CD9}" dt="2023-04-19T14:10:21.841" v="6897" actId="478"/>
          <ac:spMkLst>
            <pc:docMk/>
            <pc:sldMk cId="3898286484" sldId="338"/>
            <ac:spMk id="702" creationId="{789E8C4B-24DF-4FC1-0668-0277E84A283F}"/>
          </ac:spMkLst>
        </pc:spChg>
        <pc:spChg chg="add mod">
          <ac:chgData name="Philippe Karan" userId="c2e8f618-9ffe-4e23-aa52-34539506ef1c" providerId="ADAL" clId="{E8F4D8F7-B644-4C90-B48F-865583813CD9}" dt="2023-04-20T22:55:12.461" v="8390" actId="5736"/>
          <ac:spMkLst>
            <pc:docMk/>
            <pc:sldMk cId="3898286484" sldId="338"/>
            <ac:spMk id="703" creationId="{22DE3A0B-2E50-EC8B-3A71-E50A4567D7EE}"/>
          </ac:spMkLst>
        </pc:spChg>
        <pc:spChg chg="add mod">
          <ac:chgData name="Philippe Karan" userId="c2e8f618-9ffe-4e23-aa52-34539506ef1c" providerId="ADAL" clId="{E8F4D8F7-B644-4C90-B48F-865583813CD9}" dt="2023-04-20T22:55:12.461" v="8390" actId="5736"/>
          <ac:spMkLst>
            <pc:docMk/>
            <pc:sldMk cId="3898286484" sldId="338"/>
            <ac:spMk id="706" creationId="{44A65AA3-8143-93D9-E767-290B971AAE8B}"/>
          </ac:spMkLst>
        </pc:spChg>
        <pc:spChg chg="add del mod">
          <ac:chgData name="Philippe Karan" userId="c2e8f618-9ffe-4e23-aa52-34539506ef1c" providerId="ADAL" clId="{E8F4D8F7-B644-4C90-B48F-865583813CD9}" dt="2023-04-19T14:13:07.171" v="6938" actId="478"/>
          <ac:spMkLst>
            <pc:docMk/>
            <pc:sldMk cId="3898286484" sldId="338"/>
            <ac:spMk id="708" creationId="{92960FCA-2CCE-D555-1962-BB50766D68B4}"/>
          </ac:spMkLst>
        </pc:spChg>
        <pc:spChg chg="add del mod">
          <ac:chgData name="Philippe Karan" userId="c2e8f618-9ffe-4e23-aa52-34539506ef1c" providerId="ADAL" clId="{E8F4D8F7-B644-4C90-B48F-865583813CD9}" dt="2023-04-19T14:13:07.601" v="6939" actId="478"/>
          <ac:spMkLst>
            <pc:docMk/>
            <pc:sldMk cId="3898286484" sldId="338"/>
            <ac:spMk id="709" creationId="{6D4364DA-03CC-3159-8ECD-6B2F42149FD1}"/>
          </ac:spMkLst>
        </pc:spChg>
        <pc:spChg chg="add mod ord">
          <ac:chgData name="Philippe Karan" userId="c2e8f618-9ffe-4e23-aa52-34539506ef1c" providerId="ADAL" clId="{E8F4D8F7-B644-4C90-B48F-865583813CD9}" dt="2023-04-20T22:55:12.461" v="8390" actId="5736"/>
          <ac:spMkLst>
            <pc:docMk/>
            <pc:sldMk cId="3898286484" sldId="338"/>
            <ac:spMk id="710" creationId="{B5C4D7CC-D2B4-8D1F-1778-4EF0C20D3906}"/>
          </ac:spMkLst>
        </pc:spChg>
        <pc:spChg chg="add del mod">
          <ac:chgData name="Philippe Karan" userId="c2e8f618-9ffe-4e23-aa52-34539506ef1c" providerId="ADAL" clId="{E8F4D8F7-B644-4C90-B48F-865583813CD9}" dt="2023-04-19T14:14:16.627" v="6953" actId="478"/>
          <ac:spMkLst>
            <pc:docMk/>
            <pc:sldMk cId="3898286484" sldId="338"/>
            <ac:spMk id="711" creationId="{C3666029-CF70-F83A-DA9D-5AA6C576D827}"/>
          </ac:spMkLst>
        </pc:spChg>
        <pc:spChg chg="add del mod">
          <ac:chgData name="Philippe Karan" userId="c2e8f618-9ffe-4e23-aa52-34539506ef1c" providerId="ADAL" clId="{E8F4D8F7-B644-4C90-B48F-865583813CD9}" dt="2023-04-19T14:51:49.363" v="7436" actId="478"/>
          <ac:spMkLst>
            <pc:docMk/>
            <pc:sldMk cId="3898286484" sldId="338"/>
            <ac:spMk id="714" creationId="{20D2CBEE-B2F3-EE03-6C2F-B5673B31C2C6}"/>
          </ac:spMkLst>
        </pc:spChg>
        <pc:spChg chg="add mod ord">
          <ac:chgData name="Philippe Karan" userId="c2e8f618-9ffe-4e23-aa52-34539506ef1c" providerId="ADAL" clId="{E8F4D8F7-B644-4C90-B48F-865583813CD9}" dt="2023-04-20T22:55:12.461" v="8390" actId="5736"/>
          <ac:spMkLst>
            <pc:docMk/>
            <pc:sldMk cId="3898286484" sldId="338"/>
            <ac:spMk id="715" creationId="{D0A460D2-FEA2-3B0A-DD40-A1D362D9510B}"/>
          </ac:spMkLst>
        </pc:spChg>
        <pc:spChg chg="add mod">
          <ac:chgData name="Philippe Karan" userId="c2e8f618-9ffe-4e23-aa52-34539506ef1c" providerId="ADAL" clId="{E8F4D8F7-B644-4C90-B48F-865583813CD9}" dt="2023-04-20T22:55:12.461" v="8390" actId="5736"/>
          <ac:spMkLst>
            <pc:docMk/>
            <pc:sldMk cId="3898286484" sldId="338"/>
            <ac:spMk id="716" creationId="{7DBBDFA0-CA85-AACF-B96F-1CDD44336817}"/>
          </ac:spMkLst>
        </pc:spChg>
        <pc:spChg chg="add mod">
          <ac:chgData name="Philippe Karan" userId="c2e8f618-9ffe-4e23-aa52-34539506ef1c" providerId="ADAL" clId="{E8F4D8F7-B644-4C90-B48F-865583813CD9}" dt="2023-04-20T22:55:12.461" v="8390" actId="5736"/>
          <ac:spMkLst>
            <pc:docMk/>
            <pc:sldMk cId="3898286484" sldId="338"/>
            <ac:spMk id="718" creationId="{8D86D964-F156-F945-968C-89D254B8C346}"/>
          </ac:spMkLst>
        </pc:spChg>
        <pc:spChg chg="del">
          <ac:chgData name="Philippe Karan" userId="c2e8f618-9ffe-4e23-aa52-34539506ef1c" providerId="ADAL" clId="{E8F4D8F7-B644-4C90-B48F-865583813CD9}" dt="2023-04-19T14:14:24.802" v="6956" actId="478"/>
          <ac:spMkLst>
            <pc:docMk/>
            <pc:sldMk cId="3898286484" sldId="338"/>
            <ac:spMk id="719" creationId="{82332E4B-845B-BCB5-1327-D88B584AE102}"/>
          </ac:spMkLst>
        </pc:spChg>
        <pc:spChg chg="add mod">
          <ac:chgData name="Philippe Karan" userId="c2e8f618-9ffe-4e23-aa52-34539506ef1c" providerId="ADAL" clId="{E8F4D8F7-B644-4C90-B48F-865583813CD9}" dt="2023-04-20T22:55:12.461" v="8390" actId="5736"/>
          <ac:spMkLst>
            <pc:docMk/>
            <pc:sldMk cId="3898286484" sldId="338"/>
            <ac:spMk id="722" creationId="{6A83EF01-72C8-BDD7-347F-1F9CD5102E07}"/>
          </ac:spMkLst>
        </pc:spChg>
        <pc:spChg chg="mod">
          <ac:chgData name="Philippe Karan" userId="c2e8f618-9ffe-4e23-aa52-34539506ef1c" providerId="ADAL" clId="{E8F4D8F7-B644-4C90-B48F-865583813CD9}" dt="2023-04-20T22:55:12.461" v="8390" actId="5736"/>
          <ac:spMkLst>
            <pc:docMk/>
            <pc:sldMk cId="3898286484" sldId="338"/>
            <ac:spMk id="723" creationId="{15701CA5-7F95-A7A4-D026-79410B0CBF5B}"/>
          </ac:spMkLst>
        </pc:spChg>
        <pc:spChg chg="add mod">
          <ac:chgData name="Philippe Karan" userId="c2e8f618-9ffe-4e23-aa52-34539506ef1c" providerId="ADAL" clId="{E8F4D8F7-B644-4C90-B48F-865583813CD9}" dt="2023-04-19T14:34:05.819" v="7405" actId="1035"/>
          <ac:spMkLst>
            <pc:docMk/>
            <pc:sldMk cId="3898286484" sldId="338"/>
            <ac:spMk id="726" creationId="{082CC6D3-2E9E-1CD5-1047-70C1D629BABE}"/>
          </ac:spMkLst>
        </pc:spChg>
        <pc:spChg chg="mod">
          <ac:chgData name="Philippe Karan" userId="c2e8f618-9ffe-4e23-aa52-34539506ef1c" providerId="ADAL" clId="{E8F4D8F7-B644-4C90-B48F-865583813CD9}" dt="2023-04-20T22:55:12.461" v="8390" actId="5736"/>
          <ac:spMkLst>
            <pc:docMk/>
            <pc:sldMk cId="3898286484" sldId="338"/>
            <ac:spMk id="734" creationId="{542041DE-4CE1-5A37-5DEA-4D1C59DFBA23}"/>
          </ac:spMkLst>
        </pc:spChg>
        <pc:spChg chg="mod">
          <ac:chgData name="Philippe Karan" userId="c2e8f618-9ffe-4e23-aa52-34539506ef1c" providerId="ADAL" clId="{E8F4D8F7-B644-4C90-B48F-865583813CD9}" dt="2023-04-20T22:55:12.461" v="8390" actId="5736"/>
          <ac:spMkLst>
            <pc:docMk/>
            <pc:sldMk cId="3898286484" sldId="338"/>
            <ac:spMk id="736" creationId="{389CB46A-EC56-F615-A19B-926139D43079}"/>
          </ac:spMkLst>
        </pc:spChg>
        <pc:spChg chg="mod">
          <ac:chgData name="Philippe Karan" userId="c2e8f618-9ffe-4e23-aa52-34539506ef1c" providerId="ADAL" clId="{E8F4D8F7-B644-4C90-B48F-865583813CD9}" dt="2023-04-20T22:55:12.461" v="8390" actId="5736"/>
          <ac:spMkLst>
            <pc:docMk/>
            <pc:sldMk cId="3898286484" sldId="338"/>
            <ac:spMk id="737" creationId="{3575F96F-A498-F84C-DE17-14A38536E192}"/>
          </ac:spMkLst>
        </pc:spChg>
        <pc:spChg chg="mod">
          <ac:chgData name="Philippe Karan" userId="c2e8f618-9ffe-4e23-aa52-34539506ef1c" providerId="ADAL" clId="{E8F4D8F7-B644-4C90-B48F-865583813CD9}" dt="2023-04-20T22:55:12.461" v="8390" actId="5736"/>
          <ac:spMkLst>
            <pc:docMk/>
            <pc:sldMk cId="3898286484" sldId="338"/>
            <ac:spMk id="738" creationId="{65482033-5832-243A-4A51-5405E28D59DB}"/>
          </ac:spMkLst>
        </pc:spChg>
        <pc:spChg chg="mod">
          <ac:chgData name="Philippe Karan" userId="c2e8f618-9ffe-4e23-aa52-34539506ef1c" providerId="ADAL" clId="{E8F4D8F7-B644-4C90-B48F-865583813CD9}" dt="2023-04-20T22:55:12.461" v="8390" actId="5736"/>
          <ac:spMkLst>
            <pc:docMk/>
            <pc:sldMk cId="3898286484" sldId="338"/>
            <ac:spMk id="739" creationId="{F2B19CB1-9BD0-D086-8EC2-BB6AE3CF3A8B}"/>
          </ac:spMkLst>
        </pc:spChg>
        <pc:spChg chg="mod">
          <ac:chgData name="Philippe Karan" userId="c2e8f618-9ffe-4e23-aa52-34539506ef1c" providerId="ADAL" clId="{E8F4D8F7-B644-4C90-B48F-865583813CD9}" dt="2023-04-20T22:55:12.461" v="8390" actId="5736"/>
          <ac:spMkLst>
            <pc:docMk/>
            <pc:sldMk cId="3898286484" sldId="338"/>
            <ac:spMk id="740" creationId="{38BEEE03-91C6-7310-08EF-67ED50CA71D7}"/>
          </ac:spMkLst>
        </pc:spChg>
        <pc:spChg chg="mod">
          <ac:chgData name="Philippe Karan" userId="c2e8f618-9ffe-4e23-aa52-34539506ef1c" providerId="ADAL" clId="{E8F4D8F7-B644-4C90-B48F-865583813CD9}" dt="2023-04-20T22:55:12.461" v="8390" actId="5736"/>
          <ac:spMkLst>
            <pc:docMk/>
            <pc:sldMk cId="3898286484" sldId="338"/>
            <ac:spMk id="741" creationId="{17A52EC1-5375-C630-E7D8-315CEE50F479}"/>
          </ac:spMkLst>
        </pc:spChg>
        <pc:spChg chg="mod">
          <ac:chgData name="Philippe Karan" userId="c2e8f618-9ffe-4e23-aa52-34539506ef1c" providerId="ADAL" clId="{E8F4D8F7-B644-4C90-B48F-865583813CD9}" dt="2023-04-20T22:55:12.461" v="8390" actId="5736"/>
          <ac:spMkLst>
            <pc:docMk/>
            <pc:sldMk cId="3898286484" sldId="338"/>
            <ac:spMk id="742" creationId="{F8884541-3BFA-7740-0138-93A67B3159FE}"/>
          </ac:spMkLst>
        </pc:spChg>
        <pc:spChg chg="mod">
          <ac:chgData name="Philippe Karan" userId="c2e8f618-9ffe-4e23-aa52-34539506ef1c" providerId="ADAL" clId="{E8F4D8F7-B644-4C90-B48F-865583813CD9}" dt="2023-04-20T22:55:12.461" v="8390" actId="5736"/>
          <ac:spMkLst>
            <pc:docMk/>
            <pc:sldMk cId="3898286484" sldId="338"/>
            <ac:spMk id="743" creationId="{01DDAD69-B5D5-E54F-FA8A-DDC1E0147517}"/>
          </ac:spMkLst>
        </pc:spChg>
        <pc:spChg chg="mod">
          <ac:chgData name="Philippe Karan" userId="c2e8f618-9ffe-4e23-aa52-34539506ef1c" providerId="ADAL" clId="{E8F4D8F7-B644-4C90-B48F-865583813CD9}" dt="2023-04-20T22:55:12.461" v="8390" actId="5736"/>
          <ac:spMkLst>
            <pc:docMk/>
            <pc:sldMk cId="3898286484" sldId="338"/>
            <ac:spMk id="744" creationId="{172F1474-F5E4-3DBD-7CF1-0FC9EA9A609C}"/>
          </ac:spMkLst>
        </pc:spChg>
        <pc:spChg chg="mod">
          <ac:chgData name="Philippe Karan" userId="c2e8f618-9ffe-4e23-aa52-34539506ef1c" providerId="ADAL" clId="{E8F4D8F7-B644-4C90-B48F-865583813CD9}" dt="2023-04-20T22:55:12.461" v="8390" actId="5736"/>
          <ac:spMkLst>
            <pc:docMk/>
            <pc:sldMk cId="3898286484" sldId="338"/>
            <ac:spMk id="745" creationId="{B64607F9-98CF-966E-B8BC-50952D9A155C}"/>
          </ac:spMkLst>
        </pc:spChg>
        <pc:spChg chg="mod">
          <ac:chgData name="Philippe Karan" userId="c2e8f618-9ffe-4e23-aa52-34539506ef1c" providerId="ADAL" clId="{E8F4D8F7-B644-4C90-B48F-865583813CD9}" dt="2023-04-20T22:55:12.461" v="8390" actId="5736"/>
          <ac:spMkLst>
            <pc:docMk/>
            <pc:sldMk cId="3898286484" sldId="338"/>
            <ac:spMk id="746" creationId="{ED9F9CCE-CA59-1813-A128-9427B45B8D45}"/>
          </ac:spMkLst>
        </pc:spChg>
        <pc:spChg chg="mod">
          <ac:chgData name="Philippe Karan" userId="c2e8f618-9ffe-4e23-aa52-34539506ef1c" providerId="ADAL" clId="{E8F4D8F7-B644-4C90-B48F-865583813CD9}" dt="2023-04-20T22:55:12.461" v="8390" actId="5736"/>
          <ac:spMkLst>
            <pc:docMk/>
            <pc:sldMk cId="3898286484" sldId="338"/>
            <ac:spMk id="749" creationId="{310D6266-85E0-2113-2FF7-918D22A5499A}"/>
          </ac:spMkLst>
        </pc:spChg>
        <pc:spChg chg="mod">
          <ac:chgData name="Philippe Karan" userId="c2e8f618-9ffe-4e23-aa52-34539506ef1c" providerId="ADAL" clId="{E8F4D8F7-B644-4C90-B48F-865583813CD9}" dt="2023-04-20T22:55:12.461" v="8390" actId="5736"/>
          <ac:spMkLst>
            <pc:docMk/>
            <pc:sldMk cId="3898286484" sldId="338"/>
            <ac:spMk id="750" creationId="{D3B46921-6290-F5BF-D2F3-65036CD944A7}"/>
          </ac:spMkLst>
        </pc:spChg>
        <pc:spChg chg="mod">
          <ac:chgData name="Philippe Karan" userId="c2e8f618-9ffe-4e23-aa52-34539506ef1c" providerId="ADAL" clId="{E8F4D8F7-B644-4C90-B48F-865583813CD9}" dt="2023-04-20T22:55:12.461" v="8390" actId="5736"/>
          <ac:spMkLst>
            <pc:docMk/>
            <pc:sldMk cId="3898286484" sldId="338"/>
            <ac:spMk id="751" creationId="{C2EE52BC-097E-4974-1222-518E725A968F}"/>
          </ac:spMkLst>
        </pc:spChg>
        <pc:spChg chg="mod">
          <ac:chgData name="Philippe Karan" userId="c2e8f618-9ffe-4e23-aa52-34539506ef1c" providerId="ADAL" clId="{E8F4D8F7-B644-4C90-B48F-865583813CD9}" dt="2023-04-20T22:55:12.461" v="8390" actId="5736"/>
          <ac:spMkLst>
            <pc:docMk/>
            <pc:sldMk cId="3898286484" sldId="338"/>
            <ac:spMk id="752" creationId="{6B1BE117-5FB6-FB9E-357F-E1FCE15761F4}"/>
          </ac:spMkLst>
        </pc:spChg>
        <pc:spChg chg="mod">
          <ac:chgData name="Philippe Karan" userId="c2e8f618-9ffe-4e23-aa52-34539506ef1c" providerId="ADAL" clId="{E8F4D8F7-B644-4C90-B48F-865583813CD9}" dt="2023-04-20T22:55:12.461" v="8390" actId="5736"/>
          <ac:spMkLst>
            <pc:docMk/>
            <pc:sldMk cId="3898286484" sldId="338"/>
            <ac:spMk id="753" creationId="{8A9D04F0-CCB5-77CE-F2D3-12FBE124CF95}"/>
          </ac:spMkLst>
        </pc:spChg>
        <pc:spChg chg="mod">
          <ac:chgData name="Philippe Karan" userId="c2e8f618-9ffe-4e23-aa52-34539506ef1c" providerId="ADAL" clId="{E8F4D8F7-B644-4C90-B48F-865583813CD9}" dt="2023-04-20T22:55:12.461" v="8390" actId="5736"/>
          <ac:spMkLst>
            <pc:docMk/>
            <pc:sldMk cId="3898286484" sldId="338"/>
            <ac:spMk id="754" creationId="{2B50CED7-F872-97DC-4734-819029FB8E88}"/>
          </ac:spMkLst>
        </pc:spChg>
        <pc:spChg chg="mod">
          <ac:chgData name="Philippe Karan" userId="c2e8f618-9ffe-4e23-aa52-34539506ef1c" providerId="ADAL" clId="{E8F4D8F7-B644-4C90-B48F-865583813CD9}" dt="2023-04-20T22:55:12.461" v="8390" actId="5736"/>
          <ac:spMkLst>
            <pc:docMk/>
            <pc:sldMk cId="3898286484" sldId="338"/>
            <ac:spMk id="755" creationId="{A3F44BB9-DEA7-1282-32B1-66B8C9B99903}"/>
          </ac:spMkLst>
        </pc:spChg>
        <pc:spChg chg="mod">
          <ac:chgData name="Philippe Karan" userId="c2e8f618-9ffe-4e23-aa52-34539506ef1c" providerId="ADAL" clId="{E8F4D8F7-B644-4C90-B48F-865583813CD9}" dt="2023-04-20T22:55:12.461" v="8390" actId="5736"/>
          <ac:spMkLst>
            <pc:docMk/>
            <pc:sldMk cId="3898286484" sldId="338"/>
            <ac:spMk id="756" creationId="{2335F77F-5F96-1E6A-50F6-5E6E3076E01D}"/>
          </ac:spMkLst>
        </pc:spChg>
        <pc:spChg chg="mod">
          <ac:chgData name="Philippe Karan" userId="c2e8f618-9ffe-4e23-aa52-34539506ef1c" providerId="ADAL" clId="{E8F4D8F7-B644-4C90-B48F-865583813CD9}" dt="2023-04-20T22:55:12.461" v="8390" actId="5736"/>
          <ac:spMkLst>
            <pc:docMk/>
            <pc:sldMk cId="3898286484" sldId="338"/>
            <ac:spMk id="757" creationId="{B446D542-4E4F-789B-460E-CF42A1427626}"/>
          </ac:spMkLst>
        </pc:spChg>
        <pc:spChg chg="mod">
          <ac:chgData name="Philippe Karan" userId="c2e8f618-9ffe-4e23-aa52-34539506ef1c" providerId="ADAL" clId="{E8F4D8F7-B644-4C90-B48F-865583813CD9}" dt="2023-04-20T22:55:12.461" v="8390" actId="5736"/>
          <ac:spMkLst>
            <pc:docMk/>
            <pc:sldMk cId="3898286484" sldId="338"/>
            <ac:spMk id="758" creationId="{EF48C728-4171-3FA1-3159-7FFC58446D36}"/>
          </ac:spMkLst>
        </pc:spChg>
        <pc:spChg chg="mod ord">
          <ac:chgData name="Philippe Karan" userId="c2e8f618-9ffe-4e23-aa52-34539506ef1c" providerId="ADAL" clId="{E8F4D8F7-B644-4C90-B48F-865583813CD9}" dt="2023-04-20T22:55:12.461" v="8390" actId="5736"/>
          <ac:spMkLst>
            <pc:docMk/>
            <pc:sldMk cId="3898286484" sldId="338"/>
            <ac:spMk id="759" creationId="{B109A14B-05D0-5B8D-1978-05E655A78123}"/>
          </ac:spMkLst>
        </pc:spChg>
        <pc:spChg chg="mod">
          <ac:chgData name="Philippe Karan" userId="c2e8f618-9ffe-4e23-aa52-34539506ef1c" providerId="ADAL" clId="{E8F4D8F7-B644-4C90-B48F-865583813CD9}" dt="2023-04-20T22:55:12.461" v="8390" actId="5736"/>
          <ac:spMkLst>
            <pc:docMk/>
            <pc:sldMk cId="3898286484" sldId="338"/>
            <ac:spMk id="761" creationId="{59C1556C-58DE-A3BC-91B1-FD56B1AFF77E}"/>
          </ac:spMkLst>
        </pc:spChg>
        <pc:spChg chg="add mod">
          <ac:chgData name="Philippe Karan" userId="c2e8f618-9ffe-4e23-aa52-34539506ef1c" providerId="ADAL" clId="{E8F4D8F7-B644-4C90-B48F-865583813CD9}" dt="2023-04-19T14:33:12.199" v="7353" actId="1076"/>
          <ac:spMkLst>
            <pc:docMk/>
            <pc:sldMk cId="3898286484" sldId="338"/>
            <ac:spMk id="764" creationId="{A0D2F83F-296A-244B-9AFB-AEDFF3F5CD56}"/>
          </ac:spMkLst>
        </pc:spChg>
        <pc:spChg chg="add mod">
          <ac:chgData name="Philippe Karan" userId="c2e8f618-9ffe-4e23-aa52-34539506ef1c" providerId="ADAL" clId="{E8F4D8F7-B644-4C90-B48F-865583813CD9}" dt="2023-04-19T14:33:49.843" v="7396" actId="1036"/>
          <ac:spMkLst>
            <pc:docMk/>
            <pc:sldMk cId="3898286484" sldId="338"/>
            <ac:spMk id="765" creationId="{C1DDE1A4-F56E-876E-4DEA-B72CA03BE8F6}"/>
          </ac:spMkLst>
        </pc:spChg>
        <pc:spChg chg="mod">
          <ac:chgData name="Philippe Karan" userId="c2e8f618-9ffe-4e23-aa52-34539506ef1c" providerId="ADAL" clId="{E8F4D8F7-B644-4C90-B48F-865583813CD9}" dt="2023-04-20T22:55:12.461" v="8390" actId="5736"/>
          <ac:spMkLst>
            <pc:docMk/>
            <pc:sldMk cId="3898286484" sldId="338"/>
            <ac:spMk id="769" creationId="{2DCDA35A-42D6-3417-0936-77494B37940B}"/>
          </ac:spMkLst>
        </pc:spChg>
        <pc:spChg chg="mod">
          <ac:chgData name="Philippe Karan" userId="c2e8f618-9ffe-4e23-aa52-34539506ef1c" providerId="ADAL" clId="{E8F4D8F7-B644-4C90-B48F-865583813CD9}" dt="2023-04-20T22:55:12.461" v="8390" actId="5736"/>
          <ac:spMkLst>
            <pc:docMk/>
            <pc:sldMk cId="3898286484" sldId="338"/>
            <ac:spMk id="770" creationId="{CD46CA3D-86C1-13AA-AC7A-BA965C2EA4B5}"/>
          </ac:spMkLst>
        </pc:spChg>
        <pc:spChg chg="mod">
          <ac:chgData name="Philippe Karan" userId="c2e8f618-9ffe-4e23-aa52-34539506ef1c" providerId="ADAL" clId="{E8F4D8F7-B644-4C90-B48F-865583813CD9}" dt="2023-04-20T22:55:12.461" v="8390" actId="5736"/>
          <ac:spMkLst>
            <pc:docMk/>
            <pc:sldMk cId="3898286484" sldId="338"/>
            <ac:spMk id="771" creationId="{62186BB6-762D-E207-3AC7-A4F925DB8E61}"/>
          </ac:spMkLst>
        </pc:spChg>
        <pc:spChg chg="mod">
          <ac:chgData name="Philippe Karan" userId="c2e8f618-9ffe-4e23-aa52-34539506ef1c" providerId="ADAL" clId="{E8F4D8F7-B644-4C90-B48F-865583813CD9}" dt="2023-04-20T22:55:12.461" v="8390" actId="5736"/>
          <ac:spMkLst>
            <pc:docMk/>
            <pc:sldMk cId="3898286484" sldId="338"/>
            <ac:spMk id="772" creationId="{5F8D585F-4B5E-4CBC-3AD3-8AC388E4BE1F}"/>
          </ac:spMkLst>
        </pc:spChg>
        <pc:spChg chg="mod">
          <ac:chgData name="Philippe Karan" userId="c2e8f618-9ffe-4e23-aa52-34539506ef1c" providerId="ADAL" clId="{E8F4D8F7-B644-4C90-B48F-865583813CD9}" dt="2023-04-20T22:55:12.461" v="8390" actId="5736"/>
          <ac:spMkLst>
            <pc:docMk/>
            <pc:sldMk cId="3898286484" sldId="338"/>
            <ac:spMk id="773" creationId="{2D25ED4F-BCDC-FCC7-1242-CCCCC0D11F57}"/>
          </ac:spMkLst>
        </pc:spChg>
        <pc:spChg chg="mod">
          <ac:chgData name="Philippe Karan" userId="c2e8f618-9ffe-4e23-aa52-34539506ef1c" providerId="ADAL" clId="{E8F4D8F7-B644-4C90-B48F-865583813CD9}" dt="2023-04-20T22:55:12.461" v="8390" actId="5736"/>
          <ac:spMkLst>
            <pc:docMk/>
            <pc:sldMk cId="3898286484" sldId="338"/>
            <ac:spMk id="774" creationId="{87CFECAD-61CD-9179-184E-D2DA060BEBFD}"/>
          </ac:spMkLst>
        </pc:spChg>
        <pc:spChg chg="mod">
          <ac:chgData name="Philippe Karan" userId="c2e8f618-9ffe-4e23-aa52-34539506ef1c" providerId="ADAL" clId="{E8F4D8F7-B644-4C90-B48F-865583813CD9}" dt="2023-04-20T22:55:12.461" v="8390" actId="5736"/>
          <ac:spMkLst>
            <pc:docMk/>
            <pc:sldMk cId="3898286484" sldId="338"/>
            <ac:spMk id="775" creationId="{A7E4121C-4377-0928-E446-DD451DE5E0EC}"/>
          </ac:spMkLst>
        </pc:spChg>
        <pc:spChg chg="mod">
          <ac:chgData name="Philippe Karan" userId="c2e8f618-9ffe-4e23-aa52-34539506ef1c" providerId="ADAL" clId="{E8F4D8F7-B644-4C90-B48F-865583813CD9}" dt="2023-04-20T22:55:12.461" v="8390" actId="5736"/>
          <ac:spMkLst>
            <pc:docMk/>
            <pc:sldMk cId="3898286484" sldId="338"/>
            <ac:spMk id="776" creationId="{41D923FD-6B44-49DD-F134-FECCC7359602}"/>
          </ac:spMkLst>
        </pc:spChg>
        <pc:spChg chg="mod">
          <ac:chgData name="Philippe Karan" userId="c2e8f618-9ffe-4e23-aa52-34539506ef1c" providerId="ADAL" clId="{E8F4D8F7-B644-4C90-B48F-865583813CD9}" dt="2023-04-20T22:55:12.461" v="8390" actId="5736"/>
          <ac:spMkLst>
            <pc:docMk/>
            <pc:sldMk cId="3898286484" sldId="338"/>
            <ac:spMk id="777" creationId="{E3D5F18D-34FC-E67C-C47C-632A958C0E9E}"/>
          </ac:spMkLst>
        </pc:spChg>
        <pc:spChg chg="mod">
          <ac:chgData name="Philippe Karan" userId="c2e8f618-9ffe-4e23-aa52-34539506ef1c" providerId="ADAL" clId="{E8F4D8F7-B644-4C90-B48F-865583813CD9}" dt="2023-04-20T22:55:12.461" v="8390" actId="5736"/>
          <ac:spMkLst>
            <pc:docMk/>
            <pc:sldMk cId="3898286484" sldId="338"/>
            <ac:spMk id="778" creationId="{128D73CB-CFF8-5013-3D86-0BC838540CD9}"/>
          </ac:spMkLst>
        </pc:spChg>
        <pc:spChg chg="mod">
          <ac:chgData name="Philippe Karan" userId="c2e8f618-9ffe-4e23-aa52-34539506ef1c" providerId="ADAL" clId="{E8F4D8F7-B644-4C90-B48F-865583813CD9}" dt="2023-04-20T22:55:12.461" v="8390" actId="5736"/>
          <ac:spMkLst>
            <pc:docMk/>
            <pc:sldMk cId="3898286484" sldId="338"/>
            <ac:spMk id="779" creationId="{A6FFFECF-8878-A573-1C24-8C0353E96E9D}"/>
          </ac:spMkLst>
        </pc:spChg>
        <pc:spChg chg="mod">
          <ac:chgData name="Philippe Karan" userId="c2e8f618-9ffe-4e23-aa52-34539506ef1c" providerId="ADAL" clId="{E8F4D8F7-B644-4C90-B48F-865583813CD9}" dt="2023-04-20T22:55:12.461" v="8390" actId="5736"/>
          <ac:spMkLst>
            <pc:docMk/>
            <pc:sldMk cId="3898286484" sldId="338"/>
            <ac:spMk id="780" creationId="{F2EAE9EF-058C-CDD8-E99D-3FACDD07503E}"/>
          </ac:spMkLst>
        </pc:spChg>
        <pc:spChg chg="mod">
          <ac:chgData name="Philippe Karan" userId="c2e8f618-9ffe-4e23-aa52-34539506ef1c" providerId="ADAL" clId="{E8F4D8F7-B644-4C90-B48F-865583813CD9}" dt="2023-04-20T22:55:12.461" v="8390" actId="5736"/>
          <ac:spMkLst>
            <pc:docMk/>
            <pc:sldMk cId="3898286484" sldId="338"/>
            <ac:spMk id="781" creationId="{E31D20E8-F169-2D34-E44F-75B4490FC1F7}"/>
          </ac:spMkLst>
        </pc:spChg>
        <pc:spChg chg="mod">
          <ac:chgData name="Philippe Karan" userId="c2e8f618-9ffe-4e23-aa52-34539506ef1c" providerId="ADAL" clId="{E8F4D8F7-B644-4C90-B48F-865583813CD9}" dt="2023-04-20T22:55:12.461" v="8390" actId="5736"/>
          <ac:spMkLst>
            <pc:docMk/>
            <pc:sldMk cId="3898286484" sldId="338"/>
            <ac:spMk id="782" creationId="{A5904A58-E24A-E07E-07E4-EDF17A171469}"/>
          </ac:spMkLst>
        </pc:spChg>
        <pc:spChg chg="mod">
          <ac:chgData name="Philippe Karan" userId="c2e8f618-9ffe-4e23-aa52-34539506ef1c" providerId="ADAL" clId="{E8F4D8F7-B644-4C90-B48F-865583813CD9}" dt="2023-04-20T22:55:12.461" v="8390" actId="5736"/>
          <ac:spMkLst>
            <pc:docMk/>
            <pc:sldMk cId="3898286484" sldId="338"/>
            <ac:spMk id="783" creationId="{3065450E-2B43-D01E-C753-52029AABA84D}"/>
          </ac:spMkLst>
        </pc:spChg>
        <pc:spChg chg="mod">
          <ac:chgData name="Philippe Karan" userId="c2e8f618-9ffe-4e23-aa52-34539506ef1c" providerId="ADAL" clId="{E8F4D8F7-B644-4C90-B48F-865583813CD9}" dt="2023-04-20T22:55:12.461" v="8390" actId="5736"/>
          <ac:spMkLst>
            <pc:docMk/>
            <pc:sldMk cId="3898286484" sldId="338"/>
            <ac:spMk id="784" creationId="{FFF08886-6E82-B90C-A466-E3FD24974B23}"/>
          </ac:spMkLst>
        </pc:spChg>
        <pc:spChg chg="mod">
          <ac:chgData name="Philippe Karan" userId="c2e8f618-9ffe-4e23-aa52-34539506ef1c" providerId="ADAL" clId="{E8F4D8F7-B644-4C90-B48F-865583813CD9}" dt="2023-04-20T22:55:12.461" v="8390" actId="5736"/>
          <ac:spMkLst>
            <pc:docMk/>
            <pc:sldMk cId="3898286484" sldId="338"/>
            <ac:spMk id="785" creationId="{E9DD4592-B28E-E3A7-25DB-8194BB1C1504}"/>
          </ac:spMkLst>
        </pc:spChg>
        <pc:spChg chg="mod">
          <ac:chgData name="Philippe Karan" userId="c2e8f618-9ffe-4e23-aa52-34539506ef1c" providerId="ADAL" clId="{E8F4D8F7-B644-4C90-B48F-865583813CD9}" dt="2023-04-20T22:55:12.461" v="8390" actId="5736"/>
          <ac:spMkLst>
            <pc:docMk/>
            <pc:sldMk cId="3898286484" sldId="338"/>
            <ac:spMk id="786" creationId="{844BB4D1-461D-C3B0-24B5-8A4608702139}"/>
          </ac:spMkLst>
        </pc:spChg>
        <pc:spChg chg="mod">
          <ac:chgData name="Philippe Karan" userId="c2e8f618-9ffe-4e23-aa52-34539506ef1c" providerId="ADAL" clId="{E8F4D8F7-B644-4C90-B48F-865583813CD9}" dt="2023-04-20T22:55:12.461" v="8390" actId="5736"/>
          <ac:spMkLst>
            <pc:docMk/>
            <pc:sldMk cId="3898286484" sldId="338"/>
            <ac:spMk id="787" creationId="{206EF322-ED66-5B09-7CD8-AD279D8AC4D8}"/>
          </ac:spMkLst>
        </pc:spChg>
        <pc:spChg chg="mod">
          <ac:chgData name="Philippe Karan" userId="c2e8f618-9ffe-4e23-aa52-34539506ef1c" providerId="ADAL" clId="{E8F4D8F7-B644-4C90-B48F-865583813CD9}" dt="2023-04-20T22:55:12.461" v="8390" actId="5736"/>
          <ac:spMkLst>
            <pc:docMk/>
            <pc:sldMk cId="3898286484" sldId="338"/>
            <ac:spMk id="788" creationId="{67C4A74F-6517-B6BC-0499-4E392DEABB39}"/>
          </ac:spMkLst>
        </pc:spChg>
        <pc:spChg chg="mod">
          <ac:chgData name="Philippe Karan" userId="c2e8f618-9ffe-4e23-aa52-34539506ef1c" providerId="ADAL" clId="{E8F4D8F7-B644-4C90-B48F-865583813CD9}" dt="2023-04-20T22:55:12.461" v="8390" actId="5736"/>
          <ac:spMkLst>
            <pc:docMk/>
            <pc:sldMk cId="3898286484" sldId="338"/>
            <ac:spMk id="789" creationId="{1FE9BB79-9B54-1F06-DC07-6438A345A9DD}"/>
          </ac:spMkLst>
        </pc:spChg>
        <pc:spChg chg="mod">
          <ac:chgData name="Philippe Karan" userId="c2e8f618-9ffe-4e23-aa52-34539506ef1c" providerId="ADAL" clId="{E8F4D8F7-B644-4C90-B48F-865583813CD9}" dt="2023-04-20T22:55:12.461" v="8390" actId="5736"/>
          <ac:spMkLst>
            <pc:docMk/>
            <pc:sldMk cId="3898286484" sldId="338"/>
            <ac:spMk id="790" creationId="{2E4F59D2-6D98-38FF-D57F-14E094249274}"/>
          </ac:spMkLst>
        </pc:spChg>
        <pc:spChg chg="mod">
          <ac:chgData name="Philippe Karan" userId="c2e8f618-9ffe-4e23-aa52-34539506ef1c" providerId="ADAL" clId="{E8F4D8F7-B644-4C90-B48F-865583813CD9}" dt="2023-04-21T13:37:01.656" v="8535" actId="114"/>
          <ac:spMkLst>
            <pc:docMk/>
            <pc:sldMk cId="3898286484" sldId="338"/>
            <ac:spMk id="803" creationId="{8C1E1F71-C2B8-2C9D-8DAF-F4F072F45671}"/>
          </ac:spMkLst>
        </pc:spChg>
        <pc:spChg chg="mod">
          <ac:chgData name="Philippe Karan" userId="c2e8f618-9ffe-4e23-aa52-34539506ef1c" providerId="ADAL" clId="{E8F4D8F7-B644-4C90-B48F-865583813CD9}" dt="2023-04-21T13:40:50.312" v="8541" actId="1076"/>
          <ac:spMkLst>
            <pc:docMk/>
            <pc:sldMk cId="3898286484" sldId="338"/>
            <ac:spMk id="804" creationId="{60A2D833-5FE5-9D99-7FC5-1CB38A725CE4}"/>
          </ac:spMkLst>
        </pc:spChg>
        <pc:spChg chg="mod">
          <ac:chgData name="Philippe Karan" userId="c2e8f618-9ffe-4e23-aa52-34539506ef1c" providerId="ADAL" clId="{E8F4D8F7-B644-4C90-B48F-865583813CD9}" dt="2023-04-19T15:27:30.337" v="7899" actId="1076"/>
          <ac:spMkLst>
            <pc:docMk/>
            <pc:sldMk cId="3898286484" sldId="338"/>
            <ac:spMk id="805" creationId="{21B04BBA-95B3-C22B-3237-10331E200FD1}"/>
          </ac:spMkLst>
        </pc:spChg>
        <pc:spChg chg="mod">
          <ac:chgData name="Philippe Karan" userId="c2e8f618-9ffe-4e23-aa52-34539506ef1c" providerId="ADAL" clId="{E8F4D8F7-B644-4C90-B48F-865583813CD9}" dt="2023-04-20T22:55:12.461" v="8390" actId="5736"/>
          <ac:spMkLst>
            <pc:docMk/>
            <pc:sldMk cId="3898286484" sldId="338"/>
            <ac:spMk id="809" creationId="{FD096ED7-F643-EAEF-AB4B-562B2320A96B}"/>
          </ac:spMkLst>
        </pc:spChg>
        <pc:spChg chg="mod">
          <ac:chgData name="Philippe Karan" userId="c2e8f618-9ffe-4e23-aa52-34539506ef1c" providerId="ADAL" clId="{E8F4D8F7-B644-4C90-B48F-865583813CD9}" dt="2023-04-20T22:55:12.461" v="8390" actId="5736"/>
          <ac:spMkLst>
            <pc:docMk/>
            <pc:sldMk cId="3898286484" sldId="338"/>
            <ac:spMk id="810" creationId="{DA9C88AC-EED4-2EFE-5170-D02C8AA43A1D}"/>
          </ac:spMkLst>
        </pc:spChg>
        <pc:spChg chg="del">
          <ac:chgData name="Philippe Karan" userId="c2e8f618-9ffe-4e23-aa52-34539506ef1c" providerId="ADAL" clId="{E8F4D8F7-B644-4C90-B48F-865583813CD9}" dt="2023-04-19T01:02:41.492" v="5695" actId="478"/>
          <ac:spMkLst>
            <pc:docMk/>
            <pc:sldMk cId="3898286484" sldId="338"/>
            <ac:spMk id="811" creationId="{31D1EBCF-4017-19B3-113A-014C1C5B3893}"/>
          </ac:spMkLst>
        </pc:spChg>
        <pc:spChg chg="del mod">
          <ac:chgData name="Philippe Karan" userId="c2e8f618-9ffe-4e23-aa52-34539506ef1c" providerId="ADAL" clId="{E8F4D8F7-B644-4C90-B48F-865583813CD9}" dt="2023-04-20T02:30:15.848" v="8374" actId="478"/>
          <ac:spMkLst>
            <pc:docMk/>
            <pc:sldMk cId="3898286484" sldId="338"/>
            <ac:spMk id="812" creationId="{0558B76F-C7DC-7174-58FA-D7569EBF9B64}"/>
          </ac:spMkLst>
        </pc:spChg>
        <pc:spChg chg="mod">
          <ac:chgData name="Philippe Karan" userId="c2e8f618-9ffe-4e23-aa52-34539506ef1c" providerId="ADAL" clId="{E8F4D8F7-B644-4C90-B48F-865583813CD9}" dt="2023-04-19T14:34:05.819" v="7405" actId="1035"/>
          <ac:spMkLst>
            <pc:docMk/>
            <pc:sldMk cId="3898286484" sldId="338"/>
            <ac:spMk id="813" creationId="{DBDD80F6-1CBE-C712-3778-077BB656B982}"/>
          </ac:spMkLst>
        </pc:spChg>
        <pc:spChg chg="mod">
          <ac:chgData name="Philippe Karan" userId="c2e8f618-9ffe-4e23-aa52-34539506ef1c" providerId="ADAL" clId="{E8F4D8F7-B644-4C90-B48F-865583813CD9}" dt="2023-04-19T14:34:05.819" v="7405" actId="1035"/>
          <ac:spMkLst>
            <pc:docMk/>
            <pc:sldMk cId="3898286484" sldId="338"/>
            <ac:spMk id="814" creationId="{6A8BCE50-A0C5-D5AF-458B-E50FA106BBDD}"/>
          </ac:spMkLst>
        </pc:spChg>
        <pc:grpChg chg="add mod">
          <ac:chgData name="Philippe Karan" userId="c2e8f618-9ffe-4e23-aa52-34539506ef1c" providerId="ADAL" clId="{E8F4D8F7-B644-4C90-B48F-865583813CD9}" dt="2023-04-20T22:55:12.461" v="8390" actId="5736"/>
          <ac:grpSpMkLst>
            <pc:docMk/>
            <pc:sldMk cId="3898286484" sldId="338"/>
            <ac:grpSpMk id="7" creationId="{0F0E445B-E3C0-EBF7-A042-8512476F3CF2}"/>
          </ac:grpSpMkLst>
        </pc:grpChg>
        <pc:grpChg chg="mod">
          <ac:chgData name="Philippe Karan" userId="c2e8f618-9ffe-4e23-aa52-34539506ef1c" providerId="ADAL" clId="{E8F4D8F7-B644-4C90-B48F-865583813CD9}" dt="2023-04-20T22:55:12.461" v="8390" actId="5736"/>
          <ac:grpSpMkLst>
            <pc:docMk/>
            <pc:sldMk cId="3898286484" sldId="338"/>
            <ac:grpSpMk id="8" creationId="{217428D9-D580-28FE-FF7D-5CE3622415B0}"/>
          </ac:grpSpMkLst>
        </pc:grpChg>
        <pc:grpChg chg="add mod">
          <ac:chgData name="Philippe Karan" userId="c2e8f618-9ffe-4e23-aa52-34539506ef1c" providerId="ADAL" clId="{E8F4D8F7-B644-4C90-B48F-865583813CD9}" dt="2023-04-20T22:55:12.461" v="8390" actId="5736"/>
          <ac:grpSpMkLst>
            <pc:docMk/>
            <pc:sldMk cId="3898286484" sldId="338"/>
            <ac:grpSpMk id="12" creationId="{4DE56DEB-13F5-68CF-06AD-8B3CBA27146F}"/>
          </ac:grpSpMkLst>
        </pc:grpChg>
        <pc:grpChg chg="add mod">
          <ac:chgData name="Philippe Karan" userId="c2e8f618-9ffe-4e23-aa52-34539506ef1c" providerId="ADAL" clId="{E8F4D8F7-B644-4C90-B48F-865583813CD9}" dt="2023-04-20T22:55:12.461" v="8390" actId="5736"/>
          <ac:grpSpMkLst>
            <pc:docMk/>
            <pc:sldMk cId="3898286484" sldId="338"/>
            <ac:grpSpMk id="15" creationId="{3DC0F470-D822-FDBB-87F4-C95AEF0FBF64}"/>
          </ac:grpSpMkLst>
        </pc:grpChg>
        <pc:grpChg chg="add mod">
          <ac:chgData name="Philippe Karan" userId="c2e8f618-9ffe-4e23-aa52-34539506ef1c" providerId="ADAL" clId="{E8F4D8F7-B644-4C90-B48F-865583813CD9}" dt="2023-04-20T22:55:12.461" v="8390" actId="5736"/>
          <ac:grpSpMkLst>
            <pc:docMk/>
            <pc:sldMk cId="3898286484" sldId="338"/>
            <ac:grpSpMk id="18" creationId="{C4C0915C-AF3D-C1F0-AC9A-DC44A85449C3}"/>
          </ac:grpSpMkLst>
        </pc:grpChg>
        <pc:grpChg chg="add mod">
          <ac:chgData name="Philippe Karan" userId="c2e8f618-9ffe-4e23-aa52-34539506ef1c" providerId="ADAL" clId="{E8F4D8F7-B644-4C90-B48F-865583813CD9}" dt="2023-04-20T22:55:12.461" v="8390" actId="5736"/>
          <ac:grpSpMkLst>
            <pc:docMk/>
            <pc:sldMk cId="3898286484" sldId="338"/>
            <ac:grpSpMk id="21" creationId="{03D5EF7B-5BFA-4F9E-38C2-48CC841F323C}"/>
          </ac:grpSpMkLst>
        </pc:grpChg>
        <pc:grpChg chg="add mod">
          <ac:chgData name="Philippe Karan" userId="c2e8f618-9ffe-4e23-aa52-34539506ef1c" providerId="ADAL" clId="{E8F4D8F7-B644-4C90-B48F-865583813CD9}" dt="2023-04-20T22:55:12.461" v="8390" actId="5736"/>
          <ac:grpSpMkLst>
            <pc:docMk/>
            <pc:sldMk cId="3898286484" sldId="338"/>
            <ac:grpSpMk id="24" creationId="{2975647F-2962-17E8-4A34-2D20A43ECF60}"/>
          </ac:grpSpMkLst>
        </pc:grpChg>
        <pc:grpChg chg="add mod">
          <ac:chgData name="Philippe Karan" userId="c2e8f618-9ffe-4e23-aa52-34539506ef1c" providerId="ADAL" clId="{E8F4D8F7-B644-4C90-B48F-865583813CD9}" dt="2023-04-20T22:55:12.461" v="8390" actId="5736"/>
          <ac:grpSpMkLst>
            <pc:docMk/>
            <pc:sldMk cId="3898286484" sldId="338"/>
            <ac:grpSpMk id="27" creationId="{A9D4F413-1D10-795B-B7B0-7885595FB222}"/>
          </ac:grpSpMkLst>
        </pc:grpChg>
        <pc:grpChg chg="add mod">
          <ac:chgData name="Philippe Karan" userId="c2e8f618-9ffe-4e23-aa52-34539506ef1c" providerId="ADAL" clId="{E8F4D8F7-B644-4C90-B48F-865583813CD9}" dt="2023-04-20T22:55:12.461" v="8390" actId="5736"/>
          <ac:grpSpMkLst>
            <pc:docMk/>
            <pc:sldMk cId="3898286484" sldId="338"/>
            <ac:grpSpMk id="30" creationId="{4CA87231-FF94-12BD-49D9-4E0114F6BAA0}"/>
          </ac:grpSpMkLst>
        </pc:grpChg>
        <pc:grpChg chg="add mod">
          <ac:chgData name="Philippe Karan" userId="c2e8f618-9ffe-4e23-aa52-34539506ef1c" providerId="ADAL" clId="{E8F4D8F7-B644-4C90-B48F-865583813CD9}" dt="2023-04-20T22:55:12.461" v="8390" actId="5736"/>
          <ac:grpSpMkLst>
            <pc:docMk/>
            <pc:sldMk cId="3898286484" sldId="338"/>
            <ac:grpSpMk id="33" creationId="{BD17658E-54B5-1D0D-CDD2-E349FD6DA829}"/>
          </ac:grpSpMkLst>
        </pc:grpChg>
        <pc:grpChg chg="add mod">
          <ac:chgData name="Philippe Karan" userId="c2e8f618-9ffe-4e23-aa52-34539506ef1c" providerId="ADAL" clId="{E8F4D8F7-B644-4C90-B48F-865583813CD9}" dt="2023-04-20T22:55:12.461" v="8390" actId="5736"/>
          <ac:grpSpMkLst>
            <pc:docMk/>
            <pc:sldMk cId="3898286484" sldId="338"/>
            <ac:grpSpMk id="36" creationId="{75BD2D0F-776F-20DE-404D-C676DB38CDBF}"/>
          </ac:grpSpMkLst>
        </pc:grpChg>
        <pc:grpChg chg="add mod">
          <ac:chgData name="Philippe Karan" userId="c2e8f618-9ffe-4e23-aa52-34539506ef1c" providerId="ADAL" clId="{E8F4D8F7-B644-4C90-B48F-865583813CD9}" dt="2023-04-20T22:55:12.461" v="8390" actId="5736"/>
          <ac:grpSpMkLst>
            <pc:docMk/>
            <pc:sldMk cId="3898286484" sldId="338"/>
            <ac:grpSpMk id="39" creationId="{B7B85226-3294-7B25-389D-1CFAFD49B92D}"/>
          </ac:grpSpMkLst>
        </pc:grpChg>
        <pc:grpChg chg="add mod">
          <ac:chgData name="Philippe Karan" userId="c2e8f618-9ffe-4e23-aa52-34539506ef1c" providerId="ADAL" clId="{E8F4D8F7-B644-4C90-B48F-865583813CD9}" dt="2023-04-20T22:55:12.461" v="8390" actId="5736"/>
          <ac:grpSpMkLst>
            <pc:docMk/>
            <pc:sldMk cId="3898286484" sldId="338"/>
            <ac:grpSpMk id="42" creationId="{DDF94B9C-0B2D-8456-D9D6-9289AC0FA185}"/>
          </ac:grpSpMkLst>
        </pc:grpChg>
        <pc:grpChg chg="add mod">
          <ac:chgData name="Philippe Karan" userId="c2e8f618-9ffe-4e23-aa52-34539506ef1c" providerId="ADAL" clId="{E8F4D8F7-B644-4C90-B48F-865583813CD9}" dt="2023-04-20T22:55:12.461" v="8390" actId="5736"/>
          <ac:grpSpMkLst>
            <pc:docMk/>
            <pc:sldMk cId="3898286484" sldId="338"/>
            <ac:grpSpMk id="45" creationId="{28ECFA80-961F-3529-F7E4-A8E887C98AE2}"/>
          </ac:grpSpMkLst>
        </pc:grpChg>
        <pc:grpChg chg="add mod">
          <ac:chgData name="Philippe Karan" userId="c2e8f618-9ffe-4e23-aa52-34539506ef1c" providerId="ADAL" clId="{E8F4D8F7-B644-4C90-B48F-865583813CD9}" dt="2023-04-20T22:55:12.461" v="8390" actId="5736"/>
          <ac:grpSpMkLst>
            <pc:docMk/>
            <pc:sldMk cId="3898286484" sldId="338"/>
            <ac:grpSpMk id="48" creationId="{D989FDA2-16E7-1C10-D9A2-BBE609AD483D}"/>
          </ac:grpSpMkLst>
        </pc:grpChg>
        <pc:grpChg chg="add del mod">
          <ac:chgData name="Philippe Karan" userId="c2e8f618-9ffe-4e23-aa52-34539506ef1c" providerId="ADAL" clId="{E8F4D8F7-B644-4C90-B48F-865583813CD9}" dt="2023-04-19T01:43:10.208" v="5735" actId="478"/>
          <ac:grpSpMkLst>
            <pc:docMk/>
            <pc:sldMk cId="3898286484" sldId="338"/>
            <ac:grpSpMk id="51" creationId="{398E52A8-E81E-3804-6F18-A9ED48869615}"/>
          </ac:grpSpMkLst>
        </pc:grpChg>
        <pc:grpChg chg="add del mod">
          <ac:chgData name="Philippe Karan" userId="c2e8f618-9ffe-4e23-aa52-34539506ef1c" providerId="ADAL" clId="{E8F4D8F7-B644-4C90-B48F-865583813CD9}" dt="2023-04-19T01:43:17.186" v="5738" actId="478"/>
          <ac:grpSpMkLst>
            <pc:docMk/>
            <pc:sldMk cId="3898286484" sldId="338"/>
            <ac:grpSpMk id="54" creationId="{799F11CA-A179-502D-9722-3398A64DC609}"/>
          </ac:grpSpMkLst>
        </pc:grpChg>
        <pc:grpChg chg="add del mod">
          <ac:chgData name="Philippe Karan" userId="c2e8f618-9ffe-4e23-aa52-34539506ef1c" providerId="ADAL" clId="{E8F4D8F7-B644-4C90-B48F-865583813CD9}" dt="2023-04-19T01:43:32.027" v="5741" actId="478"/>
          <ac:grpSpMkLst>
            <pc:docMk/>
            <pc:sldMk cId="3898286484" sldId="338"/>
            <ac:grpSpMk id="57" creationId="{6DCD1450-9D63-091A-847C-91B9A8AE472B}"/>
          </ac:grpSpMkLst>
        </pc:grpChg>
        <pc:grpChg chg="add del mod">
          <ac:chgData name="Philippe Karan" userId="c2e8f618-9ffe-4e23-aa52-34539506ef1c" providerId="ADAL" clId="{E8F4D8F7-B644-4C90-B48F-865583813CD9}" dt="2023-04-19T01:43:42.578" v="5744" actId="478"/>
          <ac:grpSpMkLst>
            <pc:docMk/>
            <pc:sldMk cId="3898286484" sldId="338"/>
            <ac:grpSpMk id="60" creationId="{0ACA3370-0468-C8FB-45CE-601D23E3088F}"/>
          </ac:grpSpMkLst>
        </pc:grpChg>
        <pc:grpChg chg="mod">
          <ac:chgData name="Philippe Karan" userId="c2e8f618-9ffe-4e23-aa52-34539506ef1c" providerId="ADAL" clId="{E8F4D8F7-B644-4C90-B48F-865583813CD9}" dt="2023-04-20T22:55:12.461" v="8390" actId="5736"/>
          <ac:grpSpMkLst>
            <pc:docMk/>
            <pc:sldMk cId="3898286484" sldId="338"/>
            <ac:grpSpMk id="63" creationId="{86E4F14D-D4A6-0561-30C1-F090E55C37E4}"/>
          </ac:grpSpMkLst>
        </pc:grpChg>
        <pc:grpChg chg="add del mod">
          <ac:chgData name="Philippe Karan" userId="c2e8f618-9ffe-4e23-aa52-34539506ef1c" providerId="ADAL" clId="{E8F4D8F7-B644-4C90-B48F-865583813CD9}" dt="2023-04-19T01:44:45.818" v="5761" actId="478"/>
          <ac:grpSpMkLst>
            <pc:docMk/>
            <pc:sldMk cId="3898286484" sldId="338"/>
            <ac:grpSpMk id="129" creationId="{11BBCBD3-307A-7F48-637E-784F11BFF13C}"/>
          </ac:grpSpMkLst>
        </pc:grpChg>
        <pc:grpChg chg="add mod ord">
          <ac:chgData name="Philippe Karan" userId="c2e8f618-9ffe-4e23-aa52-34539506ef1c" providerId="ADAL" clId="{E8F4D8F7-B644-4C90-B48F-865583813CD9}" dt="2023-04-20T22:55:12.461" v="8390" actId="5736"/>
          <ac:grpSpMkLst>
            <pc:docMk/>
            <pc:sldMk cId="3898286484" sldId="338"/>
            <ac:grpSpMk id="132" creationId="{FCEBD002-8B4B-A018-19DC-ABAC62F7E833}"/>
          </ac:grpSpMkLst>
        </pc:grpChg>
        <pc:grpChg chg="add mod">
          <ac:chgData name="Philippe Karan" userId="c2e8f618-9ffe-4e23-aa52-34539506ef1c" providerId="ADAL" clId="{E8F4D8F7-B644-4C90-B48F-865583813CD9}" dt="2023-04-20T22:55:12.461" v="8390" actId="5736"/>
          <ac:grpSpMkLst>
            <pc:docMk/>
            <pc:sldMk cId="3898286484" sldId="338"/>
            <ac:grpSpMk id="147" creationId="{3EBDDA8D-78B0-BDD0-DEF0-1DCBDF91F65B}"/>
          </ac:grpSpMkLst>
        </pc:grpChg>
        <pc:grpChg chg="add mod ord">
          <ac:chgData name="Philippe Karan" userId="c2e8f618-9ffe-4e23-aa52-34539506ef1c" providerId="ADAL" clId="{E8F4D8F7-B644-4C90-B48F-865583813CD9}" dt="2023-04-20T22:55:12.461" v="8390" actId="5736"/>
          <ac:grpSpMkLst>
            <pc:docMk/>
            <pc:sldMk cId="3898286484" sldId="338"/>
            <ac:grpSpMk id="148" creationId="{D5CAA1FB-9499-E867-E2A6-978691C7365B}"/>
          </ac:grpSpMkLst>
        </pc:grpChg>
        <pc:grpChg chg="add mod ord">
          <ac:chgData name="Philippe Karan" userId="c2e8f618-9ffe-4e23-aa52-34539506ef1c" providerId="ADAL" clId="{E8F4D8F7-B644-4C90-B48F-865583813CD9}" dt="2023-04-20T22:55:12.461" v="8390" actId="5736"/>
          <ac:grpSpMkLst>
            <pc:docMk/>
            <pc:sldMk cId="3898286484" sldId="338"/>
            <ac:grpSpMk id="149" creationId="{2FE35809-C878-693B-7655-C3BCED015BE4}"/>
          </ac:grpSpMkLst>
        </pc:grpChg>
        <pc:grpChg chg="add mod ord">
          <ac:chgData name="Philippe Karan" userId="c2e8f618-9ffe-4e23-aa52-34539506ef1c" providerId="ADAL" clId="{E8F4D8F7-B644-4C90-B48F-865583813CD9}" dt="2023-04-20T22:55:12.461" v="8390" actId="5736"/>
          <ac:grpSpMkLst>
            <pc:docMk/>
            <pc:sldMk cId="3898286484" sldId="338"/>
            <ac:grpSpMk id="150" creationId="{20C1E179-D2BC-712E-E9DB-5D53C17F00DC}"/>
          </ac:grpSpMkLst>
        </pc:grpChg>
        <pc:grpChg chg="add mod ord">
          <ac:chgData name="Philippe Karan" userId="c2e8f618-9ffe-4e23-aa52-34539506ef1c" providerId="ADAL" clId="{E8F4D8F7-B644-4C90-B48F-865583813CD9}" dt="2023-04-20T22:55:12.461" v="8390" actId="5736"/>
          <ac:grpSpMkLst>
            <pc:docMk/>
            <pc:sldMk cId="3898286484" sldId="338"/>
            <ac:grpSpMk id="151" creationId="{09BC99D7-5644-A584-110E-E0B1DEFB66FF}"/>
          </ac:grpSpMkLst>
        </pc:grpChg>
        <pc:grpChg chg="add mod ord">
          <ac:chgData name="Philippe Karan" userId="c2e8f618-9ffe-4e23-aa52-34539506ef1c" providerId="ADAL" clId="{E8F4D8F7-B644-4C90-B48F-865583813CD9}" dt="2023-04-20T22:55:12.461" v="8390" actId="5736"/>
          <ac:grpSpMkLst>
            <pc:docMk/>
            <pc:sldMk cId="3898286484" sldId="338"/>
            <ac:grpSpMk id="152" creationId="{3255F460-9402-8C85-5C62-762EAFD18D83}"/>
          </ac:grpSpMkLst>
        </pc:grpChg>
        <pc:grpChg chg="add mod ord">
          <ac:chgData name="Philippe Karan" userId="c2e8f618-9ffe-4e23-aa52-34539506ef1c" providerId="ADAL" clId="{E8F4D8F7-B644-4C90-B48F-865583813CD9}" dt="2023-04-20T22:55:12.461" v="8390" actId="5736"/>
          <ac:grpSpMkLst>
            <pc:docMk/>
            <pc:sldMk cId="3898286484" sldId="338"/>
            <ac:grpSpMk id="153" creationId="{1BDBD182-3DA6-B3C6-FC3C-42F6A59ED3B3}"/>
          </ac:grpSpMkLst>
        </pc:grpChg>
        <pc:grpChg chg="add mod ord">
          <ac:chgData name="Philippe Karan" userId="c2e8f618-9ffe-4e23-aa52-34539506ef1c" providerId="ADAL" clId="{E8F4D8F7-B644-4C90-B48F-865583813CD9}" dt="2023-04-20T22:55:12.461" v="8390" actId="5736"/>
          <ac:grpSpMkLst>
            <pc:docMk/>
            <pc:sldMk cId="3898286484" sldId="338"/>
            <ac:grpSpMk id="154" creationId="{C6AC6440-1125-1A66-B526-AE6AA893B5A9}"/>
          </ac:grpSpMkLst>
        </pc:grpChg>
        <pc:grpChg chg="add mod ord">
          <ac:chgData name="Philippe Karan" userId="c2e8f618-9ffe-4e23-aa52-34539506ef1c" providerId="ADAL" clId="{E8F4D8F7-B644-4C90-B48F-865583813CD9}" dt="2023-04-20T22:55:12.461" v="8390" actId="5736"/>
          <ac:grpSpMkLst>
            <pc:docMk/>
            <pc:sldMk cId="3898286484" sldId="338"/>
            <ac:grpSpMk id="155" creationId="{8DA431F0-6F6B-054E-2051-92D15E8920CC}"/>
          </ac:grpSpMkLst>
        </pc:grpChg>
        <pc:grpChg chg="add mod ord">
          <ac:chgData name="Philippe Karan" userId="c2e8f618-9ffe-4e23-aa52-34539506ef1c" providerId="ADAL" clId="{E8F4D8F7-B644-4C90-B48F-865583813CD9}" dt="2023-04-20T22:55:12.461" v="8390" actId="5736"/>
          <ac:grpSpMkLst>
            <pc:docMk/>
            <pc:sldMk cId="3898286484" sldId="338"/>
            <ac:grpSpMk id="156" creationId="{1C7E2720-2F48-F3B7-C40B-3FDF6C49C4EC}"/>
          </ac:grpSpMkLst>
        </pc:grpChg>
        <pc:grpChg chg="add mod ord">
          <ac:chgData name="Philippe Karan" userId="c2e8f618-9ffe-4e23-aa52-34539506ef1c" providerId="ADAL" clId="{E8F4D8F7-B644-4C90-B48F-865583813CD9}" dt="2023-04-20T22:55:12.461" v="8390" actId="5736"/>
          <ac:grpSpMkLst>
            <pc:docMk/>
            <pc:sldMk cId="3898286484" sldId="338"/>
            <ac:grpSpMk id="157" creationId="{DBCDE72D-3F2A-CE0C-7B78-A8F64A2162F6}"/>
          </ac:grpSpMkLst>
        </pc:grpChg>
        <pc:grpChg chg="mod">
          <ac:chgData name="Philippe Karan" userId="c2e8f618-9ffe-4e23-aa52-34539506ef1c" providerId="ADAL" clId="{E8F4D8F7-B644-4C90-B48F-865583813CD9}" dt="2023-04-20T22:55:12.461" v="8390" actId="5736"/>
          <ac:grpSpMkLst>
            <pc:docMk/>
            <pc:sldMk cId="3898286484" sldId="338"/>
            <ac:grpSpMk id="177" creationId="{DACBBE96-E988-F067-A2E8-2692CCCAB7D2}"/>
          </ac:grpSpMkLst>
        </pc:grpChg>
        <pc:grpChg chg="add del mod">
          <ac:chgData name="Philippe Karan" userId="c2e8f618-9ffe-4e23-aa52-34539506ef1c" providerId="ADAL" clId="{E8F4D8F7-B644-4C90-B48F-865583813CD9}" dt="2023-04-19T01:43:58.058" v="5748" actId="478"/>
          <ac:grpSpMkLst>
            <pc:docMk/>
            <pc:sldMk cId="3898286484" sldId="338"/>
            <ac:grpSpMk id="513" creationId="{AE3B74A7-B76C-E0CE-D241-6B332E0D90AE}"/>
          </ac:grpSpMkLst>
        </pc:grpChg>
        <pc:grpChg chg="add del mod">
          <ac:chgData name="Philippe Karan" userId="c2e8f618-9ffe-4e23-aa52-34539506ef1c" providerId="ADAL" clId="{E8F4D8F7-B644-4C90-B48F-865583813CD9}" dt="2023-04-19T01:44:07.602" v="5751" actId="478"/>
          <ac:grpSpMkLst>
            <pc:docMk/>
            <pc:sldMk cId="3898286484" sldId="338"/>
            <ac:grpSpMk id="518" creationId="{3C42BCEC-8297-2C7E-A3E0-733271E584D0}"/>
          </ac:grpSpMkLst>
        </pc:grpChg>
        <pc:grpChg chg="mod">
          <ac:chgData name="Philippe Karan" userId="c2e8f618-9ffe-4e23-aa52-34539506ef1c" providerId="ADAL" clId="{E8F4D8F7-B644-4C90-B48F-865583813CD9}" dt="2023-04-20T22:55:12.461" v="8390" actId="5736"/>
          <ac:grpSpMkLst>
            <pc:docMk/>
            <pc:sldMk cId="3898286484" sldId="338"/>
            <ac:grpSpMk id="520" creationId="{752FBFF6-EBB6-20C7-DD41-0974FD52A1A0}"/>
          </ac:grpSpMkLst>
        </pc:grpChg>
        <pc:grpChg chg="mod">
          <ac:chgData name="Philippe Karan" userId="c2e8f618-9ffe-4e23-aa52-34539506ef1c" providerId="ADAL" clId="{E8F4D8F7-B644-4C90-B48F-865583813CD9}" dt="2023-04-20T22:55:12.461" v="8390" actId="5736"/>
          <ac:grpSpMkLst>
            <pc:docMk/>
            <pc:sldMk cId="3898286484" sldId="338"/>
            <ac:grpSpMk id="523" creationId="{8412C236-8152-DB2D-81B2-341636F4B51A}"/>
          </ac:grpSpMkLst>
        </pc:grpChg>
        <pc:grpChg chg="mod">
          <ac:chgData name="Philippe Karan" userId="c2e8f618-9ffe-4e23-aa52-34539506ef1c" providerId="ADAL" clId="{E8F4D8F7-B644-4C90-B48F-865583813CD9}" dt="2023-04-20T22:55:12.461" v="8390" actId="5736"/>
          <ac:grpSpMkLst>
            <pc:docMk/>
            <pc:sldMk cId="3898286484" sldId="338"/>
            <ac:grpSpMk id="526" creationId="{456830E6-4D33-9463-894E-E8407C299A70}"/>
          </ac:grpSpMkLst>
        </pc:grpChg>
        <pc:grpChg chg="mod">
          <ac:chgData name="Philippe Karan" userId="c2e8f618-9ffe-4e23-aa52-34539506ef1c" providerId="ADAL" clId="{E8F4D8F7-B644-4C90-B48F-865583813CD9}" dt="2023-04-20T22:55:12.461" v="8390" actId="5736"/>
          <ac:grpSpMkLst>
            <pc:docMk/>
            <pc:sldMk cId="3898286484" sldId="338"/>
            <ac:grpSpMk id="529" creationId="{C56A97D7-F735-9E20-AC79-45374BEFE5A9}"/>
          </ac:grpSpMkLst>
        </pc:grpChg>
        <pc:grpChg chg="mod">
          <ac:chgData name="Philippe Karan" userId="c2e8f618-9ffe-4e23-aa52-34539506ef1c" providerId="ADAL" clId="{E8F4D8F7-B644-4C90-B48F-865583813CD9}" dt="2023-04-20T22:55:12.461" v="8390" actId="5736"/>
          <ac:grpSpMkLst>
            <pc:docMk/>
            <pc:sldMk cId="3898286484" sldId="338"/>
            <ac:grpSpMk id="532" creationId="{DD35D5CA-0E85-D7A7-0774-AFDB27F60AE4}"/>
          </ac:grpSpMkLst>
        </pc:grpChg>
        <pc:grpChg chg="mod">
          <ac:chgData name="Philippe Karan" userId="c2e8f618-9ffe-4e23-aa52-34539506ef1c" providerId="ADAL" clId="{E8F4D8F7-B644-4C90-B48F-865583813CD9}" dt="2023-04-20T22:55:12.461" v="8390" actId="5736"/>
          <ac:grpSpMkLst>
            <pc:docMk/>
            <pc:sldMk cId="3898286484" sldId="338"/>
            <ac:grpSpMk id="535" creationId="{ABB4B7D0-4D6A-E0A1-88B9-0AEBBBC7BFA1}"/>
          </ac:grpSpMkLst>
        </pc:grpChg>
        <pc:grpChg chg="mod">
          <ac:chgData name="Philippe Karan" userId="c2e8f618-9ffe-4e23-aa52-34539506ef1c" providerId="ADAL" clId="{E8F4D8F7-B644-4C90-B48F-865583813CD9}" dt="2023-04-20T22:55:12.461" v="8390" actId="5736"/>
          <ac:grpSpMkLst>
            <pc:docMk/>
            <pc:sldMk cId="3898286484" sldId="338"/>
            <ac:grpSpMk id="538" creationId="{8403666A-F76B-4C9C-161B-D775B5EBF2A7}"/>
          </ac:grpSpMkLst>
        </pc:grpChg>
        <pc:grpChg chg="mod">
          <ac:chgData name="Philippe Karan" userId="c2e8f618-9ffe-4e23-aa52-34539506ef1c" providerId="ADAL" clId="{E8F4D8F7-B644-4C90-B48F-865583813CD9}" dt="2023-04-20T22:55:12.461" v="8390" actId="5736"/>
          <ac:grpSpMkLst>
            <pc:docMk/>
            <pc:sldMk cId="3898286484" sldId="338"/>
            <ac:grpSpMk id="541" creationId="{FA625121-5CE2-8462-9B6A-BA29B5455375}"/>
          </ac:grpSpMkLst>
        </pc:grpChg>
        <pc:grpChg chg="mod">
          <ac:chgData name="Philippe Karan" userId="c2e8f618-9ffe-4e23-aa52-34539506ef1c" providerId="ADAL" clId="{E8F4D8F7-B644-4C90-B48F-865583813CD9}" dt="2023-04-20T22:55:12.461" v="8390" actId="5736"/>
          <ac:grpSpMkLst>
            <pc:docMk/>
            <pc:sldMk cId="3898286484" sldId="338"/>
            <ac:grpSpMk id="544" creationId="{81E53AA2-9982-6FD0-82F6-4187E19E3B1F}"/>
          </ac:grpSpMkLst>
        </pc:grpChg>
        <pc:grpChg chg="mod">
          <ac:chgData name="Philippe Karan" userId="c2e8f618-9ffe-4e23-aa52-34539506ef1c" providerId="ADAL" clId="{E8F4D8F7-B644-4C90-B48F-865583813CD9}" dt="2023-04-20T22:55:12.461" v="8390" actId="5736"/>
          <ac:grpSpMkLst>
            <pc:docMk/>
            <pc:sldMk cId="3898286484" sldId="338"/>
            <ac:grpSpMk id="547" creationId="{778B4E88-AA0A-CBD9-3783-D0213DFE62DF}"/>
          </ac:grpSpMkLst>
        </pc:grpChg>
        <pc:grpChg chg="add del mod">
          <ac:chgData name="Philippe Karan" userId="c2e8f618-9ffe-4e23-aa52-34539506ef1c" providerId="ADAL" clId="{E8F4D8F7-B644-4C90-B48F-865583813CD9}" dt="2023-04-19T01:44:39.930" v="5757" actId="478"/>
          <ac:grpSpMkLst>
            <pc:docMk/>
            <pc:sldMk cId="3898286484" sldId="338"/>
            <ac:grpSpMk id="551" creationId="{30F629DB-CCF2-259B-51CA-221F83E8BB00}"/>
          </ac:grpSpMkLst>
        </pc:grpChg>
        <pc:grpChg chg="mod">
          <ac:chgData name="Philippe Karan" userId="c2e8f618-9ffe-4e23-aa52-34539506ef1c" providerId="ADAL" clId="{E8F4D8F7-B644-4C90-B48F-865583813CD9}" dt="2023-04-20T22:55:12.461" v="8390" actId="5736"/>
          <ac:grpSpMkLst>
            <pc:docMk/>
            <pc:sldMk cId="3898286484" sldId="338"/>
            <ac:grpSpMk id="553" creationId="{30C6B098-0550-9FD2-C69B-9FB8C17DBF1C}"/>
          </ac:grpSpMkLst>
        </pc:grpChg>
        <pc:grpChg chg="mod">
          <ac:chgData name="Philippe Karan" userId="c2e8f618-9ffe-4e23-aa52-34539506ef1c" providerId="ADAL" clId="{E8F4D8F7-B644-4C90-B48F-865583813CD9}" dt="2023-04-20T22:55:12.461" v="8390" actId="5736"/>
          <ac:grpSpMkLst>
            <pc:docMk/>
            <pc:sldMk cId="3898286484" sldId="338"/>
            <ac:grpSpMk id="556" creationId="{D3469B47-9524-42A1-4856-EE397EDBFAF5}"/>
          </ac:grpSpMkLst>
        </pc:grpChg>
        <pc:grpChg chg="mod">
          <ac:chgData name="Philippe Karan" userId="c2e8f618-9ffe-4e23-aa52-34539506ef1c" providerId="ADAL" clId="{E8F4D8F7-B644-4C90-B48F-865583813CD9}" dt="2023-04-20T22:55:12.461" v="8390" actId="5736"/>
          <ac:grpSpMkLst>
            <pc:docMk/>
            <pc:sldMk cId="3898286484" sldId="338"/>
            <ac:grpSpMk id="559" creationId="{B703F70F-E268-6E2B-EC59-A5749A59B31F}"/>
          </ac:grpSpMkLst>
        </pc:grpChg>
        <pc:grpChg chg="mod">
          <ac:chgData name="Philippe Karan" userId="c2e8f618-9ffe-4e23-aa52-34539506ef1c" providerId="ADAL" clId="{E8F4D8F7-B644-4C90-B48F-865583813CD9}" dt="2023-04-20T22:55:12.461" v="8390" actId="5736"/>
          <ac:grpSpMkLst>
            <pc:docMk/>
            <pc:sldMk cId="3898286484" sldId="338"/>
            <ac:grpSpMk id="562" creationId="{E9A95948-BD3F-FE20-E5BC-954951AA8FC1}"/>
          </ac:grpSpMkLst>
        </pc:grpChg>
        <pc:grpChg chg="mod">
          <ac:chgData name="Philippe Karan" userId="c2e8f618-9ffe-4e23-aa52-34539506ef1c" providerId="ADAL" clId="{E8F4D8F7-B644-4C90-B48F-865583813CD9}" dt="2023-04-20T22:55:12.461" v="8390" actId="5736"/>
          <ac:grpSpMkLst>
            <pc:docMk/>
            <pc:sldMk cId="3898286484" sldId="338"/>
            <ac:grpSpMk id="565" creationId="{3C9EF63F-938E-87AF-36B0-2203F2AA35BC}"/>
          </ac:grpSpMkLst>
        </pc:grpChg>
        <pc:grpChg chg="add del mod">
          <ac:chgData name="Philippe Karan" userId="c2e8f618-9ffe-4e23-aa52-34539506ef1c" providerId="ADAL" clId="{E8F4D8F7-B644-4C90-B48F-865583813CD9}" dt="2023-04-19T01:44:41.234" v="5758" actId="478"/>
          <ac:grpSpMkLst>
            <pc:docMk/>
            <pc:sldMk cId="3898286484" sldId="338"/>
            <ac:grpSpMk id="568" creationId="{17C2BA31-C9E4-EFA6-DAB0-3F36E7B63DB2}"/>
          </ac:grpSpMkLst>
        </pc:grpChg>
        <pc:grpChg chg="add del mod">
          <ac:chgData name="Philippe Karan" userId="c2e8f618-9ffe-4e23-aa52-34539506ef1c" providerId="ADAL" clId="{E8F4D8F7-B644-4C90-B48F-865583813CD9}" dt="2023-04-19T01:44:42.537" v="5759" actId="478"/>
          <ac:grpSpMkLst>
            <pc:docMk/>
            <pc:sldMk cId="3898286484" sldId="338"/>
            <ac:grpSpMk id="571" creationId="{FA47A629-039F-A5AD-74A9-CC3576A33DE7}"/>
          </ac:grpSpMkLst>
        </pc:grpChg>
        <pc:grpChg chg="add del mod">
          <ac:chgData name="Philippe Karan" userId="c2e8f618-9ffe-4e23-aa52-34539506ef1c" providerId="ADAL" clId="{E8F4D8F7-B644-4C90-B48F-865583813CD9}" dt="2023-04-19T01:44:44.402" v="5760" actId="478"/>
          <ac:grpSpMkLst>
            <pc:docMk/>
            <pc:sldMk cId="3898286484" sldId="338"/>
            <ac:grpSpMk id="574" creationId="{35D4CC35-07D5-36E9-F650-ED5F4F3865C6}"/>
          </ac:grpSpMkLst>
        </pc:grpChg>
        <pc:grpChg chg="mod">
          <ac:chgData name="Philippe Karan" userId="c2e8f618-9ffe-4e23-aa52-34539506ef1c" providerId="ADAL" clId="{E8F4D8F7-B644-4C90-B48F-865583813CD9}" dt="2023-04-20T22:55:12.461" v="8390" actId="5736"/>
          <ac:grpSpMkLst>
            <pc:docMk/>
            <pc:sldMk cId="3898286484" sldId="338"/>
            <ac:grpSpMk id="644" creationId="{04D14D9B-3B19-C065-3AB7-7AD3FE947B0A}"/>
          </ac:grpSpMkLst>
        </pc:grpChg>
        <pc:grpChg chg="mod">
          <ac:chgData name="Philippe Karan" userId="c2e8f618-9ffe-4e23-aa52-34539506ef1c" providerId="ADAL" clId="{E8F4D8F7-B644-4C90-B48F-865583813CD9}" dt="2023-04-20T22:55:12.461" v="8390" actId="5736"/>
          <ac:grpSpMkLst>
            <pc:docMk/>
            <pc:sldMk cId="3898286484" sldId="338"/>
            <ac:grpSpMk id="647" creationId="{8469C633-14FB-EFEF-1C94-5BF432F3D434}"/>
          </ac:grpSpMkLst>
        </pc:grpChg>
        <pc:grpChg chg="mod">
          <ac:chgData name="Philippe Karan" userId="c2e8f618-9ffe-4e23-aa52-34539506ef1c" providerId="ADAL" clId="{E8F4D8F7-B644-4C90-B48F-865583813CD9}" dt="2023-04-20T22:55:12.461" v="8390" actId="5736"/>
          <ac:grpSpMkLst>
            <pc:docMk/>
            <pc:sldMk cId="3898286484" sldId="338"/>
            <ac:grpSpMk id="650" creationId="{F8A13506-B3CF-0D45-9234-A88355D8DD61}"/>
          </ac:grpSpMkLst>
        </pc:grpChg>
        <pc:grpChg chg="mod">
          <ac:chgData name="Philippe Karan" userId="c2e8f618-9ffe-4e23-aa52-34539506ef1c" providerId="ADAL" clId="{E8F4D8F7-B644-4C90-B48F-865583813CD9}" dt="2023-04-20T22:55:12.461" v="8390" actId="5736"/>
          <ac:grpSpMkLst>
            <pc:docMk/>
            <pc:sldMk cId="3898286484" sldId="338"/>
            <ac:grpSpMk id="653" creationId="{9BF4F9D1-1E08-3D09-8D3F-C51363AD0CD4}"/>
          </ac:grpSpMkLst>
        </pc:grpChg>
        <pc:grpChg chg="mod">
          <ac:chgData name="Philippe Karan" userId="c2e8f618-9ffe-4e23-aa52-34539506ef1c" providerId="ADAL" clId="{E8F4D8F7-B644-4C90-B48F-865583813CD9}" dt="2023-04-20T22:55:12.461" v="8390" actId="5736"/>
          <ac:grpSpMkLst>
            <pc:docMk/>
            <pc:sldMk cId="3898286484" sldId="338"/>
            <ac:grpSpMk id="656" creationId="{5EBDFA53-0513-8AD1-03B8-7ACAE3419FE4}"/>
          </ac:grpSpMkLst>
        </pc:grpChg>
        <pc:grpChg chg="mod">
          <ac:chgData name="Philippe Karan" userId="c2e8f618-9ffe-4e23-aa52-34539506ef1c" providerId="ADAL" clId="{E8F4D8F7-B644-4C90-B48F-865583813CD9}" dt="2023-04-20T22:55:12.461" v="8390" actId="5736"/>
          <ac:grpSpMkLst>
            <pc:docMk/>
            <pc:sldMk cId="3898286484" sldId="338"/>
            <ac:grpSpMk id="659" creationId="{310A294E-AF89-C322-ADAE-E4E7CF57E58B}"/>
          </ac:grpSpMkLst>
        </pc:grpChg>
        <pc:grpChg chg="mod">
          <ac:chgData name="Philippe Karan" userId="c2e8f618-9ffe-4e23-aa52-34539506ef1c" providerId="ADAL" clId="{E8F4D8F7-B644-4C90-B48F-865583813CD9}" dt="2023-04-20T22:55:12.461" v="8390" actId="5736"/>
          <ac:grpSpMkLst>
            <pc:docMk/>
            <pc:sldMk cId="3898286484" sldId="338"/>
            <ac:grpSpMk id="662" creationId="{7AF3C33A-6266-425C-FDF1-0EAD9F380802}"/>
          </ac:grpSpMkLst>
        </pc:grpChg>
        <pc:grpChg chg="mod">
          <ac:chgData name="Philippe Karan" userId="c2e8f618-9ffe-4e23-aa52-34539506ef1c" providerId="ADAL" clId="{E8F4D8F7-B644-4C90-B48F-865583813CD9}" dt="2023-04-20T22:55:12.461" v="8390" actId="5736"/>
          <ac:grpSpMkLst>
            <pc:docMk/>
            <pc:sldMk cId="3898286484" sldId="338"/>
            <ac:grpSpMk id="665" creationId="{A64BB8BE-DF62-98CF-1DD4-A76272A8ACF6}"/>
          </ac:grpSpMkLst>
        </pc:grpChg>
        <pc:graphicFrameChg chg="add mod">
          <ac:chgData name="Philippe Karan" userId="c2e8f618-9ffe-4e23-aa52-34539506ef1c" providerId="ADAL" clId="{E8F4D8F7-B644-4C90-B48F-865583813CD9}" dt="2023-04-21T18:09:21.646" v="11265" actId="166"/>
          <ac:graphicFrameMkLst>
            <pc:docMk/>
            <pc:sldMk cId="3898286484" sldId="338"/>
            <ac:graphicFrameMk id="5" creationId="{8B8BF5E8-26B2-0637-B291-F06690BDC312}"/>
          </ac:graphicFrameMkLst>
        </pc:graphicFrameChg>
        <pc:graphicFrameChg chg="add mod">
          <ac:chgData name="Philippe Karan" userId="c2e8f618-9ffe-4e23-aa52-34539506ef1c" providerId="ADAL" clId="{E8F4D8F7-B644-4C90-B48F-865583813CD9}" dt="2023-04-20T22:55:12.461" v="8390" actId="5736"/>
          <ac:graphicFrameMkLst>
            <pc:docMk/>
            <pc:sldMk cId="3898286484" sldId="338"/>
            <ac:graphicFrameMk id="679" creationId="{A69CEAD0-1A2F-F6A3-89C0-F9D5C7BF23AC}"/>
          </ac:graphicFrameMkLst>
        </pc:graphicFrameChg>
        <pc:graphicFrameChg chg="add mod">
          <ac:chgData name="Philippe Karan" userId="c2e8f618-9ffe-4e23-aa52-34539506ef1c" providerId="ADAL" clId="{E8F4D8F7-B644-4C90-B48F-865583813CD9}" dt="2023-04-20T22:55:12.461" v="8390" actId="5736"/>
          <ac:graphicFrameMkLst>
            <pc:docMk/>
            <pc:sldMk cId="3898286484" sldId="338"/>
            <ac:graphicFrameMk id="680" creationId="{1171A7C1-A5BD-5AAC-D1E1-B1424C190874}"/>
          </ac:graphicFrameMkLst>
        </pc:graphicFrameChg>
        <pc:cxnChg chg="mod">
          <ac:chgData name="Philippe Karan" userId="c2e8f618-9ffe-4e23-aa52-34539506ef1c" providerId="ADAL" clId="{E8F4D8F7-B644-4C90-B48F-865583813CD9}" dt="2023-04-19T01:10:46.325" v="5696"/>
          <ac:cxnSpMkLst>
            <pc:docMk/>
            <pc:sldMk cId="3898286484" sldId="338"/>
            <ac:cxnSpMk id="11" creationId="{C86D43C0-9BEE-9C62-89A2-F691C46FD258}"/>
          </ac:cxnSpMkLst>
        </pc:cxnChg>
        <pc:cxnChg chg="mod">
          <ac:chgData name="Philippe Karan" userId="c2e8f618-9ffe-4e23-aa52-34539506ef1c" providerId="ADAL" clId="{E8F4D8F7-B644-4C90-B48F-865583813CD9}" dt="2023-04-19T01:14:03.898" v="5710" actId="1076"/>
          <ac:cxnSpMkLst>
            <pc:docMk/>
            <pc:sldMk cId="3898286484" sldId="338"/>
            <ac:cxnSpMk id="14" creationId="{DE5574DA-431E-3A2A-43E5-3ECAF56F0466}"/>
          </ac:cxnSpMkLst>
        </pc:cxnChg>
        <pc:cxnChg chg="mod">
          <ac:chgData name="Philippe Karan" userId="c2e8f618-9ffe-4e23-aa52-34539506ef1c" providerId="ADAL" clId="{E8F4D8F7-B644-4C90-B48F-865583813CD9}" dt="2023-04-19T01:14:29.515" v="5715" actId="1076"/>
          <ac:cxnSpMkLst>
            <pc:docMk/>
            <pc:sldMk cId="3898286484" sldId="338"/>
            <ac:cxnSpMk id="17" creationId="{F24680B7-A32E-C7DC-7BB9-F0913F440553}"/>
          </ac:cxnSpMkLst>
        </pc:cxnChg>
        <pc:cxnChg chg="mod">
          <ac:chgData name="Philippe Karan" userId="c2e8f618-9ffe-4e23-aa52-34539506ef1c" providerId="ADAL" clId="{E8F4D8F7-B644-4C90-B48F-865583813CD9}" dt="2023-04-19T01:11:40.330" v="5701" actId="1076"/>
          <ac:cxnSpMkLst>
            <pc:docMk/>
            <pc:sldMk cId="3898286484" sldId="338"/>
            <ac:cxnSpMk id="20" creationId="{71B85F74-E1AB-CB8E-3ED3-55436F82414D}"/>
          </ac:cxnSpMkLst>
        </pc:cxnChg>
        <pc:cxnChg chg="mod">
          <ac:chgData name="Philippe Karan" userId="c2e8f618-9ffe-4e23-aa52-34539506ef1c" providerId="ADAL" clId="{E8F4D8F7-B644-4C90-B48F-865583813CD9}" dt="2023-04-19T01:15:15.674" v="5717" actId="1076"/>
          <ac:cxnSpMkLst>
            <pc:docMk/>
            <pc:sldMk cId="3898286484" sldId="338"/>
            <ac:cxnSpMk id="23" creationId="{9CB82802-71E5-057F-1B05-09B1AFF6C0C8}"/>
          </ac:cxnSpMkLst>
        </pc:cxnChg>
        <pc:cxnChg chg="mod">
          <ac:chgData name="Philippe Karan" userId="c2e8f618-9ffe-4e23-aa52-34539506ef1c" providerId="ADAL" clId="{E8F4D8F7-B644-4C90-B48F-865583813CD9}" dt="2023-04-19T01:15:32.922" v="5719" actId="1076"/>
          <ac:cxnSpMkLst>
            <pc:docMk/>
            <pc:sldMk cId="3898286484" sldId="338"/>
            <ac:cxnSpMk id="26" creationId="{4559F1BB-2C3B-8094-8913-40819CF3A0DA}"/>
          </ac:cxnSpMkLst>
        </pc:cxnChg>
        <pc:cxnChg chg="mod">
          <ac:chgData name="Philippe Karan" userId="c2e8f618-9ffe-4e23-aa52-34539506ef1c" providerId="ADAL" clId="{E8F4D8F7-B644-4C90-B48F-865583813CD9}" dt="2023-04-19T01:11:19.754" v="5699" actId="1076"/>
          <ac:cxnSpMkLst>
            <pc:docMk/>
            <pc:sldMk cId="3898286484" sldId="338"/>
            <ac:cxnSpMk id="29" creationId="{C2CA8420-EF88-2E43-2CED-0E9741E5BBF8}"/>
          </ac:cxnSpMkLst>
        </pc:cxnChg>
        <pc:cxnChg chg="mod">
          <ac:chgData name="Philippe Karan" userId="c2e8f618-9ffe-4e23-aa52-34539506ef1c" providerId="ADAL" clId="{E8F4D8F7-B644-4C90-B48F-865583813CD9}" dt="2023-04-19T01:16:01.162" v="5721" actId="1076"/>
          <ac:cxnSpMkLst>
            <pc:docMk/>
            <pc:sldMk cId="3898286484" sldId="338"/>
            <ac:cxnSpMk id="32" creationId="{9E6075FC-1B71-31DE-49E8-8B9563606AC1}"/>
          </ac:cxnSpMkLst>
        </pc:cxnChg>
        <pc:cxnChg chg="mod">
          <ac:chgData name="Philippe Karan" userId="c2e8f618-9ffe-4e23-aa52-34539506ef1c" providerId="ADAL" clId="{E8F4D8F7-B644-4C90-B48F-865583813CD9}" dt="2023-04-19T01:16:29.546" v="5723" actId="1076"/>
          <ac:cxnSpMkLst>
            <pc:docMk/>
            <pc:sldMk cId="3898286484" sldId="338"/>
            <ac:cxnSpMk id="35" creationId="{61906462-7FB7-2326-2FAD-0299EAED9FA1}"/>
          </ac:cxnSpMkLst>
        </pc:cxnChg>
        <pc:cxnChg chg="mod">
          <ac:chgData name="Philippe Karan" userId="c2e8f618-9ffe-4e23-aa52-34539506ef1c" providerId="ADAL" clId="{E8F4D8F7-B644-4C90-B48F-865583813CD9}" dt="2023-04-19T01:16:51.090" v="5725" actId="1076"/>
          <ac:cxnSpMkLst>
            <pc:docMk/>
            <pc:sldMk cId="3898286484" sldId="338"/>
            <ac:cxnSpMk id="38" creationId="{E394D735-FBBE-1A64-AB80-3815E5F334A0}"/>
          </ac:cxnSpMkLst>
        </pc:cxnChg>
        <pc:cxnChg chg="mod">
          <ac:chgData name="Philippe Karan" userId="c2e8f618-9ffe-4e23-aa52-34539506ef1c" providerId="ADAL" clId="{E8F4D8F7-B644-4C90-B48F-865583813CD9}" dt="2023-04-19T01:17:10.083" v="5727" actId="1076"/>
          <ac:cxnSpMkLst>
            <pc:docMk/>
            <pc:sldMk cId="3898286484" sldId="338"/>
            <ac:cxnSpMk id="41" creationId="{61507140-CC64-52C2-BFB1-0FF15CABDD35}"/>
          </ac:cxnSpMkLst>
        </pc:cxnChg>
        <pc:cxnChg chg="mod">
          <ac:chgData name="Philippe Karan" userId="c2e8f618-9ffe-4e23-aa52-34539506ef1c" providerId="ADAL" clId="{E8F4D8F7-B644-4C90-B48F-865583813CD9}" dt="2023-04-19T01:17:28.186" v="5729" actId="1076"/>
          <ac:cxnSpMkLst>
            <pc:docMk/>
            <pc:sldMk cId="3898286484" sldId="338"/>
            <ac:cxnSpMk id="44" creationId="{1B7970F4-A129-3F52-E6B8-4C1BB13432B6}"/>
          </ac:cxnSpMkLst>
        </pc:cxnChg>
        <pc:cxnChg chg="mod">
          <ac:chgData name="Philippe Karan" userId="c2e8f618-9ffe-4e23-aa52-34539506ef1c" providerId="ADAL" clId="{E8F4D8F7-B644-4C90-B48F-865583813CD9}" dt="2023-04-19T01:17:34.338" v="5730" actId="1076"/>
          <ac:cxnSpMkLst>
            <pc:docMk/>
            <pc:sldMk cId="3898286484" sldId="338"/>
            <ac:cxnSpMk id="47" creationId="{9DE9CFCF-A539-E4B5-532B-AD93E37CF68B}"/>
          </ac:cxnSpMkLst>
        </pc:cxnChg>
        <pc:cxnChg chg="mod">
          <ac:chgData name="Philippe Karan" userId="c2e8f618-9ffe-4e23-aa52-34539506ef1c" providerId="ADAL" clId="{E8F4D8F7-B644-4C90-B48F-865583813CD9}" dt="2023-04-19T01:42:47.089" v="5731"/>
          <ac:cxnSpMkLst>
            <pc:docMk/>
            <pc:sldMk cId="3898286484" sldId="338"/>
            <ac:cxnSpMk id="50" creationId="{7277222B-693C-4BF3-07DF-5FBB136F4A09}"/>
          </ac:cxnSpMkLst>
        </pc:cxnChg>
        <pc:cxnChg chg="del mod topLvl">
          <ac:chgData name="Philippe Karan" userId="c2e8f618-9ffe-4e23-aa52-34539506ef1c" providerId="ADAL" clId="{E8F4D8F7-B644-4C90-B48F-865583813CD9}" dt="2023-04-19T01:43:10.208" v="5735" actId="478"/>
          <ac:cxnSpMkLst>
            <pc:docMk/>
            <pc:sldMk cId="3898286484" sldId="338"/>
            <ac:cxnSpMk id="53" creationId="{34D54E9B-7288-A7C1-A7A4-09696A75A0EE}"/>
          </ac:cxnSpMkLst>
        </pc:cxnChg>
        <pc:cxnChg chg="del mod topLvl">
          <ac:chgData name="Philippe Karan" userId="c2e8f618-9ffe-4e23-aa52-34539506ef1c" providerId="ADAL" clId="{E8F4D8F7-B644-4C90-B48F-865583813CD9}" dt="2023-04-19T01:43:17.186" v="5738" actId="478"/>
          <ac:cxnSpMkLst>
            <pc:docMk/>
            <pc:sldMk cId="3898286484" sldId="338"/>
            <ac:cxnSpMk id="56" creationId="{4490F4E8-657B-30C9-0A83-EC51852F0E41}"/>
          </ac:cxnSpMkLst>
        </pc:cxnChg>
        <pc:cxnChg chg="del mod topLvl">
          <ac:chgData name="Philippe Karan" userId="c2e8f618-9ffe-4e23-aa52-34539506ef1c" providerId="ADAL" clId="{E8F4D8F7-B644-4C90-B48F-865583813CD9}" dt="2023-04-19T01:43:32.027" v="5741" actId="478"/>
          <ac:cxnSpMkLst>
            <pc:docMk/>
            <pc:sldMk cId="3898286484" sldId="338"/>
            <ac:cxnSpMk id="59" creationId="{6B7D897B-31A2-0C2B-C40C-9F4B0A3CC39B}"/>
          </ac:cxnSpMkLst>
        </pc:cxnChg>
        <pc:cxnChg chg="del mod topLvl">
          <ac:chgData name="Philippe Karan" userId="c2e8f618-9ffe-4e23-aa52-34539506ef1c" providerId="ADAL" clId="{E8F4D8F7-B644-4C90-B48F-865583813CD9}" dt="2023-04-19T01:44:44.402" v="5760" actId="478"/>
          <ac:cxnSpMkLst>
            <pc:docMk/>
            <pc:sldMk cId="3898286484" sldId="338"/>
            <ac:cxnSpMk id="128" creationId="{E900D4BF-002A-5F5C-6FD3-848BD83F8F05}"/>
          </ac:cxnSpMkLst>
        </pc:cxnChg>
        <pc:cxnChg chg="del mod topLvl">
          <ac:chgData name="Philippe Karan" userId="c2e8f618-9ffe-4e23-aa52-34539506ef1c" providerId="ADAL" clId="{E8F4D8F7-B644-4C90-B48F-865583813CD9}" dt="2023-04-19T01:44:45.818" v="5761" actId="478"/>
          <ac:cxnSpMkLst>
            <pc:docMk/>
            <pc:sldMk cId="3898286484" sldId="338"/>
            <ac:cxnSpMk id="131" creationId="{69525C14-E04A-663C-C00C-D0F72E8F409D}"/>
          </ac:cxnSpMkLst>
        </pc:cxnChg>
        <pc:cxnChg chg="mod">
          <ac:chgData name="Philippe Karan" userId="c2e8f618-9ffe-4e23-aa52-34539506ef1c" providerId="ADAL" clId="{E8F4D8F7-B644-4C90-B48F-865583813CD9}" dt="2023-04-19T01:45:47.608" v="5773" actId="1076"/>
          <ac:cxnSpMkLst>
            <pc:docMk/>
            <pc:sldMk cId="3898286484" sldId="338"/>
            <ac:cxnSpMk id="134" creationId="{3F445D55-0271-A518-F848-13D17734C6CC}"/>
          </ac:cxnSpMkLst>
        </pc:cxnChg>
        <pc:cxnChg chg="add del mod">
          <ac:chgData name="Philippe Karan" userId="c2e8f618-9ffe-4e23-aa52-34539506ef1c" providerId="ADAL" clId="{E8F4D8F7-B644-4C90-B48F-865583813CD9}" dt="2023-04-19T01:42:54.802" v="5733" actId="478"/>
          <ac:cxnSpMkLst>
            <pc:docMk/>
            <pc:sldMk cId="3898286484" sldId="338"/>
            <ac:cxnSpMk id="135" creationId="{703AA6EB-D929-4BBB-3992-2AEE16F15829}"/>
          </ac:cxnSpMkLst>
        </pc:cxnChg>
        <pc:cxnChg chg="add mod">
          <ac:chgData name="Philippe Karan" userId="c2e8f618-9ffe-4e23-aa52-34539506ef1c" providerId="ADAL" clId="{E8F4D8F7-B644-4C90-B48F-865583813CD9}" dt="2023-04-19T01:47:03.632" v="5774" actId="164"/>
          <ac:cxnSpMkLst>
            <pc:docMk/>
            <pc:sldMk cId="3898286484" sldId="338"/>
            <ac:cxnSpMk id="136" creationId="{918298EB-BB69-F9EF-73F5-32A508D74A1B}"/>
          </ac:cxnSpMkLst>
        </pc:cxnChg>
        <pc:cxnChg chg="add mod">
          <ac:chgData name="Philippe Karan" userId="c2e8f618-9ffe-4e23-aa52-34539506ef1c" providerId="ADAL" clId="{E8F4D8F7-B644-4C90-B48F-865583813CD9}" dt="2023-04-19T01:47:07.841" v="5775" actId="164"/>
          <ac:cxnSpMkLst>
            <pc:docMk/>
            <pc:sldMk cId="3898286484" sldId="338"/>
            <ac:cxnSpMk id="137" creationId="{4A97C432-845E-D3EF-43FA-C6B11A87A642}"/>
          </ac:cxnSpMkLst>
        </pc:cxnChg>
        <pc:cxnChg chg="add mod">
          <ac:chgData name="Philippe Karan" userId="c2e8f618-9ffe-4e23-aa52-34539506ef1c" providerId="ADAL" clId="{E8F4D8F7-B644-4C90-B48F-865583813CD9}" dt="2023-04-19T01:47:11.265" v="5776" actId="164"/>
          <ac:cxnSpMkLst>
            <pc:docMk/>
            <pc:sldMk cId="3898286484" sldId="338"/>
            <ac:cxnSpMk id="138" creationId="{BDB3EBC9-9131-4CD5-702F-3CC250A03C38}"/>
          </ac:cxnSpMkLst>
        </pc:cxnChg>
        <pc:cxnChg chg="add mod">
          <ac:chgData name="Philippe Karan" userId="c2e8f618-9ffe-4e23-aa52-34539506ef1c" providerId="ADAL" clId="{E8F4D8F7-B644-4C90-B48F-865583813CD9}" dt="2023-04-19T01:47:14.485" v="5777" actId="164"/>
          <ac:cxnSpMkLst>
            <pc:docMk/>
            <pc:sldMk cId="3898286484" sldId="338"/>
            <ac:cxnSpMk id="139" creationId="{8C0D2F4F-1942-8473-31AF-5C57BF28EC1A}"/>
          </ac:cxnSpMkLst>
        </pc:cxnChg>
        <pc:cxnChg chg="add mod">
          <ac:chgData name="Philippe Karan" userId="c2e8f618-9ffe-4e23-aa52-34539506ef1c" providerId="ADAL" clId="{E8F4D8F7-B644-4C90-B48F-865583813CD9}" dt="2023-04-19T01:47:17.520" v="5778" actId="164"/>
          <ac:cxnSpMkLst>
            <pc:docMk/>
            <pc:sldMk cId="3898286484" sldId="338"/>
            <ac:cxnSpMk id="140" creationId="{CA8E788F-771C-EAFF-03C0-2105E5985D03}"/>
          </ac:cxnSpMkLst>
        </pc:cxnChg>
        <pc:cxnChg chg="add mod">
          <ac:chgData name="Philippe Karan" userId="c2e8f618-9ffe-4e23-aa52-34539506ef1c" providerId="ADAL" clId="{E8F4D8F7-B644-4C90-B48F-865583813CD9}" dt="2023-04-19T01:47:21.922" v="5779" actId="164"/>
          <ac:cxnSpMkLst>
            <pc:docMk/>
            <pc:sldMk cId="3898286484" sldId="338"/>
            <ac:cxnSpMk id="141" creationId="{0670D0F4-478D-228E-7814-125D1D9F8FC7}"/>
          </ac:cxnSpMkLst>
        </pc:cxnChg>
        <pc:cxnChg chg="add mod">
          <ac:chgData name="Philippe Karan" userId="c2e8f618-9ffe-4e23-aa52-34539506ef1c" providerId="ADAL" clId="{E8F4D8F7-B644-4C90-B48F-865583813CD9}" dt="2023-04-19T01:47:25.223" v="5780" actId="164"/>
          <ac:cxnSpMkLst>
            <pc:docMk/>
            <pc:sldMk cId="3898286484" sldId="338"/>
            <ac:cxnSpMk id="142" creationId="{E5C84E98-090B-EA8D-5486-10D49490B626}"/>
          </ac:cxnSpMkLst>
        </pc:cxnChg>
        <pc:cxnChg chg="add mod">
          <ac:chgData name="Philippe Karan" userId="c2e8f618-9ffe-4e23-aa52-34539506ef1c" providerId="ADAL" clId="{E8F4D8F7-B644-4C90-B48F-865583813CD9}" dt="2023-04-19T01:47:28.345" v="5781" actId="164"/>
          <ac:cxnSpMkLst>
            <pc:docMk/>
            <pc:sldMk cId="3898286484" sldId="338"/>
            <ac:cxnSpMk id="143" creationId="{5566B2D2-C3FC-48D7-AEE0-B6A170571145}"/>
          </ac:cxnSpMkLst>
        </pc:cxnChg>
        <pc:cxnChg chg="add mod">
          <ac:chgData name="Philippe Karan" userId="c2e8f618-9ffe-4e23-aa52-34539506ef1c" providerId="ADAL" clId="{E8F4D8F7-B644-4C90-B48F-865583813CD9}" dt="2023-04-19T01:47:31.585" v="5782" actId="164"/>
          <ac:cxnSpMkLst>
            <pc:docMk/>
            <pc:sldMk cId="3898286484" sldId="338"/>
            <ac:cxnSpMk id="144" creationId="{858F1A83-744B-C622-C1E3-C46D29CC3207}"/>
          </ac:cxnSpMkLst>
        </pc:cxnChg>
        <pc:cxnChg chg="add mod">
          <ac:chgData name="Philippe Karan" userId="c2e8f618-9ffe-4e23-aa52-34539506ef1c" providerId="ADAL" clId="{E8F4D8F7-B644-4C90-B48F-865583813CD9}" dt="2023-04-19T01:47:35.711" v="5783" actId="164"/>
          <ac:cxnSpMkLst>
            <pc:docMk/>
            <pc:sldMk cId="3898286484" sldId="338"/>
            <ac:cxnSpMk id="145" creationId="{ADBF2794-D3CB-F4B5-D8B4-A5AA03AD06C8}"/>
          </ac:cxnSpMkLst>
        </pc:cxnChg>
        <pc:cxnChg chg="add mod">
          <ac:chgData name="Philippe Karan" userId="c2e8f618-9ffe-4e23-aa52-34539506ef1c" providerId="ADAL" clId="{E8F4D8F7-B644-4C90-B48F-865583813CD9}" dt="2023-04-19T01:48:25.697" v="5796" actId="1076"/>
          <ac:cxnSpMkLst>
            <pc:docMk/>
            <pc:sldMk cId="3898286484" sldId="338"/>
            <ac:cxnSpMk id="146" creationId="{9EDA9838-16AF-815D-35C9-7B5D9861F3F8}"/>
          </ac:cxnSpMkLst>
        </pc:cxnChg>
        <pc:cxnChg chg="add del mod">
          <ac:chgData name="Philippe Karan" userId="c2e8f618-9ffe-4e23-aa52-34539506ef1c" providerId="ADAL" clId="{E8F4D8F7-B644-4C90-B48F-865583813CD9}" dt="2023-04-19T13:55:33.529" v="6649" actId="478"/>
          <ac:cxnSpMkLst>
            <pc:docMk/>
            <pc:sldMk cId="3898286484" sldId="338"/>
            <ac:cxnSpMk id="160" creationId="{7E64D208-4A66-F829-5C2F-0AD5FCDBAB65}"/>
          </ac:cxnSpMkLst>
        </pc:cxnChg>
        <pc:cxnChg chg="add del mod">
          <ac:chgData name="Philippe Karan" userId="c2e8f618-9ffe-4e23-aa52-34539506ef1c" providerId="ADAL" clId="{E8F4D8F7-B644-4C90-B48F-865583813CD9}" dt="2023-04-19T13:55:53.914" v="6659" actId="478"/>
          <ac:cxnSpMkLst>
            <pc:docMk/>
            <pc:sldMk cId="3898286484" sldId="338"/>
            <ac:cxnSpMk id="161" creationId="{C76BCD79-4966-52A5-AD67-2CAA70CB3F39}"/>
          </ac:cxnSpMkLst>
        </pc:cxnChg>
        <pc:cxnChg chg="add mod">
          <ac:chgData name="Philippe Karan" userId="c2e8f618-9ffe-4e23-aa52-34539506ef1c" providerId="ADAL" clId="{E8F4D8F7-B644-4C90-B48F-865583813CD9}" dt="2023-04-20T22:55:12.461" v="8390" actId="5736"/>
          <ac:cxnSpMkLst>
            <pc:docMk/>
            <pc:sldMk cId="3898286484" sldId="338"/>
            <ac:cxnSpMk id="163" creationId="{3D2D32AD-35F4-3D29-BFAD-76D3C522B3FB}"/>
          </ac:cxnSpMkLst>
        </pc:cxnChg>
        <pc:cxnChg chg="add mod">
          <ac:chgData name="Philippe Karan" userId="c2e8f618-9ffe-4e23-aa52-34539506ef1c" providerId="ADAL" clId="{E8F4D8F7-B644-4C90-B48F-865583813CD9}" dt="2023-04-20T22:55:12.461" v="8390" actId="5736"/>
          <ac:cxnSpMkLst>
            <pc:docMk/>
            <pc:sldMk cId="3898286484" sldId="338"/>
            <ac:cxnSpMk id="164" creationId="{83D8F034-5E5A-1424-EBE3-707B8EFD00B1}"/>
          </ac:cxnSpMkLst>
        </pc:cxnChg>
        <pc:cxnChg chg="add mod">
          <ac:chgData name="Philippe Karan" userId="c2e8f618-9ffe-4e23-aa52-34539506ef1c" providerId="ADAL" clId="{E8F4D8F7-B644-4C90-B48F-865583813CD9}" dt="2023-04-20T22:55:12.461" v="8390" actId="5736"/>
          <ac:cxnSpMkLst>
            <pc:docMk/>
            <pc:sldMk cId="3898286484" sldId="338"/>
            <ac:cxnSpMk id="165" creationId="{308B1A90-F216-B8C9-3E69-44CBA5F16A78}"/>
          </ac:cxnSpMkLst>
        </pc:cxnChg>
        <pc:cxnChg chg="add mod">
          <ac:chgData name="Philippe Karan" userId="c2e8f618-9ffe-4e23-aa52-34539506ef1c" providerId="ADAL" clId="{E8F4D8F7-B644-4C90-B48F-865583813CD9}" dt="2023-04-20T22:55:12.461" v="8390" actId="5736"/>
          <ac:cxnSpMkLst>
            <pc:docMk/>
            <pc:sldMk cId="3898286484" sldId="338"/>
            <ac:cxnSpMk id="166" creationId="{C883324C-EB81-9207-EA40-B9500F01DE19}"/>
          </ac:cxnSpMkLst>
        </pc:cxnChg>
        <pc:cxnChg chg="add mod">
          <ac:chgData name="Philippe Karan" userId="c2e8f618-9ffe-4e23-aa52-34539506ef1c" providerId="ADAL" clId="{E8F4D8F7-B644-4C90-B48F-865583813CD9}" dt="2023-04-20T22:55:12.461" v="8390" actId="5736"/>
          <ac:cxnSpMkLst>
            <pc:docMk/>
            <pc:sldMk cId="3898286484" sldId="338"/>
            <ac:cxnSpMk id="167" creationId="{4CB79D72-2D5B-524D-662C-54286A9D28DA}"/>
          </ac:cxnSpMkLst>
        </pc:cxnChg>
        <pc:cxnChg chg="add del mod">
          <ac:chgData name="Philippe Karan" userId="c2e8f618-9ffe-4e23-aa52-34539506ef1c" providerId="ADAL" clId="{E8F4D8F7-B644-4C90-B48F-865583813CD9}" dt="2023-04-19T02:06:29.073" v="5886" actId="478"/>
          <ac:cxnSpMkLst>
            <pc:docMk/>
            <pc:sldMk cId="3898286484" sldId="338"/>
            <ac:cxnSpMk id="175" creationId="{ECF09EFF-80B0-0E6B-F7AF-2B9BE723F838}"/>
          </ac:cxnSpMkLst>
        </pc:cxnChg>
        <pc:cxnChg chg="add del mod">
          <ac:chgData name="Philippe Karan" userId="c2e8f618-9ffe-4e23-aa52-34539506ef1c" providerId="ADAL" clId="{E8F4D8F7-B644-4C90-B48F-865583813CD9}" dt="2023-04-19T02:07:28.226" v="5899" actId="478"/>
          <ac:cxnSpMkLst>
            <pc:docMk/>
            <pc:sldMk cId="3898286484" sldId="338"/>
            <ac:cxnSpMk id="180" creationId="{B30476F0-7EB4-1B1D-8666-443A41B7036D}"/>
          </ac:cxnSpMkLst>
        </pc:cxnChg>
        <pc:cxnChg chg="add del mod">
          <ac:chgData name="Philippe Karan" userId="c2e8f618-9ffe-4e23-aa52-34539506ef1c" providerId="ADAL" clId="{E8F4D8F7-B644-4C90-B48F-865583813CD9}" dt="2023-04-19T02:06:29.849" v="5887" actId="478"/>
          <ac:cxnSpMkLst>
            <pc:docMk/>
            <pc:sldMk cId="3898286484" sldId="338"/>
            <ac:cxnSpMk id="181" creationId="{D8BB9169-8C3A-12D6-9514-35DE4E0CEC1B}"/>
          </ac:cxnSpMkLst>
        </pc:cxnChg>
        <pc:cxnChg chg="add del mod">
          <ac:chgData name="Philippe Karan" userId="c2e8f618-9ffe-4e23-aa52-34539506ef1c" providerId="ADAL" clId="{E8F4D8F7-B644-4C90-B48F-865583813CD9}" dt="2023-04-19T02:07:39.873" v="5902" actId="478"/>
          <ac:cxnSpMkLst>
            <pc:docMk/>
            <pc:sldMk cId="3898286484" sldId="338"/>
            <ac:cxnSpMk id="182" creationId="{5F3C5986-EB1A-D909-E61D-FAA32C1B7AA8}"/>
          </ac:cxnSpMkLst>
        </pc:cxnChg>
        <pc:cxnChg chg="add mod ord">
          <ac:chgData name="Philippe Karan" userId="c2e8f618-9ffe-4e23-aa52-34539506ef1c" providerId="ADAL" clId="{E8F4D8F7-B644-4C90-B48F-865583813CD9}" dt="2023-04-20T22:55:12.461" v="8390" actId="5736"/>
          <ac:cxnSpMkLst>
            <pc:docMk/>
            <pc:sldMk cId="3898286484" sldId="338"/>
            <ac:cxnSpMk id="183" creationId="{FA19680F-C6C5-4999-2305-F1BC60C204AB}"/>
          </ac:cxnSpMkLst>
        </pc:cxnChg>
        <pc:cxnChg chg="add mod">
          <ac:chgData name="Philippe Karan" userId="c2e8f618-9ffe-4e23-aa52-34539506ef1c" providerId="ADAL" clId="{E8F4D8F7-B644-4C90-B48F-865583813CD9}" dt="2023-04-20T22:55:12.461" v="8390" actId="5736"/>
          <ac:cxnSpMkLst>
            <pc:docMk/>
            <pc:sldMk cId="3898286484" sldId="338"/>
            <ac:cxnSpMk id="190" creationId="{DD5CB4FF-A520-484E-E4FC-8291B605D68F}"/>
          </ac:cxnSpMkLst>
        </pc:cxnChg>
        <pc:cxnChg chg="add mod">
          <ac:chgData name="Philippe Karan" userId="c2e8f618-9ffe-4e23-aa52-34539506ef1c" providerId="ADAL" clId="{E8F4D8F7-B644-4C90-B48F-865583813CD9}" dt="2023-04-20T22:55:12.461" v="8390" actId="5736"/>
          <ac:cxnSpMkLst>
            <pc:docMk/>
            <pc:sldMk cId="3898286484" sldId="338"/>
            <ac:cxnSpMk id="191" creationId="{AD04FF71-4149-9EF6-53D6-13696B7AA14D}"/>
          </ac:cxnSpMkLst>
        </pc:cxnChg>
        <pc:cxnChg chg="mod ord">
          <ac:chgData name="Philippe Karan" userId="c2e8f618-9ffe-4e23-aa52-34539506ef1c" providerId="ADAL" clId="{E8F4D8F7-B644-4C90-B48F-865583813CD9}" dt="2023-04-20T22:55:12.461" v="8390" actId="5736"/>
          <ac:cxnSpMkLst>
            <pc:docMk/>
            <pc:sldMk cId="3898286484" sldId="338"/>
            <ac:cxnSpMk id="256" creationId="{99C2150C-5A01-5E26-0DAA-71FAFF7800EE}"/>
          </ac:cxnSpMkLst>
        </pc:cxnChg>
        <pc:cxnChg chg="mod ord">
          <ac:chgData name="Philippe Karan" userId="c2e8f618-9ffe-4e23-aa52-34539506ef1c" providerId="ADAL" clId="{E8F4D8F7-B644-4C90-B48F-865583813CD9}" dt="2023-04-20T22:55:12.461" v="8390" actId="5736"/>
          <ac:cxnSpMkLst>
            <pc:docMk/>
            <pc:sldMk cId="3898286484" sldId="338"/>
            <ac:cxnSpMk id="263" creationId="{9874B975-62B0-5809-D39D-7900B2E08F5C}"/>
          </ac:cxnSpMkLst>
        </pc:cxnChg>
        <pc:cxnChg chg="mod">
          <ac:chgData name="Philippe Karan" userId="c2e8f618-9ffe-4e23-aa52-34539506ef1c" providerId="ADAL" clId="{E8F4D8F7-B644-4C90-B48F-865583813CD9}" dt="2023-04-20T22:55:12.461" v="8390" actId="5736"/>
          <ac:cxnSpMkLst>
            <pc:docMk/>
            <pc:sldMk cId="3898286484" sldId="338"/>
            <ac:cxnSpMk id="267" creationId="{21ADB0BA-07F2-2C73-C3C6-EB95BC2C904F}"/>
          </ac:cxnSpMkLst>
        </pc:cxnChg>
        <pc:cxnChg chg="mod">
          <ac:chgData name="Philippe Karan" userId="c2e8f618-9ffe-4e23-aa52-34539506ef1c" providerId="ADAL" clId="{E8F4D8F7-B644-4C90-B48F-865583813CD9}" dt="2023-04-20T22:55:12.461" v="8390" actId="5736"/>
          <ac:cxnSpMkLst>
            <pc:docMk/>
            <pc:sldMk cId="3898286484" sldId="338"/>
            <ac:cxnSpMk id="268" creationId="{28BB42B0-67CE-9E4D-40D1-C2B865E5D158}"/>
          </ac:cxnSpMkLst>
        </pc:cxnChg>
        <pc:cxnChg chg="mod ord">
          <ac:chgData name="Philippe Karan" userId="c2e8f618-9ffe-4e23-aa52-34539506ef1c" providerId="ADAL" clId="{E8F4D8F7-B644-4C90-B48F-865583813CD9}" dt="2023-04-20T22:55:12.461" v="8390" actId="5736"/>
          <ac:cxnSpMkLst>
            <pc:docMk/>
            <pc:sldMk cId="3898286484" sldId="338"/>
            <ac:cxnSpMk id="269" creationId="{1CF7D710-7450-A0C1-7716-2452D45D0235}"/>
          </ac:cxnSpMkLst>
        </pc:cxnChg>
        <pc:cxnChg chg="del">
          <ac:chgData name="Philippe Karan" userId="c2e8f618-9ffe-4e23-aa52-34539506ef1c" providerId="ADAL" clId="{E8F4D8F7-B644-4C90-B48F-865583813CD9}" dt="2023-04-19T02:02:26.937" v="5799" actId="478"/>
          <ac:cxnSpMkLst>
            <pc:docMk/>
            <pc:sldMk cId="3898286484" sldId="338"/>
            <ac:cxnSpMk id="283" creationId="{3A65A890-5609-FBC7-F546-9DDE8229AA27}"/>
          </ac:cxnSpMkLst>
        </pc:cxnChg>
        <pc:cxnChg chg="del">
          <ac:chgData name="Philippe Karan" userId="c2e8f618-9ffe-4e23-aa52-34539506ef1c" providerId="ADAL" clId="{E8F4D8F7-B644-4C90-B48F-865583813CD9}" dt="2023-04-19T02:02:28.458" v="5800" actId="478"/>
          <ac:cxnSpMkLst>
            <pc:docMk/>
            <pc:sldMk cId="3898286484" sldId="338"/>
            <ac:cxnSpMk id="284" creationId="{F8D178D5-AE94-C105-76AA-AB134FA760DD}"/>
          </ac:cxnSpMkLst>
        </pc:cxnChg>
        <pc:cxnChg chg="mod">
          <ac:chgData name="Philippe Karan" userId="c2e8f618-9ffe-4e23-aa52-34539506ef1c" providerId="ADAL" clId="{E8F4D8F7-B644-4C90-B48F-865583813CD9}" dt="2023-04-20T22:55:12.461" v="8390" actId="5736"/>
          <ac:cxnSpMkLst>
            <pc:docMk/>
            <pc:sldMk cId="3898286484" sldId="338"/>
            <ac:cxnSpMk id="291" creationId="{FFDCA948-E465-F597-B779-CEBC48553A04}"/>
          </ac:cxnSpMkLst>
        </pc:cxnChg>
        <pc:cxnChg chg="del">
          <ac:chgData name="Philippe Karan" userId="c2e8f618-9ffe-4e23-aa52-34539506ef1c" providerId="ADAL" clId="{E8F4D8F7-B644-4C90-B48F-865583813CD9}" dt="2023-04-19T02:03:05.946" v="5808" actId="478"/>
          <ac:cxnSpMkLst>
            <pc:docMk/>
            <pc:sldMk cId="3898286484" sldId="338"/>
            <ac:cxnSpMk id="296" creationId="{EEA60363-8E37-1F40-A569-75AAC2464D3A}"/>
          </ac:cxnSpMkLst>
        </pc:cxnChg>
        <pc:cxnChg chg="del">
          <ac:chgData name="Philippe Karan" userId="c2e8f618-9ffe-4e23-aa52-34539506ef1c" providerId="ADAL" clId="{E8F4D8F7-B644-4C90-B48F-865583813CD9}" dt="2023-04-19T02:03:06.441" v="5809" actId="478"/>
          <ac:cxnSpMkLst>
            <pc:docMk/>
            <pc:sldMk cId="3898286484" sldId="338"/>
            <ac:cxnSpMk id="297" creationId="{9F4F5AFB-9650-84FA-FFEF-B4E376D8957C}"/>
          </ac:cxnSpMkLst>
        </pc:cxnChg>
        <pc:cxnChg chg="mod">
          <ac:chgData name="Philippe Karan" userId="c2e8f618-9ffe-4e23-aa52-34539506ef1c" providerId="ADAL" clId="{E8F4D8F7-B644-4C90-B48F-865583813CD9}" dt="2023-04-20T22:55:12.461" v="8390" actId="5736"/>
          <ac:cxnSpMkLst>
            <pc:docMk/>
            <pc:sldMk cId="3898286484" sldId="338"/>
            <ac:cxnSpMk id="302" creationId="{CFA26B9F-21C0-7BE5-C57C-B2999F3890B9}"/>
          </ac:cxnSpMkLst>
        </pc:cxnChg>
        <pc:cxnChg chg="mod">
          <ac:chgData name="Philippe Karan" userId="c2e8f618-9ffe-4e23-aa52-34539506ef1c" providerId="ADAL" clId="{E8F4D8F7-B644-4C90-B48F-865583813CD9}" dt="2023-04-20T22:55:12.461" v="8390" actId="5736"/>
          <ac:cxnSpMkLst>
            <pc:docMk/>
            <pc:sldMk cId="3898286484" sldId="338"/>
            <ac:cxnSpMk id="305" creationId="{2811BC9C-C774-CE03-6C44-BEE7A6456598}"/>
          </ac:cxnSpMkLst>
        </pc:cxnChg>
        <pc:cxnChg chg="mod">
          <ac:chgData name="Philippe Karan" userId="c2e8f618-9ffe-4e23-aa52-34539506ef1c" providerId="ADAL" clId="{E8F4D8F7-B644-4C90-B48F-865583813CD9}" dt="2023-04-20T22:55:12.461" v="8390" actId="5736"/>
          <ac:cxnSpMkLst>
            <pc:docMk/>
            <pc:sldMk cId="3898286484" sldId="338"/>
            <ac:cxnSpMk id="314" creationId="{5264810D-7E84-BD1E-EA58-62C1B534DB7C}"/>
          </ac:cxnSpMkLst>
        </pc:cxnChg>
        <pc:cxnChg chg="del mod topLvl">
          <ac:chgData name="Philippe Karan" userId="c2e8f618-9ffe-4e23-aa52-34539506ef1c" providerId="ADAL" clId="{E8F4D8F7-B644-4C90-B48F-865583813CD9}" dt="2023-04-19T01:43:42.578" v="5744" actId="478"/>
          <ac:cxnSpMkLst>
            <pc:docMk/>
            <pc:sldMk cId="3898286484" sldId="338"/>
            <ac:cxnSpMk id="512" creationId="{EBC4D0AF-02D3-349F-BB46-1AE127830A60}"/>
          </ac:cxnSpMkLst>
        </pc:cxnChg>
        <pc:cxnChg chg="del mod topLvl">
          <ac:chgData name="Philippe Karan" userId="c2e8f618-9ffe-4e23-aa52-34539506ef1c" providerId="ADAL" clId="{E8F4D8F7-B644-4C90-B48F-865583813CD9}" dt="2023-04-19T01:43:58.058" v="5748" actId="478"/>
          <ac:cxnSpMkLst>
            <pc:docMk/>
            <pc:sldMk cId="3898286484" sldId="338"/>
            <ac:cxnSpMk id="517" creationId="{A327F4A9-03B7-E73C-830C-E1205817DCF5}"/>
          </ac:cxnSpMkLst>
        </pc:cxnChg>
        <pc:cxnChg chg="del mod topLvl">
          <ac:chgData name="Philippe Karan" userId="c2e8f618-9ffe-4e23-aa52-34539506ef1c" providerId="ADAL" clId="{E8F4D8F7-B644-4C90-B48F-865583813CD9}" dt="2023-04-19T01:44:07.602" v="5751" actId="478"/>
          <ac:cxnSpMkLst>
            <pc:docMk/>
            <pc:sldMk cId="3898286484" sldId="338"/>
            <ac:cxnSpMk id="550" creationId="{90E9441E-B5A9-E5CC-593D-83F706E0F3BF}"/>
          </ac:cxnSpMkLst>
        </pc:cxnChg>
        <pc:cxnChg chg="mod">
          <ac:chgData name="Philippe Karan" userId="c2e8f618-9ffe-4e23-aa52-34539506ef1c" providerId="ADAL" clId="{E8F4D8F7-B644-4C90-B48F-865583813CD9}" dt="2023-04-19T13:45:45.619" v="6454" actId="1036"/>
          <ac:cxnSpMkLst>
            <pc:docMk/>
            <pc:sldMk cId="3898286484" sldId="338"/>
            <ac:cxnSpMk id="555" creationId="{51F9A8AB-C6FD-3A55-953A-354AD4DC96B9}"/>
          </ac:cxnSpMkLst>
        </pc:cxnChg>
        <pc:cxnChg chg="del mod topLvl">
          <ac:chgData name="Philippe Karan" userId="c2e8f618-9ffe-4e23-aa52-34539506ef1c" providerId="ADAL" clId="{E8F4D8F7-B644-4C90-B48F-865583813CD9}" dt="2023-04-19T01:44:39.930" v="5757" actId="478"/>
          <ac:cxnSpMkLst>
            <pc:docMk/>
            <pc:sldMk cId="3898286484" sldId="338"/>
            <ac:cxnSpMk id="567" creationId="{54E4DA0D-CCEC-6913-098E-73DD90B27A0E}"/>
          </ac:cxnSpMkLst>
        </pc:cxnChg>
        <pc:cxnChg chg="del mod topLvl">
          <ac:chgData name="Philippe Karan" userId="c2e8f618-9ffe-4e23-aa52-34539506ef1c" providerId="ADAL" clId="{E8F4D8F7-B644-4C90-B48F-865583813CD9}" dt="2023-04-19T01:44:41.234" v="5758" actId="478"/>
          <ac:cxnSpMkLst>
            <pc:docMk/>
            <pc:sldMk cId="3898286484" sldId="338"/>
            <ac:cxnSpMk id="570" creationId="{0AD1C5F9-3DFF-0D4A-5A9A-BC6811772757}"/>
          </ac:cxnSpMkLst>
        </pc:cxnChg>
        <pc:cxnChg chg="del mod topLvl">
          <ac:chgData name="Philippe Karan" userId="c2e8f618-9ffe-4e23-aa52-34539506ef1c" providerId="ADAL" clId="{E8F4D8F7-B644-4C90-B48F-865583813CD9}" dt="2023-04-19T01:44:42.537" v="5759" actId="478"/>
          <ac:cxnSpMkLst>
            <pc:docMk/>
            <pc:sldMk cId="3898286484" sldId="338"/>
            <ac:cxnSpMk id="573" creationId="{10939854-0481-DC1F-1D41-3921B49AB870}"/>
          </ac:cxnSpMkLst>
        </pc:cxnChg>
        <pc:cxnChg chg="add del mod">
          <ac:chgData name="Philippe Karan" userId="c2e8f618-9ffe-4e23-aa52-34539506ef1c" providerId="ADAL" clId="{E8F4D8F7-B644-4C90-B48F-865583813CD9}" dt="2023-04-19T02:08:37.068" v="5912"/>
          <ac:cxnSpMkLst>
            <pc:docMk/>
            <pc:sldMk cId="3898286484" sldId="338"/>
            <ac:cxnSpMk id="640" creationId="{EA85B753-9763-54DA-787D-D3EFCF709EEE}"/>
          </ac:cxnSpMkLst>
        </pc:cxnChg>
        <pc:cxnChg chg="add mod ord">
          <ac:chgData name="Philippe Karan" userId="c2e8f618-9ffe-4e23-aa52-34539506ef1c" providerId="ADAL" clId="{E8F4D8F7-B644-4C90-B48F-865583813CD9}" dt="2023-04-20T22:55:12.461" v="8390" actId="5736"/>
          <ac:cxnSpMkLst>
            <pc:docMk/>
            <pc:sldMk cId="3898286484" sldId="338"/>
            <ac:cxnSpMk id="641" creationId="{1D0A3A78-9CFF-A305-1956-A63873B021DE}"/>
          </ac:cxnSpMkLst>
        </pc:cxnChg>
        <pc:cxnChg chg="add del mod">
          <ac:chgData name="Philippe Karan" userId="c2e8f618-9ffe-4e23-aa52-34539506ef1c" providerId="ADAL" clId="{E8F4D8F7-B644-4C90-B48F-865583813CD9}" dt="2023-04-19T02:09:38.825" v="5933" actId="478"/>
          <ac:cxnSpMkLst>
            <pc:docMk/>
            <pc:sldMk cId="3898286484" sldId="338"/>
            <ac:cxnSpMk id="643" creationId="{AA3A236F-A303-58D1-9447-3D6158675548}"/>
          </ac:cxnSpMkLst>
        </pc:cxnChg>
        <pc:cxnChg chg="mod ord">
          <ac:chgData name="Philippe Karan" userId="c2e8f618-9ffe-4e23-aa52-34539506ef1c" providerId="ADAL" clId="{E8F4D8F7-B644-4C90-B48F-865583813CD9}" dt="2023-04-20T22:55:12.461" v="8390" actId="5736"/>
          <ac:cxnSpMkLst>
            <pc:docMk/>
            <pc:sldMk cId="3898286484" sldId="338"/>
            <ac:cxnSpMk id="669" creationId="{9C9893B9-DA24-E700-B3E2-A5996C71D6C0}"/>
          </ac:cxnSpMkLst>
        </pc:cxnChg>
        <pc:cxnChg chg="add mod">
          <ac:chgData name="Philippe Karan" userId="c2e8f618-9ffe-4e23-aa52-34539506ef1c" providerId="ADAL" clId="{E8F4D8F7-B644-4C90-B48F-865583813CD9}" dt="2023-04-20T22:55:12.461" v="8390" actId="5736"/>
          <ac:cxnSpMkLst>
            <pc:docMk/>
            <pc:sldMk cId="3898286484" sldId="338"/>
            <ac:cxnSpMk id="672" creationId="{06FBDE06-6C81-109F-6199-784AF6E09B48}"/>
          </ac:cxnSpMkLst>
        </pc:cxnChg>
        <pc:cxnChg chg="mod">
          <ac:chgData name="Philippe Karan" userId="c2e8f618-9ffe-4e23-aa52-34539506ef1c" providerId="ADAL" clId="{E8F4D8F7-B644-4C90-B48F-865583813CD9}" dt="2023-04-20T22:55:12.461" v="8390" actId="5736"/>
          <ac:cxnSpMkLst>
            <pc:docMk/>
            <pc:sldMk cId="3898286484" sldId="338"/>
            <ac:cxnSpMk id="674" creationId="{79D9699F-4DA7-D160-E599-76BB64ED85ED}"/>
          </ac:cxnSpMkLst>
        </pc:cxnChg>
        <pc:cxnChg chg="add del mod">
          <ac:chgData name="Philippe Karan" userId="c2e8f618-9ffe-4e23-aa52-34539506ef1c" providerId="ADAL" clId="{E8F4D8F7-B644-4C90-B48F-865583813CD9}" dt="2023-04-19T14:05:53.810" v="6836" actId="478"/>
          <ac:cxnSpMkLst>
            <pc:docMk/>
            <pc:sldMk cId="3898286484" sldId="338"/>
            <ac:cxnSpMk id="678" creationId="{D31AFA8B-863A-BA98-F86A-0D0CAF8A3102}"/>
          </ac:cxnSpMkLst>
        </pc:cxnChg>
        <pc:cxnChg chg="add mod">
          <ac:chgData name="Philippe Karan" userId="c2e8f618-9ffe-4e23-aa52-34539506ef1c" providerId="ADAL" clId="{E8F4D8F7-B644-4C90-B48F-865583813CD9}" dt="2023-04-20T22:55:12.461" v="8390" actId="5736"/>
          <ac:cxnSpMkLst>
            <pc:docMk/>
            <pc:sldMk cId="3898286484" sldId="338"/>
            <ac:cxnSpMk id="682" creationId="{BAE36233-11B1-F23C-FA0D-C5134F4DFA8E}"/>
          </ac:cxnSpMkLst>
        </pc:cxnChg>
        <pc:cxnChg chg="add del mod">
          <ac:chgData name="Philippe Karan" userId="c2e8f618-9ffe-4e23-aa52-34539506ef1c" providerId="ADAL" clId="{E8F4D8F7-B644-4C90-B48F-865583813CD9}" dt="2023-04-19T12:23:23.278" v="6222" actId="478"/>
          <ac:cxnSpMkLst>
            <pc:docMk/>
            <pc:sldMk cId="3898286484" sldId="338"/>
            <ac:cxnSpMk id="683" creationId="{95FC9CBF-B755-6921-C989-8D205580187B}"/>
          </ac:cxnSpMkLst>
        </pc:cxnChg>
        <pc:cxnChg chg="add mod">
          <ac:chgData name="Philippe Karan" userId="c2e8f618-9ffe-4e23-aa52-34539506ef1c" providerId="ADAL" clId="{E8F4D8F7-B644-4C90-B48F-865583813CD9}" dt="2023-04-20T22:55:12.461" v="8390" actId="5736"/>
          <ac:cxnSpMkLst>
            <pc:docMk/>
            <pc:sldMk cId="3898286484" sldId="338"/>
            <ac:cxnSpMk id="693" creationId="{F4F3418C-9535-B576-6FEC-03A254070524}"/>
          </ac:cxnSpMkLst>
        </pc:cxnChg>
        <pc:cxnChg chg="add mod">
          <ac:chgData name="Philippe Karan" userId="c2e8f618-9ffe-4e23-aa52-34539506ef1c" providerId="ADAL" clId="{E8F4D8F7-B644-4C90-B48F-865583813CD9}" dt="2023-04-20T22:55:12.461" v="8390" actId="5736"/>
          <ac:cxnSpMkLst>
            <pc:docMk/>
            <pc:sldMk cId="3898286484" sldId="338"/>
            <ac:cxnSpMk id="694" creationId="{C5F87F7A-0826-4E77-E586-66F07236FAD3}"/>
          </ac:cxnSpMkLst>
        </pc:cxnChg>
        <pc:cxnChg chg="del mod">
          <ac:chgData name="Philippe Karan" userId="c2e8f618-9ffe-4e23-aa52-34539506ef1c" providerId="ADAL" clId="{E8F4D8F7-B644-4C90-B48F-865583813CD9}" dt="2023-04-19T02:09:08.841" v="5919" actId="478"/>
          <ac:cxnSpMkLst>
            <pc:docMk/>
            <pc:sldMk cId="3898286484" sldId="338"/>
            <ac:cxnSpMk id="699" creationId="{378F3327-D668-D887-8D9E-DC009EEA82E4}"/>
          </ac:cxnSpMkLst>
        </pc:cxnChg>
        <pc:cxnChg chg="add mod">
          <ac:chgData name="Philippe Karan" userId="c2e8f618-9ffe-4e23-aa52-34539506ef1c" providerId="ADAL" clId="{E8F4D8F7-B644-4C90-B48F-865583813CD9}" dt="2023-04-20T22:55:12.461" v="8390" actId="5736"/>
          <ac:cxnSpMkLst>
            <pc:docMk/>
            <pc:sldMk cId="3898286484" sldId="338"/>
            <ac:cxnSpMk id="700" creationId="{F07875DA-81CF-C046-B3CC-1B89E18B84E4}"/>
          </ac:cxnSpMkLst>
        </pc:cxnChg>
        <pc:cxnChg chg="add del mod">
          <ac:chgData name="Philippe Karan" userId="c2e8f618-9ffe-4e23-aa52-34539506ef1c" providerId="ADAL" clId="{E8F4D8F7-B644-4C90-B48F-865583813CD9}" dt="2023-04-19T14:11:26.258" v="6910" actId="478"/>
          <ac:cxnSpMkLst>
            <pc:docMk/>
            <pc:sldMk cId="3898286484" sldId="338"/>
            <ac:cxnSpMk id="704" creationId="{1539622B-2F57-6898-518E-426DB4E7A102}"/>
          </ac:cxnSpMkLst>
        </pc:cxnChg>
        <pc:cxnChg chg="mod">
          <ac:chgData name="Philippe Karan" userId="c2e8f618-9ffe-4e23-aa52-34539506ef1c" providerId="ADAL" clId="{E8F4D8F7-B644-4C90-B48F-865583813CD9}" dt="2023-04-20T22:55:12.461" v="8390" actId="5736"/>
          <ac:cxnSpMkLst>
            <pc:docMk/>
            <pc:sldMk cId="3898286484" sldId="338"/>
            <ac:cxnSpMk id="707" creationId="{B6A8A4E9-ADFC-6766-00B4-77D9CE3E646C}"/>
          </ac:cxnSpMkLst>
        </pc:cxnChg>
        <pc:cxnChg chg="add mod ord">
          <ac:chgData name="Philippe Karan" userId="c2e8f618-9ffe-4e23-aa52-34539506ef1c" providerId="ADAL" clId="{E8F4D8F7-B644-4C90-B48F-865583813CD9}" dt="2023-04-20T22:55:12.461" v="8390" actId="5736"/>
          <ac:cxnSpMkLst>
            <pc:docMk/>
            <pc:sldMk cId="3898286484" sldId="338"/>
            <ac:cxnSpMk id="717" creationId="{0BC084E5-36FF-D589-0A38-F98795BCCAD7}"/>
          </ac:cxnSpMkLst>
        </pc:cxnChg>
        <pc:cxnChg chg="add mod">
          <ac:chgData name="Philippe Karan" userId="c2e8f618-9ffe-4e23-aa52-34539506ef1c" providerId="ADAL" clId="{E8F4D8F7-B644-4C90-B48F-865583813CD9}" dt="2023-04-20T22:55:12.461" v="8390" actId="5736"/>
          <ac:cxnSpMkLst>
            <pc:docMk/>
            <pc:sldMk cId="3898286484" sldId="338"/>
            <ac:cxnSpMk id="720" creationId="{3FBEB507-087B-ABA2-8766-D3B748EB6595}"/>
          </ac:cxnSpMkLst>
        </pc:cxnChg>
        <pc:cxnChg chg="add del mod">
          <ac:chgData name="Philippe Karan" userId="c2e8f618-9ffe-4e23-aa52-34539506ef1c" providerId="ADAL" clId="{E8F4D8F7-B644-4C90-B48F-865583813CD9}" dt="2023-04-19T14:25:09.049" v="7223" actId="478"/>
          <ac:cxnSpMkLst>
            <pc:docMk/>
            <pc:sldMk cId="3898286484" sldId="338"/>
            <ac:cxnSpMk id="724" creationId="{3D757261-0918-A7AF-7501-A023CEFC3734}"/>
          </ac:cxnSpMkLst>
        </pc:cxnChg>
        <pc:cxnChg chg="add mod">
          <ac:chgData name="Philippe Karan" userId="c2e8f618-9ffe-4e23-aa52-34539506ef1c" providerId="ADAL" clId="{E8F4D8F7-B644-4C90-B48F-865583813CD9}" dt="2023-04-19T15:27:39.183" v="7901" actId="1076"/>
          <ac:cxnSpMkLst>
            <pc:docMk/>
            <pc:sldMk cId="3898286484" sldId="338"/>
            <ac:cxnSpMk id="727" creationId="{D049CDB4-833A-BD9F-E4BC-7138391DC695}"/>
          </ac:cxnSpMkLst>
        </pc:cxnChg>
        <pc:cxnChg chg="mod">
          <ac:chgData name="Philippe Karan" userId="c2e8f618-9ffe-4e23-aa52-34539506ef1c" providerId="ADAL" clId="{E8F4D8F7-B644-4C90-B48F-865583813CD9}" dt="2023-04-20T22:55:12.461" v="8390" actId="5736"/>
          <ac:cxnSpMkLst>
            <pc:docMk/>
            <pc:sldMk cId="3898286484" sldId="338"/>
            <ac:cxnSpMk id="730" creationId="{68314B4A-0A17-3E35-37CC-82BD2E658705}"/>
          </ac:cxnSpMkLst>
        </pc:cxnChg>
        <pc:cxnChg chg="add del mod">
          <ac:chgData name="Philippe Karan" userId="c2e8f618-9ffe-4e23-aa52-34539506ef1c" providerId="ADAL" clId="{E8F4D8F7-B644-4C90-B48F-865583813CD9}" dt="2023-04-19T14:30:57.362" v="7317" actId="478"/>
          <ac:cxnSpMkLst>
            <pc:docMk/>
            <pc:sldMk cId="3898286484" sldId="338"/>
            <ac:cxnSpMk id="747" creationId="{36F25C7C-A4AB-4A74-CA1C-B35D2E4131BB}"/>
          </ac:cxnSpMkLst>
        </pc:cxnChg>
        <pc:cxnChg chg="mod">
          <ac:chgData name="Philippe Karan" userId="c2e8f618-9ffe-4e23-aa52-34539506ef1c" providerId="ADAL" clId="{E8F4D8F7-B644-4C90-B48F-865583813CD9}" dt="2023-04-20T22:55:12.461" v="8390" actId="5736"/>
          <ac:cxnSpMkLst>
            <pc:docMk/>
            <pc:sldMk cId="3898286484" sldId="338"/>
            <ac:cxnSpMk id="760" creationId="{5AC51849-A6B4-7DCF-3BC6-6FE29F4ADEE0}"/>
          </ac:cxnSpMkLst>
        </pc:cxnChg>
        <pc:cxnChg chg="mod">
          <ac:chgData name="Philippe Karan" userId="c2e8f618-9ffe-4e23-aa52-34539506ef1c" providerId="ADAL" clId="{E8F4D8F7-B644-4C90-B48F-865583813CD9}" dt="2023-04-19T14:32:32.265" v="7340" actId="14100"/>
          <ac:cxnSpMkLst>
            <pc:docMk/>
            <pc:sldMk cId="3898286484" sldId="338"/>
            <ac:cxnSpMk id="806" creationId="{6EB1DFDC-D841-B23D-05B0-CCE1023C7695}"/>
          </ac:cxnSpMkLst>
        </pc:cxnChg>
        <pc:cxnChg chg="mod">
          <ac:chgData name="Philippe Karan" userId="c2e8f618-9ffe-4e23-aa52-34539506ef1c" providerId="ADAL" clId="{E8F4D8F7-B644-4C90-B48F-865583813CD9}" dt="2023-04-19T14:34:05.819" v="7405" actId="1035"/>
          <ac:cxnSpMkLst>
            <pc:docMk/>
            <pc:sldMk cId="3898286484" sldId="338"/>
            <ac:cxnSpMk id="817" creationId="{0C111859-5BF3-E9C7-C2E2-56EFA12C8F86}"/>
          </ac:cxnSpMkLst>
        </pc:cxnChg>
        <pc:cxnChg chg="mod">
          <ac:chgData name="Philippe Karan" userId="c2e8f618-9ffe-4e23-aa52-34539506ef1c" providerId="ADAL" clId="{E8F4D8F7-B644-4C90-B48F-865583813CD9}" dt="2023-04-19T15:27:37.047" v="7900" actId="1076"/>
          <ac:cxnSpMkLst>
            <pc:docMk/>
            <pc:sldMk cId="3898286484" sldId="338"/>
            <ac:cxnSpMk id="819" creationId="{4B114CA3-8B4B-A642-4EF1-A7E2188A081F}"/>
          </ac:cxnSpMkLst>
        </pc:cxnChg>
      </pc:sldChg>
      <pc:sldChg chg="add">
        <pc:chgData name="Philippe Karan" userId="c2e8f618-9ffe-4e23-aa52-34539506ef1c" providerId="ADAL" clId="{E8F4D8F7-B644-4C90-B48F-865583813CD9}" dt="2023-04-21T13:19:42.201" v="8491"/>
        <pc:sldMkLst>
          <pc:docMk/>
          <pc:sldMk cId="3369987886" sldId="339"/>
        </pc:sldMkLst>
      </pc:sldChg>
      <pc:sldChg chg="add">
        <pc:chgData name="Philippe Karan" userId="c2e8f618-9ffe-4e23-aa52-34539506ef1c" providerId="ADAL" clId="{E8F4D8F7-B644-4C90-B48F-865583813CD9}" dt="2023-04-21T13:19:56.502" v="8493"/>
        <pc:sldMkLst>
          <pc:docMk/>
          <pc:sldMk cId="694477388" sldId="340"/>
        </pc:sldMkLst>
      </pc:sldChg>
      <pc:sldChg chg="addSp delSp modSp add mod delAnim modAnim">
        <pc:chgData name="Philippe Karan" userId="c2e8f618-9ffe-4e23-aa52-34539506ef1c" providerId="ADAL" clId="{E8F4D8F7-B644-4C90-B48F-865583813CD9}" dt="2023-04-21T16:37:05.139" v="10543" actId="478"/>
        <pc:sldMkLst>
          <pc:docMk/>
          <pc:sldMk cId="1077461816" sldId="341"/>
        </pc:sldMkLst>
        <pc:spChg chg="add del mod">
          <ac:chgData name="Philippe Karan" userId="c2e8f618-9ffe-4e23-aa52-34539506ef1c" providerId="ADAL" clId="{E8F4D8F7-B644-4C90-B48F-865583813CD9}" dt="2023-04-21T16:04:09.363" v="10163" actId="478"/>
          <ac:spMkLst>
            <pc:docMk/>
            <pc:sldMk cId="1077461816" sldId="341"/>
            <ac:spMk id="5" creationId="{08F59472-1E31-8BAD-A26D-CEE5BC5F2DE3}"/>
          </ac:spMkLst>
        </pc:spChg>
        <pc:spChg chg="add del mod">
          <ac:chgData name="Philippe Karan" userId="c2e8f618-9ffe-4e23-aa52-34539506ef1c" providerId="ADAL" clId="{E8F4D8F7-B644-4C90-B48F-865583813CD9}" dt="2023-04-21T16:04:09.363" v="10163" actId="478"/>
          <ac:spMkLst>
            <pc:docMk/>
            <pc:sldMk cId="1077461816" sldId="341"/>
            <ac:spMk id="6" creationId="{7007BCA2-5331-A6D6-33A3-B57C1C091CBB}"/>
          </ac:spMkLst>
        </pc:spChg>
        <pc:spChg chg="mod">
          <ac:chgData name="Philippe Karan" userId="c2e8f618-9ffe-4e23-aa52-34539506ef1c" providerId="ADAL" clId="{E8F4D8F7-B644-4C90-B48F-865583813CD9}" dt="2023-04-21T15:55:28.023" v="9945"/>
          <ac:spMkLst>
            <pc:docMk/>
            <pc:sldMk cId="1077461816" sldId="341"/>
            <ac:spMk id="8" creationId="{87D20E70-39F0-A646-1E69-34DFE4534166}"/>
          </ac:spMkLst>
        </pc:spChg>
        <pc:spChg chg="mod">
          <ac:chgData name="Philippe Karan" userId="c2e8f618-9ffe-4e23-aa52-34539506ef1c" providerId="ADAL" clId="{E8F4D8F7-B644-4C90-B48F-865583813CD9}" dt="2023-04-21T15:55:28.023" v="9945"/>
          <ac:spMkLst>
            <pc:docMk/>
            <pc:sldMk cId="1077461816" sldId="341"/>
            <ac:spMk id="9" creationId="{BA5BE322-0E8B-91AA-AD2D-5F12156747FC}"/>
          </ac:spMkLst>
        </pc:spChg>
        <pc:spChg chg="mod">
          <ac:chgData name="Philippe Karan" userId="c2e8f618-9ffe-4e23-aa52-34539506ef1c" providerId="ADAL" clId="{E8F4D8F7-B644-4C90-B48F-865583813CD9}" dt="2023-04-21T15:55:28.023" v="9945"/>
          <ac:spMkLst>
            <pc:docMk/>
            <pc:sldMk cId="1077461816" sldId="341"/>
            <ac:spMk id="10" creationId="{0664F4B0-921E-66F5-8C72-8A477B95B7EC}"/>
          </ac:spMkLst>
        </pc:spChg>
        <pc:spChg chg="mod">
          <ac:chgData name="Philippe Karan" userId="c2e8f618-9ffe-4e23-aa52-34539506ef1c" providerId="ADAL" clId="{E8F4D8F7-B644-4C90-B48F-865583813CD9}" dt="2023-04-21T15:55:28.023" v="9945"/>
          <ac:spMkLst>
            <pc:docMk/>
            <pc:sldMk cId="1077461816" sldId="341"/>
            <ac:spMk id="12" creationId="{D2FCD329-31A2-75B7-243E-2E693A7E2120}"/>
          </ac:spMkLst>
        </pc:spChg>
        <pc:spChg chg="mod">
          <ac:chgData name="Philippe Karan" userId="c2e8f618-9ffe-4e23-aa52-34539506ef1c" providerId="ADAL" clId="{E8F4D8F7-B644-4C90-B48F-865583813CD9}" dt="2023-04-21T15:55:28.023" v="9945"/>
          <ac:spMkLst>
            <pc:docMk/>
            <pc:sldMk cId="1077461816" sldId="341"/>
            <ac:spMk id="13" creationId="{5215C1CA-05D7-70FB-76FA-6186D8433D20}"/>
          </ac:spMkLst>
        </pc:spChg>
        <pc:spChg chg="mod">
          <ac:chgData name="Philippe Karan" userId="c2e8f618-9ffe-4e23-aa52-34539506ef1c" providerId="ADAL" clId="{E8F4D8F7-B644-4C90-B48F-865583813CD9}" dt="2023-04-21T15:55:28.023" v="9945"/>
          <ac:spMkLst>
            <pc:docMk/>
            <pc:sldMk cId="1077461816" sldId="341"/>
            <ac:spMk id="14" creationId="{EBDEB6A9-C6C6-E0DD-A723-65479EA39D35}"/>
          </ac:spMkLst>
        </pc:spChg>
        <pc:spChg chg="mod">
          <ac:chgData name="Philippe Karan" userId="c2e8f618-9ffe-4e23-aa52-34539506ef1c" providerId="ADAL" clId="{E8F4D8F7-B644-4C90-B48F-865583813CD9}" dt="2023-04-21T15:55:28.023" v="9945"/>
          <ac:spMkLst>
            <pc:docMk/>
            <pc:sldMk cId="1077461816" sldId="341"/>
            <ac:spMk id="16" creationId="{417176C2-DDE5-1A0E-85DA-47A1C39090B7}"/>
          </ac:spMkLst>
        </pc:spChg>
        <pc:spChg chg="mod">
          <ac:chgData name="Philippe Karan" userId="c2e8f618-9ffe-4e23-aa52-34539506ef1c" providerId="ADAL" clId="{E8F4D8F7-B644-4C90-B48F-865583813CD9}" dt="2023-04-21T15:55:28.023" v="9945"/>
          <ac:spMkLst>
            <pc:docMk/>
            <pc:sldMk cId="1077461816" sldId="341"/>
            <ac:spMk id="17" creationId="{F59E6C2A-D11A-4D17-439D-B1A2C4058A6B}"/>
          </ac:spMkLst>
        </pc:spChg>
        <pc:spChg chg="mod">
          <ac:chgData name="Philippe Karan" userId="c2e8f618-9ffe-4e23-aa52-34539506ef1c" providerId="ADAL" clId="{E8F4D8F7-B644-4C90-B48F-865583813CD9}" dt="2023-04-21T15:55:28.023" v="9945"/>
          <ac:spMkLst>
            <pc:docMk/>
            <pc:sldMk cId="1077461816" sldId="341"/>
            <ac:spMk id="18" creationId="{BC7CB9B4-E0B5-7E4A-75B7-51767DD80F1D}"/>
          </ac:spMkLst>
        </pc:spChg>
        <pc:spChg chg="mod">
          <ac:chgData name="Philippe Karan" userId="c2e8f618-9ffe-4e23-aa52-34539506ef1c" providerId="ADAL" clId="{E8F4D8F7-B644-4C90-B48F-865583813CD9}" dt="2023-04-21T15:55:28.023" v="9945"/>
          <ac:spMkLst>
            <pc:docMk/>
            <pc:sldMk cId="1077461816" sldId="341"/>
            <ac:spMk id="20" creationId="{06AB243D-4D23-345B-4939-81DA0961EC42}"/>
          </ac:spMkLst>
        </pc:spChg>
        <pc:spChg chg="mod">
          <ac:chgData name="Philippe Karan" userId="c2e8f618-9ffe-4e23-aa52-34539506ef1c" providerId="ADAL" clId="{E8F4D8F7-B644-4C90-B48F-865583813CD9}" dt="2023-04-21T15:55:28.023" v="9945"/>
          <ac:spMkLst>
            <pc:docMk/>
            <pc:sldMk cId="1077461816" sldId="341"/>
            <ac:spMk id="21" creationId="{F9872B44-9C9F-E4D5-08FE-EB08FC446C3E}"/>
          </ac:spMkLst>
        </pc:spChg>
        <pc:spChg chg="mod">
          <ac:chgData name="Philippe Karan" userId="c2e8f618-9ffe-4e23-aa52-34539506ef1c" providerId="ADAL" clId="{E8F4D8F7-B644-4C90-B48F-865583813CD9}" dt="2023-04-21T15:55:28.023" v="9945"/>
          <ac:spMkLst>
            <pc:docMk/>
            <pc:sldMk cId="1077461816" sldId="341"/>
            <ac:spMk id="22" creationId="{47BADB39-3A4B-F2A1-D48F-BE00FC37B643}"/>
          </ac:spMkLst>
        </pc:spChg>
        <pc:spChg chg="mod">
          <ac:chgData name="Philippe Karan" userId="c2e8f618-9ffe-4e23-aa52-34539506ef1c" providerId="ADAL" clId="{E8F4D8F7-B644-4C90-B48F-865583813CD9}" dt="2023-04-21T15:55:28.023" v="9945"/>
          <ac:spMkLst>
            <pc:docMk/>
            <pc:sldMk cId="1077461816" sldId="341"/>
            <ac:spMk id="24" creationId="{5697CEAD-5937-7A6D-B545-3AEA9F93A50F}"/>
          </ac:spMkLst>
        </pc:spChg>
        <pc:spChg chg="mod">
          <ac:chgData name="Philippe Karan" userId="c2e8f618-9ffe-4e23-aa52-34539506ef1c" providerId="ADAL" clId="{E8F4D8F7-B644-4C90-B48F-865583813CD9}" dt="2023-04-21T15:55:28.023" v="9945"/>
          <ac:spMkLst>
            <pc:docMk/>
            <pc:sldMk cId="1077461816" sldId="341"/>
            <ac:spMk id="25" creationId="{8C3B3EBB-3BB5-CA31-769B-6E0561ABD0E3}"/>
          </ac:spMkLst>
        </pc:spChg>
        <pc:spChg chg="mod">
          <ac:chgData name="Philippe Karan" userId="c2e8f618-9ffe-4e23-aa52-34539506ef1c" providerId="ADAL" clId="{E8F4D8F7-B644-4C90-B48F-865583813CD9}" dt="2023-04-21T15:55:28.023" v="9945"/>
          <ac:spMkLst>
            <pc:docMk/>
            <pc:sldMk cId="1077461816" sldId="341"/>
            <ac:spMk id="26" creationId="{F277F841-4F05-8AE2-7DA5-2CADC7CCA19B}"/>
          </ac:spMkLst>
        </pc:spChg>
        <pc:spChg chg="mod">
          <ac:chgData name="Philippe Karan" userId="c2e8f618-9ffe-4e23-aa52-34539506ef1c" providerId="ADAL" clId="{E8F4D8F7-B644-4C90-B48F-865583813CD9}" dt="2023-04-21T15:55:28.023" v="9945"/>
          <ac:spMkLst>
            <pc:docMk/>
            <pc:sldMk cId="1077461816" sldId="341"/>
            <ac:spMk id="28" creationId="{6E03B37F-FBCB-0AEE-1967-6359CECFC5D0}"/>
          </ac:spMkLst>
        </pc:spChg>
        <pc:spChg chg="mod">
          <ac:chgData name="Philippe Karan" userId="c2e8f618-9ffe-4e23-aa52-34539506ef1c" providerId="ADAL" clId="{E8F4D8F7-B644-4C90-B48F-865583813CD9}" dt="2023-04-21T15:55:28.023" v="9945"/>
          <ac:spMkLst>
            <pc:docMk/>
            <pc:sldMk cId="1077461816" sldId="341"/>
            <ac:spMk id="29" creationId="{4C69AD0A-11E6-6CC5-83A6-DE4121DEA2D4}"/>
          </ac:spMkLst>
        </pc:spChg>
        <pc:spChg chg="mod">
          <ac:chgData name="Philippe Karan" userId="c2e8f618-9ffe-4e23-aa52-34539506ef1c" providerId="ADAL" clId="{E8F4D8F7-B644-4C90-B48F-865583813CD9}" dt="2023-04-21T15:55:28.023" v="9945"/>
          <ac:spMkLst>
            <pc:docMk/>
            <pc:sldMk cId="1077461816" sldId="341"/>
            <ac:spMk id="30" creationId="{22CB97DD-FFD7-3D49-1E17-428077432585}"/>
          </ac:spMkLst>
        </pc:spChg>
        <pc:spChg chg="add del mod">
          <ac:chgData name="Philippe Karan" userId="c2e8f618-9ffe-4e23-aa52-34539506ef1c" providerId="ADAL" clId="{E8F4D8F7-B644-4C90-B48F-865583813CD9}" dt="2023-04-21T15:55:59.155" v="9949" actId="478"/>
          <ac:spMkLst>
            <pc:docMk/>
            <pc:sldMk cId="1077461816" sldId="341"/>
            <ac:spMk id="31" creationId="{9514696E-0511-0779-97C3-5307E4CE9CA4}"/>
          </ac:spMkLst>
        </pc:spChg>
        <pc:spChg chg="add del mod">
          <ac:chgData name="Philippe Karan" userId="c2e8f618-9ffe-4e23-aa52-34539506ef1c" providerId="ADAL" clId="{E8F4D8F7-B644-4C90-B48F-865583813CD9}" dt="2023-04-21T16:04:09.363" v="10163" actId="478"/>
          <ac:spMkLst>
            <pc:docMk/>
            <pc:sldMk cId="1077461816" sldId="341"/>
            <ac:spMk id="32" creationId="{93EB4784-F085-4666-4CCE-C6C785B65654}"/>
          </ac:spMkLst>
        </pc:spChg>
        <pc:spChg chg="add del mod">
          <ac:chgData name="Philippe Karan" userId="c2e8f618-9ffe-4e23-aa52-34539506ef1c" providerId="ADAL" clId="{E8F4D8F7-B644-4C90-B48F-865583813CD9}" dt="2023-04-21T16:00:15.115" v="10101" actId="478"/>
          <ac:spMkLst>
            <pc:docMk/>
            <pc:sldMk cId="1077461816" sldId="341"/>
            <ac:spMk id="33" creationId="{92EBA80B-DE79-963B-A7DA-621EAB2F75F1}"/>
          </ac:spMkLst>
        </pc:spChg>
        <pc:spChg chg="add del mod">
          <ac:chgData name="Philippe Karan" userId="c2e8f618-9ffe-4e23-aa52-34539506ef1c" providerId="ADAL" clId="{E8F4D8F7-B644-4C90-B48F-865583813CD9}" dt="2023-04-21T16:04:09.363" v="10163" actId="478"/>
          <ac:spMkLst>
            <pc:docMk/>
            <pc:sldMk cId="1077461816" sldId="341"/>
            <ac:spMk id="34" creationId="{1D14C473-FB9B-115F-1A1A-E83179DA22C7}"/>
          </ac:spMkLst>
        </pc:spChg>
        <pc:spChg chg="add del mod">
          <ac:chgData name="Philippe Karan" userId="c2e8f618-9ffe-4e23-aa52-34539506ef1c" providerId="ADAL" clId="{E8F4D8F7-B644-4C90-B48F-865583813CD9}" dt="2023-04-21T16:04:09.363" v="10163" actId="478"/>
          <ac:spMkLst>
            <pc:docMk/>
            <pc:sldMk cId="1077461816" sldId="341"/>
            <ac:spMk id="35" creationId="{EBA57BD4-F9C3-9FE9-4B45-B0013D614A93}"/>
          </ac:spMkLst>
        </pc:spChg>
        <pc:spChg chg="add del mod">
          <ac:chgData name="Philippe Karan" userId="c2e8f618-9ffe-4e23-aa52-34539506ef1c" providerId="ADAL" clId="{E8F4D8F7-B644-4C90-B48F-865583813CD9}" dt="2023-04-21T16:04:09.363" v="10163" actId="478"/>
          <ac:spMkLst>
            <pc:docMk/>
            <pc:sldMk cId="1077461816" sldId="341"/>
            <ac:spMk id="36" creationId="{418D31CB-65F8-000C-A9F0-F72600D0A83B}"/>
          </ac:spMkLst>
        </pc:spChg>
        <pc:spChg chg="add del mod">
          <ac:chgData name="Philippe Karan" userId="c2e8f618-9ffe-4e23-aa52-34539506ef1c" providerId="ADAL" clId="{E8F4D8F7-B644-4C90-B48F-865583813CD9}" dt="2023-04-21T16:04:09.363" v="10163" actId="478"/>
          <ac:spMkLst>
            <pc:docMk/>
            <pc:sldMk cId="1077461816" sldId="341"/>
            <ac:spMk id="37" creationId="{36579E92-CFC2-F073-3129-1482491C2EA1}"/>
          </ac:spMkLst>
        </pc:spChg>
        <pc:spChg chg="add del mod">
          <ac:chgData name="Philippe Karan" userId="c2e8f618-9ffe-4e23-aa52-34539506ef1c" providerId="ADAL" clId="{E8F4D8F7-B644-4C90-B48F-865583813CD9}" dt="2023-04-21T16:04:09.363" v="10163" actId="478"/>
          <ac:spMkLst>
            <pc:docMk/>
            <pc:sldMk cId="1077461816" sldId="341"/>
            <ac:spMk id="38" creationId="{7096A4FB-250C-8FC5-2E5A-205E7F9E98A9}"/>
          </ac:spMkLst>
        </pc:spChg>
        <pc:spChg chg="add del mod">
          <ac:chgData name="Philippe Karan" userId="c2e8f618-9ffe-4e23-aa52-34539506ef1c" providerId="ADAL" clId="{E8F4D8F7-B644-4C90-B48F-865583813CD9}" dt="2023-04-21T16:37:05.139" v="10543" actId="478"/>
          <ac:spMkLst>
            <pc:docMk/>
            <pc:sldMk cId="1077461816" sldId="341"/>
            <ac:spMk id="39" creationId="{8C6F3C86-4CC5-EF33-3F6D-42F44338DA2A}"/>
          </ac:spMkLst>
        </pc:spChg>
        <pc:grpChg chg="add del mod">
          <ac:chgData name="Philippe Karan" userId="c2e8f618-9ffe-4e23-aa52-34539506ef1c" providerId="ADAL" clId="{E8F4D8F7-B644-4C90-B48F-865583813CD9}" dt="2023-04-21T16:04:09.363" v="10163" actId="478"/>
          <ac:grpSpMkLst>
            <pc:docMk/>
            <pc:sldMk cId="1077461816" sldId="341"/>
            <ac:grpSpMk id="7" creationId="{E41D10BE-0A8A-DB96-DDCB-71AE0EBBDF0C}"/>
          </ac:grpSpMkLst>
        </pc:grpChg>
        <pc:grpChg chg="add del mod">
          <ac:chgData name="Philippe Karan" userId="c2e8f618-9ffe-4e23-aa52-34539506ef1c" providerId="ADAL" clId="{E8F4D8F7-B644-4C90-B48F-865583813CD9}" dt="2023-04-21T16:04:09.363" v="10163" actId="478"/>
          <ac:grpSpMkLst>
            <pc:docMk/>
            <pc:sldMk cId="1077461816" sldId="341"/>
            <ac:grpSpMk id="11" creationId="{47003C4D-2872-EA4E-154C-DEA0430302A8}"/>
          </ac:grpSpMkLst>
        </pc:grpChg>
        <pc:grpChg chg="add del mod">
          <ac:chgData name="Philippe Karan" userId="c2e8f618-9ffe-4e23-aa52-34539506ef1c" providerId="ADAL" clId="{E8F4D8F7-B644-4C90-B48F-865583813CD9}" dt="2023-04-21T16:04:09.363" v="10163" actId="478"/>
          <ac:grpSpMkLst>
            <pc:docMk/>
            <pc:sldMk cId="1077461816" sldId="341"/>
            <ac:grpSpMk id="15" creationId="{99AEB859-390C-97B9-FB41-F7DCC37F331C}"/>
          </ac:grpSpMkLst>
        </pc:grpChg>
        <pc:grpChg chg="add del mod">
          <ac:chgData name="Philippe Karan" userId="c2e8f618-9ffe-4e23-aa52-34539506ef1c" providerId="ADAL" clId="{E8F4D8F7-B644-4C90-B48F-865583813CD9}" dt="2023-04-21T16:04:09.363" v="10163" actId="478"/>
          <ac:grpSpMkLst>
            <pc:docMk/>
            <pc:sldMk cId="1077461816" sldId="341"/>
            <ac:grpSpMk id="19" creationId="{756EA729-1A48-CEA8-2C6D-759FCF45BF76}"/>
          </ac:grpSpMkLst>
        </pc:grpChg>
        <pc:grpChg chg="add del mod">
          <ac:chgData name="Philippe Karan" userId="c2e8f618-9ffe-4e23-aa52-34539506ef1c" providerId="ADAL" clId="{E8F4D8F7-B644-4C90-B48F-865583813CD9}" dt="2023-04-21T16:04:09.363" v="10163" actId="478"/>
          <ac:grpSpMkLst>
            <pc:docMk/>
            <pc:sldMk cId="1077461816" sldId="341"/>
            <ac:grpSpMk id="23" creationId="{6548B164-E26A-D9AA-C0BF-795A610CD97E}"/>
          </ac:grpSpMkLst>
        </pc:grpChg>
        <pc:grpChg chg="add del mod">
          <ac:chgData name="Philippe Karan" userId="c2e8f618-9ffe-4e23-aa52-34539506ef1c" providerId="ADAL" clId="{E8F4D8F7-B644-4C90-B48F-865583813CD9}" dt="2023-04-21T16:04:09.363" v="10163" actId="478"/>
          <ac:grpSpMkLst>
            <pc:docMk/>
            <pc:sldMk cId="1077461816" sldId="341"/>
            <ac:grpSpMk id="27" creationId="{F60478B5-46EB-5E6C-68A4-84D4C44F8B1F}"/>
          </ac:grpSpMkLst>
        </pc:grpChg>
      </pc:sldChg>
      <pc:sldChg chg="addSp delSp modSp add mod delAnim modAnim">
        <pc:chgData name="Philippe Karan" userId="c2e8f618-9ffe-4e23-aa52-34539506ef1c" providerId="ADAL" clId="{E8F4D8F7-B644-4C90-B48F-865583813CD9}" dt="2023-04-21T18:19:06.985" v="11438" actId="20577"/>
        <pc:sldMkLst>
          <pc:docMk/>
          <pc:sldMk cId="2141962159" sldId="342"/>
        </pc:sldMkLst>
        <pc:spChg chg="mod">
          <ac:chgData name="Philippe Karan" userId="c2e8f618-9ffe-4e23-aa52-34539506ef1c" providerId="ADAL" clId="{E8F4D8F7-B644-4C90-B48F-865583813CD9}" dt="2023-04-21T18:19:06.985" v="11438" actId="20577"/>
          <ac:spMkLst>
            <pc:docMk/>
            <pc:sldMk cId="2141962159" sldId="342"/>
            <ac:spMk id="2" creationId="{7BEE39D0-7888-3C2F-EEC5-F0F70F916254}"/>
          </ac:spMkLst>
        </pc:spChg>
        <pc:spChg chg="mod">
          <ac:chgData name="Philippe Karan" userId="c2e8f618-9ffe-4e23-aa52-34539506ef1c" providerId="ADAL" clId="{E8F4D8F7-B644-4C90-B48F-865583813CD9}" dt="2023-04-21T16:22:39.186" v="10402" actId="20577"/>
          <ac:spMkLst>
            <pc:docMk/>
            <pc:sldMk cId="2141962159" sldId="342"/>
            <ac:spMk id="3" creationId="{4207620B-4446-C7FB-F5D7-E9CB416E56D2}"/>
          </ac:spMkLst>
        </pc:spChg>
        <pc:spChg chg="add mod">
          <ac:chgData name="Philippe Karan" userId="c2e8f618-9ffe-4e23-aa52-34539506ef1c" providerId="ADAL" clId="{E8F4D8F7-B644-4C90-B48F-865583813CD9}" dt="2023-04-21T16:23:44.519" v="10441" actId="1076"/>
          <ac:spMkLst>
            <pc:docMk/>
            <pc:sldMk cId="2141962159" sldId="342"/>
            <ac:spMk id="5" creationId="{FC1F61FA-2CA2-94A1-8214-9AF774AC2BC0}"/>
          </ac:spMkLst>
        </pc:spChg>
        <pc:spChg chg="add del mod">
          <ac:chgData name="Philippe Karan" userId="c2e8f618-9ffe-4e23-aa52-34539506ef1c" providerId="ADAL" clId="{E8F4D8F7-B644-4C90-B48F-865583813CD9}" dt="2023-04-21T16:22:56.539" v="10413"/>
          <ac:spMkLst>
            <pc:docMk/>
            <pc:sldMk cId="2141962159" sldId="342"/>
            <ac:spMk id="7" creationId="{463980C1-6D9D-0B53-198F-E013BE3FD552}"/>
          </ac:spMkLst>
        </pc:spChg>
        <pc:spChg chg="del">
          <ac:chgData name="Philippe Karan" userId="c2e8f618-9ffe-4e23-aa52-34539506ef1c" providerId="ADAL" clId="{E8F4D8F7-B644-4C90-B48F-865583813CD9}" dt="2023-04-21T16:18:36.160" v="10342" actId="478"/>
          <ac:spMkLst>
            <pc:docMk/>
            <pc:sldMk cId="2141962159" sldId="342"/>
            <ac:spMk id="9" creationId="{9F0E17E5-7D1E-8E00-E406-4B4F4AD90DD0}"/>
          </ac:spMkLst>
        </pc:spChg>
        <pc:spChg chg="mod">
          <ac:chgData name="Philippe Karan" userId="c2e8f618-9ffe-4e23-aa52-34539506ef1c" providerId="ADAL" clId="{E8F4D8F7-B644-4C90-B48F-865583813CD9}" dt="2023-04-21T16:23:20.511" v="10430"/>
          <ac:spMkLst>
            <pc:docMk/>
            <pc:sldMk cId="2141962159" sldId="342"/>
            <ac:spMk id="11" creationId="{ABFBAE67-F265-0DD0-1D79-B745E7681FFB}"/>
          </ac:spMkLst>
        </pc:spChg>
        <pc:spChg chg="del">
          <ac:chgData name="Philippe Karan" userId="c2e8f618-9ffe-4e23-aa52-34539506ef1c" providerId="ADAL" clId="{E8F4D8F7-B644-4C90-B48F-865583813CD9}" dt="2023-04-21T16:18:36.160" v="10342" actId="478"/>
          <ac:spMkLst>
            <pc:docMk/>
            <pc:sldMk cId="2141962159" sldId="342"/>
            <ac:spMk id="12" creationId="{BE336E63-CB46-8564-7A1A-511112F78F02}"/>
          </ac:spMkLst>
        </pc:spChg>
        <pc:spChg chg="mod">
          <ac:chgData name="Philippe Karan" userId="c2e8f618-9ffe-4e23-aa52-34539506ef1c" providerId="ADAL" clId="{E8F4D8F7-B644-4C90-B48F-865583813CD9}" dt="2023-04-21T16:23:20.511" v="10430"/>
          <ac:spMkLst>
            <pc:docMk/>
            <pc:sldMk cId="2141962159" sldId="342"/>
            <ac:spMk id="17" creationId="{316138A2-7BE0-23D5-0E87-668DA60CC0B4}"/>
          </ac:spMkLst>
        </pc:spChg>
        <pc:spChg chg="mod">
          <ac:chgData name="Philippe Karan" userId="c2e8f618-9ffe-4e23-aa52-34539506ef1c" providerId="ADAL" clId="{E8F4D8F7-B644-4C90-B48F-865583813CD9}" dt="2023-04-21T16:23:20.511" v="10430"/>
          <ac:spMkLst>
            <pc:docMk/>
            <pc:sldMk cId="2141962159" sldId="342"/>
            <ac:spMk id="18" creationId="{9B175F16-56D7-62F8-15F2-E2FA818A7FA6}"/>
          </ac:spMkLst>
        </pc:spChg>
        <pc:spChg chg="mod">
          <ac:chgData name="Philippe Karan" userId="c2e8f618-9ffe-4e23-aa52-34539506ef1c" providerId="ADAL" clId="{E8F4D8F7-B644-4C90-B48F-865583813CD9}" dt="2023-04-21T16:23:28.984" v="10435"/>
          <ac:spMkLst>
            <pc:docMk/>
            <pc:sldMk cId="2141962159" sldId="342"/>
            <ac:spMk id="20" creationId="{15D94973-A294-5069-0CFD-54913664B7C8}"/>
          </ac:spMkLst>
        </pc:spChg>
        <pc:spChg chg="mod">
          <ac:chgData name="Philippe Karan" userId="c2e8f618-9ffe-4e23-aa52-34539506ef1c" providerId="ADAL" clId="{E8F4D8F7-B644-4C90-B48F-865583813CD9}" dt="2023-04-21T16:23:28.984" v="10435"/>
          <ac:spMkLst>
            <pc:docMk/>
            <pc:sldMk cId="2141962159" sldId="342"/>
            <ac:spMk id="24" creationId="{5331F9A6-B778-507A-2DA3-7EB0FAA5C015}"/>
          </ac:spMkLst>
        </pc:spChg>
        <pc:spChg chg="mod">
          <ac:chgData name="Philippe Karan" userId="c2e8f618-9ffe-4e23-aa52-34539506ef1c" providerId="ADAL" clId="{E8F4D8F7-B644-4C90-B48F-865583813CD9}" dt="2023-04-21T16:23:28.984" v="10435"/>
          <ac:spMkLst>
            <pc:docMk/>
            <pc:sldMk cId="2141962159" sldId="342"/>
            <ac:spMk id="25" creationId="{0104C7A9-5E9E-BBF5-AC3C-70AD44BC7C31}"/>
          </ac:spMkLst>
        </pc:spChg>
        <pc:spChg chg="del">
          <ac:chgData name="Philippe Karan" userId="c2e8f618-9ffe-4e23-aa52-34539506ef1c" providerId="ADAL" clId="{E8F4D8F7-B644-4C90-B48F-865583813CD9}" dt="2023-04-21T16:18:36.160" v="10342" actId="478"/>
          <ac:spMkLst>
            <pc:docMk/>
            <pc:sldMk cId="2141962159" sldId="342"/>
            <ac:spMk id="26" creationId="{AE5B8DAD-7D0E-4FA6-AD79-78BC1E27CF15}"/>
          </ac:spMkLst>
        </pc:spChg>
        <pc:spChg chg="del">
          <ac:chgData name="Philippe Karan" userId="c2e8f618-9ffe-4e23-aa52-34539506ef1c" providerId="ADAL" clId="{E8F4D8F7-B644-4C90-B48F-865583813CD9}" dt="2023-04-21T16:18:36.160" v="10342" actId="478"/>
          <ac:spMkLst>
            <pc:docMk/>
            <pc:sldMk cId="2141962159" sldId="342"/>
            <ac:spMk id="27" creationId="{36052C7B-659F-8461-9FF8-0D095EA4E033}"/>
          </ac:spMkLst>
        </pc:spChg>
        <pc:spChg chg="del">
          <ac:chgData name="Philippe Karan" userId="c2e8f618-9ffe-4e23-aa52-34539506ef1c" providerId="ADAL" clId="{E8F4D8F7-B644-4C90-B48F-865583813CD9}" dt="2023-04-21T16:18:36.160" v="10342" actId="478"/>
          <ac:spMkLst>
            <pc:docMk/>
            <pc:sldMk cId="2141962159" sldId="342"/>
            <ac:spMk id="28" creationId="{F5F69A76-3B33-F885-2089-D66539DC5B56}"/>
          </ac:spMkLst>
        </pc:spChg>
        <pc:spChg chg="mod">
          <ac:chgData name="Philippe Karan" userId="c2e8f618-9ffe-4e23-aa52-34539506ef1c" providerId="ADAL" clId="{E8F4D8F7-B644-4C90-B48F-865583813CD9}" dt="2023-04-21T16:23:32.312" v="10438"/>
          <ac:spMkLst>
            <pc:docMk/>
            <pc:sldMk cId="2141962159" sldId="342"/>
            <ac:spMk id="31" creationId="{2676589F-8B1A-A9B1-1490-C839E595C745}"/>
          </ac:spMkLst>
        </pc:spChg>
        <pc:spChg chg="del">
          <ac:chgData name="Philippe Karan" userId="c2e8f618-9ffe-4e23-aa52-34539506ef1c" providerId="ADAL" clId="{E8F4D8F7-B644-4C90-B48F-865583813CD9}" dt="2023-04-21T16:18:36.160" v="10342" actId="478"/>
          <ac:spMkLst>
            <pc:docMk/>
            <pc:sldMk cId="2141962159" sldId="342"/>
            <ac:spMk id="35" creationId="{47B00376-E0CA-AB54-7681-2422492E578A}"/>
          </ac:spMkLst>
        </pc:spChg>
        <pc:spChg chg="mod">
          <ac:chgData name="Philippe Karan" userId="c2e8f618-9ffe-4e23-aa52-34539506ef1c" providerId="ADAL" clId="{E8F4D8F7-B644-4C90-B48F-865583813CD9}" dt="2023-04-21T16:23:32.312" v="10438"/>
          <ac:spMkLst>
            <pc:docMk/>
            <pc:sldMk cId="2141962159" sldId="342"/>
            <ac:spMk id="41" creationId="{2A304449-7464-9A7D-DEC2-0039CB12EBD6}"/>
          </ac:spMkLst>
        </pc:spChg>
        <pc:spChg chg="mod">
          <ac:chgData name="Philippe Karan" userId="c2e8f618-9ffe-4e23-aa52-34539506ef1c" providerId="ADAL" clId="{E8F4D8F7-B644-4C90-B48F-865583813CD9}" dt="2023-04-21T16:23:32.312" v="10438"/>
          <ac:spMkLst>
            <pc:docMk/>
            <pc:sldMk cId="2141962159" sldId="342"/>
            <ac:spMk id="42" creationId="{FA849175-6BC9-7C2E-B642-9168130B810C}"/>
          </ac:spMkLst>
        </pc:spChg>
        <pc:spChg chg="del">
          <ac:chgData name="Philippe Karan" userId="c2e8f618-9ffe-4e23-aa52-34539506ef1c" providerId="ADAL" clId="{E8F4D8F7-B644-4C90-B48F-865583813CD9}" dt="2023-04-21T16:18:36.160" v="10342" actId="478"/>
          <ac:spMkLst>
            <pc:docMk/>
            <pc:sldMk cId="2141962159" sldId="342"/>
            <ac:spMk id="79" creationId="{A75041C3-BF4A-98F2-9679-FA43565FE532}"/>
          </ac:spMkLst>
        </pc:spChg>
        <pc:spChg chg="del">
          <ac:chgData name="Philippe Karan" userId="c2e8f618-9ffe-4e23-aa52-34539506ef1c" providerId="ADAL" clId="{E8F4D8F7-B644-4C90-B48F-865583813CD9}" dt="2023-04-21T16:18:36.160" v="10342" actId="478"/>
          <ac:spMkLst>
            <pc:docMk/>
            <pc:sldMk cId="2141962159" sldId="342"/>
            <ac:spMk id="80" creationId="{91ADDD0F-F4A5-D8DA-2607-394B9C524207}"/>
          </ac:spMkLst>
        </pc:spChg>
        <pc:spChg chg="del">
          <ac:chgData name="Philippe Karan" userId="c2e8f618-9ffe-4e23-aa52-34539506ef1c" providerId="ADAL" clId="{E8F4D8F7-B644-4C90-B48F-865583813CD9}" dt="2023-04-21T16:18:36.160" v="10342" actId="478"/>
          <ac:spMkLst>
            <pc:docMk/>
            <pc:sldMk cId="2141962159" sldId="342"/>
            <ac:spMk id="83" creationId="{D9240D3A-3F96-4968-FF55-930668C8DA9E}"/>
          </ac:spMkLst>
        </pc:spChg>
        <pc:spChg chg="del">
          <ac:chgData name="Philippe Karan" userId="c2e8f618-9ffe-4e23-aa52-34539506ef1c" providerId="ADAL" clId="{E8F4D8F7-B644-4C90-B48F-865583813CD9}" dt="2023-04-21T16:18:36.160" v="10342" actId="478"/>
          <ac:spMkLst>
            <pc:docMk/>
            <pc:sldMk cId="2141962159" sldId="342"/>
            <ac:spMk id="84" creationId="{226792E6-1515-8B8B-CD75-C5C5DB0336FB}"/>
          </ac:spMkLst>
        </pc:spChg>
        <pc:spChg chg="del">
          <ac:chgData name="Philippe Karan" userId="c2e8f618-9ffe-4e23-aa52-34539506ef1c" providerId="ADAL" clId="{E8F4D8F7-B644-4C90-B48F-865583813CD9}" dt="2023-04-21T16:18:36.160" v="10342" actId="478"/>
          <ac:spMkLst>
            <pc:docMk/>
            <pc:sldMk cId="2141962159" sldId="342"/>
            <ac:spMk id="86" creationId="{AD6A66FA-0A08-DC5A-4144-596AB5005426}"/>
          </ac:spMkLst>
        </pc:spChg>
        <pc:spChg chg="del">
          <ac:chgData name="Philippe Karan" userId="c2e8f618-9ffe-4e23-aa52-34539506ef1c" providerId="ADAL" clId="{E8F4D8F7-B644-4C90-B48F-865583813CD9}" dt="2023-04-21T16:18:36.160" v="10342" actId="478"/>
          <ac:spMkLst>
            <pc:docMk/>
            <pc:sldMk cId="2141962159" sldId="342"/>
            <ac:spMk id="87" creationId="{367AA23F-A1C3-1DFA-592E-C2F746AA36C9}"/>
          </ac:spMkLst>
        </pc:spChg>
        <pc:spChg chg="del">
          <ac:chgData name="Philippe Karan" userId="c2e8f618-9ffe-4e23-aa52-34539506ef1c" providerId="ADAL" clId="{E8F4D8F7-B644-4C90-B48F-865583813CD9}" dt="2023-04-21T16:18:36.160" v="10342" actId="478"/>
          <ac:spMkLst>
            <pc:docMk/>
            <pc:sldMk cId="2141962159" sldId="342"/>
            <ac:spMk id="88" creationId="{8BB74134-0430-027F-FCCB-C75ACAB58DAA}"/>
          </ac:spMkLst>
        </pc:spChg>
        <pc:spChg chg="del">
          <ac:chgData name="Philippe Karan" userId="c2e8f618-9ffe-4e23-aa52-34539506ef1c" providerId="ADAL" clId="{E8F4D8F7-B644-4C90-B48F-865583813CD9}" dt="2023-04-21T16:18:36.160" v="10342" actId="478"/>
          <ac:spMkLst>
            <pc:docMk/>
            <pc:sldMk cId="2141962159" sldId="342"/>
            <ac:spMk id="89" creationId="{9C7B9360-66B5-A1B0-A138-05BEA6920AB1}"/>
          </ac:spMkLst>
        </pc:spChg>
        <pc:spChg chg="del">
          <ac:chgData name="Philippe Karan" userId="c2e8f618-9ffe-4e23-aa52-34539506ef1c" providerId="ADAL" clId="{E8F4D8F7-B644-4C90-B48F-865583813CD9}" dt="2023-04-21T16:18:36.160" v="10342" actId="478"/>
          <ac:spMkLst>
            <pc:docMk/>
            <pc:sldMk cId="2141962159" sldId="342"/>
            <ac:spMk id="94" creationId="{B9904CA2-906D-92B0-276F-C188022385ED}"/>
          </ac:spMkLst>
        </pc:spChg>
        <pc:spChg chg="del">
          <ac:chgData name="Philippe Karan" userId="c2e8f618-9ffe-4e23-aa52-34539506ef1c" providerId="ADAL" clId="{E8F4D8F7-B644-4C90-B48F-865583813CD9}" dt="2023-04-21T16:18:36.160" v="10342" actId="478"/>
          <ac:spMkLst>
            <pc:docMk/>
            <pc:sldMk cId="2141962159" sldId="342"/>
            <ac:spMk id="121" creationId="{857C5C47-3FDB-637B-F008-7A800F543065}"/>
          </ac:spMkLst>
        </pc:spChg>
        <pc:spChg chg="del">
          <ac:chgData name="Philippe Karan" userId="c2e8f618-9ffe-4e23-aa52-34539506ef1c" providerId="ADAL" clId="{E8F4D8F7-B644-4C90-B48F-865583813CD9}" dt="2023-04-21T16:18:36.160" v="10342" actId="478"/>
          <ac:spMkLst>
            <pc:docMk/>
            <pc:sldMk cId="2141962159" sldId="342"/>
            <ac:spMk id="122" creationId="{ECD70FF5-50A7-E2D3-DFCD-B670294CD333}"/>
          </ac:spMkLst>
        </pc:spChg>
        <pc:spChg chg="del">
          <ac:chgData name="Philippe Karan" userId="c2e8f618-9ffe-4e23-aa52-34539506ef1c" providerId="ADAL" clId="{E8F4D8F7-B644-4C90-B48F-865583813CD9}" dt="2023-04-21T16:18:36.160" v="10342" actId="478"/>
          <ac:spMkLst>
            <pc:docMk/>
            <pc:sldMk cId="2141962159" sldId="342"/>
            <ac:spMk id="147" creationId="{DF86AFDC-CD85-5BC7-095F-E99326855473}"/>
          </ac:spMkLst>
        </pc:spChg>
        <pc:spChg chg="del">
          <ac:chgData name="Philippe Karan" userId="c2e8f618-9ffe-4e23-aa52-34539506ef1c" providerId="ADAL" clId="{E8F4D8F7-B644-4C90-B48F-865583813CD9}" dt="2023-04-21T16:18:36.160" v="10342" actId="478"/>
          <ac:spMkLst>
            <pc:docMk/>
            <pc:sldMk cId="2141962159" sldId="342"/>
            <ac:spMk id="148" creationId="{E5CD4EBA-01D7-9EDF-B52A-AD510855DBE9}"/>
          </ac:spMkLst>
        </pc:spChg>
        <pc:spChg chg="del">
          <ac:chgData name="Philippe Karan" userId="c2e8f618-9ffe-4e23-aa52-34539506ef1c" providerId="ADAL" clId="{E8F4D8F7-B644-4C90-B48F-865583813CD9}" dt="2023-04-21T16:18:36.160" v="10342" actId="478"/>
          <ac:spMkLst>
            <pc:docMk/>
            <pc:sldMk cId="2141962159" sldId="342"/>
            <ac:spMk id="149" creationId="{8DB52844-BD6F-0B77-74B1-1746FBC5C8A2}"/>
          </ac:spMkLst>
        </pc:spChg>
        <pc:spChg chg="del">
          <ac:chgData name="Philippe Karan" userId="c2e8f618-9ffe-4e23-aa52-34539506ef1c" providerId="ADAL" clId="{E8F4D8F7-B644-4C90-B48F-865583813CD9}" dt="2023-04-21T16:18:36.160" v="10342" actId="478"/>
          <ac:spMkLst>
            <pc:docMk/>
            <pc:sldMk cId="2141962159" sldId="342"/>
            <ac:spMk id="150" creationId="{9FDC1AF7-80A9-C88B-D1AB-8E62F46D1D4D}"/>
          </ac:spMkLst>
        </pc:spChg>
        <pc:spChg chg="del">
          <ac:chgData name="Philippe Karan" userId="c2e8f618-9ffe-4e23-aa52-34539506ef1c" providerId="ADAL" clId="{E8F4D8F7-B644-4C90-B48F-865583813CD9}" dt="2023-04-21T16:18:36.160" v="10342" actId="478"/>
          <ac:spMkLst>
            <pc:docMk/>
            <pc:sldMk cId="2141962159" sldId="342"/>
            <ac:spMk id="151" creationId="{1636C5B1-44C1-1C6E-1962-89ECC16AA18E}"/>
          </ac:spMkLst>
        </pc:spChg>
        <pc:spChg chg="del">
          <ac:chgData name="Philippe Karan" userId="c2e8f618-9ffe-4e23-aa52-34539506ef1c" providerId="ADAL" clId="{E8F4D8F7-B644-4C90-B48F-865583813CD9}" dt="2023-04-21T16:18:36.160" v="10342" actId="478"/>
          <ac:spMkLst>
            <pc:docMk/>
            <pc:sldMk cId="2141962159" sldId="342"/>
            <ac:spMk id="152" creationId="{BA713DE2-F599-C2AE-6DB7-35A6A18F4D6C}"/>
          </ac:spMkLst>
        </pc:spChg>
        <pc:spChg chg="del">
          <ac:chgData name="Philippe Karan" userId="c2e8f618-9ffe-4e23-aa52-34539506ef1c" providerId="ADAL" clId="{E8F4D8F7-B644-4C90-B48F-865583813CD9}" dt="2023-04-21T16:18:36.160" v="10342" actId="478"/>
          <ac:spMkLst>
            <pc:docMk/>
            <pc:sldMk cId="2141962159" sldId="342"/>
            <ac:spMk id="156" creationId="{C87473C4-0DB3-4702-09BC-D08F499E0B25}"/>
          </ac:spMkLst>
        </pc:spChg>
        <pc:spChg chg="del">
          <ac:chgData name="Philippe Karan" userId="c2e8f618-9ffe-4e23-aa52-34539506ef1c" providerId="ADAL" clId="{E8F4D8F7-B644-4C90-B48F-865583813CD9}" dt="2023-04-21T16:18:36.160" v="10342" actId="478"/>
          <ac:spMkLst>
            <pc:docMk/>
            <pc:sldMk cId="2141962159" sldId="342"/>
            <ac:spMk id="166" creationId="{71C00D8D-7233-E4B3-8974-641FE6AEF058}"/>
          </ac:spMkLst>
        </pc:spChg>
        <pc:spChg chg="del">
          <ac:chgData name="Philippe Karan" userId="c2e8f618-9ffe-4e23-aa52-34539506ef1c" providerId="ADAL" clId="{E8F4D8F7-B644-4C90-B48F-865583813CD9}" dt="2023-04-21T16:18:36.160" v="10342" actId="478"/>
          <ac:spMkLst>
            <pc:docMk/>
            <pc:sldMk cId="2141962159" sldId="342"/>
            <ac:spMk id="174" creationId="{0EE63544-ADD6-AC49-13AC-2D90F789C73B}"/>
          </ac:spMkLst>
        </pc:spChg>
        <pc:spChg chg="del">
          <ac:chgData name="Philippe Karan" userId="c2e8f618-9ffe-4e23-aa52-34539506ef1c" providerId="ADAL" clId="{E8F4D8F7-B644-4C90-B48F-865583813CD9}" dt="2023-04-21T16:18:36.160" v="10342" actId="478"/>
          <ac:spMkLst>
            <pc:docMk/>
            <pc:sldMk cId="2141962159" sldId="342"/>
            <ac:spMk id="175" creationId="{7FCFE939-E2FF-605C-38C3-6DA872A00B78}"/>
          </ac:spMkLst>
        </pc:spChg>
        <pc:grpChg chg="add mod">
          <ac:chgData name="Philippe Karan" userId="c2e8f618-9ffe-4e23-aa52-34539506ef1c" providerId="ADAL" clId="{E8F4D8F7-B644-4C90-B48F-865583813CD9}" dt="2023-04-21T16:23:28.295" v="10434" actId="1076"/>
          <ac:grpSpMkLst>
            <pc:docMk/>
            <pc:sldMk cId="2141962159" sldId="342"/>
            <ac:grpSpMk id="10" creationId="{E67A4767-CE97-98D2-5E76-C378CC339022}"/>
          </ac:grpSpMkLst>
        </pc:grpChg>
        <pc:grpChg chg="mod">
          <ac:chgData name="Philippe Karan" userId="c2e8f618-9ffe-4e23-aa52-34539506ef1c" providerId="ADAL" clId="{E8F4D8F7-B644-4C90-B48F-865583813CD9}" dt="2023-04-21T16:23:20.511" v="10430"/>
          <ac:grpSpMkLst>
            <pc:docMk/>
            <pc:sldMk cId="2141962159" sldId="342"/>
            <ac:grpSpMk id="13" creationId="{26A36107-EA07-840F-4E12-B86E77BA42B5}"/>
          </ac:grpSpMkLst>
        </pc:grpChg>
        <pc:grpChg chg="add mod">
          <ac:chgData name="Philippe Karan" userId="c2e8f618-9ffe-4e23-aa52-34539506ef1c" providerId="ADAL" clId="{E8F4D8F7-B644-4C90-B48F-865583813CD9}" dt="2023-04-21T16:23:31.414" v="10437" actId="1076"/>
          <ac:grpSpMkLst>
            <pc:docMk/>
            <pc:sldMk cId="2141962159" sldId="342"/>
            <ac:grpSpMk id="19" creationId="{F56C92C3-EEBF-BE50-12C1-CD2B6B1720FD}"/>
          </ac:grpSpMkLst>
        </pc:grpChg>
        <pc:grpChg chg="mod">
          <ac:chgData name="Philippe Karan" userId="c2e8f618-9ffe-4e23-aa52-34539506ef1c" providerId="ADAL" clId="{E8F4D8F7-B644-4C90-B48F-865583813CD9}" dt="2023-04-21T16:23:28.984" v="10435"/>
          <ac:grpSpMkLst>
            <pc:docMk/>
            <pc:sldMk cId="2141962159" sldId="342"/>
            <ac:grpSpMk id="21" creationId="{5E074273-34F4-22F4-5CFF-CE0BE1886396}"/>
          </ac:grpSpMkLst>
        </pc:grpChg>
        <pc:grpChg chg="add mod">
          <ac:chgData name="Philippe Karan" userId="c2e8f618-9ffe-4e23-aa52-34539506ef1c" providerId="ADAL" clId="{E8F4D8F7-B644-4C90-B48F-865583813CD9}" dt="2023-04-21T16:23:36.872" v="10440" actId="1076"/>
          <ac:grpSpMkLst>
            <pc:docMk/>
            <pc:sldMk cId="2141962159" sldId="342"/>
            <ac:grpSpMk id="29" creationId="{9E26AF8E-D123-F508-ADEB-3700217AC8FA}"/>
          </ac:grpSpMkLst>
        </pc:grpChg>
        <pc:grpChg chg="mod">
          <ac:chgData name="Philippe Karan" userId="c2e8f618-9ffe-4e23-aa52-34539506ef1c" providerId="ADAL" clId="{E8F4D8F7-B644-4C90-B48F-865583813CD9}" dt="2023-04-21T16:23:32.312" v="10438"/>
          <ac:grpSpMkLst>
            <pc:docMk/>
            <pc:sldMk cId="2141962159" sldId="342"/>
            <ac:grpSpMk id="33" creationId="{710C82A5-DCD1-625C-3719-1DD00EA64D9B}"/>
          </ac:grpSpMkLst>
        </pc:grpChg>
        <pc:grpChg chg="del">
          <ac:chgData name="Philippe Karan" userId="c2e8f618-9ffe-4e23-aa52-34539506ef1c" providerId="ADAL" clId="{E8F4D8F7-B644-4C90-B48F-865583813CD9}" dt="2023-04-21T16:18:36.160" v="10342" actId="478"/>
          <ac:grpSpMkLst>
            <pc:docMk/>
            <pc:sldMk cId="2141962159" sldId="342"/>
            <ac:grpSpMk id="73" creationId="{F5396FAD-A5D3-49E9-BE85-BA81BD81BC27}"/>
          </ac:grpSpMkLst>
        </pc:grpChg>
        <pc:grpChg chg="del">
          <ac:chgData name="Philippe Karan" userId="c2e8f618-9ffe-4e23-aa52-34539506ef1c" providerId="ADAL" clId="{E8F4D8F7-B644-4C90-B48F-865583813CD9}" dt="2023-04-21T16:18:36.160" v="10342" actId="478"/>
          <ac:grpSpMkLst>
            <pc:docMk/>
            <pc:sldMk cId="2141962159" sldId="342"/>
            <ac:grpSpMk id="74" creationId="{3FAE239A-FD12-C988-A7BB-9C278D64DBEE}"/>
          </ac:grpSpMkLst>
        </pc:grpChg>
        <pc:grpChg chg="del">
          <ac:chgData name="Philippe Karan" userId="c2e8f618-9ffe-4e23-aa52-34539506ef1c" providerId="ADAL" clId="{E8F4D8F7-B644-4C90-B48F-865583813CD9}" dt="2023-04-21T16:18:36.160" v="10342" actId="478"/>
          <ac:grpSpMkLst>
            <pc:docMk/>
            <pc:sldMk cId="2141962159" sldId="342"/>
            <ac:grpSpMk id="75" creationId="{B8A84A1D-D2D8-C538-B206-DB0703E459AD}"/>
          </ac:grpSpMkLst>
        </pc:grpChg>
        <pc:grpChg chg="del">
          <ac:chgData name="Philippe Karan" userId="c2e8f618-9ffe-4e23-aa52-34539506ef1c" providerId="ADAL" clId="{E8F4D8F7-B644-4C90-B48F-865583813CD9}" dt="2023-04-21T16:18:36.160" v="10342" actId="478"/>
          <ac:grpSpMkLst>
            <pc:docMk/>
            <pc:sldMk cId="2141962159" sldId="342"/>
            <ac:grpSpMk id="76" creationId="{3F174BC1-1D90-91E4-919C-DFFDE20E30AF}"/>
          </ac:grpSpMkLst>
        </pc:grpChg>
        <pc:grpChg chg="del">
          <ac:chgData name="Philippe Karan" userId="c2e8f618-9ffe-4e23-aa52-34539506ef1c" providerId="ADAL" clId="{E8F4D8F7-B644-4C90-B48F-865583813CD9}" dt="2023-04-21T16:18:36.160" v="10342" actId="478"/>
          <ac:grpSpMkLst>
            <pc:docMk/>
            <pc:sldMk cId="2141962159" sldId="342"/>
            <ac:grpSpMk id="77" creationId="{F804ABE0-C7D1-E4D8-280B-E6261FED43BB}"/>
          </ac:grpSpMkLst>
        </pc:grpChg>
        <pc:grpChg chg="del">
          <ac:chgData name="Philippe Karan" userId="c2e8f618-9ffe-4e23-aa52-34539506ef1c" providerId="ADAL" clId="{E8F4D8F7-B644-4C90-B48F-865583813CD9}" dt="2023-04-21T16:18:36.160" v="10342" actId="478"/>
          <ac:grpSpMkLst>
            <pc:docMk/>
            <pc:sldMk cId="2141962159" sldId="342"/>
            <ac:grpSpMk id="78" creationId="{5D8718C4-1BA3-B6FF-6055-234A63B184E6}"/>
          </ac:grpSpMkLst>
        </pc:grpChg>
        <pc:grpChg chg="del">
          <ac:chgData name="Philippe Karan" userId="c2e8f618-9ffe-4e23-aa52-34539506ef1c" providerId="ADAL" clId="{E8F4D8F7-B644-4C90-B48F-865583813CD9}" dt="2023-04-21T16:18:36.160" v="10342" actId="478"/>
          <ac:grpSpMkLst>
            <pc:docMk/>
            <pc:sldMk cId="2141962159" sldId="342"/>
            <ac:grpSpMk id="123" creationId="{225B293E-43B7-5044-DAEA-2A1BA5DEC3CB}"/>
          </ac:grpSpMkLst>
        </pc:grpChg>
        <pc:grpChg chg="del">
          <ac:chgData name="Philippe Karan" userId="c2e8f618-9ffe-4e23-aa52-34539506ef1c" providerId="ADAL" clId="{E8F4D8F7-B644-4C90-B48F-865583813CD9}" dt="2023-04-21T16:18:36.160" v="10342" actId="478"/>
          <ac:grpSpMkLst>
            <pc:docMk/>
            <pc:sldMk cId="2141962159" sldId="342"/>
            <ac:grpSpMk id="127" creationId="{8782B4AE-9F0B-3CE3-EDD8-8EAA30A84043}"/>
          </ac:grpSpMkLst>
        </pc:grpChg>
        <pc:grpChg chg="del">
          <ac:chgData name="Philippe Karan" userId="c2e8f618-9ffe-4e23-aa52-34539506ef1c" providerId="ADAL" clId="{E8F4D8F7-B644-4C90-B48F-865583813CD9}" dt="2023-04-21T16:18:36.160" v="10342" actId="478"/>
          <ac:grpSpMkLst>
            <pc:docMk/>
            <pc:sldMk cId="2141962159" sldId="342"/>
            <ac:grpSpMk id="131" creationId="{6E67B3F3-155E-381B-BDD1-F062C45486C0}"/>
          </ac:grpSpMkLst>
        </pc:grpChg>
        <pc:grpChg chg="del">
          <ac:chgData name="Philippe Karan" userId="c2e8f618-9ffe-4e23-aa52-34539506ef1c" providerId="ADAL" clId="{E8F4D8F7-B644-4C90-B48F-865583813CD9}" dt="2023-04-21T16:18:36.160" v="10342" actId="478"/>
          <ac:grpSpMkLst>
            <pc:docMk/>
            <pc:sldMk cId="2141962159" sldId="342"/>
            <ac:grpSpMk id="135" creationId="{8E601218-912F-CA6C-8E85-93EBC89643CD}"/>
          </ac:grpSpMkLst>
        </pc:grpChg>
        <pc:grpChg chg="del">
          <ac:chgData name="Philippe Karan" userId="c2e8f618-9ffe-4e23-aa52-34539506ef1c" providerId="ADAL" clId="{E8F4D8F7-B644-4C90-B48F-865583813CD9}" dt="2023-04-21T16:18:36.160" v="10342" actId="478"/>
          <ac:grpSpMkLst>
            <pc:docMk/>
            <pc:sldMk cId="2141962159" sldId="342"/>
            <ac:grpSpMk id="139" creationId="{3679EF00-CA02-C565-4EF1-5B685A674C11}"/>
          </ac:grpSpMkLst>
        </pc:grpChg>
        <pc:grpChg chg="del">
          <ac:chgData name="Philippe Karan" userId="c2e8f618-9ffe-4e23-aa52-34539506ef1c" providerId="ADAL" clId="{E8F4D8F7-B644-4C90-B48F-865583813CD9}" dt="2023-04-21T16:18:36.160" v="10342" actId="478"/>
          <ac:grpSpMkLst>
            <pc:docMk/>
            <pc:sldMk cId="2141962159" sldId="342"/>
            <ac:grpSpMk id="143" creationId="{77467591-5938-E296-A5FB-BF7B436615D0}"/>
          </ac:grpSpMkLst>
        </pc:grpChg>
        <pc:grpChg chg="del">
          <ac:chgData name="Philippe Karan" userId="c2e8f618-9ffe-4e23-aa52-34539506ef1c" providerId="ADAL" clId="{E8F4D8F7-B644-4C90-B48F-865583813CD9}" dt="2023-04-21T16:18:36.160" v="10342" actId="478"/>
          <ac:grpSpMkLst>
            <pc:docMk/>
            <pc:sldMk cId="2141962159" sldId="342"/>
            <ac:grpSpMk id="157" creationId="{0C970D8A-0CDF-7510-6E38-704C9D7A188D}"/>
          </ac:grpSpMkLst>
        </pc:grpChg>
        <pc:picChg chg="del">
          <ac:chgData name="Philippe Karan" userId="c2e8f618-9ffe-4e23-aa52-34539506ef1c" providerId="ADAL" clId="{E8F4D8F7-B644-4C90-B48F-865583813CD9}" dt="2023-04-21T16:18:36.160" v="10342" actId="478"/>
          <ac:picMkLst>
            <pc:docMk/>
            <pc:sldMk cId="2141962159" sldId="342"/>
            <ac:picMk id="6" creationId="{56AFB3D4-DCC3-CD1F-4A63-E6F6AFA03B24}"/>
          </ac:picMkLst>
        </pc:picChg>
        <pc:picChg chg="del">
          <ac:chgData name="Philippe Karan" userId="c2e8f618-9ffe-4e23-aa52-34539506ef1c" providerId="ADAL" clId="{E8F4D8F7-B644-4C90-B48F-865583813CD9}" dt="2023-04-21T16:18:36.160" v="10342" actId="478"/>
          <ac:picMkLst>
            <pc:docMk/>
            <pc:sldMk cId="2141962159" sldId="342"/>
            <ac:picMk id="8" creationId="{D3D575E9-6094-6B3A-7058-B7523191825F}"/>
          </ac:picMkLst>
        </pc:picChg>
        <pc:picChg chg="del">
          <ac:chgData name="Philippe Karan" userId="c2e8f618-9ffe-4e23-aa52-34539506ef1c" providerId="ADAL" clId="{E8F4D8F7-B644-4C90-B48F-865583813CD9}" dt="2023-04-21T16:18:36.160" v="10342" actId="478"/>
          <ac:picMkLst>
            <pc:docMk/>
            <pc:sldMk cId="2141962159" sldId="342"/>
            <ac:picMk id="14" creationId="{320F01A4-702A-C264-4BB8-59D095E520FF}"/>
          </ac:picMkLst>
        </pc:picChg>
        <pc:picChg chg="del">
          <ac:chgData name="Philippe Karan" userId="c2e8f618-9ffe-4e23-aa52-34539506ef1c" providerId="ADAL" clId="{E8F4D8F7-B644-4C90-B48F-865583813CD9}" dt="2023-04-21T16:18:37.282" v="10343" actId="478"/>
          <ac:picMkLst>
            <pc:docMk/>
            <pc:sldMk cId="2141962159" sldId="342"/>
            <ac:picMk id="30" creationId="{3A567E1C-2F46-F3BC-AC15-0DEA1D8CA15D}"/>
          </ac:picMkLst>
        </pc:picChg>
        <pc:picChg chg="del">
          <ac:chgData name="Philippe Karan" userId="c2e8f618-9ffe-4e23-aa52-34539506ef1c" providerId="ADAL" clId="{E8F4D8F7-B644-4C90-B48F-865583813CD9}" dt="2023-04-21T16:18:37.672" v="10344" actId="478"/>
          <ac:picMkLst>
            <pc:docMk/>
            <pc:sldMk cId="2141962159" sldId="342"/>
            <ac:picMk id="32" creationId="{8C1FD82A-BCCA-7A8F-5098-14C5A1E5ECC9}"/>
          </ac:picMkLst>
        </pc:picChg>
        <pc:picChg chg="del">
          <ac:chgData name="Philippe Karan" userId="c2e8f618-9ffe-4e23-aa52-34539506ef1c" providerId="ADAL" clId="{E8F4D8F7-B644-4C90-B48F-865583813CD9}" dt="2023-04-21T16:18:36.160" v="10342" actId="478"/>
          <ac:picMkLst>
            <pc:docMk/>
            <pc:sldMk cId="2141962159" sldId="342"/>
            <ac:picMk id="34" creationId="{0E6768DB-339D-1E73-EB33-E8F9F75E7D76}"/>
          </ac:picMkLst>
        </pc:picChg>
        <pc:picChg chg="add mod">
          <ac:chgData name="Philippe Karan" userId="c2e8f618-9ffe-4e23-aa52-34539506ef1c" providerId="ADAL" clId="{E8F4D8F7-B644-4C90-B48F-865583813CD9}" dt="2023-04-21T16:29:22.555" v="10472" actId="14861"/>
          <ac:picMkLst>
            <pc:docMk/>
            <pc:sldMk cId="2141962159" sldId="342"/>
            <ac:picMk id="44" creationId="{75027DE3-0298-45F3-165A-480A07F523B3}"/>
          </ac:picMkLst>
        </pc:picChg>
        <pc:picChg chg="add mod">
          <ac:chgData name="Philippe Karan" userId="c2e8f618-9ffe-4e23-aa52-34539506ef1c" providerId="ADAL" clId="{E8F4D8F7-B644-4C90-B48F-865583813CD9}" dt="2023-04-21T16:29:06.898" v="10469" actId="14861"/>
          <ac:picMkLst>
            <pc:docMk/>
            <pc:sldMk cId="2141962159" sldId="342"/>
            <ac:picMk id="47" creationId="{AD5941FE-4C37-E58A-8F14-83F7954956F1}"/>
          </ac:picMkLst>
        </pc:picChg>
        <pc:cxnChg chg="mod">
          <ac:chgData name="Philippe Karan" userId="c2e8f618-9ffe-4e23-aa52-34539506ef1c" providerId="ADAL" clId="{E8F4D8F7-B644-4C90-B48F-865583813CD9}" dt="2023-04-21T16:23:20.511" v="10430"/>
          <ac:cxnSpMkLst>
            <pc:docMk/>
            <pc:sldMk cId="2141962159" sldId="342"/>
            <ac:cxnSpMk id="15" creationId="{141240D3-F130-8D95-F511-4DED30A17AD6}"/>
          </ac:cxnSpMkLst>
        </pc:cxnChg>
        <pc:cxnChg chg="mod">
          <ac:chgData name="Philippe Karan" userId="c2e8f618-9ffe-4e23-aa52-34539506ef1c" providerId="ADAL" clId="{E8F4D8F7-B644-4C90-B48F-865583813CD9}" dt="2023-04-21T16:23:20.511" v="10430"/>
          <ac:cxnSpMkLst>
            <pc:docMk/>
            <pc:sldMk cId="2141962159" sldId="342"/>
            <ac:cxnSpMk id="16" creationId="{5FA491DD-00ED-648F-A912-F587A820AC60}"/>
          </ac:cxnSpMkLst>
        </pc:cxnChg>
        <pc:cxnChg chg="mod">
          <ac:chgData name="Philippe Karan" userId="c2e8f618-9ffe-4e23-aa52-34539506ef1c" providerId="ADAL" clId="{E8F4D8F7-B644-4C90-B48F-865583813CD9}" dt="2023-04-21T16:23:28.984" v="10435"/>
          <ac:cxnSpMkLst>
            <pc:docMk/>
            <pc:sldMk cId="2141962159" sldId="342"/>
            <ac:cxnSpMk id="22" creationId="{4F3F9016-43B7-18BC-54B6-1C94E3FC00AF}"/>
          </ac:cxnSpMkLst>
        </pc:cxnChg>
        <pc:cxnChg chg="mod">
          <ac:chgData name="Philippe Karan" userId="c2e8f618-9ffe-4e23-aa52-34539506ef1c" providerId="ADAL" clId="{E8F4D8F7-B644-4C90-B48F-865583813CD9}" dt="2023-04-21T16:23:28.984" v="10435"/>
          <ac:cxnSpMkLst>
            <pc:docMk/>
            <pc:sldMk cId="2141962159" sldId="342"/>
            <ac:cxnSpMk id="23" creationId="{2C5650C2-12F9-5B69-D007-493C89B83CE1}"/>
          </ac:cxnSpMkLst>
        </pc:cxnChg>
        <pc:cxnChg chg="mod">
          <ac:chgData name="Philippe Karan" userId="c2e8f618-9ffe-4e23-aa52-34539506ef1c" providerId="ADAL" clId="{E8F4D8F7-B644-4C90-B48F-865583813CD9}" dt="2023-04-21T16:23:32.312" v="10438"/>
          <ac:cxnSpMkLst>
            <pc:docMk/>
            <pc:sldMk cId="2141962159" sldId="342"/>
            <ac:cxnSpMk id="37" creationId="{A7516557-9433-1C11-3BA1-B18B1454488D}"/>
          </ac:cxnSpMkLst>
        </pc:cxnChg>
        <pc:cxnChg chg="mod">
          <ac:chgData name="Philippe Karan" userId="c2e8f618-9ffe-4e23-aa52-34539506ef1c" providerId="ADAL" clId="{E8F4D8F7-B644-4C90-B48F-865583813CD9}" dt="2023-04-21T16:23:32.312" v="10438"/>
          <ac:cxnSpMkLst>
            <pc:docMk/>
            <pc:sldMk cId="2141962159" sldId="342"/>
            <ac:cxnSpMk id="40" creationId="{2E2C87DF-AD4E-E198-E8E6-272D32F2D1EF}"/>
          </ac:cxnSpMkLst>
        </pc:cxnChg>
        <pc:cxnChg chg="del">
          <ac:chgData name="Philippe Karan" userId="c2e8f618-9ffe-4e23-aa52-34539506ef1c" providerId="ADAL" clId="{E8F4D8F7-B644-4C90-B48F-865583813CD9}" dt="2023-04-21T16:18:36.160" v="10342" actId="478"/>
          <ac:cxnSpMkLst>
            <pc:docMk/>
            <pc:sldMk cId="2141962159" sldId="342"/>
            <ac:cxnSpMk id="90" creationId="{8F526598-73DF-454F-1226-5DFB4DAFEAA4}"/>
          </ac:cxnSpMkLst>
        </pc:cxnChg>
        <pc:cxnChg chg="del">
          <ac:chgData name="Philippe Karan" userId="c2e8f618-9ffe-4e23-aa52-34539506ef1c" providerId="ADAL" clId="{E8F4D8F7-B644-4C90-B48F-865583813CD9}" dt="2023-04-21T16:18:36.160" v="10342" actId="478"/>
          <ac:cxnSpMkLst>
            <pc:docMk/>
            <pc:sldMk cId="2141962159" sldId="342"/>
            <ac:cxnSpMk id="91" creationId="{B210117F-A111-0E69-08F3-B5422D932CD8}"/>
          </ac:cxnSpMkLst>
        </pc:cxnChg>
        <pc:cxnChg chg="del">
          <ac:chgData name="Philippe Karan" userId="c2e8f618-9ffe-4e23-aa52-34539506ef1c" providerId="ADAL" clId="{E8F4D8F7-B644-4C90-B48F-865583813CD9}" dt="2023-04-21T16:18:36.160" v="10342" actId="478"/>
          <ac:cxnSpMkLst>
            <pc:docMk/>
            <pc:sldMk cId="2141962159" sldId="342"/>
            <ac:cxnSpMk id="154" creationId="{C241747C-B86D-46DC-57D1-B389682B7300}"/>
          </ac:cxnSpMkLst>
        </pc:cxnChg>
        <pc:cxnChg chg="del">
          <ac:chgData name="Philippe Karan" userId="c2e8f618-9ffe-4e23-aa52-34539506ef1c" providerId="ADAL" clId="{E8F4D8F7-B644-4C90-B48F-865583813CD9}" dt="2023-04-21T16:18:36.160" v="10342" actId="478"/>
          <ac:cxnSpMkLst>
            <pc:docMk/>
            <pc:sldMk cId="2141962159" sldId="342"/>
            <ac:cxnSpMk id="164" creationId="{84B5DF2D-4239-8D22-57AA-611BF334951F}"/>
          </ac:cxnSpMkLst>
        </pc:cxnChg>
        <pc:cxnChg chg="del">
          <ac:chgData name="Philippe Karan" userId="c2e8f618-9ffe-4e23-aa52-34539506ef1c" providerId="ADAL" clId="{E8F4D8F7-B644-4C90-B48F-865583813CD9}" dt="2023-04-21T16:18:36.160" v="10342" actId="478"/>
          <ac:cxnSpMkLst>
            <pc:docMk/>
            <pc:sldMk cId="2141962159" sldId="342"/>
            <ac:cxnSpMk id="167" creationId="{1B009840-4122-E3A8-73E8-067C31EB088E}"/>
          </ac:cxnSpMkLst>
        </pc:cxnChg>
        <pc:cxnChg chg="del">
          <ac:chgData name="Philippe Karan" userId="c2e8f618-9ffe-4e23-aa52-34539506ef1c" providerId="ADAL" clId="{E8F4D8F7-B644-4C90-B48F-865583813CD9}" dt="2023-04-21T16:18:36.160" v="10342" actId="478"/>
          <ac:cxnSpMkLst>
            <pc:docMk/>
            <pc:sldMk cId="2141962159" sldId="342"/>
            <ac:cxnSpMk id="169" creationId="{25CFA0F8-9F35-7828-1250-60B2183E1A16}"/>
          </ac:cxnSpMkLst>
        </pc:cxnChg>
      </pc:sldChg>
      <pc:sldChg chg="addSp delSp modSp add mod modAnim">
        <pc:chgData name="Philippe Karan" userId="c2e8f618-9ffe-4e23-aa52-34539506ef1c" providerId="ADAL" clId="{E8F4D8F7-B644-4C90-B48F-865583813CD9}" dt="2023-04-21T18:19:11.089" v="11446" actId="20577"/>
        <pc:sldMkLst>
          <pc:docMk/>
          <pc:sldMk cId="1062026828" sldId="343"/>
        </pc:sldMkLst>
        <pc:spChg chg="mod">
          <ac:chgData name="Philippe Karan" userId="c2e8f618-9ffe-4e23-aa52-34539506ef1c" providerId="ADAL" clId="{E8F4D8F7-B644-4C90-B48F-865583813CD9}" dt="2023-04-21T18:19:11.089" v="11446" actId="20577"/>
          <ac:spMkLst>
            <pc:docMk/>
            <pc:sldMk cId="1062026828" sldId="343"/>
            <ac:spMk id="2" creationId="{7BEE39D0-7888-3C2F-EEC5-F0F70F916254}"/>
          </ac:spMkLst>
        </pc:spChg>
        <pc:spChg chg="mod">
          <ac:chgData name="Philippe Karan" userId="c2e8f618-9ffe-4e23-aa52-34539506ef1c" providerId="ADAL" clId="{E8F4D8F7-B644-4C90-B48F-865583813CD9}" dt="2023-04-21T17:06:11.355" v="10629" actId="1076"/>
          <ac:spMkLst>
            <pc:docMk/>
            <pc:sldMk cId="1062026828" sldId="343"/>
            <ac:spMk id="3" creationId="{4207620B-4446-C7FB-F5D7-E9CB416E56D2}"/>
          </ac:spMkLst>
        </pc:spChg>
        <pc:spChg chg="del">
          <ac:chgData name="Philippe Karan" userId="c2e8f618-9ffe-4e23-aa52-34539506ef1c" providerId="ADAL" clId="{E8F4D8F7-B644-4C90-B48F-865583813CD9}" dt="2023-04-21T16:29:43.130" v="10477" actId="478"/>
          <ac:spMkLst>
            <pc:docMk/>
            <pc:sldMk cId="1062026828" sldId="343"/>
            <ac:spMk id="5" creationId="{FC1F61FA-2CA2-94A1-8214-9AF774AC2BC0}"/>
          </ac:spMkLst>
        </pc:spChg>
        <pc:spChg chg="add mod">
          <ac:chgData name="Philippe Karan" userId="c2e8f618-9ffe-4e23-aa52-34539506ef1c" providerId="ADAL" clId="{E8F4D8F7-B644-4C90-B48F-865583813CD9}" dt="2023-04-21T16:30:03.414" v="10481" actId="1076"/>
          <ac:spMkLst>
            <pc:docMk/>
            <pc:sldMk cId="1062026828" sldId="343"/>
            <ac:spMk id="7" creationId="{EACFE5B5-5717-8229-B699-09D6383AEFC1}"/>
          </ac:spMkLst>
        </pc:spChg>
        <pc:spChg chg="add mod">
          <ac:chgData name="Philippe Karan" userId="c2e8f618-9ffe-4e23-aa52-34539506ef1c" providerId="ADAL" clId="{E8F4D8F7-B644-4C90-B48F-865583813CD9}" dt="2023-04-21T16:30:03.414" v="10481" actId="1076"/>
          <ac:spMkLst>
            <pc:docMk/>
            <pc:sldMk cId="1062026828" sldId="343"/>
            <ac:spMk id="8" creationId="{76EEC14D-5182-D3EF-72F0-716A4076ECA8}"/>
          </ac:spMkLst>
        </pc:spChg>
        <pc:spChg chg="add mod">
          <ac:chgData name="Philippe Karan" userId="c2e8f618-9ffe-4e23-aa52-34539506ef1c" providerId="ADAL" clId="{E8F4D8F7-B644-4C90-B48F-865583813CD9}" dt="2023-04-21T17:03:13.710" v="10572" actId="20577"/>
          <ac:spMkLst>
            <pc:docMk/>
            <pc:sldMk cId="1062026828" sldId="343"/>
            <ac:spMk id="12" creationId="{0D4B6326-A9EC-88D5-BE9D-1585B75E0317}"/>
          </ac:spMkLst>
        </pc:spChg>
        <pc:spChg chg="add mod">
          <ac:chgData name="Philippe Karan" userId="c2e8f618-9ffe-4e23-aa52-34539506ef1c" providerId="ADAL" clId="{E8F4D8F7-B644-4C90-B48F-865583813CD9}" dt="2023-04-21T16:30:03.414" v="10481" actId="1076"/>
          <ac:spMkLst>
            <pc:docMk/>
            <pc:sldMk cId="1062026828" sldId="343"/>
            <ac:spMk id="14" creationId="{D106051B-3901-BA8F-F786-1B9D5070982D}"/>
          </ac:spMkLst>
        </pc:spChg>
        <pc:spChg chg="mod">
          <ac:chgData name="Philippe Karan" userId="c2e8f618-9ffe-4e23-aa52-34539506ef1c" providerId="ADAL" clId="{E8F4D8F7-B644-4C90-B48F-865583813CD9}" dt="2023-04-21T16:29:40.218" v="10476" actId="6549"/>
          <ac:spMkLst>
            <pc:docMk/>
            <pc:sldMk cId="1062026828" sldId="343"/>
            <ac:spMk id="17" creationId="{316138A2-7BE0-23D5-0E87-668DA60CC0B4}"/>
          </ac:spMkLst>
        </pc:spChg>
        <pc:spChg chg="add mod">
          <ac:chgData name="Philippe Karan" userId="c2e8f618-9ffe-4e23-aa52-34539506ef1c" providerId="ADAL" clId="{E8F4D8F7-B644-4C90-B48F-865583813CD9}" dt="2023-04-21T16:30:03.414" v="10481" actId="1076"/>
          <ac:spMkLst>
            <pc:docMk/>
            <pc:sldMk cId="1062026828" sldId="343"/>
            <ac:spMk id="26" creationId="{275731F4-150A-568F-E763-CC0A51C30D82}"/>
          </ac:spMkLst>
        </pc:spChg>
        <pc:spChg chg="add mod">
          <ac:chgData name="Philippe Karan" userId="c2e8f618-9ffe-4e23-aa52-34539506ef1c" providerId="ADAL" clId="{E8F4D8F7-B644-4C90-B48F-865583813CD9}" dt="2023-04-21T16:30:03.414" v="10481" actId="1076"/>
          <ac:spMkLst>
            <pc:docMk/>
            <pc:sldMk cId="1062026828" sldId="343"/>
            <ac:spMk id="27" creationId="{0BEBFA9A-4E81-633A-A5E4-B0EDE8488161}"/>
          </ac:spMkLst>
        </pc:spChg>
        <pc:spChg chg="add mod">
          <ac:chgData name="Philippe Karan" userId="c2e8f618-9ffe-4e23-aa52-34539506ef1c" providerId="ADAL" clId="{E8F4D8F7-B644-4C90-B48F-865583813CD9}" dt="2023-04-21T16:30:03.414" v="10481" actId="1076"/>
          <ac:spMkLst>
            <pc:docMk/>
            <pc:sldMk cId="1062026828" sldId="343"/>
            <ac:spMk id="30" creationId="{AAF60AA1-08A0-0292-4BB9-DB411F79A3B5}"/>
          </ac:spMkLst>
        </pc:spChg>
        <pc:spChg chg="add mod">
          <ac:chgData name="Philippe Karan" userId="c2e8f618-9ffe-4e23-aa52-34539506ef1c" providerId="ADAL" clId="{E8F4D8F7-B644-4C90-B48F-865583813CD9}" dt="2023-04-21T16:30:03.414" v="10481" actId="1076"/>
          <ac:spMkLst>
            <pc:docMk/>
            <pc:sldMk cId="1062026828" sldId="343"/>
            <ac:spMk id="32" creationId="{450905D5-1641-709A-AF0C-BDB5E9959D55}"/>
          </ac:spMkLst>
        </pc:spChg>
        <pc:spChg chg="add mod">
          <ac:chgData name="Philippe Karan" userId="c2e8f618-9ffe-4e23-aa52-34539506ef1c" providerId="ADAL" clId="{E8F4D8F7-B644-4C90-B48F-865583813CD9}" dt="2023-04-21T16:30:03.414" v="10481" actId="1076"/>
          <ac:spMkLst>
            <pc:docMk/>
            <pc:sldMk cId="1062026828" sldId="343"/>
            <ac:spMk id="35" creationId="{217ED15C-0DDA-5382-FE6B-D06AB40886AE}"/>
          </ac:spMkLst>
        </pc:spChg>
        <pc:spChg chg="add mod">
          <ac:chgData name="Philippe Karan" userId="c2e8f618-9ffe-4e23-aa52-34539506ef1c" providerId="ADAL" clId="{E8F4D8F7-B644-4C90-B48F-865583813CD9}" dt="2023-04-21T16:30:03.414" v="10481" actId="1076"/>
          <ac:spMkLst>
            <pc:docMk/>
            <pc:sldMk cId="1062026828" sldId="343"/>
            <ac:spMk id="36" creationId="{1518525C-B67D-14FD-FED1-4A9CC7BEEDD2}"/>
          </ac:spMkLst>
        </pc:spChg>
        <pc:spChg chg="add mod">
          <ac:chgData name="Philippe Karan" userId="c2e8f618-9ffe-4e23-aa52-34539506ef1c" providerId="ADAL" clId="{E8F4D8F7-B644-4C90-B48F-865583813CD9}" dt="2023-04-21T17:00:06.870" v="10552" actId="20577"/>
          <ac:spMkLst>
            <pc:docMk/>
            <pc:sldMk cId="1062026828" sldId="343"/>
            <ac:spMk id="43" creationId="{3D2B6D5B-54F2-147E-5C25-B559E8808906}"/>
          </ac:spMkLst>
        </pc:spChg>
        <pc:spChg chg="add mod">
          <ac:chgData name="Philippe Karan" userId="c2e8f618-9ffe-4e23-aa52-34539506ef1c" providerId="ADAL" clId="{E8F4D8F7-B644-4C90-B48F-865583813CD9}" dt="2023-04-21T17:00:15.716" v="10559" actId="1076"/>
          <ac:spMkLst>
            <pc:docMk/>
            <pc:sldMk cId="1062026828" sldId="343"/>
            <ac:spMk id="45" creationId="{264695D3-38E0-54E6-0775-1AFB0E4F3BB7}"/>
          </ac:spMkLst>
        </pc:spChg>
        <pc:spChg chg="add mod">
          <ac:chgData name="Philippe Karan" userId="c2e8f618-9ffe-4e23-aa52-34539506ef1c" providerId="ADAL" clId="{E8F4D8F7-B644-4C90-B48F-865583813CD9}" dt="2023-04-21T17:03:08.764" v="10567" actId="20577"/>
          <ac:spMkLst>
            <pc:docMk/>
            <pc:sldMk cId="1062026828" sldId="343"/>
            <ac:spMk id="46" creationId="{6F5D816F-6892-0835-4B11-DB169331ECB3}"/>
          </ac:spMkLst>
        </pc:spChg>
        <pc:spChg chg="add mod">
          <ac:chgData name="Philippe Karan" userId="c2e8f618-9ffe-4e23-aa52-34539506ef1c" providerId="ADAL" clId="{E8F4D8F7-B644-4C90-B48F-865583813CD9}" dt="2023-04-21T16:30:03.414" v="10481" actId="1076"/>
          <ac:spMkLst>
            <pc:docMk/>
            <pc:sldMk cId="1062026828" sldId="343"/>
            <ac:spMk id="49" creationId="{9DEEEF48-0563-D8BF-7124-98119F472895}"/>
          </ac:spMkLst>
        </pc:spChg>
        <pc:spChg chg="add mod">
          <ac:chgData name="Philippe Karan" userId="c2e8f618-9ffe-4e23-aa52-34539506ef1c" providerId="ADAL" clId="{E8F4D8F7-B644-4C90-B48F-865583813CD9}" dt="2023-04-21T16:30:03.414" v="10481" actId="1076"/>
          <ac:spMkLst>
            <pc:docMk/>
            <pc:sldMk cId="1062026828" sldId="343"/>
            <ac:spMk id="50" creationId="{36348125-4962-C0FF-EB79-4A389FF02319}"/>
          </ac:spMkLst>
        </pc:spChg>
        <pc:spChg chg="add mod">
          <ac:chgData name="Philippe Karan" userId="c2e8f618-9ffe-4e23-aa52-34539506ef1c" providerId="ADAL" clId="{E8F4D8F7-B644-4C90-B48F-865583813CD9}" dt="2023-04-21T16:30:03.414" v="10481" actId="1076"/>
          <ac:spMkLst>
            <pc:docMk/>
            <pc:sldMk cId="1062026828" sldId="343"/>
            <ac:spMk id="51" creationId="{1878AFA9-7985-6636-D6D3-B7DCDBA1B682}"/>
          </ac:spMkLst>
        </pc:spChg>
        <pc:spChg chg="add mod">
          <ac:chgData name="Philippe Karan" userId="c2e8f618-9ffe-4e23-aa52-34539506ef1c" providerId="ADAL" clId="{E8F4D8F7-B644-4C90-B48F-865583813CD9}" dt="2023-04-21T16:30:03.414" v="10481" actId="1076"/>
          <ac:spMkLst>
            <pc:docMk/>
            <pc:sldMk cId="1062026828" sldId="343"/>
            <ac:spMk id="52" creationId="{337D5D28-E965-3A44-EDF0-4E3476B82A06}"/>
          </ac:spMkLst>
        </pc:spChg>
        <pc:spChg chg="add mod">
          <ac:chgData name="Philippe Karan" userId="c2e8f618-9ffe-4e23-aa52-34539506ef1c" providerId="ADAL" clId="{E8F4D8F7-B644-4C90-B48F-865583813CD9}" dt="2023-04-21T16:30:03.414" v="10481" actId="1076"/>
          <ac:spMkLst>
            <pc:docMk/>
            <pc:sldMk cId="1062026828" sldId="343"/>
            <ac:spMk id="53" creationId="{2F2D8BC4-2313-8157-9431-58F4AB8B1EFB}"/>
          </ac:spMkLst>
        </pc:spChg>
        <pc:spChg chg="add mod">
          <ac:chgData name="Philippe Karan" userId="c2e8f618-9ffe-4e23-aa52-34539506ef1c" providerId="ADAL" clId="{E8F4D8F7-B644-4C90-B48F-865583813CD9}" dt="2023-04-21T16:30:03.414" v="10481" actId="1076"/>
          <ac:spMkLst>
            <pc:docMk/>
            <pc:sldMk cId="1062026828" sldId="343"/>
            <ac:spMk id="54" creationId="{D0836946-4A81-EB7E-0A40-7C04AA08F5C1}"/>
          </ac:spMkLst>
        </pc:spChg>
        <pc:spChg chg="add mod">
          <ac:chgData name="Philippe Karan" userId="c2e8f618-9ffe-4e23-aa52-34539506ef1c" providerId="ADAL" clId="{E8F4D8F7-B644-4C90-B48F-865583813CD9}" dt="2023-04-21T16:30:03.414" v="10481" actId="1076"/>
          <ac:spMkLst>
            <pc:docMk/>
            <pc:sldMk cId="1062026828" sldId="343"/>
            <ac:spMk id="55" creationId="{0748EC9B-A4F6-E46B-E101-71FECC89539F}"/>
          </ac:spMkLst>
        </pc:spChg>
        <pc:spChg chg="mod">
          <ac:chgData name="Philippe Karan" userId="c2e8f618-9ffe-4e23-aa52-34539506ef1c" providerId="ADAL" clId="{E8F4D8F7-B644-4C90-B48F-865583813CD9}" dt="2023-04-21T16:29:59.964" v="10480"/>
          <ac:spMkLst>
            <pc:docMk/>
            <pc:sldMk cId="1062026828" sldId="343"/>
            <ac:spMk id="60" creationId="{93986BA8-50EA-A96C-ACD4-7D5BA4BB0127}"/>
          </ac:spMkLst>
        </pc:spChg>
        <pc:spChg chg="mod">
          <ac:chgData name="Philippe Karan" userId="c2e8f618-9ffe-4e23-aa52-34539506ef1c" providerId="ADAL" clId="{E8F4D8F7-B644-4C90-B48F-865583813CD9}" dt="2023-04-21T16:29:59.964" v="10480"/>
          <ac:spMkLst>
            <pc:docMk/>
            <pc:sldMk cId="1062026828" sldId="343"/>
            <ac:spMk id="61" creationId="{DB87ED3D-EBFB-5725-3E1B-3958002FB123}"/>
          </ac:spMkLst>
        </pc:spChg>
        <pc:spChg chg="mod">
          <ac:chgData name="Philippe Karan" userId="c2e8f618-9ffe-4e23-aa52-34539506ef1c" providerId="ADAL" clId="{E8F4D8F7-B644-4C90-B48F-865583813CD9}" dt="2023-04-21T16:29:59.964" v="10480"/>
          <ac:spMkLst>
            <pc:docMk/>
            <pc:sldMk cId="1062026828" sldId="343"/>
            <ac:spMk id="62" creationId="{042CEA1B-A94C-3111-A3E8-BBDD7CD86E1E}"/>
          </ac:spMkLst>
        </pc:spChg>
        <pc:spChg chg="mod">
          <ac:chgData name="Philippe Karan" userId="c2e8f618-9ffe-4e23-aa52-34539506ef1c" providerId="ADAL" clId="{E8F4D8F7-B644-4C90-B48F-865583813CD9}" dt="2023-04-21T16:29:59.964" v="10480"/>
          <ac:spMkLst>
            <pc:docMk/>
            <pc:sldMk cId="1062026828" sldId="343"/>
            <ac:spMk id="64" creationId="{B07F8B97-6EE6-3FBE-98A2-50534AD36335}"/>
          </ac:spMkLst>
        </pc:spChg>
        <pc:spChg chg="mod">
          <ac:chgData name="Philippe Karan" userId="c2e8f618-9ffe-4e23-aa52-34539506ef1c" providerId="ADAL" clId="{E8F4D8F7-B644-4C90-B48F-865583813CD9}" dt="2023-04-21T16:29:59.964" v="10480"/>
          <ac:spMkLst>
            <pc:docMk/>
            <pc:sldMk cId="1062026828" sldId="343"/>
            <ac:spMk id="65" creationId="{6EAA2891-ED2C-8D5A-13D9-37BB117E5C1A}"/>
          </ac:spMkLst>
        </pc:spChg>
        <pc:spChg chg="mod">
          <ac:chgData name="Philippe Karan" userId="c2e8f618-9ffe-4e23-aa52-34539506ef1c" providerId="ADAL" clId="{E8F4D8F7-B644-4C90-B48F-865583813CD9}" dt="2023-04-21T16:29:59.964" v="10480"/>
          <ac:spMkLst>
            <pc:docMk/>
            <pc:sldMk cId="1062026828" sldId="343"/>
            <ac:spMk id="66" creationId="{24D6B42D-77A3-2C82-4779-B946F3D065CA}"/>
          </ac:spMkLst>
        </pc:spChg>
        <pc:spChg chg="mod">
          <ac:chgData name="Philippe Karan" userId="c2e8f618-9ffe-4e23-aa52-34539506ef1c" providerId="ADAL" clId="{E8F4D8F7-B644-4C90-B48F-865583813CD9}" dt="2023-04-21T16:29:59.964" v="10480"/>
          <ac:spMkLst>
            <pc:docMk/>
            <pc:sldMk cId="1062026828" sldId="343"/>
            <ac:spMk id="67" creationId="{C9E255B5-FE48-AB45-FDC3-0F24C31BBD03}"/>
          </ac:spMkLst>
        </pc:spChg>
        <pc:spChg chg="mod">
          <ac:chgData name="Philippe Karan" userId="c2e8f618-9ffe-4e23-aa52-34539506ef1c" providerId="ADAL" clId="{E8F4D8F7-B644-4C90-B48F-865583813CD9}" dt="2023-04-21T16:29:59.964" v="10480"/>
          <ac:spMkLst>
            <pc:docMk/>
            <pc:sldMk cId="1062026828" sldId="343"/>
            <ac:spMk id="68" creationId="{BB94D9D2-08BE-6B13-0151-0F3A1BF32230}"/>
          </ac:spMkLst>
        </pc:spChg>
        <pc:spChg chg="mod">
          <ac:chgData name="Philippe Karan" userId="c2e8f618-9ffe-4e23-aa52-34539506ef1c" providerId="ADAL" clId="{E8F4D8F7-B644-4C90-B48F-865583813CD9}" dt="2023-04-21T16:29:59.964" v="10480"/>
          <ac:spMkLst>
            <pc:docMk/>
            <pc:sldMk cId="1062026828" sldId="343"/>
            <ac:spMk id="70" creationId="{9FBA7D58-4AA7-45AB-2D24-36FBFE2C6FB8}"/>
          </ac:spMkLst>
        </pc:spChg>
        <pc:spChg chg="mod">
          <ac:chgData name="Philippe Karan" userId="c2e8f618-9ffe-4e23-aa52-34539506ef1c" providerId="ADAL" clId="{E8F4D8F7-B644-4C90-B48F-865583813CD9}" dt="2023-04-21T16:29:59.964" v="10480"/>
          <ac:spMkLst>
            <pc:docMk/>
            <pc:sldMk cId="1062026828" sldId="343"/>
            <ac:spMk id="72" creationId="{92B1D4FC-4A82-81C9-7064-5A2D4A742E4B}"/>
          </ac:spMkLst>
        </pc:spChg>
        <pc:spChg chg="mod">
          <ac:chgData name="Philippe Karan" userId="c2e8f618-9ffe-4e23-aa52-34539506ef1c" providerId="ADAL" clId="{E8F4D8F7-B644-4C90-B48F-865583813CD9}" dt="2023-04-21T16:29:59.964" v="10480"/>
          <ac:spMkLst>
            <pc:docMk/>
            <pc:sldMk cId="1062026828" sldId="343"/>
            <ac:spMk id="73" creationId="{42E1AF91-A99F-C185-8407-0317727AA821}"/>
          </ac:spMkLst>
        </pc:spChg>
        <pc:spChg chg="mod">
          <ac:chgData name="Philippe Karan" userId="c2e8f618-9ffe-4e23-aa52-34539506ef1c" providerId="ADAL" clId="{E8F4D8F7-B644-4C90-B48F-865583813CD9}" dt="2023-04-21T16:29:59.964" v="10480"/>
          <ac:spMkLst>
            <pc:docMk/>
            <pc:sldMk cId="1062026828" sldId="343"/>
            <ac:spMk id="74" creationId="{158C9C71-444E-C732-74CD-B75D21EADA58}"/>
          </ac:spMkLst>
        </pc:spChg>
        <pc:spChg chg="mod">
          <ac:chgData name="Philippe Karan" userId="c2e8f618-9ffe-4e23-aa52-34539506ef1c" providerId="ADAL" clId="{E8F4D8F7-B644-4C90-B48F-865583813CD9}" dt="2023-04-21T16:29:59.964" v="10480"/>
          <ac:spMkLst>
            <pc:docMk/>
            <pc:sldMk cId="1062026828" sldId="343"/>
            <ac:spMk id="75" creationId="{C40D4A9A-C27F-7841-7ABA-B95A3B9CEDEA}"/>
          </ac:spMkLst>
        </pc:spChg>
        <pc:spChg chg="mod">
          <ac:chgData name="Philippe Karan" userId="c2e8f618-9ffe-4e23-aa52-34539506ef1c" providerId="ADAL" clId="{E8F4D8F7-B644-4C90-B48F-865583813CD9}" dt="2023-04-21T16:29:59.964" v="10480"/>
          <ac:spMkLst>
            <pc:docMk/>
            <pc:sldMk cId="1062026828" sldId="343"/>
            <ac:spMk id="76" creationId="{59BF6C95-8F37-5A03-756A-D7445CC151B0}"/>
          </ac:spMkLst>
        </pc:spChg>
        <pc:spChg chg="mod">
          <ac:chgData name="Philippe Karan" userId="c2e8f618-9ffe-4e23-aa52-34539506ef1c" providerId="ADAL" clId="{E8F4D8F7-B644-4C90-B48F-865583813CD9}" dt="2023-04-21T16:29:59.964" v="10480"/>
          <ac:spMkLst>
            <pc:docMk/>
            <pc:sldMk cId="1062026828" sldId="343"/>
            <ac:spMk id="78" creationId="{84CD8826-1B02-9C42-8740-7083A2080560}"/>
          </ac:spMkLst>
        </pc:spChg>
        <pc:spChg chg="mod">
          <ac:chgData name="Philippe Karan" userId="c2e8f618-9ffe-4e23-aa52-34539506ef1c" providerId="ADAL" clId="{E8F4D8F7-B644-4C90-B48F-865583813CD9}" dt="2023-04-21T16:29:59.964" v="10480"/>
          <ac:spMkLst>
            <pc:docMk/>
            <pc:sldMk cId="1062026828" sldId="343"/>
            <ac:spMk id="80" creationId="{AD153896-9034-C411-5B0B-AB91D60F4DB8}"/>
          </ac:spMkLst>
        </pc:spChg>
        <pc:spChg chg="mod">
          <ac:chgData name="Philippe Karan" userId="c2e8f618-9ffe-4e23-aa52-34539506ef1c" providerId="ADAL" clId="{E8F4D8F7-B644-4C90-B48F-865583813CD9}" dt="2023-04-21T16:29:59.964" v="10480"/>
          <ac:spMkLst>
            <pc:docMk/>
            <pc:sldMk cId="1062026828" sldId="343"/>
            <ac:spMk id="81" creationId="{2220092D-A9A2-BFA0-8866-08D04F714937}"/>
          </ac:spMkLst>
        </pc:spChg>
        <pc:spChg chg="mod">
          <ac:chgData name="Philippe Karan" userId="c2e8f618-9ffe-4e23-aa52-34539506ef1c" providerId="ADAL" clId="{E8F4D8F7-B644-4C90-B48F-865583813CD9}" dt="2023-04-21T16:29:59.964" v="10480"/>
          <ac:spMkLst>
            <pc:docMk/>
            <pc:sldMk cId="1062026828" sldId="343"/>
            <ac:spMk id="82" creationId="{845D58F9-11EB-A41B-DB30-B30155C26D00}"/>
          </ac:spMkLst>
        </pc:spChg>
        <pc:spChg chg="mod">
          <ac:chgData name="Philippe Karan" userId="c2e8f618-9ffe-4e23-aa52-34539506ef1c" providerId="ADAL" clId="{E8F4D8F7-B644-4C90-B48F-865583813CD9}" dt="2023-04-21T16:29:59.964" v="10480"/>
          <ac:spMkLst>
            <pc:docMk/>
            <pc:sldMk cId="1062026828" sldId="343"/>
            <ac:spMk id="83" creationId="{DD6E3391-908F-C2B3-6DF7-56D805014B41}"/>
          </ac:spMkLst>
        </pc:spChg>
        <pc:spChg chg="mod">
          <ac:chgData name="Philippe Karan" userId="c2e8f618-9ffe-4e23-aa52-34539506ef1c" providerId="ADAL" clId="{E8F4D8F7-B644-4C90-B48F-865583813CD9}" dt="2023-04-21T16:29:59.964" v="10480"/>
          <ac:spMkLst>
            <pc:docMk/>
            <pc:sldMk cId="1062026828" sldId="343"/>
            <ac:spMk id="84" creationId="{19404533-C178-A330-7FD3-DF7208EC7DE5}"/>
          </ac:spMkLst>
        </pc:spChg>
        <pc:spChg chg="mod">
          <ac:chgData name="Philippe Karan" userId="c2e8f618-9ffe-4e23-aa52-34539506ef1c" providerId="ADAL" clId="{E8F4D8F7-B644-4C90-B48F-865583813CD9}" dt="2023-04-21T16:29:59.964" v="10480"/>
          <ac:spMkLst>
            <pc:docMk/>
            <pc:sldMk cId="1062026828" sldId="343"/>
            <ac:spMk id="86" creationId="{378FF9AE-A294-F619-D774-1C2948A28734}"/>
          </ac:spMkLst>
        </pc:spChg>
        <pc:spChg chg="mod">
          <ac:chgData name="Philippe Karan" userId="c2e8f618-9ffe-4e23-aa52-34539506ef1c" providerId="ADAL" clId="{E8F4D8F7-B644-4C90-B48F-865583813CD9}" dt="2023-04-21T16:29:59.964" v="10480"/>
          <ac:spMkLst>
            <pc:docMk/>
            <pc:sldMk cId="1062026828" sldId="343"/>
            <ac:spMk id="88" creationId="{576AC8DF-A278-2C06-40EA-FD357D76299C}"/>
          </ac:spMkLst>
        </pc:spChg>
        <pc:spChg chg="mod">
          <ac:chgData name="Philippe Karan" userId="c2e8f618-9ffe-4e23-aa52-34539506ef1c" providerId="ADAL" clId="{E8F4D8F7-B644-4C90-B48F-865583813CD9}" dt="2023-04-21T16:29:59.964" v="10480"/>
          <ac:spMkLst>
            <pc:docMk/>
            <pc:sldMk cId="1062026828" sldId="343"/>
            <ac:spMk id="89" creationId="{59D748F0-E8EF-E73C-35E3-3159B91C2691}"/>
          </ac:spMkLst>
        </pc:spChg>
        <pc:spChg chg="mod">
          <ac:chgData name="Philippe Karan" userId="c2e8f618-9ffe-4e23-aa52-34539506ef1c" providerId="ADAL" clId="{E8F4D8F7-B644-4C90-B48F-865583813CD9}" dt="2023-04-21T16:29:59.964" v="10480"/>
          <ac:spMkLst>
            <pc:docMk/>
            <pc:sldMk cId="1062026828" sldId="343"/>
            <ac:spMk id="90" creationId="{38BC9B42-5B5D-6BBF-DBCB-9542083A63FE}"/>
          </ac:spMkLst>
        </pc:spChg>
        <pc:spChg chg="mod">
          <ac:chgData name="Philippe Karan" userId="c2e8f618-9ffe-4e23-aa52-34539506ef1c" providerId="ADAL" clId="{E8F4D8F7-B644-4C90-B48F-865583813CD9}" dt="2023-04-21T16:29:59.964" v="10480"/>
          <ac:spMkLst>
            <pc:docMk/>
            <pc:sldMk cId="1062026828" sldId="343"/>
            <ac:spMk id="91" creationId="{125E45BD-2884-D025-315F-1B6C7E963490}"/>
          </ac:spMkLst>
        </pc:spChg>
        <pc:spChg chg="mod">
          <ac:chgData name="Philippe Karan" userId="c2e8f618-9ffe-4e23-aa52-34539506ef1c" providerId="ADAL" clId="{E8F4D8F7-B644-4C90-B48F-865583813CD9}" dt="2023-04-21T16:29:59.964" v="10480"/>
          <ac:spMkLst>
            <pc:docMk/>
            <pc:sldMk cId="1062026828" sldId="343"/>
            <ac:spMk id="92" creationId="{353D5E72-EEDC-661D-BCCC-5DE80A7F2254}"/>
          </ac:spMkLst>
        </pc:spChg>
        <pc:spChg chg="mod">
          <ac:chgData name="Philippe Karan" userId="c2e8f618-9ffe-4e23-aa52-34539506ef1c" providerId="ADAL" clId="{E8F4D8F7-B644-4C90-B48F-865583813CD9}" dt="2023-04-21T16:29:59.964" v="10480"/>
          <ac:spMkLst>
            <pc:docMk/>
            <pc:sldMk cId="1062026828" sldId="343"/>
            <ac:spMk id="94" creationId="{08392D1C-FB9A-99C4-76E2-D88049AB60A7}"/>
          </ac:spMkLst>
        </pc:spChg>
        <pc:spChg chg="mod">
          <ac:chgData name="Philippe Karan" userId="c2e8f618-9ffe-4e23-aa52-34539506ef1c" providerId="ADAL" clId="{E8F4D8F7-B644-4C90-B48F-865583813CD9}" dt="2023-04-21T16:29:59.964" v="10480"/>
          <ac:spMkLst>
            <pc:docMk/>
            <pc:sldMk cId="1062026828" sldId="343"/>
            <ac:spMk id="96" creationId="{3CF75312-FD94-7A3E-BDA9-FB581EE023D9}"/>
          </ac:spMkLst>
        </pc:spChg>
        <pc:spChg chg="mod">
          <ac:chgData name="Philippe Karan" userId="c2e8f618-9ffe-4e23-aa52-34539506ef1c" providerId="ADAL" clId="{E8F4D8F7-B644-4C90-B48F-865583813CD9}" dt="2023-04-21T16:29:59.964" v="10480"/>
          <ac:spMkLst>
            <pc:docMk/>
            <pc:sldMk cId="1062026828" sldId="343"/>
            <ac:spMk id="97" creationId="{1901B0BA-5F0C-A538-23C9-E40B729A37C3}"/>
          </ac:spMkLst>
        </pc:spChg>
        <pc:spChg chg="mod">
          <ac:chgData name="Philippe Karan" userId="c2e8f618-9ffe-4e23-aa52-34539506ef1c" providerId="ADAL" clId="{E8F4D8F7-B644-4C90-B48F-865583813CD9}" dt="2023-04-21T16:29:59.964" v="10480"/>
          <ac:spMkLst>
            <pc:docMk/>
            <pc:sldMk cId="1062026828" sldId="343"/>
            <ac:spMk id="98" creationId="{ADAF2F23-D9F5-BFF5-1991-4E7DC44EC53A}"/>
          </ac:spMkLst>
        </pc:spChg>
        <pc:spChg chg="mod">
          <ac:chgData name="Philippe Karan" userId="c2e8f618-9ffe-4e23-aa52-34539506ef1c" providerId="ADAL" clId="{E8F4D8F7-B644-4C90-B48F-865583813CD9}" dt="2023-04-21T16:29:59.964" v="10480"/>
          <ac:spMkLst>
            <pc:docMk/>
            <pc:sldMk cId="1062026828" sldId="343"/>
            <ac:spMk id="99" creationId="{62EB4337-1552-A914-7461-770DB5184ED1}"/>
          </ac:spMkLst>
        </pc:spChg>
        <pc:spChg chg="mod">
          <ac:chgData name="Philippe Karan" userId="c2e8f618-9ffe-4e23-aa52-34539506ef1c" providerId="ADAL" clId="{E8F4D8F7-B644-4C90-B48F-865583813CD9}" dt="2023-04-21T16:29:59.964" v="10480"/>
          <ac:spMkLst>
            <pc:docMk/>
            <pc:sldMk cId="1062026828" sldId="343"/>
            <ac:spMk id="100" creationId="{B2198F4D-DEEA-E457-F0E5-6CFADAE0446A}"/>
          </ac:spMkLst>
        </pc:spChg>
        <pc:spChg chg="mod">
          <ac:chgData name="Philippe Karan" userId="c2e8f618-9ffe-4e23-aa52-34539506ef1c" providerId="ADAL" clId="{E8F4D8F7-B644-4C90-B48F-865583813CD9}" dt="2023-04-21T16:29:59.964" v="10480"/>
          <ac:spMkLst>
            <pc:docMk/>
            <pc:sldMk cId="1062026828" sldId="343"/>
            <ac:spMk id="102" creationId="{5BD34AA2-DEC7-93B6-A27E-C40129EBE2F2}"/>
          </ac:spMkLst>
        </pc:spChg>
        <pc:spChg chg="add mod">
          <ac:chgData name="Philippe Karan" userId="c2e8f618-9ffe-4e23-aa52-34539506ef1c" providerId="ADAL" clId="{E8F4D8F7-B644-4C90-B48F-865583813CD9}" dt="2023-04-21T16:30:03.414" v="10481" actId="1076"/>
          <ac:spMkLst>
            <pc:docMk/>
            <pc:sldMk cId="1062026828" sldId="343"/>
            <ac:spMk id="103" creationId="{4485E8B2-93D9-86E9-3869-666C74564AD7}"/>
          </ac:spMkLst>
        </pc:spChg>
        <pc:spChg chg="mod">
          <ac:chgData name="Philippe Karan" userId="c2e8f618-9ffe-4e23-aa52-34539506ef1c" providerId="ADAL" clId="{E8F4D8F7-B644-4C90-B48F-865583813CD9}" dt="2023-04-21T16:29:59.964" v="10480"/>
          <ac:spMkLst>
            <pc:docMk/>
            <pc:sldMk cId="1062026828" sldId="343"/>
            <ac:spMk id="105" creationId="{46A1257A-4552-89E7-F589-3427C585772A}"/>
          </ac:spMkLst>
        </pc:spChg>
        <pc:spChg chg="mod">
          <ac:chgData name="Philippe Karan" userId="c2e8f618-9ffe-4e23-aa52-34539506ef1c" providerId="ADAL" clId="{E8F4D8F7-B644-4C90-B48F-865583813CD9}" dt="2023-04-21T16:29:59.964" v="10480"/>
          <ac:spMkLst>
            <pc:docMk/>
            <pc:sldMk cId="1062026828" sldId="343"/>
            <ac:spMk id="106" creationId="{C05DAADC-C1E2-7D59-2378-E2746D39C18B}"/>
          </ac:spMkLst>
        </pc:spChg>
        <pc:spChg chg="mod">
          <ac:chgData name="Philippe Karan" userId="c2e8f618-9ffe-4e23-aa52-34539506ef1c" providerId="ADAL" clId="{E8F4D8F7-B644-4C90-B48F-865583813CD9}" dt="2023-04-21T16:29:59.964" v="10480"/>
          <ac:spMkLst>
            <pc:docMk/>
            <pc:sldMk cId="1062026828" sldId="343"/>
            <ac:spMk id="107" creationId="{122FC462-7A59-E3BE-C9B2-FD43FEE67E3C}"/>
          </ac:spMkLst>
        </pc:spChg>
        <pc:spChg chg="mod">
          <ac:chgData name="Philippe Karan" userId="c2e8f618-9ffe-4e23-aa52-34539506ef1c" providerId="ADAL" clId="{E8F4D8F7-B644-4C90-B48F-865583813CD9}" dt="2023-04-21T16:29:59.964" v="10480"/>
          <ac:spMkLst>
            <pc:docMk/>
            <pc:sldMk cId="1062026828" sldId="343"/>
            <ac:spMk id="108" creationId="{66BD2B5D-E355-E852-A7DC-3F652B85008C}"/>
          </ac:spMkLst>
        </pc:spChg>
        <pc:spChg chg="mod">
          <ac:chgData name="Philippe Karan" userId="c2e8f618-9ffe-4e23-aa52-34539506ef1c" providerId="ADAL" clId="{E8F4D8F7-B644-4C90-B48F-865583813CD9}" dt="2023-04-21T16:29:59.964" v="10480"/>
          <ac:spMkLst>
            <pc:docMk/>
            <pc:sldMk cId="1062026828" sldId="343"/>
            <ac:spMk id="109" creationId="{0831E5E4-0BFD-04E0-EE2D-7DBEFD33A25C}"/>
          </ac:spMkLst>
        </pc:spChg>
        <pc:spChg chg="mod">
          <ac:chgData name="Philippe Karan" userId="c2e8f618-9ffe-4e23-aa52-34539506ef1c" providerId="ADAL" clId="{E8F4D8F7-B644-4C90-B48F-865583813CD9}" dt="2023-04-21T16:29:59.964" v="10480"/>
          <ac:spMkLst>
            <pc:docMk/>
            <pc:sldMk cId="1062026828" sldId="343"/>
            <ac:spMk id="111" creationId="{03E81E6E-4A3D-FBF1-8A2B-6076CD8ADC52}"/>
          </ac:spMkLst>
        </pc:spChg>
        <pc:spChg chg="add mod">
          <ac:chgData name="Philippe Karan" userId="c2e8f618-9ffe-4e23-aa52-34539506ef1c" providerId="ADAL" clId="{E8F4D8F7-B644-4C90-B48F-865583813CD9}" dt="2023-04-21T16:30:03.414" v="10481" actId="1076"/>
          <ac:spMkLst>
            <pc:docMk/>
            <pc:sldMk cId="1062026828" sldId="343"/>
            <ac:spMk id="112" creationId="{DFB78CE9-5427-A07A-4BEB-9338BDD79AF5}"/>
          </ac:spMkLst>
        </pc:spChg>
        <pc:spChg chg="mod">
          <ac:chgData name="Philippe Karan" userId="c2e8f618-9ffe-4e23-aa52-34539506ef1c" providerId="ADAL" clId="{E8F4D8F7-B644-4C90-B48F-865583813CD9}" dt="2023-04-21T16:29:59.964" v="10480"/>
          <ac:spMkLst>
            <pc:docMk/>
            <pc:sldMk cId="1062026828" sldId="343"/>
            <ac:spMk id="116" creationId="{83520212-1063-23FB-FFC8-D7EEA2F1A1B3}"/>
          </ac:spMkLst>
        </pc:spChg>
        <pc:spChg chg="mod">
          <ac:chgData name="Philippe Karan" userId="c2e8f618-9ffe-4e23-aa52-34539506ef1c" providerId="ADAL" clId="{E8F4D8F7-B644-4C90-B48F-865583813CD9}" dt="2023-04-21T16:29:59.964" v="10480"/>
          <ac:spMkLst>
            <pc:docMk/>
            <pc:sldMk cId="1062026828" sldId="343"/>
            <ac:spMk id="117" creationId="{8A57FC9A-69EF-14F7-EE33-D006D2727FF0}"/>
          </ac:spMkLst>
        </pc:spChg>
        <pc:spChg chg="mod">
          <ac:chgData name="Philippe Karan" userId="c2e8f618-9ffe-4e23-aa52-34539506ef1c" providerId="ADAL" clId="{E8F4D8F7-B644-4C90-B48F-865583813CD9}" dt="2023-04-21T16:29:59.964" v="10480"/>
          <ac:spMkLst>
            <pc:docMk/>
            <pc:sldMk cId="1062026828" sldId="343"/>
            <ac:spMk id="118" creationId="{1BAF5619-CF70-6F74-A99C-FA44FAE67850}"/>
          </ac:spMkLst>
        </pc:spChg>
        <pc:spChg chg="mod">
          <ac:chgData name="Philippe Karan" userId="c2e8f618-9ffe-4e23-aa52-34539506ef1c" providerId="ADAL" clId="{E8F4D8F7-B644-4C90-B48F-865583813CD9}" dt="2023-04-21T16:29:59.964" v="10480"/>
          <ac:spMkLst>
            <pc:docMk/>
            <pc:sldMk cId="1062026828" sldId="343"/>
            <ac:spMk id="119" creationId="{2299CB70-EE6E-A790-3389-151B36BBDC77}"/>
          </ac:spMkLst>
        </pc:spChg>
        <pc:spChg chg="mod">
          <ac:chgData name="Philippe Karan" userId="c2e8f618-9ffe-4e23-aa52-34539506ef1c" providerId="ADAL" clId="{E8F4D8F7-B644-4C90-B48F-865583813CD9}" dt="2023-04-21T16:29:59.964" v="10480"/>
          <ac:spMkLst>
            <pc:docMk/>
            <pc:sldMk cId="1062026828" sldId="343"/>
            <ac:spMk id="120" creationId="{1BA0118F-EBD2-0468-D61B-30FC0748DDDF}"/>
          </ac:spMkLst>
        </pc:spChg>
        <pc:spChg chg="mod">
          <ac:chgData name="Philippe Karan" userId="c2e8f618-9ffe-4e23-aa52-34539506ef1c" providerId="ADAL" clId="{E8F4D8F7-B644-4C90-B48F-865583813CD9}" dt="2023-04-21T16:29:59.964" v="10480"/>
          <ac:spMkLst>
            <pc:docMk/>
            <pc:sldMk cId="1062026828" sldId="343"/>
            <ac:spMk id="122" creationId="{7CE15285-6F4E-5D39-A023-43E812EACBA3}"/>
          </ac:spMkLst>
        </pc:spChg>
        <pc:spChg chg="mod">
          <ac:chgData name="Philippe Karan" userId="c2e8f618-9ffe-4e23-aa52-34539506ef1c" providerId="ADAL" clId="{E8F4D8F7-B644-4C90-B48F-865583813CD9}" dt="2023-04-21T16:29:59.964" v="10480"/>
          <ac:spMkLst>
            <pc:docMk/>
            <pc:sldMk cId="1062026828" sldId="343"/>
            <ac:spMk id="124" creationId="{14E5610F-01C0-E086-F047-E08FE9E4DD7E}"/>
          </ac:spMkLst>
        </pc:spChg>
        <pc:spChg chg="mod">
          <ac:chgData name="Philippe Karan" userId="c2e8f618-9ffe-4e23-aa52-34539506ef1c" providerId="ADAL" clId="{E8F4D8F7-B644-4C90-B48F-865583813CD9}" dt="2023-04-21T16:29:59.964" v="10480"/>
          <ac:spMkLst>
            <pc:docMk/>
            <pc:sldMk cId="1062026828" sldId="343"/>
            <ac:spMk id="125" creationId="{E5DFE7D3-BB03-7ED5-3667-B2B214FB11DC}"/>
          </ac:spMkLst>
        </pc:spChg>
        <pc:spChg chg="mod">
          <ac:chgData name="Philippe Karan" userId="c2e8f618-9ffe-4e23-aa52-34539506ef1c" providerId="ADAL" clId="{E8F4D8F7-B644-4C90-B48F-865583813CD9}" dt="2023-04-21T16:29:59.964" v="10480"/>
          <ac:spMkLst>
            <pc:docMk/>
            <pc:sldMk cId="1062026828" sldId="343"/>
            <ac:spMk id="126" creationId="{39EB74A7-40AA-D5CA-AE3D-89F1C0B500E0}"/>
          </ac:spMkLst>
        </pc:spChg>
        <pc:spChg chg="mod">
          <ac:chgData name="Philippe Karan" userId="c2e8f618-9ffe-4e23-aa52-34539506ef1c" providerId="ADAL" clId="{E8F4D8F7-B644-4C90-B48F-865583813CD9}" dt="2023-04-21T16:29:59.964" v="10480"/>
          <ac:spMkLst>
            <pc:docMk/>
            <pc:sldMk cId="1062026828" sldId="343"/>
            <ac:spMk id="127" creationId="{6EEF5298-E7F9-07A5-7A3B-0D3B27C23423}"/>
          </ac:spMkLst>
        </pc:spChg>
        <pc:spChg chg="mod">
          <ac:chgData name="Philippe Karan" userId="c2e8f618-9ffe-4e23-aa52-34539506ef1c" providerId="ADAL" clId="{E8F4D8F7-B644-4C90-B48F-865583813CD9}" dt="2023-04-21T16:29:59.964" v="10480"/>
          <ac:spMkLst>
            <pc:docMk/>
            <pc:sldMk cId="1062026828" sldId="343"/>
            <ac:spMk id="128" creationId="{49C48FE2-5ABB-6EC8-9436-0B39CA5C2D6A}"/>
          </ac:spMkLst>
        </pc:spChg>
        <pc:spChg chg="mod">
          <ac:chgData name="Philippe Karan" userId="c2e8f618-9ffe-4e23-aa52-34539506ef1c" providerId="ADAL" clId="{E8F4D8F7-B644-4C90-B48F-865583813CD9}" dt="2023-04-21T16:29:59.964" v="10480"/>
          <ac:spMkLst>
            <pc:docMk/>
            <pc:sldMk cId="1062026828" sldId="343"/>
            <ac:spMk id="130" creationId="{A148BA4A-0DBA-AD42-CE90-3235CBBC7012}"/>
          </ac:spMkLst>
        </pc:spChg>
        <pc:spChg chg="mod">
          <ac:chgData name="Philippe Karan" userId="c2e8f618-9ffe-4e23-aa52-34539506ef1c" providerId="ADAL" clId="{E8F4D8F7-B644-4C90-B48F-865583813CD9}" dt="2023-04-21T16:29:59.964" v="10480"/>
          <ac:spMkLst>
            <pc:docMk/>
            <pc:sldMk cId="1062026828" sldId="343"/>
            <ac:spMk id="132" creationId="{759E6910-5EBA-CF3A-3E1D-F6952AC02FD8}"/>
          </ac:spMkLst>
        </pc:spChg>
        <pc:spChg chg="mod">
          <ac:chgData name="Philippe Karan" userId="c2e8f618-9ffe-4e23-aa52-34539506ef1c" providerId="ADAL" clId="{E8F4D8F7-B644-4C90-B48F-865583813CD9}" dt="2023-04-21T16:29:59.964" v="10480"/>
          <ac:spMkLst>
            <pc:docMk/>
            <pc:sldMk cId="1062026828" sldId="343"/>
            <ac:spMk id="133" creationId="{E0456FC9-C549-D880-4A38-995685B4B18C}"/>
          </ac:spMkLst>
        </pc:spChg>
        <pc:spChg chg="mod">
          <ac:chgData name="Philippe Karan" userId="c2e8f618-9ffe-4e23-aa52-34539506ef1c" providerId="ADAL" clId="{E8F4D8F7-B644-4C90-B48F-865583813CD9}" dt="2023-04-21T16:29:59.964" v="10480"/>
          <ac:spMkLst>
            <pc:docMk/>
            <pc:sldMk cId="1062026828" sldId="343"/>
            <ac:spMk id="134" creationId="{E484927F-11F3-D3E5-BDD8-7F96EB70943F}"/>
          </ac:spMkLst>
        </pc:spChg>
        <pc:spChg chg="mod">
          <ac:chgData name="Philippe Karan" userId="c2e8f618-9ffe-4e23-aa52-34539506ef1c" providerId="ADAL" clId="{E8F4D8F7-B644-4C90-B48F-865583813CD9}" dt="2023-04-21T16:29:59.964" v="10480"/>
          <ac:spMkLst>
            <pc:docMk/>
            <pc:sldMk cId="1062026828" sldId="343"/>
            <ac:spMk id="135" creationId="{167BE902-0307-9841-B455-39C33838CEC3}"/>
          </ac:spMkLst>
        </pc:spChg>
        <pc:spChg chg="mod">
          <ac:chgData name="Philippe Karan" userId="c2e8f618-9ffe-4e23-aa52-34539506ef1c" providerId="ADAL" clId="{E8F4D8F7-B644-4C90-B48F-865583813CD9}" dt="2023-04-21T16:29:59.964" v="10480"/>
          <ac:spMkLst>
            <pc:docMk/>
            <pc:sldMk cId="1062026828" sldId="343"/>
            <ac:spMk id="136" creationId="{3839445B-E238-1F49-5C99-10F4F17B45F5}"/>
          </ac:spMkLst>
        </pc:spChg>
        <pc:spChg chg="mod">
          <ac:chgData name="Philippe Karan" userId="c2e8f618-9ffe-4e23-aa52-34539506ef1c" providerId="ADAL" clId="{E8F4D8F7-B644-4C90-B48F-865583813CD9}" dt="2023-04-21T16:29:59.964" v="10480"/>
          <ac:spMkLst>
            <pc:docMk/>
            <pc:sldMk cId="1062026828" sldId="343"/>
            <ac:spMk id="138" creationId="{CF6D6B34-45B9-D852-4984-D90663E1FABE}"/>
          </ac:spMkLst>
        </pc:spChg>
        <pc:spChg chg="mod">
          <ac:chgData name="Philippe Karan" userId="c2e8f618-9ffe-4e23-aa52-34539506ef1c" providerId="ADAL" clId="{E8F4D8F7-B644-4C90-B48F-865583813CD9}" dt="2023-04-21T16:29:59.964" v="10480"/>
          <ac:spMkLst>
            <pc:docMk/>
            <pc:sldMk cId="1062026828" sldId="343"/>
            <ac:spMk id="140" creationId="{142EB0DB-9554-99AA-1705-BDA7A5427C34}"/>
          </ac:spMkLst>
        </pc:spChg>
        <pc:spChg chg="mod">
          <ac:chgData name="Philippe Karan" userId="c2e8f618-9ffe-4e23-aa52-34539506ef1c" providerId="ADAL" clId="{E8F4D8F7-B644-4C90-B48F-865583813CD9}" dt="2023-04-21T16:29:59.964" v="10480"/>
          <ac:spMkLst>
            <pc:docMk/>
            <pc:sldMk cId="1062026828" sldId="343"/>
            <ac:spMk id="141" creationId="{8D6C0343-C147-D745-6EB2-E71D9CA46EDC}"/>
          </ac:spMkLst>
        </pc:spChg>
        <pc:spChg chg="mod">
          <ac:chgData name="Philippe Karan" userId="c2e8f618-9ffe-4e23-aa52-34539506ef1c" providerId="ADAL" clId="{E8F4D8F7-B644-4C90-B48F-865583813CD9}" dt="2023-04-21T16:29:59.964" v="10480"/>
          <ac:spMkLst>
            <pc:docMk/>
            <pc:sldMk cId="1062026828" sldId="343"/>
            <ac:spMk id="142" creationId="{4B3164D7-B22B-A952-9EF9-F592F5986537}"/>
          </ac:spMkLst>
        </pc:spChg>
        <pc:spChg chg="mod">
          <ac:chgData name="Philippe Karan" userId="c2e8f618-9ffe-4e23-aa52-34539506ef1c" providerId="ADAL" clId="{E8F4D8F7-B644-4C90-B48F-865583813CD9}" dt="2023-04-21T16:29:59.964" v="10480"/>
          <ac:spMkLst>
            <pc:docMk/>
            <pc:sldMk cId="1062026828" sldId="343"/>
            <ac:spMk id="143" creationId="{A443DE42-CDDC-E71F-0F51-998C7EB02AD4}"/>
          </ac:spMkLst>
        </pc:spChg>
        <pc:spChg chg="mod">
          <ac:chgData name="Philippe Karan" userId="c2e8f618-9ffe-4e23-aa52-34539506ef1c" providerId="ADAL" clId="{E8F4D8F7-B644-4C90-B48F-865583813CD9}" dt="2023-04-21T16:29:59.964" v="10480"/>
          <ac:spMkLst>
            <pc:docMk/>
            <pc:sldMk cId="1062026828" sldId="343"/>
            <ac:spMk id="144" creationId="{7DBCA932-DBD3-3A42-1FD4-CB9FB2B2A8A2}"/>
          </ac:spMkLst>
        </pc:spChg>
        <pc:spChg chg="mod">
          <ac:chgData name="Philippe Karan" userId="c2e8f618-9ffe-4e23-aa52-34539506ef1c" providerId="ADAL" clId="{E8F4D8F7-B644-4C90-B48F-865583813CD9}" dt="2023-04-21T16:29:59.964" v="10480"/>
          <ac:spMkLst>
            <pc:docMk/>
            <pc:sldMk cId="1062026828" sldId="343"/>
            <ac:spMk id="146" creationId="{400E7279-EFCE-8D4C-4DBF-30CDBAB77EE8}"/>
          </ac:spMkLst>
        </pc:spChg>
        <pc:spChg chg="mod">
          <ac:chgData name="Philippe Karan" userId="c2e8f618-9ffe-4e23-aa52-34539506ef1c" providerId="ADAL" clId="{E8F4D8F7-B644-4C90-B48F-865583813CD9}" dt="2023-04-21T16:29:59.964" v="10480"/>
          <ac:spMkLst>
            <pc:docMk/>
            <pc:sldMk cId="1062026828" sldId="343"/>
            <ac:spMk id="148" creationId="{1DA5115A-FFB7-BEC1-312B-8495A6D8E224}"/>
          </ac:spMkLst>
        </pc:spChg>
        <pc:spChg chg="mod">
          <ac:chgData name="Philippe Karan" userId="c2e8f618-9ffe-4e23-aa52-34539506ef1c" providerId="ADAL" clId="{E8F4D8F7-B644-4C90-B48F-865583813CD9}" dt="2023-04-21T16:29:59.964" v="10480"/>
          <ac:spMkLst>
            <pc:docMk/>
            <pc:sldMk cId="1062026828" sldId="343"/>
            <ac:spMk id="149" creationId="{17E42636-86AE-94B8-90DF-2021424A834B}"/>
          </ac:spMkLst>
        </pc:spChg>
        <pc:spChg chg="mod">
          <ac:chgData name="Philippe Karan" userId="c2e8f618-9ffe-4e23-aa52-34539506ef1c" providerId="ADAL" clId="{E8F4D8F7-B644-4C90-B48F-865583813CD9}" dt="2023-04-21T16:29:59.964" v="10480"/>
          <ac:spMkLst>
            <pc:docMk/>
            <pc:sldMk cId="1062026828" sldId="343"/>
            <ac:spMk id="150" creationId="{9A48112C-1E06-343B-F277-3AB5D58C2F1E}"/>
          </ac:spMkLst>
        </pc:spChg>
        <pc:spChg chg="mod">
          <ac:chgData name="Philippe Karan" userId="c2e8f618-9ffe-4e23-aa52-34539506ef1c" providerId="ADAL" clId="{E8F4D8F7-B644-4C90-B48F-865583813CD9}" dt="2023-04-21T16:29:59.964" v="10480"/>
          <ac:spMkLst>
            <pc:docMk/>
            <pc:sldMk cId="1062026828" sldId="343"/>
            <ac:spMk id="151" creationId="{6584CB5B-6BE4-A009-C897-C890B8E36E32}"/>
          </ac:spMkLst>
        </pc:spChg>
        <pc:spChg chg="mod">
          <ac:chgData name="Philippe Karan" userId="c2e8f618-9ffe-4e23-aa52-34539506ef1c" providerId="ADAL" clId="{E8F4D8F7-B644-4C90-B48F-865583813CD9}" dt="2023-04-21T16:29:59.964" v="10480"/>
          <ac:spMkLst>
            <pc:docMk/>
            <pc:sldMk cId="1062026828" sldId="343"/>
            <ac:spMk id="152" creationId="{125A68EE-B56F-7F96-C9B7-DF4528CDA208}"/>
          </ac:spMkLst>
        </pc:spChg>
        <pc:spChg chg="mod">
          <ac:chgData name="Philippe Karan" userId="c2e8f618-9ffe-4e23-aa52-34539506ef1c" providerId="ADAL" clId="{E8F4D8F7-B644-4C90-B48F-865583813CD9}" dt="2023-04-21T16:29:59.964" v="10480"/>
          <ac:spMkLst>
            <pc:docMk/>
            <pc:sldMk cId="1062026828" sldId="343"/>
            <ac:spMk id="154" creationId="{ECACF5ED-B98E-EC5A-44C1-3ADF5C6F8B13}"/>
          </ac:spMkLst>
        </pc:spChg>
        <pc:spChg chg="mod">
          <ac:chgData name="Philippe Karan" userId="c2e8f618-9ffe-4e23-aa52-34539506ef1c" providerId="ADAL" clId="{E8F4D8F7-B644-4C90-B48F-865583813CD9}" dt="2023-04-21T16:29:59.964" v="10480"/>
          <ac:spMkLst>
            <pc:docMk/>
            <pc:sldMk cId="1062026828" sldId="343"/>
            <ac:spMk id="156" creationId="{167C0D6C-F3B4-34D1-046D-D46BF1147C5F}"/>
          </ac:spMkLst>
        </pc:spChg>
        <pc:spChg chg="mod">
          <ac:chgData name="Philippe Karan" userId="c2e8f618-9ffe-4e23-aa52-34539506ef1c" providerId="ADAL" clId="{E8F4D8F7-B644-4C90-B48F-865583813CD9}" dt="2023-04-21T16:29:59.964" v="10480"/>
          <ac:spMkLst>
            <pc:docMk/>
            <pc:sldMk cId="1062026828" sldId="343"/>
            <ac:spMk id="157" creationId="{8F4FDEF8-4757-A17A-E17E-5F0C98D1D4EF}"/>
          </ac:spMkLst>
        </pc:spChg>
        <pc:spChg chg="mod">
          <ac:chgData name="Philippe Karan" userId="c2e8f618-9ffe-4e23-aa52-34539506ef1c" providerId="ADAL" clId="{E8F4D8F7-B644-4C90-B48F-865583813CD9}" dt="2023-04-21T16:29:59.964" v="10480"/>
          <ac:spMkLst>
            <pc:docMk/>
            <pc:sldMk cId="1062026828" sldId="343"/>
            <ac:spMk id="158" creationId="{3A1401AB-6A53-078E-88C9-517CB80C8D15}"/>
          </ac:spMkLst>
        </pc:spChg>
        <pc:spChg chg="mod">
          <ac:chgData name="Philippe Karan" userId="c2e8f618-9ffe-4e23-aa52-34539506ef1c" providerId="ADAL" clId="{E8F4D8F7-B644-4C90-B48F-865583813CD9}" dt="2023-04-21T16:29:59.964" v="10480"/>
          <ac:spMkLst>
            <pc:docMk/>
            <pc:sldMk cId="1062026828" sldId="343"/>
            <ac:spMk id="159" creationId="{0EFE1E68-43AA-AA17-08FE-4A3BB85D25D7}"/>
          </ac:spMkLst>
        </pc:spChg>
        <pc:spChg chg="mod">
          <ac:chgData name="Philippe Karan" userId="c2e8f618-9ffe-4e23-aa52-34539506ef1c" providerId="ADAL" clId="{E8F4D8F7-B644-4C90-B48F-865583813CD9}" dt="2023-04-21T16:29:59.964" v="10480"/>
          <ac:spMkLst>
            <pc:docMk/>
            <pc:sldMk cId="1062026828" sldId="343"/>
            <ac:spMk id="160" creationId="{6A4C5443-7CC8-695E-94BE-C4FDD3D43736}"/>
          </ac:spMkLst>
        </pc:spChg>
        <pc:spChg chg="mod">
          <ac:chgData name="Philippe Karan" userId="c2e8f618-9ffe-4e23-aa52-34539506ef1c" providerId="ADAL" clId="{E8F4D8F7-B644-4C90-B48F-865583813CD9}" dt="2023-04-21T16:29:59.964" v="10480"/>
          <ac:spMkLst>
            <pc:docMk/>
            <pc:sldMk cId="1062026828" sldId="343"/>
            <ac:spMk id="162" creationId="{2E63EB7B-398B-352E-2823-061738BDB3DE}"/>
          </ac:spMkLst>
        </pc:spChg>
        <pc:spChg chg="mod">
          <ac:chgData name="Philippe Karan" userId="c2e8f618-9ffe-4e23-aa52-34539506ef1c" providerId="ADAL" clId="{E8F4D8F7-B644-4C90-B48F-865583813CD9}" dt="2023-04-21T16:29:59.964" v="10480"/>
          <ac:spMkLst>
            <pc:docMk/>
            <pc:sldMk cId="1062026828" sldId="343"/>
            <ac:spMk id="164" creationId="{EF5E218C-BA31-B6DC-9628-CA1B2B64FF37}"/>
          </ac:spMkLst>
        </pc:spChg>
        <pc:spChg chg="mod">
          <ac:chgData name="Philippe Karan" userId="c2e8f618-9ffe-4e23-aa52-34539506ef1c" providerId="ADAL" clId="{E8F4D8F7-B644-4C90-B48F-865583813CD9}" dt="2023-04-21T16:29:59.964" v="10480"/>
          <ac:spMkLst>
            <pc:docMk/>
            <pc:sldMk cId="1062026828" sldId="343"/>
            <ac:spMk id="165" creationId="{A775494D-CB05-3956-872B-CF6E77BAE39C}"/>
          </ac:spMkLst>
        </pc:spChg>
        <pc:spChg chg="mod">
          <ac:chgData name="Philippe Karan" userId="c2e8f618-9ffe-4e23-aa52-34539506ef1c" providerId="ADAL" clId="{E8F4D8F7-B644-4C90-B48F-865583813CD9}" dt="2023-04-21T16:29:59.964" v="10480"/>
          <ac:spMkLst>
            <pc:docMk/>
            <pc:sldMk cId="1062026828" sldId="343"/>
            <ac:spMk id="166" creationId="{9592C228-3DB5-8BA8-4062-F39F0FF9FBEA}"/>
          </ac:spMkLst>
        </pc:spChg>
        <pc:spChg chg="mod">
          <ac:chgData name="Philippe Karan" userId="c2e8f618-9ffe-4e23-aa52-34539506ef1c" providerId="ADAL" clId="{E8F4D8F7-B644-4C90-B48F-865583813CD9}" dt="2023-04-21T16:29:59.964" v="10480"/>
          <ac:spMkLst>
            <pc:docMk/>
            <pc:sldMk cId="1062026828" sldId="343"/>
            <ac:spMk id="167" creationId="{760D4ECD-65D2-7506-2894-19DEA7F3CAF8}"/>
          </ac:spMkLst>
        </pc:spChg>
        <pc:spChg chg="mod">
          <ac:chgData name="Philippe Karan" userId="c2e8f618-9ffe-4e23-aa52-34539506ef1c" providerId="ADAL" clId="{E8F4D8F7-B644-4C90-B48F-865583813CD9}" dt="2023-04-21T16:29:59.964" v="10480"/>
          <ac:spMkLst>
            <pc:docMk/>
            <pc:sldMk cId="1062026828" sldId="343"/>
            <ac:spMk id="168" creationId="{A9CDFE00-78CB-D8BD-ABC2-4D71DCE52F2F}"/>
          </ac:spMkLst>
        </pc:spChg>
        <pc:spChg chg="mod">
          <ac:chgData name="Philippe Karan" userId="c2e8f618-9ffe-4e23-aa52-34539506ef1c" providerId="ADAL" clId="{E8F4D8F7-B644-4C90-B48F-865583813CD9}" dt="2023-04-21T16:29:59.964" v="10480"/>
          <ac:spMkLst>
            <pc:docMk/>
            <pc:sldMk cId="1062026828" sldId="343"/>
            <ac:spMk id="170" creationId="{E09C569F-F6E5-7E85-1A17-12CCAC3442AF}"/>
          </ac:spMkLst>
        </pc:spChg>
        <pc:spChg chg="mod">
          <ac:chgData name="Philippe Karan" userId="c2e8f618-9ffe-4e23-aa52-34539506ef1c" providerId="ADAL" clId="{E8F4D8F7-B644-4C90-B48F-865583813CD9}" dt="2023-04-21T16:29:59.964" v="10480"/>
          <ac:spMkLst>
            <pc:docMk/>
            <pc:sldMk cId="1062026828" sldId="343"/>
            <ac:spMk id="172" creationId="{A3D942EA-85C4-4948-3940-4BC0D566490A}"/>
          </ac:spMkLst>
        </pc:spChg>
        <pc:spChg chg="mod">
          <ac:chgData name="Philippe Karan" userId="c2e8f618-9ffe-4e23-aa52-34539506ef1c" providerId="ADAL" clId="{E8F4D8F7-B644-4C90-B48F-865583813CD9}" dt="2023-04-21T16:29:59.964" v="10480"/>
          <ac:spMkLst>
            <pc:docMk/>
            <pc:sldMk cId="1062026828" sldId="343"/>
            <ac:spMk id="173" creationId="{5F2E52B3-5257-C600-2B8F-963AB6957E82}"/>
          </ac:spMkLst>
        </pc:spChg>
        <pc:spChg chg="mod">
          <ac:chgData name="Philippe Karan" userId="c2e8f618-9ffe-4e23-aa52-34539506ef1c" providerId="ADAL" clId="{E8F4D8F7-B644-4C90-B48F-865583813CD9}" dt="2023-04-21T16:29:59.964" v="10480"/>
          <ac:spMkLst>
            <pc:docMk/>
            <pc:sldMk cId="1062026828" sldId="343"/>
            <ac:spMk id="174" creationId="{79A45523-7C8B-1DC0-A976-4ED5D34269ED}"/>
          </ac:spMkLst>
        </pc:spChg>
        <pc:spChg chg="mod">
          <ac:chgData name="Philippe Karan" userId="c2e8f618-9ffe-4e23-aa52-34539506ef1c" providerId="ADAL" clId="{E8F4D8F7-B644-4C90-B48F-865583813CD9}" dt="2023-04-21T16:29:59.964" v="10480"/>
          <ac:spMkLst>
            <pc:docMk/>
            <pc:sldMk cId="1062026828" sldId="343"/>
            <ac:spMk id="175" creationId="{CEC5C5F0-48D9-67A4-E8AD-76D326F510A4}"/>
          </ac:spMkLst>
        </pc:spChg>
        <pc:spChg chg="mod">
          <ac:chgData name="Philippe Karan" userId="c2e8f618-9ffe-4e23-aa52-34539506ef1c" providerId="ADAL" clId="{E8F4D8F7-B644-4C90-B48F-865583813CD9}" dt="2023-04-21T16:29:59.964" v="10480"/>
          <ac:spMkLst>
            <pc:docMk/>
            <pc:sldMk cId="1062026828" sldId="343"/>
            <ac:spMk id="176" creationId="{65C537F7-0461-C0B2-2C9D-BE0A03225FCA}"/>
          </ac:spMkLst>
        </pc:spChg>
        <pc:spChg chg="mod">
          <ac:chgData name="Philippe Karan" userId="c2e8f618-9ffe-4e23-aa52-34539506ef1c" providerId="ADAL" clId="{E8F4D8F7-B644-4C90-B48F-865583813CD9}" dt="2023-04-21T16:29:59.964" v="10480"/>
          <ac:spMkLst>
            <pc:docMk/>
            <pc:sldMk cId="1062026828" sldId="343"/>
            <ac:spMk id="178" creationId="{86675DF3-BC46-E54A-C231-3B8A1453312F}"/>
          </ac:spMkLst>
        </pc:spChg>
        <pc:grpChg chg="del">
          <ac:chgData name="Philippe Karan" userId="c2e8f618-9ffe-4e23-aa52-34539506ef1c" providerId="ADAL" clId="{E8F4D8F7-B644-4C90-B48F-865583813CD9}" dt="2023-04-21T16:29:43.130" v="10477" actId="478"/>
          <ac:grpSpMkLst>
            <pc:docMk/>
            <pc:sldMk cId="1062026828" sldId="343"/>
            <ac:grpSpMk id="10" creationId="{E67A4767-CE97-98D2-5E76-C378CC339022}"/>
          </ac:grpSpMkLst>
        </pc:grpChg>
        <pc:grpChg chg="del">
          <ac:chgData name="Philippe Karan" userId="c2e8f618-9ffe-4e23-aa52-34539506ef1c" providerId="ADAL" clId="{E8F4D8F7-B644-4C90-B48F-865583813CD9}" dt="2023-04-21T16:29:44.393" v="10478" actId="478"/>
          <ac:grpSpMkLst>
            <pc:docMk/>
            <pc:sldMk cId="1062026828" sldId="343"/>
            <ac:grpSpMk id="19" creationId="{F56C92C3-EEBF-BE50-12C1-CD2B6B1720FD}"/>
          </ac:grpSpMkLst>
        </pc:grpChg>
        <pc:grpChg chg="del">
          <ac:chgData name="Philippe Karan" userId="c2e8f618-9ffe-4e23-aa52-34539506ef1c" providerId="ADAL" clId="{E8F4D8F7-B644-4C90-B48F-865583813CD9}" dt="2023-04-21T16:29:43.130" v="10477" actId="478"/>
          <ac:grpSpMkLst>
            <pc:docMk/>
            <pc:sldMk cId="1062026828" sldId="343"/>
            <ac:grpSpMk id="29" creationId="{9E26AF8E-D123-F508-ADEB-3700217AC8FA}"/>
          </ac:grpSpMkLst>
        </pc:grpChg>
        <pc:grpChg chg="add mod">
          <ac:chgData name="Philippe Karan" userId="c2e8f618-9ffe-4e23-aa52-34539506ef1c" providerId="ADAL" clId="{E8F4D8F7-B644-4C90-B48F-865583813CD9}" dt="2023-04-21T16:30:03.414" v="10481" actId="1076"/>
          <ac:grpSpMkLst>
            <pc:docMk/>
            <pc:sldMk cId="1062026828" sldId="343"/>
            <ac:grpSpMk id="56" creationId="{B00A069D-48D7-54B2-86E3-91603D99CE2E}"/>
          </ac:grpSpMkLst>
        </pc:grpChg>
        <pc:grpChg chg="add mod">
          <ac:chgData name="Philippe Karan" userId="c2e8f618-9ffe-4e23-aa52-34539506ef1c" providerId="ADAL" clId="{E8F4D8F7-B644-4C90-B48F-865583813CD9}" dt="2023-04-21T16:30:03.414" v="10481" actId="1076"/>
          <ac:grpSpMkLst>
            <pc:docMk/>
            <pc:sldMk cId="1062026828" sldId="343"/>
            <ac:grpSpMk id="63" creationId="{40AFD07B-8EDA-16BE-E9F7-C34750E68E87}"/>
          </ac:grpSpMkLst>
        </pc:grpChg>
        <pc:grpChg chg="add mod">
          <ac:chgData name="Philippe Karan" userId="c2e8f618-9ffe-4e23-aa52-34539506ef1c" providerId="ADAL" clId="{E8F4D8F7-B644-4C90-B48F-865583813CD9}" dt="2023-04-21T16:30:03.414" v="10481" actId="1076"/>
          <ac:grpSpMkLst>
            <pc:docMk/>
            <pc:sldMk cId="1062026828" sldId="343"/>
            <ac:grpSpMk id="71" creationId="{68500D99-C38B-656E-D615-3E20024D0E06}"/>
          </ac:grpSpMkLst>
        </pc:grpChg>
        <pc:grpChg chg="add mod">
          <ac:chgData name="Philippe Karan" userId="c2e8f618-9ffe-4e23-aa52-34539506ef1c" providerId="ADAL" clId="{E8F4D8F7-B644-4C90-B48F-865583813CD9}" dt="2023-04-21T16:30:03.414" v="10481" actId="1076"/>
          <ac:grpSpMkLst>
            <pc:docMk/>
            <pc:sldMk cId="1062026828" sldId="343"/>
            <ac:grpSpMk id="79" creationId="{24BDE057-BA8B-86A7-6944-6A91D540311C}"/>
          </ac:grpSpMkLst>
        </pc:grpChg>
        <pc:grpChg chg="add mod">
          <ac:chgData name="Philippe Karan" userId="c2e8f618-9ffe-4e23-aa52-34539506ef1c" providerId="ADAL" clId="{E8F4D8F7-B644-4C90-B48F-865583813CD9}" dt="2023-04-21T16:30:03.414" v="10481" actId="1076"/>
          <ac:grpSpMkLst>
            <pc:docMk/>
            <pc:sldMk cId="1062026828" sldId="343"/>
            <ac:grpSpMk id="87" creationId="{DA203DBF-50FE-55E2-C389-115B469D4AB3}"/>
          </ac:grpSpMkLst>
        </pc:grpChg>
        <pc:grpChg chg="add mod">
          <ac:chgData name="Philippe Karan" userId="c2e8f618-9ffe-4e23-aa52-34539506ef1c" providerId="ADAL" clId="{E8F4D8F7-B644-4C90-B48F-865583813CD9}" dt="2023-04-21T16:30:03.414" v="10481" actId="1076"/>
          <ac:grpSpMkLst>
            <pc:docMk/>
            <pc:sldMk cId="1062026828" sldId="343"/>
            <ac:grpSpMk id="95" creationId="{4F7C8DA5-6480-E448-480F-2C41AB6EC782}"/>
          </ac:grpSpMkLst>
        </pc:grpChg>
        <pc:grpChg chg="add mod">
          <ac:chgData name="Philippe Karan" userId="c2e8f618-9ffe-4e23-aa52-34539506ef1c" providerId="ADAL" clId="{E8F4D8F7-B644-4C90-B48F-865583813CD9}" dt="2023-04-21T16:30:03.414" v="10481" actId="1076"/>
          <ac:grpSpMkLst>
            <pc:docMk/>
            <pc:sldMk cId="1062026828" sldId="343"/>
            <ac:grpSpMk id="104" creationId="{40BEA21D-34E5-61E2-9725-4FDAC0309216}"/>
          </ac:grpSpMkLst>
        </pc:grpChg>
        <pc:grpChg chg="add mod">
          <ac:chgData name="Philippe Karan" userId="c2e8f618-9ffe-4e23-aa52-34539506ef1c" providerId="ADAL" clId="{E8F4D8F7-B644-4C90-B48F-865583813CD9}" dt="2023-04-21T16:30:03.414" v="10481" actId="1076"/>
          <ac:grpSpMkLst>
            <pc:docMk/>
            <pc:sldMk cId="1062026828" sldId="343"/>
            <ac:grpSpMk id="115" creationId="{4266A37D-2D7D-6179-56E8-C35C97FCC166}"/>
          </ac:grpSpMkLst>
        </pc:grpChg>
        <pc:grpChg chg="add mod">
          <ac:chgData name="Philippe Karan" userId="c2e8f618-9ffe-4e23-aa52-34539506ef1c" providerId="ADAL" clId="{E8F4D8F7-B644-4C90-B48F-865583813CD9}" dt="2023-04-21T16:30:03.414" v="10481" actId="1076"/>
          <ac:grpSpMkLst>
            <pc:docMk/>
            <pc:sldMk cId="1062026828" sldId="343"/>
            <ac:grpSpMk id="123" creationId="{56E4AD26-AF0C-E757-1DA1-1A8EA0729B73}"/>
          </ac:grpSpMkLst>
        </pc:grpChg>
        <pc:grpChg chg="add mod">
          <ac:chgData name="Philippe Karan" userId="c2e8f618-9ffe-4e23-aa52-34539506ef1c" providerId="ADAL" clId="{E8F4D8F7-B644-4C90-B48F-865583813CD9}" dt="2023-04-21T16:30:03.414" v="10481" actId="1076"/>
          <ac:grpSpMkLst>
            <pc:docMk/>
            <pc:sldMk cId="1062026828" sldId="343"/>
            <ac:grpSpMk id="131" creationId="{F128761E-83A3-A30C-0F95-B234EF6411EE}"/>
          </ac:grpSpMkLst>
        </pc:grpChg>
        <pc:grpChg chg="add mod">
          <ac:chgData name="Philippe Karan" userId="c2e8f618-9ffe-4e23-aa52-34539506ef1c" providerId="ADAL" clId="{E8F4D8F7-B644-4C90-B48F-865583813CD9}" dt="2023-04-21T16:30:03.414" v="10481" actId="1076"/>
          <ac:grpSpMkLst>
            <pc:docMk/>
            <pc:sldMk cId="1062026828" sldId="343"/>
            <ac:grpSpMk id="139" creationId="{036A3E0A-96EA-DDD7-DE10-02527A7262D3}"/>
          </ac:grpSpMkLst>
        </pc:grpChg>
        <pc:grpChg chg="add mod">
          <ac:chgData name="Philippe Karan" userId="c2e8f618-9ffe-4e23-aa52-34539506ef1c" providerId="ADAL" clId="{E8F4D8F7-B644-4C90-B48F-865583813CD9}" dt="2023-04-21T16:30:03.414" v="10481" actId="1076"/>
          <ac:grpSpMkLst>
            <pc:docMk/>
            <pc:sldMk cId="1062026828" sldId="343"/>
            <ac:grpSpMk id="147" creationId="{96CD0AD3-03EE-2392-D69D-01F45C5C6BDB}"/>
          </ac:grpSpMkLst>
        </pc:grpChg>
        <pc:grpChg chg="add mod">
          <ac:chgData name="Philippe Karan" userId="c2e8f618-9ffe-4e23-aa52-34539506ef1c" providerId="ADAL" clId="{E8F4D8F7-B644-4C90-B48F-865583813CD9}" dt="2023-04-21T16:30:03.414" v="10481" actId="1076"/>
          <ac:grpSpMkLst>
            <pc:docMk/>
            <pc:sldMk cId="1062026828" sldId="343"/>
            <ac:grpSpMk id="155" creationId="{8EB0FA28-45DC-4D4E-6605-C852423A0D23}"/>
          </ac:grpSpMkLst>
        </pc:grpChg>
        <pc:grpChg chg="add mod">
          <ac:chgData name="Philippe Karan" userId="c2e8f618-9ffe-4e23-aa52-34539506ef1c" providerId="ADAL" clId="{E8F4D8F7-B644-4C90-B48F-865583813CD9}" dt="2023-04-21T16:30:03.414" v="10481" actId="1076"/>
          <ac:grpSpMkLst>
            <pc:docMk/>
            <pc:sldMk cId="1062026828" sldId="343"/>
            <ac:grpSpMk id="163" creationId="{93EF818B-E3F1-9CD7-8737-C1F58CDFEAA4}"/>
          </ac:grpSpMkLst>
        </pc:grpChg>
        <pc:grpChg chg="add mod">
          <ac:chgData name="Philippe Karan" userId="c2e8f618-9ffe-4e23-aa52-34539506ef1c" providerId="ADAL" clId="{E8F4D8F7-B644-4C90-B48F-865583813CD9}" dt="2023-04-21T16:30:03.414" v="10481" actId="1076"/>
          <ac:grpSpMkLst>
            <pc:docMk/>
            <pc:sldMk cId="1062026828" sldId="343"/>
            <ac:grpSpMk id="171" creationId="{A2F02206-6977-9A94-6FB0-9BDFA39C52FC}"/>
          </ac:grpSpMkLst>
        </pc:grpChg>
        <pc:picChg chg="del">
          <ac:chgData name="Philippe Karan" userId="c2e8f618-9ffe-4e23-aa52-34539506ef1c" providerId="ADAL" clId="{E8F4D8F7-B644-4C90-B48F-865583813CD9}" dt="2023-04-21T16:29:37.818" v="10474" actId="478"/>
          <ac:picMkLst>
            <pc:docMk/>
            <pc:sldMk cId="1062026828" sldId="343"/>
            <ac:picMk id="44" creationId="{75027DE3-0298-45F3-165A-480A07F523B3}"/>
          </ac:picMkLst>
        </pc:picChg>
        <pc:picChg chg="del">
          <ac:chgData name="Philippe Karan" userId="c2e8f618-9ffe-4e23-aa52-34539506ef1c" providerId="ADAL" clId="{E8F4D8F7-B644-4C90-B48F-865583813CD9}" dt="2023-04-21T16:29:38.305" v="10475" actId="478"/>
          <ac:picMkLst>
            <pc:docMk/>
            <pc:sldMk cId="1062026828" sldId="343"/>
            <ac:picMk id="47" creationId="{AD5941FE-4C37-E58A-8F14-83F7954956F1}"/>
          </ac:picMkLst>
        </pc:picChg>
        <pc:cxnChg chg="add mod">
          <ac:chgData name="Philippe Karan" userId="c2e8f618-9ffe-4e23-aa52-34539506ef1c" providerId="ADAL" clId="{E8F4D8F7-B644-4C90-B48F-865583813CD9}" dt="2023-04-21T16:30:03.414" v="10481" actId="1076"/>
          <ac:cxnSpMkLst>
            <pc:docMk/>
            <pc:sldMk cId="1062026828" sldId="343"/>
            <ac:cxnSpMk id="6" creationId="{F9CDC8DB-01D7-8F5B-D353-0966E94618F1}"/>
          </ac:cxnSpMkLst>
        </pc:cxnChg>
        <pc:cxnChg chg="add mod">
          <ac:chgData name="Philippe Karan" userId="c2e8f618-9ffe-4e23-aa52-34539506ef1c" providerId="ADAL" clId="{E8F4D8F7-B644-4C90-B48F-865583813CD9}" dt="2023-04-21T16:30:03.414" v="10481" actId="1076"/>
          <ac:cxnSpMkLst>
            <pc:docMk/>
            <pc:sldMk cId="1062026828" sldId="343"/>
            <ac:cxnSpMk id="9" creationId="{401077FA-4F84-015E-F408-6804D3E201D3}"/>
          </ac:cxnSpMkLst>
        </pc:cxnChg>
        <pc:cxnChg chg="mod">
          <ac:chgData name="Philippe Karan" userId="c2e8f618-9ffe-4e23-aa52-34539506ef1c" providerId="ADAL" clId="{E8F4D8F7-B644-4C90-B48F-865583813CD9}" dt="2023-04-21T16:29:43.130" v="10477" actId="478"/>
          <ac:cxnSpMkLst>
            <pc:docMk/>
            <pc:sldMk cId="1062026828" sldId="343"/>
            <ac:cxnSpMk id="15" creationId="{141240D3-F130-8D95-F511-4DED30A17AD6}"/>
          </ac:cxnSpMkLst>
        </pc:cxnChg>
        <pc:cxnChg chg="mod">
          <ac:chgData name="Philippe Karan" userId="c2e8f618-9ffe-4e23-aa52-34539506ef1c" providerId="ADAL" clId="{E8F4D8F7-B644-4C90-B48F-865583813CD9}" dt="2023-04-21T16:29:43.130" v="10477" actId="478"/>
          <ac:cxnSpMkLst>
            <pc:docMk/>
            <pc:sldMk cId="1062026828" sldId="343"/>
            <ac:cxnSpMk id="16" creationId="{5FA491DD-00ED-648F-A912-F587A820AC60}"/>
          </ac:cxnSpMkLst>
        </pc:cxnChg>
        <pc:cxnChg chg="mod">
          <ac:chgData name="Philippe Karan" userId="c2e8f618-9ffe-4e23-aa52-34539506ef1c" providerId="ADAL" clId="{E8F4D8F7-B644-4C90-B48F-865583813CD9}" dt="2023-04-21T16:29:44.393" v="10478" actId="478"/>
          <ac:cxnSpMkLst>
            <pc:docMk/>
            <pc:sldMk cId="1062026828" sldId="343"/>
            <ac:cxnSpMk id="22" creationId="{4F3F9016-43B7-18BC-54B6-1C94E3FC00AF}"/>
          </ac:cxnSpMkLst>
        </pc:cxnChg>
        <pc:cxnChg chg="mod">
          <ac:chgData name="Philippe Karan" userId="c2e8f618-9ffe-4e23-aa52-34539506ef1c" providerId="ADAL" clId="{E8F4D8F7-B644-4C90-B48F-865583813CD9}" dt="2023-04-21T16:29:44.393" v="10478" actId="478"/>
          <ac:cxnSpMkLst>
            <pc:docMk/>
            <pc:sldMk cId="1062026828" sldId="343"/>
            <ac:cxnSpMk id="23" creationId="{2C5650C2-12F9-5B69-D007-493C89B83CE1}"/>
          </ac:cxnSpMkLst>
        </pc:cxnChg>
        <pc:cxnChg chg="add mod">
          <ac:chgData name="Philippe Karan" userId="c2e8f618-9ffe-4e23-aa52-34539506ef1c" providerId="ADAL" clId="{E8F4D8F7-B644-4C90-B48F-865583813CD9}" dt="2023-04-21T16:30:03.414" v="10481" actId="1076"/>
          <ac:cxnSpMkLst>
            <pc:docMk/>
            <pc:sldMk cId="1062026828" sldId="343"/>
            <ac:cxnSpMk id="28" creationId="{DDF3156F-C0DC-2070-F938-A9F0332DA5BE}"/>
          </ac:cxnSpMkLst>
        </pc:cxnChg>
        <pc:cxnChg chg="add mod">
          <ac:chgData name="Philippe Karan" userId="c2e8f618-9ffe-4e23-aa52-34539506ef1c" providerId="ADAL" clId="{E8F4D8F7-B644-4C90-B48F-865583813CD9}" dt="2023-04-21T16:30:03.414" v="10481" actId="1076"/>
          <ac:cxnSpMkLst>
            <pc:docMk/>
            <pc:sldMk cId="1062026828" sldId="343"/>
            <ac:cxnSpMk id="34" creationId="{623473E5-236C-3EC7-B334-69A5A51B2576}"/>
          </ac:cxnSpMkLst>
        </pc:cxnChg>
        <pc:cxnChg chg="mod">
          <ac:chgData name="Philippe Karan" userId="c2e8f618-9ffe-4e23-aa52-34539506ef1c" providerId="ADAL" clId="{E8F4D8F7-B644-4C90-B48F-865583813CD9}" dt="2023-04-21T16:29:43.130" v="10477" actId="478"/>
          <ac:cxnSpMkLst>
            <pc:docMk/>
            <pc:sldMk cId="1062026828" sldId="343"/>
            <ac:cxnSpMk id="37" creationId="{A7516557-9433-1C11-3BA1-B18B1454488D}"/>
          </ac:cxnSpMkLst>
        </pc:cxnChg>
        <pc:cxnChg chg="add mod">
          <ac:chgData name="Philippe Karan" userId="c2e8f618-9ffe-4e23-aa52-34539506ef1c" providerId="ADAL" clId="{E8F4D8F7-B644-4C90-B48F-865583813CD9}" dt="2023-04-21T16:30:03.414" v="10481" actId="1076"/>
          <ac:cxnSpMkLst>
            <pc:docMk/>
            <pc:sldMk cId="1062026828" sldId="343"/>
            <ac:cxnSpMk id="38" creationId="{3D73ABD4-AE33-9B37-21AB-AB72336AC01B}"/>
          </ac:cxnSpMkLst>
        </pc:cxnChg>
        <pc:cxnChg chg="add mod">
          <ac:chgData name="Philippe Karan" userId="c2e8f618-9ffe-4e23-aa52-34539506ef1c" providerId="ADAL" clId="{E8F4D8F7-B644-4C90-B48F-865583813CD9}" dt="2023-04-21T16:30:03.414" v="10481" actId="1076"/>
          <ac:cxnSpMkLst>
            <pc:docMk/>
            <pc:sldMk cId="1062026828" sldId="343"/>
            <ac:cxnSpMk id="39" creationId="{793CFE8F-E867-4C44-34A4-19C63BD0C201}"/>
          </ac:cxnSpMkLst>
        </pc:cxnChg>
        <pc:cxnChg chg="mod">
          <ac:chgData name="Philippe Karan" userId="c2e8f618-9ffe-4e23-aa52-34539506ef1c" providerId="ADAL" clId="{E8F4D8F7-B644-4C90-B48F-865583813CD9}" dt="2023-04-21T16:29:43.130" v="10477" actId="478"/>
          <ac:cxnSpMkLst>
            <pc:docMk/>
            <pc:sldMk cId="1062026828" sldId="343"/>
            <ac:cxnSpMk id="40" creationId="{2E2C87DF-AD4E-E198-E8E6-272D32F2D1EF}"/>
          </ac:cxnSpMkLst>
        </pc:cxnChg>
        <pc:cxnChg chg="add mod">
          <ac:chgData name="Philippe Karan" userId="c2e8f618-9ffe-4e23-aa52-34539506ef1c" providerId="ADAL" clId="{E8F4D8F7-B644-4C90-B48F-865583813CD9}" dt="2023-04-21T16:30:03.414" v="10481" actId="1076"/>
          <ac:cxnSpMkLst>
            <pc:docMk/>
            <pc:sldMk cId="1062026828" sldId="343"/>
            <ac:cxnSpMk id="48" creationId="{A742E588-CCCD-D33C-AFE0-7832CA0BF0F4}"/>
          </ac:cxnSpMkLst>
        </pc:cxnChg>
        <pc:cxnChg chg="mod">
          <ac:chgData name="Philippe Karan" userId="c2e8f618-9ffe-4e23-aa52-34539506ef1c" providerId="ADAL" clId="{E8F4D8F7-B644-4C90-B48F-865583813CD9}" dt="2023-04-21T16:29:59.964" v="10480"/>
          <ac:cxnSpMkLst>
            <pc:docMk/>
            <pc:sldMk cId="1062026828" sldId="343"/>
            <ac:cxnSpMk id="57" creationId="{371BFB5D-7BD2-2901-2BA8-958E1E38E208}"/>
          </ac:cxnSpMkLst>
        </pc:cxnChg>
        <pc:cxnChg chg="mod">
          <ac:chgData name="Philippe Karan" userId="c2e8f618-9ffe-4e23-aa52-34539506ef1c" providerId="ADAL" clId="{E8F4D8F7-B644-4C90-B48F-865583813CD9}" dt="2023-04-21T16:29:59.964" v="10480"/>
          <ac:cxnSpMkLst>
            <pc:docMk/>
            <pc:sldMk cId="1062026828" sldId="343"/>
            <ac:cxnSpMk id="58" creationId="{0FA83442-9CC7-6F58-C7A9-5EE3E327C6B7}"/>
          </ac:cxnSpMkLst>
        </pc:cxnChg>
        <pc:cxnChg chg="mod">
          <ac:chgData name="Philippe Karan" userId="c2e8f618-9ffe-4e23-aa52-34539506ef1c" providerId="ADAL" clId="{E8F4D8F7-B644-4C90-B48F-865583813CD9}" dt="2023-04-21T16:29:59.964" v="10480"/>
          <ac:cxnSpMkLst>
            <pc:docMk/>
            <pc:sldMk cId="1062026828" sldId="343"/>
            <ac:cxnSpMk id="59" creationId="{90FB2660-3C26-5CF0-A116-40DE95EE31BE}"/>
          </ac:cxnSpMkLst>
        </pc:cxnChg>
        <pc:cxnChg chg="mod">
          <ac:chgData name="Philippe Karan" userId="c2e8f618-9ffe-4e23-aa52-34539506ef1c" providerId="ADAL" clId="{E8F4D8F7-B644-4C90-B48F-865583813CD9}" dt="2023-04-21T16:29:59.964" v="10480"/>
          <ac:cxnSpMkLst>
            <pc:docMk/>
            <pc:sldMk cId="1062026828" sldId="343"/>
            <ac:cxnSpMk id="69" creationId="{E0304738-6004-8414-E228-82CF90078436}"/>
          </ac:cxnSpMkLst>
        </pc:cxnChg>
        <pc:cxnChg chg="mod">
          <ac:chgData name="Philippe Karan" userId="c2e8f618-9ffe-4e23-aa52-34539506ef1c" providerId="ADAL" clId="{E8F4D8F7-B644-4C90-B48F-865583813CD9}" dt="2023-04-21T16:29:59.964" v="10480"/>
          <ac:cxnSpMkLst>
            <pc:docMk/>
            <pc:sldMk cId="1062026828" sldId="343"/>
            <ac:cxnSpMk id="77" creationId="{6270070C-9426-4A12-B476-BDB7C8D78588}"/>
          </ac:cxnSpMkLst>
        </pc:cxnChg>
        <pc:cxnChg chg="mod">
          <ac:chgData name="Philippe Karan" userId="c2e8f618-9ffe-4e23-aa52-34539506ef1c" providerId="ADAL" clId="{E8F4D8F7-B644-4C90-B48F-865583813CD9}" dt="2023-04-21T16:29:59.964" v="10480"/>
          <ac:cxnSpMkLst>
            <pc:docMk/>
            <pc:sldMk cId="1062026828" sldId="343"/>
            <ac:cxnSpMk id="85" creationId="{DBE568AD-9CB5-D4C5-3E62-66514D0C31A3}"/>
          </ac:cxnSpMkLst>
        </pc:cxnChg>
        <pc:cxnChg chg="mod">
          <ac:chgData name="Philippe Karan" userId="c2e8f618-9ffe-4e23-aa52-34539506ef1c" providerId="ADAL" clId="{E8F4D8F7-B644-4C90-B48F-865583813CD9}" dt="2023-04-21T16:29:59.964" v="10480"/>
          <ac:cxnSpMkLst>
            <pc:docMk/>
            <pc:sldMk cId="1062026828" sldId="343"/>
            <ac:cxnSpMk id="93" creationId="{1FD40C2F-43CA-797F-0B10-560B38786FB9}"/>
          </ac:cxnSpMkLst>
        </pc:cxnChg>
        <pc:cxnChg chg="mod">
          <ac:chgData name="Philippe Karan" userId="c2e8f618-9ffe-4e23-aa52-34539506ef1c" providerId="ADAL" clId="{E8F4D8F7-B644-4C90-B48F-865583813CD9}" dt="2023-04-21T16:29:59.964" v="10480"/>
          <ac:cxnSpMkLst>
            <pc:docMk/>
            <pc:sldMk cId="1062026828" sldId="343"/>
            <ac:cxnSpMk id="101" creationId="{862BF7C6-60CC-E4EF-7D53-DBAE7675F522}"/>
          </ac:cxnSpMkLst>
        </pc:cxnChg>
        <pc:cxnChg chg="mod">
          <ac:chgData name="Philippe Karan" userId="c2e8f618-9ffe-4e23-aa52-34539506ef1c" providerId="ADAL" clId="{E8F4D8F7-B644-4C90-B48F-865583813CD9}" dt="2023-04-21T16:29:59.964" v="10480"/>
          <ac:cxnSpMkLst>
            <pc:docMk/>
            <pc:sldMk cId="1062026828" sldId="343"/>
            <ac:cxnSpMk id="110" creationId="{6E00CA78-E016-C752-FE5E-35E2CD5399E4}"/>
          </ac:cxnSpMkLst>
        </pc:cxnChg>
        <pc:cxnChg chg="add mod">
          <ac:chgData name="Philippe Karan" userId="c2e8f618-9ffe-4e23-aa52-34539506ef1c" providerId="ADAL" clId="{E8F4D8F7-B644-4C90-B48F-865583813CD9}" dt="2023-04-21T16:30:03.414" v="10481" actId="1076"/>
          <ac:cxnSpMkLst>
            <pc:docMk/>
            <pc:sldMk cId="1062026828" sldId="343"/>
            <ac:cxnSpMk id="113" creationId="{48A1F95D-A25C-5C8F-EC03-BEA5F84062B6}"/>
          </ac:cxnSpMkLst>
        </pc:cxnChg>
        <pc:cxnChg chg="add mod">
          <ac:chgData name="Philippe Karan" userId="c2e8f618-9ffe-4e23-aa52-34539506ef1c" providerId="ADAL" clId="{E8F4D8F7-B644-4C90-B48F-865583813CD9}" dt="2023-04-21T16:30:03.414" v="10481" actId="1076"/>
          <ac:cxnSpMkLst>
            <pc:docMk/>
            <pc:sldMk cId="1062026828" sldId="343"/>
            <ac:cxnSpMk id="114" creationId="{EEF28163-27DC-2889-EDCA-8E7368D2F58E}"/>
          </ac:cxnSpMkLst>
        </pc:cxnChg>
        <pc:cxnChg chg="mod">
          <ac:chgData name="Philippe Karan" userId="c2e8f618-9ffe-4e23-aa52-34539506ef1c" providerId="ADAL" clId="{E8F4D8F7-B644-4C90-B48F-865583813CD9}" dt="2023-04-21T16:29:59.964" v="10480"/>
          <ac:cxnSpMkLst>
            <pc:docMk/>
            <pc:sldMk cId="1062026828" sldId="343"/>
            <ac:cxnSpMk id="121" creationId="{DF151B3B-180D-6A14-394A-6BB35563679A}"/>
          </ac:cxnSpMkLst>
        </pc:cxnChg>
        <pc:cxnChg chg="mod">
          <ac:chgData name="Philippe Karan" userId="c2e8f618-9ffe-4e23-aa52-34539506ef1c" providerId="ADAL" clId="{E8F4D8F7-B644-4C90-B48F-865583813CD9}" dt="2023-04-21T16:29:59.964" v="10480"/>
          <ac:cxnSpMkLst>
            <pc:docMk/>
            <pc:sldMk cId="1062026828" sldId="343"/>
            <ac:cxnSpMk id="129" creationId="{3A544090-960C-1FAC-F686-125AB0FE1119}"/>
          </ac:cxnSpMkLst>
        </pc:cxnChg>
        <pc:cxnChg chg="mod">
          <ac:chgData name="Philippe Karan" userId="c2e8f618-9ffe-4e23-aa52-34539506ef1c" providerId="ADAL" clId="{E8F4D8F7-B644-4C90-B48F-865583813CD9}" dt="2023-04-21T16:29:59.964" v="10480"/>
          <ac:cxnSpMkLst>
            <pc:docMk/>
            <pc:sldMk cId="1062026828" sldId="343"/>
            <ac:cxnSpMk id="137" creationId="{A43C87C6-B1E0-4DBA-4FEA-F4671F0C7EB7}"/>
          </ac:cxnSpMkLst>
        </pc:cxnChg>
        <pc:cxnChg chg="mod">
          <ac:chgData name="Philippe Karan" userId="c2e8f618-9ffe-4e23-aa52-34539506ef1c" providerId="ADAL" clId="{E8F4D8F7-B644-4C90-B48F-865583813CD9}" dt="2023-04-21T16:29:59.964" v="10480"/>
          <ac:cxnSpMkLst>
            <pc:docMk/>
            <pc:sldMk cId="1062026828" sldId="343"/>
            <ac:cxnSpMk id="145" creationId="{361CC429-9FDD-DA51-1389-778DFD2EA7AE}"/>
          </ac:cxnSpMkLst>
        </pc:cxnChg>
        <pc:cxnChg chg="mod">
          <ac:chgData name="Philippe Karan" userId="c2e8f618-9ffe-4e23-aa52-34539506ef1c" providerId="ADAL" clId="{E8F4D8F7-B644-4C90-B48F-865583813CD9}" dt="2023-04-21T16:29:59.964" v="10480"/>
          <ac:cxnSpMkLst>
            <pc:docMk/>
            <pc:sldMk cId="1062026828" sldId="343"/>
            <ac:cxnSpMk id="153" creationId="{9B02ECD8-0CB1-D153-684F-F3CE9A229578}"/>
          </ac:cxnSpMkLst>
        </pc:cxnChg>
        <pc:cxnChg chg="mod">
          <ac:chgData name="Philippe Karan" userId="c2e8f618-9ffe-4e23-aa52-34539506ef1c" providerId="ADAL" clId="{E8F4D8F7-B644-4C90-B48F-865583813CD9}" dt="2023-04-21T16:29:59.964" v="10480"/>
          <ac:cxnSpMkLst>
            <pc:docMk/>
            <pc:sldMk cId="1062026828" sldId="343"/>
            <ac:cxnSpMk id="161" creationId="{0F92A7D7-8331-DD8B-A18B-9E3AB13B7585}"/>
          </ac:cxnSpMkLst>
        </pc:cxnChg>
        <pc:cxnChg chg="mod">
          <ac:chgData name="Philippe Karan" userId="c2e8f618-9ffe-4e23-aa52-34539506ef1c" providerId="ADAL" clId="{E8F4D8F7-B644-4C90-B48F-865583813CD9}" dt="2023-04-21T16:29:59.964" v="10480"/>
          <ac:cxnSpMkLst>
            <pc:docMk/>
            <pc:sldMk cId="1062026828" sldId="343"/>
            <ac:cxnSpMk id="169" creationId="{72734CEF-8315-632D-C5E3-2D883446C768}"/>
          </ac:cxnSpMkLst>
        </pc:cxnChg>
        <pc:cxnChg chg="mod">
          <ac:chgData name="Philippe Karan" userId="c2e8f618-9ffe-4e23-aa52-34539506ef1c" providerId="ADAL" clId="{E8F4D8F7-B644-4C90-B48F-865583813CD9}" dt="2023-04-21T16:29:59.964" v="10480"/>
          <ac:cxnSpMkLst>
            <pc:docMk/>
            <pc:sldMk cId="1062026828" sldId="343"/>
            <ac:cxnSpMk id="177" creationId="{897B64D3-4308-35DF-EC7D-A4B4AE3A6F69}"/>
          </ac:cxnSpMkLst>
        </pc:cxnChg>
      </pc:sldChg>
      <pc:sldChg chg="addSp delSp modSp add mod delAnim modAnim">
        <pc:chgData name="Philippe Karan" userId="c2e8f618-9ffe-4e23-aa52-34539506ef1c" providerId="ADAL" clId="{E8F4D8F7-B644-4C90-B48F-865583813CD9}" dt="2023-04-21T18:19:15.151" v="11454" actId="20577"/>
        <pc:sldMkLst>
          <pc:docMk/>
          <pc:sldMk cId="2281161529" sldId="344"/>
        </pc:sldMkLst>
        <pc:spChg chg="mod">
          <ac:chgData name="Philippe Karan" userId="c2e8f618-9ffe-4e23-aa52-34539506ef1c" providerId="ADAL" clId="{E8F4D8F7-B644-4C90-B48F-865583813CD9}" dt="2023-04-21T18:19:15.151" v="11454" actId="20577"/>
          <ac:spMkLst>
            <pc:docMk/>
            <pc:sldMk cId="2281161529" sldId="344"/>
            <ac:spMk id="2" creationId="{7BEE39D0-7888-3C2F-EEC5-F0F70F916254}"/>
          </ac:spMkLst>
        </pc:spChg>
        <pc:spChg chg="mod">
          <ac:chgData name="Philippe Karan" userId="c2e8f618-9ffe-4e23-aa52-34539506ef1c" providerId="ADAL" clId="{E8F4D8F7-B644-4C90-B48F-865583813CD9}" dt="2023-04-21T17:16:10.522" v="10689" actId="1076"/>
          <ac:spMkLst>
            <pc:docMk/>
            <pc:sldMk cId="2281161529" sldId="344"/>
            <ac:spMk id="3" creationId="{4207620B-4446-C7FB-F5D7-E9CB416E56D2}"/>
          </ac:spMkLst>
        </pc:spChg>
        <pc:spChg chg="add mod">
          <ac:chgData name="Philippe Karan" userId="c2e8f618-9ffe-4e23-aa52-34539506ef1c" providerId="ADAL" clId="{E8F4D8F7-B644-4C90-B48F-865583813CD9}" dt="2023-04-21T18:06:31.154" v="11235" actId="1037"/>
          <ac:spMkLst>
            <pc:docMk/>
            <pc:sldMk cId="2281161529" sldId="344"/>
            <ac:spMk id="5" creationId="{DFFC0D8F-B8BF-0767-BCCB-499BF46D0794}"/>
          </ac:spMkLst>
        </pc:spChg>
        <pc:spChg chg="del">
          <ac:chgData name="Philippe Karan" userId="c2e8f618-9ffe-4e23-aa52-34539506ef1c" providerId="ADAL" clId="{E8F4D8F7-B644-4C90-B48F-865583813CD9}" dt="2023-04-21T17:10:09.207" v="10633" actId="478"/>
          <ac:spMkLst>
            <pc:docMk/>
            <pc:sldMk cId="2281161529" sldId="344"/>
            <ac:spMk id="7" creationId="{EACFE5B5-5717-8229-B699-09D6383AEFC1}"/>
          </ac:spMkLst>
        </pc:spChg>
        <pc:spChg chg="del">
          <ac:chgData name="Philippe Karan" userId="c2e8f618-9ffe-4e23-aa52-34539506ef1c" providerId="ADAL" clId="{E8F4D8F7-B644-4C90-B48F-865583813CD9}" dt="2023-04-21T17:10:09.207" v="10633" actId="478"/>
          <ac:spMkLst>
            <pc:docMk/>
            <pc:sldMk cId="2281161529" sldId="344"/>
            <ac:spMk id="8" creationId="{76EEC14D-5182-D3EF-72F0-716A4076ECA8}"/>
          </ac:spMkLst>
        </pc:spChg>
        <pc:spChg chg="add mod">
          <ac:chgData name="Philippe Karan" userId="c2e8f618-9ffe-4e23-aa52-34539506ef1c" providerId="ADAL" clId="{E8F4D8F7-B644-4C90-B48F-865583813CD9}" dt="2023-04-21T18:06:31.154" v="11235" actId="1037"/>
          <ac:spMkLst>
            <pc:docMk/>
            <pc:sldMk cId="2281161529" sldId="344"/>
            <ac:spMk id="10" creationId="{E383AB1E-D5B0-09B2-E356-C648E2874BB2}"/>
          </ac:spMkLst>
        </pc:spChg>
        <pc:spChg chg="add mod">
          <ac:chgData name="Philippe Karan" userId="c2e8f618-9ffe-4e23-aa52-34539506ef1c" providerId="ADAL" clId="{E8F4D8F7-B644-4C90-B48F-865583813CD9}" dt="2023-04-21T18:06:31.154" v="11235" actId="1037"/>
          <ac:spMkLst>
            <pc:docMk/>
            <pc:sldMk cId="2281161529" sldId="344"/>
            <ac:spMk id="11" creationId="{19FA9DC3-04B3-4E8A-CA3F-84FBD2C94A75}"/>
          </ac:spMkLst>
        </pc:spChg>
        <pc:spChg chg="del">
          <ac:chgData name="Philippe Karan" userId="c2e8f618-9ffe-4e23-aa52-34539506ef1c" providerId="ADAL" clId="{E8F4D8F7-B644-4C90-B48F-865583813CD9}" dt="2023-04-21T17:10:09.207" v="10633" actId="478"/>
          <ac:spMkLst>
            <pc:docMk/>
            <pc:sldMk cId="2281161529" sldId="344"/>
            <ac:spMk id="12" creationId="{0D4B6326-A9EC-88D5-BE9D-1585B75E0317}"/>
          </ac:spMkLst>
        </pc:spChg>
        <pc:spChg chg="del">
          <ac:chgData name="Philippe Karan" userId="c2e8f618-9ffe-4e23-aa52-34539506ef1c" providerId="ADAL" clId="{E8F4D8F7-B644-4C90-B48F-865583813CD9}" dt="2023-04-21T17:10:09.207" v="10633" actId="478"/>
          <ac:spMkLst>
            <pc:docMk/>
            <pc:sldMk cId="2281161529" sldId="344"/>
            <ac:spMk id="14" creationId="{D106051B-3901-BA8F-F786-1B9D5070982D}"/>
          </ac:spMkLst>
        </pc:spChg>
        <pc:spChg chg="add mod">
          <ac:chgData name="Philippe Karan" userId="c2e8f618-9ffe-4e23-aa52-34539506ef1c" providerId="ADAL" clId="{E8F4D8F7-B644-4C90-B48F-865583813CD9}" dt="2023-04-21T18:06:31.154" v="11235" actId="1037"/>
          <ac:spMkLst>
            <pc:docMk/>
            <pc:sldMk cId="2281161529" sldId="344"/>
            <ac:spMk id="17" creationId="{9932953D-B118-3A5E-675E-F569609EA23A}"/>
          </ac:spMkLst>
        </pc:spChg>
        <pc:spChg chg="add mod">
          <ac:chgData name="Philippe Karan" userId="c2e8f618-9ffe-4e23-aa52-34539506ef1c" providerId="ADAL" clId="{E8F4D8F7-B644-4C90-B48F-865583813CD9}" dt="2023-04-21T18:06:31.154" v="11235" actId="1037"/>
          <ac:spMkLst>
            <pc:docMk/>
            <pc:sldMk cId="2281161529" sldId="344"/>
            <ac:spMk id="18" creationId="{CC572200-FA72-9F3D-54E4-31B619A1E874}"/>
          </ac:spMkLst>
        </pc:spChg>
        <pc:spChg chg="add mod">
          <ac:chgData name="Philippe Karan" userId="c2e8f618-9ffe-4e23-aa52-34539506ef1c" providerId="ADAL" clId="{E8F4D8F7-B644-4C90-B48F-865583813CD9}" dt="2023-04-21T18:06:31.154" v="11235" actId="1037"/>
          <ac:spMkLst>
            <pc:docMk/>
            <pc:sldMk cId="2281161529" sldId="344"/>
            <ac:spMk id="20" creationId="{49B10687-69D6-F52F-BAE2-F243E714128F}"/>
          </ac:spMkLst>
        </pc:spChg>
        <pc:spChg chg="add mod">
          <ac:chgData name="Philippe Karan" userId="c2e8f618-9ffe-4e23-aa52-34539506ef1c" providerId="ADAL" clId="{E8F4D8F7-B644-4C90-B48F-865583813CD9}" dt="2023-04-21T18:06:31.154" v="11235" actId="1037"/>
          <ac:spMkLst>
            <pc:docMk/>
            <pc:sldMk cId="2281161529" sldId="344"/>
            <ac:spMk id="22" creationId="{2D3BF151-6CF0-A01D-8E53-A1A5973B467E}"/>
          </ac:spMkLst>
        </pc:spChg>
        <pc:spChg chg="add mod">
          <ac:chgData name="Philippe Karan" userId="c2e8f618-9ffe-4e23-aa52-34539506ef1c" providerId="ADAL" clId="{E8F4D8F7-B644-4C90-B48F-865583813CD9}" dt="2023-04-21T18:06:31.154" v="11235" actId="1037"/>
          <ac:spMkLst>
            <pc:docMk/>
            <pc:sldMk cId="2281161529" sldId="344"/>
            <ac:spMk id="23" creationId="{696882F8-09BA-5166-3504-AADE1125E7FD}"/>
          </ac:spMkLst>
        </pc:spChg>
        <pc:spChg chg="add mod">
          <ac:chgData name="Philippe Karan" userId="c2e8f618-9ffe-4e23-aa52-34539506ef1c" providerId="ADAL" clId="{E8F4D8F7-B644-4C90-B48F-865583813CD9}" dt="2023-04-21T18:06:31.154" v="11235" actId="1037"/>
          <ac:spMkLst>
            <pc:docMk/>
            <pc:sldMk cId="2281161529" sldId="344"/>
            <ac:spMk id="24" creationId="{E364D841-96A4-5E8F-1635-43B5186C7F0E}"/>
          </ac:spMkLst>
        </pc:spChg>
        <pc:spChg chg="del">
          <ac:chgData name="Philippe Karan" userId="c2e8f618-9ffe-4e23-aa52-34539506ef1c" providerId="ADAL" clId="{E8F4D8F7-B644-4C90-B48F-865583813CD9}" dt="2023-04-21T17:10:09.207" v="10633" actId="478"/>
          <ac:spMkLst>
            <pc:docMk/>
            <pc:sldMk cId="2281161529" sldId="344"/>
            <ac:spMk id="26" creationId="{275731F4-150A-568F-E763-CC0A51C30D82}"/>
          </ac:spMkLst>
        </pc:spChg>
        <pc:spChg chg="del">
          <ac:chgData name="Philippe Karan" userId="c2e8f618-9ffe-4e23-aa52-34539506ef1c" providerId="ADAL" clId="{E8F4D8F7-B644-4C90-B48F-865583813CD9}" dt="2023-04-21T17:10:09.207" v="10633" actId="478"/>
          <ac:spMkLst>
            <pc:docMk/>
            <pc:sldMk cId="2281161529" sldId="344"/>
            <ac:spMk id="27" creationId="{0BEBFA9A-4E81-633A-A5E4-B0EDE8488161}"/>
          </ac:spMkLst>
        </pc:spChg>
        <pc:spChg chg="add mod">
          <ac:chgData name="Philippe Karan" userId="c2e8f618-9ffe-4e23-aa52-34539506ef1c" providerId="ADAL" clId="{E8F4D8F7-B644-4C90-B48F-865583813CD9}" dt="2023-04-21T18:06:31.154" v="11235" actId="1037"/>
          <ac:spMkLst>
            <pc:docMk/>
            <pc:sldMk cId="2281161529" sldId="344"/>
            <ac:spMk id="29" creationId="{E15BAD59-D528-A1C1-0B70-323D4EB2AD67}"/>
          </ac:spMkLst>
        </pc:spChg>
        <pc:spChg chg="del">
          <ac:chgData name="Philippe Karan" userId="c2e8f618-9ffe-4e23-aa52-34539506ef1c" providerId="ADAL" clId="{E8F4D8F7-B644-4C90-B48F-865583813CD9}" dt="2023-04-21T17:10:09.207" v="10633" actId="478"/>
          <ac:spMkLst>
            <pc:docMk/>
            <pc:sldMk cId="2281161529" sldId="344"/>
            <ac:spMk id="30" creationId="{AAF60AA1-08A0-0292-4BB9-DB411F79A3B5}"/>
          </ac:spMkLst>
        </pc:spChg>
        <pc:spChg chg="del">
          <ac:chgData name="Philippe Karan" userId="c2e8f618-9ffe-4e23-aa52-34539506ef1c" providerId="ADAL" clId="{E8F4D8F7-B644-4C90-B48F-865583813CD9}" dt="2023-04-21T17:10:09.207" v="10633" actId="478"/>
          <ac:spMkLst>
            <pc:docMk/>
            <pc:sldMk cId="2281161529" sldId="344"/>
            <ac:spMk id="32" creationId="{450905D5-1641-709A-AF0C-BDB5E9959D55}"/>
          </ac:spMkLst>
        </pc:spChg>
        <pc:spChg chg="del">
          <ac:chgData name="Philippe Karan" userId="c2e8f618-9ffe-4e23-aa52-34539506ef1c" providerId="ADAL" clId="{E8F4D8F7-B644-4C90-B48F-865583813CD9}" dt="2023-04-21T17:10:09.207" v="10633" actId="478"/>
          <ac:spMkLst>
            <pc:docMk/>
            <pc:sldMk cId="2281161529" sldId="344"/>
            <ac:spMk id="35" creationId="{217ED15C-0DDA-5382-FE6B-D06AB40886AE}"/>
          </ac:spMkLst>
        </pc:spChg>
        <pc:spChg chg="del">
          <ac:chgData name="Philippe Karan" userId="c2e8f618-9ffe-4e23-aa52-34539506ef1c" providerId="ADAL" clId="{E8F4D8F7-B644-4C90-B48F-865583813CD9}" dt="2023-04-21T17:10:09.207" v="10633" actId="478"/>
          <ac:spMkLst>
            <pc:docMk/>
            <pc:sldMk cId="2281161529" sldId="344"/>
            <ac:spMk id="36" creationId="{1518525C-B67D-14FD-FED1-4A9CC7BEEDD2}"/>
          </ac:spMkLst>
        </pc:spChg>
        <pc:spChg chg="del">
          <ac:chgData name="Philippe Karan" userId="c2e8f618-9ffe-4e23-aa52-34539506ef1c" providerId="ADAL" clId="{E8F4D8F7-B644-4C90-B48F-865583813CD9}" dt="2023-04-21T17:10:09.207" v="10633" actId="478"/>
          <ac:spMkLst>
            <pc:docMk/>
            <pc:sldMk cId="2281161529" sldId="344"/>
            <ac:spMk id="43" creationId="{3D2B6D5B-54F2-147E-5C25-B559E8808906}"/>
          </ac:spMkLst>
        </pc:spChg>
        <pc:spChg chg="add mod">
          <ac:chgData name="Philippe Karan" userId="c2e8f618-9ffe-4e23-aa52-34539506ef1c" providerId="ADAL" clId="{E8F4D8F7-B644-4C90-B48F-865583813CD9}" dt="2023-04-21T18:06:31.154" v="11235" actId="1037"/>
          <ac:spMkLst>
            <pc:docMk/>
            <pc:sldMk cId="2281161529" sldId="344"/>
            <ac:spMk id="44" creationId="{97871F51-665C-0D62-652C-02CB22808193}"/>
          </ac:spMkLst>
        </pc:spChg>
        <pc:spChg chg="del">
          <ac:chgData name="Philippe Karan" userId="c2e8f618-9ffe-4e23-aa52-34539506ef1c" providerId="ADAL" clId="{E8F4D8F7-B644-4C90-B48F-865583813CD9}" dt="2023-04-21T17:10:09.207" v="10633" actId="478"/>
          <ac:spMkLst>
            <pc:docMk/>
            <pc:sldMk cId="2281161529" sldId="344"/>
            <ac:spMk id="45" creationId="{264695D3-38E0-54E6-0775-1AFB0E4F3BB7}"/>
          </ac:spMkLst>
        </pc:spChg>
        <pc:spChg chg="del">
          <ac:chgData name="Philippe Karan" userId="c2e8f618-9ffe-4e23-aa52-34539506ef1c" providerId="ADAL" clId="{E8F4D8F7-B644-4C90-B48F-865583813CD9}" dt="2023-04-21T17:10:09.207" v="10633" actId="478"/>
          <ac:spMkLst>
            <pc:docMk/>
            <pc:sldMk cId="2281161529" sldId="344"/>
            <ac:spMk id="46" creationId="{6F5D816F-6892-0835-4B11-DB169331ECB3}"/>
          </ac:spMkLst>
        </pc:spChg>
        <pc:spChg chg="add mod">
          <ac:chgData name="Philippe Karan" userId="c2e8f618-9ffe-4e23-aa52-34539506ef1c" providerId="ADAL" clId="{E8F4D8F7-B644-4C90-B48F-865583813CD9}" dt="2023-04-21T18:06:31.154" v="11235" actId="1037"/>
          <ac:spMkLst>
            <pc:docMk/>
            <pc:sldMk cId="2281161529" sldId="344"/>
            <ac:spMk id="47" creationId="{FC24F2FF-0F9E-4D09-1BF5-EA31131D7FA0}"/>
          </ac:spMkLst>
        </pc:spChg>
        <pc:spChg chg="del">
          <ac:chgData name="Philippe Karan" userId="c2e8f618-9ffe-4e23-aa52-34539506ef1c" providerId="ADAL" clId="{E8F4D8F7-B644-4C90-B48F-865583813CD9}" dt="2023-04-21T17:10:09.207" v="10633" actId="478"/>
          <ac:spMkLst>
            <pc:docMk/>
            <pc:sldMk cId="2281161529" sldId="344"/>
            <ac:spMk id="49" creationId="{9DEEEF48-0563-D8BF-7124-98119F472895}"/>
          </ac:spMkLst>
        </pc:spChg>
        <pc:spChg chg="del">
          <ac:chgData name="Philippe Karan" userId="c2e8f618-9ffe-4e23-aa52-34539506ef1c" providerId="ADAL" clId="{E8F4D8F7-B644-4C90-B48F-865583813CD9}" dt="2023-04-21T17:10:09.207" v="10633" actId="478"/>
          <ac:spMkLst>
            <pc:docMk/>
            <pc:sldMk cId="2281161529" sldId="344"/>
            <ac:spMk id="50" creationId="{36348125-4962-C0FF-EB79-4A389FF02319}"/>
          </ac:spMkLst>
        </pc:spChg>
        <pc:spChg chg="del">
          <ac:chgData name="Philippe Karan" userId="c2e8f618-9ffe-4e23-aa52-34539506ef1c" providerId="ADAL" clId="{E8F4D8F7-B644-4C90-B48F-865583813CD9}" dt="2023-04-21T17:10:09.207" v="10633" actId="478"/>
          <ac:spMkLst>
            <pc:docMk/>
            <pc:sldMk cId="2281161529" sldId="344"/>
            <ac:spMk id="51" creationId="{1878AFA9-7985-6636-D6D3-B7DCDBA1B682}"/>
          </ac:spMkLst>
        </pc:spChg>
        <pc:spChg chg="del">
          <ac:chgData name="Philippe Karan" userId="c2e8f618-9ffe-4e23-aa52-34539506ef1c" providerId="ADAL" clId="{E8F4D8F7-B644-4C90-B48F-865583813CD9}" dt="2023-04-21T17:10:09.207" v="10633" actId="478"/>
          <ac:spMkLst>
            <pc:docMk/>
            <pc:sldMk cId="2281161529" sldId="344"/>
            <ac:spMk id="52" creationId="{337D5D28-E965-3A44-EDF0-4E3476B82A06}"/>
          </ac:spMkLst>
        </pc:spChg>
        <pc:spChg chg="del">
          <ac:chgData name="Philippe Karan" userId="c2e8f618-9ffe-4e23-aa52-34539506ef1c" providerId="ADAL" clId="{E8F4D8F7-B644-4C90-B48F-865583813CD9}" dt="2023-04-21T17:10:09.207" v="10633" actId="478"/>
          <ac:spMkLst>
            <pc:docMk/>
            <pc:sldMk cId="2281161529" sldId="344"/>
            <ac:spMk id="53" creationId="{2F2D8BC4-2313-8157-9431-58F4AB8B1EFB}"/>
          </ac:spMkLst>
        </pc:spChg>
        <pc:spChg chg="del">
          <ac:chgData name="Philippe Karan" userId="c2e8f618-9ffe-4e23-aa52-34539506ef1c" providerId="ADAL" clId="{E8F4D8F7-B644-4C90-B48F-865583813CD9}" dt="2023-04-21T17:10:09.207" v="10633" actId="478"/>
          <ac:spMkLst>
            <pc:docMk/>
            <pc:sldMk cId="2281161529" sldId="344"/>
            <ac:spMk id="54" creationId="{D0836946-4A81-EB7E-0A40-7C04AA08F5C1}"/>
          </ac:spMkLst>
        </pc:spChg>
        <pc:spChg chg="del">
          <ac:chgData name="Philippe Karan" userId="c2e8f618-9ffe-4e23-aa52-34539506ef1c" providerId="ADAL" clId="{E8F4D8F7-B644-4C90-B48F-865583813CD9}" dt="2023-04-21T17:10:09.207" v="10633" actId="478"/>
          <ac:spMkLst>
            <pc:docMk/>
            <pc:sldMk cId="2281161529" sldId="344"/>
            <ac:spMk id="55" creationId="{0748EC9B-A4F6-E46B-E101-71FECC89539F}"/>
          </ac:spMkLst>
        </pc:spChg>
        <pc:spChg chg="del">
          <ac:chgData name="Philippe Karan" userId="c2e8f618-9ffe-4e23-aa52-34539506ef1c" providerId="ADAL" clId="{E8F4D8F7-B644-4C90-B48F-865583813CD9}" dt="2023-04-21T17:10:09.207" v="10633" actId="478"/>
          <ac:spMkLst>
            <pc:docMk/>
            <pc:sldMk cId="2281161529" sldId="344"/>
            <ac:spMk id="103" creationId="{4485E8B2-93D9-86E9-3869-666C74564AD7}"/>
          </ac:spMkLst>
        </pc:spChg>
        <pc:spChg chg="del">
          <ac:chgData name="Philippe Karan" userId="c2e8f618-9ffe-4e23-aa52-34539506ef1c" providerId="ADAL" clId="{E8F4D8F7-B644-4C90-B48F-865583813CD9}" dt="2023-04-21T17:10:09.207" v="10633" actId="478"/>
          <ac:spMkLst>
            <pc:docMk/>
            <pc:sldMk cId="2281161529" sldId="344"/>
            <ac:spMk id="112" creationId="{DFB78CE9-5427-A07A-4BEB-9338BDD79AF5}"/>
          </ac:spMkLst>
        </pc:spChg>
        <pc:spChg chg="add mod">
          <ac:chgData name="Philippe Karan" userId="c2e8f618-9ffe-4e23-aa52-34539506ef1c" providerId="ADAL" clId="{E8F4D8F7-B644-4C90-B48F-865583813CD9}" dt="2023-04-21T18:06:31.154" v="11235" actId="1037"/>
          <ac:spMkLst>
            <pc:docMk/>
            <pc:sldMk cId="2281161529" sldId="344"/>
            <ac:spMk id="179" creationId="{DD6A4BB3-A0B7-6965-A741-2112EA93D748}"/>
          </ac:spMkLst>
        </pc:spChg>
        <pc:spChg chg="add mod">
          <ac:chgData name="Philippe Karan" userId="c2e8f618-9ffe-4e23-aa52-34539506ef1c" providerId="ADAL" clId="{E8F4D8F7-B644-4C90-B48F-865583813CD9}" dt="2023-04-21T18:06:31.154" v="11235" actId="1037"/>
          <ac:spMkLst>
            <pc:docMk/>
            <pc:sldMk cId="2281161529" sldId="344"/>
            <ac:spMk id="180" creationId="{73C14835-F83A-1277-62FA-B308FF47A884}"/>
          </ac:spMkLst>
        </pc:spChg>
        <pc:spChg chg="add mod">
          <ac:chgData name="Philippe Karan" userId="c2e8f618-9ffe-4e23-aa52-34539506ef1c" providerId="ADAL" clId="{E8F4D8F7-B644-4C90-B48F-865583813CD9}" dt="2023-04-21T18:06:42.455" v="11237" actId="1076"/>
          <ac:spMkLst>
            <pc:docMk/>
            <pc:sldMk cId="2281161529" sldId="344"/>
            <ac:spMk id="182" creationId="{B08A7630-E5BB-8E70-0C9C-4D9938475FED}"/>
          </ac:spMkLst>
        </pc:spChg>
        <pc:spChg chg="add mod">
          <ac:chgData name="Philippe Karan" userId="c2e8f618-9ffe-4e23-aa52-34539506ef1c" providerId="ADAL" clId="{E8F4D8F7-B644-4C90-B48F-865583813CD9}" dt="2023-04-21T18:06:55.633" v="11238" actId="1076"/>
          <ac:spMkLst>
            <pc:docMk/>
            <pc:sldMk cId="2281161529" sldId="344"/>
            <ac:spMk id="183" creationId="{0C7EF882-83FA-A360-B8EF-938BC5167ED7}"/>
          </ac:spMkLst>
        </pc:spChg>
        <pc:spChg chg="add mod">
          <ac:chgData name="Philippe Karan" userId="c2e8f618-9ffe-4e23-aa52-34539506ef1c" providerId="ADAL" clId="{E8F4D8F7-B644-4C90-B48F-865583813CD9}" dt="2023-04-21T18:06:22.642" v="11208" actId="1076"/>
          <ac:spMkLst>
            <pc:docMk/>
            <pc:sldMk cId="2281161529" sldId="344"/>
            <ac:spMk id="184" creationId="{95BC078D-7BF7-323E-5107-2B044BB887EE}"/>
          </ac:spMkLst>
        </pc:spChg>
        <pc:spChg chg="add mod">
          <ac:chgData name="Philippe Karan" userId="c2e8f618-9ffe-4e23-aa52-34539506ef1c" providerId="ADAL" clId="{E8F4D8F7-B644-4C90-B48F-865583813CD9}" dt="2023-04-21T18:12:29.280" v="11359" actId="1076"/>
          <ac:spMkLst>
            <pc:docMk/>
            <pc:sldMk cId="2281161529" sldId="344"/>
            <ac:spMk id="185" creationId="{B9B79BE4-673F-4D4D-D345-2558C51A9263}"/>
          </ac:spMkLst>
        </pc:spChg>
        <pc:spChg chg="add mod">
          <ac:chgData name="Philippe Karan" userId="c2e8f618-9ffe-4e23-aa52-34539506ef1c" providerId="ADAL" clId="{E8F4D8F7-B644-4C90-B48F-865583813CD9}" dt="2023-04-21T18:06:22.642" v="11208" actId="1076"/>
          <ac:spMkLst>
            <pc:docMk/>
            <pc:sldMk cId="2281161529" sldId="344"/>
            <ac:spMk id="186" creationId="{ABAE69BB-98A9-3743-9603-C0F05A6E6459}"/>
          </ac:spMkLst>
        </pc:spChg>
        <pc:spChg chg="add mod">
          <ac:chgData name="Philippe Karan" userId="c2e8f618-9ffe-4e23-aa52-34539506ef1c" providerId="ADAL" clId="{E8F4D8F7-B644-4C90-B48F-865583813CD9}" dt="2023-04-21T18:06:22.642" v="11208" actId="1076"/>
          <ac:spMkLst>
            <pc:docMk/>
            <pc:sldMk cId="2281161529" sldId="344"/>
            <ac:spMk id="189" creationId="{F7CBA590-D3A2-FCE5-EB59-3CB82416830D}"/>
          </ac:spMkLst>
        </pc:spChg>
        <pc:spChg chg="add mod">
          <ac:chgData name="Philippe Karan" userId="c2e8f618-9ffe-4e23-aa52-34539506ef1c" providerId="ADAL" clId="{E8F4D8F7-B644-4C90-B48F-865583813CD9}" dt="2023-04-21T18:11:30.496" v="11343" actId="1076"/>
          <ac:spMkLst>
            <pc:docMk/>
            <pc:sldMk cId="2281161529" sldId="344"/>
            <ac:spMk id="195" creationId="{B7224572-B408-5EAD-192F-CD096646A082}"/>
          </ac:spMkLst>
        </pc:spChg>
        <pc:spChg chg="add del">
          <ac:chgData name="Philippe Karan" userId="c2e8f618-9ffe-4e23-aa52-34539506ef1c" providerId="ADAL" clId="{E8F4D8F7-B644-4C90-B48F-865583813CD9}" dt="2023-04-21T18:09:27.894" v="11267" actId="22"/>
          <ac:spMkLst>
            <pc:docMk/>
            <pc:sldMk cId="2281161529" sldId="344"/>
            <ac:spMk id="197" creationId="{62D21736-FF82-4E6B-C07C-65B09110B460}"/>
          </ac:spMkLst>
        </pc:spChg>
        <pc:grpChg chg="del">
          <ac:chgData name="Philippe Karan" userId="c2e8f618-9ffe-4e23-aa52-34539506ef1c" providerId="ADAL" clId="{E8F4D8F7-B644-4C90-B48F-865583813CD9}" dt="2023-04-21T17:10:09.207" v="10633" actId="478"/>
          <ac:grpSpMkLst>
            <pc:docMk/>
            <pc:sldMk cId="2281161529" sldId="344"/>
            <ac:grpSpMk id="56" creationId="{B00A069D-48D7-54B2-86E3-91603D99CE2E}"/>
          </ac:grpSpMkLst>
        </pc:grpChg>
        <pc:grpChg chg="del">
          <ac:chgData name="Philippe Karan" userId="c2e8f618-9ffe-4e23-aa52-34539506ef1c" providerId="ADAL" clId="{E8F4D8F7-B644-4C90-B48F-865583813CD9}" dt="2023-04-21T17:10:09.207" v="10633" actId="478"/>
          <ac:grpSpMkLst>
            <pc:docMk/>
            <pc:sldMk cId="2281161529" sldId="344"/>
            <ac:grpSpMk id="63" creationId="{40AFD07B-8EDA-16BE-E9F7-C34750E68E87}"/>
          </ac:grpSpMkLst>
        </pc:grpChg>
        <pc:grpChg chg="del">
          <ac:chgData name="Philippe Karan" userId="c2e8f618-9ffe-4e23-aa52-34539506ef1c" providerId="ADAL" clId="{E8F4D8F7-B644-4C90-B48F-865583813CD9}" dt="2023-04-21T17:10:09.207" v="10633" actId="478"/>
          <ac:grpSpMkLst>
            <pc:docMk/>
            <pc:sldMk cId="2281161529" sldId="344"/>
            <ac:grpSpMk id="71" creationId="{68500D99-C38B-656E-D615-3E20024D0E06}"/>
          </ac:grpSpMkLst>
        </pc:grpChg>
        <pc:grpChg chg="del">
          <ac:chgData name="Philippe Karan" userId="c2e8f618-9ffe-4e23-aa52-34539506ef1c" providerId="ADAL" clId="{E8F4D8F7-B644-4C90-B48F-865583813CD9}" dt="2023-04-21T17:10:09.207" v="10633" actId="478"/>
          <ac:grpSpMkLst>
            <pc:docMk/>
            <pc:sldMk cId="2281161529" sldId="344"/>
            <ac:grpSpMk id="79" creationId="{24BDE057-BA8B-86A7-6944-6A91D540311C}"/>
          </ac:grpSpMkLst>
        </pc:grpChg>
        <pc:grpChg chg="del">
          <ac:chgData name="Philippe Karan" userId="c2e8f618-9ffe-4e23-aa52-34539506ef1c" providerId="ADAL" clId="{E8F4D8F7-B644-4C90-B48F-865583813CD9}" dt="2023-04-21T17:10:09.207" v="10633" actId="478"/>
          <ac:grpSpMkLst>
            <pc:docMk/>
            <pc:sldMk cId="2281161529" sldId="344"/>
            <ac:grpSpMk id="87" creationId="{DA203DBF-50FE-55E2-C389-115B469D4AB3}"/>
          </ac:grpSpMkLst>
        </pc:grpChg>
        <pc:grpChg chg="del">
          <ac:chgData name="Philippe Karan" userId="c2e8f618-9ffe-4e23-aa52-34539506ef1c" providerId="ADAL" clId="{E8F4D8F7-B644-4C90-B48F-865583813CD9}" dt="2023-04-21T17:10:09.207" v="10633" actId="478"/>
          <ac:grpSpMkLst>
            <pc:docMk/>
            <pc:sldMk cId="2281161529" sldId="344"/>
            <ac:grpSpMk id="95" creationId="{4F7C8DA5-6480-E448-480F-2C41AB6EC782}"/>
          </ac:grpSpMkLst>
        </pc:grpChg>
        <pc:grpChg chg="del">
          <ac:chgData name="Philippe Karan" userId="c2e8f618-9ffe-4e23-aa52-34539506ef1c" providerId="ADAL" clId="{E8F4D8F7-B644-4C90-B48F-865583813CD9}" dt="2023-04-21T17:10:09.207" v="10633" actId="478"/>
          <ac:grpSpMkLst>
            <pc:docMk/>
            <pc:sldMk cId="2281161529" sldId="344"/>
            <ac:grpSpMk id="104" creationId="{40BEA21D-34E5-61E2-9725-4FDAC0309216}"/>
          </ac:grpSpMkLst>
        </pc:grpChg>
        <pc:grpChg chg="del">
          <ac:chgData name="Philippe Karan" userId="c2e8f618-9ffe-4e23-aa52-34539506ef1c" providerId="ADAL" clId="{E8F4D8F7-B644-4C90-B48F-865583813CD9}" dt="2023-04-21T17:10:09.207" v="10633" actId="478"/>
          <ac:grpSpMkLst>
            <pc:docMk/>
            <pc:sldMk cId="2281161529" sldId="344"/>
            <ac:grpSpMk id="115" creationId="{4266A37D-2D7D-6179-56E8-C35C97FCC166}"/>
          </ac:grpSpMkLst>
        </pc:grpChg>
        <pc:grpChg chg="del">
          <ac:chgData name="Philippe Karan" userId="c2e8f618-9ffe-4e23-aa52-34539506ef1c" providerId="ADAL" clId="{E8F4D8F7-B644-4C90-B48F-865583813CD9}" dt="2023-04-21T17:10:09.207" v="10633" actId="478"/>
          <ac:grpSpMkLst>
            <pc:docMk/>
            <pc:sldMk cId="2281161529" sldId="344"/>
            <ac:grpSpMk id="123" creationId="{56E4AD26-AF0C-E757-1DA1-1A8EA0729B73}"/>
          </ac:grpSpMkLst>
        </pc:grpChg>
        <pc:grpChg chg="del">
          <ac:chgData name="Philippe Karan" userId="c2e8f618-9ffe-4e23-aa52-34539506ef1c" providerId="ADAL" clId="{E8F4D8F7-B644-4C90-B48F-865583813CD9}" dt="2023-04-21T17:10:09.207" v="10633" actId="478"/>
          <ac:grpSpMkLst>
            <pc:docMk/>
            <pc:sldMk cId="2281161529" sldId="344"/>
            <ac:grpSpMk id="131" creationId="{F128761E-83A3-A30C-0F95-B234EF6411EE}"/>
          </ac:grpSpMkLst>
        </pc:grpChg>
        <pc:grpChg chg="del">
          <ac:chgData name="Philippe Karan" userId="c2e8f618-9ffe-4e23-aa52-34539506ef1c" providerId="ADAL" clId="{E8F4D8F7-B644-4C90-B48F-865583813CD9}" dt="2023-04-21T17:10:09.207" v="10633" actId="478"/>
          <ac:grpSpMkLst>
            <pc:docMk/>
            <pc:sldMk cId="2281161529" sldId="344"/>
            <ac:grpSpMk id="139" creationId="{036A3E0A-96EA-DDD7-DE10-02527A7262D3}"/>
          </ac:grpSpMkLst>
        </pc:grpChg>
        <pc:grpChg chg="del">
          <ac:chgData name="Philippe Karan" userId="c2e8f618-9ffe-4e23-aa52-34539506ef1c" providerId="ADAL" clId="{E8F4D8F7-B644-4C90-B48F-865583813CD9}" dt="2023-04-21T17:10:09.207" v="10633" actId="478"/>
          <ac:grpSpMkLst>
            <pc:docMk/>
            <pc:sldMk cId="2281161529" sldId="344"/>
            <ac:grpSpMk id="147" creationId="{96CD0AD3-03EE-2392-D69D-01F45C5C6BDB}"/>
          </ac:grpSpMkLst>
        </pc:grpChg>
        <pc:grpChg chg="del">
          <ac:chgData name="Philippe Karan" userId="c2e8f618-9ffe-4e23-aa52-34539506ef1c" providerId="ADAL" clId="{E8F4D8F7-B644-4C90-B48F-865583813CD9}" dt="2023-04-21T17:10:09.207" v="10633" actId="478"/>
          <ac:grpSpMkLst>
            <pc:docMk/>
            <pc:sldMk cId="2281161529" sldId="344"/>
            <ac:grpSpMk id="155" creationId="{8EB0FA28-45DC-4D4E-6605-C852423A0D23}"/>
          </ac:grpSpMkLst>
        </pc:grpChg>
        <pc:grpChg chg="del">
          <ac:chgData name="Philippe Karan" userId="c2e8f618-9ffe-4e23-aa52-34539506ef1c" providerId="ADAL" clId="{E8F4D8F7-B644-4C90-B48F-865583813CD9}" dt="2023-04-21T17:10:09.207" v="10633" actId="478"/>
          <ac:grpSpMkLst>
            <pc:docMk/>
            <pc:sldMk cId="2281161529" sldId="344"/>
            <ac:grpSpMk id="163" creationId="{93EF818B-E3F1-9CD7-8737-C1F58CDFEAA4}"/>
          </ac:grpSpMkLst>
        </pc:grpChg>
        <pc:grpChg chg="del">
          <ac:chgData name="Philippe Karan" userId="c2e8f618-9ffe-4e23-aa52-34539506ef1c" providerId="ADAL" clId="{E8F4D8F7-B644-4C90-B48F-865583813CD9}" dt="2023-04-21T17:10:09.207" v="10633" actId="478"/>
          <ac:grpSpMkLst>
            <pc:docMk/>
            <pc:sldMk cId="2281161529" sldId="344"/>
            <ac:grpSpMk id="171" creationId="{A2F02206-6977-9A94-6FB0-9BDFA39C52FC}"/>
          </ac:grpSpMkLst>
        </pc:grpChg>
        <pc:cxnChg chg="del">
          <ac:chgData name="Philippe Karan" userId="c2e8f618-9ffe-4e23-aa52-34539506ef1c" providerId="ADAL" clId="{E8F4D8F7-B644-4C90-B48F-865583813CD9}" dt="2023-04-21T17:10:09.207" v="10633" actId="478"/>
          <ac:cxnSpMkLst>
            <pc:docMk/>
            <pc:sldMk cId="2281161529" sldId="344"/>
            <ac:cxnSpMk id="6" creationId="{F9CDC8DB-01D7-8F5B-D353-0966E94618F1}"/>
          </ac:cxnSpMkLst>
        </pc:cxnChg>
        <pc:cxnChg chg="del">
          <ac:chgData name="Philippe Karan" userId="c2e8f618-9ffe-4e23-aa52-34539506ef1c" providerId="ADAL" clId="{E8F4D8F7-B644-4C90-B48F-865583813CD9}" dt="2023-04-21T17:10:09.207" v="10633" actId="478"/>
          <ac:cxnSpMkLst>
            <pc:docMk/>
            <pc:sldMk cId="2281161529" sldId="344"/>
            <ac:cxnSpMk id="9" creationId="{401077FA-4F84-015E-F408-6804D3E201D3}"/>
          </ac:cxnSpMkLst>
        </pc:cxnChg>
        <pc:cxnChg chg="add mod">
          <ac:chgData name="Philippe Karan" userId="c2e8f618-9ffe-4e23-aa52-34539506ef1c" providerId="ADAL" clId="{E8F4D8F7-B644-4C90-B48F-865583813CD9}" dt="2023-04-21T18:06:31.154" v="11235" actId="1037"/>
          <ac:cxnSpMkLst>
            <pc:docMk/>
            <pc:sldMk cId="2281161529" sldId="344"/>
            <ac:cxnSpMk id="13" creationId="{472967C3-490F-C6E2-BDCF-3147061A4395}"/>
          </ac:cxnSpMkLst>
        </pc:cxnChg>
        <pc:cxnChg chg="add mod">
          <ac:chgData name="Philippe Karan" userId="c2e8f618-9ffe-4e23-aa52-34539506ef1c" providerId="ADAL" clId="{E8F4D8F7-B644-4C90-B48F-865583813CD9}" dt="2023-04-21T18:06:31.154" v="11235" actId="1037"/>
          <ac:cxnSpMkLst>
            <pc:docMk/>
            <pc:sldMk cId="2281161529" sldId="344"/>
            <ac:cxnSpMk id="15" creationId="{B77598AC-19E2-6902-FC8A-55D25A8D8A07}"/>
          </ac:cxnSpMkLst>
        </pc:cxnChg>
        <pc:cxnChg chg="add mod">
          <ac:chgData name="Philippe Karan" userId="c2e8f618-9ffe-4e23-aa52-34539506ef1c" providerId="ADAL" clId="{E8F4D8F7-B644-4C90-B48F-865583813CD9}" dt="2023-04-21T18:06:31.154" v="11235" actId="1037"/>
          <ac:cxnSpMkLst>
            <pc:docMk/>
            <pc:sldMk cId="2281161529" sldId="344"/>
            <ac:cxnSpMk id="16" creationId="{2ECC5585-60C9-117A-7760-D3E8D62538F9}"/>
          </ac:cxnSpMkLst>
        </pc:cxnChg>
        <pc:cxnChg chg="add mod">
          <ac:chgData name="Philippe Karan" userId="c2e8f618-9ffe-4e23-aa52-34539506ef1c" providerId="ADAL" clId="{E8F4D8F7-B644-4C90-B48F-865583813CD9}" dt="2023-04-21T18:06:31.154" v="11235" actId="1037"/>
          <ac:cxnSpMkLst>
            <pc:docMk/>
            <pc:sldMk cId="2281161529" sldId="344"/>
            <ac:cxnSpMk id="19" creationId="{381C0547-4AC6-49E0-FB57-FAEC9539A433}"/>
          </ac:cxnSpMkLst>
        </pc:cxnChg>
        <pc:cxnChg chg="add mod">
          <ac:chgData name="Philippe Karan" userId="c2e8f618-9ffe-4e23-aa52-34539506ef1c" providerId="ADAL" clId="{E8F4D8F7-B644-4C90-B48F-865583813CD9}" dt="2023-04-21T18:06:31.154" v="11235" actId="1037"/>
          <ac:cxnSpMkLst>
            <pc:docMk/>
            <pc:sldMk cId="2281161529" sldId="344"/>
            <ac:cxnSpMk id="21" creationId="{A48C78E8-1577-0632-B2FF-F2013A5CBD0D}"/>
          </ac:cxnSpMkLst>
        </pc:cxnChg>
        <pc:cxnChg chg="add mod">
          <ac:chgData name="Philippe Karan" userId="c2e8f618-9ffe-4e23-aa52-34539506ef1c" providerId="ADAL" clId="{E8F4D8F7-B644-4C90-B48F-865583813CD9}" dt="2023-04-21T18:06:31.154" v="11235" actId="1037"/>
          <ac:cxnSpMkLst>
            <pc:docMk/>
            <pc:sldMk cId="2281161529" sldId="344"/>
            <ac:cxnSpMk id="25" creationId="{BC017CA9-3CBD-B944-194B-E880E1B60C80}"/>
          </ac:cxnSpMkLst>
        </pc:cxnChg>
        <pc:cxnChg chg="del">
          <ac:chgData name="Philippe Karan" userId="c2e8f618-9ffe-4e23-aa52-34539506ef1c" providerId="ADAL" clId="{E8F4D8F7-B644-4C90-B48F-865583813CD9}" dt="2023-04-21T17:10:09.207" v="10633" actId="478"/>
          <ac:cxnSpMkLst>
            <pc:docMk/>
            <pc:sldMk cId="2281161529" sldId="344"/>
            <ac:cxnSpMk id="28" creationId="{DDF3156F-C0DC-2070-F938-A9F0332DA5BE}"/>
          </ac:cxnSpMkLst>
        </pc:cxnChg>
        <pc:cxnChg chg="add mod">
          <ac:chgData name="Philippe Karan" userId="c2e8f618-9ffe-4e23-aa52-34539506ef1c" providerId="ADAL" clId="{E8F4D8F7-B644-4C90-B48F-865583813CD9}" dt="2023-04-21T18:06:31.154" v="11235" actId="1037"/>
          <ac:cxnSpMkLst>
            <pc:docMk/>
            <pc:sldMk cId="2281161529" sldId="344"/>
            <ac:cxnSpMk id="31" creationId="{F885ADE7-E02B-CEBD-102E-492FE11B3C27}"/>
          </ac:cxnSpMkLst>
        </pc:cxnChg>
        <pc:cxnChg chg="add mod">
          <ac:chgData name="Philippe Karan" userId="c2e8f618-9ffe-4e23-aa52-34539506ef1c" providerId="ADAL" clId="{E8F4D8F7-B644-4C90-B48F-865583813CD9}" dt="2023-04-21T18:06:31.154" v="11235" actId="1037"/>
          <ac:cxnSpMkLst>
            <pc:docMk/>
            <pc:sldMk cId="2281161529" sldId="344"/>
            <ac:cxnSpMk id="33" creationId="{B071E674-C8AB-89AC-654A-79A325B504C6}"/>
          </ac:cxnSpMkLst>
        </pc:cxnChg>
        <pc:cxnChg chg="del">
          <ac:chgData name="Philippe Karan" userId="c2e8f618-9ffe-4e23-aa52-34539506ef1c" providerId="ADAL" clId="{E8F4D8F7-B644-4C90-B48F-865583813CD9}" dt="2023-04-21T17:10:09.207" v="10633" actId="478"/>
          <ac:cxnSpMkLst>
            <pc:docMk/>
            <pc:sldMk cId="2281161529" sldId="344"/>
            <ac:cxnSpMk id="34" creationId="{623473E5-236C-3EC7-B334-69A5A51B2576}"/>
          </ac:cxnSpMkLst>
        </pc:cxnChg>
        <pc:cxnChg chg="add mod">
          <ac:chgData name="Philippe Karan" userId="c2e8f618-9ffe-4e23-aa52-34539506ef1c" providerId="ADAL" clId="{E8F4D8F7-B644-4C90-B48F-865583813CD9}" dt="2023-04-21T18:06:31.154" v="11235" actId="1037"/>
          <ac:cxnSpMkLst>
            <pc:docMk/>
            <pc:sldMk cId="2281161529" sldId="344"/>
            <ac:cxnSpMk id="37" creationId="{2FE10C1E-C088-8A2D-14D1-A115C6C9D652}"/>
          </ac:cxnSpMkLst>
        </pc:cxnChg>
        <pc:cxnChg chg="del">
          <ac:chgData name="Philippe Karan" userId="c2e8f618-9ffe-4e23-aa52-34539506ef1c" providerId="ADAL" clId="{E8F4D8F7-B644-4C90-B48F-865583813CD9}" dt="2023-04-21T17:10:09.207" v="10633" actId="478"/>
          <ac:cxnSpMkLst>
            <pc:docMk/>
            <pc:sldMk cId="2281161529" sldId="344"/>
            <ac:cxnSpMk id="38" creationId="{3D73ABD4-AE33-9B37-21AB-AB72336AC01B}"/>
          </ac:cxnSpMkLst>
        </pc:cxnChg>
        <pc:cxnChg chg="del">
          <ac:chgData name="Philippe Karan" userId="c2e8f618-9ffe-4e23-aa52-34539506ef1c" providerId="ADAL" clId="{E8F4D8F7-B644-4C90-B48F-865583813CD9}" dt="2023-04-21T17:10:09.207" v="10633" actId="478"/>
          <ac:cxnSpMkLst>
            <pc:docMk/>
            <pc:sldMk cId="2281161529" sldId="344"/>
            <ac:cxnSpMk id="39" creationId="{793CFE8F-E867-4C44-34A4-19C63BD0C201}"/>
          </ac:cxnSpMkLst>
        </pc:cxnChg>
        <pc:cxnChg chg="add mod">
          <ac:chgData name="Philippe Karan" userId="c2e8f618-9ffe-4e23-aa52-34539506ef1c" providerId="ADAL" clId="{E8F4D8F7-B644-4C90-B48F-865583813CD9}" dt="2023-04-21T18:06:31.154" v="11235" actId="1037"/>
          <ac:cxnSpMkLst>
            <pc:docMk/>
            <pc:sldMk cId="2281161529" sldId="344"/>
            <ac:cxnSpMk id="40" creationId="{54DEE30A-475B-F67E-9EB1-496A791D4E8B}"/>
          </ac:cxnSpMkLst>
        </pc:cxnChg>
        <pc:cxnChg chg="add mod">
          <ac:chgData name="Philippe Karan" userId="c2e8f618-9ffe-4e23-aa52-34539506ef1c" providerId="ADAL" clId="{E8F4D8F7-B644-4C90-B48F-865583813CD9}" dt="2023-04-21T18:06:31.154" v="11235" actId="1037"/>
          <ac:cxnSpMkLst>
            <pc:docMk/>
            <pc:sldMk cId="2281161529" sldId="344"/>
            <ac:cxnSpMk id="41" creationId="{B5851E58-1778-F46B-4660-458A0B8EAC8A}"/>
          </ac:cxnSpMkLst>
        </pc:cxnChg>
        <pc:cxnChg chg="add mod">
          <ac:chgData name="Philippe Karan" userId="c2e8f618-9ffe-4e23-aa52-34539506ef1c" providerId="ADAL" clId="{E8F4D8F7-B644-4C90-B48F-865583813CD9}" dt="2023-04-21T18:06:31.154" v="11235" actId="1037"/>
          <ac:cxnSpMkLst>
            <pc:docMk/>
            <pc:sldMk cId="2281161529" sldId="344"/>
            <ac:cxnSpMk id="42" creationId="{BF0BB760-0E24-8177-FE4A-5DFE083A63C8}"/>
          </ac:cxnSpMkLst>
        </pc:cxnChg>
        <pc:cxnChg chg="del">
          <ac:chgData name="Philippe Karan" userId="c2e8f618-9ffe-4e23-aa52-34539506ef1c" providerId="ADAL" clId="{E8F4D8F7-B644-4C90-B48F-865583813CD9}" dt="2023-04-21T17:10:09.207" v="10633" actId="478"/>
          <ac:cxnSpMkLst>
            <pc:docMk/>
            <pc:sldMk cId="2281161529" sldId="344"/>
            <ac:cxnSpMk id="48" creationId="{A742E588-CCCD-D33C-AFE0-7832CA0BF0F4}"/>
          </ac:cxnSpMkLst>
        </pc:cxnChg>
        <pc:cxnChg chg="mod">
          <ac:chgData name="Philippe Karan" userId="c2e8f618-9ffe-4e23-aa52-34539506ef1c" providerId="ADAL" clId="{E8F4D8F7-B644-4C90-B48F-865583813CD9}" dt="2023-04-21T17:10:09.207" v="10633" actId="478"/>
          <ac:cxnSpMkLst>
            <pc:docMk/>
            <pc:sldMk cId="2281161529" sldId="344"/>
            <ac:cxnSpMk id="77" creationId="{6270070C-9426-4A12-B476-BDB7C8D78588}"/>
          </ac:cxnSpMkLst>
        </pc:cxnChg>
        <pc:cxnChg chg="mod">
          <ac:chgData name="Philippe Karan" userId="c2e8f618-9ffe-4e23-aa52-34539506ef1c" providerId="ADAL" clId="{E8F4D8F7-B644-4C90-B48F-865583813CD9}" dt="2023-04-21T17:10:09.207" v="10633" actId="478"/>
          <ac:cxnSpMkLst>
            <pc:docMk/>
            <pc:sldMk cId="2281161529" sldId="344"/>
            <ac:cxnSpMk id="85" creationId="{DBE568AD-9CB5-D4C5-3E62-66514D0C31A3}"/>
          </ac:cxnSpMkLst>
        </pc:cxnChg>
        <pc:cxnChg chg="mod">
          <ac:chgData name="Philippe Karan" userId="c2e8f618-9ffe-4e23-aa52-34539506ef1c" providerId="ADAL" clId="{E8F4D8F7-B644-4C90-B48F-865583813CD9}" dt="2023-04-21T17:10:09.207" v="10633" actId="478"/>
          <ac:cxnSpMkLst>
            <pc:docMk/>
            <pc:sldMk cId="2281161529" sldId="344"/>
            <ac:cxnSpMk id="93" creationId="{1FD40C2F-43CA-797F-0B10-560B38786FB9}"/>
          </ac:cxnSpMkLst>
        </pc:cxnChg>
        <pc:cxnChg chg="mod">
          <ac:chgData name="Philippe Karan" userId="c2e8f618-9ffe-4e23-aa52-34539506ef1c" providerId="ADAL" clId="{E8F4D8F7-B644-4C90-B48F-865583813CD9}" dt="2023-04-21T17:10:09.207" v="10633" actId="478"/>
          <ac:cxnSpMkLst>
            <pc:docMk/>
            <pc:sldMk cId="2281161529" sldId="344"/>
            <ac:cxnSpMk id="110" creationId="{6E00CA78-E016-C752-FE5E-35E2CD5399E4}"/>
          </ac:cxnSpMkLst>
        </pc:cxnChg>
        <pc:cxnChg chg="del">
          <ac:chgData name="Philippe Karan" userId="c2e8f618-9ffe-4e23-aa52-34539506ef1c" providerId="ADAL" clId="{E8F4D8F7-B644-4C90-B48F-865583813CD9}" dt="2023-04-21T17:10:09.207" v="10633" actId="478"/>
          <ac:cxnSpMkLst>
            <pc:docMk/>
            <pc:sldMk cId="2281161529" sldId="344"/>
            <ac:cxnSpMk id="113" creationId="{48A1F95D-A25C-5C8F-EC03-BEA5F84062B6}"/>
          </ac:cxnSpMkLst>
        </pc:cxnChg>
        <pc:cxnChg chg="del">
          <ac:chgData name="Philippe Karan" userId="c2e8f618-9ffe-4e23-aa52-34539506ef1c" providerId="ADAL" clId="{E8F4D8F7-B644-4C90-B48F-865583813CD9}" dt="2023-04-21T17:10:09.207" v="10633" actId="478"/>
          <ac:cxnSpMkLst>
            <pc:docMk/>
            <pc:sldMk cId="2281161529" sldId="344"/>
            <ac:cxnSpMk id="114" creationId="{EEF28163-27DC-2889-EDCA-8E7368D2F58E}"/>
          </ac:cxnSpMkLst>
        </pc:cxnChg>
        <pc:cxnChg chg="mod">
          <ac:chgData name="Philippe Karan" userId="c2e8f618-9ffe-4e23-aa52-34539506ef1c" providerId="ADAL" clId="{E8F4D8F7-B644-4C90-B48F-865583813CD9}" dt="2023-04-21T17:10:09.207" v="10633" actId="478"/>
          <ac:cxnSpMkLst>
            <pc:docMk/>
            <pc:sldMk cId="2281161529" sldId="344"/>
            <ac:cxnSpMk id="129" creationId="{3A544090-960C-1FAC-F686-125AB0FE1119}"/>
          </ac:cxnSpMkLst>
        </pc:cxnChg>
        <pc:cxnChg chg="mod">
          <ac:chgData name="Philippe Karan" userId="c2e8f618-9ffe-4e23-aa52-34539506ef1c" providerId="ADAL" clId="{E8F4D8F7-B644-4C90-B48F-865583813CD9}" dt="2023-04-21T17:10:09.207" v="10633" actId="478"/>
          <ac:cxnSpMkLst>
            <pc:docMk/>
            <pc:sldMk cId="2281161529" sldId="344"/>
            <ac:cxnSpMk id="137" creationId="{A43C87C6-B1E0-4DBA-4FEA-F4671F0C7EB7}"/>
          </ac:cxnSpMkLst>
        </pc:cxnChg>
        <pc:cxnChg chg="mod">
          <ac:chgData name="Philippe Karan" userId="c2e8f618-9ffe-4e23-aa52-34539506ef1c" providerId="ADAL" clId="{E8F4D8F7-B644-4C90-B48F-865583813CD9}" dt="2023-04-21T17:10:09.207" v="10633" actId="478"/>
          <ac:cxnSpMkLst>
            <pc:docMk/>
            <pc:sldMk cId="2281161529" sldId="344"/>
            <ac:cxnSpMk id="145" creationId="{361CC429-9FDD-DA51-1389-778DFD2EA7AE}"/>
          </ac:cxnSpMkLst>
        </pc:cxnChg>
        <pc:cxnChg chg="mod">
          <ac:chgData name="Philippe Karan" userId="c2e8f618-9ffe-4e23-aa52-34539506ef1c" providerId="ADAL" clId="{E8F4D8F7-B644-4C90-B48F-865583813CD9}" dt="2023-04-21T17:10:09.207" v="10633" actId="478"/>
          <ac:cxnSpMkLst>
            <pc:docMk/>
            <pc:sldMk cId="2281161529" sldId="344"/>
            <ac:cxnSpMk id="177" creationId="{897B64D3-4308-35DF-EC7D-A4B4AE3A6F69}"/>
          </ac:cxnSpMkLst>
        </pc:cxnChg>
        <pc:cxnChg chg="add del mod">
          <ac:chgData name="Philippe Karan" userId="c2e8f618-9ffe-4e23-aa52-34539506ef1c" providerId="ADAL" clId="{E8F4D8F7-B644-4C90-B48F-865583813CD9}" dt="2023-04-21T17:11:16.078" v="10651" actId="478"/>
          <ac:cxnSpMkLst>
            <pc:docMk/>
            <pc:sldMk cId="2281161529" sldId="344"/>
            <ac:cxnSpMk id="181" creationId="{561D1AE4-FC6A-6C3F-EDA5-A943C1C6AC84}"/>
          </ac:cxnSpMkLst>
        </pc:cxnChg>
        <pc:cxnChg chg="add mod">
          <ac:chgData name="Philippe Karan" userId="c2e8f618-9ffe-4e23-aa52-34539506ef1c" providerId="ADAL" clId="{E8F4D8F7-B644-4C90-B48F-865583813CD9}" dt="2023-04-21T18:07:19.713" v="11239" actId="1076"/>
          <ac:cxnSpMkLst>
            <pc:docMk/>
            <pc:sldMk cId="2281161529" sldId="344"/>
            <ac:cxnSpMk id="187" creationId="{E5496BE4-9773-13CB-45FC-3781957592F4}"/>
          </ac:cxnSpMkLst>
        </pc:cxnChg>
        <pc:cxnChg chg="add mod">
          <ac:chgData name="Philippe Karan" userId="c2e8f618-9ffe-4e23-aa52-34539506ef1c" providerId="ADAL" clId="{E8F4D8F7-B644-4C90-B48F-865583813CD9}" dt="2023-04-21T18:06:22.642" v="11208" actId="1076"/>
          <ac:cxnSpMkLst>
            <pc:docMk/>
            <pc:sldMk cId="2281161529" sldId="344"/>
            <ac:cxnSpMk id="188" creationId="{72A4A24F-4827-F6EF-CD9C-71D39297BA30}"/>
          </ac:cxnSpMkLst>
        </pc:cxnChg>
        <pc:cxnChg chg="add mod">
          <ac:chgData name="Philippe Karan" userId="c2e8f618-9ffe-4e23-aa52-34539506ef1c" providerId="ADAL" clId="{E8F4D8F7-B644-4C90-B48F-865583813CD9}" dt="2023-04-21T18:06:22.642" v="11208" actId="1076"/>
          <ac:cxnSpMkLst>
            <pc:docMk/>
            <pc:sldMk cId="2281161529" sldId="344"/>
            <ac:cxnSpMk id="190" creationId="{2DB24E5E-B244-72E5-A65B-D7438DA95B79}"/>
          </ac:cxnSpMkLst>
        </pc:cxnChg>
      </pc:sldChg>
      <pc:sldChg chg="addSp delSp modSp add mod modAnim">
        <pc:chgData name="Philippe Karan" userId="c2e8f618-9ffe-4e23-aa52-34539506ef1c" providerId="ADAL" clId="{E8F4D8F7-B644-4C90-B48F-865583813CD9}" dt="2023-04-21T17:30:58.666" v="11076" actId="478"/>
        <pc:sldMkLst>
          <pc:docMk/>
          <pc:sldMk cId="4121868616" sldId="345"/>
        </pc:sldMkLst>
        <pc:spChg chg="mod">
          <ac:chgData name="Philippe Karan" userId="c2e8f618-9ffe-4e23-aa52-34539506ef1c" providerId="ADAL" clId="{E8F4D8F7-B644-4C90-B48F-865583813CD9}" dt="2023-04-21T17:23:11.479" v="10813" actId="1035"/>
          <ac:spMkLst>
            <pc:docMk/>
            <pc:sldMk cId="4121868616" sldId="345"/>
            <ac:spMk id="3" creationId="{142E7A4A-283D-E65F-20CC-304B116DE1A5}"/>
          </ac:spMkLst>
        </pc:spChg>
        <pc:spChg chg="mod">
          <ac:chgData name="Philippe Karan" userId="c2e8f618-9ffe-4e23-aa52-34539506ef1c" providerId="ADAL" clId="{E8F4D8F7-B644-4C90-B48F-865583813CD9}" dt="2023-04-21T17:30:48.043" v="11072" actId="1076"/>
          <ac:spMkLst>
            <pc:docMk/>
            <pc:sldMk cId="4121868616" sldId="345"/>
            <ac:spMk id="5" creationId="{DAD8D5D9-3351-82BB-71A3-82DE931849B6}"/>
          </ac:spMkLst>
        </pc:spChg>
        <pc:spChg chg="mod">
          <ac:chgData name="Philippe Karan" userId="c2e8f618-9ffe-4e23-aa52-34539506ef1c" providerId="ADAL" clId="{E8F4D8F7-B644-4C90-B48F-865583813CD9}" dt="2023-04-21T17:30:53.618" v="11073" actId="1076"/>
          <ac:spMkLst>
            <pc:docMk/>
            <pc:sldMk cId="4121868616" sldId="345"/>
            <ac:spMk id="6" creationId="{00F1B00F-CF40-AC63-2B71-80ED62CC8A7A}"/>
          </ac:spMkLst>
        </pc:spChg>
        <pc:spChg chg="mod">
          <ac:chgData name="Philippe Karan" userId="c2e8f618-9ffe-4e23-aa52-34539506ef1c" providerId="ADAL" clId="{E8F4D8F7-B644-4C90-B48F-865583813CD9}" dt="2023-04-21T17:30:56.291" v="11074" actId="1076"/>
          <ac:spMkLst>
            <pc:docMk/>
            <pc:sldMk cId="4121868616" sldId="345"/>
            <ac:spMk id="7" creationId="{98CDABD8-F52C-8A3D-275C-06C466FB4344}"/>
          </ac:spMkLst>
        </pc:spChg>
        <pc:spChg chg="mod">
          <ac:chgData name="Philippe Karan" userId="c2e8f618-9ffe-4e23-aa52-34539506ef1c" providerId="ADAL" clId="{E8F4D8F7-B644-4C90-B48F-865583813CD9}" dt="2023-04-21T17:24:16.709" v="10891" actId="20577"/>
          <ac:spMkLst>
            <pc:docMk/>
            <pc:sldMk cId="4121868616" sldId="345"/>
            <ac:spMk id="8" creationId="{5BBA4935-9B95-C620-4B9D-20D9973D7591}"/>
          </ac:spMkLst>
        </pc:spChg>
        <pc:spChg chg="mod">
          <ac:chgData name="Philippe Karan" userId="c2e8f618-9ffe-4e23-aa52-34539506ef1c" providerId="ADAL" clId="{E8F4D8F7-B644-4C90-B48F-865583813CD9}" dt="2023-04-21T17:23:16.571" v="10814" actId="14100"/>
          <ac:spMkLst>
            <pc:docMk/>
            <pc:sldMk cId="4121868616" sldId="345"/>
            <ac:spMk id="9" creationId="{89105138-4A14-F75C-96BC-F38E3E4B2075}"/>
          </ac:spMkLst>
        </pc:spChg>
        <pc:spChg chg="add del mod">
          <ac:chgData name="Philippe Karan" userId="c2e8f618-9ffe-4e23-aa52-34539506ef1c" providerId="ADAL" clId="{E8F4D8F7-B644-4C90-B48F-865583813CD9}" dt="2023-04-21T17:24:35.668" v="10892" actId="478"/>
          <ac:spMkLst>
            <pc:docMk/>
            <pc:sldMk cId="4121868616" sldId="345"/>
            <ac:spMk id="10" creationId="{09187E90-9DA3-1155-0EA7-B72F436B2C1A}"/>
          </ac:spMkLst>
        </pc:spChg>
        <pc:spChg chg="add mod">
          <ac:chgData name="Philippe Karan" userId="c2e8f618-9ffe-4e23-aa52-34539506ef1c" providerId="ADAL" clId="{E8F4D8F7-B644-4C90-B48F-865583813CD9}" dt="2023-04-21T17:27:45.636" v="11033" actId="1035"/>
          <ac:spMkLst>
            <pc:docMk/>
            <pc:sldMk cId="4121868616" sldId="345"/>
            <ac:spMk id="11" creationId="{F4F26704-C452-023C-D318-5B9F961B3182}"/>
          </ac:spMkLst>
        </pc:spChg>
        <pc:spChg chg="add mod">
          <ac:chgData name="Philippe Karan" userId="c2e8f618-9ffe-4e23-aa52-34539506ef1c" providerId="ADAL" clId="{E8F4D8F7-B644-4C90-B48F-865583813CD9}" dt="2023-04-21T17:23:35.292" v="10849" actId="20577"/>
          <ac:spMkLst>
            <pc:docMk/>
            <pc:sldMk cId="4121868616" sldId="345"/>
            <ac:spMk id="13" creationId="{AA6948E0-A3F9-C3AB-9969-12BAEFC5F0D3}"/>
          </ac:spMkLst>
        </pc:spChg>
        <pc:spChg chg="add mod">
          <ac:chgData name="Philippe Karan" userId="c2e8f618-9ffe-4e23-aa52-34539506ef1c" providerId="ADAL" clId="{E8F4D8F7-B644-4C90-B48F-865583813CD9}" dt="2023-04-21T17:23:46.629" v="10853" actId="20577"/>
          <ac:spMkLst>
            <pc:docMk/>
            <pc:sldMk cId="4121868616" sldId="345"/>
            <ac:spMk id="14" creationId="{CDFE1C47-3303-FAB7-006F-AA139E9CFC81}"/>
          </ac:spMkLst>
        </pc:spChg>
        <pc:spChg chg="add mod ord">
          <ac:chgData name="Philippe Karan" userId="c2e8f618-9ffe-4e23-aa52-34539506ef1c" providerId="ADAL" clId="{E8F4D8F7-B644-4C90-B48F-865583813CD9}" dt="2023-04-21T17:27:54.750" v="11034" actId="1035"/>
          <ac:spMkLst>
            <pc:docMk/>
            <pc:sldMk cId="4121868616" sldId="345"/>
            <ac:spMk id="15" creationId="{822AFD95-E952-7BF0-5958-03E028E36408}"/>
          </ac:spMkLst>
        </pc:spChg>
        <pc:spChg chg="add del mod">
          <ac:chgData name="Philippe Karan" userId="c2e8f618-9ffe-4e23-aa52-34539506ef1c" providerId="ADAL" clId="{E8F4D8F7-B644-4C90-B48F-865583813CD9}" dt="2023-04-21T17:26:20.954" v="10973" actId="478"/>
          <ac:spMkLst>
            <pc:docMk/>
            <pc:sldMk cId="4121868616" sldId="345"/>
            <ac:spMk id="16" creationId="{91AF63B2-0171-E75E-2B1C-BEC80F1202FC}"/>
          </ac:spMkLst>
        </pc:spChg>
        <pc:spChg chg="add del mod">
          <ac:chgData name="Philippe Karan" userId="c2e8f618-9ffe-4e23-aa52-34539506ef1c" providerId="ADAL" clId="{E8F4D8F7-B644-4C90-B48F-865583813CD9}" dt="2023-04-21T17:26:38.459" v="11005" actId="478"/>
          <ac:spMkLst>
            <pc:docMk/>
            <pc:sldMk cId="4121868616" sldId="345"/>
            <ac:spMk id="17" creationId="{53E79B0D-E532-0FFC-97D8-2A9DF55DD3B8}"/>
          </ac:spMkLst>
        </pc:spChg>
        <pc:spChg chg="add del mod">
          <ac:chgData name="Philippe Karan" userId="c2e8f618-9ffe-4e23-aa52-34539506ef1c" providerId="ADAL" clId="{E8F4D8F7-B644-4C90-B48F-865583813CD9}" dt="2023-04-21T17:26:04.043" v="10964" actId="478"/>
          <ac:spMkLst>
            <pc:docMk/>
            <pc:sldMk cId="4121868616" sldId="345"/>
            <ac:spMk id="18" creationId="{FA6895D3-E303-89BF-143E-F8D6B765EC9D}"/>
          </ac:spMkLst>
        </pc:spChg>
        <pc:spChg chg="add del mod">
          <ac:chgData name="Philippe Karan" userId="c2e8f618-9ffe-4e23-aa52-34539506ef1c" providerId="ADAL" clId="{E8F4D8F7-B644-4C90-B48F-865583813CD9}" dt="2023-04-21T17:26:10.730" v="10968" actId="478"/>
          <ac:spMkLst>
            <pc:docMk/>
            <pc:sldMk cId="4121868616" sldId="345"/>
            <ac:spMk id="19" creationId="{9D2E6B87-B1BE-5313-E77E-B838DB1302D8}"/>
          </ac:spMkLst>
        </pc:spChg>
        <pc:spChg chg="add del mod">
          <ac:chgData name="Philippe Karan" userId="c2e8f618-9ffe-4e23-aa52-34539506ef1c" providerId="ADAL" clId="{E8F4D8F7-B644-4C90-B48F-865583813CD9}" dt="2023-04-21T17:26:20.211" v="10972" actId="478"/>
          <ac:spMkLst>
            <pc:docMk/>
            <pc:sldMk cId="4121868616" sldId="345"/>
            <ac:spMk id="20" creationId="{D13D82BA-64EF-BB1F-97CE-A56C162F2D3E}"/>
          </ac:spMkLst>
        </pc:spChg>
        <pc:spChg chg="add del mod">
          <ac:chgData name="Philippe Karan" userId="c2e8f618-9ffe-4e23-aa52-34539506ef1c" providerId="ADAL" clId="{E8F4D8F7-B644-4C90-B48F-865583813CD9}" dt="2023-04-21T17:26:37.210" v="11004" actId="478"/>
          <ac:spMkLst>
            <pc:docMk/>
            <pc:sldMk cId="4121868616" sldId="345"/>
            <ac:spMk id="21" creationId="{D073E373-C8DB-46E8-D449-F42F33488762}"/>
          </ac:spMkLst>
        </pc:spChg>
        <pc:spChg chg="add mod">
          <ac:chgData name="Philippe Karan" userId="c2e8f618-9ffe-4e23-aa52-34539506ef1c" providerId="ADAL" clId="{E8F4D8F7-B644-4C90-B48F-865583813CD9}" dt="2023-04-21T17:28:36.446" v="11039" actId="1035"/>
          <ac:spMkLst>
            <pc:docMk/>
            <pc:sldMk cId="4121868616" sldId="345"/>
            <ac:spMk id="22" creationId="{122D981B-797B-AD16-F38A-0D6FC7C2FD17}"/>
          </ac:spMkLst>
        </pc:spChg>
        <pc:spChg chg="add del mod">
          <ac:chgData name="Philippe Karan" userId="c2e8f618-9ffe-4e23-aa52-34539506ef1c" providerId="ADAL" clId="{E8F4D8F7-B644-4C90-B48F-865583813CD9}" dt="2023-04-21T17:30:33.963" v="11069" actId="478"/>
          <ac:spMkLst>
            <pc:docMk/>
            <pc:sldMk cId="4121868616" sldId="345"/>
            <ac:spMk id="23" creationId="{0B26F18A-2267-DBDF-92A1-017DD73A0092}"/>
          </ac:spMkLst>
        </pc:spChg>
        <pc:spChg chg="add del mod">
          <ac:chgData name="Philippe Karan" userId="c2e8f618-9ffe-4e23-aa52-34539506ef1c" providerId="ADAL" clId="{E8F4D8F7-B644-4C90-B48F-865583813CD9}" dt="2023-04-21T17:30:16.733" v="11064" actId="478"/>
          <ac:spMkLst>
            <pc:docMk/>
            <pc:sldMk cId="4121868616" sldId="345"/>
            <ac:spMk id="24" creationId="{D025E6BF-3EB9-1E8B-6EAF-01A1BF4BDF86}"/>
          </ac:spMkLst>
        </pc:spChg>
        <pc:spChg chg="add del mod">
          <ac:chgData name="Philippe Karan" userId="c2e8f618-9ffe-4e23-aa52-34539506ef1c" providerId="ADAL" clId="{E8F4D8F7-B644-4C90-B48F-865583813CD9}" dt="2023-04-21T17:30:58.666" v="11076" actId="478"/>
          <ac:spMkLst>
            <pc:docMk/>
            <pc:sldMk cId="4121868616" sldId="345"/>
            <ac:spMk id="25" creationId="{E724EEE9-EC56-6AE7-6858-4B36065180CE}"/>
          </ac:spMkLst>
        </pc:spChg>
        <pc:spChg chg="add del mod">
          <ac:chgData name="Philippe Karan" userId="c2e8f618-9ffe-4e23-aa52-34539506ef1c" providerId="ADAL" clId="{E8F4D8F7-B644-4C90-B48F-865583813CD9}" dt="2023-04-21T17:30:57.906" v="11075" actId="478"/>
          <ac:spMkLst>
            <pc:docMk/>
            <pc:sldMk cId="4121868616" sldId="345"/>
            <ac:spMk id="26" creationId="{424FA6F7-3F07-AB0E-BF25-A58E64E1EDC6}"/>
          </ac:spMkLst>
        </pc:spChg>
        <pc:spChg chg="mod">
          <ac:chgData name="Philippe Karan" userId="c2e8f618-9ffe-4e23-aa52-34539506ef1c" providerId="ADAL" clId="{E8F4D8F7-B644-4C90-B48F-865583813CD9}" dt="2023-04-21T17:21:14.495" v="10760" actId="1035"/>
          <ac:spMkLst>
            <pc:docMk/>
            <pc:sldMk cId="4121868616" sldId="345"/>
            <ac:spMk id="30" creationId="{8A6CDFB2-A1D8-13AA-AB45-C13111C428C6}"/>
          </ac:spMkLst>
        </pc:spChg>
        <pc:spChg chg="mod">
          <ac:chgData name="Philippe Karan" userId="c2e8f618-9ffe-4e23-aa52-34539506ef1c" providerId="ADAL" clId="{E8F4D8F7-B644-4C90-B48F-865583813CD9}" dt="2023-04-21T17:21:14.495" v="10760" actId="1035"/>
          <ac:spMkLst>
            <pc:docMk/>
            <pc:sldMk cId="4121868616" sldId="345"/>
            <ac:spMk id="32" creationId="{23624142-B4D0-2A2F-B861-6B3A2CF3923F}"/>
          </ac:spMkLst>
        </pc:spChg>
        <pc:spChg chg="mod">
          <ac:chgData name="Philippe Karan" userId="c2e8f618-9ffe-4e23-aa52-34539506ef1c" providerId="ADAL" clId="{E8F4D8F7-B644-4C90-B48F-865583813CD9}" dt="2023-04-21T17:20:58.103" v="10748" actId="1035"/>
          <ac:spMkLst>
            <pc:docMk/>
            <pc:sldMk cId="4121868616" sldId="345"/>
            <ac:spMk id="34" creationId="{6AD8F075-0D76-1732-0DE3-691A0E8E8F29}"/>
          </ac:spMkLst>
        </pc:spChg>
        <pc:spChg chg="mod">
          <ac:chgData name="Philippe Karan" userId="c2e8f618-9ffe-4e23-aa52-34539506ef1c" providerId="ADAL" clId="{E8F4D8F7-B644-4C90-B48F-865583813CD9}" dt="2023-04-21T17:20:58.103" v="10748" actId="1035"/>
          <ac:spMkLst>
            <pc:docMk/>
            <pc:sldMk cId="4121868616" sldId="345"/>
            <ac:spMk id="35" creationId="{5EDC057C-52ED-D038-ADFC-7BE8215A22EC}"/>
          </ac:spMkLst>
        </pc:spChg>
        <pc:spChg chg="mod">
          <ac:chgData name="Philippe Karan" userId="c2e8f618-9ffe-4e23-aa52-34539506ef1c" providerId="ADAL" clId="{E8F4D8F7-B644-4C90-B48F-865583813CD9}" dt="2023-04-21T17:26:29.253" v="11001" actId="1037"/>
          <ac:spMkLst>
            <pc:docMk/>
            <pc:sldMk cId="4121868616" sldId="345"/>
            <ac:spMk id="36" creationId="{D0E1A2DC-3663-CEE8-C01B-7D34053F881E}"/>
          </ac:spMkLst>
        </pc:spChg>
        <pc:spChg chg="mod">
          <ac:chgData name="Philippe Karan" userId="c2e8f618-9ffe-4e23-aa52-34539506ef1c" providerId="ADAL" clId="{E8F4D8F7-B644-4C90-B48F-865583813CD9}" dt="2023-04-21T17:22:19.957" v="10800" actId="1035"/>
          <ac:spMkLst>
            <pc:docMk/>
            <pc:sldMk cId="4121868616" sldId="345"/>
            <ac:spMk id="40" creationId="{82DE86FF-844C-D8C6-5A32-B6C1DC9C4647}"/>
          </ac:spMkLst>
        </pc:spChg>
        <pc:spChg chg="mod">
          <ac:chgData name="Philippe Karan" userId="c2e8f618-9ffe-4e23-aa52-34539506ef1c" providerId="ADAL" clId="{E8F4D8F7-B644-4C90-B48F-865583813CD9}" dt="2023-04-21T17:23:11.479" v="10813" actId="1035"/>
          <ac:spMkLst>
            <pc:docMk/>
            <pc:sldMk cId="4121868616" sldId="345"/>
            <ac:spMk id="42" creationId="{3F761118-6A1F-7D42-D962-C84FCD68D36A}"/>
          </ac:spMkLst>
        </pc:spChg>
        <pc:spChg chg="mod">
          <ac:chgData name="Philippe Karan" userId="c2e8f618-9ffe-4e23-aa52-34539506ef1c" providerId="ADAL" clId="{E8F4D8F7-B644-4C90-B48F-865583813CD9}" dt="2023-04-21T17:21:03.981" v="10749" actId="1035"/>
          <ac:spMkLst>
            <pc:docMk/>
            <pc:sldMk cId="4121868616" sldId="345"/>
            <ac:spMk id="43" creationId="{D587F12F-9575-0AE2-8F74-755B84B9B463}"/>
          </ac:spMkLst>
        </pc:spChg>
        <pc:spChg chg="mod">
          <ac:chgData name="Philippe Karan" userId="c2e8f618-9ffe-4e23-aa52-34539506ef1c" providerId="ADAL" clId="{E8F4D8F7-B644-4C90-B48F-865583813CD9}" dt="2023-04-21T17:22:19.957" v="10800" actId="1035"/>
          <ac:spMkLst>
            <pc:docMk/>
            <pc:sldMk cId="4121868616" sldId="345"/>
            <ac:spMk id="44" creationId="{FEEBF78B-BC6E-AC5B-E352-0C5F4ECAFE49}"/>
          </ac:spMkLst>
        </pc:spChg>
        <pc:spChg chg="mod">
          <ac:chgData name="Philippe Karan" userId="c2e8f618-9ffe-4e23-aa52-34539506ef1c" providerId="ADAL" clId="{E8F4D8F7-B644-4C90-B48F-865583813CD9}" dt="2023-04-21T17:21:14.495" v="10760" actId="1035"/>
          <ac:spMkLst>
            <pc:docMk/>
            <pc:sldMk cId="4121868616" sldId="345"/>
            <ac:spMk id="45" creationId="{59FEC317-B4C6-FC5D-FA4E-E397FE5025EB}"/>
          </ac:spMkLst>
        </pc:spChg>
        <pc:spChg chg="mod">
          <ac:chgData name="Philippe Karan" userId="c2e8f618-9ffe-4e23-aa52-34539506ef1c" providerId="ADAL" clId="{E8F4D8F7-B644-4C90-B48F-865583813CD9}" dt="2023-04-21T17:21:35.573" v="10775" actId="1036"/>
          <ac:spMkLst>
            <pc:docMk/>
            <pc:sldMk cId="4121868616" sldId="345"/>
            <ac:spMk id="46" creationId="{7E1F7B8E-17A3-B29A-4ED3-4246315A68F3}"/>
          </ac:spMkLst>
        </pc:spChg>
        <pc:spChg chg="mod">
          <ac:chgData name="Philippe Karan" userId="c2e8f618-9ffe-4e23-aa52-34539506ef1c" providerId="ADAL" clId="{E8F4D8F7-B644-4C90-B48F-865583813CD9}" dt="2023-04-21T17:20:58.103" v="10748" actId="1035"/>
          <ac:spMkLst>
            <pc:docMk/>
            <pc:sldMk cId="4121868616" sldId="345"/>
            <ac:spMk id="47" creationId="{8D3D501A-1F08-1BA4-6244-6FF8CC3F57DC}"/>
          </ac:spMkLst>
        </pc:spChg>
        <pc:spChg chg="mod">
          <ac:chgData name="Philippe Karan" userId="c2e8f618-9ffe-4e23-aa52-34539506ef1c" providerId="ADAL" clId="{E8F4D8F7-B644-4C90-B48F-865583813CD9}" dt="2023-04-21T17:20:58.103" v="10748" actId="1035"/>
          <ac:spMkLst>
            <pc:docMk/>
            <pc:sldMk cId="4121868616" sldId="345"/>
            <ac:spMk id="48" creationId="{2F174B51-B2C7-20B8-A544-A59F4E91B1E5}"/>
          </ac:spMkLst>
        </pc:spChg>
        <pc:spChg chg="mod">
          <ac:chgData name="Philippe Karan" userId="c2e8f618-9ffe-4e23-aa52-34539506ef1c" providerId="ADAL" clId="{E8F4D8F7-B644-4C90-B48F-865583813CD9}" dt="2023-04-21T17:26:44.410" v="11022" actId="1076"/>
          <ac:spMkLst>
            <pc:docMk/>
            <pc:sldMk cId="4121868616" sldId="345"/>
            <ac:spMk id="49" creationId="{F0AE4383-0C15-F0CB-D4E1-9A8CABFB2BAA}"/>
          </ac:spMkLst>
        </pc:spChg>
        <pc:spChg chg="mod">
          <ac:chgData name="Philippe Karan" userId="c2e8f618-9ffe-4e23-aa52-34539506ef1c" providerId="ADAL" clId="{E8F4D8F7-B644-4C90-B48F-865583813CD9}" dt="2023-04-21T17:21:31.100" v="10762" actId="14100"/>
          <ac:spMkLst>
            <pc:docMk/>
            <pc:sldMk cId="4121868616" sldId="345"/>
            <ac:spMk id="55" creationId="{B70092F6-B5C0-F3BD-DBF7-B9CD976FA5CD}"/>
          </ac:spMkLst>
        </pc:spChg>
        <pc:spChg chg="mod">
          <ac:chgData name="Philippe Karan" userId="c2e8f618-9ffe-4e23-aa52-34539506ef1c" providerId="ADAL" clId="{E8F4D8F7-B644-4C90-B48F-865583813CD9}" dt="2023-04-21T17:21:40.699" v="10776" actId="14100"/>
          <ac:spMkLst>
            <pc:docMk/>
            <pc:sldMk cId="4121868616" sldId="345"/>
            <ac:spMk id="56" creationId="{4913D953-0A50-1E83-11AA-4FE45B037894}"/>
          </ac:spMkLst>
        </pc:spChg>
        <pc:spChg chg="mod">
          <ac:chgData name="Philippe Karan" userId="c2e8f618-9ffe-4e23-aa52-34539506ef1c" providerId="ADAL" clId="{E8F4D8F7-B644-4C90-B48F-865583813CD9}" dt="2023-04-21T17:21:14.495" v="10760" actId="1035"/>
          <ac:spMkLst>
            <pc:docMk/>
            <pc:sldMk cId="4121868616" sldId="345"/>
            <ac:spMk id="58" creationId="{90FAD512-FA61-79FC-458C-2B6654EB5296}"/>
          </ac:spMkLst>
        </pc:spChg>
        <pc:spChg chg="mod">
          <ac:chgData name="Philippe Karan" userId="c2e8f618-9ffe-4e23-aa52-34539506ef1c" providerId="ADAL" clId="{E8F4D8F7-B644-4C90-B48F-865583813CD9}" dt="2023-04-21T17:22:19.957" v="10800" actId="1035"/>
          <ac:spMkLst>
            <pc:docMk/>
            <pc:sldMk cId="4121868616" sldId="345"/>
            <ac:spMk id="59" creationId="{A5662FBE-1AA4-5382-E291-07FCF08764FA}"/>
          </ac:spMkLst>
        </pc:spChg>
        <pc:spChg chg="mod">
          <ac:chgData name="Philippe Karan" userId="c2e8f618-9ffe-4e23-aa52-34539506ef1c" providerId="ADAL" clId="{E8F4D8F7-B644-4C90-B48F-865583813CD9}" dt="2023-04-21T17:23:11.479" v="10813" actId="1035"/>
          <ac:spMkLst>
            <pc:docMk/>
            <pc:sldMk cId="4121868616" sldId="345"/>
            <ac:spMk id="60" creationId="{CB2FD94F-7029-E5F0-DA25-58A8678006BC}"/>
          </ac:spMkLst>
        </pc:spChg>
        <pc:spChg chg="mod">
          <ac:chgData name="Philippe Karan" userId="c2e8f618-9ffe-4e23-aa52-34539506ef1c" providerId="ADAL" clId="{E8F4D8F7-B644-4C90-B48F-865583813CD9}" dt="2023-04-21T17:22:19.957" v="10800" actId="1035"/>
          <ac:spMkLst>
            <pc:docMk/>
            <pc:sldMk cId="4121868616" sldId="345"/>
            <ac:spMk id="65" creationId="{13E16197-E98D-696B-336E-B225E17DCF1F}"/>
          </ac:spMkLst>
        </pc:spChg>
        <pc:spChg chg="mod">
          <ac:chgData name="Philippe Karan" userId="c2e8f618-9ffe-4e23-aa52-34539506ef1c" providerId="ADAL" clId="{E8F4D8F7-B644-4C90-B48F-865583813CD9}" dt="2023-04-21T17:29:33.467" v="11054" actId="1076"/>
          <ac:spMkLst>
            <pc:docMk/>
            <pc:sldMk cId="4121868616" sldId="345"/>
            <ac:spMk id="70" creationId="{2869BE4E-9478-9EBB-8E32-CA78A85C81B4}"/>
          </ac:spMkLst>
        </pc:spChg>
        <pc:spChg chg="mod">
          <ac:chgData name="Philippe Karan" userId="c2e8f618-9ffe-4e23-aa52-34539506ef1c" providerId="ADAL" clId="{E8F4D8F7-B644-4C90-B48F-865583813CD9}" dt="2023-04-21T17:21:57.978" v="10778" actId="14100"/>
          <ac:spMkLst>
            <pc:docMk/>
            <pc:sldMk cId="4121868616" sldId="345"/>
            <ac:spMk id="72" creationId="{701FC586-E19B-4CFF-E153-BD411C7501E6}"/>
          </ac:spMkLst>
        </pc:spChg>
        <pc:cxnChg chg="add mod">
          <ac:chgData name="Philippe Karan" userId="c2e8f618-9ffe-4e23-aa52-34539506ef1c" providerId="ADAL" clId="{E8F4D8F7-B644-4C90-B48F-865583813CD9}" dt="2023-04-21T17:23:23.158" v="10831" actId="1035"/>
          <ac:cxnSpMkLst>
            <pc:docMk/>
            <pc:sldMk cId="4121868616" sldId="345"/>
            <ac:cxnSpMk id="12" creationId="{12A146A8-F763-FB90-1094-90D9F1689DDC}"/>
          </ac:cxnSpMkLst>
        </pc:cxnChg>
        <pc:cxnChg chg="mod">
          <ac:chgData name="Philippe Karan" userId="c2e8f618-9ffe-4e23-aa52-34539506ef1c" providerId="ADAL" clId="{E8F4D8F7-B644-4C90-B48F-865583813CD9}" dt="2023-04-21T17:20:58.103" v="10748" actId="1035"/>
          <ac:cxnSpMkLst>
            <pc:docMk/>
            <pc:sldMk cId="4121868616" sldId="345"/>
            <ac:cxnSpMk id="31" creationId="{65DC8BAB-A0FC-AC5D-F891-D9E375958B1D}"/>
          </ac:cxnSpMkLst>
        </pc:cxnChg>
        <pc:cxnChg chg="mod">
          <ac:chgData name="Philippe Karan" userId="c2e8f618-9ffe-4e23-aa52-34539506ef1c" providerId="ADAL" clId="{E8F4D8F7-B644-4C90-B48F-865583813CD9}" dt="2023-04-21T17:23:11.479" v="10813" actId="1035"/>
          <ac:cxnSpMkLst>
            <pc:docMk/>
            <pc:sldMk cId="4121868616" sldId="345"/>
            <ac:cxnSpMk id="38" creationId="{008A8D8A-7712-5BD9-3D24-D2F74DBD80C9}"/>
          </ac:cxnSpMkLst>
        </pc:cxnChg>
        <pc:cxnChg chg="mod">
          <ac:chgData name="Philippe Karan" userId="c2e8f618-9ffe-4e23-aa52-34539506ef1c" providerId="ADAL" clId="{E8F4D8F7-B644-4C90-B48F-865583813CD9}" dt="2023-04-21T17:20:58.103" v="10748" actId="1035"/>
          <ac:cxnSpMkLst>
            <pc:docMk/>
            <pc:sldMk cId="4121868616" sldId="345"/>
            <ac:cxnSpMk id="39" creationId="{4F119E9C-3B05-3EA4-C14F-702C1DA17E5D}"/>
          </ac:cxnSpMkLst>
        </pc:cxnChg>
        <pc:cxnChg chg="mod">
          <ac:chgData name="Philippe Karan" userId="c2e8f618-9ffe-4e23-aa52-34539506ef1c" providerId="ADAL" clId="{E8F4D8F7-B644-4C90-B48F-865583813CD9}" dt="2023-04-21T17:22:19.957" v="10800" actId="1035"/>
          <ac:cxnSpMkLst>
            <pc:docMk/>
            <pc:sldMk cId="4121868616" sldId="345"/>
            <ac:cxnSpMk id="41" creationId="{FC70226B-80AC-B598-C1E3-BAD253B5F597}"/>
          </ac:cxnSpMkLst>
        </pc:cxnChg>
        <pc:cxnChg chg="mod">
          <ac:chgData name="Philippe Karan" userId="c2e8f618-9ffe-4e23-aa52-34539506ef1c" providerId="ADAL" clId="{E8F4D8F7-B644-4C90-B48F-865583813CD9}" dt="2023-04-21T17:22:19.957" v="10800" actId="1035"/>
          <ac:cxnSpMkLst>
            <pc:docMk/>
            <pc:sldMk cId="4121868616" sldId="345"/>
            <ac:cxnSpMk id="61" creationId="{D3EC4ABD-1C27-3CFA-5DA7-7B2977ED2129}"/>
          </ac:cxnSpMkLst>
        </pc:cxnChg>
        <pc:cxnChg chg="mod">
          <ac:chgData name="Philippe Karan" userId="c2e8f618-9ffe-4e23-aa52-34539506ef1c" providerId="ADAL" clId="{E8F4D8F7-B644-4C90-B48F-865583813CD9}" dt="2023-04-21T17:22:19.957" v="10800" actId="1035"/>
          <ac:cxnSpMkLst>
            <pc:docMk/>
            <pc:sldMk cId="4121868616" sldId="345"/>
            <ac:cxnSpMk id="62" creationId="{1309473A-E5C7-5838-E4DC-9F912B21893E}"/>
          </ac:cxnSpMkLst>
        </pc:cxnChg>
        <pc:cxnChg chg="mod">
          <ac:chgData name="Philippe Karan" userId="c2e8f618-9ffe-4e23-aa52-34539506ef1c" providerId="ADAL" clId="{E8F4D8F7-B644-4C90-B48F-865583813CD9}" dt="2023-04-21T17:22:19.957" v="10800" actId="1035"/>
          <ac:cxnSpMkLst>
            <pc:docMk/>
            <pc:sldMk cId="4121868616" sldId="345"/>
            <ac:cxnSpMk id="63" creationId="{60A90124-FE83-E404-A333-C14F09E5B05C}"/>
          </ac:cxnSpMkLst>
        </pc:cxnChg>
        <pc:cxnChg chg="mod">
          <ac:chgData name="Philippe Karan" userId="c2e8f618-9ffe-4e23-aa52-34539506ef1c" providerId="ADAL" clId="{E8F4D8F7-B644-4C90-B48F-865583813CD9}" dt="2023-04-21T17:22:19.957" v="10800" actId="1035"/>
          <ac:cxnSpMkLst>
            <pc:docMk/>
            <pc:sldMk cId="4121868616" sldId="345"/>
            <ac:cxnSpMk id="64" creationId="{787878AC-9D9A-BEC2-87F4-F97912C5E12D}"/>
          </ac:cxnSpMkLst>
        </pc:cxnChg>
        <pc:cxnChg chg="mod">
          <ac:chgData name="Philippe Karan" userId="c2e8f618-9ffe-4e23-aa52-34539506ef1c" providerId="ADAL" clId="{E8F4D8F7-B644-4C90-B48F-865583813CD9}" dt="2023-04-21T17:22:19.957" v="10800" actId="1035"/>
          <ac:cxnSpMkLst>
            <pc:docMk/>
            <pc:sldMk cId="4121868616" sldId="345"/>
            <ac:cxnSpMk id="66" creationId="{7C72D9B6-003A-ED37-D39D-574EB36C595D}"/>
          </ac:cxnSpMkLst>
        </pc:cxnChg>
        <pc:cxnChg chg="mod">
          <ac:chgData name="Philippe Karan" userId="c2e8f618-9ffe-4e23-aa52-34539506ef1c" providerId="ADAL" clId="{E8F4D8F7-B644-4C90-B48F-865583813CD9}" dt="2023-04-21T17:22:19.957" v="10800" actId="1035"/>
          <ac:cxnSpMkLst>
            <pc:docMk/>
            <pc:sldMk cId="4121868616" sldId="345"/>
            <ac:cxnSpMk id="67" creationId="{59EF0F90-3C40-1E5E-1D94-1FA97BD43F7E}"/>
          </ac:cxnSpMkLst>
        </pc:cxnChg>
        <pc:cxnChg chg="mod">
          <ac:chgData name="Philippe Karan" userId="c2e8f618-9ffe-4e23-aa52-34539506ef1c" providerId="ADAL" clId="{E8F4D8F7-B644-4C90-B48F-865583813CD9}" dt="2023-04-21T17:22:19.957" v="10800" actId="1035"/>
          <ac:cxnSpMkLst>
            <pc:docMk/>
            <pc:sldMk cId="4121868616" sldId="345"/>
            <ac:cxnSpMk id="68" creationId="{C9C49DF6-98FC-9705-EB91-B9E0AB5301B0}"/>
          </ac:cxnSpMkLst>
        </pc:cxnChg>
        <pc:cxnChg chg="mod">
          <ac:chgData name="Philippe Karan" userId="c2e8f618-9ffe-4e23-aa52-34539506ef1c" providerId="ADAL" clId="{E8F4D8F7-B644-4C90-B48F-865583813CD9}" dt="2023-04-21T17:22:19.957" v="10800" actId="1035"/>
          <ac:cxnSpMkLst>
            <pc:docMk/>
            <pc:sldMk cId="4121868616" sldId="345"/>
            <ac:cxnSpMk id="69" creationId="{03810F88-0D9F-0A91-1360-A04ECB540A12}"/>
          </ac:cxnSpMkLst>
        </pc:cxnChg>
        <pc:cxnChg chg="mod">
          <ac:chgData name="Philippe Karan" userId="c2e8f618-9ffe-4e23-aa52-34539506ef1c" providerId="ADAL" clId="{E8F4D8F7-B644-4C90-B48F-865583813CD9}" dt="2023-04-21T17:21:14.495" v="10760" actId="1035"/>
          <ac:cxnSpMkLst>
            <pc:docMk/>
            <pc:sldMk cId="4121868616" sldId="345"/>
            <ac:cxnSpMk id="71" creationId="{642EC686-26D5-D812-1EE8-D4732E9BDDF1}"/>
          </ac:cxnSpMkLst>
        </pc:cxnChg>
      </pc:sldChg>
      <pc:sldChg chg="addSp delSp modSp add mod delAnim modAnim">
        <pc:chgData name="Philippe Karan" userId="c2e8f618-9ffe-4e23-aa52-34539506ef1c" providerId="ADAL" clId="{E8F4D8F7-B644-4C90-B48F-865583813CD9}" dt="2023-04-21T18:19:19.780" v="11462" actId="20577"/>
        <pc:sldMkLst>
          <pc:docMk/>
          <pc:sldMk cId="45357084" sldId="346"/>
        </pc:sldMkLst>
        <pc:spChg chg="mod">
          <ac:chgData name="Philippe Karan" userId="c2e8f618-9ffe-4e23-aa52-34539506ef1c" providerId="ADAL" clId="{E8F4D8F7-B644-4C90-B48F-865583813CD9}" dt="2023-04-21T18:19:19.780" v="11462" actId="20577"/>
          <ac:spMkLst>
            <pc:docMk/>
            <pc:sldMk cId="45357084" sldId="346"/>
            <ac:spMk id="2" creationId="{7BEE39D0-7888-3C2F-EEC5-F0F70F916254}"/>
          </ac:spMkLst>
        </pc:spChg>
        <pc:spChg chg="mod">
          <ac:chgData name="Philippe Karan" userId="c2e8f618-9ffe-4e23-aa52-34539506ef1c" providerId="ADAL" clId="{E8F4D8F7-B644-4C90-B48F-865583813CD9}" dt="2023-04-21T18:15:38.920" v="11388" actId="1076"/>
          <ac:spMkLst>
            <pc:docMk/>
            <pc:sldMk cId="45357084" sldId="346"/>
            <ac:spMk id="3" creationId="{4207620B-4446-C7FB-F5D7-E9CB416E56D2}"/>
          </ac:spMkLst>
        </pc:spChg>
        <pc:spChg chg="del">
          <ac:chgData name="Philippe Karan" userId="c2e8f618-9ffe-4e23-aa52-34539506ef1c" providerId="ADAL" clId="{E8F4D8F7-B644-4C90-B48F-865583813CD9}" dt="2023-04-21T18:15:26.145" v="11362" actId="478"/>
          <ac:spMkLst>
            <pc:docMk/>
            <pc:sldMk cId="45357084" sldId="346"/>
            <ac:spMk id="5" creationId="{DFFC0D8F-B8BF-0767-BCCB-499BF46D0794}"/>
          </ac:spMkLst>
        </pc:spChg>
        <pc:spChg chg="add mod">
          <ac:chgData name="Philippe Karan" userId="c2e8f618-9ffe-4e23-aa52-34539506ef1c" providerId="ADAL" clId="{E8F4D8F7-B644-4C90-B48F-865583813CD9}" dt="2023-04-21T18:15:50.070" v="11390" actId="1076"/>
          <ac:spMkLst>
            <pc:docMk/>
            <pc:sldMk cId="45357084" sldId="346"/>
            <ac:spMk id="6" creationId="{FBBE7C8E-4BBC-9B14-5C9E-F76300BB0153}"/>
          </ac:spMkLst>
        </pc:spChg>
        <pc:spChg chg="add mod">
          <ac:chgData name="Philippe Karan" userId="c2e8f618-9ffe-4e23-aa52-34539506ef1c" providerId="ADAL" clId="{E8F4D8F7-B644-4C90-B48F-865583813CD9}" dt="2023-04-21T18:15:50.070" v="11390" actId="1076"/>
          <ac:spMkLst>
            <pc:docMk/>
            <pc:sldMk cId="45357084" sldId="346"/>
            <ac:spMk id="7" creationId="{7DAE32E3-9843-908B-D317-79560E7A139E}"/>
          </ac:spMkLst>
        </pc:spChg>
        <pc:spChg chg="add mod">
          <ac:chgData name="Philippe Karan" userId="c2e8f618-9ffe-4e23-aa52-34539506ef1c" providerId="ADAL" clId="{E8F4D8F7-B644-4C90-B48F-865583813CD9}" dt="2023-04-21T18:15:50.070" v="11390" actId="1076"/>
          <ac:spMkLst>
            <pc:docMk/>
            <pc:sldMk cId="45357084" sldId="346"/>
            <ac:spMk id="8" creationId="{84FC6D7C-A332-0C05-103B-67B172A0CA4B}"/>
          </ac:spMkLst>
        </pc:spChg>
        <pc:spChg chg="add mod">
          <ac:chgData name="Philippe Karan" userId="c2e8f618-9ffe-4e23-aa52-34539506ef1c" providerId="ADAL" clId="{E8F4D8F7-B644-4C90-B48F-865583813CD9}" dt="2023-04-21T18:15:50.070" v="11390" actId="1076"/>
          <ac:spMkLst>
            <pc:docMk/>
            <pc:sldMk cId="45357084" sldId="346"/>
            <ac:spMk id="9" creationId="{B8FA74E9-9A8F-E75D-8101-7DADE6384C00}"/>
          </ac:spMkLst>
        </pc:spChg>
        <pc:spChg chg="del">
          <ac:chgData name="Philippe Karan" userId="c2e8f618-9ffe-4e23-aa52-34539506ef1c" providerId="ADAL" clId="{E8F4D8F7-B644-4C90-B48F-865583813CD9}" dt="2023-04-21T18:15:26.145" v="11362" actId="478"/>
          <ac:spMkLst>
            <pc:docMk/>
            <pc:sldMk cId="45357084" sldId="346"/>
            <ac:spMk id="10" creationId="{E383AB1E-D5B0-09B2-E356-C648E2874BB2}"/>
          </ac:spMkLst>
        </pc:spChg>
        <pc:spChg chg="del">
          <ac:chgData name="Philippe Karan" userId="c2e8f618-9ffe-4e23-aa52-34539506ef1c" providerId="ADAL" clId="{E8F4D8F7-B644-4C90-B48F-865583813CD9}" dt="2023-04-21T18:15:26.145" v="11362" actId="478"/>
          <ac:spMkLst>
            <pc:docMk/>
            <pc:sldMk cId="45357084" sldId="346"/>
            <ac:spMk id="11" creationId="{19FA9DC3-04B3-4E8A-CA3F-84FBD2C94A75}"/>
          </ac:spMkLst>
        </pc:spChg>
        <pc:spChg chg="add mod">
          <ac:chgData name="Philippe Karan" userId="c2e8f618-9ffe-4e23-aa52-34539506ef1c" providerId="ADAL" clId="{E8F4D8F7-B644-4C90-B48F-865583813CD9}" dt="2023-04-21T18:15:50.070" v="11390" actId="1076"/>
          <ac:spMkLst>
            <pc:docMk/>
            <pc:sldMk cId="45357084" sldId="346"/>
            <ac:spMk id="12" creationId="{B68577A2-5ADB-FB06-2901-F51B6EDB046C}"/>
          </ac:spMkLst>
        </pc:spChg>
        <pc:spChg chg="add mod">
          <ac:chgData name="Philippe Karan" userId="c2e8f618-9ffe-4e23-aa52-34539506ef1c" providerId="ADAL" clId="{E8F4D8F7-B644-4C90-B48F-865583813CD9}" dt="2023-04-21T18:15:50.070" v="11390" actId="1076"/>
          <ac:spMkLst>
            <pc:docMk/>
            <pc:sldMk cId="45357084" sldId="346"/>
            <ac:spMk id="14" creationId="{0D5E67F6-3D54-4D41-77D8-96AD031AB6B7}"/>
          </ac:spMkLst>
        </pc:spChg>
        <pc:spChg chg="del">
          <ac:chgData name="Philippe Karan" userId="c2e8f618-9ffe-4e23-aa52-34539506ef1c" providerId="ADAL" clId="{E8F4D8F7-B644-4C90-B48F-865583813CD9}" dt="2023-04-21T18:15:26.145" v="11362" actId="478"/>
          <ac:spMkLst>
            <pc:docMk/>
            <pc:sldMk cId="45357084" sldId="346"/>
            <ac:spMk id="17" creationId="{9932953D-B118-3A5E-675E-F569609EA23A}"/>
          </ac:spMkLst>
        </pc:spChg>
        <pc:spChg chg="del">
          <ac:chgData name="Philippe Karan" userId="c2e8f618-9ffe-4e23-aa52-34539506ef1c" providerId="ADAL" clId="{E8F4D8F7-B644-4C90-B48F-865583813CD9}" dt="2023-04-21T18:15:26.145" v="11362" actId="478"/>
          <ac:spMkLst>
            <pc:docMk/>
            <pc:sldMk cId="45357084" sldId="346"/>
            <ac:spMk id="18" creationId="{CC572200-FA72-9F3D-54E4-31B619A1E874}"/>
          </ac:spMkLst>
        </pc:spChg>
        <pc:spChg chg="del">
          <ac:chgData name="Philippe Karan" userId="c2e8f618-9ffe-4e23-aa52-34539506ef1c" providerId="ADAL" clId="{E8F4D8F7-B644-4C90-B48F-865583813CD9}" dt="2023-04-21T18:15:26.145" v="11362" actId="478"/>
          <ac:spMkLst>
            <pc:docMk/>
            <pc:sldMk cId="45357084" sldId="346"/>
            <ac:spMk id="20" creationId="{49B10687-69D6-F52F-BAE2-F243E714128F}"/>
          </ac:spMkLst>
        </pc:spChg>
        <pc:spChg chg="del">
          <ac:chgData name="Philippe Karan" userId="c2e8f618-9ffe-4e23-aa52-34539506ef1c" providerId="ADAL" clId="{E8F4D8F7-B644-4C90-B48F-865583813CD9}" dt="2023-04-21T18:15:26.145" v="11362" actId="478"/>
          <ac:spMkLst>
            <pc:docMk/>
            <pc:sldMk cId="45357084" sldId="346"/>
            <ac:spMk id="22" creationId="{2D3BF151-6CF0-A01D-8E53-A1A5973B467E}"/>
          </ac:spMkLst>
        </pc:spChg>
        <pc:spChg chg="del">
          <ac:chgData name="Philippe Karan" userId="c2e8f618-9ffe-4e23-aa52-34539506ef1c" providerId="ADAL" clId="{E8F4D8F7-B644-4C90-B48F-865583813CD9}" dt="2023-04-21T18:15:26.145" v="11362" actId="478"/>
          <ac:spMkLst>
            <pc:docMk/>
            <pc:sldMk cId="45357084" sldId="346"/>
            <ac:spMk id="23" creationId="{696882F8-09BA-5166-3504-AADE1125E7FD}"/>
          </ac:spMkLst>
        </pc:spChg>
        <pc:spChg chg="del">
          <ac:chgData name="Philippe Karan" userId="c2e8f618-9ffe-4e23-aa52-34539506ef1c" providerId="ADAL" clId="{E8F4D8F7-B644-4C90-B48F-865583813CD9}" dt="2023-04-21T18:15:26.145" v="11362" actId="478"/>
          <ac:spMkLst>
            <pc:docMk/>
            <pc:sldMk cId="45357084" sldId="346"/>
            <ac:spMk id="24" creationId="{E364D841-96A4-5E8F-1635-43B5186C7F0E}"/>
          </ac:spMkLst>
        </pc:spChg>
        <pc:spChg chg="add mod">
          <ac:chgData name="Philippe Karan" userId="c2e8f618-9ffe-4e23-aa52-34539506ef1c" providerId="ADAL" clId="{E8F4D8F7-B644-4C90-B48F-865583813CD9}" dt="2023-04-21T18:15:50.070" v="11390" actId="1076"/>
          <ac:spMkLst>
            <pc:docMk/>
            <pc:sldMk cId="45357084" sldId="346"/>
            <ac:spMk id="26" creationId="{E253344F-91FE-FB74-F1F8-890001DB9352}"/>
          </ac:spMkLst>
        </pc:spChg>
        <pc:spChg chg="add mod">
          <ac:chgData name="Philippe Karan" userId="c2e8f618-9ffe-4e23-aa52-34539506ef1c" providerId="ADAL" clId="{E8F4D8F7-B644-4C90-B48F-865583813CD9}" dt="2023-04-21T18:15:50.070" v="11390" actId="1076"/>
          <ac:spMkLst>
            <pc:docMk/>
            <pc:sldMk cId="45357084" sldId="346"/>
            <ac:spMk id="27" creationId="{5ADB7B4F-340A-87C4-A7B2-15E6A04209C4}"/>
          </ac:spMkLst>
        </pc:spChg>
        <pc:spChg chg="add mod">
          <ac:chgData name="Philippe Karan" userId="c2e8f618-9ffe-4e23-aa52-34539506ef1c" providerId="ADAL" clId="{E8F4D8F7-B644-4C90-B48F-865583813CD9}" dt="2023-04-21T18:15:50.070" v="11390" actId="1076"/>
          <ac:spMkLst>
            <pc:docMk/>
            <pc:sldMk cId="45357084" sldId="346"/>
            <ac:spMk id="28" creationId="{36565B0D-9F47-3142-6121-5480784450E7}"/>
          </ac:spMkLst>
        </pc:spChg>
        <pc:spChg chg="del">
          <ac:chgData name="Philippe Karan" userId="c2e8f618-9ffe-4e23-aa52-34539506ef1c" providerId="ADAL" clId="{E8F4D8F7-B644-4C90-B48F-865583813CD9}" dt="2023-04-21T18:15:26.145" v="11362" actId="478"/>
          <ac:spMkLst>
            <pc:docMk/>
            <pc:sldMk cId="45357084" sldId="346"/>
            <ac:spMk id="29" creationId="{E15BAD59-D528-A1C1-0B70-323D4EB2AD67}"/>
          </ac:spMkLst>
        </pc:spChg>
        <pc:spChg chg="add mod">
          <ac:chgData name="Philippe Karan" userId="c2e8f618-9ffe-4e23-aa52-34539506ef1c" providerId="ADAL" clId="{E8F4D8F7-B644-4C90-B48F-865583813CD9}" dt="2023-04-21T18:15:50.070" v="11390" actId="1076"/>
          <ac:spMkLst>
            <pc:docMk/>
            <pc:sldMk cId="45357084" sldId="346"/>
            <ac:spMk id="30" creationId="{04662C96-07BD-DEB3-FBB1-661FD34DB52E}"/>
          </ac:spMkLst>
        </pc:spChg>
        <pc:spChg chg="add mod">
          <ac:chgData name="Philippe Karan" userId="c2e8f618-9ffe-4e23-aa52-34539506ef1c" providerId="ADAL" clId="{E8F4D8F7-B644-4C90-B48F-865583813CD9}" dt="2023-04-21T18:15:50.070" v="11390" actId="1076"/>
          <ac:spMkLst>
            <pc:docMk/>
            <pc:sldMk cId="45357084" sldId="346"/>
            <ac:spMk id="32" creationId="{93E7481C-AB0A-3D71-4FF9-86DA5BAF499D}"/>
          </ac:spMkLst>
        </pc:spChg>
        <pc:spChg chg="add mod">
          <ac:chgData name="Philippe Karan" userId="c2e8f618-9ffe-4e23-aa52-34539506ef1c" providerId="ADAL" clId="{E8F4D8F7-B644-4C90-B48F-865583813CD9}" dt="2023-04-21T18:15:50.070" v="11390" actId="1076"/>
          <ac:spMkLst>
            <pc:docMk/>
            <pc:sldMk cId="45357084" sldId="346"/>
            <ac:spMk id="34" creationId="{A5465188-7117-E978-844E-3C5C79865036}"/>
          </ac:spMkLst>
        </pc:spChg>
        <pc:spChg chg="add mod">
          <ac:chgData name="Philippe Karan" userId="c2e8f618-9ffe-4e23-aa52-34539506ef1c" providerId="ADAL" clId="{E8F4D8F7-B644-4C90-B48F-865583813CD9}" dt="2023-04-21T18:15:50.070" v="11390" actId="1076"/>
          <ac:spMkLst>
            <pc:docMk/>
            <pc:sldMk cId="45357084" sldId="346"/>
            <ac:spMk id="35" creationId="{5105E9B6-7889-E155-49C5-653925EAD128}"/>
          </ac:spMkLst>
        </pc:spChg>
        <pc:spChg chg="add mod">
          <ac:chgData name="Philippe Karan" userId="c2e8f618-9ffe-4e23-aa52-34539506ef1c" providerId="ADAL" clId="{E8F4D8F7-B644-4C90-B48F-865583813CD9}" dt="2023-04-21T18:15:50.070" v="11390" actId="1076"/>
          <ac:spMkLst>
            <pc:docMk/>
            <pc:sldMk cId="45357084" sldId="346"/>
            <ac:spMk id="36" creationId="{757E1AE6-0927-E897-354C-9BE6326C585E}"/>
          </ac:spMkLst>
        </pc:spChg>
        <pc:spChg chg="add mod">
          <ac:chgData name="Philippe Karan" userId="c2e8f618-9ffe-4e23-aa52-34539506ef1c" providerId="ADAL" clId="{E8F4D8F7-B644-4C90-B48F-865583813CD9}" dt="2023-04-21T18:15:50.070" v="11390" actId="1076"/>
          <ac:spMkLst>
            <pc:docMk/>
            <pc:sldMk cId="45357084" sldId="346"/>
            <ac:spMk id="38" creationId="{08714C4B-4627-05DB-61BB-9BF5D2B36BA1}"/>
          </ac:spMkLst>
        </pc:spChg>
        <pc:spChg chg="add mod">
          <ac:chgData name="Philippe Karan" userId="c2e8f618-9ffe-4e23-aa52-34539506ef1c" providerId="ADAL" clId="{E8F4D8F7-B644-4C90-B48F-865583813CD9}" dt="2023-04-21T18:15:50.070" v="11390" actId="1076"/>
          <ac:spMkLst>
            <pc:docMk/>
            <pc:sldMk cId="45357084" sldId="346"/>
            <ac:spMk id="39" creationId="{E260C751-5DD6-E2F7-29ED-B04D3D6A4D06}"/>
          </ac:spMkLst>
        </pc:spChg>
        <pc:spChg chg="add mod">
          <ac:chgData name="Philippe Karan" userId="c2e8f618-9ffe-4e23-aa52-34539506ef1c" providerId="ADAL" clId="{E8F4D8F7-B644-4C90-B48F-865583813CD9}" dt="2023-04-21T18:15:50.070" v="11390" actId="1076"/>
          <ac:spMkLst>
            <pc:docMk/>
            <pc:sldMk cId="45357084" sldId="346"/>
            <ac:spMk id="43" creationId="{881D213D-D651-4BB3-4A15-AAB72EC6DE22}"/>
          </ac:spMkLst>
        </pc:spChg>
        <pc:spChg chg="del">
          <ac:chgData name="Philippe Karan" userId="c2e8f618-9ffe-4e23-aa52-34539506ef1c" providerId="ADAL" clId="{E8F4D8F7-B644-4C90-B48F-865583813CD9}" dt="2023-04-21T18:15:26.145" v="11362" actId="478"/>
          <ac:spMkLst>
            <pc:docMk/>
            <pc:sldMk cId="45357084" sldId="346"/>
            <ac:spMk id="44" creationId="{97871F51-665C-0D62-652C-02CB22808193}"/>
          </ac:spMkLst>
        </pc:spChg>
        <pc:spChg chg="add mod">
          <ac:chgData name="Philippe Karan" userId="c2e8f618-9ffe-4e23-aa52-34539506ef1c" providerId="ADAL" clId="{E8F4D8F7-B644-4C90-B48F-865583813CD9}" dt="2023-04-21T18:15:50.070" v="11390" actId="1076"/>
          <ac:spMkLst>
            <pc:docMk/>
            <pc:sldMk cId="45357084" sldId="346"/>
            <ac:spMk id="45" creationId="{9FF3286A-FEBB-2886-C3A8-3B0116047726}"/>
          </ac:spMkLst>
        </pc:spChg>
        <pc:spChg chg="del">
          <ac:chgData name="Philippe Karan" userId="c2e8f618-9ffe-4e23-aa52-34539506ef1c" providerId="ADAL" clId="{E8F4D8F7-B644-4C90-B48F-865583813CD9}" dt="2023-04-21T18:15:26.145" v="11362" actId="478"/>
          <ac:spMkLst>
            <pc:docMk/>
            <pc:sldMk cId="45357084" sldId="346"/>
            <ac:spMk id="47" creationId="{FC24F2FF-0F9E-4D09-1BF5-EA31131D7FA0}"/>
          </ac:spMkLst>
        </pc:spChg>
        <pc:spChg chg="add mod">
          <ac:chgData name="Philippe Karan" userId="c2e8f618-9ffe-4e23-aa52-34539506ef1c" providerId="ADAL" clId="{E8F4D8F7-B644-4C90-B48F-865583813CD9}" dt="2023-04-21T18:15:50.070" v="11390" actId="1076"/>
          <ac:spMkLst>
            <pc:docMk/>
            <pc:sldMk cId="45357084" sldId="346"/>
            <ac:spMk id="51" creationId="{89632BB2-47D8-1D87-29C1-4714077CF7FD}"/>
          </ac:spMkLst>
        </pc:spChg>
        <pc:spChg chg="add mod">
          <ac:chgData name="Philippe Karan" userId="c2e8f618-9ffe-4e23-aa52-34539506ef1c" providerId="ADAL" clId="{E8F4D8F7-B644-4C90-B48F-865583813CD9}" dt="2023-04-21T18:15:50.070" v="11390" actId="1076"/>
          <ac:spMkLst>
            <pc:docMk/>
            <pc:sldMk cId="45357084" sldId="346"/>
            <ac:spMk id="56" creationId="{35A8A882-D96A-8937-4D3D-771664C92793}"/>
          </ac:spMkLst>
        </pc:spChg>
        <pc:spChg chg="add mod">
          <ac:chgData name="Philippe Karan" userId="c2e8f618-9ffe-4e23-aa52-34539506ef1c" providerId="ADAL" clId="{E8F4D8F7-B644-4C90-B48F-865583813CD9}" dt="2023-04-21T18:15:50.070" v="11390" actId="1076"/>
          <ac:spMkLst>
            <pc:docMk/>
            <pc:sldMk cId="45357084" sldId="346"/>
            <ac:spMk id="57" creationId="{EF1D6FF9-79AD-CD55-30B0-16655803FEC1}"/>
          </ac:spMkLst>
        </pc:spChg>
        <pc:spChg chg="add mod">
          <ac:chgData name="Philippe Karan" userId="c2e8f618-9ffe-4e23-aa52-34539506ef1c" providerId="ADAL" clId="{E8F4D8F7-B644-4C90-B48F-865583813CD9}" dt="2023-04-21T18:15:50.070" v="11390" actId="1076"/>
          <ac:spMkLst>
            <pc:docMk/>
            <pc:sldMk cId="45357084" sldId="346"/>
            <ac:spMk id="58" creationId="{11097732-F0C3-B457-FE43-EA3FD9AC1550}"/>
          </ac:spMkLst>
        </pc:spChg>
        <pc:spChg chg="add mod">
          <ac:chgData name="Philippe Karan" userId="c2e8f618-9ffe-4e23-aa52-34539506ef1c" providerId="ADAL" clId="{E8F4D8F7-B644-4C90-B48F-865583813CD9}" dt="2023-04-21T18:15:50.070" v="11390" actId="1076"/>
          <ac:spMkLst>
            <pc:docMk/>
            <pc:sldMk cId="45357084" sldId="346"/>
            <ac:spMk id="59" creationId="{D12BB62E-76B9-F3DB-74BB-F6435C4BA5BE}"/>
          </ac:spMkLst>
        </pc:spChg>
        <pc:spChg chg="add mod">
          <ac:chgData name="Philippe Karan" userId="c2e8f618-9ffe-4e23-aa52-34539506ef1c" providerId="ADAL" clId="{E8F4D8F7-B644-4C90-B48F-865583813CD9}" dt="2023-04-21T18:15:50.070" v="11390" actId="1076"/>
          <ac:spMkLst>
            <pc:docMk/>
            <pc:sldMk cId="45357084" sldId="346"/>
            <ac:spMk id="60" creationId="{73B92DF7-6242-DCF2-2445-2448BFC27FAF}"/>
          </ac:spMkLst>
        </pc:spChg>
        <pc:spChg chg="add mod">
          <ac:chgData name="Philippe Karan" userId="c2e8f618-9ffe-4e23-aa52-34539506ef1c" providerId="ADAL" clId="{E8F4D8F7-B644-4C90-B48F-865583813CD9}" dt="2023-04-21T18:15:50.070" v="11390" actId="1076"/>
          <ac:spMkLst>
            <pc:docMk/>
            <pc:sldMk cId="45357084" sldId="346"/>
            <ac:spMk id="129" creationId="{15D97540-4F75-E802-69FF-70EAAA9E10AB}"/>
          </ac:spMkLst>
        </pc:spChg>
        <pc:spChg chg="add mod">
          <ac:chgData name="Philippe Karan" userId="c2e8f618-9ffe-4e23-aa52-34539506ef1c" providerId="ADAL" clId="{E8F4D8F7-B644-4C90-B48F-865583813CD9}" dt="2023-04-21T18:15:50.070" v="11390" actId="1076"/>
          <ac:spMkLst>
            <pc:docMk/>
            <pc:sldMk cId="45357084" sldId="346"/>
            <ac:spMk id="130" creationId="{A062E36E-2C7F-88C2-74D6-D23E99E5D6F5}"/>
          </ac:spMkLst>
        </pc:spChg>
        <pc:spChg chg="add mod">
          <ac:chgData name="Philippe Karan" userId="c2e8f618-9ffe-4e23-aa52-34539506ef1c" providerId="ADAL" clId="{E8F4D8F7-B644-4C90-B48F-865583813CD9}" dt="2023-04-21T18:15:50.070" v="11390" actId="1076"/>
          <ac:spMkLst>
            <pc:docMk/>
            <pc:sldMk cId="45357084" sldId="346"/>
            <ac:spMk id="131" creationId="{0AA042D2-158D-E868-6643-8494CB9D299E}"/>
          </ac:spMkLst>
        </pc:spChg>
        <pc:spChg chg="add mod">
          <ac:chgData name="Philippe Karan" userId="c2e8f618-9ffe-4e23-aa52-34539506ef1c" providerId="ADAL" clId="{E8F4D8F7-B644-4C90-B48F-865583813CD9}" dt="2023-04-21T18:15:50.070" v="11390" actId="1076"/>
          <ac:spMkLst>
            <pc:docMk/>
            <pc:sldMk cId="45357084" sldId="346"/>
            <ac:spMk id="132" creationId="{1B5BEF87-5C69-9A30-1C17-3AF05DBF0889}"/>
          </ac:spMkLst>
        </pc:spChg>
        <pc:spChg chg="add mod">
          <ac:chgData name="Philippe Karan" userId="c2e8f618-9ffe-4e23-aa52-34539506ef1c" providerId="ADAL" clId="{E8F4D8F7-B644-4C90-B48F-865583813CD9}" dt="2023-04-21T18:15:50.070" v="11390" actId="1076"/>
          <ac:spMkLst>
            <pc:docMk/>
            <pc:sldMk cId="45357084" sldId="346"/>
            <ac:spMk id="133" creationId="{24E75DF3-8D3D-D08D-E30C-24A71BA7C8A1}"/>
          </ac:spMkLst>
        </pc:spChg>
        <pc:spChg chg="add mod">
          <ac:chgData name="Philippe Karan" userId="c2e8f618-9ffe-4e23-aa52-34539506ef1c" providerId="ADAL" clId="{E8F4D8F7-B644-4C90-B48F-865583813CD9}" dt="2023-04-21T18:15:50.070" v="11390" actId="1076"/>
          <ac:spMkLst>
            <pc:docMk/>
            <pc:sldMk cId="45357084" sldId="346"/>
            <ac:spMk id="134" creationId="{131369A7-7924-B9AB-86C0-F6B9EFE3ED61}"/>
          </ac:spMkLst>
        </pc:spChg>
        <pc:spChg chg="add mod">
          <ac:chgData name="Philippe Karan" userId="c2e8f618-9ffe-4e23-aa52-34539506ef1c" providerId="ADAL" clId="{E8F4D8F7-B644-4C90-B48F-865583813CD9}" dt="2023-04-21T18:15:50.070" v="11390" actId="1076"/>
          <ac:spMkLst>
            <pc:docMk/>
            <pc:sldMk cId="45357084" sldId="346"/>
            <ac:spMk id="135" creationId="{794AD1C3-8637-E4A3-2922-54CC3699CBCA}"/>
          </ac:spMkLst>
        </pc:spChg>
        <pc:spChg chg="add mod">
          <ac:chgData name="Philippe Karan" userId="c2e8f618-9ffe-4e23-aa52-34539506ef1c" providerId="ADAL" clId="{E8F4D8F7-B644-4C90-B48F-865583813CD9}" dt="2023-04-21T18:15:50.070" v="11390" actId="1076"/>
          <ac:spMkLst>
            <pc:docMk/>
            <pc:sldMk cId="45357084" sldId="346"/>
            <ac:spMk id="136" creationId="{6D4241BF-BAEC-AA60-D795-A7B905033B74}"/>
          </ac:spMkLst>
        </pc:spChg>
        <pc:spChg chg="add mod">
          <ac:chgData name="Philippe Karan" userId="c2e8f618-9ffe-4e23-aa52-34539506ef1c" providerId="ADAL" clId="{E8F4D8F7-B644-4C90-B48F-865583813CD9}" dt="2023-04-21T18:15:50.070" v="11390" actId="1076"/>
          <ac:spMkLst>
            <pc:docMk/>
            <pc:sldMk cId="45357084" sldId="346"/>
            <ac:spMk id="137" creationId="{C40FE35E-DBFC-F0AE-9CD5-4305D88D548C}"/>
          </ac:spMkLst>
        </pc:spChg>
        <pc:spChg chg="add mod">
          <ac:chgData name="Philippe Karan" userId="c2e8f618-9ffe-4e23-aa52-34539506ef1c" providerId="ADAL" clId="{E8F4D8F7-B644-4C90-B48F-865583813CD9}" dt="2023-04-21T18:15:50.070" v="11390" actId="1076"/>
          <ac:spMkLst>
            <pc:docMk/>
            <pc:sldMk cId="45357084" sldId="346"/>
            <ac:spMk id="138" creationId="{7010C204-177C-1A19-13F8-7F919F7DA6D7}"/>
          </ac:spMkLst>
        </pc:spChg>
        <pc:spChg chg="add mod">
          <ac:chgData name="Philippe Karan" userId="c2e8f618-9ffe-4e23-aa52-34539506ef1c" providerId="ADAL" clId="{E8F4D8F7-B644-4C90-B48F-865583813CD9}" dt="2023-04-21T18:15:50.070" v="11390" actId="1076"/>
          <ac:spMkLst>
            <pc:docMk/>
            <pc:sldMk cId="45357084" sldId="346"/>
            <ac:spMk id="139" creationId="{53C76796-7316-67DC-D38F-981DA997867A}"/>
          </ac:spMkLst>
        </pc:spChg>
        <pc:spChg chg="add mod">
          <ac:chgData name="Philippe Karan" userId="c2e8f618-9ffe-4e23-aa52-34539506ef1c" providerId="ADAL" clId="{E8F4D8F7-B644-4C90-B48F-865583813CD9}" dt="2023-04-21T18:15:50.070" v="11390" actId="1076"/>
          <ac:spMkLst>
            <pc:docMk/>
            <pc:sldMk cId="45357084" sldId="346"/>
            <ac:spMk id="140" creationId="{B9EFC654-E916-A8B0-96CD-08B2929B2938}"/>
          </ac:spMkLst>
        </pc:spChg>
        <pc:spChg chg="add mod">
          <ac:chgData name="Philippe Karan" userId="c2e8f618-9ffe-4e23-aa52-34539506ef1c" providerId="ADAL" clId="{E8F4D8F7-B644-4C90-B48F-865583813CD9}" dt="2023-04-21T18:15:50.070" v="11390" actId="1076"/>
          <ac:spMkLst>
            <pc:docMk/>
            <pc:sldMk cId="45357084" sldId="346"/>
            <ac:spMk id="141" creationId="{6EF55E0C-4BC2-CC54-75EE-F801F1775735}"/>
          </ac:spMkLst>
        </pc:spChg>
        <pc:spChg chg="add mod">
          <ac:chgData name="Philippe Karan" userId="c2e8f618-9ffe-4e23-aa52-34539506ef1c" providerId="ADAL" clId="{E8F4D8F7-B644-4C90-B48F-865583813CD9}" dt="2023-04-21T18:15:50.070" v="11390" actId="1076"/>
          <ac:spMkLst>
            <pc:docMk/>
            <pc:sldMk cId="45357084" sldId="346"/>
            <ac:spMk id="142" creationId="{EB6D2D92-15FB-685E-B064-057D1A269438}"/>
          </ac:spMkLst>
        </pc:spChg>
        <pc:spChg chg="add mod">
          <ac:chgData name="Philippe Karan" userId="c2e8f618-9ffe-4e23-aa52-34539506ef1c" providerId="ADAL" clId="{E8F4D8F7-B644-4C90-B48F-865583813CD9}" dt="2023-04-21T18:15:50.070" v="11390" actId="1076"/>
          <ac:spMkLst>
            <pc:docMk/>
            <pc:sldMk cId="45357084" sldId="346"/>
            <ac:spMk id="143" creationId="{2363CCBA-3564-5CCB-DD22-61D78C914B59}"/>
          </ac:spMkLst>
        </pc:spChg>
        <pc:spChg chg="add mod">
          <ac:chgData name="Philippe Karan" userId="c2e8f618-9ffe-4e23-aa52-34539506ef1c" providerId="ADAL" clId="{E8F4D8F7-B644-4C90-B48F-865583813CD9}" dt="2023-04-21T18:15:50.070" v="11390" actId="1076"/>
          <ac:spMkLst>
            <pc:docMk/>
            <pc:sldMk cId="45357084" sldId="346"/>
            <ac:spMk id="144" creationId="{F0B8236D-FF9D-6546-8FDD-DABC34FFD3EA}"/>
          </ac:spMkLst>
        </pc:spChg>
        <pc:spChg chg="add mod">
          <ac:chgData name="Philippe Karan" userId="c2e8f618-9ffe-4e23-aa52-34539506ef1c" providerId="ADAL" clId="{E8F4D8F7-B644-4C90-B48F-865583813CD9}" dt="2023-04-21T18:15:50.070" v="11390" actId="1076"/>
          <ac:spMkLst>
            <pc:docMk/>
            <pc:sldMk cId="45357084" sldId="346"/>
            <ac:spMk id="145" creationId="{35BE5614-87E7-C184-315F-8829BA50FDB5}"/>
          </ac:spMkLst>
        </pc:spChg>
        <pc:spChg chg="add mod">
          <ac:chgData name="Philippe Karan" userId="c2e8f618-9ffe-4e23-aa52-34539506ef1c" providerId="ADAL" clId="{E8F4D8F7-B644-4C90-B48F-865583813CD9}" dt="2023-04-21T18:15:50.070" v="11390" actId="1076"/>
          <ac:spMkLst>
            <pc:docMk/>
            <pc:sldMk cId="45357084" sldId="346"/>
            <ac:spMk id="146" creationId="{7CAD1904-3F62-221A-0F10-4D57DBF9043A}"/>
          </ac:spMkLst>
        </pc:spChg>
        <pc:spChg chg="add mod">
          <ac:chgData name="Philippe Karan" userId="c2e8f618-9ffe-4e23-aa52-34539506ef1c" providerId="ADAL" clId="{E8F4D8F7-B644-4C90-B48F-865583813CD9}" dt="2023-04-21T18:15:50.070" v="11390" actId="1076"/>
          <ac:spMkLst>
            <pc:docMk/>
            <pc:sldMk cId="45357084" sldId="346"/>
            <ac:spMk id="147" creationId="{7365DC05-8D4B-7522-88E2-0A0D9DCDE951}"/>
          </ac:spMkLst>
        </pc:spChg>
        <pc:spChg chg="add mod">
          <ac:chgData name="Philippe Karan" userId="c2e8f618-9ffe-4e23-aa52-34539506ef1c" providerId="ADAL" clId="{E8F4D8F7-B644-4C90-B48F-865583813CD9}" dt="2023-04-21T18:15:50.070" v="11390" actId="1076"/>
          <ac:spMkLst>
            <pc:docMk/>
            <pc:sldMk cId="45357084" sldId="346"/>
            <ac:spMk id="148" creationId="{C2260928-7E81-5CE1-0F2E-E8AE9DE5DCA2}"/>
          </ac:spMkLst>
        </pc:spChg>
        <pc:spChg chg="add mod">
          <ac:chgData name="Philippe Karan" userId="c2e8f618-9ffe-4e23-aa52-34539506ef1c" providerId="ADAL" clId="{E8F4D8F7-B644-4C90-B48F-865583813CD9}" dt="2023-04-21T18:15:50.070" v="11390" actId="1076"/>
          <ac:spMkLst>
            <pc:docMk/>
            <pc:sldMk cId="45357084" sldId="346"/>
            <ac:spMk id="149" creationId="{CF4BC501-F818-31FF-89D6-B3D3B0E41506}"/>
          </ac:spMkLst>
        </pc:spChg>
        <pc:spChg chg="add mod">
          <ac:chgData name="Philippe Karan" userId="c2e8f618-9ffe-4e23-aa52-34539506ef1c" providerId="ADAL" clId="{E8F4D8F7-B644-4C90-B48F-865583813CD9}" dt="2023-04-21T18:15:50.070" v="11390" actId="1076"/>
          <ac:spMkLst>
            <pc:docMk/>
            <pc:sldMk cId="45357084" sldId="346"/>
            <ac:spMk id="150" creationId="{408240EB-4931-8AEC-FDDD-45E83DBBAE6C}"/>
          </ac:spMkLst>
        </pc:spChg>
        <pc:spChg chg="add mod">
          <ac:chgData name="Philippe Karan" userId="c2e8f618-9ffe-4e23-aa52-34539506ef1c" providerId="ADAL" clId="{E8F4D8F7-B644-4C90-B48F-865583813CD9}" dt="2023-04-21T18:15:50.070" v="11390" actId="1076"/>
          <ac:spMkLst>
            <pc:docMk/>
            <pc:sldMk cId="45357084" sldId="346"/>
            <ac:spMk id="151" creationId="{FFBEAAA1-CD15-9656-2723-5465F3287680}"/>
          </ac:spMkLst>
        </pc:spChg>
        <pc:spChg chg="add mod">
          <ac:chgData name="Philippe Karan" userId="c2e8f618-9ffe-4e23-aa52-34539506ef1c" providerId="ADAL" clId="{E8F4D8F7-B644-4C90-B48F-865583813CD9}" dt="2023-04-21T18:15:50.070" v="11390" actId="1076"/>
          <ac:spMkLst>
            <pc:docMk/>
            <pc:sldMk cId="45357084" sldId="346"/>
            <ac:spMk id="152" creationId="{F40C8A73-F87A-C541-1CC2-9AD7417D61BB}"/>
          </ac:spMkLst>
        </pc:spChg>
        <pc:spChg chg="add mod">
          <ac:chgData name="Philippe Karan" userId="c2e8f618-9ffe-4e23-aa52-34539506ef1c" providerId="ADAL" clId="{E8F4D8F7-B644-4C90-B48F-865583813CD9}" dt="2023-04-21T18:15:50.070" v="11390" actId="1076"/>
          <ac:spMkLst>
            <pc:docMk/>
            <pc:sldMk cId="45357084" sldId="346"/>
            <ac:spMk id="153" creationId="{B5D2BA9B-0BA9-3B4E-0749-2B64C6F2B3FE}"/>
          </ac:spMkLst>
        </pc:spChg>
        <pc:spChg chg="add mod">
          <ac:chgData name="Philippe Karan" userId="c2e8f618-9ffe-4e23-aa52-34539506ef1c" providerId="ADAL" clId="{E8F4D8F7-B644-4C90-B48F-865583813CD9}" dt="2023-04-21T18:15:50.070" v="11390" actId="1076"/>
          <ac:spMkLst>
            <pc:docMk/>
            <pc:sldMk cId="45357084" sldId="346"/>
            <ac:spMk id="154" creationId="{38688D4F-F9BE-0729-59A4-7FC7AC594ACB}"/>
          </ac:spMkLst>
        </pc:spChg>
        <pc:spChg chg="add mod">
          <ac:chgData name="Philippe Karan" userId="c2e8f618-9ffe-4e23-aa52-34539506ef1c" providerId="ADAL" clId="{E8F4D8F7-B644-4C90-B48F-865583813CD9}" dt="2023-04-21T18:15:50.070" v="11390" actId="1076"/>
          <ac:spMkLst>
            <pc:docMk/>
            <pc:sldMk cId="45357084" sldId="346"/>
            <ac:spMk id="155" creationId="{006847CE-7946-7155-A3C3-F73766F5F5FD}"/>
          </ac:spMkLst>
        </pc:spChg>
        <pc:spChg chg="add mod">
          <ac:chgData name="Philippe Karan" userId="c2e8f618-9ffe-4e23-aa52-34539506ef1c" providerId="ADAL" clId="{E8F4D8F7-B644-4C90-B48F-865583813CD9}" dt="2023-04-21T18:15:50.070" v="11390" actId="1076"/>
          <ac:spMkLst>
            <pc:docMk/>
            <pc:sldMk cId="45357084" sldId="346"/>
            <ac:spMk id="156" creationId="{1701CFB2-017E-1277-6A97-E2EE0A722D49}"/>
          </ac:spMkLst>
        </pc:spChg>
        <pc:spChg chg="add mod">
          <ac:chgData name="Philippe Karan" userId="c2e8f618-9ffe-4e23-aa52-34539506ef1c" providerId="ADAL" clId="{E8F4D8F7-B644-4C90-B48F-865583813CD9}" dt="2023-04-21T18:15:50.070" v="11390" actId="1076"/>
          <ac:spMkLst>
            <pc:docMk/>
            <pc:sldMk cId="45357084" sldId="346"/>
            <ac:spMk id="157" creationId="{1B1B50F7-47A8-09A6-27D0-D9461901842D}"/>
          </ac:spMkLst>
        </pc:spChg>
        <pc:spChg chg="add mod">
          <ac:chgData name="Philippe Karan" userId="c2e8f618-9ffe-4e23-aa52-34539506ef1c" providerId="ADAL" clId="{E8F4D8F7-B644-4C90-B48F-865583813CD9}" dt="2023-04-21T18:15:50.070" v="11390" actId="1076"/>
          <ac:spMkLst>
            <pc:docMk/>
            <pc:sldMk cId="45357084" sldId="346"/>
            <ac:spMk id="158" creationId="{FAB7EEE6-9F1C-D099-F9B2-6EDBAE994741}"/>
          </ac:spMkLst>
        </pc:spChg>
        <pc:spChg chg="add mod">
          <ac:chgData name="Philippe Karan" userId="c2e8f618-9ffe-4e23-aa52-34539506ef1c" providerId="ADAL" clId="{E8F4D8F7-B644-4C90-B48F-865583813CD9}" dt="2023-04-21T18:15:50.070" v="11390" actId="1076"/>
          <ac:spMkLst>
            <pc:docMk/>
            <pc:sldMk cId="45357084" sldId="346"/>
            <ac:spMk id="159" creationId="{54594799-7014-C6E3-A886-C02680E735A4}"/>
          </ac:spMkLst>
        </pc:spChg>
        <pc:spChg chg="add mod">
          <ac:chgData name="Philippe Karan" userId="c2e8f618-9ffe-4e23-aa52-34539506ef1c" providerId="ADAL" clId="{E8F4D8F7-B644-4C90-B48F-865583813CD9}" dt="2023-04-21T18:15:50.070" v="11390" actId="1076"/>
          <ac:spMkLst>
            <pc:docMk/>
            <pc:sldMk cId="45357084" sldId="346"/>
            <ac:spMk id="160" creationId="{39D871A6-8359-9D3D-3C99-629D44AA1C56}"/>
          </ac:spMkLst>
        </pc:spChg>
        <pc:spChg chg="add mod">
          <ac:chgData name="Philippe Karan" userId="c2e8f618-9ffe-4e23-aa52-34539506ef1c" providerId="ADAL" clId="{E8F4D8F7-B644-4C90-B48F-865583813CD9}" dt="2023-04-21T18:15:50.070" v="11390" actId="1076"/>
          <ac:spMkLst>
            <pc:docMk/>
            <pc:sldMk cId="45357084" sldId="346"/>
            <ac:spMk id="161" creationId="{60EBE9C0-2DA3-8B03-AC2F-5DA1202E5598}"/>
          </ac:spMkLst>
        </pc:spChg>
        <pc:spChg chg="add mod">
          <ac:chgData name="Philippe Karan" userId="c2e8f618-9ffe-4e23-aa52-34539506ef1c" providerId="ADAL" clId="{E8F4D8F7-B644-4C90-B48F-865583813CD9}" dt="2023-04-21T18:15:50.070" v="11390" actId="1076"/>
          <ac:spMkLst>
            <pc:docMk/>
            <pc:sldMk cId="45357084" sldId="346"/>
            <ac:spMk id="162" creationId="{592E8976-420D-5323-0D95-3398E529B6A5}"/>
          </ac:spMkLst>
        </pc:spChg>
        <pc:spChg chg="add mod">
          <ac:chgData name="Philippe Karan" userId="c2e8f618-9ffe-4e23-aa52-34539506ef1c" providerId="ADAL" clId="{E8F4D8F7-B644-4C90-B48F-865583813CD9}" dt="2023-04-21T18:15:50.070" v="11390" actId="1076"/>
          <ac:spMkLst>
            <pc:docMk/>
            <pc:sldMk cId="45357084" sldId="346"/>
            <ac:spMk id="163" creationId="{745F8116-D439-2AE8-B313-6C34AB327A94}"/>
          </ac:spMkLst>
        </pc:spChg>
        <pc:spChg chg="add mod">
          <ac:chgData name="Philippe Karan" userId="c2e8f618-9ffe-4e23-aa52-34539506ef1c" providerId="ADAL" clId="{E8F4D8F7-B644-4C90-B48F-865583813CD9}" dt="2023-04-21T18:15:50.070" v="11390" actId="1076"/>
          <ac:spMkLst>
            <pc:docMk/>
            <pc:sldMk cId="45357084" sldId="346"/>
            <ac:spMk id="164" creationId="{2AD93FE4-66E8-A324-C29E-306DAECD9294}"/>
          </ac:spMkLst>
        </pc:spChg>
        <pc:spChg chg="add mod">
          <ac:chgData name="Philippe Karan" userId="c2e8f618-9ffe-4e23-aa52-34539506ef1c" providerId="ADAL" clId="{E8F4D8F7-B644-4C90-B48F-865583813CD9}" dt="2023-04-21T18:15:50.070" v="11390" actId="1076"/>
          <ac:spMkLst>
            <pc:docMk/>
            <pc:sldMk cId="45357084" sldId="346"/>
            <ac:spMk id="165" creationId="{F60EF1D4-500B-F2E3-96A0-58B0F1429A35}"/>
          </ac:spMkLst>
        </pc:spChg>
        <pc:spChg chg="add mod">
          <ac:chgData name="Philippe Karan" userId="c2e8f618-9ffe-4e23-aa52-34539506ef1c" providerId="ADAL" clId="{E8F4D8F7-B644-4C90-B48F-865583813CD9}" dt="2023-04-21T18:15:50.070" v="11390" actId="1076"/>
          <ac:spMkLst>
            <pc:docMk/>
            <pc:sldMk cId="45357084" sldId="346"/>
            <ac:spMk id="166" creationId="{4DEFA19A-C777-2B1E-4DD1-7CB98C8336DA}"/>
          </ac:spMkLst>
        </pc:spChg>
        <pc:spChg chg="add mod">
          <ac:chgData name="Philippe Karan" userId="c2e8f618-9ffe-4e23-aa52-34539506ef1c" providerId="ADAL" clId="{E8F4D8F7-B644-4C90-B48F-865583813CD9}" dt="2023-04-21T18:15:50.070" v="11390" actId="1076"/>
          <ac:spMkLst>
            <pc:docMk/>
            <pc:sldMk cId="45357084" sldId="346"/>
            <ac:spMk id="167" creationId="{BDBE3A73-EA42-CD21-6158-3AE929FF1A6D}"/>
          </ac:spMkLst>
        </pc:spChg>
        <pc:spChg chg="add mod">
          <ac:chgData name="Philippe Karan" userId="c2e8f618-9ffe-4e23-aa52-34539506ef1c" providerId="ADAL" clId="{E8F4D8F7-B644-4C90-B48F-865583813CD9}" dt="2023-04-21T18:15:50.070" v="11390" actId="1076"/>
          <ac:spMkLst>
            <pc:docMk/>
            <pc:sldMk cId="45357084" sldId="346"/>
            <ac:spMk id="168" creationId="{B898CCB2-4029-6AF8-6508-5DC9979F54F8}"/>
          </ac:spMkLst>
        </pc:spChg>
        <pc:spChg chg="add mod">
          <ac:chgData name="Philippe Karan" userId="c2e8f618-9ffe-4e23-aa52-34539506ef1c" providerId="ADAL" clId="{E8F4D8F7-B644-4C90-B48F-865583813CD9}" dt="2023-04-21T18:15:50.070" v="11390" actId="1076"/>
          <ac:spMkLst>
            <pc:docMk/>
            <pc:sldMk cId="45357084" sldId="346"/>
            <ac:spMk id="169" creationId="{752D92B2-926A-51D3-CB3B-0498E5ABEDA1}"/>
          </ac:spMkLst>
        </pc:spChg>
        <pc:spChg chg="add mod">
          <ac:chgData name="Philippe Karan" userId="c2e8f618-9ffe-4e23-aa52-34539506ef1c" providerId="ADAL" clId="{E8F4D8F7-B644-4C90-B48F-865583813CD9}" dt="2023-04-21T18:15:50.070" v="11390" actId="1076"/>
          <ac:spMkLst>
            <pc:docMk/>
            <pc:sldMk cId="45357084" sldId="346"/>
            <ac:spMk id="170" creationId="{3D7B465B-B74B-ED51-51B4-62C785E1478F}"/>
          </ac:spMkLst>
        </pc:spChg>
        <pc:spChg chg="add mod">
          <ac:chgData name="Philippe Karan" userId="c2e8f618-9ffe-4e23-aa52-34539506ef1c" providerId="ADAL" clId="{E8F4D8F7-B644-4C90-B48F-865583813CD9}" dt="2023-04-21T18:15:50.070" v="11390" actId="1076"/>
          <ac:spMkLst>
            <pc:docMk/>
            <pc:sldMk cId="45357084" sldId="346"/>
            <ac:spMk id="171" creationId="{089193A1-60DC-62FB-7A66-79420F36FF73}"/>
          </ac:spMkLst>
        </pc:spChg>
        <pc:spChg chg="add mod">
          <ac:chgData name="Philippe Karan" userId="c2e8f618-9ffe-4e23-aa52-34539506ef1c" providerId="ADAL" clId="{E8F4D8F7-B644-4C90-B48F-865583813CD9}" dt="2023-04-21T18:15:50.070" v="11390" actId="1076"/>
          <ac:spMkLst>
            <pc:docMk/>
            <pc:sldMk cId="45357084" sldId="346"/>
            <ac:spMk id="172" creationId="{103AAF71-6326-C7F2-83AD-56E865899E70}"/>
          </ac:spMkLst>
        </pc:spChg>
        <pc:spChg chg="add mod">
          <ac:chgData name="Philippe Karan" userId="c2e8f618-9ffe-4e23-aa52-34539506ef1c" providerId="ADAL" clId="{E8F4D8F7-B644-4C90-B48F-865583813CD9}" dt="2023-04-21T18:15:50.070" v="11390" actId="1076"/>
          <ac:spMkLst>
            <pc:docMk/>
            <pc:sldMk cId="45357084" sldId="346"/>
            <ac:spMk id="173" creationId="{92DAC974-A7AE-3164-1496-9D23B7A2F1FE}"/>
          </ac:spMkLst>
        </pc:spChg>
        <pc:spChg chg="add mod">
          <ac:chgData name="Philippe Karan" userId="c2e8f618-9ffe-4e23-aa52-34539506ef1c" providerId="ADAL" clId="{E8F4D8F7-B644-4C90-B48F-865583813CD9}" dt="2023-04-21T18:15:50.070" v="11390" actId="1076"/>
          <ac:spMkLst>
            <pc:docMk/>
            <pc:sldMk cId="45357084" sldId="346"/>
            <ac:spMk id="174" creationId="{40CE0D37-5631-6A56-E394-442BC4C6776C}"/>
          </ac:spMkLst>
        </pc:spChg>
        <pc:spChg chg="add mod">
          <ac:chgData name="Philippe Karan" userId="c2e8f618-9ffe-4e23-aa52-34539506ef1c" providerId="ADAL" clId="{E8F4D8F7-B644-4C90-B48F-865583813CD9}" dt="2023-04-21T18:15:50.070" v="11390" actId="1076"/>
          <ac:spMkLst>
            <pc:docMk/>
            <pc:sldMk cId="45357084" sldId="346"/>
            <ac:spMk id="175" creationId="{67E2E909-4064-41FC-E9FA-EFE20A9637BD}"/>
          </ac:spMkLst>
        </pc:spChg>
        <pc:spChg chg="add mod">
          <ac:chgData name="Philippe Karan" userId="c2e8f618-9ffe-4e23-aa52-34539506ef1c" providerId="ADAL" clId="{E8F4D8F7-B644-4C90-B48F-865583813CD9}" dt="2023-04-21T18:15:50.070" v="11390" actId="1076"/>
          <ac:spMkLst>
            <pc:docMk/>
            <pc:sldMk cId="45357084" sldId="346"/>
            <ac:spMk id="176" creationId="{4CFF48F3-8CD6-ECE7-2C86-1521818D0032}"/>
          </ac:spMkLst>
        </pc:spChg>
        <pc:spChg chg="add mod">
          <ac:chgData name="Philippe Karan" userId="c2e8f618-9ffe-4e23-aa52-34539506ef1c" providerId="ADAL" clId="{E8F4D8F7-B644-4C90-B48F-865583813CD9}" dt="2023-04-21T18:15:50.070" v="11390" actId="1076"/>
          <ac:spMkLst>
            <pc:docMk/>
            <pc:sldMk cId="45357084" sldId="346"/>
            <ac:spMk id="177" creationId="{DDF8298C-3898-AE7B-59BD-C7B6E7A283A4}"/>
          </ac:spMkLst>
        </pc:spChg>
        <pc:spChg chg="add mod">
          <ac:chgData name="Philippe Karan" userId="c2e8f618-9ffe-4e23-aa52-34539506ef1c" providerId="ADAL" clId="{E8F4D8F7-B644-4C90-B48F-865583813CD9}" dt="2023-04-21T18:15:50.070" v="11390" actId="1076"/>
          <ac:spMkLst>
            <pc:docMk/>
            <pc:sldMk cId="45357084" sldId="346"/>
            <ac:spMk id="178" creationId="{CDE02AE9-5B11-A47F-5341-BBC6ECAB5F97}"/>
          </ac:spMkLst>
        </pc:spChg>
        <pc:spChg chg="del">
          <ac:chgData name="Philippe Karan" userId="c2e8f618-9ffe-4e23-aa52-34539506ef1c" providerId="ADAL" clId="{E8F4D8F7-B644-4C90-B48F-865583813CD9}" dt="2023-04-21T18:15:26.145" v="11362" actId="478"/>
          <ac:spMkLst>
            <pc:docMk/>
            <pc:sldMk cId="45357084" sldId="346"/>
            <ac:spMk id="179" creationId="{DD6A4BB3-A0B7-6965-A741-2112EA93D748}"/>
          </ac:spMkLst>
        </pc:spChg>
        <pc:spChg chg="del">
          <ac:chgData name="Philippe Karan" userId="c2e8f618-9ffe-4e23-aa52-34539506ef1c" providerId="ADAL" clId="{E8F4D8F7-B644-4C90-B48F-865583813CD9}" dt="2023-04-21T18:15:27.507" v="11363" actId="478"/>
          <ac:spMkLst>
            <pc:docMk/>
            <pc:sldMk cId="45357084" sldId="346"/>
            <ac:spMk id="180" creationId="{73C14835-F83A-1277-62FA-B308FF47A884}"/>
          </ac:spMkLst>
        </pc:spChg>
        <pc:spChg chg="add mod">
          <ac:chgData name="Philippe Karan" userId="c2e8f618-9ffe-4e23-aa52-34539506ef1c" providerId="ADAL" clId="{E8F4D8F7-B644-4C90-B48F-865583813CD9}" dt="2023-04-21T18:15:50.070" v="11390" actId="1076"/>
          <ac:spMkLst>
            <pc:docMk/>
            <pc:sldMk cId="45357084" sldId="346"/>
            <ac:spMk id="181" creationId="{56E40C02-C071-6585-62A1-EF908689DBF2}"/>
          </ac:spMkLst>
        </pc:spChg>
        <pc:spChg chg="del">
          <ac:chgData name="Philippe Karan" userId="c2e8f618-9ffe-4e23-aa52-34539506ef1c" providerId="ADAL" clId="{E8F4D8F7-B644-4C90-B48F-865583813CD9}" dt="2023-04-21T18:15:26.145" v="11362" actId="478"/>
          <ac:spMkLst>
            <pc:docMk/>
            <pc:sldMk cId="45357084" sldId="346"/>
            <ac:spMk id="182" creationId="{B08A7630-E5BB-8E70-0C9C-4D9938475FED}"/>
          </ac:spMkLst>
        </pc:spChg>
        <pc:spChg chg="del">
          <ac:chgData name="Philippe Karan" userId="c2e8f618-9ffe-4e23-aa52-34539506ef1c" providerId="ADAL" clId="{E8F4D8F7-B644-4C90-B48F-865583813CD9}" dt="2023-04-21T18:15:26.145" v="11362" actId="478"/>
          <ac:spMkLst>
            <pc:docMk/>
            <pc:sldMk cId="45357084" sldId="346"/>
            <ac:spMk id="183" creationId="{0C7EF882-83FA-A360-B8EF-938BC5167ED7}"/>
          </ac:spMkLst>
        </pc:spChg>
        <pc:spChg chg="del">
          <ac:chgData name="Philippe Karan" userId="c2e8f618-9ffe-4e23-aa52-34539506ef1c" providerId="ADAL" clId="{E8F4D8F7-B644-4C90-B48F-865583813CD9}" dt="2023-04-21T18:15:26.145" v="11362" actId="478"/>
          <ac:spMkLst>
            <pc:docMk/>
            <pc:sldMk cId="45357084" sldId="346"/>
            <ac:spMk id="184" creationId="{95BC078D-7BF7-323E-5107-2B044BB887EE}"/>
          </ac:spMkLst>
        </pc:spChg>
        <pc:spChg chg="del">
          <ac:chgData name="Philippe Karan" userId="c2e8f618-9ffe-4e23-aa52-34539506ef1c" providerId="ADAL" clId="{E8F4D8F7-B644-4C90-B48F-865583813CD9}" dt="2023-04-21T18:15:26.145" v="11362" actId="478"/>
          <ac:spMkLst>
            <pc:docMk/>
            <pc:sldMk cId="45357084" sldId="346"/>
            <ac:spMk id="185" creationId="{B9B79BE4-673F-4D4D-D345-2558C51A9263}"/>
          </ac:spMkLst>
        </pc:spChg>
        <pc:spChg chg="del">
          <ac:chgData name="Philippe Karan" userId="c2e8f618-9ffe-4e23-aa52-34539506ef1c" providerId="ADAL" clId="{E8F4D8F7-B644-4C90-B48F-865583813CD9}" dt="2023-04-21T18:15:26.145" v="11362" actId="478"/>
          <ac:spMkLst>
            <pc:docMk/>
            <pc:sldMk cId="45357084" sldId="346"/>
            <ac:spMk id="186" creationId="{ABAE69BB-98A9-3743-9603-C0F05A6E6459}"/>
          </ac:spMkLst>
        </pc:spChg>
        <pc:spChg chg="del">
          <ac:chgData name="Philippe Karan" userId="c2e8f618-9ffe-4e23-aa52-34539506ef1c" providerId="ADAL" clId="{E8F4D8F7-B644-4C90-B48F-865583813CD9}" dt="2023-04-21T18:15:26.145" v="11362" actId="478"/>
          <ac:spMkLst>
            <pc:docMk/>
            <pc:sldMk cId="45357084" sldId="346"/>
            <ac:spMk id="189" creationId="{F7CBA590-D3A2-FCE5-EB59-3CB82416830D}"/>
          </ac:spMkLst>
        </pc:spChg>
        <pc:spChg chg="add mod">
          <ac:chgData name="Philippe Karan" userId="c2e8f618-9ffe-4e23-aa52-34539506ef1c" providerId="ADAL" clId="{E8F4D8F7-B644-4C90-B48F-865583813CD9}" dt="2023-04-21T18:15:50.070" v="11390" actId="1076"/>
          <ac:spMkLst>
            <pc:docMk/>
            <pc:sldMk cId="45357084" sldId="346"/>
            <ac:spMk id="191" creationId="{FFCCBAA8-754B-D992-CFAD-D77F879DD37C}"/>
          </ac:spMkLst>
        </pc:spChg>
        <pc:spChg chg="add mod">
          <ac:chgData name="Philippe Karan" userId="c2e8f618-9ffe-4e23-aa52-34539506ef1c" providerId="ADAL" clId="{E8F4D8F7-B644-4C90-B48F-865583813CD9}" dt="2023-04-21T18:15:50.070" v="11390" actId="1076"/>
          <ac:spMkLst>
            <pc:docMk/>
            <pc:sldMk cId="45357084" sldId="346"/>
            <ac:spMk id="192" creationId="{B7B2B66F-98F1-7EE1-C91D-6BD8E7A52658}"/>
          </ac:spMkLst>
        </pc:spChg>
        <pc:spChg chg="add mod">
          <ac:chgData name="Philippe Karan" userId="c2e8f618-9ffe-4e23-aa52-34539506ef1c" providerId="ADAL" clId="{E8F4D8F7-B644-4C90-B48F-865583813CD9}" dt="2023-04-21T18:15:50.070" v="11390" actId="1076"/>
          <ac:spMkLst>
            <pc:docMk/>
            <pc:sldMk cId="45357084" sldId="346"/>
            <ac:spMk id="193" creationId="{1862D264-5B0B-4CBF-2D1C-1201B179B5BC}"/>
          </ac:spMkLst>
        </pc:spChg>
        <pc:spChg chg="add mod">
          <ac:chgData name="Philippe Karan" userId="c2e8f618-9ffe-4e23-aa52-34539506ef1c" providerId="ADAL" clId="{E8F4D8F7-B644-4C90-B48F-865583813CD9}" dt="2023-04-21T18:15:50.070" v="11390" actId="1076"/>
          <ac:spMkLst>
            <pc:docMk/>
            <pc:sldMk cId="45357084" sldId="346"/>
            <ac:spMk id="194" creationId="{E031DD4B-C7D9-6224-603D-C030F16EABEC}"/>
          </ac:spMkLst>
        </pc:spChg>
        <pc:spChg chg="del">
          <ac:chgData name="Philippe Karan" userId="c2e8f618-9ffe-4e23-aa52-34539506ef1c" providerId="ADAL" clId="{E8F4D8F7-B644-4C90-B48F-865583813CD9}" dt="2023-04-21T18:15:26.145" v="11362" actId="478"/>
          <ac:spMkLst>
            <pc:docMk/>
            <pc:sldMk cId="45357084" sldId="346"/>
            <ac:spMk id="195" creationId="{B7224572-B408-5EAD-192F-CD096646A082}"/>
          </ac:spMkLst>
        </pc:spChg>
        <pc:spChg chg="add mod">
          <ac:chgData name="Philippe Karan" userId="c2e8f618-9ffe-4e23-aa52-34539506ef1c" providerId="ADAL" clId="{E8F4D8F7-B644-4C90-B48F-865583813CD9}" dt="2023-04-21T18:15:50.070" v="11390" actId="1076"/>
          <ac:spMkLst>
            <pc:docMk/>
            <pc:sldMk cId="45357084" sldId="346"/>
            <ac:spMk id="196" creationId="{38354C67-83B0-E187-A20F-8EE49E1DBE5B}"/>
          </ac:spMkLst>
        </pc:spChg>
        <pc:spChg chg="add mod">
          <ac:chgData name="Philippe Karan" userId="c2e8f618-9ffe-4e23-aa52-34539506ef1c" providerId="ADAL" clId="{E8F4D8F7-B644-4C90-B48F-865583813CD9}" dt="2023-04-21T18:15:50.070" v="11390" actId="1076"/>
          <ac:spMkLst>
            <pc:docMk/>
            <pc:sldMk cId="45357084" sldId="346"/>
            <ac:spMk id="197" creationId="{CB8F62C5-5023-9564-2E3C-B2072CDD6CF9}"/>
          </ac:spMkLst>
        </pc:spChg>
        <pc:spChg chg="add mod">
          <ac:chgData name="Philippe Karan" userId="c2e8f618-9ffe-4e23-aa52-34539506ef1c" providerId="ADAL" clId="{E8F4D8F7-B644-4C90-B48F-865583813CD9}" dt="2023-04-21T18:15:50.070" v="11390" actId="1076"/>
          <ac:spMkLst>
            <pc:docMk/>
            <pc:sldMk cId="45357084" sldId="346"/>
            <ac:spMk id="198" creationId="{C75FD0D9-7391-FC4F-50F3-2F15652173DD}"/>
          </ac:spMkLst>
        </pc:spChg>
        <pc:spChg chg="add mod">
          <ac:chgData name="Philippe Karan" userId="c2e8f618-9ffe-4e23-aa52-34539506ef1c" providerId="ADAL" clId="{E8F4D8F7-B644-4C90-B48F-865583813CD9}" dt="2023-04-21T18:15:50.070" v="11390" actId="1076"/>
          <ac:spMkLst>
            <pc:docMk/>
            <pc:sldMk cId="45357084" sldId="346"/>
            <ac:spMk id="199" creationId="{D0A238E3-2873-1601-21A3-92168141BEFF}"/>
          </ac:spMkLst>
        </pc:spChg>
        <pc:spChg chg="add mod">
          <ac:chgData name="Philippe Karan" userId="c2e8f618-9ffe-4e23-aa52-34539506ef1c" providerId="ADAL" clId="{E8F4D8F7-B644-4C90-B48F-865583813CD9}" dt="2023-04-21T18:15:50.070" v="11390" actId="1076"/>
          <ac:spMkLst>
            <pc:docMk/>
            <pc:sldMk cId="45357084" sldId="346"/>
            <ac:spMk id="200" creationId="{8FB8C3DF-228D-921A-AE12-CF5E5CCE2ECE}"/>
          </ac:spMkLst>
        </pc:spChg>
        <pc:spChg chg="add mod">
          <ac:chgData name="Philippe Karan" userId="c2e8f618-9ffe-4e23-aa52-34539506ef1c" providerId="ADAL" clId="{E8F4D8F7-B644-4C90-B48F-865583813CD9}" dt="2023-04-21T18:15:50.070" v="11390" actId="1076"/>
          <ac:spMkLst>
            <pc:docMk/>
            <pc:sldMk cId="45357084" sldId="346"/>
            <ac:spMk id="201" creationId="{2ABB5F09-DD85-2AE1-DF68-C25405FDBD01}"/>
          </ac:spMkLst>
        </pc:spChg>
        <pc:spChg chg="add mod">
          <ac:chgData name="Philippe Karan" userId="c2e8f618-9ffe-4e23-aa52-34539506ef1c" providerId="ADAL" clId="{E8F4D8F7-B644-4C90-B48F-865583813CD9}" dt="2023-04-21T18:15:50.070" v="11390" actId="1076"/>
          <ac:spMkLst>
            <pc:docMk/>
            <pc:sldMk cId="45357084" sldId="346"/>
            <ac:spMk id="202" creationId="{477766AE-9261-7C7C-C335-E8E939141802}"/>
          </ac:spMkLst>
        </pc:spChg>
        <pc:spChg chg="add mod">
          <ac:chgData name="Philippe Karan" userId="c2e8f618-9ffe-4e23-aa52-34539506ef1c" providerId="ADAL" clId="{E8F4D8F7-B644-4C90-B48F-865583813CD9}" dt="2023-04-21T18:15:50.070" v="11390" actId="1076"/>
          <ac:spMkLst>
            <pc:docMk/>
            <pc:sldMk cId="45357084" sldId="346"/>
            <ac:spMk id="203" creationId="{F02311E8-2405-DFA8-0C1D-13890C0B5165}"/>
          </ac:spMkLst>
        </pc:spChg>
        <pc:spChg chg="add mod">
          <ac:chgData name="Philippe Karan" userId="c2e8f618-9ffe-4e23-aa52-34539506ef1c" providerId="ADAL" clId="{E8F4D8F7-B644-4C90-B48F-865583813CD9}" dt="2023-04-21T18:15:50.070" v="11390" actId="1076"/>
          <ac:spMkLst>
            <pc:docMk/>
            <pc:sldMk cId="45357084" sldId="346"/>
            <ac:spMk id="204" creationId="{ED2A7B44-5880-8490-1E50-466BCE516760}"/>
          </ac:spMkLst>
        </pc:spChg>
        <pc:spChg chg="add mod">
          <ac:chgData name="Philippe Karan" userId="c2e8f618-9ffe-4e23-aa52-34539506ef1c" providerId="ADAL" clId="{E8F4D8F7-B644-4C90-B48F-865583813CD9}" dt="2023-04-21T18:15:50.070" v="11390" actId="1076"/>
          <ac:spMkLst>
            <pc:docMk/>
            <pc:sldMk cId="45357084" sldId="346"/>
            <ac:spMk id="205" creationId="{6E52C4D0-9714-CDBA-DD89-6434996D8E67}"/>
          </ac:spMkLst>
        </pc:spChg>
        <pc:spChg chg="add mod">
          <ac:chgData name="Philippe Karan" userId="c2e8f618-9ffe-4e23-aa52-34539506ef1c" providerId="ADAL" clId="{E8F4D8F7-B644-4C90-B48F-865583813CD9}" dt="2023-04-21T18:15:50.070" v="11390" actId="1076"/>
          <ac:spMkLst>
            <pc:docMk/>
            <pc:sldMk cId="45357084" sldId="346"/>
            <ac:spMk id="206" creationId="{0895A613-C577-AE49-ECEB-454640B25F94}"/>
          </ac:spMkLst>
        </pc:spChg>
        <pc:spChg chg="add mod">
          <ac:chgData name="Philippe Karan" userId="c2e8f618-9ffe-4e23-aa52-34539506ef1c" providerId="ADAL" clId="{E8F4D8F7-B644-4C90-B48F-865583813CD9}" dt="2023-04-21T18:15:50.070" v="11390" actId="1076"/>
          <ac:spMkLst>
            <pc:docMk/>
            <pc:sldMk cId="45357084" sldId="346"/>
            <ac:spMk id="207" creationId="{C0FFCC57-6169-D21E-50DD-1E9B3F45A5EB}"/>
          </ac:spMkLst>
        </pc:spChg>
        <pc:spChg chg="add mod">
          <ac:chgData name="Philippe Karan" userId="c2e8f618-9ffe-4e23-aa52-34539506ef1c" providerId="ADAL" clId="{E8F4D8F7-B644-4C90-B48F-865583813CD9}" dt="2023-04-21T18:15:50.070" v="11390" actId="1076"/>
          <ac:spMkLst>
            <pc:docMk/>
            <pc:sldMk cId="45357084" sldId="346"/>
            <ac:spMk id="208" creationId="{5DB65AA6-959B-F326-9CFE-467C826A2A28}"/>
          </ac:spMkLst>
        </pc:spChg>
        <pc:spChg chg="add mod">
          <ac:chgData name="Philippe Karan" userId="c2e8f618-9ffe-4e23-aa52-34539506ef1c" providerId="ADAL" clId="{E8F4D8F7-B644-4C90-B48F-865583813CD9}" dt="2023-04-21T18:15:50.070" v="11390" actId="1076"/>
          <ac:spMkLst>
            <pc:docMk/>
            <pc:sldMk cId="45357084" sldId="346"/>
            <ac:spMk id="209" creationId="{0F433E68-C792-F4B8-18C7-5C114DD361F2}"/>
          </ac:spMkLst>
        </pc:spChg>
        <pc:spChg chg="add mod">
          <ac:chgData name="Philippe Karan" userId="c2e8f618-9ffe-4e23-aa52-34539506ef1c" providerId="ADAL" clId="{E8F4D8F7-B644-4C90-B48F-865583813CD9}" dt="2023-04-21T18:15:50.070" v="11390" actId="1076"/>
          <ac:spMkLst>
            <pc:docMk/>
            <pc:sldMk cId="45357084" sldId="346"/>
            <ac:spMk id="210" creationId="{446BEFFD-A4C8-B01A-CDAB-1B7C066FD953}"/>
          </ac:spMkLst>
        </pc:spChg>
        <pc:spChg chg="add mod">
          <ac:chgData name="Philippe Karan" userId="c2e8f618-9ffe-4e23-aa52-34539506ef1c" providerId="ADAL" clId="{E8F4D8F7-B644-4C90-B48F-865583813CD9}" dt="2023-04-21T18:15:50.070" v="11390" actId="1076"/>
          <ac:spMkLst>
            <pc:docMk/>
            <pc:sldMk cId="45357084" sldId="346"/>
            <ac:spMk id="211" creationId="{5051E490-E114-A85A-E61A-734F3464BB26}"/>
          </ac:spMkLst>
        </pc:spChg>
        <pc:spChg chg="add mod">
          <ac:chgData name="Philippe Karan" userId="c2e8f618-9ffe-4e23-aa52-34539506ef1c" providerId="ADAL" clId="{E8F4D8F7-B644-4C90-B48F-865583813CD9}" dt="2023-04-21T18:15:50.070" v="11390" actId="1076"/>
          <ac:spMkLst>
            <pc:docMk/>
            <pc:sldMk cId="45357084" sldId="346"/>
            <ac:spMk id="212" creationId="{4CA78E25-2BB1-1A7C-DD89-F4AD3A479E9F}"/>
          </ac:spMkLst>
        </pc:spChg>
        <pc:spChg chg="add mod">
          <ac:chgData name="Philippe Karan" userId="c2e8f618-9ffe-4e23-aa52-34539506ef1c" providerId="ADAL" clId="{E8F4D8F7-B644-4C90-B48F-865583813CD9}" dt="2023-04-21T18:15:50.070" v="11390" actId="1076"/>
          <ac:spMkLst>
            <pc:docMk/>
            <pc:sldMk cId="45357084" sldId="346"/>
            <ac:spMk id="213" creationId="{F17712BD-CA3E-87AF-6A48-4E6915899DCA}"/>
          </ac:spMkLst>
        </pc:spChg>
        <pc:spChg chg="add mod">
          <ac:chgData name="Philippe Karan" userId="c2e8f618-9ffe-4e23-aa52-34539506ef1c" providerId="ADAL" clId="{E8F4D8F7-B644-4C90-B48F-865583813CD9}" dt="2023-04-21T18:15:50.070" v="11390" actId="1076"/>
          <ac:spMkLst>
            <pc:docMk/>
            <pc:sldMk cId="45357084" sldId="346"/>
            <ac:spMk id="214" creationId="{44875000-97F4-3BF3-6265-44C2A93359B1}"/>
          </ac:spMkLst>
        </pc:spChg>
        <pc:spChg chg="add mod">
          <ac:chgData name="Philippe Karan" userId="c2e8f618-9ffe-4e23-aa52-34539506ef1c" providerId="ADAL" clId="{E8F4D8F7-B644-4C90-B48F-865583813CD9}" dt="2023-04-21T18:15:50.070" v="11390" actId="1076"/>
          <ac:spMkLst>
            <pc:docMk/>
            <pc:sldMk cId="45357084" sldId="346"/>
            <ac:spMk id="215" creationId="{75A963CD-2980-B2B4-3686-423117040B29}"/>
          </ac:spMkLst>
        </pc:spChg>
        <pc:spChg chg="add mod">
          <ac:chgData name="Philippe Karan" userId="c2e8f618-9ffe-4e23-aa52-34539506ef1c" providerId="ADAL" clId="{E8F4D8F7-B644-4C90-B48F-865583813CD9}" dt="2023-04-21T18:15:50.070" v="11390" actId="1076"/>
          <ac:spMkLst>
            <pc:docMk/>
            <pc:sldMk cId="45357084" sldId="346"/>
            <ac:spMk id="216" creationId="{4EB4B469-1E97-F499-AA08-2861012A8552}"/>
          </ac:spMkLst>
        </pc:spChg>
        <pc:spChg chg="add mod">
          <ac:chgData name="Philippe Karan" userId="c2e8f618-9ffe-4e23-aa52-34539506ef1c" providerId="ADAL" clId="{E8F4D8F7-B644-4C90-B48F-865583813CD9}" dt="2023-04-21T18:15:50.070" v="11390" actId="1076"/>
          <ac:spMkLst>
            <pc:docMk/>
            <pc:sldMk cId="45357084" sldId="346"/>
            <ac:spMk id="217" creationId="{5C457D65-DD4F-8A08-0DDF-0FF64F2BF894}"/>
          </ac:spMkLst>
        </pc:spChg>
        <pc:spChg chg="add mod">
          <ac:chgData name="Philippe Karan" userId="c2e8f618-9ffe-4e23-aa52-34539506ef1c" providerId="ADAL" clId="{E8F4D8F7-B644-4C90-B48F-865583813CD9}" dt="2023-04-21T18:15:50.070" v="11390" actId="1076"/>
          <ac:spMkLst>
            <pc:docMk/>
            <pc:sldMk cId="45357084" sldId="346"/>
            <ac:spMk id="218" creationId="{ADA9B2DF-2720-1A82-2298-4BF3314C25A2}"/>
          </ac:spMkLst>
        </pc:spChg>
        <pc:spChg chg="add mod">
          <ac:chgData name="Philippe Karan" userId="c2e8f618-9ffe-4e23-aa52-34539506ef1c" providerId="ADAL" clId="{E8F4D8F7-B644-4C90-B48F-865583813CD9}" dt="2023-04-21T18:15:50.070" v="11390" actId="1076"/>
          <ac:spMkLst>
            <pc:docMk/>
            <pc:sldMk cId="45357084" sldId="346"/>
            <ac:spMk id="219" creationId="{835784C4-A927-6305-C8FD-EB46EC926A30}"/>
          </ac:spMkLst>
        </pc:spChg>
        <pc:spChg chg="add mod">
          <ac:chgData name="Philippe Karan" userId="c2e8f618-9ffe-4e23-aa52-34539506ef1c" providerId="ADAL" clId="{E8F4D8F7-B644-4C90-B48F-865583813CD9}" dt="2023-04-21T18:15:50.070" v="11390" actId="1076"/>
          <ac:spMkLst>
            <pc:docMk/>
            <pc:sldMk cId="45357084" sldId="346"/>
            <ac:spMk id="220" creationId="{99C97D61-7D9B-AAB4-6844-935CE707E1F4}"/>
          </ac:spMkLst>
        </pc:spChg>
        <pc:spChg chg="add mod">
          <ac:chgData name="Philippe Karan" userId="c2e8f618-9ffe-4e23-aa52-34539506ef1c" providerId="ADAL" clId="{E8F4D8F7-B644-4C90-B48F-865583813CD9}" dt="2023-04-21T18:15:50.070" v="11390" actId="1076"/>
          <ac:spMkLst>
            <pc:docMk/>
            <pc:sldMk cId="45357084" sldId="346"/>
            <ac:spMk id="221" creationId="{CB8295F2-FCF7-7CE6-21F4-78D1D61782AD}"/>
          </ac:spMkLst>
        </pc:spChg>
        <pc:spChg chg="add mod">
          <ac:chgData name="Philippe Karan" userId="c2e8f618-9ffe-4e23-aa52-34539506ef1c" providerId="ADAL" clId="{E8F4D8F7-B644-4C90-B48F-865583813CD9}" dt="2023-04-21T18:15:50.070" v="11390" actId="1076"/>
          <ac:spMkLst>
            <pc:docMk/>
            <pc:sldMk cId="45357084" sldId="346"/>
            <ac:spMk id="222" creationId="{46C82F64-554E-7118-4DCE-69107F420D76}"/>
          </ac:spMkLst>
        </pc:spChg>
        <pc:spChg chg="add mod">
          <ac:chgData name="Philippe Karan" userId="c2e8f618-9ffe-4e23-aa52-34539506ef1c" providerId="ADAL" clId="{E8F4D8F7-B644-4C90-B48F-865583813CD9}" dt="2023-04-21T18:15:50.070" v="11390" actId="1076"/>
          <ac:spMkLst>
            <pc:docMk/>
            <pc:sldMk cId="45357084" sldId="346"/>
            <ac:spMk id="223" creationId="{F64A7132-7726-774E-F9C2-429D3896CB36}"/>
          </ac:spMkLst>
        </pc:spChg>
        <pc:spChg chg="add mod">
          <ac:chgData name="Philippe Karan" userId="c2e8f618-9ffe-4e23-aa52-34539506ef1c" providerId="ADAL" clId="{E8F4D8F7-B644-4C90-B48F-865583813CD9}" dt="2023-04-21T18:15:50.070" v="11390" actId="1076"/>
          <ac:spMkLst>
            <pc:docMk/>
            <pc:sldMk cId="45357084" sldId="346"/>
            <ac:spMk id="224" creationId="{673B5217-8870-E33D-6B1E-D328A645DE8E}"/>
          </ac:spMkLst>
        </pc:spChg>
        <pc:spChg chg="add mod">
          <ac:chgData name="Philippe Karan" userId="c2e8f618-9ffe-4e23-aa52-34539506ef1c" providerId="ADAL" clId="{E8F4D8F7-B644-4C90-B48F-865583813CD9}" dt="2023-04-21T18:15:50.070" v="11390" actId="1076"/>
          <ac:spMkLst>
            <pc:docMk/>
            <pc:sldMk cId="45357084" sldId="346"/>
            <ac:spMk id="225" creationId="{E7A2F082-0D7B-E895-E778-3772E6591840}"/>
          </ac:spMkLst>
        </pc:spChg>
        <pc:spChg chg="add mod">
          <ac:chgData name="Philippe Karan" userId="c2e8f618-9ffe-4e23-aa52-34539506ef1c" providerId="ADAL" clId="{E8F4D8F7-B644-4C90-B48F-865583813CD9}" dt="2023-04-21T18:15:50.070" v="11390" actId="1076"/>
          <ac:spMkLst>
            <pc:docMk/>
            <pc:sldMk cId="45357084" sldId="346"/>
            <ac:spMk id="226" creationId="{0FE86A70-A370-DB90-5423-F37696A49495}"/>
          </ac:spMkLst>
        </pc:spChg>
        <pc:spChg chg="add mod">
          <ac:chgData name="Philippe Karan" userId="c2e8f618-9ffe-4e23-aa52-34539506ef1c" providerId="ADAL" clId="{E8F4D8F7-B644-4C90-B48F-865583813CD9}" dt="2023-04-21T18:15:50.070" v="11390" actId="1076"/>
          <ac:spMkLst>
            <pc:docMk/>
            <pc:sldMk cId="45357084" sldId="346"/>
            <ac:spMk id="227" creationId="{BC082BE4-0F23-65F3-29C4-80FE31AFB622}"/>
          </ac:spMkLst>
        </pc:spChg>
        <pc:spChg chg="add mod">
          <ac:chgData name="Philippe Karan" userId="c2e8f618-9ffe-4e23-aa52-34539506ef1c" providerId="ADAL" clId="{E8F4D8F7-B644-4C90-B48F-865583813CD9}" dt="2023-04-21T18:15:50.070" v="11390" actId="1076"/>
          <ac:spMkLst>
            <pc:docMk/>
            <pc:sldMk cId="45357084" sldId="346"/>
            <ac:spMk id="228" creationId="{D355AC3D-2DD1-18FA-193A-CE579FD5A6CA}"/>
          </ac:spMkLst>
        </pc:spChg>
        <pc:spChg chg="add mod">
          <ac:chgData name="Philippe Karan" userId="c2e8f618-9ffe-4e23-aa52-34539506ef1c" providerId="ADAL" clId="{E8F4D8F7-B644-4C90-B48F-865583813CD9}" dt="2023-04-21T18:15:50.070" v="11390" actId="1076"/>
          <ac:spMkLst>
            <pc:docMk/>
            <pc:sldMk cId="45357084" sldId="346"/>
            <ac:spMk id="229" creationId="{DE8C9F13-7187-7446-9AC3-0C60A55CC620}"/>
          </ac:spMkLst>
        </pc:spChg>
        <pc:spChg chg="add mod">
          <ac:chgData name="Philippe Karan" userId="c2e8f618-9ffe-4e23-aa52-34539506ef1c" providerId="ADAL" clId="{E8F4D8F7-B644-4C90-B48F-865583813CD9}" dt="2023-04-21T18:15:50.070" v="11390" actId="1076"/>
          <ac:spMkLst>
            <pc:docMk/>
            <pc:sldMk cId="45357084" sldId="346"/>
            <ac:spMk id="230" creationId="{ECDB3F73-7EC3-040F-4596-DEB1D1D53B4F}"/>
          </ac:spMkLst>
        </pc:spChg>
        <pc:spChg chg="add mod">
          <ac:chgData name="Philippe Karan" userId="c2e8f618-9ffe-4e23-aa52-34539506ef1c" providerId="ADAL" clId="{E8F4D8F7-B644-4C90-B48F-865583813CD9}" dt="2023-04-21T18:15:50.070" v="11390" actId="1076"/>
          <ac:spMkLst>
            <pc:docMk/>
            <pc:sldMk cId="45357084" sldId="346"/>
            <ac:spMk id="231" creationId="{782AFBCB-1E38-B8AE-9512-058C75B9E06E}"/>
          </ac:spMkLst>
        </pc:spChg>
        <pc:spChg chg="add mod">
          <ac:chgData name="Philippe Karan" userId="c2e8f618-9ffe-4e23-aa52-34539506ef1c" providerId="ADAL" clId="{E8F4D8F7-B644-4C90-B48F-865583813CD9}" dt="2023-04-21T18:15:50.070" v="11390" actId="1076"/>
          <ac:spMkLst>
            <pc:docMk/>
            <pc:sldMk cId="45357084" sldId="346"/>
            <ac:spMk id="232" creationId="{95BA9BEE-C5B7-D6B1-9597-54A37D87AB92}"/>
          </ac:spMkLst>
        </pc:spChg>
        <pc:spChg chg="add mod">
          <ac:chgData name="Philippe Karan" userId="c2e8f618-9ffe-4e23-aa52-34539506ef1c" providerId="ADAL" clId="{E8F4D8F7-B644-4C90-B48F-865583813CD9}" dt="2023-04-21T18:15:50.070" v="11390" actId="1076"/>
          <ac:spMkLst>
            <pc:docMk/>
            <pc:sldMk cId="45357084" sldId="346"/>
            <ac:spMk id="233" creationId="{966431F7-91C3-4FDE-5D61-8DF82D03F02C}"/>
          </ac:spMkLst>
        </pc:spChg>
        <pc:spChg chg="add mod">
          <ac:chgData name="Philippe Karan" userId="c2e8f618-9ffe-4e23-aa52-34539506ef1c" providerId="ADAL" clId="{E8F4D8F7-B644-4C90-B48F-865583813CD9}" dt="2023-04-21T18:15:50.070" v="11390" actId="1076"/>
          <ac:spMkLst>
            <pc:docMk/>
            <pc:sldMk cId="45357084" sldId="346"/>
            <ac:spMk id="234" creationId="{3A767C0A-5992-7A9F-D427-0FF84AEDA412}"/>
          </ac:spMkLst>
        </pc:spChg>
        <pc:spChg chg="add mod">
          <ac:chgData name="Philippe Karan" userId="c2e8f618-9ffe-4e23-aa52-34539506ef1c" providerId="ADAL" clId="{E8F4D8F7-B644-4C90-B48F-865583813CD9}" dt="2023-04-21T18:15:50.070" v="11390" actId="1076"/>
          <ac:spMkLst>
            <pc:docMk/>
            <pc:sldMk cId="45357084" sldId="346"/>
            <ac:spMk id="235" creationId="{0346C6DB-820A-8AE4-4FA3-8F38BDC4EBB2}"/>
          </ac:spMkLst>
        </pc:spChg>
        <pc:spChg chg="add mod">
          <ac:chgData name="Philippe Karan" userId="c2e8f618-9ffe-4e23-aa52-34539506ef1c" providerId="ADAL" clId="{E8F4D8F7-B644-4C90-B48F-865583813CD9}" dt="2023-04-21T18:15:50.070" v="11390" actId="1076"/>
          <ac:spMkLst>
            <pc:docMk/>
            <pc:sldMk cId="45357084" sldId="346"/>
            <ac:spMk id="236" creationId="{FE93E918-27C6-007B-0DF1-F43F352A092A}"/>
          </ac:spMkLst>
        </pc:spChg>
        <pc:spChg chg="add mod">
          <ac:chgData name="Philippe Karan" userId="c2e8f618-9ffe-4e23-aa52-34539506ef1c" providerId="ADAL" clId="{E8F4D8F7-B644-4C90-B48F-865583813CD9}" dt="2023-04-21T18:15:50.070" v="11390" actId="1076"/>
          <ac:spMkLst>
            <pc:docMk/>
            <pc:sldMk cId="45357084" sldId="346"/>
            <ac:spMk id="237" creationId="{2B94B3C0-DCF6-C7D8-05A7-B9681CC1295F}"/>
          </ac:spMkLst>
        </pc:spChg>
        <pc:spChg chg="add mod">
          <ac:chgData name="Philippe Karan" userId="c2e8f618-9ffe-4e23-aa52-34539506ef1c" providerId="ADAL" clId="{E8F4D8F7-B644-4C90-B48F-865583813CD9}" dt="2023-04-21T18:15:50.070" v="11390" actId="1076"/>
          <ac:spMkLst>
            <pc:docMk/>
            <pc:sldMk cId="45357084" sldId="346"/>
            <ac:spMk id="238" creationId="{BB4CA720-86C7-1D69-5378-62C74DF2C1C2}"/>
          </ac:spMkLst>
        </pc:spChg>
        <pc:spChg chg="add mod">
          <ac:chgData name="Philippe Karan" userId="c2e8f618-9ffe-4e23-aa52-34539506ef1c" providerId="ADAL" clId="{E8F4D8F7-B644-4C90-B48F-865583813CD9}" dt="2023-04-21T18:15:50.070" v="11390" actId="1076"/>
          <ac:spMkLst>
            <pc:docMk/>
            <pc:sldMk cId="45357084" sldId="346"/>
            <ac:spMk id="239" creationId="{147EBBEB-7FD4-3DF5-6652-A735BBD38E74}"/>
          </ac:spMkLst>
        </pc:spChg>
        <pc:spChg chg="add mod">
          <ac:chgData name="Philippe Karan" userId="c2e8f618-9ffe-4e23-aa52-34539506ef1c" providerId="ADAL" clId="{E8F4D8F7-B644-4C90-B48F-865583813CD9}" dt="2023-04-21T18:15:50.070" v="11390" actId="1076"/>
          <ac:spMkLst>
            <pc:docMk/>
            <pc:sldMk cId="45357084" sldId="346"/>
            <ac:spMk id="240" creationId="{2BE52F9F-2B45-A3AC-4EB5-2C78B31C59B6}"/>
          </ac:spMkLst>
        </pc:spChg>
        <pc:spChg chg="add mod">
          <ac:chgData name="Philippe Karan" userId="c2e8f618-9ffe-4e23-aa52-34539506ef1c" providerId="ADAL" clId="{E8F4D8F7-B644-4C90-B48F-865583813CD9}" dt="2023-04-21T18:15:50.070" v="11390" actId="1076"/>
          <ac:spMkLst>
            <pc:docMk/>
            <pc:sldMk cId="45357084" sldId="346"/>
            <ac:spMk id="241" creationId="{F482EFE4-4765-42FE-487E-1F404F8E6677}"/>
          </ac:spMkLst>
        </pc:spChg>
        <pc:spChg chg="add mod">
          <ac:chgData name="Philippe Karan" userId="c2e8f618-9ffe-4e23-aa52-34539506ef1c" providerId="ADAL" clId="{E8F4D8F7-B644-4C90-B48F-865583813CD9}" dt="2023-04-21T18:15:50.070" v="11390" actId="1076"/>
          <ac:spMkLst>
            <pc:docMk/>
            <pc:sldMk cId="45357084" sldId="346"/>
            <ac:spMk id="242" creationId="{EFD1433B-B0EE-2665-29F4-9291004D37BA}"/>
          </ac:spMkLst>
        </pc:spChg>
        <pc:spChg chg="add mod">
          <ac:chgData name="Philippe Karan" userId="c2e8f618-9ffe-4e23-aa52-34539506ef1c" providerId="ADAL" clId="{E8F4D8F7-B644-4C90-B48F-865583813CD9}" dt="2023-04-21T18:15:50.070" v="11390" actId="1076"/>
          <ac:spMkLst>
            <pc:docMk/>
            <pc:sldMk cId="45357084" sldId="346"/>
            <ac:spMk id="243" creationId="{67239145-DAAA-6D89-8F78-CEDC493504AA}"/>
          </ac:spMkLst>
        </pc:spChg>
        <pc:spChg chg="add mod">
          <ac:chgData name="Philippe Karan" userId="c2e8f618-9ffe-4e23-aa52-34539506ef1c" providerId="ADAL" clId="{E8F4D8F7-B644-4C90-B48F-865583813CD9}" dt="2023-04-21T18:15:50.070" v="11390" actId="1076"/>
          <ac:spMkLst>
            <pc:docMk/>
            <pc:sldMk cId="45357084" sldId="346"/>
            <ac:spMk id="244" creationId="{7B2A5568-069B-BB81-A146-44C328A37E4D}"/>
          </ac:spMkLst>
        </pc:spChg>
        <pc:spChg chg="add mod">
          <ac:chgData name="Philippe Karan" userId="c2e8f618-9ffe-4e23-aa52-34539506ef1c" providerId="ADAL" clId="{E8F4D8F7-B644-4C90-B48F-865583813CD9}" dt="2023-04-21T18:15:50.070" v="11390" actId="1076"/>
          <ac:spMkLst>
            <pc:docMk/>
            <pc:sldMk cId="45357084" sldId="346"/>
            <ac:spMk id="245" creationId="{9D4E018E-1D07-2BF7-C6E3-DCFC8F13E034}"/>
          </ac:spMkLst>
        </pc:spChg>
        <pc:spChg chg="add mod">
          <ac:chgData name="Philippe Karan" userId="c2e8f618-9ffe-4e23-aa52-34539506ef1c" providerId="ADAL" clId="{E8F4D8F7-B644-4C90-B48F-865583813CD9}" dt="2023-04-21T18:15:50.070" v="11390" actId="1076"/>
          <ac:spMkLst>
            <pc:docMk/>
            <pc:sldMk cId="45357084" sldId="346"/>
            <ac:spMk id="246" creationId="{AF11B0F6-657B-8AB1-FB7C-73DABFBDF5B7}"/>
          </ac:spMkLst>
        </pc:spChg>
        <pc:spChg chg="add mod">
          <ac:chgData name="Philippe Karan" userId="c2e8f618-9ffe-4e23-aa52-34539506ef1c" providerId="ADAL" clId="{E8F4D8F7-B644-4C90-B48F-865583813CD9}" dt="2023-04-21T18:15:50.070" v="11390" actId="1076"/>
          <ac:spMkLst>
            <pc:docMk/>
            <pc:sldMk cId="45357084" sldId="346"/>
            <ac:spMk id="247" creationId="{476D474A-0D08-EE4C-39AF-91E5FDF29C30}"/>
          </ac:spMkLst>
        </pc:spChg>
        <pc:spChg chg="add mod">
          <ac:chgData name="Philippe Karan" userId="c2e8f618-9ffe-4e23-aa52-34539506ef1c" providerId="ADAL" clId="{E8F4D8F7-B644-4C90-B48F-865583813CD9}" dt="2023-04-21T18:15:50.070" v="11390" actId="1076"/>
          <ac:spMkLst>
            <pc:docMk/>
            <pc:sldMk cId="45357084" sldId="346"/>
            <ac:spMk id="248" creationId="{EEF7A66B-7C96-0453-7812-A38E7F30B0A6}"/>
          </ac:spMkLst>
        </pc:spChg>
        <pc:spChg chg="add mod">
          <ac:chgData name="Philippe Karan" userId="c2e8f618-9ffe-4e23-aa52-34539506ef1c" providerId="ADAL" clId="{E8F4D8F7-B644-4C90-B48F-865583813CD9}" dt="2023-04-21T18:15:50.070" v="11390" actId="1076"/>
          <ac:spMkLst>
            <pc:docMk/>
            <pc:sldMk cId="45357084" sldId="346"/>
            <ac:spMk id="249" creationId="{3C2982DF-C038-9C70-614E-E6BAC5345D0E}"/>
          </ac:spMkLst>
        </pc:spChg>
        <pc:spChg chg="add mod">
          <ac:chgData name="Philippe Karan" userId="c2e8f618-9ffe-4e23-aa52-34539506ef1c" providerId="ADAL" clId="{E8F4D8F7-B644-4C90-B48F-865583813CD9}" dt="2023-04-21T18:15:50.070" v="11390" actId="1076"/>
          <ac:spMkLst>
            <pc:docMk/>
            <pc:sldMk cId="45357084" sldId="346"/>
            <ac:spMk id="250" creationId="{25569D56-383C-017E-54CC-BA73DC741E16}"/>
          </ac:spMkLst>
        </pc:spChg>
        <pc:spChg chg="add mod">
          <ac:chgData name="Philippe Karan" userId="c2e8f618-9ffe-4e23-aa52-34539506ef1c" providerId="ADAL" clId="{E8F4D8F7-B644-4C90-B48F-865583813CD9}" dt="2023-04-21T18:15:50.070" v="11390" actId="1076"/>
          <ac:spMkLst>
            <pc:docMk/>
            <pc:sldMk cId="45357084" sldId="346"/>
            <ac:spMk id="251" creationId="{6C1EF882-B642-C798-1095-75AA52F35139}"/>
          </ac:spMkLst>
        </pc:spChg>
        <pc:spChg chg="add mod">
          <ac:chgData name="Philippe Karan" userId="c2e8f618-9ffe-4e23-aa52-34539506ef1c" providerId="ADAL" clId="{E8F4D8F7-B644-4C90-B48F-865583813CD9}" dt="2023-04-21T18:15:50.070" v="11390" actId="1076"/>
          <ac:spMkLst>
            <pc:docMk/>
            <pc:sldMk cId="45357084" sldId="346"/>
            <ac:spMk id="252" creationId="{A7B56CD3-9B70-1959-7E70-2588BD61CBA1}"/>
          </ac:spMkLst>
        </pc:spChg>
        <pc:spChg chg="add mod">
          <ac:chgData name="Philippe Karan" userId="c2e8f618-9ffe-4e23-aa52-34539506ef1c" providerId="ADAL" clId="{E8F4D8F7-B644-4C90-B48F-865583813CD9}" dt="2023-04-21T18:15:50.070" v="11390" actId="1076"/>
          <ac:spMkLst>
            <pc:docMk/>
            <pc:sldMk cId="45357084" sldId="346"/>
            <ac:spMk id="253" creationId="{38DA93DB-E95E-A3CD-0D41-82DFC3E0E9B8}"/>
          </ac:spMkLst>
        </pc:spChg>
        <pc:spChg chg="add mod">
          <ac:chgData name="Philippe Karan" userId="c2e8f618-9ffe-4e23-aa52-34539506ef1c" providerId="ADAL" clId="{E8F4D8F7-B644-4C90-B48F-865583813CD9}" dt="2023-04-21T18:15:50.070" v="11390" actId="1076"/>
          <ac:spMkLst>
            <pc:docMk/>
            <pc:sldMk cId="45357084" sldId="346"/>
            <ac:spMk id="254" creationId="{1AAE4558-5A3E-293C-87A3-D68FD4F3782B}"/>
          </ac:spMkLst>
        </pc:spChg>
        <pc:spChg chg="add mod">
          <ac:chgData name="Philippe Karan" userId="c2e8f618-9ffe-4e23-aa52-34539506ef1c" providerId="ADAL" clId="{E8F4D8F7-B644-4C90-B48F-865583813CD9}" dt="2023-04-21T18:15:50.070" v="11390" actId="1076"/>
          <ac:spMkLst>
            <pc:docMk/>
            <pc:sldMk cId="45357084" sldId="346"/>
            <ac:spMk id="255" creationId="{F876F399-9AF2-6530-F906-27595A440ED1}"/>
          </ac:spMkLst>
        </pc:spChg>
        <pc:spChg chg="add mod">
          <ac:chgData name="Philippe Karan" userId="c2e8f618-9ffe-4e23-aa52-34539506ef1c" providerId="ADAL" clId="{E8F4D8F7-B644-4C90-B48F-865583813CD9}" dt="2023-04-21T18:15:50.070" v="11390" actId="1076"/>
          <ac:spMkLst>
            <pc:docMk/>
            <pc:sldMk cId="45357084" sldId="346"/>
            <ac:spMk id="256" creationId="{753CC79F-7796-EFCB-BC3C-299383A06DB4}"/>
          </ac:spMkLst>
        </pc:spChg>
        <pc:spChg chg="add mod">
          <ac:chgData name="Philippe Karan" userId="c2e8f618-9ffe-4e23-aa52-34539506ef1c" providerId="ADAL" clId="{E8F4D8F7-B644-4C90-B48F-865583813CD9}" dt="2023-04-21T18:15:50.070" v="11390" actId="1076"/>
          <ac:spMkLst>
            <pc:docMk/>
            <pc:sldMk cId="45357084" sldId="346"/>
            <ac:spMk id="257" creationId="{504FDA7F-A736-BA28-072A-B365D456C371}"/>
          </ac:spMkLst>
        </pc:spChg>
        <pc:spChg chg="add mod">
          <ac:chgData name="Philippe Karan" userId="c2e8f618-9ffe-4e23-aa52-34539506ef1c" providerId="ADAL" clId="{E8F4D8F7-B644-4C90-B48F-865583813CD9}" dt="2023-04-21T18:15:50.070" v="11390" actId="1076"/>
          <ac:spMkLst>
            <pc:docMk/>
            <pc:sldMk cId="45357084" sldId="346"/>
            <ac:spMk id="258" creationId="{96B442CE-5EEA-A554-A258-A4B79DD6102A}"/>
          </ac:spMkLst>
        </pc:spChg>
        <pc:spChg chg="add mod">
          <ac:chgData name="Philippe Karan" userId="c2e8f618-9ffe-4e23-aa52-34539506ef1c" providerId="ADAL" clId="{E8F4D8F7-B644-4C90-B48F-865583813CD9}" dt="2023-04-21T18:15:50.070" v="11390" actId="1076"/>
          <ac:spMkLst>
            <pc:docMk/>
            <pc:sldMk cId="45357084" sldId="346"/>
            <ac:spMk id="259" creationId="{01D15757-D8DF-D67D-7AD0-7BCD8F794212}"/>
          </ac:spMkLst>
        </pc:spChg>
        <pc:spChg chg="add mod">
          <ac:chgData name="Philippe Karan" userId="c2e8f618-9ffe-4e23-aa52-34539506ef1c" providerId="ADAL" clId="{E8F4D8F7-B644-4C90-B48F-865583813CD9}" dt="2023-04-21T18:15:50.070" v="11390" actId="1076"/>
          <ac:spMkLst>
            <pc:docMk/>
            <pc:sldMk cId="45357084" sldId="346"/>
            <ac:spMk id="260" creationId="{CA6E6BCC-3ACE-0D4B-D461-942EF23D4087}"/>
          </ac:spMkLst>
        </pc:spChg>
        <pc:spChg chg="add mod">
          <ac:chgData name="Philippe Karan" userId="c2e8f618-9ffe-4e23-aa52-34539506ef1c" providerId="ADAL" clId="{E8F4D8F7-B644-4C90-B48F-865583813CD9}" dt="2023-04-21T18:15:50.070" v="11390" actId="1076"/>
          <ac:spMkLst>
            <pc:docMk/>
            <pc:sldMk cId="45357084" sldId="346"/>
            <ac:spMk id="261" creationId="{0B4576E5-E70D-8258-C8C0-035197B75F54}"/>
          </ac:spMkLst>
        </pc:spChg>
        <pc:spChg chg="add mod">
          <ac:chgData name="Philippe Karan" userId="c2e8f618-9ffe-4e23-aa52-34539506ef1c" providerId="ADAL" clId="{E8F4D8F7-B644-4C90-B48F-865583813CD9}" dt="2023-04-21T18:15:50.070" v="11390" actId="1076"/>
          <ac:spMkLst>
            <pc:docMk/>
            <pc:sldMk cId="45357084" sldId="346"/>
            <ac:spMk id="262" creationId="{DEC483A6-F34E-7D90-5A80-B999A31370F6}"/>
          </ac:spMkLst>
        </pc:spChg>
        <pc:spChg chg="add mod">
          <ac:chgData name="Philippe Karan" userId="c2e8f618-9ffe-4e23-aa52-34539506ef1c" providerId="ADAL" clId="{E8F4D8F7-B644-4C90-B48F-865583813CD9}" dt="2023-04-21T18:15:50.070" v="11390" actId="1076"/>
          <ac:spMkLst>
            <pc:docMk/>
            <pc:sldMk cId="45357084" sldId="346"/>
            <ac:spMk id="263" creationId="{7D227931-7513-B790-FC11-4FA6721DE7DC}"/>
          </ac:spMkLst>
        </pc:spChg>
        <pc:spChg chg="add mod">
          <ac:chgData name="Philippe Karan" userId="c2e8f618-9ffe-4e23-aa52-34539506ef1c" providerId="ADAL" clId="{E8F4D8F7-B644-4C90-B48F-865583813CD9}" dt="2023-04-21T18:15:50.070" v="11390" actId="1076"/>
          <ac:spMkLst>
            <pc:docMk/>
            <pc:sldMk cId="45357084" sldId="346"/>
            <ac:spMk id="264" creationId="{C214521C-A17B-CB82-F5E2-FB7453532BD6}"/>
          </ac:spMkLst>
        </pc:spChg>
        <pc:spChg chg="add mod">
          <ac:chgData name="Philippe Karan" userId="c2e8f618-9ffe-4e23-aa52-34539506ef1c" providerId="ADAL" clId="{E8F4D8F7-B644-4C90-B48F-865583813CD9}" dt="2023-04-21T18:15:50.070" v="11390" actId="1076"/>
          <ac:spMkLst>
            <pc:docMk/>
            <pc:sldMk cId="45357084" sldId="346"/>
            <ac:spMk id="265" creationId="{BC96C994-5CC1-7250-A61B-A8FD0A941137}"/>
          </ac:spMkLst>
        </pc:spChg>
        <pc:spChg chg="add mod">
          <ac:chgData name="Philippe Karan" userId="c2e8f618-9ffe-4e23-aa52-34539506ef1c" providerId="ADAL" clId="{E8F4D8F7-B644-4C90-B48F-865583813CD9}" dt="2023-04-21T18:15:50.070" v="11390" actId="1076"/>
          <ac:spMkLst>
            <pc:docMk/>
            <pc:sldMk cId="45357084" sldId="346"/>
            <ac:spMk id="266" creationId="{D334948F-A1D6-3CA1-D479-988D485ADD31}"/>
          </ac:spMkLst>
        </pc:spChg>
        <pc:spChg chg="add mod">
          <ac:chgData name="Philippe Karan" userId="c2e8f618-9ffe-4e23-aa52-34539506ef1c" providerId="ADAL" clId="{E8F4D8F7-B644-4C90-B48F-865583813CD9}" dt="2023-04-21T18:15:50.070" v="11390" actId="1076"/>
          <ac:spMkLst>
            <pc:docMk/>
            <pc:sldMk cId="45357084" sldId="346"/>
            <ac:spMk id="267" creationId="{FB8E1751-1D73-A738-8388-0415BDD9EE87}"/>
          </ac:spMkLst>
        </pc:spChg>
        <pc:spChg chg="add mod">
          <ac:chgData name="Philippe Karan" userId="c2e8f618-9ffe-4e23-aa52-34539506ef1c" providerId="ADAL" clId="{E8F4D8F7-B644-4C90-B48F-865583813CD9}" dt="2023-04-21T18:15:50.070" v="11390" actId="1076"/>
          <ac:spMkLst>
            <pc:docMk/>
            <pc:sldMk cId="45357084" sldId="346"/>
            <ac:spMk id="268" creationId="{BE5B0457-F19F-5368-2198-705D7F431344}"/>
          </ac:spMkLst>
        </pc:spChg>
        <pc:spChg chg="add mod">
          <ac:chgData name="Philippe Karan" userId="c2e8f618-9ffe-4e23-aa52-34539506ef1c" providerId="ADAL" clId="{E8F4D8F7-B644-4C90-B48F-865583813CD9}" dt="2023-04-21T18:15:50.070" v="11390" actId="1076"/>
          <ac:spMkLst>
            <pc:docMk/>
            <pc:sldMk cId="45357084" sldId="346"/>
            <ac:spMk id="269" creationId="{DFD863EB-EFC1-5B87-59EF-9CAD3E90FEA6}"/>
          </ac:spMkLst>
        </pc:spChg>
        <pc:spChg chg="add mod">
          <ac:chgData name="Philippe Karan" userId="c2e8f618-9ffe-4e23-aa52-34539506ef1c" providerId="ADAL" clId="{E8F4D8F7-B644-4C90-B48F-865583813CD9}" dt="2023-04-21T18:15:50.070" v="11390" actId="1076"/>
          <ac:spMkLst>
            <pc:docMk/>
            <pc:sldMk cId="45357084" sldId="346"/>
            <ac:spMk id="270" creationId="{C538211F-36D1-6B75-ACD2-BEAD59595CCC}"/>
          </ac:spMkLst>
        </pc:spChg>
        <pc:spChg chg="add mod">
          <ac:chgData name="Philippe Karan" userId="c2e8f618-9ffe-4e23-aa52-34539506ef1c" providerId="ADAL" clId="{E8F4D8F7-B644-4C90-B48F-865583813CD9}" dt="2023-04-21T18:15:50.070" v="11390" actId="1076"/>
          <ac:spMkLst>
            <pc:docMk/>
            <pc:sldMk cId="45357084" sldId="346"/>
            <ac:spMk id="271" creationId="{60025D4A-C72C-C77D-8CB2-F1DD701F6493}"/>
          </ac:spMkLst>
        </pc:spChg>
        <pc:spChg chg="add mod">
          <ac:chgData name="Philippe Karan" userId="c2e8f618-9ffe-4e23-aa52-34539506ef1c" providerId="ADAL" clId="{E8F4D8F7-B644-4C90-B48F-865583813CD9}" dt="2023-04-21T18:15:50.070" v="11390" actId="1076"/>
          <ac:spMkLst>
            <pc:docMk/>
            <pc:sldMk cId="45357084" sldId="346"/>
            <ac:spMk id="272" creationId="{5F08BA76-968C-2E1A-95CD-447BF12D9E6D}"/>
          </ac:spMkLst>
        </pc:spChg>
        <pc:spChg chg="add mod">
          <ac:chgData name="Philippe Karan" userId="c2e8f618-9ffe-4e23-aa52-34539506ef1c" providerId="ADAL" clId="{E8F4D8F7-B644-4C90-B48F-865583813CD9}" dt="2023-04-21T18:15:50.070" v="11390" actId="1076"/>
          <ac:spMkLst>
            <pc:docMk/>
            <pc:sldMk cId="45357084" sldId="346"/>
            <ac:spMk id="273" creationId="{7A78DBA3-D905-2CA0-BA1E-821EA14D44B1}"/>
          </ac:spMkLst>
        </pc:spChg>
        <pc:spChg chg="add mod">
          <ac:chgData name="Philippe Karan" userId="c2e8f618-9ffe-4e23-aa52-34539506ef1c" providerId="ADAL" clId="{E8F4D8F7-B644-4C90-B48F-865583813CD9}" dt="2023-04-21T18:15:50.070" v="11390" actId="1076"/>
          <ac:spMkLst>
            <pc:docMk/>
            <pc:sldMk cId="45357084" sldId="346"/>
            <ac:spMk id="274" creationId="{91C0718F-A97E-4660-91EB-734786AFFE5D}"/>
          </ac:spMkLst>
        </pc:spChg>
        <pc:spChg chg="add mod">
          <ac:chgData name="Philippe Karan" userId="c2e8f618-9ffe-4e23-aa52-34539506ef1c" providerId="ADAL" clId="{E8F4D8F7-B644-4C90-B48F-865583813CD9}" dt="2023-04-21T18:15:50.070" v="11390" actId="1076"/>
          <ac:spMkLst>
            <pc:docMk/>
            <pc:sldMk cId="45357084" sldId="346"/>
            <ac:spMk id="275" creationId="{0401D450-2E51-3D78-17B2-3BC23A25FB69}"/>
          </ac:spMkLst>
        </pc:spChg>
        <pc:spChg chg="add mod">
          <ac:chgData name="Philippe Karan" userId="c2e8f618-9ffe-4e23-aa52-34539506ef1c" providerId="ADAL" clId="{E8F4D8F7-B644-4C90-B48F-865583813CD9}" dt="2023-04-21T18:15:50.070" v="11390" actId="1076"/>
          <ac:spMkLst>
            <pc:docMk/>
            <pc:sldMk cId="45357084" sldId="346"/>
            <ac:spMk id="276" creationId="{CA12DE2C-AAFF-1CD8-6E00-312FCD0BDF69}"/>
          </ac:spMkLst>
        </pc:spChg>
        <pc:spChg chg="add mod">
          <ac:chgData name="Philippe Karan" userId="c2e8f618-9ffe-4e23-aa52-34539506ef1c" providerId="ADAL" clId="{E8F4D8F7-B644-4C90-B48F-865583813CD9}" dt="2023-04-21T18:15:50.070" v="11390" actId="1076"/>
          <ac:spMkLst>
            <pc:docMk/>
            <pc:sldMk cId="45357084" sldId="346"/>
            <ac:spMk id="277" creationId="{51C7F509-0464-17A5-2E27-6BBC921C9B79}"/>
          </ac:spMkLst>
        </pc:spChg>
        <pc:spChg chg="add mod">
          <ac:chgData name="Philippe Karan" userId="c2e8f618-9ffe-4e23-aa52-34539506ef1c" providerId="ADAL" clId="{E8F4D8F7-B644-4C90-B48F-865583813CD9}" dt="2023-04-21T18:15:50.070" v="11390" actId="1076"/>
          <ac:spMkLst>
            <pc:docMk/>
            <pc:sldMk cId="45357084" sldId="346"/>
            <ac:spMk id="278" creationId="{8709D9D5-1805-CEA3-D2B2-B257EFB51803}"/>
          </ac:spMkLst>
        </pc:spChg>
        <pc:spChg chg="add mod">
          <ac:chgData name="Philippe Karan" userId="c2e8f618-9ffe-4e23-aa52-34539506ef1c" providerId="ADAL" clId="{E8F4D8F7-B644-4C90-B48F-865583813CD9}" dt="2023-04-21T18:15:50.070" v="11390" actId="1076"/>
          <ac:spMkLst>
            <pc:docMk/>
            <pc:sldMk cId="45357084" sldId="346"/>
            <ac:spMk id="279" creationId="{4E98BA53-20DA-D907-5650-E19EDBDC9D79}"/>
          </ac:spMkLst>
        </pc:spChg>
        <pc:spChg chg="add mod">
          <ac:chgData name="Philippe Karan" userId="c2e8f618-9ffe-4e23-aa52-34539506ef1c" providerId="ADAL" clId="{E8F4D8F7-B644-4C90-B48F-865583813CD9}" dt="2023-04-21T18:15:50.070" v="11390" actId="1076"/>
          <ac:spMkLst>
            <pc:docMk/>
            <pc:sldMk cId="45357084" sldId="346"/>
            <ac:spMk id="280" creationId="{316955A6-B4DF-763F-30B7-63B7CF3CAB7C}"/>
          </ac:spMkLst>
        </pc:spChg>
        <pc:spChg chg="add mod">
          <ac:chgData name="Philippe Karan" userId="c2e8f618-9ffe-4e23-aa52-34539506ef1c" providerId="ADAL" clId="{E8F4D8F7-B644-4C90-B48F-865583813CD9}" dt="2023-04-21T18:15:50.070" v="11390" actId="1076"/>
          <ac:spMkLst>
            <pc:docMk/>
            <pc:sldMk cId="45357084" sldId="346"/>
            <ac:spMk id="281" creationId="{87418EE7-5050-7323-6557-54D3E13AE567}"/>
          </ac:spMkLst>
        </pc:spChg>
        <pc:spChg chg="add mod">
          <ac:chgData name="Philippe Karan" userId="c2e8f618-9ffe-4e23-aa52-34539506ef1c" providerId="ADAL" clId="{E8F4D8F7-B644-4C90-B48F-865583813CD9}" dt="2023-04-21T18:15:50.070" v="11390" actId="1076"/>
          <ac:spMkLst>
            <pc:docMk/>
            <pc:sldMk cId="45357084" sldId="346"/>
            <ac:spMk id="282" creationId="{093F8AF2-6EC9-8EF2-AD93-79FB73DCF6C3}"/>
          </ac:spMkLst>
        </pc:spChg>
        <pc:spChg chg="add mod">
          <ac:chgData name="Philippe Karan" userId="c2e8f618-9ffe-4e23-aa52-34539506ef1c" providerId="ADAL" clId="{E8F4D8F7-B644-4C90-B48F-865583813CD9}" dt="2023-04-21T18:15:50.070" v="11390" actId="1076"/>
          <ac:spMkLst>
            <pc:docMk/>
            <pc:sldMk cId="45357084" sldId="346"/>
            <ac:spMk id="283" creationId="{26CECC24-9E48-9B51-F67C-10ABB5BBF7A2}"/>
          </ac:spMkLst>
        </pc:spChg>
        <pc:spChg chg="add mod">
          <ac:chgData name="Philippe Karan" userId="c2e8f618-9ffe-4e23-aa52-34539506ef1c" providerId="ADAL" clId="{E8F4D8F7-B644-4C90-B48F-865583813CD9}" dt="2023-04-21T18:15:50.070" v="11390" actId="1076"/>
          <ac:spMkLst>
            <pc:docMk/>
            <pc:sldMk cId="45357084" sldId="346"/>
            <ac:spMk id="284" creationId="{98A98652-B5DC-F75D-90D1-F16478BCDFDF}"/>
          </ac:spMkLst>
        </pc:spChg>
        <pc:spChg chg="add mod">
          <ac:chgData name="Philippe Karan" userId="c2e8f618-9ffe-4e23-aa52-34539506ef1c" providerId="ADAL" clId="{E8F4D8F7-B644-4C90-B48F-865583813CD9}" dt="2023-04-21T18:15:50.070" v="11390" actId="1076"/>
          <ac:spMkLst>
            <pc:docMk/>
            <pc:sldMk cId="45357084" sldId="346"/>
            <ac:spMk id="285" creationId="{7083BD33-925C-47D2-5789-88F9285D8DD7}"/>
          </ac:spMkLst>
        </pc:spChg>
        <pc:spChg chg="add mod">
          <ac:chgData name="Philippe Karan" userId="c2e8f618-9ffe-4e23-aa52-34539506ef1c" providerId="ADAL" clId="{E8F4D8F7-B644-4C90-B48F-865583813CD9}" dt="2023-04-21T18:15:50.070" v="11390" actId="1076"/>
          <ac:spMkLst>
            <pc:docMk/>
            <pc:sldMk cId="45357084" sldId="346"/>
            <ac:spMk id="286" creationId="{5B9BF411-1259-F4AF-A99A-829B24FE4038}"/>
          </ac:spMkLst>
        </pc:spChg>
        <pc:spChg chg="add mod">
          <ac:chgData name="Philippe Karan" userId="c2e8f618-9ffe-4e23-aa52-34539506ef1c" providerId="ADAL" clId="{E8F4D8F7-B644-4C90-B48F-865583813CD9}" dt="2023-04-21T18:15:50.070" v="11390" actId="1076"/>
          <ac:spMkLst>
            <pc:docMk/>
            <pc:sldMk cId="45357084" sldId="346"/>
            <ac:spMk id="287" creationId="{433D2F61-2DC6-9BDA-74B3-C652790E515C}"/>
          </ac:spMkLst>
        </pc:spChg>
        <pc:spChg chg="add mod">
          <ac:chgData name="Philippe Karan" userId="c2e8f618-9ffe-4e23-aa52-34539506ef1c" providerId="ADAL" clId="{E8F4D8F7-B644-4C90-B48F-865583813CD9}" dt="2023-04-21T18:15:50.070" v="11390" actId="1076"/>
          <ac:spMkLst>
            <pc:docMk/>
            <pc:sldMk cId="45357084" sldId="346"/>
            <ac:spMk id="288" creationId="{4BD3B1F4-FCCA-4B6B-CB69-71CED60FD51D}"/>
          </ac:spMkLst>
        </pc:spChg>
        <pc:spChg chg="add mod">
          <ac:chgData name="Philippe Karan" userId="c2e8f618-9ffe-4e23-aa52-34539506ef1c" providerId="ADAL" clId="{E8F4D8F7-B644-4C90-B48F-865583813CD9}" dt="2023-04-21T18:15:50.070" v="11390" actId="1076"/>
          <ac:spMkLst>
            <pc:docMk/>
            <pc:sldMk cId="45357084" sldId="346"/>
            <ac:spMk id="289" creationId="{FC817E4C-7FAF-53D4-F368-BEFCB49705B5}"/>
          </ac:spMkLst>
        </pc:spChg>
        <pc:spChg chg="add mod">
          <ac:chgData name="Philippe Karan" userId="c2e8f618-9ffe-4e23-aa52-34539506ef1c" providerId="ADAL" clId="{E8F4D8F7-B644-4C90-B48F-865583813CD9}" dt="2023-04-21T18:15:50.070" v="11390" actId="1076"/>
          <ac:spMkLst>
            <pc:docMk/>
            <pc:sldMk cId="45357084" sldId="346"/>
            <ac:spMk id="290" creationId="{C7A4FB48-6310-0931-B68D-5B55808ED589}"/>
          </ac:spMkLst>
        </pc:spChg>
        <pc:spChg chg="add mod">
          <ac:chgData name="Philippe Karan" userId="c2e8f618-9ffe-4e23-aa52-34539506ef1c" providerId="ADAL" clId="{E8F4D8F7-B644-4C90-B48F-865583813CD9}" dt="2023-04-21T18:15:50.070" v="11390" actId="1076"/>
          <ac:spMkLst>
            <pc:docMk/>
            <pc:sldMk cId="45357084" sldId="346"/>
            <ac:spMk id="291" creationId="{02ECC275-64A4-B19F-54B1-ECB3431F25D9}"/>
          </ac:spMkLst>
        </pc:spChg>
        <pc:spChg chg="add mod">
          <ac:chgData name="Philippe Karan" userId="c2e8f618-9ffe-4e23-aa52-34539506ef1c" providerId="ADAL" clId="{E8F4D8F7-B644-4C90-B48F-865583813CD9}" dt="2023-04-21T18:15:50.070" v="11390" actId="1076"/>
          <ac:spMkLst>
            <pc:docMk/>
            <pc:sldMk cId="45357084" sldId="346"/>
            <ac:spMk id="292" creationId="{DFEC8ECD-F57A-655E-B71E-366359DFB973}"/>
          </ac:spMkLst>
        </pc:spChg>
        <pc:spChg chg="add mod">
          <ac:chgData name="Philippe Karan" userId="c2e8f618-9ffe-4e23-aa52-34539506ef1c" providerId="ADAL" clId="{E8F4D8F7-B644-4C90-B48F-865583813CD9}" dt="2023-04-21T18:15:50.070" v="11390" actId="1076"/>
          <ac:spMkLst>
            <pc:docMk/>
            <pc:sldMk cId="45357084" sldId="346"/>
            <ac:spMk id="293" creationId="{DC9CC484-243C-8C40-69A6-9B55957BA3AE}"/>
          </ac:spMkLst>
        </pc:spChg>
        <pc:spChg chg="add mod">
          <ac:chgData name="Philippe Karan" userId="c2e8f618-9ffe-4e23-aa52-34539506ef1c" providerId="ADAL" clId="{E8F4D8F7-B644-4C90-B48F-865583813CD9}" dt="2023-04-21T18:15:50.070" v="11390" actId="1076"/>
          <ac:spMkLst>
            <pc:docMk/>
            <pc:sldMk cId="45357084" sldId="346"/>
            <ac:spMk id="294" creationId="{6BCFA4E2-E57D-3947-A61D-B4D701907FA4}"/>
          </ac:spMkLst>
        </pc:spChg>
        <pc:spChg chg="add mod">
          <ac:chgData name="Philippe Karan" userId="c2e8f618-9ffe-4e23-aa52-34539506ef1c" providerId="ADAL" clId="{E8F4D8F7-B644-4C90-B48F-865583813CD9}" dt="2023-04-21T18:15:50.070" v="11390" actId="1076"/>
          <ac:spMkLst>
            <pc:docMk/>
            <pc:sldMk cId="45357084" sldId="346"/>
            <ac:spMk id="295" creationId="{C48F6B23-8DE6-2A7B-4CBE-789EB0050C6A}"/>
          </ac:spMkLst>
        </pc:spChg>
        <pc:spChg chg="add mod">
          <ac:chgData name="Philippe Karan" userId="c2e8f618-9ffe-4e23-aa52-34539506ef1c" providerId="ADAL" clId="{E8F4D8F7-B644-4C90-B48F-865583813CD9}" dt="2023-04-21T18:15:50.070" v="11390" actId="1076"/>
          <ac:spMkLst>
            <pc:docMk/>
            <pc:sldMk cId="45357084" sldId="346"/>
            <ac:spMk id="296" creationId="{B5BE2ADD-88AD-98DB-AA32-E9106965F7BD}"/>
          </ac:spMkLst>
        </pc:spChg>
        <pc:spChg chg="add mod">
          <ac:chgData name="Philippe Karan" userId="c2e8f618-9ffe-4e23-aa52-34539506ef1c" providerId="ADAL" clId="{E8F4D8F7-B644-4C90-B48F-865583813CD9}" dt="2023-04-21T18:15:50.070" v="11390" actId="1076"/>
          <ac:spMkLst>
            <pc:docMk/>
            <pc:sldMk cId="45357084" sldId="346"/>
            <ac:spMk id="297" creationId="{1097D69A-70FA-6604-151E-2F96FB70FA1E}"/>
          </ac:spMkLst>
        </pc:spChg>
        <pc:spChg chg="add mod">
          <ac:chgData name="Philippe Karan" userId="c2e8f618-9ffe-4e23-aa52-34539506ef1c" providerId="ADAL" clId="{E8F4D8F7-B644-4C90-B48F-865583813CD9}" dt="2023-04-21T18:15:50.070" v="11390" actId="1076"/>
          <ac:spMkLst>
            <pc:docMk/>
            <pc:sldMk cId="45357084" sldId="346"/>
            <ac:spMk id="298" creationId="{13C7F9C9-FAAA-6084-A372-6CA3F07E3DE2}"/>
          </ac:spMkLst>
        </pc:spChg>
        <pc:spChg chg="add mod">
          <ac:chgData name="Philippe Karan" userId="c2e8f618-9ffe-4e23-aa52-34539506ef1c" providerId="ADAL" clId="{E8F4D8F7-B644-4C90-B48F-865583813CD9}" dt="2023-04-21T18:15:50.070" v="11390" actId="1076"/>
          <ac:spMkLst>
            <pc:docMk/>
            <pc:sldMk cId="45357084" sldId="346"/>
            <ac:spMk id="299" creationId="{2EF0596A-7E2B-1B39-5663-4EBAADF70560}"/>
          </ac:spMkLst>
        </pc:spChg>
        <pc:spChg chg="add mod">
          <ac:chgData name="Philippe Karan" userId="c2e8f618-9ffe-4e23-aa52-34539506ef1c" providerId="ADAL" clId="{E8F4D8F7-B644-4C90-B48F-865583813CD9}" dt="2023-04-21T18:15:50.070" v="11390" actId="1076"/>
          <ac:spMkLst>
            <pc:docMk/>
            <pc:sldMk cId="45357084" sldId="346"/>
            <ac:spMk id="300" creationId="{56C501EF-5202-1500-A0B7-A6267B0017D6}"/>
          </ac:spMkLst>
        </pc:spChg>
        <pc:spChg chg="add mod">
          <ac:chgData name="Philippe Karan" userId="c2e8f618-9ffe-4e23-aa52-34539506ef1c" providerId="ADAL" clId="{E8F4D8F7-B644-4C90-B48F-865583813CD9}" dt="2023-04-21T18:15:50.070" v="11390" actId="1076"/>
          <ac:spMkLst>
            <pc:docMk/>
            <pc:sldMk cId="45357084" sldId="346"/>
            <ac:spMk id="301" creationId="{8A9FE8A5-BE05-B3BC-E268-857162318A4F}"/>
          </ac:spMkLst>
        </pc:spChg>
        <pc:spChg chg="add mod">
          <ac:chgData name="Philippe Karan" userId="c2e8f618-9ffe-4e23-aa52-34539506ef1c" providerId="ADAL" clId="{E8F4D8F7-B644-4C90-B48F-865583813CD9}" dt="2023-04-21T18:15:50.070" v="11390" actId="1076"/>
          <ac:spMkLst>
            <pc:docMk/>
            <pc:sldMk cId="45357084" sldId="346"/>
            <ac:spMk id="302" creationId="{FD7C61D9-06C4-B254-500E-B90D45A6C0D7}"/>
          </ac:spMkLst>
        </pc:spChg>
        <pc:spChg chg="add mod">
          <ac:chgData name="Philippe Karan" userId="c2e8f618-9ffe-4e23-aa52-34539506ef1c" providerId="ADAL" clId="{E8F4D8F7-B644-4C90-B48F-865583813CD9}" dt="2023-04-21T18:15:50.070" v="11390" actId="1076"/>
          <ac:spMkLst>
            <pc:docMk/>
            <pc:sldMk cId="45357084" sldId="346"/>
            <ac:spMk id="303" creationId="{1454F52B-CF72-6B70-3A62-C75FB8405DC0}"/>
          </ac:spMkLst>
        </pc:spChg>
        <pc:spChg chg="add mod">
          <ac:chgData name="Philippe Karan" userId="c2e8f618-9ffe-4e23-aa52-34539506ef1c" providerId="ADAL" clId="{E8F4D8F7-B644-4C90-B48F-865583813CD9}" dt="2023-04-21T18:15:50.070" v="11390" actId="1076"/>
          <ac:spMkLst>
            <pc:docMk/>
            <pc:sldMk cId="45357084" sldId="346"/>
            <ac:spMk id="304" creationId="{0C3DA4ED-7359-5B2B-7A81-76EF4A07224C}"/>
          </ac:spMkLst>
        </pc:spChg>
        <pc:spChg chg="add mod">
          <ac:chgData name="Philippe Karan" userId="c2e8f618-9ffe-4e23-aa52-34539506ef1c" providerId="ADAL" clId="{E8F4D8F7-B644-4C90-B48F-865583813CD9}" dt="2023-04-21T18:15:50.070" v="11390" actId="1076"/>
          <ac:spMkLst>
            <pc:docMk/>
            <pc:sldMk cId="45357084" sldId="346"/>
            <ac:spMk id="305" creationId="{5336CAF0-8031-0C97-FE77-66E3DFE3A57A}"/>
          </ac:spMkLst>
        </pc:spChg>
        <pc:spChg chg="add mod">
          <ac:chgData name="Philippe Karan" userId="c2e8f618-9ffe-4e23-aa52-34539506ef1c" providerId="ADAL" clId="{E8F4D8F7-B644-4C90-B48F-865583813CD9}" dt="2023-04-21T18:15:50.070" v="11390" actId="1076"/>
          <ac:spMkLst>
            <pc:docMk/>
            <pc:sldMk cId="45357084" sldId="346"/>
            <ac:spMk id="306" creationId="{C648E18D-1D2C-09CB-68E4-957EEBF531B2}"/>
          </ac:spMkLst>
        </pc:spChg>
        <pc:spChg chg="add mod">
          <ac:chgData name="Philippe Karan" userId="c2e8f618-9ffe-4e23-aa52-34539506ef1c" providerId="ADAL" clId="{E8F4D8F7-B644-4C90-B48F-865583813CD9}" dt="2023-04-21T18:15:50.070" v="11390" actId="1076"/>
          <ac:spMkLst>
            <pc:docMk/>
            <pc:sldMk cId="45357084" sldId="346"/>
            <ac:spMk id="307" creationId="{FB0B6F4A-C7B4-30CC-93E2-B5156FDE4F79}"/>
          </ac:spMkLst>
        </pc:spChg>
        <pc:spChg chg="add mod">
          <ac:chgData name="Philippe Karan" userId="c2e8f618-9ffe-4e23-aa52-34539506ef1c" providerId="ADAL" clId="{E8F4D8F7-B644-4C90-B48F-865583813CD9}" dt="2023-04-21T18:15:50.070" v="11390" actId="1076"/>
          <ac:spMkLst>
            <pc:docMk/>
            <pc:sldMk cId="45357084" sldId="346"/>
            <ac:spMk id="308" creationId="{C71A41CC-325C-2A01-8A98-596AF6DFD8C5}"/>
          </ac:spMkLst>
        </pc:spChg>
        <pc:spChg chg="add mod">
          <ac:chgData name="Philippe Karan" userId="c2e8f618-9ffe-4e23-aa52-34539506ef1c" providerId="ADAL" clId="{E8F4D8F7-B644-4C90-B48F-865583813CD9}" dt="2023-04-21T18:15:50.070" v="11390" actId="1076"/>
          <ac:spMkLst>
            <pc:docMk/>
            <pc:sldMk cId="45357084" sldId="346"/>
            <ac:spMk id="309" creationId="{9A6E8EE8-DE31-2637-DAD2-A1527AC7638B}"/>
          </ac:spMkLst>
        </pc:spChg>
        <pc:spChg chg="add mod">
          <ac:chgData name="Philippe Karan" userId="c2e8f618-9ffe-4e23-aa52-34539506ef1c" providerId="ADAL" clId="{E8F4D8F7-B644-4C90-B48F-865583813CD9}" dt="2023-04-21T18:15:50.070" v="11390" actId="1076"/>
          <ac:spMkLst>
            <pc:docMk/>
            <pc:sldMk cId="45357084" sldId="346"/>
            <ac:spMk id="310" creationId="{1E69275E-2A2F-0B81-1F98-E14082EC54D8}"/>
          </ac:spMkLst>
        </pc:spChg>
        <pc:spChg chg="add mod">
          <ac:chgData name="Philippe Karan" userId="c2e8f618-9ffe-4e23-aa52-34539506ef1c" providerId="ADAL" clId="{E8F4D8F7-B644-4C90-B48F-865583813CD9}" dt="2023-04-21T18:15:50.070" v="11390" actId="1076"/>
          <ac:spMkLst>
            <pc:docMk/>
            <pc:sldMk cId="45357084" sldId="346"/>
            <ac:spMk id="311" creationId="{62C00D8F-BB2B-48B0-41F7-B4866802415E}"/>
          </ac:spMkLst>
        </pc:spChg>
        <pc:spChg chg="add mod">
          <ac:chgData name="Philippe Karan" userId="c2e8f618-9ffe-4e23-aa52-34539506ef1c" providerId="ADAL" clId="{E8F4D8F7-B644-4C90-B48F-865583813CD9}" dt="2023-04-21T18:15:50.070" v="11390" actId="1076"/>
          <ac:spMkLst>
            <pc:docMk/>
            <pc:sldMk cId="45357084" sldId="346"/>
            <ac:spMk id="312" creationId="{9418E22A-E121-3013-8552-92CE9E51BC7C}"/>
          </ac:spMkLst>
        </pc:spChg>
        <pc:spChg chg="add mod">
          <ac:chgData name="Philippe Karan" userId="c2e8f618-9ffe-4e23-aa52-34539506ef1c" providerId="ADAL" clId="{E8F4D8F7-B644-4C90-B48F-865583813CD9}" dt="2023-04-21T18:15:50.070" v="11390" actId="1076"/>
          <ac:spMkLst>
            <pc:docMk/>
            <pc:sldMk cId="45357084" sldId="346"/>
            <ac:spMk id="313" creationId="{4FE010EE-2D5B-D8AF-832C-85466679D47C}"/>
          </ac:spMkLst>
        </pc:spChg>
        <pc:spChg chg="add mod">
          <ac:chgData name="Philippe Karan" userId="c2e8f618-9ffe-4e23-aa52-34539506ef1c" providerId="ADAL" clId="{E8F4D8F7-B644-4C90-B48F-865583813CD9}" dt="2023-04-21T18:15:50.070" v="11390" actId="1076"/>
          <ac:spMkLst>
            <pc:docMk/>
            <pc:sldMk cId="45357084" sldId="346"/>
            <ac:spMk id="314" creationId="{A78D1A09-390A-E1CD-65ED-5AAE4C1E2634}"/>
          </ac:spMkLst>
        </pc:spChg>
        <pc:spChg chg="add mod">
          <ac:chgData name="Philippe Karan" userId="c2e8f618-9ffe-4e23-aa52-34539506ef1c" providerId="ADAL" clId="{E8F4D8F7-B644-4C90-B48F-865583813CD9}" dt="2023-04-21T18:15:50.070" v="11390" actId="1076"/>
          <ac:spMkLst>
            <pc:docMk/>
            <pc:sldMk cId="45357084" sldId="346"/>
            <ac:spMk id="315" creationId="{97B1B25D-69D2-6709-844E-967A49272DE9}"/>
          </ac:spMkLst>
        </pc:spChg>
        <pc:spChg chg="add mod">
          <ac:chgData name="Philippe Karan" userId="c2e8f618-9ffe-4e23-aa52-34539506ef1c" providerId="ADAL" clId="{E8F4D8F7-B644-4C90-B48F-865583813CD9}" dt="2023-04-21T18:15:50.070" v="11390" actId="1076"/>
          <ac:spMkLst>
            <pc:docMk/>
            <pc:sldMk cId="45357084" sldId="346"/>
            <ac:spMk id="316" creationId="{F1110506-3C86-262F-162E-21A5879BDBA0}"/>
          </ac:spMkLst>
        </pc:spChg>
        <pc:spChg chg="add mod">
          <ac:chgData name="Philippe Karan" userId="c2e8f618-9ffe-4e23-aa52-34539506ef1c" providerId="ADAL" clId="{E8F4D8F7-B644-4C90-B48F-865583813CD9}" dt="2023-04-21T18:15:50.070" v="11390" actId="1076"/>
          <ac:spMkLst>
            <pc:docMk/>
            <pc:sldMk cId="45357084" sldId="346"/>
            <ac:spMk id="317" creationId="{6282441E-C8C6-91AC-5AD4-9AB845F2AC12}"/>
          </ac:spMkLst>
        </pc:spChg>
        <pc:spChg chg="add mod">
          <ac:chgData name="Philippe Karan" userId="c2e8f618-9ffe-4e23-aa52-34539506ef1c" providerId="ADAL" clId="{E8F4D8F7-B644-4C90-B48F-865583813CD9}" dt="2023-04-21T18:15:50.070" v="11390" actId="1076"/>
          <ac:spMkLst>
            <pc:docMk/>
            <pc:sldMk cId="45357084" sldId="346"/>
            <ac:spMk id="318" creationId="{9DF80243-4252-9A0E-EBFC-CF90F9900592}"/>
          </ac:spMkLst>
        </pc:spChg>
        <pc:spChg chg="add mod">
          <ac:chgData name="Philippe Karan" userId="c2e8f618-9ffe-4e23-aa52-34539506ef1c" providerId="ADAL" clId="{E8F4D8F7-B644-4C90-B48F-865583813CD9}" dt="2023-04-21T18:15:50.070" v="11390" actId="1076"/>
          <ac:spMkLst>
            <pc:docMk/>
            <pc:sldMk cId="45357084" sldId="346"/>
            <ac:spMk id="319" creationId="{466DCA4A-4F20-D977-65FA-E326884E44CD}"/>
          </ac:spMkLst>
        </pc:spChg>
        <pc:spChg chg="add mod">
          <ac:chgData name="Philippe Karan" userId="c2e8f618-9ffe-4e23-aa52-34539506ef1c" providerId="ADAL" clId="{E8F4D8F7-B644-4C90-B48F-865583813CD9}" dt="2023-04-21T18:15:50.070" v="11390" actId="1076"/>
          <ac:spMkLst>
            <pc:docMk/>
            <pc:sldMk cId="45357084" sldId="346"/>
            <ac:spMk id="320" creationId="{B1D52FCA-A1BE-A5D5-F7C5-EE5358D263C0}"/>
          </ac:spMkLst>
        </pc:spChg>
        <pc:spChg chg="add mod">
          <ac:chgData name="Philippe Karan" userId="c2e8f618-9ffe-4e23-aa52-34539506ef1c" providerId="ADAL" clId="{E8F4D8F7-B644-4C90-B48F-865583813CD9}" dt="2023-04-21T18:15:50.070" v="11390" actId="1076"/>
          <ac:spMkLst>
            <pc:docMk/>
            <pc:sldMk cId="45357084" sldId="346"/>
            <ac:spMk id="321" creationId="{DF878442-83CC-AB51-71E6-3D188AD30F0C}"/>
          </ac:spMkLst>
        </pc:spChg>
        <pc:spChg chg="add mod">
          <ac:chgData name="Philippe Karan" userId="c2e8f618-9ffe-4e23-aa52-34539506ef1c" providerId="ADAL" clId="{E8F4D8F7-B644-4C90-B48F-865583813CD9}" dt="2023-04-21T18:15:50.070" v="11390" actId="1076"/>
          <ac:spMkLst>
            <pc:docMk/>
            <pc:sldMk cId="45357084" sldId="346"/>
            <ac:spMk id="322" creationId="{8009E9F9-F19D-0DCE-AAAD-55D01842A78C}"/>
          </ac:spMkLst>
        </pc:spChg>
        <pc:spChg chg="add mod">
          <ac:chgData name="Philippe Karan" userId="c2e8f618-9ffe-4e23-aa52-34539506ef1c" providerId="ADAL" clId="{E8F4D8F7-B644-4C90-B48F-865583813CD9}" dt="2023-04-21T18:15:50.070" v="11390" actId="1076"/>
          <ac:spMkLst>
            <pc:docMk/>
            <pc:sldMk cId="45357084" sldId="346"/>
            <ac:spMk id="323" creationId="{A490AB7A-10F2-BB11-1661-318750A832F6}"/>
          </ac:spMkLst>
        </pc:spChg>
        <pc:spChg chg="add mod">
          <ac:chgData name="Philippe Karan" userId="c2e8f618-9ffe-4e23-aa52-34539506ef1c" providerId="ADAL" clId="{E8F4D8F7-B644-4C90-B48F-865583813CD9}" dt="2023-04-21T18:15:50.070" v="11390" actId="1076"/>
          <ac:spMkLst>
            <pc:docMk/>
            <pc:sldMk cId="45357084" sldId="346"/>
            <ac:spMk id="324" creationId="{7FB6F047-966F-294B-2369-D736928AD177}"/>
          </ac:spMkLst>
        </pc:spChg>
        <pc:spChg chg="add mod">
          <ac:chgData name="Philippe Karan" userId="c2e8f618-9ffe-4e23-aa52-34539506ef1c" providerId="ADAL" clId="{E8F4D8F7-B644-4C90-B48F-865583813CD9}" dt="2023-04-21T18:15:50.070" v="11390" actId="1076"/>
          <ac:spMkLst>
            <pc:docMk/>
            <pc:sldMk cId="45357084" sldId="346"/>
            <ac:spMk id="325" creationId="{CB05804E-B283-E418-0205-6E221550CB84}"/>
          </ac:spMkLst>
        </pc:spChg>
        <pc:spChg chg="add mod">
          <ac:chgData name="Philippe Karan" userId="c2e8f618-9ffe-4e23-aa52-34539506ef1c" providerId="ADAL" clId="{E8F4D8F7-B644-4C90-B48F-865583813CD9}" dt="2023-04-21T18:15:50.070" v="11390" actId="1076"/>
          <ac:spMkLst>
            <pc:docMk/>
            <pc:sldMk cId="45357084" sldId="346"/>
            <ac:spMk id="326" creationId="{8020E5B9-057E-5A0A-9E22-136BEEBEC16C}"/>
          </ac:spMkLst>
        </pc:spChg>
        <pc:spChg chg="add mod">
          <ac:chgData name="Philippe Karan" userId="c2e8f618-9ffe-4e23-aa52-34539506ef1c" providerId="ADAL" clId="{E8F4D8F7-B644-4C90-B48F-865583813CD9}" dt="2023-04-21T18:15:50.070" v="11390" actId="1076"/>
          <ac:spMkLst>
            <pc:docMk/>
            <pc:sldMk cId="45357084" sldId="346"/>
            <ac:spMk id="327" creationId="{EAA2679B-8922-1368-7585-A5D21CFC5AE2}"/>
          </ac:spMkLst>
        </pc:spChg>
        <pc:spChg chg="add mod">
          <ac:chgData name="Philippe Karan" userId="c2e8f618-9ffe-4e23-aa52-34539506ef1c" providerId="ADAL" clId="{E8F4D8F7-B644-4C90-B48F-865583813CD9}" dt="2023-04-21T18:15:50.070" v="11390" actId="1076"/>
          <ac:spMkLst>
            <pc:docMk/>
            <pc:sldMk cId="45357084" sldId="346"/>
            <ac:spMk id="328" creationId="{FDAB5489-1ABE-27AD-ADCD-E71CD6F68C70}"/>
          </ac:spMkLst>
        </pc:spChg>
        <pc:spChg chg="add mod">
          <ac:chgData name="Philippe Karan" userId="c2e8f618-9ffe-4e23-aa52-34539506ef1c" providerId="ADAL" clId="{E8F4D8F7-B644-4C90-B48F-865583813CD9}" dt="2023-04-21T18:15:50.070" v="11390" actId="1076"/>
          <ac:spMkLst>
            <pc:docMk/>
            <pc:sldMk cId="45357084" sldId="346"/>
            <ac:spMk id="329" creationId="{259BDA44-65B3-9DDE-43C2-7FFD5F94FDB2}"/>
          </ac:spMkLst>
        </pc:spChg>
        <pc:spChg chg="add mod">
          <ac:chgData name="Philippe Karan" userId="c2e8f618-9ffe-4e23-aa52-34539506ef1c" providerId="ADAL" clId="{E8F4D8F7-B644-4C90-B48F-865583813CD9}" dt="2023-04-21T18:15:50.070" v="11390" actId="1076"/>
          <ac:spMkLst>
            <pc:docMk/>
            <pc:sldMk cId="45357084" sldId="346"/>
            <ac:spMk id="330" creationId="{AC77F033-D1D0-ADA3-A48D-80B3D410C49D}"/>
          </ac:spMkLst>
        </pc:spChg>
        <pc:spChg chg="add mod">
          <ac:chgData name="Philippe Karan" userId="c2e8f618-9ffe-4e23-aa52-34539506ef1c" providerId="ADAL" clId="{E8F4D8F7-B644-4C90-B48F-865583813CD9}" dt="2023-04-21T18:15:50.070" v="11390" actId="1076"/>
          <ac:spMkLst>
            <pc:docMk/>
            <pc:sldMk cId="45357084" sldId="346"/>
            <ac:spMk id="331" creationId="{B2E40177-0732-5611-1D92-72AD80783B1C}"/>
          </ac:spMkLst>
        </pc:spChg>
        <pc:spChg chg="add mod">
          <ac:chgData name="Philippe Karan" userId="c2e8f618-9ffe-4e23-aa52-34539506ef1c" providerId="ADAL" clId="{E8F4D8F7-B644-4C90-B48F-865583813CD9}" dt="2023-04-21T18:15:50.070" v="11390" actId="1076"/>
          <ac:spMkLst>
            <pc:docMk/>
            <pc:sldMk cId="45357084" sldId="346"/>
            <ac:spMk id="332" creationId="{A9AA9A61-1955-5B0F-568B-A556190FF4A2}"/>
          </ac:spMkLst>
        </pc:spChg>
        <pc:spChg chg="add mod">
          <ac:chgData name="Philippe Karan" userId="c2e8f618-9ffe-4e23-aa52-34539506ef1c" providerId="ADAL" clId="{E8F4D8F7-B644-4C90-B48F-865583813CD9}" dt="2023-04-21T18:15:50.070" v="11390" actId="1076"/>
          <ac:spMkLst>
            <pc:docMk/>
            <pc:sldMk cId="45357084" sldId="346"/>
            <ac:spMk id="333" creationId="{56A59BEF-5D58-E26E-6A46-962BC806013C}"/>
          </ac:spMkLst>
        </pc:spChg>
        <pc:spChg chg="add mod">
          <ac:chgData name="Philippe Karan" userId="c2e8f618-9ffe-4e23-aa52-34539506ef1c" providerId="ADAL" clId="{E8F4D8F7-B644-4C90-B48F-865583813CD9}" dt="2023-04-21T18:15:50.070" v="11390" actId="1076"/>
          <ac:spMkLst>
            <pc:docMk/>
            <pc:sldMk cId="45357084" sldId="346"/>
            <ac:spMk id="334" creationId="{B9C76FFB-3E92-156A-F4EE-3D0FA58F5E09}"/>
          </ac:spMkLst>
        </pc:spChg>
        <pc:spChg chg="add mod">
          <ac:chgData name="Philippe Karan" userId="c2e8f618-9ffe-4e23-aa52-34539506ef1c" providerId="ADAL" clId="{E8F4D8F7-B644-4C90-B48F-865583813CD9}" dt="2023-04-21T18:15:50.070" v="11390" actId="1076"/>
          <ac:spMkLst>
            <pc:docMk/>
            <pc:sldMk cId="45357084" sldId="346"/>
            <ac:spMk id="335" creationId="{8C28ACCB-9C7A-ED92-6E14-6B1209DA2BC1}"/>
          </ac:spMkLst>
        </pc:spChg>
        <pc:spChg chg="add mod">
          <ac:chgData name="Philippe Karan" userId="c2e8f618-9ffe-4e23-aa52-34539506ef1c" providerId="ADAL" clId="{E8F4D8F7-B644-4C90-B48F-865583813CD9}" dt="2023-04-21T18:15:50.070" v="11390" actId="1076"/>
          <ac:spMkLst>
            <pc:docMk/>
            <pc:sldMk cId="45357084" sldId="346"/>
            <ac:spMk id="336" creationId="{A656328C-FA11-706F-E15C-B2401E25AFB2}"/>
          </ac:spMkLst>
        </pc:spChg>
        <pc:spChg chg="add mod">
          <ac:chgData name="Philippe Karan" userId="c2e8f618-9ffe-4e23-aa52-34539506ef1c" providerId="ADAL" clId="{E8F4D8F7-B644-4C90-B48F-865583813CD9}" dt="2023-04-21T18:15:50.070" v="11390" actId="1076"/>
          <ac:spMkLst>
            <pc:docMk/>
            <pc:sldMk cId="45357084" sldId="346"/>
            <ac:spMk id="337" creationId="{FAD3E783-A44D-1278-5B71-89502899CB82}"/>
          </ac:spMkLst>
        </pc:spChg>
        <pc:spChg chg="add mod">
          <ac:chgData name="Philippe Karan" userId="c2e8f618-9ffe-4e23-aa52-34539506ef1c" providerId="ADAL" clId="{E8F4D8F7-B644-4C90-B48F-865583813CD9}" dt="2023-04-21T18:15:50.070" v="11390" actId="1076"/>
          <ac:spMkLst>
            <pc:docMk/>
            <pc:sldMk cId="45357084" sldId="346"/>
            <ac:spMk id="338" creationId="{7109A230-77CD-33EA-9759-00E2CB3E7FC5}"/>
          </ac:spMkLst>
        </pc:spChg>
        <pc:spChg chg="add mod">
          <ac:chgData name="Philippe Karan" userId="c2e8f618-9ffe-4e23-aa52-34539506ef1c" providerId="ADAL" clId="{E8F4D8F7-B644-4C90-B48F-865583813CD9}" dt="2023-04-21T18:15:50.070" v="11390" actId="1076"/>
          <ac:spMkLst>
            <pc:docMk/>
            <pc:sldMk cId="45357084" sldId="346"/>
            <ac:spMk id="339" creationId="{E9008257-4C9B-61F4-9301-D2D3293815DA}"/>
          </ac:spMkLst>
        </pc:spChg>
        <pc:spChg chg="add mod">
          <ac:chgData name="Philippe Karan" userId="c2e8f618-9ffe-4e23-aa52-34539506ef1c" providerId="ADAL" clId="{E8F4D8F7-B644-4C90-B48F-865583813CD9}" dt="2023-04-21T18:15:50.070" v="11390" actId="1076"/>
          <ac:spMkLst>
            <pc:docMk/>
            <pc:sldMk cId="45357084" sldId="346"/>
            <ac:spMk id="340" creationId="{ECC6B963-42B6-5173-780A-455FEBF88EAB}"/>
          </ac:spMkLst>
        </pc:spChg>
        <pc:spChg chg="add mod">
          <ac:chgData name="Philippe Karan" userId="c2e8f618-9ffe-4e23-aa52-34539506ef1c" providerId="ADAL" clId="{E8F4D8F7-B644-4C90-B48F-865583813CD9}" dt="2023-04-21T18:15:50.070" v="11390" actId="1076"/>
          <ac:spMkLst>
            <pc:docMk/>
            <pc:sldMk cId="45357084" sldId="346"/>
            <ac:spMk id="341" creationId="{6C347225-8FD7-3247-D073-8544A3763DFF}"/>
          </ac:spMkLst>
        </pc:spChg>
        <pc:spChg chg="add mod">
          <ac:chgData name="Philippe Karan" userId="c2e8f618-9ffe-4e23-aa52-34539506ef1c" providerId="ADAL" clId="{E8F4D8F7-B644-4C90-B48F-865583813CD9}" dt="2023-04-21T18:15:50.070" v="11390" actId="1076"/>
          <ac:spMkLst>
            <pc:docMk/>
            <pc:sldMk cId="45357084" sldId="346"/>
            <ac:spMk id="342" creationId="{20D927C6-2C77-8886-E9B7-FD8CB4A3D80F}"/>
          </ac:spMkLst>
        </pc:spChg>
        <pc:spChg chg="add mod">
          <ac:chgData name="Philippe Karan" userId="c2e8f618-9ffe-4e23-aa52-34539506ef1c" providerId="ADAL" clId="{E8F4D8F7-B644-4C90-B48F-865583813CD9}" dt="2023-04-21T18:15:50.070" v="11390" actId="1076"/>
          <ac:spMkLst>
            <pc:docMk/>
            <pc:sldMk cId="45357084" sldId="346"/>
            <ac:spMk id="343" creationId="{35702E68-3314-A32D-D7CF-AA3A54C64C85}"/>
          </ac:spMkLst>
        </pc:spChg>
        <pc:spChg chg="add mod">
          <ac:chgData name="Philippe Karan" userId="c2e8f618-9ffe-4e23-aa52-34539506ef1c" providerId="ADAL" clId="{E8F4D8F7-B644-4C90-B48F-865583813CD9}" dt="2023-04-21T18:15:50.070" v="11390" actId="1076"/>
          <ac:spMkLst>
            <pc:docMk/>
            <pc:sldMk cId="45357084" sldId="346"/>
            <ac:spMk id="344" creationId="{4FF0E8CC-617C-A1B9-797F-F4422386EBD8}"/>
          </ac:spMkLst>
        </pc:spChg>
        <pc:spChg chg="add mod">
          <ac:chgData name="Philippe Karan" userId="c2e8f618-9ffe-4e23-aa52-34539506ef1c" providerId="ADAL" clId="{E8F4D8F7-B644-4C90-B48F-865583813CD9}" dt="2023-04-21T18:15:50.070" v="11390" actId="1076"/>
          <ac:spMkLst>
            <pc:docMk/>
            <pc:sldMk cId="45357084" sldId="346"/>
            <ac:spMk id="345" creationId="{B836976E-117B-E463-EC25-3883F0C59E34}"/>
          </ac:spMkLst>
        </pc:spChg>
        <pc:spChg chg="add mod">
          <ac:chgData name="Philippe Karan" userId="c2e8f618-9ffe-4e23-aa52-34539506ef1c" providerId="ADAL" clId="{E8F4D8F7-B644-4C90-B48F-865583813CD9}" dt="2023-04-21T18:15:50.070" v="11390" actId="1076"/>
          <ac:spMkLst>
            <pc:docMk/>
            <pc:sldMk cId="45357084" sldId="346"/>
            <ac:spMk id="346" creationId="{91FCEE02-D7B1-1CF4-8239-10CDDC68BEE3}"/>
          </ac:spMkLst>
        </pc:spChg>
        <pc:spChg chg="add mod">
          <ac:chgData name="Philippe Karan" userId="c2e8f618-9ffe-4e23-aa52-34539506ef1c" providerId="ADAL" clId="{E8F4D8F7-B644-4C90-B48F-865583813CD9}" dt="2023-04-21T18:15:50.070" v="11390" actId="1076"/>
          <ac:spMkLst>
            <pc:docMk/>
            <pc:sldMk cId="45357084" sldId="346"/>
            <ac:spMk id="347" creationId="{AEB235F7-0093-3D94-75DE-A18A5041F25B}"/>
          </ac:spMkLst>
        </pc:spChg>
        <pc:spChg chg="add mod">
          <ac:chgData name="Philippe Karan" userId="c2e8f618-9ffe-4e23-aa52-34539506ef1c" providerId="ADAL" clId="{E8F4D8F7-B644-4C90-B48F-865583813CD9}" dt="2023-04-21T18:15:50.070" v="11390" actId="1076"/>
          <ac:spMkLst>
            <pc:docMk/>
            <pc:sldMk cId="45357084" sldId="346"/>
            <ac:spMk id="352" creationId="{F3464E4F-377E-19E7-048C-0250044C6357}"/>
          </ac:spMkLst>
        </pc:spChg>
        <pc:spChg chg="add mod">
          <ac:chgData name="Philippe Karan" userId="c2e8f618-9ffe-4e23-aa52-34539506ef1c" providerId="ADAL" clId="{E8F4D8F7-B644-4C90-B48F-865583813CD9}" dt="2023-04-21T18:15:50.070" v="11390" actId="1076"/>
          <ac:spMkLst>
            <pc:docMk/>
            <pc:sldMk cId="45357084" sldId="346"/>
            <ac:spMk id="353" creationId="{ABB7D482-2EAF-0B89-9333-A42D7F5077D3}"/>
          </ac:spMkLst>
        </pc:spChg>
        <pc:spChg chg="add mod">
          <ac:chgData name="Philippe Karan" userId="c2e8f618-9ffe-4e23-aa52-34539506ef1c" providerId="ADAL" clId="{E8F4D8F7-B644-4C90-B48F-865583813CD9}" dt="2023-04-21T18:15:50.070" v="11390" actId="1076"/>
          <ac:spMkLst>
            <pc:docMk/>
            <pc:sldMk cId="45357084" sldId="346"/>
            <ac:spMk id="354" creationId="{40C29315-2E1B-5522-87B3-679C6C6C328D}"/>
          </ac:spMkLst>
        </pc:spChg>
        <pc:spChg chg="add mod">
          <ac:chgData name="Philippe Karan" userId="c2e8f618-9ffe-4e23-aa52-34539506ef1c" providerId="ADAL" clId="{E8F4D8F7-B644-4C90-B48F-865583813CD9}" dt="2023-04-21T18:15:50.070" v="11390" actId="1076"/>
          <ac:spMkLst>
            <pc:docMk/>
            <pc:sldMk cId="45357084" sldId="346"/>
            <ac:spMk id="355" creationId="{C968854F-434A-749C-00EA-60F4275C31D9}"/>
          </ac:spMkLst>
        </pc:spChg>
        <pc:spChg chg="add mod">
          <ac:chgData name="Philippe Karan" userId="c2e8f618-9ffe-4e23-aa52-34539506ef1c" providerId="ADAL" clId="{E8F4D8F7-B644-4C90-B48F-865583813CD9}" dt="2023-04-21T18:15:50.070" v="11390" actId="1076"/>
          <ac:spMkLst>
            <pc:docMk/>
            <pc:sldMk cId="45357084" sldId="346"/>
            <ac:spMk id="356" creationId="{E7486E5E-6D10-21C2-8F4B-4119C8CFFAEA}"/>
          </ac:spMkLst>
        </pc:spChg>
        <pc:spChg chg="add mod">
          <ac:chgData name="Philippe Karan" userId="c2e8f618-9ffe-4e23-aa52-34539506ef1c" providerId="ADAL" clId="{E8F4D8F7-B644-4C90-B48F-865583813CD9}" dt="2023-04-21T18:15:50.070" v="11390" actId="1076"/>
          <ac:spMkLst>
            <pc:docMk/>
            <pc:sldMk cId="45357084" sldId="346"/>
            <ac:spMk id="357" creationId="{CC9D14AB-97E6-9CF3-FC80-08EE330C5225}"/>
          </ac:spMkLst>
        </pc:spChg>
        <pc:spChg chg="add mod">
          <ac:chgData name="Philippe Karan" userId="c2e8f618-9ffe-4e23-aa52-34539506ef1c" providerId="ADAL" clId="{E8F4D8F7-B644-4C90-B48F-865583813CD9}" dt="2023-04-21T18:15:50.070" v="11390" actId="1076"/>
          <ac:spMkLst>
            <pc:docMk/>
            <pc:sldMk cId="45357084" sldId="346"/>
            <ac:spMk id="358" creationId="{A9889C60-FD5F-F4B8-4E4E-F107FB7E65E1}"/>
          </ac:spMkLst>
        </pc:spChg>
        <pc:spChg chg="add mod">
          <ac:chgData name="Philippe Karan" userId="c2e8f618-9ffe-4e23-aa52-34539506ef1c" providerId="ADAL" clId="{E8F4D8F7-B644-4C90-B48F-865583813CD9}" dt="2023-04-21T18:15:50.070" v="11390" actId="1076"/>
          <ac:spMkLst>
            <pc:docMk/>
            <pc:sldMk cId="45357084" sldId="346"/>
            <ac:spMk id="359" creationId="{586ADCCF-F847-A1CA-92C5-C24781C82C9D}"/>
          </ac:spMkLst>
        </pc:spChg>
        <pc:spChg chg="add mod">
          <ac:chgData name="Philippe Karan" userId="c2e8f618-9ffe-4e23-aa52-34539506ef1c" providerId="ADAL" clId="{E8F4D8F7-B644-4C90-B48F-865583813CD9}" dt="2023-04-21T18:15:50.070" v="11390" actId="1076"/>
          <ac:spMkLst>
            <pc:docMk/>
            <pc:sldMk cId="45357084" sldId="346"/>
            <ac:spMk id="360" creationId="{4F44FAFE-CD57-0788-8901-2A826CCE1166}"/>
          </ac:spMkLst>
        </pc:spChg>
        <pc:spChg chg="add mod">
          <ac:chgData name="Philippe Karan" userId="c2e8f618-9ffe-4e23-aa52-34539506ef1c" providerId="ADAL" clId="{E8F4D8F7-B644-4C90-B48F-865583813CD9}" dt="2023-04-21T18:15:50.070" v="11390" actId="1076"/>
          <ac:spMkLst>
            <pc:docMk/>
            <pc:sldMk cId="45357084" sldId="346"/>
            <ac:spMk id="361" creationId="{D569826A-7BC5-7BC9-9F2C-72A7936D4565}"/>
          </ac:spMkLst>
        </pc:spChg>
        <pc:spChg chg="add mod">
          <ac:chgData name="Philippe Karan" userId="c2e8f618-9ffe-4e23-aa52-34539506ef1c" providerId="ADAL" clId="{E8F4D8F7-B644-4C90-B48F-865583813CD9}" dt="2023-04-21T18:15:50.070" v="11390" actId="1076"/>
          <ac:spMkLst>
            <pc:docMk/>
            <pc:sldMk cId="45357084" sldId="346"/>
            <ac:spMk id="362" creationId="{54F3D78B-EEF6-AEF3-C5F1-85DAA109DEC6}"/>
          </ac:spMkLst>
        </pc:spChg>
        <pc:spChg chg="add mod">
          <ac:chgData name="Philippe Karan" userId="c2e8f618-9ffe-4e23-aa52-34539506ef1c" providerId="ADAL" clId="{E8F4D8F7-B644-4C90-B48F-865583813CD9}" dt="2023-04-21T18:15:50.070" v="11390" actId="1076"/>
          <ac:spMkLst>
            <pc:docMk/>
            <pc:sldMk cId="45357084" sldId="346"/>
            <ac:spMk id="363" creationId="{A66CB137-7C16-12E3-F0C0-3081E31F5A68}"/>
          </ac:spMkLst>
        </pc:spChg>
        <pc:spChg chg="add mod">
          <ac:chgData name="Philippe Karan" userId="c2e8f618-9ffe-4e23-aa52-34539506ef1c" providerId="ADAL" clId="{E8F4D8F7-B644-4C90-B48F-865583813CD9}" dt="2023-04-21T18:15:50.070" v="11390" actId="1076"/>
          <ac:spMkLst>
            <pc:docMk/>
            <pc:sldMk cId="45357084" sldId="346"/>
            <ac:spMk id="364" creationId="{2A668632-C424-98AE-E248-95C21EB126D4}"/>
          </ac:spMkLst>
        </pc:spChg>
        <pc:spChg chg="add mod">
          <ac:chgData name="Philippe Karan" userId="c2e8f618-9ffe-4e23-aa52-34539506ef1c" providerId="ADAL" clId="{E8F4D8F7-B644-4C90-B48F-865583813CD9}" dt="2023-04-21T18:15:50.070" v="11390" actId="1076"/>
          <ac:spMkLst>
            <pc:docMk/>
            <pc:sldMk cId="45357084" sldId="346"/>
            <ac:spMk id="365" creationId="{565B409A-9598-0A6E-1FA1-E977FEFBEF86}"/>
          </ac:spMkLst>
        </pc:spChg>
        <pc:spChg chg="add mod">
          <ac:chgData name="Philippe Karan" userId="c2e8f618-9ffe-4e23-aa52-34539506ef1c" providerId="ADAL" clId="{E8F4D8F7-B644-4C90-B48F-865583813CD9}" dt="2023-04-21T18:15:50.070" v="11390" actId="1076"/>
          <ac:spMkLst>
            <pc:docMk/>
            <pc:sldMk cId="45357084" sldId="346"/>
            <ac:spMk id="366" creationId="{AA9F6504-309F-BB6B-7176-B4EA2F89747A}"/>
          </ac:spMkLst>
        </pc:spChg>
        <pc:spChg chg="add mod">
          <ac:chgData name="Philippe Karan" userId="c2e8f618-9ffe-4e23-aa52-34539506ef1c" providerId="ADAL" clId="{E8F4D8F7-B644-4C90-B48F-865583813CD9}" dt="2023-04-21T18:15:50.070" v="11390" actId="1076"/>
          <ac:spMkLst>
            <pc:docMk/>
            <pc:sldMk cId="45357084" sldId="346"/>
            <ac:spMk id="367" creationId="{6A30521B-DB26-A70D-66D0-94962434AF9E}"/>
          </ac:spMkLst>
        </pc:spChg>
        <pc:spChg chg="add mod">
          <ac:chgData name="Philippe Karan" userId="c2e8f618-9ffe-4e23-aa52-34539506ef1c" providerId="ADAL" clId="{E8F4D8F7-B644-4C90-B48F-865583813CD9}" dt="2023-04-21T18:15:50.070" v="11390" actId="1076"/>
          <ac:spMkLst>
            <pc:docMk/>
            <pc:sldMk cId="45357084" sldId="346"/>
            <ac:spMk id="368" creationId="{5551FE9D-5B3B-7BD3-F163-BDCB595C1DCD}"/>
          </ac:spMkLst>
        </pc:spChg>
        <pc:spChg chg="add mod">
          <ac:chgData name="Philippe Karan" userId="c2e8f618-9ffe-4e23-aa52-34539506ef1c" providerId="ADAL" clId="{E8F4D8F7-B644-4C90-B48F-865583813CD9}" dt="2023-04-21T18:15:50.070" v="11390" actId="1076"/>
          <ac:spMkLst>
            <pc:docMk/>
            <pc:sldMk cId="45357084" sldId="346"/>
            <ac:spMk id="369" creationId="{80482276-E152-0DFB-C47A-9F4B78609036}"/>
          </ac:spMkLst>
        </pc:spChg>
        <pc:spChg chg="add mod">
          <ac:chgData name="Philippe Karan" userId="c2e8f618-9ffe-4e23-aa52-34539506ef1c" providerId="ADAL" clId="{E8F4D8F7-B644-4C90-B48F-865583813CD9}" dt="2023-04-21T18:15:50.070" v="11390" actId="1076"/>
          <ac:spMkLst>
            <pc:docMk/>
            <pc:sldMk cId="45357084" sldId="346"/>
            <ac:spMk id="370" creationId="{230F68E4-D740-1269-08A2-5718A5EAD5FD}"/>
          </ac:spMkLst>
        </pc:spChg>
        <pc:spChg chg="add mod">
          <ac:chgData name="Philippe Karan" userId="c2e8f618-9ffe-4e23-aa52-34539506ef1c" providerId="ADAL" clId="{E8F4D8F7-B644-4C90-B48F-865583813CD9}" dt="2023-04-21T18:15:50.070" v="11390" actId="1076"/>
          <ac:spMkLst>
            <pc:docMk/>
            <pc:sldMk cId="45357084" sldId="346"/>
            <ac:spMk id="371" creationId="{65CD2920-7788-508B-BCAD-9E617917CF2F}"/>
          </ac:spMkLst>
        </pc:spChg>
        <pc:spChg chg="add mod">
          <ac:chgData name="Philippe Karan" userId="c2e8f618-9ffe-4e23-aa52-34539506ef1c" providerId="ADAL" clId="{E8F4D8F7-B644-4C90-B48F-865583813CD9}" dt="2023-04-21T18:15:50.070" v="11390" actId="1076"/>
          <ac:spMkLst>
            <pc:docMk/>
            <pc:sldMk cId="45357084" sldId="346"/>
            <ac:spMk id="372" creationId="{43AA8B35-452E-8DAE-0268-98B62B9A1A27}"/>
          </ac:spMkLst>
        </pc:spChg>
        <pc:spChg chg="add mod">
          <ac:chgData name="Philippe Karan" userId="c2e8f618-9ffe-4e23-aa52-34539506ef1c" providerId="ADAL" clId="{E8F4D8F7-B644-4C90-B48F-865583813CD9}" dt="2023-04-21T18:15:50.070" v="11390" actId="1076"/>
          <ac:spMkLst>
            <pc:docMk/>
            <pc:sldMk cId="45357084" sldId="346"/>
            <ac:spMk id="373" creationId="{3DE2CF8B-D1F9-EC51-9991-6CABF2FDA489}"/>
          </ac:spMkLst>
        </pc:spChg>
        <pc:spChg chg="add mod">
          <ac:chgData name="Philippe Karan" userId="c2e8f618-9ffe-4e23-aa52-34539506ef1c" providerId="ADAL" clId="{E8F4D8F7-B644-4C90-B48F-865583813CD9}" dt="2023-04-21T18:15:50.070" v="11390" actId="1076"/>
          <ac:spMkLst>
            <pc:docMk/>
            <pc:sldMk cId="45357084" sldId="346"/>
            <ac:spMk id="374" creationId="{81E0365B-21DC-19C2-A023-D100DD93D5FA}"/>
          </ac:spMkLst>
        </pc:spChg>
        <pc:spChg chg="add mod">
          <ac:chgData name="Philippe Karan" userId="c2e8f618-9ffe-4e23-aa52-34539506ef1c" providerId="ADAL" clId="{E8F4D8F7-B644-4C90-B48F-865583813CD9}" dt="2023-04-21T18:15:50.070" v="11390" actId="1076"/>
          <ac:spMkLst>
            <pc:docMk/>
            <pc:sldMk cId="45357084" sldId="346"/>
            <ac:spMk id="375" creationId="{F1C11FDE-C8CC-E103-CFFB-739321926999}"/>
          </ac:spMkLst>
        </pc:spChg>
        <pc:spChg chg="add mod">
          <ac:chgData name="Philippe Karan" userId="c2e8f618-9ffe-4e23-aa52-34539506ef1c" providerId="ADAL" clId="{E8F4D8F7-B644-4C90-B48F-865583813CD9}" dt="2023-04-21T18:15:50.070" v="11390" actId="1076"/>
          <ac:spMkLst>
            <pc:docMk/>
            <pc:sldMk cId="45357084" sldId="346"/>
            <ac:spMk id="376" creationId="{48163080-BF03-ADB4-9127-F07659F630E0}"/>
          </ac:spMkLst>
        </pc:spChg>
        <pc:spChg chg="add mod">
          <ac:chgData name="Philippe Karan" userId="c2e8f618-9ffe-4e23-aa52-34539506ef1c" providerId="ADAL" clId="{E8F4D8F7-B644-4C90-B48F-865583813CD9}" dt="2023-04-21T18:15:50.070" v="11390" actId="1076"/>
          <ac:spMkLst>
            <pc:docMk/>
            <pc:sldMk cId="45357084" sldId="346"/>
            <ac:spMk id="377" creationId="{7D38E3CB-BD3E-8C63-3936-02975F46BFC9}"/>
          </ac:spMkLst>
        </pc:spChg>
        <pc:spChg chg="add mod">
          <ac:chgData name="Philippe Karan" userId="c2e8f618-9ffe-4e23-aa52-34539506ef1c" providerId="ADAL" clId="{E8F4D8F7-B644-4C90-B48F-865583813CD9}" dt="2023-04-21T18:15:50.070" v="11390" actId="1076"/>
          <ac:spMkLst>
            <pc:docMk/>
            <pc:sldMk cId="45357084" sldId="346"/>
            <ac:spMk id="378" creationId="{53587940-D0D2-300F-D549-7DE60253BD71}"/>
          </ac:spMkLst>
        </pc:spChg>
        <pc:spChg chg="add mod">
          <ac:chgData name="Philippe Karan" userId="c2e8f618-9ffe-4e23-aa52-34539506ef1c" providerId="ADAL" clId="{E8F4D8F7-B644-4C90-B48F-865583813CD9}" dt="2023-04-21T18:15:50.070" v="11390" actId="1076"/>
          <ac:spMkLst>
            <pc:docMk/>
            <pc:sldMk cId="45357084" sldId="346"/>
            <ac:spMk id="379" creationId="{149A419F-34F9-F67D-947E-32A3E4DA8F3B}"/>
          </ac:spMkLst>
        </pc:spChg>
        <pc:spChg chg="add mod">
          <ac:chgData name="Philippe Karan" userId="c2e8f618-9ffe-4e23-aa52-34539506ef1c" providerId="ADAL" clId="{E8F4D8F7-B644-4C90-B48F-865583813CD9}" dt="2023-04-21T18:15:50.070" v="11390" actId="1076"/>
          <ac:spMkLst>
            <pc:docMk/>
            <pc:sldMk cId="45357084" sldId="346"/>
            <ac:spMk id="384" creationId="{7E67791C-D48E-AF2C-BB35-274B8FB16160}"/>
          </ac:spMkLst>
        </pc:spChg>
        <pc:spChg chg="add mod">
          <ac:chgData name="Philippe Karan" userId="c2e8f618-9ffe-4e23-aa52-34539506ef1c" providerId="ADAL" clId="{E8F4D8F7-B644-4C90-B48F-865583813CD9}" dt="2023-04-21T18:15:50.070" v="11390" actId="1076"/>
          <ac:spMkLst>
            <pc:docMk/>
            <pc:sldMk cId="45357084" sldId="346"/>
            <ac:spMk id="385" creationId="{EC4B18CD-0DDB-A186-C47B-C24717015232}"/>
          </ac:spMkLst>
        </pc:spChg>
        <pc:spChg chg="add mod">
          <ac:chgData name="Philippe Karan" userId="c2e8f618-9ffe-4e23-aa52-34539506ef1c" providerId="ADAL" clId="{E8F4D8F7-B644-4C90-B48F-865583813CD9}" dt="2023-04-21T18:15:50.070" v="11390" actId="1076"/>
          <ac:spMkLst>
            <pc:docMk/>
            <pc:sldMk cId="45357084" sldId="346"/>
            <ac:spMk id="386" creationId="{1C482989-AF17-CB1F-B73D-717B1D54A709}"/>
          </ac:spMkLst>
        </pc:spChg>
        <pc:spChg chg="add mod">
          <ac:chgData name="Philippe Karan" userId="c2e8f618-9ffe-4e23-aa52-34539506ef1c" providerId="ADAL" clId="{E8F4D8F7-B644-4C90-B48F-865583813CD9}" dt="2023-04-21T18:15:50.070" v="11390" actId="1076"/>
          <ac:spMkLst>
            <pc:docMk/>
            <pc:sldMk cId="45357084" sldId="346"/>
            <ac:spMk id="387" creationId="{7E8E1A16-9D37-F01F-6D09-489B733E4443}"/>
          </ac:spMkLst>
        </pc:spChg>
        <pc:spChg chg="add mod">
          <ac:chgData name="Philippe Karan" userId="c2e8f618-9ffe-4e23-aa52-34539506ef1c" providerId="ADAL" clId="{E8F4D8F7-B644-4C90-B48F-865583813CD9}" dt="2023-04-21T18:15:50.070" v="11390" actId="1076"/>
          <ac:spMkLst>
            <pc:docMk/>
            <pc:sldMk cId="45357084" sldId="346"/>
            <ac:spMk id="388" creationId="{B81CAB77-6EBB-B0F0-BC06-D427102835B1}"/>
          </ac:spMkLst>
        </pc:spChg>
        <pc:spChg chg="add mod">
          <ac:chgData name="Philippe Karan" userId="c2e8f618-9ffe-4e23-aa52-34539506ef1c" providerId="ADAL" clId="{E8F4D8F7-B644-4C90-B48F-865583813CD9}" dt="2023-04-21T18:15:50.070" v="11390" actId="1076"/>
          <ac:spMkLst>
            <pc:docMk/>
            <pc:sldMk cId="45357084" sldId="346"/>
            <ac:spMk id="389" creationId="{0E0D4F98-108E-B72E-7EEE-C4096A4D6E3D}"/>
          </ac:spMkLst>
        </pc:spChg>
        <pc:spChg chg="add mod">
          <ac:chgData name="Philippe Karan" userId="c2e8f618-9ffe-4e23-aa52-34539506ef1c" providerId="ADAL" clId="{E8F4D8F7-B644-4C90-B48F-865583813CD9}" dt="2023-04-21T18:15:50.070" v="11390" actId="1076"/>
          <ac:spMkLst>
            <pc:docMk/>
            <pc:sldMk cId="45357084" sldId="346"/>
            <ac:spMk id="390" creationId="{E9607CB2-5289-16E1-DAAF-FE2096CF1EF3}"/>
          </ac:spMkLst>
        </pc:spChg>
        <pc:spChg chg="add mod">
          <ac:chgData name="Philippe Karan" userId="c2e8f618-9ffe-4e23-aa52-34539506ef1c" providerId="ADAL" clId="{E8F4D8F7-B644-4C90-B48F-865583813CD9}" dt="2023-04-21T18:15:50.070" v="11390" actId="1076"/>
          <ac:spMkLst>
            <pc:docMk/>
            <pc:sldMk cId="45357084" sldId="346"/>
            <ac:spMk id="391" creationId="{32F36171-869C-D8CD-27FF-FCAD0608C6AC}"/>
          </ac:spMkLst>
        </pc:spChg>
        <pc:spChg chg="add mod">
          <ac:chgData name="Philippe Karan" userId="c2e8f618-9ffe-4e23-aa52-34539506ef1c" providerId="ADAL" clId="{E8F4D8F7-B644-4C90-B48F-865583813CD9}" dt="2023-04-21T18:15:50.070" v="11390" actId="1076"/>
          <ac:spMkLst>
            <pc:docMk/>
            <pc:sldMk cId="45357084" sldId="346"/>
            <ac:spMk id="392" creationId="{D19DC548-110F-81B0-D953-9DB3CA8D820F}"/>
          </ac:spMkLst>
        </pc:spChg>
        <pc:spChg chg="add mod">
          <ac:chgData name="Philippe Karan" userId="c2e8f618-9ffe-4e23-aa52-34539506ef1c" providerId="ADAL" clId="{E8F4D8F7-B644-4C90-B48F-865583813CD9}" dt="2023-04-21T18:15:50.070" v="11390" actId="1076"/>
          <ac:spMkLst>
            <pc:docMk/>
            <pc:sldMk cId="45357084" sldId="346"/>
            <ac:spMk id="393" creationId="{58E981C8-5F81-9A43-9A0A-7D230C03D6FB}"/>
          </ac:spMkLst>
        </pc:spChg>
        <pc:spChg chg="add mod">
          <ac:chgData name="Philippe Karan" userId="c2e8f618-9ffe-4e23-aa52-34539506ef1c" providerId="ADAL" clId="{E8F4D8F7-B644-4C90-B48F-865583813CD9}" dt="2023-04-21T18:15:50.070" v="11390" actId="1076"/>
          <ac:spMkLst>
            <pc:docMk/>
            <pc:sldMk cId="45357084" sldId="346"/>
            <ac:spMk id="394" creationId="{856F471C-BAFF-DC58-A2AA-7E0A3BC81397}"/>
          </ac:spMkLst>
        </pc:spChg>
        <pc:spChg chg="add mod">
          <ac:chgData name="Philippe Karan" userId="c2e8f618-9ffe-4e23-aa52-34539506ef1c" providerId="ADAL" clId="{E8F4D8F7-B644-4C90-B48F-865583813CD9}" dt="2023-04-21T18:15:50.070" v="11390" actId="1076"/>
          <ac:spMkLst>
            <pc:docMk/>
            <pc:sldMk cId="45357084" sldId="346"/>
            <ac:spMk id="395" creationId="{E4F644CA-1D11-D5B9-11DE-7CB5B501E26C}"/>
          </ac:spMkLst>
        </pc:spChg>
        <pc:spChg chg="add mod">
          <ac:chgData name="Philippe Karan" userId="c2e8f618-9ffe-4e23-aa52-34539506ef1c" providerId="ADAL" clId="{E8F4D8F7-B644-4C90-B48F-865583813CD9}" dt="2023-04-21T18:15:50.070" v="11390" actId="1076"/>
          <ac:spMkLst>
            <pc:docMk/>
            <pc:sldMk cId="45357084" sldId="346"/>
            <ac:spMk id="396" creationId="{1E52B056-22E3-E235-3381-68B88001C32F}"/>
          </ac:spMkLst>
        </pc:spChg>
        <pc:spChg chg="add mod">
          <ac:chgData name="Philippe Karan" userId="c2e8f618-9ffe-4e23-aa52-34539506ef1c" providerId="ADAL" clId="{E8F4D8F7-B644-4C90-B48F-865583813CD9}" dt="2023-04-21T18:15:50.070" v="11390" actId="1076"/>
          <ac:spMkLst>
            <pc:docMk/>
            <pc:sldMk cId="45357084" sldId="346"/>
            <ac:spMk id="397" creationId="{3B860230-B000-5B6A-0A1E-0921A8AD5434}"/>
          </ac:spMkLst>
        </pc:spChg>
        <pc:spChg chg="add mod">
          <ac:chgData name="Philippe Karan" userId="c2e8f618-9ffe-4e23-aa52-34539506ef1c" providerId="ADAL" clId="{E8F4D8F7-B644-4C90-B48F-865583813CD9}" dt="2023-04-21T18:15:50.070" v="11390" actId="1076"/>
          <ac:spMkLst>
            <pc:docMk/>
            <pc:sldMk cId="45357084" sldId="346"/>
            <ac:spMk id="398" creationId="{26AE56D0-5382-6EEB-4218-591E4DAC6345}"/>
          </ac:spMkLst>
        </pc:spChg>
        <pc:spChg chg="add mod">
          <ac:chgData name="Philippe Karan" userId="c2e8f618-9ffe-4e23-aa52-34539506ef1c" providerId="ADAL" clId="{E8F4D8F7-B644-4C90-B48F-865583813CD9}" dt="2023-04-21T18:15:50.070" v="11390" actId="1076"/>
          <ac:spMkLst>
            <pc:docMk/>
            <pc:sldMk cId="45357084" sldId="346"/>
            <ac:spMk id="399" creationId="{114381A2-68CB-D259-EF25-3862EC4D2555}"/>
          </ac:spMkLst>
        </pc:spChg>
        <pc:spChg chg="add mod">
          <ac:chgData name="Philippe Karan" userId="c2e8f618-9ffe-4e23-aa52-34539506ef1c" providerId="ADAL" clId="{E8F4D8F7-B644-4C90-B48F-865583813CD9}" dt="2023-04-21T18:15:50.070" v="11390" actId="1076"/>
          <ac:spMkLst>
            <pc:docMk/>
            <pc:sldMk cId="45357084" sldId="346"/>
            <ac:spMk id="400" creationId="{5F0B9665-A422-FBB3-C4CA-BBD445AB6DA7}"/>
          </ac:spMkLst>
        </pc:spChg>
        <pc:spChg chg="add mod">
          <ac:chgData name="Philippe Karan" userId="c2e8f618-9ffe-4e23-aa52-34539506ef1c" providerId="ADAL" clId="{E8F4D8F7-B644-4C90-B48F-865583813CD9}" dt="2023-04-21T18:15:50.070" v="11390" actId="1076"/>
          <ac:spMkLst>
            <pc:docMk/>
            <pc:sldMk cId="45357084" sldId="346"/>
            <ac:spMk id="401" creationId="{41170AEB-C8BF-974B-A2D1-171CF455945D}"/>
          </ac:spMkLst>
        </pc:spChg>
        <pc:spChg chg="add mod">
          <ac:chgData name="Philippe Karan" userId="c2e8f618-9ffe-4e23-aa52-34539506ef1c" providerId="ADAL" clId="{E8F4D8F7-B644-4C90-B48F-865583813CD9}" dt="2023-04-21T18:15:50.070" v="11390" actId="1076"/>
          <ac:spMkLst>
            <pc:docMk/>
            <pc:sldMk cId="45357084" sldId="346"/>
            <ac:spMk id="402" creationId="{3734EAE0-F5CB-4C9E-5619-D30ECCDC3C80}"/>
          </ac:spMkLst>
        </pc:spChg>
        <pc:spChg chg="add mod">
          <ac:chgData name="Philippe Karan" userId="c2e8f618-9ffe-4e23-aa52-34539506ef1c" providerId="ADAL" clId="{E8F4D8F7-B644-4C90-B48F-865583813CD9}" dt="2023-04-21T18:15:50.070" v="11390" actId="1076"/>
          <ac:spMkLst>
            <pc:docMk/>
            <pc:sldMk cId="45357084" sldId="346"/>
            <ac:spMk id="403" creationId="{E0936D51-9491-23AE-EB69-EB8C299CC959}"/>
          </ac:spMkLst>
        </pc:spChg>
        <pc:spChg chg="add mod">
          <ac:chgData name="Philippe Karan" userId="c2e8f618-9ffe-4e23-aa52-34539506ef1c" providerId="ADAL" clId="{E8F4D8F7-B644-4C90-B48F-865583813CD9}" dt="2023-04-21T18:15:50.070" v="11390" actId="1076"/>
          <ac:spMkLst>
            <pc:docMk/>
            <pc:sldMk cId="45357084" sldId="346"/>
            <ac:spMk id="404" creationId="{F8CF13DE-670A-AEA1-0FCA-4B71B0873009}"/>
          </ac:spMkLst>
        </pc:spChg>
        <pc:spChg chg="add mod">
          <ac:chgData name="Philippe Karan" userId="c2e8f618-9ffe-4e23-aa52-34539506ef1c" providerId="ADAL" clId="{E8F4D8F7-B644-4C90-B48F-865583813CD9}" dt="2023-04-21T18:15:59.428" v="11401" actId="20577"/>
          <ac:spMkLst>
            <pc:docMk/>
            <pc:sldMk cId="45357084" sldId="346"/>
            <ac:spMk id="405" creationId="{B8F7AA55-F16C-107C-5335-C05F3AE5DE27}"/>
          </ac:spMkLst>
        </pc:spChg>
        <pc:spChg chg="add mod">
          <ac:chgData name="Philippe Karan" userId="c2e8f618-9ffe-4e23-aa52-34539506ef1c" providerId="ADAL" clId="{E8F4D8F7-B644-4C90-B48F-865583813CD9}" dt="2023-04-21T18:15:50.070" v="11390" actId="1076"/>
          <ac:spMkLst>
            <pc:docMk/>
            <pc:sldMk cId="45357084" sldId="346"/>
            <ac:spMk id="406" creationId="{4BC802EE-DEB2-1DB7-FF1C-930E89FD6EAC}"/>
          </ac:spMkLst>
        </pc:spChg>
        <pc:spChg chg="add mod">
          <ac:chgData name="Philippe Karan" userId="c2e8f618-9ffe-4e23-aa52-34539506ef1c" providerId="ADAL" clId="{E8F4D8F7-B644-4C90-B48F-865583813CD9}" dt="2023-04-21T18:15:50.070" v="11390" actId="1076"/>
          <ac:spMkLst>
            <pc:docMk/>
            <pc:sldMk cId="45357084" sldId="346"/>
            <ac:spMk id="407" creationId="{EC444A5C-5624-58B8-4299-DFCC3B707623}"/>
          </ac:spMkLst>
        </pc:spChg>
        <pc:spChg chg="add mod">
          <ac:chgData name="Philippe Karan" userId="c2e8f618-9ffe-4e23-aa52-34539506ef1c" providerId="ADAL" clId="{E8F4D8F7-B644-4C90-B48F-865583813CD9}" dt="2023-04-21T18:16:14.193" v="11416" actId="20577"/>
          <ac:spMkLst>
            <pc:docMk/>
            <pc:sldMk cId="45357084" sldId="346"/>
            <ac:spMk id="408" creationId="{179E9037-3351-D5DA-1F7B-8E814C223A17}"/>
          </ac:spMkLst>
        </pc:spChg>
        <pc:spChg chg="add mod">
          <ac:chgData name="Philippe Karan" userId="c2e8f618-9ffe-4e23-aa52-34539506ef1c" providerId="ADAL" clId="{E8F4D8F7-B644-4C90-B48F-865583813CD9}" dt="2023-04-21T18:16:35.944" v="11429" actId="20577"/>
          <ac:spMkLst>
            <pc:docMk/>
            <pc:sldMk cId="45357084" sldId="346"/>
            <ac:spMk id="409" creationId="{2A7CCE27-E3DA-52E3-12B8-5AC52E319DF8}"/>
          </ac:spMkLst>
        </pc:spChg>
        <pc:grpChg chg="add mod">
          <ac:chgData name="Philippe Karan" userId="c2e8f618-9ffe-4e23-aa52-34539506ef1c" providerId="ADAL" clId="{E8F4D8F7-B644-4C90-B48F-865583813CD9}" dt="2023-04-21T18:15:50.070" v="11390" actId="1076"/>
          <ac:grpSpMkLst>
            <pc:docMk/>
            <pc:sldMk cId="45357084" sldId="346"/>
            <ac:grpSpMk id="46" creationId="{9D91C50A-DECD-D62E-8834-AC511270AA95}"/>
          </ac:grpSpMkLst>
        </pc:grpChg>
        <pc:grpChg chg="add mod">
          <ac:chgData name="Philippe Karan" userId="c2e8f618-9ffe-4e23-aa52-34539506ef1c" providerId="ADAL" clId="{E8F4D8F7-B644-4C90-B48F-865583813CD9}" dt="2023-04-21T18:15:50.070" v="11390" actId="1076"/>
          <ac:grpSpMkLst>
            <pc:docMk/>
            <pc:sldMk cId="45357084" sldId="346"/>
            <ac:grpSpMk id="52" creationId="{F0BA731C-EF64-15BF-C42E-2E530D11A722}"/>
          </ac:grpSpMkLst>
        </pc:grpChg>
        <pc:grpChg chg="add mod">
          <ac:chgData name="Philippe Karan" userId="c2e8f618-9ffe-4e23-aa52-34539506ef1c" providerId="ADAL" clId="{E8F4D8F7-B644-4C90-B48F-865583813CD9}" dt="2023-04-21T18:15:50.070" v="11390" actId="1076"/>
          <ac:grpSpMkLst>
            <pc:docMk/>
            <pc:sldMk cId="45357084" sldId="346"/>
            <ac:grpSpMk id="61" creationId="{9A46D366-8EBA-ADA1-86A7-C13EC0278F11}"/>
          </ac:grpSpMkLst>
        </pc:grpChg>
        <pc:grpChg chg="add mod">
          <ac:chgData name="Philippe Karan" userId="c2e8f618-9ffe-4e23-aa52-34539506ef1c" providerId="ADAL" clId="{E8F4D8F7-B644-4C90-B48F-865583813CD9}" dt="2023-04-21T18:15:50.070" v="11390" actId="1076"/>
          <ac:grpSpMkLst>
            <pc:docMk/>
            <pc:sldMk cId="45357084" sldId="346"/>
            <ac:grpSpMk id="348" creationId="{A1FF6CFD-B13E-57B7-0B25-481612715903}"/>
          </ac:grpSpMkLst>
        </pc:grpChg>
        <pc:grpChg chg="add mod">
          <ac:chgData name="Philippe Karan" userId="c2e8f618-9ffe-4e23-aa52-34539506ef1c" providerId="ADAL" clId="{E8F4D8F7-B644-4C90-B48F-865583813CD9}" dt="2023-04-21T18:15:50.070" v="11390" actId="1076"/>
          <ac:grpSpMkLst>
            <pc:docMk/>
            <pc:sldMk cId="45357084" sldId="346"/>
            <ac:grpSpMk id="380" creationId="{89B8299B-FBF7-9F8A-C614-35ADD8C3CDCD}"/>
          </ac:grpSpMkLst>
        </pc:grpChg>
        <pc:cxnChg chg="del">
          <ac:chgData name="Philippe Karan" userId="c2e8f618-9ffe-4e23-aa52-34539506ef1c" providerId="ADAL" clId="{E8F4D8F7-B644-4C90-B48F-865583813CD9}" dt="2023-04-21T18:15:26.145" v="11362" actId="478"/>
          <ac:cxnSpMkLst>
            <pc:docMk/>
            <pc:sldMk cId="45357084" sldId="346"/>
            <ac:cxnSpMk id="13" creationId="{472967C3-490F-C6E2-BDCF-3147061A4395}"/>
          </ac:cxnSpMkLst>
        </pc:cxnChg>
        <pc:cxnChg chg="del">
          <ac:chgData name="Philippe Karan" userId="c2e8f618-9ffe-4e23-aa52-34539506ef1c" providerId="ADAL" clId="{E8F4D8F7-B644-4C90-B48F-865583813CD9}" dt="2023-04-21T18:15:26.145" v="11362" actId="478"/>
          <ac:cxnSpMkLst>
            <pc:docMk/>
            <pc:sldMk cId="45357084" sldId="346"/>
            <ac:cxnSpMk id="15" creationId="{B77598AC-19E2-6902-FC8A-55D25A8D8A07}"/>
          </ac:cxnSpMkLst>
        </pc:cxnChg>
        <pc:cxnChg chg="del">
          <ac:chgData name="Philippe Karan" userId="c2e8f618-9ffe-4e23-aa52-34539506ef1c" providerId="ADAL" clId="{E8F4D8F7-B644-4C90-B48F-865583813CD9}" dt="2023-04-21T18:15:26.145" v="11362" actId="478"/>
          <ac:cxnSpMkLst>
            <pc:docMk/>
            <pc:sldMk cId="45357084" sldId="346"/>
            <ac:cxnSpMk id="16" creationId="{2ECC5585-60C9-117A-7760-D3E8D62538F9}"/>
          </ac:cxnSpMkLst>
        </pc:cxnChg>
        <pc:cxnChg chg="del">
          <ac:chgData name="Philippe Karan" userId="c2e8f618-9ffe-4e23-aa52-34539506ef1c" providerId="ADAL" clId="{E8F4D8F7-B644-4C90-B48F-865583813CD9}" dt="2023-04-21T18:15:26.145" v="11362" actId="478"/>
          <ac:cxnSpMkLst>
            <pc:docMk/>
            <pc:sldMk cId="45357084" sldId="346"/>
            <ac:cxnSpMk id="19" creationId="{381C0547-4AC6-49E0-FB57-FAEC9539A433}"/>
          </ac:cxnSpMkLst>
        </pc:cxnChg>
        <pc:cxnChg chg="del">
          <ac:chgData name="Philippe Karan" userId="c2e8f618-9ffe-4e23-aa52-34539506ef1c" providerId="ADAL" clId="{E8F4D8F7-B644-4C90-B48F-865583813CD9}" dt="2023-04-21T18:15:26.145" v="11362" actId="478"/>
          <ac:cxnSpMkLst>
            <pc:docMk/>
            <pc:sldMk cId="45357084" sldId="346"/>
            <ac:cxnSpMk id="21" creationId="{A48C78E8-1577-0632-B2FF-F2013A5CBD0D}"/>
          </ac:cxnSpMkLst>
        </pc:cxnChg>
        <pc:cxnChg chg="del">
          <ac:chgData name="Philippe Karan" userId="c2e8f618-9ffe-4e23-aa52-34539506ef1c" providerId="ADAL" clId="{E8F4D8F7-B644-4C90-B48F-865583813CD9}" dt="2023-04-21T18:15:26.145" v="11362" actId="478"/>
          <ac:cxnSpMkLst>
            <pc:docMk/>
            <pc:sldMk cId="45357084" sldId="346"/>
            <ac:cxnSpMk id="25" creationId="{BC017CA9-3CBD-B944-194B-E880E1B60C80}"/>
          </ac:cxnSpMkLst>
        </pc:cxnChg>
        <pc:cxnChg chg="del">
          <ac:chgData name="Philippe Karan" userId="c2e8f618-9ffe-4e23-aa52-34539506ef1c" providerId="ADAL" clId="{E8F4D8F7-B644-4C90-B48F-865583813CD9}" dt="2023-04-21T18:15:26.145" v="11362" actId="478"/>
          <ac:cxnSpMkLst>
            <pc:docMk/>
            <pc:sldMk cId="45357084" sldId="346"/>
            <ac:cxnSpMk id="31" creationId="{F885ADE7-E02B-CEBD-102E-492FE11B3C27}"/>
          </ac:cxnSpMkLst>
        </pc:cxnChg>
        <pc:cxnChg chg="del">
          <ac:chgData name="Philippe Karan" userId="c2e8f618-9ffe-4e23-aa52-34539506ef1c" providerId="ADAL" clId="{E8F4D8F7-B644-4C90-B48F-865583813CD9}" dt="2023-04-21T18:15:26.145" v="11362" actId="478"/>
          <ac:cxnSpMkLst>
            <pc:docMk/>
            <pc:sldMk cId="45357084" sldId="346"/>
            <ac:cxnSpMk id="33" creationId="{B071E674-C8AB-89AC-654A-79A325B504C6}"/>
          </ac:cxnSpMkLst>
        </pc:cxnChg>
        <pc:cxnChg chg="del">
          <ac:chgData name="Philippe Karan" userId="c2e8f618-9ffe-4e23-aa52-34539506ef1c" providerId="ADAL" clId="{E8F4D8F7-B644-4C90-B48F-865583813CD9}" dt="2023-04-21T18:15:26.145" v="11362" actId="478"/>
          <ac:cxnSpMkLst>
            <pc:docMk/>
            <pc:sldMk cId="45357084" sldId="346"/>
            <ac:cxnSpMk id="37" creationId="{2FE10C1E-C088-8A2D-14D1-A115C6C9D652}"/>
          </ac:cxnSpMkLst>
        </pc:cxnChg>
        <pc:cxnChg chg="del">
          <ac:chgData name="Philippe Karan" userId="c2e8f618-9ffe-4e23-aa52-34539506ef1c" providerId="ADAL" clId="{E8F4D8F7-B644-4C90-B48F-865583813CD9}" dt="2023-04-21T18:15:26.145" v="11362" actId="478"/>
          <ac:cxnSpMkLst>
            <pc:docMk/>
            <pc:sldMk cId="45357084" sldId="346"/>
            <ac:cxnSpMk id="40" creationId="{54DEE30A-475B-F67E-9EB1-496A791D4E8B}"/>
          </ac:cxnSpMkLst>
        </pc:cxnChg>
        <pc:cxnChg chg="del">
          <ac:chgData name="Philippe Karan" userId="c2e8f618-9ffe-4e23-aa52-34539506ef1c" providerId="ADAL" clId="{E8F4D8F7-B644-4C90-B48F-865583813CD9}" dt="2023-04-21T18:15:26.145" v="11362" actId="478"/>
          <ac:cxnSpMkLst>
            <pc:docMk/>
            <pc:sldMk cId="45357084" sldId="346"/>
            <ac:cxnSpMk id="41" creationId="{B5851E58-1778-F46B-4660-458A0B8EAC8A}"/>
          </ac:cxnSpMkLst>
        </pc:cxnChg>
        <pc:cxnChg chg="del">
          <ac:chgData name="Philippe Karan" userId="c2e8f618-9ffe-4e23-aa52-34539506ef1c" providerId="ADAL" clId="{E8F4D8F7-B644-4C90-B48F-865583813CD9}" dt="2023-04-21T18:15:26.145" v="11362" actId="478"/>
          <ac:cxnSpMkLst>
            <pc:docMk/>
            <pc:sldMk cId="45357084" sldId="346"/>
            <ac:cxnSpMk id="42" creationId="{BF0BB760-0E24-8177-FE4A-5DFE083A63C8}"/>
          </ac:cxnSpMkLst>
        </pc:cxnChg>
        <pc:cxnChg chg="mod">
          <ac:chgData name="Philippe Karan" userId="c2e8f618-9ffe-4e23-aa52-34539506ef1c" providerId="ADAL" clId="{E8F4D8F7-B644-4C90-B48F-865583813CD9}" dt="2023-04-21T18:15:44.844" v="11389"/>
          <ac:cxnSpMkLst>
            <pc:docMk/>
            <pc:sldMk cId="45357084" sldId="346"/>
            <ac:cxnSpMk id="48" creationId="{75F7B491-D759-DA7A-5E58-E77518B75E07}"/>
          </ac:cxnSpMkLst>
        </pc:cxnChg>
        <pc:cxnChg chg="mod">
          <ac:chgData name="Philippe Karan" userId="c2e8f618-9ffe-4e23-aa52-34539506ef1c" providerId="ADAL" clId="{E8F4D8F7-B644-4C90-B48F-865583813CD9}" dt="2023-04-21T18:15:44.844" v="11389"/>
          <ac:cxnSpMkLst>
            <pc:docMk/>
            <pc:sldMk cId="45357084" sldId="346"/>
            <ac:cxnSpMk id="49" creationId="{0EAAA285-869A-56D1-2CD3-ED6444A98289}"/>
          </ac:cxnSpMkLst>
        </pc:cxnChg>
        <pc:cxnChg chg="mod">
          <ac:chgData name="Philippe Karan" userId="c2e8f618-9ffe-4e23-aa52-34539506ef1c" providerId="ADAL" clId="{E8F4D8F7-B644-4C90-B48F-865583813CD9}" dt="2023-04-21T18:15:44.844" v="11389"/>
          <ac:cxnSpMkLst>
            <pc:docMk/>
            <pc:sldMk cId="45357084" sldId="346"/>
            <ac:cxnSpMk id="50" creationId="{71D41137-BC74-C1C3-F10B-784D01A165AD}"/>
          </ac:cxnSpMkLst>
        </pc:cxnChg>
        <pc:cxnChg chg="mod">
          <ac:chgData name="Philippe Karan" userId="c2e8f618-9ffe-4e23-aa52-34539506ef1c" providerId="ADAL" clId="{E8F4D8F7-B644-4C90-B48F-865583813CD9}" dt="2023-04-21T18:15:44.844" v="11389"/>
          <ac:cxnSpMkLst>
            <pc:docMk/>
            <pc:sldMk cId="45357084" sldId="346"/>
            <ac:cxnSpMk id="53" creationId="{F70E9F86-E88B-2478-A60B-ED0C70B101E0}"/>
          </ac:cxnSpMkLst>
        </pc:cxnChg>
        <pc:cxnChg chg="mod">
          <ac:chgData name="Philippe Karan" userId="c2e8f618-9ffe-4e23-aa52-34539506ef1c" providerId="ADAL" clId="{E8F4D8F7-B644-4C90-B48F-865583813CD9}" dt="2023-04-21T18:15:44.844" v="11389"/>
          <ac:cxnSpMkLst>
            <pc:docMk/>
            <pc:sldMk cId="45357084" sldId="346"/>
            <ac:cxnSpMk id="54" creationId="{7F502866-E6F9-B4C3-6B50-26A421FCCE23}"/>
          </ac:cxnSpMkLst>
        </pc:cxnChg>
        <pc:cxnChg chg="mod">
          <ac:chgData name="Philippe Karan" userId="c2e8f618-9ffe-4e23-aa52-34539506ef1c" providerId="ADAL" clId="{E8F4D8F7-B644-4C90-B48F-865583813CD9}" dt="2023-04-21T18:15:44.844" v="11389"/>
          <ac:cxnSpMkLst>
            <pc:docMk/>
            <pc:sldMk cId="45357084" sldId="346"/>
            <ac:cxnSpMk id="55" creationId="{5C71C6C6-D9AF-27CE-8F72-33FBF0D027AB}"/>
          </ac:cxnSpMkLst>
        </pc:cxnChg>
        <pc:cxnChg chg="mod">
          <ac:chgData name="Philippe Karan" userId="c2e8f618-9ffe-4e23-aa52-34539506ef1c" providerId="ADAL" clId="{E8F4D8F7-B644-4C90-B48F-865583813CD9}" dt="2023-04-21T18:15:44.844" v="11389"/>
          <ac:cxnSpMkLst>
            <pc:docMk/>
            <pc:sldMk cId="45357084" sldId="346"/>
            <ac:cxnSpMk id="62" creationId="{038F7224-4EC3-9FF5-604D-F3037971EEEA}"/>
          </ac:cxnSpMkLst>
        </pc:cxnChg>
        <pc:cxnChg chg="mod">
          <ac:chgData name="Philippe Karan" userId="c2e8f618-9ffe-4e23-aa52-34539506ef1c" providerId="ADAL" clId="{E8F4D8F7-B644-4C90-B48F-865583813CD9}" dt="2023-04-21T18:15:44.844" v="11389"/>
          <ac:cxnSpMkLst>
            <pc:docMk/>
            <pc:sldMk cId="45357084" sldId="346"/>
            <ac:cxnSpMk id="63" creationId="{EE092248-314B-F6A1-D72B-6006855ED4BC}"/>
          </ac:cxnSpMkLst>
        </pc:cxnChg>
        <pc:cxnChg chg="mod">
          <ac:chgData name="Philippe Karan" userId="c2e8f618-9ffe-4e23-aa52-34539506ef1c" providerId="ADAL" clId="{E8F4D8F7-B644-4C90-B48F-865583813CD9}" dt="2023-04-21T18:15:44.844" v="11389"/>
          <ac:cxnSpMkLst>
            <pc:docMk/>
            <pc:sldMk cId="45357084" sldId="346"/>
            <ac:cxnSpMk id="128" creationId="{BF064273-6416-CD5E-1C25-5252F67176DA}"/>
          </ac:cxnSpMkLst>
        </pc:cxnChg>
        <pc:cxnChg chg="del">
          <ac:chgData name="Philippe Karan" userId="c2e8f618-9ffe-4e23-aa52-34539506ef1c" providerId="ADAL" clId="{E8F4D8F7-B644-4C90-B48F-865583813CD9}" dt="2023-04-21T18:15:26.145" v="11362" actId="478"/>
          <ac:cxnSpMkLst>
            <pc:docMk/>
            <pc:sldMk cId="45357084" sldId="346"/>
            <ac:cxnSpMk id="187" creationId="{E5496BE4-9773-13CB-45FC-3781957592F4}"/>
          </ac:cxnSpMkLst>
        </pc:cxnChg>
        <pc:cxnChg chg="del mod">
          <ac:chgData name="Philippe Karan" userId="c2e8f618-9ffe-4e23-aa52-34539506ef1c" providerId="ADAL" clId="{E8F4D8F7-B644-4C90-B48F-865583813CD9}" dt="2023-04-21T18:15:26.145" v="11362" actId="478"/>
          <ac:cxnSpMkLst>
            <pc:docMk/>
            <pc:sldMk cId="45357084" sldId="346"/>
            <ac:cxnSpMk id="188" creationId="{72A4A24F-4827-F6EF-CD9C-71D39297BA30}"/>
          </ac:cxnSpMkLst>
        </pc:cxnChg>
        <pc:cxnChg chg="del">
          <ac:chgData name="Philippe Karan" userId="c2e8f618-9ffe-4e23-aa52-34539506ef1c" providerId="ADAL" clId="{E8F4D8F7-B644-4C90-B48F-865583813CD9}" dt="2023-04-21T18:15:26.145" v="11362" actId="478"/>
          <ac:cxnSpMkLst>
            <pc:docMk/>
            <pc:sldMk cId="45357084" sldId="346"/>
            <ac:cxnSpMk id="190" creationId="{2DB24E5E-B244-72E5-A65B-D7438DA95B79}"/>
          </ac:cxnSpMkLst>
        </pc:cxnChg>
        <pc:cxnChg chg="mod">
          <ac:chgData name="Philippe Karan" userId="c2e8f618-9ffe-4e23-aa52-34539506ef1c" providerId="ADAL" clId="{E8F4D8F7-B644-4C90-B48F-865583813CD9}" dt="2023-04-21T18:15:44.844" v="11389"/>
          <ac:cxnSpMkLst>
            <pc:docMk/>
            <pc:sldMk cId="45357084" sldId="346"/>
            <ac:cxnSpMk id="349" creationId="{29B7144C-8EE4-BBCD-F7D7-6FF2E1443653}"/>
          </ac:cxnSpMkLst>
        </pc:cxnChg>
        <pc:cxnChg chg="mod">
          <ac:chgData name="Philippe Karan" userId="c2e8f618-9ffe-4e23-aa52-34539506ef1c" providerId="ADAL" clId="{E8F4D8F7-B644-4C90-B48F-865583813CD9}" dt="2023-04-21T18:15:44.844" v="11389"/>
          <ac:cxnSpMkLst>
            <pc:docMk/>
            <pc:sldMk cId="45357084" sldId="346"/>
            <ac:cxnSpMk id="350" creationId="{DD19CEEA-D20D-5228-5F74-42A722C7DC91}"/>
          </ac:cxnSpMkLst>
        </pc:cxnChg>
        <pc:cxnChg chg="mod">
          <ac:chgData name="Philippe Karan" userId="c2e8f618-9ffe-4e23-aa52-34539506ef1c" providerId="ADAL" clId="{E8F4D8F7-B644-4C90-B48F-865583813CD9}" dt="2023-04-21T18:15:44.844" v="11389"/>
          <ac:cxnSpMkLst>
            <pc:docMk/>
            <pc:sldMk cId="45357084" sldId="346"/>
            <ac:cxnSpMk id="351" creationId="{1FF0B7ED-3B7E-2FB3-3D1B-B180AF68A88F}"/>
          </ac:cxnSpMkLst>
        </pc:cxnChg>
        <pc:cxnChg chg="mod">
          <ac:chgData name="Philippe Karan" userId="c2e8f618-9ffe-4e23-aa52-34539506ef1c" providerId="ADAL" clId="{E8F4D8F7-B644-4C90-B48F-865583813CD9}" dt="2023-04-21T18:15:44.844" v="11389"/>
          <ac:cxnSpMkLst>
            <pc:docMk/>
            <pc:sldMk cId="45357084" sldId="346"/>
            <ac:cxnSpMk id="381" creationId="{C3D9699D-96EB-5D0C-8DAB-9B49E12A530C}"/>
          </ac:cxnSpMkLst>
        </pc:cxnChg>
        <pc:cxnChg chg="mod">
          <ac:chgData name="Philippe Karan" userId="c2e8f618-9ffe-4e23-aa52-34539506ef1c" providerId="ADAL" clId="{E8F4D8F7-B644-4C90-B48F-865583813CD9}" dt="2023-04-21T18:15:44.844" v="11389"/>
          <ac:cxnSpMkLst>
            <pc:docMk/>
            <pc:sldMk cId="45357084" sldId="346"/>
            <ac:cxnSpMk id="382" creationId="{B43454FA-82C6-8DCD-F706-21EF282EA69C}"/>
          </ac:cxnSpMkLst>
        </pc:cxnChg>
        <pc:cxnChg chg="mod">
          <ac:chgData name="Philippe Karan" userId="c2e8f618-9ffe-4e23-aa52-34539506ef1c" providerId="ADAL" clId="{E8F4D8F7-B644-4C90-B48F-865583813CD9}" dt="2023-04-21T18:15:44.844" v="11389"/>
          <ac:cxnSpMkLst>
            <pc:docMk/>
            <pc:sldMk cId="45357084" sldId="346"/>
            <ac:cxnSpMk id="383" creationId="{B0378D9C-5AE2-07DC-0A14-A135D565B90D}"/>
          </ac:cxnSpMkLst>
        </pc:cxnChg>
      </pc:sldChg>
      <pc:sldChg chg="addSp delSp modSp add mod delAnim modAnim">
        <pc:chgData name="Philippe Karan" userId="c2e8f618-9ffe-4e23-aa52-34539506ef1c" providerId="ADAL" clId="{E8F4D8F7-B644-4C90-B48F-865583813CD9}" dt="2023-04-23T16:32:13.632" v="12838" actId="478"/>
        <pc:sldMkLst>
          <pc:docMk/>
          <pc:sldMk cId="3411384356" sldId="347"/>
        </pc:sldMkLst>
        <pc:spChg chg="mod">
          <ac:chgData name="Philippe Karan" userId="c2e8f618-9ffe-4e23-aa52-34539506ef1c" providerId="ADAL" clId="{E8F4D8F7-B644-4C90-B48F-865583813CD9}" dt="2023-04-21T18:19:42.217" v="11481" actId="20577"/>
          <ac:spMkLst>
            <pc:docMk/>
            <pc:sldMk cId="3411384356" sldId="347"/>
            <ac:spMk id="2" creationId="{7BEE39D0-7888-3C2F-EEC5-F0F70F916254}"/>
          </ac:spMkLst>
        </pc:spChg>
        <pc:spChg chg="mod">
          <ac:chgData name="Philippe Karan" userId="c2e8f618-9ffe-4e23-aa52-34539506ef1c" providerId="ADAL" clId="{E8F4D8F7-B644-4C90-B48F-865583813CD9}" dt="2023-04-23T15:27:40.776" v="11819" actId="20577"/>
          <ac:spMkLst>
            <pc:docMk/>
            <pc:sldMk cId="3411384356" sldId="347"/>
            <ac:spMk id="3" creationId="{4207620B-4446-C7FB-F5D7-E9CB416E56D2}"/>
          </ac:spMkLst>
        </pc:spChg>
        <pc:spChg chg="del">
          <ac:chgData name="Philippe Karan" userId="c2e8f618-9ffe-4e23-aa52-34539506ef1c" providerId="ADAL" clId="{E8F4D8F7-B644-4C90-B48F-865583813CD9}" dt="2023-04-21T18:19:30.275" v="11464" actId="478"/>
          <ac:spMkLst>
            <pc:docMk/>
            <pc:sldMk cId="3411384356" sldId="347"/>
            <ac:spMk id="6" creationId="{FBBE7C8E-4BBC-9B14-5C9E-F76300BB0153}"/>
          </ac:spMkLst>
        </pc:spChg>
        <pc:spChg chg="del">
          <ac:chgData name="Philippe Karan" userId="c2e8f618-9ffe-4e23-aa52-34539506ef1c" providerId="ADAL" clId="{E8F4D8F7-B644-4C90-B48F-865583813CD9}" dt="2023-04-21T18:19:30.275" v="11464" actId="478"/>
          <ac:spMkLst>
            <pc:docMk/>
            <pc:sldMk cId="3411384356" sldId="347"/>
            <ac:spMk id="7" creationId="{7DAE32E3-9843-908B-D317-79560E7A139E}"/>
          </ac:spMkLst>
        </pc:spChg>
        <pc:spChg chg="del">
          <ac:chgData name="Philippe Karan" userId="c2e8f618-9ffe-4e23-aa52-34539506ef1c" providerId="ADAL" clId="{E8F4D8F7-B644-4C90-B48F-865583813CD9}" dt="2023-04-21T18:19:30.275" v="11464" actId="478"/>
          <ac:spMkLst>
            <pc:docMk/>
            <pc:sldMk cId="3411384356" sldId="347"/>
            <ac:spMk id="8" creationId="{84FC6D7C-A332-0C05-103B-67B172A0CA4B}"/>
          </ac:spMkLst>
        </pc:spChg>
        <pc:spChg chg="del">
          <ac:chgData name="Philippe Karan" userId="c2e8f618-9ffe-4e23-aa52-34539506ef1c" providerId="ADAL" clId="{E8F4D8F7-B644-4C90-B48F-865583813CD9}" dt="2023-04-21T18:19:30.275" v="11464" actId="478"/>
          <ac:spMkLst>
            <pc:docMk/>
            <pc:sldMk cId="3411384356" sldId="347"/>
            <ac:spMk id="9" creationId="{B8FA74E9-9A8F-E75D-8101-7DADE6384C00}"/>
          </ac:spMkLst>
        </pc:spChg>
        <pc:spChg chg="add mod ord">
          <ac:chgData name="Philippe Karan" userId="c2e8f618-9ffe-4e23-aa52-34539506ef1c" providerId="ADAL" clId="{E8F4D8F7-B644-4C90-B48F-865583813CD9}" dt="2023-04-23T15:36:23.474" v="12110" actId="167"/>
          <ac:spMkLst>
            <pc:docMk/>
            <pc:sldMk cId="3411384356" sldId="347"/>
            <ac:spMk id="9" creationId="{F83C2B03-28FE-4C73-37D1-81A5108AF18A}"/>
          </ac:spMkLst>
        </pc:spChg>
        <pc:spChg chg="del">
          <ac:chgData name="Philippe Karan" userId="c2e8f618-9ffe-4e23-aa52-34539506ef1c" providerId="ADAL" clId="{E8F4D8F7-B644-4C90-B48F-865583813CD9}" dt="2023-04-21T18:19:30.275" v="11464" actId="478"/>
          <ac:spMkLst>
            <pc:docMk/>
            <pc:sldMk cId="3411384356" sldId="347"/>
            <ac:spMk id="12" creationId="{B68577A2-5ADB-FB06-2901-F51B6EDB046C}"/>
          </ac:spMkLst>
        </pc:spChg>
        <pc:spChg chg="del">
          <ac:chgData name="Philippe Karan" userId="c2e8f618-9ffe-4e23-aa52-34539506ef1c" providerId="ADAL" clId="{E8F4D8F7-B644-4C90-B48F-865583813CD9}" dt="2023-04-21T18:19:30.275" v="11464" actId="478"/>
          <ac:spMkLst>
            <pc:docMk/>
            <pc:sldMk cId="3411384356" sldId="347"/>
            <ac:spMk id="14" creationId="{0D5E67F6-3D54-4D41-77D8-96AD031AB6B7}"/>
          </ac:spMkLst>
        </pc:spChg>
        <pc:spChg chg="add mod ord">
          <ac:chgData name="Philippe Karan" userId="c2e8f618-9ffe-4e23-aa52-34539506ef1c" providerId="ADAL" clId="{E8F4D8F7-B644-4C90-B48F-865583813CD9}" dt="2023-04-23T15:39:21.596" v="12140" actId="167"/>
          <ac:spMkLst>
            <pc:docMk/>
            <pc:sldMk cId="3411384356" sldId="347"/>
            <ac:spMk id="17" creationId="{6B08AABC-FE1C-C9F3-7C51-4461CB2A1CF5}"/>
          </ac:spMkLst>
        </pc:spChg>
        <pc:spChg chg="del">
          <ac:chgData name="Philippe Karan" userId="c2e8f618-9ffe-4e23-aa52-34539506ef1c" providerId="ADAL" clId="{E8F4D8F7-B644-4C90-B48F-865583813CD9}" dt="2023-04-21T18:19:30.275" v="11464" actId="478"/>
          <ac:spMkLst>
            <pc:docMk/>
            <pc:sldMk cId="3411384356" sldId="347"/>
            <ac:spMk id="26" creationId="{E253344F-91FE-FB74-F1F8-890001DB9352}"/>
          </ac:spMkLst>
        </pc:spChg>
        <pc:spChg chg="del">
          <ac:chgData name="Philippe Karan" userId="c2e8f618-9ffe-4e23-aa52-34539506ef1c" providerId="ADAL" clId="{E8F4D8F7-B644-4C90-B48F-865583813CD9}" dt="2023-04-21T18:19:30.275" v="11464" actId="478"/>
          <ac:spMkLst>
            <pc:docMk/>
            <pc:sldMk cId="3411384356" sldId="347"/>
            <ac:spMk id="27" creationId="{5ADB7B4F-340A-87C4-A7B2-15E6A04209C4}"/>
          </ac:spMkLst>
        </pc:spChg>
        <pc:spChg chg="del">
          <ac:chgData name="Philippe Karan" userId="c2e8f618-9ffe-4e23-aa52-34539506ef1c" providerId="ADAL" clId="{E8F4D8F7-B644-4C90-B48F-865583813CD9}" dt="2023-04-21T18:19:30.275" v="11464" actId="478"/>
          <ac:spMkLst>
            <pc:docMk/>
            <pc:sldMk cId="3411384356" sldId="347"/>
            <ac:spMk id="28" creationId="{36565B0D-9F47-3142-6121-5480784450E7}"/>
          </ac:spMkLst>
        </pc:spChg>
        <pc:spChg chg="del">
          <ac:chgData name="Philippe Karan" userId="c2e8f618-9ffe-4e23-aa52-34539506ef1c" providerId="ADAL" clId="{E8F4D8F7-B644-4C90-B48F-865583813CD9}" dt="2023-04-21T18:19:30.275" v="11464" actId="478"/>
          <ac:spMkLst>
            <pc:docMk/>
            <pc:sldMk cId="3411384356" sldId="347"/>
            <ac:spMk id="30" creationId="{04662C96-07BD-DEB3-FBB1-661FD34DB52E}"/>
          </ac:spMkLst>
        </pc:spChg>
        <pc:spChg chg="del">
          <ac:chgData name="Philippe Karan" userId="c2e8f618-9ffe-4e23-aa52-34539506ef1c" providerId="ADAL" clId="{E8F4D8F7-B644-4C90-B48F-865583813CD9}" dt="2023-04-21T18:19:30.275" v="11464" actId="478"/>
          <ac:spMkLst>
            <pc:docMk/>
            <pc:sldMk cId="3411384356" sldId="347"/>
            <ac:spMk id="32" creationId="{93E7481C-AB0A-3D71-4FF9-86DA5BAF499D}"/>
          </ac:spMkLst>
        </pc:spChg>
        <pc:spChg chg="del">
          <ac:chgData name="Philippe Karan" userId="c2e8f618-9ffe-4e23-aa52-34539506ef1c" providerId="ADAL" clId="{E8F4D8F7-B644-4C90-B48F-865583813CD9}" dt="2023-04-21T18:19:30.275" v="11464" actId="478"/>
          <ac:spMkLst>
            <pc:docMk/>
            <pc:sldMk cId="3411384356" sldId="347"/>
            <ac:spMk id="34" creationId="{A5465188-7117-E978-844E-3C5C79865036}"/>
          </ac:spMkLst>
        </pc:spChg>
        <pc:spChg chg="del">
          <ac:chgData name="Philippe Karan" userId="c2e8f618-9ffe-4e23-aa52-34539506ef1c" providerId="ADAL" clId="{E8F4D8F7-B644-4C90-B48F-865583813CD9}" dt="2023-04-21T18:19:30.275" v="11464" actId="478"/>
          <ac:spMkLst>
            <pc:docMk/>
            <pc:sldMk cId="3411384356" sldId="347"/>
            <ac:spMk id="35" creationId="{5105E9B6-7889-E155-49C5-653925EAD128}"/>
          </ac:spMkLst>
        </pc:spChg>
        <pc:spChg chg="del">
          <ac:chgData name="Philippe Karan" userId="c2e8f618-9ffe-4e23-aa52-34539506ef1c" providerId="ADAL" clId="{E8F4D8F7-B644-4C90-B48F-865583813CD9}" dt="2023-04-21T18:19:30.275" v="11464" actId="478"/>
          <ac:spMkLst>
            <pc:docMk/>
            <pc:sldMk cId="3411384356" sldId="347"/>
            <ac:spMk id="36" creationId="{757E1AE6-0927-E897-354C-9BE6326C585E}"/>
          </ac:spMkLst>
        </pc:spChg>
        <pc:spChg chg="del">
          <ac:chgData name="Philippe Karan" userId="c2e8f618-9ffe-4e23-aa52-34539506ef1c" providerId="ADAL" clId="{E8F4D8F7-B644-4C90-B48F-865583813CD9}" dt="2023-04-21T18:19:30.275" v="11464" actId="478"/>
          <ac:spMkLst>
            <pc:docMk/>
            <pc:sldMk cId="3411384356" sldId="347"/>
            <ac:spMk id="38" creationId="{08714C4B-4627-05DB-61BB-9BF5D2B36BA1}"/>
          </ac:spMkLst>
        </pc:spChg>
        <pc:spChg chg="del">
          <ac:chgData name="Philippe Karan" userId="c2e8f618-9ffe-4e23-aa52-34539506ef1c" providerId="ADAL" clId="{E8F4D8F7-B644-4C90-B48F-865583813CD9}" dt="2023-04-21T18:19:30.275" v="11464" actId="478"/>
          <ac:spMkLst>
            <pc:docMk/>
            <pc:sldMk cId="3411384356" sldId="347"/>
            <ac:spMk id="39" creationId="{E260C751-5DD6-E2F7-29ED-B04D3D6A4D06}"/>
          </ac:spMkLst>
        </pc:spChg>
        <pc:spChg chg="del">
          <ac:chgData name="Philippe Karan" userId="c2e8f618-9ffe-4e23-aa52-34539506ef1c" providerId="ADAL" clId="{E8F4D8F7-B644-4C90-B48F-865583813CD9}" dt="2023-04-21T18:19:30.275" v="11464" actId="478"/>
          <ac:spMkLst>
            <pc:docMk/>
            <pc:sldMk cId="3411384356" sldId="347"/>
            <ac:spMk id="43" creationId="{881D213D-D651-4BB3-4A15-AAB72EC6DE22}"/>
          </ac:spMkLst>
        </pc:spChg>
        <pc:spChg chg="del">
          <ac:chgData name="Philippe Karan" userId="c2e8f618-9ffe-4e23-aa52-34539506ef1c" providerId="ADAL" clId="{E8F4D8F7-B644-4C90-B48F-865583813CD9}" dt="2023-04-21T18:19:30.275" v="11464" actId="478"/>
          <ac:spMkLst>
            <pc:docMk/>
            <pc:sldMk cId="3411384356" sldId="347"/>
            <ac:spMk id="45" creationId="{9FF3286A-FEBB-2886-C3A8-3B0116047726}"/>
          </ac:spMkLst>
        </pc:spChg>
        <pc:spChg chg="add mod">
          <ac:chgData name="Philippe Karan" userId="c2e8f618-9ffe-4e23-aa52-34539506ef1c" providerId="ADAL" clId="{E8F4D8F7-B644-4C90-B48F-865583813CD9}" dt="2023-04-23T15:44:23.609" v="12239" actId="1076"/>
          <ac:spMkLst>
            <pc:docMk/>
            <pc:sldMk cId="3411384356" sldId="347"/>
            <ac:spMk id="48" creationId="{4BE01772-8A95-CC09-827F-6C7B7B09D681}"/>
          </ac:spMkLst>
        </pc:spChg>
        <pc:spChg chg="del">
          <ac:chgData name="Philippe Karan" userId="c2e8f618-9ffe-4e23-aa52-34539506ef1c" providerId="ADAL" clId="{E8F4D8F7-B644-4C90-B48F-865583813CD9}" dt="2023-04-21T18:19:30.275" v="11464" actId="478"/>
          <ac:spMkLst>
            <pc:docMk/>
            <pc:sldMk cId="3411384356" sldId="347"/>
            <ac:spMk id="51" creationId="{89632BB2-47D8-1D87-29C1-4714077CF7FD}"/>
          </ac:spMkLst>
        </pc:spChg>
        <pc:spChg chg="del">
          <ac:chgData name="Philippe Karan" userId="c2e8f618-9ffe-4e23-aa52-34539506ef1c" providerId="ADAL" clId="{E8F4D8F7-B644-4C90-B48F-865583813CD9}" dt="2023-04-21T18:19:30.275" v="11464" actId="478"/>
          <ac:spMkLst>
            <pc:docMk/>
            <pc:sldMk cId="3411384356" sldId="347"/>
            <ac:spMk id="56" creationId="{35A8A882-D96A-8937-4D3D-771664C92793}"/>
          </ac:spMkLst>
        </pc:spChg>
        <pc:spChg chg="del">
          <ac:chgData name="Philippe Karan" userId="c2e8f618-9ffe-4e23-aa52-34539506ef1c" providerId="ADAL" clId="{E8F4D8F7-B644-4C90-B48F-865583813CD9}" dt="2023-04-21T18:19:30.275" v="11464" actId="478"/>
          <ac:spMkLst>
            <pc:docMk/>
            <pc:sldMk cId="3411384356" sldId="347"/>
            <ac:spMk id="57" creationId="{EF1D6FF9-79AD-CD55-30B0-16655803FEC1}"/>
          </ac:spMkLst>
        </pc:spChg>
        <pc:spChg chg="del">
          <ac:chgData name="Philippe Karan" userId="c2e8f618-9ffe-4e23-aa52-34539506ef1c" providerId="ADAL" clId="{E8F4D8F7-B644-4C90-B48F-865583813CD9}" dt="2023-04-21T18:19:30.275" v="11464" actId="478"/>
          <ac:spMkLst>
            <pc:docMk/>
            <pc:sldMk cId="3411384356" sldId="347"/>
            <ac:spMk id="58" creationId="{11097732-F0C3-B457-FE43-EA3FD9AC1550}"/>
          </ac:spMkLst>
        </pc:spChg>
        <pc:spChg chg="del">
          <ac:chgData name="Philippe Karan" userId="c2e8f618-9ffe-4e23-aa52-34539506ef1c" providerId="ADAL" clId="{E8F4D8F7-B644-4C90-B48F-865583813CD9}" dt="2023-04-21T18:19:30.275" v="11464" actId="478"/>
          <ac:spMkLst>
            <pc:docMk/>
            <pc:sldMk cId="3411384356" sldId="347"/>
            <ac:spMk id="59" creationId="{D12BB62E-76B9-F3DB-74BB-F6435C4BA5BE}"/>
          </ac:spMkLst>
        </pc:spChg>
        <pc:spChg chg="del">
          <ac:chgData name="Philippe Karan" userId="c2e8f618-9ffe-4e23-aa52-34539506ef1c" providerId="ADAL" clId="{E8F4D8F7-B644-4C90-B48F-865583813CD9}" dt="2023-04-21T18:19:30.275" v="11464" actId="478"/>
          <ac:spMkLst>
            <pc:docMk/>
            <pc:sldMk cId="3411384356" sldId="347"/>
            <ac:spMk id="60" creationId="{73B92DF7-6242-DCF2-2445-2448BFC27FAF}"/>
          </ac:spMkLst>
        </pc:spChg>
        <pc:spChg chg="add mod">
          <ac:chgData name="Philippe Karan" userId="c2e8f618-9ffe-4e23-aa52-34539506ef1c" providerId="ADAL" clId="{E8F4D8F7-B644-4C90-B48F-865583813CD9}" dt="2023-04-23T15:50:52.035" v="12299" actId="1076"/>
          <ac:spMkLst>
            <pc:docMk/>
            <pc:sldMk cId="3411384356" sldId="347"/>
            <ac:spMk id="70" creationId="{CA432ED5-67C7-30F3-146D-F72A5770C594}"/>
          </ac:spMkLst>
        </pc:spChg>
        <pc:spChg chg="add mod">
          <ac:chgData name="Philippe Karan" userId="c2e8f618-9ffe-4e23-aa52-34539506ef1c" providerId="ADAL" clId="{E8F4D8F7-B644-4C90-B48F-865583813CD9}" dt="2023-04-23T15:59:06.661" v="12447" actId="1076"/>
          <ac:spMkLst>
            <pc:docMk/>
            <pc:sldMk cId="3411384356" sldId="347"/>
            <ac:spMk id="71" creationId="{0CC7FDEC-BD05-E6FD-7CF0-4247C054D79D}"/>
          </ac:spMkLst>
        </pc:spChg>
        <pc:spChg chg="add mod">
          <ac:chgData name="Philippe Karan" userId="c2e8f618-9ffe-4e23-aa52-34539506ef1c" providerId="ADAL" clId="{E8F4D8F7-B644-4C90-B48F-865583813CD9}" dt="2023-04-23T15:52:11.230" v="12317" actId="14100"/>
          <ac:spMkLst>
            <pc:docMk/>
            <pc:sldMk cId="3411384356" sldId="347"/>
            <ac:spMk id="72" creationId="{3E465BEE-84F1-C893-6166-5765BE89BF8A}"/>
          </ac:spMkLst>
        </pc:spChg>
        <pc:spChg chg="add mod">
          <ac:chgData name="Philippe Karan" userId="c2e8f618-9ffe-4e23-aa52-34539506ef1c" providerId="ADAL" clId="{E8F4D8F7-B644-4C90-B48F-865583813CD9}" dt="2023-04-23T15:52:35.556" v="12327" actId="14100"/>
          <ac:spMkLst>
            <pc:docMk/>
            <pc:sldMk cId="3411384356" sldId="347"/>
            <ac:spMk id="73" creationId="{FE7BF4A9-B57D-F573-3A1B-B7649140450E}"/>
          </ac:spMkLst>
        </pc:spChg>
        <pc:spChg chg="add mod">
          <ac:chgData name="Philippe Karan" userId="c2e8f618-9ffe-4e23-aa52-34539506ef1c" providerId="ADAL" clId="{E8F4D8F7-B644-4C90-B48F-865583813CD9}" dt="2023-04-23T15:53:16.556" v="12345" actId="14100"/>
          <ac:spMkLst>
            <pc:docMk/>
            <pc:sldMk cId="3411384356" sldId="347"/>
            <ac:spMk id="74" creationId="{E60AD76E-2E8F-EC4E-3989-BEF4946D59E6}"/>
          </ac:spMkLst>
        </pc:spChg>
        <pc:spChg chg="add del mod">
          <ac:chgData name="Philippe Karan" userId="c2e8f618-9ffe-4e23-aa52-34539506ef1c" providerId="ADAL" clId="{E8F4D8F7-B644-4C90-B48F-865583813CD9}" dt="2023-04-23T15:53:25.007" v="12352"/>
          <ac:spMkLst>
            <pc:docMk/>
            <pc:sldMk cId="3411384356" sldId="347"/>
            <ac:spMk id="75" creationId="{EBA2C313-2CB1-DDCF-0CFD-FF7787F0756F}"/>
          </ac:spMkLst>
        </pc:spChg>
        <pc:spChg chg="add mod">
          <ac:chgData name="Philippe Karan" userId="c2e8f618-9ffe-4e23-aa52-34539506ef1c" providerId="ADAL" clId="{E8F4D8F7-B644-4C90-B48F-865583813CD9}" dt="2023-04-23T15:54:03.588" v="12391" actId="1076"/>
          <ac:spMkLst>
            <pc:docMk/>
            <pc:sldMk cId="3411384356" sldId="347"/>
            <ac:spMk id="76" creationId="{105A628A-34AE-20EE-845C-DFA70F8C9DA0}"/>
          </ac:spMkLst>
        </pc:spChg>
        <pc:spChg chg="add mod">
          <ac:chgData name="Philippe Karan" userId="c2e8f618-9ffe-4e23-aa52-34539506ef1c" providerId="ADAL" clId="{E8F4D8F7-B644-4C90-B48F-865583813CD9}" dt="2023-04-23T15:58:57.108" v="12444" actId="14100"/>
          <ac:spMkLst>
            <pc:docMk/>
            <pc:sldMk cId="3411384356" sldId="347"/>
            <ac:spMk id="77" creationId="{11D68968-5E99-7A12-F8EE-E173DDF2AB7B}"/>
          </ac:spMkLst>
        </pc:spChg>
        <pc:spChg chg="add del mod">
          <ac:chgData name="Philippe Karan" userId="c2e8f618-9ffe-4e23-aa52-34539506ef1c" providerId="ADAL" clId="{E8F4D8F7-B644-4C90-B48F-865583813CD9}" dt="2023-04-23T15:59:07.676" v="12448"/>
          <ac:spMkLst>
            <pc:docMk/>
            <pc:sldMk cId="3411384356" sldId="347"/>
            <ac:spMk id="78" creationId="{B35D62D1-AD0F-6CB1-BCF2-5F10A6117639}"/>
          </ac:spMkLst>
        </pc:spChg>
        <pc:spChg chg="add mod">
          <ac:chgData name="Philippe Karan" userId="c2e8f618-9ffe-4e23-aa52-34539506ef1c" providerId="ADAL" clId="{E8F4D8F7-B644-4C90-B48F-865583813CD9}" dt="2023-04-23T15:59:44.798" v="12472" actId="14100"/>
          <ac:spMkLst>
            <pc:docMk/>
            <pc:sldMk cId="3411384356" sldId="347"/>
            <ac:spMk id="79" creationId="{E381ABDF-CD35-0880-487B-72050572BDC3}"/>
          </ac:spMkLst>
        </pc:spChg>
        <pc:spChg chg="add mod">
          <ac:chgData name="Philippe Karan" userId="c2e8f618-9ffe-4e23-aa52-34539506ef1c" providerId="ADAL" clId="{E8F4D8F7-B644-4C90-B48F-865583813CD9}" dt="2023-04-23T16:00:14.621" v="12480" actId="1076"/>
          <ac:spMkLst>
            <pc:docMk/>
            <pc:sldMk cId="3411384356" sldId="347"/>
            <ac:spMk id="80" creationId="{2101D8B5-033F-9D16-FCF0-498ABC6D6506}"/>
          </ac:spMkLst>
        </pc:spChg>
        <pc:spChg chg="add mod">
          <ac:chgData name="Philippe Karan" userId="c2e8f618-9ffe-4e23-aa52-34539506ef1c" providerId="ADAL" clId="{E8F4D8F7-B644-4C90-B48F-865583813CD9}" dt="2023-04-23T16:00:41.110" v="12487" actId="14100"/>
          <ac:spMkLst>
            <pc:docMk/>
            <pc:sldMk cId="3411384356" sldId="347"/>
            <ac:spMk id="81" creationId="{E7579636-2F68-A878-7F95-4117DF459557}"/>
          </ac:spMkLst>
        </pc:spChg>
        <pc:spChg chg="add mod">
          <ac:chgData name="Philippe Karan" userId="c2e8f618-9ffe-4e23-aa52-34539506ef1c" providerId="ADAL" clId="{E8F4D8F7-B644-4C90-B48F-865583813CD9}" dt="2023-04-23T16:01:03.567" v="12498" actId="1036"/>
          <ac:spMkLst>
            <pc:docMk/>
            <pc:sldMk cId="3411384356" sldId="347"/>
            <ac:spMk id="82" creationId="{69833A6D-9D80-78F7-3BDB-B8F4864F5E5E}"/>
          </ac:spMkLst>
        </pc:spChg>
        <pc:spChg chg="add mod">
          <ac:chgData name="Philippe Karan" userId="c2e8f618-9ffe-4e23-aa52-34539506ef1c" providerId="ADAL" clId="{E8F4D8F7-B644-4C90-B48F-865583813CD9}" dt="2023-04-23T16:01:23.190" v="12506" actId="1035"/>
          <ac:spMkLst>
            <pc:docMk/>
            <pc:sldMk cId="3411384356" sldId="347"/>
            <ac:spMk id="83" creationId="{A5B3BC75-AABB-DCE8-4532-99D527F8D36D}"/>
          </ac:spMkLst>
        </pc:spChg>
        <pc:spChg chg="add mod">
          <ac:chgData name="Philippe Karan" userId="c2e8f618-9ffe-4e23-aa52-34539506ef1c" providerId="ADAL" clId="{E8F4D8F7-B644-4C90-B48F-865583813CD9}" dt="2023-04-23T16:09:14.486" v="12573" actId="1076"/>
          <ac:spMkLst>
            <pc:docMk/>
            <pc:sldMk cId="3411384356" sldId="347"/>
            <ac:spMk id="84" creationId="{EDA8C789-C8F4-805F-D9DB-128E391636EF}"/>
          </ac:spMkLst>
        </pc:spChg>
        <pc:spChg chg="add del mod">
          <ac:chgData name="Philippe Karan" userId="c2e8f618-9ffe-4e23-aa52-34539506ef1c" providerId="ADAL" clId="{E8F4D8F7-B644-4C90-B48F-865583813CD9}" dt="2023-04-23T16:23:31.270" v="12734"/>
          <ac:spMkLst>
            <pc:docMk/>
            <pc:sldMk cId="3411384356" sldId="347"/>
            <ac:spMk id="85" creationId="{DEE455C3-C452-7386-294C-95D53AE0C388}"/>
          </ac:spMkLst>
        </pc:spChg>
        <pc:spChg chg="del">
          <ac:chgData name="Philippe Karan" userId="c2e8f618-9ffe-4e23-aa52-34539506ef1c" providerId="ADAL" clId="{E8F4D8F7-B644-4C90-B48F-865583813CD9}" dt="2023-04-21T18:19:30.275" v="11464" actId="478"/>
          <ac:spMkLst>
            <pc:docMk/>
            <pc:sldMk cId="3411384356" sldId="347"/>
            <ac:spMk id="129" creationId="{15D97540-4F75-E802-69FF-70EAAA9E10AB}"/>
          </ac:spMkLst>
        </pc:spChg>
        <pc:spChg chg="del">
          <ac:chgData name="Philippe Karan" userId="c2e8f618-9ffe-4e23-aa52-34539506ef1c" providerId="ADAL" clId="{E8F4D8F7-B644-4C90-B48F-865583813CD9}" dt="2023-04-21T18:19:30.275" v="11464" actId="478"/>
          <ac:spMkLst>
            <pc:docMk/>
            <pc:sldMk cId="3411384356" sldId="347"/>
            <ac:spMk id="130" creationId="{A062E36E-2C7F-88C2-74D6-D23E99E5D6F5}"/>
          </ac:spMkLst>
        </pc:spChg>
        <pc:spChg chg="del">
          <ac:chgData name="Philippe Karan" userId="c2e8f618-9ffe-4e23-aa52-34539506ef1c" providerId="ADAL" clId="{E8F4D8F7-B644-4C90-B48F-865583813CD9}" dt="2023-04-21T18:19:30.275" v="11464" actId="478"/>
          <ac:spMkLst>
            <pc:docMk/>
            <pc:sldMk cId="3411384356" sldId="347"/>
            <ac:spMk id="131" creationId="{0AA042D2-158D-E868-6643-8494CB9D299E}"/>
          </ac:spMkLst>
        </pc:spChg>
        <pc:spChg chg="del">
          <ac:chgData name="Philippe Karan" userId="c2e8f618-9ffe-4e23-aa52-34539506ef1c" providerId="ADAL" clId="{E8F4D8F7-B644-4C90-B48F-865583813CD9}" dt="2023-04-21T18:19:30.275" v="11464" actId="478"/>
          <ac:spMkLst>
            <pc:docMk/>
            <pc:sldMk cId="3411384356" sldId="347"/>
            <ac:spMk id="132" creationId="{1B5BEF87-5C69-9A30-1C17-3AF05DBF0889}"/>
          </ac:spMkLst>
        </pc:spChg>
        <pc:spChg chg="del">
          <ac:chgData name="Philippe Karan" userId="c2e8f618-9ffe-4e23-aa52-34539506ef1c" providerId="ADAL" clId="{E8F4D8F7-B644-4C90-B48F-865583813CD9}" dt="2023-04-21T18:19:30.275" v="11464" actId="478"/>
          <ac:spMkLst>
            <pc:docMk/>
            <pc:sldMk cId="3411384356" sldId="347"/>
            <ac:spMk id="133" creationId="{24E75DF3-8D3D-D08D-E30C-24A71BA7C8A1}"/>
          </ac:spMkLst>
        </pc:spChg>
        <pc:spChg chg="del">
          <ac:chgData name="Philippe Karan" userId="c2e8f618-9ffe-4e23-aa52-34539506ef1c" providerId="ADAL" clId="{E8F4D8F7-B644-4C90-B48F-865583813CD9}" dt="2023-04-21T18:19:30.275" v="11464" actId="478"/>
          <ac:spMkLst>
            <pc:docMk/>
            <pc:sldMk cId="3411384356" sldId="347"/>
            <ac:spMk id="134" creationId="{131369A7-7924-B9AB-86C0-F6B9EFE3ED61}"/>
          </ac:spMkLst>
        </pc:spChg>
        <pc:spChg chg="del">
          <ac:chgData name="Philippe Karan" userId="c2e8f618-9ffe-4e23-aa52-34539506ef1c" providerId="ADAL" clId="{E8F4D8F7-B644-4C90-B48F-865583813CD9}" dt="2023-04-21T18:19:30.275" v="11464" actId="478"/>
          <ac:spMkLst>
            <pc:docMk/>
            <pc:sldMk cId="3411384356" sldId="347"/>
            <ac:spMk id="135" creationId="{794AD1C3-8637-E4A3-2922-54CC3699CBCA}"/>
          </ac:spMkLst>
        </pc:spChg>
        <pc:spChg chg="del">
          <ac:chgData name="Philippe Karan" userId="c2e8f618-9ffe-4e23-aa52-34539506ef1c" providerId="ADAL" clId="{E8F4D8F7-B644-4C90-B48F-865583813CD9}" dt="2023-04-21T18:19:30.275" v="11464" actId="478"/>
          <ac:spMkLst>
            <pc:docMk/>
            <pc:sldMk cId="3411384356" sldId="347"/>
            <ac:spMk id="136" creationId="{6D4241BF-BAEC-AA60-D795-A7B905033B74}"/>
          </ac:spMkLst>
        </pc:spChg>
        <pc:spChg chg="del">
          <ac:chgData name="Philippe Karan" userId="c2e8f618-9ffe-4e23-aa52-34539506ef1c" providerId="ADAL" clId="{E8F4D8F7-B644-4C90-B48F-865583813CD9}" dt="2023-04-21T18:19:30.275" v="11464" actId="478"/>
          <ac:spMkLst>
            <pc:docMk/>
            <pc:sldMk cId="3411384356" sldId="347"/>
            <ac:spMk id="137" creationId="{C40FE35E-DBFC-F0AE-9CD5-4305D88D548C}"/>
          </ac:spMkLst>
        </pc:spChg>
        <pc:spChg chg="del">
          <ac:chgData name="Philippe Karan" userId="c2e8f618-9ffe-4e23-aa52-34539506ef1c" providerId="ADAL" clId="{E8F4D8F7-B644-4C90-B48F-865583813CD9}" dt="2023-04-21T18:19:30.275" v="11464" actId="478"/>
          <ac:spMkLst>
            <pc:docMk/>
            <pc:sldMk cId="3411384356" sldId="347"/>
            <ac:spMk id="138" creationId="{7010C204-177C-1A19-13F8-7F919F7DA6D7}"/>
          </ac:spMkLst>
        </pc:spChg>
        <pc:spChg chg="del">
          <ac:chgData name="Philippe Karan" userId="c2e8f618-9ffe-4e23-aa52-34539506ef1c" providerId="ADAL" clId="{E8F4D8F7-B644-4C90-B48F-865583813CD9}" dt="2023-04-21T18:19:30.275" v="11464" actId="478"/>
          <ac:spMkLst>
            <pc:docMk/>
            <pc:sldMk cId="3411384356" sldId="347"/>
            <ac:spMk id="139" creationId="{53C76796-7316-67DC-D38F-981DA997867A}"/>
          </ac:spMkLst>
        </pc:spChg>
        <pc:spChg chg="del">
          <ac:chgData name="Philippe Karan" userId="c2e8f618-9ffe-4e23-aa52-34539506ef1c" providerId="ADAL" clId="{E8F4D8F7-B644-4C90-B48F-865583813CD9}" dt="2023-04-21T18:19:30.275" v="11464" actId="478"/>
          <ac:spMkLst>
            <pc:docMk/>
            <pc:sldMk cId="3411384356" sldId="347"/>
            <ac:spMk id="140" creationId="{B9EFC654-E916-A8B0-96CD-08B2929B2938}"/>
          </ac:spMkLst>
        </pc:spChg>
        <pc:spChg chg="del">
          <ac:chgData name="Philippe Karan" userId="c2e8f618-9ffe-4e23-aa52-34539506ef1c" providerId="ADAL" clId="{E8F4D8F7-B644-4C90-B48F-865583813CD9}" dt="2023-04-21T18:19:30.275" v="11464" actId="478"/>
          <ac:spMkLst>
            <pc:docMk/>
            <pc:sldMk cId="3411384356" sldId="347"/>
            <ac:spMk id="141" creationId="{6EF55E0C-4BC2-CC54-75EE-F801F1775735}"/>
          </ac:spMkLst>
        </pc:spChg>
        <pc:spChg chg="del">
          <ac:chgData name="Philippe Karan" userId="c2e8f618-9ffe-4e23-aa52-34539506ef1c" providerId="ADAL" clId="{E8F4D8F7-B644-4C90-B48F-865583813CD9}" dt="2023-04-21T18:19:30.275" v="11464" actId="478"/>
          <ac:spMkLst>
            <pc:docMk/>
            <pc:sldMk cId="3411384356" sldId="347"/>
            <ac:spMk id="142" creationId="{EB6D2D92-15FB-685E-B064-057D1A269438}"/>
          </ac:spMkLst>
        </pc:spChg>
        <pc:spChg chg="del">
          <ac:chgData name="Philippe Karan" userId="c2e8f618-9ffe-4e23-aa52-34539506ef1c" providerId="ADAL" clId="{E8F4D8F7-B644-4C90-B48F-865583813CD9}" dt="2023-04-21T18:19:30.275" v="11464" actId="478"/>
          <ac:spMkLst>
            <pc:docMk/>
            <pc:sldMk cId="3411384356" sldId="347"/>
            <ac:spMk id="143" creationId="{2363CCBA-3564-5CCB-DD22-61D78C914B59}"/>
          </ac:spMkLst>
        </pc:spChg>
        <pc:spChg chg="del">
          <ac:chgData name="Philippe Karan" userId="c2e8f618-9ffe-4e23-aa52-34539506ef1c" providerId="ADAL" clId="{E8F4D8F7-B644-4C90-B48F-865583813CD9}" dt="2023-04-21T18:19:30.275" v="11464" actId="478"/>
          <ac:spMkLst>
            <pc:docMk/>
            <pc:sldMk cId="3411384356" sldId="347"/>
            <ac:spMk id="144" creationId="{F0B8236D-FF9D-6546-8FDD-DABC34FFD3EA}"/>
          </ac:spMkLst>
        </pc:spChg>
        <pc:spChg chg="del">
          <ac:chgData name="Philippe Karan" userId="c2e8f618-9ffe-4e23-aa52-34539506ef1c" providerId="ADAL" clId="{E8F4D8F7-B644-4C90-B48F-865583813CD9}" dt="2023-04-21T18:19:30.275" v="11464" actId="478"/>
          <ac:spMkLst>
            <pc:docMk/>
            <pc:sldMk cId="3411384356" sldId="347"/>
            <ac:spMk id="145" creationId="{35BE5614-87E7-C184-315F-8829BA50FDB5}"/>
          </ac:spMkLst>
        </pc:spChg>
        <pc:spChg chg="del">
          <ac:chgData name="Philippe Karan" userId="c2e8f618-9ffe-4e23-aa52-34539506ef1c" providerId="ADAL" clId="{E8F4D8F7-B644-4C90-B48F-865583813CD9}" dt="2023-04-21T18:19:30.275" v="11464" actId="478"/>
          <ac:spMkLst>
            <pc:docMk/>
            <pc:sldMk cId="3411384356" sldId="347"/>
            <ac:spMk id="146" creationId="{7CAD1904-3F62-221A-0F10-4D57DBF9043A}"/>
          </ac:spMkLst>
        </pc:spChg>
        <pc:spChg chg="del">
          <ac:chgData name="Philippe Karan" userId="c2e8f618-9ffe-4e23-aa52-34539506ef1c" providerId="ADAL" clId="{E8F4D8F7-B644-4C90-B48F-865583813CD9}" dt="2023-04-21T18:19:30.275" v="11464" actId="478"/>
          <ac:spMkLst>
            <pc:docMk/>
            <pc:sldMk cId="3411384356" sldId="347"/>
            <ac:spMk id="147" creationId="{7365DC05-8D4B-7522-88E2-0A0D9DCDE951}"/>
          </ac:spMkLst>
        </pc:spChg>
        <pc:spChg chg="del">
          <ac:chgData name="Philippe Karan" userId="c2e8f618-9ffe-4e23-aa52-34539506ef1c" providerId="ADAL" clId="{E8F4D8F7-B644-4C90-B48F-865583813CD9}" dt="2023-04-21T18:19:30.275" v="11464" actId="478"/>
          <ac:spMkLst>
            <pc:docMk/>
            <pc:sldMk cId="3411384356" sldId="347"/>
            <ac:spMk id="148" creationId="{C2260928-7E81-5CE1-0F2E-E8AE9DE5DCA2}"/>
          </ac:spMkLst>
        </pc:spChg>
        <pc:spChg chg="del">
          <ac:chgData name="Philippe Karan" userId="c2e8f618-9ffe-4e23-aa52-34539506ef1c" providerId="ADAL" clId="{E8F4D8F7-B644-4C90-B48F-865583813CD9}" dt="2023-04-21T18:19:30.275" v="11464" actId="478"/>
          <ac:spMkLst>
            <pc:docMk/>
            <pc:sldMk cId="3411384356" sldId="347"/>
            <ac:spMk id="149" creationId="{CF4BC501-F818-31FF-89D6-B3D3B0E41506}"/>
          </ac:spMkLst>
        </pc:spChg>
        <pc:spChg chg="del">
          <ac:chgData name="Philippe Karan" userId="c2e8f618-9ffe-4e23-aa52-34539506ef1c" providerId="ADAL" clId="{E8F4D8F7-B644-4C90-B48F-865583813CD9}" dt="2023-04-21T18:19:30.275" v="11464" actId="478"/>
          <ac:spMkLst>
            <pc:docMk/>
            <pc:sldMk cId="3411384356" sldId="347"/>
            <ac:spMk id="150" creationId="{408240EB-4931-8AEC-FDDD-45E83DBBAE6C}"/>
          </ac:spMkLst>
        </pc:spChg>
        <pc:spChg chg="del">
          <ac:chgData name="Philippe Karan" userId="c2e8f618-9ffe-4e23-aa52-34539506ef1c" providerId="ADAL" clId="{E8F4D8F7-B644-4C90-B48F-865583813CD9}" dt="2023-04-21T18:19:30.275" v="11464" actId="478"/>
          <ac:spMkLst>
            <pc:docMk/>
            <pc:sldMk cId="3411384356" sldId="347"/>
            <ac:spMk id="151" creationId="{FFBEAAA1-CD15-9656-2723-5465F3287680}"/>
          </ac:spMkLst>
        </pc:spChg>
        <pc:spChg chg="del">
          <ac:chgData name="Philippe Karan" userId="c2e8f618-9ffe-4e23-aa52-34539506ef1c" providerId="ADAL" clId="{E8F4D8F7-B644-4C90-B48F-865583813CD9}" dt="2023-04-21T18:19:30.275" v="11464" actId="478"/>
          <ac:spMkLst>
            <pc:docMk/>
            <pc:sldMk cId="3411384356" sldId="347"/>
            <ac:spMk id="152" creationId="{F40C8A73-F87A-C541-1CC2-9AD7417D61BB}"/>
          </ac:spMkLst>
        </pc:spChg>
        <pc:spChg chg="del">
          <ac:chgData name="Philippe Karan" userId="c2e8f618-9ffe-4e23-aa52-34539506ef1c" providerId="ADAL" clId="{E8F4D8F7-B644-4C90-B48F-865583813CD9}" dt="2023-04-21T18:19:30.275" v="11464" actId="478"/>
          <ac:spMkLst>
            <pc:docMk/>
            <pc:sldMk cId="3411384356" sldId="347"/>
            <ac:spMk id="153" creationId="{B5D2BA9B-0BA9-3B4E-0749-2B64C6F2B3FE}"/>
          </ac:spMkLst>
        </pc:spChg>
        <pc:spChg chg="del">
          <ac:chgData name="Philippe Karan" userId="c2e8f618-9ffe-4e23-aa52-34539506ef1c" providerId="ADAL" clId="{E8F4D8F7-B644-4C90-B48F-865583813CD9}" dt="2023-04-21T18:19:30.275" v="11464" actId="478"/>
          <ac:spMkLst>
            <pc:docMk/>
            <pc:sldMk cId="3411384356" sldId="347"/>
            <ac:spMk id="154" creationId="{38688D4F-F9BE-0729-59A4-7FC7AC594ACB}"/>
          </ac:spMkLst>
        </pc:spChg>
        <pc:spChg chg="del">
          <ac:chgData name="Philippe Karan" userId="c2e8f618-9ffe-4e23-aa52-34539506ef1c" providerId="ADAL" clId="{E8F4D8F7-B644-4C90-B48F-865583813CD9}" dt="2023-04-21T18:19:30.275" v="11464" actId="478"/>
          <ac:spMkLst>
            <pc:docMk/>
            <pc:sldMk cId="3411384356" sldId="347"/>
            <ac:spMk id="155" creationId="{006847CE-7946-7155-A3C3-F73766F5F5FD}"/>
          </ac:spMkLst>
        </pc:spChg>
        <pc:spChg chg="del">
          <ac:chgData name="Philippe Karan" userId="c2e8f618-9ffe-4e23-aa52-34539506ef1c" providerId="ADAL" clId="{E8F4D8F7-B644-4C90-B48F-865583813CD9}" dt="2023-04-21T18:19:30.275" v="11464" actId="478"/>
          <ac:spMkLst>
            <pc:docMk/>
            <pc:sldMk cId="3411384356" sldId="347"/>
            <ac:spMk id="156" creationId="{1701CFB2-017E-1277-6A97-E2EE0A722D49}"/>
          </ac:spMkLst>
        </pc:spChg>
        <pc:spChg chg="del">
          <ac:chgData name="Philippe Karan" userId="c2e8f618-9ffe-4e23-aa52-34539506ef1c" providerId="ADAL" clId="{E8F4D8F7-B644-4C90-B48F-865583813CD9}" dt="2023-04-21T18:19:30.275" v="11464" actId="478"/>
          <ac:spMkLst>
            <pc:docMk/>
            <pc:sldMk cId="3411384356" sldId="347"/>
            <ac:spMk id="157" creationId="{1B1B50F7-47A8-09A6-27D0-D9461901842D}"/>
          </ac:spMkLst>
        </pc:spChg>
        <pc:spChg chg="del">
          <ac:chgData name="Philippe Karan" userId="c2e8f618-9ffe-4e23-aa52-34539506ef1c" providerId="ADAL" clId="{E8F4D8F7-B644-4C90-B48F-865583813CD9}" dt="2023-04-21T18:19:30.275" v="11464" actId="478"/>
          <ac:spMkLst>
            <pc:docMk/>
            <pc:sldMk cId="3411384356" sldId="347"/>
            <ac:spMk id="158" creationId="{FAB7EEE6-9F1C-D099-F9B2-6EDBAE994741}"/>
          </ac:spMkLst>
        </pc:spChg>
        <pc:spChg chg="del">
          <ac:chgData name="Philippe Karan" userId="c2e8f618-9ffe-4e23-aa52-34539506ef1c" providerId="ADAL" clId="{E8F4D8F7-B644-4C90-B48F-865583813CD9}" dt="2023-04-21T18:19:30.275" v="11464" actId="478"/>
          <ac:spMkLst>
            <pc:docMk/>
            <pc:sldMk cId="3411384356" sldId="347"/>
            <ac:spMk id="159" creationId="{54594799-7014-C6E3-A886-C02680E735A4}"/>
          </ac:spMkLst>
        </pc:spChg>
        <pc:spChg chg="del">
          <ac:chgData name="Philippe Karan" userId="c2e8f618-9ffe-4e23-aa52-34539506ef1c" providerId="ADAL" clId="{E8F4D8F7-B644-4C90-B48F-865583813CD9}" dt="2023-04-21T18:19:30.275" v="11464" actId="478"/>
          <ac:spMkLst>
            <pc:docMk/>
            <pc:sldMk cId="3411384356" sldId="347"/>
            <ac:spMk id="160" creationId="{39D871A6-8359-9D3D-3C99-629D44AA1C56}"/>
          </ac:spMkLst>
        </pc:spChg>
        <pc:spChg chg="del">
          <ac:chgData name="Philippe Karan" userId="c2e8f618-9ffe-4e23-aa52-34539506ef1c" providerId="ADAL" clId="{E8F4D8F7-B644-4C90-B48F-865583813CD9}" dt="2023-04-21T18:19:30.275" v="11464" actId="478"/>
          <ac:spMkLst>
            <pc:docMk/>
            <pc:sldMk cId="3411384356" sldId="347"/>
            <ac:spMk id="161" creationId="{60EBE9C0-2DA3-8B03-AC2F-5DA1202E5598}"/>
          </ac:spMkLst>
        </pc:spChg>
        <pc:spChg chg="del">
          <ac:chgData name="Philippe Karan" userId="c2e8f618-9ffe-4e23-aa52-34539506ef1c" providerId="ADAL" clId="{E8F4D8F7-B644-4C90-B48F-865583813CD9}" dt="2023-04-21T18:19:30.275" v="11464" actId="478"/>
          <ac:spMkLst>
            <pc:docMk/>
            <pc:sldMk cId="3411384356" sldId="347"/>
            <ac:spMk id="162" creationId="{592E8976-420D-5323-0D95-3398E529B6A5}"/>
          </ac:spMkLst>
        </pc:spChg>
        <pc:spChg chg="del">
          <ac:chgData name="Philippe Karan" userId="c2e8f618-9ffe-4e23-aa52-34539506ef1c" providerId="ADAL" clId="{E8F4D8F7-B644-4C90-B48F-865583813CD9}" dt="2023-04-21T18:19:30.275" v="11464" actId="478"/>
          <ac:spMkLst>
            <pc:docMk/>
            <pc:sldMk cId="3411384356" sldId="347"/>
            <ac:spMk id="163" creationId="{745F8116-D439-2AE8-B313-6C34AB327A94}"/>
          </ac:spMkLst>
        </pc:spChg>
        <pc:spChg chg="del">
          <ac:chgData name="Philippe Karan" userId="c2e8f618-9ffe-4e23-aa52-34539506ef1c" providerId="ADAL" clId="{E8F4D8F7-B644-4C90-B48F-865583813CD9}" dt="2023-04-21T18:19:30.275" v="11464" actId="478"/>
          <ac:spMkLst>
            <pc:docMk/>
            <pc:sldMk cId="3411384356" sldId="347"/>
            <ac:spMk id="164" creationId="{2AD93FE4-66E8-A324-C29E-306DAECD9294}"/>
          </ac:spMkLst>
        </pc:spChg>
        <pc:spChg chg="del">
          <ac:chgData name="Philippe Karan" userId="c2e8f618-9ffe-4e23-aa52-34539506ef1c" providerId="ADAL" clId="{E8F4D8F7-B644-4C90-B48F-865583813CD9}" dt="2023-04-21T18:19:30.275" v="11464" actId="478"/>
          <ac:spMkLst>
            <pc:docMk/>
            <pc:sldMk cId="3411384356" sldId="347"/>
            <ac:spMk id="165" creationId="{F60EF1D4-500B-F2E3-96A0-58B0F1429A35}"/>
          </ac:spMkLst>
        </pc:spChg>
        <pc:spChg chg="del">
          <ac:chgData name="Philippe Karan" userId="c2e8f618-9ffe-4e23-aa52-34539506ef1c" providerId="ADAL" clId="{E8F4D8F7-B644-4C90-B48F-865583813CD9}" dt="2023-04-21T18:19:30.275" v="11464" actId="478"/>
          <ac:spMkLst>
            <pc:docMk/>
            <pc:sldMk cId="3411384356" sldId="347"/>
            <ac:spMk id="166" creationId="{4DEFA19A-C777-2B1E-4DD1-7CB98C8336DA}"/>
          </ac:spMkLst>
        </pc:spChg>
        <pc:spChg chg="del">
          <ac:chgData name="Philippe Karan" userId="c2e8f618-9ffe-4e23-aa52-34539506ef1c" providerId="ADAL" clId="{E8F4D8F7-B644-4C90-B48F-865583813CD9}" dt="2023-04-21T18:19:30.275" v="11464" actId="478"/>
          <ac:spMkLst>
            <pc:docMk/>
            <pc:sldMk cId="3411384356" sldId="347"/>
            <ac:spMk id="167" creationId="{BDBE3A73-EA42-CD21-6158-3AE929FF1A6D}"/>
          </ac:spMkLst>
        </pc:spChg>
        <pc:spChg chg="del">
          <ac:chgData name="Philippe Karan" userId="c2e8f618-9ffe-4e23-aa52-34539506ef1c" providerId="ADAL" clId="{E8F4D8F7-B644-4C90-B48F-865583813CD9}" dt="2023-04-21T18:19:30.275" v="11464" actId="478"/>
          <ac:spMkLst>
            <pc:docMk/>
            <pc:sldMk cId="3411384356" sldId="347"/>
            <ac:spMk id="168" creationId="{B898CCB2-4029-6AF8-6508-5DC9979F54F8}"/>
          </ac:spMkLst>
        </pc:spChg>
        <pc:spChg chg="del">
          <ac:chgData name="Philippe Karan" userId="c2e8f618-9ffe-4e23-aa52-34539506ef1c" providerId="ADAL" clId="{E8F4D8F7-B644-4C90-B48F-865583813CD9}" dt="2023-04-21T18:19:30.275" v="11464" actId="478"/>
          <ac:spMkLst>
            <pc:docMk/>
            <pc:sldMk cId="3411384356" sldId="347"/>
            <ac:spMk id="169" creationId="{752D92B2-926A-51D3-CB3B-0498E5ABEDA1}"/>
          </ac:spMkLst>
        </pc:spChg>
        <pc:spChg chg="del">
          <ac:chgData name="Philippe Karan" userId="c2e8f618-9ffe-4e23-aa52-34539506ef1c" providerId="ADAL" clId="{E8F4D8F7-B644-4C90-B48F-865583813CD9}" dt="2023-04-21T18:19:30.275" v="11464" actId="478"/>
          <ac:spMkLst>
            <pc:docMk/>
            <pc:sldMk cId="3411384356" sldId="347"/>
            <ac:spMk id="170" creationId="{3D7B465B-B74B-ED51-51B4-62C785E1478F}"/>
          </ac:spMkLst>
        </pc:spChg>
        <pc:spChg chg="del">
          <ac:chgData name="Philippe Karan" userId="c2e8f618-9ffe-4e23-aa52-34539506ef1c" providerId="ADAL" clId="{E8F4D8F7-B644-4C90-B48F-865583813CD9}" dt="2023-04-21T18:19:30.275" v="11464" actId="478"/>
          <ac:spMkLst>
            <pc:docMk/>
            <pc:sldMk cId="3411384356" sldId="347"/>
            <ac:spMk id="171" creationId="{089193A1-60DC-62FB-7A66-79420F36FF73}"/>
          </ac:spMkLst>
        </pc:spChg>
        <pc:spChg chg="del">
          <ac:chgData name="Philippe Karan" userId="c2e8f618-9ffe-4e23-aa52-34539506ef1c" providerId="ADAL" clId="{E8F4D8F7-B644-4C90-B48F-865583813CD9}" dt="2023-04-21T18:19:30.275" v="11464" actId="478"/>
          <ac:spMkLst>
            <pc:docMk/>
            <pc:sldMk cId="3411384356" sldId="347"/>
            <ac:spMk id="172" creationId="{103AAF71-6326-C7F2-83AD-56E865899E70}"/>
          </ac:spMkLst>
        </pc:spChg>
        <pc:spChg chg="del">
          <ac:chgData name="Philippe Karan" userId="c2e8f618-9ffe-4e23-aa52-34539506ef1c" providerId="ADAL" clId="{E8F4D8F7-B644-4C90-B48F-865583813CD9}" dt="2023-04-21T18:19:30.275" v="11464" actId="478"/>
          <ac:spMkLst>
            <pc:docMk/>
            <pc:sldMk cId="3411384356" sldId="347"/>
            <ac:spMk id="173" creationId="{92DAC974-A7AE-3164-1496-9D23B7A2F1FE}"/>
          </ac:spMkLst>
        </pc:spChg>
        <pc:spChg chg="del">
          <ac:chgData name="Philippe Karan" userId="c2e8f618-9ffe-4e23-aa52-34539506ef1c" providerId="ADAL" clId="{E8F4D8F7-B644-4C90-B48F-865583813CD9}" dt="2023-04-21T18:19:30.275" v="11464" actId="478"/>
          <ac:spMkLst>
            <pc:docMk/>
            <pc:sldMk cId="3411384356" sldId="347"/>
            <ac:spMk id="174" creationId="{40CE0D37-5631-6A56-E394-442BC4C6776C}"/>
          </ac:spMkLst>
        </pc:spChg>
        <pc:spChg chg="del">
          <ac:chgData name="Philippe Karan" userId="c2e8f618-9ffe-4e23-aa52-34539506ef1c" providerId="ADAL" clId="{E8F4D8F7-B644-4C90-B48F-865583813CD9}" dt="2023-04-21T18:19:30.275" v="11464" actId="478"/>
          <ac:spMkLst>
            <pc:docMk/>
            <pc:sldMk cId="3411384356" sldId="347"/>
            <ac:spMk id="175" creationId="{67E2E909-4064-41FC-E9FA-EFE20A9637BD}"/>
          </ac:spMkLst>
        </pc:spChg>
        <pc:spChg chg="del">
          <ac:chgData name="Philippe Karan" userId="c2e8f618-9ffe-4e23-aa52-34539506ef1c" providerId="ADAL" clId="{E8F4D8F7-B644-4C90-B48F-865583813CD9}" dt="2023-04-21T18:19:30.275" v="11464" actId="478"/>
          <ac:spMkLst>
            <pc:docMk/>
            <pc:sldMk cId="3411384356" sldId="347"/>
            <ac:spMk id="176" creationId="{4CFF48F3-8CD6-ECE7-2C86-1521818D0032}"/>
          </ac:spMkLst>
        </pc:spChg>
        <pc:spChg chg="del">
          <ac:chgData name="Philippe Karan" userId="c2e8f618-9ffe-4e23-aa52-34539506ef1c" providerId="ADAL" clId="{E8F4D8F7-B644-4C90-B48F-865583813CD9}" dt="2023-04-21T18:19:30.275" v="11464" actId="478"/>
          <ac:spMkLst>
            <pc:docMk/>
            <pc:sldMk cId="3411384356" sldId="347"/>
            <ac:spMk id="177" creationId="{DDF8298C-3898-AE7B-59BD-C7B6E7A283A4}"/>
          </ac:spMkLst>
        </pc:spChg>
        <pc:spChg chg="del">
          <ac:chgData name="Philippe Karan" userId="c2e8f618-9ffe-4e23-aa52-34539506ef1c" providerId="ADAL" clId="{E8F4D8F7-B644-4C90-B48F-865583813CD9}" dt="2023-04-21T18:19:30.275" v="11464" actId="478"/>
          <ac:spMkLst>
            <pc:docMk/>
            <pc:sldMk cId="3411384356" sldId="347"/>
            <ac:spMk id="178" creationId="{CDE02AE9-5B11-A47F-5341-BBC6ECAB5F97}"/>
          </ac:spMkLst>
        </pc:spChg>
        <pc:spChg chg="del">
          <ac:chgData name="Philippe Karan" userId="c2e8f618-9ffe-4e23-aa52-34539506ef1c" providerId="ADAL" clId="{E8F4D8F7-B644-4C90-B48F-865583813CD9}" dt="2023-04-21T18:19:30.275" v="11464" actId="478"/>
          <ac:spMkLst>
            <pc:docMk/>
            <pc:sldMk cId="3411384356" sldId="347"/>
            <ac:spMk id="181" creationId="{56E40C02-C071-6585-62A1-EF908689DBF2}"/>
          </ac:spMkLst>
        </pc:spChg>
        <pc:spChg chg="del">
          <ac:chgData name="Philippe Karan" userId="c2e8f618-9ffe-4e23-aa52-34539506ef1c" providerId="ADAL" clId="{E8F4D8F7-B644-4C90-B48F-865583813CD9}" dt="2023-04-21T18:19:30.275" v="11464" actId="478"/>
          <ac:spMkLst>
            <pc:docMk/>
            <pc:sldMk cId="3411384356" sldId="347"/>
            <ac:spMk id="191" creationId="{FFCCBAA8-754B-D992-CFAD-D77F879DD37C}"/>
          </ac:spMkLst>
        </pc:spChg>
        <pc:spChg chg="del">
          <ac:chgData name="Philippe Karan" userId="c2e8f618-9ffe-4e23-aa52-34539506ef1c" providerId="ADAL" clId="{E8F4D8F7-B644-4C90-B48F-865583813CD9}" dt="2023-04-21T18:19:30.275" v="11464" actId="478"/>
          <ac:spMkLst>
            <pc:docMk/>
            <pc:sldMk cId="3411384356" sldId="347"/>
            <ac:spMk id="192" creationId="{B7B2B66F-98F1-7EE1-C91D-6BD8E7A52658}"/>
          </ac:spMkLst>
        </pc:spChg>
        <pc:spChg chg="del">
          <ac:chgData name="Philippe Karan" userId="c2e8f618-9ffe-4e23-aa52-34539506ef1c" providerId="ADAL" clId="{E8F4D8F7-B644-4C90-B48F-865583813CD9}" dt="2023-04-21T18:19:30.275" v="11464" actId="478"/>
          <ac:spMkLst>
            <pc:docMk/>
            <pc:sldMk cId="3411384356" sldId="347"/>
            <ac:spMk id="193" creationId="{1862D264-5B0B-4CBF-2D1C-1201B179B5BC}"/>
          </ac:spMkLst>
        </pc:spChg>
        <pc:spChg chg="del">
          <ac:chgData name="Philippe Karan" userId="c2e8f618-9ffe-4e23-aa52-34539506ef1c" providerId="ADAL" clId="{E8F4D8F7-B644-4C90-B48F-865583813CD9}" dt="2023-04-21T18:19:30.275" v="11464" actId="478"/>
          <ac:spMkLst>
            <pc:docMk/>
            <pc:sldMk cId="3411384356" sldId="347"/>
            <ac:spMk id="194" creationId="{E031DD4B-C7D9-6224-603D-C030F16EABEC}"/>
          </ac:spMkLst>
        </pc:spChg>
        <pc:spChg chg="del">
          <ac:chgData name="Philippe Karan" userId="c2e8f618-9ffe-4e23-aa52-34539506ef1c" providerId="ADAL" clId="{E8F4D8F7-B644-4C90-B48F-865583813CD9}" dt="2023-04-21T18:19:30.275" v="11464" actId="478"/>
          <ac:spMkLst>
            <pc:docMk/>
            <pc:sldMk cId="3411384356" sldId="347"/>
            <ac:spMk id="196" creationId="{38354C67-83B0-E187-A20F-8EE49E1DBE5B}"/>
          </ac:spMkLst>
        </pc:spChg>
        <pc:spChg chg="del">
          <ac:chgData name="Philippe Karan" userId="c2e8f618-9ffe-4e23-aa52-34539506ef1c" providerId="ADAL" clId="{E8F4D8F7-B644-4C90-B48F-865583813CD9}" dt="2023-04-21T18:19:30.275" v="11464" actId="478"/>
          <ac:spMkLst>
            <pc:docMk/>
            <pc:sldMk cId="3411384356" sldId="347"/>
            <ac:spMk id="197" creationId="{CB8F62C5-5023-9564-2E3C-B2072CDD6CF9}"/>
          </ac:spMkLst>
        </pc:spChg>
        <pc:spChg chg="del">
          <ac:chgData name="Philippe Karan" userId="c2e8f618-9ffe-4e23-aa52-34539506ef1c" providerId="ADAL" clId="{E8F4D8F7-B644-4C90-B48F-865583813CD9}" dt="2023-04-21T18:19:30.275" v="11464" actId="478"/>
          <ac:spMkLst>
            <pc:docMk/>
            <pc:sldMk cId="3411384356" sldId="347"/>
            <ac:spMk id="198" creationId="{C75FD0D9-7391-FC4F-50F3-2F15652173DD}"/>
          </ac:spMkLst>
        </pc:spChg>
        <pc:spChg chg="del">
          <ac:chgData name="Philippe Karan" userId="c2e8f618-9ffe-4e23-aa52-34539506ef1c" providerId="ADAL" clId="{E8F4D8F7-B644-4C90-B48F-865583813CD9}" dt="2023-04-21T18:19:30.275" v="11464" actId="478"/>
          <ac:spMkLst>
            <pc:docMk/>
            <pc:sldMk cId="3411384356" sldId="347"/>
            <ac:spMk id="199" creationId="{D0A238E3-2873-1601-21A3-92168141BEFF}"/>
          </ac:spMkLst>
        </pc:spChg>
        <pc:spChg chg="del">
          <ac:chgData name="Philippe Karan" userId="c2e8f618-9ffe-4e23-aa52-34539506ef1c" providerId="ADAL" clId="{E8F4D8F7-B644-4C90-B48F-865583813CD9}" dt="2023-04-21T18:19:30.275" v="11464" actId="478"/>
          <ac:spMkLst>
            <pc:docMk/>
            <pc:sldMk cId="3411384356" sldId="347"/>
            <ac:spMk id="200" creationId="{8FB8C3DF-228D-921A-AE12-CF5E5CCE2ECE}"/>
          </ac:spMkLst>
        </pc:spChg>
        <pc:spChg chg="del">
          <ac:chgData name="Philippe Karan" userId="c2e8f618-9ffe-4e23-aa52-34539506ef1c" providerId="ADAL" clId="{E8F4D8F7-B644-4C90-B48F-865583813CD9}" dt="2023-04-21T18:19:30.275" v="11464" actId="478"/>
          <ac:spMkLst>
            <pc:docMk/>
            <pc:sldMk cId="3411384356" sldId="347"/>
            <ac:spMk id="201" creationId="{2ABB5F09-DD85-2AE1-DF68-C25405FDBD01}"/>
          </ac:spMkLst>
        </pc:spChg>
        <pc:spChg chg="del">
          <ac:chgData name="Philippe Karan" userId="c2e8f618-9ffe-4e23-aa52-34539506ef1c" providerId="ADAL" clId="{E8F4D8F7-B644-4C90-B48F-865583813CD9}" dt="2023-04-21T18:19:30.275" v="11464" actId="478"/>
          <ac:spMkLst>
            <pc:docMk/>
            <pc:sldMk cId="3411384356" sldId="347"/>
            <ac:spMk id="202" creationId="{477766AE-9261-7C7C-C335-E8E939141802}"/>
          </ac:spMkLst>
        </pc:spChg>
        <pc:spChg chg="del">
          <ac:chgData name="Philippe Karan" userId="c2e8f618-9ffe-4e23-aa52-34539506ef1c" providerId="ADAL" clId="{E8F4D8F7-B644-4C90-B48F-865583813CD9}" dt="2023-04-21T18:19:30.275" v="11464" actId="478"/>
          <ac:spMkLst>
            <pc:docMk/>
            <pc:sldMk cId="3411384356" sldId="347"/>
            <ac:spMk id="203" creationId="{F02311E8-2405-DFA8-0C1D-13890C0B5165}"/>
          </ac:spMkLst>
        </pc:spChg>
        <pc:spChg chg="del">
          <ac:chgData name="Philippe Karan" userId="c2e8f618-9ffe-4e23-aa52-34539506ef1c" providerId="ADAL" clId="{E8F4D8F7-B644-4C90-B48F-865583813CD9}" dt="2023-04-21T18:19:30.275" v="11464" actId="478"/>
          <ac:spMkLst>
            <pc:docMk/>
            <pc:sldMk cId="3411384356" sldId="347"/>
            <ac:spMk id="204" creationId="{ED2A7B44-5880-8490-1E50-466BCE516760}"/>
          </ac:spMkLst>
        </pc:spChg>
        <pc:spChg chg="del">
          <ac:chgData name="Philippe Karan" userId="c2e8f618-9ffe-4e23-aa52-34539506ef1c" providerId="ADAL" clId="{E8F4D8F7-B644-4C90-B48F-865583813CD9}" dt="2023-04-21T18:19:30.275" v="11464" actId="478"/>
          <ac:spMkLst>
            <pc:docMk/>
            <pc:sldMk cId="3411384356" sldId="347"/>
            <ac:spMk id="205" creationId="{6E52C4D0-9714-CDBA-DD89-6434996D8E67}"/>
          </ac:spMkLst>
        </pc:spChg>
        <pc:spChg chg="del">
          <ac:chgData name="Philippe Karan" userId="c2e8f618-9ffe-4e23-aa52-34539506ef1c" providerId="ADAL" clId="{E8F4D8F7-B644-4C90-B48F-865583813CD9}" dt="2023-04-21T18:19:30.275" v="11464" actId="478"/>
          <ac:spMkLst>
            <pc:docMk/>
            <pc:sldMk cId="3411384356" sldId="347"/>
            <ac:spMk id="206" creationId="{0895A613-C577-AE49-ECEB-454640B25F94}"/>
          </ac:spMkLst>
        </pc:spChg>
        <pc:spChg chg="del">
          <ac:chgData name="Philippe Karan" userId="c2e8f618-9ffe-4e23-aa52-34539506ef1c" providerId="ADAL" clId="{E8F4D8F7-B644-4C90-B48F-865583813CD9}" dt="2023-04-21T18:19:30.275" v="11464" actId="478"/>
          <ac:spMkLst>
            <pc:docMk/>
            <pc:sldMk cId="3411384356" sldId="347"/>
            <ac:spMk id="207" creationId="{C0FFCC57-6169-D21E-50DD-1E9B3F45A5EB}"/>
          </ac:spMkLst>
        </pc:spChg>
        <pc:spChg chg="del">
          <ac:chgData name="Philippe Karan" userId="c2e8f618-9ffe-4e23-aa52-34539506ef1c" providerId="ADAL" clId="{E8F4D8F7-B644-4C90-B48F-865583813CD9}" dt="2023-04-21T18:19:30.275" v="11464" actId="478"/>
          <ac:spMkLst>
            <pc:docMk/>
            <pc:sldMk cId="3411384356" sldId="347"/>
            <ac:spMk id="208" creationId="{5DB65AA6-959B-F326-9CFE-467C826A2A28}"/>
          </ac:spMkLst>
        </pc:spChg>
        <pc:spChg chg="del">
          <ac:chgData name="Philippe Karan" userId="c2e8f618-9ffe-4e23-aa52-34539506ef1c" providerId="ADAL" clId="{E8F4D8F7-B644-4C90-B48F-865583813CD9}" dt="2023-04-21T18:19:30.275" v="11464" actId="478"/>
          <ac:spMkLst>
            <pc:docMk/>
            <pc:sldMk cId="3411384356" sldId="347"/>
            <ac:spMk id="209" creationId="{0F433E68-C792-F4B8-18C7-5C114DD361F2}"/>
          </ac:spMkLst>
        </pc:spChg>
        <pc:spChg chg="del">
          <ac:chgData name="Philippe Karan" userId="c2e8f618-9ffe-4e23-aa52-34539506ef1c" providerId="ADAL" clId="{E8F4D8F7-B644-4C90-B48F-865583813CD9}" dt="2023-04-21T18:19:30.275" v="11464" actId="478"/>
          <ac:spMkLst>
            <pc:docMk/>
            <pc:sldMk cId="3411384356" sldId="347"/>
            <ac:spMk id="210" creationId="{446BEFFD-A4C8-B01A-CDAB-1B7C066FD953}"/>
          </ac:spMkLst>
        </pc:spChg>
        <pc:spChg chg="del">
          <ac:chgData name="Philippe Karan" userId="c2e8f618-9ffe-4e23-aa52-34539506ef1c" providerId="ADAL" clId="{E8F4D8F7-B644-4C90-B48F-865583813CD9}" dt="2023-04-21T18:19:30.275" v="11464" actId="478"/>
          <ac:spMkLst>
            <pc:docMk/>
            <pc:sldMk cId="3411384356" sldId="347"/>
            <ac:spMk id="211" creationId="{5051E490-E114-A85A-E61A-734F3464BB26}"/>
          </ac:spMkLst>
        </pc:spChg>
        <pc:spChg chg="del">
          <ac:chgData name="Philippe Karan" userId="c2e8f618-9ffe-4e23-aa52-34539506ef1c" providerId="ADAL" clId="{E8F4D8F7-B644-4C90-B48F-865583813CD9}" dt="2023-04-21T18:19:30.275" v="11464" actId="478"/>
          <ac:spMkLst>
            <pc:docMk/>
            <pc:sldMk cId="3411384356" sldId="347"/>
            <ac:spMk id="212" creationId="{4CA78E25-2BB1-1A7C-DD89-F4AD3A479E9F}"/>
          </ac:spMkLst>
        </pc:spChg>
        <pc:spChg chg="del">
          <ac:chgData name="Philippe Karan" userId="c2e8f618-9ffe-4e23-aa52-34539506ef1c" providerId="ADAL" clId="{E8F4D8F7-B644-4C90-B48F-865583813CD9}" dt="2023-04-21T18:19:30.275" v="11464" actId="478"/>
          <ac:spMkLst>
            <pc:docMk/>
            <pc:sldMk cId="3411384356" sldId="347"/>
            <ac:spMk id="213" creationId="{F17712BD-CA3E-87AF-6A48-4E6915899DCA}"/>
          </ac:spMkLst>
        </pc:spChg>
        <pc:spChg chg="del">
          <ac:chgData name="Philippe Karan" userId="c2e8f618-9ffe-4e23-aa52-34539506ef1c" providerId="ADAL" clId="{E8F4D8F7-B644-4C90-B48F-865583813CD9}" dt="2023-04-21T18:19:30.275" v="11464" actId="478"/>
          <ac:spMkLst>
            <pc:docMk/>
            <pc:sldMk cId="3411384356" sldId="347"/>
            <ac:spMk id="214" creationId="{44875000-97F4-3BF3-6265-44C2A93359B1}"/>
          </ac:spMkLst>
        </pc:spChg>
        <pc:spChg chg="del">
          <ac:chgData name="Philippe Karan" userId="c2e8f618-9ffe-4e23-aa52-34539506ef1c" providerId="ADAL" clId="{E8F4D8F7-B644-4C90-B48F-865583813CD9}" dt="2023-04-21T18:19:30.275" v="11464" actId="478"/>
          <ac:spMkLst>
            <pc:docMk/>
            <pc:sldMk cId="3411384356" sldId="347"/>
            <ac:spMk id="215" creationId="{75A963CD-2980-B2B4-3686-423117040B29}"/>
          </ac:spMkLst>
        </pc:spChg>
        <pc:spChg chg="del">
          <ac:chgData name="Philippe Karan" userId="c2e8f618-9ffe-4e23-aa52-34539506ef1c" providerId="ADAL" clId="{E8F4D8F7-B644-4C90-B48F-865583813CD9}" dt="2023-04-21T18:19:30.275" v="11464" actId="478"/>
          <ac:spMkLst>
            <pc:docMk/>
            <pc:sldMk cId="3411384356" sldId="347"/>
            <ac:spMk id="216" creationId="{4EB4B469-1E97-F499-AA08-2861012A8552}"/>
          </ac:spMkLst>
        </pc:spChg>
        <pc:spChg chg="del">
          <ac:chgData name="Philippe Karan" userId="c2e8f618-9ffe-4e23-aa52-34539506ef1c" providerId="ADAL" clId="{E8F4D8F7-B644-4C90-B48F-865583813CD9}" dt="2023-04-21T18:19:30.275" v="11464" actId="478"/>
          <ac:spMkLst>
            <pc:docMk/>
            <pc:sldMk cId="3411384356" sldId="347"/>
            <ac:spMk id="217" creationId="{5C457D65-DD4F-8A08-0DDF-0FF64F2BF894}"/>
          </ac:spMkLst>
        </pc:spChg>
        <pc:spChg chg="del">
          <ac:chgData name="Philippe Karan" userId="c2e8f618-9ffe-4e23-aa52-34539506ef1c" providerId="ADAL" clId="{E8F4D8F7-B644-4C90-B48F-865583813CD9}" dt="2023-04-21T18:19:30.275" v="11464" actId="478"/>
          <ac:spMkLst>
            <pc:docMk/>
            <pc:sldMk cId="3411384356" sldId="347"/>
            <ac:spMk id="218" creationId="{ADA9B2DF-2720-1A82-2298-4BF3314C25A2}"/>
          </ac:spMkLst>
        </pc:spChg>
        <pc:spChg chg="del">
          <ac:chgData name="Philippe Karan" userId="c2e8f618-9ffe-4e23-aa52-34539506ef1c" providerId="ADAL" clId="{E8F4D8F7-B644-4C90-B48F-865583813CD9}" dt="2023-04-21T18:19:30.275" v="11464" actId="478"/>
          <ac:spMkLst>
            <pc:docMk/>
            <pc:sldMk cId="3411384356" sldId="347"/>
            <ac:spMk id="219" creationId="{835784C4-A927-6305-C8FD-EB46EC926A30}"/>
          </ac:spMkLst>
        </pc:spChg>
        <pc:spChg chg="del">
          <ac:chgData name="Philippe Karan" userId="c2e8f618-9ffe-4e23-aa52-34539506ef1c" providerId="ADAL" clId="{E8F4D8F7-B644-4C90-B48F-865583813CD9}" dt="2023-04-21T18:19:30.275" v="11464" actId="478"/>
          <ac:spMkLst>
            <pc:docMk/>
            <pc:sldMk cId="3411384356" sldId="347"/>
            <ac:spMk id="220" creationId="{99C97D61-7D9B-AAB4-6844-935CE707E1F4}"/>
          </ac:spMkLst>
        </pc:spChg>
        <pc:spChg chg="del">
          <ac:chgData name="Philippe Karan" userId="c2e8f618-9ffe-4e23-aa52-34539506ef1c" providerId="ADAL" clId="{E8F4D8F7-B644-4C90-B48F-865583813CD9}" dt="2023-04-21T18:19:30.275" v="11464" actId="478"/>
          <ac:spMkLst>
            <pc:docMk/>
            <pc:sldMk cId="3411384356" sldId="347"/>
            <ac:spMk id="221" creationId="{CB8295F2-FCF7-7CE6-21F4-78D1D61782AD}"/>
          </ac:spMkLst>
        </pc:spChg>
        <pc:spChg chg="del">
          <ac:chgData name="Philippe Karan" userId="c2e8f618-9ffe-4e23-aa52-34539506ef1c" providerId="ADAL" clId="{E8F4D8F7-B644-4C90-B48F-865583813CD9}" dt="2023-04-21T18:19:30.275" v="11464" actId="478"/>
          <ac:spMkLst>
            <pc:docMk/>
            <pc:sldMk cId="3411384356" sldId="347"/>
            <ac:spMk id="222" creationId="{46C82F64-554E-7118-4DCE-69107F420D76}"/>
          </ac:spMkLst>
        </pc:spChg>
        <pc:spChg chg="del">
          <ac:chgData name="Philippe Karan" userId="c2e8f618-9ffe-4e23-aa52-34539506ef1c" providerId="ADAL" clId="{E8F4D8F7-B644-4C90-B48F-865583813CD9}" dt="2023-04-21T18:19:30.275" v="11464" actId="478"/>
          <ac:spMkLst>
            <pc:docMk/>
            <pc:sldMk cId="3411384356" sldId="347"/>
            <ac:spMk id="223" creationId="{F64A7132-7726-774E-F9C2-429D3896CB36}"/>
          </ac:spMkLst>
        </pc:spChg>
        <pc:spChg chg="del">
          <ac:chgData name="Philippe Karan" userId="c2e8f618-9ffe-4e23-aa52-34539506ef1c" providerId="ADAL" clId="{E8F4D8F7-B644-4C90-B48F-865583813CD9}" dt="2023-04-21T18:19:30.275" v="11464" actId="478"/>
          <ac:spMkLst>
            <pc:docMk/>
            <pc:sldMk cId="3411384356" sldId="347"/>
            <ac:spMk id="224" creationId="{673B5217-8870-E33D-6B1E-D328A645DE8E}"/>
          </ac:spMkLst>
        </pc:spChg>
        <pc:spChg chg="del">
          <ac:chgData name="Philippe Karan" userId="c2e8f618-9ffe-4e23-aa52-34539506ef1c" providerId="ADAL" clId="{E8F4D8F7-B644-4C90-B48F-865583813CD9}" dt="2023-04-21T18:19:30.275" v="11464" actId="478"/>
          <ac:spMkLst>
            <pc:docMk/>
            <pc:sldMk cId="3411384356" sldId="347"/>
            <ac:spMk id="225" creationId="{E7A2F082-0D7B-E895-E778-3772E6591840}"/>
          </ac:spMkLst>
        </pc:spChg>
        <pc:spChg chg="del">
          <ac:chgData name="Philippe Karan" userId="c2e8f618-9ffe-4e23-aa52-34539506ef1c" providerId="ADAL" clId="{E8F4D8F7-B644-4C90-B48F-865583813CD9}" dt="2023-04-21T18:19:30.275" v="11464" actId="478"/>
          <ac:spMkLst>
            <pc:docMk/>
            <pc:sldMk cId="3411384356" sldId="347"/>
            <ac:spMk id="226" creationId="{0FE86A70-A370-DB90-5423-F37696A49495}"/>
          </ac:spMkLst>
        </pc:spChg>
        <pc:spChg chg="del">
          <ac:chgData name="Philippe Karan" userId="c2e8f618-9ffe-4e23-aa52-34539506ef1c" providerId="ADAL" clId="{E8F4D8F7-B644-4C90-B48F-865583813CD9}" dt="2023-04-21T18:19:30.275" v="11464" actId="478"/>
          <ac:spMkLst>
            <pc:docMk/>
            <pc:sldMk cId="3411384356" sldId="347"/>
            <ac:spMk id="227" creationId="{BC082BE4-0F23-65F3-29C4-80FE31AFB622}"/>
          </ac:spMkLst>
        </pc:spChg>
        <pc:spChg chg="del">
          <ac:chgData name="Philippe Karan" userId="c2e8f618-9ffe-4e23-aa52-34539506ef1c" providerId="ADAL" clId="{E8F4D8F7-B644-4C90-B48F-865583813CD9}" dt="2023-04-21T18:19:30.275" v="11464" actId="478"/>
          <ac:spMkLst>
            <pc:docMk/>
            <pc:sldMk cId="3411384356" sldId="347"/>
            <ac:spMk id="228" creationId="{D355AC3D-2DD1-18FA-193A-CE579FD5A6CA}"/>
          </ac:spMkLst>
        </pc:spChg>
        <pc:spChg chg="del">
          <ac:chgData name="Philippe Karan" userId="c2e8f618-9ffe-4e23-aa52-34539506ef1c" providerId="ADAL" clId="{E8F4D8F7-B644-4C90-B48F-865583813CD9}" dt="2023-04-21T18:19:30.275" v="11464" actId="478"/>
          <ac:spMkLst>
            <pc:docMk/>
            <pc:sldMk cId="3411384356" sldId="347"/>
            <ac:spMk id="229" creationId="{DE8C9F13-7187-7446-9AC3-0C60A55CC620}"/>
          </ac:spMkLst>
        </pc:spChg>
        <pc:spChg chg="del">
          <ac:chgData name="Philippe Karan" userId="c2e8f618-9ffe-4e23-aa52-34539506ef1c" providerId="ADAL" clId="{E8F4D8F7-B644-4C90-B48F-865583813CD9}" dt="2023-04-21T18:19:30.275" v="11464" actId="478"/>
          <ac:spMkLst>
            <pc:docMk/>
            <pc:sldMk cId="3411384356" sldId="347"/>
            <ac:spMk id="230" creationId="{ECDB3F73-7EC3-040F-4596-DEB1D1D53B4F}"/>
          </ac:spMkLst>
        </pc:spChg>
        <pc:spChg chg="del">
          <ac:chgData name="Philippe Karan" userId="c2e8f618-9ffe-4e23-aa52-34539506ef1c" providerId="ADAL" clId="{E8F4D8F7-B644-4C90-B48F-865583813CD9}" dt="2023-04-21T18:19:30.275" v="11464" actId="478"/>
          <ac:spMkLst>
            <pc:docMk/>
            <pc:sldMk cId="3411384356" sldId="347"/>
            <ac:spMk id="231" creationId="{782AFBCB-1E38-B8AE-9512-058C75B9E06E}"/>
          </ac:spMkLst>
        </pc:spChg>
        <pc:spChg chg="del">
          <ac:chgData name="Philippe Karan" userId="c2e8f618-9ffe-4e23-aa52-34539506ef1c" providerId="ADAL" clId="{E8F4D8F7-B644-4C90-B48F-865583813CD9}" dt="2023-04-21T18:19:30.275" v="11464" actId="478"/>
          <ac:spMkLst>
            <pc:docMk/>
            <pc:sldMk cId="3411384356" sldId="347"/>
            <ac:spMk id="232" creationId="{95BA9BEE-C5B7-D6B1-9597-54A37D87AB92}"/>
          </ac:spMkLst>
        </pc:spChg>
        <pc:spChg chg="del">
          <ac:chgData name="Philippe Karan" userId="c2e8f618-9ffe-4e23-aa52-34539506ef1c" providerId="ADAL" clId="{E8F4D8F7-B644-4C90-B48F-865583813CD9}" dt="2023-04-21T18:19:30.275" v="11464" actId="478"/>
          <ac:spMkLst>
            <pc:docMk/>
            <pc:sldMk cId="3411384356" sldId="347"/>
            <ac:spMk id="233" creationId="{966431F7-91C3-4FDE-5D61-8DF82D03F02C}"/>
          </ac:spMkLst>
        </pc:spChg>
        <pc:spChg chg="del">
          <ac:chgData name="Philippe Karan" userId="c2e8f618-9ffe-4e23-aa52-34539506ef1c" providerId="ADAL" clId="{E8F4D8F7-B644-4C90-B48F-865583813CD9}" dt="2023-04-21T18:19:30.275" v="11464" actId="478"/>
          <ac:spMkLst>
            <pc:docMk/>
            <pc:sldMk cId="3411384356" sldId="347"/>
            <ac:spMk id="234" creationId="{3A767C0A-5992-7A9F-D427-0FF84AEDA412}"/>
          </ac:spMkLst>
        </pc:spChg>
        <pc:spChg chg="del">
          <ac:chgData name="Philippe Karan" userId="c2e8f618-9ffe-4e23-aa52-34539506ef1c" providerId="ADAL" clId="{E8F4D8F7-B644-4C90-B48F-865583813CD9}" dt="2023-04-21T18:19:30.275" v="11464" actId="478"/>
          <ac:spMkLst>
            <pc:docMk/>
            <pc:sldMk cId="3411384356" sldId="347"/>
            <ac:spMk id="235" creationId="{0346C6DB-820A-8AE4-4FA3-8F38BDC4EBB2}"/>
          </ac:spMkLst>
        </pc:spChg>
        <pc:spChg chg="del">
          <ac:chgData name="Philippe Karan" userId="c2e8f618-9ffe-4e23-aa52-34539506ef1c" providerId="ADAL" clId="{E8F4D8F7-B644-4C90-B48F-865583813CD9}" dt="2023-04-21T18:19:30.275" v="11464" actId="478"/>
          <ac:spMkLst>
            <pc:docMk/>
            <pc:sldMk cId="3411384356" sldId="347"/>
            <ac:spMk id="236" creationId="{FE93E918-27C6-007B-0DF1-F43F352A092A}"/>
          </ac:spMkLst>
        </pc:spChg>
        <pc:spChg chg="del">
          <ac:chgData name="Philippe Karan" userId="c2e8f618-9ffe-4e23-aa52-34539506ef1c" providerId="ADAL" clId="{E8F4D8F7-B644-4C90-B48F-865583813CD9}" dt="2023-04-21T18:19:30.275" v="11464" actId="478"/>
          <ac:spMkLst>
            <pc:docMk/>
            <pc:sldMk cId="3411384356" sldId="347"/>
            <ac:spMk id="237" creationId="{2B94B3C0-DCF6-C7D8-05A7-B9681CC1295F}"/>
          </ac:spMkLst>
        </pc:spChg>
        <pc:spChg chg="del">
          <ac:chgData name="Philippe Karan" userId="c2e8f618-9ffe-4e23-aa52-34539506ef1c" providerId="ADAL" clId="{E8F4D8F7-B644-4C90-B48F-865583813CD9}" dt="2023-04-21T18:19:30.275" v="11464" actId="478"/>
          <ac:spMkLst>
            <pc:docMk/>
            <pc:sldMk cId="3411384356" sldId="347"/>
            <ac:spMk id="238" creationId="{BB4CA720-86C7-1D69-5378-62C74DF2C1C2}"/>
          </ac:spMkLst>
        </pc:spChg>
        <pc:spChg chg="del">
          <ac:chgData name="Philippe Karan" userId="c2e8f618-9ffe-4e23-aa52-34539506ef1c" providerId="ADAL" clId="{E8F4D8F7-B644-4C90-B48F-865583813CD9}" dt="2023-04-21T18:19:30.275" v="11464" actId="478"/>
          <ac:spMkLst>
            <pc:docMk/>
            <pc:sldMk cId="3411384356" sldId="347"/>
            <ac:spMk id="239" creationId="{147EBBEB-7FD4-3DF5-6652-A735BBD38E74}"/>
          </ac:spMkLst>
        </pc:spChg>
        <pc:spChg chg="del">
          <ac:chgData name="Philippe Karan" userId="c2e8f618-9ffe-4e23-aa52-34539506ef1c" providerId="ADAL" clId="{E8F4D8F7-B644-4C90-B48F-865583813CD9}" dt="2023-04-21T18:19:30.275" v="11464" actId="478"/>
          <ac:spMkLst>
            <pc:docMk/>
            <pc:sldMk cId="3411384356" sldId="347"/>
            <ac:spMk id="240" creationId="{2BE52F9F-2B45-A3AC-4EB5-2C78B31C59B6}"/>
          </ac:spMkLst>
        </pc:spChg>
        <pc:spChg chg="del">
          <ac:chgData name="Philippe Karan" userId="c2e8f618-9ffe-4e23-aa52-34539506ef1c" providerId="ADAL" clId="{E8F4D8F7-B644-4C90-B48F-865583813CD9}" dt="2023-04-21T18:19:30.275" v="11464" actId="478"/>
          <ac:spMkLst>
            <pc:docMk/>
            <pc:sldMk cId="3411384356" sldId="347"/>
            <ac:spMk id="241" creationId="{F482EFE4-4765-42FE-487E-1F404F8E6677}"/>
          </ac:spMkLst>
        </pc:spChg>
        <pc:spChg chg="del">
          <ac:chgData name="Philippe Karan" userId="c2e8f618-9ffe-4e23-aa52-34539506ef1c" providerId="ADAL" clId="{E8F4D8F7-B644-4C90-B48F-865583813CD9}" dt="2023-04-21T18:19:30.275" v="11464" actId="478"/>
          <ac:spMkLst>
            <pc:docMk/>
            <pc:sldMk cId="3411384356" sldId="347"/>
            <ac:spMk id="242" creationId="{EFD1433B-B0EE-2665-29F4-9291004D37BA}"/>
          </ac:spMkLst>
        </pc:spChg>
        <pc:spChg chg="del">
          <ac:chgData name="Philippe Karan" userId="c2e8f618-9ffe-4e23-aa52-34539506ef1c" providerId="ADAL" clId="{E8F4D8F7-B644-4C90-B48F-865583813CD9}" dt="2023-04-21T18:19:30.275" v="11464" actId="478"/>
          <ac:spMkLst>
            <pc:docMk/>
            <pc:sldMk cId="3411384356" sldId="347"/>
            <ac:spMk id="243" creationId="{67239145-DAAA-6D89-8F78-CEDC493504AA}"/>
          </ac:spMkLst>
        </pc:spChg>
        <pc:spChg chg="del">
          <ac:chgData name="Philippe Karan" userId="c2e8f618-9ffe-4e23-aa52-34539506ef1c" providerId="ADAL" clId="{E8F4D8F7-B644-4C90-B48F-865583813CD9}" dt="2023-04-21T18:19:30.275" v="11464" actId="478"/>
          <ac:spMkLst>
            <pc:docMk/>
            <pc:sldMk cId="3411384356" sldId="347"/>
            <ac:spMk id="244" creationId="{7B2A5568-069B-BB81-A146-44C328A37E4D}"/>
          </ac:spMkLst>
        </pc:spChg>
        <pc:spChg chg="del">
          <ac:chgData name="Philippe Karan" userId="c2e8f618-9ffe-4e23-aa52-34539506ef1c" providerId="ADAL" clId="{E8F4D8F7-B644-4C90-B48F-865583813CD9}" dt="2023-04-21T18:19:30.275" v="11464" actId="478"/>
          <ac:spMkLst>
            <pc:docMk/>
            <pc:sldMk cId="3411384356" sldId="347"/>
            <ac:spMk id="245" creationId="{9D4E018E-1D07-2BF7-C6E3-DCFC8F13E034}"/>
          </ac:spMkLst>
        </pc:spChg>
        <pc:spChg chg="del">
          <ac:chgData name="Philippe Karan" userId="c2e8f618-9ffe-4e23-aa52-34539506ef1c" providerId="ADAL" clId="{E8F4D8F7-B644-4C90-B48F-865583813CD9}" dt="2023-04-21T18:19:30.275" v="11464" actId="478"/>
          <ac:spMkLst>
            <pc:docMk/>
            <pc:sldMk cId="3411384356" sldId="347"/>
            <ac:spMk id="246" creationId="{AF11B0F6-657B-8AB1-FB7C-73DABFBDF5B7}"/>
          </ac:spMkLst>
        </pc:spChg>
        <pc:spChg chg="del">
          <ac:chgData name="Philippe Karan" userId="c2e8f618-9ffe-4e23-aa52-34539506ef1c" providerId="ADAL" clId="{E8F4D8F7-B644-4C90-B48F-865583813CD9}" dt="2023-04-21T18:19:30.275" v="11464" actId="478"/>
          <ac:spMkLst>
            <pc:docMk/>
            <pc:sldMk cId="3411384356" sldId="347"/>
            <ac:spMk id="247" creationId="{476D474A-0D08-EE4C-39AF-91E5FDF29C30}"/>
          </ac:spMkLst>
        </pc:spChg>
        <pc:spChg chg="del">
          <ac:chgData name="Philippe Karan" userId="c2e8f618-9ffe-4e23-aa52-34539506ef1c" providerId="ADAL" clId="{E8F4D8F7-B644-4C90-B48F-865583813CD9}" dt="2023-04-21T18:19:30.275" v="11464" actId="478"/>
          <ac:spMkLst>
            <pc:docMk/>
            <pc:sldMk cId="3411384356" sldId="347"/>
            <ac:spMk id="248" creationId="{EEF7A66B-7C96-0453-7812-A38E7F30B0A6}"/>
          </ac:spMkLst>
        </pc:spChg>
        <pc:spChg chg="del">
          <ac:chgData name="Philippe Karan" userId="c2e8f618-9ffe-4e23-aa52-34539506ef1c" providerId="ADAL" clId="{E8F4D8F7-B644-4C90-B48F-865583813CD9}" dt="2023-04-21T18:19:30.275" v="11464" actId="478"/>
          <ac:spMkLst>
            <pc:docMk/>
            <pc:sldMk cId="3411384356" sldId="347"/>
            <ac:spMk id="249" creationId="{3C2982DF-C038-9C70-614E-E6BAC5345D0E}"/>
          </ac:spMkLst>
        </pc:spChg>
        <pc:spChg chg="del">
          <ac:chgData name="Philippe Karan" userId="c2e8f618-9ffe-4e23-aa52-34539506ef1c" providerId="ADAL" clId="{E8F4D8F7-B644-4C90-B48F-865583813CD9}" dt="2023-04-21T18:19:30.275" v="11464" actId="478"/>
          <ac:spMkLst>
            <pc:docMk/>
            <pc:sldMk cId="3411384356" sldId="347"/>
            <ac:spMk id="250" creationId="{25569D56-383C-017E-54CC-BA73DC741E16}"/>
          </ac:spMkLst>
        </pc:spChg>
        <pc:spChg chg="del">
          <ac:chgData name="Philippe Karan" userId="c2e8f618-9ffe-4e23-aa52-34539506ef1c" providerId="ADAL" clId="{E8F4D8F7-B644-4C90-B48F-865583813CD9}" dt="2023-04-21T18:19:30.275" v="11464" actId="478"/>
          <ac:spMkLst>
            <pc:docMk/>
            <pc:sldMk cId="3411384356" sldId="347"/>
            <ac:spMk id="251" creationId="{6C1EF882-B642-C798-1095-75AA52F35139}"/>
          </ac:spMkLst>
        </pc:spChg>
        <pc:spChg chg="del">
          <ac:chgData name="Philippe Karan" userId="c2e8f618-9ffe-4e23-aa52-34539506ef1c" providerId="ADAL" clId="{E8F4D8F7-B644-4C90-B48F-865583813CD9}" dt="2023-04-21T18:19:30.275" v="11464" actId="478"/>
          <ac:spMkLst>
            <pc:docMk/>
            <pc:sldMk cId="3411384356" sldId="347"/>
            <ac:spMk id="252" creationId="{A7B56CD3-9B70-1959-7E70-2588BD61CBA1}"/>
          </ac:spMkLst>
        </pc:spChg>
        <pc:spChg chg="del">
          <ac:chgData name="Philippe Karan" userId="c2e8f618-9ffe-4e23-aa52-34539506ef1c" providerId="ADAL" clId="{E8F4D8F7-B644-4C90-B48F-865583813CD9}" dt="2023-04-21T18:19:30.275" v="11464" actId="478"/>
          <ac:spMkLst>
            <pc:docMk/>
            <pc:sldMk cId="3411384356" sldId="347"/>
            <ac:spMk id="253" creationId="{38DA93DB-E95E-A3CD-0D41-82DFC3E0E9B8}"/>
          </ac:spMkLst>
        </pc:spChg>
        <pc:spChg chg="del">
          <ac:chgData name="Philippe Karan" userId="c2e8f618-9ffe-4e23-aa52-34539506ef1c" providerId="ADAL" clId="{E8F4D8F7-B644-4C90-B48F-865583813CD9}" dt="2023-04-21T18:19:30.275" v="11464" actId="478"/>
          <ac:spMkLst>
            <pc:docMk/>
            <pc:sldMk cId="3411384356" sldId="347"/>
            <ac:spMk id="254" creationId="{1AAE4558-5A3E-293C-87A3-D68FD4F3782B}"/>
          </ac:spMkLst>
        </pc:spChg>
        <pc:spChg chg="del">
          <ac:chgData name="Philippe Karan" userId="c2e8f618-9ffe-4e23-aa52-34539506ef1c" providerId="ADAL" clId="{E8F4D8F7-B644-4C90-B48F-865583813CD9}" dt="2023-04-21T18:19:30.275" v="11464" actId="478"/>
          <ac:spMkLst>
            <pc:docMk/>
            <pc:sldMk cId="3411384356" sldId="347"/>
            <ac:spMk id="255" creationId="{F876F399-9AF2-6530-F906-27595A440ED1}"/>
          </ac:spMkLst>
        </pc:spChg>
        <pc:spChg chg="del">
          <ac:chgData name="Philippe Karan" userId="c2e8f618-9ffe-4e23-aa52-34539506ef1c" providerId="ADAL" clId="{E8F4D8F7-B644-4C90-B48F-865583813CD9}" dt="2023-04-21T18:19:30.275" v="11464" actId="478"/>
          <ac:spMkLst>
            <pc:docMk/>
            <pc:sldMk cId="3411384356" sldId="347"/>
            <ac:spMk id="256" creationId="{753CC79F-7796-EFCB-BC3C-299383A06DB4}"/>
          </ac:spMkLst>
        </pc:spChg>
        <pc:spChg chg="del">
          <ac:chgData name="Philippe Karan" userId="c2e8f618-9ffe-4e23-aa52-34539506ef1c" providerId="ADAL" clId="{E8F4D8F7-B644-4C90-B48F-865583813CD9}" dt="2023-04-21T18:19:30.275" v="11464" actId="478"/>
          <ac:spMkLst>
            <pc:docMk/>
            <pc:sldMk cId="3411384356" sldId="347"/>
            <ac:spMk id="257" creationId="{504FDA7F-A736-BA28-072A-B365D456C371}"/>
          </ac:spMkLst>
        </pc:spChg>
        <pc:spChg chg="del">
          <ac:chgData name="Philippe Karan" userId="c2e8f618-9ffe-4e23-aa52-34539506ef1c" providerId="ADAL" clId="{E8F4D8F7-B644-4C90-B48F-865583813CD9}" dt="2023-04-21T18:19:30.275" v="11464" actId="478"/>
          <ac:spMkLst>
            <pc:docMk/>
            <pc:sldMk cId="3411384356" sldId="347"/>
            <ac:spMk id="258" creationId="{96B442CE-5EEA-A554-A258-A4B79DD6102A}"/>
          </ac:spMkLst>
        </pc:spChg>
        <pc:spChg chg="del">
          <ac:chgData name="Philippe Karan" userId="c2e8f618-9ffe-4e23-aa52-34539506ef1c" providerId="ADAL" clId="{E8F4D8F7-B644-4C90-B48F-865583813CD9}" dt="2023-04-21T18:19:30.275" v="11464" actId="478"/>
          <ac:spMkLst>
            <pc:docMk/>
            <pc:sldMk cId="3411384356" sldId="347"/>
            <ac:spMk id="259" creationId="{01D15757-D8DF-D67D-7AD0-7BCD8F794212}"/>
          </ac:spMkLst>
        </pc:spChg>
        <pc:spChg chg="del">
          <ac:chgData name="Philippe Karan" userId="c2e8f618-9ffe-4e23-aa52-34539506ef1c" providerId="ADAL" clId="{E8F4D8F7-B644-4C90-B48F-865583813CD9}" dt="2023-04-21T18:19:30.275" v="11464" actId="478"/>
          <ac:spMkLst>
            <pc:docMk/>
            <pc:sldMk cId="3411384356" sldId="347"/>
            <ac:spMk id="260" creationId="{CA6E6BCC-3ACE-0D4B-D461-942EF23D4087}"/>
          </ac:spMkLst>
        </pc:spChg>
        <pc:spChg chg="del">
          <ac:chgData name="Philippe Karan" userId="c2e8f618-9ffe-4e23-aa52-34539506ef1c" providerId="ADAL" clId="{E8F4D8F7-B644-4C90-B48F-865583813CD9}" dt="2023-04-21T18:19:30.275" v="11464" actId="478"/>
          <ac:spMkLst>
            <pc:docMk/>
            <pc:sldMk cId="3411384356" sldId="347"/>
            <ac:spMk id="261" creationId="{0B4576E5-E70D-8258-C8C0-035197B75F54}"/>
          </ac:spMkLst>
        </pc:spChg>
        <pc:spChg chg="del">
          <ac:chgData name="Philippe Karan" userId="c2e8f618-9ffe-4e23-aa52-34539506ef1c" providerId="ADAL" clId="{E8F4D8F7-B644-4C90-B48F-865583813CD9}" dt="2023-04-21T18:19:30.275" v="11464" actId="478"/>
          <ac:spMkLst>
            <pc:docMk/>
            <pc:sldMk cId="3411384356" sldId="347"/>
            <ac:spMk id="262" creationId="{DEC483A6-F34E-7D90-5A80-B999A31370F6}"/>
          </ac:spMkLst>
        </pc:spChg>
        <pc:spChg chg="del">
          <ac:chgData name="Philippe Karan" userId="c2e8f618-9ffe-4e23-aa52-34539506ef1c" providerId="ADAL" clId="{E8F4D8F7-B644-4C90-B48F-865583813CD9}" dt="2023-04-21T18:19:30.275" v="11464" actId="478"/>
          <ac:spMkLst>
            <pc:docMk/>
            <pc:sldMk cId="3411384356" sldId="347"/>
            <ac:spMk id="263" creationId="{7D227931-7513-B790-FC11-4FA6721DE7DC}"/>
          </ac:spMkLst>
        </pc:spChg>
        <pc:spChg chg="del">
          <ac:chgData name="Philippe Karan" userId="c2e8f618-9ffe-4e23-aa52-34539506ef1c" providerId="ADAL" clId="{E8F4D8F7-B644-4C90-B48F-865583813CD9}" dt="2023-04-21T18:19:30.275" v="11464" actId="478"/>
          <ac:spMkLst>
            <pc:docMk/>
            <pc:sldMk cId="3411384356" sldId="347"/>
            <ac:spMk id="264" creationId="{C214521C-A17B-CB82-F5E2-FB7453532BD6}"/>
          </ac:spMkLst>
        </pc:spChg>
        <pc:spChg chg="del">
          <ac:chgData name="Philippe Karan" userId="c2e8f618-9ffe-4e23-aa52-34539506ef1c" providerId="ADAL" clId="{E8F4D8F7-B644-4C90-B48F-865583813CD9}" dt="2023-04-21T18:19:30.275" v="11464" actId="478"/>
          <ac:spMkLst>
            <pc:docMk/>
            <pc:sldMk cId="3411384356" sldId="347"/>
            <ac:spMk id="265" creationId="{BC96C994-5CC1-7250-A61B-A8FD0A941137}"/>
          </ac:spMkLst>
        </pc:spChg>
        <pc:spChg chg="del">
          <ac:chgData name="Philippe Karan" userId="c2e8f618-9ffe-4e23-aa52-34539506ef1c" providerId="ADAL" clId="{E8F4D8F7-B644-4C90-B48F-865583813CD9}" dt="2023-04-21T18:19:30.275" v="11464" actId="478"/>
          <ac:spMkLst>
            <pc:docMk/>
            <pc:sldMk cId="3411384356" sldId="347"/>
            <ac:spMk id="266" creationId="{D334948F-A1D6-3CA1-D479-988D485ADD31}"/>
          </ac:spMkLst>
        </pc:spChg>
        <pc:spChg chg="del">
          <ac:chgData name="Philippe Karan" userId="c2e8f618-9ffe-4e23-aa52-34539506ef1c" providerId="ADAL" clId="{E8F4D8F7-B644-4C90-B48F-865583813CD9}" dt="2023-04-21T18:19:30.275" v="11464" actId="478"/>
          <ac:spMkLst>
            <pc:docMk/>
            <pc:sldMk cId="3411384356" sldId="347"/>
            <ac:spMk id="267" creationId="{FB8E1751-1D73-A738-8388-0415BDD9EE87}"/>
          </ac:spMkLst>
        </pc:spChg>
        <pc:spChg chg="del">
          <ac:chgData name="Philippe Karan" userId="c2e8f618-9ffe-4e23-aa52-34539506ef1c" providerId="ADAL" clId="{E8F4D8F7-B644-4C90-B48F-865583813CD9}" dt="2023-04-21T18:19:30.275" v="11464" actId="478"/>
          <ac:spMkLst>
            <pc:docMk/>
            <pc:sldMk cId="3411384356" sldId="347"/>
            <ac:spMk id="268" creationId="{BE5B0457-F19F-5368-2198-705D7F431344}"/>
          </ac:spMkLst>
        </pc:spChg>
        <pc:spChg chg="del">
          <ac:chgData name="Philippe Karan" userId="c2e8f618-9ffe-4e23-aa52-34539506ef1c" providerId="ADAL" clId="{E8F4D8F7-B644-4C90-B48F-865583813CD9}" dt="2023-04-21T18:19:30.275" v="11464" actId="478"/>
          <ac:spMkLst>
            <pc:docMk/>
            <pc:sldMk cId="3411384356" sldId="347"/>
            <ac:spMk id="269" creationId="{DFD863EB-EFC1-5B87-59EF-9CAD3E90FEA6}"/>
          </ac:spMkLst>
        </pc:spChg>
        <pc:spChg chg="del">
          <ac:chgData name="Philippe Karan" userId="c2e8f618-9ffe-4e23-aa52-34539506ef1c" providerId="ADAL" clId="{E8F4D8F7-B644-4C90-B48F-865583813CD9}" dt="2023-04-21T18:19:30.275" v="11464" actId="478"/>
          <ac:spMkLst>
            <pc:docMk/>
            <pc:sldMk cId="3411384356" sldId="347"/>
            <ac:spMk id="270" creationId="{C538211F-36D1-6B75-ACD2-BEAD59595CCC}"/>
          </ac:spMkLst>
        </pc:spChg>
        <pc:spChg chg="del">
          <ac:chgData name="Philippe Karan" userId="c2e8f618-9ffe-4e23-aa52-34539506ef1c" providerId="ADAL" clId="{E8F4D8F7-B644-4C90-B48F-865583813CD9}" dt="2023-04-21T18:19:30.275" v="11464" actId="478"/>
          <ac:spMkLst>
            <pc:docMk/>
            <pc:sldMk cId="3411384356" sldId="347"/>
            <ac:spMk id="271" creationId="{60025D4A-C72C-C77D-8CB2-F1DD701F6493}"/>
          </ac:spMkLst>
        </pc:spChg>
        <pc:spChg chg="del">
          <ac:chgData name="Philippe Karan" userId="c2e8f618-9ffe-4e23-aa52-34539506ef1c" providerId="ADAL" clId="{E8F4D8F7-B644-4C90-B48F-865583813CD9}" dt="2023-04-21T18:19:30.275" v="11464" actId="478"/>
          <ac:spMkLst>
            <pc:docMk/>
            <pc:sldMk cId="3411384356" sldId="347"/>
            <ac:spMk id="272" creationId="{5F08BA76-968C-2E1A-95CD-447BF12D9E6D}"/>
          </ac:spMkLst>
        </pc:spChg>
        <pc:spChg chg="del">
          <ac:chgData name="Philippe Karan" userId="c2e8f618-9ffe-4e23-aa52-34539506ef1c" providerId="ADAL" clId="{E8F4D8F7-B644-4C90-B48F-865583813CD9}" dt="2023-04-21T18:19:30.275" v="11464" actId="478"/>
          <ac:spMkLst>
            <pc:docMk/>
            <pc:sldMk cId="3411384356" sldId="347"/>
            <ac:spMk id="273" creationId="{7A78DBA3-D905-2CA0-BA1E-821EA14D44B1}"/>
          </ac:spMkLst>
        </pc:spChg>
        <pc:spChg chg="del">
          <ac:chgData name="Philippe Karan" userId="c2e8f618-9ffe-4e23-aa52-34539506ef1c" providerId="ADAL" clId="{E8F4D8F7-B644-4C90-B48F-865583813CD9}" dt="2023-04-21T18:19:30.275" v="11464" actId="478"/>
          <ac:spMkLst>
            <pc:docMk/>
            <pc:sldMk cId="3411384356" sldId="347"/>
            <ac:spMk id="274" creationId="{91C0718F-A97E-4660-91EB-734786AFFE5D}"/>
          </ac:spMkLst>
        </pc:spChg>
        <pc:spChg chg="del">
          <ac:chgData name="Philippe Karan" userId="c2e8f618-9ffe-4e23-aa52-34539506ef1c" providerId="ADAL" clId="{E8F4D8F7-B644-4C90-B48F-865583813CD9}" dt="2023-04-21T18:19:30.275" v="11464" actId="478"/>
          <ac:spMkLst>
            <pc:docMk/>
            <pc:sldMk cId="3411384356" sldId="347"/>
            <ac:spMk id="275" creationId="{0401D450-2E51-3D78-17B2-3BC23A25FB69}"/>
          </ac:spMkLst>
        </pc:spChg>
        <pc:spChg chg="del">
          <ac:chgData name="Philippe Karan" userId="c2e8f618-9ffe-4e23-aa52-34539506ef1c" providerId="ADAL" clId="{E8F4D8F7-B644-4C90-B48F-865583813CD9}" dt="2023-04-21T18:19:30.275" v="11464" actId="478"/>
          <ac:spMkLst>
            <pc:docMk/>
            <pc:sldMk cId="3411384356" sldId="347"/>
            <ac:spMk id="276" creationId="{CA12DE2C-AAFF-1CD8-6E00-312FCD0BDF69}"/>
          </ac:spMkLst>
        </pc:spChg>
        <pc:spChg chg="del">
          <ac:chgData name="Philippe Karan" userId="c2e8f618-9ffe-4e23-aa52-34539506ef1c" providerId="ADAL" clId="{E8F4D8F7-B644-4C90-B48F-865583813CD9}" dt="2023-04-21T18:19:30.275" v="11464" actId="478"/>
          <ac:spMkLst>
            <pc:docMk/>
            <pc:sldMk cId="3411384356" sldId="347"/>
            <ac:spMk id="277" creationId="{51C7F509-0464-17A5-2E27-6BBC921C9B79}"/>
          </ac:spMkLst>
        </pc:spChg>
        <pc:spChg chg="del">
          <ac:chgData name="Philippe Karan" userId="c2e8f618-9ffe-4e23-aa52-34539506ef1c" providerId="ADAL" clId="{E8F4D8F7-B644-4C90-B48F-865583813CD9}" dt="2023-04-21T18:19:30.275" v="11464" actId="478"/>
          <ac:spMkLst>
            <pc:docMk/>
            <pc:sldMk cId="3411384356" sldId="347"/>
            <ac:spMk id="278" creationId="{8709D9D5-1805-CEA3-D2B2-B257EFB51803}"/>
          </ac:spMkLst>
        </pc:spChg>
        <pc:spChg chg="del">
          <ac:chgData name="Philippe Karan" userId="c2e8f618-9ffe-4e23-aa52-34539506ef1c" providerId="ADAL" clId="{E8F4D8F7-B644-4C90-B48F-865583813CD9}" dt="2023-04-21T18:19:30.275" v="11464" actId="478"/>
          <ac:spMkLst>
            <pc:docMk/>
            <pc:sldMk cId="3411384356" sldId="347"/>
            <ac:spMk id="279" creationId="{4E98BA53-20DA-D907-5650-E19EDBDC9D79}"/>
          </ac:spMkLst>
        </pc:spChg>
        <pc:spChg chg="del">
          <ac:chgData name="Philippe Karan" userId="c2e8f618-9ffe-4e23-aa52-34539506ef1c" providerId="ADAL" clId="{E8F4D8F7-B644-4C90-B48F-865583813CD9}" dt="2023-04-21T18:19:30.275" v="11464" actId="478"/>
          <ac:spMkLst>
            <pc:docMk/>
            <pc:sldMk cId="3411384356" sldId="347"/>
            <ac:spMk id="280" creationId="{316955A6-B4DF-763F-30B7-63B7CF3CAB7C}"/>
          </ac:spMkLst>
        </pc:spChg>
        <pc:spChg chg="del">
          <ac:chgData name="Philippe Karan" userId="c2e8f618-9ffe-4e23-aa52-34539506ef1c" providerId="ADAL" clId="{E8F4D8F7-B644-4C90-B48F-865583813CD9}" dt="2023-04-21T18:19:30.275" v="11464" actId="478"/>
          <ac:spMkLst>
            <pc:docMk/>
            <pc:sldMk cId="3411384356" sldId="347"/>
            <ac:spMk id="281" creationId="{87418EE7-5050-7323-6557-54D3E13AE567}"/>
          </ac:spMkLst>
        </pc:spChg>
        <pc:spChg chg="del">
          <ac:chgData name="Philippe Karan" userId="c2e8f618-9ffe-4e23-aa52-34539506ef1c" providerId="ADAL" clId="{E8F4D8F7-B644-4C90-B48F-865583813CD9}" dt="2023-04-21T18:19:30.275" v="11464" actId="478"/>
          <ac:spMkLst>
            <pc:docMk/>
            <pc:sldMk cId="3411384356" sldId="347"/>
            <ac:spMk id="282" creationId="{093F8AF2-6EC9-8EF2-AD93-79FB73DCF6C3}"/>
          </ac:spMkLst>
        </pc:spChg>
        <pc:spChg chg="del">
          <ac:chgData name="Philippe Karan" userId="c2e8f618-9ffe-4e23-aa52-34539506ef1c" providerId="ADAL" clId="{E8F4D8F7-B644-4C90-B48F-865583813CD9}" dt="2023-04-21T18:19:30.275" v="11464" actId="478"/>
          <ac:spMkLst>
            <pc:docMk/>
            <pc:sldMk cId="3411384356" sldId="347"/>
            <ac:spMk id="283" creationId="{26CECC24-9E48-9B51-F67C-10ABB5BBF7A2}"/>
          </ac:spMkLst>
        </pc:spChg>
        <pc:spChg chg="del">
          <ac:chgData name="Philippe Karan" userId="c2e8f618-9ffe-4e23-aa52-34539506ef1c" providerId="ADAL" clId="{E8F4D8F7-B644-4C90-B48F-865583813CD9}" dt="2023-04-21T18:19:30.275" v="11464" actId="478"/>
          <ac:spMkLst>
            <pc:docMk/>
            <pc:sldMk cId="3411384356" sldId="347"/>
            <ac:spMk id="284" creationId="{98A98652-B5DC-F75D-90D1-F16478BCDFDF}"/>
          </ac:spMkLst>
        </pc:spChg>
        <pc:spChg chg="del">
          <ac:chgData name="Philippe Karan" userId="c2e8f618-9ffe-4e23-aa52-34539506ef1c" providerId="ADAL" clId="{E8F4D8F7-B644-4C90-B48F-865583813CD9}" dt="2023-04-21T18:19:30.275" v="11464" actId="478"/>
          <ac:spMkLst>
            <pc:docMk/>
            <pc:sldMk cId="3411384356" sldId="347"/>
            <ac:spMk id="285" creationId="{7083BD33-925C-47D2-5789-88F9285D8DD7}"/>
          </ac:spMkLst>
        </pc:spChg>
        <pc:spChg chg="del">
          <ac:chgData name="Philippe Karan" userId="c2e8f618-9ffe-4e23-aa52-34539506ef1c" providerId="ADAL" clId="{E8F4D8F7-B644-4C90-B48F-865583813CD9}" dt="2023-04-21T18:19:30.275" v="11464" actId="478"/>
          <ac:spMkLst>
            <pc:docMk/>
            <pc:sldMk cId="3411384356" sldId="347"/>
            <ac:spMk id="286" creationId="{5B9BF411-1259-F4AF-A99A-829B24FE4038}"/>
          </ac:spMkLst>
        </pc:spChg>
        <pc:spChg chg="del">
          <ac:chgData name="Philippe Karan" userId="c2e8f618-9ffe-4e23-aa52-34539506ef1c" providerId="ADAL" clId="{E8F4D8F7-B644-4C90-B48F-865583813CD9}" dt="2023-04-21T18:19:30.275" v="11464" actId="478"/>
          <ac:spMkLst>
            <pc:docMk/>
            <pc:sldMk cId="3411384356" sldId="347"/>
            <ac:spMk id="287" creationId="{433D2F61-2DC6-9BDA-74B3-C652790E515C}"/>
          </ac:spMkLst>
        </pc:spChg>
        <pc:spChg chg="del">
          <ac:chgData name="Philippe Karan" userId="c2e8f618-9ffe-4e23-aa52-34539506ef1c" providerId="ADAL" clId="{E8F4D8F7-B644-4C90-B48F-865583813CD9}" dt="2023-04-21T18:19:30.275" v="11464" actId="478"/>
          <ac:spMkLst>
            <pc:docMk/>
            <pc:sldMk cId="3411384356" sldId="347"/>
            <ac:spMk id="288" creationId="{4BD3B1F4-FCCA-4B6B-CB69-71CED60FD51D}"/>
          </ac:spMkLst>
        </pc:spChg>
        <pc:spChg chg="del">
          <ac:chgData name="Philippe Karan" userId="c2e8f618-9ffe-4e23-aa52-34539506ef1c" providerId="ADAL" clId="{E8F4D8F7-B644-4C90-B48F-865583813CD9}" dt="2023-04-21T18:19:30.275" v="11464" actId="478"/>
          <ac:spMkLst>
            <pc:docMk/>
            <pc:sldMk cId="3411384356" sldId="347"/>
            <ac:spMk id="289" creationId="{FC817E4C-7FAF-53D4-F368-BEFCB49705B5}"/>
          </ac:spMkLst>
        </pc:spChg>
        <pc:spChg chg="del">
          <ac:chgData name="Philippe Karan" userId="c2e8f618-9ffe-4e23-aa52-34539506ef1c" providerId="ADAL" clId="{E8F4D8F7-B644-4C90-B48F-865583813CD9}" dt="2023-04-21T18:19:30.275" v="11464" actId="478"/>
          <ac:spMkLst>
            <pc:docMk/>
            <pc:sldMk cId="3411384356" sldId="347"/>
            <ac:spMk id="290" creationId="{C7A4FB48-6310-0931-B68D-5B55808ED589}"/>
          </ac:spMkLst>
        </pc:spChg>
        <pc:spChg chg="del">
          <ac:chgData name="Philippe Karan" userId="c2e8f618-9ffe-4e23-aa52-34539506ef1c" providerId="ADAL" clId="{E8F4D8F7-B644-4C90-B48F-865583813CD9}" dt="2023-04-21T18:19:30.275" v="11464" actId="478"/>
          <ac:spMkLst>
            <pc:docMk/>
            <pc:sldMk cId="3411384356" sldId="347"/>
            <ac:spMk id="291" creationId="{02ECC275-64A4-B19F-54B1-ECB3431F25D9}"/>
          </ac:spMkLst>
        </pc:spChg>
        <pc:spChg chg="del">
          <ac:chgData name="Philippe Karan" userId="c2e8f618-9ffe-4e23-aa52-34539506ef1c" providerId="ADAL" clId="{E8F4D8F7-B644-4C90-B48F-865583813CD9}" dt="2023-04-21T18:19:30.275" v="11464" actId="478"/>
          <ac:spMkLst>
            <pc:docMk/>
            <pc:sldMk cId="3411384356" sldId="347"/>
            <ac:spMk id="292" creationId="{DFEC8ECD-F57A-655E-B71E-366359DFB973}"/>
          </ac:spMkLst>
        </pc:spChg>
        <pc:spChg chg="del">
          <ac:chgData name="Philippe Karan" userId="c2e8f618-9ffe-4e23-aa52-34539506ef1c" providerId="ADAL" clId="{E8F4D8F7-B644-4C90-B48F-865583813CD9}" dt="2023-04-21T18:19:30.275" v="11464" actId="478"/>
          <ac:spMkLst>
            <pc:docMk/>
            <pc:sldMk cId="3411384356" sldId="347"/>
            <ac:spMk id="293" creationId="{DC9CC484-243C-8C40-69A6-9B55957BA3AE}"/>
          </ac:spMkLst>
        </pc:spChg>
        <pc:spChg chg="del">
          <ac:chgData name="Philippe Karan" userId="c2e8f618-9ffe-4e23-aa52-34539506ef1c" providerId="ADAL" clId="{E8F4D8F7-B644-4C90-B48F-865583813CD9}" dt="2023-04-21T18:19:30.275" v="11464" actId="478"/>
          <ac:spMkLst>
            <pc:docMk/>
            <pc:sldMk cId="3411384356" sldId="347"/>
            <ac:spMk id="294" creationId="{6BCFA4E2-E57D-3947-A61D-B4D701907FA4}"/>
          </ac:spMkLst>
        </pc:spChg>
        <pc:spChg chg="del">
          <ac:chgData name="Philippe Karan" userId="c2e8f618-9ffe-4e23-aa52-34539506ef1c" providerId="ADAL" clId="{E8F4D8F7-B644-4C90-B48F-865583813CD9}" dt="2023-04-21T18:19:30.275" v="11464" actId="478"/>
          <ac:spMkLst>
            <pc:docMk/>
            <pc:sldMk cId="3411384356" sldId="347"/>
            <ac:spMk id="295" creationId="{C48F6B23-8DE6-2A7B-4CBE-789EB0050C6A}"/>
          </ac:spMkLst>
        </pc:spChg>
        <pc:spChg chg="del">
          <ac:chgData name="Philippe Karan" userId="c2e8f618-9ffe-4e23-aa52-34539506ef1c" providerId="ADAL" clId="{E8F4D8F7-B644-4C90-B48F-865583813CD9}" dt="2023-04-21T18:19:30.275" v="11464" actId="478"/>
          <ac:spMkLst>
            <pc:docMk/>
            <pc:sldMk cId="3411384356" sldId="347"/>
            <ac:spMk id="296" creationId="{B5BE2ADD-88AD-98DB-AA32-E9106965F7BD}"/>
          </ac:spMkLst>
        </pc:spChg>
        <pc:spChg chg="del">
          <ac:chgData name="Philippe Karan" userId="c2e8f618-9ffe-4e23-aa52-34539506ef1c" providerId="ADAL" clId="{E8F4D8F7-B644-4C90-B48F-865583813CD9}" dt="2023-04-21T18:19:30.275" v="11464" actId="478"/>
          <ac:spMkLst>
            <pc:docMk/>
            <pc:sldMk cId="3411384356" sldId="347"/>
            <ac:spMk id="297" creationId="{1097D69A-70FA-6604-151E-2F96FB70FA1E}"/>
          </ac:spMkLst>
        </pc:spChg>
        <pc:spChg chg="del">
          <ac:chgData name="Philippe Karan" userId="c2e8f618-9ffe-4e23-aa52-34539506ef1c" providerId="ADAL" clId="{E8F4D8F7-B644-4C90-B48F-865583813CD9}" dt="2023-04-21T18:19:30.275" v="11464" actId="478"/>
          <ac:spMkLst>
            <pc:docMk/>
            <pc:sldMk cId="3411384356" sldId="347"/>
            <ac:spMk id="298" creationId="{13C7F9C9-FAAA-6084-A372-6CA3F07E3DE2}"/>
          </ac:spMkLst>
        </pc:spChg>
        <pc:spChg chg="del">
          <ac:chgData name="Philippe Karan" userId="c2e8f618-9ffe-4e23-aa52-34539506ef1c" providerId="ADAL" clId="{E8F4D8F7-B644-4C90-B48F-865583813CD9}" dt="2023-04-21T18:19:30.275" v="11464" actId="478"/>
          <ac:spMkLst>
            <pc:docMk/>
            <pc:sldMk cId="3411384356" sldId="347"/>
            <ac:spMk id="299" creationId="{2EF0596A-7E2B-1B39-5663-4EBAADF70560}"/>
          </ac:spMkLst>
        </pc:spChg>
        <pc:spChg chg="del">
          <ac:chgData name="Philippe Karan" userId="c2e8f618-9ffe-4e23-aa52-34539506ef1c" providerId="ADAL" clId="{E8F4D8F7-B644-4C90-B48F-865583813CD9}" dt="2023-04-21T18:19:30.275" v="11464" actId="478"/>
          <ac:spMkLst>
            <pc:docMk/>
            <pc:sldMk cId="3411384356" sldId="347"/>
            <ac:spMk id="300" creationId="{56C501EF-5202-1500-A0B7-A6267B0017D6}"/>
          </ac:spMkLst>
        </pc:spChg>
        <pc:spChg chg="del">
          <ac:chgData name="Philippe Karan" userId="c2e8f618-9ffe-4e23-aa52-34539506ef1c" providerId="ADAL" clId="{E8F4D8F7-B644-4C90-B48F-865583813CD9}" dt="2023-04-21T18:19:30.275" v="11464" actId="478"/>
          <ac:spMkLst>
            <pc:docMk/>
            <pc:sldMk cId="3411384356" sldId="347"/>
            <ac:spMk id="301" creationId="{8A9FE8A5-BE05-B3BC-E268-857162318A4F}"/>
          </ac:spMkLst>
        </pc:spChg>
        <pc:spChg chg="del">
          <ac:chgData name="Philippe Karan" userId="c2e8f618-9ffe-4e23-aa52-34539506ef1c" providerId="ADAL" clId="{E8F4D8F7-B644-4C90-B48F-865583813CD9}" dt="2023-04-21T18:19:30.275" v="11464" actId="478"/>
          <ac:spMkLst>
            <pc:docMk/>
            <pc:sldMk cId="3411384356" sldId="347"/>
            <ac:spMk id="302" creationId="{FD7C61D9-06C4-B254-500E-B90D45A6C0D7}"/>
          </ac:spMkLst>
        </pc:spChg>
        <pc:spChg chg="del">
          <ac:chgData name="Philippe Karan" userId="c2e8f618-9ffe-4e23-aa52-34539506ef1c" providerId="ADAL" clId="{E8F4D8F7-B644-4C90-B48F-865583813CD9}" dt="2023-04-21T18:19:30.275" v="11464" actId="478"/>
          <ac:spMkLst>
            <pc:docMk/>
            <pc:sldMk cId="3411384356" sldId="347"/>
            <ac:spMk id="303" creationId="{1454F52B-CF72-6B70-3A62-C75FB8405DC0}"/>
          </ac:spMkLst>
        </pc:spChg>
        <pc:spChg chg="del">
          <ac:chgData name="Philippe Karan" userId="c2e8f618-9ffe-4e23-aa52-34539506ef1c" providerId="ADAL" clId="{E8F4D8F7-B644-4C90-B48F-865583813CD9}" dt="2023-04-21T18:19:30.275" v="11464" actId="478"/>
          <ac:spMkLst>
            <pc:docMk/>
            <pc:sldMk cId="3411384356" sldId="347"/>
            <ac:spMk id="304" creationId="{0C3DA4ED-7359-5B2B-7A81-76EF4A07224C}"/>
          </ac:spMkLst>
        </pc:spChg>
        <pc:spChg chg="del">
          <ac:chgData name="Philippe Karan" userId="c2e8f618-9ffe-4e23-aa52-34539506ef1c" providerId="ADAL" clId="{E8F4D8F7-B644-4C90-B48F-865583813CD9}" dt="2023-04-21T18:19:30.275" v="11464" actId="478"/>
          <ac:spMkLst>
            <pc:docMk/>
            <pc:sldMk cId="3411384356" sldId="347"/>
            <ac:spMk id="305" creationId="{5336CAF0-8031-0C97-FE77-66E3DFE3A57A}"/>
          </ac:spMkLst>
        </pc:spChg>
        <pc:spChg chg="del">
          <ac:chgData name="Philippe Karan" userId="c2e8f618-9ffe-4e23-aa52-34539506ef1c" providerId="ADAL" clId="{E8F4D8F7-B644-4C90-B48F-865583813CD9}" dt="2023-04-21T18:19:30.275" v="11464" actId="478"/>
          <ac:spMkLst>
            <pc:docMk/>
            <pc:sldMk cId="3411384356" sldId="347"/>
            <ac:spMk id="306" creationId="{C648E18D-1D2C-09CB-68E4-957EEBF531B2}"/>
          </ac:spMkLst>
        </pc:spChg>
        <pc:spChg chg="del">
          <ac:chgData name="Philippe Karan" userId="c2e8f618-9ffe-4e23-aa52-34539506ef1c" providerId="ADAL" clId="{E8F4D8F7-B644-4C90-B48F-865583813CD9}" dt="2023-04-21T18:19:30.275" v="11464" actId="478"/>
          <ac:spMkLst>
            <pc:docMk/>
            <pc:sldMk cId="3411384356" sldId="347"/>
            <ac:spMk id="307" creationId="{FB0B6F4A-C7B4-30CC-93E2-B5156FDE4F79}"/>
          </ac:spMkLst>
        </pc:spChg>
        <pc:spChg chg="del">
          <ac:chgData name="Philippe Karan" userId="c2e8f618-9ffe-4e23-aa52-34539506ef1c" providerId="ADAL" clId="{E8F4D8F7-B644-4C90-B48F-865583813CD9}" dt="2023-04-21T18:19:30.275" v="11464" actId="478"/>
          <ac:spMkLst>
            <pc:docMk/>
            <pc:sldMk cId="3411384356" sldId="347"/>
            <ac:spMk id="308" creationId="{C71A41CC-325C-2A01-8A98-596AF6DFD8C5}"/>
          </ac:spMkLst>
        </pc:spChg>
        <pc:spChg chg="del">
          <ac:chgData name="Philippe Karan" userId="c2e8f618-9ffe-4e23-aa52-34539506ef1c" providerId="ADAL" clId="{E8F4D8F7-B644-4C90-B48F-865583813CD9}" dt="2023-04-21T18:19:30.275" v="11464" actId="478"/>
          <ac:spMkLst>
            <pc:docMk/>
            <pc:sldMk cId="3411384356" sldId="347"/>
            <ac:spMk id="309" creationId="{9A6E8EE8-DE31-2637-DAD2-A1527AC7638B}"/>
          </ac:spMkLst>
        </pc:spChg>
        <pc:spChg chg="del">
          <ac:chgData name="Philippe Karan" userId="c2e8f618-9ffe-4e23-aa52-34539506ef1c" providerId="ADAL" clId="{E8F4D8F7-B644-4C90-B48F-865583813CD9}" dt="2023-04-21T18:19:30.275" v="11464" actId="478"/>
          <ac:spMkLst>
            <pc:docMk/>
            <pc:sldMk cId="3411384356" sldId="347"/>
            <ac:spMk id="310" creationId="{1E69275E-2A2F-0B81-1F98-E14082EC54D8}"/>
          </ac:spMkLst>
        </pc:spChg>
        <pc:spChg chg="del">
          <ac:chgData name="Philippe Karan" userId="c2e8f618-9ffe-4e23-aa52-34539506ef1c" providerId="ADAL" clId="{E8F4D8F7-B644-4C90-B48F-865583813CD9}" dt="2023-04-21T18:19:30.275" v="11464" actId="478"/>
          <ac:spMkLst>
            <pc:docMk/>
            <pc:sldMk cId="3411384356" sldId="347"/>
            <ac:spMk id="311" creationId="{62C00D8F-BB2B-48B0-41F7-B4866802415E}"/>
          </ac:spMkLst>
        </pc:spChg>
        <pc:spChg chg="del">
          <ac:chgData name="Philippe Karan" userId="c2e8f618-9ffe-4e23-aa52-34539506ef1c" providerId="ADAL" clId="{E8F4D8F7-B644-4C90-B48F-865583813CD9}" dt="2023-04-21T18:19:30.275" v="11464" actId="478"/>
          <ac:spMkLst>
            <pc:docMk/>
            <pc:sldMk cId="3411384356" sldId="347"/>
            <ac:spMk id="312" creationId="{9418E22A-E121-3013-8552-92CE9E51BC7C}"/>
          </ac:spMkLst>
        </pc:spChg>
        <pc:spChg chg="del">
          <ac:chgData name="Philippe Karan" userId="c2e8f618-9ffe-4e23-aa52-34539506ef1c" providerId="ADAL" clId="{E8F4D8F7-B644-4C90-B48F-865583813CD9}" dt="2023-04-21T18:19:30.275" v="11464" actId="478"/>
          <ac:spMkLst>
            <pc:docMk/>
            <pc:sldMk cId="3411384356" sldId="347"/>
            <ac:spMk id="313" creationId="{4FE010EE-2D5B-D8AF-832C-85466679D47C}"/>
          </ac:spMkLst>
        </pc:spChg>
        <pc:spChg chg="del">
          <ac:chgData name="Philippe Karan" userId="c2e8f618-9ffe-4e23-aa52-34539506ef1c" providerId="ADAL" clId="{E8F4D8F7-B644-4C90-B48F-865583813CD9}" dt="2023-04-21T18:19:30.275" v="11464" actId="478"/>
          <ac:spMkLst>
            <pc:docMk/>
            <pc:sldMk cId="3411384356" sldId="347"/>
            <ac:spMk id="314" creationId="{A78D1A09-390A-E1CD-65ED-5AAE4C1E2634}"/>
          </ac:spMkLst>
        </pc:spChg>
        <pc:spChg chg="del">
          <ac:chgData name="Philippe Karan" userId="c2e8f618-9ffe-4e23-aa52-34539506ef1c" providerId="ADAL" clId="{E8F4D8F7-B644-4C90-B48F-865583813CD9}" dt="2023-04-21T18:19:30.275" v="11464" actId="478"/>
          <ac:spMkLst>
            <pc:docMk/>
            <pc:sldMk cId="3411384356" sldId="347"/>
            <ac:spMk id="315" creationId="{97B1B25D-69D2-6709-844E-967A49272DE9}"/>
          </ac:spMkLst>
        </pc:spChg>
        <pc:spChg chg="del">
          <ac:chgData name="Philippe Karan" userId="c2e8f618-9ffe-4e23-aa52-34539506ef1c" providerId="ADAL" clId="{E8F4D8F7-B644-4C90-B48F-865583813CD9}" dt="2023-04-21T18:19:30.275" v="11464" actId="478"/>
          <ac:spMkLst>
            <pc:docMk/>
            <pc:sldMk cId="3411384356" sldId="347"/>
            <ac:spMk id="316" creationId="{F1110506-3C86-262F-162E-21A5879BDBA0}"/>
          </ac:spMkLst>
        </pc:spChg>
        <pc:spChg chg="del">
          <ac:chgData name="Philippe Karan" userId="c2e8f618-9ffe-4e23-aa52-34539506ef1c" providerId="ADAL" clId="{E8F4D8F7-B644-4C90-B48F-865583813CD9}" dt="2023-04-21T18:19:30.275" v="11464" actId="478"/>
          <ac:spMkLst>
            <pc:docMk/>
            <pc:sldMk cId="3411384356" sldId="347"/>
            <ac:spMk id="317" creationId="{6282441E-C8C6-91AC-5AD4-9AB845F2AC12}"/>
          </ac:spMkLst>
        </pc:spChg>
        <pc:spChg chg="del">
          <ac:chgData name="Philippe Karan" userId="c2e8f618-9ffe-4e23-aa52-34539506ef1c" providerId="ADAL" clId="{E8F4D8F7-B644-4C90-B48F-865583813CD9}" dt="2023-04-21T18:19:30.275" v="11464" actId="478"/>
          <ac:spMkLst>
            <pc:docMk/>
            <pc:sldMk cId="3411384356" sldId="347"/>
            <ac:spMk id="318" creationId="{9DF80243-4252-9A0E-EBFC-CF90F9900592}"/>
          </ac:spMkLst>
        </pc:spChg>
        <pc:spChg chg="del">
          <ac:chgData name="Philippe Karan" userId="c2e8f618-9ffe-4e23-aa52-34539506ef1c" providerId="ADAL" clId="{E8F4D8F7-B644-4C90-B48F-865583813CD9}" dt="2023-04-21T18:19:30.275" v="11464" actId="478"/>
          <ac:spMkLst>
            <pc:docMk/>
            <pc:sldMk cId="3411384356" sldId="347"/>
            <ac:spMk id="319" creationId="{466DCA4A-4F20-D977-65FA-E326884E44CD}"/>
          </ac:spMkLst>
        </pc:spChg>
        <pc:spChg chg="del">
          <ac:chgData name="Philippe Karan" userId="c2e8f618-9ffe-4e23-aa52-34539506ef1c" providerId="ADAL" clId="{E8F4D8F7-B644-4C90-B48F-865583813CD9}" dt="2023-04-21T18:19:30.275" v="11464" actId="478"/>
          <ac:spMkLst>
            <pc:docMk/>
            <pc:sldMk cId="3411384356" sldId="347"/>
            <ac:spMk id="320" creationId="{B1D52FCA-A1BE-A5D5-F7C5-EE5358D263C0}"/>
          </ac:spMkLst>
        </pc:spChg>
        <pc:spChg chg="del">
          <ac:chgData name="Philippe Karan" userId="c2e8f618-9ffe-4e23-aa52-34539506ef1c" providerId="ADAL" clId="{E8F4D8F7-B644-4C90-B48F-865583813CD9}" dt="2023-04-21T18:19:30.275" v="11464" actId="478"/>
          <ac:spMkLst>
            <pc:docMk/>
            <pc:sldMk cId="3411384356" sldId="347"/>
            <ac:spMk id="321" creationId="{DF878442-83CC-AB51-71E6-3D188AD30F0C}"/>
          </ac:spMkLst>
        </pc:spChg>
        <pc:spChg chg="del">
          <ac:chgData name="Philippe Karan" userId="c2e8f618-9ffe-4e23-aa52-34539506ef1c" providerId="ADAL" clId="{E8F4D8F7-B644-4C90-B48F-865583813CD9}" dt="2023-04-21T18:19:30.275" v="11464" actId="478"/>
          <ac:spMkLst>
            <pc:docMk/>
            <pc:sldMk cId="3411384356" sldId="347"/>
            <ac:spMk id="322" creationId="{8009E9F9-F19D-0DCE-AAAD-55D01842A78C}"/>
          </ac:spMkLst>
        </pc:spChg>
        <pc:spChg chg="del">
          <ac:chgData name="Philippe Karan" userId="c2e8f618-9ffe-4e23-aa52-34539506ef1c" providerId="ADAL" clId="{E8F4D8F7-B644-4C90-B48F-865583813CD9}" dt="2023-04-21T18:19:30.275" v="11464" actId="478"/>
          <ac:spMkLst>
            <pc:docMk/>
            <pc:sldMk cId="3411384356" sldId="347"/>
            <ac:spMk id="323" creationId="{A490AB7A-10F2-BB11-1661-318750A832F6}"/>
          </ac:spMkLst>
        </pc:spChg>
        <pc:spChg chg="del">
          <ac:chgData name="Philippe Karan" userId="c2e8f618-9ffe-4e23-aa52-34539506ef1c" providerId="ADAL" clId="{E8F4D8F7-B644-4C90-B48F-865583813CD9}" dt="2023-04-21T18:19:30.275" v="11464" actId="478"/>
          <ac:spMkLst>
            <pc:docMk/>
            <pc:sldMk cId="3411384356" sldId="347"/>
            <ac:spMk id="324" creationId="{7FB6F047-966F-294B-2369-D736928AD177}"/>
          </ac:spMkLst>
        </pc:spChg>
        <pc:spChg chg="del">
          <ac:chgData name="Philippe Karan" userId="c2e8f618-9ffe-4e23-aa52-34539506ef1c" providerId="ADAL" clId="{E8F4D8F7-B644-4C90-B48F-865583813CD9}" dt="2023-04-21T18:19:30.275" v="11464" actId="478"/>
          <ac:spMkLst>
            <pc:docMk/>
            <pc:sldMk cId="3411384356" sldId="347"/>
            <ac:spMk id="325" creationId="{CB05804E-B283-E418-0205-6E221550CB84}"/>
          </ac:spMkLst>
        </pc:spChg>
        <pc:spChg chg="del">
          <ac:chgData name="Philippe Karan" userId="c2e8f618-9ffe-4e23-aa52-34539506ef1c" providerId="ADAL" clId="{E8F4D8F7-B644-4C90-B48F-865583813CD9}" dt="2023-04-21T18:19:30.275" v="11464" actId="478"/>
          <ac:spMkLst>
            <pc:docMk/>
            <pc:sldMk cId="3411384356" sldId="347"/>
            <ac:spMk id="326" creationId="{8020E5B9-057E-5A0A-9E22-136BEEBEC16C}"/>
          </ac:spMkLst>
        </pc:spChg>
        <pc:spChg chg="del">
          <ac:chgData name="Philippe Karan" userId="c2e8f618-9ffe-4e23-aa52-34539506ef1c" providerId="ADAL" clId="{E8F4D8F7-B644-4C90-B48F-865583813CD9}" dt="2023-04-21T18:19:30.275" v="11464" actId="478"/>
          <ac:spMkLst>
            <pc:docMk/>
            <pc:sldMk cId="3411384356" sldId="347"/>
            <ac:spMk id="327" creationId="{EAA2679B-8922-1368-7585-A5D21CFC5AE2}"/>
          </ac:spMkLst>
        </pc:spChg>
        <pc:spChg chg="del">
          <ac:chgData name="Philippe Karan" userId="c2e8f618-9ffe-4e23-aa52-34539506ef1c" providerId="ADAL" clId="{E8F4D8F7-B644-4C90-B48F-865583813CD9}" dt="2023-04-21T18:19:30.275" v="11464" actId="478"/>
          <ac:spMkLst>
            <pc:docMk/>
            <pc:sldMk cId="3411384356" sldId="347"/>
            <ac:spMk id="328" creationId="{FDAB5489-1ABE-27AD-ADCD-E71CD6F68C70}"/>
          </ac:spMkLst>
        </pc:spChg>
        <pc:spChg chg="del">
          <ac:chgData name="Philippe Karan" userId="c2e8f618-9ffe-4e23-aa52-34539506ef1c" providerId="ADAL" clId="{E8F4D8F7-B644-4C90-B48F-865583813CD9}" dt="2023-04-21T18:19:30.275" v="11464" actId="478"/>
          <ac:spMkLst>
            <pc:docMk/>
            <pc:sldMk cId="3411384356" sldId="347"/>
            <ac:spMk id="329" creationId="{259BDA44-65B3-9DDE-43C2-7FFD5F94FDB2}"/>
          </ac:spMkLst>
        </pc:spChg>
        <pc:spChg chg="del">
          <ac:chgData name="Philippe Karan" userId="c2e8f618-9ffe-4e23-aa52-34539506ef1c" providerId="ADAL" clId="{E8F4D8F7-B644-4C90-B48F-865583813CD9}" dt="2023-04-21T18:19:30.275" v="11464" actId="478"/>
          <ac:spMkLst>
            <pc:docMk/>
            <pc:sldMk cId="3411384356" sldId="347"/>
            <ac:spMk id="330" creationId="{AC77F033-D1D0-ADA3-A48D-80B3D410C49D}"/>
          </ac:spMkLst>
        </pc:spChg>
        <pc:spChg chg="del">
          <ac:chgData name="Philippe Karan" userId="c2e8f618-9ffe-4e23-aa52-34539506ef1c" providerId="ADAL" clId="{E8F4D8F7-B644-4C90-B48F-865583813CD9}" dt="2023-04-21T18:19:30.275" v="11464" actId="478"/>
          <ac:spMkLst>
            <pc:docMk/>
            <pc:sldMk cId="3411384356" sldId="347"/>
            <ac:spMk id="331" creationId="{B2E40177-0732-5611-1D92-72AD80783B1C}"/>
          </ac:spMkLst>
        </pc:spChg>
        <pc:spChg chg="del">
          <ac:chgData name="Philippe Karan" userId="c2e8f618-9ffe-4e23-aa52-34539506ef1c" providerId="ADAL" clId="{E8F4D8F7-B644-4C90-B48F-865583813CD9}" dt="2023-04-21T18:19:30.275" v="11464" actId="478"/>
          <ac:spMkLst>
            <pc:docMk/>
            <pc:sldMk cId="3411384356" sldId="347"/>
            <ac:spMk id="332" creationId="{A9AA9A61-1955-5B0F-568B-A556190FF4A2}"/>
          </ac:spMkLst>
        </pc:spChg>
        <pc:spChg chg="del">
          <ac:chgData name="Philippe Karan" userId="c2e8f618-9ffe-4e23-aa52-34539506ef1c" providerId="ADAL" clId="{E8F4D8F7-B644-4C90-B48F-865583813CD9}" dt="2023-04-21T18:19:30.275" v="11464" actId="478"/>
          <ac:spMkLst>
            <pc:docMk/>
            <pc:sldMk cId="3411384356" sldId="347"/>
            <ac:spMk id="333" creationId="{56A59BEF-5D58-E26E-6A46-962BC806013C}"/>
          </ac:spMkLst>
        </pc:spChg>
        <pc:spChg chg="del">
          <ac:chgData name="Philippe Karan" userId="c2e8f618-9ffe-4e23-aa52-34539506ef1c" providerId="ADAL" clId="{E8F4D8F7-B644-4C90-B48F-865583813CD9}" dt="2023-04-21T18:19:30.275" v="11464" actId="478"/>
          <ac:spMkLst>
            <pc:docMk/>
            <pc:sldMk cId="3411384356" sldId="347"/>
            <ac:spMk id="334" creationId="{B9C76FFB-3E92-156A-F4EE-3D0FA58F5E09}"/>
          </ac:spMkLst>
        </pc:spChg>
        <pc:spChg chg="del">
          <ac:chgData name="Philippe Karan" userId="c2e8f618-9ffe-4e23-aa52-34539506ef1c" providerId="ADAL" clId="{E8F4D8F7-B644-4C90-B48F-865583813CD9}" dt="2023-04-21T18:19:30.275" v="11464" actId="478"/>
          <ac:spMkLst>
            <pc:docMk/>
            <pc:sldMk cId="3411384356" sldId="347"/>
            <ac:spMk id="335" creationId="{8C28ACCB-9C7A-ED92-6E14-6B1209DA2BC1}"/>
          </ac:spMkLst>
        </pc:spChg>
        <pc:spChg chg="del">
          <ac:chgData name="Philippe Karan" userId="c2e8f618-9ffe-4e23-aa52-34539506ef1c" providerId="ADAL" clId="{E8F4D8F7-B644-4C90-B48F-865583813CD9}" dt="2023-04-21T18:19:30.275" v="11464" actId="478"/>
          <ac:spMkLst>
            <pc:docMk/>
            <pc:sldMk cId="3411384356" sldId="347"/>
            <ac:spMk id="336" creationId="{A656328C-FA11-706F-E15C-B2401E25AFB2}"/>
          </ac:spMkLst>
        </pc:spChg>
        <pc:spChg chg="del">
          <ac:chgData name="Philippe Karan" userId="c2e8f618-9ffe-4e23-aa52-34539506ef1c" providerId="ADAL" clId="{E8F4D8F7-B644-4C90-B48F-865583813CD9}" dt="2023-04-21T18:19:30.275" v="11464" actId="478"/>
          <ac:spMkLst>
            <pc:docMk/>
            <pc:sldMk cId="3411384356" sldId="347"/>
            <ac:spMk id="337" creationId="{FAD3E783-A44D-1278-5B71-89502899CB82}"/>
          </ac:spMkLst>
        </pc:spChg>
        <pc:spChg chg="del">
          <ac:chgData name="Philippe Karan" userId="c2e8f618-9ffe-4e23-aa52-34539506ef1c" providerId="ADAL" clId="{E8F4D8F7-B644-4C90-B48F-865583813CD9}" dt="2023-04-21T18:19:30.275" v="11464" actId="478"/>
          <ac:spMkLst>
            <pc:docMk/>
            <pc:sldMk cId="3411384356" sldId="347"/>
            <ac:spMk id="338" creationId="{7109A230-77CD-33EA-9759-00E2CB3E7FC5}"/>
          </ac:spMkLst>
        </pc:spChg>
        <pc:spChg chg="del">
          <ac:chgData name="Philippe Karan" userId="c2e8f618-9ffe-4e23-aa52-34539506ef1c" providerId="ADAL" clId="{E8F4D8F7-B644-4C90-B48F-865583813CD9}" dt="2023-04-21T18:19:30.275" v="11464" actId="478"/>
          <ac:spMkLst>
            <pc:docMk/>
            <pc:sldMk cId="3411384356" sldId="347"/>
            <ac:spMk id="339" creationId="{E9008257-4C9B-61F4-9301-D2D3293815DA}"/>
          </ac:spMkLst>
        </pc:spChg>
        <pc:spChg chg="del">
          <ac:chgData name="Philippe Karan" userId="c2e8f618-9ffe-4e23-aa52-34539506ef1c" providerId="ADAL" clId="{E8F4D8F7-B644-4C90-B48F-865583813CD9}" dt="2023-04-21T18:19:30.275" v="11464" actId="478"/>
          <ac:spMkLst>
            <pc:docMk/>
            <pc:sldMk cId="3411384356" sldId="347"/>
            <ac:spMk id="340" creationId="{ECC6B963-42B6-5173-780A-455FEBF88EAB}"/>
          </ac:spMkLst>
        </pc:spChg>
        <pc:spChg chg="del">
          <ac:chgData name="Philippe Karan" userId="c2e8f618-9ffe-4e23-aa52-34539506ef1c" providerId="ADAL" clId="{E8F4D8F7-B644-4C90-B48F-865583813CD9}" dt="2023-04-21T18:19:30.275" v="11464" actId="478"/>
          <ac:spMkLst>
            <pc:docMk/>
            <pc:sldMk cId="3411384356" sldId="347"/>
            <ac:spMk id="341" creationId="{6C347225-8FD7-3247-D073-8544A3763DFF}"/>
          </ac:spMkLst>
        </pc:spChg>
        <pc:spChg chg="del">
          <ac:chgData name="Philippe Karan" userId="c2e8f618-9ffe-4e23-aa52-34539506ef1c" providerId="ADAL" clId="{E8F4D8F7-B644-4C90-B48F-865583813CD9}" dt="2023-04-21T18:19:30.275" v="11464" actId="478"/>
          <ac:spMkLst>
            <pc:docMk/>
            <pc:sldMk cId="3411384356" sldId="347"/>
            <ac:spMk id="342" creationId="{20D927C6-2C77-8886-E9B7-FD8CB4A3D80F}"/>
          </ac:spMkLst>
        </pc:spChg>
        <pc:spChg chg="del">
          <ac:chgData name="Philippe Karan" userId="c2e8f618-9ffe-4e23-aa52-34539506ef1c" providerId="ADAL" clId="{E8F4D8F7-B644-4C90-B48F-865583813CD9}" dt="2023-04-21T18:19:30.275" v="11464" actId="478"/>
          <ac:spMkLst>
            <pc:docMk/>
            <pc:sldMk cId="3411384356" sldId="347"/>
            <ac:spMk id="343" creationId="{35702E68-3314-A32D-D7CF-AA3A54C64C85}"/>
          </ac:spMkLst>
        </pc:spChg>
        <pc:spChg chg="del">
          <ac:chgData name="Philippe Karan" userId="c2e8f618-9ffe-4e23-aa52-34539506ef1c" providerId="ADAL" clId="{E8F4D8F7-B644-4C90-B48F-865583813CD9}" dt="2023-04-21T18:19:30.275" v="11464" actId="478"/>
          <ac:spMkLst>
            <pc:docMk/>
            <pc:sldMk cId="3411384356" sldId="347"/>
            <ac:spMk id="344" creationId="{4FF0E8CC-617C-A1B9-797F-F4422386EBD8}"/>
          </ac:spMkLst>
        </pc:spChg>
        <pc:spChg chg="del">
          <ac:chgData name="Philippe Karan" userId="c2e8f618-9ffe-4e23-aa52-34539506ef1c" providerId="ADAL" clId="{E8F4D8F7-B644-4C90-B48F-865583813CD9}" dt="2023-04-21T18:19:30.275" v="11464" actId="478"/>
          <ac:spMkLst>
            <pc:docMk/>
            <pc:sldMk cId="3411384356" sldId="347"/>
            <ac:spMk id="345" creationId="{B836976E-117B-E463-EC25-3883F0C59E34}"/>
          </ac:spMkLst>
        </pc:spChg>
        <pc:spChg chg="del">
          <ac:chgData name="Philippe Karan" userId="c2e8f618-9ffe-4e23-aa52-34539506ef1c" providerId="ADAL" clId="{E8F4D8F7-B644-4C90-B48F-865583813CD9}" dt="2023-04-21T18:19:30.275" v="11464" actId="478"/>
          <ac:spMkLst>
            <pc:docMk/>
            <pc:sldMk cId="3411384356" sldId="347"/>
            <ac:spMk id="346" creationId="{91FCEE02-D7B1-1CF4-8239-10CDDC68BEE3}"/>
          </ac:spMkLst>
        </pc:spChg>
        <pc:spChg chg="del">
          <ac:chgData name="Philippe Karan" userId="c2e8f618-9ffe-4e23-aa52-34539506ef1c" providerId="ADAL" clId="{E8F4D8F7-B644-4C90-B48F-865583813CD9}" dt="2023-04-21T18:19:30.275" v="11464" actId="478"/>
          <ac:spMkLst>
            <pc:docMk/>
            <pc:sldMk cId="3411384356" sldId="347"/>
            <ac:spMk id="347" creationId="{AEB235F7-0093-3D94-75DE-A18A5041F25B}"/>
          </ac:spMkLst>
        </pc:spChg>
        <pc:spChg chg="del">
          <ac:chgData name="Philippe Karan" userId="c2e8f618-9ffe-4e23-aa52-34539506ef1c" providerId="ADAL" clId="{E8F4D8F7-B644-4C90-B48F-865583813CD9}" dt="2023-04-21T18:19:30.275" v="11464" actId="478"/>
          <ac:spMkLst>
            <pc:docMk/>
            <pc:sldMk cId="3411384356" sldId="347"/>
            <ac:spMk id="352" creationId="{F3464E4F-377E-19E7-048C-0250044C6357}"/>
          </ac:spMkLst>
        </pc:spChg>
        <pc:spChg chg="del">
          <ac:chgData name="Philippe Karan" userId="c2e8f618-9ffe-4e23-aa52-34539506ef1c" providerId="ADAL" clId="{E8F4D8F7-B644-4C90-B48F-865583813CD9}" dt="2023-04-21T18:19:30.275" v="11464" actId="478"/>
          <ac:spMkLst>
            <pc:docMk/>
            <pc:sldMk cId="3411384356" sldId="347"/>
            <ac:spMk id="353" creationId="{ABB7D482-2EAF-0B89-9333-A42D7F5077D3}"/>
          </ac:spMkLst>
        </pc:spChg>
        <pc:spChg chg="del">
          <ac:chgData name="Philippe Karan" userId="c2e8f618-9ffe-4e23-aa52-34539506ef1c" providerId="ADAL" clId="{E8F4D8F7-B644-4C90-B48F-865583813CD9}" dt="2023-04-21T18:19:30.275" v="11464" actId="478"/>
          <ac:spMkLst>
            <pc:docMk/>
            <pc:sldMk cId="3411384356" sldId="347"/>
            <ac:spMk id="354" creationId="{40C29315-2E1B-5522-87B3-679C6C6C328D}"/>
          </ac:spMkLst>
        </pc:spChg>
        <pc:spChg chg="del">
          <ac:chgData name="Philippe Karan" userId="c2e8f618-9ffe-4e23-aa52-34539506ef1c" providerId="ADAL" clId="{E8F4D8F7-B644-4C90-B48F-865583813CD9}" dt="2023-04-21T18:19:30.275" v="11464" actId="478"/>
          <ac:spMkLst>
            <pc:docMk/>
            <pc:sldMk cId="3411384356" sldId="347"/>
            <ac:spMk id="355" creationId="{C968854F-434A-749C-00EA-60F4275C31D9}"/>
          </ac:spMkLst>
        </pc:spChg>
        <pc:spChg chg="del">
          <ac:chgData name="Philippe Karan" userId="c2e8f618-9ffe-4e23-aa52-34539506ef1c" providerId="ADAL" clId="{E8F4D8F7-B644-4C90-B48F-865583813CD9}" dt="2023-04-21T18:19:30.275" v="11464" actId="478"/>
          <ac:spMkLst>
            <pc:docMk/>
            <pc:sldMk cId="3411384356" sldId="347"/>
            <ac:spMk id="356" creationId="{E7486E5E-6D10-21C2-8F4B-4119C8CFFAEA}"/>
          </ac:spMkLst>
        </pc:spChg>
        <pc:spChg chg="del">
          <ac:chgData name="Philippe Karan" userId="c2e8f618-9ffe-4e23-aa52-34539506ef1c" providerId="ADAL" clId="{E8F4D8F7-B644-4C90-B48F-865583813CD9}" dt="2023-04-21T18:19:30.275" v="11464" actId="478"/>
          <ac:spMkLst>
            <pc:docMk/>
            <pc:sldMk cId="3411384356" sldId="347"/>
            <ac:spMk id="357" creationId="{CC9D14AB-97E6-9CF3-FC80-08EE330C5225}"/>
          </ac:spMkLst>
        </pc:spChg>
        <pc:spChg chg="del">
          <ac:chgData name="Philippe Karan" userId="c2e8f618-9ffe-4e23-aa52-34539506ef1c" providerId="ADAL" clId="{E8F4D8F7-B644-4C90-B48F-865583813CD9}" dt="2023-04-21T18:19:30.275" v="11464" actId="478"/>
          <ac:spMkLst>
            <pc:docMk/>
            <pc:sldMk cId="3411384356" sldId="347"/>
            <ac:spMk id="358" creationId="{A9889C60-FD5F-F4B8-4E4E-F107FB7E65E1}"/>
          </ac:spMkLst>
        </pc:spChg>
        <pc:spChg chg="del">
          <ac:chgData name="Philippe Karan" userId="c2e8f618-9ffe-4e23-aa52-34539506ef1c" providerId="ADAL" clId="{E8F4D8F7-B644-4C90-B48F-865583813CD9}" dt="2023-04-21T18:19:30.275" v="11464" actId="478"/>
          <ac:spMkLst>
            <pc:docMk/>
            <pc:sldMk cId="3411384356" sldId="347"/>
            <ac:spMk id="359" creationId="{586ADCCF-F847-A1CA-92C5-C24781C82C9D}"/>
          </ac:spMkLst>
        </pc:spChg>
        <pc:spChg chg="del">
          <ac:chgData name="Philippe Karan" userId="c2e8f618-9ffe-4e23-aa52-34539506ef1c" providerId="ADAL" clId="{E8F4D8F7-B644-4C90-B48F-865583813CD9}" dt="2023-04-21T18:19:30.275" v="11464" actId="478"/>
          <ac:spMkLst>
            <pc:docMk/>
            <pc:sldMk cId="3411384356" sldId="347"/>
            <ac:spMk id="360" creationId="{4F44FAFE-CD57-0788-8901-2A826CCE1166}"/>
          </ac:spMkLst>
        </pc:spChg>
        <pc:spChg chg="del">
          <ac:chgData name="Philippe Karan" userId="c2e8f618-9ffe-4e23-aa52-34539506ef1c" providerId="ADAL" clId="{E8F4D8F7-B644-4C90-B48F-865583813CD9}" dt="2023-04-21T18:19:30.275" v="11464" actId="478"/>
          <ac:spMkLst>
            <pc:docMk/>
            <pc:sldMk cId="3411384356" sldId="347"/>
            <ac:spMk id="361" creationId="{D569826A-7BC5-7BC9-9F2C-72A7936D4565}"/>
          </ac:spMkLst>
        </pc:spChg>
        <pc:spChg chg="del">
          <ac:chgData name="Philippe Karan" userId="c2e8f618-9ffe-4e23-aa52-34539506ef1c" providerId="ADAL" clId="{E8F4D8F7-B644-4C90-B48F-865583813CD9}" dt="2023-04-21T18:19:30.275" v="11464" actId="478"/>
          <ac:spMkLst>
            <pc:docMk/>
            <pc:sldMk cId="3411384356" sldId="347"/>
            <ac:spMk id="362" creationId="{54F3D78B-EEF6-AEF3-C5F1-85DAA109DEC6}"/>
          </ac:spMkLst>
        </pc:spChg>
        <pc:spChg chg="del">
          <ac:chgData name="Philippe Karan" userId="c2e8f618-9ffe-4e23-aa52-34539506ef1c" providerId="ADAL" clId="{E8F4D8F7-B644-4C90-B48F-865583813CD9}" dt="2023-04-21T18:19:30.275" v="11464" actId="478"/>
          <ac:spMkLst>
            <pc:docMk/>
            <pc:sldMk cId="3411384356" sldId="347"/>
            <ac:spMk id="363" creationId="{A66CB137-7C16-12E3-F0C0-3081E31F5A68}"/>
          </ac:spMkLst>
        </pc:spChg>
        <pc:spChg chg="del">
          <ac:chgData name="Philippe Karan" userId="c2e8f618-9ffe-4e23-aa52-34539506ef1c" providerId="ADAL" clId="{E8F4D8F7-B644-4C90-B48F-865583813CD9}" dt="2023-04-21T18:19:30.275" v="11464" actId="478"/>
          <ac:spMkLst>
            <pc:docMk/>
            <pc:sldMk cId="3411384356" sldId="347"/>
            <ac:spMk id="364" creationId="{2A668632-C424-98AE-E248-95C21EB126D4}"/>
          </ac:spMkLst>
        </pc:spChg>
        <pc:spChg chg="del">
          <ac:chgData name="Philippe Karan" userId="c2e8f618-9ffe-4e23-aa52-34539506ef1c" providerId="ADAL" clId="{E8F4D8F7-B644-4C90-B48F-865583813CD9}" dt="2023-04-21T18:19:30.275" v="11464" actId="478"/>
          <ac:spMkLst>
            <pc:docMk/>
            <pc:sldMk cId="3411384356" sldId="347"/>
            <ac:spMk id="365" creationId="{565B409A-9598-0A6E-1FA1-E977FEFBEF86}"/>
          </ac:spMkLst>
        </pc:spChg>
        <pc:spChg chg="del">
          <ac:chgData name="Philippe Karan" userId="c2e8f618-9ffe-4e23-aa52-34539506ef1c" providerId="ADAL" clId="{E8F4D8F7-B644-4C90-B48F-865583813CD9}" dt="2023-04-21T18:19:30.275" v="11464" actId="478"/>
          <ac:spMkLst>
            <pc:docMk/>
            <pc:sldMk cId="3411384356" sldId="347"/>
            <ac:spMk id="366" creationId="{AA9F6504-309F-BB6B-7176-B4EA2F89747A}"/>
          </ac:spMkLst>
        </pc:spChg>
        <pc:spChg chg="del">
          <ac:chgData name="Philippe Karan" userId="c2e8f618-9ffe-4e23-aa52-34539506ef1c" providerId="ADAL" clId="{E8F4D8F7-B644-4C90-B48F-865583813CD9}" dt="2023-04-21T18:19:30.275" v="11464" actId="478"/>
          <ac:spMkLst>
            <pc:docMk/>
            <pc:sldMk cId="3411384356" sldId="347"/>
            <ac:spMk id="367" creationId="{6A30521B-DB26-A70D-66D0-94962434AF9E}"/>
          </ac:spMkLst>
        </pc:spChg>
        <pc:spChg chg="del">
          <ac:chgData name="Philippe Karan" userId="c2e8f618-9ffe-4e23-aa52-34539506ef1c" providerId="ADAL" clId="{E8F4D8F7-B644-4C90-B48F-865583813CD9}" dt="2023-04-21T18:19:30.275" v="11464" actId="478"/>
          <ac:spMkLst>
            <pc:docMk/>
            <pc:sldMk cId="3411384356" sldId="347"/>
            <ac:spMk id="368" creationId="{5551FE9D-5B3B-7BD3-F163-BDCB595C1DCD}"/>
          </ac:spMkLst>
        </pc:spChg>
        <pc:spChg chg="del">
          <ac:chgData name="Philippe Karan" userId="c2e8f618-9ffe-4e23-aa52-34539506ef1c" providerId="ADAL" clId="{E8F4D8F7-B644-4C90-B48F-865583813CD9}" dt="2023-04-21T18:19:30.275" v="11464" actId="478"/>
          <ac:spMkLst>
            <pc:docMk/>
            <pc:sldMk cId="3411384356" sldId="347"/>
            <ac:spMk id="369" creationId="{80482276-E152-0DFB-C47A-9F4B78609036}"/>
          </ac:spMkLst>
        </pc:spChg>
        <pc:spChg chg="del">
          <ac:chgData name="Philippe Karan" userId="c2e8f618-9ffe-4e23-aa52-34539506ef1c" providerId="ADAL" clId="{E8F4D8F7-B644-4C90-B48F-865583813CD9}" dt="2023-04-21T18:19:30.275" v="11464" actId="478"/>
          <ac:spMkLst>
            <pc:docMk/>
            <pc:sldMk cId="3411384356" sldId="347"/>
            <ac:spMk id="370" creationId="{230F68E4-D740-1269-08A2-5718A5EAD5FD}"/>
          </ac:spMkLst>
        </pc:spChg>
        <pc:spChg chg="del">
          <ac:chgData name="Philippe Karan" userId="c2e8f618-9ffe-4e23-aa52-34539506ef1c" providerId="ADAL" clId="{E8F4D8F7-B644-4C90-B48F-865583813CD9}" dt="2023-04-21T18:19:30.275" v="11464" actId="478"/>
          <ac:spMkLst>
            <pc:docMk/>
            <pc:sldMk cId="3411384356" sldId="347"/>
            <ac:spMk id="371" creationId="{65CD2920-7788-508B-BCAD-9E617917CF2F}"/>
          </ac:spMkLst>
        </pc:spChg>
        <pc:spChg chg="del">
          <ac:chgData name="Philippe Karan" userId="c2e8f618-9ffe-4e23-aa52-34539506ef1c" providerId="ADAL" clId="{E8F4D8F7-B644-4C90-B48F-865583813CD9}" dt="2023-04-21T18:19:30.275" v="11464" actId="478"/>
          <ac:spMkLst>
            <pc:docMk/>
            <pc:sldMk cId="3411384356" sldId="347"/>
            <ac:spMk id="372" creationId="{43AA8B35-452E-8DAE-0268-98B62B9A1A27}"/>
          </ac:spMkLst>
        </pc:spChg>
        <pc:spChg chg="del">
          <ac:chgData name="Philippe Karan" userId="c2e8f618-9ffe-4e23-aa52-34539506ef1c" providerId="ADAL" clId="{E8F4D8F7-B644-4C90-B48F-865583813CD9}" dt="2023-04-21T18:19:30.275" v="11464" actId="478"/>
          <ac:spMkLst>
            <pc:docMk/>
            <pc:sldMk cId="3411384356" sldId="347"/>
            <ac:spMk id="373" creationId="{3DE2CF8B-D1F9-EC51-9991-6CABF2FDA489}"/>
          </ac:spMkLst>
        </pc:spChg>
        <pc:spChg chg="del">
          <ac:chgData name="Philippe Karan" userId="c2e8f618-9ffe-4e23-aa52-34539506ef1c" providerId="ADAL" clId="{E8F4D8F7-B644-4C90-B48F-865583813CD9}" dt="2023-04-21T18:19:30.275" v="11464" actId="478"/>
          <ac:spMkLst>
            <pc:docMk/>
            <pc:sldMk cId="3411384356" sldId="347"/>
            <ac:spMk id="374" creationId="{81E0365B-21DC-19C2-A023-D100DD93D5FA}"/>
          </ac:spMkLst>
        </pc:spChg>
        <pc:spChg chg="del">
          <ac:chgData name="Philippe Karan" userId="c2e8f618-9ffe-4e23-aa52-34539506ef1c" providerId="ADAL" clId="{E8F4D8F7-B644-4C90-B48F-865583813CD9}" dt="2023-04-21T18:19:30.275" v="11464" actId="478"/>
          <ac:spMkLst>
            <pc:docMk/>
            <pc:sldMk cId="3411384356" sldId="347"/>
            <ac:spMk id="375" creationId="{F1C11FDE-C8CC-E103-CFFB-739321926999}"/>
          </ac:spMkLst>
        </pc:spChg>
        <pc:spChg chg="del">
          <ac:chgData name="Philippe Karan" userId="c2e8f618-9ffe-4e23-aa52-34539506ef1c" providerId="ADAL" clId="{E8F4D8F7-B644-4C90-B48F-865583813CD9}" dt="2023-04-21T18:19:30.275" v="11464" actId="478"/>
          <ac:spMkLst>
            <pc:docMk/>
            <pc:sldMk cId="3411384356" sldId="347"/>
            <ac:spMk id="376" creationId="{48163080-BF03-ADB4-9127-F07659F630E0}"/>
          </ac:spMkLst>
        </pc:spChg>
        <pc:spChg chg="del">
          <ac:chgData name="Philippe Karan" userId="c2e8f618-9ffe-4e23-aa52-34539506ef1c" providerId="ADAL" clId="{E8F4D8F7-B644-4C90-B48F-865583813CD9}" dt="2023-04-21T18:19:30.275" v="11464" actId="478"/>
          <ac:spMkLst>
            <pc:docMk/>
            <pc:sldMk cId="3411384356" sldId="347"/>
            <ac:spMk id="377" creationId="{7D38E3CB-BD3E-8C63-3936-02975F46BFC9}"/>
          </ac:spMkLst>
        </pc:spChg>
        <pc:spChg chg="del">
          <ac:chgData name="Philippe Karan" userId="c2e8f618-9ffe-4e23-aa52-34539506ef1c" providerId="ADAL" clId="{E8F4D8F7-B644-4C90-B48F-865583813CD9}" dt="2023-04-21T18:19:30.275" v="11464" actId="478"/>
          <ac:spMkLst>
            <pc:docMk/>
            <pc:sldMk cId="3411384356" sldId="347"/>
            <ac:spMk id="378" creationId="{53587940-D0D2-300F-D549-7DE60253BD71}"/>
          </ac:spMkLst>
        </pc:spChg>
        <pc:spChg chg="del">
          <ac:chgData name="Philippe Karan" userId="c2e8f618-9ffe-4e23-aa52-34539506ef1c" providerId="ADAL" clId="{E8F4D8F7-B644-4C90-B48F-865583813CD9}" dt="2023-04-21T18:19:30.275" v="11464" actId="478"/>
          <ac:spMkLst>
            <pc:docMk/>
            <pc:sldMk cId="3411384356" sldId="347"/>
            <ac:spMk id="379" creationId="{149A419F-34F9-F67D-947E-32A3E4DA8F3B}"/>
          </ac:spMkLst>
        </pc:spChg>
        <pc:spChg chg="del">
          <ac:chgData name="Philippe Karan" userId="c2e8f618-9ffe-4e23-aa52-34539506ef1c" providerId="ADAL" clId="{E8F4D8F7-B644-4C90-B48F-865583813CD9}" dt="2023-04-21T18:19:30.275" v="11464" actId="478"/>
          <ac:spMkLst>
            <pc:docMk/>
            <pc:sldMk cId="3411384356" sldId="347"/>
            <ac:spMk id="384" creationId="{7E67791C-D48E-AF2C-BB35-274B8FB16160}"/>
          </ac:spMkLst>
        </pc:spChg>
        <pc:spChg chg="del">
          <ac:chgData name="Philippe Karan" userId="c2e8f618-9ffe-4e23-aa52-34539506ef1c" providerId="ADAL" clId="{E8F4D8F7-B644-4C90-B48F-865583813CD9}" dt="2023-04-21T18:19:30.275" v="11464" actId="478"/>
          <ac:spMkLst>
            <pc:docMk/>
            <pc:sldMk cId="3411384356" sldId="347"/>
            <ac:spMk id="385" creationId="{EC4B18CD-0DDB-A186-C47B-C24717015232}"/>
          </ac:spMkLst>
        </pc:spChg>
        <pc:spChg chg="del">
          <ac:chgData name="Philippe Karan" userId="c2e8f618-9ffe-4e23-aa52-34539506ef1c" providerId="ADAL" clId="{E8F4D8F7-B644-4C90-B48F-865583813CD9}" dt="2023-04-21T18:19:30.275" v="11464" actId="478"/>
          <ac:spMkLst>
            <pc:docMk/>
            <pc:sldMk cId="3411384356" sldId="347"/>
            <ac:spMk id="386" creationId="{1C482989-AF17-CB1F-B73D-717B1D54A709}"/>
          </ac:spMkLst>
        </pc:spChg>
        <pc:spChg chg="del">
          <ac:chgData name="Philippe Karan" userId="c2e8f618-9ffe-4e23-aa52-34539506ef1c" providerId="ADAL" clId="{E8F4D8F7-B644-4C90-B48F-865583813CD9}" dt="2023-04-21T18:19:30.275" v="11464" actId="478"/>
          <ac:spMkLst>
            <pc:docMk/>
            <pc:sldMk cId="3411384356" sldId="347"/>
            <ac:spMk id="387" creationId="{7E8E1A16-9D37-F01F-6D09-489B733E4443}"/>
          </ac:spMkLst>
        </pc:spChg>
        <pc:spChg chg="del">
          <ac:chgData name="Philippe Karan" userId="c2e8f618-9ffe-4e23-aa52-34539506ef1c" providerId="ADAL" clId="{E8F4D8F7-B644-4C90-B48F-865583813CD9}" dt="2023-04-21T18:19:30.275" v="11464" actId="478"/>
          <ac:spMkLst>
            <pc:docMk/>
            <pc:sldMk cId="3411384356" sldId="347"/>
            <ac:spMk id="388" creationId="{B81CAB77-6EBB-B0F0-BC06-D427102835B1}"/>
          </ac:spMkLst>
        </pc:spChg>
        <pc:spChg chg="del">
          <ac:chgData name="Philippe Karan" userId="c2e8f618-9ffe-4e23-aa52-34539506ef1c" providerId="ADAL" clId="{E8F4D8F7-B644-4C90-B48F-865583813CD9}" dt="2023-04-21T18:19:30.275" v="11464" actId="478"/>
          <ac:spMkLst>
            <pc:docMk/>
            <pc:sldMk cId="3411384356" sldId="347"/>
            <ac:spMk id="389" creationId="{0E0D4F98-108E-B72E-7EEE-C4096A4D6E3D}"/>
          </ac:spMkLst>
        </pc:spChg>
        <pc:spChg chg="del">
          <ac:chgData name="Philippe Karan" userId="c2e8f618-9ffe-4e23-aa52-34539506ef1c" providerId="ADAL" clId="{E8F4D8F7-B644-4C90-B48F-865583813CD9}" dt="2023-04-21T18:19:30.275" v="11464" actId="478"/>
          <ac:spMkLst>
            <pc:docMk/>
            <pc:sldMk cId="3411384356" sldId="347"/>
            <ac:spMk id="390" creationId="{E9607CB2-5289-16E1-DAAF-FE2096CF1EF3}"/>
          </ac:spMkLst>
        </pc:spChg>
        <pc:spChg chg="del">
          <ac:chgData name="Philippe Karan" userId="c2e8f618-9ffe-4e23-aa52-34539506ef1c" providerId="ADAL" clId="{E8F4D8F7-B644-4C90-B48F-865583813CD9}" dt="2023-04-21T18:19:30.275" v="11464" actId="478"/>
          <ac:spMkLst>
            <pc:docMk/>
            <pc:sldMk cId="3411384356" sldId="347"/>
            <ac:spMk id="391" creationId="{32F36171-869C-D8CD-27FF-FCAD0608C6AC}"/>
          </ac:spMkLst>
        </pc:spChg>
        <pc:spChg chg="del">
          <ac:chgData name="Philippe Karan" userId="c2e8f618-9ffe-4e23-aa52-34539506ef1c" providerId="ADAL" clId="{E8F4D8F7-B644-4C90-B48F-865583813CD9}" dt="2023-04-21T18:19:30.275" v="11464" actId="478"/>
          <ac:spMkLst>
            <pc:docMk/>
            <pc:sldMk cId="3411384356" sldId="347"/>
            <ac:spMk id="392" creationId="{D19DC548-110F-81B0-D953-9DB3CA8D820F}"/>
          </ac:spMkLst>
        </pc:spChg>
        <pc:spChg chg="del">
          <ac:chgData name="Philippe Karan" userId="c2e8f618-9ffe-4e23-aa52-34539506ef1c" providerId="ADAL" clId="{E8F4D8F7-B644-4C90-B48F-865583813CD9}" dt="2023-04-21T18:19:30.275" v="11464" actId="478"/>
          <ac:spMkLst>
            <pc:docMk/>
            <pc:sldMk cId="3411384356" sldId="347"/>
            <ac:spMk id="393" creationId="{58E981C8-5F81-9A43-9A0A-7D230C03D6FB}"/>
          </ac:spMkLst>
        </pc:spChg>
        <pc:spChg chg="del">
          <ac:chgData name="Philippe Karan" userId="c2e8f618-9ffe-4e23-aa52-34539506ef1c" providerId="ADAL" clId="{E8F4D8F7-B644-4C90-B48F-865583813CD9}" dt="2023-04-21T18:19:30.275" v="11464" actId="478"/>
          <ac:spMkLst>
            <pc:docMk/>
            <pc:sldMk cId="3411384356" sldId="347"/>
            <ac:spMk id="394" creationId="{856F471C-BAFF-DC58-A2AA-7E0A3BC81397}"/>
          </ac:spMkLst>
        </pc:spChg>
        <pc:spChg chg="del">
          <ac:chgData name="Philippe Karan" userId="c2e8f618-9ffe-4e23-aa52-34539506ef1c" providerId="ADAL" clId="{E8F4D8F7-B644-4C90-B48F-865583813CD9}" dt="2023-04-21T18:19:30.275" v="11464" actId="478"/>
          <ac:spMkLst>
            <pc:docMk/>
            <pc:sldMk cId="3411384356" sldId="347"/>
            <ac:spMk id="395" creationId="{E4F644CA-1D11-D5B9-11DE-7CB5B501E26C}"/>
          </ac:spMkLst>
        </pc:spChg>
        <pc:spChg chg="del">
          <ac:chgData name="Philippe Karan" userId="c2e8f618-9ffe-4e23-aa52-34539506ef1c" providerId="ADAL" clId="{E8F4D8F7-B644-4C90-B48F-865583813CD9}" dt="2023-04-21T18:19:30.275" v="11464" actId="478"/>
          <ac:spMkLst>
            <pc:docMk/>
            <pc:sldMk cId="3411384356" sldId="347"/>
            <ac:spMk id="396" creationId="{1E52B056-22E3-E235-3381-68B88001C32F}"/>
          </ac:spMkLst>
        </pc:spChg>
        <pc:spChg chg="del">
          <ac:chgData name="Philippe Karan" userId="c2e8f618-9ffe-4e23-aa52-34539506ef1c" providerId="ADAL" clId="{E8F4D8F7-B644-4C90-B48F-865583813CD9}" dt="2023-04-21T18:19:30.275" v="11464" actId="478"/>
          <ac:spMkLst>
            <pc:docMk/>
            <pc:sldMk cId="3411384356" sldId="347"/>
            <ac:spMk id="397" creationId="{3B860230-B000-5B6A-0A1E-0921A8AD5434}"/>
          </ac:spMkLst>
        </pc:spChg>
        <pc:spChg chg="del">
          <ac:chgData name="Philippe Karan" userId="c2e8f618-9ffe-4e23-aa52-34539506ef1c" providerId="ADAL" clId="{E8F4D8F7-B644-4C90-B48F-865583813CD9}" dt="2023-04-21T18:19:30.275" v="11464" actId="478"/>
          <ac:spMkLst>
            <pc:docMk/>
            <pc:sldMk cId="3411384356" sldId="347"/>
            <ac:spMk id="398" creationId="{26AE56D0-5382-6EEB-4218-591E4DAC6345}"/>
          </ac:spMkLst>
        </pc:spChg>
        <pc:spChg chg="del">
          <ac:chgData name="Philippe Karan" userId="c2e8f618-9ffe-4e23-aa52-34539506ef1c" providerId="ADAL" clId="{E8F4D8F7-B644-4C90-B48F-865583813CD9}" dt="2023-04-21T18:19:30.275" v="11464" actId="478"/>
          <ac:spMkLst>
            <pc:docMk/>
            <pc:sldMk cId="3411384356" sldId="347"/>
            <ac:spMk id="399" creationId="{114381A2-68CB-D259-EF25-3862EC4D2555}"/>
          </ac:spMkLst>
        </pc:spChg>
        <pc:spChg chg="del">
          <ac:chgData name="Philippe Karan" userId="c2e8f618-9ffe-4e23-aa52-34539506ef1c" providerId="ADAL" clId="{E8F4D8F7-B644-4C90-B48F-865583813CD9}" dt="2023-04-21T18:19:30.275" v="11464" actId="478"/>
          <ac:spMkLst>
            <pc:docMk/>
            <pc:sldMk cId="3411384356" sldId="347"/>
            <ac:spMk id="400" creationId="{5F0B9665-A422-FBB3-C4CA-BBD445AB6DA7}"/>
          </ac:spMkLst>
        </pc:spChg>
        <pc:spChg chg="del">
          <ac:chgData name="Philippe Karan" userId="c2e8f618-9ffe-4e23-aa52-34539506ef1c" providerId="ADAL" clId="{E8F4D8F7-B644-4C90-B48F-865583813CD9}" dt="2023-04-21T18:19:30.275" v="11464" actId="478"/>
          <ac:spMkLst>
            <pc:docMk/>
            <pc:sldMk cId="3411384356" sldId="347"/>
            <ac:spMk id="401" creationId="{41170AEB-C8BF-974B-A2D1-171CF455945D}"/>
          </ac:spMkLst>
        </pc:spChg>
        <pc:spChg chg="del">
          <ac:chgData name="Philippe Karan" userId="c2e8f618-9ffe-4e23-aa52-34539506ef1c" providerId="ADAL" clId="{E8F4D8F7-B644-4C90-B48F-865583813CD9}" dt="2023-04-21T18:19:30.275" v="11464" actId="478"/>
          <ac:spMkLst>
            <pc:docMk/>
            <pc:sldMk cId="3411384356" sldId="347"/>
            <ac:spMk id="402" creationId="{3734EAE0-F5CB-4C9E-5619-D30ECCDC3C80}"/>
          </ac:spMkLst>
        </pc:spChg>
        <pc:spChg chg="del">
          <ac:chgData name="Philippe Karan" userId="c2e8f618-9ffe-4e23-aa52-34539506ef1c" providerId="ADAL" clId="{E8F4D8F7-B644-4C90-B48F-865583813CD9}" dt="2023-04-21T18:19:30.275" v="11464" actId="478"/>
          <ac:spMkLst>
            <pc:docMk/>
            <pc:sldMk cId="3411384356" sldId="347"/>
            <ac:spMk id="403" creationId="{E0936D51-9491-23AE-EB69-EB8C299CC959}"/>
          </ac:spMkLst>
        </pc:spChg>
        <pc:spChg chg="del">
          <ac:chgData name="Philippe Karan" userId="c2e8f618-9ffe-4e23-aa52-34539506ef1c" providerId="ADAL" clId="{E8F4D8F7-B644-4C90-B48F-865583813CD9}" dt="2023-04-21T18:19:30.275" v="11464" actId="478"/>
          <ac:spMkLst>
            <pc:docMk/>
            <pc:sldMk cId="3411384356" sldId="347"/>
            <ac:spMk id="404" creationId="{F8CF13DE-670A-AEA1-0FCA-4B71B0873009}"/>
          </ac:spMkLst>
        </pc:spChg>
        <pc:spChg chg="del">
          <ac:chgData name="Philippe Karan" userId="c2e8f618-9ffe-4e23-aa52-34539506ef1c" providerId="ADAL" clId="{E8F4D8F7-B644-4C90-B48F-865583813CD9}" dt="2023-04-21T18:19:30.275" v="11464" actId="478"/>
          <ac:spMkLst>
            <pc:docMk/>
            <pc:sldMk cId="3411384356" sldId="347"/>
            <ac:spMk id="405" creationId="{B8F7AA55-F16C-107C-5335-C05F3AE5DE27}"/>
          </ac:spMkLst>
        </pc:spChg>
        <pc:spChg chg="del">
          <ac:chgData name="Philippe Karan" userId="c2e8f618-9ffe-4e23-aa52-34539506ef1c" providerId="ADAL" clId="{E8F4D8F7-B644-4C90-B48F-865583813CD9}" dt="2023-04-21T18:19:30.275" v="11464" actId="478"/>
          <ac:spMkLst>
            <pc:docMk/>
            <pc:sldMk cId="3411384356" sldId="347"/>
            <ac:spMk id="406" creationId="{4BC802EE-DEB2-1DB7-FF1C-930E89FD6EAC}"/>
          </ac:spMkLst>
        </pc:spChg>
        <pc:spChg chg="del">
          <ac:chgData name="Philippe Karan" userId="c2e8f618-9ffe-4e23-aa52-34539506ef1c" providerId="ADAL" clId="{E8F4D8F7-B644-4C90-B48F-865583813CD9}" dt="2023-04-21T18:19:30.275" v="11464" actId="478"/>
          <ac:spMkLst>
            <pc:docMk/>
            <pc:sldMk cId="3411384356" sldId="347"/>
            <ac:spMk id="407" creationId="{EC444A5C-5624-58B8-4299-DFCC3B707623}"/>
          </ac:spMkLst>
        </pc:spChg>
        <pc:spChg chg="del">
          <ac:chgData name="Philippe Karan" userId="c2e8f618-9ffe-4e23-aa52-34539506ef1c" providerId="ADAL" clId="{E8F4D8F7-B644-4C90-B48F-865583813CD9}" dt="2023-04-21T18:19:30.275" v="11464" actId="478"/>
          <ac:spMkLst>
            <pc:docMk/>
            <pc:sldMk cId="3411384356" sldId="347"/>
            <ac:spMk id="408" creationId="{179E9037-3351-D5DA-1F7B-8E814C223A17}"/>
          </ac:spMkLst>
        </pc:spChg>
        <pc:spChg chg="del">
          <ac:chgData name="Philippe Karan" userId="c2e8f618-9ffe-4e23-aa52-34539506ef1c" providerId="ADAL" clId="{E8F4D8F7-B644-4C90-B48F-865583813CD9}" dt="2023-04-21T18:19:30.275" v="11464" actId="478"/>
          <ac:spMkLst>
            <pc:docMk/>
            <pc:sldMk cId="3411384356" sldId="347"/>
            <ac:spMk id="409" creationId="{2A7CCE27-E3DA-52E3-12B8-5AC52E319DF8}"/>
          </ac:spMkLst>
        </pc:spChg>
        <pc:grpChg chg="add mod">
          <ac:chgData name="Philippe Karan" userId="c2e8f618-9ffe-4e23-aa52-34539506ef1c" providerId="ADAL" clId="{E8F4D8F7-B644-4C90-B48F-865583813CD9}" dt="2023-04-23T15:26:55.505" v="11768" actId="164"/>
          <ac:grpSpMkLst>
            <pc:docMk/>
            <pc:sldMk cId="3411384356" sldId="347"/>
            <ac:grpSpMk id="12" creationId="{2F443710-CD3D-66A9-80D2-31D45C6DEBF6}"/>
          </ac:grpSpMkLst>
        </pc:grpChg>
        <pc:grpChg chg="add mod">
          <ac:chgData name="Philippe Karan" userId="c2e8f618-9ffe-4e23-aa52-34539506ef1c" providerId="ADAL" clId="{E8F4D8F7-B644-4C90-B48F-865583813CD9}" dt="2023-04-23T15:37:14.690" v="12120" actId="1076"/>
          <ac:grpSpMkLst>
            <pc:docMk/>
            <pc:sldMk cId="3411384356" sldId="347"/>
            <ac:grpSpMk id="14" creationId="{67AA9E0A-6EAF-C71D-F422-FC11BA25EF2D}"/>
          </ac:grpSpMkLst>
        </pc:grpChg>
        <pc:grpChg chg="add mod ord">
          <ac:chgData name="Philippe Karan" userId="c2e8f618-9ffe-4e23-aa52-34539506ef1c" providerId="ADAL" clId="{E8F4D8F7-B644-4C90-B48F-865583813CD9}" dt="2023-04-23T15:59:34.093" v="12470" actId="1076"/>
          <ac:grpSpMkLst>
            <pc:docMk/>
            <pc:sldMk cId="3411384356" sldId="347"/>
            <ac:grpSpMk id="18" creationId="{C1381D04-D3CD-8D63-13C9-2B6D17E6F10B}"/>
          </ac:grpSpMkLst>
        </pc:grpChg>
        <pc:grpChg chg="add mod">
          <ac:chgData name="Philippe Karan" userId="c2e8f618-9ffe-4e23-aa52-34539506ef1c" providerId="ADAL" clId="{E8F4D8F7-B644-4C90-B48F-865583813CD9}" dt="2023-04-23T15:42:37.499" v="12213" actId="1076"/>
          <ac:grpSpMkLst>
            <pc:docMk/>
            <pc:sldMk cId="3411384356" sldId="347"/>
            <ac:grpSpMk id="35" creationId="{1FED8185-C28B-E958-F20B-B945BF13329E}"/>
          </ac:grpSpMkLst>
        </pc:grpChg>
        <pc:grpChg chg="del">
          <ac:chgData name="Philippe Karan" userId="c2e8f618-9ffe-4e23-aa52-34539506ef1c" providerId="ADAL" clId="{E8F4D8F7-B644-4C90-B48F-865583813CD9}" dt="2023-04-21T18:19:30.275" v="11464" actId="478"/>
          <ac:grpSpMkLst>
            <pc:docMk/>
            <pc:sldMk cId="3411384356" sldId="347"/>
            <ac:grpSpMk id="46" creationId="{9D91C50A-DECD-D62E-8834-AC511270AA95}"/>
          </ac:grpSpMkLst>
        </pc:grpChg>
        <pc:grpChg chg="add mod ord">
          <ac:chgData name="Philippe Karan" userId="c2e8f618-9ffe-4e23-aa52-34539506ef1c" providerId="ADAL" clId="{E8F4D8F7-B644-4C90-B48F-865583813CD9}" dt="2023-04-23T15:45:21.795" v="12249" actId="171"/>
          <ac:grpSpMkLst>
            <pc:docMk/>
            <pc:sldMk cId="3411384356" sldId="347"/>
            <ac:grpSpMk id="49" creationId="{E868CC65-B37B-EA9B-8B37-4F1C2AA84C72}"/>
          </ac:grpSpMkLst>
        </pc:grpChg>
        <pc:grpChg chg="del">
          <ac:chgData name="Philippe Karan" userId="c2e8f618-9ffe-4e23-aa52-34539506ef1c" providerId="ADAL" clId="{E8F4D8F7-B644-4C90-B48F-865583813CD9}" dt="2023-04-21T18:19:30.275" v="11464" actId="478"/>
          <ac:grpSpMkLst>
            <pc:docMk/>
            <pc:sldMk cId="3411384356" sldId="347"/>
            <ac:grpSpMk id="52" creationId="{F0BA731C-EF64-15BF-C42E-2E530D11A722}"/>
          </ac:grpSpMkLst>
        </pc:grpChg>
        <pc:grpChg chg="del">
          <ac:chgData name="Philippe Karan" userId="c2e8f618-9ffe-4e23-aa52-34539506ef1c" providerId="ADAL" clId="{E8F4D8F7-B644-4C90-B48F-865583813CD9}" dt="2023-04-21T18:19:30.275" v="11464" actId="478"/>
          <ac:grpSpMkLst>
            <pc:docMk/>
            <pc:sldMk cId="3411384356" sldId="347"/>
            <ac:grpSpMk id="61" creationId="{9A46D366-8EBA-ADA1-86A7-C13EC0278F11}"/>
          </ac:grpSpMkLst>
        </pc:grpChg>
        <pc:grpChg chg="del">
          <ac:chgData name="Philippe Karan" userId="c2e8f618-9ffe-4e23-aa52-34539506ef1c" providerId="ADAL" clId="{E8F4D8F7-B644-4C90-B48F-865583813CD9}" dt="2023-04-21T18:19:30.275" v="11464" actId="478"/>
          <ac:grpSpMkLst>
            <pc:docMk/>
            <pc:sldMk cId="3411384356" sldId="347"/>
            <ac:grpSpMk id="348" creationId="{A1FF6CFD-B13E-57B7-0B25-481612715903}"/>
          </ac:grpSpMkLst>
        </pc:grpChg>
        <pc:grpChg chg="del">
          <ac:chgData name="Philippe Karan" userId="c2e8f618-9ffe-4e23-aa52-34539506ef1c" providerId="ADAL" clId="{E8F4D8F7-B644-4C90-B48F-865583813CD9}" dt="2023-04-21T18:19:30.275" v="11464" actId="478"/>
          <ac:grpSpMkLst>
            <pc:docMk/>
            <pc:sldMk cId="3411384356" sldId="347"/>
            <ac:grpSpMk id="380" creationId="{89B8299B-FBF7-9F8A-C614-35ADD8C3CDCD}"/>
          </ac:grpSpMkLst>
        </pc:grpChg>
        <pc:picChg chg="add mod">
          <ac:chgData name="Philippe Karan" userId="c2e8f618-9ffe-4e23-aa52-34539506ef1c" providerId="ADAL" clId="{E8F4D8F7-B644-4C90-B48F-865583813CD9}" dt="2023-04-23T15:39:04.035" v="12137" actId="1076"/>
          <ac:picMkLst>
            <pc:docMk/>
            <pc:sldMk cId="3411384356" sldId="347"/>
            <ac:picMk id="6" creationId="{FAF426CB-2070-257A-F673-6AA0FFF63343}"/>
          </ac:picMkLst>
        </pc:picChg>
        <pc:picChg chg="add mod modCrop">
          <ac:chgData name="Philippe Karan" userId="c2e8f618-9ffe-4e23-aa52-34539506ef1c" providerId="ADAL" clId="{E8F4D8F7-B644-4C90-B48F-865583813CD9}" dt="2023-04-23T15:26:45.896" v="11766" actId="1076"/>
          <ac:picMkLst>
            <pc:docMk/>
            <pc:sldMk cId="3411384356" sldId="347"/>
            <ac:picMk id="8" creationId="{09E6F1DB-5664-A336-2E08-72A8CE35AF97}"/>
          </ac:picMkLst>
        </pc:picChg>
        <pc:picChg chg="add del mod">
          <ac:chgData name="Philippe Karan" userId="c2e8f618-9ffe-4e23-aa52-34539506ef1c" providerId="ADAL" clId="{E8F4D8F7-B644-4C90-B48F-865583813CD9}" dt="2023-04-23T15:27:49.599" v="11820" actId="478"/>
          <ac:picMkLst>
            <pc:docMk/>
            <pc:sldMk cId="3411384356" sldId="347"/>
            <ac:picMk id="10" creationId="{75EA910E-A6AC-E9B8-B265-F2D40A5E8963}"/>
          </ac:picMkLst>
        </pc:picChg>
        <pc:picChg chg="add mod modCrop">
          <ac:chgData name="Philippe Karan" userId="c2e8f618-9ffe-4e23-aa52-34539506ef1c" providerId="ADAL" clId="{E8F4D8F7-B644-4C90-B48F-865583813CD9}" dt="2023-04-23T15:26:16.719" v="11760" actId="688"/>
          <ac:picMkLst>
            <pc:docMk/>
            <pc:sldMk cId="3411384356" sldId="347"/>
            <ac:picMk id="11" creationId="{835B3AF8-26DB-B761-3588-F447092B1E90}"/>
          </ac:picMkLst>
        </pc:picChg>
        <pc:picChg chg="add mod">
          <ac:chgData name="Philippe Karan" userId="c2e8f618-9ffe-4e23-aa52-34539506ef1c" providerId="ADAL" clId="{E8F4D8F7-B644-4C90-B48F-865583813CD9}" dt="2023-04-23T15:26:55.505" v="11768" actId="164"/>
          <ac:picMkLst>
            <pc:docMk/>
            <pc:sldMk cId="3411384356" sldId="347"/>
            <ac:picMk id="13" creationId="{403EB6B4-08BD-BB12-3720-01C6B0B1DC16}"/>
          </ac:picMkLst>
        </pc:picChg>
        <pc:picChg chg="add del mod">
          <ac:chgData name="Philippe Karan" userId="c2e8f618-9ffe-4e23-aa52-34539506ef1c" providerId="ADAL" clId="{E8F4D8F7-B644-4C90-B48F-865583813CD9}" dt="2023-04-21T18:34:56.992" v="11527" actId="478"/>
          <ac:picMkLst>
            <pc:docMk/>
            <pc:sldMk cId="3411384356" sldId="347"/>
            <ac:picMk id="13" creationId="{D1BCB09D-5558-D394-8F2C-0102930E85A8}"/>
          </ac:picMkLst>
        </pc:picChg>
        <pc:picChg chg="add mod">
          <ac:chgData name="Philippe Karan" userId="c2e8f618-9ffe-4e23-aa52-34539506ef1c" providerId="ADAL" clId="{E8F4D8F7-B644-4C90-B48F-865583813CD9}" dt="2023-04-21T18:49:33.824" v="11538" actId="164"/>
          <ac:picMkLst>
            <pc:docMk/>
            <pc:sldMk cId="3411384356" sldId="347"/>
            <ac:picMk id="16" creationId="{362AD5DB-E018-C1DF-5A78-2397E3C4477D}"/>
          </ac:picMkLst>
        </pc:picChg>
        <pc:picChg chg="add del mod">
          <ac:chgData name="Philippe Karan" userId="c2e8f618-9ffe-4e23-aa52-34539506ef1c" providerId="ADAL" clId="{E8F4D8F7-B644-4C90-B48F-865583813CD9}" dt="2023-04-23T16:32:13.632" v="12838" actId="478"/>
          <ac:picMkLst>
            <pc:docMk/>
            <pc:sldMk cId="3411384356" sldId="347"/>
            <ac:picMk id="20" creationId="{23A26875-D814-4189-2FF5-144D617CD777}"/>
          </ac:picMkLst>
        </pc:picChg>
        <pc:picChg chg="add mod">
          <ac:chgData name="Philippe Karan" userId="c2e8f618-9ffe-4e23-aa52-34539506ef1c" providerId="ADAL" clId="{E8F4D8F7-B644-4C90-B48F-865583813CD9}" dt="2023-04-23T15:50:55.108" v="12300" actId="1076"/>
          <ac:picMkLst>
            <pc:docMk/>
            <pc:sldMk cId="3411384356" sldId="347"/>
            <ac:picMk id="22" creationId="{A47067F9-D982-0564-F437-23C227A0423E}"/>
          </ac:picMkLst>
        </pc:picChg>
        <pc:picChg chg="add del mod">
          <ac:chgData name="Philippe Karan" userId="c2e8f618-9ffe-4e23-aa52-34539506ef1c" providerId="ADAL" clId="{E8F4D8F7-B644-4C90-B48F-865583813CD9}" dt="2023-04-21T18:56:31.155" v="11558" actId="931"/>
          <ac:picMkLst>
            <pc:docMk/>
            <pc:sldMk cId="3411384356" sldId="347"/>
            <ac:picMk id="24" creationId="{C788006E-6B7F-9141-7AD0-E7D61F2F7180}"/>
          </ac:picMkLst>
        </pc:picChg>
        <pc:picChg chg="add del mod">
          <ac:chgData name="Philippe Karan" userId="c2e8f618-9ffe-4e23-aa52-34539506ef1c" providerId="ADAL" clId="{E8F4D8F7-B644-4C90-B48F-865583813CD9}" dt="2023-04-23T16:32:13.632" v="12838" actId="478"/>
          <ac:picMkLst>
            <pc:docMk/>
            <pc:sldMk cId="3411384356" sldId="347"/>
            <ac:picMk id="29" creationId="{2478A6BF-7291-EC32-7ED4-E950C7D560FA}"/>
          </ac:picMkLst>
        </pc:picChg>
        <pc:picChg chg="add del mod">
          <ac:chgData name="Philippe Karan" userId="c2e8f618-9ffe-4e23-aa52-34539506ef1c" providerId="ADAL" clId="{E8F4D8F7-B644-4C90-B48F-865583813CD9}" dt="2023-04-23T16:32:13.632" v="12838" actId="478"/>
          <ac:picMkLst>
            <pc:docMk/>
            <pc:sldMk cId="3411384356" sldId="347"/>
            <ac:picMk id="33" creationId="{179125C7-C696-8EB2-1DE9-84FA4DCD2841}"/>
          </ac:picMkLst>
        </pc:picChg>
        <pc:picChg chg="add mod">
          <ac:chgData name="Philippe Karan" userId="c2e8f618-9ffe-4e23-aa52-34539506ef1c" providerId="ADAL" clId="{E8F4D8F7-B644-4C90-B48F-865583813CD9}" dt="2023-04-23T15:53:22.933" v="12351" actId="1076"/>
          <ac:picMkLst>
            <pc:docMk/>
            <pc:sldMk cId="3411384356" sldId="347"/>
            <ac:picMk id="62" creationId="{B2760D9C-53A2-4A80-D72E-E990AD20D8BD}"/>
          </ac:picMkLst>
        </pc:picChg>
        <pc:picChg chg="add mod">
          <ac:chgData name="Philippe Karan" userId="c2e8f618-9ffe-4e23-aa52-34539506ef1c" providerId="ADAL" clId="{E8F4D8F7-B644-4C90-B48F-865583813CD9}" dt="2023-04-23T16:00:48.285" v="12490" actId="1076"/>
          <ac:picMkLst>
            <pc:docMk/>
            <pc:sldMk cId="3411384356" sldId="347"/>
            <ac:picMk id="63" creationId="{65D492C7-2101-D5A1-5B10-7F2D96DBF63D}"/>
          </ac:picMkLst>
        </pc:picChg>
        <pc:picChg chg="add mod">
          <ac:chgData name="Philippe Karan" userId="c2e8f618-9ffe-4e23-aa52-34539506ef1c" providerId="ADAL" clId="{E8F4D8F7-B644-4C90-B48F-865583813CD9}" dt="2023-04-23T15:48:09.590" v="12273" actId="1076"/>
          <ac:picMkLst>
            <pc:docMk/>
            <pc:sldMk cId="3411384356" sldId="347"/>
            <ac:picMk id="64" creationId="{F5A4DC85-8659-278C-F72F-9FB316F248BB}"/>
          </ac:picMkLst>
        </pc:picChg>
        <pc:picChg chg="add del mod">
          <ac:chgData name="Philippe Karan" userId="c2e8f618-9ffe-4e23-aa52-34539506ef1c" providerId="ADAL" clId="{E8F4D8F7-B644-4C90-B48F-865583813CD9}" dt="2023-04-23T15:51:33.474" v="12307" actId="478"/>
          <ac:picMkLst>
            <pc:docMk/>
            <pc:sldMk cId="3411384356" sldId="347"/>
            <ac:picMk id="65" creationId="{36940432-4BC4-81F4-F9EB-87C2D20BB539}"/>
          </ac:picMkLst>
        </pc:picChg>
        <pc:picChg chg="add del mod">
          <ac:chgData name="Philippe Karan" userId="c2e8f618-9ffe-4e23-aa52-34539506ef1c" providerId="ADAL" clId="{E8F4D8F7-B644-4C90-B48F-865583813CD9}" dt="2023-04-23T15:51:32.946" v="12306" actId="478"/>
          <ac:picMkLst>
            <pc:docMk/>
            <pc:sldMk cId="3411384356" sldId="347"/>
            <ac:picMk id="66" creationId="{5ED8923C-C09A-2D0A-111F-70BE55604E6D}"/>
          </ac:picMkLst>
        </pc:picChg>
        <pc:picChg chg="add mod">
          <ac:chgData name="Philippe Karan" userId="c2e8f618-9ffe-4e23-aa52-34539506ef1c" providerId="ADAL" clId="{E8F4D8F7-B644-4C90-B48F-865583813CD9}" dt="2023-04-23T15:52:39.500" v="12328" actId="1076"/>
          <ac:picMkLst>
            <pc:docMk/>
            <pc:sldMk cId="3411384356" sldId="347"/>
            <ac:picMk id="67" creationId="{C9781036-52A2-EE2F-5FFB-962BDF8CBB4B}"/>
          </ac:picMkLst>
        </pc:picChg>
        <pc:picChg chg="add del mod">
          <ac:chgData name="Philippe Karan" userId="c2e8f618-9ffe-4e23-aa52-34539506ef1c" providerId="ADAL" clId="{E8F4D8F7-B644-4C90-B48F-865583813CD9}" dt="2023-04-23T15:51:32.314" v="12305" actId="478"/>
          <ac:picMkLst>
            <pc:docMk/>
            <pc:sldMk cId="3411384356" sldId="347"/>
            <ac:picMk id="68" creationId="{F151142F-AD95-B53B-A1E6-1D6430F1A6B4}"/>
          </ac:picMkLst>
        </pc:picChg>
        <pc:picChg chg="add mod">
          <ac:chgData name="Philippe Karan" userId="c2e8f618-9ffe-4e23-aa52-34539506ef1c" providerId="ADAL" clId="{E8F4D8F7-B644-4C90-B48F-865583813CD9}" dt="2023-04-23T16:01:12.044" v="12501" actId="1076"/>
          <ac:picMkLst>
            <pc:docMk/>
            <pc:sldMk cId="3411384356" sldId="347"/>
            <ac:picMk id="69" creationId="{D77F2758-3A8D-BE02-F397-6CFD8D815D98}"/>
          </ac:picMkLst>
        </pc:picChg>
        <pc:cxnChg chg="add mod">
          <ac:chgData name="Philippe Karan" userId="c2e8f618-9ffe-4e23-aa52-34539506ef1c" providerId="ADAL" clId="{E8F4D8F7-B644-4C90-B48F-865583813CD9}" dt="2023-04-23T15:41:37.523" v="12202" actId="164"/>
          <ac:cxnSpMkLst>
            <pc:docMk/>
            <pc:sldMk cId="3411384356" sldId="347"/>
            <ac:cxnSpMk id="19" creationId="{6E6B6EE6-6FB5-1655-6823-34D6C0317751}"/>
          </ac:cxnSpMkLst>
        </pc:cxnChg>
        <pc:cxnChg chg="add mod">
          <ac:chgData name="Philippe Karan" userId="c2e8f618-9ffe-4e23-aa52-34539506ef1c" providerId="ADAL" clId="{E8F4D8F7-B644-4C90-B48F-865583813CD9}" dt="2023-04-23T15:41:37.523" v="12202" actId="164"/>
          <ac:cxnSpMkLst>
            <pc:docMk/>
            <pc:sldMk cId="3411384356" sldId="347"/>
            <ac:cxnSpMk id="21" creationId="{81BCF612-9F5A-2228-3410-CEF959F99EFE}"/>
          </ac:cxnSpMkLst>
        </pc:cxnChg>
        <pc:cxnChg chg="add mod">
          <ac:chgData name="Philippe Karan" userId="c2e8f618-9ffe-4e23-aa52-34539506ef1c" providerId="ADAL" clId="{E8F4D8F7-B644-4C90-B48F-865583813CD9}" dt="2023-04-23T15:41:37.523" v="12202" actId="164"/>
          <ac:cxnSpMkLst>
            <pc:docMk/>
            <pc:sldMk cId="3411384356" sldId="347"/>
            <ac:cxnSpMk id="23" creationId="{A073C582-165A-D91E-30F7-3EA2166125DE}"/>
          </ac:cxnSpMkLst>
        </pc:cxnChg>
        <pc:cxnChg chg="add mod">
          <ac:chgData name="Philippe Karan" userId="c2e8f618-9ffe-4e23-aa52-34539506ef1c" providerId="ADAL" clId="{E8F4D8F7-B644-4C90-B48F-865583813CD9}" dt="2023-04-23T15:41:37.523" v="12202" actId="164"/>
          <ac:cxnSpMkLst>
            <pc:docMk/>
            <pc:sldMk cId="3411384356" sldId="347"/>
            <ac:cxnSpMk id="24" creationId="{0944AD32-3833-0FD5-6EF8-4F3037A63985}"/>
          </ac:cxnSpMkLst>
        </pc:cxnChg>
        <pc:cxnChg chg="add mod">
          <ac:chgData name="Philippe Karan" userId="c2e8f618-9ffe-4e23-aa52-34539506ef1c" providerId="ADAL" clId="{E8F4D8F7-B644-4C90-B48F-865583813CD9}" dt="2023-04-23T15:41:37.523" v="12202" actId="164"/>
          <ac:cxnSpMkLst>
            <pc:docMk/>
            <pc:sldMk cId="3411384356" sldId="347"/>
            <ac:cxnSpMk id="25" creationId="{6E3D8103-ACE4-6BE6-4CED-3046DFF52F83}"/>
          </ac:cxnSpMkLst>
        </pc:cxnChg>
        <pc:cxnChg chg="add mod">
          <ac:chgData name="Philippe Karan" userId="c2e8f618-9ffe-4e23-aa52-34539506ef1c" providerId="ADAL" clId="{E8F4D8F7-B644-4C90-B48F-865583813CD9}" dt="2023-04-23T15:41:37.523" v="12202" actId="164"/>
          <ac:cxnSpMkLst>
            <pc:docMk/>
            <pc:sldMk cId="3411384356" sldId="347"/>
            <ac:cxnSpMk id="26" creationId="{ED7F8635-03AC-E186-DDCF-4CE869424251}"/>
          </ac:cxnSpMkLst>
        </pc:cxnChg>
        <pc:cxnChg chg="add mod">
          <ac:chgData name="Philippe Karan" userId="c2e8f618-9ffe-4e23-aa52-34539506ef1c" providerId="ADAL" clId="{E8F4D8F7-B644-4C90-B48F-865583813CD9}" dt="2023-04-23T15:41:37.523" v="12202" actId="164"/>
          <ac:cxnSpMkLst>
            <pc:docMk/>
            <pc:sldMk cId="3411384356" sldId="347"/>
            <ac:cxnSpMk id="27" creationId="{E49D2DB5-4310-672F-9091-361A7182CFB7}"/>
          </ac:cxnSpMkLst>
        </pc:cxnChg>
        <pc:cxnChg chg="add mod">
          <ac:chgData name="Philippe Karan" userId="c2e8f618-9ffe-4e23-aa52-34539506ef1c" providerId="ADAL" clId="{E8F4D8F7-B644-4C90-B48F-865583813CD9}" dt="2023-04-23T15:41:37.523" v="12202" actId="164"/>
          <ac:cxnSpMkLst>
            <pc:docMk/>
            <pc:sldMk cId="3411384356" sldId="347"/>
            <ac:cxnSpMk id="28" creationId="{AB257FFB-B3C9-9A45-C626-313C0B6DC1D0}"/>
          </ac:cxnSpMkLst>
        </pc:cxnChg>
        <pc:cxnChg chg="add mod">
          <ac:chgData name="Philippe Karan" userId="c2e8f618-9ffe-4e23-aa52-34539506ef1c" providerId="ADAL" clId="{E8F4D8F7-B644-4C90-B48F-865583813CD9}" dt="2023-04-23T15:41:37.523" v="12202" actId="164"/>
          <ac:cxnSpMkLst>
            <pc:docMk/>
            <pc:sldMk cId="3411384356" sldId="347"/>
            <ac:cxnSpMk id="30" creationId="{00752F0C-FC67-2407-8FED-DCA6B4ABD793}"/>
          </ac:cxnSpMkLst>
        </pc:cxnChg>
        <pc:cxnChg chg="add mod">
          <ac:chgData name="Philippe Karan" userId="c2e8f618-9ffe-4e23-aa52-34539506ef1c" providerId="ADAL" clId="{E8F4D8F7-B644-4C90-B48F-865583813CD9}" dt="2023-04-23T15:41:37.523" v="12202" actId="164"/>
          <ac:cxnSpMkLst>
            <pc:docMk/>
            <pc:sldMk cId="3411384356" sldId="347"/>
            <ac:cxnSpMk id="31" creationId="{1EE869E9-AA5C-6741-2FE4-89BFA043E697}"/>
          </ac:cxnSpMkLst>
        </pc:cxnChg>
        <pc:cxnChg chg="add mod">
          <ac:chgData name="Philippe Karan" userId="c2e8f618-9ffe-4e23-aa52-34539506ef1c" providerId="ADAL" clId="{E8F4D8F7-B644-4C90-B48F-865583813CD9}" dt="2023-04-23T15:41:37.523" v="12202" actId="164"/>
          <ac:cxnSpMkLst>
            <pc:docMk/>
            <pc:sldMk cId="3411384356" sldId="347"/>
            <ac:cxnSpMk id="32" creationId="{9D1EF84E-5FB6-B10E-8716-E25982984E23}"/>
          </ac:cxnSpMkLst>
        </pc:cxnChg>
        <pc:cxnChg chg="add mod">
          <ac:chgData name="Philippe Karan" userId="c2e8f618-9ffe-4e23-aa52-34539506ef1c" providerId="ADAL" clId="{E8F4D8F7-B644-4C90-B48F-865583813CD9}" dt="2023-04-23T15:41:37.523" v="12202" actId="164"/>
          <ac:cxnSpMkLst>
            <pc:docMk/>
            <pc:sldMk cId="3411384356" sldId="347"/>
            <ac:cxnSpMk id="34" creationId="{49BE50E2-AFC4-F97D-E439-F5B425591E3E}"/>
          </ac:cxnSpMkLst>
        </pc:cxnChg>
        <pc:cxnChg chg="add mod">
          <ac:chgData name="Philippe Karan" userId="c2e8f618-9ffe-4e23-aa52-34539506ef1c" providerId="ADAL" clId="{E8F4D8F7-B644-4C90-B48F-865583813CD9}" dt="2023-04-23T15:43:33.537" v="12227" actId="14100"/>
          <ac:cxnSpMkLst>
            <pc:docMk/>
            <pc:sldMk cId="3411384356" sldId="347"/>
            <ac:cxnSpMk id="36" creationId="{6AFFEC47-EF0A-B7E7-5300-6D14B7344BDA}"/>
          </ac:cxnSpMkLst>
        </pc:cxnChg>
        <pc:cxnChg chg="add mod">
          <ac:chgData name="Philippe Karan" userId="c2e8f618-9ffe-4e23-aa52-34539506ef1c" providerId="ADAL" clId="{E8F4D8F7-B644-4C90-B48F-865583813CD9}" dt="2023-04-23T15:43:19.074" v="12224" actId="1076"/>
          <ac:cxnSpMkLst>
            <pc:docMk/>
            <pc:sldMk cId="3411384356" sldId="347"/>
            <ac:cxnSpMk id="40" creationId="{4441D434-B4F0-5478-6A69-A1E8F74BAC95}"/>
          </ac:cxnSpMkLst>
        </pc:cxnChg>
        <pc:cxnChg chg="add mod">
          <ac:chgData name="Philippe Karan" userId="c2e8f618-9ffe-4e23-aa52-34539506ef1c" providerId="ADAL" clId="{E8F4D8F7-B644-4C90-B48F-865583813CD9}" dt="2023-04-23T15:43:53.529" v="12235" actId="208"/>
          <ac:cxnSpMkLst>
            <pc:docMk/>
            <pc:sldMk cId="3411384356" sldId="347"/>
            <ac:cxnSpMk id="44" creationId="{B5D19E07-DCF6-0BCB-F18F-EEE60A7FADAD}"/>
          </ac:cxnSpMkLst>
        </pc:cxnChg>
        <pc:cxnChg chg="mod">
          <ac:chgData name="Philippe Karan" userId="c2e8f618-9ffe-4e23-aa52-34539506ef1c" providerId="ADAL" clId="{E8F4D8F7-B644-4C90-B48F-865583813CD9}" dt="2023-04-23T15:44:49.463" v="12240"/>
          <ac:cxnSpMkLst>
            <pc:docMk/>
            <pc:sldMk cId="3411384356" sldId="347"/>
            <ac:cxnSpMk id="50" creationId="{555048AF-3ADB-33F9-D231-606062812A9B}"/>
          </ac:cxnSpMkLst>
        </pc:cxnChg>
        <pc:cxnChg chg="mod">
          <ac:chgData name="Philippe Karan" userId="c2e8f618-9ffe-4e23-aa52-34539506ef1c" providerId="ADAL" clId="{E8F4D8F7-B644-4C90-B48F-865583813CD9}" dt="2023-04-23T15:44:49.463" v="12240"/>
          <ac:cxnSpMkLst>
            <pc:docMk/>
            <pc:sldMk cId="3411384356" sldId="347"/>
            <ac:cxnSpMk id="51" creationId="{0E5231D8-2F6E-6CA2-E384-E4FF58129AFE}"/>
          </ac:cxnSpMkLst>
        </pc:cxnChg>
        <pc:cxnChg chg="mod">
          <ac:chgData name="Philippe Karan" userId="c2e8f618-9ffe-4e23-aa52-34539506ef1c" providerId="ADAL" clId="{E8F4D8F7-B644-4C90-B48F-865583813CD9}" dt="2023-04-23T15:44:49.463" v="12240"/>
          <ac:cxnSpMkLst>
            <pc:docMk/>
            <pc:sldMk cId="3411384356" sldId="347"/>
            <ac:cxnSpMk id="52" creationId="{03B8DB77-24B4-CA53-29E8-DC9BF1BD1FFC}"/>
          </ac:cxnSpMkLst>
        </pc:cxnChg>
        <pc:cxnChg chg="mod">
          <ac:chgData name="Philippe Karan" userId="c2e8f618-9ffe-4e23-aa52-34539506ef1c" providerId="ADAL" clId="{E8F4D8F7-B644-4C90-B48F-865583813CD9}" dt="2023-04-23T15:44:49.463" v="12240"/>
          <ac:cxnSpMkLst>
            <pc:docMk/>
            <pc:sldMk cId="3411384356" sldId="347"/>
            <ac:cxnSpMk id="53" creationId="{30DA7C13-BD36-20C8-1C7F-7307C7DA2CCF}"/>
          </ac:cxnSpMkLst>
        </pc:cxnChg>
        <pc:cxnChg chg="mod">
          <ac:chgData name="Philippe Karan" userId="c2e8f618-9ffe-4e23-aa52-34539506ef1c" providerId="ADAL" clId="{E8F4D8F7-B644-4C90-B48F-865583813CD9}" dt="2023-04-23T15:44:49.463" v="12240"/>
          <ac:cxnSpMkLst>
            <pc:docMk/>
            <pc:sldMk cId="3411384356" sldId="347"/>
            <ac:cxnSpMk id="54" creationId="{CD714F67-400E-AE32-0AFE-ED78776C23EB}"/>
          </ac:cxnSpMkLst>
        </pc:cxnChg>
        <pc:cxnChg chg="mod">
          <ac:chgData name="Philippe Karan" userId="c2e8f618-9ffe-4e23-aa52-34539506ef1c" providerId="ADAL" clId="{E8F4D8F7-B644-4C90-B48F-865583813CD9}" dt="2023-04-23T15:44:49.463" v="12240"/>
          <ac:cxnSpMkLst>
            <pc:docMk/>
            <pc:sldMk cId="3411384356" sldId="347"/>
            <ac:cxnSpMk id="55" creationId="{67E16D87-2A7F-6B78-6FF8-D0242BE16121}"/>
          </ac:cxnSpMkLst>
        </pc:cxnChg>
        <pc:cxnChg chg="mod">
          <ac:chgData name="Philippe Karan" userId="c2e8f618-9ffe-4e23-aa52-34539506ef1c" providerId="ADAL" clId="{E8F4D8F7-B644-4C90-B48F-865583813CD9}" dt="2023-04-23T15:44:49.463" v="12240"/>
          <ac:cxnSpMkLst>
            <pc:docMk/>
            <pc:sldMk cId="3411384356" sldId="347"/>
            <ac:cxnSpMk id="56" creationId="{DD31A519-3C39-9B29-56C1-0EE32BD790EF}"/>
          </ac:cxnSpMkLst>
        </pc:cxnChg>
        <pc:cxnChg chg="mod">
          <ac:chgData name="Philippe Karan" userId="c2e8f618-9ffe-4e23-aa52-34539506ef1c" providerId="ADAL" clId="{E8F4D8F7-B644-4C90-B48F-865583813CD9}" dt="2023-04-23T15:44:49.463" v="12240"/>
          <ac:cxnSpMkLst>
            <pc:docMk/>
            <pc:sldMk cId="3411384356" sldId="347"/>
            <ac:cxnSpMk id="57" creationId="{9B18EA46-1E1B-2C48-49C9-A264FF545CB8}"/>
          </ac:cxnSpMkLst>
        </pc:cxnChg>
        <pc:cxnChg chg="mod">
          <ac:chgData name="Philippe Karan" userId="c2e8f618-9ffe-4e23-aa52-34539506ef1c" providerId="ADAL" clId="{E8F4D8F7-B644-4C90-B48F-865583813CD9}" dt="2023-04-23T15:44:49.463" v="12240"/>
          <ac:cxnSpMkLst>
            <pc:docMk/>
            <pc:sldMk cId="3411384356" sldId="347"/>
            <ac:cxnSpMk id="58" creationId="{08FB4BA6-2D47-BDAE-54B4-A3C01B83206A}"/>
          </ac:cxnSpMkLst>
        </pc:cxnChg>
        <pc:cxnChg chg="mod">
          <ac:chgData name="Philippe Karan" userId="c2e8f618-9ffe-4e23-aa52-34539506ef1c" providerId="ADAL" clId="{E8F4D8F7-B644-4C90-B48F-865583813CD9}" dt="2023-04-23T15:44:49.463" v="12240"/>
          <ac:cxnSpMkLst>
            <pc:docMk/>
            <pc:sldMk cId="3411384356" sldId="347"/>
            <ac:cxnSpMk id="59" creationId="{F25F3E60-DE7F-78B3-1CE8-A62FCFD2120D}"/>
          </ac:cxnSpMkLst>
        </pc:cxnChg>
        <pc:cxnChg chg="mod">
          <ac:chgData name="Philippe Karan" userId="c2e8f618-9ffe-4e23-aa52-34539506ef1c" providerId="ADAL" clId="{E8F4D8F7-B644-4C90-B48F-865583813CD9}" dt="2023-04-23T15:44:49.463" v="12240"/>
          <ac:cxnSpMkLst>
            <pc:docMk/>
            <pc:sldMk cId="3411384356" sldId="347"/>
            <ac:cxnSpMk id="60" creationId="{AFB5BA83-3353-8A9F-418A-307283F70EE5}"/>
          </ac:cxnSpMkLst>
        </pc:cxnChg>
        <pc:cxnChg chg="mod">
          <ac:chgData name="Philippe Karan" userId="c2e8f618-9ffe-4e23-aa52-34539506ef1c" providerId="ADAL" clId="{E8F4D8F7-B644-4C90-B48F-865583813CD9}" dt="2023-04-23T15:44:49.463" v="12240"/>
          <ac:cxnSpMkLst>
            <pc:docMk/>
            <pc:sldMk cId="3411384356" sldId="347"/>
            <ac:cxnSpMk id="61" creationId="{0A91931C-00FF-D8F2-DFA0-D500436B50D8}"/>
          </ac:cxnSpMkLst>
        </pc:cxnChg>
      </pc:sldChg>
      <pc:sldChg chg="addSp delSp modSp add mod addAnim delAnim modAnim">
        <pc:chgData name="Philippe Karan" userId="c2e8f618-9ffe-4e23-aa52-34539506ef1c" providerId="ADAL" clId="{E8F4D8F7-B644-4C90-B48F-865583813CD9}" dt="2023-04-23T16:33:58.335" v="12855" actId="478"/>
        <pc:sldMkLst>
          <pc:docMk/>
          <pc:sldMk cId="1966531791" sldId="348"/>
        </pc:sldMkLst>
        <pc:spChg chg="add mod">
          <ac:chgData name="Philippe Karan" userId="c2e8f618-9ffe-4e23-aa52-34539506ef1c" providerId="ADAL" clId="{E8F4D8F7-B644-4C90-B48F-865583813CD9}" dt="2023-04-23T16:23:45.688" v="12742" actId="1036"/>
          <ac:spMkLst>
            <pc:docMk/>
            <pc:sldMk cId="1966531791" sldId="348"/>
            <ac:spMk id="5" creationId="{E834C3AE-278B-4989-BBE5-EF9AC8C2356A}"/>
          </ac:spMkLst>
        </pc:spChg>
        <pc:spChg chg="add mod">
          <ac:chgData name="Philippe Karan" userId="c2e8f618-9ffe-4e23-aa52-34539506ef1c" providerId="ADAL" clId="{E8F4D8F7-B644-4C90-B48F-865583813CD9}" dt="2023-04-23T16:27:28.471" v="12789" actId="14100"/>
          <ac:spMkLst>
            <pc:docMk/>
            <pc:sldMk cId="1966531791" sldId="348"/>
            <ac:spMk id="7" creationId="{D5DBE2F8-7265-7DBC-57BB-AD55F30CFF50}"/>
          </ac:spMkLst>
        </pc:spChg>
        <pc:spChg chg="mod">
          <ac:chgData name="Philippe Karan" userId="c2e8f618-9ffe-4e23-aa52-34539506ef1c" providerId="ADAL" clId="{E8F4D8F7-B644-4C90-B48F-865583813CD9}" dt="2023-04-23T16:15:54.520" v="12724" actId="20577"/>
          <ac:spMkLst>
            <pc:docMk/>
            <pc:sldMk cId="1966531791" sldId="348"/>
            <ac:spMk id="9" creationId="{F83C2B03-28FE-4C73-37D1-81A5108AF18A}"/>
          </ac:spMkLst>
        </pc:spChg>
        <pc:spChg chg="add mod">
          <ac:chgData name="Philippe Karan" userId="c2e8f618-9ffe-4e23-aa52-34539506ef1c" providerId="ADAL" clId="{E8F4D8F7-B644-4C90-B48F-865583813CD9}" dt="2023-04-23T16:32:04.080" v="12837" actId="1076"/>
          <ac:spMkLst>
            <pc:docMk/>
            <pc:sldMk cId="1966531791" sldId="348"/>
            <ac:spMk id="10" creationId="{769DAEC0-4441-EC2C-2442-B1521E7C703F}"/>
          </ac:spMkLst>
        </pc:spChg>
        <pc:spChg chg="del">
          <ac:chgData name="Philippe Karan" userId="c2e8f618-9ffe-4e23-aa52-34539506ef1c" providerId="ADAL" clId="{E8F4D8F7-B644-4C90-B48F-865583813CD9}" dt="2023-04-23T16:10:16.568" v="12596" actId="478"/>
          <ac:spMkLst>
            <pc:docMk/>
            <pc:sldMk cId="1966531791" sldId="348"/>
            <ac:spMk id="48" creationId="{4BE01772-8A95-CC09-827F-6C7B7B09D681}"/>
          </ac:spMkLst>
        </pc:spChg>
        <pc:spChg chg="del">
          <ac:chgData name="Philippe Karan" userId="c2e8f618-9ffe-4e23-aa52-34539506ef1c" providerId="ADAL" clId="{E8F4D8F7-B644-4C90-B48F-865583813CD9}" dt="2023-04-23T16:10:00.657" v="12583" actId="478"/>
          <ac:spMkLst>
            <pc:docMk/>
            <pc:sldMk cId="1966531791" sldId="348"/>
            <ac:spMk id="70" creationId="{CA432ED5-67C7-30F3-146D-F72A5770C594}"/>
          </ac:spMkLst>
        </pc:spChg>
        <pc:spChg chg="del">
          <ac:chgData name="Philippe Karan" userId="c2e8f618-9ffe-4e23-aa52-34539506ef1c" providerId="ADAL" clId="{E8F4D8F7-B644-4C90-B48F-865583813CD9}" dt="2023-04-23T16:10:03.808" v="12586" actId="478"/>
          <ac:spMkLst>
            <pc:docMk/>
            <pc:sldMk cId="1966531791" sldId="348"/>
            <ac:spMk id="71" creationId="{0CC7FDEC-BD05-E6FD-7CF0-4247C054D79D}"/>
          </ac:spMkLst>
        </pc:spChg>
        <pc:spChg chg="del">
          <ac:chgData name="Philippe Karan" userId="c2e8f618-9ffe-4e23-aa52-34539506ef1c" providerId="ADAL" clId="{E8F4D8F7-B644-4C90-B48F-865583813CD9}" dt="2023-04-23T16:10:09.968" v="12591" actId="478"/>
          <ac:spMkLst>
            <pc:docMk/>
            <pc:sldMk cId="1966531791" sldId="348"/>
            <ac:spMk id="72" creationId="{3E465BEE-84F1-C893-6166-5765BE89BF8A}"/>
          </ac:spMkLst>
        </pc:spChg>
        <pc:spChg chg="del">
          <ac:chgData name="Philippe Karan" userId="c2e8f618-9ffe-4e23-aa52-34539506ef1c" providerId="ADAL" clId="{E8F4D8F7-B644-4C90-B48F-865583813CD9}" dt="2023-04-23T16:10:12.481" v="12593" actId="478"/>
          <ac:spMkLst>
            <pc:docMk/>
            <pc:sldMk cId="1966531791" sldId="348"/>
            <ac:spMk id="73" creationId="{FE7BF4A9-B57D-F573-3A1B-B7649140450E}"/>
          </ac:spMkLst>
        </pc:spChg>
        <pc:spChg chg="del">
          <ac:chgData name="Philippe Karan" userId="c2e8f618-9ffe-4e23-aa52-34539506ef1c" providerId="ADAL" clId="{E8F4D8F7-B644-4C90-B48F-865583813CD9}" dt="2023-04-23T16:10:15.129" v="12595" actId="478"/>
          <ac:spMkLst>
            <pc:docMk/>
            <pc:sldMk cId="1966531791" sldId="348"/>
            <ac:spMk id="74" creationId="{E60AD76E-2E8F-EC4E-3989-BEF4946D59E6}"/>
          </ac:spMkLst>
        </pc:spChg>
        <pc:spChg chg="del">
          <ac:chgData name="Philippe Karan" userId="c2e8f618-9ffe-4e23-aa52-34539506ef1c" providerId="ADAL" clId="{E8F4D8F7-B644-4C90-B48F-865583813CD9}" dt="2023-04-23T16:10:02.953" v="12585" actId="478"/>
          <ac:spMkLst>
            <pc:docMk/>
            <pc:sldMk cId="1966531791" sldId="348"/>
            <ac:spMk id="76" creationId="{105A628A-34AE-20EE-845C-DFA70F8C9DA0}"/>
          </ac:spMkLst>
        </pc:spChg>
        <pc:spChg chg="del">
          <ac:chgData name="Philippe Karan" userId="c2e8f618-9ffe-4e23-aa52-34539506ef1c" providerId="ADAL" clId="{E8F4D8F7-B644-4C90-B48F-865583813CD9}" dt="2023-04-23T16:10:01.119" v="12584" actId="478"/>
          <ac:spMkLst>
            <pc:docMk/>
            <pc:sldMk cId="1966531791" sldId="348"/>
            <ac:spMk id="77" creationId="{11D68968-5E99-7A12-F8EE-E173DDF2AB7B}"/>
          </ac:spMkLst>
        </pc:spChg>
        <pc:spChg chg="del">
          <ac:chgData name="Philippe Karan" userId="c2e8f618-9ffe-4e23-aa52-34539506ef1c" providerId="ADAL" clId="{E8F4D8F7-B644-4C90-B48F-865583813CD9}" dt="2023-04-23T16:10:04.536" v="12587" actId="478"/>
          <ac:spMkLst>
            <pc:docMk/>
            <pc:sldMk cId="1966531791" sldId="348"/>
            <ac:spMk id="79" creationId="{E381ABDF-CD35-0880-487B-72050572BDC3}"/>
          </ac:spMkLst>
        </pc:spChg>
        <pc:spChg chg="del">
          <ac:chgData name="Philippe Karan" userId="c2e8f618-9ffe-4e23-aa52-34539506ef1c" providerId="ADAL" clId="{E8F4D8F7-B644-4C90-B48F-865583813CD9}" dt="2023-04-23T16:10:06.081" v="12588" actId="478"/>
          <ac:spMkLst>
            <pc:docMk/>
            <pc:sldMk cId="1966531791" sldId="348"/>
            <ac:spMk id="80" creationId="{2101D8B5-033F-9D16-FCF0-498ABC6D6506}"/>
          </ac:spMkLst>
        </pc:spChg>
        <pc:spChg chg="del">
          <ac:chgData name="Philippe Karan" userId="c2e8f618-9ffe-4e23-aa52-34539506ef1c" providerId="ADAL" clId="{E8F4D8F7-B644-4C90-B48F-865583813CD9}" dt="2023-04-23T16:10:11.705" v="12592" actId="478"/>
          <ac:spMkLst>
            <pc:docMk/>
            <pc:sldMk cId="1966531791" sldId="348"/>
            <ac:spMk id="81" creationId="{E7579636-2F68-A878-7F95-4117DF459557}"/>
          </ac:spMkLst>
        </pc:spChg>
        <pc:spChg chg="del">
          <ac:chgData name="Philippe Karan" userId="c2e8f618-9ffe-4e23-aa52-34539506ef1c" providerId="ADAL" clId="{E8F4D8F7-B644-4C90-B48F-865583813CD9}" dt="2023-04-23T16:10:14.038" v="12594" actId="478"/>
          <ac:spMkLst>
            <pc:docMk/>
            <pc:sldMk cId="1966531791" sldId="348"/>
            <ac:spMk id="82" creationId="{69833A6D-9D80-78F7-3BDB-B8F4864F5E5E}"/>
          </ac:spMkLst>
        </pc:spChg>
        <pc:spChg chg="del">
          <ac:chgData name="Philippe Karan" userId="c2e8f618-9ffe-4e23-aa52-34539506ef1c" providerId="ADAL" clId="{E8F4D8F7-B644-4C90-B48F-865583813CD9}" dt="2023-04-23T16:10:00.009" v="12582" actId="478"/>
          <ac:spMkLst>
            <pc:docMk/>
            <pc:sldMk cId="1966531791" sldId="348"/>
            <ac:spMk id="83" creationId="{A5B3BC75-AABB-DCE8-4532-99D527F8D36D}"/>
          </ac:spMkLst>
        </pc:spChg>
        <pc:spChg chg="del">
          <ac:chgData name="Philippe Karan" userId="c2e8f618-9ffe-4e23-aa52-34539506ef1c" providerId="ADAL" clId="{E8F4D8F7-B644-4C90-B48F-865583813CD9}" dt="2023-04-23T16:09:51.336" v="12576" actId="478"/>
          <ac:spMkLst>
            <pc:docMk/>
            <pc:sldMk cId="1966531791" sldId="348"/>
            <ac:spMk id="84" creationId="{EDA8C789-C8F4-805F-D9DB-128E391636EF}"/>
          </ac:spMkLst>
        </pc:spChg>
        <pc:grpChg chg="mod">
          <ac:chgData name="Philippe Karan" userId="c2e8f618-9ffe-4e23-aa52-34539506ef1c" providerId="ADAL" clId="{E8F4D8F7-B644-4C90-B48F-865583813CD9}" dt="2023-04-23T16:23:34.560" v="12737" actId="1076"/>
          <ac:grpSpMkLst>
            <pc:docMk/>
            <pc:sldMk cId="1966531791" sldId="348"/>
            <ac:grpSpMk id="18" creationId="{C1381D04-D3CD-8D63-13C9-2B6D17E6F10B}"/>
          </ac:grpSpMkLst>
        </pc:grpChg>
        <pc:picChg chg="mod">
          <ac:chgData name="Philippe Karan" userId="c2e8f618-9ffe-4e23-aa52-34539506ef1c" providerId="ADAL" clId="{E8F4D8F7-B644-4C90-B48F-865583813CD9}" dt="2023-04-23T16:23:50.510" v="12743" actId="1076"/>
          <ac:picMkLst>
            <pc:docMk/>
            <pc:sldMk cId="1966531791" sldId="348"/>
            <ac:picMk id="20" creationId="{23A26875-D814-4189-2FF5-144D617CD777}"/>
          </ac:picMkLst>
        </pc:picChg>
        <pc:picChg chg="del">
          <ac:chgData name="Philippe Karan" userId="c2e8f618-9ffe-4e23-aa52-34539506ef1c" providerId="ADAL" clId="{E8F4D8F7-B644-4C90-B48F-865583813CD9}" dt="2023-04-23T16:10:19.275" v="12598" actId="478"/>
          <ac:picMkLst>
            <pc:docMk/>
            <pc:sldMk cId="1966531791" sldId="348"/>
            <ac:picMk id="22" creationId="{A47067F9-D982-0564-F437-23C227A0423E}"/>
          </ac:picMkLst>
        </pc:picChg>
        <pc:picChg chg="del">
          <ac:chgData name="Philippe Karan" userId="c2e8f618-9ffe-4e23-aa52-34539506ef1c" providerId="ADAL" clId="{E8F4D8F7-B644-4C90-B48F-865583813CD9}" dt="2023-04-23T16:33:58.335" v="12855" actId="478"/>
          <ac:picMkLst>
            <pc:docMk/>
            <pc:sldMk cId="1966531791" sldId="348"/>
            <ac:picMk id="29" creationId="{2478A6BF-7291-EC32-7ED4-E950C7D560FA}"/>
          </ac:picMkLst>
        </pc:picChg>
        <pc:picChg chg="del">
          <ac:chgData name="Philippe Karan" userId="c2e8f618-9ffe-4e23-aa52-34539506ef1c" providerId="ADAL" clId="{E8F4D8F7-B644-4C90-B48F-865583813CD9}" dt="2023-04-23T16:33:58.335" v="12855" actId="478"/>
          <ac:picMkLst>
            <pc:docMk/>
            <pc:sldMk cId="1966531791" sldId="348"/>
            <ac:picMk id="33" creationId="{179125C7-C696-8EB2-1DE9-84FA4DCD2841}"/>
          </ac:picMkLst>
        </pc:picChg>
        <pc:picChg chg="del">
          <ac:chgData name="Philippe Karan" userId="c2e8f618-9ffe-4e23-aa52-34539506ef1c" providerId="ADAL" clId="{E8F4D8F7-B644-4C90-B48F-865583813CD9}" dt="2023-04-23T16:09:57.268" v="12580" actId="478"/>
          <ac:picMkLst>
            <pc:docMk/>
            <pc:sldMk cId="1966531791" sldId="348"/>
            <ac:picMk id="62" creationId="{B2760D9C-53A2-4A80-D72E-E990AD20D8BD}"/>
          </ac:picMkLst>
        </pc:picChg>
        <pc:picChg chg="del">
          <ac:chgData name="Philippe Karan" userId="c2e8f618-9ffe-4e23-aa52-34539506ef1c" providerId="ADAL" clId="{E8F4D8F7-B644-4C90-B48F-865583813CD9}" dt="2023-04-23T16:09:54.772" v="12577" actId="478"/>
          <ac:picMkLst>
            <pc:docMk/>
            <pc:sldMk cId="1966531791" sldId="348"/>
            <ac:picMk id="63" creationId="{65D492C7-2101-D5A1-5B10-7F2D96DBF63D}"/>
          </ac:picMkLst>
        </pc:picChg>
        <pc:picChg chg="del">
          <ac:chgData name="Philippe Karan" userId="c2e8f618-9ffe-4e23-aa52-34539506ef1c" providerId="ADAL" clId="{E8F4D8F7-B644-4C90-B48F-865583813CD9}" dt="2023-04-23T16:09:56.539" v="12579" actId="478"/>
          <ac:picMkLst>
            <pc:docMk/>
            <pc:sldMk cId="1966531791" sldId="348"/>
            <ac:picMk id="64" creationId="{F5A4DC85-8659-278C-F72F-9FB316F248BB}"/>
          </ac:picMkLst>
        </pc:picChg>
        <pc:picChg chg="del">
          <ac:chgData name="Philippe Karan" userId="c2e8f618-9ffe-4e23-aa52-34539506ef1c" providerId="ADAL" clId="{E8F4D8F7-B644-4C90-B48F-865583813CD9}" dt="2023-04-23T16:09:55.564" v="12578" actId="478"/>
          <ac:picMkLst>
            <pc:docMk/>
            <pc:sldMk cId="1966531791" sldId="348"/>
            <ac:picMk id="67" creationId="{C9781036-52A2-EE2F-5FFB-962BDF8CBB4B}"/>
          </ac:picMkLst>
        </pc:picChg>
        <pc:picChg chg="del">
          <ac:chgData name="Philippe Karan" userId="c2e8f618-9ffe-4e23-aa52-34539506ef1c" providerId="ADAL" clId="{E8F4D8F7-B644-4C90-B48F-865583813CD9}" dt="2023-04-23T16:09:59.066" v="12581" actId="478"/>
          <ac:picMkLst>
            <pc:docMk/>
            <pc:sldMk cId="1966531791" sldId="348"/>
            <ac:picMk id="69" creationId="{D77F2758-3A8D-BE02-F397-6CFD8D815D98}"/>
          </ac:picMkLst>
        </pc:picChg>
        <pc:cxnChg chg="add del">
          <ac:chgData name="Philippe Karan" userId="c2e8f618-9ffe-4e23-aa52-34539506ef1c" providerId="ADAL" clId="{E8F4D8F7-B644-4C90-B48F-865583813CD9}" dt="2023-04-23T16:10:08.241" v="12590" actId="478"/>
          <ac:cxnSpMkLst>
            <pc:docMk/>
            <pc:sldMk cId="1966531791" sldId="348"/>
            <ac:cxnSpMk id="40" creationId="{4441D434-B4F0-5478-6A69-A1E8F74BAC95}"/>
          </ac:cxnSpMkLst>
        </pc:cxnChg>
        <pc:cxnChg chg="del">
          <ac:chgData name="Philippe Karan" userId="c2e8f618-9ffe-4e23-aa52-34539506ef1c" providerId="ADAL" clId="{E8F4D8F7-B644-4C90-B48F-865583813CD9}" dt="2023-04-23T16:10:17.435" v="12597" actId="478"/>
          <ac:cxnSpMkLst>
            <pc:docMk/>
            <pc:sldMk cId="1966531791" sldId="348"/>
            <ac:cxnSpMk id="44" creationId="{B5D19E07-DCF6-0BCB-F18F-EEE60A7FADAD}"/>
          </ac:cxnSpMkLst>
        </pc:cxnChg>
      </pc:sldChg>
      <pc:sldChg chg="addSp delSp modSp add mod addAnim delAnim modAnim">
        <pc:chgData name="Philippe Karan" userId="c2e8f618-9ffe-4e23-aa52-34539506ef1c" providerId="ADAL" clId="{E8F4D8F7-B644-4C90-B48F-865583813CD9}" dt="2023-04-23T21:58:16.241" v="13541" actId="478"/>
        <pc:sldMkLst>
          <pc:docMk/>
          <pc:sldMk cId="3270897244" sldId="349"/>
        </pc:sldMkLst>
        <pc:spChg chg="mod">
          <ac:chgData name="Philippe Karan" userId="c2e8f618-9ffe-4e23-aa52-34539506ef1c" providerId="ADAL" clId="{E8F4D8F7-B644-4C90-B48F-865583813CD9}" dt="2023-04-23T21:44:45.019" v="13359" actId="1076"/>
          <ac:spMkLst>
            <pc:docMk/>
            <pc:sldMk cId="3270897244" sldId="349"/>
            <ac:spMk id="3" creationId="{4207620B-4446-C7FB-F5D7-E9CB416E56D2}"/>
          </ac:spMkLst>
        </pc:spChg>
        <pc:spChg chg="add mod">
          <ac:chgData name="Philippe Karan" userId="c2e8f618-9ffe-4e23-aa52-34539506ef1c" providerId="ADAL" clId="{E8F4D8F7-B644-4C90-B48F-865583813CD9}" dt="2023-04-23T21:27:00.136" v="13027" actId="1076"/>
          <ac:spMkLst>
            <pc:docMk/>
            <pc:sldMk cId="3270897244" sldId="349"/>
            <ac:spMk id="5" creationId="{6154440A-9CAE-885A-C3CC-541ED4E70B1D}"/>
          </ac:spMkLst>
        </pc:spChg>
        <pc:spChg chg="del">
          <ac:chgData name="Philippe Karan" userId="c2e8f618-9ffe-4e23-aa52-34539506ef1c" providerId="ADAL" clId="{E8F4D8F7-B644-4C90-B48F-865583813CD9}" dt="2023-04-23T16:32:37.367" v="12843" actId="478"/>
          <ac:spMkLst>
            <pc:docMk/>
            <pc:sldMk cId="3270897244" sldId="349"/>
            <ac:spMk id="5" creationId="{E834C3AE-278B-4989-BBE5-EF9AC8C2356A}"/>
          </ac:spMkLst>
        </pc:spChg>
        <pc:spChg chg="del">
          <ac:chgData name="Philippe Karan" userId="c2e8f618-9ffe-4e23-aa52-34539506ef1c" providerId="ADAL" clId="{E8F4D8F7-B644-4C90-B48F-865583813CD9}" dt="2023-04-23T16:32:38.223" v="12844" actId="478"/>
          <ac:spMkLst>
            <pc:docMk/>
            <pc:sldMk cId="3270897244" sldId="349"/>
            <ac:spMk id="7" creationId="{D5DBE2F8-7265-7DBC-57BB-AD55F30CFF50}"/>
          </ac:spMkLst>
        </pc:spChg>
        <pc:spChg chg="add mod">
          <ac:chgData name="Philippe Karan" userId="c2e8f618-9ffe-4e23-aa52-34539506ef1c" providerId="ADAL" clId="{E8F4D8F7-B644-4C90-B48F-865583813CD9}" dt="2023-04-23T21:27:08.600" v="13028" actId="1076"/>
          <ac:spMkLst>
            <pc:docMk/>
            <pc:sldMk cId="3270897244" sldId="349"/>
            <ac:spMk id="7" creationId="{DF0B9392-1EF9-457B-427A-3523A1520E4A}"/>
          </ac:spMkLst>
        </pc:spChg>
        <pc:spChg chg="del mod">
          <ac:chgData name="Philippe Karan" userId="c2e8f618-9ffe-4e23-aa52-34539506ef1c" providerId="ADAL" clId="{E8F4D8F7-B644-4C90-B48F-865583813CD9}" dt="2023-04-23T21:48:12.700" v="13360" actId="478"/>
          <ac:spMkLst>
            <pc:docMk/>
            <pc:sldMk cId="3270897244" sldId="349"/>
            <ac:spMk id="10" creationId="{769DAEC0-4441-EC2C-2442-B1521E7C703F}"/>
          </ac:spMkLst>
        </pc:spChg>
        <pc:spChg chg="add del mod">
          <ac:chgData name="Philippe Karan" userId="c2e8f618-9ffe-4e23-aa52-34539506ef1c" providerId="ADAL" clId="{E8F4D8F7-B644-4C90-B48F-865583813CD9}" dt="2023-04-23T21:58:16.241" v="13541" actId="478"/>
          <ac:spMkLst>
            <pc:docMk/>
            <pc:sldMk cId="3270897244" sldId="349"/>
            <ac:spMk id="22" creationId="{7282EED8-39C2-3254-F388-540F13B8FFC4}"/>
          </ac:spMkLst>
        </pc:spChg>
        <pc:spChg chg="add mod">
          <ac:chgData name="Philippe Karan" userId="c2e8f618-9ffe-4e23-aa52-34539506ef1c" providerId="ADAL" clId="{E8F4D8F7-B644-4C90-B48F-865583813CD9}" dt="2023-04-23T21:29:24.954" v="13144" actId="20577"/>
          <ac:spMkLst>
            <pc:docMk/>
            <pc:sldMk cId="3270897244" sldId="349"/>
            <ac:spMk id="38" creationId="{BDE55020-EA0D-D055-A51C-2B2159D61745}"/>
          </ac:spMkLst>
        </pc:spChg>
        <pc:spChg chg="add mod">
          <ac:chgData name="Philippe Karan" userId="c2e8f618-9ffe-4e23-aa52-34539506ef1c" providerId="ADAL" clId="{E8F4D8F7-B644-4C90-B48F-865583813CD9}" dt="2023-04-23T21:30:02.353" v="13162" actId="14100"/>
          <ac:spMkLst>
            <pc:docMk/>
            <pc:sldMk cId="3270897244" sldId="349"/>
            <ac:spMk id="39" creationId="{64803314-B464-595B-9F3B-D22C3234F908}"/>
          </ac:spMkLst>
        </pc:spChg>
        <pc:spChg chg="add mod">
          <ac:chgData name="Philippe Karan" userId="c2e8f618-9ffe-4e23-aa52-34539506ef1c" providerId="ADAL" clId="{E8F4D8F7-B644-4C90-B48F-865583813CD9}" dt="2023-04-23T21:38:15.051" v="13342" actId="1076"/>
          <ac:spMkLst>
            <pc:docMk/>
            <pc:sldMk cId="3270897244" sldId="349"/>
            <ac:spMk id="43" creationId="{DA30472A-E9CB-602D-17F9-1B9FD9AB4876}"/>
          </ac:spMkLst>
        </pc:spChg>
        <pc:spChg chg="add del mod">
          <ac:chgData name="Philippe Karan" userId="c2e8f618-9ffe-4e23-aa52-34539506ef1c" providerId="ADAL" clId="{E8F4D8F7-B644-4C90-B48F-865583813CD9}" dt="2023-04-23T21:58:11.976" v="13538" actId="478"/>
          <ac:spMkLst>
            <pc:docMk/>
            <pc:sldMk cId="3270897244" sldId="349"/>
            <ac:spMk id="44" creationId="{A85F7FEF-B401-7A4C-0C0B-05524874ECE0}"/>
          </ac:spMkLst>
        </pc:spChg>
        <pc:spChg chg="add del mod">
          <ac:chgData name="Philippe Karan" userId="c2e8f618-9ffe-4e23-aa52-34539506ef1c" providerId="ADAL" clId="{E8F4D8F7-B644-4C90-B48F-865583813CD9}" dt="2023-04-23T21:58:11.976" v="13538" actId="478"/>
          <ac:spMkLst>
            <pc:docMk/>
            <pc:sldMk cId="3270897244" sldId="349"/>
            <ac:spMk id="45" creationId="{BE024A7B-0CF5-FCB8-30A1-AA02619EC102}"/>
          </ac:spMkLst>
        </pc:spChg>
        <pc:spChg chg="add del mod">
          <ac:chgData name="Philippe Karan" userId="c2e8f618-9ffe-4e23-aa52-34539506ef1c" providerId="ADAL" clId="{E8F4D8F7-B644-4C90-B48F-865583813CD9}" dt="2023-04-23T21:58:14.629" v="13539" actId="478"/>
          <ac:spMkLst>
            <pc:docMk/>
            <pc:sldMk cId="3270897244" sldId="349"/>
            <ac:spMk id="46" creationId="{43BB1183-BE0B-7F42-9ED4-0743093757E9}"/>
          </ac:spMkLst>
        </pc:spChg>
        <pc:grpChg chg="mod">
          <ac:chgData name="Philippe Karan" userId="c2e8f618-9ffe-4e23-aa52-34539506ef1c" providerId="ADAL" clId="{E8F4D8F7-B644-4C90-B48F-865583813CD9}" dt="2023-04-23T21:31:49.987" v="13180" actId="1036"/>
          <ac:grpSpMkLst>
            <pc:docMk/>
            <pc:sldMk cId="3270897244" sldId="349"/>
            <ac:grpSpMk id="18" creationId="{C1381D04-D3CD-8D63-13C9-2B6D17E6F10B}"/>
          </ac:grpSpMkLst>
        </pc:grpChg>
        <pc:picChg chg="mod modVis">
          <ac:chgData name="Philippe Karan" userId="c2e8f618-9ffe-4e23-aa52-34539506ef1c" providerId="ADAL" clId="{E8F4D8F7-B644-4C90-B48F-865583813CD9}" dt="2023-04-23T21:34:24.810" v="13194" actId="1076"/>
          <ac:picMkLst>
            <pc:docMk/>
            <pc:sldMk cId="3270897244" sldId="349"/>
            <ac:picMk id="6" creationId="{FAF426CB-2070-257A-F673-6AA0FFF63343}"/>
          </ac:picMkLst>
        </pc:picChg>
        <pc:picChg chg="add del mod">
          <ac:chgData name="Philippe Karan" userId="c2e8f618-9ffe-4e23-aa52-34539506ef1c" providerId="ADAL" clId="{E8F4D8F7-B644-4C90-B48F-865583813CD9}" dt="2023-04-23T21:58:14.629" v="13539" actId="478"/>
          <ac:picMkLst>
            <pc:docMk/>
            <pc:sldMk cId="3270897244" sldId="349"/>
            <ac:picMk id="15" creationId="{382B1A55-0677-286A-B0FB-2691B5149101}"/>
          </ac:picMkLst>
        </pc:picChg>
        <pc:picChg chg="add del mod">
          <ac:chgData name="Philippe Karan" userId="c2e8f618-9ffe-4e23-aa52-34539506ef1c" providerId="ADAL" clId="{E8F4D8F7-B644-4C90-B48F-865583813CD9}" dt="2023-04-23T21:58:15.436" v="13540" actId="478"/>
          <ac:picMkLst>
            <pc:docMk/>
            <pc:sldMk cId="3270897244" sldId="349"/>
            <ac:picMk id="20" creationId="{23A26875-D814-4189-2FF5-144D617CD777}"/>
          </ac:picMkLst>
        </pc:picChg>
        <pc:picChg chg="mod ord">
          <ac:chgData name="Philippe Karan" userId="c2e8f618-9ffe-4e23-aa52-34539506ef1c" providerId="ADAL" clId="{E8F4D8F7-B644-4C90-B48F-865583813CD9}" dt="2023-04-23T21:35:54.537" v="13310" actId="1076"/>
          <ac:picMkLst>
            <pc:docMk/>
            <pc:sldMk cId="3270897244" sldId="349"/>
            <ac:picMk id="29" creationId="{2478A6BF-7291-EC32-7ED4-E950C7D560FA}"/>
          </ac:picMkLst>
        </pc:picChg>
        <pc:picChg chg="mod ord">
          <ac:chgData name="Philippe Karan" userId="c2e8f618-9ffe-4e23-aa52-34539506ef1c" providerId="ADAL" clId="{E8F4D8F7-B644-4C90-B48F-865583813CD9}" dt="2023-04-23T21:36:11.217" v="13316" actId="1076"/>
          <ac:picMkLst>
            <pc:docMk/>
            <pc:sldMk cId="3270897244" sldId="349"/>
            <ac:picMk id="33" creationId="{179125C7-C696-8EB2-1DE9-84FA4DCD2841}"/>
          </ac:picMkLst>
        </pc:picChg>
        <pc:picChg chg="add mod ord">
          <ac:chgData name="Philippe Karan" userId="c2e8f618-9ffe-4e23-aa52-34539506ef1c" providerId="ADAL" clId="{E8F4D8F7-B644-4C90-B48F-865583813CD9}" dt="2023-04-23T21:35:29.905" v="13285" actId="166"/>
          <ac:picMkLst>
            <pc:docMk/>
            <pc:sldMk cId="3270897244" sldId="349"/>
            <ac:picMk id="42" creationId="{00A68ED7-6160-EE5F-6441-2FB7BAD47B03}"/>
          </ac:picMkLst>
        </pc:picChg>
        <pc:cxnChg chg="add del mod">
          <ac:chgData name="Philippe Karan" userId="c2e8f618-9ffe-4e23-aa52-34539506ef1c" providerId="ADAL" clId="{E8F4D8F7-B644-4C90-B48F-865583813CD9}" dt="2023-04-23T21:58:11.976" v="13538" actId="478"/>
          <ac:cxnSpMkLst>
            <pc:docMk/>
            <pc:sldMk cId="3270897244" sldId="349"/>
            <ac:cxnSpMk id="37" creationId="{3A4FE628-3EA8-1D74-BB0F-0FE3377A30F0}"/>
          </ac:cxnSpMkLst>
        </pc:cxnChg>
        <pc:cxnChg chg="add del mod">
          <ac:chgData name="Philippe Karan" userId="c2e8f618-9ffe-4e23-aa52-34539506ef1c" providerId="ADAL" clId="{E8F4D8F7-B644-4C90-B48F-865583813CD9}" dt="2023-04-23T21:58:11.976" v="13538" actId="478"/>
          <ac:cxnSpMkLst>
            <pc:docMk/>
            <pc:sldMk cId="3270897244" sldId="349"/>
            <ac:cxnSpMk id="47" creationId="{AF708809-16EF-0E66-3D51-8F47DF27081C}"/>
          </ac:cxnSpMkLst>
        </pc:cxnChg>
      </pc:sldChg>
      <pc:sldChg chg="addSp delSp modSp add del mod delAnim modAnim">
        <pc:chgData name="Philippe Karan" userId="c2e8f618-9ffe-4e23-aa52-34539506ef1c" providerId="ADAL" clId="{E8F4D8F7-B644-4C90-B48F-865583813CD9}" dt="2023-04-23T23:45:39.752" v="13660" actId="47"/>
        <pc:sldMkLst>
          <pc:docMk/>
          <pc:sldMk cId="2525963081" sldId="350"/>
        </pc:sldMkLst>
        <pc:spChg chg="del">
          <ac:chgData name="Philippe Karan" userId="c2e8f618-9ffe-4e23-aa52-34539506ef1c" providerId="ADAL" clId="{E8F4D8F7-B644-4C90-B48F-865583813CD9}" dt="2023-04-23T21:50:16.883" v="13477" actId="478"/>
          <ac:spMkLst>
            <pc:docMk/>
            <pc:sldMk cId="2525963081" sldId="350"/>
            <ac:spMk id="5" creationId="{6154440A-9CAE-885A-C3CC-541ED4E70B1D}"/>
          </ac:spMkLst>
        </pc:spChg>
        <pc:spChg chg="del mod">
          <ac:chgData name="Philippe Karan" userId="c2e8f618-9ffe-4e23-aa52-34539506ef1c" providerId="ADAL" clId="{E8F4D8F7-B644-4C90-B48F-865583813CD9}" dt="2023-04-23T21:50:16.532" v="13476" actId="478"/>
          <ac:spMkLst>
            <pc:docMk/>
            <pc:sldMk cId="2525963081" sldId="350"/>
            <ac:spMk id="7" creationId="{DF0B9392-1EF9-457B-427A-3523A1520E4A}"/>
          </ac:spMkLst>
        </pc:spChg>
        <pc:spChg chg="del">
          <ac:chgData name="Philippe Karan" userId="c2e8f618-9ffe-4e23-aa52-34539506ef1c" providerId="ADAL" clId="{E8F4D8F7-B644-4C90-B48F-865583813CD9}" dt="2023-04-23T21:50:14.444" v="13473" actId="478"/>
          <ac:spMkLst>
            <pc:docMk/>
            <pc:sldMk cId="2525963081" sldId="350"/>
            <ac:spMk id="9" creationId="{F83C2B03-28FE-4C73-37D1-81A5108AF18A}"/>
          </ac:spMkLst>
        </pc:spChg>
        <pc:spChg chg="add mod">
          <ac:chgData name="Philippe Karan" userId="c2e8f618-9ffe-4e23-aa52-34539506ef1c" providerId="ADAL" clId="{E8F4D8F7-B644-4C90-B48F-865583813CD9}" dt="2023-04-23T21:50:54.182" v="13483" actId="1076"/>
          <ac:spMkLst>
            <pc:docMk/>
            <pc:sldMk cId="2525963081" sldId="350"/>
            <ac:spMk id="10" creationId="{3BB91E32-8B31-BDEB-D304-38F079CF9362}"/>
          </ac:spMkLst>
        </pc:spChg>
        <pc:spChg chg="mod">
          <ac:chgData name="Philippe Karan" userId="c2e8f618-9ffe-4e23-aa52-34539506ef1c" providerId="ADAL" clId="{E8F4D8F7-B644-4C90-B48F-865583813CD9}" dt="2023-04-23T21:58:46.799" v="13561" actId="1038"/>
          <ac:spMkLst>
            <pc:docMk/>
            <pc:sldMk cId="2525963081" sldId="350"/>
            <ac:spMk id="22" creationId="{7282EED8-39C2-3254-F388-540F13B8FFC4}"/>
          </ac:spMkLst>
        </pc:spChg>
        <pc:spChg chg="del">
          <ac:chgData name="Philippe Karan" userId="c2e8f618-9ffe-4e23-aa52-34539506ef1c" providerId="ADAL" clId="{E8F4D8F7-B644-4C90-B48F-865583813CD9}" dt="2023-04-23T21:50:15.326" v="13474" actId="478"/>
          <ac:spMkLst>
            <pc:docMk/>
            <pc:sldMk cId="2525963081" sldId="350"/>
            <ac:spMk id="38" creationId="{BDE55020-EA0D-D055-A51C-2B2159D61745}"/>
          </ac:spMkLst>
        </pc:spChg>
        <pc:spChg chg="del">
          <ac:chgData name="Philippe Karan" userId="c2e8f618-9ffe-4e23-aa52-34539506ef1c" providerId="ADAL" clId="{E8F4D8F7-B644-4C90-B48F-865583813CD9}" dt="2023-04-23T21:50:17.700" v="13478" actId="478"/>
          <ac:spMkLst>
            <pc:docMk/>
            <pc:sldMk cId="2525963081" sldId="350"/>
            <ac:spMk id="39" creationId="{64803314-B464-595B-9F3B-D22C3234F908}"/>
          </ac:spMkLst>
        </pc:spChg>
        <pc:spChg chg="add mod">
          <ac:chgData name="Philippe Karan" userId="c2e8f618-9ffe-4e23-aa52-34539506ef1c" providerId="ADAL" clId="{E8F4D8F7-B644-4C90-B48F-865583813CD9}" dt="2023-04-23T21:50:54.182" v="13483" actId="1076"/>
          <ac:spMkLst>
            <pc:docMk/>
            <pc:sldMk cId="2525963081" sldId="350"/>
            <ac:spMk id="41" creationId="{E921A2A7-9AE0-E075-2522-7681EDA86143}"/>
          </ac:spMkLst>
        </pc:spChg>
        <pc:spChg chg="del">
          <ac:chgData name="Philippe Karan" userId="c2e8f618-9ffe-4e23-aa52-34539506ef1c" providerId="ADAL" clId="{E8F4D8F7-B644-4C90-B48F-865583813CD9}" dt="2023-04-23T21:50:18.292" v="13479" actId="478"/>
          <ac:spMkLst>
            <pc:docMk/>
            <pc:sldMk cId="2525963081" sldId="350"/>
            <ac:spMk id="43" creationId="{DA30472A-E9CB-602D-17F9-1B9FD9AB4876}"/>
          </ac:spMkLst>
        </pc:spChg>
        <pc:spChg chg="del mod">
          <ac:chgData name="Philippe Karan" userId="c2e8f618-9ffe-4e23-aa52-34539506ef1c" providerId="ADAL" clId="{E8F4D8F7-B644-4C90-B48F-865583813CD9}" dt="2023-04-23T21:50:30.451" v="13481" actId="478"/>
          <ac:spMkLst>
            <pc:docMk/>
            <pc:sldMk cId="2525963081" sldId="350"/>
            <ac:spMk id="44" creationId="{A85F7FEF-B401-7A4C-0C0B-05524874ECE0}"/>
          </ac:spMkLst>
        </pc:spChg>
        <pc:spChg chg="del mod">
          <ac:chgData name="Philippe Karan" userId="c2e8f618-9ffe-4e23-aa52-34539506ef1c" providerId="ADAL" clId="{E8F4D8F7-B644-4C90-B48F-865583813CD9}" dt="2023-04-23T21:50:30.451" v="13481" actId="478"/>
          <ac:spMkLst>
            <pc:docMk/>
            <pc:sldMk cId="2525963081" sldId="350"/>
            <ac:spMk id="45" creationId="{BE024A7B-0CF5-FCB8-30A1-AA02619EC102}"/>
          </ac:spMkLst>
        </pc:spChg>
        <pc:spChg chg="del mod">
          <ac:chgData name="Philippe Karan" userId="c2e8f618-9ffe-4e23-aa52-34539506ef1c" providerId="ADAL" clId="{E8F4D8F7-B644-4C90-B48F-865583813CD9}" dt="2023-04-23T21:50:30.451" v="13481" actId="478"/>
          <ac:spMkLst>
            <pc:docMk/>
            <pc:sldMk cId="2525963081" sldId="350"/>
            <ac:spMk id="46" creationId="{43BB1183-BE0B-7F42-9ED4-0743093757E9}"/>
          </ac:spMkLst>
        </pc:spChg>
        <pc:spChg chg="add mod">
          <ac:chgData name="Philippe Karan" userId="c2e8f618-9ffe-4e23-aa52-34539506ef1c" providerId="ADAL" clId="{E8F4D8F7-B644-4C90-B48F-865583813CD9}" dt="2023-04-23T21:50:54.182" v="13483" actId="1076"/>
          <ac:spMkLst>
            <pc:docMk/>
            <pc:sldMk cId="2525963081" sldId="350"/>
            <ac:spMk id="48" creationId="{F07C1496-F9AC-891E-13E3-CB15C6C69032}"/>
          </ac:spMkLst>
        </pc:spChg>
        <pc:spChg chg="add mod">
          <ac:chgData name="Philippe Karan" userId="c2e8f618-9ffe-4e23-aa52-34539506ef1c" providerId="ADAL" clId="{E8F4D8F7-B644-4C90-B48F-865583813CD9}" dt="2023-04-23T21:50:54.182" v="13483" actId="1076"/>
          <ac:spMkLst>
            <pc:docMk/>
            <pc:sldMk cId="2525963081" sldId="350"/>
            <ac:spMk id="65" creationId="{DD223FA5-B93A-5FC0-984C-D406986DC8B5}"/>
          </ac:spMkLst>
        </pc:spChg>
        <pc:spChg chg="add mod">
          <ac:chgData name="Philippe Karan" userId="c2e8f618-9ffe-4e23-aa52-34539506ef1c" providerId="ADAL" clId="{E8F4D8F7-B644-4C90-B48F-865583813CD9}" dt="2023-04-23T21:50:54.182" v="13483" actId="1076"/>
          <ac:spMkLst>
            <pc:docMk/>
            <pc:sldMk cId="2525963081" sldId="350"/>
            <ac:spMk id="67" creationId="{25A6CCF6-45FA-55AB-36E8-5456E4A064CF}"/>
          </ac:spMkLst>
        </pc:spChg>
        <pc:spChg chg="add mod">
          <ac:chgData name="Philippe Karan" userId="c2e8f618-9ffe-4e23-aa52-34539506ef1c" providerId="ADAL" clId="{E8F4D8F7-B644-4C90-B48F-865583813CD9}" dt="2023-04-23T21:50:54.182" v="13483" actId="1076"/>
          <ac:spMkLst>
            <pc:docMk/>
            <pc:sldMk cId="2525963081" sldId="350"/>
            <ac:spMk id="68" creationId="{E80C894B-AC4C-AF50-9D2B-01D8DBAD317D}"/>
          </ac:spMkLst>
        </pc:spChg>
        <pc:spChg chg="add mod">
          <ac:chgData name="Philippe Karan" userId="c2e8f618-9ffe-4e23-aa52-34539506ef1c" providerId="ADAL" clId="{E8F4D8F7-B644-4C90-B48F-865583813CD9}" dt="2023-04-23T21:50:54.182" v="13483" actId="1076"/>
          <ac:spMkLst>
            <pc:docMk/>
            <pc:sldMk cId="2525963081" sldId="350"/>
            <ac:spMk id="69" creationId="{EFCB136C-1938-179D-BC46-486B95C88C79}"/>
          </ac:spMkLst>
        </pc:spChg>
        <pc:spChg chg="add mod">
          <ac:chgData name="Philippe Karan" userId="c2e8f618-9ffe-4e23-aa52-34539506ef1c" providerId="ADAL" clId="{E8F4D8F7-B644-4C90-B48F-865583813CD9}" dt="2023-04-23T21:50:54.182" v="13483" actId="1076"/>
          <ac:spMkLst>
            <pc:docMk/>
            <pc:sldMk cId="2525963081" sldId="350"/>
            <ac:spMk id="71" creationId="{684CEC1C-E111-18C0-9CFD-0D1FBDA065E0}"/>
          </ac:spMkLst>
        </pc:spChg>
        <pc:spChg chg="add mod">
          <ac:chgData name="Philippe Karan" userId="c2e8f618-9ffe-4e23-aa52-34539506ef1c" providerId="ADAL" clId="{E8F4D8F7-B644-4C90-B48F-865583813CD9}" dt="2023-04-23T21:50:54.182" v="13483" actId="1076"/>
          <ac:spMkLst>
            <pc:docMk/>
            <pc:sldMk cId="2525963081" sldId="350"/>
            <ac:spMk id="72" creationId="{C31F4C5D-F9D9-994B-21FF-7D067D91370C}"/>
          </ac:spMkLst>
        </pc:spChg>
        <pc:spChg chg="add mod">
          <ac:chgData name="Philippe Karan" userId="c2e8f618-9ffe-4e23-aa52-34539506ef1c" providerId="ADAL" clId="{E8F4D8F7-B644-4C90-B48F-865583813CD9}" dt="2023-04-23T21:50:54.182" v="13483" actId="1076"/>
          <ac:spMkLst>
            <pc:docMk/>
            <pc:sldMk cId="2525963081" sldId="350"/>
            <ac:spMk id="73" creationId="{98DCC734-0A03-5E70-024F-C50C725E4BB9}"/>
          </ac:spMkLst>
        </pc:spChg>
        <pc:spChg chg="add mod">
          <ac:chgData name="Philippe Karan" userId="c2e8f618-9ffe-4e23-aa52-34539506ef1c" providerId="ADAL" clId="{E8F4D8F7-B644-4C90-B48F-865583813CD9}" dt="2023-04-23T21:50:54.182" v="13483" actId="1076"/>
          <ac:spMkLst>
            <pc:docMk/>
            <pc:sldMk cId="2525963081" sldId="350"/>
            <ac:spMk id="74" creationId="{0C2A8821-4336-36B8-02D3-E360C511CC11}"/>
          </ac:spMkLst>
        </pc:spChg>
        <pc:spChg chg="add mod">
          <ac:chgData name="Philippe Karan" userId="c2e8f618-9ffe-4e23-aa52-34539506ef1c" providerId="ADAL" clId="{E8F4D8F7-B644-4C90-B48F-865583813CD9}" dt="2023-04-23T21:50:54.182" v="13483" actId="1076"/>
          <ac:spMkLst>
            <pc:docMk/>
            <pc:sldMk cId="2525963081" sldId="350"/>
            <ac:spMk id="75" creationId="{ED7A9AF5-ECB3-F1BD-4864-5EE0B0DCCAA5}"/>
          </ac:spMkLst>
        </pc:spChg>
        <pc:spChg chg="add mod">
          <ac:chgData name="Philippe Karan" userId="c2e8f618-9ffe-4e23-aa52-34539506ef1c" providerId="ADAL" clId="{E8F4D8F7-B644-4C90-B48F-865583813CD9}" dt="2023-04-23T21:50:54.182" v="13483" actId="1076"/>
          <ac:spMkLst>
            <pc:docMk/>
            <pc:sldMk cId="2525963081" sldId="350"/>
            <ac:spMk id="77" creationId="{A92DBE78-45B7-E13A-E88E-ABF8B6731A6C}"/>
          </ac:spMkLst>
        </pc:spChg>
        <pc:spChg chg="add mod">
          <ac:chgData name="Philippe Karan" userId="c2e8f618-9ffe-4e23-aa52-34539506ef1c" providerId="ADAL" clId="{E8F4D8F7-B644-4C90-B48F-865583813CD9}" dt="2023-04-23T21:57:43.504" v="13527" actId="1036"/>
          <ac:spMkLst>
            <pc:docMk/>
            <pc:sldMk cId="2525963081" sldId="350"/>
            <ac:spMk id="78" creationId="{E8C61651-9B06-A1B3-094F-19C8974B933E}"/>
          </ac:spMkLst>
        </pc:spChg>
        <pc:spChg chg="add mod">
          <ac:chgData name="Philippe Karan" userId="c2e8f618-9ffe-4e23-aa52-34539506ef1c" providerId="ADAL" clId="{E8F4D8F7-B644-4C90-B48F-865583813CD9}" dt="2023-04-23T21:57:43.504" v="13527" actId="1036"/>
          <ac:spMkLst>
            <pc:docMk/>
            <pc:sldMk cId="2525963081" sldId="350"/>
            <ac:spMk id="79" creationId="{68E8BB2F-A5B3-74A5-6175-D9594D1276BD}"/>
          </ac:spMkLst>
        </pc:spChg>
        <pc:spChg chg="add mod">
          <ac:chgData name="Philippe Karan" userId="c2e8f618-9ffe-4e23-aa52-34539506ef1c" providerId="ADAL" clId="{E8F4D8F7-B644-4C90-B48F-865583813CD9}" dt="2023-04-23T21:57:43.504" v="13527" actId="1036"/>
          <ac:spMkLst>
            <pc:docMk/>
            <pc:sldMk cId="2525963081" sldId="350"/>
            <ac:spMk id="80" creationId="{6DDA7CB2-D1FB-8BC1-2007-9B3F37CEBA8B}"/>
          </ac:spMkLst>
        </pc:spChg>
        <pc:spChg chg="add mod">
          <ac:chgData name="Philippe Karan" userId="c2e8f618-9ffe-4e23-aa52-34539506ef1c" providerId="ADAL" clId="{E8F4D8F7-B644-4C90-B48F-865583813CD9}" dt="2023-04-23T21:57:43.504" v="13527" actId="1036"/>
          <ac:spMkLst>
            <pc:docMk/>
            <pc:sldMk cId="2525963081" sldId="350"/>
            <ac:spMk id="84" creationId="{85F76EC6-E89D-2B3A-DC5C-15B1D2F265BC}"/>
          </ac:spMkLst>
        </pc:spChg>
        <pc:spChg chg="add mod">
          <ac:chgData name="Philippe Karan" userId="c2e8f618-9ffe-4e23-aa52-34539506ef1c" providerId="ADAL" clId="{E8F4D8F7-B644-4C90-B48F-865583813CD9}" dt="2023-04-23T21:57:43.504" v="13527" actId="1036"/>
          <ac:spMkLst>
            <pc:docMk/>
            <pc:sldMk cId="2525963081" sldId="350"/>
            <ac:spMk id="85" creationId="{DDA3729A-C082-DA36-065E-E0C98DFEB316}"/>
          </ac:spMkLst>
        </pc:spChg>
        <pc:spChg chg="add mod">
          <ac:chgData name="Philippe Karan" userId="c2e8f618-9ffe-4e23-aa52-34539506ef1c" providerId="ADAL" clId="{E8F4D8F7-B644-4C90-B48F-865583813CD9}" dt="2023-04-23T21:57:43.504" v="13527" actId="1036"/>
          <ac:spMkLst>
            <pc:docMk/>
            <pc:sldMk cId="2525963081" sldId="350"/>
            <ac:spMk id="87" creationId="{F4C9B666-392C-80E5-9188-1AF08DB33620}"/>
          </ac:spMkLst>
        </pc:spChg>
        <pc:spChg chg="add mod">
          <ac:chgData name="Philippe Karan" userId="c2e8f618-9ffe-4e23-aa52-34539506ef1c" providerId="ADAL" clId="{E8F4D8F7-B644-4C90-B48F-865583813CD9}" dt="2023-04-23T21:57:43.504" v="13527" actId="1036"/>
          <ac:spMkLst>
            <pc:docMk/>
            <pc:sldMk cId="2525963081" sldId="350"/>
            <ac:spMk id="89" creationId="{59D91FC3-94AF-F294-950C-D86343CA9EF3}"/>
          </ac:spMkLst>
        </pc:spChg>
        <pc:spChg chg="add mod">
          <ac:chgData name="Philippe Karan" userId="c2e8f618-9ffe-4e23-aa52-34539506ef1c" providerId="ADAL" clId="{E8F4D8F7-B644-4C90-B48F-865583813CD9}" dt="2023-04-23T21:57:43.504" v="13527" actId="1036"/>
          <ac:spMkLst>
            <pc:docMk/>
            <pc:sldMk cId="2525963081" sldId="350"/>
            <ac:spMk id="90" creationId="{B8317A9E-1208-8C64-8991-05B50DCA9E0B}"/>
          </ac:spMkLst>
        </pc:spChg>
        <pc:spChg chg="add mod">
          <ac:chgData name="Philippe Karan" userId="c2e8f618-9ffe-4e23-aa52-34539506ef1c" providerId="ADAL" clId="{E8F4D8F7-B644-4C90-B48F-865583813CD9}" dt="2023-04-23T21:57:43.504" v="13527" actId="1036"/>
          <ac:spMkLst>
            <pc:docMk/>
            <pc:sldMk cId="2525963081" sldId="350"/>
            <ac:spMk id="91" creationId="{F6C84655-1EDC-8FA6-D7ED-5F095F88E6BA}"/>
          </ac:spMkLst>
        </pc:spChg>
        <pc:spChg chg="add mod">
          <ac:chgData name="Philippe Karan" userId="c2e8f618-9ffe-4e23-aa52-34539506ef1c" providerId="ADAL" clId="{E8F4D8F7-B644-4C90-B48F-865583813CD9}" dt="2023-04-23T21:57:43.504" v="13527" actId="1036"/>
          <ac:spMkLst>
            <pc:docMk/>
            <pc:sldMk cId="2525963081" sldId="350"/>
            <ac:spMk id="93" creationId="{D2561838-B086-7E8D-8787-9EE5D261A362}"/>
          </ac:spMkLst>
        </pc:spChg>
        <pc:spChg chg="add mod">
          <ac:chgData name="Philippe Karan" userId="c2e8f618-9ffe-4e23-aa52-34539506ef1c" providerId="ADAL" clId="{E8F4D8F7-B644-4C90-B48F-865583813CD9}" dt="2023-04-23T21:57:43.504" v="13527" actId="1036"/>
          <ac:spMkLst>
            <pc:docMk/>
            <pc:sldMk cId="2525963081" sldId="350"/>
            <ac:spMk id="100" creationId="{037C8AFA-E3C1-0073-A3DE-57804F7F8B0F}"/>
          </ac:spMkLst>
        </pc:spChg>
        <pc:spChg chg="add mod">
          <ac:chgData name="Philippe Karan" userId="c2e8f618-9ffe-4e23-aa52-34539506ef1c" providerId="ADAL" clId="{E8F4D8F7-B644-4C90-B48F-865583813CD9}" dt="2023-04-23T21:57:43.504" v="13527" actId="1036"/>
          <ac:spMkLst>
            <pc:docMk/>
            <pc:sldMk cId="2525963081" sldId="350"/>
            <ac:spMk id="101" creationId="{C724BD92-3F5F-0F9E-E991-D6058BECD322}"/>
          </ac:spMkLst>
        </pc:spChg>
        <pc:spChg chg="add mod">
          <ac:chgData name="Philippe Karan" userId="c2e8f618-9ffe-4e23-aa52-34539506ef1c" providerId="ADAL" clId="{E8F4D8F7-B644-4C90-B48F-865583813CD9}" dt="2023-04-23T21:57:43.504" v="13527" actId="1036"/>
          <ac:spMkLst>
            <pc:docMk/>
            <pc:sldMk cId="2525963081" sldId="350"/>
            <ac:spMk id="102" creationId="{BC8DF781-6434-D9F2-FC7A-C9EB09404287}"/>
          </ac:spMkLst>
        </pc:spChg>
        <pc:spChg chg="add mod">
          <ac:chgData name="Philippe Karan" userId="c2e8f618-9ffe-4e23-aa52-34539506ef1c" providerId="ADAL" clId="{E8F4D8F7-B644-4C90-B48F-865583813CD9}" dt="2023-04-23T23:41:28.613" v="13651" actId="1038"/>
          <ac:spMkLst>
            <pc:docMk/>
            <pc:sldMk cId="2525963081" sldId="350"/>
            <ac:spMk id="103" creationId="{0B0C2CD2-E08F-969C-FC15-9D73F661CB2C}"/>
          </ac:spMkLst>
        </pc:spChg>
        <pc:spChg chg="add mod">
          <ac:chgData name="Philippe Karan" userId="c2e8f618-9ffe-4e23-aa52-34539506ef1c" providerId="ADAL" clId="{E8F4D8F7-B644-4C90-B48F-865583813CD9}" dt="2023-04-23T23:41:28.613" v="13651" actId="1038"/>
          <ac:spMkLst>
            <pc:docMk/>
            <pc:sldMk cId="2525963081" sldId="350"/>
            <ac:spMk id="104" creationId="{9F8EE39C-49FF-0EBB-B773-06C70429CC4D}"/>
          </ac:spMkLst>
        </pc:spChg>
        <pc:spChg chg="add mod">
          <ac:chgData name="Philippe Karan" userId="c2e8f618-9ffe-4e23-aa52-34539506ef1c" providerId="ADAL" clId="{E8F4D8F7-B644-4C90-B48F-865583813CD9}" dt="2023-04-23T21:50:54.182" v="13483" actId="1076"/>
          <ac:spMkLst>
            <pc:docMk/>
            <pc:sldMk cId="2525963081" sldId="350"/>
            <ac:spMk id="106" creationId="{18FB1C4D-9990-7356-3775-06EA1CF4AF47}"/>
          </ac:spMkLst>
        </pc:spChg>
        <pc:spChg chg="add mod">
          <ac:chgData name="Philippe Karan" userId="c2e8f618-9ffe-4e23-aa52-34539506ef1c" providerId="ADAL" clId="{E8F4D8F7-B644-4C90-B48F-865583813CD9}" dt="2023-04-23T23:41:22.416" v="13629" actId="1076"/>
          <ac:spMkLst>
            <pc:docMk/>
            <pc:sldMk cId="2525963081" sldId="350"/>
            <ac:spMk id="109" creationId="{904BDF93-2010-903D-E64E-3A15E8BDBEC6}"/>
          </ac:spMkLst>
        </pc:spChg>
        <pc:spChg chg="add mod">
          <ac:chgData name="Philippe Karan" userId="c2e8f618-9ffe-4e23-aa52-34539506ef1c" providerId="ADAL" clId="{E8F4D8F7-B644-4C90-B48F-865583813CD9}" dt="2023-04-23T23:41:35.590" v="13653" actId="1076"/>
          <ac:spMkLst>
            <pc:docMk/>
            <pc:sldMk cId="2525963081" sldId="350"/>
            <ac:spMk id="110" creationId="{5E8FD27D-671F-F0B4-4772-08D38714D630}"/>
          </ac:spMkLst>
        </pc:spChg>
        <pc:grpChg chg="del">
          <ac:chgData name="Philippe Karan" userId="c2e8f618-9ffe-4e23-aa52-34539506ef1c" providerId="ADAL" clId="{E8F4D8F7-B644-4C90-B48F-865583813CD9}" dt="2023-04-23T21:49:43.122" v="13469" actId="478"/>
          <ac:grpSpMkLst>
            <pc:docMk/>
            <pc:sldMk cId="2525963081" sldId="350"/>
            <ac:grpSpMk id="14" creationId="{67AA9E0A-6EAF-C71D-F422-FC11BA25EF2D}"/>
          </ac:grpSpMkLst>
        </pc:grpChg>
        <pc:grpChg chg="del">
          <ac:chgData name="Philippe Karan" userId="c2e8f618-9ffe-4e23-aa52-34539506ef1c" providerId="ADAL" clId="{E8F4D8F7-B644-4C90-B48F-865583813CD9}" dt="2023-04-23T21:49:43.122" v="13469" actId="478"/>
          <ac:grpSpMkLst>
            <pc:docMk/>
            <pc:sldMk cId="2525963081" sldId="350"/>
            <ac:grpSpMk id="18" creationId="{C1381D04-D3CD-8D63-13C9-2B6D17E6F10B}"/>
          </ac:grpSpMkLst>
        </pc:grpChg>
        <pc:grpChg chg="del">
          <ac:chgData name="Philippe Karan" userId="c2e8f618-9ffe-4e23-aa52-34539506ef1c" providerId="ADAL" clId="{E8F4D8F7-B644-4C90-B48F-865583813CD9}" dt="2023-04-23T21:49:43.122" v="13469" actId="478"/>
          <ac:grpSpMkLst>
            <pc:docMk/>
            <pc:sldMk cId="2525963081" sldId="350"/>
            <ac:grpSpMk id="35" creationId="{1FED8185-C28B-E958-F20B-B945BF13329E}"/>
          </ac:grpSpMkLst>
        </pc:grpChg>
        <pc:grpChg chg="del">
          <ac:chgData name="Philippe Karan" userId="c2e8f618-9ffe-4e23-aa52-34539506ef1c" providerId="ADAL" clId="{E8F4D8F7-B644-4C90-B48F-865583813CD9}" dt="2023-04-23T21:49:43.122" v="13469" actId="478"/>
          <ac:grpSpMkLst>
            <pc:docMk/>
            <pc:sldMk cId="2525963081" sldId="350"/>
            <ac:grpSpMk id="49" creationId="{E868CC65-B37B-EA9B-8B37-4F1C2AA84C72}"/>
          </ac:grpSpMkLst>
        </pc:grpChg>
        <pc:picChg chg="del">
          <ac:chgData name="Philippe Karan" userId="c2e8f618-9ffe-4e23-aa52-34539506ef1c" providerId="ADAL" clId="{E8F4D8F7-B644-4C90-B48F-865583813CD9}" dt="2023-04-23T21:49:43.122" v="13469" actId="478"/>
          <ac:picMkLst>
            <pc:docMk/>
            <pc:sldMk cId="2525963081" sldId="350"/>
            <ac:picMk id="6" creationId="{FAF426CB-2070-257A-F673-6AA0FFF63343}"/>
          </ac:picMkLst>
        </pc:picChg>
        <pc:picChg chg="mod">
          <ac:chgData name="Philippe Karan" userId="c2e8f618-9ffe-4e23-aa52-34539506ef1c" providerId="ADAL" clId="{E8F4D8F7-B644-4C90-B48F-865583813CD9}" dt="2023-04-23T21:58:46.799" v="13561" actId="1038"/>
          <ac:picMkLst>
            <pc:docMk/>
            <pc:sldMk cId="2525963081" sldId="350"/>
            <ac:picMk id="15" creationId="{382B1A55-0677-286A-B0FB-2691B5149101}"/>
          </ac:picMkLst>
        </pc:picChg>
        <pc:picChg chg="mod">
          <ac:chgData name="Philippe Karan" userId="c2e8f618-9ffe-4e23-aa52-34539506ef1c" providerId="ADAL" clId="{E8F4D8F7-B644-4C90-B48F-865583813CD9}" dt="2023-04-23T21:58:46.799" v="13561" actId="1038"/>
          <ac:picMkLst>
            <pc:docMk/>
            <pc:sldMk cId="2525963081" sldId="350"/>
            <ac:picMk id="20" creationId="{23A26875-D814-4189-2FF5-144D617CD777}"/>
          </ac:picMkLst>
        </pc:picChg>
        <pc:picChg chg="del">
          <ac:chgData name="Philippe Karan" userId="c2e8f618-9ffe-4e23-aa52-34539506ef1c" providerId="ADAL" clId="{E8F4D8F7-B644-4C90-B48F-865583813CD9}" dt="2023-04-23T21:49:43.122" v="13469" actId="478"/>
          <ac:picMkLst>
            <pc:docMk/>
            <pc:sldMk cId="2525963081" sldId="350"/>
            <ac:picMk id="29" creationId="{2478A6BF-7291-EC32-7ED4-E950C7D560FA}"/>
          </ac:picMkLst>
        </pc:picChg>
        <pc:picChg chg="del">
          <ac:chgData name="Philippe Karan" userId="c2e8f618-9ffe-4e23-aa52-34539506ef1c" providerId="ADAL" clId="{E8F4D8F7-B644-4C90-B48F-865583813CD9}" dt="2023-04-23T21:49:43.122" v="13469" actId="478"/>
          <ac:picMkLst>
            <pc:docMk/>
            <pc:sldMk cId="2525963081" sldId="350"/>
            <ac:picMk id="33" creationId="{179125C7-C696-8EB2-1DE9-84FA4DCD2841}"/>
          </ac:picMkLst>
        </pc:picChg>
        <pc:picChg chg="del">
          <ac:chgData name="Philippe Karan" userId="c2e8f618-9ffe-4e23-aa52-34539506ef1c" providerId="ADAL" clId="{E8F4D8F7-B644-4C90-B48F-865583813CD9}" dt="2023-04-23T21:49:44.051" v="13470" actId="478"/>
          <ac:picMkLst>
            <pc:docMk/>
            <pc:sldMk cId="2525963081" sldId="350"/>
            <ac:picMk id="42" creationId="{00A68ED7-6160-EE5F-6441-2FB7BAD47B03}"/>
          </ac:picMkLst>
        </pc:picChg>
        <pc:picChg chg="add mod">
          <ac:chgData name="Philippe Karan" userId="c2e8f618-9ffe-4e23-aa52-34539506ef1c" providerId="ADAL" clId="{E8F4D8F7-B644-4C90-B48F-865583813CD9}" dt="2023-04-23T22:01:04.356" v="13572" actId="1076"/>
          <ac:picMkLst>
            <pc:docMk/>
            <pc:sldMk cId="2525963081" sldId="350"/>
            <ac:picMk id="107" creationId="{F4891D1C-F2ED-1924-E35E-87995AB4E332}"/>
          </ac:picMkLst>
        </pc:picChg>
        <pc:picChg chg="add mod">
          <ac:chgData name="Philippe Karan" userId="c2e8f618-9ffe-4e23-aa52-34539506ef1c" providerId="ADAL" clId="{E8F4D8F7-B644-4C90-B48F-865583813CD9}" dt="2023-04-23T22:01:14.110" v="13574" actId="1076"/>
          <ac:picMkLst>
            <pc:docMk/>
            <pc:sldMk cId="2525963081" sldId="350"/>
            <ac:picMk id="108" creationId="{20F7A8E5-A285-15B6-572A-02D9CCB2AF5B}"/>
          </ac:picMkLst>
        </pc:picChg>
        <pc:cxnChg chg="del">
          <ac:chgData name="Philippe Karan" userId="c2e8f618-9ffe-4e23-aa52-34539506ef1c" providerId="ADAL" clId="{E8F4D8F7-B644-4C90-B48F-865583813CD9}" dt="2023-04-23T21:49:43.122" v="13469" actId="478"/>
          <ac:cxnSpMkLst>
            <pc:docMk/>
            <pc:sldMk cId="2525963081" sldId="350"/>
            <ac:cxnSpMk id="36" creationId="{6AFFEC47-EF0A-B7E7-5300-6D14B7344BDA}"/>
          </ac:cxnSpMkLst>
        </pc:cxnChg>
        <pc:cxnChg chg="mod">
          <ac:chgData name="Philippe Karan" userId="c2e8f618-9ffe-4e23-aa52-34539506ef1c" providerId="ADAL" clId="{E8F4D8F7-B644-4C90-B48F-865583813CD9}" dt="2023-04-23T21:58:46.799" v="13561" actId="1038"/>
          <ac:cxnSpMkLst>
            <pc:docMk/>
            <pc:sldMk cId="2525963081" sldId="350"/>
            <ac:cxnSpMk id="37" creationId="{3A4FE628-3EA8-1D74-BB0F-0FE3377A30F0}"/>
          </ac:cxnSpMkLst>
        </pc:cxnChg>
        <pc:cxnChg chg="del">
          <ac:chgData name="Philippe Karan" userId="c2e8f618-9ffe-4e23-aa52-34539506ef1c" providerId="ADAL" clId="{E8F4D8F7-B644-4C90-B48F-865583813CD9}" dt="2023-04-23T21:49:43.122" v="13469" actId="478"/>
          <ac:cxnSpMkLst>
            <pc:docMk/>
            <pc:sldMk cId="2525963081" sldId="350"/>
            <ac:cxnSpMk id="40" creationId="{4441D434-B4F0-5478-6A69-A1E8F74BAC95}"/>
          </ac:cxnSpMkLst>
        </pc:cxnChg>
        <pc:cxnChg chg="del mod">
          <ac:chgData name="Philippe Karan" userId="c2e8f618-9ffe-4e23-aa52-34539506ef1c" providerId="ADAL" clId="{E8F4D8F7-B644-4C90-B48F-865583813CD9}" dt="2023-04-23T21:50:30.451" v="13481" actId="478"/>
          <ac:cxnSpMkLst>
            <pc:docMk/>
            <pc:sldMk cId="2525963081" sldId="350"/>
            <ac:cxnSpMk id="47" creationId="{AF708809-16EF-0E66-3D51-8F47DF27081C}"/>
          </ac:cxnSpMkLst>
        </pc:cxnChg>
        <pc:cxnChg chg="add mod">
          <ac:chgData name="Philippe Karan" userId="c2e8f618-9ffe-4e23-aa52-34539506ef1c" providerId="ADAL" clId="{E8F4D8F7-B644-4C90-B48F-865583813CD9}" dt="2023-04-23T21:50:54.182" v="13483" actId="1076"/>
          <ac:cxnSpMkLst>
            <pc:docMk/>
            <pc:sldMk cId="2525963081" sldId="350"/>
            <ac:cxnSpMk id="62" creationId="{BFED961B-6556-51EC-3035-CA793C7CB0EE}"/>
          </ac:cxnSpMkLst>
        </pc:cxnChg>
        <pc:cxnChg chg="add mod">
          <ac:chgData name="Philippe Karan" userId="c2e8f618-9ffe-4e23-aa52-34539506ef1c" providerId="ADAL" clId="{E8F4D8F7-B644-4C90-B48F-865583813CD9}" dt="2023-04-23T21:50:54.182" v="13483" actId="1076"/>
          <ac:cxnSpMkLst>
            <pc:docMk/>
            <pc:sldMk cId="2525963081" sldId="350"/>
            <ac:cxnSpMk id="63" creationId="{688D3985-C24E-67F1-8A55-44466F987EBE}"/>
          </ac:cxnSpMkLst>
        </pc:cxnChg>
        <pc:cxnChg chg="add mod">
          <ac:chgData name="Philippe Karan" userId="c2e8f618-9ffe-4e23-aa52-34539506ef1c" providerId="ADAL" clId="{E8F4D8F7-B644-4C90-B48F-865583813CD9}" dt="2023-04-23T21:50:54.182" v="13483" actId="1076"/>
          <ac:cxnSpMkLst>
            <pc:docMk/>
            <pc:sldMk cId="2525963081" sldId="350"/>
            <ac:cxnSpMk id="64" creationId="{07DD3897-52E9-A14B-D761-2C6BC27029DE}"/>
          </ac:cxnSpMkLst>
        </pc:cxnChg>
        <pc:cxnChg chg="add mod">
          <ac:chgData name="Philippe Karan" userId="c2e8f618-9ffe-4e23-aa52-34539506ef1c" providerId="ADAL" clId="{E8F4D8F7-B644-4C90-B48F-865583813CD9}" dt="2023-04-23T21:50:54.182" v="13483" actId="1076"/>
          <ac:cxnSpMkLst>
            <pc:docMk/>
            <pc:sldMk cId="2525963081" sldId="350"/>
            <ac:cxnSpMk id="66" creationId="{1464A648-2253-1201-ABC6-8F7D21BE432F}"/>
          </ac:cxnSpMkLst>
        </pc:cxnChg>
        <pc:cxnChg chg="add mod">
          <ac:chgData name="Philippe Karan" userId="c2e8f618-9ffe-4e23-aa52-34539506ef1c" providerId="ADAL" clId="{E8F4D8F7-B644-4C90-B48F-865583813CD9}" dt="2023-04-23T21:50:54.182" v="13483" actId="1076"/>
          <ac:cxnSpMkLst>
            <pc:docMk/>
            <pc:sldMk cId="2525963081" sldId="350"/>
            <ac:cxnSpMk id="70" creationId="{2956CCDC-FE53-51DD-1958-502151EB8745}"/>
          </ac:cxnSpMkLst>
        </pc:cxnChg>
        <pc:cxnChg chg="add mod">
          <ac:chgData name="Philippe Karan" userId="c2e8f618-9ffe-4e23-aa52-34539506ef1c" providerId="ADAL" clId="{E8F4D8F7-B644-4C90-B48F-865583813CD9}" dt="2023-04-23T21:50:54.182" v="13483" actId="1076"/>
          <ac:cxnSpMkLst>
            <pc:docMk/>
            <pc:sldMk cId="2525963081" sldId="350"/>
            <ac:cxnSpMk id="76" creationId="{4710BABB-4B3E-DEAB-DB1A-F3A47FECEDCD}"/>
          </ac:cxnSpMkLst>
        </pc:cxnChg>
        <pc:cxnChg chg="add mod">
          <ac:chgData name="Philippe Karan" userId="c2e8f618-9ffe-4e23-aa52-34539506ef1c" providerId="ADAL" clId="{E8F4D8F7-B644-4C90-B48F-865583813CD9}" dt="2023-04-23T21:57:43.504" v="13527" actId="1036"/>
          <ac:cxnSpMkLst>
            <pc:docMk/>
            <pc:sldMk cId="2525963081" sldId="350"/>
            <ac:cxnSpMk id="81" creationId="{9641B475-6344-D17F-0420-4616F1DC8622}"/>
          </ac:cxnSpMkLst>
        </pc:cxnChg>
        <pc:cxnChg chg="add mod">
          <ac:chgData name="Philippe Karan" userId="c2e8f618-9ffe-4e23-aa52-34539506ef1c" providerId="ADAL" clId="{E8F4D8F7-B644-4C90-B48F-865583813CD9}" dt="2023-04-23T21:57:43.504" v="13527" actId="1036"/>
          <ac:cxnSpMkLst>
            <pc:docMk/>
            <pc:sldMk cId="2525963081" sldId="350"/>
            <ac:cxnSpMk id="82" creationId="{AD394312-FD5B-4410-E6EB-1C2CFA495096}"/>
          </ac:cxnSpMkLst>
        </pc:cxnChg>
        <pc:cxnChg chg="add mod">
          <ac:chgData name="Philippe Karan" userId="c2e8f618-9ffe-4e23-aa52-34539506ef1c" providerId="ADAL" clId="{E8F4D8F7-B644-4C90-B48F-865583813CD9}" dt="2023-04-23T21:57:43.504" v="13527" actId="1036"/>
          <ac:cxnSpMkLst>
            <pc:docMk/>
            <pc:sldMk cId="2525963081" sldId="350"/>
            <ac:cxnSpMk id="83" creationId="{5FDBA5B7-68D3-5134-FDE9-7AA230F317BE}"/>
          </ac:cxnSpMkLst>
        </pc:cxnChg>
        <pc:cxnChg chg="add mod">
          <ac:chgData name="Philippe Karan" userId="c2e8f618-9ffe-4e23-aa52-34539506ef1c" providerId="ADAL" clId="{E8F4D8F7-B644-4C90-B48F-865583813CD9}" dt="2023-04-23T21:57:43.504" v="13527" actId="1036"/>
          <ac:cxnSpMkLst>
            <pc:docMk/>
            <pc:sldMk cId="2525963081" sldId="350"/>
            <ac:cxnSpMk id="86" creationId="{3D7A1261-5875-855D-F3F5-C475F84335F3}"/>
          </ac:cxnSpMkLst>
        </pc:cxnChg>
        <pc:cxnChg chg="add mod">
          <ac:chgData name="Philippe Karan" userId="c2e8f618-9ffe-4e23-aa52-34539506ef1c" providerId="ADAL" clId="{E8F4D8F7-B644-4C90-B48F-865583813CD9}" dt="2023-04-23T21:57:43.504" v="13527" actId="1036"/>
          <ac:cxnSpMkLst>
            <pc:docMk/>
            <pc:sldMk cId="2525963081" sldId="350"/>
            <ac:cxnSpMk id="88" creationId="{68BE4EF5-F057-708F-6277-1ED2E44FDF1A}"/>
          </ac:cxnSpMkLst>
        </pc:cxnChg>
        <pc:cxnChg chg="add mod">
          <ac:chgData name="Philippe Karan" userId="c2e8f618-9ffe-4e23-aa52-34539506ef1c" providerId="ADAL" clId="{E8F4D8F7-B644-4C90-B48F-865583813CD9}" dt="2023-04-23T21:57:43.504" v="13527" actId="1036"/>
          <ac:cxnSpMkLst>
            <pc:docMk/>
            <pc:sldMk cId="2525963081" sldId="350"/>
            <ac:cxnSpMk id="92" creationId="{5DC567D4-F09D-6811-3557-0AAB662DA3CC}"/>
          </ac:cxnSpMkLst>
        </pc:cxnChg>
        <pc:cxnChg chg="add mod">
          <ac:chgData name="Philippe Karan" userId="c2e8f618-9ffe-4e23-aa52-34539506ef1c" providerId="ADAL" clId="{E8F4D8F7-B644-4C90-B48F-865583813CD9}" dt="2023-04-23T21:57:43.504" v="13527" actId="1036"/>
          <ac:cxnSpMkLst>
            <pc:docMk/>
            <pc:sldMk cId="2525963081" sldId="350"/>
            <ac:cxnSpMk id="94" creationId="{76F156EA-F240-1AE9-DE55-922F3B7C3AE1}"/>
          </ac:cxnSpMkLst>
        </pc:cxnChg>
        <pc:cxnChg chg="add mod">
          <ac:chgData name="Philippe Karan" userId="c2e8f618-9ffe-4e23-aa52-34539506ef1c" providerId="ADAL" clId="{E8F4D8F7-B644-4C90-B48F-865583813CD9}" dt="2023-04-23T21:57:43.504" v="13527" actId="1036"/>
          <ac:cxnSpMkLst>
            <pc:docMk/>
            <pc:sldMk cId="2525963081" sldId="350"/>
            <ac:cxnSpMk id="95" creationId="{0258B6F3-EC2D-EF5F-A185-925D269C8232}"/>
          </ac:cxnSpMkLst>
        </pc:cxnChg>
        <pc:cxnChg chg="add mod">
          <ac:chgData name="Philippe Karan" userId="c2e8f618-9ffe-4e23-aa52-34539506ef1c" providerId="ADAL" clId="{E8F4D8F7-B644-4C90-B48F-865583813CD9}" dt="2023-04-23T21:57:43.504" v="13527" actId="1036"/>
          <ac:cxnSpMkLst>
            <pc:docMk/>
            <pc:sldMk cId="2525963081" sldId="350"/>
            <ac:cxnSpMk id="96" creationId="{AB243876-E1FB-75AE-BA48-B3B2C9FE49A2}"/>
          </ac:cxnSpMkLst>
        </pc:cxnChg>
        <pc:cxnChg chg="add mod">
          <ac:chgData name="Philippe Karan" userId="c2e8f618-9ffe-4e23-aa52-34539506ef1c" providerId="ADAL" clId="{E8F4D8F7-B644-4C90-B48F-865583813CD9}" dt="2023-04-23T21:57:43.504" v="13527" actId="1036"/>
          <ac:cxnSpMkLst>
            <pc:docMk/>
            <pc:sldMk cId="2525963081" sldId="350"/>
            <ac:cxnSpMk id="97" creationId="{44D862E7-948B-97A3-0A01-F7CB456D9B61}"/>
          </ac:cxnSpMkLst>
        </pc:cxnChg>
        <pc:cxnChg chg="add mod">
          <ac:chgData name="Philippe Karan" userId="c2e8f618-9ffe-4e23-aa52-34539506ef1c" providerId="ADAL" clId="{E8F4D8F7-B644-4C90-B48F-865583813CD9}" dt="2023-04-23T21:57:43.504" v="13527" actId="1036"/>
          <ac:cxnSpMkLst>
            <pc:docMk/>
            <pc:sldMk cId="2525963081" sldId="350"/>
            <ac:cxnSpMk id="98" creationId="{844C3A78-D728-10E5-432F-23E922E80E43}"/>
          </ac:cxnSpMkLst>
        </pc:cxnChg>
        <pc:cxnChg chg="add mod">
          <ac:chgData name="Philippe Karan" userId="c2e8f618-9ffe-4e23-aa52-34539506ef1c" providerId="ADAL" clId="{E8F4D8F7-B644-4C90-B48F-865583813CD9}" dt="2023-04-23T21:57:43.504" v="13527" actId="1036"/>
          <ac:cxnSpMkLst>
            <pc:docMk/>
            <pc:sldMk cId="2525963081" sldId="350"/>
            <ac:cxnSpMk id="99" creationId="{66ABD361-B110-8A33-3543-057393D37B7E}"/>
          </ac:cxnSpMkLst>
        </pc:cxnChg>
        <pc:cxnChg chg="add mod">
          <ac:chgData name="Philippe Karan" userId="c2e8f618-9ffe-4e23-aa52-34539506ef1c" providerId="ADAL" clId="{E8F4D8F7-B644-4C90-B48F-865583813CD9}" dt="2023-04-23T23:41:33.326" v="13652" actId="14100"/>
          <ac:cxnSpMkLst>
            <pc:docMk/>
            <pc:sldMk cId="2525963081" sldId="350"/>
            <ac:cxnSpMk id="105" creationId="{2BE29773-7562-FF24-3768-11B312284849}"/>
          </ac:cxnSpMkLst>
        </pc:cxnChg>
      </pc:sldChg>
      <pc:sldChg chg="addSp delSp modSp add mod ord delAnim modAnim">
        <pc:chgData name="Philippe Karan" userId="c2e8f618-9ffe-4e23-aa52-34539506ef1c" providerId="ADAL" clId="{E8F4D8F7-B644-4C90-B48F-865583813CD9}" dt="2023-04-23T23:53:22.801" v="13779"/>
        <pc:sldMkLst>
          <pc:docMk/>
          <pc:sldMk cId="838403578" sldId="351"/>
        </pc:sldMkLst>
        <pc:spChg chg="add del mod">
          <ac:chgData name="Philippe Karan" userId="c2e8f618-9ffe-4e23-aa52-34539506ef1c" providerId="ADAL" clId="{E8F4D8F7-B644-4C90-B48F-865583813CD9}" dt="2023-04-23T23:46:02.881" v="13665" actId="478"/>
          <ac:spMkLst>
            <pc:docMk/>
            <pc:sldMk cId="838403578" sldId="351"/>
            <ac:spMk id="5" creationId="{1C929361-DF5B-45CD-C161-6D9C2C1BB437}"/>
          </ac:spMkLst>
        </pc:spChg>
        <pc:spChg chg="add mod ord">
          <ac:chgData name="Philippe Karan" userId="c2e8f618-9ffe-4e23-aa52-34539506ef1c" providerId="ADAL" clId="{E8F4D8F7-B644-4C90-B48F-865583813CD9}" dt="2023-04-23T23:47:49.841" v="13688" actId="164"/>
          <ac:spMkLst>
            <pc:docMk/>
            <pc:sldMk cId="838403578" sldId="351"/>
            <ac:spMk id="6" creationId="{AC530006-9149-BF6E-D4EE-D705BE0F62EA}"/>
          </ac:spMkLst>
        </pc:spChg>
        <pc:spChg chg="add mod">
          <ac:chgData name="Philippe Karan" userId="c2e8f618-9ffe-4e23-aa52-34539506ef1c" providerId="ADAL" clId="{E8F4D8F7-B644-4C90-B48F-865583813CD9}" dt="2023-04-23T23:47:49.841" v="13688" actId="164"/>
          <ac:spMkLst>
            <pc:docMk/>
            <pc:sldMk cId="838403578" sldId="351"/>
            <ac:spMk id="7" creationId="{F7632335-F471-1CF7-A083-2BFCC8D7C354}"/>
          </ac:spMkLst>
        </pc:spChg>
        <pc:spChg chg="add mod">
          <ac:chgData name="Philippe Karan" userId="c2e8f618-9ffe-4e23-aa52-34539506ef1c" providerId="ADAL" clId="{E8F4D8F7-B644-4C90-B48F-865583813CD9}" dt="2023-04-23T23:49:30.768" v="13699" actId="1076"/>
          <ac:spMkLst>
            <pc:docMk/>
            <pc:sldMk cId="838403578" sldId="351"/>
            <ac:spMk id="11" creationId="{363A3BF1-0284-0984-CF19-3948DABE0926}"/>
          </ac:spMkLst>
        </pc:spChg>
        <pc:spChg chg="add mod">
          <ac:chgData name="Philippe Karan" userId="c2e8f618-9ffe-4e23-aa52-34539506ef1c" providerId="ADAL" clId="{E8F4D8F7-B644-4C90-B48F-865583813CD9}" dt="2023-04-23T23:51:06.320" v="13731" actId="1076"/>
          <ac:spMkLst>
            <pc:docMk/>
            <pc:sldMk cId="838403578" sldId="351"/>
            <ac:spMk id="12" creationId="{60CE49C5-BC89-3A39-7619-9BC096928C96}"/>
          </ac:spMkLst>
        </pc:spChg>
        <pc:spChg chg="add mod">
          <ac:chgData name="Philippe Karan" userId="c2e8f618-9ffe-4e23-aa52-34539506ef1c" providerId="ADAL" clId="{E8F4D8F7-B644-4C90-B48F-865583813CD9}" dt="2023-04-23T23:51:55.675" v="13758" actId="1035"/>
          <ac:spMkLst>
            <pc:docMk/>
            <pc:sldMk cId="838403578" sldId="351"/>
            <ac:spMk id="13" creationId="{422D8D7D-C227-4F81-C987-EFF94468E341}"/>
          </ac:spMkLst>
        </pc:spChg>
        <pc:spChg chg="add mod">
          <ac:chgData name="Philippe Karan" userId="c2e8f618-9ffe-4e23-aa52-34539506ef1c" providerId="ADAL" clId="{E8F4D8F7-B644-4C90-B48F-865583813CD9}" dt="2023-04-23T23:52:34.554" v="13769" actId="1076"/>
          <ac:spMkLst>
            <pc:docMk/>
            <pc:sldMk cId="838403578" sldId="351"/>
            <ac:spMk id="14" creationId="{945535A1-1E59-2B71-43E4-F6E4CB5C7A6B}"/>
          </ac:spMkLst>
        </pc:spChg>
        <pc:spChg chg="add del mod">
          <ac:chgData name="Philippe Karan" userId="c2e8f618-9ffe-4e23-aa52-34539506ef1c" providerId="ADAL" clId="{E8F4D8F7-B644-4C90-B48F-865583813CD9}" dt="2023-04-23T23:53:09.865" v="13776" actId="478"/>
          <ac:spMkLst>
            <pc:docMk/>
            <pc:sldMk cId="838403578" sldId="351"/>
            <ac:spMk id="16" creationId="{4B39E69A-4649-9873-028D-D83171636F62}"/>
          </ac:spMkLst>
        </pc:spChg>
        <pc:spChg chg="add del mod">
          <ac:chgData name="Philippe Karan" userId="c2e8f618-9ffe-4e23-aa52-34539506ef1c" providerId="ADAL" clId="{E8F4D8F7-B644-4C90-B48F-865583813CD9}" dt="2023-04-23T23:53:11.081" v="13777" actId="478"/>
          <ac:spMkLst>
            <pc:docMk/>
            <pc:sldMk cId="838403578" sldId="351"/>
            <ac:spMk id="17" creationId="{7D1A6073-87FA-1E7D-9DDA-3EE1E231B763}"/>
          </ac:spMkLst>
        </pc:spChg>
        <pc:spChg chg="mod">
          <ac:chgData name="Philippe Karan" userId="c2e8f618-9ffe-4e23-aa52-34539506ef1c" providerId="ADAL" clId="{E8F4D8F7-B644-4C90-B48F-865583813CD9}" dt="2023-04-23T23:44:41.422" v="13656" actId="1076"/>
          <ac:spMkLst>
            <pc:docMk/>
            <pc:sldMk cId="838403578" sldId="351"/>
            <ac:spMk id="109" creationId="{904BDF93-2010-903D-E64E-3A15E8BDBEC6}"/>
          </ac:spMkLst>
        </pc:spChg>
        <pc:spChg chg="mod">
          <ac:chgData name="Philippe Karan" userId="c2e8f618-9ffe-4e23-aa52-34539506ef1c" providerId="ADAL" clId="{E8F4D8F7-B644-4C90-B48F-865583813CD9}" dt="2023-04-23T23:44:46.168" v="13657" actId="1076"/>
          <ac:spMkLst>
            <pc:docMk/>
            <pc:sldMk cId="838403578" sldId="351"/>
            <ac:spMk id="110" creationId="{5E8FD27D-671F-F0B4-4772-08D38714D630}"/>
          </ac:spMkLst>
        </pc:spChg>
        <pc:grpChg chg="add mod">
          <ac:chgData name="Philippe Karan" userId="c2e8f618-9ffe-4e23-aa52-34539506ef1c" providerId="ADAL" clId="{E8F4D8F7-B644-4C90-B48F-865583813CD9}" dt="2023-04-23T23:47:49.841" v="13688" actId="164"/>
          <ac:grpSpMkLst>
            <pc:docMk/>
            <pc:sldMk cId="838403578" sldId="351"/>
            <ac:grpSpMk id="8" creationId="{8123B86D-1426-97AD-03D9-75317703E7C2}"/>
          </ac:grpSpMkLst>
        </pc:grpChg>
        <pc:picChg chg="add del mod">
          <ac:chgData name="Philippe Karan" userId="c2e8f618-9ffe-4e23-aa52-34539506ef1c" providerId="ADAL" clId="{E8F4D8F7-B644-4C90-B48F-865583813CD9}" dt="2023-04-23T23:52:58.474" v="13772" actId="478"/>
          <ac:picMkLst>
            <pc:docMk/>
            <pc:sldMk cId="838403578" sldId="351"/>
            <ac:picMk id="21" creationId="{3E5EE210-D294-B539-866B-B13469817C23}"/>
          </ac:picMkLst>
        </pc:picChg>
        <pc:picChg chg="add del mod">
          <ac:chgData name="Philippe Karan" userId="c2e8f618-9ffe-4e23-aa52-34539506ef1c" providerId="ADAL" clId="{E8F4D8F7-B644-4C90-B48F-865583813CD9}" dt="2023-04-23T23:46:02.881" v="13665" actId="478"/>
          <ac:picMkLst>
            <pc:docMk/>
            <pc:sldMk cId="838403578" sldId="351"/>
            <ac:picMk id="1026" creationId="{AA4F9105-AA71-35DB-CA75-E73C5DB41AE0}"/>
          </ac:picMkLst>
        </pc:picChg>
        <pc:picChg chg="add mod">
          <ac:chgData name="Philippe Karan" userId="c2e8f618-9ffe-4e23-aa52-34539506ef1c" providerId="ADAL" clId="{E8F4D8F7-B644-4C90-B48F-865583813CD9}" dt="2023-04-23T23:47:49.841" v="13688" actId="164"/>
          <ac:picMkLst>
            <pc:docMk/>
            <pc:sldMk cId="838403578" sldId="351"/>
            <ac:picMk id="1028" creationId="{64F5B94A-821A-86F7-AE5B-FA219F27CC15}"/>
          </ac:picMkLst>
        </pc:picChg>
        <pc:cxnChg chg="add del mod">
          <ac:chgData name="Philippe Karan" userId="c2e8f618-9ffe-4e23-aa52-34539506ef1c" providerId="ADAL" clId="{E8F4D8F7-B644-4C90-B48F-865583813CD9}" dt="2023-04-23T23:53:00.464" v="13774" actId="478"/>
          <ac:cxnSpMkLst>
            <pc:docMk/>
            <pc:sldMk cId="838403578" sldId="351"/>
            <ac:cxnSpMk id="18" creationId="{6036D58C-7082-E1C2-982F-4B0E62477932}"/>
          </ac:cxnSpMkLst>
        </pc:cxnChg>
        <pc:cxnChg chg="add del mod">
          <ac:chgData name="Philippe Karan" userId="c2e8f618-9ffe-4e23-aa52-34539506ef1c" providerId="ADAL" clId="{E8F4D8F7-B644-4C90-B48F-865583813CD9}" dt="2023-04-23T23:53:00.088" v="13773" actId="478"/>
          <ac:cxnSpMkLst>
            <pc:docMk/>
            <pc:sldMk cId="838403578" sldId="351"/>
            <ac:cxnSpMk id="19" creationId="{33B42D89-0DA8-A80F-430B-2CFD5713CC21}"/>
          </ac:cxnSpMkLst>
        </pc:cxnChg>
      </pc:sldChg>
      <pc:sldChg chg="addSp delSp modSp add mod delAnim">
        <pc:chgData name="Philippe Karan" userId="c2e8f618-9ffe-4e23-aa52-34539506ef1c" providerId="ADAL" clId="{E8F4D8F7-B644-4C90-B48F-865583813CD9}" dt="2023-04-23T23:57:53.953" v="13900" actId="1076"/>
        <pc:sldMkLst>
          <pc:docMk/>
          <pc:sldMk cId="2353615194" sldId="352"/>
        </pc:sldMkLst>
        <pc:spChg chg="del">
          <ac:chgData name="Philippe Karan" userId="c2e8f618-9ffe-4e23-aa52-34539506ef1c" providerId="ADAL" clId="{E8F4D8F7-B644-4C90-B48F-865583813CD9}" dt="2023-04-23T23:53:52.617" v="13784" actId="478"/>
          <ac:spMkLst>
            <pc:docMk/>
            <pc:sldMk cId="2353615194" sldId="352"/>
            <ac:spMk id="3" creationId="{4207620B-4446-C7FB-F5D7-E9CB416E56D2}"/>
          </ac:spMkLst>
        </pc:spChg>
        <pc:spChg chg="del">
          <ac:chgData name="Philippe Karan" userId="c2e8f618-9ffe-4e23-aa52-34539506ef1c" providerId="ADAL" clId="{E8F4D8F7-B644-4C90-B48F-865583813CD9}" dt="2023-04-23T23:53:43.026" v="13781" actId="478"/>
          <ac:spMkLst>
            <pc:docMk/>
            <pc:sldMk cId="2353615194" sldId="352"/>
            <ac:spMk id="5" creationId="{E834C3AE-278B-4989-BBE5-EF9AC8C2356A}"/>
          </ac:spMkLst>
        </pc:spChg>
        <pc:spChg chg="del">
          <ac:chgData name="Philippe Karan" userId="c2e8f618-9ffe-4e23-aa52-34539506ef1c" providerId="ADAL" clId="{E8F4D8F7-B644-4C90-B48F-865583813CD9}" dt="2023-04-23T23:53:43.026" v="13781" actId="478"/>
          <ac:spMkLst>
            <pc:docMk/>
            <pc:sldMk cId="2353615194" sldId="352"/>
            <ac:spMk id="7" creationId="{D5DBE2F8-7265-7DBC-57BB-AD55F30CFF50}"/>
          </ac:spMkLst>
        </pc:spChg>
        <pc:spChg chg="del">
          <ac:chgData name="Philippe Karan" userId="c2e8f618-9ffe-4e23-aa52-34539506ef1c" providerId="ADAL" clId="{E8F4D8F7-B644-4C90-B48F-865583813CD9}" dt="2023-04-23T23:53:45.538" v="13783" actId="478"/>
          <ac:spMkLst>
            <pc:docMk/>
            <pc:sldMk cId="2353615194" sldId="352"/>
            <ac:spMk id="9" creationId="{F83C2B03-28FE-4C73-37D1-81A5108AF18A}"/>
          </ac:spMkLst>
        </pc:spChg>
        <pc:spChg chg="del">
          <ac:chgData name="Philippe Karan" userId="c2e8f618-9ffe-4e23-aa52-34539506ef1c" providerId="ADAL" clId="{E8F4D8F7-B644-4C90-B48F-865583813CD9}" dt="2023-04-23T23:53:44.714" v="13782" actId="478"/>
          <ac:spMkLst>
            <pc:docMk/>
            <pc:sldMk cId="2353615194" sldId="352"/>
            <ac:spMk id="10" creationId="{769DAEC0-4441-EC2C-2442-B1521E7C703F}"/>
          </ac:spMkLst>
        </pc:spChg>
        <pc:spChg chg="add del mod">
          <ac:chgData name="Philippe Karan" userId="c2e8f618-9ffe-4e23-aa52-34539506ef1c" providerId="ADAL" clId="{E8F4D8F7-B644-4C90-B48F-865583813CD9}" dt="2023-04-23T23:54:06.227" v="13788" actId="478"/>
          <ac:spMkLst>
            <pc:docMk/>
            <pc:sldMk cId="2353615194" sldId="352"/>
            <ac:spMk id="22" creationId="{7674BC02-6B30-58C9-21A6-BE34353FDCB2}"/>
          </ac:spMkLst>
        </pc:spChg>
        <pc:spChg chg="add del mod">
          <ac:chgData name="Philippe Karan" userId="c2e8f618-9ffe-4e23-aa52-34539506ef1c" providerId="ADAL" clId="{E8F4D8F7-B644-4C90-B48F-865583813CD9}" dt="2023-04-23T23:54:06.227" v="13788" actId="478"/>
          <ac:spMkLst>
            <pc:docMk/>
            <pc:sldMk cId="2353615194" sldId="352"/>
            <ac:spMk id="29" creationId="{EC801354-559A-76AE-0B0C-1017142DCE26}"/>
          </ac:spMkLst>
        </pc:spChg>
        <pc:spChg chg="add del mod">
          <ac:chgData name="Philippe Karan" userId="c2e8f618-9ffe-4e23-aa52-34539506ef1c" providerId="ADAL" clId="{E8F4D8F7-B644-4C90-B48F-865583813CD9}" dt="2023-04-23T23:54:06.227" v="13788" actId="478"/>
          <ac:spMkLst>
            <pc:docMk/>
            <pc:sldMk cId="2353615194" sldId="352"/>
            <ac:spMk id="33" creationId="{73E67F6A-8FD1-0DE9-C3CC-47AC7EB1BE33}"/>
          </ac:spMkLst>
        </pc:spChg>
        <pc:spChg chg="add del mod">
          <ac:chgData name="Philippe Karan" userId="c2e8f618-9ffe-4e23-aa52-34539506ef1c" providerId="ADAL" clId="{E8F4D8F7-B644-4C90-B48F-865583813CD9}" dt="2023-04-23T23:54:06.227" v="13788" actId="478"/>
          <ac:spMkLst>
            <pc:docMk/>
            <pc:sldMk cId="2353615194" sldId="352"/>
            <ac:spMk id="37" creationId="{7D8C35D4-2844-0006-7558-67802BC0CADB}"/>
          </ac:spMkLst>
        </pc:spChg>
        <pc:spChg chg="add del mod">
          <ac:chgData name="Philippe Karan" userId="c2e8f618-9ffe-4e23-aa52-34539506ef1c" providerId="ADAL" clId="{E8F4D8F7-B644-4C90-B48F-865583813CD9}" dt="2023-04-23T23:54:06.227" v="13788" actId="478"/>
          <ac:spMkLst>
            <pc:docMk/>
            <pc:sldMk cId="2353615194" sldId="352"/>
            <ac:spMk id="38" creationId="{276A88C6-0CD3-6BC9-6D39-5A9CCBAC9D48}"/>
          </ac:spMkLst>
        </pc:spChg>
        <pc:spChg chg="add del mod">
          <ac:chgData name="Philippe Karan" userId="c2e8f618-9ffe-4e23-aa52-34539506ef1c" providerId="ADAL" clId="{E8F4D8F7-B644-4C90-B48F-865583813CD9}" dt="2023-04-23T23:54:06.227" v="13788" actId="478"/>
          <ac:spMkLst>
            <pc:docMk/>
            <pc:sldMk cId="2353615194" sldId="352"/>
            <ac:spMk id="39" creationId="{247F5DD1-5AC4-8256-52C2-135AB780A290}"/>
          </ac:spMkLst>
        </pc:spChg>
        <pc:spChg chg="add del mod">
          <ac:chgData name="Philippe Karan" userId="c2e8f618-9ffe-4e23-aa52-34539506ef1c" providerId="ADAL" clId="{E8F4D8F7-B644-4C90-B48F-865583813CD9}" dt="2023-04-23T23:54:06.227" v="13788" actId="478"/>
          <ac:spMkLst>
            <pc:docMk/>
            <pc:sldMk cId="2353615194" sldId="352"/>
            <ac:spMk id="41" creationId="{95ACB698-A54A-4CB4-54D6-3E3E17095452}"/>
          </ac:spMkLst>
        </pc:spChg>
        <pc:spChg chg="add del mod">
          <ac:chgData name="Philippe Karan" userId="c2e8f618-9ffe-4e23-aa52-34539506ef1c" providerId="ADAL" clId="{E8F4D8F7-B644-4C90-B48F-865583813CD9}" dt="2023-04-23T23:54:06.227" v="13788" actId="478"/>
          <ac:spMkLst>
            <pc:docMk/>
            <pc:sldMk cId="2353615194" sldId="352"/>
            <ac:spMk id="42" creationId="{66302068-DF78-9CCA-89A4-C6E6ABFD0CC8}"/>
          </ac:spMkLst>
        </pc:spChg>
        <pc:spChg chg="add del mod">
          <ac:chgData name="Philippe Karan" userId="c2e8f618-9ffe-4e23-aa52-34539506ef1c" providerId="ADAL" clId="{E8F4D8F7-B644-4C90-B48F-865583813CD9}" dt="2023-04-23T23:54:06.227" v="13788" actId="478"/>
          <ac:spMkLst>
            <pc:docMk/>
            <pc:sldMk cId="2353615194" sldId="352"/>
            <ac:spMk id="43" creationId="{87B41867-0A97-1344-1B45-DC74E4E56884}"/>
          </ac:spMkLst>
        </pc:spChg>
        <pc:spChg chg="add del mod">
          <ac:chgData name="Philippe Karan" userId="c2e8f618-9ffe-4e23-aa52-34539506ef1c" providerId="ADAL" clId="{E8F4D8F7-B644-4C90-B48F-865583813CD9}" dt="2023-04-23T23:54:06.227" v="13788" actId="478"/>
          <ac:spMkLst>
            <pc:docMk/>
            <pc:sldMk cId="2353615194" sldId="352"/>
            <ac:spMk id="44" creationId="{F9763670-C2FF-F531-ADC7-87EE1ED050F4}"/>
          </ac:spMkLst>
        </pc:spChg>
        <pc:spChg chg="add del mod">
          <ac:chgData name="Philippe Karan" userId="c2e8f618-9ffe-4e23-aa52-34539506ef1c" providerId="ADAL" clId="{E8F4D8F7-B644-4C90-B48F-865583813CD9}" dt="2023-04-23T23:54:06.227" v="13788" actId="478"/>
          <ac:spMkLst>
            <pc:docMk/>
            <pc:sldMk cId="2353615194" sldId="352"/>
            <ac:spMk id="45" creationId="{702FD574-001F-C507-0531-5CE389FA888B}"/>
          </ac:spMkLst>
        </pc:spChg>
        <pc:spChg chg="add del mod">
          <ac:chgData name="Philippe Karan" userId="c2e8f618-9ffe-4e23-aa52-34539506ef1c" providerId="ADAL" clId="{E8F4D8F7-B644-4C90-B48F-865583813CD9}" dt="2023-04-23T23:54:06.227" v="13788" actId="478"/>
          <ac:spMkLst>
            <pc:docMk/>
            <pc:sldMk cId="2353615194" sldId="352"/>
            <ac:spMk id="46" creationId="{25C1ECE4-4F0B-0F35-505B-88DB42DC24DA}"/>
          </ac:spMkLst>
        </pc:spChg>
        <pc:spChg chg="add del mod">
          <ac:chgData name="Philippe Karan" userId="c2e8f618-9ffe-4e23-aa52-34539506ef1c" providerId="ADAL" clId="{E8F4D8F7-B644-4C90-B48F-865583813CD9}" dt="2023-04-23T23:54:06.227" v="13788" actId="478"/>
          <ac:spMkLst>
            <pc:docMk/>
            <pc:sldMk cId="2353615194" sldId="352"/>
            <ac:spMk id="47" creationId="{72F5E76F-F079-BE82-2723-383231EAE480}"/>
          </ac:spMkLst>
        </pc:spChg>
        <pc:spChg chg="add del mod">
          <ac:chgData name="Philippe Karan" userId="c2e8f618-9ffe-4e23-aa52-34539506ef1c" providerId="ADAL" clId="{E8F4D8F7-B644-4C90-B48F-865583813CD9}" dt="2023-04-23T23:54:06.227" v="13788" actId="478"/>
          <ac:spMkLst>
            <pc:docMk/>
            <pc:sldMk cId="2353615194" sldId="352"/>
            <ac:spMk id="48" creationId="{DA88B555-FBD2-BC21-5BD7-E979AD64BC57}"/>
          </ac:spMkLst>
        </pc:spChg>
        <pc:spChg chg="add del mod">
          <ac:chgData name="Philippe Karan" userId="c2e8f618-9ffe-4e23-aa52-34539506ef1c" providerId="ADAL" clId="{E8F4D8F7-B644-4C90-B48F-865583813CD9}" dt="2023-04-23T23:54:06.227" v="13788" actId="478"/>
          <ac:spMkLst>
            <pc:docMk/>
            <pc:sldMk cId="2353615194" sldId="352"/>
            <ac:spMk id="62" creationId="{BEE2C631-B420-98E3-11B4-0A68C88759AE}"/>
          </ac:spMkLst>
        </pc:spChg>
        <pc:spChg chg="add del mod">
          <ac:chgData name="Philippe Karan" userId="c2e8f618-9ffe-4e23-aa52-34539506ef1c" providerId="ADAL" clId="{E8F4D8F7-B644-4C90-B48F-865583813CD9}" dt="2023-04-23T23:54:06.227" v="13788" actId="478"/>
          <ac:spMkLst>
            <pc:docMk/>
            <pc:sldMk cId="2353615194" sldId="352"/>
            <ac:spMk id="63" creationId="{4D70ED55-F11B-BB6A-78C1-8CADABD58BB9}"/>
          </ac:spMkLst>
        </pc:spChg>
        <pc:spChg chg="add del mod">
          <ac:chgData name="Philippe Karan" userId="c2e8f618-9ffe-4e23-aa52-34539506ef1c" providerId="ADAL" clId="{E8F4D8F7-B644-4C90-B48F-865583813CD9}" dt="2023-04-23T23:54:06.227" v="13788" actId="478"/>
          <ac:spMkLst>
            <pc:docMk/>
            <pc:sldMk cId="2353615194" sldId="352"/>
            <ac:spMk id="64" creationId="{8BBC344B-8DD2-403B-7043-18ACDC31F4D4}"/>
          </ac:spMkLst>
        </pc:spChg>
        <pc:spChg chg="add del mod">
          <ac:chgData name="Philippe Karan" userId="c2e8f618-9ffe-4e23-aa52-34539506ef1c" providerId="ADAL" clId="{E8F4D8F7-B644-4C90-B48F-865583813CD9}" dt="2023-04-23T23:54:06.227" v="13788" actId="478"/>
          <ac:spMkLst>
            <pc:docMk/>
            <pc:sldMk cId="2353615194" sldId="352"/>
            <ac:spMk id="65" creationId="{36389DF3-E6E8-E982-9E6A-EEC20546841B}"/>
          </ac:spMkLst>
        </pc:spChg>
        <pc:spChg chg="add del mod">
          <ac:chgData name="Philippe Karan" userId="c2e8f618-9ffe-4e23-aa52-34539506ef1c" providerId="ADAL" clId="{E8F4D8F7-B644-4C90-B48F-865583813CD9}" dt="2023-04-23T23:54:06.227" v="13788" actId="478"/>
          <ac:spMkLst>
            <pc:docMk/>
            <pc:sldMk cId="2353615194" sldId="352"/>
            <ac:spMk id="66" creationId="{AEC1192C-19B6-8823-F8CE-4549116F4579}"/>
          </ac:spMkLst>
        </pc:spChg>
        <pc:spChg chg="add del mod">
          <ac:chgData name="Philippe Karan" userId="c2e8f618-9ffe-4e23-aa52-34539506ef1c" providerId="ADAL" clId="{E8F4D8F7-B644-4C90-B48F-865583813CD9}" dt="2023-04-23T23:54:06.227" v="13788" actId="478"/>
          <ac:spMkLst>
            <pc:docMk/>
            <pc:sldMk cId="2353615194" sldId="352"/>
            <ac:spMk id="67" creationId="{DA009078-BF12-95D5-17E9-990601EC0AD6}"/>
          </ac:spMkLst>
        </pc:spChg>
        <pc:spChg chg="add del mod">
          <ac:chgData name="Philippe Karan" userId="c2e8f618-9ffe-4e23-aa52-34539506ef1c" providerId="ADAL" clId="{E8F4D8F7-B644-4C90-B48F-865583813CD9}" dt="2023-04-23T23:54:06.227" v="13788" actId="478"/>
          <ac:spMkLst>
            <pc:docMk/>
            <pc:sldMk cId="2353615194" sldId="352"/>
            <ac:spMk id="68" creationId="{1B54CBD5-49D9-F55C-7A42-D4E1CF327C6C}"/>
          </ac:spMkLst>
        </pc:spChg>
        <pc:spChg chg="add del mod">
          <ac:chgData name="Philippe Karan" userId="c2e8f618-9ffe-4e23-aa52-34539506ef1c" providerId="ADAL" clId="{E8F4D8F7-B644-4C90-B48F-865583813CD9}" dt="2023-04-23T23:54:06.227" v="13788" actId="478"/>
          <ac:spMkLst>
            <pc:docMk/>
            <pc:sldMk cId="2353615194" sldId="352"/>
            <ac:spMk id="69" creationId="{7AD11C16-60DA-7E67-A635-24F98841E475}"/>
          </ac:spMkLst>
        </pc:spChg>
        <pc:spChg chg="add del mod">
          <ac:chgData name="Philippe Karan" userId="c2e8f618-9ffe-4e23-aa52-34539506ef1c" providerId="ADAL" clId="{E8F4D8F7-B644-4C90-B48F-865583813CD9}" dt="2023-04-23T23:54:06.227" v="13788" actId="478"/>
          <ac:spMkLst>
            <pc:docMk/>
            <pc:sldMk cId="2353615194" sldId="352"/>
            <ac:spMk id="70" creationId="{B4C27364-C7C8-FBB9-8225-B4E200DC2CA0}"/>
          </ac:spMkLst>
        </pc:spChg>
        <pc:spChg chg="add del mod">
          <ac:chgData name="Philippe Karan" userId="c2e8f618-9ffe-4e23-aa52-34539506ef1c" providerId="ADAL" clId="{E8F4D8F7-B644-4C90-B48F-865583813CD9}" dt="2023-04-23T23:54:06.227" v="13788" actId="478"/>
          <ac:spMkLst>
            <pc:docMk/>
            <pc:sldMk cId="2353615194" sldId="352"/>
            <ac:spMk id="75" creationId="{157A9B49-00D4-B0EB-A5CB-6350C72C2672}"/>
          </ac:spMkLst>
        </pc:spChg>
        <pc:spChg chg="add del mod">
          <ac:chgData name="Philippe Karan" userId="c2e8f618-9ffe-4e23-aa52-34539506ef1c" providerId="ADAL" clId="{E8F4D8F7-B644-4C90-B48F-865583813CD9}" dt="2023-04-23T23:54:06.227" v="13788" actId="478"/>
          <ac:spMkLst>
            <pc:docMk/>
            <pc:sldMk cId="2353615194" sldId="352"/>
            <ac:spMk id="76" creationId="{86367012-9432-1A52-0F9D-B728C8983F80}"/>
          </ac:spMkLst>
        </pc:spChg>
        <pc:spChg chg="add del mod">
          <ac:chgData name="Philippe Karan" userId="c2e8f618-9ffe-4e23-aa52-34539506ef1c" providerId="ADAL" clId="{E8F4D8F7-B644-4C90-B48F-865583813CD9}" dt="2023-04-23T23:54:06.227" v="13788" actId="478"/>
          <ac:spMkLst>
            <pc:docMk/>
            <pc:sldMk cId="2353615194" sldId="352"/>
            <ac:spMk id="77" creationId="{5298287F-9ECC-2C4C-A9DA-C5EDC5B8CC34}"/>
          </ac:spMkLst>
        </pc:spChg>
        <pc:spChg chg="add mod">
          <ac:chgData name="Philippe Karan" userId="c2e8f618-9ffe-4e23-aa52-34539506ef1c" providerId="ADAL" clId="{E8F4D8F7-B644-4C90-B48F-865583813CD9}" dt="2023-04-23T23:57:53.953" v="13900" actId="1076"/>
          <ac:spMkLst>
            <pc:docMk/>
            <pc:sldMk cId="2353615194" sldId="352"/>
            <ac:spMk id="84" creationId="{B5692DAD-72C1-BAD0-2A60-4024E8E29D93}"/>
          </ac:spMkLst>
        </pc:spChg>
        <pc:grpChg chg="del">
          <ac:chgData name="Philippe Karan" userId="c2e8f618-9ffe-4e23-aa52-34539506ef1c" providerId="ADAL" clId="{E8F4D8F7-B644-4C90-B48F-865583813CD9}" dt="2023-04-23T23:53:43.026" v="13781" actId="478"/>
          <ac:grpSpMkLst>
            <pc:docMk/>
            <pc:sldMk cId="2353615194" sldId="352"/>
            <ac:grpSpMk id="14" creationId="{67AA9E0A-6EAF-C71D-F422-FC11BA25EF2D}"/>
          </ac:grpSpMkLst>
        </pc:grpChg>
        <pc:grpChg chg="del">
          <ac:chgData name="Philippe Karan" userId="c2e8f618-9ffe-4e23-aa52-34539506ef1c" providerId="ADAL" clId="{E8F4D8F7-B644-4C90-B48F-865583813CD9}" dt="2023-04-23T23:53:43.026" v="13781" actId="478"/>
          <ac:grpSpMkLst>
            <pc:docMk/>
            <pc:sldMk cId="2353615194" sldId="352"/>
            <ac:grpSpMk id="18" creationId="{C1381D04-D3CD-8D63-13C9-2B6D17E6F10B}"/>
          </ac:grpSpMkLst>
        </pc:grpChg>
        <pc:grpChg chg="del">
          <ac:chgData name="Philippe Karan" userId="c2e8f618-9ffe-4e23-aa52-34539506ef1c" providerId="ADAL" clId="{E8F4D8F7-B644-4C90-B48F-865583813CD9}" dt="2023-04-23T23:53:43.026" v="13781" actId="478"/>
          <ac:grpSpMkLst>
            <pc:docMk/>
            <pc:sldMk cId="2353615194" sldId="352"/>
            <ac:grpSpMk id="35" creationId="{1FED8185-C28B-E958-F20B-B945BF13329E}"/>
          </ac:grpSpMkLst>
        </pc:grpChg>
        <pc:grpChg chg="del">
          <ac:chgData name="Philippe Karan" userId="c2e8f618-9ffe-4e23-aa52-34539506ef1c" providerId="ADAL" clId="{E8F4D8F7-B644-4C90-B48F-865583813CD9}" dt="2023-04-23T23:53:43.026" v="13781" actId="478"/>
          <ac:grpSpMkLst>
            <pc:docMk/>
            <pc:sldMk cId="2353615194" sldId="352"/>
            <ac:grpSpMk id="49" creationId="{E868CC65-B37B-EA9B-8B37-4F1C2AA84C72}"/>
          </ac:grpSpMkLst>
        </pc:grpChg>
        <pc:picChg chg="del">
          <ac:chgData name="Philippe Karan" userId="c2e8f618-9ffe-4e23-aa52-34539506ef1c" providerId="ADAL" clId="{E8F4D8F7-B644-4C90-B48F-865583813CD9}" dt="2023-04-23T23:53:43.026" v="13781" actId="478"/>
          <ac:picMkLst>
            <pc:docMk/>
            <pc:sldMk cId="2353615194" sldId="352"/>
            <ac:picMk id="6" creationId="{FAF426CB-2070-257A-F673-6AA0FFF63343}"/>
          </ac:picMkLst>
        </pc:picChg>
        <pc:picChg chg="add del mod">
          <ac:chgData name="Philippe Karan" userId="c2e8f618-9ffe-4e23-aa52-34539506ef1c" providerId="ADAL" clId="{E8F4D8F7-B644-4C90-B48F-865583813CD9}" dt="2023-04-23T23:54:06.227" v="13788" actId="478"/>
          <ac:picMkLst>
            <pc:docMk/>
            <pc:sldMk cId="2353615194" sldId="352"/>
            <ac:picMk id="15" creationId="{3D8D0F94-AC19-E2D6-C85F-C74B9B756DE0}"/>
          </ac:picMkLst>
        </pc:picChg>
        <pc:picChg chg="del">
          <ac:chgData name="Philippe Karan" userId="c2e8f618-9ffe-4e23-aa52-34539506ef1c" providerId="ADAL" clId="{E8F4D8F7-B644-4C90-B48F-865583813CD9}" dt="2023-04-23T23:53:43.026" v="13781" actId="478"/>
          <ac:picMkLst>
            <pc:docMk/>
            <pc:sldMk cId="2353615194" sldId="352"/>
            <ac:picMk id="20" creationId="{23A26875-D814-4189-2FF5-144D617CD777}"/>
          </ac:picMkLst>
        </pc:picChg>
        <pc:picChg chg="add mod">
          <ac:chgData name="Philippe Karan" userId="c2e8f618-9ffe-4e23-aa52-34539506ef1c" providerId="ADAL" clId="{E8F4D8F7-B644-4C90-B48F-865583813CD9}" dt="2023-04-23T23:55:36.592" v="13793" actId="1076"/>
          <ac:picMkLst>
            <pc:docMk/>
            <pc:sldMk cId="2353615194" sldId="352"/>
            <ac:picMk id="83" creationId="{60AC82EE-AD73-480A-E345-ACBABEC3245E}"/>
          </ac:picMkLst>
        </pc:picChg>
        <pc:cxnChg chg="del">
          <ac:chgData name="Philippe Karan" userId="c2e8f618-9ffe-4e23-aa52-34539506ef1c" providerId="ADAL" clId="{E8F4D8F7-B644-4C90-B48F-865583813CD9}" dt="2023-04-23T23:53:43.026" v="13781" actId="478"/>
          <ac:cxnSpMkLst>
            <pc:docMk/>
            <pc:sldMk cId="2353615194" sldId="352"/>
            <ac:cxnSpMk id="36" creationId="{6AFFEC47-EF0A-B7E7-5300-6D14B7344BDA}"/>
          </ac:cxnSpMkLst>
        </pc:cxnChg>
        <pc:cxnChg chg="del">
          <ac:chgData name="Philippe Karan" userId="c2e8f618-9ffe-4e23-aa52-34539506ef1c" providerId="ADAL" clId="{E8F4D8F7-B644-4C90-B48F-865583813CD9}" dt="2023-04-23T23:53:43.026" v="13781" actId="478"/>
          <ac:cxnSpMkLst>
            <pc:docMk/>
            <pc:sldMk cId="2353615194" sldId="352"/>
            <ac:cxnSpMk id="40" creationId="{4441D434-B4F0-5478-6A69-A1E8F74BAC95}"/>
          </ac:cxnSpMkLst>
        </pc:cxnChg>
        <pc:cxnChg chg="add del mod">
          <ac:chgData name="Philippe Karan" userId="c2e8f618-9ffe-4e23-aa52-34539506ef1c" providerId="ADAL" clId="{E8F4D8F7-B644-4C90-B48F-865583813CD9}" dt="2023-04-23T23:54:06.227" v="13788" actId="478"/>
          <ac:cxnSpMkLst>
            <pc:docMk/>
            <pc:sldMk cId="2353615194" sldId="352"/>
            <ac:cxnSpMk id="71" creationId="{980A9D9E-DB05-63B5-5690-EF3FA230C23A}"/>
          </ac:cxnSpMkLst>
        </pc:cxnChg>
        <pc:cxnChg chg="add del mod">
          <ac:chgData name="Philippe Karan" userId="c2e8f618-9ffe-4e23-aa52-34539506ef1c" providerId="ADAL" clId="{E8F4D8F7-B644-4C90-B48F-865583813CD9}" dt="2023-04-23T23:54:06.227" v="13788" actId="478"/>
          <ac:cxnSpMkLst>
            <pc:docMk/>
            <pc:sldMk cId="2353615194" sldId="352"/>
            <ac:cxnSpMk id="72" creationId="{4B6819B6-9158-D274-81FC-A83D9B9C781E}"/>
          </ac:cxnSpMkLst>
        </pc:cxnChg>
        <pc:cxnChg chg="add del mod">
          <ac:chgData name="Philippe Karan" userId="c2e8f618-9ffe-4e23-aa52-34539506ef1c" providerId="ADAL" clId="{E8F4D8F7-B644-4C90-B48F-865583813CD9}" dt="2023-04-23T23:54:06.227" v="13788" actId="478"/>
          <ac:cxnSpMkLst>
            <pc:docMk/>
            <pc:sldMk cId="2353615194" sldId="352"/>
            <ac:cxnSpMk id="73" creationId="{D0759F61-8B7F-D056-F36B-A810AD6ECFF6}"/>
          </ac:cxnSpMkLst>
        </pc:cxnChg>
        <pc:cxnChg chg="add del mod">
          <ac:chgData name="Philippe Karan" userId="c2e8f618-9ffe-4e23-aa52-34539506ef1c" providerId="ADAL" clId="{E8F4D8F7-B644-4C90-B48F-865583813CD9}" dt="2023-04-23T23:54:06.227" v="13788" actId="478"/>
          <ac:cxnSpMkLst>
            <pc:docMk/>
            <pc:sldMk cId="2353615194" sldId="352"/>
            <ac:cxnSpMk id="74" creationId="{6F841F7E-9891-E56F-5A50-7DD4B2854F31}"/>
          </ac:cxnSpMkLst>
        </pc:cxnChg>
      </pc:sldChg>
      <pc:sldChg chg="add">
        <pc:chgData name="Philippe Karan" userId="c2e8f618-9ffe-4e23-aa52-34539506ef1c" providerId="ADAL" clId="{E8F4D8F7-B644-4C90-B48F-865583813CD9}" dt="2023-04-23T23:58:53.812" v="13901"/>
        <pc:sldMkLst>
          <pc:docMk/>
          <pc:sldMk cId="3335545792" sldId="353"/>
        </pc:sldMkLst>
      </pc:sldChg>
      <pc:sldChg chg="addSp delSp modSp add mod modAnim">
        <pc:chgData name="Philippe Karan" userId="c2e8f618-9ffe-4e23-aa52-34539506ef1c" providerId="ADAL" clId="{E8F4D8F7-B644-4C90-B48F-865583813CD9}" dt="2023-04-24T02:38:41.670" v="14404"/>
        <pc:sldMkLst>
          <pc:docMk/>
          <pc:sldMk cId="590935279" sldId="354"/>
        </pc:sldMkLst>
        <pc:spChg chg="mod">
          <ac:chgData name="Philippe Karan" userId="c2e8f618-9ffe-4e23-aa52-34539506ef1c" providerId="ADAL" clId="{E8F4D8F7-B644-4C90-B48F-865583813CD9}" dt="2023-04-24T02:37:34.881" v="14311" actId="20577"/>
          <ac:spMkLst>
            <pc:docMk/>
            <pc:sldMk cId="590935279" sldId="354"/>
            <ac:spMk id="2" creationId="{7BEE39D0-7888-3C2F-EEC5-F0F70F916254}"/>
          </ac:spMkLst>
        </pc:spChg>
        <pc:spChg chg="add mod">
          <ac:chgData name="Philippe Karan" userId="c2e8f618-9ffe-4e23-aa52-34539506ef1c" providerId="ADAL" clId="{E8F4D8F7-B644-4C90-B48F-865583813CD9}" dt="2023-04-24T02:38:24.617" v="14403" actId="20577"/>
          <ac:spMkLst>
            <pc:docMk/>
            <pc:sldMk cId="590935279" sldId="354"/>
            <ac:spMk id="3" creationId="{57BC4313-54BE-0954-66D4-32FF4FFE4CC2}"/>
          </ac:spMkLst>
        </pc:spChg>
        <pc:spChg chg="add mod">
          <ac:chgData name="Philippe Karan" userId="c2e8f618-9ffe-4e23-aa52-34539506ef1c" providerId="ADAL" clId="{E8F4D8F7-B644-4C90-B48F-865583813CD9}" dt="2023-04-24T02:37:54.477" v="14334" actId="1076"/>
          <ac:spMkLst>
            <pc:docMk/>
            <pc:sldMk cId="590935279" sldId="354"/>
            <ac:spMk id="5" creationId="{DBE529CE-EC57-156B-7A9E-E61C2EEA6766}"/>
          </ac:spMkLst>
        </pc:spChg>
        <pc:spChg chg="add mod">
          <ac:chgData name="Philippe Karan" userId="c2e8f618-9ffe-4e23-aa52-34539506ef1c" providerId="ADAL" clId="{E8F4D8F7-B644-4C90-B48F-865583813CD9}" dt="2023-04-24T02:37:54.477" v="14334" actId="1076"/>
          <ac:spMkLst>
            <pc:docMk/>
            <pc:sldMk cId="590935279" sldId="354"/>
            <ac:spMk id="6" creationId="{75D20D3D-D854-4254-E81E-6BD712BB4CF1}"/>
          </ac:spMkLst>
        </pc:spChg>
        <pc:spChg chg="add del mod">
          <ac:chgData name="Philippe Karan" userId="c2e8f618-9ffe-4e23-aa52-34539506ef1c" providerId="ADAL" clId="{E8F4D8F7-B644-4C90-B48F-865583813CD9}" dt="2023-04-24T02:28:15.069" v="14053" actId="478"/>
          <ac:spMkLst>
            <pc:docMk/>
            <pc:sldMk cId="590935279" sldId="354"/>
            <ac:spMk id="7" creationId="{BC150417-CEBB-EBCD-0717-583CFCC37BF2}"/>
          </ac:spMkLst>
        </pc:spChg>
        <pc:spChg chg="add mod">
          <ac:chgData name="Philippe Karan" userId="c2e8f618-9ffe-4e23-aa52-34539506ef1c" providerId="ADAL" clId="{E8F4D8F7-B644-4C90-B48F-865583813CD9}" dt="2023-04-24T02:38:04.055" v="14369" actId="1035"/>
          <ac:spMkLst>
            <pc:docMk/>
            <pc:sldMk cId="590935279" sldId="354"/>
            <ac:spMk id="10" creationId="{55D86EE8-E495-D135-2627-99CB880D325E}"/>
          </ac:spMkLst>
        </pc:spChg>
        <pc:spChg chg="add mod">
          <ac:chgData name="Philippe Karan" userId="c2e8f618-9ffe-4e23-aa52-34539506ef1c" providerId="ADAL" clId="{E8F4D8F7-B644-4C90-B48F-865583813CD9}" dt="2023-04-24T02:38:04.055" v="14369" actId="1035"/>
          <ac:spMkLst>
            <pc:docMk/>
            <pc:sldMk cId="590935279" sldId="354"/>
            <ac:spMk id="11" creationId="{C22A43B7-FEC4-9333-9735-4ECDD276A8B8}"/>
          </ac:spMkLst>
        </pc:spChg>
        <pc:spChg chg="add mod">
          <ac:chgData name="Philippe Karan" userId="c2e8f618-9ffe-4e23-aa52-34539506ef1c" providerId="ADAL" clId="{E8F4D8F7-B644-4C90-B48F-865583813CD9}" dt="2023-04-24T02:38:04.055" v="14369" actId="1035"/>
          <ac:spMkLst>
            <pc:docMk/>
            <pc:sldMk cId="590935279" sldId="354"/>
            <ac:spMk id="12" creationId="{39330DD4-3CF1-84D9-167B-95F4875C8EA8}"/>
          </ac:spMkLst>
        </pc:spChg>
        <pc:spChg chg="add mod">
          <ac:chgData name="Philippe Karan" userId="c2e8f618-9ffe-4e23-aa52-34539506ef1c" providerId="ADAL" clId="{E8F4D8F7-B644-4C90-B48F-865583813CD9}" dt="2023-04-24T02:38:04.055" v="14369" actId="1035"/>
          <ac:spMkLst>
            <pc:docMk/>
            <pc:sldMk cId="590935279" sldId="354"/>
            <ac:spMk id="14" creationId="{B5AEFE47-261E-3FB0-E85E-84065694416B}"/>
          </ac:spMkLst>
        </pc:spChg>
        <pc:spChg chg="add mod">
          <ac:chgData name="Philippe Karan" userId="c2e8f618-9ffe-4e23-aa52-34539506ef1c" providerId="ADAL" clId="{E8F4D8F7-B644-4C90-B48F-865583813CD9}" dt="2023-04-24T02:38:04.055" v="14369" actId="1035"/>
          <ac:spMkLst>
            <pc:docMk/>
            <pc:sldMk cId="590935279" sldId="354"/>
            <ac:spMk id="17" creationId="{F5687E45-833B-D2CD-263F-01FBA0544A08}"/>
          </ac:spMkLst>
        </pc:spChg>
        <pc:spChg chg="add mod">
          <ac:chgData name="Philippe Karan" userId="c2e8f618-9ffe-4e23-aa52-34539506ef1c" providerId="ADAL" clId="{E8F4D8F7-B644-4C90-B48F-865583813CD9}" dt="2023-04-24T02:38:04.055" v="14369" actId="1035"/>
          <ac:spMkLst>
            <pc:docMk/>
            <pc:sldMk cId="590935279" sldId="354"/>
            <ac:spMk id="18" creationId="{BE77A0C2-3B9E-5CC5-593F-6267F1E78758}"/>
          </ac:spMkLst>
        </pc:spChg>
        <pc:spChg chg="add mod">
          <ac:chgData name="Philippe Karan" userId="c2e8f618-9ffe-4e23-aa52-34539506ef1c" providerId="ADAL" clId="{E8F4D8F7-B644-4C90-B48F-865583813CD9}" dt="2023-04-24T02:38:04.055" v="14369" actId="1035"/>
          <ac:spMkLst>
            <pc:docMk/>
            <pc:sldMk cId="590935279" sldId="354"/>
            <ac:spMk id="22" creationId="{D825CF09-8CE4-1526-4990-997770A3A478}"/>
          </ac:spMkLst>
        </pc:spChg>
        <pc:spChg chg="add mod">
          <ac:chgData name="Philippe Karan" userId="c2e8f618-9ffe-4e23-aa52-34539506ef1c" providerId="ADAL" clId="{E8F4D8F7-B644-4C90-B48F-865583813CD9}" dt="2023-04-24T02:38:04.055" v="14369" actId="1035"/>
          <ac:spMkLst>
            <pc:docMk/>
            <pc:sldMk cId="590935279" sldId="354"/>
            <ac:spMk id="23" creationId="{60AC9D8D-92A5-438D-9BBC-EEB6A9D3E989}"/>
          </ac:spMkLst>
        </pc:spChg>
        <pc:spChg chg="add mod">
          <ac:chgData name="Philippe Karan" userId="c2e8f618-9ffe-4e23-aa52-34539506ef1c" providerId="ADAL" clId="{E8F4D8F7-B644-4C90-B48F-865583813CD9}" dt="2023-04-24T02:38:04.055" v="14369" actId="1035"/>
          <ac:spMkLst>
            <pc:docMk/>
            <pc:sldMk cId="590935279" sldId="354"/>
            <ac:spMk id="24" creationId="{E5230F96-B4ED-B86E-ED33-64155DE132DF}"/>
          </ac:spMkLst>
        </pc:spChg>
        <pc:spChg chg="add mod">
          <ac:chgData name="Philippe Karan" userId="c2e8f618-9ffe-4e23-aa52-34539506ef1c" providerId="ADAL" clId="{E8F4D8F7-B644-4C90-B48F-865583813CD9}" dt="2023-04-24T02:38:04.055" v="14369" actId="1035"/>
          <ac:spMkLst>
            <pc:docMk/>
            <pc:sldMk cId="590935279" sldId="354"/>
            <ac:spMk id="25" creationId="{09792554-7CD8-C727-199A-C85BED27CBA1}"/>
          </ac:spMkLst>
        </pc:spChg>
        <pc:spChg chg="add mod">
          <ac:chgData name="Philippe Karan" userId="c2e8f618-9ffe-4e23-aa52-34539506ef1c" providerId="ADAL" clId="{E8F4D8F7-B644-4C90-B48F-865583813CD9}" dt="2023-04-24T02:38:04.055" v="14369" actId="1035"/>
          <ac:spMkLst>
            <pc:docMk/>
            <pc:sldMk cId="590935279" sldId="354"/>
            <ac:spMk id="26" creationId="{80008C5E-E110-6835-78DB-E612F3E36226}"/>
          </ac:spMkLst>
        </pc:spChg>
        <pc:spChg chg="add mod">
          <ac:chgData name="Philippe Karan" userId="c2e8f618-9ffe-4e23-aa52-34539506ef1c" providerId="ADAL" clId="{E8F4D8F7-B644-4C90-B48F-865583813CD9}" dt="2023-04-24T02:38:04.055" v="14369" actId="1035"/>
          <ac:spMkLst>
            <pc:docMk/>
            <pc:sldMk cId="590935279" sldId="354"/>
            <ac:spMk id="27" creationId="{7E4FDD1D-A22B-1492-6A7C-1646CB9637DC}"/>
          </ac:spMkLst>
        </pc:spChg>
        <pc:spChg chg="mod">
          <ac:chgData name="Philippe Karan" userId="c2e8f618-9ffe-4e23-aa52-34539506ef1c" providerId="ADAL" clId="{E8F4D8F7-B644-4C90-B48F-865583813CD9}" dt="2023-04-24T02:29:57.354" v="14107"/>
          <ac:spMkLst>
            <pc:docMk/>
            <pc:sldMk cId="590935279" sldId="354"/>
            <ac:spMk id="30" creationId="{19D0EEE3-4E58-4A07-448C-041B3A9ADE66}"/>
          </ac:spMkLst>
        </pc:spChg>
        <pc:spChg chg="mod">
          <ac:chgData name="Philippe Karan" userId="c2e8f618-9ffe-4e23-aa52-34539506ef1c" providerId="ADAL" clId="{E8F4D8F7-B644-4C90-B48F-865583813CD9}" dt="2023-04-24T02:29:57.354" v="14107"/>
          <ac:spMkLst>
            <pc:docMk/>
            <pc:sldMk cId="590935279" sldId="354"/>
            <ac:spMk id="31" creationId="{CDE5A8DC-0BEB-208B-1E8D-FE71B578E27F}"/>
          </ac:spMkLst>
        </pc:spChg>
        <pc:spChg chg="mod">
          <ac:chgData name="Philippe Karan" userId="c2e8f618-9ffe-4e23-aa52-34539506ef1c" providerId="ADAL" clId="{E8F4D8F7-B644-4C90-B48F-865583813CD9}" dt="2023-04-24T02:29:57.354" v="14107"/>
          <ac:spMkLst>
            <pc:docMk/>
            <pc:sldMk cId="590935279" sldId="354"/>
            <ac:spMk id="32" creationId="{1AC0DD81-4FE4-A1DF-01D8-97ECAE13C618}"/>
          </ac:spMkLst>
        </pc:spChg>
        <pc:spChg chg="mod">
          <ac:chgData name="Philippe Karan" userId="c2e8f618-9ffe-4e23-aa52-34539506ef1c" providerId="ADAL" clId="{E8F4D8F7-B644-4C90-B48F-865583813CD9}" dt="2023-04-24T02:29:57.354" v="14107"/>
          <ac:spMkLst>
            <pc:docMk/>
            <pc:sldMk cId="590935279" sldId="354"/>
            <ac:spMk id="33" creationId="{AFB24ACA-BA61-DB64-47E3-924021B15811}"/>
          </ac:spMkLst>
        </pc:spChg>
        <pc:spChg chg="mod">
          <ac:chgData name="Philippe Karan" userId="c2e8f618-9ffe-4e23-aa52-34539506ef1c" providerId="ADAL" clId="{E8F4D8F7-B644-4C90-B48F-865583813CD9}" dt="2023-04-24T02:29:57.354" v="14107"/>
          <ac:spMkLst>
            <pc:docMk/>
            <pc:sldMk cId="590935279" sldId="354"/>
            <ac:spMk id="34" creationId="{AA856E0B-4300-FC0F-5DE3-39E540577683}"/>
          </ac:spMkLst>
        </pc:spChg>
        <pc:spChg chg="mod">
          <ac:chgData name="Philippe Karan" userId="c2e8f618-9ffe-4e23-aa52-34539506ef1c" providerId="ADAL" clId="{E8F4D8F7-B644-4C90-B48F-865583813CD9}" dt="2023-04-24T02:29:57.354" v="14107"/>
          <ac:spMkLst>
            <pc:docMk/>
            <pc:sldMk cId="590935279" sldId="354"/>
            <ac:spMk id="35" creationId="{F5895BCA-6C08-194C-6D84-798C0E46F267}"/>
          </ac:spMkLst>
        </pc:spChg>
        <pc:spChg chg="mod">
          <ac:chgData name="Philippe Karan" userId="c2e8f618-9ffe-4e23-aa52-34539506ef1c" providerId="ADAL" clId="{E8F4D8F7-B644-4C90-B48F-865583813CD9}" dt="2023-04-24T02:29:57.354" v="14107"/>
          <ac:spMkLst>
            <pc:docMk/>
            <pc:sldMk cId="590935279" sldId="354"/>
            <ac:spMk id="36" creationId="{AA8B3477-E05F-A50D-607A-6E3517BF8174}"/>
          </ac:spMkLst>
        </pc:spChg>
        <pc:spChg chg="mod">
          <ac:chgData name="Philippe Karan" userId="c2e8f618-9ffe-4e23-aa52-34539506ef1c" providerId="ADAL" clId="{E8F4D8F7-B644-4C90-B48F-865583813CD9}" dt="2023-04-24T02:29:57.354" v="14107"/>
          <ac:spMkLst>
            <pc:docMk/>
            <pc:sldMk cId="590935279" sldId="354"/>
            <ac:spMk id="37" creationId="{2052111B-50C2-E12F-6144-98A811CADA92}"/>
          </ac:spMkLst>
        </pc:spChg>
        <pc:spChg chg="add mod">
          <ac:chgData name="Philippe Karan" userId="c2e8f618-9ffe-4e23-aa52-34539506ef1c" providerId="ADAL" clId="{E8F4D8F7-B644-4C90-B48F-865583813CD9}" dt="2023-04-24T02:38:04.055" v="14369" actId="1035"/>
          <ac:spMkLst>
            <pc:docMk/>
            <pc:sldMk cId="590935279" sldId="354"/>
            <ac:spMk id="41" creationId="{CCCB77B8-62BF-F136-63CD-53731AD53DAD}"/>
          </ac:spMkLst>
        </pc:spChg>
        <pc:spChg chg="add mod">
          <ac:chgData name="Philippe Karan" userId="c2e8f618-9ffe-4e23-aa52-34539506ef1c" providerId="ADAL" clId="{E8F4D8F7-B644-4C90-B48F-865583813CD9}" dt="2023-04-24T02:38:04.055" v="14369" actId="1035"/>
          <ac:spMkLst>
            <pc:docMk/>
            <pc:sldMk cId="590935279" sldId="354"/>
            <ac:spMk id="42" creationId="{E51A7433-85B8-683E-FECA-E6C72E5FC5E9}"/>
          </ac:spMkLst>
        </pc:spChg>
        <pc:spChg chg="add mod">
          <ac:chgData name="Philippe Karan" userId="c2e8f618-9ffe-4e23-aa52-34539506ef1c" providerId="ADAL" clId="{E8F4D8F7-B644-4C90-B48F-865583813CD9}" dt="2023-04-24T02:38:04.055" v="14369" actId="1035"/>
          <ac:spMkLst>
            <pc:docMk/>
            <pc:sldMk cId="590935279" sldId="354"/>
            <ac:spMk id="43" creationId="{3A30B7EC-D2A2-5722-2448-7875112BFB86}"/>
          </ac:spMkLst>
        </pc:spChg>
        <pc:spChg chg="add mod">
          <ac:chgData name="Philippe Karan" userId="c2e8f618-9ffe-4e23-aa52-34539506ef1c" providerId="ADAL" clId="{E8F4D8F7-B644-4C90-B48F-865583813CD9}" dt="2023-04-24T02:38:04.055" v="14369" actId="1035"/>
          <ac:spMkLst>
            <pc:docMk/>
            <pc:sldMk cId="590935279" sldId="354"/>
            <ac:spMk id="44" creationId="{ED9D6BDC-7B2E-CCE6-272B-FC5FA0E33E14}"/>
          </ac:spMkLst>
        </pc:spChg>
        <pc:spChg chg="mod">
          <ac:chgData name="Philippe Karan" userId="c2e8f618-9ffe-4e23-aa52-34539506ef1c" providerId="ADAL" clId="{E8F4D8F7-B644-4C90-B48F-865583813CD9}" dt="2023-04-24T02:29:57.354" v="14107"/>
          <ac:spMkLst>
            <pc:docMk/>
            <pc:sldMk cId="590935279" sldId="354"/>
            <ac:spMk id="47" creationId="{F5B4B655-2FCC-F42A-F011-978FF5ABA55F}"/>
          </ac:spMkLst>
        </pc:spChg>
        <pc:spChg chg="mod">
          <ac:chgData name="Philippe Karan" userId="c2e8f618-9ffe-4e23-aa52-34539506ef1c" providerId="ADAL" clId="{E8F4D8F7-B644-4C90-B48F-865583813CD9}" dt="2023-04-24T02:29:57.354" v="14107"/>
          <ac:spMkLst>
            <pc:docMk/>
            <pc:sldMk cId="590935279" sldId="354"/>
            <ac:spMk id="48" creationId="{568DE2C8-52AB-33CE-211B-3B348446002B}"/>
          </ac:spMkLst>
        </pc:spChg>
        <pc:spChg chg="mod">
          <ac:chgData name="Philippe Karan" userId="c2e8f618-9ffe-4e23-aa52-34539506ef1c" providerId="ADAL" clId="{E8F4D8F7-B644-4C90-B48F-865583813CD9}" dt="2023-04-24T02:29:57.354" v="14107"/>
          <ac:spMkLst>
            <pc:docMk/>
            <pc:sldMk cId="590935279" sldId="354"/>
            <ac:spMk id="49" creationId="{CFE724B8-45B2-865E-DB44-EBF3887E4FDE}"/>
          </ac:spMkLst>
        </pc:spChg>
        <pc:spChg chg="mod">
          <ac:chgData name="Philippe Karan" userId="c2e8f618-9ffe-4e23-aa52-34539506ef1c" providerId="ADAL" clId="{E8F4D8F7-B644-4C90-B48F-865583813CD9}" dt="2023-04-24T02:29:57.354" v="14107"/>
          <ac:spMkLst>
            <pc:docMk/>
            <pc:sldMk cId="590935279" sldId="354"/>
            <ac:spMk id="50" creationId="{4A30AA65-43E1-97C8-C5DB-BE2ED2D5CA9B}"/>
          </ac:spMkLst>
        </pc:spChg>
        <pc:spChg chg="mod">
          <ac:chgData name="Philippe Karan" userId="c2e8f618-9ffe-4e23-aa52-34539506ef1c" providerId="ADAL" clId="{E8F4D8F7-B644-4C90-B48F-865583813CD9}" dt="2023-04-24T02:29:57.354" v="14107"/>
          <ac:spMkLst>
            <pc:docMk/>
            <pc:sldMk cId="590935279" sldId="354"/>
            <ac:spMk id="51" creationId="{EE722D19-7D64-0A94-472C-4B5063E4B81A}"/>
          </ac:spMkLst>
        </pc:spChg>
        <pc:spChg chg="add mod">
          <ac:chgData name="Philippe Karan" userId="c2e8f618-9ffe-4e23-aa52-34539506ef1c" providerId="ADAL" clId="{E8F4D8F7-B644-4C90-B48F-865583813CD9}" dt="2023-04-24T02:38:04.055" v="14369" actId="1035"/>
          <ac:spMkLst>
            <pc:docMk/>
            <pc:sldMk cId="590935279" sldId="354"/>
            <ac:spMk id="53" creationId="{603690F1-284D-25BA-2789-99170818D52E}"/>
          </ac:spMkLst>
        </pc:spChg>
        <pc:spChg chg="del mod">
          <ac:chgData name="Philippe Karan" userId="c2e8f618-9ffe-4e23-aa52-34539506ef1c" providerId="ADAL" clId="{E8F4D8F7-B644-4C90-B48F-865583813CD9}" dt="2023-04-24T02:37:37.557" v="14312" actId="478"/>
          <ac:spMkLst>
            <pc:docMk/>
            <pc:sldMk cId="590935279" sldId="354"/>
            <ac:spMk id="84" creationId="{B5692DAD-72C1-BAD0-2A60-4024E8E29D93}"/>
          </ac:spMkLst>
        </pc:spChg>
        <pc:grpChg chg="add mod">
          <ac:chgData name="Philippe Karan" userId="c2e8f618-9ffe-4e23-aa52-34539506ef1c" providerId="ADAL" clId="{E8F4D8F7-B644-4C90-B48F-865583813CD9}" dt="2023-04-24T02:38:04.055" v="14369" actId="1035"/>
          <ac:grpSpMkLst>
            <pc:docMk/>
            <pc:sldMk cId="590935279" sldId="354"/>
            <ac:grpSpMk id="29" creationId="{F8D43079-BEF9-95F4-BBEE-1517AE30DF4A}"/>
          </ac:grpSpMkLst>
        </pc:grpChg>
        <pc:grpChg chg="add mod">
          <ac:chgData name="Philippe Karan" userId="c2e8f618-9ffe-4e23-aa52-34539506ef1c" providerId="ADAL" clId="{E8F4D8F7-B644-4C90-B48F-865583813CD9}" dt="2023-04-24T02:38:04.055" v="14369" actId="1035"/>
          <ac:grpSpMkLst>
            <pc:docMk/>
            <pc:sldMk cId="590935279" sldId="354"/>
            <ac:grpSpMk id="46" creationId="{D0B21AAC-1348-5C78-BD9C-F5E419E0303B}"/>
          </ac:grpSpMkLst>
        </pc:grpChg>
        <pc:picChg chg="del">
          <ac:chgData name="Philippe Karan" userId="c2e8f618-9ffe-4e23-aa52-34539506ef1c" providerId="ADAL" clId="{E8F4D8F7-B644-4C90-B48F-865583813CD9}" dt="2023-04-24T02:24:31.566" v="13903" actId="478"/>
          <ac:picMkLst>
            <pc:docMk/>
            <pc:sldMk cId="590935279" sldId="354"/>
            <ac:picMk id="83" creationId="{60AC82EE-AD73-480A-E345-ACBABEC3245E}"/>
          </ac:picMkLst>
        </pc:picChg>
        <pc:cxnChg chg="add mod">
          <ac:chgData name="Philippe Karan" userId="c2e8f618-9ffe-4e23-aa52-34539506ef1c" providerId="ADAL" clId="{E8F4D8F7-B644-4C90-B48F-865583813CD9}" dt="2023-04-24T02:38:04.055" v="14369" actId="1035"/>
          <ac:cxnSpMkLst>
            <pc:docMk/>
            <pc:sldMk cId="590935279" sldId="354"/>
            <ac:cxnSpMk id="8" creationId="{5204BDFC-ADBE-8BB4-42BE-24FE9D63BAD1}"/>
          </ac:cxnSpMkLst>
        </pc:cxnChg>
        <pc:cxnChg chg="add mod">
          <ac:chgData name="Philippe Karan" userId="c2e8f618-9ffe-4e23-aa52-34539506ef1c" providerId="ADAL" clId="{E8F4D8F7-B644-4C90-B48F-865583813CD9}" dt="2023-04-24T02:38:04.055" v="14369" actId="1035"/>
          <ac:cxnSpMkLst>
            <pc:docMk/>
            <pc:sldMk cId="590935279" sldId="354"/>
            <ac:cxnSpMk id="9" creationId="{18B88773-DA39-CCC5-DB5C-C9F4B08E5B16}"/>
          </ac:cxnSpMkLst>
        </pc:cxnChg>
        <pc:cxnChg chg="add mod">
          <ac:chgData name="Philippe Karan" userId="c2e8f618-9ffe-4e23-aa52-34539506ef1c" providerId="ADAL" clId="{E8F4D8F7-B644-4C90-B48F-865583813CD9}" dt="2023-04-24T02:38:04.055" v="14369" actId="1035"/>
          <ac:cxnSpMkLst>
            <pc:docMk/>
            <pc:sldMk cId="590935279" sldId="354"/>
            <ac:cxnSpMk id="13" creationId="{5674D983-87A6-F545-945C-0B9A10C865DC}"/>
          </ac:cxnSpMkLst>
        </pc:cxnChg>
        <pc:cxnChg chg="add mod">
          <ac:chgData name="Philippe Karan" userId="c2e8f618-9ffe-4e23-aa52-34539506ef1c" providerId="ADAL" clId="{E8F4D8F7-B644-4C90-B48F-865583813CD9}" dt="2023-04-24T02:38:04.055" v="14369" actId="1035"/>
          <ac:cxnSpMkLst>
            <pc:docMk/>
            <pc:sldMk cId="590935279" sldId="354"/>
            <ac:cxnSpMk id="15" creationId="{C29A9E83-C764-A127-9C77-16BD9E4E2DD1}"/>
          </ac:cxnSpMkLst>
        </pc:cxnChg>
        <pc:cxnChg chg="add mod">
          <ac:chgData name="Philippe Karan" userId="c2e8f618-9ffe-4e23-aa52-34539506ef1c" providerId="ADAL" clId="{E8F4D8F7-B644-4C90-B48F-865583813CD9}" dt="2023-04-24T02:38:04.055" v="14369" actId="1035"/>
          <ac:cxnSpMkLst>
            <pc:docMk/>
            <pc:sldMk cId="590935279" sldId="354"/>
            <ac:cxnSpMk id="16" creationId="{74C3D0C8-83C5-74A3-A6A7-1FD27B63A592}"/>
          </ac:cxnSpMkLst>
        </pc:cxnChg>
        <pc:cxnChg chg="add mod">
          <ac:chgData name="Philippe Karan" userId="c2e8f618-9ffe-4e23-aa52-34539506ef1c" providerId="ADAL" clId="{E8F4D8F7-B644-4C90-B48F-865583813CD9}" dt="2023-04-24T02:38:04.055" v="14369" actId="1035"/>
          <ac:cxnSpMkLst>
            <pc:docMk/>
            <pc:sldMk cId="590935279" sldId="354"/>
            <ac:cxnSpMk id="19" creationId="{01F93C39-5B66-A02E-1A11-049F4EC6E98C}"/>
          </ac:cxnSpMkLst>
        </pc:cxnChg>
        <pc:cxnChg chg="add mod">
          <ac:chgData name="Philippe Karan" userId="c2e8f618-9ffe-4e23-aa52-34539506ef1c" providerId="ADAL" clId="{E8F4D8F7-B644-4C90-B48F-865583813CD9}" dt="2023-04-24T02:38:04.055" v="14369" actId="1035"/>
          <ac:cxnSpMkLst>
            <pc:docMk/>
            <pc:sldMk cId="590935279" sldId="354"/>
            <ac:cxnSpMk id="20" creationId="{261CB0E1-19AD-74AD-DE00-2116BEB1AF09}"/>
          </ac:cxnSpMkLst>
        </pc:cxnChg>
        <pc:cxnChg chg="add mod">
          <ac:chgData name="Philippe Karan" userId="c2e8f618-9ffe-4e23-aa52-34539506ef1c" providerId="ADAL" clId="{E8F4D8F7-B644-4C90-B48F-865583813CD9}" dt="2023-04-24T02:38:04.055" v="14369" actId="1035"/>
          <ac:cxnSpMkLst>
            <pc:docMk/>
            <pc:sldMk cId="590935279" sldId="354"/>
            <ac:cxnSpMk id="21" creationId="{83325901-3190-1CAA-B675-B2B1D8487963}"/>
          </ac:cxnSpMkLst>
        </pc:cxnChg>
        <pc:cxnChg chg="add mod">
          <ac:chgData name="Philippe Karan" userId="c2e8f618-9ffe-4e23-aa52-34539506ef1c" providerId="ADAL" clId="{E8F4D8F7-B644-4C90-B48F-865583813CD9}" dt="2023-04-24T02:38:04.055" v="14369" actId="1035"/>
          <ac:cxnSpMkLst>
            <pc:docMk/>
            <pc:sldMk cId="590935279" sldId="354"/>
            <ac:cxnSpMk id="28" creationId="{B34A76C7-D868-8507-704E-1AB4589F31AD}"/>
          </ac:cxnSpMkLst>
        </pc:cxnChg>
        <pc:cxnChg chg="add mod">
          <ac:chgData name="Philippe Karan" userId="c2e8f618-9ffe-4e23-aa52-34539506ef1c" providerId="ADAL" clId="{E8F4D8F7-B644-4C90-B48F-865583813CD9}" dt="2023-04-24T02:38:04.055" v="14369" actId="1035"/>
          <ac:cxnSpMkLst>
            <pc:docMk/>
            <pc:sldMk cId="590935279" sldId="354"/>
            <ac:cxnSpMk id="38" creationId="{E93C7EB4-4DD2-10F0-2E29-4B3B8BD4BEA6}"/>
          </ac:cxnSpMkLst>
        </pc:cxnChg>
        <pc:cxnChg chg="add mod">
          <ac:chgData name="Philippe Karan" userId="c2e8f618-9ffe-4e23-aa52-34539506ef1c" providerId="ADAL" clId="{E8F4D8F7-B644-4C90-B48F-865583813CD9}" dt="2023-04-24T02:38:04.055" v="14369" actId="1035"/>
          <ac:cxnSpMkLst>
            <pc:docMk/>
            <pc:sldMk cId="590935279" sldId="354"/>
            <ac:cxnSpMk id="39" creationId="{38771849-F892-3799-5FFD-12C434AE9ABB}"/>
          </ac:cxnSpMkLst>
        </pc:cxnChg>
        <pc:cxnChg chg="add mod">
          <ac:chgData name="Philippe Karan" userId="c2e8f618-9ffe-4e23-aa52-34539506ef1c" providerId="ADAL" clId="{E8F4D8F7-B644-4C90-B48F-865583813CD9}" dt="2023-04-24T02:38:04.055" v="14369" actId="1035"/>
          <ac:cxnSpMkLst>
            <pc:docMk/>
            <pc:sldMk cId="590935279" sldId="354"/>
            <ac:cxnSpMk id="40" creationId="{ABE0DAAD-9E21-C4A4-06FC-4F34E29B4A0B}"/>
          </ac:cxnSpMkLst>
        </pc:cxnChg>
        <pc:cxnChg chg="add mod">
          <ac:chgData name="Philippe Karan" userId="c2e8f618-9ffe-4e23-aa52-34539506ef1c" providerId="ADAL" clId="{E8F4D8F7-B644-4C90-B48F-865583813CD9}" dt="2023-04-24T02:38:04.055" v="14369" actId="1035"/>
          <ac:cxnSpMkLst>
            <pc:docMk/>
            <pc:sldMk cId="590935279" sldId="354"/>
            <ac:cxnSpMk id="45" creationId="{738111A7-F31B-4AA2-77F7-2A516072EBF2}"/>
          </ac:cxnSpMkLst>
        </pc:cxnChg>
        <pc:cxnChg chg="mod">
          <ac:chgData name="Philippe Karan" userId="c2e8f618-9ffe-4e23-aa52-34539506ef1c" providerId="ADAL" clId="{E8F4D8F7-B644-4C90-B48F-865583813CD9}" dt="2023-04-24T02:29:57.354" v="14107"/>
          <ac:cxnSpMkLst>
            <pc:docMk/>
            <pc:sldMk cId="590935279" sldId="354"/>
            <ac:cxnSpMk id="52" creationId="{0D0079F1-0544-04FE-352C-4BD1003C8386}"/>
          </ac:cxnSpMkLst>
        </pc:cxnChg>
      </pc:sldChg>
      <pc:sldChg chg="addSp delSp modSp add mod delAnim modAnim">
        <pc:chgData name="Philippe Karan" userId="c2e8f618-9ffe-4e23-aa52-34539506ef1c" providerId="ADAL" clId="{E8F4D8F7-B644-4C90-B48F-865583813CD9}" dt="2023-04-24T11:37:45.817" v="14839" actId="20577"/>
        <pc:sldMkLst>
          <pc:docMk/>
          <pc:sldMk cId="49927781" sldId="355"/>
        </pc:sldMkLst>
        <pc:spChg chg="mod">
          <ac:chgData name="Philippe Karan" userId="c2e8f618-9ffe-4e23-aa52-34539506ef1c" providerId="ADAL" clId="{E8F4D8F7-B644-4C90-B48F-865583813CD9}" dt="2023-04-24T02:38:58.597" v="14430" actId="20577"/>
          <ac:spMkLst>
            <pc:docMk/>
            <pc:sldMk cId="49927781" sldId="355"/>
            <ac:spMk id="2" creationId="{7BEE39D0-7888-3C2F-EEC5-F0F70F916254}"/>
          </ac:spMkLst>
        </pc:spChg>
        <pc:spChg chg="mod">
          <ac:chgData name="Philippe Karan" userId="c2e8f618-9ffe-4e23-aa52-34539506ef1c" providerId="ADAL" clId="{E8F4D8F7-B644-4C90-B48F-865583813CD9}" dt="2023-04-24T02:39:40.681" v="14448"/>
          <ac:spMkLst>
            <pc:docMk/>
            <pc:sldMk cId="49927781" sldId="355"/>
            <ac:spMk id="5" creationId="{B09E272B-C3A5-5E3F-DBCF-8C0BF4245281}"/>
          </ac:spMkLst>
        </pc:spChg>
        <pc:spChg chg="mod">
          <ac:chgData name="Philippe Karan" userId="c2e8f618-9ffe-4e23-aa52-34539506ef1c" providerId="ADAL" clId="{E8F4D8F7-B644-4C90-B48F-865583813CD9}" dt="2023-04-24T02:39:40.681" v="14448"/>
          <ac:spMkLst>
            <pc:docMk/>
            <pc:sldMk cId="49927781" sldId="355"/>
            <ac:spMk id="9" creationId="{E8847545-396A-879D-A37A-6754A13341ED}"/>
          </ac:spMkLst>
        </pc:spChg>
        <pc:spChg chg="mod">
          <ac:chgData name="Philippe Karan" userId="c2e8f618-9ffe-4e23-aa52-34539506ef1c" providerId="ADAL" clId="{E8F4D8F7-B644-4C90-B48F-865583813CD9}" dt="2023-04-24T02:39:40.681" v="14448"/>
          <ac:spMkLst>
            <pc:docMk/>
            <pc:sldMk cId="49927781" sldId="355"/>
            <ac:spMk id="10" creationId="{6E160681-BD45-BAAF-A511-47E196348001}"/>
          </ac:spMkLst>
        </pc:spChg>
        <pc:spChg chg="add mod">
          <ac:chgData name="Philippe Karan" userId="c2e8f618-9ffe-4e23-aa52-34539506ef1c" providerId="ADAL" clId="{E8F4D8F7-B644-4C90-B48F-865583813CD9}" dt="2023-04-24T11:30:59.290" v="14784" actId="1038"/>
          <ac:spMkLst>
            <pc:docMk/>
            <pc:sldMk cId="49927781" sldId="355"/>
            <ac:spMk id="11" creationId="{CABAEEBE-4309-2E74-2DB7-FF6DD0E687AE}"/>
          </ac:spMkLst>
        </pc:spChg>
        <pc:spChg chg="mod">
          <ac:chgData name="Philippe Karan" userId="c2e8f618-9ffe-4e23-aa52-34539506ef1c" providerId="ADAL" clId="{E8F4D8F7-B644-4C90-B48F-865583813CD9}" dt="2023-04-24T02:39:40.681" v="14448"/>
          <ac:spMkLst>
            <pc:docMk/>
            <pc:sldMk cId="49927781" sldId="355"/>
            <ac:spMk id="13" creationId="{8E9DE522-B5F7-3CD5-EBD9-7435F4240326}"/>
          </ac:spMkLst>
        </pc:spChg>
        <pc:spChg chg="mod">
          <ac:chgData name="Philippe Karan" userId="c2e8f618-9ffe-4e23-aa52-34539506ef1c" providerId="ADAL" clId="{E8F4D8F7-B644-4C90-B48F-865583813CD9}" dt="2023-04-24T02:39:40.681" v="14448"/>
          <ac:spMkLst>
            <pc:docMk/>
            <pc:sldMk cId="49927781" sldId="355"/>
            <ac:spMk id="17" creationId="{35ECC1B0-BD50-E7C1-8B7C-D8A0893F0C4C}"/>
          </ac:spMkLst>
        </pc:spChg>
        <pc:spChg chg="mod">
          <ac:chgData name="Philippe Karan" userId="c2e8f618-9ffe-4e23-aa52-34539506ef1c" providerId="ADAL" clId="{E8F4D8F7-B644-4C90-B48F-865583813CD9}" dt="2023-04-24T02:39:40.681" v="14448"/>
          <ac:spMkLst>
            <pc:docMk/>
            <pc:sldMk cId="49927781" sldId="355"/>
            <ac:spMk id="18" creationId="{5BC52CF5-5282-F355-5CF6-142B4830E194}"/>
          </ac:spMkLst>
        </pc:spChg>
        <pc:spChg chg="mod">
          <ac:chgData name="Philippe Karan" userId="c2e8f618-9ffe-4e23-aa52-34539506ef1c" providerId="ADAL" clId="{E8F4D8F7-B644-4C90-B48F-865583813CD9}" dt="2023-04-24T02:39:40.681" v="14448"/>
          <ac:spMkLst>
            <pc:docMk/>
            <pc:sldMk cId="49927781" sldId="355"/>
            <ac:spMk id="20" creationId="{C2765FA3-BD93-4029-C05E-631D541DA54C}"/>
          </ac:spMkLst>
        </pc:spChg>
        <pc:spChg chg="mod">
          <ac:chgData name="Philippe Karan" userId="c2e8f618-9ffe-4e23-aa52-34539506ef1c" providerId="ADAL" clId="{E8F4D8F7-B644-4C90-B48F-865583813CD9}" dt="2023-04-24T02:39:40.681" v="14448"/>
          <ac:spMkLst>
            <pc:docMk/>
            <pc:sldMk cId="49927781" sldId="355"/>
            <ac:spMk id="24" creationId="{8512A118-D229-DDFB-E00A-A95B84386403}"/>
          </ac:spMkLst>
        </pc:spChg>
        <pc:spChg chg="mod">
          <ac:chgData name="Philippe Karan" userId="c2e8f618-9ffe-4e23-aa52-34539506ef1c" providerId="ADAL" clId="{E8F4D8F7-B644-4C90-B48F-865583813CD9}" dt="2023-04-24T02:39:40.681" v="14448"/>
          <ac:spMkLst>
            <pc:docMk/>
            <pc:sldMk cId="49927781" sldId="355"/>
            <ac:spMk id="25" creationId="{1CF74F25-A54B-D160-F6F4-E3B41116F937}"/>
          </ac:spMkLst>
        </pc:spChg>
        <pc:spChg chg="mod">
          <ac:chgData name="Philippe Karan" userId="c2e8f618-9ffe-4e23-aa52-34539506ef1c" providerId="ADAL" clId="{E8F4D8F7-B644-4C90-B48F-865583813CD9}" dt="2023-04-24T02:39:40.681" v="14448"/>
          <ac:spMkLst>
            <pc:docMk/>
            <pc:sldMk cId="49927781" sldId="355"/>
            <ac:spMk id="27" creationId="{F32A0189-7939-5F53-1D0E-A60B69E08188}"/>
          </ac:spMkLst>
        </pc:spChg>
        <pc:spChg chg="mod">
          <ac:chgData name="Philippe Karan" userId="c2e8f618-9ffe-4e23-aa52-34539506ef1c" providerId="ADAL" clId="{E8F4D8F7-B644-4C90-B48F-865583813CD9}" dt="2023-04-24T02:39:40.681" v="14448"/>
          <ac:spMkLst>
            <pc:docMk/>
            <pc:sldMk cId="49927781" sldId="355"/>
            <ac:spMk id="31" creationId="{9AC736AC-1CAE-8FE0-B291-F4FB056084FC}"/>
          </ac:spMkLst>
        </pc:spChg>
        <pc:spChg chg="mod">
          <ac:chgData name="Philippe Karan" userId="c2e8f618-9ffe-4e23-aa52-34539506ef1c" providerId="ADAL" clId="{E8F4D8F7-B644-4C90-B48F-865583813CD9}" dt="2023-04-24T02:39:40.681" v="14448"/>
          <ac:spMkLst>
            <pc:docMk/>
            <pc:sldMk cId="49927781" sldId="355"/>
            <ac:spMk id="32" creationId="{B9CCDB7A-23A3-D09F-3182-FA48216623A7}"/>
          </ac:spMkLst>
        </pc:spChg>
        <pc:spChg chg="mod">
          <ac:chgData name="Philippe Karan" userId="c2e8f618-9ffe-4e23-aa52-34539506ef1c" providerId="ADAL" clId="{E8F4D8F7-B644-4C90-B48F-865583813CD9}" dt="2023-04-24T02:39:40.681" v="14448"/>
          <ac:spMkLst>
            <pc:docMk/>
            <pc:sldMk cId="49927781" sldId="355"/>
            <ac:spMk id="34" creationId="{E5CE69B2-7D75-1837-0AF1-B90B60294D21}"/>
          </ac:spMkLst>
        </pc:spChg>
        <pc:spChg chg="mod">
          <ac:chgData name="Philippe Karan" userId="c2e8f618-9ffe-4e23-aa52-34539506ef1c" providerId="ADAL" clId="{E8F4D8F7-B644-4C90-B48F-865583813CD9}" dt="2023-04-24T02:39:40.681" v="14448"/>
          <ac:spMkLst>
            <pc:docMk/>
            <pc:sldMk cId="49927781" sldId="355"/>
            <ac:spMk id="38" creationId="{67D2124C-E9FC-114C-7049-424F3C576988}"/>
          </ac:spMkLst>
        </pc:spChg>
        <pc:spChg chg="mod">
          <ac:chgData name="Philippe Karan" userId="c2e8f618-9ffe-4e23-aa52-34539506ef1c" providerId="ADAL" clId="{E8F4D8F7-B644-4C90-B48F-865583813CD9}" dt="2023-04-24T02:39:40.681" v="14448"/>
          <ac:spMkLst>
            <pc:docMk/>
            <pc:sldMk cId="49927781" sldId="355"/>
            <ac:spMk id="39" creationId="{C0D7595D-99EC-811E-4EF8-CE25555F9B37}"/>
          </ac:spMkLst>
        </pc:spChg>
        <pc:spChg chg="mod">
          <ac:chgData name="Philippe Karan" userId="c2e8f618-9ffe-4e23-aa52-34539506ef1c" providerId="ADAL" clId="{E8F4D8F7-B644-4C90-B48F-865583813CD9}" dt="2023-04-24T02:39:40.681" v="14448"/>
          <ac:spMkLst>
            <pc:docMk/>
            <pc:sldMk cId="49927781" sldId="355"/>
            <ac:spMk id="41" creationId="{351AEF2B-4057-79E3-5280-374F242E436B}"/>
          </ac:spMkLst>
        </pc:spChg>
        <pc:spChg chg="mod">
          <ac:chgData name="Philippe Karan" userId="c2e8f618-9ffe-4e23-aa52-34539506ef1c" providerId="ADAL" clId="{E8F4D8F7-B644-4C90-B48F-865583813CD9}" dt="2023-04-24T02:39:40.681" v="14448"/>
          <ac:spMkLst>
            <pc:docMk/>
            <pc:sldMk cId="49927781" sldId="355"/>
            <ac:spMk id="45" creationId="{8E91A929-689F-6246-1172-010390F38078}"/>
          </ac:spMkLst>
        </pc:spChg>
        <pc:spChg chg="mod">
          <ac:chgData name="Philippe Karan" userId="c2e8f618-9ffe-4e23-aa52-34539506ef1c" providerId="ADAL" clId="{E8F4D8F7-B644-4C90-B48F-865583813CD9}" dt="2023-04-24T02:39:40.681" v="14448"/>
          <ac:spMkLst>
            <pc:docMk/>
            <pc:sldMk cId="49927781" sldId="355"/>
            <ac:spMk id="46" creationId="{F5E85B05-A41F-FA6A-BC3C-27D1F6F24251}"/>
          </ac:spMkLst>
        </pc:spChg>
        <pc:spChg chg="mod">
          <ac:chgData name="Philippe Karan" userId="c2e8f618-9ffe-4e23-aa52-34539506ef1c" providerId="ADAL" clId="{E8F4D8F7-B644-4C90-B48F-865583813CD9}" dt="2023-04-24T02:39:40.681" v="14448"/>
          <ac:spMkLst>
            <pc:docMk/>
            <pc:sldMk cId="49927781" sldId="355"/>
            <ac:spMk id="48" creationId="{034E0859-3B79-8A3C-8B52-E6B5B2FC3E11}"/>
          </ac:spMkLst>
        </pc:spChg>
        <pc:spChg chg="mod">
          <ac:chgData name="Philippe Karan" userId="c2e8f618-9ffe-4e23-aa52-34539506ef1c" providerId="ADAL" clId="{E8F4D8F7-B644-4C90-B48F-865583813CD9}" dt="2023-04-24T02:39:40.681" v="14448"/>
          <ac:spMkLst>
            <pc:docMk/>
            <pc:sldMk cId="49927781" sldId="355"/>
            <ac:spMk id="52" creationId="{046D6502-F5D2-B294-E4F4-EED1BB52579C}"/>
          </ac:spMkLst>
        </pc:spChg>
        <pc:spChg chg="mod">
          <ac:chgData name="Philippe Karan" userId="c2e8f618-9ffe-4e23-aa52-34539506ef1c" providerId="ADAL" clId="{E8F4D8F7-B644-4C90-B48F-865583813CD9}" dt="2023-04-24T02:39:40.681" v="14448"/>
          <ac:spMkLst>
            <pc:docMk/>
            <pc:sldMk cId="49927781" sldId="355"/>
            <ac:spMk id="53" creationId="{7DAE3753-D519-9EAA-85BC-6DDF1C169D40}"/>
          </ac:spMkLst>
        </pc:spChg>
        <pc:spChg chg="add mod">
          <ac:chgData name="Philippe Karan" userId="c2e8f618-9ffe-4e23-aa52-34539506ef1c" providerId="ADAL" clId="{E8F4D8F7-B644-4C90-B48F-865583813CD9}" dt="2023-04-24T11:30:59.290" v="14784" actId="1038"/>
          <ac:spMkLst>
            <pc:docMk/>
            <pc:sldMk cId="49927781" sldId="355"/>
            <ac:spMk id="54" creationId="{DF895841-DF5D-A898-1ABA-DF40F177D4EA}"/>
          </ac:spMkLst>
        </pc:spChg>
        <pc:spChg chg="mod">
          <ac:chgData name="Philippe Karan" userId="c2e8f618-9ffe-4e23-aa52-34539506ef1c" providerId="ADAL" clId="{E8F4D8F7-B644-4C90-B48F-865583813CD9}" dt="2023-04-24T02:39:40.681" v="14448"/>
          <ac:spMkLst>
            <pc:docMk/>
            <pc:sldMk cId="49927781" sldId="355"/>
            <ac:spMk id="56" creationId="{DC08AD95-5C11-0EBB-6E04-34AE3A7053E4}"/>
          </ac:spMkLst>
        </pc:spChg>
        <pc:spChg chg="mod">
          <ac:chgData name="Philippe Karan" userId="c2e8f618-9ffe-4e23-aa52-34539506ef1c" providerId="ADAL" clId="{E8F4D8F7-B644-4C90-B48F-865583813CD9}" dt="2023-04-24T02:39:40.681" v="14448"/>
          <ac:spMkLst>
            <pc:docMk/>
            <pc:sldMk cId="49927781" sldId="355"/>
            <ac:spMk id="60" creationId="{D3618647-54EB-ED2F-4FE4-2CDC5574F447}"/>
          </ac:spMkLst>
        </pc:spChg>
        <pc:spChg chg="mod">
          <ac:chgData name="Philippe Karan" userId="c2e8f618-9ffe-4e23-aa52-34539506ef1c" providerId="ADAL" clId="{E8F4D8F7-B644-4C90-B48F-865583813CD9}" dt="2023-04-24T02:39:40.681" v="14448"/>
          <ac:spMkLst>
            <pc:docMk/>
            <pc:sldMk cId="49927781" sldId="355"/>
            <ac:spMk id="61" creationId="{D21FDDB5-48BE-91B5-3C74-62CD83EADA1D}"/>
          </ac:spMkLst>
        </pc:spChg>
        <pc:spChg chg="mod">
          <ac:chgData name="Philippe Karan" userId="c2e8f618-9ffe-4e23-aa52-34539506ef1c" providerId="ADAL" clId="{E8F4D8F7-B644-4C90-B48F-865583813CD9}" dt="2023-04-24T02:39:40.681" v="14448"/>
          <ac:spMkLst>
            <pc:docMk/>
            <pc:sldMk cId="49927781" sldId="355"/>
            <ac:spMk id="63" creationId="{0468F262-B6A5-3A7B-27E4-16BCC4139BC9}"/>
          </ac:spMkLst>
        </pc:spChg>
        <pc:spChg chg="mod">
          <ac:chgData name="Philippe Karan" userId="c2e8f618-9ffe-4e23-aa52-34539506ef1c" providerId="ADAL" clId="{E8F4D8F7-B644-4C90-B48F-865583813CD9}" dt="2023-04-24T02:39:40.681" v="14448"/>
          <ac:spMkLst>
            <pc:docMk/>
            <pc:sldMk cId="49927781" sldId="355"/>
            <ac:spMk id="67" creationId="{D484B92D-6490-88C0-3BE9-85D184FB0E07}"/>
          </ac:spMkLst>
        </pc:spChg>
        <pc:spChg chg="mod">
          <ac:chgData name="Philippe Karan" userId="c2e8f618-9ffe-4e23-aa52-34539506ef1c" providerId="ADAL" clId="{E8F4D8F7-B644-4C90-B48F-865583813CD9}" dt="2023-04-24T02:39:40.681" v="14448"/>
          <ac:spMkLst>
            <pc:docMk/>
            <pc:sldMk cId="49927781" sldId="355"/>
            <ac:spMk id="68" creationId="{BD8B3FED-CCDC-B678-D2BF-368766032B37}"/>
          </ac:spMkLst>
        </pc:spChg>
        <pc:spChg chg="mod">
          <ac:chgData name="Philippe Karan" userId="c2e8f618-9ffe-4e23-aa52-34539506ef1c" providerId="ADAL" clId="{E8F4D8F7-B644-4C90-B48F-865583813CD9}" dt="2023-04-24T02:39:40.681" v="14448"/>
          <ac:spMkLst>
            <pc:docMk/>
            <pc:sldMk cId="49927781" sldId="355"/>
            <ac:spMk id="70" creationId="{0C3B0024-53E7-6230-1C49-636C0E616361}"/>
          </ac:spMkLst>
        </pc:spChg>
        <pc:spChg chg="mod">
          <ac:chgData name="Philippe Karan" userId="c2e8f618-9ffe-4e23-aa52-34539506ef1c" providerId="ADAL" clId="{E8F4D8F7-B644-4C90-B48F-865583813CD9}" dt="2023-04-24T02:39:40.681" v="14448"/>
          <ac:spMkLst>
            <pc:docMk/>
            <pc:sldMk cId="49927781" sldId="355"/>
            <ac:spMk id="74" creationId="{69F3696F-D746-5439-138A-68B60D5E52C6}"/>
          </ac:spMkLst>
        </pc:spChg>
        <pc:spChg chg="mod">
          <ac:chgData name="Philippe Karan" userId="c2e8f618-9ffe-4e23-aa52-34539506ef1c" providerId="ADAL" clId="{E8F4D8F7-B644-4C90-B48F-865583813CD9}" dt="2023-04-24T02:39:40.681" v="14448"/>
          <ac:spMkLst>
            <pc:docMk/>
            <pc:sldMk cId="49927781" sldId="355"/>
            <ac:spMk id="75" creationId="{CAE35983-02EF-6B01-9BDA-31003FA18B19}"/>
          </ac:spMkLst>
        </pc:spChg>
        <pc:spChg chg="add mod">
          <ac:chgData name="Philippe Karan" userId="c2e8f618-9ffe-4e23-aa52-34539506ef1c" providerId="ADAL" clId="{E8F4D8F7-B644-4C90-B48F-865583813CD9}" dt="2023-04-24T11:30:59.290" v="14784" actId="1038"/>
          <ac:spMkLst>
            <pc:docMk/>
            <pc:sldMk cId="49927781" sldId="355"/>
            <ac:spMk id="76" creationId="{75660036-279A-CDAB-95F4-0AC37CD8F8FE}"/>
          </ac:spMkLst>
        </pc:spChg>
        <pc:spChg chg="add mod">
          <ac:chgData name="Philippe Karan" userId="c2e8f618-9ffe-4e23-aa52-34539506ef1c" providerId="ADAL" clId="{E8F4D8F7-B644-4C90-B48F-865583813CD9}" dt="2023-04-24T11:30:59.290" v="14784" actId="1038"/>
          <ac:spMkLst>
            <pc:docMk/>
            <pc:sldMk cId="49927781" sldId="355"/>
            <ac:spMk id="77" creationId="{53A2B0AD-32D2-757B-0CC7-BDF15D43EE81}"/>
          </ac:spMkLst>
        </pc:spChg>
        <pc:spChg chg="add mod">
          <ac:chgData name="Philippe Karan" userId="c2e8f618-9ffe-4e23-aa52-34539506ef1c" providerId="ADAL" clId="{E8F4D8F7-B644-4C90-B48F-865583813CD9}" dt="2023-04-24T11:30:59.290" v="14784" actId="1038"/>
          <ac:spMkLst>
            <pc:docMk/>
            <pc:sldMk cId="49927781" sldId="355"/>
            <ac:spMk id="78" creationId="{EF2BBD9C-8966-07CC-4575-5EB8C54C8878}"/>
          </ac:spMkLst>
        </pc:spChg>
        <pc:spChg chg="add mod">
          <ac:chgData name="Philippe Karan" userId="c2e8f618-9ffe-4e23-aa52-34539506ef1c" providerId="ADAL" clId="{E8F4D8F7-B644-4C90-B48F-865583813CD9}" dt="2023-04-24T11:30:59.290" v="14784" actId="1038"/>
          <ac:spMkLst>
            <pc:docMk/>
            <pc:sldMk cId="49927781" sldId="355"/>
            <ac:spMk id="79" creationId="{062FE79A-01CC-6DDD-DFD9-EC5AF95514CB}"/>
          </ac:spMkLst>
        </pc:spChg>
        <pc:spChg chg="add mod">
          <ac:chgData name="Philippe Karan" userId="c2e8f618-9ffe-4e23-aa52-34539506ef1c" providerId="ADAL" clId="{E8F4D8F7-B644-4C90-B48F-865583813CD9}" dt="2023-04-24T11:30:59.290" v="14784" actId="1038"/>
          <ac:spMkLst>
            <pc:docMk/>
            <pc:sldMk cId="49927781" sldId="355"/>
            <ac:spMk id="80" creationId="{5F1B5412-69AE-D5BA-E962-B7AB548EC70A}"/>
          </ac:spMkLst>
        </pc:spChg>
        <pc:spChg chg="add mod">
          <ac:chgData name="Philippe Karan" userId="c2e8f618-9ffe-4e23-aa52-34539506ef1c" providerId="ADAL" clId="{E8F4D8F7-B644-4C90-B48F-865583813CD9}" dt="2023-04-24T11:30:59.290" v="14784" actId="1038"/>
          <ac:spMkLst>
            <pc:docMk/>
            <pc:sldMk cId="49927781" sldId="355"/>
            <ac:spMk id="81" creationId="{5C98652C-6DEB-DA38-80AE-83BC7C7DCFCF}"/>
          </ac:spMkLst>
        </pc:spChg>
        <pc:spChg chg="mod">
          <ac:chgData name="Philippe Karan" userId="c2e8f618-9ffe-4e23-aa52-34539506ef1c" providerId="ADAL" clId="{E8F4D8F7-B644-4C90-B48F-865583813CD9}" dt="2023-04-24T02:39:27.030" v="14447" actId="14100"/>
          <ac:spMkLst>
            <pc:docMk/>
            <pc:sldMk cId="49927781" sldId="355"/>
            <ac:spMk id="84" creationId="{B5692DAD-72C1-BAD0-2A60-4024E8E29D93}"/>
          </ac:spMkLst>
        </pc:spChg>
        <pc:spChg chg="mod">
          <ac:chgData name="Philippe Karan" userId="c2e8f618-9ffe-4e23-aa52-34539506ef1c" providerId="ADAL" clId="{E8F4D8F7-B644-4C90-B48F-865583813CD9}" dt="2023-04-24T11:37:45.817" v="14839" actId="20577"/>
          <ac:spMkLst>
            <pc:docMk/>
            <pc:sldMk cId="49927781" sldId="355"/>
            <ac:spMk id="86" creationId="{CC80A68C-60AA-CA5F-E09D-C8AAA8BFFDC9}"/>
          </ac:spMkLst>
        </pc:spChg>
        <pc:spChg chg="mod">
          <ac:chgData name="Philippe Karan" userId="c2e8f618-9ffe-4e23-aa52-34539506ef1c" providerId="ADAL" clId="{E8F4D8F7-B644-4C90-B48F-865583813CD9}" dt="2023-04-24T02:39:40.681" v="14448"/>
          <ac:spMkLst>
            <pc:docMk/>
            <pc:sldMk cId="49927781" sldId="355"/>
            <ac:spMk id="87" creationId="{12D93FAB-F22B-53A6-B7BB-555BB8ACFDC9}"/>
          </ac:spMkLst>
        </pc:spChg>
        <pc:spChg chg="mod">
          <ac:chgData name="Philippe Karan" userId="c2e8f618-9ffe-4e23-aa52-34539506ef1c" providerId="ADAL" clId="{E8F4D8F7-B644-4C90-B48F-865583813CD9}" dt="2023-04-24T02:39:40.681" v="14448"/>
          <ac:spMkLst>
            <pc:docMk/>
            <pc:sldMk cId="49927781" sldId="355"/>
            <ac:spMk id="88" creationId="{6AED2E7D-1B28-CA77-C844-725D196C6FCD}"/>
          </ac:spMkLst>
        </pc:spChg>
        <pc:spChg chg="mod">
          <ac:chgData name="Philippe Karan" userId="c2e8f618-9ffe-4e23-aa52-34539506ef1c" providerId="ADAL" clId="{E8F4D8F7-B644-4C90-B48F-865583813CD9}" dt="2023-04-24T02:39:40.681" v="14448"/>
          <ac:spMkLst>
            <pc:docMk/>
            <pc:sldMk cId="49927781" sldId="355"/>
            <ac:spMk id="89" creationId="{FA475246-AFD8-902F-E12E-D64C1013BD17}"/>
          </ac:spMkLst>
        </pc:spChg>
        <pc:spChg chg="add mod">
          <ac:chgData name="Philippe Karan" userId="c2e8f618-9ffe-4e23-aa52-34539506ef1c" providerId="ADAL" clId="{E8F4D8F7-B644-4C90-B48F-865583813CD9}" dt="2023-04-24T11:30:59.290" v="14784" actId="1038"/>
          <ac:spMkLst>
            <pc:docMk/>
            <pc:sldMk cId="49927781" sldId="355"/>
            <ac:spMk id="91" creationId="{6220124A-83A2-BFEE-A728-27948EE0B949}"/>
          </ac:spMkLst>
        </pc:spChg>
        <pc:spChg chg="add mod">
          <ac:chgData name="Philippe Karan" userId="c2e8f618-9ffe-4e23-aa52-34539506ef1c" providerId="ADAL" clId="{E8F4D8F7-B644-4C90-B48F-865583813CD9}" dt="2023-04-24T11:34:53.609" v="14809" actId="20577"/>
          <ac:spMkLst>
            <pc:docMk/>
            <pc:sldMk cId="49927781" sldId="355"/>
            <ac:spMk id="92" creationId="{F0108A7E-35BA-AEBD-C3F6-BCA602968666}"/>
          </ac:spMkLst>
        </pc:spChg>
        <pc:spChg chg="add mod">
          <ac:chgData name="Philippe Karan" userId="c2e8f618-9ffe-4e23-aa52-34539506ef1c" providerId="ADAL" clId="{E8F4D8F7-B644-4C90-B48F-865583813CD9}" dt="2023-04-24T11:30:59.290" v="14784" actId="1038"/>
          <ac:spMkLst>
            <pc:docMk/>
            <pc:sldMk cId="49927781" sldId="355"/>
            <ac:spMk id="94" creationId="{F887D0D6-8FB3-B6BF-4BF4-398E70A5C5C7}"/>
          </ac:spMkLst>
        </pc:spChg>
        <pc:spChg chg="add mod">
          <ac:chgData name="Philippe Karan" userId="c2e8f618-9ffe-4e23-aa52-34539506ef1c" providerId="ADAL" clId="{E8F4D8F7-B644-4C90-B48F-865583813CD9}" dt="2023-04-24T11:30:59.290" v="14784" actId="1038"/>
          <ac:spMkLst>
            <pc:docMk/>
            <pc:sldMk cId="49927781" sldId="355"/>
            <ac:spMk id="95" creationId="{5E9A50DC-08E6-7B66-9B9B-789DF2E4C796}"/>
          </ac:spMkLst>
        </pc:spChg>
        <pc:spChg chg="add mod">
          <ac:chgData name="Philippe Karan" userId="c2e8f618-9ffe-4e23-aa52-34539506ef1c" providerId="ADAL" clId="{E8F4D8F7-B644-4C90-B48F-865583813CD9}" dt="2023-04-24T11:30:59.290" v="14784" actId="1038"/>
          <ac:spMkLst>
            <pc:docMk/>
            <pc:sldMk cId="49927781" sldId="355"/>
            <ac:spMk id="96" creationId="{7352A3CD-C885-BBB5-F9EB-7ED9224BF94D}"/>
          </ac:spMkLst>
        </pc:spChg>
        <pc:spChg chg="add mod">
          <ac:chgData name="Philippe Karan" userId="c2e8f618-9ffe-4e23-aa52-34539506ef1c" providerId="ADAL" clId="{E8F4D8F7-B644-4C90-B48F-865583813CD9}" dt="2023-04-24T11:30:59.290" v="14784" actId="1038"/>
          <ac:spMkLst>
            <pc:docMk/>
            <pc:sldMk cId="49927781" sldId="355"/>
            <ac:spMk id="97" creationId="{EEF2DE96-90CA-DD92-5804-95A483A715F1}"/>
          </ac:spMkLst>
        </pc:spChg>
        <pc:spChg chg="add mod">
          <ac:chgData name="Philippe Karan" userId="c2e8f618-9ffe-4e23-aa52-34539506ef1c" providerId="ADAL" clId="{E8F4D8F7-B644-4C90-B48F-865583813CD9}" dt="2023-04-24T11:30:59.290" v="14784" actId="1038"/>
          <ac:spMkLst>
            <pc:docMk/>
            <pc:sldMk cId="49927781" sldId="355"/>
            <ac:spMk id="98" creationId="{F49C6761-1FA3-21E2-EC77-254E1917B332}"/>
          </ac:spMkLst>
        </pc:spChg>
        <pc:spChg chg="add mod">
          <ac:chgData name="Philippe Karan" userId="c2e8f618-9ffe-4e23-aa52-34539506ef1c" providerId="ADAL" clId="{E8F4D8F7-B644-4C90-B48F-865583813CD9}" dt="2023-04-24T11:30:59.290" v="14784" actId="1038"/>
          <ac:spMkLst>
            <pc:docMk/>
            <pc:sldMk cId="49927781" sldId="355"/>
            <ac:spMk id="99" creationId="{4361807F-8C42-ED58-F0A5-FABA819D263C}"/>
          </ac:spMkLst>
        </pc:spChg>
        <pc:spChg chg="add mod">
          <ac:chgData name="Philippe Karan" userId="c2e8f618-9ffe-4e23-aa52-34539506ef1c" providerId="ADAL" clId="{E8F4D8F7-B644-4C90-B48F-865583813CD9}" dt="2023-04-24T11:30:59.290" v="14784" actId="1038"/>
          <ac:spMkLst>
            <pc:docMk/>
            <pc:sldMk cId="49927781" sldId="355"/>
            <ac:spMk id="100" creationId="{9C62D604-863E-4082-BA92-0B46A9F1C188}"/>
          </ac:spMkLst>
        </pc:spChg>
        <pc:spChg chg="add mod">
          <ac:chgData name="Philippe Karan" userId="c2e8f618-9ffe-4e23-aa52-34539506ef1c" providerId="ADAL" clId="{E8F4D8F7-B644-4C90-B48F-865583813CD9}" dt="2023-04-24T11:30:59.290" v="14784" actId="1038"/>
          <ac:spMkLst>
            <pc:docMk/>
            <pc:sldMk cId="49927781" sldId="355"/>
            <ac:spMk id="101" creationId="{5D2A118D-7C38-C5AF-843B-68BAFF6DDC10}"/>
          </ac:spMkLst>
        </pc:spChg>
        <pc:spChg chg="add mod">
          <ac:chgData name="Philippe Karan" userId="c2e8f618-9ffe-4e23-aa52-34539506ef1c" providerId="ADAL" clId="{E8F4D8F7-B644-4C90-B48F-865583813CD9}" dt="2023-04-24T11:30:59.290" v="14784" actId="1038"/>
          <ac:spMkLst>
            <pc:docMk/>
            <pc:sldMk cId="49927781" sldId="355"/>
            <ac:spMk id="102" creationId="{536CBF9F-A5BF-0E56-FAC8-6D3264C45CDF}"/>
          </ac:spMkLst>
        </pc:spChg>
        <pc:spChg chg="add mod">
          <ac:chgData name="Philippe Karan" userId="c2e8f618-9ffe-4e23-aa52-34539506ef1c" providerId="ADAL" clId="{E8F4D8F7-B644-4C90-B48F-865583813CD9}" dt="2023-04-24T11:30:59.290" v="14784" actId="1038"/>
          <ac:spMkLst>
            <pc:docMk/>
            <pc:sldMk cId="49927781" sldId="355"/>
            <ac:spMk id="103" creationId="{7F7C2BDB-2F15-EB09-FD37-8D202DB02C47}"/>
          </ac:spMkLst>
        </pc:spChg>
        <pc:spChg chg="mod">
          <ac:chgData name="Philippe Karan" userId="c2e8f618-9ffe-4e23-aa52-34539506ef1c" providerId="ADAL" clId="{E8F4D8F7-B644-4C90-B48F-865583813CD9}" dt="2023-04-24T11:12:46.129" v="14457" actId="20577"/>
          <ac:spMkLst>
            <pc:docMk/>
            <pc:sldMk cId="49927781" sldId="355"/>
            <ac:spMk id="108" creationId="{4267E6E4-B44C-C1F1-2EEF-95E5A53A8939}"/>
          </ac:spMkLst>
        </pc:spChg>
        <pc:spChg chg="mod">
          <ac:chgData name="Philippe Karan" userId="c2e8f618-9ffe-4e23-aa52-34539506ef1c" providerId="ADAL" clId="{E8F4D8F7-B644-4C90-B48F-865583813CD9}" dt="2023-04-24T11:12:38.481" v="14450"/>
          <ac:spMkLst>
            <pc:docMk/>
            <pc:sldMk cId="49927781" sldId="355"/>
            <ac:spMk id="109" creationId="{44687029-5AEE-1AE5-6C40-DCE88453784F}"/>
          </ac:spMkLst>
        </pc:spChg>
        <pc:spChg chg="mod">
          <ac:chgData name="Philippe Karan" userId="c2e8f618-9ffe-4e23-aa52-34539506ef1c" providerId="ADAL" clId="{E8F4D8F7-B644-4C90-B48F-865583813CD9}" dt="2023-04-24T11:12:38.481" v="14450"/>
          <ac:spMkLst>
            <pc:docMk/>
            <pc:sldMk cId="49927781" sldId="355"/>
            <ac:spMk id="110" creationId="{AC44E87B-73B0-5CD1-75F0-19C71735914B}"/>
          </ac:spMkLst>
        </pc:spChg>
        <pc:spChg chg="mod">
          <ac:chgData name="Philippe Karan" userId="c2e8f618-9ffe-4e23-aa52-34539506ef1c" providerId="ADAL" clId="{E8F4D8F7-B644-4C90-B48F-865583813CD9}" dt="2023-04-24T11:12:38.481" v="14450"/>
          <ac:spMkLst>
            <pc:docMk/>
            <pc:sldMk cId="49927781" sldId="355"/>
            <ac:spMk id="111" creationId="{3A084232-0754-1230-D48C-7F345DCC1F4F}"/>
          </ac:spMkLst>
        </pc:spChg>
        <pc:spChg chg="add del mod">
          <ac:chgData name="Philippe Karan" userId="c2e8f618-9ffe-4e23-aa52-34539506ef1c" providerId="ADAL" clId="{E8F4D8F7-B644-4C90-B48F-865583813CD9}" dt="2023-04-24T11:28:59.923" v="14652"/>
          <ac:spMkLst>
            <pc:docMk/>
            <pc:sldMk cId="49927781" sldId="355"/>
            <ac:spMk id="113" creationId="{BC2E2DB7-B2B5-1CF0-8BC7-D4A72DBB10E8}"/>
          </ac:spMkLst>
        </pc:spChg>
        <pc:spChg chg="add del mod">
          <ac:chgData name="Philippe Karan" userId="c2e8f618-9ffe-4e23-aa52-34539506ef1c" providerId="ADAL" clId="{E8F4D8F7-B644-4C90-B48F-865583813CD9}" dt="2023-04-24T11:28:59.923" v="14652"/>
          <ac:spMkLst>
            <pc:docMk/>
            <pc:sldMk cId="49927781" sldId="355"/>
            <ac:spMk id="114" creationId="{06701659-599A-88CF-FF37-E9409214DEC6}"/>
          </ac:spMkLst>
        </pc:spChg>
        <pc:spChg chg="add del mod">
          <ac:chgData name="Philippe Karan" userId="c2e8f618-9ffe-4e23-aa52-34539506ef1c" providerId="ADAL" clId="{E8F4D8F7-B644-4C90-B48F-865583813CD9}" dt="2023-04-24T11:28:59.923" v="14652"/>
          <ac:spMkLst>
            <pc:docMk/>
            <pc:sldMk cId="49927781" sldId="355"/>
            <ac:spMk id="116" creationId="{1FAF274A-434D-BAE2-DF10-4655B5992CAE}"/>
          </ac:spMkLst>
        </pc:spChg>
        <pc:spChg chg="add del mod">
          <ac:chgData name="Philippe Karan" userId="c2e8f618-9ffe-4e23-aa52-34539506ef1c" providerId="ADAL" clId="{E8F4D8F7-B644-4C90-B48F-865583813CD9}" dt="2023-04-24T11:28:59.923" v="14652"/>
          <ac:spMkLst>
            <pc:docMk/>
            <pc:sldMk cId="49927781" sldId="355"/>
            <ac:spMk id="117" creationId="{872AC5DD-47D3-3B5D-E852-FE9A585FAD11}"/>
          </ac:spMkLst>
        </pc:spChg>
        <pc:spChg chg="add del mod">
          <ac:chgData name="Philippe Karan" userId="c2e8f618-9ffe-4e23-aa52-34539506ef1c" providerId="ADAL" clId="{E8F4D8F7-B644-4C90-B48F-865583813CD9}" dt="2023-04-24T11:28:59.923" v="14652"/>
          <ac:spMkLst>
            <pc:docMk/>
            <pc:sldMk cId="49927781" sldId="355"/>
            <ac:spMk id="118" creationId="{2AFAFC1D-2D2E-B388-A936-8DBA893C2862}"/>
          </ac:spMkLst>
        </pc:spChg>
        <pc:spChg chg="add del mod">
          <ac:chgData name="Philippe Karan" userId="c2e8f618-9ffe-4e23-aa52-34539506ef1c" providerId="ADAL" clId="{E8F4D8F7-B644-4C90-B48F-865583813CD9}" dt="2023-04-24T11:28:59.923" v="14652"/>
          <ac:spMkLst>
            <pc:docMk/>
            <pc:sldMk cId="49927781" sldId="355"/>
            <ac:spMk id="119" creationId="{3F16283F-701E-CD3F-E9EB-F333D5C2AB31}"/>
          </ac:spMkLst>
        </pc:spChg>
        <pc:spChg chg="add del mod">
          <ac:chgData name="Philippe Karan" userId="c2e8f618-9ffe-4e23-aa52-34539506ef1c" providerId="ADAL" clId="{E8F4D8F7-B644-4C90-B48F-865583813CD9}" dt="2023-04-24T11:28:59.923" v="14652"/>
          <ac:spMkLst>
            <pc:docMk/>
            <pc:sldMk cId="49927781" sldId="355"/>
            <ac:spMk id="120" creationId="{D3E342A7-7290-68C5-0851-7EA8E5785D17}"/>
          </ac:spMkLst>
        </pc:spChg>
        <pc:spChg chg="add del mod">
          <ac:chgData name="Philippe Karan" userId="c2e8f618-9ffe-4e23-aa52-34539506ef1c" providerId="ADAL" clId="{E8F4D8F7-B644-4C90-B48F-865583813CD9}" dt="2023-04-24T11:28:59.923" v="14652"/>
          <ac:spMkLst>
            <pc:docMk/>
            <pc:sldMk cId="49927781" sldId="355"/>
            <ac:spMk id="121" creationId="{D270811C-16B5-4498-FF7A-22880C6AD0D7}"/>
          </ac:spMkLst>
        </pc:spChg>
        <pc:spChg chg="add del mod">
          <ac:chgData name="Philippe Karan" userId="c2e8f618-9ffe-4e23-aa52-34539506ef1c" providerId="ADAL" clId="{E8F4D8F7-B644-4C90-B48F-865583813CD9}" dt="2023-04-24T11:28:59.923" v="14652"/>
          <ac:spMkLst>
            <pc:docMk/>
            <pc:sldMk cId="49927781" sldId="355"/>
            <ac:spMk id="122" creationId="{4E744672-1F0A-9A4B-5E09-18180E7EAB15}"/>
          </ac:spMkLst>
        </pc:spChg>
        <pc:spChg chg="add del mod">
          <ac:chgData name="Philippe Karan" userId="c2e8f618-9ffe-4e23-aa52-34539506ef1c" providerId="ADAL" clId="{E8F4D8F7-B644-4C90-B48F-865583813CD9}" dt="2023-04-24T11:28:59.923" v="14652"/>
          <ac:spMkLst>
            <pc:docMk/>
            <pc:sldMk cId="49927781" sldId="355"/>
            <ac:spMk id="125" creationId="{3A676370-9980-6B7E-818B-133DD3713466}"/>
          </ac:spMkLst>
        </pc:spChg>
        <pc:spChg chg="add del mod">
          <ac:chgData name="Philippe Karan" userId="c2e8f618-9ffe-4e23-aa52-34539506ef1c" providerId="ADAL" clId="{E8F4D8F7-B644-4C90-B48F-865583813CD9}" dt="2023-04-24T11:28:59.923" v="14652"/>
          <ac:spMkLst>
            <pc:docMk/>
            <pc:sldMk cId="49927781" sldId="355"/>
            <ac:spMk id="126" creationId="{F5D07C04-93ED-B91A-AE19-CEA42D2AA4A2}"/>
          </ac:spMkLst>
        </pc:spChg>
        <pc:spChg chg="add mod">
          <ac:chgData name="Philippe Karan" userId="c2e8f618-9ffe-4e23-aa52-34539506ef1c" providerId="ADAL" clId="{E8F4D8F7-B644-4C90-B48F-865583813CD9}" dt="2023-04-24T11:29:17.795" v="14696" actId="1076"/>
          <ac:spMkLst>
            <pc:docMk/>
            <pc:sldMk cId="49927781" sldId="355"/>
            <ac:spMk id="128" creationId="{2C490A0D-26E0-91AA-BEF4-0BA1D216D26F}"/>
          </ac:spMkLst>
        </pc:spChg>
        <pc:spChg chg="add mod">
          <ac:chgData name="Philippe Karan" userId="c2e8f618-9ffe-4e23-aa52-34539506ef1c" providerId="ADAL" clId="{E8F4D8F7-B644-4C90-B48F-865583813CD9}" dt="2023-04-24T11:29:17.795" v="14696" actId="1076"/>
          <ac:spMkLst>
            <pc:docMk/>
            <pc:sldMk cId="49927781" sldId="355"/>
            <ac:spMk id="129" creationId="{B87C1608-B156-6F86-12CA-A82D013DA27F}"/>
          </ac:spMkLst>
        </pc:spChg>
        <pc:spChg chg="add mod">
          <ac:chgData name="Philippe Karan" userId="c2e8f618-9ffe-4e23-aa52-34539506ef1c" providerId="ADAL" clId="{E8F4D8F7-B644-4C90-B48F-865583813CD9}" dt="2023-04-24T11:29:17.795" v="14696" actId="1076"/>
          <ac:spMkLst>
            <pc:docMk/>
            <pc:sldMk cId="49927781" sldId="355"/>
            <ac:spMk id="131" creationId="{E53E2E0D-3DBE-25C1-5367-928A17544E66}"/>
          </ac:spMkLst>
        </pc:spChg>
        <pc:spChg chg="add mod">
          <ac:chgData name="Philippe Karan" userId="c2e8f618-9ffe-4e23-aa52-34539506ef1c" providerId="ADAL" clId="{E8F4D8F7-B644-4C90-B48F-865583813CD9}" dt="2023-04-24T11:30:24.014" v="14751" actId="20577"/>
          <ac:spMkLst>
            <pc:docMk/>
            <pc:sldMk cId="49927781" sldId="355"/>
            <ac:spMk id="132" creationId="{31A1C0CD-D971-07F6-B35D-3C01046D69D9}"/>
          </ac:spMkLst>
        </pc:spChg>
        <pc:spChg chg="add mod">
          <ac:chgData name="Philippe Karan" userId="c2e8f618-9ffe-4e23-aa52-34539506ef1c" providerId="ADAL" clId="{E8F4D8F7-B644-4C90-B48F-865583813CD9}" dt="2023-04-24T11:29:39.513" v="14725" actId="1037"/>
          <ac:spMkLst>
            <pc:docMk/>
            <pc:sldMk cId="49927781" sldId="355"/>
            <ac:spMk id="133" creationId="{BB400562-DC3C-1FD3-1BF8-3F430EA34150}"/>
          </ac:spMkLst>
        </pc:spChg>
        <pc:spChg chg="add mod">
          <ac:chgData name="Philippe Karan" userId="c2e8f618-9ffe-4e23-aa52-34539506ef1c" providerId="ADAL" clId="{E8F4D8F7-B644-4C90-B48F-865583813CD9}" dt="2023-04-24T11:29:26.074" v="14706" actId="20577"/>
          <ac:spMkLst>
            <pc:docMk/>
            <pc:sldMk cId="49927781" sldId="355"/>
            <ac:spMk id="134" creationId="{B755A791-B4A7-90CF-EEAF-A1139459997E}"/>
          </ac:spMkLst>
        </pc:spChg>
        <pc:spChg chg="add mod">
          <ac:chgData name="Philippe Karan" userId="c2e8f618-9ffe-4e23-aa52-34539506ef1c" providerId="ADAL" clId="{E8F4D8F7-B644-4C90-B48F-865583813CD9}" dt="2023-04-24T11:29:17.795" v="14696" actId="1076"/>
          <ac:spMkLst>
            <pc:docMk/>
            <pc:sldMk cId="49927781" sldId="355"/>
            <ac:spMk id="135" creationId="{7524338D-7194-8FE5-1213-D41EC6CCEA19}"/>
          </ac:spMkLst>
        </pc:spChg>
        <pc:spChg chg="add mod">
          <ac:chgData name="Philippe Karan" userId="c2e8f618-9ffe-4e23-aa52-34539506ef1c" providerId="ADAL" clId="{E8F4D8F7-B644-4C90-B48F-865583813CD9}" dt="2023-04-24T11:29:17.795" v="14696" actId="1076"/>
          <ac:spMkLst>
            <pc:docMk/>
            <pc:sldMk cId="49927781" sldId="355"/>
            <ac:spMk id="136" creationId="{5C0F8B22-1539-3060-8BD3-AAA6452DDD53}"/>
          </ac:spMkLst>
        </pc:spChg>
        <pc:spChg chg="add mod">
          <ac:chgData name="Philippe Karan" userId="c2e8f618-9ffe-4e23-aa52-34539506ef1c" providerId="ADAL" clId="{E8F4D8F7-B644-4C90-B48F-865583813CD9}" dt="2023-04-24T11:29:17.795" v="14696" actId="1076"/>
          <ac:spMkLst>
            <pc:docMk/>
            <pc:sldMk cId="49927781" sldId="355"/>
            <ac:spMk id="137" creationId="{8F3F8ABA-911E-46D6-267F-5FACE64BDEA0}"/>
          </ac:spMkLst>
        </pc:spChg>
        <pc:spChg chg="add del mod">
          <ac:chgData name="Philippe Karan" userId="c2e8f618-9ffe-4e23-aa52-34539506ef1c" providerId="ADAL" clId="{E8F4D8F7-B644-4C90-B48F-865583813CD9}" dt="2023-04-24T11:29:20.169" v="14697" actId="478"/>
          <ac:spMkLst>
            <pc:docMk/>
            <pc:sldMk cId="49927781" sldId="355"/>
            <ac:spMk id="140" creationId="{6E19E1B2-6593-39F6-5D48-02EAEE469739}"/>
          </ac:spMkLst>
        </pc:spChg>
        <pc:spChg chg="add mod">
          <ac:chgData name="Philippe Karan" userId="c2e8f618-9ffe-4e23-aa52-34539506ef1c" providerId="ADAL" clId="{E8F4D8F7-B644-4C90-B48F-865583813CD9}" dt="2023-04-24T11:29:59.010" v="14748" actId="1076"/>
          <ac:spMkLst>
            <pc:docMk/>
            <pc:sldMk cId="49927781" sldId="355"/>
            <ac:spMk id="141" creationId="{0E332A2D-CDF8-6350-9440-FAB4EE3924F0}"/>
          </ac:spMkLst>
        </pc:spChg>
        <pc:spChg chg="add del mod">
          <ac:chgData name="Philippe Karan" userId="c2e8f618-9ffe-4e23-aa52-34539506ef1c" providerId="ADAL" clId="{E8F4D8F7-B644-4C90-B48F-865583813CD9}" dt="2023-04-24T11:33:58.995" v="14797" actId="478"/>
          <ac:spMkLst>
            <pc:docMk/>
            <pc:sldMk cId="49927781" sldId="355"/>
            <ac:spMk id="144" creationId="{DC35A45F-E1C4-0B79-A45D-42F0FCDA6B3B}"/>
          </ac:spMkLst>
        </pc:spChg>
        <pc:grpChg chg="add mod">
          <ac:chgData name="Philippe Karan" userId="c2e8f618-9ffe-4e23-aa52-34539506ef1c" providerId="ADAL" clId="{E8F4D8F7-B644-4C90-B48F-865583813CD9}" dt="2023-04-24T11:30:59.290" v="14784" actId="1038"/>
          <ac:grpSpMkLst>
            <pc:docMk/>
            <pc:sldMk cId="49927781" sldId="355"/>
            <ac:grpSpMk id="3" creationId="{FEF68B90-64B9-064C-3BC1-01D2C6A1A40B}"/>
          </ac:grpSpMkLst>
        </pc:grpChg>
        <pc:grpChg chg="mod">
          <ac:chgData name="Philippe Karan" userId="c2e8f618-9ffe-4e23-aa52-34539506ef1c" providerId="ADAL" clId="{E8F4D8F7-B644-4C90-B48F-865583813CD9}" dt="2023-04-24T02:39:40.681" v="14448"/>
          <ac:grpSpMkLst>
            <pc:docMk/>
            <pc:sldMk cId="49927781" sldId="355"/>
            <ac:grpSpMk id="6" creationId="{21866217-573C-203F-0974-812B265F06CB}"/>
          </ac:grpSpMkLst>
        </pc:grpChg>
        <pc:grpChg chg="add mod">
          <ac:chgData name="Philippe Karan" userId="c2e8f618-9ffe-4e23-aa52-34539506ef1c" providerId="ADAL" clId="{E8F4D8F7-B644-4C90-B48F-865583813CD9}" dt="2023-04-24T11:30:59.290" v="14784" actId="1038"/>
          <ac:grpSpMkLst>
            <pc:docMk/>
            <pc:sldMk cId="49927781" sldId="355"/>
            <ac:grpSpMk id="12" creationId="{C2F431AF-9D5D-8F67-B61E-7EF4DB2BC74B}"/>
          </ac:grpSpMkLst>
        </pc:grpChg>
        <pc:grpChg chg="mod">
          <ac:chgData name="Philippe Karan" userId="c2e8f618-9ffe-4e23-aa52-34539506ef1c" providerId="ADAL" clId="{E8F4D8F7-B644-4C90-B48F-865583813CD9}" dt="2023-04-24T02:39:40.681" v="14448"/>
          <ac:grpSpMkLst>
            <pc:docMk/>
            <pc:sldMk cId="49927781" sldId="355"/>
            <ac:grpSpMk id="14" creationId="{C0556A1E-3BF9-94F3-1DF7-162623984962}"/>
          </ac:grpSpMkLst>
        </pc:grpChg>
        <pc:grpChg chg="add mod">
          <ac:chgData name="Philippe Karan" userId="c2e8f618-9ffe-4e23-aa52-34539506ef1c" providerId="ADAL" clId="{E8F4D8F7-B644-4C90-B48F-865583813CD9}" dt="2023-04-24T11:30:59.290" v="14784" actId="1038"/>
          <ac:grpSpMkLst>
            <pc:docMk/>
            <pc:sldMk cId="49927781" sldId="355"/>
            <ac:grpSpMk id="19" creationId="{1E6C5745-BAEC-7E33-C4CC-2E211E30561D}"/>
          </ac:grpSpMkLst>
        </pc:grpChg>
        <pc:grpChg chg="mod">
          <ac:chgData name="Philippe Karan" userId="c2e8f618-9ffe-4e23-aa52-34539506ef1c" providerId="ADAL" clId="{E8F4D8F7-B644-4C90-B48F-865583813CD9}" dt="2023-04-24T02:39:40.681" v="14448"/>
          <ac:grpSpMkLst>
            <pc:docMk/>
            <pc:sldMk cId="49927781" sldId="355"/>
            <ac:grpSpMk id="21" creationId="{CCCDD405-A96D-7A4D-7A2C-4ECC1462EA19}"/>
          </ac:grpSpMkLst>
        </pc:grpChg>
        <pc:grpChg chg="add mod">
          <ac:chgData name="Philippe Karan" userId="c2e8f618-9ffe-4e23-aa52-34539506ef1c" providerId="ADAL" clId="{E8F4D8F7-B644-4C90-B48F-865583813CD9}" dt="2023-04-24T11:30:59.290" v="14784" actId="1038"/>
          <ac:grpSpMkLst>
            <pc:docMk/>
            <pc:sldMk cId="49927781" sldId="355"/>
            <ac:grpSpMk id="26" creationId="{B0F7F468-3461-B316-665D-9B0BBA4C034E}"/>
          </ac:grpSpMkLst>
        </pc:grpChg>
        <pc:grpChg chg="mod">
          <ac:chgData name="Philippe Karan" userId="c2e8f618-9ffe-4e23-aa52-34539506ef1c" providerId="ADAL" clId="{E8F4D8F7-B644-4C90-B48F-865583813CD9}" dt="2023-04-24T02:39:40.681" v="14448"/>
          <ac:grpSpMkLst>
            <pc:docMk/>
            <pc:sldMk cId="49927781" sldId="355"/>
            <ac:grpSpMk id="28" creationId="{2042F0DE-61FF-D45C-3CA7-677FB4C75BCC}"/>
          </ac:grpSpMkLst>
        </pc:grpChg>
        <pc:grpChg chg="add mod">
          <ac:chgData name="Philippe Karan" userId="c2e8f618-9ffe-4e23-aa52-34539506ef1c" providerId="ADAL" clId="{E8F4D8F7-B644-4C90-B48F-865583813CD9}" dt="2023-04-24T11:30:59.290" v="14784" actId="1038"/>
          <ac:grpSpMkLst>
            <pc:docMk/>
            <pc:sldMk cId="49927781" sldId="355"/>
            <ac:grpSpMk id="33" creationId="{489BED49-CA4F-87C9-E0A8-1BEDFC80DF11}"/>
          </ac:grpSpMkLst>
        </pc:grpChg>
        <pc:grpChg chg="mod">
          <ac:chgData name="Philippe Karan" userId="c2e8f618-9ffe-4e23-aa52-34539506ef1c" providerId="ADAL" clId="{E8F4D8F7-B644-4C90-B48F-865583813CD9}" dt="2023-04-24T02:39:40.681" v="14448"/>
          <ac:grpSpMkLst>
            <pc:docMk/>
            <pc:sldMk cId="49927781" sldId="355"/>
            <ac:grpSpMk id="35" creationId="{73DBB386-2AB4-F001-5557-5CB941CDB1D5}"/>
          </ac:grpSpMkLst>
        </pc:grpChg>
        <pc:grpChg chg="add mod">
          <ac:chgData name="Philippe Karan" userId="c2e8f618-9ffe-4e23-aa52-34539506ef1c" providerId="ADAL" clId="{E8F4D8F7-B644-4C90-B48F-865583813CD9}" dt="2023-04-24T11:30:59.290" v="14784" actId="1038"/>
          <ac:grpSpMkLst>
            <pc:docMk/>
            <pc:sldMk cId="49927781" sldId="355"/>
            <ac:grpSpMk id="40" creationId="{824FCC4F-BCBC-8104-C077-44D8F28E8F55}"/>
          </ac:grpSpMkLst>
        </pc:grpChg>
        <pc:grpChg chg="mod">
          <ac:chgData name="Philippe Karan" userId="c2e8f618-9ffe-4e23-aa52-34539506ef1c" providerId="ADAL" clId="{E8F4D8F7-B644-4C90-B48F-865583813CD9}" dt="2023-04-24T02:39:40.681" v="14448"/>
          <ac:grpSpMkLst>
            <pc:docMk/>
            <pc:sldMk cId="49927781" sldId="355"/>
            <ac:grpSpMk id="42" creationId="{6EAD8D02-5BCC-A237-F852-D3001A8C8C49}"/>
          </ac:grpSpMkLst>
        </pc:grpChg>
        <pc:grpChg chg="add mod">
          <ac:chgData name="Philippe Karan" userId="c2e8f618-9ffe-4e23-aa52-34539506ef1c" providerId="ADAL" clId="{E8F4D8F7-B644-4C90-B48F-865583813CD9}" dt="2023-04-24T11:30:59.290" v="14784" actId="1038"/>
          <ac:grpSpMkLst>
            <pc:docMk/>
            <pc:sldMk cId="49927781" sldId="355"/>
            <ac:grpSpMk id="47" creationId="{D64BD022-38EF-61BA-2C9E-96FD9CD88509}"/>
          </ac:grpSpMkLst>
        </pc:grpChg>
        <pc:grpChg chg="mod">
          <ac:chgData name="Philippe Karan" userId="c2e8f618-9ffe-4e23-aa52-34539506ef1c" providerId="ADAL" clId="{E8F4D8F7-B644-4C90-B48F-865583813CD9}" dt="2023-04-24T02:39:40.681" v="14448"/>
          <ac:grpSpMkLst>
            <pc:docMk/>
            <pc:sldMk cId="49927781" sldId="355"/>
            <ac:grpSpMk id="49" creationId="{50A70D11-03D9-9A52-B69E-8A4F38EB923E}"/>
          </ac:grpSpMkLst>
        </pc:grpChg>
        <pc:grpChg chg="add mod">
          <ac:chgData name="Philippe Karan" userId="c2e8f618-9ffe-4e23-aa52-34539506ef1c" providerId="ADAL" clId="{E8F4D8F7-B644-4C90-B48F-865583813CD9}" dt="2023-04-24T11:30:59.290" v="14784" actId="1038"/>
          <ac:grpSpMkLst>
            <pc:docMk/>
            <pc:sldMk cId="49927781" sldId="355"/>
            <ac:grpSpMk id="55" creationId="{F11030F8-3CDC-4260-129E-CD4C781AECE0}"/>
          </ac:grpSpMkLst>
        </pc:grpChg>
        <pc:grpChg chg="mod">
          <ac:chgData name="Philippe Karan" userId="c2e8f618-9ffe-4e23-aa52-34539506ef1c" providerId="ADAL" clId="{E8F4D8F7-B644-4C90-B48F-865583813CD9}" dt="2023-04-24T02:39:40.681" v="14448"/>
          <ac:grpSpMkLst>
            <pc:docMk/>
            <pc:sldMk cId="49927781" sldId="355"/>
            <ac:grpSpMk id="57" creationId="{A615CC07-7901-0EA6-112F-FB2C32A8B60D}"/>
          </ac:grpSpMkLst>
        </pc:grpChg>
        <pc:grpChg chg="add mod">
          <ac:chgData name="Philippe Karan" userId="c2e8f618-9ffe-4e23-aa52-34539506ef1c" providerId="ADAL" clId="{E8F4D8F7-B644-4C90-B48F-865583813CD9}" dt="2023-04-24T11:30:59.290" v="14784" actId="1038"/>
          <ac:grpSpMkLst>
            <pc:docMk/>
            <pc:sldMk cId="49927781" sldId="355"/>
            <ac:grpSpMk id="62" creationId="{EC3B7EA9-7184-7F7E-1DE6-410EBA7DF685}"/>
          </ac:grpSpMkLst>
        </pc:grpChg>
        <pc:grpChg chg="mod">
          <ac:chgData name="Philippe Karan" userId="c2e8f618-9ffe-4e23-aa52-34539506ef1c" providerId="ADAL" clId="{E8F4D8F7-B644-4C90-B48F-865583813CD9}" dt="2023-04-24T02:39:40.681" v="14448"/>
          <ac:grpSpMkLst>
            <pc:docMk/>
            <pc:sldMk cId="49927781" sldId="355"/>
            <ac:grpSpMk id="64" creationId="{6398CBA3-AB88-5848-51ED-A77481F1ED19}"/>
          </ac:grpSpMkLst>
        </pc:grpChg>
        <pc:grpChg chg="add mod">
          <ac:chgData name="Philippe Karan" userId="c2e8f618-9ffe-4e23-aa52-34539506ef1c" providerId="ADAL" clId="{E8F4D8F7-B644-4C90-B48F-865583813CD9}" dt="2023-04-24T11:30:59.290" v="14784" actId="1038"/>
          <ac:grpSpMkLst>
            <pc:docMk/>
            <pc:sldMk cId="49927781" sldId="355"/>
            <ac:grpSpMk id="69" creationId="{184FEAFB-B2B1-059D-7006-7D3A8C422812}"/>
          </ac:grpSpMkLst>
        </pc:grpChg>
        <pc:grpChg chg="mod">
          <ac:chgData name="Philippe Karan" userId="c2e8f618-9ffe-4e23-aa52-34539506ef1c" providerId="ADAL" clId="{E8F4D8F7-B644-4C90-B48F-865583813CD9}" dt="2023-04-24T02:39:40.681" v="14448"/>
          <ac:grpSpMkLst>
            <pc:docMk/>
            <pc:sldMk cId="49927781" sldId="355"/>
            <ac:grpSpMk id="71" creationId="{3640ABCD-2032-77EF-6BEA-C3900EFEA2C3}"/>
          </ac:grpSpMkLst>
        </pc:grpChg>
        <pc:grpChg chg="add mod">
          <ac:chgData name="Philippe Karan" userId="c2e8f618-9ffe-4e23-aa52-34539506ef1c" providerId="ADAL" clId="{E8F4D8F7-B644-4C90-B48F-865583813CD9}" dt="2023-04-24T11:30:59.290" v="14784" actId="1038"/>
          <ac:grpSpMkLst>
            <pc:docMk/>
            <pc:sldMk cId="49927781" sldId="355"/>
            <ac:grpSpMk id="82" creationId="{D8154844-3105-FF09-64B5-5A268CB71723}"/>
          </ac:grpSpMkLst>
        </pc:grpChg>
        <pc:grpChg chg="add mod">
          <ac:chgData name="Philippe Karan" userId="c2e8f618-9ffe-4e23-aa52-34539506ef1c" providerId="ADAL" clId="{E8F4D8F7-B644-4C90-B48F-865583813CD9}" dt="2023-04-24T11:30:59.290" v="14784" actId="1038"/>
          <ac:grpSpMkLst>
            <pc:docMk/>
            <pc:sldMk cId="49927781" sldId="355"/>
            <ac:grpSpMk id="83" creationId="{ADDE8BEB-EB16-A4DF-A67D-43190079F1CF}"/>
          </ac:grpSpMkLst>
        </pc:grpChg>
        <pc:grpChg chg="mod">
          <ac:chgData name="Philippe Karan" userId="c2e8f618-9ffe-4e23-aa52-34539506ef1c" providerId="ADAL" clId="{E8F4D8F7-B644-4C90-B48F-865583813CD9}" dt="2023-04-24T02:39:40.681" v="14448"/>
          <ac:grpSpMkLst>
            <pc:docMk/>
            <pc:sldMk cId="49927781" sldId="355"/>
            <ac:grpSpMk id="85" creationId="{F11E18FE-3A6B-5852-D158-E6BE542B4FA6}"/>
          </ac:grpSpMkLst>
        </pc:grpChg>
        <pc:grpChg chg="mod">
          <ac:chgData name="Philippe Karan" userId="c2e8f618-9ffe-4e23-aa52-34539506ef1c" providerId="ADAL" clId="{E8F4D8F7-B644-4C90-B48F-865583813CD9}" dt="2023-04-24T11:12:38.481" v="14450"/>
          <ac:grpSpMkLst>
            <pc:docMk/>
            <pc:sldMk cId="49927781" sldId="355"/>
            <ac:grpSpMk id="107" creationId="{E0F29743-1D34-4E4E-441C-A2B1379BB930}"/>
          </ac:grpSpMkLst>
        </pc:grpChg>
        <pc:picChg chg="del">
          <ac:chgData name="Philippe Karan" userId="c2e8f618-9ffe-4e23-aa52-34539506ef1c" providerId="ADAL" clId="{E8F4D8F7-B644-4C90-B48F-865583813CD9}" dt="2023-04-24T02:37:17.294" v="14297" actId="478"/>
          <ac:picMkLst>
            <pc:docMk/>
            <pc:sldMk cId="49927781" sldId="355"/>
            <ac:picMk id="83" creationId="{60AC82EE-AD73-480A-E345-ACBABEC3245E}"/>
          </ac:picMkLst>
        </pc:picChg>
        <pc:cxnChg chg="mod">
          <ac:chgData name="Philippe Karan" userId="c2e8f618-9ffe-4e23-aa52-34539506ef1c" providerId="ADAL" clId="{E8F4D8F7-B644-4C90-B48F-865583813CD9}" dt="2023-04-24T02:39:40.681" v="14448"/>
          <ac:cxnSpMkLst>
            <pc:docMk/>
            <pc:sldMk cId="49927781" sldId="355"/>
            <ac:cxnSpMk id="7" creationId="{012EBE76-BECE-E49D-83AF-B32365230E87}"/>
          </ac:cxnSpMkLst>
        </pc:cxnChg>
        <pc:cxnChg chg="mod">
          <ac:chgData name="Philippe Karan" userId="c2e8f618-9ffe-4e23-aa52-34539506ef1c" providerId="ADAL" clId="{E8F4D8F7-B644-4C90-B48F-865583813CD9}" dt="2023-04-24T02:39:40.681" v="14448"/>
          <ac:cxnSpMkLst>
            <pc:docMk/>
            <pc:sldMk cId="49927781" sldId="355"/>
            <ac:cxnSpMk id="8" creationId="{E4CA4FA6-91DB-ACB2-34B4-FE5807EDC3F4}"/>
          </ac:cxnSpMkLst>
        </pc:cxnChg>
        <pc:cxnChg chg="mod">
          <ac:chgData name="Philippe Karan" userId="c2e8f618-9ffe-4e23-aa52-34539506ef1c" providerId="ADAL" clId="{E8F4D8F7-B644-4C90-B48F-865583813CD9}" dt="2023-04-24T02:39:40.681" v="14448"/>
          <ac:cxnSpMkLst>
            <pc:docMk/>
            <pc:sldMk cId="49927781" sldId="355"/>
            <ac:cxnSpMk id="15" creationId="{B1C61BBD-EB55-808A-B8E8-09B3B4EF2A71}"/>
          </ac:cxnSpMkLst>
        </pc:cxnChg>
        <pc:cxnChg chg="mod">
          <ac:chgData name="Philippe Karan" userId="c2e8f618-9ffe-4e23-aa52-34539506ef1c" providerId="ADAL" clId="{E8F4D8F7-B644-4C90-B48F-865583813CD9}" dt="2023-04-24T02:39:40.681" v="14448"/>
          <ac:cxnSpMkLst>
            <pc:docMk/>
            <pc:sldMk cId="49927781" sldId="355"/>
            <ac:cxnSpMk id="16" creationId="{D6314E91-4F73-94B7-CC2D-9C19CD3F031C}"/>
          </ac:cxnSpMkLst>
        </pc:cxnChg>
        <pc:cxnChg chg="mod">
          <ac:chgData name="Philippe Karan" userId="c2e8f618-9ffe-4e23-aa52-34539506ef1c" providerId="ADAL" clId="{E8F4D8F7-B644-4C90-B48F-865583813CD9}" dt="2023-04-24T02:39:40.681" v="14448"/>
          <ac:cxnSpMkLst>
            <pc:docMk/>
            <pc:sldMk cId="49927781" sldId="355"/>
            <ac:cxnSpMk id="22" creationId="{EA40BE8E-4875-C672-D5C9-8846116500B0}"/>
          </ac:cxnSpMkLst>
        </pc:cxnChg>
        <pc:cxnChg chg="mod">
          <ac:chgData name="Philippe Karan" userId="c2e8f618-9ffe-4e23-aa52-34539506ef1c" providerId="ADAL" clId="{E8F4D8F7-B644-4C90-B48F-865583813CD9}" dt="2023-04-24T02:39:40.681" v="14448"/>
          <ac:cxnSpMkLst>
            <pc:docMk/>
            <pc:sldMk cId="49927781" sldId="355"/>
            <ac:cxnSpMk id="23" creationId="{7C10D736-205F-7FA5-08EC-1537089527B4}"/>
          </ac:cxnSpMkLst>
        </pc:cxnChg>
        <pc:cxnChg chg="mod">
          <ac:chgData name="Philippe Karan" userId="c2e8f618-9ffe-4e23-aa52-34539506ef1c" providerId="ADAL" clId="{E8F4D8F7-B644-4C90-B48F-865583813CD9}" dt="2023-04-24T02:39:40.681" v="14448"/>
          <ac:cxnSpMkLst>
            <pc:docMk/>
            <pc:sldMk cId="49927781" sldId="355"/>
            <ac:cxnSpMk id="29" creationId="{883D277D-6D74-0535-EF64-C23940948BC6}"/>
          </ac:cxnSpMkLst>
        </pc:cxnChg>
        <pc:cxnChg chg="mod">
          <ac:chgData name="Philippe Karan" userId="c2e8f618-9ffe-4e23-aa52-34539506ef1c" providerId="ADAL" clId="{E8F4D8F7-B644-4C90-B48F-865583813CD9}" dt="2023-04-24T02:39:40.681" v="14448"/>
          <ac:cxnSpMkLst>
            <pc:docMk/>
            <pc:sldMk cId="49927781" sldId="355"/>
            <ac:cxnSpMk id="30" creationId="{2EC8496B-58C1-DD32-F815-C4DB3B061A98}"/>
          </ac:cxnSpMkLst>
        </pc:cxnChg>
        <pc:cxnChg chg="mod">
          <ac:chgData name="Philippe Karan" userId="c2e8f618-9ffe-4e23-aa52-34539506ef1c" providerId="ADAL" clId="{E8F4D8F7-B644-4C90-B48F-865583813CD9}" dt="2023-04-24T02:39:40.681" v="14448"/>
          <ac:cxnSpMkLst>
            <pc:docMk/>
            <pc:sldMk cId="49927781" sldId="355"/>
            <ac:cxnSpMk id="36" creationId="{1B47114B-1DE7-3892-36FF-1F4578787EB1}"/>
          </ac:cxnSpMkLst>
        </pc:cxnChg>
        <pc:cxnChg chg="mod">
          <ac:chgData name="Philippe Karan" userId="c2e8f618-9ffe-4e23-aa52-34539506ef1c" providerId="ADAL" clId="{E8F4D8F7-B644-4C90-B48F-865583813CD9}" dt="2023-04-24T02:39:40.681" v="14448"/>
          <ac:cxnSpMkLst>
            <pc:docMk/>
            <pc:sldMk cId="49927781" sldId="355"/>
            <ac:cxnSpMk id="37" creationId="{51BF55A6-5BBE-0FF9-F59C-410A2C58F27C}"/>
          </ac:cxnSpMkLst>
        </pc:cxnChg>
        <pc:cxnChg chg="mod">
          <ac:chgData name="Philippe Karan" userId="c2e8f618-9ffe-4e23-aa52-34539506ef1c" providerId="ADAL" clId="{E8F4D8F7-B644-4C90-B48F-865583813CD9}" dt="2023-04-24T02:39:40.681" v="14448"/>
          <ac:cxnSpMkLst>
            <pc:docMk/>
            <pc:sldMk cId="49927781" sldId="355"/>
            <ac:cxnSpMk id="43" creationId="{8F3760F7-13C1-B92F-0086-6EFB3112725E}"/>
          </ac:cxnSpMkLst>
        </pc:cxnChg>
        <pc:cxnChg chg="mod">
          <ac:chgData name="Philippe Karan" userId="c2e8f618-9ffe-4e23-aa52-34539506ef1c" providerId="ADAL" clId="{E8F4D8F7-B644-4C90-B48F-865583813CD9}" dt="2023-04-24T02:39:40.681" v="14448"/>
          <ac:cxnSpMkLst>
            <pc:docMk/>
            <pc:sldMk cId="49927781" sldId="355"/>
            <ac:cxnSpMk id="44" creationId="{4B2AEFEF-8696-7AFC-35AC-B8968F2BF309}"/>
          </ac:cxnSpMkLst>
        </pc:cxnChg>
        <pc:cxnChg chg="mod">
          <ac:chgData name="Philippe Karan" userId="c2e8f618-9ffe-4e23-aa52-34539506ef1c" providerId="ADAL" clId="{E8F4D8F7-B644-4C90-B48F-865583813CD9}" dt="2023-04-24T02:39:40.681" v="14448"/>
          <ac:cxnSpMkLst>
            <pc:docMk/>
            <pc:sldMk cId="49927781" sldId="355"/>
            <ac:cxnSpMk id="50" creationId="{578E6E57-A5AB-5C0D-8B55-6C3EE6573415}"/>
          </ac:cxnSpMkLst>
        </pc:cxnChg>
        <pc:cxnChg chg="mod">
          <ac:chgData name="Philippe Karan" userId="c2e8f618-9ffe-4e23-aa52-34539506ef1c" providerId="ADAL" clId="{E8F4D8F7-B644-4C90-B48F-865583813CD9}" dt="2023-04-24T02:39:40.681" v="14448"/>
          <ac:cxnSpMkLst>
            <pc:docMk/>
            <pc:sldMk cId="49927781" sldId="355"/>
            <ac:cxnSpMk id="51" creationId="{588CBBA1-FBFD-9393-C0E1-14EE4D556BF2}"/>
          </ac:cxnSpMkLst>
        </pc:cxnChg>
        <pc:cxnChg chg="mod">
          <ac:chgData name="Philippe Karan" userId="c2e8f618-9ffe-4e23-aa52-34539506ef1c" providerId="ADAL" clId="{E8F4D8F7-B644-4C90-B48F-865583813CD9}" dt="2023-04-24T02:39:40.681" v="14448"/>
          <ac:cxnSpMkLst>
            <pc:docMk/>
            <pc:sldMk cId="49927781" sldId="355"/>
            <ac:cxnSpMk id="58" creationId="{EA60BFD6-0114-74E2-F05D-952041DE616A}"/>
          </ac:cxnSpMkLst>
        </pc:cxnChg>
        <pc:cxnChg chg="mod">
          <ac:chgData name="Philippe Karan" userId="c2e8f618-9ffe-4e23-aa52-34539506ef1c" providerId="ADAL" clId="{E8F4D8F7-B644-4C90-B48F-865583813CD9}" dt="2023-04-24T02:39:40.681" v="14448"/>
          <ac:cxnSpMkLst>
            <pc:docMk/>
            <pc:sldMk cId="49927781" sldId="355"/>
            <ac:cxnSpMk id="59" creationId="{5076F67F-8532-ECA9-E70E-829F02F9FD36}"/>
          </ac:cxnSpMkLst>
        </pc:cxnChg>
        <pc:cxnChg chg="mod">
          <ac:chgData name="Philippe Karan" userId="c2e8f618-9ffe-4e23-aa52-34539506ef1c" providerId="ADAL" clId="{E8F4D8F7-B644-4C90-B48F-865583813CD9}" dt="2023-04-24T02:39:40.681" v="14448"/>
          <ac:cxnSpMkLst>
            <pc:docMk/>
            <pc:sldMk cId="49927781" sldId="355"/>
            <ac:cxnSpMk id="65" creationId="{CC7FD502-D431-08C5-4326-8C6A03912ECA}"/>
          </ac:cxnSpMkLst>
        </pc:cxnChg>
        <pc:cxnChg chg="mod">
          <ac:chgData name="Philippe Karan" userId="c2e8f618-9ffe-4e23-aa52-34539506ef1c" providerId="ADAL" clId="{E8F4D8F7-B644-4C90-B48F-865583813CD9}" dt="2023-04-24T02:39:40.681" v="14448"/>
          <ac:cxnSpMkLst>
            <pc:docMk/>
            <pc:sldMk cId="49927781" sldId="355"/>
            <ac:cxnSpMk id="66" creationId="{C4F29EB3-4802-0063-DABB-8D0548E0FDB4}"/>
          </ac:cxnSpMkLst>
        </pc:cxnChg>
        <pc:cxnChg chg="mod">
          <ac:chgData name="Philippe Karan" userId="c2e8f618-9ffe-4e23-aa52-34539506ef1c" providerId="ADAL" clId="{E8F4D8F7-B644-4C90-B48F-865583813CD9}" dt="2023-04-24T02:39:40.681" v="14448"/>
          <ac:cxnSpMkLst>
            <pc:docMk/>
            <pc:sldMk cId="49927781" sldId="355"/>
            <ac:cxnSpMk id="72" creationId="{B6C58B54-3950-4510-A6D1-6FA234355FAE}"/>
          </ac:cxnSpMkLst>
        </pc:cxnChg>
        <pc:cxnChg chg="mod">
          <ac:chgData name="Philippe Karan" userId="c2e8f618-9ffe-4e23-aa52-34539506ef1c" providerId="ADAL" clId="{E8F4D8F7-B644-4C90-B48F-865583813CD9}" dt="2023-04-24T02:39:40.681" v="14448"/>
          <ac:cxnSpMkLst>
            <pc:docMk/>
            <pc:sldMk cId="49927781" sldId="355"/>
            <ac:cxnSpMk id="73" creationId="{83E64ADA-8530-8764-B0DD-2475A5EE898B}"/>
          </ac:cxnSpMkLst>
        </pc:cxnChg>
        <pc:cxnChg chg="mod">
          <ac:chgData name="Philippe Karan" userId="c2e8f618-9ffe-4e23-aa52-34539506ef1c" providerId="ADAL" clId="{E8F4D8F7-B644-4C90-B48F-865583813CD9}" dt="2023-04-24T02:39:40.681" v="14448"/>
          <ac:cxnSpMkLst>
            <pc:docMk/>
            <pc:sldMk cId="49927781" sldId="355"/>
            <ac:cxnSpMk id="90" creationId="{05D46277-8197-35F6-A2E5-918C603E91E5}"/>
          </ac:cxnSpMkLst>
        </pc:cxnChg>
        <pc:cxnChg chg="add mod">
          <ac:chgData name="Philippe Karan" userId="c2e8f618-9ffe-4e23-aa52-34539506ef1c" providerId="ADAL" clId="{E8F4D8F7-B644-4C90-B48F-865583813CD9}" dt="2023-04-24T11:35:05.993" v="14810" actId="1076"/>
          <ac:cxnSpMkLst>
            <pc:docMk/>
            <pc:sldMk cId="49927781" sldId="355"/>
            <ac:cxnSpMk id="93" creationId="{5FBAAEE8-A679-66D6-E841-C14EB92390E5}"/>
          </ac:cxnSpMkLst>
        </pc:cxnChg>
        <pc:cxnChg chg="add mod">
          <ac:chgData name="Philippe Karan" userId="c2e8f618-9ffe-4e23-aa52-34539506ef1c" providerId="ADAL" clId="{E8F4D8F7-B644-4C90-B48F-865583813CD9}" dt="2023-04-24T11:30:59.290" v="14784" actId="1038"/>
          <ac:cxnSpMkLst>
            <pc:docMk/>
            <pc:sldMk cId="49927781" sldId="355"/>
            <ac:cxnSpMk id="104" creationId="{FFC07830-75B8-B1B0-BBD7-7515B8FB8885}"/>
          </ac:cxnSpMkLst>
        </pc:cxnChg>
        <pc:cxnChg chg="add mod">
          <ac:chgData name="Philippe Karan" userId="c2e8f618-9ffe-4e23-aa52-34539506ef1c" providerId="ADAL" clId="{E8F4D8F7-B644-4C90-B48F-865583813CD9}" dt="2023-04-24T11:30:59.290" v="14784" actId="1038"/>
          <ac:cxnSpMkLst>
            <pc:docMk/>
            <pc:sldMk cId="49927781" sldId="355"/>
            <ac:cxnSpMk id="105" creationId="{4468A220-FA34-6B96-BE75-8CE709BB03E0}"/>
          </ac:cxnSpMkLst>
        </pc:cxnChg>
        <pc:cxnChg chg="add mod">
          <ac:chgData name="Philippe Karan" userId="c2e8f618-9ffe-4e23-aa52-34539506ef1c" providerId="ADAL" clId="{E8F4D8F7-B644-4C90-B48F-865583813CD9}" dt="2023-04-24T11:33:23.082" v="14790" actId="197"/>
          <ac:cxnSpMkLst>
            <pc:docMk/>
            <pc:sldMk cId="49927781" sldId="355"/>
            <ac:cxnSpMk id="106" creationId="{12778319-34DD-85BB-B84A-EDA4CBCF27F2}"/>
          </ac:cxnSpMkLst>
        </pc:cxnChg>
        <pc:cxnChg chg="mod">
          <ac:chgData name="Philippe Karan" userId="c2e8f618-9ffe-4e23-aa52-34539506ef1c" providerId="ADAL" clId="{E8F4D8F7-B644-4C90-B48F-865583813CD9}" dt="2023-04-24T11:12:38.481" v="14450"/>
          <ac:cxnSpMkLst>
            <pc:docMk/>
            <pc:sldMk cId="49927781" sldId="355"/>
            <ac:cxnSpMk id="112" creationId="{16F8B827-83DB-06F3-9DB0-6FFBEBE9CC01}"/>
          </ac:cxnSpMkLst>
        </pc:cxnChg>
        <pc:cxnChg chg="add del mod">
          <ac:chgData name="Philippe Karan" userId="c2e8f618-9ffe-4e23-aa52-34539506ef1c" providerId="ADAL" clId="{E8F4D8F7-B644-4C90-B48F-865583813CD9}" dt="2023-04-24T11:28:59.923" v="14652"/>
          <ac:cxnSpMkLst>
            <pc:docMk/>
            <pc:sldMk cId="49927781" sldId="355"/>
            <ac:cxnSpMk id="115" creationId="{3EDFB6C5-E0DD-E29C-859C-599AF6FF02EE}"/>
          </ac:cxnSpMkLst>
        </pc:cxnChg>
        <pc:cxnChg chg="add del mod">
          <ac:chgData name="Philippe Karan" userId="c2e8f618-9ffe-4e23-aa52-34539506ef1c" providerId="ADAL" clId="{E8F4D8F7-B644-4C90-B48F-865583813CD9}" dt="2023-04-24T11:28:59.923" v="14652"/>
          <ac:cxnSpMkLst>
            <pc:docMk/>
            <pc:sldMk cId="49927781" sldId="355"/>
            <ac:cxnSpMk id="123" creationId="{0E937AB4-9BD5-8D82-80AE-3BBD1A0E596B}"/>
          </ac:cxnSpMkLst>
        </pc:cxnChg>
        <pc:cxnChg chg="add del mod">
          <ac:chgData name="Philippe Karan" userId="c2e8f618-9ffe-4e23-aa52-34539506ef1c" providerId="ADAL" clId="{E8F4D8F7-B644-4C90-B48F-865583813CD9}" dt="2023-04-24T11:28:59.923" v="14652"/>
          <ac:cxnSpMkLst>
            <pc:docMk/>
            <pc:sldMk cId="49927781" sldId="355"/>
            <ac:cxnSpMk id="124" creationId="{9193E80C-1DD6-2F72-6030-5ABF78DB7A59}"/>
          </ac:cxnSpMkLst>
        </pc:cxnChg>
        <pc:cxnChg chg="add del mod">
          <ac:chgData name="Philippe Karan" userId="c2e8f618-9ffe-4e23-aa52-34539506ef1c" providerId="ADAL" clId="{E8F4D8F7-B644-4C90-B48F-865583813CD9}" dt="2023-04-24T11:28:59.923" v="14652"/>
          <ac:cxnSpMkLst>
            <pc:docMk/>
            <pc:sldMk cId="49927781" sldId="355"/>
            <ac:cxnSpMk id="127" creationId="{E94ADD3D-3EB6-557F-4406-1762E31EE651}"/>
          </ac:cxnSpMkLst>
        </pc:cxnChg>
        <pc:cxnChg chg="add mod">
          <ac:chgData name="Philippe Karan" userId="c2e8f618-9ffe-4e23-aa52-34539506ef1c" providerId="ADAL" clId="{E8F4D8F7-B644-4C90-B48F-865583813CD9}" dt="2023-04-24T11:29:17.795" v="14696" actId="1076"/>
          <ac:cxnSpMkLst>
            <pc:docMk/>
            <pc:sldMk cId="49927781" sldId="355"/>
            <ac:cxnSpMk id="130" creationId="{D8340C99-D1B4-1A23-3538-4AB422A8C314}"/>
          </ac:cxnSpMkLst>
        </pc:cxnChg>
        <pc:cxnChg chg="add mod">
          <ac:chgData name="Philippe Karan" userId="c2e8f618-9ffe-4e23-aa52-34539506ef1c" providerId="ADAL" clId="{E8F4D8F7-B644-4C90-B48F-865583813CD9}" dt="2023-04-24T11:29:17.795" v="14696" actId="1076"/>
          <ac:cxnSpMkLst>
            <pc:docMk/>
            <pc:sldMk cId="49927781" sldId="355"/>
            <ac:cxnSpMk id="138" creationId="{DE9D4B0E-5F5A-EFE1-023D-93A6CC58ED97}"/>
          </ac:cxnSpMkLst>
        </pc:cxnChg>
        <pc:cxnChg chg="add mod">
          <ac:chgData name="Philippe Karan" userId="c2e8f618-9ffe-4e23-aa52-34539506ef1c" providerId="ADAL" clId="{E8F4D8F7-B644-4C90-B48F-865583813CD9}" dt="2023-04-24T11:29:17.795" v="14696" actId="1076"/>
          <ac:cxnSpMkLst>
            <pc:docMk/>
            <pc:sldMk cId="49927781" sldId="355"/>
            <ac:cxnSpMk id="139" creationId="{0426ECCF-1FD7-57AE-3BB7-213DC396A039}"/>
          </ac:cxnSpMkLst>
        </pc:cxnChg>
        <pc:cxnChg chg="add mod">
          <ac:chgData name="Philippe Karan" userId="c2e8f618-9ffe-4e23-aa52-34539506ef1c" providerId="ADAL" clId="{E8F4D8F7-B644-4C90-B48F-865583813CD9}" dt="2023-04-24T11:29:17.795" v="14696" actId="1076"/>
          <ac:cxnSpMkLst>
            <pc:docMk/>
            <pc:sldMk cId="49927781" sldId="355"/>
            <ac:cxnSpMk id="142" creationId="{FD0E672A-B681-D9C4-4031-C1B5EA527D6B}"/>
          </ac:cxnSpMkLst>
        </pc:cxnChg>
        <pc:cxnChg chg="add mod">
          <ac:chgData name="Philippe Karan" userId="c2e8f618-9ffe-4e23-aa52-34539506ef1c" providerId="ADAL" clId="{E8F4D8F7-B644-4C90-B48F-865583813CD9}" dt="2023-04-24T11:33:30.777" v="14793" actId="1076"/>
          <ac:cxnSpMkLst>
            <pc:docMk/>
            <pc:sldMk cId="49927781" sldId="355"/>
            <ac:cxnSpMk id="143" creationId="{9E689814-8ECC-8292-BA90-C48B1B6AF519}"/>
          </ac:cxnSpMkLst>
        </pc:cxnChg>
        <pc:cxnChg chg="add mod">
          <ac:chgData name="Philippe Karan" userId="c2e8f618-9ffe-4e23-aa52-34539506ef1c" providerId="ADAL" clId="{E8F4D8F7-B644-4C90-B48F-865583813CD9}" dt="2023-04-24T11:35:13.120" v="14813" actId="1076"/>
          <ac:cxnSpMkLst>
            <pc:docMk/>
            <pc:sldMk cId="49927781" sldId="355"/>
            <ac:cxnSpMk id="145" creationId="{93BC6B06-2A9A-7155-1493-E5265F4B99B9}"/>
          </ac:cxnSpMkLst>
        </pc:cxnChg>
      </pc:sldChg>
      <pc:sldChg chg="addSp delSp modSp add mod modAnim">
        <pc:chgData name="Philippe Karan" userId="c2e8f618-9ffe-4e23-aa52-34539506ef1c" providerId="ADAL" clId="{E8F4D8F7-B644-4C90-B48F-865583813CD9}" dt="2023-04-24T11:59:51.242" v="14956" actId="1076"/>
        <pc:sldMkLst>
          <pc:docMk/>
          <pc:sldMk cId="4209143303" sldId="356"/>
        </pc:sldMkLst>
        <pc:spChg chg="mod">
          <ac:chgData name="Philippe Karan" userId="c2e8f618-9ffe-4e23-aa52-34539506ef1c" providerId="ADAL" clId="{E8F4D8F7-B644-4C90-B48F-865583813CD9}" dt="2023-04-24T11:41:09.075" v="14881" actId="20577"/>
          <ac:spMkLst>
            <pc:docMk/>
            <pc:sldMk cId="4209143303" sldId="356"/>
            <ac:spMk id="2" creationId="{27E4192C-F1B7-446C-936E-0C8855CBC08A}"/>
          </ac:spMkLst>
        </pc:spChg>
        <pc:spChg chg="del">
          <ac:chgData name="Philippe Karan" userId="c2e8f618-9ffe-4e23-aa52-34539506ef1c" providerId="ADAL" clId="{E8F4D8F7-B644-4C90-B48F-865583813CD9}" dt="2023-04-24T11:41:01.834" v="14859" actId="478"/>
          <ac:spMkLst>
            <pc:docMk/>
            <pc:sldMk cId="4209143303" sldId="356"/>
            <ac:spMk id="3" creationId="{142E7A4A-283D-E65F-20CC-304B116DE1A5}"/>
          </ac:spMkLst>
        </pc:spChg>
        <pc:spChg chg="del">
          <ac:chgData name="Philippe Karan" userId="c2e8f618-9ffe-4e23-aa52-34539506ef1c" providerId="ADAL" clId="{E8F4D8F7-B644-4C90-B48F-865583813CD9}" dt="2023-04-24T11:41:01.834" v="14859" actId="478"/>
          <ac:spMkLst>
            <pc:docMk/>
            <pc:sldMk cId="4209143303" sldId="356"/>
            <ac:spMk id="5" creationId="{DAD8D5D9-3351-82BB-71A3-82DE931849B6}"/>
          </ac:spMkLst>
        </pc:spChg>
        <pc:spChg chg="del">
          <ac:chgData name="Philippe Karan" userId="c2e8f618-9ffe-4e23-aa52-34539506ef1c" providerId="ADAL" clId="{E8F4D8F7-B644-4C90-B48F-865583813CD9}" dt="2023-04-24T11:41:01.834" v="14859" actId="478"/>
          <ac:spMkLst>
            <pc:docMk/>
            <pc:sldMk cId="4209143303" sldId="356"/>
            <ac:spMk id="6" creationId="{00F1B00F-CF40-AC63-2B71-80ED62CC8A7A}"/>
          </ac:spMkLst>
        </pc:spChg>
        <pc:spChg chg="del">
          <ac:chgData name="Philippe Karan" userId="c2e8f618-9ffe-4e23-aa52-34539506ef1c" providerId="ADAL" clId="{E8F4D8F7-B644-4C90-B48F-865583813CD9}" dt="2023-04-24T11:41:01.834" v="14859" actId="478"/>
          <ac:spMkLst>
            <pc:docMk/>
            <pc:sldMk cId="4209143303" sldId="356"/>
            <ac:spMk id="7" creationId="{98CDABD8-F52C-8A3D-275C-06C466FB4344}"/>
          </ac:spMkLst>
        </pc:spChg>
        <pc:spChg chg="del">
          <ac:chgData name="Philippe Karan" userId="c2e8f618-9ffe-4e23-aa52-34539506ef1c" providerId="ADAL" clId="{E8F4D8F7-B644-4C90-B48F-865583813CD9}" dt="2023-04-24T11:41:01.834" v="14859" actId="478"/>
          <ac:spMkLst>
            <pc:docMk/>
            <pc:sldMk cId="4209143303" sldId="356"/>
            <ac:spMk id="8" creationId="{5BBA4935-9B95-C620-4B9D-20D9973D7591}"/>
          </ac:spMkLst>
        </pc:spChg>
        <pc:spChg chg="del">
          <ac:chgData name="Philippe Karan" userId="c2e8f618-9ffe-4e23-aa52-34539506ef1c" providerId="ADAL" clId="{E8F4D8F7-B644-4C90-B48F-865583813CD9}" dt="2023-04-24T11:41:01.834" v="14859" actId="478"/>
          <ac:spMkLst>
            <pc:docMk/>
            <pc:sldMk cId="4209143303" sldId="356"/>
            <ac:spMk id="9" creationId="{89105138-4A14-F75C-96BC-F38E3E4B2075}"/>
          </ac:spMkLst>
        </pc:spChg>
        <pc:spChg chg="add del mod">
          <ac:chgData name="Philippe Karan" userId="c2e8f618-9ffe-4e23-aa52-34539506ef1c" providerId="ADAL" clId="{E8F4D8F7-B644-4C90-B48F-865583813CD9}" dt="2023-04-24T11:40:51.602" v="14858" actId="478"/>
          <ac:spMkLst>
            <pc:docMk/>
            <pc:sldMk cId="4209143303" sldId="356"/>
            <ac:spMk id="10" creationId="{839E6D95-0A63-15A2-E2E5-31BCF83B4EE8}"/>
          </ac:spMkLst>
        </pc:spChg>
        <pc:spChg chg="add del mod">
          <ac:chgData name="Philippe Karan" userId="c2e8f618-9ffe-4e23-aa52-34539506ef1c" providerId="ADAL" clId="{E8F4D8F7-B644-4C90-B48F-865583813CD9}" dt="2023-04-24T11:39:57.289" v="14857" actId="478"/>
          <ac:spMkLst>
            <pc:docMk/>
            <pc:sldMk cId="4209143303" sldId="356"/>
            <ac:spMk id="11" creationId="{0615A85C-EFF0-0EA8-9304-955EA45B7835}"/>
          </ac:spMkLst>
        </pc:spChg>
        <pc:spChg chg="add mod">
          <ac:chgData name="Philippe Karan" userId="c2e8f618-9ffe-4e23-aa52-34539506ef1c" providerId="ADAL" clId="{E8F4D8F7-B644-4C90-B48F-865583813CD9}" dt="2023-04-24T11:43:41.345" v="14922" actId="1035"/>
          <ac:spMkLst>
            <pc:docMk/>
            <pc:sldMk cId="4209143303" sldId="356"/>
            <ac:spMk id="16" creationId="{546CF3FB-42EA-2B1E-7F3B-09F6A2FFF9AA}"/>
          </ac:spMkLst>
        </pc:spChg>
        <pc:spChg chg="add mod">
          <ac:chgData name="Philippe Karan" userId="c2e8f618-9ffe-4e23-aa52-34539506ef1c" providerId="ADAL" clId="{E8F4D8F7-B644-4C90-B48F-865583813CD9}" dt="2023-04-24T11:59:51.242" v="14956" actId="1076"/>
          <ac:spMkLst>
            <pc:docMk/>
            <pc:sldMk cId="4209143303" sldId="356"/>
            <ac:spMk id="19" creationId="{0495334E-A05A-5D4A-DDDE-4A6EB0E557BF}"/>
          </ac:spMkLst>
        </pc:spChg>
        <pc:spChg chg="del">
          <ac:chgData name="Philippe Karan" userId="c2e8f618-9ffe-4e23-aa52-34539506ef1c" providerId="ADAL" clId="{E8F4D8F7-B644-4C90-B48F-865583813CD9}" dt="2023-04-24T11:41:01.834" v="14859" actId="478"/>
          <ac:spMkLst>
            <pc:docMk/>
            <pc:sldMk cId="4209143303" sldId="356"/>
            <ac:spMk id="30" creationId="{8A6CDFB2-A1D8-13AA-AB45-C13111C428C6}"/>
          </ac:spMkLst>
        </pc:spChg>
        <pc:spChg chg="del">
          <ac:chgData name="Philippe Karan" userId="c2e8f618-9ffe-4e23-aa52-34539506ef1c" providerId="ADAL" clId="{E8F4D8F7-B644-4C90-B48F-865583813CD9}" dt="2023-04-24T11:41:01.834" v="14859" actId="478"/>
          <ac:spMkLst>
            <pc:docMk/>
            <pc:sldMk cId="4209143303" sldId="356"/>
            <ac:spMk id="32" creationId="{23624142-B4D0-2A2F-B861-6B3A2CF3923F}"/>
          </ac:spMkLst>
        </pc:spChg>
        <pc:spChg chg="del">
          <ac:chgData name="Philippe Karan" userId="c2e8f618-9ffe-4e23-aa52-34539506ef1c" providerId="ADAL" clId="{E8F4D8F7-B644-4C90-B48F-865583813CD9}" dt="2023-04-24T11:41:01.834" v="14859" actId="478"/>
          <ac:spMkLst>
            <pc:docMk/>
            <pc:sldMk cId="4209143303" sldId="356"/>
            <ac:spMk id="34" creationId="{6AD8F075-0D76-1732-0DE3-691A0E8E8F29}"/>
          </ac:spMkLst>
        </pc:spChg>
        <pc:spChg chg="del">
          <ac:chgData name="Philippe Karan" userId="c2e8f618-9ffe-4e23-aa52-34539506ef1c" providerId="ADAL" clId="{E8F4D8F7-B644-4C90-B48F-865583813CD9}" dt="2023-04-24T11:41:01.834" v="14859" actId="478"/>
          <ac:spMkLst>
            <pc:docMk/>
            <pc:sldMk cId="4209143303" sldId="356"/>
            <ac:spMk id="35" creationId="{5EDC057C-52ED-D038-ADFC-7BE8215A22EC}"/>
          </ac:spMkLst>
        </pc:spChg>
        <pc:spChg chg="del">
          <ac:chgData name="Philippe Karan" userId="c2e8f618-9ffe-4e23-aa52-34539506ef1c" providerId="ADAL" clId="{E8F4D8F7-B644-4C90-B48F-865583813CD9}" dt="2023-04-24T11:41:01.834" v="14859" actId="478"/>
          <ac:spMkLst>
            <pc:docMk/>
            <pc:sldMk cId="4209143303" sldId="356"/>
            <ac:spMk id="36" creationId="{D0E1A2DC-3663-CEE8-C01B-7D34053F881E}"/>
          </ac:spMkLst>
        </pc:spChg>
        <pc:spChg chg="del">
          <ac:chgData name="Philippe Karan" userId="c2e8f618-9ffe-4e23-aa52-34539506ef1c" providerId="ADAL" clId="{E8F4D8F7-B644-4C90-B48F-865583813CD9}" dt="2023-04-24T11:41:01.834" v="14859" actId="478"/>
          <ac:spMkLst>
            <pc:docMk/>
            <pc:sldMk cId="4209143303" sldId="356"/>
            <ac:spMk id="40" creationId="{82DE86FF-844C-D8C6-5A32-B6C1DC9C4647}"/>
          </ac:spMkLst>
        </pc:spChg>
        <pc:spChg chg="del">
          <ac:chgData name="Philippe Karan" userId="c2e8f618-9ffe-4e23-aa52-34539506ef1c" providerId="ADAL" clId="{E8F4D8F7-B644-4C90-B48F-865583813CD9}" dt="2023-04-24T11:41:01.834" v="14859" actId="478"/>
          <ac:spMkLst>
            <pc:docMk/>
            <pc:sldMk cId="4209143303" sldId="356"/>
            <ac:spMk id="42" creationId="{3F761118-6A1F-7D42-D962-C84FCD68D36A}"/>
          </ac:spMkLst>
        </pc:spChg>
        <pc:spChg chg="del">
          <ac:chgData name="Philippe Karan" userId="c2e8f618-9ffe-4e23-aa52-34539506ef1c" providerId="ADAL" clId="{E8F4D8F7-B644-4C90-B48F-865583813CD9}" dt="2023-04-24T11:41:01.834" v="14859" actId="478"/>
          <ac:spMkLst>
            <pc:docMk/>
            <pc:sldMk cId="4209143303" sldId="356"/>
            <ac:spMk id="43" creationId="{D587F12F-9575-0AE2-8F74-755B84B9B463}"/>
          </ac:spMkLst>
        </pc:spChg>
        <pc:spChg chg="del">
          <ac:chgData name="Philippe Karan" userId="c2e8f618-9ffe-4e23-aa52-34539506ef1c" providerId="ADAL" clId="{E8F4D8F7-B644-4C90-B48F-865583813CD9}" dt="2023-04-24T11:41:01.834" v="14859" actId="478"/>
          <ac:spMkLst>
            <pc:docMk/>
            <pc:sldMk cId="4209143303" sldId="356"/>
            <ac:spMk id="44" creationId="{FEEBF78B-BC6E-AC5B-E352-0C5F4ECAFE49}"/>
          </ac:spMkLst>
        </pc:spChg>
        <pc:spChg chg="del">
          <ac:chgData name="Philippe Karan" userId="c2e8f618-9ffe-4e23-aa52-34539506ef1c" providerId="ADAL" clId="{E8F4D8F7-B644-4C90-B48F-865583813CD9}" dt="2023-04-24T11:41:01.834" v="14859" actId="478"/>
          <ac:spMkLst>
            <pc:docMk/>
            <pc:sldMk cId="4209143303" sldId="356"/>
            <ac:spMk id="45" creationId="{59FEC317-B4C6-FC5D-FA4E-E397FE5025EB}"/>
          </ac:spMkLst>
        </pc:spChg>
        <pc:spChg chg="del">
          <ac:chgData name="Philippe Karan" userId="c2e8f618-9ffe-4e23-aa52-34539506ef1c" providerId="ADAL" clId="{E8F4D8F7-B644-4C90-B48F-865583813CD9}" dt="2023-04-24T11:41:01.834" v="14859" actId="478"/>
          <ac:spMkLst>
            <pc:docMk/>
            <pc:sldMk cId="4209143303" sldId="356"/>
            <ac:spMk id="46" creationId="{7E1F7B8E-17A3-B29A-4ED3-4246315A68F3}"/>
          </ac:spMkLst>
        </pc:spChg>
        <pc:spChg chg="del">
          <ac:chgData name="Philippe Karan" userId="c2e8f618-9ffe-4e23-aa52-34539506ef1c" providerId="ADAL" clId="{E8F4D8F7-B644-4C90-B48F-865583813CD9}" dt="2023-04-24T11:41:01.834" v="14859" actId="478"/>
          <ac:spMkLst>
            <pc:docMk/>
            <pc:sldMk cId="4209143303" sldId="356"/>
            <ac:spMk id="47" creationId="{8D3D501A-1F08-1BA4-6244-6FF8CC3F57DC}"/>
          </ac:spMkLst>
        </pc:spChg>
        <pc:spChg chg="del">
          <ac:chgData name="Philippe Karan" userId="c2e8f618-9ffe-4e23-aa52-34539506ef1c" providerId="ADAL" clId="{E8F4D8F7-B644-4C90-B48F-865583813CD9}" dt="2023-04-24T11:41:01.834" v="14859" actId="478"/>
          <ac:spMkLst>
            <pc:docMk/>
            <pc:sldMk cId="4209143303" sldId="356"/>
            <ac:spMk id="48" creationId="{2F174B51-B2C7-20B8-A544-A59F4E91B1E5}"/>
          </ac:spMkLst>
        </pc:spChg>
        <pc:spChg chg="del">
          <ac:chgData name="Philippe Karan" userId="c2e8f618-9ffe-4e23-aa52-34539506ef1c" providerId="ADAL" clId="{E8F4D8F7-B644-4C90-B48F-865583813CD9}" dt="2023-04-24T11:41:01.834" v="14859" actId="478"/>
          <ac:spMkLst>
            <pc:docMk/>
            <pc:sldMk cId="4209143303" sldId="356"/>
            <ac:spMk id="49" creationId="{F0AE4383-0C15-F0CB-D4E1-9A8CABFB2BAA}"/>
          </ac:spMkLst>
        </pc:spChg>
        <pc:spChg chg="del">
          <ac:chgData name="Philippe Karan" userId="c2e8f618-9ffe-4e23-aa52-34539506ef1c" providerId="ADAL" clId="{E8F4D8F7-B644-4C90-B48F-865583813CD9}" dt="2023-04-24T11:41:01.834" v="14859" actId="478"/>
          <ac:spMkLst>
            <pc:docMk/>
            <pc:sldMk cId="4209143303" sldId="356"/>
            <ac:spMk id="55" creationId="{B70092F6-B5C0-F3BD-DBF7-B9CD976FA5CD}"/>
          </ac:spMkLst>
        </pc:spChg>
        <pc:spChg chg="del">
          <ac:chgData name="Philippe Karan" userId="c2e8f618-9ffe-4e23-aa52-34539506ef1c" providerId="ADAL" clId="{E8F4D8F7-B644-4C90-B48F-865583813CD9}" dt="2023-04-24T11:41:01.834" v="14859" actId="478"/>
          <ac:spMkLst>
            <pc:docMk/>
            <pc:sldMk cId="4209143303" sldId="356"/>
            <ac:spMk id="56" creationId="{4913D953-0A50-1E83-11AA-4FE45B037894}"/>
          </ac:spMkLst>
        </pc:spChg>
        <pc:spChg chg="del">
          <ac:chgData name="Philippe Karan" userId="c2e8f618-9ffe-4e23-aa52-34539506ef1c" providerId="ADAL" clId="{E8F4D8F7-B644-4C90-B48F-865583813CD9}" dt="2023-04-24T11:41:01.834" v="14859" actId="478"/>
          <ac:spMkLst>
            <pc:docMk/>
            <pc:sldMk cId="4209143303" sldId="356"/>
            <ac:spMk id="58" creationId="{90FAD512-FA61-79FC-458C-2B6654EB5296}"/>
          </ac:spMkLst>
        </pc:spChg>
        <pc:spChg chg="del">
          <ac:chgData name="Philippe Karan" userId="c2e8f618-9ffe-4e23-aa52-34539506ef1c" providerId="ADAL" clId="{E8F4D8F7-B644-4C90-B48F-865583813CD9}" dt="2023-04-24T11:41:01.834" v="14859" actId="478"/>
          <ac:spMkLst>
            <pc:docMk/>
            <pc:sldMk cId="4209143303" sldId="356"/>
            <ac:spMk id="59" creationId="{A5662FBE-1AA4-5382-E291-07FCF08764FA}"/>
          </ac:spMkLst>
        </pc:spChg>
        <pc:spChg chg="del">
          <ac:chgData name="Philippe Karan" userId="c2e8f618-9ffe-4e23-aa52-34539506ef1c" providerId="ADAL" clId="{E8F4D8F7-B644-4C90-B48F-865583813CD9}" dt="2023-04-24T11:41:01.834" v="14859" actId="478"/>
          <ac:spMkLst>
            <pc:docMk/>
            <pc:sldMk cId="4209143303" sldId="356"/>
            <ac:spMk id="60" creationId="{CB2FD94F-7029-E5F0-DA25-58A8678006BC}"/>
          </ac:spMkLst>
        </pc:spChg>
        <pc:spChg chg="del">
          <ac:chgData name="Philippe Karan" userId="c2e8f618-9ffe-4e23-aa52-34539506ef1c" providerId="ADAL" clId="{E8F4D8F7-B644-4C90-B48F-865583813CD9}" dt="2023-04-24T11:41:01.834" v="14859" actId="478"/>
          <ac:spMkLst>
            <pc:docMk/>
            <pc:sldMk cId="4209143303" sldId="356"/>
            <ac:spMk id="65" creationId="{13E16197-E98D-696B-336E-B225E17DCF1F}"/>
          </ac:spMkLst>
        </pc:spChg>
        <pc:spChg chg="del">
          <ac:chgData name="Philippe Karan" userId="c2e8f618-9ffe-4e23-aa52-34539506ef1c" providerId="ADAL" clId="{E8F4D8F7-B644-4C90-B48F-865583813CD9}" dt="2023-04-24T11:41:01.834" v="14859" actId="478"/>
          <ac:spMkLst>
            <pc:docMk/>
            <pc:sldMk cId="4209143303" sldId="356"/>
            <ac:spMk id="70" creationId="{2869BE4E-9478-9EBB-8E32-CA78A85C81B4}"/>
          </ac:spMkLst>
        </pc:spChg>
        <pc:spChg chg="del">
          <ac:chgData name="Philippe Karan" userId="c2e8f618-9ffe-4e23-aa52-34539506ef1c" providerId="ADAL" clId="{E8F4D8F7-B644-4C90-B48F-865583813CD9}" dt="2023-04-24T11:41:01.834" v="14859" actId="478"/>
          <ac:spMkLst>
            <pc:docMk/>
            <pc:sldMk cId="4209143303" sldId="356"/>
            <ac:spMk id="72" creationId="{701FC586-E19B-4CFF-E153-BD411C7501E6}"/>
          </ac:spMkLst>
        </pc:spChg>
        <pc:picChg chg="add mod">
          <ac:chgData name="Philippe Karan" userId="c2e8f618-9ffe-4e23-aa52-34539506ef1c" providerId="ADAL" clId="{E8F4D8F7-B644-4C90-B48F-865583813CD9}" dt="2023-04-24T11:43:20.794" v="14909" actId="14861"/>
          <ac:picMkLst>
            <pc:docMk/>
            <pc:sldMk cId="4209143303" sldId="356"/>
            <ac:picMk id="13" creationId="{72AC787D-C5B4-C939-88E3-B65D1B0751F9}"/>
          </ac:picMkLst>
        </pc:picChg>
        <pc:picChg chg="add del">
          <ac:chgData name="Philippe Karan" userId="c2e8f618-9ffe-4e23-aa52-34539506ef1c" providerId="ADAL" clId="{E8F4D8F7-B644-4C90-B48F-865583813CD9}" dt="2023-04-24T11:41:56.706" v="14887" actId="22"/>
          <ac:picMkLst>
            <pc:docMk/>
            <pc:sldMk cId="4209143303" sldId="356"/>
            <ac:picMk id="15" creationId="{1FE1D2F0-FBE2-C39B-B16D-5BE1D7F1A38C}"/>
          </ac:picMkLst>
        </pc:picChg>
        <pc:cxnChg chg="add mod">
          <ac:chgData name="Philippe Karan" userId="c2e8f618-9ffe-4e23-aa52-34539506ef1c" providerId="ADAL" clId="{E8F4D8F7-B644-4C90-B48F-865583813CD9}" dt="2023-04-24T11:44:12.177" v="14927" actId="1076"/>
          <ac:cxnSpMkLst>
            <pc:docMk/>
            <pc:sldMk cId="4209143303" sldId="356"/>
            <ac:cxnSpMk id="17" creationId="{0D70EF51-F991-0702-A1BC-E3C948869F31}"/>
          </ac:cxnSpMkLst>
        </pc:cxnChg>
        <pc:cxnChg chg="del">
          <ac:chgData name="Philippe Karan" userId="c2e8f618-9ffe-4e23-aa52-34539506ef1c" providerId="ADAL" clId="{E8F4D8F7-B644-4C90-B48F-865583813CD9}" dt="2023-04-24T11:41:01.834" v="14859" actId="478"/>
          <ac:cxnSpMkLst>
            <pc:docMk/>
            <pc:sldMk cId="4209143303" sldId="356"/>
            <ac:cxnSpMk id="31" creationId="{65DC8BAB-A0FC-AC5D-F891-D9E375958B1D}"/>
          </ac:cxnSpMkLst>
        </pc:cxnChg>
        <pc:cxnChg chg="del">
          <ac:chgData name="Philippe Karan" userId="c2e8f618-9ffe-4e23-aa52-34539506ef1c" providerId="ADAL" clId="{E8F4D8F7-B644-4C90-B48F-865583813CD9}" dt="2023-04-24T11:41:01.834" v="14859" actId="478"/>
          <ac:cxnSpMkLst>
            <pc:docMk/>
            <pc:sldMk cId="4209143303" sldId="356"/>
            <ac:cxnSpMk id="38" creationId="{008A8D8A-7712-5BD9-3D24-D2F74DBD80C9}"/>
          </ac:cxnSpMkLst>
        </pc:cxnChg>
        <pc:cxnChg chg="del">
          <ac:chgData name="Philippe Karan" userId="c2e8f618-9ffe-4e23-aa52-34539506ef1c" providerId="ADAL" clId="{E8F4D8F7-B644-4C90-B48F-865583813CD9}" dt="2023-04-24T11:41:01.834" v="14859" actId="478"/>
          <ac:cxnSpMkLst>
            <pc:docMk/>
            <pc:sldMk cId="4209143303" sldId="356"/>
            <ac:cxnSpMk id="39" creationId="{4F119E9C-3B05-3EA4-C14F-702C1DA17E5D}"/>
          </ac:cxnSpMkLst>
        </pc:cxnChg>
        <pc:cxnChg chg="del">
          <ac:chgData name="Philippe Karan" userId="c2e8f618-9ffe-4e23-aa52-34539506ef1c" providerId="ADAL" clId="{E8F4D8F7-B644-4C90-B48F-865583813CD9}" dt="2023-04-24T11:41:01.834" v="14859" actId="478"/>
          <ac:cxnSpMkLst>
            <pc:docMk/>
            <pc:sldMk cId="4209143303" sldId="356"/>
            <ac:cxnSpMk id="41" creationId="{FC70226B-80AC-B598-C1E3-BAD253B5F597}"/>
          </ac:cxnSpMkLst>
        </pc:cxnChg>
        <pc:cxnChg chg="del">
          <ac:chgData name="Philippe Karan" userId="c2e8f618-9ffe-4e23-aa52-34539506ef1c" providerId="ADAL" clId="{E8F4D8F7-B644-4C90-B48F-865583813CD9}" dt="2023-04-24T11:41:01.834" v="14859" actId="478"/>
          <ac:cxnSpMkLst>
            <pc:docMk/>
            <pc:sldMk cId="4209143303" sldId="356"/>
            <ac:cxnSpMk id="61" creationId="{D3EC4ABD-1C27-3CFA-5DA7-7B2977ED2129}"/>
          </ac:cxnSpMkLst>
        </pc:cxnChg>
        <pc:cxnChg chg="del">
          <ac:chgData name="Philippe Karan" userId="c2e8f618-9ffe-4e23-aa52-34539506ef1c" providerId="ADAL" clId="{E8F4D8F7-B644-4C90-B48F-865583813CD9}" dt="2023-04-24T11:41:01.834" v="14859" actId="478"/>
          <ac:cxnSpMkLst>
            <pc:docMk/>
            <pc:sldMk cId="4209143303" sldId="356"/>
            <ac:cxnSpMk id="62" creationId="{1309473A-E5C7-5838-E4DC-9F912B21893E}"/>
          </ac:cxnSpMkLst>
        </pc:cxnChg>
        <pc:cxnChg chg="del">
          <ac:chgData name="Philippe Karan" userId="c2e8f618-9ffe-4e23-aa52-34539506ef1c" providerId="ADAL" clId="{E8F4D8F7-B644-4C90-B48F-865583813CD9}" dt="2023-04-24T11:41:01.834" v="14859" actId="478"/>
          <ac:cxnSpMkLst>
            <pc:docMk/>
            <pc:sldMk cId="4209143303" sldId="356"/>
            <ac:cxnSpMk id="63" creationId="{60A90124-FE83-E404-A333-C14F09E5B05C}"/>
          </ac:cxnSpMkLst>
        </pc:cxnChg>
        <pc:cxnChg chg="del">
          <ac:chgData name="Philippe Karan" userId="c2e8f618-9ffe-4e23-aa52-34539506ef1c" providerId="ADAL" clId="{E8F4D8F7-B644-4C90-B48F-865583813CD9}" dt="2023-04-24T11:41:01.834" v="14859" actId="478"/>
          <ac:cxnSpMkLst>
            <pc:docMk/>
            <pc:sldMk cId="4209143303" sldId="356"/>
            <ac:cxnSpMk id="64" creationId="{787878AC-9D9A-BEC2-87F4-F97912C5E12D}"/>
          </ac:cxnSpMkLst>
        </pc:cxnChg>
        <pc:cxnChg chg="del">
          <ac:chgData name="Philippe Karan" userId="c2e8f618-9ffe-4e23-aa52-34539506ef1c" providerId="ADAL" clId="{E8F4D8F7-B644-4C90-B48F-865583813CD9}" dt="2023-04-24T11:41:01.834" v="14859" actId="478"/>
          <ac:cxnSpMkLst>
            <pc:docMk/>
            <pc:sldMk cId="4209143303" sldId="356"/>
            <ac:cxnSpMk id="66" creationId="{7C72D9B6-003A-ED37-D39D-574EB36C595D}"/>
          </ac:cxnSpMkLst>
        </pc:cxnChg>
        <pc:cxnChg chg="del">
          <ac:chgData name="Philippe Karan" userId="c2e8f618-9ffe-4e23-aa52-34539506ef1c" providerId="ADAL" clId="{E8F4D8F7-B644-4C90-B48F-865583813CD9}" dt="2023-04-24T11:41:01.834" v="14859" actId="478"/>
          <ac:cxnSpMkLst>
            <pc:docMk/>
            <pc:sldMk cId="4209143303" sldId="356"/>
            <ac:cxnSpMk id="67" creationId="{59EF0F90-3C40-1E5E-1D94-1FA97BD43F7E}"/>
          </ac:cxnSpMkLst>
        </pc:cxnChg>
        <pc:cxnChg chg="del">
          <ac:chgData name="Philippe Karan" userId="c2e8f618-9ffe-4e23-aa52-34539506ef1c" providerId="ADAL" clId="{E8F4D8F7-B644-4C90-B48F-865583813CD9}" dt="2023-04-24T11:41:01.834" v="14859" actId="478"/>
          <ac:cxnSpMkLst>
            <pc:docMk/>
            <pc:sldMk cId="4209143303" sldId="356"/>
            <ac:cxnSpMk id="68" creationId="{C9C49DF6-98FC-9705-EB91-B9E0AB5301B0}"/>
          </ac:cxnSpMkLst>
        </pc:cxnChg>
        <pc:cxnChg chg="del">
          <ac:chgData name="Philippe Karan" userId="c2e8f618-9ffe-4e23-aa52-34539506ef1c" providerId="ADAL" clId="{E8F4D8F7-B644-4C90-B48F-865583813CD9}" dt="2023-04-24T11:41:01.834" v="14859" actId="478"/>
          <ac:cxnSpMkLst>
            <pc:docMk/>
            <pc:sldMk cId="4209143303" sldId="356"/>
            <ac:cxnSpMk id="69" creationId="{03810F88-0D9F-0A91-1360-A04ECB540A12}"/>
          </ac:cxnSpMkLst>
        </pc:cxnChg>
        <pc:cxnChg chg="del">
          <ac:chgData name="Philippe Karan" userId="c2e8f618-9ffe-4e23-aa52-34539506ef1c" providerId="ADAL" clId="{E8F4D8F7-B644-4C90-B48F-865583813CD9}" dt="2023-04-24T11:41:01.834" v="14859" actId="478"/>
          <ac:cxnSpMkLst>
            <pc:docMk/>
            <pc:sldMk cId="4209143303" sldId="356"/>
            <ac:cxnSpMk id="71" creationId="{642EC686-26D5-D812-1EE8-D4732E9BDDF1}"/>
          </ac:cxnSpMkLst>
        </pc:cxnChg>
      </pc:sldChg>
      <pc:sldChg chg="addSp delSp modSp add mod">
        <pc:chgData name="Philippe Karan" userId="c2e8f618-9ffe-4e23-aa52-34539506ef1c" providerId="ADAL" clId="{E8F4D8F7-B644-4C90-B48F-865583813CD9}" dt="2023-04-24T12:02:56.484" v="15052" actId="20577"/>
        <pc:sldMkLst>
          <pc:docMk/>
          <pc:sldMk cId="3936562973" sldId="357"/>
        </pc:sldMkLst>
        <pc:spChg chg="add mod">
          <ac:chgData name="Philippe Karan" userId="c2e8f618-9ffe-4e23-aa52-34539506ef1c" providerId="ADAL" clId="{E8F4D8F7-B644-4C90-B48F-865583813CD9}" dt="2023-04-24T12:00:52.012" v="14986" actId="20577"/>
          <ac:spMkLst>
            <pc:docMk/>
            <pc:sldMk cId="3936562973" sldId="357"/>
            <ac:spMk id="3" creationId="{2AF168A7-1502-DADA-3F4C-1A52D79E4424}"/>
          </ac:spMkLst>
        </pc:spChg>
        <pc:spChg chg="add mod">
          <ac:chgData name="Philippe Karan" userId="c2e8f618-9ffe-4e23-aa52-34539506ef1c" providerId="ADAL" clId="{E8F4D8F7-B644-4C90-B48F-865583813CD9}" dt="2023-04-24T12:01:32.588" v="14988" actId="1076"/>
          <ac:spMkLst>
            <pc:docMk/>
            <pc:sldMk cId="3936562973" sldId="357"/>
            <ac:spMk id="5" creationId="{64DDBC3C-650A-99BE-3CD9-7B6B2C1ADE30}"/>
          </ac:spMkLst>
        </pc:spChg>
        <pc:spChg chg="add mod">
          <ac:chgData name="Philippe Karan" userId="c2e8f618-9ffe-4e23-aa52-34539506ef1c" providerId="ADAL" clId="{E8F4D8F7-B644-4C90-B48F-865583813CD9}" dt="2023-04-24T12:01:32.588" v="14988" actId="1076"/>
          <ac:spMkLst>
            <pc:docMk/>
            <pc:sldMk cId="3936562973" sldId="357"/>
            <ac:spMk id="6" creationId="{9605F21E-F41B-D12A-2A13-2CCFC918F892}"/>
          </ac:spMkLst>
        </pc:spChg>
        <pc:spChg chg="add mod">
          <ac:chgData name="Philippe Karan" userId="c2e8f618-9ffe-4e23-aa52-34539506ef1c" providerId="ADAL" clId="{E8F4D8F7-B644-4C90-B48F-865583813CD9}" dt="2023-04-24T12:01:32.588" v="14988" actId="1076"/>
          <ac:spMkLst>
            <pc:docMk/>
            <pc:sldMk cId="3936562973" sldId="357"/>
            <ac:spMk id="7" creationId="{52BE3698-4237-C30C-7B1C-CCCB0DD4D157}"/>
          </ac:spMkLst>
        </pc:spChg>
        <pc:spChg chg="add mod">
          <ac:chgData name="Philippe Karan" userId="c2e8f618-9ffe-4e23-aa52-34539506ef1c" providerId="ADAL" clId="{E8F4D8F7-B644-4C90-B48F-865583813CD9}" dt="2023-04-24T12:01:32.588" v="14988" actId="1076"/>
          <ac:spMkLst>
            <pc:docMk/>
            <pc:sldMk cId="3936562973" sldId="357"/>
            <ac:spMk id="9" creationId="{2D85F16D-4ABE-9370-CF27-8BD00ACCC1A4}"/>
          </ac:spMkLst>
        </pc:spChg>
        <pc:spChg chg="del">
          <ac:chgData name="Philippe Karan" userId="c2e8f618-9ffe-4e23-aa52-34539506ef1c" providerId="ADAL" clId="{E8F4D8F7-B644-4C90-B48F-865583813CD9}" dt="2023-04-24T12:00:28.242" v="14959" actId="478"/>
          <ac:spMkLst>
            <pc:docMk/>
            <pc:sldMk cId="3936562973" sldId="357"/>
            <ac:spMk id="16" creationId="{546CF3FB-42EA-2B1E-7F3B-09F6A2FFF9AA}"/>
          </ac:spMkLst>
        </pc:spChg>
        <pc:spChg chg="del">
          <ac:chgData name="Philippe Karan" userId="c2e8f618-9ffe-4e23-aa52-34539506ef1c" providerId="ADAL" clId="{E8F4D8F7-B644-4C90-B48F-865583813CD9}" dt="2023-04-24T12:00:29.619" v="14960" actId="478"/>
          <ac:spMkLst>
            <pc:docMk/>
            <pc:sldMk cId="3936562973" sldId="357"/>
            <ac:spMk id="19" creationId="{0495334E-A05A-5D4A-DDDE-4A6EB0E557BF}"/>
          </ac:spMkLst>
        </pc:spChg>
        <pc:spChg chg="add mod">
          <ac:chgData name="Philippe Karan" userId="c2e8f618-9ffe-4e23-aa52-34539506ef1c" providerId="ADAL" clId="{E8F4D8F7-B644-4C90-B48F-865583813CD9}" dt="2023-04-24T12:01:32.588" v="14988" actId="1076"/>
          <ac:spMkLst>
            <pc:docMk/>
            <pc:sldMk cId="3936562973" sldId="357"/>
            <ac:spMk id="26" creationId="{66ED8F50-F31B-9DE5-718E-D522674686F8}"/>
          </ac:spMkLst>
        </pc:spChg>
        <pc:spChg chg="add mod">
          <ac:chgData name="Philippe Karan" userId="c2e8f618-9ffe-4e23-aa52-34539506ef1c" providerId="ADAL" clId="{E8F4D8F7-B644-4C90-B48F-865583813CD9}" dt="2023-04-24T12:01:32.588" v="14988" actId="1076"/>
          <ac:spMkLst>
            <pc:docMk/>
            <pc:sldMk cId="3936562973" sldId="357"/>
            <ac:spMk id="27" creationId="{BD3C1FA8-F791-6C7A-C1A4-8CAF1FA3598D}"/>
          </ac:spMkLst>
        </pc:spChg>
        <pc:spChg chg="add mod">
          <ac:chgData name="Philippe Karan" userId="c2e8f618-9ffe-4e23-aa52-34539506ef1c" providerId="ADAL" clId="{E8F4D8F7-B644-4C90-B48F-865583813CD9}" dt="2023-04-24T12:01:32.588" v="14988" actId="1076"/>
          <ac:spMkLst>
            <pc:docMk/>
            <pc:sldMk cId="3936562973" sldId="357"/>
            <ac:spMk id="28" creationId="{D0B95F1F-2A0F-7D4E-97D2-B1DAB52E4B2D}"/>
          </ac:spMkLst>
        </pc:spChg>
        <pc:spChg chg="add mod">
          <ac:chgData name="Philippe Karan" userId="c2e8f618-9ffe-4e23-aa52-34539506ef1c" providerId="ADAL" clId="{E8F4D8F7-B644-4C90-B48F-865583813CD9}" dt="2023-04-24T12:01:32.588" v="14988" actId="1076"/>
          <ac:spMkLst>
            <pc:docMk/>
            <pc:sldMk cId="3936562973" sldId="357"/>
            <ac:spMk id="39" creationId="{727CD7CF-145F-4175-79FC-EFF9D1DCBAC7}"/>
          </ac:spMkLst>
        </pc:spChg>
        <pc:spChg chg="add mod">
          <ac:chgData name="Philippe Karan" userId="c2e8f618-9ffe-4e23-aa52-34539506ef1c" providerId="ADAL" clId="{E8F4D8F7-B644-4C90-B48F-865583813CD9}" dt="2023-04-24T12:01:32.588" v="14988" actId="1076"/>
          <ac:spMkLst>
            <pc:docMk/>
            <pc:sldMk cId="3936562973" sldId="357"/>
            <ac:spMk id="40" creationId="{ED34AA49-A4AB-4403-0F03-D20FFF36F0CD}"/>
          </ac:spMkLst>
        </pc:spChg>
        <pc:spChg chg="add mod">
          <ac:chgData name="Philippe Karan" userId="c2e8f618-9ffe-4e23-aa52-34539506ef1c" providerId="ADAL" clId="{E8F4D8F7-B644-4C90-B48F-865583813CD9}" dt="2023-04-24T12:02:42.692" v="15045" actId="20577"/>
          <ac:spMkLst>
            <pc:docMk/>
            <pc:sldMk cId="3936562973" sldId="357"/>
            <ac:spMk id="41" creationId="{0D093B40-E8C1-1019-62C9-98628D7DDE76}"/>
          </ac:spMkLst>
        </pc:spChg>
        <pc:spChg chg="add mod">
          <ac:chgData name="Philippe Karan" userId="c2e8f618-9ffe-4e23-aa52-34539506ef1c" providerId="ADAL" clId="{E8F4D8F7-B644-4C90-B48F-865583813CD9}" dt="2023-04-24T12:02:56.484" v="15052" actId="20577"/>
          <ac:spMkLst>
            <pc:docMk/>
            <pc:sldMk cId="3936562973" sldId="357"/>
            <ac:spMk id="42" creationId="{525473B8-E9A8-1794-BC8E-AB436E946259}"/>
          </ac:spMkLst>
        </pc:spChg>
        <pc:spChg chg="add mod">
          <ac:chgData name="Philippe Karan" userId="c2e8f618-9ffe-4e23-aa52-34539506ef1c" providerId="ADAL" clId="{E8F4D8F7-B644-4C90-B48F-865583813CD9}" dt="2023-04-24T12:01:32.588" v="14988" actId="1076"/>
          <ac:spMkLst>
            <pc:docMk/>
            <pc:sldMk cId="3936562973" sldId="357"/>
            <ac:spMk id="43" creationId="{27710D9F-A348-61FB-F8B7-C6713FAE1637}"/>
          </ac:spMkLst>
        </pc:spChg>
        <pc:spChg chg="add mod">
          <ac:chgData name="Philippe Karan" userId="c2e8f618-9ffe-4e23-aa52-34539506ef1c" providerId="ADAL" clId="{E8F4D8F7-B644-4C90-B48F-865583813CD9}" dt="2023-04-24T12:01:32.588" v="14988" actId="1076"/>
          <ac:spMkLst>
            <pc:docMk/>
            <pc:sldMk cId="3936562973" sldId="357"/>
            <ac:spMk id="45" creationId="{03EE3F67-B743-CD37-116C-1E4EBA199A7C}"/>
          </ac:spMkLst>
        </pc:spChg>
        <pc:spChg chg="add mod">
          <ac:chgData name="Philippe Karan" userId="c2e8f618-9ffe-4e23-aa52-34539506ef1c" providerId="ADAL" clId="{E8F4D8F7-B644-4C90-B48F-865583813CD9}" dt="2023-04-24T12:01:32.588" v="14988" actId="1076"/>
          <ac:spMkLst>
            <pc:docMk/>
            <pc:sldMk cId="3936562973" sldId="357"/>
            <ac:spMk id="46" creationId="{79825BD8-2282-F407-37AF-8C47D1D0C9DC}"/>
          </ac:spMkLst>
        </pc:spChg>
        <pc:spChg chg="add mod">
          <ac:chgData name="Philippe Karan" userId="c2e8f618-9ffe-4e23-aa52-34539506ef1c" providerId="ADAL" clId="{E8F4D8F7-B644-4C90-B48F-865583813CD9}" dt="2023-04-24T12:01:32.588" v="14988" actId="1076"/>
          <ac:spMkLst>
            <pc:docMk/>
            <pc:sldMk cId="3936562973" sldId="357"/>
            <ac:spMk id="48" creationId="{C67FEC7B-3547-9ED5-AE69-35B529A69884}"/>
          </ac:spMkLst>
        </pc:spChg>
        <pc:spChg chg="add mod">
          <ac:chgData name="Philippe Karan" userId="c2e8f618-9ffe-4e23-aa52-34539506ef1c" providerId="ADAL" clId="{E8F4D8F7-B644-4C90-B48F-865583813CD9}" dt="2023-04-24T12:01:32.588" v="14988" actId="1076"/>
          <ac:spMkLst>
            <pc:docMk/>
            <pc:sldMk cId="3936562973" sldId="357"/>
            <ac:spMk id="51" creationId="{9875C5D3-EFD3-630B-66C7-665DE655B9CA}"/>
          </ac:spMkLst>
        </pc:spChg>
        <pc:spChg chg="add mod">
          <ac:chgData name="Philippe Karan" userId="c2e8f618-9ffe-4e23-aa52-34539506ef1c" providerId="ADAL" clId="{E8F4D8F7-B644-4C90-B48F-865583813CD9}" dt="2023-04-24T12:01:32.588" v="14988" actId="1076"/>
          <ac:spMkLst>
            <pc:docMk/>
            <pc:sldMk cId="3936562973" sldId="357"/>
            <ac:spMk id="52" creationId="{7A7CA1A3-106F-2D65-2662-60F1432DCD7B}"/>
          </ac:spMkLst>
        </pc:spChg>
        <pc:spChg chg="add mod">
          <ac:chgData name="Philippe Karan" userId="c2e8f618-9ffe-4e23-aa52-34539506ef1c" providerId="ADAL" clId="{E8F4D8F7-B644-4C90-B48F-865583813CD9}" dt="2023-04-24T12:02:33.290" v="15037" actId="20577"/>
          <ac:spMkLst>
            <pc:docMk/>
            <pc:sldMk cId="3936562973" sldId="357"/>
            <ac:spMk id="53" creationId="{C74F3CD7-2E0F-4225-9982-113A6D55F757}"/>
          </ac:spMkLst>
        </pc:spChg>
        <pc:spChg chg="add mod">
          <ac:chgData name="Philippe Karan" userId="c2e8f618-9ffe-4e23-aa52-34539506ef1c" providerId="ADAL" clId="{E8F4D8F7-B644-4C90-B48F-865583813CD9}" dt="2023-04-24T12:01:32.588" v="14988" actId="1076"/>
          <ac:spMkLst>
            <pc:docMk/>
            <pc:sldMk cId="3936562973" sldId="357"/>
            <ac:spMk id="54" creationId="{FB904CC3-8F08-0EBF-0B68-46DBC68A5512}"/>
          </ac:spMkLst>
        </pc:spChg>
        <pc:spChg chg="add mod">
          <ac:chgData name="Philippe Karan" userId="c2e8f618-9ffe-4e23-aa52-34539506ef1c" providerId="ADAL" clId="{E8F4D8F7-B644-4C90-B48F-865583813CD9}" dt="2023-04-24T12:02:38.738" v="15042" actId="20577"/>
          <ac:spMkLst>
            <pc:docMk/>
            <pc:sldMk cId="3936562973" sldId="357"/>
            <ac:spMk id="56" creationId="{E15C8DB4-EAFA-AEA1-E369-8EDF73888258}"/>
          </ac:spMkLst>
        </pc:spChg>
        <pc:spChg chg="add mod">
          <ac:chgData name="Philippe Karan" userId="c2e8f618-9ffe-4e23-aa52-34539506ef1c" providerId="ADAL" clId="{E8F4D8F7-B644-4C90-B48F-865583813CD9}" dt="2023-04-24T12:01:32.588" v="14988" actId="1076"/>
          <ac:spMkLst>
            <pc:docMk/>
            <pc:sldMk cId="3936562973" sldId="357"/>
            <ac:spMk id="57" creationId="{129A2546-9B26-C7CE-6FE3-EF3769818AE4}"/>
          </ac:spMkLst>
        </pc:spChg>
        <pc:spChg chg="add mod">
          <ac:chgData name="Philippe Karan" userId="c2e8f618-9ffe-4e23-aa52-34539506ef1c" providerId="ADAL" clId="{E8F4D8F7-B644-4C90-B48F-865583813CD9}" dt="2023-04-24T12:01:32.588" v="14988" actId="1076"/>
          <ac:spMkLst>
            <pc:docMk/>
            <pc:sldMk cId="3936562973" sldId="357"/>
            <ac:spMk id="58" creationId="{5267EFE8-016D-FA7D-DD86-797F3546EF2A}"/>
          </ac:spMkLst>
        </pc:spChg>
        <pc:spChg chg="add mod">
          <ac:chgData name="Philippe Karan" userId="c2e8f618-9ffe-4e23-aa52-34539506ef1c" providerId="ADAL" clId="{E8F4D8F7-B644-4C90-B48F-865583813CD9}" dt="2023-04-24T12:01:32.588" v="14988" actId="1076"/>
          <ac:spMkLst>
            <pc:docMk/>
            <pc:sldMk cId="3936562973" sldId="357"/>
            <ac:spMk id="59" creationId="{0678F420-35EC-C3D5-521F-37A9627D0B42}"/>
          </ac:spMkLst>
        </pc:spChg>
        <pc:spChg chg="add mod">
          <ac:chgData name="Philippe Karan" userId="c2e8f618-9ffe-4e23-aa52-34539506ef1c" providerId="ADAL" clId="{E8F4D8F7-B644-4C90-B48F-865583813CD9}" dt="2023-04-24T12:01:32.588" v="14988" actId="1076"/>
          <ac:spMkLst>
            <pc:docMk/>
            <pc:sldMk cId="3936562973" sldId="357"/>
            <ac:spMk id="61" creationId="{73DECDA5-0596-0CCA-8D8C-E4AB89BD7306}"/>
          </ac:spMkLst>
        </pc:spChg>
        <pc:spChg chg="add mod">
          <ac:chgData name="Philippe Karan" userId="c2e8f618-9ffe-4e23-aa52-34539506ef1c" providerId="ADAL" clId="{E8F4D8F7-B644-4C90-B48F-865583813CD9}" dt="2023-04-24T12:01:32.588" v="14988" actId="1076"/>
          <ac:spMkLst>
            <pc:docMk/>
            <pc:sldMk cId="3936562973" sldId="357"/>
            <ac:spMk id="63" creationId="{4C37FDEC-6784-2D83-9611-5B845835339C}"/>
          </ac:spMkLst>
        </pc:spChg>
        <pc:spChg chg="add mod">
          <ac:chgData name="Philippe Karan" userId="c2e8f618-9ffe-4e23-aa52-34539506ef1c" providerId="ADAL" clId="{E8F4D8F7-B644-4C90-B48F-865583813CD9}" dt="2023-04-24T12:01:32.588" v="14988" actId="1076"/>
          <ac:spMkLst>
            <pc:docMk/>
            <pc:sldMk cId="3936562973" sldId="357"/>
            <ac:spMk id="64" creationId="{0E728C02-8CC4-4C09-C3FF-ABE4D6F748D1}"/>
          </ac:spMkLst>
        </pc:spChg>
        <pc:spChg chg="add mod">
          <ac:chgData name="Philippe Karan" userId="c2e8f618-9ffe-4e23-aa52-34539506ef1c" providerId="ADAL" clId="{E8F4D8F7-B644-4C90-B48F-865583813CD9}" dt="2023-04-24T12:01:32.588" v="14988" actId="1076"/>
          <ac:spMkLst>
            <pc:docMk/>
            <pc:sldMk cId="3936562973" sldId="357"/>
            <ac:spMk id="65" creationId="{449BA2AB-5EFD-5EE9-9558-7C5B87371268}"/>
          </ac:spMkLst>
        </pc:spChg>
        <pc:spChg chg="add mod">
          <ac:chgData name="Philippe Karan" userId="c2e8f618-9ffe-4e23-aa52-34539506ef1c" providerId="ADAL" clId="{E8F4D8F7-B644-4C90-B48F-865583813CD9}" dt="2023-04-24T12:01:32.588" v="14988" actId="1076"/>
          <ac:spMkLst>
            <pc:docMk/>
            <pc:sldMk cId="3936562973" sldId="357"/>
            <ac:spMk id="67" creationId="{3352FEB0-2C14-993B-5D60-B506D453EA1F}"/>
          </ac:spMkLst>
        </pc:spChg>
        <pc:spChg chg="add mod">
          <ac:chgData name="Philippe Karan" userId="c2e8f618-9ffe-4e23-aa52-34539506ef1c" providerId="ADAL" clId="{E8F4D8F7-B644-4C90-B48F-865583813CD9}" dt="2023-04-24T12:02:26.476" v="15033" actId="6549"/>
          <ac:spMkLst>
            <pc:docMk/>
            <pc:sldMk cId="3936562973" sldId="357"/>
            <ac:spMk id="69" creationId="{9703BD3F-3B94-1D2F-9790-4F8FA4D06CA4}"/>
          </ac:spMkLst>
        </pc:spChg>
        <pc:spChg chg="mod">
          <ac:chgData name="Philippe Karan" userId="c2e8f618-9ffe-4e23-aa52-34539506ef1c" providerId="ADAL" clId="{E8F4D8F7-B644-4C90-B48F-865583813CD9}" dt="2023-04-24T12:01:28.250" v="14987"/>
          <ac:spMkLst>
            <pc:docMk/>
            <pc:sldMk cId="3936562973" sldId="357"/>
            <ac:spMk id="71" creationId="{FC3AE0D9-B88F-6FCB-89EB-538A92925DEB}"/>
          </ac:spMkLst>
        </pc:spChg>
        <pc:spChg chg="mod">
          <ac:chgData name="Philippe Karan" userId="c2e8f618-9ffe-4e23-aa52-34539506ef1c" providerId="ADAL" clId="{E8F4D8F7-B644-4C90-B48F-865583813CD9}" dt="2023-04-24T12:01:28.250" v="14987"/>
          <ac:spMkLst>
            <pc:docMk/>
            <pc:sldMk cId="3936562973" sldId="357"/>
            <ac:spMk id="72" creationId="{97512787-F9BC-B865-1F89-25E8490A7093}"/>
          </ac:spMkLst>
        </pc:spChg>
        <pc:spChg chg="mod">
          <ac:chgData name="Philippe Karan" userId="c2e8f618-9ffe-4e23-aa52-34539506ef1c" providerId="ADAL" clId="{E8F4D8F7-B644-4C90-B48F-865583813CD9}" dt="2023-04-24T12:01:28.250" v="14987"/>
          <ac:spMkLst>
            <pc:docMk/>
            <pc:sldMk cId="3936562973" sldId="357"/>
            <ac:spMk id="73" creationId="{45CD456B-B79D-BD86-740A-03CF8E00D25F}"/>
          </ac:spMkLst>
        </pc:spChg>
        <pc:spChg chg="add mod">
          <ac:chgData name="Philippe Karan" userId="c2e8f618-9ffe-4e23-aa52-34539506ef1c" providerId="ADAL" clId="{E8F4D8F7-B644-4C90-B48F-865583813CD9}" dt="2023-04-24T12:02:08.242" v="15009" actId="20577"/>
          <ac:spMkLst>
            <pc:docMk/>
            <pc:sldMk cId="3936562973" sldId="357"/>
            <ac:spMk id="75" creationId="{32098C03-E151-29FB-92A5-A3E18925E499}"/>
          </ac:spMkLst>
        </pc:spChg>
        <pc:spChg chg="mod">
          <ac:chgData name="Philippe Karan" userId="c2e8f618-9ffe-4e23-aa52-34539506ef1c" providerId="ADAL" clId="{E8F4D8F7-B644-4C90-B48F-865583813CD9}" dt="2023-04-24T12:01:28.250" v="14987"/>
          <ac:spMkLst>
            <pc:docMk/>
            <pc:sldMk cId="3936562973" sldId="357"/>
            <ac:spMk id="77" creationId="{0A4C7B9F-9CB5-DE63-6274-02C9C9369F05}"/>
          </ac:spMkLst>
        </pc:spChg>
        <pc:spChg chg="mod">
          <ac:chgData name="Philippe Karan" userId="c2e8f618-9ffe-4e23-aa52-34539506ef1c" providerId="ADAL" clId="{E8F4D8F7-B644-4C90-B48F-865583813CD9}" dt="2023-04-24T12:01:28.250" v="14987"/>
          <ac:spMkLst>
            <pc:docMk/>
            <pc:sldMk cId="3936562973" sldId="357"/>
            <ac:spMk id="78" creationId="{D03D24E4-DDCE-4E4A-2711-655BC6A24663}"/>
          </ac:spMkLst>
        </pc:spChg>
        <pc:spChg chg="mod">
          <ac:chgData name="Philippe Karan" userId="c2e8f618-9ffe-4e23-aa52-34539506ef1c" providerId="ADAL" clId="{E8F4D8F7-B644-4C90-B48F-865583813CD9}" dt="2023-04-24T12:01:28.250" v="14987"/>
          <ac:spMkLst>
            <pc:docMk/>
            <pc:sldMk cId="3936562973" sldId="357"/>
            <ac:spMk id="79" creationId="{DE0ED6F2-0911-9B9B-1AF7-431BB69A7BCB}"/>
          </ac:spMkLst>
        </pc:spChg>
        <pc:spChg chg="add mod">
          <ac:chgData name="Philippe Karan" userId="c2e8f618-9ffe-4e23-aa52-34539506ef1c" providerId="ADAL" clId="{E8F4D8F7-B644-4C90-B48F-865583813CD9}" dt="2023-04-24T12:01:32.588" v="14988" actId="1076"/>
          <ac:spMkLst>
            <pc:docMk/>
            <pc:sldMk cId="3936562973" sldId="357"/>
            <ac:spMk id="81" creationId="{8511CCAF-BC23-CF46-D4A1-A594B2286595}"/>
          </ac:spMkLst>
        </pc:spChg>
        <pc:spChg chg="mod">
          <ac:chgData name="Philippe Karan" userId="c2e8f618-9ffe-4e23-aa52-34539506ef1c" providerId="ADAL" clId="{E8F4D8F7-B644-4C90-B48F-865583813CD9}" dt="2023-04-24T12:01:28.250" v="14987"/>
          <ac:spMkLst>
            <pc:docMk/>
            <pc:sldMk cId="3936562973" sldId="357"/>
            <ac:spMk id="83" creationId="{8F0A5608-67C8-95B1-821D-7FED6209DB90}"/>
          </ac:spMkLst>
        </pc:spChg>
        <pc:spChg chg="mod">
          <ac:chgData name="Philippe Karan" userId="c2e8f618-9ffe-4e23-aa52-34539506ef1c" providerId="ADAL" clId="{E8F4D8F7-B644-4C90-B48F-865583813CD9}" dt="2023-04-24T12:01:28.250" v="14987"/>
          <ac:spMkLst>
            <pc:docMk/>
            <pc:sldMk cId="3936562973" sldId="357"/>
            <ac:spMk id="84" creationId="{C206F04E-E5ED-68FD-110C-C303F977A987}"/>
          </ac:spMkLst>
        </pc:spChg>
        <pc:spChg chg="mod">
          <ac:chgData name="Philippe Karan" userId="c2e8f618-9ffe-4e23-aa52-34539506ef1c" providerId="ADAL" clId="{E8F4D8F7-B644-4C90-B48F-865583813CD9}" dt="2023-04-24T12:01:28.250" v="14987"/>
          <ac:spMkLst>
            <pc:docMk/>
            <pc:sldMk cId="3936562973" sldId="357"/>
            <ac:spMk id="85" creationId="{CC929AD2-7583-C127-6E24-406AD54EAF67}"/>
          </ac:spMkLst>
        </pc:spChg>
        <pc:spChg chg="add mod">
          <ac:chgData name="Philippe Karan" userId="c2e8f618-9ffe-4e23-aa52-34539506ef1c" providerId="ADAL" clId="{E8F4D8F7-B644-4C90-B48F-865583813CD9}" dt="2023-04-24T12:02:18.763" v="15028" actId="20577"/>
          <ac:spMkLst>
            <pc:docMk/>
            <pc:sldMk cId="3936562973" sldId="357"/>
            <ac:spMk id="87" creationId="{6B2ABE7D-7520-673B-FB55-DA63B4C211FF}"/>
          </ac:spMkLst>
        </pc:spChg>
        <pc:spChg chg="add mod">
          <ac:chgData name="Philippe Karan" userId="c2e8f618-9ffe-4e23-aa52-34539506ef1c" providerId="ADAL" clId="{E8F4D8F7-B644-4C90-B48F-865583813CD9}" dt="2023-04-24T12:02:00.787" v="15003" actId="20577"/>
          <ac:spMkLst>
            <pc:docMk/>
            <pc:sldMk cId="3936562973" sldId="357"/>
            <ac:spMk id="88" creationId="{40FAC14F-E858-7FC5-985F-112AD3F2A7F0}"/>
          </ac:spMkLst>
        </pc:spChg>
        <pc:spChg chg="add del mod">
          <ac:chgData name="Philippe Karan" userId="c2e8f618-9ffe-4e23-aa52-34539506ef1c" providerId="ADAL" clId="{E8F4D8F7-B644-4C90-B48F-865583813CD9}" dt="2023-04-24T12:02:45.412" v="15046" actId="478"/>
          <ac:spMkLst>
            <pc:docMk/>
            <pc:sldMk cId="3936562973" sldId="357"/>
            <ac:spMk id="89" creationId="{4AB1798A-9E3B-B14D-EA17-9F807EECDCC5}"/>
          </ac:spMkLst>
        </pc:spChg>
        <pc:spChg chg="add del mod">
          <ac:chgData name="Philippe Karan" userId="c2e8f618-9ffe-4e23-aa52-34539506ef1c" providerId="ADAL" clId="{E8F4D8F7-B644-4C90-B48F-865583813CD9}" dt="2023-04-24T12:02:47.307" v="15047" actId="478"/>
          <ac:spMkLst>
            <pc:docMk/>
            <pc:sldMk cId="3936562973" sldId="357"/>
            <ac:spMk id="90" creationId="{21898636-E51F-0C5D-A6E0-27534131E1F9}"/>
          </ac:spMkLst>
        </pc:spChg>
        <pc:grpChg chg="add mod">
          <ac:chgData name="Philippe Karan" userId="c2e8f618-9ffe-4e23-aa52-34539506ef1c" providerId="ADAL" clId="{E8F4D8F7-B644-4C90-B48F-865583813CD9}" dt="2023-04-24T12:01:32.588" v="14988" actId="1076"/>
          <ac:grpSpMkLst>
            <pc:docMk/>
            <pc:sldMk cId="3936562973" sldId="357"/>
            <ac:grpSpMk id="70" creationId="{A261FB14-C0DC-0DBE-0D8F-3A2CA3F2B321}"/>
          </ac:grpSpMkLst>
        </pc:grpChg>
        <pc:grpChg chg="add mod">
          <ac:chgData name="Philippe Karan" userId="c2e8f618-9ffe-4e23-aa52-34539506ef1c" providerId="ADAL" clId="{E8F4D8F7-B644-4C90-B48F-865583813CD9}" dt="2023-04-24T12:01:32.588" v="14988" actId="1076"/>
          <ac:grpSpMkLst>
            <pc:docMk/>
            <pc:sldMk cId="3936562973" sldId="357"/>
            <ac:grpSpMk id="76" creationId="{1ACC8A10-1893-5742-1979-6D8BBAC0946F}"/>
          </ac:grpSpMkLst>
        </pc:grpChg>
        <pc:grpChg chg="add mod">
          <ac:chgData name="Philippe Karan" userId="c2e8f618-9ffe-4e23-aa52-34539506ef1c" providerId="ADAL" clId="{E8F4D8F7-B644-4C90-B48F-865583813CD9}" dt="2023-04-24T12:01:32.588" v="14988" actId="1076"/>
          <ac:grpSpMkLst>
            <pc:docMk/>
            <pc:sldMk cId="3936562973" sldId="357"/>
            <ac:grpSpMk id="82" creationId="{C4DF724E-B7BC-C4DF-D957-48C4BE611756}"/>
          </ac:grpSpMkLst>
        </pc:grpChg>
        <pc:picChg chg="del">
          <ac:chgData name="Philippe Karan" userId="c2e8f618-9ffe-4e23-aa52-34539506ef1c" providerId="ADAL" clId="{E8F4D8F7-B644-4C90-B48F-865583813CD9}" dt="2023-04-24T12:00:27.539" v="14958" actId="478"/>
          <ac:picMkLst>
            <pc:docMk/>
            <pc:sldMk cId="3936562973" sldId="357"/>
            <ac:picMk id="13" creationId="{72AC787D-C5B4-C939-88E3-B65D1B0751F9}"/>
          </ac:picMkLst>
        </pc:picChg>
        <pc:cxnChg chg="add mod">
          <ac:chgData name="Philippe Karan" userId="c2e8f618-9ffe-4e23-aa52-34539506ef1c" providerId="ADAL" clId="{E8F4D8F7-B644-4C90-B48F-865583813CD9}" dt="2023-04-24T12:01:32.588" v="14988" actId="1076"/>
          <ac:cxnSpMkLst>
            <pc:docMk/>
            <pc:sldMk cId="3936562973" sldId="357"/>
            <ac:cxnSpMk id="8" creationId="{D82E2CC5-90CE-4A49-B135-9E1C3D95157B}"/>
          </ac:cxnSpMkLst>
        </pc:cxnChg>
        <pc:cxnChg chg="add mod">
          <ac:chgData name="Philippe Karan" userId="c2e8f618-9ffe-4e23-aa52-34539506ef1c" providerId="ADAL" clId="{E8F4D8F7-B644-4C90-B48F-865583813CD9}" dt="2023-04-24T12:01:32.588" v="14988" actId="1076"/>
          <ac:cxnSpMkLst>
            <pc:docMk/>
            <pc:sldMk cId="3936562973" sldId="357"/>
            <ac:cxnSpMk id="10" creationId="{85A13DDD-1F3D-C66E-0915-2DACF40A3347}"/>
          </ac:cxnSpMkLst>
        </pc:cxnChg>
        <pc:cxnChg chg="add mod">
          <ac:chgData name="Philippe Karan" userId="c2e8f618-9ffe-4e23-aa52-34539506ef1c" providerId="ADAL" clId="{E8F4D8F7-B644-4C90-B48F-865583813CD9}" dt="2023-04-24T12:01:32.588" v="14988" actId="1076"/>
          <ac:cxnSpMkLst>
            <pc:docMk/>
            <pc:sldMk cId="3936562973" sldId="357"/>
            <ac:cxnSpMk id="11" creationId="{DD81EC2E-88B3-6FDD-2F88-E8EB5144A299}"/>
          </ac:cxnSpMkLst>
        </pc:cxnChg>
        <pc:cxnChg chg="add mod">
          <ac:chgData name="Philippe Karan" userId="c2e8f618-9ffe-4e23-aa52-34539506ef1c" providerId="ADAL" clId="{E8F4D8F7-B644-4C90-B48F-865583813CD9}" dt="2023-04-24T12:01:32.588" v="14988" actId="1076"/>
          <ac:cxnSpMkLst>
            <pc:docMk/>
            <pc:sldMk cId="3936562973" sldId="357"/>
            <ac:cxnSpMk id="12" creationId="{1A45CE49-B0E0-2BC8-725E-C856484F78D8}"/>
          </ac:cxnSpMkLst>
        </pc:cxnChg>
        <pc:cxnChg chg="add mod">
          <ac:chgData name="Philippe Karan" userId="c2e8f618-9ffe-4e23-aa52-34539506ef1c" providerId="ADAL" clId="{E8F4D8F7-B644-4C90-B48F-865583813CD9}" dt="2023-04-24T12:01:32.588" v="14988" actId="1076"/>
          <ac:cxnSpMkLst>
            <pc:docMk/>
            <pc:sldMk cId="3936562973" sldId="357"/>
            <ac:cxnSpMk id="14" creationId="{E23E01C2-70F4-894E-F601-6E75C08E03A7}"/>
          </ac:cxnSpMkLst>
        </pc:cxnChg>
        <pc:cxnChg chg="add mod">
          <ac:chgData name="Philippe Karan" userId="c2e8f618-9ffe-4e23-aa52-34539506ef1c" providerId="ADAL" clId="{E8F4D8F7-B644-4C90-B48F-865583813CD9}" dt="2023-04-24T12:01:32.588" v="14988" actId="1076"/>
          <ac:cxnSpMkLst>
            <pc:docMk/>
            <pc:sldMk cId="3936562973" sldId="357"/>
            <ac:cxnSpMk id="15" creationId="{5684ED61-77EC-4B98-C458-27D2E1075842}"/>
          </ac:cxnSpMkLst>
        </pc:cxnChg>
        <pc:cxnChg chg="del">
          <ac:chgData name="Philippe Karan" userId="c2e8f618-9ffe-4e23-aa52-34539506ef1c" providerId="ADAL" clId="{E8F4D8F7-B644-4C90-B48F-865583813CD9}" dt="2023-04-24T12:00:30.418" v="14961" actId="478"/>
          <ac:cxnSpMkLst>
            <pc:docMk/>
            <pc:sldMk cId="3936562973" sldId="357"/>
            <ac:cxnSpMk id="17" creationId="{0D70EF51-F991-0702-A1BC-E3C948869F31}"/>
          </ac:cxnSpMkLst>
        </pc:cxnChg>
        <pc:cxnChg chg="add mod">
          <ac:chgData name="Philippe Karan" userId="c2e8f618-9ffe-4e23-aa52-34539506ef1c" providerId="ADAL" clId="{E8F4D8F7-B644-4C90-B48F-865583813CD9}" dt="2023-04-24T12:01:32.588" v="14988" actId="1076"/>
          <ac:cxnSpMkLst>
            <pc:docMk/>
            <pc:sldMk cId="3936562973" sldId="357"/>
            <ac:cxnSpMk id="18" creationId="{E92A356B-41DB-9151-430F-3BE94E87BC61}"/>
          </ac:cxnSpMkLst>
        </pc:cxnChg>
        <pc:cxnChg chg="add mod">
          <ac:chgData name="Philippe Karan" userId="c2e8f618-9ffe-4e23-aa52-34539506ef1c" providerId="ADAL" clId="{E8F4D8F7-B644-4C90-B48F-865583813CD9}" dt="2023-04-24T12:01:32.588" v="14988" actId="1076"/>
          <ac:cxnSpMkLst>
            <pc:docMk/>
            <pc:sldMk cId="3936562973" sldId="357"/>
            <ac:cxnSpMk id="20" creationId="{05DCB200-A6E0-5807-0604-351A2FDB4EE1}"/>
          </ac:cxnSpMkLst>
        </pc:cxnChg>
        <pc:cxnChg chg="add mod">
          <ac:chgData name="Philippe Karan" userId="c2e8f618-9ffe-4e23-aa52-34539506ef1c" providerId="ADAL" clId="{E8F4D8F7-B644-4C90-B48F-865583813CD9}" dt="2023-04-24T12:01:32.588" v="14988" actId="1076"/>
          <ac:cxnSpMkLst>
            <pc:docMk/>
            <pc:sldMk cId="3936562973" sldId="357"/>
            <ac:cxnSpMk id="21" creationId="{F4262BEA-C800-BFC7-6B42-847F9FB2D7F9}"/>
          </ac:cxnSpMkLst>
        </pc:cxnChg>
        <pc:cxnChg chg="add mod">
          <ac:chgData name="Philippe Karan" userId="c2e8f618-9ffe-4e23-aa52-34539506ef1c" providerId="ADAL" clId="{E8F4D8F7-B644-4C90-B48F-865583813CD9}" dt="2023-04-24T12:01:32.588" v="14988" actId="1076"/>
          <ac:cxnSpMkLst>
            <pc:docMk/>
            <pc:sldMk cId="3936562973" sldId="357"/>
            <ac:cxnSpMk id="22" creationId="{5FD9045C-E535-50E2-DC47-A7765678579B}"/>
          </ac:cxnSpMkLst>
        </pc:cxnChg>
        <pc:cxnChg chg="add mod">
          <ac:chgData name="Philippe Karan" userId="c2e8f618-9ffe-4e23-aa52-34539506ef1c" providerId="ADAL" clId="{E8F4D8F7-B644-4C90-B48F-865583813CD9}" dt="2023-04-24T12:01:32.588" v="14988" actId="1076"/>
          <ac:cxnSpMkLst>
            <pc:docMk/>
            <pc:sldMk cId="3936562973" sldId="357"/>
            <ac:cxnSpMk id="23" creationId="{215DAF27-D906-798D-F056-B9D5835D3286}"/>
          </ac:cxnSpMkLst>
        </pc:cxnChg>
        <pc:cxnChg chg="add mod">
          <ac:chgData name="Philippe Karan" userId="c2e8f618-9ffe-4e23-aa52-34539506ef1c" providerId="ADAL" clId="{E8F4D8F7-B644-4C90-B48F-865583813CD9}" dt="2023-04-24T12:01:32.588" v="14988" actId="1076"/>
          <ac:cxnSpMkLst>
            <pc:docMk/>
            <pc:sldMk cId="3936562973" sldId="357"/>
            <ac:cxnSpMk id="24" creationId="{51D00B0E-D9AE-FA4A-9053-670AC1A31599}"/>
          </ac:cxnSpMkLst>
        </pc:cxnChg>
        <pc:cxnChg chg="add mod">
          <ac:chgData name="Philippe Karan" userId="c2e8f618-9ffe-4e23-aa52-34539506ef1c" providerId="ADAL" clId="{E8F4D8F7-B644-4C90-B48F-865583813CD9}" dt="2023-04-24T12:01:32.588" v="14988" actId="1076"/>
          <ac:cxnSpMkLst>
            <pc:docMk/>
            <pc:sldMk cId="3936562973" sldId="357"/>
            <ac:cxnSpMk id="25" creationId="{4B222723-9B12-D179-A913-71CF38B2A0DF}"/>
          </ac:cxnSpMkLst>
        </pc:cxnChg>
        <pc:cxnChg chg="add mod">
          <ac:chgData name="Philippe Karan" userId="c2e8f618-9ffe-4e23-aa52-34539506ef1c" providerId="ADAL" clId="{E8F4D8F7-B644-4C90-B48F-865583813CD9}" dt="2023-04-24T12:01:32.588" v="14988" actId="1076"/>
          <ac:cxnSpMkLst>
            <pc:docMk/>
            <pc:sldMk cId="3936562973" sldId="357"/>
            <ac:cxnSpMk id="29" creationId="{09CC975C-18DE-8EDB-1A99-CE9F5BA0425D}"/>
          </ac:cxnSpMkLst>
        </pc:cxnChg>
        <pc:cxnChg chg="add mod">
          <ac:chgData name="Philippe Karan" userId="c2e8f618-9ffe-4e23-aa52-34539506ef1c" providerId="ADAL" clId="{E8F4D8F7-B644-4C90-B48F-865583813CD9}" dt="2023-04-24T12:01:32.588" v="14988" actId="1076"/>
          <ac:cxnSpMkLst>
            <pc:docMk/>
            <pc:sldMk cId="3936562973" sldId="357"/>
            <ac:cxnSpMk id="30" creationId="{87A3F8A5-E0A5-AC8D-A877-196699FE36E6}"/>
          </ac:cxnSpMkLst>
        </pc:cxnChg>
        <pc:cxnChg chg="add mod">
          <ac:chgData name="Philippe Karan" userId="c2e8f618-9ffe-4e23-aa52-34539506ef1c" providerId="ADAL" clId="{E8F4D8F7-B644-4C90-B48F-865583813CD9}" dt="2023-04-24T12:01:32.588" v="14988" actId="1076"/>
          <ac:cxnSpMkLst>
            <pc:docMk/>
            <pc:sldMk cId="3936562973" sldId="357"/>
            <ac:cxnSpMk id="31" creationId="{EF513ED2-4867-02FE-C9CD-D2F9DB3E915C}"/>
          </ac:cxnSpMkLst>
        </pc:cxnChg>
        <pc:cxnChg chg="add mod">
          <ac:chgData name="Philippe Karan" userId="c2e8f618-9ffe-4e23-aa52-34539506ef1c" providerId="ADAL" clId="{E8F4D8F7-B644-4C90-B48F-865583813CD9}" dt="2023-04-24T12:01:32.588" v="14988" actId="1076"/>
          <ac:cxnSpMkLst>
            <pc:docMk/>
            <pc:sldMk cId="3936562973" sldId="357"/>
            <ac:cxnSpMk id="32" creationId="{FF51099C-F6F5-68DA-0975-D1E12E49436D}"/>
          </ac:cxnSpMkLst>
        </pc:cxnChg>
        <pc:cxnChg chg="add mod">
          <ac:chgData name="Philippe Karan" userId="c2e8f618-9ffe-4e23-aa52-34539506ef1c" providerId="ADAL" clId="{E8F4D8F7-B644-4C90-B48F-865583813CD9}" dt="2023-04-24T12:01:32.588" v="14988" actId="1076"/>
          <ac:cxnSpMkLst>
            <pc:docMk/>
            <pc:sldMk cId="3936562973" sldId="357"/>
            <ac:cxnSpMk id="33" creationId="{C4122987-296B-9473-D0C2-3F701030A1C7}"/>
          </ac:cxnSpMkLst>
        </pc:cxnChg>
        <pc:cxnChg chg="add mod">
          <ac:chgData name="Philippe Karan" userId="c2e8f618-9ffe-4e23-aa52-34539506ef1c" providerId="ADAL" clId="{E8F4D8F7-B644-4C90-B48F-865583813CD9}" dt="2023-04-24T12:01:32.588" v="14988" actId="1076"/>
          <ac:cxnSpMkLst>
            <pc:docMk/>
            <pc:sldMk cId="3936562973" sldId="357"/>
            <ac:cxnSpMk id="34" creationId="{F9FB6D12-6431-E49A-EEA7-353D281902A4}"/>
          </ac:cxnSpMkLst>
        </pc:cxnChg>
        <pc:cxnChg chg="add mod">
          <ac:chgData name="Philippe Karan" userId="c2e8f618-9ffe-4e23-aa52-34539506ef1c" providerId="ADAL" clId="{E8F4D8F7-B644-4C90-B48F-865583813CD9}" dt="2023-04-24T12:01:32.588" v="14988" actId="1076"/>
          <ac:cxnSpMkLst>
            <pc:docMk/>
            <pc:sldMk cId="3936562973" sldId="357"/>
            <ac:cxnSpMk id="35" creationId="{45F837F6-0BF1-C2D5-9AF0-FC60187DCF38}"/>
          </ac:cxnSpMkLst>
        </pc:cxnChg>
        <pc:cxnChg chg="add mod">
          <ac:chgData name="Philippe Karan" userId="c2e8f618-9ffe-4e23-aa52-34539506ef1c" providerId="ADAL" clId="{E8F4D8F7-B644-4C90-B48F-865583813CD9}" dt="2023-04-24T12:01:32.588" v="14988" actId="1076"/>
          <ac:cxnSpMkLst>
            <pc:docMk/>
            <pc:sldMk cId="3936562973" sldId="357"/>
            <ac:cxnSpMk id="36" creationId="{E6CFEA15-C41F-9D6A-6878-CF66EC6921C9}"/>
          </ac:cxnSpMkLst>
        </pc:cxnChg>
        <pc:cxnChg chg="add mod">
          <ac:chgData name="Philippe Karan" userId="c2e8f618-9ffe-4e23-aa52-34539506ef1c" providerId="ADAL" clId="{E8F4D8F7-B644-4C90-B48F-865583813CD9}" dt="2023-04-24T12:01:32.588" v="14988" actId="1076"/>
          <ac:cxnSpMkLst>
            <pc:docMk/>
            <pc:sldMk cId="3936562973" sldId="357"/>
            <ac:cxnSpMk id="37" creationId="{21135F03-6478-6FFE-F750-6D53EC6BC2EE}"/>
          </ac:cxnSpMkLst>
        </pc:cxnChg>
        <pc:cxnChg chg="add mod">
          <ac:chgData name="Philippe Karan" userId="c2e8f618-9ffe-4e23-aa52-34539506ef1c" providerId="ADAL" clId="{E8F4D8F7-B644-4C90-B48F-865583813CD9}" dt="2023-04-24T12:01:32.588" v="14988" actId="1076"/>
          <ac:cxnSpMkLst>
            <pc:docMk/>
            <pc:sldMk cId="3936562973" sldId="357"/>
            <ac:cxnSpMk id="38" creationId="{46B50F32-7D93-31B9-3B41-FAFFC4102798}"/>
          </ac:cxnSpMkLst>
        </pc:cxnChg>
        <pc:cxnChg chg="add mod">
          <ac:chgData name="Philippe Karan" userId="c2e8f618-9ffe-4e23-aa52-34539506ef1c" providerId="ADAL" clId="{E8F4D8F7-B644-4C90-B48F-865583813CD9}" dt="2023-04-24T12:01:32.588" v="14988" actId="1076"/>
          <ac:cxnSpMkLst>
            <pc:docMk/>
            <pc:sldMk cId="3936562973" sldId="357"/>
            <ac:cxnSpMk id="44" creationId="{3DCCEC78-403F-58C5-521F-7B49ED86594B}"/>
          </ac:cxnSpMkLst>
        </pc:cxnChg>
        <pc:cxnChg chg="add mod">
          <ac:chgData name="Philippe Karan" userId="c2e8f618-9ffe-4e23-aa52-34539506ef1c" providerId="ADAL" clId="{E8F4D8F7-B644-4C90-B48F-865583813CD9}" dt="2023-04-24T12:01:32.588" v="14988" actId="1076"/>
          <ac:cxnSpMkLst>
            <pc:docMk/>
            <pc:sldMk cId="3936562973" sldId="357"/>
            <ac:cxnSpMk id="47" creationId="{C7C0473E-1FF9-EC2C-5D5E-5B6A9501E323}"/>
          </ac:cxnSpMkLst>
        </pc:cxnChg>
        <pc:cxnChg chg="add mod">
          <ac:chgData name="Philippe Karan" userId="c2e8f618-9ffe-4e23-aa52-34539506ef1c" providerId="ADAL" clId="{E8F4D8F7-B644-4C90-B48F-865583813CD9}" dt="2023-04-24T12:01:32.588" v="14988" actId="1076"/>
          <ac:cxnSpMkLst>
            <pc:docMk/>
            <pc:sldMk cId="3936562973" sldId="357"/>
            <ac:cxnSpMk id="49" creationId="{A7B89584-08A7-8BF2-384B-846183EE5D47}"/>
          </ac:cxnSpMkLst>
        </pc:cxnChg>
        <pc:cxnChg chg="add mod">
          <ac:chgData name="Philippe Karan" userId="c2e8f618-9ffe-4e23-aa52-34539506ef1c" providerId="ADAL" clId="{E8F4D8F7-B644-4C90-B48F-865583813CD9}" dt="2023-04-24T12:01:32.588" v="14988" actId="1076"/>
          <ac:cxnSpMkLst>
            <pc:docMk/>
            <pc:sldMk cId="3936562973" sldId="357"/>
            <ac:cxnSpMk id="50" creationId="{49C6D465-39E3-9B76-EA6B-1179878D9A13}"/>
          </ac:cxnSpMkLst>
        </pc:cxnChg>
        <pc:cxnChg chg="add mod">
          <ac:chgData name="Philippe Karan" userId="c2e8f618-9ffe-4e23-aa52-34539506ef1c" providerId="ADAL" clId="{E8F4D8F7-B644-4C90-B48F-865583813CD9}" dt="2023-04-24T12:01:32.588" v="14988" actId="1076"/>
          <ac:cxnSpMkLst>
            <pc:docMk/>
            <pc:sldMk cId="3936562973" sldId="357"/>
            <ac:cxnSpMk id="55" creationId="{A38D76F8-A8A0-624D-3139-B0F3C71B0ECD}"/>
          </ac:cxnSpMkLst>
        </pc:cxnChg>
        <pc:cxnChg chg="add mod">
          <ac:chgData name="Philippe Karan" userId="c2e8f618-9ffe-4e23-aa52-34539506ef1c" providerId="ADAL" clId="{E8F4D8F7-B644-4C90-B48F-865583813CD9}" dt="2023-04-24T12:01:32.588" v="14988" actId="1076"/>
          <ac:cxnSpMkLst>
            <pc:docMk/>
            <pc:sldMk cId="3936562973" sldId="357"/>
            <ac:cxnSpMk id="60" creationId="{E424BB02-E8B0-DCDA-C815-79A4D6D0D5D4}"/>
          </ac:cxnSpMkLst>
        </pc:cxnChg>
        <pc:cxnChg chg="add mod">
          <ac:chgData name="Philippe Karan" userId="c2e8f618-9ffe-4e23-aa52-34539506ef1c" providerId="ADAL" clId="{E8F4D8F7-B644-4C90-B48F-865583813CD9}" dt="2023-04-24T12:01:32.588" v="14988" actId="1076"/>
          <ac:cxnSpMkLst>
            <pc:docMk/>
            <pc:sldMk cId="3936562973" sldId="357"/>
            <ac:cxnSpMk id="62" creationId="{F2962660-D7F1-E471-05BE-1F1F361D5E1F}"/>
          </ac:cxnSpMkLst>
        </pc:cxnChg>
        <pc:cxnChg chg="add mod">
          <ac:chgData name="Philippe Karan" userId="c2e8f618-9ffe-4e23-aa52-34539506ef1c" providerId="ADAL" clId="{E8F4D8F7-B644-4C90-B48F-865583813CD9}" dt="2023-04-24T12:01:32.588" v="14988" actId="1076"/>
          <ac:cxnSpMkLst>
            <pc:docMk/>
            <pc:sldMk cId="3936562973" sldId="357"/>
            <ac:cxnSpMk id="66" creationId="{6123A545-095D-61DA-D763-ECC6F831A2E7}"/>
          </ac:cxnSpMkLst>
        </pc:cxnChg>
        <pc:cxnChg chg="add mod">
          <ac:chgData name="Philippe Karan" userId="c2e8f618-9ffe-4e23-aa52-34539506ef1c" providerId="ADAL" clId="{E8F4D8F7-B644-4C90-B48F-865583813CD9}" dt="2023-04-24T12:01:32.588" v="14988" actId="1076"/>
          <ac:cxnSpMkLst>
            <pc:docMk/>
            <pc:sldMk cId="3936562973" sldId="357"/>
            <ac:cxnSpMk id="68" creationId="{D8A13BEF-C302-A1AD-99AD-F8429048E482}"/>
          </ac:cxnSpMkLst>
        </pc:cxnChg>
        <pc:cxnChg chg="mod">
          <ac:chgData name="Philippe Karan" userId="c2e8f618-9ffe-4e23-aa52-34539506ef1c" providerId="ADAL" clId="{E8F4D8F7-B644-4C90-B48F-865583813CD9}" dt="2023-04-24T12:01:28.250" v="14987"/>
          <ac:cxnSpMkLst>
            <pc:docMk/>
            <pc:sldMk cId="3936562973" sldId="357"/>
            <ac:cxnSpMk id="74" creationId="{51048007-09A2-BB3C-5C31-DC8100F88A65}"/>
          </ac:cxnSpMkLst>
        </pc:cxnChg>
        <pc:cxnChg chg="mod">
          <ac:chgData name="Philippe Karan" userId="c2e8f618-9ffe-4e23-aa52-34539506ef1c" providerId="ADAL" clId="{E8F4D8F7-B644-4C90-B48F-865583813CD9}" dt="2023-04-24T12:01:28.250" v="14987"/>
          <ac:cxnSpMkLst>
            <pc:docMk/>
            <pc:sldMk cId="3936562973" sldId="357"/>
            <ac:cxnSpMk id="80" creationId="{CDF4D4A8-1475-6AF1-408B-04222561EC97}"/>
          </ac:cxnSpMkLst>
        </pc:cxnChg>
        <pc:cxnChg chg="mod">
          <ac:chgData name="Philippe Karan" userId="c2e8f618-9ffe-4e23-aa52-34539506ef1c" providerId="ADAL" clId="{E8F4D8F7-B644-4C90-B48F-865583813CD9}" dt="2023-04-24T12:01:28.250" v="14987"/>
          <ac:cxnSpMkLst>
            <pc:docMk/>
            <pc:sldMk cId="3936562973" sldId="357"/>
            <ac:cxnSpMk id="86" creationId="{8039A88B-666F-E7B3-897D-0C709698D3E9}"/>
          </ac:cxnSpMkLst>
        </pc:cxnChg>
      </pc:sldChg>
      <pc:sldChg chg="addSp delSp modSp add mod">
        <pc:chgData name="Philippe Karan" userId="c2e8f618-9ffe-4e23-aa52-34539506ef1c" providerId="ADAL" clId="{E8F4D8F7-B644-4C90-B48F-865583813CD9}" dt="2023-04-24T12:04:52.803" v="15188" actId="20577"/>
        <pc:sldMkLst>
          <pc:docMk/>
          <pc:sldMk cId="2353580289" sldId="358"/>
        </pc:sldMkLst>
        <pc:spChg chg="del">
          <ac:chgData name="Philippe Karan" userId="c2e8f618-9ffe-4e23-aa52-34539506ef1c" providerId="ADAL" clId="{E8F4D8F7-B644-4C90-B48F-865583813CD9}" dt="2023-04-24T12:03:07.822" v="15054" actId="478"/>
          <ac:spMkLst>
            <pc:docMk/>
            <pc:sldMk cId="2353580289" sldId="358"/>
            <ac:spMk id="5" creationId="{64DDBC3C-650A-99BE-3CD9-7B6B2C1ADE30}"/>
          </ac:spMkLst>
        </pc:spChg>
        <pc:spChg chg="del">
          <ac:chgData name="Philippe Karan" userId="c2e8f618-9ffe-4e23-aa52-34539506ef1c" providerId="ADAL" clId="{E8F4D8F7-B644-4C90-B48F-865583813CD9}" dt="2023-04-24T12:03:07.822" v="15054" actId="478"/>
          <ac:spMkLst>
            <pc:docMk/>
            <pc:sldMk cId="2353580289" sldId="358"/>
            <ac:spMk id="6" creationId="{9605F21E-F41B-D12A-2A13-2CCFC918F892}"/>
          </ac:spMkLst>
        </pc:spChg>
        <pc:spChg chg="del">
          <ac:chgData name="Philippe Karan" userId="c2e8f618-9ffe-4e23-aa52-34539506ef1c" providerId="ADAL" clId="{E8F4D8F7-B644-4C90-B48F-865583813CD9}" dt="2023-04-24T12:03:07.822" v="15054" actId="478"/>
          <ac:spMkLst>
            <pc:docMk/>
            <pc:sldMk cId="2353580289" sldId="358"/>
            <ac:spMk id="7" creationId="{52BE3698-4237-C30C-7B1C-CCCB0DD4D157}"/>
          </ac:spMkLst>
        </pc:spChg>
        <pc:spChg chg="del">
          <ac:chgData name="Philippe Karan" userId="c2e8f618-9ffe-4e23-aa52-34539506ef1c" providerId="ADAL" clId="{E8F4D8F7-B644-4C90-B48F-865583813CD9}" dt="2023-04-24T12:03:07.822" v="15054" actId="478"/>
          <ac:spMkLst>
            <pc:docMk/>
            <pc:sldMk cId="2353580289" sldId="358"/>
            <ac:spMk id="9" creationId="{2D85F16D-4ABE-9370-CF27-8BD00ACCC1A4}"/>
          </ac:spMkLst>
        </pc:spChg>
        <pc:spChg chg="add mod">
          <ac:chgData name="Philippe Karan" userId="c2e8f618-9ffe-4e23-aa52-34539506ef1c" providerId="ADAL" clId="{E8F4D8F7-B644-4C90-B48F-865583813CD9}" dt="2023-04-24T12:03:22.101" v="15056" actId="1076"/>
          <ac:spMkLst>
            <pc:docMk/>
            <pc:sldMk cId="2353580289" sldId="358"/>
            <ac:spMk id="13" creationId="{F8F287B0-47CD-5A32-FD5A-FD06661513C0}"/>
          </ac:spMkLst>
        </pc:spChg>
        <pc:spChg chg="add mod">
          <ac:chgData name="Philippe Karan" userId="c2e8f618-9ffe-4e23-aa52-34539506ef1c" providerId="ADAL" clId="{E8F4D8F7-B644-4C90-B48F-865583813CD9}" dt="2023-04-24T12:03:22.101" v="15056" actId="1076"/>
          <ac:spMkLst>
            <pc:docMk/>
            <pc:sldMk cId="2353580289" sldId="358"/>
            <ac:spMk id="16" creationId="{29E4D84E-3DEC-756B-8396-F6F456EA0DFD}"/>
          </ac:spMkLst>
        </pc:spChg>
        <pc:spChg chg="del">
          <ac:chgData name="Philippe Karan" userId="c2e8f618-9ffe-4e23-aa52-34539506ef1c" providerId="ADAL" clId="{E8F4D8F7-B644-4C90-B48F-865583813CD9}" dt="2023-04-24T12:03:07.822" v="15054" actId="478"/>
          <ac:spMkLst>
            <pc:docMk/>
            <pc:sldMk cId="2353580289" sldId="358"/>
            <ac:spMk id="26" creationId="{66ED8F50-F31B-9DE5-718E-D522674686F8}"/>
          </ac:spMkLst>
        </pc:spChg>
        <pc:spChg chg="del">
          <ac:chgData name="Philippe Karan" userId="c2e8f618-9ffe-4e23-aa52-34539506ef1c" providerId="ADAL" clId="{E8F4D8F7-B644-4C90-B48F-865583813CD9}" dt="2023-04-24T12:03:07.822" v="15054" actId="478"/>
          <ac:spMkLst>
            <pc:docMk/>
            <pc:sldMk cId="2353580289" sldId="358"/>
            <ac:spMk id="27" creationId="{BD3C1FA8-F791-6C7A-C1A4-8CAF1FA3598D}"/>
          </ac:spMkLst>
        </pc:spChg>
        <pc:spChg chg="del">
          <ac:chgData name="Philippe Karan" userId="c2e8f618-9ffe-4e23-aa52-34539506ef1c" providerId="ADAL" clId="{E8F4D8F7-B644-4C90-B48F-865583813CD9}" dt="2023-04-24T12:03:07.822" v="15054" actId="478"/>
          <ac:spMkLst>
            <pc:docMk/>
            <pc:sldMk cId="2353580289" sldId="358"/>
            <ac:spMk id="28" creationId="{D0B95F1F-2A0F-7D4E-97D2-B1DAB52E4B2D}"/>
          </ac:spMkLst>
        </pc:spChg>
        <pc:spChg chg="del">
          <ac:chgData name="Philippe Karan" userId="c2e8f618-9ffe-4e23-aa52-34539506ef1c" providerId="ADAL" clId="{E8F4D8F7-B644-4C90-B48F-865583813CD9}" dt="2023-04-24T12:03:07.822" v="15054" actId="478"/>
          <ac:spMkLst>
            <pc:docMk/>
            <pc:sldMk cId="2353580289" sldId="358"/>
            <ac:spMk id="39" creationId="{727CD7CF-145F-4175-79FC-EFF9D1DCBAC7}"/>
          </ac:spMkLst>
        </pc:spChg>
        <pc:spChg chg="del">
          <ac:chgData name="Philippe Karan" userId="c2e8f618-9ffe-4e23-aa52-34539506ef1c" providerId="ADAL" clId="{E8F4D8F7-B644-4C90-B48F-865583813CD9}" dt="2023-04-24T12:03:07.822" v="15054" actId="478"/>
          <ac:spMkLst>
            <pc:docMk/>
            <pc:sldMk cId="2353580289" sldId="358"/>
            <ac:spMk id="40" creationId="{ED34AA49-A4AB-4403-0F03-D20FFF36F0CD}"/>
          </ac:spMkLst>
        </pc:spChg>
        <pc:spChg chg="del">
          <ac:chgData name="Philippe Karan" userId="c2e8f618-9ffe-4e23-aa52-34539506ef1c" providerId="ADAL" clId="{E8F4D8F7-B644-4C90-B48F-865583813CD9}" dt="2023-04-24T12:03:07.822" v="15054" actId="478"/>
          <ac:spMkLst>
            <pc:docMk/>
            <pc:sldMk cId="2353580289" sldId="358"/>
            <ac:spMk id="41" creationId="{0D093B40-E8C1-1019-62C9-98628D7DDE76}"/>
          </ac:spMkLst>
        </pc:spChg>
        <pc:spChg chg="del">
          <ac:chgData name="Philippe Karan" userId="c2e8f618-9ffe-4e23-aa52-34539506ef1c" providerId="ADAL" clId="{E8F4D8F7-B644-4C90-B48F-865583813CD9}" dt="2023-04-24T12:03:07.822" v="15054" actId="478"/>
          <ac:spMkLst>
            <pc:docMk/>
            <pc:sldMk cId="2353580289" sldId="358"/>
            <ac:spMk id="42" creationId="{525473B8-E9A8-1794-BC8E-AB436E946259}"/>
          </ac:spMkLst>
        </pc:spChg>
        <pc:spChg chg="del">
          <ac:chgData name="Philippe Karan" userId="c2e8f618-9ffe-4e23-aa52-34539506ef1c" providerId="ADAL" clId="{E8F4D8F7-B644-4C90-B48F-865583813CD9}" dt="2023-04-24T12:03:07.822" v="15054" actId="478"/>
          <ac:spMkLst>
            <pc:docMk/>
            <pc:sldMk cId="2353580289" sldId="358"/>
            <ac:spMk id="43" creationId="{27710D9F-A348-61FB-F8B7-C6713FAE1637}"/>
          </ac:spMkLst>
        </pc:spChg>
        <pc:spChg chg="del">
          <ac:chgData name="Philippe Karan" userId="c2e8f618-9ffe-4e23-aa52-34539506ef1c" providerId="ADAL" clId="{E8F4D8F7-B644-4C90-B48F-865583813CD9}" dt="2023-04-24T12:03:07.822" v="15054" actId="478"/>
          <ac:spMkLst>
            <pc:docMk/>
            <pc:sldMk cId="2353580289" sldId="358"/>
            <ac:spMk id="45" creationId="{03EE3F67-B743-CD37-116C-1E4EBA199A7C}"/>
          </ac:spMkLst>
        </pc:spChg>
        <pc:spChg chg="del">
          <ac:chgData name="Philippe Karan" userId="c2e8f618-9ffe-4e23-aa52-34539506ef1c" providerId="ADAL" clId="{E8F4D8F7-B644-4C90-B48F-865583813CD9}" dt="2023-04-24T12:03:07.822" v="15054" actId="478"/>
          <ac:spMkLst>
            <pc:docMk/>
            <pc:sldMk cId="2353580289" sldId="358"/>
            <ac:spMk id="46" creationId="{79825BD8-2282-F407-37AF-8C47D1D0C9DC}"/>
          </ac:spMkLst>
        </pc:spChg>
        <pc:spChg chg="del">
          <ac:chgData name="Philippe Karan" userId="c2e8f618-9ffe-4e23-aa52-34539506ef1c" providerId="ADAL" clId="{E8F4D8F7-B644-4C90-B48F-865583813CD9}" dt="2023-04-24T12:03:07.822" v="15054" actId="478"/>
          <ac:spMkLst>
            <pc:docMk/>
            <pc:sldMk cId="2353580289" sldId="358"/>
            <ac:spMk id="48" creationId="{C67FEC7B-3547-9ED5-AE69-35B529A69884}"/>
          </ac:spMkLst>
        </pc:spChg>
        <pc:spChg chg="del">
          <ac:chgData name="Philippe Karan" userId="c2e8f618-9ffe-4e23-aa52-34539506ef1c" providerId="ADAL" clId="{E8F4D8F7-B644-4C90-B48F-865583813CD9}" dt="2023-04-24T12:03:07.822" v="15054" actId="478"/>
          <ac:spMkLst>
            <pc:docMk/>
            <pc:sldMk cId="2353580289" sldId="358"/>
            <ac:spMk id="51" creationId="{9875C5D3-EFD3-630B-66C7-665DE655B9CA}"/>
          </ac:spMkLst>
        </pc:spChg>
        <pc:spChg chg="del">
          <ac:chgData name="Philippe Karan" userId="c2e8f618-9ffe-4e23-aa52-34539506ef1c" providerId="ADAL" clId="{E8F4D8F7-B644-4C90-B48F-865583813CD9}" dt="2023-04-24T12:03:07.822" v="15054" actId="478"/>
          <ac:spMkLst>
            <pc:docMk/>
            <pc:sldMk cId="2353580289" sldId="358"/>
            <ac:spMk id="52" creationId="{7A7CA1A3-106F-2D65-2662-60F1432DCD7B}"/>
          </ac:spMkLst>
        </pc:spChg>
        <pc:spChg chg="del">
          <ac:chgData name="Philippe Karan" userId="c2e8f618-9ffe-4e23-aa52-34539506ef1c" providerId="ADAL" clId="{E8F4D8F7-B644-4C90-B48F-865583813CD9}" dt="2023-04-24T12:03:07.822" v="15054" actId="478"/>
          <ac:spMkLst>
            <pc:docMk/>
            <pc:sldMk cId="2353580289" sldId="358"/>
            <ac:spMk id="53" creationId="{C74F3CD7-2E0F-4225-9982-113A6D55F757}"/>
          </ac:spMkLst>
        </pc:spChg>
        <pc:spChg chg="del">
          <ac:chgData name="Philippe Karan" userId="c2e8f618-9ffe-4e23-aa52-34539506ef1c" providerId="ADAL" clId="{E8F4D8F7-B644-4C90-B48F-865583813CD9}" dt="2023-04-24T12:03:07.822" v="15054" actId="478"/>
          <ac:spMkLst>
            <pc:docMk/>
            <pc:sldMk cId="2353580289" sldId="358"/>
            <ac:spMk id="54" creationId="{FB904CC3-8F08-0EBF-0B68-46DBC68A5512}"/>
          </ac:spMkLst>
        </pc:spChg>
        <pc:spChg chg="del">
          <ac:chgData name="Philippe Karan" userId="c2e8f618-9ffe-4e23-aa52-34539506ef1c" providerId="ADAL" clId="{E8F4D8F7-B644-4C90-B48F-865583813CD9}" dt="2023-04-24T12:03:07.822" v="15054" actId="478"/>
          <ac:spMkLst>
            <pc:docMk/>
            <pc:sldMk cId="2353580289" sldId="358"/>
            <ac:spMk id="56" creationId="{E15C8DB4-EAFA-AEA1-E369-8EDF73888258}"/>
          </ac:spMkLst>
        </pc:spChg>
        <pc:spChg chg="del">
          <ac:chgData name="Philippe Karan" userId="c2e8f618-9ffe-4e23-aa52-34539506ef1c" providerId="ADAL" clId="{E8F4D8F7-B644-4C90-B48F-865583813CD9}" dt="2023-04-24T12:03:07.822" v="15054" actId="478"/>
          <ac:spMkLst>
            <pc:docMk/>
            <pc:sldMk cId="2353580289" sldId="358"/>
            <ac:spMk id="57" creationId="{129A2546-9B26-C7CE-6FE3-EF3769818AE4}"/>
          </ac:spMkLst>
        </pc:spChg>
        <pc:spChg chg="del">
          <ac:chgData name="Philippe Karan" userId="c2e8f618-9ffe-4e23-aa52-34539506ef1c" providerId="ADAL" clId="{E8F4D8F7-B644-4C90-B48F-865583813CD9}" dt="2023-04-24T12:03:07.822" v="15054" actId="478"/>
          <ac:spMkLst>
            <pc:docMk/>
            <pc:sldMk cId="2353580289" sldId="358"/>
            <ac:spMk id="58" creationId="{5267EFE8-016D-FA7D-DD86-797F3546EF2A}"/>
          </ac:spMkLst>
        </pc:spChg>
        <pc:spChg chg="del">
          <ac:chgData name="Philippe Karan" userId="c2e8f618-9ffe-4e23-aa52-34539506ef1c" providerId="ADAL" clId="{E8F4D8F7-B644-4C90-B48F-865583813CD9}" dt="2023-04-24T12:03:07.822" v="15054" actId="478"/>
          <ac:spMkLst>
            <pc:docMk/>
            <pc:sldMk cId="2353580289" sldId="358"/>
            <ac:spMk id="59" creationId="{0678F420-35EC-C3D5-521F-37A9627D0B42}"/>
          </ac:spMkLst>
        </pc:spChg>
        <pc:spChg chg="del">
          <ac:chgData name="Philippe Karan" userId="c2e8f618-9ffe-4e23-aa52-34539506ef1c" providerId="ADAL" clId="{E8F4D8F7-B644-4C90-B48F-865583813CD9}" dt="2023-04-24T12:03:07.822" v="15054" actId="478"/>
          <ac:spMkLst>
            <pc:docMk/>
            <pc:sldMk cId="2353580289" sldId="358"/>
            <ac:spMk id="61" creationId="{73DECDA5-0596-0CCA-8D8C-E4AB89BD7306}"/>
          </ac:spMkLst>
        </pc:spChg>
        <pc:spChg chg="del">
          <ac:chgData name="Philippe Karan" userId="c2e8f618-9ffe-4e23-aa52-34539506ef1c" providerId="ADAL" clId="{E8F4D8F7-B644-4C90-B48F-865583813CD9}" dt="2023-04-24T12:03:07.822" v="15054" actId="478"/>
          <ac:spMkLst>
            <pc:docMk/>
            <pc:sldMk cId="2353580289" sldId="358"/>
            <ac:spMk id="63" creationId="{4C37FDEC-6784-2D83-9611-5B845835339C}"/>
          </ac:spMkLst>
        </pc:spChg>
        <pc:spChg chg="del">
          <ac:chgData name="Philippe Karan" userId="c2e8f618-9ffe-4e23-aa52-34539506ef1c" providerId="ADAL" clId="{E8F4D8F7-B644-4C90-B48F-865583813CD9}" dt="2023-04-24T12:03:07.822" v="15054" actId="478"/>
          <ac:spMkLst>
            <pc:docMk/>
            <pc:sldMk cId="2353580289" sldId="358"/>
            <ac:spMk id="64" creationId="{0E728C02-8CC4-4C09-C3FF-ABE4D6F748D1}"/>
          </ac:spMkLst>
        </pc:spChg>
        <pc:spChg chg="del">
          <ac:chgData name="Philippe Karan" userId="c2e8f618-9ffe-4e23-aa52-34539506ef1c" providerId="ADAL" clId="{E8F4D8F7-B644-4C90-B48F-865583813CD9}" dt="2023-04-24T12:03:07.822" v="15054" actId="478"/>
          <ac:spMkLst>
            <pc:docMk/>
            <pc:sldMk cId="2353580289" sldId="358"/>
            <ac:spMk id="65" creationId="{449BA2AB-5EFD-5EE9-9558-7C5B87371268}"/>
          </ac:spMkLst>
        </pc:spChg>
        <pc:spChg chg="del">
          <ac:chgData name="Philippe Karan" userId="c2e8f618-9ffe-4e23-aa52-34539506ef1c" providerId="ADAL" clId="{E8F4D8F7-B644-4C90-B48F-865583813CD9}" dt="2023-04-24T12:03:07.822" v="15054" actId="478"/>
          <ac:spMkLst>
            <pc:docMk/>
            <pc:sldMk cId="2353580289" sldId="358"/>
            <ac:spMk id="67" creationId="{3352FEB0-2C14-993B-5D60-B506D453EA1F}"/>
          </ac:spMkLst>
        </pc:spChg>
        <pc:spChg chg="del">
          <ac:chgData name="Philippe Karan" userId="c2e8f618-9ffe-4e23-aa52-34539506ef1c" providerId="ADAL" clId="{E8F4D8F7-B644-4C90-B48F-865583813CD9}" dt="2023-04-24T12:03:07.822" v="15054" actId="478"/>
          <ac:spMkLst>
            <pc:docMk/>
            <pc:sldMk cId="2353580289" sldId="358"/>
            <ac:spMk id="69" creationId="{9703BD3F-3B94-1D2F-9790-4F8FA4D06CA4}"/>
          </ac:spMkLst>
        </pc:spChg>
        <pc:spChg chg="del">
          <ac:chgData name="Philippe Karan" userId="c2e8f618-9ffe-4e23-aa52-34539506ef1c" providerId="ADAL" clId="{E8F4D8F7-B644-4C90-B48F-865583813CD9}" dt="2023-04-24T12:03:07.822" v="15054" actId="478"/>
          <ac:spMkLst>
            <pc:docMk/>
            <pc:sldMk cId="2353580289" sldId="358"/>
            <ac:spMk id="75" creationId="{32098C03-E151-29FB-92A5-A3E18925E499}"/>
          </ac:spMkLst>
        </pc:spChg>
        <pc:spChg chg="del">
          <ac:chgData name="Philippe Karan" userId="c2e8f618-9ffe-4e23-aa52-34539506ef1c" providerId="ADAL" clId="{E8F4D8F7-B644-4C90-B48F-865583813CD9}" dt="2023-04-24T12:03:07.822" v="15054" actId="478"/>
          <ac:spMkLst>
            <pc:docMk/>
            <pc:sldMk cId="2353580289" sldId="358"/>
            <ac:spMk id="81" creationId="{8511CCAF-BC23-CF46-D4A1-A594B2286595}"/>
          </ac:spMkLst>
        </pc:spChg>
        <pc:spChg chg="del">
          <ac:chgData name="Philippe Karan" userId="c2e8f618-9ffe-4e23-aa52-34539506ef1c" providerId="ADAL" clId="{E8F4D8F7-B644-4C90-B48F-865583813CD9}" dt="2023-04-24T12:03:07.822" v="15054" actId="478"/>
          <ac:spMkLst>
            <pc:docMk/>
            <pc:sldMk cId="2353580289" sldId="358"/>
            <ac:spMk id="87" creationId="{6B2ABE7D-7520-673B-FB55-DA63B4C211FF}"/>
          </ac:spMkLst>
        </pc:spChg>
        <pc:spChg chg="del">
          <ac:chgData name="Philippe Karan" userId="c2e8f618-9ffe-4e23-aa52-34539506ef1c" providerId="ADAL" clId="{E8F4D8F7-B644-4C90-B48F-865583813CD9}" dt="2023-04-24T12:03:07.822" v="15054" actId="478"/>
          <ac:spMkLst>
            <pc:docMk/>
            <pc:sldMk cId="2353580289" sldId="358"/>
            <ac:spMk id="88" creationId="{40FAC14F-E858-7FC5-985F-112AD3F2A7F0}"/>
          </ac:spMkLst>
        </pc:spChg>
        <pc:spChg chg="add mod">
          <ac:chgData name="Philippe Karan" userId="c2e8f618-9ffe-4e23-aa52-34539506ef1c" providerId="ADAL" clId="{E8F4D8F7-B644-4C90-B48F-865583813CD9}" dt="2023-04-24T12:03:22.101" v="15056" actId="1076"/>
          <ac:spMkLst>
            <pc:docMk/>
            <pc:sldMk cId="2353580289" sldId="358"/>
            <ac:spMk id="90" creationId="{F1EB2AD8-64E9-9EBE-7933-114F77086F48}"/>
          </ac:spMkLst>
        </pc:spChg>
        <pc:spChg chg="add mod">
          <ac:chgData name="Philippe Karan" userId="c2e8f618-9ffe-4e23-aa52-34539506ef1c" providerId="ADAL" clId="{E8F4D8F7-B644-4C90-B48F-865583813CD9}" dt="2023-04-24T12:03:22.101" v="15056" actId="1076"/>
          <ac:spMkLst>
            <pc:docMk/>
            <pc:sldMk cId="2353580289" sldId="358"/>
            <ac:spMk id="92" creationId="{A463B649-E685-0CD5-96A2-A06D1795EC05}"/>
          </ac:spMkLst>
        </pc:spChg>
        <pc:spChg chg="add mod">
          <ac:chgData name="Philippe Karan" userId="c2e8f618-9ffe-4e23-aa52-34539506ef1c" providerId="ADAL" clId="{E8F4D8F7-B644-4C90-B48F-865583813CD9}" dt="2023-04-24T12:03:54.522" v="15096" actId="20577"/>
          <ac:spMkLst>
            <pc:docMk/>
            <pc:sldMk cId="2353580289" sldId="358"/>
            <ac:spMk id="93" creationId="{09ADD875-C629-7583-D616-63285FC064C9}"/>
          </ac:spMkLst>
        </pc:spChg>
        <pc:spChg chg="add mod">
          <ac:chgData name="Philippe Karan" userId="c2e8f618-9ffe-4e23-aa52-34539506ef1c" providerId="ADAL" clId="{E8F4D8F7-B644-4C90-B48F-865583813CD9}" dt="2023-04-24T12:03:50.636" v="15092" actId="1037"/>
          <ac:spMkLst>
            <pc:docMk/>
            <pc:sldMk cId="2353580289" sldId="358"/>
            <ac:spMk id="94" creationId="{6E6B0705-A3C5-DC03-2F0A-DF552DDBC66A}"/>
          </ac:spMkLst>
        </pc:spChg>
        <pc:spChg chg="add mod">
          <ac:chgData name="Philippe Karan" userId="c2e8f618-9ffe-4e23-aa52-34539506ef1c" providerId="ADAL" clId="{E8F4D8F7-B644-4C90-B48F-865583813CD9}" dt="2023-04-24T12:03:32.746" v="15068" actId="20577"/>
          <ac:spMkLst>
            <pc:docMk/>
            <pc:sldMk cId="2353580289" sldId="358"/>
            <ac:spMk id="95" creationId="{443A65DA-E704-9313-6569-26EA94F35E29}"/>
          </ac:spMkLst>
        </pc:spChg>
        <pc:spChg chg="add mod">
          <ac:chgData name="Philippe Karan" userId="c2e8f618-9ffe-4e23-aa52-34539506ef1c" providerId="ADAL" clId="{E8F4D8F7-B644-4C90-B48F-865583813CD9}" dt="2023-04-24T12:04:25.819" v="15128" actId="20577"/>
          <ac:spMkLst>
            <pc:docMk/>
            <pc:sldMk cId="2353580289" sldId="358"/>
            <ac:spMk id="96" creationId="{F040B6C2-BEEB-135B-610D-CFACCE14A859}"/>
          </ac:spMkLst>
        </pc:spChg>
        <pc:spChg chg="add mod">
          <ac:chgData name="Philippe Karan" userId="c2e8f618-9ffe-4e23-aa52-34539506ef1c" providerId="ADAL" clId="{E8F4D8F7-B644-4C90-B48F-865583813CD9}" dt="2023-04-24T12:03:22.101" v="15056" actId="1076"/>
          <ac:spMkLst>
            <pc:docMk/>
            <pc:sldMk cId="2353580289" sldId="358"/>
            <ac:spMk id="97" creationId="{8105D3C4-4ED0-D3FE-857C-7258FC04DD18}"/>
          </ac:spMkLst>
        </pc:spChg>
        <pc:spChg chg="add mod">
          <ac:chgData name="Philippe Karan" userId="c2e8f618-9ffe-4e23-aa52-34539506ef1c" providerId="ADAL" clId="{E8F4D8F7-B644-4C90-B48F-865583813CD9}" dt="2023-04-24T12:03:22.101" v="15056" actId="1076"/>
          <ac:spMkLst>
            <pc:docMk/>
            <pc:sldMk cId="2353580289" sldId="358"/>
            <ac:spMk id="98" creationId="{FCD91E93-FBCB-6B62-F3F7-A6A7DAA26552}"/>
          </ac:spMkLst>
        </pc:spChg>
        <pc:spChg chg="add mod">
          <ac:chgData name="Philippe Karan" userId="c2e8f618-9ffe-4e23-aa52-34539506ef1c" providerId="ADAL" clId="{E8F4D8F7-B644-4C90-B48F-865583813CD9}" dt="2023-04-24T12:03:22.101" v="15056" actId="1076"/>
          <ac:spMkLst>
            <pc:docMk/>
            <pc:sldMk cId="2353580289" sldId="358"/>
            <ac:spMk id="99" creationId="{BDABB2A7-2589-E14D-B35A-8DB6E80E2173}"/>
          </ac:spMkLst>
        </pc:spChg>
        <pc:spChg chg="add mod">
          <ac:chgData name="Philippe Karan" userId="c2e8f618-9ffe-4e23-aa52-34539506ef1c" providerId="ADAL" clId="{E8F4D8F7-B644-4C90-B48F-865583813CD9}" dt="2023-04-24T12:03:22.101" v="15056" actId="1076"/>
          <ac:spMkLst>
            <pc:docMk/>
            <pc:sldMk cId="2353580289" sldId="358"/>
            <ac:spMk id="102" creationId="{74233139-E510-0692-8E37-E56C8B706B21}"/>
          </ac:spMkLst>
        </pc:spChg>
        <pc:spChg chg="add mod">
          <ac:chgData name="Philippe Karan" userId="c2e8f618-9ffe-4e23-aa52-34539506ef1c" providerId="ADAL" clId="{E8F4D8F7-B644-4C90-B48F-865583813CD9}" dt="2023-04-24T12:03:22.101" v="15056" actId="1076"/>
          <ac:spMkLst>
            <pc:docMk/>
            <pc:sldMk cId="2353580289" sldId="358"/>
            <ac:spMk id="103" creationId="{E080437C-F92F-AA40-382D-F68646D0D3E1}"/>
          </ac:spMkLst>
        </pc:spChg>
        <pc:spChg chg="add mod">
          <ac:chgData name="Philippe Karan" userId="c2e8f618-9ffe-4e23-aa52-34539506ef1c" providerId="ADAL" clId="{E8F4D8F7-B644-4C90-B48F-865583813CD9}" dt="2023-04-24T12:03:22.101" v="15056" actId="1076"/>
          <ac:spMkLst>
            <pc:docMk/>
            <pc:sldMk cId="2353580289" sldId="358"/>
            <ac:spMk id="105" creationId="{0A833304-8BD9-740B-427B-9A375FD503E2}"/>
          </ac:spMkLst>
        </pc:spChg>
        <pc:spChg chg="add mod">
          <ac:chgData name="Philippe Karan" userId="c2e8f618-9ffe-4e23-aa52-34539506ef1c" providerId="ADAL" clId="{E8F4D8F7-B644-4C90-B48F-865583813CD9}" dt="2023-04-24T12:03:22.101" v="15056" actId="1076"/>
          <ac:spMkLst>
            <pc:docMk/>
            <pc:sldMk cId="2353580289" sldId="358"/>
            <ac:spMk id="108" creationId="{F72E9094-2DC9-9E8B-F0C1-D7EF1568F9CC}"/>
          </ac:spMkLst>
        </pc:spChg>
        <pc:spChg chg="add mod">
          <ac:chgData name="Philippe Karan" userId="c2e8f618-9ffe-4e23-aa52-34539506ef1c" providerId="ADAL" clId="{E8F4D8F7-B644-4C90-B48F-865583813CD9}" dt="2023-04-24T12:03:22.101" v="15056" actId="1076"/>
          <ac:spMkLst>
            <pc:docMk/>
            <pc:sldMk cId="2353580289" sldId="358"/>
            <ac:spMk id="109" creationId="{C6BDAE68-0978-71CF-95B5-03B888851EDA}"/>
          </ac:spMkLst>
        </pc:spChg>
        <pc:spChg chg="add mod">
          <ac:chgData name="Philippe Karan" userId="c2e8f618-9ffe-4e23-aa52-34539506ef1c" providerId="ADAL" clId="{E8F4D8F7-B644-4C90-B48F-865583813CD9}" dt="2023-04-24T12:04:33.722" v="15144" actId="20577"/>
          <ac:spMkLst>
            <pc:docMk/>
            <pc:sldMk cId="2353580289" sldId="358"/>
            <ac:spMk id="116" creationId="{617819C3-888A-B197-85BB-76D55DD70C11}"/>
          </ac:spMkLst>
        </pc:spChg>
        <pc:spChg chg="add mod">
          <ac:chgData name="Philippe Karan" userId="c2e8f618-9ffe-4e23-aa52-34539506ef1c" providerId="ADAL" clId="{E8F4D8F7-B644-4C90-B48F-865583813CD9}" dt="2023-04-24T12:04:38.290" v="15157" actId="20577"/>
          <ac:spMkLst>
            <pc:docMk/>
            <pc:sldMk cId="2353580289" sldId="358"/>
            <ac:spMk id="117" creationId="{1D8AB702-2A82-872B-6090-91677E33934E}"/>
          </ac:spMkLst>
        </pc:spChg>
        <pc:spChg chg="add mod">
          <ac:chgData name="Philippe Karan" userId="c2e8f618-9ffe-4e23-aa52-34539506ef1c" providerId="ADAL" clId="{E8F4D8F7-B644-4C90-B48F-865583813CD9}" dt="2023-04-24T12:04:52.803" v="15188" actId="20577"/>
          <ac:spMkLst>
            <pc:docMk/>
            <pc:sldMk cId="2353580289" sldId="358"/>
            <ac:spMk id="118" creationId="{504BE9CE-7E66-38B8-A94B-064E8B156DA1}"/>
          </ac:spMkLst>
        </pc:spChg>
        <pc:spChg chg="add mod">
          <ac:chgData name="Philippe Karan" userId="c2e8f618-9ffe-4e23-aa52-34539506ef1c" providerId="ADAL" clId="{E8F4D8F7-B644-4C90-B48F-865583813CD9}" dt="2023-04-24T12:04:43.475" v="15164" actId="20577"/>
          <ac:spMkLst>
            <pc:docMk/>
            <pc:sldMk cId="2353580289" sldId="358"/>
            <ac:spMk id="119" creationId="{8BC073D4-9720-C36A-701F-662938C06D1B}"/>
          </ac:spMkLst>
        </pc:spChg>
        <pc:spChg chg="add mod">
          <ac:chgData name="Philippe Karan" userId="c2e8f618-9ffe-4e23-aa52-34539506ef1c" providerId="ADAL" clId="{E8F4D8F7-B644-4C90-B48F-865583813CD9}" dt="2023-04-24T12:03:22.101" v="15056" actId="1076"/>
          <ac:spMkLst>
            <pc:docMk/>
            <pc:sldMk cId="2353580289" sldId="358"/>
            <ac:spMk id="122" creationId="{9014633E-488D-A3BC-ED20-D2B4CA52C1DE}"/>
          </ac:spMkLst>
        </pc:spChg>
        <pc:spChg chg="add mod">
          <ac:chgData name="Philippe Karan" userId="c2e8f618-9ffe-4e23-aa52-34539506ef1c" providerId="ADAL" clId="{E8F4D8F7-B644-4C90-B48F-865583813CD9}" dt="2023-04-24T12:03:22.101" v="15056" actId="1076"/>
          <ac:spMkLst>
            <pc:docMk/>
            <pc:sldMk cId="2353580289" sldId="358"/>
            <ac:spMk id="123" creationId="{0C32D11C-594A-1E5D-43D0-B7FB92275952}"/>
          </ac:spMkLst>
        </pc:spChg>
        <pc:spChg chg="add del mod">
          <ac:chgData name="Philippe Karan" userId="c2e8f618-9ffe-4e23-aa52-34539506ef1c" providerId="ADAL" clId="{E8F4D8F7-B644-4C90-B48F-865583813CD9}" dt="2023-04-24T12:03:25.251" v="15057" actId="478"/>
          <ac:spMkLst>
            <pc:docMk/>
            <pc:sldMk cId="2353580289" sldId="358"/>
            <ac:spMk id="124" creationId="{05449F19-001A-1117-EACF-493E2957A72D}"/>
          </ac:spMkLst>
        </pc:spChg>
        <pc:spChg chg="add del mod">
          <ac:chgData name="Philippe Karan" userId="c2e8f618-9ffe-4e23-aa52-34539506ef1c" providerId="ADAL" clId="{E8F4D8F7-B644-4C90-B48F-865583813CD9}" dt="2023-04-24T12:03:26.114" v="15058" actId="478"/>
          <ac:spMkLst>
            <pc:docMk/>
            <pc:sldMk cId="2353580289" sldId="358"/>
            <ac:spMk id="125" creationId="{734E55FB-BC99-6359-FA99-00DE8C18636C}"/>
          </ac:spMkLst>
        </pc:spChg>
        <pc:spChg chg="add del mod">
          <ac:chgData name="Philippe Karan" userId="c2e8f618-9ffe-4e23-aa52-34539506ef1c" providerId="ADAL" clId="{E8F4D8F7-B644-4C90-B48F-865583813CD9}" dt="2023-04-24T12:03:27.835" v="15059" actId="478"/>
          <ac:spMkLst>
            <pc:docMk/>
            <pc:sldMk cId="2353580289" sldId="358"/>
            <ac:spMk id="126" creationId="{97768F2C-A94A-790A-2E55-D112DAD33312}"/>
          </ac:spMkLst>
        </pc:spChg>
        <pc:spChg chg="add mod">
          <ac:chgData name="Philippe Karan" userId="c2e8f618-9ffe-4e23-aa52-34539506ef1c" providerId="ADAL" clId="{E8F4D8F7-B644-4C90-B48F-865583813CD9}" dt="2023-04-24T12:04:15.883" v="15120" actId="1076"/>
          <ac:spMkLst>
            <pc:docMk/>
            <pc:sldMk cId="2353580289" sldId="358"/>
            <ac:spMk id="127" creationId="{1F96E2D7-A4E2-C82B-424A-711732EE09D4}"/>
          </ac:spMkLst>
        </pc:spChg>
        <pc:grpChg chg="del">
          <ac:chgData name="Philippe Karan" userId="c2e8f618-9ffe-4e23-aa52-34539506ef1c" providerId="ADAL" clId="{E8F4D8F7-B644-4C90-B48F-865583813CD9}" dt="2023-04-24T12:03:07.822" v="15054" actId="478"/>
          <ac:grpSpMkLst>
            <pc:docMk/>
            <pc:sldMk cId="2353580289" sldId="358"/>
            <ac:grpSpMk id="70" creationId="{A261FB14-C0DC-0DBE-0D8F-3A2CA3F2B321}"/>
          </ac:grpSpMkLst>
        </pc:grpChg>
        <pc:grpChg chg="del">
          <ac:chgData name="Philippe Karan" userId="c2e8f618-9ffe-4e23-aa52-34539506ef1c" providerId="ADAL" clId="{E8F4D8F7-B644-4C90-B48F-865583813CD9}" dt="2023-04-24T12:03:07.822" v="15054" actId="478"/>
          <ac:grpSpMkLst>
            <pc:docMk/>
            <pc:sldMk cId="2353580289" sldId="358"/>
            <ac:grpSpMk id="76" creationId="{1ACC8A10-1893-5742-1979-6D8BBAC0946F}"/>
          </ac:grpSpMkLst>
        </pc:grpChg>
        <pc:grpChg chg="del">
          <ac:chgData name="Philippe Karan" userId="c2e8f618-9ffe-4e23-aa52-34539506ef1c" providerId="ADAL" clId="{E8F4D8F7-B644-4C90-B48F-865583813CD9}" dt="2023-04-24T12:03:07.822" v="15054" actId="478"/>
          <ac:grpSpMkLst>
            <pc:docMk/>
            <pc:sldMk cId="2353580289" sldId="358"/>
            <ac:grpSpMk id="82" creationId="{C4DF724E-B7BC-C4DF-D957-48C4BE611756}"/>
          </ac:grpSpMkLst>
        </pc:grpChg>
        <pc:cxnChg chg="del">
          <ac:chgData name="Philippe Karan" userId="c2e8f618-9ffe-4e23-aa52-34539506ef1c" providerId="ADAL" clId="{E8F4D8F7-B644-4C90-B48F-865583813CD9}" dt="2023-04-24T12:03:07.822" v="15054" actId="478"/>
          <ac:cxnSpMkLst>
            <pc:docMk/>
            <pc:sldMk cId="2353580289" sldId="358"/>
            <ac:cxnSpMk id="8" creationId="{D82E2CC5-90CE-4A49-B135-9E1C3D95157B}"/>
          </ac:cxnSpMkLst>
        </pc:cxnChg>
        <pc:cxnChg chg="del">
          <ac:chgData name="Philippe Karan" userId="c2e8f618-9ffe-4e23-aa52-34539506ef1c" providerId="ADAL" clId="{E8F4D8F7-B644-4C90-B48F-865583813CD9}" dt="2023-04-24T12:03:07.822" v="15054" actId="478"/>
          <ac:cxnSpMkLst>
            <pc:docMk/>
            <pc:sldMk cId="2353580289" sldId="358"/>
            <ac:cxnSpMk id="10" creationId="{85A13DDD-1F3D-C66E-0915-2DACF40A3347}"/>
          </ac:cxnSpMkLst>
        </pc:cxnChg>
        <pc:cxnChg chg="del">
          <ac:chgData name="Philippe Karan" userId="c2e8f618-9ffe-4e23-aa52-34539506ef1c" providerId="ADAL" clId="{E8F4D8F7-B644-4C90-B48F-865583813CD9}" dt="2023-04-24T12:03:07.822" v="15054" actId="478"/>
          <ac:cxnSpMkLst>
            <pc:docMk/>
            <pc:sldMk cId="2353580289" sldId="358"/>
            <ac:cxnSpMk id="11" creationId="{DD81EC2E-88B3-6FDD-2F88-E8EB5144A299}"/>
          </ac:cxnSpMkLst>
        </pc:cxnChg>
        <pc:cxnChg chg="del">
          <ac:chgData name="Philippe Karan" userId="c2e8f618-9ffe-4e23-aa52-34539506ef1c" providerId="ADAL" clId="{E8F4D8F7-B644-4C90-B48F-865583813CD9}" dt="2023-04-24T12:03:07.822" v="15054" actId="478"/>
          <ac:cxnSpMkLst>
            <pc:docMk/>
            <pc:sldMk cId="2353580289" sldId="358"/>
            <ac:cxnSpMk id="12" creationId="{1A45CE49-B0E0-2BC8-725E-C856484F78D8}"/>
          </ac:cxnSpMkLst>
        </pc:cxnChg>
        <pc:cxnChg chg="del">
          <ac:chgData name="Philippe Karan" userId="c2e8f618-9ffe-4e23-aa52-34539506ef1c" providerId="ADAL" clId="{E8F4D8F7-B644-4C90-B48F-865583813CD9}" dt="2023-04-24T12:03:07.822" v="15054" actId="478"/>
          <ac:cxnSpMkLst>
            <pc:docMk/>
            <pc:sldMk cId="2353580289" sldId="358"/>
            <ac:cxnSpMk id="14" creationId="{E23E01C2-70F4-894E-F601-6E75C08E03A7}"/>
          </ac:cxnSpMkLst>
        </pc:cxnChg>
        <pc:cxnChg chg="del">
          <ac:chgData name="Philippe Karan" userId="c2e8f618-9ffe-4e23-aa52-34539506ef1c" providerId="ADAL" clId="{E8F4D8F7-B644-4C90-B48F-865583813CD9}" dt="2023-04-24T12:03:07.822" v="15054" actId="478"/>
          <ac:cxnSpMkLst>
            <pc:docMk/>
            <pc:sldMk cId="2353580289" sldId="358"/>
            <ac:cxnSpMk id="15" creationId="{5684ED61-77EC-4B98-C458-27D2E1075842}"/>
          </ac:cxnSpMkLst>
        </pc:cxnChg>
        <pc:cxnChg chg="add mod">
          <ac:chgData name="Philippe Karan" userId="c2e8f618-9ffe-4e23-aa52-34539506ef1c" providerId="ADAL" clId="{E8F4D8F7-B644-4C90-B48F-865583813CD9}" dt="2023-04-24T12:03:22.101" v="15056" actId="1076"/>
          <ac:cxnSpMkLst>
            <pc:docMk/>
            <pc:sldMk cId="2353580289" sldId="358"/>
            <ac:cxnSpMk id="17" creationId="{56189F7E-D1CB-80F1-A34F-7DA5D285C242}"/>
          </ac:cxnSpMkLst>
        </pc:cxnChg>
        <pc:cxnChg chg="del">
          <ac:chgData name="Philippe Karan" userId="c2e8f618-9ffe-4e23-aa52-34539506ef1c" providerId="ADAL" clId="{E8F4D8F7-B644-4C90-B48F-865583813CD9}" dt="2023-04-24T12:03:07.822" v="15054" actId="478"/>
          <ac:cxnSpMkLst>
            <pc:docMk/>
            <pc:sldMk cId="2353580289" sldId="358"/>
            <ac:cxnSpMk id="18" creationId="{E92A356B-41DB-9151-430F-3BE94E87BC61}"/>
          </ac:cxnSpMkLst>
        </pc:cxnChg>
        <pc:cxnChg chg="add mod">
          <ac:chgData name="Philippe Karan" userId="c2e8f618-9ffe-4e23-aa52-34539506ef1c" providerId="ADAL" clId="{E8F4D8F7-B644-4C90-B48F-865583813CD9}" dt="2023-04-24T12:03:22.101" v="15056" actId="1076"/>
          <ac:cxnSpMkLst>
            <pc:docMk/>
            <pc:sldMk cId="2353580289" sldId="358"/>
            <ac:cxnSpMk id="19" creationId="{2A568518-547C-283D-B6EE-75418738E8CB}"/>
          </ac:cxnSpMkLst>
        </pc:cxnChg>
        <pc:cxnChg chg="del">
          <ac:chgData name="Philippe Karan" userId="c2e8f618-9ffe-4e23-aa52-34539506ef1c" providerId="ADAL" clId="{E8F4D8F7-B644-4C90-B48F-865583813CD9}" dt="2023-04-24T12:03:07.822" v="15054" actId="478"/>
          <ac:cxnSpMkLst>
            <pc:docMk/>
            <pc:sldMk cId="2353580289" sldId="358"/>
            <ac:cxnSpMk id="20" creationId="{05DCB200-A6E0-5807-0604-351A2FDB4EE1}"/>
          </ac:cxnSpMkLst>
        </pc:cxnChg>
        <pc:cxnChg chg="del">
          <ac:chgData name="Philippe Karan" userId="c2e8f618-9ffe-4e23-aa52-34539506ef1c" providerId="ADAL" clId="{E8F4D8F7-B644-4C90-B48F-865583813CD9}" dt="2023-04-24T12:03:07.822" v="15054" actId="478"/>
          <ac:cxnSpMkLst>
            <pc:docMk/>
            <pc:sldMk cId="2353580289" sldId="358"/>
            <ac:cxnSpMk id="21" creationId="{F4262BEA-C800-BFC7-6B42-847F9FB2D7F9}"/>
          </ac:cxnSpMkLst>
        </pc:cxnChg>
        <pc:cxnChg chg="del">
          <ac:chgData name="Philippe Karan" userId="c2e8f618-9ffe-4e23-aa52-34539506ef1c" providerId="ADAL" clId="{E8F4D8F7-B644-4C90-B48F-865583813CD9}" dt="2023-04-24T12:03:07.822" v="15054" actId="478"/>
          <ac:cxnSpMkLst>
            <pc:docMk/>
            <pc:sldMk cId="2353580289" sldId="358"/>
            <ac:cxnSpMk id="22" creationId="{5FD9045C-E535-50E2-DC47-A7765678579B}"/>
          </ac:cxnSpMkLst>
        </pc:cxnChg>
        <pc:cxnChg chg="del">
          <ac:chgData name="Philippe Karan" userId="c2e8f618-9ffe-4e23-aa52-34539506ef1c" providerId="ADAL" clId="{E8F4D8F7-B644-4C90-B48F-865583813CD9}" dt="2023-04-24T12:03:07.822" v="15054" actId="478"/>
          <ac:cxnSpMkLst>
            <pc:docMk/>
            <pc:sldMk cId="2353580289" sldId="358"/>
            <ac:cxnSpMk id="23" creationId="{215DAF27-D906-798D-F056-B9D5835D3286}"/>
          </ac:cxnSpMkLst>
        </pc:cxnChg>
        <pc:cxnChg chg="del">
          <ac:chgData name="Philippe Karan" userId="c2e8f618-9ffe-4e23-aa52-34539506ef1c" providerId="ADAL" clId="{E8F4D8F7-B644-4C90-B48F-865583813CD9}" dt="2023-04-24T12:03:07.822" v="15054" actId="478"/>
          <ac:cxnSpMkLst>
            <pc:docMk/>
            <pc:sldMk cId="2353580289" sldId="358"/>
            <ac:cxnSpMk id="24" creationId="{51D00B0E-D9AE-FA4A-9053-670AC1A31599}"/>
          </ac:cxnSpMkLst>
        </pc:cxnChg>
        <pc:cxnChg chg="del">
          <ac:chgData name="Philippe Karan" userId="c2e8f618-9ffe-4e23-aa52-34539506ef1c" providerId="ADAL" clId="{E8F4D8F7-B644-4C90-B48F-865583813CD9}" dt="2023-04-24T12:03:07.822" v="15054" actId="478"/>
          <ac:cxnSpMkLst>
            <pc:docMk/>
            <pc:sldMk cId="2353580289" sldId="358"/>
            <ac:cxnSpMk id="25" creationId="{4B222723-9B12-D179-A913-71CF38B2A0DF}"/>
          </ac:cxnSpMkLst>
        </pc:cxnChg>
        <pc:cxnChg chg="del">
          <ac:chgData name="Philippe Karan" userId="c2e8f618-9ffe-4e23-aa52-34539506ef1c" providerId="ADAL" clId="{E8F4D8F7-B644-4C90-B48F-865583813CD9}" dt="2023-04-24T12:03:07.822" v="15054" actId="478"/>
          <ac:cxnSpMkLst>
            <pc:docMk/>
            <pc:sldMk cId="2353580289" sldId="358"/>
            <ac:cxnSpMk id="29" creationId="{09CC975C-18DE-8EDB-1A99-CE9F5BA0425D}"/>
          </ac:cxnSpMkLst>
        </pc:cxnChg>
        <pc:cxnChg chg="del">
          <ac:chgData name="Philippe Karan" userId="c2e8f618-9ffe-4e23-aa52-34539506ef1c" providerId="ADAL" clId="{E8F4D8F7-B644-4C90-B48F-865583813CD9}" dt="2023-04-24T12:03:07.822" v="15054" actId="478"/>
          <ac:cxnSpMkLst>
            <pc:docMk/>
            <pc:sldMk cId="2353580289" sldId="358"/>
            <ac:cxnSpMk id="30" creationId="{87A3F8A5-E0A5-AC8D-A877-196699FE36E6}"/>
          </ac:cxnSpMkLst>
        </pc:cxnChg>
        <pc:cxnChg chg="del">
          <ac:chgData name="Philippe Karan" userId="c2e8f618-9ffe-4e23-aa52-34539506ef1c" providerId="ADAL" clId="{E8F4D8F7-B644-4C90-B48F-865583813CD9}" dt="2023-04-24T12:03:07.822" v="15054" actId="478"/>
          <ac:cxnSpMkLst>
            <pc:docMk/>
            <pc:sldMk cId="2353580289" sldId="358"/>
            <ac:cxnSpMk id="31" creationId="{EF513ED2-4867-02FE-C9CD-D2F9DB3E915C}"/>
          </ac:cxnSpMkLst>
        </pc:cxnChg>
        <pc:cxnChg chg="del">
          <ac:chgData name="Philippe Karan" userId="c2e8f618-9ffe-4e23-aa52-34539506ef1c" providerId="ADAL" clId="{E8F4D8F7-B644-4C90-B48F-865583813CD9}" dt="2023-04-24T12:03:07.822" v="15054" actId="478"/>
          <ac:cxnSpMkLst>
            <pc:docMk/>
            <pc:sldMk cId="2353580289" sldId="358"/>
            <ac:cxnSpMk id="32" creationId="{FF51099C-F6F5-68DA-0975-D1E12E49436D}"/>
          </ac:cxnSpMkLst>
        </pc:cxnChg>
        <pc:cxnChg chg="del">
          <ac:chgData name="Philippe Karan" userId="c2e8f618-9ffe-4e23-aa52-34539506ef1c" providerId="ADAL" clId="{E8F4D8F7-B644-4C90-B48F-865583813CD9}" dt="2023-04-24T12:03:07.822" v="15054" actId="478"/>
          <ac:cxnSpMkLst>
            <pc:docMk/>
            <pc:sldMk cId="2353580289" sldId="358"/>
            <ac:cxnSpMk id="33" creationId="{C4122987-296B-9473-D0C2-3F701030A1C7}"/>
          </ac:cxnSpMkLst>
        </pc:cxnChg>
        <pc:cxnChg chg="del">
          <ac:chgData name="Philippe Karan" userId="c2e8f618-9ffe-4e23-aa52-34539506ef1c" providerId="ADAL" clId="{E8F4D8F7-B644-4C90-B48F-865583813CD9}" dt="2023-04-24T12:03:07.822" v="15054" actId="478"/>
          <ac:cxnSpMkLst>
            <pc:docMk/>
            <pc:sldMk cId="2353580289" sldId="358"/>
            <ac:cxnSpMk id="34" creationId="{F9FB6D12-6431-E49A-EEA7-353D281902A4}"/>
          </ac:cxnSpMkLst>
        </pc:cxnChg>
        <pc:cxnChg chg="del">
          <ac:chgData name="Philippe Karan" userId="c2e8f618-9ffe-4e23-aa52-34539506ef1c" providerId="ADAL" clId="{E8F4D8F7-B644-4C90-B48F-865583813CD9}" dt="2023-04-24T12:03:07.822" v="15054" actId="478"/>
          <ac:cxnSpMkLst>
            <pc:docMk/>
            <pc:sldMk cId="2353580289" sldId="358"/>
            <ac:cxnSpMk id="35" creationId="{45F837F6-0BF1-C2D5-9AF0-FC60187DCF38}"/>
          </ac:cxnSpMkLst>
        </pc:cxnChg>
        <pc:cxnChg chg="del">
          <ac:chgData name="Philippe Karan" userId="c2e8f618-9ffe-4e23-aa52-34539506ef1c" providerId="ADAL" clId="{E8F4D8F7-B644-4C90-B48F-865583813CD9}" dt="2023-04-24T12:03:07.822" v="15054" actId="478"/>
          <ac:cxnSpMkLst>
            <pc:docMk/>
            <pc:sldMk cId="2353580289" sldId="358"/>
            <ac:cxnSpMk id="36" creationId="{E6CFEA15-C41F-9D6A-6878-CF66EC6921C9}"/>
          </ac:cxnSpMkLst>
        </pc:cxnChg>
        <pc:cxnChg chg="del">
          <ac:chgData name="Philippe Karan" userId="c2e8f618-9ffe-4e23-aa52-34539506ef1c" providerId="ADAL" clId="{E8F4D8F7-B644-4C90-B48F-865583813CD9}" dt="2023-04-24T12:03:07.822" v="15054" actId="478"/>
          <ac:cxnSpMkLst>
            <pc:docMk/>
            <pc:sldMk cId="2353580289" sldId="358"/>
            <ac:cxnSpMk id="37" creationId="{21135F03-6478-6FFE-F750-6D53EC6BC2EE}"/>
          </ac:cxnSpMkLst>
        </pc:cxnChg>
        <pc:cxnChg chg="del">
          <ac:chgData name="Philippe Karan" userId="c2e8f618-9ffe-4e23-aa52-34539506ef1c" providerId="ADAL" clId="{E8F4D8F7-B644-4C90-B48F-865583813CD9}" dt="2023-04-24T12:03:07.822" v="15054" actId="478"/>
          <ac:cxnSpMkLst>
            <pc:docMk/>
            <pc:sldMk cId="2353580289" sldId="358"/>
            <ac:cxnSpMk id="38" creationId="{46B50F32-7D93-31B9-3B41-FAFFC4102798}"/>
          </ac:cxnSpMkLst>
        </pc:cxnChg>
        <pc:cxnChg chg="del">
          <ac:chgData name="Philippe Karan" userId="c2e8f618-9ffe-4e23-aa52-34539506ef1c" providerId="ADAL" clId="{E8F4D8F7-B644-4C90-B48F-865583813CD9}" dt="2023-04-24T12:03:07.822" v="15054" actId="478"/>
          <ac:cxnSpMkLst>
            <pc:docMk/>
            <pc:sldMk cId="2353580289" sldId="358"/>
            <ac:cxnSpMk id="44" creationId="{3DCCEC78-403F-58C5-521F-7B49ED86594B}"/>
          </ac:cxnSpMkLst>
        </pc:cxnChg>
        <pc:cxnChg chg="del">
          <ac:chgData name="Philippe Karan" userId="c2e8f618-9ffe-4e23-aa52-34539506ef1c" providerId="ADAL" clId="{E8F4D8F7-B644-4C90-B48F-865583813CD9}" dt="2023-04-24T12:03:07.822" v="15054" actId="478"/>
          <ac:cxnSpMkLst>
            <pc:docMk/>
            <pc:sldMk cId="2353580289" sldId="358"/>
            <ac:cxnSpMk id="47" creationId="{C7C0473E-1FF9-EC2C-5D5E-5B6A9501E323}"/>
          </ac:cxnSpMkLst>
        </pc:cxnChg>
        <pc:cxnChg chg="del">
          <ac:chgData name="Philippe Karan" userId="c2e8f618-9ffe-4e23-aa52-34539506ef1c" providerId="ADAL" clId="{E8F4D8F7-B644-4C90-B48F-865583813CD9}" dt="2023-04-24T12:03:07.822" v="15054" actId="478"/>
          <ac:cxnSpMkLst>
            <pc:docMk/>
            <pc:sldMk cId="2353580289" sldId="358"/>
            <ac:cxnSpMk id="49" creationId="{A7B89584-08A7-8BF2-384B-846183EE5D47}"/>
          </ac:cxnSpMkLst>
        </pc:cxnChg>
        <pc:cxnChg chg="del">
          <ac:chgData name="Philippe Karan" userId="c2e8f618-9ffe-4e23-aa52-34539506ef1c" providerId="ADAL" clId="{E8F4D8F7-B644-4C90-B48F-865583813CD9}" dt="2023-04-24T12:03:07.822" v="15054" actId="478"/>
          <ac:cxnSpMkLst>
            <pc:docMk/>
            <pc:sldMk cId="2353580289" sldId="358"/>
            <ac:cxnSpMk id="50" creationId="{49C6D465-39E3-9B76-EA6B-1179878D9A13}"/>
          </ac:cxnSpMkLst>
        </pc:cxnChg>
        <pc:cxnChg chg="del">
          <ac:chgData name="Philippe Karan" userId="c2e8f618-9ffe-4e23-aa52-34539506ef1c" providerId="ADAL" clId="{E8F4D8F7-B644-4C90-B48F-865583813CD9}" dt="2023-04-24T12:03:07.822" v="15054" actId="478"/>
          <ac:cxnSpMkLst>
            <pc:docMk/>
            <pc:sldMk cId="2353580289" sldId="358"/>
            <ac:cxnSpMk id="55" creationId="{A38D76F8-A8A0-624D-3139-B0F3C71B0ECD}"/>
          </ac:cxnSpMkLst>
        </pc:cxnChg>
        <pc:cxnChg chg="del">
          <ac:chgData name="Philippe Karan" userId="c2e8f618-9ffe-4e23-aa52-34539506ef1c" providerId="ADAL" clId="{E8F4D8F7-B644-4C90-B48F-865583813CD9}" dt="2023-04-24T12:03:07.822" v="15054" actId="478"/>
          <ac:cxnSpMkLst>
            <pc:docMk/>
            <pc:sldMk cId="2353580289" sldId="358"/>
            <ac:cxnSpMk id="60" creationId="{E424BB02-E8B0-DCDA-C815-79A4D6D0D5D4}"/>
          </ac:cxnSpMkLst>
        </pc:cxnChg>
        <pc:cxnChg chg="del">
          <ac:chgData name="Philippe Karan" userId="c2e8f618-9ffe-4e23-aa52-34539506ef1c" providerId="ADAL" clId="{E8F4D8F7-B644-4C90-B48F-865583813CD9}" dt="2023-04-24T12:03:07.822" v="15054" actId="478"/>
          <ac:cxnSpMkLst>
            <pc:docMk/>
            <pc:sldMk cId="2353580289" sldId="358"/>
            <ac:cxnSpMk id="62" creationId="{F2962660-D7F1-E471-05BE-1F1F361D5E1F}"/>
          </ac:cxnSpMkLst>
        </pc:cxnChg>
        <pc:cxnChg chg="del">
          <ac:chgData name="Philippe Karan" userId="c2e8f618-9ffe-4e23-aa52-34539506ef1c" providerId="ADAL" clId="{E8F4D8F7-B644-4C90-B48F-865583813CD9}" dt="2023-04-24T12:03:07.822" v="15054" actId="478"/>
          <ac:cxnSpMkLst>
            <pc:docMk/>
            <pc:sldMk cId="2353580289" sldId="358"/>
            <ac:cxnSpMk id="66" creationId="{6123A545-095D-61DA-D763-ECC6F831A2E7}"/>
          </ac:cxnSpMkLst>
        </pc:cxnChg>
        <pc:cxnChg chg="del">
          <ac:chgData name="Philippe Karan" userId="c2e8f618-9ffe-4e23-aa52-34539506ef1c" providerId="ADAL" clId="{E8F4D8F7-B644-4C90-B48F-865583813CD9}" dt="2023-04-24T12:03:07.822" v="15054" actId="478"/>
          <ac:cxnSpMkLst>
            <pc:docMk/>
            <pc:sldMk cId="2353580289" sldId="358"/>
            <ac:cxnSpMk id="68" creationId="{D8A13BEF-C302-A1AD-99AD-F8429048E482}"/>
          </ac:cxnSpMkLst>
        </pc:cxnChg>
        <pc:cxnChg chg="add mod">
          <ac:chgData name="Philippe Karan" userId="c2e8f618-9ffe-4e23-aa52-34539506ef1c" providerId="ADAL" clId="{E8F4D8F7-B644-4C90-B48F-865583813CD9}" dt="2023-04-24T12:03:22.101" v="15056" actId="1076"/>
          <ac:cxnSpMkLst>
            <pc:docMk/>
            <pc:sldMk cId="2353580289" sldId="358"/>
            <ac:cxnSpMk id="89" creationId="{19C1B9D7-D6F0-6B6A-2254-EA55C918D331}"/>
          </ac:cxnSpMkLst>
        </pc:cxnChg>
        <pc:cxnChg chg="add mod">
          <ac:chgData name="Philippe Karan" userId="c2e8f618-9ffe-4e23-aa52-34539506ef1c" providerId="ADAL" clId="{E8F4D8F7-B644-4C90-B48F-865583813CD9}" dt="2023-04-24T12:03:22.101" v="15056" actId="1076"/>
          <ac:cxnSpMkLst>
            <pc:docMk/>
            <pc:sldMk cId="2353580289" sldId="358"/>
            <ac:cxnSpMk id="91" creationId="{42DBD972-F5A7-3AA9-9274-E69F8EA0E9AA}"/>
          </ac:cxnSpMkLst>
        </pc:cxnChg>
        <pc:cxnChg chg="add mod">
          <ac:chgData name="Philippe Karan" userId="c2e8f618-9ffe-4e23-aa52-34539506ef1c" providerId="ADAL" clId="{E8F4D8F7-B644-4C90-B48F-865583813CD9}" dt="2023-04-24T12:03:22.101" v="15056" actId="1076"/>
          <ac:cxnSpMkLst>
            <pc:docMk/>
            <pc:sldMk cId="2353580289" sldId="358"/>
            <ac:cxnSpMk id="100" creationId="{A30FEE47-419B-47FC-02DB-83F87847AE0D}"/>
          </ac:cxnSpMkLst>
        </pc:cxnChg>
        <pc:cxnChg chg="add mod">
          <ac:chgData name="Philippe Karan" userId="c2e8f618-9ffe-4e23-aa52-34539506ef1c" providerId="ADAL" clId="{E8F4D8F7-B644-4C90-B48F-865583813CD9}" dt="2023-04-24T12:03:22.101" v="15056" actId="1076"/>
          <ac:cxnSpMkLst>
            <pc:docMk/>
            <pc:sldMk cId="2353580289" sldId="358"/>
            <ac:cxnSpMk id="101" creationId="{A1A9CFE5-63BC-37B1-1CE8-0A2390D67651}"/>
          </ac:cxnSpMkLst>
        </pc:cxnChg>
        <pc:cxnChg chg="add mod">
          <ac:chgData name="Philippe Karan" userId="c2e8f618-9ffe-4e23-aa52-34539506ef1c" providerId="ADAL" clId="{E8F4D8F7-B644-4C90-B48F-865583813CD9}" dt="2023-04-24T12:03:22.101" v="15056" actId="1076"/>
          <ac:cxnSpMkLst>
            <pc:docMk/>
            <pc:sldMk cId="2353580289" sldId="358"/>
            <ac:cxnSpMk id="104" creationId="{C8DB3933-B05B-EE85-56E8-FEF418895474}"/>
          </ac:cxnSpMkLst>
        </pc:cxnChg>
        <pc:cxnChg chg="add mod">
          <ac:chgData name="Philippe Karan" userId="c2e8f618-9ffe-4e23-aa52-34539506ef1c" providerId="ADAL" clId="{E8F4D8F7-B644-4C90-B48F-865583813CD9}" dt="2023-04-24T12:03:22.101" v="15056" actId="1076"/>
          <ac:cxnSpMkLst>
            <pc:docMk/>
            <pc:sldMk cId="2353580289" sldId="358"/>
            <ac:cxnSpMk id="106" creationId="{D5D4C724-4A72-DDFC-562E-DC927C369E9F}"/>
          </ac:cxnSpMkLst>
        </pc:cxnChg>
        <pc:cxnChg chg="add mod">
          <ac:chgData name="Philippe Karan" userId="c2e8f618-9ffe-4e23-aa52-34539506ef1c" providerId="ADAL" clId="{E8F4D8F7-B644-4C90-B48F-865583813CD9}" dt="2023-04-24T12:03:22.101" v="15056" actId="1076"/>
          <ac:cxnSpMkLst>
            <pc:docMk/>
            <pc:sldMk cId="2353580289" sldId="358"/>
            <ac:cxnSpMk id="107" creationId="{CE0519B8-3E16-B673-61FB-B40110ECC0FE}"/>
          </ac:cxnSpMkLst>
        </pc:cxnChg>
        <pc:cxnChg chg="add mod">
          <ac:chgData name="Philippe Karan" userId="c2e8f618-9ffe-4e23-aa52-34539506ef1c" providerId="ADAL" clId="{E8F4D8F7-B644-4C90-B48F-865583813CD9}" dt="2023-04-24T12:03:22.101" v="15056" actId="1076"/>
          <ac:cxnSpMkLst>
            <pc:docMk/>
            <pc:sldMk cId="2353580289" sldId="358"/>
            <ac:cxnSpMk id="110" creationId="{4BA8DAF1-4DFA-0A2C-A525-CA103C3ED549}"/>
          </ac:cxnSpMkLst>
        </pc:cxnChg>
        <pc:cxnChg chg="add mod">
          <ac:chgData name="Philippe Karan" userId="c2e8f618-9ffe-4e23-aa52-34539506ef1c" providerId="ADAL" clId="{E8F4D8F7-B644-4C90-B48F-865583813CD9}" dt="2023-04-24T12:03:22.101" v="15056" actId="1076"/>
          <ac:cxnSpMkLst>
            <pc:docMk/>
            <pc:sldMk cId="2353580289" sldId="358"/>
            <ac:cxnSpMk id="111" creationId="{E9E81453-FF9B-AE94-8F17-0DB6E759065D}"/>
          </ac:cxnSpMkLst>
        </pc:cxnChg>
        <pc:cxnChg chg="add mod">
          <ac:chgData name="Philippe Karan" userId="c2e8f618-9ffe-4e23-aa52-34539506ef1c" providerId="ADAL" clId="{E8F4D8F7-B644-4C90-B48F-865583813CD9}" dt="2023-04-24T12:03:22.101" v="15056" actId="1076"/>
          <ac:cxnSpMkLst>
            <pc:docMk/>
            <pc:sldMk cId="2353580289" sldId="358"/>
            <ac:cxnSpMk id="112" creationId="{C68569A9-69E4-3180-935A-6DF6B33B8425}"/>
          </ac:cxnSpMkLst>
        </pc:cxnChg>
        <pc:cxnChg chg="add mod">
          <ac:chgData name="Philippe Karan" userId="c2e8f618-9ffe-4e23-aa52-34539506ef1c" providerId="ADAL" clId="{E8F4D8F7-B644-4C90-B48F-865583813CD9}" dt="2023-04-24T12:03:22.101" v="15056" actId="1076"/>
          <ac:cxnSpMkLst>
            <pc:docMk/>
            <pc:sldMk cId="2353580289" sldId="358"/>
            <ac:cxnSpMk id="113" creationId="{2DDD35BD-2205-7BF7-6D75-F1AAC7C140B4}"/>
          </ac:cxnSpMkLst>
        </pc:cxnChg>
        <pc:cxnChg chg="add mod">
          <ac:chgData name="Philippe Karan" userId="c2e8f618-9ffe-4e23-aa52-34539506ef1c" providerId="ADAL" clId="{E8F4D8F7-B644-4C90-B48F-865583813CD9}" dt="2023-04-24T12:03:22.101" v="15056" actId="1076"/>
          <ac:cxnSpMkLst>
            <pc:docMk/>
            <pc:sldMk cId="2353580289" sldId="358"/>
            <ac:cxnSpMk id="114" creationId="{412A5ABD-7BAC-187C-AA52-64B4DC43B4AE}"/>
          </ac:cxnSpMkLst>
        </pc:cxnChg>
        <pc:cxnChg chg="add mod">
          <ac:chgData name="Philippe Karan" userId="c2e8f618-9ffe-4e23-aa52-34539506ef1c" providerId="ADAL" clId="{E8F4D8F7-B644-4C90-B48F-865583813CD9}" dt="2023-04-24T12:03:22.101" v="15056" actId="1076"/>
          <ac:cxnSpMkLst>
            <pc:docMk/>
            <pc:sldMk cId="2353580289" sldId="358"/>
            <ac:cxnSpMk id="115" creationId="{23C7526E-78C0-452E-D18E-074A5E121366}"/>
          </ac:cxnSpMkLst>
        </pc:cxnChg>
        <pc:cxnChg chg="add mod">
          <ac:chgData name="Philippe Karan" userId="c2e8f618-9ffe-4e23-aa52-34539506ef1c" providerId="ADAL" clId="{E8F4D8F7-B644-4C90-B48F-865583813CD9}" dt="2023-04-24T12:03:22.101" v="15056" actId="1076"/>
          <ac:cxnSpMkLst>
            <pc:docMk/>
            <pc:sldMk cId="2353580289" sldId="358"/>
            <ac:cxnSpMk id="120" creationId="{E735FAE4-747B-2C47-FDBB-EA95AE3D0BF1}"/>
          </ac:cxnSpMkLst>
        </pc:cxnChg>
        <pc:cxnChg chg="add mod">
          <ac:chgData name="Philippe Karan" userId="c2e8f618-9ffe-4e23-aa52-34539506ef1c" providerId="ADAL" clId="{E8F4D8F7-B644-4C90-B48F-865583813CD9}" dt="2023-04-24T12:03:22.101" v="15056" actId="1076"/>
          <ac:cxnSpMkLst>
            <pc:docMk/>
            <pc:sldMk cId="2353580289" sldId="358"/>
            <ac:cxnSpMk id="121" creationId="{3A7AEF66-311A-6024-D6D1-1901F41D424C}"/>
          </ac:cxnSpMkLst>
        </pc:cxnChg>
        <pc:cxnChg chg="add mod">
          <ac:chgData name="Philippe Karan" userId="c2e8f618-9ffe-4e23-aa52-34539506ef1c" providerId="ADAL" clId="{E8F4D8F7-B644-4C90-B48F-865583813CD9}" dt="2023-04-24T12:03:22.101" v="15056" actId="1076"/>
          <ac:cxnSpMkLst>
            <pc:docMk/>
            <pc:sldMk cId="2353580289" sldId="358"/>
            <ac:cxnSpMk id="128" creationId="{79972CFA-4C2F-2AE7-1838-519CAB224C01}"/>
          </ac:cxnSpMkLst>
        </pc:cxnChg>
        <pc:cxnChg chg="add mod">
          <ac:chgData name="Philippe Karan" userId="c2e8f618-9ffe-4e23-aa52-34539506ef1c" providerId="ADAL" clId="{E8F4D8F7-B644-4C90-B48F-865583813CD9}" dt="2023-04-24T12:03:22.101" v="15056" actId="1076"/>
          <ac:cxnSpMkLst>
            <pc:docMk/>
            <pc:sldMk cId="2353580289" sldId="358"/>
            <ac:cxnSpMk id="129" creationId="{3C7E960F-58DF-8E4A-4F44-97EFA9845DBE}"/>
          </ac:cxnSpMkLst>
        </pc:cxnChg>
        <pc:cxnChg chg="add mod">
          <ac:chgData name="Philippe Karan" userId="c2e8f618-9ffe-4e23-aa52-34539506ef1c" providerId="ADAL" clId="{E8F4D8F7-B644-4C90-B48F-865583813CD9}" dt="2023-04-24T12:03:22.101" v="15056" actId="1076"/>
          <ac:cxnSpMkLst>
            <pc:docMk/>
            <pc:sldMk cId="2353580289" sldId="358"/>
            <ac:cxnSpMk id="130" creationId="{7E311C3C-161B-462F-52C2-DBDC02A3596C}"/>
          </ac:cxnSpMkLst>
        </pc:cxnChg>
      </pc:sldChg>
    </pc:docChg>
  </pc:docChgLst>
  <pc:docChgLst>
    <pc:chgData name="Philippe Karan" userId="S::karp2601@usherbrooke.ca::c2e8f618-9ffe-4e23-aa52-34539506ef1c" providerId="AD" clId="Web-{BE7AE1FC-4C97-B218-7465-9D6888D65FD4}"/>
    <pc:docChg chg="addSld">
      <pc:chgData name="Philippe Karan" userId="S::karp2601@usherbrooke.ca::c2e8f618-9ffe-4e23-aa52-34539506ef1c" providerId="AD" clId="Web-{BE7AE1FC-4C97-B218-7465-9D6888D65FD4}" dt="2024-11-19T18:41:07.202" v="0"/>
      <pc:docMkLst>
        <pc:docMk/>
      </pc:docMkLst>
      <pc:sldChg chg="add replId">
        <pc:chgData name="Philippe Karan" userId="S::karp2601@usherbrooke.ca::c2e8f618-9ffe-4e23-aa52-34539506ef1c" providerId="AD" clId="Web-{BE7AE1FC-4C97-B218-7465-9D6888D65FD4}" dt="2024-11-19T18:41:07.202" v="0"/>
        <pc:sldMkLst>
          <pc:docMk/>
          <pc:sldMk cId="2012527017" sldId="377"/>
        </pc:sldMkLst>
      </pc:sldChg>
    </pc:docChg>
  </pc:docChgLst>
  <pc:docChgLst>
    <pc:chgData name="Philippe Karan" userId="c2e8f618-9ffe-4e23-aa52-34539506ef1c" providerId="ADAL" clId="{F67F80F9-FE79-4C70-8533-044B5D4D7D0C}"/>
    <pc:docChg chg="undo redo custSel addSld delSld modSld sldOrd">
      <pc:chgData name="Philippe Karan" userId="c2e8f618-9ffe-4e23-aa52-34539506ef1c" providerId="ADAL" clId="{F67F80F9-FE79-4C70-8533-044B5D4D7D0C}" dt="2024-11-08T13:43:03.128" v="7922"/>
      <pc:docMkLst>
        <pc:docMk/>
      </pc:docMkLst>
      <pc:sldChg chg="modSp mod">
        <pc:chgData name="Philippe Karan" userId="c2e8f618-9ffe-4e23-aa52-34539506ef1c" providerId="ADAL" clId="{F67F80F9-FE79-4C70-8533-044B5D4D7D0C}" dt="2024-11-05T20:00:00.448" v="1" actId="27636"/>
        <pc:sldMkLst>
          <pc:docMk/>
          <pc:sldMk cId="3120459583" sldId="256"/>
        </pc:sldMkLst>
        <pc:spChg chg="mod">
          <ac:chgData name="Philippe Karan" userId="c2e8f618-9ffe-4e23-aa52-34539506ef1c" providerId="ADAL" clId="{F67F80F9-FE79-4C70-8533-044B5D4D7D0C}" dt="2024-11-05T20:00:00.448" v="1" actId="27636"/>
          <ac:spMkLst>
            <pc:docMk/>
            <pc:sldMk cId="3120459583" sldId="256"/>
            <ac:spMk id="2" creationId="{C6F2CF3D-C981-4E73-B787-D5E09AB8D051}"/>
          </ac:spMkLst>
        </pc:spChg>
      </pc:sldChg>
      <pc:sldChg chg="modSp mod">
        <pc:chgData name="Philippe Karan" userId="c2e8f618-9ffe-4e23-aa52-34539506ef1c" providerId="ADAL" clId="{F67F80F9-FE79-4C70-8533-044B5D4D7D0C}" dt="2024-11-07T20:09:24.082" v="6718" actId="113"/>
        <pc:sldMkLst>
          <pc:docMk/>
          <pc:sldMk cId="524757418" sldId="282"/>
        </pc:sldMkLst>
        <pc:spChg chg="mod">
          <ac:chgData name="Philippe Karan" userId="c2e8f618-9ffe-4e23-aa52-34539506ef1c" providerId="ADAL" clId="{F67F80F9-FE79-4C70-8533-044B5D4D7D0C}" dt="2024-11-07T20:07:35.799" v="6702" actId="113"/>
          <ac:spMkLst>
            <pc:docMk/>
            <pc:sldMk cId="524757418" sldId="282"/>
            <ac:spMk id="58" creationId="{90FAD512-FA61-79FC-458C-2B6654EB5296}"/>
          </ac:spMkLst>
        </pc:spChg>
        <pc:spChg chg="mod">
          <ac:chgData name="Philippe Karan" userId="c2e8f618-9ffe-4e23-aa52-34539506ef1c" providerId="ADAL" clId="{F67F80F9-FE79-4C70-8533-044B5D4D7D0C}" dt="2024-11-07T20:07:38.401" v="6703" actId="113"/>
          <ac:spMkLst>
            <pc:docMk/>
            <pc:sldMk cId="524757418" sldId="282"/>
            <ac:spMk id="59" creationId="{A5662FBE-1AA4-5382-E291-07FCF08764FA}"/>
          </ac:spMkLst>
        </pc:spChg>
        <pc:spChg chg="mod">
          <ac:chgData name="Philippe Karan" userId="c2e8f618-9ffe-4e23-aa52-34539506ef1c" providerId="ADAL" clId="{F67F80F9-FE79-4C70-8533-044B5D4D7D0C}" dt="2024-11-07T20:09:24.082" v="6718" actId="113"/>
          <ac:spMkLst>
            <pc:docMk/>
            <pc:sldMk cId="524757418" sldId="282"/>
            <ac:spMk id="60" creationId="{CB2FD94F-7029-E5F0-DA25-58A8678006BC}"/>
          </ac:spMkLst>
        </pc:spChg>
      </pc:sldChg>
      <pc:sldChg chg="modSp mod">
        <pc:chgData name="Philippe Karan" userId="c2e8f618-9ffe-4e23-aa52-34539506ef1c" providerId="ADAL" clId="{F67F80F9-FE79-4C70-8533-044B5D4D7D0C}" dt="2024-11-07T20:06:38.528" v="6688" actId="2711"/>
        <pc:sldMkLst>
          <pc:docMk/>
          <pc:sldMk cId="1425936405" sldId="314"/>
        </pc:sldMkLst>
        <pc:spChg chg="mod">
          <ac:chgData name="Philippe Karan" userId="c2e8f618-9ffe-4e23-aa52-34539506ef1c" providerId="ADAL" clId="{F67F80F9-FE79-4C70-8533-044B5D4D7D0C}" dt="2024-11-07T20:06:33.889" v="6686" actId="2711"/>
          <ac:spMkLst>
            <pc:docMk/>
            <pc:sldMk cId="1425936405" sldId="314"/>
            <ac:spMk id="21" creationId="{A3DCEAC8-78A0-6369-F58D-3011D7F6C8E6}"/>
          </ac:spMkLst>
        </pc:spChg>
        <pc:spChg chg="mod">
          <ac:chgData name="Philippe Karan" userId="c2e8f618-9ffe-4e23-aa52-34539506ef1c" providerId="ADAL" clId="{F67F80F9-FE79-4C70-8533-044B5D4D7D0C}" dt="2024-11-07T20:06:38.528" v="6688" actId="2711"/>
          <ac:spMkLst>
            <pc:docMk/>
            <pc:sldMk cId="1425936405" sldId="314"/>
            <ac:spMk id="82" creationId="{6FEA64A1-0EB4-8B10-9D35-8CE8B03FF060}"/>
          </ac:spMkLst>
        </pc:spChg>
      </pc:sldChg>
      <pc:sldChg chg="modSp mod">
        <pc:chgData name="Philippe Karan" userId="c2e8f618-9ffe-4e23-aa52-34539506ef1c" providerId="ADAL" clId="{F67F80F9-FE79-4C70-8533-044B5D4D7D0C}" dt="2024-11-07T20:07:28.649" v="6699" actId="113"/>
        <pc:sldMkLst>
          <pc:docMk/>
          <pc:sldMk cId="4165180813" sldId="317"/>
        </pc:sldMkLst>
        <pc:spChg chg="mod">
          <ac:chgData name="Philippe Karan" userId="c2e8f618-9ffe-4e23-aa52-34539506ef1c" providerId="ADAL" clId="{F67F80F9-FE79-4C70-8533-044B5D4D7D0C}" dt="2024-11-07T20:07:24.177" v="6697" actId="113"/>
          <ac:spMkLst>
            <pc:docMk/>
            <pc:sldMk cId="4165180813" sldId="317"/>
            <ac:spMk id="58" creationId="{90FAD512-FA61-79FC-458C-2B6654EB5296}"/>
          </ac:spMkLst>
        </pc:spChg>
        <pc:spChg chg="mod">
          <ac:chgData name="Philippe Karan" userId="c2e8f618-9ffe-4e23-aa52-34539506ef1c" providerId="ADAL" clId="{F67F80F9-FE79-4C70-8533-044B5D4D7D0C}" dt="2024-11-07T20:07:26.377" v="6698" actId="113"/>
          <ac:spMkLst>
            <pc:docMk/>
            <pc:sldMk cId="4165180813" sldId="317"/>
            <ac:spMk id="59" creationId="{A5662FBE-1AA4-5382-E291-07FCF08764FA}"/>
          </ac:spMkLst>
        </pc:spChg>
        <pc:spChg chg="mod">
          <ac:chgData name="Philippe Karan" userId="c2e8f618-9ffe-4e23-aa52-34539506ef1c" providerId="ADAL" clId="{F67F80F9-FE79-4C70-8533-044B5D4D7D0C}" dt="2024-11-07T20:07:28.649" v="6699" actId="113"/>
          <ac:spMkLst>
            <pc:docMk/>
            <pc:sldMk cId="4165180813" sldId="317"/>
            <ac:spMk id="60" creationId="{CB2FD94F-7029-E5F0-DA25-58A8678006BC}"/>
          </ac:spMkLst>
        </pc:spChg>
      </pc:sldChg>
      <pc:sldChg chg="modSp mod">
        <pc:chgData name="Philippe Karan" userId="c2e8f618-9ffe-4e23-aa52-34539506ef1c" providerId="ADAL" clId="{F67F80F9-FE79-4C70-8533-044B5D4D7D0C}" dt="2024-11-07T20:07:14.498" v="6696" actId="113"/>
        <pc:sldMkLst>
          <pc:docMk/>
          <pc:sldMk cId="3595040458" sldId="318"/>
        </pc:sldMkLst>
        <pc:spChg chg="mod">
          <ac:chgData name="Philippe Karan" userId="c2e8f618-9ffe-4e23-aa52-34539506ef1c" providerId="ADAL" clId="{F67F80F9-FE79-4C70-8533-044B5D4D7D0C}" dt="2024-11-07T20:07:08.041" v="6694" actId="113"/>
          <ac:spMkLst>
            <pc:docMk/>
            <pc:sldMk cId="3595040458" sldId="318"/>
            <ac:spMk id="58" creationId="{90FAD512-FA61-79FC-458C-2B6654EB5296}"/>
          </ac:spMkLst>
        </pc:spChg>
        <pc:spChg chg="mod">
          <ac:chgData name="Philippe Karan" userId="c2e8f618-9ffe-4e23-aa52-34539506ef1c" providerId="ADAL" clId="{F67F80F9-FE79-4C70-8533-044B5D4D7D0C}" dt="2024-11-07T20:07:11.507" v="6695" actId="113"/>
          <ac:spMkLst>
            <pc:docMk/>
            <pc:sldMk cId="3595040458" sldId="318"/>
            <ac:spMk id="59" creationId="{A5662FBE-1AA4-5382-E291-07FCF08764FA}"/>
          </ac:spMkLst>
        </pc:spChg>
        <pc:spChg chg="mod">
          <ac:chgData name="Philippe Karan" userId="c2e8f618-9ffe-4e23-aa52-34539506ef1c" providerId="ADAL" clId="{F67F80F9-FE79-4C70-8533-044B5D4D7D0C}" dt="2024-11-07T20:07:14.498" v="6696" actId="113"/>
          <ac:spMkLst>
            <pc:docMk/>
            <pc:sldMk cId="3595040458" sldId="318"/>
            <ac:spMk id="60" creationId="{CB2FD94F-7029-E5F0-DA25-58A8678006BC}"/>
          </ac:spMkLst>
        </pc:spChg>
      </pc:sldChg>
      <pc:sldChg chg="modSp mod">
        <pc:chgData name="Philippe Karan" userId="c2e8f618-9ffe-4e23-aa52-34539506ef1c" providerId="ADAL" clId="{F67F80F9-FE79-4C70-8533-044B5D4D7D0C}" dt="2024-11-07T20:06:27.370" v="6684" actId="113"/>
        <pc:sldMkLst>
          <pc:docMk/>
          <pc:sldMk cId="1169976416" sldId="319"/>
        </pc:sldMkLst>
        <pc:spChg chg="mod">
          <ac:chgData name="Philippe Karan" userId="c2e8f618-9ffe-4e23-aa52-34539506ef1c" providerId="ADAL" clId="{F67F80F9-FE79-4C70-8533-044B5D4D7D0C}" dt="2024-11-07T20:06:19.266" v="6681" actId="2711"/>
          <ac:spMkLst>
            <pc:docMk/>
            <pc:sldMk cId="1169976416" sldId="319"/>
            <ac:spMk id="8" creationId="{5BBA4935-9B95-C620-4B9D-20D9973D7591}"/>
          </ac:spMkLst>
        </pc:spChg>
        <pc:spChg chg="mod">
          <ac:chgData name="Philippe Karan" userId="c2e8f618-9ffe-4e23-aa52-34539506ef1c" providerId="ADAL" clId="{F67F80F9-FE79-4C70-8533-044B5D4D7D0C}" dt="2024-11-07T20:06:22.433" v="6682" actId="113"/>
          <ac:spMkLst>
            <pc:docMk/>
            <pc:sldMk cId="1169976416" sldId="319"/>
            <ac:spMk id="58" creationId="{90FAD512-FA61-79FC-458C-2B6654EB5296}"/>
          </ac:spMkLst>
        </pc:spChg>
        <pc:spChg chg="mod">
          <ac:chgData name="Philippe Karan" userId="c2e8f618-9ffe-4e23-aa52-34539506ef1c" providerId="ADAL" clId="{F67F80F9-FE79-4C70-8533-044B5D4D7D0C}" dt="2024-11-07T20:06:24.985" v="6683" actId="113"/>
          <ac:spMkLst>
            <pc:docMk/>
            <pc:sldMk cId="1169976416" sldId="319"/>
            <ac:spMk id="59" creationId="{A5662FBE-1AA4-5382-E291-07FCF08764FA}"/>
          </ac:spMkLst>
        </pc:spChg>
        <pc:spChg chg="mod">
          <ac:chgData name="Philippe Karan" userId="c2e8f618-9ffe-4e23-aa52-34539506ef1c" providerId="ADAL" clId="{F67F80F9-FE79-4C70-8533-044B5D4D7D0C}" dt="2024-11-07T20:06:27.370" v="6684" actId="113"/>
          <ac:spMkLst>
            <pc:docMk/>
            <pc:sldMk cId="1169976416" sldId="319"/>
            <ac:spMk id="60" creationId="{CB2FD94F-7029-E5F0-DA25-58A8678006BC}"/>
          </ac:spMkLst>
        </pc:spChg>
      </pc:sldChg>
      <pc:sldChg chg="modSp mod">
        <pc:chgData name="Philippe Karan" userId="c2e8f618-9ffe-4e23-aa52-34539506ef1c" providerId="ADAL" clId="{F67F80F9-FE79-4C70-8533-044B5D4D7D0C}" dt="2024-11-07T20:07:02.993" v="6693" actId="113"/>
        <pc:sldMkLst>
          <pc:docMk/>
          <pc:sldMk cId="943341011" sldId="321"/>
        </pc:sldMkLst>
        <pc:spChg chg="mod">
          <ac:chgData name="Philippe Karan" userId="c2e8f618-9ffe-4e23-aa52-34539506ef1c" providerId="ADAL" clId="{F67F80F9-FE79-4C70-8533-044B5D4D7D0C}" dt="2024-11-07T20:06:56.009" v="6691" actId="113"/>
          <ac:spMkLst>
            <pc:docMk/>
            <pc:sldMk cId="943341011" sldId="321"/>
            <ac:spMk id="58" creationId="{90FAD512-FA61-79FC-458C-2B6654EB5296}"/>
          </ac:spMkLst>
        </pc:spChg>
        <pc:spChg chg="mod">
          <ac:chgData name="Philippe Karan" userId="c2e8f618-9ffe-4e23-aa52-34539506ef1c" providerId="ADAL" clId="{F67F80F9-FE79-4C70-8533-044B5D4D7D0C}" dt="2024-11-07T20:07:00.138" v="6692" actId="113"/>
          <ac:spMkLst>
            <pc:docMk/>
            <pc:sldMk cId="943341011" sldId="321"/>
            <ac:spMk id="59" creationId="{A5662FBE-1AA4-5382-E291-07FCF08764FA}"/>
          </ac:spMkLst>
        </pc:spChg>
        <pc:spChg chg="mod">
          <ac:chgData name="Philippe Karan" userId="c2e8f618-9ffe-4e23-aa52-34539506ef1c" providerId="ADAL" clId="{F67F80F9-FE79-4C70-8533-044B5D4D7D0C}" dt="2024-11-07T20:07:02.993" v="6693" actId="113"/>
          <ac:spMkLst>
            <pc:docMk/>
            <pc:sldMk cId="943341011" sldId="321"/>
            <ac:spMk id="60" creationId="{CB2FD94F-7029-E5F0-DA25-58A8678006BC}"/>
          </ac:spMkLst>
        </pc:spChg>
      </pc:sldChg>
      <pc:sldChg chg="modSp">
        <pc:chgData name="Philippe Karan" userId="c2e8f618-9ffe-4e23-aa52-34539506ef1c" providerId="ADAL" clId="{F67F80F9-FE79-4C70-8533-044B5D4D7D0C}" dt="2024-11-07T20:06:45.386" v="6690" actId="2711"/>
        <pc:sldMkLst>
          <pc:docMk/>
          <pc:sldMk cId="809629414" sldId="323"/>
        </pc:sldMkLst>
        <pc:spChg chg="mod">
          <ac:chgData name="Philippe Karan" userId="c2e8f618-9ffe-4e23-aa52-34539506ef1c" providerId="ADAL" clId="{F67F80F9-FE79-4C70-8533-044B5D4D7D0C}" dt="2024-11-07T20:06:45.386" v="6690" actId="2711"/>
          <ac:spMkLst>
            <pc:docMk/>
            <pc:sldMk cId="809629414" sldId="323"/>
            <ac:spMk id="19" creationId="{3889CD44-E721-4A64-9885-4FDC7223B857}"/>
          </ac:spMkLst>
        </pc:spChg>
      </pc:sldChg>
      <pc:sldChg chg="modSp mod">
        <pc:chgData name="Philippe Karan" userId="c2e8f618-9ffe-4e23-aa52-34539506ef1c" providerId="ADAL" clId="{F67F80F9-FE79-4C70-8533-044B5D4D7D0C}" dt="2024-11-07T20:05:40.138" v="6677" actId="113"/>
        <pc:sldMkLst>
          <pc:docMk/>
          <pc:sldMk cId="3771090257" sldId="325"/>
        </pc:sldMkLst>
        <pc:spChg chg="mod">
          <ac:chgData name="Philippe Karan" userId="c2e8f618-9ffe-4e23-aa52-34539506ef1c" providerId="ADAL" clId="{F67F80F9-FE79-4C70-8533-044B5D4D7D0C}" dt="2024-11-07T20:05:40.138" v="6677" actId="113"/>
          <ac:spMkLst>
            <pc:docMk/>
            <pc:sldMk cId="3771090257" sldId="325"/>
            <ac:spMk id="8" creationId="{5BBA4935-9B95-C620-4B9D-20D9973D7591}"/>
          </ac:spMkLst>
        </pc:spChg>
        <pc:spChg chg="mod">
          <ac:chgData name="Philippe Karan" userId="c2e8f618-9ffe-4e23-aa52-34539506ef1c" providerId="ADAL" clId="{F67F80F9-FE79-4C70-8533-044B5D4D7D0C}" dt="2024-11-07T20:05:16.409" v="6666" actId="113"/>
          <ac:spMkLst>
            <pc:docMk/>
            <pc:sldMk cId="3771090257" sldId="325"/>
            <ac:spMk id="58" creationId="{90FAD512-FA61-79FC-458C-2B6654EB5296}"/>
          </ac:spMkLst>
        </pc:spChg>
        <pc:spChg chg="mod">
          <ac:chgData name="Philippe Karan" userId="c2e8f618-9ffe-4e23-aa52-34539506ef1c" providerId="ADAL" clId="{F67F80F9-FE79-4C70-8533-044B5D4D7D0C}" dt="2024-11-07T20:05:18.809" v="6667" actId="113"/>
          <ac:spMkLst>
            <pc:docMk/>
            <pc:sldMk cId="3771090257" sldId="325"/>
            <ac:spMk id="59" creationId="{A5662FBE-1AA4-5382-E291-07FCF08764FA}"/>
          </ac:spMkLst>
        </pc:spChg>
        <pc:spChg chg="mod">
          <ac:chgData name="Philippe Karan" userId="c2e8f618-9ffe-4e23-aa52-34539506ef1c" providerId="ADAL" clId="{F67F80F9-FE79-4C70-8533-044B5D4D7D0C}" dt="2024-11-07T20:05:21.257" v="6668" actId="113"/>
          <ac:spMkLst>
            <pc:docMk/>
            <pc:sldMk cId="3771090257" sldId="325"/>
            <ac:spMk id="60" creationId="{CB2FD94F-7029-E5F0-DA25-58A8678006BC}"/>
          </ac:spMkLst>
        </pc:spChg>
      </pc:sldChg>
      <pc:sldChg chg="addSp delSp modSp mod ord addAnim delAnim modAnim modShow">
        <pc:chgData name="Philippe Karan" userId="c2e8f618-9ffe-4e23-aa52-34539506ef1c" providerId="ADAL" clId="{F67F80F9-FE79-4C70-8533-044B5D4D7D0C}" dt="2024-11-07T19:53:46.691" v="6660"/>
        <pc:sldMkLst>
          <pc:docMk/>
          <pc:sldMk cId="1699880869" sldId="326"/>
        </pc:sldMkLst>
        <pc:spChg chg="mod">
          <ac:chgData name="Philippe Karan" userId="c2e8f618-9ffe-4e23-aa52-34539506ef1c" providerId="ADAL" clId="{F67F80F9-FE79-4C70-8533-044B5D4D7D0C}" dt="2024-11-07T18:21:33.818" v="5016" actId="1076"/>
          <ac:spMkLst>
            <pc:docMk/>
            <pc:sldMk cId="1699880869" sldId="326"/>
            <ac:spMk id="6" creationId="{2E816C5F-77F3-4386-B62C-816A49C96FFE}"/>
          </ac:spMkLst>
        </pc:spChg>
        <pc:spChg chg="mod">
          <ac:chgData name="Philippe Karan" userId="c2e8f618-9ffe-4e23-aa52-34539506ef1c" providerId="ADAL" clId="{F67F80F9-FE79-4C70-8533-044B5D4D7D0C}" dt="2024-11-07T18:53:05.475" v="5861" actId="1035"/>
          <ac:spMkLst>
            <pc:docMk/>
            <pc:sldMk cId="1699880869" sldId="326"/>
            <ac:spMk id="11" creationId="{EC25893E-DC20-6DD9-D9C2-817CF68736D9}"/>
          </ac:spMkLst>
        </pc:spChg>
        <pc:spChg chg="mod">
          <ac:chgData name="Philippe Karan" userId="c2e8f618-9ffe-4e23-aa52-34539506ef1c" providerId="ADAL" clId="{F67F80F9-FE79-4C70-8533-044B5D4D7D0C}" dt="2024-11-07T18:53:05.475" v="5861" actId="1035"/>
          <ac:spMkLst>
            <pc:docMk/>
            <pc:sldMk cId="1699880869" sldId="326"/>
            <ac:spMk id="12" creationId="{46E79BF3-E0F8-2D4B-C338-C1736FC3B560}"/>
          </ac:spMkLst>
        </pc:spChg>
        <pc:spChg chg="mod">
          <ac:chgData name="Philippe Karan" userId="c2e8f618-9ffe-4e23-aa52-34539506ef1c" providerId="ADAL" clId="{F67F80F9-FE79-4C70-8533-044B5D4D7D0C}" dt="2024-11-07T18:53:05.475" v="5861" actId="1035"/>
          <ac:spMkLst>
            <pc:docMk/>
            <pc:sldMk cId="1699880869" sldId="326"/>
            <ac:spMk id="13" creationId="{B79B6108-225D-0FA0-8056-866BE5C5A4F4}"/>
          </ac:spMkLst>
        </pc:spChg>
        <pc:spChg chg="mod">
          <ac:chgData name="Philippe Karan" userId="c2e8f618-9ffe-4e23-aa52-34539506ef1c" providerId="ADAL" clId="{F67F80F9-FE79-4C70-8533-044B5D4D7D0C}" dt="2024-11-07T18:53:05.475" v="5861" actId="1035"/>
          <ac:spMkLst>
            <pc:docMk/>
            <pc:sldMk cId="1699880869" sldId="326"/>
            <ac:spMk id="14" creationId="{C9752D10-77B6-CBC3-ACE8-6BBBFFC2049B}"/>
          </ac:spMkLst>
        </pc:spChg>
        <pc:spChg chg="mod">
          <ac:chgData name="Philippe Karan" userId="c2e8f618-9ffe-4e23-aa52-34539506ef1c" providerId="ADAL" clId="{F67F80F9-FE79-4C70-8533-044B5D4D7D0C}" dt="2024-11-07T18:23:01.359" v="5066"/>
          <ac:spMkLst>
            <pc:docMk/>
            <pc:sldMk cId="1699880869" sldId="326"/>
            <ac:spMk id="15" creationId="{FB8AF1FF-B115-E420-BEA9-665040B8C33D}"/>
          </ac:spMkLst>
        </pc:spChg>
        <pc:spChg chg="mod">
          <ac:chgData name="Philippe Karan" userId="c2e8f618-9ffe-4e23-aa52-34539506ef1c" providerId="ADAL" clId="{F67F80F9-FE79-4C70-8533-044B5D4D7D0C}" dt="2024-11-07T18:23:01.359" v="5066"/>
          <ac:spMkLst>
            <pc:docMk/>
            <pc:sldMk cId="1699880869" sldId="326"/>
            <ac:spMk id="16" creationId="{D884A3F4-28E6-4EFF-1017-8B123B9F871B}"/>
          </ac:spMkLst>
        </pc:spChg>
        <pc:spChg chg="mod">
          <ac:chgData name="Philippe Karan" userId="c2e8f618-9ffe-4e23-aa52-34539506ef1c" providerId="ADAL" clId="{F67F80F9-FE79-4C70-8533-044B5D4D7D0C}" dt="2024-11-07T18:23:01.359" v="5066"/>
          <ac:spMkLst>
            <pc:docMk/>
            <pc:sldMk cId="1699880869" sldId="326"/>
            <ac:spMk id="19" creationId="{CB5D3F05-097C-C2D2-1CAD-6BF64BAD5012}"/>
          </ac:spMkLst>
        </pc:spChg>
        <pc:spChg chg="mod">
          <ac:chgData name="Philippe Karan" userId="c2e8f618-9ffe-4e23-aa52-34539506ef1c" providerId="ADAL" clId="{F67F80F9-FE79-4C70-8533-044B5D4D7D0C}" dt="2024-11-07T18:23:01.359" v="5066"/>
          <ac:spMkLst>
            <pc:docMk/>
            <pc:sldMk cId="1699880869" sldId="326"/>
            <ac:spMk id="20" creationId="{3DEDAC2C-9AD2-BF28-FEFD-4C39C45E5AC7}"/>
          </ac:spMkLst>
        </pc:spChg>
        <pc:spChg chg="mod">
          <ac:chgData name="Philippe Karan" userId="c2e8f618-9ffe-4e23-aa52-34539506ef1c" providerId="ADAL" clId="{F67F80F9-FE79-4C70-8533-044B5D4D7D0C}" dt="2024-11-07T18:23:01.359" v="5066"/>
          <ac:spMkLst>
            <pc:docMk/>
            <pc:sldMk cId="1699880869" sldId="326"/>
            <ac:spMk id="22" creationId="{96911467-B773-9FF9-3E4B-977F33689D2C}"/>
          </ac:spMkLst>
        </pc:spChg>
        <pc:spChg chg="mod">
          <ac:chgData name="Philippe Karan" userId="c2e8f618-9ffe-4e23-aa52-34539506ef1c" providerId="ADAL" clId="{F67F80F9-FE79-4C70-8533-044B5D4D7D0C}" dt="2024-11-07T18:23:01.359" v="5066"/>
          <ac:spMkLst>
            <pc:docMk/>
            <pc:sldMk cId="1699880869" sldId="326"/>
            <ac:spMk id="23" creationId="{76641213-B19B-B3AB-AC8C-2BF801625AAA}"/>
          </ac:spMkLst>
        </pc:spChg>
        <pc:spChg chg="mod">
          <ac:chgData name="Philippe Karan" userId="c2e8f618-9ffe-4e23-aa52-34539506ef1c" providerId="ADAL" clId="{F67F80F9-FE79-4C70-8533-044B5D4D7D0C}" dt="2024-11-07T18:23:01.359" v="5066"/>
          <ac:spMkLst>
            <pc:docMk/>
            <pc:sldMk cId="1699880869" sldId="326"/>
            <ac:spMk id="25" creationId="{C1DD2F24-E8FC-7CF6-E8A9-92C993F0447D}"/>
          </ac:spMkLst>
        </pc:spChg>
        <pc:spChg chg="mod">
          <ac:chgData name="Philippe Karan" userId="c2e8f618-9ffe-4e23-aa52-34539506ef1c" providerId="ADAL" clId="{F67F80F9-FE79-4C70-8533-044B5D4D7D0C}" dt="2024-11-07T18:23:01.359" v="5066"/>
          <ac:spMkLst>
            <pc:docMk/>
            <pc:sldMk cId="1699880869" sldId="326"/>
            <ac:spMk id="26" creationId="{6E828DC4-E013-3E16-2427-C51299498A8D}"/>
          </ac:spMkLst>
        </pc:spChg>
        <pc:spChg chg="mod">
          <ac:chgData name="Philippe Karan" userId="c2e8f618-9ffe-4e23-aa52-34539506ef1c" providerId="ADAL" clId="{F67F80F9-FE79-4C70-8533-044B5D4D7D0C}" dt="2024-11-07T18:33:50.626" v="5466" actId="1036"/>
          <ac:spMkLst>
            <pc:docMk/>
            <pc:sldMk cId="1699880869" sldId="326"/>
            <ac:spMk id="37" creationId="{A56D81C4-BC3D-7875-0995-A995313531B2}"/>
          </ac:spMkLst>
        </pc:spChg>
        <pc:spChg chg="mod">
          <ac:chgData name="Philippe Karan" userId="c2e8f618-9ffe-4e23-aa52-34539506ef1c" providerId="ADAL" clId="{F67F80F9-FE79-4C70-8533-044B5D4D7D0C}" dt="2024-11-07T18:35:13.401" v="5509" actId="1035"/>
          <ac:spMkLst>
            <pc:docMk/>
            <pc:sldMk cId="1699880869" sldId="326"/>
            <ac:spMk id="47" creationId="{852F5D5C-C7F3-25B6-C9A5-382FC2FFCE06}"/>
          </ac:spMkLst>
        </pc:spChg>
        <pc:spChg chg="mod">
          <ac:chgData name="Philippe Karan" userId="c2e8f618-9ffe-4e23-aa52-34539506ef1c" providerId="ADAL" clId="{F67F80F9-FE79-4C70-8533-044B5D4D7D0C}" dt="2024-11-07T18:23:01.359" v="5066"/>
          <ac:spMkLst>
            <pc:docMk/>
            <pc:sldMk cId="1699880869" sldId="326"/>
            <ac:spMk id="61" creationId="{7ACD89AC-8CB9-7A20-7EB5-7878603AB592}"/>
          </ac:spMkLst>
        </pc:spChg>
        <pc:spChg chg="mod">
          <ac:chgData name="Philippe Karan" userId="c2e8f618-9ffe-4e23-aa52-34539506ef1c" providerId="ADAL" clId="{F67F80F9-FE79-4C70-8533-044B5D4D7D0C}" dt="2024-11-07T18:23:01.359" v="5066"/>
          <ac:spMkLst>
            <pc:docMk/>
            <pc:sldMk cId="1699880869" sldId="326"/>
            <ac:spMk id="62" creationId="{63BA9A38-AE50-D7DE-CD1B-8BE617D05D0B}"/>
          </ac:spMkLst>
        </pc:spChg>
        <pc:spChg chg="mod">
          <ac:chgData name="Philippe Karan" userId="c2e8f618-9ffe-4e23-aa52-34539506ef1c" providerId="ADAL" clId="{F67F80F9-FE79-4C70-8533-044B5D4D7D0C}" dt="2024-11-07T18:53:05.475" v="5861" actId="1035"/>
          <ac:spMkLst>
            <pc:docMk/>
            <pc:sldMk cId="1699880869" sldId="326"/>
            <ac:spMk id="128" creationId="{C392A135-E810-3B59-9896-02ADA4706B58}"/>
          </ac:spMkLst>
        </pc:spChg>
        <pc:spChg chg="mod">
          <ac:chgData name="Philippe Karan" userId="c2e8f618-9ffe-4e23-aa52-34539506ef1c" providerId="ADAL" clId="{F67F80F9-FE79-4C70-8533-044B5D4D7D0C}" dt="2024-11-07T18:53:05.475" v="5861" actId="1035"/>
          <ac:spMkLst>
            <pc:docMk/>
            <pc:sldMk cId="1699880869" sldId="326"/>
            <ac:spMk id="129" creationId="{3EFEF6E4-B4F7-FEE8-A7FF-59129471DAE5}"/>
          </ac:spMkLst>
        </pc:spChg>
        <pc:spChg chg="mod">
          <ac:chgData name="Philippe Karan" userId="c2e8f618-9ffe-4e23-aa52-34539506ef1c" providerId="ADAL" clId="{F67F80F9-FE79-4C70-8533-044B5D4D7D0C}" dt="2024-11-07T18:53:05.475" v="5861" actId="1035"/>
          <ac:spMkLst>
            <pc:docMk/>
            <pc:sldMk cId="1699880869" sldId="326"/>
            <ac:spMk id="130" creationId="{26EB93DF-BCA5-5D80-CB98-A8119C3FE751}"/>
          </ac:spMkLst>
        </pc:spChg>
        <pc:spChg chg="mod">
          <ac:chgData name="Philippe Karan" userId="c2e8f618-9ffe-4e23-aa52-34539506ef1c" providerId="ADAL" clId="{F67F80F9-FE79-4C70-8533-044B5D4D7D0C}" dt="2024-11-07T18:36:24.746" v="5541" actId="1036"/>
          <ac:spMkLst>
            <pc:docMk/>
            <pc:sldMk cId="1699880869" sldId="326"/>
            <ac:spMk id="149" creationId="{820D6FCC-AC7C-41FB-3619-EF51595F8FE0}"/>
          </ac:spMkLst>
        </pc:spChg>
        <pc:spChg chg="mod">
          <ac:chgData name="Philippe Karan" userId="c2e8f618-9ffe-4e23-aa52-34539506ef1c" providerId="ADAL" clId="{F67F80F9-FE79-4C70-8533-044B5D4D7D0C}" dt="2024-11-07T18:36:58.387" v="5569" actId="1035"/>
          <ac:spMkLst>
            <pc:docMk/>
            <pc:sldMk cId="1699880869" sldId="326"/>
            <ac:spMk id="152" creationId="{C8F7F790-E15E-AE49-AB04-B79D8F1F4470}"/>
          </ac:spMkLst>
        </pc:spChg>
        <pc:spChg chg="add del mod">
          <ac:chgData name="Philippe Karan" userId="c2e8f618-9ffe-4e23-aa52-34539506ef1c" providerId="ADAL" clId="{F67F80F9-FE79-4C70-8533-044B5D4D7D0C}" dt="2024-11-07T18:47:59.422" v="5594" actId="478"/>
          <ac:spMkLst>
            <pc:docMk/>
            <pc:sldMk cId="1699880869" sldId="326"/>
            <ac:spMk id="162" creationId="{6AE7769A-633B-359F-0279-83BA480C2E71}"/>
          </ac:spMkLst>
        </pc:spChg>
        <pc:spChg chg="add mod">
          <ac:chgData name="Philippe Karan" userId="c2e8f618-9ffe-4e23-aa52-34539506ef1c" providerId="ADAL" clId="{F67F80F9-FE79-4C70-8533-044B5D4D7D0C}" dt="2024-11-07T19:50:28.904" v="6635" actId="1037"/>
          <ac:spMkLst>
            <pc:docMk/>
            <pc:sldMk cId="1699880869" sldId="326"/>
            <ac:spMk id="163" creationId="{0D5497CA-7038-E4BF-3886-A1BCCB56C8DB}"/>
          </ac:spMkLst>
        </pc:spChg>
        <pc:spChg chg="add del mod">
          <ac:chgData name="Philippe Karan" userId="c2e8f618-9ffe-4e23-aa52-34539506ef1c" providerId="ADAL" clId="{F67F80F9-FE79-4C70-8533-044B5D4D7D0C}" dt="2024-11-07T18:48:05.167" v="5595" actId="478"/>
          <ac:spMkLst>
            <pc:docMk/>
            <pc:sldMk cId="1699880869" sldId="326"/>
            <ac:spMk id="176" creationId="{5B942C73-3B60-AF90-1660-2757B5B666F9}"/>
          </ac:spMkLst>
        </pc:spChg>
        <pc:spChg chg="add mod">
          <ac:chgData name="Philippe Karan" userId="c2e8f618-9ffe-4e23-aa52-34539506ef1c" providerId="ADAL" clId="{F67F80F9-FE79-4C70-8533-044B5D4D7D0C}" dt="2024-11-07T19:50:28.904" v="6635" actId="1037"/>
          <ac:spMkLst>
            <pc:docMk/>
            <pc:sldMk cId="1699880869" sldId="326"/>
            <ac:spMk id="177" creationId="{50153A07-EA8D-5C45-C2FB-B1490BFC0519}"/>
          </ac:spMkLst>
        </pc:spChg>
        <pc:spChg chg="add del mod">
          <ac:chgData name="Philippe Karan" userId="c2e8f618-9ffe-4e23-aa52-34539506ef1c" providerId="ADAL" clId="{F67F80F9-FE79-4C70-8533-044B5D4D7D0C}" dt="2024-11-07T18:48:35.767" v="5635" actId="478"/>
          <ac:spMkLst>
            <pc:docMk/>
            <pc:sldMk cId="1699880869" sldId="326"/>
            <ac:spMk id="179" creationId="{44279478-4EEB-4ACF-2AEA-D8C3171F83D5}"/>
          </ac:spMkLst>
        </pc:spChg>
        <pc:spChg chg="add mod">
          <ac:chgData name="Philippe Karan" userId="c2e8f618-9ffe-4e23-aa52-34539506ef1c" providerId="ADAL" clId="{F67F80F9-FE79-4C70-8533-044B5D4D7D0C}" dt="2024-11-07T19:50:28.904" v="6635" actId="1037"/>
          <ac:spMkLst>
            <pc:docMk/>
            <pc:sldMk cId="1699880869" sldId="326"/>
            <ac:spMk id="180" creationId="{E663E5ED-A624-2372-B0D2-0D1B39848099}"/>
          </ac:spMkLst>
        </pc:spChg>
        <pc:spChg chg="add mod">
          <ac:chgData name="Philippe Karan" userId="c2e8f618-9ffe-4e23-aa52-34539506ef1c" providerId="ADAL" clId="{F67F80F9-FE79-4C70-8533-044B5D4D7D0C}" dt="2024-11-07T19:50:28.904" v="6635" actId="1037"/>
          <ac:spMkLst>
            <pc:docMk/>
            <pc:sldMk cId="1699880869" sldId="326"/>
            <ac:spMk id="181" creationId="{11F7D114-31FF-FC09-8AEA-A49C03C85636}"/>
          </ac:spMkLst>
        </pc:spChg>
        <pc:spChg chg="add del mod">
          <ac:chgData name="Philippe Karan" userId="c2e8f618-9ffe-4e23-aa52-34539506ef1c" providerId="ADAL" clId="{F67F80F9-FE79-4C70-8533-044B5D4D7D0C}" dt="2024-11-07T18:48:54.790" v="5688" actId="478"/>
          <ac:spMkLst>
            <pc:docMk/>
            <pc:sldMk cId="1699880869" sldId="326"/>
            <ac:spMk id="183" creationId="{57D7C5B6-0A62-838E-3355-B20ED6859B22}"/>
          </ac:spMkLst>
        </pc:spChg>
        <pc:spChg chg="mod">
          <ac:chgData name="Philippe Karan" userId="c2e8f618-9ffe-4e23-aa52-34539506ef1c" providerId="ADAL" clId="{F67F80F9-FE79-4C70-8533-044B5D4D7D0C}" dt="2024-11-07T18:53:05.475" v="5861" actId="1035"/>
          <ac:spMkLst>
            <pc:docMk/>
            <pc:sldMk cId="1699880869" sldId="326"/>
            <ac:spMk id="309" creationId="{4BF06B02-818F-773E-AFFE-9A0CD8C49DED}"/>
          </ac:spMkLst>
        </pc:spChg>
        <pc:spChg chg="mod">
          <ac:chgData name="Philippe Karan" userId="c2e8f618-9ffe-4e23-aa52-34539506ef1c" providerId="ADAL" clId="{F67F80F9-FE79-4C70-8533-044B5D4D7D0C}" dt="2024-11-07T18:53:05.475" v="5861" actId="1035"/>
          <ac:spMkLst>
            <pc:docMk/>
            <pc:sldMk cId="1699880869" sldId="326"/>
            <ac:spMk id="310" creationId="{352830F5-1CC9-EFA0-42AE-D19D594132C2}"/>
          </ac:spMkLst>
        </pc:spChg>
        <pc:spChg chg="mod">
          <ac:chgData name="Philippe Karan" userId="c2e8f618-9ffe-4e23-aa52-34539506ef1c" providerId="ADAL" clId="{F67F80F9-FE79-4C70-8533-044B5D4D7D0C}" dt="2024-11-07T18:53:05.475" v="5861" actId="1035"/>
          <ac:spMkLst>
            <pc:docMk/>
            <pc:sldMk cId="1699880869" sldId="326"/>
            <ac:spMk id="311" creationId="{9A2089E4-8C0E-0350-0D13-EFB489FBA0F6}"/>
          </ac:spMkLst>
        </pc:spChg>
        <pc:spChg chg="mod">
          <ac:chgData name="Philippe Karan" userId="c2e8f618-9ffe-4e23-aa52-34539506ef1c" providerId="ADAL" clId="{F67F80F9-FE79-4C70-8533-044B5D4D7D0C}" dt="2024-11-07T18:53:05.475" v="5861" actId="1035"/>
          <ac:spMkLst>
            <pc:docMk/>
            <pc:sldMk cId="1699880869" sldId="326"/>
            <ac:spMk id="312" creationId="{C79756CF-7BEB-8681-6571-E82923E6E586}"/>
          </ac:spMkLst>
        </pc:spChg>
        <pc:spChg chg="mod">
          <ac:chgData name="Philippe Karan" userId="c2e8f618-9ffe-4e23-aa52-34539506ef1c" providerId="ADAL" clId="{F67F80F9-FE79-4C70-8533-044B5D4D7D0C}" dt="2024-11-07T18:23:01.359" v="5066"/>
          <ac:spMkLst>
            <pc:docMk/>
            <pc:sldMk cId="1699880869" sldId="326"/>
            <ac:spMk id="515" creationId="{71C46631-9702-BD62-A841-557EE9C6BB61}"/>
          </ac:spMkLst>
        </pc:spChg>
        <pc:spChg chg="mod">
          <ac:chgData name="Philippe Karan" userId="c2e8f618-9ffe-4e23-aa52-34539506ef1c" providerId="ADAL" clId="{F67F80F9-FE79-4C70-8533-044B5D4D7D0C}" dt="2024-11-07T18:23:01.359" v="5066"/>
          <ac:spMkLst>
            <pc:docMk/>
            <pc:sldMk cId="1699880869" sldId="326"/>
            <ac:spMk id="516" creationId="{F4F632D8-E42C-4A21-0E7D-DFC4FE590C4B}"/>
          </ac:spMkLst>
        </pc:spChg>
        <pc:spChg chg="mod">
          <ac:chgData name="Philippe Karan" userId="c2e8f618-9ffe-4e23-aa52-34539506ef1c" providerId="ADAL" clId="{F67F80F9-FE79-4C70-8533-044B5D4D7D0C}" dt="2024-11-07T18:23:01.359" v="5066"/>
          <ac:spMkLst>
            <pc:docMk/>
            <pc:sldMk cId="1699880869" sldId="326"/>
            <ac:spMk id="518" creationId="{48D3A44D-4FB9-5794-C2EC-C722421305B4}"/>
          </ac:spMkLst>
        </pc:spChg>
        <pc:spChg chg="mod">
          <ac:chgData name="Philippe Karan" userId="c2e8f618-9ffe-4e23-aa52-34539506ef1c" providerId="ADAL" clId="{F67F80F9-FE79-4C70-8533-044B5D4D7D0C}" dt="2024-11-07T18:23:01.359" v="5066"/>
          <ac:spMkLst>
            <pc:docMk/>
            <pc:sldMk cId="1699880869" sldId="326"/>
            <ac:spMk id="519" creationId="{3596FBA0-BDCF-DD57-2BE0-139B6DC41E8E}"/>
          </ac:spMkLst>
        </pc:spChg>
        <pc:spChg chg="mod">
          <ac:chgData name="Philippe Karan" userId="c2e8f618-9ffe-4e23-aa52-34539506ef1c" providerId="ADAL" clId="{F67F80F9-FE79-4C70-8533-044B5D4D7D0C}" dt="2024-11-07T18:23:01.359" v="5066"/>
          <ac:spMkLst>
            <pc:docMk/>
            <pc:sldMk cId="1699880869" sldId="326"/>
            <ac:spMk id="522" creationId="{FB21B3E1-2C6C-511E-F06B-96F1CBC664D8}"/>
          </ac:spMkLst>
        </pc:spChg>
        <pc:spChg chg="mod">
          <ac:chgData name="Philippe Karan" userId="c2e8f618-9ffe-4e23-aa52-34539506ef1c" providerId="ADAL" clId="{F67F80F9-FE79-4C70-8533-044B5D4D7D0C}" dt="2024-11-07T18:23:01.359" v="5066"/>
          <ac:spMkLst>
            <pc:docMk/>
            <pc:sldMk cId="1699880869" sldId="326"/>
            <ac:spMk id="523" creationId="{938DFDD0-86D5-D452-BAA4-FF1CEC7C15AD}"/>
          </ac:spMkLst>
        </pc:spChg>
        <pc:spChg chg="mod">
          <ac:chgData name="Philippe Karan" userId="c2e8f618-9ffe-4e23-aa52-34539506ef1c" providerId="ADAL" clId="{F67F80F9-FE79-4C70-8533-044B5D4D7D0C}" dt="2024-11-07T18:23:01.359" v="5066"/>
          <ac:spMkLst>
            <pc:docMk/>
            <pc:sldMk cId="1699880869" sldId="326"/>
            <ac:spMk id="525" creationId="{04E73DD3-76B2-E4A8-B8A2-FDA5E90C3936}"/>
          </ac:spMkLst>
        </pc:spChg>
        <pc:spChg chg="mod">
          <ac:chgData name="Philippe Karan" userId="c2e8f618-9ffe-4e23-aa52-34539506ef1c" providerId="ADAL" clId="{F67F80F9-FE79-4C70-8533-044B5D4D7D0C}" dt="2024-11-07T18:23:01.359" v="5066"/>
          <ac:spMkLst>
            <pc:docMk/>
            <pc:sldMk cId="1699880869" sldId="326"/>
            <ac:spMk id="526" creationId="{18A13FC4-9968-BC18-ACD9-8B2E41A008FD}"/>
          </ac:spMkLst>
        </pc:spChg>
        <pc:spChg chg="mod">
          <ac:chgData name="Philippe Karan" userId="c2e8f618-9ffe-4e23-aa52-34539506ef1c" providerId="ADAL" clId="{F67F80F9-FE79-4C70-8533-044B5D4D7D0C}" dt="2024-11-07T18:23:38.042" v="5193"/>
          <ac:spMkLst>
            <pc:docMk/>
            <pc:sldMk cId="1699880869" sldId="326"/>
            <ac:spMk id="536" creationId="{AB528917-8A55-8126-DCB6-58AA9F7AE143}"/>
          </ac:spMkLst>
        </pc:spChg>
        <pc:spChg chg="mod">
          <ac:chgData name="Philippe Karan" userId="c2e8f618-9ffe-4e23-aa52-34539506ef1c" providerId="ADAL" clId="{F67F80F9-FE79-4C70-8533-044B5D4D7D0C}" dt="2024-11-07T18:23:38.042" v="5193"/>
          <ac:spMkLst>
            <pc:docMk/>
            <pc:sldMk cId="1699880869" sldId="326"/>
            <ac:spMk id="537" creationId="{AB9EF33D-633D-A929-7D19-1BB4D0437788}"/>
          </ac:spMkLst>
        </pc:spChg>
        <pc:spChg chg="mod">
          <ac:chgData name="Philippe Karan" userId="c2e8f618-9ffe-4e23-aa52-34539506ef1c" providerId="ADAL" clId="{F67F80F9-FE79-4C70-8533-044B5D4D7D0C}" dt="2024-11-07T18:23:38.042" v="5193"/>
          <ac:spMkLst>
            <pc:docMk/>
            <pc:sldMk cId="1699880869" sldId="326"/>
            <ac:spMk id="539" creationId="{1D4C7EB7-A967-585C-BD63-09FB62AC4990}"/>
          </ac:spMkLst>
        </pc:spChg>
        <pc:spChg chg="mod">
          <ac:chgData name="Philippe Karan" userId="c2e8f618-9ffe-4e23-aa52-34539506ef1c" providerId="ADAL" clId="{F67F80F9-FE79-4C70-8533-044B5D4D7D0C}" dt="2024-11-07T18:23:38.042" v="5193"/>
          <ac:spMkLst>
            <pc:docMk/>
            <pc:sldMk cId="1699880869" sldId="326"/>
            <ac:spMk id="540" creationId="{107E68C2-7910-1021-D1FD-2FD2C418314F}"/>
          </ac:spMkLst>
        </pc:spChg>
        <pc:spChg chg="mod">
          <ac:chgData name="Philippe Karan" userId="c2e8f618-9ffe-4e23-aa52-34539506ef1c" providerId="ADAL" clId="{F67F80F9-FE79-4C70-8533-044B5D4D7D0C}" dt="2024-11-07T18:23:38.042" v="5193"/>
          <ac:spMkLst>
            <pc:docMk/>
            <pc:sldMk cId="1699880869" sldId="326"/>
            <ac:spMk id="542" creationId="{240D8649-42CF-CD1B-00E2-EB1621E475DE}"/>
          </ac:spMkLst>
        </pc:spChg>
        <pc:spChg chg="mod">
          <ac:chgData name="Philippe Karan" userId="c2e8f618-9ffe-4e23-aa52-34539506ef1c" providerId="ADAL" clId="{F67F80F9-FE79-4C70-8533-044B5D4D7D0C}" dt="2024-11-07T18:23:38.042" v="5193"/>
          <ac:spMkLst>
            <pc:docMk/>
            <pc:sldMk cId="1699880869" sldId="326"/>
            <ac:spMk id="543" creationId="{243A071C-AE7F-02ED-529C-8633900BD1BE}"/>
          </ac:spMkLst>
        </pc:spChg>
        <pc:spChg chg="mod">
          <ac:chgData name="Philippe Karan" userId="c2e8f618-9ffe-4e23-aa52-34539506ef1c" providerId="ADAL" clId="{F67F80F9-FE79-4C70-8533-044B5D4D7D0C}" dt="2024-11-07T18:23:38.042" v="5193"/>
          <ac:spMkLst>
            <pc:docMk/>
            <pc:sldMk cId="1699880869" sldId="326"/>
            <ac:spMk id="545" creationId="{8D6A8CBA-5BFB-EAA2-6944-F62D8E79E877}"/>
          </ac:spMkLst>
        </pc:spChg>
        <pc:spChg chg="mod">
          <ac:chgData name="Philippe Karan" userId="c2e8f618-9ffe-4e23-aa52-34539506ef1c" providerId="ADAL" clId="{F67F80F9-FE79-4C70-8533-044B5D4D7D0C}" dt="2024-11-07T18:23:38.042" v="5193"/>
          <ac:spMkLst>
            <pc:docMk/>
            <pc:sldMk cId="1699880869" sldId="326"/>
            <ac:spMk id="546" creationId="{21053881-B988-8372-1D39-46B6982E0F71}"/>
          </ac:spMkLst>
        </pc:spChg>
        <pc:spChg chg="mod">
          <ac:chgData name="Philippe Karan" userId="c2e8f618-9ffe-4e23-aa52-34539506ef1c" providerId="ADAL" clId="{F67F80F9-FE79-4C70-8533-044B5D4D7D0C}" dt="2024-11-07T18:23:38.042" v="5193"/>
          <ac:spMkLst>
            <pc:docMk/>
            <pc:sldMk cId="1699880869" sldId="326"/>
            <ac:spMk id="548" creationId="{92B013D4-37E7-B256-DC73-CAFC78A809A7}"/>
          </ac:spMkLst>
        </pc:spChg>
        <pc:spChg chg="mod">
          <ac:chgData name="Philippe Karan" userId="c2e8f618-9ffe-4e23-aa52-34539506ef1c" providerId="ADAL" clId="{F67F80F9-FE79-4C70-8533-044B5D4D7D0C}" dt="2024-11-07T18:23:38.042" v="5193"/>
          <ac:spMkLst>
            <pc:docMk/>
            <pc:sldMk cId="1699880869" sldId="326"/>
            <ac:spMk id="549" creationId="{0178963B-E2F2-2D9E-5479-DDEDE09E60CA}"/>
          </ac:spMkLst>
        </pc:spChg>
        <pc:spChg chg="mod">
          <ac:chgData name="Philippe Karan" userId="c2e8f618-9ffe-4e23-aa52-34539506ef1c" providerId="ADAL" clId="{F67F80F9-FE79-4C70-8533-044B5D4D7D0C}" dt="2024-11-07T18:23:38.042" v="5193"/>
          <ac:spMkLst>
            <pc:docMk/>
            <pc:sldMk cId="1699880869" sldId="326"/>
            <ac:spMk id="551" creationId="{7599B42E-9D57-2BCC-7175-20DA249D7DF1}"/>
          </ac:spMkLst>
        </pc:spChg>
        <pc:spChg chg="mod">
          <ac:chgData name="Philippe Karan" userId="c2e8f618-9ffe-4e23-aa52-34539506ef1c" providerId="ADAL" clId="{F67F80F9-FE79-4C70-8533-044B5D4D7D0C}" dt="2024-11-07T18:23:38.042" v="5193"/>
          <ac:spMkLst>
            <pc:docMk/>
            <pc:sldMk cId="1699880869" sldId="326"/>
            <ac:spMk id="552" creationId="{729D5147-26E4-1A83-578F-0839BECFA162}"/>
          </ac:spMkLst>
        </pc:spChg>
        <pc:spChg chg="mod">
          <ac:chgData name="Philippe Karan" userId="c2e8f618-9ffe-4e23-aa52-34539506ef1c" providerId="ADAL" clId="{F67F80F9-FE79-4C70-8533-044B5D4D7D0C}" dt="2024-11-07T18:23:38.042" v="5193"/>
          <ac:spMkLst>
            <pc:docMk/>
            <pc:sldMk cId="1699880869" sldId="326"/>
            <ac:spMk id="554" creationId="{241BC930-7F53-C553-E171-5AE411488ADA}"/>
          </ac:spMkLst>
        </pc:spChg>
        <pc:spChg chg="mod">
          <ac:chgData name="Philippe Karan" userId="c2e8f618-9ffe-4e23-aa52-34539506ef1c" providerId="ADAL" clId="{F67F80F9-FE79-4C70-8533-044B5D4D7D0C}" dt="2024-11-07T18:23:38.042" v="5193"/>
          <ac:spMkLst>
            <pc:docMk/>
            <pc:sldMk cId="1699880869" sldId="326"/>
            <ac:spMk id="555" creationId="{DBBC1260-62E1-56AD-781A-ED9291264F94}"/>
          </ac:spMkLst>
        </pc:spChg>
        <pc:spChg chg="mod">
          <ac:chgData name="Philippe Karan" userId="c2e8f618-9ffe-4e23-aa52-34539506ef1c" providerId="ADAL" clId="{F67F80F9-FE79-4C70-8533-044B5D4D7D0C}" dt="2024-11-07T18:23:38.042" v="5193"/>
          <ac:spMkLst>
            <pc:docMk/>
            <pc:sldMk cId="1699880869" sldId="326"/>
            <ac:spMk id="558" creationId="{B3035445-05EB-7541-A5EE-A101DBF65A47}"/>
          </ac:spMkLst>
        </pc:spChg>
        <pc:spChg chg="mod">
          <ac:chgData name="Philippe Karan" userId="c2e8f618-9ffe-4e23-aa52-34539506ef1c" providerId="ADAL" clId="{F67F80F9-FE79-4C70-8533-044B5D4D7D0C}" dt="2024-11-07T18:23:38.042" v="5193"/>
          <ac:spMkLst>
            <pc:docMk/>
            <pc:sldMk cId="1699880869" sldId="326"/>
            <ac:spMk id="559" creationId="{A17BD49D-9F1B-1A00-777D-D8958F0D7F35}"/>
          </ac:spMkLst>
        </pc:spChg>
        <pc:spChg chg="mod">
          <ac:chgData name="Philippe Karan" userId="c2e8f618-9ffe-4e23-aa52-34539506ef1c" providerId="ADAL" clId="{F67F80F9-FE79-4C70-8533-044B5D4D7D0C}" dt="2024-11-07T18:23:38.042" v="5193"/>
          <ac:spMkLst>
            <pc:docMk/>
            <pc:sldMk cId="1699880869" sldId="326"/>
            <ac:spMk id="561" creationId="{4566C388-95AA-F9FC-FD7C-89D84C9CD99A}"/>
          </ac:spMkLst>
        </pc:spChg>
        <pc:spChg chg="mod">
          <ac:chgData name="Philippe Karan" userId="c2e8f618-9ffe-4e23-aa52-34539506ef1c" providerId="ADAL" clId="{F67F80F9-FE79-4C70-8533-044B5D4D7D0C}" dt="2024-11-07T18:23:38.042" v="5193"/>
          <ac:spMkLst>
            <pc:docMk/>
            <pc:sldMk cId="1699880869" sldId="326"/>
            <ac:spMk id="562" creationId="{BA40246F-B8BC-B9B6-36D0-18311F6AFC91}"/>
          </ac:spMkLst>
        </pc:spChg>
        <pc:spChg chg="mod">
          <ac:chgData name="Philippe Karan" userId="c2e8f618-9ffe-4e23-aa52-34539506ef1c" providerId="ADAL" clId="{F67F80F9-FE79-4C70-8533-044B5D4D7D0C}" dt="2024-11-07T18:53:05.475" v="5861" actId="1035"/>
          <ac:spMkLst>
            <pc:docMk/>
            <pc:sldMk cId="1699880869" sldId="326"/>
            <ac:spMk id="568" creationId="{DBEA1574-4ABB-E865-13CF-4E2B2F52B550}"/>
          </ac:spMkLst>
        </pc:spChg>
        <pc:spChg chg="add mod">
          <ac:chgData name="Philippe Karan" userId="c2e8f618-9ffe-4e23-aa52-34539506ef1c" providerId="ADAL" clId="{F67F80F9-FE79-4C70-8533-044B5D4D7D0C}" dt="2024-11-07T19:50:28.904" v="6635" actId="1037"/>
          <ac:spMkLst>
            <pc:docMk/>
            <pc:sldMk cId="1699880869" sldId="326"/>
            <ac:spMk id="576" creationId="{9FAC27EC-F650-0345-099C-A143DCB5B580}"/>
          </ac:spMkLst>
        </pc:spChg>
        <pc:spChg chg="add mod">
          <ac:chgData name="Philippe Karan" userId="c2e8f618-9ffe-4e23-aa52-34539506ef1c" providerId="ADAL" clId="{F67F80F9-FE79-4C70-8533-044B5D4D7D0C}" dt="2024-11-07T19:50:28.904" v="6635" actId="1037"/>
          <ac:spMkLst>
            <pc:docMk/>
            <pc:sldMk cId="1699880869" sldId="326"/>
            <ac:spMk id="593" creationId="{E37164AE-F190-768C-2DB4-363B684579F8}"/>
          </ac:spMkLst>
        </pc:spChg>
        <pc:spChg chg="add mod">
          <ac:chgData name="Philippe Karan" userId="c2e8f618-9ffe-4e23-aa52-34539506ef1c" providerId="ADAL" clId="{F67F80F9-FE79-4C70-8533-044B5D4D7D0C}" dt="2024-11-07T19:48:49.655" v="6587" actId="1037"/>
          <ac:spMkLst>
            <pc:docMk/>
            <pc:sldMk cId="1699880869" sldId="326"/>
            <ac:spMk id="594" creationId="{5F5F1860-0F48-FD19-8C77-97DEDBCC4334}"/>
          </ac:spMkLst>
        </pc:spChg>
        <pc:spChg chg="mod">
          <ac:chgData name="Philippe Karan" userId="c2e8f618-9ffe-4e23-aa52-34539506ef1c" providerId="ADAL" clId="{F67F80F9-FE79-4C70-8533-044B5D4D7D0C}" dt="2024-11-07T18:53:05.475" v="5861" actId="1035"/>
          <ac:spMkLst>
            <pc:docMk/>
            <pc:sldMk cId="1699880869" sldId="326"/>
            <ac:spMk id="597" creationId="{104E2E98-C594-7370-2F98-E47A1EB32E7C}"/>
          </ac:spMkLst>
        </pc:spChg>
        <pc:spChg chg="add mod">
          <ac:chgData name="Philippe Karan" userId="c2e8f618-9ffe-4e23-aa52-34539506ef1c" providerId="ADAL" clId="{F67F80F9-FE79-4C70-8533-044B5D4D7D0C}" dt="2024-11-07T19:48:49.655" v="6587" actId="1037"/>
          <ac:spMkLst>
            <pc:docMk/>
            <pc:sldMk cId="1699880869" sldId="326"/>
            <ac:spMk id="598" creationId="{5036DF66-F216-F6A3-BFB8-53DFDEF9FF04}"/>
          </ac:spMkLst>
        </pc:spChg>
        <pc:spChg chg="add del mod">
          <ac:chgData name="Philippe Karan" userId="c2e8f618-9ffe-4e23-aa52-34539506ef1c" providerId="ADAL" clId="{F67F80F9-FE79-4C70-8533-044B5D4D7D0C}" dt="2024-11-07T19:03:19.403" v="5887" actId="478"/>
          <ac:spMkLst>
            <pc:docMk/>
            <pc:sldMk cId="1699880869" sldId="326"/>
            <ac:spMk id="627" creationId="{0911B486-4122-FB01-9735-E86DEAC958B5}"/>
          </ac:spMkLst>
        </pc:spChg>
        <pc:spChg chg="mod">
          <ac:chgData name="Philippe Karan" userId="c2e8f618-9ffe-4e23-aa52-34539506ef1c" providerId="ADAL" clId="{F67F80F9-FE79-4C70-8533-044B5D4D7D0C}" dt="2024-11-07T19:38:04.007" v="6165" actId="1076"/>
          <ac:spMkLst>
            <pc:docMk/>
            <pc:sldMk cId="1699880869" sldId="326"/>
            <ac:spMk id="628" creationId="{F67ABC2A-BB47-2801-2275-20E476D34A61}"/>
          </ac:spMkLst>
        </pc:spChg>
        <pc:spChg chg="add del mod">
          <ac:chgData name="Philippe Karan" userId="c2e8f618-9ffe-4e23-aa52-34539506ef1c" providerId="ADAL" clId="{F67F80F9-FE79-4C70-8533-044B5D4D7D0C}" dt="2024-11-07T19:03:19.403" v="5887" actId="478"/>
          <ac:spMkLst>
            <pc:docMk/>
            <pc:sldMk cId="1699880869" sldId="326"/>
            <ac:spMk id="629" creationId="{0703F613-84C4-7A4C-A735-9CEB1878BBD8}"/>
          </ac:spMkLst>
        </pc:spChg>
        <pc:spChg chg="add mod">
          <ac:chgData name="Philippe Karan" userId="c2e8f618-9ffe-4e23-aa52-34539506ef1c" providerId="ADAL" clId="{F67F80F9-FE79-4C70-8533-044B5D4D7D0C}" dt="2024-11-07T19:48:49.655" v="6587" actId="1037"/>
          <ac:spMkLst>
            <pc:docMk/>
            <pc:sldMk cId="1699880869" sldId="326"/>
            <ac:spMk id="630" creationId="{D650F3BB-D41E-F2B1-740D-F1DD89FD81F4}"/>
          </ac:spMkLst>
        </pc:spChg>
        <pc:spChg chg="add mod">
          <ac:chgData name="Philippe Karan" userId="c2e8f618-9ffe-4e23-aa52-34539506ef1c" providerId="ADAL" clId="{F67F80F9-FE79-4C70-8533-044B5D4D7D0C}" dt="2024-11-07T19:50:28.904" v="6635" actId="1037"/>
          <ac:spMkLst>
            <pc:docMk/>
            <pc:sldMk cId="1699880869" sldId="326"/>
            <ac:spMk id="631" creationId="{AA6ABFA9-641E-5CE3-4FBE-FDB50F1D6052}"/>
          </ac:spMkLst>
        </pc:spChg>
        <pc:spChg chg="add mod">
          <ac:chgData name="Philippe Karan" userId="c2e8f618-9ffe-4e23-aa52-34539506ef1c" providerId="ADAL" clId="{F67F80F9-FE79-4C70-8533-044B5D4D7D0C}" dt="2024-11-07T19:50:28.904" v="6635" actId="1037"/>
          <ac:spMkLst>
            <pc:docMk/>
            <pc:sldMk cId="1699880869" sldId="326"/>
            <ac:spMk id="632" creationId="{E6BDCB50-7B13-859A-E5A7-906AF5E4C8C0}"/>
          </ac:spMkLst>
        </pc:spChg>
        <pc:spChg chg="add mod">
          <ac:chgData name="Philippe Karan" userId="c2e8f618-9ffe-4e23-aa52-34539506ef1c" providerId="ADAL" clId="{F67F80F9-FE79-4C70-8533-044B5D4D7D0C}" dt="2024-11-07T19:50:28.904" v="6635" actId="1037"/>
          <ac:spMkLst>
            <pc:docMk/>
            <pc:sldMk cId="1699880869" sldId="326"/>
            <ac:spMk id="633" creationId="{8485E16D-998A-4A95-D6FA-C73913F69739}"/>
          </ac:spMkLst>
        </pc:spChg>
        <pc:spChg chg="add mod">
          <ac:chgData name="Philippe Karan" userId="c2e8f618-9ffe-4e23-aa52-34539506ef1c" providerId="ADAL" clId="{F67F80F9-FE79-4C70-8533-044B5D4D7D0C}" dt="2024-11-07T19:48:49.655" v="6587" actId="1037"/>
          <ac:spMkLst>
            <pc:docMk/>
            <pc:sldMk cId="1699880869" sldId="326"/>
            <ac:spMk id="637" creationId="{C922ED65-AD6F-CD44-7F35-DEA68F6AA3E5}"/>
          </ac:spMkLst>
        </pc:spChg>
        <pc:spChg chg="add del mod">
          <ac:chgData name="Philippe Karan" userId="c2e8f618-9ffe-4e23-aa52-34539506ef1c" providerId="ADAL" clId="{F67F80F9-FE79-4C70-8533-044B5D4D7D0C}" dt="2024-11-07T19:35:55.815" v="6022" actId="478"/>
          <ac:spMkLst>
            <pc:docMk/>
            <pc:sldMk cId="1699880869" sldId="326"/>
            <ac:spMk id="640" creationId="{B4A71F23-76EB-FA80-D26C-81181DC37C2D}"/>
          </ac:spMkLst>
        </pc:spChg>
        <pc:spChg chg="add mod">
          <ac:chgData name="Philippe Karan" userId="c2e8f618-9ffe-4e23-aa52-34539506ef1c" providerId="ADAL" clId="{F67F80F9-FE79-4C70-8533-044B5D4D7D0C}" dt="2024-11-07T19:50:28.904" v="6635" actId="1037"/>
          <ac:spMkLst>
            <pc:docMk/>
            <pc:sldMk cId="1699880869" sldId="326"/>
            <ac:spMk id="645" creationId="{5F95CD62-A0B3-5AFE-CE9C-F3C797FEEDF1}"/>
          </ac:spMkLst>
        </pc:spChg>
        <pc:spChg chg="add mod">
          <ac:chgData name="Philippe Karan" userId="c2e8f618-9ffe-4e23-aa52-34539506ef1c" providerId="ADAL" clId="{F67F80F9-FE79-4C70-8533-044B5D4D7D0C}" dt="2024-11-07T19:50:28.904" v="6635" actId="1037"/>
          <ac:spMkLst>
            <pc:docMk/>
            <pc:sldMk cId="1699880869" sldId="326"/>
            <ac:spMk id="646" creationId="{2BEE0EBF-C464-C197-2B32-728986F8BB31}"/>
          </ac:spMkLst>
        </pc:spChg>
        <pc:spChg chg="add mod">
          <ac:chgData name="Philippe Karan" userId="c2e8f618-9ffe-4e23-aa52-34539506ef1c" providerId="ADAL" clId="{F67F80F9-FE79-4C70-8533-044B5D4D7D0C}" dt="2024-11-07T19:50:28.904" v="6635" actId="1037"/>
          <ac:spMkLst>
            <pc:docMk/>
            <pc:sldMk cId="1699880869" sldId="326"/>
            <ac:spMk id="647" creationId="{9FF9A4FB-C2B6-72C3-0B78-F38CA00D4116}"/>
          </ac:spMkLst>
        </pc:spChg>
        <pc:spChg chg="add mod">
          <ac:chgData name="Philippe Karan" userId="c2e8f618-9ffe-4e23-aa52-34539506ef1c" providerId="ADAL" clId="{F67F80F9-FE79-4C70-8533-044B5D4D7D0C}" dt="2024-11-07T19:50:28.904" v="6635" actId="1037"/>
          <ac:spMkLst>
            <pc:docMk/>
            <pc:sldMk cId="1699880869" sldId="326"/>
            <ac:spMk id="649" creationId="{3E0F25D5-318D-4524-A89F-8E9423F855E1}"/>
          </ac:spMkLst>
        </pc:spChg>
        <pc:spChg chg="add mod">
          <ac:chgData name="Philippe Karan" userId="c2e8f618-9ffe-4e23-aa52-34539506ef1c" providerId="ADAL" clId="{F67F80F9-FE79-4C70-8533-044B5D4D7D0C}" dt="2024-11-07T19:50:28.904" v="6635" actId="1037"/>
          <ac:spMkLst>
            <pc:docMk/>
            <pc:sldMk cId="1699880869" sldId="326"/>
            <ac:spMk id="653" creationId="{36BBF60A-5C25-73C2-6C57-782D06CDAC8F}"/>
          </ac:spMkLst>
        </pc:spChg>
        <pc:spChg chg="add mod">
          <ac:chgData name="Philippe Karan" userId="c2e8f618-9ffe-4e23-aa52-34539506ef1c" providerId="ADAL" clId="{F67F80F9-FE79-4C70-8533-044B5D4D7D0C}" dt="2024-11-07T19:50:28.904" v="6635" actId="1037"/>
          <ac:spMkLst>
            <pc:docMk/>
            <pc:sldMk cId="1699880869" sldId="326"/>
            <ac:spMk id="657" creationId="{FEF4D6AD-4FF9-9306-CD35-CF371EADB63C}"/>
          </ac:spMkLst>
        </pc:spChg>
        <pc:spChg chg="mod topLvl">
          <ac:chgData name="Philippe Karan" userId="c2e8f618-9ffe-4e23-aa52-34539506ef1c" providerId="ADAL" clId="{F67F80F9-FE79-4C70-8533-044B5D4D7D0C}" dt="2024-11-07T19:51:33.736" v="6640" actId="164"/>
          <ac:spMkLst>
            <pc:docMk/>
            <pc:sldMk cId="1699880869" sldId="326"/>
            <ac:spMk id="689" creationId="{7669FC4D-9088-07CF-AE82-6A121A6A7676}"/>
          </ac:spMkLst>
        </pc:spChg>
        <pc:spChg chg="mod topLvl">
          <ac:chgData name="Philippe Karan" userId="c2e8f618-9ffe-4e23-aa52-34539506ef1c" providerId="ADAL" clId="{F67F80F9-FE79-4C70-8533-044B5D4D7D0C}" dt="2024-11-07T19:51:33.736" v="6640" actId="164"/>
          <ac:spMkLst>
            <pc:docMk/>
            <pc:sldMk cId="1699880869" sldId="326"/>
            <ac:spMk id="690" creationId="{3038346F-069F-5C92-9B4A-F2D0EC8DCCCF}"/>
          </ac:spMkLst>
        </pc:spChg>
        <pc:grpChg chg="add del mod">
          <ac:chgData name="Philippe Karan" userId="c2e8f618-9ffe-4e23-aa52-34539506ef1c" providerId="ADAL" clId="{F67F80F9-FE79-4C70-8533-044B5D4D7D0C}" dt="2024-11-07T18:23:19.725" v="5189" actId="478"/>
          <ac:grpSpMkLst>
            <pc:docMk/>
            <pc:sldMk cId="1699880869" sldId="326"/>
            <ac:grpSpMk id="9" creationId="{4D24858A-CC08-39D5-F157-5B898E57DBF6}"/>
          </ac:grpSpMkLst>
        </pc:grpChg>
        <pc:grpChg chg="del">
          <ac:chgData name="Philippe Karan" userId="c2e8f618-9ffe-4e23-aa52-34539506ef1c" providerId="ADAL" clId="{F67F80F9-FE79-4C70-8533-044B5D4D7D0C}" dt="2024-11-07T18:22:53.253" v="5065" actId="478"/>
          <ac:grpSpMkLst>
            <pc:docMk/>
            <pc:sldMk cId="1699880869" sldId="326"/>
            <ac:grpSpMk id="17" creationId="{156337AE-D72D-0405-D34D-741E888D1617}"/>
          </ac:grpSpMkLst>
        </pc:grpChg>
        <pc:grpChg chg="add del mod">
          <ac:chgData name="Philippe Karan" userId="c2e8f618-9ffe-4e23-aa52-34539506ef1c" providerId="ADAL" clId="{F67F80F9-FE79-4C70-8533-044B5D4D7D0C}" dt="2024-11-07T18:23:19.725" v="5189" actId="478"/>
          <ac:grpSpMkLst>
            <pc:docMk/>
            <pc:sldMk cId="1699880869" sldId="326"/>
            <ac:grpSpMk id="18" creationId="{AE365FB2-B118-E2DC-361C-5E3543AE9621}"/>
          </ac:grpSpMkLst>
        </pc:grpChg>
        <pc:grpChg chg="add del mod">
          <ac:chgData name="Philippe Karan" userId="c2e8f618-9ffe-4e23-aa52-34539506ef1c" providerId="ADAL" clId="{F67F80F9-FE79-4C70-8533-044B5D4D7D0C}" dt="2024-11-07T18:23:19.725" v="5189" actId="478"/>
          <ac:grpSpMkLst>
            <pc:docMk/>
            <pc:sldMk cId="1699880869" sldId="326"/>
            <ac:grpSpMk id="21" creationId="{6A8E756B-BA0B-7FB2-7F4E-38327B4EB564}"/>
          </ac:grpSpMkLst>
        </pc:grpChg>
        <pc:grpChg chg="add del mod">
          <ac:chgData name="Philippe Karan" userId="c2e8f618-9ffe-4e23-aa52-34539506ef1c" providerId="ADAL" clId="{F67F80F9-FE79-4C70-8533-044B5D4D7D0C}" dt="2024-11-07T18:23:19.725" v="5189" actId="478"/>
          <ac:grpSpMkLst>
            <pc:docMk/>
            <pc:sldMk cId="1699880869" sldId="326"/>
            <ac:grpSpMk id="24" creationId="{A1405FAF-A5A0-2F72-AED9-4EC14A684A81}"/>
          </ac:grpSpMkLst>
        </pc:grpChg>
        <pc:grpChg chg="add del mod">
          <ac:chgData name="Philippe Karan" userId="c2e8f618-9ffe-4e23-aa52-34539506ef1c" providerId="ADAL" clId="{F67F80F9-FE79-4C70-8533-044B5D4D7D0C}" dt="2024-11-07T18:23:19.725" v="5189" actId="478"/>
          <ac:grpSpMkLst>
            <pc:docMk/>
            <pc:sldMk cId="1699880869" sldId="326"/>
            <ac:grpSpMk id="27" creationId="{258388CA-647B-66A1-C7AC-41045FBDAB6D}"/>
          </ac:grpSpMkLst>
        </pc:grpChg>
        <pc:grpChg chg="mod">
          <ac:chgData name="Philippe Karan" userId="c2e8f618-9ffe-4e23-aa52-34539506ef1c" providerId="ADAL" clId="{F67F80F9-FE79-4C70-8533-044B5D4D7D0C}" dt="2024-11-07T19:51:39.975" v="6641" actId="164"/>
          <ac:grpSpMkLst>
            <pc:docMk/>
            <pc:sldMk cId="1699880869" sldId="326"/>
            <ac:grpSpMk id="28" creationId="{2BAB6D70-957F-0D34-A868-795B311F4C52}"/>
          </ac:grpSpMkLst>
        </pc:grpChg>
        <pc:grpChg chg="mod">
          <ac:chgData name="Philippe Karan" userId="c2e8f618-9ffe-4e23-aa52-34539506ef1c" providerId="ADAL" clId="{F67F80F9-FE79-4C70-8533-044B5D4D7D0C}" dt="2024-11-07T19:51:39.975" v="6641" actId="164"/>
          <ac:grpSpMkLst>
            <pc:docMk/>
            <pc:sldMk cId="1699880869" sldId="326"/>
            <ac:grpSpMk id="32" creationId="{77322600-8EC6-54DF-884A-30C0F7BDB29C}"/>
          </ac:grpSpMkLst>
        </pc:grpChg>
        <pc:grpChg chg="mod">
          <ac:chgData name="Philippe Karan" userId="c2e8f618-9ffe-4e23-aa52-34539506ef1c" providerId="ADAL" clId="{F67F80F9-FE79-4C70-8533-044B5D4D7D0C}" dt="2024-11-07T19:51:39.975" v="6641" actId="164"/>
          <ac:grpSpMkLst>
            <pc:docMk/>
            <pc:sldMk cId="1699880869" sldId="326"/>
            <ac:grpSpMk id="35" creationId="{F6F6E83E-2A3D-DB8A-1351-D97BDC73C3F3}"/>
          </ac:grpSpMkLst>
        </pc:grpChg>
        <pc:grpChg chg="mod">
          <ac:chgData name="Philippe Karan" userId="c2e8f618-9ffe-4e23-aa52-34539506ef1c" providerId="ADAL" clId="{F67F80F9-FE79-4C70-8533-044B5D4D7D0C}" dt="2024-11-07T19:51:39.975" v="6641" actId="164"/>
          <ac:grpSpMkLst>
            <pc:docMk/>
            <pc:sldMk cId="1699880869" sldId="326"/>
            <ac:grpSpMk id="38" creationId="{19047A6B-E9C3-280A-E071-880971C36F0C}"/>
          </ac:grpSpMkLst>
        </pc:grpChg>
        <pc:grpChg chg="mod">
          <ac:chgData name="Philippe Karan" userId="c2e8f618-9ffe-4e23-aa52-34539506ef1c" providerId="ADAL" clId="{F67F80F9-FE79-4C70-8533-044B5D4D7D0C}" dt="2024-11-07T19:51:39.975" v="6641" actId="164"/>
          <ac:grpSpMkLst>
            <pc:docMk/>
            <pc:sldMk cId="1699880869" sldId="326"/>
            <ac:grpSpMk id="42" creationId="{E97D9169-6D2C-C552-6977-2793163C1B50}"/>
          </ac:grpSpMkLst>
        </pc:grpChg>
        <pc:grpChg chg="mod">
          <ac:chgData name="Philippe Karan" userId="c2e8f618-9ffe-4e23-aa52-34539506ef1c" providerId="ADAL" clId="{F67F80F9-FE79-4C70-8533-044B5D4D7D0C}" dt="2024-11-07T19:51:39.975" v="6641" actId="164"/>
          <ac:grpSpMkLst>
            <pc:docMk/>
            <pc:sldMk cId="1699880869" sldId="326"/>
            <ac:grpSpMk id="45" creationId="{CF0E15CF-8A19-80B1-3100-BC11CACC96AF}"/>
          </ac:grpSpMkLst>
        </pc:grpChg>
        <pc:grpChg chg="mod">
          <ac:chgData name="Philippe Karan" userId="c2e8f618-9ffe-4e23-aa52-34539506ef1c" providerId="ADAL" clId="{F67F80F9-FE79-4C70-8533-044B5D4D7D0C}" dt="2024-11-07T19:51:39.975" v="6641" actId="164"/>
          <ac:grpSpMkLst>
            <pc:docMk/>
            <pc:sldMk cId="1699880869" sldId="326"/>
            <ac:grpSpMk id="48" creationId="{AF64AED6-9BD3-C402-6E15-62B33A50E2C7}"/>
          </ac:grpSpMkLst>
        </pc:grpChg>
        <pc:grpChg chg="mod">
          <ac:chgData name="Philippe Karan" userId="c2e8f618-9ffe-4e23-aa52-34539506ef1c" providerId="ADAL" clId="{F67F80F9-FE79-4C70-8533-044B5D4D7D0C}" dt="2024-11-07T19:51:39.975" v="6641" actId="164"/>
          <ac:grpSpMkLst>
            <pc:docMk/>
            <pc:sldMk cId="1699880869" sldId="326"/>
            <ac:grpSpMk id="52" creationId="{BF88291D-1BB1-32C6-9BE4-A31610AD57F0}"/>
          </ac:grpSpMkLst>
        </pc:grpChg>
        <pc:grpChg chg="mod">
          <ac:chgData name="Philippe Karan" userId="c2e8f618-9ffe-4e23-aa52-34539506ef1c" providerId="ADAL" clId="{F67F80F9-FE79-4C70-8533-044B5D4D7D0C}" dt="2024-11-07T19:51:39.975" v="6641" actId="164"/>
          <ac:grpSpMkLst>
            <pc:docMk/>
            <pc:sldMk cId="1699880869" sldId="326"/>
            <ac:grpSpMk id="55" creationId="{737891C4-A100-3A73-7BB5-658B1F96F76F}"/>
          </ac:grpSpMkLst>
        </pc:grpChg>
        <pc:grpChg chg="add del mod">
          <ac:chgData name="Philippe Karan" userId="c2e8f618-9ffe-4e23-aa52-34539506ef1c" providerId="ADAL" clId="{F67F80F9-FE79-4C70-8533-044B5D4D7D0C}" dt="2024-11-07T18:23:19.725" v="5189" actId="478"/>
          <ac:grpSpMkLst>
            <pc:docMk/>
            <pc:sldMk cId="1699880869" sldId="326"/>
            <ac:grpSpMk id="63" creationId="{7CC92F10-A588-17EF-D5B0-B8C4E7022C55}"/>
          </ac:grpSpMkLst>
        </pc:grpChg>
        <pc:grpChg chg="mod">
          <ac:chgData name="Philippe Karan" userId="c2e8f618-9ffe-4e23-aa52-34539506ef1c" providerId="ADAL" clId="{F67F80F9-FE79-4C70-8533-044B5D4D7D0C}" dt="2024-11-07T19:51:44.757" v="6642" actId="164"/>
          <ac:grpSpMkLst>
            <pc:docMk/>
            <pc:sldMk cId="1699880869" sldId="326"/>
            <ac:grpSpMk id="143" creationId="{AF0CD798-2150-49D9-270F-85E999D03236}"/>
          </ac:grpSpMkLst>
        </pc:grpChg>
        <pc:grpChg chg="mod">
          <ac:chgData name="Philippe Karan" userId="c2e8f618-9ffe-4e23-aa52-34539506ef1c" providerId="ADAL" clId="{F67F80F9-FE79-4C70-8533-044B5D4D7D0C}" dt="2024-11-07T19:51:44.757" v="6642" actId="164"/>
          <ac:grpSpMkLst>
            <pc:docMk/>
            <pc:sldMk cId="1699880869" sldId="326"/>
            <ac:grpSpMk id="147" creationId="{70D4FD5E-6251-8D0C-750E-3E8A47AC68CA}"/>
          </ac:grpSpMkLst>
        </pc:grpChg>
        <pc:grpChg chg="mod">
          <ac:chgData name="Philippe Karan" userId="c2e8f618-9ffe-4e23-aa52-34539506ef1c" providerId="ADAL" clId="{F67F80F9-FE79-4C70-8533-044B5D4D7D0C}" dt="2024-11-07T19:51:44.757" v="6642" actId="164"/>
          <ac:grpSpMkLst>
            <pc:docMk/>
            <pc:sldMk cId="1699880869" sldId="326"/>
            <ac:grpSpMk id="150" creationId="{640D6DB4-29E2-BF43-EC94-708F73221B52}"/>
          </ac:grpSpMkLst>
        </pc:grpChg>
        <pc:grpChg chg="mod">
          <ac:chgData name="Philippe Karan" userId="c2e8f618-9ffe-4e23-aa52-34539506ef1c" providerId="ADAL" clId="{F67F80F9-FE79-4C70-8533-044B5D4D7D0C}" dt="2024-11-07T19:51:44.757" v="6642" actId="164"/>
          <ac:grpSpMkLst>
            <pc:docMk/>
            <pc:sldMk cId="1699880869" sldId="326"/>
            <ac:grpSpMk id="153" creationId="{FB21A099-C4D4-23EE-8B84-7CF50F3EC6EC}"/>
          </ac:grpSpMkLst>
        </pc:grpChg>
        <pc:grpChg chg="mod">
          <ac:chgData name="Philippe Karan" userId="c2e8f618-9ffe-4e23-aa52-34539506ef1c" providerId="ADAL" clId="{F67F80F9-FE79-4C70-8533-044B5D4D7D0C}" dt="2024-11-07T19:51:44.757" v="6642" actId="164"/>
          <ac:grpSpMkLst>
            <pc:docMk/>
            <pc:sldMk cId="1699880869" sldId="326"/>
            <ac:grpSpMk id="157" creationId="{034C2B92-8AE9-0914-BADD-219A6E193446}"/>
          </ac:grpSpMkLst>
        </pc:grpChg>
        <pc:grpChg chg="mod">
          <ac:chgData name="Philippe Karan" userId="c2e8f618-9ffe-4e23-aa52-34539506ef1c" providerId="ADAL" clId="{F67F80F9-FE79-4C70-8533-044B5D4D7D0C}" dt="2024-11-07T19:51:44.757" v="6642" actId="164"/>
          <ac:grpSpMkLst>
            <pc:docMk/>
            <pc:sldMk cId="1699880869" sldId="326"/>
            <ac:grpSpMk id="161" creationId="{417FDC1A-C3B3-7790-5ED5-EF623BFC0CB0}"/>
          </ac:grpSpMkLst>
        </pc:grpChg>
        <pc:grpChg chg="mod">
          <ac:chgData name="Philippe Karan" userId="c2e8f618-9ffe-4e23-aa52-34539506ef1c" providerId="ADAL" clId="{F67F80F9-FE79-4C70-8533-044B5D4D7D0C}" dt="2024-11-07T19:51:44.757" v="6642" actId="164"/>
          <ac:grpSpMkLst>
            <pc:docMk/>
            <pc:sldMk cId="1699880869" sldId="326"/>
            <ac:grpSpMk id="166" creationId="{3BE4552F-EF96-B28D-EB29-EAE84A05C83B}"/>
          </ac:grpSpMkLst>
        </pc:grpChg>
        <pc:grpChg chg="mod">
          <ac:chgData name="Philippe Karan" userId="c2e8f618-9ffe-4e23-aa52-34539506ef1c" providerId="ADAL" clId="{F67F80F9-FE79-4C70-8533-044B5D4D7D0C}" dt="2024-11-07T19:51:44.757" v="6642" actId="164"/>
          <ac:grpSpMkLst>
            <pc:docMk/>
            <pc:sldMk cId="1699880869" sldId="326"/>
            <ac:grpSpMk id="170" creationId="{E26E96FF-B9A0-2EE1-92CE-2286721B9ED3}"/>
          </ac:grpSpMkLst>
        </pc:grpChg>
        <pc:grpChg chg="mod">
          <ac:chgData name="Philippe Karan" userId="c2e8f618-9ffe-4e23-aa52-34539506ef1c" providerId="ADAL" clId="{F67F80F9-FE79-4C70-8533-044B5D4D7D0C}" dt="2024-11-07T19:51:44.757" v="6642" actId="164"/>
          <ac:grpSpMkLst>
            <pc:docMk/>
            <pc:sldMk cId="1699880869" sldId="326"/>
            <ac:grpSpMk id="173" creationId="{149265D7-6B20-3661-14DC-98025774EAFE}"/>
          </ac:grpSpMkLst>
        </pc:grpChg>
        <pc:grpChg chg="add del mod">
          <ac:chgData name="Philippe Karan" userId="c2e8f618-9ffe-4e23-aa52-34539506ef1c" providerId="ADAL" clId="{F67F80F9-FE79-4C70-8533-044B5D4D7D0C}" dt="2024-11-07T18:23:19.725" v="5189" actId="478"/>
          <ac:grpSpMkLst>
            <pc:docMk/>
            <pc:sldMk cId="1699880869" sldId="326"/>
            <ac:grpSpMk id="517" creationId="{E5734207-C6FA-2520-77F9-C2DFBBAC247D}"/>
          </ac:grpSpMkLst>
        </pc:grpChg>
        <pc:grpChg chg="add del mod">
          <ac:chgData name="Philippe Karan" userId="c2e8f618-9ffe-4e23-aa52-34539506ef1c" providerId="ADAL" clId="{F67F80F9-FE79-4C70-8533-044B5D4D7D0C}" dt="2024-11-07T18:23:19.725" v="5189" actId="478"/>
          <ac:grpSpMkLst>
            <pc:docMk/>
            <pc:sldMk cId="1699880869" sldId="326"/>
            <ac:grpSpMk id="521" creationId="{42462157-6C3F-5AB8-DCE3-2F4502632AEC}"/>
          </ac:grpSpMkLst>
        </pc:grpChg>
        <pc:grpChg chg="add del mod">
          <ac:chgData name="Philippe Karan" userId="c2e8f618-9ffe-4e23-aa52-34539506ef1c" providerId="ADAL" clId="{F67F80F9-FE79-4C70-8533-044B5D4D7D0C}" dt="2024-11-07T18:23:19.725" v="5189" actId="478"/>
          <ac:grpSpMkLst>
            <pc:docMk/>
            <pc:sldMk cId="1699880869" sldId="326"/>
            <ac:grpSpMk id="524" creationId="{1BA6F06B-145C-66F5-D6D7-4FF29FB67A53}"/>
          </ac:grpSpMkLst>
        </pc:grpChg>
        <pc:grpChg chg="add mod">
          <ac:chgData name="Philippe Karan" userId="c2e8f618-9ffe-4e23-aa52-34539506ef1c" providerId="ADAL" clId="{F67F80F9-FE79-4C70-8533-044B5D4D7D0C}" dt="2024-11-07T19:51:22.206" v="6639" actId="164"/>
          <ac:grpSpMkLst>
            <pc:docMk/>
            <pc:sldMk cId="1699880869" sldId="326"/>
            <ac:grpSpMk id="535" creationId="{86A7A8E9-531F-024C-69CF-E31BD589A400}"/>
          </ac:grpSpMkLst>
        </pc:grpChg>
        <pc:grpChg chg="add mod">
          <ac:chgData name="Philippe Karan" userId="c2e8f618-9ffe-4e23-aa52-34539506ef1c" providerId="ADAL" clId="{F67F80F9-FE79-4C70-8533-044B5D4D7D0C}" dt="2024-11-07T19:51:22.206" v="6639" actId="164"/>
          <ac:grpSpMkLst>
            <pc:docMk/>
            <pc:sldMk cId="1699880869" sldId="326"/>
            <ac:grpSpMk id="538" creationId="{FA42F836-2D9C-E1E7-DA5E-9A3EA47FC5E6}"/>
          </ac:grpSpMkLst>
        </pc:grpChg>
        <pc:grpChg chg="add mod">
          <ac:chgData name="Philippe Karan" userId="c2e8f618-9ffe-4e23-aa52-34539506ef1c" providerId="ADAL" clId="{F67F80F9-FE79-4C70-8533-044B5D4D7D0C}" dt="2024-11-07T19:51:22.206" v="6639" actId="164"/>
          <ac:grpSpMkLst>
            <pc:docMk/>
            <pc:sldMk cId="1699880869" sldId="326"/>
            <ac:grpSpMk id="541" creationId="{3F0EF04B-8C4C-8077-E9AB-3CCC8469E0DC}"/>
          </ac:grpSpMkLst>
        </pc:grpChg>
        <pc:grpChg chg="add mod">
          <ac:chgData name="Philippe Karan" userId="c2e8f618-9ffe-4e23-aa52-34539506ef1c" providerId="ADAL" clId="{F67F80F9-FE79-4C70-8533-044B5D4D7D0C}" dt="2024-11-07T19:51:22.206" v="6639" actId="164"/>
          <ac:grpSpMkLst>
            <pc:docMk/>
            <pc:sldMk cId="1699880869" sldId="326"/>
            <ac:grpSpMk id="544" creationId="{5A952D8B-6A07-C31A-ED7F-705CBCA392D4}"/>
          </ac:grpSpMkLst>
        </pc:grpChg>
        <pc:grpChg chg="add mod">
          <ac:chgData name="Philippe Karan" userId="c2e8f618-9ffe-4e23-aa52-34539506ef1c" providerId="ADAL" clId="{F67F80F9-FE79-4C70-8533-044B5D4D7D0C}" dt="2024-11-07T19:51:22.206" v="6639" actId="164"/>
          <ac:grpSpMkLst>
            <pc:docMk/>
            <pc:sldMk cId="1699880869" sldId="326"/>
            <ac:grpSpMk id="547" creationId="{4FC86AE0-CA8F-BEA9-EAB3-BD5D27821B55}"/>
          </ac:grpSpMkLst>
        </pc:grpChg>
        <pc:grpChg chg="add mod">
          <ac:chgData name="Philippe Karan" userId="c2e8f618-9ffe-4e23-aa52-34539506ef1c" providerId="ADAL" clId="{F67F80F9-FE79-4C70-8533-044B5D4D7D0C}" dt="2024-11-07T19:51:22.206" v="6639" actId="164"/>
          <ac:grpSpMkLst>
            <pc:docMk/>
            <pc:sldMk cId="1699880869" sldId="326"/>
            <ac:grpSpMk id="550" creationId="{1387EA5F-789D-260D-20CF-20A2199EB811}"/>
          </ac:grpSpMkLst>
        </pc:grpChg>
        <pc:grpChg chg="add mod">
          <ac:chgData name="Philippe Karan" userId="c2e8f618-9ffe-4e23-aa52-34539506ef1c" providerId="ADAL" clId="{F67F80F9-FE79-4C70-8533-044B5D4D7D0C}" dt="2024-11-07T19:51:22.206" v="6639" actId="164"/>
          <ac:grpSpMkLst>
            <pc:docMk/>
            <pc:sldMk cId="1699880869" sldId="326"/>
            <ac:grpSpMk id="553" creationId="{52F4F102-34A7-A472-F855-41B3A277455E}"/>
          </ac:grpSpMkLst>
        </pc:grpChg>
        <pc:grpChg chg="add mod">
          <ac:chgData name="Philippe Karan" userId="c2e8f618-9ffe-4e23-aa52-34539506ef1c" providerId="ADAL" clId="{F67F80F9-FE79-4C70-8533-044B5D4D7D0C}" dt="2024-11-07T19:51:22.206" v="6639" actId="164"/>
          <ac:grpSpMkLst>
            <pc:docMk/>
            <pc:sldMk cId="1699880869" sldId="326"/>
            <ac:grpSpMk id="557" creationId="{27AC1C61-4947-9EA0-AE64-A44E23EB2072}"/>
          </ac:grpSpMkLst>
        </pc:grpChg>
        <pc:grpChg chg="add mod">
          <ac:chgData name="Philippe Karan" userId="c2e8f618-9ffe-4e23-aa52-34539506ef1c" providerId="ADAL" clId="{F67F80F9-FE79-4C70-8533-044B5D4D7D0C}" dt="2024-11-07T19:51:22.206" v="6639" actId="164"/>
          <ac:grpSpMkLst>
            <pc:docMk/>
            <pc:sldMk cId="1699880869" sldId="326"/>
            <ac:grpSpMk id="560" creationId="{8FA7A622-DB65-A258-77A4-38C61DF1BDAD}"/>
          </ac:grpSpMkLst>
        </pc:grpChg>
        <pc:grpChg chg="add del">
          <ac:chgData name="Philippe Karan" userId="c2e8f618-9ffe-4e23-aa52-34539506ef1c" providerId="ADAL" clId="{F67F80F9-FE79-4C70-8533-044B5D4D7D0C}" dt="2024-11-07T18:23:31.461" v="5192" actId="478"/>
          <ac:grpSpMkLst>
            <pc:docMk/>
            <pc:sldMk cId="1699880869" sldId="326"/>
            <ac:grpSpMk id="578" creationId="{17E09E6C-B139-2BBE-8763-5B09C0A38150}"/>
          </ac:grpSpMkLst>
        </pc:grpChg>
        <pc:grpChg chg="add del">
          <ac:chgData name="Philippe Karan" userId="c2e8f618-9ffe-4e23-aa52-34539506ef1c" providerId="ADAL" clId="{F67F80F9-FE79-4C70-8533-044B5D4D7D0C}" dt="2024-11-07T18:23:31.461" v="5192" actId="478"/>
          <ac:grpSpMkLst>
            <pc:docMk/>
            <pc:sldMk cId="1699880869" sldId="326"/>
            <ac:grpSpMk id="582" creationId="{DDCB3982-7601-1FE1-05EA-687B501C1D6E}"/>
          </ac:grpSpMkLst>
        </pc:grpChg>
        <pc:grpChg chg="add del">
          <ac:chgData name="Philippe Karan" userId="c2e8f618-9ffe-4e23-aa52-34539506ef1c" providerId="ADAL" clId="{F67F80F9-FE79-4C70-8533-044B5D4D7D0C}" dt="2024-11-07T18:23:31.461" v="5192" actId="478"/>
          <ac:grpSpMkLst>
            <pc:docMk/>
            <pc:sldMk cId="1699880869" sldId="326"/>
            <ac:grpSpMk id="586" creationId="{DC238985-B28A-74A0-12C0-11602D9B863A}"/>
          </ac:grpSpMkLst>
        </pc:grpChg>
        <pc:grpChg chg="mod">
          <ac:chgData name="Philippe Karan" userId="c2e8f618-9ffe-4e23-aa52-34539506ef1c" providerId="ADAL" clId="{F67F80F9-FE79-4C70-8533-044B5D4D7D0C}" dt="2024-11-07T18:53:05.475" v="5861" actId="1035"/>
          <ac:grpSpMkLst>
            <pc:docMk/>
            <pc:sldMk cId="1699880869" sldId="326"/>
            <ac:grpSpMk id="590" creationId="{9C27E961-DB03-57CD-CEEC-746D6A0B1D07}"/>
          </ac:grpSpMkLst>
        </pc:grpChg>
        <pc:grpChg chg="add del">
          <ac:chgData name="Philippe Karan" userId="c2e8f618-9ffe-4e23-aa52-34539506ef1c" providerId="ADAL" clId="{F67F80F9-FE79-4C70-8533-044B5D4D7D0C}" dt="2024-11-07T18:23:31.461" v="5192" actId="478"/>
          <ac:grpSpMkLst>
            <pc:docMk/>
            <pc:sldMk cId="1699880869" sldId="326"/>
            <ac:grpSpMk id="602" creationId="{6A987A69-C54A-1D09-6BE3-663E62090079}"/>
          </ac:grpSpMkLst>
        </pc:grpChg>
        <pc:grpChg chg="add del">
          <ac:chgData name="Philippe Karan" userId="c2e8f618-9ffe-4e23-aa52-34539506ef1c" providerId="ADAL" clId="{F67F80F9-FE79-4C70-8533-044B5D4D7D0C}" dt="2024-11-07T18:23:31.461" v="5192" actId="478"/>
          <ac:grpSpMkLst>
            <pc:docMk/>
            <pc:sldMk cId="1699880869" sldId="326"/>
            <ac:grpSpMk id="606" creationId="{5885D432-2CCA-A88E-619F-DF9E0833AD1A}"/>
          </ac:grpSpMkLst>
        </pc:grpChg>
        <pc:grpChg chg="add del">
          <ac:chgData name="Philippe Karan" userId="c2e8f618-9ffe-4e23-aa52-34539506ef1c" providerId="ADAL" clId="{F67F80F9-FE79-4C70-8533-044B5D4D7D0C}" dt="2024-11-07T18:23:31.461" v="5192" actId="478"/>
          <ac:grpSpMkLst>
            <pc:docMk/>
            <pc:sldMk cId="1699880869" sldId="326"/>
            <ac:grpSpMk id="610" creationId="{FF1B22BA-EAB4-9715-4228-3C10DE5B2812}"/>
          </ac:grpSpMkLst>
        </pc:grpChg>
        <pc:grpChg chg="add del">
          <ac:chgData name="Philippe Karan" userId="c2e8f618-9ffe-4e23-aa52-34539506ef1c" providerId="ADAL" clId="{F67F80F9-FE79-4C70-8533-044B5D4D7D0C}" dt="2024-11-07T18:23:31.461" v="5192" actId="478"/>
          <ac:grpSpMkLst>
            <pc:docMk/>
            <pc:sldMk cId="1699880869" sldId="326"/>
            <ac:grpSpMk id="614" creationId="{EC324B6A-3309-482F-52A6-95DA05260313}"/>
          </ac:grpSpMkLst>
        </pc:grpChg>
        <pc:grpChg chg="add del">
          <ac:chgData name="Philippe Karan" userId="c2e8f618-9ffe-4e23-aa52-34539506ef1c" providerId="ADAL" clId="{F67F80F9-FE79-4C70-8533-044B5D4D7D0C}" dt="2024-11-07T18:23:31.461" v="5192" actId="478"/>
          <ac:grpSpMkLst>
            <pc:docMk/>
            <pc:sldMk cId="1699880869" sldId="326"/>
            <ac:grpSpMk id="618" creationId="{E7D7A76D-CE6C-8DE2-2494-0905C110658A}"/>
          </ac:grpSpMkLst>
        </pc:grpChg>
        <pc:grpChg chg="add del">
          <ac:chgData name="Philippe Karan" userId="c2e8f618-9ffe-4e23-aa52-34539506ef1c" providerId="ADAL" clId="{F67F80F9-FE79-4C70-8533-044B5D4D7D0C}" dt="2024-11-07T18:23:31.461" v="5192" actId="478"/>
          <ac:grpSpMkLst>
            <pc:docMk/>
            <pc:sldMk cId="1699880869" sldId="326"/>
            <ac:grpSpMk id="622" creationId="{6787F1FB-134A-011F-026A-6A294A846A57}"/>
          </ac:grpSpMkLst>
        </pc:grpChg>
        <pc:grpChg chg="add mod">
          <ac:chgData name="Philippe Karan" userId="c2e8f618-9ffe-4e23-aa52-34539506ef1c" providerId="ADAL" clId="{F67F80F9-FE79-4C70-8533-044B5D4D7D0C}" dt="2024-11-07T19:51:22.206" v="6639" actId="164"/>
          <ac:grpSpMkLst>
            <pc:docMk/>
            <pc:sldMk cId="1699880869" sldId="326"/>
            <ac:grpSpMk id="665" creationId="{B9CB303E-E347-B580-28BE-4C2E94296FC6}"/>
          </ac:grpSpMkLst>
        </pc:grpChg>
        <pc:grpChg chg="add mod">
          <ac:chgData name="Philippe Karan" userId="c2e8f618-9ffe-4e23-aa52-34539506ef1c" providerId="ADAL" clId="{F67F80F9-FE79-4C70-8533-044B5D4D7D0C}" dt="2024-11-07T19:51:33.736" v="6640" actId="164"/>
          <ac:grpSpMkLst>
            <pc:docMk/>
            <pc:sldMk cId="1699880869" sldId="326"/>
            <ac:grpSpMk id="666" creationId="{5A0587A4-8078-0485-FCEF-9DB2FC01D794}"/>
          </ac:grpSpMkLst>
        </pc:grpChg>
        <pc:grpChg chg="add mod">
          <ac:chgData name="Philippe Karan" userId="c2e8f618-9ffe-4e23-aa52-34539506ef1c" providerId="ADAL" clId="{F67F80F9-FE79-4C70-8533-044B5D4D7D0C}" dt="2024-11-07T19:51:39.975" v="6641" actId="164"/>
          <ac:grpSpMkLst>
            <pc:docMk/>
            <pc:sldMk cId="1699880869" sldId="326"/>
            <ac:grpSpMk id="667" creationId="{689D9236-8994-F9C5-08EA-68FF8F213DAF}"/>
          </ac:grpSpMkLst>
        </pc:grpChg>
        <pc:grpChg chg="add mod">
          <ac:chgData name="Philippe Karan" userId="c2e8f618-9ffe-4e23-aa52-34539506ef1c" providerId="ADAL" clId="{F67F80F9-FE79-4C70-8533-044B5D4D7D0C}" dt="2024-11-07T19:51:44.757" v="6642" actId="164"/>
          <ac:grpSpMkLst>
            <pc:docMk/>
            <pc:sldMk cId="1699880869" sldId="326"/>
            <ac:grpSpMk id="668" creationId="{FA7AC947-EC1D-068D-0777-7F7D52752340}"/>
          </ac:grpSpMkLst>
        </pc:grpChg>
        <pc:grpChg chg="del">
          <ac:chgData name="Philippe Karan" userId="c2e8f618-9ffe-4e23-aa52-34539506ef1c" providerId="ADAL" clId="{F67F80F9-FE79-4C70-8533-044B5D4D7D0C}" dt="2024-11-07T18:31:49.764" v="5417" actId="165"/>
          <ac:grpSpMkLst>
            <pc:docMk/>
            <pc:sldMk cId="1699880869" sldId="326"/>
            <ac:grpSpMk id="688" creationId="{5EDBADAD-39A5-F785-5931-5EDED731647B}"/>
          </ac:grpSpMkLst>
        </pc:grpChg>
        <pc:grpChg chg="mod">
          <ac:chgData name="Philippe Karan" userId="c2e8f618-9ffe-4e23-aa52-34539506ef1c" providerId="ADAL" clId="{F67F80F9-FE79-4C70-8533-044B5D4D7D0C}" dt="2024-11-07T19:51:33.736" v="6640" actId="164"/>
          <ac:grpSpMkLst>
            <pc:docMk/>
            <pc:sldMk cId="1699880869" sldId="326"/>
            <ac:grpSpMk id="692" creationId="{8765FEEC-8076-A4F5-A248-72C5DF9033BD}"/>
          </ac:grpSpMkLst>
        </pc:grpChg>
        <pc:grpChg chg="mod">
          <ac:chgData name="Philippe Karan" userId="c2e8f618-9ffe-4e23-aa52-34539506ef1c" providerId="ADAL" clId="{F67F80F9-FE79-4C70-8533-044B5D4D7D0C}" dt="2024-11-07T19:51:33.736" v="6640" actId="164"/>
          <ac:grpSpMkLst>
            <pc:docMk/>
            <pc:sldMk cId="1699880869" sldId="326"/>
            <ac:grpSpMk id="696" creationId="{A47DA80E-7BAF-133E-ACB1-5B2EC669D5C0}"/>
          </ac:grpSpMkLst>
        </pc:grpChg>
        <pc:grpChg chg="mod">
          <ac:chgData name="Philippe Karan" userId="c2e8f618-9ffe-4e23-aa52-34539506ef1c" providerId="ADAL" clId="{F67F80F9-FE79-4C70-8533-044B5D4D7D0C}" dt="2024-11-07T19:51:33.736" v="6640" actId="164"/>
          <ac:grpSpMkLst>
            <pc:docMk/>
            <pc:sldMk cId="1699880869" sldId="326"/>
            <ac:grpSpMk id="700" creationId="{AD86EEF3-1FA5-C42B-CA0E-0DB5AF760B58}"/>
          </ac:grpSpMkLst>
        </pc:grpChg>
        <pc:grpChg chg="mod">
          <ac:chgData name="Philippe Karan" userId="c2e8f618-9ffe-4e23-aa52-34539506ef1c" providerId="ADAL" clId="{F67F80F9-FE79-4C70-8533-044B5D4D7D0C}" dt="2024-11-07T19:51:33.736" v="6640" actId="164"/>
          <ac:grpSpMkLst>
            <pc:docMk/>
            <pc:sldMk cId="1699880869" sldId="326"/>
            <ac:grpSpMk id="704" creationId="{B07FD9F4-51A5-00C6-FC3D-8E667AFA887C}"/>
          </ac:grpSpMkLst>
        </pc:grpChg>
        <pc:grpChg chg="mod">
          <ac:chgData name="Philippe Karan" userId="c2e8f618-9ffe-4e23-aa52-34539506ef1c" providerId="ADAL" clId="{F67F80F9-FE79-4C70-8533-044B5D4D7D0C}" dt="2024-11-07T19:51:33.736" v="6640" actId="164"/>
          <ac:grpSpMkLst>
            <pc:docMk/>
            <pc:sldMk cId="1699880869" sldId="326"/>
            <ac:grpSpMk id="708" creationId="{94BDB6C6-5BA5-C350-F3CC-976DCCE2C469}"/>
          </ac:grpSpMkLst>
        </pc:grpChg>
        <pc:grpChg chg="mod">
          <ac:chgData name="Philippe Karan" userId="c2e8f618-9ffe-4e23-aa52-34539506ef1c" providerId="ADAL" clId="{F67F80F9-FE79-4C70-8533-044B5D4D7D0C}" dt="2024-11-07T19:51:33.736" v="6640" actId="164"/>
          <ac:grpSpMkLst>
            <pc:docMk/>
            <pc:sldMk cId="1699880869" sldId="326"/>
            <ac:grpSpMk id="712" creationId="{C07736FB-4A24-39C0-D1EB-C4269EE2993B}"/>
          </ac:grpSpMkLst>
        </pc:grpChg>
        <pc:grpChg chg="mod">
          <ac:chgData name="Philippe Karan" userId="c2e8f618-9ffe-4e23-aa52-34539506ef1c" providerId="ADAL" clId="{F67F80F9-FE79-4C70-8533-044B5D4D7D0C}" dt="2024-11-07T19:51:33.736" v="6640" actId="164"/>
          <ac:grpSpMkLst>
            <pc:docMk/>
            <pc:sldMk cId="1699880869" sldId="326"/>
            <ac:grpSpMk id="716" creationId="{9C2EEEC9-3877-058A-3200-8A888271F6E8}"/>
          </ac:grpSpMkLst>
        </pc:grpChg>
        <pc:grpChg chg="mod">
          <ac:chgData name="Philippe Karan" userId="c2e8f618-9ffe-4e23-aa52-34539506ef1c" providerId="ADAL" clId="{F67F80F9-FE79-4C70-8533-044B5D4D7D0C}" dt="2024-11-07T19:51:33.736" v="6640" actId="164"/>
          <ac:grpSpMkLst>
            <pc:docMk/>
            <pc:sldMk cId="1699880869" sldId="326"/>
            <ac:grpSpMk id="720" creationId="{1DC65F79-C2B9-4987-1EF0-694A74B0C9AE}"/>
          </ac:grpSpMkLst>
        </pc:grpChg>
        <pc:picChg chg="add mod ord">
          <ac:chgData name="Philippe Karan" userId="c2e8f618-9ffe-4e23-aa52-34539506ef1c" providerId="ADAL" clId="{F67F80F9-FE79-4C70-8533-044B5D4D7D0C}" dt="2024-11-07T19:51:16.345" v="6638" actId="1036"/>
          <ac:picMkLst>
            <pc:docMk/>
            <pc:sldMk cId="1699880869" sldId="326"/>
            <ac:picMk id="8" creationId="{1C5E8BA2-91E7-69EE-BDF1-6AB678C5BE63}"/>
          </ac:picMkLst>
        </pc:picChg>
        <pc:cxnChg chg="mod">
          <ac:chgData name="Philippe Karan" userId="c2e8f618-9ffe-4e23-aa52-34539506ef1c" providerId="ADAL" clId="{F67F80F9-FE79-4C70-8533-044B5D4D7D0C}" dt="2024-11-07T18:53:05.475" v="5861" actId="1035"/>
          <ac:cxnSpMkLst>
            <pc:docMk/>
            <pc:sldMk cId="1699880869" sldId="326"/>
            <ac:cxnSpMk id="10" creationId="{5A3F0F62-867B-3EAD-60FE-485114E149B3}"/>
          </ac:cxnSpMkLst>
        </pc:cxnChg>
        <pc:cxnChg chg="del">
          <ac:chgData name="Philippe Karan" userId="c2e8f618-9ffe-4e23-aa52-34539506ef1c" providerId="ADAL" clId="{F67F80F9-FE79-4C70-8533-044B5D4D7D0C}" dt="2024-11-07T18:33:12.541" v="5431" actId="478"/>
          <ac:cxnSpMkLst>
            <pc:docMk/>
            <pc:sldMk cId="1699880869" sldId="326"/>
            <ac:cxnSpMk id="31" creationId="{68627DD1-6B7A-9C01-B351-86A6F3B777D5}"/>
          </ac:cxnSpMkLst>
        </pc:cxnChg>
        <pc:cxnChg chg="del">
          <ac:chgData name="Philippe Karan" userId="c2e8f618-9ffe-4e23-aa52-34539506ef1c" providerId="ADAL" clId="{F67F80F9-FE79-4C70-8533-044B5D4D7D0C}" dt="2024-11-07T18:33:03.190" v="5428" actId="478"/>
          <ac:cxnSpMkLst>
            <pc:docMk/>
            <pc:sldMk cId="1699880869" sldId="326"/>
            <ac:cxnSpMk id="41" creationId="{EC48B85D-A03F-4787-CE72-ABE8470B345D}"/>
          </ac:cxnSpMkLst>
        </pc:cxnChg>
        <pc:cxnChg chg="del">
          <ac:chgData name="Philippe Karan" userId="c2e8f618-9ffe-4e23-aa52-34539506ef1c" providerId="ADAL" clId="{F67F80F9-FE79-4C70-8533-044B5D4D7D0C}" dt="2024-11-07T18:33:28.280" v="5434" actId="478"/>
          <ac:cxnSpMkLst>
            <pc:docMk/>
            <pc:sldMk cId="1699880869" sldId="326"/>
            <ac:cxnSpMk id="58" creationId="{0950F5CA-B127-9559-5B33-250623703254}"/>
          </ac:cxnSpMkLst>
        </pc:cxnChg>
        <pc:cxnChg chg="del">
          <ac:chgData name="Philippe Karan" userId="c2e8f618-9ffe-4e23-aa52-34539506ef1c" providerId="ADAL" clId="{F67F80F9-FE79-4C70-8533-044B5D4D7D0C}" dt="2024-11-07T18:34:05.214" v="5469" actId="478"/>
          <ac:cxnSpMkLst>
            <pc:docMk/>
            <pc:sldMk cId="1699880869" sldId="326"/>
            <ac:cxnSpMk id="59" creationId="{9182F75D-BB73-6B71-C34E-C8C5C1F84E45}"/>
          </ac:cxnSpMkLst>
        </pc:cxnChg>
        <pc:cxnChg chg="mod">
          <ac:chgData name="Philippe Karan" userId="c2e8f618-9ffe-4e23-aa52-34539506ef1c" providerId="ADAL" clId="{F67F80F9-FE79-4C70-8533-044B5D4D7D0C}" dt="2024-11-07T19:51:39.975" v="6641" actId="164"/>
          <ac:cxnSpMkLst>
            <pc:docMk/>
            <pc:sldMk cId="1699880869" sldId="326"/>
            <ac:cxnSpMk id="60" creationId="{8E022F35-184E-2A8F-8348-F5C1C108B079}"/>
          </ac:cxnSpMkLst>
        </pc:cxnChg>
        <pc:cxnChg chg="add mod">
          <ac:chgData name="Philippe Karan" userId="c2e8f618-9ffe-4e23-aa52-34539506ef1c" providerId="ADAL" clId="{F67F80F9-FE79-4C70-8533-044B5D4D7D0C}" dt="2024-11-07T19:51:33.736" v="6640" actId="164"/>
          <ac:cxnSpMkLst>
            <pc:docMk/>
            <pc:sldMk cId="1699880869" sldId="326"/>
            <ac:cxnSpMk id="131" creationId="{EF790BE9-F403-50D5-5755-4DB82CE2FB47}"/>
          </ac:cxnSpMkLst>
        </pc:cxnChg>
        <pc:cxnChg chg="add mod">
          <ac:chgData name="Philippe Karan" userId="c2e8f618-9ffe-4e23-aa52-34539506ef1c" providerId="ADAL" clId="{F67F80F9-FE79-4C70-8533-044B5D4D7D0C}" dt="2024-11-07T19:51:39.975" v="6641" actId="164"/>
          <ac:cxnSpMkLst>
            <pc:docMk/>
            <pc:sldMk cId="1699880869" sldId="326"/>
            <ac:cxnSpMk id="132" creationId="{DD76B0A1-7C62-94A6-EF7F-860CE8F4EEDE}"/>
          </ac:cxnSpMkLst>
        </pc:cxnChg>
        <pc:cxnChg chg="add mod">
          <ac:chgData name="Philippe Karan" userId="c2e8f618-9ffe-4e23-aa52-34539506ef1c" providerId="ADAL" clId="{F67F80F9-FE79-4C70-8533-044B5D4D7D0C}" dt="2024-11-07T19:51:39.975" v="6641" actId="164"/>
          <ac:cxnSpMkLst>
            <pc:docMk/>
            <pc:sldMk cId="1699880869" sldId="326"/>
            <ac:cxnSpMk id="133" creationId="{0F018EC5-DE53-5F54-D93F-15BE7A4D643F}"/>
          </ac:cxnSpMkLst>
        </pc:cxnChg>
        <pc:cxnChg chg="add mod">
          <ac:chgData name="Philippe Karan" userId="c2e8f618-9ffe-4e23-aa52-34539506ef1c" providerId="ADAL" clId="{F67F80F9-FE79-4C70-8533-044B5D4D7D0C}" dt="2024-11-07T19:51:39.975" v="6641" actId="164"/>
          <ac:cxnSpMkLst>
            <pc:docMk/>
            <pc:sldMk cId="1699880869" sldId="326"/>
            <ac:cxnSpMk id="134" creationId="{38D7BBC9-FE56-BA9E-9FFF-430E627177CD}"/>
          </ac:cxnSpMkLst>
        </pc:cxnChg>
        <pc:cxnChg chg="add mod">
          <ac:chgData name="Philippe Karan" userId="c2e8f618-9ffe-4e23-aa52-34539506ef1c" providerId="ADAL" clId="{F67F80F9-FE79-4C70-8533-044B5D4D7D0C}" dt="2024-11-07T19:51:39.975" v="6641" actId="164"/>
          <ac:cxnSpMkLst>
            <pc:docMk/>
            <pc:sldMk cId="1699880869" sldId="326"/>
            <ac:cxnSpMk id="135" creationId="{33104F5C-2F0F-D52E-CF71-2570762A5CE2}"/>
          </ac:cxnSpMkLst>
        </pc:cxnChg>
        <pc:cxnChg chg="add mod">
          <ac:chgData name="Philippe Karan" userId="c2e8f618-9ffe-4e23-aa52-34539506ef1c" providerId="ADAL" clId="{F67F80F9-FE79-4C70-8533-044B5D4D7D0C}" dt="2024-11-07T19:51:39.975" v="6641" actId="164"/>
          <ac:cxnSpMkLst>
            <pc:docMk/>
            <pc:sldMk cId="1699880869" sldId="326"/>
            <ac:cxnSpMk id="136" creationId="{0C5F99BA-9194-5B40-E275-69F8CA980BAF}"/>
          </ac:cxnSpMkLst>
        </pc:cxnChg>
        <pc:cxnChg chg="add mod">
          <ac:chgData name="Philippe Karan" userId="c2e8f618-9ffe-4e23-aa52-34539506ef1c" providerId="ADAL" clId="{F67F80F9-FE79-4C70-8533-044B5D4D7D0C}" dt="2024-11-07T19:51:39.975" v="6641" actId="164"/>
          <ac:cxnSpMkLst>
            <pc:docMk/>
            <pc:sldMk cId="1699880869" sldId="326"/>
            <ac:cxnSpMk id="137" creationId="{C2725BDE-5514-3465-FB4F-B1B0F0AAA6FC}"/>
          </ac:cxnSpMkLst>
        </pc:cxnChg>
        <pc:cxnChg chg="add mod">
          <ac:chgData name="Philippe Karan" userId="c2e8f618-9ffe-4e23-aa52-34539506ef1c" providerId="ADAL" clId="{F67F80F9-FE79-4C70-8533-044B5D4D7D0C}" dt="2024-11-07T19:51:44.757" v="6642" actId="164"/>
          <ac:cxnSpMkLst>
            <pc:docMk/>
            <pc:sldMk cId="1699880869" sldId="326"/>
            <ac:cxnSpMk id="138" creationId="{036B9550-AD80-75C1-1E3E-F52E32173EBE}"/>
          </ac:cxnSpMkLst>
        </pc:cxnChg>
        <pc:cxnChg chg="add mod">
          <ac:chgData name="Philippe Karan" userId="c2e8f618-9ffe-4e23-aa52-34539506ef1c" providerId="ADAL" clId="{F67F80F9-FE79-4C70-8533-044B5D4D7D0C}" dt="2024-11-07T19:51:44.757" v="6642" actId="164"/>
          <ac:cxnSpMkLst>
            <pc:docMk/>
            <pc:sldMk cId="1699880869" sldId="326"/>
            <ac:cxnSpMk id="139" creationId="{3A251C42-B784-FECA-60B8-DAF06F09D009}"/>
          </ac:cxnSpMkLst>
        </pc:cxnChg>
        <pc:cxnChg chg="add mod">
          <ac:chgData name="Philippe Karan" userId="c2e8f618-9ffe-4e23-aa52-34539506ef1c" providerId="ADAL" clId="{F67F80F9-FE79-4C70-8533-044B5D4D7D0C}" dt="2024-11-07T19:51:44.757" v="6642" actId="164"/>
          <ac:cxnSpMkLst>
            <pc:docMk/>
            <pc:sldMk cId="1699880869" sldId="326"/>
            <ac:cxnSpMk id="140" creationId="{F1270397-3BF7-4BC0-7EFE-27079EF9AD1D}"/>
          </ac:cxnSpMkLst>
        </pc:cxnChg>
        <pc:cxnChg chg="add mod">
          <ac:chgData name="Philippe Karan" userId="c2e8f618-9ffe-4e23-aa52-34539506ef1c" providerId="ADAL" clId="{F67F80F9-FE79-4C70-8533-044B5D4D7D0C}" dt="2024-11-07T19:51:44.757" v="6642" actId="164"/>
          <ac:cxnSpMkLst>
            <pc:docMk/>
            <pc:sldMk cId="1699880869" sldId="326"/>
            <ac:cxnSpMk id="141" creationId="{4ABEF52E-1369-497D-BCAE-29A66853AC8A}"/>
          </ac:cxnSpMkLst>
        </pc:cxnChg>
        <pc:cxnChg chg="add mod">
          <ac:chgData name="Philippe Karan" userId="c2e8f618-9ffe-4e23-aa52-34539506ef1c" providerId="ADAL" clId="{F67F80F9-FE79-4C70-8533-044B5D4D7D0C}" dt="2024-11-07T19:51:44.757" v="6642" actId="164"/>
          <ac:cxnSpMkLst>
            <pc:docMk/>
            <pc:sldMk cId="1699880869" sldId="326"/>
            <ac:cxnSpMk id="142" creationId="{75EA1D65-5132-C522-E969-3C563F5B283B}"/>
          </ac:cxnSpMkLst>
        </pc:cxnChg>
        <pc:cxnChg chg="del">
          <ac:chgData name="Philippe Karan" userId="c2e8f618-9ffe-4e23-aa52-34539506ef1c" providerId="ADAL" clId="{F67F80F9-FE79-4C70-8533-044B5D4D7D0C}" dt="2024-11-07T18:36:00.141" v="5516" actId="478"/>
          <ac:cxnSpMkLst>
            <pc:docMk/>
            <pc:sldMk cId="1699880869" sldId="326"/>
            <ac:cxnSpMk id="146" creationId="{0CDEED56-42AA-2FB0-3B3F-E7469700026D}"/>
          </ac:cxnSpMkLst>
        </pc:cxnChg>
        <pc:cxnChg chg="del">
          <ac:chgData name="Philippe Karan" userId="c2e8f618-9ffe-4e23-aa52-34539506ef1c" providerId="ADAL" clId="{F67F80F9-FE79-4C70-8533-044B5D4D7D0C}" dt="2024-11-07T18:35:48.366" v="5512" actId="478"/>
          <ac:cxnSpMkLst>
            <pc:docMk/>
            <pc:sldMk cId="1699880869" sldId="326"/>
            <ac:cxnSpMk id="156" creationId="{E83DB916-33A1-B4A3-5D61-DCF00C91F45F}"/>
          </ac:cxnSpMkLst>
        </pc:cxnChg>
        <pc:cxnChg chg="add mod">
          <ac:chgData name="Philippe Karan" userId="c2e8f618-9ffe-4e23-aa52-34539506ef1c" providerId="ADAL" clId="{F67F80F9-FE79-4C70-8533-044B5D4D7D0C}" dt="2024-11-07T19:51:44.757" v="6642" actId="164"/>
          <ac:cxnSpMkLst>
            <pc:docMk/>
            <pc:sldMk cId="1699880869" sldId="326"/>
            <ac:cxnSpMk id="160" creationId="{7B132010-D3BC-EBD0-8D81-55631E7E7165}"/>
          </ac:cxnSpMkLst>
        </pc:cxnChg>
        <pc:cxnChg chg="add del mod">
          <ac:chgData name="Philippe Karan" userId="c2e8f618-9ffe-4e23-aa52-34539506ef1c" providerId="ADAL" clId="{F67F80F9-FE79-4C70-8533-044B5D4D7D0C}" dt="2024-11-07T19:34:54.400" v="5971" actId="478"/>
          <ac:cxnSpMkLst>
            <pc:docMk/>
            <pc:sldMk cId="1699880869" sldId="326"/>
            <ac:cxnSpMk id="178" creationId="{E2BB30B9-9B04-6916-6D61-C86C0DA0DB3F}"/>
          </ac:cxnSpMkLst>
        </pc:cxnChg>
        <pc:cxnChg chg="add del mod">
          <ac:chgData name="Philippe Karan" userId="c2e8f618-9ffe-4e23-aa52-34539506ef1c" providerId="ADAL" clId="{F67F80F9-FE79-4C70-8533-044B5D4D7D0C}" dt="2024-11-07T19:35:29.607" v="5985" actId="478"/>
          <ac:cxnSpMkLst>
            <pc:docMk/>
            <pc:sldMk cId="1699880869" sldId="326"/>
            <ac:cxnSpMk id="182" creationId="{68B04FFA-64D1-B728-E4E3-3DB7739DCAC5}"/>
          </ac:cxnSpMkLst>
        </pc:cxnChg>
        <pc:cxnChg chg="del">
          <ac:chgData name="Philippe Karan" userId="c2e8f618-9ffe-4e23-aa52-34539506ef1c" providerId="ADAL" clId="{F67F80F9-FE79-4C70-8533-044B5D4D7D0C}" dt="2024-11-07T18:36:15.224" v="5520" actId="478"/>
          <ac:cxnSpMkLst>
            <pc:docMk/>
            <pc:sldMk cId="1699880869" sldId="326"/>
            <ac:cxnSpMk id="184" creationId="{D8644A2C-97EC-F57B-8650-78AA17F4C652}"/>
          </ac:cxnSpMkLst>
        </pc:cxnChg>
        <pc:cxnChg chg="del">
          <ac:chgData name="Philippe Karan" userId="c2e8f618-9ffe-4e23-aa52-34539506ef1c" providerId="ADAL" clId="{F67F80F9-FE79-4C70-8533-044B5D4D7D0C}" dt="2024-11-07T18:37:16.662" v="5570" actId="478"/>
          <ac:cxnSpMkLst>
            <pc:docMk/>
            <pc:sldMk cId="1699880869" sldId="326"/>
            <ac:cxnSpMk id="185" creationId="{D95091E8-3DB6-EB34-0585-D6550E9A375B}"/>
          </ac:cxnSpMkLst>
        </pc:cxnChg>
        <pc:cxnChg chg="mod">
          <ac:chgData name="Philippe Karan" userId="c2e8f618-9ffe-4e23-aa52-34539506ef1c" providerId="ADAL" clId="{F67F80F9-FE79-4C70-8533-044B5D4D7D0C}" dt="2024-11-07T19:51:44.757" v="6642" actId="164"/>
          <ac:cxnSpMkLst>
            <pc:docMk/>
            <pc:sldMk cId="1699880869" sldId="326"/>
            <ac:cxnSpMk id="186" creationId="{8BD26DC2-BD9D-4CC8-9CDF-9E76F08BDC1D}"/>
          </ac:cxnSpMkLst>
        </pc:cxnChg>
        <pc:cxnChg chg="del">
          <ac:chgData name="Philippe Karan" userId="c2e8f618-9ffe-4e23-aa52-34539506ef1c" providerId="ADAL" clId="{F67F80F9-FE79-4C70-8533-044B5D4D7D0C}" dt="2024-11-07T18:36:39.846" v="5544" actId="478"/>
          <ac:cxnSpMkLst>
            <pc:docMk/>
            <pc:sldMk cId="1699880869" sldId="326"/>
            <ac:cxnSpMk id="187" creationId="{69101ABA-AE9A-4AD3-ACE0-E7009967DA5F}"/>
          </ac:cxnSpMkLst>
        </pc:cxnChg>
        <pc:cxnChg chg="mod">
          <ac:chgData name="Philippe Karan" userId="c2e8f618-9ffe-4e23-aa52-34539506ef1c" providerId="ADAL" clId="{F67F80F9-FE79-4C70-8533-044B5D4D7D0C}" dt="2024-11-07T18:53:05.475" v="5861" actId="1035"/>
          <ac:cxnSpMkLst>
            <pc:docMk/>
            <pc:sldMk cId="1699880869" sldId="326"/>
            <ac:cxnSpMk id="188" creationId="{DA420FD0-E85A-86A7-F923-7747DBCF6757}"/>
          </ac:cxnSpMkLst>
        </pc:cxnChg>
        <pc:cxnChg chg="del">
          <ac:chgData name="Philippe Karan" userId="c2e8f618-9ffe-4e23-aa52-34539506ef1c" providerId="ADAL" clId="{F67F80F9-FE79-4C70-8533-044B5D4D7D0C}" dt="2024-11-07T18:37:29.518" v="5573" actId="478"/>
          <ac:cxnSpMkLst>
            <pc:docMk/>
            <pc:sldMk cId="1699880869" sldId="326"/>
            <ac:cxnSpMk id="189" creationId="{293032E2-A0C1-3478-5454-C6CDB82E2E79}"/>
          </ac:cxnSpMkLst>
        </pc:cxnChg>
        <pc:cxnChg chg="mod">
          <ac:chgData name="Philippe Karan" userId="c2e8f618-9ffe-4e23-aa52-34539506ef1c" providerId="ADAL" clId="{F67F80F9-FE79-4C70-8533-044B5D4D7D0C}" dt="2024-11-07T19:51:44.757" v="6642" actId="164"/>
          <ac:cxnSpMkLst>
            <pc:docMk/>
            <pc:sldMk cId="1699880869" sldId="326"/>
            <ac:cxnSpMk id="190" creationId="{D9A2B1C7-5F9F-4445-7AA2-FFCC061CAC5C}"/>
          </ac:cxnSpMkLst>
        </pc:cxnChg>
        <pc:cxnChg chg="mod">
          <ac:chgData name="Philippe Karan" userId="c2e8f618-9ffe-4e23-aa52-34539506ef1c" providerId="ADAL" clId="{F67F80F9-FE79-4C70-8533-044B5D4D7D0C}" dt="2024-11-07T19:48:55.591" v="6588" actId="14100"/>
          <ac:cxnSpMkLst>
            <pc:docMk/>
            <pc:sldMk cId="1699880869" sldId="326"/>
            <ac:cxnSpMk id="191" creationId="{56DC3A83-AF02-6665-241F-7C3CEEA3C011}"/>
          </ac:cxnSpMkLst>
        </pc:cxnChg>
        <pc:cxnChg chg="del">
          <ac:chgData name="Philippe Karan" userId="c2e8f618-9ffe-4e23-aa52-34539506ef1c" providerId="ADAL" clId="{F67F80F9-FE79-4C70-8533-044B5D4D7D0C}" dt="2024-11-07T18:33:36.950" v="5436" actId="478"/>
          <ac:cxnSpMkLst>
            <pc:docMk/>
            <pc:sldMk cId="1699880869" sldId="326"/>
            <ac:cxnSpMk id="512" creationId="{FE45490D-2E82-AF54-F853-78DABFFF0800}"/>
          </ac:cxnSpMkLst>
        </pc:cxnChg>
        <pc:cxnChg chg="del">
          <ac:chgData name="Philippe Karan" userId="c2e8f618-9ffe-4e23-aa52-34539506ef1c" providerId="ADAL" clId="{F67F80F9-FE79-4C70-8533-044B5D4D7D0C}" dt="2024-11-07T18:34:47.838" v="5473" actId="478"/>
          <ac:cxnSpMkLst>
            <pc:docMk/>
            <pc:sldMk cId="1699880869" sldId="326"/>
            <ac:cxnSpMk id="513" creationId="{0C05BB18-E52E-DD07-2F72-531A40B61EEA}"/>
          </ac:cxnSpMkLst>
        </pc:cxnChg>
        <pc:cxnChg chg="mod">
          <ac:chgData name="Philippe Karan" userId="c2e8f618-9ffe-4e23-aa52-34539506ef1c" providerId="ADAL" clId="{F67F80F9-FE79-4C70-8533-044B5D4D7D0C}" dt="2024-11-07T19:51:39.975" v="6641" actId="164"/>
          <ac:cxnSpMkLst>
            <pc:docMk/>
            <pc:sldMk cId="1699880869" sldId="326"/>
            <ac:cxnSpMk id="514" creationId="{474C4A46-D6C8-D57B-A256-B44EEE676342}"/>
          </ac:cxnSpMkLst>
        </pc:cxnChg>
        <pc:cxnChg chg="mod">
          <ac:chgData name="Philippe Karan" userId="c2e8f618-9ffe-4e23-aa52-34539506ef1c" providerId="ADAL" clId="{F67F80F9-FE79-4C70-8533-044B5D4D7D0C}" dt="2024-11-07T18:23:01.359" v="5066"/>
          <ac:cxnSpMkLst>
            <pc:docMk/>
            <pc:sldMk cId="1699880869" sldId="326"/>
            <ac:cxnSpMk id="520" creationId="{0C50AB44-9C09-ADEE-3200-50F4F170D8B2}"/>
          </ac:cxnSpMkLst>
        </pc:cxnChg>
        <pc:cxnChg chg="add del mod">
          <ac:chgData name="Philippe Karan" userId="c2e8f618-9ffe-4e23-aa52-34539506ef1c" providerId="ADAL" clId="{F67F80F9-FE79-4C70-8533-044B5D4D7D0C}" dt="2024-11-07T18:23:19.725" v="5189" actId="478"/>
          <ac:cxnSpMkLst>
            <pc:docMk/>
            <pc:sldMk cId="1699880869" sldId="326"/>
            <ac:cxnSpMk id="527" creationId="{0C4F4825-27B0-E033-CFFB-A46845C86989}"/>
          </ac:cxnSpMkLst>
        </pc:cxnChg>
        <pc:cxnChg chg="add del mod">
          <ac:chgData name="Philippe Karan" userId="c2e8f618-9ffe-4e23-aa52-34539506ef1c" providerId="ADAL" clId="{F67F80F9-FE79-4C70-8533-044B5D4D7D0C}" dt="2024-11-07T18:23:19.725" v="5189" actId="478"/>
          <ac:cxnSpMkLst>
            <pc:docMk/>
            <pc:sldMk cId="1699880869" sldId="326"/>
            <ac:cxnSpMk id="528" creationId="{C5F1DF5A-B28B-B791-C6C1-0BDB38804263}"/>
          </ac:cxnSpMkLst>
        </pc:cxnChg>
        <pc:cxnChg chg="add del mod">
          <ac:chgData name="Philippe Karan" userId="c2e8f618-9ffe-4e23-aa52-34539506ef1c" providerId="ADAL" clId="{F67F80F9-FE79-4C70-8533-044B5D4D7D0C}" dt="2024-11-07T18:23:19.725" v="5189" actId="478"/>
          <ac:cxnSpMkLst>
            <pc:docMk/>
            <pc:sldMk cId="1699880869" sldId="326"/>
            <ac:cxnSpMk id="529" creationId="{0AF83B0A-210C-C01C-8B89-C6BFD62D9021}"/>
          </ac:cxnSpMkLst>
        </pc:cxnChg>
        <pc:cxnChg chg="add del mod">
          <ac:chgData name="Philippe Karan" userId="c2e8f618-9ffe-4e23-aa52-34539506ef1c" providerId="ADAL" clId="{F67F80F9-FE79-4C70-8533-044B5D4D7D0C}" dt="2024-11-07T18:23:19.725" v="5189" actId="478"/>
          <ac:cxnSpMkLst>
            <pc:docMk/>
            <pc:sldMk cId="1699880869" sldId="326"/>
            <ac:cxnSpMk id="530" creationId="{F850CF83-332A-04D8-AFC4-77DDE90049DC}"/>
          </ac:cxnSpMkLst>
        </pc:cxnChg>
        <pc:cxnChg chg="add del mod">
          <ac:chgData name="Philippe Karan" userId="c2e8f618-9ffe-4e23-aa52-34539506ef1c" providerId="ADAL" clId="{F67F80F9-FE79-4C70-8533-044B5D4D7D0C}" dt="2024-11-07T18:23:19.725" v="5189" actId="478"/>
          <ac:cxnSpMkLst>
            <pc:docMk/>
            <pc:sldMk cId="1699880869" sldId="326"/>
            <ac:cxnSpMk id="531" creationId="{AC8889C7-57AA-5C94-9FB9-6F7BA232084F}"/>
          </ac:cxnSpMkLst>
        </pc:cxnChg>
        <pc:cxnChg chg="add del mod">
          <ac:chgData name="Philippe Karan" userId="c2e8f618-9ffe-4e23-aa52-34539506ef1c" providerId="ADAL" clId="{F67F80F9-FE79-4C70-8533-044B5D4D7D0C}" dt="2024-11-07T18:23:19.725" v="5189" actId="478"/>
          <ac:cxnSpMkLst>
            <pc:docMk/>
            <pc:sldMk cId="1699880869" sldId="326"/>
            <ac:cxnSpMk id="532" creationId="{B1471636-E875-8ACD-C623-16F36C6DD3DB}"/>
          </ac:cxnSpMkLst>
        </pc:cxnChg>
        <pc:cxnChg chg="add del mod">
          <ac:chgData name="Philippe Karan" userId="c2e8f618-9ffe-4e23-aa52-34539506ef1c" providerId="ADAL" clId="{F67F80F9-FE79-4C70-8533-044B5D4D7D0C}" dt="2024-11-07T18:23:19.725" v="5189" actId="478"/>
          <ac:cxnSpMkLst>
            <pc:docMk/>
            <pc:sldMk cId="1699880869" sldId="326"/>
            <ac:cxnSpMk id="533" creationId="{3123F55E-F91E-9C88-7557-E8C18CCE5318}"/>
          </ac:cxnSpMkLst>
        </pc:cxnChg>
        <pc:cxnChg chg="add del mod">
          <ac:chgData name="Philippe Karan" userId="c2e8f618-9ffe-4e23-aa52-34539506ef1c" providerId="ADAL" clId="{F67F80F9-FE79-4C70-8533-044B5D4D7D0C}" dt="2024-11-07T18:23:19.725" v="5189" actId="478"/>
          <ac:cxnSpMkLst>
            <pc:docMk/>
            <pc:sldMk cId="1699880869" sldId="326"/>
            <ac:cxnSpMk id="534" creationId="{A0CBE94A-597B-E157-904B-FE68695A5659}"/>
          </ac:cxnSpMkLst>
        </pc:cxnChg>
        <pc:cxnChg chg="mod">
          <ac:chgData name="Philippe Karan" userId="c2e8f618-9ffe-4e23-aa52-34539506ef1c" providerId="ADAL" clId="{F67F80F9-FE79-4C70-8533-044B5D4D7D0C}" dt="2024-11-07T18:23:38.042" v="5193"/>
          <ac:cxnSpMkLst>
            <pc:docMk/>
            <pc:sldMk cId="1699880869" sldId="326"/>
            <ac:cxnSpMk id="556" creationId="{283558F1-6EC3-5405-C7C1-75F815BB7C32}"/>
          </ac:cxnSpMkLst>
        </pc:cxnChg>
        <pc:cxnChg chg="add mod">
          <ac:chgData name="Philippe Karan" userId="c2e8f618-9ffe-4e23-aa52-34539506ef1c" providerId="ADAL" clId="{F67F80F9-FE79-4C70-8533-044B5D4D7D0C}" dt="2024-11-07T19:51:22.206" v="6639" actId="164"/>
          <ac:cxnSpMkLst>
            <pc:docMk/>
            <pc:sldMk cId="1699880869" sldId="326"/>
            <ac:cxnSpMk id="563" creationId="{31939944-8704-E684-4754-4AD2C2C8ADFF}"/>
          </ac:cxnSpMkLst>
        </pc:cxnChg>
        <pc:cxnChg chg="add mod">
          <ac:chgData name="Philippe Karan" userId="c2e8f618-9ffe-4e23-aa52-34539506ef1c" providerId="ADAL" clId="{F67F80F9-FE79-4C70-8533-044B5D4D7D0C}" dt="2024-11-07T19:51:22.206" v="6639" actId="164"/>
          <ac:cxnSpMkLst>
            <pc:docMk/>
            <pc:sldMk cId="1699880869" sldId="326"/>
            <ac:cxnSpMk id="564" creationId="{131287AA-FD1A-549B-E7F9-8B734CD565C3}"/>
          </ac:cxnSpMkLst>
        </pc:cxnChg>
        <pc:cxnChg chg="add mod">
          <ac:chgData name="Philippe Karan" userId="c2e8f618-9ffe-4e23-aa52-34539506ef1c" providerId="ADAL" clId="{F67F80F9-FE79-4C70-8533-044B5D4D7D0C}" dt="2024-11-07T19:51:22.206" v="6639" actId="164"/>
          <ac:cxnSpMkLst>
            <pc:docMk/>
            <pc:sldMk cId="1699880869" sldId="326"/>
            <ac:cxnSpMk id="565" creationId="{F6C33A4B-FEE5-A799-C66B-74BCD97656C1}"/>
          </ac:cxnSpMkLst>
        </pc:cxnChg>
        <pc:cxnChg chg="add mod">
          <ac:chgData name="Philippe Karan" userId="c2e8f618-9ffe-4e23-aa52-34539506ef1c" providerId="ADAL" clId="{F67F80F9-FE79-4C70-8533-044B5D4D7D0C}" dt="2024-11-07T19:51:22.206" v="6639" actId="164"/>
          <ac:cxnSpMkLst>
            <pc:docMk/>
            <pc:sldMk cId="1699880869" sldId="326"/>
            <ac:cxnSpMk id="566" creationId="{AE27EA58-B9D3-B303-5D61-58AE0FBECEDA}"/>
          </ac:cxnSpMkLst>
        </pc:cxnChg>
        <pc:cxnChg chg="mod">
          <ac:chgData name="Philippe Karan" userId="c2e8f618-9ffe-4e23-aa52-34539506ef1c" providerId="ADAL" clId="{F67F80F9-FE79-4C70-8533-044B5D4D7D0C}" dt="2024-11-07T18:53:05.475" v="5861" actId="1035"/>
          <ac:cxnSpMkLst>
            <pc:docMk/>
            <pc:sldMk cId="1699880869" sldId="326"/>
            <ac:cxnSpMk id="567" creationId="{984BC782-4E65-2F32-EE3D-5967976AD776}"/>
          </ac:cxnSpMkLst>
        </pc:cxnChg>
        <pc:cxnChg chg="add mod">
          <ac:chgData name="Philippe Karan" userId="c2e8f618-9ffe-4e23-aa52-34539506ef1c" providerId="ADAL" clId="{F67F80F9-FE79-4C70-8533-044B5D4D7D0C}" dt="2024-11-07T19:51:22.206" v="6639" actId="164"/>
          <ac:cxnSpMkLst>
            <pc:docMk/>
            <pc:sldMk cId="1699880869" sldId="326"/>
            <ac:cxnSpMk id="569" creationId="{6DF5F4A2-5407-7042-63AF-EE937E5058E6}"/>
          </ac:cxnSpMkLst>
        </pc:cxnChg>
        <pc:cxnChg chg="add mod">
          <ac:chgData name="Philippe Karan" userId="c2e8f618-9ffe-4e23-aa52-34539506ef1c" providerId="ADAL" clId="{F67F80F9-FE79-4C70-8533-044B5D4D7D0C}" dt="2024-11-07T19:51:22.206" v="6639" actId="164"/>
          <ac:cxnSpMkLst>
            <pc:docMk/>
            <pc:sldMk cId="1699880869" sldId="326"/>
            <ac:cxnSpMk id="570" creationId="{A16D49F0-DCC8-A6CA-D6BB-AD1981CD50FA}"/>
          </ac:cxnSpMkLst>
        </pc:cxnChg>
        <pc:cxnChg chg="add mod">
          <ac:chgData name="Philippe Karan" userId="c2e8f618-9ffe-4e23-aa52-34539506ef1c" providerId="ADAL" clId="{F67F80F9-FE79-4C70-8533-044B5D4D7D0C}" dt="2024-11-07T19:51:22.206" v="6639" actId="164"/>
          <ac:cxnSpMkLst>
            <pc:docMk/>
            <pc:sldMk cId="1699880869" sldId="326"/>
            <ac:cxnSpMk id="571" creationId="{46A6178F-7C70-2438-6164-F5B6E882D18F}"/>
          </ac:cxnSpMkLst>
        </pc:cxnChg>
        <pc:cxnChg chg="add mod">
          <ac:chgData name="Philippe Karan" userId="c2e8f618-9ffe-4e23-aa52-34539506ef1c" providerId="ADAL" clId="{F67F80F9-FE79-4C70-8533-044B5D4D7D0C}" dt="2024-11-07T19:51:22.206" v="6639" actId="164"/>
          <ac:cxnSpMkLst>
            <pc:docMk/>
            <pc:sldMk cId="1699880869" sldId="326"/>
            <ac:cxnSpMk id="572" creationId="{F12CFD0B-3905-BBE4-333E-0D0BF89BF5C9}"/>
          </ac:cxnSpMkLst>
        </pc:cxnChg>
        <pc:cxnChg chg="add mod">
          <ac:chgData name="Philippe Karan" userId="c2e8f618-9ffe-4e23-aa52-34539506ef1c" providerId="ADAL" clId="{F67F80F9-FE79-4C70-8533-044B5D4D7D0C}" dt="2024-11-07T19:51:33.736" v="6640" actId="164"/>
          <ac:cxnSpMkLst>
            <pc:docMk/>
            <pc:sldMk cId="1699880869" sldId="326"/>
            <ac:cxnSpMk id="573" creationId="{996EB069-227C-5E7F-4F26-044B74C8FB61}"/>
          </ac:cxnSpMkLst>
        </pc:cxnChg>
        <pc:cxnChg chg="add mod">
          <ac:chgData name="Philippe Karan" userId="c2e8f618-9ffe-4e23-aa52-34539506ef1c" providerId="ADAL" clId="{F67F80F9-FE79-4C70-8533-044B5D4D7D0C}" dt="2024-11-07T19:51:33.736" v="6640" actId="164"/>
          <ac:cxnSpMkLst>
            <pc:docMk/>
            <pc:sldMk cId="1699880869" sldId="326"/>
            <ac:cxnSpMk id="574" creationId="{4EC4F82D-B8D9-81CA-09A2-E63DC0DB7657}"/>
          </ac:cxnSpMkLst>
        </pc:cxnChg>
        <pc:cxnChg chg="add mod">
          <ac:chgData name="Philippe Karan" userId="c2e8f618-9ffe-4e23-aa52-34539506ef1c" providerId="ADAL" clId="{F67F80F9-FE79-4C70-8533-044B5D4D7D0C}" dt="2024-11-07T19:51:33.736" v="6640" actId="164"/>
          <ac:cxnSpMkLst>
            <pc:docMk/>
            <pc:sldMk cId="1699880869" sldId="326"/>
            <ac:cxnSpMk id="575" creationId="{68B94009-920B-8D0F-F77D-CC83CF80B933}"/>
          </ac:cxnSpMkLst>
        </pc:cxnChg>
        <pc:cxnChg chg="add del mod">
          <ac:chgData name="Philippe Karan" userId="c2e8f618-9ffe-4e23-aa52-34539506ef1c" providerId="ADAL" clId="{F67F80F9-FE79-4C70-8533-044B5D4D7D0C}" dt="2024-11-07T19:35:04.823" v="5975" actId="478"/>
          <ac:cxnSpMkLst>
            <pc:docMk/>
            <pc:sldMk cId="1699880869" sldId="326"/>
            <ac:cxnSpMk id="577" creationId="{2F3EFF05-793E-9E97-51F3-093BB2AD99A9}"/>
          </ac:cxnSpMkLst>
        </pc:cxnChg>
        <pc:cxnChg chg="add del mod">
          <ac:chgData name="Philippe Karan" userId="c2e8f618-9ffe-4e23-aa52-34539506ef1c" providerId="ADAL" clId="{F67F80F9-FE79-4C70-8533-044B5D4D7D0C}" dt="2024-11-07T18:53:05.475" v="5861" actId="1035"/>
          <ac:cxnSpMkLst>
            <pc:docMk/>
            <pc:sldMk cId="1699880869" sldId="326"/>
            <ac:cxnSpMk id="599" creationId="{9A22630B-F242-ED97-8CA7-24274BC17363}"/>
          </ac:cxnSpMkLst>
        </pc:cxnChg>
        <pc:cxnChg chg="add mod">
          <ac:chgData name="Philippe Karan" userId="c2e8f618-9ffe-4e23-aa52-34539506ef1c" providerId="ADAL" clId="{F67F80F9-FE79-4C70-8533-044B5D4D7D0C}" dt="2024-11-07T19:48:49.655" v="6587" actId="1037"/>
          <ac:cxnSpMkLst>
            <pc:docMk/>
            <pc:sldMk cId="1699880869" sldId="326"/>
            <ac:cxnSpMk id="600" creationId="{FF1A5122-FB32-CA4B-82C6-7714F5D79939}"/>
          </ac:cxnSpMkLst>
        </pc:cxnChg>
        <pc:cxnChg chg="mod">
          <ac:chgData name="Philippe Karan" userId="c2e8f618-9ffe-4e23-aa52-34539506ef1c" providerId="ADAL" clId="{F67F80F9-FE79-4C70-8533-044B5D4D7D0C}" dt="2024-11-07T18:53:05.475" v="5861" actId="1035"/>
          <ac:cxnSpMkLst>
            <pc:docMk/>
            <pc:sldMk cId="1699880869" sldId="326"/>
            <ac:cxnSpMk id="601" creationId="{FAF2EE98-F999-E25D-8BEB-32BE589751D6}"/>
          </ac:cxnSpMkLst>
        </pc:cxnChg>
        <pc:cxnChg chg="mod">
          <ac:chgData name="Philippe Karan" userId="c2e8f618-9ffe-4e23-aa52-34539506ef1c" providerId="ADAL" clId="{F67F80F9-FE79-4C70-8533-044B5D4D7D0C}" dt="2024-11-07T18:53:05.475" v="5861" actId="1035"/>
          <ac:cxnSpMkLst>
            <pc:docMk/>
            <pc:sldMk cId="1699880869" sldId="326"/>
            <ac:cxnSpMk id="626" creationId="{623B82FD-FDB7-3424-5D96-DCD05717A6FD}"/>
          </ac:cxnSpMkLst>
        </pc:cxnChg>
        <pc:cxnChg chg="add mod">
          <ac:chgData name="Philippe Karan" userId="c2e8f618-9ffe-4e23-aa52-34539506ef1c" providerId="ADAL" clId="{F67F80F9-FE79-4C70-8533-044B5D4D7D0C}" dt="2024-11-07T19:50:28.904" v="6635" actId="1037"/>
          <ac:cxnSpMkLst>
            <pc:docMk/>
            <pc:sldMk cId="1699880869" sldId="326"/>
            <ac:cxnSpMk id="638" creationId="{6491D67C-525D-0284-8595-5913AAC2D79F}"/>
          </ac:cxnSpMkLst>
        </pc:cxnChg>
        <pc:cxnChg chg="add mod">
          <ac:chgData name="Philippe Karan" userId="c2e8f618-9ffe-4e23-aa52-34539506ef1c" providerId="ADAL" clId="{F67F80F9-FE79-4C70-8533-044B5D4D7D0C}" dt="2024-11-07T19:50:28.904" v="6635" actId="1037"/>
          <ac:cxnSpMkLst>
            <pc:docMk/>
            <pc:sldMk cId="1699880869" sldId="326"/>
            <ac:cxnSpMk id="639" creationId="{8A2A6543-50F9-88DF-75BF-592AECFE0060}"/>
          </ac:cxnSpMkLst>
        </pc:cxnChg>
        <pc:cxnChg chg="add del mod">
          <ac:chgData name="Philippe Karan" userId="c2e8f618-9ffe-4e23-aa52-34539506ef1c" providerId="ADAL" clId="{F67F80F9-FE79-4C70-8533-044B5D4D7D0C}" dt="2024-11-07T19:35:55.304" v="6021" actId="478"/>
          <ac:cxnSpMkLst>
            <pc:docMk/>
            <pc:sldMk cId="1699880869" sldId="326"/>
            <ac:cxnSpMk id="641" creationId="{2D75FEE8-0669-82A7-3CC8-5C4615A478B3}"/>
          </ac:cxnSpMkLst>
        </pc:cxnChg>
        <pc:cxnChg chg="add mod">
          <ac:chgData name="Philippe Karan" userId="c2e8f618-9ffe-4e23-aa52-34539506ef1c" providerId="ADAL" clId="{F67F80F9-FE79-4C70-8533-044B5D4D7D0C}" dt="2024-11-07T19:50:28.904" v="6635" actId="1037"/>
          <ac:cxnSpMkLst>
            <pc:docMk/>
            <pc:sldMk cId="1699880869" sldId="326"/>
            <ac:cxnSpMk id="642" creationId="{C9E39B6D-B14E-4587-D4A3-6372944F9B0A}"/>
          </ac:cxnSpMkLst>
        </pc:cxnChg>
        <pc:cxnChg chg="add mod">
          <ac:chgData name="Philippe Karan" userId="c2e8f618-9ffe-4e23-aa52-34539506ef1c" providerId="ADAL" clId="{F67F80F9-FE79-4C70-8533-044B5D4D7D0C}" dt="2024-11-07T19:50:28.904" v="6635" actId="1037"/>
          <ac:cxnSpMkLst>
            <pc:docMk/>
            <pc:sldMk cId="1699880869" sldId="326"/>
            <ac:cxnSpMk id="648" creationId="{FA2E8C4A-A3AA-966E-647E-F248FEE2227A}"/>
          </ac:cxnSpMkLst>
        </pc:cxnChg>
        <pc:cxnChg chg="add mod">
          <ac:chgData name="Philippe Karan" userId="c2e8f618-9ffe-4e23-aa52-34539506ef1c" providerId="ADAL" clId="{F67F80F9-FE79-4C70-8533-044B5D4D7D0C}" dt="2024-11-07T19:50:28.904" v="6635" actId="1037"/>
          <ac:cxnSpMkLst>
            <pc:docMk/>
            <pc:sldMk cId="1699880869" sldId="326"/>
            <ac:cxnSpMk id="652" creationId="{B3B493AE-475B-9A6C-BFB1-7A200A49AAF5}"/>
          </ac:cxnSpMkLst>
        </pc:cxnChg>
        <pc:cxnChg chg="add mod">
          <ac:chgData name="Philippe Karan" userId="c2e8f618-9ffe-4e23-aa52-34539506ef1c" providerId="ADAL" clId="{F67F80F9-FE79-4C70-8533-044B5D4D7D0C}" dt="2024-11-07T19:50:28.904" v="6635" actId="1037"/>
          <ac:cxnSpMkLst>
            <pc:docMk/>
            <pc:sldMk cId="1699880869" sldId="326"/>
            <ac:cxnSpMk id="656" creationId="{5E4D07A6-709E-4BC6-9CB5-854B90649A71}"/>
          </ac:cxnSpMkLst>
        </pc:cxnChg>
        <pc:cxnChg chg="add del mod">
          <ac:chgData name="Philippe Karan" userId="c2e8f618-9ffe-4e23-aa52-34539506ef1c" providerId="ADAL" clId="{F67F80F9-FE79-4C70-8533-044B5D4D7D0C}" dt="2024-11-07T19:46:20.863" v="6498" actId="478"/>
          <ac:cxnSpMkLst>
            <pc:docMk/>
            <pc:sldMk cId="1699880869" sldId="326"/>
            <ac:cxnSpMk id="661" creationId="{6F839657-E3D0-31F0-DAF2-991E63AB4436}"/>
          </ac:cxnSpMkLst>
        </pc:cxnChg>
        <pc:cxnChg chg="add del mod">
          <ac:chgData name="Philippe Karan" userId="c2e8f618-9ffe-4e23-aa52-34539506ef1c" providerId="ADAL" clId="{F67F80F9-FE79-4C70-8533-044B5D4D7D0C}" dt="2024-11-07T19:49:57.462" v="6628" actId="478"/>
          <ac:cxnSpMkLst>
            <pc:docMk/>
            <pc:sldMk cId="1699880869" sldId="326"/>
            <ac:cxnSpMk id="664" creationId="{02475373-4256-B660-1ADD-2F3650E11A3B}"/>
          </ac:cxnSpMkLst>
        </pc:cxnChg>
        <pc:cxnChg chg="del mod ord topLvl">
          <ac:chgData name="Philippe Karan" userId="c2e8f618-9ffe-4e23-aa52-34539506ef1c" providerId="ADAL" clId="{F67F80F9-FE79-4C70-8533-044B5D4D7D0C}" dt="2024-11-07T18:32:25.725" v="5423" actId="478"/>
          <ac:cxnSpMkLst>
            <pc:docMk/>
            <pc:sldMk cId="1699880869" sldId="326"/>
            <ac:cxnSpMk id="691" creationId="{9C1B0BA2-B8B6-CC96-8A13-4C0D0D861ADC}"/>
          </ac:cxnSpMkLst>
        </pc:cxnChg>
        <pc:cxnChg chg="del">
          <ac:chgData name="Philippe Karan" userId="c2e8f618-9ffe-4e23-aa52-34539506ef1c" providerId="ADAL" clId="{F67F80F9-FE79-4C70-8533-044B5D4D7D0C}" dt="2024-11-07T18:30:41.340" v="5407" actId="478"/>
          <ac:cxnSpMkLst>
            <pc:docMk/>
            <pc:sldMk cId="1699880869" sldId="326"/>
            <ac:cxnSpMk id="703" creationId="{CD4DEF90-CCB0-9D84-3366-247EB433EF6E}"/>
          </ac:cxnSpMkLst>
        </pc:cxnChg>
        <pc:cxnChg chg="del">
          <ac:chgData name="Philippe Karan" userId="c2e8f618-9ffe-4e23-aa52-34539506ef1c" providerId="ADAL" clId="{F67F80F9-FE79-4C70-8533-044B5D4D7D0C}" dt="2024-11-07T18:32:08.455" v="5421" actId="478"/>
          <ac:cxnSpMkLst>
            <pc:docMk/>
            <pc:sldMk cId="1699880869" sldId="326"/>
            <ac:cxnSpMk id="724" creationId="{33F5D6B4-4405-53E2-270E-75AE882E0B0A}"/>
          </ac:cxnSpMkLst>
        </pc:cxnChg>
        <pc:cxnChg chg="del">
          <ac:chgData name="Philippe Karan" userId="c2e8f618-9ffe-4e23-aa52-34539506ef1c" providerId="ADAL" clId="{F67F80F9-FE79-4C70-8533-044B5D4D7D0C}" dt="2024-11-07T18:30:54.501" v="5410" actId="478"/>
          <ac:cxnSpMkLst>
            <pc:docMk/>
            <pc:sldMk cId="1699880869" sldId="326"/>
            <ac:cxnSpMk id="725" creationId="{639DCA22-D8B8-EC05-C4B3-620321D65E31}"/>
          </ac:cxnSpMkLst>
        </pc:cxnChg>
        <pc:cxnChg chg="mod">
          <ac:chgData name="Philippe Karan" userId="c2e8f618-9ffe-4e23-aa52-34539506ef1c" providerId="ADAL" clId="{F67F80F9-FE79-4C70-8533-044B5D4D7D0C}" dt="2024-11-07T19:51:33.736" v="6640" actId="164"/>
          <ac:cxnSpMkLst>
            <pc:docMk/>
            <pc:sldMk cId="1699880869" sldId="326"/>
            <ac:cxnSpMk id="726" creationId="{439BB4AE-2FC8-3D02-78F0-B1DB0C4A031C}"/>
          </ac:cxnSpMkLst>
        </pc:cxnChg>
        <pc:cxnChg chg="mod">
          <ac:chgData name="Philippe Karan" userId="c2e8f618-9ffe-4e23-aa52-34539506ef1c" providerId="ADAL" clId="{F67F80F9-FE79-4C70-8533-044B5D4D7D0C}" dt="2024-11-07T19:51:33.736" v="6640" actId="164"/>
          <ac:cxnSpMkLst>
            <pc:docMk/>
            <pc:sldMk cId="1699880869" sldId="326"/>
            <ac:cxnSpMk id="727" creationId="{E1672083-8195-CF0F-023C-511FE459B73E}"/>
          </ac:cxnSpMkLst>
        </pc:cxnChg>
        <pc:cxnChg chg="mod">
          <ac:chgData name="Philippe Karan" userId="c2e8f618-9ffe-4e23-aa52-34539506ef1c" providerId="ADAL" clId="{F67F80F9-FE79-4C70-8533-044B5D4D7D0C}" dt="2024-11-07T19:51:33.736" v="6640" actId="164"/>
          <ac:cxnSpMkLst>
            <pc:docMk/>
            <pc:sldMk cId="1699880869" sldId="326"/>
            <ac:cxnSpMk id="728" creationId="{32010B83-E6B0-D15F-AF71-D3D2F52AF34A}"/>
          </ac:cxnSpMkLst>
        </pc:cxnChg>
        <pc:cxnChg chg="mod">
          <ac:chgData name="Philippe Karan" userId="c2e8f618-9ffe-4e23-aa52-34539506ef1c" providerId="ADAL" clId="{F67F80F9-FE79-4C70-8533-044B5D4D7D0C}" dt="2024-11-07T19:51:33.736" v="6640" actId="164"/>
          <ac:cxnSpMkLst>
            <pc:docMk/>
            <pc:sldMk cId="1699880869" sldId="326"/>
            <ac:cxnSpMk id="729" creationId="{08DFC02C-682F-BD6A-4117-1A518E8A1510}"/>
          </ac:cxnSpMkLst>
        </pc:cxnChg>
      </pc:sldChg>
      <pc:sldChg chg="addSp delSp modSp mod ord delAnim modAnim">
        <pc:chgData name="Philippe Karan" userId="c2e8f618-9ffe-4e23-aa52-34539506ef1c" providerId="ADAL" clId="{F67F80F9-FE79-4C70-8533-044B5D4D7D0C}" dt="2024-11-07T21:12:10.217" v="7225"/>
        <pc:sldMkLst>
          <pc:docMk/>
          <pc:sldMk cId="1495621290" sldId="328"/>
        </pc:sldMkLst>
        <pc:spChg chg="mod">
          <ac:chgData name="Philippe Karan" userId="c2e8f618-9ffe-4e23-aa52-34539506ef1c" providerId="ADAL" clId="{F67F80F9-FE79-4C70-8533-044B5D4D7D0C}" dt="2024-11-07T16:34:50.695" v="4792" actId="2711"/>
          <ac:spMkLst>
            <pc:docMk/>
            <pc:sldMk cId="1495621290" sldId="328"/>
            <ac:spMk id="6" creationId="{2E816C5F-77F3-4386-B62C-816A49C96FFE}"/>
          </ac:spMkLst>
        </pc:spChg>
        <pc:spChg chg="mod">
          <ac:chgData name="Philippe Karan" userId="c2e8f618-9ffe-4e23-aa52-34539506ef1c" providerId="ADAL" clId="{F67F80F9-FE79-4C70-8533-044B5D4D7D0C}" dt="2024-11-07T16:29:58.086" v="4442"/>
          <ac:spMkLst>
            <pc:docMk/>
            <pc:sldMk cId="1495621290" sldId="328"/>
            <ac:spMk id="7" creationId="{84B0828F-4E36-CF71-BDC3-EDE5E48848EC}"/>
          </ac:spMkLst>
        </pc:spChg>
        <pc:spChg chg="mod">
          <ac:chgData name="Philippe Karan" userId="c2e8f618-9ffe-4e23-aa52-34539506ef1c" providerId="ADAL" clId="{F67F80F9-FE79-4C70-8533-044B5D4D7D0C}" dt="2024-11-07T16:29:58.086" v="4442"/>
          <ac:spMkLst>
            <pc:docMk/>
            <pc:sldMk cId="1495621290" sldId="328"/>
            <ac:spMk id="8" creationId="{E766A0B6-C4B5-E768-9A44-1B6FCBAC71C4}"/>
          </ac:spMkLst>
        </pc:spChg>
        <pc:spChg chg="del mod">
          <ac:chgData name="Philippe Karan" userId="c2e8f618-9ffe-4e23-aa52-34539506ef1c" providerId="ADAL" clId="{F67F80F9-FE79-4C70-8533-044B5D4D7D0C}" dt="2024-11-07T18:50:45.137" v="5756" actId="478"/>
          <ac:spMkLst>
            <pc:docMk/>
            <pc:sldMk cId="1495621290" sldId="328"/>
            <ac:spMk id="10" creationId="{27CAFD9C-204A-F3F2-465D-E00699122A01}"/>
          </ac:spMkLst>
        </pc:spChg>
        <pc:spChg chg="del mod">
          <ac:chgData name="Philippe Karan" userId="c2e8f618-9ffe-4e23-aa52-34539506ef1c" providerId="ADAL" clId="{F67F80F9-FE79-4C70-8533-044B5D4D7D0C}" dt="2024-11-07T16:39:28.316" v="4927" actId="478"/>
          <ac:spMkLst>
            <pc:docMk/>
            <pc:sldMk cId="1495621290" sldId="328"/>
            <ac:spMk id="11" creationId="{2354EDFA-C171-9AFC-913E-F1F902F50C0E}"/>
          </ac:spMkLst>
        </pc:spChg>
        <pc:spChg chg="add mod">
          <ac:chgData name="Philippe Karan" userId="c2e8f618-9ffe-4e23-aa52-34539506ef1c" providerId="ADAL" clId="{F67F80F9-FE79-4C70-8533-044B5D4D7D0C}" dt="2024-11-07T18:51:44.734" v="5839" actId="1035"/>
          <ac:spMkLst>
            <pc:docMk/>
            <pc:sldMk cId="1495621290" sldId="328"/>
            <ac:spMk id="13" creationId="{16AE0714-695E-1457-BFBA-920E0AC4081F}"/>
          </ac:spMkLst>
        </pc:spChg>
        <pc:spChg chg="mod">
          <ac:chgData name="Philippe Karan" userId="c2e8f618-9ffe-4e23-aa52-34539506ef1c" providerId="ADAL" clId="{F67F80F9-FE79-4C70-8533-044B5D4D7D0C}" dt="2024-11-07T16:44:00.703" v="4989" actId="1037"/>
          <ac:spMkLst>
            <pc:docMk/>
            <pc:sldMk cId="1495621290" sldId="328"/>
            <ac:spMk id="15" creationId="{3D0A53E5-7293-B569-C4B1-38DC8FED813E}"/>
          </ac:spMkLst>
        </pc:spChg>
        <pc:spChg chg="del mod">
          <ac:chgData name="Philippe Karan" userId="c2e8f618-9ffe-4e23-aa52-34539506ef1c" providerId="ADAL" clId="{F67F80F9-FE79-4C70-8533-044B5D4D7D0C}" dt="2024-11-07T16:33:53.253" v="4633" actId="478"/>
          <ac:spMkLst>
            <pc:docMk/>
            <pc:sldMk cId="1495621290" sldId="328"/>
            <ac:spMk id="16" creationId="{53E9391B-11ED-C59C-3922-21F65AC1C2EB}"/>
          </ac:spMkLst>
        </pc:spChg>
        <pc:spChg chg="mod">
          <ac:chgData name="Philippe Karan" userId="c2e8f618-9ffe-4e23-aa52-34539506ef1c" providerId="ADAL" clId="{F67F80F9-FE79-4C70-8533-044B5D4D7D0C}" dt="2024-11-07T16:44:00.703" v="4989" actId="1037"/>
          <ac:spMkLst>
            <pc:docMk/>
            <pc:sldMk cId="1495621290" sldId="328"/>
            <ac:spMk id="17" creationId="{B2BE2BB2-F4EB-6105-F83A-AD49D2419592}"/>
          </ac:spMkLst>
        </pc:spChg>
        <pc:spChg chg="add mod">
          <ac:chgData name="Philippe Karan" userId="c2e8f618-9ffe-4e23-aa52-34539506ef1c" providerId="ADAL" clId="{F67F80F9-FE79-4C70-8533-044B5D4D7D0C}" dt="2024-11-07T18:51:44.734" v="5839" actId="1035"/>
          <ac:spMkLst>
            <pc:docMk/>
            <pc:sldMk cId="1495621290" sldId="328"/>
            <ac:spMk id="20" creationId="{D04BFE50-3835-79C2-CA3A-7496E700CB11}"/>
          </ac:spMkLst>
        </pc:spChg>
        <pc:spChg chg="add del mod">
          <ac:chgData name="Philippe Karan" userId="c2e8f618-9ffe-4e23-aa52-34539506ef1c" providerId="ADAL" clId="{F67F80F9-FE79-4C70-8533-044B5D4D7D0C}" dt="2024-11-07T18:51:23.575" v="5811" actId="478"/>
          <ac:spMkLst>
            <pc:docMk/>
            <pc:sldMk cId="1495621290" sldId="328"/>
            <ac:spMk id="24" creationId="{54A11D2F-FDE6-48DA-6836-586B719F590A}"/>
          </ac:spMkLst>
        </pc:spChg>
        <pc:spChg chg="add del mod">
          <ac:chgData name="Philippe Karan" userId="c2e8f618-9ffe-4e23-aa52-34539506ef1c" providerId="ADAL" clId="{F67F80F9-FE79-4C70-8533-044B5D4D7D0C}" dt="2024-11-07T19:02:35.550" v="5882" actId="478"/>
          <ac:spMkLst>
            <pc:docMk/>
            <pc:sldMk cId="1495621290" sldId="328"/>
            <ac:spMk id="27" creationId="{F6B88105-C4C3-8469-78DB-9AD74F537C91}"/>
          </ac:spMkLst>
        </pc:spChg>
        <pc:spChg chg="add mod ord">
          <ac:chgData name="Philippe Karan" userId="c2e8f618-9ffe-4e23-aa52-34539506ef1c" providerId="ADAL" clId="{F67F80F9-FE79-4C70-8533-044B5D4D7D0C}" dt="2024-11-07T18:51:44.734" v="5839" actId="1035"/>
          <ac:spMkLst>
            <pc:docMk/>
            <pc:sldMk cId="1495621290" sldId="328"/>
            <ac:spMk id="29" creationId="{E5938F96-75F2-1A01-8AF7-4617A379ACCA}"/>
          </ac:spMkLst>
        </pc:spChg>
        <pc:spChg chg="add mod">
          <ac:chgData name="Philippe Karan" userId="c2e8f618-9ffe-4e23-aa52-34539506ef1c" providerId="ADAL" clId="{F67F80F9-FE79-4C70-8533-044B5D4D7D0C}" dt="2024-11-07T18:51:44.734" v="5839" actId="1035"/>
          <ac:spMkLst>
            <pc:docMk/>
            <pc:sldMk cId="1495621290" sldId="328"/>
            <ac:spMk id="35" creationId="{37E12219-467A-FFAA-31CA-04287AB40C4B}"/>
          </ac:spMkLst>
        </pc:spChg>
        <pc:spChg chg="add mod">
          <ac:chgData name="Philippe Karan" userId="c2e8f618-9ffe-4e23-aa52-34539506ef1c" providerId="ADAL" clId="{F67F80F9-FE79-4C70-8533-044B5D4D7D0C}" dt="2024-11-07T19:03:00.799" v="5886" actId="14100"/>
          <ac:spMkLst>
            <pc:docMk/>
            <pc:sldMk cId="1495621290" sldId="328"/>
            <ac:spMk id="36" creationId="{6A238894-2CEC-B4A3-7321-F99ADF1E5D67}"/>
          </ac:spMkLst>
        </pc:spChg>
        <pc:spChg chg="mod">
          <ac:chgData name="Philippe Karan" userId="c2e8f618-9ffe-4e23-aa52-34539506ef1c" providerId="ADAL" clId="{F67F80F9-FE79-4C70-8533-044B5D4D7D0C}" dt="2024-11-07T16:34:55.266" v="4793" actId="2711"/>
          <ac:spMkLst>
            <pc:docMk/>
            <pc:sldMk cId="1495621290" sldId="328"/>
            <ac:spMk id="309" creationId="{4BF06B02-818F-773E-AFFE-9A0CD8C49DED}"/>
          </ac:spMkLst>
        </pc:spChg>
        <pc:spChg chg="mod">
          <ac:chgData name="Philippe Karan" userId="c2e8f618-9ffe-4e23-aa52-34539506ef1c" providerId="ADAL" clId="{F67F80F9-FE79-4C70-8533-044B5D4D7D0C}" dt="2024-11-07T16:31:22.847" v="4477" actId="1036"/>
          <ac:spMkLst>
            <pc:docMk/>
            <pc:sldMk cId="1495621290" sldId="328"/>
            <ac:spMk id="597" creationId="{104E2E98-C594-7370-2F98-E47A1EB32E7C}"/>
          </ac:spMkLst>
        </pc:spChg>
        <pc:spChg chg="mod">
          <ac:chgData name="Philippe Karan" userId="c2e8f618-9ffe-4e23-aa52-34539506ef1c" providerId="ADAL" clId="{F67F80F9-FE79-4C70-8533-044B5D4D7D0C}" dt="2024-11-07T16:43:19.091" v="4966" actId="1076"/>
          <ac:spMkLst>
            <pc:docMk/>
            <pc:sldMk cId="1495621290" sldId="328"/>
            <ac:spMk id="628" creationId="{F67ABC2A-BB47-2801-2275-20E476D34A61}"/>
          </ac:spMkLst>
        </pc:spChg>
        <pc:grpChg chg="add del mod">
          <ac:chgData name="Philippe Karan" userId="c2e8f618-9ffe-4e23-aa52-34539506ef1c" providerId="ADAL" clId="{F67F80F9-FE79-4C70-8533-044B5D4D7D0C}" dt="2024-11-07T16:30:31.576" v="4445" actId="478"/>
          <ac:grpSpMkLst>
            <pc:docMk/>
            <pc:sldMk cId="1495621290" sldId="328"/>
            <ac:grpSpMk id="3" creationId="{AF8934EE-6FB6-7121-D9C9-6918037CB1B9}"/>
          </ac:grpSpMkLst>
        </pc:grpChg>
        <pc:grpChg chg="mod">
          <ac:chgData name="Philippe Karan" userId="c2e8f618-9ffe-4e23-aa52-34539506ef1c" providerId="ADAL" clId="{F67F80F9-FE79-4C70-8533-044B5D4D7D0C}" dt="2024-11-07T16:31:22.847" v="4477" actId="1036"/>
          <ac:grpSpMkLst>
            <pc:docMk/>
            <pc:sldMk cId="1495621290" sldId="328"/>
            <ac:grpSpMk id="590" creationId="{9C27E961-DB03-57CD-CEEC-746D6A0B1D07}"/>
          </ac:grpSpMkLst>
        </pc:grpChg>
        <pc:picChg chg="mod">
          <ac:chgData name="Philippe Karan" userId="c2e8f618-9ffe-4e23-aa52-34539506ef1c" providerId="ADAL" clId="{F67F80F9-FE79-4C70-8533-044B5D4D7D0C}" dt="2024-11-07T16:29:58.086" v="4442"/>
          <ac:picMkLst>
            <pc:docMk/>
            <pc:sldMk cId="1495621290" sldId="328"/>
            <ac:picMk id="5" creationId="{468D3FA4-0E3F-3D12-4182-EC08D51B22F2}"/>
          </ac:picMkLst>
        </pc:picChg>
        <pc:picChg chg="add mod ord">
          <ac:chgData name="Philippe Karan" userId="c2e8f618-9ffe-4e23-aa52-34539506ef1c" providerId="ADAL" clId="{F67F80F9-FE79-4C70-8533-044B5D4D7D0C}" dt="2024-11-07T18:26:15.635" v="5363" actId="167"/>
          <ac:picMkLst>
            <pc:docMk/>
            <pc:sldMk cId="1495621290" sldId="328"/>
            <ac:picMk id="9" creationId="{E8938C1A-DBFB-E204-7622-59C091597CE6}"/>
          </ac:picMkLst>
        </pc:picChg>
        <pc:picChg chg="add del mod">
          <ac:chgData name="Philippe Karan" userId="c2e8f618-9ffe-4e23-aa52-34539506ef1c" providerId="ADAL" clId="{F67F80F9-FE79-4C70-8533-044B5D4D7D0C}" dt="2024-11-07T19:02:48.376" v="5884" actId="478"/>
          <ac:picMkLst>
            <pc:docMk/>
            <pc:sldMk cId="1495621290" sldId="328"/>
            <ac:picMk id="28" creationId="{CEEC433B-17F1-19E0-9347-3F854F95B43C}"/>
          </ac:picMkLst>
        </pc:picChg>
        <pc:cxnChg chg="mod">
          <ac:chgData name="Philippe Karan" userId="c2e8f618-9ffe-4e23-aa52-34539506ef1c" providerId="ADAL" clId="{F67F80F9-FE79-4C70-8533-044B5D4D7D0C}" dt="2024-11-07T18:51:44.734" v="5839" actId="1035"/>
          <ac:cxnSpMkLst>
            <pc:docMk/>
            <pc:sldMk cId="1495621290" sldId="328"/>
            <ac:cxnSpMk id="12" creationId="{60FC6701-C543-0F8C-C62B-4F24CA155E01}"/>
          </ac:cxnSpMkLst>
        </pc:cxnChg>
        <pc:cxnChg chg="add mod">
          <ac:chgData name="Philippe Karan" userId="c2e8f618-9ffe-4e23-aa52-34539506ef1c" providerId="ADAL" clId="{F67F80F9-FE79-4C70-8533-044B5D4D7D0C}" dt="2024-11-07T18:51:44.734" v="5839" actId="1035"/>
          <ac:cxnSpMkLst>
            <pc:docMk/>
            <pc:sldMk cId="1495621290" sldId="328"/>
            <ac:cxnSpMk id="14" creationId="{6ACEA631-F186-1A3A-140A-6B85F97909EE}"/>
          </ac:cxnSpMkLst>
        </pc:cxnChg>
        <pc:cxnChg chg="add mod">
          <ac:chgData name="Philippe Karan" userId="c2e8f618-9ffe-4e23-aa52-34539506ef1c" providerId="ADAL" clId="{F67F80F9-FE79-4C70-8533-044B5D4D7D0C}" dt="2024-11-07T16:44:00.703" v="4989" actId="1037"/>
          <ac:cxnSpMkLst>
            <pc:docMk/>
            <pc:sldMk cId="1495621290" sldId="328"/>
            <ac:cxnSpMk id="25" creationId="{C6B9BF42-DC96-5A74-6401-A91E1294BFC9}"/>
          </ac:cxnSpMkLst>
        </pc:cxnChg>
        <pc:cxnChg chg="add del mod">
          <ac:chgData name="Philippe Karan" userId="c2e8f618-9ffe-4e23-aa52-34539506ef1c" providerId="ADAL" clId="{F67F80F9-FE79-4C70-8533-044B5D4D7D0C}" dt="2024-11-07T16:40:11.771" v="4937" actId="478"/>
          <ac:cxnSpMkLst>
            <pc:docMk/>
            <pc:sldMk cId="1495621290" sldId="328"/>
            <ac:cxnSpMk id="26" creationId="{3BBC2433-3AE9-E84E-1AC7-E9E8B6A70BC6}"/>
          </ac:cxnSpMkLst>
        </pc:cxnChg>
      </pc:sldChg>
      <pc:sldChg chg="addSp delSp modSp mod addAnim delAnim modAnim">
        <pc:chgData name="Philippe Karan" userId="c2e8f618-9ffe-4e23-aa52-34539506ef1c" providerId="ADAL" clId="{F67F80F9-FE79-4C70-8533-044B5D4D7D0C}" dt="2024-11-07T21:09:16.762" v="7215"/>
        <pc:sldMkLst>
          <pc:docMk/>
          <pc:sldMk cId="1807461901" sldId="336"/>
        </pc:sldMkLst>
        <pc:spChg chg="mod">
          <ac:chgData name="Philippe Karan" userId="c2e8f618-9ffe-4e23-aa52-34539506ef1c" providerId="ADAL" clId="{F67F80F9-FE79-4C70-8533-044B5D4D7D0C}" dt="2024-11-07T21:02:37.627" v="7142" actId="164"/>
          <ac:spMkLst>
            <pc:docMk/>
            <pc:sldMk cId="1807461901" sldId="336"/>
            <ac:spMk id="12" creationId="{4CE07D61-45D2-0D0C-AE7B-2C2E757C2102}"/>
          </ac:spMkLst>
        </pc:spChg>
        <pc:spChg chg="mod">
          <ac:chgData name="Philippe Karan" userId="c2e8f618-9ffe-4e23-aa52-34539506ef1c" providerId="ADAL" clId="{F67F80F9-FE79-4C70-8533-044B5D4D7D0C}" dt="2024-11-07T21:02:31.014" v="7141" actId="164"/>
          <ac:spMkLst>
            <pc:docMk/>
            <pc:sldMk cId="1807461901" sldId="336"/>
            <ac:spMk id="13" creationId="{0393253B-CF96-9D62-8802-6F7B45015284}"/>
          </ac:spMkLst>
        </pc:spChg>
        <pc:spChg chg="mod">
          <ac:chgData name="Philippe Karan" userId="c2e8f618-9ffe-4e23-aa52-34539506ef1c" providerId="ADAL" clId="{F67F80F9-FE79-4C70-8533-044B5D4D7D0C}" dt="2024-11-07T21:02:31.014" v="7141" actId="164"/>
          <ac:spMkLst>
            <pc:docMk/>
            <pc:sldMk cId="1807461901" sldId="336"/>
            <ac:spMk id="15" creationId="{4EED3D1A-485E-1D52-3E38-43329B4F3DD7}"/>
          </ac:spMkLst>
        </pc:spChg>
        <pc:spChg chg="mod">
          <ac:chgData name="Philippe Karan" userId="c2e8f618-9ffe-4e23-aa52-34539506ef1c" providerId="ADAL" clId="{F67F80F9-FE79-4C70-8533-044B5D4D7D0C}" dt="2024-11-07T21:02:31.014" v="7141" actId="164"/>
          <ac:spMkLst>
            <pc:docMk/>
            <pc:sldMk cId="1807461901" sldId="336"/>
            <ac:spMk id="16" creationId="{A42048E4-5659-4D4B-26F1-B017B5FD55CD}"/>
          </ac:spMkLst>
        </pc:spChg>
        <pc:spChg chg="mod">
          <ac:chgData name="Philippe Karan" userId="c2e8f618-9ffe-4e23-aa52-34539506ef1c" providerId="ADAL" clId="{F67F80F9-FE79-4C70-8533-044B5D4D7D0C}" dt="2024-11-07T21:02:31.014" v="7141" actId="164"/>
          <ac:spMkLst>
            <pc:docMk/>
            <pc:sldMk cId="1807461901" sldId="336"/>
            <ac:spMk id="20" creationId="{415566A7-A127-404D-B13A-AC351DF68BF9}"/>
          </ac:spMkLst>
        </pc:spChg>
        <pc:spChg chg="add mod">
          <ac:chgData name="Philippe Karan" userId="c2e8f618-9ffe-4e23-aa52-34539506ef1c" providerId="ADAL" clId="{F67F80F9-FE79-4C70-8533-044B5D4D7D0C}" dt="2024-11-07T21:06:02.632" v="7175" actId="1076"/>
          <ac:spMkLst>
            <pc:docMk/>
            <pc:sldMk cId="1807461901" sldId="336"/>
            <ac:spMk id="62" creationId="{01644269-7D89-0B0B-29C7-B48140066756}"/>
          </ac:spMkLst>
        </pc:spChg>
        <pc:spChg chg="del mod">
          <ac:chgData name="Philippe Karan" userId="c2e8f618-9ffe-4e23-aa52-34539506ef1c" providerId="ADAL" clId="{F67F80F9-FE79-4C70-8533-044B5D4D7D0C}" dt="2024-11-07T20:39:06.011" v="6809" actId="478"/>
          <ac:spMkLst>
            <pc:docMk/>
            <pc:sldMk cId="1807461901" sldId="336"/>
            <ac:spMk id="63" creationId="{BCFEBE05-A4E8-B6E7-5C61-D29C3E9EEB40}"/>
          </ac:spMkLst>
        </pc:spChg>
        <pc:spChg chg="mod">
          <ac:chgData name="Philippe Karan" userId="c2e8f618-9ffe-4e23-aa52-34539506ef1c" providerId="ADAL" clId="{F67F80F9-FE79-4C70-8533-044B5D4D7D0C}" dt="2024-11-07T21:02:43.024" v="7143" actId="164"/>
          <ac:spMkLst>
            <pc:docMk/>
            <pc:sldMk cId="1807461901" sldId="336"/>
            <ac:spMk id="141" creationId="{A196F359-DE1B-2685-4854-52AE0D26DB2C}"/>
          </ac:spMkLst>
        </pc:spChg>
        <pc:spChg chg="mod">
          <ac:chgData name="Philippe Karan" userId="c2e8f618-9ffe-4e23-aa52-34539506ef1c" providerId="ADAL" clId="{F67F80F9-FE79-4C70-8533-044B5D4D7D0C}" dt="2024-11-07T21:02:37.627" v="7142" actId="164"/>
          <ac:spMkLst>
            <pc:docMk/>
            <pc:sldMk cId="1807461901" sldId="336"/>
            <ac:spMk id="142" creationId="{B384A8AF-DCAE-CE8B-49F5-B169892D284F}"/>
          </ac:spMkLst>
        </pc:spChg>
        <pc:spChg chg="mod">
          <ac:chgData name="Philippe Karan" userId="c2e8f618-9ffe-4e23-aa52-34539506ef1c" providerId="ADAL" clId="{F67F80F9-FE79-4C70-8533-044B5D4D7D0C}" dt="2024-11-07T21:02:37.627" v="7142" actId="164"/>
          <ac:spMkLst>
            <pc:docMk/>
            <pc:sldMk cId="1807461901" sldId="336"/>
            <ac:spMk id="143" creationId="{9A5ADD09-7DAE-7688-0B94-D7BA5BBCBE58}"/>
          </ac:spMkLst>
        </pc:spChg>
        <pc:spChg chg="mod">
          <ac:chgData name="Philippe Karan" userId="c2e8f618-9ffe-4e23-aa52-34539506ef1c" providerId="ADAL" clId="{F67F80F9-FE79-4C70-8533-044B5D4D7D0C}" dt="2024-11-07T21:02:37.627" v="7142" actId="164"/>
          <ac:spMkLst>
            <pc:docMk/>
            <pc:sldMk cId="1807461901" sldId="336"/>
            <ac:spMk id="144" creationId="{6293BA8B-8126-1D5F-04F1-F78CA8D40740}"/>
          </ac:spMkLst>
        </pc:spChg>
        <pc:spChg chg="mod">
          <ac:chgData name="Philippe Karan" userId="c2e8f618-9ffe-4e23-aa52-34539506ef1c" providerId="ADAL" clId="{F67F80F9-FE79-4C70-8533-044B5D4D7D0C}" dt="2024-11-07T21:02:37.627" v="7142" actId="164"/>
          <ac:spMkLst>
            <pc:docMk/>
            <pc:sldMk cId="1807461901" sldId="336"/>
            <ac:spMk id="145" creationId="{8DB61B63-B1E8-68A8-0899-1984ABE8A5CA}"/>
          </ac:spMkLst>
        </pc:spChg>
        <pc:spChg chg="mod">
          <ac:chgData name="Philippe Karan" userId="c2e8f618-9ffe-4e23-aa52-34539506ef1c" providerId="ADAL" clId="{F67F80F9-FE79-4C70-8533-044B5D4D7D0C}" dt="2024-11-07T21:02:43.024" v="7143" actId="164"/>
          <ac:spMkLst>
            <pc:docMk/>
            <pc:sldMk cId="1807461901" sldId="336"/>
            <ac:spMk id="146" creationId="{A554C729-5055-9A9B-BFF8-973D9FAC69B8}"/>
          </ac:spMkLst>
        </pc:spChg>
        <pc:spChg chg="mod">
          <ac:chgData name="Philippe Karan" userId="c2e8f618-9ffe-4e23-aa52-34539506ef1c" providerId="ADAL" clId="{F67F80F9-FE79-4C70-8533-044B5D4D7D0C}" dt="2024-11-07T21:02:37.627" v="7142" actId="164"/>
          <ac:spMkLst>
            <pc:docMk/>
            <pc:sldMk cId="1807461901" sldId="336"/>
            <ac:spMk id="149" creationId="{B081995E-39EF-B4AD-D928-B88C4FF97A14}"/>
          </ac:spMkLst>
        </pc:spChg>
        <pc:spChg chg="mod">
          <ac:chgData name="Philippe Karan" userId="c2e8f618-9ffe-4e23-aa52-34539506ef1c" providerId="ADAL" clId="{F67F80F9-FE79-4C70-8533-044B5D4D7D0C}" dt="2024-11-07T21:02:37.627" v="7142" actId="164"/>
          <ac:spMkLst>
            <pc:docMk/>
            <pc:sldMk cId="1807461901" sldId="336"/>
            <ac:spMk id="150" creationId="{FEBD6810-89B2-FECD-476A-57B7915956E4}"/>
          </ac:spMkLst>
        </pc:spChg>
        <pc:spChg chg="mod">
          <ac:chgData name="Philippe Karan" userId="c2e8f618-9ffe-4e23-aa52-34539506ef1c" providerId="ADAL" clId="{F67F80F9-FE79-4C70-8533-044B5D4D7D0C}" dt="2024-11-07T21:02:31.014" v="7141" actId="164"/>
          <ac:spMkLst>
            <pc:docMk/>
            <pc:sldMk cId="1807461901" sldId="336"/>
            <ac:spMk id="151" creationId="{C360794E-126C-5233-61BF-14FF9F16EA9A}"/>
          </ac:spMkLst>
        </pc:spChg>
        <pc:spChg chg="mod">
          <ac:chgData name="Philippe Karan" userId="c2e8f618-9ffe-4e23-aa52-34539506ef1c" providerId="ADAL" clId="{F67F80F9-FE79-4C70-8533-044B5D4D7D0C}" dt="2024-11-07T21:02:31.014" v="7141" actId="164"/>
          <ac:spMkLst>
            <pc:docMk/>
            <pc:sldMk cId="1807461901" sldId="336"/>
            <ac:spMk id="152" creationId="{58924945-C691-F301-F5B6-2401DE826FAC}"/>
          </ac:spMkLst>
        </pc:spChg>
        <pc:spChg chg="mod">
          <ac:chgData name="Philippe Karan" userId="c2e8f618-9ffe-4e23-aa52-34539506ef1c" providerId="ADAL" clId="{F67F80F9-FE79-4C70-8533-044B5D4D7D0C}" dt="2024-11-07T21:02:31.014" v="7141" actId="164"/>
          <ac:spMkLst>
            <pc:docMk/>
            <pc:sldMk cId="1807461901" sldId="336"/>
            <ac:spMk id="153" creationId="{B0C1FC53-4395-8045-B51E-D262C4BBBC33}"/>
          </ac:spMkLst>
        </pc:spChg>
        <pc:spChg chg="mod">
          <ac:chgData name="Philippe Karan" userId="c2e8f618-9ffe-4e23-aa52-34539506ef1c" providerId="ADAL" clId="{F67F80F9-FE79-4C70-8533-044B5D4D7D0C}" dt="2024-11-07T21:02:31.014" v="7141" actId="164"/>
          <ac:spMkLst>
            <pc:docMk/>
            <pc:sldMk cId="1807461901" sldId="336"/>
            <ac:spMk id="154" creationId="{B3510B96-4A48-AD5D-00F5-B90F43E2771E}"/>
          </ac:spMkLst>
        </pc:spChg>
        <pc:spChg chg="mod">
          <ac:chgData name="Philippe Karan" userId="c2e8f618-9ffe-4e23-aa52-34539506ef1c" providerId="ADAL" clId="{F67F80F9-FE79-4C70-8533-044B5D4D7D0C}" dt="2024-11-07T21:02:31.014" v="7141" actId="164"/>
          <ac:spMkLst>
            <pc:docMk/>
            <pc:sldMk cId="1807461901" sldId="336"/>
            <ac:spMk id="155" creationId="{233C9E2A-55E5-38C9-FF63-6E3E608C8DBB}"/>
          </ac:spMkLst>
        </pc:spChg>
        <pc:spChg chg="mod">
          <ac:chgData name="Philippe Karan" userId="c2e8f618-9ffe-4e23-aa52-34539506ef1c" providerId="ADAL" clId="{F67F80F9-FE79-4C70-8533-044B5D4D7D0C}" dt="2024-11-07T21:02:31.014" v="7141" actId="164"/>
          <ac:spMkLst>
            <pc:docMk/>
            <pc:sldMk cId="1807461901" sldId="336"/>
            <ac:spMk id="156" creationId="{CCA15BBD-18AD-5315-205A-FBD323766FA3}"/>
          </ac:spMkLst>
        </pc:spChg>
        <pc:spChg chg="mod">
          <ac:chgData name="Philippe Karan" userId="c2e8f618-9ffe-4e23-aa52-34539506ef1c" providerId="ADAL" clId="{F67F80F9-FE79-4C70-8533-044B5D4D7D0C}" dt="2024-11-07T21:02:31.014" v="7141" actId="164"/>
          <ac:spMkLst>
            <pc:docMk/>
            <pc:sldMk cId="1807461901" sldId="336"/>
            <ac:spMk id="157" creationId="{0448F165-21F9-0227-B83F-A9255A82F5D9}"/>
          </ac:spMkLst>
        </pc:spChg>
        <pc:spChg chg="mod">
          <ac:chgData name="Philippe Karan" userId="c2e8f618-9ffe-4e23-aa52-34539506ef1c" providerId="ADAL" clId="{F67F80F9-FE79-4C70-8533-044B5D4D7D0C}" dt="2024-11-07T21:02:31.014" v="7141" actId="164"/>
          <ac:spMkLst>
            <pc:docMk/>
            <pc:sldMk cId="1807461901" sldId="336"/>
            <ac:spMk id="158" creationId="{FD636F8D-051B-2D13-122E-B32742EB1F03}"/>
          </ac:spMkLst>
        </pc:spChg>
        <pc:spChg chg="mod">
          <ac:chgData name="Philippe Karan" userId="c2e8f618-9ffe-4e23-aa52-34539506ef1c" providerId="ADAL" clId="{F67F80F9-FE79-4C70-8533-044B5D4D7D0C}" dt="2024-11-07T21:02:31.014" v="7141" actId="164"/>
          <ac:spMkLst>
            <pc:docMk/>
            <pc:sldMk cId="1807461901" sldId="336"/>
            <ac:spMk id="159" creationId="{9645E9A1-6D05-02F6-E0CD-8E608F181E23}"/>
          </ac:spMkLst>
        </pc:spChg>
        <pc:spChg chg="add mod">
          <ac:chgData name="Philippe Karan" userId="c2e8f618-9ffe-4e23-aa52-34539506ef1c" providerId="ADAL" clId="{F67F80F9-FE79-4C70-8533-044B5D4D7D0C}" dt="2024-11-07T21:02:57.848" v="7144" actId="164"/>
          <ac:spMkLst>
            <pc:docMk/>
            <pc:sldMk cId="1807461901" sldId="336"/>
            <ac:spMk id="160" creationId="{E731DC76-5F9C-D916-36E4-A8B4FEEEBA48}"/>
          </ac:spMkLst>
        </pc:spChg>
        <pc:spChg chg="mod">
          <ac:chgData name="Philippe Karan" userId="c2e8f618-9ffe-4e23-aa52-34539506ef1c" providerId="ADAL" clId="{F67F80F9-FE79-4C70-8533-044B5D4D7D0C}" dt="2024-11-07T21:02:31.014" v="7141" actId="164"/>
          <ac:spMkLst>
            <pc:docMk/>
            <pc:sldMk cId="1807461901" sldId="336"/>
            <ac:spMk id="161" creationId="{24557C52-7DD7-9DE7-F07D-DDAB8E6F1AD6}"/>
          </ac:spMkLst>
        </pc:spChg>
        <pc:spChg chg="add mod">
          <ac:chgData name="Philippe Karan" userId="c2e8f618-9ffe-4e23-aa52-34539506ef1c" providerId="ADAL" clId="{F67F80F9-FE79-4C70-8533-044B5D4D7D0C}" dt="2024-11-07T21:02:57.848" v="7144" actId="164"/>
          <ac:spMkLst>
            <pc:docMk/>
            <pc:sldMk cId="1807461901" sldId="336"/>
            <ac:spMk id="162" creationId="{A12701EE-AD40-8F20-1D8F-009613F054AD}"/>
          </ac:spMkLst>
        </pc:spChg>
        <pc:spChg chg="add mod">
          <ac:chgData name="Philippe Karan" userId="c2e8f618-9ffe-4e23-aa52-34539506ef1c" providerId="ADAL" clId="{F67F80F9-FE79-4C70-8533-044B5D4D7D0C}" dt="2024-11-07T21:02:57.848" v="7144" actId="164"/>
          <ac:spMkLst>
            <pc:docMk/>
            <pc:sldMk cId="1807461901" sldId="336"/>
            <ac:spMk id="163" creationId="{5FBBD873-F05D-E9D2-2DC7-8DF6B0BE9B6E}"/>
          </ac:spMkLst>
        </pc:spChg>
        <pc:spChg chg="mod">
          <ac:chgData name="Philippe Karan" userId="c2e8f618-9ffe-4e23-aa52-34539506ef1c" providerId="ADAL" clId="{F67F80F9-FE79-4C70-8533-044B5D4D7D0C}" dt="2024-11-07T21:02:31.014" v="7141" actId="164"/>
          <ac:spMkLst>
            <pc:docMk/>
            <pc:sldMk cId="1807461901" sldId="336"/>
            <ac:spMk id="164" creationId="{0E439C2E-A8D6-2DEF-97DC-23001C873E81}"/>
          </ac:spMkLst>
        </pc:spChg>
        <pc:spChg chg="mod">
          <ac:chgData name="Philippe Karan" userId="c2e8f618-9ffe-4e23-aa52-34539506ef1c" providerId="ADAL" clId="{F67F80F9-FE79-4C70-8533-044B5D4D7D0C}" dt="2024-11-07T21:02:31.014" v="7141" actId="164"/>
          <ac:spMkLst>
            <pc:docMk/>
            <pc:sldMk cId="1807461901" sldId="336"/>
            <ac:spMk id="165" creationId="{1AC9776D-A93B-09A0-3EBE-8095FB4E14BE}"/>
          </ac:spMkLst>
        </pc:spChg>
        <pc:spChg chg="mod">
          <ac:chgData name="Philippe Karan" userId="c2e8f618-9ffe-4e23-aa52-34539506ef1c" providerId="ADAL" clId="{F67F80F9-FE79-4C70-8533-044B5D4D7D0C}" dt="2024-11-07T21:02:31.014" v="7141" actId="164"/>
          <ac:spMkLst>
            <pc:docMk/>
            <pc:sldMk cId="1807461901" sldId="336"/>
            <ac:spMk id="166" creationId="{15AEE245-4EDD-7E63-7F72-9F463254C959}"/>
          </ac:spMkLst>
        </pc:spChg>
        <pc:spChg chg="mod">
          <ac:chgData name="Philippe Karan" userId="c2e8f618-9ffe-4e23-aa52-34539506ef1c" providerId="ADAL" clId="{F67F80F9-FE79-4C70-8533-044B5D4D7D0C}" dt="2024-11-07T21:02:31.014" v="7141" actId="164"/>
          <ac:spMkLst>
            <pc:docMk/>
            <pc:sldMk cId="1807461901" sldId="336"/>
            <ac:spMk id="167" creationId="{C3ECE86E-293D-1D4E-9A1E-7B415A744C30}"/>
          </ac:spMkLst>
        </pc:spChg>
        <pc:spChg chg="mod">
          <ac:chgData name="Philippe Karan" userId="c2e8f618-9ffe-4e23-aa52-34539506ef1c" providerId="ADAL" clId="{F67F80F9-FE79-4C70-8533-044B5D4D7D0C}" dt="2024-11-07T21:02:31.014" v="7141" actId="164"/>
          <ac:spMkLst>
            <pc:docMk/>
            <pc:sldMk cId="1807461901" sldId="336"/>
            <ac:spMk id="168" creationId="{DD46BC22-32F1-D3B7-6DF2-9561F75750C1}"/>
          </ac:spMkLst>
        </pc:spChg>
        <pc:spChg chg="mod">
          <ac:chgData name="Philippe Karan" userId="c2e8f618-9ffe-4e23-aa52-34539506ef1c" providerId="ADAL" clId="{F67F80F9-FE79-4C70-8533-044B5D4D7D0C}" dt="2024-11-07T21:02:31.014" v="7141" actId="164"/>
          <ac:spMkLst>
            <pc:docMk/>
            <pc:sldMk cId="1807461901" sldId="336"/>
            <ac:spMk id="169" creationId="{A0748540-0B4A-A6BB-C2B5-3D249671ACEC}"/>
          </ac:spMkLst>
        </pc:spChg>
        <pc:spChg chg="mod">
          <ac:chgData name="Philippe Karan" userId="c2e8f618-9ffe-4e23-aa52-34539506ef1c" providerId="ADAL" clId="{F67F80F9-FE79-4C70-8533-044B5D4D7D0C}" dt="2024-11-07T21:02:31.014" v="7141" actId="164"/>
          <ac:spMkLst>
            <pc:docMk/>
            <pc:sldMk cId="1807461901" sldId="336"/>
            <ac:spMk id="170" creationId="{C7A01B3A-DC3C-E4D0-D5B9-FB6A6273A22F}"/>
          </ac:spMkLst>
        </pc:spChg>
        <pc:spChg chg="mod">
          <ac:chgData name="Philippe Karan" userId="c2e8f618-9ffe-4e23-aa52-34539506ef1c" providerId="ADAL" clId="{F67F80F9-FE79-4C70-8533-044B5D4D7D0C}" dt="2024-11-07T21:02:31.014" v="7141" actId="164"/>
          <ac:spMkLst>
            <pc:docMk/>
            <pc:sldMk cId="1807461901" sldId="336"/>
            <ac:spMk id="171" creationId="{92736B85-F603-955C-D5A3-A26B1E415789}"/>
          </ac:spMkLst>
        </pc:spChg>
        <pc:spChg chg="mod">
          <ac:chgData name="Philippe Karan" userId="c2e8f618-9ffe-4e23-aa52-34539506ef1c" providerId="ADAL" clId="{F67F80F9-FE79-4C70-8533-044B5D4D7D0C}" dt="2024-11-07T21:02:31.014" v="7141" actId="164"/>
          <ac:spMkLst>
            <pc:docMk/>
            <pc:sldMk cId="1807461901" sldId="336"/>
            <ac:spMk id="172" creationId="{CD2CF22B-1F03-1D56-48BB-6F1D8C5ECEF1}"/>
          </ac:spMkLst>
        </pc:spChg>
        <pc:spChg chg="mod">
          <ac:chgData name="Philippe Karan" userId="c2e8f618-9ffe-4e23-aa52-34539506ef1c" providerId="ADAL" clId="{F67F80F9-FE79-4C70-8533-044B5D4D7D0C}" dt="2024-11-07T21:02:31.014" v="7141" actId="164"/>
          <ac:spMkLst>
            <pc:docMk/>
            <pc:sldMk cId="1807461901" sldId="336"/>
            <ac:spMk id="173" creationId="{5355B719-8145-DD8A-9CF2-F67B1546DFA2}"/>
          </ac:spMkLst>
        </pc:spChg>
        <pc:spChg chg="mod">
          <ac:chgData name="Philippe Karan" userId="c2e8f618-9ffe-4e23-aa52-34539506ef1c" providerId="ADAL" clId="{F67F80F9-FE79-4C70-8533-044B5D4D7D0C}" dt="2024-11-07T21:02:31.014" v="7141" actId="164"/>
          <ac:spMkLst>
            <pc:docMk/>
            <pc:sldMk cId="1807461901" sldId="336"/>
            <ac:spMk id="174" creationId="{67D6B493-1356-EFB7-9921-80F167758268}"/>
          </ac:spMkLst>
        </pc:spChg>
        <pc:spChg chg="mod">
          <ac:chgData name="Philippe Karan" userId="c2e8f618-9ffe-4e23-aa52-34539506ef1c" providerId="ADAL" clId="{F67F80F9-FE79-4C70-8533-044B5D4D7D0C}" dt="2024-11-07T21:02:31.014" v="7141" actId="164"/>
          <ac:spMkLst>
            <pc:docMk/>
            <pc:sldMk cId="1807461901" sldId="336"/>
            <ac:spMk id="175" creationId="{B7146F52-19E9-566C-C779-CD06C5A21C63}"/>
          </ac:spMkLst>
        </pc:spChg>
        <pc:spChg chg="add mod">
          <ac:chgData name="Philippe Karan" userId="c2e8f618-9ffe-4e23-aa52-34539506ef1c" providerId="ADAL" clId="{F67F80F9-FE79-4C70-8533-044B5D4D7D0C}" dt="2024-11-07T21:02:57.848" v="7144" actId="164"/>
          <ac:spMkLst>
            <pc:docMk/>
            <pc:sldMk cId="1807461901" sldId="336"/>
            <ac:spMk id="176" creationId="{C663C73F-CC92-A53F-EC80-4A86360A83AB}"/>
          </ac:spMkLst>
        </pc:spChg>
        <pc:spChg chg="add mod">
          <ac:chgData name="Philippe Karan" userId="c2e8f618-9ffe-4e23-aa52-34539506ef1c" providerId="ADAL" clId="{F67F80F9-FE79-4C70-8533-044B5D4D7D0C}" dt="2024-11-07T21:02:57.848" v="7144" actId="164"/>
          <ac:spMkLst>
            <pc:docMk/>
            <pc:sldMk cId="1807461901" sldId="336"/>
            <ac:spMk id="177" creationId="{77D3DE3C-A4E7-8CE7-FEF9-C183E36B8E8D}"/>
          </ac:spMkLst>
        </pc:spChg>
        <pc:spChg chg="add mod">
          <ac:chgData name="Philippe Karan" userId="c2e8f618-9ffe-4e23-aa52-34539506ef1c" providerId="ADAL" clId="{F67F80F9-FE79-4C70-8533-044B5D4D7D0C}" dt="2024-11-07T21:02:57.848" v="7144" actId="164"/>
          <ac:spMkLst>
            <pc:docMk/>
            <pc:sldMk cId="1807461901" sldId="336"/>
            <ac:spMk id="178" creationId="{CCDD9D7E-E6E3-FAFE-F15A-8EB8ED7F55EC}"/>
          </ac:spMkLst>
        </pc:spChg>
        <pc:spChg chg="add mod">
          <ac:chgData name="Philippe Karan" userId="c2e8f618-9ffe-4e23-aa52-34539506ef1c" providerId="ADAL" clId="{F67F80F9-FE79-4C70-8533-044B5D4D7D0C}" dt="2024-11-07T21:02:57.848" v="7144" actId="164"/>
          <ac:spMkLst>
            <pc:docMk/>
            <pc:sldMk cId="1807461901" sldId="336"/>
            <ac:spMk id="179" creationId="{91ED8D04-207D-3AA7-20E7-AE15A19A1760}"/>
          </ac:spMkLst>
        </pc:spChg>
        <pc:spChg chg="add mod">
          <ac:chgData name="Philippe Karan" userId="c2e8f618-9ffe-4e23-aa52-34539506ef1c" providerId="ADAL" clId="{F67F80F9-FE79-4C70-8533-044B5D4D7D0C}" dt="2024-11-07T21:02:57.848" v="7144" actId="164"/>
          <ac:spMkLst>
            <pc:docMk/>
            <pc:sldMk cId="1807461901" sldId="336"/>
            <ac:spMk id="180" creationId="{522E11A0-05A6-B6AD-C23D-F6D8816E5DDA}"/>
          </ac:spMkLst>
        </pc:spChg>
        <pc:spChg chg="add mod">
          <ac:chgData name="Philippe Karan" userId="c2e8f618-9ffe-4e23-aa52-34539506ef1c" providerId="ADAL" clId="{F67F80F9-FE79-4C70-8533-044B5D4D7D0C}" dt="2024-11-07T21:02:57.848" v="7144" actId="164"/>
          <ac:spMkLst>
            <pc:docMk/>
            <pc:sldMk cId="1807461901" sldId="336"/>
            <ac:spMk id="181" creationId="{8027E9E8-61A4-894A-9B3E-71E1999056FD}"/>
          </ac:spMkLst>
        </pc:spChg>
        <pc:spChg chg="add mod">
          <ac:chgData name="Philippe Karan" userId="c2e8f618-9ffe-4e23-aa52-34539506ef1c" providerId="ADAL" clId="{F67F80F9-FE79-4C70-8533-044B5D4D7D0C}" dt="2024-11-07T21:02:57.848" v="7144" actId="164"/>
          <ac:spMkLst>
            <pc:docMk/>
            <pc:sldMk cId="1807461901" sldId="336"/>
            <ac:spMk id="182" creationId="{F4FDECA6-C5DE-6BD9-E21A-7CF959D09B5C}"/>
          </ac:spMkLst>
        </pc:spChg>
        <pc:spChg chg="mod">
          <ac:chgData name="Philippe Karan" userId="c2e8f618-9ffe-4e23-aa52-34539506ef1c" providerId="ADAL" clId="{F67F80F9-FE79-4C70-8533-044B5D4D7D0C}" dt="2024-11-07T21:02:31.014" v="7141" actId="164"/>
          <ac:spMkLst>
            <pc:docMk/>
            <pc:sldMk cId="1807461901" sldId="336"/>
            <ac:spMk id="183" creationId="{77006B30-3F77-440C-0906-38A1E497979A}"/>
          </ac:spMkLst>
        </pc:spChg>
        <pc:spChg chg="mod">
          <ac:chgData name="Philippe Karan" userId="c2e8f618-9ffe-4e23-aa52-34539506ef1c" providerId="ADAL" clId="{F67F80F9-FE79-4C70-8533-044B5D4D7D0C}" dt="2024-11-07T21:02:31.014" v="7141" actId="164"/>
          <ac:spMkLst>
            <pc:docMk/>
            <pc:sldMk cId="1807461901" sldId="336"/>
            <ac:spMk id="184" creationId="{84B178C8-DBFC-E4DE-C42B-C929ECDD95E6}"/>
          </ac:spMkLst>
        </pc:spChg>
        <pc:spChg chg="mod">
          <ac:chgData name="Philippe Karan" userId="c2e8f618-9ffe-4e23-aa52-34539506ef1c" providerId="ADAL" clId="{F67F80F9-FE79-4C70-8533-044B5D4D7D0C}" dt="2024-11-07T21:02:31.014" v="7141" actId="164"/>
          <ac:spMkLst>
            <pc:docMk/>
            <pc:sldMk cId="1807461901" sldId="336"/>
            <ac:spMk id="185" creationId="{C0659AC6-A189-FABC-2CAB-AC5382F77E61}"/>
          </ac:spMkLst>
        </pc:spChg>
        <pc:spChg chg="mod">
          <ac:chgData name="Philippe Karan" userId="c2e8f618-9ffe-4e23-aa52-34539506ef1c" providerId="ADAL" clId="{F67F80F9-FE79-4C70-8533-044B5D4D7D0C}" dt="2024-11-07T21:02:31.014" v="7141" actId="164"/>
          <ac:spMkLst>
            <pc:docMk/>
            <pc:sldMk cId="1807461901" sldId="336"/>
            <ac:spMk id="186" creationId="{91D5F85A-9FB6-37FE-9A18-84F9A86F7FE0}"/>
          </ac:spMkLst>
        </pc:spChg>
        <pc:spChg chg="mod">
          <ac:chgData name="Philippe Karan" userId="c2e8f618-9ffe-4e23-aa52-34539506ef1c" providerId="ADAL" clId="{F67F80F9-FE79-4C70-8533-044B5D4D7D0C}" dt="2024-11-07T21:02:31.014" v="7141" actId="164"/>
          <ac:spMkLst>
            <pc:docMk/>
            <pc:sldMk cId="1807461901" sldId="336"/>
            <ac:spMk id="187" creationId="{2BC91130-B29C-99F5-D508-B69774E4C327}"/>
          </ac:spMkLst>
        </pc:spChg>
        <pc:spChg chg="add mod">
          <ac:chgData name="Philippe Karan" userId="c2e8f618-9ffe-4e23-aa52-34539506ef1c" providerId="ADAL" clId="{F67F80F9-FE79-4C70-8533-044B5D4D7D0C}" dt="2024-11-07T21:02:57.848" v="7144" actId="164"/>
          <ac:spMkLst>
            <pc:docMk/>
            <pc:sldMk cId="1807461901" sldId="336"/>
            <ac:spMk id="188" creationId="{DF1A6B26-D85F-B127-11E4-B56A054F0F3B}"/>
          </ac:spMkLst>
        </pc:spChg>
        <pc:spChg chg="mod">
          <ac:chgData name="Philippe Karan" userId="c2e8f618-9ffe-4e23-aa52-34539506ef1c" providerId="ADAL" clId="{F67F80F9-FE79-4C70-8533-044B5D4D7D0C}" dt="2024-11-07T21:02:31.014" v="7141" actId="164"/>
          <ac:spMkLst>
            <pc:docMk/>
            <pc:sldMk cId="1807461901" sldId="336"/>
            <ac:spMk id="189" creationId="{71D108EB-B1D4-6A68-68D0-549C875C3F4B}"/>
          </ac:spMkLst>
        </pc:spChg>
        <pc:spChg chg="mod">
          <ac:chgData name="Philippe Karan" userId="c2e8f618-9ffe-4e23-aa52-34539506ef1c" providerId="ADAL" clId="{F67F80F9-FE79-4C70-8533-044B5D4D7D0C}" dt="2024-11-07T21:02:31.014" v="7141" actId="164"/>
          <ac:spMkLst>
            <pc:docMk/>
            <pc:sldMk cId="1807461901" sldId="336"/>
            <ac:spMk id="190" creationId="{D7728BD8-48B1-7905-B0B2-775344E79E0B}"/>
          </ac:spMkLst>
        </pc:spChg>
        <pc:spChg chg="add mod">
          <ac:chgData name="Philippe Karan" userId="c2e8f618-9ffe-4e23-aa52-34539506ef1c" providerId="ADAL" clId="{F67F80F9-FE79-4C70-8533-044B5D4D7D0C}" dt="2024-11-07T21:02:57.848" v="7144" actId="164"/>
          <ac:spMkLst>
            <pc:docMk/>
            <pc:sldMk cId="1807461901" sldId="336"/>
            <ac:spMk id="191" creationId="{062E623D-3097-998C-38E4-F164EAF680FD}"/>
          </ac:spMkLst>
        </pc:spChg>
        <pc:spChg chg="add mod">
          <ac:chgData name="Philippe Karan" userId="c2e8f618-9ffe-4e23-aa52-34539506ef1c" providerId="ADAL" clId="{F67F80F9-FE79-4C70-8533-044B5D4D7D0C}" dt="2024-11-07T21:02:57.848" v="7144" actId="164"/>
          <ac:spMkLst>
            <pc:docMk/>
            <pc:sldMk cId="1807461901" sldId="336"/>
            <ac:spMk id="516" creationId="{4A3D223B-1325-A783-C62F-E691DCBE6653}"/>
          </ac:spMkLst>
        </pc:spChg>
        <pc:spChg chg="add del mod">
          <ac:chgData name="Philippe Karan" userId="c2e8f618-9ffe-4e23-aa52-34539506ef1c" providerId="ADAL" clId="{F67F80F9-FE79-4C70-8533-044B5D4D7D0C}" dt="2024-11-07T20:47:15.138" v="6820" actId="478"/>
          <ac:spMkLst>
            <pc:docMk/>
            <pc:sldMk cId="1807461901" sldId="336"/>
            <ac:spMk id="517" creationId="{A90AA57F-A0F0-30BA-626F-8E51BB3D9C7F}"/>
          </ac:spMkLst>
        </pc:spChg>
        <pc:spChg chg="add mod">
          <ac:chgData name="Philippe Karan" userId="c2e8f618-9ffe-4e23-aa52-34539506ef1c" providerId="ADAL" clId="{F67F80F9-FE79-4C70-8533-044B5D4D7D0C}" dt="2024-11-07T21:02:57.848" v="7144" actId="164"/>
          <ac:spMkLst>
            <pc:docMk/>
            <pc:sldMk cId="1807461901" sldId="336"/>
            <ac:spMk id="519" creationId="{11D1F39A-5081-84F6-45A7-360F4088A5CC}"/>
          </ac:spMkLst>
        </pc:spChg>
        <pc:spChg chg="add mod">
          <ac:chgData name="Philippe Karan" userId="c2e8f618-9ffe-4e23-aa52-34539506ef1c" providerId="ADAL" clId="{F67F80F9-FE79-4C70-8533-044B5D4D7D0C}" dt="2024-11-07T21:02:57.848" v="7144" actId="164"/>
          <ac:spMkLst>
            <pc:docMk/>
            <pc:sldMk cId="1807461901" sldId="336"/>
            <ac:spMk id="525" creationId="{174A11C1-0070-44CA-2891-C69FED907AB8}"/>
          </ac:spMkLst>
        </pc:spChg>
        <pc:spChg chg="add mod">
          <ac:chgData name="Philippe Karan" userId="c2e8f618-9ffe-4e23-aa52-34539506ef1c" providerId="ADAL" clId="{F67F80F9-FE79-4C70-8533-044B5D4D7D0C}" dt="2024-11-07T21:02:57.848" v="7144" actId="164"/>
          <ac:spMkLst>
            <pc:docMk/>
            <pc:sldMk cId="1807461901" sldId="336"/>
            <ac:spMk id="526" creationId="{EA500B81-1693-F7C1-9DB9-8708300D853A}"/>
          </ac:spMkLst>
        </pc:spChg>
        <pc:spChg chg="add mod">
          <ac:chgData name="Philippe Karan" userId="c2e8f618-9ffe-4e23-aa52-34539506ef1c" providerId="ADAL" clId="{F67F80F9-FE79-4C70-8533-044B5D4D7D0C}" dt="2024-11-07T21:02:57.848" v="7144" actId="164"/>
          <ac:spMkLst>
            <pc:docMk/>
            <pc:sldMk cId="1807461901" sldId="336"/>
            <ac:spMk id="527" creationId="{721D869E-6E36-B355-A239-E06D4D5E968D}"/>
          </ac:spMkLst>
        </pc:spChg>
        <pc:spChg chg="add mod">
          <ac:chgData name="Philippe Karan" userId="c2e8f618-9ffe-4e23-aa52-34539506ef1c" providerId="ADAL" clId="{F67F80F9-FE79-4C70-8533-044B5D4D7D0C}" dt="2024-11-07T21:02:57.848" v="7144" actId="164"/>
          <ac:spMkLst>
            <pc:docMk/>
            <pc:sldMk cId="1807461901" sldId="336"/>
            <ac:spMk id="528" creationId="{710AD97A-05CF-0C6A-92E1-ADDC989A9C85}"/>
          </ac:spMkLst>
        </pc:spChg>
        <pc:spChg chg="add mod">
          <ac:chgData name="Philippe Karan" userId="c2e8f618-9ffe-4e23-aa52-34539506ef1c" providerId="ADAL" clId="{F67F80F9-FE79-4C70-8533-044B5D4D7D0C}" dt="2024-11-07T21:02:57.848" v="7144" actId="164"/>
          <ac:spMkLst>
            <pc:docMk/>
            <pc:sldMk cId="1807461901" sldId="336"/>
            <ac:spMk id="533" creationId="{EA35C470-CD3C-B271-0BDF-55BD924DD30B}"/>
          </ac:spMkLst>
        </pc:spChg>
        <pc:spChg chg="add del mod">
          <ac:chgData name="Philippe Karan" userId="c2e8f618-9ffe-4e23-aa52-34539506ef1c" providerId="ADAL" clId="{F67F80F9-FE79-4C70-8533-044B5D4D7D0C}" dt="2024-11-07T20:46:51.306" v="6817" actId="478"/>
          <ac:spMkLst>
            <pc:docMk/>
            <pc:sldMk cId="1807461901" sldId="336"/>
            <ac:spMk id="538" creationId="{EB864314-BBCF-245B-BE35-4B0EB1E51259}"/>
          </ac:spMkLst>
        </pc:spChg>
        <pc:spChg chg="add mod">
          <ac:chgData name="Philippe Karan" userId="c2e8f618-9ffe-4e23-aa52-34539506ef1c" providerId="ADAL" clId="{F67F80F9-FE79-4C70-8533-044B5D4D7D0C}" dt="2024-11-07T21:02:57.848" v="7144" actId="164"/>
          <ac:spMkLst>
            <pc:docMk/>
            <pc:sldMk cId="1807461901" sldId="336"/>
            <ac:spMk id="544" creationId="{10B63B57-6BA5-0D22-AF0F-D20169DFC6B5}"/>
          </ac:spMkLst>
        </pc:spChg>
        <pc:spChg chg="add mod">
          <ac:chgData name="Philippe Karan" userId="c2e8f618-9ffe-4e23-aa52-34539506ef1c" providerId="ADAL" clId="{F67F80F9-FE79-4C70-8533-044B5D4D7D0C}" dt="2024-11-07T21:02:57.848" v="7144" actId="164"/>
          <ac:spMkLst>
            <pc:docMk/>
            <pc:sldMk cId="1807461901" sldId="336"/>
            <ac:spMk id="548" creationId="{75F9ACBF-1D3E-4635-F877-7255456515F4}"/>
          </ac:spMkLst>
        </pc:spChg>
        <pc:spChg chg="add mod">
          <ac:chgData name="Philippe Karan" userId="c2e8f618-9ffe-4e23-aa52-34539506ef1c" providerId="ADAL" clId="{F67F80F9-FE79-4C70-8533-044B5D4D7D0C}" dt="2024-11-07T21:02:57.848" v="7144" actId="164"/>
          <ac:spMkLst>
            <pc:docMk/>
            <pc:sldMk cId="1807461901" sldId="336"/>
            <ac:spMk id="549" creationId="{E8F24E24-AC8E-C62A-E3D5-60AC4993E44A}"/>
          </ac:spMkLst>
        </pc:spChg>
        <pc:spChg chg="add mod">
          <ac:chgData name="Philippe Karan" userId="c2e8f618-9ffe-4e23-aa52-34539506ef1c" providerId="ADAL" clId="{F67F80F9-FE79-4C70-8533-044B5D4D7D0C}" dt="2024-11-07T21:02:57.848" v="7144" actId="164"/>
          <ac:spMkLst>
            <pc:docMk/>
            <pc:sldMk cId="1807461901" sldId="336"/>
            <ac:spMk id="550" creationId="{6B540ADF-558E-A8D6-150E-84BDFF60986F}"/>
          </ac:spMkLst>
        </pc:spChg>
        <pc:spChg chg="add mod">
          <ac:chgData name="Philippe Karan" userId="c2e8f618-9ffe-4e23-aa52-34539506ef1c" providerId="ADAL" clId="{F67F80F9-FE79-4C70-8533-044B5D4D7D0C}" dt="2024-11-07T21:02:57.848" v="7144" actId="164"/>
          <ac:spMkLst>
            <pc:docMk/>
            <pc:sldMk cId="1807461901" sldId="336"/>
            <ac:spMk id="551" creationId="{67BA6A36-2CE2-EF93-ADCB-FB9709298524}"/>
          </ac:spMkLst>
        </pc:spChg>
        <pc:spChg chg="add mod">
          <ac:chgData name="Philippe Karan" userId="c2e8f618-9ffe-4e23-aa52-34539506ef1c" providerId="ADAL" clId="{F67F80F9-FE79-4C70-8533-044B5D4D7D0C}" dt="2024-11-07T21:02:57.848" v="7144" actId="164"/>
          <ac:spMkLst>
            <pc:docMk/>
            <pc:sldMk cId="1807461901" sldId="336"/>
            <ac:spMk id="552" creationId="{4CE478F7-2FD0-28B9-DF32-30626FA8B237}"/>
          </ac:spMkLst>
        </pc:spChg>
        <pc:spChg chg="add mod">
          <ac:chgData name="Philippe Karan" userId="c2e8f618-9ffe-4e23-aa52-34539506ef1c" providerId="ADAL" clId="{F67F80F9-FE79-4C70-8533-044B5D4D7D0C}" dt="2024-11-07T21:02:57.848" v="7144" actId="164"/>
          <ac:spMkLst>
            <pc:docMk/>
            <pc:sldMk cId="1807461901" sldId="336"/>
            <ac:spMk id="553" creationId="{68FA8953-8E11-2310-42CA-9C51DF41797D}"/>
          </ac:spMkLst>
        </pc:spChg>
        <pc:spChg chg="add mod">
          <ac:chgData name="Philippe Karan" userId="c2e8f618-9ffe-4e23-aa52-34539506ef1c" providerId="ADAL" clId="{F67F80F9-FE79-4C70-8533-044B5D4D7D0C}" dt="2024-11-07T21:02:57.848" v="7144" actId="164"/>
          <ac:spMkLst>
            <pc:docMk/>
            <pc:sldMk cId="1807461901" sldId="336"/>
            <ac:spMk id="554" creationId="{54553820-5F77-5C71-337A-651C658268A9}"/>
          </ac:spMkLst>
        </pc:spChg>
        <pc:spChg chg="add mod">
          <ac:chgData name="Philippe Karan" userId="c2e8f618-9ffe-4e23-aa52-34539506ef1c" providerId="ADAL" clId="{F67F80F9-FE79-4C70-8533-044B5D4D7D0C}" dt="2024-11-07T21:02:57.848" v="7144" actId="164"/>
          <ac:spMkLst>
            <pc:docMk/>
            <pc:sldMk cId="1807461901" sldId="336"/>
            <ac:spMk id="555" creationId="{3A78861E-3C1D-4629-FB98-8D1017244BA9}"/>
          </ac:spMkLst>
        </pc:spChg>
        <pc:spChg chg="add mod">
          <ac:chgData name="Philippe Karan" userId="c2e8f618-9ffe-4e23-aa52-34539506ef1c" providerId="ADAL" clId="{F67F80F9-FE79-4C70-8533-044B5D4D7D0C}" dt="2024-11-07T21:02:57.848" v="7144" actId="164"/>
          <ac:spMkLst>
            <pc:docMk/>
            <pc:sldMk cId="1807461901" sldId="336"/>
            <ac:spMk id="556" creationId="{A8BB7C24-CB5C-3350-D4ED-B762A78620A0}"/>
          </ac:spMkLst>
        </pc:spChg>
        <pc:spChg chg="add mod">
          <ac:chgData name="Philippe Karan" userId="c2e8f618-9ffe-4e23-aa52-34539506ef1c" providerId="ADAL" clId="{F67F80F9-FE79-4C70-8533-044B5D4D7D0C}" dt="2024-11-07T21:02:57.848" v="7144" actId="164"/>
          <ac:spMkLst>
            <pc:docMk/>
            <pc:sldMk cId="1807461901" sldId="336"/>
            <ac:spMk id="557" creationId="{A0E90CBC-94DC-F90A-899E-0B15C56612A9}"/>
          </ac:spMkLst>
        </pc:spChg>
        <pc:spChg chg="add mod">
          <ac:chgData name="Philippe Karan" userId="c2e8f618-9ffe-4e23-aa52-34539506ef1c" providerId="ADAL" clId="{F67F80F9-FE79-4C70-8533-044B5D4D7D0C}" dt="2024-11-07T21:02:57.848" v="7144" actId="164"/>
          <ac:spMkLst>
            <pc:docMk/>
            <pc:sldMk cId="1807461901" sldId="336"/>
            <ac:spMk id="558" creationId="{18E26142-D8A6-4FD7-732C-D4D1467A0DE0}"/>
          </ac:spMkLst>
        </pc:spChg>
        <pc:spChg chg="add mod">
          <ac:chgData name="Philippe Karan" userId="c2e8f618-9ffe-4e23-aa52-34539506ef1c" providerId="ADAL" clId="{F67F80F9-FE79-4C70-8533-044B5D4D7D0C}" dt="2024-11-07T21:02:57.848" v="7144" actId="164"/>
          <ac:spMkLst>
            <pc:docMk/>
            <pc:sldMk cId="1807461901" sldId="336"/>
            <ac:spMk id="559" creationId="{DD2444EC-6F59-19F9-89CB-C04F61590C87}"/>
          </ac:spMkLst>
        </pc:spChg>
        <pc:spChg chg="add mod">
          <ac:chgData name="Philippe Karan" userId="c2e8f618-9ffe-4e23-aa52-34539506ef1c" providerId="ADAL" clId="{F67F80F9-FE79-4C70-8533-044B5D4D7D0C}" dt="2024-11-07T21:02:57.848" v="7144" actId="164"/>
          <ac:spMkLst>
            <pc:docMk/>
            <pc:sldMk cId="1807461901" sldId="336"/>
            <ac:spMk id="560" creationId="{E0B09414-E82F-E06E-BB84-EB9A9428C427}"/>
          </ac:spMkLst>
        </pc:spChg>
        <pc:spChg chg="add mod">
          <ac:chgData name="Philippe Karan" userId="c2e8f618-9ffe-4e23-aa52-34539506ef1c" providerId="ADAL" clId="{F67F80F9-FE79-4C70-8533-044B5D4D7D0C}" dt="2024-11-07T21:02:57.848" v="7144" actId="164"/>
          <ac:spMkLst>
            <pc:docMk/>
            <pc:sldMk cId="1807461901" sldId="336"/>
            <ac:spMk id="561" creationId="{197F44EA-6FF8-50B0-12DD-A6B27DB98AA9}"/>
          </ac:spMkLst>
        </pc:spChg>
        <pc:spChg chg="add mod">
          <ac:chgData name="Philippe Karan" userId="c2e8f618-9ffe-4e23-aa52-34539506ef1c" providerId="ADAL" clId="{F67F80F9-FE79-4C70-8533-044B5D4D7D0C}" dt="2024-11-07T21:02:57.848" v="7144" actId="164"/>
          <ac:spMkLst>
            <pc:docMk/>
            <pc:sldMk cId="1807461901" sldId="336"/>
            <ac:spMk id="562" creationId="{BDE37E94-B058-E4BB-FDA3-C725E5830D30}"/>
          </ac:spMkLst>
        </pc:spChg>
        <pc:spChg chg="add mod">
          <ac:chgData name="Philippe Karan" userId="c2e8f618-9ffe-4e23-aa52-34539506ef1c" providerId="ADAL" clId="{F67F80F9-FE79-4C70-8533-044B5D4D7D0C}" dt="2024-11-07T21:02:57.848" v="7144" actId="164"/>
          <ac:spMkLst>
            <pc:docMk/>
            <pc:sldMk cId="1807461901" sldId="336"/>
            <ac:spMk id="563" creationId="{DB947A3E-FE7D-D8B5-DC7A-AFBF373B8DE1}"/>
          </ac:spMkLst>
        </pc:spChg>
        <pc:spChg chg="add mod">
          <ac:chgData name="Philippe Karan" userId="c2e8f618-9ffe-4e23-aa52-34539506ef1c" providerId="ADAL" clId="{F67F80F9-FE79-4C70-8533-044B5D4D7D0C}" dt="2024-11-07T21:02:57.848" v="7144" actId="164"/>
          <ac:spMkLst>
            <pc:docMk/>
            <pc:sldMk cId="1807461901" sldId="336"/>
            <ac:spMk id="564" creationId="{C6519098-2E89-0907-FC7D-7875A1EB3300}"/>
          </ac:spMkLst>
        </pc:spChg>
        <pc:spChg chg="add mod">
          <ac:chgData name="Philippe Karan" userId="c2e8f618-9ffe-4e23-aa52-34539506ef1c" providerId="ADAL" clId="{F67F80F9-FE79-4C70-8533-044B5D4D7D0C}" dt="2024-11-07T21:02:57.848" v="7144" actId="164"/>
          <ac:spMkLst>
            <pc:docMk/>
            <pc:sldMk cId="1807461901" sldId="336"/>
            <ac:spMk id="565" creationId="{8C5A0717-4E03-4A0A-A1EF-AE4C9F8BA6C3}"/>
          </ac:spMkLst>
        </pc:spChg>
        <pc:spChg chg="add mod">
          <ac:chgData name="Philippe Karan" userId="c2e8f618-9ffe-4e23-aa52-34539506ef1c" providerId="ADAL" clId="{F67F80F9-FE79-4C70-8533-044B5D4D7D0C}" dt="2024-11-07T21:02:57.848" v="7144" actId="164"/>
          <ac:spMkLst>
            <pc:docMk/>
            <pc:sldMk cId="1807461901" sldId="336"/>
            <ac:spMk id="566" creationId="{AD4CCA62-1A76-3303-BF7F-1D4B406C22CE}"/>
          </ac:spMkLst>
        </pc:spChg>
        <pc:spChg chg="add mod">
          <ac:chgData name="Philippe Karan" userId="c2e8f618-9ffe-4e23-aa52-34539506ef1c" providerId="ADAL" clId="{F67F80F9-FE79-4C70-8533-044B5D4D7D0C}" dt="2024-11-07T21:02:57.848" v="7144" actId="164"/>
          <ac:spMkLst>
            <pc:docMk/>
            <pc:sldMk cId="1807461901" sldId="336"/>
            <ac:spMk id="569" creationId="{918AB9B0-4836-5101-F0BD-6DA7052B7665}"/>
          </ac:spMkLst>
        </pc:spChg>
        <pc:spChg chg="add mod">
          <ac:chgData name="Philippe Karan" userId="c2e8f618-9ffe-4e23-aa52-34539506ef1c" providerId="ADAL" clId="{F67F80F9-FE79-4C70-8533-044B5D4D7D0C}" dt="2024-11-07T21:02:57.848" v="7144" actId="164"/>
          <ac:spMkLst>
            <pc:docMk/>
            <pc:sldMk cId="1807461901" sldId="336"/>
            <ac:spMk id="570" creationId="{FCD35CF9-FBA8-5FD4-3F11-E727EC0EF46E}"/>
          </ac:spMkLst>
        </pc:spChg>
        <pc:spChg chg="add mod">
          <ac:chgData name="Philippe Karan" userId="c2e8f618-9ffe-4e23-aa52-34539506ef1c" providerId="ADAL" clId="{F67F80F9-FE79-4C70-8533-044B5D4D7D0C}" dt="2024-11-07T21:02:57.848" v="7144" actId="164"/>
          <ac:spMkLst>
            <pc:docMk/>
            <pc:sldMk cId="1807461901" sldId="336"/>
            <ac:spMk id="571" creationId="{9DD3088C-5866-77E9-A755-3C1BC68FFAF3}"/>
          </ac:spMkLst>
        </pc:spChg>
        <pc:spChg chg="add mod">
          <ac:chgData name="Philippe Karan" userId="c2e8f618-9ffe-4e23-aa52-34539506ef1c" providerId="ADAL" clId="{F67F80F9-FE79-4C70-8533-044B5D4D7D0C}" dt="2024-11-07T21:02:57.848" v="7144" actId="164"/>
          <ac:spMkLst>
            <pc:docMk/>
            <pc:sldMk cId="1807461901" sldId="336"/>
            <ac:spMk id="573" creationId="{329A7AAD-C142-4FDA-61C8-17E539640355}"/>
          </ac:spMkLst>
        </pc:spChg>
        <pc:spChg chg="add mod">
          <ac:chgData name="Philippe Karan" userId="c2e8f618-9ffe-4e23-aa52-34539506ef1c" providerId="ADAL" clId="{F67F80F9-FE79-4C70-8533-044B5D4D7D0C}" dt="2024-11-07T21:02:57.848" v="7144" actId="164"/>
          <ac:spMkLst>
            <pc:docMk/>
            <pc:sldMk cId="1807461901" sldId="336"/>
            <ac:spMk id="574" creationId="{EEC9ED4F-17A3-C9EF-45FB-969D05A52596}"/>
          </ac:spMkLst>
        </pc:spChg>
        <pc:spChg chg="add mod">
          <ac:chgData name="Philippe Karan" userId="c2e8f618-9ffe-4e23-aa52-34539506ef1c" providerId="ADAL" clId="{F67F80F9-FE79-4C70-8533-044B5D4D7D0C}" dt="2024-11-07T21:02:57.848" v="7144" actId="164"/>
          <ac:spMkLst>
            <pc:docMk/>
            <pc:sldMk cId="1807461901" sldId="336"/>
            <ac:spMk id="575" creationId="{FD5E7173-9ACC-9314-3E82-A9046695D761}"/>
          </ac:spMkLst>
        </pc:spChg>
        <pc:spChg chg="add mod">
          <ac:chgData name="Philippe Karan" userId="c2e8f618-9ffe-4e23-aa52-34539506ef1c" providerId="ADAL" clId="{F67F80F9-FE79-4C70-8533-044B5D4D7D0C}" dt="2024-11-07T21:02:57.848" v="7144" actId="164"/>
          <ac:spMkLst>
            <pc:docMk/>
            <pc:sldMk cId="1807461901" sldId="336"/>
            <ac:spMk id="576" creationId="{5F3F4857-AD43-49CE-5A9F-4C489EBE8DDA}"/>
          </ac:spMkLst>
        </pc:spChg>
        <pc:spChg chg="add mod">
          <ac:chgData name="Philippe Karan" userId="c2e8f618-9ffe-4e23-aa52-34539506ef1c" providerId="ADAL" clId="{F67F80F9-FE79-4C70-8533-044B5D4D7D0C}" dt="2024-11-07T21:02:57.848" v="7144" actId="164"/>
          <ac:spMkLst>
            <pc:docMk/>
            <pc:sldMk cId="1807461901" sldId="336"/>
            <ac:spMk id="577" creationId="{B7AF40D5-C97C-7170-5AC1-375308500BE7}"/>
          </ac:spMkLst>
        </pc:spChg>
        <pc:spChg chg="add mod">
          <ac:chgData name="Philippe Karan" userId="c2e8f618-9ffe-4e23-aa52-34539506ef1c" providerId="ADAL" clId="{F67F80F9-FE79-4C70-8533-044B5D4D7D0C}" dt="2024-11-07T21:02:57.848" v="7144" actId="164"/>
          <ac:spMkLst>
            <pc:docMk/>
            <pc:sldMk cId="1807461901" sldId="336"/>
            <ac:spMk id="578" creationId="{B7E12304-81B8-BCCE-AE3F-D7C2FE9E09FE}"/>
          </ac:spMkLst>
        </pc:spChg>
        <pc:spChg chg="add mod">
          <ac:chgData name="Philippe Karan" userId="c2e8f618-9ffe-4e23-aa52-34539506ef1c" providerId="ADAL" clId="{F67F80F9-FE79-4C70-8533-044B5D4D7D0C}" dt="2024-11-07T21:02:57.848" v="7144" actId="164"/>
          <ac:spMkLst>
            <pc:docMk/>
            <pc:sldMk cId="1807461901" sldId="336"/>
            <ac:spMk id="579" creationId="{0379F616-0C16-F8F0-8750-814A0F879173}"/>
          </ac:spMkLst>
        </pc:spChg>
        <pc:spChg chg="add mod">
          <ac:chgData name="Philippe Karan" userId="c2e8f618-9ffe-4e23-aa52-34539506ef1c" providerId="ADAL" clId="{F67F80F9-FE79-4C70-8533-044B5D4D7D0C}" dt="2024-11-07T21:02:57.848" v="7144" actId="164"/>
          <ac:spMkLst>
            <pc:docMk/>
            <pc:sldMk cId="1807461901" sldId="336"/>
            <ac:spMk id="580" creationId="{84921F92-93CC-301C-8EBF-545D22FA512B}"/>
          </ac:spMkLst>
        </pc:spChg>
        <pc:spChg chg="add mod">
          <ac:chgData name="Philippe Karan" userId="c2e8f618-9ffe-4e23-aa52-34539506ef1c" providerId="ADAL" clId="{F67F80F9-FE79-4C70-8533-044B5D4D7D0C}" dt="2024-11-07T21:02:57.848" v="7144" actId="164"/>
          <ac:spMkLst>
            <pc:docMk/>
            <pc:sldMk cId="1807461901" sldId="336"/>
            <ac:spMk id="581" creationId="{1EE2F87C-E794-4B20-A3CC-85A2A65A3883}"/>
          </ac:spMkLst>
        </pc:spChg>
        <pc:spChg chg="add mod">
          <ac:chgData name="Philippe Karan" userId="c2e8f618-9ffe-4e23-aa52-34539506ef1c" providerId="ADAL" clId="{F67F80F9-FE79-4C70-8533-044B5D4D7D0C}" dt="2024-11-07T21:02:57.848" v="7144" actId="164"/>
          <ac:spMkLst>
            <pc:docMk/>
            <pc:sldMk cId="1807461901" sldId="336"/>
            <ac:spMk id="582" creationId="{59FAEB05-F053-C13C-E77E-22498CE39C4F}"/>
          </ac:spMkLst>
        </pc:spChg>
        <pc:spChg chg="add mod">
          <ac:chgData name="Philippe Karan" userId="c2e8f618-9ffe-4e23-aa52-34539506ef1c" providerId="ADAL" clId="{F67F80F9-FE79-4C70-8533-044B5D4D7D0C}" dt="2024-11-07T21:02:57.848" v="7144" actId="164"/>
          <ac:spMkLst>
            <pc:docMk/>
            <pc:sldMk cId="1807461901" sldId="336"/>
            <ac:spMk id="583" creationId="{0B792BC9-7DAF-649E-6464-CCE634600185}"/>
          </ac:spMkLst>
        </pc:spChg>
        <pc:spChg chg="add mod">
          <ac:chgData name="Philippe Karan" userId="c2e8f618-9ffe-4e23-aa52-34539506ef1c" providerId="ADAL" clId="{F67F80F9-FE79-4C70-8533-044B5D4D7D0C}" dt="2024-11-07T21:02:57.848" v="7144" actId="164"/>
          <ac:spMkLst>
            <pc:docMk/>
            <pc:sldMk cId="1807461901" sldId="336"/>
            <ac:spMk id="584" creationId="{B651C330-5F07-22E9-F51A-BAFF6D362093}"/>
          </ac:spMkLst>
        </pc:spChg>
        <pc:spChg chg="add del mod">
          <ac:chgData name="Philippe Karan" userId="c2e8f618-9ffe-4e23-aa52-34539506ef1c" providerId="ADAL" clId="{F67F80F9-FE79-4C70-8533-044B5D4D7D0C}" dt="2024-11-07T20:49:38.128" v="7032" actId="478"/>
          <ac:spMkLst>
            <pc:docMk/>
            <pc:sldMk cId="1807461901" sldId="336"/>
            <ac:spMk id="585" creationId="{FAD3EA55-7468-CF8F-3817-8F3BA5CE5485}"/>
          </ac:spMkLst>
        </pc:spChg>
        <pc:spChg chg="add mod">
          <ac:chgData name="Philippe Karan" userId="c2e8f618-9ffe-4e23-aa52-34539506ef1c" providerId="ADAL" clId="{F67F80F9-FE79-4C70-8533-044B5D4D7D0C}" dt="2024-11-07T21:02:57.848" v="7144" actId="164"/>
          <ac:spMkLst>
            <pc:docMk/>
            <pc:sldMk cId="1807461901" sldId="336"/>
            <ac:spMk id="586" creationId="{0EB74637-06F1-CF46-D4C8-52D1A437862D}"/>
          </ac:spMkLst>
        </pc:spChg>
        <pc:spChg chg="add mod">
          <ac:chgData name="Philippe Karan" userId="c2e8f618-9ffe-4e23-aa52-34539506ef1c" providerId="ADAL" clId="{F67F80F9-FE79-4C70-8533-044B5D4D7D0C}" dt="2024-11-07T21:02:57.848" v="7144" actId="164"/>
          <ac:spMkLst>
            <pc:docMk/>
            <pc:sldMk cId="1807461901" sldId="336"/>
            <ac:spMk id="587" creationId="{D95B9151-1F36-DB22-6857-4C1CF32FE327}"/>
          </ac:spMkLst>
        </pc:spChg>
        <pc:spChg chg="add mod">
          <ac:chgData name="Philippe Karan" userId="c2e8f618-9ffe-4e23-aa52-34539506ef1c" providerId="ADAL" clId="{F67F80F9-FE79-4C70-8533-044B5D4D7D0C}" dt="2024-11-07T21:02:57.848" v="7144" actId="164"/>
          <ac:spMkLst>
            <pc:docMk/>
            <pc:sldMk cId="1807461901" sldId="336"/>
            <ac:spMk id="589" creationId="{4BFB21A4-A89B-009B-00AC-BA831AD14664}"/>
          </ac:spMkLst>
        </pc:spChg>
        <pc:spChg chg="add mod">
          <ac:chgData name="Philippe Karan" userId="c2e8f618-9ffe-4e23-aa52-34539506ef1c" providerId="ADAL" clId="{F67F80F9-FE79-4C70-8533-044B5D4D7D0C}" dt="2024-11-07T21:02:57.848" v="7144" actId="164"/>
          <ac:spMkLst>
            <pc:docMk/>
            <pc:sldMk cId="1807461901" sldId="336"/>
            <ac:spMk id="591" creationId="{01478DEF-9353-1D71-7290-A6426E563F3D}"/>
          </ac:spMkLst>
        </pc:spChg>
        <pc:spChg chg="mod">
          <ac:chgData name="Philippe Karan" userId="c2e8f618-9ffe-4e23-aa52-34539506ef1c" providerId="ADAL" clId="{F67F80F9-FE79-4C70-8533-044B5D4D7D0C}" dt="2024-11-07T21:02:31.014" v="7141" actId="164"/>
          <ac:spMkLst>
            <pc:docMk/>
            <pc:sldMk cId="1807461901" sldId="336"/>
            <ac:spMk id="594" creationId="{9A1BB842-AF07-FF35-7670-636826F95A98}"/>
          </ac:spMkLst>
        </pc:spChg>
        <pc:spChg chg="mod">
          <ac:chgData name="Philippe Karan" userId="c2e8f618-9ffe-4e23-aa52-34539506ef1c" providerId="ADAL" clId="{F67F80F9-FE79-4C70-8533-044B5D4D7D0C}" dt="2024-11-07T21:02:31.014" v="7141" actId="164"/>
          <ac:spMkLst>
            <pc:docMk/>
            <pc:sldMk cId="1807461901" sldId="336"/>
            <ac:spMk id="598" creationId="{2B768F42-0D07-0E0E-4154-BAD995661358}"/>
          </ac:spMkLst>
        </pc:spChg>
        <pc:spChg chg="mod">
          <ac:chgData name="Philippe Karan" userId="c2e8f618-9ffe-4e23-aa52-34539506ef1c" providerId="ADAL" clId="{F67F80F9-FE79-4C70-8533-044B5D4D7D0C}" dt="2024-11-07T21:02:31.014" v="7141" actId="164"/>
          <ac:spMkLst>
            <pc:docMk/>
            <pc:sldMk cId="1807461901" sldId="336"/>
            <ac:spMk id="600" creationId="{61B8852F-E1B7-0BC3-5880-4BE8F3162146}"/>
          </ac:spMkLst>
        </pc:spChg>
        <pc:spChg chg="add mod">
          <ac:chgData name="Philippe Karan" userId="c2e8f618-9ffe-4e23-aa52-34539506ef1c" providerId="ADAL" clId="{F67F80F9-FE79-4C70-8533-044B5D4D7D0C}" dt="2024-11-07T21:09:10.028" v="7213" actId="164"/>
          <ac:spMkLst>
            <pc:docMk/>
            <pc:sldMk cId="1807461901" sldId="336"/>
            <ac:spMk id="604" creationId="{DD9D0DEA-C565-7EAF-9A56-B15EF6868AED}"/>
          </ac:spMkLst>
        </pc:spChg>
        <pc:spChg chg="mod">
          <ac:chgData name="Philippe Karan" userId="c2e8f618-9ffe-4e23-aa52-34539506ef1c" providerId="ADAL" clId="{F67F80F9-FE79-4C70-8533-044B5D4D7D0C}" dt="2024-11-07T21:02:31.014" v="7141" actId="164"/>
          <ac:spMkLst>
            <pc:docMk/>
            <pc:sldMk cId="1807461901" sldId="336"/>
            <ac:spMk id="626" creationId="{E48E4CCE-AB68-6CE5-B102-3D6A09855E43}"/>
          </ac:spMkLst>
        </pc:spChg>
        <pc:spChg chg="mod">
          <ac:chgData name="Philippe Karan" userId="c2e8f618-9ffe-4e23-aa52-34539506ef1c" providerId="ADAL" clId="{F67F80F9-FE79-4C70-8533-044B5D4D7D0C}" dt="2024-11-07T21:02:31.014" v="7141" actId="164"/>
          <ac:spMkLst>
            <pc:docMk/>
            <pc:sldMk cId="1807461901" sldId="336"/>
            <ac:spMk id="627" creationId="{F79E1DF4-32C9-CD0A-4DEB-A92DA3B793C0}"/>
          </ac:spMkLst>
        </pc:spChg>
        <pc:spChg chg="mod">
          <ac:chgData name="Philippe Karan" userId="c2e8f618-9ffe-4e23-aa52-34539506ef1c" providerId="ADAL" clId="{F67F80F9-FE79-4C70-8533-044B5D4D7D0C}" dt="2024-11-07T21:02:31.014" v="7141" actId="164"/>
          <ac:spMkLst>
            <pc:docMk/>
            <pc:sldMk cId="1807461901" sldId="336"/>
            <ac:spMk id="629" creationId="{2E3D713C-1972-99C3-3CF8-8432640C84E6}"/>
          </ac:spMkLst>
        </pc:spChg>
        <pc:spChg chg="mod">
          <ac:chgData name="Philippe Karan" userId="c2e8f618-9ffe-4e23-aa52-34539506ef1c" providerId="ADAL" clId="{F67F80F9-FE79-4C70-8533-044B5D4D7D0C}" dt="2024-11-07T21:02:31.014" v="7141" actId="164"/>
          <ac:spMkLst>
            <pc:docMk/>
            <pc:sldMk cId="1807461901" sldId="336"/>
            <ac:spMk id="630" creationId="{9917048D-62F6-CC05-8BCE-176F20A01FDE}"/>
          </ac:spMkLst>
        </pc:spChg>
        <pc:spChg chg="mod">
          <ac:chgData name="Philippe Karan" userId="c2e8f618-9ffe-4e23-aa52-34539506ef1c" providerId="ADAL" clId="{F67F80F9-FE79-4C70-8533-044B5D4D7D0C}" dt="2024-11-07T21:02:31.014" v="7141" actId="164"/>
          <ac:spMkLst>
            <pc:docMk/>
            <pc:sldMk cId="1807461901" sldId="336"/>
            <ac:spMk id="631" creationId="{96D3AE83-54FD-7D05-2FC8-B2290F86DCB4}"/>
          </ac:spMkLst>
        </pc:spChg>
        <pc:spChg chg="mod">
          <ac:chgData name="Philippe Karan" userId="c2e8f618-9ffe-4e23-aa52-34539506ef1c" providerId="ADAL" clId="{F67F80F9-FE79-4C70-8533-044B5D4D7D0C}" dt="2024-11-07T21:02:31.014" v="7141" actId="164"/>
          <ac:spMkLst>
            <pc:docMk/>
            <pc:sldMk cId="1807461901" sldId="336"/>
            <ac:spMk id="632" creationId="{8D89CE45-484F-4487-7580-7D1FA8D1A24B}"/>
          </ac:spMkLst>
        </pc:spChg>
        <pc:spChg chg="mod">
          <ac:chgData name="Philippe Karan" userId="c2e8f618-9ffe-4e23-aa52-34539506ef1c" providerId="ADAL" clId="{F67F80F9-FE79-4C70-8533-044B5D4D7D0C}" dt="2024-11-07T21:02:31.014" v="7141" actId="164"/>
          <ac:spMkLst>
            <pc:docMk/>
            <pc:sldMk cId="1807461901" sldId="336"/>
            <ac:spMk id="633" creationId="{72DAF599-712C-91E3-A8E3-04B126B658E6}"/>
          </ac:spMkLst>
        </pc:spChg>
        <pc:spChg chg="mod">
          <ac:chgData name="Philippe Karan" userId="c2e8f618-9ffe-4e23-aa52-34539506ef1c" providerId="ADAL" clId="{F67F80F9-FE79-4C70-8533-044B5D4D7D0C}" dt="2024-11-07T21:02:31.014" v="7141" actId="164"/>
          <ac:spMkLst>
            <pc:docMk/>
            <pc:sldMk cId="1807461901" sldId="336"/>
            <ac:spMk id="634" creationId="{B8F1F15B-0D1E-8DCE-2720-A6E0E8F5F616}"/>
          </ac:spMkLst>
        </pc:spChg>
        <pc:spChg chg="mod">
          <ac:chgData name="Philippe Karan" userId="c2e8f618-9ffe-4e23-aa52-34539506ef1c" providerId="ADAL" clId="{F67F80F9-FE79-4C70-8533-044B5D4D7D0C}" dt="2024-11-07T21:02:31.014" v="7141" actId="164"/>
          <ac:spMkLst>
            <pc:docMk/>
            <pc:sldMk cId="1807461901" sldId="336"/>
            <ac:spMk id="635" creationId="{5DDF0606-CB71-7BE7-65FA-D8C6F17927F3}"/>
          </ac:spMkLst>
        </pc:spChg>
        <pc:spChg chg="mod">
          <ac:chgData name="Philippe Karan" userId="c2e8f618-9ffe-4e23-aa52-34539506ef1c" providerId="ADAL" clId="{F67F80F9-FE79-4C70-8533-044B5D4D7D0C}" dt="2024-11-07T21:02:31.014" v="7141" actId="164"/>
          <ac:spMkLst>
            <pc:docMk/>
            <pc:sldMk cId="1807461901" sldId="336"/>
            <ac:spMk id="636" creationId="{25952D20-0ECB-8314-3FA8-D1D7194F92A9}"/>
          </ac:spMkLst>
        </pc:spChg>
        <pc:spChg chg="mod">
          <ac:chgData name="Philippe Karan" userId="c2e8f618-9ffe-4e23-aa52-34539506ef1c" providerId="ADAL" clId="{F67F80F9-FE79-4C70-8533-044B5D4D7D0C}" dt="2024-11-07T21:02:31.014" v="7141" actId="164"/>
          <ac:spMkLst>
            <pc:docMk/>
            <pc:sldMk cId="1807461901" sldId="336"/>
            <ac:spMk id="637" creationId="{44D08A56-9D0F-D134-CF7E-6C3D84F75B0B}"/>
          </ac:spMkLst>
        </pc:spChg>
        <pc:spChg chg="mod">
          <ac:chgData name="Philippe Karan" userId="c2e8f618-9ffe-4e23-aa52-34539506ef1c" providerId="ADAL" clId="{F67F80F9-FE79-4C70-8533-044B5D4D7D0C}" dt="2024-11-07T21:02:31.014" v="7141" actId="164"/>
          <ac:spMkLst>
            <pc:docMk/>
            <pc:sldMk cId="1807461901" sldId="336"/>
            <ac:spMk id="638" creationId="{FBEC24BC-CE01-BC78-D824-C84E74F4C45C}"/>
          </ac:spMkLst>
        </pc:spChg>
        <pc:spChg chg="mod">
          <ac:chgData name="Philippe Karan" userId="c2e8f618-9ffe-4e23-aa52-34539506ef1c" providerId="ADAL" clId="{F67F80F9-FE79-4C70-8533-044B5D4D7D0C}" dt="2024-11-07T21:02:31.014" v="7141" actId="164"/>
          <ac:spMkLst>
            <pc:docMk/>
            <pc:sldMk cId="1807461901" sldId="336"/>
            <ac:spMk id="639" creationId="{27894E91-E080-AF6C-6AB1-01C88B2401C2}"/>
          </ac:spMkLst>
        </pc:spChg>
        <pc:spChg chg="mod">
          <ac:chgData name="Philippe Karan" userId="c2e8f618-9ffe-4e23-aa52-34539506ef1c" providerId="ADAL" clId="{F67F80F9-FE79-4C70-8533-044B5D4D7D0C}" dt="2024-11-07T21:02:31.014" v="7141" actId="164"/>
          <ac:spMkLst>
            <pc:docMk/>
            <pc:sldMk cId="1807461901" sldId="336"/>
            <ac:spMk id="640" creationId="{5A52E540-048D-D762-3E5B-208DC2B22020}"/>
          </ac:spMkLst>
        </pc:spChg>
        <pc:spChg chg="mod">
          <ac:chgData name="Philippe Karan" userId="c2e8f618-9ffe-4e23-aa52-34539506ef1c" providerId="ADAL" clId="{F67F80F9-FE79-4C70-8533-044B5D4D7D0C}" dt="2024-11-07T21:02:31.014" v="7141" actId="164"/>
          <ac:spMkLst>
            <pc:docMk/>
            <pc:sldMk cId="1807461901" sldId="336"/>
            <ac:spMk id="641" creationId="{E701CA85-06A9-7410-7D30-A77F3927530C}"/>
          </ac:spMkLst>
        </pc:spChg>
        <pc:spChg chg="mod">
          <ac:chgData name="Philippe Karan" userId="c2e8f618-9ffe-4e23-aa52-34539506ef1c" providerId="ADAL" clId="{F67F80F9-FE79-4C70-8533-044B5D4D7D0C}" dt="2024-11-07T21:02:31.014" v="7141" actId="164"/>
          <ac:spMkLst>
            <pc:docMk/>
            <pc:sldMk cId="1807461901" sldId="336"/>
            <ac:spMk id="642" creationId="{25FCD8A3-6396-3291-E4D8-7CC6260CD73F}"/>
          </ac:spMkLst>
        </pc:spChg>
        <pc:spChg chg="mod">
          <ac:chgData name="Philippe Karan" userId="c2e8f618-9ffe-4e23-aa52-34539506ef1c" providerId="ADAL" clId="{F67F80F9-FE79-4C70-8533-044B5D4D7D0C}" dt="2024-11-07T21:02:31.014" v="7141" actId="164"/>
          <ac:spMkLst>
            <pc:docMk/>
            <pc:sldMk cId="1807461901" sldId="336"/>
            <ac:spMk id="643" creationId="{E7B4158B-F5FD-C385-B842-CDA15AE7FE0D}"/>
          </ac:spMkLst>
        </pc:spChg>
        <pc:spChg chg="mod">
          <ac:chgData name="Philippe Karan" userId="c2e8f618-9ffe-4e23-aa52-34539506ef1c" providerId="ADAL" clId="{F67F80F9-FE79-4C70-8533-044B5D4D7D0C}" dt="2024-11-07T21:02:31.014" v="7141" actId="164"/>
          <ac:spMkLst>
            <pc:docMk/>
            <pc:sldMk cId="1807461901" sldId="336"/>
            <ac:spMk id="644" creationId="{5AA2AA2E-9D22-9302-3B10-A66A45C566FE}"/>
          </ac:spMkLst>
        </pc:spChg>
        <pc:spChg chg="mod">
          <ac:chgData name="Philippe Karan" userId="c2e8f618-9ffe-4e23-aa52-34539506ef1c" providerId="ADAL" clId="{F67F80F9-FE79-4C70-8533-044B5D4D7D0C}" dt="2024-11-07T21:02:31.014" v="7141" actId="164"/>
          <ac:spMkLst>
            <pc:docMk/>
            <pc:sldMk cId="1807461901" sldId="336"/>
            <ac:spMk id="645" creationId="{72E3CBAE-5F6F-1D9D-7DDE-6B4F6D86D15C}"/>
          </ac:spMkLst>
        </pc:spChg>
        <pc:spChg chg="mod">
          <ac:chgData name="Philippe Karan" userId="c2e8f618-9ffe-4e23-aa52-34539506ef1c" providerId="ADAL" clId="{F67F80F9-FE79-4C70-8533-044B5D4D7D0C}" dt="2024-11-07T21:02:31.014" v="7141" actId="164"/>
          <ac:spMkLst>
            <pc:docMk/>
            <pc:sldMk cId="1807461901" sldId="336"/>
            <ac:spMk id="646" creationId="{6AAE941F-4BA9-9A36-E046-CD2EA991C750}"/>
          </ac:spMkLst>
        </pc:spChg>
        <pc:spChg chg="mod">
          <ac:chgData name="Philippe Karan" userId="c2e8f618-9ffe-4e23-aa52-34539506ef1c" providerId="ADAL" clId="{F67F80F9-FE79-4C70-8533-044B5D4D7D0C}" dt="2024-11-07T21:02:31.014" v="7141" actId="164"/>
          <ac:spMkLst>
            <pc:docMk/>
            <pc:sldMk cId="1807461901" sldId="336"/>
            <ac:spMk id="647" creationId="{B574D8F5-02D8-8FB4-99C4-2FD99FEA9C41}"/>
          </ac:spMkLst>
        </pc:spChg>
        <pc:spChg chg="mod">
          <ac:chgData name="Philippe Karan" userId="c2e8f618-9ffe-4e23-aa52-34539506ef1c" providerId="ADAL" clId="{F67F80F9-FE79-4C70-8533-044B5D4D7D0C}" dt="2024-11-07T21:02:31.014" v="7141" actId="164"/>
          <ac:spMkLst>
            <pc:docMk/>
            <pc:sldMk cId="1807461901" sldId="336"/>
            <ac:spMk id="648" creationId="{A268CE95-7400-1DE9-7812-C8D9F818F0D2}"/>
          </ac:spMkLst>
        </pc:spChg>
        <pc:spChg chg="mod">
          <ac:chgData name="Philippe Karan" userId="c2e8f618-9ffe-4e23-aa52-34539506ef1c" providerId="ADAL" clId="{F67F80F9-FE79-4C70-8533-044B5D4D7D0C}" dt="2024-11-07T21:02:31.014" v="7141" actId="164"/>
          <ac:spMkLst>
            <pc:docMk/>
            <pc:sldMk cId="1807461901" sldId="336"/>
            <ac:spMk id="649" creationId="{4D60FACB-F91B-C820-595A-EAE658D27E70}"/>
          </ac:spMkLst>
        </pc:spChg>
        <pc:spChg chg="mod">
          <ac:chgData name="Philippe Karan" userId="c2e8f618-9ffe-4e23-aa52-34539506ef1c" providerId="ADAL" clId="{F67F80F9-FE79-4C70-8533-044B5D4D7D0C}" dt="2024-11-07T21:02:31.014" v="7141" actId="164"/>
          <ac:spMkLst>
            <pc:docMk/>
            <pc:sldMk cId="1807461901" sldId="336"/>
            <ac:spMk id="650" creationId="{CB6A39FD-9BDC-1AA8-AA21-1ABD438E33FD}"/>
          </ac:spMkLst>
        </pc:spChg>
        <pc:spChg chg="mod">
          <ac:chgData name="Philippe Karan" userId="c2e8f618-9ffe-4e23-aa52-34539506ef1c" providerId="ADAL" clId="{F67F80F9-FE79-4C70-8533-044B5D4D7D0C}" dt="2024-11-07T21:02:31.014" v="7141" actId="164"/>
          <ac:spMkLst>
            <pc:docMk/>
            <pc:sldMk cId="1807461901" sldId="336"/>
            <ac:spMk id="651" creationId="{820C8B11-4E7B-BE3E-901E-CBD640DD814B}"/>
          </ac:spMkLst>
        </pc:spChg>
        <pc:spChg chg="mod">
          <ac:chgData name="Philippe Karan" userId="c2e8f618-9ffe-4e23-aa52-34539506ef1c" providerId="ADAL" clId="{F67F80F9-FE79-4C70-8533-044B5D4D7D0C}" dt="2024-11-07T21:02:31.014" v="7141" actId="164"/>
          <ac:spMkLst>
            <pc:docMk/>
            <pc:sldMk cId="1807461901" sldId="336"/>
            <ac:spMk id="652" creationId="{08960853-1E65-FB6B-DBA9-B1E6E606A00A}"/>
          </ac:spMkLst>
        </pc:spChg>
        <pc:spChg chg="mod">
          <ac:chgData name="Philippe Karan" userId="c2e8f618-9ffe-4e23-aa52-34539506ef1c" providerId="ADAL" clId="{F67F80F9-FE79-4C70-8533-044B5D4D7D0C}" dt="2024-11-07T21:02:31.014" v="7141" actId="164"/>
          <ac:spMkLst>
            <pc:docMk/>
            <pc:sldMk cId="1807461901" sldId="336"/>
            <ac:spMk id="653" creationId="{9E60985C-3F30-262D-7067-0E9F33CAD573}"/>
          </ac:spMkLst>
        </pc:spChg>
        <pc:spChg chg="mod">
          <ac:chgData name="Philippe Karan" userId="c2e8f618-9ffe-4e23-aa52-34539506ef1c" providerId="ADAL" clId="{F67F80F9-FE79-4C70-8533-044B5D4D7D0C}" dt="2024-11-07T21:02:31.014" v="7141" actId="164"/>
          <ac:spMkLst>
            <pc:docMk/>
            <pc:sldMk cId="1807461901" sldId="336"/>
            <ac:spMk id="654" creationId="{99AA3D5A-F832-D8A2-58F7-3DF97FDA86D8}"/>
          </ac:spMkLst>
        </pc:spChg>
        <pc:spChg chg="del">
          <ac:chgData name="Philippe Karan" userId="c2e8f618-9ffe-4e23-aa52-34539506ef1c" providerId="ADAL" clId="{F67F80F9-FE79-4C70-8533-044B5D4D7D0C}" dt="2024-11-07T20:47:02.089" v="6819" actId="478"/>
          <ac:spMkLst>
            <pc:docMk/>
            <pc:sldMk cId="1807461901" sldId="336"/>
            <ac:spMk id="655" creationId="{AAC8C363-E220-83F6-1B9A-9F39FA635122}"/>
          </ac:spMkLst>
        </pc:spChg>
        <pc:spChg chg="del">
          <ac:chgData name="Philippe Karan" userId="c2e8f618-9ffe-4e23-aa52-34539506ef1c" providerId="ADAL" clId="{F67F80F9-FE79-4C70-8533-044B5D4D7D0C}" dt="2024-11-07T20:47:01.096" v="6818" actId="478"/>
          <ac:spMkLst>
            <pc:docMk/>
            <pc:sldMk cId="1807461901" sldId="336"/>
            <ac:spMk id="656" creationId="{9026BACC-6596-40DF-F15A-D722E181EC0C}"/>
          </ac:spMkLst>
        </pc:spChg>
        <pc:grpChg chg="mod">
          <ac:chgData name="Philippe Karan" userId="c2e8f618-9ffe-4e23-aa52-34539506ef1c" providerId="ADAL" clId="{F67F80F9-FE79-4C70-8533-044B5D4D7D0C}" dt="2024-11-07T21:02:43.024" v="7143" actId="164"/>
          <ac:grpSpMkLst>
            <pc:docMk/>
            <pc:sldMk cId="1807461901" sldId="336"/>
            <ac:grpSpMk id="7" creationId="{B84B14A0-28D8-50F9-056D-65B66C8AAEA4}"/>
          </ac:grpSpMkLst>
        </pc:grpChg>
        <pc:grpChg chg="mod">
          <ac:chgData name="Philippe Karan" userId="c2e8f618-9ffe-4e23-aa52-34539506ef1c" providerId="ADAL" clId="{F67F80F9-FE79-4C70-8533-044B5D4D7D0C}" dt="2024-11-07T21:02:37.627" v="7142" actId="164"/>
          <ac:grpSpMkLst>
            <pc:docMk/>
            <pc:sldMk cId="1807461901" sldId="336"/>
            <ac:grpSpMk id="21" creationId="{53194AE3-1CE3-BE7B-C409-3D64F55033C0}"/>
          </ac:grpSpMkLst>
        </pc:grpChg>
        <pc:grpChg chg="mod">
          <ac:chgData name="Philippe Karan" userId="c2e8f618-9ffe-4e23-aa52-34539506ef1c" providerId="ADAL" clId="{F67F80F9-FE79-4C70-8533-044B5D4D7D0C}" dt="2024-11-07T21:02:37.627" v="7142" actId="164"/>
          <ac:grpSpMkLst>
            <pc:docMk/>
            <pc:sldMk cId="1807461901" sldId="336"/>
            <ac:grpSpMk id="42" creationId="{9FFEDECA-763D-F9D5-FC1B-58E5E4126030}"/>
          </ac:grpSpMkLst>
        </pc:grpChg>
        <pc:grpChg chg="mod">
          <ac:chgData name="Philippe Karan" userId="c2e8f618-9ffe-4e23-aa52-34539506ef1c" providerId="ADAL" clId="{F67F80F9-FE79-4C70-8533-044B5D4D7D0C}" dt="2024-11-07T21:02:37.627" v="7142" actId="164"/>
          <ac:grpSpMkLst>
            <pc:docMk/>
            <pc:sldMk cId="1807461901" sldId="336"/>
            <ac:grpSpMk id="513" creationId="{D88D9897-84E3-DDD9-FEEA-8C0F8E176F55}"/>
          </ac:grpSpMkLst>
        </pc:grpChg>
        <pc:grpChg chg="add mod">
          <ac:chgData name="Philippe Karan" userId="c2e8f618-9ffe-4e23-aa52-34539506ef1c" providerId="ADAL" clId="{F67F80F9-FE79-4C70-8533-044B5D4D7D0C}" dt="2024-11-07T21:02:31.014" v="7141" actId="164"/>
          <ac:grpSpMkLst>
            <pc:docMk/>
            <pc:sldMk cId="1807461901" sldId="336"/>
            <ac:grpSpMk id="592" creationId="{2A8B14F9-A1D8-4EF1-538C-64572AF161DD}"/>
          </ac:grpSpMkLst>
        </pc:grpChg>
        <pc:grpChg chg="add mod">
          <ac:chgData name="Philippe Karan" userId="c2e8f618-9ffe-4e23-aa52-34539506ef1c" providerId="ADAL" clId="{F67F80F9-FE79-4C70-8533-044B5D4D7D0C}" dt="2024-11-07T21:02:37.627" v="7142" actId="164"/>
          <ac:grpSpMkLst>
            <pc:docMk/>
            <pc:sldMk cId="1807461901" sldId="336"/>
            <ac:grpSpMk id="593" creationId="{69F779A6-348D-9906-AE0F-2D52CAAFBBEB}"/>
          </ac:grpSpMkLst>
        </pc:grpChg>
        <pc:grpChg chg="add mod">
          <ac:chgData name="Philippe Karan" userId="c2e8f618-9ffe-4e23-aa52-34539506ef1c" providerId="ADAL" clId="{F67F80F9-FE79-4C70-8533-044B5D4D7D0C}" dt="2024-11-07T21:02:43.024" v="7143" actId="164"/>
          <ac:grpSpMkLst>
            <pc:docMk/>
            <pc:sldMk cId="1807461901" sldId="336"/>
            <ac:grpSpMk id="595" creationId="{1FCBFF35-F152-49E6-341C-AF9691FAD7A1}"/>
          </ac:grpSpMkLst>
        </pc:grpChg>
        <pc:grpChg chg="add mod">
          <ac:chgData name="Philippe Karan" userId="c2e8f618-9ffe-4e23-aa52-34539506ef1c" providerId="ADAL" clId="{F67F80F9-FE79-4C70-8533-044B5D4D7D0C}" dt="2024-11-07T21:09:10.028" v="7213" actId="164"/>
          <ac:grpSpMkLst>
            <pc:docMk/>
            <pc:sldMk cId="1807461901" sldId="336"/>
            <ac:grpSpMk id="596" creationId="{DAE392E1-B8E7-B683-4B49-2609F1EC3D8B}"/>
          </ac:grpSpMkLst>
        </pc:grpChg>
        <pc:grpChg chg="add mod">
          <ac:chgData name="Philippe Karan" userId="c2e8f618-9ffe-4e23-aa52-34539506ef1c" providerId="ADAL" clId="{F67F80F9-FE79-4C70-8533-044B5D4D7D0C}" dt="2024-11-07T21:09:10.028" v="7213" actId="164"/>
          <ac:grpSpMkLst>
            <pc:docMk/>
            <pc:sldMk cId="1807461901" sldId="336"/>
            <ac:grpSpMk id="607" creationId="{F30BD049-38EE-BF9A-DBA3-8A286EC6E018}"/>
          </ac:grpSpMkLst>
        </pc:grpChg>
        <pc:graphicFrameChg chg="mod">
          <ac:chgData name="Philippe Karan" userId="c2e8f618-9ffe-4e23-aa52-34539506ef1c" providerId="ADAL" clId="{F67F80F9-FE79-4C70-8533-044B5D4D7D0C}" dt="2024-11-07T21:02:31.014" v="7141" actId="164"/>
          <ac:graphicFrameMkLst>
            <pc:docMk/>
            <pc:sldMk cId="1807461901" sldId="336"/>
            <ac:graphicFrameMk id="14" creationId="{F21257FC-26EC-7FA0-EA07-A60D5328E6D7}"/>
          </ac:graphicFrameMkLst>
        </pc:graphicFrameChg>
        <pc:graphicFrameChg chg="mod">
          <ac:chgData name="Philippe Karan" userId="c2e8f618-9ffe-4e23-aa52-34539506ef1c" providerId="ADAL" clId="{F67F80F9-FE79-4C70-8533-044B5D4D7D0C}" dt="2024-11-07T21:02:31.014" v="7141" actId="164"/>
          <ac:graphicFrameMkLst>
            <pc:docMk/>
            <pc:sldMk cId="1807461901" sldId="336"/>
            <ac:graphicFrameMk id="17" creationId="{8121E7BD-0B2E-32AB-94E0-024A46FC0D56}"/>
          </ac:graphicFrameMkLst>
        </pc:graphicFrameChg>
        <pc:graphicFrameChg chg="mod">
          <ac:chgData name="Philippe Karan" userId="c2e8f618-9ffe-4e23-aa52-34539506ef1c" providerId="ADAL" clId="{F67F80F9-FE79-4C70-8533-044B5D4D7D0C}" dt="2024-11-07T21:02:31.014" v="7141" actId="164"/>
          <ac:graphicFrameMkLst>
            <pc:docMk/>
            <pc:sldMk cId="1807461901" sldId="336"/>
            <ac:graphicFrameMk id="18" creationId="{00A56B0F-168D-9FE1-273B-53E0CC019C7D}"/>
          </ac:graphicFrameMkLst>
        </pc:graphicFrameChg>
        <pc:picChg chg="mod">
          <ac:chgData name="Philippe Karan" userId="c2e8f618-9ffe-4e23-aa52-34539506ef1c" providerId="ADAL" clId="{F67F80F9-FE79-4C70-8533-044B5D4D7D0C}" dt="2024-11-07T20:46:00.583" v="6813" actId="14430"/>
          <ac:picMkLst>
            <pc:docMk/>
            <pc:sldMk cId="1807461901" sldId="336"/>
            <ac:picMk id="515" creationId="{DA8EA8E0-FC38-3ACE-F8CC-87D1265473B5}"/>
          </ac:picMkLst>
        </pc:picChg>
        <pc:picChg chg="add mod">
          <ac:chgData name="Philippe Karan" userId="c2e8f618-9ffe-4e23-aa52-34539506ef1c" providerId="ADAL" clId="{F67F80F9-FE79-4C70-8533-044B5D4D7D0C}" dt="2024-11-07T21:04:22.237" v="7166" actId="1038"/>
          <ac:picMkLst>
            <pc:docMk/>
            <pc:sldMk cId="1807461901" sldId="336"/>
            <ac:picMk id="597" creationId="{39A8A948-62D2-46A2-7F95-FC9D59E09B90}"/>
          </ac:picMkLst>
        </pc:picChg>
        <pc:picChg chg="add mod">
          <ac:chgData name="Philippe Karan" userId="c2e8f618-9ffe-4e23-aa52-34539506ef1c" providerId="ADAL" clId="{F67F80F9-FE79-4C70-8533-044B5D4D7D0C}" dt="2024-11-07T21:04:22.237" v="7166" actId="1038"/>
          <ac:picMkLst>
            <pc:docMk/>
            <pc:sldMk cId="1807461901" sldId="336"/>
            <ac:picMk id="599" creationId="{020A4E08-EA8B-7780-9869-A6BA98840E2C}"/>
          </ac:picMkLst>
        </pc:picChg>
        <pc:picChg chg="mod">
          <ac:chgData name="Philippe Karan" userId="c2e8f618-9ffe-4e23-aa52-34539506ef1c" providerId="ADAL" clId="{F67F80F9-FE79-4C70-8533-044B5D4D7D0C}" dt="2024-11-07T20:46:04.264" v="6814" actId="14430"/>
          <ac:picMkLst>
            <pc:docMk/>
            <pc:sldMk cId="1807461901" sldId="336"/>
            <ac:picMk id="2050" creationId="{1A90932E-7296-7B40-CDDF-F93D92A5B41F}"/>
          </ac:picMkLst>
        </pc:picChg>
        <pc:cxnChg chg="mod">
          <ac:chgData name="Philippe Karan" userId="c2e8f618-9ffe-4e23-aa52-34539506ef1c" providerId="ADAL" clId="{F67F80F9-FE79-4C70-8533-044B5D4D7D0C}" dt="2024-11-07T21:02:43.024" v="7143" actId="164"/>
          <ac:cxnSpMkLst>
            <pc:docMk/>
            <pc:sldMk cId="1807461901" sldId="336"/>
            <ac:cxnSpMk id="3" creationId="{B8B79AB4-03DD-D5C7-2708-302F35714D19}"/>
          </ac:cxnSpMkLst>
        </pc:cxnChg>
        <pc:cxnChg chg="mod">
          <ac:chgData name="Philippe Karan" userId="c2e8f618-9ffe-4e23-aa52-34539506ef1c" providerId="ADAL" clId="{F67F80F9-FE79-4C70-8533-044B5D4D7D0C}" dt="2024-11-07T21:02:37.627" v="7142" actId="164"/>
          <ac:cxnSpMkLst>
            <pc:docMk/>
            <pc:sldMk cId="1807461901" sldId="336"/>
            <ac:cxnSpMk id="5" creationId="{93381C36-8E4C-D1A7-F009-CAEE1EB051E4}"/>
          </ac:cxnSpMkLst>
        </pc:cxnChg>
        <pc:cxnChg chg="mod">
          <ac:chgData name="Philippe Karan" userId="c2e8f618-9ffe-4e23-aa52-34539506ef1c" providerId="ADAL" clId="{F67F80F9-FE79-4C70-8533-044B5D4D7D0C}" dt="2024-11-07T21:02:31.014" v="7141" actId="164"/>
          <ac:cxnSpMkLst>
            <pc:docMk/>
            <pc:sldMk cId="1807461901" sldId="336"/>
            <ac:cxnSpMk id="19" creationId="{0A1B8732-E49E-8EB8-AF7B-450464C4A6FF}"/>
          </ac:cxnSpMkLst>
        </pc:cxnChg>
        <pc:cxnChg chg="mod">
          <ac:chgData name="Philippe Karan" userId="c2e8f618-9ffe-4e23-aa52-34539506ef1c" providerId="ADAL" clId="{F67F80F9-FE79-4C70-8533-044B5D4D7D0C}" dt="2024-11-07T21:02:37.627" v="7142" actId="164"/>
          <ac:cxnSpMkLst>
            <pc:docMk/>
            <pc:sldMk cId="1807461901" sldId="336"/>
            <ac:cxnSpMk id="147" creationId="{49B3BF79-9CBA-BCFE-EFD2-A47FDCB78456}"/>
          </ac:cxnSpMkLst>
        </pc:cxnChg>
        <pc:cxnChg chg="mod">
          <ac:chgData name="Philippe Karan" userId="c2e8f618-9ffe-4e23-aa52-34539506ef1c" providerId="ADAL" clId="{F67F80F9-FE79-4C70-8533-044B5D4D7D0C}" dt="2024-11-07T21:02:37.627" v="7142" actId="164"/>
          <ac:cxnSpMkLst>
            <pc:docMk/>
            <pc:sldMk cId="1807461901" sldId="336"/>
            <ac:cxnSpMk id="148" creationId="{3F0CD066-3594-A6D4-FA1B-EB2084522C4A}"/>
          </ac:cxnSpMkLst>
        </pc:cxnChg>
        <pc:cxnChg chg="add mod">
          <ac:chgData name="Philippe Karan" userId="c2e8f618-9ffe-4e23-aa52-34539506ef1c" providerId="ADAL" clId="{F67F80F9-FE79-4C70-8533-044B5D4D7D0C}" dt="2024-11-07T21:02:57.848" v="7144" actId="164"/>
          <ac:cxnSpMkLst>
            <pc:docMk/>
            <pc:sldMk cId="1807461901" sldId="336"/>
            <ac:cxnSpMk id="518" creationId="{E8700618-0A34-3A68-9D82-12DA7386020A}"/>
          </ac:cxnSpMkLst>
        </pc:cxnChg>
        <pc:cxnChg chg="add mod ord">
          <ac:chgData name="Philippe Karan" userId="c2e8f618-9ffe-4e23-aa52-34539506ef1c" providerId="ADAL" clId="{F67F80F9-FE79-4C70-8533-044B5D4D7D0C}" dt="2024-11-07T21:02:57.848" v="7144" actId="164"/>
          <ac:cxnSpMkLst>
            <pc:docMk/>
            <pc:sldMk cId="1807461901" sldId="336"/>
            <ac:cxnSpMk id="524" creationId="{25CEE6C5-0616-0B4E-187F-A13A53F58E29}"/>
          </ac:cxnSpMkLst>
        </pc:cxnChg>
        <pc:cxnChg chg="add mod">
          <ac:chgData name="Philippe Karan" userId="c2e8f618-9ffe-4e23-aa52-34539506ef1c" providerId="ADAL" clId="{F67F80F9-FE79-4C70-8533-044B5D4D7D0C}" dt="2024-11-07T21:02:57.848" v="7144" actId="164"/>
          <ac:cxnSpMkLst>
            <pc:docMk/>
            <pc:sldMk cId="1807461901" sldId="336"/>
            <ac:cxnSpMk id="529" creationId="{979D3410-5003-7C39-D6FA-5F0781864FBA}"/>
          </ac:cxnSpMkLst>
        </pc:cxnChg>
        <pc:cxnChg chg="add mod ord">
          <ac:chgData name="Philippe Karan" userId="c2e8f618-9ffe-4e23-aa52-34539506ef1c" providerId="ADAL" clId="{F67F80F9-FE79-4C70-8533-044B5D4D7D0C}" dt="2024-11-07T21:02:57.848" v="7144" actId="164"/>
          <ac:cxnSpMkLst>
            <pc:docMk/>
            <pc:sldMk cId="1807461901" sldId="336"/>
            <ac:cxnSpMk id="530" creationId="{3E4F035C-3383-B27B-1F13-2F98A1373231}"/>
          </ac:cxnSpMkLst>
        </pc:cxnChg>
        <pc:cxnChg chg="add mod">
          <ac:chgData name="Philippe Karan" userId="c2e8f618-9ffe-4e23-aa52-34539506ef1c" providerId="ADAL" clId="{F67F80F9-FE79-4C70-8533-044B5D4D7D0C}" dt="2024-11-07T21:02:57.848" v="7144" actId="164"/>
          <ac:cxnSpMkLst>
            <pc:docMk/>
            <pc:sldMk cId="1807461901" sldId="336"/>
            <ac:cxnSpMk id="531" creationId="{C43AF090-14B3-F3F9-D9D2-7CFDC05E08B4}"/>
          </ac:cxnSpMkLst>
        </pc:cxnChg>
        <pc:cxnChg chg="add mod">
          <ac:chgData name="Philippe Karan" userId="c2e8f618-9ffe-4e23-aa52-34539506ef1c" providerId="ADAL" clId="{F67F80F9-FE79-4C70-8533-044B5D4D7D0C}" dt="2024-11-07T21:02:57.848" v="7144" actId="164"/>
          <ac:cxnSpMkLst>
            <pc:docMk/>
            <pc:sldMk cId="1807461901" sldId="336"/>
            <ac:cxnSpMk id="532" creationId="{C547B3FA-B260-C5C5-E6B4-380A5728B38E}"/>
          </ac:cxnSpMkLst>
        </pc:cxnChg>
        <pc:cxnChg chg="add mod">
          <ac:chgData name="Philippe Karan" userId="c2e8f618-9ffe-4e23-aa52-34539506ef1c" providerId="ADAL" clId="{F67F80F9-FE79-4C70-8533-044B5D4D7D0C}" dt="2024-11-07T21:02:57.848" v="7144" actId="164"/>
          <ac:cxnSpMkLst>
            <pc:docMk/>
            <pc:sldMk cId="1807461901" sldId="336"/>
            <ac:cxnSpMk id="534" creationId="{3F08EDFB-8C73-9E7F-E323-6191682ACB2C}"/>
          </ac:cxnSpMkLst>
        </pc:cxnChg>
        <pc:cxnChg chg="add mod">
          <ac:chgData name="Philippe Karan" userId="c2e8f618-9ffe-4e23-aa52-34539506ef1c" providerId="ADAL" clId="{F67F80F9-FE79-4C70-8533-044B5D4D7D0C}" dt="2024-11-07T21:02:57.848" v="7144" actId="164"/>
          <ac:cxnSpMkLst>
            <pc:docMk/>
            <pc:sldMk cId="1807461901" sldId="336"/>
            <ac:cxnSpMk id="535" creationId="{68BF8497-9528-D81E-4D7C-693D21AE1AB5}"/>
          </ac:cxnSpMkLst>
        </pc:cxnChg>
        <pc:cxnChg chg="add mod">
          <ac:chgData name="Philippe Karan" userId="c2e8f618-9ffe-4e23-aa52-34539506ef1c" providerId="ADAL" clId="{F67F80F9-FE79-4C70-8533-044B5D4D7D0C}" dt="2024-11-07T21:02:57.848" v="7144" actId="164"/>
          <ac:cxnSpMkLst>
            <pc:docMk/>
            <pc:sldMk cId="1807461901" sldId="336"/>
            <ac:cxnSpMk id="536" creationId="{A4A19FC0-D2D3-A2F6-C174-AB41394AAAAD}"/>
          </ac:cxnSpMkLst>
        </pc:cxnChg>
        <pc:cxnChg chg="add mod">
          <ac:chgData name="Philippe Karan" userId="c2e8f618-9ffe-4e23-aa52-34539506ef1c" providerId="ADAL" clId="{F67F80F9-FE79-4C70-8533-044B5D4D7D0C}" dt="2024-11-07T21:02:57.848" v="7144" actId="164"/>
          <ac:cxnSpMkLst>
            <pc:docMk/>
            <pc:sldMk cId="1807461901" sldId="336"/>
            <ac:cxnSpMk id="537" creationId="{6C210E36-DA1D-E392-02AA-D5316A1B5CDF}"/>
          </ac:cxnSpMkLst>
        </pc:cxnChg>
        <pc:cxnChg chg="add del mod">
          <ac:chgData name="Philippe Karan" userId="c2e8f618-9ffe-4e23-aa52-34539506ef1c" providerId="ADAL" clId="{F67F80F9-FE79-4C70-8533-044B5D4D7D0C}" dt="2024-11-07T20:48:25.305" v="7027" actId="478"/>
          <ac:cxnSpMkLst>
            <pc:docMk/>
            <pc:sldMk cId="1807461901" sldId="336"/>
            <ac:cxnSpMk id="542" creationId="{F619F627-719D-2FB5-E2C9-3B96A1C7672D}"/>
          </ac:cxnSpMkLst>
        </pc:cxnChg>
        <pc:cxnChg chg="add mod">
          <ac:chgData name="Philippe Karan" userId="c2e8f618-9ffe-4e23-aa52-34539506ef1c" providerId="ADAL" clId="{F67F80F9-FE79-4C70-8533-044B5D4D7D0C}" dt="2024-11-07T21:02:57.848" v="7144" actId="164"/>
          <ac:cxnSpMkLst>
            <pc:docMk/>
            <pc:sldMk cId="1807461901" sldId="336"/>
            <ac:cxnSpMk id="545" creationId="{A186DA2D-1B28-F9BF-5BE5-F68F27BBBA8C}"/>
          </ac:cxnSpMkLst>
        </pc:cxnChg>
        <pc:cxnChg chg="add mod">
          <ac:chgData name="Philippe Karan" userId="c2e8f618-9ffe-4e23-aa52-34539506ef1c" providerId="ADAL" clId="{F67F80F9-FE79-4C70-8533-044B5D4D7D0C}" dt="2024-11-07T21:02:57.848" v="7144" actId="164"/>
          <ac:cxnSpMkLst>
            <pc:docMk/>
            <pc:sldMk cId="1807461901" sldId="336"/>
            <ac:cxnSpMk id="546" creationId="{B9CF033D-32E2-BC5A-9A68-22ADFA38C08C}"/>
          </ac:cxnSpMkLst>
        </pc:cxnChg>
        <pc:cxnChg chg="add mod">
          <ac:chgData name="Philippe Karan" userId="c2e8f618-9ffe-4e23-aa52-34539506ef1c" providerId="ADAL" clId="{F67F80F9-FE79-4C70-8533-044B5D4D7D0C}" dt="2024-11-07T21:02:57.848" v="7144" actId="164"/>
          <ac:cxnSpMkLst>
            <pc:docMk/>
            <pc:sldMk cId="1807461901" sldId="336"/>
            <ac:cxnSpMk id="547" creationId="{CC761DF8-9493-0FDC-ADDD-3A1E5679069D}"/>
          </ac:cxnSpMkLst>
        </pc:cxnChg>
        <pc:cxnChg chg="add mod">
          <ac:chgData name="Philippe Karan" userId="c2e8f618-9ffe-4e23-aa52-34539506ef1c" providerId="ADAL" clId="{F67F80F9-FE79-4C70-8533-044B5D4D7D0C}" dt="2024-11-07T21:02:57.848" v="7144" actId="164"/>
          <ac:cxnSpMkLst>
            <pc:docMk/>
            <pc:sldMk cId="1807461901" sldId="336"/>
            <ac:cxnSpMk id="572" creationId="{D2ECACBD-7FA3-2E95-2B58-F98B1ED0A3B3}"/>
          </ac:cxnSpMkLst>
        </pc:cxnChg>
        <pc:cxnChg chg="add mod">
          <ac:chgData name="Philippe Karan" userId="c2e8f618-9ffe-4e23-aa52-34539506ef1c" providerId="ADAL" clId="{F67F80F9-FE79-4C70-8533-044B5D4D7D0C}" dt="2024-11-07T21:09:10.028" v="7213" actId="164"/>
          <ac:cxnSpMkLst>
            <pc:docMk/>
            <pc:sldMk cId="1807461901" sldId="336"/>
            <ac:cxnSpMk id="601" creationId="{0544ACB8-CEFC-2D82-DD06-18A464A4161A}"/>
          </ac:cxnSpMkLst>
        </pc:cxnChg>
        <pc:cxnChg chg="add mod">
          <ac:chgData name="Philippe Karan" userId="c2e8f618-9ffe-4e23-aa52-34539506ef1c" providerId="ADAL" clId="{F67F80F9-FE79-4C70-8533-044B5D4D7D0C}" dt="2024-11-07T21:09:10.028" v="7213" actId="164"/>
          <ac:cxnSpMkLst>
            <pc:docMk/>
            <pc:sldMk cId="1807461901" sldId="336"/>
            <ac:cxnSpMk id="606" creationId="{AC80B42F-745A-E833-C2AC-5001C0F09254}"/>
          </ac:cxnSpMkLst>
        </pc:cxnChg>
      </pc:sldChg>
      <pc:sldChg chg="modSp mod">
        <pc:chgData name="Philippe Karan" userId="c2e8f618-9ffe-4e23-aa52-34539506ef1c" providerId="ADAL" clId="{F67F80F9-FE79-4C70-8533-044B5D4D7D0C}" dt="2024-11-07T20:05:12.264" v="6665" actId="113"/>
        <pc:sldMkLst>
          <pc:docMk/>
          <pc:sldMk cId="670919610" sldId="337"/>
        </pc:sldMkLst>
        <pc:spChg chg="mod">
          <ac:chgData name="Philippe Karan" userId="c2e8f618-9ffe-4e23-aa52-34539506ef1c" providerId="ADAL" clId="{F67F80F9-FE79-4C70-8533-044B5D4D7D0C}" dt="2024-11-07T20:05:07.418" v="6663" actId="113"/>
          <ac:spMkLst>
            <pc:docMk/>
            <pc:sldMk cId="670919610" sldId="337"/>
            <ac:spMk id="58" creationId="{90FAD512-FA61-79FC-458C-2B6654EB5296}"/>
          </ac:spMkLst>
        </pc:spChg>
        <pc:spChg chg="mod">
          <ac:chgData name="Philippe Karan" userId="c2e8f618-9ffe-4e23-aa52-34539506ef1c" providerId="ADAL" clId="{F67F80F9-FE79-4C70-8533-044B5D4D7D0C}" dt="2024-11-07T20:05:09.945" v="6664" actId="113"/>
          <ac:spMkLst>
            <pc:docMk/>
            <pc:sldMk cId="670919610" sldId="337"/>
            <ac:spMk id="59" creationId="{A5662FBE-1AA4-5382-E291-07FCF08764FA}"/>
          </ac:spMkLst>
        </pc:spChg>
        <pc:spChg chg="mod">
          <ac:chgData name="Philippe Karan" userId="c2e8f618-9ffe-4e23-aa52-34539506ef1c" providerId="ADAL" clId="{F67F80F9-FE79-4C70-8533-044B5D4D7D0C}" dt="2024-11-07T20:05:12.264" v="6665" actId="113"/>
          <ac:spMkLst>
            <pc:docMk/>
            <pc:sldMk cId="670919610" sldId="337"/>
            <ac:spMk id="60" creationId="{CB2FD94F-7029-E5F0-DA25-58A8678006BC}"/>
          </ac:spMkLst>
        </pc:spChg>
        <pc:spChg chg="mod">
          <ac:chgData name="Philippe Karan" userId="c2e8f618-9ffe-4e23-aa52-34539506ef1c" providerId="ADAL" clId="{F67F80F9-FE79-4C70-8533-044B5D4D7D0C}" dt="2024-11-07T20:05:04.786" v="6662" actId="113"/>
          <ac:spMkLst>
            <pc:docMk/>
            <pc:sldMk cId="670919610" sldId="337"/>
            <ac:spMk id="124" creationId="{5EEF4706-F4E9-062C-C1F9-F9E64BADC0F1}"/>
          </ac:spMkLst>
        </pc:spChg>
        <pc:spChg chg="mod">
          <ac:chgData name="Philippe Karan" userId="c2e8f618-9ffe-4e23-aa52-34539506ef1c" providerId="ADAL" clId="{F67F80F9-FE79-4C70-8533-044B5D4D7D0C}" dt="2024-11-07T20:05:00.328" v="6661" actId="113"/>
          <ac:spMkLst>
            <pc:docMk/>
            <pc:sldMk cId="670919610" sldId="337"/>
            <ac:spMk id="125" creationId="{DBD08787-70E4-B3D5-C858-473E6ABA0B9A}"/>
          </ac:spMkLst>
        </pc:spChg>
      </pc:sldChg>
      <pc:sldChg chg="modSp mod ord modShow">
        <pc:chgData name="Philippe Karan" userId="c2e8f618-9ffe-4e23-aa52-34539506ef1c" providerId="ADAL" clId="{F67F80F9-FE79-4C70-8533-044B5D4D7D0C}" dt="2024-11-07T20:56:22.873" v="7083"/>
        <pc:sldMkLst>
          <pc:docMk/>
          <pc:sldMk cId="3898286484" sldId="338"/>
        </pc:sldMkLst>
        <pc:spChg chg="mod">
          <ac:chgData name="Philippe Karan" userId="c2e8f618-9ffe-4e23-aa52-34539506ef1c" providerId="ADAL" clId="{F67F80F9-FE79-4C70-8533-044B5D4D7D0C}" dt="2024-11-07T20:05:57.690" v="6679" actId="113"/>
          <ac:spMkLst>
            <pc:docMk/>
            <pc:sldMk cId="3898286484" sldId="338"/>
            <ac:spMk id="670" creationId="{F6B18EB7-AC49-B03F-7978-442DFA216E53}"/>
          </ac:spMkLst>
        </pc:spChg>
        <pc:spChg chg="mod">
          <ac:chgData name="Philippe Karan" userId="c2e8f618-9ffe-4e23-aa52-34539506ef1c" providerId="ADAL" clId="{F67F80F9-FE79-4C70-8533-044B5D4D7D0C}" dt="2024-11-07T20:06:00.961" v="6680" actId="113"/>
          <ac:spMkLst>
            <pc:docMk/>
            <pc:sldMk cId="3898286484" sldId="338"/>
            <ac:spMk id="675" creationId="{9419E969-5B33-0A0D-3AAF-8CBCB7AEC3ED}"/>
          </ac:spMkLst>
        </pc:spChg>
        <pc:spChg chg="mod">
          <ac:chgData name="Philippe Karan" userId="c2e8f618-9ffe-4e23-aa52-34539506ef1c" providerId="ADAL" clId="{F67F80F9-FE79-4C70-8533-044B5D4D7D0C}" dt="2024-11-07T20:05:54.642" v="6678" actId="113"/>
          <ac:spMkLst>
            <pc:docMk/>
            <pc:sldMk cId="3898286484" sldId="338"/>
            <ac:spMk id="716" creationId="{7DBBDFA0-CA85-AACF-B96F-1CDD44336817}"/>
          </ac:spMkLst>
        </pc:spChg>
        <pc:graphicFrameChg chg="mod">
          <ac:chgData name="Philippe Karan" userId="c2e8f618-9ffe-4e23-aa52-34539506ef1c" providerId="ADAL" clId="{F67F80F9-FE79-4C70-8533-044B5D4D7D0C}" dt="2024-11-05T21:42:10.279" v="272" actId="1036"/>
          <ac:graphicFrameMkLst>
            <pc:docMk/>
            <pc:sldMk cId="3898286484" sldId="338"/>
            <ac:graphicFrameMk id="5" creationId="{8B8BF5E8-26B2-0637-B291-F06690BDC312}"/>
          </ac:graphicFrameMkLst>
        </pc:graphicFrameChg>
      </pc:sldChg>
      <pc:sldChg chg="addSp delSp modSp mod delAnim modAnim">
        <pc:chgData name="Philippe Karan" userId="c2e8f618-9ffe-4e23-aa52-34539506ef1c" providerId="ADAL" clId="{F67F80F9-FE79-4C70-8533-044B5D4D7D0C}" dt="2024-11-08T13:42:07.991" v="7919" actId="1035"/>
        <pc:sldMkLst>
          <pc:docMk/>
          <pc:sldMk cId="1062026828" sldId="343"/>
        </pc:sldMkLst>
        <pc:spChg chg="add del mod">
          <ac:chgData name="Philippe Karan" userId="c2e8f618-9ffe-4e23-aa52-34539506ef1c" providerId="ADAL" clId="{F67F80F9-FE79-4C70-8533-044B5D4D7D0C}" dt="2024-11-08T13:33:10.586" v="7391" actId="478"/>
          <ac:spMkLst>
            <pc:docMk/>
            <pc:sldMk cId="1062026828" sldId="343"/>
            <ac:spMk id="5" creationId="{5A14E741-42E0-141B-0E62-497E252CED71}"/>
          </ac:spMkLst>
        </pc:spChg>
        <pc:spChg chg="mod">
          <ac:chgData name="Philippe Karan" userId="c2e8f618-9ffe-4e23-aa52-34539506ef1c" providerId="ADAL" clId="{F67F80F9-FE79-4C70-8533-044B5D4D7D0C}" dt="2024-11-08T13:36:39.994" v="7730" actId="1035"/>
          <ac:spMkLst>
            <pc:docMk/>
            <pc:sldMk cId="1062026828" sldId="343"/>
            <ac:spMk id="7" creationId="{EACFE5B5-5717-8229-B699-09D6383AEFC1}"/>
          </ac:spMkLst>
        </pc:spChg>
        <pc:spChg chg="mod">
          <ac:chgData name="Philippe Karan" userId="c2e8f618-9ffe-4e23-aa52-34539506ef1c" providerId="ADAL" clId="{F67F80F9-FE79-4C70-8533-044B5D4D7D0C}" dt="2024-11-08T13:39:06.945" v="7881" actId="1038"/>
          <ac:spMkLst>
            <pc:docMk/>
            <pc:sldMk cId="1062026828" sldId="343"/>
            <ac:spMk id="8" creationId="{76EEC14D-5182-D3EF-72F0-716A4076ECA8}"/>
          </ac:spMkLst>
        </pc:spChg>
        <pc:spChg chg="mod">
          <ac:chgData name="Philippe Karan" userId="c2e8f618-9ffe-4e23-aa52-34539506ef1c" providerId="ADAL" clId="{F67F80F9-FE79-4C70-8533-044B5D4D7D0C}" dt="2024-11-08T13:39:18.816" v="7882" actId="1076"/>
          <ac:spMkLst>
            <pc:docMk/>
            <pc:sldMk cId="1062026828" sldId="343"/>
            <ac:spMk id="12" creationId="{0D4B6326-A9EC-88D5-BE9D-1585B75E0317}"/>
          </ac:spMkLst>
        </pc:spChg>
        <pc:spChg chg="mod">
          <ac:chgData name="Philippe Karan" userId="c2e8f618-9ffe-4e23-aa52-34539506ef1c" providerId="ADAL" clId="{F67F80F9-FE79-4C70-8533-044B5D4D7D0C}" dt="2024-11-08T13:34:01.924" v="7474"/>
          <ac:spMkLst>
            <pc:docMk/>
            <pc:sldMk cId="1062026828" sldId="343"/>
            <ac:spMk id="13" creationId="{893D23D5-CC7B-8F20-2F81-DE66DC61294F}"/>
          </ac:spMkLst>
        </pc:spChg>
        <pc:spChg chg="mod">
          <ac:chgData name="Philippe Karan" userId="c2e8f618-9ffe-4e23-aa52-34539506ef1c" providerId="ADAL" clId="{F67F80F9-FE79-4C70-8533-044B5D4D7D0C}" dt="2024-11-08T13:39:06.945" v="7881" actId="1038"/>
          <ac:spMkLst>
            <pc:docMk/>
            <pc:sldMk cId="1062026828" sldId="343"/>
            <ac:spMk id="14" creationId="{D106051B-3901-BA8F-F786-1B9D5070982D}"/>
          </ac:spMkLst>
        </pc:spChg>
        <pc:spChg chg="mod">
          <ac:chgData name="Philippe Karan" userId="c2e8f618-9ffe-4e23-aa52-34539506ef1c" providerId="ADAL" clId="{F67F80F9-FE79-4C70-8533-044B5D4D7D0C}" dt="2024-11-08T13:34:01.924" v="7474"/>
          <ac:spMkLst>
            <pc:docMk/>
            <pc:sldMk cId="1062026828" sldId="343"/>
            <ac:spMk id="15" creationId="{9F42FC96-125F-F99C-BF40-AE430C9F33FF}"/>
          </ac:spMkLst>
        </pc:spChg>
        <pc:spChg chg="mod">
          <ac:chgData name="Philippe Karan" userId="c2e8f618-9ffe-4e23-aa52-34539506ef1c" providerId="ADAL" clId="{F67F80F9-FE79-4C70-8533-044B5D4D7D0C}" dt="2024-11-08T13:34:01.924" v="7474"/>
          <ac:spMkLst>
            <pc:docMk/>
            <pc:sldMk cId="1062026828" sldId="343"/>
            <ac:spMk id="16" creationId="{9CF23D1B-9740-3F94-7A58-6EA5899D5B8D}"/>
          </ac:spMkLst>
        </pc:spChg>
        <pc:spChg chg="mod">
          <ac:chgData name="Philippe Karan" userId="c2e8f618-9ffe-4e23-aa52-34539506ef1c" providerId="ADAL" clId="{F67F80F9-FE79-4C70-8533-044B5D4D7D0C}" dt="2024-11-08T13:34:01.924" v="7474"/>
          <ac:spMkLst>
            <pc:docMk/>
            <pc:sldMk cId="1062026828" sldId="343"/>
            <ac:spMk id="17" creationId="{FF42DA46-00CE-8DE8-F668-292D4BBC072F}"/>
          </ac:spMkLst>
        </pc:spChg>
        <pc:spChg chg="mod">
          <ac:chgData name="Philippe Karan" userId="c2e8f618-9ffe-4e23-aa52-34539506ef1c" providerId="ADAL" clId="{F67F80F9-FE79-4C70-8533-044B5D4D7D0C}" dt="2024-11-08T13:34:01.924" v="7474"/>
          <ac:spMkLst>
            <pc:docMk/>
            <pc:sldMk cId="1062026828" sldId="343"/>
            <ac:spMk id="18" creationId="{FBC2FFBD-A658-100B-490A-3F00E6AA672F}"/>
          </ac:spMkLst>
        </pc:spChg>
        <pc:spChg chg="mod">
          <ac:chgData name="Philippe Karan" userId="c2e8f618-9ffe-4e23-aa52-34539506ef1c" providerId="ADAL" clId="{F67F80F9-FE79-4C70-8533-044B5D4D7D0C}" dt="2024-11-08T13:34:01.924" v="7474"/>
          <ac:spMkLst>
            <pc:docMk/>
            <pc:sldMk cId="1062026828" sldId="343"/>
            <ac:spMk id="20" creationId="{29C0041A-6C05-1896-D806-A9F8FCDA38E7}"/>
          </ac:spMkLst>
        </pc:spChg>
        <pc:spChg chg="mod">
          <ac:chgData name="Philippe Karan" userId="c2e8f618-9ffe-4e23-aa52-34539506ef1c" providerId="ADAL" clId="{F67F80F9-FE79-4C70-8533-044B5D4D7D0C}" dt="2024-11-08T13:41:06.831" v="7900" actId="20577"/>
          <ac:spMkLst>
            <pc:docMk/>
            <pc:sldMk cId="1062026828" sldId="343"/>
            <ac:spMk id="22" creationId="{F9779A5A-DF4D-9248-4105-3C1F889F14EE}"/>
          </ac:spMkLst>
        </pc:spChg>
        <pc:spChg chg="mod">
          <ac:chgData name="Philippe Karan" userId="c2e8f618-9ffe-4e23-aa52-34539506ef1c" providerId="ADAL" clId="{F67F80F9-FE79-4C70-8533-044B5D4D7D0C}" dt="2024-11-08T13:41:06.831" v="7900" actId="20577"/>
          <ac:spMkLst>
            <pc:docMk/>
            <pc:sldMk cId="1062026828" sldId="343"/>
            <ac:spMk id="23" creationId="{1BCBF90A-956B-DD24-1642-2C26C59900CE}"/>
          </ac:spMkLst>
        </pc:spChg>
        <pc:spChg chg="mod">
          <ac:chgData name="Philippe Karan" userId="c2e8f618-9ffe-4e23-aa52-34539506ef1c" providerId="ADAL" clId="{F67F80F9-FE79-4C70-8533-044B5D4D7D0C}" dt="2024-11-08T13:41:06.831" v="7900" actId="20577"/>
          <ac:spMkLst>
            <pc:docMk/>
            <pc:sldMk cId="1062026828" sldId="343"/>
            <ac:spMk id="24" creationId="{4E25A108-2D82-C919-D22E-046C6142DAE5}"/>
          </ac:spMkLst>
        </pc:spChg>
        <pc:spChg chg="mod">
          <ac:chgData name="Philippe Karan" userId="c2e8f618-9ffe-4e23-aa52-34539506ef1c" providerId="ADAL" clId="{F67F80F9-FE79-4C70-8533-044B5D4D7D0C}" dt="2024-11-08T13:41:06.831" v="7900" actId="20577"/>
          <ac:spMkLst>
            <pc:docMk/>
            <pc:sldMk cId="1062026828" sldId="343"/>
            <ac:spMk id="25" creationId="{5CFFE83F-C875-2653-8A5E-797683AF2639}"/>
          </ac:spMkLst>
        </pc:spChg>
        <pc:spChg chg="mod">
          <ac:chgData name="Philippe Karan" userId="c2e8f618-9ffe-4e23-aa52-34539506ef1c" providerId="ADAL" clId="{F67F80F9-FE79-4C70-8533-044B5D4D7D0C}" dt="2024-11-08T13:39:06.945" v="7881" actId="1038"/>
          <ac:spMkLst>
            <pc:docMk/>
            <pc:sldMk cId="1062026828" sldId="343"/>
            <ac:spMk id="26" creationId="{275731F4-150A-568F-E763-CC0A51C30D82}"/>
          </ac:spMkLst>
        </pc:spChg>
        <pc:spChg chg="mod">
          <ac:chgData name="Philippe Karan" userId="c2e8f618-9ffe-4e23-aa52-34539506ef1c" providerId="ADAL" clId="{F67F80F9-FE79-4C70-8533-044B5D4D7D0C}" dt="2024-11-08T13:39:06.945" v="7881" actId="1038"/>
          <ac:spMkLst>
            <pc:docMk/>
            <pc:sldMk cId="1062026828" sldId="343"/>
            <ac:spMk id="27" creationId="{0BEBFA9A-4E81-633A-A5E4-B0EDE8488161}"/>
          </ac:spMkLst>
        </pc:spChg>
        <pc:spChg chg="mod">
          <ac:chgData name="Philippe Karan" userId="c2e8f618-9ffe-4e23-aa52-34539506ef1c" providerId="ADAL" clId="{F67F80F9-FE79-4C70-8533-044B5D4D7D0C}" dt="2024-11-08T13:41:06.831" v="7900" actId="20577"/>
          <ac:spMkLst>
            <pc:docMk/>
            <pc:sldMk cId="1062026828" sldId="343"/>
            <ac:spMk id="29" creationId="{FEC0570D-777D-78F7-1EA9-A0F4BA9F535E}"/>
          </ac:spMkLst>
        </pc:spChg>
        <pc:spChg chg="mod">
          <ac:chgData name="Philippe Karan" userId="c2e8f618-9ffe-4e23-aa52-34539506ef1c" providerId="ADAL" clId="{F67F80F9-FE79-4C70-8533-044B5D4D7D0C}" dt="2024-11-08T13:39:06.945" v="7881" actId="1038"/>
          <ac:spMkLst>
            <pc:docMk/>
            <pc:sldMk cId="1062026828" sldId="343"/>
            <ac:spMk id="30" creationId="{AAF60AA1-08A0-0292-4BB9-DB411F79A3B5}"/>
          </ac:spMkLst>
        </pc:spChg>
        <pc:spChg chg="mod">
          <ac:chgData name="Philippe Karan" userId="c2e8f618-9ffe-4e23-aa52-34539506ef1c" providerId="ADAL" clId="{F67F80F9-FE79-4C70-8533-044B5D4D7D0C}" dt="2024-11-08T13:39:06.945" v="7881" actId="1038"/>
          <ac:spMkLst>
            <pc:docMk/>
            <pc:sldMk cId="1062026828" sldId="343"/>
            <ac:spMk id="32" creationId="{450905D5-1641-709A-AF0C-BDB5E9959D55}"/>
          </ac:spMkLst>
        </pc:spChg>
        <pc:spChg chg="mod">
          <ac:chgData name="Philippe Karan" userId="c2e8f618-9ffe-4e23-aa52-34539506ef1c" providerId="ADAL" clId="{F67F80F9-FE79-4C70-8533-044B5D4D7D0C}" dt="2024-11-08T13:41:06.831" v="7900" actId="20577"/>
          <ac:spMkLst>
            <pc:docMk/>
            <pc:sldMk cId="1062026828" sldId="343"/>
            <ac:spMk id="33" creationId="{0D7F5693-015B-A858-82AF-2E010587DAA7}"/>
          </ac:spMkLst>
        </pc:spChg>
        <pc:spChg chg="mod">
          <ac:chgData name="Philippe Karan" userId="c2e8f618-9ffe-4e23-aa52-34539506ef1c" providerId="ADAL" clId="{F67F80F9-FE79-4C70-8533-044B5D4D7D0C}" dt="2024-11-08T13:39:06.945" v="7881" actId="1038"/>
          <ac:spMkLst>
            <pc:docMk/>
            <pc:sldMk cId="1062026828" sldId="343"/>
            <ac:spMk id="35" creationId="{217ED15C-0DDA-5382-FE6B-D06AB40886AE}"/>
          </ac:spMkLst>
        </pc:spChg>
        <pc:spChg chg="mod">
          <ac:chgData name="Philippe Karan" userId="c2e8f618-9ffe-4e23-aa52-34539506ef1c" providerId="ADAL" clId="{F67F80F9-FE79-4C70-8533-044B5D4D7D0C}" dt="2024-11-08T13:39:06.945" v="7881" actId="1038"/>
          <ac:spMkLst>
            <pc:docMk/>
            <pc:sldMk cId="1062026828" sldId="343"/>
            <ac:spMk id="36" creationId="{1518525C-B67D-14FD-FED1-4A9CC7BEEDD2}"/>
          </ac:spMkLst>
        </pc:spChg>
        <pc:spChg chg="mod">
          <ac:chgData name="Philippe Karan" userId="c2e8f618-9ffe-4e23-aa52-34539506ef1c" providerId="ADAL" clId="{F67F80F9-FE79-4C70-8533-044B5D4D7D0C}" dt="2024-11-08T13:41:14.310" v="7903" actId="20577"/>
          <ac:spMkLst>
            <pc:docMk/>
            <pc:sldMk cId="1062026828" sldId="343"/>
            <ac:spMk id="40" creationId="{53E3226F-5709-F7BC-742D-BF79190C2519}"/>
          </ac:spMkLst>
        </pc:spChg>
        <pc:spChg chg="mod">
          <ac:chgData name="Philippe Karan" userId="c2e8f618-9ffe-4e23-aa52-34539506ef1c" providerId="ADAL" clId="{F67F80F9-FE79-4C70-8533-044B5D4D7D0C}" dt="2024-11-08T13:41:14.310" v="7903" actId="20577"/>
          <ac:spMkLst>
            <pc:docMk/>
            <pc:sldMk cId="1062026828" sldId="343"/>
            <ac:spMk id="41" creationId="{E050B532-070A-0438-BA3F-8BBB0947A96D}"/>
          </ac:spMkLst>
        </pc:spChg>
        <pc:spChg chg="mod">
          <ac:chgData name="Philippe Karan" userId="c2e8f618-9ffe-4e23-aa52-34539506ef1c" providerId="ADAL" clId="{F67F80F9-FE79-4C70-8533-044B5D4D7D0C}" dt="2024-11-08T13:41:14.310" v="7903" actId="20577"/>
          <ac:spMkLst>
            <pc:docMk/>
            <pc:sldMk cId="1062026828" sldId="343"/>
            <ac:spMk id="42" creationId="{CE440629-EB46-472D-822C-14514F04B4B5}"/>
          </ac:spMkLst>
        </pc:spChg>
        <pc:spChg chg="mod">
          <ac:chgData name="Philippe Karan" userId="c2e8f618-9ffe-4e23-aa52-34539506ef1c" providerId="ADAL" clId="{F67F80F9-FE79-4C70-8533-044B5D4D7D0C}" dt="2024-11-08T13:39:06.945" v="7881" actId="1038"/>
          <ac:spMkLst>
            <pc:docMk/>
            <pc:sldMk cId="1062026828" sldId="343"/>
            <ac:spMk id="43" creationId="{3D2B6D5B-54F2-147E-5C25-B559E8808906}"/>
          </ac:spMkLst>
        </pc:spChg>
        <pc:spChg chg="mod">
          <ac:chgData name="Philippe Karan" userId="c2e8f618-9ffe-4e23-aa52-34539506ef1c" providerId="ADAL" clId="{F67F80F9-FE79-4C70-8533-044B5D4D7D0C}" dt="2024-11-08T13:41:14.310" v="7903" actId="20577"/>
          <ac:spMkLst>
            <pc:docMk/>
            <pc:sldMk cId="1062026828" sldId="343"/>
            <ac:spMk id="44" creationId="{CD91A25B-6F53-85E4-9FF2-798714C8575C}"/>
          </ac:spMkLst>
        </pc:spChg>
        <pc:spChg chg="mod">
          <ac:chgData name="Philippe Karan" userId="c2e8f618-9ffe-4e23-aa52-34539506ef1c" providerId="ADAL" clId="{F67F80F9-FE79-4C70-8533-044B5D4D7D0C}" dt="2024-11-08T13:39:06.945" v="7881" actId="1038"/>
          <ac:spMkLst>
            <pc:docMk/>
            <pc:sldMk cId="1062026828" sldId="343"/>
            <ac:spMk id="45" creationId="{264695D3-38E0-54E6-0775-1AFB0E4F3BB7}"/>
          </ac:spMkLst>
        </pc:spChg>
        <pc:spChg chg="mod">
          <ac:chgData name="Philippe Karan" userId="c2e8f618-9ffe-4e23-aa52-34539506ef1c" providerId="ADAL" clId="{F67F80F9-FE79-4C70-8533-044B5D4D7D0C}" dt="2024-11-08T13:39:06.945" v="7881" actId="1038"/>
          <ac:spMkLst>
            <pc:docMk/>
            <pc:sldMk cId="1062026828" sldId="343"/>
            <ac:spMk id="46" creationId="{6F5D816F-6892-0835-4B11-DB169331ECB3}"/>
          </ac:spMkLst>
        </pc:spChg>
        <pc:spChg chg="mod">
          <ac:chgData name="Philippe Karan" userId="c2e8f618-9ffe-4e23-aa52-34539506ef1c" providerId="ADAL" clId="{F67F80F9-FE79-4C70-8533-044B5D4D7D0C}" dt="2024-11-08T13:41:22.582" v="7907" actId="1038"/>
          <ac:spMkLst>
            <pc:docMk/>
            <pc:sldMk cId="1062026828" sldId="343"/>
            <ac:spMk id="47" creationId="{82050CCA-E386-9BCE-EA99-FB583DA7BDC7}"/>
          </ac:spMkLst>
        </pc:spChg>
        <pc:spChg chg="mod">
          <ac:chgData name="Philippe Karan" userId="c2e8f618-9ffe-4e23-aa52-34539506ef1c" providerId="ADAL" clId="{F67F80F9-FE79-4C70-8533-044B5D4D7D0C}" dt="2024-11-08T13:39:06.945" v="7881" actId="1038"/>
          <ac:spMkLst>
            <pc:docMk/>
            <pc:sldMk cId="1062026828" sldId="343"/>
            <ac:spMk id="49" creationId="{9DEEEF48-0563-D8BF-7124-98119F472895}"/>
          </ac:spMkLst>
        </pc:spChg>
        <pc:spChg chg="mod">
          <ac:chgData name="Philippe Karan" userId="c2e8f618-9ffe-4e23-aa52-34539506ef1c" providerId="ADAL" clId="{F67F80F9-FE79-4C70-8533-044B5D4D7D0C}" dt="2024-11-08T13:39:06.945" v="7881" actId="1038"/>
          <ac:spMkLst>
            <pc:docMk/>
            <pc:sldMk cId="1062026828" sldId="343"/>
            <ac:spMk id="50" creationId="{36348125-4962-C0FF-EB79-4A389FF02319}"/>
          </ac:spMkLst>
        </pc:spChg>
        <pc:spChg chg="mod">
          <ac:chgData name="Philippe Karan" userId="c2e8f618-9ffe-4e23-aa52-34539506ef1c" providerId="ADAL" clId="{F67F80F9-FE79-4C70-8533-044B5D4D7D0C}" dt="2024-11-08T13:39:06.945" v="7881" actId="1038"/>
          <ac:spMkLst>
            <pc:docMk/>
            <pc:sldMk cId="1062026828" sldId="343"/>
            <ac:spMk id="51" creationId="{1878AFA9-7985-6636-D6D3-B7DCDBA1B682}"/>
          </ac:spMkLst>
        </pc:spChg>
        <pc:spChg chg="mod">
          <ac:chgData name="Philippe Karan" userId="c2e8f618-9ffe-4e23-aa52-34539506ef1c" providerId="ADAL" clId="{F67F80F9-FE79-4C70-8533-044B5D4D7D0C}" dt="2024-11-08T13:39:06.945" v="7881" actId="1038"/>
          <ac:spMkLst>
            <pc:docMk/>
            <pc:sldMk cId="1062026828" sldId="343"/>
            <ac:spMk id="52" creationId="{337D5D28-E965-3A44-EDF0-4E3476B82A06}"/>
          </ac:spMkLst>
        </pc:spChg>
        <pc:spChg chg="mod">
          <ac:chgData name="Philippe Karan" userId="c2e8f618-9ffe-4e23-aa52-34539506ef1c" providerId="ADAL" clId="{F67F80F9-FE79-4C70-8533-044B5D4D7D0C}" dt="2024-11-08T13:39:06.945" v="7881" actId="1038"/>
          <ac:spMkLst>
            <pc:docMk/>
            <pc:sldMk cId="1062026828" sldId="343"/>
            <ac:spMk id="53" creationId="{2F2D8BC4-2313-8157-9431-58F4AB8B1EFB}"/>
          </ac:spMkLst>
        </pc:spChg>
        <pc:spChg chg="mod">
          <ac:chgData name="Philippe Karan" userId="c2e8f618-9ffe-4e23-aa52-34539506ef1c" providerId="ADAL" clId="{F67F80F9-FE79-4C70-8533-044B5D4D7D0C}" dt="2024-11-08T13:39:06.945" v="7881" actId="1038"/>
          <ac:spMkLst>
            <pc:docMk/>
            <pc:sldMk cId="1062026828" sldId="343"/>
            <ac:spMk id="54" creationId="{D0836946-4A81-EB7E-0A40-7C04AA08F5C1}"/>
          </ac:spMkLst>
        </pc:spChg>
        <pc:spChg chg="mod">
          <ac:chgData name="Philippe Karan" userId="c2e8f618-9ffe-4e23-aa52-34539506ef1c" providerId="ADAL" clId="{F67F80F9-FE79-4C70-8533-044B5D4D7D0C}" dt="2024-11-08T13:39:06.945" v="7881" actId="1038"/>
          <ac:spMkLst>
            <pc:docMk/>
            <pc:sldMk cId="1062026828" sldId="343"/>
            <ac:spMk id="55" creationId="{0748EC9B-A4F6-E46B-E101-71FECC89539F}"/>
          </ac:spMkLst>
        </pc:spChg>
        <pc:spChg chg="mod">
          <ac:chgData name="Philippe Karan" userId="c2e8f618-9ffe-4e23-aa52-34539506ef1c" providerId="ADAL" clId="{F67F80F9-FE79-4C70-8533-044B5D4D7D0C}" dt="2024-11-08T13:39:06.945" v="7881" actId="1038"/>
          <ac:spMkLst>
            <pc:docMk/>
            <pc:sldMk cId="1062026828" sldId="343"/>
            <ac:spMk id="103" creationId="{4485E8B2-93D9-86E9-3869-666C74564AD7}"/>
          </ac:spMkLst>
        </pc:spChg>
        <pc:spChg chg="mod">
          <ac:chgData name="Philippe Karan" userId="c2e8f618-9ffe-4e23-aa52-34539506ef1c" providerId="ADAL" clId="{F67F80F9-FE79-4C70-8533-044B5D4D7D0C}" dt="2024-11-08T13:39:06.945" v="7881" actId="1038"/>
          <ac:spMkLst>
            <pc:docMk/>
            <pc:sldMk cId="1062026828" sldId="343"/>
            <ac:spMk id="112" creationId="{DFB78CE9-5427-A07A-4BEB-9338BDD79AF5}"/>
          </ac:spMkLst>
        </pc:spChg>
        <pc:spChg chg="mod">
          <ac:chgData name="Philippe Karan" userId="c2e8f618-9ffe-4e23-aa52-34539506ef1c" providerId="ADAL" clId="{F67F80F9-FE79-4C70-8533-044B5D4D7D0C}" dt="2024-11-08T13:41:14.310" v="7903" actId="20577"/>
          <ac:spMkLst>
            <pc:docMk/>
            <pc:sldMk cId="1062026828" sldId="343"/>
            <ac:spMk id="180" creationId="{82B9D6F4-5D00-A61A-B2A9-8BBF7A314A18}"/>
          </ac:spMkLst>
        </pc:spChg>
        <pc:spChg chg="mod">
          <ac:chgData name="Philippe Karan" userId="c2e8f618-9ffe-4e23-aa52-34539506ef1c" providerId="ADAL" clId="{F67F80F9-FE79-4C70-8533-044B5D4D7D0C}" dt="2024-11-08T13:34:01.924" v="7474"/>
          <ac:spMkLst>
            <pc:docMk/>
            <pc:sldMk cId="1062026828" sldId="343"/>
            <ac:spMk id="182" creationId="{AE1452B4-9E79-B531-B272-639FD5E17619}"/>
          </ac:spMkLst>
        </pc:spChg>
        <pc:spChg chg="mod">
          <ac:chgData name="Philippe Karan" userId="c2e8f618-9ffe-4e23-aa52-34539506ef1c" providerId="ADAL" clId="{F67F80F9-FE79-4C70-8533-044B5D4D7D0C}" dt="2024-11-08T13:34:01.924" v="7474"/>
          <ac:spMkLst>
            <pc:docMk/>
            <pc:sldMk cId="1062026828" sldId="343"/>
            <ac:spMk id="183" creationId="{5E9E3816-90A7-9A78-B60E-218CB5D3EA6A}"/>
          </ac:spMkLst>
        </pc:spChg>
        <pc:spChg chg="mod">
          <ac:chgData name="Philippe Karan" userId="c2e8f618-9ffe-4e23-aa52-34539506ef1c" providerId="ADAL" clId="{F67F80F9-FE79-4C70-8533-044B5D4D7D0C}" dt="2024-11-08T13:34:01.924" v="7474"/>
          <ac:spMkLst>
            <pc:docMk/>
            <pc:sldMk cId="1062026828" sldId="343"/>
            <ac:spMk id="184" creationId="{7C52D5F6-987B-C3D5-E14F-EEBDF701E17E}"/>
          </ac:spMkLst>
        </pc:spChg>
        <pc:spChg chg="mod">
          <ac:chgData name="Philippe Karan" userId="c2e8f618-9ffe-4e23-aa52-34539506ef1c" providerId="ADAL" clId="{F67F80F9-FE79-4C70-8533-044B5D4D7D0C}" dt="2024-11-08T13:34:01.924" v="7474"/>
          <ac:spMkLst>
            <pc:docMk/>
            <pc:sldMk cId="1062026828" sldId="343"/>
            <ac:spMk id="185" creationId="{F9DEEAD6-D355-98DE-F13E-33533CF0E3CD}"/>
          </ac:spMkLst>
        </pc:spChg>
        <pc:spChg chg="mod">
          <ac:chgData name="Philippe Karan" userId="c2e8f618-9ffe-4e23-aa52-34539506ef1c" providerId="ADAL" clId="{F67F80F9-FE79-4C70-8533-044B5D4D7D0C}" dt="2024-11-08T13:34:01.924" v="7474"/>
          <ac:spMkLst>
            <pc:docMk/>
            <pc:sldMk cId="1062026828" sldId="343"/>
            <ac:spMk id="186" creationId="{ABAC4F65-D4CD-1E3F-EFF3-F6FAAA301062}"/>
          </ac:spMkLst>
        </pc:spChg>
        <pc:spChg chg="mod">
          <ac:chgData name="Philippe Karan" userId="c2e8f618-9ffe-4e23-aa52-34539506ef1c" providerId="ADAL" clId="{F67F80F9-FE79-4C70-8533-044B5D4D7D0C}" dt="2024-11-08T13:34:01.924" v="7474"/>
          <ac:spMkLst>
            <pc:docMk/>
            <pc:sldMk cId="1062026828" sldId="343"/>
            <ac:spMk id="188" creationId="{06D32CDF-5857-AC25-3656-77892712F0E5}"/>
          </ac:spMkLst>
        </pc:spChg>
        <pc:spChg chg="add mod">
          <ac:chgData name="Philippe Karan" userId="c2e8f618-9ffe-4e23-aa52-34539506ef1c" providerId="ADAL" clId="{F67F80F9-FE79-4C70-8533-044B5D4D7D0C}" dt="2024-11-08T13:39:06.945" v="7881" actId="1038"/>
          <ac:spMkLst>
            <pc:docMk/>
            <pc:sldMk cId="1062026828" sldId="343"/>
            <ac:spMk id="191" creationId="{A9CDA50C-4CDE-628D-EF05-48B0D3CAED1A}"/>
          </ac:spMkLst>
        </pc:spChg>
        <pc:grpChg chg="add mod">
          <ac:chgData name="Philippe Karan" userId="c2e8f618-9ffe-4e23-aa52-34539506ef1c" providerId="ADAL" clId="{F67F80F9-FE79-4C70-8533-044B5D4D7D0C}" dt="2024-11-08T13:39:06.945" v="7881" actId="1038"/>
          <ac:grpSpMkLst>
            <pc:docMk/>
            <pc:sldMk cId="1062026828" sldId="343"/>
            <ac:grpSpMk id="11" creationId="{327976B4-311D-15BC-4D49-E342A17620ED}"/>
          </ac:grpSpMkLst>
        </pc:grpChg>
        <pc:grpChg chg="add mod">
          <ac:chgData name="Philippe Karan" userId="c2e8f618-9ffe-4e23-aa52-34539506ef1c" providerId="ADAL" clId="{F67F80F9-FE79-4C70-8533-044B5D4D7D0C}" dt="2024-11-08T13:41:06.831" v="7900" actId="20577"/>
          <ac:grpSpMkLst>
            <pc:docMk/>
            <pc:sldMk cId="1062026828" sldId="343"/>
            <ac:grpSpMk id="21" creationId="{8652C2E8-1CA2-F061-7CDE-F05940F1B928}"/>
          </ac:grpSpMkLst>
        </pc:grpChg>
        <pc:grpChg chg="add mod">
          <ac:chgData name="Philippe Karan" userId="c2e8f618-9ffe-4e23-aa52-34539506ef1c" providerId="ADAL" clId="{F67F80F9-FE79-4C70-8533-044B5D4D7D0C}" dt="2024-11-08T13:41:14.310" v="7903" actId="20577"/>
          <ac:grpSpMkLst>
            <pc:docMk/>
            <pc:sldMk cId="1062026828" sldId="343"/>
            <ac:grpSpMk id="37" creationId="{43F92BBD-F91D-E30B-337A-A15D65CD0918}"/>
          </ac:grpSpMkLst>
        </pc:grpChg>
        <pc:grpChg chg="mod">
          <ac:chgData name="Philippe Karan" userId="c2e8f618-9ffe-4e23-aa52-34539506ef1c" providerId="ADAL" clId="{F67F80F9-FE79-4C70-8533-044B5D4D7D0C}" dt="2024-11-08T13:36:39.994" v="7730" actId="1035"/>
          <ac:grpSpMkLst>
            <pc:docMk/>
            <pc:sldMk cId="1062026828" sldId="343"/>
            <ac:grpSpMk id="56" creationId="{B00A069D-48D7-54B2-86E3-91603D99CE2E}"/>
          </ac:grpSpMkLst>
        </pc:grpChg>
        <pc:grpChg chg="mod">
          <ac:chgData name="Philippe Karan" userId="c2e8f618-9ffe-4e23-aa52-34539506ef1c" providerId="ADAL" clId="{F67F80F9-FE79-4C70-8533-044B5D4D7D0C}" dt="2024-11-08T13:39:06.945" v="7881" actId="1038"/>
          <ac:grpSpMkLst>
            <pc:docMk/>
            <pc:sldMk cId="1062026828" sldId="343"/>
            <ac:grpSpMk id="63" creationId="{40AFD07B-8EDA-16BE-E9F7-C34750E68E87}"/>
          </ac:grpSpMkLst>
        </pc:grpChg>
        <pc:grpChg chg="mod">
          <ac:chgData name="Philippe Karan" userId="c2e8f618-9ffe-4e23-aa52-34539506ef1c" providerId="ADAL" clId="{F67F80F9-FE79-4C70-8533-044B5D4D7D0C}" dt="2024-11-08T13:39:06.945" v="7881" actId="1038"/>
          <ac:grpSpMkLst>
            <pc:docMk/>
            <pc:sldMk cId="1062026828" sldId="343"/>
            <ac:grpSpMk id="71" creationId="{68500D99-C38B-656E-D615-3E20024D0E06}"/>
          </ac:grpSpMkLst>
        </pc:grpChg>
        <pc:grpChg chg="mod">
          <ac:chgData name="Philippe Karan" userId="c2e8f618-9ffe-4e23-aa52-34539506ef1c" providerId="ADAL" clId="{F67F80F9-FE79-4C70-8533-044B5D4D7D0C}" dt="2024-11-08T13:39:06.945" v="7881" actId="1038"/>
          <ac:grpSpMkLst>
            <pc:docMk/>
            <pc:sldMk cId="1062026828" sldId="343"/>
            <ac:grpSpMk id="79" creationId="{24BDE057-BA8B-86A7-6944-6A91D540311C}"/>
          </ac:grpSpMkLst>
        </pc:grpChg>
        <pc:grpChg chg="mod">
          <ac:chgData name="Philippe Karan" userId="c2e8f618-9ffe-4e23-aa52-34539506ef1c" providerId="ADAL" clId="{F67F80F9-FE79-4C70-8533-044B5D4D7D0C}" dt="2024-11-08T13:39:06.945" v="7881" actId="1038"/>
          <ac:grpSpMkLst>
            <pc:docMk/>
            <pc:sldMk cId="1062026828" sldId="343"/>
            <ac:grpSpMk id="87" creationId="{DA203DBF-50FE-55E2-C389-115B469D4AB3}"/>
          </ac:grpSpMkLst>
        </pc:grpChg>
        <pc:grpChg chg="mod">
          <ac:chgData name="Philippe Karan" userId="c2e8f618-9ffe-4e23-aa52-34539506ef1c" providerId="ADAL" clId="{F67F80F9-FE79-4C70-8533-044B5D4D7D0C}" dt="2024-11-08T13:39:06.945" v="7881" actId="1038"/>
          <ac:grpSpMkLst>
            <pc:docMk/>
            <pc:sldMk cId="1062026828" sldId="343"/>
            <ac:grpSpMk id="95" creationId="{4F7C8DA5-6480-E448-480F-2C41AB6EC782}"/>
          </ac:grpSpMkLst>
        </pc:grpChg>
        <pc:grpChg chg="mod">
          <ac:chgData name="Philippe Karan" userId="c2e8f618-9ffe-4e23-aa52-34539506ef1c" providerId="ADAL" clId="{F67F80F9-FE79-4C70-8533-044B5D4D7D0C}" dt="2024-11-08T13:39:06.945" v="7881" actId="1038"/>
          <ac:grpSpMkLst>
            <pc:docMk/>
            <pc:sldMk cId="1062026828" sldId="343"/>
            <ac:grpSpMk id="104" creationId="{40BEA21D-34E5-61E2-9725-4FDAC0309216}"/>
          </ac:grpSpMkLst>
        </pc:grpChg>
        <pc:grpChg chg="mod">
          <ac:chgData name="Philippe Karan" userId="c2e8f618-9ffe-4e23-aa52-34539506ef1c" providerId="ADAL" clId="{F67F80F9-FE79-4C70-8533-044B5D4D7D0C}" dt="2024-11-08T13:39:06.945" v="7881" actId="1038"/>
          <ac:grpSpMkLst>
            <pc:docMk/>
            <pc:sldMk cId="1062026828" sldId="343"/>
            <ac:grpSpMk id="115" creationId="{4266A37D-2D7D-6179-56E8-C35C97FCC166}"/>
          </ac:grpSpMkLst>
        </pc:grpChg>
        <pc:grpChg chg="mod">
          <ac:chgData name="Philippe Karan" userId="c2e8f618-9ffe-4e23-aa52-34539506ef1c" providerId="ADAL" clId="{F67F80F9-FE79-4C70-8533-044B5D4D7D0C}" dt="2024-11-08T13:39:06.945" v="7881" actId="1038"/>
          <ac:grpSpMkLst>
            <pc:docMk/>
            <pc:sldMk cId="1062026828" sldId="343"/>
            <ac:grpSpMk id="123" creationId="{56E4AD26-AF0C-E757-1DA1-1A8EA0729B73}"/>
          </ac:grpSpMkLst>
        </pc:grpChg>
        <pc:grpChg chg="mod">
          <ac:chgData name="Philippe Karan" userId="c2e8f618-9ffe-4e23-aa52-34539506ef1c" providerId="ADAL" clId="{F67F80F9-FE79-4C70-8533-044B5D4D7D0C}" dt="2024-11-08T13:39:06.945" v="7881" actId="1038"/>
          <ac:grpSpMkLst>
            <pc:docMk/>
            <pc:sldMk cId="1062026828" sldId="343"/>
            <ac:grpSpMk id="131" creationId="{F128761E-83A3-A30C-0F95-B234EF6411EE}"/>
          </ac:grpSpMkLst>
        </pc:grpChg>
        <pc:grpChg chg="mod">
          <ac:chgData name="Philippe Karan" userId="c2e8f618-9ffe-4e23-aa52-34539506ef1c" providerId="ADAL" clId="{F67F80F9-FE79-4C70-8533-044B5D4D7D0C}" dt="2024-11-08T13:39:06.945" v="7881" actId="1038"/>
          <ac:grpSpMkLst>
            <pc:docMk/>
            <pc:sldMk cId="1062026828" sldId="343"/>
            <ac:grpSpMk id="139" creationId="{036A3E0A-96EA-DDD7-DE10-02527A7262D3}"/>
          </ac:grpSpMkLst>
        </pc:grpChg>
        <pc:grpChg chg="mod">
          <ac:chgData name="Philippe Karan" userId="c2e8f618-9ffe-4e23-aa52-34539506ef1c" providerId="ADAL" clId="{F67F80F9-FE79-4C70-8533-044B5D4D7D0C}" dt="2024-11-08T13:39:06.945" v="7881" actId="1038"/>
          <ac:grpSpMkLst>
            <pc:docMk/>
            <pc:sldMk cId="1062026828" sldId="343"/>
            <ac:grpSpMk id="147" creationId="{96CD0AD3-03EE-2392-D69D-01F45C5C6BDB}"/>
          </ac:grpSpMkLst>
        </pc:grpChg>
        <pc:grpChg chg="mod">
          <ac:chgData name="Philippe Karan" userId="c2e8f618-9ffe-4e23-aa52-34539506ef1c" providerId="ADAL" clId="{F67F80F9-FE79-4C70-8533-044B5D4D7D0C}" dt="2024-11-08T13:39:06.945" v="7881" actId="1038"/>
          <ac:grpSpMkLst>
            <pc:docMk/>
            <pc:sldMk cId="1062026828" sldId="343"/>
            <ac:grpSpMk id="155" creationId="{8EB0FA28-45DC-4D4E-6605-C852423A0D23}"/>
          </ac:grpSpMkLst>
        </pc:grpChg>
        <pc:grpChg chg="mod">
          <ac:chgData name="Philippe Karan" userId="c2e8f618-9ffe-4e23-aa52-34539506ef1c" providerId="ADAL" clId="{F67F80F9-FE79-4C70-8533-044B5D4D7D0C}" dt="2024-11-08T13:39:06.945" v="7881" actId="1038"/>
          <ac:grpSpMkLst>
            <pc:docMk/>
            <pc:sldMk cId="1062026828" sldId="343"/>
            <ac:grpSpMk id="163" creationId="{93EF818B-E3F1-9CD7-8737-C1F58CDFEAA4}"/>
          </ac:grpSpMkLst>
        </pc:grpChg>
        <pc:grpChg chg="mod">
          <ac:chgData name="Philippe Karan" userId="c2e8f618-9ffe-4e23-aa52-34539506ef1c" providerId="ADAL" clId="{F67F80F9-FE79-4C70-8533-044B5D4D7D0C}" dt="2024-11-08T13:39:06.945" v="7881" actId="1038"/>
          <ac:grpSpMkLst>
            <pc:docMk/>
            <pc:sldMk cId="1062026828" sldId="343"/>
            <ac:grpSpMk id="171" creationId="{A2F02206-6977-9A94-6FB0-9BDFA39C52FC}"/>
          </ac:grpSpMkLst>
        </pc:grpChg>
        <pc:grpChg chg="add mod">
          <ac:chgData name="Philippe Karan" userId="c2e8f618-9ffe-4e23-aa52-34539506ef1c" providerId="ADAL" clId="{F67F80F9-FE79-4C70-8533-044B5D4D7D0C}" dt="2024-11-08T13:39:06.945" v="7881" actId="1038"/>
          <ac:grpSpMkLst>
            <pc:docMk/>
            <pc:sldMk cId="1062026828" sldId="343"/>
            <ac:grpSpMk id="181" creationId="{F5AC8F91-6F4E-92F7-B183-039893E0620B}"/>
          </ac:grpSpMkLst>
        </pc:grpChg>
        <pc:cxnChg chg="mod">
          <ac:chgData name="Philippe Karan" userId="c2e8f618-9ffe-4e23-aa52-34539506ef1c" providerId="ADAL" clId="{F67F80F9-FE79-4C70-8533-044B5D4D7D0C}" dt="2024-11-08T13:36:39.994" v="7730" actId="1035"/>
          <ac:cxnSpMkLst>
            <pc:docMk/>
            <pc:sldMk cId="1062026828" sldId="343"/>
            <ac:cxnSpMk id="6" creationId="{F9CDC8DB-01D7-8F5B-D353-0966E94618F1}"/>
          </ac:cxnSpMkLst>
        </pc:cxnChg>
        <pc:cxnChg chg="mod">
          <ac:chgData name="Philippe Karan" userId="c2e8f618-9ffe-4e23-aa52-34539506ef1c" providerId="ADAL" clId="{F67F80F9-FE79-4C70-8533-044B5D4D7D0C}" dt="2024-11-08T13:36:26.456" v="7719" actId="14100"/>
          <ac:cxnSpMkLst>
            <pc:docMk/>
            <pc:sldMk cId="1062026828" sldId="343"/>
            <ac:cxnSpMk id="9" creationId="{401077FA-4F84-015E-F408-6804D3E201D3}"/>
          </ac:cxnSpMkLst>
        </pc:cxnChg>
        <pc:cxnChg chg="add del mod">
          <ac:chgData name="Philippe Karan" userId="c2e8f618-9ffe-4e23-aa52-34539506ef1c" providerId="ADAL" clId="{F67F80F9-FE79-4C70-8533-044B5D4D7D0C}" dt="2024-11-08T13:36:11.435" v="7714" actId="478"/>
          <ac:cxnSpMkLst>
            <pc:docMk/>
            <pc:sldMk cId="1062026828" sldId="343"/>
            <ac:cxnSpMk id="10" creationId="{695C5D2C-60EA-E45A-4F85-F6BF40D19461}"/>
          </ac:cxnSpMkLst>
        </pc:cxnChg>
        <pc:cxnChg chg="mod">
          <ac:chgData name="Philippe Karan" userId="c2e8f618-9ffe-4e23-aa52-34539506ef1c" providerId="ADAL" clId="{F67F80F9-FE79-4C70-8533-044B5D4D7D0C}" dt="2024-11-08T13:34:01.924" v="7474"/>
          <ac:cxnSpMkLst>
            <pc:docMk/>
            <pc:sldMk cId="1062026828" sldId="343"/>
            <ac:cxnSpMk id="19" creationId="{414C5532-1BD2-84FC-F7DA-F16859565858}"/>
          </ac:cxnSpMkLst>
        </pc:cxnChg>
        <pc:cxnChg chg="mod">
          <ac:chgData name="Philippe Karan" userId="c2e8f618-9ffe-4e23-aa52-34539506ef1c" providerId="ADAL" clId="{F67F80F9-FE79-4C70-8533-044B5D4D7D0C}" dt="2024-11-08T13:39:06.945" v="7881" actId="1038"/>
          <ac:cxnSpMkLst>
            <pc:docMk/>
            <pc:sldMk cId="1062026828" sldId="343"/>
            <ac:cxnSpMk id="28" creationId="{DDF3156F-C0DC-2070-F938-A9F0332DA5BE}"/>
          </ac:cxnSpMkLst>
        </pc:cxnChg>
        <pc:cxnChg chg="del mod">
          <ac:chgData name="Philippe Karan" userId="c2e8f618-9ffe-4e23-aa52-34539506ef1c" providerId="ADAL" clId="{F67F80F9-FE79-4C70-8533-044B5D4D7D0C}" dt="2024-11-08T13:41:39.058" v="7910" actId="478"/>
          <ac:cxnSpMkLst>
            <pc:docMk/>
            <pc:sldMk cId="1062026828" sldId="343"/>
            <ac:cxnSpMk id="31" creationId="{C726239B-CE95-A860-0FC5-65439418FB52}"/>
          </ac:cxnSpMkLst>
        </pc:cxnChg>
        <pc:cxnChg chg="mod">
          <ac:chgData name="Philippe Karan" userId="c2e8f618-9ffe-4e23-aa52-34539506ef1c" providerId="ADAL" clId="{F67F80F9-FE79-4C70-8533-044B5D4D7D0C}" dt="2024-11-08T13:39:06.945" v="7881" actId="1038"/>
          <ac:cxnSpMkLst>
            <pc:docMk/>
            <pc:sldMk cId="1062026828" sldId="343"/>
            <ac:cxnSpMk id="34" creationId="{623473E5-236C-3EC7-B334-69A5A51B2576}"/>
          </ac:cxnSpMkLst>
        </pc:cxnChg>
        <pc:cxnChg chg="mod">
          <ac:chgData name="Philippe Karan" userId="c2e8f618-9ffe-4e23-aa52-34539506ef1c" providerId="ADAL" clId="{F67F80F9-FE79-4C70-8533-044B5D4D7D0C}" dt="2024-11-08T13:39:06.945" v="7881" actId="1038"/>
          <ac:cxnSpMkLst>
            <pc:docMk/>
            <pc:sldMk cId="1062026828" sldId="343"/>
            <ac:cxnSpMk id="38" creationId="{3D73ABD4-AE33-9B37-21AB-AB72336AC01B}"/>
          </ac:cxnSpMkLst>
        </pc:cxnChg>
        <pc:cxnChg chg="mod">
          <ac:chgData name="Philippe Karan" userId="c2e8f618-9ffe-4e23-aa52-34539506ef1c" providerId="ADAL" clId="{F67F80F9-FE79-4C70-8533-044B5D4D7D0C}" dt="2024-11-08T13:39:06.945" v="7881" actId="1038"/>
          <ac:cxnSpMkLst>
            <pc:docMk/>
            <pc:sldMk cId="1062026828" sldId="343"/>
            <ac:cxnSpMk id="39" creationId="{793CFE8F-E867-4C44-34A4-19C63BD0C201}"/>
          </ac:cxnSpMkLst>
        </pc:cxnChg>
        <pc:cxnChg chg="mod">
          <ac:chgData name="Philippe Karan" userId="c2e8f618-9ffe-4e23-aa52-34539506ef1c" providerId="ADAL" clId="{F67F80F9-FE79-4C70-8533-044B5D4D7D0C}" dt="2024-11-08T13:39:06.945" v="7881" actId="1038"/>
          <ac:cxnSpMkLst>
            <pc:docMk/>
            <pc:sldMk cId="1062026828" sldId="343"/>
            <ac:cxnSpMk id="48" creationId="{A742E588-CCCD-D33C-AFE0-7832CA0BF0F4}"/>
          </ac:cxnSpMkLst>
        </pc:cxnChg>
        <pc:cxnChg chg="mod">
          <ac:chgData name="Philippe Karan" userId="c2e8f618-9ffe-4e23-aa52-34539506ef1c" providerId="ADAL" clId="{F67F80F9-FE79-4C70-8533-044B5D4D7D0C}" dt="2024-11-08T13:39:06.945" v="7881" actId="1038"/>
          <ac:cxnSpMkLst>
            <pc:docMk/>
            <pc:sldMk cId="1062026828" sldId="343"/>
            <ac:cxnSpMk id="113" creationId="{48A1F95D-A25C-5C8F-EC03-BEA5F84062B6}"/>
          </ac:cxnSpMkLst>
        </pc:cxnChg>
        <pc:cxnChg chg="mod">
          <ac:chgData name="Philippe Karan" userId="c2e8f618-9ffe-4e23-aa52-34539506ef1c" providerId="ADAL" clId="{F67F80F9-FE79-4C70-8533-044B5D4D7D0C}" dt="2024-11-08T13:39:06.945" v="7881" actId="1038"/>
          <ac:cxnSpMkLst>
            <pc:docMk/>
            <pc:sldMk cId="1062026828" sldId="343"/>
            <ac:cxnSpMk id="114" creationId="{EEF28163-27DC-2889-EDCA-8E7368D2F58E}"/>
          </ac:cxnSpMkLst>
        </pc:cxnChg>
        <pc:cxnChg chg="del mod">
          <ac:chgData name="Philippe Karan" userId="c2e8f618-9ffe-4e23-aa52-34539506ef1c" providerId="ADAL" clId="{F67F80F9-FE79-4C70-8533-044B5D4D7D0C}" dt="2024-11-08T13:41:46.162" v="7912" actId="478"/>
          <ac:cxnSpMkLst>
            <pc:docMk/>
            <pc:sldMk cId="1062026828" sldId="343"/>
            <ac:cxnSpMk id="179" creationId="{939DA946-468A-061C-BE80-8B6E39C34705}"/>
          </ac:cxnSpMkLst>
        </pc:cxnChg>
        <pc:cxnChg chg="mod">
          <ac:chgData name="Philippe Karan" userId="c2e8f618-9ffe-4e23-aa52-34539506ef1c" providerId="ADAL" clId="{F67F80F9-FE79-4C70-8533-044B5D4D7D0C}" dt="2024-11-08T13:34:01.924" v="7474"/>
          <ac:cxnSpMkLst>
            <pc:docMk/>
            <pc:sldMk cId="1062026828" sldId="343"/>
            <ac:cxnSpMk id="187" creationId="{7B8E0DF3-5C8A-4E22-62EC-29F8ED6631C9}"/>
          </ac:cxnSpMkLst>
        </pc:cxnChg>
        <pc:cxnChg chg="add mod">
          <ac:chgData name="Philippe Karan" userId="c2e8f618-9ffe-4e23-aa52-34539506ef1c" providerId="ADAL" clId="{F67F80F9-FE79-4C70-8533-044B5D4D7D0C}" dt="2024-11-08T13:39:06.945" v="7881" actId="1038"/>
          <ac:cxnSpMkLst>
            <pc:docMk/>
            <pc:sldMk cId="1062026828" sldId="343"/>
            <ac:cxnSpMk id="192" creationId="{5EF3071A-0B59-1B22-4CF9-D9EC4E7E2AA2}"/>
          </ac:cxnSpMkLst>
        </pc:cxnChg>
        <pc:cxnChg chg="add mod">
          <ac:chgData name="Philippe Karan" userId="c2e8f618-9ffe-4e23-aa52-34539506ef1c" providerId="ADAL" clId="{F67F80F9-FE79-4C70-8533-044B5D4D7D0C}" dt="2024-11-08T13:39:06.945" v="7881" actId="1038"/>
          <ac:cxnSpMkLst>
            <pc:docMk/>
            <pc:sldMk cId="1062026828" sldId="343"/>
            <ac:cxnSpMk id="193" creationId="{8BA2FF16-0AD2-6F16-1F6D-79E434017A44}"/>
          </ac:cxnSpMkLst>
        </pc:cxnChg>
        <pc:cxnChg chg="add mod">
          <ac:chgData name="Philippe Karan" userId="c2e8f618-9ffe-4e23-aa52-34539506ef1c" providerId="ADAL" clId="{F67F80F9-FE79-4C70-8533-044B5D4D7D0C}" dt="2024-11-08T13:39:06.945" v="7881" actId="1038"/>
          <ac:cxnSpMkLst>
            <pc:docMk/>
            <pc:sldMk cId="1062026828" sldId="343"/>
            <ac:cxnSpMk id="194" creationId="{9467A67F-A0D2-CCEC-F55C-F1565E182D1C}"/>
          </ac:cxnSpMkLst>
        </pc:cxnChg>
        <pc:cxnChg chg="add mod">
          <ac:chgData name="Philippe Karan" userId="c2e8f618-9ffe-4e23-aa52-34539506ef1c" providerId="ADAL" clId="{F67F80F9-FE79-4C70-8533-044B5D4D7D0C}" dt="2024-11-08T13:42:07.991" v="7919" actId="1035"/>
          <ac:cxnSpMkLst>
            <pc:docMk/>
            <pc:sldMk cId="1062026828" sldId="343"/>
            <ac:cxnSpMk id="195" creationId="{BE67F768-677F-6139-BFDB-5081D1D89AC4}"/>
          </ac:cxnSpMkLst>
        </pc:cxnChg>
        <pc:cxnChg chg="add mod">
          <ac:chgData name="Philippe Karan" userId="c2e8f618-9ffe-4e23-aa52-34539506ef1c" providerId="ADAL" clId="{F67F80F9-FE79-4C70-8533-044B5D4D7D0C}" dt="2024-11-08T13:42:06.657" v="7918" actId="1035"/>
          <ac:cxnSpMkLst>
            <pc:docMk/>
            <pc:sldMk cId="1062026828" sldId="343"/>
            <ac:cxnSpMk id="196" creationId="{064ADB49-9714-A595-93E3-4193951163F2}"/>
          </ac:cxnSpMkLst>
        </pc:cxnChg>
      </pc:sldChg>
      <pc:sldChg chg="modSp mod">
        <pc:chgData name="Philippe Karan" userId="c2e8f618-9ffe-4e23-aa52-34539506ef1c" providerId="ADAL" clId="{F67F80F9-FE79-4C70-8533-044B5D4D7D0C}" dt="2024-11-07T20:09:59.611" v="6728" actId="2711"/>
        <pc:sldMkLst>
          <pc:docMk/>
          <pc:sldMk cId="4121868616" sldId="345"/>
        </pc:sldMkLst>
        <pc:spChg chg="mod">
          <ac:chgData name="Philippe Karan" userId="c2e8f618-9ffe-4e23-aa52-34539506ef1c" providerId="ADAL" clId="{F67F80F9-FE79-4C70-8533-044B5D4D7D0C}" dt="2024-11-07T20:09:59.611" v="6728" actId="2711"/>
          <ac:spMkLst>
            <pc:docMk/>
            <pc:sldMk cId="4121868616" sldId="345"/>
            <ac:spMk id="8" creationId="{5BBA4935-9B95-C620-4B9D-20D9973D7591}"/>
          </ac:spMkLst>
        </pc:spChg>
        <pc:spChg chg="mod">
          <ac:chgData name="Philippe Karan" userId="c2e8f618-9ffe-4e23-aa52-34539506ef1c" providerId="ADAL" clId="{F67F80F9-FE79-4C70-8533-044B5D4D7D0C}" dt="2024-11-07T20:09:42.154" v="6722" actId="113"/>
          <ac:spMkLst>
            <pc:docMk/>
            <pc:sldMk cId="4121868616" sldId="345"/>
            <ac:spMk id="14" creationId="{CDFE1C47-3303-FAB7-006F-AA139E9CFC81}"/>
          </ac:spMkLst>
        </pc:spChg>
        <pc:spChg chg="mod">
          <ac:chgData name="Philippe Karan" userId="c2e8f618-9ffe-4e23-aa52-34539506ef1c" providerId="ADAL" clId="{F67F80F9-FE79-4C70-8533-044B5D4D7D0C}" dt="2024-11-07T20:09:35.016" v="6719" actId="113"/>
          <ac:spMkLst>
            <pc:docMk/>
            <pc:sldMk cId="4121868616" sldId="345"/>
            <ac:spMk id="58" creationId="{90FAD512-FA61-79FC-458C-2B6654EB5296}"/>
          </ac:spMkLst>
        </pc:spChg>
        <pc:spChg chg="mod">
          <ac:chgData name="Philippe Karan" userId="c2e8f618-9ffe-4e23-aa52-34539506ef1c" providerId="ADAL" clId="{F67F80F9-FE79-4C70-8533-044B5D4D7D0C}" dt="2024-11-07T20:09:37.289" v="6720" actId="113"/>
          <ac:spMkLst>
            <pc:docMk/>
            <pc:sldMk cId="4121868616" sldId="345"/>
            <ac:spMk id="59" creationId="{A5662FBE-1AA4-5382-E291-07FCF08764FA}"/>
          </ac:spMkLst>
        </pc:spChg>
        <pc:spChg chg="mod">
          <ac:chgData name="Philippe Karan" userId="c2e8f618-9ffe-4e23-aa52-34539506ef1c" providerId="ADAL" clId="{F67F80F9-FE79-4C70-8533-044B5D4D7D0C}" dt="2024-11-07T20:09:39.625" v="6721" actId="113"/>
          <ac:spMkLst>
            <pc:docMk/>
            <pc:sldMk cId="4121868616" sldId="345"/>
            <ac:spMk id="60" creationId="{CB2FD94F-7029-E5F0-DA25-58A8678006BC}"/>
          </ac:spMkLst>
        </pc:spChg>
      </pc:sldChg>
      <pc:sldChg chg="addSp delSp modSp add mod delAnim modAnim">
        <pc:chgData name="Philippe Karan" userId="c2e8f618-9ffe-4e23-aa52-34539506ef1c" providerId="ADAL" clId="{F67F80F9-FE79-4C70-8533-044B5D4D7D0C}" dt="2024-11-07T16:30:46.100" v="4447" actId="1076"/>
        <pc:sldMkLst>
          <pc:docMk/>
          <pc:sldMk cId="3279587844" sldId="365"/>
        </pc:sldMkLst>
        <pc:spChg chg="add mod ord">
          <ac:chgData name="Philippe Karan" userId="c2e8f618-9ffe-4e23-aa52-34539506ef1c" providerId="ADAL" clId="{F67F80F9-FE79-4C70-8533-044B5D4D7D0C}" dt="2024-11-07T16:23:31.675" v="4257" actId="1076"/>
          <ac:spMkLst>
            <pc:docMk/>
            <pc:sldMk cId="3279587844" sldId="365"/>
            <ac:spMk id="3" creationId="{599FA266-2130-1880-E326-10570D3550B8}"/>
          </ac:spMkLst>
        </pc:spChg>
        <pc:spChg chg="add mod ord">
          <ac:chgData name="Philippe Karan" userId="c2e8f618-9ffe-4e23-aa52-34539506ef1c" providerId="ADAL" clId="{F67F80F9-FE79-4C70-8533-044B5D4D7D0C}" dt="2024-11-06T15:42:13.491" v="631" actId="1038"/>
          <ac:spMkLst>
            <pc:docMk/>
            <pc:sldMk cId="3279587844" sldId="365"/>
            <ac:spMk id="5" creationId="{5C2B1FEF-1FF2-9ED0-A402-0AF28998005C}"/>
          </ac:spMkLst>
        </pc:spChg>
        <pc:spChg chg="del mod">
          <ac:chgData name="Philippe Karan" userId="c2e8f618-9ffe-4e23-aa52-34539506ef1c" providerId="ADAL" clId="{F67F80F9-FE79-4C70-8533-044B5D4D7D0C}" dt="2024-11-05T21:20:23.348" v="80" actId="478"/>
          <ac:spMkLst>
            <pc:docMk/>
            <pc:sldMk cId="3279587844" sldId="365"/>
            <ac:spMk id="6" creationId="{2E816C5F-77F3-4386-B62C-816A49C96FFE}"/>
          </ac:spMkLst>
        </pc:spChg>
        <pc:spChg chg="add mod ord">
          <ac:chgData name="Philippe Karan" userId="c2e8f618-9ffe-4e23-aa52-34539506ef1c" providerId="ADAL" clId="{F67F80F9-FE79-4C70-8533-044B5D4D7D0C}" dt="2024-11-07T16:28:40.659" v="4439" actId="164"/>
          <ac:spMkLst>
            <pc:docMk/>
            <pc:sldMk cId="3279587844" sldId="365"/>
            <ac:spMk id="8" creationId="{A6F24109-0DA8-EB56-56EC-51186031F35E}"/>
          </ac:spMkLst>
        </pc:spChg>
        <pc:spChg chg="add mod">
          <ac:chgData name="Philippe Karan" userId="c2e8f618-9ffe-4e23-aa52-34539506ef1c" providerId="ADAL" clId="{F67F80F9-FE79-4C70-8533-044B5D4D7D0C}" dt="2024-11-07T16:28:40.659" v="4439" actId="164"/>
          <ac:spMkLst>
            <pc:docMk/>
            <pc:sldMk cId="3279587844" sldId="365"/>
            <ac:spMk id="9" creationId="{188BD52E-197A-5DE7-7186-4DADD63F83F3}"/>
          </ac:spMkLst>
        </pc:spChg>
        <pc:spChg chg="del">
          <ac:chgData name="Philippe Karan" userId="c2e8f618-9ffe-4e23-aa52-34539506ef1c" providerId="ADAL" clId="{F67F80F9-FE79-4C70-8533-044B5D4D7D0C}" dt="2024-11-05T20:23:29.283" v="10" actId="478"/>
          <ac:spMkLst>
            <pc:docMk/>
            <pc:sldMk cId="3279587844" sldId="365"/>
            <ac:spMk id="11" creationId="{EC25893E-DC20-6DD9-D9C2-817CF68736D9}"/>
          </ac:spMkLst>
        </pc:spChg>
        <pc:spChg chg="del">
          <ac:chgData name="Philippe Karan" userId="c2e8f618-9ffe-4e23-aa52-34539506ef1c" providerId="ADAL" clId="{F67F80F9-FE79-4C70-8533-044B5D4D7D0C}" dt="2024-11-05T20:23:29.283" v="10" actId="478"/>
          <ac:spMkLst>
            <pc:docMk/>
            <pc:sldMk cId="3279587844" sldId="365"/>
            <ac:spMk id="12" creationId="{46E79BF3-E0F8-2D4B-C338-C1736FC3B560}"/>
          </ac:spMkLst>
        </pc:spChg>
        <pc:spChg chg="del">
          <ac:chgData name="Philippe Karan" userId="c2e8f618-9ffe-4e23-aa52-34539506ef1c" providerId="ADAL" clId="{F67F80F9-FE79-4C70-8533-044B5D4D7D0C}" dt="2024-11-05T20:23:29.283" v="10" actId="478"/>
          <ac:spMkLst>
            <pc:docMk/>
            <pc:sldMk cId="3279587844" sldId="365"/>
            <ac:spMk id="13" creationId="{B79B6108-225D-0FA0-8056-866BE5C5A4F4}"/>
          </ac:spMkLst>
        </pc:spChg>
        <pc:spChg chg="add mod">
          <ac:chgData name="Philippe Karan" userId="c2e8f618-9ffe-4e23-aa52-34539506ef1c" providerId="ADAL" clId="{F67F80F9-FE79-4C70-8533-044B5D4D7D0C}" dt="2024-11-06T15:42:13.491" v="631" actId="1038"/>
          <ac:spMkLst>
            <pc:docMk/>
            <pc:sldMk cId="3279587844" sldId="365"/>
            <ac:spMk id="14" creationId="{27B4D9A6-BEF0-D9D4-058F-588AC2BA3B79}"/>
          </ac:spMkLst>
        </pc:spChg>
        <pc:spChg chg="del">
          <ac:chgData name="Philippe Karan" userId="c2e8f618-9ffe-4e23-aa52-34539506ef1c" providerId="ADAL" clId="{F67F80F9-FE79-4C70-8533-044B5D4D7D0C}" dt="2024-11-05T20:23:29.283" v="10" actId="478"/>
          <ac:spMkLst>
            <pc:docMk/>
            <pc:sldMk cId="3279587844" sldId="365"/>
            <ac:spMk id="14" creationId="{C9752D10-77B6-CBC3-ACE8-6BBBFFC2049B}"/>
          </ac:spMkLst>
        </pc:spChg>
        <pc:spChg chg="mod">
          <ac:chgData name="Philippe Karan" userId="c2e8f618-9ffe-4e23-aa52-34539506ef1c" providerId="ADAL" clId="{F67F80F9-FE79-4C70-8533-044B5D4D7D0C}" dt="2024-11-07T16:30:38.294" v="4446"/>
          <ac:spMkLst>
            <pc:docMk/>
            <pc:sldMk cId="3279587844" sldId="365"/>
            <ac:spMk id="16" creationId="{89AFEA54-C34C-BE3A-9E4E-A50728F78024}"/>
          </ac:spMkLst>
        </pc:spChg>
        <pc:spChg chg="mod">
          <ac:chgData name="Philippe Karan" userId="c2e8f618-9ffe-4e23-aa52-34539506ef1c" providerId="ADAL" clId="{F67F80F9-FE79-4C70-8533-044B5D4D7D0C}" dt="2024-11-06T15:41:31.615" v="498"/>
          <ac:spMkLst>
            <pc:docMk/>
            <pc:sldMk cId="3279587844" sldId="365"/>
            <ac:spMk id="16" creationId="{E87FFB40-2CE3-4A9F-0A54-A2113642BC55}"/>
          </ac:spMkLst>
        </pc:spChg>
        <pc:spChg chg="mod">
          <ac:chgData name="Philippe Karan" userId="c2e8f618-9ffe-4e23-aa52-34539506ef1c" providerId="ADAL" clId="{F67F80F9-FE79-4C70-8533-044B5D4D7D0C}" dt="2024-11-07T16:30:38.294" v="4446"/>
          <ac:spMkLst>
            <pc:docMk/>
            <pc:sldMk cId="3279587844" sldId="365"/>
            <ac:spMk id="17" creationId="{F2F16F5B-0F4B-B610-5B7E-78B4F2B2844C}"/>
          </ac:spMkLst>
        </pc:spChg>
        <pc:spChg chg="mod">
          <ac:chgData name="Philippe Karan" userId="c2e8f618-9ffe-4e23-aa52-34539506ef1c" providerId="ADAL" clId="{F67F80F9-FE79-4C70-8533-044B5D4D7D0C}" dt="2024-11-05T21:17:25.417" v="64" actId="2085"/>
          <ac:spMkLst>
            <pc:docMk/>
            <pc:sldMk cId="3279587844" sldId="365"/>
            <ac:spMk id="18" creationId="{67D5E2D1-EBA1-1E2C-BDBA-30DF6B103546}"/>
          </ac:spMkLst>
        </pc:spChg>
        <pc:spChg chg="add mod">
          <ac:chgData name="Philippe Karan" userId="c2e8f618-9ffe-4e23-aa52-34539506ef1c" providerId="ADAL" clId="{F67F80F9-FE79-4C70-8533-044B5D4D7D0C}" dt="2024-11-07T16:30:46.100" v="4447" actId="1076"/>
          <ac:spMkLst>
            <pc:docMk/>
            <pc:sldMk cId="3279587844" sldId="365"/>
            <ac:spMk id="18" creationId="{B960A52A-51DB-34AE-87C8-E6163C9A7F4D}"/>
          </ac:spMkLst>
        </pc:spChg>
        <pc:spChg chg="mod">
          <ac:chgData name="Philippe Karan" userId="c2e8f618-9ffe-4e23-aa52-34539506ef1c" providerId="ADAL" clId="{F67F80F9-FE79-4C70-8533-044B5D4D7D0C}" dt="2024-11-06T15:41:31.615" v="498"/>
          <ac:spMkLst>
            <pc:docMk/>
            <pc:sldMk cId="3279587844" sldId="365"/>
            <ac:spMk id="19" creationId="{6276EDA4-58B7-C4DE-AA36-4D79EAD7686A}"/>
          </ac:spMkLst>
        </pc:spChg>
        <pc:spChg chg="mod">
          <ac:chgData name="Philippe Karan" userId="c2e8f618-9ffe-4e23-aa52-34539506ef1c" providerId="ADAL" clId="{F67F80F9-FE79-4C70-8533-044B5D4D7D0C}" dt="2024-11-05T21:17:25.417" v="64" actId="2085"/>
          <ac:spMkLst>
            <pc:docMk/>
            <pc:sldMk cId="3279587844" sldId="365"/>
            <ac:spMk id="19" creationId="{EFF7F8DD-6C97-DC44-2D6C-4E62CFAAF321}"/>
          </ac:spMkLst>
        </pc:spChg>
        <pc:spChg chg="mod">
          <ac:chgData name="Philippe Karan" userId="c2e8f618-9ffe-4e23-aa52-34539506ef1c" providerId="ADAL" clId="{F67F80F9-FE79-4C70-8533-044B5D4D7D0C}" dt="2024-11-06T15:41:31.615" v="498"/>
          <ac:spMkLst>
            <pc:docMk/>
            <pc:sldMk cId="3279587844" sldId="365"/>
            <ac:spMk id="22" creationId="{FB68456C-B37B-BA3D-15E7-F05F3CDF12CD}"/>
          </ac:spMkLst>
        </pc:spChg>
        <pc:spChg chg="mod">
          <ac:chgData name="Philippe Karan" userId="c2e8f618-9ffe-4e23-aa52-34539506ef1c" providerId="ADAL" clId="{F67F80F9-FE79-4C70-8533-044B5D4D7D0C}" dt="2024-11-05T21:16:41.545" v="55" actId="207"/>
          <ac:spMkLst>
            <pc:docMk/>
            <pc:sldMk cId="3279587844" sldId="365"/>
            <ac:spMk id="23" creationId="{9CDF9D45-9CE1-5902-7271-4999E0B3A8E6}"/>
          </ac:spMkLst>
        </pc:spChg>
        <pc:spChg chg="mod">
          <ac:chgData name="Philippe Karan" userId="c2e8f618-9ffe-4e23-aa52-34539506ef1c" providerId="ADAL" clId="{F67F80F9-FE79-4C70-8533-044B5D4D7D0C}" dt="2024-11-05T21:16:41.545" v="55" actId="207"/>
          <ac:spMkLst>
            <pc:docMk/>
            <pc:sldMk cId="3279587844" sldId="365"/>
            <ac:spMk id="24" creationId="{493FCEC2-B379-6385-7DB1-5F412030962F}"/>
          </ac:spMkLst>
        </pc:spChg>
        <pc:spChg chg="mod">
          <ac:chgData name="Philippe Karan" userId="c2e8f618-9ffe-4e23-aa52-34539506ef1c" providerId="ADAL" clId="{F67F80F9-FE79-4C70-8533-044B5D4D7D0C}" dt="2024-11-06T15:41:31.615" v="498"/>
          <ac:spMkLst>
            <pc:docMk/>
            <pc:sldMk cId="3279587844" sldId="365"/>
            <ac:spMk id="25" creationId="{D82D8E91-282C-8BEC-CD19-0650651ABBAC}"/>
          </ac:spMkLst>
        </pc:spChg>
        <pc:spChg chg="mod">
          <ac:chgData name="Philippe Karan" userId="c2e8f618-9ffe-4e23-aa52-34539506ef1c" providerId="ADAL" clId="{F67F80F9-FE79-4C70-8533-044B5D4D7D0C}" dt="2024-11-05T21:16:51.074" v="59" actId="113"/>
          <ac:spMkLst>
            <pc:docMk/>
            <pc:sldMk cId="3279587844" sldId="365"/>
            <ac:spMk id="27" creationId="{C0DBDF7D-EB41-18CE-7CCE-6943FE5EE19F}"/>
          </ac:spMkLst>
        </pc:spChg>
        <pc:spChg chg="mod">
          <ac:chgData name="Philippe Karan" userId="c2e8f618-9ffe-4e23-aa52-34539506ef1c" providerId="ADAL" clId="{F67F80F9-FE79-4C70-8533-044B5D4D7D0C}" dt="2024-11-06T15:41:31.615" v="498"/>
          <ac:spMkLst>
            <pc:docMk/>
            <pc:sldMk cId="3279587844" sldId="365"/>
            <ac:spMk id="28" creationId="{B8596ED2-9CA1-D8A0-5690-0E15EC009D30}"/>
          </ac:spMkLst>
        </pc:spChg>
        <pc:spChg chg="mod">
          <ac:chgData name="Philippe Karan" userId="c2e8f618-9ffe-4e23-aa52-34539506ef1c" providerId="ADAL" clId="{F67F80F9-FE79-4C70-8533-044B5D4D7D0C}" dt="2024-11-06T15:41:31.615" v="498"/>
          <ac:spMkLst>
            <pc:docMk/>
            <pc:sldMk cId="3279587844" sldId="365"/>
            <ac:spMk id="31" creationId="{D841B0B6-A090-E9DA-1395-8EECA9A95BF4}"/>
          </ac:spMkLst>
        </pc:spChg>
        <pc:spChg chg="mod">
          <ac:chgData name="Philippe Karan" userId="c2e8f618-9ffe-4e23-aa52-34539506ef1c" providerId="ADAL" clId="{F67F80F9-FE79-4C70-8533-044B5D4D7D0C}" dt="2024-11-06T15:41:31.615" v="498"/>
          <ac:spMkLst>
            <pc:docMk/>
            <pc:sldMk cId="3279587844" sldId="365"/>
            <ac:spMk id="34" creationId="{F1E003E0-D4E1-FA3C-5CFA-BDF9CB22CE83}"/>
          </ac:spMkLst>
        </pc:spChg>
        <pc:spChg chg="mod">
          <ac:chgData name="Philippe Karan" userId="c2e8f618-9ffe-4e23-aa52-34539506ef1c" providerId="ADAL" clId="{F67F80F9-FE79-4C70-8533-044B5D4D7D0C}" dt="2024-11-06T15:41:31.615" v="498"/>
          <ac:spMkLst>
            <pc:docMk/>
            <pc:sldMk cId="3279587844" sldId="365"/>
            <ac:spMk id="37" creationId="{48857521-CAF0-3C4D-CC93-5F32A94A99FD}"/>
          </ac:spMkLst>
        </pc:spChg>
        <pc:spChg chg="mod">
          <ac:chgData name="Philippe Karan" userId="c2e8f618-9ffe-4e23-aa52-34539506ef1c" providerId="ADAL" clId="{F67F80F9-FE79-4C70-8533-044B5D4D7D0C}" dt="2024-11-06T15:41:31.615" v="498"/>
          <ac:spMkLst>
            <pc:docMk/>
            <pc:sldMk cId="3279587844" sldId="365"/>
            <ac:spMk id="40" creationId="{813D2BC5-A903-9CF5-DED3-21C5052F8AB7}"/>
          </ac:spMkLst>
        </pc:spChg>
        <pc:spChg chg="mod">
          <ac:chgData name="Philippe Karan" userId="c2e8f618-9ffe-4e23-aa52-34539506ef1c" providerId="ADAL" clId="{F67F80F9-FE79-4C70-8533-044B5D4D7D0C}" dt="2024-11-06T15:41:31.615" v="498"/>
          <ac:spMkLst>
            <pc:docMk/>
            <pc:sldMk cId="3279587844" sldId="365"/>
            <ac:spMk id="43" creationId="{278DA1FD-A8DB-A0BF-71B0-C4BED6BF9AE2}"/>
          </ac:spMkLst>
        </pc:spChg>
        <pc:spChg chg="mod">
          <ac:chgData name="Philippe Karan" userId="c2e8f618-9ffe-4e23-aa52-34539506ef1c" providerId="ADAL" clId="{F67F80F9-FE79-4C70-8533-044B5D4D7D0C}" dt="2024-11-06T15:41:31.615" v="498"/>
          <ac:spMkLst>
            <pc:docMk/>
            <pc:sldMk cId="3279587844" sldId="365"/>
            <ac:spMk id="46" creationId="{088C6B6A-8E92-1DC2-348B-4088C6A613A5}"/>
          </ac:spMkLst>
        </pc:spChg>
        <pc:spChg chg="mod">
          <ac:chgData name="Philippe Karan" userId="c2e8f618-9ffe-4e23-aa52-34539506ef1c" providerId="ADAL" clId="{F67F80F9-FE79-4C70-8533-044B5D4D7D0C}" dt="2024-11-06T15:41:31.615" v="498"/>
          <ac:spMkLst>
            <pc:docMk/>
            <pc:sldMk cId="3279587844" sldId="365"/>
            <ac:spMk id="49" creationId="{B4B27A6A-CE19-A679-326F-1B2E1EACCF8B}"/>
          </ac:spMkLst>
        </pc:spChg>
        <pc:spChg chg="mod">
          <ac:chgData name="Philippe Karan" userId="c2e8f618-9ffe-4e23-aa52-34539506ef1c" providerId="ADAL" clId="{F67F80F9-FE79-4C70-8533-044B5D4D7D0C}" dt="2024-11-06T15:41:31.615" v="498"/>
          <ac:spMkLst>
            <pc:docMk/>
            <pc:sldMk cId="3279587844" sldId="365"/>
            <ac:spMk id="52" creationId="{83932DFB-EF75-07E0-D740-CCB31D08A5F1}"/>
          </ac:spMkLst>
        </pc:spChg>
        <pc:spChg chg="mod">
          <ac:chgData name="Philippe Karan" userId="c2e8f618-9ffe-4e23-aa52-34539506ef1c" providerId="ADAL" clId="{F67F80F9-FE79-4C70-8533-044B5D4D7D0C}" dt="2024-11-05T21:16:51.074" v="59" actId="113"/>
          <ac:spMkLst>
            <pc:docMk/>
            <pc:sldMk cId="3279587844" sldId="365"/>
            <ac:spMk id="61" creationId="{430AEC58-4A59-433A-31C1-B27A10366FAF}"/>
          </ac:spMkLst>
        </pc:spChg>
        <pc:spChg chg="del">
          <ac:chgData name="Philippe Karan" userId="c2e8f618-9ffe-4e23-aa52-34539506ef1c" providerId="ADAL" clId="{F67F80F9-FE79-4C70-8533-044B5D4D7D0C}" dt="2024-11-05T20:23:29.283" v="10" actId="478"/>
          <ac:spMkLst>
            <pc:docMk/>
            <pc:sldMk cId="3279587844" sldId="365"/>
            <ac:spMk id="128" creationId="{C392A135-E810-3B59-9896-02ADA4706B58}"/>
          </ac:spMkLst>
        </pc:spChg>
        <pc:spChg chg="del">
          <ac:chgData name="Philippe Karan" userId="c2e8f618-9ffe-4e23-aa52-34539506ef1c" providerId="ADAL" clId="{F67F80F9-FE79-4C70-8533-044B5D4D7D0C}" dt="2024-11-05T20:23:29.283" v="10" actId="478"/>
          <ac:spMkLst>
            <pc:docMk/>
            <pc:sldMk cId="3279587844" sldId="365"/>
            <ac:spMk id="129" creationId="{3EFEF6E4-B4F7-FEE8-A7FF-59129471DAE5}"/>
          </ac:spMkLst>
        </pc:spChg>
        <pc:spChg chg="del">
          <ac:chgData name="Philippe Karan" userId="c2e8f618-9ffe-4e23-aa52-34539506ef1c" providerId="ADAL" clId="{F67F80F9-FE79-4C70-8533-044B5D4D7D0C}" dt="2024-11-05T20:23:29.283" v="10" actId="478"/>
          <ac:spMkLst>
            <pc:docMk/>
            <pc:sldMk cId="3279587844" sldId="365"/>
            <ac:spMk id="130" creationId="{26EB93DF-BCA5-5D80-CB98-A8119C3FE751}"/>
          </ac:spMkLst>
        </pc:spChg>
        <pc:spChg chg="mod">
          <ac:chgData name="Philippe Karan" userId="c2e8f618-9ffe-4e23-aa52-34539506ef1c" providerId="ADAL" clId="{F67F80F9-FE79-4C70-8533-044B5D4D7D0C}" dt="2024-11-05T21:39:52.651" v="236" actId="165"/>
          <ac:spMkLst>
            <pc:docMk/>
            <pc:sldMk cId="3279587844" sldId="365"/>
            <ac:spMk id="132" creationId="{F8B64345-7219-D239-27CA-AAB1DD7C11D5}"/>
          </ac:spMkLst>
        </pc:spChg>
        <pc:spChg chg="mod">
          <ac:chgData name="Philippe Karan" userId="c2e8f618-9ffe-4e23-aa52-34539506ef1c" providerId="ADAL" clId="{F67F80F9-FE79-4C70-8533-044B5D4D7D0C}" dt="2024-11-05T21:39:52.651" v="236" actId="165"/>
          <ac:spMkLst>
            <pc:docMk/>
            <pc:sldMk cId="3279587844" sldId="365"/>
            <ac:spMk id="135" creationId="{94599DC5-7C1C-4254-5616-8F826B4F35E6}"/>
          </ac:spMkLst>
        </pc:spChg>
        <pc:spChg chg="mod">
          <ac:chgData name="Philippe Karan" userId="c2e8f618-9ffe-4e23-aa52-34539506ef1c" providerId="ADAL" clId="{F67F80F9-FE79-4C70-8533-044B5D4D7D0C}" dt="2024-11-05T21:39:52.651" v="236" actId="165"/>
          <ac:spMkLst>
            <pc:docMk/>
            <pc:sldMk cId="3279587844" sldId="365"/>
            <ac:spMk id="138" creationId="{F9375B5C-74AF-94ED-0F16-033D4F5EE783}"/>
          </ac:spMkLst>
        </pc:spChg>
        <pc:spChg chg="mod">
          <ac:chgData name="Philippe Karan" userId="c2e8f618-9ffe-4e23-aa52-34539506ef1c" providerId="ADAL" clId="{F67F80F9-FE79-4C70-8533-044B5D4D7D0C}" dt="2024-11-05T21:39:52.651" v="236" actId="165"/>
          <ac:spMkLst>
            <pc:docMk/>
            <pc:sldMk cId="3279587844" sldId="365"/>
            <ac:spMk id="141" creationId="{63D33F55-BDFE-0C80-CF70-D279AB3C4656}"/>
          </ac:spMkLst>
        </pc:spChg>
        <pc:spChg chg="mod">
          <ac:chgData name="Philippe Karan" userId="c2e8f618-9ffe-4e23-aa52-34539506ef1c" providerId="ADAL" clId="{F67F80F9-FE79-4C70-8533-044B5D4D7D0C}" dt="2024-11-05T21:39:52.651" v="236" actId="165"/>
          <ac:spMkLst>
            <pc:docMk/>
            <pc:sldMk cId="3279587844" sldId="365"/>
            <ac:spMk id="162" creationId="{307957CF-2401-3D34-1953-4285ECB0D565}"/>
          </ac:spMkLst>
        </pc:spChg>
        <pc:spChg chg="mod">
          <ac:chgData name="Philippe Karan" userId="c2e8f618-9ffe-4e23-aa52-34539506ef1c" providerId="ADAL" clId="{F67F80F9-FE79-4C70-8533-044B5D4D7D0C}" dt="2024-11-05T21:39:52.651" v="236" actId="165"/>
          <ac:spMkLst>
            <pc:docMk/>
            <pc:sldMk cId="3279587844" sldId="365"/>
            <ac:spMk id="177" creationId="{094BB705-439C-36B6-0152-AB371C255CF2}"/>
          </ac:spMkLst>
        </pc:spChg>
        <pc:spChg chg="mod">
          <ac:chgData name="Philippe Karan" userId="c2e8f618-9ffe-4e23-aa52-34539506ef1c" providerId="ADAL" clId="{F67F80F9-FE79-4C70-8533-044B5D4D7D0C}" dt="2024-11-05T21:39:52.651" v="236" actId="165"/>
          <ac:spMkLst>
            <pc:docMk/>
            <pc:sldMk cId="3279587844" sldId="365"/>
            <ac:spMk id="180" creationId="{6BB03BE5-EB29-587E-5B8E-64BD735CF70B}"/>
          </ac:spMkLst>
        </pc:spChg>
        <pc:spChg chg="mod">
          <ac:chgData name="Philippe Karan" userId="c2e8f618-9ffe-4e23-aa52-34539506ef1c" providerId="ADAL" clId="{F67F80F9-FE79-4C70-8533-044B5D4D7D0C}" dt="2024-11-05T21:39:52.651" v="236" actId="165"/>
          <ac:spMkLst>
            <pc:docMk/>
            <pc:sldMk cId="3279587844" sldId="365"/>
            <ac:spMk id="183" creationId="{FF705BDC-0D16-C0E1-09E2-4F07849EC0FC}"/>
          </ac:spMkLst>
        </pc:spChg>
        <pc:spChg chg="mod">
          <ac:chgData name="Philippe Karan" userId="c2e8f618-9ffe-4e23-aa52-34539506ef1c" providerId="ADAL" clId="{F67F80F9-FE79-4C70-8533-044B5D4D7D0C}" dt="2024-11-05T21:42:58.939" v="290" actId="165"/>
          <ac:spMkLst>
            <pc:docMk/>
            <pc:sldMk cId="3279587844" sldId="365"/>
            <ac:spMk id="256" creationId="{3BBBADA4-A016-52D4-0C1C-9057EBD05585}"/>
          </ac:spMkLst>
        </pc:spChg>
        <pc:spChg chg="mod">
          <ac:chgData name="Philippe Karan" userId="c2e8f618-9ffe-4e23-aa52-34539506ef1c" providerId="ADAL" clId="{F67F80F9-FE79-4C70-8533-044B5D4D7D0C}" dt="2024-11-05T21:42:58.939" v="290" actId="165"/>
          <ac:spMkLst>
            <pc:docMk/>
            <pc:sldMk cId="3279587844" sldId="365"/>
            <ac:spMk id="259" creationId="{9A205B6A-408B-B5B5-8E2C-535ADC441008}"/>
          </ac:spMkLst>
        </pc:spChg>
        <pc:spChg chg="mod">
          <ac:chgData name="Philippe Karan" userId="c2e8f618-9ffe-4e23-aa52-34539506ef1c" providerId="ADAL" clId="{F67F80F9-FE79-4C70-8533-044B5D4D7D0C}" dt="2024-11-05T21:42:58.939" v="290" actId="165"/>
          <ac:spMkLst>
            <pc:docMk/>
            <pc:sldMk cId="3279587844" sldId="365"/>
            <ac:spMk id="262" creationId="{0C6FAC9B-8680-AB42-6EB2-FAE092D7C6EA}"/>
          </ac:spMkLst>
        </pc:spChg>
        <pc:spChg chg="mod">
          <ac:chgData name="Philippe Karan" userId="c2e8f618-9ffe-4e23-aa52-34539506ef1c" providerId="ADAL" clId="{F67F80F9-FE79-4C70-8533-044B5D4D7D0C}" dt="2024-11-05T21:42:58.939" v="290" actId="165"/>
          <ac:spMkLst>
            <pc:docMk/>
            <pc:sldMk cId="3279587844" sldId="365"/>
            <ac:spMk id="265" creationId="{2364A258-4D3E-3CA7-3448-312C6068FEEF}"/>
          </ac:spMkLst>
        </pc:spChg>
        <pc:spChg chg="mod">
          <ac:chgData name="Philippe Karan" userId="c2e8f618-9ffe-4e23-aa52-34539506ef1c" providerId="ADAL" clId="{F67F80F9-FE79-4C70-8533-044B5D4D7D0C}" dt="2024-11-05T21:42:58.939" v="290" actId="165"/>
          <ac:spMkLst>
            <pc:docMk/>
            <pc:sldMk cId="3279587844" sldId="365"/>
            <ac:spMk id="268" creationId="{9EA45F16-8BEB-510C-C13D-15DB75212FCE}"/>
          </ac:spMkLst>
        </pc:spChg>
        <pc:spChg chg="mod">
          <ac:chgData name="Philippe Karan" userId="c2e8f618-9ffe-4e23-aa52-34539506ef1c" providerId="ADAL" clId="{F67F80F9-FE79-4C70-8533-044B5D4D7D0C}" dt="2024-11-05T21:37:12.081" v="215"/>
          <ac:spMkLst>
            <pc:docMk/>
            <pc:sldMk cId="3279587844" sldId="365"/>
            <ac:spMk id="272" creationId="{D0BDC89D-ABD2-7CBB-D287-F882823EFDE6}"/>
          </ac:spMkLst>
        </pc:spChg>
        <pc:spChg chg="mod">
          <ac:chgData name="Philippe Karan" userId="c2e8f618-9ffe-4e23-aa52-34539506ef1c" providerId="ADAL" clId="{F67F80F9-FE79-4C70-8533-044B5D4D7D0C}" dt="2024-11-05T21:37:12.081" v="215"/>
          <ac:spMkLst>
            <pc:docMk/>
            <pc:sldMk cId="3279587844" sldId="365"/>
            <ac:spMk id="275" creationId="{9D357B56-3380-2278-C545-24FA399B9B07}"/>
          </ac:spMkLst>
        </pc:spChg>
        <pc:spChg chg="mod">
          <ac:chgData name="Philippe Karan" userId="c2e8f618-9ffe-4e23-aa52-34539506ef1c" providerId="ADAL" clId="{F67F80F9-FE79-4C70-8533-044B5D4D7D0C}" dt="2024-11-05T21:37:12.081" v="215"/>
          <ac:spMkLst>
            <pc:docMk/>
            <pc:sldMk cId="3279587844" sldId="365"/>
            <ac:spMk id="278" creationId="{EAD39AEF-56F1-4E64-294B-C33CD2FDCFB1}"/>
          </ac:spMkLst>
        </pc:spChg>
        <pc:spChg chg="mod">
          <ac:chgData name="Philippe Karan" userId="c2e8f618-9ffe-4e23-aa52-34539506ef1c" providerId="ADAL" clId="{F67F80F9-FE79-4C70-8533-044B5D4D7D0C}" dt="2024-11-05T21:37:12.081" v="215"/>
          <ac:spMkLst>
            <pc:docMk/>
            <pc:sldMk cId="3279587844" sldId="365"/>
            <ac:spMk id="281" creationId="{76166F63-7925-40D2-3593-8428A18B3E4B}"/>
          </ac:spMkLst>
        </pc:spChg>
        <pc:spChg chg="mod">
          <ac:chgData name="Philippe Karan" userId="c2e8f618-9ffe-4e23-aa52-34539506ef1c" providerId="ADAL" clId="{F67F80F9-FE79-4C70-8533-044B5D4D7D0C}" dt="2024-11-05T21:37:12.081" v="215"/>
          <ac:spMkLst>
            <pc:docMk/>
            <pc:sldMk cId="3279587844" sldId="365"/>
            <ac:spMk id="284" creationId="{5C86F8C6-DB78-B892-D3C9-7DAA714C00BB}"/>
          </ac:spMkLst>
        </pc:spChg>
        <pc:spChg chg="mod">
          <ac:chgData name="Philippe Karan" userId="c2e8f618-9ffe-4e23-aa52-34539506ef1c" providerId="ADAL" clId="{F67F80F9-FE79-4C70-8533-044B5D4D7D0C}" dt="2024-11-05T21:37:12.081" v="215"/>
          <ac:spMkLst>
            <pc:docMk/>
            <pc:sldMk cId="3279587844" sldId="365"/>
            <ac:spMk id="287" creationId="{3E23D820-B178-E77E-56D1-BB4A785760A0}"/>
          </ac:spMkLst>
        </pc:spChg>
        <pc:spChg chg="mod">
          <ac:chgData name="Philippe Karan" userId="c2e8f618-9ffe-4e23-aa52-34539506ef1c" providerId="ADAL" clId="{F67F80F9-FE79-4C70-8533-044B5D4D7D0C}" dt="2024-11-05T21:37:12.081" v="215"/>
          <ac:spMkLst>
            <pc:docMk/>
            <pc:sldMk cId="3279587844" sldId="365"/>
            <ac:spMk id="290" creationId="{CE0210E4-F620-9E3A-74C8-FEC89BC6AF75}"/>
          </ac:spMkLst>
        </pc:spChg>
        <pc:spChg chg="mod">
          <ac:chgData name="Philippe Karan" userId="c2e8f618-9ffe-4e23-aa52-34539506ef1c" providerId="ADAL" clId="{F67F80F9-FE79-4C70-8533-044B5D4D7D0C}" dt="2024-11-05T21:37:12.081" v="215"/>
          <ac:spMkLst>
            <pc:docMk/>
            <pc:sldMk cId="3279587844" sldId="365"/>
            <ac:spMk id="293" creationId="{29175D75-6F48-49EC-572C-CC880CD256F7}"/>
          </ac:spMkLst>
        </pc:spChg>
        <pc:spChg chg="mod">
          <ac:chgData name="Philippe Karan" userId="c2e8f618-9ffe-4e23-aa52-34539506ef1c" providerId="ADAL" clId="{F67F80F9-FE79-4C70-8533-044B5D4D7D0C}" dt="2024-11-05T21:37:12.081" v="215"/>
          <ac:spMkLst>
            <pc:docMk/>
            <pc:sldMk cId="3279587844" sldId="365"/>
            <ac:spMk id="296" creationId="{B962AFE7-B20C-E12F-22E2-E7F963ED06A4}"/>
          </ac:spMkLst>
        </pc:spChg>
        <pc:spChg chg="mod">
          <ac:chgData name="Philippe Karan" userId="c2e8f618-9ffe-4e23-aa52-34539506ef1c" providerId="ADAL" clId="{F67F80F9-FE79-4C70-8533-044B5D4D7D0C}" dt="2024-11-05T21:37:12.081" v="215"/>
          <ac:spMkLst>
            <pc:docMk/>
            <pc:sldMk cId="3279587844" sldId="365"/>
            <ac:spMk id="299" creationId="{AACE3B16-913B-B508-1B68-9D6ED951DE68}"/>
          </ac:spMkLst>
        </pc:spChg>
        <pc:spChg chg="mod">
          <ac:chgData name="Philippe Karan" userId="c2e8f618-9ffe-4e23-aa52-34539506ef1c" providerId="ADAL" clId="{F67F80F9-FE79-4C70-8533-044B5D4D7D0C}" dt="2024-11-05T21:37:12.081" v="215"/>
          <ac:spMkLst>
            <pc:docMk/>
            <pc:sldMk cId="3279587844" sldId="365"/>
            <ac:spMk id="302" creationId="{4FC3851E-5F97-0306-02C1-4E5B12A2CB0D}"/>
          </ac:spMkLst>
        </pc:spChg>
        <pc:spChg chg="mod">
          <ac:chgData name="Philippe Karan" userId="c2e8f618-9ffe-4e23-aa52-34539506ef1c" providerId="ADAL" clId="{F67F80F9-FE79-4C70-8533-044B5D4D7D0C}" dt="2024-11-05T21:37:12.081" v="215"/>
          <ac:spMkLst>
            <pc:docMk/>
            <pc:sldMk cId="3279587844" sldId="365"/>
            <ac:spMk id="305" creationId="{10972A97-31D1-991C-9A48-01DE1EFFBB59}"/>
          </ac:spMkLst>
        </pc:spChg>
        <pc:spChg chg="mod">
          <ac:chgData name="Philippe Karan" userId="c2e8f618-9ffe-4e23-aa52-34539506ef1c" providerId="ADAL" clId="{F67F80F9-FE79-4C70-8533-044B5D4D7D0C}" dt="2024-11-05T21:37:12.081" v="215"/>
          <ac:spMkLst>
            <pc:docMk/>
            <pc:sldMk cId="3279587844" sldId="365"/>
            <ac:spMk id="308" creationId="{F59834CF-EC93-1E6A-0BCD-D8F438769EB5}"/>
          </ac:spMkLst>
        </pc:spChg>
        <pc:spChg chg="del">
          <ac:chgData name="Philippe Karan" userId="c2e8f618-9ffe-4e23-aa52-34539506ef1c" providerId="ADAL" clId="{F67F80F9-FE79-4C70-8533-044B5D4D7D0C}" dt="2024-11-05T20:23:29.283" v="10" actId="478"/>
          <ac:spMkLst>
            <pc:docMk/>
            <pc:sldMk cId="3279587844" sldId="365"/>
            <ac:spMk id="309" creationId="{4BF06B02-818F-773E-AFFE-9A0CD8C49DED}"/>
          </ac:spMkLst>
        </pc:spChg>
        <pc:spChg chg="del">
          <ac:chgData name="Philippe Karan" userId="c2e8f618-9ffe-4e23-aa52-34539506ef1c" providerId="ADAL" clId="{F67F80F9-FE79-4C70-8533-044B5D4D7D0C}" dt="2024-11-05T20:23:29.283" v="10" actId="478"/>
          <ac:spMkLst>
            <pc:docMk/>
            <pc:sldMk cId="3279587844" sldId="365"/>
            <ac:spMk id="310" creationId="{352830F5-1CC9-EFA0-42AE-D19D594132C2}"/>
          </ac:spMkLst>
        </pc:spChg>
        <pc:spChg chg="del">
          <ac:chgData name="Philippe Karan" userId="c2e8f618-9ffe-4e23-aa52-34539506ef1c" providerId="ADAL" clId="{F67F80F9-FE79-4C70-8533-044B5D4D7D0C}" dt="2024-11-05T20:23:29.283" v="10" actId="478"/>
          <ac:spMkLst>
            <pc:docMk/>
            <pc:sldMk cId="3279587844" sldId="365"/>
            <ac:spMk id="311" creationId="{9A2089E4-8C0E-0350-0D13-EFB489FBA0F6}"/>
          </ac:spMkLst>
        </pc:spChg>
        <pc:spChg chg="del">
          <ac:chgData name="Philippe Karan" userId="c2e8f618-9ffe-4e23-aa52-34539506ef1c" providerId="ADAL" clId="{F67F80F9-FE79-4C70-8533-044B5D4D7D0C}" dt="2024-11-05T20:23:29.283" v="10" actId="478"/>
          <ac:spMkLst>
            <pc:docMk/>
            <pc:sldMk cId="3279587844" sldId="365"/>
            <ac:spMk id="312" creationId="{C79756CF-7BEB-8681-6571-E82923E6E586}"/>
          </ac:spMkLst>
        </pc:spChg>
        <pc:spChg chg="mod">
          <ac:chgData name="Philippe Karan" userId="c2e8f618-9ffe-4e23-aa52-34539506ef1c" providerId="ADAL" clId="{F67F80F9-FE79-4C70-8533-044B5D4D7D0C}" dt="2024-11-05T21:42:58.939" v="290" actId="165"/>
          <ac:spMkLst>
            <pc:docMk/>
            <pc:sldMk cId="3279587844" sldId="365"/>
            <ac:spMk id="316" creationId="{0A3FEBAE-B209-4E69-1501-DEB9C65D6595}"/>
          </ac:spMkLst>
        </pc:spChg>
        <pc:spChg chg="mod">
          <ac:chgData name="Philippe Karan" userId="c2e8f618-9ffe-4e23-aa52-34539506ef1c" providerId="ADAL" clId="{F67F80F9-FE79-4C70-8533-044B5D4D7D0C}" dt="2024-11-05T21:42:58.939" v="290" actId="165"/>
          <ac:spMkLst>
            <pc:docMk/>
            <pc:sldMk cId="3279587844" sldId="365"/>
            <ac:spMk id="319" creationId="{83344854-F432-ADEF-D4B5-613E43A86C1E}"/>
          </ac:spMkLst>
        </pc:spChg>
        <pc:spChg chg="mod">
          <ac:chgData name="Philippe Karan" userId="c2e8f618-9ffe-4e23-aa52-34539506ef1c" providerId="ADAL" clId="{F67F80F9-FE79-4C70-8533-044B5D4D7D0C}" dt="2024-11-05T21:39:52.651" v="236" actId="165"/>
          <ac:spMkLst>
            <pc:docMk/>
            <pc:sldMk cId="3279587844" sldId="365"/>
            <ac:spMk id="516" creationId="{067E7B30-7DA2-2D8B-8FC1-27945580CE1F}"/>
          </ac:spMkLst>
        </pc:spChg>
        <pc:spChg chg="mod">
          <ac:chgData name="Philippe Karan" userId="c2e8f618-9ffe-4e23-aa52-34539506ef1c" providerId="ADAL" clId="{F67F80F9-FE79-4C70-8533-044B5D4D7D0C}" dt="2024-11-05T21:39:52.651" v="236" actId="165"/>
          <ac:spMkLst>
            <pc:docMk/>
            <pc:sldMk cId="3279587844" sldId="365"/>
            <ac:spMk id="519" creationId="{BA7C8C19-B737-18EF-937B-E9DF6F52F62C}"/>
          </ac:spMkLst>
        </pc:spChg>
        <pc:spChg chg="mod">
          <ac:chgData name="Philippe Karan" userId="c2e8f618-9ffe-4e23-aa52-34539506ef1c" providerId="ADAL" clId="{F67F80F9-FE79-4C70-8533-044B5D4D7D0C}" dt="2024-11-05T21:39:52.651" v="236" actId="165"/>
          <ac:spMkLst>
            <pc:docMk/>
            <pc:sldMk cId="3279587844" sldId="365"/>
            <ac:spMk id="522" creationId="{64A2CCE3-DCAD-2624-D052-2840BEF608D8}"/>
          </ac:spMkLst>
        </pc:spChg>
        <pc:spChg chg="mod">
          <ac:chgData name="Philippe Karan" userId="c2e8f618-9ffe-4e23-aa52-34539506ef1c" providerId="ADAL" clId="{F67F80F9-FE79-4C70-8533-044B5D4D7D0C}" dt="2024-11-05T21:39:52.651" v="236" actId="165"/>
          <ac:spMkLst>
            <pc:docMk/>
            <pc:sldMk cId="3279587844" sldId="365"/>
            <ac:spMk id="525" creationId="{D5B615D0-8272-5FAD-6175-E6E56CCFA7FC}"/>
          </ac:spMkLst>
        </pc:spChg>
        <pc:spChg chg="mod">
          <ac:chgData name="Philippe Karan" userId="c2e8f618-9ffe-4e23-aa52-34539506ef1c" providerId="ADAL" clId="{F67F80F9-FE79-4C70-8533-044B5D4D7D0C}" dt="2024-11-05T21:39:52.651" v="236" actId="165"/>
          <ac:spMkLst>
            <pc:docMk/>
            <pc:sldMk cId="3279587844" sldId="365"/>
            <ac:spMk id="528" creationId="{5A8BD7C6-DE9E-BC96-466C-B5E59C4C87EE}"/>
          </ac:spMkLst>
        </pc:spChg>
        <pc:spChg chg="mod">
          <ac:chgData name="Philippe Karan" userId="c2e8f618-9ffe-4e23-aa52-34539506ef1c" providerId="ADAL" clId="{F67F80F9-FE79-4C70-8533-044B5D4D7D0C}" dt="2024-11-05T21:39:52.651" v="236" actId="165"/>
          <ac:spMkLst>
            <pc:docMk/>
            <pc:sldMk cId="3279587844" sldId="365"/>
            <ac:spMk id="531" creationId="{30D75676-17E8-4F83-68D5-CAB539BFCC1C}"/>
          </ac:spMkLst>
        </pc:spChg>
        <pc:spChg chg="mod">
          <ac:chgData name="Philippe Karan" userId="c2e8f618-9ffe-4e23-aa52-34539506ef1c" providerId="ADAL" clId="{F67F80F9-FE79-4C70-8533-044B5D4D7D0C}" dt="2024-11-05T21:39:52.651" v="236" actId="165"/>
          <ac:spMkLst>
            <pc:docMk/>
            <pc:sldMk cId="3279587844" sldId="365"/>
            <ac:spMk id="534" creationId="{1D27A1CB-FCCA-E0D3-C2AD-0827E2368E1D}"/>
          </ac:spMkLst>
        </pc:spChg>
        <pc:spChg chg="mod">
          <ac:chgData name="Philippe Karan" userId="c2e8f618-9ffe-4e23-aa52-34539506ef1c" providerId="ADAL" clId="{F67F80F9-FE79-4C70-8533-044B5D4D7D0C}" dt="2024-11-05T21:39:52.651" v="236" actId="165"/>
          <ac:spMkLst>
            <pc:docMk/>
            <pc:sldMk cId="3279587844" sldId="365"/>
            <ac:spMk id="537" creationId="{85E6F518-00C7-ECE1-C8BD-6042EB258F8C}"/>
          </ac:spMkLst>
        </pc:spChg>
        <pc:spChg chg="mod">
          <ac:chgData name="Philippe Karan" userId="c2e8f618-9ffe-4e23-aa52-34539506ef1c" providerId="ADAL" clId="{F67F80F9-FE79-4C70-8533-044B5D4D7D0C}" dt="2024-11-05T21:39:52.651" v="236" actId="165"/>
          <ac:spMkLst>
            <pc:docMk/>
            <pc:sldMk cId="3279587844" sldId="365"/>
            <ac:spMk id="540" creationId="{8C318EBB-6FE6-A2F4-5BF5-A71325A7F249}"/>
          </ac:spMkLst>
        </pc:spChg>
        <pc:spChg chg="mod">
          <ac:chgData name="Philippe Karan" userId="c2e8f618-9ffe-4e23-aa52-34539506ef1c" providerId="ADAL" clId="{F67F80F9-FE79-4C70-8533-044B5D4D7D0C}" dt="2024-11-05T21:39:52.651" v="236" actId="165"/>
          <ac:spMkLst>
            <pc:docMk/>
            <pc:sldMk cId="3279587844" sldId="365"/>
            <ac:spMk id="543" creationId="{FC991199-7281-0D97-F283-9D8760D1EFC8}"/>
          </ac:spMkLst>
        </pc:spChg>
        <pc:spChg chg="mod">
          <ac:chgData name="Philippe Karan" userId="c2e8f618-9ffe-4e23-aa52-34539506ef1c" providerId="ADAL" clId="{F67F80F9-FE79-4C70-8533-044B5D4D7D0C}" dt="2024-11-05T21:39:52.651" v="236" actId="165"/>
          <ac:spMkLst>
            <pc:docMk/>
            <pc:sldMk cId="3279587844" sldId="365"/>
            <ac:spMk id="546" creationId="{93A44B10-0A35-A44F-BDA3-867135DBD995}"/>
          </ac:spMkLst>
        </pc:spChg>
        <pc:spChg chg="mod">
          <ac:chgData name="Philippe Karan" userId="c2e8f618-9ffe-4e23-aa52-34539506ef1c" providerId="ADAL" clId="{F67F80F9-FE79-4C70-8533-044B5D4D7D0C}" dt="2024-11-05T21:39:52.651" v="236" actId="165"/>
          <ac:spMkLst>
            <pc:docMk/>
            <pc:sldMk cId="3279587844" sldId="365"/>
            <ac:spMk id="549" creationId="{D8721DA8-5AD2-0BBC-4241-327377E6656C}"/>
          </ac:spMkLst>
        </pc:spChg>
        <pc:spChg chg="mod">
          <ac:chgData name="Philippe Karan" userId="c2e8f618-9ffe-4e23-aa52-34539506ef1c" providerId="ADAL" clId="{F67F80F9-FE79-4C70-8533-044B5D4D7D0C}" dt="2024-11-05T21:39:52.651" v="236" actId="165"/>
          <ac:spMkLst>
            <pc:docMk/>
            <pc:sldMk cId="3279587844" sldId="365"/>
            <ac:spMk id="552" creationId="{D8C50A0C-20A9-C7F1-CB4A-D61CB8EB4CDE}"/>
          </ac:spMkLst>
        </pc:spChg>
        <pc:spChg chg="add del mod">
          <ac:chgData name="Philippe Karan" userId="c2e8f618-9ffe-4e23-aa52-34539506ef1c" providerId="ADAL" clId="{F67F80F9-FE79-4C70-8533-044B5D4D7D0C}" dt="2024-11-05T21:27:32.708" v="94" actId="478"/>
          <ac:spMkLst>
            <pc:docMk/>
            <pc:sldMk cId="3279587844" sldId="365"/>
            <ac:spMk id="554" creationId="{281ABB67-0CBC-6108-A778-28DB5565BB20}"/>
          </ac:spMkLst>
        </pc:spChg>
        <pc:spChg chg="add del mod">
          <ac:chgData name="Philippe Karan" userId="c2e8f618-9ffe-4e23-aa52-34539506ef1c" providerId="ADAL" clId="{F67F80F9-FE79-4C70-8533-044B5D4D7D0C}" dt="2024-11-05T21:36:16.563" v="190" actId="478"/>
          <ac:spMkLst>
            <pc:docMk/>
            <pc:sldMk cId="3279587844" sldId="365"/>
            <ac:spMk id="555" creationId="{BD69AF46-5A5D-DCEB-65C0-C849EAD38BE9}"/>
          </ac:spMkLst>
        </pc:spChg>
        <pc:spChg chg="add del mod">
          <ac:chgData name="Philippe Karan" userId="c2e8f618-9ffe-4e23-aa52-34539506ef1c" providerId="ADAL" clId="{F67F80F9-FE79-4C70-8533-044B5D4D7D0C}" dt="2024-11-05T21:27:33.163" v="95" actId="478"/>
          <ac:spMkLst>
            <pc:docMk/>
            <pc:sldMk cId="3279587844" sldId="365"/>
            <ac:spMk id="556" creationId="{050D0FAB-02AE-D54C-FD5A-343206661BBA}"/>
          </ac:spMkLst>
        </pc:spChg>
        <pc:spChg chg="add mod">
          <ac:chgData name="Philippe Karan" userId="c2e8f618-9ffe-4e23-aa52-34539506ef1c" providerId="ADAL" clId="{F67F80F9-FE79-4C70-8533-044B5D4D7D0C}" dt="2024-11-07T15:31:12.126" v="3797" actId="14100"/>
          <ac:spMkLst>
            <pc:docMk/>
            <pc:sldMk cId="3279587844" sldId="365"/>
            <ac:spMk id="559" creationId="{A79DE224-5F96-116B-A146-926D0135B453}"/>
          </ac:spMkLst>
        </pc:spChg>
        <pc:spChg chg="mod">
          <ac:chgData name="Philippe Karan" userId="c2e8f618-9ffe-4e23-aa52-34539506ef1c" providerId="ADAL" clId="{F67F80F9-FE79-4C70-8533-044B5D4D7D0C}" dt="2024-11-05T21:39:52.651" v="236" actId="165"/>
          <ac:spMkLst>
            <pc:docMk/>
            <pc:sldMk cId="3279587844" sldId="365"/>
            <ac:spMk id="563" creationId="{8FD7420A-F827-A2AE-8EAC-2D84F69F8022}"/>
          </ac:spMkLst>
        </pc:spChg>
        <pc:spChg chg="mod">
          <ac:chgData name="Philippe Karan" userId="c2e8f618-9ffe-4e23-aa52-34539506ef1c" providerId="ADAL" clId="{F67F80F9-FE79-4C70-8533-044B5D4D7D0C}" dt="2024-11-05T21:39:52.651" v="236" actId="165"/>
          <ac:spMkLst>
            <pc:docMk/>
            <pc:sldMk cId="3279587844" sldId="365"/>
            <ac:spMk id="566" creationId="{B321B818-FC32-ED95-0241-D5BF06BE32ED}"/>
          </ac:spMkLst>
        </pc:spChg>
        <pc:spChg chg="del">
          <ac:chgData name="Philippe Karan" userId="c2e8f618-9ffe-4e23-aa52-34539506ef1c" providerId="ADAL" clId="{F67F80F9-FE79-4C70-8533-044B5D4D7D0C}" dt="2024-11-05T20:23:29.283" v="10" actId="478"/>
          <ac:spMkLst>
            <pc:docMk/>
            <pc:sldMk cId="3279587844" sldId="365"/>
            <ac:spMk id="568" creationId="{DBEA1574-4ABB-E865-13CF-4E2B2F52B550}"/>
          </ac:spMkLst>
        </pc:spChg>
        <pc:spChg chg="mod">
          <ac:chgData name="Philippe Karan" userId="c2e8f618-9ffe-4e23-aa52-34539506ef1c" providerId="ADAL" clId="{F67F80F9-FE79-4C70-8533-044B5D4D7D0C}" dt="2024-11-05T21:39:52.651" v="236" actId="165"/>
          <ac:spMkLst>
            <pc:docMk/>
            <pc:sldMk cId="3279587844" sldId="365"/>
            <ac:spMk id="571" creationId="{A9702941-46B0-ABFD-8F1E-16EDD355EAFD}"/>
          </ac:spMkLst>
        </pc:spChg>
        <pc:spChg chg="mod">
          <ac:chgData name="Philippe Karan" userId="c2e8f618-9ffe-4e23-aa52-34539506ef1c" providerId="ADAL" clId="{F67F80F9-FE79-4C70-8533-044B5D4D7D0C}" dt="2024-11-05T21:39:52.651" v="236" actId="165"/>
          <ac:spMkLst>
            <pc:docMk/>
            <pc:sldMk cId="3279587844" sldId="365"/>
            <ac:spMk id="574" creationId="{0E72BB11-1505-306B-37FB-AA441E7D27AB}"/>
          </ac:spMkLst>
        </pc:spChg>
        <pc:spChg chg="mod">
          <ac:chgData name="Philippe Karan" userId="c2e8f618-9ffe-4e23-aa52-34539506ef1c" providerId="ADAL" clId="{F67F80F9-FE79-4C70-8533-044B5D4D7D0C}" dt="2024-11-05T21:39:52.651" v="236" actId="165"/>
          <ac:spMkLst>
            <pc:docMk/>
            <pc:sldMk cId="3279587844" sldId="365"/>
            <ac:spMk id="593" creationId="{D26AA99E-8C86-2533-39FB-3507965945D6}"/>
          </ac:spMkLst>
        </pc:spChg>
        <pc:spChg chg="del">
          <ac:chgData name="Philippe Karan" userId="c2e8f618-9ffe-4e23-aa52-34539506ef1c" providerId="ADAL" clId="{F67F80F9-FE79-4C70-8533-044B5D4D7D0C}" dt="2024-11-05T20:23:29.283" v="10" actId="478"/>
          <ac:spMkLst>
            <pc:docMk/>
            <pc:sldMk cId="3279587844" sldId="365"/>
            <ac:spMk id="597" creationId="{104E2E98-C594-7370-2F98-E47A1EB32E7C}"/>
          </ac:spMkLst>
        </pc:spChg>
        <pc:spChg chg="mod">
          <ac:chgData name="Philippe Karan" userId="c2e8f618-9ffe-4e23-aa52-34539506ef1c" providerId="ADAL" clId="{F67F80F9-FE79-4C70-8533-044B5D4D7D0C}" dt="2024-11-05T21:39:52.651" v="236" actId="165"/>
          <ac:spMkLst>
            <pc:docMk/>
            <pc:sldMk cId="3279587844" sldId="365"/>
            <ac:spMk id="600" creationId="{AA802014-72C0-382F-B6CC-6D7076D9F02E}"/>
          </ac:spMkLst>
        </pc:spChg>
        <pc:spChg chg="del">
          <ac:chgData name="Philippe Karan" userId="c2e8f618-9ffe-4e23-aa52-34539506ef1c" providerId="ADAL" clId="{F67F80F9-FE79-4C70-8533-044B5D4D7D0C}" dt="2024-11-05T20:23:29.283" v="10" actId="478"/>
          <ac:spMkLst>
            <pc:docMk/>
            <pc:sldMk cId="3279587844" sldId="365"/>
            <ac:spMk id="628" creationId="{F67ABC2A-BB47-2801-2275-20E476D34A61}"/>
          </ac:spMkLst>
        </pc:spChg>
        <pc:spChg chg="mod">
          <ac:chgData name="Philippe Karan" userId="c2e8f618-9ffe-4e23-aa52-34539506ef1c" providerId="ADAL" clId="{F67F80F9-FE79-4C70-8533-044B5D4D7D0C}" dt="2024-11-05T21:39:52.651" v="236" actId="165"/>
          <ac:spMkLst>
            <pc:docMk/>
            <pc:sldMk cId="3279587844" sldId="365"/>
            <ac:spMk id="630" creationId="{44CC8118-B68F-D3CE-DBBB-F37EE9B10C1F}"/>
          </ac:spMkLst>
        </pc:spChg>
        <pc:spChg chg="mod">
          <ac:chgData name="Philippe Karan" userId="c2e8f618-9ffe-4e23-aa52-34539506ef1c" providerId="ADAL" clId="{F67F80F9-FE79-4C70-8533-044B5D4D7D0C}" dt="2024-11-05T21:39:52.651" v="236" actId="165"/>
          <ac:spMkLst>
            <pc:docMk/>
            <pc:sldMk cId="3279587844" sldId="365"/>
            <ac:spMk id="633" creationId="{C61D7123-6BDB-1D72-2485-A66CD31D89C6}"/>
          </ac:spMkLst>
        </pc:spChg>
        <pc:spChg chg="mod">
          <ac:chgData name="Philippe Karan" userId="c2e8f618-9ffe-4e23-aa52-34539506ef1c" providerId="ADAL" clId="{F67F80F9-FE79-4C70-8533-044B5D4D7D0C}" dt="2024-11-05T21:39:52.651" v="236" actId="165"/>
          <ac:spMkLst>
            <pc:docMk/>
            <pc:sldMk cId="3279587844" sldId="365"/>
            <ac:spMk id="636" creationId="{5FD39716-4ABA-D25B-767E-69540A4C56B9}"/>
          </ac:spMkLst>
        </pc:spChg>
        <pc:spChg chg="mod">
          <ac:chgData name="Philippe Karan" userId="c2e8f618-9ffe-4e23-aa52-34539506ef1c" providerId="ADAL" clId="{F67F80F9-FE79-4C70-8533-044B5D4D7D0C}" dt="2024-11-05T21:39:52.651" v="236" actId="165"/>
          <ac:spMkLst>
            <pc:docMk/>
            <pc:sldMk cId="3279587844" sldId="365"/>
            <ac:spMk id="639" creationId="{6A1D7A09-5F2B-2F27-5EDF-B4BD24A738C2}"/>
          </ac:spMkLst>
        </pc:spChg>
        <pc:spChg chg="mod">
          <ac:chgData name="Philippe Karan" userId="c2e8f618-9ffe-4e23-aa52-34539506ef1c" providerId="ADAL" clId="{F67F80F9-FE79-4C70-8533-044B5D4D7D0C}" dt="2024-11-05T21:39:52.651" v="236" actId="165"/>
          <ac:spMkLst>
            <pc:docMk/>
            <pc:sldMk cId="3279587844" sldId="365"/>
            <ac:spMk id="642" creationId="{A854F521-093F-23F2-9B73-83F5E5A9F961}"/>
          </ac:spMkLst>
        </pc:spChg>
        <pc:spChg chg="mod">
          <ac:chgData name="Philippe Karan" userId="c2e8f618-9ffe-4e23-aa52-34539506ef1c" providerId="ADAL" clId="{F67F80F9-FE79-4C70-8533-044B5D4D7D0C}" dt="2024-11-05T21:39:52.651" v="236" actId="165"/>
          <ac:spMkLst>
            <pc:docMk/>
            <pc:sldMk cId="3279587844" sldId="365"/>
            <ac:spMk id="645" creationId="{2FA8541A-FDFC-4800-60B9-F6D79B51FF7E}"/>
          </ac:spMkLst>
        </pc:spChg>
        <pc:spChg chg="mod">
          <ac:chgData name="Philippe Karan" userId="c2e8f618-9ffe-4e23-aa52-34539506ef1c" providerId="ADAL" clId="{F67F80F9-FE79-4C70-8533-044B5D4D7D0C}" dt="2024-11-05T21:39:52.651" v="236" actId="165"/>
          <ac:spMkLst>
            <pc:docMk/>
            <pc:sldMk cId="3279587844" sldId="365"/>
            <ac:spMk id="648" creationId="{BBCE96FF-3662-2FD4-A646-28DC5AA98B47}"/>
          </ac:spMkLst>
        </pc:spChg>
        <pc:spChg chg="mod">
          <ac:chgData name="Philippe Karan" userId="c2e8f618-9ffe-4e23-aa52-34539506ef1c" providerId="ADAL" clId="{F67F80F9-FE79-4C70-8533-044B5D4D7D0C}" dt="2024-11-05T21:39:52.651" v="236" actId="165"/>
          <ac:spMkLst>
            <pc:docMk/>
            <pc:sldMk cId="3279587844" sldId="365"/>
            <ac:spMk id="651" creationId="{AC77161B-0B62-C293-4CFA-9FDF28F7D5BC}"/>
          </ac:spMkLst>
        </pc:spChg>
        <pc:spChg chg="mod">
          <ac:chgData name="Philippe Karan" userId="c2e8f618-9ffe-4e23-aa52-34539506ef1c" providerId="ADAL" clId="{F67F80F9-FE79-4C70-8533-044B5D4D7D0C}" dt="2024-11-05T21:39:52.651" v="236" actId="165"/>
          <ac:spMkLst>
            <pc:docMk/>
            <pc:sldMk cId="3279587844" sldId="365"/>
            <ac:spMk id="654" creationId="{9163A464-29B7-E0E8-CE66-D659D5E82E63}"/>
          </ac:spMkLst>
        </pc:spChg>
        <pc:spChg chg="mod">
          <ac:chgData name="Philippe Karan" userId="c2e8f618-9ffe-4e23-aa52-34539506ef1c" providerId="ADAL" clId="{F67F80F9-FE79-4C70-8533-044B5D4D7D0C}" dt="2024-11-05T21:39:52.651" v="236" actId="165"/>
          <ac:spMkLst>
            <pc:docMk/>
            <pc:sldMk cId="3279587844" sldId="365"/>
            <ac:spMk id="657" creationId="{7A3E9B68-62AC-E991-164D-0175C2BBF8F2}"/>
          </ac:spMkLst>
        </pc:spChg>
        <pc:spChg chg="mod">
          <ac:chgData name="Philippe Karan" userId="c2e8f618-9ffe-4e23-aa52-34539506ef1c" providerId="ADAL" clId="{F67F80F9-FE79-4C70-8533-044B5D4D7D0C}" dt="2024-11-05T21:39:52.651" v="236" actId="165"/>
          <ac:spMkLst>
            <pc:docMk/>
            <pc:sldMk cId="3279587844" sldId="365"/>
            <ac:spMk id="660" creationId="{97890637-BF39-7E77-5E4A-A4C2290C906E}"/>
          </ac:spMkLst>
        </pc:spChg>
        <pc:spChg chg="mod">
          <ac:chgData name="Philippe Karan" userId="c2e8f618-9ffe-4e23-aa52-34539506ef1c" providerId="ADAL" clId="{F67F80F9-FE79-4C70-8533-044B5D4D7D0C}" dt="2024-11-05T21:39:52.651" v="236" actId="165"/>
          <ac:spMkLst>
            <pc:docMk/>
            <pc:sldMk cId="3279587844" sldId="365"/>
            <ac:spMk id="663" creationId="{CAE0662B-3FD6-4EF3-7C7C-EFF316ED193D}"/>
          </ac:spMkLst>
        </pc:spChg>
        <pc:spChg chg="mod">
          <ac:chgData name="Philippe Karan" userId="c2e8f618-9ffe-4e23-aa52-34539506ef1c" providerId="ADAL" clId="{F67F80F9-FE79-4C70-8533-044B5D4D7D0C}" dt="2024-11-05T21:42:58.939" v="290" actId="165"/>
          <ac:spMkLst>
            <pc:docMk/>
            <pc:sldMk cId="3279587844" sldId="365"/>
            <ac:spMk id="666" creationId="{A3FB90A9-C365-CCF3-C969-C9BFD659164D}"/>
          </ac:spMkLst>
        </pc:spChg>
        <pc:spChg chg="mod">
          <ac:chgData name="Philippe Karan" userId="c2e8f618-9ffe-4e23-aa52-34539506ef1c" providerId="ADAL" clId="{F67F80F9-FE79-4C70-8533-044B5D4D7D0C}" dt="2024-11-05T21:42:58.939" v="290" actId="165"/>
          <ac:spMkLst>
            <pc:docMk/>
            <pc:sldMk cId="3279587844" sldId="365"/>
            <ac:spMk id="669" creationId="{73AD5961-DB96-4E41-1849-C2F679DA6FB9}"/>
          </ac:spMkLst>
        </pc:spChg>
        <pc:spChg chg="mod">
          <ac:chgData name="Philippe Karan" userId="c2e8f618-9ffe-4e23-aa52-34539506ef1c" providerId="ADAL" clId="{F67F80F9-FE79-4C70-8533-044B5D4D7D0C}" dt="2024-11-05T21:42:58.939" v="290" actId="165"/>
          <ac:spMkLst>
            <pc:docMk/>
            <pc:sldMk cId="3279587844" sldId="365"/>
            <ac:spMk id="672" creationId="{D19A60AB-6D1A-A54B-627B-4F5FBBB576B9}"/>
          </ac:spMkLst>
        </pc:spChg>
        <pc:spChg chg="mod">
          <ac:chgData name="Philippe Karan" userId="c2e8f618-9ffe-4e23-aa52-34539506ef1c" providerId="ADAL" clId="{F67F80F9-FE79-4C70-8533-044B5D4D7D0C}" dt="2024-11-05T21:42:58.939" v="290" actId="165"/>
          <ac:spMkLst>
            <pc:docMk/>
            <pc:sldMk cId="3279587844" sldId="365"/>
            <ac:spMk id="675" creationId="{F052EB46-7528-D383-1A01-786E81E95346}"/>
          </ac:spMkLst>
        </pc:spChg>
        <pc:spChg chg="mod">
          <ac:chgData name="Philippe Karan" userId="c2e8f618-9ffe-4e23-aa52-34539506ef1c" providerId="ADAL" clId="{F67F80F9-FE79-4C70-8533-044B5D4D7D0C}" dt="2024-11-05T21:42:58.939" v="290" actId="165"/>
          <ac:spMkLst>
            <pc:docMk/>
            <pc:sldMk cId="3279587844" sldId="365"/>
            <ac:spMk id="678" creationId="{EF50CA2B-8AD3-F3CF-2D9F-DA7ACE9AEC2C}"/>
          </ac:spMkLst>
        </pc:spChg>
        <pc:spChg chg="mod">
          <ac:chgData name="Philippe Karan" userId="c2e8f618-9ffe-4e23-aa52-34539506ef1c" providerId="ADAL" clId="{F67F80F9-FE79-4C70-8533-044B5D4D7D0C}" dt="2024-11-05T21:42:58.939" v="290" actId="165"/>
          <ac:spMkLst>
            <pc:docMk/>
            <pc:sldMk cId="3279587844" sldId="365"/>
            <ac:spMk id="681" creationId="{C5F8FFC0-8F44-18D8-7D9F-CD9B8E182815}"/>
          </ac:spMkLst>
        </pc:spChg>
        <pc:spChg chg="mod">
          <ac:chgData name="Philippe Karan" userId="c2e8f618-9ffe-4e23-aa52-34539506ef1c" providerId="ADAL" clId="{F67F80F9-FE79-4C70-8533-044B5D4D7D0C}" dt="2024-11-05T21:42:58.939" v="290" actId="165"/>
          <ac:spMkLst>
            <pc:docMk/>
            <pc:sldMk cId="3279587844" sldId="365"/>
            <ac:spMk id="684" creationId="{3A8E3403-1710-2A60-D71E-22C215D71180}"/>
          </ac:spMkLst>
        </pc:spChg>
        <pc:spChg chg="mod">
          <ac:chgData name="Philippe Karan" userId="c2e8f618-9ffe-4e23-aa52-34539506ef1c" providerId="ADAL" clId="{F67F80F9-FE79-4C70-8533-044B5D4D7D0C}" dt="2024-11-05T21:42:58.939" v="290" actId="165"/>
          <ac:spMkLst>
            <pc:docMk/>
            <pc:sldMk cId="3279587844" sldId="365"/>
            <ac:spMk id="687" creationId="{9423108C-211E-C57A-EFD2-8AF5F1AE87D0}"/>
          </ac:spMkLst>
        </pc:spChg>
        <pc:spChg chg="mod">
          <ac:chgData name="Philippe Karan" userId="c2e8f618-9ffe-4e23-aa52-34539506ef1c" providerId="ADAL" clId="{F67F80F9-FE79-4C70-8533-044B5D4D7D0C}" dt="2024-11-05T21:42:58.939" v="290" actId="165"/>
          <ac:spMkLst>
            <pc:docMk/>
            <pc:sldMk cId="3279587844" sldId="365"/>
            <ac:spMk id="719" creationId="{0DFC32C0-D327-48DB-E460-71001E250E75}"/>
          </ac:spMkLst>
        </pc:spChg>
        <pc:spChg chg="mod">
          <ac:chgData name="Philippe Karan" userId="c2e8f618-9ffe-4e23-aa52-34539506ef1c" providerId="ADAL" clId="{F67F80F9-FE79-4C70-8533-044B5D4D7D0C}" dt="2024-11-05T21:42:58.939" v="290" actId="165"/>
          <ac:spMkLst>
            <pc:docMk/>
            <pc:sldMk cId="3279587844" sldId="365"/>
            <ac:spMk id="731" creationId="{770256AC-05DD-3D3C-24AA-933967C018BC}"/>
          </ac:spMkLst>
        </pc:spChg>
        <pc:spChg chg="mod">
          <ac:chgData name="Philippe Karan" userId="c2e8f618-9ffe-4e23-aa52-34539506ef1c" providerId="ADAL" clId="{F67F80F9-FE79-4C70-8533-044B5D4D7D0C}" dt="2024-11-05T21:42:58.939" v="290" actId="165"/>
          <ac:spMkLst>
            <pc:docMk/>
            <pc:sldMk cId="3279587844" sldId="365"/>
            <ac:spMk id="734" creationId="{E5E2B5D8-875E-00E6-E73F-0DDED3D4E6AA}"/>
          </ac:spMkLst>
        </pc:spChg>
        <pc:spChg chg="mod">
          <ac:chgData name="Philippe Karan" userId="c2e8f618-9ffe-4e23-aa52-34539506ef1c" providerId="ADAL" clId="{F67F80F9-FE79-4C70-8533-044B5D4D7D0C}" dt="2024-11-05T21:42:58.939" v="290" actId="165"/>
          <ac:spMkLst>
            <pc:docMk/>
            <pc:sldMk cId="3279587844" sldId="365"/>
            <ac:spMk id="737" creationId="{672697A6-15D7-429E-3248-80806EEB1B66}"/>
          </ac:spMkLst>
        </pc:spChg>
        <pc:spChg chg="mod">
          <ac:chgData name="Philippe Karan" userId="c2e8f618-9ffe-4e23-aa52-34539506ef1c" providerId="ADAL" clId="{F67F80F9-FE79-4C70-8533-044B5D4D7D0C}" dt="2024-11-05T21:42:58.939" v="290" actId="165"/>
          <ac:spMkLst>
            <pc:docMk/>
            <pc:sldMk cId="3279587844" sldId="365"/>
            <ac:spMk id="740" creationId="{1D1B06CE-E7CE-25D0-CD30-DA9B6F04B0A2}"/>
          </ac:spMkLst>
        </pc:spChg>
        <pc:spChg chg="mod">
          <ac:chgData name="Philippe Karan" userId="c2e8f618-9ffe-4e23-aa52-34539506ef1c" providerId="ADAL" clId="{F67F80F9-FE79-4C70-8533-044B5D4D7D0C}" dt="2024-11-05T21:42:58.939" v="290" actId="165"/>
          <ac:spMkLst>
            <pc:docMk/>
            <pc:sldMk cId="3279587844" sldId="365"/>
            <ac:spMk id="743" creationId="{CD254709-5D17-DEA1-69FF-9C5F9E5A7F47}"/>
          </ac:spMkLst>
        </pc:spChg>
        <pc:spChg chg="mod">
          <ac:chgData name="Philippe Karan" userId="c2e8f618-9ffe-4e23-aa52-34539506ef1c" providerId="ADAL" clId="{F67F80F9-FE79-4C70-8533-044B5D4D7D0C}" dt="2024-11-05T21:42:58.939" v="290" actId="165"/>
          <ac:spMkLst>
            <pc:docMk/>
            <pc:sldMk cId="3279587844" sldId="365"/>
            <ac:spMk id="746" creationId="{33811289-7BB5-ACF8-7777-FA7D37566801}"/>
          </ac:spMkLst>
        </pc:spChg>
        <pc:spChg chg="mod">
          <ac:chgData name="Philippe Karan" userId="c2e8f618-9ffe-4e23-aa52-34539506ef1c" providerId="ADAL" clId="{F67F80F9-FE79-4C70-8533-044B5D4D7D0C}" dt="2024-11-05T21:42:58.939" v="290" actId="165"/>
          <ac:spMkLst>
            <pc:docMk/>
            <pc:sldMk cId="3279587844" sldId="365"/>
            <ac:spMk id="749" creationId="{671473BD-6995-837E-2F6D-2BA7033A0EAF}"/>
          </ac:spMkLst>
        </pc:spChg>
        <pc:spChg chg="mod">
          <ac:chgData name="Philippe Karan" userId="c2e8f618-9ffe-4e23-aa52-34539506ef1c" providerId="ADAL" clId="{F67F80F9-FE79-4C70-8533-044B5D4D7D0C}" dt="2024-11-05T21:42:58.939" v="290" actId="165"/>
          <ac:spMkLst>
            <pc:docMk/>
            <pc:sldMk cId="3279587844" sldId="365"/>
            <ac:spMk id="752" creationId="{47DA654B-37AA-A46F-CCDF-D15AB9992588}"/>
          </ac:spMkLst>
        </pc:spChg>
        <pc:spChg chg="mod">
          <ac:chgData name="Philippe Karan" userId="c2e8f618-9ffe-4e23-aa52-34539506ef1c" providerId="ADAL" clId="{F67F80F9-FE79-4C70-8533-044B5D4D7D0C}" dt="2024-11-05T21:42:58.939" v="290" actId="165"/>
          <ac:spMkLst>
            <pc:docMk/>
            <pc:sldMk cId="3279587844" sldId="365"/>
            <ac:spMk id="755" creationId="{AD3840AD-77FD-4BB8-2501-CAA34C018317}"/>
          </ac:spMkLst>
        </pc:spChg>
        <pc:spChg chg="mod">
          <ac:chgData name="Philippe Karan" userId="c2e8f618-9ffe-4e23-aa52-34539506ef1c" providerId="ADAL" clId="{F67F80F9-FE79-4C70-8533-044B5D4D7D0C}" dt="2024-11-05T21:42:58.939" v="290" actId="165"/>
          <ac:spMkLst>
            <pc:docMk/>
            <pc:sldMk cId="3279587844" sldId="365"/>
            <ac:spMk id="758" creationId="{AE9FAC29-CCC7-1A85-65B6-21AF02DB47BD}"/>
          </ac:spMkLst>
        </pc:spChg>
        <pc:spChg chg="mod">
          <ac:chgData name="Philippe Karan" userId="c2e8f618-9ffe-4e23-aa52-34539506ef1c" providerId="ADAL" clId="{F67F80F9-FE79-4C70-8533-044B5D4D7D0C}" dt="2024-11-05T21:42:58.939" v="290" actId="165"/>
          <ac:spMkLst>
            <pc:docMk/>
            <pc:sldMk cId="3279587844" sldId="365"/>
            <ac:spMk id="761" creationId="{297128BC-3461-0A71-184A-5E3A37964816}"/>
          </ac:spMkLst>
        </pc:spChg>
        <pc:spChg chg="mod">
          <ac:chgData name="Philippe Karan" userId="c2e8f618-9ffe-4e23-aa52-34539506ef1c" providerId="ADAL" clId="{F67F80F9-FE79-4C70-8533-044B5D4D7D0C}" dt="2024-11-05T21:42:58.939" v="290" actId="165"/>
          <ac:spMkLst>
            <pc:docMk/>
            <pc:sldMk cId="3279587844" sldId="365"/>
            <ac:spMk id="764" creationId="{79CD852B-87A7-163D-BBED-86ADB7AFB8D7}"/>
          </ac:spMkLst>
        </pc:spChg>
        <pc:spChg chg="mod">
          <ac:chgData name="Philippe Karan" userId="c2e8f618-9ffe-4e23-aa52-34539506ef1c" providerId="ADAL" clId="{F67F80F9-FE79-4C70-8533-044B5D4D7D0C}" dt="2024-11-05T21:42:58.939" v="290" actId="165"/>
          <ac:spMkLst>
            <pc:docMk/>
            <pc:sldMk cId="3279587844" sldId="365"/>
            <ac:spMk id="767" creationId="{5088B4E2-0BA3-BB8D-016F-03B9AB5BE511}"/>
          </ac:spMkLst>
        </pc:spChg>
        <pc:spChg chg="mod">
          <ac:chgData name="Philippe Karan" userId="c2e8f618-9ffe-4e23-aa52-34539506ef1c" providerId="ADAL" clId="{F67F80F9-FE79-4C70-8533-044B5D4D7D0C}" dt="2024-11-05T21:42:58.939" v="290" actId="165"/>
          <ac:spMkLst>
            <pc:docMk/>
            <pc:sldMk cId="3279587844" sldId="365"/>
            <ac:spMk id="770" creationId="{6E8D8F80-C410-8988-1103-9E0B0643277A}"/>
          </ac:spMkLst>
        </pc:spChg>
        <pc:spChg chg="mod">
          <ac:chgData name="Philippe Karan" userId="c2e8f618-9ffe-4e23-aa52-34539506ef1c" providerId="ADAL" clId="{F67F80F9-FE79-4C70-8533-044B5D4D7D0C}" dt="2024-11-05T21:42:58.939" v="290" actId="165"/>
          <ac:spMkLst>
            <pc:docMk/>
            <pc:sldMk cId="3279587844" sldId="365"/>
            <ac:spMk id="773" creationId="{4A8111F6-311A-E5BB-199F-11E4B16E91F5}"/>
          </ac:spMkLst>
        </pc:spChg>
        <pc:spChg chg="mod">
          <ac:chgData name="Philippe Karan" userId="c2e8f618-9ffe-4e23-aa52-34539506ef1c" providerId="ADAL" clId="{F67F80F9-FE79-4C70-8533-044B5D4D7D0C}" dt="2024-11-05T21:42:58.939" v="290" actId="165"/>
          <ac:spMkLst>
            <pc:docMk/>
            <pc:sldMk cId="3279587844" sldId="365"/>
            <ac:spMk id="776" creationId="{17E8B463-6B8F-F6B3-33DC-FE333B16F21A}"/>
          </ac:spMkLst>
        </pc:spChg>
        <pc:spChg chg="mod">
          <ac:chgData name="Philippe Karan" userId="c2e8f618-9ffe-4e23-aa52-34539506ef1c" providerId="ADAL" clId="{F67F80F9-FE79-4C70-8533-044B5D4D7D0C}" dt="2024-11-05T21:42:58.939" v="290" actId="165"/>
          <ac:spMkLst>
            <pc:docMk/>
            <pc:sldMk cId="3279587844" sldId="365"/>
            <ac:spMk id="779" creationId="{0CA644EF-F14C-4D61-B295-697C4CB2DE3F}"/>
          </ac:spMkLst>
        </pc:spChg>
        <pc:spChg chg="mod">
          <ac:chgData name="Philippe Karan" userId="c2e8f618-9ffe-4e23-aa52-34539506ef1c" providerId="ADAL" clId="{F67F80F9-FE79-4C70-8533-044B5D4D7D0C}" dt="2024-11-05T21:42:58.939" v="290" actId="165"/>
          <ac:spMkLst>
            <pc:docMk/>
            <pc:sldMk cId="3279587844" sldId="365"/>
            <ac:spMk id="782" creationId="{B1D3C598-7F39-DFCB-B54D-B7BE66E25FF9}"/>
          </ac:spMkLst>
        </pc:spChg>
        <pc:spChg chg="mod">
          <ac:chgData name="Philippe Karan" userId="c2e8f618-9ffe-4e23-aa52-34539506ef1c" providerId="ADAL" clId="{F67F80F9-FE79-4C70-8533-044B5D4D7D0C}" dt="2024-11-05T21:42:58.939" v="290" actId="165"/>
          <ac:spMkLst>
            <pc:docMk/>
            <pc:sldMk cId="3279587844" sldId="365"/>
            <ac:spMk id="785" creationId="{5ADB3B64-5FA6-BA8D-1DAF-7F0E127F466A}"/>
          </ac:spMkLst>
        </pc:spChg>
        <pc:spChg chg="mod">
          <ac:chgData name="Philippe Karan" userId="c2e8f618-9ffe-4e23-aa52-34539506ef1c" providerId="ADAL" clId="{F67F80F9-FE79-4C70-8533-044B5D4D7D0C}" dt="2024-11-05T21:42:58.939" v="290" actId="165"/>
          <ac:spMkLst>
            <pc:docMk/>
            <pc:sldMk cId="3279587844" sldId="365"/>
            <ac:spMk id="788" creationId="{23BC39C3-3A9A-9CAE-CDDE-55CF7788C4C1}"/>
          </ac:spMkLst>
        </pc:spChg>
        <pc:spChg chg="mod">
          <ac:chgData name="Philippe Karan" userId="c2e8f618-9ffe-4e23-aa52-34539506ef1c" providerId="ADAL" clId="{F67F80F9-FE79-4C70-8533-044B5D4D7D0C}" dt="2024-11-05T21:42:58.939" v="290" actId="165"/>
          <ac:spMkLst>
            <pc:docMk/>
            <pc:sldMk cId="3279587844" sldId="365"/>
            <ac:spMk id="791" creationId="{6E687C28-A3C4-AC90-B821-48180BD3883A}"/>
          </ac:spMkLst>
        </pc:spChg>
        <pc:spChg chg="mod">
          <ac:chgData name="Philippe Karan" userId="c2e8f618-9ffe-4e23-aa52-34539506ef1c" providerId="ADAL" clId="{F67F80F9-FE79-4C70-8533-044B5D4D7D0C}" dt="2024-11-05T21:42:58.939" v="290" actId="165"/>
          <ac:spMkLst>
            <pc:docMk/>
            <pc:sldMk cId="3279587844" sldId="365"/>
            <ac:spMk id="794" creationId="{DAC51F6C-8E60-394F-B981-F58A8D3D7EF7}"/>
          </ac:spMkLst>
        </pc:spChg>
        <pc:spChg chg="mod">
          <ac:chgData name="Philippe Karan" userId="c2e8f618-9ffe-4e23-aa52-34539506ef1c" providerId="ADAL" clId="{F67F80F9-FE79-4C70-8533-044B5D4D7D0C}" dt="2024-11-05T21:42:58.939" v="290" actId="165"/>
          <ac:spMkLst>
            <pc:docMk/>
            <pc:sldMk cId="3279587844" sldId="365"/>
            <ac:spMk id="797" creationId="{4F8939BC-75B9-C3EA-A6E1-CEE48EC11D2A}"/>
          </ac:spMkLst>
        </pc:spChg>
        <pc:spChg chg="add del mod ord">
          <ac:chgData name="Philippe Karan" userId="c2e8f618-9ffe-4e23-aa52-34539506ef1c" providerId="ADAL" clId="{F67F80F9-FE79-4C70-8533-044B5D4D7D0C}" dt="2024-11-05T21:44:14.577" v="306" actId="478"/>
          <ac:spMkLst>
            <pc:docMk/>
            <pc:sldMk cId="3279587844" sldId="365"/>
            <ac:spMk id="802" creationId="{DCE1915B-386C-22D1-D968-74EC20379560}"/>
          </ac:spMkLst>
        </pc:spChg>
        <pc:grpChg chg="add mod">
          <ac:chgData name="Philippe Karan" userId="c2e8f618-9ffe-4e23-aa52-34539506ef1c" providerId="ADAL" clId="{F67F80F9-FE79-4C70-8533-044B5D4D7D0C}" dt="2024-11-07T16:28:40.659" v="4439" actId="164"/>
          <ac:grpSpMkLst>
            <pc:docMk/>
            <pc:sldMk cId="3279587844" sldId="365"/>
            <ac:grpSpMk id="11" creationId="{532B60CF-1D1C-508F-A14E-80D8BFF007E3}"/>
          </ac:grpSpMkLst>
        </pc:grpChg>
        <pc:grpChg chg="add mod">
          <ac:chgData name="Philippe Karan" userId="c2e8f618-9ffe-4e23-aa52-34539506ef1c" providerId="ADAL" clId="{F67F80F9-FE79-4C70-8533-044B5D4D7D0C}" dt="2024-11-07T16:30:46.100" v="4447" actId="1076"/>
          <ac:grpSpMkLst>
            <pc:docMk/>
            <pc:sldMk cId="3279587844" sldId="365"/>
            <ac:grpSpMk id="12" creationId="{1BEBDD3F-E7AB-7AE4-594A-D2C20437E5B5}"/>
          </ac:grpSpMkLst>
        </pc:grpChg>
        <pc:grpChg chg="add del mod">
          <ac:chgData name="Philippe Karan" userId="c2e8f618-9ffe-4e23-aa52-34539506ef1c" providerId="ADAL" clId="{F67F80F9-FE79-4C70-8533-044B5D4D7D0C}" dt="2024-11-06T15:42:30.802" v="635" actId="478"/>
          <ac:grpSpMkLst>
            <pc:docMk/>
            <pc:sldMk cId="3279587844" sldId="365"/>
            <ac:grpSpMk id="15" creationId="{4CEB5EC9-2EB9-2061-81D8-26B1C6CA43D2}"/>
          </ac:grpSpMkLst>
        </pc:grpChg>
        <pc:grpChg chg="add del mod">
          <ac:chgData name="Philippe Karan" userId="c2e8f618-9ffe-4e23-aa52-34539506ef1c" providerId="ADAL" clId="{F67F80F9-FE79-4C70-8533-044B5D4D7D0C}" dt="2024-11-05T21:19:24.463" v="67" actId="478"/>
          <ac:grpSpMkLst>
            <pc:docMk/>
            <pc:sldMk cId="3279587844" sldId="365"/>
            <ac:grpSpMk id="15" creationId="{5B7C4621-B966-922D-B9CC-F3AD6D71023E}"/>
          </ac:grpSpMkLst>
        </pc:grpChg>
        <pc:grpChg chg="del">
          <ac:chgData name="Philippe Karan" userId="c2e8f618-9ffe-4e23-aa52-34539506ef1c" providerId="ADAL" clId="{F67F80F9-FE79-4C70-8533-044B5D4D7D0C}" dt="2024-11-05T20:23:29.283" v="10" actId="478"/>
          <ac:grpSpMkLst>
            <pc:docMk/>
            <pc:sldMk cId="3279587844" sldId="365"/>
            <ac:grpSpMk id="17" creationId="{156337AE-D72D-0405-D34D-741E888D1617}"/>
          </ac:grpSpMkLst>
        </pc:grpChg>
        <pc:grpChg chg="add del mod">
          <ac:chgData name="Philippe Karan" userId="c2e8f618-9ffe-4e23-aa52-34539506ef1c" providerId="ADAL" clId="{F67F80F9-FE79-4C70-8533-044B5D4D7D0C}" dt="2024-11-06T15:42:03.750" v="627" actId="478"/>
          <ac:grpSpMkLst>
            <pc:docMk/>
            <pc:sldMk cId="3279587844" sldId="365"/>
            <ac:grpSpMk id="18" creationId="{7340D9E4-7EC9-B6D9-5B8B-D393D4640280}"/>
          </ac:grpSpMkLst>
        </pc:grpChg>
        <pc:grpChg chg="add del mod">
          <ac:chgData name="Philippe Karan" userId="c2e8f618-9ffe-4e23-aa52-34539506ef1c" providerId="ADAL" clId="{F67F80F9-FE79-4C70-8533-044B5D4D7D0C}" dt="2024-11-06T15:42:03.750" v="627" actId="478"/>
          <ac:grpSpMkLst>
            <pc:docMk/>
            <pc:sldMk cId="3279587844" sldId="365"/>
            <ac:grpSpMk id="21" creationId="{546EC38E-9FEF-EDFB-50B7-65FB7EBF2A8D}"/>
          </ac:grpSpMkLst>
        </pc:grpChg>
        <pc:grpChg chg="add del mod">
          <ac:chgData name="Philippe Karan" userId="c2e8f618-9ffe-4e23-aa52-34539506ef1c" providerId="ADAL" clId="{F67F80F9-FE79-4C70-8533-044B5D4D7D0C}" dt="2024-11-05T21:19:24.909" v="68" actId="478"/>
          <ac:grpSpMkLst>
            <pc:docMk/>
            <pc:sldMk cId="3279587844" sldId="365"/>
            <ac:grpSpMk id="21" creationId="{DFD7797D-C3F6-4F99-0C5A-69F5E3F122A7}"/>
          </ac:grpSpMkLst>
        </pc:grpChg>
        <pc:grpChg chg="add del mod">
          <ac:chgData name="Philippe Karan" userId="c2e8f618-9ffe-4e23-aa52-34539506ef1c" providerId="ADAL" clId="{F67F80F9-FE79-4C70-8533-044B5D4D7D0C}" dt="2024-11-06T15:42:03.750" v="627" actId="478"/>
          <ac:grpSpMkLst>
            <pc:docMk/>
            <pc:sldMk cId="3279587844" sldId="365"/>
            <ac:grpSpMk id="24" creationId="{26303FAF-47C8-50C3-5E6E-FB07C9939B5D}"/>
          </ac:grpSpMkLst>
        </pc:grpChg>
        <pc:grpChg chg="add del mod">
          <ac:chgData name="Philippe Karan" userId="c2e8f618-9ffe-4e23-aa52-34539506ef1c" providerId="ADAL" clId="{F67F80F9-FE79-4C70-8533-044B5D4D7D0C}" dt="2024-11-05T21:17:08.486" v="61" actId="478"/>
          <ac:grpSpMkLst>
            <pc:docMk/>
            <pc:sldMk cId="3279587844" sldId="365"/>
            <ac:grpSpMk id="25" creationId="{24045C70-C61A-CB8C-6934-B7DF0AEF83FB}"/>
          </ac:grpSpMkLst>
        </pc:grpChg>
        <pc:grpChg chg="add del mod">
          <ac:chgData name="Philippe Karan" userId="c2e8f618-9ffe-4e23-aa52-34539506ef1c" providerId="ADAL" clId="{F67F80F9-FE79-4C70-8533-044B5D4D7D0C}" dt="2024-11-06T15:42:03.750" v="627" actId="478"/>
          <ac:grpSpMkLst>
            <pc:docMk/>
            <pc:sldMk cId="3279587844" sldId="365"/>
            <ac:grpSpMk id="27" creationId="{C678D32E-AA8A-0ABF-9728-A5FA11527417}"/>
          </ac:grpSpMkLst>
        </pc:grpChg>
        <pc:grpChg chg="del">
          <ac:chgData name="Philippe Karan" userId="c2e8f618-9ffe-4e23-aa52-34539506ef1c" providerId="ADAL" clId="{F67F80F9-FE79-4C70-8533-044B5D4D7D0C}" dt="2024-11-05T20:23:29.283" v="10" actId="478"/>
          <ac:grpSpMkLst>
            <pc:docMk/>
            <pc:sldMk cId="3279587844" sldId="365"/>
            <ac:grpSpMk id="28" creationId="{2BAB6D70-957F-0D34-A868-795B311F4C52}"/>
          </ac:grpSpMkLst>
        </pc:grpChg>
        <pc:grpChg chg="add del mod">
          <ac:chgData name="Philippe Karan" userId="c2e8f618-9ffe-4e23-aa52-34539506ef1c" providerId="ADAL" clId="{F67F80F9-FE79-4C70-8533-044B5D4D7D0C}" dt="2024-11-06T15:42:03.750" v="627" actId="478"/>
          <ac:grpSpMkLst>
            <pc:docMk/>
            <pc:sldMk cId="3279587844" sldId="365"/>
            <ac:grpSpMk id="30" creationId="{4A32048F-1AA3-382E-459D-408C279BEAFB}"/>
          </ac:grpSpMkLst>
        </pc:grpChg>
        <pc:grpChg chg="del">
          <ac:chgData name="Philippe Karan" userId="c2e8f618-9ffe-4e23-aa52-34539506ef1c" providerId="ADAL" clId="{F67F80F9-FE79-4C70-8533-044B5D4D7D0C}" dt="2024-11-05T20:23:29.283" v="10" actId="478"/>
          <ac:grpSpMkLst>
            <pc:docMk/>
            <pc:sldMk cId="3279587844" sldId="365"/>
            <ac:grpSpMk id="32" creationId="{77322600-8EC6-54DF-884A-30C0F7BDB29C}"/>
          </ac:grpSpMkLst>
        </pc:grpChg>
        <pc:grpChg chg="add del mod">
          <ac:chgData name="Philippe Karan" userId="c2e8f618-9ffe-4e23-aa52-34539506ef1c" providerId="ADAL" clId="{F67F80F9-FE79-4C70-8533-044B5D4D7D0C}" dt="2024-11-06T15:42:03.750" v="627" actId="478"/>
          <ac:grpSpMkLst>
            <pc:docMk/>
            <pc:sldMk cId="3279587844" sldId="365"/>
            <ac:grpSpMk id="33" creationId="{EEBD71A4-9E68-1BAE-633D-0017E4F5A22A}"/>
          </ac:grpSpMkLst>
        </pc:grpChg>
        <pc:grpChg chg="del">
          <ac:chgData name="Philippe Karan" userId="c2e8f618-9ffe-4e23-aa52-34539506ef1c" providerId="ADAL" clId="{F67F80F9-FE79-4C70-8533-044B5D4D7D0C}" dt="2024-11-05T20:23:29.283" v="10" actId="478"/>
          <ac:grpSpMkLst>
            <pc:docMk/>
            <pc:sldMk cId="3279587844" sldId="365"/>
            <ac:grpSpMk id="35" creationId="{F6F6E83E-2A3D-DB8A-1351-D97BDC73C3F3}"/>
          </ac:grpSpMkLst>
        </pc:grpChg>
        <pc:grpChg chg="add del mod">
          <ac:chgData name="Philippe Karan" userId="c2e8f618-9ffe-4e23-aa52-34539506ef1c" providerId="ADAL" clId="{F67F80F9-FE79-4C70-8533-044B5D4D7D0C}" dt="2024-11-06T15:42:03.750" v="627" actId="478"/>
          <ac:grpSpMkLst>
            <pc:docMk/>
            <pc:sldMk cId="3279587844" sldId="365"/>
            <ac:grpSpMk id="36" creationId="{0DD55228-1E06-6936-D727-4C2784570C01}"/>
          </ac:grpSpMkLst>
        </pc:grpChg>
        <pc:grpChg chg="del">
          <ac:chgData name="Philippe Karan" userId="c2e8f618-9ffe-4e23-aa52-34539506ef1c" providerId="ADAL" clId="{F67F80F9-FE79-4C70-8533-044B5D4D7D0C}" dt="2024-11-05T20:23:29.283" v="10" actId="478"/>
          <ac:grpSpMkLst>
            <pc:docMk/>
            <pc:sldMk cId="3279587844" sldId="365"/>
            <ac:grpSpMk id="38" creationId="{19047A6B-E9C3-280A-E071-880971C36F0C}"/>
          </ac:grpSpMkLst>
        </pc:grpChg>
        <pc:grpChg chg="add del mod">
          <ac:chgData name="Philippe Karan" userId="c2e8f618-9ffe-4e23-aa52-34539506ef1c" providerId="ADAL" clId="{F67F80F9-FE79-4C70-8533-044B5D4D7D0C}" dt="2024-11-06T15:42:03.750" v="627" actId="478"/>
          <ac:grpSpMkLst>
            <pc:docMk/>
            <pc:sldMk cId="3279587844" sldId="365"/>
            <ac:grpSpMk id="39" creationId="{C68C111B-2F58-1149-669E-2809C731B81C}"/>
          </ac:grpSpMkLst>
        </pc:grpChg>
        <pc:grpChg chg="add del mod">
          <ac:chgData name="Philippe Karan" userId="c2e8f618-9ffe-4e23-aa52-34539506ef1c" providerId="ADAL" clId="{F67F80F9-FE79-4C70-8533-044B5D4D7D0C}" dt="2024-11-06T15:42:03.750" v="627" actId="478"/>
          <ac:grpSpMkLst>
            <pc:docMk/>
            <pc:sldMk cId="3279587844" sldId="365"/>
            <ac:grpSpMk id="42" creationId="{36EACF87-C17C-4F01-2DD5-21C6369985DF}"/>
          </ac:grpSpMkLst>
        </pc:grpChg>
        <pc:grpChg chg="del">
          <ac:chgData name="Philippe Karan" userId="c2e8f618-9ffe-4e23-aa52-34539506ef1c" providerId="ADAL" clId="{F67F80F9-FE79-4C70-8533-044B5D4D7D0C}" dt="2024-11-05T20:23:29.283" v="10" actId="478"/>
          <ac:grpSpMkLst>
            <pc:docMk/>
            <pc:sldMk cId="3279587844" sldId="365"/>
            <ac:grpSpMk id="42" creationId="{E97D9169-6D2C-C552-6977-2793163C1B50}"/>
          </ac:grpSpMkLst>
        </pc:grpChg>
        <pc:grpChg chg="add del mod">
          <ac:chgData name="Philippe Karan" userId="c2e8f618-9ffe-4e23-aa52-34539506ef1c" providerId="ADAL" clId="{F67F80F9-FE79-4C70-8533-044B5D4D7D0C}" dt="2024-11-06T15:42:03.750" v="627" actId="478"/>
          <ac:grpSpMkLst>
            <pc:docMk/>
            <pc:sldMk cId="3279587844" sldId="365"/>
            <ac:grpSpMk id="45" creationId="{450D2CEB-353F-DF08-A6E6-43BF9A59FE4E}"/>
          </ac:grpSpMkLst>
        </pc:grpChg>
        <pc:grpChg chg="del">
          <ac:chgData name="Philippe Karan" userId="c2e8f618-9ffe-4e23-aa52-34539506ef1c" providerId="ADAL" clId="{F67F80F9-FE79-4C70-8533-044B5D4D7D0C}" dt="2024-11-05T20:23:29.283" v="10" actId="478"/>
          <ac:grpSpMkLst>
            <pc:docMk/>
            <pc:sldMk cId="3279587844" sldId="365"/>
            <ac:grpSpMk id="45" creationId="{CF0E15CF-8A19-80B1-3100-BC11CACC96AF}"/>
          </ac:grpSpMkLst>
        </pc:grpChg>
        <pc:grpChg chg="add del mod">
          <ac:chgData name="Philippe Karan" userId="c2e8f618-9ffe-4e23-aa52-34539506ef1c" providerId="ADAL" clId="{F67F80F9-FE79-4C70-8533-044B5D4D7D0C}" dt="2024-11-06T15:42:03.750" v="627" actId="478"/>
          <ac:grpSpMkLst>
            <pc:docMk/>
            <pc:sldMk cId="3279587844" sldId="365"/>
            <ac:grpSpMk id="48" creationId="{6EA5FBC6-0918-415A-DE20-F2466FCC73FA}"/>
          </ac:grpSpMkLst>
        </pc:grpChg>
        <pc:grpChg chg="del">
          <ac:chgData name="Philippe Karan" userId="c2e8f618-9ffe-4e23-aa52-34539506ef1c" providerId="ADAL" clId="{F67F80F9-FE79-4C70-8533-044B5D4D7D0C}" dt="2024-11-05T20:23:29.283" v="10" actId="478"/>
          <ac:grpSpMkLst>
            <pc:docMk/>
            <pc:sldMk cId="3279587844" sldId="365"/>
            <ac:grpSpMk id="48" creationId="{AF64AED6-9BD3-C402-6E15-62B33A50E2C7}"/>
          </ac:grpSpMkLst>
        </pc:grpChg>
        <pc:grpChg chg="add del mod">
          <ac:chgData name="Philippe Karan" userId="c2e8f618-9ffe-4e23-aa52-34539506ef1c" providerId="ADAL" clId="{F67F80F9-FE79-4C70-8533-044B5D4D7D0C}" dt="2024-11-06T15:42:03.750" v="627" actId="478"/>
          <ac:grpSpMkLst>
            <pc:docMk/>
            <pc:sldMk cId="3279587844" sldId="365"/>
            <ac:grpSpMk id="51" creationId="{89E27351-1EA0-4E37-9C6E-0D513ABA368E}"/>
          </ac:grpSpMkLst>
        </pc:grpChg>
        <pc:grpChg chg="del">
          <ac:chgData name="Philippe Karan" userId="c2e8f618-9ffe-4e23-aa52-34539506ef1c" providerId="ADAL" clId="{F67F80F9-FE79-4C70-8533-044B5D4D7D0C}" dt="2024-11-05T20:23:29.283" v="10" actId="478"/>
          <ac:grpSpMkLst>
            <pc:docMk/>
            <pc:sldMk cId="3279587844" sldId="365"/>
            <ac:grpSpMk id="52" creationId="{BF88291D-1BB1-32C6-9BE4-A31610AD57F0}"/>
          </ac:grpSpMkLst>
        </pc:grpChg>
        <pc:grpChg chg="del">
          <ac:chgData name="Philippe Karan" userId="c2e8f618-9ffe-4e23-aa52-34539506ef1c" providerId="ADAL" clId="{F67F80F9-FE79-4C70-8533-044B5D4D7D0C}" dt="2024-11-05T20:23:29.283" v="10" actId="478"/>
          <ac:grpSpMkLst>
            <pc:docMk/>
            <pc:sldMk cId="3279587844" sldId="365"/>
            <ac:grpSpMk id="55" creationId="{737891C4-A100-3A73-7BB5-658B1F96F76F}"/>
          </ac:grpSpMkLst>
        </pc:grpChg>
        <pc:grpChg chg="add mod topLvl">
          <ac:chgData name="Philippe Karan" userId="c2e8f618-9ffe-4e23-aa52-34539506ef1c" providerId="ADAL" clId="{F67F80F9-FE79-4C70-8533-044B5D4D7D0C}" dt="2024-11-05T21:44:57.647" v="320" actId="164"/>
          <ac:grpSpMkLst>
            <pc:docMk/>
            <pc:sldMk cId="3279587844" sldId="365"/>
            <ac:grpSpMk id="131" creationId="{F9CCF21B-6E8F-0063-5C60-D1BAB14DCD6A}"/>
          </ac:grpSpMkLst>
        </pc:grpChg>
        <pc:grpChg chg="add mod topLvl">
          <ac:chgData name="Philippe Karan" userId="c2e8f618-9ffe-4e23-aa52-34539506ef1c" providerId="ADAL" clId="{F67F80F9-FE79-4C70-8533-044B5D4D7D0C}" dt="2024-11-05T21:44:57.647" v="320" actId="164"/>
          <ac:grpSpMkLst>
            <pc:docMk/>
            <pc:sldMk cId="3279587844" sldId="365"/>
            <ac:grpSpMk id="134" creationId="{327D89CD-72CA-591B-EE58-55B05A577ABC}"/>
          </ac:grpSpMkLst>
        </pc:grpChg>
        <pc:grpChg chg="add mod topLvl">
          <ac:chgData name="Philippe Karan" userId="c2e8f618-9ffe-4e23-aa52-34539506ef1c" providerId="ADAL" clId="{F67F80F9-FE79-4C70-8533-044B5D4D7D0C}" dt="2024-11-05T21:44:57.647" v="320" actId="164"/>
          <ac:grpSpMkLst>
            <pc:docMk/>
            <pc:sldMk cId="3279587844" sldId="365"/>
            <ac:grpSpMk id="137" creationId="{8137060F-F547-A5C7-79FA-43669C542BC9}"/>
          </ac:grpSpMkLst>
        </pc:grpChg>
        <pc:grpChg chg="add mod topLvl">
          <ac:chgData name="Philippe Karan" userId="c2e8f618-9ffe-4e23-aa52-34539506ef1c" providerId="ADAL" clId="{F67F80F9-FE79-4C70-8533-044B5D4D7D0C}" dt="2024-11-05T21:44:57.647" v="320" actId="164"/>
          <ac:grpSpMkLst>
            <pc:docMk/>
            <pc:sldMk cId="3279587844" sldId="365"/>
            <ac:grpSpMk id="140" creationId="{DE70537C-60E5-614F-D99A-448EB12CA795}"/>
          </ac:grpSpMkLst>
        </pc:grpChg>
        <pc:grpChg chg="del">
          <ac:chgData name="Philippe Karan" userId="c2e8f618-9ffe-4e23-aa52-34539506ef1c" providerId="ADAL" clId="{F67F80F9-FE79-4C70-8533-044B5D4D7D0C}" dt="2024-11-05T20:23:29.283" v="10" actId="478"/>
          <ac:grpSpMkLst>
            <pc:docMk/>
            <pc:sldMk cId="3279587844" sldId="365"/>
            <ac:grpSpMk id="143" creationId="{AF0CD798-2150-49D9-270F-85E999D03236}"/>
          </ac:grpSpMkLst>
        </pc:grpChg>
        <pc:grpChg chg="del">
          <ac:chgData name="Philippe Karan" userId="c2e8f618-9ffe-4e23-aa52-34539506ef1c" providerId="ADAL" clId="{F67F80F9-FE79-4C70-8533-044B5D4D7D0C}" dt="2024-11-05T20:23:29.283" v="10" actId="478"/>
          <ac:grpSpMkLst>
            <pc:docMk/>
            <pc:sldMk cId="3279587844" sldId="365"/>
            <ac:grpSpMk id="147" creationId="{70D4FD5E-6251-8D0C-750E-3E8A47AC68CA}"/>
          </ac:grpSpMkLst>
        </pc:grpChg>
        <pc:grpChg chg="del">
          <ac:chgData name="Philippe Karan" userId="c2e8f618-9ffe-4e23-aa52-34539506ef1c" providerId="ADAL" clId="{F67F80F9-FE79-4C70-8533-044B5D4D7D0C}" dt="2024-11-05T20:23:29.283" v="10" actId="478"/>
          <ac:grpSpMkLst>
            <pc:docMk/>
            <pc:sldMk cId="3279587844" sldId="365"/>
            <ac:grpSpMk id="150" creationId="{640D6DB4-29E2-BF43-EC94-708F73221B52}"/>
          </ac:grpSpMkLst>
        </pc:grpChg>
        <pc:grpChg chg="del">
          <ac:chgData name="Philippe Karan" userId="c2e8f618-9ffe-4e23-aa52-34539506ef1c" providerId="ADAL" clId="{F67F80F9-FE79-4C70-8533-044B5D4D7D0C}" dt="2024-11-05T20:23:29.283" v="10" actId="478"/>
          <ac:grpSpMkLst>
            <pc:docMk/>
            <pc:sldMk cId="3279587844" sldId="365"/>
            <ac:grpSpMk id="153" creationId="{FB21A099-C4D4-23EE-8B84-7CF50F3EC6EC}"/>
          </ac:grpSpMkLst>
        </pc:grpChg>
        <pc:grpChg chg="del">
          <ac:chgData name="Philippe Karan" userId="c2e8f618-9ffe-4e23-aa52-34539506ef1c" providerId="ADAL" clId="{F67F80F9-FE79-4C70-8533-044B5D4D7D0C}" dt="2024-11-05T20:23:29.283" v="10" actId="478"/>
          <ac:grpSpMkLst>
            <pc:docMk/>
            <pc:sldMk cId="3279587844" sldId="365"/>
            <ac:grpSpMk id="157" creationId="{034C2B92-8AE9-0914-BADD-219A6E193446}"/>
          </ac:grpSpMkLst>
        </pc:grpChg>
        <pc:grpChg chg="add mod topLvl">
          <ac:chgData name="Philippe Karan" userId="c2e8f618-9ffe-4e23-aa52-34539506ef1c" providerId="ADAL" clId="{F67F80F9-FE79-4C70-8533-044B5D4D7D0C}" dt="2024-11-05T21:44:57.647" v="320" actId="164"/>
          <ac:grpSpMkLst>
            <pc:docMk/>
            <pc:sldMk cId="3279587844" sldId="365"/>
            <ac:grpSpMk id="160" creationId="{9C407FB9-83AD-3E9B-5260-72A0D4937079}"/>
          </ac:grpSpMkLst>
        </pc:grpChg>
        <pc:grpChg chg="del">
          <ac:chgData name="Philippe Karan" userId="c2e8f618-9ffe-4e23-aa52-34539506ef1c" providerId="ADAL" clId="{F67F80F9-FE79-4C70-8533-044B5D4D7D0C}" dt="2024-11-05T20:23:29.283" v="10" actId="478"/>
          <ac:grpSpMkLst>
            <pc:docMk/>
            <pc:sldMk cId="3279587844" sldId="365"/>
            <ac:grpSpMk id="161" creationId="{417FDC1A-C3B3-7790-5ED5-EF623BFC0CB0}"/>
          </ac:grpSpMkLst>
        </pc:grpChg>
        <pc:grpChg chg="del">
          <ac:chgData name="Philippe Karan" userId="c2e8f618-9ffe-4e23-aa52-34539506ef1c" providerId="ADAL" clId="{F67F80F9-FE79-4C70-8533-044B5D4D7D0C}" dt="2024-11-05T20:23:29.283" v="10" actId="478"/>
          <ac:grpSpMkLst>
            <pc:docMk/>
            <pc:sldMk cId="3279587844" sldId="365"/>
            <ac:grpSpMk id="166" creationId="{3BE4552F-EF96-B28D-EB29-EAE84A05C83B}"/>
          </ac:grpSpMkLst>
        </pc:grpChg>
        <pc:grpChg chg="del">
          <ac:chgData name="Philippe Karan" userId="c2e8f618-9ffe-4e23-aa52-34539506ef1c" providerId="ADAL" clId="{F67F80F9-FE79-4C70-8533-044B5D4D7D0C}" dt="2024-11-05T20:23:29.283" v="10" actId="478"/>
          <ac:grpSpMkLst>
            <pc:docMk/>
            <pc:sldMk cId="3279587844" sldId="365"/>
            <ac:grpSpMk id="170" creationId="{E26E96FF-B9A0-2EE1-92CE-2286721B9ED3}"/>
          </ac:grpSpMkLst>
        </pc:grpChg>
        <pc:grpChg chg="del">
          <ac:chgData name="Philippe Karan" userId="c2e8f618-9ffe-4e23-aa52-34539506ef1c" providerId="ADAL" clId="{F67F80F9-FE79-4C70-8533-044B5D4D7D0C}" dt="2024-11-05T20:23:29.283" v="10" actId="478"/>
          <ac:grpSpMkLst>
            <pc:docMk/>
            <pc:sldMk cId="3279587844" sldId="365"/>
            <ac:grpSpMk id="173" creationId="{149265D7-6B20-3661-14DC-98025774EAFE}"/>
          </ac:grpSpMkLst>
        </pc:grpChg>
        <pc:grpChg chg="add mod topLvl">
          <ac:chgData name="Philippe Karan" userId="c2e8f618-9ffe-4e23-aa52-34539506ef1c" providerId="ADAL" clId="{F67F80F9-FE79-4C70-8533-044B5D4D7D0C}" dt="2024-11-05T21:44:57.647" v="320" actId="164"/>
          <ac:grpSpMkLst>
            <pc:docMk/>
            <pc:sldMk cId="3279587844" sldId="365"/>
            <ac:grpSpMk id="176" creationId="{CCA38B49-9C08-859C-C78C-54C4C7F0FC5F}"/>
          </ac:grpSpMkLst>
        </pc:grpChg>
        <pc:grpChg chg="add mod topLvl">
          <ac:chgData name="Philippe Karan" userId="c2e8f618-9ffe-4e23-aa52-34539506ef1c" providerId="ADAL" clId="{F67F80F9-FE79-4C70-8533-044B5D4D7D0C}" dt="2024-11-05T21:44:57.647" v="320" actId="164"/>
          <ac:grpSpMkLst>
            <pc:docMk/>
            <pc:sldMk cId="3279587844" sldId="365"/>
            <ac:grpSpMk id="179" creationId="{986596EB-9850-E93C-87DC-891849C665B3}"/>
          </ac:grpSpMkLst>
        </pc:grpChg>
        <pc:grpChg chg="add mod topLvl">
          <ac:chgData name="Philippe Karan" userId="c2e8f618-9ffe-4e23-aa52-34539506ef1c" providerId="ADAL" clId="{F67F80F9-FE79-4C70-8533-044B5D4D7D0C}" dt="2024-11-05T21:44:57.647" v="320" actId="164"/>
          <ac:grpSpMkLst>
            <pc:docMk/>
            <pc:sldMk cId="3279587844" sldId="365"/>
            <ac:grpSpMk id="182" creationId="{7BB2498B-2B24-6FBB-4F34-F684969FBA73}"/>
          </ac:grpSpMkLst>
        </pc:grpChg>
        <pc:grpChg chg="add mod ord topLvl">
          <ac:chgData name="Philippe Karan" userId="c2e8f618-9ffe-4e23-aa52-34539506ef1c" providerId="ADAL" clId="{F67F80F9-FE79-4C70-8533-044B5D4D7D0C}" dt="2024-11-05T21:45:07.685" v="322" actId="164"/>
          <ac:grpSpMkLst>
            <pc:docMk/>
            <pc:sldMk cId="3279587844" sldId="365"/>
            <ac:grpSpMk id="258" creationId="{7B12C338-A187-84DE-BCF1-3B03540216C3}"/>
          </ac:grpSpMkLst>
        </pc:grpChg>
        <pc:grpChg chg="add mod ord topLvl">
          <ac:chgData name="Philippe Karan" userId="c2e8f618-9ffe-4e23-aa52-34539506ef1c" providerId="ADAL" clId="{F67F80F9-FE79-4C70-8533-044B5D4D7D0C}" dt="2024-11-05T21:45:07.685" v="322" actId="164"/>
          <ac:grpSpMkLst>
            <pc:docMk/>
            <pc:sldMk cId="3279587844" sldId="365"/>
            <ac:grpSpMk id="261" creationId="{A3D0814D-5166-3BE3-9300-10889F358BE2}"/>
          </ac:grpSpMkLst>
        </pc:grpChg>
        <pc:grpChg chg="add mod ord topLvl">
          <ac:chgData name="Philippe Karan" userId="c2e8f618-9ffe-4e23-aa52-34539506ef1c" providerId="ADAL" clId="{F67F80F9-FE79-4C70-8533-044B5D4D7D0C}" dt="2024-11-05T21:45:07.685" v="322" actId="164"/>
          <ac:grpSpMkLst>
            <pc:docMk/>
            <pc:sldMk cId="3279587844" sldId="365"/>
            <ac:grpSpMk id="264" creationId="{5F4FC128-1AE5-55A1-3DEA-92306C5D6373}"/>
          </ac:grpSpMkLst>
        </pc:grpChg>
        <pc:grpChg chg="add mod ord topLvl">
          <ac:chgData name="Philippe Karan" userId="c2e8f618-9ffe-4e23-aa52-34539506ef1c" providerId="ADAL" clId="{F67F80F9-FE79-4C70-8533-044B5D4D7D0C}" dt="2024-11-05T21:45:07.685" v="322" actId="164"/>
          <ac:grpSpMkLst>
            <pc:docMk/>
            <pc:sldMk cId="3279587844" sldId="365"/>
            <ac:grpSpMk id="267" creationId="{E717E2BA-91DB-223B-24AE-737213265C33}"/>
          </ac:grpSpMkLst>
        </pc:grpChg>
        <pc:grpChg chg="add mod">
          <ac:chgData name="Philippe Karan" userId="c2e8f618-9ffe-4e23-aa52-34539506ef1c" providerId="ADAL" clId="{F67F80F9-FE79-4C70-8533-044B5D4D7D0C}" dt="2024-11-05T21:37:12.081" v="215"/>
          <ac:grpSpMkLst>
            <pc:docMk/>
            <pc:sldMk cId="3279587844" sldId="365"/>
            <ac:grpSpMk id="271" creationId="{CFE8778F-F4DF-26EA-FBAD-DC17F79B1FE9}"/>
          </ac:grpSpMkLst>
        </pc:grpChg>
        <pc:grpChg chg="add mod">
          <ac:chgData name="Philippe Karan" userId="c2e8f618-9ffe-4e23-aa52-34539506ef1c" providerId="ADAL" clId="{F67F80F9-FE79-4C70-8533-044B5D4D7D0C}" dt="2024-11-05T21:37:12.081" v="215"/>
          <ac:grpSpMkLst>
            <pc:docMk/>
            <pc:sldMk cId="3279587844" sldId="365"/>
            <ac:grpSpMk id="274" creationId="{5D0212E5-B0CB-8561-0201-2A5984CA39DA}"/>
          </ac:grpSpMkLst>
        </pc:grpChg>
        <pc:grpChg chg="add mod">
          <ac:chgData name="Philippe Karan" userId="c2e8f618-9ffe-4e23-aa52-34539506ef1c" providerId="ADAL" clId="{F67F80F9-FE79-4C70-8533-044B5D4D7D0C}" dt="2024-11-05T21:37:12.081" v="215"/>
          <ac:grpSpMkLst>
            <pc:docMk/>
            <pc:sldMk cId="3279587844" sldId="365"/>
            <ac:grpSpMk id="277" creationId="{DF4557C7-6152-61E5-40B2-EAE482C20763}"/>
          </ac:grpSpMkLst>
        </pc:grpChg>
        <pc:grpChg chg="add mod">
          <ac:chgData name="Philippe Karan" userId="c2e8f618-9ffe-4e23-aa52-34539506ef1c" providerId="ADAL" clId="{F67F80F9-FE79-4C70-8533-044B5D4D7D0C}" dt="2024-11-05T21:37:12.081" v="215"/>
          <ac:grpSpMkLst>
            <pc:docMk/>
            <pc:sldMk cId="3279587844" sldId="365"/>
            <ac:grpSpMk id="280" creationId="{E1135EDB-4AAB-5143-8063-C1875BAEF125}"/>
          </ac:grpSpMkLst>
        </pc:grpChg>
        <pc:grpChg chg="add mod">
          <ac:chgData name="Philippe Karan" userId="c2e8f618-9ffe-4e23-aa52-34539506ef1c" providerId="ADAL" clId="{F67F80F9-FE79-4C70-8533-044B5D4D7D0C}" dt="2024-11-05T21:37:12.081" v="215"/>
          <ac:grpSpMkLst>
            <pc:docMk/>
            <pc:sldMk cId="3279587844" sldId="365"/>
            <ac:grpSpMk id="283" creationId="{9BEE0C12-AB2D-106B-F99F-356CF379382C}"/>
          </ac:grpSpMkLst>
        </pc:grpChg>
        <pc:grpChg chg="add mod">
          <ac:chgData name="Philippe Karan" userId="c2e8f618-9ffe-4e23-aa52-34539506ef1c" providerId="ADAL" clId="{F67F80F9-FE79-4C70-8533-044B5D4D7D0C}" dt="2024-11-05T21:37:12.081" v="215"/>
          <ac:grpSpMkLst>
            <pc:docMk/>
            <pc:sldMk cId="3279587844" sldId="365"/>
            <ac:grpSpMk id="286" creationId="{88C9BD67-697F-BC44-D40E-D5D99DB5ECFC}"/>
          </ac:grpSpMkLst>
        </pc:grpChg>
        <pc:grpChg chg="add mod">
          <ac:chgData name="Philippe Karan" userId="c2e8f618-9ffe-4e23-aa52-34539506ef1c" providerId="ADAL" clId="{F67F80F9-FE79-4C70-8533-044B5D4D7D0C}" dt="2024-11-05T21:37:12.081" v="215"/>
          <ac:grpSpMkLst>
            <pc:docMk/>
            <pc:sldMk cId="3279587844" sldId="365"/>
            <ac:grpSpMk id="289" creationId="{8DEC53FF-4264-BC57-89F8-BC93B8AE5AF4}"/>
          </ac:grpSpMkLst>
        </pc:grpChg>
        <pc:grpChg chg="add mod">
          <ac:chgData name="Philippe Karan" userId="c2e8f618-9ffe-4e23-aa52-34539506ef1c" providerId="ADAL" clId="{F67F80F9-FE79-4C70-8533-044B5D4D7D0C}" dt="2024-11-05T21:37:12.081" v="215"/>
          <ac:grpSpMkLst>
            <pc:docMk/>
            <pc:sldMk cId="3279587844" sldId="365"/>
            <ac:grpSpMk id="292" creationId="{827ED178-4AE5-3E60-8728-BEAF46C93A40}"/>
          </ac:grpSpMkLst>
        </pc:grpChg>
        <pc:grpChg chg="add mod">
          <ac:chgData name="Philippe Karan" userId="c2e8f618-9ffe-4e23-aa52-34539506ef1c" providerId="ADAL" clId="{F67F80F9-FE79-4C70-8533-044B5D4D7D0C}" dt="2024-11-05T21:37:12.081" v="215"/>
          <ac:grpSpMkLst>
            <pc:docMk/>
            <pc:sldMk cId="3279587844" sldId="365"/>
            <ac:grpSpMk id="295" creationId="{3B93F7CC-478B-4D58-9592-A3588F8AA39A}"/>
          </ac:grpSpMkLst>
        </pc:grpChg>
        <pc:grpChg chg="add mod">
          <ac:chgData name="Philippe Karan" userId="c2e8f618-9ffe-4e23-aa52-34539506ef1c" providerId="ADAL" clId="{F67F80F9-FE79-4C70-8533-044B5D4D7D0C}" dt="2024-11-05T21:37:12.081" v="215"/>
          <ac:grpSpMkLst>
            <pc:docMk/>
            <pc:sldMk cId="3279587844" sldId="365"/>
            <ac:grpSpMk id="298" creationId="{E2D8F2D8-8B4D-69D8-2FB3-FA4F53B07973}"/>
          </ac:grpSpMkLst>
        </pc:grpChg>
        <pc:grpChg chg="add mod">
          <ac:chgData name="Philippe Karan" userId="c2e8f618-9ffe-4e23-aa52-34539506ef1c" providerId="ADAL" clId="{F67F80F9-FE79-4C70-8533-044B5D4D7D0C}" dt="2024-11-05T21:37:12.081" v="215"/>
          <ac:grpSpMkLst>
            <pc:docMk/>
            <pc:sldMk cId="3279587844" sldId="365"/>
            <ac:grpSpMk id="301" creationId="{9F8854DF-DE11-EF71-6725-EFA8E44801E1}"/>
          </ac:grpSpMkLst>
        </pc:grpChg>
        <pc:grpChg chg="add mod">
          <ac:chgData name="Philippe Karan" userId="c2e8f618-9ffe-4e23-aa52-34539506ef1c" providerId="ADAL" clId="{F67F80F9-FE79-4C70-8533-044B5D4D7D0C}" dt="2024-11-05T21:37:12.081" v="215"/>
          <ac:grpSpMkLst>
            <pc:docMk/>
            <pc:sldMk cId="3279587844" sldId="365"/>
            <ac:grpSpMk id="304" creationId="{C12C300B-C704-C243-8052-64663D1B5CF9}"/>
          </ac:grpSpMkLst>
        </pc:grpChg>
        <pc:grpChg chg="add mod">
          <ac:chgData name="Philippe Karan" userId="c2e8f618-9ffe-4e23-aa52-34539506ef1c" providerId="ADAL" clId="{F67F80F9-FE79-4C70-8533-044B5D4D7D0C}" dt="2024-11-05T21:37:12.081" v="215"/>
          <ac:grpSpMkLst>
            <pc:docMk/>
            <pc:sldMk cId="3279587844" sldId="365"/>
            <ac:grpSpMk id="307" creationId="{04A63143-F1C7-EE7C-9DA5-F403F36BD6D7}"/>
          </ac:grpSpMkLst>
        </pc:grpChg>
        <pc:grpChg chg="add del mod">
          <ac:chgData name="Philippe Karan" userId="c2e8f618-9ffe-4e23-aa52-34539506ef1c" providerId="ADAL" clId="{F67F80F9-FE79-4C70-8533-044B5D4D7D0C}" dt="2024-11-05T21:39:52.651" v="236" actId="165"/>
          <ac:grpSpMkLst>
            <pc:docMk/>
            <pc:sldMk cId="3279587844" sldId="365"/>
            <ac:grpSpMk id="314" creationId="{374B082B-F34F-80BA-41D2-DE9AA72A4158}"/>
          </ac:grpSpMkLst>
        </pc:grpChg>
        <pc:grpChg chg="add mod ord topLvl">
          <ac:chgData name="Philippe Karan" userId="c2e8f618-9ffe-4e23-aa52-34539506ef1c" providerId="ADAL" clId="{F67F80F9-FE79-4C70-8533-044B5D4D7D0C}" dt="2024-11-05T21:45:07.685" v="322" actId="164"/>
          <ac:grpSpMkLst>
            <pc:docMk/>
            <pc:sldMk cId="3279587844" sldId="365"/>
            <ac:grpSpMk id="315" creationId="{E594BF09-3684-EC1C-18A2-DB596E0C1B87}"/>
          </ac:grpSpMkLst>
        </pc:grpChg>
        <pc:grpChg chg="add mod ord topLvl">
          <ac:chgData name="Philippe Karan" userId="c2e8f618-9ffe-4e23-aa52-34539506ef1c" providerId="ADAL" clId="{F67F80F9-FE79-4C70-8533-044B5D4D7D0C}" dt="2024-11-05T21:45:07.685" v="322" actId="164"/>
          <ac:grpSpMkLst>
            <pc:docMk/>
            <pc:sldMk cId="3279587844" sldId="365"/>
            <ac:grpSpMk id="318" creationId="{64118E31-AC3A-CAFE-8C08-60FB31198208}"/>
          </ac:grpSpMkLst>
        </pc:grpChg>
        <pc:grpChg chg="add mod topLvl">
          <ac:chgData name="Philippe Karan" userId="c2e8f618-9ffe-4e23-aa52-34539506ef1c" providerId="ADAL" clId="{F67F80F9-FE79-4C70-8533-044B5D4D7D0C}" dt="2024-11-05T21:44:57.647" v="320" actId="164"/>
          <ac:grpSpMkLst>
            <pc:docMk/>
            <pc:sldMk cId="3279587844" sldId="365"/>
            <ac:grpSpMk id="515" creationId="{C891324E-BABD-6481-12D2-F20AA3482A2D}"/>
          </ac:grpSpMkLst>
        </pc:grpChg>
        <pc:grpChg chg="add mod topLvl">
          <ac:chgData name="Philippe Karan" userId="c2e8f618-9ffe-4e23-aa52-34539506ef1c" providerId="ADAL" clId="{F67F80F9-FE79-4C70-8533-044B5D4D7D0C}" dt="2024-11-05T21:44:57.647" v="320" actId="164"/>
          <ac:grpSpMkLst>
            <pc:docMk/>
            <pc:sldMk cId="3279587844" sldId="365"/>
            <ac:grpSpMk id="518" creationId="{F8A8EC35-6B30-B9FE-4FDC-475D592255FE}"/>
          </ac:grpSpMkLst>
        </pc:grpChg>
        <pc:grpChg chg="add mod topLvl">
          <ac:chgData name="Philippe Karan" userId="c2e8f618-9ffe-4e23-aa52-34539506ef1c" providerId="ADAL" clId="{F67F80F9-FE79-4C70-8533-044B5D4D7D0C}" dt="2024-11-05T21:44:57.647" v="320" actId="164"/>
          <ac:grpSpMkLst>
            <pc:docMk/>
            <pc:sldMk cId="3279587844" sldId="365"/>
            <ac:grpSpMk id="521" creationId="{22A558A9-D597-9536-54C2-ADED855163F4}"/>
          </ac:grpSpMkLst>
        </pc:grpChg>
        <pc:grpChg chg="add mod topLvl">
          <ac:chgData name="Philippe Karan" userId="c2e8f618-9ffe-4e23-aa52-34539506ef1c" providerId="ADAL" clId="{F67F80F9-FE79-4C70-8533-044B5D4D7D0C}" dt="2024-11-05T21:44:57.647" v="320" actId="164"/>
          <ac:grpSpMkLst>
            <pc:docMk/>
            <pc:sldMk cId="3279587844" sldId="365"/>
            <ac:grpSpMk id="524" creationId="{DE85E130-4791-9972-657F-F60AC55C5DB4}"/>
          </ac:grpSpMkLst>
        </pc:grpChg>
        <pc:grpChg chg="add mod topLvl">
          <ac:chgData name="Philippe Karan" userId="c2e8f618-9ffe-4e23-aa52-34539506ef1c" providerId="ADAL" clId="{F67F80F9-FE79-4C70-8533-044B5D4D7D0C}" dt="2024-11-05T21:44:57.647" v="320" actId="164"/>
          <ac:grpSpMkLst>
            <pc:docMk/>
            <pc:sldMk cId="3279587844" sldId="365"/>
            <ac:grpSpMk id="527" creationId="{F6350F9A-055E-606F-47AF-363C21B15CED}"/>
          </ac:grpSpMkLst>
        </pc:grpChg>
        <pc:grpChg chg="add mod topLvl">
          <ac:chgData name="Philippe Karan" userId="c2e8f618-9ffe-4e23-aa52-34539506ef1c" providerId="ADAL" clId="{F67F80F9-FE79-4C70-8533-044B5D4D7D0C}" dt="2024-11-05T21:44:57.647" v="320" actId="164"/>
          <ac:grpSpMkLst>
            <pc:docMk/>
            <pc:sldMk cId="3279587844" sldId="365"/>
            <ac:grpSpMk id="530" creationId="{3A48D44F-48FF-6E90-03DE-606E034FF94A}"/>
          </ac:grpSpMkLst>
        </pc:grpChg>
        <pc:grpChg chg="add mod topLvl">
          <ac:chgData name="Philippe Karan" userId="c2e8f618-9ffe-4e23-aa52-34539506ef1c" providerId="ADAL" clId="{F67F80F9-FE79-4C70-8533-044B5D4D7D0C}" dt="2024-11-05T21:44:57.647" v="320" actId="164"/>
          <ac:grpSpMkLst>
            <pc:docMk/>
            <pc:sldMk cId="3279587844" sldId="365"/>
            <ac:grpSpMk id="533" creationId="{04B91CB9-911B-1A32-3DC5-31E1059FCE04}"/>
          </ac:grpSpMkLst>
        </pc:grpChg>
        <pc:grpChg chg="add mod topLvl">
          <ac:chgData name="Philippe Karan" userId="c2e8f618-9ffe-4e23-aa52-34539506ef1c" providerId="ADAL" clId="{F67F80F9-FE79-4C70-8533-044B5D4D7D0C}" dt="2024-11-05T21:44:57.647" v="320" actId="164"/>
          <ac:grpSpMkLst>
            <pc:docMk/>
            <pc:sldMk cId="3279587844" sldId="365"/>
            <ac:grpSpMk id="536" creationId="{4292884C-7BFC-3C34-3C4A-8C19C50B3FE0}"/>
          </ac:grpSpMkLst>
        </pc:grpChg>
        <pc:grpChg chg="add mod topLvl">
          <ac:chgData name="Philippe Karan" userId="c2e8f618-9ffe-4e23-aa52-34539506ef1c" providerId="ADAL" clId="{F67F80F9-FE79-4C70-8533-044B5D4D7D0C}" dt="2024-11-05T21:44:57.647" v="320" actId="164"/>
          <ac:grpSpMkLst>
            <pc:docMk/>
            <pc:sldMk cId="3279587844" sldId="365"/>
            <ac:grpSpMk id="539" creationId="{2A88C6B1-75D2-66D5-583A-07206505C9C6}"/>
          </ac:grpSpMkLst>
        </pc:grpChg>
        <pc:grpChg chg="add mod topLvl">
          <ac:chgData name="Philippe Karan" userId="c2e8f618-9ffe-4e23-aa52-34539506ef1c" providerId="ADAL" clId="{F67F80F9-FE79-4C70-8533-044B5D4D7D0C}" dt="2024-11-05T21:44:57.647" v="320" actId="164"/>
          <ac:grpSpMkLst>
            <pc:docMk/>
            <pc:sldMk cId="3279587844" sldId="365"/>
            <ac:grpSpMk id="542" creationId="{B12BD2A7-36CA-5CA5-A4BA-E46A788D5C9A}"/>
          </ac:grpSpMkLst>
        </pc:grpChg>
        <pc:grpChg chg="add mod topLvl">
          <ac:chgData name="Philippe Karan" userId="c2e8f618-9ffe-4e23-aa52-34539506ef1c" providerId="ADAL" clId="{F67F80F9-FE79-4C70-8533-044B5D4D7D0C}" dt="2024-11-05T21:44:57.647" v="320" actId="164"/>
          <ac:grpSpMkLst>
            <pc:docMk/>
            <pc:sldMk cId="3279587844" sldId="365"/>
            <ac:grpSpMk id="545" creationId="{D670D50A-15CC-F36D-9E41-DEC240916234}"/>
          </ac:grpSpMkLst>
        </pc:grpChg>
        <pc:grpChg chg="add mod topLvl">
          <ac:chgData name="Philippe Karan" userId="c2e8f618-9ffe-4e23-aa52-34539506ef1c" providerId="ADAL" clId="{F67F80F9-FE79-4C70-8533-044B5D4D7D0C}" dt="2024-11-05T21:44:57.647" v="320" actId="164"/>
          <ac:grpSpMkLst>
            <pc:docMk/>
            <pc:sldMk cId="3279587844" sldId="365"/>
            <ac:grpSpMk id="548" creationId="{00B0FE8C-46A2-5693-11BE-1B27727602D6}"/>
          </ac:grpSpMkLst>
        </pc:grpChg>
        <pc:grpChg chg="add mod topLvl">
          <ac:chgData name="Philippe Karan" userId="c2e8f618-9ffe-4e23-aa52-34539506ef1c" providerId="ADAL" clId="{F67F80F9-FE79-4C70-8533-044B5D4D7D0C}" dt="2024-11-05T21:44:57.647" v="320" actId="164"/>
          <ac:grpSpMkLst>
            <pc:docMk/>
            <pc:sldMk cId="3279587844" sldId="365"/>
            <ac:grpSpMk id="551" creationId="{2BD32B95-894D-4787-FA97-986678438116}"/>
          </ac:grpSpMkLst>
        </pc:grpChg>
        <pc:grpChg chg="add mod topLvl">
          <ac:chgData name="Philippe Karan" userId="c2e8f618-9ffe-4e23-aa52-34539506ef1c" providerId="ADAL" clId="{F67F80F9-FE79-4C70-8533-044B5D4D7D0C}" dt="2024-11-05T21:44:57.647" v="320" actId="164"/>
          <ac:grpSpMkLst>
            <pc:docMk/>
            <pc:sldMk cId="3279587844" sldId="365"/>
            <ac:grpSpMk id="562" creationId="{560001A5-1AA3-7BEE-915A-69B86CAD7CF6}"/>
          </ac:grpSpMkLst>
        </pc:grpChg>
        <pc:grpChg chg="add mod topLvl">
          <ac:chgData name="Philippe Karan" userId="c2e8f618-9ffe-4e23-aa52-34539506ef1c" providerId="ADAL" clId="{F67F80F9-FE79-4C70-8533-044B5D4D7D0C}" dt="2024-11-05T21:44:57.647" v="320" actId="164"/>
          <ac:grpSpMkLst>
            <pc:docMk/>
            <pc:sldMk cId="3279587844" sldId="365"/>
            <ac:grpSpMk id="565" creationId="{5727A95B-F197-37E5-1753-125C4BA23A7C}"/>
          </ac:grpSpMkLst>
        </pc:grpChg>
        <pc:grpChg chg="add mod topLvl">
          <ac:chgData name="Philippe Karan" userId="c2e8f618-9ffe-4e23-aa52-34539506ef1c" providerId="ADAL" clId="{F67F80F9-FE79-4C70-8533-044B5D4D7D0C}" dt="2024-11-05T21:44:57.647" v="320" actId="164"/>
          <ac:grpSpMkLst>
            <pc:docMk/>
            <pc:sldMk cId="3279587844" sldId="365"/>
            <ac:grpSpMk id="570" creationId="{E37CE09B-33C3-D1CF-4E69-55557FE0CA8A}"/>
          </ac:grpSpMkLst>
        </pc:grpChg>
        <pc:grpChg chg="add mod topLvl">
          <ac:chgData name="Philippe Karan" userId="c2e8f618-9ffe-4e23-aa52-34539506ef1c" providerId="ADAL" clId="{F67F80F9-FE79-4C70-8533-044B5D4D7D0C}" dt="2024-11-05T21:44:57.647" v="320" actId="164"/>
          <ac:grpSpMkLst>
            <pc:docMk/>
            <pc:sldMk cId="3279587844" sldId="365"/>
            <ac:grpSpMk id="573" creationId="{BF72D0E5-03AD-9DA9-A27B-CEC53D2C5DEB}"/>
          </ac:grpSpMkLst>
        </pc:grpChg>
        <pc:grpChg chg="add mod topLvl">
          <ac:chgData name="Philippe Karan" userId="c2e8f618-9ffe-4e23-aa52-34539506ef1c" providerId="ADAL" clId="{F67F80F9-FE79-4C70-8533-044B5D4D7D0C}" dt="2024-11-05T21:44:57.647" v="320" actId="164"/>
          <ac:grpSpMkLst>
            <pc:docMk/>
            <pc:sldMk cId="3279587844" sldId="365"/>
            <ac:grpSpMk id="577" creationId="{9E82B0C7-D0B2-DF54-361E-B786D14D42B9}"/>
          </ac:grpSpMkLst>
        </pc:grpChg>
        <pc:grpChg chg="del">
          <ac:chgData name="Philippe Karan" userId="c2e8f618-9ffe-4e23-aa52-34539506ef1c" providerId="ADAL" clId="{F67F80F9-FE79-4C70-8533-044B5D4D7D0C}" dt="2024-11-05T20:23:29.283" v="10" actId="478"/>
          <ac:grpSpMkLst>
            <pc:docMk/>
            <pc:sldMk cId="3279587844" sldId="365"/>
            <ac:grpSpMk id="578" creationId="{17E09E6C-B139-2BBE-8763-5B09C0A38150}"/>
          </ac:grpSpMkLst>
        </pc:grpChg>
        <pc:grpChg chg="del">
          <ac:chgData name="Philippe Karan" userId="c2e8f618-9ffe-4e23-aa52-34539506ef1c" providerId="ADAL" clId="{F67F80F9-FE79-4C70-8533-044B5D4D7D0C}" dt="2024-11-05T20:23:29.283" v="10" actId="478"/>
          <ac:grpSpMkLst>
            <pc:docMk/>
            <pc:sldMk cId="3279587844" sldId="365"/>
            <ac:grpSpMk id="582" creationId="{DDCB3982-7601-1FE1-05EA-687B501C1D6E}"/>
          </ac:grpSpMkLst>
        </pc:grpChg>
        <pc:grpChg chg="del">
          <ac:chgData name="Philippe Karan" userId="c2e8f618-9ffe-4e23-aa52-34539506ef1c" providerId="ADAL" clId="{F67F80F9-FE79-4C70-8533-044B5D4D7D0C}" dt="2024-11-05T20:23:29.283" v="10" actId="478"/>
          <ac:grpSpMkLst>
            <pc:docMk/>
            <pc:sldMk cId="3279587844" sldId="365"/>
            <ac:grpSpMk id="586" creationId="{DC238985-B28A-74A0-12C0-11602D9B863A}"/>
          </ac:grpSpMkLst>
        </pc:grpChg>
        <pc:grpChg chg="del">
          <ac:chgData name="Philippe Karan" userId="c2e8f618-9ffe-4e23-aa52-34539506ef1c" providerId="ADAL" clId="{F67F80F9-FE79-4C70-8533-044B5D4D7D0C}" dt="2024-11-05T20:23:29.283" v="10" actId="478"/>
          <ac:grpSpMkLst>
            <pc:docMk/>
            <pc:sldMk cId="3279587844" sldId="365"/>
            <ac:grpSpMk id="590" creationId="{9C27E961-DB03-57CD-CEEC-746D6A0B1D07}"/>
          </ac:grpSpMkLst>
        </pc:grpChg>
        <pc:grpChg chg="add mod topLvl">
          <ac:chgData name="Philippe Karan" userId="c2e8f618-9ffe-4e23-aa52-34539506ef1c" providerId="ADAL" clId="{F67F80F9-FE79-4C70-8533-044B5D4D7D0C}" dt="2024-11-05T21:44:57.647" v="320" actId="164"/>
          <ac:grpSpMkLst>
            <pc:docMk/>
            <pc:sldMk cId="3279587844" sldId="365"/>
            <ac:grpSpMk id="598" creationId="{5BC5649A-7DEE-7195-B35C-1B683C1CA837}"/>
          </ac:grpSpMkLst>
        </pc:grpChg>
        <pc:grpChg chg="del">
          <ac:chgData name="Philippe Karan" userId="c2e8f618-9ffe-4e23-aa52-34539506ef1c" providerId="ADAL" clId="{F67F80F9-FE79-4C70-8533-044B5D4D7D0C}" dt="2024-11-05T20:23:29.283" v="10" actId="478"/>
          <ac:grpSpMkLst>
            <pc:docMk/>
            <pc:sldMk cId="3279587844" sldId="365"/>
            <ac:grpSpMk id="602" creationId="{6A987A69-C54A-1D09-6BE3-663E62090079}"/>
          </ac:grpSpMkLst>
        </pc:grpChg>
        <pc:grpChg chg="del">
          <ac:chgData name="Philippe Karan" userId="c2e8f618-9ffe-4e23-aa52-34539506ef1c" providerId="ADAL" clId="{F67F80F9-FE79-4C70-8533-044B5D4D7D0C}" dt="2024-11-05T20:23:29.283" v="10" actId="478"/>
          <ac:grpSpMkLst>
            <pc:docMk/>
            <pc:sldMk cId="3279587844" sldId="365"/>
            <ac:grpSpMk id="606" creationId="{5885D432-2CCA-A88E-619F-DF9E0833AD1A}"/>
          </ac:grpSpMkLst>
        </pc:grpChg>
        <pc:grpChg chg="del">
          <ac:chgData name="Philippe Karan" userId="c2e8f618-9ffe-4e23-aa52-34539506ef1c" providerId="ADAL" clId="{F67F80F9-FE79-4C70-8533-044B5D4D7D0C}" dt="2024-11-05T20:23:29.283" v="10" actId="478"/>
          <ac:grpSpMkLst>
            <pc:docMk/>
            <pc:sldMk cId="3279587844" sldId="365"/>
            <ac:grpSpMk id="610" creationId="{FF1B22BA-EAB4-9715-4228-3C10DE5B2812}"/>
          </ac:grpSpMkLst>
        </pc:grpChg>
        <pc:grpChg chg="del">
          <ac:chgData name="Philippe Karan" userId="c2e8f618-9ffe-4e23-aa52-34539506ef1c" providerId="ADAL" clId="{F67F80F9-FE79-4C70-8533-044B5D4D7D0C}" dt="2024-11-05T20:23:29.283" v="10" actId="478"/>
          <ac:grpSpMkLst>
            <pc:docMk/>
            <pc:sldMk cId="3279587844" sldId="365"/>
            <ac:grpSpMk id="614" creationId="{EC324B6A-3309-482F-52A6-95DA05260313}"/>
          </ac:grpSpMkLst>
        </pc:grpChg>
        <pc:grpChg chg="del">
          <ac:chgData name="Philippe Karan" userId="c2e8f618-9ffe-4e23-aa52-34539506ef1c" providerId="ADAL" clId="{F67F80F9-FE79-4C70-8533-044B5D4D7D0C}" dt="2024-11-05T20:23:29.283" v="10" actId="478"/>
          <ac:grpSpMkLst>
            <pc:docMk/>
            <pc:sldMk cId="3279587844" sldId="365"/>
            <ac:grpSpMk id="618" creationId="{E7D7A76D-CE6C-8DE2-2494-0905C110658A}"/>
          </ac:grpSpMkLst>
        </pc:grpChg>
        <pc:grpChg chg="del">
          <ac:chgData name="Philippe Karan" userId="c2e8f618-9ffe-4e23-aa52-34539506ef1c" providerId="ADAL" clId="{F67F80F9-FE79-4C70-8533-044B5D4D7D0C}" dt="2024-11-05T20:23:29.283" v="10" actId="478"/>
          <ac:grpSpMkLst>
            <pc:docMk/>
            <pc:sldMk cId="3279587844" sldId="365"/>
            <ac:grpSpMk id="622" creationId="{6787F1FB-134A-011F-026A-6A294A846A57}"/>
          </ac:grpSpMkLst>
        </pc:grpChg>
        <pc:grpChg chg="add mod topLvl">
          <ac:chgData name="Philippe Karan" userId="c2e8f618-9ffe-4e23-aa52-34539506ef1c" providerId="ADAL" clId="{F67F80F9-FE79-4C70-8533-044B5D4D7D0C}" dt="2024-11-05T21:44:57.647" v="320" actId="164"/>
          <ac:grpSpMkLst>
            <pc:docMk/>
            <pc:sldMk cId="3279587844" sldId="365"/>
            <ac:grpSpMk id="629" creationId="{4B7DB39F-637E-4D6E-684C-20D9F6A80A75}"/>
          </ac:grpSpMkLst>
        </pc:grpChg>
        <pc:grpChg chg="add mod topLvl">
          <ac:chgData name="Philippe Karan" userId="c2e8f618-9ffe-4e23-aa52-34539506ef1c" providerId="ADAL" clId="{F67F80F9-FE79-4C70-8533-044B5D4D7D0C}" dt="2024-11-05T21:44:57.647" v="320" actId="164"/>
          <ac:grpSpMkLst>
            <pc:docMk/>
            <pc:sldMk cId="3279587844" sldId="365"/>
            <ac:grpSpMk id="632" creationId="{F44686C8-19E4-8A5F-2C77-84D80A5D117D}"/>
          </ac:grpSpMkLst>
        </pc:grpChg>
        <pc:grpChg chg="add mod topLvl">
          <ac:chgData name="Philippe Karan" userId="c2e8f618-9ffe-4e23-aa52-34539506ef1c" providerId="ADAL" clId="{F67F80F9-FE79-4C70-8533-044B5D4D7D0C}" dt="2024-11-05T21:44:57.647" v="320" actId="164"/>
          <ac:grpSpMkLst>
            <pc:docMk/>
            <pc:sldMk cId="3279587844" sldId="365"/>
            <ac:grpSpMk id="635" creationId="{10EE2F9B-A9AB-BA6C-90A9-F0FC3C1D8C0F}"/>
          </ac:grpSpMkLst>
        </pc:grpChg>
        <pc:grpChg chg="add mod topLvl">
          <ac:chgData name="Philippe Karan" userId="c2e8f618-9ffe-4e23-aa52-34539506ef1c" providerId="ADAL" clId="{F67F80F9-FE79-4C70-8533-044B5D4D7D0C}" dt="2024-11-05T21:44:57.647" v="320" actId="164"/>
          <ac:grpSpMkLst>
            <pc:docMk/>
            <pc:sldMk cId="3279587844" sldId="365"/>
            <ac:grpSpMk id="638" creationId="{D6D50089-B821-16E5-6233-4ABBA51E28A1}"/>
          </ac:grpSpMkLst>
        </pc:grpChg>
        <pc:grpChg chg="add mod topLvl">
          <ac:chgData name="Philippe Karan" userId="c2e8f618-9ffe-4e23-aa52-34539506ef1c" providerId="ADAL" clId="{F67F80F9-FE79-4C70-8533-044B5D4D7D0C}" dt="2024-11-05T21:44:57.647" v="320" actId="164"/>
          <ac:grpSpMkLst>
            <pc:docMk/>
            <pc:sldMk cId="3279587844" sldId="365"/>
            <ac:grpSpMk id="641" creationId="{99B75DE1-883F-B85B-D0EE-5BF4FE114E32}"/>
          </ac:grpSpMkLst>
        </pc:grpChg>
        <pc:grpChg chg="add mod topLvl">
          <ac:chgData name="Philippe Karan" userId="c2e8f618-9ffe-4e23-aa52-34539506ef1c" providerId="ADAL" clId="{F67F80F9-FE79-4C70-8533-044B5D4D7D0C}" dt="2024-11-05T21:44:57.647" v="320" actId="164"/>
          <ac:grpSpMkLst>
            <pc:docMk/>
            <pc:sldMk cId="3279587844" sldId="365"/>
            <ac:grpSpMk id="644" creationId="{BFB619A7-C8A1-91BA-5D99-82929DE560C6}"/>
          </ac:grpSpMkLst>
        </pc:grpChg>
        <pc:grpChg chg="add mod topLvl">
          <ac:chgData name="Philippe Karan" userId="c2e8f618-9ffe-4e23-aa52-34539506ef1c" providerId="ADAL" clId="{F67F80F9-FE79-4C70-8533-044B5D4D7D0C}" dt="2024-11-05T21:44:57.647" v="320" actId="164"/>
          <ac:grpSpMkLst>
            <pc:docMk/>
            <pc:sldMk cId="3279587844" sldId="365"/>
            <ac:grpSpMk id="647" creationId="{8367E368-5B17-1C17-70C6-4189750A7A7F}"/>
          </ac:grpSpMkLst>
        </pc:grpChg>
        <pc:grpChg chg="add mod topLvl">
          <ac:chgData name="Philippe Karan" userId="c2e8f618-9ffe-4e23-aa52-34539506ef1c" providerId="ADAL" clId="{F67F80F9-FE79-4C70-8533-044B5D4D7D0C}" dt="2024-11-05T21:44:57.647" v="320" actId="164"/>
          <ac:grpSpMkLst>
            <pc:docMk/>
            <pc:sldMk cId="3279587844" sldId="365"/>
            <ac:grpSpMk id="650" creationId="{9F456B47-B83A-E55B-2B5E-DD8D663341D7}"/>
          </ac:grpSpMkLst>
        </pc:grpChg>
        <pc:grpChg chg="add mod topLvl">
          <ac:chgData name="Philippe Karan" userId="c2e8f618-9ffe-4e23-aa52-34539506ef1c" providerId="ADAL" clId="{F67F80F9-FE79-4C70-8533-044B5D4D7D0C}" dt="2024-11-05T21:44:57.647" v="320" actId="164"/>
          <ac:grpSpMkLst>
            <pc:docMk/>
            <pc:sldMk cId="3279587844" sldId="365"/>
            <ac:grpSpMk id="653" creationId="{C31BB274-9F6F-A501-5660-416ADD699F28}"/>
          </ac:grpSpMkLst>
        </pc:grpChg>
        <pc:grpChg chg="add mod topLvl">
          <ac:chgData name="Philippe Karan" userId="c2e8f618-9ffe-4e23-aa52-34539506ef1c" providerId="ADAL" clId="{F67F80F9-FE79-4C70-8533-044B5D4D7D0C}" dt="2024-11-05T21:44:57.647" v="320" actId="164"/>
          <ac:grpSpMkLst>
            <pc:docMk/>
            <pc:sldMk cId="3279587844" sldId="365"/>
            <ac:grpSpMk id="656" creationId="{FEE88BA8-F4B1-778A-56FD-36BFDE53720D}"/>
          </ac:grpSpMkLst>
        </pc:grpChg>
        <pc:grpChg chg="add mod topLvl">
          <ac:chgData name="Philippe Karan" userId="c2e8f618-9ffe-4e23-aa52-34539506ef1c" providerId="ADAL" clId="{F67F80F9-FE79-4C70-8533-044B5D4D7D0C}" dt="2024-11-05T21:44:57.647" v="320" actId="164"/>
          <ac:grpSpMkLst>
            <pc:docMk/>
            <pc:sldMk cId="3279587844" sldId="365"/>
            <ac:grpSpMk id="659" creationId="{9A315A6C-4D19-BBCA-4678-EC9C047CB7A6}"/>
          </ac:grpSpMkLst>
        </pc:grpChg>
        <pc:grpChg chg="add mod topLvl">
          <ac:chgData name="Philippe Karan" userId="c2e8f618-9ffe-4e23-aa52-34539506ef1c" providerId="ADAL" clId="{F67F80F9-FE79-4C70-8533-044B5D4D7D0C}" dt="2024-11-05T21:44:57.647" v="320" actId="164"/>
          <ac:grpSpMkLst>
            <pc:docMk/>
            <pc:sldMk cId="3279587844" sldId="365"/>
            <ac:grpSpMk id="662" creationId="{75127434-F8F8-AFFB-C5D7-97D77C75411A}"/>
          </ac:grpSpMkLst>
        </pc:grpChg>
        <pc:grpChg chg="add mod ord topLvl">
          <ac:chgData name="Philippe Karan" userId="c2e8f618-9ffe-4e23-aa52-34539506ef1c" providerId="ADAL" clId="{F67F80F9-FE79-4C70-8533-044B5D4D7D0C}" dt="2024-11-05T21:45:07.685" v="322" actId="164"/>
          <ac:grpSpMkLst>
            <pc:docMk/>
            <pc:sldMk cId="3279587844" sldId="365"/>
            <ac:grpSpMk id="665" creationId="{01275140-D976-0C64-FD70-253908957861}"/>
          </ac:grpSpMkLst>
        </pc:grpChg>
        <pc:grpChg chg="add mod ord topLvl">
          <ac:chgData name="Philippe Karan" userId="c2e8f618-9ffe-4e23-aa52-34539506ef1c" providerId="ADAL" clId="{F67F80F9-FE79-4C70-8533-044B5D4D7D0C}" dt="2024-11-05T21:45:07.685" v="322" actId="164"/>
          <ac:grpSpMkLst>
            <pc:docMk/>
            <pc:sldMk cId="3279587844" sldId="365"/>
            <ac:grpSpMk id="668" creationId="{03248251-DD51-846B-1A10-6FC94D113BD8}"/>
          </ac:grpSpMkLst>
        </pc:grpChg>
        <pc:grpChg chg="add mod ord topLvl">
          <ac:chgData name="Philippe Karan" userId="c2e8f618-9ffe-4e23-aa52-34539506ef1c" providerId="ADAL" clId="{F67F80F9-FE79-4C70-8533-044B5D4D7D0C}" dt="2024-11-05T21:45:07.685" v="322" actId="164"/>
          <ac:grpSpMkLst>
            <pc:docMk/>
            <pc:sldMk cId="3279587844" sldId="365"/>
            <ac:grpSpMk id="671" creationId="{1D4E446F-B374-201B-D8D0-0A8B50549F37}"/>
          </ac:grpSpMkLst>
        </pc:grpChg>
        <pc:grpChg chg="add mod ord topLvl">
          <ac:chgData name="Philippe Karan" userId="c2e8f618-9ffe-4e23-aa52-34539506ef1c" providerId="ADAL" clId="{F67F80F9-FE79-4C70-8533-044B5D4D7D0C}" dt="2024-11-05T21:45:07.685" v="322" actId="164"/>
          <ac:grpSpMkLst>
            <pc:docMk/>
            <pc:sldMk cId="3279587844" sldId="365"/>
            <ac:grpSpMk id="674" creationId="{C5DB1FE1-C520-1543-1845-4BD497832259}"/>
          </ac:grpSpMkLst>
        </pc:grpChg>
        <pc:grpChg chg="add mod ord topLvl">
          <ac:chgData name="Philippe Karan" userId="c2e8f618-9ffe-4e23-aa52-34539506ef1c" providerId="ADAL" clId="{F67F80F9-FE79-4C70-8533-044B5D4D7D0C}" dt="2024-11-05T21:45:07.685" v="322" actId="164"/>
          <ac:grpSpMkLst>
            <pc:docMk/>
            <pc:sldMk cId="3279587844" sldId="365"/>
            <ac:grpSpMk id="677" creationId="{CF87F7CB-C026-4568-9FDE-E2AFB439429F}"/>
          </ac:grpSpMkLst>
        </pc:grpChg>
        <pc:grpChg chg="add mod ord topLvl">
          <ac:chgData name="Philippe Karan" userId="c2e8f618-9ffe-4e23-aa52-34539506ef1c" providerId="ADAL" clId="{F67F80F9-FE79-4C70-8533-044B5D4D7D0C}" dt="2024-11-05T21:45:07.685" v="322" actId="164"/>
          <ac:grpSpMkLst>
            <pc:docMk/>
            <pc:sldMk cId="3279587844" sldId="365"/>
            <ac:grpSpMk id="680" creationId="{9CDCA90E-A3F4-BBD9-EDA9-8C8CC54A0A80}"/>
          </ac:grpSpMkLst>
        </pc:grpChg>
        <pc:grpChg chg="add mod ord topLvl">
          <ac:chgData name="Philippe Karan" userId="c2e8f618-9ffe-4e23-aa52-34539506ef1c" providerId="ADAL" clId="{F67F80F9-FE79-4C70-8533-044B5D4D7D0C}" dt="2024-11-05T21:45:07.685" v="322" actId="164"/>
          <ac:grpSpMkLst>
            <pc:docMk/>
            <pc:sldMk cId="3279587844" sldId="365"/>
            <ac:grpSpMk id="683" creationId="{3F1F3A57-73CE-C19C-81C5-9F3AC004A9B8}"/>
          </ac:grpSpMkLst>
        </pc:grpChg>
        <pc:grpChg chg="add mod ord topLvl">
          <ac:chgData name="Philippe Karan" userId="c2e8f618-9ffe-4e23-aa52-34539506ef1c" providerId="ADAL" clId="{F67F80F9-FE79-4C70-8533-044B5D4D7D0C}" dt="2024-11-05T21:45:07.685" v="322" actId="164"/>
          <ac:grpSpMkLst>
            <pc:docMk/>
            <pc:sldMk cId="3279587844" sldId="365"/>
            <ac:grpSpMk id="686" creationId="{F16C977B-0CE9-3722-8538-09BED770351E}"/>
          </ac:grpSpMkLst>
        </pc:grpChg>
        <pc:grpChg chg="del">
          <ac:chgData name="Philippe Karan" userId="c2e8f618-9ffe-4e23-aa52-34539506ef1c" providerId="ADAL" clId="{F67F80F9-FE79-4C70-8533-044B5D4D7D0C}" dt="2024-11-05T20:23:29.283" v="10" actId="478"/>
          <ac:grpSpMkLst>
            <pc:docMk/>
            <pc:sldMk cId="3279587844" sldId="365"/>
            <ac:grpSpMk id="688" creationId="{5EDBADAD-39A5-F785-5931-5EDED731647B}"/>
          </ac:grpSpMkLst>
        </pc:grpChg>
        <pc:grpChg chg="del">
          <ac:chgData name="Philippe Karan" userId="c2e8f618-9ffe-4e23-aa52-34539506ef1c" providerId="ADAL" clId="{F67F80F9-FE79-4C70-8533-044B5D4D7D0C}" dt="2024-11-05T20:23:29.283" v="10" actId="478"/>
          <ac:grpSpMkLst>
            <pc:docMk/>
            <pc:sldMk cId="3279587844" sldId="365"/>
            <ac:grpSpMk id="692" creationId="{8765FEEC-8076-A4F5-A248-72C5DF9033BD}"/>
          </ac:grpSpMkLst>
        </pc:grpChg>
        <pc:grpChg chg="del">
          <ac:chgData name="Philippe Karan" userId="c2e8f618-9ffe-4e23-aa52-34539506ef1c" providerId="ADAL" clId="{F67F80F9-FE79-4C70-8533-044B5D4D7D0C}" dt="2024-11-05T20:23:29.283" v="10" actId="478"/>
          <ac:grpSpMkLst>
            <pc:docMk/>
            <pc:sldMk cId="3279587844" sldId="365"/>
            <ac:grpSpMk id="696" creationId="{A47DA80E-7BAF-133E-ACB1-5B2EC669D5C0}"/>
          </ac:grpSpMkLst>
        </pc:grpChg>
        <pc:grpChg chg="add mod ord topLvl">
          <ac:chgData name="Philippe Karan" userId="c2e8f618-9ffe-4e23-aa52-34539506ef1c" providerId="ADAL" clId="{F67F80F9-FE79-4C70-8533-044B5D4D7D0C}" dt="2024-11-05T21:45:07.685" v="322" actId="164"/>
          <ac:grpSpMkLst>
            <pc:docMk/>
            <pc:sldMk cId="3279587844" sldId="365"/>
            <ac:grpSpMk id="699" creationId="{E79D64CC-7D64-40E8-B426-03D257FA9C30}"/>
          </ac:grpSpMkLst>
        </pc:grpChg>
        <pc:grpChg chg="del">
          <ac:chgData name="Philippe Karan" userId="c2e8f618-9ffe-4e23-aa52-34539506ef1c" providerId="ADAL" clId="{F67F80F9-FE79-4C70-8533-044B5D4D7D0C}" dt="2024-11-05T20:23:29.283" v="10" actId="478"/>
          <ac:grpSpMkLst>
            <pc:docMk/>
            <pc:sldMk cId="3279587844" sldId="365"/>
            <ac:grpSpMk id="700" creationId="{AD86EEF3-1FA5-C42B-CA0E-0DB5AF760B58}"/>
          </ac:grpSpMkLst>
        </pc:grpChg>
        <pc:grpChg chg="del">
          <ac:chgData name="Philippe Karan" userId="c2e8f618-9ffe-4e23-aa52-34539506ef1c" providerId="ADAL" clId="{F67F80F9-FE79-4C70-8533-044B5D4D7D0C}" dt="2024-11-05T20:23:29.283" v="10" actId="478"/>
          <ac:grpSpMkLst>
            <pc:docMk/>
            <pc:sldMk cId="3279587844" sldId="365"/>
            <ac:grpSpMk id="704" creationId="{B07FD9F4-51A5-00C6-FC3D-8E667AFA887C}"/>
          </ac:grpSpMkLst>
        </pc:grpChg>
        <pc:grpChg chg="del">
          <ac:chgData name="Philippe Karan" userId="c2e8f618-9ffe-4e23-aa52-34539506ef1c" providerId="ADAL" clId="{F67F80F9-FE79-4C70-8533-044B5D4D7D0C}" dt="2024-11-05T20:23:29.283" v="10" actId="478"/>
          <ac:grpSpMkLst>
            <pc:docMk/>
            <pc:sldMk cId="3279587844" sldId="365"/>
            <ac:grpSpMk id="708" creationId="{94BDB6C6-5BA5-C350-F3CC-976DCCE2C469}"/>
          </ac:grpSpMkLst>
        </pc:grpChg>
        <pc:grpChg chg="add mod ord topLvl">
          <ac:chgData name="Philippe Karan" userId="c2e8f618-9ffe-4e23-aa52-34539506ef1c" providerId="ADAL" clId="{F67F80F9-FE79-4C70-8533-044B5D4D7D0C}" dt="2024-11-05T21:45:07.685" v="322" actId="164"/>
          <ac:grpSpMkLst>
            <pc:docMk/>
            <pc:sldMk cId="3279587844" sldId="365"/>
            <ac:grpSpMk id="711" creationId="{2E16C748-51A1-F6DF-8E9D-30B8C1D5AD92}"/>
          </ac:grpSpMkLst>
        </pc:grpChg>
        <pc:grpChg chg="del">
          <ac:chgData name="Philippe Karan" userId="c2e8f618-9ffe-4e23-aa52-34539506ef1c" providerId="ADAL" clId="{F67F80F9-FE79-4C70-8533-044B5D4D7D0C}" dt="2024-11-05T20:23:29.283" v="10" actId="478"/>
          <ac:grpSpMkLst>
            <pc:docMk/>
            <pc:sldMk cId="3279587844" sldId="365"/>
            <ac:grpSpMk id="712" creationId="{C07736FB-4A24-39C0-D1EB-C4269EE2993B}"/>
          </ac:grpSpMkLst>
        </pc:grpChg>
        <pc:grpChg chg="del">
          <ac:chgData name="Philippe Karan" userId="c2e8f618-9ffe-4e23-aa52-34539506ef1c" providerId="ADAL" clId="{F67F80F9-FE79-4C70-8533-044B5D4D7D0C}" dt="2024-11-05T20:23:29.283" v="10" actId="478"/>
          <ac:grpSpMkLst>
            <pc:docMk/>
            <pc:sldMk cId="3279587844" sldId="365"/>
            <ac:grpSpMk id="716" creationId="{9C2EEEC9-3877-058A-3200-8A888271F6E8}"/>
          </ac:grpSpMkLst>
        </pc:grpChg>
        <pc:grpChg chg="del">
          <ac:chgData name="Philippe Karan" userId="c2e8f618-9ffe-4e23-aa52-34539506ef1c" providerId="ADAL" clId="{F67F80F9-FE79-4C70-8533-044B5D4D7D0C}" dt="2024-11-05T20:23:29.283" v="10" actId="478"/>
          <ac:grpSpMkLst>
            <pc:docMk/>
            <pc:sldMk cId="3279587844" sldId="365"/>
            <ac:grpSpMk id="720" creationId="{1DC65F79-C2B9-4987-1EF0-694A74B0C9AE}"/>
          </ac:grpSpMkLst>
        </pc:grpChg>
        <pc:grpChg chg="add mod ord topLvl">
          <ac:chgData name="Philippe Karan" userId="c2e8f618-9ffe-4e23-aa52-34539506ef1c" providerId="ADAL" clId="{F67F80F9-FE79-4C70-8533-044B5D4D7D0C}" dt="2024-11-05T21:45:07.685" v="322" actId="164"/>
          <ac:grpSpMkLst>
            <pc:docMk/>
            <pc:sldMk cId="3279587844" sldId="365"/>
            <ac:grpSpMk id="730" creationId="{8C58CAAA-1B9D-C7C0-DDD0-71B2969557CF}"/>
          </ac:grpSpMkLst>
        </pc:grpChg>
        <pc:grpChg chg="add mod ord topLvl">
          <ac:chgData name="Philippe Karan" userId="c2e8f618-9ffe-4e23-aa52-34539506ef1c" providerId="ADAL" clId="{F67F80F9-FE79-4C70-8533-044B5D4D7D0C}" dt="2024-11-05T21:45:07.685" v="322" actId="164"/>
          <ac:grpSpMkLst>
            <pc:docMk/>
            <pc:sldMk cId="3279587844" sldId="365"/>
            <ac:grpSpMk id="733" creationId="{AC35F3DC-54DE-908A-EC75-78C2ADE5ED71}"/>
          </ac:grpSpMkLst>
        </pc:grpChg>
        <pc:grpChg chg="add mod ord topLvl">
          <ac:chgData name="Philippe Karan" userId="c2e8f618-9ffe-4e23-aa52-34539506ef1c" providerId="ADAL" clId="{F67F80F9-FE79-4C70-8533-044B5D4D7D0C}" dt="2024-11-05T21:45:07.685" v="322" actId="164"/>
          <ac:grpSpMkLst>
            <pc:docMk/>
            <pc:sldMk cId="3279587844" sldId="365"/>
            <ac:grpSpMk id="736" creationId="{222AA70A-79D5-6934-41B5-1ADFBAB028E6}"/>
          </ac:grpSpMkLst>
        </pc:grpChg>
        <pc:grpChg chg="add mod ord topLvl">
          <ac:chgData name="Philippe Karan" userId="c2e8f618-9ffe-4e23-aa52-34539506ef1c" providerId="ADAL" clId="{F67F80F9-FE79-4C70-8533-044B5D4D7D0C}" dt="2024-11-05T21:45:07.685" v="322" actId="164"/>
          <ac:grpSpMkLst>
            <pc:docMk/>
            <pc:sldMk cId="3279587844" sldId="365"/>
            <ac:grpSpMk id="739" creationId="{C8B2D1EB-F723-39A0-EDED-11C5696A5EF9}"/>
          </ac:grpSpMkLst>
        </pc:grpChg>
        <pc:grpChg chg="add mod ord topLvl">
          <ac:chgData name="Philippe Karan" userId="c2e8f618-9ffe-4e23-aa52-34539506ef1c" providerId="ADAL" clId="{F67F80F9-FE79-4C70-8533-044B5D4D7D0C}" dt="2024-11-05T21:45:07.685" v="322" actId="164"/>
          <ac:grpSpMkLst>
            <pc:docMk/>
            <pc:sldMk cId="3279587844" sldId="365"/>
            <ac:grpSpMk id="742" creationId="{1E6DA0B0-0EB6-A9EA-8E00-74F6ADD895F9}"/>
          </ac:grpSpMkLst>
        </pc:grpChg>
        <pc:grpChg chg="add mod ord topLvl">
          <ac:chgData name="Philippe Karan" userId="c2e8f618-9ffe-4e23-aa52-34539506ef1c" providerId="ADAL" clId="{F67F80F9-FE79-4C70-8533-044B5D4D7D0C}" dt="2024-11-05T21:45:07.685" v="322" actId="164"/>
          <ac:grpSpMkLst>
            <pc:docMk/>
            <pc:sldMk cId="3279587844" sldId="365"/>
            <ac:grpSpMk id="745" creationId="{16392309-4B98-597B-60BD-D11EDC9EB635}"/>
          </ac:grpSpMkLst>
        </pc:grpChg>
        <pc:grpChg chg="add mod ord topLvl">
          <ac:chgData name="Philippe Karan" userId="c2e8f618-9ffe-4e23-aa52-34539506ef1c" providerId="ADAL" clId="{F67F80F9-FE79-4C70-8533-044B5D4D7D0C}" dt="2024-11-05T21:45:07.685" v="322" actId="164"/>
          <ac:grpSpMkLst>
            <pc:docMk/>
            <pc:sldMk cId="3279587844" sldId="365"/>
            <ac:grpSpMk id="748" creationId="{872CCBCC-0060-BC74-188B-EBA7F7A3F25A}"/>
          </ac:grpSpMkLst>
        </pc:grpChg>
        <pc:grpChg chg="add mod ord topLvl">
          <ac:chgData name="Philippe Karan" userId="c2e8f618-9ffe-4e23-aa52-34539506ef1c" providerId="ADAL" clId="{F67F80F9-FE79-4C70-8533-044B5D4D7D0C}" dt="2024-11-05T21:45:07.685" v="322" actId="164"/>
          <ac:grpSpMkLst>
            <pc:docMk/>
            <pc:sldMk cId="3279587844" sldId="365"/>
            <ac:grpSpMk id="751" creationId="{80F83C81-F5F1-9355-92D7-280031870ACD}"/>
          </ac:grpSpMkLst>
        </pc:grpChg>
        <pc:grpChg chg="add mod ord topLvl">
          <ac:chgData name="Philippe Karan" userId="c2e8f618-9ffe-4e23-aa52-34539506ef1c" providerId="ADAL" clId="{F67F80F9-FE79-4C70-8533-044B5D4D7D0C}" dt="2024-11-05T21:45:07.685" v="322" actId="164"/>
          <ac:grpSpMkLst>
            <pc:docMk/>
            <pc:sldMk cId="3279587844" sldId="365"/>
            <ac:grpSpMk id="754" creationId="{CE2345C1-D9B8-8B2C-1DB2-F7E88F232DB5}"/>
          </ac:grpSpMkLst>
        </pc:grpChg>
        <pc:grpChg chg="add mod ord topLvl">
          <ac:chgData name="Philippe Karan" userId="c2e8f618-9ffe-4e23-aa52-34539506ef1c" providerId="ADAL" clId="{F67F80F9-FE79-4C70-8533-044B5D4D7D0C}" dt="2024-11-05T21:45:07.685" v="322" actId="164"/>
          <ac:grpSpMkLst>
            <pc:docMk/>
            <pc:sldMk cId="3279587844" sldId="365"/>
            <ac:grpSpMk id="757" creationId="{5DBA357E-4712-3DE5-52E3-BC50ACFCD0EF}"/>
          </ac:grpSpMkLst>
        </pc:grpChg>
        <pc:grpChg chg="add mod topLvl">
          <ac:chgData name="Philippe Karan" userId="c2e8f618-9ffe-4e23-aa52-34539506ef1c" providerId="ADAL" clId="{F67F80F9-FE79-4C70-8533-044B5D4D7D0C}" dt="2024-11-05T21:45:07.685" v="322" actId="164"/>
          <ac:grpSpMkLst>
            <pc:docMk/>
            <pc:sldMk cId="3279587844" sldId="365"/>
            <ac:grpSpMk id="760" creationId="{99B4D15D-11CD-7390-D771-D1CA6A57E7C5}"/>
          </ac:grpSpMkLst>
        </pc:grpChg>
        <pc:grpChg chg="add mod topLvl">
          <ac:chgData name="Philippe Karan" userId="c2e8f618-9ffe-4e23-aa52-34539506ef1c" providerId="ADAL" clId="{F67F80F9-FE79-4C70-8533-044B5D4D7D0C}" dt="2024-11-05T21:45:07.685" v="322" actId="164"/>
          <ac:grpSpMkLst>
            <pc:docMk/>
            <pc:sldMk cId="3279587844" sldId="365"/>
            <ac:grpSpMk id="763" creationId="{D64E1CD0-6E5F-BE04-1C2F-03312F2C9351}"/>
          </ac:grpSpMkLst>
        </pc:grpChg>
        <pc:grpChg chg="add mod topLvl">
          <ac:chgData name="Philippe Karan" userId="c2e8f618-9ffe-4e23-aa52-34539506ef1c" providerId="ADAL" clId="{F67F80F9-FE79-4C70-8533-044B5D4D7D0C}" dt="2024-11-05T21:45:07.685" v="322" actId="164"/>
          <ac:grpSpMkLst>
            <pc:docMk/>
            <pc:sldMk cId="3279587844" sldId="365"/>
            <ac:grpSpMk id="766" creationId="{8FA755EE-6C5B-B033-834C-F15700B37BD8}"/>
          </ac:grpSpMkLst>
        </pc:grpChg>
        <pc:grpChg chg="add mod topLvl">
          <ac:chgData name="Philippe Karan" userId="c2e8f618-9ffe-4e23-aa52-34539506ef1c" providerId="ADAL" clId="{F67F80F9-FE79-4C70-8533-044B5D4D7D0C}" dt="2024-11-05T21:45:07.685" v="322" actId="164"/>
          <ac:grpSpMkLst>
            <pc:docMk/>
            <pc:sldMk cId="3279587844" sldId="365"/>
            <ac:grpSpMk id="769" creationId="{F168BEAF-D82C-3385-0861-2F93AC529233}"/>
          </ac:grpSpMkLst>
        </pc:grpChg>
        <pc:grpChg chg="add mod topLvl">
          <ac:chgData name="Philippe Karan" userId="c2e8f618-9ffe-4e23-aa52-34539506ef1c" providerId="ADAL" clId="{F67F80F9-FE79-4C70-8533-044B5D4D7D0C}" dt="2024-11-05T21:45:07.685" v="322" actId="164"/>
          <ac:grpSpMkLst>
            <pc:docMk/>
            <pc:sldMk cId="3279587844" sldId="365"/>
            <ac:grpSpMk id="772" creationId="{C3A75D04-0375-7132-69D9-F4D7F25E9F68}"/>
          </ac:grpSpMkLst>
        </pc:grpChg>
        <pc:grpChg chg="add mod topLvl">
          <ac:chgData name="Philippe Karan" userId="c2e8f618-9ffe-4e23-aa52-34539506ef1c" providerId="ADAL" clId="{F67F80F9-FE79-4C70-8533-044B5D4D7D0C}" dt="2024-11-05T21:45:07.685" v="322" actId="164"/>
          <ac:grpSpMkLst>
            <pc:docMk/>
            <pc:sldMk cId="3279587844" sldId="365"/>
            <ac:grpSpMk id="775" creationId="{001CE7C5-091A-97EE-E408-4046815C887D}"/>
          </ac:grpSpMkLst>
        </pc:grpChg>
        <pc:grpChg chg="add mod topLvl">
          <ac:chgData name="Philippe Karan" userId="c2e8f618-9ffe-4e23-aa52-34539506ef1c" providerId="ADAL" clId="{F67F80F9-FE79-4C70-8533-044B5D4D7D0C}" dt="2024-11-05T21:45:07.685" v="322" actId="164"/>
          <ac:grpSpMkLst>
            <pc:docMk/>
            <pc:sldMk cId="3279587844" sldId="365"/>
            <ac:grpSpMk id="778" creationId="{C24276E0-658E-3BC4-D227-FD5AF279ED9C}"/>
          </ac:grpSpMkLst>
        </pc:grpChg>
        <pc:grpChg chg="add mod topLvl">
          <ac:chgData name="Philippe Karan" userId="c2e8f618-9ffe-4e23-aa52-34539506ef1c" providerId="ADAL" clId="{F67F80F9-FE79-4C70-8533-044B5D4D7D0C}" dt="2024-11-05T21:45:07.685" v="322" actId="164"/>
          <ac:grpSpMkLst>
            <pc:docMk/>
            <pc:sldMk cId="3279587844" sldId="365"/>
            <ac:grpSpMk id="781" creationId="{F29F51AA-28EB-CF25-65C7-24811BBDC978}"/>
          </ac:grpSpMkLst>
        </pc:grpChg>
        <pc:grpChg chg="add mod topLvl">
          <ac:chgData name="Philippe Karan" userId="c2e8f618-9ffe-4e23-aa52-34539506ef1c" providerId="ADAL" clId="{F67F80F9-FE79-4C70-8533-044B5D4D7D0C}" dt="2024-11-05T21:45:07.685" v="322" actId="164"/>
          <ac:grpSpMkLst>
            <pc:docMk/>
            <pc:sldMk cId="3279587844" sldId="365"/>
            <ac:grpSpMk id="784" creationId="{0E8424A3-CFA9-A6A4-D3BC-EAEF1651F22A}"/>
          </ac:grpSpMkLst>
        </pc:grpChg>
        <pc:grpChg chg="add mod ord topLvl">
          <ac:chgData name="Philippe Karan" userId="c2e8f618-9ffe-4e23-aa52-34539506ef1c" providerId="ADAL" clId="{F67F80F9-FE79-4C70-8533-044B5D4D7D0C}" dt="2024-11-05T21:45:07.685" v="322" actId="164"/>
          <ac:grpSpMkLst>
            <pc:docMk/>
            <pc:sldMk cId="3279587844" sldId="365"/>
            <ac:grpSpMk id="787" creationId="{8D71F1F6-A8BC-E653-0B0A-7AFDF96C9C7B}"/>
          </ac:grpSpMkLst>
        </pc:grpChg>
        <pc:grpChg chg="add mod topLvl">
          <ac:chgData name="Philippe Karan" userId="c2e8f618-9ffe-4e23-aa52-34539506ef1c" providerId="ADAL" clId="{F67F80F9-FE79-4C70-8533-044B5D4D7D0C}" dt="2024-11-05T21:45:07.685" v="322" actId="164"/>
          <ac:grpSpMkLst>
            <pc:docMk/>
            <pc:sldMk cId="3279587844" sldId="365"/>
            <ac:grpSpMk id="790" creationId="{69A87934-2C84-4F56-FAB1-DEAABD575F50}"/>
          </ac:grpSpMkLst>
        </pc:grpChg>
        <pc:grpChg chg="add mod topLvl">
          <ac:chgData name="Philippe Karan" userId="c2e8f618-9ffe-4e23-aa52-34539506ef1c" providerId="ADAL" clId="{F67F80F9-FE79-4C70-8533-044B5D4D7D0C}" dt="2024-11-05T21:45:07.685" v="322" actId="164"/>
          <ac:grpSpMkLst>
            <pc:docMk/>
            <pc:sldMk cId="3279587844" sldId="365"/>
            <ac:grpSpMk id="793" creationId="{4934F7FE-14ED-86C1-5610-3FEE26BCB939}"/>
          </ac:grpSpMkLst>
        </pc:grpChg>
        <pc:grpChg chg="add mod topLvl">
          <ac:chgData name="Philippe Karan" userId="c2e8f618-9ffe-4e23-aa52-34539506ef1c" providerId="ADAL" clId="{F67F80F9-FE79-4C70-8533-044B5D4D7D0C}" dt="2024-11-05T21:45:07.685" v="322" actId="164"/>
          <ac:grpSpMkLst>
            <pc:docMk/>
            <pc:sldMk cId="3279587844" sldId="365"/>
            <ac:grpSpMk id="796" creationId="{748BDBEE-AA15-EB2F-A02D-D3511928A704}"/>
          </ac:grpSpMkLst>
        </pc:grpChg>
        <pc:grpChg chg="add del mod">
          <ac:chgData name="Philippe Karan" userId="c2e8f618-9ffe-4e23-aa52-34539506ef1c" providerId="ADAL" clId="{F67F80F9-FE79-4C70-8533-044B5D4D7D0C}" dt="2024-11-05T21:42:58.939" v="290" actId="165"/>
          <ac:grpSpMkLst>
            <pc:docMk/>
            <pc:sldMk cId="3279587844" sldId="365"/>
            <ac:grpSpMk id="799" creationId="{CB5A7E3C-ECE9-92DC-C909-6EBE8AD6F86C}"/>
          </ac:grpSpMkLst>
        </pc:grpChg>
        <pc:grpChg chg="add mod">
          <ac:chgData name="Philippe Karan" userId="c2e8f618-9ffe-4e23-aa52-34539506ef1c" providerId="ADAL" clId="{F67F80F9-FE79-4C70-8533-044B5D4D7D0C}" dt="2024-11-06T15:42:13.491" v="631" actId="1038"/>
          <ac:grpSpMkLst>
            <pc:docMk/>
            <pc:sldMk cId="3279587844" sldId="365"/>
            <ac:grpSpMk id="805" creationId="{A3DB3C1E-EBBF-A474-4FB8-64C84099EED5}"/>
          </ac:grpSpMkLst>
        </pc:grpChg>
        <pc:grpChg chg="add mod">
          <ac:chgData name="Philippe Karan" userId="c2e8f618-9ffe-4e23-aa52-34539506ef1c" providerId="ADAL" clId="{F67F80F9-FE79-4C70-8533-044B5D4D7D0C}" dt="2024-11-06T15:42:13.491" v="631" actId="1038"/>
          <ac:grpSpMkLst>
            <pc:docMk/>
            <pc:sldMk cId="3279587844" sldId="365"/>
            <ac:grpSpMk id="806" creationId="{C08BE315-074E-61D4-7783-3EFE676693FC}"/>
          </ac:grpSpMkLst>
        </pc:grpChg>
        <pc:picChg chg="add del mod modCrop">
          <ac:chgData name="Philippe Karan" userId="c2e8f618-9ffe-4e23-aa52-34539506ef1c" providerId="ADAL" clId="{F67F80F9-FE79-4C70-8533-044B5D4D7D0C}" dt="2024-11-05T20:20:09.054" v="9" actId="478"/>
          <ac:picMkLst>
            <pc:docMk/>
            <pc:sldMk cId="3279587844" sldId="365"/>
            <ac:picMk id="9" creationId="{4792A5C1-4652-FC20-762D-AB67BAEBBEAF}"/>
          </ac:picMkLst>
        </pc:picChg>
        <pc:picChg chg="mod">
          <ac:chgData name="Philippe Karan" userId="c2e8f618-9ffe-4e23-aa52-34539506ef1c" providerId="ADAL" clId="{F67F80F9-FE79-4C70-8533-044B5D4D7D0C}" dt="2024-11-05T21:17:25.417" v="64" actId="2085"/>
          <ac:picMkLst>
            <pc:docMk/>
            <pc:sldMk cId="3279587844" sldId="365"/>
            <ac:picMk id="16" creationId="{7DE839FF-0EAB-A013-92C1-5ED08DC198A7}"/>
          </ac:picMkLst>
        </pc:picChg>
        <pc:picChg chg="add del mod">
          <ac:chgData name="Philippe Karan" userId="c2e8f618-9ffe-4e23-aa52-34539506ef1c" providerId="ADAL" clId="{F67F80F9-FE79-4C70-8533-044B5D4D7D0C}" dt="2024-11-05T21:15:08.835" v="44" actId="478"/>
          <ac:picMkLst>
            <pc:docMk/>
            <pc:sldMk cId="3279587844" sldId="365"/>
            <ac:picMk id="20" creationId="{295CD6D0-0545-A694-88B2-C0ABB9E606A7}"/>
          </ac:picMkLst>
        </pc:picChg>
        <pc:picChg chg="mod">
          <ac:chgData name="Philippe Karan" userId="c2e8f618-9ffe-4e23-aa52-34539506ef1c" providerId="ADAL" clId="{F67F80F9-FE79-4C70-8533-044B5D4D7D0C}" dt="2024-11-05T21:16:41.545" v="55" actId="207"/>
          <ac:picMkLst>
            <pc:docMk/>
            <pc:sldMk cId="3279587844" sldId="365"/>
            <ac:picMk id="22" creationId="{5219AAD6-A29B-CBFD-D921-FD3EEAD4F5DA}"/>
          </ac:picMkLst>
        </pc:picChg>
        <pc:picChg chg="mod">
          <ac:chgData name="Philippe Karan" userId="c2e8f618-9ffe-4e23-aa52-34539506ef1c" providerId="ADAL" clId="{F67F80F9-FE79-4C70-8533-044B5D4D7D0C}" dt="2024-11-05T21:16:51.067" v="58"/>
          <ac:picMkLst>
            <pc:docMk/>
            <pc:sldMk cId="3279587844" sldId="365"/>
            <ac:picMk id="26" creationId="{7AF13797-754C-8280-AD3E-E6B44A46D6F8}"/>
          </ac:picMkLst>
        </pc:picChg>
        <pc:picChg chg="add mod modVis">
          <ac:chgData name="Philippe Karan" userId="c2e8f618-9ffe-4e23-aa52-34539506ef1c" providerId="ADAL" clId="{F67F80F9-FE79-4C70-8533-044B5D4D7D0C}" dt="2024-11-07T16:23:20.390" v="4256" actId="1037"/>
          <ac:picMkLst>
            <pc:docMk/>
            <pc:sldMk cId="3279587844" sldId="365"/>
            <ac:picMk id="63" creationId="{B8825829-6EE5-DB9F-14AA-6166CE9FE20F}"/>
          </ac:picMkLst>
        </pc:picChg>
        <pc:cxnChg chg="add mod ord">
          <ac:chgData name="Philippe Karan" userId="c2e8f618-9ffe-4e23-aa52-34539506ef1c" providerId="ADAL" clId="{F67F80F9-FE79-4C70-8533-044B5D4D7D0C}" dt="2024-11-07T16:28:40.659" v="4439" actId="164"/>
          <ac:cxnSpMkLst>
            <pc:docMk/>
            <pc:sldMk cId="3279587844" sldId="365"/>
            <ac:cxnSpMk id="6" creationId="{85C84289-0A24-B777-CED3-1E750623582B}"/>
          </ac:cxnSpMkLst>
        </pc:cxnChg>
        <pc:cxnChg chg="add mod">
          <ac:chgData name="Philippe Karan" userId="c2e8f618-9ffe-4e23-aa52-34539506ef1c" providerId="ADAL" clId="{F67F80F9-FE79-4C70-8533-044B5D4D7D0C}" dt="2024-11-06T15:42:13.491" v="631" actId="1038"/>
          <ac:cxnSpMkLst>
            <pc:docMk/>
            <pc:sldMk cId="3279587844" sldId="365"/>
            <ac:cxnSpMk id="7" creationId="{0B276B26-53A7-816F-BB92-A4F0C0135A16}"/>
          </ac:cxnSpMkLst>
        </pc:cxnChg>
        <pc:cxnChg chg="del">
          <ac:chgData name="Philippe Karan" userId="c2e8f618-9ffe-4e23-aa52-34539506ef1c" providerId="ADAL" clId="{F67F80F9-FE79-4C70-8533-044B5D4D7D0C}" dt="2024-11-05T20:23:29.283" v="10" actId="478"/>
          <ac:cxnSpMkLst>
            <pc:docMk/>
            <pc:sldMk cId="3279587844" sldId="365"/>
            <ac:cxnSpMk id="10" creationId="{5A3F0F62-867B-3EAD-60FE-485114E149B3}"/>
          </ac:cxnSpMkLst>
        </pc:cxnChg>
        <pc:cxnChg chg="add mod">
          <ac:chgData name="Philippe Karan" userId="c2e8f618-9ffe-4e23-aa52-34539506ef1c" providerId="ADAL" clId="{F67F80F9-FE79-4C70-8533-044B5D4D7D0C}" dt="2024-11-06T15:42:13.491" v="631" actId="1038"/>
          <ac:cxnSpMkLst>
            <pc:docMk/>
            <pc:sldMk cId="3279587844" sldId="365"/>
            <ac:cxnSpMk id="10" creationId="{83997BB7-4EF9-6367-B2AF-8DD872408975}"/>
          </ac:cxnSpMkLst>
        </pc:cxnChg>
        <pc:cxnChg chg="mod">
          <ac:chgData name="Philippe Karan" userId="c2e8f618-9ffe-4e23-aa52-34539506ef1c" providerId="ADAL" clId="{F67F80F9-FE79-4C70-8533-044B5D4D7D0C}" dt="2024-11-07T16:30:38.294" v="4446"/>
          <ac:cxnSpMkLst>
            <pc:docMk/>
            <pc:sldMk cId="3279587844" sldId="365"/>
            <ac:cxnSpMk id="13" creationId="{EC006743-9530-B3D1-F520-C87A5210CE25}"/>
          </ac:cxnSpMkLst>
        </pc:cxnChg>
        <pc:cxnChg chg="mod">
          <ac:chgData name="Philippe Karan" userId="c2e8f618-9ffe-4e23-aa52-34539506ef1c" providerId="ADAL" clId="{F67F80F9-FE79-4C70-8533-044B5D4D7D0C}" dt="2024-11-07T16:30:38.294" v="4446"/>
          <ac:cxnSpMkLst>
            <pc:docMk/>
            <pc:sldMk cId="3279587844" sldId="365"/>
            <ac:cxnSpMk id="15" creationId="{10B815A0-D9ED-5B19-E747-0646BC39FA0F}"/>
          </ac:cxnSpMkLst>
        </pc:cxnChg>
        <pc:cxnChg chg="mod">
          <ac:chgData name="Philippe Karan" userId="c2e8f618-9ffe-4e23-aa52-34539506ef1c" providerId="ADAL" clId="{F67F80F9-FE79-4C70-8533-044B5D4D7D0C}" dt="2024-11-06T15:41:31.615" v="498"/>
          <ac:cxnSpMkLst>
            <pc:docMk/>
            <pc:sldMk cId="3279587844" sldId="365"/>
            <ac:cxnSpMk id="17" creationId="{DEF0736F-E69E-682F-AC21-4C7B11A7E1A9}"/>
          </ac:cxnSpMkLst>
        </pc:cxnChg>
        <pc:cxnChg chg="mod">
          <ac:chgData name="Philippe Karan" userId="c2e8f618-9ffe-4e23-aa52-34539506ef1c" providerId="ADAL" clId="{F67F80F9-FE79-4C70-8533-044B5D4D7D0C}" dt="2024-11-06T15:41:31.615" v="498"/>
          <ac:cxnSpMkLst>
            <pc:docMk/>
            <pc:sldMk cId="3279587844" sldId="365"/>
            <ac:cxnSpMk id="20" creationId="{FE1F8172-C56D-45F4-5AE2-E4476BC84BE9}"/>
          </ac:cxnSpMkLst>
        </pc:cxnChg>
        <pc:cxnChg chg="mod">
          <ac:chgData name="Philippe Karan" userId="c2e8f618-9ffe-4e23-aa52-34539506ef1c" providerId="ADAL" clId="{F67F80F9-FE79-4C70-8533-044B5D4D7D0C}" dt="2024-11-06T15:41:31.615" v="498"/>
          <ac:cxnSpMkLst>
            <pc:docMk/>
            <pc:sldMk cId="3279587844" sldId="365"/>
            <ac:cxnSpMk id="23" creationId="{B72ECD03-6A53-6C7E-815B-63FDD526F118}"/>
          </ac:cxnSpMkLst>
        </pc:cxnChg>
        <pc:cxnChg chg="mod">
          <ac:chgData name="Philippe Karan" userId="c2e8f618-9ffe-4e23-aa52-34539506ef1c" providerId="ADAL" clId="{F67F80F9-FE79-4C70-8533-044B5D4D7D0C}" dt="2024-11-06T15:41:31.615" v="498"/>
          <ac:cxnSpMkLst>
            <pc:docMk/>
            <pc:sldMk cId="3279587844" sldId="365"/>
            <ac:cxnSpMk id="26" creationId="{214832C8-03AC-7FF8-3DDE-FAFF5CA264C5}"/>
          </ac:cxnSpMkLst>
        </pc:cxnChg>
        <pc:cxnChg chg="mod">
          <ac:chgData name="Philippe Karan" userId="c2e8f618-9ffe-4e23-aa52-34539506ef1c" providerId="ADAL" clId="{F67F80F9-FE79-4C70-8533-044B5D4D7D0C}" dt="2024-11-06T15:41:31.615" v="498"/>
          <ac:cxnSpMkLst>
            <pc:docMk/>
            <pc:sldMk cId="3279587844" sldId="365"/>
            <ac:cxnSpMk id="29" creationId="{2F820659-BF34-5618-4BA9-6E51441B20B6}"/>
          </ac:cxnSpMkLst>
        </pc:cxnChg>
        <pc:cxnChg chg="mod">
          <ac:chgData name="Philippe Karan" userId="c2e8f618-9ffe-4e23-aa52-34539506ef1c" providerId="ADAL" clId="{F67F80F9-FE79-4C70-8533-044B5D4D7D0C}" dt="2024-11-06T15:41:31.615" v="498"/>
          <ac:cxnSpMkLst>
            <pc:docMk/>
            <pc:sldMk cId="3279587844" sldId="365"/>
            <ac:cxnSpMk id="32" creationId="{F186734F-8C2C-962A-72BF-214EEA65BA20}"/>
          </ac:cxnSpMkLst>
        </pc:cxnChg>
        <pc:cxnChg chg="mod">
          <ac:chgData name="Philippe Karan" userId="c2e8f618-9ffe-4e23-aa52-34539506ef1c" providerId="ADAL" clId="{F67F80F9-FE79-4C70-8533-044B5D4D7D0C}" dt="2024-11-06T15:41:31.615" v="498"/>
          <ac:cxnSpMkLst>
            <pc:docMk/>
            <pc:sldMk cId="3279587844" sldId="365"/>
            <ac:cxnSpMk id="35" creationId="{3BBB704E-15E8-F2FB-BC4A-DFC8453A05FE}"/>
          </ac:cxnSpMkLst>
        </pc:cxnChg>
        <pc:cxnChg chg="mod">
          <ac:chgData name="Philippe Karan" userId="c2e8f618-9ffe-4e23-aa52-34539506ef1c" providerId="ADAL" clId="{F67F80F9-FE79-4C70-8533-044B5D4D7D0C}" dt="2024-11-06T15:41:31.615" v="498"/>
          <ac:cxnSpMkLst>
            <pc:docMk/>
            <pc:sldMk cId="3279587844" sldId="365"/>
            <ac:cxnSpMk id="38" creationId="{E914C044-A7CA-86B5-F6AA-6B3AE72DD732}"/>
          </ac:cxnSpMkLst>
        </pc:cxnChg>
        <pc:cxnChg chg="mod">
          <ac:chgData name="Philippe Karan" userId="c2e8f618-9ffe-4e23-aa52-34539506ef1c" providerId="ADAL" clId="{F67F80F9-FE79-4C70-8533-044B5D4D7D0C}" dt="2024-11-06T15:41:31.615" v="498"/>
          <ac:cxnSpMkLst>
            <pc:docMk/>
            <pc:sldMk cId="3279587844" sldId="365"/>
            <ac:cxnSpMk id="41" creationId="{5709BD55-D5C2-C36E-85AD-7D1187446AC0}"/>
          </ac:cxnSpMkLst>
        </pc:cxnChg>
        <pc:cxnChg chg="mod">
          <ac:chgData name="Philippe Karan" userId="c2e8f618-9ffe-4e23-aa52-34539506ef1c" providerId="ADAL" clId="{F67F80F9-FE79-4C70-8533-044B5D4D7D0C}" dt="2024-11-06T15:41:31.615" v="498"/>
          <ac:cxnSpMkLst>
            <pc:docMk/>
            <pc:sldMk cId="3279587844" sldId="365"/>
            <ac:cxnSpMk id="44" creationId="{0302C004-37EB-FBBD-1C8A-7B8A5537A6C3}"/>
          </ac:cxnSpMkLst>
        </pc:cxnChg>
        <pc:cxnChg chg="mod">
          <ac:chgData name="Philippe Karan" userId="c2e8f618-9ffe-4e23-aa52-34539506ef1c" providerId="ADAL" clId="{F67F80F9-FE79-4C70-8533-044B5D4D7D0C}" dt="2024-11-06T15:41:31.615" v="498"/>
          <ac:cxnSpMkLst>
            <pc:docMk/>
            <pc:sldMk cId="3279587844" sldId="365"/>
            <ac:cxnSpMk id="47" creationId="{1193991A-3C93-7992-748A-DC834172122E}"/>
          </ac:cxnSpMkLst>
        </pc:cxnChg>
        <pc:cxnChg chg="mod">
          <ac:chgData name="Philippe Karan" userId="c2e8f618-9ffe-4e23-aa52-34539506ef1c" providerId="ADAL" clId="{F67F80F9-FE79-4C70-8533-044B5D4D7D0C}" dt="2024-11-06T15:41:31.615" v="498"/>
          <ac:cxnSpMkLst>
            <pc:docMk/>
            <pc:sldMk cId="3279587844" sldId="365"/>
            <ac:cxnSpMk id="50" creationId="{7FF307B9-D5B3-76B3-8859-28490EB27AE5}"/>
          </ac:cxnSpMkLst>
        </pc:cxnChg>
        <pc:cxnChg chg="mod">
          <ac:chgData name="Philippe Karan" userId="c2e8f618-9ffe-4e23-aa52-34539506ef1c" providerId="ADAL" clId="{F67F80F9-FE79-4C70-8533-044B5D4D7D0C}" dt="2024-11-06T15:41:31.615" v="498"/>
          <ac:cxnSpMkLst>
            <pc:docMk/>
            <pc:sldMk cId="3279587844" sldId="365"/>
            <ac:cxnSpMk id="53" creationId="{13B32DFD-A805-DBE1-EFA2-F846D00129E3}"/>
          </ac:cxnSpMkLst>
        </pc:cxnChg>
        <pc:cxnChg chg="add del mod">
          <ac:chgData name="Philippe Karan" userId="c2e8f618-9ffe-4e23-aa52-34539506ef1c" providerId="ADAL" clId="{F67F80F9-FE79-4C70-8533-044B5D4D7D0C}" dt="2024-11-06T15:42:06.298" v="628" actId="478"/>
          <ac:cxnSpMkLst>
            <pc:docMk/>
            <pc:sldMk cId="3279587844" sldId="365"/>
            <ac:cxnSpMk id="54" creationId="{AAD5F4F4-ED51-F4FB-54D4-2969CAB0FE60}"/>
          </ac:cxnSpMkLst>
        </pc:cxnChg>
        <pc:cxnChg chg="add del mod">
          <ac:chgData name="Philippe Karan" userId="c2e8f618-9ffe-4e23-aa52-34539506ef1c" providerId="ADAL" clId="{F67F80F9-FE79-4C70-8533-044B5D4D7D0C}" dt="2024-11-06T15:42:30.066" v="634" actId="478"/>
          <ac:cxnSpMkLst>
            <pc:docMk/>
            <pc:sldMk cId="3279587844" sldId="365"/>
            <ac:cxnSpMk id="56" creationId="{BFDC3426-599E-BDE3-040F-AEB521B283E8}"/>
          </ac:cxnSpMkLst>
        </pc:cxnChg>
        <pc:cxnChg chg="del">
          <ac:chgData name="Philippe Karan" userId="c2e8f618-9ffe-4e23-aa52-34539506ef1c" providerId="ADAL" clId="{F67F80F9-FE79-4C70-8533-044B5D4D7D0C}" dt="2024-11-05T20:23:29.283" v="10" actId="478"/>
          <ac:cxnSpMkLst>
            <pc:docMk/>
            <pc:sldMk cId="3279587844" sldId="365"/>
            <ac:cxnSpMk id="58" creationId="{0950F5CA-B127-9559-5B33-250623703254}"/>
          </ac:cxnSpMkLst>
        </pc:cxnChg>
        <pc:cxnChg chg="del">
          <ac:chgData name="Philippe Karan" userId="c2e8f618-9ffe-4e23-aa52-34539506ef1c" providerId="ADAL" clId="{F67F80F9-FE79-4C70-8533-044B5D4D7D0C}" dt="2024-11-05T20:23:29.283" v="10" actId="478"/>
          <ac:cxnSpMkLst>
            <pc:docMk/>
            <pc:sldMk cId="3279587844" sldId="365"/>
            <ac:cxnSpMk id="59" creationId="{9182F75D-BB73-6B71-C34E-C8C5C1F84E45}"/>
          </ac:cxnSpMkLst>
        </pc:cxnChg>
        <pc:cxnChg chg="del">
          <ac:chgData name="Philippe Karan" userId="c2e8f618-9ffe-4e23-aa52-34539506ef1c" providerId="ADAL" clId="{F67F80F9-FE79-4C70-8533-044B5D4D7D0C}" dt="2024-11-05T20:23:29.283" v="10" actId="478"/>
          <ac:cxnSpMkLst>
            <pc:docMk/>
            <pc:sldMk cId="3279587844" sldId="365"/>
            <ac:cxnSpMk id="60" creationId="{8E022F35-184E-2A8F-8348-F5C1C108B079}"/>
          </ac:cxnSpMkLst>
        </pc:cxnChg>
        <pc:cxnChg chg="mod">
          <ac:chgData name="Philippe Karan" userId="c2e8f618-9ffe-4e23-aa52-34539506ef1c" providerId="ADAL" clId="{F67F80F9-FE79-4C70-8533-044B5D4D7D0C}" dt="2024-11-05T21:39:52.651" v="236" actId="165"/>
          <ac:cxnSpMkLst>
            <pc:docMk/>
            <pc:sldMk cId="3279587844" sldId="365"/>
            <ac:cxnSpMk id="133" creationId="{187D2B14-A28D-7BE8-21C2-7C779D58D5B1}"/>
          </ac:cxnSpMkLst>
        </pc:cxnChg>
        <pc:cxnChg chg="mod">
          <ac:chgData name="Philippe Karan" userId="c2e8f618-9ffe-4e23-aa52-34539506ef1c" providerId="ADAL" clId="{F67F80F9-FE79-4C70-8533-044B5D4D7D0C}" dt="2024-11-05T21:39:52.651" v="236" actId="165"/>
          <ac:cxnSpMkLst>
            <pc:docMk/>
            <pc:sldMk cId="3279587844" sldId="365"/>
            <ac:cxnSpMk id="136" creationId="{4ACDB1CE-AA7A-C54B-E2ED-04EF0BECF1FE}"/>
          </ac:cxnSpMkLst>
        </pc:cxnChg>
        <pc:cxnChg chg="mod">
          <ac:chgData name="Philippe Karan" userId="c2e8f618-9ffe-4e23-aa52-34539506ef1c" providerId="ADAL" clId="{F67F80F9-FE79-4C70-8533-044B5D4D7D0C}" dt="2024-11-05T21:39:52.651" v="236" actId="165"/>
          <ac:cxnSpMkLst>
            <pc:docMk/>
            <pc:sldMk cId="3279587844" sldId="365"/>
            <ac:cxnSpMk id="139" creationId="{6EE00634-6EDF-272A-B936-D86A61B1051A}"/>
          </ac:cxnSpMkLst>
        </pc:cxnChg>
        <pc:cxnChg chg="mod">
          <ac:chgData name="Philippe Karan" userId="c2e8f618-9ffe-4e23-aa52-34539506ef1c" providerId="ADAL" clId="{F67F80F9-FE79-4C70-8533-044B5D4D7D0C}" dt="2024-11-05T21:39:52.651" v="236" actId="165"/>
          <ac:cxnSpMkLst>
            <pc:docMk/>
            <pc:sldMk cId="3279587844" sldId="365"/>
            <ac:cxnSpMk id="142" creationId="{B208F7C6-092C-4CDB-F9BB-ADA944C37368}"/>
          </ac:cxnSpMkLst>
        </pc:cxnChg>
        <pc:cxnChg chg="mod">
          <ac:chgData name="Philippe Karan" userId="c2e8f618-9ffe-4e23-aa52-34539506ef1c" providerId="ADAL" clId="{F67F80F9-FE79-4C70-8533-044B5D4D7D0C}" dt="2024-11-05T21:39:52.651" v="236" actId="165"/>
          <ac:cxnSpMkLst>
            <pc:docMk/>
            <pc:sldMk cId="3279587844" sldId="365"/>
            <ac:cxnSpMk id="163" creationId="{C1FA621F-BAF3-133B-C7DB-D308216A0572}"/>
          </ac:cxnSpMkLst>
        </pc:cxnChg>
        <pc:cxnChg chg="mod">
          <ac:chgData name="Philippe Karan" userId="c2e8f618-9ffe-4e23-aa52-34539506ef1c" providerId="ADAL" clId="{F67F80F9-FE79-4C70-8533-044B5D4D7D0C}" dt="2024-11-05T21:39:52.651" v="236" actId="165"/>
          <ac:cxnSpMkLst>
            <pc:docMk/>
            <pc:sldMk cId="3279587844" sldId="365"/>
            <ac:cxnSpMk id="178" creationId="{E637F228-9B9C-AAF2-615A-AD3820D4588A}"/>
          </ac:cxnSpMkLst>
        </pc:cxnChg>
        <pc:cxnChg chg="mod">
          <ac:chgData name="Philippe Karan" userId="c2e8f618-9ffe-4e23-aa52-34539506ef1c" providerId="ADAL" clId="{F67F80F9-FE79-4C70-8533-044B5D4D7D0C}" dt="2024-11-05T21:39:52.651" v="236" actId="165"/>
          <ac:cxnSpMkLst>
            <pc:docMk/>
            <pc:sldMk cId="3279587844" sldId="365"/>
            <ac:cxnSpMk id="181" creationId="{9E80BFBB-18DB-ABE9-4333-E6F619C1B286}"/>
          </ac:cxnSpMkLst>
        </pc:cxnChg>
        <pc:cxnChg chg="del">
          <ac:chgData name="Philippe Karan" userId="c2e8f618-9ffe-4e23-aa52-34539506ef1c" providerId="ADAL" clId="{F67F80F9-FE79-4C70-8533-044B5D4D7D0C}" dt="2024-11-05T20:23:29.283" v="10" actId="478"/>
          <ac:cxnSpMkLst>
            <pc:docMk/>
            <pc:sldMk cId="3279587844" sldId="365"/>
            <ac:cxnSpMk id="184" creationId="{D8644A2C-97EC-F57B-8650-78AA17F4C652}"/>
          </ac:cxnSpMkLst>
        </pc:cxnChg>
        <pc:cxnChg chg="del">
          <ac:chgData name="Philippe Karan" userId="c2e8f618-9ffe-4e23-aa52-34539506ef1c" providerId="ADAL" clId="{F67F80F9-FE79-4C70-8533-044B5D4D7D0C}" dt="2024-11-05T20:23:29.283" v="10" actId="478"/>
          <ac:cxnSpMkLst>
            <pc:docMk/>
            <pc:sldMk cId="3279587844" sldId="365"/>
            <ac:cxnSpMk id="185" creationId="{D95091E8-3DB6-EB34-0585-D6550E9A375B}"/>
          </ac:cxnSpMkLst>
        </pc:cxnChg>
        <pc:cxnChg chg="del">
          <ac:chgData name="Philippe Karan" userId="c2e8f618-9ffe-4e23-aa52-34539506ef1c" providerId="ADAL" clId="{F67F80F9-FE79-4C70-8533-044B5D4D7D0C}" dt="2024-11-05T20:23:29.283" v="10" actId="478"/>
          <ac:cxnSpMkLst>
            <pc:docMk/>
            <pc:sldMk cId="3279587844" sldId="365"/>
            <ac:cxnSpMk id="186" creationId="{8BD26DC2-BD9D-4CC8-9CDF-9E76F08BDC1D}"/>
          </ac:cxnSpMkLst>
        </pc:cxnChg>
        <pc:cxnChg chg="del">
          <ac:chgData name="Philippe Karan" userId="c2e8f618-9ffe-4e23-aa52-34539506ef1c" providerId="ADAL" clId="{F67F80F9-FE79-4C70-8533-044B5D4D7D0C}" dt="2024-11-05T20:23:29.283" v="10" actId="478"/>
          <ac:cxnSpMkLst>
            <pc:docMk/>
            <pc:sldMk cId="3279587844" sldId="365"/>
            <ac:cxnSpMk id="187" creationId="{69101ABA-AE9A-4AD3-ACE0-E7009967DA5F}"/>
          </ac:cxnSpMkLst>
        </pc:cxnChg>
        <pc:cxnChg chg="del">
          <ac:chgData name="Philippe Karan" userId="c2e8f618-9ffe-4e23-aa52-34539506ef1c" providerId="ADAL" clId="{F67F80F9-FE79-4C70-8533-044B5D4D7D0C}" dt="2024-11-05T20:23:29.283" v="10" actId="478"/>
          <ac:cxnSpMkLst>
            <pc:docMk/>
            <pc:sldMk cId="3279587844" sldId="365"/>
            <ac:cxnSpMk id="188" creationId="{DA420FD0-E85A-86A7-F923-7747DBCF6757}"/>
          </ac:cxnSpMkLst>
        </pc:cxnChg>
        <pc:cxnChg chg="del">
          <ac:chgData name="Philippe Karan" userId="c2e8f618-9ffe-4e23-aa52-34539506ef1c" providerId="ADAL" clId="{F67F80F9-FE79-4C70-8533-044B5D4D7D0C}" dt="2024-11-05T20:23:29.283" v="10" actId="478"/>
          <ac:cxnSpMkLst>
            <pc:docMk/>
            <pc:sldMk cId="3279587844" sldId="365"/>
            <ac:cxnSpMk id="189" creationId="{293032E2-A0C1-3478-5454-C6CDB82E2E79}"/>
          </ac:cxnSpMkLst>
        </pc:cxnChg>
        <pc:cxnChg chg="del">
          <ac:chgData name="Philippe Karan" userId="c2e8f618-9ffe-4e23-aa52-34539506ef1c" providerId="ADAL" clId="{F67F80F9-FE79-4C70-8533-044B5D4D7D0C}" dt="2024-11-05T20:23:29.283" v="10" actId="478"/>
          <ac:cxnSpMkLst>
            <pc:docMk/>
            <pc:sldMk cId="3279587844" sldId="365"/>
            <ac:cxnSpMk id="190" creationId="{D9A2B1C7-5F9F-4445-7AA2-FFCC061CAC5C}"/>
          </ac:cxnSpMkLst>
        </pc:cxnChg>
        <pc:cxnChg chg="del">
          <ac:chgData name="Philippe Karan" userId="c2e8f618-9ffe-4e23-aa52-34539506ef1c" providerId="ADAL" clId="{F67F80F9-FE79-4C70-8533-044B5D4D7D0C}" dt="2024-11-05T20:23:29.283" v="10" actId="478"/>
          <ac:cxnSpMkLst>
            <pc:docMk/>
            <pc:sldMk cId="3279587844" sldId="365"/>
            <ac:cxnSpMk id="191" creationId="{56DC3A83-AF02-6665-241F-7C3CEEA3C011}"/>
          </ac:cxnSpMkLst>
        </pc:cxnChg>
        <pc:cxnChg chg="mod">
          <ac:chgData name="Philippe Karan" userId="c2e8f618-9ffe-4e23-aa52-34539506ef1c" providerId="ADAL" clId="{F67F80F9-FE79-4C70-8533-044B5D4D7D0C}" dt="2024-11-05T21:42:58.939" v="290" actId="165"/>
          <ac:cxnSpMkLst>
            <pc:docMk/>
            <pc:sldMk cId="3279587844" sldId="365"/>
            <ac:cxnSpMk id="257" creationId="{C3DF46D4-0844-58C0-5663-8D6EEDBFED7C}"/>
          </ac:cxnSpMkLst>
        </pc:cxnChg>
        <pc:cxnChg chg="mod">
          <ac:chgData name="Philippe Karan" userId="c2e8f618-9ffe-4e23-aa52-34539506ef1c" providerId="ADAL" clId="{F67F80F9-FE79-4C70-8533-044B5D4D7D0C}" dt="2024-11-05T21:42:58.939" v="290" actId="165"/>
          <ac:cxnSpMkLst>
            <pc:docMk/>
            <pc:sldMk cId="3279587844" sldId="365"/>
            <ac:cxnSpMk id="260" creationId="{F6956542-A853-5879-FAF6-A36A0EB7333A}"/>
          </ac:cxnSpMkLst>
        </pc:cxnChg>
        <pc:cxnChg chg="mod">
          <ac:chgData name="Philippe Karan" userId="c2e8f618-9ffe-4e23-aa52-34539506ef1c" providerId="ADAL" clId="{F67F80F9-FE79-4C70-8533-044B5D4D7D0C}" dt="2024-11-05T21:42:58.939" v="290" actId="165"/>
          <ac:cxnSpMkLst>
            <pc:docMk/>
            <pc:sldMk cId="3279587844" sldId="365"/>
            <ac:cxnSpMk id="263" creationId="{DD036B57-D7D2-9B53-CFEF-0B1C08E8218E}"/>
          </ac:cxnSpMkLst>
        </pc:cxnChg>
        <pc:cxnChg chg="mod">
          <ac:chgData name="Philippe Karan" userId="c2e8f618-9ffe-4e23-aa52-34539506ef1c" providerId="ADAL" clId="{F67F80F9-FE79-4C70-8533-044B5D4D7D0C}" dt="2024-11-05T21:42:58.939" v="290" actId="165"/>
          <ac:cxnSpMkLst>
            <pc:docMk/>
            <pc:sldMk cId="3279587844" sldId="365"/>
            <ac:cxnSpMk id="266" creationId="{FEDC7391-EA47-BB50-76A9-6FFB3E0E545D}"/>
          </ac:cxnSpMkLst>
        </pc:cxnChg>
        <pc:cxnChg chg="mod">
          <ac:chgData name="Philippe Karan" userId="c2e8f618-9ffe-4e23-aa52-34539506ef1c" providerId="ADAL" clId="{F67F80F9-FE79-4C70-8533-044B5D4D7D0C}" dt="2024-11-05T21:42:58.939" v="290" actId="165"/>
          <ac:cxnSpMkLst>
            <pc:docMk/>
            <pc:sldMk cId="3279587844" sldId="365"/>
            <ac:cxnSpMk id="269" creationId="{00E6118E-BDB5-0ADF-9F4E-A38CB8EBBB98}"/>
          </ac:cxnSpMkLst>
        </pc:cxnChg>
        <pc:cxnChg chg="add del mod">
          <ac:chgData name="Philippe Karan" userId="c2e8f618-9ffe-4e23-aa52-34539506ef1c" providerId="ADAL" clId="{F67F80F9-FE79-4C70-8533-044B5D4D7D0C}" dt="2024-11-05T21:36:34.658" v="193" actId="478"/>
          <ac:cxnSpMkLst>
            <pc:docMk/>
            <pc:sldMk cId="3279587844" sldId="365"/>
            <ac:cxnSpMk id="270" creationId="{F4955EBB-41CF-99B9-23BB-C2B7C8DADF4B}"/>
          </ac:cxnSpMkLst>
        </pc:cxnChg>
        <pc:cxnChg chg="mod">
          <ac:chgData name="Philippe Karan" userId="c2e8f618-9ffe-4e23-aa52-34539506ef1c" providerId="ADAL" clId="{F67F80F9-FE79-4C70-8533-044B5D4D7D0C}" dt="2024-11-05T21:37:12.081" v="215"/>
          <ac:cxnSpMkLst>
            <pc:docMk/>
            <pc:sldMk cId="3279587844" sldId="365"/>
            <ac:cxnSpMk id="273" creationId="{688B6147-ECEA-3999-9E13-F46442EF5CB1}"/>
          </ac:cxnSpMkLst>
        </pc:cxnChg>
        <pc:cxnChg chg="mod">
          <ac:chgData name="Philippe Karan" userId="c2e8f618-9ffe-4e23-aa52-34539506ef1c" providerId="ADAL" clId="{F67F80F9-FE79-4C70-8533-044B5D4D7D0C}" dt="2024-11-05T21:37:12.081" v="215"/>
          <ac:cxnSpMkLst>
            <pc:docMk/>
            <pc:sldMk cId="3279587844" sldId="365"/>
            <ac:cxnSpMk id="276" creationId="{3E5F157E-D46B-B9D5-24DF-54DC0D1BD5C5}"/>
          </ac:cxnSpMkLst>
        </pc:cxnChg>
        <pc:cxnChg chg="mod">
          <ac:chgData name="Philippe Karan" userId="c2e8f618-9ffe-4e23-aa52-34539506ef1c" providerId="ADAL" clId="{F67F80F9-FE79-4C70-8533-044B5D4D7D0C}" dt="2024-11-05T21:37:12.081" v="215"/>
          <ac:cxnSpMkLst>
            <pc:docMk/>
            <pc:sldMk cId="3279587844" sldId="365"/>
            <ac:cxnSpMk id="279" creationId="{45D6169E-67C0-21A2-A157-9D7EEF088E7B}"/>
          </ac:cxnSpMkLst>
        </pc:cxnChg>
        <pc:cxnChg chg="mod">
          <ac:chgData name="Philippe Karan" userId="c2e8f618-9ffe-4e23-aa52-34539506ef1c" providerId="ADAL" clId="{F67F80F9-FE79-4C70-8533-044B5D4D7D0C}" dt="2024-11-05T21:37:12.081" v="215"/>
          <ac:cxnSpMkLst>
            <pc:docMk/>
            <pc:sldMk cId="3279587844" sldId="365"/>
            <ac:cxnSpMk id="282" creationId="{60A55A34-F60F-95E3-EC27-F1F6059D3820}"/>
          </ac:cxnSpMkLst>
        </pc:cxnChg>
        <pc:cxnChg chg="mod">
          <ac:chgData name="Philippe Karan" userId="c2e8f618-9ffe-4e23-aa52-34539506ef1c" providerId="ADAL" clId="{F67F80F9-FE79-4C70-8533-044B5D4D7D0C}" dt="2024-11-05T21:37:12.081" v="215"/>
          <ac:cxnSpMkLst>
            <pc:docMk/>
            <pc:sldMk cId="3279587844" sldId="365"/>
            <ac:cxnSpMk id="285" creationId="{EB6AB434-6266-F3E1-792D-CBE079AE8208}"/>
          </ac:cxnSpMkLst>
        </pc:cxnChg>
        <pc:cxnChg chg="mod">
          <ac:chgData name="Philippe Karan" userId="c2e8f618-9ffe-4e23-aa52-34539506ef1c" providerId="ADAL" clId="{F67F80F9-FE79-4C70-8533-044B5D4D7D0C}" dt="2024-11-05T21:37:12.081" v="215"/>
          <ac:cxnSpMkLst>
            <pc:docMk/>
            <pc:sldMk cId="3279587844" sldId="365"/>
            <ac:cxnSpMk id="288" creationId="{4122F931-9E35-05AB-965C-90E2D7EFBFCF}"/>
          </ac:cxnSpMkLst>
        </pc:cxnChg>
        <pc:cxnChg chg="mod">
          <ac:chgData name="Philippe Karan" userId="c2e8f618-9ffe-4e23-aa52-34539506ef1c" providerId="ADAL" clId="{F67F80F9-FE79-4C70-8533-044B5D4D7D0C}" dt="2024-11-05T21:37:12.081" v="215"/>
          <ac:cxnSpMkLst>
            <pc:docMk/>
            <pc:sldMk cId="3279587844" sldId="365"/>
            <ac:cxnSpMk id="291" creationId="{1EC39751-2CCA-BA63-CDDD-8FA6B44FAD26}"/>
          </ac:cxnSpMkLst>
        </pc:cxnChg>
        <pc:cxnChg chg="mod">
          <ac:chgData name="Philippe Karan" userId="c2e8f618-9ffe-4e23-aa52-34539506ef1c" providerId="ADAL" clId="{F67F80F9-FE79-4C70-8533-044B5D4D7D0C}" dt="2024-11-05T21:37:12.081" v="215"/>
          <ac:cxnSpMkLst>
            <pc:docMk/>
            <pc:sldMk cId="3279587844" sldId="365"/>
            <ac:cxnSpMk id="294" creationId="{76DC83B2-5F3E-568B-BC1C-3518CBF36251}"/>
          </ac:cxnSpMkLst>
        </pc:cxnChg>
        <pc:cxnChg chg="mod">
          <ac:chgData name="Philippe Karan" userId="c2e8f618-9ffe-4e23-aa52-34539506ef1c" providerId="ADAL" clId="{F67F80F9-FE79-4C70-8533-044B5D4D7D0C}" dt="2024-11-05T21:37:12.081" v="215"/>
          <ac:cxnSpMkLst>
            <pc:docMk/>
            <pc:sldMk cId="3279587844" sldId="365"/>
            <ac:cxnSpMk id="297" creationId="{94DBCF18-78A3-F7C2-2523-1F7F43DCC3E6}"/>
          </ac:cxnSpMkLst>
        </pc:cxnChg>
        <pc:cxnChg chg="mod">
          <ac:chgData name="Philippe Karan" userId="c2e8f618-9ffe-4e23-aa52-34539506ef1c" providerId="ADAL" clId="{F67F80F9-FE79-4C70-8533-044B5D4D7D0C}" dt="2024-11-05T21:37:12.081" v="215"/>
          <ac:cxnSpMkLst>
            <pc:docMk/>
            <pc:sldMk cId="3279587844" sldId="365"/>
            <ac:cxnSpMk id="300" creationId="{8B2ED808-12BC-4162-F8BA-BA9CF02CCA9A}"/>
          </ac:cxnSpMkLst>
        </pc:cxnChg>
        <pc:cxnChg chg="mod">
          <ac:chgData name="Philippe Karan" userId="c2e8f618-9ffe-4e23-aa52-34539506ef1c" providerId="ADAL" clId="{F67F80F9-FE79-4C70-8533-044B5D4D7D0C}" dt="2024-11-05T21:37:12.081" v="215"/>
          <ac:cxnSpMkLst>
            <pc:docMk/>
            <pc:sldMk cId="3279587844" sldId="365"/>
            <ac:cxnSpMk id="303" creationId="{CFD903BC-620B-0C2C-4ED2-5877CD83E993}"/>
          </ac:cxnSpMkLst>
        </pc:cxnChg>
        <pc:cxnChg chg="mod">
          <ac:chgData name="Philippe Karan" userId="c2e8f618-9ffe-4e23-aa52-34539506ef1c" providerId="ADAL" clId="{F67F80F9-FE79-4C70-8533-044B5D4D7D0C}" dt="2024-11-05T21:37:12.081" v="215"/>
          <ac:cxnSpMkLst>
            <pc:docMk/>
            <pc:sldMk cId="3279587844" sldId="365"/>
            <ac:cxnSpMk id="306" creationId="{363BFB02-17B7-AE48-B2EC-03A4BD914F89}"/>
          </ac:cxnSpMkLst>
        </pc:cxnChg>
        <pc:cxnChg chg="mod">
          <ac:chgData name="Philippe Karan" userId="c2e8f618-9ffe-4e23-aa52-34539506ef1c" providerId="ADAL" clId="{F67F80F9-FE79-4C70-8533-044B5D4D7D0C}" dt="2024-11-05T21:37:12.081" v="215"/>
          <ac:cxnSpMkLst>
            <pc:docMk/>
            <pc:sldMk cId="3279587844" sldId="365"/>
            <ac:cxnSpMk id="313" creationId="{95637604-428D-614B-5B79-26033024C8A2}"/>
          </ac:cxnSpMkLst>
        </pc:cxnChg>
        <pc:cxnChg chg="mod">
          <ac:chgData name="Philippe Karan" userId="c2e8f618-9ffe-4e23-aa52-34539506ef1c" providerId="ADAL" clId="{F67F80F9-FE79-4C70-8533-044B5D4D7D0C}" dt="2024-11-05T21:42:58.939" v="290" actId="165"/>
          <ac:cxnSpMkLst>
            <pc:docMk/>
            <pc:sldMk cId="3279587844" sldId="365"/>
            <ac:cxnSpMk id="317" creationId="{4AB3C87A-9317-1F95-2B8B-02A80ACE41AD}"/>
          </ac:cxnSpMkLst>
        </pc:cxnChg>
        <pc:cxnChg chg="del">
          <ac:chgData name="Philippe Karan" userId="c2e8f618-9ffe-4e23-aa52-34539506ef1c" providerId="ADAL" clId="{F67F80F9-FE79-4C70-8533-044B5D4D7D0C}" dt="2024-11-05T20:23:29.283" v="10" actId="478"/>
          <ac:cxnSpMkLst>
            <pc:docMk/>
            <pc:sldMk cId="3279587844" sldId="365"/>
            <ac:cxnSpMk id="512" creationId="{FE45490D-2E82-AF54-F853-78DABFFF0800}"/>
          </ac:cxnSpMkLst>
        </pc:cxnChg>
        <pc:cxnChg chg="del">
          <ac:chgData name="Philippe Karan" userId="c2e8f618-9ffe-4e23-aa52-34539506ef1c" providerId="ADAL" clId="{F67F80F9-FE79-4C70-8533-044B5D4D7D0C}" dt="2024-11-05T20:23:29.283" v="10" actId="478"/>
          <ac:cxnSpMkLst>
            <pc:docMk/>
            <pc:sldMk cId="3279587844" sldId="365"/>
            <ac:cxnSpMk id="513" creationId="{0C05BB18-E52E-DD07-2F72-531A40B61EEA}"/>
          </ac:cxnSpMkLst>
        </pc:cxnChg>
        <pc:cxnChg chg="del">
          <ac:chgData name="Philippe Karan" userId="c2e8f618-9ffe-4e23-aa52-34539506ef1c" providerId="ADAL" clId="{F67F80F9-FE79-4C70-8533-044B5D4D7D0C}" dt="2024-11-05T20:23:29.283" v="10" actId="478"/>
          <ac:cxnSpMkLst>
            <pc:docMk/>
            <pc:sldMk cId="3279587844" sldId="365"/>
            <ac:cxnSpMk id="514" creationId="{474C4A46-D6C8-D57B-A256-B44EEE676342}"/>
          </ac:cxnSpMkLst>
        </pc:cxnChg>
        <pc:cxnChg chg="mod">
          <ac:chgData name="Philippe Karan" userId="c2e8f618-9ffe-4e23-aa52-34539506ef1c" providerId="ADAL" clId="{F67F80F9-FE79-4C70-8533-044B5D4D7D0C}" dt="2024-11-05T21:39:52.651" v="236" actId="165"/>
          <ac:cxnSpMkLst>
            <pc:docMk/>
            <pc:sldMk cId="3279587844" sldId="365"/>
            <ac:cxnSpMk id="517" creationId="{C55D43F5-C3FB-4732-D959-41CFA4014076}"/>
          </ac:cxnSpMkLst>
        </pc:cxnChg>
        <pc:cxnChg chg="mod">
          <ac:chgData name="Philippe Karan" userId="c2e8f618-9ffe-4e23-aa52-34539506ef1c" providerId="ADAL" clId="{F67F80F9-FE79-4C70-8533-044B5D4D7D0C}" dt="2024-11-05T21:39:52.651" v="236" actId="165"/>
          <ac:cxnSpMkLst>
            <pc:docMk/>
            <pc:sldMk cId="3279587844" sldId="365"/>
            <ac:cxnSpMk id="520" creationId="{6BFDDA49-6E42-FD70-183D-0019F173364E}"/>
          </ac:cxnSpMkLst>
        </pc:cxnChg>
        <pc:cxnChg chg="mod">
          <ac:chgData name="Philippe Karan" userId="c2e8f618-9ffe-4e23-aa52-34539506ef1c" providerId="ADAL" clId="{F67F80F9-FE79-4C70-8533-044B5D4D7D0C}" dt="2024-11-05T21:39:52.651" v="236" actId="165"/>
          <ac:cxnSpMkLst>
            <pc:docMk/>
            <pc:sldMk cId="3279587844" sldId="365"/>
            <ac:cxnSpMk id="523" creationId="{5B8E0579-CADD-B7A0-2F94-85125A8582E0}"/>
          </ac:cxnSpMkLst>
        </pc:cxnChg>
        <pc:cxnChg chg="mod">
          <ac:chgData name="Philippe Karan" userId="c2e8f618-9ffe-4e23-aa52-34539506ef1c" providerId="ADAL" clId="{F67F80F9-FE79-4C70-8533-044B5D4D7D0C}" dt="2024-11-05T21:39:52.651" v="236" actId="165"/>
          <ac:cxnSpMkLst>
            <pc:docMk/>
            <pc:sldMk cId="3279587844" sldId="365"/>
            <ac:cxnSpMk id="526" creationId="{F7E559D0-34DE-9165-0448-7B8113A2B116}"/>
          </ac:cxnSpMkLst>
        </pc:cxnChg>
        <pc:cxnChg chg="mod">
          <ac:chgData name="Philippe Karan" userId="c2e8f618-9ffe-4e23-aa52-34539506ef1c" providerId="ADAL" clId="{F67F80F9-FE79-4C70-8533-044B5D4D7D0C}" dt="2024-11-05T21:39:52.651" v="236" actId="165"/>
          <ac:cxnSpMkLst>
            <pc:docMk/>
            <pc:sldMk cId="3279587844" sldId="365"/>
            <ac:cxnSpMk id="529" creationId="{0C6B4286-D8BC-0B81-D3AA-7EF666E7088F}"/>
          </ac:cxnSpMkLst>
        </pc:cxnChg>
        <pc:cxnChg chg="mod">
          <ac:chgData name="Philippe Karan" userId="c2e8f618-9ffe-4e23-aa52-34539506ef1c" providerId="ADAL" clId="{F67F80F9-FE79-4C70-8533-044B5D4D7D0C}" dt="2024-11-05T21:39:52.651" v="236" actId="165"/>
          <ac:cxnSpMkLst>
            <pc:docMk/>
            <pc:sldMk cId="3279587844" sldId="365"/>
            <ac:cxnSpMk id="532" creationId="{2C1F37CB-9FDE-EA8F-B4AA-2EAEE5C5F337}"/>
          </ac:cxnSpMkLst>
        </pc:cxnChg>
        <pc:cxnChg chg="mod">
          <ac:chgData name="Philippe Karan" userId="c2e8f618-9ffe-4e23-aa52-34539506ef1c" providerId="ADAL" clId="{F67F80F9-FE79-4C70-8533-044B5D4D7D0C}" dt="2024-11-05T21:39:52.651" v="236" actId="165"/>
          <ac:cxnSpMkLst>
            <pc:docMk/>
            <pc:sldMk cId="3279587844" sldId="365"/>
            <ac:cxnSpMk id="535" creationId="{AE399593-8F5A-3947-B028-50555A3B3FF1}"/>
          </ac:cxnSpMkLst>
        </pc:cxnChg>
        <pc:cxnChg chg="mod">
          <ac:chgData name="Philippe Karan" userId="c2e8f618-9ffe-4e23-aa52-34539506ef1c" providerId="ADAL" clId="{F67F80F9-FE79-4C70-8533-044B5D4D7D0C}" dt="2024-11-05T21:39:52.651" v="236" actId="165"/>
          <ac:cxnSpMkLst>
            <pc:docMk/>
            <pc:sldMk cId="3279587844" sldId="365"/>
            <ac:cxnSpMk id="538" creationId="{63E1133B-E0F7-1F50-CAA3-9144ADA7E9CB}"/>
          </ac:cxnSpMkLst>
        </pc:cxnChg>
        <pc:cxnChg chg="mod">
          <ac:chgData name="Philippe Karan" userId="c2e8f618-9ffe-4e23-aa52-34539506ef1c" providerId="ADAL" clId="{F67F80F9-FE79-4C70-8533-044B5D4D7D0C}" dt="2024-11-05T21:39:52.651" v="236" actId="165"/>
          <ac:cxnSpMkLst>
            <pc:docMk/>
            <pc:sldMk cId="3279587844" sldId="365"/>
            <ac:cxnSpMk id="541" creationId="{304752DD-A9D9-4E4C-8F91-57E67C975849}"/>
          </ac:cxnSpMkLst>
        </pc:cxnChg>
        <pc:cxnChg chg="mod">
          <ac:chgData name="Philippe Karan" userId="c2e8f618-9ffe-4e23-aa52-34539506ef1c" providerId="ADAL" clId="{F67F80F9-FE79-4C70-8533-044B5D4D7D0C}" dt="2024-11-05T21:39:52.651" v="236" actId="165"/>
          <ac:cxnSpMkLst>
            <pc:docMk/>
            <pc:sldMk cId="3279587844" sldId="365"/>
            <ac:cxnSpMk id="544" creationId="{E54B7DB9-4F0B-34D6-43D4-05DF84714363}"/>
          </ac:cxnSpMkLst>
        </pc:cxnChg>
        <pc:cxnChg chg="mod">
          <ac:chgData name="Philippe Karan" userId="c2e8f618-9ffe-4e23-aa52-34539506ef1c" providerId="ADAL" clId="{F67F80F9-FE79-4C70-8533-044B5D4D7D0C}" dt="2024-11-05T21:39:52.651" v="236" actId="165"/>
          <ac:cxnSpMkLst>
            <pc:docMk/>
            <pc:sldMk cId="3279587844" sldId="365"/>
            <ac:cxnSpMk id="547" creationId="{7946481D-BAFB-A874-C2C0-D7841DC237AA}"/>
          </ac:cxnSpMkLst>
        </pc:cxnChg>
        <pc:cxnChg chg="mod">
          <ac:chgData name="Philippe Karan" userId="c2e8f618-9ffe-4e23-aa52-34539506ef1c" providerId="ADAL" clId="{F67F80F9-FE79-4C70-8533-044B5D4D7D0C}" dt="2024-11-05T21:39:52.651" v="236" actId="165"/>
          <ac:cxnSpMkLst>
            <pc:docMk/>
            <pc:sldMk cId="3279587844" sldId="365"/>
            <ac:cxnSpMk id="550" creationId="{9E0DDC81-7260-B8EC-732D-25950381C67C}"/>
          </ac:cxnSpMkLst>
        </pc:cxnChg>
        <pc:cxnChg chg="mod">
          <ac:chgData name="Philippe Karan" userId="c2e8f618-9ffe-4e23-aa52-34539506ef1c" providerId="ADAL" clId="{F67F80F9-FE79-4C70-8533-044B5D4D7D0C}" dt="2024-11-05T21:39:52.651" v="236" actId="165"/>
          <ac:cxnSpMkLst>
            <pc:docMk/>
            <pc:sldMk cId="3279587844" sldId="365"/>
            <ac:cxnSpMk id="553" creationId="{E5E4B733-FC5C-F942-D2E6-6C3EEB5D2913}"/>
          </ac:cxnSpMkLst>
        </pc:cxnChg>
        <pc:cxnChg chg="add del mod">
          <ac:chgData name="Philippe Karan" userId="c2e8f618-9ffe-4e23-aa52-34539506ef1c" providerId="ADAL" clId="{F67F80F9-FE79-4C70-8533-044B5D4D7D0C}" dt="2024-11-05T21:36:16.563" v="190" actId="478"/>
          <ac:cxnSpMkLst>
            <pc:docMk/>
            <pc:sldMk cId="3279587844" sldId="365"/>
            <ac:cxnSpMk id="557" creationId="{0738A3CF-E580-43DA-6D89-8F93040EB4E0}"/>
          </ac:cxnSpMkLst>
        </pc:cxnChg>
        <pc:cxnChg chg="add mod">
          <ac:chgData name="Philippe Karan" userId="c2e8f618-9ffe-4e23-aa52-34539506ef1c" providerId="ADAL" clId="{F67F80F9-FE79-4C70-8533-044B5D4D7D0C}" dt="2024-11-06T15:42:13.491" v="631" actId="1038"/>
          <ac:cxnSpMkLst>
            <pc:docMk/>
            <pc:sldMk cId="3279587844" sldId="365"/>
            <ac:cxnSpMk id="558" creationId="{D32074B1-59C7-A173-0D16-09BF44B58E84}"/>
          </ac:cxnSpMkLst>
        </pc:cxnChg>
        <pc:cxnChg chg="mod">
          <ac:chgData name="Philippe Karan" userId="c2e8f618-9ffe-4e23-aa52-34539506ef1c" providerId="ADAL" clId="{F67F80F9-FE79-4C70-8533-044B5D4D7D0C}" dt="2024-11-05T21:39:52.651" v="236" actId="165"/>
          <ac:cxnSpMkLst>
            <pc:docMk/>
            <pc:sldMk cId="3279587844" sldId="365"/>
            <ac:cxnSpMk id="564" creationId="{7D41298E-72FD-8AB4-DDEC-11E5FED76290}"/>
          </ac:cxnSpMkLst>
        </pc:cxnChg>
        <pc:cxnChg chg="del">
          <ac:chgData name="Philippe Karan" userId="c2e8f618-9ffe-4e23-aa52-34539506ef1c" providerId="ADAL" clId="{F67F80F9-FE79-4C70-8533-044B5D4D7D0C}" dt="2024-11-05T20:23:29.283" v="10" actId="478"/>
          <ac:cxnSpMkLst>
            <pc:docMk/>
            <pc:sldMk cId="3279587844" sldId="365"/>
            <ac:cxnSpMk id="567" creationId="{984BC782-4E65-2F32-EE3D-5967976AD776}"/>
          </ac:cxnSpMkLst>
        </pc:cxnChg>
        <pc:cxnChg chg="mod">
          <ac:chgData name="Philippe Karan" userId="c2e8f618-9ffe-4e23-aa52-34539506ef1c" providerId="ADAL" clId="{F67F80F9-FE79-4C70-8533-044B5D4D7D0C}" dt="2024-11-05T21:39:52.651" v="236" actId="165"/>
          <ac:cxnSpMkLst>
            <pc:docMk/>
            <pc:sldMk cId="3279587844" sldId="365"/>
            <ac:cxnSpMk id="569" creationId="{1DA331E2-39F1-24F1-89B7-BDEDBCF57226}"/>
          </ac:cxnSpMkLst>
        </pc:cxnChg>
        <pc:cxnChg chg="mod">
          <ac:chgData name="Philippe Karan" userId="c2e8f618-9ffe-4e23-aa52-34539506ef1c" providerId="ADAL" clId="{F67F80F9-FE79-4C70-8533-044B5D4D7D0C}" dt="2024-11-05T21:39:52.651" v="236" actId="165"/>
          <ac:cxnSpMkLst>
            <pc:docMk/>
            <pc:sldMk cId="3279587844" sldId="365"/>
            <ac:cxnSpMk id="572" creationId="{C546B40A-1BB3-B5F5-A6FA-382A6738D61A}"/>
          </ac:cxnSpMkLst>
        </pc:cxnChg>
        <pc:cxnChg chg="mod">
          <ac:chgData name="Philippe Karan" userId="c2e8f618-9ffe-4e23-aa52-34539506ef1c" providerId="ADAL" clId="{F67F80F9-FE79-4C70-8533-044B5D4D7D0C}" dt="2024-11-05T21:39:52.651" v="236" actId="165"/>
          <ac:cxnSpMkLst>
            <pc:docMk/>
            <pc:sldMk cId="3279587844" sldId="365"/>
            <ac:cxnSpMk id="575" creationId="{0FED7588-3696-F6C3-B08C-B29762A8F11B}"/>
          </ac:cxnSpMkLst>
        </pc:cxnChg>
        <pc:cxnChg chg="mod">
          <ac:chgData name="Philippe Karan" userId="c2e8f618-9ffe-4e23-aa52-34539506ef1c" providerId="ADAL" clId="{F67F80F9-FE79-4C70-8533-044B5D4D7D0C}" dt="2024-11-05T21:39:52.651" v="236" actId="165"/>
          <ac:cxnSpMkLst>
            <pc:docMk/>
            <pc:sldMk cId="3279587844" sldId="365"/>
            <ac:cxnSpMk id="576" creationId="{9F495637-FC42-93C3-7E3E-BC76528733F9}"/>
          </ac:cxnSpMkLst>
        </pc:cxnChg>
        <pc:cxnChg chg="mod">
          <ac:chgData name="Philippe Karan" userId="c2e8f618-9ffe-4e23-aa52-34539506ef1c" providerId="ADAL" clId="{F67F80F9-FE79-4C70-8533-044B5D4D7D0C}" dt="2024-11-05T21:39:52.651" v="236" actId="165"/>
          <ac:cxnSpMkLst>
            <pc:docMk/>
            <pc:sldMk cId="3279587844" sldId="365"/>
            <ac:cxnSpMk id="594" creationId="{E4B60650-C72B-0940-E0DF-407F1EA0CFEA}"/>
          </ac:cxnSpMkLst>
        </pc:cxnChg>
        <pc:cxnChg chg="del">
          <ac:chgData name="Philippe Karan" userId="c2e8f618-9ffe-4e23-aa52-34539506ef1c" providerId="ADAL" clId="{F67F80F9-FE79-4C70-8533-044B5D4D7D0C}" dt="2024-11-05T20:23:29.283" v="10" actId="478"/>
          <ac:cxnSpMkLst>
            <pc:docMk/>
            <pc:sldMk cId="3279587844" sldId="365"/>
            <ac:cxnSpMk id="599" creationId="{9A22630B-F242-ED97-8CA7-24274BC17363}"/>
          </ac:cxnSpMkLst>
        </pc:cxnChg>
        <pc:cxnChg chg="del">
          <ac:chgData name="Philippe Karan" userId="c2e8f618-9ffe-4e23-aa52-34539506ef1c" providerId="ADAL" clId="{F67F80F9-FE79-4C70-8533-044B5D4D7D0C}" dt="2024-11-05T20:23:29.283" v="10" actId="478"/>
          <ac:cxnSpMkLst>
            <pc:docMk/>
            <pc:sldMk cId="3279587844" sldId="365"/>
            <ac:cxnSpMk id="601" creationId="{FAF2EE98-F999-E25D-8BEB-32BE589751D6}"/>
          </ac:cxnSpMkLst>
        </pc:cxnChg>
        <pc:cxnChg chg="del">
          <ac:chgData name="Philippe Karan" userId="c2e8f618-9ffe-4e23-aa52-34539506ef1c" providerId="ADAL" clId="{F67F80F9-FE79-4C70-8533-044B5D4D7D0C}" dt="2024-11-05T20:23:29.283" v="10" actId="478"/>
          <ac:cxnSpMkLst>
            <pc:docMk/>
            <pc:sldMk cId="3279587844" sldId="365"/>
            <ac:cxnSpMk id="626" creationId="{623B82FD-FDB7-3424-5D96-DCD05717A6FD}"/>
          </ac:cxnSpMkLst>
        </pc:cxnChg>
        <pc:cxnChg chg="mod">
          <ac:chgData name="Philippe Karan" userId="c2e8f618-9ffe-4e23-aa52-34539506ef1c" providerId="ADAL" clId="{F67F80F9-FE79-4C70-8533-044B5D4D7D0C}" dt="2024-11-05T21:39:52.651" v="236" actId="165"/>
          <ac:cxnSpMkLst>
            <pc:docMk/>
            <pc:sldMk cId="3279587844" sldId="365"/>
            <ac:cxnSpMk id="627" creationId="{4014FC67-53BE-F020-0D7E-C71025B73D19}"/>
          </ac:cxnSpMkLst>
        </pc:cxnChg>
        <pc:cxnChg chg="mod">
          <ac:chgData name="Philippe Karan" userId="c2e8f618-9ffe-4e23-aa52-34539506ef1c" providerId="ADAL" clId="{F67F80F9-FE79-4C70-8533-044B5D4D7D0C}" dt="2024-11-05T21:39:52.651" v="236" actId="165"/>
          <ac:cxnSpMkLst>
            <pc:docMk/>
            <pc:sldMk cId="3279587844" sldId="365"/>
            <ac:cxnSpMk id="631" creationId="{1EEE057C-7289-C994-D80B-C2FD3AF26961}"/>
          </ac:cxnSpMkLst>
        </pc:cxnChg>
        <pc:cxnChg chg="mod">
          <ac:chgData name="Philippe Karan" userId="c2e8f618-9ffe-4e23-aa52-34539506ef1c" providerId="ADAL" clId="{F67F80F9-FE79-4C70-8533-044B5D4D7D0C}" dt="2024-11-05T21:39:52.651" v="236" actId="165"/>
          <ac:cxnSpMkLst>
            <pc:docMk/>
            <pc:sldMk cId="3279587844" sldId="365"/>
            <ac:cxnSpMk id="634" creationId="{F23881D1-557A-D1A8-B980-FE9B83F7FF3E}"/>
          </ac:cxnSpMkLst>
        </pc:cxnChg>
        <pc:cxnChg chg="mod">
          <ac:chgData name="Philippe Karan" userId="c2e8f618-9ffe-4e23-aa52-34539506ef1c" providerId="ADAL" clId="{F67F80F9-FE79-4C70-8533-044B5D4D7D0C}" dt="2024-11-05T21:39:52.651" v="236" actId="165"/>
          <ac:cxnSpMkLst>
            <pc:docMk/>
            <pc:sldMk cId="3279587844" sldId="365"/>
            <ac:cxnSpMk id="637" creationId="{D8EADA55-5523-FD1F-D785-5A39FDA650C7}"/>
          </ac:cxnSpMkLst>
        </pc:cxnChg>
        <pc:cxnChg chg="mod">
          <ac:chgData name="Philippe Karan" userId="c2e8f618-9ffe-4e23-aa52-34539506ef1c" providerId="ADAL" clId="{F67F80F9-FE79-4C70-8533-044B5D4D7D0C}" dt="2024-11-05T21:39:52.651" v="236" actId="165"/>
          <ac:cxnSpMkLst>
            <pc:docMk/>
            <pc:sldMk cId="3279587844" sldId="365"/>
            <ac:cxnSpMk id="640" creationId="{6FB9D226-9005-597C-E1FB-8756A426FAE9}"/>
          </ac:cxnSpMkLst>
        </pc:cxnChg>
        <pc:cxnChg chg="mod">
          <ac:chgData name="Philippe Karan" userId="c2e8f618-9ffe-4e23-aa52-34539506ef1c" providerId="ADAL" clId="{F67F80F9-FE79-4C70-8533-044B5D4D7D0C}" dt="2024-11-05T21:39:52.651" v="236" actId="165"/>
          <ac:cxnSpMkLst>
            <pc:docMk/>
            <pc:sldMk cId="3279587844" sldId="365"/>
            <ac:cxnSpMk id="643" creationId="{A0C7C86E-4732-B958-FD58-5BDCC95791AB}"/>
          </ac:cxnSpMkLst>
        </pc:cxnChg>
        <pc:cxnChg chg="mod">
          <ac:chgData name="Philippe Karan" userId="c2e8f618-9ffe-4e23-aa52-34539506ef1c" providerId="ADAL" clId="{F67F80F9-FE79-4C70-8533-044B5D4D7D0C}" dt="2024-11-05T21:39:52.651" v="236" actId="165"/>
          <ac:cxnSpMkLst>
            <pc:docMk/>
            <pc:sldMk cId="3279587844" sldId="365"/>
            <ac:cxnSpMk id="646" creationId="{D563C6AE-9DFE-E486-7ABE-CA3680A49331}"/>
          </ac:cxnSpMkLst>
        </pc:cxnChg>
        <pc:cxnChg chg="mod">
          <ac:chgData name="Philippe Karan" userId="c2e8f618-9ffe-4e23-aa52-34539506ef1c" providerId="ADAL" clId="{F67F80F9-FE79-4C70-8533-044B5D4D7D0C}" dt="2024-11-05T21:39:52.651" v="236" actId="165"/>
          <ac:cxnSpMkLst>
            <pc:docMk/>
            <pc:sldMk cId="3279587844" sldId="365"/>
            <ac:cxnSpMk id="649" creationId="{D28BFB0C-2D73-6F9E-F094-328999BEA151}"/>
          </ac:cxnSpMkLst>
        </pc:cxnChg>
        <pc:cxnChg chg="mod">
          <ac:chgData name="Philippe Karan" userId="c2e8f618-9ffe-4e23-aa52-34539506ef1c" providerId="ADAL" clId="{F67F80F9-FE79-4C70-8533-044B5D4D7D0C}" dt="2024-11-05T21:39:52.651" v="236" actId="165"/>
          <ac:cxnSpMkLst>
            <pc:docMk/>
            <pc:sldMk cId="3279587844" sldId="365"/>
            <ac:cxnSpMk id="652" creationId="{DD5A87AC-D7FD-DCE3-FCEE-4EBA81BEBCD0}"/>
          </ac:cxnSpMkLst>
        </pc:cxnChg>
        <pc:cxnChg chg="mod">
          <ac:chgData name="Philippe Karan" userId="c2e8f618-9ffe-4e23-aa52-34539506ef1c" providerId="ADAL" clId="{F67F80F9-FE79-4C70-8533-044B5D4D7D0C}" dt="2024-11-05T21:39:52.651" v="236" actId="165"/>
          <ac:cxnSpMkLst>
            <pc:docMk/>
            <pc:sldMk cId="3279587844" sldId="365"/>
            <ac:cxnSpMk id="655" creationId="{F76740D0-B1AF-C6A9-8C1E-405BDC0A26B7}"/>
          </ac:cxnSpMkLst>
        </pc:cxnChg>
        <pc:cxnChg chg="mod">
          <ac:chgData name="Philippe Karan" userId="c2e8f618-9ffe-4e23-aa52-34539506ef1c" providerId="ADAL" clId="{F67F80F9-FE79-4C70-8533-044B5D4D7D0C}" dt="2024-11-05T21:39:52.651" v="236" actId="165"/>
          <ac:cxnSpMkLst>
            <pc:docMk/>
            <pc:sldMk cId="3279587844" sldId="365"/>
            <ac:cxnSpMk id="658" creationId="{AD16D6E2-5E6A-6DEB-CCBF-2F7571A14001}"/>
          </ac:cxnSpMkLst>
        </pc:cxnChg>
        <pc:cxnChg chg="mod">
          <ac:chgData name="Philippe Karan" userId="c2e8f618-9ffe-4e23-aa52-34539506ef1c" providerId="ADAL" clId="{F67F80F9-FE79-4C70-8533-044B5D4D7D0C}" dt="2024-11-05T21:39:52.651" v="236" actId="165"/>
          <ac:cxnSpMkLst>
            <pc:docMk/>
            <pc:sldMk cId="3279587844" sldId="365"/>
            <ac:cxnSpMk id="661" creationId="{28D40498-8062-19C8-AB17-D7FDAB3D734F}"/>
          </ac:cxnSpMkLst>
        </pc:cxnChg>
        <pc:cxnChg chg="mod">
          <ac:chgData name="Philippe Karan" userId="c2e8f618-9ffe-4e23-aa52-34539506ef1c" providerId="ADAL" clId="{F67F80F9-FE79-4C70-8533-044B5D4D7D0C}" dt="2024-11-05T21:39:52.651" v="236" actId="165"/>
          <ac:cxnSpMkLst>
            <pc:docMk/>
            <pc:sldMk cId="3279587844" sldId="365"/>
            <ac:cxnSpMk id="664" creationId="{CB322381-2E37-4035-4060-557C94B49BE2}"/>
          </ac:cxnSpMkLst>
        </pc:cxnChg>
        <pc:cxnChg chg="mod">
          <ac:chgData name="Philippe Karan" userId="c2e8f618-9ffe-4e23-aa52-34539506ef1c" providerId="ADAL" clId="{F67F80F9-FE79-4C70-8533-044B5D4D7D0C}" dt="2024-11-05T21:42:58.939" v="290" actId="165"/>
          <ac:cxnSpMkLst>
            <pc:docMk/>
            <pc:sldMk cId="3279587844" sldId="365"/>
            <ac:cxnSpMk id="667" creationId="{54159C08-F41F-FF09-EBC3-7AA4CA86789A}"/>
          </ac:cxnSpMkLst>
        </pc:cxnChg>
        <pc:cxnChg chg="mod">
          <ac:chgData name="Philippe Karan" userId="c2e8f618-9ffe-4e23-aa52-34539506ef1c" providerId="ADAL" clId="{F67F80F9-FE79-4C70-8533-044B5D4D7D0C}" dt="2024-11-05T21:42:58.939" v="290" actId="165"/>
          <ac:cxnSpMkLst>
            <pc:docMk/>
            <pc:sldMk cId="3279587844" sldId="365"/>
            <ac:cxnSpMk id="670" creationId="{1D7E2E6B-C3C1-8A2A-B4D5-5BB495182DF8}"/>
          </ac:cxnSpMkLst>
        </pc:cxnChg>
        <pc:cxnChg chg="mod">
          <ac:chgData name="Philippe Karan" userId="c2e8f618-9ffe-4e23-aa52-34539506ef1c" providerId="ADAL" clId="{F67F80F9-FE79-4C70-8533-044B5D4D7D0C}" dt="2024-11-05T21:42:58.939" v="290" actId="165"/>
          <ac:cxnSpMkLst>
            <pc:docMk/>
            <pc:sldMk cId="3279587844" sldId="365"/>
            <ac:cxnSpMk id="673" creationId="{CB2C3210-C02C-8B7A-6661-C2EA14A54717}"/>
          </ac:cxnSpMkLst>
        </pc:cxnChg>
        <pc:cxnChg chg="mod">
          <ac:chgData name="Philippe Karan" userId="c2e8f618-9ffe-4e23-aa52-34539506ef1c" providerId="ADAL" clId="{F67F80F9-FE79-4C70-8533-044B5D4D7D0C}" dt="2024-11-05T21:42:58.939" v="290" actId="165"/>
          <ac:cxnSpMkLst>
            <pc:docMk/>
            <pc:sldMk cId="3279587844" sldId="365"/>
            <ac:cxnSpMk id="676" creationId="{88F0BC77-F7BB-0639-08A1-BE09A2880E10}"/>
          </ac:cxnSpMkLst>
        </pc:cxnChg>
        <pc:cxnChg chg="mod">
          <ac:chgData name="Philippe Karan" userId="c2e8f618-9ffe-4e23-aa52-34539506ef1c" providerId="ADAL" clId="{F67F80F9-FE79-4C70-8533-044B5D4D7D0C}" dt="2024-11-05T21:42:58.939" v="290" actId="165"/>
          <ac:cxnSpMkLst>
            <pc:docMk/>
            <pc:sldMk cId="3279587844" sldId="365"/>
            <ac:cxnSpMk id="679" creationId="{D61F60E0-F960-5AB1-C6A4-CAE3E12B5E50}"/>
          </ac:cxnSpMkLst>
        </pc:cxnChg>
        <pc:cxnChg chg="mod">
          <ac:chgData name="Philippe Karan" userId="c2e8f618-9ffe-4e23-aa52-34539506ef1c" providerId="ADAL" clId="{F67F80F9-FE79-4C70-8533-044B5D4D7D0C}" dt="2024-11-05T21:42:58.939" v="290" actId="165"/>
          <ac:cxnSpMkLst>
            <pc:docMk/>
            <pc:sldMk cId="3279587844" sldId="365"/>
            <ac:cxnSpMk id="682" creationId="{2E7CAA4B-2059-171A-EC83-549B607D5DD4}"/>
          </ac:cxnSpMkLst>
        </pc:cxnChg>
        <pc:cxnChg chg="mod">
          <ac:chgData name="Philippe Karan" userId="c2e8f618-9ffe-4e23-aa52-34539506ef1c" providerId="ADAL" clId="{F67F80F9-FE79-4C70-8533-044B5D4D7D0C}" dt="2024-11-05T21:42:58.939" v="290" actId="165"/>
          <ac:cxnSpMkLst>
            <pc:docMk/>
            <pc:sldMk cId="3279587844" sldId="365"/>
            <ac:cxnSpMk id="685" creationId="{D2662CA6-B990-4DE7-0C56-B46AE86E1BE3}"/>
          </ac:cxnSpMkLst>
        </pc:cxnChg>
        <pc:cxnChg chg="mod">
          <ac:chgData name="Philippe Karan" userId="c2e8f618-9ffe-4e23-aa52-34539506ef1c" providerId="ADAL" clId="{F67F80F9-FE79-4C70-8533-044B5D4D7D0C}" dt="2024-11-05T21:42:58.939" v="290" actId="165"/>
          <ac:cxnSpMkLst>
            <pc:docMk/>
            <pc:sldMk cId="3279587844" sldId="365"/>
            <ac:cxnSpMk id="695" creationId="{2910E481-F4D4-CBEF-C1D9-A342E39593F2}"/>
          </ac:cxnSpMkLst>
        </pc:cxnChg>
        <pc:cxnChg chg="mod">
          <ac:chgData name="Philippe Karan" userId="c2e8f618-9ffe-4e23-aa52-34539506ef1c" providerId="ADAL" clId="{F67F80F9-FE79-4C70-8533-044B5D4D7D0C}" dt="2024-11-05T21:42:58.939" v="290" actId="165"/>
          <ac:cxnSpMkLst>
            <pc:docMk/>
            <pc:sldMk cId="3279587844" sldId="365"/>
            <ac:cxnSpMk id="707" creationId="{ADC954AB-E275-C541-BED2-9FD7A3E3ED3E}"/>
          </ac:cxnSpMkLst>
        </pc:cxnChg>
        <pc:cxnChg chg="mod">
          <ac:chgData name="Philippe Karan" userId="c2e8f618-9ffe-4e23-aa52-34539506ef1c" providerId="ADAL" clId="{F67F80F9-FE79-4C70-8533-044B5D4D7D0C}" dt="2024-11-05T21:42:58.939" v="290" actId="165"/>
          <ac:cxnSpMkLst>
            <pc:docMk/>
            <pc:sldMk cId="3279587844" sldId="365"/>
            <ac:cxnSpMk id="723" creationId="{9E156C76-295F-C96F-4FC0-393AA6F65908}"/>
          </ac:cxnSpMkLst>
        </pc:cxnChg>
        <pc:cxnChg chg="del">
          <ac:chgData name="Philippe Karan" userId="c2e8f618-9ffe-4e23-aa52-34539506ef1c" providerId="ADAL" clId="{F67F80F9-FE79-4C70-8533-044B5D4D7D0C}" dt="2024-11-05T20:23:29.283" v="10" actId="478"/>
          <ac:cxnSpMkLst>
            <pc:docMk/>
            <pc:sldMk cId="3279587844" sldId="365"/>
            <ac:cxnSpMk id="724" creationId="{33F5D6B4-4405-53E2-270E-75AE882E0B0A}"/>
          </ac:cxnSpMkLst>
        </pc:cxnChg>
        <pc:cxnChg chg="del">
          <ac:chgData name="Philippe Karan" userId="c2e8f618-9ffe-4e23-aa52-34539506ef1c" providerId="ADAL" clId="{F67F80F9-FE79-4C70-8533-044B5D4D7D0C}" dt="2024-11-05T20:23:29.283" v="10" actId="478"/>
          <ac:cxnSpMkLst>
            <pc:docMk/>
            <pc:sldMk cId="3279587844" sldId="365"/>
            <ac:cxnSpMk id="725" creationId="{639DCA22-D8B8-EC05-C4B3-620321D65E31}"/>
          </ac:cxnSpMkLst>
        </pc:cxnChg>
        <pc:cxnChg chg="del">
          <ac:chgData name="Philippe Karan" userId="c2e8f618-9ffe-4e23-aa52-34539506ef1c" providerId="ADAL" clId="{F67F80F9-FE79-4C70-8533-044B5D4D7D0C}" dt="2024-11-05T20:23:29.283" v="10" actId="478"/>
          <ac:cxnSpMkLst>
            <pc:docMk/>
            <pc:sldMk cId="3279587844" sldId="365"/>
            <ac:cxnSpMk id="726" creationId="{439BB4AE-2FC8-3D02-78F0-B1DB0C4A031C}"/>
          </ac:cxnSpMkLst>
        </pc:cxnChg>
        <pc:cxnChg chg="del">
          <ac:chgData name="Philippe Karan" userId="c2e8f618-9ffe-4e23-aa52-34539506ef1c" providerId="ADAL" clId="{F67F80F9-FE79-4C70-8533-044B5D4D7D0C}" dt="2024-11-05T20:23:29.283" v="10" actId="478"/>
          <ac:cxnSpMkLst>
            <pc:docMk/>
            <pc:sldMk cId="3279587844" sldId="365"/>
            <ac:cxnSpMk id="727" creationId="{E1672083-8195-CF0F-023C-511FE459B73E}"/>
          </ac:cxnSpMkLst>
        </pc:cxnChg>
        <pc:cxnChg chg="del">
          <ac:chgData name="Philippe Karan" userId="c2e8f618-9ffe-4e23-aa52-34539506ef1c" providerId="ADAL" clId="{F67F80F9-FE79-4C70-8533-044B5D4D7D0C}" dt="2024-11-05T20:23:29.283" v="10" actId="478"/>
          <ac:cxnSpMkLst>
            <pc:docMk/>
            <pc:sldMk cId="3279587844" sldId="365"/>
            <ac:cxnSpMk id="728" creationId="{32010B83-E6B0-D15F-AF71-D3D2F52AF34A}"/>
          </ac:cxnSpMkLst>
        </pc:cxnChg>
        <pc:cxnChg chg="del">
          <ac:chgData name="Philippe Karan" userId="c2e8f618-9ffe-4e23-aa52-34539506ef1c" providerId="ADAL" clId="{F67F80F9-FE79-4C70-8533-044B5D4D7D0C}" dt="2024-11-05T20:23:29.283" v="10" actId="478"/>
          <ac:cxnSpMkLst>
            <pc:docMk/>
            <pc:sldMk cId="3279587844" sldId="365"/>
            <ac:cxnSpMk id="729" creationId="{08DFC02C-682F-BD6A-4117-1A518E8A1510}"/>
          </ac:cxnSpMkLst>
        </pc:cxnChg>
        <pc:cxnChg chg="mod">
          <ac:chgData name="Philippe Karan" userId="c2e8f618-9ffe-4e23-aa52-34539506ef1c" providerId="ADAL" clId="{F67F80F9-FE79-4C70-8533-044B5D4D7D0C}" dt="2024-11-05T21:42:58.939" v="290" actId="165"/>
          <ac:cxnSpMkLst>
            <pc:docMk/>
            <pc:sldMk cId="3279587844" sldId="365"/>
            <ac:cxnSpMk id="732" creationId="{076C62FF-FF87-BC0F-C644-36B9C32D3A3C}"/>
          </ac:cxnSpMkLst>
        </pc:cxnChg>
        <pc:cxnChg chg="mod">
          <ac:chgData name="Philippe Karan" userId="c2e8f618-9ffe-4e23-aa52-34539506ef1c" providerId="ADAL" clId="{F67F80F9-FE79-4C70-8533-044B5D4D7D0C}" dt="2024-11-05T21:42:58.939" v="290" actId="165"/>
          <ac:cxnSpMkLst>
            <pc:docMk/>
            <pc:sldMk cId="3279587844" sldId="365"/>
            <ac:cxnSpMk id="735" creationId="{F0B8F469-6C12-5507-41F7-04DB49613427}"/>
          </ac:cxnSpMkLst>
        </pc:cxnChg>
        <pc:cxnChg chg="mod">
          <ac:chgData name="Philippe Karan" userId="c2e8f618-9ffe-4e23-aa52-34539506ef1c" providerId="ADAL" clId="{F67F80F9-FE79-4C70-8533-044B5D4D7D0C}" dt="2024-11-05T21:42:58.939" v="290" actId="165"/>
          <ac:cxnSpMkLst>
            <pc:docMk/>
            <pc:sldMk cId="3279587844" sldId="365"/>
            <ac:cxnSpMk id="738" creationId="{3B842ECB-D0FD-4FEA-7DB7-1E29D3DDD679}"/>
          </ac:cxnSpMkLst>
        </pc:cxnChg>
        <pc:cxnChg chg="mod">
          <ac:chgData name="Philippe Karan" userId="c2e8f618-9ffe-4e23-aa52-34539506ef1c" providerId="ADAL" clId="{F67F80F9-FE79-4C70-8533-044B5D4D7D0C}" dt="2024-11-05T21:42:58.939" v="290" actId="165"/>
          <ac:cxnSpMkLst>
            <pc:docMk/>
            <pc:sldMk cId="3279587844" sldId="365"/>
            <ac:cxnSpMk id="741" creationId="{B2B0AE93-AA8F-B887-45FA-C18DBD0860BA}"/>
          </ac:cxnSpMkLst>
        </pc:cxnChg>
        <pc:cxnChg chg="mod">
          <ac:chgData name="Philippe Karan" userId="c2e8f618-9ffe-4e23-aa52-34539506ef1c" providerId="ADAL" clId="{F67F80F9-FE79-4C70-8533-044B5D4D7D0C}" dt="2024-11-05T21:42:58.939" v="290" actId="165"/>
          <ac:cxnSpMkLst>
            <pc:docMk/>
            <pc:sldMk cId="3279587844" sldId="365"/>
            <ac:cxnSpMk id="744" creationId="{7A8801E6-9761-F088-FD35-D34DE72FDB77}"/>
          </ac:cxnSpMkLst>
        </pc:cxnChg>
        <pc:cxnChg chg="mod">
          <ac:chgData name="Philippe Karan" userId="c2e8f618-9ffe-4e23-aa52-34539506ef1c" providerId="ADAL" clId="{F67F80F9-FE79-4C70-8533-044B5D4D7D0C}" dt="2024-11-05T21:42:58.939" v="290" actId="165"/>
          <ac:cxnSpMkLst>
            <pc:docMk/>
            <pc:sldMk cId="3279587844" sldId="365"/>
            <ac:cxnSpMk id="747" creationId="{7DD7A2EE-68D5-F2A5-8B46-C57C1D95F4D6}"/>
          </ac:cxnSpMkLst>
        </pc:cxnChg>
        <pc:cxnChg chg="mod">
          <ac:chgData name="Philippe Karan" userId="c2e8f618-9ffe-4e23-aa52-34539506ef1c" providerId="ADAL" clId="{F67F80F9-FE79-4C70-8533-044B5D4D7D0C}" dt="2024-11-05T21:42:58.939" v="290" actId="165"/>
          <ac:cxnSpMkLst>
            <pc:docMk/>
            <pc:sldMk cId="3279587844" sldId="365"/>
            <ac:cxnSpMk id="750" creationId="{7B081C1C-FCF4-6A34-A3D7-1794CE11A53C}"/>
          </ac:cxnSpMkLst>
        </pc:cxnChg>
        <pc:cxnChg chg="mod">
          <ac:chgData name="Philippe Karan" userId="c2e8f618-9ffe-4e23-aa52-34539506ef1c" providerId="ADAL" clId="{F67F80F9-FE79-4C70-8533-044B5D4D7D0C}" dt="2024-11-05T21:42:58.939" v="290" actId="165"/>
          <ac:cxnSpMkLst>
            <pc:docMk/>
            <pc:sldMk cId="3279587844" sldId="365"/>
            <ac:cxnSpMk id="753" creationId="{9E5FE399-D987-33FE-4D7F-7396528AF0F5}"/>
          </ac:cxnSpMkLst>
        </pc:cxnChg>
        <pc:cxnChg chg="mod">
          <ac:chgData name="Philippe Karan" userId="c2e8f618-9ffe-4e23-aa52-34539506ef1c" providerId="ADAL" clId="{F67F80F9-FE79-4C70-8533-044B5D4D7D0C}" dt="2024-11-05T21:42:58.939" v="290" actId="165"/>
          <ac:cxnSpMkLst>
            <pc:docMk/>
            <pc:sldMk cId="3279587844" sldId="365"/>
            <ac:cxnSpMk id="756" creationId="{4C75409A-E9D2-9900-2F54-9E2C17770B12}"/>
          </ac:cxnSpMkLst>
        </pc:cxnChg>
        <pc:cxnChg chg="mod">
          <ac:chgData name="Philippe Karan" userId="c2e8f618-9ffe-4e23-aa52-34539506ef1c" providerId="ADAL" clId="{F67F80F9-FE79-4C70-8533-044B5D4D7D0C}" dt="2024-11-05T21:42:58.939" v="290" actId="165"/>
          <ac:cxnSpMkLst>
            <pc:docMk/>
            <pc:sldMk cId="3279587844" sldId="365"/>
            <ac:cxnSpMk id="759" creationId="{09B31041-F923-72CF-0C31-336F10DAB7A9}"/>
          </ac:cxnSpMkLst>
        </pc:cxnChg>
        <pc:cxnChg chg="mod">
          <ac:chgData name="Philippe Karan" userId="c2e8f618-9ffe-4e23-aa52-34539506ef1c" providerId="ADAL" clId="{F67F80F9-FE79-4C70-8533-044B5D4D7D0C}" dt="2024-11-05T21:42:58.939" v="290" actId="165"/>
          <ac:cxnSpMkLst>
            <pc:docMk/>
            <pc:sldMk cId="3279587844" sldId="365"/>
            <ac:cxnSpMk id="762" creationId="{ED96E689-AF94-644A-8C68-AE95EBE2DC76}"/>
          </ac:cxnSpMkLst>
        </pc:cxnChg>
        <pc:cxnChg chg="mod">
          <ac:chgData name="Philippe Karan" userId="c2e8f618-9ffe-4e23-aa52-34539506ef1c" providerId="ADAL" clId="{F67F80F9-FE79-4C70-8533-044B5D4D7D0C}" dt="2024-11-05T21:42:58.939" v="290" actId="165"/>
          <ac:cxnSpMkLst>
            <pc:docMk/>
            <pc:sldMk cId="3279587844" sldId="365"/>
            <ac:cxnSpMk id="765" creationId="{ACE1C491-DDAE-79AF-C176-4B928AF74A70}"/>
          </ac:cxnSpMkLst>
        </pc:cxnChg>
        <pc:cxnChg chg="mod">
          <ac:chgData name="Philippe Karan" userId="c2e8f618-9ffe-4e23-aa52-34539506ef1c" providerId="ADAL" clId="{F67F80F9-FE79-4C70-8533-044B5D4D7D0C}" dt="2024-11-05T21:42:58.939" v="290" actId="165"/>
          <ac:cxnSpMkLst>
            <pc:docMk/>
            <pc:sldMk cId="3279587844" sldId="365"/>
            <ac:cxnSpMk id="768" creationId="{D6D8040A-BA20-99C0-43A8-4C890D94A46A}"/>
          </ac:cxnSpMkLst>
        </pc:cxnChg>
        <pc:cxnChg chg="mod">
          <ac:chgData name="Philippe Karan" userId="c2e8f618-9ffe-4e23-aa52-34539506ef1c" providerId="ADAL" clId="{F67F80F9-FE79-4C70-8533-044B5D4D7D0C}" dt="2024-11-05T21:42:58.939" v="290" actId="165"/>
          <ac:cxnSpMkLst>
            <pc:docMk/>
            <pc:sldMk cId="3279587844" sldId="365"/>
            <ac:cxnSpMk id="771" creationId="{C7C944EF-0160-0A9E-528A-D7AF46FF04FD}"/>
          </ac:cxnSpMkLst>
        </pc:cxnChg>
        <pc:cxnChg chg="mod">
          <ac:chgData name="Philippe Karan" userId="c2e8f618-9ffe-4e23-aa52-34539506ef1c" providerId="ADAL" clId="{F67F80F9-FE79-4C70-8533-044B5D4D7D0C}" dt="2024-11-05T21:42:58.939" v="290" actId="165"/>
          <ac:cxnSpMkLst>
            <pc:docMk/>
            <pc:sldMk cId="3279587844" sldId="365"/>
            <ac:cxnSpMk id="774" creationId="{AF6B3287-F7B1-E8E4-DD3F-A0291F4BE16B}"/>
          </ac:cxnSpMkLst>
        </pc:cxnChg>
        <pc:cxnChg chg="mod">
          <ac:chgData name="Philippe Karan" userId="c2e8f618-9ffe-4e23-aa52-34539506ef1c" providerId="ADAL" clId="{F67F80F9-FE79-4C70-8533-044B5D4D7D0C}" dt="2024-11-05T21:42:58.939" v="290" actId="165"/>
          <ac:cxnSpMkLst>
            <pc:docMk/>
            <pc:sldMk cId="3279587844" sldId="365"/>
            <ac:cxnSpMk id="777" creationId="{6A9CFD96-C9B8-E50F-101C-13FC026AD9D0}"/>
          </ac:cxnSpMkLst>
        </pc:cxnChg>
        <pc:cxnChg chg="mod">
          <ac:chgData name="Philippe Karan" userId="c2e8f618-9ffe-4e23-aa52-34539506ef1c" providerId="ADAL" clId="{F67F80F9-FE79-4C70-8533-044B5D4D7D0C}" dt="2024-11-05T21:42:58.939" v="290" actId="165"/>
          <ac:cxnSpMkLst>
            <pc:docMk/>
            <pc:sldMk cId="3279587844" sldId="365"/>
            <ac:cxnSpMk id="780" creationId="{E1B912B1-A43F-6B6B-1D65-842485531135}"/>
          </ac:cxnSpMkLst>
        </pc:cxnChg>
        <pc:cxnChg chg="mod">
          <ac:chgData name="Philippe Karan" userId="c2e8f618-9ffe-4e23-aa52-34539506ef1c" providerId="ADAL" clId="{F67F80F9-FE79-4C70-8533-044B5D4D7D0C}" dt="2024-11-05T21:42:58.939" v="290" actId="165"/>
          <ac:cxnSpMkLst>
            <pc:docMk/>
            <pc:sldMk cId="3279587844" sldId="365"/>
            <ac:cxnSpMk id="783" creationId="{8BF28021-991A-D466-7864-2F2C22BCAAB9}"/>
          </ac:cxnSpMkLst>
        </pc:cxnChg>
        <pc:cxnChg chg="mod">
          <ac:chgData name="Philippe Karan" userId="c2e8f618-9ffe-4e23-aa52-34539506ef1c" providerId="ADAL" clId="{F67F80F9-FE79-4C70-8533-044B5D4D7D0C}" dt="2024-11-05T21:42:58.939" v="290" actId="165"/>
          <ac:cxnSpMkLst>
            <pc:docMk/>
            <pc:sldMk cId="3279587844" sldId="365"/>
            <ac:cxnSpMk id="786" creationId="{05337C94-26CD-E13B-DFFB-8525654A510A}"/>
          </ac:cxnSpMkLst>
        </pc:cxnChg>
        <pc:cxnChg chg="mod">
          <ac:chgData name="Philippe Karan" userId="c2e8f618-9ffe-4e23-aa52-34539506ef1c" providerId="ADAL" clId="{F67F80F9-FE79-4C70-8533-044B5D4D7D0C}" dt="2024-11-05T21:42:58.939" v="290" actId="165"/>
          <ac:cxnSpMkLst>
            <pc:docMk/>
            <pc:sldMk cId="3279587844" sldId="365"/>
            <ac:cxnSpMk id="789" creationId="{0AAAA031-CE23-42B2-1763-8752679409D0}"/>
          </ac:cxnSpMkLst>
        </pc:cxnChg>
        <pc:cxnChg chg="mod">
          <ac:chgData name="Philippe Karan" userId="c2e8f618-9ffe-4e23-aa52-34539506ef1c" providerId="ADAL" clId="{F67F80F9-FE79-4C70-8533-044B5D4D7D0C}" dt="2024-11-05T21:42:58.939" v="290" actId="165"/>
          <ac:cxnSpMkLst>
            <pc:docMk/>
            <pc:sldMk cId="3279587844" sldId="365"/>
            <ac:cxnSpMk id="792" creationId="{858028E1-EBA2-E40D-9058-2C5627538999}"/>
          </ac:cxnSpMkLst>
        </pc:cxnChg>
        <pc:cxnChg chg="mod">
          <ac:chgData name="Philippe Karan" userId="c2e8f618-9ffe-4e23-aa52-34539506ef1c" providerId="ADAL" clId="{F67F80F9-FE79-4C70-8533-044B5D4D7D0C}" dt="2024-11-05T21:42:58.939" v="290" actId="165"/>
          <ac:cxnSpMkLst>
            <pc:docMk/>
            <pc:sldMk cId="3279587844" sldId="365"/>
            <ac:cxnSpMk id="795" creationId="{EFC953B8-0ECB-821E-BA42-ACA11AE5A335}"/>
          </ac:cxnSpMkLst>
        </pc:cxnChg>
        <pc:cxnChg chg="mod">
          <ac:chgData name="Philippe Karan" userId="c2e8f618-9ffe-4e23-aa52-34539506ef1c" providerId="ADAL" clId="{F67F80F9-FE79-4C70-8533-044B5D4D7D0C}" dt="2024-11-05T21:42:58.939" v="290" actId="165"/>
          <ac:cxnSpMkLst>
            <pc:docMk/>
            <pc:sldMk cId="3279587844" sldId="365"/>
            <ac:cxnSpMk id="798" creationId="{52D3375A-D272-C14E-EA1E-B11FD8F1380C}"/>
          </ac:cxnSpMkLst>
        </pc:cxnChg>
        <pc:cxnChg chg="add del mod">
          <ac:chgData name="Philippe Karan" userId="c2e8f618-9ffe-4e23-aa52-34539506ef1c" providerId="ADAL" clId="{F67F80F9-FE79-4C70-8533-044B5D4D7D0C}" dt="2024-11-05T21:40:58.712" v="250" actId="478"/>
          <ac:cxnSpMkLst>
            <pc:docMk/>
            <pc:sldMk cId="3279587844" sldId="365"/>
            <ac:cxnSpMk id="801" creationId="{8DEEFB43-2079-02CB-DE6A-9B2B0B8BA2D0}"/>
          </ac:cxnSpMkLst>
        </pc:cxnChg>
        <pc:cxnChg chg="add del mod">
          <ac:chgData name="Philippe Karan" userId="c2e8f618-9ffe-4e23-aa52-34539506ef1c" providerId="ADAL" clId="{F67F80F9-FE79-4C70-8533-044B5D4D7D0C}" dt="2024-11-05T21:44:42.825" v="318" actId="478"/>
          <ac:cxnSpMkLst>
            <pc:docMk/>
            <pc:sldMk cId="3279587844" sldId="365"/>
            <ac:cxnSpMk id="804" creationId="{A551C7DE-EFC0-B91F-143C-6597280FAF96}"/>
          </ac:cxnSpMkLst>
        </pc:cxnChg>
      </pc:sldChg>
      <pc:sldChg chg="addSp delSp add del mod addAnim delAnim">
        <pc:chgData name="Philippe Karan" userId="c2e8f618-9ffe-4e23-aa52-34539506ef1c" providerId="ADAL" clId="{F67F80F9-FE79-4C70-8533-044B5D4D7D0C}" dt="2024-11-07T16:14:13.891" v="4245" actId="47"/>
        <pc:sldMkLst>
          <pc:docMk/>
          <pc:sldMk cId="235797184" sldId="366"/>
        </pc:sldMkLst>
        <pc:spChg chg="add del">
          <ac:chgData name="Philippe Karan" userId="c2e8f618-9ffe-4e23-aa52-34539506ef1c" providerId="ADAL" clId="{F67F80F9-FE79-4C70-8533-044B5D4D7D0C}" dt="2024-11-06T16:27:44.799" v="992" actId="21"/>
          <ac:spMkLst>
            <pc:docMk/>
            <pc:sldMk cId="235797184" sldId="366"/>
            <ac:spMk id="673" creationId="{533C0248-88BD-9F91-3A7C-A346D9CBE01C}"/>
          </ac:spMkLst>
        </pc:spChg>
        <pc:spChg chg="add del">
          <ac:chgData name="Philippe Karan" userId="c2e8f618-9ffe-4e23-aa52-34539506ef1c" providerId="ADAL" clId="{F67F80F9-FE79-4C70-8533-044B5D4D7D0C}" dt="2024-11-06T16:27:44.799" v="992" actId="21"/>
          <ac:spMkLst>
            <pc:docMk/>
            <pc:sldMk cId="235797184" sldId="366"/>
            <ac:spMk id="723" creationId="{15701CA5-7F95-A7A4-D026-79410B0CBF5B}"/>
          </ac:spMkLst>
        </pc:spChg>
      </pc:sldChg>
      <pc:sldChg chg="addSp delSp modSp add del mod delAnim modAnim">
        <pc:chgData name="Philippe Karan" userId="c2e8f618-9ffe-4e23-aa52-34539506ef1c" providerId="ADAL" clId="{F67F80F9-FE79-4C70-8533-044B5D4D7D0C}" dt="2024-11-06T15:40:51.637" v="479" actId="47"/>
        <pc:sldMkLst>
          <pc:docMk/>
          <pc:sldMk cId="562907158" sldId="366"/>
        </pc:sldMkLst>
        <pc:spChg chg="del">
          <ac:chgData name="Philippe Karan" userId="c2e8f618-9ffe-4e23-aa52-34539506ef1c" providerId="ADAL" clId="{F67F80F9-FE79-4C70-8533-044B5D4D7D0C}" dt="2024-11-06T15:39:24.658" v="464" actId="478"/>
          <ac:spMkLst>
            <pc:docMk/>
            <pc:sldMk cId="562907158" sldId="366"/>
            <ac:spMk id="3" creationId="{599FA266-2130-1880-E326-10570D3550B8}"/>
          </ac:spMkLst>
        </pc:spChg>
        <pc:spChg chg="del">
          <ac:chgData name="Philippe Karan" userId="c2e8f618-9ffe-4e23-aa52-34539506ef1c" providerId="ADAL" clId="{F67F80F9-FE79-4C70-8533-044B5D4D7D0C}" dt="2024-11-06T15:39:24.658" v="464" actId="478"/>
          <ac:spMkLst>
            <pc:docMk/>
            <pc:sldMk cId="562907158" sldId="366"/>
            <ac:spMk id="5" creationId="{5C2B1FEF-1FF2-9ED0-A402-0AF28998005C}"/>
          </ac:spMkLst>
        </pc:spChg>
        <pc:spChg chg="del">
          <ac:chgData name="Philippe Karan" userId="c2e8f618-9ffe-4e23-aa52-34539506ef1c" providerId="ADAL" clId="{F67F80F9-FE79-4C70-8533-044B5D4D7D0C}" dt="2024-11-06T15:39:24.658" v="464" actId="478"/>
          <ac:spMkLst>
            <pc:docMk/>
            <pc:sldMk cId="562907158" sldId="366"/>
            <ac:spMk id="14" creationId="{27B4D9A6-BEF0-D9D4-058F-588AC2BA3B79}"/>
          </ac:spMkLst>
        </pc:spChg>
        <pc:spChg chg="mod">
          <ac:chgData name="Philippe Karan" userId="c2e8f618-9ffe-4e23-aa52-34539506ef1c" providerId="ADAL" clId="{F67F80F9-FE79-4C70-8533-044B5D4D7D0C}" dt="2024-11-06T15:40:14.556" v="470" actId="165"/>
          <ac:spMkLst>
            <pc:docMk/>
            <pc:sldMk cId="562907158" sldId="366"/>
            <ac:spMk id="49" creationId="{24B5F667-98EA-D540-F303-08918838CF82}"/>
          </ac:spMkLst>
        </pc:spChg>
        <pc:spChg chg="mod">
          <ac:chgData name="Philippe Karan" userId="c2e8f618-9ffe-4e23-aa52-34539506ef1c" providerId="ADAL" clId="{F67F80F9-FE79-4C70-8533-044B5D4D7D0C}" dt="2024-11-06T15:40:14.556" v="470" actId="165"/>
          <ac:spMkLst>
            <pc:docMk/>
            <pc:sldMk cId="562907158" sldId="366"/>
            <ac:spMk id="51" creationId="{7BB6A57A-0C83-A3DF-44AA-38F29281BFEC}"/>
          </ac:spMkLst>
        </pc:spChg>
        <pc:spChg chg="mod">
          <ac:chgData name="Philippe Karan" userId="c2e8f618-9ffe-4e23-aa52-34539506ef1c" providerId="ADAL" clId="{F67F80F9-FE79-4C70-8533-044B5D4D7D0C}" dt="2024-11-06T15:40:14.556" v="470" actId="165"/>
          <ac:spMkLst>
            <pc:docMk/>
            <pc:sldMk cId="562907158" sldId="366"/>
            <ac:spMk id="53" creationId="{707F5CEB-ABAB-FF83-EDFF-89D665F0B881}"/>
          </ac:spMkLst>
        </pc:spChg>
        <pc:spChg chg="mod">
          <ac:chgData name="Philippe Karan" userId="c2e8f618-9ffe-4e23-aa52-34539506ef1c" providerId="ADAL" clId="{F67F80F9-FE79-4C70-8533-044B5D4D7D0C}" dt="2024-11-06T15:40:14.556" v="470" actId="165"/>
          <ac:spMkLst>
            <pc:docMk/>
            <pc:sldMk cId="562907158" sldId="366"/>
            <ac:spMk id="55" creationId="{8D7F1CFA-4523-94D2-8EF8-8EBDAB544214}"/>
          </ac:spMkLst>
        </pc:spChg>
        <pc:spChg chg="mod">
          <ac:chgData name="Philippe Karan" userId="c2e8f618-9ffe-4e23-aa52-34539506ef1c" providerId="ADAL" clId="{F67F80F9-FE79-4C70-8533-044B5D4D7D0C}" dt="2024-11-06T15:40:14.556" v="470" actId="165"/>
          <ac:spMkLst>
            <pc:docMk/>
            <pc:sldMk cId="562907158" sldId="366"/>
            <ac:spMk id="57" creationId="{EBC73B12-0B82-3329-F178-A67403866D40}"/>
          </ac:spMkLst>
        </pc:spChg>
        <pc:spChg chg="mod">
          <ac:chgData name="Philippe Karan" userId="c2e8f618-9ffe-4e23-aa52-34539506ef1c" providerId="ADAL" clId="{F67F80F9-FE79-4C70-8533-044B5D4D7D0C}" dt="2024-11-06T15:40:14.556" v="470" actId="165"/>
          <ac:spMkLst>
            <pc:docMk/>
            <pc:sldMk cId="562907158" sldId="366"/>
            <ac:spMk id="59" creationId="{E049C2EF-20DA-DDCE-5516-15EAFC793300}"/>
          </ac:spMkLst>
        </pc:spChg>
        <pc:spChg chg="mod">
          <ac:chgData name="Philippe Karan" userId="c2e8f618-9ffe-4e23-aa52-34539506ef1c" providerId="ADAL" clId="{F67F80F9-FE79-4C70-8533-044B5D4D7D0C}" dt="2024-11-06T15:40:14.556" v="470" actId="165"/>
          <ac:spMkLst>
            <pc:docMk/>
            <pc:sldMk cId="562907158" sldId="366"/>
            <ac:spMk id="61" creationId="{65C8EE3F-35EC-838E-BEAD-79083A37BA85}"/>
          </ac:spMkLst>
        </pc:spChg>
        <pc:spChg chg="mod">
          <ac:chgData name="Philippe Karan" userId="c2e8f618-9ffe-4e23-aa52-34539506ef1c" providerId="ADAL" clId="{F67F80F9-FE79-4C70-8533-044B5D4D7D0C}" dt="2024-11-06T15:40:14.556" v="470" actId="165"/>
          <ac:spMkLst>
            <pc:docMk/>
            <pc:sldMk cId="562907158" sldId="366"/>
            <ac:spMk id="129" creationId="{0AA9C53E-0A5D-BF9F-A1F3-F01E9BC39897}"/>
          </ac:spMkLst>
        </pc:spChg>
        <pc:spChg chg="mod">
          <ac:chgData name="Philippe Karan" userId="c2e8f618-9ffe-4e23-aa52-34539506ef1c" providerId="ADAL" clId="{F67F80F9-FE79-4C70-8533-044B5D4D7D0C}" dt="2024-11-06T15:40:14.556" v="470" actId="165"/>
          <ac:spMkLst>
            <pc:docMk/>
            <pc:sldMk cId="562907158" sldId="366"/>
            <ac:spMk id="143" creationId="{1A74611A-1C09-A049-F7E4-27BB42B1E0ED}"/>
          </ac:spMkLst>
        </pc:spChg>
        <pc:spChg chg="mod">
          <ac:chgData name="Philippe Karan" userId="c2e8f618-9ffe-4e23-aa52-34539506ef1c" providerId="ADAL" clId="{F67F80F9-FE79-4C70-8533-044B5D4D7D0C}" dt="2024-11-06T15:40:14.556" v="470" actId="165"/>
          <ac:spMkLst>
            <pc:docMk/>
            <pc:sldMk cId="562907158" sldId="366"/>
            <ac:spMk id="145" creationId="{411EB446-E859-2AFF-FA5A-0BCDA3FE1261}"/>
          </ac:spMkLst>
        </pc:spChg>
        <pc:spChg chg="mod">
          <ac:chgData name="Philippe Karan" userId="c2e8f618-9ffe-4e23-aa52-34539506ef1c" providerId="ADAL" clId="{F67F80F9-FE79-4C70-8533-044B5D4D7D0C}" dt="2024-11-06T15:40:14.556" v="470" actId="165"/>
          <ac:spMkLst>
            <pc:docMk/>
            <pc:sldMk cId="562907158" sldId="366"/>
            <ac:spMk id="147" creationId="{4349541E-E467-2D4C-A101-5A2C30537AEA}"/>
          </ac:spMkLst>
        </pc:spChg>
        <pc:spChg chg="mod">
          <ac:chgData name="Philippe Karan" userId="c2e8f618-9ffe-4e23-aa52-34539506ef1c" providerId="ADAL" clId="{F67F80F9-FE79-4C70-8533-044B5D4D7D0C}" dt="2024-11-06T15:40:14.556" v="470" actId="165"/>
          <ac:spMkLst>
            <pc:docMk/>
            <pc:sldMk cId="562907158" sldId="366"/>
            <ac:spMk id="149" creationId="{BA2B1DB0-63D7-D201-E26A-4AF7553D04C1}"/>
          </ac:spMkLst>
        </pc:spChg>
        <pc:spChg chg="mod">
          <ac:chgData name="Philippe Karan" userId="c2e8f618-9ffe-4e23-aa52-34539506ef1c" providerId="ADAL" clId="{F67F80F9-FE79-4C70-8533-044B5D4D7D0C}" dt="2024-11-06T15:40:14.556" v="470" actId="165"/>
          <ac:spMkLst>
            <pc:docMk/>
            <pc:sldMk cId="562907158" sldId="366"/>
            <ac:spMk id="151" creationId="{8D3D5C5C-B1D7-049B-EE78-FA84FD2E8F75}"/>
          </ac:spMkLst>
        </pc:spChg>
        <pc:spChg chg="mod">
          <ac:chgData name="Philippe Karan" userId="c2e8f618-9ffe-4e23-aa52-34539506ef1c" providerId="ADAL" clId="{F67F80F9-FE79-4C70-8533-044B5D4D7D0C}" dt="2024-11-06T15:40:14.556" v="470" actId="165"/>
          <ac:spMkLst>
            <pc:docMk/>
            <pc:sldMk cId="562907158" sldId="366"/>
            <ac:spMk id="153" creationId="{66EBC0D4-8EF9-F5A3-E120-85639CF5CC94}"/>
          </ac:spMkLst>
        </pc:spChg>
        <pc:spChg chg="mod">
          <ac:chgData name="Philippe Karan" userId="c2e8f618-9ffe-4e23-aa52-34539506ef1c" providerId="ADAL" clId="{F67F80F9-FE79-4C70-8533-044B5D4D7D0C}" dt="2024-11-06T15:40:14.556" v="470" actId="165"/>
          <ac:spMkLst>
            <pc:docMk/>
            <pc:sldMk cId="562907158" sldId="366"/>
            <ac:spMk id="155" creationId="{EC560D01-196F-0405-CBCF-8E12E3570477}"/>
          </ac:spMkLst>
        </pc:spChg>
        <pc:spChg chg="mod">
          <ac:chgData name="Philippe Karan" userId="c2e8f618-9ffe-4e23-aa52-34539506ef1c" providerId="ADAL" clId="{F67F80F9-FE79-4C70-8533-044B5D4D7D0C}" dt="2024-11-06T15:40:14.556" v="470" actId="165"/>
          <ac:spMkLst>
            <pc:docMk/>
            <pc:sldMk cId="562907158" sldId="366"/>
            <ac:spMk id="157" creationId="{BAC5F7A8-457E-20C5-3134-23A0297DC858}"/>
          </ac:spMkLst>
        </pc:spChg>
        <pc:spChg chg="mod">
          <ac:chgData name="Philippe Karan" userId="c2e8f618-9ffe-4e23-aa52-34539506ef1c" providerId="ADAL" clId="{F67F80F9-FE79-4C70-8533-044B5D4D7D0C}" dt="2024-11-06T15:40:14.556" v="470" actId="165"/>
          <ac:spMkLst>
            <pc:docMk/>
            <pc:sldMk cId="562907158" sldId="366"/>
            <ac:spMk id="159" creationId="{C6563CCC-7760-6555-C02D-394C47A847A4}"/>
          </ac:spMkLst>
        </pc:spChg>
        <pc:spChg chg="mod">
          <ac:chgData name="Philippe Karan" userId="c2e8f618-9ffe-4e23-aa52-34539506ef1c" providerId="ADAL" clId="{F67F80F9-FE79-4C70-8533-044B5D4D7D0C}" dt="2024-11-06T15:40:14.556" v="470" actId="165"/>
          <ac:spMkLst>
            <pc:docMk/>
            <pc:sldMk cId="562907158" sldId="366"/>
            <ac:spMk id="164" creationId="{8CD88F39-D4E1-2410-B76F-218A0C69F6D6}"/>
          </ac:spMkLst>
        </pc:spChg>
        <pc:spChg chg="mod">
          <ac:chgData name="Philippe Karan" userId="c2e8f618-9ffe-4e23-aa52-34539506ef1c" providerId="ADAL" clId="{F67F80F9-FE79-4C70-8533-044B5D4D7D0C}" dt="2024-11-06T15:40:14.556" v="470" actId="165"/>
          <ac:spMkLst>
            <pc:docMk/>
            <pc:sldMk cId="562907158" sldId="366"/>
            <ac:spMk id="166" creationId="{1CACAA9A-11E1-F1EB-0080-A4976F6AEB48}"/>
          </ac:spMkLst>
        </pc:spChg>
        <pc:spChg chg="mod">
          <ac:chgData name="Philippe Karan" userId="c2e8f618-9ffe-4e23-aa52-34539506ef1c" providerId="ADAL" clId="{F67F80F9-FE79-4C70-8533-044B5D4D7D0C}" dt="2024-11-06T15:40:14.556" v="470" actId="165"/>
          <ac:spMkLst>
            <pc:docMk/>
            <pc:sldMk cId="562907158" sldId="366"/>
            <ac:spMk id="168" creationId="{9A31D537-6425-FD33-419A-74F17B5791DB}"/>
          </ac:spMkLst>
        </pc:spChg>
        <pc:spChg chg="mod">
          <ac:chgData name="Philippe Karan" userId="c2e8f618-9ffe-4e23-aa52-34539506ef1c" providerId="ADAL" clId="{F67F80F9-FE79-4C70-8533-044B5D4D7D0C}" dt="2024-11-06T15:40:14.556" v="470" actId="165"/>
          <ac:spMkLst>
            <pc:docMk/>
            <pc:sldMk cId="562907158" sldId="366"/>
            <ac:spMk id="170" creationId="{65AA98EE-A9BE-3DD3-D925-75EA78B37EDF}"/>
          </ac:spMkLst>
        </pc:spChg>
        <pc:spChg chg="mod">
          <ac:chgData name="Philippe Karan" userId="c2e8f618-9ffe-4e23-aa52-34539506ef1c" providerId="ADAL" clId="{F67F80F9-FE79-4C70-8533-044B5D4D7D0C}" dt="2024-11-06T15:40:14.556" v="470" actId="165"/>
          <ac:spMkLst>
            <pc:docMk/>
            <pc:sldMk cId="562907158" sldId="366"/>
            <ac:spMk id="172" creationId="{B1348394-C27B-8ABF-1763-EFA2EE0A15B7}"/>
          </ac:spMkLst>
        </pc:spChg>
        <pc:spChg chg="mod">
          <ac:chgData name="Philippe Karan" userId="c2e8f618-9ffe-4e23-aa52-34539506ef1c" providerId="ADAL" clId="{F67F80F9-FE79-4C70-8533-044B5D4D7D0C}" dt="2024-11-06T15:40:14.556" v="470" actId="165"/>
          <ac:spMkLst>
            <pc:docMk/>
            <pc:sldMk cId="562907158" sldId="366"/>
            <ac:spMk id="174" creationId="{A74D759C-0F4E-35A3-E6C8-26AA8C48F099}"/>
          </ac:spMkLst>
        </pc:spChg>
        <pc:spChg chg="mod">
          <ac:chgData name="Philippe Karan" userId="c2e8f618-9ffe-4e23-aa52-34539506ef1c" providerId="ADAL" clId="{F67F80F9-FE79-4C70-8533-044B5D4D7D0C}" dt="2024-11-06T15:40:14.556" v="470" actId="165"/>
          <ac:spMkLst>
            <pc:docMk/>
            <pc:sldMk cId="562907158" sldId="366"/>
            <ac:spMk id="184" creationId="{D2EE618B-832A-F2C2-4E7C-EBCC449BAB4E}"/>
          </ac:spMkLst>
        </pc:spChg>
        <pc:spChg chg="mod">
          <ac:chgData name="Philippe Karan" userId="c2e8f618-9ffe-4e23-aa52-34539506ef1c" providerId="ADAL" clId="{F67F80F9-FE79-4C70-8533-044B5D4D7D0C}" dt="2024-11-06T15:40:14.556" v="470" actId="165"/>
          <ac:spMkLst>
            <pc:docMk/>
            <pc:sldMk cId="562907158" sldId="366"/>
            <ac:spMk id="186" creationId="{4EBFAFF3-7F24-7B6E-319A-0765A595E48A}"/>
          </ac:spMkLst>
        </pc:spChg>
        <pc:spChg chg="mod">
          <ac:chgData name="Philippe Karan" userId="c2e8f618-9ffe-4e23-aa52-34539506ef1c" providerId="ADAL" clId="{F67F80F9-FE79-4C70-8533-044B5D4D7D0C}" dt="2024-11-06T15:40:14.556" v="470" actId="165"/>
          <ac:spMkLst>
            <pc:docMk/>
            <pc:sldMk cId="562907158" sldId="366"/>
            <ac:spMk id="188" creationId="{5F56A443-BDB5-7982-7D0F-2F5D9715D5F3}"/>
          </ac:spMkLst>
        </pc:spChg>
        <pc:spChg chg="mod">
          <ac:chgData name="Philippe Karan" userId="c2e8f618-9ffe-4e23-aa52-34539506ef1c" providerId="ADAL" clId="{F67F80F9-FE79-4C70-8533-044B5D4D7D0C}" dt="2024-11-06T15:40:14.556" v="470" actId="165"/>
          <ac:spMkLst>
            <pc:docMk/>
            <pc:sldMk cId="562907158" sldId="366"/>
            <ac:spMk id="190" creationId="{DAFC06F8-14A1-B841-2B8A-1CE2C9A7507E}"/>
          </ac:spMkLst>
        </pc:spChg>
        <pc:spChg chg="mod">
          <ac:chgData name="Philippe Karan" userId="c2e8f618-9ffe-4e23-aa52-34539506ef1c" providerId="ADAL" clId="{F67F80F9-FE79-4C70-8533-044B5D4D7D0C}" dt="2024-11-06T15:40:11.776" v="469" actId="165"/>
          <ac:spMkLst>
            <pc:docMk/>
            <pc:sldMk cId="562907158" sldId="366"/>
            <ac:spMk id="270" creationId="{5705958F-7BA4-A375-39B0-B23FB44D31CC}"/>
          </ac:spMkLst>
        </pc:spChg>
        <pc:spChg chg="mod">
          <ac:chgData name="Philippe Karan" userId="c2e8f618-9ffe-4e23-aa52-34539506ef1c" providerId="ADAL" clId="{F67F80F9-FE79-4C70-8533-044B5D4D7D0C}" dt="2024-11-06T15:40:11.776" v="469" actId="165"/>
          <ac:spMkLst>
            <pc:docMk/>
            <pc:sldMk cId="562907158" sldId="366"/>
            <ac:spMk id="272" creationId="{B5BF0FDC-8AF2-FFEA-B163-F0560E7CF7EE}"/>
          </ac:spMkLst>
        </pc:spChg>
        <pc:spChg chg="mod">
          <ac:chgData name="Philippe Karan" userId="c2e8f618-9ffe-4e23-aa52-34539506ef1c" providerId="ADAL" clId="{F67F80F9-FE79-4C70-8533-044B5D4D7D0C}" dt="2024-11-06T15:40:11.776" v="469" actId="165"/>
          <ac:spMkLst>
            <pc:docMk/>
            <pc:sldMk cId="562907158" sldId="366"/>
            <ac:spMk id="274" creationId="{162E55C9-EC12-DFC2-EFAC-EE340B894151}"/>
          </ac:spMkLst>
        </pc:spChg>
        <pc:spChg chg="mod">
          <ac:chgData name="Philippe Karan" userId="c2e8f618-9ffe-4e23-aa52-34539506ef1c" providerId="ADAL" clId="{F67F80F9-FE79-4C70-8533-044B5D4D7D0C}" dt="2024-11-06T15:40:11.776" v="469" actId="165"/>
          <ac:spMkLst>
            <pc:docMk/>
            <pc:sldMk cId="562907158" sldId="366"/>
            <ac:spMk id="276" creationId="{128B6189-032E-8AAB-C51D-9C47153740D8}"/>
          </ac:spMkLst>
        </pc:spChg>
        <pc:spChg chg="mod">
          <ac:chgData name="Philippe Karan" userId="c2e8f618-9ffe-4e23-aa52-34539506ef1c" providerId="ADAL" clId="{F67F80F9-FE79-4C70-8533-044B5D4D7D0C}" dt="2024-11-06T15:40:11.776" v="469" actId="165"/>
          <ac:spMkLst>
            <pc:docMk/>
            <pc:sldMk cId="562907158" sldId="366"/>
            <ac:spMk id="278" creationId="{EC2EB9E8-413A-792B-1FCC-842BAF6B5BD3}"/>
          </ac:spMkLst>
        </pc:spChg>
        <pc:spChg chg="mod">
          <ac:chgData name="Philippe Karan" userId="c2e8f618-9ffe-4e23-aa52-34539506ef1c" providerId="ADAL" clId="{F67F80F9-FE79-4C70-8533-044B5D4D7D0C}" dt="2024-11-06T15:40:11.776" v="469" actId="165"/>
          <ac:spMkLst>
            <pc:docMk/>
            <pc:sldMk cId="562907158" sldId="366"/>
            <ac:spMk id="280" creationId="{BFB65B84-81BE-4BB0-2065-00402ABEAEC5}"/>
          </ac:spMkLst>
        </pc:spChg>
        <pc:spChg chg="mod">
          <ac:chgData name="Philippe Karan" userId="c2e8f618-9ffe-4e23-aa52-34539506ef1c" providerId="ADAL" clId="{F67F80F9-FE79-4C70-8533-044B5D4D7D0C}" dt="2024-11-06T15:40:11.776" v="469" actId="165"/>
          <ac:spMkLst>
            <pc:docMk/>
            <pc:sldMk cId="562907158" sldId="366"/>
            <ac:spMk id="282" creationId="{E0D66F4E-C584-3761-D170-FF592FAFB16B}"/>
          </ac:spMkLst>
        </pc:spChg>
        <pc:spChg chg="mod">
          <ac:chgData name="Philippe Karan" userId="c2e8f618-9ffe-4e23-aa52-34539506ef1c" providerId="ADAL" clId="{F67F80F9-FE79-4C70-8533-044B5D4D7D0C}" dt="2024-11-06T15:40:11.776" v="469" actId="165"/>
          <ac:spMkLst>
            <pc:docMk/>
            <pc:sldMk cId="562907158" sldId="366"/>
            <ac:spMk id="284" creationId="{A56F8BE2-BC84-DB9C-148B-E5122506942B}"/>
          </ac:spMkLst>
        </pc:spChg>
        <pc:spChg chg="mod">
          <ac:chgData name="Philippe Karan" userId="c2e8f618-9ffe-4e23-aa52-34539506ef1c" providerId="ADAL" clId="{F67F80F9-FE79-4C70-8533-044B5D4D7D0C}" dt="2024-11-06T15:40:11.776" v="469" actId="165"/>
          <ac:spMkLst>
            <pc:docMk/>
            <pc:sldMk cId="562907158" sldId="366"/>
            <ac:spMk id="286" creationId="{DCF6D597-D709-A1A4-E2E1-FA98CDD6D179}"/>
          </ac:spMkLst>
        </pc:spChg>
        <pc:spChg chg="mod">
          <ac:chgData name="Philippe Karan" userId="c2e8f618-9ffe-4e23-aa52-34539506ef1c" providerId="ADAL" clId="{F67F80F9-FE79-4C70-8533-044B5D4D7D0C}" dt="2024-11-06T15:40:11.776" v="469" actId="165"/>
          <ac:spMkLst>
            <pc:docMk/>
            <pc:sldMk cId="562907158" sldId="366"/>
            <ac:spMk id="288" creationId="{48272DF6-C07C-CADD-EDBC-08FA244E41C7}"/>
          </ac:spMkLst>
        </pc:spChg>
        <pc:spChg chg="mod">
          <ac:chgData name="Philippe Karan" userId="c2e8f618-9ffe-4e23-aa52-34539506ef1c" providerId="ADAL" clId="{F67F80F9-FE79-4C70-8533-044B5D4D7D0C}" dt="2024-11-06T15:40:11.776" v="469" actId="165"/>
          <ac:spMkLst>
            <pc:docMk/>
            <pc:sldMk cId="562907158" sldId="366"/>
            <ac:spMk id="290" creationId="{B0BD8795-8A8D-767C-B36E-27EC7ABBB346}"/>
          </ac:spMkLst>
        </pc:spChg>
        <pc:spChg chg="mod">
          <ac:chgData name="Philippe Karan" userId="c2e8f618-9ffe-4e23-aa52-34539506ef1c" providerId="ADAL" clId="{F67F80F9-FE79-4C70-8533-044B5D4D7D0C}" dt="2024-11-06T15:40:11.776" v="469" actId="165"/>
          <ac:spMkLst>
            <pc:docMk/>
            <pc:sldMk cId="562907158" sldId="366"/>
            <ac:spMk id="292" creationId="{C19D8FEA-91E6-5FDB-7216-1C7C72AF4449}"/>
          </ac:spMkLst>
        </pc:spChg>
        <pc:spChg chg="mod">
          <ac:chgData name="Philippe Karan" userId="c2e8f618-9ffe-4e23-aa52-34539506ef1c" providerId="ADAL" clId="{F67F80F9-FE79-4C70-8533-044B5D4D7D0C}" dt="2024-11-06T15:40:11.776" v="469" actId="165"/>
          <ac:spMkLst>
            <pc:docMk/>
            <pc:sldMk cId="562907158" sldId="366"/>
            <ac:spMk id="294" creationId="{B911436F-2C7F-C897-C838-35D73B44AEA1}"/>
          </ac:spMkLst>
        </pc:spChg>
        <pc:spChg chg="mod">
          <ac:chgData name="Philippe Karan" userId="c2e8f618-9ffe-4e23-aa52-34539506ef1c" providerId="ADAL" clId="{F67F80F9-FE79-4C70-8533-044B5D4D7D0C}" dt="2024-11-06T15:40:11.776" v="469" actId="165"/>
          <ac:spMkLst>
            <pc:docMk/>
            <pc:sldMk cId="562907158" sldId="366"/>
            <ac:spMk id="296" creationId="{EE550DDD-9737-A4DA-A547-8CBFBE002C23}"/>
          </ac:spMkLst>
        </pc:spChg>
        <pc:spChg chg="mod">
          <ac:chgData name="Philippe Karan" userId="c2e8f618-9ffe-4e23-aa52-34539506ef1c" providerId="ADAL" clId="{F67F80F9-FE79-4C70-8533-044B5D4D7D0C}" dt="2024-11-06T15:40:11.776" v="469" actId="165"/>
          <ac:spMkLst>
            <pc:docMk/>
            <pc:sldMk cId="562907158" sldId="366"/>
            <ac:spMk id="298" creationId="{CA0DA1A3-2359-1800-1B50-D2B67DA2F86B}"/>
          </ac:spMkLst>
        </pc:spChg>
        <pc:spChg chg="mod">
          <ac:chgData name="Philippe Karan" userId="c2e8f618-9ffe-4e23-aa52-34539506ef1c" providerId="ADAL" clId="{F67F80F9-FE79-4C70-8533-044B5D4D7D0C}" dt="2024-11-06T15:40:11.776" v="469" actId="165"/>
          <ac:spMkLst>
            <pc:docMk/>
            <pc:sldMk cId="562907158" sldId="366"/>
            <ac:spMk id="300" creationId="{1DA2109B-F56A-ED73-80E3-CA856FEE5EFE}"/>
          </ac:spMkLst>
        </pc:spChg>
        <pc:spChg chg="mod">
          <ac:chgData name="Philippe Karan" userId="c2e8f618-9ffe-4e23-aa52-34539506ef1c" providerId="ADAL" clId="{F67F80F9-FE79-4C70-8533-044B5D4D7D0C}" dt="2024-11-06T15:40:11.776" v="469" actId="165"/>
          <ac:spMkLst>
            <pc:docMk/>
            <pc:sldMk cId="562907158" sldId="366"/>
            <ac:spMk id="302" creationId="{6CB7538C-54BD-5B71-9EE0-D93F3C9084E8}"/>
          </ac:spMkLst>
        </pc:spChg>
        <pc:spChg chg="mod">
          <ac:chgData name="Philippe Karan" userId="c2e8f618-9ffe-4e23-aa52-34539506ef1c" providerId="ADAL" clId="{F67F80F9-FE79-4C70-8533-044B5D4D7D0C}" dt="2024-11-06T15:40:11.776" v="469" actId="165"/>
          <ac:spMkLst>
            <pc:docMk/>
            <pc:sldMk cId="562907158" sldId="366"/>
            <ac:spMk id="304" creationId="{778188A4-C8E7-5B67-529E-C0FCE1ACB9DF}"/>
          </ac:spMkLst>
        </pc:spChg>
        <pc:spChg chg="mod">
          <ac:chgData name="Philippe Karan" userId="c2e8f618-9ffe-4e23-aa52-34539506ef1c" providerId="ADAL" clId="{F67F80F9-FE79-4C70-8533-044B5D4D7D0C}" dt="2024-11-06T15:40:11.776" v="469" actId="165"/>
          <ac:spMkLst>
            <pc:docMk/>
            <pc:sldMk cId="562907158" sldId="366"/>
            <ac:spMk id="306" creationId="{B54F33CD-D2E5-2771-54A5-AB02053E6E56}"/>
          </ac:spMkLst>
        </pc:spChg>
        <pc:spChg chg="mod">
          <ac:chgData name="Philippe Karan" userId="c2e8f618-9ffe-4e23-aa52-34539506ef1c" providerId="ADAL" clId="{F67F80F9-FE79-4C70-8533-044B5D4D7D0C}" dt="2024-11-06T15:40:11.776" v="469" actId="165"/>
          <ac:spMkLst>
            <pc:docMk/>
            <pc:sldMk cId="562907158" sldId="366"/>
            <ac:spMk id="308" creationId="{EB93DB06-2B5F-343C-E104-139D3BCC43DA}"/>
          </ac:spMkLst>
        </pc:spChg>
        <pc:spChg chg="mod">
          <ac:chgData name="Philippe Karan" userId="c2e8f618-9ffe-4e23-aa52-34539506ef1c" providerId="ADAL" clId="{F67F80F9-FE79-4C70-8533-044B5D4D7D0C}" dt="2024-11-06T15:40:11.776" v="469" actId="165"/>
          <ac:spMkLst>
            <pc:docMk/>
            <pc:sldMk cId="562907158" sldId="366"/>
            <ac:spMk id="310" creationId="{469104D9-A9E6-D91C-B298-03EA30AB842F}"/>
          </ac:spMkLst>
        </pc:spChg>
        <pc:spChg chg="mod">
          <ac:chgData name="Philippe Karan" userId="c2e8f618-9ffe-4e23-aa52-34539506ef1c" providerId="ADAL" clId="{F67F80F9-FE79-4C70-8533-044B5D4D7D0C}" dt="2024-11-06T15:40:11.776" v="469" actId="165"/>
          <ac:spMkLst>
            <pc:docMk/>
            <pc:sldMk cId="562907158" sldId="366"/>
            <ac:spMk id="312" creationId="{30C66717-8322-067B-55A3-BF52E5EFC8E7}"/>
          </ac:spMkLst>
        </pc:spChg>
        <pc:spChg chg="mod">
          <ac:chgData name="Philippe Karan" userId="c2e8f618-9ffe-4e23-aa52-34539506ef1c" providerId="ADAL" clId="{F67F80F9-FE79-4C70-8533-044B5D4D7D0C}" dt="2024-11-06T15:40:11.776" v="469" actId="165"/>
          <ac:spMkLst>
            <pc:docMk/>
            <pc:sldMk cId="562907158" sldId="366"/>
            <ac:spMk id="314" creationId="{4EFF6C74-076C-EF57-68EA-D9B48EA30424}"/>
          </ac:spMkLst>
        </pc:spChg>
        <pc:spChg chg="mod">
          <ac:chgData name="Philippe Karan" userId="c2e8f618-9ffe-4e23-aa52-34539506ef1c" providerId="ADAL" clId="{F67F80F9-FE79-4C70-8533-044B5D4D7D0C}" dt="2024-11-06T15:40:14.556" v="470" actId="165"/>
          <ac:spMkLst>
            <pc:docMk/>
            <pc:sldMk cId="562907158" sldId="366"/>
            <ac:spMk id="512" creationId="{BE829883-1732-8B74-2B88-9D860A868DFC}"/>
          </ac:spMkLst>
        </pc:spChg>
        <pc:spChg chg="mod">
          <ac:chgData name="Philippe Karan" userId="c2e8f618-9ffe-4e23-aa52-34539506ef1c" providerId="ADAL" clId="{F67F80F9-FE79-4C70-8533-044B5D4D7D0C}" dt="2024-11-06T15:40:14.556" v="470" actId="165"/>
          <ac:spMkLst>
            <pc:docMk/>
            <pc:sldMk cId="562907158" sldId="366"/>
            <ac:spMk id="514" creationId="{F42E95ED-25A6-E671-EF34-DC23E6BF8EF6}"/>
          </ac:spMkLst>
        </pc:spChg>
        <pc:spChg chg="mod">
          <ac:chgData name="Philippe Karan" userId="c2e8f618-9ffe-4e23-aa52-34539506ef1c" providerId="ADAL" clId="{F67F80F9-FE79-4C70-8533-044B5D4D7D0C}" dt="2024-11-06T15:40:14.556" v="470" actId="165"/>
          <ac:spMkLst>
            <pc:docMk/>
            <pc:sldMk cId="562907158" sldId="366"/>
            <ac:spMk id="555" creationId="{B0F2C7F8-90FF-9824-AAB7-FC243FCBA7AA}"/>
          </ac:spMkLst>
        </pc:spChg>
        <pc:spChg chg="mod">
          <ac:chgData name="Philippe Karan" userId="c2e8f618-9ffe-4e23-aa52-34539506ef1c" providerId="ADAL" clId="{F67F80F9-FE79-4C70-8533-044B5D4D7D0C}" dt="2024-11-06T15:40:14.556" v="470" actId="165"/>
          <ac:spMkLst>
            <pc:docMk/>
            <pc:sldMk cId="562907158" sldId="366"/>
            <ac:spMk id="557" creationId="{1D7C5F26-BD57-2F8E-9C5E-DF05D10B1E9E}"/>
          </ac:spMkLst>
        </pc:spChg>
        <pc:spChg chg="del">
          <ac:chgData name="Philippe Karan" userId="c2e8f618-9ffe-4e23-aa52-34539506ef1c" providerId="ADAL" clId="{F67F80F9-FE79-4C70-8533-044B5D4D7D0C}" dt="2024-11-06T15:39:24.658" v="464" actId="478"/>
          <ac:spMkLst>
            <pc:docMk/>
            <pc:sldMk cId="562907158" sldId="366"/>
            <ac:spMk id="559" creationId="{A79DE224-5F96-116B-A146-926D0135B453}"/>
          </ac:spMkLst>
        </pc:spChg>
        <pc:spChg chg="mod">
          <ac:chgData name="Philippe Karan" userId="c2e8f618-9ffe-4e23-aa52-34539506ef1c" providerId="ADAL" clId="{F67F80F9-FE79-4C70-8533-044B5D4D7D0C}" dt="2024-11-06T15:40:14.556" v="470" actId="165"/>
          <ac:spMkLst>
            <pc:docMk/>
            <pc:sldMk cId="562907158" sldId="366"/>
            <ac:spMk id="561" creationId="{1F544A66-A221-7367-4F58-CC35F625EA81}"/>
          </ac:spMkLst>
        </pc:spChg>
        <pc:spChg chg="mod">
          <ac:chgData name="Philippe Karan" userId="c2e8f618-9ffe-4e23-aa52-34539506ef1c" providerId="ADAL" clId="{F67F80F9-FE79-4C70-8533-044B5D4D7D0C}" dt="2024-11-06T15:40:14.556" v="470" actId="165"/>
          <ac:spMkLst>
            <pc:docMk/>
            <pc:sldMk cId="562907158" sldId="366"/>
            <ac:spMk id="568" creationId="{DB8109AC-632E-28E8-564A-B787478ABD26}"/>
          </ac:spMkLst>
        </pc:spChg>
        <pc:spChg chg="mod">
          <ac:chgData name="Philippe Karan" userId="c2e8f618-9ffe-4e23-aa52-34539506ef1c" providerId="ADAL" clId="{F67F80F9-FE79-4C70-8533-044B5D4D7D0C}" dt="2024-11-06T15:40:14.556" v="470" actId="165"/>
          <ac:spMkLst>
            <pc:docMk/>
            <pc:sldMk cId="562907158" sldId="366"/>
            <ac:spMk id="578" creationId="{F32268D7-ECE8-5995-610D-4D91F544A5A1}"/>
          </ac:spMkLst>
        </pc:spChg>
        <pc:spChg chg="mod">
          <ac:chgData name="Philippe Karan" userId="c2e8f618-9ffe-4e23-aa52-34539506ef1c" providerId="ADAL" clId="{F67F80F9-FE79-4C70-8533-044B5D4D7D0C}" dt="2024-11-06T15:40:14.556" v="470" actId="165"/>
          <ac:spMkLst>
            <pc:docMk/>
            <pc:sldMk cId="562907158" sldId="366"/>
            <ac:spMk id="580" creationId="{44E95675-3B64-BE26-B136-3CC8AC2785BC}"/>
          </ac:spMkLst>
        </pc:spChg>
        <pc:spChg chg="mod">
          <ac:chgData name="Philippe Karan" userId="c2e8f618-9ffe-4e23-aa52-34539506ef1c" providerId="ADAL" clId="{F67F80F9-FE79-4C70-8533-044B5D4D7D0C}" dt="2024-11-06T15:40:14.556" v="470" actId="165"/>
          <ac:spMkLst>
            <pc:docMk/>
            <pc:sldMk cId="562907158" sldId="366"/>
            <ac:spMk id="582" creationId="{63912917-BE4A-6571-5D3E-D458D6E35FA2}"/>
          </ac:spMkLst>
        </pc:spChg>
        <pc:spChg chg="mod">
          <ac:chgData name="Philippe Karan" userId="c2e8f618-9ffe-4e23-aa52-34539506ef1c" providerId="ADAL" clId="{F67F80F9-FE79-4C70-8533-044B5D4D7D0C}" dt="2024-11-06T15:40:14.556" v="470" actId="165"/>
          <ac:spMkLst>
            <pc:docMk/>
            <pc:sldMk cId="562907158" sldId="366"/>
            <ac:spMk id="584" creationId="{0472BD96-4589-200F-8545-3A41C573385D}"/>
          </ac:spMkLst>
        </pc:spChg>
        <pc:spChg chg="mod">
          <ac:chgData name="Philippe Karan" userId="c2e8f618-9ffe-4e23-aa52-34539506ef1c" providerId="ADAL" clId="{F67F80F9-FE79-4C70-8533-044B5D4D7D0C}" dt="2024-11-06T15:40:14.556" v="470" actId="165"/>
          <ac:spMkLst>
            <pc:docMk/>
            <pc:sldMk cId="562907158" sldId="366"/>
            <ac:spMk id="586" creationId="{73FC3201-67FA-0725-4186-65323797A813}"/>
          </ac:spMkLst>
        </pc:spChg>
        <pc:spChg chg="mod">
          <ac:chgData name="Philippe Karan" userId="c2e8f618-9ffe-4e23-aa52-34539506ef1c" providerId="ADAL" clId="{F67F80F9-FE79-4C70-8533-044B5D4D7D0C}" dt="2024-11-06T15:40:14.556" v="470" actId="165"/>
          <ac:spMkLst>
            <pc:docMk/>
            <pc:sldMk cId="562907158" sldId="366"/>
            <ac:spMk id="588" creationId="{9A72A0DE-C262-609B-1E5A-8A82A5A95CC7}"/>
          </ac:spMkLst>
        </pc:spChg>
        <pc:spChg chg="mod">
          <ac:chgData name="Philippe Karan" userId="c2e8f618-9ffe-4e23-aa52-34539506ef1c" providerId="ADAL" clId="{F67F80F9-FE79-4C70-8533-044B5D4D7D0C}" dt="2024-11-06T15:40:11.776" v="469" actId="165"/>
          <ac:spMkLst>
            <pc:docMk/>
            <pc:sldMk cId="562907158" sldId="366"/>
            <ac:spMk id="694" creationId="{D0ADD93B-CB45-49D1-775E-9BDA9A38AFD8}"/>
          </ac:spMkLst>
        </pc:spChg>
        <pc:spChg chg="mod">
          <ac:chgData name="Philippe Karan" userId="c2e8f618-9ffe-4e23-aa52-34539506ef1c" providerId="ADAL" clId="{F67F80F9-FE79-4C70-8533-044B5D4D7D0C}" dt="2024-11-06T15:40:11.776" v="469" actId="165"/>
          <ac:spMkLst>
            <pc:docMk/>
            <pc:sldMk cId="562907158" sldId="366"/>
            <ac:spMk id="697" creationId="{8E5B3B13-B80A-5927-6197-13B298182D0A}"/>
          </ac:spMkLst>
        </pc:spChg>
        <pc:spChg chg="mod">
          <ac:chgData name="Philippe Karan" userId="c2e8f618-9ffe-4e23-aa52-34539506ef1c" providerId="ADAL" clId="{F67F80F9-FE79-4C70-8533-044B5D4D7D0C}" dt="2024-11-06T15:40:11.776" v="469" actId="165"/>
          <ac:spMkLst>
            <pc:docMk/>
            <pc:sldMk cId="562907158" sldId="366"/>
            <ac:spMk id="700" creationId="{79F98312-804A-DCA1-ACF7-46B4A5456E7C}"/>
          </ac:spMkLst>
        </pc:spChg>
        <pc:spChg chg="mod">
          <ac:chgData name="Philippe Karan" userId="c2e8f618-9ffe-4e23-aa52-34539506ef1c" providerId="ADAL" clId="{F67F80F9-FE79-4C70-8533-044B5D4D7D0C}" dt="2024-11-06T15:40:11.776" v="469" actId="165"/>
          <ac:spMkLst>
            <pc:docMk/>
            <pc:sldMk cId="562907158" sldId="366"/>
            <ac:spMk id="702" creationId="{882425FF-405E-9AB3-8DC3-379EA06FCE28}"/>
          </ac:spMkLst>
        </pc:spChg>
        <pc:spChg chg="mod">
          <ac:chgData name="Philippe Karan" userId="c2e8f618-9ffe-4e23-aa52-34539506ef1c" providerId="ADAL" clId="{F67F80F9-FE79-4C70-8533-044B5D4D7D0C}" dt="2024-11-06T15:40:11.776" v="469" actId="165"/>
          <ac:spMkLst>
            <pc:docMk/>
            <pc:sldMk cId="562907158" sldId="366"/>
            <ac:spMk id="704" creationId="{FEBBFCA1-D355-822B-A49E-BEE746850211}"/>
          </ac:spMkLst>
        </pc:spChg>
        <pc:spChg chg="mod">
          <ac:chgData name="Philippe Karan" userId="c2e8f618-9ffe-4e23-aa52-34539506ef1c" providerId="ADAL" clId="{F67F80F9-FE79-4C70-8533-044B5D4D7D0C}" dt="2024-11-06T15:40:11.776" v="469" actId="165"/>
          <ac:spMkLst>
            <pc:docMk/>
            <pc:sldMk cId="562907158" sldId="366"/>
            <ac:spMk id="706" creationId="{AED01751-F9D8-A8B9-24CD-3CDB1292BA76}"/>
          </ac:spMkLst>
        </pc:spChg>
        <pc:spChg chg="mod">
          <ac:chgData name="Philippe Karan" userId="c2e8f618-9ffe-4e23-aa52-34539506ef1c" providerId="ADAL" clId="{F67F80F9-FE79-4C70-8533-044B5D4D7D0C}" dt="2024-11-06T15:40:11.776" v="469" actId="165"/>
          <ac:spMkLst>
            <pc:docMk/>
            <pc:sldMk cId="562907158" sldId="366"/>
            <ac:spMk id="709" creationId="{EF56F615-A4F1-A451-722D-6D182EB3F10F}"/>
          </ac:spMkLst>
        </pc:spChg>
        <pc:spChg chg="mod">
          <ac:chgData name="Philippe Karan" userId="c2e8f618-9ffe-4e23-aa52-34539506ef1c" providerId="ADAL" clId="{F67F80F9-FE79-4C70-8533-044B5D4D7D0C}" dt="2024-11-06T15:40:11.776" v="469" actId="165"/>
          <ac:spMkLst>
            <pc:docMk/>
            <pc:sldMk cId="562907158" sldId="366"/>
            <ac:spMk id="712" creationId="{9DC2D234-B8DB-3C3E-5AF1-2767B3A371C0}"/>
          </ac:spMkLst>
        </pc:spChg>
        <pc:spChg chg="mod">
          <ac:chgData name="Philippe Karan" userId="c2e8f618-9ffe-4e23-aa52-34539506ef1c" providerId="ADAL" clId="{F67F80F9-FE79-4C70-8533-044B5D4D7D0C}" dt="2024-11-06T15:40:11.776" v="469" actId="165"/>
          <ac:spMkLst>
            <pc:docMk/>
            <pc:sldMk cId="562907158" sldId="366"/>
            <ac:spMk id="714" creationId="{2E38EF18-F9C3-F929-AEA9-995AC706FEBC}"/>
          </ac:spMkLst>
        </pc:spChg>
        <pc:spChg chg="mod">
          <ac:chgData name="Philippe Karan" userId="c2e8f618-9ffe-4e23-aa52-34539506ef1c" providerId="ADAL" clId="{F67F80F9-FE79-4C70-8533-044B5D4D7D0C}" dt="2024-11-06T15:40:11.776" v="469" actId="165"/>
          <ac:spMkLst>
            <pc:docMk/>
            <pc:sldMk cId="562907158" sldId="366"/>
            <ac:spMk id="716" creationId="{EC3AEF6F-0259-52D1-DA21-048761F7324D}"/>
          </ac:spMkLst>
        </pc:spChg>
        <pc:spChg chg="mod">
          <ac:chgData name="Philippe Karan" userId="c2e8f618-9ffe-4e23-aa52-34539506ef1c" providerId="ADAL" clId="{F67F80F9-FE79-4C70-8533-044B5D4D7D0C}" dt="2024-11-06T15:40:11.776" v="469" actId="165"/>
          <ac:spMkLst>
            <pc:docMk/>
            <pc:sldMk cId="562907158" sldId="366"/>
            <ac:spMk id="718" creationId="{78CEED3F-EED9-57EF-47DC-306416FD3DD3}"/>
          </ac:spMkLst>
        </pc:spChg>
        <pc:spChg chg="mod">
          <ac:chgData name="Philippe Karan" userId="c2e8f618-9ffe-4e23-aa52-34539506ef1c" providerId="ADAL" clId="{F67F80F9-FE79-4C70-8533-044B5D4D7D0C}" dt="2024-11-06T15:40:11.776" v="469" actId="165"/>
          <ac:spMkLst>
            <pc:docMk/>
            <pc:sldMk cId="562907158" sldId="366"/>
            <ac:spMk id="721" creationId="{8463C53A-5A95-895C-C3E4-FC6A9ADB615C}"/>
          </ac:spMkLst>
        </pc:spChg>
        <pc:spChg chg="mod">
          <ac:chgData name="Philippe Karan" userId="c2e8f618-9ffe-4e23-aa52-34539506ef1c" providerId="ADAL" clId="{F67F80F9-FE79-4C70-8533-044B5D4D7D0C}" dt="2024-11-06T15:40:11.776" v="469" actId="165"/>
          <ac:spMkLst>
            <pc:docMk/>
            <pc:sldMk cId="562907158" sldId="366"/>
            <ac:spMk id="724" creationId="{CC571623-3EB5-6D17-81BA-2552BBD615EA}"/>
          </ac:spMkLst>
        </pc:spChg>
        <pc:spChg chg="mod">
          <ac:chgData name="Philippe Karan" userId="c2e8f618-9ffe-4e23-aa52-34539506ef1c" providerId="ADAL" clId="{F67F80F9-FE79-4C70-8533-044B5D4D7D0C}" dt="2024-11-06T15:40:11.776" v="469" actId="165"/>
          <ac:spMkLst>
            <pc:docMk/>
            <pc:sldMk cId="562907158" sldId="366"/>
            <ac:spMk id="726" creationId="{7CBC63CD-EF27-D3E3-12A4-E65377B0ADD3}"/>
          </ac:spMkLst>
        </pc:spChg>
        <pc:spChg chg="mod">
          <ac:chgData name="Philippe Karan" userId="c2e8f618-9ffe-4e23-aa52-34539506ef1c" providerId="ADAL" clId="{F67F80F9-FE79-4C70-8533-044B5D4D7D0C}" dt="2024-11-06T15:40:11.776" v="469" actId="165"/>
          <ac:spMkLst>
            <pc:docMk/>
            <pc:sldMk cId="562907158" sldId="366"/>
            <ac:spMk id="728" creationId="{E64BA975-18AA-B13C-F69F-859FCFB18A98}"/>
          </ac:spMkLst>
        </pc:spChg>
        <pc:spChg chg="mod">
          <ac:chgData name="Philippe Karan" userId="c2e8f618-9ffe-4e23-aa52-34539506ef1c" providerId="ADAL" clId="{F67F80F9-FE79-4C70-8533-044B5D4D7D0C}" dt="2024-11-06T15:40:11.776" v="469" actId="165"/>
          <ac:spMkLst>
            <pc:docMk/>
            <pc:sldMk cId="562907158" sldId="366"/>
            <ac:spMk id="800" creationId="{172736F6-7321-1E93-7351-ACCD32A8B86A}"/>
          </ac:spMkLst>
        </pc:spChg>
        <pc:spChg chg="add del mod">
          <ac:chgData name="Philippe Karan" userId="c2e8f618-9ffe-4e23-aa52-34539506ef1c" providerId="ADAL" clId="{F67F80F9-FE79-4C70-8533-044B5D4D7D0C}" dt="2024-11-06T15:40:05.219" v="467" actId="478"/>
          <ac:spMkLst>
            <pc:docMk/>
            <pc:sldMk cId="562907158" sldId="366"/>
            <ac:spMk id="803" creationId="{CB85112A-5ED9-7EB0-2BBA-947FA8B472FD}"/>
          </ac:spMkLst>
        </pc:spChg>
        <pc:grpChg chg="add del mod">
          <ac:chgData name="Philippe Karan" userId="c2e8f618-9ffe-4e23-aa52-34539506ef1c" providerId="ADAL" clId="{F67F80F9-FE79-4C70-8533-044B5D4D7D0C}" dt="2024-11-06T15:40:14.556" v="470" actId="165"/>
          <ac:grpSpMkLst>
            <pc:docMk/>
            <pc:sldMk cId="562907158" sldId="366"/>
            <ac:grpSpMk id="6" creationId="{057831B5-966F-C644-E5BD-3D8C8CE3EF87}"/>
          </ac:grpSpMkLst>
        </pc:grpChg>
        <pc:grpChg chg="del mod topLvl">
          <ac:chgData name="Philippe Karan" userId="c2e8f618-9ffe-4e23-aa52-34539506ef1c" providerId="ADAL" clId="{F67F80F9-FE79-4C70-8533-044B5D4D7D0C}" dt="2024-11-06T15:40:46.909" v="478" actId="478"/>
          <ac:grpSpMkLst>
            <pc:docMk/>
            <pc:sldMk cId="562907158" sldId="366"/>
            <ac:grpSpMk id="8" creationId="{7D8C2F9B-308C-6C9D-DEDF-E7E2D9E0BD00}"/>
          </ac:grpSpMkLst>
        </pc:grpChg>
        <pc:grpChg chg="del mod topLvl">
          <ac:chgData name="Philippe Karan" userId="c2e8f618-9ffe-4e23-aa52-34539506ef1c" providerId="ADAL" clId="{F67F80F9-FE79-4C70-8533-044B5D4D7D0C}" dt="2024-11-06T15:40:46.909" v="478" actId="478"/>
          <ac:grpSpMkLst>
            <pc:docMk/>
            <pc:sldMk cId="562907158" sldId="366"/>
            <ac:grpSpMk id="9" creationId="{23EFC60D-7864-5072-9678-103B14EE0C62}"/>
          </ac:grpSpMkLst>
        </pc:grpChg>
        <pc:grpChg chg="del mod topLvl">
          <ac:chgData name="Philippe Karan" userId="c2e8f618-9ffe-4e23-aa52-34539506ef1c" providerId="ADAL" clId="{F67F80F9-FE79-4C70-8533-044B5D4D7D0C}" dt="2024-11-06T15:40:46.909" v="478" actId="478"/>
          <ac:grpSpMkLst>
            <pc:docMk/>
            <pc:sldMk cId="562907158" sldId="366"/>
            <ac:grpSpMk id="11" creationId="{D7733FD5-0059-2DD1-061D-E511F22AA63D}"/>
          </ac:grpSpMkLst>
        </pc:grpChg>
        <pc:grpChg chg="del mod topLvl">
          <ac:chgData name="Philippe Karan" userId="c2e8f618-9ffe-4e23-aa52-34539506ef1c" providerId="ADAL" clId="{F67F80F9-FE79-4C70-8533-044B5D4D7D0C}" dt="2024-11-06T15:40:46.909" v="478" actId="478"/>
          <ac:grpSpMkLst>
            <pc:docMk/>
            <pc:sldMk cId="562907158" sldId="366"/>
            <ac:grpSpMk id="12" creationId="{ED09E392-1FC5-DDF2-0DA4-48A53C904799}"/>
          </ac:grpSpMkLst>
        </pc:grpChg>
        <pc:grpChg chg="del mod topLvl">
          <ac:chgData name="Philippe Karan" userId="c2e8f618-9ffe-4e23-aa52-34539506ef1c" providerId="ADAL" clId="{F67F80F9-FE79-4C70-8533-044B5D4D7D0C}" dt="2024-11-06T15:40:46.909" v="478" actId="478"/>
          <ac:grpSpMkLst>
            <pc:docMk/>
            <pc:sldMk cId="562907158" sldId="366"/>
            <ac:grpSpMk id="13" creationId="{E6DA9DE3-FDE2-78C8-E58C-751B34452657}"/>
          </ac:grpSpMkLst>
        </pc:grpChg>
        <pc:grpChg chg="del mod topLvl">
          <ac:chgData name="Philippe Karan" userId="c2e8f618-9ffe-4e23-aa52-34539506ef1c" providerId="ADAL" clId="{F67F80F9-FE79-4C70-8533-044B5D4D7D0C}" dt="2024-11-06T15:40:46.909" v="478" actId="478"/>
          <ac:grpSpMkLst>
            <pc:docMk/>
            <pc:sldMk cId="562907158" sldId="366"/>
            <ac:grpSpMk id="15" creationId="{E34B87DF-869D-BD28-AC64-674DE1FBECB6}"/>
          </ac:grpSpMkLst>
        </pc:grpChg>
        <pc:grpChg chg="del mod topLvl">
          <ac:chgData name="Philippe Karan" userId="c2e8f618-9ffe-4e23-aa52-34539506ef1c" providerId="ADAL" clId="{F67F80F9-FE79-4C70-8533-044B5D4D7D0C}" dt="2024-11-06T15:40:46.909" v="478" actId="478"/>
          <ac:grpSpMkLst>
            <pc:docMk/>
            <pc:sldMk cId="562907158" sldId="366"/>
            <ac:grpSpMk id="16" creationId="{7523FCF8-D7F0-E7D5-0F66-66E6868B9521}"/>
          </ac:grpSpMkLst>
        </pc:grpChg>
        <pc:grpChg chg="del mod topLvl">
          <ac:chgData name="Philippe Karan" userId="c2e8f618-9ffe-4e23-aa52-34539506ef1c" providerId="ADAL" clId="{F67F80F9-FE79-4C70-8533-044B5D4D7D0C}" dt="2024-11-06T15:40:46.909" v="478" actId="478"/>
          <ac:grpSpMkLst>
            <pc:docMk/>
            <pc:sldMk cId="562907158" sldId="366"/>
            <ac:grpSpMk id="17" creationId="{4A18A8E7-3DD2-1C1F-E3A6-33D8B0C2FD58}"/>
          </ac:grpSpMkLst>
        </pc:grpChg>
        <pc:grpChg chg="del mod topLvl">
          <ac:chgData name="Philippe Karan" userId="c2e8f618-9ffe-4e23-aa52-34539506ef1c" providerId="ADAL" clId="{F67F80F9-FE79-4C70-8533-044B5D4D7D0C}" dt="2024-11-06T15:40:46.909" v="478" actId="478"/>
          <ac:grpSpMkLst>
            <pc:docMk/>
            <pc:sldMk cId="562907158" sldId="366"/>
            <ac:grpSpMk id="18" creationId="{7D16642C-4393-0F19-397E-6039AC29DFB9}"/>
          </ac:grpSpMkLst>
        </pc:grpChg>
        <pc:grpChg chg="del mod topLvl">
          <ac:chgData name="Philippe Karan" userId="c2e8f618-9ffe-4e23-aa52-34539506ef1c" providerId="ADAL" clId="{F67F80F9-FE79-4C70-8533-044B5D4D7D0C}" dt="2024-11-06T15:40:46.909" v="478" actId="478"/>
          <ac:grpSpMkLst>
            <pc:docMk/>
            <pc:sldMk cId="562907158" sldId="366"/>
            <ac:grpSpMk id="19" creationId="{D2BE89AC-ADBA-ADE2-B01F-9D6BD92B45BD}"/>
          </ac:grpSpMkLst>
        </pc:grpChg>
        <pc:grpChg chg="del mod topLvl">
          <ac:chgData name="Philippe Karan" userId="c2e8f618-9ffe-4e23-aa52-34539506ef1c" providerId="ADAL" clId="{F67F80F9-FE79-4C70-8533-044B5D4D7D0C}" dt="2024-11-06T15:40:46.909" v="478" actId="478"/>
          <ac:grpSpMkLst>
            <pc:docMk/>
            <pc:sldMk cId="562907158" sldId="366"/>
            <ac:grpSpMk id="20" creationId="{1FA2F2EC-5056-DFB2-FF84-172D56D8EDB9}"/>
          </ac:grpSpMkLst>
        </pc:grpChg>
        <pc:grpChg chg="del mod topLvl">
          <ac:chgData name="Philippe Karan" userId="c2e8f618-9ffe-4e23-aa52-34539506ef1c" providerId="ADAL" clId="{F67F80F9-FE79-4C70-8533-044B5D4D7D0C}" dt="2024-11-06T15:40:46.909" v="478" actId="478"/>
          <ac:grpSpMkLst>
            <pc:docMk/>
            <pc:sldMk cId="562907158" sldId="366"/>
            <ac:grpSpMk id="21" creationId="{912DF54A-7FE3-FF32-3469-E9E6312E0C2C}"/>
          </ac:grpSpMkLst>
        </pc:grpChg>
        <pc:grpChg chg="del mod topLvl">
          <ac:chgData name="Philippe Karan" userId="c2e8f618-9ffe-4e23-aa52-34539506ef1c" providerId="ADAL" clId="{F67F80F9-FE79-4C70-8533-044B5D4D7D0C}" dt="2024-11-06T15:40:46.909" v="478" actId="478"/>
          <ac:grpSpMkLst>
            <pc:docMk/>
            <pc:sldMk cId="562907158" sldId="366"/>
            <ac:grpSpMk id="22" creationId="{A2C675C3-288B-C02E-0AEF-7E5A6B43E0F4}"/>
          </ac:grpSpMkLst>
        </pc:grpChg>
        <pc:grpChg chg="del mod topLvl">
          <ac:chgData name="Philippe Karan" userId="c2e8f618-9ffe-4e23-aa52-34539506ef1c" providerId="ADAL" clId="{F67F80F9-FE79-4C70-8533-044B5D4D7D0C}" dt="2024-11-06T15:40:16.651" v="471" actId="478"/>
          <ac:grpSpMkLst>
            <pc:docMk/>
            <pc:sldMk cId="562907158" sldId="366"/>
            <ac:grpSpMk id="23" creationId="{6C057B1B-DCFA-0666-B9BE-3E5A80F01042}"/>
          </ac:grpSpMkLst>
        </pc:grpChg>
        <pc:grpChg chg="del mod topLvl">
          <ac:chgData name="Philippe Karan" userId="c2e8f618-9ffe-4e23-aa52-34539506ef1c" providerId="ADAL" clId="{F67F80F9-FE79-4C70-8533-044B5D4D7D0C}" dt="2024-11-06T15:40:16.651" v="471" actId="478"/>
          <ac:grpSpMkLst>
            <pc:docMk/>
            <pc:sldMk cId="562907158" sldId="366"/>
            <ac:grpSpMk id="24" creationId="{213A265C-D54F-DAC4-7595-30A17B44239B}"/>
          </ac:grpSpMkLst>
        </pc:grpChg>
        <pc:grpChg chg="del mod topLvl">
          <ac:chgData name="Philippe Karan" userId="c2e8f618-9ffe-4e23-aa52-34539506ef1c" providerId="ADAL" clId="{F67F80F9-FE79-4C70-8533-044B5D4D7D0C}" dt="2024-11-06T15:40:16.651" v="471" actId="478"/>
          <ac:grpSpMkLst>
            <pc:docMk/>
            <pc:sldMk cId="562907158" sldId="366"/>
            <ac:grpSpMk id="25" creationId="{A6E50F95-CF62-BC7B-E61C-BDA008FA18D2}"/>
          </ac:grpSpMkLst>
        </pc:grpChg>
        <pc:grpChg chg="del mod topLvl">
          <ac:chgData name="Philippe Karan" userId="c2e8f618-9ffe-4e23-aa52-34539506ef1c" providerId="ADAL" clId="{F67F80F9-FE79-4C70-8533-044B5D4D7D0C}" dt="2024-11-06T15:40:16.651" v="471" actId="478"/>
          <ac:grpSpMkLst>
            <pc:docMk/>
            <pc:sldMk cId="562907158" sldId="366"/>
            <ac:grpSpMk id="26" creationId="{52AE7C0F-827A-5976-B0DE-31A441D3DA70}"/>
          </ac:grpSpMkLst>
        </pc:grpChg>
        <pc:grpChg chg="del mod topLvl">
          <ac:chgData name="Philippe Karan" userId="c2e8f618-9ffe-4e23-aa52-34539506ef1c" providerId="ADAL" clId="{F67F80F9-FE79-4C70-8533-044B5D4D7D0C}" dt="2024-11-06T15:40:16.651" v="471" actId="478"/>
          <ac:grpSpMkLst>
            <pc:docMk/>
            <pc:sldMk cId="562907158" sldId="366"/>
            <ac:grpSpMk id="27" creationId="{ECFD7408-A157-685F-C422-B872A81ABDDF}"/>
          </ac:grpSpMkLst>
        </pc:grpChg>
        <pc:grpChg chg="del mod topLvl">
          <ac:chgData name="Philippe Karan" userId="c2e8f618-9ffe-4e23-aa52-34539506ef1c" providerId="ADAL" clId="{F67F80F9-FE79-4C70-8533-044B5D4D7D0C}" dt="2024-11-06T15:40:16.651" v="471" actId="478"/>
          <ac:grpSpMkLst>
            <pc:docMk/>
            <pc:sldMk cId="562907158" sldId="366"/>
            <ac:grpSpMk id="28" creationId="{2827930A-5D12-DED3-E976-3D60C7A24214}"/>
          </ac:grpSpMkLst>
        </pc:grpChg>
        <pc:grpChg chg="del mod topLvl">
          <ac:chgData name="Philippe Karan" userId="c2e8f618-9ffe-4e23-aa52-34539506ef1c" providerId="ADAL" clId="{F67F80F9-FE79-4C70-8533-044B5D4D7D0C}" dt="2024-11-06T15:40:16.651" v="471" actId="478"/>
          <ac:grpSpMkLst>
            <pc:docMk/>
            <pc:sldMk cId="562907158" sldId="366"/>
            <ac:grpSpMk id="29" creationId="{ECF69EEE-A88D-5F0F-BA68-3FCE370F75D5}"/>
          </ac:grpSpMkLst>
        </pc:grpChg>
        <pc:grpChg chg="del mod topLvl">
          <ac:chgData name="Philippe Karan" userId="c2e8f618-9ffe-4e23-aa52-34539506ef1c" providerId="ADAL" clId="{F67F80F9-FE79-4C70-8533-044B5D4D7D0C}" dt="2024-11-06T15:40:16.651" v="471" actId="478"/>
          <ac:grpSpMkLst>
            <pc:docMk/>
            <pc:sldMk cId="562907158" sldId="366"/>
            <ac:grpSpMk id="30" creationId="{F4F73170-D538-6758-D53C-1AA53D38932A}"/>
          </ac:grpSpMkLst>
        </pc:grpChg>
        <pc:grpChg chg="del mod topLvl">
          <ac:chgData name="Philippe Karan" userId="c2e8f618-9ffe-4e23-aa52-34539506ef1c" providerId="ADAL" clId="{F67F80F9-FE79-4C70-8533-044B5D4D7D0C}" dt="2024-11-06T15:40:16.651" v="471" actId="478"/>
          <ac:grpSpMkLst>
            <pc:docMk/>
            <pc:sldMk cId="562907158" sldId="366"/>
            <ac:grpSpMk id="31" creationId="{3953DE8E-0A67-4084-F148-EF414E5D094E}"/>
          </ac:grpSpMkLst>
        </pc:grpChg>
        <pc:grpChg chg="del mod topLvl">
          <ac:chgData name="Philippe Karan" userId="c2e8f618-9ffe-4e23-aa52-34539506ef1c" providerId="ADAL" clId="{F67F80F9-FE79-4C70-8533-044B5D4D7D0C}" dt="2024-11-06T15:40:16.651" v="471" actId="478"/>
          <ac:grpSpMkLst>
            <pc:docMk/>
            <pc:sldMk cId="562907158" sldId="366"/>
            <ac:grpSpMk id="32" creationId="{6584C0BB-6EE0-91BA-1D51-F161916ABD0F}"/>
          </ac:grpSpMkLst>
        </pc:grpChg>
        <pc:grpChg chg="del mod topLvl">
          <ac:chgData name="Philippe Karan" userId="c2e8f618-9ffe-4e23-aa52-34539506ef1c" providerId="ADAL" clId="{F67F80F9-FE79-4C70-8533-044B5D4D7D0C}" dt="2024-11-06T15:40:16.651" v="471" actId="478"/>
          <ac:grpSpMkLst>
            <pc:docMk/>
            <pc:sldMk cId="562907158" sldId="366"/>
            <ac:grpSpMk id="33" creationId="{EC7D510E-4D52-DC57-012B-44AF3BAF4133}"/>
          </ac:grpSpMkLst>
        </pc:grpChg>
        <pc:grpChg chg="del mod topLvl">
          <ac:chgData name="Philippe Karan" userId="c2e8f618-9ffe-4e23-aa52-34539506ef1c" providerId="ADAL" clId="{F67F80F9-FE79-4C70-8533-044B5D4D7D0C}" dt="2024-11-06T15:40:16.651" v="471" actId="478"/>
          <ac:grpSpMkLst>
            <pc:docMk/>
            <pc:sldMk cId="562907158" sldId="366"/>
            <ac:grpSpMk id="34" creationId="{C1143592-AAFB-5536-CA5F-BC9F5B38045B}"/>
          </ac:grpSpMkLst>
        </pc:grpChg>
        <pc:grpChg chg="del mod topLvl">
          <ac:chgData name="Philippe Karan" userId="c2e8f618-9ffe-4e23-aa52-34539506ef1c" providerId="ADAL" clId="{F67F80F9-FE79-4C70-8533-044B5D4D7D0C}" dt="2024-11-06T15:40:16.651" v="471" actId="478"/>
          <ac:grpSpMkLst>
            <pc:docMk/>
            <pc:sldMk cId="562907158" sldId="366"/>
            <ac:grpSpMk id="35" creationId="{FFDA7B0F-1454-44D3-2186-C407C55D7B96}"/>
          </ac:grpSpMkLst>
        </pc:grpChg>
        <pc:grpChg chg="del mod topLvl">
          <ac:chgData name="Philippe Karan" userId="c2e8f618-9ffe-4e23-aa52-34539506ef1c" providerId="ADAL" clId="{F67F80F9-FE79-4C70-8533-044B5D4D7D0C}" dt="2024-11-06T15:40:18.420" v="472" actId="478"/>
          <ac:grpSpMkLst>
            <pc:docMk/>
            <pc:sldMk cId="562907158" sldId="366"/>
            <ac:grpSpMk id="36" creationId="{D24CABDB-A5D1-4548-1000-EEF6CF07FF9B}"/>
          </ac:grpSpMkLst>
        </pc:grpChg>
        <pc:grpChg chg="del mod topLvl">
          <ac:chgData name="Philippe Karan" userId="c2e8f618-9ffe-4e23-aa52-34539506ef1c" providerId="ADAL" clId="{F67F80F9-FE79-4C70-8533-044B5D4D7D0C}" dt="2024-11-06T15:40:18.420" v="472" actId="478"/>
          <ac:grpSpMkLst>
            <pc:docMk/>
            <pc:sldMk cId="562907158" sldId="366"/>
            <ac:grpSpMk id="37" creationId="{B904B2F4-CBDD-7282-959E-B3138C1A9CA4}"/>
          </ac:grpSpMkLst>
        </pc:grpChg>
        <pc:grpChg chg="del mod topLvl">
          <ac:chgData name="Philippe Karan" userId="c2e8f618-9ffe-4e23-aa52-34539506ef1c" providerId="ADAL" clId="{F67F80F9-FE79-4C70-8533-044B5D4D7D0C}" dt="2024-11-06T15:40:18.420" v="472" actId="478"/>
          <ac:grpSpMkLst>
            <pc:docMk/>
            <pc:sldMk cId="562907158" sldId="366"/>
            <ac:grpSpMk id="38" creationId="{CA685866-31BA-43BE-5FCE-3DCB87947D45}"/>
          </ac:grpSpMkLst>
        </pc:grpChg>
        <pc:grpChg chg="del mod topLvl">
          <ac:chgData name="Philippe Karan" userId="c2e8f618-9ffe-4e23-aa52-34539506ef1c" providerId="ADAL" clId="{F67F80F9-FE79-4C70-8533-044B5D4D7D0C}" dt="2024-11-06T15:40:18.420" v="472" actId="478"/>
          <ac:grpSpMkLst>
            <pc:docMk/>
            <pc:sldMk cId="562907158" sldId="366"/>
            <ac:grpSpMk id="39" creationId="{69BC9E29-7353-FF5E-2122-850D77A83D00}"/>
          </ac:grpSpMkLst>
        </pc:grpChg>
        <pc:grpChg chg="del mod topLvl">
          <ac:chgData name="Philippe Karan" userId="c2e8f618-9ffe-4e23-aa52-34539506ef1c" providerId="ADAL" clId="{F67F80F9-FE79-4C70-8533-044B5D4D7D0C}" dt="2024-11-06T15:40:18.420" v="472" actId="478"/>
          <ac:grpSpMkLst>
            <pc:docMk/>
            <pc:sldMk cId="562907158" sldId="366"/>
            <ac:grpSpMk id="40" creationId="{2E3A7F8F-A1B3-AB8E-EE6C-3C84B2D069BC}"/>
          </ac:grpSpMkLst>
        </pc:grpChg>
        <pc:grpChg chg="del mod topLvl">
          <ac:chgData name="Philippe Karan" userId="c2e8f618-9ffe-4e23-aa52-34539506ef1c" providerId="ADAL" clId="{F67F80F9-FE79-4C70-8533-044B5D4D7D0C}" dt="2024-11-06T15:40:18.420" v="472" actId="478"/>
          <ac:grpSpMkLst>
            <pc:docMk/>
            <pc:sldMk cId="562907158" sldId="366"/>
            <ac:grpSpMk id="41" creationId="{0FE446BF-C9F2-F7B8-6ADC-772A11BBF73A}"/>
          </ac:grpSpMkLst>
        </pc:grpChg>
        <pc:grpChg chg="del mod topLvl">
          <ac:chgData name="Philippe Karan" userId="c2e8f618-9ffe-4e23-aa52-34539506ef1c" providerId="ADAL" clId="{F67F80F9-FE79-4C70-8533-044B5D4D7D0C}" dt="2024-11-06T15:40:18.420" v="472" actId="478"/>
          <ac:grpSpMkLst>
            <pc:docMk/>
            <pc:sldMk cId="562907158" sldId="366"/>
            <ac:grpSpMk id="42" creationId="{339A3F68-B966-0DA4-ADEA-E03DFA285B21}"/>
          </ac:grpSpMkLst>
        </pc:grpChg>
        <pc:grpChg chg="del mod topLvl">
          <ac:chgData name="Philippe Karan" userId="c2e8f618-9ffe-4e23-aa52-34539506ef1c" providerId="ADAL" clId="{F67F80F9-FE79-4C70-8533-044B5D4D7D0C}" dt="2024-11-06T15:40:18.420" v="472" actId="478"/>
          <ac:grpSpMkLst>
            <pc:docMk/>
            <pc:sldMk cId="562907158" sldId="366"/>
            <ac:grpSpMk id="43" creationId="{29DC567A-DDC4-9E3A-984C-3D316FD66568}"/>
          </ac:grpSpMkLst>
        </pc:grpChg>
        <pc:grpChg chg="del mod topLvl">
          <ac:chgData name="Philippe Karan" userId="c2e8f618-9ffe-4e23-aa52-34539506ef1c" providerId="ADAL" clId="{F67F80F9-FE79-4C70-8533-044B5D4D7D0C}" dt="2024-11-06T15:40:18.420" v="472" actId="478"/>
          <ac:grpSpMkLst>
            <pc:docMk/>
            <pc:sldMk cId="562907158" sldId="366"/>
            <ac:grpSpMk id="44" creationId="{FC387573-9E1C-55DB-C123-1B2A643FBF98}"/>
          </ac:grpSpMkLst>
        </pc:grpChg>
        <pc:grpChg chg="del mod topLvl">
          <ac:chgData name="Philippe Karan" userId="c2e8f618-9ffe-4e23-aa52-34539506ef1c" providerId="ADAL" clId="{F67F80F9-FE79-4C70-8533-044B5D4D7D0C}" dt="2024-11-06T15:40:18.420" v="472" actId="478"/>
          <ac:grpSpMkLst>
            <pc:docMk/>
            <pc:sldMk cId="562907158" sldId="366"/>
            <ac:grpSpMk id="45" creationId="{317F1F4D-7867-A0E4-EE55-ED548DDD6E1F}"/>
          </ac:grpSpMkLst>
        </pc:grpChg>
        <pc:grpChg chg="del mod topLvl">
          <ac:chgData name="Philippe Karan" userId="c2e8f618-9ffe-4e23-aa52-34539506ef1c" providerId="ADAL" clId="{F67F80F9-FE79-4C70-8533-044B5D4D7D0C}" dt="2024-11-06T15:40:18.420" v="472" actId="478"/>
          <ac:grpSpMkLst>
            <pc:docMk/>
            <pc:sldMk cId="562907158" sldId="366"/>
            <ac:grpSpMk id="46" creationId="{F5B209DE-3B0D-4AC3-63A1-10A7671B3E99}"/>
          </ac:grpSpMkLst>
        </pc:grpChg>
        <pc:grpChg chg="del mod topLvl">
          <ac:chgData name="Philippe Karan" userId="c2e8f618-9ffe-4e23-aa52-34539506ef1c" providerId="ADAL" clId="{F67F80F9-FE79-4C70-8533-044B5D4D7D0C}" dt="2024-11-06T15:40:18.420" v="472" actId="478"/>
          <ac:grpSpMkLst>
            <pc:docMk/>
            <pc:sldMk cId="562907158" sldId="366"/>
            <ac:grpSpMk id="47" creationId="{FAAD5A54-882F-A810-17FA-E7DB8F55A0CD}"/>
          </ac:grpSpMkLst>
        </pc:grpChg>
        <pc:grpChg chg="del mod topLvl">
          <ac:chgData name="Philippe Karan" userId="c2e8f618-9ffe-4e23-aa52-34539506ef1c" providerId="ADAL" clId="{F67F80F9-FE79-4C70-8533-044B5D4D7D0C}" dt="2024-11-06T15:40:18.420" v="472" actId="478"/>
          <ac:grpSpMkLst>
            <pc:docMk/>
            <pc:sldMk cId="562907158" sldId="366"/>
            <ac:grpSpMk id="48" creationId="{E3069FFC-10C4-A63B-1398-96B1F3BB36E3}"/>
          </ac:grpSpMkLst>
        </pc:grpChg>
        <pc:grpChg chg="add del mod">
          <ac:chgData name="Philippe Karan" userId="c2e8f618-9ffe-4e23-aa52-34539506ef1c" providerId="ADAL" clId="{F67F80F9-FE79-4C70-8533-044B5D4D7D0C}" dt="2024-11-06T15:40:11.776" v="469" actId="165"/>
          <ac:grpSpMkLst>
            <pc:docMk/>
            <pc:sldMk cId="562907158" sldId="366"/>
            <ac:grpSpMk id="590" creationId="{33DD2A8B-BFE0-954C-AD36-B7A82CFB84E3}"/>
          </ac:grpSpMkLst>
        </pc:grpChg>
        <pc:grpChg chg="del mod topLvl">
          <ac:chgData name="Philippe Karan" userId="c2e8f618-9ffe-4e23-aa52-34539506ef1c" providerId="ADAL" clId="{F67F80F9-FE79-4C70-8533-044B5D4D7D0C}" dt="2024-11-06T15:40:23.971" v="475" actId="478"/>
          <ac:grpSpMkLst>
            <pc:docMk/>
            <pc:sldMk cId="562907158" sldId="366"/>
            <ac:grpSpMk id="591" creationId="{6099BE1B-BEC6-3C34-08D7-D4EFE099B38B}"/>
          </ac:grpSpMkLst>
        </pc:grpChg>
        <pc:grpChg chg="del mod topLvl">
          <ac:chgData name="Philippe Karan" userId="c2e8f618-9ffe-4e23-aa52-34539506ef1c" providerId="ADAL" clId="{F67F80F9-FE79-4C70-8533-044B5D4D7D0C}" dt="2024-11-06T15:40:23.971" v="475" actId="478"/>
          <ac:grpSpMkLst>
            <pc:docMk/>
            <pc:sldMk cId="562907158" sldId="366"/>
            <ac:grpSpMk id="592" creationId="{CDB61225-981E-D3E4-5297-FBC9CAD4AB90}"/>
          </ac:grpSpMkLst>
        </pc:grpChg>
        <pc:grpChg chg="del mod topLvl">
          <ac:chgData name="Philippe Karan" userId="c2e8f618-9ffe-4e23-aa52-34539506ef1c" providerId="ADAL" clId="{F67F80F9-FE79-4C70-8533-044B5D4D7D0C}" dt="2024-11-06T15:40:23.971" v="475" actId="478"/>
          <ac:grpSpMkLst>
            <pc:docMk/>
            <pc:sldMk cId="562907158" sldId="366"/>
            <ac:grpSpMk id="595" creationId="{C2CAF599-A06A-87E3-1151-70B2AA97131F}"/>
          </ac:grpSpMkLst>
        </pc:grpChg>
        <pc:grpChg chg="del mod topLvl">
          <ac:chgData name="Philippe Karan" userId="c2e8f618-9ffe-4e23-aa52-34539506ef1c" providerId="ADAL" clId="{F67F80F9-FE79-4C70-8533-044B5D4D7D0C}" dt="2024-11-06T15:40:23.971" v="475" actId="478"/>
          <ac:grpSpMkLst>
            <pc:docMk/>
            <pc:sldMk cId="562907158" sldId="366"/>
            <ac:grpSpMk id="596" creationId="{01152E0A-AFDD-ACDA-7F4A-698EFB96A250}"/>
          </ac:grpSpMkLst>
        </pc:grpChg>
        <pc:grpChg chg="del mod topLvl">
          <ac:chgData name="Philippe Karan" userId="c2e8f618-9ffe-4e23-aa52-34539506ef1c" providerId="ADAL" clId="{F67F80F9-FE79-4C70-8533-044B5D4D7D0C}" dt="2024-11-06T15:40:23.971" v="475" actId="478"/>
          <ac:grpSpMkLst>
            <pc:docMk/>
            <pc:sldMk cId="562907158" sldId="366"/>
            <ac:grpSpMk id="597" creationId="{116790D4-FF81-F97C-33E6-927424484962}"/>
          </ac:grpSpMkLst>
        </pc:grpChg>
        <pc:grpChg chg="del mod topLvl">
          <ac:chgData name="Philippe Karan" userId="c2e8f618-9ffe-4e23-aa52-34539506ef1c" providerId="ADAL" clId="{F67F80F9-FE79-4C70-8533-044B5D4D7D0C}" dt="2024-11-06T15:40:23.971" v="475" actId="478"/>
          <ac:grpSpMkLst>
            <pc:docMk/>
            <pc:sldMk cId="562907158" sldId="366"/>
            <ac:grpSpMk id="599" creationId="{F6174FB6-3562-111F-4B9B-AF1F4BCDF7A4}"/>
          </ac:grpSpMkLst>
        </pc:grpChg>
        <pc:grpChg chg="del mod topLvl">
          <ac:chgData name="Philippe Karan" userId="c2e8f618-9ffe-4e23-aa52-34539506ef1c" providerId="ADAL" clId="{F67F80F9-FE79-4C70-8533-044B5D4D7D0C}" dt="2024-11-06T15:40:23.971" v="475" actId="478"/>
          <ac:grpSpMkLst>
            <pc:docMk/>
            <pc:sldMk cId="562907158" sldId="366"/>
            <ac:grpSpMk id="601" creationId="{F1AE7363-352E-DAC8-0509-C2132B2109BE}"/>
          </ac:grpSpMkLst>
        </pc:grpChg>
        <pc:grpChg chg="del mod topLvl">
          <ac:chgData name="Philippe Karan" userId="c2e8f618-9ffe-4e23-aa52-34539506ef1c" providerId="ADAL" clId="{F67F80F9-FE79-4C70-8533-044B5D4D7D0C}" dt="2024-11-06T15:40:23.971" v="475" actId="478"/>
          <ac:grpSpMkLst>
            <pc:docMk/>
            <pc:sldMk cId="562907158" sldId="366"/>
            <ac:grpSpMk id="602" creationId="{4D07C8F0-5EB1-E3BE-7305-5A8781A99929}"/>
          </ac:grpSpMkLst>
        </pc:grpChg>
        <pc:grpChg chg="del mod topLvl">
          <ac:chgData name="Philippe Karan" userId="c2e8f618-9ffe-4e23-aa52-34539506ef1c" providerId="ADAL" clId="{F67F80F9-FE79-4C70-8533-044B5D4D7D0C}" dt="2024-11-06T15:40:23.971" v="475" actId="478"/>
          <ac:grpSpMkLst>
            <pc:docMk/>
            <pc:sldMk cId="562907158" sldId="366"/>
            <ac:grpSpMk id="603" creationId="{6857C30F-34FF-3935-01B0-0EBBD9E1541E}"/>
          </ac:grpSpMkLst>
        </pc:grpChg>
        <pc:grpChg chg="del mod topLvl">
          <ac:chgData name="Philippe Karan" userId="c2e8f618-9ffe-4e23-aa52-34539506ef1c" providerId="ADAL" clId="{F67F80F9-FE79-4C70-8533-044B5D4D7D0C}" dt="2024-11-06T15:40:23.971" v="475" actId="478"/>
          <ac:grpSpMkLst>
            <pc:docMk/>
            <pc:sldMk cId="562907158" sldId="366"/>
            <ac:grpSpMk id="604" creationId="{25A11EC1-ED84-1607-8DE3-6D25487A060C}"/>
          </ac:grpSpMkLst>
        </pc:grpChg>
        <pc:grpChg chg="del mod topLvl">
          <ac:chgData name="Philippe Karan" userId="c2e8f618-9ffe-4e23-aa52-34539506ef1c" providerId="ADAL" clId="{F67F80F9-FE79-4C70-8533-044B5D4D7D0C}" dt="2024-11-06T15:40:23.971" v="475" actId="478"/>
          <ac:grpSpMkLst>
            <pc:docMk/>
            <pc:sldMk cId="562907158" sldId="366"/>
            <ac:grpSpMk id="605" creationId="{F8CC9BB0-6A54-BB93-3059-EFEF425DDD18}"/>
          </ac:grpSpMkLst>
        </pc:grpChg>
        <pc:grpChg chg="del mod topLvl">
          <ac:chgData name="Philippe Karan" userId="c2e8f618-9ffe-4e23-aa52-34539506ef1c" providerId="ADAL" clId="{F67F80F9-FE79-4C70-8533-044B5D4D7D0C}" dt="2024-11-06T15:40:23.971" v="475" actId="478"/>
          <ac:grpSpMkLst>
            <pc:docMk/>
            <pc:sldMk cId="562907158" sldId="366"/>
            <ac:grpSpMk id="606" creationId="{792DEC41-17B1-F6A8-2413-5149C5D34127}"/>
          </ac:grpSpMkLst>
        </pc:grpChg>
        <pc:grpChg chg="del mod topLvl">
          <ac:chgData name="Philippe Karan" userId="c2e8f618-9ffe-4e23-aa52-34539506ef1c" providerId="ADAL" clId="{F67F80F9-FE79-4C70-8533-044B5D4D7D0C}" dt="2024-11-06T15:40:20.587" v="473" actId="478"/>
          <ac:grpSpMkLst>
            <pc:docMk/>
            <pc:sldMk cId="562907158" sldId="366"/>
            <ac:grpSpMk id="607" creationId="{67F69031-9E0E-5C6D-C2D4-819A2BFE6AAB}"/>
          </ac:grpSpMkLst>
        </pc:grpChg>
        <pc:grpChg chg="del mod topLvl">
          <ac:chgData name="Philippe Karan" userId="c2e8f618-9ffe-4e23-aa52-34539506ef1c" providerId="ADAL" clId="{F67F80F9-FE79-4C70-8533-044B5D4D7D0C}" dt="2024-11-06T15:40:20.587" v="473" actId="478"/>
          <ac:grpSpMkLst>
            <pc:docMk/>
            <pc:sldMk cId="562907158" sldId="366"/>
            <ac:grpSpMk id="608" creationId="{12929472-CEDF-CD70-C3CA-E2DAC71841CC}"/>
          </ac:grpSpMkLst>
        </pc:grpChg>
        <pc:grpChg chg="del mod topLvl">
          <ac:chgData name="Philippe Karan" userId="c2e8f618-9ffe-4e23-aa52-34539506ef1c" providerId="ADAL" clId="{F67F80F9-FE79-4C70-8533-044B5D4D7D0C}" dt="2024-11-06T15:40:22.355" v="474" actId="478"/>
          <ac:grpSpMkLst>
            <pc:docMk/>
            <pc:sldMk cId="562907158" sldId="366"/>
            <ac:grpSpMk id="609" creationId="{40DDE779-0AF1-B844-C92D-DD086174729F}"/>
          </ac:grpSpMkLst>
        </pc:grpChg>
        <pc:grpChg chg="del mod topLvl">
          <ac:chgData name="Philippe Karan" userId="c2e8f618-9ffe-4e23-aa52-34539506ef1c" providerId="ADAL" clId="{F67F80F9-FE79-4C70-8533-044B5D4D7D0C}" dt="2024-11-06T15:40:22.355" v="474" actId="478"/>
          <ac:grpSpMkLst>
            <pc:docMk/>
            <pc:sldMk cId="562907158" sldId="366"/>
            <ac:grpSpMk id="610" creationId="{8171409F-7F53-BC6D-610E-F7609F65E7B9}"/>
          </ac:grpSpMkLst>
        </pc:grpChg>
        <pc:grpChg chg="del mod topLvl">
          <ac:chgData name="Philippe Karan" userId="c2e8f618-9ffe-4e23-aa52-34539506ef1c" providerId="ADAL" clId="{F67F80F9-FE79-4C70-8533-044B5D4D7D0C}" dt="2024-11-06T15:40:20.587" v="473" actId="478"/>
          <ac:grpSpMkLst>
            <pc:docMk/>
            <pc:sldMk cId="562907158" sldId="366"/>
            <ac:grpSpMk id="611" creationId="{0A202554-95EB-9FDF-8620-AD86F2863D2F}"/>
          </ac:grpSpMkLst>
        </pc:grpChg>
        <pc:grpChg chg="del mod topLvl">
          <ac:chgData name="Philippe Karan" userId="c2e8f618-9ffe-4e23-aa52-34539506ef1c" providerId="ADAL" clId="{F67F80F9-FE79-4C70-8533-044B5D4D7D0C}" dt="2024-11-06T15:40:20.587" v="473" actId="478"/>
          <ac:grpSpMkLst>
            <pc:docMk/>
            <pc:sldMk cId="562907158" sldId="366"/>
            <ac:grpSpMk id="612" creationId="{DCA6A0C9-C65F-EE67-4AB6-BA07C613310A}"/>
          </ac:grpSpMkLst>
        </pc:grpChg>
        <pc:grpChg chg="del mod topLvl">
          <ac:chgData name="Philippe Karan" userId="c2e8f618-9ffe-4e23-aa52-34539506ef1c" providerId="ADAL" clId="{F67F80F9-FE79-4C70-8533-044B5D4D7D0C}" dt="2024-11-06T15:40:20.587" v="473" actId="478"/>
          <ac:grpSpMkLst>
            <pc:docMk/>
            <pc:sldMk cId="562907158" sldId="366"/>
            <ac:grpSpMk id="613" creationId="{E343507D-042E-3064-B9F6-238AFBA9BFF4}"/>
          </ac:grpSpMkLst>
        </pc:grpChg>
        <pc:grpChg chg="del mod topLvl">
          <ac:chgData name="Philippe Karan" userId="c2e8f618-9ffe-4e23-aa52-34539506ef1c" providerId="ADAL" clId="{F67F80F9-FE79-4C70-8533-044B5D4D7D0C}" dt="2024-11-06T15:40:20.587" v="473" actId="478"/>
          <ac:grpSpMkLst>
            <pc:docMk/>
            <pc:sldMk cId="562907158" sldId="366"/>
            <ac:grpSpMk id="614" creationId="{78078E32-7837-1CE8-E50D-DD77E1AD455E}"/>
          </ac:grpSpMkLst>
        </pc:grpChg>
        <pc:grpChg chg="del mod topLvl">
          <ac:chgData name="Philippe Karan" userId="c2e8f618-9ffe-4e23-aa52-34539506ef1c" providerId="ADAL" clId="{F67F80F9-FE79-4C70-8533-044B5D4D7D0C}" dt="2024-11-06T15:40:20.587" v="473" actId="478"/>
          <ac:grpSpMkLst>
            <pc:docMk/>
            <pc:sldMk cId="562907158" sldId="366"/>
            <ac:grpSpMk id="615" creationId="{71528E8C-85C1-194B-AE80-B86DB83CF04F}"/>
          </ac:grpSpMkLst>
        </pc:grpChg>
        <pc:grpChg chg="del mod topLvl">
          <ac:chgData name="Philippe Karan" userId="c2e8f618-9ffe-4e23-aa52-34539506ef1c" providerId="ADAL" clId="{F67F80F9-FE79-4C70-8533-044B5D4D7D0C}" dt="2024-11-06T15:40:20.587" v="473" actId="478"/>
          <ac:grpSpMkLst>
            <pc:docMk/>
            <pc:sldMk cId="562907158" sldId="366"/>
            <ac:grpSpMk id="616" creationId="{53B29635-71D0-9FCA-F4BA-AFEEA4196ABF}"/>
          </ac:grpSpMkLst>
        </pc:grpChg>
        <pc:grpChg chg="del mod topLvl">
          <ac:chgData name="Philippe Karan" userId="c2e8f618-9ffe-4e23-aa52-34539506ef1c" providerId="ADAL" clId="{F67F80F9-FE79-4C70-8533-044B5D4D7D0C}" dt="2024-11-06T15:40:20.587" v="473" actId="478"/>
          <ac:grpSpMkLst>
            <pc:docMk/>
            <pc:sldMk cId="562907158" sldId="366"/>
            <ac:grpSpMk id="617" creationId="{C72E6DF6-8D1E-4626-781A-9807731689BF}"/>
          </ac:grpSpMkLst>
        </pc:grpChg>
        <pc:grpChg chg="del mod topLvl">
          <ac:chgData name="Philippe Karan" userId="c2e8f618-9ffe-4e23-aa52-34539506ef1c" providerId="ADAL" clId="{F67F80F9-FE79-4C70-8533-044B5D4D7D0C}" dt="2024-11-06T15:40:20.587" v="473" actId="478"/>
          <ac:grpSpMkLst>
            <pc:docMk/>
            <pc:sldMk cId="562907158" sldId="366"/>
            <ac:grpSpMk id="618" creationId="{A4C07C8D-F51D-D790-AEE9-05CE9ACB3AA0}"/>
          </ac:grpSpMkLst>
        </pc:grpChg>
        <pc:grpChg chg="del mod topLvl">
          <ac:chgData name="Philippe Karan" userId="c2e8f618-9ffe-4e23-aa52-34539506ef1c" providerId="ADAL" clId="{F67F80F9-FE79-4C70-8533-044B5D4D7D0C}" dt="2024-11-06T15:40:46.909" v="478" actId="478"/>
          <ac:grpSpMkLst>
            <pc:docMk/>
            <pc:sldMk cId="562907158" sldId="366"/>
            <ac:grpSpMk id="619" creationId="{7323A66F-BEDD-F1A5-3B33-A77DF4F7E6BA}"/>
          </ac:grpSpMkLst>
        </pc:grpChg>
        <pc:grpChg chg="del mod topLvl">
          <ac:chgData name="Philippe Karan" userId="c2e8f618-9ffe-4e23-aa52-34539506ef1c" providerId="ADAL" clId="{F67F80F9-FE79-4C70-8533-044B5D4D7D0C}" dt="2024-11-06T15:40:46.909" v="478" actId="478"/>
          <ac:grpSpMkLst>
            <pc:docMk/>
            <pc:sldMk cId="562907158" sldId="366"/>
            <ac:grpSpMk id="620" creationId="{ABF5BFD8-D0F6-BE7D-3968-856C0B5F6522}"/>
          </ac:grpSpMkLst>
        </pc:grpChg>
        <pc:grpChg chg="del mod topLvl">
          <ac:chgData name="Philippe Karan" userId="c2e8f618-9ffe-4e23-aa52-34539506ef1c" providerId="ADAL" clId="{F67F80F9-FE79-4C70-8533-044B5D4D7D0C}" dt="2024-11-06T15:40:46.909" v="478" actId="478"/>
          <ac:grpSpMkLst>
            <pc:docMk/>
            <pc:sldMk cId="562907158" sldId="366"/>
            <ac:grpSpMk id="621" creationId="{AD8DAEF0-2475-E8E9-CF94-AF4665C7EA23}"/>
          </ac:grpSpMkLst>
        </pc:grpChg>
        <pc:grpChg chg="del mod topLvl">
          <ac:chgData name="Philippe Karan" userId="c2e8f618-9ffe-4e23-aa52-34539506ef1c" providerId="ADAL" clId="{F67F80F9-FE79-4C70-8533-044B5D4D7D0C}" dt="2024-11-06T15:40:46.909" v="478" actId="478"/>
          <ac:grpSpMkLst>
            <pc:docMk/>
            <pc:sldMk cId="562907158" sldId="366"/>
            <ac:grpSpMk id="622" creationId="{8855F5A3-A1E1-C892-82D9-AE59B8053724}"/>
          </ac:grpSpMkLst>
        </pc:grpChg>
        <pc:grpChg chg="del mod topLvl">
          <ac:chgData name="Philippe Karan" userId="c2e8f618-9ffe-4e23-aa52-34539506ef1c" providerId="ADAL" clId="{F67F80F9-FE79-4C70-8533-044B5D4D7D0C}" dt="2024-11-06T15:40:46.909" v="478" actId="478"/>
          <ac:grpSpMkLst>
            <pc:docMk/>
            <pc:sldMk cId="562907158" sldId="366"/>
            <ac:grpSpMk id="623" creationId="{FB202CDA-0A7E-6A49-F7EC-13CB9514D263}"/>
          </ac:grpSpMkLst>
        </pc:grpChg>
        <pc:grpChg chg="del mod topLvl">
          <ac:chgData name="Philippe Karan" userId="c2e8f618-9ffe-4e23-aa52-34539506ef1c" providerId="ADAL" clId="{F67F80F9-FE79-4C70-8533-044B5D4D7D0C}" dt="2024-11-06T15:40:46.909" v="478" actId="478"/>
          <ac:grpSpMkLst>
            <pc:docMk/>
            <pc:sldMk cId="562907158" sldId="366"/>
            <ac:grpSpMk id="624" creationId="{E3112632-AA01-7626-4B11-84973795EA3D}"/>
          </ac:grpSpMkLst>
        </pc:grpChg>
        <pc:grpChg chg="del mod topLvl">
          <ac:chgData name="Philippe Karan" userId="c2e8f618-9ffe-4e23-aa52-34539506ef1c" providerId="ADAL" clId="{F67F80F9-FE79-4C70-8533-044B5D4D7D0C}" dt="2024-11-06T15:40:46.909" v="478" actId="478"/>
          <ac:grpSpMkLst>
            <pc:docMk/>
            <pc:sldMk cId="562907158" sldId="366"/>
            <ac:grpSpMk id="625" creationId="{483DA812-A611-C30B-BB15-D9801082B763}"/>
          </ac:grpSpMkLst>
        </pc:grpChg>
        <pc:grpChg chg="del mod topLvl">
          <ac:chgData name="Philippe Karan" userId="c2e8f618-9ffe-4e23-aa52-34539506ef1c" providerId="ADAL" clId="{F67F80F9-FE79-4C70-8533-044B5D4D7D0C}" dt="2024-11-06T15:40:46.909" v="478" actId="478"/>
          <ac:grpSpMkLst>
            <pc:docMk/>
            <pc:sldMk cId="562907158" sldId="366"/>
            <ac:grpSpMk id="626" creationId="{085274D9-D046-E34A-61C2-3BD39ADA7494}"/>
          </ac:grpSpMkLst>
        </pc:grpChg>
        <pc:grpChg chg="del mod topLvl">
          <ac:chgData name="Philippe Karan" userId="c2e8f618-9ffe-4e23-aa52-34539506ef1c" providerId="ADAL" clId="{F67F80F9-FE79-4C70-8533-044B5D4D7D0C}" dt="2024-11-06T15:40:46.909" v="478" actId="478"/>
          <ac:grpSpMkLst>
            <pc:docMk/>
            <pc:sldMk cId="562907158" sldId="366"/>
            <ac:grpSpMk id="628" creationId="{1264954F-004C-3C5E-52A9-3BCA0DDDE750}"/>
          </ac:grpSpMkLst>
        </pc:grpChg>
        <pc:grpChg chg="del mod topLvl">
          <ac:chgData name="Philippe Karan" userId="c2e8f618-9ffe-4e23-aa52-34539506ef1c" providerId="ADAL" clId="{F67F80F9-FE79-4C70-8533-044B5D4D7D0C}" dt="2024-11-06T15:40:46.909" v="478" actId="478"/>
          <ac:grpSpMkLst>
            <pc:docMk/>
            <pc:sldMk cId="562907158" sldId="366"/>
            <ac:grpSpMk id="688" creationId="{203E5729-2212-7B37-7E44-837AAA15F549}"/>
          </ac:grpSpMkLst>
        </pc:grpChg>
        <pc:grpChg chg="del mod topLvl">
          <ac:chgData name="Philippe Karan" userId="c2e8f618-9ffe-4e23-aa52-34539506ef1c" providerId="ADAL" clId="{F67F80F9-FE79-4C70-8533-044B5D4D7D0C}" dt="2024-11-06T15:40:46.909" v="478" actId="478"/>
          <ac:grpSpMkLst>
            <pc:docMk/>
            <pc:sldMk cId="562907158" sldId="366"/>
            <ac:grpSpMk id="689" creationId="{BE7A729F-CF97-3F54-DAE2-F57A654B7A62}"/>
          </ac:grpSpMkLst>
        </pc:grpChg>
        <pc:grpChg chg="del mod topLvl">
          <ac:chgData name="Philippe Karan" userId="c2e8f618-9ffe-4e23-aa52-34539506ef1c" providerId="ADAL" clId="{F67F80F9-FE79-4C70-8533-044B5D4D7D0C}" dt="2024-11-06T15:40:46.909" v="478" actId="478"/>
          <ac:grpSpMkLst>
            <pc:docMk/>
            <pc:sldMk cId="562907158" sldId="366"/>
            <ac:grpSpMk id="690" creationId="{0C73A703-856D-5758-45DE-C5BC7A3771D4}"/>
          </ac:grpSpMkLst>
        </pc:grpChg>
        <pc:grpChg chg="del mod topLvl">
          <ac:chgData name="Philippe Karan" userId="c2e8f618-9ffe-4e23-aa52-34539506ef1c" providerId="ADAL" clId="{F67F80F9-FE79-4C70-8533-044B5D4D7D0C}" dt="2024-11-06T15:40:46.909" v="478" actId="478"/>
          <ac:grpSpMkLst>
            <pc:docMk/>
            <pc:sldMk cId="562907158" sldId="366"/>
            <ac:grpSpMk id="691" creationId="{AA998D04-F288-DA9A-303F-BFD8654DCB66}"/>
          </ac:grpSpMkLst>
        </pc:grpChg>
        <pc:grpChg chg="del mod topLvl">
          <ac:chgData name="Philippe Karan" userId="c2e8f618-9ffe-4e23-aa52-34539506ef1c" providerId="ADAL" clId="{F67F80F9-FE79-4C70-8533-044B5D4D7D0C}" dt="2024-11-06T15:40:23.971" v="475" actId="478"/>
          <ac:grpSpMkLst>
            <pc:docMk/>
            <pc:sldMk cId="562907158" sldId="366"/>
            <ac:grpSpMk id="692" creationId="{D129974B-D25F-EA3A-8DBB-7F3E18F8E155}"/>
          </ac:grpSpMkLst>
        </pc:grpChg>
        <pc:grpChg chg="del mod topLvl">
          <ac:chgData name="Philippe Karan" userId="c2e8f618-9ffe-4e23-aa52-34539506ef1c" providerId="ADAL" clId="{F67F80F9-FE79-4C70-8533-044B5D4D7D0C}" dt="2024-11-06T15:40:22.355" v="474" actId="478"/>
          <ac:grpSpMkLst>
            <pc:docMk/>
            <pc:sldMk cId="562907158" sldId="366"/>
            <ac:grpSpMk id="693" creationId="{40695464-B52B-916B-AEA6-7ECF3929C60A}"/>
          </ac:grpSpMkLst>
        </pc:grpChg>
        <pc:grpChg chg="del">
          <ac:chgData name="Philippe Karan" userId="c2e8f618-9ffe-4e23-aa52-34539506ef1c" providerId="ADAL" clId="{F67F80F9-FE79-4C70-8533-044B5D4D7D0C}" dt="2024-11-06T15:39:24.658" v="464" actId="478"/>
          <ac:grpSpMkLst>
            <pc:docMk/>
            <pc:sldMk cId="562907158" sldId="366"/>
            <ac:grpSpMk id="805" creationId="{A3DB3C1E-EBBF-A474-4FB8-64C84099EED5}"/>
          </ac:grpSpMkLst>
        </pc:grpChg>
        <pc:grpChg chg="del">
          <ac:chgData name="Philippe Karan" userId="c2e8f618-9ffe-4e23-aa52-34539506ef1c" providerId="ADAL" clId="{F67F80F9-FE79-4C70-8533-044B5D4D7D0C}" dt="2024-11-06T15:39:24.658" v="464" actId="478"/>
          <ac:grpSpMkLst>
            <pc:docMk/>
            <pc:sldMk cId="562907158" sldId="366"/>
            <ac:grpSpMk id="806" creationId="{C08BE315-074E-61D4-7783-3EFE676693FC}"/>
          </ac:grpSpMkLst>
        </pc:grpChg>
        <pc:picChg chg="del">
          <ac:chgData name="Philippe Karan" userId="c2e8f618-9ffe-4e23-aa52-34539506ef1c" providerId="ADAL" clId="{F67F80F9-FE79-4C70-8533-044B5D4D7D0C}" dt="2024-11-06T15:39:24.658" v="464" actId="478"/>
          <ac:picMkLst>
            <pc:docMk/>
            <pc:sldMk cId="562907158" sldId="366"/>
            <ac:picMk id="63" creationId="{B8825829-6EE5-DB9F-14AA-6166CE9FE20F}"/>
          </ac:picMkLst>
        </pc:picChg>
        <pc:cxnChg chg="del">
          <ac:chgData name="Philippe Karan" userId="c2e8f618-9ffe-4e23-aa52-34539506ef1c" providerId="ADAL" clId="{F67F80F9-FE79-4C70-8533-044B5D4D7D0C}" dt="2024-11-06T15:39:24.658" v="464" actId="478"/>
          <ac:cxnSpMkLst>
            <pc:docMk/>
            <pc:sldMk cId="562907158" sldId="366"/>
            <ac:cxnSpMk id="7" creationId="{0B276B26-53A7-816F-BB92-A4F0C0135A16}"/>
          </ac:cxnSpMkLst>
        </pc:cxnChg>
        <pc:cxnChg chg="del">
          <ac:chgData name="Philippe Karan" userId="c2e8f618-9ffe-4e23-aa52-34539506ef1c" providerId="ADAL" clId="{F67F80F9-FE79-4C70-8533-044B5D4D7D0C}" dt="2024-11-06T15:39:24.658" v="464" actId="478"/>
          <ac:cxnSpMkLst>
            <pc:docMk/>
            <pc:sldMk cId="562907158" sldId="366"/>
            <ac:cxnSpMk id="10" creationId="{83997BB7-4EF9-6367-B2AF-8DD872408975}"/>
          </ac:cxnSpMkLst>
        </pc:cxnChg>
        <pc:cxnChg chg="mod">
          <ac:chgData name="Philippe Karan" userId="c2e8f618-9ffe-4e23-aa52-34539506ef1c" providerId="ADAL" clId="{F67F80F9-FE79-4C70-8533-044B5D4D7D0C}" dt="2024-11-06T15:40:14.556" v="470" actId="165"/>
          <ac:cxnSpMkLst>
            <pc:docMk/>
            <pc:sldMk cId="562907158" sldId="366"/>
            <ac:cxnSpMk id="50" creationId="{198E5C25-5D2D-BC6B-AEBD-483C6A02DCF5}"/>
          </ac:cxnSpMkLst>
        </pc:cxnChg>
        <pc:cxnChg chg="mod">
          <ac:chgData name="Philippe Karan" userId="c2e8f618-9ffe-4e23-aa52-34539506ef1c" providerId="ADAL" clId="{F67F80F9-FE79-4C70-8533-044B5D4D7D0C}" dt="2024-11-06T15:40:14.556" v="470" actId="165"/>
          <ac:cxnSpMkLst>
            <pc:docMk/>
            <pc:sldMk cId="562907158" sldId="366"/>
            <ac:cxnSpMk id="52" creationId="{CD294897-A36A-B37B-9DD4-3E19B734D0A3}"/>
          </ac:cxnSpMkLst>
        </pc:cxnChg>
        <pc:cxnChg chg="mod">
          <ac:chgData name="Philippe Karan" userId="c2e8f618-9ffe-4e23-aa52-34539506ef1c" providerId="ADAL" clId="{F67F80F9-FE79-4C70-8533-044B5D4D7D0C}" dt="2024-11-06T15:40:14.556" v="470" actId="165"/>
          <ac:cxnSpMkLst>
            <pc:docMk/>
            <pc:sldMk cId="562907158" sldId="366"/>
            <ac:cxnSpMk id="54" creationId="{BCC0F120-7EF4-BDC0-3767-BDEA37199E44}"/>
          </ac:cxnSpMkLst>
        </pc:cxnChg>
        <pc:cxnChg chg="mod">
          <ac:chgData name="Philippe Karan" userId="c2e8f618-9ffe-4e23-aa52-34539506ef1c" providerId="ADAL" clId="{F67F80F9-FE79-4C70-8533-044B5D4D7D0C}" dt="2024-11-06T15:40:14.556" v="470" actId="165"/>
          <ac:cxnSpMkLst>
            <pc:docMk/>
            <pc:sldMk cId="562907158" sldId="366"/>
            <ac:cxnSpMk id="56" creationId="{768BC3AA-5FEC-6B6B-364E-397D99524803}"/>
          </ac:cxnSpMkLst>
        </pc:cxnChg>
        <pc:cxnChg chg="mod">
          <ac:chgData name="Philippe Karan" userId="c2e8f618-9ffe-4e23-aa52-34539506ef1c" providerId="ADAL" clId="{F67F80F9-FE79-4C70-8533-044B5D4D7D0C}" dt="2024-11-06T15:40:14.556" v="470" actId="165"/>
          <ac:cxnSpMkLst>
            <pc:docMk/>
            <pc:sldMk cId="562907158" sldId="366"/>
            <ac:cxnSpMk id="58" creationId="{9548DB36-18D5-74EE-7820-237147A4B0B3}"/>
          </ac:cxnSpMkLst>
        </pc:cxnChg>
        <pc:cxnChg chg="mod">
          <ac:chgData name="Philippe Karan" userId="c2e8f618-9ffe-4e23-aa52-34539506ef1c" providerId="ADAL" clId="{F67F80F9-FE79-4C70-8533-044B5D4D7D0C}" dt="2024-11-06T15:40:14.556" v="470" actId="165"/>
          <ac:cxnSpMkLst>
            <pc:docMk/>
            <pc:sldMk cId="562907158" sldId="366"/>
            <ac:cxnSpMk id="60" creationId="{DAE50553-D41E-6BF7-6A52-E00DC4590567}"/>
          </ac:cxnSpMkLst>
        </pc:cxnChg>
        <pc:cxnChg chg="mod">
          <ac:chgData name="Philippe Karan" userId="c2e8f618-9ffe-4e23-aa52-34539506ef1c" providerId="ADAL" clId="{F67F80F9-FE79-4C70-8533-044B5D4D7D0C}" dt="2024-11-06T15:40:14.556" v="470" actId="165"/>
          <ac:cxnSpMkLst>
            <pc:docMk/>
            <pc:sldMk cId="562907158" sldId="366"/>
            <ac:cxnSpMk id="62" creationId="{A7543D13-1167-697B-577F-4312355A6063}"/>
          </ac:cxnSpMkLst>
        </pc:cxnChg>
        <pc:cxnChg chg="mod">
          <ac:chgData name="Philippe Karan" userId="c2e8f618-9ffe-4e23-aa52-34539506ef1c" providerId="ADAL" clId="{F67F80F9-FE79-4C70-8533-044B5D4D7D0C}" dt="2024-11-06T15:40:14.556" v="470" actId="165"/>
          <ac:cxnSpMkLst>
            <pc:docMk/>
            <pc:sldMk cId="562907158" sldId="366"/>
            <ac:cxnSpMk id="128" creationId="{DA235185-16B1-5E1F-5EB4-D95D7972BE0D}"/>
          </ac:cxnSpMkLst>
        </pc:cxnChg>
        <pc:cxnChg chg="mod">
          <ac:chgData name="Philippe Karan" userId="c2e8f618-9ffe-4e23-aa52-34539506ef1c" providerId="ADAL" clId="{F67F80F9-FE79-4C70-8533-044B5D4D7D0C}" dt="2024-11-06T15:40:14.556" v="470" actId="165"/>
          <ac:cxnSpMkLst>
            <pc:docMk/>
            <pc:sldMk cId="562907158" sldId="366"/>
            <ac:cxnSpMk id="130" creationId="{43E78784-FEA9-0D69-C097-C81D261A74F4}"/>
          </ac:cxnSpMkLst>
        </pc:cxnChg>
        <pc:cxnChg chg="mod">
          <ac:chgData name="Philippe Karan" userId="c2e8f618-9ffe-4e23-aa52-34539506ef1c" providerId="ADAL" clId="{F67F80F9-FE79-4C70-8533-044B5D4D7D0C}" dt="2024-11-06T15:40:14.556" v="470" actId="165"/>
          <ac:cxnSpMkLst>
            <pc:docMk/>
            <pc:sldMk cId="562907158" sldId="366"/>
            <ac:cxnSpMk id="144" creationId="{D74A69F2-C2C8-EC4B-FFFD-C0E470372FD4}"/>
          </ac:cxnSpMkLst>
        </pc:cxnChg>
        <pc:cxnChg chg="mod">
          <ac:chgData name="Philippe Karan" userId="c2e8f618-9ffe-4e23-aa52-34539506ef1c" providerId="ADAL" clId="{F67F80F9-FE79-4C70-8533-044B5D4D7D0C}" dt="2024-11-06T15:40:14.556" v="470" actId="165"/>
          <ac:cxnSpMkLst>
            <pc:docMk/>
            <pc:sldMk cId="562907158" sldId="366"/>
            <ac:cxnSpMk id="146" creationId="{061E9D68-95F2-2A16-D864-45B6173DE353}"/>
          </ac:cxnSpMkLst>
        </pc:cxnChg>
        <pc:cxnChg chg="mod">
          <ac:chgData name="Philippe Karan" userId="c2e8f618-9ffe-4e23-aa52-34539506ef1c" providerId="ADAL" clId="{F67F80F9-FE79-4C70-8533-044B5D4D7D0C}" dt="2024-11-06T15:40:14.556" v="470" actId="165"/>
          <ac:cxnSpMkLst>
            <pc:docMk/>
            <pc:sldMk cId="562907158" sldId="366"/>
            <ac:cxnSpMk id="148" creationId="{9B6D906E-A7E9-01DD-7FF0-2334122DAE9E}"/>
          </ac:cxnSpMkLst>
        </pc:cxnChg>
        <pc:cxnChg chg="mod">
          <ac:chgData name="Philippe Karan" userId="c2e8f618-9ffe-4e23-aa52-34539506ef1c" providerId="ADAL" clId="{F67F80F9-FE79-4C70-8533-044B5D4D7D0C}" dt="2024-11-06T15:40:14.556" v="470" actId="165"/>
          <ac:cxnSpMkLst>
            <pc:docMk/>
            <pc:sldMk cId="562907158" sldId="366"/>
            <ac:cxnSpMk id="150" creationId="{1ADC83E7-1AFE-D1CE-DF83-F88897EE1985}"/>
          </ac:cxnSpMkLst>
        </pc:cxnChg>
        <pc:cxnChg chg="mod">
          <ac:chgData name="Philippe Karan" userId="c2e8f618-9ffe-4e23-aa52-34539506ef1c" providerId="ADAL" clId="{F67F80F9-FE79-4C70-8533-044B5D4D7D0C}" dt="2024-11-06T15:40:14.556" v="470" actId="165"/>
          <ac:cxnSpMkLst>
            <pc:docMk/>
            <pc:sldMk cId="562907158" sldId="366"/>
            <ac:cxnSpMk id="152" creationId="{EDD0AC92-64AD-0DCC-D931-6DEA29C9DEBF}"/>
          </ac:cxnSpMkLst>
        </pc:cxnChg>
        <pc:cxnChg chg="mod">
          <ac:chgData name="Philippe Karan" userId="c2e8f618-9ffe-4e23-aa52-34539506ef1c" providerId="ADAL" clId="{F67F80F9-FE79-4C70-8533-044B5D4D7D0C}" dt="2024-11-06T15:40:14.556" v="470" actId="165"/>
          <ac:cxnSpMkLst>
            <pc:docMk/>
            <pc:sldMk cId="562907158" sldId="366"/>
            <ac:cxnSpMk id="154" creationId="{C052D601-6677-13F2-5846-F6BA27B20451}"/>
          </ac:cxnSpMkLst>
        </pc:cxnChg>
        <pc:cxnChg chg="mod">
          <ac:chgData name="Philippe Karan" userId="c2e8f618-9ffe-4e23-aa52-34539506ef1c" providerId="ADAL" clId="{F67F80F9-FE79-4C70-8533-044B5D4D7D0C}" dt="2024-11-06T15:40:14.556" v="470" actId="165"/>
          <ac:cxnSpMkLst>
            <pc:docMk/>
            <pc:sldMk cId="562907158" sldId="366"/>
            <ac:cxnSpMk id="156" creationId="{CD32D314-30A7-BADB-56D0-C5DA16B87B7D}"/>
          </ac:cxnSpMkLst>
        </pc:cxnChg>
        <pc:cxnChg chg="mod">
          <ac:chgData name="Philippe Karan" userId="c2e8f618-9ffe-4e23-aa52-34539506ef1c" providerId="ADAL" clId="{F67F80F9-FE79-4C70-8533-044B5D4D7D0C}" dt="2024-11-06T15:40:14.556" v="470" actId="165"/>
          <ac:cxnSpMkLst>
            <pc:docMk/>
            <pc:sldMk cId="562907158" sldId="366"/>
            <ac:cxnSpMk id="158" creationId="{F1F1D3BC-5186-A23B-9A5A-9FEB051B59D5}"/>
          </ac:cxnSpMkLst>
        </pc:cxnChg>
        <pc:cxnChg chg="mod">
          <ac:chgData name="Philippe Karan" userId="c2e8f618-9ffe-4e23-aa52-34539506ef1c" providerId="ADAL" clId="{F67F80F9-FE79-4C70-8533-044B5D4D7D0C}" dt="2024-11-06T15:40:14.556" v="470" actId="165"/>
          <ac:cxnSpMkLst>
            <pc:docMk/>
            <pc:sldMk cId="562907158" sldId="366"/>
            <ac:cxnSpMk id="161" creationId="{A023CB8A-9948-2738-8141-889491F8070D}"/>
          </ac:cxnSpMkLst>
        </pc:cxnChg>
        <pc:cxnChg chg="mod">
          <ac:chgData name="Philippe Karan" userId="c2e8f618-9ffe-4e23-aa52-34539506ef1c" providerId="ADAL" clId="{F67F80F9-FE79-4C70-8533-044B5D4D7D0C}" dt="2024-11-06T15:40:14.556" v="470" actId="165"/>
          <ac:cxnSpMkLst>
            <pc:docMk/>
            <pc:sldMk cId="562907158" sldId="366"/>
            <ac:cxnSpMk id="165" creationId="{97DD1392-CA35-72C3-F729-92673B99B4A4}"/>
          </ac:cxnSpMkLst>
        </pc:cxnChg>
        <pc:cxnChg chg="mod">
          <ac:chgData name="Philippe Karan" userId="c2e8f618-9ffe-4e23-aa52-34539506ef1c" providerId="ADAL" clId="{F67F80F9-FE79-4C70-8533-044B5D4D7D0C}" dt="2024-11-06T15:40:14.556" v="470" actId="165"/>
          <ac:cxnSpMkLst>
            <pc:docMk/>
            <pc:sldMk cId="562907158" sldId="366"/>
            <ac:cxnSpMk id="167" creationId="{48C2CA3B-D5AB-CB59-ACD4-F9CEC29FB0A0}"/>
          </ac:cxnSpMkLst>
        </pc:cxnChg>
        <pc:cxnChg chg="mod">
          <ac:chgData name="Philippe Karan" userId="c2e8f618-9ffe-4e23-aa52-34539506ef1c" providerId="ADAL" clId="{F67F80F9-FE79-4C70-8533-044B5D4D7D0C}" dt="2024-11-06T15:40:14.556" v="470" actId="165"/>
          <ac:cxnSpMkLst>
            <pc:docMk/>
            <pc:sldMk cId="562907158" sldId="366"/>
            <ac:cxnSpMk id="169" creationId="{B9C9E04A-B2DB-A743-5DC4-FC279BD4691B}"/>
          </ac:cxnSpMkLst>
        </pc:cxnChg>
        <pc:cxnChg chg="mod">
          <ac:chgData name="Philippe Karan" userId="c2e8f618-9ffe-4e23-aa52-34539506ef1c" providerId="ADAL" clId="{F67F80F9-FE79-4C70-8533-044B5D4D7D0C}" dt="2024-11-06T15:40:14.556" v="470" actId="165"/>
          <ac:cxnSpMkLst>
            <pc:docMk/>
            <pc:sldMk cId="562907158" sldId="366"/>
            <ac:cxnSpMk id="171" creationId="{438C9BF0-EB51-D4B8-58CA-DBDBF28626B3}"/>
          </ac:cxnSpMkLst>
        </pc:cxnChg>
        <pc:cxnChg chg="mod">
          <ac:chgData name="Philippe Karan" userId="c2e8f618-9ffe-4e23-aa52-34539506ef1c" providerId="ADAL" clId="{F67F80F9-FE79-4C70-8533-044B5D4D7D0C}" dt="2024-11-06T15:40:14.556" v="470" actId="165"/>
          <ac:cxnSpMkLst>
            <pc:docMk/>
            <pc:sldMk cId="562907158" sldId="366"/>
            <ac:cxnSpMk id="173" creationId="{68770802-637E-76DE-C445-BC3404657550}"/>
          </ac:cxnSpMkLst>
        </pc:cxnChg>
        <pc:cxnChg chg="mod">
          <ac:chgData name="Philippe Karan" userId="c2e8f618-9ffe-4e23-aa52-34539506ef1c" providerId="ADAL" clId="{F67F80F9-FE79-4C70-8533-044B5D4D7D0C}" dt="2024-11-06T15:40:14.556" v="470" actId="165"/>
          <ac:cxnSpMkLst>
            <pc:docMk/>
            <pc:sldMk cId="562907158" sldId="366"/>
            <ac:cxnSpMk id="175" creationId="{C6E45462-BCBD-180C-2C08-056E4E243E45}"/>
          </ac:cxnSpMkLst>
        </pc:cxnChg>
        <pc:cxnChg chg="mod">
          <ac:chgData name="Philippe Karan" userId="c2e8f618-9ffe-4e23-aa52-34539506ef1c" providerId="ADAL" clId="{F67F80F9-FE79-4C70-8533-044B5D4D7D0C}" dt="2024-11-06T15:40:14.556" v="470" actId="165"/>
          <ac:cxnSpMkLst>
            <pc:docMk/>
            <pc:sldMk cId="562907158" sldId="366"/>
            <ac:cxnSpMk id="185" creationId="{6EAC2746-2470-4D89-6C00-E50EBF948880}"/>
          </ac:cxnSpMkLst>
        </pc:cxnChg>
        <pc:cxnChg chg="mod">
          <ac:chgData name="Philippe Karan" userId="c2e8f618-9ffe-4e23-aa52-34539506ef1c" providerId="ADAL" clId="{F67F80F9-FE79-4C70-8533-044B5D4D7D0C}" dt="2024-11-06T15:40:14.556" v="470" actId="165"/>
          <ac:cxnSpMkLst>
            <pc:docMk/>
            <pc:sldMk cId="562907158" sldId="366"/>
            <ac:cxnSpMk id="187" creationId="{2E37AAB9-EB27-E284-640A-6FDE2B3BCBC8}"/>
          </ac:cxnSpMkLst>
        </pc:cxnChg>
        <pc:cxnChg chg="mod">
          <ac:chgData name="Philippe Karan" userId="c2e8f618-9ffe-4e23-aa52-34539506ef1c" providerId="ADAL" clId="{F67F80F9-FE79-4C70-8533-044B5D4D7D0C}" dt="2024-11-06T15:40:14.556" v="470" actId="165"/>
          <ac:cxnSpMkLst>
            <pc:docMk/>
            <pc:sldMk cId="562907158" sldId="366"/>
            <ac:cxnSpMk id="189" creationId="{8F7C00A2-F7ED-F97D-6A5B-566A0F507415}"/>
          </ac:cxnSpMkLst>
        </pc:cxnChg>
        <pc:cxnChg chg="mod">
          <ac:chgData name="Philippe Karan" userId="c2e8f618-9ffe-4e23-aa52-34539506ef1c" providerId="ADAL" clId="{F67F80F9-FE79-4C70-8533-044B5D4D7D0C}" dt="2024-11-06T15:40:14.556" v="470" actId="165"/>
          <ac:cxnSpMkLst>
            <pc:docMk/>
            <pc:sldMk cId="562907158" sldId="366"/>
            <ac:cxnSpMk id="191" creationId="{23DD303B-34CA-5318-2C50-AB16C099F479}"/>
          </ac:cxnSpMkLst>
        </pc:cxnChg>
        <pc:cxnChg chg="mod">
          <ac:chgData name="Philippe Karan" userId="c2e8f618-9ffe-4e23-aa52-34539506ef1c" providerId="ADAL" clId="{F67F80F9-FE79-4C70-8533-044B5D4D7D0C}" dt="2024-11-06T15:40:11.776" v="469" actId="165"/>
          <ac:cxnSpMkLst>
            <pc:docMk/>
            <pc:sldMk cId="562907158" sldId="366"/>
            <ac:cxnSpMk id="271" creationId="{A7E9E987-E831-0E70-CBE7-9F37BFF75ED9}"/>
          </ac:cxnSpMkLst>
        </pc:cxnChg>
        <pc:cxnChg chg="mod">
          <ac:chgData name="Philippe Karan" userId="c2e8f618-9ffe-4e23-aa52-34539506ef1c" providerId="ADAL" clId="{F67F80F9-FE79-4C70-8533-044B5D4D7D0C}" dt="2024-11-06T15:40:11.776" v="469" actId="165"/>
          <ac:cxnSpMkLst>
            <pc:docMk/>
            <pc:sldMk cId="562907158" sldId="366"/>
            <ac:cxnSpMk id="273" creationId="{A67D83A2-4723-811D-772F-541878D9E056}"/>
          </ac:cxnSpMkLst>
        </pc:cxnChg>
        <pc:cxnChg chg="mod">
          <ac:chgData name="Philippe Karan" userId="c2e8f618-9ffe-4e23-aa52-34539506ef1c" providerId="ADAL" clId="{F67F80F9-FE79-4C70-8533-044B5D4D7D0C}" dt="2024-11-06T15:40:11.776" v="469" actId="165"/>
          <ac:cxnSpMkLst>
            <pc:docMk/>
            <pc:sldMk cId="562907158" sldId="366"/>
            <ac:cxnSpMk id="275" creationId="{FE0D012B-6D12-F0C8-83CD-A7FC45334A5B}"/>
          </ac:cxnSpMkLst>
        </pc:cxnChg>
        <pc:cxnChg chg="mod">
          <ac:chgData name="Philippe Karan" userId="c2e8f618-9ffe-4e23-aa52-34539506ef1c" providerId="ADAL" clId="{F67F80F9-FE79-4C70-8533-044B5D4D7D0C}" dt="2024-11-06T15:40:11.776" v="469" actId="165"/>
          <ac:cxnSpMkLst>
            <pc:docMk/>
            <pc:sldMk cId="562907158" sldId="366"/>
            <ac:cxnSpMk id="277" creationId="{303EB44B-4A4D-A2F0-A68B-D9BA9EFF2FB1}"/>
          </ac:cxnSpMkLst>
        </pc:cxnChg>
        <pc:cxnChg chg="mod">
          <ac:chgData name="Philippe Karan" userId="c2e8f618-9ffe-4e23-aa52-34539506ef1c" providerId="ADAL" clId="{F67F80F9-FE79-4C70-8533-044B5D4D7D0C}" dt="2024-11-06T15:40:11.776" v="469" actId="165"/>
          <ac:cxnSpMkLst>
            <pc:docMk/>
            <pc:sldMk cId="562907158" sldId="366"/>
            <ac:cxnSpMk id="279" creationId="{99BAB3FE-1835-C307-D773-B1CBFA354E09}"/>
          </ac:cxnSpMkLst>
        </pc:cxnChg>
        <pc:cxnChg chg="mod">
          <ac:chgData name="Philippe Karan" userId="c2e8f618-9ffe-4e23-aa52-34539506ef1c" providerId="ADAL" clId="{F67F80F9-FE79-4C70-8533-044B5D4D7D0C}" dt="2024-11-06T15:40:11.776" v="469" actId="165"/>
          <ac:cxnSpMkLst>
            <pc:docMk/>
            <pc:sldMk cId="562907158" sldId="366"/>
            <ac:cxnSpMk id="281" creationId="{96486E87-D542-F257-550D-7634A1CAB12E}"/>
          </ac:cxnSpMkLst>
        </pc:cxnChg>
        <pc:cxnChg chg="mod">
          <ac:chgData name="Philippe Karan" userId="c2e8f618-9ffe-4e23-aa52-34539506ef1c" providerId="ADAL" clId="{F67F80F9-FE79-4C70-8533-044B5D4D7D0C}" dt="2024-11-06T15:40:11.776" v="469" actId="165"/>
          <ac:cxnSpMkLst>
            <pc:docMk/>
            <pc:sldMk cId="562907158" sldId="366"/>
            <ac:cxnSpMk id="283" creationId="{590B23C2-B2C3-4C32-B014-C8E8E4A7C6FC}"/>
          </ac:cxnSpMkLst>
        </pc:cxnChg>
        <pc:cxnChg chg="mod">
          <ac:chgData name="Philippe Karan" userId="c2e8f618-9ffe-4e23-aa52-34539506ef1c" providerId="ADAL" clId="{F67F80F9-FE79-4C70-8533-044B5D4D7D0C}" dt="2024-11-06T15:40:11.776" v="469" actId="165"/>
          <ac:cxnSpMkLst>
            <pc:docMk/>
            <pc:sldMk cId="562907158" sldId="366"/>
            <ac:cxnSpMk id="285" creationId="{73BE8C16-4961-AB72-933E-6280C03B198C}"/>
          </ac:cxnSpMkLst>
        </pc:cxnChg>
        <pc:cxnChg chg="mod">
          <ac:chgData name="Philippe Karan" userId="c2e8f618-9ffe-4e23-aa52-34539506ef1c" providerId="ADAL" clId="{F67F80F9-FE79-4C70-8533-044B5D4D7D0C}" dt="2024-11-06T15:40:11.776" v="469" actId="165"/>
          <ac:cxnSpMkLst>
            <pc:docMk/>
            <pc:sldMk cId="562907158" sldId="366"/>
            <ac:cxnSpMk id="287" creationId="{82E8F31E-6565-4260-2021-1F34AE5428DE}"/>
          </ac:cxnSpMkLst>
        </pc:cxnChg>
        <pc:cxnChg chg="mod">
          <ac:chgData name="Philippe Karan" userId="c2e8f618-9ffe-4e23-aa52-34539506ef1c" providerId="ADAL" clId="{F67F80F9-FE79-4C70-8533-044B5D4D7D0C}" dt="2024-11-06T15:40:11.776" v="469" actId="165"/>
          <ac:cxnSpMkLst>
            <pc:docMk/>
            <pc:sldMk cId="562907158" sldId="366"/>
            <ac:cxnSpMk id="289" creationId="{D478F399-B840-8994-B1E7-56DA274195B3}"/>
          </ac:cxnSpMkLst>
        </pc:cxnChg>
        <pc:cxnChg chg="mod">
          <ac:chgData name="Philippe Karan" userId="c2e8f618-9ffe-4e23-aa52-34539506ef1c" providerId="ADAL" clId="{F67F80F9-FE79-4C70-8533-044B5D4D7D0C}" dt="2024-11-06T15:40:11.776" v="469" actId="165"/>
          <ac:cxnSpMkLst>
            <pc:docMk/>
            <pc:sldMk cId="562907158" sldId="366"/>
            <ac:cxnSpMk id="291" creationId="{BC19094A-2F2C-3669-7475-007071E2C9EA}"/>
          </ac:cxnSpMkLst>
        </pc:cxnChg>
        <pc:cxnChg chg="mod">
          <ac:chgData name="Philippe Karan" userId="c2e8f618-9ffe-4e23-aa52-34539506ef1c" providerId="ADAL" clId="{F67F80F9-FE79-4C70-8533-044B5D4D7D0C}" dt="2024-11-06T15:40:11.776" v="469" actId="165"/>
          <ac:cxnSpMkLst>
            <pc:docMk/>
            <pc:sldMk cId="562907158" sldId="366"/>
            <ac:cxnSpMk id="293" creationId="{D8BF1E9A-DBAB-2C4D-AB09-7B16C50A37B9}"/>
          </ac:cxnSpMkLst>
        </pc:cxnChg>
        <pc:cxnChg chg="mod">
          <ac:chgData name="Philippe Karan" userId="c2e8f618-9ffe-4e23-aa52-34539506ef1c" providerId="ADAL" clId="{F67F80F9-FE79-4C70-8533-044B5D4D7D0C}" dt="2024-11-06T15:40:11.776" v="469" actId="165"/>
          <ac:cxnSpMkLst>
            <pc:docMk/>
            <pc:sldMk cId="562907158" sldId="366"/>
            <ac:cxnSpMk id="295" creationId="{136BD6A5-790A-95E2-CB69-DBEF0D7A963A}"/>
          </ac:cxnSpMkLst>
        </pc:cxnChg>
        <pc:cxnChg chg="mod">
          <ac:chgData name="Philippe Karan" userId="c2e8f618-9ffe-4e23-aa52-34539506ef1c" providerId="ADAL" clId="{F67F80F9-FE79-4C70-8533-044B5D4D7D0C}" dt="2024-11-06T15:40:11.776" v="469" actId="165"/>
          <ac:cxnSpMkLst>
            <pc:docMk/>
            <pc:sldMk cId="562907158" sldId="366"/>
            <ac:cxnSpMk id="297" creationId="{4D33017E-CC40-BC73-69FC-AC5FAC7A446D}"/>
          </ac:cxnSpMkLst>
        </pc:cxnChg>
        <pc:cxnChg chg="mod">
          <ac:chgData name="Philippe Karan" userId="c2e8f618-9ffe-4e23-aa52-34539506ef1c" providerId="ADAL" clId="{F67F80F9-FE79-4C70-8533-044B5D4D7D0C}" dt="2024-11-06T15:40:11.776" v="469" actId="165"/>
          <ac:cxnSpMkLst>
            <pc:docMk/>
            <pc:sldMk cId="562907158" sldId="366"/>
            <ac:cxnSpMk id="299" creationId="{86707CC4-37A4-AFDB-0CED-BFB252291FDB}"/>
          </ac:cxnSpMkLst>
        </pc:cxnChg>
        <pc:cxnChg chg="mod">
          <ac:chgData name="Philippe Karan" userId="c2e8f618-9ffe-4e23-aa52-34539506ef1c" providerId="ADAL" clId="{F67F80F9-FE79-4C70-8533-044B5D4D7D0C}" dt="2024-11-06T15:40:11.776" v="469" actId="165"/>
          <ac:cxnSpMkLst>
            <pc:docMk/>
            <pc:sldMk cId="562907158" sldId="366"/>
            <ac:cxnSpMk id="301" creationId="{8713CA5A-F5F0-3CD2-FEC5-6AA481582A09}"/>
          </ac:cxnSpMkLst>
        </pc:cxnChg>
        <pc:cxnChg chg="mod">
          <ac:chgData name="Philippe Karan" userId="c2e8f618-9ffe-4e23-aa52-34539506ef1c" providerId="ADAL" clId="{F67F80F9-FE79-4C70-8533-044B5D4D7D0C}" dt="2024-11-06T15:40:11.776" v="469" actId="165"/>
          <ac:cxnSpMkLst>
            <pc:docMk/>
            <pc:sldMk cId="562907158" sldId="366"/>
            <ac:cxnSpMk id="303" creationId="{1F48F667-E829-9A31-676A-257F528879DE}"/>
          </ac:cxnSpMkLst>
        </pc:cxnChg>
        <pc:cxnChg chg="mod">
          <ac:chgData name="Philippe Karan" userId="c2e8f618-9ffe-4e23-aa52-34539506ef1c" providerId="ADAL" clId="{F67F80F9-FE79-4C70-8533-044B5D4D7D0C}" dt="2024-11-06T15:40:11.776" v="469" actId="165"/>
          <ac:cxnSpMkLst>
            <pc:docMk/>
            <pc:sldMk cId="562907158" sldId="366"/>
            <ac:cxnSpMk id="305" creationId="{E27E0890-5537-6E0E-43BF-BAC468B0126A}"/>
          </ac:cxnSpMkLst>
        </pc:cxnChg>
        <pc:cxnChg chg="mod">
          <ac:chgData name="Philippe Karan" userId="c2e8f618-9ffe-4e23-aa52-34539506ef1c" providerId="ADAL" clId="{F67F80F9-FE79-4C70-8533-044B5D4D7D0C}" dt="2024-11-06T15:40:11.776" v="469" actId="165"/>
          <ac:cxnSpMkLst>
            <pc:docMk/>
            <pc:sldMk cId="562907158" sldId="366"/>
            <ac:cxnSpMk id="307" creationId="{A0A0B1AB-03D5-83C7-EDAD-4D31D98DDEC8}"/>
          </ac:cxnSpMkLst>
        </pc:cxnChg>
        <pc:cxnChg chg="mod">
          <ac:chgData name="Philippe Karan" userId="c2e8f618-9ffe-4e23-aa52-34539506ef1c" providerId="ADAL" clId="{F67F80F9-FE79-4C70-8533-044B5D4D7D0C}" dt="2024-11-06T15:40:11.776" v="469" actId="165"/>
          <ac:cxnSpMkLst>
            <pc:docMk/>
            <pc:sldMk cId="562907158" sldId="366"/>
            <ac:cxnSpMk id="309" creationId="{8FE5BF07-1157-3F8F-DFB2-2EC629786713}"/>
          </ac:cxnSpMkLst>
        </pc:cxnChg>
        <pc:cxnChg chg="mod">
          <ac:chgData name="Philippe Karan" userId="c2e8f618-9ffe-4e23-aa52-34539506ef1c" providerId="ADAL" clId="{F67F80F9-FE79-4C70-8533-044B5D4D7D0C}" dt="2024-11-06T15:40:11.776" v="469" actId="165"/>
          <ac:cxnSpMkLst>
            <pc:docMk/>
            <pc:sldMk cId="562907158" sldId="366"/>
            <ac:cxnSpMk id="311" creationId="{41B80710-110C-E6CB-EDED-AE7956EF87A6}"/>
          </ac:cxnSpMkLst>
        </pc:cxnChg>
        <pc:cxnChg chg="mod">
          <ac:chgData name="Philippe Karan" userId="c2e8f618-9ffe-4e23-aa52-34539506ef1c" providerId="ADAL" clId="{F67F80F9-FE79-4C70-8533-044B5D4D7D0C}" dt="2024-11-06T15:40:11.776" v="469" actId="165"/>
          <ac:cxnSpMkLst>
            <pc:docMk/>
            <pc:sldMk cId="562907158" sldId="366"/>
            <ac:cxnSpMk id="313" creationId="{2B7D9901-4465-8F94-F60E-91EF910D37C4}"/>
          </ac:cxnSpMkLst>
        </pc:cxnChg>
        <pc:cxnChg chg="mod">
          <ac:chgData name="Philippe Karan" userId="c2e8f618-9ffe-4e23-aa52-34539506ef1c" providerId="ADAL" clId="{F67F80F9-FE79-4C70-8533-044B5D4D7D0C}" dt="2024-11-06T15:40:14.556" v="470" actId="165"/>
          <ac:cxnSpMkLst>
            <pc:docMk/>
            <pc:sldMk cId="562907158" sldId="366"/>
            <ac:cxnSpMk id="513" creationId="{ADF5599C-EA45-93AE-1323-0CC39FCC7433}"/>
          </ac:cxnSpMkLst>
        </pc:cxnChg>
        <pc:cxnChg chg="mod">
          <ac:chgData name="Philippe Karan" userId="c2e8f618-9ffe-4e23-aa52-34539506ef1c" providerId="ADAL" clId="{F67F80F9-FE79-4C70-8533-044B5D4D7D0C}" dt="2024-11-06T15:40:14.556" v="470" actId="165"/>
          <ac:cxnSpMkLst>
            <pc:docMk/>
            <pc:sldMk cId="562907158" sldId="366"/>
            <ac:cxnSpMk id="554" creationId="{A20CDA00-34E3-BD20-1214-3024995C2DAE}"/>
          </ac:cxnSpMkLst>
        </pc:cxnChg>
        <pc:cxnChg chg="mod">
          <ac:chgData name="Philippe Karan" userId="c2e8f618-9ffe-4e23-aa52-34539506ef1c" providerId="ADAL" clId="{F67F80F9-FE79-4C70-8533-044B5D4D7D0C}" dt="2024-11-06T15:40:14.556" v="470" actId="165"/>
          <ac:cxnSpMkLst>
            <pc:docMk/>
            <pc:sldMk cId="562907158" sldId="366"/>
            <ac:cxnSpMk id="556" creationId="{C1CFEF00-FD7D-2509-C6F4-1EFBE87F1586}"/>
          </ac:cxnSpMkLst>
        </pc:cxnChg>
        <pc:cxnChg chg="del">
          <ac:chgData name="Philippe Karan" userId="c2e8f618-9ffe-4e23-aa52-34539506ef1c" providerId="ADAL" clId="{F67F80F9-FE79-4C70-8533-044B5D4D7D0C}" dt="2024-11-06T15:39:24.658" v="464" actId="478"/>
          <ac:cxnSpMkLst>
            <pc:docMk/>
            <pc:sldMk cId="562907158" sldId="366"/>
            <ac:cxnSpMk id="558" creationId="{D32074B1-59C7-A173-0D16-09BF44B58E84}"/>
          </ac:cxnSpMkLst>
        </pc:cxnChg>
        <pc:cxnChg chg="mod">
          <ac:chgData name="Philippe Karan" userId="c2e8f618-9ffe-4e23-aa52-34539506ef1c" providerId="ADAL" clId="{F67F80F9-FE79-4C70-8533-044B5D4D7D0C}" dt="2024-11-06T15:40:14.556" v="470" actId="165"/>
          <ac:cxnSpMkLst>
            <pc:docMk/>
            <pc:sldMk cId="562907158" sldId="366"/>
            <ac:cxnSpMk id="560" creationId="{14CECCB9-DD67-A8B6-2648-9C2C25234D46}"/>
          </ac:cxnSpMkLst>
        </pc:cxnChg>
        <pc:cxnChg chg="mod">
          <ac:chgData name="Philippe Karan" userId="c2e8f618-9ffe-4e23-aa52-34539506ef1c" providerId="ADAL" clId="{F67F80F9-FE79-4C70-8533-044B5D4D7D0C}" dt="2024-11-06T15:40:14.556" v="470" actId="165"/>
          <ac:cxnSpMkLst>
            <pc:docMk/>
            <pc:sldMk cId="562907158" sldId="366"/>
            <ac:cxnSpMk id="567" creationId="{EF921017-B4DA-BCDF-4B01-9B1A1F292658}"/>
          </ac:cxnSpMkLst>
        </pc:cxnChg>
        <pc:cxnChg chg="mod">
          <ac:chgData name="Philippe Karan" userId="c2e8f618-9ffe-4e23-aa52-34539506ef1c" providerId="ADAL" clId="{F67F80F9-FE79-4C70-8533-044B5D4D7D0C}" dt="2024-11-06T15:40:14.556" v="470" actId="165"/>
          <ac:cxnSpMkLst>
            <pc:docMk/>
            <pc:sldMk cId="562907158" sldId="366"/>
            <ac:cxnSpMk id="579" creationId="{08DB30FD-22CB-EEFC-7670-A4DF210DC7B8}"/>
          </ac:cxnSpMkLst>
        </pc:cxnChg>
        <pc:cxnChg chg="mod">
          <ac:chgData name="Philippe Karan" userId="c2e8f618-9ffe-4e23-aa52-34539506ef1c" providerId="ADAL" clId="{F67F80F9-FE79-4C70-8533-044B5D4D7D0C}" dt="2024-11-06T15:40:14.556" v="470" actId="165"/>
          <ac:cxnSpMkLst>
            <pc:docMk/>
            <pc:sldMk cId="562907158" sldId="366"/>
            <ac:cxnSpMk id="581" creationId="{B4DE43C7-78F8-50F3-AFBF-7E6BCAB1BB2D}"/>
          </ac:cxnSpMkLst>
        </pc:cxnChg>
        <pc:cxnChg chg="mod">
          <ac:chgData name="Philippe Karan" userId="c2e8f618-9ffe-4e23-aa52-34539506ef1c" providerId="ADAL" clId="{F67F80F9-FE79-4C70-8533-044B5D4D7D0C}" dt="2024-11-06T15:40:14.556" v="470" actId="165"/>
          <ac:cxnSpMkLst>
            <pc:docMk/>
            <pc:sldMk cId="562907158" sldId="366"/>
            <ac:cxnSpMk id="583" creationId="{914D9E10-F9CC-0F40-9BEC-9987FD125CE3}"/>
          </ac:cxnSpMkLst>
        </pc:cxnChg>
        <pc:cxnChg chg="mod">
          <ac:chgData name="Philippe Karan" userId="c2e8f618-9ffe-4e23-aa52-34539506ef1c" providerId="ADAL" clId="{F67F80F9-FE79-4C70-8533-044B5D4D7D0C}" dt="2024-11-06T15:40:14.556" v="470" actId="165"/>
          <ac:cxnSpMkLst>
            <pc:docMk/>
            <pc:sldMk cId="562907158" sldId="366"/>
            <ac:cxnSpMk id="585" creationId="{0B21817D-DB25-0A36-31CC-383E3B6B06C0}"/>
          </ac:cxnSpMkLst>
        </pc:cxnChg>
        <pc:cxnChg chg="mod">
          <ac:chgData name="Philippe Karan" userId="c2e8f618-9ffe-4e23-aa52-34539506ef1c" providerId="ADAL" clId="{F67F80F9-FE79-4C70-8533-044B5D4D7D0C}" dt="2024-11-06T15:40:14.556" v="470" actId="165"/>
          <ac:cxnSpMkLst>
            <pc:docMk/>
            <pc:sldMk cId="562907158" sldId="366"/>
            <ac:cxnSpMk id="587" creationId="{B070A200-4CC8-7134-56D4-612F7C08ABF1}"/>
          </ac:cxnSpMkLst>
        </pc:cxnChg>
        <pc:cxnChg chg="mod">
          <ac:chgData name="Philippe Karan" userId="c2e8f618-9ffe-4e23-aa52-34539506ef1c" providerId="ADAL" clId="{F67F80F9-FE79-4C70-8533-044B5D4D7D0C}" dt="2024-11-06T15:40:14.556" v="470" actId="165"/>
          <ac:cxnSpMkLst>
            <pc:docMk/>
            <pc:sldMk cId="562907158" sldId="366"/>
            <ac:cxnSpMk id="589" creationId="{E086B3E3-2646-ED83-3964-C019A80CDC10}"/>
          </ac:cxnSpMkLst>
        </pc:cxnChg>
        <pc:cxnChg chg="mod">
          <ac:chgData name="Philippe Karan" userId="c2e8f618-9ffe-4e23-aa52-34539506ef1c" providerId="ADAL" clId="{F67F80F9-FE79-4C70-8533-044B5D4D7D0C}" dt="2024-11-06T15:40:11.776" v="469" actId="165"/>
          <ac:cxnSpMkLst>
            <pc:docMk/>
            <pc:sldMk cId="562907158" sldId="366"/>
            <ac:cxnSpMk id="696" creationId="{F166C7FA-BAF2-ECA1-A80A-F9435DCE48A7}"/>
          </ac:cxnSpMkLst>
        </pc:cxnChg>
        <pc:cxnChg chg="mod">
          <ac:chgData name="Philippe Karan" userId="c2e8f618-9ffe-4e23-aa52-34539506ef1c" providerId="ADAL" clId="{F67F80F9-FE79-4C70-8533-044B5D4D7D0C}" dt="2024-11-06T15:40:11.776" v="469" actId="165"/>
          <ac:cxnSpMkLst>
            <pc:docMk/>
            <pc:sldMk cId="562907158" sldId="366"/>
            <ac:cxnSpMk id="698" creationId="{F116B61B-970D-A664-0787-BFB0123520FA}"/>
          </ac:cxnSpMkLst>
        </pc:cxnChg>
        <pc:cxnChg chg="mod">
          <ac:chgData name="Philippe Karan" userId="c2e8f618-9ffe-4e23-aa52-34539506ef1c" providerId="ADAL" clId="{F67F80F9-FE79-4C70-8533-044B5D4D7D0C}" dt="2024-11-06T15:40:11.776" v="469" actId="165"/>
          <ac:cxnSpMkLst>
            <pc:docMk/>
            <pc:sldMk cId="562907158" sldId="366"/>
            <ac:cxnSpMk id="701" creationId="{B48ACC8A-FD19-4707-3633-BD88485FFC3F}"/>
          </ac:cxnSpMkLst>
        </pc:cxnChg>
        <pc:cxnChg chg="mod">
          <ac:chgData name="Philippe Karan" userId="c2e8f618-9ffe-4e23-aa52-34539506ef1c" providerId="ADAL" clId="{F67F80F9-FE79-4C70-8533-044B5D4D7D0C}" dt="2024-11-06T15:40:11.776" v="469" actId="165"/>
          <ac:cxnSpMkLst>
            <pc:docMk/>
            <pc:sldMk cId="562907158" sldId="366"/>
            <ac:cxnSpMk id="703" creationId="{E2AA5F32-689C-687A-3143-D11C5DFF1E5D}"/>
          </ac:cxnSpMkLst>
        </pc:cxnChg>
        <pc:cxnChg chg="mod">
          <ac:chgData name="Philippe Karan" userId="c2e8f618-9ffe-4e23-aa52-34539506ef1c" providerId="ADAL" clId="{F67F80F9-FE79-4C70-8533-044B5D4D7D0C}" dt="2024-11-06T15:40:11.776" v="469" actId="165"/>
          <ac:cxnSpMkLst>
            <pc:docMk/>
            <pc:sldMk cId="562907158" sldId="366"/>
            <ac:cxnSpMk id="705" creationId="{C3BE002A-407A-6067-B984-81B5381D2B69}"/>
          </ac:cxnSpMkLst>
        </pc:cxnChg>
        <pc:cxnChg chg="mod">
          <ac:chgData name="Philippe Karan" userId="c2e8f618-9ffe-4e23-aa52-34539506ef1c" providerId="ADAL" clId="{F67F80F9-FE79-4C70-8533-044B5D4D7D0C}" dt="2024-11-06T15:40:11.776" v="469" actId="165"/>
          <ac:cxnSpMkLst>
            <pc:docMk/>
            <pc:sldMk cId="562907158" sldId="366"/>
            <ac:cxnSpMk id="708" creationId="{BFE126EA-60F8-0685-C217-A72C305AD469}"/>
          </ac:cxnSpMkLst>
        </pc:cxnChg>
        <pc:cxnChg chg="mod">
          <ac:chgData name="Philippe Karan" userId="c2e8f618-9ffe-4e23-aa52-34539506ef1c" providerId="ADAL" clId="{F67F80F9-FE79-4C70-8533-044B5D4D7D0C}" dt="2024-11-06T15:40:11.776" v="469" actId="165"/>
          <ac:cxnSpMkLst>
            <pc:docMk/>
            <pc:sldMk cId="562907158" sldId="366"/>
            <ac:cxnSpMk id="710" creationId="{E14CD3FC-F374-3B55-6C30-B32675E3C2A3}"/>
          </ac:cxnSpMkLst>
        </pc:cxnChg>
        <pc:cxnChg chg="mod">
          <ac:chgData name="Philippe Karan" userId="c2e8f618-9ffe-4e23-aa52-34539506ef1c" providerId="ADAL" clId="{F67F80F9-FE79-4C70-8533-044B5D4D7D0C}" dt="2024-11-06T15:40:11.776" v="469" actId="165"/>
          <ac:cxnSpMkLst>
            <pc:docMk/>
            <pc:sldMk cId="562907158" sldId="366"/>
            <ac:cxnSpMk id="713" creationId="{69384BB8-68C5-33E3-F625-2082E6654F82}"/>
          </ac:cxnSpMkLst>
        </pc:cxnChg>
        <pc:cxnChg chg="mod">
          <ac:chgData name="Philippe Karan" userId="c2e8f618-9ffe-4e23-aa52-34539506ef1c" providerId="ADAL" clId="{F67F80F9-FE79-4C70-8533-044B5D4D7D0C}" dt="2024-11-06T15:40:11.776" v="469" actId="165"/>
          <ac:cxnSpMkLst>
            <pc:docMk/>
            <pc:sldMk cId="562907158" sldId="366"/>
            <ac:cxnSpMk id="715" creationId="{B8CD8E82-678D-4E9B-E9D4-2B0D633E1309}"/>
          </ac:cxnSpMkLst>
        </pc:cxnChg>
        <pc:cxnChg chg="mod">
          <ac:chgData name="Philippe Karan" userId="c2e8f618-9ffe-4e23-aa52-34539506ef1c" providerId="ADAL" clId="{F67F80F9-FE79-4C70-8533-044B5D4D7D0C}" dt="2024-11-06T15:40:11.776" v="469" actId="165"/>
          <ac:cxnSpMkLst>
            <pc:docMk/>
            <pc:sldMk cId="562907158" sldId="366"/>
            <ac:cxnSpMk id="717" creationId="{66F9493B-3756-1955-EFC3-D075E8CCF9D8}"/>
          </ac:cxnSpMkLst>
        </pc:cxnChg>
        <pc:cxnChg chg="mod">
          <ac:chgData name="Philippe Karan" userId="c2e8f618-9ffe-4e23-aa52-34539506ef1c" providerId="ADAL" clId="{F67F80F9-FE79-4C70-8533-044B5D4D7D0C}" dt="2024-11-06T15:40:11.776" v="469" actId="165"/>
          <ac:cxnSpMkLst>
            <pc:docMk/>
            <pc:sldMk cId="562907158" sldId="366"/>
            <ac:cxnSpMk id="720" creationId="{7091F952-003E-81E8-3551-240069BA8125}"/>
          </ac:cxnSpMkLst>
        </pc:cxnChg>
        <pc:cxnChg chg="mod">
          <ac:chgData name="Philippe Karan" userId="c2e8f618-9ffe-4e23-aa52-34539506ef1c" providerId="ADAL" clId="{F67F80F9-FE79-4C70-8533-044B5D4D7D0C}" dt="2024-11-06T15:40:11.776" v="469" actId="165"/>
          <ac:cxnSpMkLst>
            <pc:docMk/>
            <pc:sldMk cId="562907158" sldId="366"/>
            <ac:cxnSpMk id="722" creationId="{613DE157-E4A1-162D-96A4-5B87450259CB}"/>
          </ac:cxnSpMkLst>
        </pc:cxnChg>
        <pc:cxnChg chg="mod">
          <ac:chgData name="Philippe Karan" userId="c2e8f618-9ffe-4e23-aa52-34539506ef1c" providerId="ADAL" clId="{F67F80F9-FE79-4C70-8533-044B5D4D7D0C}" dt="2024-11-06T15:40:11.776" v="469" actId="165"/>
          <ac:cxnSpMkLst>
            <pc:docMk/>
            <pc:sldMk cId="562907158" sldId="366"/>
            <ac:cxnSpMk id="725" creationId="{B5128D4E-823E-A18B-FBEC-42A7B77ACD24}"/>
          </ac:cxnSpMkLst>
        </pc:cxnChg>
        <pc:cxnChg chg="mod">
          <ac:chgData name="Philippe Karan" userId="c2e8f618-9ffe-4e23-aa52-34539506ef1c" providerId="ADAL" clId="{F67F80F9-FE79-4C70-8533-044B5D4D7D0C}" dt="2024-11-06T15:40:11.776" v="469" actId="165"/>
          <ac:cxnSpMkLst>
            <pc:docMk/>
            <pc:sldMk cId="562907158" sldId="366"/>
            <ac:cxnSpMk id="727" creationId="{902C45C2-CEF7-B38A-7A06-E65A7019057D}"/>
          </ac:cxnSpMkLst>
        </pc:cxnChg>
        <pc:cxnChg chg="mod">
          <ac:chgData name="Philippe Karan" userId="c2e8f618-9ffe-4e23-aa52-34539506ef1c" providerId="ADAL" clId="{F67F80F9-FE79-4C70-8533-044B5D4D7D0C}" dt="2024-11-06T15:40:11.776" v="469" actId="165"/>
          <ac:cxnSpMkLst>
            <pc:docMk/>
            <pc:sldMk cId="562907158" sldId="366"/>
            <ac:cxnSpMk id="729" creationId="{561EAC06-4C4E-995D-E593-94E63CB66A06}"/>
          </ac:cxnSpMkLst>
        </pc:cxnChg>
        <pc:cxnChg chg="mod">
          <ac:chgData name="Philippe Karan" userId="c2e8f618-9ffe-4e23-aa52-34539506ef1c" providerId="ADAL" clId="{F67F80F9-FE79-4C70-8533-044B5D4D7D0C}" dt="2024-11-06T15:40:11.776" v="469" actId="165"/>
          <ac:cxnSpMkLst>
            <pc:docMk/>
            <pc:sldMk cId="562907158" sldId="366"/>
            <ac:cxnSpMk id="799" creationId="{F896FBBE-ED34-9B4A-7606-43B487E5C9EE}"/>
          </ac:cxnSpMkLst>
        </pc:cxnChg>
        <pc:cxnChg chg="mod">
          <ac:chgData name="Philippe Karan" userId="c2e8f618-9ffe-4e23-aa52-34539506ef1c" providerId="ADAL" clId="{F67F80F9-FE79-4C70-8533-044B5D4D7D0C}" dt="2024-11-06T15:40:11.776" v="469" actId="165"/>
          <ac:cxnSpMkLst>
            <pc:docMk/>
            <pc:sldMk cId="562907158" sldId="366"/>
            <ac:cxnSpMk id="801" creationId="{40E48209-72F6-7F22-99ED-A2F5E9E30B30}"/>
          </ac:cxnSpMkLst>
        </pc:cxnChg>
        <pc:cxnChg chg="add del mod">
          <ac:chgData name="Philippe Karan" userId="c2e8f618-9ffe-4e23-aa52-34539506ef1c" providerId="ADAL" clId="{F67F80F9-FE79-4C70-8533-044B5D4D7D0C}" dt="2024-11-06T15:39:56.284" v="466" actId="478"/>
          <ac:cxnSpMkLst>
            <pc:docMk/>
            <pc:sldMk cId="562907158" sldId="366"/>
            <ac:cxnSpMk id="802" creationId="{7E80A997-9BA6-F002-5B2F-EB1A4EFD3380}"/>
          </ac:cxnSpMkLst>
        </pc:cxnChg>
      </pc:sldChg>
      <pc:sldChg chg="addSp modSp new del mod modAnim">
        <pc:chgData name="Philippe Karan" userId="c2e8f618-9ffe-4e23-aa52-34539506ef1c" providerId="ADAL" clId="{F67F80F9-FE79-4C70-8533-044B5D4D7D0C}" dt="2024-11-06T15:49:58.480" v="645" actId="47"/>
        <pc:sldMkLst>
          <pc:docMk/>
          <pc:sldMk cId="4238446315" sldId="367"/>
        </pc:sldMkLst>
        <pc:spChg chg="add mod">
          <ac:chgData name="Philippe Karan" userId="c2e8f618-9ffe-4e23-aa52-34539506ef1c" providerId="ADAL" clId="{F67F80F9-FE79-4C70-8533-044B5D4D7D0C}" dt="2024-11-06T15:43:09.756" v="640" actId="164"/>
          <ac:spMkLst>
            <pc:docMk/>
            <pc:sldMk cId="4238446315" sldId="367"/>
            <ac:spMk id="3" creationId="{2D31D46D-ECFE-C341-69D9-E8248C3797C3}"/>
          </ac:spMkLst>
        </pc:spChg>
        <pc:grpChg chg="add mod">
          <ac:chgData name="Philippe Karan" userId="c2e8f618-9ffe-4e23-aa52-34539506ef1c" providerId="ADAL" clId="{F67F80F9-FE79-4C70-8533-044B5D4D7D0C}" dt="2024-11-06T15:43:11.625" v="641" actId="1076"/>
          <ac:grpSpMkLst>
            <pc:docMk/>
            <pc:sldMk cId="4238446315" sldId="367"/>
            <ac:grpSpMk id="4" creationId="{23EEED9D-F2CC-5132-CB79-44D1867C59E9}"/>
          </ac:grpSpMkLst>
        </pc:grpChg>
        <pc:picChg chg="add mod modCrop">
          <ac:chgData name="Philippe Karan" userId="c2e8f618-9ffe-4e23-aa52-34539506ef1c" providerId="ADAL" clId="{F67F80F9-FE79-4C70-8533-044B5D4D7D0C}" dt="2024-11-06T15:43:09.756" v="640" actId="164"/>
          <ac:picMkLst>
            <pc:docMk/>
            <pc:sldMk cId="4238446315" sldId="367"/>
            <ac:picMk id="2" creationId="{DD093940-C919-254F-1DC6-0229607945A0}"/>
          </ac:picMkLst>
        </pc:picChg>
      </pc:sldChg>
      <pc:sldChg chg="addSp delSp modSp add mod addAnim delAnim modAnim modNotesTx">
        <pc:chgData name="Philippe Karan" userId="c2e8f618-9ffe-4e23-aa52-34539506ef1c" providerId="ADAL" clId="{F67F80F9-FE79-4C70-8533-044B5D4D7D0C}" dt="2024-11-07T21:11:03.811" v="7222" actId="20577"/>
        <pc:sldMkLst>
          <pc:docMk/>
          <pc:sldMk cId="2903675611" sldId="368"/>
        </pc:sldMkLst>
        <pc:spChg chg="del">
          <ac:chgData name="Philippe Karan" userId="c2e8f618-9ffe-4e23-aa52-34539506ef1c" providerId="ADAL" clId="{F67F80F9-FE79-4C70-8533-044B5D4D7D0C}" dt="2024-11-06T15:49:54.503" v="643" actId="478"/>
          <ac:spMkLst>
            <pc:docMk/>
            <pc:sldMk cId="2903675611" sldId="368"/>
            <ac:spMk id="3" creationId="{599FA266-2130-1880-E326-10570D3550B8}"/>
          </ac:spMkLst>
        </pc:spChg>
        <pc:spChg chg="add mod">
          <ac:chgData name="Philippe Karan" userId="c2e8f618-9ffe-4e23-aa52-34539506ef1c" providerId="ADAL" clId="{F67F80F9-FE79-4C70-8533-044B5D4D7D0C}" dt="2024-11-07T16:11:11.562" v="4170" actId="1036"/>
          <ac:spMkLst>
            <pc:docMk/>
            <pc:sldMk cId="2903675611" sldId="368"/>
            <ac:spMk id="3" creationId="{626A0236-ED6C-4AEC-8B57-19BE4DF6ACDE}"/>
          </ac:spMkLst>
        </pc:spChg>
        <pc:spChg chg="del">
          <ac:chgData name="Philippe Karan" userId="c2e8f618-9ffe-4e23-aa52-34539506ef1c" providerId="ADAL" clId="{F67F80F9-FE79-4C70-8533-044B5D4D7D0C}" dt="2024-11-06T15:49:54.503" v="643" actId="478"/>
          <ac:spMkLst>
            <pc:docMk/>
            <pc:sldMk cId="2903675611" sldId="368"/>
            <ac:spMk id="5" creationId="{5C2B1FEF-1FF2-9ED0-A402-0AF28998005C}"/>
          </ac:spMkLst>
        </pc:spChg>
        <pc:spChg chg="add del mod">
          <ac:chgData name="Philippe Karan" userId="c2e8f618-9ffe-4e23-aa52-34539506ef1c" providerId="ADAL" clId="{F67F80F9-FE79-4C70-8533-044B5D4D7D0C}" dt="2024-11-07T16:06:14.427" v="3987" actId="478"/>
          <ac:spMkLst>
            <pc:docMk/>
            <pc:sldMk cId="2903675611" sldId="368"/>
            <ac:spMk id="5" creationId="{65BCA996-7170-D960-117B-0664EB2A5B8B}"/>
          </ac:spMkLst>
        </pc:spChg>
        <pc:spChg chg="add del mod">
          <ac:chgData name="Philippe Karan" userId="c2e8f618-9ffe-4e23-aa52-34539506ef1c" providerId="ADAL" clId="{F67F80F9-FE79-4C70-8533-044B5D4D7D0C}" dt="2024-11-07T16:06:15.898" v="3989" actId="478"/>
          <ac:spMkLst>
            <pc:docMk/>
            <pc:sldMk cId="2903675611" sldId="368"/>
            <ac:spMk id="6" creationId="{0D3FB467-240C-1CD9-1809-D89A6DBC1D5D}"/>
          </ac:spMkLst>
        </pc:spChg>
        <pc:spChg chg="add del mod">
          <ac:chgData name="Philippe Karan" userId="c2e8f618-9ffe-4e23-aa52-34539506ef1c" providerId="ADAL" clId="{F67F80F9-FE79-4C70-8533-044B5D4D7D0C}" dt="2024-11-07T16:06:17.371" v="3990" actId="478"/>
          <ac:spMkLst>
            <pc:docMk/>
            <pc:sldMk cId="2903675611" sldId="368"/>
            <ac:spMk id="7" creationId="{51DA0212-FA8C-15D9-43A5-0DBA886E645C}"/>
          </ac:spMkLst>
        </pc:spChg>
        <pc:spChg chg="mod topLvl">
          <ac:chgData name="Philippe Karan" userId="c2e8f618-9ffe-4e23-aa52-34539506ef1c" providerId="ADAL" clId="{F67F80F9-FE79-4C70-8533-044B5D4D7D0C}" dt="2024-11-06T18:55:14.650" v="1359" actId="164"/>
          <ac:spMkLst>
            <pc:docMk/>
            <pc:sldMk cId="2903675611" sldId="368"/>
            <ac:spMk id="9" creationId="{B08FF270-A18D-9DC8-B3B2-3E96796D7913}"/>
          </ac:spMkLst>
        </pc:spChg>
        <pc:spChg chg="add del mod">
          <ac:chgData name="Philippe Karan" userId="c2e8f618-9ffe-4e23-aa52-34539506ef1c" providerId="ADAL" clId="{F67F80F9-FE79-4C70-8533-044B5D4D7D0C}" dt="2024-11-07T16:06:13.859" v="3986" actId="478"/>
          <ac:spMkLst>
            <pc:docMk/>
            <pc:sldMk cId="2903675611" sldId="368"/>
            <ac:spMk id="10" creationId="{65A72427-B5BF-1A0F-60EF-40B91A233C21}"/>
          </ac:spMkLst>
        </pc:spChg>
        <pc:spChg chg="add del mod">
          <ac:chgData name="Philippe Karan" userId="c2e8f618-9ffe-4e23-aa52-34539506ef1c" providerId="ADAL" clId="{F67F80F9-FE79-4C70-8533-044B5D4D7D0C}" dt="2024-11-06T15:50:19.739" v="667" actId="478"/>
          <ac:spMkLst>
            <pc:docMk/>
            <pc:sldMk cId="2903675611" sldId="368"/>
            <ac:spMk id="11" creationId="{386F6587-7AB3-C296-1ABC-71CE899E04E0}"/>
          </ac:spMkLst>
        </pc:spChg>
        <pc:spChg chg="add del mod">
          <ac:chgData name="Philippe Karan" userId="c2e8f618-9ffe-4e23-aa52-34539506ef1c" providerId="ADAL" clId="{F67F80F9-FE79-4C70-8533-044B5D4D7D0C}" dt="2024-11-07T16:06:14.914" v="3988" actId="478"/>
          <ac:spMkLst>
            <pc:docMk/>
            <pc:sldMk cId="2903675611" sldId="368"/>
            <ac:spMk id="11" creationId="{D2D76E55-093F-464B-726F-8F08CC50E322}"/>
          </ac:spMkLst>
        </pc:spChg>
        <pc:spChg chg="mod">
          <ac:chgData name="Philippe Karan" userId="c2e8f618-9ffe-4e23-aa52-34539506ef1c" providerId="ADAL" clId="{F67F80F9-FE79-4C70-8533-044B5D4D7D0C}" dt="2024-11-06T15:50:30.325" v="706"/>
          <ac:spMkLst>
            <pc:docMk/>
            <pc:sldMk cId="2903675611" sldId="368"/>
            <ac:spMk id="13" creationId="{E0BD5B75-F483-F75C-C12C-E81DA4567A4E}"/>
          </ac:spMkLst>
        </pc:spChg>
        <pc:spChg chg="del">
          <ac:chgData name="Philippe Karan" userId="c2e8f618-9ffe-4e23-aa52-34539506ef1c" providerId="ADAL" clId="{F67F80F9-FE79-4C70-8533-044B5D4D7D0C}" dt="2024-11-06T15:49:54.503" v="643" actId="478"/>
          <ac:spMkLst>
            <pc:docMk/>
            <pc:sldMk cId="2903675611" sldId="368"/>
            <ac:spMk id="14" creationId="{27B4D9A6-BEF0-D9D4-058F-588AC2BA3B79}"/>
          </ac:spMkLst>
        </pc:spChg>
        <pc:spChg chg="add mod">
          <ac:chgData name="Philippe Karan" userId="c2e8f618-9ffe-4e23-aa52-34539506ef1c" providerId="ADAL" clId="{F67F80F9-FE79-4C70-8533-044B5D4D7D0C}" dt="2024-11-07T20:32:07.468" v="6751" actId="1076"/>
          <ac:spMkLst>
            <pc:docMk/>
            <pc:sldMk cId="2903675611" sldId="368"/>
            <ac:spMk id="14" creationId="{D723395D-95A3-61CF-F0DA-F5CAD8B7FED4}"/>
          </ac:spMkLst>
        </pc:spChg>
        <pc:spChg chg="mod">
          <ac:chgData name="Philippe Karan" userId="c2e8f618-9ffe-4e23-aa52-34539506ef1c" providerId="ADAL" clId="{F67F80F9-FE79-4C70-8533-044B5D4D7D0C}" dt="2024-11-06T15:50:30.325" v="706"/>
          <ac:spMkLst>
            <pc:docMk/>
            <pc:sldMk cId="2903675611" sldId="368"/>
            <ac:spMk id="17" creationId="{FA915341-336D-C5E7-18D0-3AB7B4AD4DCE}"/>
          </ac:spMkLst>
        </pc:spChg>
        <pc:spChg chg="mod">
          <ac:chgData name="Philippe Karan" userId="c2e8f618-9ffe-4e23-aa52-34539506ef1c" providerId="ADAL" clId="{F67F80F9-FE79-4C70-8533-044B5D4D7D0C}" dt="2024-11-06T15:50:30.325" v="706"/>
          <ac:spMkLst>
            <pc:docMk/>
            <pc:sldMk cId="2903675611" sldId="368"/>
            <ac:spMk id="20" creationId="{AE7F16CF-24A4-E1DB-3CEC-FEE8874766F1}"/>
          </ac:spMkLst>
        </pc:spChg>
        <pc:spChg chg="mod">
          <ac:chgData name="Philippe Karan" userId="c2e8f618-9ffe-4e23-aa52-34539506ef1c" providerId="ADAL" clId="{F67F80F9-FE79-4C70-8533-044B5D4D7D0C}" dt="2024-11-06T15:50:30.325" v="706"/>
          <ac:spMkLst>
            <pc:docMk/>
            <pc:sldMk cId="2903675611" sldId="368"/>
            <ac:spMk id="23" creationId="{AD983633-389A-435A-C1E2-AF96ECFF417B}"/>
          </ac:spMkLst>
        </pc:spChg>
        <pc:spChg chg="mod">
          <ac:chgData name="Philippe Karan" userId="c2e8f618-9ffe-4e23-aa52-34539506ef1c" providerId="ADAL" clId="{F67F80F9-FE79-4C70-8533-044B5D4D7D0C}" dt="2024-11-06T15:50:30.325" v="706"/>
          <ac:spMkLst>
            <pc:docMk/>
            <pc:sldMk cId="2903675611" sldId="368"/>
            <ac:spMk id="26" creationId="{AC4A41E6-B98A-C255-23E8-018C7590D0FB}"/>
          </ac:spMkLst>
        </pc:spChg>
        <pc:spChg chg="mod">
          <ac:chgData name="Philippe Karan" userId="c2e8f618-9ffe-4e23-aa52-34539506ef1c" providerId="ADAL" clId="{F67F80F9-FE79-4C70-8533-044B5D4D7D0C}" dt="2024-11-06T15:50:30.325" v="706"/>
          <ac:spMkLst>
            <pc:docMk/>
            <pc:sldMk cId="2903675611" sldId="368"/>
            <ac:spMk id="29" creationId="{24B6E82E-3AE4-3098-1DAB-15768A4D5D3D}"/>
          </ac:spMkLst>
        </pc:spChg>
        <pc:spChg chg="mod">
          <ac:chgData name="Philippe Karan" userId="c2e8f618-9ffe-4e23-aa52-34539506ef1c" providerId="ADAL" clId="{F67F80F9-FE79-4C70-8533-044B5D4D7D0C}" dt="2024-11-06T15:50:30.325" v="706"/>
          <ac:spMkLst>
            <pc:docMk/>
            <pc:sldMk cId="2903675611" sldId="368"/>
            <ac:spMk id="32" creationId="{6A7CD2E3-6530-D4D8-885E-A95652F65B40}"/>
          </ac:spMkLst>
        </pc:spChg>
        <pc:spChg chg="mod">
          <ac:chgData name="Philippe Karan" userId="c2e8f618-9ffe-4e23-aa52-34539506ef1c" providerId="ADAL" clId="{F67F80F9-FE79-4C70-8533-044B5D4D7D0C}" dt="2024-11-06T15:50:30.325" v="706"/>
          <ac:spMkLst>
            <pc:docMk/>
            <pc:sldMk cId="2903675611" sldId="368"/>
            <ac:spMk id="35" creationId="{67C7266E-B8AF-7E2C-4A48-39B47E334D31}"/>
          </ac:spMkLst>
        </pc:spChg>
        <pc:spChg chg="mod">
          <ac:chgData name="Philippe Karan" userId="c2e8f618-9ffe-4e23-aa52-34539506ef1c" providerId="ADAL" clId="{F67F80F9-FE79-4C70-8533-044B5D4D7D0C}" dt="2024-11-06T15:50:30.325" v="706"/>
          <ac:spMkLst>
            <pc:docMk/>
            <pc:sldMk cId="2903675611" sldId="368"/>
            <ac:spMk id="38" creationId="{36A06522-61A9-6718-6600-27532AE5A4F2}"/>
          </ac:spMkLst>
        </pc:spChg>
        <pc:spChg chg="mod">
          <ac:chgData name="Philippe Karan" userId="c2e8f618-9ffe-4e23-aa52-34539506ef1c" providerId="ADAL" clId="{F67F80F9-FE79-4C70-8533-044B5D4D7D0C}" dt="2024-11-06T15:50:30.325" v="706"/>
          <ac:spMkLst>
            <pc:docMk/>
            <pc:sldMk cId="2903675611" sldId="368"/>
            <ac:spMk id="41" creationId="{9DFC1528-3BE6-577A-C109-28BCBAACFC19}"/>
          </ac:spMkLst>
        </pc:spChg>
        <pc:spChg chg="mod">
          <ac:chgData name="Philippe Karan" userId="c2e8f618-9ffe-4e23-aa52-34539506ef1c" providerId="ADAL" clId="{F67F80F9-FE79-4C70-8533-044B5D4D7D0C}" dt="2024-11-06T15:50:30.325" v="706"/>
          <ac:spMkLst>
            <pc:docMk/>
            <pc:sldMk cId="2903675611" sldId="368"/>
            <ac:spMk id="44" creationId="{602CE409-B3F8-EEBF-C769-11FB988E84A6}"/>
          </ac:spMkLst>
        </pc:spChg>
        <pc:spChg chg="mod">
          <ac:chgData name="Philippe Karan" userId="c2e8f618-9ffe-4e23-aa52-34539506ef1c" providerId="ADAL" clId="{F67F80F9-FE79-4C70-8533-044B5D4D7D0C}" dt="2024-11-06T15:50:30.325" v="706"/>
          <ac:spMkLst>
            <pc:docMk/>
            <pc:sldMk cId="2903675611" sldId="368"/>
            <ac:spMk id="47" creationId="{A8A8A661-7EEC-8701-E1C5-021E84B05961}"/>
          </ac:spMkLst>
        </pc:spChg>
        <pc:spChg chg="mod">
          <ac:chgData name="Philippe Karan" userId="c2e8f618-9ffe-4e23-aa52-34539506ef1c" providerId="ADAL" clId="{F67F80F9-FE79-4C70-8533-044B5D4D7D0C}" dt="2024-11-06T15:50:30.325" v="706"/>
          <ac:spMkLst>
            <pc:docMk/>
            <pc:sldMk cId="2903675611" sldId="368"/>
            <ac:spMk id="50" creationId="{07A26F1B-5B90-E9D0-68DF-CBD30A524572}"/>
          </ac:spMkLst>
        </pc:spChg>
        <pc:spChg chg="add mod">
          <ac:chgData name="Philippe Karan" userId="c2e8f618-9ffe-4e23-aa52-34539506ef1c" providerId="ADAL" clId="{F67F80F9-FE79-4C70-8533-044B5D4D7D0C}" dt="2024-11-07T16:12:32.290" v="4240" actId="1076"/>
          <ac:spMkLst>
            <pc:docMk/>
            <pc:sldMk cId="2903675611" sldId="368"/>
            <ac:spMk id="53" creationId="{7CDBBB82-BC2D-7E7C-90A7-91A1FFD6BA0A}"/>
          </ac:spMkLst>
        </pc:spChg>
        <pc:spChg chg="add mod">
          <ac:chgData name="Philippe Karan" userId="c2e8f618-9ffe-4e23-aa52-34539506ef1c" providerId="ADAL" clId="{F67F80F9-FE79-4C70-8533-044B5D4D7D0C}" dt="2024-11-07T21:11:03.811" v="7222" actId="20577"/>
          <ac:spMkLst>
            <pc:docMk/>
            <pc:sldMk cId="2903675611" sldId="368"/>
            <ac:spMk id="54" creationId="{7161E7D0-6F0C-A32F-B41D-E75E280089EE}"/>
          </ac:spMkLst>
        </pc:spChg>
        <pc:spChg chg="add del mod">
          <ac:chgData name="Philippe Karan" userId="c2e8f618-9ffe-4e23-aa52-34539506ef1c" providerId="ADAL" clId="{F67F80F9-FE79-4C70-8533-044B5D4D7D0C}" dt="2024-11-06T16:03:14.016" v="751" actId="478"/>
          <ac:spMkLst>
            <pc:docMk/>
            <pc:sldMk cId="2903675611" sldId="368"/>
            <ac:spMk id="54" creationId="{779DBBFC-E160-03A7-8490-E2C493DD8354}"/>
          </ac:spMkLst>
        </pc:spChg>
        <pc:spChg chg="add mod">
          <ac:chgData name="Philippe Karan" userId="c2e8f618-9ffe-4e23-aa52-34539506ef1c" providerId="ADAL" clId="{F67F80F9-FE79-4C70-8533-044B5D4D7D0C}" dt="2024-11-07T20:32:22.592" v="6755" actId="14100"/>
          <ac:spMkLst>
            <pc:docMk/>
            <pc:sldMk cId="2903675611" sldId="368"/>
            <ac:spMk id="55" creationId="{1C273675-9628-30C2-01A8-CE47A89EC06F}"/>
          </ac:spMkLst>
        </pc:spChg>
        <pc:spChg chg="mod">
          <ac:chgData name="Philippe Karan" userId="c2e8f618-9ffe-4e23-aa52-34539506ef1c" providerId="ADAL" clId="{F67F80F9-FE79-4C70-8533-044B5D4D7D0C}" dt="2024-11-06T15:52:12.163" v="733"/>
          <ac:spMkLst>
            <pc:docMk/>
            <pc:sldMk cId="2903675611" sldId="368"/>
            <ac:spMk id="59" creationId="{2431B78A-671F-2B15-415F-4E5E8D7C48EE}"/>
          </ac:spMkLst>
        </pc:spChg>
        <pc:spChg chg="mod">
          <ac:chgData name="Philippe Karan" userId="c2e8f618-9ffe-4e23-aa52-34539506ef1c" providerId="ADAL" clId="{F67F80F9-FE79-4C70-8533-044B5D4D7D0C}" dt="2024-11-06T15:52:12.163" v="733"/>
          <ac:spMkLst>
            <pc:docMk/>
            <pc:sldMk cId="2903675611" sldId="368"/>
            <ac:spMk id="62" creationId="{5C258F8D-3B24-25E4-D7CD-78647274D2F8}"/>
          </ac:spMkLst>
        </pc:spChg>
        <pc:spChg chg="mod">
          <ac:chgData name="Philippe Karan" userId="c2e8f618-9ffe-4e23-aa52-34539506ef1c" providerId="ADAL" clId="{F67F80F9-FE79-4C70-8533-044B5D4D7D0C}" dt="2024-11-06T15:52:12.163" v="733"/>
          <ac:spMkLst>
            <pc:docMk/>
            <pc:sldMk cId="2903675611" sldId="368"/>
            <ac:spMk id="128" creationId="{FC4C9374-CEEC-9A2E-BE40-2287A372FAA8}"/>
          </ac:spMkLst>
        </pc:spChg>
        <pc:spChg chg="mod">
          <ac:chgData name="Philippe Karan" userId="c2e8f618-9ffe-4e23-aa52-34539506ef1c" providerId="ADAL" clId="{F67F80F9-FE79-4C70-8533-044B5D4D7D0C}" dt="2024-11-06T15:52:12.163" v="733"/>
          <ac:spMkLst>
            <pc:docMk/>
            <pc:sldMk cId="2903675611" sldId="368"/>
            <ac:spMk id="143" creationId="{1010F595-8EE8-EA61-E334-8F2DCF9A7FF6}"/>
          </ac:spMkLst>
        </pc:spChg>
        <pc:spChg chg="mod">
          <ac:chgData name="Philippe Karan" userId="c2e8f618-9ffe-4e23-aa52-34539506ef1c" providerId="ADAL" clId="{F67F80F9-FE79-4C70-8533-044B5D4D7D0C}" dt="2024-11-06T15:52:12.163" v="733"/>
          <ac:spMkLst>
            <pc:docMk/>
            <pc:sldMk cId="2903675611" sldId="368"/>
            <ac:spMk id="146" creationId="{659F35B4-29A9-2535-1E8D-AF0208E15EB7}"/>
          </ac:spMkLst>
        </pc:spChg>
        <pc:spChg chg="mod">
          <ac:chgData name="Philippe Karan" userId="c2e8f618-9ffe-4e23-aa52-34539506ef1c" providerId="ADAL" clId="{F67F80F9-FE79-4C70-8533-044B5D4D7D0C}" dt="2024-11-06T15:52:12.163" v="733"/>
          <ac:spMkLst>
            <pc:docMk/>
            <pc:sldMk cId="2903675611" sldId="368"/>
            <ac:spMk id="149" creationId="{0C45E760-9FA0-B81D-79EB-6C0196918562}"/>
          </ac:spMkLst>
        </pc:spChg>
        <pc:spChg chg="mod">
          <ac:chgData name="Philippe Karan" userId="c2e8f618-9ffe-4e23-aa52-34539506ef1c" providerId="ADAL" clId="{F67F80F9-FE79-4C70-8533-044B5D4D7D0C}" dt="2024-11-06T15:52:12.163" v="733"/>
          <ac:spMkLst>
            <pc:docMk/>
            <pc:sldMk cId="2903675611" sldId="368"/>
            <ac:spMk id="152" creationId="{812DD648-F445-1626-59FE-FB0F9CD8F163}"/>
          </ac:spMkLst>
        </pc:spChg>
        <pc:spChg chg="mod">
          <ac:chgData name="Philippe Karan" userId="c2e8f618-9ffe-4e23-aa52-34539506ef1c" providerId="ADAL" clId="{F67F80F9-FE79-4C70-8533-044B5D4D7D0C}" dt="2024-11-06T15:52:12.163" v="733"/>
          <ac:spMkLst>
            <pc:docMk/>
            <pc:sldMk cId="2903675611" sldId="368"/>
            <ac:spMk id="155" creationId="{051CAD6A-A560-48B1-3AD4-7AE2EBBBE744}"/>
          </ac:spMkLst>
        </pc:spChg>
        <pc:spChg chg="mod">
          <ac:chgData name="Philippe Karan" userId="c2e8f618-9ffe-4e23-aa52-34539506ef1c" providerId="ADAL" clId="{F67F80F9-FE79-4C70-8533-044B5D4D7D0C}" dt="2024-11-06T15:52:12.163" v="733"/>
          <ac:spMkLst>
            <pc:docMk/>
            <pc:sldMk cId="2903675611" sldId="368"/>
            <ac:spMk id="158" creationId="{6E5E843A-EBD9-F7B1-9406-A07984387869}"/>
          </ac:spMkLst>
        </pc:spChg>
        <pc:spChg chg="mod">
          <ac:chgData name="Philippe Karan" userId="c2e8f618-9ffe-4e23-aa52-34539506ef1c" providerId="ADAL" clId="{F67F80F9-FE79-4C70-8533-044B5D4D7D0C}" dt="2024-11-06T15:52:12.163" v="733"/>
          <ac:spMkLst>
            <pc:docMk/>
            <pc:sldMk cId="2903675611" sldId="368"/>
            <ac:spMk id="164" creationId="{F97B8813-0FEA-E23E-20C4-952A876B24A4}"/>
          </ac:spMkLst>
        </pc:spChg>
        <pc:spChg chg="add del mod">
          <ac:chgData name="Philippe Karan" userId="c2e8f618-9ffe-4e23-aa52-34539506ef1c" providerId="ADAL" clId="{F67F80F9-FE79-4C70-8533-044B5D4D7D0C}" dt="2024-11-06T16:20:58.875" v="840" actId="478"/>
          <ac:spMkLst>
            <pc:docMk/>
            <pc:sldMk cId="2903675611" sldId="368"/>
            <ac:spMk id="166" creationId="{95AC455B-ABDA-1B08-D614-348F3F5E4541}"/>
          </ac:spMkLst>
        </pc:spChg>
        <pc:spChg chg="add del mod">
          <ac:chgData name="Philippe Karan" userId="c2e8f618-9ffe-4e23-aa52-34539506ef1c" providerId="ADAL" clId="{F67F80F9-FE79-4C70-8533-044B5D4D7D0C}" dt="2024-11-06T16:41:49.493" v="1305" actId="478"/>
          <ac:spMkLst>
            <pc:docMk/>
            <pc:sldMk cId="2903675611" sldId="368"/>
            <ac:spMk id="167" creationId="{8AC6F750-D016-64D4-59F2-D4813708DF41}"/>
          </ac:spMkLst>
        </pc:spChg>
        <pc:spChg chg="add del mod">
          <ac:chgData name="Philippe Karan" userId="c2e8f618-9ffe-4e23-aa52-34539506ef1c" providerId="ADAL" clId="{F67F80F9-FE79-4C70-8533-044B5D4D7D0C}" dt="2024-11-06T16:20:31.148" v="832" actId="478"/>
          <ac:spMkLst>
            <pc:docMk/>
            <pc:sldMk cId="2903675611" sldId="368"/>
            <ac:spMk id="168" creationId="{6871DEB3-F01C-CF41-9362-B6E28C59947A}"/>
          </ac:spMkLst>
        </pc:spChg>
        <pc:spChg chg="add del mod">
          <ac:chgData name="Philippe Karan" userId="c2e8f618-9ffe-4e23-aa52-34539506ef1c" providerId="ADAL" clId="{F67F80F9-FE79-4C70-8533-044B5D4D7D0C}" dt="2024-11-06T16:20:58.331" v="839" actId="478"/>
          <ac:spMkLst>
            <pc:docMk/>
            <pc:sldMk cId="2903675611" sldId="368"/>
            <ac:spMk id="169" creationId="{53DFAE3A-04BE-8E09-0742-8BD2341B04DF}"/>
          </ac:spMkLst>
        </pc:spChg>
        <pc:spChg chg="add del mod">
          <ac:chgData name="Philippe Karan" userId="c2e8f618-9ffe-4e23-aa52-34539506ef1c" providerId="ADAL" clId="{F67F80F9-FE79-4C70-8533-044B5D4D7D0C}" dt="2024-11-06T16:23:12.384" v="863" actId="478"/>
          <ac:spMkLst>
            <pc:docMk/>
            <pc:sldMk cId="2903675611" sldId="368"/>
            <ac:spMk id="171" creationId="{FD17D84D-AA45-3160-5680-ED15FFC97B7B}"/>
          </ac:spMkLst>
        </pc:spChg>
        <pc:spChg chg="add del mod">
          <ac:chgData name="Philippe Karan" userId="c2e8f618-9ffe-4e23-aa52-34539506ef1c" providerId="ADAL" clId="{F67F80F9-FE79-4C70-8533-044B5D4D7D0C}" dt="2024-11-06T16:42:40.535" v="1328" actId="478"/>
          <ac:spMkLst>
            <pc:docMk/>
            <pc:sldMk cId="2903675611" sldId="368"/>
            <ac:spMk id="172" creationId="{2E75F431-92F6-C8F0-AFAB-A7A10D1CE74B}"/>
          </ac:spMkLst>
        </pc:spChg>
        <pc:spChg chg="add mod">
          <ac:chgData name="Philippe Karan" userId="c2e8f618-9ffe-4e23-aa52-34539506ef1c" providerId="ADAL" clId="{F67F80F9-FE79-4C70-8533-044B5D4D7D0C}" dt="2024-11-06T20:42:59.490" v="3451" actId="1036"/>
          <ac:spMkLst>
            <pc:docMk/>
            <pc:sldMk cId="2903675611" sldId="368"/>
            <ac:spMk id="173" creationId="{C49E3DA4-47D0-2B55-C3D6-ACEB6743F840}"/>
          </ac:spMkLst>
        </pc:spChg>
        <pc:spChg chg="add del mod">
          <ac:chgData name="Philippe Karan" userId="c2e8f618-9ffe-4e23-aa52-34539506ef1c" providerId="ADAL" clId="{F67F80F9-FE79-4C70-8533-044B5D4D7D0C}" dt="2024-11-06T16:23:25.705" v="867" actId="478"/>
          <ac:spMkLst>
            <pc:docMk/>
            <pc:sldMk cId="2903675611" sldId="368"/>
            <ac:spMk id="175" creationId="{D1E5CF16-73B8-6ADE-8A9F-D9CE15900270}"/>
          </ac:spMkLst>
        </pc:spChg>
        <pc:spChg chg="add del mod">
          <ac:chgData name="Philippe Karan" userId="c2e8f618-9ffe-4e23-aa52-34539506ef1c" providerId="ADAL" clId="{F67F80F9-FE79-4C70-8533-044B5D4D7D0C}" dt="2024-11-06T16:22:43.446" v="857" actId="478"/>
          <ac:spMkLst>
            <pc:docMk/>
            <pc:sldMk cId="2903675611" sldId="368"/>
            <ac:spMk id="184" creationId="{57F46D12-4566-F73B-9A89-EAF1CF49BF17}"/>
          </ac:spMkLst>
        </pc:spChg>
        <pc:spChg chg="add del mod">
          <ac:chgData name="Philippe Karan" userId="c2e8f618-9ffe-4e23-aa52-34539506ef1c" providerId="ADAL" clId="{F67F80F9-FE79-4C70-8533-044B5D4D7D0C}" dt="2024-11-06T16:22:52.711" v="859" actId="478"/>
          <ac:spMkLst>
            <pc:docMk/>
            <pc:sldMk cId="2903675611" sldId="368"/>
            <ac:spMk id="185" creationId="{43E07AF9-18F9-A6BE-E96D-755297AB05EA}"/>
          </ac:spMkLst>
        </pc:spChg>
        <pc:spChg chg="add mod ord">
          <ac:chgData name="Philippe Karan" userId="c2e8f618-9ffe-4e23-aa52-34539506ef1c" providerId="ADAL" clId="{F67F80F9-FE79-4C70-8533-044B5D4D7D0C}" dt="2024-11-06T20:42:59.490" v="3451" actId="1036"/>
          <ac:spMkLst>
            <pc:docMk/>
            <pc:sldMk cId="2903675611" sldId="368"/>
            <ac:spMk id="186" creationId="{F90FE1B5-120B-CB9F-8FBD-F163674CF2A1}"/>
          </ac:spMkLst>
        </pc:spChg>
        <pc:spChg chg="add mod">
          <ac:chgData name="Philippe Karan" userId="c2e8f618-9ffe-4e23-aa52-34539506ef1c" providerId="ADAL" clId="{F67F80F9-FE79-4C70-8533-044B5D4D7D0C}" dt="2024-11-06T20:42:59.490" v="3451" actId="1036"/>
          <ac:spMkLst>
            <pc:docMk/>
            <pc:sldMk cId="2903675611" sldId="368"/>
            <ac:spMk id="187" creationId="{DFF28421-94AD-CDED-3C4A-2DA204C546E6}"/>
          </ac:spMkLst>
        </pc:spChg>
        <pc:spChg chg="mod">
          <ac:chgData name="Philippe Karan" userId="c2e8f618-9ffe-4e23-aa52-34539506ef1c" providerId="ADAL" clId="{F67F80F9-FE79-4C70-8533-044B5D4D7D0C}" dt="2024-11-06T16:25:03.748" v="940"/>
          <ac:spMkLst>
            <pc:docMk/>
            <pc:sldMk cId="2903675611" sldId="368"/>
            <ac:spMk id="189" creationId="{FAC704EC-034A-B9D2-891B-368535665BFC}"/>
          </ac:spMkLst>
        </pc:spChg>
        <pc:spChg chg="mod">
          <ac:chgData name="Philippe Karan" userId="c2e8f618-9ffe-4e23-aa52-34539506ef1c" providerId="ADAL" clId="{F67F80F9-FE79-4C70-8533-044B5D4D7D0C}" dt="2024-11-06T16:28:51.127" v="1037"/>
          <ac:spMkLst>
            <pc:docMk/>
            <pc:sldMk cId="2903675611" sldId="368"/>
            <ac:spMk id="270" creationId="{CE70B818-4EF3-6D87-3427-5CA9D4A7E2E8}"/>
          </ac:spMkLst>
        </pc:spChg>
        <pc:spChg chg="mod">
          <ac:chgData name="Philippe Karan" userId="c2e8f618-9ffe-4e23-aa52-34539506ef1c" providerId="ADAL" clId="{F67F80F9-FE79-4C70-8533-044B5D4D7D0C}" dt="2024-11-06T16:28:51.127" v="1037"/>
          <ac:spMkLst>
            <pc:docMk/>
            <pc:sldMk cId="2903675611" sldId="368"/>
            <ac:spMk id="273" creationId="{7DE13941-9034-5108-9C02-F801DACF1576}"/>
          </ac:spMkLst>
        </pc:spChg>
        <pc:spChg chg="mod">
          <ac:chgData name="Philippe Karan" userId="c2e8f618-9ffe-4e23-aa52-34539506ef1c" providerId="ADAL" clId="{F67F80F9-FE79-4C70-8533-044B5D4D7D0C}" dt="2024-11-06T16:28:51.127" v="1037"/>
          <ac:spMkLst>
            <pc:docMk/>
            <pc:sldMk cId="2903675611" sldId="368"/>
            <ac:spMk id="276" creationId="{5F683274-F078-2FBE-CFF3-D4CCC41FAB0E}"/>
          </ac:spMkLst>
        </pc:spChg>
        <pc:spChg chg="add del mod">
          <ac:chgData name="Philippe Karan" userId="c2e8f618-9ffe-4e23-aa52-34539506ef1c" providerId="ADAL" clId="{F67F80F9-FE79-4C70-8533-044B5D4D7D0C}" dt="2024-11-06T16:35:40.130" v="1227" actId="478"/>
          <ac:spMkLst>
            <pc:docMk/>
            <pc:sldMk cId="2903675611" sldId="368"/>
            <ac:spMk id="279" creationId="{DFB38981-93D3-ABA5-B58C-7AF72A3F3C0F}"/>
          </ac:spMkLst>
        </pc:spChg>
        <pc:spChg chg="add del mod">
          <ac:chgData name="Philippe Karan" userId="c2e8f618-9ffe-4e23-aa52-34539506ef1c" providerId="ADAL" clId="{F67F80F9-FE79-4C70-8533-044B5D4D7D0C}" dt="2024-11-06T16:37:45.879" v="1259" actId="478"/>
          <ac:spMkLst>
            <pc:docMk/>
            <pc:sldMk cId="2903675611" sldId="368"/>
            <ac:spMk id="287" creationId="{AAB31590-EB2D-3081-73E4-B879ADA574FA}"/>
          </ac:spMkLst>
        </pc:spChg>
        <pc:spChg chg="add del mod">
          <ac:chgData name="Philippe Karan" userId="c2e8f618-9ffe-4e23-aa52-34539506ef1c" providerId="ADAL" clId="{F67F80F9-FE79-4C70-8533-044B5D4D7D0C}" dt="2024-11-06T16:38:00.983" v="1262" actId="478"/>
          <ac:spMkLst>
            <pc:docMk/>
            <pc:sldMk cId="2903675611" sldId="368"/>
            <ac:spMk id="288" creationId="{6616B710-BFD2-8388-9D15-178CC0CB293B}"/>
          </ac:spMkLst>
        </pc:spChg>
        <pc:spChg chg="add mod modVis">
          <ac:chgData name="Philippe Karan" userId="c2e8f618-9ffe-4e23-aa52-34539506ef1c" providerId="ADAL" clId="{F67F80F9-FE79-4C70-8533-044B5D4D7D0C}" dt="2024-11-07T15:55:24.074" v="3811" actId="20577"/>
          <ac:spMkLst>
            <pc:docMk/>
            <pc:sldMk cId="2903675611" sldId="368"/>
            <ac:spMk id="289" creationId="{A71FCEB1-4870-38F2-CCF6-AA5DB84EFF55}"/>
          </ac:spMkLst>
        </pc:spChg>
        <pc:spChg chg="add mod modVis">
          <ac:chgData name="Philippe Karan" userId="c2e8f618-9ffe-4e23-aa52-34539506ef1c" providerId="ADAL" clId="{F67F80F9-FE79-4C70-8533-044B5D4D7D0C}" dt="2024-11-07T15:55:26.857" v="3813" actId="20577"/>
          <ac:spMkLst>
            <pc:docMk/>
            <pc:sldMk cId="2903675611" sldId="368"/>
            <ac:spMk id="290" creationId="{E7BBE96F-047E-4F7E-B53F-C7C16A1CAAE6}"/>
          </ac:spMkLst>
        </pc:spChg>
        <pc:spChg chg="add mod modVis">
          <ac:chgData name="Philippe Karan" userId="c2e8f618-9ffe-4e23-aa52-34539506ef1c" providerId="ADAL" clId="{F67F80F9-FE79-4C70-8533-044B5D4D7D0C}" dt="2024-11-07T15:55:29.115" v="3815" actId="20577"/>
          <ac:spMkLst>
            <pc:docMk/>
            <pc:sldMk cId="2903675611" sldId="368"/>
            <ac:spMk id="291" creationId="{BBB02296-AB8F-F8EE-7E40-E04BB3317702}"/>
          </ac:spMkLst>
        </pc:spChg>
        <pc:spChg chg="add mod modVis">
          <ac:chgData name="Philippe Karan" userId="c2e8f618-9ffe-4e23-aa52-34539506ef1c" providerId="ADAL" clId="{F67F80F9-FE79-4C70-8533-044B5D4D7D0C}" dt="2024-11-07T15:55:32.226" v="3817" actId="20577"/>
          <ac:spMkLst>
            <pc:docMk/>
            <pc:sldMk cId="2903675611" sldId="368"/>
            <ac:spMk id="292" creationId="{43B74BCA-DFAD-FD94-43C4-37578B69177E}"/>
          </ac:spMkLst>
        </pc:spChg>
        <pc:spChg chg="add del mod">
          <ac:chgData name="Philippe Karan" userId="c2e8f618-9ffe-4e23-aa52-34539506ef1c" providerId="ADAL" clId="{F67F80F9-FE79-4C70-8533-044B5D4D7D0C}" dt="2024-11-06T20:21:15.735" v="2789" actId="478"/>
          <ac:spMkLst>
            <pc:docMk/>
            <pc:sldMk cId="2903675611" sldId="368"/>
            <ac:spMk id="294" creationId="{3C670DD0-697B-7992-21A6-62646C45F265}"/>
          </ac:spMkLst>
        </pc:spChg>
        <pc:spChg chg="add mod">
          <ac:chgData name="Philippe Karan" userId="c2e8f618-9ffe-4e23-aa52-34539506ef1c" providerId="ADAL" clId="{F67F80F9-FE79-4C70-8533-044B5D4D7D0C}" dt="2024-11-06T18:55:40.313" v="1388" actId="1076"/>
          <ac:spMkLst>
            <pc:docMk/>
            <pc:sldMk cId="2903675611" sldId="368"/>
            <ac:spMk id="298" creationId="{3C7ED8DF-F7C7-C792-8901-0D69E7CF1BFB}"/>
          </ac:spMkLst>
        </pc:spChg>
        <pc:spChg chg="add mod">
          <ac:chgData name="Philippe Karan" userId="c2e8f618-9ffe-4e23-aa52-34539506ef1c" providerId="ADAL" clId="{F67F80F9-FE79-4C70-8533-044B5D4D7D0C}" dt="2024-11-06T18:55:40.313" v="1388" actId="1076"/>
          <ac:spMkLst>
            <pc:docMk/>
            <pc:sldMk cId="2903675611" sldId="368"/>
            <ac:spMk id="299" creationId="{8EAB499C-30F0-B42B-5547-46770DD25844}"/>
          </ac:spMkLst>
        </pc:spChg>
        <pc:spChg chg="add mod">
          <ac:chgData name="Philippe Karan" userId="c2e8f618-9ffe-4e23-aa52-34539506ef1c" providerId="ADAL" clId="{F67F80F9-FE79-4C70-8533-044B5D4D7D0C}" dt="2024-11-06T18:55:40.313" v="1388" actId="1076"/>
          <ac:spMkLst>
            <pc:docMk/>
            <pc:sldMk cId="2903675611" sldId="368"/>
            <ac:spMk id="300" creationId="{58FD4FF5-E323-5584-BB4E-9AB7B6E670FF}"/>
          </ac:spMkLst>
        </pc:spChg>
        <pc:spChg chg="add mod">
          <ac:chgData name="Philippe Karan" userId="c2e8f618-9ffe-4e23-aa52-34539506ef1c" providerId="ADAL" clId="{F67F80F9-FE79-4C70-8533-044B5D4D7D0C}" dt="2024-11-06T18:55:40.313" v="1388" actId="1076"/>
          <ac:spMkLst>
            <pc:docMk/>
            <pc:sldMk cId="2903675611" sldId="368"/>
            <ac:spMk id="301" creationId="{C5C1E761-B7CF-D26C-0DE4-132ED3D16470}"/>
          </ac:spMkLst>
        </pc:spChg>
        <pc:spChg chg="add mod">
          <ac:chgData name="Philippe Karan" userId="c2e8f618-9ffe-4e23-aa52-34539506ef1c" providerId="ADAL" clId="{F67F80F9-FE79-4C70-8533-044B5D4D7D0C}" dt="2024-11-07T15:55:13.746" v="3801" actId="20577"/>
          <ac:spMkLst>
            <pc:docMk/>
            <pc:sldMk cId="2903675611" sldId="368"/>
            <ac:spMk id="307" creationId="{A280CE6D-3DE8-2C0B-6D10-4ECD9B582A98}"/>
          </ac:spMkLst>
        </pc:spChg>
        <pc:spChg chg="add mod">
          <ac:chgData name="Philippe Karan" userId="c2e8f618-9ffe-4e23-aa52-34539506ef1c" providerId="ADAL" clId="{F67F80F9-FE79-4C70-8533-044B5D4D7D0C}" dt="2024-11-06T20:42:59.490" v="3451" actId="1036"/>
          <ac:spMkLst>
            <pc:docMk/>
            <pc:sldMk cId="2903675611" sldId="368"/>
            <ac:spMk id="308" creationId="{E3E0D44D-3144-157E-6219-EBA91FE37865}"/>
          </ac:spMkLst>
        </pc:spChg>
        <pc:spChg chg="add mod">
          <ac:chgData name="Philippe Karan" userId="c2e8f618-9ffe-4e23-aa52-34539506ef1c" providerId="ADAL" clId="{F67F80F9-FE79-4C70-8533-044B5D4D7D0C}" dt="2024-11-06T20:42:59.490" v="3451" actId="1036"/>
          <ac:spMkLst>
            <pc:docMk/>
            <pc:sldMk cId="2903675611" sldId="368"/>
            <ac:spMk id="309" creationId="{A9A667A7-BAE1-FB7B-2167-0081CEAD5405}"/>
          </ac:spMkLst>
        </pc:spChg>
        <pc:spChg chg="add del mod">
          <ac:chgData name="Philippe Karan" userId="c2e8f618-9ffe-4e23-aa52-34539506ef1c" providerId="ADAL" clId="{F67F80F9-FE79-4C70-8533-044B5D4D7D0C}" dt="2024-11-07T16:07:49.113" v="4010" actId="1035"/>
          <ac:spMkLst>
            <pc:docMk/>
            <pc:sldMk cId="2903675611" sldId="368"/>
            <ac:spMk id="310" creationId="{4EC8ADA4-5C98-934B-535C-5FA02DF692F5}"/>
          </ac:spMkLst>
        </pc:spChg>
        <pc:spChg chg="mod">
          <ac:chgData name="Philippe Karan" userId="c2e8f618-9ffe-4e23-aa52-34539506ef1c" providerId="ADAL" clId="{F67F80F9-FE79-4C70-8533-044B5D4D7D0C}" dt="2024-11-06T15:52:12.163" v="733"/>
          <ac:spMkLst>
            <pc:docMk/>
            <pc:sldMk cId="2903675611" sldId="368"/>
            <ac:spMk id="514" creationId="{F1D0EF2D-B45A-37CA-5CD3-6C6537D3D629}"/>
          </ac:spMkLst>
        </pc:spChg>
        <pc:spChg chg="mod">
          <ac:chgData name="Philippe Karan" userId="c2e8f618-9ffe-4e23-aa52-34539506ef1c" providerId="ADAL" clId="{F67F80F9-FE79-4C70-8533-044B5D4D7D0C}" dt="2024-11-06T15:52:12.163" v="733"/>
          <ac:spMkLst>
            <pc:docMk/>
            <pc:sldMk cId="2903675611" sldId="368"/>
            <ac:spMk id="556" creationId="{4347A018-445A-758F-42BE-656DC2BA5AF9}"/>
          </ac:spMkLst>
        </pc:spChg>
        <pc:spChg chg="del">
          <ac:chgData name="Philippe Karan" userId="c2e8f618-9ffe-4e23-aa52-34539506ef1c" providerId="ADAL" clId="{F67F80F9-FE79-4C70-8533-044B5D4D7D0C}" dt="2024-11-06T15:49:54.503" v="643" actId="478"/>
          <ac:spMkLst>
            <pc:docMk/>
            <pc:sldMk cId="2903675611" sldId="368"/>
            <ac:spMk id="559" creationId="{A79DE224-5F96-116B-A146-926D0135B453}"/>
          </ac:spMkLst>
        </pc:spChg>
        <pc:spChg chg="mod">
          <ac:chgData name="Philippe Karan" userId="c2e8f618-9ffe-4e23-aa52-34539506ef1c" providerId="ADAL" clId="{F67F80F9-FE79-4C70-8533-044B5D4D7D0C}" dt="2024-11-06T15:52:12.163" v="733"/>
          <ac:spMkLst>
            <pc:docMk/>
            <pc:sldMk cId="2903675611" sldId="368"/>
            <ac:spMk id="561" creationId="{B6CA37E8-BC4E-3D6D-F396-F7AC83C39D56}"/>
          </ac:spMkLst>
        </pc:spChg>
        <pc:spChg chg="mod">
          <ac:chgData name="Philippe Karan" userId="c2e8f618-9ffe-4e23-aa52-34539506ef1c" providerId="ADAL" clId="{F67F80F9-FE79-4C70-8533-044B5D4D7D0C}" dt="2024-11-06T16:25:03.748" v="940"/>
          <ac:spMkLst>
            <pc:docMk/>
            <pc:sldMk cId="2903675611" sldId="368"/>
            <ac:spMk id="578" creationId="{796FADBC-054B-8F73-E165-BF94C7E81BEA}"/>
          </ac:spMkLst>
        </pc:spChg>
        <pc:spChg chg="mod">
          <ac:chgData name="Philippe Karan" userId="c2e8f618-9ffe-4e23-aa52-34539506ef1c" providerId="ADAL" clId="{F67F80F9-FE79-4C70-8533-044B5D4D7D0C}" dt="2024-11-06T16:25:03.748" v="940"/>
          <ac:spMkLst>
            <pc:docMk/>
            <pc:sldMk cId="2903675611" sldId="368"/>
            <ac:spMk id="581" creationId="{5E97E116-D46D-4D4F-0C6F-E71797C49558}"/>
          </ac:spMkLst>
        </pc:spChg>
        <pc:spChg chg="mod">
          <ac:chgData name="Philippe Karan" userId="c2e8f618-9ffe-4e23-aa52-34539506ef1c" providerId="ADAL" clId="{F67F80F9-FE79-4C70-8533-044B5D4D7D0C}" dt="2024-11-06T16:25:03.748" v="940"/>
          <ac:spMkLst>
            <pc:docMk/>
            <pc:sldMk cId="2903675611" sldId="368"/>
            <ac:spMk id="584" creationId="{A546A439-E8D9-62AB-650A-CFBAFEFE9E5A}"/>
          </ac:spMkLst>
        </pc:spChg>
        <pc:spChg chg="mod">
          <ac:chgData name="Philippe Karan" userId="c2e8f618-9ffe-4e23-aa52-34539506ef1c" providerId="ADAL" clId="{F67F80F9-FE79-4C70-8533-044B5D4D7D0C}" dt="2024-11-06T16:25:03.748" v="940"/>
          <ac:spMkLst>
            <pc:docMk/>
            <pc:sldMk cId="2903675611" sldId="368"/>
            <ac:spMk id="587" creationId="{B47AE6D1-08EB-216E-59B9-5BB537A7BC7D}"/>
          </ac:spMkLst>
        </pc:spChg>
        <pc:spChg chg="mod">
          <ac:chgData name="Philippe Karan" userId="c2e8f618-9ffe-4e23-aa52-34539506ef1c" providerId="ADAL" clId="{F67F80F9-FE79-4C70-8533-044B5D4D7D0C}" dt="2024-11-06T16:25:03.748" v="940"/>
          <ac:spMkLst>
            <pc:docMk/>
            <pc:sldMk cId="2903675611" sldId="368"/>
            <ac:spMk id="590" creationId="{CE77488F-5ACC-DD3E-949F-36DC9BECDDB9}"/>
          </ac:spMkLst>
        </pc:spChg>
        <pc:spChg chg="mod">
          <ac:chgData name="Philippe Karan" userId="c2e8f618-9ffe-4e23-aa52-34539506ef1c" providerId="ADAL" clId="{F67F80F9-FE79-4C70-8533-044B5D4D7D0C}" dt="2024-11-06T16:25:03.748" v="940"/>
          <ac:spMkLst>
            <pc:docMk/>
            <pc:sldMk cId="2903675611" sldId="368"/>
            <ac:spMk id="595" creationId="{14FB17B1-4482-AAE4-07E3-A43C438EE895}"/>
          </ac:spMkLst>
        </pc:spChg>
        <pc:spChg chg="mod">
          <ac:chgData name="Philippe Karan" userId="c2e8f618-9ffe-4e23-aa52-34539506ef1c" providerId="ADAL" clId="{F67F80F9-FE79-4C70-8533-044B5D4D7D0C}" dt="2024-11-06T16:25:03.748" v="940"/>
          <ac:spMkLst>
            <pc:docMk/>
            <pc:sldMk cId="2903675611" sldId="368"/>
            <ac:spMk id="599" creationId="{D6535A59-1952-9CF2-0F40-C56038095B2A}"/>
          </ac:spMkLst>
        </pc:spChg>
        <pc:spChg chg="mod">
          <ac:chgData name="Philippe Karan" userId="c2e8f618-9ffe-4e23-aa52-34539506ef1c" providerId="ADAL" clId="{F67F80F9-FE79-4C70-8533-044B5D4D7D0C}" dt="2024-11-06T16:25:03.748" v="940"/>
          <ac:spMkLst>
            <pc:docMk/>
            <pc:sldMk cId="2903675611" sldId="368"/>
            <ac:spMk id="603" creationId="{5AD613E1-9E76-E6BC-A589-7A68ED274B72}"/>
          </ac:spMkLst>
        </pc:spChg>
        <pc:spChg chg="mod">
          <ac:chgData name="Philippe Karan" userId="c2e8f618-9ffe-4e23-aa52-34539506ef1c" providerId="ADAL" clId="{F67F80F9-FE79-4C70-8533-044B5D4D7D0C}" dt="2024-11-06T16:25:03.748" v="940"/>
          <ac:spMkLst>
            <pc:docMk/>
            <pc:sldMk cId="2903675611" sldId="368"/>
            <ac:spMk id="606" creationId="{6EEC4223-6C43-3180-E1E1-08D703C56C4A}"/>
          </ac:spMkLst>
        </pc:spChg>
        <pc:spChg chg="mod">
          <ac:chgData name="Philippe Karan" userId="c2e8f618-9ffe-4e23-aa52-34539506ef1c" providerId="ADAL" clId="{F67F80F9-FE79-4C70-8533-044B5D4D7D0C}" dt="2024-11-06T16:25:03.748" v="940"/>
          <ac:spMkLst>
            <pc:docMk/>
            <pc:sldMk cId="2903675611" sldId="368"/>
            <ac:spMk id="609" creationId="{5ACB9FF3-FBB5-95F3-03D1-CEE91718F725}"/>
          </ac:spMkLst>
        </pc:spChg>
        <pc:spChg chg="mod">
          <ac:chgData name="Philippe Karan" userId="c2e8f618-9ffe-4e23-aa52-34539506ef1c" providerId="ADAL" clId="{F67F80F9-FE79-4C70-8533-044B5D4D7D0C}" dt="2024-11-06T16:25:03.748" v="940"/>
          <ac:spMkLst>
            <pc:docMk/>
            <pc:sldMk cId="2903675611" sldId="368"/>
            <ac:spMk id="612" creationId="{B24BDDFF-DA30-B055-C255-598CFF0C6C78}"/>
          </ac:spMkLst>
        </pc:spChg>
        <pc:spChg chg="mod">
          <ac:chgData name="Philippe Karan" userId="c2e8f618-9ffe-4e23-aa52-34539506ef1c" providerId="ADAL" clId="{F67F80F9-FE79-4C70-8533-044B5D4D7D0C}" dt="2024-11-06T16:25:03.748" v="940"/>
          <ac:spMkLst>
            <pc:docMk/>
            <pc:sldMk cId="2903675611" sldId="368"/>
            <ac:spMk id="615" creationId="{A12FBEF4-6303-D189-07E7-717ADD911788}"/>
          </ac:spMkLst>
        </pc:spChg>
        <pc:spChg chg="add del mod">
          <ac:chgData name="Philippe Karan" userId="c2e8f618-9ffe-4e23-aa52-34539506ef1c" providerId="ADAL" clId="{F67F80F9-FE79-4C70-8533-044B5D4D7D0C}" dt="2024-11-06T16:42:57.560" v="1335" actId="478"/>
          <ac:spMkLst>
            <pc:docMk/>
            <pc:sldMk cId="2903675611" sldId="368"/>
            <ac:spMk id="617" creationId="{6BFDC674-E8A4-FE73-C6B6-355519627694}"/>
          </ac:spMkLst>
        </pc:spChg>
        <pc:spChg chg="add del mod">
          <ac:chgData name="Philippe Karan" userId="c2e8f618-9ffe-4e23-aa52-34539506ef1c" providerId="ADAL" clId="{F67F80F9-FE79-4C70-8533-044B5D4D7D0C}" dt="2024-11-06T16:25:25.811" v="971" actId="478"/>
          <ac:spMkLst>
            <pc:docMk/>
            <pc:sldMk cId="2903675611" sldId="368"/>
            <ac:spMk id="618" creationId="{54DBCB65-4AFE-4C37-FDD4-3D09F0FE222A}"/>
          </ac:spMkLst>
        </pc:spChg>
        <pc:spChg chg="add del mod">
          <ac:chgData name="Philippe Karan" userId="c2e8f618-9ffe-4e23-aa52-34539506ef1c" providerId="ADAL" clId="{F67F80F9-FE79-4C70-8533-044B5D4D7D0C}" dt="2024-11-06T16:25:26.603" v="972" actId="478"/>
          <ac:spMkLst>
            <pc:docMk/>
            <pc:sldMk cId="2903675611" sldId="368"/>
            <ac:spMk id="619" creationId="{E0BE0AFD-9984-9DDC-0ED9-2670D95B7D61}"/>
          </ac:spMkLst>
        </pc:spChg>
        <pc:spChg chg="add del mod">
          <ac:chgData name="Philippe Karan" userId="c2e8f618-9ffe-4e23-aa52-34539506ef1c" providerId="ADAL" clId="{F67F80F9-FE79-4C70-8533-044B5D4D7D0C}" dt="2024-11-06T16:35:38.251" v="1226" actId="478"/>
          <ac:spMkLst>
            <pc:docMk/>
            <pc:sldMk cId="2903675611" sldId="368"/>
            <ac:spMk id="621" creationId="{25C8ADBA-24CC-0655-F524-CF58B762EE4A}"/>
          </ac:spMkLst>
        </pc:spChg>
        <pc:spChg chg="add del mod">
          <ac:chgData name="Philippe Karan" userId="c2e8f618-9ffe-4e23-aa52-34539506ef1c" providerId="ADAL" clId="{F67F80F9-FE79-4C70-8533-044B5D4D7D0C}" dt="2024-11-06T16:25:44.908" v="977" actId="478"/>
          <ac:spMkLst>
            <pc:docMk/>
            <pc:sldMk cId="2903675611" sldId="368"/>
            <ac:spMk id="622" creationId="{208BA91E-1C50-3E00-6C63-CEBB059AFC19}"/>
          </ac:spMkLst>
        </pc:spChg>
        <pc:spChg chg="add mod ord">
          <ac:chgData name="Philippe Karan" userId="c2e8f618-9ffe-4e23-aa52-34539506ef1c" providerId="ADAL" clId="{F67F80F9-FE79-4C70-8533-044B5D4D7D0C}" dt="2024-11-06T20:42:59.490" v="3451" actId="1036"/>
          <ac:spMkLst>
            <pc:docMk/>
            <pc:sldMk cId="2903675611" sldId="368"/>
            <ac:spMk id="623" creationId="{8A5CA3E6-644A-9B90-4857-EABD23A3F3C5}"/>
          </ac:spMkLst>
        </pc:spChg>
        <pc:spChg chg="add mod ord">
          <ac:chgData name="Philippe Karan" userId="c2e8f618-9ffe-4e23-aa52-34539506ef1c" providerId="ADAL" clId="{F67F80F9-FE79-4C70-8533-044B5D4D7D0C}" dt="2024-11-06T20:42:59.490" v="3451" actId="1036"/>
          <ac:spMkLst>
            <pc:docMk/>
            <pc:sldMk cId="2903675611" sldId="368"/>
            <ac:spMk id="624" creationId="{B5D1D789-549F-3E01-3475-D35FA5A285CA}"/>
          </ac:spMkLst>
        </pc:spChg>
        <pc:spChg chg="add mod">
          <ac:chgData name="Philippe Karan" userId="c2e8f618-9ffe-4e23-aa52-34539506ef1c" providerId="ADAL" clId="{F67F80F9-FE79-4C70-8533-044B5D4D7D0C}" dt="2024-11-06T16:27:46.020" v="993"/>
          <ac:spMkLst>
            <pc:docMk/>
            <pc:sldMk cId="2903675611" sldId="368"/>
            <ac:spMk id="625" creationId="{C5A28F45-2FE1-C895-809D-B57EC14095FD}"/>
          </ac:spMkLst>
        </pc:spChg>
        <pc:spChg chg="add mod">
          <ac:chgData name="Philippe Karan" userId="c2e8f618-9ffe-4e23-aa52-34539506ef1c" providerId="ADAL" clId="{F67F80F9-FE79-4C70-8533-044B5D4D7D0C}" dt="2024-11-06T16:27:46.020" v="993"/>
          <ac:spMkLst>
            <pc:docMk/>
            <pc:sldMk cId="2903675611" sldId="368"/>
            <ac:spMk id="626" creationId="{0A4707C9-F211-B516-A5C9-F8C6C5E1CB62}"/>
          </ac:spMkLst>
        </pc:spChg>
        <pc:spChg chg="add del mod">
          <ac:chgData name="Philippe Karan" userId="c2e8f618-9ffe-4e23-aa52-34539506ef1c" providerId="ADAL" clId="{F67F80F9-FE79-4C70-8533-044B5D4D7D0C}" dt="2024-11-06T16:28:15.056" v="1030" actId="478"/>
          <ac:spMkLst>
            <pc:docMk/>
            <pc:sldMk cId="2903675611" sldId="368"/>
            <ac:spMk id="628" creationId="{B2011F38-6C1C-E033-2FED-9BD9D1893417}"/>
          </ac:spMkLst>
        </pc:spChg>
        <pc:spChg chg="add mod">
          <ac:chgData name="Philippe Karan" userId="c2e8f618-9ffe-4e23-aa52-34539506ef1c" providerId="ADAL" clId="{F67F80F9-FE79-4C70-8533-044B5D4D7D0C}" dt="2024-11-06T20:42:59.490" v="3451" actId="1036"/>
          <ac:spMkLst>
            <pc:docMk/>
            <pc:sldMk cId="2903675611" sldId="368"/>
            <ac:spMk id="688" creationId="{A31E01E3-2279-3A4A-B981-7B70C36CBFAB}"/>
          </ac:spMkLst>
        </pc:spChg>
        <pc:spChg chg="add del mod">
          <ac:chgData name="Philippe Karan" userId="c2e8f618-9ffe-4e23-aa52-34539506ef1c" providerId="ADAL" clId="{F67F80F9-FE79-4C70-8533-044B5D4D7D0C}" dt="2024-11-06T16:43:31.576" v="1341" actId="478"/>
          <ac:spMkLst>
            <pc:docMk/>
            <pc:sldMk cId="2903675611" sldId="368"/>
            <ac:spMk id="690" creationId="{73FDDF04-AE1D-DBCF-7837-E0DA0D0973E6}"/>
          </ac:spMkLst>
        </pc:spChg>
        <pc:spChg chg="add del mod">
          <ac:chgData name="Philippe Karan" userId="c2e8f618-9ffe-4e23-aa52-34539506ef1c" providerId="ADAL" clId="{F67F80F9-FE79-4C70-8533-044B5D4D7D0C}" dt="2024-11-06T16:28:05.599" v="1028" actId="478"/>
          <ac:spMkLst>
            <pc:docMk/>
            <pc:sldMk cId="2903675611" sldId="368"/>
            <ac:spMk id="691" creationId="{4A491CDD-BF8F-EB61-2A7D-550017CB0B25}"/>
          </ac:spMkLst>
        </pc:spChg>
        <pc:spChg chg="add mod ord">
          <ac:chgData name="Philippe Karan" userId="c2e8f618-9ffe-4e23-aa52-34539506ef1c" providerId="ADAL" clId="{F67F80F9-FE79-4C70-8533-044B5D4D7D0C}" dt="2024-11-06T20:42:59.490" v="3451" actId="1036"/>
          <ac:spMkLst>
            <pc:docMk/>
            <pc:sldMk cId="2903675611" sldId="368"/>
            <ac:spMk id="692" creationId="{C82BFE46-F40B-982F-D0F7-12222EB76420}"/>
          </ac:spMkLst>
        </pc:spChg>
        <pc:spChg chg="mod">
          <ac:chgData name="Philippe Karan" userId="c2e8f618-9ffe-4e23-aa52-34539506ef1c" providerId="ADAL" clId="{F67F80F9-FE79-4C70-8533-044B5D4D7D0C}" dt="2024-11-06T16:28:51.127" v="1037"/>
          <ac:spMkLst>
            <pc:docMk/>
            <pc:sldMk cId="2903675611" sldId="368"/>
            <ac:spMk id="694" creationId="{45491E9C-9FA4-5391-206E-393496062578}"/>
          </ac:spMkLst>
        </pc:spChg>
        <pc:spChg chg="mod">
          <ac:chgData name="Philippe Karan" userId="c2e8f618-9ffe-4e23-aa52-34539506ef1c" providerId="ADAL" clId="{F67F80F9-FE79-4C70-8533-044B5D4D7D0C}" dt="2024-11-06T16:28:51.127" v="1037"/>
          <ac:spMkLst>
            <pc:docMk/>
            <pc:sldMk cId="2903675611" sldId="368"/>
            <ac:spMk id="698" creationId="{B1DC01A2-3CC0-11FC-900F-06C599A800A8}"/>
          </ac:spMkLst>
        </pc:spChg>
        <pc:spChg chg="mod">
          <ac:chgData name="Philippe Karan" userId="c2e8f618-9ffe-4e23-aa52-34539506ef1c" providerId="ADAL" clId="{F67F80F9-FE79-4C70-8533-044B5D4D7D0C}" dt="2024-11-06T16:28:51.127" v="1037"/>
          <ac:spMkLst>
            <pc:docMk/>
            <pc:sldMk cId="2903675611" sldId="368"/>
            <ac:spMk id="702" creationId="{5DF22080-1753-3CEC-9DB0-A5DF07385151}"/>
          </ac:spMkLst>
        </pc:spChg>
        <pc:spChg chg="mod">
          <ac:chgData name="Philippe Karan" userId="c2e8f618-9ffe-4e23-aa52-34539506ef1c" providerId="ADAL" clId="{F67F80F9-FE79-4C70-8533-044B5D4D7D0C}" dt="2024-11-06T16:28:51.127" v="1037"/>
          <ac:spMkLst>
            <pc:docMk/>
            <pc:sldMk cId="2903675611" sldId="368"/>
            <ac:spMk id="705" creationId="{7B467D7C-5BBC-69FC-B54C-465C717B2964}"/>
          </ac:spMkLst>
        </pc:spChg>
        <pc:spChg chg="mod">
          <ac:chgData name="Philippe Karan" userId="c2e8f618-9ffe-4e23-aa52-34539506ef1c" providerId="ADAL" clId="{F67F80F9-FE79-4C70-8533-044B5D4D7D0C}" dt="2024-11-06T16:28:51.127" v="1037"/>
          <ac:spMkLst>
            <pc:docMk/>
            <pc:sldMk cId="2903675611" sldId="368"/>
            <ac:spMk id="709" creationId="{4D3F142A-2EAD-43FB-D2FA-F63FF7A7E458}"/>
          </ac:spMkLst>
        </pc:spChg>
        <pc:spChg chg="mod">
          <ac:chgData name="Philippe Karan" userId="c2e8f618-9ffe-4e23-aa52-34539506ef1c" providerId="ADAL" clId="{F67F80F9-FE79-4C70-8533-044B5D4D7D0C}" dt="2024-11-06T16:28:51.127" v="1037"/>
          <ac:spMkLst>
            <pc:docMk/>
            <pc:sldMk cId="2903675611" sldId="368"/>
            <ac:spMk id="713" creationId="{68A1A716-2EAC-BBBD-C34B-03E0DADB5F77}"/>
          </ac:spMkLst>
        </pc:spChg>
        <pc:spChg chg="mod">
          <ac:chgData name="Philippe Karan" userId="c2e8f618-9ffe-4e23-aa52-34539506ef1c" providerId="ADAL" clId="{F67F80F9-FE79-4C70-8533-044B5D4D7D0C}" dt="2024-11-06T16:28:51.127" v="1037"/>
          <ac:spMkLst>
            <pc:docMk/>
            <pc:sldMk cId="2903675611" sldId="368"/>
            <ac:spMk id="716" creationId="{B236A1D8-013B-79F9-DFB7-466278587231}"/>
          </ac:spMkLst>
        </pc:spChg>
        <pc:spChg chg="mod">
          <ac:chgData name="Philippe Karan" userId="c2e8f618-9ffe-4e23-aa52-34539506ef1c" providerId="ADAL" clId="{F67F80F9-FE79-4C70-8533-044B5D4D7D0C}" dt="2024-11-06T16:28:51.127" v="1037"/>
          <ac:spMkLst>
            <pc:docMk/>
            <pc:sldMk cId="2903675611" sldId="368"/>
            <ac:spMk id="720" creationId="{6C14FDD0-4EC9-4C2E-CD44-550EE289EE05}"/>
          </ac:spMkLst>
        </pc:spChg>
        <pc:spChg chg="mod">
          <ac:chgData name="Philippe Karan" userId="c2e8f618-9ffe-4e23-aa52-34539506ef1c" providerId="ADAL" clId="{F67F80F9-FE79-4C70-8533-044B5D4D7D0C}" dt="2024-11-06T16:28:51.127" v="1037"/>
          <ac:spMkLst>
            <pc:docMk/>
            <pc:sldMk cId="2903675611" sldId="368"/>
            <ac:spMk id="724" creationId="{05230E5C-7702-78B0-729C-210DDCEBFEDC}"/>
          </ac:spMkLst>
        </pc:spChg>
        <pc:spChg chg="mod">
          <ac:chgData name="Philippe Karan" userId="c2e8f618-9ffe-4e23-aa52-34539506ef1c" providerId="ADAL" clId="{F67F80F9-FE79-4C70-8533-044B5D4D7D0C}" dt="2024-11-06T16:28:51.127" v="1037"/>
          <ac:spMkLst>
            <pc:docMk/>
            <pc:sldMk cId="2903675611" sldId="368"/>
            <ac:spMk id="727" creationId="{B9322FC9-6798-7311-2D2C-876E20FC07CB}"/>
          </ac:spMkLst>
        </pc:spChg>
        <pc:spChg chg="add mod">
          <ac:chgData name="Philippe Karan" userId="c2e8f618-9ffe-4e23-aa52-34539506ef1c" providerId="ADAL" clId="{F67F80F9-FE79-4C70-8533-044B5D4D7D0C}" dt="2024-11-07T15:55:15.994" v="3803" actId="20577"/>
          <ac:spMkLst>
            <pc:docMk/>
            <pc:sldMk cId="2903675611" sldId="368"/>
            <ac:spMk id="803" creationId="{39CF3460-6CD7-4EB8-3F64-FEDF55969C38}"/>
          </ac:spMkLst>
        </pc:spChg>
        <pc:spChg chg="add mod">
          <ac:chgData name="Philippe Karan" userId="c2e8f618-9ffe-4e23-aa52-34539506ef1c" providerId="ADAL" clId="{F67F80F9-FE79-4C70-8533-044B5D4D7D0C}" dt="2024-11-06T20:42:59.490" v="3451" actId="1036"/>
          <ac:spMkLst>
            <pc:docMk/>
            <pc:sldMk cId="2903675611" sldId="368"/>
            <ac:spMk id="804" creationId="{6EBC57A3-7592-C417-1799-5340F5EE53A8}"/>
          </ac:spMkLst>
        </pc:spChg>
        <pc:spChg chg="add del mod">
          <ac:chgData name="Philippe Karan" userId="c2e8f618-9ffe-4e23-aa52-34539506ef1c" providerId="ADAL" clId="{F67F80F9-FE79-4C70-8533-044B5D4D7D0C}" dt="2024-11-06T19:03:02.284" v="1804" actId="478"/>
          <ac:spMkLst>
            <pc:docMk/>
            <pc:sldMk cId="2903675611" sldId="368"/>
            <ac:spMk id="807" creationId="{1B0EE78D-609B-BC2B-61BE-8439FA8B9D6F}"/>
          </ac:spMkLst>
        </pc:spChg>
        <pc:spChg chg="add mod">
          <ac:chgData name="Philippe Karan" userId="c2e8f618-9ffe-4e23-aa52-34539506ef1c" providerId="ADAL" clId="{F67F80F9-FE79-4C70-8533-044B5D4D7D0C}" dt="2024-11-06T20:42:59.490" v="3451" actId="1036"/>
          <ac:spMkLst>
            <pc:docMk/>
            <pc:sldMk cId="2903675611" sldId="368"/>
            <ac:spMk id="808" creationId="{18B63492-98DB-D96E-5806-6B35ACF9071D}"/>
          </ac:spMkLst>
        </pc:spChg>
        <pc:spChg chg="add mod">
          <ac:chgData name="Philippe Karan" userId="c2e8f618-9ffe-4e23-aa52-34539506ef1c" providerId="ADAL" clId="{F67F80F9-FE79-4C70-8533-044B5D4D7D0C}" dt="2024-11-07T16:07:27.770" v="4002" actId="20577"/>
          <ac:spMkLst>
            <pc:docMk/>
            <pc:sldMk cId="2903675611" sldId="368"/>
            <ac:spMk id="809" creationId="{12A1CA9E-A2EF-A2CF-0CE8-8804C3FDC3CF}"/>
          </ac:spMkLst>
        </pc:spChg>
        <pc:spChg chg="add mod">
          <ac:chgData name="Philippe Karan" userId="c2e8f618-9ffe-4e23-aa52-34539506ef1c" providerId="ADAL" clId="{F67F80F9-FE79-4C70-8533-044B5D4D7D0C}" dt="2024-11-06T20:42:59.490" v="3451" actId="1036"/>
          <ac:spMkLst>
            <pc:docMk/>
            <pc:sldMk cId="2903675611" sldId="368"/>
            <ac:spMk id="814" creationId="{E1A25AEB-2DC0-060E-99A6-C7A883979950}"/>
          </ac:spMkLst>
        </pc:spChg>
        <pc:spChg chg="add mod">
          <ac:chgData name="Philippe Karan" userId="c2e8f618-9ffe-4e23-aa52-34539506ef1c" providerId="ADAL" clId="{F67F80F9-FE79-4C70-8533-044B5D4D7D0C}" dt="2024-11-07T15:55:18.266" v="3805" actId="20577"/>
          <ac:spMkLst>
            <pc:docMk/>
            <pc:sldMk cId="2903675611" sldId="368"/>
            <ac:spMk id="818" creationId="{E57D1088-DD9B-3F35-C023-88D2215EADE3}"/>
          </ac:spMkLst>
        </pc:spChg>
        <pc:spChg chg="add mod">
          <ac:chgData name="Philippe Karan" userId="c2e8f618-9ffe-4e23-aa52-34539506ef1c" providerId="ADAL" clId="{F67F80F9-FE79-4C70-8533-044B5D4D7D0C}" dt="2024-11-06T20:42:59.490" v="3451" actId="1036"/>
          <ac:spMkLst>
            <pc:docMk/>
            <pc:sldMk cId="2903675611" sldId="368"/>
            <ac:spMk id="819" creationId="{21B7B149-D09D-516D-E89E-4EC10BE7F3FB}"/>
          </ac:spMkLst>
        </pc:spChg>
        <pc:spChg chg="add mod">
          <ac:chgData name="Philippe Karan" userId="c2e8f618-9ffe-4e23-aa52-34539506ef1c" providerId="ADAL" clId="{F67F80F9-FE79-4C70-8533-044B5D4D7D0C}" dt="2024-11-06T20:42:59.490" v="3451" actId="1036"/>
          <ac:spMkLst>
            <pc:docMk/>
            <pc:sldMk cId="2903675611" sldId="368"/>
            <ac:spMk id="820" creationId="{DDAE9CD5-4E39-7CA2-37F6-A8EF7FE9CBFF}"/>
          </ac:spMkLst>
        </pc:spChg>
        <pc:spChg chg="add mod">
          <ac:chgData name="Philippe Karan" userId="c2e8f618-9ffe-4e23-aa52-34539506ef1c" providerId="ADAL" clId="{F67F80F9-FE79-4C70-8533-044B5D4D7D0C}" dt="2024-11-06T20:42:59.490" v="3451" actId="1036"/>
          <ac:spMkLst>
            <pc:docMk/>
            <pc:sldMk cId="2903675611" sldId="368"/>
            <ac:spMk id="821" creationId="{852EFE9F-C973-58CE-B9CD-C083214F48A8}"/>
          </ac:spMkLst>
        </pc:spChg>
        <pc:spChg chg="add mod">
          <ac:chgData name="Philippe Karan" userId="c2e8f618-9ffe-4e23-aa52-34539506ef1c" providerId="ADAL" clId="{F67F80F9-FE79-4C70-8533-044B5D4D7D0C}" dt="2024-11-06T20:42:59.490" v="3451" actId="1036"/>
          <ac:spMkLst>
            <pc:docMk/>
            <pc:sldMk cId="2903675611" sldId="368"/>
            <ac:spMk id="822" creationId="{16B69DEA-14B2-7A13-420F-E58CDF1F6BA1}"/>
          </ac:spMkLst>
        </pc:spChg>
        <pc:spChg chg="add mod">
          <ac:chgData name="Philippe Karan" userId="c2e8f618-9ffe-4e23-aa52-34539506ef1c" providerId="ADAL" clId="{F67F80F9-FE79-4C70-8533-044B5D4D7D0C}" dt="2024-11-07T16:07:33.610" v="4007" actId="20577"/>
          <ac:spMkLst>
            <pc:docMk/>
            <pc:sldMk cId="2903675611" sldId="368"/>
            <ac:spMk id="823" creationId="{80A5139B-516C-1069-4BF2-A76DD22B2AD4}"/>
          </ac:spMkLst>
        </pc:spChg>
        <pc:spChg chg="add mod">
          <ac:chgData name="Philippe Karan" userId="c2e8f618-9ffe-4e23-aa52-34539506ef1c" providerId="ADAL" clId="{F67F80F9-FE79-4C70-8533-044B5D4D7D0C}" dt="2024-11-07T15:56:51.660" v="3840" actId="20577"/>
          <ac:spMkLst>
            <pc:docMk/>
            <pc:sldMk cId="2903675611" sldId="368"/>
            <ac:spMk id="830" creationId="{939E442D-E718-BFF5-D806-B3AC0F416873}"/>
          </ac:spMkLst>
        </pc:spChg>
        <pc:spChg chg="add del mod">
          <ac:chgData name="Philippe Karan" userId="c2e8f618-9ffe-4e23-aa52-34539506ef1c" providerId="ADAL" clId="{F67F80F9-FE79-4C70-8533-044B5D4D7D0C}" dt="2024-11-06T19:08:39.249" v="2002" actId="478"/>
          <ac:spMkLst>
            <pc:docMk/>
            <pc:sldMk cId="2903675611" sldId="368"/>
            <ac:spMk id="831" creationId="{A84D01D0-99DC-4313-842D-21903A45B507}"/>
          </ac:spMkLst>
        </pc:spChg>
        <pc:spChg chg="add mod">
          <ac:chgData name="Philippe Karan" userId="c2e8f618-9ffe-4e23-aa52-34539506ef1c" providerId="ADAL" clId="{F67F80F9-FE79-4C70-8533-044B5D4D7D0C}" dt="2024-11-07T15:57:03.764" v="3841" actId="20577"/>
          <ac:spMkLst>
            <pc:docMk/>
            <pc:sldMk cId="2903675611" sldId="368"/>
            <ac:spMk id="832" creationId="{0A8301A1-69E7-D805-B172-FE6EE7E16225}"/>
          </ac:spMkLst>
        </pc:spChg>
        <pc:spChg chg="add mod">
          <ac:chgData name="Philippe Karan" userId="c2e8f618-9ffe-4e23-aa52-34539506ef1c" providerId="ADAL" clId="{F67F80F9-FE79-4C70-8533-044B5D4D7D0C}" dt="2024-11-07T15:55:11.738" v="3799" actId="20577"/>
          <ac:spMkLst>
            <pc:docMk/>
            <pc:sldMk cId="2903675611" sldId="368"/>
            <ac:spMk id="834" creationId="{7162044A-F481-F407-536A-34E7221F0F11}"/>
          </ac:spMkLst>
        </pc:spChg>
        <pc:spChg chg="add del mod">
          <ac:chgData name="Philippe Karan" userId="c2e8f618-9ffe-4e23-aa52-34539506ef1c" providerId="ADAL" clId="{F67F80F9-FE79-4C70-8533-044B5D4D7D0C}" dt="2024-11-06T19:54:11.446" v="2182" actId="478"/>
          <ac:spMkLst>
            <pc:docMk/>
            <pc:sldMk cId="2903675611" sldId="368"/>
            <ac:spMk id="837" creationId="{8D461011-F19B-7A90-A1D1-9C41E0B101EE}"/>
          </ac:spMkLst>
        </pc:spChg>
        <pc:spChg chg="add del mod">
          <ac:chgData name="Philippe Karan" userId="c2e8f618-9ffe-4e23-aa52-34539506ef1c" providerId="ADAL" clId="{F67F80F9-FE79-4C70-8533-044B5D4D7D0C}" dt="2024-11-06T19:54:12.660" v="2183" actId="478"/>
          <ac:spMkLst>
            <pc:docMk/>
            <pc:sldMk cId="2903675611" sldId="368"/>
            <ac:spMk id="838" creationId="{DEA2B278-8164-372E-D34F-9FC6C8FCA3A9}"/>
          </ac:spMkLst>
        </pc:spChg>
        <pc:spChg chg="add mod">
          <ac:chgData name="Philippe Karan" userId="c2e8f618-9ffe-4e23-aa52-34539506ef1c" providerId="ADAL" clId="{F67F80F9-FE79-4C70-8533-044B5D4D7D0C}" dt="2024-11-07T15:56:49.025" v="3838" actId="20577"/>
          <ac:spMkLst>
            <pc:docMk/>
            <pc:sldMk cId="2903675611" sldId="368"/>
            <ac:spMk id="839" creationId="{04074D6F-3DF3-061B-4C4C-89D38CCB92D1}"/>
          </ac:spMkLst>
        </pc:spChg>
        <pc:spChg chg="add mod">
          <ac:chgData name="Philippe Karan" userId="c2e8f618-9ffe-4e23-aa52-34539506ef1c" providerId="ADAL" clId="{F67F80F9-FE79-4C70-8533-044B5D4D7D0C}" dt="2024-11-07T15:57:05.075" v="3842" actId="20577"/>
          <ac:spMkLst>
            <pc:docMk/>
            <pc:sldMk cId="2903675611" sldId="368"/>
            <ac:spMk id="840" creationId="{3618A9F1-2C4E-79C4-19CD-1344494E583F}"/>
          </ac:spMkLst>
        </pc:spChg>
        <pc:spChg chg="add mod">
          <ac:chgData name="Philippe Karan" userId="c2e8f618-9ffe-4e23-aa52-34539506ef1c" providerId="ADAL" clId="{F67F80F9-FE79-4C70-8533-044B5D4D7D0C}" dt="2024-11-07T15:56:45.810" v="3836" actId="20577"/>
          <ac:spMkLst>
            <pc:docMk/>
            <pc:sldMk cId="2903675611" sldId="368"/>
            <ac:spMk id="841" creationId="{C82673EC-09B3-5C80-15B8-5064BA16AC50}"/>
          </ac:spMkLst>
        </pc:spChg>
        <pc:spChg chg="add mod">
          <ac:chgData name="Philippe Karan" userId="c2e8f618-9ffe-4e23-aa52-34539506ef1c" providerId="ADAL" clId="{F67F80F9-FE79-4C70-8533-044B5D4D7D0C}" dt="2024-11-07T15:57:06.275" v="3843" actId="20577"/>
          <ac:spMkLst>
            <pc:docMk/>
            <pc:sldMk cId="2903675611" sldId="368"/>
            <ac:spMk id="842" creationId="{089CBB77-F059-1876-1727-DCC3131438CB}"/>
          </ac:spMkLst>
        </pc:spChg>
        <pc:spChg chg="add mod">
          <ac:chgData name="Philippe Karan" userId="c2e8f618-9ffe-4e23-aa52-34539506ef1c" providerId="ADAL" clId="{F67F80F9-FE79-4C70-8533-044B5D4D7D0C}" dt="2024-11-06T20:59:26.935" v="3580" actId="1035"/>
          <ac:spMkLst>
            <pc:docMk/>
            <pc:sldMk cId="2903675611" sldId="368"/>
            <ac:spMk id="843" creationId="{767504BD-9AF0-E937-8FC1-F2615F245397}"/>
          </ac:spMkLst>
        </pc:spChg>
        <pc:spChg chg="add mod">
          <ac:chgData name="Philippe Karan" userId="c2e8f618-9ffe-4e23-aa52-34539506ef1c" providerId="ADAL" clId="{F67F80F9-FE79-4C70-8533-044B5D4D7D0C}" dt="2024-11-06T20:59:56.300" v="3619" actId="1035"/>
          <ac:spMkLst>
            <pc:docMk/>
            <pc:sldMk cId="2903675611" sldId="368"/>
            <ac:spMk id="844" creationId="{060995FE-F50B-A6EF-B9BC-95FA3245D8D4}"/>
          </ac:spMkLst>
        </pc:spChg>
        <pc:spChg chg="add mod">
          <ac:chgData name="Philippe Karan" userId="c2e8f618-9ffe-4e23-aa52-34539506ef1c" providerId="ADAL" clId="{F67F80F9-FE79-4C70-8533-044B5D4D7D0C}" dt="2024-11-06T20:54:58.181" v="3471" actId="1035"/>
          <ac:spMkLst>
            <pc:docMk/>
            <pc:sldMk cId="2903675611" sldId="368"/>
            <ac:spMk id="845" creationId="{C0419D78-1B58-185F-4F36-8B227D63AE30}"/>
          </ac:spMkLst>
        </pc:spChg>
        <pc:spChg chg="add mod">
          <ac:chgData name="Philippe Karan" userId="c2e8f618-9ffe-4e23-aa52-34539506ef1c" providerId="ADAL" clId="{F67F80F9-FE79-4C70-8533-044B5D4D7D0C}" dt="2024-11-06T21:00:02.143" v="3620" actId="1076"/>
          <ac:spMkLst>
            <pc:docMk/>
            <pc:sldMk cId="2903675611" sldId="368"/>
            <ac:spMk id="846" creationId="{A25BFEE3-565D-640D-E266-1BEEED5CFAA2}"/>
          </ac:spMkLst>
        </pc:spChg>
        <pc:spChg chg="add mod">
          <ac:chgData name="Philippe Karan" userId="c2e8f618-9ffe-4e23-aa52-34539506ef1c" providerId="ADAL" clId="{F67F80F9-FE79-4C70-8533-044B5D4D7D0C}" dt="2024-11-06T20:32:01.880" v="3202" actId="1035"/>
          <ac:spMkLst>
            <pc:docMk/>
            <pc:sldMk cId="2903675611" sldId="368"/>
            <ac:spMk id="847" creationId="{74840B71-01BA-F8A5-042E-DCAA68B3808C}"/>
          </ac:spMkLst>
        </pc:spChg>
        <pc:spChg chg="add mod">
          <ac:chgData name="Philippe Karan" userId="c2e8f618-9ffe-4e23-aa52-34539506ef1c" providerId="ADAL" clId="{F67F80F9-FE79-4C70-8533-044B5D4D7D0C}" dt="2024-11-06T20:32:01.880" v="3202" actId="1035"/>
          <ac:spMkLst>
            <pc:docMk/>
            <pc:sldMk cId="2903675611" sldId="368"/>
            <ac:spMk id="848" creationId="{B4234FA0-CFC0-42A8-4150-070AA7A6EDA1}"/>
          </ac:spMkLst>
        </pc:spChg>
        <pc:spChg chg="add del">
          <ac:chgData name="Philippe Karan" userId="c2e8f618-9ffe-4e23-aa52-34539506ef1c" providerId="ADAL" clId="{F67F80F9-FE79-4C70-8533-044B5D4D7D0C}" dt="2024-11-06T20:24:12.509" v="2889" actId="478"/>
          <ac:spMkLst>
            <pc:docMk/>
            <pc:sldMk cId="2903675611" sldId="368"/>
            <ac:spMk id="854" creationId="{20F473E2-8CEF-83A7-F51E-0CAB6936F05E}"/>
          </ac:spMkLst>
        </pc:spChg>
        <pc:spChg chg="add mod">
          <ac:chgData name="Philippe Karan" userId="c2e8f618-9ffe-4e23-aa52-34539506ef1c" providerId="ADAL" clId="{F67F80F9-FE79-4C70-8533-044B5D4D7D0C}" dt="2024-11-06T20:42:59.490" v="3451" actId="1036"/>
          <ac:spMkLst>
            <pc:docMk/>
            <pc:sldMk cId="2903675611" sldId="368"/>
            <ac:spMk id="856" creationId="{FDF8CFA0-BE62-11C7-4277-7EFADC10C92C}"/>
          </ac:spMkLst>
        </pc:spChg>
        <pc:spChg chg="add mod">
          <ac:chgData name="Philippe Karan" userId="c2e8f618-9ffe-4e23-aa52-34539506ef1c" providerId="ADAL" clId="{F67F80F9-FE79-4C70-8533-044B5D4D7D0C}" dt="2024-11-06T20:42:59.490" v="3451" actId="1036"/>
          <ac:spMkLst>
            <pc:docMk/>
            <pc:sldMk cId="2903675611" sldId="368"/>
            <ac:spMk id="857" creationId="{396A7D6A-B136-603E-8C0E-A9C8FE19AAE1}"/>
          </ac:spMkLst>
        </pc:spChg>
        <pc:spChg chg="add mod">
          <ac:chgData name="Philippe Karan" userId="c2e8f618-9ffe-4e23-aa52-34539506ef1c" providerId="ADAL" clId="{F67F80F9-FE79-4C70-8533-044B5D4D7D0C}" dt="2024-11-06T20:42:59.490" v="3451" actId="1036"/>
          <ac:spMkLst>
            <pc:docMk/>
            <pc:sldMk cId="2903675611" sldId="368"/>
            <ac:spMk id="858" creationId="{D7B51A50-DDF2-405F-DD6F-B44DEF4BC618}"/>
          </ac:spMkLst>
        </pc:spChg>
        <pc:spChg chg="add mod">
          <ac:chgData name="Philippe Karan" userId="c2e8f618-9ffe-4e23-aa52-34539506ef1c" providerId="ADAL" clId="{F67F80F9-FE79-4C70-8533-044B5D4D7D0C}" dt="2024-11-06T20:59:26.935" v="3580" actId="1035"/>
          <ac:spMkLst>
            <pc:docMk/>
            <pc:sldMk cId="2903675611" sldId="368"/>
            <ac:spMk id="862" creationId="{D8558DAA-B552-EC1E-0455-E4DC368CBEAF}"/>
          </ac:spMkLst>
        </pc:spChg>
        <pc:spChg chg="add mod">
          <ac:chgData name="Philippe Karan" userId="c2e8f618-9ffe-4e23-aa52-34539506ef1c" providerId="ADAL" clId="{F67F80F9-FE79-4C70-8533-044B5D4D7D0C}" dt="2024-11-06T20:59:50.338" v="3607" actId="1035"/>
          <ac:spMkLst>
            <pc:docMk/>
            <pc:sldMk cId="2903675611" sldId="368"/>
            <ac:spMk id="863" creationId="{79F6474B-6D31-604A-98D9-B7B2DF3ABB4B}"/>
          </ac:spMkLst>
        </pc:spChg>
        <pc:spChg chg="add mod">
          <ac:chgData name="Philippe Karan" userId="c2e8f618-9ffe-4e23-aa52-34539506ef1c" providerId="ADAL" clId="{F67F80F9-FE79-4C70-8533-044B5D4D7D0C}" dt="2024-11-06T21:00:53.123" v="3628" actId="1036"/>
          <ac:spMkLst>
            <pc:docMk/>
            <pc:sldMk cId="2903675611" sldId="368"/>
            <ac:spMk id="869" creationId="{C66EFEE6-65F0-20E8-C567-18F099DB450E}"/>
          </ac:spMkLst>
        </pc:spChg>
        <pc:spChg chg="add del mod">
          <ac:chgData name="Philippe Karan" userId="c2e8f618-9ffe-4e23-aa52-34539506ef1c" providerId="ADAL" clId="{F67F80F9-FE79-4C70-8533-044B5D4D7D0C}" dt="2024-11-07T15:55:38.516" v="3820" actId="478"/>
          <ac:spMkLst>
            <pc:docMk/>
            <pc:sldMk cId="2903675611" sldId="368"/>
            <ac:spMk id="870" creationId="{77E84DD2-48EE-CD51-67FF-0C92EFB047F5}"/>
          </ac:spMkLst>
        </pc:spChg>
        <pc:spChg chg="add del mod">
          <ac:chgData name="Philippe Karan" userId="c2e8f618-9ffe-4e23-aa52-34539506ef1c" providerId="ADAL" clId="{F67F80F9-FE79-4C70-8533-044B5D4D7D0C}" dt="2024-11-07T16:11:43.189" v="4173" actId="478"/>
          <ac:spMkLst>
            <pc:docMk/>
            <pc:sldMk cId="2903675611" sldId="368"/>
            <ac:spMk id="871" creationId="{9ACCD1B1-FFAE-CDE0-E78F-46509EFAD454}"/>
          </ac:spMkLst>
        </pc:spChg>
        <pc:grpChg chg="add del mod">
          <ac:chgData name="Philippe Karan" userId="c2e8f618-9ffe-4e23-aa52-34539506ef1c" providerId="ADAL" clId="{F67F80F9-FE79-4C70-8533-044B5D4D7D0C}" dt="2024-11-06T16:19:07.246" v="752" actId="165"/>
          <ac:grpSpMkLst>
            <pc:docMk/>
            <pc:sldMk cId="2903675611" sldId="368"/>
            <ac:grpSpMk id="6" creationId="{FEB8E5CE-0F6C-C09C-14E2-B65D93B0ED8E}"/>
          </ac:grpSpMkLst>
        </pc:grpChg>
        <pc:grpChg chg="add mod">
          <ac:chgData name="Philippe Karan" userId="c2e8f618-9ffe-4e23-aa52-34539506ef1c" providerId="ADAL" clId="{F67F80F9-FE79-4C70-8533-044B5D4D7D0C}" dt="2024-11-06T20:32:01.880" v="3202" actId="1035"/>
          <ac:grpSpMkLst>
            <pc:docMk/>
            <pc:sldMk cId="2903675611" sldId="368"/>
            <ac:grpSpMk id="12" creationId="{411E8207-85E6-9208-8175-8A04ED4C5077}"/>
          </ac:grpSpMkLst>
        </pc:grpChg>
        <pc:grpChg chg="add mod">
          <ac:chgData name="Philippe Karan" userId="c2e8f618-9ffe-4e23-aa52-34539506ef1c" providerId="ADAL" clId="{F67F80F9-FE79-4C70-8533-044B5D4D7D0C}" dt="2024-11-06T20:32:01.880" v="3202" actId="1035"/>
          <ac:grpSpMkLst>
            <pc:docMk/>
            <pc:sldMk cId="2903675611" sldId="368"/>
            <ac:grpSpMk id="16" creationId="{E1EF1B56-A265-AB9F-3C44-48A3FFB07E38}"/>
          </ac:grpSpMkLst>
        </pc:grpChg>
        <pc:grpChg chg="add mod">
          <ac:chgData name="Philippe Karan" userId="c2e8f618-9ffe-4e23-aa52-34539506ef1c" providerId="ADAL" clId="{F67F80F9-FE79-4C70-8533-044B5D4D7D0C}" dt="2024-11-06T20:32:01.880" v="3202" actId="1035"/>
          <ac:grpSpMkLst>
            <pc:docMk/>
            <pc:sldMk cId="2903675611" sldId="368"/>
            <ac:grpSpMk id="19" creationId="{E98D62C5-88D7-E64F-82D5-204AD44AF487}"/>
          </ac:grpSpMkLst>
        </pc:grpChg>
        <pc:grpChg chg="add mod">
          <ac:chgData name="Philippe Karan" userId="c2e8f618-9ffe-4e23-aa52-34539506ef1c" providerId="ADAL" clId="{F67F80F9-FE79-4C70-8533-044B5D4D7D0C}" dt="2024-11-06T20:32:01.880" v="3202" actId="1035"/>
          <ac:grpSpMkLst>
            <pc:docMk/>
            <pc:sldMk cId="2903675611" sldId="368"/>
            <ac:grpSpMk id="22" creationId="{41FD1CC8-1EBB-83D0-2F9F-440EC03BCB0D}"/>
          </ac:grpSpMkLst>
        </pc:grpChg>
        <pc:grpChg chg="add mod">
          <ac:chgData name="Philippe Karan" userId="c2e8f618-9ffe-4e23-aa52-34539506ef1c" providerId="ADAL" clId="{F67F80F9-FE79-4C70-8533-044B5D4D7D0C}" dt="2024-11-06T20:32:01.880" v="3202" actId="1035"/>
          <ac:grpSpMkLst>
            <pc:docMk/>
            <pc:sldMk cId="2903675611" sldId="368"/>
            <ac:grpSpMk id="25" creationId="{87EEC2A1-B2BD-7A9D-38B6-46B8832A1099}"/>
          </ac:grpSpMkLst>
        </pc:grpChg>
        <pc:grpChg chg="add mod">
          <ac:chgData name="Philippe Karan" userId="c2e8f618-9ffe-4e23-aa52-34539506ef1c" providerId="ADAL" clId="{F67F80F9-FE79-4C70-8533-044B5D4D7D0C}" dt="2024-11-06T20:32:01.880" v="3202" actId="1035"/>
          <ac:grpSpMkLst>
            <pc:docMk/>
            <pc:sldMk cId="2903675611" sldId="368"/>
            <ac:grpSpMk id="28" creationId="{5197C666-B2EC-81A4-0974-61438FEC1B33}"/>
          </ac:grpSpMkLst>
        </pc:grpChg>
        <pc:grpChg chg="add mod">
          <ac:chgData name="Philippe Karan" userId="c2e8f618-9ffe-4e23-aa52-34539506ef1c" providerId="ADAL" clId="{F67F80F9-FE79-4C70-8533-044B5D4D7D0C}" dt="2024-11-06T20:32:01.880" v="3202" actId="1035"/>
          <ac:grpSpMkLst>
            <pc:docMk/>
            <pc:sldMk cId="2903675611" sldId="368"/>
            <ac:grpSpMk id="31" creationId="{00EAB160-2784-B054-FA99-3E3EBF4FEBA4}"/>
          </ac:grpSpMkLst>
        </pc:grpChg>
        <pc:grpChg chg="add mod">
          <ac:chgData name="Philippe Karan" userId="c2e8f618-9ffe-4e23-aa52-34539506ef1c" providerId="ADAL" clId="{F67F80F9-FE79-4C70-8533-044B5D4D7D0C}" dt="2024-11-06T20:32:01.880" v="3202" actId="1035"/>
          <ac:grpSpMkLst>
            <pc:docMk/>
            <pc:sldMk cId="2903675611" sldId="368"/>
            <ac:grpSpMk id="34" creationId="{4E3D7E1C-727D-F45B-5581-1917F3C6F40B}"/>
          </ac:grpSpMkLst>
        </pc:grpChg>
        <pc:grpChg chg="add mod">
          <ac:chgData name="Philippe Karan" userId="c2e8f618-9ffe-4e23-aa52-34539506ef1c" providerId="ADAL" clId="{F67F80F9-FE79-4C70-8533-044B5D4D7D0C}" dt="2024-11-06T20:32:01.880" v="3202" actId="1035"/>
          <ac:grpSpMkLst>
            <pc:docMk/>
            <pc:sldMk cId="2903675611" sldId="368"/>
            <ac:grpSpMk id="37" creationId="{14C87976-939F-DFAF-3172-1EA4686A73FD}"/>
          </ac:grpSpMkLst>
        </pc:grpChg>
        <pc:grpChg chg="add mod">
          <ac:chgData name="Philippe Karan" userId="c2e8f618-9ffe-4e23-aa52-34539506ef1c" providerId="ADAL" clId="{F67F80F9-FE79-4C70-8533-044B5D4D7D0C}" dt="2024-11-06T20:32:01.880" v="3202" actId="1035"/>
          <ac:grpSpMkLst>
            <pc:docMk/>
            <pc:sldMk cId="2903675611" sldId="368"/>
            <ac:grpSpMk id="40" creationId="{AEA59B26-B0EF-B13C-7364-C1DA467A5D10}"/>
          </ac:grpSpMkLst>
        </pc:grpChg>
        <pc:grpChg chg="add mod">
          <ac:chgData name="Philippe Karan" userId="c2e8f618-9ffe-4e23-aa52-34539506ef1c" providerId="ADAL" clId="{F67F80F9-FE79-4C70-8533-044B5D4D7D0C}" dt="2024-11-06T20:32:01.880" v="3202" actId="1035"/>
          <ac:grpSpMkLst>
            <pc:docMk/>
            <pc:sldMk cId="2903675611" sldId="368"/>
            <ac:grpSpMk id="43" creationId="{0BD189D2-1A18-6F0D-0E2D-E4FFCE678073}"/>
          </ac:grpSpMkLst>
        </pc:grpChg>
        <pc:grpChg chg="add mod">
          <ac:chgData name="Philippe Karan" userId="c2e8f618-9ffe-4e23-aa52-34539506ef1c" providerId="ADAL" clId="{F67F80F9-FE79-4C70-8533-044B5D4D7D0C}" dt="2024-11-06T20:32:01.880" v="3202" actId="1035"/>
          <ac:grpSpMkLst>
            <pc:docMk/>
            <pc:sldMk cId="2903675611" sldId="368"/>
            <ac:grpSpMk id="46" creationId="{50EC19EA-4B48-8F66-9946-EB4229EF0559}"/>
          </ac:grpSpMkLst>
        </pc:grpChg>
        <pc:grpChg chg="add mod">
          <ac:chgData name="Philippe Karan" userId="c2e8f618-9ffe-4e23-aa52-34539506ef1c" providerId="ADAL" clId="{F67F80F9-FE79-4C70-8533-044B5D4D7D0C}" dt="2024-11-06T20:32:01.880" v="3202" actId="1035"/>
          <ac:grpSpMkLst>
            <pc:docMk/>
            <pc:sldMk cId="2903675611" sldId="368"/>
            <ac:grpSpMk id="49" creationId="{9B103787-DB2D-DDDC-E8C1-10E7C897C682}"/>
          </ac:grpSpMkLst>
        </pc:grpChg>
        <pc:grpChg chg="add mod">
          <ac:chgData name="Philippe Karan" userId="c2e8f618-9ffe-4e23-aa52-34539506ef1c" providerId="ADAL" clId="{F67F80F9-FE79-4C70-8533-044B5D4D7D0C}" dt="2024-11-06T20:42:59.490" v="3451" actId="1036"/>
          <ac:grpSpMkLst>
            <pc:docMk/>
            <pc:sldMk cId="2903675611" sldId="368"/>
            <ac:grpSpMk id="58" creationId="{34DA07A9-0E35-7C90-4717-D9C913EFBA15}"/>
          </ac:grpSpMkLst>
        </pc:grpChg>
        <pc:grpChg chg="add mod">
          <ac:chgData name="Philippe Karan" userId="c2e8f618-9ffe-4e23-aa52-34539506ef1c" providerId="ADAL" clId="{F67F80F9-FE79-4C70-8533-044B5D4D7D0C}" dt="2024-11-06T20:42:59.490" v="3451" actId="1036"/>
          <ac:grpSpMkLst>
            <pc:docMk/>
            <pc:sldMk cId="2903675611" sldId="368"/>
            <ac:grpSpMk id="61" creationId="{DC149813-DF69-352E-3B1B-3322A7CC9D34}"/>
          </ac:grpSpMkLst>
        </pc:grpChg>
        <pc:grpChg chg="add mod">
          <ac:chgData name="Philippe Karan" userId="c2e8f618-9ffe-4e23-aa52-34539506ef1c" providerId="ADAL" clId="{F67F80F9-FE79-4C70-8533-044B5D4D7D0C}" dt="2024-11-06T20:42:59.490" v="3451" actId="1036"/>
          <ac:grpSpMkLst>
            <pc:docMk/>
            <pc:sldMk cId="2903675611" sldId="368"/>
            <ac:grpSpMk id="130" creationId="{239AFEA7-5668-9371-E29B-5D32E0242CBE}"/>
          </ac:grpSpMkLst>
        </pc:grpChg>
        <pc:grpChg chg="add mod">
          <ac:chgData name="Philippe Karan" userId="c2e8f618-9ffe-4e23-aa52-34539506ef1c" providerId="ADAL" clId="{F67F80F9-FE79-4C70-8533-044B5D4D7D0C}" dt="2024-11-06T20:42:59.490" v="3451" actId="1036"/>
          <ac:grpSpMkLst>
            <pc:docMk/>
            <pc:sldMk cId="2903675611" sldId="368"/>
            <ac:grpSpMk id="145" creationId="{22E1E5A8-E0F4-E45D-7BB9-C1520B26CF68}"/>
          </ac:grpSpMkLst>
        </pc:grpChg>
        <pc:grpChg chg="add mod">
          <ac:chgData name="Philippe Karan" userId="c2e8f618-9ffe-4e23-aa52-34539506ef1c" providerId="ADAL" clId="{F67F80F9-FE79-4C70-8533-044B5D4D7D0C}" dt="2024-11-06T20:42:59.490" v="3451" actId="1036"/>
          <ac:grpSpMkLst>
            <pc:docMk/>
            <pc:sldMk cId="2903675611" sldId="368"/>
            <ac:grpSpMk id="148" creationId="{347F2339-151A-4BB6-20C4-AD0863F812DD}"/>
          </ac:grpSpMkLst>
        </pc:grpChg>
        <pc:grpChg chg="add mod">
          <ac:chgData name="Philippe Karan" userId="c2e8f618-9ffe-4e23-aa52-34539506ef1c" providerId="ADAL" clId="{F67F80F9-FE79-4C70-8533-044B5D4D7D0C}" dt="2024-11-06T20:42:59.490" v="3451" actId="1036"/>
          <ac:grpSpMkLst>
            <pc:docMk/>
            <pc:sldMk cId="2903675611" sldId="368"/>
            <ac:grpSpMk id="151" creationId="{5372044A-CDD0-1628-AE01-B779CBC31A6B}"/>
          </ac:grpSpMkLst>
        </pc:grpChg>
        <pc:grpChg chg="add mod">
          <ac:chgData name="Philippe Karan" userId="c2e8f618-9ffe-4e23-aa52-34539506ef1c" providerId="ADAL" clId="{F67F80F9-FE79-4C70-8533-044B5D4D7D0C}" dt="2024-11-06T20:42:59.490" v="3451" actId="1036"/>
          <ac:grpSpMkLst>
            <pc:docMk/>
            <pc:sldMk cId="2903675611" sldId="368"/>
            <ac:grpSpMk id="154" creationId="{229CB821-33EF-3F40-C5B5-8C45B77B8B5F}"/>
          </ac:grpSpMkLst>
        </pc:grpChg>
        <pc:grpChg chg="add mod">
          <ac:chgData name="Philippe Karan" userId="c2e8f618-9ffe-4e23-aa52-34539506ef1c" providerId="ADAL" clId="{F67F80F9-FE79-4C70-8533-044B5D4D7D0C}" dt="2024-11-06T20:42:59.490" v="3451" actId="1036"/>
          <ac:grpSpMkLst>
            <pc:docMk/>
            <pc:sldMk cId="2903675611" sldId="368"/>
            <ac:grpSpMk id="157" creationId="{C6306DF3-77DB-6959-BAEF-96D8C5E84EF1}"/>
          </ac:grpSpMkLst>
        </pc:grpChg>
        <pc:grpChg chg="add mod">
          <ac:chgData name="Philippe Karan" userId="c2e8f618-9ffe-4e23-aa52-34539506ef1c" providerId="ADAL" clId="{F67F80F9-FE79-4C70-8533-044B5D4D7D0C}" dt="2024-11-06T20:42:59.490" v="3451" actId="1036"/>
          <ac:grpSpMkLst>
            <pc:docMk/>
            <pc:sldMk cId="2903675611" sldId="368"/>
            <ac:grpSpMk id="161" creationId="{78E117A6-E031-63A5-4B05-825405C90FEA}"/>
          </ac:grpSpMkLst>
        </pc:grpChg>
        <pc:grpChg chg="add mod">
          <ac:chgData name="Philippe Karan" userId="c2e8f618-9ffe-4e23-aa52-34539506ef1c" providerId="ADAL" clId="{F67F80F9-FE79-4C70-8533-044B5D4D7D0C}" dt="2024-11-06T20:42:59.490" v="3451" actId="1036"/>
          <ac:grpSpMkLst>
            <pc:docMk/>
            <pc:sldMk cId="2903675611" sldId="368"/>
            <ac:grpSpMk id="188" creationId="{4DC55FCF-5C61-C036-14E5-9DCA48142851}"/>
          </ac:grpSpMkLst>
        </pc:grpChg>
        <pc:grpChg chg="add mod">
          <ac:chgData name="Philippe Karan" userId="c2e8f618-9ffe-4e23-aa52-34539506ef1c" providerId="ADAL" clId="{F67F80F9-FE79-4C70-8533-044B5D4D7D0C}" dt="2024-11-06T20:42:59.490" v="3451" actId="1036"/>
          <ac:grpSpMkLst>
            <pc:docMk/>
            <pc:sldMk cId="2903675611" sldId="368"/>
            <ac:grpSpMk id="191" creationId="{32FC1951-03F1-3BF6-0F47-7A3C9A252899}"/>
          </ac:grpSpMkLst>
        </pc:grpChg>
        <pc:grpChg chg="add mod">
          <ac:chgData name="Philippe Karan" userId="c2e8f618-9ffe-4e23-aa52-34539506ef1c" providerId="ADAL" clId="{F67F80F9-FE79-4C70-8533-044B5D4D7D0C}" dt="2024-11-06T20:42:59.490" v="3451" actId="1036"/>
          <ac:grpSpMkLst>
            <pc:docMk/>
            <pc:sldMk cId="2903675611" sldId="368"/>
            <ac:grpSpMk id="272" creationId="{B94569BE-F226-BC7C-AC8A-EFEE912582A9}"/>
          </ac:grpSpMkLst>
        </pc:grpChg>
        <pc:grpChg chg="add mod">
          <ac:chgData name="Philippe Karan" userId="c2e8f618-9ffe-4e23-aa52-34539506ef1c" providerId="ADAL" clId="{F67F80F9-FE79-4C70-8533-044B5D4D7D0C}" dt="2024-11-06T20:42:59.490" v="3451" actId="1036"/>
          <ac:grpSpMkLst>
            <pc:docMk/>
            <pc:sldMk cId="2903675611" sldId="368"/>
            <ac:grpSpMk id="275" creationId="{EB08FE22-6E0F-A35C-3BF5-61D959842340}"/>
          </ac:grpSpMkLst>
        </pc:grpChg>
        <pc:grpChg chg="add mod">
          <ac:chgData name="Philippe Karan" userId="c2e8f618-9ffe-4e23-aa52-34539506ef1c" providerId="ADAL" clId="{F67F80F9-FE79-4C70-8533-044B5D4D7D0C}" dt="2024-11-06T18:55:20.787" v="1385" actId="1036"/>
          <ac:grpSpMkLst>
            <pc:docMk/>
            <pc:sldMk cId="2903675611" sldId="368"/>
            <ac:grpSpMk id="297" creationId="{538F93AD-C83B-3413-A25C-BF47576489A7}"/>
          </ac:grpSpMkLst>
        </pc:grpChg>
        <pc:grpChg chg="add mod">
          <ac:chgData name="Philippe Karan" userId="c2e8f618-9ffe-4e23-aa52-34539506ef1c" providerId="ADAL" clId="{F67F80F9-FE79-4C70-8533-044B5D4D7D0C}" dt="2024-11-06T20:42:59.490" v="3451" actId="1036"/>
          <ac:grpSpMkLst>
            <pc:docMk/>
            <pc:sldMk cId="2903675611" sldId="368"/>
            <ac:grpSpMk id="513" creationId="{19F489F6-1EA8-4E25-5B74-4CBEAA2B8E96}"/>
          </ac:grpSpMkLst>
        </pc:grpChg>
        <pc:grpChg chg="add mod">
          <ac:chgData name="Philippe Karan" userId="c2e8f618-9ffe-4e23-aa52-34539506ef1c" providerId="ADAL" clId="{F67F80F9-FE79-4C70-8533-044B5D4D7D0C}" dt="2024-11-06T20:42:59.490" v="3451" actId="1036"/>
          <ac:grpSpMkLst>
            <pc:docMk/>
            <pc:sldMk cId="2903675611" sldId="368"/>
            <ac:grpSpMk id="555" creationId="{63089348-AE9C-81A3-93C3-95386909D86F}"/>
          </ac:grpSpMkLst>
        </pc:grpChg>
        <pc:grpChg chg="add mod">
          <ac:chgData name="Philippe Karan" userId="c2e8f618-9ffe-4e23-aa52-34539506ef1c" providerId="ADAL" clId="{F67F80F9-FE79-4C70-8533-044B5D4D7D0C}" dt="2024-11-06T20:42:59.490" v="3451" actId="1036"/>
          <ac:grpSpMkLst>
            <pc:docMk/>
            <pc:sldMk cId="2903675611" sldId="368"/>
            <ac:grpSpMk id="560" creationId="{98B56BAB-3672-4985-D1B4-7120046B4042}"/>
          </ac:grpSpMkLst>
        </pc:grpChg>
        <pc:grpChg chg="add mod">
          <ac:chgData name="Philippe Karan" userId="c2e8f618-9ffe-4e23-aa52-34539506ef1c" providerId="ADAL" clId="{F67F80F9-FE79-4C70-8533-044B5D4D7D0C}" dt="2024-11-06T20:42:59.490" v="3451" actId="1036"/>
          <ac:grpSpMkLst>
            <pc:docMk/>
            <pc:sldMk cId="2903675611" sldId="368"/>
            <ac:grpSpMk id="568" creationId="{17344D97-2D2E-8124-21F0-ABC2E737440C}"/>
          </ac:grpSpMkLst>
        </pc:grpChg>
        <pc:grpChg chg="add mod">
          <ac:chgData name="Philippe Karan" userId="c2e8f618-9ffe-4e23-aa52-34539506ef1c" providerId="ADAL" clId="{F67F80F9-FE79-4C70-8533-044B5D4D7D0C}" dt="2024-11-06T20:42:59.490" v="3451" actId="1036"/>
          <ac:grpSpMkLst>
            <pc:docMk/>
            <pc:sldMk cId="2903675611" sldId="368"/>
            <ac:grpSpMk id="580" creationId="{824A5832-2516-8D78-9BD4-B6A536741F9A}"/>
          </ac:grpSpMkLst>
        </pc:grpChg>
        <pc:grpChg chg="add mod">
          <ac:chgData name="Philippe Karan" userId="c2e8f618-9ffe-4e23-aa52-34539506ef1c" providerId="ADAL" clId="{F67F80F9-FE79-4C70-8533-044B5D4D7D0C}" dt="2024-11-06T20:42:59.490" v="3451" actId="1036"/>
          <ac:grpSpMkLst>
            <pc:docMk/>
            <pc:sldMk cId="2903675611" sldId="368"/>
            <ac:grpSpMk id="583" creationId="{2BDCFE32-4E77-58C7-55D0-1D16C8B63C0F}"/>
          </ac:grpSpMkLst>
        </pc:grpChg>
        <pc:grpChg chg="add mod">
          <ac:chgData name="Philippe Karan" userId="c2e8f618-9ffe-4e23-aa52-34539506ef1c" providerId="ADAL" clId="{F67F80F9-FE79-4C70-8533-044B5D4D7D0C}" dt="2024-11-06T20:42:59.490" v="3451" actId="1036"/>
          <ac:grpSpMkLst>
            <pc:docMk/>
            <pc:sldMk cId="2903675611" sldId="368"/>
            <ac:grpSpMk id="586" creationId="{F8DC0D50-4E28-A1B5-8155-550A3A19C6F4}"/>
          </ac:grpSpMkLst>
        </pc:grpChg>
        <pc:grpChg chg="add mod">
          <ac:chgData name="Philippe Karan" userId="c2e8f618-9ffe-4e23-aa52-34539506ef1c" providerId="ADAL" clId="{F67F80F9-FE79-4C70-8533-044B5D4D7D0C}" dt="2024-11-06T20:42:59.490" v="3451" actId="1036"/>
          <ac:grpSpMkLst>
            <pc:docMk/>
            <pc:sldMk cId="2903675611" sldId="368"/>
            <ac:grpSpMk id="589" creationId="{C9A9AC4E-B590-B9FB-0C06-71508CB4DDFA}"/>
          </ac:grpSpMkLst>
        </pc:grpChg>
        <pc:grpChg chg="add mod">
          <ac:chgData name="Philippe Karan" userId="c2e8f618-9ffe-4e23-aa52-34539506ef1c" providerId="ADAL" clId="{F67F80F9-FE79-4C70-8533-044B5D4D7D0C}" dt="2024-11-06T20:42:59.490" v="3451" actId="1036"/>
          <ac:grpSpMkLst>
            <pc:docMk/>
            <pc:sldMk cId="2903675611" sldId="368"/>
            <ac:grpSpMk id="592" creationId="{D90DD11C-A89E-4EB1-BC8E-2B5E2D4C516E}"/>
          </ac:grpSpMkLst>
        </pc:grpChg>
        <pc:grpChg chg="add mod">
          <ac:chgData name="Philippe Karan" userId="c2e8f618-9ffe-4e23-aa52-34539506ef1c" providerId="ADAL" clId="{F67F80F9-FE79-4C70-8533-044B5D4D7D0C}" dt="2024-11-06T20:42:59.490" v="3451" actId="1036"/>
          <ac:grpSpMkLst>
            <pc:docMk/>
            <pc:sldMk cId="2903675611" sldId="368"/>
            <ac:grpSpMk id="597" creationId="{C7CF0241-01AB-C196-779D-3210299EA134}"/>
          </ac:grpSpMkLst>
        </pc:grpChg>
        <pc:grpChg chg="add mod">
          <ac:chgData name="Philippe Karan" userId="c2e8f618-9ffe-4e23-aa52-34539506ef1c" providerId="ADAL" clId="{F67F80F9-FE79-4C70-8533-044B5D4D7D0C}" dt="2024-11-06T20:42:59.490" v="3451" actId="1036"/>
          <ac:grpSpMkLst>
            <pc:docMk/>
            <pc:sldMk cId="2903675611" sldId="368"/>
            <ac:grpSpMk id="602" creationId="{B6AD3AC5-080C-3443-58C2-44D284A3ADC3}"/>
          </ac:grpSpMkLst>
        </pc:grpChg>
        <pc:grpChg chg="add mod">
          <ac:chgData name="Philippe Karan" userId="c2e8f618-9ffe-4e23-aa52-34539506ef1c" providerId="ADAL" clId="{F67F80F9-FE79-4C70-8533-044B5D4D7D0C}" dt="2024-11-06T20:42:59.490" v="3451" actId="1036"/>
          <ac:grpSpMkLst>
            <pc:docMk/>
            <pc:sldMk cId="2903675611" sldId="368"/>
            <ac:grpSpMk id="605" creationId="{4A0EC21F-C7C8-651D-9242-1F184757F1F2}"/>
          </ac:grpSpMkLst>
        </pc:grpChg>
        <pc:grpChg chg="add mod">
          <ac:chgData name="Philippe Karan" userId="c2e8f618-9ffe-4e23-aa52-34539506ef1c" providerId="ADAL" clId="{F67F80F9-FE79-4C70-8533-044B5D4D7D0C}" dt="2024-11-06T20:42:59.490" v="3451" actId="1036"/>
          <ac:grpSpMkLst>
            <pc:docMk/>
            <pc:sldMk cId="2903675611" sldId="368"/>
            <ac:grpSpMk id="608" creationId="{CFE504D3-29DE-DBF1-2C76-FFF7EA456820}"/>
          </ac:grpSpMkLst>
        </pc:grpChg>
        <pc:grpChg chg="add mod">
          <ac:chgData name="Philippe Karan" userId="c2e8f618-9ffe-4e23-aa52-34539506ef1c" providerId="ADAL" clId="{F67F80F9-FE79-4C70-8533-044B5D4D7D0C}" dt="2024-11-06T20:42:59.490" v="3451" actId="1036"/>
          <ac:grpSpMkLst>
            <pc:docMk/>
            <pc:sldMk cId="2903675611" sldId="368"/>
            <ac:grpSpMk id="611" creationId="{7394E132-BBAC-35E8-9F13-F04D63029780}"/>
          </ac:grpSpMkLst>
        </pc:grpChg>
        <pc:grpChg chg="add mod">
          <ac:chgData name="Philippe Karan" userId="c2e8f618-9ffe-4e23-aa52-34539506ef1c" providerId="ADAL" clId="{F67F80F9-FE79-4C70-8533-044B5D4D7D0C}" dt="2024-11-06T20:42:59.490" v="3451" actId="1036"/>
          <ac:grpSpMkLst>
            <pc:docMk/>
            <pc:sldMk cId="2903675611" sldId="368"/>
            <ac:grpSpMk id="614" creationId="{5BD06686-ADCE-5892-ECEF-40DBB9869825}"/>
          </ac:grpSpMkLst>
        </pc:grpChg>
        <pc:grpChg chg="add mod">
          <ac:chgData name="Philippe Karan" userId="c2e8f618-9ffe-4e23-aa52-34539506ef1c" providerId="ADAL" clId="{F67F80F9-FE79-4C70-8533-044B5D4D7D0C}" dt="2024-11-06T20:42:59.490" v="3451" actId="1036"/>
          <ac:grpSpMkLst>
            <pc:docMk/>
            <pc:sldMk cId="2903675611" sldId="368"/>
            <ac:grpSpMk id="693" creationId="{2BABC4DE-01CB-AE19-6BDD-BDF7D5DE6105}"/>
          </ac:grpSpMkLst>
        </pc:grpChg>
        <pc:grpChg chg="add mod">
          <ac:chgData name="Philippe Karan" userId="c2e8f618-9ffe-4e23-aa52-34539506ef1c" providerId="ADAL" clId="{F67F80F9-FE79-4C70-8533-044B5D4D7D0C}" dt="2024-11-06T20:42:59.490" v="3451" actId="1036"/>
          <ac:grpSpMkLst>
            <pc:docMk/>
            <pc:sldMk cId="2903675611" sldId="368"/>
            <ac:grpSpMk id="697" creationId="{5F13C190-D57A-653A-6900-CA623018EF54}"/>
          </ac:grpSpMkLst>
        </pc:grpChg>
        <pc:grpChg chg="add mod">
          <ac:chgData name="Philippe Karan" userId="c2e8f618-9ffe-4e23-aa52-34539506ef1c" providerId="ADAL" clId="{F67F80F9-FE79-4C70-8533-044B5D4D7D0C}" dt="2024-11-06T20:42:59.490" v="3451" actId="1036"/>
          <ac:grpSpMkLst>
            <pc:docMk/>
            <pc:sldMk cId="2903675611" sldId="368"/>
            <ac:grpSpMk id="701" creationId="{38301C94-BCF9-4DAA-1888-A02DB3045AF2}"/>
          </ac:grpSpMkLst>
        </pc:grpChg>
        <pc:grpChg chg="add mod">
          <ac:chgData name="Philippe Karan" userId="c2e8f618-9ffe-4e23-aa52-34539506ef1c" providerId="ADAL" clId="{F67F80F9-FE79-4C70-8533-044B5D4D7D0C}" dt="2024-11-06T20:42:59.490" v="3451" actId="1036"/>
          <ac:grpSpMkLst>
            <pc:docMk/>
            <pc:sldMk cId="2903675611" sldId="368"/>
            <ac:grpSpMk id="704" creationId="{749ED4CC-5AEA-3243-FEB4-31363E922364}"/>
          </ac:grpSpMkLst>
        </pc:grpChg>
        <pc:grpChg chg="add mod">
          <ac:chgData name="Philippe Karan" userId="c2e8f618-9ffe-4e23-aa52-34539506ef1c" providerId="ADAL" clId="{F67F80F9-FE79-4C70-8533-044B5D4D7D0C}" dt="2024-11-06T20:42:59.490" v="3451" actId="1036"/>
          <ac:grpSpMkLst>
            <pc:docMk/>
            <pc:sldMk cId="2903675611" sldId="368"/>
            <ac:grpSpMk id="708" creationId="{40AA0B5B-458F-8EF1-90A4-E5A82E623F30}"/>
          </ac:grpSpMkLst>
        </pc:grpChg>
        <pc:grpChg chg="add mod">
          <ac:chgData name="Philippe Karan" userId="c2e8f618-9ffe-4e23-aa52-34539506ef1c" providerId="ADAL" clId="{F67F80F9-FE79-4C70-8533-044B5D4D7D0C}" dt="2024-11-06T20:42:59.490" v="3451" actId="1036"/>
          <ac:grpSpMkLst>
            <pc:docMk/>
            <pc:sldMk cId="2903675611" sldId="368"/>
            <ac:grpSpMk id="712" creationId="{B412A331-419F-55D8-F425-A4E1207C0908}"/>
          </ac:grpSpMkLst>
        </pc:grpChg>
        <pc:grpChg chg="add mod">
          <ac:chgData name="Philippe Karan" userId="c2e8f618-9ffe-4e23-aa52-34539506ef1c" providerId="ADAL" clId="{F67F80F9-FE79-4C70-8533-044B5D4D7D0C}" dt="2024-11-06T20:42:59.490" v="3451" actId="1036"/>
          <ac:grpSpMkLst>
            <pc:docMk/>
            <pc:sldMk cId="2903675611" sldId="368"/>
            <ac:grpSpMk id="715" creationId="{835F7003-F9C5-E0E9-181A-7B006D3D9774}"/>
          </ac:grpSpMkLst>
        </pc:grpChg>
        <pc:grpChg chg="add mod">
          <ac:chgData name="Philippe Karan" userId="c2e8f618-9ffe-4e23-aa52-34539506ef1c" providerId="ADAL" clId="{F67F80F9-FE79-4C70-8533-044B5D4D7D0C}" dt="2024-11-06T20:42:59.490" v="3451" actId="1036"/>
          <ac:grpSpMkLst>
            <pc:docMk/>
            <pc:sldMk cId="2903675611" sldId="368"/>
            <ac:grpSpMk id="718" creationId="{B1542A55-0B02-1754-DB5F-113F64A2E8CA}"/>
          </ac:grpSpMkLst>
        </pc:grpChg>
        <pc:grpChg chg="add mod">
          <ac:chgData name="Philippe Karan" userId="c2e8f618-9ffe-4e23-aa52-34539506ef1c" providerId="ADAL" clId="{F67F80F9-FE79-4C70-8533-044B5D4D7D0C}" dt="2024-11-06T20:42:59.490" v="3451" actId="1036"/>
          <ac:grpSpMkLst>
            <pc:docMk/>
            <pc:sldMk cId="2903675611" sldId="368"/>
            <ac:grpSpMk id="722" creationId="{CBD60053-5BDC-1A39-E1BD-A0B204FF5ADD}"/>
          </ac:grpSpMkLst>
        </pc:grpChg>
        <pc:grpChg chg="add mod">
          <ac:chgData name="Philippe Karan" userId="c2e8f618-9ffe-4e23-aa52-34539506ef1c" providerId="ADAL" clId="{F67F80F9-FE79-4C70-8533-044B5D4D7D0C}" dt="2024-11-06T20:42:59.490" v="3451" actId="1036"/>
          <ac:grpSpMkLst>
            <pc:docMk/>
            <pc:sldMk cId="2903675611" sldId="368"/>
            <ac:grpSpMk id="726" creationId="{48FBE14A-E30E-4921-D4FF-D8BABA2AB2F7}"/>
          </ac:grpSpMkLst>
        </pc:grpChg>
        <pc:grpChg chg="add mod">
          <ac:chgData name="Philippe Karan" userId="c2e8f618-9ffe-4e23-aa52-34539506ef1c" providerId="ADAL" clId="{F67F80F9-FE79-4C70-8533-044B5D4D7D0C}" dt="2024-11-06T20:42:59.490" v="3451" actId="1036"/>
          <ac:grpSpMkLst>
            <pc:docMk/>
            <pc:sldMk cId="2903675611" sldId="368"/>
            <ac:grpSpMk id="729" creationId="{0892C888-E3FA-5E2B-62D0-EDFE3BD4339A}"/>
          </ac:grpSpMkLst>
        </pc:grpChg>
        <pc:grpChg chg="del">
          <ac:chgData name="Philippe Karan" userId="c2e8f618-9ffe-4e23-aa52-34539506ef1c" providerId="ADAL" clId="{F67F80F9-FE79-4C70-8533-044B5D4D7D0C}" dt="2024-11-06T15:49:54.503" v="643" actId="478"/>
          <ac:grpSpMkLst>
            <pc:docMk/>
            <pc:sldMk cId="2903675611" sldId="368"/>
            <ac:grpSpMk id="805" creationId="{A3DB3C1E-EBBF-A474-4FB8-64C84099EED5}"/>
          </ac:grpSpMkLst>
        </pc:grpChg>
        <pc:grpChg chg="del">
          <ac:chgData name="Philippe Karan" userId="c2e8f618-9ffe-4e23-aa52-34539506ef1c" providerId="ADAL" clId="{F67F80F9-FE79-4C70-8533-044B5D4D7D0C}" dt="2024-11-06T15:49:54.503" v="643" actId="478"/>
          <ac:grpSpMkLst>
            <pc:docMk/>
            <pc:sldMk cId="2903675611" sldId="368"/>
            <ac:grpSpMk id="806" creationId="{C08BE315-074E-61D4-7783-3EFE676693FC}"/>
          </ac:grpSpMkLst>
        </pc:grpChg>
        <pc:graphicFrameChg chg="add mod">
          <ac:chgData name="Philippe Karan" userId="c2e8f618-9ffe-4e23-aa52-34539506ef1c" providerId="ADAL" clId="{F67F80F9-FE79-4C70-8533-044B5D4D7D0C}" dt="2024-11-06T18:55:40.313" v="1388" actId="1076"/>
          <ac:graphicFrameMkLst>
            <pc:docMk/>
            <pc:sldMk cId="2903675611" sldId="368"/>
            <ac:graphicFrameMk id="306" creationId="{52500877-A03A-FE33-CB82-264649F43F00}"/>
          </ac:graphicFrameMkLst>
        </pc:graphicFrameChg>
        <pc:graphicFrameChg chg="add mod modVis">
          <ac:chgData name="Philippe Karan" userId="c2e8f618-9ffe-4e23-aa52-34539506ef1c" providerId="ADAL" clId="{F67F80F9-FE79-4C70-8533-044B5D4D7D0C}" dt="2024-11-07T15:56:22.408" v="3826" actId="14429"/>
          <ac:graphicFrameMkLst>
            <pc:docMk/>
            <pc:sldMk cId="2903675611" sldId="368"/>
            <ac:graphicFrameMk id="799" creationId="{470E4AD1-D8BD-A5A7-DFF9-51974F1C1CF0}"/>
          </ac:graphicFrameMkLst>
        </pc:graphicFrameChg>
        <pc:graphicFrameChg chg="add mod modVis">
          <ac:chgData name="Philippe Karan" userId="c2e8f618-9ffe-4e23-aa52-34539506ef1c" providerId="ADAL" clId="{F67F80F9-FE79-4C70-8533-044B5D4D7D0C}" dt="2024-11-07T15:56:30.425" v="3830" actId="14429"/>
          <ac:graphicFrameMkLst>
            <pc:docMk/>
            <pc:sldMk cId="2903675611" sldId="368"/>
            <ac:graphicFrameMk id="813" creationId="{F4C64D28-CA8E-1E29-BFC8-B4872B56A096}"/>
          </ac:graphicFrameMkLst>
        </pc:graphicFrameChg>
        <pc:graphicFrameChg chg="add mod modVis">
          <ac:chgData name="Philippe Karan" userId="c2e8f618-9ffe-4e23-aa52-34539506ef1c" providerId="ADAL" clId="{F67F80F9-FE79-4C70-8533-044B5D4D7D0C}" dt="2024-11-07T15:56:43.241" v="3834" actId="14429"/>
          <ac:graphicFrameMkLst>
            <pc:docMk/>
            <pc:sldMk cId="2903675611" sldId="368"/>
            <ac:graphicFrameMk id="829" creationId="{697F2064-92FE-A300-B813-22CFD7A466A4}"/>
          </ac:graphicFrameMkLst>
        </pc:graphicFrameChg>
        <pc:picChg chg="mod topLvl modCrop">
          <ac:chgData name="Philippe Karan" userId="c2e8f618-9ffe-4e23-aa52-34539506ef1c" providerId="ADAL" clId="{F67F80F9-FE79-4C70-8533-044B5D4D7D0C}" dt="2024-11-06T18:55:14.650" v="1359" actId="164"/>
          <ac:picMkLst>
            <pc:docMk/>
            <pc:sldMk cId="2903675611" sldId="368"/>
            <ac:picMk id="8" creationId="{5DA98BB9-2C3C-6978-DB5B-DF5A601E28C0}"/>
          </ac:picMkLst>
        </pc:picChg>
        <pc:picChg chg="del">
          <ac:chgData name="Philippe Karan" userId="c2e8f618-9ffe-4e23-aa52-34539506ef1c" providerId="ADAL" clId="{F67F80F9-FE79-4C70-8533-044B5D4D7D0C}" dt="2024-11-06T15:49:54.503" v="643" actId="478"/>
          <ac:picMkLst>
            <pc:docMk/>
            <pc:sldMk cId="2903675611" sldId="368"/>
            <ac:picMk id="63" creationId="{B8825829-6EE5-DB9F-14AA-6166CE9FE20F}"/>
          </ac:picMkLst>
        </pc:picChg>
        <pc:cxnChg chg="del">
          <ac:chgData name="Philippe Karan" userId="c2e8f618-9ffe-4e23-aa52-34539506ef1c" providerId="ADAL" clId="{F67F80F9-FE79-4C70-8533-044B5D4D7D0C}" dt="2024-11-06T15:49:54.503" v="643" actId="478"/>
          <ac:cxnSpMkLst>
            <pc:docMk/>
            <pc:sldMk cId="2903675611" sldId="368"/>
            <ac:cxnSpMk id="7" creationId="{0B276B26-53A7-816F-BB92-A4F0C0135A16}"/>
          </ac:cxnSpMkLst>
        </pc:cxnChg>
        <pc:cxnChg chg="del">
          <ac:chgData name="Philippe Karan" userId="c2e8f618-9ffe-4e23-aa52-34539506ef1c" providerId="ADAL" clId="{F67F80F9-FE79-4C70-8533-044B5D4D7D0C}" dt="2024-11-06T15:49:54.503" v="643" actId="478"/>
          <ac:cxnSpMkLst>
            <pc:docMk/>
            <pc:sldMk cId="2903675611" sldId="368"/>
            <ac:cxnSpMk id="10" creationId="{83997BB7-4EF9-6367-B2AF-8DD872408975}"/>
          </ac:cxnSpMkLst>
        </pc:cxnChg>
        <pc:cxnChg chg="mod">
          <ac:chgData name="Philippe Karan" userId="c2e8f618-9ffe-4e23-aa52-34539506ef1c" providerId="ADAL" clId="{F67F80F9-FE79-4C70-8533-044B5D4D7D0C}" dt="2024-11-06T15:50:30.325" v="706"/>
          <ac:cxnSpMkLst>
            <pc:docMk/>
            <pc:sldMk cId="2903675611" sldId="368"/>
            <ac:cxnSpMk id="15" creationId="{80FC4FD7-4636-43B5-6BF3-19CA65CD9D90}"/>
          </ac:cxnSpMkLst>
        </pc:cxnChg>
        <pc:cxnChg chg="mod">
          <ac:chgData name="Philippe Karan" userId="c2e8f618-9ffe-4e23-aa52-34539506ef1c" providerId="ADAL" clId="{F67F80F9-FE79-4C70-8533-044B5D4D7D0C}" dt="2024-11-06T15:50:30.325" v="706"/>
          <ac:cxnSpMkLst>
            <pc:docMk/>
            <pc:sldMk cId="2903675611" sldId="368"/>
            <ac:cxnSpMk id="18" creationId="{E0FA631A-EDCC-05E8-F1A4-B06940B9E9DE}"/>
          </ac:cxnSpMkLst>
        </pc:cxnChg>
        <pc:cxnChg chg="mod">
          <ac:chgData name="Philippe Karan" userId="c2e8f618-9ffe-4e23-aa52-34539506ef1c" providerId="ADAL" clId="{F67F80F9-FE79-4C70-8533-044B5D4D7D0C}" dt="2024-11-06T15:50:30.325" v="706"/>
          <ac:cxnSpMkLst>
            <pc:docMk/>
            <pc:sldMk cId="2903675611" sldId="368"/>
            <ac:cxnSpMk id="21" creationId="{5C9990A1-7801-655C-7BB6-97D81792CFB8}"/>
          </ac:cxnSpMkLst>
        </pc:cxnChg>
        <pc:cxnChg chg="mod">
          <ac:chgData name="Philippe Karan" userId="c2e8f618-9ffe-4e23-aa52-34539506ef1c" providerId="ADAL" clId="{F67F80F9-FE79-4C70-8533-044B5D4D7D0C}" dt="2024-11-06T15:50:30.325" v="706"/>
          <ac:cxnSpMkLst>
            <pc:docMk/>
            <pc:sldMk cId="2903675611" sldId="368"/>
            <ac:cxnSpMk id="24" creationId="{FB12B15D-1949-D84C-4061-5794A4B330A3}"/>
          </ac:cxnSpMkLst>
        </pc:cxnChg>
        <pc:cxnChg chg="mod">
          <ac:chgData name="Philippe Karan" userId="c2e8f618-9ffe-4e23-aa52-34539506ef1c" providerId="ADAL" clId="{F67F80F9-FE79-4C70-8533-044B5D4D7D0C}" dt="2024-11-06T15:50:30.325" v="706"/>
          <ac:cxnSpMkLst>
            <pc:docMk/>
            <pc:sldMk cId="2903675611" sldId="368"/>
            <ac:cxnSpMk id="27" creationId="{1D967805-A56A-8AFF-30DE-486DDE35CBEE}"/>
          </ac:cxnSpMkLst>
        </pc:cxnChg>
        <pc:cxnChg chg="mod">
          <ac:chgData name="Philippe Karan" userId="c2e8f618-9ffe-4e23-aa52-34539506ef1c" providerId="ADAL" clId="{F67F80F9-FE79-4C70-8533-044B5D4D7D0C}" dt="2024-11-06T15:50:30.325" v="706"/>
          <ac:cxnSpMkLst>
            <pc:docMk/>
            <pc:sldMk cId="2903675611" sldId="368"/>
            <ac:cxnSpMk id="30" creationId="{818B1C5C-F29B-9A67-2715-3DF7C540E500}"/>
          </ac:cxnSpMkLst>
        </pc:cxnChg>
        <pc:cxnChg chg="mod">
          <ac:chgData name="Philippe Karan" userId="c2e8f618-9ffe-4e23-aa52-34539506ef1c" providerId="ADAL" clId="{F67F80F9-FE79-4C70-8533-044B5D4D7D0C}" dt="2024-11-06T15:50:30.325" v="706"/>
          <ac:cxnSpMkLst>
            <pc:docMk/>
            <pc:sldMk cId="2903675611" sldId="368"/>
            <ac:cxnSpMk id="33" creationId="{2A4ACAEE-CB91-557C-8083-019274E0771F}"/>
          </ac:cxnSpMkLst>
        </pc:cxnChg>
        <pc:cxnChg chg="mod">
          <ac:chgData name="Philippe Karan" userId="c2e8f618-9ffe-4e23-aa52-34539506ef1c" providerId="ADAL" clId="{F67F80F9-FE79-4C70-8533-044B5D4D7D0C}" dt="2024-11-06T15:50:30.325" v="706"/>
          <ac:cxnSpMkLst>
            <pc:docMk/>
            <pc:sldMk cId="2903675611" sldId="368"/>
            <ac:cxnSpMk id="36" creationId="{CCFB8FD6-90C5-60A3-93BD-755860A93229}"/>
          </ac:cxnSpMkLst>
        </pc:cxnChg>
        <pc:cxnChg chg="mod">
          <ac:chgData name="Philippe Karan" userId="c2e8f618-9ffe-4e23-aa52-34539506ef1c" providerId="ADAL" clId="{F67F80F9-FE79-4C70-8533-044B5D4D7D0C}" dt="2024-11-06T15:50:30.325" v="706"/>
          <ac:cxnSpMkLst>
            <pc:docMk/>
            <pc:sldMk cId="2903675611" sldId="368"/>
            <ac:cxnSpMk id="39" creationId="{EC85515B-85CD-1781-D6A5-77EE08880193}"/>
          </ac:cxnSpMkLst>
        </pc:cxnChg>
        <pc:cxnChg chg="mod">
          <ac:chgData name="Philippe Karan" userId="c2e8f618-9ffe-4e23-aa52-34539506ef1c" providerId="ADAL" clId="{F67F80F9-FE79-4C70-8533-044B5D4D7D0C}" dt="2024-11-06T15:50:30.325" v="706"/>
          <ac:cxnSpMkLst>
            <pc:docMk/>
            <pc:sldMk cId="2903675611" sldId="368"/>
            <ac:cxnSpMk id="42" creationId="{D096AFF3-1C5B-4557-0883-E0427FCCD547}"/>
          </ac:cxnSpMkLst>
        </pc:cxnChg>
        <pc:cxnChg chg="mod">
          <ac:chgData name="Philippe Karan" userId="c2e8f618-9ffe-4e23-aa52-34539506ef1c" providerId="ADAL" clId="{F67F80F9-FE79-4C70-8533-044B5D4D7D0C}" dt="2024-11-06T15:50:30.325" v="706"/>
          <ac:cxnSpMkLst>
            <pc:docMk/>
            <pc:sldMk cId="2903675611" sldId="368"/>
            <ac:cxnSpMk id="45" creationId="{979F1E18-0557-518C-FD00-9302DAC4C7FA}"/>
          </ac:cxnSpMkLst>
        </pc:cxnChg>
        <pc:cxnChg chg="mod">
          <ac:chgData name="Philippe Karan" userId="c2e8f618-9ffe-4e23-aa52-34539506ef1c" providerId="ADAL" clId="{F67F80F9-FE79-4C70-8533-044B5D4D7D0C}" dt="2024-11-06T15:50:30.325" v="706"/>
          <ac:cxnSpMkLst>
            <pc:docMk/>
            <pc:sldMk cId="2903675611" sldId="368"/>
            <ac:cxnSpMk id="48" creationId="{21E9C0A1-44F2-3596-1A7A-D6481FA1F499}"/>
          </ac:cxnSpMkLst>
        </pc:cxnChg>
        <pc:cxnChg chg="mod">
          <ac:chgData name="Philippe Karan" userId="c2e8f618-9ffe-4e23-aa52-34539506ef1c" providerId="ADAL" clId="{F67F80F9-FE79-4C70-8533-044B5D4D7D0C}" dt="2024-11-06T15:50:30.325" v="706"/>
          <ac:cxnSpMkLst>
            <pc:docMk/>
            <pc:sldMk cId="2903675611" sldId="368"/>
            <ac:cxnSpMk id="51" creationId="{2756713B-AFDC-9696-F10A-D9FB79876B88}"/>
          </ac:cxnSpMkLst>
        </pc:cxnChg>
        <pc:cxnChg chg="add mod">
          <ac:chgData name="Philippe Karan" userId="c2e8f618-9ffe-4e23-aa52-34539506ef1c" providerId="ADAL" clId="{F67F80F9-FE79-4C70-8533-044B5D4D7D0C}" dt="2024-11-07T16:12:08.099" v="4236" actId="1036"/>
          <ac:cxnSpMkLst>
            <pc:docMk/>
            <pc:sldMk cId="2903675611" sldId="368"/>
            <ac:cxnSpMk id="52" creationId="{8F5F7593-BD57-31D4-2488-2B97556F39B8}"/>
          </ac:cxnSpMkLst>
        </pc:cxnChg>
        <pc:cxnChg chg="add del mod">
          <ac:chgData name="Philippe Karan" userId="c2e8f618-9ffe-4e23-aa52-34539506ef1c" providerId="ADAL" clId="{F67F80F9-FE79-4C70-8533-044B5D4D7D0C}" dt="2024-11-06T15:50:33.860" v="707" actId="478"/>
          <ac:cxnSpMkLst>
            <pc:docMk/>
            <pc:sldMk cId="2903675611" sldId="368"/>
            <ac:cxnSpMk id="52" creationId="{BC8A99BE-B76D-53FF-4F63-1861B1E33CED}"/>
          </ac:cxnSpMkLst>
        </pc:cxnChg>
        <pc:cxnChg chg="add del mod">
          <ac:chgData name="Philippe Karan" userId="c2e8f618-9ffe-4e23-aa52-34539506ef1c" providerId="ADAL" clId="{F67F80F9-FE79-4C70-8533-044B5D4D7D0C}" dt="2024-11-06T15:51:05.883" v="725" actId="478"/>
          <ac:cxnSpMkLst>
            <pc:docMk/>
            <pc:sldMk cId="2903675611" sldId="368"/>
            <ac:cxnSpMk id="53" creationId="{C90676EB-9E0C-9E7E-F881-5255A4EC34B7}"/>
          </ac:cxnSpMkLst>
        </pc:cxnChg>
        <pc:cxnChg chg="add del mod">
          <ac:chgData name="Philippe Karan" userId="c2e8f618-9ffe-4e23-aa52-34539506ef1c" providerId="ADAL" clId="{F67F80F9-FE79-4C70-8533-044B5D4D7D0C}" dt="2024-11-06T16:03:12.920" v="749" actId="478"/>
          <ac:cxnSpMkLst>
            <pc:docMk/>
            <pc:sldMk cId="2903675611" sldId="368"/>
            <ac:cxnSpMk id="57" creationId="{C0F99C19-FB19-695A-F937-5828949D7E38}"/>
          </ac:cxnSpMkLst>
        </pc:cxnChg>
        <pc:cxnChg chg="mod">
          <ac:chgData name="Philippe Karan" userId="c2e8f618-9ffe-4e23-aa52-34539506ef1c" providerId="ADAL" clId="{F67F80F9-FE79-4C70-8533-044B5D4D7D0C}" dt="2024-11-06T15:52:12.163" v="733"/>
          <ac:cxnSpMkLst>
            <pc:docMk/>
            <pc:sldMk cId="2903675611" sldId="368"/>
            <ac:cxnSpMk id="60" creationId="{2DF7FECC-0A37-8F4B-F935-EDD10A314545}"/>
          </ac:cxnSpMkLst>
        </pc:cxnChg>
        <pc:cxnChg chg="mod">
          <ac:chgData name="Philippe Karan" userId="c2e8f618-9ffe-4e23-aa52-34539506ef1c" providerId="ADAL" clId="{F67F80F9-FE79-4C70-8533-044B5D4D7D0C}" dt="2024-11-06T15:52:12.163" v="733"/>
          <ac:cxnSpMkLst>
            <pc:docMk/>
            <pc:sldMk cId="2903675611" sldId="368"/>
            <ac:cxnSpMk id="129" creationId="{4EC012AA-12C5-52BE-2539-C91B97A1B7EE}"/>
          </ac:cxnSpMkLst>
        </pc:cxnChg>
        <pc:cxnChg chg="mod">
          <ac:chgData name="Philippe Karan" userId="c2e8f618-9ffe-4e23-aa52-34539506ef1c" providerId="ADAL" clId="{F67F80F9-FE79-4C70-8533-044B5D4D7D0C}" dt="2024-11-06T15:52:12.163" v="733"/>
          <ac:cxnSpMkLst>
            <pc:docMk/>
            <pc:sldMk cId="2903675611" sldId="368"/>
            <ac:cxnSpMk id="144" creationId="{62C88FBB-6804-F8EF-3794-F4880AD912B3}"/>
          </ac:cxnSpMkLst>
        </pc:cxnChg>
        <pc:cxnChg chg="mod">
          <ac:chgData name="Philippe Karan" userId="c2e8f618-9ffe-4e23-aa52-34539506ef1c" providerId="ADAL" clId="{F67F80F9-FE79-4C70-8533-044B5D4D7D0C}" dt="2024-11-06T15:52:12.163" v="733"/>
          <ac:cxnSpMkLst>
            <pc:docMk/>
            <pc:sldMk cId="2903675611" sldId="368"/>
            <ac:cxnSpMk id="147" creationId="{BE7FB391-2F8D-A5E8-A499-4C15E703A037}"/>
          </ac:cxnSpMkLst>
        </pc:cxnChg>
        <pc:cxnChg chg="mod">
          <ac:chgData name="Philippe Karan" userId="c2e8f618-9ffe-4e23-aa52-34539506ef1c" providerId="ADAL" clId="{F67F80F9-FE79-4C70-8533-044B5D4D7D0C}" dt="2024-11-06T15:52:12.163" v="733"/>
          <ac:cxnSpMkLst>
            <pc:docMk/>
            <pc:sldMk cId="2903675611" sldId="368"/>
            <ac:cxnSpMk id="150" creationId="{E95B396E-D7F1-05C3-051C-647F52D16CF7}"/>
          </ac:cxnSpMkLst>
        </pc:cxnChg>
        <pc:cxnChg chg="mod">
          <ac:chgData name="Philippe Karan" userId="c2e8f618-9ffe-4e23-aa52-34539506ef1c" providerId="ADAL" clId="{F67F80F9-FE79-4C70-8533-044B5D4D7D0C}" dt="2024-11-06T15:52:12.163" v="733"/>
          <ac:cxnSpMkLst>
            <pc:docMk/>
            <pc:sldMk cId="2903675611" sldId="368"/>
            <ac:cxnSpMk id="153" creationId="{BBAD9EC0-EFCC-926F-61B9-F67BF4E90C03}"/>
          </ac:cxnSpMkLst>
        </pc:cxnChg>
        <pc:cxnChg chg="mod">
          <ac:chgData name="Philippe Karan" userId="c2e8f618-9ffe-4e23-aa52-34539506ef1c" providerId="ADAL" clId="{F67F80F9-FE79-4C70-8533-044B5D4D7D0C}" dt="2024-11-06T15:52:12.163" v="733"/>
          <ac:cxnSpMkLst>
            <pc:docMk/>
            <pc:sldMk cId="2903675611" sldId="368"/>
            <ac:cxnSpMk id="156" creationId="{07B4800E-2154-B30D-7ED6-9DA6D9407D7E}"/>
          </ac:cxnSpMkLst>
        </pc:cxnChg>
        <pc:cxnChg chg="mod">
          <ac:chgData name="Philippe Karan" userId="c2e8f618-9ffe-4e23-aa52-34539506ef1c" providerId="ADAL" clId="{F67F80F9-FE79-4C70-8533-044B5D4D7D0C}" dt="2024-11-06T15:52:12.163" v="733"/>
          <ac:cxnSpMkLst>
            <pc:docMk/>
            <pc:sldMk cId="2903675611" sldId="368"/>
            <ac:cxnSpMk id="159" creationId="{6A139CAB-6E8B-D060-E192-F2DFA10E5EB6}"/>
          </ac:cxnSpMkLst>
        </pc:cxnChg>
        <pc:cxnChg chg="mod">
          <ac:chgData name="Philippe Karan" userId="c2e8f618-9ffe-4e23-aa52-34539506ef1c" providerId="ADAL" clId="{F67F80F9-FE79-4C70-8533-044B5D4D7D0C}" dt="2024-11-06T15:52:12.163" v="733"/>
          <ac:cxnSpMkLst>
            <pc:docMk/>
            <pc:sldMk cId="2903675611" sldId="368"/>
            <ac:cxnSpMk id="165" creationId="{BD63566B-D77D-3C00-EBE9-CD97EC8A2E76}"/>
          </ac:cxnSpMkLst>
        </pc:cxnChg>
        <pc:cxnChg chg="add mod">
          <ac:chgData name="Philippe Karan" userId="c2e8f618-9ffe-4e23-aa52-34539506ef1c" providerId="ADAL" clId="{F67F80F9-FE79-4C70-8533-044B5D4D7D0C}" dt="2024-11-06T20:32:01.880" v="3202" actId="1035"/>
          <ac:cxnSpMkLst>
            <pc:docMk/>
            <pc:sldMk cId="2903675611" sldId="368"/>
            <ac:cxnSpMk id="170" creationId="{7351E75C-F9E4-95AE-0FDE-6A0729A7D646}"/>
          </ac:cxnSpMkLst>
        </pc:cxnChg>
        <pc:cxnChg chg="add mod">
          <ac:chgData name="Philippe Karan" userId="c2e8f618-9ffe-4e23-aa52-34539506ef1c" providerId="ADAL" clId="{F67F80F9-FE79-4C70-8533-044B5D4D7D0C}" dt="2024-11-06T20:42:59.490" v="3451" actId="1036"/>
          <ac:cxnSpMkLst>
            <pc:docMk/>
            <pc:sldMk cId="2903675611" sldId="368"/>
            <ac:cxnSpMk id="174" creationId="{93958562-834C-1D14-F4C3-3DF313D31F34}"/>
          </ac:cxnSpMkLst>
        </pc:cxnChg>
        <pc:cxnChg chg="mod">
          <ac:chgData name="Philippe Karan" userId="c2e8f618-9ffe-4e23-aa52-34539506ef1c" providerId="ADAL" clId="{F67F80F9-FE79-4C70-8533-044B5D4D7D0C}" dt="2024-11-06T16:25:03.748" v="940"/>
          <ac:cxnSpMkLst>
            <pc:docMk/>
            <pc:sldMk cId="2903675611" sldId="368"/>
            <ac:cxnSpMk id="190" creationId="{1BAEE77F-FC78-AFD8-5C21-CD8FFD07B085}"/>
          </ac:cxnSpMkLst>
        </pc:cxnChg>
        <pc:cxnChg chg="mod">
          <ac:chgData name="Philippe Karan" userId="c2e8f618-9ffe-4e23-aa52-34539506ef1c" providerId="ADAL" clId="{F67F80F9-FE79-4C70-8533-044B5D4D7D0C}" dt="2024-11-06T16:28:51.127" v="1037"/>
          <ac:cxnSpMkLst>
            <pc:docMk/>
            <pc:sldMk cId="2903675611" sldId="368"/>
            <ac:cxnSpMk id="271" creationId="{116BF746-648F-2968-2045-2F8C3C3FEBA8}"/>
          </ac:cxnSpMkLst>
        </pc:cxnChg>
        <pc:cxnChg chg="mod">
          <ac:chgData name="Philippe Karan" userId="c2e8f618-9ffe-4e23-aa52-34539506ef1c" providerId="ADAL" clId="{F67F80F9-FE79-4C70-8533-044B5D4D7D0C}" dt="2024-11-06T16:28:51.127" v="1037"/>
          <ac:cxnSpMkLst>
            <pc:docMk/>
            <pc:sldMk cId="2903675611" sldId="368"/>
            <ac:cxnSpMk id="274" creationId="{81688355-3E00-E64C-B5F0-007B496FA68D}"/>
          </ac:cxnSpMkLst>
        </pc:cxnChg>
        <pc:cxnChg chg="mod">
          <ac:chgData name="Philippe Karan" userId="c2e8f618-9ffe-4e23-aa52-34539506ef1c" providerId="ADAL" clId="{F67F80F9-FE79-4C70-8533-044B5D4D7D0C}" dt="2024-11-06T16:28:51.127" v="1037"/>
          <ac:cxnSpMkLst>
            <pc:docMk/>
            <pc:sldMk cId="2903675611" sldId="368"/>
            <ac:cxnSpMk id="277" creationId="{116C2D38-4F99-E0E4-6067-FFEEF0B3B69C}"/>
          </ac:cxnSpMkLst>
        </pc:cxnChg>
        <pc:cxnChg chg="add del mod">
          <ac:chgData name="Philippe Karan" userId="c2e8f618-9ffe-4e23-aa52-34539506ef1c" providerId="ADAL" clId="{F67F80F9-FE79-4C70-8533-044B5D4D7D0C}" dt="2024-11-06T16:28:56.271" v="1069" actId="478"/>
          <ac:cxnSpMkLst>
            <pc:docMk/>
            <pc:sldMk cId="2903675611" sldId="368"/>
            <ac:cxnSpMk id="278" creationId="{F68F2AE2-A297-F6F6-52FA-952844FCAEB4}"/>
          </ac:cxnSpMkLst>
        </pc:cxnChg>
        <pc:cxnChg chg="add mod">
          <ac:chgData name="Philippe Karan" userId="c2e8f618-9ffe-4e23-aa52-34539506ef1c" providerId="ADAL" clId="{F67F80F9-FE79-4C70-8533-044B5D4D7D0C}" dt="2024-11-06T20:42:59.490" v="3451" actId="1036"/>
          <ac:cxnSpMkLst>
            <pc:docMk/>
            <pc:sldMk cId="2903675611" sldId="368"/>
            <ac:cxnSpMk id="281" creationId="{9657A023-99C7-2EE7-C98D-096ADE66B1BF}"/>
          </ac:cxnSpMkLst>
        </pc:cxnChg>
        <pc:cxnChg chg="add mod">
          <ac:chgData name="Philippe Karan" userId="c2e8f618-9ffe-4e23-aa52-34539506ef1c" providerId="ADAL" clId="{F67F80F9-FE79-4C70-8533-044B5D4D7D0C}" dt="2024-11-06T20:42:59.490" v="3451" actId="1036"/>
          <ac:cxnSpMkLst>
            <pc:docMk/>
            <pc:sldMk cId="2903675611" sldId="368"/>
            <ac:cxnSpMk id="282" creationId="{006A5C74-D200-6A81-3E2A-D69B92DCDB7B}"/>
          </ac:cxnSpMkLst>
        </pc:cxnChg>
        <pc:cxnChg chg="add mod">
          <ac:chgData name="Philippe Karan" userId="c2e8f618-9ffe-4e23-aa52-34539506ef1c" providerId="ADAL" clId="{F67F80F9-FE79-4C70-8533-044B5D4D7D0C}" dt="2024-11-06T20:42:59.490" v="3451" actId="1036"/>
          <ac:cxnSpMkLst>
            <pc:docMk/>
            <pc:sldMk cId="2903675611" sldId="368"/>
            <ac:cxnSpMk id="284" creationId="{AE7C0E5A-72C9-B43D-10DA-93F0329C1082}"/>
          </ac:cxnSpMkLst>
        </pc:cxnChg>
        <pc:cxnChg chg="add del mod">
          <ac:chgData name="Philippe Karan" userId="c2e8f618-9ffe-4e23-aa52-34539506ef1c" providerId="ADAL" clId="{F67F80F9-FE79-4C70-8533-044B5D4D7D0C}" dt="2024-11-06T20:21:16.318" v="2790" actId="478"/>
          <ac:cxnSpMkLst>
            <pc:docMk/>
            <pc:sldMk cId="2903675611" sldId="368"/>
            <ac:cxnSpMk id="293" creationId="{B1058642-52AC-CAE5-E806-901BA7178447}"/>
          </ac:cxnSpMkLst>
        </pc:cxnChg>
        <pc:cxnChg chg="add mod">
          <ac:chgData name="Philippe Karan" userId="c2e8f618-9ffe-4e23-aa52-34539506ef1c" providerId="ADAL" clId="{F67F80F9-FE79-4C70-8533-044B5D4D7D0C}" dt="2024-11-06T18:55:40.313" v="1388" actId="1076"/>
          <ac:cxnSpMkLst>
            <pc:docMk/>
            <pc:sldMk cId="2903675611" sldId="368"/>
            <ac:cxnSpMk id="302" creationId="{CF762226-D7F6-44A1-5A61-2D2921AB0458}"/>
          </ac:cxnSpMkLst>
        </pc:cxnChg>
        <pc:cxnChg chg="add mod">
          <ac:chgData name="Philippe Karan" userId="c2e8f618-9ffe-4e23-aa52-34539506ef1c" providerId="ADAL" clId="{F67F80F9-FE79-4C70-8533-044B5D4D7D0C}" dt="2024-11-06T18:55:40.313" v="1388" actId="1076"/>
          <ac:cxnSpMkLst>
            <pc:docMk/>
            <pc:sldMk cId="2903675611" sldId="368"/>
            <ac:cxnSpMk id="303" creationId="{F439E704-2AC3-8ECF-5ECA-AC2F63C40B9A}"/>
          </ac:cxnSpMkLst>
        </pc:cxnChg>
        <pc:cxnChg chg="add mod">
          <ac:chgData name="Philippe Karan" userId="c2e8f618-9ffe-4e23-aa52-34539506ef1c" providerId="ADAL" clId="{F67F80F9-FE79-4C70-8533-044B5D4D7D0C}" dt="2024-11-06T18:55:40.313" v="1388" actId="1076"/>
          <ac:cxnSpMkLst>
            <pc:docMk/>
            <pc:sldMk cId="2903675611" sldId="368"/>
            <ac:cxnSpMk id="304" creationId="{166F82C3-42AA-6CFF-1112-0FD406EF37A1}"/>
          </ac:cxnSpMkLst>
        </pc:cxnChg>
        <pc:cxnChg chg="add mod">
          <ac:chgData name="Philippe Karan" userId="c2e8f618-9ffe-4e23-aa52-34539506ef1c" providerId="ADAL" clId="{F67F80F9-FE79-4C70-8533-044B5D4D7D0C}" dt="2024-11-06T18:55:40.313" v="1388" actId="1076"/>
          <ac:cxnSpMkLst>
            <pc:docMk/>
            <pc:sldMk cId="2903675611" sldId="368"/>
            <ac:cxnSpMk id="305" creationId="{6687E05E-7875-968A-9F8D-183A724B8B12}"/>
          </ac:cxnSpMkLst>
        </pc:cxnChg>
        <pc:cxnChg chg="add mod">
          <ac:chgData name="Philippe Karan" userId="c2e8f618-9ffe-4e23-aa52-34539506ef1c" providerId="ADAL" clId="{F67F80F9-FE79-4C70-8533-044B5D4D7D0C}" dt="2024-11-06T20:42:59.490" v="3451" actId="1036"/>
          <ac:cxnSpMkLst>
            <pc:docMk/>
            <pc:sldMk cId="2903675611" sldId="368"/>
            <ac:cxnSpMk id="311" creationId="{F2AAA2A0-355C-3D6C-7255-531C9C006EC6}"/>
          </ac:cxnSpMkLst>
        </pc:cxnChg>
        <pc:cxnChg chg="add mod">
          <ac:chgData name="Philippe Karan" userId="c2e8f618-9ffe-4e23-aa52-34539506ef1c" providerId="ADAL" clId="{F67F80F9-FE79-4C70-8533-044B5D4D7D0C}" dt="2024-11-06T20:42:59.490" v="3451" actId="1036"/>
          <ac:cxnSpMkLst>
            <pc:docMk/>
            <pc:sldMk cId="2903675611" sldId="368"/>
            <ac:cxnSpMk id="312" creationId="{C2A80D01-E25D-B8EA-6BBF-662E3559C3E6}"/>
          </ac:cxnSpMkLst>
        </pc:cxnChg>
        <pc:cxnChg chg="add mod ord">
          <ac:chgData name="Philippe Karan" userId="c2e8f618-9ffe-4e23-aa52-34539506ef1c" providerId="ADAL" clId="{F67F80F9-FE79-4C70-8533-044B5D4D7D0C}" dt="2024-11-06T20:42:59.490" v="3451" actId="1036"/>
          <ac:cxnSpMkLst>
            <pc:docMk/>
            <pc:sldMk cId="2903675611" sldId="368"/>
            <ac:cxnSpMk id="313" creationId="{C53A8CF0-B5D1-A4BD-29F7-1BD918C5B0E4}"/>
          </ac:cxnSpMkLst>
        </pc:cxnChg>
        <pc:cxnChg chg="add mod ord">
          <ac:chgData name="Philippe Karan" userId="c2e8f618-9ffe-4e23-aa52-34539506ef1c" providerId="ADAL" clId="{F67F80F9-FE79-4C70-8533-044B5D4D7D0C}" dt="2024-11-06T20:42:59.490" v="3451" actId="1036"/>
          <ac:cxnSpMkLst>
            <pc:docMk/>
            <pc:sldMk cId="2903675611" sldId="368"/>
            <ac:cxnSpMk id="314" creationId="{D9FFC164-A3C2-2848-30BA-F7CE14739146}"/>
          </ac:cxnSpMkLst>
        </pc:cxnChg>
        <pc:cxnChg chg="mod">
          <ac:chgData name="Philippe Karan" userId="c2e8f618-9ffe-4e23-aa52-34539506ef1c" providerId="ADAL" clId="{F67F80F9-FE79-4C70-8533-044B5D4D7D0C}" dt="2024-11-06T15:52:12.163" v="733"/>
          <ac:cxnSpMkLst>
            <pc:docMk/>
            <pc:sldMk cId="2903675611" sldId="368"/>
            <ac:cxnSpMk id="512" creationId="{08E2DF18-40AE-8745-DC80-197160957632}"/>
          </ac:cxnSpMkLst>
        </pc:cxnChg>
        <pc:cxnChg chg="mod">
          <ac:chgData name="Philippe Karan" userId="c2e8f618-9ffe-4e23-aa52-34539506ef1c" providerId="ADAL" clId="{F67F80F9-FE79-4C70-8533-044B5D4D7D0C}" dt="2024-11-06T15:52:12.163" v="733"/>
          <ac:cxnSpMkLst>
            <pc:docMk/>
            <pc:sldMk cId="2903675611" sldId="368"/>
            <ac:cxnSpMk id="554" creationId="{10CCDFC7-739B-D1EC-BB3F-F6A33FC2423E}"/>
          </ac:cxnSpMkLst>
        </pc:cxnChg>
        <pc:cxnChg chg="mod">
          <ac:chgData name="Philippe Karan" userId="c2e8f618-9ffe-4e23-aa52-34539506ef1c" providerId="ADAL" clId="{F67F80F9-FE79-4C70-8533-044B5D4D7D0C}" dt="2024-11-06T15:52:12.163" v="733"/>
          <ac:cxnSpMkLst>
            <pc:docMk/>
            <pc:sldMk cId="2903675611" sldId="368"/>
            <ac:cxnSpMk id="557" creationId="{18ED3423-BDB1-3677-8A91-EA65105FF288}"/>
          </ac:cxnSpMkLst>
        </pc:cxnChg>
        <pc:cxnChg chg="del">
          <ac:chgData name="Philippe Karan" userId="c2e8f618-9ffe-4e23-aa52-34539506ef1c" providerId="ADAL" clId="{F67F80F9-FE79-4C70-8533-044B5D4D7D0C}" dt="2024-11-06T15:49:54.503" v="643" actId="478"/>
          <ac:cxnSpMkLst>
            <pc:docMk/>
            <pc:sldMk cId="2903675611" sldId="368"/>
            <ac:cxnSpMk id="558" creationId="{D32074B1-59C7-A173-0D16-09BF44B58E84}"/>
          </ac:cxnSpMkLst>
        </pc:cxnChg>
        <pc:cxnChg chg="mod">
          <ac:chgData name="Philippe Karan" userId="c2e8f618-9ffe-4e23-aa52-34539506ef1c" providerId="ADAL" clId="{F67F80F9-FE79-4C70-8533-044B5D4D7D0C}" dt="2024-11-06T15:52:12.163" v="733"/>
          <ac:cxnSpMkLst>
            <pc:docMk/>
            <pc:sldMk cId="2903675611" sldId="368"/>
            <ac:cxnSpMk id="567" creationId="{F3B7C2E7-5EAC-DD7D-B354-21A7ECB7D45F}"/>
          </ac:cxnSpMkLst>
        </pc:cxnChg>
        <pc:cxnChg chg="mod">
          <ac:chgData name="Philippe Karan" userId="c2e8f618-9ffe-4e23-aa52-34539506ef1c" providerId="ADAL" clId="{F67F80F9-FE79-4C70-8533-044B5D4D7D0C}" dt="2024-11-06T16:25:03.748" v="940"/>
          <ac:cxnSpMkLst>
            <pc:docMk/>
            <pc:sldMk cId="2903675611" sldId="368"/>
            <ac:cxnSpMk id="579" creationId="{BC1BE310-6ACA-1F8E-1115-97BDD8D7CD00}"/>
          </ac:cxnSpMkLst>
        </pc:cxnChg>
        <pc:cxnChg chg="mod">
          <ac:chgData name="Philippe Karan" userId="c2e8f618-9ffe-4e23-aa52-34539506ef1c" providerId="ADAL" clId="{F67F80F9-FE79-4C70-8533-044B5D4D7D0C}" dt="2024-11-06T16:25:03.748" v="940"/>
          <ac:cxnSpMkLst>
            <pc:docMk/>
            <pc:sldMk cId="2903675611" sldId="368"/>
            <ac:cxnSpMk id="582" creationId="{19443C1A-89BB-AE3A-E4E6-B375186C2C16}"/>
          </ac:cxnSpMkLst>
        </pc:cxnChg>
        <pc:cxnChg chg="mod">
          <ac:chgData name="Philippe Karan" userId="c2e8f618-9ffe-4e23-aa52-34539506ef1c" providerId="ADAL" clId="{F67F80F9-FE79-4C70-8533-044B5D4D7D0C}" dt="2024-11-06T16:25:03.748" v="940"/>
          <ac:cxnSpMkLst>
            <pc:docMk/>
            <pc:sldMk cId="2903675611" sldId="368"/>
            <ac:cxnSpMk id="585" creationId="{5DD213C4-0424-6F0B-F50C-57C2B13E123D}"/>
          </ac:cxnSpMkLst>
        </pc:cxnChg>
        <pc:cxnChg chg="mod">
          <ac:chgData name="Philippe Karan" userId="c2e8f618-9ffe-4e23-aa52-34539506ef1c" providerId="ADAL" clId="{F67F80F9-FE79-4C70-8533-044B5D4D7D0C}" dt="2024-11-06T16:25:03.748" v="940"/>
          <ac:cxnSpMkLst>
            <pc:docMk/>
            <pc:sldMk cId="2903675611" sldId="368"/>
            <ac:cxnSpMk id="588" creationId="{8FA5ACFD-B86E-DCA3-0AC6-C035B3C855FE}"/>
          </ac:cxnSpMkLst>
        </pc:cxnChg>
        <pc:cxnChg chg="mod">
          <ac:chgData name="Philippe Karan" userId="c2e8f618-9ffe-4e23-aa52-34539506ef1c" providerId="ADAL" clId="{F67F80F9-FE79-4C70-8533-044B5D4D7D0C}" dt="2024-11-06T16:25:03.748" v="940"/>
          <ac:cxnSpMkLst>
            <pc:docMk/>
            <pc:sldMk cId="2903675611" sldId="368"/>
            <ac:cxnSpMk id="591" creationId="{41B37B40-0020-5B94-4F5F-674B3AB995E1}"/>
          </ac:cxnSpMkLst>
        </pc:cxnChg>
        <pc:cxnChg chg="mod">
          <ac:chgData name="Philippe Karan" userId="c2e8f618-9ffe-4e23-aa52-34539506ef1c" providerId="ADAL" clId="{F67F80F9-FE79-4C70-8533-044B5D4D7D0C}" dt="2024-11-06T16:25:03.748" v="940"/>
          <ac:cxnSpMkLst>
            <pc:docMk/>
            <pc:sldMk cId="2903675611" sldId="368"/>
            <ac:cxnSpMk id="596" creationId="{7EFC6116-964B-280C-9EF1-CA8838CC1DC9}"/>
          </ac:cxnSpMkLst>
        </pc:cxnChg>
        <pc:cxnChg chg="mod">
          <ac:chgData name="Philippe Karan" userId="c2e8f618-9ffe-4e23-aa52-34539506ef1c" providerId="ADAL" clId="{F67F80F9-FE79-4C70-8533-044B5D4D7D0C}" dt="2024-11-06T16:25:03.748" v="940"/>
          <ac:cxnSpMkLst>
            <pc:docMk/>
            <pc:sldMk cId="2903675611" sldId="368"/>
            <ac:cxnSpMk id="601" creationId="{93962113-B151-6514-E099-FB04E4AB3B8F}"/>
          </ac:cxnSpMkLst>
        </pc:cxnChg>
        <pc:cxnChg chg="mod">
          <ac:chgData name="Philippe Karan" userId="c2e8f618-9ffe-4e23-aa52-34539506ef1c" providerId="ADAL" clId="{F67F80F9-FE79-4C70-8533-044B5D4D7D0C}" dt="2024-11-06T16:25:03.748" v="940"/>
          <ac:cxnSpMkLst>
            <pc:docMk/>
            <pc:sldMk cId="2903675611" sldId="368"/>
            <ac:cxnSpMk id="604" creationId="{B016904C-0188-DECE-1635-277822C38D74}"/>
          </ac:cxnSpMkLst>
        </pc:cxnChg>
        <pc:cxnChg chg="mod">
          <ac:chgData name="Philippe Karan" userId="c2e8f618-9ffe-4e23-aa52-34539506ef1c" providerId="ADAL" clId="{F67F80F9-FE79-4C70-8533-044B5D4D7D0C}" dt="2024-11-06T16:25:03.748" v="940"/>
          <ac:cxnSpMkLst>
            <pc:docMk/>
            <pc:sldMk cId="2903675611" sldId="368"/>
            <ac:cxnSpMk id="607" creationId="{96AA9394-9FB8-7D5C-6B93-AE85985A2D96}"/>
          </ac:cxnSpMkLst>
        </pc:cxnChg>
        <pc:cxnChg chg="mod">
          <ac:chgData name="Philippe Karan" userId="c2e8f618-9ffe-4e23-aa52-34539506ef1c" providerId="ADAL" clId="{F67F80F9-FE79-4C70-8533-044B5D4D7D0C}" dt="2024-11-06T16:25:03.748" v="940"/>
          <ac:cxnSpMkLst>
            <pc:docMk/>
            <pc:sldMk cId="2903675611" sldId="368"/>
            <ac:cxnSpMk id="610" creationId="{4FD03789-5544-EFA2-17B0-BB97AD2F5D0C}"/>
          </ac:cxnSpMkLst>
        </pc:cxnChg>
        <pc:cxnChg chg="mod">
          <ac:chgData name="Philippe Karan" userId="c2e8f618-9ffe-4e23-aa52-34539506ef1c" providerId="ADAL" clId="{F67F80F9-FE79-4C70-8533-044B5D4D7D0C}" dt="2024-11-06T16:25:03.748" v="940"/>
          <ac:cxnSpMkLst>
            <pc:docMk/>
            <pc:sldMk cId="2903675611" sldId="368"/>
            <ac:cxnSpMk id="613" creationId="{40F86838-F680-316F-8ADD-F88C59ED53E6}"/>
          </ac:cxnSpMkLst>
        </pc:cxnChg>
        <pc:cxnChg chg="mod">
          <ac:chgData name="Philippe Karan" userId="c2e8f618-9ffe-4e23-aa52-34539506ef1c" providerId="ADAL" clId="{F67F80F9-FE79-4C70-8533-044B5D4D7D0C}" dt="2024-11-06T16:25:03.748" v="940"/>
          <ac:cxnSpMkLst>
            <pc:docMk/>
            <pc:sldMk cId="2903675611" sldId="368"/>
            <ac:cxnSpMk id="616" creationId="{D7E6ED20-0F6E-C2E0-D3E5-2B7D14FBE3DA}"/>
          </ac:cxnSpMkLst>
        </pc:cxnChg>
        <pc:cxnChg chg="add mod">
          <ac:chgData name="Philippe Karan" userId="c2e8f618-9ffe-4e23-aa52-34539506ef1c" providerId="ADAL" clId="{F67F80F9-FE79-4C70-8533-044B5D4D7D0C}" dt="2024-11-06T20:42:59.490" v="3451" actId="1036"/>
          <ac:cxnSpMkLst>
            <pc:docMk/>
            <pc:sldMk cId="2903675611" sldId="368"/>
            <ac:cxnSpMk id="620" creationId="{3EF0ED33-7341-DB70-2D14-C86BCF52605C}"/>
          </ac:cxnSpMkLst>
        </pc:cxnChg>
        <pc:cxnChg chg="add mod">
          <ac:chgData name="Philippe Karan" userId="c2e8f618-9ffe-4e23-aa52-34539506ef1c" providerId="ADAL" clId="{F67F80F9-FE79-4C70-8533-044B5D4D7D0C}" dt="2024-11-06T20:42:59.490" v="3451" actId="1036"/>
          <ac:cxnSpMkLst>
            <pc:docMk/>
            <pc:sldMk cId="2903675611" sldId="368"/>
            <ac:cxnSpMk id="689" creationId="{A4B9B8E0-7E4B-ECDC-EA97-C9275E4AB947}"/>
          </ac:cxnSpMkLst>
        </pc:cxnChg>
        <pc:cxnChg chg="mod">
          <ac:chgData name="Philippe Karan" userId="c2e8f618-9ffe-4e23-aa52-34539506ef1c" providerId="ADAL" clId="{F67F80F9-FE79-4C70-8533-044B5D4D7D0C}" dt="2024-11-06T16:28:51.127" v="1037"/>
          <ac:cxnSpMkLst>
            <pc:docMk/>
            <pc:sldMk cId="2903675611" sldId="368"/>
            <ac:cxnSpMk id="696" creationId="{0B396D31-625C-F67D-48FD-BC01F92F437E}"/>
          </ac:cxnSpMkLst>
        </pc:cxnChg>
        <pc:cxnChg chg="mod">
          <ac:chgData name="Philippe Karan" userId="c2e8f618-9ffe-4e23-aa52-34539506ef1c" providerId="ADAL" clId="{F67F80F9-FE79-4C70-8533-044B5D4D7D0C}" dt="2024-11-06T16:28:51.127" v="1037"/>
          <ac:cxnSpMkLst>
            <pc:docMk/>
            <pc:sldMk cId="2903675611" sldId="368"/>
            <ac:cxnSpMk id="700" creationId="{22CD9576-FCEB-5D1D-22AF-006DF4AD335F}"/>
          </ac:cxnSpMkLst>
        </pc:cxnChg>
        <pc:cxnChg chg="mod">
          <ac:chgData name="Philippe Karan" userId="c2e8f618-9ffe-4e23-aa52-34539506ef1c" providerId="ADAL" clId="{F67F80F9-FE79-4C70-8533-044B5D4D7D0C}" dt="2024-11-06T16:28:51.127" v="1037"/>
          <ac:cxnSpMkLst>
            <pc:docMk/>
            <pc:sldMk cId="2903675611" sldId="368"/>
            <ac:cxnSpMk id="703" creationId="{14C2637C-B79B-2252-081C-0CBE4FAE1B1D}"/>
          </ac:cxnSpMkLst>
        </pc:cxnChg>
        <pc:cxnChg chg="mod">
          <ac:chgData name="Philippe Karan" userId="c2e8f618-9ffe-4e23-aa52-34539506ef1c" providerId="ADAL" clId="{F67F80F9-FE79-4C70-8533-044B5D4D7D0C}" dt="2024-11-06T16:28:51.127" v="1037"/>
          <ac:cxnSpMkLst>
            <pc:docMk/>
            <pc:sldMk cId="2903675611" sldId="368"/>
            <ac:cxnSpMk id="706" creationId="{FD464242-E303-B9B9-C691-B295BB90A067}"/>
          </ac:cxnSpMkLst>
        </pc:cxnChg>
        <pc:cxnChg chg="mod">
          <ac:chgData name="Philippe Karan" userId="c2e8f618-9ffe-4e23-aa52-34539506ef1c" providerId="ADAL" clId="{F67F80F9-FE79-4C70-8533-044B5D4D7D0C}" dt="2024-11-06T16:28:51.127" v="1037"/>
          <ac:cxnSpMkLst>
            <pc:docMk/>
            <pc:sldMk cId="2903675611" sldId="368"/>
            <ac:cxnSpMk id="710" creationId="{CADC1AA2-0974-4823-7C36-2260D02541FC}"/>
          </ac:cxnSpMkLst>
        </pc:cxnChg>
        <pc:cxnChg chg="mod">
          <ac:chgData name="Philippe Karan" userId="c2e8f618-9ffe-4e23-aa52-34539506ef1c" providerId="ADAL" clId="{F67F80F9-FE79-4C70-8533-044B5D4D7D0C}" dt="2024-11-06T16:28:51.127" v="1037"/>
          <ac:cxnSpMkLst>
            <pc:docMk/>
            <pc:sldMk cId="2903675611" sldId="368"/>
            <ac:cxnSpMk id="714" creationId="{AF394CC6-037E-52BC-9FAD-DDE54C0B8CA7}"/>
          </ac:cxnSpMkLst>
        </pc:cxnChg>
        <pc:cxnChg chg="mod">
          <ac:chgData name="Philippe Karan" userId="c2e8f618-9ffe-4e23-aa52-34539506ef1c" providerId="ADAL" clId="{F67F80F9-FE79-4C70-8533-044B5D4D7D0C}" dt="2024-11-06T16:28:51.127" v="1037"/>
          <ac:cxnSpMkLst>
            <pc:docMk/>
            <pc:sldMk cId="2903675611" sldId="368"/>
            <ac:cxnSpMk id="717" creationId="{5EEBA249-AC8E-05F9-731F-CB9D1EE836AF}"/>
          </ac:cxnSpMkLst>
        </pc:cxnChg>
        <pc:cxnChg chg="mod">
          <ac:chgData name="Philippe Karan" userId="c2e8f618-9ffe-4e23-aa52-34539506ef1c" providerId="ADAL" clId="{F67F80F9-FE79-4C70-8533-044B5D4D7D0C}" dt="2024-11-06T16:28:51.127" v="1037"/>
          <ac:cxnSpMkLst>
            <pc:docMk/>
            <pc:sldMk cId="2903675611" sldId="368"/>
            <ac:cxnSpMk id="721" creationId="{9881F932-2648-1E64-E2CD-8DAB93B241AF}"/>
          </ac:cxnSpMkLst>
        </pc:cxnChg>
        <pc:cxnChg chg="mod">
          <ac:chgData name="Philippe Karan" userId="c2e8f618-9ffe-4e23-aa52-34539506ef1c" providerId="ADAL" clId="{F67F80F9-FE79-4C70-8533-044B5D4D7D0C}" dt="2024-11-06T16:28:51.127" v="1037"/>
          <ac:cxnSpMkLst>
            <pc:docMk/>
            <pc:sldMk cId="2903675611" sldId="368"/>
            <ac:cxnSpMk id="725" creationId="{CE247310-F9C4-F922-7CBC-206CEC3FCCBF}"/>
          </ac:cxnSpMkLst>
        </pc:cxnChg>
        <pc:cxnChg chg="mod">
          <ac:chgData name="Philippe Karan" userId="c2e8f618-9ffe-4e23-aa52-34539506ef1c" providerId="ADAL" clId="{F67F80F9-FE79-4C70-8533-044B5D4D7D0C}" dt="2024-11-06T16:28:51.127" v="1037"/>
          <ac:cxnSpMkLst>
            <pc:docMk/>
            <pc:sldMk cId="2903675611" sldId="368"/>
            <ac:cxnSpMk id="728" creationId="{FD37631E-600A-846B-E6C5-0E2A1C649770}"/>
          </ac:cxnSpMkLst>
        </pc:cxnChg>
        <pc:cxnChg chg="add mod">
          <ac:chgData name="Philippe Karan" userId="c2e8f618-9ffe-4e23-aa52-34539506ef1c" providerId="ADAL" clId="{F67F80F9-FE79-4C70-8533-044B5D4D7D0C}" dt="2024-11-06T20:42:59.490" v="3451" actId="1036"/>
          <ac:cxnSpMkLst>
            <pc:docMk/>
            <pc:sldMk cId="2903675611" sldId="368"/>
            <ac:cxnSpMk id="800" creationId="{04762055-0C67-9CFF-0464-8745FC8CA46E}"/>
          </ac:cxnSpMkLst>
        </pc:cxnChg>
        <pc:cxnChg chg="add mod">
          <ac:chgData name="Philippe Karan" userId="c2e8f618-9ffe-4e23-aa52-34539506ef1c" providerId="ADAL" clId="{F67F80F9-FE79-4C70-8533-044B5D4D7D0C}" dt="2024-11-06T20:42:59.490" v="3451" actId="1036"/>
          <ac:cxnSpMkLst>
            <pc:docMk/>
            <pc:sldMk cId="2903675611" sldId="368"/>
            <ac:cxnSpMk id="801" creationId="{69F88DFB-DAF7-6D1A-0A82-C3E4D3740D15}"/>
          </ac:cxnSpMkLst>
        </pc:cxnChg>
        <pc:cxnChg chg="add mod ord">
          <ac:chgData name="Philippe Karan" userId="c2e8f618-9ffe-4e23-aa52-34539506ef1c" providerId="ADAL" clId="{F67F80F9-FE79-4C70-8533-044B5D4D7D0C}" dt="2024-11-06T20:42:59.490" v="3451" actId="1036"/>
          <ac:cxnSpMkLst>
            <pc:docMk/>
            <pc:sldMk cId="2903675611" sldId="368"/>
            <ac:cxnSpMk id="802" creationId="{5EBD90DB-FFD5-EFD7-4063-F221FBD07F3D}"/>
          </ac:cxnSpMkLst>
        </pc:cxnChg>
        <pc:cxnChg chg="add mod">
          <ac:chgData name="Philippe Karan" userId="c2e8f618-9ffe-4e23-aa52-34539506ef1c" providerId="ADAL" clId="{F67F80F9-FE79-4C70-8533-044B5D4D7D0C}" dt="2024-11-06T20:42:59.490" v="3451" actId="1036"/>
          <ac:cxnSpMkLst>
            <pc:docMk/>
            <pc:sldMk cId="2903675611" sldId="368"/>
            <ac:cxnSpMk id="810" creationId="{1A330070-9BF4-5BA1-1FDA-3BD917CAAE17}"/>
          </ac:cxnSpMkLst>
        </pc:cxnChg>
        <pc:cxnChg chg="add mod">
          <ac:chgData name="Philippe Karan" userId="c2e8f618-9ffe-4e23-aa52-34539506ef1c" providerId="ADAL" clId="{F67F80F9-FE79-4C70-8533-044B5D4D7D0C}" dt="2024-11-06T20:42:59.490" v="3451" actId="1036"/>
          <ac:cxnSpMkLst>
            <pc:docMk/>
            <pc:sldMk cId="2903675611" sldId="368"/>
            <ac:cxnSpMk id="811" creationId="{DF010F25-C395-163B-E225-97CFC0FFE815}"/>
          </ac:cxnSpMkLst>
        </pc:cxnChg>
        <pc:cxnChg chg="add mod ord">
          <ac:chgData name="Philippe Karan" userId="c2e8f618-9ffe-4e23-aa52-34539506ef1c" providerId="ADAL" clId="{F67F80F9-FE79-4C70-8533-044B5D4D7D0C}" dt="2024-11-06T20:42:59.490" v="3451" actId="1036"/>
          <ac:cxnSpMkLst>
            <pc:docMk/>
            <pc:sldMk cId="2903675611" sldId="368"/>
            <ac:cxnSpMk id="812" creationId="{E5962D73-2617-B114-6E7C-60D485D3955F}"/>
          </ac:cxnSpMkLst>
        </pc:cxnChg>
        <pc:cxnChg chg="add mod">
          <ac:chgData name="Philippe Karan" userId="c2e8f618-9ffe-4e23-aa52-34539506ef1c" providerId="ADAL" clId="{F67F80F9-FE79-4C70-8533-044B5D4D7D0C}" dt="2024-11-06T20:42:59.490" v="3451" actId="1036"/>
          <ac:cxnSpMkLst>
            <pc:docMk/>
            <pc:sldMk cId="2903675611" sldId="368"/>
            <ac:cxnSpMk id="815" creationId="{43D86E94-69AB-6E67-4BEB-6AA9019CF7AF}"/>
          </ac:cxnSpMkLst>
        </pc:cxnChg>
        <pc:cxnChg chg="add mod">
          <ac:chgData name="Philippe Karan" userId="c2e8f618-9ffe-4e23-aa52-34539506ef1c" providerId="ADAL" clId="{F67F80F9-FE79-4C70-8533-044B5D4D7D0C}" dt="2024-11-06T20:42:59.490" v="3451" actId="1036"/>
          <ac:cxnSpMkLst>
            <pc:docMk/>
            <pc:sldMk cId="2903675611" sldId="368"/>
            <ac:cxnSpMk id="816" creationId="{75743D1C-6107-0128-0388-DDB6A345402B}"/>
          </ac:cxnSpMkLst>
        </pc:cxnChg>
        <pc:cxnChg chg="add mod ord">
          <ac:chgData name="Philippe Karan" userId="c2e8f618-9ffe-4e23-aa52-34539506ef1c" providerId="ADAL" clId="{F67F80F9-FE79-4C70-8533-044B5D4D7D0C}" dt="2024-11-06T20:42:59.490" v="3451" actId="1036"/>
          <ac:cxnSpMkLst>
            <pc:docMk/>
            <pc:sldMk cId="2903675611" sldId="368"/>
            <ac:cxnSpMk id="817" creationId="{FAA4E282-4F30-AC8B-A92A-DECA47021115}"/>
          </ac:cxnSpMkLst>
        </pc:cxnChg>
        <pc:cxnChg chg="add mod">
          <ac:chgData name="Philippe Karan" userId="c2e8f618-9ffe-4e23-aa52-34539506ef1c" providerId="ADAL" clId="{F67F80F9-FE79-4C70-8533-044B5D4D7D0C}" dt="2024-11-06T20:42:59.490" v="3451" actId="1036"/>
          <ac:cxnSpMkLst>
            <pc:docMk/>
            <pc:sldMk cId="2903675611" sldId="368"/>
            <ac:cxnSpMk id="824" creationId="{FF691259-AFD4-F55B-F0BF-CD1E7845386F}"/>
          </ac:cxnSpMkLst>
        </pc:cxnChg>
        <pc:cxnChg chg="add mod">
          <ac:chgData name="Philippe Karan" userId="c2e8f618-9ffe-4e23-aa52-34539506ef1c" providerId="ADAL" clId="{F67F80F9-FE79-4C70-8533-044B5D4D7D0C}" dt="2024-11-06T20:42:59.490" v="3451" actId="1036"/>
          <ac:cxnSpMkLst>
            <pc:docMk/>
            <pc:sldMk cId="2903675611" sldId="368"/>
            <ac:cxnSpMk id="825" creationId="{FF6DB23F-57BA-3C78-D98C-7C49CD9B4B23}"/>
          </ac:cxnSpMkLst>
        </pc:cxnChg>
        <pc:cxnChg chg="add mod">
          <ac:chgData name="Philippe Karan" userId="c2e8f618-9ffe-4e23-aa52-34539506ef1c" providerId="ADAL" clId="{F67F80F9-FE79-4C70-8533-044B5D4D7D0C}" dt="2024-11-06T20:42:59.490" v="3451" actId="1036"/>
          <ac:cxnSpMkLst>
            <pc:docMk/>
            <pc:sldMk cId="2903675611" sldId="368"/>
            <ac:cxnSpMk id="826" creationId="{56D71290-DC07-C79C-D20F-A1CA78FBEF18}"/>
          </ac:cxnSpMkLst>
        </pc:cxnChg>
        <pc:cxnChg chg="add mod">
          <ac:chgData name="Philippe Karan" userId="c2e8f618-9ffe-4e23-aa52-34539506ef1c" providerId="ADAL" clId="{F67F80F9-FE79-4C70-8533-044B5D4D7D0C}" dt="2024-11-06T20:42:59.490" v="3451" actId="1036"/>
          <ac:cxnSpMkLst>
            <pc:docMk/>
            <pc:sldMk cId="2903675611" sldId="368"/>
            <ac:cxnSpMk id="827" creationId="{16E57314-C726-C9D4-4C41-35A74A52F087}"/>
          </ac:cxnSpMkLst>
        </pc:cxnChg>
        <pc:cxnChg chg="add mod ord">
          <ac:chgData name="Philippe Karan" userId="c2e8f618-9ffe-4e23-aa52-34539506ef1c" providerId="ADAL" clId="{F67F80F9-FE79-4C70-8533-044B5D4D7D0C}" dt="2024-11-06T20:42:59.490" v="3451" actId="1036"/>
          <ac:cxnSpMkLst>
            <pc:docMk/>
            <pc:sldMk cId="2903675611" sldId="368"/>
            <ac:cxnSpMk id="828" creationId="{4E5144AB-8B06-A9A3-5019-20CF36593FDF}"/>
          </ac:cxnSpMkLst>
        </pc:cxnChg>
        <pc:cxnChg chg="add mod ord">
          <ac:chgData name="Philippe Karan" userId="c2e8f618-9ffe-4e23-aa52-34539506ef1c" providerId="ADAL" clId="{F67F80F9-FE79-4C70-8533-044B5D4D7D0C}" dt="2024-11-06T20:32:01.880" v="3202" actId="1035"/>
          <ac:cxnSpMkLst>
            <pc:docMk/>
            <pc:sldMk cId="2903675611" sldId="368"/>
            <ac:cxnSpMk id="833" creationId="{F7F36D9C-3374-CD55-7069-534588AF45BC}"/>
          </ac:cxnSpMkLst>
        </pc:cxnChg>
        <pc:cxnChg chg="add del mod">
          <ac:chgData name="Philippe Karan" userId="c2e8f618-9ffe-4e23-aa52-34539506ef1c" providerId="ADAL" clId="{F67F80F9-FE79-4C70-8533-044B5D4D7D0C}" dt="2024-11-06T19:54:14.309" v="2185" actId="478"/>
          <ac:cxnSpMkLst>
            <pc:docMk/>
            <pc:sldMk cId="2903675611" sldId="368"/>
            <ac:cxnSpMk id="835" creationId="{099833F1-46DF-B0EE-E172-3B56A3968297}"/>
          </ac:cxnSpMkLst>
        </pc:cxnChg>
        <pc:cxnChg chg="add del mod">
          <ac:chgData name="Philippe Karan" userId="c2e8f618-9ffe-4e23-aa52-34539506ef1c" providerId="ADAL" clId="{F67F80F9-FE79-4C70-8533-044B5D4D7D0C}" dt="2024-11-06T19:54:13.516" v="2184" actId="478"/>
          <ac:cxnSpMkLst>
            <pc:docMk/>
            <pc:sldMk cId="2903675611" sldId="368"/>
            <ac:cxnSpMk id="836" creationId="{A2BF8F70-51EB-7B16-1281-9EB5DD4A14FD}"/>
          </ac:cxnSpMkLst>
        </pc:cxnChg>
        <pc:cxnChg chg="add mod">
          <ac:chgData name="Philippe Karan" userId="c2e8f618-9ffe-4e23-aa52-34539506ef1c" providerId="ADAL" clId="{F67F80F9-FE79-4C70-8533-044B5D4D7D0C}" dt="2024-11-06T20:32:01.880" v="3202" actId="1035"/>
          <ac:cxnSpMkLst>
            <pc:docMk/>
            <pc:sldMk cId="2903675611" sldId="368"/>
            <ac:cxnSpMk id="849" creationId="{E6255554-2C8F-E874-8D1B-6BFBC4A10E5C}"/>
          </ac:cxnSpMkLst>
        </pc:cxnChg>
        <pc:cxnChg chg="add del mod">
          <ac:chgData name="Philippe Karan" userId="c2e8f618-9ffe-4e23-aa52-34539506ef1c" providerId="ADAL" clId="{F67F80F9-FE79-4C70-8533-044B5D4D7D0C}" dt="2024-11-06T20:19:24.800" v="2788" actId="478"/>
          <ac:cxnSpMkLst>
            <pc:docMk/>
            <pc:sldMk cId="2903675611" sldId="368"/>
            <ac:cxnSpMk id="853" creationId="{D41A8AB1-166A-02C6-37B2-8DBE57254D01}"/>
          </ac:cxnSpMkLst>
        </pc:cxnChg>
        <pc:cxnChg chg="add mod">
          <ac:chgData name="Philippe Karan" userId="c2e8f618-9ffe-4e23-aa52-34539506ef1c" providerId="ADAL" clId="{F67F80F9-FE79-4C70-8533-044B5D4D7D0C}" dt="2024-11-06T20:24:14.422" v="2890"/>
          <ac:cxnSpMkLst>
            <pc:docMk/>
            <pc:sldMk cId="2903675611" sldId="368"/>
            <ac:cxnSpMk id="855" creationId="{8FA7CEDA-C063-7483-E18E-BE46420BA3CC}"/>
          </ac:cxnSpMkLst>
        </pc:cxnChg>
        <pc:cxnChg chg="add del mod">
          <ac:chgData name="Philippe Karan" userId="c2e8f618-9ffe-4e23-aa52-34539506ef1c" providerId="ADAL" clId="{F67F80F9-FE79-4C70-8533-044B5D4D7D0C}" dt="2024-11-06T20:34:56.123" v="3423" actId="478"/>
          <ac:cxnSpMkLst>
            <pc:docMk/>
            <pc:sldMk cId="2903675611" sldId="368"/>
            <ac:cxnSpMk id="860" creationId="{5238B3D7-8553-CAAE-6E48-534E57DEDB19}"/>
          </ac:cxnSpMkLst>
        </pc:cxnChg>
        <pc:cxnChg chg="add mod">
          <ac:chgData name="Philippe Karan" userId="c2e8f618-9ffe-4e23-aa52-34539506ef1c" providerId="ADAL" clId="{F67F80F9-FE79-4C70-8533-044B5D4D7D0C}" dt="2024-11-06T20:55:11.402" v="3506" actId="1036"/>
          <ac:cxnSpMkLst>
            <pc:docMk/>
            <pc:sldMk cId="2903675611" sldId="368"/>
            <ac:cxnSpMk id="861" creationId="{625D03E3-5905-93F5-D309-E7680947B726}"/>
          </ac:cxnSpMkLst>
        </pc:cxnChg>
        <pc:cxnChg chg="add mod">
          <ac:chgData name="Philippe Karan" userId="c2e8f618-9ffe-4e23-aa52-34539506ef1c" providerId="ADAL" clId="{F67F80F9-FE79-4C70-8533-044B5D4D7D0C}" dt="2024-11-06T20:59:44.422" v="3582" actId="14100"/>
          <ac:cxnSpMkLst>
            <pc:docMk/>
            <pc:sldMk cId="2903675611" sldId="368"/>
            <ac:cxnSpMk id="865" creationId="{29BD8E70-AE64-B74C-4F9E-38419EF3EC20}"/>
          </ac:cxnSpMkLst>
        </pc:cxnChg>
      </pc:sldChg>
      <pc:sldChg chg="add ord">
        <pc:chgData name="Philippe Karan" userId="c2e8f618-9ffe-4e23-aa52-34539506ef1c" providerId="ADAL" clId="{F67F80F9-FE79-4C70-8533-044B5D4D7D0C}" dt="2024-11-07T20:20:08.833" v="6730"/>
        <pc:sldMkLst>
          <pc:docMk/>
          <pc:sldMk cId="2978535352" sldId="369"/>
        </pc:sldMkLst>
      </pc:sldChg>
      <pc:sldChg chg="addSp delSp modSp add del mod delAnim">
        <pc:chgData name="Philippe Karan" userId="c2e8f618-9ffe-4e23-aa52-34539506ef1c" providerId="ADAL" clId="{F67F80F9-FE79-4C70-8533-044B5D4D7D0C}" dt="2024-11-07T18:22:27.856" v="5025" actId="47"/>
        <pc:sldMkLst>
          <pc:docMk/>
          <pc:sldMk cId="4013295710" sldId="369"/>
        </pc:sldMkLst>
        <pc:spChg chg="add mod">
          <ac:chgData name="Philippe Karan" userId="c2e8f618-9ffe-4e23-aa52-34539506ef1c" providerId="ADAL" clId="{F67F80F9-FE79-4C70-8533-044B5D4D7D0C}" dt="2024-11-07T18:21:38.900" v="5018"/>
          <ac:spMkLst>
            <pc:docMk/>
            <pc:sldMk cId="4013295710" sldId="369"/>
            <ac:spMk id="3" creationId="{524E494C-CC76-EF97-858E-44A49835628A}"/>
          </ac:spMkLst>
        </pc:spChg>
        <pc:spChg chg="del">
          <ac:chgData name="Philippe Karan" userId="c2e8f618-9ffe-4e23-aa52-34539506ef1c" providerId="ADAL" clId="{F67F80F9-FE79-4C70-8533-044B5D4D7D0C}" dt="2024-11-07T18:21:38.670" v="5017" actId="478"/>
          <ac:spMkLst>
            <pc:docMk/>
            <pc:sldMk cId="4013295710" sldId="369"/>
            <ac:spMk id="6" creationId="{2E816C5F-77F3-4386-B62C-816A49C96FFE}"/>
          </ac:spMkLst>
        </pc:spChg>
        <pc:spChg chg="del">
          <ac:chgData name="Philippe Karan" userId="c2e8f618-9ffe-4e23-aa52-34539506ef1c" providerId="ADAL" clId="{F67F80F9-FE79-4C70-8533-044B5D4D7D0C}" dt="2024-11-07T18:22:11.030" v="5024" actId="478"/>
          <ac:spMkLst>
            <pc:docMk/>
            <pc:sldMk cId="4013295710" sldId="369"/>
            <ac:spMk id="312" creationId="{C79756CF-7BEB-8681-6571-E82923E6E586}"/>
          </ac:spMkLst>
        </pc:spChg>
        <pc:grpChg chg="del">
          <ac:chgData name="Philippe Karan" userId="c2e8f618-9ffe-4e23-aa52-34539506ef1c" providerId="ADAL" clId="{F67F80F9-FE79-4C70-8533-044B5D4D7D0C}" dt="2024-11-07T18:22:04.194" v="5019" actId="478"/>
          <ac:grpSpMkLst>
            <pc:docMk/>
            <pc:sldMk cId="4013295710" sldId="369"/>
            <ac:grpSpMk id="578" creationId="{17E09E6C-B139-2BBE-8763-5B09C0A38150}"/>
          </ac:grpSpMkLst>
        </pc:grpChg>
        <pc:grpChg chg="del">
          <ac:chgData name="Philippe Karan" userId="c2e8f618-9ffe-4e23-aa52-34539506ef1c" providerId="ADAL" clId="{F67F80F9-FE79-4C70-8533-044B5D4D7D0C}" dt="2024-11-07T18:22:04.194" v="5019" actId="478"/>
          <ac:grpSpMkLst>
            <pc:docMk/>
            <pc:sldMk cId="4013295710" sldId="369"/>
            <ac:grpSpMk id="582" creationId="{DDCB3982-7601-1FE1-05EA-687B501C1D6E}"/>
          </ac:grpSpMkLst>
        </pc:grpChg>
        <pc:grpChg chg="del">
          <ac:chgData name="Philippe Karan" userId="c2e8f618-9ffe-4e23-aa52-34539506ef1c" providerId="ADAL" clId="{F67F80F9-FE79-4C70-8533-044B5D4D7D0C}" dt="2024-11-07T18:22:04.194" v="5019" actId="478"/>
          <ac:grpSpMkLst>
            <pc:docMk/>
            <pc:sldMk cId="4013295710" sldId="369"/>
            <ac:grpSpMk id="586" creationId="{DC238985-B28A-74A0-12C0-11602D9B863A}"/>
          </ac:grpSpMkLst>
        </pc:grpChg>
        <pc:grpChg chg="del">
          <ac:chgData name="Philippe Karan" userId="c2e8f618-9ffe-4e23-aa52-34539506ef1c" providerId="ADAL" clId="{F67F80F9-FE79-4C70-8533-044B5D4D7D0C}" dt="2024-11-07T18:22:04.194" v="5019" actId="478"/>
          <ac:grpSpMkLst>
            <pc:docMk/>
            <pc:sldMk cId="4013295710" sldId="369"/>
            <ac:grpSpMk id="602" creationId="{6A987A69-C54A-1D09-6BE3-663E62090079}"/>
          </ac:grpSpMkLst>
        </pc:grpChg>
        <pc:grpChg chg="del">
          <ac:chgData name="Philippe Karan" userId="c2e8f618-9ffe-4e23-aa52-34539506ef1c" providerId="ADAL" clId="{F67F80F9-FE79-4C70-8533-044B5D4D7D0C}" dt="2024-11-07T18:22:04.194" v="5019" actId="478"/>
          <ac:grpSpMkLst>
            <pc:docMk/>
            <pc:sldMk cId="4013295710" sldId="369"/>
            <ac:grpSpMk id="606" creationId="{5885D432-2CCA-A88E-619F-DF9E0833AD1A}"/>
          </ac:grpSpMkLst>
        </pc:grpChg>
        <pc:grpChg chg="del">
          <ac:chgData name="Philippe Karan" userId="c2e8f618-9ffe-4e23-aa52-34539506ef1c" providerId="ADAL" clId="{F67F80F9-FE79-4C70-8533-044B5D4D7D0C}" dt="2024-11-07T18:22:04.194" v="5019" actId="478"/>
          <ac:grpSpMkLst>
            <pc:docMk/>
            <pc:sldMk cId="4013295710" sldId="369"/>
            <ac:grpSpMk id="610" creationId="{FF1B22BA-EAB4-9715-4228-3C10DE5B2812}"/>
          </ac:grpSpMkLst>
        </pc:grpChg>
        <pc:grpChg chg="del">
          <ac:chgData name="Philippe Karan" userId="c2e8f618-9ffe-4e23-aa52-34539506ef1c" providerId="ADAL" clId="{F67F80F9-FE79-4C70-8533-044B5D4D7D0C}" dt="2024-11-07T18:22:04.194" v="5019" actId="478"/>
          <ac:grpSpMkLst>
            <pc:docMk/>
            <pc:sldMk cId="4013295710" sldId="369"/>
            <ac:grpSpMk id="614" creationId="{EC324B6A-3309-482F-52A6-95DA05260313}"/>
          </ac:grpSpMkLst>
        </pc:grpChg>
        <pc:grpChg chg="del">
          <ac:chgData name="Philippe Karan" userId="c2e8f618-9ffe-4e23-aa52-34539506ef1c" providerId="ADAL" clId="{F67F80F9-FE79-4C70-8533-044B5D4D7D0C}" dt="2024-11-07T18:22:04.194" v="5019" actId="478"/>
          <ac:grpSpMkLst>
            <pc:docMk/>
            <pc:sldMk cId="4013295710" sldId="369"/>
            <ac:grpSpMk id="618" creationId="{E7D7A76D-CE6C-8DE2-2494-0905C110658A}"/>
          </ac:grpSpMkLst>
        </pc:grpChg>
        <pc:grpChg chg="del">
          <ac:chgData name="Philippe Karan" userId="c2e8f618-9ffe-4e23-aa52-34539506ef1c" providerId="ADAL" clId="{F67F80F9-FE79-4C70-8533-044B5D4D7D0C}" dt="2024-11-07T18:22:04.194" v="5019" actId="478"/>
          <ac:grpSpMkLst>
            <pc:docMk/>
            <pc:sldMk cId="4013295710" sldId="369"/>
            <ac:grpSpMk id="622" creationId="{6787F1FB-134A-011F-026A-6A294A846A57}"/>
          </ac:grpSpMkLst>
        </pc:grpChg>
        <pc:picChg chg="del">
          <ac:chgData name="Philippe Karan" userId="c2e8f618-9ffe-4e23-aa52-34539506ef1c" providerId="ADAL" clId="{F67F80F9-FE79-4C70-8533-044B5D4D7D0C}" dt="2024-11-07T18:22:07.717" v="5021" actId="478"/>
          <ac:picMkLst>
            <pc:docMk/>
            <pc:sldMk cId="4013295710" sldId="369"/>
            <ac:picMk id="43" creationId="{543DE2E9-8720-5E30-38E5-DB6B714827F5}"/>
          </ac:picMkLst>
        </pc:picChg>
        <pc:picChg chg="del">
          <ac:chgData name="Philippe Karan" userId="c2e8f618-9ffe-4e23-aa52-34539506ef1c" providerId="ADAL" clId="{F67F80F9-FE79-4C70-8533-044B5D4D7D0C}" dt="2024-11-07T18:22:08.566" v="5022" actId="478"/>
          <ac:picMkLst>
            <pc:docMk/>
            <pc:sldMk cId="4013295710" sldId="369"/>
            <ac:picMk id="44" creationId="{9D8AEE40-A2A3-1ABA-831F-C6F460552922}"/>
          </ac:picMkLst>
        </pc:picChg>
        <pc:picChg chg="del">
          <ac:chgData name="Philippe Karan" userId="c2e8f618-9ffe-4e23-aa52-34539506ef1c" providerId="ADAL" clId="{F67F80F9-FE79-4C70-8533-044B5D4D7D0C}" dt="2024-11-07T18:22:04.194" v="5019" actId="478"/>
          <ac:picMkLst>
            <pc:docMk/>
            <pc:sldMk cId="4013295710" sldId="369"/>
            <ac:picMk id="45" creationId="{19DBF245-2DDA-422C-9373-4F61E1F2CB57}"/>
          </ac:picMkLst>
        </pc:picChg>
        <pc:picChg chg="del">
          <ac:chgData name="Philippe Karan" userId="c2e8f618-9ffe-4e23-aa52-34539506ef1c" providerId="ADAL" clId="{F67F80F9-FE79-4C70-8533-044B5D4D7D0C}" dt="2024-11-07T18:22:04.194" v="5019" actId="478"/>
          <ac:picMkLst>
            <pc:docMk/>
            <pc:sldMk cId="4013295710" sldId="369"/>
            <ac:picMk id="46" creationId="{C7035274-A62D-3DD1-B5F4-914A5D875B1A}"/>
          </ac:picMkLst>
        </pc:picChg>
        <pc:picChg chg="del">
          <ac:chgData name="Philippe Karan" userId="c2e8f618-9ffe-4e23-aa52-34539506ef1c" providerId="ADAL" clId="{F67F80F9-FE79-4C70-8533-044B5D4D7D0C}" dt="2024-11-07T18:22:06.469" v="5020" actId="478"/>
          <ac:picMkLst>
            <pc:docMk/>
            <pc:sldMk cId="4013295710" sldId="369"/>
            <ac:picMk id="47" creationId="{AE6E62CF-2E58-752D-AB26-977C89C6001A}"/>
          </ac:picMkLst>
        </pc:picChg>
        <pc:picChg chg="del">
          <ac:chgData name="Philippe Karan" userId="c2e8f618-9ffe-4e23-aa52-34539506ef1c" providerId="ADAL" clId="{F67F80F9-FE79-4C70-8533-044B5D4D7D0C}" dt="2024-11-07T18:22:09.517" v="5023" actId="478"/>
          <ac:picMkLst>
            <pc:docMk/>
            <pc:sldMk cId="4013295710" sldId="369"/>
            <ac:picMk id="48" creationId="{EB56983C-1049-D8C4-12B0-7EBDAAD4AFD8}"/>
          </ac:picMkLst>
        </pc:picChg>
      </pc:sldChg>
      <pc:sldChg chg="delSp add mod ord delAnim modShow">
        <pc:chgData name="Philippe Karan" userId="c2e8f618-9ffe-4e23-aa52-34539506ef1c" providerId="ADAL" clId="{F67F80F9-FE79-4C70-8533-044B5D4D7D0C}" dt="2024-11-07T20:39:14.728" v="6812"/>
        <pc:sldMkLst>
          <pc:docMk/>
          <pc:sldMk cId="2550149356" sldId="370"/>
        </pc:sldMkLst>
        <pc:spChg chg="del">
          <ac:chgData name="Philippe Karan" userId="c2e8f618-9ffe-4e23-aa52-34539506ef1c" providerId="ADAL" clId="{F67F80F9-FE79-4C70-8533-044B5D4D7D0C}" dt="2024-11-07T20:39:03.820" v="6808" actId="478"/>
          <ac:spMkLst>
            <pc:docMk/>
            <pc:sldMk cId="2550149356" sldId="370"/>
            <ac:spMk id="62" creationId="{01644269-7D89-0B0B-29C7-B48140066756}"/>
          </ac:spMkLst>
        </pc:spChg>
      </pc:sldChg>
      <pc:sldChg chg="delSp modSp add del mod modAnim">
        <pc:chgData name="Philippe Karan" userId="c2e8f618-9ffe-4e23-aa52-34539506ef1c" providerId="ADAL" clId="{F67F80F9-FE79-4C70-8533-044B5D4D7D0C}" dt="2024-11-07T21:07:42.829" v="7188" actId="47"/>
        <pc:sldMkLst>
          <pc:docMk/>
          <pc:sldMk cId="1778987195" sldId="371"/>
        </pc:sldMkLst>
        <pc:spChg chg="mod topLvl">
          <ac:chgData name="Philippe Karan" userId="c2e8f618-9ffe-4e23-aa52-34539506ef1c" providerId="ADAL" clId="{F67F80F9-FE79-4C70-8533-044B5D4D7D0C}" dt="2024-11-07T21:07:13.351" v="7177" actId="165"/>
          <ac:spMkLst>
            <pc:docMk/>
            <pc:sldMk cId="1778987195" sldId="371"/>
            <ac:spMk id="160" creationId="{E731DC76-5F9C-D916-36E4-A8B4FEEEBA48}"/>
          </ac:spMkLst>
        </pc:spChg>
        <pc:spChg chg="mod topLvl">
          <ac:chgData name="Philippe Karan" userId="c2e8f618-9ffe-4e23-aa52-34539506ef1c" providerId="ADAL" clId="{F67F80F9-FE79-4C70-8533-044B5D4D7D0C}" dt="2024-11-07T21:07:13.351" v="7177" actId="165"/>
          <ac:spMkLst>
            <pc:docMk/>
            <pc:sldMk cId="1778987195" sldId="371"/>
            <ac:spMk id="162" creationId="{A12701EE-AD40-8F20-1D8F-009613F054AD}"/>
          </ac:spMkLst>
        </pc:spChg>
        <pc:spChg chg="mod topLvl">
          <ac:chgData name="Philippe Karan" userId="c2e8f618-9ffe-4e23-aa52-34539506ef1c" providerId="ADAL" clId="{F67F80F9-FE79-4C70-8533-044B5D4D7D0C}" dt="2024-11-07T21:07:13.351" v="7177" actId="165"/>
          <ac:spMkLst>
            <pc:docMk/>
            <pc:sldMk cId="1778987195" sldId="371"/>
            <ac:spMk id="163" creationId="{5FBBD873-F05D-E9D2-2DC7-8DF6B0BE9B6E}"/>
          </ac:spMkLst>
        </pc:spChg>
        <pc:spChg chg="mod topLvl">
          <ac:chgData name="Philippe Karan" userId="c2e8f618-9ffe-4e23-aa52-34539506ef1c" providerId="ADAL" clId="{F67F80F9-FE79-4C70-8533-044B5D4D7D0C}" dt="2024-11-07T21:07:13.351" v="7177" actId="165"/>
          <ac:spMkLst>
            <pc:docMk/>
            <pc:sldMk cId="1778987195" sldId="371"/>
            <ac:spMk id="176" creationId="{C663C73F-CC92-A53F-EC80-4A86360A83AB}"/>
          </ac:spMkLst>
        </pc:spChg>
        <pc:spChg chg="mod topLvl">
          <ac:chgData name="Philippe Karan" userId="c2e8f618-9ffe-4e23-aa52-34539506ef1c" providerId="ADAL" clId="{F67F80F9-FE79-4C70-8533-044B5D4D7D0C}" dt="2024-11-07T21:07:13.351" v="7177" actId="165"/>
          <ac:spMkLst>
            <pc:docMk/>
            <pc:sldMk cId="1778987195" sldId="371"/>
            <ac:spMk id="177" creationId="{77D3DE3C-A4E7-8CE7-FEF9-C183E36B8E8D}"/>
          </ac:spMkLst>
        </pc:spChg>
        <pc:spChg chg="mod topLvl">
          <ac:chgData name="Philippe Karan" userId="c2e8f618-9ffe-4e23-aa52-34539506ef1c" providerId="ADAL" clId="{F67F80F9-FE79-4C70-8533-044B5D4D7D0C}" dt="2024-11-07T21:07:13.351" v="7177" actId="165"/>
          <ac:spMkLst>
            <pc:docMk/>
            <pc:sldMk cId="1778987195" sldId="371"/>
            <ac:spMk id="178" creationId="{CCDD9D7E-E6E3-FAFE-F15A-8EB8ED7F55EC}"/>
          </ac:spMkLst>
        </pc:spChg>
        <pc:spChg chg="mod topLvl">
          <ac:chgData name="Philippe Karan" userId="c2e8f618-9ffe-4e23-aa52-34539506ef1c" providerId="ADAL" clId="{F67F80F9-FE79-4C70-8533-044B5D4D7D0C}" dt="2024-11-07T21:07:13.351" v="7177" actId="165"/>
          <ac:spMkLst>
            <pc:docMk/>
            <pc:sldMk cId="1778987195" sldId="371"/>
            <ac:spMk id="179" creationId="{91ED8D04-207D-3AA7-20E7-AE15A19A1760}"/>
          </ac:spMkLst>
        </pc:spChg>
        <pc:spChg chg="mod topLvl">
          <ac:chgData name="Philippe Karan" userId="c2e8f618-9ffe-4e23-aa52-34539506ef1c" providerId="ADAL" clId="{F67F80F9-FE79-4C70-8533-044B5D4D7D0C}" dt="2024-11-07T21:07:13.351" v="7177" actId="165"/>
          <ac:spMkLst>
            <pc:docMk/>
            <pc:sldMk cId="1778987195" sldId="371"/>
            <ac:spMk id="180" creationId="{522E11A0-05A6-B6AD-C23D-F6D8816E5DDA}"/>
          </ac:spMkLst>
        </pc:spChg>
        <pc:spChg chg="mod topLvl">
          <ac:chgData name="Philippe Karan" userId="c2e8f618-9ffe-4e23-aa52-34539506ef1c" providerId="ADAL" clId="{F67F80F9-FE79-4C70-8533-044B5D4D7D0C}" dt="2024-11-07T21:07:13.351" v="7177" actId="165"/>
          <ac:spMkLst>
            <pc:docMk/>
            <pc:sldMk cId="1778987195" sldId="371"/>
            <ac:spMk id="181" creationId="{8027E9E8-61A4-894A-9B3E-71E1999056FD}"/>
          </ac:spMkLst>
        </pc:spChg>
        <pc:spChg chg="mod topLvl">
          <ac:chgData name="Philippe Karan" userId="c2e8f618-9ffe-4e23-aa52-34539506ef1c" providerId="ADAL" clId="{F67F80F9-FE79-4C70-8533-044B5D4D7D0C}" dt="2024-11-07T21:07:13.351" v="7177" actId="165"/>
          <ac:spMkLst>
            <pc:docMk/>
            <pc:sldMk cId="1778987195" sldId="371"/>
            <ac:spMk id="182" creationId="{F4FDECA6-C5DE-6BD9-E21A-7CF959D09B5C}"/>
          </ac:spMkLst>
        </pc:spChg>
        <pc:spChg chg="mod topLvl">
          <ac:chgData name="Philippe Karan" userId="c2e8f618-9ffe-4e23-aa52-34539506ef1c" providerId="ADAL" clId="{F67F80F9-FE79-4C70-8533-044B5D4D7D0C}" dt="2024-11-07T21:07:13.351" v="7177" actId="165"/>
          <ac:spMkLst>
            <pc:docMk/>
            <pc:sldMk cId="1778987195" sldId="371"/>
            <ac:spMk id="188" creationId="{DF1A6B26-D85F-B127-11E4-B56A054F0F3B}"/>
          </ac:spMkLst>
        </pc:spChg>
        <pc:spChg chg="mod topLvl">
          <ac:chgData name="Philippe Karan" userId="c2e8f618-9ffe-4e23-aa52-34539506ef1c" providerId="ADAL" clId="{F67F80F9-FE79-4C70-8533-044B5D4D7D0C}" dt="2024-11-07T21:07:13.351" v="7177" actId="165"/>
          <ac:spMkLst>
            <pc:docMk/>
            <pc:sldMk cId="1778987195" sldId="371"/>
            <ac:spMk id="191" creationId="{062E623D-3097-998C-38E4-F164EAF680FD}"/>
          </ac:spMkLst>
        </pc:spChg>
        <pc:spChg chg="mod topLvl">
          <ac:chgData name="Philippe Karan" userId="c2e8f618-9ffe-4e23-aa52-34539506ef1c" providerId="ADAL" clId="{F67F80F9-FE79-4C70-8533-044B5D4D7D0C}" dt="2024-11-07T21:07:13.351" v="7177" actId="165"/>
          <ac:spMkLst>
            <pc:docMk/>
            <pc:sldMk cId="1778987195" sldId="371"/>
            <ac:spMk id="516" creationId="{4A3D223B-1325-A783-C62F-E691DCBE6653}"/>
          </ac:spMkLst>
        </pc:spChg>
        <pc:spChg chg="mod topLvl">
          <ac:chgData name="Philippe Karan" userId="c2e8f618-9ffe-4e23-aa52-34539506ef1c" providerId="ADAL" clId="{F67F80F9-FE79-4C70-8533-044B5D4D7D0C}" dt="2024-11-07T21:07:13.351" v="7177" actId="165"/>
          <ac:spMkLst>
            <pc:docMk/>
            <pc:sldMk cId="1778987195" sldId="371"/>
            <ac:spMk id="519" creationId="{11D1F39A-5081-84F6-45A7-360F4088A5CC}"/>
          </ac:spMkLst>
        </pc:spChg>
        <pc:spChg chg="mod topLvl">
          <ac:chgData name="Philippe Karan" userId="c2e8f618-9ffe-4e23-aa52-34539506ef1c" providerId="ADAL" clId="{F67F80F9-FE79-4C70-8533-044B5D4D7D0C}" dt="2024-11-07T21:07:13.351" v="7177" actId="165"/>
          <ac:spMkLst>
            <pc:docMk/>
            <pc:sldMk cId="1778987195" sldId="371"/>
            <ac:spMk id="525" creationId="{174A11C1-0070-44CA-2891-C69FED907AB8}"/>
          </ac:spMkLst>
        </pc:spChg>
        <pc:spChg chg="mod topLvl">
          <ac:chgData name="Philippe Karan" userId="c2e8f618-9ffe-4e23-aa52-34539506ef1c" providerId="ADAL" clId="{F67F80F9-FE79-4C70-8533-044B5D4D7D0C}" dt="2024-11-07T21:07:13.351" v="7177" actId="165"/>
          <ac:spMkLst>
            <pc:docMk/>
            <pc:sldMk cId="1778987195" sldId="371"/>
            <ac:spMk id="526" creationId="{EA500B81-1693-F7C1-9DB9-8708300D853A}"/>
          </ac:spMkLst>
        </pc:spChg>
        <pc:spChg chg="mod topLvl">
          <ac:chgData name="Philippe Karan" userId="c2e8f618-9ffe-4e23-aa52-34539506ef1c" providerId="ADAL" clId="{F67F80F9-FE79-4C70-8533-044B5D4D7D0C}" dt="2024-11-07T21:07:13.351" v="7177" actId="165"/>
          <ac:spMkLst>
            <pc:docMk/>
            <pc:sldMk cId="1778987195" sldId="371"/>
            <ac:spMk id="527" creationId="{721D869E-6E36-B355-A239-E06D4D5E968D}"/>
          </ac:spMkLst>
        </pc:spChg>
        <pc:spChg chg="mod topLvl">
          <ac:chgData name="Philippe Karan" userId="c2e8f618-9ffe-4e23-aa52-34539506ef1c" providerId="ADAL" clId="{F67F80F9-FE79-4C70-8533-044B5D4D7D0C}" dt="2024-11-07T21:07:13.351" v="7177" actId="165"/>
          <ac:spMkLst>
            <pc:docMk/>
            <pc:sldMk cId="1778987195" sldId="371"/>
            <ac:spMk id="528" creationId="{710AD97A-05CF-0C6A-92E1-ADDC989A9C85}"/>
          </ac:spMkLst>
        </pc:spChg>
        <pc:spChg chg="mod topLvl">
          <ac:chgData name="Philippe Karan" userId="c2e8f618-9ffe-4e23-aa52-34539506ef1c" providerId="ADAL" clId="{F67F80F9-FE79-4C70-8533-044B5D4D7D0C}" dt="2024-11-07T21:07:13.351" v="7177" actId="165"/>
          <ac:spMkLst>
            <pc:docMk/>
            <pc:sldMk cId="1778987195" sldId="371"/>
            <ac:spMk id="533" creationId="{EA35C470-CD3C-B271-0BDF-55BD924DD30B}"/>
          </ac:spMkLst>
        </pc:spChg>
        <pc:spChg chg="mod topLvl">
          <ac:chgData name="Philippe Karan" userId="c2e8f618-9ffe-4e23-aa52-34539506ef1c" providerId="ADAL" clId="{F67F80F9-FE79-4C70-8533-044B5D4D7D0C}" dt="2024-11-07T21:07:13.351" v="7177" actId="165"/>
          <ac:spMkLst>
            <pc:docMk/>
            <pc:sldMk cId="1778987195" sldId="371"/>
            <ac:spMk id="544" creationId="{10B63B57-6BA5-0D22-AF0F-D20169DFC6B5}"/>
          </ac:spMkLst>
        </pc:spChg>
        <pc:spChg chg="mod topLvl">
          <ac:chgData name="Philippe Karan" userId="c2e8f618-9ffe-4e23-aa52-34539506ef1c" providerId="ADAL" clId="{F67F80F9-FE79-4C70-8533-044B5D4D7D0C}" dt="2024-11-07T21:07:13.351" v="7177" actId="165"/>
          <ac:spMkLst>
            <pc:docMk/>
            <pc:sldMk cId="1778987195" sldId="371"/>
            <ac:spMk id="548" creationId="{75F9ACBF-1D3E-4635-F877-7255456515F4}"/>
          </ac:spMkLst>
        </pc:spChg>
        <pc:spChg chg="mod topLvl">
          <ac:chgData name="Philippe Karan" userId="c2e8f618-9ffe-4e23-aa52-34539506ef1c" providerId="ADAL" clId="{F67F80F9-FE79-4C70-8533-044B5D4D7D0C}" dt="2024-11-07T21:07:13.351" v="7177" actId="165"/>
          <ac:spMkLst>
            <pc:docMk/>
            <pc:sldMk cId="1778987195" sldId="371"/>
            <ac:spMk id="549" creationId="{E8F24E24-AC8E-C62A-E3D5-60AC4993E44A}"/>
          </ac:spMkLst>
        </pc:spChg>
        <pc:spChg chg="mod topLvl">
          <ac:chgData name="Philippe Karan" userId="c2e8f618-9ffe-4e23-aa52-34539506ef1c" providerId="ADAL" clId="{F67F80F9-FE79-4C70-8533-044B5D4D7D0C}" dt="2024-11-07T21:07:13.351" v="7177" actId="165"/>
          <ac:spMkLst>
            <pc:docMk/>
            <pc:sldMk cId="1778987195" sldId="371"/>
            <ac:spMk id="550" creationId="{6B540ADF-558E-A8D6-150E-84BDFF60986F}"/>
          </ac:spMkLst>
        </pc:spChg>
        <pc:spChg chg="mod topLvl">
          <ac:chgData name="Philippe Karan" userId="c2e8f618-9ffe-4e23-aa52-34539506ef1c" providerId="ADAL" clId="{F67F80F9-FE79-4C70-8533-044B5D4D7D0C}" dt="2024-11-07T21:07:13.351" v="7177" actId="165"/>
          <ac:spMkLst>
            <pc:docMk/>
            <pc:sldMk cId="1778987195" sldId="371"/>
            <ac:spMk id="551" creationId="{67BA6A36-2CE2-EF93-ADCB-FB9709298524}"/>
          </ac:spMkLst>
        </pc:spChg>
        <pc:spChg chg="mod topLvl">
          <ac:chgData name="Philippe Karan" userId="c2e8f618-9ffe-4e23-aa52-34539506ef1c" providerId="ADAL" clId="{F67F80F9-FE79-4C70-8533-044B5D4D7D0C}" dt="2024-11-07T21:07:13.351" v="7177" actId="165"/>
          <ac:spMkLst>
            <pc:docMk/>
            <pc:sldMk cId="1778987195" sldId="371"/>
            <ac:spMk id="552" creationId="{4CE478F7-2FD0-28B9-DF32-30626FA8B237}"/>
          </ac:spMkLst>
        </pc:spChg>
        <pc:spChg chg="mod topLvl">
          <ac:chgData name="Philippe Karan" userId="c2e8f618-9ffe-4e23-aa52-34539506ef1c" providerId="ADAL" clId="{F67F80F9-FE79-4C70-8533-044B5D4D7D0C}" dt="2024-11-07T21:07:13.351" v="7177" actId="165"/>
          <ac:spMkLst>
            <pc:docMk/>
            <pc:sldMk cId="1778987195" sldId="371"/>
            <ac:spMk id="553" creationId="{68FA8953-8E11-2310-42CA-9C51DF41797D}"/>
          </ac:spMkLst>
        </pc:spChg>
        <pc:spChg chg="mod topLvl">
          <ac:chgData name="Philippe Karan" userId="c2e8f618-9ffe-4e23-aa52-34539506ef1c" providerId="ADAL" clId="{F67F80F9-FE79-4C70-8533-044B5D4D7D0C}" dt="2024-11-07T21:07:13.351" v="7177" actId="165"/>
          <ac:spMkLst>
            <pc:docMk/>
            <pc:sldMk cId="1778987195" sldId="371"/>
            <ac:spMk id="554" creationId="{54553820-5F77-5C71-337A-651C658268A9}"/>
          </ac:spMkLst>
        </pc:spChg>
        <pc:spChg chg="mod topLvl">
          <ac:chgData name="Philippe Karan" userId="c2e8f618-9ffe-4e23-aa52-34539506ef1c" providerId="ADAL" clId="{F67F80F9-FE79-4C70-8533-044B5D4D7D0C}" dt="2024-11-07T21:07:13.351" v="7177" actId="165"/>
          <ac:spMkLst>
            <pc:docMk/>
            <pc:sldMk cId="1778987195" sldId="371"/>
            <ac:spMk id="555" creationId="{3A78861E-3C1D-4629-FB98-8D1017244BA9}"/>
          </ac:spMkLst>
        </pc:spChg>
        <pc:spChg chg="mod topLvl">
          <ac:chgData name="Philippe Karan" userId="c2e8f618-9ffe-4e23-aa52-34539506ef1c" providerId="ADAL" clId="{F67F80F9-FE79-4C70-8533-044B5D4D7D0C}" dt="2024-11-07T21:07:13.351" v="7177" actId="165"/>
          <ac:spMkLst>
            <pc:docMk/>
            <pc:sldMk cId="1778987195" sldId="371"/>
            <ac:spMk id="556" creationId="{A8BB7C24-CB5C-3350-D4ED-B762A78620A0}"/>
          </ac:spMkLst>
        </pc:spChg>
        <pc:spChg chg="mod topLvl">
          <ac:chgData name="Philippe Karan" userId="c2e8f618-9ffe-4e23-aa52-34539506ef1c" providerId="ADAL" clId="{F67F80F9-FE79-4C70-8533-044B5D4D7D0C}" dt="2024-11-07T21:07:13.351" v="7177" actId="165"/>
          <ac:spMkLst>
            <pc:docMk/>
            <pc:sldMk cId="1778987195" sldId="371"/>
            <ac:spMk id="557" creationId="{A0E90CBC-94DC-F90A-899E-0B15C56612A9}"/>
          </ac:spMkLst>
        </pc:spChg>
        <pc:spChg chg="mod topLvl">
          <ac:chgData name="Philippe Karan" userId="c2e8f618-9ffe-4e23-aa52-34539506ef1c" providerId="ADAL" clId="{F67F80F9-FE79-4C70-8533-044B5D4D7D0C}" dt="2024-11-07T21:07:13.351" v="7177" actId="165"/>
          <ac:spMkLst>
            <pc:docMk/>
            <pc:sldMk cId="1778987195" sldId="371"/>
            <ac:spMk id="558" creationId="{18E26142-D8A6-4FD7-732C-D4D1467A0DE0}"/>
          </ac:spMkLst>
        </pc:spChg>
        <pc:spChg chg="mod topLvl">
          <ac:chgData name="Philippe Karan" userId="c2e8f618-9ffe-4e23-aa52-34539506ef1c" providerId="ADAL" clId="{F67F80F9-FE79-4C70-8533-044B5D4D7D0C}" dt="2024-11-07T21:07:13.351" v="7177" actId="165"/>
          <ac:spMkLst>
            <pc:docMk/>
            <pc:sldMk cId="1778987195" sldId="371"/>
            <ac:spMk id="559" creationId="{DD2444EC-6F59-19F9-89CB-C04F61590C87}"/>
          </ac:spMkLst>
        </pc:spChg>
        <pc:spChg chg="mod topLvl">
          <ac:chgData name="Philippe Karan" userId="c2e8f618-9ffe-4e23-aa52-34539506ef1c" providerId="ADAL" clId="{F67F80F9-FE79-4C70-8533-044B5D4D7D0C}" dt="2024-11-07T21:07:13.351" v="7177" actId="165"/>
          <ac:spMkLst>
            <pc:docMk/>
            <pc:sldMk cId="1778987195" sldId="371"/>
            <ac:spMk id="560" creationId="{E0B09414-E82F-E06E-BB84-EB9A9428C427}"/>
          </ac:spMkLst>
        </pc:spChg>
        <pc:spChg chg="mod topLvl">
          <ac:chgData name="Philippe Karan" userId="c2e8f618-9ffe-4e23-aa52-34539506ef1c" providerId="ADAL" clId="{F67F80F9-FE79-4C70-8533-044B5D4D7D0C}" dt="2024-11-07T21:07:13.351" v="7177" actId="165"/>
          <ac:spMkLst>
            <pc:docMk/>
            <pc:sldMk cId="1778987195" sldId="371"/>
            <ac:spMk id="561" creationId="{197F44EA-6FF8-50B0-12DD-A6B27DB98AA9}"/>
          </ac:spMkLst>
        </pc:spChg>
        <pc:spChg chg="mod topLvl">
          <ac:chgData name="Philippe Karan" userId="c2e8f618-9ffe-4e23-aa52-34539506ef1c" providerId="ADAL" clId="{F67F80F9-FE79-4C70-8533-044B5D4D7D0C}" dt="2024-11-07T21:07:13.351" v="7177" actId="165"/>
          <ac:spMkLst>
            <pc:docMk/>
            <pc:sldMk cId="1778987195" sldId="371"/>
            <ac:spMk id="562" creationId="{BDE37E94-B058-E4BB-FDA3-C725E5830D30}"/>
          </ac:spMkLst>
        </pc:spChg>
        <pc:spChg chg="mod topLvl">
          <ac:chgData name="Philippe Karan" userId="c2e8f618-9ffe-4e23-aa52-34539506ef1c" providerId="ADAL" clId="{F67F80F9-FE79-4C70-8533-044B5D4D7D0C}" dt="2024-11-07T21:07:13.351" v="7177" actId="165"/>
          <ac:spMkLst>
            <pc:docMk/>
            <pc:sldMk cId="1778987195" sldId="371"/>
            <ac:spMk id="563" creationId="{DB947A3E-FE7D-D8B5-DC7A-AFBF373B8DE1}"/>
          </ac:spMkLst>
        </pc:spChg>
        <pc:spChg chg="mod topLvl">
          <ac:chgData name="Philippe Karan" userId="c2e8f618-9ffe-4e23-aa52-34539506ef1c" providerId="ADAL" clId="{F67F80F9-FE79-4C70-8533-044B5D4D7D0C}" dt="2024-11-07T21:07:13.351" v="7177" actId="165"/>
          <ac:spMkLst>
            <pc:docMk/>
            <pc:sldMk cId="1778987195" sldId="371"/>
            <ac:spMk id="564" creationId="{C6519098-2E89-0907-FC7D-7875A1EB3300}"/>
          </ac:spMkLst>
        </pc:spChg>
        <pc:spChg chg="mod topLvl">
          <ac:chgData name="Philippe Karan" userId="c2e8f618-9ffe-4e23-aa52-34539506ef1c" providerId="ADAL" clId="{F67F80F9-FE79-4C70-8533-044B5D4D7D0C}" dt="2024-11-07T21:07:13.351" v="7177" actId="165"/>
          <ac:spMkLst>
            <pc:docMk/>
            <pc:sldMk cId="1778987195" sldId="371"/>
            <ac:spMk id="565" creationId="{8C5A0717-4E03-4A0A-A1EF-AE4C9F8BA6C3}"/>
          </ac:spMkLst>
        </pc:spChg>
        <pc:spChg chg="mod topLvl">
          <ac:chgData name="Philippe Karan" userId="c2e8f618-9ffe-4e23-aa52-34539506ef1c" providerId="ADAL" clId="{F67F80F9-FE79-4C70-8533-044B5D4D7D0C}" dt="2024-11-07T21:07:13.351" v="7177" actId="165"/>
          <ac:spMkLst>
            <pc:docMk/>
            <pc:sldMk cId="1778987195" sldId="371"/>
            <ac:spMk id="566" creationId="{AD4CCA62-1A76-3303-BF7F-1D4B406C22CE}"/>
          </ac:spMkLst>
        </pc:spChg>
        <pc:spChg chg="mod topLvl">
          <ac:chgData name="Philippe Karan" userId="c2e8f618-9ffe-4e23-aa52-34539506ef1c" providerId="ADAL" clId="{F67F80F9-FE79-4C70-8533-044B5D4D7D0C}" dt="2024-11-07T21:07:13.351" v="7177" actId="165"/>
          <ac:spMkLst>
            <pc:docMk/>
            <pc:sldMk cId="1778987195" sldId="371"/>
            <ac:spMk id="569" creationId="{918AB9B0-4836-5101-F0BD-6DA7052B7665}"/>
          </ac:spMkLst>
        </pc:spChg>
        <pc:spChg chg="mod topLvl">
          <ac:chgData name="Philippe Karan" userId="c2e8f618-9ffe-4e23-aa52-34539506ef1c" providerId="ADAL" clId="{F67F80F9-FE79-4C70-8533-044B5D4D7D0C}" dt="2024-11-07T21:07:13.351" v="7177" actId="165"/>
          <ac:spMkLst>
            <pc:docMk/>
            <pc:sldMk cId="1778987195" sldId="371"/>
            <ac:spMk id="570" creationId="{FCD35CF9-FBA8-5FD4-3F11-E727EC0EF46E}"/>
          </ac:spMkLst>
        </pc:spChg>
        <pc:spChg chg="mod topLvl">
          <ac:chgData name="Philippe Karan" userId="c2e8f618-9ffe-4e23-aa52-34539506ef1c" providerId="ADAL" clId="{F67F80F9-FE79-4C70-8533-044B5D4D7D0C}" dt="2024-11-07T21:07:13.351" v="7177" actId="165"/>
          <ac:spMkLst>
            <pc:docMk/>
            <pc:sldMk cId="1778987195" sldId="371"/>
            <ac:spMk id="571" creationId="{9DD3088C-5866-77E9-A755-3C1BC68FFAF3}"/>
          </ac:spMkLst>
        </pc:spChg>
        <pc:spChg chg="mod topLvl">
          <ac:chgData name="Philippe Karan" userId="c2e8f618-9ffe-4e23-aa52-34539506ef1c" providerId="ADAL" clId="{F67F80F9-FE79-4C70-8533-044B5D4D7D0C}" dt="2024-11-07T21:07:13.351" v="7177" actId="165"/>
          <ac:spMkLst>
            <pc:docMk/>
            <pc:sldMk cId="1778987195" sldId="371"/>
            <ac:spMk id="573" creationId="{329A7AAD-C142-4FDA-61C8-17E539640355}"/>
          </ac:spMkLst>
        </pc:spChg>
        <pc:spChg chg="mod topLvl">
          <ac:chgData name="Philippe Karan" userId="c2e8f618-9ffe-4e23-aa52-34539506ef1c" providerId="ADAL" clId="{F67F80F9-FE79-4C70-8533-044B5D4D7D0C}" dt="2024-11-07T21:07:13.351" v="7177" actId="165"/>
          <ac:spMkLst>
            <pc:docMk/>
            <pc:sldMk cId="1778987195" sldId="371"/>
            <ac:spMk id="574" creationId="{EEC9ED4F-17A3-C9EF-45FB-969D05A52596}"/>
          </ac:spMkLst>
        </pc:spChg>
        <pc:spChg chg="mod topLvl">
          <ac:chgData name="Philippe Karan" userId="c2e8f618-9ffe-4e23-aa52-34539506ef1c" providerId="ADAL" clId="{F67F80F9-FE79-4C70-8533-044B5D4D7D0C}" dt="2024-11-07T21:07:13.351" v="7177" actId="165"/>
          <ac:spMkLst>
            <pc:docMk/>
            <pc:sldMk cId="1778987195" sldId="371"/>
            <ac:spMk id="575" creationId="{FD5E7173-9ACC-9314-3E82-A9046695D761}"/>
          </ac:spMkLst>
        </pc:spChg>
        <pc:spChg chg="mod topLvl">
          <ac:chgData name="Philippe Karan" userId="c2e8f618-9ffe-4e23-aa52-34539506ef1c" providerId="ADAL" clId="{F67F80F9-FE79-4C70-8533-044B5D4D7D0C}" dt="2024-11-07T21:07:13.351" v="7177" actId="165"/>
          <ac:spMkLst>
            <pc:docMk/>
            <pc:sldMk cId="1778987195" sldId="371"/>
            <ac:spMk id="576" creationId="{5F3F4857-AD43-49CE-5A9F-4C489EBE8DDA}"/>
          </ac:spMkLst>
        </pc:spChg>
        <pc:spChg chg="mod topLvl">
          <ac:chgData name="Philippe Karan" userId="c2e8f618-9ffe-4e23-aa52-34539506ef1c" providerId="ADAL" clId="{F67F80F9-FE79-4C70-8533-044B5D4D7D0C}" dt="2024-11-07T21:07:13.351" v="7177" actId="165"/>
          <ac:spMkLst>
            <pc:docMk/>
            <pc:sldMk cId="1778987195" sldId="371"/>
            <ac:spMk id="577" creationId="{B7AF40D5-C97C-7170-5AC1-375308500BE7}"/>
          </ac:spMkLst>
        </pc:spChg>
        <pc:spChg chg="mod topLvl">
          <ac:chgData name="Philippe Karan" userId="c2e8f618-9ffe-4e23-aa52-34539506ef1c" providerId="ADAL" clId="{F67F80F9-FE79-4C70-8533-044B5D4D7D0C}" dt="2024-11-07T21:07:13.351" v="7177" actId="165"/>
          <ac:spMkLst>
            <pc:docMk/>
            <pc:sldMk cId="1778987195" sldId="371"/>
            <ac:spMk id="578" creationId="{B7E12304-81B8-BCCE-AE3F-D7C2FE9E09FE}"/>
          </ac:spMkLst>
        </pc:spChg>
        <pc:spChg chg="mod topLvl">
          <ac:chgData name="Philippe Karan" userId="c2e8f618-9ffe-4e23-aa52-34539506ef1c" providerId="ADAL" clId="{F67F80F9-FE79-4C70-8533-044B5D4D7D0C}" dt="2024-11-07T21:07:13.351" v="7177" actId="165"/>
          <ac:spMkLst>
            <pc:docMk/>
            <pc:sldMk cId="1778987195" sldId="371"/>
            <ac:spMk id="579" creationId="{0379F616-0C16-F8F0-8750-814A0F879173}"/>
          </ac:spMkLst>
        </pc:spChg>
        <pc:spChg chg="mod topLvl">
          <ac:chgData name="Philippe Karan" userId="c2e8f618-9ffe-4e23-aa52-34539506ef1c" providerId="ADAL" clId="{F67F80F9-FE79-4C70-8533-044B5D4D7D0C}" dt="2024-11-07T21:07:13.351" v="7177" actId="165"/>
          <ac:spMkLst>
            <pc:docMk/>
            <pc:sldMk cId="1778987195" sldId="371"/>
            <ac:spMk id="580" creationId="{84921F92-93CC-301C-8EBF-545D22FA512B}"/>
          </ac:spMkLst>
        </pc:spChg>
        <pc:spChg chg="mod topLvl">
          <ac:chgData name="Philippe Karan" userId="c2e8f618-9ffe-4e23-aa52-34539506ef1c" providerId="ADAL" clId="{F67F80F9-FE79-4C70-8533-044B5D4D7D0C}" dt="2024-11-07T21:07:13.351" v="7177" actId="165"/>
          <ac:spMkLst>
            <pc:docMk/>
            <pc:sldMk cId="1778987195" sldId="371"/>
            <ac:spMk id="581" creationId="{1EE2F87C-E794-4B20-A3CC-85A2A65A3883}"/>
          </ac:spMkLst>
        </pc:spChg>
        <pc:spChg chg="mod topLvl">
          <ac:chgData name="Philippe Karan" userId="c2e8f618-9ffe-4e23-aa52-34539506ef1c" providerId="ADAL" clId="{F67F80F9-FE79-4C70-8533-044B5D4D7D0C}" dt="2024-11-07T21:07:13.351" v="7177" actId="165"/>
          <ac:spMkLst>
            <pc:docMk/>
            <pc:sldMk cId="1778987195" sldId="371"/>
            <ac:spMk id="582" creationId="{59FAEB05-F053-C13C-E77E-22498CE39C4F}"/>
          </ac:spMkLst>
        </pc:spChg>
        <pc:spChg chg="mod topLvl">
          <ac:chgData name="Philippe Karan" userId="c2e8f618-9ffe-4e23-aa52-34539506ef1c" providerId="ADAL" clId="{F67F80F9-FE79-4C70-8533-044B5D4D7D0C}" dt="2024-11-07T21:07:13.351" v="7177" actId="165"/>
          <ac:spMkLst>
            <pc:docMk/>
            <pc:sldMk cId="1778987195" sldId="371"/>
            <ac:spMk id="583" creationId="{0B792BC9-7DAF-649E-6464-CCE634600185}"/>
          </ac:spMkLst>
        </pc:spChg>
        <pc:spChg chg="mod topLvl">
          <ac:chgData name="Philippe Karan" userId="c2e8f618-9ffe-4e23-aa52-34539506ef1c" providerId="ADAL" clId="{F67F80F9-FE79-4C70-8533-044B5D4D7D0C}" dt="2024-11-07T21:07:13.351" v="7177" actId="165"/>
          <ac:spMkLst>
            <pc:docMk/>
            <pc:sldMk cId="1778987195" sldId="371"/>
            <ac:spMk id="584" creationId="{B651C330-5F07-22E9-F51A-BAFF6D362093}"/>
          </ac:spMkLst>
        </pc:spChg>
        <pc:spChg chg="del mod topLvl">
          <ac:chgData name="Philippe Karan" userId="c2e8f618-9ffe-4e23-aa52-34539506ef1c" providerId="ADAL" clId="{F67F80F9-FE79-4C70-8533-044B5D4D7D0C}" dt="2024-11-07T21:07:17.169" v="7178" actId="478"/>
          <ac:spMkLst>
            <pc:docMk/>
            <pc:sldMk cId="1778987195" sldId="371"/>
            <ac:spMk id="586" creationId="{0EB74637-06F1-CF46-D4C8-52D1A437862D}"/>
          </ac:spMkLst>
        </pc:spChg>
        <pc:spChg chg="mod topLvl">
          <ac:chgData name="Philippe Karan" userId="c2e8f618-9ffe-4e23-aa52-34539506ef1c" providerId="ADAL" clId="{F67F80F9-FE79-4C70-8533-044B5D4D7D0C}" dt="2024-11-07T21:07:13.351" v="7177" actId="165"/>
          <ac:spMkLst>
            <pc:docMk/>
            <pc:sldMk cId="1778987195" sldId="371"/>
            <ac:spMk id="587" creationId="{D95B9151-1F36-DB22-6857-4C1CF32FE327}"/>
          </ac:spMkLst>
        </pc:spChg>
        <pc:spChg chg="mod topLvl">
          <ac:chgData name="Philippe Karan" userId="c2e8f618-9ffe-4e23-aa52-34539506ef1c" providerId="ADAL" clId="{F67F80F9-FE79-4C70-8533-044B5D4D7D0C}" dt="2024-11-07T21:07:13.351" v="7177" actId="165"/>
          <ac:spMkLst>
            <pc:docMk/>
            <pc:sldMk cId="1778987195" sldId="371"/>
            <ac:spMk id="589" creationId="{4BFB21A4-A89B-009B-00AC-BA831AD14664}"/>
          </ac:spMkLst>
        </pc:spChg>
        <pc:spChg chg="mod topLvl">
          <ac:chgData name="Philippe Karan" userId="c2e8f618-9ffe-4e23-aa52-34539506ef1c" providerId="ADAL" clId="{F67F80F9-FE79-4C70-8533-044B5D4D7D0C}" dt="2024-11-07T21:07:13.351" v="7177" actId="165"/>
          <ac:spMkLst>
            <pc:docMk/>
            <pc:sldMk cId="1778987195" sldId="371"/>
            <ac:spMk id="591" creationId="{01478DEF-9353-1D71-7290-A6426E563F3D}"/>
          </ac:spMkLst>
        </pc:spChg>
        <pc:grpChg chg="del">
          <ac:chgData name="Philippe Karan" userId="c2e8f618-9ffe-4e23-aa52-34539506ef1c" providerId="ADAL" clId="{F67F80F9-FE79-4C70-8533-044B5D4D7D0C}" dt="2024-11-07T21:07:13.351" v="7177" actId="165"/>
          <ac:grpSpMkLst>
            <pc:docMk/>
            <pc:sldMk cId="1778987195" sldId="371"/>
            <ac:grpSpMk id="596" creationId="{DAE392E1-B8E7-B683-4B49-2609F1EC3D8B}"/>
          </ac:grpSpMkLst>
        </pc:grpChg>
        <pc:cxnChg chg="mod topLvl">
          <ac:chgData name="Philippe Karan" userId="c2e8f618-9ffe-4e23-aa52-34539506ef1c" providerId="ADAL" clId="{F67F80F9-FE79-4C70-8533-044B5D4D7D0C}" dt="2024-11-07T21:07:13.351" v="7177" actId="165"/>
          <ac:cxnSpMkLst>
            <pc:docMk/>
            <pc:sldMk cId="1778987195" sldId="371"/>
            <ac:cxnSpMk id="518" creationId="{E8700618-0A34-3A68-9D82-12DA7386020A}"/>
          </ac:cxnSpMkLst>
        </pc:cxnChg>
        <pc:cxnChg chg="mod topLvl">
          <ac:chgData name="Philippe Karan" userId="c2e8f618-9ffe-4e23-aa52-34539506ef1c" providerId="ADAL" clId="{F67F80F9-FE79-4C70-8533-044B5D4D7D0C}" dt="2024-11-07T21:07:13.351" v="7177" actId="165"/>
          <ac:cxnSpMkLst>
            <pc:docMk/>
            <pc:sldMk cId="1778987195" sldId="371"/>
            <ac:cxnSpMk id="524" creationId="{25CEE6C5-0616-0B4E-187F-A13A53F58E29}"/>
          </ac:cxnSpMkLst>
        </pc:cxnChg>
        <pc:cxnChg chg="mod topLvl">
          <ac:chgData name="Philippe Karan" userId="c2e8f618-9ffe-4e23-aa52-34539506ef1c" providerId="ADAL" clId="{F67F80F9-FE79-4C70-8533-044B5D4D7D0C}" dt="2024-11-07T21:07:13.351" v="7177" actId="165"/>
          <ac:cxnSpMkLst>
            <pc:docMk/>
            <pc:sldMk cId="1778987195" sldId="371"/>
            <ac:cxnSpMk id="529" creationId="{979D3410-5003-7C39-D6FA-5F0781864FBA}"/>
          </ac:cxnSpMkLst>
        </pc:cxnChg>
        <pc:cxnChg chg="mod topLvl">
          <ac:chgData name="Philippe Karan" userId="c2e8f618-9ffe-4e23-aa52-34539506ef1c" providerId="ADAL" clId="{F67F80F9-FE79-4C70-8533-044B5D4D7D0C}" dt="2024-11-07T21:07:13.351" v="7177" actId="165"/>
          <ac:cxnSpMkLst>
            <pc:docMk/>
            <pc:sldMk cId="1778987195" sldId="371"/>
            <ac:cxnSpMk id="530" creationId="{3E4F035C-3383-B27B-1F13-2F98A1373231}"/>
          </ac:cxnSpMkLst>
        </pc:cxnChg>
        <pc:cxnChg chg="mod topLvl">
          <ac:chgData name="Philippe Karan" userId="c2e8f618-9ffe-4e23-aa52-34539506ef1c" providerId="ADAL" clId="{F67F80F9-FE79-4C70-8533-044B5D4D7D0C}" dt="2024-11-07T21:07:13.351" v="7177" actId="165"/>
          <ac:cxnSpMkLst>
            <pc:docMk/>
            <pc:sldMk cId="1778987195" sldId="371"/>
            <ac:cxnSpMk id="531" creationId="{C43AF090-14B3-F3F9-D9D2-7CFDC05E08B4}"/>
          </ac:cxnSpMkLst>
        </pc:cxnChg>
        <pc:cxnChg chg="mod topLvl">
          <ac:chgData name="Philippe Karan" userId="c2e8f618-9ffe-4e23-aa52-34539506ef1c" providerId="ADAL" clId="{F67F80F9-FE79-4C70-8533-044B5D4D7D0C}" dt="2024-11-07T21:07:13.351" v="7177" actId="165"/>
          <ac:cxnSpMkLst>
            <pc:docMk/>
            <pc:sldMk cId="1778987195" sldId="371"/>
            <ac:cxnSpMk id="532" creationId="{C547B3FA-B260-C5C5-E6B4-380A5728B38E}"/>
          </ac:cxnSpMkLst>
        </pc:cxnChg>
        <pc:cxnChg chg="mod topLvl">
          <ac:chgData name="Philippe Karan" userId="c2e8f618-9ffe-4e23-aa52-34539506ef1c" providerId="ADAL" clId="{F67F80F9-FE79-4C70-8533-044B5D4D7D0C}" dt="2024-11-07T21:07:13.351" v="7177" actId="165"/>
          <ac:cxnSpMkLst>
            <pc:docMk/>
            <pc:sldMk cId="1778987195" sldId="371"/>
            <ac:cxnSpMk id="534" creationId="{3F08EDFB-8C73-9E7F-E323-6191682ACB2C}"/>
          </ac:cxnSpMkLst>
        </pc:cxnChg>
        <pc:cxnChg chg="mod topLvl">
          <ac:chgData name="Philippe Karan" userId="c2e8f618-9ffe-4e23-aa52-34539506ef1c" providerId="ADAL" clId="{F67F80F9-FE79-4C70-8533-044B5D4D7D0C}" dt="2024-11-07T21:07:13.351" v="7177" actId="165"/>
          <ac:cxnSpMkLst>
            <pc:docMk/>
            <pc:sldMk cId="1778987195" sldId="371"/>
            <ac:cxnSpMk id="535" creationId="{68BF8497-9528-D81E-4D7C-693D21AE1AB5}"/>
          </ac:cxnSpMkLst>
        </pc:cxnChg>
        <pc:cxnChg chg="mod topLvl">
          <ac:chgData name="Philippe Karan" userId="c2e8f618-9ffe-4e23-aa52-34539506ef1c" providerId="ADAL" clId="{F67F80F9-FE79-4C70-8533-044B5D4D7D0C}" dt="2024-11-07T21:07:13.351" v="7177" actId="165"/>
          <ac:cxnSpMkLst>
            <pc:docMk/>
            <pc:sldMk cId="1778987195" sldId="371"/>
            <ac:cxnSpMk id="536" creationId="{A4A19FC0-D2D3-A2F6-C174-AB41394AAAAD}"/>
          </ac:cxnSpMkLst>
        </pc:cxnChg>
        <pc:cxnChg chg="mod topLvl">
          <ac:chgData name="Philippe Karan" userId="c2e8f618-9ffe-4e23-aa52-34539506ef1c" providerId="ADAL" clId="{F67F80F9-FE79-4C70-8533-044B5D4D7D0C}" dt="2024-11-07T21:07:13.351" v="7177" actId="165"/>
          <ac:cxnSpMkLst>
            <pc:docMk/>
            <pc:sldMk cId="1778987195" sldId="371"/>
            <ac:cxnSpMk id="537" creationId="{6C210E36-DA1D-E392-02AA-D5316A1B5CDF}"/>
          </ac:cxnSpMkLst>
        </pc:cxnChg>
        <pc:cxnChg chg="mod topLvl">
          <ac:chgData name="Philippe Karan" userId="c2e8f618-9ffe-4e23-aa52-34539506ef1c" providerId="ADAL" clId="{F67F80F9-FE79-4C70-8533-044B5D4D7D0C}" dt="2024-11-07T21:07:13.351" v="7177" actId="165"/>
          <ac:cxnSpMkLst>
            <pc:docMk/>
            <pc:sldMk cId="1778987195" sldId="371"/>
            <ac:cxnSpMk id="545" creationId="{A186DA2D-1B28-F9BF-5BE5-F68F27BBBA8C}"/>
          </ac:cxnSpMkLst>
        </pc:cxnChg>
        <pc:cxnChg chg="mod topLvl">
          <ac:chgData name="Philippe Karan" userId="c2e8f618-9ffe-4e23-aa52-34539506ef1c" providerId="ADAL" clId="{F67F80F9-FE79-4C70-8533-044B5D4D7D0C}" dt="2024-11-07T21:07:13.351" v="7177" actId="165"/>
          <ac:cxnSpMkLst>
            <pc:docMk/>
            <pc:sldMk cId="1778987195" sldId="371"/>
            <ac:cxnSpMk id="546" creationId="{B9CF033D-32E2-BC5A-9A68-22ADFA38C08C}"/>
          </ac:cxnSpMkLst>
        </pc:cxnChg>
        <pc:cxnChg chg="mod topLvl">
          <ac:chgData name="Philippe Karan" userId="c2e8f618-9ffe-4e23-aa52-34539506ef1c" providerId="ADAL" clId="{F67F80F9-FE79-4C70-8533-044B5D4D7D0C}" dt="2024-11-07T21:07:13.351" v="7177" actId="165"/>
          <ac:cxnSpMkLst>
            <pc:docMk/>
            <pc:sldMk cId="1778987195" sldId="371"/>
            <ac:cxnSpMk id="547" creationId="{CC761DF8-9493-0FDC-ADDD-3A1E5679069D}"/>
          </ac:cxnSpMkLst>
        </pc:cxnChg>
        <pc:cxnChg chg="mod topLvl">
          <ac:chgData name="Philippe Karan" userId="c2e8f618-9ffe-4e23-aa52-34539506ef1c" providerId="ADAL" clId="{F67F80F9-FE79-4C70-8533-044B5D4D7D0C}" dt="2024-11-07T21:07:13.351" v="7177" actId="165"/>
          <ac:cxnSpMkLst>
            <pc:docMk/>
            <pc:sldMk cId="1778987195" sldId="371"/>
            <ac:cxnSpMk id="572" creationId="{D2ECACBD-7FA3-2E95-2B58-F98B1ED0A3B3}"/>
          </ac:cxnSpMkLst>
        </pc:cxnChg>
      </pc:sldChg>
      <pc:sldChg chg="add mod ord modShow">
        <pc:chgData name="Philippe Karan" userId="c2e8f618-9ffe-4e23-aa52-34539506ef1c" providerId="ADAL" clId="{F67F80F9-FE79-4C70-8533-044B5D4D7D0C}" dt="2024-11-08T13:43:03.128" v="7922"/>
        <pc:sldMkLst>
          <pc:docMk/>
          <pc:sldMk cId="3553334944" sldId="371"/>
        </pc:sldMkLst>
      </pc:sldChg>
    </pc:docChg>
  </pc:docChgLst>
  <pc:docChgLst>
    <pc:chgData name="Philippe Karan" userId="c2e8f618-9ffe-4e23-aa52-34539506ef1c" providerId="ADAL" clId="{976F7E1E-0B0F-4398-B630-619A654F61EA}"/>
    <pc:docChg chg="undo custSel addSld delSld modSld modMainMaster">
      <pc:chgData name="Philippe Karan" userId="c2e8f618-9ffe-4e23-aa52-34539506ef1c" providerId="ADAL" clId="{976F7E1E-0B0F-4398-B630-619A654F61EA}" dt="2024-11-19T20:26:53.473" v="699" actId="20577"/>
      <pc:docMkLst>
        <pc:docMk/>
      </pc:docMkLst>
      <pc:sldChg chg="modSp del mod">
        <pc:chgData name="Philippe Karan" userId="c2e8f618-9ffe-4e23-aa52-34539506ef1c" providerId="ADAL" clId="{976F7E1E-0B0F-4398-B630-619A654F61EA}" dt="2024-11-19T19:15:29.431" v="33" actId="47"/>
        <pc:sldMkLst>
          <pc:docMk/>
          <pc:sldMk cId="3120459583" sldId="256"/>
        </pc:sldMkLst>
        <pc:spChg chg="mod">
          <ac:chgData name="Philippe Karan" userId="c2e8f618-9ffe-4e23-aa52-34539506ef1c" providerId="ADAL" clId="{976F7E1E-0B0F-4398-B630-619A654F61EA}" dt="2024-11-19T18:26:21.622" v="1" actId="27636"/>
          <ac:spMkLst>
            <pc:docMk/>
            <pc:sldMk cId="3120459583" sldId="256"/>
            <ac:spMk id="2" creationId="{C6F2CF3D-C981-4E73-B787-D5E09AB8D051}"/>
          </ac:spMkLst>
        </pc:spChg>
      </pc:sldChg>
      <pc:sldChg chg="modSp mod">
        <pc:chgData name="Philippe Karan" userId="c2e8f618-9ffe-4e23-aa52-34539506ef1c" providerId="ADAL" clId="{976F7E1E-0B0F-4398-B630-619A654F61EA}" dt="2024-11-19T19:22:24.862" v="81" actId="2711"/>
        <pc:sldMkLst>
          <pc:docMk/>
          <pc:sldMk cId="387990843" sldId="260"/>
        </pc:sldMkLst>
        <pc:spChg chg="mod">
          <ac:chgData name="Philippe Karan" userId="c2e8f618-9ffe-4e23-aa52-34539506ef1c" providerId="ADAL" clId="{976F7E1E-0B0F-4398-B630-619A654F61EA}" dt="2024-11-19T19:22:24.862" v="81" actId="2711"/>
          <ac:spMkLst>
            <pc:docMk/>
            <pc:sldMk cId="387990843" sldId="260"/>
            <ac:spMk id="2" creationId="{F99C301F-65AD-49B0-9E23-1D6A9099B7B4}"/>
          </ac:spMkLst>
        </pc:spChg>
        <pc:spChg chg="mod">
          <ac:chgData name="Philippe Karan" userId="c2e8f618-9ffe-4e23-aa52-34539506ef1c" providerId="ADAL" clId="{976F7E1E-0B0F-4398-B630-619A654F61EA}" dt="2024-11-19T19:22:24.862" v="81" actId="2711"/>
          <ac:spMkLst>
            <pc:docMk/>
            <pc:sldMk cId="387990843" sldId="260"/>
            <ac:spMk id="3" creationId="{BBFD6418-81FD-4A48-A0F8-82B9C40DAB4E}"/>
          </ac:spMkLst>
        </pc:spChg>
        <pc:spChg chg="mod">
          <ac:chgData name="Philippe Karan" userId="c2e8f618-9ffe-4e23-aa52-34539506ef1c" providerId="ADAL" clId="{976F7E1E-0B0F-4398-B630-619A654F61EA}" dt="2024-11-19T19:22:24.862" v="81" actId="2711"/>
          <ac:spMkLst>
            <pc:docMk/>
            <pc:sldMk cId="387990843" sldId="260"/>
            <ac:spMk id="4" creationId="{844DD682-2C75-408A-95FC-7CC3B73AACC1}"/>
          </ac:spMkLst>
        </pc:spChg>
      </pc:sldChg>
      <pc:sldChg chg="modSp mod">
        <pc:chgData name="Philippe Karan" userId="c2e8f618-9ffe-4e23-aa52-34539506ef1c" providerId="ADAL" clId="{976F7E1E-0B0F-4398-B630-619A654F61EA}" dt="2024-11-19T19:22:34.385" v="82" actId="2711"/>
        <pc:sldMkLst>
          <pc:docMk/>
          <pc:sldMk cId="2864193940" sldId="261"/>
        </pc:sldMkLst>
        <pc:spChg chg="mod">
          <ac:chgData name="Philippe Karan" userId="c2e8f618-9ffe-4e23-aa52-34539506ef1c" providerId="ADAL" clId="{976F7E1E-0B0F-4398-B630-619A654F61EA}" dt="2024-11-19T19:22:34.385" v="82" actId="2711"/>
          <ac:spMkLst>
            <pc:docMk/>
            <pc:sldMk cId="2864193940" sldId="261"/>
            <ac:spMk id="2" creationId="{4F3DA924-DBC6-4741-924C-E9ED0416474F}"/>
          </ac:spMkLst>
        </pc:spChg>
        <pc:spChg chg="mod">
          <ac:chgData name="Philippe Karan" userId="c2e8f618-9ffe-4e23-aa52-34539506ef1c" providerId="ADAL" clId="{976F7E1E-0B0F-4398-B630-619A654F61EA}" dt="2024-11-19T19:22:34.385" v="82" actId="2711"/>
          <ac:spMkLst>
            <pc:docMk/>
            <pc:sldMk cId="2864193940" sldId="261"/>
            <ac:spMk id="4" creationId="{6A463D7F-8C01-4103-A8E3-9115E0D1C4C6}"/>
          </ac:spMkLst>
        </pc:spChg>
        <pc:spChg chg="mod">
          <ac:chgData name="Philippe Karan" userId="c2e8f618-9ffe-4e23-aa52-34539506ef1c" providerId="ADAL" clId="{976F7E1E-0B0F-4398-B630-619A654F61EA}" dt="2024-11-19T19:22:34.385" v="82" actId="2711"/>
          <ac:spMkLst>
            <pc:docMk/>
            <pc:sldMk cId="2864193940" sldId="261"/>
            <ac:spMk id="5" creationId="{C2B1EDE3-3F7B-44F6-A845-1CB8356C7E31}"/>
          </ac:spMkLst>
        </pc:spChg>
        <pc:spChg chg="mod">
          <ac:chgData name="Philippe Karan" userId="c2e8f618-9ffe-4e23-aa52-34539506ef1c" providerId="ADAL" clId="{976F7E1E-0B0F-4398-B630-619A654F61EA}" dt="2024-11-19T19:22:34.385" v="82" actId="2711"/>
          <ac:spMkLst>
            <pc:docMk/>
            <pc:sldMk cId="2864193940" sldId="261"/>
            <ac:spMk id="6" creationId="{D3C01762-E3FF-4329-AB7C-6BB9EE61E2B4}"/>
          </ac:spMkLst>
        </pc:spChg>
        <pc:spChg chg="mod">
          <ac:chgData name="Philippe Karan" userId="c2e8f618-9ffe-4e23-aa52-34539506ef1c" providerId="ADAL" clId="{976F7E1E-0B0F-4398-B630-619A654F61EA}" dt="2024-11-19T19:22:34.385" v="82" actId="2711"/>
          <ac:spMkLst>
            <pc:docMk/>
            <pc:sldMk cId="2864193940" sldId="261"/>
            <ac:spMk id="7" creationId="{7A1E475D-1B58-42E9-97AC-6F09C1881D06}"/>
          </ac:spMkLst>
        </pc:spChg>
        <pc:spChg chg="mod">
          <ac:chgData name="Philippe Karan" userId="c2e8f618-9ffe-4e23-aa52-34539506ef1c" providerId="ADAL" clId="{976F7E1E-0B0F-4398-B630-619A654F61EA}" dt="2024-11-19T19:22:34.385" v="82" actId="2711"/>
          <ac:spMkLst>
            <pc:docMk/>
            <pc:sldMk cId="2864193940" sldId="261"/>
            <ac:spMk id="8" creationId="{9F4933CD-BE21-49E7-967E-A5826E829492}"/>
          </ac:spMkLst>
        </pc:spChg>
        <pc:spChg chg="mod">
          <ac:chgData name="Philippe Karan" userId="c2e8f618-9ffe-4e23-aa52-34539506ef1c" providerId="ADAL" clId="{976F7E1E-0B0F-4398-B630-619A654F61EA}" dt="2024-11-19T19:22:34.385" v="82" actId="2711"/>
          <ac:spMkLst>
            <pc:docMk/>
            <pc:sldMk cId="2864193940" sldId="261"/>
            <ac:spMk id="9" creationId="{748E15A9-C8D9-46D1-B052-9E219866517A}"/>
          </ac:spMkLst>
        </pc:spChg>
        <pc:spChg chg="mod">
          <ac:chgData name="Philippe Karan" userId="c2e8f618-9ffe-4e23-aa52-34539506ef1c" providerId="ADAL" clId="{976F7E1E-0B0F-4398-B630-619A654F61EA}" dt="2024-11-19T19:22:34.385" v="82" actId="2711"/>
          <ac:spMkLst>
            <pc:docMk/>
            <pc:sldMk cId="2864193940" sldId="261"/>
            <ac:spMk id="10" creationId="{8631F9CE-1AAC-4A56-890B-9CD7C45CDA0E}"/>
          </ac:spMkLst>
        </pc:spChg>
        <pc:spChg chg="mod">
          <ac:chgData name="Philippe Karan" userId="c2e8f618-9ffe-4e23-aa52-34539506ef1c" providerId="ADAL" clId="{976F7E1E-0B0F-4398-B630-619A654F61EA}" dt="2024-11-19T19:22:34.385" v="82" actId="2711"/>
          <ac:spMkLst>
            <pc:docMk/>
            <pc:sldMk cId="2864193940" sldId="261"/>
            <ac:spMk id="11" creationId="{BDB54277-8FAA-473C-B254-0192AF59F602}"/>
          </ac:spMkLst>
        </pc:spChg>
        <pc:spChg chg="mod">
          <ac:chgData name="Philippe Karan" userId="c2e8f618-9ffe-4e23-aa52-34539506ef1c" providerId="ADAL" clId="{976F7E1E-0B0F-4398-B630-619A654F61EA}" dt="2024-11-19T19:22:34.385" v="82" actId="2711"/>
          <ac:spMkLst>
            <pc:docMk/>
            <pc:sldMk cId="2864193940" sldId="261"/>
            <ac:spMk id="49" creationId="{C8EFFCFD-EAD3-4BF4-80BB-2A80CE575496}"/>
          </ac:spMkLst>
        </pc:spChg>
        <pc:spChg chg="mod">
          <ac:chgData name="Philippe Karan" userId="c2e8f618-9ffe-4e23-aa52-34539506ef1c" providerId="ADAL" clId="{976F7E1E-0B0F-4398-B630-619A654F61EA}" dt="2024-11-19T19:22:34.385" v="82" actId="2711"/>
          <ac:spMkLst>
            <pc:docMk/>
            <pc:sldMk cId="2864193940" sldId="261"/>
            <ac:spMk id="53" creationId="{2AEE2CE7-9AB5-49F7-B45C-D5010A83194E}"/>
          </ac:spMkLst>
        </pc:spChg>
        <pc:spChg chg="mod">
          <ac:chgData name="Philippe Karan" userId="c2e8f618-9ffe-4e23-aa52-34539506ef1c" providerId="ADAL" clId="{976F7E1E-0B0F-4398-B630-619A654F61EA}" dt="2024-11-19T19:22:34.385" v="82" actId="2711"/>
          <ac:spMkLst>
            <pc:docMk/>
            <pc:sldMk cId="2864193940" sldId="261"/>
            <ac:spMk id="54" creationId="{09753191-7492-4216-ADC2-F051E12EBE40}"/>
          </ac:spMkLst>
        </pc:spChg>
      </pc:sldChg>
      <pc:sldChg chg="delSp modSp mod">
        <pc:chgData name="Philippe Karan" userId="c2e8f618-9ffe-4e23-aa52-34539506ef1c" providerId="ADAL" clId="{976F7E1E-0B0F-4398-B630-619A654F61EA}" dt="2024-11-19T19:22:50.420" v="84" actId="2711"/>
        <pc:sldMkLst>
          <pc:docMk/>
          <pc:sldMk cId="752332334" sldId="262"/>
        </pc:sldMkLst>
        <pc:spChg chg="mod">
          <ac:chgData name="Philippe Karan" userId="c2e8f618-9ffe-4e23-aa52-34539506ef1c" providerId="ADAL" clId="{976F7E1E-0B0F-4398-B630-619A654F61EA}" dt="2024-11-19T19:22:50.420" v="84" actId="2711"/>
          <ac:spMkLst>
            <pc:docMk/>
            <pc:sldMk cId="752332334" sldId="262"/>
            <ac:spMk id="2" creationId="{29316614-F511-4939-96ED-4967BCF2749E}"/>
          </ac:spMkLst>
        </pc:spChg>
        <pc:spChg chg="mod">
          <ac:chgData name="Philippe Karan" userId="c2e8f618-9ffe-4e23-aa52-34539506ef1c" providerId="ADAL" clId="{976F7E1E-0B0F-4398-B630-619A654F61EA}" dt="2024-11-19T19:22:50.420" v="84" actId="2711"/>
          <ac:spMkLst>
            <pc:docMk/>
            <pc:sldMk cId="752332334" sldId="262"/>
            <ac:spMk id="4" creationId="{EDBBA621-9DE4-4E2D-9D3D-4688AC93F2D2}"/>
          </ac:spMkLst>
        </pc:spChg>
        <pc:spChg chg="mod">
          <ac:chgData name="Philippe Karan" userId="c2e8f618-9ffe-4e23-aa52-34539506ef1c" providerId="ADAL" clId="{976F7E1E-0B0F-4398-B630-619A654F61EA}" dt="2024-11-19T19:22:50.420" v="84" actId="2711"/>
          <ac:spMkLst>
            <pc:docMk/>
            <pc:sldMk cId="752332334" sldId="262"/>
            <ac:spMk id="5" creationId="{3612E02C-B008-3CE7-17B8-304F35454F88}"/>
          </ac:spMkLst>
        </pc:spChg>
        <pc:spChg chg="mod">
          <ac:chgData name="Philippe Karan" userId="c2e8f618-9ffe-4e23-aa52-34539506ef1c" providerId="ADAL" clId="{976F7E1E-0B0F-4398-B630-619A654F61EA}" dt="2024-11-19T19:22:50.420" v="84" actId="2711"/>
          <ac:spMkLst>
            <pc:docMk/>
            <pc:sldMk cId="752332334" sldId="262"/>
            <ac:spMk id="11" creationId="{D68174ED-E160-405F-A5C2-CDC82FD41508}"/>
          </ac:spMkLst>
        </pc:spChg>
        <pc:spChg chg="mod">
          <ac:chgData name="Philippe Karan" userId="c2e8f618-9ffe-4e23-aa52-34539506ef1c" providerId="ADAL" clId="{976F7E1E-0B0F-4398-B630-619A654F61EA}" dt="2024-11-19T19:22:50.420" v="84" actId="2711"/>
          <ac:spMkLst>
            <pc:docMk/>
            <pc:sldMk cId="752332334" sldId="262"/>
            <ac:spMk id="12" creationId="{4132253D-028B-4ED2-9685-30DC62A726B1}"/>
          </ac:spMkLst>
        </pc:spChg>
        <pc:spChg chg="mod">
          <ac:chgData name="Philippe Karan" userId="c2e8f618-9ffe-4e23-aa52-34539506ef1c" providerId="ADAL" clId="{976F7E1E-0B0F-4398-B630-619A654F61EA}" dt="2024-11-19T19:22:50.420" v="84" actId="2711"/>
          <ac:spMkLst>
            <pc:docMk/>
            <pc:sldMk cId="752332334" sldId="262"/>
            <ac:spMk id="13" creationId="{6C2EDB84-F4F8-426B-BF28-8F7FCEB63953}"/>
          </ac:spMkLst>
        </pc:spChg>
        <pc:spChg chg="mod">
          <ac:chgData name="Philippe Karan" userId="c2e8f618-9ffe-4e23-aa52-34539506ef1c" providerId="ADAL" clId="{976F7E1E-0B0F-4398-B630-619A654F61EA}" dt="2024-11-19T19:22:50.420" v="84" actId="2711"/>
          <ac:spMkLst>
            <pc:docMk/>
            <pc:sldMk cId="752332334" sldId="262"/>
            <ac:spMk id="18" creationId="{170A107A-6437-4C12-BD03-564F7A09F14B}"/>
          </ac:spMkLst>
        </pc:spChg>
        <pc:spChg chg="mod">
          <ac:chgData name="Philippe Karan" userId="c2e8f618-9ffe-4e23-aa52-34539506ef1c" providerId="ADAL" clId="{976F7E1E-0B0F-4398-B630-619A654F61EA}" dt="2024-11-19T19:22:50.420" v="84" actId="2711"/>
          <ac:spMkLst>
            <pc:docMk/>
            <pc:sldMk cId="752332334" sldId="262"/>
            <ac:spMk id="25" creationId="{424AAAC2-B69C-4E47-B4CE-84D65122986D}"/>
          </ac:spMkLst>
        </pc:spChg>
        <pc:spChg chg="mod">
          <ac:chgData name="Philippe Karan" userId="c2e8f618-9ffe-4e23-aa52-34539506ef1c" providerId="ADAL" clId="{976F7E1E-0B0F-4398-B630-619A654F61EA}" dt="2024-11-19T19:22:50.420" v="84" actId="2711"/>
          <ac:spMkLst>
            <pc:docMk/>
            <pc:sldMk cId="752332334" sldId="262"/>
            <ac:spMk id="26" creationId="{99C6722E-96D2-4D6A-9EC8-07A56E355274}"/>
          </ac:spMkLst>
        </pc:spChg>
        <pc:spChg chg="mod">
          <ac:chgData name="Philippe Karan" userId="c2e8f618-9ffe-4e23-aa52-34539506ef1c" providerId="ADAL" clId="{976F7E1E-0B0F-4398-B630-619A654F61EA}" dt="2024-11-19T19:22:50.420" v="84" actId="2711"/>
          <ac:spMkLst>
            <pc:docMk/>
            <pc:sldMk cId="752332334" sldId="262"/>
            <ac:spMk id="29" creationId="{8C46C2F6-94EF-483F-B729-8B0B71D7E89A}"/>
          </ac:spMkLst>
        </pc:spChg>
        <pc:spChg chg="mod">
          <ac:chgData name="Philippe Karan" userId="c2e8f618-9ffe-4e23-aa52-34539506ef1c" providerId="ADAL" clId="{976F7E1E-0B0F-4398-B630-619A654F61EA}" dt="2024-11-19T19:22:50.420" v="84" actId="2711"/>
          <ac:spMkLst>
            <pc:docMk/>
            <pc:sldMk cId="752332334" sldId="262"/>
            <ac:spMk id="30" creationId="{FE747E2A-CE12-4AC3-8E6A-BA81CBF781A5}"/>
          </ac:spMkLst>
        </pc:spChg>
        <pc:spChg chg="mod">
          <ac:chgData name="Philippe Karan" userId="c2e8f618-9ffe-4e23-aa52-34539506ef1c" providerId="ADAL" clId="{976F7E1E-0B0F-4398-B630-619A654F61EA}" dt="2024-11-19T19:22:50.420" v="84" actId="2711"/>
          <ac:spMkLst>
            <pc:docMk/>
            <pc:sldMk cId="752332334" sldId="262"/>
            <ac:spMk id="31" creationId="{216AD944-711D-432F-AE5D-5A590A036EB7}"/>
          </ac:spMkLst>
        </pc:spChg>
        <pc:spChg chg="del">
          <ac:chgData name="Philippe Karan" userId="c2e8f618-9ffe-4e23-aa52-34539506ef1c" providerId="ADAL" clId="{976F7E1E-0B0F-4398-B630-619A654F61EA}" dt="2024-11-19T19:19:51.105" v="68" actId="478"/>
          <ac:spMkLst>
            <pc:docMk/>
            <pc:sldMk cId="752332334" sldId="262"/>
            <ac:spMk id="44" creationId="{A5D56F37-43CF-40EB-BA10-B8C69F6EF5D7}"/>
          </ac:spMkLst>
        </pc:spChg>
        <pc:spChg chg="del">
          <ac:chgData name="Philippe Karan" userId="c2e8f618-9ffe-4e23-aa52-34539506ef1c" providerId="ADAL" clId="{976F7E1E-0B0F-4398-B630-619A654F61EA}" dt="2024-11-19T19:19:51.105" v="68" actId="478"/>
          <ac:spMkLst>
            <pc:docMk/>
            <pc:sldMk cId="752332334" sldId="262"/>
            <ac:spMk id="46" creationId="{A213A36A-00EB-4DB5-829A-976B917F25E7}"/>
          </ac:spMkLst>
        </pc:spChg>
        <pc:spChg chg="del">
          <ac:chgData name="Philippe Karan" userId="c2e8f618-9ffe-4e23-aa52-34539506ef1c" providerId="ADAL" clId="{976F7E1E-0B0F-4398-B630-619A654F61EA}" dt="2024-11-19T19:19:51.105" v="68" actId="478"/>
          <ac:spMkLst>
            <pc:docMk/>
            <pc:sldMk cId="752332334" sldId="262"/>
            <ac:spMk id="47" creationId="{CEC1D0DC-6E47-43BA-AF74-E43CFAC40834}"/>
          </ac:spMkLst>
        </pc:spChg>
        <pc:spChg chg="mod">
          <ac:chgData name="Philippe Karan" userId="c2e8f618-9ffe-4e23-aa52-34539506ef1c" providerId="ADAL" clId="{976F7E1E-0B0F-4398-B630-619A654F61EA}" dt="2024-11-19T19:22:50.420" v="84" actId="2711"/>
          <ac:spMkLst>
            <pc:docMk/>
            <pc:sldMk cId="752332334" sldId="262"/>
            <ac:spMk id="51" creationId="{FC8591A7-4350-4595-B54F-B7DB47B68D39}"/>
          </ac:spMkLst>
        </pc:spChg>
        <pc:spChg chg="mod">
          <ac:chgData name="Philippe Karan" userId="c2e8f618-9ffe-4e23-aa52-34539506ef1c" providerId="ADAL" clId="{976F7E1E-0B0F-4398-B630-619A654F61EA}" dt="2024-11-19T19:22:50.420" v="84" actId="2711"/>
          <ac:spMkLst>
            <pc:docMk/>
            <pc:sldMk cId="752332334" sldId="262"/>
            <ac:spMk id="63" creationId="{7881EED8-AF05-405F-BA6C-07D2F5108D89}"/>
          </ac:spMkLst>
        </pc:spChg>
        <pc:spChg chg="mod">
          <ac:chgData name="Philippe Karan" userId="c2e8f618-9ffe-4e23-aa52-34539506ef1c" providerId="ADAL" clId="{976F7E1E-0B0F-4398-B630-619A654F61EA}" dt="2024-11-19T19:22:50.420" v="84" actId="2711"/>
          <ac:spMkLst>
            <pc:docMk/>
            <pc:sldMk cId="752332334" sldId="262"/>
            <ac:spMk id="65" creationId="{93E85674-3B87-481E-A38A-CCA0C1F8A1B1}"/>
          </ac:spMkLst>
        </pc:spChg>
        <pc:spChg chg="mod">
          <ac:chgData name="Philippe Karan" userId="c2e8f618-9ffe-4e23-aa52-34539506ef1c" providerId="ADAL" clId="{976F7E1E-0B0F-4398-B630-619A654F61EA}" dt="2024-11-19T19:22:50.420" v="84" actId="2711"/>
          <ac:spMkLst>
            <pc:docMk/>
            <pc:sldMk cId="752332334" sldId="262"/>
            <ac:spMk id="66" creationId="{39197C26-D8EE-43FC-A6D4-CBD08254EA69}"/>
          </ac:spMkLst>
        </pc:spChg>
        <pc:spChg chg="mod">
          <ac:chgData name="Philippe Karan" userId="c2e8f618-9ffe-4e23-aa52-34539506ef1c" providerId="ADAL" clId="{976F7E1E-0B0F-4398-B630-619A654F61EA}" dt="2024-11-19T19:22:50.420" v="84" actId="2711"/>
          <ac:spMkLst>
            <pc:docMk/>
            <pc:sldMk cId="752332334" sldId="262"/>
            <ac:spMk id="67" creationId="{F3757A84-5FB3-4AD1-9263-CF42840E40E6}"/>
          </ac:spMkLst>
        </pc:spChg>
        <pc:spChg chg="mod">
          <ac:chgData name="Philippe Karan" userId="c2e8f618-9ffe-4e23-aa52-34539506ef1c" providerId="ADAL" clId="{976F7E1E-0B0F-4398-B630-619A654F61EA}" dt="2024-11-19T19:22:50.420" v="84" actId="2711"/>
          <ac:spMkLst>
            <pc:docMk/>
            <pc:sldMk cId="752332334" sldId="262"/>
            <ac:spMk id="68" creationId="{BA63B94C-A229-42FA-8D0E-995A9E96E73E}"/>
          </ac:spMkLst>
        </pc:spChg>
        <pc:grpChg chg="mod">
          <ac:chgData name="Philippe Karan" userId="c2e8f618-9ffe-4e23-aa52-34539506ef1c" providerId="ADAL" clId="{976F7E1E-0B0F-4398-B630-619A654F61EA}" dt="2024-11-19T19:22:50.420" v="84" actId="2711"/>
          <ac:grpSpMkLst>
            <pc:docMk/>
            <pc:sldMk cId="752332334" sldId="262"/>
            <ac:grpSpMk id="33" creationId="{C403D6C6-6005-4277-BD95-59622220D9C7}"/>
          </ac:grpSpMkLst>
        </pc:grpChg>
        <pc:grpChg chg="mod">
          <ac:chgData name="Philippe Karan" userId="c2e8f618-9ffe-4e23-aa52-34539506ef1c" providerId="ADAL" clId="{976F7E1E-0B0F-4398-B630-619A654F61EA}" dt="2024-11-19T19:22:50.420" v="84" actId="2711"/>
          <ac:grpSpMkLst>
            <pc:docMk/>
            <pc:sldMk cId="752332334" sldId="262"/>
            <ac:grpSpMk id="37" creationId="{4F8B14FF-6A36-46F4-8730-9F328382160C}"/>
          </ac:grpSpMkLst>
        </pc:grpChg>
        <pc:picChg chg="mod">
          <ac:chgData name="Philippe Karan" userId="c2e8f618-9ffe-4e23-aa52-34539506ef1c" providerId="ADAL" clId="{976F7E1E-0B0F-4398-B630-619A654F61EA}" dt="2024-11-19T19:22:50.420" v="84" actId="2711"/>
          <ac:picMkLst>
            <pc:docMk/>
            <pc:sldMk cId="752332334" sldId="262"/>
            <ac:picMk id="64" creationId="{FC2459A3-AAA5-49AB-BCA1-B59A91CF21E4}"/>
          </ac:picMkLst>
        </pc:picChg>
        <pc:cxnChg chg="mod">
          <ac:chgData name="Philippe Karan" userId="c2e8f618-9ffe-4e23-aa52-34539506ef1c" providerId="ADAL" clId="{976F7E1E-0B0F-4398-B630-619A654F61EA}" dt="2024-11-19T19:22:50.420" v="84" actId="2711"/>
          <ac:cxnSpMkLst>
            <pc:docMk/>
            <pc:sldMk cId="752332334" sldId="262"/>
            <ac:cxnSpMk id="3" creationId="{AB006068-0ED7-BBC6-114A-4186730D16F2}"/>
          </ac:cxnSpMkLst>
        </pc:cxnChg>
        <pc:cxnChg chg="mod">
          <ac:chgData name="Philippe Karan" userId="c2e8f618-9ffe-4e23-aa52-34539506ef1c" providerId="ADAL" clId="{976F7E1E-0B0F-4398-B630-619A654F61EA}" dt="2024-11-19T19:22:50.420" v="84" actId="2711"/>
          <ac:cxnSpMkLst>
            <pc:docMk/>
            <pc:sldMk cId="752332334" sldId="262"/>
            <ac:cxnSpMk id="20" creationId="{26F2664A-945F-438F-82A7-CA5650B0C4BD}"/>
          </ac:cxnSpMkLst>
        </pc:cxnChg>
        <pc:cxnChg chg="mod">
          <ac:chgData name="Philippe Karan" userId="c2e8f618-9ffe-4e23-aa52-34539506ef1c" providerId="ADAL" clId="{976F7E1E-0B0F-4398-B630-619A654F61EA}" dt="2024-11-19T19:22:50.420" v="84" actId="2711"/>
          <ac:cxnSpMkLst>
            <pc:docMk/>
            <pc:sldMk cId="752332334" sldId="262"/>
            <ac:cxnSpMk id="28" creationId="{D7780C5A-969A-4CAA-8310-98903939702C}"/>
          </ac:cxnSpMkLst>
        </pc:cxnChg>
        <pc:cxnChg chg="mod">
          <ac:chgData name="Philippe Karan" userId="c2e8f618-9ffe-4e23-aa52-34539506ef1c" providerId="ADAL" clId="{976F7E1E-0B0F-4398-B630-619A654F61EA}" dt="2024-11-19T19:22:50.420" v="84" actId="2711"/>
          <ac:cxnSpMkLst>
            <pc:docMk/>
            <pc:sldMk cId="752332334" sldId="262"/>
            <ac:cxnSpMk id="32" creationId="{24CF87D4-0B49-4976-928D-A0CB9A581F60}"/>
          </ac:cxnSpMkLst>
        </pc:cxnChg>
        <pc:cxnChg chg="mod">
          <ac:chgData name="Philippe Karan" userId="c2e8f618-9ffe-4e23-aa52-34539506ef1c" providerId="ADAL" clId="{976F7E1E-0B0F-4398-B630-619A654F61EA}" dt="2024-11-19T19:22:50.420" v="84" actId="2711"/>
          <ac:cxnSpMkLst>
            <pc:docMk/>
            <pc:sldMk cId="752332334" sldId="262"/>
            <ac:cxnSpMk id="34" creationId="{FEAD1B86-A2F5-43D1-A4AA-90D5435230BF}"/>
          </ac:cxnSpMkLst>
        </pc:cxnChg>
        <pc:cxnChg chg="mod">
          <ac:chgData name="Philippe Karan" userId="c2e8f618-9ffe-4e23-aa52-34539506ef1c" providerId="ADAL" clId="{976F7E1E-0B0F-4398-B630-619A654F61EA}" dt="2024-11-19T19:22:50.420" v="84" actId="2711"/>
          <ac:cxnSpMkLst>
            <pc:docMk/>
            <pc:sldMk cId="752332334" sldId="262"/>
            <ac:cxnSpMk id="36" creationId="{E2758A21-782B-4123-910E-CDD143C0A5CB}"/>
          </ac:cxnSpMkLst>
        </pc:cxnChg>
        <pc:cxnChg chg="mod">
          <ac:chgData name="Philippe Karan" userId="c2e8f618-9ffe-4e23-aa52-34539506ef1c" providerId="ADAL" clId="{976F7E1E-0B0F-4398-B630-619A654F61EA}" dt="2024-11-19T19:22:50.420" v="84" actId="2711"/>
          <ac:cxnSpMkLst>
            <pc:docMk/>
            <pc:sldMk cId="752332334" sldId="262"/>
            <ac:cxnSpMk id="40" creationId="{A4C761C6-6997-4450-905C-5FFC8B46F3DA}"/>
          </ac:cxnSpMkLst>
        </pc:cxnChg>
        <pc:cxnChg chg="del">
          <ac:chgData name="Philippe Karan" userId="c2e8f618-9ffe-4e23-aa52-34539506ef1c" providerId="ADAL" clId="{976F7E1E-0B0F-4398-B630-619A654F61EA}" dt="2024-11-19T19:19:51.105" v="68" actId="478"/>
          <ac:cxnSpMkLst>
            <pc:docMk/>
            <pc:sldMk cId="752332334" sldId="262"/>
            <ac:cxnSpMk id="45" creationId="{6AC286EE-6BEC-48CE-9F72-F3CDE0928BBE}"/>
          </ac:cxnSpMkLst>
        </pc:cxnChg>
        <pc:cxnChg chg="mod">
          <ac:chgData name="Philippe Karan" userId="c2e8f618-9ffe-4e23-aa52-34539506ef1c" providerId="ADAL" clId="{976F7E1E-0B0F-4398-B630-619A654F61EA}" dt="2024-11-19T19:22:50.420" v="84" actId="2711"/>
          <ac:cxnSpMkLst>
            <pc:docMk/>
            <pc:sldMk cId="752332334" sldId="262"/>
            <ac:cxnSpMk id="62" creationId="{20504F40-C4E7-45F1-BD52-CBD7C50E0B14}"/>
          </ac:cxnSpMkLst>
        </pc:cxnChg>
      </pc:sldChg>
      <pc:sldChg chg="modSp">
        <pc:chgData name="Philippe Karan" userId="c2e8f618-9ffe-4e23-aa52-34539506ef1c" providerId="ADAL" clId="{976F7E1E-0B0F-4398-B630-619A654F61EA}" dt="2024-11-19T19:23:05.535" v="85" actId="2711"/>
        <pc:sldMkLst>
          <pc:docMk/>
          <pc:sldMk cId="1661468411" sldId="263"/>
        </pc:sldMkLst>
        <pc:spChg chg="mod">
          <ac:chgData name="Philippe Karan" userId="c2e8f618-9ffe-4e23-aa52-34539506ef1c" providerId="ADAL" clId="{976F7E1E-0B0F-4398-B630-619A654F61EA}" dt="2024-11-19T19:23:05.535" v="85" actId="2711"/>
          <ac:spMkLst>
            <pc:docMk/>
            <pc:sldMk cId="1661468411" sldId="263"/>
            <ac:spMk id="2" creationId="{29316614-F511-4939-96ED-4967BCF2749E}"/>
          </ac:spMkLst>
        </pc:spChg>
        <pc:spChg chg="mod">
          <ac:chgData name="Philippe Karan" userId="c2e8f618-9ffe-4e23-aa52-34539506ef1c" providerId="ADAL" clId="{976F7E1E-0B0F-4398-B630-619A654F61EA}" dt="2024-11-19T19:23:05.535" v="85" actId="2711"/>
          <ac:spMkLst>
            <pc:docMk/>
            <pc:sldMk cId="1661468411" sldId="263"/>
            <ac:spMk id="4" creationId="{EDBBA621-9DE4-4E2D-9D3D-4688AC93F2D2}"/>
          </ac:spMkLst>
        </pc:spChg>
        <pc:spChg chg="mod">
          <ac:chgData name="Philippe Karan" userId="c2e8f618-9ffe-4e23-aa52-34539506ef1c" providerId="ADAL" clId="{976F7E1E-0B0F-4398-B630-619A654F61EA}" dt="2024-11-19T19:23:05.535" v="85" actId="2711"/>
          <ac:spMkLst>
            <pc:docMk/>
            <pc:sldMk cId="1661468411" sldId="263"/>
            <ac:spMk id="6" creationId="{0FF74082-FE36-4C61-87E5-BBA1B41A3557}"/>
          </ac:spMkLst>
        </pc:spChg>
        <pc:spChg chg="mod">
          <ac:chgData name="Philippe Karan" userId="c2e8f618-9ffe-4e23-aa52-34539506ef1c" providerId="ADAL" clId="{976F7E1E-0B0F-4398-B630-619A654F61EA}" dt="2024-11-19T19:23:05.535" v="85" actId="2711"/>
          <ac:spMkLst>
            <pc:docMk/>
            <pc:sldMk cId="1661468411" sldId="263"/>
            <ac:spMk id="7" creationId="{3CF61476-24A7-4D40-8C48-8A1C97F215B6}"/>
          </ac:spMkLst>
        </pc:spChg>
        <pc:spChg chg="mod">
          <ac:chgData name="Philippe Karan" userId="c2e8f618-9ffe-4e23-aa52-34539506ef1c" providerId="ADAL" clId="{976F7E1E-0B0F-4398-B630-619A654F61EA}" dt="2024-11-19T19:23:05.535" v="85" actId="2711"/>
          <ac:spMkLst>
            <pc:docMk/>
            <pc:sldMk cId="1661468411" sldId="263"/>
            <ac:spMk id="8" creationId="{D13A9791-50B9-4519-8560-915CBECA4B91}"/>
          </ac:spMkLst>
        </pc:spChg>
        <pc:spChg chg="mod">
          <ac:chgData name="Philippe Karan" userId="c2e8f618-9ffe-4e23-aa52-34539506ef1c" providerId="ADAL" clId="{976F7E1E-0B0F-4398-B630-619A654F61EA}" dt="2024-11-19T19:23:05.535" v="85" actId="2711"/>
          <ac:spMkLst>
            <pc:docMk/>
            <pc:sldMk cId="1661468411" sldId="263"/>
            <ac:spMk id="9" creationId="{98F04E95-9246-44DC-AE58-9FCCD801FB08}"/>
          </ac:spMkLst>
        </pc:spChg>
        <pc:spChg chg="mod">
          <ac:chgData name="Philippe Karan" userId="c2e8f618-9ffe-4e23-aa52-34539506ef1c" providerId="ADAL" clId="{976F7E1E-0B0F-4398-B630-619A654F61EA}" dt="2024-11-19T19:23:05.535" v="85" actId="2711"/>
          <ac:spMkLst>
            <pc:docMk/>
            <pc:sldMk cId="1661468411" sldId="263"/>
            <ac:spMk id="10" creationId="{49A9B4CB-35CD-4B58-A216-0C4F37C27614}"/>
          </ac:spMkLst>
        </pc:spChg>
        <pc:spChg chg="mod">
          <ac:chgData name="Philippe Karan" userId="c2e8f618-9ffe-4e23-aa52-34539506ef1c" providerId="ADAL" clId="{976F7E1E-0B0F-4398-B630-619A654F61EA}" dt="2024-11-19T19:23:05.535" v="85" actId="2711"/>
          <ac:spMkLst>
            <pc:docMk/>
            <pc:sldMk cId="1661468411" sldId="263"/>
            <ac:spMk id="48" creationId="{A271DA2D-2359-4214-B286-4698BF862B03}"/>
          </ac:spMkLst>
        </pc:spChg>
        <pc:spChg chg="mod">
          <ac:chgData name="Philippe Karan" userId="c2e8f618-9ffe-4e23-aa52-34539506ef1c" providerId="ADAL" clId="{976F7E1E-0B0F-4398-B630-619A654F61EA}" dt="2024-11-19T19:23:05.535" v="85" actId="2711"/>
          <ac:spMkLst>
            <pc:docMk/>
            <pc:sldMk cId="1661468411" sldId="263"/>
            <ac:spMk id="50" creationId="{6932223D-83F0-475C-A9AC-D0095A522E7B}"/>
          </ac:spMkLst>
        </pc:spChg>
        <pc:spChg chg="mod">
          <ac:chgData name="Philippe Karan" userId="c2e8f618-9ffe-4e23-aa52-34539506ef1c" providerId="ADAL" clId="{976F7E1E-0B0F-4398-B630-619A654F61EA}" dt="2024-11-19T19:23:05.535" v="85" actId="2711"/>
          <ac:spMkLst>
            <pc:docMk/>
            <pc:sldMk cId="1661468411" sldId="263"/>
            <ac:spMk id="51" creationId="{8A470CDE-305B-46E2-9365-7FB99118701B}"/>
          </ac:spMkLst>
        </pc:spChg>
        <pc:spChg chg="mod">
          <ac:chgData name="Philippe Karan" userId="c2e8f618-9ffe-4e23-aa52-34539506ef1c" providerId="ADAL" clId="{976F7E1E-0B0F-4398-B630-619A654F61EA}" dt="2024-11-19T19:23:05.535" v="85" actId="2711"/>
          <ac:spMkLst>
            <pc:docMk/>
            <pc:sldMk cId="1661468411" sldId="263"/>
            <ac:spMk id="52" creationId="{AFD0502B-6B14-436F-BEEE-DB2C0D257B7C}"/>
          </ac:spMkLst>
        </pc:spChg>
        <pc:spChg chg="mod">
          <ac:chgData name="Philippe Karan" userId="c2e8f618-9ffe-4e23-aa52-34539506ef1c" providerId="ADAL" clId="{976F7E1E-0B0F-4398-B630-619A654F61EA}" dt="2024-11-19T19:23:05.535" v="85" actId="2711"/>
          <ac:spMkLst>
            <pc:docMk/>
            <pc:sldMk cId="1661468411" sldId="263"/>
            <ac:spMk id="53" creationId="{7F5A7E12-A13A-4BE0-AF45-6F152209E6F6}"/>
          </ac:spMkLst>
        </pc:spChg>
        <pc:spChg chg="mod">
          <ac:chgData name="Philippe Karan" userId="c2e8f618-9ffe-4e23-aa52-34539506ef1c" providerId="ADAL" clId="{976F7E1E-0B0F-4398-B630-619A654F61EA}" dt="2024-11-19T19:23:05.535" v="85" actId="2711"/>
          <ac:spMkLst>
            <pc:docMk/>
            <pc:sldMk cId="1661468411" sldId="263"/>
            <ac:spMk id="60" creationId="{2AC4114C-E45C-42CA-9741-53888C7C53FF}"/>
          </ac:spMkLst>
        </pc:spChg>
        <pc:spChg chg="mod">
          <ac:chgData name="Philippe Karan" userId="c2e8f618-9ffe-4e23-aa52-34539506ef1c" providerId="ADAL" clId="{976F7E1E-0B0F-4398-B630-619A654F61EA}" dt="2024-11-19T19:23:05.535" v="85" actId="2711"/>
          <ac:spMkLst>
            <pc:docMk/>
            <pc:sldMk cId="1661468411" sldId="263"/>
            <ac:spMk id="61" creationId="{04B861F4-7AB6-4C8F-B320-488D8E27188E}"/>
          </ac:spMkLst>
        </pc:spChg>
        <pc:spChg chg="mod">
          <ac:chgData name="Philippe Karan" userId="c2e8f618-9ffe-4e23-aa52-34539506ef1c" providerId="ADAL" clId="{976F7E1E-0B0F-4398-B630-619A654F61EA}" dt="2024-11-19T19:23:05.535" v="85" actId="2711"/>
          <ac:spMkLst>
            <pc:docMk/>
            <pc:sldMk cId="1661468411" sldId="263"/>
            <ac:spMk id="62" creationId="{6D881D04-8F07-4E0C-9952-9736EA53DAC4}"/>
          </ac:spMkLst>
        </pc:spChg>
        <pc:spChg chg="mod">
          <ac:chgData name="Philippe Karan" userId="c2e8f618-9ffe-4e23-aa52-34539506ef1c" providerId="ADAL" clId="{976F7E1E-0B0F-4398-B630-619A654F61EA}" dt="2024-11-19T19:23:05.535" v="85" actId="2711"/>
          <ac:spMkLst>
            <pc:docMk/>
            <pc:sldMk cId="1661468411" sldId="263"/>
            <ac:spMk id="64" creationId="{25BE8DDF-CC01-43C5-A084-E70E9A5381BA}"/>
          </ac:spMkLst>
        </pc:spChg>
        <pc:spChg chg="mod">
          <ac:chgData name="Philippe Karan" userId="c2e8f618-9ffe-4e23-aa52-34539506ef1c" providerId="ADAL" clId="{976F7E1E-0B0F-4398-B630-619A654F61EA}" dt="2024-11-19T19:23:05.535" v="85" actId="2711"/>
          <ac:spMkLst>
            <pc:docMk/>
            <pc:sldMk cId="1661468411" sldId="263"/>
            <ac:spMk id="65" creationId="{40BB4268-5370-42ED-A3F5-2F2279E0CA6A}"/>
          </ac:spMkLst>
        </pc:spChg>
        <pc:spChg chg="mod">
          <ac:chgData name="Philippe Karan" userId="c2e8f618-9ffe-4e23-aa52-34539506ef1c" providerId="ADAL" clId="{976F7E1E-0B0F-4398-B630-619A654F61EA}" dt="2024-11-19T19:23:05.535" v="85" actId="2711"/>
          <ac:spMkLst>
            <pc:docMk/>
            <pc:sldMk cId="1661468411" sldId="263"/>
            <ac:spMk id="67" creationId="{0A4AE1C3-8B8E-4469-868C-540AA16FB1C3}"/>
          </ac:spMkLst>
        </pc:spChg>
        <pc:spChg chg="mod">
          <ac:chgData name="Philippe Karan" userId="c2e8f618-9ffe-4e23-aa52-34539506ef1c" providerId="ADAL" clId="{976F7E1E-0B0F-4398-B630-619A654F61EA}" dt="2024-11-19T19:23:05.535" v="85" actId="2711"/>
          <ac:spMkLst>
            <pc:docMk/>
            <pc:sldMk cId="1661468411" sldId="263"/>
            <ac:spMk id="68" creationId="{A5322832-36E1-4B93-9788-D74E76D46A26}"/>
          </ac:spMkLst>
        </pc:spChg>
        <pc:spChg chg="mod">
          <ac:chgData name="Philippe Karan" userId="c2e8f618-9ffe-4e23-aa52-34539506ef1c" providerId="ADAL" clId="{976F7E1E-0B0F-4398-B630-619A654F61EA}" dt="2024-11-19T19:23:05.535" v="85" actId="2711"/>
          <ac:spMkLst>
            <pc:docMk/>
            <pc:sldMk cId="1661468411" sldId="263"/>
            <ac:spMk id="71" creationId="{EA34BFA8-32F0-4C17-A9BF-F3DE1F73E879}"/>
          </ac:spMkLst>
        </pc:spChg>
        <pc:grpChg chg="mod">
          <ac:chgData name="Philippe Karan" userId="c2e8f618-9ffe-4e23-aa52-34539506ef1c" providerId="ADAL" clId="{976F7E1E-0B0F-4398-B630-619A654F61EA}" dt="2024-11-19T19:23:05.535" v="85" actId="2711"/>
          <ac:grpSpMkLst>
            <pc:docMk/>
            <pc:sldMk cId="1661468411" sldId="263"/>
            <ac:grpSpMk id="44" creationId="{2612BDA6-C80C-4F58-9E5E-472D3268105B}"/>
          </ac:grpSpMkLst>
        </pc:grpChg>
        <pc:picChg chg="mod">
          <ac:chgData name="Philippe Karan" userId="c2e8f618-9ffe-4e23-aa52-34539506ef1c" providerId="ADAL" clId="{976F7E1E-0B0F-4398-B630-619A654F61EA}" dt="2024-11-19T19:23:05.535" v="85" actId="2711"/>
          <ac:picMkLst>
            <pc:docMk/>
            <pc:sldMk cId="1661468411" sldId="263"/>
            <ac:picMk id="49" creationId="{1C958E8F-1EAE-4E5D-BD7F-9818E855603B}"/>
          </ac:picMkLst>
        </pc:picChg>
        <pc:cxnChg chg="mod">
          <ac:chgData name="Philippe Karan" userId="c2e8f618-9ffe-4e23-aa52-34539506ef1c" providerId="ADAL" clId="{976F7E1E-0B0F-4398-B630-619A654F61EA}" dt="2024-11-19T19:23:05.535" v="85" actId="2711"/>
          <ac:cxnSpMkLst>
            <pc:docMk/>
            <pc:sldMk cId="1661468411" sldId="263"/>
            <ac:cxnSpMk id="47" creationId="{F498A125-93FB-4D05-AB34-3E3E2CEE2229}"/>
          </ac:cxnSpMkLst>
        </pc:cxnChg>
        <pc:cxnChg chg="mod">
          <ac:chgData name="Philippe Karan" userId="c2e8f618-9ffe-4e23-aa52-34539506ef1c" providerId="ADAL" clId="{976F7E1E-0B0F-4398-B630-619A654F61EA}" dt="2024-11-19T19:23:05.535" v="85" actId="2711"/>
          <ac:cxnSpMkLst>
            <pc:docMk/>
            <pc:sldMk cId="1661468411" sldId="263"/>
            <ac:cxnSpMk id="54" creationId="{A42613E8-3353-4681-A3AE-5920F028EE7B}"/>
          </ac:cxnSpMkLst>
        </pc:cxnChg>
        <pc:cxnChg chg="mod">
          <ac:chgData name="Philippe Karan" userId="c2e8f618-9ffe-4e23-aa52-34539506ef1c" providerId="ADAL" clId="{976F7E1E-0B0F-4398-B630-619A654F61EA}" dt="2024-11-19T19:23:05.535" v="85" actId="2711"/>
          <ac:cxnSpMkLst>
            <pc:docMk/>
            <pc:sldMk cId="1661468411" sldId="263"/>
            <ac:cxnSpMk id="63" creationId="{35E5822C-6820-4E5F-BE9D-F4A332DE8489}"/>
          </ac:cxnSpMkLst>
        </pc:cxnChg>
        <pc:cxnChg chg="mod">
          <ac:chgData name="Philippe Karan" userId="c2e8f618-9ffe-4e23-aa52-34539506ef1c" providerId="ADAL" clId="{976F7E1E-0B0F-4398-B630-619A654F61EA}" dt="2024-11-19T19:23:05.535" v="85" actId="2711"/>
          <ac:cxnSpMkLst>
            <pc:docMk/>
            <pc:sldMk cId="1661468411" sldId="263"/>
            <ac:cxnSpMk id="69" creationId="{A04164E2-581E-4FD2-8332-4088760449D3}"/>
          </ac:cxnSpMkLst>
        </pc:cxnChg>
      </pc:sldChg>
      <pc:sldChg chg="modSp mod">
        <pc:chgData name="Philippe Karan" userId="c2e8f618-9ffe-4e23-aa52-34539506ef1c" providerId="ADAL" clId="{976F7E1E-0B0F-4398-B630-619A654F61EA}" dt="2024-11-19T19:22:41.069" v="83" actId="2711"/>
        <pc:sldMkLst>
          <pc:docMk/>
          <pc:sldMk cId="2502878060" sldId="264"/>
        </pc:sldMkLst>
        <pc:spChg chg="mod">
          <ac:chgData name="Philippe Karan" userId="c2e8f618-9ffe-4e23-aa52-34539506ef1c" providerId="ADAL" clId="{976F7E1E-0B0F-4398-B630-619A654F61EA}" dt="2024-11-19T19:22:41.069" v="83" actId="2711"/>
          <ac:spMkLst>
            <pc:docMk/>
            <pc:sldMk cId="2502878060" sldId="264"/>
            <ac:spMk id="2" creationId="{4F3DA924-DBC6-4741-924C-E9ED0416474F}"/>
          </ac:spMkLst>
        </pc:spChg>
        <pc:spChg chg="mod">
          <ac:chgData name="Philippe Karan" userId="c2e8f618-9ffe-4e23-aa52-34539506ef1c" providerId="ADAL" clId="{976F7E1E-0B0F-4398-B630-619A654F61EA}" dt="2024-11-19T19:22:41.069" v="83" actId="2711"/>
          <ac:spMkLst>
            <pc:docMk/>
            <pc:sldMk cId="2502878060" sldId="264"/>
            <ac:spMk id="4" creationId="{6A463D7F-8C01-4103-A8E3-9115E0D1C4C6}"/>
          </ac:spMkLst>
        </pc:spChg>
        <pc:spChg chg="mod">
          <ac:chgData name="Philippe Karan" userId="c2e8f618-9ffe-4e23-aa52-34539506ef1c" providerId="ADAL" clId="{976F7E1E-0B0F-4398-B630-619A654F61EA}" dt="2024-11-19T19:22:41.069" v="83" actId="2711"/>
          <ac:spMkLst>
            <pc:docMk/>
            <pc:sldMk cId="2502878060" sldId="264"/>
            <ac:spMk id="9" creationId="{C7858E5E-0CDD-4A60-AE19-D0DBF2BBE732}"/>
          </ac:spMkLst>
        </pc:spChg>
        <pc:spChg chg="mod">
          <ac:chgData name="Philippe Karan" userId="c2e8f618-9ffe-4e23-aa52-34539506ef1c" providerId="ADAL" clId="{976F7E1E-0B0F-4398-B630-619A654F61EA}" dt="2024-11-19T19:22:41.069" v="83" actId="2711"/>
          <ac:spMkLst>
            <pc:docMk/>
            <pc:sldMk cId="2502878060" sldId="264"/>
            <ac:spMk id="20" creationId="{9D0ED98E-2412-4115-B84F-EC272DC3008A}"/>
          </ac:spMkLst>
        </pc:spChg>
        <pc:spChg chg="mod">
          <ac:chgData name="Philippe Karan" userId="c2e8f618-9ffe-4e23-aa52-34539506ef1c" providerId="ADAL" clId="{976F7E1E-0B0F-4398-B630-619A654F61EA}" dt="2024-11-19T19:22:41.069" v="83" actId="2711"/>
          <ac:spMkLst>
            <pc:docMk/>
            <pc:sldMk cId="2502878060" sldId="264"/>
            <ac:spMk id="21" creationId="{FD1014F6-A642-4F4A-B368-7F473B6A7E6D}"/>
          </ac:spMkLst>
        </pc:spChg>
        <pc:spChg chg="mod">
          <ac:chgData name="Philippe Karan" userId="c2e8f618-9ffe-4e23-aa52-34539506ef1c" providerId="ADAL" clId="{976F7E1E-0B0F-4398-B630-619A654F61EA}" dt="2024-11-19T19:22:41.069" v="83" actId="2711"/>
          <ac:spMkLst>
            <pc:docMk/>
            <pc:sldMk cId="2502878060" sldId="264"/>
            <ac:spMk id="22" creationId="{CBFE2B0D-1E54-42F4-BC68-4405B9494E08}"/>
          </ac:spMkLst>
        </pc:spChg>
        <pc:spChg chg="mod">
          <ac:chgData name="Philippe Karan" userId="c2e8f618-9ffe-4e23-aa52-34539506ef1c" providerId="ADAL" clId="{976F7E1E-0B0F-4398-B630-619A654F61EA}" dt="2024-11-19T19:22:41.069" v="83" actId="2711"/>
          <ac:spMkLst>
            <pc:docMk/>
            <pc:sldMk cId="2502878060" sldId="264"/>
            <ac:spMk id="23" creationId="{2249CA3F-E450-45EC-9A08-29C8212DA2EF}"/>
          </ac:spMkLst>
        </pc:spChg>
        <pc:spChg chg="mod">
          <ac:chgData name="Philippe Karan" userId="c2e8f618-9ffe-4e23-aa52-34539506ef1c" providerId="ADAL" clId="{976F7E1E-0B0F-4398-B630-619A654F61EA}" dt="2024-11-19T19:22:41.069" v="83" actId="2711"/>
          <ac:spMkLst>
            <pc:docMk/>
            <pc:sldMk cId="2502878060" sldId="264"/>
            <ac:spMk id="35" creationId="{4D803C57-CE14-495A-B217-E475D426DC3B}"/>
          </ac:spMkLst>
        </pc:spChg>
        <pc:spChg chg="mod">
          <ac:chgData name="Philippe Karan" userId="c2e8f618-9ffe-4e23-aa52-34539506ef1c" providerId="ADAL" clId="{976F7E1E-0B0F-4398-B630-619A654F61EA}" dt="2024-11-19T19:22:41.069" v="83" actId="2711"/>
          <ac:spMkLst>
            <pc:docMk/>
            <pc:sldMk cId="2502878060" sldId="264"/>
            <ac:spMk id="36" creationId="{0D4EA8DB-5238-400A-9413-2FCD5CAAC35D}"/>
          </ac:spMkLst>
        </pc:spChg>
        <pc:spChg chg="mod">
          <ac:chgData name="Philippe Karan" userId="c2e8f618-9ffe-4e23-aa52-34539506ef1c" providerId="ADAL" clId="{976F7E1E-0B0F-4398-B630-619A654F61EA}" dt="2024-11-19T19:22:41.069" v="83" actId="2711"/>
          <ac:spMkLst>
            <pc:docMk/>
            <pc:sldMk cId="2502878060" sldId="264"/>
            <ac:spMk id="38" creationId="{F1033EFC-2BCE-4011-9D85-66FF6B60391A}"/>
          </ac:spMkLst>
        </pc:spChg>
        <pc:spChg chg="mod">
          <ac:chgData name="Philippe Karan" userId="c2e8f618-9ffe-4e23-aa52-34539506ef1c" providerId="ADAL" clId="{976F7E1E-0B0F-4398-B630-619A654F61EA}" dt="2024-11-19T19:22:41.069" v="83" actId="2711"/>
          <ac:spMkLst>
            <pc:docMk/>
            <pc:sldMk cId="2502878060" sldId="264"/>
            <ac:spMk id="39" creationId="{5F762502-BF32-4EBD-A5BB-6B44F12D8757}"/>
          </ac:spMkLst>
        </pc:spChg>
        <pc:spChg chg="mod">
          <ac:chgData name="Philippe Karan" userId="c2e8f618-9ffe-4e23-aa52-34539506ef1c" providerId="ADAL" clId="{976F7E1E-0B0F-4398-B630-619A654F61EA}" dt="2024-11-19T19:22:41.069" v="83" actId="2711"/>
          <ac:spMkLst>
            <pc:docMk/>
            <pc:sldMk cId="2502878060" sldId="264"/>
            <ac:spMk id="40" creationId="{F99DBB80-FE5B-4E15-BC11-1296CD641C45}"/>
          </ac:spMkLst>
        </pc:spChg>
        <pc:spChg chg="mod">
          <ac:chgData name="Philippe Karan" userId="c2e8f618-9ffe-4e23-aa52-34539506ef1c" providerId="ADAL" clId="{976F7E1E-0B0F-4398-B630-619A654F61EA}" dt="2024-11-19T19:22:41.069" v="83" actId="2711"/>
          <ac:spMkLst>
            <pc:docMk/>
            <pc:sldMk cId="2502878060" sldId="264"/>
            <ac:spMk id="42" creationId="{ECCAA0AF-3A85-4289-86FE-F32B0EF2E609}"/>
          </ac:spMkLst>
        </pc:spChg>
        <pc:spChg chg="mod">
          <ac:chgData name="Philippe Karan" userId="c2e8f618-9ffe-4e23-aa52-34539506ef1c" providerId="ADAL" clId="{976F7E1E-0B0F-4398-B630-619A654F61EA}" dt="2024-11-19T19:22:41.069" v="83" actId="2711"/>
          <ac:spMkLst>
            <pc:docMk/>
            <pc:sldMk cId="2502878060" sldId="264"/>
            <ac:spMk id="43" creationId="{7D531038-9B10-4E1E-886A-ED43DDBED26C}"/>
          </ac:spMkLst>
        </pc:spChg>
        <pc:spChg chg="mod">
          <ac:chgData name="Philippe Karan" userId="c2e8f618-9ffe-4e23-aa52-34539506ef1c" providerId="ADAL" clId="{976F7E1E-0B0F-4398-B630-619A654F61EA}" dt="2024-11-19T19:22:41.069" v="83" actId="2711"/>
          <ac:spMkLst>
            <pc:docMk/>
            <pc:sldMk cId="2502878060" sldId="264"/>
            <ac:spMk id="56" creationId="{79D575D8-66C5-41BD-BA92-4248C47FCD1F}"/>
          </ac:spMkLst>
        </pc:spChg>
        <pc:spChg chg="mod">
          <ac:chgData name="Philippe Karan" userId="c2e8f618-9ffe-4e23-aa52-34539506ef1c" providerId="ADAL" clId="{976F7E1E-0B0F-4398-B630-619A654F61EA}" dt="2024-11-19T19:22:41.069" v="83" actId="2711"/>
          <ac:spMkLst>
            <pc:docMk/>
            <pc:sldMk cId="2502878060" sldId="264"/>
            <ac:spMk id="57" creationId="{DE67A4F1-5128-43A7-A0A1-87A65B85E5E0}"/>
          </ac:spMkLst>
        </pc:spChg>
        <pc:spChg chg="mod">
          <ac:chgData name="Philippe Karan" userId="c2e8f618-9ffe-4e23-aa52-34539506ef1c" providerId="ADAL" clId="{976F7E1E-0B0F-4398-B630-619A654F61EA}" dt="2024-11-19T19:22:41.069" v="83" actId="2711"/>
          <ac:spMkLst>
            <pc:docMk/>
            <pc:sldMk cId="2502878060" sldId="264"/>
            <ac:spMk id="58" creationId="{0FBDE7A2-B41B-4B5F-B16F-6F2C51DFA9A5}"/>
          </ac:spMkLst>
        </pc:spChg>
      </pc:sldChg>
      <pc:sldChg chg="modSp mod">
        <pc:chgData name="Philippe Karan" userId="c2e8f618-9ffe-4e23-aa52-34539506ef1c" providerId="ADAL" clId="{976F7E1E-0B0F-4398-B630-619A654F61EA}" dt="2024-11-19T19:24:01.839" v="97" actId="1036"/>
        <pc:sldMkLst>
          <pc:docMk/>
          <pc:sldMk cId="934862519" sldId="265"/>
        </pc:sldMkLst>
        <pc:spChg chg="mod">
          <ac:chgData name="Philippe Karan" userId="c2e8f618-9ffe-4e23-aa52-34539506ef1c" providerId="ADAL" clId="{976F7E1E-0B0F-4398-B630-619A654F61EA}" dt="2024-11-19T19:23:42.654" v="88" actId="2711"/>
          <ac:spMkLst>
            <pc:docMk/>
            <pc:sldMk cId="934862519" sldId="265"/>
            <ac:spMk id="2" creationId="{29316614-F511-4939-96ED-4967BCF2749E}"/>
          </ac:spMkLst>
        </pc:spChg>
        <pc:spChg chg="mod">
          <ac:chgData name="Philippe Karan" userId="c2e8f618-9ffe-4e23-aa52-34539506ef1c" providerId="ADAL" clId="{976F7E1E-0B0F-4398-B630-619A654F61EA}" dt="2024-11-19T19:23:42.654" v="88" actId="2711"/>
          <ac:spMkLst>
            <pc:docMk/>
            <pc:sldMk cId="934862519" sldId="265"/>
            <ac:spMk id="4" creationId="{EDBBA621-9DE4-4E2D-9D3D-4688AC93F2D2}"/>
          </ac:spMkLst>
        </pc:spChg>
        <pc:spChg chg="mod">
          <ac:chgData name="Philippe Karan" userId="c2e8f618-9ffe-4e23-aa52-34539506ef1c" providerId="ADAL" clId="{976F7E1E-0B0F-4398-B630-619A654F61EA}" dt="2024-11-19T19:23:42.654" v="88" actId="2711"/>
          <ac:spMkLst>
            <pc:docMk/>
            <pc:sldMk cId="934862519" sldId="265"/>
            <ac:spMk id="9" creationId="{06EB6BD4-7E79-4368-92BD-D86F7C71CE3A}"/>
          </ac:spMkLst>
        </pc:spChg>
        <pc:spChg chg="mod">
          <ac:chgData name="Philippe Karan" userId="c2e8f618-9ffe-4e23-aa52-34539506ef1c" providerId="ADAL" clId="{976F7E1E-0B0F-4398-B630-619A654F61EA}" dt="2024-11-19T19:23:42.654" v="88" actId="2711"/>
          <ac:spMkLst>
            <pc:docMk/>
            <pc:sldMk cId="934862519" sldId="265"/>
            <ac:spMk id="27" creationId="{FD390CF4-FB88-C6A2-EFAF-D684CB732D08}"/>
          </ac:spMkLst>
        </pc:spChg>
        <pc:spChg chg="mod">
          <ac:chgData name="Philippe Karan" userId="c2e8f618-9ffe-4e23-aa52-34539506ef1c" providerId="ADAL" clId="{976F7E1E-0B0F-4398-B630-619A654F61EA}" dt="2024-11-19T19:24:01.839" v="97" actId="1036"/>
          <ac:spMkLst>
            <pc:docMk/>
            <pc:sldMk cId="934862519" sldId="265"/>
            <ac:spMk id="30" creationId="{94F4EC35-82C4-4A3D-2F8D-9B84622B24FE}"/>
          </ac:spMkLst>
        </pc:spChg>
        <pc:spChg chg="mod">
          <ac:chgData name="Philippe Karan" userId="c2e8f618-9ffe-4e23-aa52-34539506ef1c" providerId="ADAL" clId="{976F7E1E-0B0F-4398-B630-619A654F61EA}" dt="2024-11-19T19:23:59.175" v="94" actId="1035"/>
          <ac:spMkLst>
            <pc:docMk/>
            <pc:sldMk cId="934862519" sldId="265"/>
            <ac:spMk id="31" creationId="{26E55677-6119-4A90-F4EE-F675669719AB}"/>
          </ac:spMkLst>
        </pc:spChg>
        <pc:spChg chg="mod">
          <ac:chgData name="Philippe Karan" userId="c2e8f618-9ffe-4e23-aa52-34539506ef1c" providerId="ADAL" clId="{976F7E1E-0B0F-4398-B630-619A654F61EA}" dt="2024-11-19T19:23:42.654" v="88" actId="2711"/>
          <ac:spMkLst>
            <pc:docMk/>
            <pc:sldMk cId="934862519" sldId="265"/>
            <ac:spMk id="32" creationId="{23815098-77DA-F4B2-5816-B59597A60A5E}"/>
          </ac:spMkLst>
        </pc:spChg>
        <pc:spChg chg="mod">
          <ac:chgData name="Philippe Karan" userId="c2e8f618-9ffe-4e23-aa52-34539506ef1c" providerId="ADAL" clId="{976F7E1E-0B0F-4398-B630-619A654F61EA}" dt="2024-11-19T19:23:42.654" v="88" actId="2711"/>
          <ac:spMkLst>
            <pc:docMk/>
            <pc:sldMk cId="934862519" sldId="265"/>
            <ac:spMk id="94" creationId="{5D71D274-E02A-4F3B-8FC7-CF838686B1DB}"/>
          </ac:spMkLst>
        </pc:spChg>
        <pc:spChg chg="mod">
          <ac:chgData name="Philippe Karan" userId="c2e8f618-9ffe-4e23-aa52-34539506ef1c" providerId="ADAL" clId="{976F7E1E-0B0F-4398-B630-619A654F61EA}" dt="2024-11-19T19:23:42.654" v="88" actId="2711"/>
          <ac:spMkLst>
            <pc:docMk/>
            <pc:sldMk cId="934862519" sldId="265"/>
            <ac:spMk id="95" creationId="{E38D6A4F-4751-4A5D-88FB-AA4D206A77F8}"/>
          </ac:spMkLst>
        </pc:spChg>
        <pc:spChg chg="mod">
          <ac:chgData name="Philippe Karan" userId="c2e8f618-9ffe-4e23-aa52-34539506ef1c" providerId="ADAL" clId="{976F7E1E-0B0F-4398-B630-619A654F61EA}" dt="2024-11-19T19:23:42.654" v="88" actId="2711"/>
          <ac:spMkLst>
            <pc:docMk/>
            <pc:sldMk cId="934862519" sldId="265"/>
            <ac:spMk id="96" creationId="{E5CFCB1B-5852-4E34-9777-CDCAB01908EE}"/>
          </ac:spMkLst>
        </pc:spChg>
        <pc:spChg chg="mod">
          <ac:chgData name="Philippe Karan" userId="c2e8f618-9ffe-4e23-aa52-34539506ef1c" providerId="ADAL" clId="{976F7E1E-0B0F-4398-B630-619A654F61EA}" dt="2024-11-19T19:23:42.654" v="88" actId="2711"/>
          <ac:spMkLst>
            <pc:docMk/>
            <pc:sldMk cId="934862519" sldId="265"/>
            <ac:spMk id="97" creationId="{E80F2F67-2A9B-42D8-9C89-E91C4ABD4775}"/>
          </ac:spMkLst>
        </pc:spChg>
        <pc:spChg chg="mod">
          <ac:chgData name="Philippe Karan" userId="c2e8f618-9ffe-4e23-aa52-34539506ef1c" providerId="ADAL" clId="{976F7E1E-0B0F-4398-B630-619A654F61EA}" dt="2024-11-19T19:23:42.654" v="88" actId="2711"/>
          <ac:spMkLst>
            <pc:docMk/>
            <pc:sldMk cId="934862519" sldId="265"/>
            <ac:spMk id="98" creationId="{961F1DFA-B5EC-43A6-BE03-E9B9DE244BC5}"/>
          </ac:spMkLst>
        </pc:spChg>
        <pc:spChg chg="mod">
          <ac:chgData name="Philippe Karan" userId="c2e8f618-9ffe-4e23-aa52-34539506ef1c" providerId="ADAL" clId="{976F7E1E-0B0F-4398-B630-619A654F61EA}" dt="2024-11-19T19:23:42.654" v="88" actId="2711"/>
          <ac:spMkLst>
            <pc:docMk/>
            <pc:sldMk cId="934862519" sldId="265"/>
            <ac:spMk id="137" creationId="{C989D199-1A9B-4301-2C92-62ECE8A176F8}"/>
          </ac:spMkLst>
        </pc:spChg>
        <pc:spChg chg="mod">
          <ac:chgData name="Philippe Karan" userId="c2e8f618-9ffe-4e23-aa52-34539506ef1c" providerId="ADAL" clId="{976F7E1E-0B0F-4398-B630-619A654F61EA}" dt="2024-11-19T19:23:42.654" v="88" actId="2711"/>
          <ac:spMkLst>
            <pc:docMk/>
            <pc:sldMk cId="934862519" sldId="265"/>
            <ac:spMk id="138" creationId="{1EA69BF8-7BAC-19AE-44C6-F8F09D8EFF0E}"/>
          </ac:spMkLst>
        </pc:spChg>
        <pc:spChg chg="mod">
          <ac:chgData name="Philippe Karan" userId="c2e8f618-9ffe-4e23-aa52-34539506ef1c" providerId="ADAL" clId="{976F7E1E-0B0F-4398-B630-619A654F61EA}" dt="2024-11-19T19:23:42.654" v="88" actId="2711"/>
          <ac:spMkLst>
            <pc:docMk/>
            <pc:sldMk cId="934862519" sldId="265"/>
            <ac:spMk id="156" creationId="{CF6608AF-DF52-3E17-50FD-DDCE4F95293C}"/>
          </ac:spMkLst>
        </pc:spChg>
        <pc:spChg chg="mod">
          <ac:chgData name="Philippe Karan" userId="c2e8f618-9ffe-4e23-aa52-34539506ef1c" providerId="ADAL" clId="{976F7E1E-0B0F-4398-B630-619A654F61EA}" dt="2024-11-19T19:23:42.654" v="88" actId="2711"/>
          <ac:spMkLst>
            <pc:docMk/>
            <pc:sldMk cId="934862519" sldId="265"/>
            <ac:spMk id="158" creationId="{30D4FCF9-F907-D191-024A-49948A171CC4}"/>
          </ac:spMkLst>
        </pc:spChg>
        <pc:spChg chg="mod">
          <ac:chgData name="Philippe Karan" userId="c2e8f618-9ffe-4e23-aa52-34539506ef1c" providerId="ADAL" clId="{976F7E1E-0B0F-4398-B630-619A654F61EA}" dt="2024-11-19T19:23:42.654" v="88" actId="2711"/>
          <ac:spMkLst>
            <pc:docMk/>
            <pc:sldMk cId="934862519" sldId="265"/>
            <ac:spMk id="160" creationId="{5BEB4C1C-90AE-2EB7-A3E8-43100D3C417E}"/>
          </ac:spMkLst>
        </pc:spChg>
        <pc:spChg chg="mod">
          <ac:chgData name="Philippe Karan" userId="c2e8f618-9ffe-4e23-aa52-34539506ef1c" providerId="ADAL" clId="{976F7E1E-0B0F-4398-B630-619A654F61EA}" dt="2024-11-19T19:23:42.654" v="88" actId="2711"/>
          <ac:spMkLst>
            <pc:docMk/>
            <pc:sldMk cId="934862519" sldId="265"/>
            <ac:spMk id="161" creationId="{7F480608-8321-9A3E-6FAB-56E8FDBBA771}"/>
          </ac:spMkLst>
        </pc:spChg>
        <pc:spChg chg="mod">
          <ac:chgData name="Philippe Karan" userId="c2e8f618-9ffe-4e23-aa52-34539506ef1c" providerId="ADAL" clId="{976F7E1E-0B0F-4398-B630-619A654F61EA}" dt="2024-11-19T19:23:42.654" v="88" actId="2711"/>
          <ac:spMkLst>
            <pc:docMk/>
            <pc:sldMk cId="934862519" sldId="265"/>
            <ac:spMk id="162" creationId="{18086E8F-0AC7-D4BF-9DB3-9A8B0A3185AF}"/>
          </ac:spMkLst>
        </pc:spChg>
        <pc:spChg chg="mod">
          <ac:chgData name="Philippe Karan" userId="c2e8f618-9ffe-4e23-aa52-34539506ef1c" providerId="ADAL" clId="{976F7E1E-0B0F-4398-B630-619A654F61EA}" dt="2024-11-19T19:23:42.654" v="88" actId="2711"/>
          <ac:spMkLst>
            <pc:docMk/>
            <pc:sldMk cId="934862519" sldId="265"/>
            <ac:spMk id="195" creationId="{9D58AC46-FB6F-4F8D-BCF1-FEF11D3426E2}"/>
          </ac:spMkLst>
        </pc:spChg>
        <pc:spChg chg="mod">
          <ac:chgData name="Philippe Karan" userId="c2e8f618-9ffe-4e23-aa52-34539506ef1c" providerId="ADAL" clId="{976F7E1E-0B0F-4398-B630-619A654F61EA}" dt="2024-11-19T19:23:42.654" v="88" actId="2711"/>
          <ac:spMkLst>
            <pc:docMk/>
            <pc:sldMk cId="934862519" sldId="265"/>
            <ac:spMk id="196" creationId="{49FE3072-0B76-26CA-BC3A-A5A84B56296C}"/>
          </ac:spMkLst>
        </pc:spChg>
        <pc:spChg chg="mod">
          <ac:chgData name="Philippe Karan" userId="c2e8f618-9ffe-4e23-aa52-34539506ef1c" providerId="ADAL" clId="{976F7E1E-0B0F-4398-B630-619A654F61EA}" dt="2024-11-19T19:23:42.654" v="88" actId="2711"/>
          <ac:spMkLst>
            <pc:docMk/>
            <pc:sldMk cId="934862519" sldId="265"/>
            <ac:spMk id="203" creationId="{EBF23422-8849-C033-57AA-D6771E839184}"/>
          </ac:spMkLst>
        </pc:spChg>
        <pc:spChg chg="mod">
          <ac:chgData name="Philippe Karan" userId="c2e8f618-9ffe-4e23-aa52-34539506ef1c" providerId="ADAL" clId="{976F7E1E-0B0F-4398-B630-619A654F61EA}" dt="2024-11-19T19:23:42.654" v="88" actId="2711"/>
          <ac:spMkLst>
            <pc:docMk/>
            <pc:sldMk cId="934862519" sldId="265"/>
            <ac:spMk id="204" creationId="{43AF88DD-04E8-F0A9-8F0D-3D5C57A3D156}"/>
          </ac:spMkLst>
        </pc:spChg>
        <pc:cxnChg chg="mod">
          <ac:chgData name="Philippe Karan" userId="c2e8f618-9ffe-4e23-aa52-34539506ef1c" providerId="ADAL" clId="{976F7E1E-0B0F-4398-B630-619A654F61EA}" dt="2024-11-19T19:23:42.654" v="88" actId="2711"/>
          <ac:cxnSpMkLst>
            <pc:docMk/>
            <pc:sldMk cId="934862519" sldId="265"/>
            <ac:cxnSpMk id="5" creationId="{746395EC-611A-F6B2-B823-C9952F0A9141}"/>
          </ac:cxnSpMkLst>
        </pc:cxnChg>
        <pc:cxnChg chg="mod">
          <ac:chgData name="Philippe Karan" userId="c2e8f618-9ffe-4e23-aa52-34539506ef1c" providerId="ADAL" clId="{976F7E1E-0B0F-4398-B630-619A654F61EA}" dt="2024-11-19T19:23:42.654" v="88" actId="2711"/>
          <ac:cxnSpMkLst>
            <pc:docMk/>
            <pc:sldMk cId="934862519" sldId="265"/>
            <ac:cxnSpMk id="6" creationId="{787E3B77-D37C-76EE-AD65-7452EAB26811}"/>
          </ac:cxnSpMkLst>
        </pc:cxnChg>
        <pc:cxnChg chg="mod">
          <ac:chgData name="Philippe Karan" userId="c2e8f618-9ffe-4e23-aa52-34539506ef1c" providerId="ADAL" clId="{976F7E1E-0B0F-4398-B630-619A654F61EA}" dt="2024-11-19T19:23:42.654" v="88" actId="2711"/>
          <ac:cxnSpMkLst>
            <pc:docMk/>
            <pc:sldMk cId="934862519" sldId="265"/>
            <ac:cxnSpMk id="7" creationId="{B1E2EE04-A4B1-8505-FFC2-9EF220604C81}"/>
          </ac:cxnSpMkLst>
        </pc:cxnChg>
        <pc:cxnChg chg="mod">
          <ac:chgData name="Philippe Karan" userId="c2e8f618-9ffe-4e23-aa52-34539506ef1c" providerId="ADAL" clId="{976F7E1E-0B0F-4398-B630-619A654F61EA}" dt="2024-11-19T19:23:42.654" v="88" actId="2711"/>
          <ac:cxnSpMkLst>
            <pc:docMk/>
            <pc:sldMk cId="934862519" sldId="265"/>
            <ac:cxnSpMk id="8" creationId="{EBC4A712-802B-7F9C-13DE-AB48662543AA}"/>
          </ac:cxnSpMkLst>
        </pc:cxnChg>
        <pc:cxnChg chg="mod">
          <ac:chgData name="Philippe Karan" userId="c2e8f618-9ffe-4e23-aa52-34539506ef1c" providerId="ADAL" clId="{976F7E1E-0B0F-4398-B630-619A654F61EA}" dt="2024-11-19T19:23:42.654" v="88" actId="2711"/>
          <ac:cxnSpMkLst>
            <pc:docMk/>
            <pc:sldMk cId="934862519" sldId="265"/>
            <ac:cxnSpMk id="11" creationId="{62F2383B-A34A-B48D-0CA4-EEAE4101D607}"/>
          </ac:cxnSpMkLst>
        </pc:cxnChg>
        <pc:cxnChg chg="mod">
          <ac:chgData name="Philippe Karan" userId="c2e8f618-9ffe-4e23-aa52-34539506ef1c" providerId="ADAL" clId="{976F7E1E-0B0F-4398-B630-619A654F61EA}" dt="2024-11-19T19:23:42.654" v="88" actId="2711"/>
          <ac:cxnSpMkLst>
            <pc:docMk/>
            <pc:sldMk cId="934862519" sldId="265"/>
            <ac:cxnSpMk id="12" creationId="{4F7A7A50-CCD6-76BE-A090-0D698D81558C}"/>
          </ac:cxnSpMkLst>
        </pc:cxnChg>
        <pc:cxnChg chg="mod">
          <ac:chgData name="Philippe Karan" userId="c2e8f618-9ffe-4e23-aa52-34539506ef1c" providerId="ADAL" clId="{976F7E1E-0B0F-4398-B630-619A654F61EA}" dt="2024-11-19T19:23:42.654" v="88" actId="2711"/>
          <ac:cxnSpMkLst>
            <pc:docMk/>
            <pc:sldMk cId="934862519" sldId="265"/>
            <ac:cxnSpMk id="13" creationId="{334B4108-0DEC-6E10-4F10-7B49AD26AE02}"/>
          </ac:cxnSpMkLst>
        </pc:cxnChg>
        <pc:cxnChg chg="mod">
          <ac:chgData name="Philippe Karan" userId="c2e8f618-9ffe-4e23-aa52-34539506ef1c" providerId="ADAL" clId="{976F7E1E-0B0F-4398-B630-619A654F61EA}" dt="2024-11-19T19:23:42.654" v="88" actId="2711"/>
          <ac:cxnSpMkLst>
            <pc:docMk/>
            <pc:sldMk cId="934862519" sldId="265"/>
            <ac:cxnSpMk id="14" creationId="{3834EEBA-E345-C44E-29C2-4D4CA26D654E}"/>
          </ac:cxnSpMkLst>
        </pc:cxnChg>
        <pc:cxnChg chg="mod">
          <ac:chgData name="Philippe Karan" userId="c2e8f618-9ffe-4e23-aa52-34539506ef1c" providerId="ADAL" clId="{976F7E1E-0B0F-4398-B630-619A654F61EA}" dt="2024-11-19T19:23:42.654" v="88" actId="2711"/>
          <ac:cxnSpMkLst>
            <pc:docMk/>
            <pc:sldMk cId="934862519" sldId="265"/>
            <ac:cxnSpMk id="15" creationId="{CF2201DF-D2EF-3FE7-8038-5B0F03708029}"/>
          </ac:cxnSpMkLst>
        </pc:cxnChg>
        <pc:cxnChg chg="mod">
          <ac:chgData name="Philippe Karan" userId="c2e8f618-9ffe-4e23-aa52-34539506ef1c" providerId="ADAL" clId="{976F7E1E-0B0F-4398-B630-619A654F61EA}" dt="2024-11-19T19:23:42.654" v="88" actId="2711"/>
          <ac:cxnSpMkLst>
            <pc:docMk/>
            <pc:sldMk cId="934862519" sldId="265"/>
            <ac:cxnSpMk id="20" creationId="{3453808F-1107-F246-B48D-3E08778BE18B}"/>
          </ac:cxnSpMkLst>
        </pc:cxnChg>
        <pc:cxnChg chg="mod">
          <ac:chgData name="Philippe Karan" userId="c2e8f618-9ffe-4e23-aa52-34539506ef1c" providerId="ADAL" clId="{976F7E1E-0B0F-4398-B630-619A654F61EA}" dt="2024-11-19T19:23:42.654" v="88" actId="2711"/>
          <ac:cxnSpMkLst>
            <pc:docMk/>
            <pc:sldMk cId="934862519" sldId="265"/>
            <ac:cxnSpMk id="22" creationId="{BD8A0DF2-A1A1-C1BD-6D2F-F681D0832749}"/>
          </ac:cxnSpMkLst>
        </pc:cxnChg>
        <pc:cxnChg chg="mod">
          <ac:chgData name="Philippe Karan" userId="c2e8f618-9ffe-4e23-aa52-34539506ef1c" providerId="ADAL" clId="{976F7E1E-0B0F-4398-B630-619A654F61EA}" dt="2024-11-19T19:23:42.654" v="88" actId="2711"/>
          <ac:cxnSpMkLst>
            <pc:docMk/>
            <pc:sldMk cId="934862519" sldId="265"/>
            <ac:cxnSpMk id="23" creationId="{7BAD37DD-387B-1242-5DE1-55A7F62A326A}"/>
          </ac:cxnSpMkLst>
        </pc:cxnChg>
        <pc:cxnChg chg="mod">
          <ac:chgData name="Philippe Karan" userId="c2e8f618-9ffe-4e23-aa52-34539506ef1c" providerId="ADAL" clId="{976F7E1E-0B0F-4398-B630-619A654F61EA}" dt="2024-11-19T19:23:42.654" v="88" actId="2711"/>
          <ac:cxnSpMkLst>
            <pc:docMk/>
            <pc:sldMk cId="934862519" sldId="265"/>
            <ac:cxnSpMk id="24" creationId="{050B4015-24F0-3A16-60CB-A554FC09642C}"/>
          </ac:cxnSpMkLst>
        </pc:cxnChg>
        <pc:cxnChg chg="mod">
          <ac:chgData name="Philippe Karan" userId="c2e8f618-9ffe-4e23-aa52-34539506ef1c" providerId="ADAL" clId="{976F7E1E-0B0F-4398-B630-619A654F61EA}" dt="2024-11-19T19:23:42.654" v="88" actId="2711"/>
          <ac:cxnSpMkLst>
            <pc:docMk/>
            <pc:sldMk cId="934862519" sldId="265"/>
            <ac:cxnSpMk id="25" creationId="{95892B3A-4720-7661-4030-102F1D08AB8D}"/>
          </ac:cxnSpMkLst>
        </pc:cxnChg>
        <pc:cxnChg chg="mod">
          <ac:chgData name="Philippe Karan" userId="c2e8f618-9ffe-4e23-aa52-34539506ef1c" providerId="ADAL" clId="{976F7E1E-0B0F-4398-B630-619A654F61EA}" dt="2024-11-19T19:23:42.654" v="88" actId="2711"/>
          <ac:cxnSpMkLst>
            <pc:docMk/>
            <pc:sldMk cId="934862519" sldId="265"/>
            <ac:cxnSpMk id="26" creationId="{94236A1F-F52E-FA7A-732B-45450C1A89ED}"/>
          </ac:cxnSpMkLst>
        </pc:cxnChg>
        <pc:cxnChg chg="mod">
          <ac:chgData name="Philippe Karan" userId="c2e8f618-9ffe-4e23-aa52-34539506ef1c" providerId="ADAL" clId="{976F7E1E-0B0F-4398-B630-619A654F61EA}" dt="2024-11-19T19:23:42.654" v="88" actId="2711"/>
          <ac:cxnSpMkLst>
            <pc:docMk/>
            <pc:sldMk cId="934862519" sldId="265"/>
            <ac:cxnSpMk id="28" creationId="{09162B05-425F-F818-9796-9AF6BDFEA934}"/>
          </ac:cxnSpMkLst>
        </pc:cxnChg>
        <pc:cxnChg chg="mod">
          <ac:chgData name="Philippe Karan" userId="c2e8f618-9ffe-4e23-aa52-34539506ef1c" providerId="ADAL" clId="{976F7E1E-0B0F-4398-B630-619A654F61EA}" dt="2024-11-19T19:23:42.654" v="88" actId="2711"/>
          <ac:cxnSpMkLst>
            <pc:docMk/>
            <pc:sldMk cId="934862519" sldId="265"/>
            <ac:cxnSpMk id="29" creationId="{4BB6D5E0-C4B1-8D09-EF48-67E77BF5A850}"/>
          </ac:cxnSpMkLst>
        </pc:cxnChg>
        <pc:cxnChg chg="mod">
          <ac:chgData name="Philippe Karan" userId="c2e8f618-9ffe-4e23-aa52-34539506ef1c" providerId="ADAL" clId="{976F7E1E-0B0F-4398-B630-619A654F61EA}" dt="2024-11-19T19:23:42.654" v="88" actId="2711"/>
          <ac:cxnSpMkLst>
            <pc:docMk/>
            <pc:sldMk cId="934862519" sldId="265"/>
            <ac:cxnSpMk id="33" creationId="{18D82580-4A0F-CE31-68FD-65EF0AD4E0D5}"/>
          </ac:cxnSpMkLst>
        </pc:cxnChg>
        <pc:cxnChg chg="mod">
          <ac:chgData name="Philippe Karan" userId="c2e8f618-9ffe-4e23-aa52-34539506ef1c" providerId="ADAL" clId="{976F7E1E-0B0F-4398-B630-619A654F61EA}" dt="2024-11-19T19:23:42.654" v="88" actId="2711"/>
          <ac:cxnSpMkLst>
            <pc:docMk/>
            <pc:sldMk cId="934862519" sldId="265"/>
            <ac:cxnSpMk id="34" creationId="{D6984013-6A10-2150-55C6-3AF9520428BB}"/>
          </ac:cxnSpMkLst>
        </pc:cxnChg>
        <pc:cxnChg chg="mod">
          <ac:chgData name="Philippe Karan" userId="c2e8f618-9ffe-4e23-aa52-34539506ef1c" providerId="ADAL" clId="{976F7E1E-0B0F-4398-B630-619A654F61EA}" dt="2024-11-19T19:23:42.654" v="88" actId="2711"/>
          <ac:cxnSpMkLst>
            <pc:docMk/>
            <pc:sldMk cId="934862519" sldId="265"/>
            <ac:cxnSpMk id="39" creationId="{44A25C59-26F8-522C-4E98-698CF6FB2E6F}"/>
          </ac:cxnSpMkLst>
        </pc:cxnChg>
        <pc:cxnChg chg="mod">
          <ac:chgData name="Philippe Karan" userId="c2e8f618-9ffe-4e23-aa52-34539506ef1c" providerId="ADAL" clId="{976F7E1E-0B0F-4398-B630-619A654F61EA}" dt="2024-11-19T19:23:42.654" v="88" actId="2711"/>
          <ac:cxnSpMkLst>
            <pc:docMk/>
            <pc:sldMk cId="934862519" sldId="265"/>
            <ac:cxnSpMk id="40" creationId="{159B7A9F-D9B3-F664-79C7-08D19DC3F9F1}"/>
          </ac:cxnSpMkLst>
        </pc:cxnChg>
        <pc:cxnChg chg="mod">
          <ac:chgData name="Philippe Karan" userId="c2e8f618-9ffe-4e23-aa52-34539506ef1c" providerId="ADAL" clId="{976F7E1E-0B0F-4398-B630-619A654F61EA}" dt="2024-11-19T19:23:42.654" v="88" actId="2711"/>
          <ac:cxnSpMkLst>
            <pc:docMk/>
            <pc:sldMk cId="934862519" sldId="265"/>
            <ac:cxnSpMk id="41" creationId="{77D75921-B831-57EE-B427-5F1350393EF0}"/>
          </ac:cxnSpMkLst>
        </pc:cxnChg>
        <pc:cxnChg chg="mod">
          <ac:chgData name="Philippe Karan" userId="c2e8f618-9ffe-4e23-aa52-34539506ef1c" providerId="ADAL" clId="{976F7E1E-0B0F-4398-B630-619A654F61EA}" dt="2024-11-19T19:23:42.654" v="88" actId="2711"/>
          <ac:cxnSpMkLst>
            <pc:docMk/>
            <pc:sldMk cId="934862519" sldId="265"/>
            <ac:cxnSpMk id="42" creationId="{01BF0F71-CDDE-FC61-ADC9-72518AEA384E}"/>
          </ac:cxnSpMkLst>
        </pc:cxnChg>
        <pc:cxnChg chg="mod">
          <ac:chgData name="Philippe Karan" userId="c2e8f618-9ffe-4e23-aa52-34539506ef1c" providerId="ADAL" clId="{976F7E1E-0B0F-4398-B630-619A654F61EA}" dt="2024-11-19T19:23:42.654" v="88" actId="2711"/>
          <ac:cxnSpMkLst>
            <pc:docMk/>
            <pc:sldMk cId="934862519" sldId="265"/>
            <ac:cxnSpMk id="83" creationId="{7C49978F-DB4C-078C-48AD-90F9BA8869D4}"/>
          </ac:cxnSpMkLst>
        </pc:cxnChg>
        <pc:cxnChg chg="mod">
          <ac:chgData name="Philippe Karan" userId="c2e8f618-9ffe-4e23-aa52-34539506ef1c" providerId="ADAL" clId="{976F7E1E-0B0F-4398-B630-619A654F61EA}" dt="2024-11-19T19:23:42.654" v="88" actId="2711"/>
          <ac:cxnSpMkLst>
            <pc:docMk/>
            <pc:sldMk cId="934862519" sldId="265"/>
            <ac:cxnSpMk id="85" creationId="{966A9988-E221-4B6F-703F-180606C307E7}"/>
          </ac:cxnSpMkLst>
        </pc:cxnChg>
        <pc:cxnChg chg="mod">
          <ac:chgData name="Philippe Karan" userId="c2e8f618-9ffe-4e23-aa52-34539506ef1c" providerId="ADAL" clId="{976F7E1E-0B0F-4398-B630-619A654F61EA}" dt="2024-11-19T19:23:42.654" v="88" actId="2711"/>
          <ac:cxnSpMkLst>
            <pc:docMk/>
            <pc:sldMk cId="934862519" sldId="265"/>
            <ac:cxnSpMk id="89" creationId="{6FE15A7D-9340-6894-CBCD-475C4D5073FA}"/>
          </ac:cxnSpMkLst>
        </pc:cxnChg>
        <pc:cxnChg chg="mod">
          <ac:chgData name="Philippe Karan" userId="c2e8f618-9ffe-4e23-aa52-34539506ef1c" providerId="ADAL" clId="{976F7E1E-0B0F-4398-B630-619A654F61EA}" dt="2024-11-19T19:23:42.654" v="88" actId="2711"/>
          <ac:cxnSpMkLst>
            <pc:docMk/>
            <pc:sldMk cId="934862519" sldId="265"/>
            <ac:cxnSpMk id="90" creationId="{29FEC236-85EC-F81D-43BD-842E98189BA4}"/>
          </ac:cxnSpMkLst>
        </pc:cxnChg>
        <pc:cxnChg chg="mod">
          <ac:chgData name="Philippe Karan" userId="c2e8f618-9ffe-4e23-aa52-34539506ef1c" providerId="ADAL" clId="{976F7E1E-0B0F-4398-B630-619A654F61EA}" dt="2024-11-19T19:23:42.654" v="88" actId="2711"/>
          <ac:cxnSpMkLst>
            <pc:docMk/>
            <pc:sldMk cId="934862519" sldId="265"/>
            <ac:cxnSpMk id="93" creationId="{39F72C74-FE4D-6AB2-0C3E-464873ABDEE0}"/>
          </ac:cxnSpMkLst>
        </pc:cxnChg>
        <pc:cxnChg chg="mod">
          <ac:chgData name="Philippe Karan" userId="c2e8f618-9ffe-4e23-aa52-34539506ef1c" providerId="ADAL" clId="{976F7E1E-0B0F-4398-B630-619A654F61EA}" dt="2024-11-19T19:23:42.654" v="88" actId="2711"/>
          <ac:cxnSpMkLst>
            <pc:docMk/>
            <pc:sldMk cId="934862519" sldId="265"/>
            <ac:cxnSpMk id="99" creationId="{CCCAF30A-AF4B-7A8F-865B-B94720A78157}"/>
          </ac:cxnSpMkLst>
        </pc:cxnChg>
        <pc:cxnChg chg="mod">
          <ac:chgData name="Philippe Karan" userId="c2e8f618-9ffe-4e23-aa52-34539506ef1c" providerId="ADAL" clId="{976F7E1E-0B0F-4398-B630-619A654F61EA}" dt="2024-11-19T19:23:42.654" v="88" actId="2711"/>
          <ac:cxnSpMkLst>
            <pc:docMk/>
            <pc:sldMk cId="934862519" sldId="265"/>
            <ac:cxnSpMk id="128" creationId="{D651EBCD-F4EC-5346-F6F3-ACC9786502A2}"/>
          </ac:cxnSpMkLst>
        </pc:cxnChg>
        <pc:cxnChg chg="mod">
          <ac:chgData name="Philippe Karan" userId="c2e8f618-9ffe-4e23-aa52-34539506ef1c" providerId="ADAL" clId="{976F7E1E-0B0F-4398-B630-619A654F61EA}" dt="2024-11-19T19:23:42.654" v="88" actId="2711"/>
          <ac:cxnSpMkLst>
            <pc:docMk/>
            <pc:sldMk cId="934862519" sldId="265"/>
            <ac:cxnSpMk id="129" creationId="{BCC049B8-D7CB-7D21-262B-B4DFF395F218}"/>
          </ac:cxnSpMkLst>
        </pc:cxnChg>
        <pc:cxnChg chg="mod">
          <ac:chgData name="Philippe Karan" userId="c2e8f618-9ffe-4e23-aa52-34539506ef1c" providerId="ADAL" clId="{976F7E1E-0B0F-4398-B630-619A654F61EA}" dt="2024-11-19T19:23:42.654" v="88" actId="2711"/>
          <ac:cxnSpMkLst>
            <pc:docMk/>
            <pc:sldMk cId="934862519" sldId="265"/>
            <ac:cxnSpMk id="130" creationId="{1C8E9A6D-307C-3155-1F7E-7CF8FC1A3255}"/>
          </ac:cxnSpMkLst>
        </pc:cxnChg>
        <pc:cxnChg chg="mod">
          <ac:chgData name="Philippe Karan" userId="c2e8f618-9ffe-4e23-aa52-34539506ef1c" providerId="ADAL" clId="{976F7E1E-0B0F-4398-B630-619A654F61EA}" dt="2024-11-19T19:23:42.654" v="88" actId="2711"/>
          <ac:cxnSpMkLst>
            <pc:docMk/>
            <pc:sldMk cId="934862519" sldId="265"/>
            <ac:cxnSpMk id="131" creationId="{7E0DB421-4C79-2A10-0F83-E35519B1ED16}"/>
          </ac:cxnSpMkLst>
        </pc:cxnChg>
        <pc:cxnChg chg="mod">
          <ac:chgData name="Philippe Karan" userId="c2e8f618-9ffe-4e23-aa52-34539506ef1c" providerId="ADAL" clId="{976F7E1E-0B0F-4398-B630-619A654F61EA}" dt="2024-11-19T19:23:42.654" v="88" actId="2711"/>
          <ac:cxnSpMkLst>
            <pc:docMk/>
            <pc:sldMk cId="934862519" sldId="265"/>
            <ac:cxnSpMk id="132" creationId="{A47A873B-7501-B036-E06A-4D1FA521D693}"/>
          </ac:cxnSpMkLst>
        </pc:cxnChg>
        <pc:cxnChg chg="mod">
          <ac:chgData name="Philippe Karan" userId="c2e8f618-9ffe-4e23-aa52-34539506ef1c" providerId="ADAL" clId="{976F7E1E-0B0F-4398-B630-619A654F61EA}" dt="2024-11-19T19:23:42.654" v="88" actId="2711"/>
          <ac:cxnSpMkLst>
            <pc:docMk/>
            <pc:sldMk cId="934862519" sldId="265"/>
            <ac:cxnSpMk id="133" creationId="{2073E579-DF1D-CC29-21BB-E524BEBD5367}"/>
          </ac:cxnSpMkLst>
        </pc:cxnChg>
        <pc:cxnChg chg="mod">
          <ac:chgData name="Philippe Karan" userId="c2e8f618-9ffe-4e23-aa52-34539506ef1c" providerId="ADAL" clId="{976F7E1E-0B0F-4398-B630-619A654F61EA}" dt="2024-11-19T19:23:42.654" v="88" actId="2711"/>
          <ac:cxnSpMkLst>
            <pc:docMk/>
            <pc:sldMk cId="934862519" sldId="265"/>
            <ac:cxnSpMk id="134" creationId="{4CD16DF7-E869-4D11-0478-E8F543F6D3F7}"/>
          </ac:cxnSpMkLst>
        </pc:cxnChg>
        <pc:cxnChg chg="mod">
          <ac:chgData name="Philippe Karan" userId="c2e8f618-9ffe-4e23-aa52-34539506ef1c" providerId="ADAL" clId="{976F7E1E-0B0F-4398-B630-619A654F61EA}" dt="2024-11-19T19:23:42.654" v="88" actId="2711"/>
          <ac:cxnSpMkLst>
            <pc:docMk/>
            <pc:sldMk cId="934862519" sldId="265"/>
            <ac:cxnSpMk id="135" creationId="{6AE24C37-2357-5804-C9D9-03A1A30CC1D2}"/>
          </ac:cxnSpMkLst>
        </pc:cxnChg>
        <pc:cxnChg chg="mod">
          <ac:chgData name="Philippe Karan" userId="c2e8f618-9ffe-4e23-aa52-34539506ef1c" providerId="ADAL" clId="{976F7E1E-0B0F-4398-B630-619A654F61EA}" dt="2024-11-19T19:23:42.654" v="88" actId="2711"/>
          <ac:cxnSpMkLst>
            <pc:docMk/>
            <pc:sldMk cId="934862519" sldId="265"/>
            <ac:cxnSpMk id="136" creationId="{7FA5D961-9427-1EAA-3824-FD9C24CDCB4D}"/>
          </ac:cxnSpMkLst>
        </pc:cxnChg>
        <pc:cxnChg chg="mod">
          <ac:chgData name="Philippe Karan" userId="c2e8f618-9ffe-4e23-aa52-34539506ef1c" providerId="ADAL" clId="{976F7E1E-0B0F-4398-B630-619A654F61EA}" dt="2024-11-19T19:23:42.654" v="88" actId="2711"/>
          <ac:cxnSpMkLst>
            <pc:docMk/>
            <pc:sldMk cId="934862519" sldId="265"/>
            <ac:cxnSpMk id="139" creationId="{8B809978-C959-5AD6-94EF-67F29791D89F}"/>
          </ac:cxnSpMkLst>
        </pc:cxnChg>
        <pc:cxnChg chg="mod">
          <ac:chgData name="Philippe Karan" userId="c2e8f618-9ffe-4e23-aa52-34539506ef1c" providerId="ADAL" clId="{976F7E1E-0B0F-4398-B630-619A654F61EA}" dt="2024-11-19T19:23:42.654" v="88" actId="2711"/>
          <ac:cxnSpMkLst>
            <pc:docMk/>
            <pc:sldMk cId="934862519" sldId="265"/>
            <ac:cxnSpMk id="140" creationId="{6B24D189-0637-3D6A-9EF5-AFB5722BB8A2}"/>
          </ac:cxnSpMkLst>
        </pc:cxnChg>
        <pc:cxnChg chg="mod">
          <ac:chgData name="Philippe Karan" userId="c2e8f618-9ffe-4e23-aa52-34539506ef1c" providerId="ADAL" clId="{976F7E1E-0B0F-4398-B630-619A654F61EA}" dt="2024-11-19T19:23:42.654" v="88" actId="2711"/>
          <ac:cxnSpMkLst>
            <pc:docMk/>
            <pc:sldMk cId="934862519" sldId="265"/>
            <ac:cxnSpMk id="141" creationId="{480F5DF6-0148-6DA8-F1D7-EB7FCCCDF3FE}"/>
          </ac:cxnSpMkLst>
        </pc:cxnChg>
        <pc:cxnChg chg="mod">
          <ac:chgData name="Philippe Karan" userId="c2e8f618-9ffe-4e23-aa52-34539506ef1c" providerId="ADAL" clId="{976F7E1E-0B0F-4398-B630-619A654F61EA}" dt="2024-11-19T19:23:42.654" v="88" actId="2711"/>
          <ac:cxnSpMkLst>
            <pc:docMk/>
            <pc:sldMk cId="934862519" sldId="265"/>
            <ac:cxnSpMk id="142" creationId="{12574D53-C477-7DEC-EC77-03DBA58098C1}"/>
          </ac:cxnSpMkLst>
        </pc:cxnChg>
        <pc:cxnChg chg="mod">
          <ac:chgData name="Philippe Karan" userId="c2e8f618-9ffe-4e23-aa52-34539506ef1c" providerId="ADAL" clId="{976F7E1E-0B0F-4398-B630-619A654F61EA}" dt="2024-11-19T19:23:42.654" v="88" actId="2711"/>
          <ac:cxnSpMkLst>
            <pc:docMk/>
            <pc:sldMk cId="934862519" sldId="265"/>
            <ac:cxnSpMk id="143" creationId="{98A20180-36B6-D291-F5BF-8E5BEFC57FA7}"/>
          </ac:cxnSpMkLst>
        </pc:cxnChg>
        <pc:cxnChg chg="mod">
          <ac:chgData name="Philippe Karan" userId="c2e8f618-9ffe-4e23-aa52-34539506ef1c" providerId="ADAL" clId="{976F7E1E-0B0F-4398-B630-619A654F61EA}" dt="2024-11-19T19:23:42.654" v="88" actId="2711"/>
          <ac:cxnSpMkLst>
            <pc:docMk/>
            <pc:sldMk cId="934862519" sldId="265"/>
            <ac:cxnSpMk id="144" creationId="{8D2AE56B-564A-AEE9-07C3-C6BA4BD03EB0}"/>
          </ac:cxnSpMkLst>
        </pc:cxnChg>
        <pc:cxnChg chg="mod">
          <ac:chgData name="Philippe Karan" userId="c2e8f618-9ffe-4e23-aa52-34539506ef1c" providerId="ADAL" clId="{976F7E1E-0B0F-4398-B630-619A654F61EA}" dt="2024-11-19T19:23:42.654" v="88" actId="2711"/>
          <ac:cxnSpMkLst>
            <pc:docMk/>
            <pc:sldMk cId="934862519" sldId="265"/>
            <ac:cxnSpMk id="145" creationId="{1F563A42-4DDC-CC08-9D99-A8316B5A4A0F}"/>
          </ac:cxnSpMkLst>
        </pc:cxnChg>
        <pc:cxnChg chg="mod">
          <ac:chgData name="Philippe Karan" userId="c2e8f618-9ffe-4e23-aa52-34539506ef1c" providerId="ADAL" clId="{976F7E1E-0B0F-4398-B630-619A654F61EA}" dt="2024-11-19T19:23:42.654" v="88" actId="2711"/>
          <ac:cxnSpMkLst>
            <pc:docMk/>
            <pc:sldMk cId="934862519" sldId="265"/>
            <ac:cxnSpMk id="146" creationId="{3670F506-6153-18FA-23A9-65130D53A5AA}"/>
          </ac:cxnSpMkLst>
        </pc:cxnChg>
        <pc:cxnChg chg="mod">
          <ac:chgData name="Philippe Karan" userId="c2e8f618-9ffe-4e23-aa52-34539506ef1c" providerId="ADAL" clId="{976F7E1E-0B0F-4398-B630-619A654F61EA}" dt="2024-11-19T19:23:42.654" v="88" actId="2711"/>
          <ac:cxnSpMkLst>
            <pc:docMk/>
            <pc:sldMk cId="934862519" sldId="265"/>
            <ac:cxnSpMk id="147" creationId="{234C00AC-FDBA-F558-FFB4-50EB06F9C8D9}"/>
          </ac:cxnSpMkLst>
        </pc:cxnChg>
        <pc:cxnChg chg="mod">
          <ac:chgData name="Philippe Karan" userId="c2e8f618-9ffe-4e23-aa52-34539506ef1c" providerId="ADAL" clId="{976F7E1E-0B0F-4398-B630-619A654F61EA}" dt="2024-11-19T19:23:42.654" v="88" actId="2711"/>
          <ac:cxnSpMkLst>
            <pc:docMk/>
            <pc:sldMk cId="934862519" sldId="265"/>
            <ac:cxnSpMk id="148" creationId="{D6B4B499-4473-9452-CFE2-83F11CDCACE2}"/>
          </ac:cxnSpMkLst>
        </pc:cxnChg>
        <pc:cxnChg chg="mod">
          <ac:chgData name="Philippe Karan" userId="c2e8f618-9ffe-4e23-aa52-34539506ef1c" providerId="ADAL" clId="{976F7E1E-0B0F-4398-B630-619A654F61EA}" dt="2024-11-19T19:23:42.654" v="88" actId="2711"/>
          <ac:cxnSpMkLst>
            <pc:docMk/>
            <pc:sldMk cId="934862519" sldId="265"/>
            <ac:cxnSpMk id="149" creationId="{E165CF1A-52DD-B1FD-0D48-DB2A02F611E9}"/>
          </ac:cxnSpMkLst>
        </pc:cxnChg>
        <pc:cxnChg chg="mod">
          <ac:chgData name="Philippe Karan" userId="c2e8f618-9ffe-4e23-aa52-34539506ef1c" providerId="ADAL" clId="{976F7E1E-0B0F-4398-B630-619A654F61EA}" dt="2024-11-19T19:23:42.654" v="88" actId="2711"/>
          <ac:cxnSpMkLst>
            <pc:docMk/>
            <pc:sldMk cId="934862519" sldId="265"/>
            <ac:cxnSpMk id="150" creationId="{16FF1E79-F531-CC7B-A321-8DCF922EFF36}"/>
          </ac:cxnSpMkLst>
        </pc:cxnChg>
        <pc:cxnChg chg="mod">
          <ac:chgData name="Philippe Karan" userId="c2e8f618-9ffe-4e23-aa52-34539506ef1c" providerId="ADAL" clId="{976F7E1E-0B0F-4398-B630-619A654F61EA}" dt="2024-11-19T19:23:42.654" v="88" actId="2711"/>
          <ac:cxnSpMkLst>
            <pc:docMk/>
            <pc:sldMk cId="934862519" sldId="265"/>
            <ac:cxnSpMk id="151" creationId="{0DC42C4B-432A-9A28-03B2-AB1D9A629FF1}"/>
          </ac:cxnSpMkLst>
        </pc:cxnChg>
        <pc:cxnChg chg="mod">
          <ac:chgData name="Philippe Karan" userId="c2e8f618-9ffe-4e23-aa52-34539506ef1c" providerId="ADAL" clId="{976F7E1E-0B0F-4398-B630-619A654F61EA}" dt="2024-11-19T19:23:42.654" v="88" actId="2711"/>
          <ac:cxnSpMkLst>
            <pc:docMk/>
            <pc:sldMk cId="934862519" sldId="265"/>
            <ac:cxnSpMk id="152" creationId="{8EBB1B0A-137D-EEEC-DD06-1737D2454A43}"/>
          </ac:cxnSpMkLst>
        </pc:cxnChg>
        <pc:cxnChg chg="mod">
          <ac:chgData name="Philippe Karan" userId="c2e8f618-9ffe-4e23-aa52-34539506ef1c" providerId="ADAL" clId="{976F7E1E-0B0F-4398-B630-619A654F61EA}" dt="2024-11-19T19:23:42.654" v="88" actId="2711"/>
          <ac:cxnSpMkLst>
            <pc:docMk/>
            <pc:sldMk cId="934862519" sldId="265"/>
            <ac:cxnSpMk id="153" creationId="{2EED6217-4E17-73F5-9E4B-83ADB11923BF}"/>
          </ac:cxnSpMkLst>
        </pc:cxnChg>
        <pc:cxnChg chg="mod">
          <ac:chgData name="Philippe Karan" userId="c2e8f618-9ffe-4e23-aa52-34539506ef1c" providerId="ADAL" clId="{976F7E1E-0B0F-4398-B630-619A654F61EA}" dt="2024-11-19T19:23:42.654" v="88" actId="2711"/>
          <ac:cxnSpMkLst>
            <pc:docMk/>
            <pc:sldMk cId="934862519" sldId="265"/>
            <ac:cxnSpMk id="154" creationId="{1E158A44-0641-D02A-A05F-1632522DCC64}"/>
          </ac:cxnSpMkLst>
        </pc:cxnChg>
        <pc:cxnChg chg="mod">
          <ac:chgData name="Philippe Karan" userId="c2e8f618-9ffe-4e23-aa52-34539506ef1c" providerId="ADAL" clId="{976F7E1E-0B0F-4398-B630-619A654F61EA}" dt="2024-11-19T19:23:42.654" v="88" actId="2711"/>
          <ac:cxnSpMkLst>
            <pc:docMk/>
            <pc:sldMk cId="934862519" sldId="265"/>
            <ac:cxnSpMk id="155" creationId="{4EAD3E16-6BF8-5FC9-9EE8-6FE2A1773980}"/>
          </ac:cxnSpMkLst>
        </pc:cxnChg>
        <pc:cxnChg chg="mod">
          <ac:chgData name="Philippe Karan" userId="c2e8f618-9ffe-4e23-aa52-34539506ef1c" providerId="ADAL" clId="{976F7E1E-0B0F-4398-B630-619A654F61EA}" dt="2024-11-19T19:23:42.654" v="88" actId="2711"/>
          <ac:cxnSpMkLst>
            <pc:docMk/>
            <pc:sldMk cId="934862519" sldId="265"/>
            <ac:cxnSpMk id="157" creationId="{33A9AF32-96AA-DC69-F128-E8702215F63A}"/>
          </ac:cxnSpMkLst>
        </pc:cxnChg>
        <pc:cxnChg chg="mod">
          <ac:chgData name="Philippe Karan" userId="c2e8f618-9ffe-4e23-aa52-34539506ef1c" providerId="ADAL" clId="{976F7E1E-0B0F-4398-B630-619A654F61EA}" dt="2024-11-19T19:23:42.654" v="88" actId="2711"/>
          <ac:cxnSpMkLst>
            <pc:docMk/>
            <pc:sldMk cId="934862519" sldId="265"/>
            <ac:cxnSpMk id="159" creationId="{3557CB06-2149-CE48-476C-79A2D1BACB73}"/>
          </ac:cxnSpMkLst>
        </pc:cxnChg>
        <pc:cxnChg chg="mod">
          <ac:chgData name="Philippe Karan" userId="c2e8f618-9ffe-4e23-aa52-34539506ef1c" providerId="ADAL" clId="{976F7E1E-0B0F-4398-B630-619A654F61EA}" dt="2024-11-19T19:23:42.654" v="88" actId="2711"/>
          <ac:cxnSpMkLst>
            <pc:docMk/>
            <pc:sldMk cId="934862519" sldId="265"/>
            <ac:cxnSpMk id="163" creationId="{DA7EA0C9-F181-8BEC-AF19-7D2820DD9C74}"/>
          </ac:cxnSpMkLst>
        </pc:cxnChg>
        <pc:cxnChg chg="mod">
          <ac:chgData name="Philippe Karan" userId="c2e8f618-9ffe-4e23-aa52-34539506ef1c" providerId="ADAL" clId="{976F7E1E-0B0F-4398-B630-619A654F61EA}" dt="2024-11-19T19:23:42.654" v="88" actId="2711"/>
          <ac:cxnSpMkLst>
            <pc:docMk/>
            <pc:sldMk cId="934862519" sldId="265"/>
            <ac:cxnSpMk id="164" creationId="{C6946A3D-5B07-2459-0F71-C84BE5EA826D}"/>
          </ac:cxnSpMkLst>
        </pc:cxnChg>
        <pc:cxnChg chg="mod">
          <ac:chgData name="Philippe Karan" userId="c2e8f618-9ffe-4e23-aa52-34539506ef1c" providerId="ADAL" clId="{976F7E1E-0B0F-4398-B630-619A654F61EA}" dt="2024-11-19T19:23:42.654" v="88" actId="2711"/>
          <ac:cxnSpMkLst>
            <pc:docMk/>
            <pc:sldMk cId="934862519" sldId="265"/>
            <ac:cxnSpMk id="165" creationId="{547BEDCA-A5E8-45D7-5C06-7E25C44255ED}"/>
          </ac:cxnSpMkLst>
        </pc:cxnChg>
        <pc:cxnChg chg="mod">
          <ac:chgData name="Philippe Karan" userId="c2e8f618-9ffe-4e23-aa52-34539506ef1c" providerId="ADAL" clId="{976F7E1E-0B0F-4398-B630-619A654F61EA}" dt="2024-11-19T19:23:42.654" v="88" actId="2711"/>
          <ac:cxnSpMkLst>
            <pc:docMk/>
            <pc:sldMk cId="934862519" sldId="265"/>
            <ac:cxnSpMk id="166" creationId="{C5C61DD0-297D-FFEF-0895-029EE200AB69}"/>
          </ac:cxnSpMkLst>
        </pc:cxnChg>
        <pc:cxnChg chg="mod">
          <ac:chgData name="Philippe Karan" userId="c2e8f618-9ffe-4e23-aa52-34539506ef1c" providerId="ADAL" clId="{976F7E1E-0B0F-4398-B630-619A654F61EA}" dt="2024-11-19T19:23:42.654" v="88" actId="2711"/>
          <ac:cxnSpMkLst>
            <pc:docMk/>
            <pc:sldMk cId="934862519" sldId="265"/>
            <ac:cxnSpMk id="167" creationId="{FEC5BD4C-38BC-BC03-428D-A6D41B301867}"/>
          </ac:cxnSpMkLst>
        </pc:cxnChg>
        <pc:cxnChg chg="mod">
          <ac:chgData name="Philippe Karan" userId="c2e8f618-9ffe-4e23-aa52-34539506ef1c" providerId="ADAL" clId="{976F7E1E-0B0F-4398-B630-619A654F61EA}" dt="2024-11-19T19:23:42.654" v="88" actId="2711"/>
          <ac:cxnSpMkLst>
            <pc:docMk/>
            <pc:sldMk cId="934862519" sldId="265"/>
            <ac:cxnSpMk id="168" creationId="{AACAD7FB-E63E-908F-AD5E-4B123D0435A4}"/>
          </ac:cxnSpMkLst>
        </pc:cxnChg>
        <pc:cxnChg chg="mod">
          <ac:chgData name="Philippe Karan" userId="c2e8f618-9ffe-4e23-aa52-34539506ef1c" providerId="ADAL" clId="{976F7E1E-0B0F-4398-B630-619A654F61EA}" dt="2024-11-19T19:23:42.654" v="88" actId="2711"/>
          <ac:cxnSpMkLst>
            <pc:docMk/>
            <pc:sldMk cId="934862519" sldId="265"/>
            <ac:cxnSpMk id="169" creationId="{3109525B-F7EA-7684-AF4F-2769FF7ACE1E}"/>
          </ac:cxnSpMkLst>
        </pc:cxnChg>
        <pc:cxnChg chg="mod">
          <ac:chgData name="Philippe Karan" userId="c2e8f618-9ffe-4e23-aa52-34539506ef1c" providerId="ADAL" clId="{976F7E1E-0B0F-4398-B630-619A654F61EA}" dt="2024-11-19T19:23:42.654" v="88" actId="2711"/>
          <ac:cxnSpMkLst>
            <pc:docMk/>
            <pc:sldMk cId="934862519" sldId="265"/>
            <ac:cxnSpMk id="170" creationId="{9B36DBB0-E965-3592-F843-535972E83AA9}"/>
          </ac:cxnSpMkLst>
        </pc:cxnChg>
        <pc:cxnChg chg="mod">
          <ac:chgData name="Philippe Karan" userId="c2e8f618-9ffe-4e23-aa52-34539506ef1c" providerId="ADAL" clId="{976F7E1E-0B0F-4398-B630-619A654F61EA}" dt="2024-11-19T19:23:42.654" v="88" actId="2711"/>
          <ac:cxnSpMkLst>
            <pc:docMk/>
            <pc:sldMk cId="934862519" sldId="265"/>
            <ac:cxnSpMk id="171" creationId="{A7EF73BC-7FF7-962C-73DC-DAC3839F64B1}"/>
          </ac:cxnSpMkLst>
        </pc:cxnChg>
        <pc:cxnChg chg="mod">
          <ac:chgData name="Philippe Karan" userId="c2e8f618-9ffe-4e23-aa52-34539506ef1c" providerId="ADAL" clId="{976F7E1E-0B0F-4398-B630-619A654F61EA}" dt="2024-11-19T19:23:42.654" v="88" actId="2711"/>
          <ac:cxnSpMkLst>
            <pc:docMk/>
            <pc:sldMk cId="934862519" sldId="265"/>
            <ac:cxnSpMk id="172" creationId="{1A0BF8ED-679E-349F-3AC1-DCF90E929427}"/>
          </ac:cxnSpMkLst>
        </pc:cxnChg>
        <pc:cxnChg chg="mod">
          <ac:chgData name="Philippe Karan" userId="c2e8f618-9ffe-4e23-aa52-34539506ef1c" providerId="ADAL" clId="{976F7E1E-0B0F-4398-B630-619A654F61EA}" dt="2024-11-19T19:23:42.654" v="88" actId="2711"/>
          <ac:cxnSpMkLst>
            <pc:docMk/>
            <pc:sldMk cId="934862519" sldId="265"/>
            <ac:cxnSpMk id="173" creationId="{F1B1769A-35A9-33B1-73A4-7792B77687D8}"/>
          </ac:cxnSpMkLst>
        </pc:cxnChg>
        <pc:cxnChg chg="mod">
          <ac:chgData name="Philippe Karan" userId="c2e8f618-9ffe-4e23-aa52-34539506ef1c" providerId="ADAL" clId="{976F7E1E-0B0F-4398-B630-619A654F61EA}" dt="2024-11-19T19:23:42.654" v="88" actId="2711"/>
          <ac:cxnSpMkLst>
            <pc:docMk/>
            <pc:sldMk cId="934862519" sldId="265"/>
            <ac:cxnSpMk id="174" creationId="{7F71A6D8-F494-71E6-1356-F5664083544F}"/>
          </ac:cxnSpMkLst>
        </pc:cxnChg>
        <pc:cxnChg chg="mod">
          <ac:chgData name="Philippe Karan" userId="c2e8f618-9ffe-4e23-aa52-34539506ef1c" providerId="ADAL" clId="{976F7E1E-0B0F-4398-B630-619A654F61EA}" dt="2024-11-19T19:23:42.654" v="88" actId="2711"/>
          <ac:cxnSpMkLst>
            <pc:docMk/>
            <pc:sldMk cId="934862519" sldId="265"/>
            <ac:cxnSpMk id="175" creationId="{595DE7BD-5F3E-B715-7416-6199E13D1746}"/>
          </ac:cxnSpMkLst>
        </pc:cxnChg>
        <pc:cxnChg chg="mod">
          <ac:chgData name="Philippe Karan" userId="c2e8f618-9ffe-4e23-aa52-34539506ef1c" providerId="ADAL" clId="{976F7E1E-0B0F-4398-B630-619A654F61EA}" dt="2024-11-19T19:23:42.654" v="88" actId="2711"/>
          <ac:cxnSpMkLst>
            <pc:docMk/>
            <pc:sldMk cId="934862519" sldId="265"/>
            <ac:cxnSpMk id="176" creationId="{7317D9E4-EDDB-4F79-3197-D9B6C2FDF666}"/>
          </ac:cxnSpMkLst>
        </pc:cxnChg>
        <pc:cxnChg chg="mod">
          <ac:chgData name="Philippe Karan" userId="c2e8f618-9ffe-4e23-aa52-34539506ef1c" providerId="ADAL" clId="{976F7E1E-0B0F-4398-B630-619A654F61EA}" dt="2024-11-19T19:23:42.654" v="88" actId="2711"/>
          <ac:cxnSpMkLst>
            <pc:docMk/>
            <pc:sldMk cId="934862519" sldId="265"/>
            <ac:cxnSpMk id="177" creationId="{9BC8BE7B-FCEE-138A-FB9F-28660679D31D}"/>
          </ac:cxnSpMkLst>
        </pc:cxnChg>
        <pc:cxnChg chg="mod">
          <ac:chgData name="Philippe Karan" userId="c2e8f618-9ffe-4e23-aa52-34539506ef1c" providerId="ADAL" clId="{976F7E1E-0B0F-4398-B630-619A654F61EA}" dt="2024-11-19T19:23:42.654" v="88" actId="2711"/>
          <ac:cxnSpMkLst>
            <pc:docMk/>
            <pc:sldMk cId="934862519" sldId="265"/>
            <ac:cxnSpMk id="178" creationId="{6590454B-58C5-B221-6DA2-F7C81BDDFE0C}"/>
          </ac:cxnSpMkLst>
        </pc:cxnChg>
        <pc:cxnChg chg="mod">
          <ac:chgData name="Philippe Karan" userId="c2e8f618-9ffe-4e23-aa52-34539506ef1c" providerId="ADAL" clId="{976F7E1E-0B0F-4398-B630-619A654F61EA}" dt="2024-11-19T19:23:42.654" v="88" actId="2711"/>
          <ac:cxnSpMkLst>
            <pc:docMk/>
            <pc:sldMk cId="934862519" sldId="265"/>
            <ac:cxnSpMk id="179" creationId="{2292E7FF-E387-2E54-4925-81D854CDD15B}"/>
          </ac:cxnSpMkLst>
        </pc:cxnChg>
        <pc:cxnChg chg="mod">
          <ac:chgData name="Philippe Karan" userId="c2e8f618-9ffe-4e23-aa52-34539506ef1c" providerId="ADAL" clId="{976F7E1E-0B0F-4398-B630-619A654F61EA}" dt="2024-11-19T19:23:42.654" v="88" actId="2711"/>
          <ac:cxnSpMkLst>
            <pc:docMk/>
            <pc:sldMk cId="934862519" sldId="265"/>
            <ac:cxnSpMk id="180" creationId="{867DD1B2-3126-108B-ADBF-EA8E7E2B1105}"/>
          </ac:cxnSpMkLst>
        </pc:cxnChg>
        <pc:cxnChg chg="mod">
          <ac:chgData name="Philippe Karan" userId="c2e8f618-9ffe-4e23-aa52-34539506ef1c" providerId="ADAL" clId="{976F7E1E-0B0F-4398-B630-619A654F61EA}" dt="2024-11-19T19:23:42.654" v="88" actId="2711"/>
          <ac:cxnSpMkLst>
            <pc:docMk/>
            <pc:sldMk cId="934862519" sldId="265"/>
            <ac:cxnSpMk id="181" creationId="{3D264B3F-B769-A4EC-AE9E-91831F059094}"/>
          </ac:cxnSpMkLst>
        </pc:cxnChg>
        <pc:cxnChg chg="mod">
          <ac:chgData name="Philippe Karan" userId="c2e8f618-9ffe-4e23-aa52-34539506ef1c" providerId="ADAL" clId="{976F7E1E-0B0F-4398-B630-619A654F61EA}" dt="2024-11-19T19:23:42.654" v="88" actId="2711"/>
          <ac:cxnSpMkLst>
            <pc:docMk/>
            <pc:sldMk cId="934862519" sldId="265"/>
            <ac:cxnSpMk id="182" creationId="{DA7EF800-9F92-7B5B-FF26-772C2991D21A}"/>
          </ac:cxnSpMkLst>
        </pc:cxnChg>
        <pc:cxnChg chg="mod">
          <ac:chgData name="Philippe Karan" userId="c2e8f618-9ffe-4e23-aa52-34539506ef1c" providerId="ADAL" clId="{976F7E1E-0B0F-4398-B630-619A654F61EA}" dt="2024-11-19T19:23:42.654" v="88" actId="2711"/>
          <ac:cxnSpMkLst>
            <pc:docMk/>
            <pc:sldMk cId="934862519" sldId="265"/>
            <ac:cxnSpMk id="183" creationId="{67A70F63-0F09-DDC8-B02C-E9975AAB6AF8}"/>
          </ac:cxnSpMkLst>
        </pc:cxnChg>
        <pc:cxnChg chg="mod">
          <ac:chgData name="Philippe Karan" userId="c2e8f618-9ffe-4e23-aa52-34539506ef1c" providerId="ADAL" clId="{976F7E1E-0B0F-4398-B630-619A654F61EA}" dt="2024-11-19T19:23:42.654" v="88" actId="2711"/>
          <ac:cxnSpMkLst>
            <pc:docMk/>
            <pc:sldMk cId="934862519" sldId="265"/>
            <ac:cxnSpMk id="184" creationId="{8566A31D-DE36-220E-2271-58C81F72CD8E}"/>
          </ac:cxnSpMkLst>
        </pc:cxnChg>
        <pc:cxnChg chg="mod">
          <ac:chgData name="Philippe Karan" userId="c2e8f618-9ffe-4e23-aa52-34539506ef1c" providerId="ADAL" clId="{976F7E1E-0B0F-4398-B630-619A654F61EA}" dt="2024-11-19T19:23:42.654" v="88" actId="2711"/>
          <ac:cxnSpMkLst>
            <pc:docMk/>
            <pc:sldMk cId="934862519" sldId="265"/>
            <ac:cxnSpMk id="185" creationId="{B5898329-4CE2-3895-5F16-6924E8408F01}"/>
          </ac:cxnSpMkLst>
        </pc:cxnChg>
        <pc:cxnChg chg="mod">
          <ac:chgData name="Philippe Karan" userId="c2e8f618-9ffe-4e23-aa52-34539506ef1c" providerId="ADAL" clId="{976F7E1E-0B0F-4398-B630-619A654F61EA}" dt="2024-11-19T19:23:42.654" v="88" actId="2711"/>
          <ac:cxnSpMkLst>
            <pc:docMk/>
            <pc:sldMk cId="934862519" sldId="265"/>
            <ac:cxnSpMk id="186" creationId="{CD06643A-F497-C3BF-1A6A-A886ED4DB7C7}"/>
          </ac:cxnSpMkLst>
        </pc:cxnChg>
        <pc:cxnChg chg="mod">
          <ac:chgData name="Philippe Karan" userId="c2e8f618-9ffe-4e23-aa52-34539506ef1c" providerId="ADAL" clId="{976F7E1E-0B0F-4398-B630-619A654F61EA}" dt="2024-11-19T19:23:42.654" v="88" actId="2711"/>
          <ac:cxnSpMkLst>
            <pc:docMk/>
            <pc:sldMk cId="934862519" sldId="265"/>
            <ac:cxnSpMk id="187" creationId="{5E39DBDF-2319-AFB5-08F5-901D5F05744D}"/>
          </ac:cxnSpMkLst>
        </pc:cxnChg>
        <pc:cxnChg chg="mod">
          <ac:chgData name="Philippe Karan" userId="c2e8f618-9ffe-4e23-aa52-34539506ef1c" providerId="ADAL" clId="{976F7E1E-0B0F-4398-B630-619A654F61EA}" dt="2024-11-19T19:23:42.654" v="88" actId="2711"/>
          <ac:cxnSpMkLst>
            <pc:docMk/>
            <pc:sldMk cId="934862519" sldId="265"/>
            <ac:cxnSpMk id="188" creationId="{5B802738-2107-FCE1-74DF-B63D8E4D1EA1}"/>
          </ac:cxnSpMkLst>
        </pc:cxnChg>
        <pc:cxnChg chg="mod">
          <ac:chgData name="Philippe Karan" userId="c2e8f618-9ffe-4e23-aa52-34539506ef1c" providerId="ADAL" clId="{976F7E1E-0B0F-4398-B630-619A654F61EA}" dt="2024-11-19T19:23:42.654" v="88" actId="2711"/>
          <ac:cxnSpMkLst>
            <pc:docMk/>
            <pc:sldMk cId="934862519" sldId="265"/>
            <ac:cxnSpMk id="189" creationId="{1EE150CE-8D44-4007-D988-98BAA9039962}"/>
          </ac:cxnSpMkLst>
        </pc:cxnChg>
        <pc:cxnChg chg="mod">
          <ac:chgData name="Philippe Karan" userId="c2e8f618-9ffe-4e23-aa52-34539506ef1c" providerId="ADAL" clId="{976F7E1E-0B0F-4398-B630-619A654F61EA}" dt="2024-11-19T19:23:42.654" v="88" actId="2711"/>
          <ac:cxnSpMkLst>
            <pc:docMk/>
            <pc:sldMk cId="934862519" sldId="265"/>
            <ac:cxnSpMk id="190" creationId="{45E91E56-6074-926B-873B-944C8B9AFF03}"/>
          </ac:cxnSpMkLst>
        </pc:cxnChg>
        <pc:cxnChg chg="mod">
          <ac:chgData name="Philippe Karan" userId="c2e8f618-9ffe-4e23-aa52-34539506ef1c" providerId="ADAL" clId="{976F7E1E-0B0F-4398-B630-619A654F61EA}" dt="2024-11-19T19:23:42.654" v="88" actId="2711"/>
          <ac:cxnSpMkLst>
            <pc:docMk/>
            <pc:sldMk cId="934862519" sldId="265"/>
            <ac:cxnSpMk id="191" creationId="{962C915D-74FA-C2C4-FBB7-DFF8A748BCB3}"/>
          </ac:cxnSpMkLst>
        </pc:cxnChg>
        <pc:cxnChg chg="mod">
          <ac:chgData name="Philippe Karan" userId="c2e8f618-9ffe-4e23-aa52-34539506ef1c" providerId="ADAL" clId="{976F7E1E-0B0F-4398-B630-619A654F61EA}" dt="2024-11-19T19:23:42.654" v="88" actId="2711"/>
          <ac:cxnSpMkLst>
            <pc:docMk/>
            <pc:sldMk cId="934862519" sldId="265"/>
            <ac:cxnSpMk id="192" creationId="{D991283C-E8D0-5485-3626-3418CFA22AEE}"/>
          </ac:cxnSpMkLst>
        </pc:cxnChg>
        <pc:cxnChg chg="mod">
          <ac:chgData name="Philippe Karan" userId="c2e8f618-9ffe-4e23-aa52-34539506ef1c" providerId="ADAL" clId="{976F7E1E-0B0F-4398-B630-619A654F61EA}" dt="2024-11-19T19:23:42.654" v="88" actId="2711"/>
          <ac:cxnSpMkLst>
            <pc:docMk/>
            <pc:sldMk cId="934862519" sldId="265"/>
            <ac:cxnSpMk id="193" creationId="{56048358-064E-09A8-0622-ACEB91C36FEC}"/>
          </ac:cxnSpMkLst>
        </pc:cxnChg>
        <pc:cxnChg chg="mod">
          <ac:chgData name="Philippe Karan" userId="c2e8f618-9ffe-4e23-aa52-34539506ef1c" providerId="ADAL" clId="{976F7E1E-0B0F-4398-B630-619A654F61EA}" dt="2024-11-19T19:23:42.654" v="88" actId="2711"/>
          <ac:cxnSpMkLst>
            <pc:docMk/>
            <pc:sldMk cId="934862519" sldId="265"/>
            <ac:cxnSpMk id="194" creationId="{6249CD41-6B67-5094-582C-5E01FBAE9393}"/>
          </ac:cxnSpMkLst>
        </pc:cxnChg>
        <pc:cxnChg chg="mod">
          <ac:chgData name="Philippe Karan" userId="c2e8f618-9ffe-4e23-aa52-34539506ef1c" providerId="ADAL" clId="{976F7E1E-0B0F-4398-B630-619A654F61EA}" dt="2024-11-19T19:23:42.654" v="88" actId="2711"/>
          <ac:cxnSpMkLst>
            <pc:docMk/>
            <pc:sldMk cId="934862519" sldId="265"/>
            <ac:cxnSpMk id="197" creationId="{69F82C45-F344-A270-787E-35F852DEA701}"/>
          </ac:cxnSpMkLst>
        </pc:cxnChg>
        <pc:cxnChg chg="mod">
          <ac:chgData name="Philippe Karan" userId="c2e8f618-9ffe-4e23-aa52-34539506ef1c" providerId="ADAL" clId="{976F7E1E-0B0F-4398-B630-619A654F61EA}" dt="2024-11-19T19:23:42.654" v="88" actId="2711"/>
          <ac:cxnSpMkLst>
            <pc:docMk/>
            <pc:sldMk cId="934862519" sldId="265"/>
            <ac:cxnSpMk id="198" creationId="{55A5B493-4E11-4500-A8D1-D145486C80B0}"/>
          </ac:cxnSpMkLst>
        </pc:cxnChg>
        <pc:cxnChg chg="mod">
          <ac:chgData name="Philippe Karan" userId="c2e8f618-9ffe-4e23-aa52-34539506ef1c" providerId="ADAL" clId="{976F7E1E-0B0F-4398-B630-619A654F61EA}" dt="2024-11-19T19:23:42.654" v="88" actId="2711"/>
          <ac:cxnSpMkLst>
            <pc:docMk/>
            <pc:sldMk cId="934862519" sldId="265"/>
            <ac:cxnSpMk id="199" creationId="{508DD6C4-6D8D-91B1-D36C-32C811DFFA5F}"/>
          </ac:cxnSpMkLst>
        </pc:cxnChg>
        <pc:cxnChg chg="mod">
          <ac:chgData name="Philippe Karan" userId="c2e8f618-9ffe-4e23-aa52-34539506ef1c" providerId="ADAL" clId="{976F7E1E-0B0F-4398-B630-619A654F61EA}" dt="2024-11-19T19:23:42.654" v="88" actId="2711"/>
          <ac:cxnSpMkLst>
            <pc:docMk/>
            <pc:sldMk cId="934862519" sldId="265"/>
            <ac:cxnSpMk id="200" creationId="{DE8A2C38-F234-1BFC-08C5-B249F3C252B8}"/>
          </ac:cxnSpMkLst>
        </pc:cxnChg>
        <pc:cxnChg chg="mod">
          <ac:chgData name="Philippe Karan" userId="c2e8f618-9ffe-4e23-aa52-34539506ef1c" providerId="ADAL" clId="{976F7E1E-0B0F-4398-B630-619A654F61EA}" dt="2024-11-19T19:23:42.654" v="88" actId="2711"/>
          <ac:cxnSpMkLst>
            <pc:docMk/>
            <pc:sldMk cId="934862519" sldId="265"/>
            <ac:cxnSpMk id="201" creationId="{536EF7B4-8B99-3735-79AC-A9AE2D84100E}"/>
          </ac:cxnSpMkLst>
        </pc:cxnChg>
        <pc:cxnChg chg="mod">
          <ac:chgData name="Philippe Karan" userId="c2e8f618-9ffe-4e23-aa52-34539506ef1c" providerId="ADAL" clId="{976F7E1E-0B0F-4398-B630-619A654F61EA}" dt="2024-11-19T19:23:42.654" v="88" actId="2711"/>
          <ac:cxnSpMkLst>
            <pc:docMk/>
            <pc:sldMk cId="934862519" sldId="265"/>
            <ac:cxnSpMk id="202" creationId="{235390AE-4FE2-463A-4EF7-E576917E39BF}"/>
          </ac:cxnSpMkLst>
        </pc:cxnChg>
      </pc:sldChg>
      <pc:sldChg chg="modSp mod">
        <pc:chgData name="Philippe Karan" userId="c2e8f618-9ffe-4e23-aa52-34539506ef1c" providerId="ADAL" clId="{976F7E1E-0B0F-4398-B630-619A654F61EA}" dt="2024-11-19T19:45:16.713" v="359" actId="1037"/>
        <pc:sldMkLst>
          <pc:docMk/>
          <pc:sldMk cId="333232349" sldId="266"/>
        </pc:sldMkLst>
        <pc:spChg chg="mod">
          <ac:chgData name="Philippe Karan" userId="c2e8f618-9ffe-4e23-aa52-34539506ef1c" providerId="ADAL" clId="{976F7E1E-0B0F-4398-B630-619A654F61EA}" dt="2024-11-19T19:23:18.939" v="86" actId="2711"/>
          <ac:spMkLst>
            <pc:docMk/>
            <pc:sldMk cId="333232349" sldId="266"/>
            <ac:spMk id="2" creationId="{29316614-F511-4939-96ED-4967BCF2749E}"/>
          </ac:spMkLst>
        </pc:spChg>
        <pc:spChg chg="mod">
          <ac:chgData name="Philippe Karan" userId="c2e8f618-9ffe-4e23-aa52-34539506ef1c" providerId="ADAL" clId="{976F7E1E-0B0F-4398-B630-619A654F61EA}" dt="2024-11-19T19:23:18.939" v="86" actId="2711"/>
          <ac:spMkLst>
            <pc:docMk/>
            <pc:sldMk cId="333232349" sldId="266"/>
            <ac:spMk id="3" creationId="{5988FE4D-FF0E-4736-AECA-1F254C99DC15}"/>
          </ac:spMkLst>
        </pc:spChg>
        <pc:spChg chg="mod">
          <ac:chgData name="Philippe Karan" userId="c2e8f618-9ffe-4e23-aa52-34539506ef1c" providerId="ADAL" clId="{976F7E1E-0B0F-4398-B630-619A654F61EA}" dt="2024-11-19T19:23:18.939" v="86" actId="2711"/>
          <ac:spMkLst>
            <pc:docMk/>
            <pc:sldMk cId="333232349" sldId="266"/>
            <ac:spMk id="4" creationId="{EDBBA621-9DE4-4E2D-9D3D-4688AC93F2D2}"/>
          </ac:spMkLst>
        </pc:spChg>
        <pc:spChg chg="mod">
          <ac:chgData name="Philippe Karan" userId="c2e8f618-9ffe-4e23-aa52-34539506ef1c" providerId="ADAL" clId="{976F7E1E-0B0F-4398-B630-619A654F61EA}" dt="2024-11-19T19:23:18.939" v="86" actId="2711"/>
          <ac:spMkLst>
            <pc:docMk/>
            <pc:sldMk cId="333232349" sldId="266"/>
            <ac:spMk id="32" creationId="{E5F066BA-93AD-4C95-A556-07CC2FC87EDA}"/>
          </ac:spMkLst>
        </pc:spChg>
        <pc:spChg chg="mod">
          <ac:chgData name="Philippe Karan" userId="c2e8f618-9ffe-4e23-aa52-34539506ef1c" providerId="ADAL" clId="{976F7E1E-0B0F-4398-B630-619A654F61EA}" dt="2024-11-19T19:23:18.939" v="86" actId="2711"/>
          <ac:spMkLst>
            <pc:docMk/>
            <pc:sldMk cId="333232349" sldId="266"/>
            <ac:spMk id="35" creationId="{5019A8E9-AD55-4A9E-AAD6-F5437E035AAA}"/>
          </ac:spMkLst>
        </pc:spChg>
        <pc:spChg chg="mod">
          <ac:chgData name="Philippe Karan" userId="c2e8f618-9ffe-4e23-aa52-34539506ef1c" providerId="ADAL" clId="{976F7E1E-0B0F-4398-B630-619A654F61EA}" dt="2024-11-19T19:23:18.939" v="86" actId="2711"/>
          <ac:spMkLst>
            <pc:docMk/>
            <pc:sldMk cId="333232349" sldId="266"/>
            <ac:spMk id="45" creationId="{008D18FE-DA40-4269-A730-AEB192CD802F}"/>
          </ac:spMkLst>
        </pc:spChg>
        <pc:spChg chg="mod">
          <ac:chgData name="Philippe Karan" userId="c2e8f618-9ffe-4e23-aa52-34539506ef1c" providerId="ADAL" clId="{976F7E1E-0B0F-4398-B630-619A654F61EA}" dt="2024-11-19T19:23:18.939" v="86" actId="2711"/>
          <ac:spMkLst>
            <pc:docMk/>
            <pc:sldMk cId="333232349" sldId="266"/>
            <ac:spMk id="55" creationId="{EEB1ABF7-0C2A-498E-B3E5-BE3049FA8E9C}"/>
          </ac:spMkLst>
        </pc:spChg>
        <pc:spChg chg="mod">
          <ac:chgData name="Philippe Karan" userId="c2e8f618-9ffe-4e23-aa52-34539506ef1c" providerId="ADAL" clId="{976F7E1E-0B0F-4398-B630-619A654F61EA}" dt="2024-11-19T19:23:18.939" v="86" actId="2711"/>
          <ac:spMkLst>
            <pc:docMk/>
            <pc:sldMk cId="333232349" sldId="266"/>
            <ac:spMk id="57" creationId="{34D654A3-D951-481C-9F7F-7997E812BCCA}"/>
          </ac:spMkLst>
        </pc:spChg>
        <pc:spChg chg="mod">
          <ac:chgData name="Philippe Karan" userId="c2e8f618-9ffe-4e23-aa52-34539506ef1c" providerId="ADAL" clId="{976F7E1E-0B0F-4398-B630-619A654F61EA}" dt="2024-11-19T19:23:18.939" v="86" actId="2711"/>
          <ac:spMkLst>
            <pc:docMk/>
            <pc:sldMk cId="333232349" sldId="266"/>
            <ac:spMk id="58" creationId="{BFADC261-3971-4209-9F49-105F4E38091E}"/>
          </ac:spMkLst>
        </pc:spChg>
        <pc:spChg chg="mod">
          <ac:chgData name="Philippe Karan" userId="c2e8f618-9ffe-4e23-aa52-34539506ef1c" providerId="ADAL" clId="{976F7E1E-0B0F-4398-B630-619A654F61EA}" dt="2024-11-19T19:23:18.939" v="86" actId="2711"/>
          <ac:spMkLst>
            <pc:docMk/>
            <pc:sldMk cId="333232349" sldId="266"/>
            <ac:spMk id="75" creationId="{65E669D0-527E-4A58-BCF0-690E05BFC590}"/>
          </ac:spMkLst>
        </pc:spChg>
        <pc:spChg chg="mod">
          <ac:chgData name="Philippe Karan" userId="c2e8f618-9ffe-4e23-aa52-34539506ef1c" providerId="ADAL" clId="{976F7E1E-0B0F-4398-B630-619A654F61EA}" dt="2024-11-19T19:23:18.939" v="86" actId="2711"/>
          <ac:spMkLst>
            <pc:docMk/>
            <pc:sldMk cId="333232349" sldId="266"/>
            <ac:spMk id="77" creationId="{4384A8C1-A959-4297-9928-1501A2BB37C3}"/>
          </ac:spMkLst>
        </pc:spChg>
        <pc:spChg chg="mod">
          <ac:chgData name="Philippe Karan" userId="c2e8f618-9ffe-4e23-aa52-34539506ef1c" providerId="ADAL" clId="{976F7E1E-0B0F-4398-B630-619A654F61EA}" dt="2024-11-19T19:23:18.939" v="86" actId="2711"/>
          <ac:spMkLst>
            <pc:docMk/>
            <pc:sldMk cId="333232349" sldId="266"/>
            <ac:spMk id="79" creationId="{08C9BE45-7E9D-47E8-850D-297504C3923B}"/>
          </ac:spMkLst>
        </pc:spChg>
        <pc:spChg chg="mod">
          <ac:chgData name="Philippe Karan" userId="c2e8f618-9ffe-4e23-aa52-34539506ef1c" providerId="ADAL" clId="{976F7E1E-0B0F-4398-B630-619A654F61EA}" dt="2024-11-19T19:23:18.939" v="86" actId="2711"/>
          <ac:spMkLst>
            <pc:docMk/>
            <pc:sldMk cId="333232349" sldId="266"/>
            <ac:spMk id="80" creationId="{EC2F72CD-F911-4BF7-9086-35E841FC225A}"/>
          </ac:spMkLst>
        </pc:spChg>
        <pc:spChg chg="mod">
          <ac:chgData name="Philippe Karan" userId="c2e8f618-9ffe-4e23-aa52-34539506ef1c" providerId="ADAL" clId="{976F7E1E-0B0F-4398-B630-619A654F61EA}" dt="2024-11-19T19:23:18.939" v="86" actId="2711"/>
          <ac:spMkLst>
            <pc:docMk/>
            <pc:sldMk cId="333232349" sldId="266"/>
            <ac:spMk id="81" creationId="{E13EC4FE-9F65-476F-A4A4-05244F0CA01B}"/>
          </ac:spMkLst>
        </pc:spChg>
        <pc:spChg chg="mod">
          <ac:chgData name="Philippe Karan" userId="c2e8f618-9ffe-4e23-aa52-34539506ef1c" providerId="ADAL" clId="{976F7E1E-0B0F-4398-B630-619A654F61EA}" dt="2024-11-19T19:23:18.939" v="86" actId="2711"/>
          <ac:spMkLst>
            <pc:docMk/>
            <pc:sldMk cId="333232349" sldId="266"/>
            <ac:spMk id="83" creationId="{8D2D7768-A027-42A7-953E-FBE46087FD4E}"/>
          </ac:spMkLst>
        </pc:spChg>
        <pc:spChg chg="mod">
          <ac:chgData name="Philippe Karan" userId="c2e8f618-9ffe-4e23-aa52-34539506ef1c" providerId="ADAL" clId="{976F7E1E-0B0F-4398-B630-619A654F61EA}" dt="2024-11-19T19:45:16.713" v="359" actId="1037"/>
          <ac:spMkLst>
            <pc:docMk/>
            <pc:sldMk cId="333232349" sldId="266"/>
            <ac:spMk id="85" creationId="{E857E3D0-56EF-4B0E-8833-B318902344F0}"/>
          </ac:spMkLst>
        </pc:spChg>
        <pc:spChg chg="mod">
          <ac:chgData name="Philippe Karan" userId="c2e8f618-9ffe-4e23-aa52-34539506ef1c" providerId="ADAL" clId="{976F7E1E-0B0F-4398-B630-619A654F61EA}" dt="2024-11-19T19:23:18.939" v="86" actId="2711"/>
          <ac:spMkLst>
            <pc:docMk/>
            <pc:sldMk cId="333232349" sldId="266"/>
            <ac:spMk id="86" creationId="{8CC34840-AE34-44CB-8089-9E33A2E79E15}"/>
          </ac:spMkLst>
        </pc:spChg>
        <pc:spChg chg="mod">
          <ac:chgData name="Philippe Karan" userId="c2e8f618-9ffe-4e23-aa52-34539506ef1c" providerId="ADAL" clId="{976F7E1E-0B0F-4398-B630-619A654F61EA}" dt="2024-11-19T19:23:18.939" v="86" actId="2711"/>
          <ac:spMkLst>
            <pc:docMk/>
            <pc:sldMk cId="333232349" sldId="266"/>
            <ac:spMk id="88" creationId="{9694AE32-74C3-4F07-B73B-32E8FA67DFDE}"/>
          </ac:spMkLst>
        </pc:spChg>
        <pc:spChg chg="mod">
          <ac:chgData name="Philippe Karan" userId="c2e8f618-9ffe-4e23-aa52-34539506ef1c" providerId="ADAL" clId="{976F7E1E-0B0F-4398-B630-619A654F61EA}" dt="2024-11-19T19:23:18.939" v="86" actId="2711"/>
          <ac:spMkLst>
            <pc:docMk/>
            <pc:sldMk cId="333232349" sldId="266"/>
            <ac:spMk id="90" creationId="{224E9BA8-6F0D-4DA2-81A8-7A0D096F8BB0}"/>
          </ac:spMkLst>
        </pc:spChg>
        <pc:spChg chg="mod">
          <ac:chgData name="Philippe Karan" userId="c2e8f618-9ffe-4e23-aa52-34539506ef1c" providerId="ADAL" clId="{976F7E1E-0B0F-4398-B630-619A654F61EA}" dt="2024-11-19T19:23:18.939" v="86" actId="2711"/>
          <ac:spMkLst>
            <pc:docMk/>
            <pc:sldMk cId="333232349" sldId="266"/>
            <ac:spMk id="91" creationId="{71DEF540-BC39-4B22-A846-67187F752689}"/>
          </ac:spMkLst>
        </pc:spChg>
      </pc:sldChg>
      <pc:sldChg chg="modSp mod">
        <pc:chgData name="Philippe Karan" userId="c2e8f618-9ffe-4e23-aa52-34539506ef1c" providerId="ADAL" clId="{976F7E1E-0B0F-4398-B630-619A654F61EA}" dt="2024-11-19T19:46:15.751" v="364" actId="1076"/>
        <pc:sldMkLst>
          <pc:docMk/>
          <pc:sldMk cId="3053246031" sldId="267"/>
        </pc:sldMkLst>
        <pc:spChg chg="mod">
          <ac:chgData name="Philippe Karan" userId="c2e8f618-9ffe-4e23-aa52-34539506ef1c" providerId="ADAL" clId="{976F7E1E-0B0F-4398-B630-619A654F61EA}" dt="2024-11-19T19:23:27.258" v="87" actId="2711"/>
          <ac:spMkLst>
            <pc:docMk/>
            <pc:sldMk cId="3053246031" sldId="267"/>
            <ac:spMk id="2" creationId="{29316614-F511-4939-96ED-4967BCF2749E}"/>
          </ac:spMkLst>
        </pc:spChg>
        <pc:spChg chg="mod">
          <ac:chgData name="Philippe Karan" userId="c2e8f618-9ffe-4e23-aa52-34539506ef1c" providerId="ADAL" clId="{976F7E1E-0B0F-4398-B630-619A654F61EA}" dt="2024-11-19T19:23:27.258" v="87" actId="2711"/>
          <ac:spMkLst>
            <pc:docMk/>
            <pc:sldMk cId="3053246031" sldId="267"/>
            <ac:spMk id="4" creationId="{EDBBA621-9DE4-4E2D-9D3D-4688AC93F2D2}"/>
          </ac:spMkLst>
        </pc:spChg>
        <pc:spChg chg="mod">
          <ac:chgData name="Philippe Karan" userId="c2e8f618-9ffe-4e23-aa52-34539506ef1c" providerId="ADAL" clId="{976F7E1E-0B0F-4398-B630-619A654F61EA}" dt="2024-11-19T19:23:27.258" v="87" actId="2711"/>
          <ac:spMkLst>
            <pc:docMk/>
            <pc:sldMk cId="3053246031" sldId="267"/>
            <ac:spMk id="53" creationId="{2C4DE2DD-E145-4EEC-925E-72C26E39C2C7}"/>
          </ac:spMkLst>
        </pc:spChg>
        <pc:spChg chg="mod">
          <ac:chgData name="Philippe Karan" userId="c2e8f618-9ffe-4e23-aa52-34539506ef1c" providerId="ADAL" clId="{976F7E1E-0B0F-4398-B630-619A654F61EA}" dt="2024-11-19T19:23:27.258" v="87" actId="2711"/>
          <ac:spMkLst>
            <pc:docMk/>
            <pc:sldMk cId="3053246031" sldId="267"/>
            <ac:spMk id="60" creationId="{B6619DFB-CEA2-42F2-85BD-7BD3F081728E}"/>
          </ac:spMkLst>
        </pc:spChg>
        <pc:spChg chg="mod">
          <ac:chgData name="Philippe Karan" userId="c2e8f618-9ffe-4e23-aa52-34539506ef1c" providerId="ADAL" clId="{976F7E1E-0B0F-4398-B630-619A654F61EA}" dt="2024-11-19T19:23:27.258" v="87" actId="2711"/>
          <ac:spMkLst>
            <pc:docMk/>
            <pc:sldMk cId="3053246031" sldId="267"/>
            <ac:spMk id="62" creationId="{8CB210B3-2CCA-4E17-A95B-3F5D1A52FC18}"/>
          </ac:spMkLst>
        </pc:spChg>
        <pc:spChg chg="mod">
          <ac:chgData name="Philippe Karan" userId="c2e8f618-9ffe-4e23-aa52-34539506ef1c" providerId="ADAL" clId="{976F7E1E-0B0F-4398-B630-619A654F61EA}" dt="2024-11-19T19:46:11.304" v="363" actId="1076"/>
          <ac:spMkLst>
            <pc:docMk/>
            <pc:sldMk cId="3053246031" sldId="267"/>
            <ac:spMk id="67" creationId="{59AFB212-1ACC-42D2-A71E-F1946B533966}"/>
          </ac:spMkLst>
        </pc:spChg>
        <pc:spChg chg="mod">
          <ac:chgData name="Philippe Karan" userId="c2e8f618-9ffe-4e23-aa52-34539506ef1c" providerId="ADAL" clId="{976F7E1E-0B0F-4398-B630-619A654F61EA}" dt="2024-11-19T19:46:15.751" v="364" actId="1076"/>
          <ac:spMkLst>
            <pc:docMk/>
            <pc:sldMk cId="3053246031" sldId="267"/>
            <ac:spMk id="68" creationId="{9A9D56C5-9C6B-48B2-8B8A-197C02FE813E}"/>
          </ac:spMkLst>
        </pc:spChg>
        <pc:grpChg chg="mod">
          <ac:chgData name="Philippe Karan" userId="c2e8f618-9ffe-4e23-aa52-34539506ef1c" providerId="ADAL" clId="{976F7E1E-0B0F-4398-B630-619A654F61EA}" dt="2024-11-19T19:23:27.258" v="87" actId="2711"/>
          <ac:grpSpMkLst>
            <pc:docMk/>
            <pc:sldMk cId="3053246031" sldId="267"/>
            <ac:grpSpMk id="6" creationId="{965762E2-9623-4E77-9C01-2D0563F49CB8}"/>
          </ac:grpSpMkLst>
        </pc:grpChg>
        <pc:grpChg chg="mod">
          <ac:chgData name="Philippe Karan" userId="c2e8f618-9ffe-4e23-aa52-34539506ef1c" providerId="ADAL" clId="{976F7E1E-0B0F-4398-B630-619A654F61EA}" dt="2024-11-19T19:23:27.258" v="87" actId="2711"/>
          <ac:grpSpMkLst>
            <pc:docMk/>
            <pc:sldMk cId="3053246031" sldId="267"/>
            <ac:grpSpMk id="14" creationId="{BD1D12E8-F155-4E09-B6E2-31F2FCEE1145}"/>
          </ac:grpSpMkLst>
        </pc:grpChg>
        <pc:cxnChg chg="mod">
          <ac:chgData name="Philippe Karan" userId="c2e8f618-9ffe-4e23-aa52-34539506ef1c" providerId="ADAL" clId="{976F7E1E-0B0F-4398-B630-619A654F61EA}" dt="2024-11-19T19:23:27.258" v="87" actId="2711"/>
          <ac:cxnSpMkLst>
            <pc:docMk/>
            <pc:sldMk cId="3053246031" sldId="267"/>
            <ac:cxnSpMk id="61" creationId="{1865F9D5-DD0C-413A-ABAC-A25B43260204}"/>
          </ac:cxnSpMkLst>
        </pc:cxnChg>
      </pc:sldChg>
      <pc:sldChg chg="delSp modSp mod">
        <pc:chgData name="Philippe Karan" userId="c2e8f618-9ffe-4e23-aa52-34539506ef1c" providerId="ADAL" clId="{976F7E1E-0B0F-4398-B630-619A654F61EA}" dt="2024-11-19T19:24:58.306" v="112" actId="478"/>
        <pc:sldMkLst>
          <pc:docMk/>
          <pc:sldMk cId="752443173" sldId="269"/>
        </pc:sldMkLst>
        <pc:spChg chg="mod">
          <ac:chgData name="Philippe Karan" userId="c2e8f618-9ffe-4e23-aa52-34539506ef1c" providerId="ADAL" clId="{976F7E1E-0B0F-4398-B630-619A654F61EA}" dt="2024-11-19T19:24:51.692" v="109" actId="2711"/>
          <ac:spMkLst>
            <pc:docMk/>
            <pc:sldMk cId="752443173" sldId="269"/>
            <ac:spMk id="2" creationId="{29316614-F511-4939-96ED-4967BCF2749E}"/>
          </ac:spMkLst>
        </pc:spChg>
        <pc:spChg chg="mod">
          <ac:chgData name="Philippe Karan" userId="c2e8f618-9ffe-4e23-aa52-34539506ef1c" providerId="ADAL" clId="{976F7E1E-0B0F-4398-B630-619A654F61EA}" dt="2024-11-19T19:24:51.692" v="109" actId="2711"/>
          <ac:spMkLst>
            <pc:docMk/>
            <pc:sldMk cId="752443173" sldId="269"/>
            <ac:spMk id="4" creationId="{EDBBA621-9DE4-4E2D-9D3D-4688AC93F2D2}"/>
          </ac:spMkLst>
        </pc:spChg>
        <pc:spChg chg="mod">
          <ac:chgData name="Philippe Karan" userId="c2e8f618-9ffe-4e23-aa52-34539506ef1c" providerId="ADAL" clId="{976F7E1E-0B0F-4398-B630-619A654F61EA}" dt="2024-11-19T19:24:51.692" v="109" actId="2711"/>
          <ac:spMkLst>
            <pc:docMk/>
            <pc:sldMk cId="752443173" sldId="269"/>
            <ac:spMk id="9" creationId="{06EB6BD4-7E79-4368-92BD-D86F7C71CE3A}"/>
          </ac:spMkLst>
        </pc:spChg>
        <pc:spChg chg="mod">
          <ac:chgData name="Philippe Karan" userId="c2e8f618-9ffe-4e23-aa52-34539506ef1c" providerId="ADAL" clId="{976F7E1E-0B0F-4398-B630-619A654F61EA}" dt="2024-11-19T19:24:51.692" v="109" actId="2711"/>
          <ac:spMkLst>
            <pc:docMk/>
            <pc:sldMk cId="752443173" sldId="269"/>
            <ac:spMk id="19" creationId="{11426D30-8C0B-4B94-883F-A37257684AC0}"/>
          </ac:spMkLst>
        </pc:spChg>
        <pc:spChg chg="mod">
          <ac:chgData name="Philippe Karan" userId="c2e8f618-9ffe-4e23-aa52-34539506ef1c" providerId="ADAL" clId="{976F7E1E-0B0F-4398-B630-619A654F61EA}" dt="2024-11-19T19:24:51.692" v="109" actId="2711"/>
          <ac:spMkLst>
            <pc:docMk/>
            <pc:sldMk cId="752443173" sldId="269"/>
            <ac:spMk id="21" creationId="{42ADB5C2-4717-431F-B49A-F0C68B4FCA44}"/>
          </ac:spMkLst>
        </pc:spChg>
        <pc:spChg chg="mod">
          <ac:chgData name="Philippe Karan" userId="c2e8f618-9ffe-4e23-aa52-34539506ef1c" providerId="ADAL" clId="{976F7E1E-0B0F-4398-B630-619A654F61EA}" dt="2024-11-19T19:24:51.692" v="109" actId="2711"/>
          <ac:spMkLst>
            <pc:docMk/>
            <pc:sldMk cId="752443173" sldId="269"/>
            <ac:spMk id="29" creationId="{78286F0F-7688-4B0F-845C-5C38EAD9C645}"/>
          </ac:spMkLst>
        </pc:spChg>
        <pc:spChg chg="mod">
          <ac:chgData name="Philippe Karan" userId="c2e8f618-9ffe-4e23-aa52-34539506ef1c" providerId="ADAL" clId="{976F7E1E-0B0F-4398-B630-619A654F61EA}" dt="2024-11-19T19:24:51.692" v="109" actId="2711"/>
          <ac:spMkLst>
            <pc:docMk/>
            <pc:sldMk cId="752443173" sldId="269"/>
            <ac:spMk id="31" creationId="{242E3B3B-C56F-4628-AC36-00F0FFF5003F}"/>
          </ac:spMkLst>
        </pc:spChg>
        <pc:spChg chg="mod">
          <ac:chgData name="Philippe Karan" userId="c2e8f618-9ffe-4e23-aa52-34539506ef1c" providerId="ADAL" clId="{976F7E1E-0B0F-4398-B630-619A654F61EA}" dt="2024-11-19T19:24:51.692" v="109" actId="2711"/>
          <ac:spMkLst>
            <pc:docMk/>
            <pc:sldMk cId="752443173" sldId="269"/>
            <ac:spMk id="37" creationId="{DD520CC3-6A8F-4E90-9FE3-4090B4103922}"/>
          </ac:spMkLst>
        </pc:spChg>
        <pc:spChg chg="mod">
          <ac:chgData name="Philippe Karan" userId="c2e8f618-9ffe-4e23-aa52-34539506ef1c" providerId="ADAL" clId="{976F7E1E-0B0F-4398-B630-619A654F61EA}" dt="2024-11-19T19:24:51.692" v="109" actId="2711"/>
          <ac:spMkLst>
            <pc:docMk/>
            <pc:sldMk cId="752443173" sldId="269"/>
            <ac:spMk id="38" creationId="{96832159-B827-4F3E-9644-751ED7714537}"/>
          </ac:spMkLst>
        </pc:spChg>
        <pc:spChg chg="mod">
          <ac:chgData name="Philippe Karan" userId="c2e8f618-9ffe-4e23-aa52-34539506ef1c" providerId="ADAL" clId="{976F7E1E-0B0F-4398-B630-619A654F61EA}" dt="2024-11-19T19:24:55.098" v="111" actId="1035"/>
          <ac:spMkLst>
            <pc:docMk/>
            <pc:sldMk cId="752443173" sldId="269"/>
            <ac:spMk id="41" creationId="{E9F99435-5254-412B-ACDB-7FFAD298E81B}"/>
          </ac:spMkLst>
        </pc:spChg>
        <pc:spChg chg="mod">
          <ac:chgData name="Philippe Karan" userId="c2e8f618-9ffe-4e23-aa52-34539506ef1c" providerId="ADAL" clId="{976F7E1E-0B0F-4398-B630-619A654F61EA}" dt="2024-11-19T19:24:51.692" v="109" actId="2711"/>
          <ac:spMkLst>
            <pc:docMk/>
            <pc:sldMk cId="752443173" sldId="269"/>
            <ac:spMk id="42" creationId="{C680B770-F4F3-4CDA-B279-414F6545CA3C}"/>
          </ac:spMkLst>
        </pc:spChg>
        <pc:spChg chg="mod">
          <ac:chgData name="Philippe Karan" userId="c2e8f618-9ffe-4e23-aa52-34539506ef1c" providerId="ADAL" clId="{976F7E1E-0B0F-4398-B630-619A654F61EA}" dt="2024-11-19T19:24:51.692" v="109" actId="2711"/>
          <ac:spMkLst>
            <pc:docMk/>
            <pc:sldMk cId="752443173" sldId="269"/>
            <ac:spMk id="47" creationId="{327FF90B-9F74-4EAA-8CE2-82D6C76E5818}"/>
          </ac:spMkLst>
        </pc:spChg>
        <pc:spChg chg="mod">
          <ac:chgData name="Philippe Karan" userId="c2e8f618-9ffe-4e23-aa52-34539506ef1c" providerId="ADAL" clId="{976F7E1E-0B0F-4398-B630-619A654F61EA}" dt="2024-11-19T19:24:51.692" v="109" actId="2711"/>
          <ac:spMkLst>
            <pc:docMk/>
            <pc:sldMk cId="752443173" sldId="269"/>
            <ac:spMk id="58" creationId="{4A6885BA-E316-492D-A37A-D0D3E93FD6CD}"/>
          </ac:spMkLst>
        </pc:spChg>
        <pc:spChg chg="mod">
          <ac:chgData name="Philippe Karan" userId="c2e8f618-9ffe-4e23-aa52-34539506ef1c" providerId="ADAL" clId="{976F7E1E-0B0F-4398-B630-619A654F61EA}" dt="2024-11-19T19:24:51.692" v="109" actId="2711"/>
          <ac:spMkLst>
            <pc:docMk/>
            <pc:sldMk cId="752443173" sldId="269"/>
            <ac:spMk id="59" creationId="{67DF9495-AA33-404E-B122-7BB1C88E3F7D}"/>
          </ac:spMkLst>
        </pc:spChg>
        <pc:spChg chg="mod">
          <ac:chgData name="Philippe Karan" userId="c2e8f618-9ffe-4e23-aa52-34539506ef1c" providerId="ADAL" clId="{976F7E1E-0B0F-4398-B630-619A654F61EA}" dt="2024-11-19T19:24:51.692" v="109" actId="2711"/>
          <ac:spMkLst>
            <pc:docMk/>
            <pc:sldMk cId="752443173" sldId="269"/>
            <ac:spMk id="1038" creationId="{25028AF8-C899-49DB-A9DC-405E9A53EEA9}"/>
          </ac:spMkLst>
        </pc:spChg>
        <pc:spChg chg="mod">
          <ac:chgData name="Philippe Karan" userId="c2e8f618-9ffe-4e23-aa52-34539506ef1c" providerId="ADAL" clId="{976F7E1E-0B0F-4398-B630-619A654F61EA}" dt="2024-11-19T19:24:51.692" v="109" actId="2711"/>
          <ac:spMkLst>
            <pc:docMk/>
            <pc:sldMk cId="752443173" sldId="269"/>
            <ac:spMk id="1041" creationId="{2C07045D-C311-4F46-94D6-1B7FA0C255DF}"/>
          </ac:spMkLst>
        </pc:spChg>
        <pc:grpChg chg="mod">
          <ac:chgData name="Philippe Karan" userId="c2e8f618-9ffe-4e23-aa52-34539506ef1c" providerId="ADAL" clId="{976F7E1E-0B0F-4398-B630-619A654F61EA}" dt="2024-11-19T19:24:51.692" v="109" actId="2711"/>
          <ac:grpSpMkLst>
            <pc:docMk/>
            <pc:sldMk cId="752443173" sldId="269"/>
            <ac:grpSpMk id="7" creationId="{7D5B5361-820D-404F-B8F3-85EEA57F2451}"/>
          </ac:grpSpMkLst>
        </pc:grpChg>
        <pc:grpChg chg="mod">
          <ac:chgData name="Philippe Karan" userId="c2e8f618-9ffe-4e23-aa52-34539506ef1c" providerId="ADAL" clId="{976F7E1E-0B0F-4398-B630-619A654F61EA}" dt="2024-11-19T19:24:51.692" v="109" actId="2711"/>
          <ac:grpSpMkLst>
            <pc:docMk/>
            <pc:sldMk cId="752443173" sldId="269"/>
            <ac:grpSpMk id="57" creationId="{C0FF5A16-DD7C-4411-B5A3-7392459D9BBF}"/>
          </ac:grpSpMkLst>
        </pc:grpChg>
        <pc:picChg chg="mod">
          <ac:chgData name="Philippe Karan" userId="c2e8f618-9ffe-4e23-aa52-34539506ef1c" providerId="ADAL" clId="{976F7E1E-0B0F-4398-B630-619A654F61EA}" dt="2024-11-19T19:24:51.692" v="109" actId="2711"/>
          <ac:picMkLst>
            <pc:docMk/>
            <pc:sldMk cId="752443173" sldId="269"/>
            <ac:picMk id="5" creationId="{165D391B-521A-4BCD-B652-E55FFD78F2E1}"/>
          </ac:picMkLst>
        </pc:picChg>
        <pc:picChg chg="mod">
          <ac:chgData name="Philippe Karan" userId="c2e8f618-9ffe-4e23-aa52-34539506ef1c" providerId="ADAL" clId="{976F7E1E-0B0F-4398-B630-619A654F61EA}" dt="2024-11-19T19:24:51.692" v="109" actId="2711"/>
          <ac:picMkLst>
            <pc:docMk/>
            <pc:sldMk cId="752443173" sldId="269"/>
            <ac:picMk id="27" creationId="{1D19A78B-0135-42E9-A0EC-F92C393CE255}"/>
          </ac:picMkLst>
        </pc:picChg>
        <pc:picChg chg="del mod">
          <ac:chgData name="Philippe Karan" userId="c2e8f618-9ffe-4e23-aa52-34539506ef1c" providerId="ADAL" clId="{976F7E1E-0B0F-4398-B630-619A654F61EA}" dt="2024-11-19T19:24:58.306" v="112" actId="478"/>
          <ac:picMkLst>
            <pc:docMk/>
            <pc:sldMk cId="752443173" sldId="269"/>
            <ac:picMk id="1026" creationId="{2EA10344-2CE2-4C54-A7E0-F6FBE6AB8741}"/>
          </ac:picMkLst>
        </pc:picChg>
        <pc:cxnChg chg="mod">
          <ac:chgData name="Philippe Karan" userId="c2e8f618-9ffe-4e23-aa52-34539506ef1c" providerId="ADAL" clId="{976F7E1E-0B0F-4398-B630-619A654F61EA}" dt="2024-11-19T19:24:51.692" v="109" actId="2711"/>
          <ac:cxnSpMkLst>
            <pc:docMk/>
            <pc:sldMk cId="752443173" sldId="269"/>
            <ac:cxnSpMk id="39" creationId="{153445BE-171E-4708-9273-BE3649B7C893}"/>
          </ac:cxnSpMkLst>
        </pc:cxnChg>
        <pc:cxnChg chg="mod">
          <ac:chgData name="Philippe Karan" userId="c2e8f618-9ffe-4e23-aa52-34539506ef1c" providerId="ADAL" clId="{976F7E1E-0B0F-4398-B630-619A654F61EA}" dt="2024-11-19T19:24:51.692" v="109" actId="2711"/>
          <ac:cxnSpMkLst>
            <pc:docMk/>
            <pc:sldMk cId="752443173" sldId="269"/>
            <ac:cxnSpMk id="40" creationId="{654569CA-AD4E-4148-BD4C-D47BBCC5EC5D}"/>
          </ac:cxnSpMkLst>
        </pc:cxnChg>
        <pc:cxnChg chg="mod">
          <ac:chgData name="Philippe Karan" userId="c2e8f618-9ffe-4e23-aa52-34539506ef1c" providerId="ADAL" clId="{976F7E1E-0B0F-4398-B630-619A654F61EA}" dt="2024-11-19T19:24:51.692" v="109" actId="2711"/>
          <ac:cxnSpMkLst>
            <pc:docMk/>
            <pc:sldMk cId="752443173" sldId="269"/>
            <ac:cxnSpMk id="61" creationId="{1E1FACFB-3D17-408E-8552-E400A4E5F91E}"/>
          </ac:cxnSpMkLst>
        </pc:cxnChg>
        <pc:cxnChg chg="mod">
          <ac:chgData name="Philippe Karan" userId="c2e8f618-9ffe-4e23-aa52-34539506ef1c" providerId="ADAL" clId="{976F7E1E-0B0F-4398-B630-619A654F61EA}" dt="2024-11-19T19:24:51.692" v="109" actId="2711"/>
          <ac:cxnSpMkLst>
            <pc:docMk/>
            <pc:sldMk cId="752443173" sldId="269"/>
            <ac:cxnSpMk id="62" creationId="{E6D156D5-1FDB-4B89-8C23-6F218F37C800}"/>
          </ac:cxnSpMkLst>
        </pc:cxnChg>
        <pc:cxnChg chg="mod">
          <ac:chgData name="Philippe Karan" userId="c2e8f618-9ffe-4e23-aa52-34539506ef1c" providerId="ADAL" clId="{976F7E1E-0B0F-4398-B630-619A654F61EA}" dt="2024-11-19T19:24:51.692" v="109" actId="2711"/>
          <ac:cxnSpMkLst>
            <pc:docMk/>
            <pc:sldMk cId="752443173" sldId="269"/>
            <ac:cxnSpMk id="63" creationId="{4DFC42AA-69E2-4A1C-9950-DC91067B73E9}"/>
          </ac:cxnSpMkLst>
        </pc:cxnChg>
      </pc:sldChg>
      <pc:sldChg chg="modSp mod">
        <pc:chgData name="Philippe Karan" userId="c2e8f618-9ffe-4e23-aa52-34539506ef1c" providerId="ADAL" clId="{976F7E1E-0B0F-4398-B630-619A654F61EA}" dt="2024-11-19T19:34:43.344" v="219" actId="1076"/>
        <pc:sldMkLst>
          <pc:docMk/>
          <pc:sldMk cId="2395828624" sldId="271"/>
        </pc:sldMkLst>
        <pc:spChg chg="mod">
          <ac:chgData name="Philippe Karan" userId="c2e8f618-9ffe-4e23-aa52-34539506ef1c" providerId="ADAL" clId="{976F7E1E-0B0F-4398-B630-619A654F61EA}" dt="2024-11-19T19:25:03.521" v="113" actId="2711"/>
          <ac:spMkLst>
            <pc:docMk/>
            <pc:sldMk cId="2395828624" sldId="271"/>
            <ac:spMk id="2" creationId="{29316614-F511-4939-96ED-4967BCF2749E}"/>
          </ac:spMkLst>
        </pc:spChg>
        <pc:spChg chg="mod">
          <ac:chgData name="Philippe Karan" userId="c2e8f618-9ffe-4e23-aa52-34539506ef1c" providerId="ADAL" clId="{976F7E1E-0B0F-4398-B630-619A654F61EA}" dt="2024-11-19T19:25:03.521" v="113" actId="2711"/>
          <ac:spMkLst>
            <pc:docMk/>
            <pc:sldMk cId="2395828624" sldId="271"/>
            <ac:spMk id="4" creationId="{EDBBA621-9DE4-4E2D-9D3D-4688AC93F2D2}"/>
          </ac:spMkLst>
        </pc:spChg>
        <pc:spChg chg="mod">
          <ac:chgData name="Philippe Karan" userId="c2e8f618-9ffe-4e23-aa52-34539506ef1c" providerId="ADAL" clId="{976F7E1E-0B0F-4398-B630-619A654F61EA}" dt="2024-11-19T19:25:03.521" v="113" actId="2711"/>
          <ac:spMkLst>
            <pc:docMk/>
            <pc:sldMk cId="2395828624" sldId="271"/>
            <ac:spMk id="6" creationId="{07055A13-7748-4CD5-9A40-0B4601712E9B}"/>
          </ac:spMkLst>
        </pc:spChg>
        <pc:spChg chg="mod">
          <ac:chgData name="Philippe Karan" userId="c2e8f618-9ffe-4e23-aa52-34539506ef1c" providerId="ADAL" clId="{976F7E1E-0B0F-4398-B630-619A654F61EA}" dt="2024-11-19T19:25:03.521" v="113" actId="2711"/>
          <ac:spMkLst>
            <pc:docMk/>
            <pc:sldMk cId="2395828624" sldId="271"/>
            <ac:spMk id="9" creationId="{06EB6BD4-7E79-4368-92BD-D86F7C71CE3A}"/>
          </ac:spMkLst>
        </pc:spChg>
        <pc:spChg chg="mod">
          <ac:chgData name="Philippe Karan" userId="c2e8f618-9ffe-4e23-aa52-34539506ef1c" providerId="ADAL" clId="{976F7E1E-0B0F-4398-B630-619A654F61EA}" dt="2024-11-19T19:25:03.521" v="113" actId="2711"/>
          <ac:spMkLst>
            <pc:docMk/>
            <pc:sldMk cId="2395828624" sldId="271"/>
            <ac:spMk id="19" creationId="{11426D30-8C0B-4B94-883F-A37257684AC0}"/>
          </ac:spMkLst>
        </pc:spChg>
        <pc:spChg chg="mod">
          <ac:chgData name="Philippe Karan" userId="c2e8f618-9ffe-4e23-aa52-34539506ef1c" providerId="ADAL" clId="{976F7E1E-0B0F-4398-B630-619A654F61EA}" dt="2024-11-19T19:25:03.521" v="113" actId="2711"/>
          <ac:spMkLst>
            <pc:docMk/>
            <pc:sldMk cId="2395828624" sldId="271"/>
            <ac:spMk id="21" creationId="{42ADB5C2-4717-431F-B49A-F0C68B4FCA44}"/>
          </ac:spMkLst>
        </pc:spChg>
        <pc:spChg chg="mod">
          <ac:chgData name="Philippe Karan" userId="c2e8f618-9ffe-4e23-aa52-34539506ef1c" providerId="ADAL" clId="{976F7E1E-0B0F-4398-B630-619A654F61EA}" dt="2024-11-19T19:25:03.521" v="113" actId="2711"/>
          <ac:spMkLst>
            <pc:docMk/>
            <pc:sldMk cId="2395828624" sldId="271"/>
            <ac:spMk id="29" creationId="{78286F0F-7688-4B0F-845C-5C38EAD9C645}"/>
          </ac:spMkLst>
        </pc:spChg>
        <pc:spChg chg="mod">
          <ac:chgData name="Philippe Karan" userId="c2e8f618-9ffe-4e23-aa52-34539506ef1c" providerId="ADAL" clId="{976F7E1E-0B0F-4398-B630-619A654F61EA}" dt="2024-11-19T19:25:03.521" v="113" actId="2711"/>
          <ac:spMkLst>
            <pc:docMk/>
            <pc:sldMk cId="2395828624" sldId="271"/>
            <ac:spMk id="31" creationId="{242E3B3B-C56F-4628-AC36-00F0FFF5003F}"/>
          </ac:spMkLst>
        </pc:spChg>
        <pc:spChg chg="mod">
          <ac:chgData name="Philippe Karan" userId="c2e8f618-9ffe-4e23-aa52-34539506ef1c" providerId="ADAL" clId="{976F7E1E-0B0F-4398-B630-619A654F61EA}" dt="2024-11-19T19:25:03.521" v="113" actId="2711"/>
          <ac:spMkLst>
            <pc:docMk/>
            <pc:sldMk cId="2395828624" sldId="271"/>
            <ac:spMk id="37" creationId="{DD520CC3-6A8F-4E90-9FE3-4090B4103922}"/>
          </ac:spMkLst>
        </pc:spChg>
        <pc:spChg chg="mod">
          <ac:chgData name="Philippe Karan" userId="c2e8f618-9ffe-4e23-aa52-34539506ef1c" providerId="ADAL" clId="{976F7E1E-0B0F-4398-B630-619A654F61EA}" dt="2024-11-19T19:25:03.521" v="113" actId="2711"/>
          <ac:spMkLst>
            <pc:docMk/>
            <pc:sldMk cId="2395828624" sldId="271"/>
            <ac:spMk id="38" creationId="{96832159-B827-4F3E-9644-751ED7714537}"/>
          </ac:spMkLst>
        </pc:spChg>
        <pc:spChg chg="mod">
          <ac:chgData name="Philippe Karan" userId="c2e8f618-9ffe-4e23-aa52-34539506ef1c" providerId="ADAL" clId="{976F7E1E-0B0F-4398-B630-619A654F61EA}" dt="2024-11-19T19:25:10.770" v="115" actId="1035"/>
          <ac:spMkLst>
            <pc:docMk/>
            <pc:sldMk cId="2395828624" sldId="271"/>
            <ac:spMk id="41" creationId="{E9F99435-5254-412B-ACDB-7FFAD298E81B}"/>
          </ac:spMkLst>
        </pc:spChg>
        <pc:spChg chg="mod">
          <ac:chgData name="Philippe Karan" userId="c2e8f618-9ffe-4e23-aa52-34539506ef1c" providerId="ADAL" clId="{976F7E1E-0B0F-4398-B630-619A654F61EA}" dt="2024-11-19T19:25:03.521" v="113" actId="2711"/>
          <ac:spMkLst>
            <pc:docMk/>
            <pc:sldMk cId="2395828624" sldId="271"/>
            <ac:spMk id="42" creationId="{C680B770-F4F3-4CDA-B279-414F6545CA3C}"/>
          </ac:spMkLst>
        </pc:spChg>
        <pc:spChg chg="mod">
          <ac:chgData name="Philippe Karan" userId="c2e8f618-9ffe-4e23-aa52-34539506ef1c" providerId="ADAL" clId="{976F7E1E-0B0F-4398-B630-619A654F61EA}" dt="2024-11-19T19:25:03.521" v="113" actId="2711"/>
          <ac:spMkLst>
            <pc:docMk/>
            <pc:sldMk cId="2395828624" sldId="271"/>
            <ac:spMk id="46" creationId="{628ADC85-501E-4640-B2B2-3D89B5BF470E}"/>
          </ac:spMkLst>
        </pc:spChg>
        <pc:spChg chg="mod">
          <ac:chgData name="Philippe Karan" userId="c2e8f618-9ffe-4e23-aa52-34539506ef1c" providerId="ADAL" clId="{976F7E1E-0B0F-4398-B630-619A654F61EA}" dt="2024-11-19T19:25:03.521" v="113" actId="2711"/>
          <ac:spMkLst>
            <pc:docMk/>
            <pc:sldMk cId="2395828624" sldId="271"/>
            <ac:spMk id="48" creationId="{CF37BC68-FCAD-4E2B-89C4-D7874986C0AB}"/>
          </ac:spMkLst>
        </pc:spChg>
        <pc:spChg chg="mod">
          <ac:chgData name="Philippe Karan" userId="c2e8f618-9ffe-4e23-aa52-34539506ef1c" providerId="ADAL" clId="{976F7E1E-0B0F-4398-B630-619A654F61EA}" dt="2024-11-19T19:25:03.521" v="113" actId="2711"/>
          <ac:spMkLst>
            <pc:docMk/>
            <pc:sldMk cId="2395828624" sldId="271"/>
            <ac:spMk id="49" creationId="{4474A3F8-C42B-416F-BCEF-F2B0FB2E4110}"/>
          </ac:spMkLst>
        </pc:spChg>
        <pc:spChg chg="mod">
          <ac:chgData name="Philippe Karan" userId="c2e8f618-9ffe-4e23-aa52-34539506ef1c" providerId="ADAL" clId="{976F7E1E-0B0F-4398-B630-619A654F61EA}" dt="2024-11-19T19:25:03.521" v="113" actId="2711"/>
          <ac:spMkLst>
            <pc:docMk/>
            <pc:sldMk cId="2395828624" sldId="271"/>
            <ac:spMk id="50" creationId="{1E82C002-5B0A-4800-879E-8A1A657E7DFE}"/>
          </ac:spMkLst>
        </pc:spChg>
        <pc:spChg chg="mod">
          <ac:chgData name="Philippe Karan" userId="c2e8f618-9ffe-4e23-aa52-34539506ef1c" providerId="ADAL" clId="{976F7E1E-0B0F-4398-B630-619A654F61EA}" dt="2024-11-19T19:25:03.521" v="113" actId="2711"/>
          <ac:spMkLst>
            <pc:docMk/>
            <pc:sldMk cId="2395828624" sldId="271"/>
            <ac:spMk id="51" creationId="{F65B8F91-671E-4A9C-AFF9-B9CC1E751CDA}"/>
          </ac:spMkLst>
        </pc:spChg>
        <pc:spChg chg="mod">
          <ac:chgData name="Philippe Karan" userId="c2e8f618-9ffe-4e23-aa52-34539506ef1c" providerId="ADAL" clId="{976F7E1E-0B0F-4398-B630-619A654F61EA}" dt="2024-11-19T19:25:03.521" v="113" actId="2711"/>
          <ac:spMkLst>
            <pc:docMk/>
            <pc:sldMk cId="2395828624" sldId="271"/>
            <ac:spMk id="52" creationId="{B9D3AD8D-86D6-4139-AF5D-D8CD1EFF422B}"/>
          </ac:spMkLst>
        </pc:spChg>
        <pc:spChg chg="mod">
          <ac:chgData name="Philippe Karan" userId="c2e8f618-9ffe-4e23-aa52-34539506ef1c" providerId="ADAL" clId="{976F7E1E-0B0F-4398-B630-619A654F61EA}" dt="2024-11-19T19:25:03.521" v="113" actId="2711"/>
          <ac:spMkLst>
            <pc:docMk/>
            <pc:sldMk cId="2395828624" sldId="271"/>
            <ac:spMk id="53" creationId="{CCF1B0A6-624D-4AB1-8E4B-A02423BFBA6E}"/>
          </ac:spMkLst>
        </pc:spChg>
        <pc:spChg chg="mod">
          <ac:chgData name="Philippe Karan" userId="c2e8f618-9ffe-4e23-aa52-34539506ef1c" providerId="ADAL" clId="{976F7E1E-0B0F-4398-B630-619A654F61EA}" dt="2024-11-19T19:25:03.521" v="113" actId="2711"/>
          <ac:spMkLst>
            <pc:docMk/>
            <pc:sldMk cId="2395828624" sldId="271"/>
            <ac:spMk id="54" creationId="{C2D1EE2C-EE78-4966-A8B9-E8A823B79D57}"/>
          </ac:spMkLst>
        </pc:spChg>
        <pc:spChg chg="mod">
          <ac:chgData name="Philippe Karan" userId="c2e8f618-9ffe-4e23-aa52-34539506ef1c" providerId="ADAL" clId="{976F7E1E-0B0F-4398-B630-619A654F61EA}" dt="2024-11-19T19:25:03.521" v="113" actId="2711"/>
          <ac:spMkLst>
            <pc:docMk/>
            <pc:sldMk cId="2395828624" sldId="271"/>
            <ac:spMk id="55" creationId="{45E73964-89BE-4DBD-9FD0-25E190637FAE}"/>
          </ac:spMkLst>
        </pc:spChg>
        <pc:spChg chg="mod">
          <ac:chgData name="Philippe Karan" userId="c2e8f618-9ffe-4e23-aa52-34539506ef1c" providerId="ADAL" clId="{976F7E1E-0B0F-4398-B630-619A654F61EA}" dt="2024-11-19T19:25:03.521" v="113" actId="2711"/>
          <ac:spMkLst>
            <pc:docMk/>
            <pc:sldMk cId="2395828624" sldId="271"/>
            <ac:spMk id="56" creationId="{8268D1C6-7278-4619-BB29-9123676E3116}"/>
          </ac:spMkLst>
        </pc:spChg>
        <pc:spChg chg="mod">
          <ac:chgData name="Philippe Karan" userId="c2e8f618-9ffe-4e23-aa52-34539506ef1c" providerId="ADAL" clId="{976F7E1E-0B0F-4398-B630-619A654F61EA}" dt="2024-11-19T19:25:03.521" v="113" actId="2711"/>
          <ac:spMkLst>
            <pc:docMk/>
            <pc:sldMk cId="2395828624" sldId="271"/>
            <ac:spMk id="58" creationId="{4A6885BA-E316-492D-A37A-D0D3E93FD6CD}"/>
          </ac:spMkLst>
        </pc:spChg>
        <pc:spChg chg="mod">
          <ac:chgData name="Philippe Karan" userId="c2e8f618-9ffe-4e23-aa52-34539506ef1c" providerId="ADAL" clId="{976F7E1E-0B0F-4398-B630-619A654F61EA}" dt="2024-11-19T19:25:03.521" v="113" actId="2711"/>
          <ac:spMkLst>
            <pc:docMk/>
            <pc:sldMk cId="2395828624" sldId="271"/>
            <ac:spMk id="59" creationId="{67DF9495-AA33-404E-B122-7BB1C88E3F7D}"/>
          </ac:spMkLst>
        </pc:spChg>
        <pc:spChg chg="mod">
          <ac:chgData name="Philippe Karan" userId="c2e8f618-9ffe-4e23-aa52-34539506ef1c" providerId="ADAL" clId="{976F7E1E-0B0F-4398-B630-619A654F61EA}" dt="2024-11-19T19:25:03.521" v="113" actId="2711"/>
          <ac:spMkLst>
            <pc:docMk/>
            <pc:sldMk cId="2395828624" sldId="271"/>
            <ac:spMk id="64" creationId="{6AA6F0FD-B79C-47C3-870E-F2886C23B329}"/>
          </ac:spMkLst>
        </pc:spChg>
        <pc:spChg chg="mod">
          <ac:chgData name="Philippe Karan" userId="c2e8f618-9ffe-4e23-aa52-34539506ef1c" providerId="ADAL" clId="{976F7E1E-0B0F-4398-B630-619A654F61EA}" dt="2024-11-19T19:25:03.521" v="113" actId="2711"/>
          <ac:spMkLst>
            <pc:docMk/>
            <pc:sldMk cId="2395828624" sldId="271"/>
            <ac:spMk id="66" creationId="{5886452E-D1CD-410D-BE85-EF70C88C8EA9}"/>
          </ac:spMkLst>
        </pc:spChg>
        <pc:spChg chg="mod">
          <ac:chgData name="Philippe Karan" userId="c2e8f618-9ffe-4e23-aa52-34539506ef1c" providerId="ADAL" clId="{976F7E1E-0B0F-4398-B630-619A654F61EA}" dt="2024-11-19T19:25:03.521" v="113" actId="2711"/>
          <ac:spMkLst>
            <pc:docMk/>
            <pc:sldMk cId="2395828624" sldId="271"/>
            <ac:spMk id="67" creationId="{CDB6F83B-2C5C-42CC-8891-4C663C9AC793}"/>
          </ac:spMkLst>
        </pc:spChg>
        <pc:spChg chg="mod">
          <ac:chgData name="Philippe Karan" userId="c2e8f618-9ffe-4e23-aa52-34539506ef1c" providerId="ADAL" clId="{976F7E1E-0B0F-4398-B630-619A654F61EA}" dt="2024-11-19T19:25:03.521" v="113" actId="2711"/>
          <ac:spMkLst>
            <pc:docMk/>
            <pc:sldMk cId="2395828624" sldId="271"/>
            <ac:spMk id="69" creationId="{8F567BFB-C9D1-4AEE-AB97-E3F019B30770}"/>
          </ac:spMkLst>
        </pc:spChg>
        <pc:spChg chg="mod">
          <ac:chgData name="Philippe Karan" userId="c2e8f618-9ffe-4e23-aa52-34539506ef1c" providerId="ADAL" clId="{976F7E1E-0B0F-4398-B630-619A654F61EA}" dt="2024-11-19T19:25:03.521" v="113" actId="2711"/>
          <ac:spMkLst>
            <pc:docMk/>
            <pc:sldMk cId="2395828624" sldId="271"/>
            <ac:spMk id="70" creationId="{186879FB-A59F-43EC-AD4B-61F88A994E22}"/>
          </ac:spMkLst>
        </pc:spChg>
        <pc:spChg chg="mod">
          <ac:chgData name="Philippe Karan" userId="c2e8f618-9ffe-4e23-aa52-34539506ef1c" providerId="ADAL" clId="{976F7E1E-0B0F-4398-B630-619A654F61EA}" dt="2024-11-19T19:25:03.521" v="113" actId="2711"/>
          <ac:spMkLst>
            <pc:docMk/>
            <pc:sldMk cId="2395828624" sldId="271"/>
            <ac:spMk id="71" creationId="{6F0A7276-E107-4A14-AC16-F7C2D0CF40D6}"/>
          </ac:spMkLst>
        </pc:spChg>
        <pc:spChg chg="mod">
          <ac:chgData name="Philippe Karan" userId="c2e8f618-9ffe-4e23-aa52-34539506ef1c" providerId="ADAL" clId="{976F7E1E-0B0F-4398-B630-619A654F61EA}" dt="2024-11-19T19:25:03.521" v="113" actId="2711"/>
          <ac:spMkLst>
            <pc:docMk/>
            <pc:sldMk cId="2395828624" sldId="271"/>
            <ac:spMk id="72" creationId="{1D8DDADD-6522-47F6-85CC-8A8AD3CBD58A}"/>
          </ac:spMkLst>
        </pc:spChg>
        <pc:spChg chg="mod">
          <ac:chgData name="Philippe Karan" userId="c2e8f618-9ffe-4e23-aa52-34539506ef1c" providerId="ADAL" clId="{976F7E1E-0B0F-4398-B630-619A654F61EA}" dt="2024-11-19T19:34:43.344" v="219" actId="1076"/>
          <ac:spMkLst>
            <pc:docMk/>
            <pc:sldMk cId="2395828624" sldId="271"/>
            <ac:spMk id="73" creationId="{813774C5-0782-40AA-A3EB-FC5C7CFFED6A}"/>
          </ac:spMkLst>
        </pc:spChg>
        <pc:spChg chg="mod">
          <ac:chgData name="Philippe Karan" userId="c2e8f618-9ffe-4e23-aa52-34539506ef1c" providerId="ADAL" clId="{976F7E1E-0B0F-4398-B630-619A654F61EA}" dt="2024-11-19T19:25:03.521" v="113" actId="2711"/>
          <ac:spMkLst>
            <pc:docMk/>
            <pc:sldMk cId="2395828624" sldId="271"/>
            <ac:spMk id="76" creationId="{9FF38B7C-7AB1-4F1A-A55C-A6B20A772E10}"/>
          </ac:spMkLst>
        </pc:spChg>
        <pc:spChg chg="mod">
          <ac:chgData name="Philippe Karan" userId="c2e8f618-9ffe-4e23-aa52-34539506ef1c" providerId="ADAL" clId="{976F7E1E-0B0F-4398-B630-619A654F61EA}" dt="2024-11-19T19:25:03.521" v="113" actId="2711"/>
          <ac:spMkLst>
            <pc:docMk/>
            <pc:sldMk cId="2395828624" sldId="271"/>
            <ac:spMk id="1038" creationId="{25028AF8-C899-49DB-A9DC-405E9A53EEA9}"/>
          </ac:spMkLst>
        </pc:spChg>
        <pc:spChg chg="mod">
          <ac:chgData name="Philippe Karan" userId="c2e8f618-9ffe-4e23-aa52-34539506ef1c" providerId="ADAL" clId="{976F7E1E-0B0F-4398-B630-619A654F61EA}" dt="2024-11-19T19:25:03.521" v="113" actId="2711"/>
          <ac:spMkLst>
            <pc:docMk/>
            <pc:sldMk cId="2395828624" sldId="271"/>
            <ac:spMk id="1041" creationId="{2C07045D-C311-4F46-94D6-1B7FA0C255DF}"/>
          </ac:spMkLst>
        </pc:spChg>
      </pc:sldChg>
      <pc:sldChg chg="modSp mod">
        <pc:chgData name="Philippe Karan" userId="c2e8f618-9ffe-4e23-aa52-34539506ef1c" providerId="ADAL" clId="{976F7E1E-0B0F-4398-B630-619A654F61EA}" dt="2024-11-19T19:25:43.330" v="127" actId="1035"/>
        <pc:sldMkLst>
          <pc:docMk/>
          <pc:sldMk cId="1660506756" sldId="273"/>
        </pc:sldMkLst>
        <pc:spChg chg="mod">
          <ac:chgData name="Philippe Karan" userId="c2e8f618-9ffe-4e23-aa52-34539506ef1c" providerId="ADAL" clId="{976F7E1E-0B0F-4398-B630-619A654F61EA}" dt="2024-11-19T19:25:27.855" v="117" actId="2711"/>
          <ac:spMkLst>
            <pc:docMk/>
            <pc:sldMk cId="1660506756" sldId="273"/>
            <ac:spMk id="2" creationId="{1708CFE6-9871-4883-B802-402556AFFDF7}"/>
          </ac:spMkLst>
        </pc:spChg>
        <pc:spChg chg="mod">
          <ac:chgData name="Philippe Karan" userId="c2e8f618-9ffe-4e23-aa52-34539506ef1c" providerId="ADAL" clId="{976F7E1E-0B0F-4398-B630-619A654F61EA}" dt="2024-11-19T19:25:27.855" v="117" actId="2711"/>
          <ac:spMkLst>
            <pc:docMk/>
            <pc:sldMk cId="1660506756" sldId="273"/>
            <ac:spMk id="4" creationId="{55AEE519-E50B-4253-B999-AF650092AEEF}"/>
          </ac:spMkLst>
        </pc:spChg>
        <pc:spChg chg="mod">
          <ac:chgData name="Philippe Karan" userId="c2e8f618-9ffe-4e23-aa52-34539506ef1c" providerId="ADAL" clId="{976F7E1E-0B0F-4398-B630-619A654F61EA}" dt="2024-11-19T19:25:27.855" v="117" actId="2711"/>
          <ac:spMkLst>
            <pc:docMk/>
            <pc:sldMk cId="1660506756" sldId="273"/>
            <ac:spMk id="5" creationId="{39C2C9A8-D080-42F3-BB18-75F7D2DDA6FB}"/>
          </ac:spMkLst>
        </pc:spChg>
        <pc:spChg chg="mod">
          <ac:chgData name="Philippe Karan" userId="c2e8f618-9ffe-4e23-aa52-34539506ef1c" providerId="ADAL" clId="{976F7E1E-0B0F-4398-B630-619A654F61EA}" dt="2024-11-19T19:25:27.855" v="117" actId="2711"/>
          <ac:spMkLst>
            <pc:docMk/>
            <pc:sldMk cId="1660506756" sldId="273"/>
            <ac:spMk id="6" creationId="{43A72EEB-7FC6-43D8-8533-71972DC66C31}"/>
          </ac:spMkLst>
        </pc:spChg>
        <pc:spChg chg="mod">
          <ac:chgData name="Philippe Karan" userId="c2e8f618-9ffe-4e23-aa52-34539506ef1c" providerId="ADAL" clId="{976F7E1E-0B0F-4398-B630-619A654F61EA}" dt="2024-11-19T19:25:27.855" v="117" actId="2711"/>
          <ac:spMkLst>
            <pc:docMk/>
            <pc:sldMk cId="1660506756" sldId="273"/>
            <ac:spMk id="8" creationId="{627F4B37-2CEC-413D-9B54-9171E7823A80}"/>
          </ac:spMkLst>
        </pc:spChg>
        <pc:spChg chg="mod">
          <ac:chgData name="Philippe Karan" userId="c2e8f618-9ffe-4e23-aa52-34539506ef1c" providerId="ADAL" clId="{976F7E1E-0B0F-4398-B630-619A654F61EA}" dt="2024-11-19T19:25:27.855" v="117" actId="2711"/>
          <ac:spMkLst>
            <pc:docMk/>
            <pc:sldMk cId="1660506756" sldId="273"/>
            <ac:spMk id="10" creationId="{E1BD331D-8DD7-4379-B072-4175430629C7}"/>
          </ac:spMkLst>
        </pc:spChg>
        <pc:spChg chg="mod">
          <ac:chgData name="Philippe Karan" userId="c2e8f618-9ffe-4e23-aa52-34539506ef1c" providerId="ADAL" clId="{976F7E1E-0B0F-4398-B630-619A654F61EA}" dt="2024-11-19T19:25:27.855" v="117" actId="2711"/>
          <ac:spMkLst>
            <pc:docMk/>
            <pc:sldMk cId="1660506756" sldId="273"/>
            <ac:spMk id="12" creationId="{CC315939-B3F2-4547-98D2-DA0D7A1EA290}"/>
          </ac:spMkLst>
        </pc:spChg>
        <pc:spChg chg="mod">
          <ac:chgData name="Philippe Karan" userId="c2e8f618-9ffe-4e23-aa52-34539506ef1c" providerId="ADAL" clId="{976F7E1E-0B0F-4398-B630-619A654F61EA}" dt="2024-11-19T19:25:27.855" v="117" actId="2711"/>
          <ac:spMkLst>
            <pc:docMk/>
            <pc:sldMk cId="1660506756" sldId="273"/>
            <ac:spMk id="13" creationId="{710D5D02-DF23-4DF5-9DA2-BEFEA18A2D82}"/>
          </ac:spMkLst>
        </pc:spChg>
        <pc:spChg chg="mod">
          <ac:chgData name="Philippe Karan" userId="c2e8f618-9ffe-4e23-aa52-34539506ef1c" providerId="ADAL" clId="{976F7E1E-0B0F-4398-B630-619A654F61EA}" dt="2024-11-19T19:25:27.855" v="117" actId="2711"/>
          <ac:spMkLst>
            <pc:docMk/>
            <pc:sldMk cId="1660506756" sldId="273"/>
            <ac:spMk id="33" creationId="{9A86A8F5-C73A-4A97-AD81-7B31A79C5100}"/>
          </ac:spMkLst>
        </pc:spChg>
        <pc:spChg chg="mod">
          <ac:chgData name="Philippe Karan" userId="c2e8f618-9ffe-4e23-aa52-34539506ef1c" providerId="ADAL" clId="{976F7E1E-0B0F-4398-B630-619A654F61EA}" dt="2024-11-19T19:25:27.855" v="117" actId="2711"/>
          <ac:spMkLst>
            <pc:docMk/>
            <pc:sldMk cId="1660506756" sldId="273"/>
            <ac:spMk id="34" creationId="{3A72DB4B-6020-47BA-92F9-826417663928}"/>
          </ac:spMkLst>
        </pc:spChg>
        <pc:spChg chg="mod">
          <ac:chgData name="Philippe Karan" userId="c2e8f618-9ffe-4e23-aa52-34539506ef1c" providerId="ADAL" clId="{976F7E1E-0B0F-4398-B630-619A654F61EA}" dt="2024-11-19T19:25:27.855" v="117" actId="2711"/>
          <ac:spMkLst>
            <pc:docMk/>
            <pc:sldMk cId="1660506756" sldId="273"/>
            <ac:spMk id="35" creationId="{915AE66E-1578-4241-86B7-75049322F720}"/>
          </ac:spMkLst>
        </pc:spChg>
        <pc:spChg chg="mod">
          <ac:chgData name="Philippe Karan" userId="c2e8f618-9ffe-4e23-aa52-34539506ef1c" providerId="ADAL" clId="{976F7E1E-0B0F-4398-B630-619A654F61EA}" dt="2024-11-19T19:25:27.855" v="117" actId="2711"/>
          <ac:spMkLst>
            <pc:docMk/>
            <pc:sldMk cId="1660506756" sldId="273"/>
            <ac:spMk id="36" creationId="{A4510533-F1F3-408B-ACC7-ED9A4D00B0B4}"/>
          </ac:spMkLst>
        </pc:spChg>
        <pc:spChg chg="mod">
          <ac:chgData name="Philippe Karan" userId="c2e8f618-9ffe-4e23-aa52-34539506ef1c" providerId="ADAL" clId="{976F7E1E-0B0F-4398-B630-619A654F61EA}" dt="2024-11-19T19:25:27.855" v="117" actId="2711"/>
          <ac:spMkLst>
            <pc:docMk/>
            <pc:sldMk cId="1660506756" sldId="273"/>
            <ac:spMk id="40" creationId="{AB643802-4CBC-413B-944E-8B572067C67C}"/>
          </ac:spMkLst>
        </pc:spChg>
        <pc:spChg chg="mod">
          <ac:chgData name="Philippe Karan" userId="c2e8f618-9ffe-4e23-aa52-34539506ef1c" providerId="ADAL" clId="{976F7E1E-0B0F-4398-B630-619A654F61EA}" dt="2024-11-19T19:25:27.855" v="117" actId="2711"/>
          <ac:spMkLst>
            <pc:docMk/>
            <pc:sldMk cId="1660506756" sldId="273"/>
            <ac:spMk id="42" creationId="{48A0ECDB-66EA-486C-8CBC-30DEA801FB3C}"/>
          </ac:spMkLst>
        </pc:spChg>
        <pc:spChg chg="mod">
          <ac:chgData name="Philippe Karan" userId="c2e8f618-9ffe-4e23-aa52-34539506ef1c" providerId="ADAL" clId="{976F7E1E-0B0F-4398-B630-619A654F61EA}" dt="2024-11-19T19:25:27.855" v="117" actId="2711"/>
          <ac:spMkLst>
            <pc:docMk/>
            <pc:sldMk cId="1660506756" sldId="273"/>
            <ac:spMk id="48" creationId="{88D5C784-26CA-40E6-B88A-242565DB6E79}"/>
          </ac:spMkLst>
        </pc:spChg>
        <pc:spChg chg="mod">
          <ac:chgData name="Philippe Karan" userId="c2e8f618-9ffe-4e23-aa52-34539506ef1c" providerId="ADAL" clId="{976F7E1E-0B0F-4398-B630-619A654F61EA}" dt="2024-11-19T19:25:43.330" v="127" actId="1035"/>
          <ac:spMkLst>
            <pc:docMk/>
            <pc:sldMk cId="1660506756" sldId="273"/>
            <ac:spMk id="51" creationId="{10235FB5-9A2E-4F36-887C-95416FB81364}"/>
          </ac:spMkLst>
        </pc:spChg>
        <pc:spChg chg="mod">
          <ac:chgData name="Philippe Karan" userId="c2e8f618-9ffe-4e23-aa52-34539506ef1c" providerId="ADAL" clId="{976F7E1E-0B0F-4398-B630-619A654F61EA}" dt="2024-11-19T19:25:27.855" v="117" actId="2711"/>
          <ac:spMkLst>
            <pc:docMk/>
            <pc:sldMk cId="1660506756" sldId="273"/>
            <ac:spMk id="52" creationId="{93FAE82B-C4D0-4D21-9584-F211AD1E70A3}"/>
          </ac:spMkLst>
        </pc:spChg>
        <pc:spChg chg="mod">
          <ac:chgData name="Philippe Karan" userId="c2e8f618-9ffe-4e23-aa52-34539506ef1c" providerId="ADAL" clId="{976F7E1E-0B0F-4398-B630-619A654F61EA}" dt="2024-11-19T19:25:27.855" v="117" actId="2711"/>
          <ac:spMkLst>
            <pc:docMk/>
            <pc:sldMk cId="1660506756" sldId="273"/>
            <ac:spMk id="54" creationId="{B5F11062-BA78-4050-8ABA-8A71B741FBDB}"/>
          </ac:spMkLst>
        </pc:spChg>
        <pc:spChg chg="mod">
          <ac:chgData name="Philippe Karan" userId="c2e8f618-9ffe-4e23-aa52-34539506ef1c" providerId="ADAL" clId="{976F7E1E-0B0F-4398-B630-619A654F61EA}" dt="2024-11-19T19:25:27.855" v="117" actId="2711"/>
          <ac:spMkLst>
            <pc:docMk/>
            <pc:sldMk cId="1660506756" sldId="273"/>
            <ac:spMk id="57" creationId="{7D2F7084-F1EF-4ED5-8807-5A0B3B1972AD}"/>
          </ac:spMkLst>
        </pc:spChg>
        <pc:spChg chg="mod">
          <ac:chgData name="Philippe Karan" userId="c2e8f618-9ffe-4e23-aa52-34539506ef1c" providerId="ADAL" clId="{976F7E1E-0B0F-4398-B630-619A654F61EA}" dt="2024-11-19T19:25:27.855" v="117" actId="2711"/>
          <ac:spMkLst>
            <pc:docMk/>
            <pc:sldMk cId="1660506756" sldId="273"/>
            <ac:spMk id="59" creationId="{6807230D-1C71-4D3E-BEFB-BAFDB32CAF6A}"/>
          </ac:spMkLst>
        </pc:spChg>
        <pc:spChg chg="mod">
          <ac:chgData name="Philippe Karan" userId="c2e8f618-9ffe-4e23-aa52-34539506ef1c" providerId="ADAL" clId="{976F7E1E-0B0F-4398-B630-619A654F61EA}" dt="2024-11-19T19:25:27.855" v="117" actId="2711"/>
          <ac:spMkLst>
            <pc:docMk/>
            <pc:sldMk cId="1660506756" sldId="273"/>
            <ac:spMk id="60" creationId="{B13D35B4-CAFC-4178-8BC3-F4D37B8D3C48}"/>
          </ac:spMkLst>
        </pc:spChg>
        <pc:spChg chg="mod">
          <ac:chgData name="Philippe Karan" userId="c2e8f618-9ffe-4e23-aa52-34539506ef1c" providerId="ADAL" clId="{976F7E1E-0B0F-4398-B630-619A654F61EA}" dt="2024-11-19T19:25:40.306" v="125" actId="1038"/>
          <ac:spMkLst>
            <pc:docMk/>
            <pc:sldMk cId="1660506756" sldId="273"/>
            <ac:spMk id="61" creationId="{0ED76783-2A73-44EA-9AE6-7083652C1211}"/>
          </ac:spMkLst>
        </pc:spChg>
        <pc:spChg chg="mod">
          <ac:chgData name="Philippe Karan" userId="c2e8f618-9ffe-4e23-aa52-34539506ef1c" providerId="ADAL" clId="{976F7E1E-0B0F-4398-B630-619A654F61EA}" dt="2024-11-19T19:25:35.058" v="123" actId="1038"/>
          <ac:spMkLst>
            <pc:docMk/>
            <pc:sldMk cId="1660506756" sldId="273"/>
            <ac:spMk id="62" creationId="{8864D5C5-E452-4F08-A2F1-6BA93A3DA19D}"/>
          </ac:spMkLst>
        </pc:spChg>
        <pc:grpChg chg="mod">
          <ac:chgData name="Philippe Karan" userId="c2e8f618-9ffe-4e23-aa52-34539506ef1c" providerId="ADAL" clId="{976F7E1E-0B0F-4398-B630-619A654F61EA}" dt="2024-11-19T19:25:27.855" v="117" actId="2711"/>
          <ac:grpSpMkLst>
            <pc:docMk/>
            <pc:sldMk cId="1660506756" sldId="273"/>
            <ac:grpSpMk id="32" creationId="{F5978626-4629-455D-AD33-CE220BA9ECAE}"/>
          </ac:grpSpMkLst>
        </pc:grpChg>
        <pc:grpChg chg="mod">
          <ac:chgData name="Philippe Karan" userId="c2e8f618-9ffe-4e23-aa52-34539506ef1c" providerId="ADAL" clId="{976F7E1E-0B0F-4398-B630-619A654F61EA}" dt="2024-11-19T19:25:27.855" v="117" actId="2711"/>
          <ac:grpSpMkLst>
            <pc:docMk/>
            <pc:sldMk cId="1660506756" sldId="273"/>
            <ac:grpSpMk id="39" creationId="{20D7336F-AA31-4D58-B643-3991EAB010E4}"/>
          </ac:grpSpMkLst>
        </pc:grpChg>
        <pc:picChg chg="mod">
          <ac:chgData name="Philippe Karan" userId="c2e8f618-9ffe-4e23-aa52-34539506ef1c" providerId="ADAL" clId="{976F7E1E-0B0F-4398-B630-619A654F61EA}" dt="2024-11-19T19:25:27.855" v="117" actId="2711"/>
          <ac:picMkLst>
            <pc:docMk/>
            <pc:sldMk cId="1660506756" sldId="273"/>
            <ac:picMk id="22" creationId="{DE9FEDE8-1CE4-4F46-8CD1-A8F32D9E2A20}"/>
          </ac:picMkLst>
        </pc:picChg>
        <pc:cxnChg chg="mod">
          <ac:chgData name="Philippe Karan" userId="c2e8f618-9ffe-4e23-aa52-34539506ef1c" providerId="ADAL" clId="{976F7E1E-0B0F-4398-B630-619A654F61EA}" dt="2024-11-19T19:25:27.855" v="117" actId="2711"/>
          <ac:cxnSpMkLst>
            <pc:docMk/>
            <pc:sldMk cId="1660506756" sldId="273"/>
            <ac:cxnSpMk id="7" creationId="{256613F9-0FC3-4DCA-BAF7-F55554FB8772}"/>
          </ac:cxnSpMkLst>
        </pc:cxnChg>
        <pc:cxnChg chg="mod">
          <ac:chgData name="Philippe Karan" userId="c2e8f618-9ffe-4e23-aa52-34539506ef1c" providerId="ADAL" clId="{976F7E1E-0B0F-4398-B630-619A654F61EA}" dt="2024-11-19T19:25:27.855" v="117" actId="2711"/>
          <ac:cxnSpMkLst>
            <pc:docMk/>
            <pc:sldMk cId="1660506756" sldId="273"/>
            <ac:cxnSpMk id="9" creationId="{4F3BAD77-E9C7-4AF7-A196-CE57EED68489}"/>
          </ac:cxnSpMkLst>
        </pc:cxnChg>
        <pc:cxnChg chg="mod">
          <ac:chgData name="Philippe Karan" userId="c2e8f618-9ffe-4e23-aa52-34539506ef1c" providerId="ADAL" clId="{976F7E1E-0B0F-4398-B630-619A654F61EA}" dt="2024-11-19T19:25:27.855" v="117" actId="2711"/>
          <ac:cxnSpMkLst>
            <pc:docMk/>
            <pc:sldMk cId="1660506756" sldId="273"/>
            <ac:cxnSpMk id="11" creationId="{BB4D1DBB-9D68-489D-B6A9-D177D2283394}"/>
          </ac:cxnSpMkLst>
        </pc:cxnChg>
        <pc:cxnChg chg="mod">
          <ac:chgData name="Philippe Karan" userId="c2e8f618-9ffe-4e23-aa52-34539506ef1c" providerId="ADAL" clId="{976F7E1E-0B0F-4398-B630-619A654F61EA}" dt="2024-11-19T19:25:27.855" v="117" actId="2711"/>
          <ac:cxnSpMkLst>
            <pc:docMk/>
            <pc:sldMk cId="1660506756" sldId="273"/>
            <ac:cxnSpMk id="14" creationId="{77FFE80B-1844-4974-841F-EFC931206AC5}"/>
          </ac:cxnSpMkLst>
        </pc:cxnChg>
        <pc:cxnChg chg="mod">
          <ac:chgData name="Philippe Karan" userId="c2e8f618-9ffe-4e23-aa52-34539506ef1c" providerId="ADAL" clId="{976F7E1E-0B0F-4398-B630-619A654F61EA}" dt="2024-11-19T19:25:27.855" v="117" actId="2711"/>
          <ac:cxnSpMkLst>
            <pc:docMk/>
            <pc:sldMk cId="1660506756" sldId="273"/>
            <ac:cxnSpMk id="16" creationId="{28708047-3796-49DF-9838-F626989528D6}"/>
          </ac:cxnSpMkLst>
        </pc:cxnChg>
        <pc:cxnChg chg="mod">
          <ac:chgData name="Philippe Karan" userId="c2e8f618-9ffe-4e23-aa52-34539506ef1c" providerId="ADAL" clId="{976F7E1E-0B0F-4398-B630-619A654F61EA}" dt="2024-11-19T19:25:27.855" v="117" actId="2711"/>
          <ac:cxnSpMkLst>
            <pc:docMk/>
            <pc:sldMk cId="1660506756" sldId="273"/>
            <ac:cxnSpMk id="37" creationId="{1C09972D-74DF-420D-B4D5-8F7BF63F1BAC}"/>
          </ac:cxnSpMkLst>
        </pc:cxnChg>
        <pc:cxnChg chg="mod">
          <ac:chgData name="Philippe Karan" userId="c2e8f618-9ffe-4e23-aa52-34539506ef1c" providerId="ADAL" clId="{976F7E1E-0B0F-4398-B630-619A654F61EA}" dt="2024-11-19T19:25:27.855" v="117" actId="2711"/>
          <ac:cxnSpMkLst>
            <pc:docMk/>
            <pc:sldMk cId="1660506756" sldId="273"/>
            <ac:cxnSpMk id="41" creationId="{970B3634-7EA9-4316-8761-6B035146E240}"/>
          </ac:cxnSpMkLst>
        </pc:cxnChg>
        <pc:cxnChg chg="mod">
          <ac:chgData name="Philippe Karan" userId="c2e8f618-9ffe-4e23-aa52-34539506ef1c" providerId="ADAL" clId="{976F7E1E-0B0F-4398-B630-619A654F61EA}" dt="2024-11-19T19:25:27.855" v="117" actId="2711"/>
          <ac:cxnSpMkLst>
            <pc:docMk/>
            <pc:sldMk cId="1660506756" sldId="273"/>
            <ac:cxnSpMk id="47" creationId="{172BFDBD-083B-4961-9B7D-6EB3426847E0}"/>
          </ac:cxnSpMkLst>
        </pc:cxnChg>
        <pc:cxnChg chg="mod">
          <ac:chgData name="Philippe Karan" userId="c2e8f618-9ffe-4e23-aa52-34539506ef1c" providerId="ADAL" clId="{976F7E1E-0B0F-4398-B630-619A654F61EA}" dt="2024-11-19T19:25:27.855" v="117" actId="2711"/>
          <ac:cxnSpMkLst>
            <pc:docMk/>
            <pc:sldMk cId="1660506756" sldId="273"/>
            <ac:cxnSpMk id="49" creationId="{97DD1F83-543E-42D5-A6D4-40DD260937BE}"/>
          </ac:cxnSpMkLst>
        </pc:cxnChg>
        <pc:cxnChg chg="mod">
          <ac:chgData name="Philippe Karan" userId="c2e8f618-9ffe-4e23-aa52-34539506ef1c" providerId="ADAL" clId="{976F7E1E-0B0F-4398-B630-619A654F61EA}" dt="2024-11-19T19:25:27.855" v="117" actId="2711"/>
          <ac:cxnSpMkLst>
            <pc:docMk/>
            <pc:sldMk cId="1660506756" sldId="273"/>
            <ac:cxnSpMk id="50" creationId="{619E8FBB-4588-4CF6-99AE-FA12D04E07CF}"/>
          </ac:cxnSpMkLst>
        </pc:cxnChg>
        <pc:cxnChg chg="mod">
          <ac:chgData name="Philippe Karan" userId="c2e8f618-9ffe-4e23-aa52-34539506ef1c" providerId="ADAL" clId="{976F7E1E-0B0F-4398-B630-619A654F61EA}" dt="2024-11-19T19:25:27.855" v="117" actId="2711"/>
          <ac:cxnSpMkLst>
            <pc:docMk/>
            <pc:sldMk cId="1660506756" sldId="273"/>
            <ac:cxnSpMk id="56" creationId="{3C66A182-12CF-4D58-8C30-EAD9A4028703}"/>
          </ac:cxnSpMkLst>
        </pc:cxnChg>
      </pc:sldChg>
      <pc:sldChg chg="modSp mod">
        <pc:chgData name="Philippe Karan" userId="c2e8f618-9ffe-4e23-aa52-34539506ef1c" providerId="ADAL" clId="{976F7E1E-0B0F-4398-B630-619A654F61EA}" dt="2024-11-19T19:26:57.354" v="145" actId="20577"/>
        <pc:sldMkLst>
          <pc:docMk/>
          <pc:sldMk cId="3398289641" sldId="274"/>
        </pc:sldMkLst>
        <pc:spChg chg="mod">
          <ac:chgData name="Philippe Karan" userId="c2e8f618-9ffe-4e23-aa52-34539506ef1c" providerId="ADAL" clId="{976F7E1E-0B0F-4398-B630-619A654F61EA}" dt="2024-11-19T19:26:30.750" v="140" actId="2711"/>
          <ac:spMkLst>
            <pc:docMk/>
            <pc:sldMk cId="3398289641" sldId="274"/>
            <ac:spMk id="2" creationId="{31FB4C52-BC28-4F84-B143-D57D28DAA397}"/>
          </ac:spMkLst>
        </pc:spChg>
        <pc:spChg chg="mod">
          <ac:chgData name="Philippe Karan" userId="c2e8f618-9ffe-4e23-aa52-34539506ef1c" providerId="ADAL" clId="{976F7E1E-0B0F-4398-B630-619A654F61EA}" dt="2024-11-19T19:26:30.750" v="140" actId="2711"/>
          <ac:spMkLst>
            <pc:docMk/>
            <pc:sldMk cId="3398289641" sldId="274"/>
            <ac:spMk id="4" creationId="{1E39F657-7568-4DFD-A959-A9CFA70BE0DF}"/>
          </ac:spMkLst>
        </pc:spChg>
        <pc:spChg chg="mod">
          <ac:chgData name="Philippe Karan" userId="c2e8f618-9ffe-4e23-aa52-34539506ef1c" providerId="ADAL" clId="{976F7E1E-0B0F-4398-B630-619A654F61EA}" dt="2024-11-19T19:26:55.519" v="144" actId="2711"/>
          <ac:spMkLst>
            <pc:docMk/>
            <pc:sldMk cId="3398289641" sldId="274"/>
            <ac:spMk id="9" creationId="{0D6C5792-5070-4990-BB60-E26DF0777C16}"/>
          </ac:spMkLst>
        </pc:spChg>
        <pc:spChg chg="mod">
          <ac:chgData name="Philippe Karan" userId="c2e8f618-9ffe-4e23-aa52-34539506ef1c" providerId="ADAL" clId="{976F7E1E-0B0F-4398-B630-619A654F61EA}" dt="2024-11-19T19:26:55.519" v="144" actId="2711"/>
          <ac:spMkLst>
            <pc:docMk/>
            <pc:sldMk cId="3398289641" sldId="274"/>
            <ac:spMk id="10" creationId="{7D2A275B-33B6-418D-8D81-04386F84962D}"/>
          </ac:spMkLst>
        </pc:spChg>
        <pc:spChg chg="mod">
          <ac:chgData name="Philippe Karan" userId="c2e8f618-9ffe-4e23-aa52-34539506ef1c" providerId="ADAL" clId="{976F7E1E-0B0F-4398-B630-619A654F61EA}" dt="2024-11-19T19:26:55.519" v="144" actId="2711"/>
          <ac:spMkLst>
            <pc:docMk/>
            <pc:sldMk cId="3398289641" sldId="274"/>
            <ac:spMk id="35" creationId="{BF0500D4-1A31-49AF-A019-E4BBBC5F0A44}"/>
          </ac:spMkLst>
        </pc:spChg>
        <pc:spChg chg="mod">
          <ac:chgData name="Philippe Karan" userId="c2e8f618-9ffe-4e23-aa52-34539506ef1c" providerId="ADAL" clId="{976F7E1E-0B0F-4398-B630-619A654F61EA}" dt="2024-11-19T19:26:55.519" v="144" actId="2711"/>
          <ac:spMkLst>
            <pc:docMk/>
            <pc:sldMk cId="3398289641" sldId="274"/>
            <ac:spMk id="36" creationId="{2C2715BD-8DAB-4430-B4B1-9272B9199786}"/>
          </ac:spMkLst>
        </pc:spChg>
        <pc:spChg chg="mod">
          <ac:chgData name="Philippe Karan" userId="c2e8f618-9ffe-4e23-aa52-34539506ef1c" providerId="ADAL" clId="{976F7E1E-0B0F-4398-B630-619A654F61EA}" dt="2024-11-19T19:26:55.519" v="144" actId="2711"/>
          <ac:spMkLst>
            <pc:docMk/>
            <pc:sldMk cId="3398289641" sldId="274"/>
            <ac:spMk id="37" creationId="{89A30003-5419-4FD6-B625-AB38221E1D24}"/>
          </ac:spMkLst>
        </pc:spChg>
        <pc:spChg chg="mod">
          <ac:chgData name="Philippe Karan" userId="c2e8f618-9ffe-4e23-aa52-34539506ef1c" providerId="ADAL" clId="{976F7E1E-0B0F-4398-B630-619A654F61EA}" dt="2024-11-19T19:26:55.519" v="144" actId="2711"/>
          <ac:spMkLst>
            <pc:docMk/>
            <pc:sldMk cId="3398289641" sldId="274"/>
            <ac:spMk id="40" creationId="{FFEBBF68-7175-40A3-9C67-B63CD7646307}"/>
          </ac:spMkLst>
        </pc:spChg>
        <pc:spChg chg="mod">
          <ac:chgData name="Philippe Karan" userId="c2e8f618-9ffe-4e23-aa52-34539506ef1c" providerId="ADAL" clId="{976F7E1E-0B0F-4398-B630-619A654F61EA}" dt="2024-11-19T19:26:55.519" v="144" actId="2711"/>
          <ac:spMkLst>
            <pc:docMk/>
            <pc:sldMk cId="3398289641" sldId="274"/>
            <ac:spMk id="41" creationId="{D23F3EB3-49C5-49D0-A64A-95DBD195446B}"/>
          </ac:spMkLst>
        </pc:spChg>
        <pc:spChg chg="mod">
          <ac:chgData name="Philippe Karan" userId="c2e8f618-9ffe-4e23-aa52-34539506ef1c" providerId="ADAL" clId="{976F7E1E-0B0F-4398-B630-619A654F61EA}" dt="2024-11-19T19:26:30.750" v="140" actId="2711"/>
          <ac:spMkLst>
            <pc:docMk/>
            <pc:sldMk cId="3398289641" sldId="274"/>
            <ac:spMk id="42" creationId="{1ECFB36D-9AFD-484D-881C-72F945CDB167}"/>
          </ac:spMkLst>
        </pc:spChg>
        <pc:spChg chg="mod">
          <ac:chgData name="Philippe Karan" userId="c2e8f618-9ffe-4e23-aa52-34539506ef1c" providerId="ADAL" clId="{976F7E1E-0B0F-4398-B630-619A654F61EA}" dt="2024-11-19T19:26:57.354" v="145" actId="20577"/>
          <ac:spMkLst>
            <pc:docMk/>
            <pc:sldMk cId="3398289641" sldId="274"/>
            <ac:spMk id="43" creationId="{4FA53D35-08DA-4E7B-B4FF-6ADABCE2137A}"/>
          </ac:spMkLst>
        </pc:spChg>
        <pc:spChg chg="mod">
          <ac:chgData name="Philippe Karan" userId="c2e8f618-9ffe-4e23-aa52-34539506ef1c" providerId="ADAL" clId="{976F7E1E-0B0F-4398-B630-619A654F61EA}" dt="2024-11-19T19:26:30.750" v="140" actId="2711"/>
          <ac:spMkLst>
            <pc:docMk/>
            <pc:sldMk cId="3398289641" sldId="274"/>
            <ac:spMk id="44" creationId="{776F9BC7-D726-4970-8F47-C28733F6CD86}"/>
          </ac:spMkLst>
        </pc:spChg>
        <pc:spChg chg="mod">
          <ac:chgData name="Philippe Karan" userId="c2e8f618-9ffe-4e23-aa52-34539506ef1c" providerId="ADAL" clId="{976F7E1E-0B0F-4398-B630-619A654F61EA}" dt="2024-11-19T19:26:30.750" v="140" actId="2711"/>
          <ac:spMkLst>
            <pc:docMk/>
            <pc:sldMk cId="3398289641" sldId="274"/>
            <ac:spMk id="45" creationId="{8EF809E2-35F5-4679-BA71-898E19C09E5B}"/>
          </ac:spMkLst>
        </pc:spChg>
        <pc:spChg chg="mod">
          <ac:chgData name="Philippe Karan" userId="c2e8f618-9ffe-4e23-aa52-34539506ef1c" providerId="ADAL" clId="{976F7E1E-0B0F-4398-B630-619A654F61EA}" dt="2024-11-19T19:26:30.750" v="140" actId="2711"/>
          <ac:spMkLst>
            <pc:docMk/>
            <pc:sldMk cId="3398289641" sldId="274"/>
            <ac:spMk id="46" creationId="{E845EDB7-B1C6-449F-AE5E-03AED3945E49}"/>
          </ac:spMkLst>
        </pc:spChg>
        <pc:grpChg chg="mod">
          <ac:chgData name="Philippe Karan" userId="c2e8f618-9ffe-4e23-aa52-34539506ef1c" providerId="ADAL" clId="{976F7E1E-0B0F-4398-B630-619A654F61EA}" dt="2024-11-19T19:26:30.750" v="140" actId="2711"/>
          <ac:grpSpMkLst>
            <pc:docMk/>
            <pc:sldMk cId="3398289641" sldId="274"/>
            <ac:grpSpMk id="3" creationId="{328E0847-DBB9-4ADE-934E-83B6B20ECD5F}"/>
          </ac:grpSpMkLst>
        </pc:grpChg>
        <pc:grpChg chg="mod">
          <ac:chgData name="Philippe Karan" userId="c2e8f618-9ffe-4e23-aa52-34539506ef1c" providerId="ADAL" clId="{976F7E1E-0B0F-4398-B630-619A654F61EA}" dt="2024-11-19T19:26:30.750" v="140" actId="2711"/>
          <ac:grpSpMkLst>
            <pc:docMk/>
            <pc:sldMk cId="3398289641" sldId="274"/>
            <ac:grpSpMk id="25" creationId="{20C6448B-C5E7-4C7A-AFDC-BF67483710B1}"/>
          </ac:grpSpMkLst>
        </pc:grpChg>
        <pc:grpChg chg="mod">
          <ac:chgData name="Philippe Karan" userId="c2e8f618-9ffe-4e23-aa52-34539506ef1c" providerId="ADAL" clId="{976F7E1E-0B0F-4398-B630-619A654F61EA}" dt="2024-11-19T19:26:55.519" v="144" actId="2711"/>
          <ac:grpSpMkLst>
            <pc:docMk/>
            <pc:sldMk cId="3398289641" sldId="274"/>
            <ac:grpSpMk id="34" creationId="{7FA82A67-7183-4EBC-939B-A583117B7106}"/>
          </ac:grpSpMkLst>
        </pc:grpChg>
        <pc:grpChg chg="mod">
          <ac:chgData name="Philippe Karan" userId="c2e8f618-9ffe-4e23-aa52-34539506ef1c" providerId="ADAL" clId="{976F7E1E-0B0F-4398-B630-619A654F61EA}" dt="2024-11-19T19:26:55.519" v="144" actId="2711"/>
          <ac:grpSpMkLst>
            <pc:docMk/>
            <pc:sldMk cId="3398289641" sldId="274"/>
            <ac:grpSpMk id="38" creationId="{26421E8C-C06E-4AFB-A5F5-429F2295C1F7}"/>
          </ac:grpSpMkLst>
        </pc:grpChg>
        <pc:picChg chg="mod">
          <ac:chgData name="Philippe Karan" userId="c2e8f618-9ffe-4e23-aa52-34539506ef1c" providerId="ADAL" clId="{976F7E1E-0B0F-4398-B630-619A654F61EA}" dt="2024-11-19T19:26:30.750" v="140" actId="2711"/>
          <ac:picMkLst>
            <pc:docMk/>
            <pc:sldMk cId="3398289641" sldId="274"/>
            <ac:picMk id="6" creationId="{FA4A848C-9F1B-47C1-A95E-AE0C28BA4A9A}"/>
          </ac:picMkLst>
        </pc:picChg>
        <pc:cxnChg chg="mod">
          <ac:chgData name="Philippe Karan" userId="c2e8f618-9ffe-4e23-aa52-34539506ef1c" providerId="ADAL" clId="{976F7E1E-0B0F-4398-B630-619A654F61EA}" dt="2024-11-19T19:26:55.519" v="144" actId="2711"/>
          <ac:cxnSpMkLst>
            <pc:docMk/>
            <pc:sldMk cId="3398289641" sldId="274"/>
            <ac:cxnSpMk id="5" creationId="{8B9BB106-C6A7-41EC-B971-055DD4BCDBEC}"/>
          </ac:cxnSpMkLst>
        </pc:cxnChg>
        <pc:cxnChg chg="mod">
          <ac:chgData name="Philippe Karan" userId="c2e8f618-9ffe-4e23-aa52-34539506ef1c" providerId="ADAL" clId="{976F7E1E-0B0F-4398-B630-619A654F61EA}" dt="2024-11-19T19:26:30.750" v="140" actId="2711"/>
          <ac:cxnSpMkLst>
            <pc:docMk/>
            <pc:sldMk cId="3398289641" sldId="274"/>
            <ac:cxnSpMk id="7" creationId="{ECC87660-2C3E-4C91-8F9A-5F4A54553A2B}"/>
          </ac:cxnSpMkLst>
        </pc:cxnChg>
        <pc:cxnChg chg="mod">
          <ac:chgData name="Philippe Karan" userId="c2e8f618-9ffe-4e23-aa52-34539506ef1c" providerId="ADAL" clId="{976F7E1E-0B0F-4398-B630-619A654F61EA}" dt="2024-11-19T19:26:30.750" v="140" actId="2711"/>
          <ac:cxnSpMkLst>
            <pc:docMk/>
            <pc:sldMk cId="3398289641" sldId="274"/>
            <ac:cxnSpMk id="8" creationId="{C4D68C37-626F-4DCC-8AC1-29103045FDB7}"/>
          </ac:cxnSpMkLst>
        </pc:cxnChg>
        <pc:cxnChg chg="mod">
          <ac:chgData name="Philippe Karan" userId="c2e8f618-9ffe-4e23-aa52-34539506ef1c" providerId="ADAL" clId="{976F7E1E-0B0F-4398-B630-619A654F61EA}" dt="2024-11-19T19:26:55.519" v="144" actId="2711"/>
          <ac:cxnSpMkLst>
            <pc:docMk/>
            <pc:sldMk cId="3398289641" sldId="274"/>
            <ac:cxnSpMk id="24" creationId="{E70FF8B8-4B98-4537-8494-7AD36DB695EF}"/>
          </ac:cxnSpMkLst>
        </pc:cxnChg>
        <pc:cxnChg chg="mod">
          <ac:chgData name="Philippe Karan" userId="c2e8f618-9ffe-4e23-aa52-34539506ef1c" providerId="ADAL" clId="{976F7E1E-0B0F-4398-B630-619A654F61EA}" dt="2024-11-19T19:26:55.519" v="144" actId="2711"/>
          <ac:cxnSpMkLst>
            <pc:docMk/>
            <pc:sldMk cId="3398289641" sldId="274"/>
            <ac:cxnSpMk id="26" creationId="{CC810C5F-BF22-4A60-8EDE-62DD7AE1142E}"/>
          </ac:cxnSpMkLst>
        </pc:cxnChg>
        <pc:cxnChg chg="mod">
          <ac:chgData name="Philippe Karan" userId="c2e8f618-9ffe-4e23-aa52-34539506ef1c" providerId="ADAL" clId="{976F7E1E-0B0F-4398-B630-619A654F61EA}" dt="2024-11-19T19:26:30.750" v="140" actId="2711"/>
          <ac:cxnSpMkLst>
            <pc:docMk/>
            <pc:sldMk cId="3398289641" sldId="274"/>
            <ac:cxnSpMk id="39" creationId="{F3B47DC6-2A3C-4B01-92A3-B87CCB5AC2D7}"/>
          </ac:cxnSpMkLst>
        </pc:cxnChg>
        <pc:cxnChg chg="mod">
          <ac:chgData name="Philippe Karan" userId="c2e8f618-9ffe-4e23-aa52-34539506ef1c" providerId="ADAL" clId="{976F7E1E-0B0F-4398-B630-619A654F61EA}" dt="2024-11-19T19:26:30.750" v="140" actId="2711"/>
          <ac:cxnSpMkLst>
            <pc:docMk/>
            <pc:sldMk cId="3398289641" sldId="274"/>
            <ac:cxnSpMk id="47" creationId="{B13A0CF0-9509-4A3C-BB24-644E00009A62}"/>
          </ac:cxnSpMkLst>
        </pc:cxnChg>
        <pc:cxnChg chg="mod">
          <ac:chgData name="Philippe Karan" userId="c2e8f618-9ffe-4e23-aa52-34539506ef1c" providerId="ADAL" clId="{976F7E1E-0B0F-4398-B630-619A654F61EA}" dt="2024-11-19T19:26:30.750" v="140" actId="2711"/>
          <ac:cxnSpMkLst>
            <pc:docMk/>
            <pc:sldMk cId="3398289641" sldId="274"/>
            <ac:cxnSpMk id="48" creationId="{E064A01E-6EAD-4BBC-9F5B-51A90D91E330}"/>
          </ac:cxnSpMkLst>
        </pc:cxnChg>
      </pc:sldChg>
      <pc:sldChg chg="modSp">
        <pc:chgData name="Philippe Karan" userId="c2e8f618-9ffe-4e23-aa52-34539506ef1c" providerId="ADAL" clId="{976F7E1E-0B0F-4398-B630-619A654F61EA}" dt="2024-11-19T19:27:13.941" v="146" actId="2711"/>
        <pc:sldMkLst>
          <pc:docMk/>
          <pc:sldMk cId="341296000" sldId="275"/>
        </pc:sldMkLst>
        <pc:spChg chg="mod">
          <ac:chgData name="Philippe Karan" userId="c2e8f618-9ffe-4e23-aa52-34539506ef1c" providerId="ADAL" clId="{976F7E1E-0B0F-4398-B630-619A654F61EA}" dt="2024-11-19T19:27:13.941" v="146" actId="2711"/>
          <ac:spMkLst>
            <pc:docMk/>
            <pc:sldMk cId="341296000" sldId="275"/>
            <ac:spMk id="2" creationId="{31FB4C52-BC28-4F84-B143-D57D28DAA397}"/>
          </ac:spMkLst>
        </pc:spChg>
        <pc:spChg chg="mod">
          <ac:chgData name="Philippe Karan" userId="c2e8f618-9ffe-4e23-aa52-34539506ef1c" providerId="ADAL" clId="{976F7E1E-0B0F-4398-B630-619A654F61EA}" dt="2024-11-19T19:27:13.941" v="146" actId="2711"/>
          <ac:spMkLst>
            <pc:docMk/>
            <pc:sldMk cId="341296000" sldId="275"/>
            <ac:spMk id="4" creationId="{1E39F657-7568-4DFD-A959-A9CFA70BE0DF}"/>
          </ac:spMkLst>
        </pc:spChg>
        <pc:spChg chg="mod">
          <ac:chgData name="Philippe Karan" userId="c2e8f618-9ffe-4e23-aa52-34539506ef1c" providerId="ADAL" clId="{976F7E1E-0B0F-4398-B630-619A654F61EA}" dt="2024-11-19T19:27:13.941" v="146" actId="2711"/>
          <ac:spMkLst>
            <pc:docMk/>
            <pc:sldMk cId="341296000" sldId="275"/>
            <ac:spMk id="9" creationId="{0D6C5792-5070-4990-BB60-E26DF0777C16}"/>
          </ac:spMkLst>
        </pc:spChg>
        <pc:spChg chg="mod">
          <ac:chgData name="Philippe Karan" userId="c2e8f618-9ffe-4e23-aa52-34539506ef1c" providerId="ADAL" clId="{976F7E1E-0B0F-4398-B630-619A654F61EA}" dt="2024-11-19T19:27:13.941" v="146" actId="2711"/>
          <ac:spMkLst>
            <pc:docMk/>
            <pc:sldMk cId="341296000" sldId="275"/>
            <ac:spMk id="35" creationId="{BF0500D4-1A31-49AF-A019-E4BBBC5F0A44}"/>
          </ac:spMkLst>
        </pc:spChg>
        <pc:spChg chg="mod">
          <ac:chgData name="Philippe Karan" userId="c2e8f618-9ffe-4e23-aa52-34539506ef1c" providerId="ADAL" clId="{976F7E1E-0B0F-4398-B630-619A654F61EA}" dt="2024-11-19T19:27:13.941" v="146" actId="2711"/>
          <ac:spMkLst>
            <pc:docMk/>
            <pc:sldMk cId="341296000" sldId="275"/>
            <ac:spMk id="36" creationId="{2C2715BD-8DAB-4430-B4B1-9272B9199786}"/>
          </ac:spMkLst>
        </pc:spChg>
        <pc:spChg chg="mod">
          <ac:chgData name="Philippe Karan" userId="c2e8f618-9ffe-4e23-aa52-34539506ef1c" providerId="ADAL" clId="{976F7E1E-0B0F-4398-B630-619A654F61EA}" dt="2024-11-19T19:27:13.941" v="146" actId="2711"/>
          <ac:spMkLst>
            <pc:docMk/>
            <pc:sldMk cId="341296000" sldId="275"/>
            <ac:spMk id="37" creationId="{89A30003-5419-4FD6-B625-AB38221E1D24}"/>
          </ac:spMkLst>
        </pc:spChg>
        <pc:spChg chg="mod">
          <ac:chgData name="Philippe Karan" userId="c2e8f618-9ffe-4e23-aa52-34539506ef1c" providerId="ADAL" clId="{976F7E1E-0B0F-4398-B630-619A654F61EA}" dt="2024-11-19T19:27:13.941" v="146" actId="2711"/>
          <ac:spMkLst>
            <pc:docMk/>
            <pc:sldMk cId="341296000" sldId="275"/>
            <ac:spMk id="41" creationId="{D23F3EB3-49C5-49D0-A64A-95DBD195446B}"/>
          </ac:spMkLst>
        </pc:spChg>
        <pc:spChg chg="mod">
          <ac:chgData name="Philippe Karan" userId="c2e8f618-9ffe-4e23-aa52-34539506ef1c" providerId="ADAL" clId="{976F7E1E-0B0F-4398-B630-619A654F61EA}" dt="2024-11-19T19:27:13.941" v="146" actId="2711"/>
          <ac:spMkLst>
            <pc:docMk/>
            <pc:sldMk cId="341296000" sldId="275"/>
            <ac:spMk id="53" creationId="{77702C89-2650-462B-AA68-F999EFEBDD3A}"/>
          </ac:spMkLst>
        </pc:spChg>
        <pc:spChg chg="mod">
          <ac:chgData name="Philippe Karan" userId="c2e8f618-9ffe-4e23-aa52-34539506ef1c" providerId="ADAL" clId="{976F7E1E-0B0F-4398-B630-619A654F61EA}" dt="2024-11-19T19:27:13.941" v="146" actId="2711"/>
          <ac:spMkLst>
            <pc:docMk/>
            <pc:sldMk cId="341296000" sldId="275"/>
            <ac:spMk id="57" creationId="{D23CD86C-F852-4C29-817C-7DD2955E3D8C}"/>
          </ac:spMkLst>
        </pc:spChg>
        <pc:spChg chg="mod">
          <ac:chgData name="Philippe Karan" userId="c2e8f618-9ffe-4e23-aa52-34539506ef1c" providerId="ADAL" clId="{976F7E1E-0B0F-4398-B630-619A654F61EA}" dt="2024-11-19T19:27:13.941" v="146" actId="2711"/>
          <ac:spMkLst>
            <pc:docMk/>
            <pc:sldMk cId="341296000" sldId="275"/>
            <ac:spMk id="58" creationId="{E390E364-383A-4AE9-B240-A11D9E30631F}"/>
          </ac:spMkLst>
        </pc:spChg>
        <pc:spChg chg="mod">
          <ac:chgData name="Philippe Karan" userId="c2e8f618-9ffe-4e23-aa52-34539506ef1c" providerId="ADAL" clId="{976F7E1E-0B0F-4398-B630-619A654F61EA}" dt="2024-11-19T19:27:13.941" v="146" actId="2711"/>
          <ac:spMkLst>
            <pc:docMk/>
            <pc:sldMk cId="341296000" sldId="275"/>
            <ac:spMk id="59" creationId="{A00A5BEA-A920-4A77-A7B7-9C4F93AB959F}"/>
          </ac:spMkLst>
        </pc:spChg>
        <pc:spChg chg="mod">
          <ac:chgData name="Philippe Karan" userId="c2e8f618-9ffe-4e23-aa52-34539506ef1c" providerId="ADAL" clId="{976F7E1E-0B0F-4398-B630-619A654F61EA}" dt="2024-11-19T19:27:13.941" v="146" actId="2711"/>
          <ac:spMkLst>
            <pc:docMk/>
            <pc:sldMk cId="341296000" sldId="275"/>
            <ac:spMk id="65" creationId="{672CEE6C-115A-4DC0-BF1E-28B60A77B080}"/>
          </ac:spMkLst>
        </pc:spChg>
        <pc:spChg chg="mod">
          <ac:chgData name="Philippe Karan" userId="c2e8f618-9ffe-4e23-aa52-34539506ef1c" providerId="ADAL" clId="{976F7E1E-0B0F-4398-B630-619A654F61EA}" dt="2024-11-19T19:27:13.941" v="146" actId="2711"/>
          <ac:spMkLst>
            <pc:docMk/>
            <pc:sldMk cId="341296000" sldId="275"/>
            <ac:spMk id="73" creationId="{A50A58BA-B4E4-4741-94DC-683ECBE3C687}"/>
          </ac:spMkLst>
        </pc:spChg>
        <pc:spChg chg="mod">
          <ac:chgData name="Philippe Karan" userId="c2e8f618-9ffe-4e23-aa52-34539506ef1c" providerId="ADAL" clId="{976F7E1E-0B0F-4398-B630-619A654F61EA}" dt="2024-11-19T19:27:13.941" v="146" actId="2711"/>
          <ac:spMkLst>
            <pc:docMk/>
            <pc:sldMk cId="341296000" sldId="275"/>
            <ac:spMk id="76" creationId="{554EB6B9-7B50-4CE4-89FB-C41108753791}"/>
          </ac:spMkLst>
        </pc:spChg>
        <pc:spChg chg="mod">
          <ac:chgData name="Philippe Karan" userId="c2e8f618-9ffe-4e23-aa52-34539506ef1c" providerId="ADAL" clId="{976F7E1E-0B0F-4398-B630-619A654F61EA}" dt="2024-11-19T19:27:13.941" v="146" actId="2711"/>
          <ac:spMkLst>
            <pc:docMk/>
            <pc:sldMk cId="341296000" sldId="275"/>
            <ac:spMk id="77" creationId="{8AC89ADA-C4FC-4E42-B41C-1D290DBA74B9}"/>
          </ac:spMkLst>
        </pc:spChg>
        <pc:spChg chg="mod">
          <ac:chgData name="Philippe Karan" userId="c2e8f618-9ffe-4e23-aa52-34539506ef1c" providerId="ADAL" clId="{976F7E1E-0B0F-4398-B630-619A654F61EA}" dt="2024-11-19T19:27:13.941" v="146" actId="2711"/>
          <ac:spMkLst>
            <pc:docMk/>
            <pc:sldMk cId="341296000" sldId="275"/>
            <ac:spMk id="78" creationId="{0FFA59D5-6F73-4C9E-B813-A79EBE537ED2}"/>
          </ac:spMkLst>
        </pc:spChg>
        <pc:spChg chg="mod">
          <ac:chgData name="Philippe Karan" userId="c2e8f618-9ffe-4e23-aa52-34539506ef1c" providerId="ADAL" clId="{976F7E1E-0B0F-4398-B630-619A654F61EA}" dt="2024-11-19T19:27:13.941" v="146" actId="2711"/>
          <ac:spMkLst>
            <pc:docMk/>
            <pc:sldMk cId="341296000" sldId="275"/>
            <ac:spMk id="84" creationId="{92B38363-F497-4271-A93E-C1949855EEDD}"/>
          </ac:spMkLst>
        </pc:spChg>
        <pc:spChg chg="mod">
          <ac:chgData name="Philippe Karan" userId="c2e8f618-9ffe-4e23-aa52-34539506ef1c" providerId="ADAL" clId="{976F7E1E-0B0F-4398-B630-619A654F61EA}" dt="2024-11-19T19:27:13.941" v="146" actId="2711"/>
          <ac:spMkLst>
            <pc:docMk/>
            <pc:sldMk cId="341296000" sldId="275"/>
            <ac:spMk id="95" creationId="{30721886-6636-44C2-9923-4A5C4E057A42}"/>
          </ac:spMkLst>
        </pc:spChg>
        <pc:spChg chg="mod">
          <ac:chgData name="Philippe Karan" userId="c2e8f618-9ffe-4e23-aa52-34539506ef1c" providerId="ADAL" clId="{976F7E1E-0B0F-4398-B630-619A654F61EA}" dt="2024-11-19T19:27:13.941" v="146" actId="2711"/>
          <ac:spMkLst>
            <pc:docMk/>
            <pc:sldMk cId="341296000" sldId="275"/>
            <ac:spMk id="98" creationId="{DC99C0A9-1429-4079-A56B-9A800F15784C}"/>
          </ac:spMkLst>
        </pc:spChg>
        <pc:spChg chg="mod">
          <ac:chgData name="Philippe Karan" userId="c2e8f618-9ffe-4e23-aa52-34539506ef1c" providerId="ADAL" clId="{976F7E1E-0B0F-4398-B630-619A654F61EA}" dt="2024-11-19T19:27:13.941" v="146" actId="2711"/>
          <ac:spMkLst>
            <pc:docMk/>
            <pc:sldMk cId="341296000" sldId="275"/>
            <ac:spMk id="99" creationId="{AFB11050-0D45-4FB4-9D58-B559CEF3FB02}"/>
          </ac:spMkLst>
        </pc:spChg>
        <pc:spChg chg="mod">
          <ac:chgData name="Philippe Karan" userId="c2e8f618-9ffe-4e23-aa52-34539506ef1c" providerId="ADAL" clId="{976F7E1E-0B0F-4398-B630-619A654F61EA}" dt="2024-11-19T19:27:13.941" v="146" actId="2711"/>
          <ac:spMkLst>
            <pc:docMk/>
            <pc:sldMk cId="341296000" sldId="275"/>
            <ac:spMk id="100" creationId="{0D8B76E6-D88D-4273-AEC6-97A6DC944940}"/>
          </ac:spMkLst>
        </pc:spChg>
        <pc:spChg chg="mod">
          <ac:chgData name="Philippe Karan" userId="c2e8f618-9ffe-4e23-aa52-34539506ef1c" providerId="ADAL" clId="{976F7E1E-0B0F-4398-B630-619A654F61EA}" dt="2024-11-19T19:27:13.941" v="146" actId="2711"/>
          <ac:spMkLst>
            <pc:docMk/>
            <pc:sldMk cId="341296000" sldId="275"/>
            <ac:spMk id="105" creationId="{D88E48A8-9816-4160-8F4F-BB3922683A1C}"/>
          </ac:spMkLst>
        </pc:spChg>
        <pc:spChg chg="mod">
          <ac:chgData name="Philippe Karan" userId="c2e8f618-9ffe-4e23-aa52-34539506ef1c" providerId="ADAL" clId="{976F7E1E-0B0F-4398-B630-619A654F61EA}" dt="2024-11-19T19:27:13.941" v="146" actId="2711"/>
          <ac:spMkLst>
            <pc:docMk/>
            <pc:sldMk cId="341296000" sldId="275"/>
            <ac:spMk id="116" creationId="{34747AD1-5A4B-4D24-9609-197ECCF57B51}"/>
          </ac:spMkLst>
        </pc:spChg>
        <pc:spChg chg="mod">
          <ac:chgData name="Philippe Karan" userId="c2e8f618-9ffe-4e23-aa52-34539506ef1c" providerId="ADAL" clId="{976F7E1E-0B0F-4398-B630-619A654F61EA}" dt="2024-11-19T19:27:13.941" v="146" actId="2711"/>
          <ac:spMkLst>
            <pc:docMk/>
            <pc:sldMk cId="341296000" sldId="275"/>
            <ac:spMk id="117" creationId="{4D1930CE-4D66-4B60-AB47-E2104DA149F2}"/>
          </ac:spMkLst>
        </pc:spChg>
        <pc:spChg chg="mod">
          <ac:chgData name="Philippe Karan" userId="c2e8f618-9ffe-4e23-aa52-34539506ef1c" providerId="ADAL" clId="{976F7E1E-0B0F-4398-B630-619A654F61EA}" dt="2024-11-19T19:27:13.941" v="146" actId="2711"/>
          <ac:spMkLst>
            <pc:docMk/>
            <pc:sldMk cId="341296000" sldId="275"/>
            <ac:spMk id="118" creationId="{830E62A0-498F-4857-80CE-1920282F4A39}"/>
          </ac:spMkLst>
        </pc:spChg>
        <pc:spChg chg="mod">
          <ac:chgData name="Philippe Karan" userId="c2e8f618-9ffe-4e23-aa52-34539506ef1c" providerId="ADAL" clId="{976F7E1E-0B0F-4398-B630-619A654F61EA}" dt="2024-11-19T19:27:13.941" v="146" actId="2711"/>
          <ac:spMkLst>
            <pc:docMk/>
            <pc:sldMk cId="341296000" sldId="275"/>
            <ac:spMk id="119" creationId="{CEC8BB48-EC5D-4A90-9419-3F69F5B66728}"/>
          </ac:spMkLst>
        </pc:spChg>
        <pc:spChg chg="mod">
          <ac:chgData name="Philippe Karan" userId="c2e8f618-9ffe-4e23-aa52-34539506ef1c" providerId="ADAL" clId="{976F7E1E-0B0F-4398-B630-619A654F61EA}" dt="2024-11-19T19:27:13.941" v="146" actId="2711"/>
          <ac:spMkLst>
            <pc:docMk/>
            <pc:sldMk cId="341296000" sldId="275"/>
            <ac:spMk id="120" creationId="{481A88B8-5693-49AD-8295-433EF6E7BD36}"/>
          </ac:spMkLst>
        </pc:spChg>
        <pc:spChg chg="mod">
          <ac:chgData name="Philippe Karan" userId="c2e8f618-9ffe-4e23-aa52-34539506ef1c" providerId="ADAL" clId="{976F7E1E-0B0F-4398-B630-619A654F61EA}" dt="2024-11-19T19:27:13.941" v="146" actId="2711"/>
          <ac:spMkLst>
            <pc:docMk/>
            <pc:sldMk cId="341296000" sldId="275"/>
            <ac:spMk id="121" creationId="{B89CB0BB-73E7-4C2F-A75E-7E92C5D8DE8A}"/>
          </ac:spMkLst>
        </pc:spChg>
        <pc:spChg chg="mod">
          <ac:chgData name="Philippe Karan" userId="c2e8f618-9ffe-4e23-aa52-34539506ef1c" providerId="ADAL" clId="{976F7E1E-0B0F-4398-B630-619A654F61EA}" dt="2024-11-19T19:27:13.941" v="146" actId="2711"/>
          <ac:spMkLst>
            <pc:docMk/>
            <pc:sldMk cId="341296000" sldId="275"/>
            <ac:spMk id="122" creationId="{D9A27F41-A064-45B5-AD22-02F900C979B5}"/>
          </ac:spMkLst>
        </pc:spChg>
        <pc:grpChg chg="mod">
          <ac:chgData name="Philippe Karan" userId="c2e8f618-9ffe-4e23-aa52-34539506ef1c" providerId="ADAL" clId="{976F7E1E-0B0F-4398-B630-619A654F61EA}" dt="2024-11-19T19:27:13.941" v="146" actId="2711"/>
          <ac:grpSpMkLst>
            <pc:docMk/>
            <pc:sldMk cId="341296000" sldId="275"/>
            <ac:grpSpMk id="3" creationId="{328E0847-DBB9-4ADE-934E-83B6B20ECD5F}"/>
          </ac:grpSpMkLst>
        </pc:grpChg>
        <pc:grpChg chg="mod">
          <ac:chgData name="Philippe Karan" userId="c2e8f618-9ffe-4e23-aa52-34539506ef1c" providerId="ADAL" clId="{976F7E1E-0B0F-4398-B630-619A654F61EA}" dt="2024-11-19T19:27:13.941" v="146" actId="2711"/>
          <ac:grpSpMkLst>
            <pc:docMk/>
            <pc:sldMk cId="341296000" sldId="275"/>
            <ac:grpSpMk id="31" creationId="{6CF24FAC-CBA5-4987-B6E9-57B230F160F5}"/>
          </ac:grpSpMkLst>
        </pc:grpChg>
        <pc:grpChg chg="mod">
          <ac:chgData name="Philippe Karan" userId="c2e8f618-9ffe-4e23-aa52-34539506ef1c" providerId="ADAL" clId="{976F7E1E-0B0F-4398-B630-619A654F61EA}" dt="2024-11-19T19:27:13.941" v="146" actId="2711"/>
          <ac:grpSpMkLst>
            <pc:docMk/>
            <pc:sldMk cId="341296000" sldId="275"/>
            <ac:grpSpMk id="32" creationId="{60C5F275-A1A7-4730-BFF6-9C607950DC0D}"/>
          </ac:grpSpMkLst>
        </pc:grpChg>
        <pc:grpChg chg="mod">
          <ac:chgData name="Philippe Karan" userId="c2e8f618-9ffe-4e23-aa52-34539506ef1c" providerId="ADAL" clId="{976F7E1E-0B0F-4398-B630-619A654F61EA}" dt="2024-11-19T19:27:13.941" v="146" actId="2711"/>
          <ac:grpSpMkLst>
            <pc:docMk/>
            <pc:sldMk cId="341296000" sldId="275"/>
            <ac:grpSpMk id="33" creationId="{665605E1-1AB1-403D-B9F4-5BBE3799F302}"/>
          </ac:grpSpMkLst>
        </pc:grpChg>
        <pc:grpChg chg="mod">
          <ac:chgData name="Philippe Karan" userId="c2e8f618-9ffe-4e23-aa52-34539506ef1c" providerId="ADAL" clId="{976F7E1E-0B0F-4398-B630-619A654F61EA}" dt="2024-11-19T19:27:13.941" v="146" actId="2711"/>
          <ac:grpSpMkLst>
            <pc:docMk/>
            <pc:sldMk cId="341296000" sldId="275"/>
            <ac:grpSpMk id="34" creationId="{7FA82A67-7183-4EBC-939B-A583117B7106}"/>
          </ac:grpSpMkLst>
        </pc:grpChg>
        <pc:grpChg chg="mod">
          <ac:chgData name="Philippe Karan" userId="c2e8f618-9ffe-4e23-aa52-34539506ef1c" providerId="ADAL" clId="{976F7E1E-0B0F-4398-B630-619A654F61EA}" dt="2024-11-19T19:27:13.941" v="146" actId="2711"/>
          <ac:grpSpMkLst>
            <pc:docMk/>
            <pc:sldMk cId="341296000" sldId="275"/>
            <ac:grpSpMk id="38" creationId="{26421E8C-C06E-4AFB-A5F5-429F2295C1F7}"/>
          </ac:grpSpMkLst>
        </pc:grpChg>
        <pc:grpChg chg="mod">
          <ac:chgData name="Philippe Karan" userId="c2e8f618-9ffe-4e23-aa52-34539506ef1c" providerId="ADAL" clId="{976F7E1E-0B0F-4398-B630-619A654F61EA}" dt="2024-11-19T19:27:13.941" v="146" actId="2711"/>
          <ac:grpSpMkLst>
            <pc:docMk/>
            <pc:sldMk cId="341296000" sldId="275"/>
            <ac:grpSpMk id="55" creationId="{16BFE443-5EDA-463F-A478-3BA4BE4E69B8}"/>
          </ac:grpSpMkLst>
        </pc:grpChg>
        <pc:grpChg chg="mod">
          <ac:chgData name="Philippe Karan" userId="c2e8f618-9ffe-4e23-aa52-34539506ef1c" providerId="ADAL" clId="{976F7E1E-0B0F-4398-B630-619A654F61EA}" dt="2024-11-19T19:27:13.941" v="146" actId="2711"/>
          <ac:grpSpMkLst>
            <pc:docMk/>
            <pc:sldMk cId="341296000" sldId="275"/>
            <ac:grpSpMk id="56" creationId="{DF28D87A-947E-4522-B62C-33FDFE5AC926}"/>
          </ac:grpSpMkLst>
        </pc:grpChg>
        <pc:grpChg chg="mod">
          <ac:chgData name="Philippe Karan" userId="c2e8f618-9ffe-4e23-aa52-34539506ef1c" providerId="ADAL" clId="{976F7E1E-0B0F-4398-B630-619A654F61EA}" dt="2024-11-19T19:27:13.941" v="146" actId="2711"/>
          <ac:grpSpMkLst>
            <pc:docMk/>
            <pc:sldMk cId="341296000" sldId="275"/>
            <ac:grpSpMk id="66" creationId="{A9C97347-4621-4366-81AF-662A0B869EE5}"/>
          </ac:grpSpMkLst>
        </pc:grpChg>
        <pc:grpChg chg="mod">
          <ac:chgData name="Philippe Karan" userId="c2e8f618-9ffe-4e23-aa52-34539506ef1c" providerId="ADAL" clId="{976F7E1E-0B0F-4398-B630-619A654F61EA}" dt="2024-11-19T19:27:13.941" v="146" actId="2711"/>
          <ac:grpSpMkLst>
            <pc:docMk/>
            <pc:sldMk cId="341296000" sldId="275"/>
            <ac:grpSpMk id="74" creationId="{53C553C9-E645-48FF-8D09-8E6AA1A710F9}"/>
          </ac:grpSpMkLst>
        </pc:grpChg>
        <pc:grpChg chg="mod">
          <ac:chgData name="Philippe Karan" userId="c2e8f618-9ffe-4e23-aa52-34539506ef1c" providerId="ADAL" clId="{976F7E1E-0B0F-4398-B630-619A654F61EA}" dt="2024-11-19T19:27:13.941" v="146" actId="2711"/>
          <ac:grpSpMkLst>
            <pc:docMk/>
            <pc:sldMk cId="341296000" sldId="275"/>
            <ac:grpSpMk id="75" creationId="{E02B1CA3-5756-40AE-9F5D-FC827EF5208D}"/>
          </ac:grpSpMkLst>
        </pc:grpChg>
        <pc:grpChg chg="mod">
          <ac:chgData name="Philippe Karan" userId="c2e8f618-9ffe-4e23-aa52-34539506ef1c" providerId="ADAL" clId="{976F7E1E-0B0F-4398-B630-619A654F61EA}" dt="2024-11-19T19:27:13.941" v="146" actId="2711"/>
          <ac:grpSpMkLst>
            <pc:docMk/>
            <pc:sldMk cId="341296000" sldId="275"/>
            <ac:grpSpMk id="85" creationId="{0CBD9669-0EF4-4E77-9E19-CA6ABB90A41C}"/>
          </ac:grpSpMkLst>
        </pc:grpChg>
        <pc:grpChg chg="mod">
          <ac:chgData name="Philippe Karan" userId="c2e8f618-9ffe-4e23-aa52-34539506ef1c" providerId="ADAL" clId="{976F7E1E-0B0F-4398-B630-619A654F61EA}" dt="2024-11-19T19:27:13.941" v="146" actId="2711"/>
          <ac:grpSpMkLst>
            <pc:docMk/>
            <pc:sldMk cId="341296000" sldId="275"/>
            <ac:grpSpMk id="96" creationId="{9D6AFDA4-FB91-40B7-AA2C-32601C13FF23}"/>
          </ac:grpSpMkLst>
        </pc:grpChg>
        <pc:grpChg chg="mod">
          <ac:chgData name="Philippe Karan" userId="c2e8f618-9ffe-4e23-aa52-34539506ef1c" providerId="ADAL" clId="{976F7E1E-0B0F-4398-B630-619A654F61EA}" dt="2024-11-19T19:27:13.941" v="146" actId="2711"/>
          <ac:grpSpMkLst>
            <pc:docMk/>
            <pc:sldMk cId="341296000" sldId="275"/>
            <ac:grpSpMk id="97" creationId="{DE70EAC6-3B59-4752-92E4-440EE7ECBFA3}"/>
          </ac:grpSpMkLst>
        </pc:grpChg>
        <pc:grpChg chg="mod">
          <ac:chgData name="Philippe Karan" userId="c2e8f618-9ffe-4e23-aa52-34539506ef1c" providerId="ADAL" clId="{976F7E1E-0B0F-4398-B630-619A654F61EA}" dt="2024-11-19T19:27:13.941" v="146" actId="2711"/>
          <ac:grpSpMkLst>
            <pc:docMk/>
            <pc:sldMk cId="341296000" sldId="275"/>
            <ac:grpSpMk id="123" creationId="{EEDEACD9-4BFE-4949-9A3D-D85E93330208}"/>
          </ac:grpSpMkLst>
        </pc:grpChg>
        <pc:grpChg chg="mod">
          <ac:chgData name="Philippe Karan" userId="c2e8f618-9ffe-4e23-aa52-34539506ef1c" providerId="ADAL" clId="{976F7E1E-0B0F-4398-B630-619A654F61EA}" dt="2024-11-19T19:27:13.941" v="146" actId="2711"/>
          <ac:grpSpMkLst>
            <pc:docMk/>
            <pc:sldMk cId="341296000" sldId="275"/>
            <ac:grpSpMk id="124" creationId="{C86A7A91-88BC-433C-A3D8-A8F33EE08AA1}"/>
          </ac:grpSpMkLst>
        </pc:grpChg>
        <pc:grpChg chg="mod">
          <ac:chgData name="Philippe Karan" userId="c2e8f618-9ffe-4e23-aa52-34539506ef1c" providerId="ADAL" clId="{976F7E1E-0B0F-4398-B630-619A654F61EA}" dt="2024-11-19T19:27:13.941" v="146" actId="2711"/>
          <ac:grpSpMkLst>
            <pc:docMk/>
            <pc:sldMk cId="341296000" sldId="275"/>
            <ac:grpSpMk id="125" creationId="{A43D53A8-90EB-4F4A-8316-375E977CB56E}"/>
          </ac:grpSpMkLst>
        </pc:grpChg>
        <pc:cxnChg chg="mod">
          <ac:chgData name="Philippe Karan" userId="c2e8f618-9ffe-4e23-aa52-34539506ef1c" providerId="ADAL" clId="{976F7E1E-0B0F-4398-B630-619A654F61EA}" dt="2024-11-19T19:27:13.941" v="146" actId="2711"/>
          <ac:cxnSpMkLst>
            <pc:docMk/>
            <pc:sldMk cId="341296000" sldId="275"/>
            <ac:cxnSpMk id="5" creationId="{8B9BB106-C6A7-41EC-B971-055DD4BCDBEC}"/>
          </ac:cxnSpMkLst>
        </pc:cxnChg>
        <pc:cxnChg chg="mod">
          <ac:chgData name="Philippe Karan" userId="c2e8f618-9ffe-4e23-aa52-34539506ef1c" providerId="ADAL" clId="{976F7E1E-0B0F-4398-B630-619A654F61EA}" dt="2024-11-19T19:27:13.941" v="146" actId="2711"/>
          <ac:cxnSpMkLst>
            <pc:docMk/>
            <pc:sldMk cId="341296000" sldId="275"/>
            <ac:cxnSpMk id="8" creationId="{C4D68C37-626F-4DCC-8AC1-29103045FDB7}"/>
          </ac:cxnSpMkLst>
        </pc:cxnChg>
        <pc:cxnChg chg="mod">
          <ac:chgData name="Philippe Karan" userId="c2e8f618-9ffe-4e23-aa52-34539506ef1c" providerId="ADAL" clId="{976F7E1E-0B0F-4398-B630-619A654F61EA}" dt="2024-11-19T19:27:13.941" v="146" actId="2711"/>
          <ac:cxnSpMkLst>
            <pc:docMk/>
            <pc:sldMk cId="341296000" sldId="275"/>
            <ac:cxnSpMk id="24" creationId="{E70FF8B8-4B98-4537-8494-7AD36DB695EF}"/>
          </ac:cxnSpMkLst>
        </pc:cxnChg>
        <pc:cxnChg chg="mod">
          <ac:chgData name="Philippe Karan" userId="c2e8f618-9ffe-4e23-aa52-34539506ef1c" providerId="ADAL" clId="{976F7E1E-0B0F-4398-B630-619A654F61EA}" dt="2024-11-19T19:27:13.941" v="146" actId="2711"/>
          <ac:cxnSpMkLst>
            <pc:docMk/>
            <pc:sldMk cId="341296000" sldId="275"/>
            <ac:cxnSpMk id="26" creationId="{CC810C5F-BF22-4A60-8EDE-62DD7AE1142E}"/>
          </ac:cxnSpMkLst>
        </pc:cxnChg>
        <pc:cxnChg chg="mod">
          <ac:chgData name="Philippe Karan" userId="c2e8f618-9ffe-4e23-aa52-34539506ef1c" providerId="ADAL" clId="{976F7E1E-0B0F-4398-B630-619A654F61EA}" dt="2024-11-19T19:27:13.941" v="146" actId="2711"/>
          <ac:cxnSpMkLst>
            <pc:docMk/>
            <pc:sldMk cId="341296000" sldId="275"/>
            <ac:cxnSpMk id="39" creationId="{F3B47DC6-2A3C-4B01-92A3-B87CCB5AC2D7}"/>
          </ac:cxnSpMkLst>
        </pc:cxnChg>
        <pc:cxnChg chg="mod">
          <ac:chgData name="Philippe Karan" userId="c2e8f618-9ffe-4e23-aa52-34539506ef1c" providerId="ADAL" clId="{976F7E1E-0B0F-4398-B630-619A654F61EA}" dt="2024-11-19T19:27:13.941" v="146" actId="2711"/>
          <ac:cxnSpMkLst>
            <pc:docMk/>
            <pc:sldMk cId="341296000" sldId="275"/>
            <ac:cxnSpMk id="60" creationId="{B5871193-B0A4-4899-8E98-CCAAA2EC813C}"/>
          </ac:cxnSpMkLst>
        </pc:cxnChg>
        <pc:cxnChg chg="mod">
          <ac:chgData name="Philippe Karan" userId="c2e8f618-9ffe-4e23-aa52-34539506ef1c" providerId="ADAL" clId="{976F7E1E-0B0F-4398-B630-619A654F61EA}" dt="2024-11-19T19:27:13.941" v="146" actId="2711"/>
          <ac:cxnSpMkLst>
            <pc:docMk/>
            <pc:sldMk cId="341296000" sldId="275"/>
            <ac:cxnSpMk id="61" creationId="{9BD768D8-EC54-44F2-BC97-5A96921D4DC7}"/>
          </ac:cxnSpMkLst>
        </pc:cxnChg>
        <pc:cxnChg chg="mod">
          <ac:chgData name="Philippe Karan" userId="c2e8f618-9ffe-4e23-aa52-34539506ef1c" providerId="ADAL" clId="{976F7E1E-0B0F-4398-B630-619A654F61EA}" dt="2024-11-19T19:27:13.941" v="146" actId="2711"/>
          <ac:cxnSpMkLst>
            <pc:docMk/>
            <pc:sldMk cId="341296000" sldId="275"/>
            <ac:cxnSpMk id="62" creationId="{97F4D5DE-638F-46D0-B874-3A07849A9CD0}"/>
          </ac:cxnSpMkLst>
        </pc:cxnChg>
        <pc:cxnChg chg="mod">
          <ac:chgData name="Philippe Karan" userId="c2e8f618-9ffe-4e23-aa52-34539506ef1c" providerId="ADAL" clId="{976F7E1E-0B0F-4398-B630-619A654F61EA}" dt="2024-11-19T19:27:13.941" v="146" actId="2711"/>
          <ac:cxnSpMkLst>
            <pc:docMk/>
            <pc:sldMk cId="341296000" sldId="275"/>
            <ac:cxnSpMk id="63" creationId="{DEE4FD5D-640C-4E4E-98DF-956B93EA3214}"/>
          </ac:cxnSpMkLst>
        </pc:cxnChg>
        <pc:cxnChg chg="mod">
          <ac:chgData name="Philippe Karan" userId="c2e8f618-9ffe-4e23-aa52-34539506ef1c" providerId="ADAL" clId="{976F7E1E-0B0F-4398-B630-619A654F61EA}" dt="2024-11-19T19:27:13.941" v="146" actId="2711"/>
          <ac:cxnSpMkLst>
            <pc:docMk/>
            <pc:sldMk cId="341296000" sldId="275"/>
            <ac:cxnSpMk id="64" creationId="{DFB9D693-BE2E-43A9-8721-A6AEBB8C8C80}"/>
          </ac:cxnSpMkLst>
        </pc:cxnChg>
        <pc:cxnChg chg="mod">
          <ac:chgData name="Philippe Karan" userId="c2e8f618-9ffe-4e23-aa52-34539506ef1c" providerId="ADAL" clId="{976F7E1E-0B0F-4398-B630-619A654F61EA}" dt="2024-11-19T19:27:13.941" v="146" actId="2711"/>
          <ac:cxnSpMkLst>
            <pc:docMk/>
            <pc:sldMk cId="341296000" sldId="275"/>
            <ac:cxnSpMk id="79" creationId="{2EADF62E-8DD4-49AB-9822-D7B6822DFCCD}"/>
          </ac:cxnSpMkLst>
        </pc:cxnChg>
        <pc:cxnChg chg="mod">
          <ac:chgData name="Philippe Karan" userId="c2e8f618-9ffe-4e23-aa52-34539506ef1c" providerId="ADAL" clId="{976F7E1E-0B0F-4398-B630-619A654F61EA}" dt="2024-11-19T19:27:13.941" v="146" actId="2711"/>
          <ac:cxnSpMkLst>
            <pc:docMk/>
            <pc:sldMk cId="341296000" sldId="275"/>
            <ac:cxnSpMk id="80" creationId="{96C8CCFC-DDD9-4E2B-8F8C-7C454833FAEB}"/>
          </ac:cxnSpMkLst>
        </pc:cxnChg>
        <pc:cxnChg chg="mod">
          <ac:chgData name="Philippe Karan" userId="c2e8f618-9ffe-4e23-aa52-34539506ef1c" providerId="ADAL" clId="{976F7E1E-0B0F-4398-B630-619A654F61EA}" dt="2024-11-19T19:27:13.941" v="146" actId="2711"/>
          <ac:cxnSpMkLst>
            <pc:docMk/>
            <pc:sldMk cId="341296000" sldId="275"/>
            <ac:cxnSpMk id="81" creationId="{09FD0794-191D-4715-8C5B-625423983930}"/>
          </ac:cxnSpMkLst>
        </pc:cxnChg>
        <pc:cxnChg chg="mod">
          <ac:chgData name="Philippe Karan" userId="c2e8f618-9ffe-4e23-aa52-34539506ef1c" providerId="ADAL" clId="{976F7E1E-0B0F-4398-B630-619A654F61EA}" dt="2024-11-19T19:27:13.941" v="146" actId="2711"/>
          <ac:cxnSpMkLst>
            <pc:docMk/>
            <pc:sldMk cId="341296000" sldId="275"/>
            <ac:cxnSpMk id="82" creationId="{423DA9A8-AC6E-4112-AF8C-05A0E8F9827C}"/>
          </ac:cxnSpMkLst>
        </pc:cxnChg>
        <pc:cxnChg chg="mod">
          <ac:chgData name="Philippe Karan" userId="c2e8f618-9ffe-4e23-aa52-34539506ef1c" providerId="ADAL" clId="{976F7E1E-0B0F-4398-B630-619A654F61EA}" dt="2024-11-19T19:27:13.941" v="146" actId="2711"/>
          <ac:cxnSpMkLst>
            <pc:docMk/>
            <pc:sldMk cId="341296000" sldId="275"/>
            <ac:cxnSpMk id="83" creationId="{8F1A0C9C-4D38-4977-9F11-F30E8219AAE2}"/>
          </ac:cxnSpMkLst>
        </pc:cxnChg>
        <pc:cxnChg chg="mod">
          <ac:chgData name="Philippe Karan" userId="c2e8f618-9ffe-4e23-aa52-34539506ef1c" providerId="ADAL" clId="{976F7E1E-0B0F-4398-B630-619A654F61EA}" dt="2024-11-19T19:27:13.941" v="146" actId="2711"/>
          <ac:cxnSpMkLst>
            <pc:docMk/>
            <pc:sldMk cId="341296000" sldId="275"/>
            <ac:cxnSpMk id="101" creationId="{EB6F3597-B58C-4481-81F5-AB041A1B9E9D}"/>
          </ac:cxnSpMkLst>
        </pc:cxnChg>
        <pc:cxnChg chg="mod">
          <ac:chgData name="Philippe Karan" userId="c2e8f618-9ffe-4e23-aa52-34539506ef1c" providerId="ADAL" clId="{976F7E1E-0B0F-4398-B630-619A654F61EA}" dt="2024-11-19T19:27:13.941" v="146" actId="2711"/>
          <ac:cxnSpMkLst>
            <pc:docMk/>
            <pc:sldMk cId="341296000" sldId="275"/>
            <ac:cxnSpMk id="102" creationId="{74DCADA2-255B-4BF4-905B-34B54B9A78F9}"/>
          </ac:cxnSpMkLst>
        </pc:cxnChg>
        <pc:cxnChg chg="mod">
          <ac:chgData name="Philippe Karan" userId="c2e8f618-9ffe-4e23-aa52-34539506ef1c" providerId="ADAL" clId="{976F7E1E-0B0F-4398-B630-619A654F61EA}" dt="2024-11-19T19:27:13.941" v="146" actId="2711"/>
          <ac:cxnSpMkLst>
            <pc:docMk/>
            <pc:sldMk cId="341296000" sldId="275"/>
            <ac:cxnSpMk id="103" creationId="{F291945C-10AE-4715-8BE9-60EDD28A254E}"/>
          </ac:cxnSpMkLst>
        </pc:cxnChg>
        <pc:cxnChg chg="mod">
          <ac:chgData name="Philippe Karan" userId="c2e8f618-9ffe-4e23-aa52-34539506ef1c" providerId="ADAL" clId="{976F7E1E-0B0F-4398-B630-619A654F61EA}" dt="2024-11-19T19:27:13.941" v="146" actId="2711"/>
          <ac:cxnSpMkLst>
            <pc:docMk/>
            <pc:sldMk cId="341296000" sldId="275"/>
            <ac:cxnSpMk id="104" creationId="{05D1853F-DC8A-408C-806A-FC6D17AAC105}"/>
          </ac:cxnSpMkLst>
        </pc:cxnChg>
        <pc:cxnChg chg="mod">
          <ac:chgData name="Philippe Karan" userId="c2e8f618-9ffe-4e23-aa52-34539506ef1c" providerId="ADAL" clId="{976F7E1E-0B0F-4398-B630-619A654F61EA}" dt="2024-11-19T19:27:13.941" v="146" actId="2711"/>
          <ac:cxnSpMkLst>
            <pc:docMk/>
            <pc:sldMk cId="341296000" sldId="275"/>
            <ac:cxnSpMk id="113" creationId="{CF385183-7133-49D9-9C6F-207CF47EB359}"/>
          </ac:cxnSpMkLst>
        </pc:cxnChg>
      </pc:sldChg>
      <pc:sldChg chg="modSp mod">
        <pc:chgData name="Philippe Karan" userId="c2e8f618-9ffe-4e23-aa52-34539506ef1c" providerId="ADAL" clId="{976F7E1E-0B0F-4398-B630-619A654F61EA}" dt="2024-11-19T19:27:23.187" v="147" actId="2711"/>
        <pc:sldMkLst>
          <pc:docMk/>
          <pc:sldMk cId="2435544319" sldId="276"/>
        </pc:sldMkLst>
        <pc:spChg chg="mod">
          <ac:chgData name="Philippe Karan" userId="c2e8f618-9ffe-4e23-aa52-34539506ef1c" providerId="ADAL" clId="{976F7E1E-0B0F-4398-B630-619A654F61EA}" dt="2024-11-19T19:27:23.187" v="147" actId="2711"/>
          <ac:spMkLst>
            <pc:docMk/>
            <pc:sldMk cId="2435544319" sldId="276"/>
            <ac:spMk id="2" creationId="{31FB4C52-BC28-4F84-B143-D57D28DAA397}"/>
          </ac:spMkLst>
        </pc:spChg>
        <pc:spChg chg="mod">
          <ac:chgData name="Philippe Karan" userId="c2e8f618-9ffe-4e23-aa52-34539506ef1c" providerId="ADAL" clId="{976F7E1E-0B0F-4398-B630-619A654F61EA}" dt="2024-11-19T19:27:23.187" v="147" actId="2711"/>
          <ac:spMkLst>
            <pc:docMk/>
            <pc:sldMk cId="2435544319" sldId="276"/>
            <ac:spMk id="4" creationId="{1E39F657-7568-4DFD-A959-A9CFA70BE0DF}"/>
          </ac:spMkLst>
        </pc:spChg>
        <pc:spChg chg="mod">
          <ac:chgData name="Philippe Karan" userId="c2e8f618-9ffe-4e23-aa52-34539506ef1c" providerId="ADAL" clId="{976F7E1E-0B0F-4398-B630-619A654F61EA}" dt="2024-11-19T19:27:23.187" v="147" actId="2711"/>
          <ac:spMkLst>
            <pc:docMk/>
            <pc:sldMk cId="2435544319" sldId="276"/>
            <ac:spMk id="5" creationId="{45B8F088-9E62-860C-CD01-16874A695D18}"/>
          </ac:spMkLst>
        </pc:spChg>
        <pc:spChg chg="mod">
          <ac:chgData name="Philippe Karan" userId="c2e8f618-9ffe-4e23-aa52-34539506ef1c" providerId="ADAL" clId="{976F7E1E-0B0F-4398-B630-619A654F61EA}" dt="2024-11-19T19:27:23.187" v="147" actId="2711"/>
          <ac:spMkLst>
            <pc:docMk/>
            <pc:sldMk cId="2435544319" sldId="276"/>
            <ac:spMk id="6" creationId="{3F0EC413-7359-F701-7687-306B627804F2}"/>
          </ac:spMkLst>
        </pc:spChg>
        <pc:spChg chg="mod">
          <ac:chgData name="Philippe Karan" userId="c2e8f618-9ffe-4e23-aa52-34539506ef1c" providerId="ADAL" clId="{976F7E1E-0B0F-4398-B630-619A654F61EA}" dt="2024-11-19T19:27:23.187" v="147" actId="2711"/>
          <ac:spMkLst>
            <pc:docMk/>
            <pc:sldMk cId="2435544319" sldId="276"/>
            <ac:spMk id="7" creationId="{B2081969-A395-35DF-4892-78061AC96352}"/>
          </ac:spMkLst>
        </pc:spChg>
        <pc:spChg chg="mod">
          <ac:chgData name="Philippe Karan" userId="c2e8f618-9ffe-4e23-aa52-34539506ef1c" providerId="ADAL" clId="{976F7E1E-0B0F-4398-B630-619A654F61EA}" dt="2024-11-19T19:27:23.187" v="147" actId="2711"/>
          <ac:spMkLst>
            <pc:docMk/>
            <pc:sldMk cId="2435544319" sldId="276"/>
            <ac:spMk id="10" creationId="{4FC82994-A799-DB79-AE07-957B92C04A4A}"/>
          </ac:spMkLst>
        </pc:spChg>
        <pc:spChg chg="mod">
          <ac:chgData name="Philippe Karan" userId="c2e8f618-9ffe-4e23-aa52-34539506ef1c" providerId="ADAL" clId="{976F7E1E-0B0F-4398-B630-619A654F61EA}" dt="2024-11-19T19:27:23.187" v="147" actId="2711"/>
          <ac:spMkLst>
            <pc:docMk/>
            <pc:sldMk cId="2435544319" sldId="276"/>
            <ac:spMk id="11" creationId="{187B5AFF-12F0-4934-A5F5-0C87D1A95350}"/>
          </ac:spMkLst>
        </pc:spChg>
        <pc:spChg chg="mod">
          <ac:chgData name="Philippe Karan" userId="c2e8f618-9ffe-4e23-aa52-34539506ef1c" providerId="ADAL" clId="{976F7E1E-0B0F-4398-B630-619A654F61EA}" dt="2024-11-19T19:27:23.187" v="147" actId="2711"/>
          <ac:spMkLst>
            <pc:docMk/>
            <pc:sldMk cId="2435544319" sldId="276"/>
            <ac:spMk id="12" creationId="{AEC23333-250B-3958-94EF-781811CF23CA}"/>
          </ac:spMkLst>
        </pc:spChg>
        <pc:spChg chg="mod">
          <ac:chgData name="Philippe Karan" userId="c2e8f618-9ffe-4e23-aa52-34539506ef1c" providerId="ADAL" clId="{976F7E1E-0B0F-4398-B630-619A654F61EA}" dt="2024-11-19T19:27:23.187" v="147" actId="2711"/>
          <ac:spMkLst>
            <pc:docMk/>
            <pc:sldMk cId="2435544319" sldId="276"/>
            <ac:spMk id="13" creationId="{5E55EF1B-4E67-4691-750C-BA2BFC172CC4}"/>
          </ac:spMkLst>
        </pc:spChg>
        <pc:spChg chg="mod">
          <ac:chgData name="Philippe Karan" userId="c2e8f618-9ffe-4e23-aa52-34539506ef1c" providerId="ADAL" clId="{976F7E1E-0B0F-4398-B630-619A654F61EA}" dt="2024-11-19T19:27:23.187" v="147" actId="2711"/>
          <ac:spMkLst>
            <pc:docMk/>
            <pc:sldMk cId="2435544319" sldId="276"/>
            <ac:spMk id="14" creationId="{F3A3C533-827F-EFBF-FAD0-2BEB199DE175}"/>
          </ac:spMkLst>
        </pc:spChg>
        <pc:spChg chg="mod">
          <ac:chgData name="Philippe Karan" userId="c2e8f618-9ffe-4e23-aa52-34539506ef1c" providerId="ADAL" clId="{976F7E1E-0B0F-4398-B630-619A654F61EA}" dt="2024-11-19T19:27:23.187" v="147" actId="2711"/>
          <ac:spMkLst>
            <pc:docMk/>
            <pc:sldMk cId="2435544319" sldId="276"/>
            <ac:spMk id="17" creationId="{AFBB1979-8DE0-C632-758C-111F0B69A6C9}"/>
          </ac:spMkLst>
        </pc:spChg>
        <pc:spChg chg="mod">
          <ac:chgData name="Philippe Karan" userId="c2e8f618-9ffe-4e23-aa52-34539506ef1c" providerId="ADAL" clId="{976F7E1E-0B0F-4398-B630-619A654F61EA}" dt="2024-11-19T19:27:23.187" v="147" actId="2711"/>
          <ac:spMkLst>
            <pc:docMk/>
            <pc:sldMk cId="2435544319" sldId="276"/>
            <ac:spMk id="18" creationId="{ED74F4F2-364D-46AF-BFD5-7A5F7ABF368A}"/>
          </ac:spMkLst>
        </pc:spChg>
        <pc:spChg chg="mod">
          <ac:chgData name="Philippe Karan" userId="c2e8f618-9ffe-4e23-aa52-34539506ef1c" providerId="ADAL" clId="{976F7E1E-0B0F-4398-B630-619A654F61EA}" dt="2024-11-19T19:27:23.187" v="147" actId="2711"/>
          <ac:spMkLst>
            <pc:docMk/>
            <pc:sldMk cId="2435544319" sldId="276"/>
            <ac:spMk id="19" creationId="{693E0511-EAFE-3BA9-5147-B815A47321D0}"/>
          </ac:spMkLst>
        </pc:spChg>
        <pc:spChg chg="mod">
          <ac:chgData name="Philippe Karan" userId="c2e8f618-9ffe-4e23-aa52-34539506ef1c" providerId="ADAL" clId="{976F7E1E-0B0F-4398-B630-619A654F61EA}" dt="2024-11-19T19:27:23.187" v="147" actId="2711"/>
          <ac:spMkLst>
            <pc:docMk/>
            <pc:sldMk cId="2435544319" sldId="276"/>
            <ac:spMk id="24" creationId="{0B9552AE-51BA-8EDA-7249-2B5C43AE2902}"/>
          </ac:spMkLst>
        </pc:spChg>
        <pc:spChg chg="mod">
          <ac:chgData name="Philippe Karan" userId="c2e8f618-9ffe-4e23-aa52-34539506ef1c" providerId="ADAL" clId="{976F7E1E-0B0F-4398-B630-619A654F61EA}" dt="2024-11-19T19:27:23.187" v="147" actId="2711"/>
          <ac:spMkLst>
            <pc:docMk/>
            <pc:sldMk cId="2435544319" sldId="276"/>
            <ac:spMk id="25" creationId="{F6FE52C9-1CD0-C7BD-27D7-C25A0F32BB75}"/>
          </ac:spMkLst>
        </pc:spChg>
        <pc:spChg chg="mod">
          <ac:chgData name="Philippe Karan" userId="c2e8f618-9ffe-4e23-aa52-34539506ef1c" providerId="ADAL" clId="{976F7E1E-0B0F-4398-B630-619A654F61EA}" dt="2024-11-19T19:27:23.187" v="147" actId="2711"/>
          <ac:spMkLst>
            <pc:docMk/>
            <pc:sldMk cId="2435544319" sldId="276"/>
            <ac:spMk id="31" creationId="{8CCDFC68-83A4-C4FE-8BA2-9D2ED4A908BC}"/>
          </ac:spMkLst>
        </pc:spChg>
        <pc:spChg chg="mod">
          <ac:chgData name="Philippe Karan" userId="c2e8f618-9ffe-4e23-aa52-34539506ef1c" providerId="ADAL" clId="{976F7E1E-0B0F-4398-B630-619A654F61EA}" dt="2024-11-19T19:27:23.187" v="147" actId="2711"/>
          <ac:spMkLst>
            <pc:docMk/>
            <pc:sldMk cId="2435544319" sldId="276"/>
            <ac:spMk id="32" creationId="{F78ADA90-F5DD-A0B9-E286-6D8C8DCA2039}"/>
          </ac:spMkLst>
        </pc:spChg>
        <pc:spChg chg="mod">
          <ac:chgData name="Philippe Karan" userId="c2e8f618-9ffe-4e23-aa52-34539506ef1c" providerId="ADAL" clId="{976F7E1E-0B0F-4398-B630-619A654F61EA}" dt="2024-11-19T19:27:23.187" v="147" actId="2711"/>
          <ac:spMkLst>
            <pc:docMk/>
            <pc:sldMk cId="2435544319" sldId="276"/>
            <ac:spMk id="34" creationId="{5E97A5B8-9A9B-0705-5069-EB9BC05CE46A}"/>
          </ac:spMkLst>
        </pc:spChg>
        <pc:spChg chg="mod">
          <ac:chgData name="Philippe Karan" userId="c2e8f618-9ffe-4e23-aa52-34539506ef1c" providerId="ADAL" clId="{976F7E1E-0B0F-4398-B630-619A654F61EA}" dt="2024-11-19T19:27:23.187" v="147" actId="2711"/>
          <ac:spMkLst>
            <pc:docMk/>
            <pc:sldMk cId="2435544319" sldId="276"/>
            <ac:spMk id="126" creationId="{1787513C-4F1B-46E6-A573-71529CB8C117}"/>
          </ac:spMkLst>
        </pc:spChg>
        <pc:spChg chg="mod">
          <ac:chgData name="Philippe Karan" userId="c2e8f618-9ffe-4e23-aa52-34539506ef1c" providerId="ADAL" clId="{976F7E1E-0B0F-4398-B630-619A654F61EA}" dt="2024-11-19T19:27:23.187" v="147" actId="2711"/>
          <ac:spMkLst>
            <pc:docMk/>
            <pc:sldMk cId="2435544319" sldId="276"/>
            <ac:spMk id="127" creationId="{D78A283F-EE09-4CD6-A1AF-36089BCC50D7}"/>
          </ac:spMkLst>
        </pc:spChg>
        <pc:spChg chg="mod">
          <ac:chgData name="Philippe Karan" userId="c2e8f618-9ffe-4e23-aa52-34539506ef1c" providerId="ADAL" clId="{976F7E1E-0B0F-4398-B630-619A654F61EA}" dt="2024-11-19T19:27:23.187" v="147" actId="2711"/>
          <ac:spMkLst>
            <pc:docMk/>
            <pc:sldMk cId="2435544319" sldId="276"/>
            <ac:spMk id="132" creationId="{DED57603-4B94-4032-894A-3007BFC8EA1A}"/>
          </ac:spMkLst>
        </pc:spChg>
        <pc:spChg chg="mod">
          <ac:chgData name="Philippe Karan" userId="c2e8f618-9ffe-4e23-aa52-34539506ef1c" providerId="ADAL" clId="{976F7E1E-0B0F-4398-B630-619A654F61EA}" dt="2024-11-19T19:27:23.187" v="147" actId="2711"/>
          <ac:spMkLst>
            <pc:docMk/>
            <pc:sldMk cId="2435544319" sldId="276"/>
            <ac:spMk id="135" creationId="{C2966C50-164A-454D-A5FA-D17A74A9E01E}"/>
          </ac:spMkLst>
        </pc:spChg>
        <pc:spChg chg="mod">
          <ac:chgData name="Philippe Karan" userId="c2e8f618-9ffe-4e23-aa52-34539506ef1c" providerId="ADAL" clId="{976F7E1E-0B0F-4398-B630-619A654F61EA}" dt="2024-11-19T19:27:23.187" v="147" actId="2711"/>
          <ac:spMkLst>
            <pc:docMk/>
            <pc:sldMk cId="2435544319" sldId="276"/>
            <ac:spMk id="136" creationId="{3268ACC0-7AB1-4312-8FDB-68D6C51050F7}"/>
          </ac:spMkLst>
        </pc:spChg>
        <pc:spChg chg="mod">
          <ac:chgData name="Philippe Karan" userId="c2e8f618-9ffe-4e23-aa52-34539506ef1c" providerId="ADAL" clId="{976F7E1E-0B0F-4398-B630-619A654F61EA}" dt="2024-11-19T19:27:23.187" v="147" actId="2711"/>
          <ac:spMkLst>
            <pc:docMk/>
            <pc:sldMk cId="2435544319" sldId="276"/>
            <ac:spMk id="137" creationId="{FB663664-597E-4468-90AD-6EAF159E8315}"/>
          </ac:spMkLst>
        </pc:spChg>
        <pc:spChg chg="mod">
          <ac:chgData name="Philippe Karan" userId="c2e8f618-9ffe-4e23-aa52-34539506ef1c" providerId="ADAL" clId="{976F7E1E-0B0F-4398-B630-619A654F61EA}" dt="2024-11-19T19:27:23.187" v="147" actId="2711"/>
          <ac:spMkLst>
            <pc:docMk/>
            <pc:sldMk cId="2435544319" sldId="276"/>
            <ac:spMk id="142" creationId="{4E2C5902-67C8-446E-A7E9-381AE27684C9}"/>
          </ac:spMkLst>
        </pc:spChg>
        <pc:spChg chg="mod">
          <ac:chgData name="Philippe Karan" userId="c2e8f618-9ffe-4e23-aa52-34539506ef1c" providerId="ADAL" clId="{976F7E1E-0B0F-4398-B630-619A654F61EA}" dt="2024-11-19T19:27:23.187" v="147" actId="2711"/>
          <ac:spMkLst>
            <pc:docMk/>
            <pc:sldMk cId="2435544319" sldId="276"/>
            <ac:spMk id="150" creationId="{44B73316-B284-4449-8121-6993E42B9620}"/>
          </ac:spMkLst>
        </pc:spChg>
        <pc:spChg chg="mod">
          <ac:chgData name="Philippe Karan" userId="c2e8f618-9ffe-4e23-aa52-34539506ef1c" providerId="ADAL" clId="{976F7E1E-0B0F-4398-B630-619A654F61EA}" dt="2024-11-19T19:27:23.187" v="147" actId="2711"/>
          <ac:spMkLst>
            <pc:docMk/>
            <pc:sldMk cId="2435544319" sldId="276"/>
            <ac:spMk id="153" creationId="{7034F429-E621-4E5E-8D8D-5354F8C3C333}"/>
          </ac:spMkLst>
        </pc:spChg>
        <pc:spChg chg="mod">
          <ac:chgData name="Philippe Karan" userId="c2e8f618-9ffe-4e23-aa52-34539506ef1c" providerId="ADAL" clId="{976F7E1E-0B0F-4398-B630-619A654F61EA}" dt="2024-11-19T19:27:23.187" v="147" actId="2711"/>
          <ac:spMkLst>
            <pc:docMk/>
            <pc:sldMk cId="2435544319" sldId="276"/>
            <ac:spMk id="154" creationId="{56E40D74-F5A6-458A-B824-FF5464A3BFC3}"/>
          </ac:spMkLst>
        </pc:spChg>
        <pc:spChg chg="mod">
          <ac:chgData name="Philippe Karan" userId="c2e8f618-9ffe-4e23-aa52-34539506ef1c" providerId="ADAL" clId="{976F7E1E-0B0F-4398-B630-619A654F61EA}" dt="2024-11-19T19:27:23.187" v="147" actId="2711"/>
          <ac:spMkLst>
            <pc:docMk/>
            <pc:sldMk cId="2435544319" sldId="276"/>
            <ac:spMk id="155" creationId="{641CF6B5-10F7-408C-8743-BEDA58EF2164}"/>
          </ac:spMkLst>
        </pc:spChg>
        <pc:spChg chg="mod">
          <ac:chgData name="Philippe Karan" userId="c2e8f618-9ffe-4e23-aa52-34539506ef1c" providerId="ADAL" clId="{976F7E1E-0B0F-4398-B630-619A654F61EA}" dt="2024-11-19T19:27:23.187" v="147" actId="2711"/>
          <ac:spMkLst>
            <pc:docMk/>
            <pc:sldMk cId="2435544319" sldId="276"/>
            <ac:spMk id="157" creationId="{724040E6-E45E-43AB-AECB-92193D551606}"/>
          </ac:spMkLst>
        </pc:spChg>
        <pc:spChg chg="mod">
          <ac:chgData name="Philippe Karan" userId="c2e8f618-9ffe-4e23-aa52-34539506ef1c" providerId="ADAL" clId="{976F7E1E-0B0F-4398-B630-619A654F61EA}" dt="2024-11-19T19:27:23.187" v="147" actId="2711"/>
          <ac:spMkLst>
            <pc:docMk/>
            <pc:sldMk cId="2435544319" sldId="276"/>
            <ac:spMk id="158" creationId="{48E33AF3-186D-4689-A25B-6292943546FE}"/>
          </ac:spMkLst>
        </pc:spChg>
        <pc:spChg chg="mod">
          <ac:chgData name="Philippe Karan" userId="c2e8f618-9ffe-4e23-aa52-34539506ef1c" providerId="ADAL" clId="{976F7E1E-0B0F-4398-B630-619A654F61EA}" dt="2024-11-19T19:27:23.187" v="147" actId="2711"/>
          <ac:spMkLst>
            <pc:docMk/>
            <pc:sldMk cId="2435544319" sldId="276"/>
            <ac:spMk id="159" creationId="{E52F2D37-69CC-4F25-8347-7644270B5B6F}"/>
          </ac:spMkLst>
        </pc:spChg>
      </pc:sldChg>
      <pc:sldChg chg="modSp mod">
        <pc:chgData name="Philippe Karan" userId="c2e8f618-9ffe-4e23-aa52-34539506ef1c" providerId="ADAL" clId="{976F7E1E-0B0F-4398-B630-619A654F61EA}" dt="2024-11-19T19:32:49.384" v="202" actId="2711"/>
        <pc:sldMkLst>
          <pc:docMk/>
          <pc:sldMk cId="1092150194" sldId="277"/>
        </pc:sldMkLst>
        <pc:spChg chg="mod">
          <ac:chgData name="Philippe Karan" userId="c2e8f618-9ffe-4e23-aa52-34539506ef1c" providerId="ADAL" clId="{976F7E1E-0B0F-4398-B630-619A654F61EA}" dt="2024-11-19T19:32:49.384" v="202" actId="2711"/>
          <ac:spMkLst>
            <pc:docMk/>
            <pc:sldMk cId="1092150194" sldId="277"/>
            <ac:spMk id="2" creationId="{27E4192C-F1B7-446C-936E-0C8855CBC08A}"/>
          </ac:spMkLst>
        </pc:spChg>
        <pc:spChg chg="mod">
          <ac:chgData name="Philippe Karan" userId="c2e8f618-9ffe-4e23-aa52-34539506ef1c" providerId="ADAL" clId="{976F7E1E-0B0F-4398-B630-619A654F61EA}" dt="2024-11-19T19:32:49.384" v="202" actId="2711"/>
          <ac:spMkLst>
            <pc:docMk/>
            <pc:sldMk cId="1092150194" sldId="277"/>
            <ac:spMk id="4" creationId="{E7331D26-3FA7-497C-BD2D-5215B4E704C8}"/>
          </ac:spMkLst>
        </pc:spChg>
        <pc:spChg chg="mod">
          <ac:chgData name="Philippe Karan" userId="c2e8f618-9ffe-4e23-aa52-34539506ef1c" providerId="ADAL" clId="{976F7E1E-0B0F-4398-B630-619A654F61EA}" dt="2024-11-19T19:32:49.384" v="202" actId="2711"/>
          <ac:spMkLst>
            <pc:docMk/>
            <pc:sldMk cId="1092150194" sldId="277"/>
            <ac:spMk id="5" creationId="{BE592694-364F-4396-9EE7-AB8041191647}"/>
          </ac:spMkLst>
        </pc:spChg>
        <pc:spChg chg="mod">
          <ac:chgData name="Philippe Karan" userId="c2e8f618-9ffe-4e23-aa52-34539506ef1c" providerId="ADAL" clId="{976F7E1E-0B0F-4398-B630-619A654F61EA}" dt="2024-11-19T19:32:49.384" v="202" actId="2711"/>
          <ac:spMkLst>
            <pc:docMk/>
            <pc:sldMk cId="1092150194" sldId="277"/>
            <ac:spMk id="10" creationId="{D4228BF6-CA46-452C-9AB4-63B14B965241}"/>
          </ac:spMkLst>
        </pc:spChg>
        <pc:spChg chg="mod">
          <ac:chgData name="Philippe Karan" userId="c2e8f618-9ffe-4e23-aa52-34539506ef1c" providerId="ADAL" clId="{976F7E1E-0B0F-4398-B630-619A654F61EA}" dt="2024-11-19T19:32:49.384" v="202" actId="2711"/>
          <ac:spMkLst>
            <pc:docMk/>
            <pc:sldMk cId="1092150194" sldId="277"/>
            <ac:spMk id="11" creationId="{D8AD213A-6177-48B8-AFC2-E8B09C22684B}"/>
          </ac:spMkLst>
        </pc:spChg>
        <pc:spChg chg="mod">
          <ac:chgData name="Philippe Karan" userId="c2e8f618-9ffe-4e23-aa52-34539506ef1c" providerId="ADAL" clId="{976F7E1E-0B0F-4398-B630-619A654F61EA}" dt="2024-11-19T19:32:49.384" v="202" actId="2711"/>
          <ac:spMkLst>
            <pc:docMk/>
            <pc:sldMk cId="1092150194" sldId="277"/>
            <ac:spMk id="12" creationId="{D1DB2674-734A-4E14-8A8D-FEA7C074DD8C}"/>
          </ac:spMkLst>
        </pc:spChg>
        <pc:spChg chg="mod">
          <ac:chgData name="Philippe Karan" userId="c2e8f618-9ffe-4e23-aa52-34539506ef1c" providerId="ADAL" clId="{976F7E1E-0B0F-4398-B630-619A654F61EA}" dt="2024-11-19T19:32:49.384" v="202" actId="2711"/>
          <ac:spMkLst>
            <pc:docMk/>
            <pc:sldMk cId="1092150194" sldId="277"/>
            <ac:spMk id="18" creationId="{1150CC17-B9D9-4DD7-9E4A-1524C3B0B4DE}"/>
          </ac:spMkLst>
        </pc:spChg>
        <pc:spChg chg="mod">
          <ac:chgData name="Philippe Karan" userId="c2e8f618-9ffe-4e23-aa52-34539506ef1c" providerId="ADAL" clId="{976F7E1E-0B0F-4398-B630-619A654F61EA}" dt="2024-11-19T19:32:49.384" v="202" actId="2711"/>
          <ac:spMkLst>
            <pc:docMk/>
            <pc:sldMk cId="1092150194" sldId="277"/>
            <ac:spMk id="20" creationId="{294D9A5D-A6E9-4D83-B18E-2E1925575B05}"/>
          </ac:spMkLst>
        </pc:spChg>
        <pc:spChg chg="mod">
          <ac:chgData name="Philippe Karan" userId="c2e8f618-9ffe-4e23-aa52-34539506ef1c" providerId="ADAL" clId="{976F7E1E-0B0F-4398-B630-619A654F61EA}" dt="2024-11-19T19:32:49.384" v="202" actId="2711"/>
          <ac:spMkLst>
            <pc:docMk/>
            <pc:sldMk cId="1092150194" sldId="277"/>
            <ac:spMk id="22" creationId="{D05155CF-F27D-4D9B-8517-E93BAD3049AA}"/>
          </ac:spMkLst>
        </pc:spChg>
        <pc:spChg chg="mod">
          <ac:chgData name="Philippe Karan" userId="c2e8f618-9ffe-4e23-aa52-34539506ef1c" providerId="ADAL" clId="{976F7E1E-0B0F-4398-B630-619A654F61EA}" dt="2024-11-19T19:32:49.384" v="202" actId="2711"/>
          <ac:spMkLst>
            <pc:docMk/>
            <pc:sldMk cId="1092150194" sldId="277"/>
            <ac:spMk id="23" creationId="{1726FE0D-7A19-420E-AAB7-5FD90C1F410D}"/>
          </ac:spMkLst>
        </pc:spChg>
        <pc:spChg chg="mod">
          <ac:chgData name="Philippe Karan" userId="c2e8f618-9ffe-4e23-aa52-34539506ef1c" providerId="ADAL" clId="{976F7E1E-0B0F-4398-B630-619A654F61EA}" dt="2024-11-19T19:32:49.384" v="202" actId="2711"/>
          <ac:spMkLst>
            <pc:docMk/>
            <pc:sldMk cId="1092150194" sldId="277"/>
            <ac:spMk id="25" creationId="{43080F22-BB84-425B-90E8-4BDEDC4CC04F}"/>
          </ac:spMkLst>
        </pc:spChg>
        <pc:spChg chg="mod">
          <ac:chgData name="Philippe Karan" userId="c2e8f618-9ffe-4e23-aa52-34539506ef1c" providerId="ADAL" clId="{976F7E1E-0B0F-4398-B630-619A654F61EA}" dt="2024-11-19T19:32:49.384" v="202" actId="2711"/>
          <ac:spMkLst>
            <pc:docMk/>
            <pc:sldMk cId="1092150194" sldId="277"/>
            <ac:spMk id="28" creationId="{F67D3305-9F87-45CA-9D79-46C40AA6F84E}"/>
          </ac:spMkLst>
        </pc:spChg>
        <pc:spChg chg="mod">
          <ac:chgData name="Philippe Karan" userId="c2e8f618-9ffe-4e23-aa52-34539506ef1c" providerId="ADAL" clId="{976F7E1E-0B0F-4398-B630-619A654F61EA}" dt="2024-11-19T19:32:49.384" v="202" actId="2711"/>
          <ac:spMkLst>
            <pc:docMk/>
            <pc:sldMk cId="1092150194" sldId="277"/>
            <ac:spMk id="29" creationId="{ECA0D010-6CCD-421E-935A-48F139371B62}"/>
          </ac:spMkLst>
        </pc:spChg>
        <pc:spChg chg="mod">
          <ac:chgData name="Philippe Karan" userId="c2e8f618-9ffe-4e23-aa52-34539506ef1c" providerId="ADAL" clId="{976F7E1E-0B0F-4398-B630-619A654F61EA}" dt="2024-11-19T19:32:49.384" v="202" actId="2711"/>
          <ac:spMkLst>
            <pc:docMk/>
            <pc:sldMk cId="1092150194" sldId="277"/>
            <ac:spMk id="30" creationId="{61759F0C-F1D2-4F72-AE4E-7E420FF448DD}"/>
          </ac:spMkLst>
        </pc:spChg>
        <pc:spChg chg="mod">
          <ac:chgData name="Philippe Karan" userId="c2e8f618-9ffe-4e23-aa52-34539506ef1c" providerId="ADAL" clId="{976F7E1E-0B0F-4398-B630-619A654F61EA}" dt="2024-11-19T19:32:49.384" v="202" actId="2711"/>
          <ac:spMkLst>
            <pc:docMk/>
            <pc:sldMk cId="1092150194" sldId="277"/>
            <ac:spMk id="35" creationId="{5669A542-21FC-40FF-AEC4-9AF76A5A9FA1}"/>
          </ac:spMkLst>
        </pc:spChg>
        <pc:spChg chg="mod">
          <ac:chgData name="Philippe Karan" userId="c2e8f618-9ffe-4e23-aa52-34539506ef1c" providerId="ADAL" clId="{976F7E1E-0B0F-4398-B630-619A654F61EA}" dt="2024-11-19T19:32:49.384" v="202" actId="2711"/>
          <ac:spMkLst>
            <pc:docMk/>
            <pc:sldMk cId="1092150194" sldId="277"/>
            <ac:spMk id="37" creationId="{A9734D50-B3D1-420C-A52C-F0A2EF82A54C}"/>
          </ac:spMkLst>
        </pc:spChg>
        <pc:spChg chg="mod">
          <ac:chgData name="Philippe Karan" userId="c2e8f618-9ffe-4e23-aa52-34539506ef1c" providerId="ADAL" clId="{976F7E1E-0B0F-4398-B630-619A654F61EA}" dt="2024-11-19T19:32:49.384" v="202" actId="2711"/>
          <ac:spMkLst>
            <pc:docMk/>
            <pc:sldMk cId="1092150194" sldId="277"/>
            <ac:spMk id="38" creationId="{05FD2B07-2445-473F-8775-3B512665158D}"/>
          </ac:spMkLst>
        </pc:spChg>
        <pc:spChg chg="mod">
          <ac:chgData name="Philippe Karan" userId="c2e8f618-9ffe-4e23-aa52-34539506ef1c" providerId="ADAL" clId="{976F7E1E-0B0F-4398-B630-619A654F61EA}" dt="2024-11-19T19:32:49.384" v="202" actId="2711"/>
          <ac:spMkLst>
            <pc:docMk/>
            <pc:sldMk cId="1092150194" sldId="277"/>
            <ac:spMk id="39" creationId="{B8456704-A32E-425A-8BC6-D145EC64DFAE}"/>
          </ac:spMkLst>
        </pc:spChg>
        <pc:spChg chg="mod">
          <ac:chgData name="Philippe Karan" userId="c2e8f618-9ffe-4e23-aa52-34539506ef1c" providerId="ADAL" clId="{976F7E1E-0B0F-4398-B630-619A654F61EA}" dt="2024-11-19T19:32:49.384" v="202" actId="2711"/>
          <ac:spMkLst>
            <pc:docMk/>
            <pc:sldMk cId="1092150194" sldId="277"/>
            <ac:spMk id="45" creationId="{3ADA0124-B3FC-4DAE-8389-9C22042B6EFA}"/>
          </ac:spMkLst>
        </pc:spChg>
        <pc:spChg chg="mod">
          <ac:chgData name="Philippe Karan" userId="c2e8f618-9ffe-4e23-aa52-34539506ef1c" providerId="ADAL" clId="{976F7E1E-0B0F-4398-B630-619A654F61EA}" dt="2024-11-19T19:32:49.384" v="202" actId="2711"/>
          <ac:spMkLst>
            <pc:docMk/>
            <pc:sldMk cId="1092150194" sldId="277"/>
            <ac:spMk id="46" creationId="{56ADBBDC-5CF9-454C-A75F-355153071253}"/>
          </ac:spMkLst>
        </pc:spChg>
        <pc:spChg chg="mod">
          <ac:chgData name="Philippe Karan" userId="c2e8f618-9ffe-4e23-aa52-34539506ef1c" providerId="ADAL" clId="{976F7E1E-0B0F-4398-B630-619A654F61EA}" dt="2024-11-19T19:32:49.384" v="202" actId="2711"/>
          <ac:spMkLst>
            <pc:docMk/>
            <pc:sldMk cId="1092150194" sldId="277"/>
            <ac:spMk id="47" creationId="{BD17B518-C8F1-4961-9DD2-19525EA8BDC4}"/>
          </ac:spMkLst>
        </pc:spChg>
        <pc:spChg chg="mod">
          <ac:chgData name="Philippe Karan" userId="c2e8f618-9ffe-4e23-aa52-34539506ef1c" providerId="ADAL" clId="{976F7E1E-0B0F-4398-B630-619A654F61EA}" dt="2024-11-19T19:32:49.384" v="202" actId="2711"/>
          <ac:spMkLst>
            <pc:docMk/>
            <pc:sldMk cId="1092150194" sldId="277"/>
            <ac:spMk id="49" creationId="{C158CD51-1C93-4A58-9EBB-970183AADC25}"/>
          </ac:spMkLst>
        </pc:spChg>
        <pc:spChg chg="mod">
          <ac:chgData name="Philippe Karan" userId="c2e8f618-9ffe-4e23-aa52-34539506ef1c" providerId="ADAL" clId="{976F7E1E-0B0F-4398-B630-619A654F61EA}" dt="2024-11-19T19:32:49.384" v="202" actId="2711"/>
          <ac:spMkLst>
            <pc:docMk/>
            <pc:sldMk cId="1092150194" sldId="277"/>
            <ac:spMk id="50" creationId="{B3ABF39E-82D2-4186-A0F8-EA12B2FC13FA}"/>
          </ac:spMkLst>
        </pc:spChg>
        <pc:spChg chg="mod">
          <ac:chgData name="Philippe Karan" userId="c2e8f618-9ffe-4e23-aa52-34539506ef1c" providerId="ADAL" clId="{976F7E1E-0B0F-4398-B630-619A654F61EA}" dt="2024-11-19T19:32:49.384" v="202" actId="2711"/>
          <ac:spMkLst>
            <pc:docMk/>
            <pc:sldMk cId="1092150194" sldId="277"/>
            <ac:spMk id="51" creationId="{E801AC0D-F458-4359-B367-D8F5078FDD77}"/>
          </ac:spMkLst>
        </pc:spChg>
        <pc:spChg chg="mod">
          <ac:chgData name="Philippe Karan" userId="c2e8f618-9ffe-4e23-aa52-34539506ef1c" providerId="ADAL" clId="{976F7E1E-0B0F-4398-B630-619A654F61EA}" dt="2024-11-19T19:32:49.384" v="202" actId="2711"/>
          <ac:spMkLst>
            <pc:docMk/>
            <pc:sldMk cId="1092150194" sldId="277"/>
            <ac:spMk id="52" creationId="{38B33490-33AA-4638-835F-CE9E57A808A4}"/>
          </ac:spMkLst>
        </pc:spChg>
        <pc:spChg chg="mod">
          <ac:chgData name="Philippe Karan" userId="c2e8f618-9ffe-4e23-aa52-34539506ef1c" providerId="ADAL" clId="{976F7E1E-0B0F-4398-B630-619A654F61EA}" dt="2024-11-19T19:32:49.384" v="202" actId="2711"/>
          <ac:spMkLst>
            <pc:docMk/>
            <pc:sldMk cId="1092150194" sldId="277"/>
            <ac:spMk id="53" creationId="{2F8A5FA6-EFE5-4869-91AE-506D31A8BD74}"/>
          </ac:spMkLst>
        </pc:spChg>
        <pc:spChg chg="mod">
          <ac:chgData name="Philippe Karan" userId="c2e8f618-9ffe-4e23-aa52-34539506ef1c" providerId="ADAL" clId="{976F7E1E-0B0F-4398-B630-619A654F61EA}" dt="2024-11-19T19:32:49.384" v="202" actId="2711"/>
          <ac:spMkLst>
            <pc:docMk/>
            <pc:sldMk cId="1092150194" sldId="277"/>
            <ac:spMk id="54" creationId="{FA8472B1-6D27-430C-940A-AB579FEDF92E}"/>
          </ac:spMkLst>
        </pc:spChg>
        <pc:spChg chg="mod">
          <ac:chgData name="Philippe Karan" userId="c2e8f618-9ffe-4e23-aa52-34539506ef1c" providerId="ADAL" clId="{976F7E1E-0B0F-4398-B630-619A654F61EA}" dt="2024-11-19T19:32:49.384" v="202" actId="2711"/>
          <ac:spMkLst>
            <pc:docMk/>
            <pc:sldMk cId="1092150194" sldId="277"/>
            <ac:spMk id="55" creationId="{52FA28E0-2512-4508-9B1A-B8024D251D7B}"/>
          </ac:spMkLst>
        </pc:spChg>
        <pc:spChg chg="mod">
          <ac:chgData name="Philippe Karan" userId="c2e8f618-9ffe-4e23-aa52-34539506ef1c" providerId="ADAL" clId="{976F7E1E-0B0F-4398-B630-619A654F61EA}" dt="2024-11-19T19:32:49.384" v="202" actId="2711"/>
          <ac:spMkLst>
            <pc:docMk/>
            <pc:sldMk cId="1092150194" sldId="277"/>
            <ac:spMk id="56" creationId="{80D90668-35EB-445E-BE51-2F2CCB210896}"/>
          </ac:spMkLst>
        </pc:spChg>
        <pc:spChg chg="mod">
          <ac:chgData name="Philippe Karan" userId="c2e8f618-9ffe-4e23-aa52-34539506ef1c" providerId="ADAL" clId="{976F7E1E-0B0F-4398-B630-619A654F61EA}" dt="2024-11-19T19:32:49.384" v="202" actId="2711"/>
          <ac:spMkLst>
            <pc:docMk/>
            <pc:sldMk cId="1092150194" sldId="277"/>
            <ac:spMk id="57" creationId="{6A1DDA77-02C3-4569-B70D-DA7E21BBB146}"/>
          </ac:spMkLst>
        </pc:spChg>
        <pc:spChg chg="mod">
          <ac:chgData name="Philippe Karan" userId="c2e8f618-9ffe-4e23-aa52-34539506ef1c" providerId="ADAL" clId="{976F7E1E-0B0F-4398-B630-619A654F61EA}" dt="2024-11-19T19:32:49.384" v="202" actId="2711"/>
          <ac:spMkLst>
            <pc:docMk/>
            <pc:sldMk cId="1092150194" sldId="277"/>
            <ac:spMk id="58" creationId="{CC6FC6BC-AE44-40F5-9459-7081AF8AEDC3}"/>
          </ac:spMkLst>
        </pc:spChg>
        <pc:spChg chg="mod">
          <ac:chgData name="Philippe Karan" userId="c2e8f618-9ffe-4e23-aa52-34539506ef1c" providerId="ADAL" clId="{976F7E1E-0B0F-4398-B630-619A654F61EA}" dt="2024-11-19T19:32:49.384" v="202" actId="2711"/>
          <ac:spMkLst>
            <pc:docMk/>
            <pc:sldMk cId="1092150194" sldId="277"/>
            <ac:spMk id="59" creationId="{CBBC8E00-AEDB-4E56-8BFF-1E0508CE9584}"/>
          </ac:spMkLst>
        </pc:spChg>
        <pc:spChg chg="mod">
          <ac:chgData name="Philippe Karan" userId="c2e8f618-9ffe-4e23-aa52-34539506ef1c" providerId="ADAL" clId="{976F7E1E-0B0F-4398-B630-619A654F61EA}" dt="2024-11-19T19:32:49.384" v="202" actId="2711"/>
          <ac:spMkLst>
            <pc:docMk/>
            <pc:sldMk cId="1092150194" sldId="277"/>
            <ac:spMk id="60" creationId="{AED4CABB-267B-4FD4-8ACF-6654D1B3C4ED}"/>
          </ac:spMkLst>
        </pc:spChg>
        <pc:spChg chg="mod">
          <ac:chgData name="Philippe Karan" userId="c2e8f618-9ffe-4e23-aa52-34539506ef1c" providerId="ADAL" clId="{976F7E1E-0B0F-4398-B630-619A654F61EA}" dt="2024-11-19T19:32:49.384" v="202" actId="2711"/>
          <ac:spMkLst>
            <pc:docMk/>
            <pc:sldMk cId="1092150194" sldId="277"/>
            <ac:spMk id="61" creationId="{DABCEEFB-9CB4-4CC1-9C6D-7054044FD445}"/>
          </ac:spMkLst>
        </pc:spChg>
        <pc:spChg chg="mod">
          <ac:chgData name="Philippe Karan" userId="c2e8f618-9ffe-4e23-aa52-34539506ef1c" providerId="ADAL" clId="{976F7E1E-0B0F-4398-B630-619A654F61EA}" dt="2024-11-19T19:32:49.384" v="202" actId="2711"/>
          <ac:spMkLst>
            <pc:docMk/>
            <pc:sldMk cId="1092150194" sldId="277"/>
            <ac:spMk id="62" creationId="{48A48A0A-237D-4E3D-B32C-90C875FE4437}"/>
          </ac:spMkLst>
        </pc:spChg>
        <pc:spChg chg="mod">
          <ac:chgData name="Philippe Karan" userId="c2e8f618-9ffe-4e23-aa52-34539506ef1c" providerId="ADAL" clId="{976F7E1E-0B0F-4398-B630-619A654F61EA}" dt="2024-11-19T19:32:49.384" v="202" actId="2711"/>
          <ac:spMkLst>
            <pc:docMk/>
            <pc:sldMk cId="1092150194" sldId="277"/>
            <ac:spMk id="66" creationId="{C4F04C0B-D904-426C-9960-6F754B0D2C94}"/>
          </ac:spMkLst>
        </pc:spChg>
        <pc:spChg chg="mod">
          <ac:chgData name="Philippe Karan" userId="c2e8f618-9ffe-4e23-aa52-34539506ef1c" providerId="ADAL" clId="{976F7E1E-0B0F-4398-B630-619A654F61EA}" dt="2024-11-19T19:32:49.384" v="202" actId="2711"/>
          <ac:spMkLst>
            <pc:docMk/>
            <pc:sldMk cId="1092150194" sldId="277"/>
            <ac:spMk id="72" creationId="{F75464CE-105C-49A0-BD03-1BACB9E07726}"/>
          </ac:spMkLst>
        </pc:spChg>
      </pc:sldChg>
      <pc:sldChg chg="modSp">
        <pc:chgData name="Philippe Karan" userId="c2e8f618-9ffe-4e23-aa52-34539506ef1c" providerId="ADAL" clId="{976F7E1E-0B0F-4398-B630-619A654F61EA}" dt="2024-11-19T19:27:32.030" v="148" actId="2711"/>
        <pc:sldMkLst>
          <pc:docMk/>
          <pc:sldMk cId="3312750486" sldId="278"/>
        </pc:sldMkLst>
        <pc:spChg chg="mod">
          <ac:chgData name="Philippe Karan" userId="c2e8f618-9ffe-4e23-aa52-34539506ef1c" providerId="ADAL" clId="{976F7E1E-0B0F-4398-B630-619A654F61EA}" dt="2024-11-19T19:27:32.030" v="148" actId="2711"/>
          <ac:spMkLst>
            <pc:docMk/>
            <pc:sldMk cId="3312750486" sldId="278"/>
            <ac:spMk id="2" creationId="{31FB4C52-BC28-4F84-B143-D57D28DAA397}"/>
          </ac:spMkLst>
        </pc:spChg>
        <pc:spChg chg="mod">
          <ac:chgData name="Philippe Karan" userId="c2e8f618-9ffe-4e23-aa52-34539506ef1c" providerId="ADAL" clId="{976F7E1E-0B0F-4398-B630-619A654F61EA}" dt="2024-11-19T19:27:32.030" v="148" actId="2711"/>
          <ac:spMkLst>
            <pc:docMk/>
            <pc:sldMk cId="3312750486" sldId="278"/>
            <ac:spMk id="4" creationId="{1E39F657-7568-4DFD-A959-A9CFA70BE0DF}"/>
          </ac:spMkLst>
        </pc:spChg>
        <pc:spChg chg="mod">
          <ac:chgData name="Philippe Karan" userId="c2e8f618-9ffe-4e23-aa52-34539506ef1c" providerId="ADAL" clId="{976F7E1E-0B0F-4398-B630-619A654F61EA}" dt="2024-11-19T19:27:32.030" v="148" actId="2711"/>
          <ac:spMkLst>
            <pc:docMk/>
            <pc:sldMk cId="3312750486" sldId="278"/>
            <ac:spMk id="9" creationId="{0D6C5792-5070-4990-BB60-E26DF0777C16}"/>
          </ac:spMkLst>
        </pc:spChg>
        <pc:spChg chg="mod">
          <ac:chgData name="Philippe Karan" userId="c2e8f618-9ffe-4e23-aa52-34539506ef1c" providerId="ADAL" clId="{976F7E1E-0B0F-4398-B630-619A654F61EA}" dt="2024-11-19T19:27:32.030" v="148" actId="2711"/>
          <ac:spMkLst>
            <pc:docMk/>
            <pc:sldMk cId="3312750486" sldId="278"/>
            <ac:spMk id="35" creationId="{BF0500D4-1A31-49AF-A019-E4BBBC5F0A44}"/>
          </ac:spMkLst>
        </pc:spChg>
        <pc:spChg chg="mod">
          <ac:chgData name="Philippe Karan" userId="c2e8f618-9ffe-4e23-aa52-34539506ef1c" providerId="ADAL" clId="{976F7E1E-0B0F-4398-B630-619A654F61EA}" dt="2024-11-19T19:27:32.030" v="148" actId="2711"/>
          <ac:spMkLst>
            <pc:docMk/>
            <pc:sldMk cId="3312750486" sldId="278"/>
            <ac:spMk id="36" creationId="{2C2715BD-8DAB-4430-B4B1-9272B9199786}"/>
          </ac:spMkLst>
        </pc:spChg>
        <pc:spChg chg="mod">
          <ac:chgData name="Philippe Karan" userId="c2e8f618-9ffe-4e23-aa52-34539506ef1c" providerId="ADAL" clId="{976F7E1E-0B0F-4398-B630-619A654F61EA}" dt="2024-11-19T19:27:32.030" v="148" actId="2711"/>
          <ac:spMkLst>
            <pc:docMk/>
            <pc:sldMk cId="3312750486" sldId="278"/>
            <ac:spMk id="37" creationId="{89A30003-5419-4FD6-B625-AB38221E1D24}"/>
          </ac:spMkLst>
        </pc:spChg>
        <pc:spChg chg="mod">
          <ac:chgData name="Philippe Karan" userId="c2e8f618-9ffe-4e23-aa52-34539506ef1c" providerId="ADAL" clId="{976F7E1E-0B0F-4398-B630-619A654F61EA}" dt="2024-11-19T19:27:32.030" v="148" actId="2711"/>
          <ac:spMkLst>
            <pc:docMk/>
            <pc:sldMk cId="3312750486" sldId="278"/>
            <ac:spMk id="41" creationId="{D23F3EB3-49C5-49D0-A64A-95DBD195446B}"/>
          </ac:spMkLst>
        </pc:spChg>
        <pc:spChg chg="mod">
          <ac:chgData name="Philippe Karan" userId="c2e8f618-9ffe-4e23-aa52-34539506ef1c" providerId="ADAL" clId="{976F7E1E-0B0F-4398-B630-619A654F61EA}" dt="2024-11-19T19:27:32.030" v="148" actId="2711"/>
          <ac:spMkLst>
            <pc:docMk/>
            <pc:sldMk cId="3312750486" sldId="278"/>
            <ac:spMk id="73" creationId="{A50A58BA-B4E4-4741-94DC-683ECBE3C687}"/>
          </ac:spMkLst>
        </pc:spChg>
        <pc:spChg chg="mod">
          <ac:chgData name="Philippe Karan" userId="c2e8f618-9ffe-4e23-aa52-34539506ef1c" providerId="ADAL" clId="{976F7E1E-0B0F-4398-B630-619A654F61EA}" dt="2024-11-19T19:27:32.030" v="148" actId="2711"/>
          <ac:spMkLst>
            <pc:docMk/>
            <pc:sldMk cId="3312750486" sldId="278"/>
            <ac:spMk id="76" creationId="{554EB6B9-7B50-4CE4-89FB-C41108753791}"/>
          </ac:spMkLst>
        </pc:spChg>
        <pc:spChg chg="mod">
          <ac:chgData name="Philippe Karan" userId="c2e8f618-9ffe-4e23-aa52-34539506ef1c" providerId="ADAL" clId="{976F7E1E-0B0F-4398-B630-619A654F61EA}" dt="2024-11-19T19:27:32.030" v="148" actId="2711"/>
          <ac:spMkLst>
            <pc:docMk/>
            <pc:sldMk cId="3312750486" sldId="278"/>
            <ac:spMk id="77" creationId="{8AC89ADA-C4FC-4E42-B41C-1D290DBA74B9}"/>
          </ac:spMkLst>
        </pc:spChg>
        <pc:spChg chg="mod">
          <ac:chgData name="Philippe Karan" userId="c2e8f618-9ffe-4e23-aa52-34539506ef1c" providerId="ADAL" clId="{976F7E1E-0B0F-4398-B630-619A654F61EA}" dt="2024-11-19T19:27:32.030" v="148" actId="2711"/>
          <ac:spMkLst>
            <pc:docMk/>
            <pc:sldMk cId="3312750486" sldId="278"/>
            <ac:spMk id="78" creationId="{0FFA59D5-6F73-4C9E-B813-A79EBE537ED2}"/>
          </ac:spMkLst>
        </pc:spChg>
        <pc:spChg chg="mod">
          <ac:chgData name="Philippe Karan" userId="c2e8f618-9ffe-4e23-aa52-34539506ef1c" providerId="ADAL" clId="{976F7E1E-0B0F-4398-B630-619A654F61EA}" dt="2024-11-19T19:27:32.030" v="148" actId="2711"/>
          <ac:spMkLst>
            <pc:docMk/>
            <pc:sldMk cId="3312750486" sldId="278"/>
            <ac:spMk id="84" creationId="{92B38363-F497-4271-A93E-C1949855EEDD}"/>
          </ac:spMkLst>
        </pc:spChg>
        <pc:spChg chg="mod">
          <ac:chgData name="Philippe Karan" userId="c2e8f618-9ffe-4e23-aa52-34539506ef1c" providerId="ADAL" clId="{976F7E1E-0B0F-4398-B630-619A654F61EA}" dt="2024-11-19T19:27:32.030" v="148" actId="2711"/>
          <ac:spMkLst>
            <pc:docMk/>
            <pc:sldMk cId="3312750486" sldId="278"/>
            <ac:spMk id="90" creationId="{9FD297E3-3903-40F0-B831-8B87EF612965}"/>
          </ac:spMkLst>
        </pc:spChg>
        <pc:spChg chg="mod">
          <ac:chgData name="Philippe Karan" userId="c2e8f618-9ffe-4e23-aa52-34539506ef1c" providerId="ADAL" clId="{976F7E1E-0B0F-4398-B630-619A654F61EA}" dt="2024-11-19T19:27:32.030" v="148" actId="2711"/>
          <ac:spMkLst>
            <pc:docMk/>
            <pc:sldMk cId="3312750486" sldId="278"/>
            <ac:spMk id="95" creationId="{30721886-6636-44C2-9923-4A5C4E057A42}"/>
          </ac:spMkLst>
        </pc:spChg>
        <pc:spChg chg="mod">
          <ac:chgData name="Philippe Karan" userId="c2e8f618-9ffe-4e23-aa52-34539506ef1c" providerId="ADAL" clId="{976F7E1E-0B0F-4398-B630-619A654F61EA}" dt="2024-11-19T19:27:32.030" v="148" actId="2711"/>
          <ac:spMkLst>
            <pc:docMk/>
            <pc:sldMk cId="3312750486" sldId="278"/>
            <ac:spMk id="98" creationId="{DC99C0A9-1429-4079-A56B-9A800F15784C}"/>
          </ac:spMkLst>
        </pc:spChg>
        <pc:spChg chg="mod">
          <ac:chgData name="Philippe Karan" userId="c2e8f618-9ffe-4e23-aa52-34539506ef1c" providerId="ADAL" clId="{976F7E1E-0B0F-4398-B630-619A654F61EA}" dt="2024-11-19T19:27:32.030" v="148" actId="2711"/>
          <ac:spMkLst>
            <pc:docMk/>
            <pc:sldMk cId="3312750486" sldId="278"/>
            <ac:spMk id="99" creationId="{AFB11050-0D45-4FB4-9D58-B559CEF3FB02}"/>
          </ac:spMkLst>
        </pc:spChg>
        <pc:spChg chg="mod">
          <ac:chgData name="Philippe Karan" userId="c2e8f618-9ffe-4e23-aa52-34539506ef1c" providerId="ADAL" clId="{976F7E1E-0B0F-4398-B630-619A654F61EA}" dt="2024-11-19T19:27:32.030" v="148" actId="2711"/>
          <ac:spMkLst>
            <pc:docMk/>
            <pc:sldMk cId="3312750486" sldId="278"/>
            <ac:spMk id="100" creationId="{0D8B76E6-D88D-4273-AEC6-97A6DC944940}"/>
          </ac:spMkLst>
        </pc:spChg>
        <pc:spChg chg="mod">
          <ac:chgData name="Philippe Karan" userId="c2e8f618-9ffe-4e23-aa52-34539506ef1c" providerId="ADAL" clId="{976F7E1E-0B0F-4398-B630-619A654F61EA}" dt="2024-11-19T19:27:32.030" v="148" actId="2711"/>
          <ac:spMkLst>
            <pc:docMk/>
            <pc:sldMk cId="3312750486" sldId="278"/>
            <ac:spMk id="105" creationId="{D88E48A8-9816-4160-8F4F-BB3922683A1C}"/>
          </ac:spMkLst>
        </pc:spChg>
        <pc:spChg chg="mod">
          <ac:chgData name="Philippe Karan" userId="c2e8f618-9ffe-4e23-aa52-34539506ef1c" providerId="ADAL" clId="{976F7E1E-0B0F-4398-B630-619A654F61EA}" dt="2024-11-19T19:27:32.030" v="148" actId="2711"/>
          <ac:spMkLst>
            <pc:docMk/>
            <pc:sldMk cId="3312750486" sldId="278"/>
            <ac:spMk id="111" creationId="{CE80364B-5E5E-4C12-BCF9-9467A9DACFEA}"/>
          </ac:spMkLst>
        </pc:spChg>
        <pc:spChg chg="mod">
          <ac:chgData name="Philippe Karan" userId="c2e8f618-9ffe-4e23-aa52-34539506ef1c" providerId="ADAL" clId="{976F7E1E-0B0F-4398-B630-619A654F61EA}" dt="2024-11-19T19:27:32.030" v="148" actId="2711"/>
          <ac:spMkLst>
            <pc:docMk/>
            <pc:sldMk cId="3312750486" sldId="278"/>
            <ac:spMk id="114" creationId="{37D4A0D4-1367-4774-94B6-0F98BBF8FE13}"/>
          </ac:spMkLst>
        </pc:spChg>
        <pc:spChg chg="mod">
          <ac:chgData name="Philippe Karan" userId="c2e8f618-9ffe-4e23-aa52-34539506ef1c" providerId="ADAL" clId="{976F7E1E-0B0F-4398-B630-619A654F61EA}" dt="2024-11-19T19:27:32.030" v="148" actId="2711"/>
          <ac:spMkLst>
            <pc:docMk/>
            <pc:sldMk cId="3312750486" sldId="278"/>
            <ac:spMk id="116" creationId="{34747AD1-5A4B-4D24-9609-197ECCF57B51}"/>
          </ac:spMkLst>
        </pc:spChg>
        <pc:spChg chg="mod">
          <ac:chgData name="Philippe Karan" userId="c2e8f618-9ffe-4e23-aa52-34539506ef1c" providerId="ADAL" clId="{976F7E1E-0B0F-4398-B630-619A654F61EA}" dt="2024-11-19T19:27:32.030" v="148" actId="2711"/>
          <ac:spMkLst>
            <pc:docMk/>
            <pc:sldMk cId="3312750486" sldId="278"/>
            <ac:spMk id="119" creationId="{CEC8BB48-EC5D-4A90-9419-3F69F5B66728}"/>
          </ac:spMkLst>
        </pc:spChg>
        <pc:spChg chg="mod">
          <ac:chgData name="Philippe Karan" userId="c2e8f618-9ffe-4e23-aa52-34539506ef1c" providerId="ADAL" clId="{976F7E1E-0B0F-4398-B630-619A654F61EA}" dt="2024-11-19T19:27:32.030" v="148" actId="2711"/>
          <ac:spMkLst>
            <pc:docMk/>
            <pc:sldMk cId="3312750486" sldId="278"/>
            <ac:spMk id="120" creationId="{481A88B8-5693-49AD-8295-433EF6E7BD36}"/>
          </ac:spMkLst>
        </pc:spChg>
        <pc:spChg chg="mod">
          <ac:chgData name="Philippe Karan" userId="c2e8f618-9ffe-4e23-aa52-34539506ef1c" providerId="ADAL" clId="{976F7E1E-0B0F-4398-B630-619A654F61EA}" dt="2024-11-19T19:27:32.030" v="148" actId="2711"/>
          <ac:spMkLst>
            <pc:docMk/>
            <pc:sldMk cId="3312750486" sldId="278"/>
            <ac:spMk id="121" creationId="{B89CB0BB-73E7-4C2F-A75E-7E92C5D8DE8A}"/>
          </ac:spMkLst>
        </pc:spChg>
        <pc:spChg chg="mod">
          <ac:chgData name="Philippe Karan" userId="c2e8f618-9ffe-4e23-aa52-34539506ef1c" providerId="ADAL" clId="{976F7E1E-0B0F-4398-B630-619A654F61EA}" dt="2024-11-19T19:27:32.030" v="148" actId="2711"/>
          <ac:spMkLst>
            <pc:docMk/>
            <pc:sldMk cId="3312750486" sldId="278"/>
            <ac:spMk id="122" creationId="{D9A27F41-A064-45B5-AD22-02F900C979B5}"/>
          </ac:spMkLst>
        </pc:spChg>
        <pc:spChg chg="mod">
          <ac:chgData name="Philippe Karan" userId="c2e8f618-9ffe-4e23-aa52-34539506ef1c" providerId="ADAL" clId="{976F7E1E-0B0F-4398-B630-619A654F61EA}" dt="2024-11-19T19:27:32.030" v="148" actId="2711"/>
          <ac:spMkLst>
            <pc:docMk/>
            <pc:sldMk cId="3312750486" sldId="278"/>
            <ac:spMk id="126" creationId="{768C5328-F369-4231-936B-68B1FB502C42}"/>
          </ac:spMkLst>
        </pc:spChg>
        <pc:spChg chg="mod">
          <ac:chgData name="Philippe Karan" userId="c2e8f618-9ffe-4e23-aa52-34539506ef1c" providerId="ADAL" clId="{976F7E1E-0B0F-4398-B630-619A654F61EA}" dt="2024-11-19T19:27:32.030" v="148" actId="2711"/>
          <ac:spMkLst>
            <pc:docMk/>
            <pc:sldMk cId="3312750486" sldId="278"/>
            <ac:spMk id="127" creationId="{52896884-F5C2-4276-A24D-2E2949BA10B4}"/>
          </ac:spMkLst>
        </pc:spChg>
        <pc:spChg chg="mod">
          <ac:chgData name="Philippe Karan" userId="c2e8f618-9ffe-4e23-aa52-34539506ef1c" providerId="ADAL" clId="{976F7E1E-0B0F-4398-B630-619A654F61EA}" dt="2024-11-19T19:27:32.030" v="148" actId="2711"/>
          <ac:spMkLst>
            <pc:docMk/>
            <pc:sldMk cId="3312750486" sldId="278"/>
            <ac:spMk id="128" creationId="{9A472DF5-75C1-46E8-839E-8B1640046176}"/>
          </ac:spMkLst>
        </pc:spChg>
        <pc:spChg chg="mod">
          <ac:chgData name="Philippe Karan" userId="c2e8f618-9ffe-4e23-aa52-34539506ef1c" providerId="ADAL" clId="{976F7E1E-0B0F-4398-B630-619A654F61EA}" dt="2024-11-19T19:27:32.030" v="148" actId="2711"/>
          <ac:spMkLst>
            <pc:docMk/>
            <pc:sldMk cId="3312750486" sldId="278"/>
            <ac:spMk id="131" creationId="{8F852181-03CD-4D63-9E4B-24B57202150A}"/>
          </ac:spMkLst>
        </pc:spChg>
        <pc:spChg chg="mod">
          <ac:chgData name="Philippe Karan" userId="c2e8f618-9ffe-4e23-aa52-34539506ef1c" providerId="ADAL" clId="{976F7E1E-0B0F-4398-B630-619A654F61EA}" dt="2024-11-19T19:27:32.030" v="148" actId="2711"/>
          <ac:spMkLst>
            <pc:docMk/>
            <pc:sldMk cId="3312750486" sldId="278"/>
            <ac:spMk id="132" creationId="{827684C3-73D5-42B7-AEBF-916758013A71}"/>
          </ac:spMkLst>
        </pc:spChg>
        <pc:spChg chg="mod">
          <ac:chgData name="Philippe Karan" userId="c2e8f618-9ffe-4e23-aa52-34539506ef1c" providerId="ADAL" clId="{976F7E1E-0B0F-4398-B630-619A654F61EA}" dt="2024-11-19T19:27:32.030" v="148" actId="2711"/>
          <ac:spMkLst>
            <pc:docMk/>
            <pc:sldMk cId="3312750486" sldId="278"/>
            <ac:spMk id="133" creationId="{2EB1E482-2916-44DF-B363-E4E671604488}"/>
          </ac:spMkLst>
        </pc:spChg>
        <pc:spChg chg="mod">
          <ac:chgData name="Philippe Karan" userId="c2e8f618-9ffe-4e23-aa52-34539506ef1c" providerId="ADAL" clId="{976F7E1E-0B0F-4398-B630-619A654F61EA}" dt="2024-11-19T19:27:32.030" v="148" actId="2711"/>
          <ac:spMkLst>
            <pc:docMk/>
            <pc:sldMk cId="3312750486" sldId="278"/>
            <ac:spMk id="134" creationId="{640AFC7D-A565-4588-B5D1-B53025FB1B10}"/>
          </ac:spMkLst>
        </pc:spChg>
        <pc:spChg chg="mod">
          <ac:chgData name="Philippe Karan" userId="c2e8f618-9ffe-4e23-aa52-34539506ef1c" providerId="ADAL" clId="{976F7E1E-0B0F-4398-B630-619A654F61EA}" dt="2024-11-19T19:27:32.030" v="148" actId="2711"/>
          <ac:spMkLst>
            <pc:docMk/>
            <pc:sldMk cId="3312750486" sldId="278"/>
            <ac:spMk id="135" creationId="{25504F3A-26E3-4E73-9B5D-787875D1F54B}"/>
          </ac:spMkLst>
        </pc:spChg>
        <pc:spChg chg="mod">
          <ac:chgData name="Philippe Karan" userId="c2e8f618-9ffe-4e23-aa52-34539506ef1c" providerId="ADAL" clId="{976F7E1E-0B0F-4398-B630-619A654F61EA}" dt="2024-11-19T19:27:32.030" v="148" actId="2711"/>
          <ac:spMkLst>
            <pc:docMk/>
            <pc:sldMk cId="3312750486" sldId="278"/>
            <ac:spMk id="136" creationId="{418C54AA-4292-4CDA-932E-ACE33CECFFF1}"/>
          </ac:spMkLst>
        </pc:spChg>
        <pc:spChg chg="mod">
          <ac:chgData name="Philippe Karan" userId="c2e8f618-9ffe-4e23-aa52-34539506ef1c" providerId="ADAL" clId="{976F7E1E-0B0F-4398-B630-619A654F61EA}" dt="2024-11-19T19:27:32.030" v="148" actId="2711"/>
          <ac:spMkLst>
            <pc:docMk/>
            <pc:sldMk cId="3312750486" sldId="278"/>
            <ac:spMk id="137" creationId="{34C6E080-9641-4B8C-8FC0-637EC060FA25}"/>
          </ac:spMkLst>
        </pc:spChg>
        <pc:spChg chg="mod">
          <ac:chgData name="Philippe Karan" userId="c2e8f618-9ffe-4e23-aa52-34539506ef1c" providerId="ADAL" clId="{976F7E1E-0B0F-4398-B630-619A654F61EA}" dt="2024-11-19T19:27:32.030" v="148" actId="2711"/>
          <ac:spMkLst>
            <pc:docMk/>
            <pc:sldMk cId="3312750486" sldId="278"/>
            <ac:spMk id="138" creationId="{F4B462F6-D344-43B4-8345-C0C879D5F90C}"/>
          </ac:spMkLst>
        </pc:spChg>
        <pc:grpChg chg="mod">
          <ac:chgData name="Philippe Karan" userId="c2e8f618-9ffe-4e23-aa52-34539506ef1c" providerId="ADAL" clId="{976F7E1E-0B0F-4398-B630-619A654F61EA}" dt="2024-11-19T19:27:32.030" v="148" actId="2711"/>
          <ac:grpSpMkLst>
            <pc:docMk/>
            <pc:sldMk cId="3312750486" sldId="278"/>
            <ac:grpSpMk id="34" creationId="{7FA82A67-7183-4EBC-939B-A583117B7106}"/>
          </ac:grpSpMkLst>
        </pc:grpChg>
        <pc:grpChg chg="mod">
          <ac:chgData name="Philippe Karan" userId="c2e8f618-9ffe-4e23-aa52-34539506ef1c" providerId="ADAL" clId="{976F7E1E-0B0F-4398-B630-619A654F61EA}" dt="2024-11-19T19:27:32.030" v="148" actId="2711"/>
          <ac:grpSpMkLst>
            <pc:docMk/>
            <pc:sldMk cId="3312750486" sldId="278"/>
            <ac:grpSpMk id="38" creationId="{26421E8C-C06E-4AFB-A5F5-429F2295C1F7}"/>
          </ac:grpSpMkLst>
        </pc:grpChg>
        <pc:grpChg chg="mod">
          <ac:chgData name="Philippe Karan" userId="c2e8f618-9ffe-4e23-aa52-34539506ef1c" providerId="ADAL" clId="{976F7E1E-0B0F-4398-B630-619A654F61EA}" dt="2024-11-19T19:27:32.030" v="148" actId="2711"/>
          <ac:grpSpMkLst>
            <pc:docMk/>
            <pc:sldMk cId="3312750486" sldId="278"/>
            <ac:grpSpMk id="74" creationId="{53C553C9-E645-48FF-8D09-8E6AA1A710F9}"/>
          </ac:grpSpMkLst>
        </pc:grpChg>
        <pc:grpChg chg="mod">
          <ac:chgData name="Philippe Karan" userId="c2e8f618-9ffe-4e23-aa52-34539506ef1c" providerId="ADAL" clId="{976F7E1E-0B0F-4398-B630-619A654F61EA}" dt="2024-11-19T19:27:32.030" v="148" actId="2711"/>
          <ac:grpSpMkLst>
            <pc:docMk/>
            <pc:sldMk cId="3312750486" sldId="278"/>
            <ac:grpSpMk id="75" creationId="{E02B1CA3-5756-40AE-9F5D-FC827EF5208D}"/>
          </ac:grpSpMkLst>
        </pc:grpChg>
        <pc:grpChg chg="mod">
          <ac:chgData name="Philippe Karan" userId="c2e8f618-9ffe-4e23-aa52-34539506ef1c" providerId="ADAL" clId="{976F7E1E-0B0F-4398-B630-619A654F61EA}" dt="2024-11-19T19:27:32.030" v="148" actId="2711"/>
          <ac:grpSpMkLst>
            <pc:docMk/>
            <pc:sldMk cId="3312750486" sldId="278"/>
            <ac:grpSpMk id="85" creationId="{0CBD9669-0EF4-4E77-9E19-CA6ABB90A41C}"/>
          </ac:grpSpMkLst>
        </pc:grpChg>
        <pc:grpChg chg="mod">
          <ac:chgData name="Philippe Karan" userId="c2e8f618-9ffe-4e23-aa52-34539506ef1c" providerId="ADAL" clId="{976F7E1E-0B0F-4398-B630-619A654F61EA}" dt="2024-11-19T19:27:32.030" v="148" actId="2711"/>
          <ac:grpSpMkLst>
            <pc:docMk/>
            <pc:sldMk cId="3312750486" sldId="278"/>
            <ac:grpSpMk id="96" creationId="{9D6AFDA4-FB91-40B7-AA2C-32601C13FF23}"/>
          </ac:grpSpMkLst>
        </pc:grpChg>
        <pc:grpChg chg="mod">
          <ac:chgData name="Philippe Karan" userId="c2e8f618-9ffe-4e23-aa52-34539506ef1c" providerId="ADAL" clId="{976F7E1E-0B0F-4398-B630-619A654F61EA}" dt="2024-11-19T19:27:32.030" v="148" actId="2711"/>
          <ac:grpSpMkLst>
            <pc:docMk/>
            <pc:sldMk cId="3312750486" sldId="278"/>
            <ac:grpSpMk id="97" creationId="{DE70EAC6-3B59-4752-92E4-440EE7ECBFA3}"/>
          </ac:grpSpMkLst>
        </pc:grpChg>
        <pc:grpChg chg="mod">
          <ac:chgData name="Philippe Karan" userId="c2e8f618-9ffe-4e23-aa52-34539506ef1c" providerId="ADAL" clId="{976F7E1E-0B0F-4398-B630-619A654F61EA}" dt="2024-11-19T19:27:32.030" v="148" actId="2711"/>
          <ac:grpSpMkLst>
            <pc:docMk/>
            <pc:sldMk cId="3312750486" sldId="278"/>
            <ac:grpSpMk id="106" creationId="{98AAB427-EC9A-4032-B866-EF913D1F4409}"/>
          </ac:grpSpMkLst>
        </pc:grpChg>
        <pc:grpChg chg="mod">
          <ac:chgData name="Philippe Karan" userId="c2e8f618-9ffe-4e23-aa52-34539506ef1c" providerId="ADAL" clId="{976F7E1E-0B0F-4398-B630-619A654F61EA}" dt="2024-11-19T19:27:32.030" v="148" actId="2711"/>
          <ac:grpSpMkLst>
            <pc:docMk/>
            <pc:sldMk cId="3312750486" sldId="278"/>
            <ac:grpSpMk id="124" creationId="{C86A7A91-88BC-433C-A3D8-A8F33EE08AA1}"/>
          </ac:grpSpMkLst>
        </pc:grpChg>
        <pc:grpChg chg="mod">
          <ac:chgData name="Philippe Karan" userId="c2e8f618-9ffe-4e23-aa52-34539506ef1c" providerId="ADAL" clId="{976F7E1E-0B0F-4398-B630-619A654F61EA}" dt="2024-11-19T19:27:32.030" v="148" actId="2711"/>
          <ac:grpSpMkLst>
            <pc:docMk/>
            <pc:sldMk cId="3312750486" sldId="278"/>
            <ac:grpSpMk id="125" creationId="{A43D53A8-90EB-4F4A-8316-375E977CB56E}"/>
          </ac:grpSpMkLst>
        </pc:grpChg>
        <pc:cxnChg chg="mod">
          <ac:chgData name="Philippe Karan" userId="c2e8f618-9ffe-4e23-aa52-34539506ef1c" providerId="ADAL" clId="{976F7E1E-0B0F-4398-B630-619A654F61EA}" dt="2024-11-19T19:27:32.030" v="148" actId="2711"/>
          <ac:cxnSpMkLst>
            <pc:docMk/>
            <pc:sldMk cId="3312750486" sldId="278"/>
            <ac:cxnSpMk id="5" creationId="{8B9BB106-C6A7-41EC-B971-055DD4BCDBEC}"/>
          </ac:cxnSpMkLst>
        </pc:cxnChg>
        <pc:cxnChg chg="mod">
          <ac:chgData name="Philippe Karan" userId="c2e8f618-9ffe-4e23-aa52-34539506ef1c" providerId="ADAL" clId="{976F7E1E-0B0F-4398-B630-619A654F61EA}" dt="2024-11-19T19:27:32.030" v="148" actId="2711"/>
          <ac:cxnSpMkLst>
            <pc:docMk/>
            <pc:sldMk cId="3312750486" sldId="278"/>
            <ac:cxnSpMk id="8" creationId="{C4D68C37-626F-4DCC-8AC1-29103045FDB7}"/>
          </ac:cxnSpMkLst>
        </pc:cxnChg>
        <pc:cxnChg chg="mod">
          <ac:chgData name="Philippe Karan" userId="c2e8f618-9ffe-4e23-aa52-34539506ef1c" providerId="ADAL" clId="{976F7E1E-0B0F-4398-B630-619A654F61EA}" dt="2024-11-19T19:27:32.030" v="148" actId="2711"/>
          <ac:cxnSpMkLst>
            <pc:docMk/>
            <pc:sldMk cId="3312750486" sldId="278"/>
            <ac:cxnSpMk id="24" creationId="{E70FF8B8-4B98-4537-8494-7AD36DB695EF}"/>
          </ac:cxnSpMkLst>
        </pc:cxnChg>
        <pc:cxnChg chg="mod">
          <ac:chgData name="Philippe Karan" userId="c2e8f618-9ffe-4e23-aa52-34539506ef1c" providerId="ADAL" clId="{976F7E1E-0B0F-4398-B630-619A654F61EA}" dt="2024-11-19T19:27:32.030" v="148" actId="2711"/>
          <ac:cxnSpMkLst>
            <pc:docMk/>
            <pc:sldMk cId="3312750486" sldId="278"/>
            <ac:cxnSpMk id="26" creationId="{CC810C5F-BF22-4A60-8EDE-62DD7AE1142E}"/>
          </ac:cxnSpMkLst>
        </pc:cxnChg>
        <pc:cxnChg chg="mod">
          <ac:chgData name="Philippe Karan" userId="c2e8f618-9ffe-4e23-aa52-34539506ef1c" providerId="ADAL" clId="{976F7E1E-0B0F-4398-B630-619A654F61EA}" dt="2024-11-19T19:27:32.030" v="148" actId="2711"/>
          <ac:cxnSpMkLst>
            <pc:docMk/>
            <pc:sldMk cId="3312750486" sldId="278"/>
            <ac:cxnSpMk id="39" creationId="{F3B47DC6-2A3C-4B01-92A3-B87CCB5AC2D7}"/>
          </ac:cxnSpMkLst>
        </pc:cxnChg>
        <pc:cxnChg chg="mod">
          <ac:chgData name="Philippe Karan" userId="c2e8f618-9ffe-4e23-aa52-34539506ef1c" providerId="ADAL" clId="{976F7E1E-0B0F-4398-B630-619A654F61EA}" dt="2024-11-19T19:27:32.030" v="148" actId="2711"/>
          <ac:cxnSpMkLst>
            <pc:docMk/>
            <pc:sldMk cId="3312750486" sldId="278"/>
            <ac:cxnSpMk id="79" creationId="{2EADF62E-8DD4-49AB-9822-D7B6822DFCCD}"/>
          </ac:cxnSpMkLst>
        </pc:cxnChg>
        <pc:cxnChg chg="mod">
          <ac:chgData name="Philippe Karan" userId="c2e8f618-9ffe-4e23-aa52-34539506ef1c" providerId="ADAL" clId="{976F7E1E-0B0F-4398-B630-619A654F61EA}" dt="2024-11-19T19:27:32.030" v="148" actId="2711"/>
          <ac:cxnSpMkLst>
            <pc:docMk/>
            <pc:sldMk cId="3312750486" sldId="278"/>
            <ac:cxnSpMk id="80" creationId="{96C8CCFC-DDD9-4E2B-8F8C-7C454833FAEB}"/>
          </ac:cxnSpMkLst>
        </pc:cxnChg>
        <pc:cxnChg chg="mod">
          <ac:chgData name="Philippe Karan" userId="c2e8f618-9ffe-4e23-aa52-34539506ef1c" providerId="ADAL" clId="{976F7E1E-0B0F-4398-B630-619A654F61EA}" dt="2024-11-19T19:27:32.030" v="148" actId="2711"/>
          <ac:cxnSpMkLst>
            <pc:docMk/>
            <pc:sldMk cId="3312750486" sldId="278"/>
            <ac:cxnSpMk id="81" creationId="{09FD0794-191D-4715-8C5B-625423983930}"/>
          </ac:cxnSpMkLst>
        </pc:cxnChg>
        <pc:cxnChg chg="mod">
          <ac:chgData name="Philippe Karan" userId="c2e8f618-9ffe-4e23-aa52-34539506ef1c" providerId="ADAL" clId="{976F7E1E-0B0F-4398-B630-619A654F61EA}" dt="2024-11-19T19:27:32.030" v="148" actId="2711"/>
          <ac:cxnSpMkLst>
            <pc:docMk/>
            <pc:sldMk cId="3312750486" sldId="278"/>
            <ac:cxnSpMk id="82" creationId="{423DA9A8-AC6E-4112-AF8C-05A0E8F9827C}"/>
          </ac:cxnSpMkLst>
        </pc:cxnChg>
        <pc:cxnChg chg="mod">
          <ac:chgData name="Philippe Karan" userId="c2e8f618-9ffe-4e23-aa52-34539506ef1c" providerId="ADAL" clId="{976F7E1E-0B0F-4398-B630-619A654F61EA}" dt="2024-11-19T19:27:32.030" v="148" actId="2711"/>
          <ac:cxnSpMkLst>
            <pc:docMk/>
            <pc:sldMk cId="3312750486" sldId="278"/>
            <ac:cxnSpMk id="83" creationId="{8F1A0C9C-4D38-4977-9F11-F30E8219AAE2}"/>
          </ac:cxnSpMkLst>
        </pc:cxnChg>
        <pc:cxnChg chg="mod">
          <ac:chgData name="Philippe Karan" userId="c2e8f618-9ffe-4e23-aa52-34539506ef1c" providerId="ADAL" clId="{976F7E1E-0B0F-4398-B630-619A654F61EA}" dt="2024-11-19T19:27:32.030" v="148" actId="2711"/>
          <ac:cxnSpMkLst>
            <pc:docMk/>
            <pc:sldMk cId="3312750486" sldId="278"/>
            <ac:cxnSpMk id="101" creationId="{EB6F3597-B58C-4481-81F5-AB041A1B9E9D}"/>
          </ac:cxnSpMkLst>
        </pc:cxnChg>
        <pc:cxnChg chg="mod">
          <ac:chgData name="Philippe Karan" userId="c2e8f618-9ffe-4e23-aa52-34539506ef1c" providerId="ADAL" clId="{976F7E1E-0B0F-4398-B630-619A654F61EA}" dt="2024-11-19T19:27:32.030" v="148" actId="2711"/>
          <ac:cxnSpMkLst>
            <pc:docMk/>
            <pc:sldMk cId="3312750486" sldId="278"/>
            <ac:cxnSpMk id="102" creationId="{74DCADA2-255B-4BF4-905B-34B54B9A78F9}"/>
          </ac:cxnSpMkLst>
        </pc:cxnChg>
        <pc:cxnChg chg="mod">
          <ac:chgData name="Philippe Karan" userId="c2e8f618-9ffe-4e23-aa52-34539506ef1c" providerId="ADAL" clId="{976F7E1E-0B0F-4398-B630-619A654F61EA}" dt="2024-11-19T19:27:32.030" v="148" actId="2711"/>
          <ac:cxnSpMkLst>
            <pc:docMk/>
            <pc:sldMk cId="3312750486" sldId="278"/>
            <ac:cxnSpMk id="103" creationId="{F291945C-10AE-4715-8BE9-60EDD28A254E}"/>
          </ac:cxnSpMkLst>
        </pc:cxnChg>
        <pc:cxnChg chg="mod">
          <ac:chgData name="Philippe Karan" userId="c2e8f618-9ffe-4e23-aa52-34539506ef1c" providerId="ADAL" clId="{976F7E1E-0B0F-4398-B630-619A654F61EA}" dt="2024-11-19T19:27:32.030" v="148" actId="2711"/>
          <ac:cxnSpMkLst>
            <pc:docMk/>
            <pc:sldMk cId="3312750486" sldId="278"/>
            <ac:cxnSpMk id="104" creationId="{05D1853F-DC8A-408C-806A-FC6D17AAC105}"/>
          </ac:cxnSpMkLst>
        </pc:cxnChg>
        <pc:cxnChg chg="mod">
          <ac:chgData name="Philippe Karan" userId="c2e8f618-9ffe-4e23-aa52-34539506ef1c" providerId="ADAL" clId="{976F7E1E-0B0F-4398-B630-619A654F61EA}" dt="2024-11-19T19:27:32.030" v="148" actId="2711"/>
          <ac:cxnSpMkLst>
            <pc:docMk/>
            <pc:sldMk cId="3312750486" sldId="278"/>
            <ac:cxnSpMk id="113" creationId="{CF385183-7133-49D9-9C6F-207CF47EB359}"/>
          </ac:cxnSpMkLst>
        </pc:cxnChg>
        <pc:cxnChg chg="mod">
          <ac:chgData name="Philippe Karan" userId="c2e8f618-9ffe-4e23-aa52-34539506ef1c" providerId="ADAL" clId="{976F7E1E-0B0F-4398-B630-619A654F61EA}" dt="2024-11-19T19:27:32.030" v="148" actId="2711"/>
          <ac:cxnSpMkLst>
            <pc:docMk/>
            <pc:sldMk cId="3312750486" sldId="278"/>
            <ac:cxnSpMk id="129" creationId="{0B662AC5-9D6B-4695-9AF4-195C0305F023}"/>
          </ac:cxnSpMkLst>
        </pc:cxnChg>
        <pc:cxnChg chg="mod">
          <ac:chgData name="Philippe Karan" userId="c2e8f618-9ffe-4e23-aa52-34539506ef1c" providerId="ADAL" clId="{976F7E1E-0B0F-4398-B630-619A654F61EA}" dt="2024-11-19T19:27:32.030" v="148" actId="2711"/>
          <ac:cxnSpMkLst>
            <pc:docMk/>
            <pc:sldMk cId="3312750486" sldId="278"/>
            <ac:cxnSpMk id="130" creationId="{9869D5A2-80B4-4927-AAFA-2212FD4C4C4F}"/>
          </ac:cxnSpMkLst>
        </pc:cxnChg>
      </pc:sldChg>
      <pc:sldChg chg="modSp">
        <pc:chgData name="Philippe Karan" userId="c2e8f618-9ffe-4e23-aa52-34539506ef1c" providerId="ADAL" clId="{976F7E1E-0B0F-4398-B630-619A654F61EA}" dt="2024-11-19T19:33:35.860" v="216" actId="2711"/>
        <pc:sldMkLst>
          <pc:docMk/>
          <pc:sldMk cId="535383664" sldId="280"/>
        </pc:sldMkLst>
        <pc:spChg chg="mod">
          <ac:chgData name="Philippe Karan" userId="c2e8f618-9ffe-4e23-aa52-34539506ef1c" providerId="ADAL" clId="{976F7E1E-0B0F-4398-B630-619A654F61EA}" dt="2024-11-19T19:33:35.860" v="216" actId="2711"/>
          <ac:spMkLst>
            <pc:docMk/>
            <pc:sldMk cId="535383664" sldId="280"/>
            <ac:spMk id="2" creationId="{27E4192C-F1B7-446C-936E-0C8855CBC08A}"/>
          </ac:spMkLst>
        </pc:spChg>
        <pc:spChg chg="mod">
          <ac:chgData name="Philippe Karan" userId="c2e8f618-9ffe-4e23-aa52-34539506ef1c" providerId="ADAL" clId="{976F7E1E-0B0F-4398-B630-619A654F61EA}" dt="2024-11-19T19:33:35.860" v="216" actId="2711"/>
          <ac:spMkLst>
            <pc:docMk/>
            <pc:sldMk cId="535383664" sldId="280"/>
            <ac:spMk id="4" creationId="{E7331D26-3FA7-497C-BD2D-5215B4E704C8}"/>
          </ac:spMkLst>
        </pc:spChg>
        <pc:spChg chg="mod">
          <ac:chgData name="Philippe Karan" userId="c2e8f618-9ffe-4e23-aa52-34539506ef1c" providerId="ADAL" clId="{976F7E1E-0B0F-4398-B630-619A654F61EA}" dt="2024-11-19T19:33:35.860" v="216" actId="2711"/>
          <ac:spMkLst>
            <pc:docMk/>
            <pc:sldMk cId="535383664" sldId="280"/>
            <ac:spMk id="12" creationId="{83C2484B-F5FC-465F-8921-690FCF37F206}"/>
          </ac:spMkLst>
        </pc:spChg>
        <pc:spChg chg="mod">
          <ac:chgData name="Philippe Karan" userId="c2e8f618-9ffe-4e23-aa52-34539506ef1c" providerId="ADAL" clId="{976F7E1E-0B0F-4398-B630-619A654F61EA}" dt="2024-11-19T19:33:35.860" v="216" actId="2711"/>
          <ac:spMkLst>
            <pc:docMk/>
            <pc:sldMk cId="535383664" sldId="280"/>
            <ac:spMk id="13" creationId="{F3F46B5E-89A7-4522-8DDE-B618E181E4B9}"/>
          </ac:spMkLst>
        </pc:spChg>
        <pc:spChg chg="mod">
          <ac:chgData name="Philippe Karan" userId="c2e8f618-9ffe-4e23-aa52-34539506ef1c" providerId="ADAL" clId="{976F7E1E-0B0F-4398-B630-619A654F61EA}" dt="2024-11-19T19:33:35.860" v="216" actId="2711"/>
          <ac:spMkLst>
            <pc:docMk/>
            <pc:sldMk cId="535383664" sldId="280"/>
            <ac:spMk id="23" creationId="{D573EF9F-D8F2-473A-B326-A4F34247D69E}"/>
          </ac:spMkLst>
        </pc:spChg>
        <pc:spChg chg="mod">
          <ac:chgData name="Philippe Karan" userId="c2e8f618-9ffe-4e23-aa52-34539506ef1c" providerId="ADAL" clId="{976F7E1E-0B0F-4398-B630-619A654F61EA}" dt="2024-11-19T19:33:35.860" v="216" actId="2711"/>
          <ac:spMkLst>
            <pc:docMk/>
            <pc:sldMk cId="535383664" sldId="280"/>
            <ac:spMk id="24" creationId="{88DA8030-8D15-46C1-925C-6F368304EECA}"/>
          </ac:spMkLst>
        </pc:spChg>
        <pc:spChg chg="mod">
          <ac:chgData name="Philippe Karan" userId="c2e8f618-9ffe-4e23-aa52-34539506ef1c" providerId="ADAL" clId="{976F7E1E-0B0F-4398-B630-619A654F61EA}" dt="2024-11-19T19:33:35.860" v="216" actId="2711"/>
          <ac:spMkLst>
            <pc:docMk/>
            <pc:sldMk cId="535383664" sldId="280"/>
            <ac:spMk id="26" creationId="{5DE402BA-B281-4819-9663-4C2A70041B05}"/>
          </ac:spMkLst>
        </pc:spChg>
        <pc:spChg chg="mod">
          <ac:chgData name="Philippe Karan" userId="c2e8f618-9ffe-4e23-aa52-34539506ef1c" providerId="ADAL" clId="{976F7E1E-0B0F-4398-B630-619A654F61EA}" dt="2024-11-19T19:33:35.860" v="216" actId="2711"/>
          <ac:spMkLst>
            <pc:docMk/>
            <pc:sldMk cId="535383664" sldId="280"/>
            <ac:spMk id="59" creationId="{A06332A3-DA83-4719-B693-377831CF7BA7}"/>
          </ac:spMkLst>
        </pc:spChg>
        <pc:spChg chg="mod">
          <ac:chgData name="Philippe Karan" userId="c2e8f618-9ffe-4e23-aa52-34539506ef1c" providerId="ADAL" clId="{976F7E1E-0B0F-4398-B630-619A654F61EA}" dt="2024-11-19T19:33:35.860" v="216" actId="2711"/>
          <ac:spMkLst>
            <pc:docMk/>
            <pc:sldMk cId="535383664" sldId="280"/>
            <ac:spMk id="61" creationId="{C3C13CB8-20AF-4874-BAAD-CA691868A019}"/>
          </ac:spMkLst>
        </pc:spChg>
        <pc:spChg chg="mod">
          <ac:chgData name="Philippe Karan" userId="c2e8f618-9ffe-4e23-aa52-34539506ef1c" providerId="ADAL" clId="{976F7E1E-0B0F-4398-B630-619A654F61EA}" dt="2024-11-19T19:33:35.860" v="216" actId="2711"/>
          <ac:spMkLst>
            <pc:docMk/>
            <pc:sldMk cId="535383664" sldId="280"/>
            <ac:spMk id="62" creationId="{B2DF9339-79C6-41DA-B697-1C576926C9A3}"/>
          </ac:spMkLst>
        </pc:spChg>
        <pc:spChg chg="mod">
          <ac:chgData name="Philippe Karan" userId="c2e8f618-9ffe-4e23-aa52-34539506ef1c" providerId="ADAL" clId="{976F7E1E-0B0F-4398-B630-619A654F61EA}" dt="2024-11-19T19:33:35.860" v="216" actId="2711"/>
          <ac:spMkLst>
            <pc:docMk/>
            <pc:sldMk cId="535383664" sldId="280"/>
            <ac:spMk id="63" creationId="{078B99DB-730C-4C44-93C3-F67340E9E351}"/>
          </ac:spMkLst>
        </pc:spChg>
        <pc:spChg chg="mod">
          <ac:chgData name="Philippe Karan" userId="c2e8f618-9ffe-4e23-aa52-34539506ef1c" providerId="ADAL" clId="{976F7E1E-0B0F-4398-B630-619A654F61EA}" dt="2024-11-19T19:33:35.860" v="216" actId="2711"/>
          <ac:spMkLst>
            <pc:docMk/>
            <pc:sldMk cId="535383664" sldId="280"/>
            <ac:spMk id="64" creationId="{DC9CE753-FEFD-4CD5-A11F-CF01975419A8}"/>
          </ac:spMkLst>
        </pc:spChg>
        <pc:spChg chg="mod">
          <ac:chgData name="Philippe Karan" userId="c2e8f618-9ffe-4e23-aa52-34539506ef1c" providerId="ADAL" clId="{976F7E1E-0B0F-4398-B630-619A654F61EA}" dt="2024-11-19T19:33:35.860" v="216" actId="2711"/>
          <ac:spMkLst>
            <pc:docMk/>
            <pc:sldMk cId="535383664" sldId="280"/>
            <ac:spMk id="65" creationId="{4D19AA63-1ACB-446D-8A6E-2D766DCF8808}"/>
          </ac:spMkLst>
        </pc:spChg>
        <pc:spChg chg="mod">
          <ac:chgData name="Philippe Karan" userId="c2e8f618-9ffe-4e23-aa52-34539506ef1c" providerId="ADAL" clId="{976F7E1E-0B0F-4398-B630-619A654F61EA}" dt="2024-11-19T19:33:35.860" v="216" actId="2711"/>
          <ac:spMkLst>
            <pc:docMk/>
            <pc:sldMk cId="535383664" sldId="280"/>
            <ac:spMk id="66" creationId="{F9C5D1DD-D92D-401B-BCE1-EC428C632350}"/>
          </ac:spMkLst>
        </pc:spChg>
        <pc:spChg chg="mod">
          <ac:chgData name="Philippe Karan" userId="c2e8f618-9ffe-4e23-aa52-34539506ef1c" providerId="ADAL" clId="{976F7E1E-0B0F-4398-B630-619A654F61EA}" dt="2024-11-19T19:33:35.860" v="216" actId="2711"/>
          <ac:spMkLst>
            <pc:docMk/>
            <pc:sldMk cId="535383664" sldId="280"/>
            <ac:spMk id="67" creationId="{A4879F51-F87E-46F1-8612-C2CFDA2D46F9}"/>
          </ac:spMkLst>
        </pc:spChg>
        <pc:picChg chg="mod">
          <ac:chgData name="Philippe Karan" userId="c2e8f618-9ffe-4e23-aa52-34539506ef1c" providerId="ADAL" clId="{976F7E1E-0B0F-4398-B630-619A654F61EA}" dt="2024-11-19T19:33:35.860" v="216" actId="2711"/>
          <ac:picMkLst>
            <pc:docMk/>
            <pc:sldMk cId="535383664" sldId="280"/>
            <ac:picMk id="5" creationId="{B53881F7-07F0-4876-A89D-E6EB394E115E}"/>
          </ac:picMkLst>
        </pc:picChg>
        <pc:picChg chg="mod">
          <ac:chgData name="Philippe Karan" userId="c2e8f618-9ffe-4e23-aa52-34539506ef1c" providerId="ADAL" clId="{976F7E1E-0B0F-4398-B630-619A654F61EA}" dt="2024-11-19T19:33:35.860" v="216" actId="2711"/>
          <ac:picMkLst>
            <pc:docMk/>
            <pc:sldMk cId="535383664" sldId="280"/>
            <ac:picMk id="7" creationId="{1AE7357C-CDA6-4215-9BBC-6895BA84A186}"/>
          </ac:picMkLst>
        </pc:picChg>
        <pc:picChg chg="mod">
          <ac:chgData name="Philippe Karan" userId="c2e8f618-9ffe-4e23-aa52-34539506ef1c" providerId="ADAL" clId="{976F7E1E-0B0F-4398-B630-619A654F61EA}" dt="2024-11-19T19:33:35.860" v="216" actId="2711"/>
          <ac:picMkLst>
            <pc:docMk/>
            <pc:sldMk cId="535383664" sldId="280"/>
            <ac:picMk id="18" creationId="{CE5EF50C-5CB4-4A93-B93D-72DD0049A3D1}"/>
          </ac:picMkLst>
        </pc:picChg>
        <pc:picChg chg="mod">
          <ac:chgData name="Philippe Karan" userId="c2e8f618-9ffe-4e23-aa52-34539506ef1c" providerId="ADAL" clId="{976F7E1E-0B0F-4398-B630-619A654F61EA}" dt="2024-11-19T19:33:35.860" v="216" actId="2711"/>
          <ac:picMkLst>
            <pc:docMk/>
            <pc:sldMk cId="535383664" sldId="280"/>
            <ac:picMk id="21" creationId="{9C51CF85-CA03-4E56-A434-D01364526971}"/>
          </ac:picMkLst>
        </pc:picChg>
        <pc:picChg chg="mod">
          <ac:chgData name="Philippe Karan" userId="c2e8f618-9ffe-4e23-aa52-34539506ef1c" providerId="ADAL" clId="{976F7E1E-0B0F-4398-B630-619A654F61EA}" dt="2024-11-19T19:33:35.860" v="216" actId="2711"/>
          <ac:picMkLst>
            <pc:docMk/>
            <pc:sldMk cId="535383664" sldId="280"/>
            <ac:picMk id="22" creationId="{7AC123C4-D208-48CB-9151-B5F0422ECC5E}"/>
          </ac:picMkLst>
        </pc:picChg>
        <pc:cxnChg chg="mod">
          <ac:chgData name="Philippe Karan" userId="c2e8f618-9ffe-4e23-aa52-34539506ef1c" providerId="ADAL" clId="{976F7E1E-0B0F-4398-B630-619A654F61EA}" dt="2024-11-19T19:33:35.860" v="216" actId="2711"/>
          <ac:cxnSpMkLst>
            <pc:docMk/>
            <pc:sldMk cId="535383664" sldId="280"/>
            <ac:cxnSpMk id="14" creationId="{52D86DCE-A2BA-4243-A975-B5B73D2860FF}"/>
          </ac:cxnSpMkLst>
        </pc:cxnChg>
        <pc:cxnChg chg="mod">
          <ac:chgData name="Philippe Karan" userId="c2e8f618-9ffe-4e23-aa52-34539506ef1c" providerId="ADAL" clId="{976F7E1E-0B0F-4398-B630-619A654F61EA}" dt="2024-11-19T19:33:35.860" v="216" actId="2711"/>
          <ac:cxnSpMkLst>
            <pc:docMk/>
            <pc:sldMk cId="535383664" sldId="280"/>
            <ac:cxnSpMk id="15" creationId="{4CA33AFB-49EE-4E2B-A80C-391FCC441F1B}"/>
          </ac:cxnSpMkLst>
        </pc:cxnChg>
        <pc:cxnChg chg="mod">
          <ac:chgData name="Philippe Karan" userId="c2e8f618-9ffe-4e23-aa52-34539506ef1c" providerId="ADAL" clId="{976F7E1E-0B0F-4398-B630-619A654F61EA}" dt="2024-11-19T19:33:35.860" v="216" actId="2711"/>
          <ac:cxnSpMkLst>
            <pc:docMk/>
            <pc:sldMk cId="535383664" sldId="280"/>
            <ac:cxnSpMk id="25" creationId="{A2458FA3-39F9-4333-B549-C3739B03F371}"/>
          </ac:cxnSpMkLst>
        </pc:cxnChg>
      </pc:sldChg>
      <pc:sldChg chg="modSp">
        <pc:chgData name="Philippe Karan" userId="c2e8f618-9ffe-4e23-aa52-34539506ef1c" providerId="ADAL" clId="{976F7E1E-0B0F-4398-B630-619A654F61EA}" dt="2024-11-19T19:33:22.590" v="214" actId="2711"/>
        <pc:sldMkLst>
          <pc:docMk/>
          <pc:sldMk cId="1759817523" sldId="281"/>
        </pc:sldMkLst>
        <pc:spChg chg="mod">
          <ac:chgData name="Philippe Karan" userId="c2e8f618-9ffe-4e23-aa52-34539506ef1c" providerId="ADAL" clId="{976F7E1E-0B0F-4398-B630-619A654F61EA}" dt="2024-11-19T19:33:22.590" v="214" actId="2711"/>
          <ac:spMkLst>
            <pc:docMk/>
            <pc:sldMk cId="1759817523" sldId="281"/>
            <ac:spMk id="2" creationId="{27E4192C-F1B7-446C-936E-0C8855CBC08A}"/>
          </ac:spMkLst>
        </pc:spChg>
        <pc:spChg chg="mod">
          <ac:chgData name="Philippe Karan" userId="c2e8f618-9ffe-4e23-aa52-34539506ef1c" providerId="ADAL" clId="{976F7E1E-0B0F-4398-B630-619A654F61EA}" dt="2024-11-19T19:33:22.590" v="214" actId="2711"/>
          <ac:spMkLst>
            <pc:docMk/>
            <pc:sldMk cId="1759817523" sldId="281"/>
            <ac:spMk id="4" creationId="{E7331D26-3FA7-497C-BD2D-5215B4E704C8}"/>
          </ac:spMkLst>
        </pc:spChg>
        <pc:spChg chg="mod">
          <ac:chgData name="Philippe Karan" userId="c2e8f618-9ffe-4e23-aa52-34539506ef1c" providerId="ADAL" clId="{976F7E1E-0B0F-4398-B630-619A654F61EA}" dt="2024-11-19T19:33:22.590" v="214" actId="2711"/>
          <ac:spMkLst>
            <pc:docMk/>
            <pc:sldMk cId="1759817523" sldId="281"/>
            <ac:spMk id="9" creationId="{785AD40A-7E5C-4F8F-B1FE-A3B77F3FEB54}"/>
          </ac:spMkLst>
        </pc:spChg>
        <pc:spChg chg="mod">
          <ac:chgData name="Philippe Karan" userId="c2e8f618-9ffe-4e23-aa52-34539506ef1c" providerId="ADAL" clId="{976F7E1E-0B0F-4398-B630-619A654F61EA}" dt="2024-11-19T19:33:22.590" v="214" actId="2711"/>
          <ac:spMkLst>
            <pc:docMk/>
            <pc:sldMk cId="1759817523" sldId="281"/>
            <ac:spMk id="10" creationId="{BC5CC79F-1992-40FA-ACB3-8612F87BE83A}"/>
          </ac:spMkLst>
        </pc:spChg>
        <pc:spChg chg="mod">
          <ac:chgData name="Philippe Karan" userId="c2e8f618-9ffe-4e23-aa52-34539506ef1c" providerId="ADAL" clId="{976F7E1E-0B0F-4398-B630-619A654F61EA}" dt="2024-11-19T19:33:22.590" v="214" actId="2711"/>
          <ac:spMkLst>
            <pc:docMk/>
            <pc:sldMk cId="1759817523" sldId="281"/>
            <ac:spMk id="11" creationId="{A8CDBD6B-FBE7-4900-A3AE-8233652CBD06}"/>
          </ac:spMkLst>
        </pc:spChg>
        <pc:spChg chg="mod">
          <ac:chgData name="Philippe Karan" userId="c2e8f618-9ffe-4e23-aa52-34539506ef1c" providerId="ADAL" clId="{976F7E1E-0B0F-4398-B630-619A654F61EA}" dt="2024-11-19T19:33:22.590" v="214" actId="2711"/>
          <ac:spMkLst>
            <pc:docMk/>
            <pc:sldMk cId="1759817523" sldId="281"/>
            <ac:spMk id="12" creationId="{7CB9EC65-1F11-42B3-A8F7-4DB204745D0E}"/>
          </ac:spMkLst>
        </pc:spChg>
        <pc:spChg chg="mod">
          <ac:chgData name="Philippe Karan" userId="c2e8f618-9ffe-4e23-aa52-34539506ef1c" providerId="ADAL" clId="{976F7E1E-0B0F-4398-B630-619A654F61EA}" dt="2024-11-19T19:33:22.590" v="214" actId="2711"/>
          <ac:spMkLst>
            <pc:docMk/>
            <pc:sldMk cId="1759817523" sldId="281"/>
            <ac:spMk id="13" creationId="{7A9178B7-3C1B-4552-AE50-3D93220686A2}"/>
          </ac:spMkLst>
        </pc:spChg>
        <pc:spChg chg="mod">
          <ac:chgData name="Philippe Karan" userId="c2e8f618-9ffe-4e23-aa52-34539506ef1c" providerId="ADAL" clId="{976F7E1E-0B0F-4398-B630-619A654F61EA}" dt="2024-11-19T19:33:22.590" v="214" actId="2711"/>
          <ac:spMkLst>
            <pc:docMk/>
            <pc:sldMk cId="1759817523" sldId="281"/>
            <ac:spMk id="15" creationId="{FDC4CF6A-3A40-41AE-8A6B-814CE44F5D12}"/>
          </ac:spMkLst>
        </pc:spChg>
        <pc:spChg chg="mod">
          <ac:chgData name="Philippe Karan" userId="c2e8f618-9ffe-4e23-aa52-34539506ef1c" providerId="ADAL" clId="{976F7E1E-0B0F-4398-B630-619A654F61EA}" dt="2024-11-19T19:33:22.590" v="214" actId="2711"/>
          <ac:spMkLst>
            <pc:docMk/>
            <pc:sldMk cId="1759817523" sldId="281"/>
            <ac:spMk id="16" creationId="{C124910E-342E-46D4-8541-DD16AA76C64D}"/>
          </ac:spMkLst>
        </pc:spChg>
        <pc:spChg chg="mod">
          <ac:chgData name="Philippe Karan" userId="c2e8f618-9ffe-4e23-aa52-34539506ef1c" providerId="ADAL" clId="{976F7E1E-0B0F-4398-B630-619A654F61EA}" dt="2024-11-19T19:33:22.590" v="214" actId="2711"/>
          <ac:spMkLst>
            <pc:docMk/>
            <pc:sldMk cId="1759817523" sldId="281"/>
            <ac:spMk id="17" creationId="{EABBE123-4680-4F85-9F82-A7F2F4327A38}"/>
          </ac:spMkLst>
        </pc:spChg>
        <pc:spChg chg="mod">
          <ac:chgData name="Philippe Karan" userId="c2e8f618-9ffe-4e23-aa52-34539506ef1c" providerId="ADAL" clId="{976F7E1E-0B0F-4398-B630-619A654F61EA}" dt="2024-11-19T19:33:22.590" v="214" actId="2711"/>
          <ac:spMkLst>
            <pc:docMk/>
            <pc:sldMk cId="1759817523" sldId="281"/>
            <ac:spMk id="20" creationId="{B4F98987-A1B7-4D9B-856A-C710F7A2D611}"/>
          </ac:spMkLst>
        </pc:spChg>
        <pc:spChg chg="mod">
          <ac:chgData name="Philippe Karan" userId="c2e8f618-9ffe-4e23-aa52-34539506ef1c" providerId="ADAL" clId="{976F7E1E-0B0F-4398-B630-619A654F61EA}" dt="2024-11-19T19:33:22.590" v="214" actId="2711"/>
          <ac:spMkLst>
            <pc:docMk/>
            <pc:sldMk cId="1759817523" sldId="281"/>
            <ac:spMk id="21" creationId="{F3CE5DAB-0EFF-422F-AA54-B0CEBDBB54B6}"/>
          </ac:spMkLst>
        </pc:spChg>
        <pc:spChg chg="mod">
          <ac:chgData name="Philippe Karan" userId="c2e8f618-9ffe-4e23-aa52-34539506ef1c" providerId="ADAL" clId="{976F7E1E-0B0F-4398-B630-619A654F61EA}" dt="2024-11-19T19:33:22.590" v="214" actId="2711"/>
          <ac:spMkLst>
            <pc:docMk/>
            <pc:sldMk cId="1759817523" sldId="281"/>
            <ac:spMk id="22" creationId="{67DE3C28-536E-4661-B8F7-00C7F72A3755}"/>
          </ac:spMkLst>
        </pc:spChg>
        <pc:spChg chg="mod">
          <ac:chgData name="Philippe Karan" userId="c2e8f618-9ffe-4e23-aa52-34539506ef1c" providerId="ADAL" clId="{976F7E1E-0B0F-4398-B630-619A654F61EA}" dt="2024-11-19T19:33:22.590" v="214" actId="2711"/>
          <ac:spMkLst>
            <pc:docMk/>
            <pc:sldMk cId="1759817523" sldId="281"/>
            <ac:spMk id="27" creationId="{267BA873-A2C2-4F2A-8FD9-0101B3E32D6E}"/>
          </ac:spMkLst>
        </pc:spChg>
        <pc:spChg chg="mod">
          <ac:chgData name="Philippe Karan" userId="c2e8f618-9ffe-4e23-aa52-34539506ef1c" providerId="ADAL" clId="{976F7E1E-0B0F-4398-B630-619A654F61EA}" dt="2024-11-19T19:33:22.590" v="214" actId="2711"/>
          <ac:spMkLst>
            <pc:docMk/>
            <pc:sldMk cId="1759817523" sldId="281"/>
            <ac:spMk id="45" creationId="{3453A8D5-5E64-4168-8DF9-39B19088520C}"/>
          </ac:spMkLst>
        </pc:spChg>
        <pc:spChg chg="mod">
          <ac:chgData name="Philippe Karan" userId="c2e8f618-9ffe-4e23-aa52-34539506ef1c" providerId="ADAL" clId="{976F7E1E-0B0F-4398-B630-619A654F61EA}" dt="2024-11-19T19:33:22.590" v="214" actId="2711"/>
          <ac:spMkLst>
            <pc:docMk/>
            <pc:sldMk cId="1759817523" sldId="281"/>
            <ac:spMk id="46" creationId="{ED70B02D-4CD4-4BAC-BCAA-FE8BEFFCCDDB}"/>
          </ac:spMkLst>
        </pc:spChg>
        <pc:spChg chg="mod">
          <ac:chgData name="Philippe Karan" userId="c2e8f618-9ffe-4e23-aa52-34539506ef1c" providerId="ADAL" clId="{976F7E1E-0B0F-4398-B630-619A654F61EA}" dt="2024-11-19T19:33:22.590" v="214" actId="2711"/>
          <ac:spMkLst>
            <pc:docMk/>
            <pc:sldMk cId="1759817523" sldId="281"/>
            <ac:spMk id="47" creationId="{045F21BA-5D52-4B5B-A168-D38645F0C1B1}"/>
          </ac:spMkLst>
        </pc:spChg>
        <pc:spChg chg="mod">
          <ac:chgData name="Philippe Karan" userId="c2e8f618-9ffe-4e23-aa52-34539506ef1c" providerId="ADAL" clId="{976F7E1E-0B0F-4398-B630-619A654F61EA}" dt="2024-11-19T19:33:22.590" v="214" actId="2711"/>
          <ac:spMkLst>
            <pc:docMk/>
            <pc:sldMk cId="1759817523" sldId="281"/>
            <ac:spMk id="51" creationId="{A599321B-7A3D-4630-8CC5-0C52213EE800}"/>
          </ac:spMkLst>
        </pc:spChg>
        <pc:spChg chg="mod">
          <ac:chgData name="Philippe Karan" userId="c2e8f618-9ffe-4e23-aa52-34539506ef1c" providerId="ADAL" clId="{976F7E1E-0B0F-4398-B630-619A654F61EA}" dt="2024-11-19T19:33:22.590" v="214" actId="2711"/>
          <ac:spMkLst>
            <pc:docMk/>
            <pc:sldMk cId="1759817523" sldId="281"/>
            <ac:spMk id="52" creationId="{4F381316-F1BE-4164-8AC3-2250AE29666A}"/>
          </ac:spMkLst>
        </pc:spChg>
        <pc:spChg chg="mod">
          <ac:chgData name="Philippe Karan" userId="c2e8f618-9ffe-4e23-aa52-34539506ef1c" providerId="ADAL" clId="{976F7E1E-0B0F-4398-B630-619A654F61EA}" dt="2024-11-19T19:33:22.590" v="214" actId="2711"/>
          <ac:spMkLst>
            <pc:docMk/>
            <pc:sldMk cId="1759817523" sldId="281"/>
            <ac:spMk id="59" creationId="{9B8878CD-DBEB-4B38-BD95-4D3F9AECE315}"/>
          </ac:spMkLst>
        </pc:spChg>
        <pc:spChg chg="mod">
          <ac:chgData name="Philippe Karan" userId="c2e8f618-9ffe-4e23-aa52-34539506ef1c" providerId="ADAL" clId="{976F7E1E-0B0F-4398-B630-619A654F61EA}" dt="2024-11-19T19:33:22.590" v="214" actId="2711"/>
          <ac:spMkLst>
            <pc:docMk/>
            <pc:sldMk cId="1759817523" sldId="281"/>
            <ac:spMk id="61" creationId="{FF65656C-D718-49E5-8F3B-BCC37F265C93}"/>
          </ac:spMkLst>
        </pc:spChg>
        <pc:spChg chg="mod">
          <ac:chgData name="Philippe Karan" userId="c2e8f618-9ffe-4e23-aa52-34539506ef1c" providerId="ADAL" clId="{976F7E1E-0B0F-4398-B630-619A654F61EA}" dt="2024-11-19T19:33:22.590" v="214" actId="2711"/>
          <ac:spMkLst>
            <pc:docMk/>
            <pc:sldMk cId="1759817523" sldId="281"/>
            <ac:spMk id="62" creationId="{A584F0EE-3A89-41BE-A7BF-802F4A87C6AE}"/>
          </ac:spMkLst>
        </pc:spChg>
        <pc:spChg chg="mod">
          <ac:chgData name="Philippe Karan" userId="c2e8f618-9ffe-4e23-aa52-34539506ef1c" providerId="ADAL" clId="{976F7E1E-0B0F-4398-B630-619A654F61EA}" dt="2024-11-19T19:33:22.590" v="214" actId="2711"/>
          <ac:spMkLst>
            <pc:docMk/>
            <pc:sldMk cId="1759817523" sldId="281"/>
            <ac:spMk id="74" creationId="{52D137E2-AE90-470E-BD22-78122B0C953F}"/>
          </ac:spMkLst>
        </pc:spChg>
        <pc:spChg chg="mod">
          <ac:chgData name="Philippe Karan" userId="c2e8f618-9ffe-4e23-aa52-34539506ef1c" providerId="ADAL" clId="{976F7E1E-0B0F-4398-B630-619A654F61EA}" dt="2024-11-19T19:33:22.590" v="214" actId="2711"/>
          <ac:spMkLst>
            <pc:docMk/>
            <pc:sldMk cId="1759817523" sldId="281"/>
            <ac:spMk id="75" creationId="{989238E6-5807-4882-BD21-414E465BC9AA}"/>
          </ac:spMkLst>
        </pc:spChg>
        <pc:spChg chg="mod">
          <ac:chgData name="Philippe Karan" userId="c2e8f618-9ffe-4e23-aa52-34539506ef1c" providerId="ADAL" clId="{976F7E1E-0B0F-4398-B630-619A654F61EA}" dt="2024-11-19T19:33:22.590" v="214" actId="2711"/>
          <ac:spMkLst>
            <pc:docMk/>
            <pc:sldMk cId="1759817523" sldId="281"/>
            <ac:spMk id="76" creationId="{01467A5E-7131-43C3-83F4-D44A1AC4406F}"/>
          </ac:spMkLst>
        </pc:spChg>
        <pc:spChg chg="mod">
          <ac:chgData name="Philippe Karan" userId="c2e8f618-9ffe-4e23-aa52-34539506ef1c" providerId="ADAL" clId="{976F7E1E-0B0F-4398-B630-619A654F61EA}" dt="2024-11-19T19:33:22.590" v="214" actId="2711"/>
          <ac:spMkLst>
            <pc:docMk/>
            <pc:sldMk cId="1759817523" sldId="281"/>
            <ac:spMk id="79" creationId="{42AE4BD1-A33F-47A6-9E1C-E8C0C27D0DD3}"/>
          </ac:spMkLst>
        </pc:spChg>
        <pc:grpChg chg="mod">
          <ac:chgData name="Philippe Karan" userId="c2e8f618-9ffe-4e23-aa52-34539506ef1c" providerId="ADAL" clId="{976F7E1E-0B0F-4398-B630-619A654F61EA}" dt="2024-11-19T19:33:22.590" v="214" actId="2711"/>
          <ac:grpSpMkLst>
            <pc:docMk/>
            <pc:sldMk cId="1759817523" sldId="281"/>
            <ac:grpSpMk id="3" creationId="{B4819AE0-20D0-4A11-A4F2-403E63BCE227}"/>
          </ac:grpSpMkLst>
        </pc:grpChg>
        <pc:grpChg chg="mod">
          <ac:chgData name="Philippe Karan" userId="c2e8f618-9ffe-4e23-aa52-34539506ef1c" providerId="ADAL" clId="{976F7E1E-0B0F-4398-B630-619A654F61EA}" dt="2024-11-19T19:33:22.590" v="214" actId="2711"/>
          <ac:grpSpMkLst>
            <pc:docMk/>
            <pc:sldMk cId="1759817523" sldId="281"/>
            <ac:grpSpMk id="14" creationId="{7455C6A6-D100-4090-A66F-B2A3889217F1}"/>
          </ac:grpSpMkLst>
        </pc:grpChg>
        <pc:grpChg chg="mod">
          <ac:chgData name="Philippe Karan" userId="c2e8f618-9ffe-4e23-aa52-34539506ef1c" providerId="ADAL" clId="{976F7E1E-0B0F-4398-B630-619A654F61EA}" dt="2024-11-19T19:33:22.590" v="214" actId="2711"/>
          <ac:grpSpMkLst>
            <pc:docMk/>
            <pc:sldMk cId="1759817523" sldId="281"/>
            <ac:grpSpMk id="18" creationId="{9A99BF0A-FB43-42A5-9770-55478CE33543}"/>
          </ac:grpSpMkLst>
        </pc:grpChg>
        <pc:grpChg chg="mod">
          <ac:chgData name="Philippe Karan" userId="c2e8f618-9ffe-4e23-aa52-34539506ef1c" providerId="ADAL" clId="{976F7E1E-0B0F-4398-B630-619A654F61EA}" dt="2024-11-19T19:33:22.590" v="214" actId="2711"/>
          <ac:grpSpMkLst>
            <pc:docMk/>
            <pc:sldMk cId="1759817523" sldId="281"/>
            <ac:grpSpMk id="19" creationId="{90082EA2-EDAD-4B56-B9C6-E5E51899A57D}"/>
          </ac:grpSpMkLst>
        </pc:grpChg>
        <pc:grpChg chg="mod">
          <ac:chgData name="Philippe Karan" userId="c2e8f618-9ffe-4e23-aa52-34539506ef1c" providerId="ADAL" clId="{976F7E1E-0B0F-4398-B630-619A654F61EA}" dt="2024-11-19T19:33:22.590" v="214" actId="2711"/>
          <ac:grpSpMkLst>
            <pc:docMk/>
            <pc:sldMk cId="1759817523" sldId="281"/>
            <ac:grpSpMk id="28" creationId="{0B7B6D8C-A8BB-4DBE-99B2-F1D7E37660AC}"/>
          </ac:grpSpMkLst>
        </pc:grpChg>
        <pc:grpChg chg="mod">
          <ac:chgData name="Philippe Karan" userId="c2e8f618-9ffe-4e23-aa52-34539506ef1c" providerId="ADAL" clId="{976F7E1E-0B0F-4398-B630-619A654F61EA}" dt="2024-11-19T19:33:22.590" v="214" actId="2711"/>
          <ac:grpSpMkLst>
            <pc:docMk/>
            <pc:sldMk cId="1759817523" sldId="281"/>
            <ac:grpSpMk id="34" creationId="{1541976F-F79A-4C4F-AA21-9EA27B6D3096}"/>
          </ac:grpSpMkLst>
        </pc:grpChg>
        <pc:grpChg chg="mod">
          <ac:chgData name="Philippe Karan" userId="c2e8f618-9ffe-4e23-aa52-34539506ef1c" providerId="ADAL" clId="{976F7E1E-0B0F-4398-B630-619A654F61EA}" dt="2024-11-19T19:33:22.590" v="214" actId="2711"/>
          <ac:grpSpMkLst>
            <pc:docMk/>
            <pc:sldMk cId="1759817523" sldId="281"/>
            <ac:grpSpMk id="70" creationId="{618D03E8-E3EE-42FC-B480-909DD1B4C91D}"/>
          </ac:grpSpMkLst>
        </pc:grpChg>
        <pc:picChg chg="mod">
          <ac:chgData name="Philippe Karan" userId="c2e8f618-9ffe-4e23-aa52-34539506ef1c" providerId="ADAL" clId="{976F7E1E-0B0F-4398-B630-619A654F61EA}" dt="2024-11-19T19:33:22.590" v="214" actId="2711"/>
          <ac:picMkLst>
            <pc:docMk/>
            <pc:sldMk cId="1759817523" sldId="281"/>
            <ac:picMk id="78" creationId="{DE4278AC-A52A-4561-B304-2D13602DF82B}"/>
          </ac:picMkLst>
        </pc:picChg>
        <pc:cxnChg chg="mod">
          <ac:chgData name="Philippe Karan" userId="c2e8f618-9ffe-4e23-aa52-34539506ef1c" providerId="ADAL" clId="{976F7E1E-0B0F-4398-B630-619A654F61EA}" dt="2024-11-19T19:33:22.590" v="214" actId="2711"/>
          <ac:cxnSpMkLst>
            <pc:docMk/>
            <pc:sldMk cId="1759817523" sldId="281"/>
            <ac:cxnSpMk id="7" creationId="{D434063F-3EF0-40F2-A165-7F8EE779AAA5}"/>
          </ac:cxnSpMkLst>
        </pc:cxnChg>
        <pc:cxnChg chg="mod">
          <ac:chgData name="Philippe Karan" userId="c2e8f618-9ffe-4e23-aa52-34539506ef1c" providerId="ADAL" clId="{976F7E1E-0B0F-4398-B630-619A654F61EA}" dt="2024-11-19T19:33:22.590" v="214" actId="2711"/>
          <ac:cxnSpMkLst>
            <pc:docMk/>
            <pc:sldMk cId="1759817523" sldId="281"/>
            <ac:cxnSpMk id="8" creationId="{7741749A-A654-437D-8D88-0B5E350A5F3E}"/>
          </ac:cxnSpMkLst>
        </pc:cxnChg>
        <pc:cxnChg chg="mod">
          <ac:chgData name="Philippe Karan" userId="c2e8f618-9ffe-4e23-aa52-34539506ef1c" providerId="ADAL" clId="{976F7E1E-0B0F-4398-B630-619A654F61EA}" dt="2024-11-19T19:33:22.590" v="214" actId="2711"/>
          <ac:cxnSpMkLst>
            <pc:docMk/>
            <pc:sldMk cId="1759817523" sldId="281"/>
            <ac:cxnSpMk id="23" creationId="{3FBDAE68-2812-4B3F-8C67-AEADF25FF841}"/>
          </ac:cxnSpMkLst>
        </pc:cxnChg>
        <pc:cxnChg chg="mod">
          <ac:chgData name="Philippe Karan" userId="c2e8f618-9ffe-4e23-aa52-34539506ef1c" providerId="ADAL" clId="{976F7E1E-0B0F-4398-B630-619A654F61EA}" dt="2024-11-19T19:33:22.590" v="214" actId="2711"/>
          <ac:cxnSpMkLst>
            <pc:docMk/>
            <pc:sldMk cId="1759817523" sldId="281"/>
            <ac:cxnSpMk id="24" creationId="{22F280F4-45EA-43C2-BD9A-05D39F9CBE75}"/>
          </ac:cxnSpMkLst>
        </pc:cxnChg>
        <pc:cxnChg chg="mod">
          <ac:chgData name="Philippe Karan" userId="c2e8f618-9ffe-4e23-aa52-34539506ef1c" providerId="ADAL" clId="{976F7E1E-0B0F-4398-B630-619A654F61EA}" dt="2024-11-19T19:33:22.590" v="214" actId="2711"/>
          <ac:cxnSpMkLst>
            <pc:docMk/>
            <pc:sldMk cId="1759817523" sldId="281"/>
            <ac:cxnSpMk id="25" creationId="{5D2EAC08-1DD8-4DBB-84E9-F8E956E805B5}"/>
          </ac:cxnSpMkLst>
        </pc:cxnChg>
        <pc:cxnChg chg="mod">
          <ac:chgData name="Philippe Karan" userId="c2e8f618-9ffe-4e23-aa52-34539506ef1c" providerId="ADAL" clId="{976F7E1E-0B0F-4398-B630-619A654F61EA}" dt="2024-11-19T19:33:22.590" v="214" actId="2711"/>
          <ac:cxnSpMkLst>
            <pc:docMk/>
            <pc:sldMk cId="1759817523" sldId="281"/>
            <ac:cxnSpMk id="26" creationId="{91D3F6DC-2B34-4DCE-BD6C-F2B8862BD2C1}"/>
          </ac:cxnSpMkLst>
        </pc:cxnChg>
        <pc:cxnChg chg="mod">
          <ac:chgData name="Philippe Karan" userId="c2e8f618-9ffe-4e23-aa52-34539506ef1c" providerId="ADAL" clId="{976F7E1E-0B0F-4398-B630-619A654F61EA}" dt="2024-11-19T19:33:22.590" v="214" actId="2711"/>
          <ac:cxnSpMkLst>
            <pc:docMk/>
            <pc:sldMk cId="1759817523" sldId="281"/>
            <ac:cxnSpMk id="33" creationId="{ECC8F8B7-762A-4EEF-A64D-FA04AE4DCED9}"/>
          </ac:cxnSpMkLst>
        </pc:cxnChg>
        <pc:cxnChg chg="mod">
          <ac:chgData name="Philippe Karan" userId="c2e8f618-9ffe-4e23-aa52-34539506ef1c" providerId="ADAL" clId="{976F7E1E-0B0F-4398-B630-619A654F61EA}" dt="2024-11-19T19:33:22.590" v="214" actId="2711"/>
          <ac:cxnSpMkLst>
            <pc:docMk/>
            <pc:sldMk cId="1759817523" sldId="281"/>
            <ac:cxnSpMk id="53" creationId="{335E0D74-3285-40C6-A255-5129FF8EEEDF}"/>
          </ac:cxnSpMkLst>
        </pc:cxnChg>
        <pc:cxnChg chg="mod">
          <ac:chgData name="Philippe Karan" userId="c2e8f618-9ffe-4e23-aa52-34539506ef1c" providerId="ADAL" clId="{976F7E1E-0B0F-4398-B630-619A654F61EA}" dt="2024-11-19T19:33:22.590" v="214" actId="2711"/>
          <ac:cxnSpMkLst>
            <pc:docMk/>
            <pc:sldMk cId="1759817523" sldId="281"/>
            <ac:cxnSpMk id="54" creationId="{B708593F-42CD-4A7F-9E7D-6950B742116E}"/>
          </ac:cxnSpMkLst>
        </pc:cxnChg>
      </pc:sldChg>
      <pc:sldChg chg="modSp mod">
        <pc:chgData name="Philippe Karan" userId="c2e8f618-9ffe-4e23-aa52-34539506ef1c" providerId="ADAL" clId="{976F7E1E-0B0F-4398-B630-619A654F61EA}" dt="2024-11-19T20:08:04.330" v="419" actId="113"/>
        <pc:sldMkLst>
          <pc:docMk/>
          <pc:sldMk cId="524757418" sldId="282"/>
        </pc:sldMkLst>
        <pc:spChg chg="mod">
          <ac:chgData name="Philippe Karan" userId="c2e8f618-9ffe-4e23-aa52-34539506ef1c" providerId="ADAL" clId="{976F7E1E-0B0F-4398-B630-619A654F61EA}" dt="2024-11-19T19:25:51.990" v="128" actId="2711"/>
          <ac:spMkLst>
            <pc:docMk/>
            <pc:sldMk cId="524757418" sldId="282"/>
            <ac:spMk id="2" creationId="{27E4192C-F1B7-446C-936E-0C8855CBC08A}"/>
          </ac:spMkLst>
        </pc:spChg>
        <pc:spChg chg="mod">
          <ac:chgData name="Philippe Karan" userId="c2e8f618-9ffe-4e23-aa52-34539506ef1c" providerId="ADAL" clId="{976F7E1E-0B0F-4398-B630-619A654F61EA}" dt="2024-11-19T19:25:51.990" v="128" actId="2711"/>
          <ac:spMkLst>
            <pc:docMk/>
            <pc:sldMk cId="524757418" sldId="282"/>
            <ac:spMk id="3" creationId="{142E7A4A-283D-E65F-20CC-304B116DE1A5}"/>
          </ac:spMkLst>
        </pc:spChg>
        <pc:spChg chg="mod">
          <ac:chgData name="Philippe Karan" userId="c2e8f618-9ffe-4e23-aa52-34539506ef1c" providerId="ADAL" clId="{976F7E1E-0B0F-4398-B630-619A654F61EA}" dt="2024-11-19T19:25:51.990" v="128" actId="2711"/>
          <ac:spMkLst>
            <pc:docMk/>
            <pc:sldMk cId="524757418" sldId="282"/>
            <ac:spMk id="4" creationId="{E7331D26-3FA7-497C-BD2D-5215B4E704C8}"/>
          </ac:spMkLst>
        </pc:spChg>
        <pc:spChg chg="mod">
          <ac:chgData name="Philippe Karan" userId="c2e8f618-9ffe-4e23-aa52-34539506ef1c" providerId="ADAL" clId="{976F7E1E-0B0F-4398-B630-619A654F61EA}" dt="2024-11-19T19:25:51.990" v="128" actId="2711"/>
          <ac:spMkLst>
            <pc:docMk/>
            <pc:sldMk cId="524757418" sldId="282"/>
            <ac:spMk id="30" creationId="{8A6CDFB2-A1D8-13AA-AB45-C13111C428C6}"/>
          </ac:spMkLst>
        </pc:spChg>
        <pc:spChg chg="mod">
          <ac:chgData name="Philippe Karan" userId="c2e8f618-9ffe-4e23-aa52-34539506ef1c" providerId="ADAL" clId="{976F7E1E-0B0F-4398-B630-619A654F61EA}" dt="2024-11-19T19:25:51.990" v="128" actId="2711"/>
          <ac:spMkLst>
            <pc:docMk/>
            <pc:sldMk cId="524757418" sldId="282"/>
            <ac:spMk id="32" creationId="{23624142-B4D0-2A2F-B861-6B3A2CF3923F}"/>
          </ac:spMkLst>
        </pc:spChg>
        <pc:spChg chg="mod">
          <ac:chgData name="Philippe Karan" userId="c2e8f618-9ffe-4e23-aa52-34539506ef1c" providerId="ADAL" clId="{976F7E1E-0B0F-4398-B630-619A654F61EA}" dt="2024-11-19T19:25:51.990" v="128" actId="2711"/>
          <ac:spMkLst>
            <pc:docMk/>
            <pc:sldMk cId="524757418" sldId="282"/>
            <ac:spMk id="33" creationId="{B157FADC-AD0D-8C99-3212-92839BB831BB}"/>
          </ac:spMkLst>
        </pc:spChg>
        <pc:spChg chg="mod">
          <ac:chgData name="Philippe Karan" userId="c2e8f618-9ffe-4e23-aa52-34539506ef1c" providerId="ADAL" clId="{976F7E1E-0B0F-4398-B630-619A654F61EA}" dt="2024-11-19T19:25:51.990" v="128" actId="2711"/>
          <ac:spMkLst>
            <pc:docMk/>
            <pc:sldMk cId="524757418" sldId="282"/>
            <ac:spMk id="34" creationId="{6AD8F075-0D76-1732-0DE3-691A0E8E8F29}"/>
          </ac:spMkLst>
        </pc:spChg>
        <pc:spChg chg="mod">
          <ac:chgData name="Philippe Karan" userId="c2e8f618-9ffe-4e23-aa52-34539506ef1c" providerId="ADAL" clId="{976F7E1E-0B0F-4398-B630-619A654F61EA}" dt="2024-11-19T19:25:51.990" v="128" actId="2711"/>
          <ac:spMkLst>
            <pc:docMk/>
            <pc:sldMk cId="524757418" sldId="282"/>
            <ac:spMk id="35" creationId="{5EDC057C-52ED-D038-ADFC-7BE8215A22EC}"/>
          </ac:spMkLst>
        </pc:spChg>
        <pc:spChg chg="mod">
          <ac:chgData name="Philippe Karan" userId="c2e8f618-9ffe-4e23-aa52-34539506ef1c" providerId="ADAL" clId="{976F7E1E-0B0F-4398-B630-619A654F61EA}" dt="2024-11-19T19:25:51.990" v="128" actId="2711"/>
          <ac:spMkLst>
            <pc:docMk/>
            <pc:sldMk cId="524757418" sldId="282"/>
            <ac:spMk id="36" creationId="{D0E1A2DC-3663-CEE8-C01B-7D34053F881E}"/>
          </ac:spMkLst>
        </pc:spChg>
        <pc:spChg chg="mod">
          <ac:chgData name="Philippe Karan" userId="c2e8f618-9ffe-4e23-aa52-34539506ef1c" providerId="ADAL" clId="{976F7E1E-0B0F-4398-B630-619A654F61EA}" dt="2024-11-19T19:25:51.990" v="128" actId="2711"/>
          <ac:spMkLst>
            <pc:docMk/>
            <pc:sldMk cId="524757418" sldId="282"/>
            <ac:spMk id="37" creationId="{218097F0-5535-CA47-8F42-8DD6F619D68E}"/>
          </ac:spMkLst>
        </pc:spChg>
        <pc:spChg chg="mod">
          <ac:chgData name="Philippe Karan" userId="c2e8f618-9ffe-4e23-aa52-34539506ef1c" providerId="ADAL" clId="{976F7E1E-0B0F-4398-B630-619A654F61EA}" dt="2024-11-19T19:25:51.990" v="128" actId="2711"/>
          <ac:spMkLst>
            <pc:docMk/>
            <pc:sldMk cId="524757418" sldId="282"/>
            <ac:spMk id="40" creationId="{82DE86FF-844C-D8C6-5A32-B6C1DC9C4647}"/>
          </ac:spMkLst>
        </pc:spChg>
        <pc:spChg chg="mod">
          <ac:chgData name="Philippe Karan" userId="c2e8f618-9ffe-4e23-aa52-34539506ef1c" providerId="ADAL" clId="{976F7E1E-0B0F-4398-B630-619A654F61EA}" dt="2024-11-19T19:25:51.990" v="128" actId="2711"/>
          <ac:spMkLst>
            <pc:docMk/>
            <pc:sldMk cId="524757418" sldId="282"/>
            <ac:spMk id="42" creationId="{3F761118-6A1F-7D42-D962-C84FCD68D36A}"/>
          </ac:spMkLst>
        </pc:spChg>
        <pc:spChg chg="mod">
          <ac:chgData name="Philippe Karan" userId="c2e8f618-9ffe-4e23-aa52-34539506ef1c" providerId="ADAL" clId="{976F7E1E-0B0F-4398-B630-619A654F61EA}" dt="2024-11-19T19:25:51.990" v="128" actId="2711"/>
          <ac:spMkLst>
            <pc:docMk/>
            <pc:sldMk cId="524757418" sldId="282"/>
            <ac:spMk id="43" creationId="{D587F12F-9575-0AE2-8F74-755B84B9B463}"/>
          </ac:spMkLst>
        </pc:spChg>
        <pc:spChg chg="mod">
          <ac:chgData name="Philippe Karan" userId="c2e8f618-9ffe-4e23-aa52-34539506ef1c" providerId="ADAL" clId="{976F7E1E-0B0F-4398-B630-619A654F61EA}" dt="2024-11-19T19:25:51.990" v="128" actId="2711"/>
          <ac:spMkLst>
            <pc:docMk/>
            <pc:sldMk cId="524757418" sldId="282"/>
            <ac:spMk id="44" creationId="{FEEBF78B-BC6E-AC5B-E352-0C5F4ECAFE49}"/>
          </ac:spMkLst>
        </pc:spChg>
        <pc:spChg chg="mod">
          <ac:chgData name="Philippe Karan" userId="c2e8f618-9ffe-4e23-aa52-34539506ef1c" providerId="ADAL" clId="{976F7E1E-0B0F-4398-B630-619A654F61EA}" dt="2024-11-19T19:25:51.990" v="128" actId="2711"/>
          <ac:spMkLst>
            <pc:docMk/>
            <pc:sldMk cId="524757418" sldId="282"/>
            <ac:spMk id="45" creationId="{59FEC317-B4C6-FC5D-FA4E-E397FE5025EB}"/>
          </ac:spMkLst>
        </pc:spChg>
        <pc:spChg chg="mod">
          <ac:chgData name="Philippe Karan" userId="c2e8f618-9ffe-4e23-aa52-34539506ef1c" providerId="ADAL" clId="{976F7E1E-0B0F-4398-B630-619A654F61EA}" dt="2024-11-19T19:25:51.990" v="128" actId="2711"/>
          <ac:spMkLst>
            <pc:docMk/>
            <pc:sldMk cId="524757418" sldId="282"/>
            <ac:spMk id="46" creationId="{7E1F7B8E-17A3-B29A-4ED3-4246315A68F3}"/>
          </ac:spMkLst>
        </pc:spChg>
        <pc:spChg chg="mod">
          <ac:chgData name="Philippe Karan" userId="c2e8f618-9ffe-4e23-aa52-34539506ef1c" providerId="ADAL" clId="{976F7E1E-0B0F-4398-B630-619A654F61EA}" dt="2024-11-19T19:25:51.990" v="128" actId="2711"/>
          <ac:spMkLst>
            <pc:docMk/>
            <pc:sldMk cId="524757418" sldId="282"/>
            <ac:spMk id="47" creationId="{8D3D501A-1F08-1BA4-6244-6FF8CC3F57DC}"/>
          </ac:spMkLst>
        </pc:spChg>
        <pc:spChg chg="mod">
          <ac:chgData name="Philippe Karan" userId="c2e8f618-9ffe-4e23-aa52-34539506ef1c" providerId="ADAL" clId="{976F7E1E-0B0F-4398-B630-619A654F61EA}" dt="2024-11-19T19:26:17.651" v="139" actId="1038"/>
          <ac:spMkLst>
            <pc:docMk/>
            <pc:sldMk cId="524757418" sldId="282"/>
            <ac:spMk id="48" creationId="{2F174B51-B2C7-20B8-A544-A59F4E91B1E5}"/>
          </ac:spMkLst>
        </pc:spChg>
        <pc:spChg chg="mod">
          <ac:chgData name="Philippe Karan" userId="c2e8f618-9ffe-4e23-aa52-34539506ef1c" providerId="ADAL" clId="{976F7E1E-0B0F-4398-B630-619A654F61EA}" dt="2024-11-19T19:25:51.990" v="128" actId="2711"/>
          <ac:spMkLst>
            <pc:docMk/>
            <pc:sldMk cId="524757418" sldId="282"/>
            <ac:spMk id="49" creationId="{F0AE4383-0C15-F0CB-D4E1-9A8CABFB2BAA}"/>
          </ac:spMkLst>
        </pc:spChg>
        <pc:spChg chg="mod">
          <ac:chgData name="Philippe Karan" userId="c2e8f618-9ffe-4e23-aa52-34539506ef1c" providerId="ADAL" clId="{976F7E1E-0B0F-4398-B630-619A654F61EA}" dt="2024-11-19T19:25:51.990" v="128" actId="2711"/>
          <ac:spMkLst>
            <pc:docMk/>
            <pc:sldMk cId="524757418" sldId="282"/>
            <ac:spMk id="50" creationId="{F82675C1-7D6E-528B-7115-2B9F20E53BA9}"/>
          </ac:spMkLst>
        </pc:spChg>
        <pc:spChg chg="mod">
          <ac:chgData name="Philippe Karan" userId="c2e8f618-9ffe-4e23-aa52-34539506ef1c" providerId="ADAL" clId="{976F7E1E-0B0F-4398-B630-619A654F61EA}" dt="2024-11-19T20:08:04.330" v="419" actId="113"/>
          <ac:spMkLst>
            <pc:docMk/>
            <pc:sldMk cId="524757418" sldId="282"/>
            <ac:spMk id="58" creationId="{90FAD512-FA61-79FC-458C-2B6654EB5296}"/>
          </ac:spMkLst>
        </pc:spChg>
        <pc:spChg chg="mod">
          <ac:chgData name="Philippe Karan" userId="c2e8f618-9ffe-4e23-aa52-34539506ef1c" providerId="ADAL" clId="{976F7E1E-0B0F-4398-B630-619A654F61EA}" dt="2024-11-19T20:08:04.330" v="419" actId="113"/>
          <ac:spMkLst>
            <pc:docMk/>
            <pc:sldMk cId="524757418" sldId="282"/>
            <ac:spMk id="59" creationId="{A5662FBE-1AA4-5382-E291-07FCF08764FA}"/>
          </ac:spMkLst>
        </pc:spChg>
        <pc:spChg chg="mod">
          <ac:chgData name="Philippe Karan" userId="c2e8f618-9ffe-4e23-aa52-34539506ef1c" providerId="ADAL" clId="{976F7E1E-0B0F-4398-B630-619A654F61EA}" dt="2024-11-19T20:08:04.330" v="419" actId="113"/>
          <ac:spMkLst>
            <pc:docMk/>
            <pc:sldMk cId="524757418" sldId="282"/>
            <ac:spMk id="60" creationId="{CB2FD94F-7029-E5F0-DA25-58A8678006BC}"/>
          </ac:spMkLst>
        </pc:spChg>
        <pc:spChg chg="mod">
          <ac:chgData name="Philippe Karan" userId="c2e8f618-9ffe-4e23-aa52-34539506ef1c" providerId="ADAL" clId="{976F7E1E-0B0F-4398-B630-619A654F61EA}" dt="2024-11-19T19:25:51.990" v="128" actId="2711"/>
          <ac:spMkLst>
            <pc:docMk/>
            <pc:sldMk cId="524757418" sldId="282"/>
            <ac:spMk id="65" creationId="{13E16197-E98D-696B-336E-B225E17DCF1F}"/>
          </ac:spMkLst>
        </pc:spChg>
        <pc:spChg chg="mod">
          <ac:chgData name="Philippe Karan" userId="c2e8f618-9ffe-4e23-aa52-34539506ef1c" providerId="ADAL" clId="{976F7E1E-0B0F-4398-B630-619A654F61EA}" dt="2024-11-19T19:25:51.990" v="128" actId="2711"/>
          <ac:spMkLst>
            <pc:docMk/>
            <pc:sldMk cId="524757418" sldId="282"/>
            <ac:spMk id="70" creationId="{2869BE4E-9478-9EBB-8E32-CA78A85C81B4}"/>
          </ac:spMkLst>
        </pc:spChg>
        <pc:spChg chg="mod">
          <ac:chgData name="Philippe Karan" userId="c2e8f618-9ffe-4e23-aa52-34539506ef1c" providerId="ADAL" clId="{976F7E1E-0B0F-4398-B630-619A654F61EA}" dt="2024-11-19T19:25:51.990" v="128" actId="2711"/>
          <ac:spMkLst>
            <pc:docMk/>
            <pc:sldMk cId="524757418" sldId="282"/>
            <ac:spMk id="81" creationId="{88F1EE5F-ED42-3E5F-9770-27A5E80EBDA8}"/>
          </ac:spMkLst>
        </pc:spChg>
        <pc:cxnChg chg="mod">
          <ac:chgData name="Philippe Karan" userId="c2e8f618-9ffe-4e23-aa52-34539506ef1c" providerId="ADAL" clId="{976F7E1E-0B0F-4398-B630-619A654F61EA}" dt="2024-11-19T19:25:51.990" v="128" actId="2711"/>
          <ac:cxnSpMkLst>
            <pc:docMk/>
            <pc:sldMk cId="524757418" sldId="282"/>
            <ac:cxnSpMk id="31" creationId="{65DC8BAB-A0FC-AC5D-F891-D9E375958B1D}"/>
          </ac:cxnSpMkLst>
        </pc:cxnChg>
        <pc:cxnChg chg="mod">
          <ac:chgData name="Philippe Karan" userId="c2e8f618-9ffe-4e23-aa52-34539506ef1c" providerId="ADAL" clId="{976F7E1E-0B0F-4398-B630-619A654F61EA}" dt="2024-11-19T19:25:51.990" v="128" actId="2711"/>
          <ac:cxnSpMkLst>
            <pc:docMk/>
            <pc:sldMk cId="524757418" sldId="282"/>
            <ac:cxnSpMk id="38" creationId="{008A8D8A-7712-5BD9-3D24-D2F74DBD80C9}"/>
          </ac:cxnSpMkLst>
        </pc:cxnChg>
        <pc:cxnChg chg="mod">
          <ac:chgData name="Philippe Karan" userId="c2e8f618-9ffe-4e23-aa52-34539506ef1c" providerId="ADAL" clId="{976F7E1E-0B0F-4398-B630-619A654F61EA}" dt="2024-11-19T19:25:51.990" v="128" actId="2711"/>
          <ac:cxnSpMkLst>
            <pc:docMk/>
            <pc:sldMk cId="524757418" sldId="282"/>
            <ac:cxnSpMk id="39" creationId="{4F119E9C-3B05-3EA4-C14F-702C1DA17E5D}"/>
          </ac:cxnSpMkLst>
        </pc:cxnChg>
        <pc:cxnChg chg="mod">
          <ac:chgData name="Philippe Karan" userId="c2e8f618-9ffe-4e23-aa52-34539506ef1c" providerId="ADAL" clId="{976F7E1E-0B0F-4398-B630-619A654F61EA}" dt="2024-11-19T19:25:51.990" v="128" actId="2711"/>
          <ac:cxnSpMkLst>
            <pc:docMk/>
            <pc:sldMk cId="524757418" sldId="282"/>
            <ac:cxnSpMk id="41" creationId="{FC70226B-80AC-B598-C1E3-BAD253B5F597}"/>
          </ac:cxnSpMkLst>
        </pc:cxnChg>
        <pc:cxnChg chg="mod">
          <ac:chgData name="Philippe Karan" userId="c2e8f618-9ffe-4e23-aa52-34539506ef1c" providerId="ADAL" clId="{976F7E1E-0B0F-4398-B630-619A654F61EA}" dt="2024-11-19T19:25:51.990" v="128" actId="2711"/>
          <ac:cxnSpMkLst>
            <pc:docMk/>
            <pc:sldMk cId="524757418" sldId="282"/>
            <ac:cxnSpMk id="61" creationId="{D3EC4ABD-1C27-3CFA-5DA7-7B2977ED2129}"/>
          </ac:cxnSpMkLst>
        </pc:cxnChg>
        <pc:cxnChg chg="mod">
          <ac:chgData name="Philippe Karan" userId="c2e8f618-9ffe-4e23-aa52-34539506ef1c" providerId="ADAL" clId="{976F7E1E-0B0F-4398-B630-619A654F61EA}" dt="2024-11-19T19:25:51.990" v="128" actId="2711"/>
          <ac:cxnSpMkLst>
            <pc:docMk/>
            <pc:sldMk cId="524757418" sldId="282"/>
            <ac:cxnSpMk id="62" creationId="{1309473A-E5C7-5838-E4DC-9F912B21893E}"/>
          </ac:cxnSpMkLst>
        </pc:cxnChg>
        <pc:cxnChg chg="mod">
          <ac:chgData name="Philippe Karan" userId="c2e8f618-9ffe-4e23-aa52-34539506ef1c" providerId="ADAL" clId="{976F7E1E-0B0F-4398-B630-619A654F61EA}" dt="2024-11-19T19:25:51.990" v="128" actId="2711"/>
          <ac:cxnSpMkLst>
            <pc:docMk/>
            <pc:sldMk cId="524757418" sldId="282"/>
            <ac:cxnSpMk id="63" creationId="{60A90124-FE83-E404-A333-C14F09E5B05C}"/>
          </ac:cxnSpMkLst>
        </pc:cxnChg>
        <pc:cxnChg chg="mod">
          <ac:chgData name="Philippe Karan" userId="c2e8f618-9ffe-4e23-aa52-34539506ef1c" providerId="ADAL" clId="{976F7E1E-0B0F-4398-B630-619A654F61EA}" dt="2024-11-19T19:25:51.990" v="128" actId="2711"/>
          <ac:cxnSpMkLst>
            <pc:docMk/>
            <pc:sldMk cId="524757418" sldId="282"/>
            <ac:cxnSpMk id="64" creationId="{787878AC-9D9A-BEC2-87F4-F97912C5E12D}"/>
          </ac:cxnSpMkLst>
        </pc:cxnChg>
        <pc:cxnChg chg="mod">
          <ac:chgData name="Philippe Karan" userId="c2e8f618-9ffe-4e23-aa52-34539506ef1c" providerId="ADAL" clId="{976F7E1E-0B0F-4398-B630-619A654F61EA}" dt="2024-11-19T19:25:51.990" v="128" actId="2711"/>
          <ac:cxnSpMkLst>
            <pc:docMk/>
            <pc:sldMk cId="524757418" sldId="282"/>
            <ac:cxnSpMk id="66" creationId="{7C72D9B6-003A-ED37-D39D-574EB36C595D}"/>
          </ac:cxnSpMkLst>
        </pc:cxnChg>
        <pc:cxnChg chg="mod">
          <ac:chgData name="Philippe Karan" userId="c2e8f618-9ffe-4e23-aa52-34539506ef1c" providerId="ADAL" clId="{976F7E1E-0B0F-4398-B630-619A654F61EA}" dt="2024-11-19T19:25:51.990" v="128" actId="2711"/>
          <ac:cxnSpMkLst>
            <pc:docMk/>
            <pc:sldMk cId="524757418" sldId="282"/>
            <ac:cxnSpMk id="67" creationId="{59EF0F90-3C40-1E5E-1D94-1FA97BD43F7E}"/>
          </ac:cxnSpMkLst>
        </pc:cxnChg>
        <pc:cxnChg chg="mod">
          <ac:chgData name="Philippe Karan" userId="c2e8f618-9ffe-4e23-aa52-34539506ef1c" providerId="ADAL" clId="{976F7E1E-0B0F-4398-B630-619A654F61EA}" dt="2024-11-19T19:25:51.990" v="128" actId="2711"/>
          <ac:cxnSpMkLst>
            <pc:docMk/>
            <pc:sldMk cId="524757418" sldId="282"/>
            <ac:cxnSpMk id="68" creationId="{C9C49DF6-98FC-9705-EB91-B9E0AB5301B0}"/>
          </ac:cxnSpMkLst>
        </pc:cxnChg>
        <pc:cxnChg chg="mod">
          <ac:chgData name="Philippe Karan" userId="c2e8f618-9ffe-4e23-aa52-34539506ef1c" providerId="ADAL" clId="{976F7E1E-0B0F-4398-B630-619A654F61EA}" dt="2024-11-19T19:25:51.990" v="128" actId="2711"/>
          <ac:cxnSpMkLst>
            <pc:docMk/>
            <pc:sldMk cId="524757418" sldId="282"/>
            <ac:cxnSpMk id="69" creationId="{03810F88-0D9F-0A91-1360-A04ECB540A12}"/>
          </ac:cxnSpMkLst>
        </pc:cxnChg>
        <pc:cxnChg chg="mod">
          <ac:chgData name="Philippe Karan" userId="c2e8f618-9ffe-4e23-aa52-34539506ef1c" providerId="ADAL" clId="{976F7E1E-0B0F-4398-B630-619A654F61EA}" dt="2024-11-19T19:25:51.990" v="128" actId="2711"/>
          <ac:cxnSpMkLst>
            <pc:docMk/>
            <pc:sldMk cId="524757418" sldId="282"/>
            <ac:cxnSpMk id="71" creationId="{642EC686-26D5-D812-1EE8-D4732E9BDDF1}"/>
          </ac:cxnSpMkLst>
        </pc:cxnChg>
      </pc:sldChg>
      <pc:sldChg chg="modSp mod">
        <pc:chgData name="Philippe Karan" userId="c2e8f618-9ffe-4e23-aa52-34539506ef1c" providerId="ADAL" clId="{976F7E1E-0B0F-4398-B630-619A654F61EA}" dt="2024-11-19T19:33:15.528" v="213" actId="2711"/>
        <pc:sldMkLst>
          <pc:docMk/>
          <pc:sldMk cId="473203973" sldId="283"/>
        </pc:sldMkLst>
        <pc:spChg chg="mod">
          <ac:chgData name="Philippe Karan" userId="c2e8f618-9ffe-4e23-aa52-34539506ef1c" providerId="ADAL" clId="{976F7E1E-0B0F-4398-B630-619A654F61EA}" dt="2024-11-19T19:33:15.528" v="213" actId="2711"/>
          <ac:spMkLst>
            <pc:docMk/>
            <pc:sldMk cId="473203973" sldId="283"/>
            <ac:spMk id="2" creationId="{27E4192C-F1B7-446C-936E-0C8855CBC08A}"/>
          </ac:spMkLst>
        </pc:spChg>
        <pc:spChg chg="mod">
          <ac:chgData name="Philippe Karan" userId="c2e8f618-9ffe-4e23-aa52-34539506ef1c" providerId="ADAL" clId="{976F7E1E-0B0F-4398-B630-619A654F61EA}" dt="2024-11-19T19:33:15.528" v="213" actId="2711"/>
          <ac:spMkLst>
            <pc:docMk/>
            <pc:sldMk cId="473203973" sldId="283"/>
            <ac:spMk id="4" creationId="{E7331D26-3FA7-497C-BD2D-5215B4E704C8}"/>
          </ac:spMkLst>
        </pc:spChg>
        <pc:spChg chg="mod">
          <ac:chgData name="Philippe Karan" userId="c2e8f618-9ffe-4e23-aa52-34539506ef1c" providerId="ADAL" clId="{976F7E1E-0B0F-4398-B630-619A654F61EA}" dt="2024-11-19T19:33:15.528" v="213" actId="2711"/>
          <ac:spMkLst>
            <pc:docMk/>
            <pc:sldMk cId="473203973" sldId="283"/>
            <ac:spMk id="5" creationId="{BE592694-364F-4396-9EE7-AB8041191647}"/>
          </ac:spMkLst>
        </pc:spChg>
        <pc:spChg chg="mod">
          <ac:chgData name="Philippe Karan" userId="c2e8f618-9ffe-4e23-aa52-34539506ef1c" providerId="ADAL" clId="{976F7E1E-0B0F-4398-B630-619A654F61EA}" dt="2024-11-19T19:33:15.528" v="213" actId="2711"/>
          <ac:spMkLst>
            <pc:docMk/>
            <pc:sldMk cId="473203973" sldId="283"/>
            <ac:spMk id="6" creationId="{86534439-8AAB-4144-9564-7E68FB151BD4}"/>
          </ac:spMkLst>
        </pc:spChg>
        <pc:spChg chg="mod">
          <ac:chgData name="Philippe Karan" userId="c2e8f618-9ffe-4e23-aa52-34539506ef1c" providerId="ADAL" clId="{976F7E1E-0B0F-4398-B630-619A654F61EA}" dt="2024-11-19T19:33:15.528" v="213" actId="2711"/>
          <ac:spMkLst>
            <pc:docMk/>
            <pc:sldMk cId="473203973" sldId="283"/>
            <ac:spMk id="10" creationId="{D4228BF6-CA46-452C-9AB4-63B14B965241}"/>
          </ac:spMkLst>
        </pc:spChg>
        <pc:spChg chg="mod">
          <ac:chgData name="Philippe Karan" userId="c2e8f618-9ffe-4e23-aa52-34539506ef1c" providerId="ADAL" clId="{976F7E1E-0B0F-4398-B630-619A654F61EA}" dt="2024-11-19T19:33:15.528" v="213" actId="2711"/>
          <ac:spMkLst>
            <pc:docMk/>
            <pc:sldMk cId="473203973" sldId="283"/>
            <ac:spMk id="11" creationId="{D8AD213A-6177-48B8-AFC2-E8B09C22684B}"/>
          </ac:spMkLst>
        </pc:spChg>
        <pc:spChg chg="mod">
          <ac:chgData name="Philippe Karan" userId="c2e8f618-9ffe-4e23-aa52-34539506ef1c" providerId="ADAL" clId="{976F7E1E-0B0F-4398-B630-619A654F61EA}" dt="2024-11-19T19:33:15.528" v="213" actId="2711"/>
          <ac:spMkLst>
            <pc:docMk/>
            <pc:sldMk cId="473203973" sldId="283"/>
            <ac:spMk id="12" creationId="{D1DB2674-734A-4E14-8A8D-FEA7C074DD8C}"/>
          </ac:spMkLst>
        </pc:spChg>
        <pc:spChg chg="mod">
          <ac:chgData name="Philippe Karan" userId="c2e8f618-9ffe-4e23-aa52-34539506ef1c" providerId="ADAL" clId="{976F7E1E-0B0F-4398-B630-619A654F61EA}" dt="2024-11-19T19:33:15.528" v="213" actId="2711"/>
          <ac:spMkLst>
            <pc:docMk/>
            <pc:sldMk cId="473203973" sldId="283"/>
            <ac:spMk id="18" creationId="{1150CC17-B9D9-4DD7-9E4A-1524C3B0B4DE}"/>
          </ac:spMkLst>
        </pc:spChg>
        <pc:spChg chg="mod">
          <ac:chgData name="Philippe Karan" userId="c2e8f618-9ffe-4e23-aa52-34539506ef1c" providerId="ADAL" clId="{976F7E1E-0B0F-4398-B630-619A654F61EA}" dt="2024-11-19T19:33:15.528" v="213" actId="2711"/>
          <ac:spMkLst>
            <pc:docMk/>
            <pc:sldMk cId="473203973" sldId="283"/>
            <ac:spMk id="20" creationId="{294D9A5D-A6E9-4D83-B18E-2E1925575B05}"/>
          </ac:spMkLst>
        </pc:spChg>
        <pc:spChg chg="mod">
          <ac:chgData name="Philippe Karan" userId="c2e8f618-9ffe-4e23-aa52-34539506ef1c" providerId="ADAL" clId="{976F7E1E-0B0F-4398-B630-619A654F61EA}" dt="2024-11-19T19:33:15.528" v="213" actId="2711"/>
          <ac:spMkLst>
            <pc:docMk/>
            <pc:sldMk cId="473203973" sldId="283"/>
            <ac:spMk id="22" creationId="{D05155CF-F27D-4D9B-8517-E93BAD3049AA}"/>
          </ac:spMkLst>
        </pc:spChg>
        <pc:spChg chg="mod">
          <ac:chgData name="Philippe Karan" userId="c2e8f618-9ffe-4e23-aa52-34539506ef1c" providerId="ADAL" clId="{976F7E1E-0B0F-4398-B630-619A654F61EA}" dt="2024-11-19T19:33:15.528" v="213" actId="2711"/>
          <ac:spMkLst>
            <pc:docMk/>
            <pc:sldMk cId="473203973" sldId="283"/>
            <ac:spMk id="23" creationId="{1726FE0D-7A19-420E-AAB7-5FD90C1F410D}"/>
          </ac:spMkLst>
        </pc:spChg>
        <pc:spChg chg="mod">
          <ac:chgData name="Philippe Karan" userId="c2e8f618-9ffe-4e23-aa52-34539506ef1c" providerId="ADAL" clId="{976F7E1E-0B0F-4398-B630-619A654F61EA}" dt="2024-11-19T19:33:15.528" v="213" actId="2711"/>
          <ac:spMkLst>
            <pc:docMk/>
            <pc:sldMk cId="473203973" sldId="283"/>
            <ac:spMk id="25" creationId="{43080F22-BB84-425B-90E8-4BDEDC4CC04F}"/>
          </ac:spMkLst>
        </pc:spChg>
        <pc:spChg chg="mod">
          <ac:chgData name="Philippe Karan" userId="c2e8f618-9ffe-4e23-aa52-34539506ef1c" providerId="ADAL" clId="{976F7E1E-0B0F-4398-B630-619A654F61EA}" dt="2024-11-19T19:33:15.528" v="213" actId="2711"/>
          <ac:spMkLst>
            <pc:docMk/>
            <pc:sldMk cId="473203973" sldId="283"/>
            <ac:spMk id="28" creationId="{F67D3305-9F87-45CA-9D79-46C40AA6F84E}"/>
          </ac:spMkLst>
        </pc:spChg>
        <pc:spChg chg="mod">
          <ac:chgData name="Philippe Karan" userId="c2e8f618-9ffe-4e23-aa52-34539506ef1c" providerId="ADAL" clId="{976F7E1E-0B0F-4398-B630-619A654F61EA}" dt="2024-11-19T19:33:15.528" v="213" actId="2711"/>
          <ac:spMkLst>
            <pc:docMk/>
            <pc:sldMk cId="473203973" sldId="283"/>
            <ac:spMk id="29" creationId="{ECA0D010-6CCD-421E-935A-48F139371B62}"/>
          </ac:spMkLst>
        </pc:spChg>
        <pc:spChg chg="mod">
          <ac:chgData name="Philippe Karan" userId="c2e8f618-9ffe-4e23-aa52-34539506ef1c" providerId="ADAL" clId="{976F7E1E-0B0F-4398-B630-619A654F61EA}" dt="2024-11-19T19:33:15.528" v="213" actId="2711"/>
          <ac:spMkLst>
            <pc:docMk/>
            <pc:sldMk cId="473203973" sldId="283"/>
            <ac:spMk id="30" creationId="{61759F0C-F1D2-4F72-AE4E-7E420FF448DD}"/>
          </ac:spMkLst>
        </pc:spChg>
        <pc:spChg chg="mod">
          <ac:chgData name="Philippe Karan" userId="c2e8f618-9ffe-4e23-aa52-34539506ef1c" providerId="ADAL" clId="{976F7E1E-0B0F-4398-B630-619A654F61EA}" dt="2024-11-19T19:33:15.528" v="213" actId="2711"/>
          <ac:spMkLst>
            <pc:docMk/>
            <pc:sldMk cId="473203973" sldId="283"/>
            <ac:spMk id="35" creationId="{5669A542-21FC-40FF-AEC4-9AF76A5A9FA1}"/>
          </ac:spMkLst>
        </pc:spChg>
        <pc:spChg chg="mod">
          <ac:chgData name="Philippe Karan" userId="c2e8f618-9ffe-4e23-aa52-34539506ef1c" providerId="ADAL" clId="{976F7E1E-0B0F-4398-B630-619A654F61EA}" dt="2024-11-19T19:33:15.528" v="213" actId="2711"/>
          <ac:spMkLst>
            <pc:docMk/>
            <pc:sldMk cId="473203973" sldId="283"/>
            <ac:spMk id="37" creationId="{A9734D50-B3D1-420C-A52C-F0A2EF82A54C}"/>
          </ac:spMkLst>
        </pc:spChg>
        <pc:spChg chg="mod">
          <ac:chgData name="Philippe Karan" userId="c2e8f618-9ffe-4e23-aa52-34539506ef1c" providerId="ADAL" clId="{976F7E1E-0B0F-4398-B630-619A654F61EA}" dt="2024-11-19T19:33:15.528" v="213" actId="2711"/>
          <ac:spMkLst>
            <pc:docMk/>
            <pc:sldMk cId="473203973" sldId="283"/>
            <ac:spMk id="38" creationId="{05FD2B07-2445-473F-8775-3B512665158D}"/>
          </ac:spMkLst>
        </pc:spChg>
        <pc:spChg chg="mod">
          <ac:chgData name="Philippe Karan" userId="c2e8f618-9ffe-4e23-aa52-34539506ef1c" providerId="ADAL" clId="{976F7E1E-0B0F-4398-B630-619A654F61EA}" dt="2024-11-19T19:33:15.528" v="213" actId="2711"/>
          <ac:spMkLst>
            <pc:docMk/>
            <pc:sldMk cId="473203973" sldId="283"/>
            <ac:spMk id="39" creationId="{B8456704-A32E-425A-8BC6-D145EC64DFAE}"/>
          </ac:spMkLst>
        </pc:spChg>
        <pc:spChg chg="mod">
          <ac:chgData name="Philippe Karan" userId="c2e8f618-9ffe-4e23-aa52-34539506ef1c" providerId="ADAL" clId="{976F7E1E-0B0F-4398-B630-619A654F61EA}" dt="2024-11-19T19:33:15.528" v="213" actId="2711"/>
          <ac:spMkLst>
            <pc:docMk/>
            <pc:sldMk cId="473203973" sldId="283"/>
            <ac:spMk id="45" creationId="{3ADA0124-B3FC-4DAE-8389-9C22042B6EFA}"/>
          </ac:spMkLst>
        </pc:spChg>
        <pc:spChg chg="mod">
          <ac:chgData name="Philippe Karan" userId="c2e8f618-9ffe-4e23-aa52-34539506ef1c" providerId="ADAL" clId="{976F7E1E-0B0F-4398-B630-619A654F61EA}" dt="2024-11-19T19:33:15.528" v="213" actId="2711"/>
          <ac:spMkLst>
            <pc:docMk/>
            <pc:sldMk cId="473203973" sldId="283"/>
            <ac:spMk id="46" creationId="{56ADBBDC-5CF9-454C-A75F-355153071253}"/>
          </ac:spMkLst>
        </pc:spChg>
        <pc:spChg chg="mod">
          <ac:chgData name="Philippe Karan" userId="c2e8f618-9ffe-4e23-aa52-34539506ef1c" providerId="ADAL" clId="{976F7E1E-0B0F-4398-B630-619A654F61EA}" dt="2024-11-19T19:33:15.528" v="213" actId="2711"/>
          <ac:spMkLst>
            <pc:docMk/>
            <pc:sldMk cId="473203973" sldId="283"/>
            <ac:spMk id="47" creationId="{BD17B518-C8F1-4961-9DD2-19525EA8BDC4}"/>
          </ac:spMkLst>
        </pc:spChg>
        <pc:spChg chg="mod">
          <ac:chgData name="Philippe Karan" userId="c2e8f618-9ffe-4e23-aa52-34539506ef1c" providerId="ADAL" clId="{976F7E1E-0B0F-4398-B630-619A654F61EA}" dt="2024-11-19T19:33:15.528" v="213" actId="2711"/>
          <ac:spMkLst>
            <pc:docMk/>
            <pc:sldMk cId="473203973" sldId="283"/>
            <ac:spMk id="49" creationId="{C158CD51-1C93-4A58-9EBB-970183AADC25}"/>
          </ac:spMkLst>
        </pc:spChg>
        <pc:spChg chg="mod">
          <ac:chgData name="Philippe Karan" userId="c2e8f618-9ffe-4e23-aa52-34539506ef1c" providerId="ADAL" clId="{976F7E1E-0B0F-4398-B630-619A654F61EA}" dt="2024-11-19T19:33:15.528" v="213" actId="2711"/>
          <ac:spMkLst>
            <pc:docMk/>
            <pc:sldMk cId="473203973" sldId="283"/>
            <ac:spMk id="50" creationId="{B3ABF39E-82D2-4186-A0F8-EA12B2FC13FA}"/>
          </ac:spMkLst>
        </pc:spChg>
        <pc:spChg chg="mod">
          <ac:chgData name="Philippe Karan" userId="c2e8f618-9ffe-4e23-aa52-34539506ef1c" providerId="ADAL" clId="{976F7E1E-0B0F-4398-B630-619A654F61EA}" dt="2024-11-19T19:33:15.528" v="213" actId="2711"/>
          <ac:spMkLst>
            <pc:docMk/>
            <pc:sldMk cId="473203973" sldId="283"/>
            <ac:spMk id="51" creationId="{E801AC0D-F458-4359-B367-D8F5078FDD77}"/>
          </ac:spMkLst>
        </pc:spChg>
        <pc:spChg chg="mod">
          <ac:chgData name="Philippe Karan" userId="c2e8f618-9ffe-4e23-aa52-34539506ef1c" providerId="ADAL" clId="{976F7E1E-0B0F-4398-B630-619A654F61EA}" dt="2024-11-19T19:33:15.528" v="213" actId="2711"/>
          <ac:spMkLst>
            <pc:docMk/>
            <pc:sldMk cId="473203973" sldId="283"/>
            <ac:spMk id="52" creationId="{38B33490-33AA-4638-835F-CE9E57A808A4}"/>
          </ac:spMkLst>
        </pc:spChg>
        <pc:spChg chg="mod">
          <ac:chgData name="Philippe Karan" userId="c2e8f618-9ffe-4e23-aa52-34539506ef1c" providerId="ADAL" clId="{976F7E1E-0B0F-4398-B630-619A654F61EA}" dt="2024-11-19T19:33:15.528" v="213" actId="2711"/>
          <ac:spMkLst>
            <pc:docMk/>
            <pc:sldMk cId="473203973" sldId="283"/>
            <ac:spMk id="53" creationId="{2F8A5FA6-EFE5-4869-91AE-506D31A8BD74}"/>
          </ac:spMkLst>
        </pc:spChg>
        <pc:spChg chg="mod">
          <ac:chgData name="Philippe Karan" userId="c2e8f618-9ffe-4e23-aa52-34539506ef1c" providerId="ADAL" clId="{976F7E1E-0B0F-4398-B630-619A654F61EA}" dt="2024-11-19T19:33:15.528" v="213" actId="2711"/>
          <ac:spMkLst>
            <pc:docMk/>
            <pc:sldMk cId="473203973" sldId="283"/>
            <ac:spMk id="54" creationId="{FA8472B1-6D27-430C-940A-AB579FEDF92E}"/>
          </ac:spMkLst>
        </pc:spChg>
        <pc:spChg chg="mod">
          <ac:chgData name="Philippe Karan" userId="c2e8f618-9ffe-4e23-aa52-34539506ef1c" providerId="ADAL" clId="{976F7E1E-0B0F-4398-B630-619A654F61EA}" dt="2024-11-19T19:33:15.528" v="213" actId="2711"/>
          <ac:spMkLst>
            <pc:docMk/>
            <pc:sldMk cId="473203973" sldId="283"/>
            <ac:spMk id="55" creationId="{52FA28E0-2512-4508-9B1A-B8024D251D7B}"/>
          </ac:spMkLst>
        </pc:spChg>
        <pc:spChg chg="mod">
          <ac:chgData name="Philippe Karan" userId="c2e8f618-9ffe-4e23-aa52-34539506ef1c" providerId="ADAL" clId="{976F7E1E-0B0F-4398-B630-619A654F61EA}" dt="2024-11-19T19:33:15.528" v="213" actId="2711"/>
          <ac:spMkLst>
            <pc:docMk/>
            <pc:sldMk cId="473203973" sldId="283"/>
            <ac:spMk id="56" creationId="{80D90668-35EB-445E-BE51-2F2CCB210896}"/>
          </ac:spMkLst>
        </pc:spChg>
        <pc:spChg chg="mod">
          <ac:chgData name="Philippe Karan" userId="c2e8f618-9ffe-4e23-aa52-34539506ef1c" providerId="ADAL" clId="{976F7E1E-0B0F-4398-B630-619A654F61EA}" dt="2024-11-19T19:33:15.528" v="213" actId="2711"/>
          <ac:spMkLst>
            <pc:docMk/>
            <pc:sldMk cId="473203973" sldId="283"/>
            <ac:spMk id="57" creationId="{6A1DDA77-02C3-4569-B70D-DA7E21BBB146}"/>
          </ac:spMkLst>
        </pc:spChg>
        <pc:spChg chg="mod">
          <ac:chgData name="Philippe Karan" userId="c2e8f618-9ffe-4e23-aa52-34539506ef1c" providerId="ADAL" clId="{976F7E1E-0B0F-4398-B630-619A654F61EA}" dt="2024-11-19T19:33:15.528" v="213" actId="2711"/>
          <ac:spMkLst>
            <pc:docMk/>
            <pc:sldMk cId="473203973" sldId="283"/>
            <ac:spMk id="58" creationId="{CC6FC6BC-AE44-40F5-9459-7081AF8AEDC3}"/>
          </ac:spMkLst>
        </pc:spChg>
        <pc:spChg chg="mod">
          <ac:chgData name="Philippe Karan" userId="c2e8f618-9ffe-4e23-aa52-34539506ef1c" providerId="ADAL" clId="{976F7E1E-0B0F-4398-B630-619A654F61EA}" dt="2024-11-19T19:33:15.528" v="213" actId="2711"/>
          <ac:spMkLst>
            <pc:docMk/>
            <pc:sldMk cId="473203973" sldId="283"/>
            <ac:spMk id="59" creationId="{CBBC8E00-AEDB-4E56-8BFF-1E0508CE9584}"/>
          </ac:spMkLst>
        </pc:spChg>
        <pc:spChg chg="mod">
          <ac:chgData name="Philippe Karan" userId="c2e8f618-9ffe-4e23-aa52-34539506ef1c" providerId="ADAL" clId="{976F7E1E-0B0F-4398-B630-619A654F61EA}" dt="2024-11-19T19:33:15.528" v="213" actId="2711"/>
          <ac:spMkLst>
            <pc:docMk/>
            <pc:sldMk cId="473203973" sldId="283"/>
            <ac:spMk id="60" creationId="{AED4CABB-267B-4FD4-8ACF-6654D1B3C4ED}"/>
          </ac:spMkLst>
        </pc:spChg>
        <pc:spChg chg="mod">
          <ac:chgData name="Philippe Karan" userId="c2e8f618-9ffe-4e23-aa52-34539506ef1c" providerId="ADAL" clId="{976F7E1E-0B0F-4398-B630-619A654F61EA}" dt="2024-11-19T19:33:15.528" v="213" actId="2711"/>
          <ac:spMkLst>
            <pc:docMk/>
            <pc:sldMk cId="473203973" sldId="283"/>
            <ac:spMk id="61" creationId="{DABCEEFB-9CB4-4CC1-9C6D-7054044FD445}"/>
          </ac:spMkLst>
        </pc:spChg>
        <pc:spChg chg="mod">
          <ac:chgData name="Philippe Karan" userId="c2e8f618-9ffe-4e23-aa52-34539506ef1c" providerId="ADAL" clId="{976F7E1E-0B0F-4398-B630-619A654F61EA}" dt="2024-11-19T19:33:15.528" v="213" actId="2711"/>
          <ac:spMkLst>
            <pc:docMk/>
            <pc:sldMk cId="473203973" sldId="283"/>
            <ac:spMk id="63" creationId="{AC02CAB8-F6AF-449D-8AF0-32EC666B3A73}"/>
          </ac:spMkLst>
        </pc:spChg>
        <pc:spChg chg="mod">
          <ac:chgData name="Philippe Karan" userId="c2e8f618-9ffe-4e23-aa52-34539506ef1c" providerId="ADAL" clId="{976F7E1E-0B0F-4398-B630-619A654F61EA}" dt="2024-11-19T19:33:15.528" v="213" actId="2711"/>
          <ac:spMkLst>
            <pc:docMk/>
            <pc:sldMk cId="473203973" sldId="283"/>
            <ac:spMk id="67" creationId="{8BC0909B-5A0D-46C7-B2A2-F0835A1B1CD3}"/>
          </ac:spMkLst>
        </pc:spChg>
        <pc:spChg chg="mod">
          <ac:chgData name="Philippe Karan" userId="c2e8f618-9ffe-4e23-aa52-34539506ef1c" providerId="ADAL" clId="{976F7E1E-0B0F-4398-B630-619A654F61EA}" dt="2024-11-19T19:33:15.528" v="213" actId="2711"/>
          <ac:spMkLst>
            <pc:docMk/>
            <pc:sldMk cId="473203973" sldId="283"/>
            <ac:spMk id="68" creationId="{7AF02967-FA96-44E0-B3C4-5FFF3FAE1F49}"/>
          </ac:spMkLst>
        </pc:spChg>
      </pc:sldChg>
      <pc:sldChg chg="modSp">
        <pc:chgData name="Philippe Karan" userId="c2e8f618-9ffe-4e23-aa52-34539506ef1c" providerId="ADAL" clId="{976F7E1E-0B0F-4398-B630-619A654F61EA}" dt="2024-11-19T19:33:29.539" v="215" actId="2711"/>
        <pc:sldMkLst>
          <pc:docMk/>
          <pc:sldMk cId="3967298133" sldId="284"/>
        </pc:sldMkLst>
        <pc:spChg chg="mod">
          <ac:chgData name="Philippe Karan" userId="c2e8f618-9ffe-4e23-aa52-34539506ef1c" providerId="ADAL" clId="{976F7E1E-0B0F-4398-B630-619A654F61EA}" dt="2024-11-19T19:33:29.539" v="215" actId="2711"/>
          <ac:spMkLst>
            <pc:docMk/>
            <pc:sldMk cId="3967298133" sldId="284"/>
            <ac:spMk id="2" creationId="{27E4192C-F1B7-446C-936E-0C8855CBC08A}"/>
          </ac:spMkLst>
        </pc:spChg>
        <pc:spChg chg="mod">
          <ac:chgData name="Philippe Karan" userId="c2e8f618-9ffe-4e23-aa52-34539506ef1c" providerId="ADAL" clId="{976F7E1E-0B0F-4398-B630-619A654F61EA}" dt="2024-11-19T19:33:29.539" v="215" actId="2711"/>
          <ac:spMkLst>
            <pc:docMk/>
            <pc:sldMk cId="3967298133" sldId="284"/>
            <ac:spMk id="4" creationId="{E7331D26-3FA7-497C-BD2D-5215B4E704C8}"/>
          </ac:spMkLst>
        </pc:spChg>
        <pc:spChg chg="mod">
          <ac:chgData name="Philippe Karan" userId="c2e8f618-9ffe-4e23-aa52-34539506ef1c" providerId="ADAL" clId="{976F7E1E-0B0F-4398-B630-619A654F61EA}" dt="2024-11-19T19:33:29.539" v="215" actId="2711"/>
          <ac:spMkLst>
            <pc:docMk/>
            <pc:sldMk cId="3967298133" sldId="284"/>
            <ac:spMk id="61" creationId="{192DC595-C7E6-413C-86BD-DD1A0A067EF0}"/>
          </ac:spMkLst>
        </pc:spChg>
        <pc:spChg chg="mod">
          <ac:chgData name="Philippe Karan" userId="c2e8f618-9ffe-4e23-aa52-34539506ef1c" providerId="ADAL" clId="{976F7E1E-0B0F-4398-B630-619A654F61EA}" dt="2024-11-19T19:33:29.539" v="215" actId="2711"/>
          <ac:spMkLst>
            <pc:docMk/>
            <pc:sldMk cId="3967298133" sldId="284"/>
            <ac:spMk id="62" creationId="{C9F2129E-94B8-4B8D-B095-B3464692F4AD}"/>
          </ac:spMkLst>
        </pc:spChg>
        <pc:spChg chg="mod">
          <ac:chgData name="Philippe Karan" userId="c2e8f618-9ffe-4e23-aa52-34539506ef1c" providerId="ADAL" clId="{976F7E1E-0B0F-4398-B630-619A654F61EA}" dt="2024-11-19T19:33:29.539" v="215" actId="2711"/>
          <ac:spMkLst>
            <pc:docMk/>
            <pc:sldMk cId="3967298133" sldId="284"/>
            <ac:spMk id="65" creationId="{1E258A5F-8D39-4F61-B4D4-D9FF61B5259F}"/>
          </ac:spMkLst>
        </pc:spChg>
        <pc:spChg chg="mod">
          <ac:chgData name="Philippe Karan" userId="c2e8f618-9ffe-4e23-aa52-34539506ef1c" providerId="ADAL" clId="{976F7E1E-0B0F-4398-B630-619A654F61EA}" dt="2024-11-19T19:33:29.539" v="215" actId="2711"/>
          <ac:spMkLst>
            <pc:docMk/>
            <pc:sldMk cId="3967298133" sldId="284"/>
            <ac:spMk id="66" creationId="{56CA96A8-6328-496F-AFE0-A22D30C3D330}"/>
          </ac:spMkLst>
        </pc:spChg>
        <pc:spChg chg="mod">
          <ac:chgData name="Philippe Karan" userId="c2e8f618-9ffe-4e23-aa52-34539506ef1c" providerId="ADAL" clId="{976F7E1E-0B0F-4398-B630-619A654F61EA}" dt="2024-11-19T19:33:29.539" v="215" actId="2711"/>
          <ac:spMkLst>
            <pc:docMk/>
            <pc:sldMk cId="3967298133" sldId="284"/>
            <ac:spMk id="73" creationId="{18ACA483-45C4-4E94-9E43-ED4C69BFB02C}"/>
          </ac:spMkLst>
        </pc:spChg>
        <pc:spChg chg="mod">
          <ac:chgData name="Philippe Karan" userId="c2e8f618-9ffe-4e23-aa52-34539506ef1c" providerId="ADAL" clId="{976F7E1E-0B0F-4398-B630-619A654F61EA}" dt="2024-11-19T19:33:29.539" v="215" actId="2711"/>
          <ac:spMkLst>
            <pc:docMk/>
            <pc:sldMk cId="3967298133" sldId="284"/>
            <ac:spMk id="77" creationId="{E7033D6B-C502-4864-AF53-5B0D987D5D72}"/>
          </ac:spMkLst>
        </pc:spChg>
        <pc:spChg chg="mod">
          <ac:chgData name="Philippe Karan" userId="c2e8f618-9ffe-4e23-aa52-34539506ef1c" providerId="ADAL" clId="{976F7E1E-0B0F-4398-B630-619A654F61EA}" dt="2024-11-19T19:33:29.539" v="215" actId="2711"/>
          <ac:spMkLst>
            <pc:docMk/>
            <pc:sldMk cId="3967298133" sldId="284"/>
            <ac:spMk id="80" creationId="{8F1D913D-99EC-4350-95A2-60D57C4BD82E}"/>
          </ac:spMkLst>
        </pc:spChg>
        <pc:spChg chg="mod">
          <ac:chgData name="Philippe Karan" userId="c2e8f618-9ffe-4e23-aa52-34539506ef1c" providerId="ADAL" clId="{976F7E1E-0B0F-4398-B630-619A654F61EA}" dt="2024-11-19T19:33:29.539" v="215" actId="2711"/>
          <ac:spMkLst>
            <pc:docMk/>
            <pc:sldMk cId="3967298133" sldId="284"/>
            <ac:spMk id="81" creationId="{ED4FFE5E-1084-44A3-B2D8-8E6CF401A00E}"/>
          </ac:spMkLst>
        </pc:spChg>
        <pc:spChg chg="mod">
          <ac:chgData name="Philippe Karan" userId="c2e8f618-9ffe-4e23-aa52-34539506ef1c" providerId="ADAL" clId="{976F7E1E-0B0F-4398-B630-619A654F61EA}" dt="2024-11-19T19:33:29.539" v="215" actId="2711"/>
          <ac:spMkLst>
            <pc:docMk/>
            <pc:sldMk cId="3967298133" sldId="284"/>
            <ac:spMk id="82" creationId="{9BFD84FD-735E-4DBA-B5B9-074456E8F05C}"/>
          </ac:spMkLst>
        </pc:spChg>
        <pc:spChg chg="mod">
          <ac:chgData name="Philippe Karan" userId="c2e8f618-9ffe-4e23-aa52-34539506ef1c" providerId="ADAL" clId="{976F7E1E-0B0F-4398-B630-619A654F61EA}" dt="2024-11-19T19:33:29.539" v="215" actId="2711"/>
          <ac:spMkLst>
            <pc:docMk/>
            <pc:sldMk cId="3967298133" sldId="284"/>
            <ac:spMk id="84" creationId="{3D742F90-1F09-4773-BF04-15B03942306E}"/>
          </ac:spMkLst>
        </pc:spChg>
        <pc:spChg chg="mod">
          <ac:chgData name="Philippe Karan" userId="c2e8f618-9ffe-4e23-aa52-34539506ef1c" providerId="ADAL" clId="{976F7E1E-0B0F-4398-B630-619A654F61EA}" dt="2024-11-19T19:33:29.539" v="215" actId="2711"/>
          <ac:spMkLst>
            <pc:docMk/>
            <pc:sldMk cId="3967298133" sldId="284"/>
            <ac:spMk id="85" creationId="{E31839C3-0B76-45AB-8506-92B5F17946B8}"/>
          </ac:spMkLst>
        </pc:spChg>
        <pc:spChg chg="mod">
          <ac:chgData name="Philippe Karan" userId="c2e8f618-9ffe-4e23-aa52-34539506ef1c" providerId="ADAL" clId="{976F7E1E-0B0F-4398-B630-619A654F61EA}" dt="2024-11-19T19:33:29.539" v="215" actId="2711"/>
          <ac:spMkLst>
            <pc:docMk/>
            <pc:sldMk cId="3967298133" sldId="284"/>
            <ac:spMk id="86" creationId="{63E22D72-D417-4BFF-B421-F6F4F8493138}"/>
          </ac:spMkLst>
        </pc:spChg>
        <pc:spChg chg="mod">
          <ac:chgData name="Philippe Karan" userId="c2e8f618-9ffe-4e23-aa52-34539506ef1c" providerId="ADAL" clId="{976F7E1E-0B0F-4398-B630-619A654F61EA}" dt="2024-11-19T19:33:29.539" v="215" actId="2711"/>
          <ac:spMkLst>
            <pc:docMk/>
            <pc:sldMk cId="3967298133" sldId="284"/>
            <ac:spMk id="88" creationId="{6DEC5CA1-AE09-4BDD-960B-DBC701404805}"/>
          </ac:spMkLst>
        </pc:spChg>
        <pc:picChg chg="mod">
          <ac:chgData name="Philippe Karan" userId="c2e8f618-9ffe-4e23-aa52-34539506ef1c" providerId="ADAL" clId="{976F7E1E-0B0F-4398-B630-619A654F61EA}" dt="2024-11-19T19:33:29.539" v="215" actId="2711"/>
          <ac:picMkLst>
            <pc:docMk/>
            <pc:sldMk cId="3967298133" sldId="284"/>
            <ac:picMk id="6" creationId="{D6B83BAC-9409-49D5-B731-ABA7A7DBD11F}"/>
          </ac:picMkLst>
        </pc:picChg>
        <pc:cxnChg chg="mod">
          <ac:chgData name="Philippe Karan" userId="c2e8f618-9ffe-4e23-aa52-34539506ef1c" providerId="ADAL" clId="{976F7E1E-0B0F-4398-B630-619A654F61EA}" dt="2024-11-19T19:33:29.539" v="215" actId="2711"/>
          <ac:cxnSpMkLst>
            <pc:docMk/>
            <pc:sldMk cId="3967298133" sldId="284"/>
            <ac:cxnSpMk id="49" creationId="{2A07FB1B-E2A4-44FF-902F-41964A00FFC2}"/>
          </ac:cxnSpMkLst>
        </pc:cxnChg>
        <pc:cxnChg chg="mod">
          <ac:chgData name="Philippe Karan" userId="c2e8f618-9ffe-4e23-aa52-34539506ef1c" providerId="ADAL" clId="{976F7E1E-0B0F-4398-B630-619A654F61EA}" dt="2024-11-19T19:33:29.539" v="215" actId="2711"/>
          <ac:cxnSpMkLst>
            <pc:docMk/>
            <pc:sldMk cId="3967298133" sldId="284"/>
            <ac:cxnSpMk id="67" creationId="{0C136F05-33B4-4DEE-9A8B-1604DAA9D0A6}"/>
          </ac:cxnSpMkLst>
        </pc:cxnChg>
        <pc:cxnChg chg="mod">
          <ac:chgData name="Philippe Karan" userId="c2e8f618-9ffe-4e23-aa52-34539506ef1c" providerId="ADAL" clId="{976F7E1E-0B0F-4398-B630-619A654F61EA}" dt="2024-11-19T19:33:29.539" v="215" actId="2711"/>
          <ac:cxnSpMkLst>
            <pc:docMk/>
            <pc:sldMk cId="3967298133" sldId="284"/>
            <ac:cxnSpMk id="68" creationId="{DFDA8D25-0E03-44B1-93A8-872B9D15AD4D}"/>
          </ac:cxnSpMkLst>
        </pc:cxnChg>
        <pc:cxnChg chg="mod">
          <ac:chgData name="Philippe Karan" userId="c2e8f618-9ffe-4e23-aa52-34539506ef1c" providerId="ADAL" clId="{976F7E1E-0B0F-4398-B630-619A654F61EA}" dt="2024-11-19T19:33:29.539" v="215" actId="2711"/>
          <ac:cxnSpMkLst>
            <pc:docMk/>
            <pc:sldMk cId="3967298133" sldId="284"/>
            <ac:cxnSpMk id="83" creationId="{58AFAFD0-EE9F-4A51-A08E-75A6217B7346}"/>
          </ac:cxnSpMkLst>
        </pc:cxnChg>
        <pc:cxnChg chg="mod">
          <ac:chgData name="Philippe Karan" userId="c2e8f618-9ffe-4e23-aa52-34539506ef1c" providerId="ADAL" clId="{976F7E1E-0B0F-4398-B630-619A654F61EA}" dt="2024-11-19T19:33:29.539" v="215" actId="2711"/>
          <ac:cxnSpMkLst>
            <pc:docMk/>
            <pc:sldMk cId="3967298133" sldId="284"/>
            <ac:cxnSpMk id="87" creationId="{FF59175D-673C-404B-AC33-DA8245F4D159}"/>
          </ac:cxnSpMkLst>
        </pc:cxnChg>
      </pc:sldChg>
      <pc:sldChg chg="addSp delSp modSp mod">
        <pc:chgData name="Philippe Karan" userId="c2e8f618-9ffe-4e23-aa52-34539506ef1c" providerId="ADAL" clId="{976F7E1E-0B0F-4398-B630-619A654F61EA}" dt="2024-11-19T19:32:38.729" v="201" actId="1038"/>
        <pc:sldMkLst>
          <pc:docMk/>
          <pc:sldMk cId="1543068106" sldId="285"/>
        </pc:sldMkLst>
        <pc:spChg chg="mod">
          <ac:chgData name="Philippe Karan" userId="c2e8f618-9ffe-4e23-aa52-34539506ef1c" providerId="ADAL" clId="{976F7E1E-0B0F-4398-B630-619A654F61EA}" dt="2024-11-19T19:27:39.913" v="149" actId="2711"/>
          <ac:spMkLst>
            <pc:docMk/>
            <pc:sldMk cId="1543068106" sldId="285"/>
            <ac:spMk id="2" creationId="{8F4B97D3-F406-444D-99A2-A530A902D02B}"/>
          </ac:spMkLst>
        </pc:spChg>
        <pc:spChg chg="mod">
          <ac:chgData name="Philippe Karan" userId="c2e8f618-9ffe-4e23-aa52-34539506ef1c" providerId="ADAL" clId="{976F7E1E-0B0F-4398-B630-619A654F61EA}" dt="2024-11-19T19:27:39.913" v="149" actId="2711"/>
          <ac:spMkLst>
            <pc:docMk/>
            <pc:sldMk cId="1543068106" sldId="285"/>
            <ac:spMk id="4" creationId="{3B7667EF-4E16-4816-A4C3-18C96E0CD6A0}"/>
          </ac:spMkLst>
        </pc:spChg>
        <pc:spChg chg="mod">
          <ac:chgData name="Philippe Karan" userId="c2e8f618-9ffe-4e23-aa52-34539506ef1c" providerId="ADAL" clId="{976F7E1E-0B0F-4398-B630-619A654F61EA}" dt="2024-11-19T19:27:39.913" v="149" actId="2711"/>
          <ac:spMkLst>
            <pc:docMk/>
            <pc:sldMk cId="1543068106" sldId="285"/>
            <ac:spMk id="7" creationId="{2D9EC043-5F1C-4C0C-801A-D4F3AE98D0CC}"/>
          </ac:spMkLst>
        </pc:spChg>
        <pc:spChg chg="mod">
          <ac:chgData name="Philippe Karan" userId="c2e8f618-9ffe-4e23-aa52-34539506ef1c" providerId="ADAL" clId="{976F7E1E-0B0F-4398-B630-619A654F61EA}" dt="2024-11-19T19:27:39.913" v="149" actId="2711"/>
          <ac:spMkLst>
            <pc:docMk/>
            <pc:sldMk cId="1543068106" sldId="285"/>
            <ac:spMk id="8" creationId="{63AEACAB-BBF5-48A7-AA01-425FD95B8E71}"/>
          </ac:spMkLst>
        </pc:spChg>
        <pc:spChg chg="mod">
          <ac:chgData name="Philippe Karan" userId="c2e8f618-9ffe-4e23-aa52-34539506ef1c" providerId="ADAL" clId="{976F7E1E-0B0F-4398-B630-619A654F61EA}" dt="2024-11-19T19:27:39.913" v="149" actId="2711"/>
          <ac:spMkLst>
            <pc:docMk/>
            <pc:sldMk cId="1543068106" sldId="285"/>
            <ac:spMk id="9" creationId="{D7DC024C-A8DA-4584-9436-676AC640F4C9}"/>
          </ac:spMkLst>
        </pc:spChg>
        <pc:spChg chg="mod">
          <ac:chgData name="Philippe Karan" userId="c2e8f618-9ffe-4e23-aa52-34539506ef1c" providerId="ADAL" clId="{976F7E1E-0B0F-4398-B630-619A654F61EA}" dt="2024-11-19T19:27:39.913" v="149" actId="2711"/>
          <ac:spMkLst>
            <pc:docMk/>
            <pc:sldMk cId="1543068106" sldId="285"/>
            <ac:spMk id="10" creationId="{3916C724-5C78-44E2-9EDE-70D71931C85D}"/>
          </ac:spMkLst>
        </pc:spChg>
        <pc:spChg chg="mod">
          <ac:chgData name="Philippe Karan" userId="c2e8f618-9ffe-4e23-aa52-34539506ef1c" providerId="ADAL" clId="{976F7E1E-0B0F-4398-B630-619A654F61EA}" dt="2024-11-19T19:27:39.913" v="149" actId="2711"/>
          <ac:spMkLst>
            <pc:docMk/>
            <pc:sldMk cId="1543068106" sldId="285"/>
            <ac:spMk id="11" creationId="{C670EFB6-5B66-4845-90F6-9BE11C697F5D}"/>
          </ac:spMkLst>
        </pc:spChg>
        <pc:spChg chg="mod">
          <ac:chgData name="Philippe Karan" userId="c2e8f618-9ffe-4e23-aa52-34539506ef1c" providerId="ADAL" clId="{976F7E1E-0B0F-4398-B630-619A654F61EA}" dt="2024-11-19T19:27:39.913" v="149" actId="2711"/>
          <ac:spMkLst>
            <pc:docMk/>
            <pc:sldMk cId="1543068106" sldId="285"/>
            <ac:spMk id="15" creationId="{F0F819AC-3275-79A3-16C0-572EE0F6EE0B}"/>
          </ac:spMkLst>
        </pc:spChg>
        <pc:spChg chg="mod">
          <ac:chgData name="Philippe Karan" userId="c2e8f618-9ffe-4e23-aa52-34539506ef1c" providerId="ADAL" clId="{976F7E1E-0B0F-4398-B630-619A654F61EA}" dt="2024-11-19T19:27:39.913" v="149" actId="2711"/>
          <ac:spMkLst>
            <pc:docMk/>
            <pc:sldMk cId="1543068106" sldId="285"/>
            <ac:spMk id="16" creationId="{D6031421-8557-EE76-6906-AC23885C8D47}"/>
          </ac:spMkLst>
        </pc:spChg>
        <pc:spChg chg="mod">
          <ac:chgData name="Philippe Karan" userId="c2e8f618-9ffe-4e23-aa52-34539506ef1c" providerId="ADAL" clId="{976F7E1E-0B0F-4398-B630-619A654F61EA}" dt="2024-11-19T19:27:39.913" v="149" actId="2711"/>
          <ac:spMkLst>
            <pc:docMk/>
            <pc:sldMk cId="1543068106" sldId="285"/>
            <ac:spMk id="18" creationId="{4CA704AB-D033-9EA4-EBFC-5A09BB78D011}"/>
          </ac:spMkLst>
        </pc:spChg>
        <pc:spChg chg="mod">
          <ac:chgData name="Philippe Karan" userId="c2e8f618-9ffe-4e23-aa52-34539506ef1c" providerId="ADAL" clId="{976F7E1E-0B0F-4398-B630-619A654F61EA}" dt="2024-11-19T19:32:38.729" v="201" actId="1038"/>
          <ac:spMkLst>
            <pc:docMk/>
            <pc:sldMk cId="1543068106" sldId="285"/>
            <ac:spMk id="19" creationId="{6C20E5C6-66B2-76E1-103F-A83534355F38}"/>
          </ac:spMkLst>
        </pc:spChg>
        <pc:picChg chg="add del mod ord">
          <ac:chgData name="Philippe Karan" userId="c2e8f618-9ffe-4e23-aa52-34539506ef1c" providerId="ADAL" clId="{976F7E1E-0B0F-4398-B630-619A654F61EA}" dt="2024-11-19T19:32:23.521" v="194" actId="478"/>
          <ac:picMkLst>
            <pc:docMk/>
            <pc:sldMk cId="1543068106" sldId="285"/>
            <ac:picMk id="5" creationId="{FC910D53-65D6-EA57-876E-4708A271BFEF}"/>
          </ac:picMkLst>
        </pc:picChg>
        <pc:picChg chg="add del mod">
          <ac:chgData name="Philippe Karan" userId="c2e8f618-9ffe-4e23-aa52-34539506ef1c" providerId="ADAL" clId="{976F7E1E-0B0F-4398-B630-619A654F61EA}" dt="2024-11-19T19:31:11.849" v="177" actId="478"/>
          <ac:picMkLst>
            <pc:docMk/>
            <pc:sldMk cId="1543068106" sldId="285"/>
            <ac:picMk id="13" creationId="{2910886F-D022-0F64-8111-E8AC86EF45E3}"/>
          </ac:picMkLst>
        </pc:picChg>
        <pc:picChg chg="add del mod">
          <ac:chgData name="Philippe Karan" userId="c2e8f618-9ffe-4e23-aa52-34539506ef1c" providerId="ADAL" clId="{976F7E1E-0B0F-4398-B630-619A654F61EA}" dt="2024-11-19T19:30:42.369" v="173" actId="478"/>
          <ac:picMkLst>
            <pc:docMk/>
            <pc:sldMk cId="1543068106" sldId="285"/>
            <ac:picMk id="14" creationId="{64032E65-FE0E-4E4C-DEF3-0D7C49D10EBF}"/>
          </ac:picMkLst>
        </pc:picChg>
        <pc:picChg chg="add mod ord">
          <ac:chgData name="Philippe Karan" userId="c2e8f618-9ffe-4e23-aa52-34539506ef1c" providerId="ADAL" clId="{976F7E1E-0B0F-4398-B630-619A654F61EA}" dt="2024-11-19T19:32:21.809" v="193" actId="167"/>
          <ac:picMkLst>
            <pc:docMk/>
            <pc:sldMk cId="1543068106" sldId="285"/>
            <ac:picMk id="21" creationId="{CB19A915-8341-3EBB-57F4-72779B501E18}"/>
          </ac:picMkLst>
        </pc:picChg>
        <pc:cxnChg chg="mod">
          <ac:chgData name="Philippe Karan" userId="c2e8f618-9ffe-4e23-aa52-34539506ef1c" providerId="ADAL" clId="{976F7E1E-0B0F-4398-B630-619A654F61EA}" dt="2024-11-19T19:27:39.913" v="149" actId="2711"/>
          <ac:cxnSpMkLst>
            <pc:docMk/>
            <pc:sldMk cId="1543068106" sldId="285"/>
            <ac:cxnSpMk id="12" creationId="{750E201E-78A4-4014-B413-52F044793502}"/>
          </ac:cxnSpMkLst>
        </pc:cxnChg>
        <pc:cxnChg chg="mod">
          <ac:chgData name="Philippe Karan" userId="c2e8f618-9ffe-4e23-aa52-34539506ef1c" providerId="ADAL" clId="{976F7E1E-0B0F-4398-B630-619A654F61EA}" dt="2024-11-19T19:27:39.913" v="149" actId="2711"/>
          <ac:cxnSpMkLst>
            <pc:docMk/>
            <pc:sldMk cId="1543068106" sldId="285"/>
            <ac:cxnSpMk id="17" creationId="{7A750E23-06D2-E0EE-44AC-8C34B64387EB}"/>
          </ac:cxnSpMkLst>
        </pc:cxnChg>
      </pc:sldChg>
      <pc:sldChg chg="addSp delSp modSp mod delAnim modAnim">
        <pc:chgData name="Philippe Karan" userId="c2e8f618-9ffe-4e23-aa52-34539506ef1c" providerId="ADAL" clId="{976F7E1E-0B0F-4398-B630-619A654F61EA}" dt="2024-11-19T19:37:17.119" v="274"/>
        <pc:sldMkLst>
          <pc:docMk/>
          <pc:sldMk cId="2610916357" sldId="286"/>
        </pc:sldMkLst>
        <pc:spChg chg="mod">
          <ac:chgData name="Philippe Karan" userId="c2e8f618-9ffe-4e23-aa52-34539506ef1c" providerId="ADAL" clId="{976F7E1E-0B0F-4398-B630-619A654F61EA}" dt="2024-11-19T19:33:43.696" v="217" actId="2711"/>
          <ac:spMkLst>
            <pc:docMk/>
            <pc:sldMk cId="2610916357" sldId="286"/>
            <ac:spMk id="2" creationId="{15DFC9F4-C76A-449F-86A8-8C71D83BD5F2}"/>
          </ac:spMkLst>
        </pc:spChg>
        <pc:spChg chg="mod">
          <ac:chgData name="Philippe Karan" userId="c2e8f618-9ffe-4e23-aa52-34539506ef1c" providerId="ADAL" clId="{976F7E1E-0B0F-4398-B630-619A654F61EA}" dt="2024-11-19T19:33:43.696" v="217" actId="2711"/>
          <ac:spMkLst>
            <pc:docMk/>
            <pc:sldMk cId="2610916357" sldId="286"/>
            <ac:spMk id="4" creationId="{20F1DDBA-641F-44E0-8577-4612C801C3AD}"/>
          </ac:spMkLst>
        </pc:spChg>
        <pc:spChg chg="mod">
          <ac:chgData name="Philippe Karan" userId="c2e8f618-9ffe-4e23-aa52-34539506ef1c" providerId="ADAL" clId="{976F7E1E-0B0F-4398-B630-619A654F61EA}" dt="2024-11-19T19:33:43.696" v="217" actId="2711"/>
          <ac:spMkLst>
            <pc:docMk/>
            <pc:sldMk cId="2610916357" sldId="286"/>
            <ac:spMk id="5" creationId="{0012B0AD-5C48-4FFB-B7AB-DAEC7CAB59C5}"/>
          </ac:spMkLst>
        </pc:spChg>
        <pc:spChg chg="mod">
          <ac:chgData name="Philippe Karan" userId="c2e8f618-9ffe-4e23-aa52-34539506ef1c" providerId="ADAL" clId="{976F7E1E-0B0F-4398-B630-619A654F61EA}" dt="2024-11-19T19:33:43.696" v="217" actId="2711"/>
          <ac:spMkLst>
            <pc:docMk/>
            <pc:sldMk cId="2610916357" sldId="286"/>
            <ac:spMk id="9" creationId="{CB469B55-84AB-4FF5-92BB-BC7F8BE6AB85}"/>
          </ac:spMkLst>
        </pc:spChg>
        <pc:spChg chg="mod">
          <ac:chgData name="Philippe Karan" userId="c2e8f618-9ffe-4e23-aa52-34539506ef1c" providerId="ADAL" clId="{976F7E1E-0B0F-4398-B630-619A654F61EA}" dt="2024-11-19T19:33:43.696" v="217" actId="2711"/>
          <ac:spMkLst>
            <pc:docMk/>
            <pc:sldMk cId="2610916357" sldId="286"/>
            <ac:spMk id="10" creationId="{10D2FD90-E431-4712-BC29-93EC1D3D1EC1}"/>
          </ac:spMkLst>
        </pc:spChg>
        <pc:spChg chg="mod">
          <ac:chgData name="Philippe Karan" userId="c2e8f618-9ffe-4e23-aa52-34539506ef1c" providerId="ADAL" clId="{976F7E1E-0B0F-4398-B630-619A654F61EA}" dt="2024-11-19T19:33:43.696" v="217" actId="2711"/>
          <ac:spMkLst>
            <pc:docMk/>
            <pc:sldMk cId="2610916357" sldId="286"/>
            <ac:spMk id="14" creationId="{926B5402-2C6C-4327-A053-37E4858886FC}"/>
          </ac:spMkLst>
        </pc:spChg>
        <pc:spChg chg="mod">
          <ac:chgData name="Philippe Karan" userId="c2e8f618-9ffe-4e23-aa52-34539506ef1c" providerId="ADAL" clId="{976F7E1E-0B0F-4398-B630-619A654F61EA}" dt="2024-11-19T19:33:43.696" v="217" actId="2711"/>
          <ac:spMkLst>
            <pc:docMk/>
            <pc:sldMk cId="2610916357" sldId="286"/>
            <ac:spMk id="16" creationId="{6082A50B-2888-42F1-A436-98D2DEB01BC0}"/>
          </ac:spMkLst>
        </pc:spChg>
        <pc:spChg chg="mod">
          <ac:chgData name="Philippe Karan" userId="c2e8f618-9ffe-4e23-aa52-34539506ef1c" providerId="ADAL" clId="{976F7E1E-0B0F-4398-B630-619A654F61EA}" dt="2024-11-19T19:36:32.705" v="272" actId="1036"/>
          <ac:spMkLst>
            <pc:docMk/>
            <pc:sldMk cId="2610916357" sldId="286"/>
            <ac:spMk id="21" creationId="{8B13DEE0-A2D1-49B7-A94E-0A0D47A0CAF4}"/>
          </ac:spMkLst>
        </pc:spChg>
        <pc:spChg chg="mod">
          <ac:chgData name="Philippe Karan" userId="c2e8f618-9ffe-4e23-aa52-34539506ef1c" providerId="ADAL" clId="{976F7E1E-0B0F-4398-B630-619A654F61EA}" dt="2024-11-19T19:36:26.698" v="270" actId="1038"/>
          <ac:spMkLst>
            <pc:docMk/>
            <pc:sldMk cId="2610916357" sldId="286"/>
            <ac:spMk id="22" creationId="{B28CF291-2187-453C-BC4C-726239335134}"/>
          </ac:spMkLst>
        </pc:spChg>
        <pc:spChg chg="mod">
          <ac:chgData name="Philippe Karan" userId="c2e8f618-9ffe-4e23-aa52-34539506ef1c" providerId="ADAL" clId="{976F7E1E-0B0F-4398-B630-619A654F61EA}" dt="2024-11-19T19:33:43.696" v="217" actId="2711"/>
          <ac:spMkLst>
            <pc:docMk/>
            <pc:sldMk cId="2610916357" sldId="286"/>
            <ac:spMk id="23" creationId="{57C5BA91-04E3-45F3-BBC7-851D1C5A126E}"/>
          </ac:spMkLst>
        </pc:spChg>
        <pc:picChg chg="del mod">
          <ac:chgData name="Philippe Karan" userId="c2e8f618-9ffe-4e23-aa52-34539506ef1c" providerId="ADAL" clId="{976F7E1E-0B0F-4398-B630-619A654F61EA}" dt="2024-11-19T19:36:23.912" v="266" actId="478"/>
          <ac:picMkLst>
            <pc:docMk/>
            <pc:sldMk cId="2610916357" sldId="286"/>
            <ac:picMk id="6" creationId="{4ABA3F7A-1A40-2D23-4D15-EAF39181D341}"/>
          </ac:picMkLst>
        </pc:picChg>
        <pc:picChg chg="add mod ord">
          <ac:chgData name="Philippe Karan" userId="c2e8f618-9ffe-4e23-aa52-34539506ef1c" providerId="ADAL" clId="{976F7E1E-0B0F-4398-B630-619A654F61EA}" dt="2024-11-19T19:36:22.434" v="265" actId="167"/>
          <ac:picMkLst>
            <pc:docMk/>
            <pc:sldMk cId="2610916357" sldId="286"/>
            <ac:picMk id="7" creationId="{C01D69DE-F8E1-9AEA-08A6-198905DA8DB7}"/>
          </ac:picMkLst>
        </pc:picChg>
        <pc:picChg chg="mod">
          <ac:chgData name="Philippe Karan" userId="c2e8f618-9ffe-4e23-aa52-34539506ef1c" providerId="ADAL" clId="{976F7E1E-0B0F-4398-B630-619A654F61EA}" dt="2024-11-19T19:33:43.696" v="217" actId="2711"/>
          <ac:picMkLst>
            <pc:docMk/>
            <pc:sldMk cId="2610916357" sldId="286"/>
            <ac:picMk id="12" creationId="{195FB6DD-3DF8-4915-8681-66FDA867696B}"/>
          </ac:picMkLst>
        </pc:picChg>
        <pc:picChg chg="mod">
          <ac:chgData name="Philippe Karan" userId="c2e8f618-9ffe-4e23-aa52-34539506ef1c" providerId="ADAL" clId="{976F7E1E-0B0F-4398-B630-619A654F61EA}" dt="2024-11-19T19:33:43.696" v="217" actId="2711"/>
          <ac:picMkLst>
            <pc:docMk/>
            <pc:sldMk cId="2610916357" sldId="286"/>
            <ac:picMk id="25" creationId="{BF84DE79-DCE1-428E-83BA-010360BEFEAA}"/>
          </ac:picMkLst>
        </pc:picChg>
        <pc:cxnChg chg="mod">
          <ac:chgData name="Philippe Karan" userId="c2e8f618-9ffe-4e23-aa52-34539506ef1c" providerId="ADAL" clId="{976F7E1E-0B0F-4398-B630-619A654F61EA}" dt="2024-11-19T19:33:43.696" v="217" actId="2711"/>
          <ac:cxnSpMkLst>
            <pc:docMk/>
            <pc:sldMk cId="2610916357" sldId="286"/>
            <ac:cxnSpMk id="20" creationId="{7095F7D3-EA7E-4ECC-A4A6-A99C43B76F97}"/>
          </ac:cxnSpMkLst>
        </pc:cxnChg>
      </pc:sldChg>
      <pc:sldChg chg="modSp">
        <pc:chgData name="Philippe Karan" userId="c2e8f618-9ffe-4e23-aa52-34539506ef1c" providerId="ADAL" clId="{976F7E1E-0B0F-4398-B630-619A654F61EA}" dt="2024-11-19T19:37:33.570" v="275" actId="2711"/>
        <pc:sldMkLst>
          <pc:docMk/>
          <pc:sldMk cId="2237838464" sldId="287"/>
        </pc:sldMkLst>
        <pc:spChg chg="mod">
          <ac:chgData name="Philippe Karan" userId="c2e8f618-9ffe-4e23-aa52-34539506ef1c" providerId="ADAL" clId="{976F7E1E-0B0F-4398-B630-619A654F61EA}" dt="2024-11-19T19:37:33.570" v="275" actId="2711"/>
          <ac:spMkLst>
            <pc:docMk/>
            <pc:sldMk cId="2237838464" sldId="287"/>
            <ac:spMk id="2" creationId="{9F1754A3-D680-4E7A-9DAC-675288D845C4}"/>
          </ac:spMkLst>
        </pc:spChg>
        <pc:spChg chg="mod">
          <ac:chgData name="Philippe Karan" userId="c2e8f618-9ffe-4e23-aa52-34539506ef1c" providerId="ADAL" clId="{976F7E1E-0B0F-4398-B630-619A654F61EA}" dt="2024-11-19T19:37:33.570" v="275" actId="2711"/>
          <ac:spMkLst>
            <pc:docMk/>
            <pc:sldMk cId="2237838464" sldId="287"/>
            <ac:spMk id="4" creationId="{9B501A5D-77A5-4B1B-84CA-EB0C041CED81}"/>
          </ac:spMkLst>
        </pc:spChg>
        <pc:spChg chg="mod">
          <ac:chgData name="Philippe Karan" userId="c2e8f618-9ffe-4e23-aa52-34539506ef1c" providerId="ADAL" clId="{976F7E1E-0B0F-4398-B630-619A654F61EA}" dt="2024-11-19T19:37:33.570" v="275" actId="2711"/>
          <ac:spMkLst>
            <pc:docMk/>
            <pc:sldMk cId="2237838464" sldId="287"/>
            <ac:spMk id="5" creationId="{2576A0F6-7507-4DCE-9305-DD1F72653175}"/>
          </ac:spMkLst>
        </pc:spChg>
        <pc:spChg chg="mod">
          <ac:chgData name="Philippe Karan" userId="c2e8f618-9ffe-4e23-aa52-34539506ef1c" providerId="ADAL" clId="{976F7E1E-0B0F-4398-B630-619A654F61EA}" dt="2024-11-19T19:37:33.570" v="275" actId="2711"/>
          <ac:spMkLst>
            <pc:docMk/>
            <pc:sldMk cId="2237838464" sldId="287"/>
            <ac:spMk id="6" creationId="{6C51DA03-6619-4AB8-82EF-387B3C76FAFE}"/>
          </ac:spMkLst>
        </pc:spChg>
        <pc:spChg chg="mod">
          <ac:chgData name="Philippe Karan" userId="c2e8f618-9ffe-4e23-aa52-34539506ef1c" providerId="ADAL" clId="{976F7E1E-0B0F-4398-B630-619A654F61EA}" dt="2024-11-19T19:37:33.570" v="275" actId="2711"/>
          <ac:spMkLst>
            <pc:docMk/>
            <pc:sldMk cId="2237838464" sldId="287"/>
            <ac:spMk id="7" creationId="{4BBF71A2-F822-4898-8945-158E5F079B95}"/>
          </ac:spMkLst>
        </pc:spChg>
        <pc:spChg chg="mod">
          <ac:chgData name="Philippe Karan" userId="c2e8f618-9ffe-4e23-aa52-34539506ef1c" providerId="ADAL" clId="{976F7E1E-0B0F-4398-B630-619A654F61EA}" dt="2024-11-19T19:37:33.570" v="275" actId="2711"/>
          <ac:spMkLst>
            <pc:docMk/>
            <pc:sldMk cId="2237838464" sldId="287"/>
            <ac:spMk id="10" creationId="{0B06EC3C-3F68-4E2A-B797-AE7C459421E4}"/>
          </ac:spMkLst>
        </pc:spChg>
        <pc:spChg chg="mod">
          <ac:chgData name="Philippe Karan" userId="c2e8f618-9ffe-4e23-aa52-34539506ef1c" providerId="ADAL" clId="{976F7E1E-0B0F-4398-B630-619A654F61EA}" dt="2024-11-19T19:37:33.570" v="275" actId="2711"/>
          <ac:spMkLst>
            <pc:docMk/>
            <pc:sldMk cId="2237838464" sldId="287"/>
            <ac:spMk id="16" creationId="{C5A11876-329A-4468-BD37-47E66B735E1F}"/>
          </ac:spMkLst>
        </pc:spChg>
        <pc:spChg chg="mod">
          <ac:chgData name="Philippe Karan" userId="c2e8f618-9ffe-4e23-aa52-34539506ef1c" providerId="ADAL" clId="{976F7E1E-0B0F-4398-B630-619A654F61EA}" dt="2024-11-19T19:37:33.570" v="275" actId="2711"/>
          <ac:spMkLst>
            <pc:docMk/>
            <pc:sldMk cId="2237838464" sldId="287"/>
            <ac:spMk id="18" creationId="{4436D24D-2117-4793-891D-E258D94FB2D1}"/>
          </ac:spMkLst>
        </pc:spChg>
        <pc:spChg chg="mod">
          <ac:chgData name="Philippe Karan" userId="c2e8f618-9ffe-4e23-aa52-34539506ef1c" providerId="ADAL" clId="{976F7E1E-0B0F-4398-B630-619A654F61EA}" dt="2024-11-19T19:37:33.570" v="275" actId="2711"/>
          <ac:spMkLst>
            <pc:docMk/>
            <pc:sldMk cId="2237838464" sldId="287"/>
            <ac:spMk id="19" creationId="{F690F0B6-FFC8-4349-9BF1-79B8AC9611E4}"/>
          </ac:spMkLst>
        </pc:spChg>
        <pc:spChg chg="mod">
          <ac:chgData name="Philippe Karan" userId="c2e8f618-9ffe-4e23-aa52-34539506ef1c" providerId="ADAL" clId="{976F7E1E-0B0F-4398-B630-619A654F61EA}" dt="2024-11-19T19:37:33.570" v="275" actId="2711"/>
          <ac:spMkLst>
            <pc:docMk/>
            <pc:sldMk cId="2237838464" sldId="287"/>
            <ac:spMk id="28" creationId="{44CA3E99-0F40-4681-B86E-BF0A163520A2}"/>
          </ac:spMkLst>
        </pc:spChg>
        <pc:spChg chg="mod">
          <ac:chgData name="Philippe Karan" userId="c2e8f618-9ffe-4e23-aa52-34539506ef1c" providerId="ADAL" clId="{976F7E1E-0B0F-4398-B630-619A654F61EA}" dt="2024-11-19T19:37:33.570" v="275" actId="2711"/>
          <ac:spMkLst>
            <pc:docMk/>
            <pc:sldMk cId="2237838464" sldId="287"/>
            <ac:spMk id="32" creationId="{C3024243-C2F6-480B-BF6A-1AB4E766881D}"/>
          </ac:spMkLst>
        </pc:spChg>
        <pc:cxnChg chg="mod">
          <ac:chgData name="Philippe Karan" userId="c2e8f618-9ffe-4e23-aa52-34539506ef1c" providerId="ADAL" clId="{976F7E1E-0B0F-4398-B630-619A654F61EA}" dt="2024-11-19T19:37:33.570" v="275" actId="2711"/>
          <ac:cxnSpMkLst>
            <pc:docMk/>
            <pc:sldMk cId="2237838464" sldId="287"/>
            <ac:cxnSpMk id="8" creationId="{5351C0F5-9F9D-4068-8642-B899B6D733F3}"/>
          </ac:cxnSpMkLst>
        </pc:cxnChg>
        <pc:cxnChg chg="mod">
          <ac:chgData name="Philippe Karan" userId="c2e8f618-9ffe-4e23-aa52-34539506ef1c" providerId="ADAL" clId="{976F7E1E-0B0F-4398-B630-619A654F61EA}" dt="2024-11-19T19:37:33.570" v="275" actId="2711"/>
          <ac:cxnSpMkLst>
            <pc:docMk/>
            <pc:sldMk cId="2237838464" sldId="287"/>
            <ac:cxnSpMk id="17" creationId="{F239705F-5C92-42BD-BC3C-E183A2A87880}"/>
          </ac:cxnSpMkLst>
        </pc:cxnChg>
        <pc:cxnChg chg="mod">
          <ac:chgData name="Philippe Karan" userId="c2e8f618-9ffe-4e23-aa52-34539506ef1c" providerId="ADAL" clId="{976F7E1E-0B0F-4398-B630-619A654F61EA}" dt="2024-11-19T19:37:33.570" v="275" actId="2711"/>
          <ac:cxnSpMkLst>
            <pc:docMk/>
            <pc:sldMk cId="2237838464" sldId="287"/>
            <ac:cxnSpMk id="20" creationId="{F0ED0874-E86F-4FFD-9AA0-B84EA028CE02}"/>
          </ac:cxnSpMkLst>
        </pc:cxnChg>
        <pc:cxnChg chg="mod">
          <ac:chgData name="Philippe Karan" userId="c2e8f618-9ffe-4e23-aa52-34539506ef1c" providerId="ADAL" clId="{976F7E1E-0B0F-4398-B630-619A654F61EA}" dt="2024-11-19T19:37:33.570" v="275" actId="2711"/>
          <ac:cxnSpMkLst>
            <pc:docMk/>
            <pc:sldMk cId="2237838464" sldId="287"/>
            <ac:cxnSpMk id="27" creationId="{39D1A33A-8301-4AE6-806E-84522CA25176}"/>
          </ac:cxnSpMkLst>
        </pc:cxnChg>
        <pc:cxnChg chg="mod">
          <ac:chgData name="Philippe Karan" userId="c2e8f618-9ffe-4e23-aa52-34539506ef1c" providerId="ADAL" clId="{976F7E1E-0B0F-4398-B630-619A654F61EA}" dt="2024-11-19T19:37:33.570" v="275" actId="2711"/>
          <ac:cxnSpMkLst>
            <pc:docMk/>
            <pc:sldMk cId="2237838464" sldId="287"/>
            <ac:cxnSpMk id="29" creationId="{9E989982-F04F-49CF-AFB6-AD6490919E63}"/>
          </ac:cxnSpMkLst>
        </pc:cxnChg>
      </pc:sldChg>
      <pc:sldChg chg="modSp">
        <pc:chgData name="Philippe Karan" userId="c2e8f618-9ffe-4e23-aa52-34539506ef1c" providerId="ADAL" clId="{976F7E1E-0B0F-4398-B630-619A654F61EA}" dt="2024-11-19T19:37:50.507" v="277" actId="2711"/>
        <pc:sldMkLst>
          <pc:docMk/>
          <pc:sldMk cId="1334342812" sldId="290"/>
        </pc:sldMkLst>
        <pc:spChg chg="mod">
          <ac:chgData name="Philippe Karan" userId="c2e8f618-9ffe-4e23-aa52-34539506ef1c" providerId="ADAL" clId="{976F7E1E-0B0F-4398-B630-619A654F61EA}" dt="2024-11-19T19:37:50.507" v="277" actId="2711"/>
          <ac:spMkLst>
            <pc:docMk/>
            <pc:sldMk cId="1334342812" sldId="290"/>
            <ac:spMk id="2" creationId="{4B15E9F4-DA81-4476-A085-5BF9056A94F0}"/>
          </ac:spMkLst>
        </pc:spChg>
        <pc:spChg chg="mod">
          <ac:chgData name="Philippe Karan" userId="c2e8f618-9ffe-4e23-aa52-34539506ef1c" providerId="ADAL" clId="{976F7E1E-0B0F-4398-B630-619A654F61EA}" dt="2024-11-19T19:37:50.507" v="277" actId="2711"/>
          <ac:spMkLst>
            <pc:docMk/>
            <pc:sldMk cId="1334342812" sldId="290"/>
            <ac:spMk id="4" creationId="{8B82198A-FE46-4733-A2FB-AB463681E97F}"/>
          </ac:spMkLst>
        </pc:spChg>
        <pc:spChg chg="mod">
          <ac:chgData name="Philippe Karan" userId="c2e8f618-9ffe-4e23-aa52-34539506ef1c" providerId="ADAL" clId="{976F7E1E-0B0F-4398-B630-619A654F61EA}" dt="2024-11-19T19:37:50.507" v="277" actId="2711"/>
          <ac:spMkLst>
            <pc:docMk/>
            <pc:sldMk cId="1334342812" sldId="290"/>
            <ac:spMk id="7" creationId="{A99F482B-EF88-4AA0-878B-F5F01532609F}"/>
          </ac:spMkLst>
        </pc:spChg>
        <pc:spChg chg="mod">
          <ac:chgData name="Philippe Karan" userId="c2e8f618-9ffe-4e23-aa52-34539506ef1c" providerId="ADAL" clId="{976F7E1E-0B0F-4398-B630-619A654F61EA}" dt="2024-11-19T19:37:50.507" v="277" actId="2711"/>
          <ac:spMkLst>
            <pc:docMk/>
            <pc:sldMk cId="1334342812" sldId="290"/>
            <ac:spMk id="8" creationId="{ADA892DE-CBF3-4539-B41A-B53B5F0924F7}"/>
          </ac:spMkLst>
        </pc:spChg>
        <pc:spChg chg="mod">
          <ac:chgData name="Philippe Karan" userId="c2e8f618-9ffe-4e23-aa52-34539506ef1c" providerId="ADAL" clId="{976F7E1E-0B0F-4398-B630-619A654F61EA}" dt="2024-11-19T19:37:50.507" v="277" actId="2711"/>
          <ac:spMkLst>
            <pc:docMk/>
            <pc:sldMk cId="1334342812" sldId="290"/>
            <ac:spMk id="16" creationId="{84D1560B-57F3-4801-9E87-E538DF442B6C}"/>
          </ac:spMkLst>
        </pc:spChg>
        <pc:spChg chg="mod">
          <ac:chgData name="Philippe Karan" userId="c2e8f618-9ffe-4e23-aa52-34539506ef1c" providerId="ADAL" clId="{976F7E1E-0B0F-4398-B630-619A654F61EA}" dt="2024-11-19T19:37:50.507" v="277" actId="2711"/>
          <ac:spMkLst>
            <pc:docMk/>
            <pc:sldMk cId="1334342812" sldId="290"/>
            <ac:spMk id="17" creationId="{ADA66092-1FC5-4998-A44A-7E740D232F0E}"/>
          </ac:spMkLst>
        </pc:spChg>
        <pc:spChg chg="mod">
          <ac:chgData name="Philippe Karan" userId="c2e8f618-9ffe-4e23-aa52-34539506ef1c" providerId="ADAL" clId="{976F7E1E-0B0F-4398-B630-619A654F61EA}" dt="2024-11-19T19:37:50.507" v="277" actId="2711"/>
          <ac:spMkLst>
            <pc:docMk/>
            <pc:sldMk cId="1334342812" sldId="290"/>
            <ac:spMk id="21" creationId="{6707B543-FA7E-4E40-966B-7FFD1CF85AF3}"/>
          </ac:spMkLst>
        </pc:spChg>
        <pc:spChg chg="mod">
          <ac:chgData name="Philippe Karan" userId="c2e8f618-9ffe-4e23-aa52-34539506ef1c" providerId="ADAL" clId="{976F7E1E-0B0F-4398-B630-619A654F61EA}" dt="2024-11-19T19:37:50.507" v="277" actId="2711"/>
          <ac:spMkLst>
            <pc:docMk/>
            <pc:sldMk cId="1334342812" sldId="290"/>
            <ac:spMk id="22" creationId="{EF103AEB-0A06-4F6B-9AFB-5B3F0ADE9E48}"/>
          </ac:spMkLst>
        </pc:spChg>
        <pc:spChg chg="mod">
          <ac:chgData name="Philippe Karan" userId="c2e8f618-9ffe-4e23-aa52-34539506ef1c" providerId="ADAL" clId="{976F7E1E-0B0F-4398-B630-619A654F61EA}" dt="2024-11-19T19:37:50.507" v="277" actId="2711"/>
          <ac:spMkLst>
            <pc:docMk/>
            <pc:sldMk cId="1334342812" sldId="290"/>
            <ac:spMk id="42" creationId="{B9848C43-E33F-432D-82CD-983BFA6B9E9F}"/>
          </ac:spMkLst>
        </pc:spChg>
        <pc:spChg chg="mod">
          <ac:chgData name="Philippe Karan" userId="c2e8f618-9ffe-4e23-aa52-34539506ef1c" providerId="ADAL" clId="{976F7E1E-0B0F-4398-B630-619A654F61EA}" dt="2024-11-19T19:37:50.507" v="277" actId="2711"/>
          <ac:spMkLst>
            <pc:docMk/>
            <pc:sldMk cId="1334342812" sldId="290"/>
            <ac:spMk id="43" creationId="{39A27D9F-FB3E-4AD6-8314-54EFC3C6CCB8}"/>
          </ac:spMkLst>
        </pc:spChg>
        <pc:spChg chg="mod">
          <ac:chgData name="Philippe Karan" userId="c2e8f618-9ffe-4e23-aa52-34539506ef1c" providerId="ADAL" clId="{976F7E1E-0B0F-4398-B630-619A654F61EA}" dt="2024-11-19T19:37:50.507" v="277" actId="2711"/>
          <ac:spMkLst>
            <pc:docMk/>
            <pc:sldMk cId="1334342812" sldId="290"/>
            <ac:spMk id="44" creationId="{AE0547E5-7CC2-4F29-A7F7-2A71E3339888}"/>
          </ac:spMkLst>
        </pc:spChg>
        <pc:spChg chg="mod">
          <ac:chgData name="Philippe Karan" userId="c2e8f618-9ffe-4e23-aa52-34539506ef1c" providerId="ADAL" clId="{976F7E1E-0B0F-4398-B630-619A654F61EA}" dt="2024-11-19T19:37:50.507" v="277" actId="2711"/>
          <ac:spMkLst>
            <pc:docMk/>
            <pc:sldMk cId="1334342812" sldId="290"/>
            <ac:spMk id="45" creationId="{2E9DC90C-19D6-4B81-B8C2-9992266A4914}"/>
          </ac:spMkLst>
        </pc:spChg>
        <pc:spChg chg="mod">
          <ac:chgData name="Philippe Karan" userId="c2e8f618-9ffe-4e23-aa52-34539506ef1c" providerId="ADAL" clId="{976F7E1E-0B0F-4398-B630-619A654F61EA}" dt="2024-11-19T19:37:50.507" v="277" actId="2711"/>
          <ac:spMkLst>
            <pc:docMk/>
            <pc:sldMk cId="1334342812" sldId="290"/>
            <ac:spMk id="46" creationId="{318A734C-0B96-47BB-B6F4-7F0DF8A6FC3E}"/>
          </ac:spMkLst>
        </pc:spChg>
        <pc:spChg chg="mod">
          <ac:chgData name="Philippe Karan" userId="c2e8f618-9ffe-4e23-aa52-34539506ef1c" providerId="ADAL" clId="{976F7E1E-0B0F-4398-B630-619A654F61EA}" dt="2024-11-19T19:37:50.507" v="277" actId="2711"/>
          <ac:spMkLst>
            <pc:docMk/>
            <pc:sldMk cId="1334342812" sldId="290"/>
            <ac:spMk id="47" creationId="{C39A33F0-44E8-4A36-A721-0B531AA8CB26}"/>
          </ac:spMkLst>
        </pc:spChg>
        <pc:spChg chg="mod">
          <ac:chgData name="Philippe Karan" userId="c2e8f618-9ffe-4e23-aa52-34539506ef1c" providerId="ADAL" clId="{976F7E1E-0B0F-4398-B630-619A654F61EA}" dt="2024-11-19T19:37:50.507" v="277" actId="2711"/>
          <ac:spMkLst>
            <pc:docMk/>
            <pc:sldMk cId="1334342812" sldId="290"/>
            <ac:spMk id="48" creationId="{95D58202-25F6-41FB-A28C-3E96B8806623}"/>
          </ac:spMkLst>
        </pc:spChg>
        <pc:graphicFrameChg chg="mod">
          <ac:chgData name="Philippe Karan" userId="c2e8f618-9ffe-4e23-aa52-34539506ef1c" providerId="ADAL" clId="{976F7E1E-0B0F-4398-B630-619A654F61EA}" dt="2024-11-19T19:37:50.507" v="277" actId="2711"/>
          <ac:graphicFrameMkLst>
            <pc:docMk/>
            <pc:sldMk cId="1334342812" sldId="290"/>
            <ac:graphicFrameMk id="18" creationId="{8465C194-1DB0-4FEC-A08E-142099993C85}"/>
          </ac:graphicFrameMkLst>
        </pc:graphicFrameChg>
        <pc:cxnChg chg="mod">
          <ac:chgData name="Philippe Karan" userId="c2e8f618-9ffe-4e23-aa52-34539506ef1c" providerId="ADAL" clId="{976F7E1E-0B0F-4398-B630-619A654F61EA}" dt="2024-11-19T19:37:50.507" v="277" actId="2711"/>
          <ac:cxnSpMkLst>
            <pc:docMk/>
            <pc:sldMk cId="1334342812" sldId="290"/>
            <ac:cxnSpMk id="5" creationId="{E6E8914B-7ECF-4F22-B927-AE96D286C664}"/>
          </ac:cxnSpMkLst>
        </pc:cxnChg>
        <pc:cxnChg chg="mod">
          <ac:chgData name="Philippe Karan" userId="c2e8f618-9ffe-4e23-aa52-34539506ef1c" providerId="ADAL" clId="{976F7E1E-0B0F-4398-B630-619A654F61EA}" dt="2024-11-19T19:37:50.507" v="277" actId="2711"/>
          <ac:cxnSpMkLst>
            <pc:docMk/>
            <pc:sldMk cId="1334342812" sldId="290"/>
            <ac:cxnSpMk id="6" creationId="{DF9E9AE6-404E-4063-8C3C-C832F22AEF07}"/>
          </ac:cxnSpMkLst>
        </pc:cxnChg>
        <pc:cxnChg chg="mod">
          <ac:chgData name="Philippe Karan" userId="c2e8f618-9ffe-4e23-aa52-34539506ef1c" providerId="ADAL" clId="{976F7E1E-0B0F-4398-B630-619A654F61EA}" dt="2024-11-19T19:37:50.507" v="277" actId="2711"/>
          <ac:cxnSpMkLst>
            <pc:docMk/>
            <pc:sldMk cId="1334342812" sldId="290"/>
            <ac:cxnSpMk id="11" creationId="{02F6838D-CFBD-4232-B434-F53915E9EF7A}"/>
          </ac:cxnSpMkLst>
        </pc:cxnChg>
        <pc:cxnChg chg="mod">
          <ac:chgData name="Philippe Karan" userId="c2e8f618-9ffe-4e23-aa52-34539506ef1c" providerId="ADAL" clId="{976F7E1E-0B0F-4398-B630-619A654F61EA}" dt="2024-11-19T19:37:50.507" v="277" actId="2711"/>
          <ac:cxnSpMkLst>
            <pc:docMk/>
            <pc:sldMk cId="1334342812" sldId="290"/>
            <ac:cxnSpMk id="24" creationId="{16964E8D-B502-4CC2-9779-940C07C5F48D}"/>
          </ac:cxnSpMkLst>
        </pc:cxnChg>
        <pc:cxnChg chg="mod">
          <ac:chgData name="Philippe Karan" userId="c2e8f618-9ffe-4e23-aa52-34539506ef1c" providerId="ADAL" clId="{976F7E1E-0B0F-4398-B630-619A654F61EA}" dt="2024-11-19T19:37:50.507" v="277" actId="2711"/>
          <ac:cxnSpMkLst>
            <pc:docMk/>
            <pc:sldMk cId="1334342812" sldId="290"/>
            <ac:cxnSpMk id="25" creationId="{BF05E032-1C81-4645-84A6-6FA1C7DB8A6F}"/>
          </ac:cxnSpMkLst>
        </pc:cxnChg>
      </pc:sldChg>
      <pc:sldChg chg="modSp">
        <pc:chgData name="Philippe Karan" userId="c2e8f618-9ffe-4e23-aa52-34539506ef1c" providerId="ADAL" clId="{976F7E1E-0B0F-4398-B630-619A654F61EA}" dt="2024-11-19T19:38:10.140" v="279" actId="2711"/>
        <pc:sldMkLst>
          <pc:docMk/>
          <pc:sldMk cId="1056990805" sldId="292"/>
        </pc:sldMkLst>
        <pc:spChg chg="mod">
          <ac:chgData name="Philippe Karan" userId="c2e8f618-9ffe-4e23-aa52-34539506ef1c" providerId="ADAL" clId="{976F7E1E-0B0F-4398-B630-619A654F61EA}" dt="2024-11-19T19:38:10.140" v="279" actId="2711"/>
          <ac:spMkLst>
            <pc:docMk/>
            <pc:sldMk cId="1056990805" sldId="292"/>
            <ac:spMk id="2" creationId="{2000DC71-E34D-4820-BBDF-0556F0D1F17F}"/>
          </ac:spMkLst>
        </pc:spChg>
        <pc:spChg chg="mod">
          <ac:chgData name="Philippe Karan" userId="c2e8f618-9ffe-4e23-aa52-34539506ef1c" providerId="ADAL" clId="{976F7E1E-0B0F-4398-B630-619A654F61EA}" dt="2024-11-19T19:38:10.140" v="279" actId="2711"/>
          <ac:spMkLst>
            <pc:docMk/>
            <pc:sldMk cId="1056990805" sldId="292"/>
            <ac:spMk id="3" creationId="{0B7AA6FC-FB01-0098-2F8B-732C9986D346}"/>
          </ac:spMkLst>
        </pc:spChg>
        <pc:spChg chg="mod">
          <ac:chgData name="Philippe Karan" userId="c2e8f618-9ffe-4e23-aa52-34539506ef1c" providerId="ADAL" clId="{976F7E1E-0B0F-4398-B630-619A654F61EA}" dt="2024-11-19T19:38:10.140" v="279" actId="2711"/>
          <ac:spMkLst>
            <pc:docMk/>
            <pc:sldMk cId="1056990805" sldId="292"/>
            <ac:spMk id="4" creationId="{A159296C-4477-4D39-978C-29188863CA3D}"/>
          </ac:spMkLst>
        </pc:spChg>
        <pc:spChg chg="mod">
          <ac:chgData name="Philippe Karan" userId="c2e8f618-9ffe-4e23-aa52-34539506ef1c" providerId="ADAL" clId="{976F7E1E-0B0F-4398-B630-619A654F61EA}" dt="2024-11-19T19:38:10.140" v="279" actId="2711"/>
          <ac:spMkLst>
            <pc:docMk/>
            <pc:sldMk cId="1056990805" sldId="292"/>
            <ac:spMk id="5" creationId="{DB13932E-82E8-4ACF-8922-8A24FFAA0BF7}"/>
          </ac:spMkLst>
        </pc:spChg>
        <pc:spChg chg="mod">
          <ac:chgData name="Philippe Karan" userId="c2e8f618-9ffe-4e23-aa52-34539506ef1c" providerId="ADAL" clId="{976F7E1E-0B0F-4398-B630-619A654F61EA}" dt="2024-11-19T19:38:10.140" v="279" actId="2711"/>
          <ac:spMkLst>
            <pc:docMk/>
            <pc:sldMk cId="1056990805" sldId="292"/>
            <ac:spMk id="6" creationId="{D90F3A7A-408F-C9D4-8290-76C861F4B015}"/>
          </ac:spMkLst>
        </pc:spChg>
        <pc:spChg chg="mod">
          <ac:chgData name="Philippe Karan" userId="c2e8f618-9ffe-4e23-aa52-34539506ef1c" providerId="ADAL" clId="{976F7E1E-0B0F-4398-B630-619A654F61EA}" dt="2024-11-19T19:38:10.140" v="279" actId="2711"/>
          <ac:spMkLst>
            <pc:docMk/>
            <pc:sldMk cId="1056990805" sldId="292"/>
            <ac:spMk id="8" creationId="{7B240A29-9045-4690-9148-ECDBF7F2A35F}"/>
          </ac:spMkLst>
        </pc:spChg>
        <pc:spChg chg="mod">
          <ac:chgData name="Philippe Karan" userId="c2e8f618-9ffe-4e23-aa52-34539506ef1c" providerId="ADAL" clId="{976F7E1E-0B0F-4398-B630-619A654F61EA}" dt="2024-11-19T19:38:10.140" v="279" actId="2711"/>
          <ac:spMkLst>
            <pc:docMk/>
            <pc:sldMk cId="1056990805" sldId="292"/>
            <ac:spMk id="9" creationId="{6CC09553-D638-46DF-80BC-CD116DE5CD7D}"/>
          </ac:spMkLst>
        </pc:spChg>
        <pc:spChg chg="mod">
          <ac:chgData name="Philippe Karan" userId="c2e8f618-9ffe-4e23-aa52-34539506ef1c" providerId="ADAL" clId="{976F7E1E-0B0F-4398-B630-619A654F61EA}" dt="2024-11-19T19:38:10.140" v="279" actId="2711"/>
          <ac:spMkLst>
            <pc:docMk/>
            <pc:sldMk cId="1056990805" sldId="292"/>
            <ac:spMk id="10" creationId="{552626E6-8E82-4148-8458-0690172B57AA}"/>
          </ac:spMkLst>
        </pc:spChg>
        <pc:spChg chg="mod">
          <ac:chgData name="Philippe Karan" userId="c2e8f618-9ffe-4e23-aa52-34539506ef1c" providerId="ADAL" clId="{976F7E1E-0B0F-4398-B630-619A654F61EA}" dt="2024-11-19T19:38:10.140" v="279" actId="2711"/>
          <ac:spMkLst>
            <pc:docMk/>
            <pc:sldMk cId="1056990805" sldId="292"/>
            <ac:spMk id="13" creationId="{9E8582E7-0F62-4BF0-9D13-00F3ACD3F74B}"/>
          </ac:spMkLst>
        </pc:spChg>
        <pc:spChg chg="mod">
          <ac:chgData name="Philippe Karan" userId="c2e8f618-9ffe-4e23-aa52-34539506ef1c" providerId="ADAL" clId="{976F7E1E-0B0F-4398-B630-619A654F61EA}" dt="2024-11-19T19:38:10.140" v="279" actId="2711"/>
          <ac:spMkLst>
            <pc:docMk/>
            <pc:sldMk cId="1056990805" sldId="292"/>
            <ac:spMk id="14" creationId="{39055403-C50B-43E4-A630-16CC68F58352}"/>
          </ac:spMkLst>
        </pc:spChg>
        <pc:spChg chg="mod">
          <ac:chgData name="Philippe Karan" userId="c2e8f618-9ffe-4e23-aa52-34539506ef1c" providerId="ADAL" clId="{976F7E1E-0B0F-4398-B630-619A654F61EA}" dt="2024-11-19T19:38:10.140" v="279" actId="2711"/>
          <ac:spMkLst>
            <pc:docMk/>
            <pc:sldMk cId="1056990805" sldId="292"/>
            <ac:spMk id="15" creationId="{539B6D71-7731-4FB5-8447-91707BA34936}"/>
          </ac:spMkLst>
        </pc:spChg>
        <pc:spChg chg="mod">
          <ac:chgData name="Philippe Karan" userId="c2e8f618-9ffe-4e23-aa52-34539506ef1c" providerId="ADAL" clId="{976F7E1E-0B0F-4398-B630-619A654F61EA}" dt="2024-11-19T19:38:10.140" v="279" actId="2711"/>
          <ac:spMkLst>
            <pc:docMk/>
            <pc:sldMk cId="1056990805" sldId="292"/>
            <ac:spMk id="16" creationId="{F0B6677B-BE84-4AB6-BEEC-A0AF016E2F30}"/>
          </ac:spMkLst>
        </pc:spChg>
        <pc:spChg chg="mod">
          <ac:chgData name="Philippe Karan" userId="c2e8f618-9ffe-4e23-aa52-34539506ef1c" providerId="ADAL" clId="{976F7E1E-0B0F-4398-B630-619A654F61EA}" dt="2024-11-19T19:38:10.140" v="279" actId="2711"/>
          <ac:spMkLst>
            <pc:docMk/>
            <pc:sldMk cId="1056990805" sldId="292"/>
            <ac:spMk id="17" creationId="{66F8485A-5E8A-4609-A646-270DB997CEE5}"/>
          </ac:spMkLst>
        </pc:spChg>
        <pc:spChg chg="mod">
          <ac:chgData name="Philippe Karan" userId="c2e8f618-9ffe-4e23-aa52-34539506ef1c" providerId="ADAL" clId="{976F7E1E-0B0F-4398-B630-619A654F61EA}" dt="2024-11-19T19:38:10.140" v="279" actId="2711"/>
          <ac:spMkLst>
            <pc:docMk/>
            <pc:sldMk cId="1056990805" sldId="292"/>
            <ac:spMk id="18" creationId="{D7B8A362-1F93-4D55-8D2D-24FC2DCDA3FF}"/>
          </ac:spMkLst>
        </pc:spChg>
        <pc:spChg chg="mod">
          <ac:chgData name="Philippe Karan" userId="c2e8f618-9ffe-4e23-aa52-34539506ef1c" providerId="ADAL" clId="{976F7E1E-0B0F-4398-B630-619A654F61EA}" dt="2024-11-19T19:38:10.140" v="279" actId="2711"/>
          <ac:spMkLst>
            <pc:docMk/>
            <pc:sldMk cId="1056990805" sldId="292"/>
            <ac:spMk id="19" creationId="{07583BEC-5D88-4A9A-8E4A-1444C8DBB498}"/>
          </ac:spMkLst>
        </pc:spChg>
        <pc:spChg chg="mod">
          <ac:chgData name="Philippe Karan" userId="c2e8f618-9ffe-4e23-aa52-34539506ef1c" providerId="ADAL" clId="{976F7E1E-0B0F-4398-B630-619A654F61EA}" dt="2024-11-19T19:38:10.140" v="279" actId="2711"/>
          <ac:spMkLst>
            <pc:docMk/>
            <pc:sldMk cId="1056990805" sldId="292"/>
            <ac:spMk id="20" creationId="{72C1EC16-EF73-4193-B5F2-144D77777116}"/>
          </ac:spMkLst>
        </pc:spChg>
        <pc:spChg chg="mod">
          <ac:chgData name="Philippe Karan" userId="c2e8f618-9ffe-4e23-aa52-34539506ef1c" providerId="ADAL" clId="{976F7E1E-0B0F-4398-B630-619A654F61EA}" dt="2024-11-19T19:38:10.140" v="279" actId="2711"/>
          <ac:spMkLst>
            <pc:docMk/>
            <pc:sldMk cId="1056990805" sldId="292"/>
            <ac:spMk id="21" creationId="{1FF4B351-544A-4884-BA5B-5688ADC7FE58}"/>
          </ac:spMkLst>
        </pc:spChg>
        <pc:picChg chg="mod">
          <ac:chgData name="Philippe Karan" userId="c2e8f618-9ffe-4e23-aa52-34539506ef1c" providerId="ADAL" clId="{976F7E1E-0B0F-4398-B630-619A654F61EA}" dt="2024-11-19T19:38:10.140" v="279" actId="2711"/>
          <ac:picMkLst>
            <pc:docMk/>
            <pc:sldMk cId="1056990805" sldId="292"/>
            <ac:picMk id="38" creationId="{64835F6F-AF3D-46B4-8C34-738AA11F37AD}"/>
          </ac:picMkLst>
        </pc:picChg>
        <pc:cxnChg chg="mod">
          <ac:chgData name="Philippe Karan" userId="c2e8f618-9ffe-4e23-aa52-34539506ef1c" providerId="ADAL" clId="{976F7E1E-0B0F-4398-B630-619A654F61EA}" dt="2024-11-19T19:38:10.140" v="279" actId="2711"/>
          <ac:cxnSpMkLst>
            <pc:docMk/>
            <pc:sldMk cId="1056990805" sldId="292"/>
            <ac:cxnSpMk id="12" creationId="{AFB08ED0-60F6-4A3C-899D-1ACE78534D3D}"/>
          </ac:cxnSpMkLst>
        </pc:cxnChg>
        <pc:cxnChg chg="mod">
          <ac:chgData name="Philippe Karan" userId="c2e8f618-9ffe-4e23-aa52-34539506ef1c" providerId="ADAL" clId="{976F7E1E-0B0F-4398-B630-619A654F61EA}" dt="2024-11-19T19:38:10.140" v="279" actId="2711"/>
          <ac:cxnSpMkLst>
            <pc:docMk/>
            <pc:sldMk cId="1056990805" sldId="292"/>
            <ac:cxnSpMk id="25" creationId="{6B539336-72D4-43D5-B780-1929FD39FA49}"/>
          </ac:cxnSpMkLst>
        </pc:cxnChg>
        <pc:cxnChg chg="mod">
          <ac:chgData name="Philippe Karan" userId="c2e8f618-9ffe-4e23-aa52-34539506ef1c" providerId="ADAL" clId="{976F7E1E-0B0F-4398-B630-619A654F61EA}" dt="2024-11-19T19:38:10.140" v="279" actId="2711"/>
          <ac:cxnSpMkLst>
            <pc:docMk/>
            <pc:sldMk cId="1056990805" sldId="292"/>
            <ac:cxnSpMk id="26" creationId="{1E5B7204-74DE-4CE0-A0AC-8D0411DC89D3}"/>
          </ac:cxnSpMkLst>
        </pc:cxnChg>
        <pc:cxnChg chg="mod">
          <ac:chgData name="Philippe Karan" userId="c2e8f618-9ffe-4e23-aa52-34539506ef1c" providerId="ADAL" clId="{976F7E1E-0B0F-4398-B630-619A654F61EA}" dt="2024-11-19T19:38:10.140" v="279" actId="2711"/>
          <ac:cxnSpMkLst>
            <pc:docMk/>
            <pc:sldMk cId="1056990805" sldId="292"/>
            <ac:cxnSpMk id="27" creationId="{7AD85AE9-E809-4E8F-A4C3-04D55D1FB881}"/>
          </ac:cxnSpMkLst>
        </pc:cxnChg>
        <pc:cxnChg chg="mod">
          <ac:chgData name="Philippe Karan" userId="c2e8f618-9ffe-4e23-aa52-34539506ef1c" providerId="ADAL" clId="{976F7E1E-0B0F-4398-B630-619A654F61EA}" dt="2024-11-19T19:38:10.140" v="279" actId="2711"/>
          <ac:cxnSpMkLst>
            <pc:docMk/>
            <pc:sldMk cId="1056990805" sldId="292"/>
            <ac:cxnSpMk id="28" creationId="{21DA0BC8-7A15-4906-BA98-4761AF764E45}"/>
          </ac:cxnSpMkLst>
        </pc:cxnChg>
        <pc:cxnChg chg="mod">
          <ac:chgData name="Philippe Karan" userId="c2e8f618-9ffe-4e23-aa52-34539506ef1c" providerId="ADAL" clId="{976F7E1E-0B0F-4398-B630-619A654F61EA}" dt="2024-11-19T19:38:10.140" v="279" actId="2711"/>
          <ac:cxnSpMkLst>
            <pc:docMk/>
            <pc:sldMk cId="1056990805" sldId="292"/>
            <ac:cxnSpMk id="29" creationId="{4B908A09-C43F-45CF-A182-B9CA4C5DC5D5}"/>
          </ac:cxnSpMkLst>
        </pc:cxnChg>
        <pc:cxnChg chg="mod">
          <ac:chgData name="Philippe Karan" userId="c2e8f618-9ffe-4e23-aa52-34539506ef1c" providerId="ADAL" clId="{976F7E1E-0B0F-4398-B630-619A654F61EA}" dt="2024-11-19T19:38:10.140" v="279" actId="2711"/>
          <ac:cxnSpMkLst>
            <pc:docMk/>
            <pc:sldMk cId="1056990805" sldId="292"/>
            <ac:cxnSpMk id="30" creationId="{156C5055-7E68-4D9E-B6C2-162BE402D0AA}"/>
          </ac:cxnSpMkLst>
        </pc:cxnChg>
        <pc:cxnChg chg="mod">
          <ac:chgData name="Philippe Karan" userId="c2e8f618-9ffe-4e23-aa52-34539506ef1c" providerId="ADAL" clId="{976F7E1E-0B0F-4398-B630-619A654F61EA}" dt="2024-11-19T19:38:10.140" v="279" actId="2711"/>
          <ac:cxnSpMkLst>
            <pc:docMk/>
            <pc:sldMk cId="1056990805" sldId="292"/>
            <ac:cxnSpMk id="31" creationId="{6A76469F-3C66-4E01-9856-251B086364A6}"/>
          </ac:cxnSpMkLst>
        </pc:cxnChg>
        <pc:cxnChg chg="mod">
          <ac:chgData name="Philippe Karan" userId="c2e8f618-9ffe-4e23-aa52-34539506ef1c" providerId="ADAL" clId="{976F7E1E-0B0F-4398-B630-619A654F61EA}" dt="2024-11-19T19:38:10.140" v="279" actId="2711"/>
          <ac:cxnSpMkLst>
            <pc:docMk/>
            <pc:sldMk cId="1056990805" sldId="292"/>
            <ac:cxnSpMk id="32" creationId="{187A7C12-BF91-4461-8A82-BFE3BF04F97A}"/>
          </ac:cxnSpMkLst>
        </pc:cxnChg>
        <pc:cxnChg chg="mod">
          <ac:chgData name="Philippe Karan" userId="c2e8f618-9ffe-4e23-aa52-34539506ef1c" providerId="ADAL" clId="{976F7E1E-0B0F-4398-B630-619A654F61EA}" dt="2024-11-19T19:38:10.140" v="279" actId="2711"/>
          <ac:cxnSpMkLst>
            <pc:docMk/>
            <pc:sldMk cId="1056990805" sldId="292"/>
            <ac:cxnSpMk id="33" creationId="{575C5960-9CDA-414E-84BD-B1699A0127A7}"/>
          </ac:cxnSpMkLst>
        </pc:cxnChg>
        <pc:cxnChg chg="mod">
          <ac:chgData name="Philippe Karan" userId="c2e8f618-9ffe-4e23-aa52-34539506ef1c" providerId="ADAL" clId="{976F7E1E-0B0F-4398-B630-619A654F61EA}" dt="2024-11-19T19:38:10.140" v="279" actId="2711"/>
          <ac:cxnSpMkLst>
            <pc:docMk/>
            <pc:sldMk cId="1056990805" sldId="292"/>
            <ac:cxnSpMk id="36" creationId="{8D1A0CF7-8CAD-48C8-8930-D86C05E92C86}"/>
          </ac:cxnSpMkLst>
        </pc:cxnChg>
        <pc:cxnChg chg="mod">
          <ac:chgData name="Philippe Karan" userId="c2e8f618-9ffe-4e23-aa52-34539506ef1c" providerId="ADAL" clId="{976F7E1E-0B0F-4398-B630-619A654F61EA}" dt="2024-11-19T19:38:10.140" v="279" actId="2711"/>
          <ac:cxnSpMkLst>
            <pc:docMk/>
            <pc:sldMk cId="1056990805" sldId="292"/>
            <ac:cxnSpMk id="37" creationId="{EFF4909C-4C7A-4144-98C9-9B8E420142D2}"/>
          </ac:cxnSpMkLst>
        </pc:cxnChg>
      </pc:sldChg>
      <pc:sldChg chg="modSp">
        <pc:chgData name="Philippe Karan" userId="c2e8f618-9ffe-4e23-aa52-34539506ef1c" providerId="ADAL" clId="{976F7E1E-0B0F-4398-B630-619A654F61EA}" dt="2024-11-19T19:38:16.810" v="280" actId="2711"/>
        <pc:sldMkLst>
          <pc:docMk/>
          <pc:sldMk cId="1315791919" sldId="293"/>
        </pc:sldMkLst>
        <pc:spChg chg="mod">
          <ac:chgData name="Philippe Karan" userId="c2e8f618-9ffe-4e23-aa52-34539506ef1c" providerId="ADAL" clId="{976F7E1E-0B0F-4398-B630-619A654F61EA}" dt="2024-11-19T19:38:16.810" v="280" actId="2711"/>
          <ac:spMkLst>
            <pc:docMk/>
            <pc:sldMk cId="1315791919" sldId="293"/>
            <ac:spMk id="2" creationId="{876669BD-A2AF-421F-BCA7-6686E2581C77}"/>
          </ac:spMkLst>
        </pc:spChg>
        <pc:spChg chg="mod">
          <ac:chgData name="Philippe Karan" userId="c2e8f618-9ffe-4e23-aa52-34539506ef1c" providerId="ADAL" clId="{976F7E1E-0B0F-4398-B630-619A654F61EA}" dt="2024-11-19T19:38:16.810" v="280" actId="2711"/>
          <ac:spMkLst>
            <pc:docMk/>
            <pc:sldMk cId="1315791919" sldId="293"/>
            <ac:spMk id="4" creationId="{5647F605-4619-4EB1-BCCE-FE01C5155D82}"/>
          </ac:spMkLst>
        </pc:spChg>
        <pc:spChg chg="mod">
          <ac:chgData name="Philippe Karan" userId="c2e8f618-9ffe-4e23-aa52-34539506ef1c" providerId="ADAL" clId="{976F7E1E-0B0F-4398-B630-619A654F61EA}" dt="2024-11-19T19:38:16.810" v="280" actId="2711"/>
          <ac:spMkLst>
            <pc:docMk/>
            <pc:sldMk cId="1315791919" sldId="293"/>
            <ac:spMk id="5" creationId="{B16B97DC-3E00-4C84-8B1C-A811721C3429}"/>
          </ac:spMkLst>
        </pc:spChg>
        <pc:spChg chg="mod">
          <ac:chgData name="Philippe Karan" userId="c2e8f618-9ffe-4e23-aa52-34539506ef1c" providerId="ADAL" clId="{976F7E1E-0B0F-4398-B630-619A654F61EA}" dt="2024-11-19T19:38:16.810" v="280" actId="2711"/>
          <ac:spMkLst>
            <pc:docMk/>
            <pc:sldMk cId="1315791919" sldId="293"/>
            <ac:spMk id="6" creationId="{E222B7EA-0A07-4253-89C0-13052E632D61}"/>
          </ac:spMkLst>
        </pc:spChg>
        <pc:spChg chg="mod">
          <ac:chgData name="Philippe Karan" userId="c2e8f618-9ffe-4e23-aa52-34539506ef1c" providerId="ADAL" clId="{976F7E1E-0B0F-4398-B630-619A654F61EA}" dt="2024-11-19T19:38:16.810" v="280" actId="2711"/>
          <ac:spMkLst>
            <pc:docMk/>
            <pc:sldMk cId="1315791919" sldId="293"/>
            <ac:spMk id="7" creationId="{81DFEE88-B56C-4DA7-867C-918761ED90AE}"/>
          </ac:spMkLst>
        </pc:spChg>
        <pc:spChg chg="mod">
          <ac:chgData name="Philippe Karan" userId="c2e8f618-9ffe-4e23-aa52-34539506ef1c" providerId="ADAL" clId="{976F7E1E-0B0F-4398-B630-619A654F61EA}" dt="2024-11-19T19:38:16.810" v="280" actId="2711"/>
          <ac:spMkLst>
            <pc:docMk/>
            <pc:sldMk cId="1315791919" sldId="293"/>
            <ac:spMk id="8" creationId="{0616715C-E9E0-4C5B-9493-508526DEE494}"/>
          </ac:spMkLst>
        </pc:spChg>
        <pc:spChg chg="mod">
          <ac:chgData name="Philippe Karan" userId="c2e8f618-9ffe-4e23-aa52-34539506ef1c" providerId="ADAL" clId="{976F7E1E-0B0F-4398-B630-619A654F61EA}" dt="2024-11-19T19:38:16.810" v="280" actId="2711"/>
          <ac:spMkLst>
            <pc:docMk/>
            <pc:sldMk cId="1315791919" sldId="293"/>
            <ac:spMk id="9" creationId="{12581002-E199-4871-94A5-EABDB70A5254}"/>
          </ac:spMkLst>
        </pc:spChg>
        <pc:spChg chg="mod">
          <ac:chgData name="Philippe Karan" userId="c2e8f618-9ffe-4e23-aa52-34539506ef1c" providerId="ADAL" clId="{976F7E1E-0B0F-4398-B630-619A654F61EA}" dt="2024-11-19T19:38:16.810" v="280" actId="2711"/>
          <ac:spMkLst>
            <pc:docMk/>
            <pc:sldMk cId="1315791919" sldId="293"/>
            <ac:spMk id="10" creationId="{A04D8CDD-B5B0-4B7C-866A-3B7B9FA45F9E}"/>
          </ac:spMkLst>
        </pc:spChg>
        <pc:spChg chg="mod">
          <ac:chgData name="Philippe Karan" userId="c2e8f618-9ffe-4e23-aa52-34539506ef1c" providerId="ADAL" clId="{976F7E1E-0B0F-4398-B630-619A654F61EA}" dt="2024-11-19T19:38:16.810" v="280" actId="2711"/>
          <ac:spMkLst>
            <pc:docMk/>
            <pc:sldMk cId="1315791919" sldId="293"/>
            <ac:spMk id="12" creationId="{0358F634-98A4-41AE-82E7-946132AC85B1}"/>
          </ac:spMkLst>
        </pc:spChg>
        <pc:spChg chg="mod">
          <ac:chgData name="Philippe Karan" userId="c2e8f618-9ffe-4e23-aa52-34539506ef1c" providerId="ADAL" clId="{976F7E1E-0B0F-4398-B630-619A654F61EA}" dt="2024-11-19T19:38:16.810" v="280" actId="2711"/>
          <ac:spMkLst>
            <pc:docMk/>
            <pc:sldMk cId="1315791919" sldId="293"/>
            <ac:spMk id="15" creationId="{8EBE7FD8-C688-4D3F-B6FE-087F7C2B660A}"/>
          </ac:spMkLst>
        </pc:spChg>
        <pc:spChg chg="mod">
          <ac:chgData name="Philippe Karan" userId="c2e8f618-9ffe-4e23-aa52-34539506ef1c" providerId="ADAL" clId="{976F7E1E-0B0F-4398-B630-619A654F61EA}" dt="2024-11-19T19:38:16.810" v="280" actId="2711"/>
          <ac:spMkLst>
            <pc:docMk/>
            <pc:sldMk cId="1315791919" sldId="293"/>
            <ac:spMk id="16" creationId="{ED8DBD8F-6FF4-4FE2-9988-0A9C44FF2001}"/>
          </ac:spMkLst>
        </pc:spChg>
        <pc:spChg chg="mod">
          <ac:chgData name="Philippe Karan" userId="c2e8f618-9ffe-4e23-aa52-34539506ef1c" providerId="ADAL" clId="{976F7E1E-0B0F-4398-B630-619A654F61EA}" dt="2024-11-19T19:38:16.810" v="280" actId="2711"/>
          <ac:spMkLst>
            <pc:docMk/>
            <pc:sldMk cId="1315791919" sldId="293"/>
            <ac:spMk id="17" creationId="{9F4E866C-E8AC-4C98-8431-5302E8A548F9}"/>
          </ac:spMkLst>
        </pc:spChg>
        <pc:spChg chg="mod">
          <ac:chgData name="Philippe Karan" userId="c2e8f618-9ffe-4e23-aa52-34539506ef1c" providerId="ADAL" clId="{976F7E1E-0B0F-4398-B630-619A654F61EA}" dt="2024-11-19T19:38:16.810" v="280" actId="2711"/>
          <ac:spMkLst>
            <pc:docMk/>
            <pc:sldMk cId="1315791919" sldId="293"/>
            <ac:spMk id="18" creationId="{CC842F54-A654-49B2-AA7A-5C456A6C0496}"/>
          </ac:spMkLst>
        </pc:spChg>
        <pc:spChg chg="mod">
          <ac:chgData name="Philippe Karan" userId="c2e8f618-9ffe-4e23-aa52-34539506ef1c" providerId="ADAL" clId="{976F7E1E-0B0F-4398-B630-619A654F61EA}" dt="2024-11-19T19:38:16.810" v="280" actId="2711"/>
          <ac:spMkLst>
            <pc:docMk/>
            <pc:sldMk cId="1315791919" sldId="293"/>
            <ac:spMk id="19" creationId="{C130AFB0-D87D-4B62-B594-0AD0F2C02A90}"/>
          </ac:spMkLst>
        </pc:spChg>
        <pc:spChg chg="mod">
          <ac:chgData name="Philippe Karan" userId="c2e8f618-9ffe-4e23-aa52-34539506ef1c" providerId="ADAL" clId="{976F7E1E-0B0F-4398-B630-619A654F61EA}" dt="2024-11-19T19:38:16.810" v="280" actId="2711"/>
          <ac:spMkLst>
            <pc:docMk/>
            <pc:sldMk cId="1315791919" sldId="293"/>
            <ac:spMk id="20" creationId="{B7BDF238-FB44-47BD-9C6B-E25FB6F37B54}"/>
          </ac:spMkLst>
        </pc:spChg>
        <pc:spChg chg="mod">
          <ac:chgData name="Philippe Karan" userId="c2e8f618-9ffe-4e23-aa52-34539506ef1c" providerId="ADAL" clId="{976F7E1E-0B0F-4398-B630-619A654F61EA}" dt="2024-11-19T19:38:16.810" v="280" actId="2711"/>
          <ac:spMkLst>
            <pc:docMk/>
            <pc:sldMk cId="1315791919" sldId="293"/>
            <ac:spMk id="21" creationId="{CA5BA9E3-5BC0-42AD-88B5-27B98EEF7C2E}"/>
          </ac:spMkLst>
        </pc:spChg>
        <pc:spChg chg="mod">
          <ac:chgData name="Philippe Karan" userId="c2e8f618-9ffe-4e23-aa52-34539506ef1c" providerId="ADAL" clId="{976F7E1E-0B0F-4398-B630-619A654F61EA}" dt="2024-11-19T19:38:16.810" v="280" actId="2711"/>
          <ac:spMkLst>
            <pc:docMk/>
            <pc:sldMk cId="1315791919" sldId="293"/>
            <ac:spMk id="22" creationId="{FADF3F0B-82DF-4EE1-9ECF-CA7643712818}"/>
          </ac:spMkLst>
        </pc:spChg>
        <pc:spChg chg="mod">
          <ac:chgData name="Philippe Karan" userId="c2e8f618-9ffe-4e23-aa52-34539506ef1c" providerId="ADAL" clId="{976F7E1E-0B0F-4398-B630-619A654F61EA}" dt="2024-11-19T19:38:16.810" v="280" actId="2711"/>
          <ac:spMkLst>
            <pc:docMk/>
            <pc:sldMk cId="1315791919" sldId="293"/>
            <ac:spMk id="24" creationId="{D8EC58AA-93B8-4ABA-88D9-1901A9478380}"/>
          </ac:spMkLst>
        </pc:spChg>
        <pc:spChg chg="mod">
          <ac:chgData name="Philippe Karan" userId="c2e8f618-9ffe-4e23-aa52-34539506ef1c" providerId="ADAL" clId="{976F7E1E-0B0F-4398-B630-619A654F61EA}" dt="2024-11-19T19:38:16.810" v="280" actId="2711"/>
          <ac:spMkLst>
            <pc:docMk/>
            <pc:sldMk cId="1315791919" sldId="293"/>
            <ac:spMk id="25" creationId="{DB4C9E7A-92D5-4AD2-A81B-DFC37755C2F3}"/>
          </ac:spMkLst>
        </pc:spChg>
        <pc:cxnChg chg="mod">
          <ac:chgData name="Philippe Karan" userId="c2e8f618-9ffe-4e23-aa52-34539506ef1c" providerId="ADAL" clId="{976F7E1E-0B0F-4398-B630-619A654F61EA}" dt="2024-11-19T19:38:16.810" v="280" actId="2711"/>
          <ac:cxnSpMkLst>
            <pc:docMk/>
            <pc:sldMk cId="1315791919" sldId="293"/>
            <ac:cxnSpMk id="11" creationId="{CF0E371F-2211-4716-8551-780E41E3324D}"/>
          </ac:cxnSpMkLst>
        </pc:cxnChg>
        <pc:cxnChg chg="mod">
          <ac:chgData name="Philippe Karan" userId="c2e8f618-9ffe-4e23-aa52-34539506ef1c" providerId="ADAL" clId="{976F7E1E-0B0F-4398-B630-619A654F61EA}" dt="2024-11-19T19:38:16.810" v="280" actId="2711"/>
          <ac:cxnSpMkLst>
            <pc:docMk/>
            <pc:sldMk cId="1315791919" sldId="293"/>
            <ac:cxnSpMk id="14" creationId="{D08F2FC0-09C0-43E2-8D3C-391146CB169D}"/>
          </ac:cxnSpMkLst>
        </pc:cxnChg>
        <pc:cxnChg chg="mod">
          <ac:chgData name="Philippe Karan" userId="c2e8f618-9ffe-4e23-aa52-34539506ef1c" providerId="ADAL" clId="{976F7E1E-0B0F-4398-B630-619A654F61EA}" dt="2024-11-19T19:38:16.810" v="280" actId="2711"/>
          <ac:cxnSpMkLst>
            <pc:docMk/>
            <pc:sldMk cId="1315791919" sldId="293"/>
            <ac:cxnSpMk id="23" creationId="{D2D3851E-16D6-4A1C-A612-2E4BD3FB28F8}"/>
          </ac:cxnSpMkLst>
        </pc:cxnChg>
      </pc:sldChg>
      <pc:sldChg chg="modSp">
        <pc:chgData name="Philippe Karan" userId="c2e8f618-9ffe-4e23-aa52-34539506ef1c" providerId="ADAL" clId="{976F7E1E-0B0F-4398-B630-619A654F61EA}" dt="2024-11-19T19:38:21.602" v="281" actId="2711"/>
        <pc:sldMkLst>
          <pc:docMk/>
          <pc:sldMk cId="1178553672" sldId="294"/>
        </pc:sldMkLst>
        <pc:spChg chg="mod">
          <ac:chgData name="Philippe Karan" userId="c2e8f618-9ffe-4e23-aa52-34539506ef1c" providerId="ADAL" clId="{976F7E1E-0B0F-4398-B630-619A654F61EA}" dt="2024-11-19T19:38:21.602" v="281" actId="2711"/>
          <ac:spMkLst>
            <pc:docMk/>
            <pc:sldMk cId="1178553672" sldId="294"/>
            <ac:spMk id="2" creationId="{0AB68A6E-F6A7-42FF-8BC0-ABE4BD1975E1}"/>
          </ac:spMkLst>
        </pc:spChg>
        <pc:spChg chg="mod">
          <ac:chgData name="Philippe Karan" userId="c2e8f618-9ffe-4e23-aa52-34539506ef1c" providerId="ADAL" clId="{976F7E1E-0B0F-4398-B630-619A654F61EA}" dt="2024-11-19T19:38:21.602" v="281" actId="2711"/>
          <ac:spMkLst>
            <pc:docMk/>
            <pc:sldMk cId="1178553672" sldId="294"/>
            <ac:spMk id="4" creationId="{DBA4676C-FB65-4039-A66A-A8C5B498CF4C}"/>
          </ac:spMkLst>
        </pc:spChg>
        <pc:spChg chg="mod">
          <ac:chgData name="Philippe Karan" userId="c2e8f618-9ffe-4e23-aa52-34539506ef1c" providerId="ADAL" clId="{976F7E1E-0B0F-4398-B630-619A654F61EA}" dt="2024-11-19T19:38:21.602" v="281" actId="2711"/>
          <ac:spMkLst>
            <pc:docMk/>
            <pc:sldMk cId="1178553672" sldId="294"/>
            <ac:spMk id="5" creationId="{B892292C-509A-4300-85E0-3C26D35B4292}"/>
          </ac:spMkLst>
        </pc:spChg>
        <pc:spChg chg="mod">
          <ac:chgData name="Philippe Karan" userId="c2e8f618-9ffe-4e23-aa52-34539506ef1c" providerId="ADAL" clId="{976F7E1E-0B0F-4398-B630-619A654F61EA}" dt="2024-11-19T19:38:21.602" v="281" actId="2711"/>
          <ac:spMkLst>
            <pc:docMk/>
            <pc:sldMk cId="1178553672" sldId="294"/>
            <ac:spMk id="6" creationId="{5F0156FF-6F9E-4A89-A9B8-7B404A90BE48}"/>
          </ac:spMkLst>
        </pc:spChg>
        <pc:spChg chg="mod">
          <ac:chgData name="Philippe Karan" userId="c2e8f618-9ffe-4e23-aa52-34539506ef1c" providerId="ADAL" clId="{976F7E1E-0B0F-4398-B630-619A654F61EA}" dt="2024-11-19T19:38:21.602" v="281" actId="2711"/>
          <ac:spMkLst>
            <pc:docMk/>
            <pc:sldMk cId="1178553672" sldId="294"/>
            <ac:spMk id="7" creationId="{676C2E4C-17CD-4A43-A8C3-DD1590AFCAB1}"/>
          </ac:spMkLst>
        </pc:spChg>
        <pc:spChg chg="mod">
          <ac:chgData name="Philippe Karan" userId="c2e8f618-9ffe-4e23-aa52-34539506ef1c" providerId="ADAL" clId="{976F7E1E-0B0F-4398-B630-619A654F61EA}" dt="2024-11-19T19:38:21.602" v="281" actId="2711"/>
          <ac:spMkLst>
            <pc:docMk/>
            <pc:sldMk cId="1178553672" sldId="294"/>
            <ac:spMk id="10" creationId="{6E2092D9-1B22-4D2F-ABCD-C24299407FF3}"/>
          </ac:spMkLst>
        </pc:spChg>
        <pc:spChg chg="mod">
          <ac:chgData name="Philippe Karan" userId="c2e8f618-9ffe-4e23-aa52-34539506ef1c" providerId="ADAL" clId="{976F7E1E-0B0F-4398-B630-619A654F61EA}" dt="2024-11-19T19:38:21.602" v="281" actId="2711"/>
          <ac:spMkLst>
            <pc:docMk/>
            <pc:sldMk cId="1178553672" sldId="294"/>
            <ac:spMk id="12" creationId="{91E50B7C-598F-4EAC-97D5-F324AEF9D7E1}"/>
          </ac:spMkLst>
        </pc:spChg>
        <pc:spChg chg="mod">
          <ac:chgData name="Philippe Karan" userId="c2e8f618-9ffe-4e23-aa52-34539506ef1c" providerId="ADAL" clId="{976F7E1E-0B0F-4398-B630-619A654F61EA}" dt="2024-11-19T19:38:21.602" v="281" actId="2711"/>
          <ac:spMkLst>
            <pc:docMk/>
            <pc:sldMk cId="1178553672" sldId="294"/>
            <ac:spMk id="13" creationId="{6A7F22E7-415B-49E9-A5BF-A8030CEF6A54}"/>
          </ac:spMkLst>
        </pc:spChg>
        <pc:picChg chg="mod">
          <ac:chgData name="Philippe Karan" userId="c2e8f618-9ffe-4e23-aa52-34539506ef1c" providerId="ADAL" clId="{976F7E1E-0B0F-4398-B630-619A654F61EA}" dt="2024-11-19T19:38:21.602" v="281" actId="2711"/>
          <ac:picMkLst>
            <pc:docMk/>
            <pc:sldMk cId="1178553672" sldId="294"/>
            <ac:picMk id="11" creationId="{7F30C4E8-62E7-4A19-91ED-5B6363F0B54F}"/>
          </ac:picMkLst>
        </pc:picChg>
        <pc:cxnChg chg="mod">
          <ac:chgData name="Philippe Karan" userId="c2e8f618-9ffe-4e23-aa52-34539506ef1c" providerId="ADAL" clId="{976F7E1E-0B0F-4398-B630-619A654F61EA}" dt="2024-11-19T19:38:21.602" v="281" actId="2711"/>
          <ac:cxnSpMkLst>
            <pc:docMk/>
            <pc:sldMk cId="1178553672" sldId="294"/>
            <ac:cxnSpMk id="8" creationId="{505D646C-E973-4479-86BB-83BDA24C2B2B}"/>
          </ac:cxnSpMkLst>
        </pc:cxnChg>
      </pc:sldChg>
      <pc:sldChg chg="modSp">
        <pc:chgData name="Philippe Karan" userId="c2e8f618-9ffe-4e23-aa52-34539506ef1c" providerId="ADAL" clId="{976F7E1E-0B0F-4398-B630-619A654F61EA}" dt="2024-11-19T19:38:37.569" v="283" actId="2711"/>
        <pc:sldMkLst>
          <pc:docMk/>
          <pc:sldMk cId="1872735871" sldId="295"/>
        </pc:sldMkLst>
        <pc:spChg chg="mod">
          <ac:chgData name="Philippe Karan" userId="c2e8f618-9ffe-4e23-aa52-34539506ef1c" providerId="ADAL" clId="{976F7E1E-0B0F-4398-B630-619A654F61EA}" dt="2024-11-19T19:38:37.569" v="283" actId="2711"/>
          <ac:spMkLst>
            <pc:docMk/>
            <pc:sldMk cId="1872735871" sldId="295"/>
            <ac:spMk id="2" creationId="{6E6BA860-57EF-4AB1-90D6-6A324781A45E}"/>
          </ac:spMkLst>
        </pc:spChg>
        <pc:spChg chg="mod">
          <ac:chgData name="Philippe Karan" userId="c2e8f618-9ffe-4e23-aa52-34539506ef1c" providerId="ADAL" clId="{976F7E1E-0B0F-4398-B630-619A654F61EA}" dt="2024-11-19T19:38:37.569" v="283" actId="2711"/>
          <ac:spMkLst>
            <pc:docMk/>
            <pc:sldMk cId="1872735871" sldId="295"/>
            <ac:spMk id="4" creationId="{7ABBD543-7137-40CF-AC96-BE58894174E8}"/>
          </ac:spMkLst>
        </pc:spChg>
        <pc:spChg chg="mod">
          <ac:chgData name="Philippe Karan" userId="c2e8f618-9ffe-4e23-aa52-34539506ef1c" providerId="ADAL" clId="{976F7E1E-0B0F-4398-B630-619A654F61EA}" dt="2024-11-19T19:38:37.569" v="283" actId="2711"/>
          <ac:spMkLst>
            <pc:docMk/>
            <pc:sldMk cId="1872735871" sldId="295"/>
            <ac:spMk id="7" creationId="{8FCA1348-4831-4C53-A5D1-B0A6DFBB30B7}"/>
          </ac:spMkLst>
        </pc:spChg>
        <pc:spChg chg="mod">
          <ac:chgData name="Philippe Karan" userId="c2e8f618-9ffe-4e23-aa52-34539506ef1c" providerId="ADAL" clId="{976F7E1E-0B0F-4398-B630-619A654F61EA}" dt="2024-11-19T19:38:37.569" v="283" actId="2711"/>
          <ac:spMkLst>
            <pc:docMk/>
            <pc:sldMk cId="1872735871" sldId="295"/>
            <ac:spMk id="8" creationId="{27F42FA7-409B-4BDD-9067-24D1F6B07BF0}"/>
          </ac:spMkLst>
        </pc:spChg>
        <pc:spChg chg="mod">
          <ac:chgData name="Philippe Karan" userId="c2e8f618-9ffe-4e23-aa52-34539506ef1c" providerId="ADAL" clId="{976F7E1E-0B0F-4398-B630-619A654F61EA}" dt="2024-11-19T19:38:37.569" v="283" actId="2711"/>
          <ac:spMkLst>
            <pc:docMk/>
            <pc:sldMk cId="1872735871" sldId="295"/>
            <ac:spMk id="10" creationId="{45ED2368-6B70-4EBE-A81B-2B847468BD97}"/>
          </ac:spMkLst>
        </pc:spChg>
        <pc:spChg chg="mod">
          <ac:chgData name="Philippe Karan" userId="c2e8f618-9ffe-4e23-aa52-34539506ef1c" providerId="ADAL" clId="{976F7E1E-0B0F-4398-B630-619A654F61EA}" dt="2024-11-19T19:38:37.569" v="283" actId="2711"/>
          <ac:spMkLst>
            <pc:docMk/>
            <pc:sldMk cId="1872735871" sldId="295"/>
            <ac:spMk id="11" creationId="{EFEE2B38-BB48-4051-B64A-F675313BF658}"/>
          </ac:spMkLst>
        </pc:spChg>
        <pc:spChg chg="mod">
          <ac:chgData name="Philippe Karan" userId="c2e8f618-9ffe-4e23-aa52-34539506ef1c" providerId="ADAL" clId="{976F7E1E-0B0F-4398-B630-619A654F61EA}" dt="2024-11-19T19:38:37.569" v="283" actId="2711"/>
          <ac:spMkLst>
            <pc:docMk/>
            <pc:sldMk cId="1872735871" sldId="295"/>
            <ac:spMk id="14" creationId="{730EC16C-A6C9-446E-B10B-CAB4EA66809A}"/>
          </ac:spMkLst>
        </pc:spChg>
        <pc:spChg chg="mod">
          <ac:chgData name="Philippe Karan" userId="c2e8f618-9ffe-4e23-aa52-34539506ef1c" providerId="ADAL" clId="{976F7E1E-0B0F-4398-B630-619A654F61EA}" dt="2024-11-19T19:38:37.569" v="283" actId="2711"/>
          <ac:spMkLst>
            <pc:docMk/>
            <pc:sldMk cId="1872735871" sldId="295"/>
            <ac:spMk id="15" creationId="{19074B5E-C80E-4E5F-8707-3741657A70A6}"/>
          </ac:spMkLst>
        </pc:spChg>
        <pc:spChg chg="mod">
          <ac:chgData name="Philippe Karan" userId="c2e8f618-9ffe-4e23-aa52-34539506ef1c" providerId="ADAL" clId="{976F7E1E-0B0F-4398-B630-619A654F61EA}" dt="2024-11-19T19:38:37.569" v="283" actId="2711"/>
          <ac:spMkLst>
            <pc:docMk/>
            <pc:sldMk cId="1872735871" sldId="295"/>
            <ac:spMk id="16" creationId="{C8E68B16-3B29-4F9F-AAF1-7A29CFA7CCDE}"/>
          </ac:spMkLst>
        </pc:spChg>
        <pc:spChg chg="mod">
          <ac:chgData name="Philippe Karan" userId="c2e8f618-9ffe-4e23-aa52-34539506ef1c" providerId="ADAL" clId="{976F7E1E-0B0F-4398-B630-619A654F61EA}" dt="2024-11-19T19:38:37.569" v="283" actId="2711"/>
          <ac:spMkLst>
            <pc:docMk/>
            <pc:sldMk cId="1872735871" sldId="295"/>
            <ac:spMk id="17" creationId="{DEB0DB8F-3B11-44F9-B914-B437EE11C943}"/>
          </ac:spMkLst>
        </pc:spChg>
        <pc:spChg chg="mod">
          <ac:chgData name="Philippe Karan" userId="c2e8f618-9ffe-4e23-aa52-34539506ef1c" providerId="ADAL" clId="{976F7E1E-0B0F-4398-B630-619A654F61EA}" dt="2024-11-19T19:38:37.569" v="283" actId="2711"/>
          <ac:spMkLst>
            <pc:docMk/>
            <pc:sldMk cId="1872735871" sldId="295"/>
            <ac:spMk id="19" creationId="{BD085918-CD40-4415-961C-C550EE72B3A4}"/>
          </ac:spMkLst>
        </pc:spChg>
        <pc:spChg chg="mod">
          <ac:chgData name="Philippe Karan" userId="c2e8f618-9ffe-4e23-aa52-34539506ef1c" providerId="ADAL" clId="{976F7E1E-0B0F-4398-B630-619A654F61EA}" dt="2024-11-19T19:38:37.569" v="283" actId="2711"/>
          <ac:spMkLst>
            <pc:docMk/>
            <pc:sldMk cId="1872735871" sldId="295"/>
            <ac:spMk id="20" creationId="{06EAD995-48E4-4F83-9AD4-B7ACAD76DFE8}"/>
          </ac:spMkLst>
        </pc:spChg>
        <pc:spChg chg="mod">
          <ac:chgData name="Philippe Karan" userId="c2e8f618-9ffe-4e23-aa52-34539506ef1c" providerId="ADAL" clId="{976F7E1E-0B0F-4398-B630-619A654F61EA}" dt="2024-11-19T19:38:37.569" v="283" actId="2711"/>
          <ac:spMkLst>
            <pc:docMk/>
            <pc:sldMk cId="1872735871" sldId="295"/>
            <ac:spMk id="21" creationId="{84BA92B9-4B0F-4617-9FEB-DA16C8334230}"/>
          </ac:spMkLst>
        </pc:spChg>
        <pc:spChg chg="mod">
          <ac:chgData name="Philippe Karan" userId="c2e8f618-9ffe-4e23-aa52-34539506ef1c" providerId="ADAL" clId="{976F7E1E-0B0F-4398-B630-619A654F61EA}" dt="2024-11-19T19:38:37.569" v="283" actId="2711"/>
          <ac:spMkLst>
            <pc:docMk/>
            <pc:sldMk cId="1872735871" sldId="295"/>
            <ac:spMk id="25" creationId="{9D5367BC-D442-45AB-973A-A3E6771F4748}"/>
          </ac:spMkLst>
        </pc:spChg>
        <pc:spChg chg="mod">
          <ac:chgData name="Philippe Karan" userId="c2e8f618-9ffe-4e23-aa52-34539506ef1c" providerId="ADAL" clId="{976F7E1E-0B0F-4398-B630-619A654F61EA}" dt="2024-11-19T19:38:37.569" v="283" actId="2711"/>
          <ac:spMkLst>
            <pc:docMk/>
            <pc:sldMk cId="1872735871" sldId="295"/>
            <ac:spMk id="28" creationId="{0BACD1A7-C38C-4CD7-8B1C-76436AA9C03F}"/>
          </ac:spMkLst>
        </pc:spChg>
        <pc:spChg chg="mod">
          <ac:chgData name="Philippe Karan" userId="c2e8f618-9ffe-4e23-aa52-34539506ef1c" providerId="ADAL" clId="{976F7E1E-0B0F-4398-B630-619A654F61EA}" dt="2024-11-19T19:38:37.569" v="283" actId="2711"/>
          <ac:spMkLst>
            <pc:docMk/>
            <pc:sldMk cId="1872735871" sldId="295"/>
            <ac:spMk id="29" creationId="{1B57D7CB-4A22-4A53-93F0-7303BC5CA2E3}"/>
          </ac:spMkLst>
        </pc:spChg>
        <pc:spChg chg="mod">
          <ac:chgData name="Philippe Karan" userId="c2e8f618-9ffe-4e23-aa52-34539506ef1c" providerId="ADAL" clId="{976F7E1E-0B0F-4398-B630-619A654F61EA}" dt="2024-11-19T19:38:37.569" v="283" actId="2711"/>
          <ac:spMkLst>
            <pc:docMk/>
            <pc:sldMk cId="1872735871" sldId="295"/>
            <ac:spMk id="30" creationId="{1283D574-DD72-4328-8C22-79F9031B3DCF}"/>
          </ac:spMkLst>
        </pc:spChg>
        <pc:spChg chg="mod">
          <ac:chgData name="Philippe Karan" userId="c2e8f618-9ffe-4e23-aa52-34539506ef1c" providerId="ADAL" clId="{976F7E1E-0B0F-4398-B630-619A654F61EA}" dt="2024-11-19T19:38:37.569" v="283" actId="2711"/>
          <ac:spMkLst>
            <pc:docMk/>
            <pc:sldMk cId="1872735871" sldId="295"/>
            <ac:spMk id="59" creationId="{3427804A-357D-4F97-B8C9-B9286A83BFC8}"/>
          </ac:spMkLst>
        </pc:spChg>
        <pc:spChg chg="mod">
          <ac:chgData name="Philippe Karan" userId="c2e8f618-9ffe-4e23-aa52-34539506ef1c" providerId="ADAL" clId="{976F7E1E-0B0F-4398-B630-619A654F61EA}" dt="2024-11-19T19:38:37.569" v="283" actId="2711"/>
          <ac:spMkLst>
            <pc:docMk/>
            <pc:sldMk cId="1872735871" sldId="295"/>
            <ac:spMk id="60" creationId="{490062DD-7E5A-4B49-AEE5-037D6EA80A12}"/>
          </ac:spMkLst>
        </pc:spChg>
        <pc:spChg chg="mod">
          <ac:chgData name="Philippe Karan" userId="c2e8f618-9ffe-4e23-aa52-34539506ef1c" providerId="ADAL" clId="{976F7E1E-0B0F-4398-B630-619A654F61EA}" dt="2024-11-19T19:38:37.569" v="283" actId="2711"/>
          <ac:spMkLst>
            <pc:docMk/>
            <pc:sldMk cId="1872735871" sldId="295"/>
            <ac:spMk id="61" creationId="{F31CDA99-7587-4D34-BC39-F917FA638F11}"/>
          </ac:spMkLst>
        </pc:spChg>
        <pc:spChg chg="mod">
          <ac:chgData name="Philippe Karan" userId="c2e8f618-9ffe-4e23-aa52-34539506ef1c" providerId="ADAL" clId="{976F7E1E-0B0F-4398-B630-619A654F61EA}" dt="2024-11-19T19:38:37.569" v="283" actId="2711"/>
          <ac:spMkLst>
            <pc:docMk/>
            <pc:sldMk cId="1872735871" sldId="295"/>
            <ac:spMk id="66" creationId="{2462267A-5008-4429-9537-3DBC19B111D4}"/>
          </ac:spMkLst>
        </pc:spChg>
        <pc:spChg chg="mod">
          <ac:chgData name="Philippe Karan" userId="c2e8f618-9ffe-4e23-aa52-34539506ef1c" providerId="ADAL" clId="{976F7E1E-0B0F-4398-B630-619A654F61EA}" dt="2024-11-19T19:38:37.569" v="283" actId="2711"/>
          <ac:spMkLst>
            <pc:docMk/>
            <pc:sldMk cId="1872735871" sldId="295"/>
            <ac:spMk id="67" creationId="{7D4870FB-64E2-4313-B6CF-3E71B4526B41}"/>
          </ac:spMkLst>
        </pc:spChg>
        <pc:spChg chg="mod">
          <ac:chgData name="Philippe Karan" userId="c2e8f618-9ffe-4e23-aa52-34539506ef1c" providerId="ADAL" clId="{976F7E1E-0B0F-4398-B630-619A654F61EA}" dt="2024-11-19T19:38:37.569" v="283" actId="2711"/>
          <ac:spMkLst>
            <pc:docMk/>
            <pc:sldMk cId="1872735871" sldId="295"/>
            <ac:spMk id="68" creationId="{6BC6000D-83A5-4CD6-9300-B542261A9C30}"/>
          </ac:spMkLst>
        </pc:spChg>
        <pc:spChg chg="mod">
          <ac:chgData name="Philippe Karan" userId="c2e8f618-9ffe-4e23-aa52-34539506ef1c" providerId="ADAL" clId="{976F7E1E-0B0F-4398-B630-619A654F61EA}" dt="2024-11-19T19:38:37.569" v="283" actId="2711"/>
          <ac:spMkLst>
            <pc:docMk/>
            <pc:sldMk cId="1872735871" sldId="295"/>
            <ac:spMk id="86" creationId="{7E169897-99FD-4738-A5B8-F7A3AC21F6BD}"/>
          </ac:spMkLst>
        </pc:spChg>
        <pc:spChg chg="mod">
          <ac:chgData name="Philippe Karan" userId="c2e8f618-9ffe-4e23-aa52-34539506ef1c" providerId="ADAL" clId="{976F7E1E-0B0F-4398-B630-619A654F61EA}" dt="2024-11-19T19:38:37.569" v="283" actId="2711"/>
          <ac:spMkLst>
            <pc:docMk/>
            <pc:sldMk cId="1872735871" sldId="295"/>
            <ac:spMk id="87" creationId="{2B98CC5B-7730-4946-B42C-35702A25579F}"/>
          </ac:spMkLst>
        </pc:spChg>
        <pc:spChg chg="mod">
          <ac:chgData name="Philippe Karan" userId="c2e8f618-9ffe-4e23-aa52-34539506ef1c" providerId="ADAL" clId="{976F7E1E-0B0F-4398-B630-619A654F61EA}" dt="2024-11-19T19:38:37.569" v="283" actId="2711"/>
          <ac:spMkLst>
            <pc:docMk/>
            <pc:sldMk cId="1872735871" sldId="295"/>
            <ac:spMk id="88" creationId="{00EC63C3-C008-46EB-9191-8BB9A7DE9DAE}"/>
          </ac:spMkLst>
        </pc:spChg>
        <pc:spChg chg="mod">
          <ac:chgData name="Philippe Karan" userId="c2e8f618-9ffe-4e23-aa52-34539506ef1c" providerId="ADAL" clId="{976F7E1E-0B0F-4398-B630-619A654F61EA}" dt="2024-11-19T19:38:37.569" v="283" actId="2711"/>
          <ac:spMkLst>
            <pc:docMk/>
            <pc:sldMk cId="1872735871" sldId="295"/>
            <ac:spMk id="93" creationId="{D311C231-0C23-489C-8025-3CCC98A4295E}"/>
          </ac:spMkLst>
        </pc:spChg>
        <pc:spChg chg="mod">
          <ac:chgData name="Philippe Karan" userId="c2e8f618-9ffe-4e23-aa52-34539506ef1c" providerId="ADAL" clId="{976F7E1E-0B0F-4398-B630-619A654F61EA}" dt="2024-11-19T19:38:37.569" v="283" actId="2711"/>
          <ac:spMkLst>
            <pc:docMk/>
            <pc:sldMk cId="1872735871" sldId="295"/>
            <ac:spMk id="94" creationId="{30FE9A5D-5117-47A7-94DC-8204728F0C89}"/>
          </ac:spMkLst>
        </pc:spChg>
        <pc:spChg chg="mod">
          <ac:chgData name="Philippe Karan" userId="c2e8f618-9ffe-4e23-aa52-34539506ef1c" providerId="ADAL" clId="{976F7E1E-0B0F-4398-B630-619A654F61EA}" dt="2024-11-19T19:38:37.569" v="283" actId="2711"/>
          <ac:spMkLst>
            <pc:docMk/>
            <pc:sldMk cId="1872735871" sldId="295"/>
            <ac:spMk id="95" creationId="{4D34B4F2-A037-46D3-86D5-4E32B4BA3328}"/>
          </ac:spMkLst>
        </pc:spChg>
        <pc:spChg chg="mod">
          <ac:chgData name="Philippe Karan" userId="c2e8f618-9ffe-4e23-aa52-34539506ef1c" providerId="ADAL" clId="{976F7E1E-0B0F-4398-B630-619A654F61EA}" dt="2024-11-19T19:38:37.569" v="283" actId="2711"/>
          <ac:spMkLst>
            <pc:docMk/>
            <pc:sldMk cId="1872735871" sldId="295"/>
            <ac:spMk id="110" creationId="{D19D2C7C-7D90-4675-B30E-FB35A7E29555}"/>
          </ac:spMkLst>
        </pc:spChg>
        <pc:spChg chg="mod">
          <ac:chgData name="Philippe Karan" userId="c2e8f618-9ffe-4e23-aa52-34539506ef1c" providerId="ADAL" clId="{976F7E1E-0B0F-4398-B630-619A654F61EA}" dt="2024-11-19T19:38:37.569" v="283" actId="2711"/>
          <ac:spMkLst>
            <pc:docMk/>
            <pc:sldMk cId="1872735871" sldId="295"/>
            <ac:spMk id="111" creationId="{4AA11D1C-3BD0-4A0C-AA8B-4CF021B3027A}"/>
          </ac:spMkLst>
        </pc:spChg>
        <pc:spChg chg="mod">
          <ac:chgData name="Philippe Karan" userId="c2e8f618-9ffe-4e23-aa52-34539506ef1c" providerId="ADAL" clId="{976F7E1E-0B0F-4398-B630-619A654F61EA}" dt="2024-11-19T19:38:37.569" v="283" actId="2711"/>
          <ac:spMkLst>
            <pc:docMk/>
            <pc:sldMk cId="1872735871" sldId="295"/>
            <ac:spMk id="112" creationId="{37B1E8CF-5E9A-43DC-A377-573AA213FEDC}"/>
          </ac:spMkLst>
        </pc:spChg>
        <pc:spChg chg="mod">
          <ac:chgData name="Philippe Karan" userId="c2e8f618-9ffe-4e23-aa52-34539506ef1c" providerId="ADAL" clId="{976F7E1E-0B0F-4398-B630-619A654F61EA}" dt="2024-11-19T19:38:37.569" v="283" actId="2711"/>
          <ac:spMkLst>
            <pc:docMk/>
            <pc:sldMk cId="1872735871" sldId="295"/>
            <ac:spMk id="117" creationId="{FEB59B2F-C0A2-4C7F-853F-7D4A52E6422E}"/>
          </ac:spMkLst>
        </pc:spChg>
        <pc:spChg chg="mod">
          <ac:chgData name="Philippe Karan" userId="c2e8f618-9ffe-4e23-aa52-34539506ef1c" providerId="ADAL" clId="{976F7E1E-0B0F-4398-B630-619A654F61EA}" dt="2024-11-19T19:38:37.569" v="283" actId="2711"/>
          <ac:spMkLst>
            <pc:docMk/>
            <pc:sldMk cId="1872735871" sldId="295"/>
            <ac:spMk id="118" creationId="{1E32B400-B08B-486A-9D4E-A4AD5C43C669}"/>
          </ac:spMkLst>
        </pc:spChg>
        <pc:spChg chg="mod">
          <ac:chgData name="Philippe Karan" userId="c2e8f618-9ffe-4e23-aa52-34539506ef1c" providerId="ADAL" clId="{976F7E1E-0B0F-4398-B630-619A654F61EA}" dt="2024-11-19T19:38:37.569" v="283" actId="2711"/>
          <ac:spMkLst>
            <pc:docMk/>
            <pc:sldMk cId="1872735871" sldId="295"/>
            <ac:spMk id="119" creationId="{425C75B9-0A7A-4AE7-8728-951BDB70C6E1}"/>
          </ac:spMkLst>
        </pc:spChg>
        <pc:spChg chg="mod">
          <ac:chgData name="Philippe Karan" userId="c2e8f618-9ffe-4e23-aa52-34539506ef1c" providerId="ADAL" clId="{976F7E1E-0B0F-4398-B630-619A654F61EA}" dt="2024-11-19T19:38:37.569" v="283" actId="2711"/>
          <ac:spMkLst>
            <pc:docMk/>
            <pc:sldMk cId="1872735871" sldId="295"/>
            <ac:spMk id="133" creationId="{F932063D-C8A4-4EA0-87C2-46D3C653BAAB}"/>
          </ac:spMkLst>
        </pc:spChg>
        <pc:spChg chg="mod">
          <ac:chgData name="Philippe Karan" userId="c2e8f618-9ffe-4e23-aa52-34539506ef1c" providerId="ADAL" clId="{976F7E1E-0B0F-4398-B630-619A654F61EA}" dt="2024-11-19T19:38:37.569" v="283" actId="2711"/>
          <ac:spMkLst>
            <pc:docMk/>
            <pc:sldMk cId="1872735871" sldId="295"/>
            <ac:spMk id="138" creationId="{2F34BB8A-7418-4647-99DA-22E850CF81AA}"/>
          </ac:spMkLst>
        </pc:spChg>
        <pc:spChg chg="mod">
          <ac:chgData name="Philippe Karan" userId="c2e8f618-9ffe-4e23-aa52-34539506ef1c" providerId="ADAL" clId="{976F7E1E-0B0F-4398-B630-619A654F61EA}" dt="2024-11-19T19:38:37.569" v="283" actId="2711"/>
          <ac:spMkLst>
            <pc:docMk/>
            <pc:sldMk cId="1872735871" sldId="295"/>
            <ac:spMk id="139" creationId="{DAED0E4F-A380-4CB3-8C73-5B6CB2540ED4}"/>
          </ac:spMkLst>
        </pc:spChg>
        <pc:graphicFrameChg chg="mod">
          <ac:chgData name="Philippe Karan" userId="c2e8f618-9ffe-4e23-aa52-34539506ef1c" providerId="ADAL" clId="{976F7E1E-0B0F-4398-B630-619A654F61EA}" dt="2024-11-19T19:38:37.569" v="283" actId="2711"/>
          <ac:graphicFrameMkLst>
            <pc:docMk/>
            <pc:sldMk cId="1872735871" sldId="295"/>
            <ac:graphicFrameMk id="18" creationId="{15B1997D-8A4A-49B2-8CB6-1960646D775F}"/>
          </ac:graphicFrameMkLst>
        </pc:graphicFrameChg>
        <pc:cxnChg chg="mod">
          <ac:chgData name="Philippe Karan" userId="c2e8f618-9ffe-4e23-aa52-34539506ef1c" providerId="ADAL" clId="{976F7E1E-0B0F-4398-B630-619A654F61EA}" dt="2024-11-19T19:38:37.569" v="283" actId="2711"/>
          <ac:cxnSpMkLst>
            <pc:docMk/>
            <pc:sldMk cId="1872735871" sldId="295"/>
            <ac:cxnSpMk id="5" creationId="{6BAE1396-767B-403F-BA43-61354928F69B}"/>
          </ac:cxnSpMkLst>
        </pc:cxnChg>
        <pc:cxnChg chg="mod">
          <ac:chgData name="Philippe Karan" userId="c2e8f618-9ffe-4e23-aa52-34539506ef1c" providerId="ADAL" clId="{976F7E1E-0B0F-4398-B630-619A654F61EA}" dt="2024-11-19T19:38:37.569" v="283" actId="2711"/>
          <ac:cxnSpMkLst>
            <pc:docMk/>
            <pc:sldMk cId="1872735871" sldId="295"/>
            <ac:cxnSpMk id="6" creationId="{26D95D74-7299-45AD-BFD2-AEB8B73C0D28}"/>
          </ac:cxnSpMkLst>
        </pc:cxnChg>
        <pc:cxnChg chg="mod">
          <ac:chgData name="Philippe Karan" userId="c2e8f618-9ffe-4e23-aa52-34539506ef1c" providerId="ADAL" clId="{976F7E1E-0B0F-4398-B630-619A654F61EA}" dt="2024-11-19T19:38:37.569" v="283" actId="2711"/>
          <ac:cxnSpMkLst>
            <pc:docMk/>
            <pc:sldMk cId="1872735871" sldId="295"/>
            <ac:cxnSpMk id="9" creationId="{AD633D60-3F45-4F3B-846E-987716671EB8}"/>
          </ac:cxnSpMkLst>
        </pc:cxnChg>
        <pc:cxnChg chg="mod">
          <ac:chgData name="Philippe Karan" userId="c2e8f618-9ffe-4e23-aa52-34539506ef1c" providerId="ADAL" clId="{976F7E1E-0B0F-4398-B630-619A654F61EA}" dt="2024-11-19T19:38:37.569" v="283" actId="2711"/>
          <ac:cxnSpMkLst>
            <pc:docMk/>
            <pc:sldMk cId="1872735871" sldId="295"/>
            <ac:cxnSpMk id="12" creationId="{E0D89601-1C77-4499-9C60-B5A19A37F5B2}"/>
          </ac:cxnSpMkLst>
        </pc:cxnChg>
        <pc:cxnChg chg="mod">
          <ac:chgData name="Philippe Karan" userId="c2e8f618-9ffe-4e23-aa52-34539506ef1c" providerId="ADAL" clId="{976F7E1E-0B0F-4398-B630-619A654F61EA}" dt="2024-11-19T19:38:37.569" v="283" actId="2711"/>
          <ac:cxnSpMkLst>
            <pc:docMk/>
            <pc:sldMk cId="1872735871" sldId="295"/>
            <ac:cxnSpMk id="13" creationId="{92032C8A-45D6-4A04-BAEA-435E8562D005}"/>
          </ac:cxnSpMkLst>
        </pc:cxnChg>
        <pc:cxnChg chg="mod">
          <ac:chgData name="Philippe Karan" userId="c2e8f618-9ffe-4e23-aa52-34539506ef1c" providerId="ADAL" clId="{976F7E1E-0B0F-4398-B630-619A654F61EA}" dt="2024-11-19T19:38:37.569" v="283" actId="2711"/>
          <ac:cxnSpMkLst>
            <pc:docMk/>
            <pc:sldMk cId="1872735871" sldId="295"/>
            <ac:cxnSpMk id="31" creationId="{7A3AC815-9DDD-45ED-B679-800B69675568}"/>
          </ac:cxnSpMkLst>
        </pc:cxnChg>
        <pc:cxnChg chg="mod">
          <ac:chgData name="Philippe Karan" userId="c2e8f618-9ffe-4e23-aa52-34539506ef1c" providerId="ADAL" clId="{976F7E1E-0B0F-4398-B630-619A654F61EA}" dt="2024-11-19T19:38:37.569" v="283" actId="2711"/>
          <ac:cxnSpMkLst>
            <pc:docMk/>
            <pc:sldMk cId="1872735871" sldId="295"/>
            <ac:cxnSpMk id="32" creationId="{BBFB4166-D014-4B36-99E5-A3AA49A7574E}"/>
          </ac:cxnSpMkLst>
        </pc:cxnChg>
        <pc:cxnChg chg="mod">
          <ac:chgData name="Philippe Karan" userId="c2e8f618-9ffe-4e23-aa52-34539506ef1c" providerId="ADAL" clId="{976F7E1E-0B0F-4398-B630-619A654F61EA}" dt="2024-11-19T19:38:37.569" v="283" actId="2711"/>
          <ac:cxnSpMkLst>
            <pc:docMk/>
            <pc:sldMk cId="1872735871" sldId="295"/>
            <ac:cxnSpMk id="33" creationId="{FC9208B3-036F-47C5-823C-97CA2891E80B}"/>
          </ac:cxnSpMkLst>
        </pc:cxnChg>
        <pc:cxnChg chg="mod">
          <ac:chgData name="Philippe Karan" userId="c2e8f618-9ffe-4e23-aa52-34539506ef1c" providerId="ADAL" clId="{976F7E1E-0B0F-4398-B630-619A654F61EA}" dt="2024-11-19T19:38:37.569" v="283" actId="2711"/>
          <ac:cxnSpMkLst>
            <pc:docMk/>
            <pc:sldMk cId="1872735871" sldId="295"/>
            <ac:cxnSpMk id="36" creationId="{01A8357B-D3E6-4A4F-877E-02CA461B7A45}"/>
          </ac:cxnSpMkLst>
        </pc:cxnChg>
        <pc:cxnChg chg="mod">
          <ac:chgData name="Philippe Karan" userId="c2e8f618-9ffe-4e23-aa52-34539506ef1c" providerId="ADAL" clId="{976F7E1E-0B0F-4398-B630-619A654F61EA}" dt="2024-11-19T19:38:37.569" v="283" actId="2711"/>
          <ac:cxnSpMkLst>
            <pc:docMk/>
            <pc:sldMk cId="1872735871" sldId="295"/>
            <ac:cxnSpMk id="63" creationId="{516239B3-2963-437D-B4E6-2D6F2923BC2A}"/>
          </ac:cxnSpMkLst>
        </pc:cxnChg>
        <pc:cxnChg chg="mod">
          <ac:chgData name="Philippe Karan" userId="c2e8f618-9ffe-4e23-aa52-34539506ef1c" providerId="ADAL" clId="{976F7E1E-0B0F-4398-B630-619A654F61EA}" dt="2024-11-19T19:38:37.569" v="283" actId="2711"/>
          <ac:cxnSpMkLst>
            <pc:docMk/>
            <pc:sldMk cId="1872735871" sldId="295"/>
            <ac:cxnSpMk id="64" creationId="{443B0058-E2CA-4808-A724-44AFA5C340B5}"/>
          </ac:cxnSpMkLst>
        </pc:cxnChg>
        <pc:cxnChg chg="mod">
          <ac:chgData name="Philippe Karan" userId="c2e8f618-9ffe-4e23-aa52-34539506ef1c" providerId="ADAL" clId="{976F7E1E-0B0F-4398-B630-619A654F61EA}" dt="2024-11-19T19:38:37.569" v="283" actId="2711"/>
          <ac:cxnSpMkLst>
            <pc:docMk/>
            <pc:sldMk cId="1872735871" sldId="295"/>
            <ac:cxnSpMk id="65" creationId="{3646028F-8A92-4AA1-9CCC-4D6D727A7426}"/>
          </ac:cxnSpMkLst>
        </pc:cxnChg>
        <pc:cxnChg chg="mod">
          <ac:chgData name="Philippe Karan" userId="c2e8f618-9ffe-4e23-aa52-34539506ef1c" providerId="ADAL" clId="{976F7E1E-0B0F-4398-B630-619A654F61EA}" dt="2024-11-19T19:38:37.569" v="283" actId="2711"/>
          <ac:cxnSpMkLst>
            <pc:docMk/>
            <pc:sldMk cId="1872735871" sldId="295"/>
            <ac:cxnSpMk id="69" creationId="{D4369413-6312-429C-AB6A-3A091F9DFF7E}"/>
          </ac:cxnSpMkLst>
        </pc:cxnChg>
        <pc:cxnChg chg="mod">
          <ac:chgData name="Philippe Karan" userId="c2e8f618-9ffe-4e23-aa52-34539506ef1c" providerId="ADAL" clId="{976F7E1E-0B0F-4398-B630-619A654F61EA}" dt="2024-11-19T19:38:37.569" v="283" actId="2711"/>
          <ac:cxnSpMkLst>
            <pc:docMk/>
            <pc:sldMk cId="1872735871" sldId="295"/>
            <ac:cxnSpMk id="70" creationId="{56A74325-0D05-4194-AD73-8449CF5CFEC1}"/>
          </ac:cxnSpMkLst>
        </pc:cxnChg>
        <pc:cxnChg chg="mod">
          <ac:chgData name="Philippe Karan" userId="c2e8f618-9ffe-4e23-aa52-34539506ef1c" providerId="ADAL" clId="{976F7E1E-0B0F-4398-B630-619A654F61EA}" dt="2024-11-19T19:38:37.569" v="283" actId="2711"/>
          <ac:cxnSpMkLst>
            <pc:docMk/>
            <pc:sldMk cId="1872735871" sldId="295"/>
            <ac:cxnSpMk id="72" creationId="{878EEA2E-0B4A-415E-8833-DC3027895580}"/>
          </ac:cxnSpMkLst>
        </pc:cxnChg>
        <pc:cxnChg chg="mod">
          <ac:chgData name="Philippe Karan" userId="c2e8f618-9ffe-4e23-aa52-34539506ef1c" providerId="ADAL" clId="{976F7E1E-0B0F-4398-B630-619A654F61EA}" dt="2024-11-19T19:38:37.569" v="283" actId="2711"/>
          <ac:cxnSpMkLst>
            <pc:docMk/>
            <pc:sldMk cId="1872735871" sldId="295"/>
            <ac:cxnSpMk id="76" creationId="{24CA97EA-5EBD-46E4-ABC2-BA48164C0F3C}"/>
          </ac:cxnSpMkLst>
        </pc:cxnChg>
        <pc:cxnChg chg="mod">
          <ac:chgData name="Philippe Karan" userId="c2e8f618-9ffe-4e23-aa52-34539506ef1c" providerId="ADAL" clId="{976F7E1E-0B0F-4398-B630-619A654F61EA}" dt="2024-11-19T19:38:37.569" v="283" actId="2711"/>
          <ac:cxnSpMkLst>
            <pc:docMk/>
            <pc:sldMk cId="1872735871" sldId="295"/>
            <ac:cxnSpMk id="78" creationId="{DEA599CE-7704-4904-852F-5E8AAD01AE5C}"/>
          </ac:cxnSpMkLst>
        </pc:cxnChg>
        <pc:cxnChg chg="mod">
          <ac:chgData name="Philippe Karan" userId="c2e8f618-9ffe-4e23-aa52-34539506ef1c" providerId="ADAL" clId="{976F7E1E-0B0F-4398-B630-619A654F61EA}" dt="2024-11-19T19:38:37.569" v="283" actId="2711"/>
          <ac:cxnSpMkLst>
            <pc:docMk/>
            <pc:sldMk cId="1872735871" sldId="295"/>
            <ac:cxnSpMk id="90" creationId="{7D6FF0D7-7D1E-4E9C-ADD1-F13FD0F0D0AD}"/>
          </ac:cxnSpMkLst>
        </pc:cxnChg>
        <pc:cxnChg chg="mod">
          <ac:chgData name="Philippe Karan" userId="c2e8f618-9ffe-4e23-aa52-34539506ef1c" providerId="ADAL" clId="{976F7E1E-0B0F-4398-B630-619A654F61EA}" dt="2024-11-19T19:38:37.569" v="283" actId="2711"/>
          <ac:cxnSpMkLst>
            <pc:docMk/>
            <pc:sldMk cId="1872735871" sldId="295"/>
            <ac:cxnSpMk id="91" creationId="{9519CD9D-EBEA-4731-B945-5C035A23E7C0}"/>
          </ac:cxnSpMkLst>
        </pc:cxnChg>
        <pc:cxnChg chg="mod">
          <ac:chgData name="Philippe Karan" userId="c2e8f618-9ffe-4e23-aa52-34539506ef1c" providerId="ADAL" clId="{976F7E1E-0B0F-4398-B630-619A654F61EA}" dt="2024-11-19T19:38:37.569" v="283" actId="2711"/>
          <ac:cxnSpMkLst>
            <pc:docMk/>
            <pc:sldMk cId="1872735871" sldId="295"/>
            <ac:cxnSpMk id="92" creationId="{2428CD37-BCFD-4EF0-908F-2FBE2B1E3AFC}"/>
          </ac:cxnSpMkLst>
        </pc:cxnChg>
        <pc:cxnChg chg="mod">
          <ac:chgData name="Philippe Karan" userId="c2e8f618-9ffe-4e23-aa52-34539506ef1c" providerId="ADAL" clId="{976F7E1E-0B0F-4398-B630-619A654F61EA}" dt="2024-11-19T19:38:37.569" v="283" actId="2711"/>
          <ac:cxnSpMkLst>
            <pc:docMk/>
            <pc:sldMk cId="1872735871" sldId="295"/>
            <ac:cxnSpMk id="96" creationId="{74A20014-E961-4341-A4A6-0EE39399FF96}"/>
          </ac:cxnSpMkLst>
        </pc:cxnChg>
        <pc:cxnChg chg="mod">
          <ac:chgData name="Philippe Karan" userId="c2e8f618-9ffe-4e23-aa52-34539506ef1c" providerId="ADAL" clId="{976F7E1E-0B0F-4398-B630-619A654F61EA}" dt="2024-11-19T19:38:37.569" v="283" actId="2711"/>
          <ac:cxnSpMkLst>
            <pc:docMk/>
            <pc:sldMk cId="1872735871" sldId="295"/>
            <ac:cxnSpMk id="97" creationId="{CDDBFA8B-487A-4284-A794-60ED2F65CCD0}"/>
          </ac:cxnSpMkLst>
        </pc:cxnChg>
        <pc:cxnChg chg="mod">
          <ac:chgData name="Philippe Karan" userId="c2e8f618-9ffe-4e23-aa52-34539506ef1c" providerId="ADAL" clId="{976F7E1E-0B0F-4398-B630-619A654F61EA}" dt="2024-11-19T19:38:37.569" v="283" actId="2711"/>
          <ac:cxnSpMkLst>
            <pc:docMk/>
            <pc:sldMk cId="1872735871" sldId="295"/>
            <ac:cxnSpMk id="98" creationId="{6EC55272-9253-417C-82E1-AFC8D0ED7F00}"/>
          </ac:cxnSpMkLst>
        </pc:cxnChg>
        <pc:cxnChg chg="mod">
          <ac:chgData name="Philippe Karan" userId="c2e8f618-9ffe-4e23-aa52-34539506ef1c" providerId="ADAL" clId="{976F7E1E-0B0F-4398-B630-619A654F61EA}" dt="2024-11-19T19:38:37.569" v="283" actId="2711"/>
          <ac:cxnSpMkLst>
            <pc:docMk/>
            <pc:sldMk cId="1872735871" sldId="295"/>
            <ac:cxnSpMk id="99" creationId="{F0B234A9-61EB-4A45-A302-9330AF341B4B}"/>
          </ac:cxnSpMkLst>
        </pc:cxnChg>
        <pc:cxnChg chg="mod">
          <ac:chgData name="Philippe Karan" userId="c2e8f618-9ffe-4e23-aa52-34539506ef1c" providerId="ADAL" clId="{976F7E1E-0B0F-4398-B630-619A654F61EA}" dt="2024-11-19T19:38:37.569" v="283" actId="2711"/>
          <ac:cxnSpMkLst>
            <pc:docMk/>
            <pc:sldMk cId="1872735871" sldId="295"/>
            <ac:cxnSpMk id="100" creationId="{25D101C1-14C4-4448-BC3E-A4E527E2753C}"/>
          </ac:cxnSpMkLst>
        </pc:cxnChg>
        <pc:cxnChg chg="mod">
          <ac:chgData name="Philippe Karan" userId="c2e8f618-9ffe-4e23-aa52-34539506ef1c" providerId="ADAL" clId="{976F7E1E-0B0F-4398-B630-619A654F61EA}" dt="2024-11-19T19:38:37.569" v="283" actId="2711"/>
          <ac:cxnSpMkLst>
            <pc:docMk/>
            <pc:sldMk cId="1872735871" sldId="295"/>
            <ac:cxnSpMk id="114" creationId="{D83256C4-F1EE-46AF-945F-8AA47F5A8DE7}"/>
          </ac:cxnSpMkLst>
        </pc:cxnChg>
        <pc:cxnChg chg="mod">
          <ac:chgData name="Philippe Karan" userId="c2e8f618-9ffe-4e23-aa52-34539506ef1c" providerId="ADAL" clId="{976F7E1E-0B0F-4398-B630-619A654F61EA}" dt="2024-11-19T19:38:37.569" v="283" actId="2711"/>
          <ac:cxnSpMkLst>
            <pc:docMk/>
            <pc:sldMk cId="1872735871" sldId="295"/>
            <ac:cxnSpMk id="115" creationId="{1ECEFCAD-01EC-4F94-AE25-41BAA4C9FFB3}"/>
          </ac:cxnSpMkLst>
        </pc:cxnChg>
        <pc:cxnChg chg="mod">
          <ac:chgData name="Philippe Karan" userId="c2e8f618-9ffe-4e23-aa52-34539506ef1c" providerId="ADAL" clId="{976F7E1E-0B0F-4398-B630-619A654F61EA}" dt="2024-11-19T19:38:37.569" v="283" actId="2711"/>
          <ac:cxnSpMkLst>
            <pc:docMk/>
            <pc:sldMk cId="1872735871" sldId="295"/>
            <ac:cxnSpMk id="116" creationId="{D1D0187F-4694-41B1-8B25-075B722206D8}"/>
          </ac:cxnSpMkLst>
        </pc:cxnChg>
        <pc:cxnChg chg="mod">
          <ac:chgData name="Philippe Karan" userId="c2e8f618-9ffe-4e23-aa52-34539506ef1c" providerId="ADAL" clId="{976F7E1E-0B0F-4398-B630-619A654F61EA}" dt="2024-11-19T19:38:37.569" v="283" actId="2711"/>
          <ac:cxnSpMkLst>
            <pc:docMk/>
            <pc:sldMk cId="1872735871" sldId="295"/>
            <ac:cxnSpMk id="120" creationId="{52545E20-F7A3-496C-A400-FD718CFC5DE5}"/>
          </ac:cxnSpMkLst>
        </pc:cxnChg>
        <pc:cxnChg chg="mod">
          <ac:chgData name="Philippe Karan" userId="c2e8f618-9ffe-4e23-aa52-34539506ef1c" providerId="ADAL" clId="{976F7E1E-0B0F-4398-B630-619A654F61EA}" dt="2024-11-19T19:38:37.569" v="283" actId="2711"/>
          <ac:cxnSpMkLst>
            <pc:docMk/>
            <pc:sldMk cId="1872735871" sldId="295"/>
            <ac:cxnSpMk id="121" creationId="{A5385642-9A04-4B7C-B569-BFBC8A712FCD}"/>
          </ac:cxnSpMkLst>
        </pc:cxnChg>
        <pc:cxnChg chg="mod">
          <ac:chgData name="Philippe Karan" userId="c2e8f618-9ffe-4e23-aa52-34539506ef1c" providerId="ADAL" clId="{976F7E1E-0B0F-4398-B630-619A654F61EA}" dt="2024-11-19T19:38:37.569" v="283" actId="2711"/>
          <ac:cxnSpMkLst>
            <pc:docMk/>
            <pc:sldMk cId="1872735871" sldId="295"/>
            <ac:cxnSpMk id="122" creationId="{B0A7D6A4-1430-421E-BD30-C7E7077F1F37}"/>
          </ac:cxnSpMkLst>
        </pc:cxnChg>
        <pc:cxnChg chg="mod">
          <ac:chgData name="Philippe Karan" userId="c2e8f618-9ffe-4e23-aa52-34539506ef1c" providerId="ADAL" clId="{976F7E1E-0B0F-4398-B630-619A654F61EA}" dt="2024-11-19T19:38:37.569" v="283" actId="2711"/>
          <ac:cxnSpMkLst>
            <pc:docMk/>
            <pc:sldMk cId="1872735871" sldId="295"/>
            <ac:cxnSpMk id="123" creationId="{B2A3CB98-DE11-4A47-B004-1A9635EBC182}"/>
          </ac:cxnSpMkLst>
        </pc:cxnChg>
        <pc:cxnChg chg="mod">
          <ac:chgData name="Philippe Karan" userId="c2e8f618-9ffe-4e23-aa52-34539506ef1c" providerId="ADAL" clId="{976F7E1E-0B0F-4398-B630-619A654F61EA}" dt="2024-11-19T19:38:37.569" v="283" actId="2711"/>
          <ac:cxnSpMkLst>
            <pc:docMk/>
            <pc:sldMk cId="1872735871" sldId="295"/>
            <ac:cxnSpMk id="124" creationId="{6E4C0AD5-6279-452D-8C26-A78ED49B7007}"/>
          </ac:cxnSpMkLst>
        </pc:cxnChg>
        <pc:cxnChg chg="mod">
          <ac:chgData name="Philippe Karan" userId="c2e8f618-9ffe-4e23-aa52-34539506ef1c" providerId="ADAL" clId="{976F7E1E-0B0F-4398-B630-619A654F61EA}" dt="2024-11-19T19:38:37.569" v="283" actId="2711"/>
          <ac:cxnSpMkLst>
            <pc:docMk/>
            <pc:sldMk cId="1872735871" sldId="295"/>
            <ac:cxnSpMk id="132" creationId="{7B7C9C38-BCCC-42C3-98C2-0DA238BC0D1D}"/>
          </ac:cxnSpMkLst>
        </pc:cxnChg>
      </pc:sldChg>
      <pc:sldChg chg="modSp">
        <pc:chgData name="Philippe Karan" userId="c2e8f618-9ffe-4e23-aa52-34539506ef1c" providerId="ADAL" clId="{976F7E1E-0B0F-4398-B630-619A654F61EA}" dt="2024-11-19T19:38:29.586" v="282" actId="2711"/>
        <pc:sldMkLst>
          <pc:docMk/>
          <pc:sldMk cId="399488533" sldId="296"/>
        </pc:sldMkLst>
        <pc:spChg chg="mod">
          <ac:chgData name="Philippe Karan" userId="c2e8f618-9ffe-4e23-aa52-34539506ef1c" providerId="ADAL" clId="{976F7E1E-0B0F-4398-B630-619A654F61EA}" dt="2024-11-19T19:38:29.586" v="282" actId="2711"/>
          <ac:spMkLst>
            <pc:docMk/>
            <pc:sldMk cId="399488533" sldId="296"/>
            <ac:spMk id="2" creationId="{7FDC989A-8423-439C-9809-A7AEEB34E245}"/>
          </ac:spMkLst>
        </pc:spChg>
        <pc:spChg chg="mod">
          <ac:chgData name="Philippe Karan" userId="c2e8f618-9ffe-4e23-aa52-34539506ef1c" providerId="ADAL" clId="{976F7E1E-0B0F-4398-B630-619A654F61EA}" dt="2024-11-19T19:38:29.586" v="282" actId="2711"/>
          <ac:spMkLst>
            <pc:docMk/>
            <pc:sldMk cId="399488533" sldId="296"/>
            <ac:spMk id="4" creationId="{F860B726-2A1D-419A-A842-ED17BE0E9A17}"/>
          </ac:spMkLst>
        </pc:spChg>
        <pc:spChg chg="mod">
          <ac:chgData name="Philippe Karan" userId="c2e8f618-9ffe-4e23-aa52-34539506ef1c" providerId="ADAL" clId="{976F7E1E-0B0F-4398-B630-619A654F61EA}" dt="2024-11-19T19:38:29.586" v="282" actId="2711"/>
          <ac:spMkLst>
            <pc:docMk/>
            <pc:sldMk cId="399488533" sldId="296"/>
            <ac:spMk id="5" creationId="{792242D6-0EF7-459D-9D74-094242951BFC}"/>
          </ac:spMkLst>
        </pc:spChg>
        <pc:spChg chg="mod">
          <ac:chgData name="Philippe Karan" userId="c2e8f618-9ffe-4e23-aa52-34539506ef1c" providerId="ADAL" clId="{976F7E1E-0B0F-4398-B630-619A654F61EA}" dt="2024-11-19T19:38:29.586" v="282" actId="2711"/>
          <ac:spMkLst>
            <pc:docMk/>
            <pc:sldMk cId="399488533" sldId="296"/>
            <ac:spMk id="6" creationId="{9912DD3D-C67F-4B87-BF6C-F1791D520870}"/>
          </ac:spMkLst>
        </pc:spChg>
        <pc:spChg chg="mod">
          <ac:chgData name="Philippe Karan" userId="c2e8f618-9ffe-4e23-aa52-34539506ef1c" providerId="ADAL" clId="{976F7E1E-0B0F-4398-B630-619A654F61EA}" dt="2024-11-19T19:38:29.586" v="282" actId="2711"/>
          <ac:spMkLst>
            <pc:docMk/>
            <pc:sldMk cId="399488533" sldId="296"/>
            <ac:spMk id="7" creationId="{E466A25F-ED43-4637-BF4A-8C1CE4104D43}"/>
          </ac:spMkLst>
        </pc:spChg>
        <pc:spChg chg="mod">
          <ac:chgData name="Philippe Karan" userId="c2e8f618-9ffe-4e23-aa52-34539506ef1c" providerId="ADAL" clId="{976F7E1E-0B0F-4398-B630-619A654F61EA}" dt="2024-11-19T19:38:29.586" v="282" actId="2711"/>
          <ac:spMkLst>
            <pc:docMk/>
            <pc:sldMk cId="399488533" sldId="296"/>
            <ac:spMk id="8" creationId="{191EC050-5A03-453E-AB86-E9033284E6FD}"/>
          </ac:spMkLst>
        </pc:spChg>
        <pc:spChg chg="mod">
          <ac:chgData name="Philippe Karan" userId="c2e8f618-9ffe-4e23-aa52-34539506ef1c" providerId="ADAL" clId="{976F7E1E-0B0F-4398-B630-619A654F61EA}" dt="2024-11-19T19:38:29.586" v="282" actId="2711"/>
          <ac:spMkLst>
            <pc:docMk/>
            <pc:sldMk cId="399488533" sldId="296"/>
            <ac:spMk id="9" creationId="{64A97D54-5DC4-423E-8FB3-81C336532810}"/>
          </ac:spMkLst>
        </pc:spChg>
        <pc:spChg chg="mod">
          <ac:chgData name="Philippe Karan" userId="c2e8f618-9ffe-4e23-aa52-34539506ef1c" providerId="ADAL" clId="{976F7E1E-0B0F-4398-B630-619A654F61EA}" dt="2024-11-19T19:38:29.586" v="282" actId="2711"/>
          <ac:spMkLst>
            <pc:docMk/>
            <pc:sldMk cId="399488533" sldId="296"/>
            <ac:spMk id="12" creationId="{C7F197A1-52AF-4B5C-A4BE-C80814193B46}"/>
          </ac:spMkLst>
        </pc:spChg>
        <pc:spChg chg="mod">
          <ac:chgData name="Philippe Karan" userId="c2e8f618-9ffe-4e23-aa52-34539506ef1c" providerId="ADAL" clId="{976F7E1E-0B0F-4398-B630-619A654F61EA}" dt="2024-11-19T19:38:29.586" v="282" actId="2711"/>
          <ac:spMkLst>
            <pc:docMk/>
            <pc:sldMk cId="399488533" sldId="296"/>
            <ac:spMk id="13" creationId="{E6942098-70D2-4490-80BB-84AE74716401}"/>
          </ac:spMkLst>
        </pc:spChg>
        <pc:spChg chg="mod">
          <ac:chgData name="Philippe Karan" userId="c2e8f618-9ffe-4e23-aa52-34539506ef1c" providerId="ADAL" clId="{976F7E1E-0B0F-4398-B630-619A654F61EA}" dt="2024-11-19T19:38:29.586" v="282" actId="2711"/>
          <ac:spMkLst>
            <pc:docMk/>
            <pc:sldMk cId="399488533" sldId="296"/>
            <ac:spMk id="14" creationId="{C6D86B14-DB3E-4C38-9F8F-FCEC9B86C147}"/>
          </ac:spMkLst>
        </pc:spChg>
        <pc:spChg chg="mod">
          <ac:chgData name="Philippe Karan" userId="c2e8f618-9ffe-4e23-aa52-34539506ef1c" providerId="ADAL" clId="{976F7E1E-0B0F-4398-B630-619A654F61EA}" dt="2024-11-19T19:38:29.586" v="282" actId="2711"/>
          <ac:spMkLst>
            <pc:docMk/>
            <pc:sldMk cId="399488533" sldId="296"/>
            <ac:spMk id="15" creationId="{4329EBDA-EEC3-46F9-B7F7-39655BAC1893}"/>
          </ac:spMkLst>
        </pc:spChg>
        <pc:spChg chg="mod">
          <ac:chgData name="Philippe Karan" userId="c2e8f618-9ffe-4e23-aa52-34539506ef1c" providerId="ADAL" clId="{976F7E1E-0B0F-4398-B630-619A654F61EA}" dt="2024-11-19T19:38:29.586" v="282" actId="2711"/>
          <ac:spMkLst>
            <pc:docMk/>
            <pc:sldMk cId="399488533" sldId="296"/>
            <ac:spMk id="19" creationId="{8078E4A0-5AEE-4F9D-83CD-F8D70CDAF5C6}"/>
          </ac:spMkLst>
        </pc:spChg>
        <pc:spChg chg="mod">
          <ac:chgData name="Philippe Karan" userId="c2e8f618-9ffe-4e23-aa52-34539506ef1c" providerId="ADAL" clId="{976F7E1E-0B0F-4398-B630-619A654F61EA}" dt="2024-11-19T19:38:29.586" v="282" actId="2711"/>
          <ac:spMkLst>
            <pc:docMk/>
            <pc:sldMk cId="399488533" sldId="296"/>
            <ac:spMk id="20" creationId="{8DE655CB-7013-4857-9A3A-E1BB3589CF69}"/>
          </ac:spMkLst>
        </pc:spChg>
        <pc:spChg chg="mod">
          <ac:chgData name="Philippe Karan" userId="c2e8f618-9ffe-4e23-aa52-34539506ef1c" providerId="ADAL" clId="{976F7E1E-0B0F-4398-B630-619A654F61EA}" dt="2024-11-19T19:38:29.586" v="282" actId="2711"/>
          <ac:spMkLst>
            <pc:docMk/>
            <pc:sldMk cId="399488533" sldId="296"/>
            <ac:spMk id="21" creationId="{10FA3A00-3E7A-4B36-8D8A-FAEEBB373BDE}"/>
          </ac:spMkLst>
        </pc:spChg>
        <pc:spChg chg="mod">
          <ac:chgData name="Philippe Karan" userId="c2e8f618-9ffe-4e23-aa52-34539506ef1c" providerId="ADAL" clId="{976F7E1E-0B0F-4398-B630-619A654F61EA}" dt="2024-11-19T19:38:29.586" v="282" actId="2711"/>
          <ac:spMkLst>
            <pc:docMk/>
            <pc:sldMk cId="399488533" sldId="296"/>
            <ac:spMk id="23" creationId="{DA1BDA73-C5F5-41FF-BA5B-9B5926898553}"/>
          </ac:spMkLst>
        </pc:spChg>
        <pc:spChg chg="mod">
          <ac:chgData name="Philippe Karan" userId="c2e8f618-9ffe-4e23-aa52-34539506ef1c" providerId="ADAL" clId="{976F7E1E-0B0F-4398-B630-619A654F61EA}" dt="2024-11-19T19:38:29.586" v="282" actId="2711"/>
          <ac:spMkLst>
            <pc:docMk/>
            <pc:sldMk cId="399488533" sldId="296"/>
            <ac:spMk id="24" creationId="{AD631661-0115-4F37-8CE5-6670EC41324E}"/>
          </ac:spMkLst>
        </pc:spChg>
        <pc:spChg chg="mod">
          <ac:chgData name="Philippe Karan" userId="c2e8f618-9ffe-4e23-aa52-34539506ef1c" providerId="ADAL" clId="{976F7E1E-0B0F-4398-B630-619A654F61EA}" dt="2024-11-19T19:38:29.586" v="282" actId="2711"/>
          <ac:spMkLst>
            <pc:docMk/>
            <pc:sldMk cId="399488533" sldId="296"/>
            <ac:spMk id="25" creationId="{32DF3634-99F7-42E9-9DEA-8743777CF8EC}"/>
          </ac:spMkLst>
        </pc:spChg>
        <pc:spChg chg="mod">
          <ac:chgData name="Philippe Karan" userId="c2e8f618-9ffe-4e23-aa52-34539506ef1c" providerId="ADAL" clId="{976F7E1E-0B0F-4398-B630-619A654F61EA}" dt="2024-11-19T19:38:29.586" v="282" actId="2711"/>
          <ac:spMkLst>
            <pc:docMk/>
            <pc:sldMk cId="399488533" sldId="296"/>
            <ac:spMk id="29" creationId="{374EE295-1F06-49AD-B682-0786B7122025}"/>
          </ac:spMkLst>
        </pc:spChg>
        <pc:spChg chg="mod">
          <ac:chgData name="Philippe Karan" userId="c2e8f618-9ffe-4e23-aa52-34539506ef1c" providerId="ADAL" clId="{976F7E1E-0B0F-4398-B630-619A654F61EA}" dt="2024-11-19T19:38:29.586" v="282" actId="2711"/>
          <ac:spMkLst>
            <pc:docMk/>
            <pc:sldMk cId="399488533" sldId="296"/>
            <ac:spMk id="30" creationId="{D841BF64-CFA1-4842-A371-EC47AD2A33DA}"/>
          </ac:spMkLst>
        </pc:spChg>
        <pc:spChg chg="mod">
          <ac:chgData name="Philippe Karan" userId="c2e8f618-9ffe-4e23-aa52-34539506ef1c" providerId="ADAL" clId="{976F7E1E-0B0F-4398-B630-619A654F61EA}" dt="2024-11-19T19:38:29.586" v="282" actId="2711"/>
          <ac:spMkLst>
            <pc:docMk/>
            <pc:sldMk cId="399488533" sldId="296"/>
            <ac:spMk id="31" creationId="{F17B8043-025E-406D-A831-091F84CE5918}"/>
          </ac:spMkLst>
        </pc:spChg>
        <pc:spChg chg="mod">
          <ac:chgData name="Philippe Karan" userId="c2e8f618-9ffe-4e23-aa52-34539506ef1c" providerId="ADAL" clId="{976F7E1E-0B0F-4398-B630-619A654F61EA}" dt="2024-11-19T19:38:29.586" v="282" actId="2711"/>
          <ac:spMkLst>
            <pc:docMk/>
            <pc:sldMk cId="399488533" sldId="296"/>
            <ac:spMk id="37" creationId="{D7AEA4D7-D686-480B-A07B-68D3D619135D}"/>
          </ac:spMkLst>
        </pc:spChg>
        <pc:spChg chg="mod">
          <ac:chgData name="Philippe Karan" userId="c2e8f618-9ffe-4e23-aa52-34539506ef1c" providerId="ADAL" clId="{976F7E1E-0B0F-4398-B630-619A654F61EA}" dt="2024-11-19T19:38:29.586" v="282" actId="2711"/>
          <ac:spMkLst>
            <pc:docMk/>
            <pc:sldMk cId="399488533" sldId="296"/>
            <ac:spMk id="38" creationId="{CA8E58D0-51E9-46D6-9C5A-1ACB80E96EA7}"/>
          </ac:spMkLst>
        </pc:spChg>
        <pc:spChg chg="mod">
          <ac:chgData name="Philippe Karan" userId="c2e8f618-9ffe-4e23-aa52-34539506ef1c" providerId="ADAL" clId="{976F7E1E-0B0F-4398-B630-619A654F61EA}" dt="2024-11-19T19:38:29.586" v="282" actId="2711"/>
          <ac:spMkLst>
            <pc:docMk/>
            <pc:sldMk cId="399488533" sldId="296"/>
            <ac:spMk id="39" creationId="{551619F3-4F87-4DB2-844E-BAF3F4A5AF64}"/>
          </ac:spMkLst>
        </pc:spChg>
        <pc:spChg chg="mod">
          <ac:chgData name="Philippe Karan" userId="c2e8f618-9ffe-4e23-aa52-34539506ef1c" providerId="ADAL" clId="{976F7E1E-0B0F-4398-B630-619A654F61EA}" dt="2024-11-19T19:38:29.586" v="282" actId="2711"/>
          <ac:spMkLst>
            <pc:docMk/>
            <pc:sldMk cId="399488533" sldId="296"/>
            <ac:spMk id="43" creationId="{620B4D64-18C5-405D-82E2-067848E61FCA}"/>
          </ac:spMkLst>
        </pc:spChg>
        <pc:spChg chg="mod">
          <ac:chgData name="Philippe Karan" userId="c2e8f618-9ffe-4e23-aa52-34539506ef1c" providerId="ADAL" clId="{976F7E1E-0B0F-4398-B630-619A654F61EA}" dt="2024-11-19T19:38:29.586" v="282" actId="2711"/>
          <ac:spMkLst>
            <pc:docMk/>
            <pc:sldMk cId="399488533" sldId="296"/>
            <ac:spMk id="44" creationId="{EC26976A-2C5F-4561-BBD4-5B58D3F0E205}"/>
          </ac:spMkLst>
        </pc:spChg>
        <pc:spChg chg="mod">
          <ac:chgData name="Philippe Karan" userId="c2e8f618-9ffe-4e23-aa52-34539506ef1c" providerId="ADAL" clId="{976F7E1E-0B0F-4398-B630-619A654F61EA}" dt="2024-11-19T19:38:29.586" v="282" actId="2711"/>
          <ac:spMkLst>
            <pc:docMk/>
            <pc:sldMk cId="399488533" sldId="296"/>
            <ac:spMk id="45" creationId="{A92DF5AD-D0CE-4A15-9948-D91A63E2AD86}"/>
          </ac:spMkLst>
        </pc:spChg>
        <pc:spChg chg="mod">
          <ac:chgData name="Philippe Karan" userId="c2e8f618-9ffe-4e23-aa52-34539506ef1c" providerId="ADAL" clId="{976F7E1E-0B0F-4398-B630-619A654F61EA}" dt="2024-11-19T19:38:29.586" v="282" actId="2711"/>
          <ac:spMkLst>
            <pc:docMk/>
            <pc:sldMk cId="399488533" sldId="296"/>
            <ac:spMk id="51" creationId="{B45EEC56-6AB6-4B3A-BD26-D907AB31D6D3}"/>
          </ac:spMkLst>
        </pc:spChg>
        <pc:spChg chg="mod">
          <ac:chgData name="Philippe Karan" userId="c2e8f618-9ffe-4e23-aa52-34539506ef1c" providerId="ADAL" clId="{976F7E1E-0B0F-4398-B630-619A654F61EA}" dt="2024-11-19T19:38:29.586" v="282" actId="2711"/>
          <ac:spMkLst>
            <pc:docMk/>
            <pc:sldMk cId="399488533" sldId="296"/>
            <ac:spMk id="52" creationId="{96067A10-4FBF-4497-AC50-AE93A55AC442}"/>
          </ac:spMkLst>
        </pc:spChg>
        <pc:spChg chg="mod">
          <ac:chgData name="Philippe Karan" userId="c2e8f618-9ffe-4e23-aa52-34539506ef1c" providerId="ADAL" clId="{976F7E1E-0B0F-4398-B630-619A654F61EA}" dt="2024-11-19T19:38:29.586" v="282" actId="2711"/>
          <ac:spMkLst>
            <pc:docMk/>
            <pc:sldMk cId="399488533" sldId="296"/>
            <ac:spMk id="53" creationId="{B72BC0B8-EB43-4899-A799-882B6A5A2ACE}"/>
          </ac:spMkLst>
        </pc:spChg>
        <pc:spChg chg="mod">
          <ac:chgData name="Philippe Karan" userId="c2e8f618-9ffe-4e23-aa52-34539506ef1c" providerId="ADAL" clId="{976F7E1E-0B0F-4398-B630-619A654F61EA}" dt="2024-11-19T19:38:29.586" v="282" actId="2711"/>
          <ac:spMkLst>
            <pc:docMk/>
            <pc:sldMk cId="399488533" sldId="296"/>
            <ac:spMk id="57" creationId="{51F92765-D15A-461F-A92F-118D54386C01}"/>
          </ac:spMkLst>
        </pc:spChg>
        <pc:spChg chg="mod">
          <ac:chgData name="Philippe Karan" userId="c2e8f618-9ffe-4e23-aa52-34539506ef1c" providerId="ADAL" clId="{976F7E1E-0B0F-4398-B630-619A654F61EA}" dt="2024-11-19T19:38:29.586" v="282" actId="2711"/>
          <ac:spMkLst>
            <pc:docMk/>
            <pc:sldMk cId="399488533" sldId="296"/>
            <ac:spMk id="58" creationId="{B3CB8903-4D72-4F99-8E2B-24C7D1CE4636}"/>
          </ac:spMkLst>
        </pc:spChg>
        <pc:spChg chg="mod">
          <ac:chgData name="Philippe Karan" userId="c2e8f618-9ffe-4e23-aa52-34539506ef1c" providerId="ADAL" clId="{976F7E1E-0B0F-4398-B630-619A654F61EA}" dt="2024-11-19T19:38:29.586" v="282" actId="2711"/>
          <ac:spMkLst>
            <pc:docMk/>
            <pc:sldMk cId="399488533" sldId="296"/>
            <ac:spMk id="59" creationId="{1321A3FB-B6DC-42F8-A0B2-3BE8B3F87FC3}"/>
          </ac:spMkLst>
        </pc:spChg>
        <pc:spChg chg="mod">
          <ac:chgData name="Philippe Karan" userId="c2e8f618-9ffe-4e23-aa52-34539506ef1c" providerId="ADAL" clId="{976F7E1E-0B0F-4398-B630-619A654F61EA}" dt="2024-11-19T19:38:29.586" v="282" actId="2711"/>
          <ac:spMkLst>
            <pc:docMk/>
            <pc:sldMk cId="399488533" sldId="296"/>
            <ac:spMk id="66" creationId="{C3FF6AFD-B604-4D12-A799-244BCBD6CE13}"/>
          </ac:spMkLst>
        </pc:spChg>
        <pc:spChg chg="mod">
          <ac:chgData name="Philippe Karan" userId="c2e8f618-9ffe-4e23-aa52-34539506ef1c" providerId="ADAL" clId="{976F7E1E-0B0F-4398-B630-619A654F61EA}" dt="2024-11-19T19:38:29.586" v="282" actId="2711"/>
          <ac:spMkLst>
            <pc:docMk/>
            <pc:sldMk cId="399488533" sldId="296"/>
            <ac:spMk id="67" creationId="{32F6D80F-F644-40D8-95E7-794E6EC9AF36}"/>
          </ac:spMkLst>
        </pc:spChg>
        <pc:spChg chg="mod">
          <ac:chgData name="Philippe Karan" userId="c2e8f618-9ffe-4e23-aa52-34539506ef1c" providerId="ADAL" clId="{976F7E1E-0B0F-4398-B630-619A654F61EA}" dt="2024-11-19T19:38:29.586" v="282" actId="2711"/>
          <ac:spMkLst>
            <pc:docMk/>
            <pc:sldMk cId="399488533" sldId="296"/>
            <ac:spMk id="69" creationId="{A77648E5-2FF6-4F46-99A2-DE36A328DB19}"/>
          </ac:spMkLst>
        </pc:spChg>
        <pc:cxnChg chg="mod">
          <ac:chgData name="Philippe Karan" userId="c2e8f618-9ffe-4e23-aa52-34539506ef1c" providerId="ADAL" clId="{976F7E1E-0B0F-4398-B630-619A654F61EA}" dt="2024-11-19T19:38:29.586" v="282" actId="2711"/>
          <ac:cxnSpMkLst>
            <pc:docMk/>
            <pc:sldMk cId="399488533" sldId="296"/>
            <ac:cxnSpMk id="10" creationId="{E0997526-E6BF-4A20-8E66-ACDD6B53FF98}"/>
          </ac:cxnSpMkLst>
        </pc:cxnChg>
        <pc:cxnChg chg="mod">
          <ac:chgData name="Philippe Karan" userId="c2e8f618-9ffe-4e23-aa52-34539506ef1c" providerId="ADAL" clId="{976F7E1E-0B0F-4398-B630-619A654F61EA}" dt="2024-11-19T19:38:29.586" v="282" actId="2711"/>
          <ac:cxnSpMkLst>
            <pc:docMk/>
            <pc:sldMk cId="399488533" sldId="296"/>
            <ac:cxnSpMk id="16" creationId="{3277C11A-CD13-4CB2-8A96-60E5796B8CB5}"/>
          </ac:cxnSpMkLst>
        </pc:cxnChg>
        <pc:cxnChg chg="mod">
          <ac:chgData name="Philippe Karan" userId="c2e8f618-9ffe-4e23-aa52-34539506ef1c" providerId="ADAL" clId="{976F7E1E-0B0F-4398-B630-619A654F61EA}" dt="2024-11-19T19:38:29.586" v="282" actId="2711"/>
          <ac:cxnSpMkLst>
            <pc:docMk/>
            <pc:sldMk cId="399488533" sldId="296"/>
            <ac:cxnSpMk id="17" creationId="{4DF91D87-2F6F-495D-9112-A47E44CAABA5}"/>
          </ac:cxnSpMkLst>
        </pc:cxnChg>
        <pc:cxnChg chg="mod">
          <ac:chgData name="Philippe Karan" userId="c2e8f618-9ffe-4e23-aa52-34539506ef1c" providerId="ADAL" clId="{976F7E1E-0B0F-4398-B630-619A654F61EA}" dt="2024-11-19T19:38:29.586" v="282" actId="2711"/>
          <ac:cxnSpMkLst>
            <pc:docMk/>
            <pc:sldMk cId="399488533" sldId="296"/>
            <ac:cxnSpMk id="18" creationId="{CF2F9AC1-A77D-4202-B286-FD2B18582B70}"/>
          </ac:cxnSpMkLst>
        </pc:cxnChg>
        <pc:cxnChg chg="mod">
          <ac:chgData name="Philippe Karan" userId="c2e8f618-9ffe-4e23-aa52-34539506ef1c" providerId="ADAL" clId="{976F7E1E-0B0F-4398-B630-619A654F61EA}" dt="2024-11-19T19:38:29.586" v="282" actId="2711"/>
          <ac:cxnSpMkLst>
            <pc:docMk/>
            <pc:sldMk cId="399488533" sldId="296"/>
            <ac:cxnSpMk id="22" creationId="{2BD1FAB1-289F-4007-A59D-FF5807977905}"/>
          </ac:cxnSpMkLst>
        </pc:cxnChg>
        <pc:cxnChg chg="mod">
          <ac:chgData name="Philippe Karan" userId="c2e8f618-9ffe-4e23-aa52-34539506ef1c" providerId="ADAL" clId="{976F7E1E-0B0F-4398-B630-619A654F61EA}" dt="2024-11-19T19:38:29.586" v="282" actId="2711"/>
          <ac:cxnSpMkLst>
            <pc:docMk/>
            <pc:sldMk cId="399488533" sldId="296"/>
            <ac:cxnSpMk id="26" creationId="{F6EAF419-F8E0-4E56-BB9B-5CBFF539B9C9}"/>
          </ac:cxnSpMkLst>
        </pc:cxnChg>
        <pc:cxnChg chg="mod">
          <ac:chgData name="Philippe Karan" userId="c2e8f618-9ffe-4e23-aa52-34539506ef1c" providerId="ADAL" clId="{976F7E1E-0B0F-4398-B630-619A654F61EA}" dt="2024-11-19T19:38:29.586" v="282" actId="2711"/>
          <ac:cxnSpMkLst>
            <pc:docMk/>
            <pc:sldMk cId="399488533" sldId="296"/>
            <ac:cxnSpMk id="27" creationId="{C215AA48-00DA-4167-8025-4F767B3F9D36}"/>
          </ac:cxnSpMkLst>
        </pc:cxnChg>
        <pc:cxnChg chg="mod">
          <ac:chgData name="Philippe Karan" userId="c2e8f618-9ffe-4e23-aa52-34539506ef1c" providerId="ADAL" clId="{976F7E1E-0B0F-4398-B630-619A654F61EA}" dt="2024-11-19T19:38:29.586" v="282" actId="2711"/>
          <ac:cxnSpMkLst>
            <pc:docMk/>
            <pc:sldMk cId="399488533" sldId="296"/>
            <ac:cxnSpMk id="28" creationId="{D1F10F22-A995-437C-86FB-E17C3BBDC220}"/>
          </ac:cxnSpMkLst>
        </pc:cxnChg>
        <pc:cxnChg chg="mod">
          <ac:chgData name="Philippe Karan" userId="c2e8f618-9ffe-4e23-aa52-34539506ef1c" providerId="ADAL" clId="{976F7E1E-0B0F-4398-B630-619A654F61EA}" dt="2024-11-19T19:38:29.586" v="282" actId="2711"/>
          <ac:cxnSpMkLst>
            <pc:docMk/>
            <pc:sldMk cId="399488533" sldId="296"/>
            <ac:cxnSpMk id="32" creationId="{B5A60DB9-2AE5-4487-B5B5-422366F00CB4}"/>
          </ac:cxnSpMkLst>
        </pc:cxnChg>
        <pc:cxnChg chg="mod">
          <ac:chgData name="Philippe Karan" userId="c2e8f618-9ffe-4e23-aa52-34539506ef1c" providerId="ADAL" clId="{976F7E1E-0B0F-4398-B630-619A654F61EA}" dt="2024-11-19T19:38:29.586" v="282" actId="2711"/>
          <ac:cxnSpMkLst>
            <pc:docMk/>
            <pc:sldMk cId="399488533" sldId="296"/>
            <ac:cxnSpMk id="33" creationId="{DE94D5F1-D16F-47FD-9FEB-478FD9F813BC}"/>
          </ac:cxnSpMkLst>
        </pc:cxnChg>
        <pc:cxnChg chg="mod">
          <ac:chgData name="Philippe Karan" userId="c2e8f618-9ffe-4e23-aa52-34539506ef1c" providerId="ADAL" clId="{976F7E1E-0B0F-4398-B630-619A654F61EA}" dt="2024-11-19T19:38:29.586" v="282" actId="2711"/>
          <ac:cxnSpMkLst>
            <pc:docMk/>
            <pc:sldMk cId="399488533" sldId="296"/>
            <ac:cxnSpMk id="34" creationId="{DB4D3D90-FC48-4232-B947-B59EC4FCD977}"/>
          </ac:cxnSpMkLst>
        </pc:cxnChg>
        <pc:cxnChg chg="mod">
          <ac:chgData name="Philippe Karan" userId="c2e8f618-9ffe-4e23-aa52-34539506ef1c" providerId="ADAL" clId="{976F7E1E-0B0F-4398-B630-619A654F61EA}" dt="2024-11-19T19:38:29.586" v="282" actId="2711"/>
          <ac:cxnSpMkLst>
            <pc:docMk/>
            <pc:sldMk cId="399488533" sldId="296"/>
            <ac:cxnSpMk id="35" creationId="{06BE427A-2451-48E2-8769-6358BF711417}"/>
          </ac:cxnSpMkLst>
        </pc:cxnChg>
        <pc:cxnChg chg="mod">
          <ac:chgData name="Philippe Karan" userId="c2e8f618-9ffe-4e23-aa52-34539506ef1c" providerId="ADAL" clId="{976F7E1E-0B0F-4398-B630-619A654F61EA}" dt="2024-11-19T19:38:29.586" v="282" actId="2711"/>
          <ac:cxnSpMkLst>
            <pc:docMk/>
            <pc:sldMk cId="399488533" sldId="296"/>
            <ac:cxnSpMk id="36" creationId="{83DDB11F-7EBF-485C-8189-868BD49888F3}"/>
          </ac:cxnSpMkLst>
        </pc:cxnChg>
        <pc:cxnChg chg="mod">
          <ac:chgData name="Philippe Karan" userId="c2e8f618-9ffe-4e23-aa52-34539506ef1c" providerId="ADAL" clId="{976F7E1E-0B0F-4398-B630-619A654F61EA}" dt="2024-11-19T19:38:29.586" v="282" actId="2711"/>
          <ac:cxnSpMkLst>
            <pc:docMk/>
            <pc:sldMk cId="399488533" sldId="296"/>
            <ac:cxnSpMk id="40" creationId="{CE071BDB-0758-4F7E-B0FB-E60CD51B40DB}"/>
          </ac:cxnSpMkLst>
        </pc:cxnChg>
        <pc:cxnChg chg="mod">
          <ac:chgData name="Philippe Karan" userId="c2e8f618-9ffe-4e23-aa52-34539506ef1c" providerId="ADAL" clId="{976F7E1E-0B0F-4398-B630-619A654F61EA}" dt="2024-11-19T19:38:29.586" v="282" actId="2711"/>
          <ac:cxnSpMkLst>
            <pc:docMk/>
            <pc:sldMk cId="399488533" sldId="296"/>
            <ac:cxnSpMk id="41" creationId="{F999F3F8-D700-4A49-99C8-17CB8F8DC8F8}"/>
          </ac:cxnSpMkLst>
        </pc:cxnChg>
        <pc:cxnChg chg="mod">
          <ac:chgData name="Philippe Karan" userId="c2e8f618-9ffe-4e23-aa52-34539506ef1c" providerId="ADAL" clId="{976F7E1E-0B0F-4398-B630-619A654F61EA}" dt="2024-11-19T19:38:29.586" v="282" actId="2711"/>
          <ac:cxnSpMkLst>
            <pc:docMk/>
            <pc:sldMk cId="399488533" sldId="296"/>
            <ac:cxnSpMk id="42" creationId="{D5CB14D0-A336-4EA3-A112-11C342DCBDBD}"/>
          </ac:cxnSpMkLst>
        </pc:cxnChg>
        <pc:cxnChg chg="mod">
          <ac:chgData name="Philippe Karan" userId="c2e8f618-9ffe-4e23-aa52-34539506ef1c" providerId="ADAL" clId="{976F7E1E-0B0F-4398-B630-619A654F61EA}" dt="2024-11-19T19:38:29.586" v="282" actId="2711"/>
          <ac:cxnSpMkLst>
            <pc:docMk/>
            <pc:sldMk cId="399488533" sldId="296"/>
            <ac:cxnSpMk id="46" creationId="{CB351B65-E1AF-48CC-BBE5-CFB7AF798EF9}"/>
          </ac:cxnSpMkLst>
        </pc:cxnChg>
        <pc:cxnChg chg="mod">
          <ac:chgData name="Philippe Karan" userId="c2e8f618-9ffe-4e23-aa52-34539506ef1c" providerId="ADAL" clId="{976F7E1E-0B0F-4398-B630-619A654F61EA}" dt="2024-11-19T19:38:29.586" v="282" actId="2711"/>
          <ac:cxnSpMkLst>
            <pc:docMk/>
            <pc:sldMk cId="399488533" sldId="296"/>
            <ac:cxnSpMk id="47" creationId="{589254B6-63D5-42E4-BA06-15362D05A881}"/>
          </ac:cxnSpMkLst>
        </pc:cxnChg>
        <pc:cxnChg chg="mod">
          <ac:chgData name="Philippe Karan" userId="c2e8f618-9ffe-4e23-aa52-34539506ef1c" providerId="ADAL" clId="{976F7E1E-0B0F-4398-B630-619A654F61EA}" dt="2024-11-19T19:38:29.586" v="282" actId="2711"/>
          <ac:cxnSpMkLst>
            <pc:docMk/>
            <pc:sldMk cId="399488533" sldId="296"/>
            <ac:cxnSpMk id="48" creationId="{41F5906F-FF86-4A0F-8D88-AE4B62F8559D}"/>
          </ac:cxnSpMkLst>
        </pc:cxnChg>
        <pc:cxnChg chg="mod">
          <ac:chgData name="Philippe Karan" userId="c2e8f618-9ffe-4e23-aa52-34539506ef1c" providerId="ADAL" clId="{976F7E1E-0B0F-4398-B630-619A654F61EA}" dt="2024-11-19T19:38:29.586" v="282" actId="2711"/>
          <ac:cxnSpMkLst>
            <pc:docMk/>
            <pc:sldMk cId="399488533" sldId="296"/>
            <ac:cxnSpMk id="49" creationId="{DA5261D5-1F89-4A8D-9458-6A195846C307}"/>
          </ac:cxnSpMkLst>
        </pc:cxnChg>
        <pc:cxnChg chg="mod">
          <ac:chgData name="Philippe Karan" userId="c2e8f618-9ffe-4e23-aa52-34539506ef1c" providerId="ADAL" clId="{976F7E1E-0B0F-4398-B630-619A654F61EA}" dt="2024-11-19T19:38:29.586" v="282" actId="2711"/>
          <ac:cxnSpMkLst>
            <pc:docMk/>
            <pc:sldMk cId="399488533" sldId="296"/>
            <ac:cxnSpMk id="50" creationId="{1DDD32EA-DCE8-405A-91D3-3EA2557FC039}"/>
          </ac:cxnSpMkLst>
        </pc:cxnChg>
        <pc:cxnChg chg="mod">
          <ac:chgData name="Philippe Karan" userId="c2e8f618-9ffe-4e23-aa52-34539506ef1c" providerId="ADAL" clId="{976F7E1E-0B0F-4398-B630-619A654F61EA}" dt="2024-11-19T19:38:29.586" v="282" actId="2711"/>
          <ac:cxnSpMkLst>
            <pc:docMk/>
            <pc:sldMk cId="399488533" sldId="296"/>
            <ac:cxnSpMk id="54" creationId="{94E89412-D757-4D68-93DB-D0C77F37FCD7}"/>
          </ac:cxnSpMkLst>
        </pc:cxnChg>
        <pc:cxnChg chg="mod">
          <ac:chgData name="Philippe Karan" userId="c2e8f618-9ffe-4e23-aa52-34539506ef1c" providerId="ADAL" clId="{976F7E1E-0B0F-4398-B630-619A654F61EA}" dt="2024-11-19T19:38:29.586" v="282" actId="2711"/>
          <ac:cxnSpMkLst>
            <pc:docMk/>
            <pc:sldMk cId="399488533" sldId="296"/>
            <ac:cxnSpMk id="55" creationId="{C79ABF7E-BDED-47A6-AFC8-74F20E71B00B}"/>
          </ac:cxnSpMkLst>
        </pc:cxnChg>
        <pc:cxnChg chg="mod">
          <ac:chgData name="Philippe Karan" userId="c2e8f618-9ffe-4e23-aa52-34539506ef1c" providerId="ADAL" clId="{976F7E1E-0B0F-4398-B630-619A654F61EA}" dt="2024-11-19T19:38:29.586" v="282" actId="2711"/>
          <ac:cxnSpMkLst>
            <pc:docMk/>
            <pc:sldMk cId="399488533" sldId="296"/>
            <ac:cxnSpMk id="56" creationId="{C2648275-E369-4927-A18A-8A52CC55C6DE}"/>
          </ac:cxnSpMkLst>
        </pc:cxnChg>
        <pc:cxnChg chg="mod">
          <ac:chgData name="Philippe Karan" userId="c2e8f618-9ffe-4e23-aa52-34539506ef1c" providerId="ADAL" clId="{976F7E1E-0B0F-4398-B630-619A654F61EA}" dt="2024-11-19T19:38:29.586" v="282" actId="2711"/>
          <ac:cxnSpMkLst>
            <pc:docMk/>
            <pc:sldMk cId="399488533" sldId="296"/>
            <ac:cxnSpMk id="60" creationId="{2D9425DD-8A0A-4223-833E-08D13F6A8F6C}"/>
          </ac:cxnSpMkLst>
        </pc:cxnChg>
        <pc:cxnChg chg="mod">
          <ac:chgData name="Philippe Karan" userId="c2e8f618-9ffe-4e23-aa52-34539506ef1c" providerId="ADAL" clId="{976F7E1E-0B0F-4398-B630-619A654F61EA}" dt="2024-11-19T19:38:29.586" v="282" actId="2711"/>
          <ac:cxnSpMkLst>
            <pc:docMk/>
            <pc:sldMk cId="399488533" sldId="296"/>
            <ac:cxnSpMk id="61" creationId="{D9A77AAE-D740-4B7C-BD60-37068D7B2E96}"/>
          </ac:cxnSpMkLst>
        </pc:cxnChg>
        <pc:cxnChg chg="mod">
          <ac:chgData name="Philippe Karan" userId="c2e8f618-9ffe-4e23-aa52-34539506ef1c" providerId="ADAL" clId="{976F7E1E-0B0F-4398-B630-619A654F61EA}" dt="2024-11-19T19:38:29.586" v="282" actId="2711"/>
          <ac:cxnSpMkLst>
            <pc:docMk/>
            <pc:sldMk cId="399488533" sldId="296"/>
            <ac:cxnSpMk id="62" creationId="{D8CB6045-5AB1-45E5-89BD-850BC755703A}"/>
          </ac:cxnSpMkLst>
        </pc:cxnChg>
        <pc:cxnChg chg="mod">
          <ac:chgData name="Philippe Karan" userId="c2e8f618-9ffe-4e23-aa52-34539506ef1c" providerId="ADAL" clId="{976F7E1E-0B0F-4398-B630-619A654F61EA}" dt="2024-11-19T19:38:29.586" v="282" actId="2711"/>
          <ac:cxnSpMkLst>
            <pc:docMk/>
            <pc:sldMk cId="399488533" sldId="296"/>
            <ac:cxnSpMk id="63" creationId="{1CBCB056-83DC-4A24-9BEB-DD98818CBDA9}"/>
          </ac:cxnSpMkLst>
        </pc:cxnChg>
        <pc:cxnChg chg="mod">
          <ac:chgData name="Philippe Karan" userId="c2e8f618-9ffe-4e23-aa52-34539506ef1c" providerId="ADAL" clId="{976F7E1E-0B0F-4398-B630-619A654F61EA}" dt="2024-11-19T19:38:29.586" v="282" actId="2711"/>
          <ac:cxnSpMkLst>
            <pc:docMk/>
            <pc:sldMk cId="399488533" sldId="296"/>
            <ac:cxnSpMk id="64" creationId="{8A364D44-723A-4524-B5C8-F2CEB985C344}"/>
          </ac:cxnSpMkLst>
        </pc:cxnChg>
        <pc:cxnChg chg="mod">
          <ac:chgData name="Philippe Karan" userId="c2e8f618-9ffe-4e23-aa52-34539506ef1c" providerId="ADAL" clId="{976F7E1E-0B0F-4398-B630-619A654F61EA}" dt="2024-11-19T19:38:29.586" v="282" actId="2711"/>
          <ac:cxnSpMkLst>
            <pc:docMk/>
            <pc:sldMk cId="399488533" sldId="296"/>
            <ac:cxnSpMk id="65" creationId="{6A3A2EAD-284F-4E76-A328-B44DDEB41EA1}"/>
          </ac:cxnSpMkLst>
        </pc:cxnChg>
        <pc:cxnChg chg="mod">
          <ac:chgData name="Philippe Karan" userId="c2e8f618-9ffe-4e23-aa52-34539506ef1c" providerId="ADAL" clId="{976F7E1E-0B0F-4398-B630-619A654F61EA}" dt="2024-11-19T19:38:29.586" v="282" actId="2711"/>
          <ac:cxnSpMkLst>
            <pc:docMk/>
            <pc:sldMk cId="399488533" sldId="296"/>
            <ac:cxnSpMk id="68" creationId="{D431771D-9A9E-4AA9-B430-2377294C40D5}"/>
          </ac:cxnSpMkLst>
        </pc:cxnChg>
        <pc:cxnChg chg="mod">
          <ac:chgData name="Philippe Karan" userId="c2e8f618-9ffe-4e23-aa52-34539506ef1c" providerId="ADAL" clId="{976F7E1E-0B0F-4398-B630-619A654F61EA}" dt="2024-11-19T19:38:29.586" v="282" actId="2711"/>
          <ac:cxnSpMkLst>
            <pc:docMk/>
            <pc:sldMk cId="399488533" sldId="296"/>
            <ac:cxnSpMk id="70" creationId="{1EBAA453-88EC-46A2-9ED1-A3E2DEC9C04F}"/>
          </ac:cxnSpMkLst>
        </pc:cxnChg>
      </pc:sldChg>
      <pc:sldChg chg="modSp">
        <pc:chgData name="Philippe Karan" userId="c2e8f618-9ffe-4e23-aa52-34539506ef1c" providerId="ADAL" clId="{976F7E1E-0B0F-4398-B630-619A654F61EA}" dt="2024-11-19T19:38:53.666" v="284" actId="2711"/>
        <pc:sldMkLst>
          <pc:docMk/>
          <pc:sldMk cId="4138809853" sldId="297"/>
        </pc:sldMkLst>
        <pc:spChg chg="mod">
          <ac:chgData name="Philippe Karan" userId="c2e8f618-9ffe-4e23-aa52-34539506ef1c" providerId="ADAL" clId="{976F7E1E-0B0F-4398-B630-619A654F61EA}" dt="2024-11-19T19:38:53.666" v="284" actId="2711"/>
          <ac:spMkLst>
            <pc:docMk/>
            <pc:sldMk cId="4138809853" sldId="297"/>
            <ac:spMk id="2" creationId="{B894E4D9-FC73-416D-9E29-6216AC970DEE}"/>
          </ac:spMkLst>
        </pc:spChg>
        <pc:spChg chg="mod">
          <ac:chgData name="Philippe Karan" userId="c2e8f618-9ffe-4e23-aa52-34539506ef1c" providerId="ADAL" clId="{976F7E1E-0B0F-4398-B630-619A654F61EA}" dt="2024-11-19T19:38:53.666" v="284" actId="2711"/>
          <ac:spMkLst>
            <pc:docMk/>
            <pc:sldMk cId="4138809853" sldId="297"/>
            <ac:spMk id="4" creationId="{95B3E608-28AB-472A-8CF0-26F4041E2D45}"/>
          </ac:spMkLst>
        </pc:spChg>
        <pc:spChg chg="mod">
          <ac:chgData name="Philippe Karan" userId="c2e8f618-9ffe-4e23-aa52-34539506ef1c" providerId="ADAL" clId="{976F7E1E-0B0F-4398-B630-619A654F61EA}" dt="2024-11-19T19:38:53.666" v="284" actId="2711"/>
          <ac:spMkLst>
            <pc:docMk/>
            <pc:sldMk cId="4138809853" sldId="297"/>
            <ac:spMk id="5" creationId="{D2CDF09E-8E08-49A6-8AC4-801E290F64B7}"/>
          </ac:spMkLst>
        </pc:spChg>
        <pc:spChg chg="mod">
          <ac:chgData name="Philippe Karan" userId="c2e8f618-9ffe-4e23-aa52-34539506ef1c" providerId="ADAL" clId="{976F7E1E-0B0F-4398-B630-619A654F61EA}" dt="2024-11-19T19:38:53.666" v="284" actId="2711"/>
          <ac:spMkLst>
            <pc:docMk/>
            <pc:sldMk cId="4138809853" sldId="297"/>
            <ac:spMk id="6" creationId="{A6A320CA-C512-47C7-9D1D-FFD8048D40EC}"/>
          </ac:spMkLst>
        </pc:spChg>
        <pc:spChg chg="mod">
          <ac:chgData name="Philippe Karan" userId="c2e8f618-9ffe-4e23-aa52-34539506ef1c" providerId="ADAL" clId="{976F7E1E-0B0F-4398-B630-619A654F61EA}" dt="2024-11-19T19:38:53.666" v="284" actId="2711"/>
          <ac:spMkLst>
            <pc:docMk/>
            <pc:sldMk cId="4138809853" sldId="297"/>
            <ac:spMk id="16" creationId="{6625BE41-2535-49CE-823E-F6996567A153}"/>
          </ac:spMkLst>
        </pc:spChg>
        <pc:spChg chg="mod">
          <ac:chgData name="Philippe Karan" userId="c2e8f618-9ffe-4e23-aa52-34539506ef1c" providerId="ADAL" clId="{976F7E1E-0B0F-4398-B630-619A654F61EA}" dt="2024-11-19T19:38:53.666" v="284" actId="2711"/>
          <ac:spMkLst>
            <pc:docMk/>
            <pc:sldMk cId="4138809853" sldId="297"/>
            <ac:spMk id="17" creationId="{FEF9EF09-8114-4479-AFEB-FF732B64F308}"/>
          </ac:spMkLst>
        </pc:spChg>
        <pc:spChg chg="mod">
          <ac:chgData name="Philippe Karan" userId="c2e8f618-9ffe-4e23-aa52-34539506ef1c" providerId="ADAL" clId="{976F7E1E-0B0F-4398-B630-619A654F61EA}" dt="2024-11-19T19:38:53.666" v="284" actId="2711"/>
          <ac:spMkLst>
            <pc:docMk/>
            <pc:sldMk cId="4138809853" sldId="297"/>
            <ac:spMk id="19" creationId="{E01D9414-EF88-483B-A3F2-C1C8FB62C07A}"/>
          </ac:spMkLst>
        </pc:spChg>
        <pc:spChg chg="mod">
          <ac:chgData name="Philippe Karan" userId="c2e8f618-9ffe-4e23-aa52-34539506ef1c" providerId="ADAL" clId="{976F7E1E-0B0F-4398-B630-619A654F61EA}" dt="2024-11-19T19:38:53.666" v="284" actId="2711"/>
          <ac:spMkLst>
            <pc:docMk/>
            <pc:sldMk cId="4138809853" sldId="297"/>
            <ac:spMk id="20" creationId="{891A42D0-5773-41EC-911B-8631AE25BADC}"/>
          </ac:spMkLst>
        </pc:spChg>
        <pc:spChg chg="mod">
          <ac:chgData name="Philippe Karan" userId="c2e8f618-9ffe-4e23-aa52-34539506ef1c" providerId="ADAL" clId="{976F7E1E-0B0F-4398-B630-619A654F61EA}" dt="2024-11-19T19:38:53.666" v="284" actId="2711"/>
          <ac:spMkLst>
            <pc:docMk/>
            <pc:sldMk cId="4138809853" sldId="297"/>
            <ac:spMk id="33" creationId="{5D2F940C-E58D-430F-B3D5-3479935BB12E}"/>
          </ac:spMkLst>
        </pc:spChg>
        <pc:spChg chg="mod">
          <ac:chgData name="Philippe Karan" userId="c2e8f618-9ffe-4e23-aa52-34539506ef1c" providerId="ADAL" clId="{976F7E1E-0B0F-4398-B630-619A654F61EA}" dt="2024-11-19T19:38:53.666" v="284" actId="2711"/>
          <ac:spMkLst>
            <pc:docMk/>
            <pc:sldMk cId="4138809853" sldId="297"/>
            <ac:spMk id="34" creationId="{795E6BD9-D50A-41D8-BD0C-CD4437F4C2AA}"/>
          </ac:spMkLst>
        </pc:spChg>
      </pc:sldChg>
      <pc:sldChg chg="modSp">
        <pc:chgData name="Philippe Karan" userId="c2e8f618-9ffe-4e23-aa52-34539506ef1c" providerId="ADAL" clId="{976F7E1E-0B0F-4398-B630-619A654F61EA}" dt="2024-11-19T19:37:41.957" v="276" actId="2711"/>
        <pc:sldMkLst>
          <pc:docMk/>
          <pc:sldMk cId="499945804" sldId="298"/>
        </pc:sldMkLst>
        <pc:spChg chg="mod">
          <ac:chgData name="Philippe Karan" userId="c2e8f618-9ffe-4e23-aa52-34539506ef1c" providerId="ADAL" clId="{976F7E1E-0B0F-4398-B630-619A654F61EA}" dt="2024-11-19T19:37:41.957" v="276" actId="2711"/>
          <ac:spMkLst>
            <pc:docMk/>
            <pc:sldMk cId="499945804" sldId="298"/>
            <ac:spMk id="2" creationId="{9F1754A3-D680-4E7A-9DAC-675288D845C4}"/>
          </ac:spMkLst>
        </pc:spChg>
        <pc:spChg chg="mod">
          <ac:chgData name="Philippe Karan" userId="c2e8f618-9ffe-4e23-aa52-34539506ef1c" providerId="ADAL" clId="{976F7E1E-0B0F-4398-B630-619A654F61EA}" dt="2024-11-19T19:37:41.957" v="276" actId="2711"/>
          <ac:spMkLst>
            <pc:docMk/>
            <pc:sldMk cId="499945804" sldId="298"/>
            <ac:spMk id="4" creationId="{9B501A5D-77A5-4B1B-84CA-EB0C041CED81}"/>
          </ac:spMkLst>
        </pc:spChg>
        <pc:spChg chg="mod">
          <ac:chgData name="Philippe Karan" userId="c2e8f618-9ffe-4e23-aa52-34539506ef1c" providerId="ADAL" clId="{976F7E1E-0B0F-4398-B630-619A654F61EA}" dt="2024-11-19T19:37:41.957" v="276" actId="2711"/>
          <ac:spMkLst>
            <pc:docMk/>
            <pc:sldMk cId="499945804" sldId="298"/>
            <ac:spMk id="5" creationId="{2576A0F6-7507-4DCE-9305-DD1F72653175}"/>
          </ac:spMkLst>
        </pc:spChg>
        <pc:spChg chg="mod">
          <ac:chgData name="Philippe Karan" userId="c2e8f618-9ffe-4e23-aa52-34539506ef1c" providerId="ADAL" clId="{976F7E1E-0B0F-4398-B630-619A654F61EA}" dt="2024-11-19T19:37:41.957" v="276" actId="2711"/>
          <ac:spMkLst>
            <pc:docMk/>
            <pc:sldMk cId="499945804" sldId="298"/>
            <ac:spMk id="9" creationId="{585BE0A5-FD42-437B-A1EF-CCC6CAFDEB55}"/>
          </ac:spMkLst>
        </pc:spChg>
        <pc:spChg chg="mod">
          <ac:chgData name="Philippe Karan" userId="c2e8f618-9ffe-4e23-aa52-34539506ef1c" providerId="ADAL" clId="{976F7E1E-0B0F-4398-B630-619A654F61EA}" dt="2024-11-19T19:37:41.957" v="276" actId="2711"/>
          <ac:spMkLst>
            <pc:docMk/>
            <pc:sldMk cId="499945804" sldId="298"/>
            <ac:spMk id="14" creationId="{E13CEA88-F089-44DA-AED8-349589898C24}"/>
          </ac:spMkLst>
        </pc:spChg>
        <pc:spChg chg="mod">
          <ac:chgData name="Philippe Karan" userId="c2e8f618-9ffe-4e23-aa52-34539506ef1c" providerId="ADAL" clId="{976F7E1E-0B0F-4398-B630-619A654F61EA}" dt="2024-11-19T19:37:41.957" v="276" actId="2711"/>
          <ac:spMkLst>
            <pc:docMk/>
            <pc:sldMk cId="499945804" sldId="298"/>
            <ac:spMk id="29" creationId="{29EFA994-15EC-4DF5-9F1E-6B88CC1082BB}"/>
          </ac:spMkLst>
        </pc:spChg>
        <pc:spChg chg="mod">
          <ac:chgData name="Philippe Karan" userId="c2e8f618-9ffe-4e23-aa52-34539506ef1c" providerId="ADAL" clId="{976F7E1E-0B0F-4398-B630-619A654F61EA}" dt="2024-11-19T19:37:41.957" v="276" actId="2711"/>
          <ac:spMkLst>
            <pc:docMk/>
            <pc:sldMk cId="499945804" sldId="298"/>
            <ac:spMk id="38" creationId="{226FE26F-7C78-4899-B13D-07E7A3167979}"/>
          </ac:spMkLst>
        </pc:spChg>
        <pc:spChg chg="mod">
          <ac:chgData name="Philippe Karan" userId="c2e8f618-9ffe-4e23-aa52-34539506ef1c" providerId="ADAL" clId="{976F7E1E-0B0F-4398-B630-619A654F61EA}" dt="2024-11-19T19:37:41.957" v="276" actId="2711"/>
          <ac:spMkLst>
            <pc:docMk/>
            <pc:sldMk cId="499945804" sldId="298"/>
            <ac:spMk id="42" creationId="{FFB78FCC-187E-4C4B-BE45-7E02A6164452}"/>
          </ac:spMkLst>
        </pc:spChg>
        <pc:spChg chg="mod">
          <ac:chgData name="Philippe Karan" userId="c2e8f618-9ffe-4e23-aa52-34539506ef1c" providerId="ADAL" clId="{976F7E1E-0B0F-4398-B630-619A654F61EA}" dt="2024-11-19T19:37:41.957" v="276" actId="2711"/>
          <ac:spMkLst>
            <pc:docMk/>
            <pc:sldMk cId="499945804" sldId="298"/>
            <ac:spMk id="43" creationId="{E686BF57-3290-4739-8248-C2E4222F2AED}"/>
          </ac:spMkLst>
        </pc:spChg>
        <pc:spChg chg="mod">
          <ac:chgData name="Philippe Karan" userId="c2e8f618-9ffe-4e23-aa52-34539506ef1c" providerId="ADAL" clId="{976F7E1E-0B0F-4398-B630-619A654F61EA}" dt="2024-11-19T19:37:41.957" v="276" actId="2711"/>
          <ac:spMkLst>
            <pc:docMk/>
            <pc:sldMk cId="499945804" sldId="298"/>
            <ac:spMk id="44" creationId="{B711D34A-2D03-480F-81D1-1914B55B7EF0}"/>
          </ac:spMkLst>
        </pc:spChg>
        <pc:spChg chg="mod">
          <ac:chgData name="Philippe Karan" userId="c2e8f618-9ffe-4e23-aa52-34539506ef1c" providerId="ADAL" clId="{976F7E1E-0B0F-4398-B630-619A654F61EA}" dt="2024-11-19T19:37:41.957" v="276" actId="2711"/>
          <ac:spMkLst>
            <pc:docMk/>
            <pc:sldMk cId="499945804" sldId="298"/>
            <ac:spMk id="45" creationId="{C85D6D12-BA30-44EA-B36B-4847BF87FE0E}"/>
          </ac:spMkLst>
        </pc:spChg>
        <pc:spChg chg="mod">
          <ac:chgData name="Philippe Karan" userId="c2e8f618-9ffe-4e23-aa52-34539506ef1c" providerId="ADAL" clId="{976F7E1E-0B0F-4398-B630-619A654F61EA}" dt="2024-11-19T19:37:41.957" v="276" actId="2711"/>
          <ac:spMkLst>
            <pc:docMk/>
            <pc:sldMk cId="499945804" sldId="298"/>
            <ac:spMk id="46" creationId="{BA17A9FA-6285-4B80-BA00-D48263E02DD1}"/>
          </ac:spMkLst>
        </pc:spChg>
        <pc:spChg chg="mod">
          <ac:chgData name="Philippe Karan" userId="c2e8f618-9ffe-4e23-aa52-34539506ef1c" providerId="ADAL" clId="{976F7E1E-0B0F-4398-B630-619A654F61EA}" dt="2024-11-19T19:37:41.957" v="276" actId="2711"/>
          <ac:spMkLst>
            <pc:docMk/>
            <pc:sldMk cId="499945804" sldId="298"/>
            <ac:spMk id="49" creationId="{AD15A10D-3D7A-4F68-9BE9-81189D59D47A}"/>
          </ac:spMkLst>
        </pc:spChg>
        <pc:spChg chg="mod">
          <ac:chgData name="Philippe Karan" userId="c2e8f618-9ffe-4e23-aa52-34539506ef1c" providerId="ADAL" clId="{976F7E1E-0B0F-4398-B630-619A654F61EA}" dt="2024-11-19T19:37:41.957" v="276" actId="2711"/>
          <ac:spMkLst>
            <pc:docMk/>
            <pc:sldMk cId="499945804" sldId="298"/>
            <ac:spMk id="50" creationId="{B02C41EE-92AA-4AAE-AD25-4BF46023148A}"/>
          </ac:spMkLst>
        </pc:spChg>
        <pc:spChg chg="mod">
          <ac:chgData name="Philippe Karan" userId="c2e8f618-9ffe-4e23-aa52-34539506ef1c" providerId="ADAL" clId="{976F7E1E-0B0F-4398-B630-619A654F61EA}" dt="2024-11-19T19:37:41.957" v="276" actId="2711"/>
          <ac:spMkLst>
            <pc:docMk/>
            <pc:sldMk cId="499945804" sldId="298"/>
            <ac:spMk id="51" creationId="{E1A06F62-7861-4FA4-AEC3-EBD81E71E8A6}"/>
          </ac:spMkLst>
        </pc:spChg>
        <pc:spChg chg="mod">
          <ac:chgData name="Philippe Karan" userId="c2e8f618-9ffe-4e23-aa52-34539506ef1c" providerId="ADAL" clId="{976F7E1E-0B0F-4398-B630-619A654F61EA}" dt="2024-11-19T19:37:41.957" v="276" actId="2711"/>
          <ac:spMkLst>
            <pc:docMk/>
            <pc:sldMk cId="499945804" sldId="298"/>
            <ac:spMk id="52" creationId="{75C956A5-BED4-4914-A8B9-AA24D2D264C3}"/>
          </ac:spMkLst>
        </pc:spChg>
        <pc:spChg chg="mod">
          <ac:chgData name="Philippe Karan" userId="c2e8f618-9ffe-4e23-aa52-34539506ef1c" providerId="ADAL" clId="{976F7E1E-0B0F-4398-B630-619A654F61EA}" dt="2024-11-19T19:37:41.957" v="276" actId="2711"/>
          <ac:spMkLst>
            <pc:docMk/>
            <pc:sldMk cId="499945804" sldId="298"/>
            <ac:spMk id="53" creationId="{55DCB58F-C0D5-4E7A-B115-56829C373635}"/>
          </ac:spMkLst>
        </pc:spChg>
        <pc:spChg chg="mod">
          <ac:chgData name="Philippe Karan" userId="c2e8f618-9ffe-4e23-aa52-34539506ef1c" providerId="ADAL" clId="{976F7E1E-0B0F-4398-B630-619A654F61EA}" dt="2024-11-19T19:37:41.957" v="276" actId="2711"/>
          <ac:spMkLst>
            <pc:docMk/>
            <pc:sldMk cId="499945804" sldId="298"/>
            <ac:spMk id="55" creationId="{01F3B3A6-AC93-41F6-A203-93E1BB743A0D}"/>
          </ac:spMkLst>
        </pc:spChg>
        <pc:spChg chg="mod">
          <ac:chgData name="Philippe Karan" userId="c2e8f618-9ffe-4e23-aa52-34539506ef1c" providerId="ADAL" clId="{976F7E1E-0B0F-4398-B630-619A654F61EA}" dt="2024-11-19T19:37:41.957" v="276" actId="2711"/>
          <ac:spMkLst>
            <pc:docMk/>
            <pc:sldMk cId="499945804" sldId="298"/>
            <ac:spMk id="70" creationId="{9C867B89-BF53-4BE2-AE11-117E8E97F17E}"/>
          </ac:spMkLst>
        </pc:spChg>
        <pc:spChg chg="mod">
          <ac:chgData name="Philippe Karan" userId="c2e8f618-9ffe-4e23-aa52-34539506ef1c" providerId="ADAL" clId="{976F7E1E-0B0F-4398-B630-619A654F61EA}" dt="2024-11-19T19:37:41.957" v="276" actId="2711"/>
          <ac:spMkLst>
            <pc:docMk/>
            <pc:sldMk cId="499945804" sldId="298"/>
            <ac:spMk id="71" creationId="{01A510AE-5364-4399-8FED-585DF8109B7B}"/>
          </ac:spMkLst>
        </pc:spChg>
        <pc:spChg chg="mod">
          <ac:chgData name="Philippe Karan" userId="c2e8f618-9ffe-4e23-aa52-34539506ef1c" providerId="ADAL" clId="{976F7E1E-0B0F-4398-B630-619A654F61EA}" dt="2024-11-19T19:37:41.957" v="276" actId="2711"/>
          <ac:spMkLst>
            <pc:docMk/>
            <pc:sldMk cId="499945804" sldId="298"/>
            <ac:spMk id="72" creationId="{C64103F6-C8E1-4B5A-ADE2-588739F6A4D6}"/>
          </ac:spMkLst>
        </pc:spChg>
        <pc:spChg chg="mod">
          <ac:chgData name="Philippe Karan" userId="c2e8f618-9ffe-4e23-aa52-34539506ef1c" providerId="ADAL" clId="{976F7E1E-0B0F-4398-B630-619A654F61EA}" dt="2024-11-19T19:37:41.957" v="276" actId="2711"/>
          <ac:spMkLst>
            <pc:docMk/>
            <pc:sldMk cId="499945804" sldId="298"/>
            <ac:spMk id="73" creationId="{AF22D3D6-E2E7-4480-8FFD-FE382EB96EBF}"/>
          </ac:spMkLst>
        </pc:spChg>
        <pc:spChg chg="mod">
          <ac:chgData name="Philippe Karan" userId="c2e8f618-9ffe-4e23-aa52-34539506ef1c" providerId="ADAL" clId="{976F7E1E-0B0F-4398-B630-619A654F61EA}" dt="2024-11-19T19:37:41.957" v="276" actId="2711"/>
          <ac:spMkLst>
            <pc:docMk/>
            <pc:sldMk cId="499945804" sldId="298"/>
            <ac:spMk id="89" creationId="{8B86CC57-ABF6-42D8-8789-746699CDD1EE}"/>
          </ac:spMkLst>
        </pc:spChg>
        <pc:grpChg chg="mod">
          <ac:chgData name="Philippe Karan" userId="c2e8f618-9ffe-4e23-aa52-34539506ef1c" providerId="ADAL" clId="{976F7E1E-0B0F-4398-B630-619A654F61EA}" dt="2024-11-19T19:37:41.957" v="276" actId="2711"/>
          <ac:grpSpMkLst>
            <pc:docMk/>
            <pc:sldMk cId="499945804" sldId="298"/>
            <ac:grpSpMk id="56" creationId="{4553E39A-411E-490E-BFFD-B868E80BD9FC}"/>
          </ac:grpSpMkLst>
        </pc:grpChg>
        <pc:grpChg chg="mod">
          <ac:chgData name="Philippe Karan" userId="c2e8f618-9ffe-4e23-aa52-34539506ef1c" providerId="ADAL" clId="{976F7E1E-0B0F-4398-B630-619A654F61EA}" dt="2024-11-19T19:37:41.957" v="276" actId="2711"/>
          <ac:grpSpMkLst>
            <pc:docMk/>
            <pc:sldMk cId="499945804" sldId="298"/>
            <ac:grpSpMk id="63" creationId="{F6A4136F-D558-4DCD-8B4D-8C3A350B25FC}"/>
          </ac:grpSpMkLst>
        </pc:grpChg>
        <pc:picChg chg="mod">
          <ac:chgData name="Philippe Karan" userId="c2e8f618-9ffe-4e23-aa52-34539506ef1c" providerId="ADAL" clId="{976F7E1E-0B0F-4398-B630-619A654F61EA}" dt="2024-11-19T19:37:41.957" v="276" actId="2711"/>
          <ac:picMkLst>
            <pc:docMk/>
            <pc:sldMk cId="499945804" sldId="298"/>
            <ac:picMk id="47" creationId="{E63791CD-345E-4B43-8493-F6BD756293D2}"/>
          </ac:picMkLst>
        </pc:picChg>
        <pc:picChg chg="mod">
          <ac:chgData name="Philippe Karan" userId="c2e8f618-9ffe-4e23-aa52-34539506ef1c" providerId="ADAL" clId="{976F7E1E-0B0F-4398-B630-619A654F61EA}" dt="2024-11-19T19:37:41.957" v="276" actId="2711"/>
          <ac:picMkLst>
            <pc:docMk/>
            <pc:sldMk cId="499945804" sldId="298"/>
            <ac:picMk id="48" creationId="{6384D24F-4E8B-4450-8703-38DFE03A8816}"/>
          </ac:picMkLst>
        </pc:picChg>
        <pc:cxnChg chg="mod">
          <ac:chgData name="Philippe Karan" userId="c2e8f618-9ffe-4e23-aa52-34539506ef1c" providerId="ADAL" clId="{976F7E1E-0B0F-4398-B630-619A654F61EA}" dt="2024-11-19T19:37:41.957" v="276" actId="2711"/>
          <ac:cxnSpMkLst>
            <pc:docMk/>
            <pc:sldMk cId="499945804" sldId="298"/>
            <ac:cxnSpMk id="12" creationId="{41033AF2-50BF-4B21-93AA-EF6E90A2BA65}"/>
          </ac:cxnSpMkLst>
        </pc:cxnChg>
        <pc:cxnChg chg="mod">
          <ac:chgData name="Philippe Karan" userId="c2e8f618-9ffe-4e23-aa52-34539506ef1c" providerId="ADAL" clId="{976F7E1E-0B0F-4398-B630-619A654F61EA}" dt="2024-11-19T19:37:41.957" v="276" actId="2711"/>
          <ac:cxnSpMkLst>
            <pc:docMk/>
            <pc:sldMk cId="499945804" sldId="298"/>
            <ac:cxnSpMk id="19" creationId="{DF29127E-754A-4B5E-ACF3-2B35A2537564}"/>
          </ac:cxnSpMkLst>
        </pc:cxnChg>
        <pc:cxnChg chg="mod">
          <ac:chgData name="Philippe Karan" userId="c2e8f618-9ffe-4e23-aa52-34539506ef1c" providerId="ADAL" clId="{976F7E1E-0B0F-4398-B630-619A654F61EA}" dt="2024-11-19T19:37:41.957" v="276" actId="2711"/>
          <ac:cxnSpMkLst>
            <pc:docMk/>
            <pc:sldMk cId="499945804" sldId="298"/>
            <ac:cxnSpMk id="27" creationId="{BB67705D-4436-4B99-B450-1AD35508A78E}"/>
          </ac:cxnSpMkLst>
        </pc:cxnChg>
        <pc:cxnChg chg="mod">
          <ac:chgData name="Philippe Karan" userId="c2e8f618-9ffe-4e23-aa52-34539506ef1c" providerId="ADAL" clId="{976F7E1E-0B0F-4398-B630-619A654F61EA}" dt="2024-11-19T19:37:41.957" v="276" actId="2711"/>
          <ac:cxnSpMkLst>
            <pc:docMk/>
            <pc:sldMk cId="499945804" sldId="298"/>
            <ac:cxnSpMk id="54" creationId="{CC0B5811-774B-4A37-B098-A52AADB9B0F8}"/>
          </ac:cxnSpMkLst>
        </pc:cxnChg>
        <pc:cxnChg chg="mod">
          <ac:chgData name="Philippe Karan" userId="c2e8f618-9ffe-4e23-aa52-34539506ef1c" providerId="ADAL" clId="{976F7E1E-0B0F-4398-B630-619A654F61EA}" dt="2024-11-19T19:37:41.957" v="276" actId="2711"/>
          <ac:cxnSpMkLst>
            <pc:docMk/>
            <pc:sldMk cId="499945804" sldId="298"/>
            <ac:cxnSpMk id="75" creationId="{08289F11-4657-45B8-8346-2CF6B75710B7}"/>
          </ac:cxnSpMkLst>
        </pc:cxnChg>
        <pc:cxnChg chg="mod">
          <ac:chgData name="Philippe Karan" userId="c2e8f618-9ffe-4e23-aa52-34539506ef1c" providerId="ADAL" clId="{976F7E1E-0B0F-4398-B630-619A654F61EA}" dt="2024-11-19T19:37:41.957" v="276" actId="2711"/>
          <ac:cxnSpMkLst>
            <pc:docMk/>
            <pc:sldMk cId="499945804" sldId="298"/>
            <ac:cxnSpMk id="81" creationId="{15C4D658-84B2-4AB5-AE8A-F05400E57536}"/>
          </ac:cxnSpMkLst>
        </pc:cxnChg>
        <pc:cxnChg chg="mod">
          <ac:chgData name="Philippe Karan" userId="c2e8f618-9ffe-4e23-aa52-34539506ef1c" providerId="ADAL" clId="{976F7E1E-0B0F-4398-B630-619A654F61EA}" dt="2024-11-19T19:37:41.957" v="276" actId="2711"/>
          <ac:cxnSpMkLst>
            <pc:docMk/>
            <pc:sldMk cId="499945804" sldId="298"/>
            <ac:cxnSpMk id="84" creationId="{E3ED9AEC-4364-4419-BBDF-FE9783750601}"/>
          </ac:cxnSpMkLst>
        </pc:cxnChg>
        <pc:cxnChg chg="mod">
          <ac:chgData name="Philippe Karan" userId="c2e8f618-9ffe-4e23-aa52-34539506ef1c" providerId="ADAL" clId="{976F7E1E-0B0F-4398-B630-619A654F61EA}" dt="2024-11-19T19:37:41.957" v="276" actId="2711"/>
          <ac:cxnSpMkLst>
            <pc:docMk/>
            <pc:sldMk cId="499945804" sldId="298"/>
            <ac:cxnSpMk id="86" creationId="{B54B2008-ADE6-4F52-9717-37F14F025946}"/>
          </ac:cxnSpMkLst>
        </pc:cxnChg>
      </pc:sldChg>
      <pc:sldChg chg="modSp mod">
        <pc:chgData name="Philippe Karan" userId="c2e8f618-9ffe-4e23-aa52-34539506ef1c" providerId="ADAL" clId="{976F7E1E-0B0F-4398-B630-619A654F61EA}" dt="2024-11-19T19:37:55.564" v="278" actId="2711"/>
        <pc:sldMkLst>
          <pc:docMk/>
          <pc:sldMk cId="2920718068" sldId="299"/>
        </pc:sldMkLst>
        <pc:spChg chg="mod">
          <ac:chgData name="Philippe Karan" userId="c2e8f618-9ffe-4e23-aa52-34539506ef1c" providerId="ADAL" clId="{976F7E1E-0B0F-4398-B630-619A654F61EA}" dt="2024-11-19T19:37:55.564" v="278" actId="2711"/>
          <ac:spMkLst>
            <pc:docMk/>
            <pc:sldMk cId="2920718068" sldId="299"/>
            <ac:spMk id="2" creationId="{9F1754A3-D680-4E7A-9DAC-675288D845C4}"/>
          </ac:spMkLst>
        </pc:spChg>
        <pc:spChg chg="mod">
          <ac:chgData name="Philippe Karan" userId="c2e8f618-9ffe-4e23-aa52-34539506ef1c" providerId="ADAL" clId="{976F7E1E-0B0F-4398-B630-619A654F61EA}" dt="2024-11-19T19:37:55.564" v="278" actId="2711"/>
          <ac:spMkLst>
            <pc:docMk/>
            <pc:sldMk cId="2920718068" sldId="299"/>
            <ac:spMk id="4" creationId="{9B501A5D-77A5-4B1B-84CA-EB0C041CED81}"/>
          </ac:spMkLst>
        </pc:spChg>
        <pc:spChg chg="mod">
          <ac:chgData name="Philippe Karan" userId="c2e8f618-9ffe-4e23-aa52-34539506ef1c" providerId="ADAL" clId="{976F7E1E-0B0F-4398-B630-619A654F61EA}" dt="2024-11-19T19:37:55.564" v="278" actId="2711"/>
          <ac:spMkLst>
            <pc:docMk/>
            <pc:sldMk cId="2920718068" sldId="299"/>
            <ac:spMk id="5" creationId="{2576A0F6-7507-4DCE-9305-DD1F72653175}"/>
          </ac:spMkLst>
        </pc:spChg>
        <pc:spChg chg="mod">
          <ac:chgData name="Philippe Karan" userId="c2e8f618-9ffe-4e23-aa52-34539506ef1c" providerId="ADAL" clId="{976F7E1E-0B0F-4398-B630-619A654F61EA}" dt="2024-11-19T19:37:55.564" v="278" actId="2711"/>
          <ac:spMkLst>
            <pc:docMk/>
            <pc:sldMk cId="2920718068" sldId="299"/>
            <ac:spMk id="9" creationId="{585BE0A5-FD42-437B-A1EF-CCC6CAFDEB55}"/>
          </ac:spMkLst>
        </pc:spChg>
        <pc:spChg chg="mod">
          <ac:chgData name="Philippe Karan" userId="c2e8f618-9ffe-4e23-aa52-34539506ef1c" providerId="ADAL" clId="{976F7E1E-0B0F-4398-B630-619A654F61EA}" dt="2024-11-19T19:37:55.564" v="278" actId="2711"/>
          <ac:spMkLst>
            <pc:docMk/>
            <pc:sldMk cId="2920718068" sldId="299"/>
            <ac:spMk id="14" creationId="{E13CEA88-F089-44DA-AED8-349589898C24}"/>
          </ac:spMkLst>
        </pc:spChg>
        <pc:spChg chg="mod">
          <ac:chgData name="Philippe Karan" userId="c2e8f618-9ffe-4e23-aa52-34539506ef1c" providerId="ADAL" clId="{976F7E1E-0B0F-4398-B630-619A654F61EA}" dt="2024-11-19T19:37:55.564" v="278" actId="2711"/>
          <ac:spMkLst>
            <pc:docMk/>
            <pc:sldMk cId="2920718068" sldId="299"/>
            <ac:spMk id="29" creationId="{29EFA994-15EC-4DF5-9F1E-6B88CC1082BB}"/>
          </ac:spMkLst>
        </pc:spChg>
        <pc:spChg chg="mod">
          <ac:chgData name="Philippe Karan" userId="c2e8f618-9ffe-4e23-aa52-34539506ef1c" providerId="ADAL" clId="{976F7E1E-0B0F-4398-B630-619A654F61EA}" dt="2024-11-19T19:37:55.564" v="278" actId="2711"/>
          <ac:spMkLst>
            <pc:docMk/>
            <pc:sldMk cId="2920718068" sldId="299"/>
            <ac:spMk id="38" creationId="{226FE26F-7C78-4899-B13D-07E7A3167979}"/>
          </ac:spMkLst>
        </pc:spChg>
        <pc:spChg chg="mod">
          <ac:chgData name="Philippe Karan" userId="c2e8f618-9ffe-4e23-aa52-34539506ef1c" providerId="ADAL" clId="{976F7E1E-0B0F-4398-B630-619A654F61EA}" dt="2024-11-19T19:37:55.564" v="278" actId="2711"/>
          <ac:spMkLst>
            <pc:docMk/>
            <pc:sldMk cId="2920718068" sldId="299"/>
            <ac:spMk id="42" creationId="{FFB78FCC-187E-4C4B-BE45-7E02A6164452}"/>
          </ac:spMkLst>
        </pc:spChg>
        <pc:spChg chg="mod">
          <ac:chgData name="Philippe Karan" userId="c2e8f618-9ffe-4e23-aa52-34539506ef1c" providerId="ADAL" clId="{976F7E1E-0B0F-4398-B630-619A654F61EA}" dt="2024-11-19T19:37:55.564" v="278" actId="2711"/>
          <ac:spMkLst>
            <pc:docMk/>
            <pc:sldMk cId="2920718068" sldId="299"/>
            <ac:spMk id="43" creationId="{E686BF57-3290-4739-8248-C2E4222F2AED}"/>
          </ac:spMkLst>
        </pc:spChg>
        <pc:spChg chg="mod">
          <ac:chgData name="Philippe Karan" userId="c2e8f618-9ffe-4e23-aa52-34539506ef1c" providerId="ADAL" clId="{976F7E1E-0B0F-4398-B630-619A654F61EA}" dt="2024-11-19T19:37:55.564" v="278" actId="2711"/>
          <ac:spMkLst>
            <pc:docMk/>
            <pc:sldMk cId="2920718068" sldId="299"/>
            <ac:spMk id="44" creationId="{B711D34A-2D03-480F-81D1-1914B55B7EF0}"/>
          </ac:spMkLst>
        </pc:spChg>
        <pc:spChg chg="mod">
          <ac:chgData name="Philippe Karan" userId="c2e8f618-9ffe-4e23-aa52-34539506ef1c" providerId="ADAL" clId="{976F7E1E-0B0F-4398-B630-619A654F61EA}" dt="2024-11-19T19:37:55.564" v="278" actId="2711"/>
          <ac:spMkLst>
            <pc:docMk/>
            <pc:sldMk cId="2920718068" sldId="299"/>
            <ac:spMk id="46" creationId="{BA17A9FA-6285-4B80-BA00-D48263E02DD1}"/>
          </ac:spMkLst>
        </pc:spChg>
        <pc:spChg chg="mod">
          <ac:chgData name="Philippe Karan" userId="c2e8f618-9ffe-4e23-aa52-34539506ef1c" providerId="ADAL" clId="{976F7E1E-0B0F-4398-B630-619A654F61EA}" dt="2024-11-19T19:37:55.564" v="278" actId="2711"/>
          <ac:spMkLst>
            <pc:docMk/>
            <pc:sldMk cId="2920718068" sldId="299"/>
            <ac:spMk id="49" creationId="{AD15A10D-3D7A-4F68-9BE9-81189D59D47A}"/>
          </ac:spMkLst>
        </pc:spChg>
        <pc:spChg chg="mod">
          <ac:chgData name="Philippe Karan" userId="c2e8f618-9ffe-4e23-aa52-34539506ef1c" providerId="ADAL" clId="{976F7E1E-0B0F-4398-B630-619A654F61EA}" dt="2024-11-19T19:37:55.564" v="278" actId="2711"/>
          <ac:spMkLst>
            <pc:docMk/>
            <pc:sldMk cId="2920718068" sldId="299"/>
            <ac:spMk id="50" creationId="{B02C41EE-92AA-4AAE-AD25-4BF46023148A}"/>
          </ac:spMkLst>
        </pc:spChg>
        <pc:spChg chg="mod">
          <ac:chgData name="Philippe Karan" userId="c2e8f618-9ffe-4e23-aa52-34539506ef1c" providerId="ADAL" clId="{976F7E1E-0B0F-4398-B630-619A654F61EA}" dt="2024-11-19T19:37:55.564" v="278" actId="2711"/>
          <ac:spMkLst>
            <pc:docMk/>
            <pc:sldMk cId="2920718068" sldId="299"/>
            <ac:spMk id="51" creationId="{E1A06F62-7861-4FA4-AEC3-EBD81E71E8A6}"/>
          </ac:spMkLst>
        </pc:spChg>
        <pc:spChg chg="mod">
          <ac:chgData name="Philippe Karan" userId="c2e8f618-9ffe-4e23-aa52-34539506ef1c" providerId="ADAL" clId="{976F7E1E-0B0F-4398-B630-619A654F61EA}" dt="2024-11-19T19:37:55.564" v="278" actId="2711"/>
          <ac:spMkLst>
            <pc:docMk/>
            <pc:sldMk cId="2920718068" sldId="299"/>
            <ac:spMk id="52" creationId="{75C956A5-BED4-4914-A8B9-AA24D2D264C3}"/>
          </ac:spMkLst>
        </pc:spChg>
        <pc:spChg chg="mod">
          <ac:chgData name="Philippe Karan" userId="c2e8f618-9ffe-4e23-aa52-34539506ef1c" providerId="ADAL" clId="{976F7E1E-0B0F-4398-B630-619A654F61EA}" dt="2024-11-19T19:37:55.564" v="278" actId="2711"/>
          <ac:spMkLst>
            <pc:docMk/>
            <pc:sldMk cId="2920718068" sldId="299"/>
            <ac:spMk id="53" creationId="{55DCB58F-C0D5-4E7A-B115-56829C373635}"/>
          </ac:spMkLst>
        </pc:spChg>
        <pc:spChg chg="mod">
          <ac:chgData name="Philippe Karan" userId="c2e8f618-9ffe-4e23-aa52-34539506ef1c" providerId="ADAL" clId="{976F7E1E-0B0F-4398-B630-619A654F61EA}" dt="2024-11-19T19:37:55.564" v="278" actId="2711"/>
          <ac:spMkLst>
            <pc:docMk/>
            <pc:sldMk cId="2920718068" sldId="299"/>
            <ac:spMk id="55" creationId="{01F3B3A6-AC93-41F6-A203-93E1BB743A0D}"/>
          </ac:spMkLst>
        </pc:spChg>
        <pc:spChg chg="mod">
          <ac:chgData name="Philippe Karan" userId="c2e8f618-9ffe-4e23-aa52-34539506ef1c" providerId="ADAL" clId="{976F7E1E-0B0F-4398-B630-619A654F61EA}" dt="2024-11-19T19:37:55.564" v="278" actId="2711"/>
          <ac:spMkLst>
            <pc:docMk/>
            <pc:sldMk cId="2920718068" sldId="299"/>
            <ac:spMk id="57" creationId="{DB6D0C5D-36F3-426E-94E2-131AA8AE4837}"/>
          </ac:spMkLst>
        </pc:spChg>
        <pc:spChg chg="mod">
          <ac:chgData name="Philippe Karan" userId="c2e8f618-9ffe-4e23-aa52-34539506ef1c" providerId="ADAL" clId="{976F7E1E-0B0F-4398-B630-619A654F61EA}" dt="2024-11-19T19:37:55.564" v="278" actId="2711"/>
          <ac:spMkLst>
            <pc:docMk/>
            <pc:sldMk cId="2920718068" sldId="299"/>
            <ac:spMk id="61" creationId="{28090654-2BAC-4638-B569-093834FDE1C4}"/>
          </ac:spMkLst>
        </pc:spChg>
        <pc:spChg chg="mod">
          <ac:chgData name="Philippe Karan" userId="c2e8f618-9ffe-4e23-aa52-34539506ef1c" providerId="ADAL" clId="{976F7E1E-0B0F-4398-B630-619A654F61EA}" dt="2024-11-19T19:37:55.564" v="278" actId="2711"/>
          <ac:spMkLst>
            <pc:docMk/>
            <pc:sldMk cId="2920718068" sldId="299"/>
            <ac:spMk id="62" creationId="{0EAC115B-5535-4FE4-A471-F6AA3BA98F9F}"/>
          </ac:spMkLst>
        </pc:spChg>
        <pc:spChg chg="mod">
          <ac:chgData name="Philippe Karan" userId="c2e8f618-9ffe-4e23-aa52-34539506ef1c" providerId="ADAL" clId="{976F7E1E-0B0F-4398-B630-619A654F61EA}" dt="2024-11-19T19:37:55.564" v="278" actId="2711"/>
          <ac:spMkLst>
            <pc:docMk/>
            <pc:sldMk cId="2920718068" sldId="299"/>
            <ac:spMk id="64" creationId="{2D8EE3F7-D000-47B4-A342-7EEA0D96C3E3}"/>
          </ac:spMkLst>
        </pc:spChg>
        <pc:spChg chg="mod">
          <ac:chgData name="Philippe Karan" userId="c2e8f618-9ffe-4e23-aa52-34539506ef1c" providerId="ADAL" clId="{976F7E1E-0B0F-4398-B630-619A654F61EA}" dt="2024-11-19T19:37:55.564" v="278" actId="2711"/>
          <ac:spMkLst>
            <pc:docMk/>
            <pc:sldMk cId="2920718068" sldId="299"/>
            <ac:spMk id="68" creationId="{4F0A829A-E05F-44C9-B755-CA30E8230FEF}"/>
          </ac:spMkLst>
        </pc:spChg>
        <pc:spChg chg="mod">
          <ac:chgData name="Philippe Karan" userId="c2e8f618-9ffe-4e23-aa52-34539506ef1c" providerId="ADAL" clId="{976F7E1E-0B0F-4398-B630-619A654F61EA}" dt="2024-11-19T19:37:55.564" v="278" actId="2711"/>
          <ac:spMkLst>
            <pc:docMk/>
            <pc:sldMk cId="2920718068" sldId="299"/>
            <ac:spMk id="69" creationId="{C7184863-E9C0-40C9-8620-F9ACDB31665F}"/>
          </ac:spMkLst>
        </pc:spChg>
        <pc:spChg chg="mod">
          <ac:chgData name="Philippe Karan" userId="c2e8f618-9ffe-4e23-aa52-34539506ef1c" providerId="ADAL" clId="{976F7E1E-0B0F-4398-B630-619A654F61EA}" dt="2024-11-19T19:37:55.564" v="278" actId="2711"/>
          <ac:spMkLst>
            <pc:docMk/>
            <pc:sldMk cId="2920718068" sldId="299"/>
            <ac:spMk id="70" creationId="{9C867B89-BF53-4BE2-AE11-117E8E97F17E}"/>
          </ac:spMkLst>
        </pc:spChg>
        <pc:spChg chg="mod">
          <ac:chgData name="Philippe Karan" userId="c2e8f618-9ffe-4e23-aa52-34539506ef1c" providerId="ADAL" clId="{976F7E1E-0B0F-4398-B630-619A654F61EA}" dt="2024-11-19T19:37:55.564" v="278" actId="2711"/>
          <ac:spMkLst>
            <pc:docMk/>
            <pc:sldMk cId="2920718068" sldId="299"/>
            <ac:spMk id="71" creationId="{01A510AE-5364-4399-8FED-585DF8109B7B}"/>
          </ac:spMkLst>
        </pc:spChg>
        <pc:spChg chg="mod">
          <ac:chgData name="Philippe Karan" userId="c2e8f618-9ffe-4e23-aa52-34539506ef1c" providerId="ADAL" clId="{976F7E1E-0B0F-4398-B630-619A654F61EA}" dt="2024-11-19T19:37:55.564" v="278" actId="2711"/>
          <ac:spMkLst>
            <pc:docMk/>
            <pc:sldMk cId="2920718068" sldId="299"/>
            <ac:spMk id="72" creationId="{C64103F6-C8E1-4B5A-ADE2-588739F6A4D6}"/>
          </ac:spMkLst>
        </pc:spChg>
        <pc:spChg chg="mod">
          <ac:chgData name="Philippe Karan" userId="c2e8f618-9ffe-4e23-aa52-34539506ef1c" providerId="ADAL" clId="{976F7E1E-0B0F-4398-B630-619A654F61EA}" dt="2024-11-19T19:37:55.564" v="278" actId="2711"/>
          <ac:spMkLst>
            <pc:docMk/>
            <pc:sldMk cId="2920718068" sldId="299"/>
            <ac:spMk id="73" creationId="{AF22D3D6-E2E7-4480-8FFD-FE382EB96EBF}"/>
          </ac:spMkLst>
        </pc:spChg>
        <pc:spChg chg="mod">
          <ac:chgData name="Philippe Karan" userId="c2e8f618-9ffe-4e23-aa52-34539506ef1c" providerId="ADAL" clId="{976F7E1E-0B0F-4398-B630-619A654F61EA}" dt="2024-11-19T19:37:55.564" v="278" actId="2711"/>
          <ac:spMkLst>
            <pc:docMk/>
            <pc:sldMk cId="2920718068" sldId="299"/>
            <ac:spMk id="74" creationId="{82F2222B-9BF0-48FB-9B0C-D210B368600F}"/>
          </ac:spMkLst>
        </pc:spChg>
        <pc:spChg chg="mod">
          <ac:chgData name="Philippe Karan" userId="c2e8f618-9ffe-4e23-aa52-34539506ef1c" providerId="ADAL" clId="{976F7E1E-0B0F-4398-B630-619A654F61EA}" dt="2024-11-19T19:37:55.564" v="278" actId="2711"/>
          <ac:spMkLst>
            <pc:docMk/>
            <pc:sldMk cId="2920718068" sldId="299"/>
            <ac:spMk id="77" creationId="{8D69212E-DBBC-489E-B694-FBD0E3FC9B1C}"/>
          </ac:spMkLst>
        </pc:spChg>
        <pc:spChg chg="mod">
          <ac:chgData name="Philippe Karan" userId="c2e8f618-9ffe-4e23-aa52-34539506ef1c" providerId="ADAL" clId="{976F7E1E-0B0F-4398-B630-619A654F61EA}" dt="2024-11-19T19:37:55.564" v="278" actId="2711"/>
          <ac:spMkLst>
            <pc:docMk/>
            <pc:sldMk cId="2920718068" sldId="299"/>
            <ac:spMk id="78" creationId="{CA42FB15-5B16-4A77-984D-88EB811B753F}"/>
          </ac:spMkLst>
        </pc:spChg>
        <pc:spChg chg="mod">
          <ac:chgData name="Philippe Karan" userId="c2e8f618-9ffe-4e23-aa52-34539506ef1c" providerId="ADAL" clId="{976F7E1E-0B0F-4398-B630-619A654F61EA}" dt="2024-11-19T19:37:55.564" v="278" actId="2711"/>
          <ac:spMkLst>
            <pc:docMk/>
            <pc:sldMk cId="2920718068" sldId="299"/>
            <ac:spMk id="79" creationId="{236B9A62-F907-4B5C-B236-D1A112421534}"/>
          </ac:spMkLst>
        </pc:spChg>
        <pc:spChg chg="mod">
          <ac:chgData name="Philippe Karan" userId="c2e8f618-9ffe-4e23-aa52-34539506ef1c" providerId="ADAL" clId="{976F7E1E-0B0F-4398-B630-619A654F61EA}" dt="2024-11-19T19:37:55.564" v="278" actId="2711"/>
          <ac:spMkLst>
            <pc:docMk/>
            <pc:sldMk cId="2920718068" sldId="299"/>
            <ac:spMk id="80" creationId="{A285086F-7335-4004-A96F-7979F1E4214F}"/>
          </ac:spMkLst>
        </pc:spChg>
        <pc:spChg chg="mod">
          <ac:chgData name="Philippe Karan" userId="c2e8f618-9ffe-4e23-aa52-34539506ef1c" providerId="ADAL" clId="{976F7E1E-0B0F-4398-B630-619A654F61EA}" dt="2024-11-19T19:37:55.564" v="278" actId="2711"/>
          <ac:spMkLst>
            <pc:docMk/>
            <pc:sldMk cId="2920718068" sldId="299"/>
            <ac:spMk id="88" creationId="{7C59A0C3-CF78-4A51-8A22-F44C0180F045}"/>
          </ac:spMkLst>
        </pc:spChg>
      </pc:sldChg>
      <pc:sldChg chg="modSp">
        <pc:chgData name="Philippe Karan" userId="c2e8f618-9ffe-4e23-aa52-34539506ef1c" providerId="ADAL" clId="{976F7E1E-0B0F-4398-B630-619A654F61EA}" dt="2024-11-19T19:39:00.658" v="285" actId="2711"/>
        <pc:sldMkLst>
          <pc:docMk/>
          <pc:sldMk cId="3379692046" sldId="300"/>
        </pc:sldMkLst>
        <pc:spChg chg="mod">
          <ac:chgData name="Philippe Karan" userId="c2e8f618-9ffe-4e23-aa52-34539506ef1c" providerId="ADAL" clId="{976F7E1E-0B0F-4398-B630-619A654F61EA}" dt="2024-11-19T19:39:00.658" v="285" actId="2711"/>
          <ac:spMkLst>
            <pc:docMk/>
            <pc:sldMk cId="3379692046" sldId="300"/>
            <ac:spMk id="2" creationId="{C6A859FA-3338-4F9E-83F5-D3C412A35D23}"/>
          </ac:spMkLst>
        </pc:spChg>
        <pc:spChg chg="mod">
          <ac:chgData name="Philippe Karan" userId="c2e8f618-9ffe-4e23-aa52-34539506ef1c" providerId="ADAL" clId="{976F7E1E-0B0F-4398-B630-619A654F61EA}" dt="2024-11-19T19:39:00.658" v="285" actId="2711"/>
          <ac:spMkLst>
            <pc:docMk/>
            <pc:sldMk cId="3379692046" sldId="300"/>
            <ac:spMk id="3" creationId="{FC60CA2D-388B-22B8-D265-39FDEE526A38}"/>
          </ac:spMkLst>
        </pc:spChg>
        <pc:spChg chg="mod">
          <ac:chgData name="Philippe Karan" userId="c2e8f618-9ffe-4e23-aa52-34539506ef1c" providerId="ADAL" clId="{976F7E1E-0B0F-4398-B630-619A654F61EA}" dt="2024-11-19T19:39:00.658" v="285" actId="2711"/>
          <ac:spMkLst>
            <pc:docMk/>
            <pc:sldMk cId="3379692046" sldId="300"/>
            <ac:spMk id="4" creationId="{C8BE9B61-E606-45CF-8F06-C1FA4EF30454}"/>
          </ac:spMkLst>
        </pc:spChg>
        <pc:spChg chg="mod">
          <ac:chgData name="Philippe Karan" userId="c2e8f618-9ffe-4e23-aa52-34539506ef1c" providerId="ADAL" clId="{976F7E1E-0B0F-4398-B630-619A654F61EA}" dt="2024-11-19T19:39:00.658" v="285" actId="2711"/>
          <ac:spMkLst>
            <pc:docMk/>
            <pc:sldMk cId="3379692046" sldId="300"/>
            <ac:spMk id="5" creationId="{42E3FFA8-4C34-6C57-EF9C-131D9988BC92}"/>
          </ac:spMkLst>
        </pc:spChg>
        <pc:spChg chg="mod">
          <ac:chgData name="Philippe Karan" userId="c2e8f618-9ffe-4e23-aa52-34539506ef1c" providerId="ADAL" clId="{976F7E1E-0B0F-4398-B630-619A654F61EA}" dt="2024-11-19T19:39:00.658" v="285" actId="2711"/>
          <ac:spMkLst>
            <pc:docMk/>
            <pc:sldMk cId="3379692046" sldId="300"/>
            <ac:spMk id="6" creationId="{5CA76F18-2655-8E88-4F19-8EB5EC68A81D}"/>
          </ac:spMkLst>
        </pc:spChg>
        <pc:spChg chg="mod">
          <ac:chgData name="Philippe Karan" userId="c2e8f618-9ffe-4e23-aa52-34539506ef1c" providerId="ADAL" clId="{976F7E1E-0B0F-4398-B630-619A654F61EA}" dt="2024-11-19T19:39:00.658" v="285" actId="2711"/>
          <ac:spMkLst>
            <pc:docMk/>
            <pc:sldMk cId="3379692046" sldId="300"/>
            <ac:spMk id="7" creationId="{B38B9A70-010B-4B19-96CA-6941DD88BEAE}"/>
          </ac:spMkLst>
        </pc:spChg>
        <pc:spChg chg="mod">
          <ac:chgData name="Philippe Karan" userId="c2e8f618-9ffe-4e23-aa52-34539506ef1c" providerId="ADAL" clId="{976F7E1E-0B0F-4398-B630-619A654F61EA}" dt="2024-11-19T19:39:00.658" v="285" actId="2711"/>
          <ac:spMkLst>
            <pc:docMk/>
            <pc:sldMk cId="3379692046" sldId="300"/>
            <ac:spMk id="8" creationId="{0F373A91-DEA4-CC9C-A0F6-6BE1FE716867}"/>
          </ac:spMkLst>
        </pc:spChg>
        <pc:spChg chg="mod">
          <ac:chgData name="Philippe Karan" userId="c2e8f618-9ffe-4e23-aa52-34539506ef1c" providerId="ADAL" clId="{976F7E1E-0B0F-4398-B630-619A654F61EA}" dt="2024-11-19T19:39:00.658" v="285" actId="2711"/>
          <ac:spMkLst>
            <pc:docMk/>
            <pc:sldMk cId="3379692046" sldId="300"/>
            <ac:spMk id="9" creationId="{1E9F2145-728C-428A-BDA2-BBCF57893873}"/>
          </ac:spMkLst>
        </pc:spChg>
        <pc:spChg chg="mod">
          <ac:chgData name="Philippe Karan" userId="c2e8f618-9ffe-4e23-aa52-34539506ef1c" providerId="ADAL" clId="{976F7E1E-0B0F-4398-B630-619A654F61EA}" dt="2024-11-19T19:39:00.658" v="285" actId="2711"/>
          <ac:spMkLst>
            <pc:docMk/>
            <pc:sldMk cId="3379692046" sldId="300"/>
            <ac:spMk id="10" creationId="{801CF155-EDF8-49F6-8C96-8BC249C16243}"/>
          </ac:spMkLst>
        </pc:spChg>
        <pc:spChg chg="mod">
          <ac:chgData name="Philippe Karan" userId="c2e8f618-9ffe-4e23-aa52-34539506ef1c" providerId="ADAL" clId="{976F7E1E-0B0F-4398-B630-619A654F61EA}" dt="2024-11-19T19:39:00.658" v="285" actId="2711"/>
          <ac:spMkLst>
            <pc:docMk/>
            <pc:sldMk cId="3379692046" sldId="300"/>
            <ac:spMk id="12" creationId="{EBAD040A-C794-4C7F-AB17-42F93C8E9D80}"/>
          </ac:spMkLst>
        </pc:spChg>
        <pc:spChg chg="mod">
          <ac:chgData name="Philippe Karan" userId="c2e8f618-9ffe-4e23-aa52-34539506ef1c" providerId="ADAL" clId="{976F7E1E-0B0F-4398-B630-619A654F61EA}" dt="2024-11-19T19:39:00.658" v="285" actId="2711"/>
          <ac:spMkLst>
            <pc:docMk/>
            <pc:sldMk cId="3379692046" sldId="300"/>
            <ac:spMk id="13" creationId="{8F1DBEE1-C818-4192-84ED-D6A45776B74E}"/>
          </ac:spMkLst>
        </pc:spChg>
        <pc:spChg chg="mod">
          <ac:chgData name="Philippe Karan" userId="c2e8f618-9ffe-4e23-aa52-34539506ef1c" providerId="ADAL" clId="{976F7E1E-0B0F-4398-B630-619A654F61EA}" dt="2024-11-19T19:39:00.658" v="285" actId="2711"/>
          <ac:spMkLst>
            <pc:docMk/>
            <pc:sldMk cId="3379692046" sldId="300"/>
            <ac:spMk id="14" creationId="{241616F3-EAAA-4FEF-B485-33822DCA432C}"/>
          </ac:spMkLst>
        </pc:spChg>
        <pc:spChg chg="mod">
          <ac:chgData name="Philippe Karan" userId="c2e8f618-9ffe-4e23-aa52-34539506ef1c" providerId="ADAL" clId="{976F7E1E-0B0F-4398-B630-619A654F61EA}" dt="2024-11-19T19:39:00.658" v="285" actId="2711"/>
          <ac:spMkLst>
            <pc:docMk/>
            <pc:sldMk cId="3379692046" sldId="300"/>
            <ac:spMk id="15" creationId="{00648097-4264-4854-8E66-E8AE2D40B833}"/>
          </ac:spMkLst>
        </pc:spChg>
        <pc:spChg chg="mod">
          <ac:chgData name="Philippe Karan" userId="c2e8f618-9ffe-4e23-aa52-34539506ef1c" providerId="ADAL" clId="{976F7E1E-0B0F-4398-B630-619A654F61EA}" dt="2024-11-19T19:39:00.658" v="285" actId="2711"/>
          <ac:spMkLst>
            <pc:docMk/>
            <pc:sldMk cId="3379692046" sldId="300"/>
            <ac:spMk id="16" creationId="{828FDB16-5CF0-439E-98CF-0B584B3832B7}"/>
          </ac:spMkLst>
        </pc:spChg>
        <pc:spChg chg="mod">
          <ac:chgData name="Philippe Karan" userId="c2e8f618-9ffe-4e23-aa52-34539506ef1c" providerId="ADAL" clId="{976F7E1E-0B0F-4398-B630-619A654F61EA}" dt="2024-11-19T19:39:00.658" v="285" actId="2711"/>
          <ac:spMkLst>
            <pc:docMk/>
            <pc:sldMk cId="3379692046" sldId="300"/>
            <ac:spMk id="17" creationId="{533557BB-EF01-4458-834E-7C154A02775C}"/>
          </ac:spMkLst>
        </pc:spChg>
        <pc:spChg chg="mod">
          <ac:chgData name="Philippe Karan" userId="c2e8f618-9ffe-4e23-aa52-34539506ef1c" providerId="ADAL" clId="{976F7E1E-0B0F-4398-B630-619A654F61EA}" dt="2024-11-19T19:39:00.658" v="285" actId="2711"/>
          <ac:spMkLst>
            <pc:docMk/>
            <pc:sldMk cId="3379692046" sldId="300"/>
            <ac:spMk id="18" creationId="{5034FD26-2E29-4C1D-AFC1-3EEC503C8CE9}"/>
          </ac:spMkLst>
        </pc:spChg>
        <pc:spChg chg="mod">
          <ac:chgData name="Philippe Karan" userId="c2e8f618-9ffe-4e23-aa52-34539506ef1c" providerId="ADAL" clId="{976F7E1E-0B0F-4398-B630-619A654F61EA}" dt="2024-11-19T19:39:00.658" v="285" actId="2711"/>
          <ac:spMkLst>
            <pc:docMk/>
            <pc:sldMk cId="3379692046" sldId="300"/>
            <ac:spMk id="19" creationId="{43C39B61-996E-4096-8F91-D743AD0BD059}"/>
          </ac:spMkLst>
        </pc:spChg>
        <pc:spChg chg="mod">
          <ac:chgData name="Philippe Karan" userId="c2e8f618-9ffe-4e23-aa52-34539506ef1c" providerId="ADAL" clId="{976F7E1E-0B0F-4398-B630-619A654F61EA}" dt="2024-11-19T19:39:00.658" v="285" actId="2711"/>
          <ac:spMkLst>
            <pc:docMk/>
            <pc:sldMk cId="3379692046" sldId="300"/>
            <ac:spMk id="20" creationId="{C10E2C40-6DB3-4DD1-95E5-AFFBB9C1E926}"/>
          </ac:spMkLst>
        </pc:spChg>
        <pc:spChg chg="mod">
          <ac:chgData name="Philippe Karan" userId="c2e8f618-9ffe-4e23-aa52-34539506ef1c" providerId="ADAL" clId="{976F7E1E-0B0F-4398-B630-619A654F61EA}" dt="2024-11-19T19:39:00.658" v="285" actId="2711"/>
          <ac:spMkLst>
            <pc:docMk/>
            <pc:sldMk cId="3379692046" sldId="300"/>
            <ac:spMk id="33" creationId="{251691B8-281A-4E69-9759-BBC1D8E36CAF}"/>
          </ac:spMkLst>
        </pc:spChg>
        <pc:spChg chg="mod">
          <ac:chgData name="Philippe Karan" userId="c2e8f618-9ffe-4e23-aa52-34539506ef1c" providerId="ADAL" clId="{976F7E1E-0B0F-4398-B630-619A654F61EA}" dt="2024-11-19T19:39:00.658" v="285" actId="2711"/>
          <ac:spMkLst>
            <pc:docMk/>
            <pc:sldMk cId="3379692046" sldId="300"/>
            <ac:spMk id="35" creationId="{57146524-1AC7-4BDF-AB2D-654501372298}"/>
          </ac:spMkLst>
        </pc:spChg>
        <pc:spChg chg="mod">
          <ac:chgData name="Philippe Karan" userId="c2e8f618-9ffe-4e23-aa52-34539506ef1c" providerId="ADAL" clId="{976F7E1E-0B0F-4398-B630-619A654F61EA}" dt="2024-11-19T19:39:00.658" v="285" actId="2711"/>
          <ac:spMkLst>
            <pc:docMk/>
            <pc:sldMk cId="3379692046" sldId="300"/>
            <ac:spMk id="36" creationId="{B95AA346-E012-4625-AC9A-1DD2FB8CE198}"/>
          </ac:spMkLst>
        </pc:spChg>
        <pc:spChg chg="mod">
          <ac:chgData name="Philippe Karan" userId="c2e8f618-9ffe-4e23-aa52-34539506ef1c" providerId="ADAL" clId="{976F7E1E-0B0F-4398-B630-619A654F61EA}" dt="2024-11-19T19:39:00.658" v="285" actId="2711"/>
          <ac:spMkLst>
            <pc:docMk/>
            <pc:sldMk cId="3379692046" sldId="300"/>
            <ac:spMk id="37" creationId="{B1AA6E75-A66A-4D8E-9B7A-81C38992E3A5}"/>
          </ac:spMkLst>
        </pc:spChg>
        <pc:spChg chg="mod">
          <ac:chgData name="Philippe Karan" userId="c2e8f618-9ffe-4e23-aa52-34539506ef1c" providerId="ADAL" clId="{976F7E1E-0B0F-4398-B630-619A654F61EA}" dt="2024-11-19T19:39:00.658" v="285" actId="2711"/>
          <ac:spMkLst>
            <pc:docMk/>
            <pc:sldMk cId="3379692046" sldId="300"/>
            <ac:spMk id="38" creationId="{6C61B3E9-0641-41E9-B0D1-E82B1DA77FED}"/>
          </ac:spMkLst>
        </pc:spChg>
        <pc:spChg chg="mod">
          <ac:chgData name="Philippe Karan" userId="c2e8f618-9ffe-4e23-aa52-34539506ef1c" providerId="ADAL" clId="{976F7E1E-0B0F-4398-B630-619A654F61EA}" dt="2024-11-19T19:39:00.658" v="285" actId="2711"/>
          <ac:spMkLst>
            <pc:docMk/>
            <pc:sldMk cId="3379692046" sldId="300"/>
            <ac:spMk id="39" creationId="{03D26987-6832-43B5-B3DD-4F98715E77D5}"/>
          </ac:spMkLst>
        </pc:spChg>
        <pc:spChg chg="mod">
          <ac:chgData name="Philippe Karan" userId="c2e8f618-9ffe-4e23-aa52-34539506ef1c" providerId="ADAL" clId="{976F7E1E-0B0F-4398-B630-619A654F61EA}" dt="2024-11-19T19:39:00.658" v="285" actId="2711"/>
          <ac:spMkLst>
            <pc:docMk/>
            <pc:sldMk cId="3379692046" sldId="300"/>
            <ac:spMk id="40" creationId="{B1D6FAD1-DA65-40BC-93EF-4C399A0CF275}"/>
          </ac:spMkLst>
        </pc:spChg>
        <pc:spChg chg="mod">
          <ac:chgData name="Philippe Karan" userId="c2e8f618-9ffe-4e23-aa52-34539506ef1c" providerId="ADAL" clId="{976F7E1E-0B0F-4398-B630-619A654F61EA}" dt="2024-11-19T19:39:00.658" v="285" actId="2711"/>
          <ac:spMkLst>
            <pc:docMk/>
            <pc:sldMk cId="3379692046" sldId="300"/>
            <ac:spMk id="41" creationId="{1744409B-B9F1-4394-A8A2-F7EBB5E2E339}"/>
          </ac:spMkLst>
        </pc:spChg>
        <pc:spChg chg="mod">
          <ac:chgData name="Philippe Karan" userId="c2e8f618-9ffe-4e23-aa52-34539506ef1c" providerId="ADAL" clId="{976F7E1E-0B0F-4398-B630-619A654F61EA}" dt="2024-11-19T19:39:00.658" v="285" actId="2711"/>
          <ac:spMkLst>
            <pc:docMk/>
            <pc:sldMk cId="3379692046" sldId="300"/>
            <ac:spMk id="42" creationId="{AD6EFEDB-C50E-4713-A8B7-B0524B73CCF6}"/>
          </ac:spMkLst>
        </pc:spChg>
        <pc:spChg chg="mod">
          <ac:chgData name="Philippe Karan" userId="c2e8f618-9ffe-4e23-aa52-34539506ef1c" providerId="ADAL" clId="{976F7E1E-0B0F-4398-B630-619A654F61EA}" dt="2024-11-19T19:39:00.658" v="285" actId="2711"/>
          <ac:spMkLst>
            <pc:docMk/>
            <pc:sldMk cId="3379692046" sldId="300"/>
            <ac:spMk id="43" creationId="{DFA9030C-B884-4633-A83D-B200AFFACD2E}"/>
          </ac:spMkLst>
        </pc:spChg>
        <pc:spChg chg="mod">
          <ac:chgData name="Philippe Karan" userId="c2e8f618-9ffe-4e23-aa52-34539506ef1c" providerId="ADAL" clId="{976F7E1E-0B0F-4398-B630-619A654F61EA}" dt="2024-11-19T19:39:00.658" v="285" actId="2711"/>
          <ac:spMkLst>
            <pc:docMk/>
            <pc:sldMk cId="3379692046" sldId="300"/>
            <ac:spMk id="54" creationId="{4B4739EA-1262-4FB8-930A-A6B71872DFF8}"/>
          </ac:spMkLst>
        </pc:spChg>
        <pc:spChg chg="mod">
          <ac:chgData name="Philippe Karan" userId="c2e8f618-9ffe-4e23-aa52-34539506ef1c" providerId="ADAL" clId="{976F7E1E-0B0F-4398-B630-619A654F61EA}" dt="2024-11-19T19:39:00.658" v="285" actId="2711"/>
          <ac:spMkLst>
            <pc:docMk/>
            <pc:sldMk cId="3379692046" sldId="300"/>
            <ac:spMk id="55" creationId="{48E11305-5237-4091-A656-7A027D025FC8}"/>
          </ac:spMkLst>
        </pc:spChg>
        <pc:picChg chg="mod">
          <ac:chgData name="Philippe Karan" userId="c2e8f618-9ffe-4e23-aa52-34539506ef1c" providerId="ADAL" clId="{976F7E1E-0B0F-4398-B630-619A654F61EA}" dt="2024-11-19T19:39:00.658" v="285" actId="2711"/>
          <ac:picMkLst>
            <pc:docMk/>
            <pc:sldMk cId="3379692046" sldId="300"/>
            <ac:picMk id="32" creationId="{A8BBE970-C8F1-4EDB-B9F9-824A3C6BADFF}"/>
          </ac:picMkLst>
        </pc:picChg>
        <pc:picChg chg="mod">
          <ac:chgData name="Philippe Karan" userId="c2e8f618-9ffe-4e23-aa52-34539506ef1c" providerId="ADAL" clId="{976F7E1E-0B0F-4398-B630-619A654F61EA}" dt="2024-11-19T19:39:00.658" v="285" actId="2711"/>
          <ac:picMkLst>
            <pc:docMk/>
            <pc:sldMk cId="3379692046" sldId="300"/>
            <ac:picMk id="1026" creationId="{7682341D-EE8A-4C3B-844C-E534B462CAFC}"/>
          </ac:picMkLst>
        </pc:picChg>
        <pc:picChg chg="mod">
          <ac:chgData name="Philippe Karan" userId="c2e8f618-9ffe-4e23-aa52-34539506ef1c" providerId="ADAL" clId="{976F7E1E-0B0F-4398-B630-619A654F61EA}" dt="2024-11-19T19:39:00.658" v="285" actId="2711"/>
          <ac:picMkLst>
            <pc:docMk/>
            <pc:sldMk cId="3379692046" sldId="300"/>
            <ac:picMk id="1027" creationId="{09455CF0-C482-4659-BAEC-87767F29F8A3}"/>
          </ac:picMkLst>
        </pc:picChg>
        <pc:cxnChg chg="mod">
          <ac:chgData name="Philippe Karan" userId="c2e8f618-9ffe-4e23-aa52-34539506ef1c" providerId="ADAL" clId="{976F7E1E-0B0F-4398-B630-619A654F61EA}" dt="2024-11-19T19:39:00.658" v="285" actId="2711"/>
          <ac:cxnSpMkLst>
            <pc:docMk/>
            <pc:sldMk cId="3379692046" sldId="300"/>
            <ac:cxnSpMk id="11" creationId="{45E979CB-ED14-4CF5-9302-A94EEE30E051}"/>
          </ac:cxnSpMkLst>
        </pc:cxnChg>
        <pc:cxnChg chg="mod">
          <ac:chgData name="Philippe Karan" userId="c2e8f618-9ffe-4e23-aa52-34539506ef1c" providerId="ADAL" clId="{976F7E1E-0B0F-4398-B630-619A654F61EA}" dt="2024-11-19T19:39:00.658" v="285" actId="2711"/>
          <ac:cxnSpMkLst>
            <pc:docMk/>
            <pc:sldMk cId="3379692046" sldId="300"/>
            <ac:cxnSpMk id="21" creationId="{F3EDA280-A1CB-4DDA-ADC3-123301C016F9}"/>
          </ac:cxnSpMkLst>
        </pc:cxnChg>
        <pc:cxnChg chg="mod">
          <ac:chgData name="Philippe Karan" userId="c2e8f618-9ffe-4e23-aa52-34539506ef1c" providerId="ADAL" clId="{976F7E1E-0B0F-4398-B630-619A654F61EA}" dt="2024-11-19T19:39:00.658" v="285" actId="2711"/>
          <ac:cxnSpMkLst>
            <pc:docMk/>
            <pc:sldMk cId="3379692046" sldId="300"/>
            <ac:cxnSpMk id="22" creationId="{0F872546-1CD7-409A-AFF9-9663ACD930BB}"/>
          </ac:cxnSpMkLst>
        </pc:cxnChg>
        <pc:cxnChg chg="mod">
          <ac:chgData name="Philippe Karan" userId="c2e8f618-9ffe-4e23-aa52-34539506ef1c" providerId="ADAL" clId="{976F7E1E-0B0F-4398-B630-619A654F61EA}" dt="2024-11-19T19:39:00.658" v="285" actId="2711"/>
          <ac:cxnSpMkLst>
            <pc:docMk/>
            <pc:sldMk cId="3379692046" sldId="300"/>
            <ac:cxnSpMk id="23" creationId="{7D697B88-9F20-4392-871B-F4E3CCADBDF2}"/>
          </ac:cxnSpMkLst>
        </pc:cxnChg>
        <pc:cxnChg chg="mod">
          <ac:chgData name="Philippe Karan" userId="c2e8f618-9ffe-4e23-aa52-34539506ef1c" providerId="ADAL" clId="{976F7E1E-0B0F-4398-B630-619A654F61EA}" dt="2024-11-19T19:39:00.658" v="285" actId="2711"/>
          <ac:cxnSpMkLst>
            <pc:docMk/>
            <pc:sldMk cId="3379692046" sldId="300"/>
            <ac:cxnSpMk id="24" creationId="{1B5399C7-EA0A-4675-BC20-FA621C9BAEBA}"/>
          </ac:cxnSpMkLst>
        </pc:cxnChg>
        <pc:cxnChg chg="mod">
          <ac:chgData name="Philippe Karan" userId="c2e8f618-9ffe-4e23-aa52-34539506ef1c" providerId="ADAL" clId="{976F7E1E-0B0F-4398-B630-619A654F61EA}" dt="2024-11-19T19:39:00.658" v="285" actId="2711"/>
          <ac:cxnSpMkLst>
            <pc:docMk/>
            <pc:sldMk cId="3379692046" sldId="300"/>
            <ac:cxnSpMk id="25" creationId="{6605F5C3-68B8-44B5-A586-F31CA9A10FC1}"/>
          </ac:cxnSpMkLst>
        </pc:cxnChg>
        <pc:cxnChg chg="mod">
          <ac:chgData name="Philippe Karan" userId="c2e8f618-9ffe-4e23-aa52-34539506ef1c" providerId="ADAL" clId="{976F7E1E-0B0F-4398-B630-619A654F61EA}" dt="2024-11-19T19:39:00.658" v="285" actId="2711"/>
          <ac:cxnSpMkLst>
            <pc:docMk/>
            <pc:sldMk cId="3379692046" sldId="300"/>
            <ac:cxnSpMk id="26" creationId="{999A52D9-C8FB-4CF2-BC4C-8A5841E42434}"/>
          </ac:cxnSpMkLst>
        </pc:cxnChg>
        <pc:cxnChg chg="mod">
          <ac:chgData name="Philippe Karan" userId="c2e8f618-9ffe-4e23-aa52-34539506ef1c" providerId="ADAL" clId="{976F7E1E-0B0F-4398-B630-619A654F61EA}" dt="2024-11-19T19:39:00.658" v="285" actId="2711"/>
          <ac:cxnSpMkLst>
            <pc:docMk/>
            <pc:sldMk cId="3379692046" sldId="300"/>
            <ac:cxnSpMk id="27" creationId="{4828BA4A-E800-416D-A453-6F862E2CCE48}"/>
          </ac:cxnSpMkLst>
        </pc:cxnChg>
        <pc:cxnChg chg="mod">
          <ac:chgData name="Philippe Karan" userId="c2e8f618-9ffe-4e23-aa52-34539506ef1c" providerId="ADAL" clId="{976F7E1E-0B0F-4398-B630-619A654F61EA}" dt="2024-11-19T19:39:00.658" v="285" actId="2711"/>
          <ac:cxnSpMkLst>
            <pc:docMk/>
            <pc:sldMk cId="3379692046" sldId="300"/>
            <ac:cxnSpMk id="28" creationId="{DBA06CBD-DCD0-466E-8927-4D63300C9AB8}"/>
          </ac:cxnSpMkLst>
        </pc:cxnChg>
        <pc:cxnChg chg="mod">
          <ac:chgData name="Philippe Karan" userId="c2e8f618-9ffe-4e23-aa52-34539506ef1c" providerId="ADAL" clId="{976F7E1E-0B0F-4398-B630-619A654F61EA}" dt="2024-11-19T19:39:00.658" v="285" actId="2711"/>
          <ac:cxnSpMkLst>
            <pc:docMk/>
            <pc:sldMk cId="3379692046" sldId="300"/>
            <ac:cxnSpMk id="29" creationId="{5CB75281-772C-4654-831E-688BAD0FB53A}"/>
          </ac:cxnSpMkLst>
        </pc:cxnChg>
        <pc:cxnChg chg="mod">
          <ac:chgData name="Philippe Karan" userId="c2e8f618-9ffe-4e23-aa52-34539506ef1c" providerId="ADAL" clId="{976F7E1E-0B0F-4398-B630-619A654F61EA}" dt="2024-11-19T19:39:00.658" v="285" actId="2711"/>
          <ac:cxnSpMkLst>
            <pc:docMk/>
            <pc:sldMk cId="3379692046" sldId="300"/>
            <ac:cxnSpMk id="30" creationId="{E8539957-CB80-4AEC-AECB-96CCA4D0C313}"/>
          </ac:cxnSpMkLst>
        </pc:cxnChg>
        <pc:cxnChg chg="mod">
          <ac:chgData name="Philippe Karan" userId="c2e8f618-9ffe-4e23-aa52-34539506ef1c" providerId="ADAL" clId="{976F7E1E-0B0F-4398-B630-619A654F61EA}" dt="2024-11-19T19:39:00.658" v="285" actId="2711"/>
          <ac:cxnSpMkLst>
            <pc:docMk/>
            <pc:sldMk cId="3379692046" sldId="300"/>
            <ac:cxnSpMk id="31" creationId="{869A4F3E-2759-44BE-9669-F4C527FE4C84}"/>
          </ac:cxnSpMkLst>
        </pc:cxnChg>
        <pc:cxnChg chg="mod">
          <ac:chgData name="Philippe Karan" userId="c2e8f618-9ffe-4e23-aa52-34539506ef1c" providerId="ADAL" clId="{976F7E1E-0B0F-4398-B630-619A654F61EA}" dt="2024-11-19T19:39:00.658" v="285" actId="2711"/>
          <ac:cxnSpMkLst>
            <pc:docMk/>
            <pc:sldMk cId="3379692046" sldId="300"/>
            <ac:cxnSpMk id="34" creationId="{0F9532C0-4914-4A43-8CB4-312A1EA5B02D}"/>
          </ac:cxnSpMkLst>
        </pc:cxnChg>
        <pc:cxnChg chg="mod">
          <ac:chgData name="Philippe Karan" userId="c2e8f618-9ffe-4e23-aa52-34539506ef1c" providerId="ADAL" clId="{976F7E1E-0B0F-4398-B630-619A654F61EA}" dt="2024-11-19T19:39:00.658" v="285" actId="2711"/>
          <ac:cxnSpMkLst>
            <pc:docMk/>
            <pc:sldMk cId="3379692046" sldId="300"/>
            <ac:cxnSpMk id="44" creationId="{A2F940F3-6444-460E-8A70-C6069FC23A97}"/>
          </ac:cxnSpMkLst>
        </pc:cxnChg>
        <pc:cxnChg chg="mod">
          <ac:chgData name="Philippe Karan" userId="c2e8f618-9ffe-4e23-aa52-34539506ef1c" providerId="ADAL" clId="{976F7E1E-0B0F-4398-B630-619A654F61EA}" dt="2024-11-19T19:39:00.658" v="285" actId="2711"/>
          <ac:cxnSpMkLst>
            <pc:docMk/>
            <pc:sldMk cId="3379692046" sldId="300"/>
            <ac:cxnSpMk id="45" creationId="{29A0B8DF-8E07-4485-BABC-E654D51772D1}"/>
          </ac:cxnSpMkLst>
        </pc:cxnChg>
        <pc:cxnChg chg="mod">
          <ac:chgData name="Philippe Karan" userId="c2e8f618-9ffe-4e23-aa52-34539506ef1c" providerId="ADAL" clId="{976F7E1E-0B0F-4398-B630-619A654F61EA}" dt="2024-11-19T19:39:00.658" v="285" actId="2711"/>
          <ac:cxnSpMkLst>
            <pc:docMk/>
            <pc:sldMk cId="3379692046" sldId="300"/>
            <ac:cxnSpMk id="46" creationId="{358DB278-5107-4867-A517-F7816E73D8CC}"/>
          </ac:cxnSpMkLst>
        </pc:cxnChg>
        <pc:cxnChg chg="mod">
          <ac:chgData name="Philippe Karan" userId="c2e8f618-9ffe-4e23-aa52-34539506ef1c" providerId="ADAL" clId="{976F7E1E-0B0F-4398-B630-619A654F61EA}" dt="2024-11-19T19:39:00.658" v="285" actId="2711"/>
          <ac:cxnSpMkLst>
            <pc:docMk/>
            <pc:sldMk cId="3379692046" sldId="300"/>
            <ac:cxnSpMk id="47" creationId="{59DD2D7C-69EE-4242-9732-C611BAB5151F}"/>
          </ac:cxnSpMkLst>
        </pc:cxnChg>
        <pc:cxnChg chg="mod">
          <ac:chgData name="Philippe Karan" userId="c2e8f618-9ffe-4e23-aa52-34539506ef1c" providerId="ADAL" clId="{976F7E1E-0B0F-4398-B630-619A654F61EA}" dt="2024-11-19T19:39:00.658" v="285" actId="2711"/>
          <ac:cxnSpMkLst>
            <pc:docMk/>
            <pc:sldMk cId="3379692046" sldId="300"/>
            <ac:cxnSpMk id="48" creationId="{D795DD4B-1CD6-4A52-A086-76CE643412BF}"/>
          </ac:cxnSpMkLst>
        </pc:cxnChg>
        <pc:cxnChg chg="mod">
          <ac:chgData name="Philippe Karan" userId="c2e8f618-9ffe-4e23-aa52-34539506ef1c" providerId="ADAL" clId="{976F7E1E-0B0F-4398-B630-619A654F61EA}" dt="2024-11-19T19:39:00.658" v="285" actId="2711"/>
          <ac:cxnSpMkLst>
            <pc:docMk/>
            <pc:sldMk cId="3379692046" sldId="300"/>
            <ac:cxnSpMk id="49" creationId="{E67C2210-0C50-4E90-AEBC-619D9A552236}"/>
          </ac:cxnSpMkLst>
        </pc:cxnChg>
        <pc:cxnChg chg="mod">
          <ac:chgData name="Philippe Karan" userId="c2e8f618-9ffe-4e23-aa52-34539506ef1c" providerId="ADAL" clId="{976F7E1E-0B0F-4398-B630-619A654F61EA}" dt="2024-11-19T19:39:00.658" v="285" actId="2711"/>
          <ac:cxnSpMkLst>
            <pc:docMk/>
            <pc:sldMk cId="3379692046" sldId="300"/>
            <ac:cxnSpMk id="50" creationId="{542E5D3E-0D49-481E-80C4-FE01502B7DFC}"/>
          </ac:cxnSpMkLst>
        </pc:cxnChg>
        <pc:cxnChg chg="mod">
          <ac:chgData name="Philippe Karan" userId="c2e8f618-9ffe-4e23-aa52-34539506ef1c" providerId="ADAL" clId="{976F7E1E-0B0F-4398-B630-619A654F61EA}" dt="2024-11-19T19:39:00.658" v="285" actId="2711"/>
          <ac:cxnSpMkLst>
            <pc:docMk/>
            <pc:sldMk cId="3379692046" sldId="300"/>
            <ac:cxnSpMk id="51" creationId="{CCC98D7E-4329-408C-A347-810A119D4373}"/>
          </ac:cxnSpMkLst>
        </pc:cxnChg>
        <pc:cxnChg chg="mod">
          <ac:chgData name="Philippe Karan" userId="c2e8f618-9ffe-4e23-aa52-34539506ef1c" providerId="ADAL" clId="{976F7E1E-0B0F-4398-B630-619A654F61EA}" dt="2024-11-19T19:39:00.658" v="285" actId="2711"/>
          <ac:cxnSpMkLst>
            <pc:docMk/>
            <pc:sldMk cId="3379692046" sldId="300"/>
            <ac:cxnSpMk id="52" creationId="{47B732F0-03B4-481E-992B-C2A827C935E4}"/>
          </ac:cxnSpMkLst>
        </pc:cxnChg>
        <pc:cxnChg chg="mod">
          <ac:chgData name="Philippe Karan" userId="c2e8f618-9ffe-4e23-aa52-34539506ef1c" providerId="ADAL" clId="{976F7E1E-0B0F-4398-B630-619A654F61EA}" dt="2024-11-19T19:39:00.658" v="285" actId="2711"/>
          <ac:cxnSpMkLst>
            <pc:docMk/>
            <pc:sldMk cId="3379692046" sldId="300"/>
            <ac:cxnSpMk id="53" creationId="{7AC25F00-E368-44E8-A23E-0CA0418EB4B0}"/>
          </ac:cxnSpMkLst>
        </pc:cxnChg>
      </pc:sldChg>
      <pc:sldChg chg="modSp mod">
        <pc:chgData name="Philippe Karan" userId="c2e8f618-9ffe-4e23-aa52-34539506ef1c" providerId="ADAL" clId="{976F7E1E-0B0F-4398-B630-619A654F61EA}" dt="2024-11-19T19:39:10.024" v="287" actId="14100"/>
        <pc:sldMkLst>
          <pc:docMk/>
          <pc:sldMk cId="928801831" sldId="301"/>
        </pc:sldMkLst>
        <pc:spChg chg="mod">
          <ac:chgData name="Philippe Karan" userId="c2e8f618-9ffe-4e23-aa52-34539506ef1c" providerId="ADAL" clId="{976F7E1E-0B0F-4398-B630-619A654F61EA}" dt="2024-11-19T19:39:04.983" v="286" actId="2711"/>
          <ac:spMkLst>
            <pc:docMk/>
            <pc:sldMk cId="928801831" sldId="301"/>
            <ac:spMk id="2" creationId="{C6A859FA-3338-4F9E-83F5-D3C412A35D23}"/>
          </ac:spMkLst>
        </pc:spChg>
        <pc:spChg chg="mod">
          <ac:chgData name="Philippe Karan" userId="c2e8f618-9ffe-4e23-aa52-34539506ef1c" providerId="ADAL" clId="{976F7E1E-0B0F-4398-B630-619A654F61EA}" dt="2024-11-19T19:39:04.983" v="286" actId="2711"/>
          <ac:spMkLst>
            <pc:docMk/>
            <pc:sldMk cId="928801831" sldId="301"/>
            <ac:spMk id="4" creationId="{C8BE9B61-E606-45CF-8F06-C1FA4EF30454}"/>
          </ac:spMkLst>
        </pc:spChg>
        <pc:spChg chg="mod">
          <ac:chgData name="Philippe Karan" userId="c2e8f618-9ffe-4e23-aa52-34539506ef1c" providerId="ADAL" clId="{976F7E1E-0B0F-4398-B630-619A654F61EA}" dt="2024-11-19T19:39:04.983" v="286" actId="2711"/>
          <ac:spMkLst>
            <pc:docMk/>
            <pc:sldMk cId="928801831" sldId="301"/>
            <ac:spMk id="58" creationId="{338A2F1E-F9E5-4770-B9CE-06E7EFC0DCEA}"/>
          </ac:spMkLst>
        </pc:spChg>
        <pc:spChg chg="mod">
          <ac:chgData name="Philippe Karan" userId="c2e8f618-9ffe-4e23-aa52-34539506ef1c" providerId="ADAL" clId="{976F7E1E-0B0F-4398-B630-619A654F61EA}" dt="2024-11-19T19:39:04.983" v="286" actId="2711"/>
          <ac:spMkLst>
            <pc:docMk/>
            <pc:sldMk cId="928801831" sldId="301"/>
            <ac:spMk id="59" creationId="{ADF34871-BE02-4BA7-9E02-28C2397399F5}"/>
          </ac:spMkLst>
        </pc:spChg>
        <pc:spChg chg="mod">
          <ac:chgData name="Philippe Karan" userId="c2e8f618-9ffe-4e23-aa52-34539506ef1c" providerId="ADAL" clId="{976F7E1E-0B0F-4398-B630-619A654F61EA}" dt="2024-11-19T19:39:04.983" v="286" actId="2711"/>
          <ac:spMkLst>
            <pc:docMk/>
            <pc:sldMk cId="928801831" sldId="301"/>
            <ac:spMk id="61" creationId="{97466713-B3C0-47E1-A7C7-F15BA7D6235B}"/>
          </ac:spMkLst>
        </pc:spChg>
        <pc:spChg chg="mod">
          <ac:chgData name="Philippe Karan" userId="c2e8f618-9ffe-4e23-aa52-34539506ef1c" providerId="ADAL" clId="{976F7E1E-0B0F-4398-B630-619A654F61EA}" dt="2024-11-19T19:39:04.983" v="286" actId="2711"/>
          <ac:spMkLst>
            <pc:docMk/>
            <pc:sldMk cId="928801831" sldId="301"/>
            <ac:spMk id="64" creationId="{F74B4702-68C4-439A-8EE8-B2911C185EEF}"/>
          </ac:spMkLst>
        </pc:spChg>
        <pc:spChg chg="mod">
          <ac:chgData name="Philippe Karan" userId="c2e8f618-9ffe-4e23-aa52-34539506ef1c" providerId="ADAL" clId="{976F7E1E-0B0F-4398-B630-619A654F61EA}" dt="2024-11-19T19:39:04.983" v="286" actId="2711"/>
          <ac:spMkLst>
            <pc:docMk/>
            <pc:sldMk cId="928801831" sldId="301"/>
            <ac:spMk id="65" creationId="{868B1518-567F-491C-98A4-8C4B769B2187}"/>
          </ac:spMkLst>
        </pc:spChg>
        <pc:spChg chg="mod">
          <ac:chgData name="Philippe Karan" userId="c2e8f618-9ffe-4e23-aa52-34539506ef1c" providerId="ADAL" clId="{976F7E1E-0B0F-4398-B630-619A654F61EA}" dt="2024-11-19T19:39:04.983" v="286" actId="2711"/>
          <ac:spMkLst>
            <pc:docMk/>
            <pc:sldMk cId="928801831" sldId="301"/>
            <ac:spMk id="66" creationId="{A70F9D76-DFC3-43E7-A8CE-0797625A3A55}"/>
          </ac:spMkLst>
        </pc:spChg>
        <pc:spChg chg="mod">
          <ac:chgData name="Philippe Karan" userId="c2e8f618-9ffe-4e23-aa52-34539506ef1c" providerId="ADAL" clId="{976F7E1E-0B0F-4398-B630-619A654F61EA}" dt="2024-11-19T19:39:04.983" v="286" actId="2711"/>
          <ac:spMkLst>
            <pc:docMk/>
            <pc:sldMk cId="928801831" sldId="301"/>
            <ac:spMk id="73" creationId="{DB73C709-92FA-49D9-85A1-51304DF24AB3}"/>
          </ac:spMkLst>
        </pc:spChg>
        <pc:spChg chg="mod">
          <ac:chgData name="Philippe Karan" userId="c2e8f618-9ffe-4e23-aa52-34539506ef1c" providerId="ADAL" clId="{976F7E1E-0B0F-4398-B630-619A654F61EA}" dt="2024-11-19T19:39:04.983" v="286" actId="2711"/>
          <ac:spMkLst>
            <pc:docMk/>
            <pc:sldMk cId="928801831" sldId="301"/>
            <ac:spMk id="74" creationId="{53AFC01D-0E04-4DE3-A4CC-9BD0CDDFB1D3}"/>
          </ac:spMkLst>
        </pc:spChg>
        <pc:spChg chg="mod">
          <ac:chgData name="Philippe Karan" userId="c2e8f618-9ffe-4e23-aa52-34539506ef1c" providerId="ADAL" clId="{976F7E1E-0B0F-4398-B630-619A654F61EA}" dt="2024-11-19T19:39:04.983" v="286" actId="2711"/>
          <ac:spMkLst>
            <pc:docMk/>
            <pc:sldMk cId="928801831" sldId="301"/>
            <ac:spMk id="76" creationId="{F8418FC2-FAC0-4306-8063-6A2385B0BBF4}"/>
          </ac:spMkLst>
        </pc:spChg>
        <pc:spChg chg="mod">
          <ac:chgData name="Philippe Karan" userId="c2e8f618-9ffe-4e23-aa52-34539506ef1c" providerId="ADAL" clId="{976F7E1E-0B0F-4398-B630-619A654F61EA}" dt="2024-11-19T19:39:04.983" v="286" actId="2711"/>
          <ac:spMkLst>
            <pc:docMk/>
            <pc:sldMk cId="928801831" sldId="301"/>
            <ac:spMk id="77" creationId="{AE39853A-03B3-4125-B91E-4D006748AE8F}"/>
          </ac:spMkLst>
        </pc:spChg>
        <pc:spChg chg="mod">
          <ac:chgData name="Philippe Karan" userId="c2e8f618-9ffe-4e23-aa52-34539506ef1c" providerId="ADAL" clId="{976F7E1E-0B0F-4398-B630-619A654F61EA}" dt="2024-11-19T19:39:04.983" v="286" actId="2711"/>
          <ac:spMkLst>
            <pc:docMk/>
            <pc:sldMk cId="928801831" sldId="301"/>
            <ac:spMk id="80" creationId="{F1AD9753-2B9B-45AC-881C-510006226813}"/>
          </ac:spMkLst>
        </pc:spChg>
        <pc:spChg chg="mod">
          <ac:chgData name="Philippe Karan" userId="c2e8f618-9ffe-4e23-aa52-34539506ef1c" providerId="ADAL" clId="{976F7E1E-0B0F-4398-B630-619A654F61EA}" dt="2024-11-19T19:39:04.983" v="286" actId="2711"/>
          <ac:spMkLst>
            <pc:docMk/>
            <pc:sldMk cId="928801831" sldId="301"/>
            <ac:spMk id="81" creationId="{251CA4F7-8265-49C4-B6D6-1CFA41A7A559}"/>
          </ac:spMkLst>
        </pc:spChg>
        <pc:spChg chg="mod">
          <ac:chgData name="Philippe Karan" userId="c2e8f618-9ffe-4e23-aa52-34539506ef1c" providerId="ADAL" clId="{976F7E1E-0B0F-4398-B630-619A654F61EA}" dt="2024-11-19T19:39:04.983" v="286" actId="2711"/>
          <ac:spMkLst>
            <pc:docMk/>
            <pc:sldMk cId="928801831" sldId="301"/>
            <ac:spMk id="87" creationId="{3CDF949E-98B0-40FA-BD79-5B75B6AC3D1E}"/>
          </ac:spMkLst>
        </pc:spChg>
        <pc:spChg chg="mod">
          <ac:chgData name="Philippe Karan" userId="c2e8f618-9ffe-4e23-aa52-34539506ef1c" providerId="ADAL" clId="{976F7E1E-0B0F-4398-B630-619A654F61EA}" dt="2024-11-19T19:39:04.983" v="286" actId="2711"/>
          <ac:spMkLst>
            <pc:docMk/>
            <pc:sldMk cId="928801831" sldId="301"/>
            <ac:spMk id="88" creationId="{C95111D7-C5F6-4628-B38B-DA45C97E7282}"/>
          </ac:spMkLst>
        </pc:spChg>
        <pc:spChg chg="mod">
          <ac:chgData name="Philippe Karan" userId="c2e8f618-9ffe-4e23-aa52-34539506ef1c" providerId="ADAL" clId="{976F7E1E-0B0F-4398-B630-619A654F61EA}" dt="2024-11-19T19:39:04.983" v="286" actId="2711"/>
          <ac:spMkLst>
            <pc:docMk/>
            <pc:sldMk cId="928801831" sldId="301"/>
            <ac:spMk id="89" creationId="{E4AA40E3-DB78-4943-8BF0-FF8883E105A3}"/>
          </ac:spMkLst>
        </pc:spChg>
        <pc:spChg chg="mod">
          <ac:chgData name="Philippe Karan" userId="c2e8f618-9ffe-4e23-aa52-34539506ef1c" providerId="ADAL" clId="{976F7E1E-0B0F-4398-B630-619A654F61EA}" dt="2024-11-19T19:39:04.983" v="286" actId="2711"/>
          <ac:spMkLst>
            <pc:docMk/>
            <pc:sldMk cId="928801831" sldId="301"/>
            <ac:spMk id="90" creationId="{EBFC5F7B-7D4A-43FC-967F-7A422CCABB59}"/>
          </ac:spMkLst>
        </pc:spChg>
        <pc:spChg chg="mod">
          <ac:chgData name="Philippe Karan" userId="c2e8f618-9ffe-4e23-aa52-34539506ef1c" providerId="ADAL" clId="{976F7E1E-0B0F-4398-B630-619A654F61EA}" dt="2024-11-19T19:39:04.983" v="286" actId="2711"/>
          <ac:spMkLst>
            <pc:docMk/>
            <pc:sldMk cId="928801831" sldId="301"/>
            <ac:spMk id="91" creationId="{60405CDE-0B9C-4666-99C7-209B117BF488}"/>
          </ac:spMkLst>
        </pc:spChg>
        <pc:spChg chg="mod">
          <ac:chgData name="Philippe Karan" userId="c2e8f618-9ffe-4e23-aa52-34539506ef1c" providerId="ADAL" clId="{976F7E1E-0B0F-4398-B630-619A654F61EA}" dt="2024-11-19T19:39:04.983" v="286" actId="2711"/>
          <ac:spMkLst>
            <pc:docMk/>
            <pc:sldMk cId="928801831" sldId="301"/>
            <ac:spMk id="95" creationId="{AE9D3166-6A41-4232-BEEA-881D44CBC509}"/>
          </ac:spMkLst>
        </pc:spChg>
        <pc:spChg chg="mod">
          <ac:chgData name="Philippe Karan" userId="c2e8f618-9ffe-4e23-aa52-34539506ef1c" providerId="ADAL" clId="{976F7E1E-0B0F-4398-B630-619A654F61EA}" dt="2024-11-19T19:39:04.983" v="286" actId="2711"/>
          <ac:spMkLst>
            <pc:docMk/>
            <pc:sldMk cId="928801831" sldId="301"/>
            <ac:spMk id="96" creationId="{F7F35EC8-B5C3-47D6-BBAE-0CD838547308}"/>
          </ac:spMkLst>
        </pc:spChg>
        <pc:spChg chg="mod">
          <ac:chgData name="Philippe Karan" userId="c2e8f618-9ffe-4e23-aa52-34539506ef1c" providerId="ADAL" clId="{976F7E1E-0B0F-4398-B630-619A654F61EA}" dt="2024-11-19T19:39:04.983" v="286" actId="2711"/>
          <ac:spMkLst>
            <pc:docMk/>
            <pc:sldMk cId="928801831" sldId="301"/>
            <ac:spMk id="97" creationId="{94C9777A-610E-4BF5-80C7-8DA6FAEF56E0}"/>
          </ac:spMkLst>
        </pc:spChg>
        <pc:spChg chg="mod">
          <ac:chgData name="Philippe Karan" userId="c2e8f618-9ffe-4e23-aa52-34539506ef1c" providerId="ADAL" clId="{976F7E1E-0B0F-4398-B630-619A654F61EA}" dt="2024-11-19T19:39:10.024" v="287" actId="14100"/>
          <ac:spMkLst>
            <pc:docMk/>
            <pc:sldMk cId="928801831" sldId="301"/>
            <ac:spMk id="98" creationId="{7DF05BF2-7DFA-482A-A8E9-C8F9C5D6615F}"/>
          </ac:spMkLst>
        </pc:spChg>
        <pc:graphicFrameChg chg="mod">
          <ac:chgData name="Philippe Karan" userId="c2e8f618-9ffe-4e23-aa52-34539506ef1c" providerId="ADAL" clId="{976F7E1E-0B0F-4398-B630-619A654F61EA}" dt="2024-11-19T19:39:04.983" v="286" actId="2711"/>
          <ac:graphicFrameMkLst>
            <pc:docMk/>
            <pc:sldMk cId="928801831" sldId="301"/>
            <ac:graphicFrameMk id="69" creationId="{1A5D6B59-634E-4AD0-BA47-6626C35D90AD}"/>
          </ac:graphicFrameMkLst>
        </pc:graphicFrameChg>
        <pc:graphicFrameChg chg="mod">
          <ac:chgData name="Philippe Karan" userId="c2e8f618-9ffe-4e23-aa52-34539506ef1c" providerId="ADAL" clId="{976F7E1E-0B0F-4398-B630-619A654F61EA}" dt="2024-11-19T19:39:04.983" v="286" actId="2711"/>
          <ac:graphicFrameMkLst>
            <pc:docMk/>
            <pc:sldMk cId="928801831" sldId="301"/>
            <ac:graphicFrameMk id="70" creationId="{C053EC59-A165-4D8D-8CCC-7549E397D6B1}"/>
          </ac:graphicFrameMkLst>
        </pc:graphicFrameChg>
        <pc:cxnChg chg="mod">
          <ac:chgData name="Philippe Karan" userId="c2e8f618-9ffe-4e23-aa52-34539506ef1c" providerId="ADAL" clId="{976F7E1E-0B0F-4398-B630-619A654F61EA}" dt="2024-11-19T19:39:04.983" v="286" actId="2711"/>
          <ac:cxnSpMkLst>
            <pc:docMk/>
            <pc:sldMk cId="928801831" sldId="301"/>
            <ac:cxnSpMk id="56" creationId="{50FFE73F-B3B0-4C14-9AD5-93FE4C7A7D72}"/>
          </ac:cxnSpMkLst>
        </pc:cxnChg>
        <pc:cxnChg chg="mod">
          <ac:chgData name="Philippe Karan" userId="c2e8f618-9ffe-4e23-aa52-34539506ef1c" providerId="ADAL" clId="{976F7E1E-0B0F-4398-B630-619A654F61EA}" dt="2024-11-19T19:39:04.983" v="286" actId="2711"/>
          <ac:cxnSpMkLst>
            <pc:docMk/>
            <pc:sldMk cId="928801831" sldId="301"/>
            <ac:cxnSpMk id="57" creationId="{176B73DC-C548-4C0C-ADFA-068DA7E90847}"/>
          </ac:cxnSpMkLst>
        </pc:cxnChg>
        <pc:cxnChg chg="mod">
          <ac:chgData name="Philippe Karan" userId="c2e8f618-9ffe-4e23-aa52-34539506ef1c" providerId="ADAL" clId="{976F7E1E-0B0F-4398-B630-619A654F61EA}" dt="2024-11-19T19:39:04.983" v="286" actId="2711"/>
          <ac:cxnSpMkLst>
            <pc:docMk/>
            <pc:sldMk cId="928801831" sldId="301"/>
            <ac:cxnSpMk id="60" creationId="{03E44727-3B11-4CA1-B4FC-75C1477DB147}"/>
          </ac:cxnSpMkLst>
        </pc:cxnChg>
        <pc:cxnChg chg="mod">
          <ac:chgData name="Philippe Karan" userId="c2e8f618-9ffe-4e23-aa52-34539506ef1c" providerId="ADAL" clId="{976F7E1E-0B0F-4398-B630-619A654F61EA}" dt="2024-11-19T19:39:04.983" v="286" actId="2711"/>
          <ac:cxnSpMkLst>
            <pc:docMk/>
            <pc:sldMk cId="928801831" sldId="301"/>
            <ac:cxnSpMk id="62" creationId="{787D13A2-B298-4056-B67F-A5A79CD45F4C}"/>
          </ac:cxnSpMkLst>
        </pc:cxnChg>
        <pc:cxnChg chg="mod">
          <ac:chgData name="Philippe Karan" userId="c2e8f618-9ffe-4e23-aa52-34539506ef1c" providerId="ADAL" clId="{976F7E1E-0B0F-4398-B630-619A654F61EA}" dt="2024-11-19T19:39:04.983" v="286" actId="2711"/>
          <ac:cxnSpMkLst>
            <pc:docMk/>
            <pc:sldMk cId="928801831" sldId="301"/>
            <ac:cxnSpMk id="63" creationId="{6532FBD9-EA81-455D-9156-67A274A25B3C}"/>
          </ac:cxnSpMkLst>
        </pc:cxnChg>
        <pc:cxnChg chg="mod">
          <ac:chgData name="Philippe Karan" userId="c2e8f618-9ffe-4e23-aa52-34539506ef1c" providerId="ADAL" clId="{976F7E1E-0B0F-4398-B630-619A654F61EA}" dt="2024-11-19T19:39:04.983" v="286" actId="2711"/>
          <ac:cxnSpMkLst>
            <pc:docMk/>
            <pc:sldMk cId="928801831" sldId="301"/>
            <ac:cxnSpMk id="71" creationId="{A41FCC7A-99ED-4C3F-BE6B-6227AD17D47E}"/>
          </ac:cxnSpMkLst>
        </pc:cxnChg>
        <pc:cxnChg chg="mod">
          <ac:chgData name="Philippe Karan" userId="c2e8f618-9ffe-4e23-aa52-34539506ef1c" providerId="ADAL" clId="{976F7E1E-0B0F-4398-B630-619A654F61EA}" dt="2024-11-19T19:39:04.983" v="286" actId="2711"/>
          <ac:cxnSpMkLst>
            <pc:docMk/>
            <pc:sldMk cId="928801831" sldId="301"/>
            <ac:cxnSpMk id="72" creationId="{D39492A4-3F45-421B-866A-812246F8D954}"/>
          </ac:cxnSpMkLst>
        </pc:cxnChg>
        <pc:cxnChg chg="mod">
          <ac:chgData name="Philippe Karan" userId="c2e8f618-9ffe-4e23-aa52-34539506ef1c" providerId="ADAL" clId="{976F7E1E-0B0F-4398-B630-619A654F61EA}" dt="2024-11-19T19:39:04.983" v="286" actId="2711"/>
          <ac:cxnSpMkLst>
            <pc:docMk/>
            <pc:sldMk cId="928801831" sldId="301"/>
            <ac:cxnSpMk id="75" creationId="{14A85B9F-F5F7-4142-BA30-7B2C79A7EA83}"/>
          </ac:cxnSpMkLst>
        </pc:cxnChg>
        <pc:cxnChg chg="mod">
          <ac:chgData name="Philippe Karan" userId="c2e8f618-9ffe-4e23-aa52-34539506ef1c" providerId="ADAL" clId="{976F7E1E-0B0F-4398-B630-619A654F61EA}" dt="2024-11-19T19:39:04.983" v="286" actId="2711"/>
          <ac:cxnSpMkLst>
            <pc:docMk/>
            <pc:sldMk cId="928801831" sldId="301"/>
            <ac:cxnSpMk id="78" creationId="{4FA67F6D-99C5-4AF9-B228-F8B5ECB12918}"/>
          </ac:cxnSpMkLst>
        </pc:cxnChg>
        <pc:cxnChg chg="mod">
          <ac:chgData name="Philippe Karan" userId="c2e8f618-9ffe-4e23-aa52-34539506ef1c" providerId="ADAL" clId="{976F7E1E-0B0F-4398-B630-619A654F61EA}" dt="2024-11-19T19:39:04.983" v="286" actId="2711"/>
          <ac:cxnSpMkLst>
            <pc:docMk/>
            <pc:sldMk cId="928801831" sldId="301"/>
            <ac:cxnSpMk id="79" creationId="{163653E6-8726-4386-9DDA-F0C8168C9969}"/>
          </ac:cxnSpMkLst>
        </pc:cxnChg>
      </pc:sldChg>
      <pc:sldChg chg="addSp delSp modSp mod">
        <pc:chgData name="Philippe Karan" userId="c2e8f618-9ffe-4e23-aa52-34539506ef1c" providerId="ADAL" clId="{976F7E1E-0B0F-4398-B630-619A654F61EA}" dt="2024-11-19T19:40:23.169" v="303" actId="478"/>
        <pc:sldMkLst>
          <pc:docMk/>
          <pc:sldMk cId="3684721288" sldId="302"/>
        </pc:sldMkLst>
        <pc:picChg chg="del">
          <ac:chgData name="Philippe Karan" userId="c2e8f618-9ffe-4e23-aa52-34539506ef1c" providerId="ADAL" clId="{976F7E1E-0B0F-4398-B630-619A654F61EA}" dt="2024-11-19T19:40:23.169" v="303" actId="478"/>
          <ac:picMkLst>
            <pc:docMk/>
            <pc:sldMk cId="3684721288" sldId="302"/>
            <ac:picMk id="5" creationId="{86FBA394-7D0D-4874-8AEA-41F07E4C5F67}"/>
          </ac:picMkLst>
        </pc:picChg>
        <pc:picChg chg="add mod ord">
          <ac:chgData name="Philippe Karan" userId="c2e8f618-9ffe-4e23-aa52-34539506ef1c" providerId="ADAL" clId="{976F7E1E-0B0F-4398-B630-619A654F61EA}" dt="2024-11-19T19:40:21.537" v="302" actId="167"/>
          <ac:picMkLst>
            <pc:docMk/>
            <pc:sldMk cId="3684721288" sldId="302"/>
            <ac:picMk id="6" creationId="{1D5244F2-D7E3-8BAE-EA9D-22E80C17993F}"/>
          </ac:picMkLst>
        </pc:picChg>
      </pc:sldChg>
      <pc:sldChg chg="modSp">
        <pc:chgData name="Philippe Karan" userId="c2e8f618-9ffe-4e23-aa52-34539506ef1c" providerId="ADAL" clId="{976F7E1E-0B0F-4398-B630-619A654F61EA}" dt="2024-11-19T19:40:35.580" v="304" actId="2711"/>
        <pc:sldMkLst>
          <pc:docMk/>
          <pc:sldMk cId="2473320722" sldId="303"/>
        </pc:sldMkLst>
        <pc:spChg chg="mod">
          <ac:chgData name="Philippe Karan" userId="c2e8f618-9ffe-4e23-aa52-34539506ef1c" providerId="ADAL" clId="{976F7E1E-0B0F-4398-B630-619A654F61EA}" dt="2024-11-19T19:40:35.580" v="304" actId="2711"/>
          <ac:spMkLst>
            <pc:docMk/>
            <pc:sldMk cId="2473320722" sldId="303"/>
            <ac:spMk id="2" creationId="{D6E5AA3E-EF68-40FF-BDEA-9FA4E5DA718E}"/>
          </ac:spMkLst>
        </pc:spChg>
        <pc:spChg chg="mod">
          <ac:chgData name="Philippe Karan" userId="c2e8f618-9ffe-4e23-aa52-34539506ef1c" providerId="ADAL" clId="{976F7E1E-0B0F-4398-B630-619A654F61EA}" dt="2024-11-19T19:40:35.580" v="304" actId="2711"/>
          <ac:spMkLst>
            <pc:docMk/>
            <pc:sldMk cId="2473320722" sldId="303"/>
            <ac:spMk id="4" creationId="{E22F67E5-D9AC-4FA2-B4F8-DCF4922389C0}"/>
          </ac:spMkLst>
        </pc:spChg>
        <pc:spChg chg="mod">
          <ac:chgData name="Philippe Karan" userId="c2e8f618-9ffe-4e23-aa52-34539506ef1c" providerId="ADAL" clId="{976F7E1E-0B0F-4398-B630-619A654F61EA}" dt="2024-11-19T19:40:35.580" v="304" actId="2711"/>
          <ac:spMkLst>
            <pc:docMk/>
            <pc:sldMk cId="2473320722" sldId="303"/>
            <ac:spMk id="10" creationId="{1CE0348E-FD29-4768-A25A-1912DD322A15}"/>
          </ac:spMkLst>
        </pc:spChg>
        <pc:spChg chg="mod">
          <ac:chgData name="Philippe Karan" userId="c2e8f618-9ffe-4e23-aa52-34539506ef1c" providerId="ADAL" clId="{976F7E1E-0B0F-4398-B630-619A654F61EA}" dt="2024-11-19T19:40:35.580" v="304" actId="2711"/>
          <ac:spMkLst>
            <pc:docMk/>
            <pc:sldMk cId="2473320722" sldId="303"/>
            <ac:spMk id="12" creationId="{6C2857A0-4A89-45F7-99E5-236F9EF02244}"/>
          </ac:spMkLst>
        </pc:spChg>
        <pc:spChg chg="mod">
          <ac:chgData name="Philippe Karan" userId="c2e8f618-9ffe-4e23-aa52-34539506ef1c" providerId="ADAL" clId="{976F7E1E-0B0F-4398-B630-619A654F61EA}" dt="2024-11-19T19:40:35.580" v="304" actId="2711"/>
          <ac:spMkLst>
            <pc:docMk/>
            <pc:sldMk cId="2473320722" sldId="303"/>
            <ac:spMk id="13" creationId="{BDB7F23F-F79E-49CE-84AF-AA75F0A8CA6C}"/>
          </ac:spMkLst>
        </pc:spChg>
        <pc:spChg chg="mod">
          <ac:chgData name="Philippe Karan" userId="c2e8f618-9ffe-4e23-aa52-34539506ef1c" providerId="ADAL" clId="{976F7E1E-0B0F-4398-B630-619A654F61EA}" dt="2024-11-19T19:40:35.580" v="304" actId="2711"/>
          <ac:spMkLst>
            <pc:docMk/>
            <pc:sldMk cId="2473320722" sldId="303"/>
            <ac:spMk id="15" creationId="{95346E41-32AC-4F80-A7E9-501FA2C1B9F7}"/>
          </ac:spMkLst>
        </pc:spChg>
        <pc:spChg chg="mod">
          <ac:chgData name="Philippe Karan" userId="c2e8f618-9ffe-4e23-aa52-34539506ef1c" providerId="ADAL" clId="{976F7E1E-0B0F-4398-B630-619A654F61EA}" dt="2024-11-19T19:40:35.580" v="304" actId="2711"/>
          <ac:spMkLst>
            <pc:docMk/>
            <pc:sldMk cId="2473320722" sldId="303"/>
            <ac:spMk id="16" creationId="{EAB5B6EA-0EBA-4D2E-80A7-E27BE51DBEA3}"/>
          </ac:spMkLst>
        </pc:spChg>
        <pc:spChg chg="mod">
          <ac:chgData name="Philippe Karan" userId="c2e8f618-9ffe-4e23-aa52-34539506ef1c" providerId="ADAL" clId="{976F7E1E-0B0F-4398-B630-619A654F61EA}" dt="2024-11-19T19:40:35.580" v="304" actId="2711"/>
          <ac:spMkLst>
            <pc:docMk/>
            <pc:sldMk cId="2473320722" sldId="303"/>
            <ac:spMk id="43" creationId="{35302A11-8E7F-4CD9-A987-7A4E6C385DF6}"/>
          </ac:spMkLst>
        </pc:spChg>
        <pc:spChg chg="mod">
          <ac:chgData name="Philippe Karan" userId="c2e8f618-9ffe-4e23-aa52-34539506ef1c" providerId="ADAL" clId="{976F7E1E-0B0F-4398-B630-619A654F61EA}" dt="2024-11-19T19:40:35.580" v="304" actId="2711"/>
          <ac:spMkLst>
            <pc:docMk/>
            <pc:sldMk cId="2473320722" sldId="303"/>
            <ac:spMk id="44" creationId="{AD0B96B0-780A-4DB6-AA5C-02B3ADB587ED}"/>
          </ac:spMkLst>
        </pc:spChg>
        <pc:spChg chg="mod">
          <ac:chgData name="Philippe Karan" userId="c2e8f618-9ffe-4e23-aa52-34539506ef1c" providerId="ADAL" clId="{976F7E1E-0B0F-4398-B630-619A654F61EA}" dt="2024-11-19T19:40:35.580" v="304" actId="2711"/>
          <ac:spMkLst>
            <pc:docMk/>
            <pc:sldMk cId="2473320722" sldId="303"/>
            <ac:spMk id="46" creationId="{23D43B0C-BB4A-4581-B9CC-8D82CD7EF1FD}"/>
          </ac:spMkLst>
        </pc:spChg>
        <pc:grpChg chg="mod">
          <ac:chgData name="Philippe Karan" userId="c2e8f618-9ffe-4e23-aa52-34539506ef1c" providerId="ADAL" clId="{976F7E1E-0B0F-4398-B630-619A654F61EA}" dt="2024-11-19T19:40:35.580" v="304" actId="2711"/>
          <ac:grpSpMkLst>
            <pc:docMk/>
            <pc:sldMk cId="2473320722" sldId="303"/>
            <ac:grpSpMk id="42" creationId="{25A8AD08-B631-4607-9B09-9C414D00C290}"/>
          </ac:grpSpMkLst>
        </pc:grpChg>
        <pc:picChg chg="mod">
          <ac:chgData name="Philippe Karan" userId="c2e8f618-9ffe-4e23-aa52-34539506ef1c" providerId="ADAL" clId="{976F7E1E-0B0F-4398-B630-619A654F61EA}" dt="2024-11-19T19:40:35.580" v="304" actId="2711"/>
          <ac:picMkLst>
            <pc:docMk/>
            <pc:sldMk cId="2473320722" sldId="303"/>
            <ac:picMk id="45" creationId="{FE1EDD03-B3E8-4EF6-B47E-F3D1500B1887}"/>
          </ac:picMkLst>
        </pc:picChg>
        <pc:picChg chg="mod">
          <ac:chgData name="Philippe Karan" userId="c2e8f618-9ffe-4e23-aa52-34539506ef1c" providerId="ADAL" clId="{976F7E1E-0B0F-4398-B630-619A654F61EA}" dt="2024-11-19T19:40:35.580" v="304" actId="2711"/>
          <ac:picMkLst>
            <pc:docMk/>
            <pc:sldMk cId="2473320722" sldId="303"/>
            <ac:picMk id="47" creationId="{99FF89E6-E96D-4F8C-A8A1-5CE923942259}"/>
          </ac:picMkLst>
        </pc:picChg>
        <pc:cxnChg chg="mod">
          <ac:chgData name="Philippe Karan" userId="c2e8f618-9ffe-4e23-aa52-34539506ef1c" providerId="ADAL" clId="{976F7E1E-0B0F-4398-B630-619A654F61EA}" dt="2024-11-19T19:40:35.580" v="304" actId="2711"/>
          <ac:cxnSpMkLst>
            <pc:docMk/>
            <pc:sldMk cId="2473320722" sldId="303"/>
            <ac:cxnSpMk id="23" creationId="{47973ACD-5B68-433C-B69C-FAC6E5398B94}"/>
          </ac:cxnSpMkLst>
        </pc:cxnChg>
        <pc:cxnChg chg="mod">
          <ac:chgData name="Philippe Karan" userId="c2e8f618-9ffe-4e23-aa52-34539506ef1c" providerId="ADAL" clId="{976F7E1E-0B0F-4398-B630-619A654F61EA}" dt="2024-11-19T19:40:35.580" v="304" actId="2711"/>
          <ac:cxnSpMkLst>
            <pc:docMk/>
            <pc:sldMk cId="2473320722" sldId="303"/>
            <ac:cxnSpMk id="25" creationId="{4215DABC-50CE-4504-B3B5-31592ADAD12C}"/>
          </ac:cxnSpMkLst>
        </pc:cxnChg>
      </pc:sldChg>
      <pc:sldChg chg="modSp">
        <pc:chgData name="Philippe Karan" userId="c2e8f618-9ffe-4e23-aa52-34539506ef1c" providerId="ADAL" clId="{976F7E1E-0B0F-4398-B630-619A654F61EA}" dt="2024-11-19T19:40:50.024" v="305" actId="2711"/>
        <pc:sldMkLst>
          <pc:docMk/>
          <pc:sldMk cId="353125466" sldId="304"/>
        </pc:sldMkLst>
        <pc:spChg chg="mod">
          <ac:chgData name="Philippe Karan" userId="c2e8f618-9ffe-4e23-aa52-34539506ef1c" providerId="ADAL" clId="{976F7E1E-0B0F-4398-B630-619A654F61EA}" dt="2024-11-19T19:40:50.024" v="305" actId="2711"/>
          <ac:spMkLst>
            <pc:docMk/>
            <pc:sldMk cId="353125466" sldId="304"/>
            <ac:spMk id="2" creationId="{1E806B30-3220-448A-98CC-93055200D724}"/>
          </ac:spMkLst>
        </pc:spChg>
        <pc:spChg chg="mod">
          <ac:chgData name="Philippe Karan" userId="c2e8f618-9ffe-4e23-aa52-34539506ef1c" providerId="ADAL" clId="{976F7E1E-0B0F-4398-B630-619A654F61EA}" dt="2024-11-19T19:40:50.024" v="305" actId="2711"/>
          <ac:spMkLst>
            <pc:docMk/>
            <pc:sldMk cId="353125466" sldId="304"/>
            <ac:spMk id="4" creationId="{A9249388-1A8D-4FBF-BDB7-0C19CF585979}"/>
          </ac:spMkLst>
        </pc:spChg>
        <pc:spChg chg="mod">
          <ac:chgData name="Philippe Karan" userId="c2e8f618-9ffe-4e23-aa52-34539506ef1c" providerId="ADAL" clId="{976F7E1E-0B0F-4398-B630-619A654F61EA}" dt="2024-11-19T19:40:50.024" v="305" actId="2711"/>
          <ac:spMkLst>
            <pc:docMk/>
            <pc:sldMk cId="353125466" sldId="304"/>
            <ac:spMk id="5" creationId="{FB62C106-6DA4-448A-BA68-4268E3CDB2CF}"/>
          </ac:spMkLst>
        </pc:spChg>
        <pc:spChg chg="mod">
          <ac:chgData name="Philippe Karan" userId="c2e8f618-9ffe-4e23-aa52-34539506ef1c" providerId="ADAL" clId="{976F7E1E-0B0F-4398-B630-619A654F61EA}" dt="2024-11-19T19:40:50.024" v="305" actId="2711"/>
          <ac:spMkLst>
            <pc:docMk/>
            <pc:sldMk cId="353125466" sldId="304"/>
            <ac:spMk id="7" creationId="{CAA1F16D-28DB-40A8-B18B-027DBD7DB5B9}"/>
          </ac:spMkLst>
        </pc:spChg>
        <pc:spChg chg="mod">
          <ac:chgData name="Philippe Karan" userId="c2e8f618-9ffe-4e23-aa52-34539506ef1c" providerId="ADAL" clId="{976F7E1E-0B0F-4398-B630-619A654F61EA}" dt="2024-11-19T19:40:50.024" v="305" actId="2711"/>
          <ac:spMkLst>
            <pc:docMk/>
            <pc:sldMk cId="353125466" sldId="304"/>
            <ac:spMk id="8" creationId="{DAF031FE-4025-41E8-8C9F-5A0D7E179574}"/>
          </ac:spMkLst>
        </pc:spChg>
        <pc:spChg chg="mod">
          <ac:chgData name="Philippe Karan" userId="c2e8f618-9ffe-4e23-aa52-34539506ef1c" providerId="ADAL" clId="{976F7E1E-0B0F-4398-B630-619A654F61EA}" dt="2024-11-19T19:40:50.024" v="305" actId="2711"/>
          <ac:spMkLst>
            <pc:docMk/>
            <pc:sldMk cId="353125466" sldId="304"/>
            <ac:spMk id="11" creationId="{FC095004-8B33-4890-8EE9-D78D965DE9E3}"/>
          </ac:spMkLst>
        </pc:spChg>
        <pc:spChg chg="mod">
          <ac:chgData name="Philippe Karan" userId="c2e8f618-9ffe-4e23-aa52-34539506ef1c" providerId="ADAL" clId="{976F7E1E-0B0F-4398-B630-619A654F61EA}" dt="2024-11-19T19:40:50.024" v="305" actId="2711"/>
          <ac:spMkLst>
            <pc:docMk/>
            <pc:sldMk cId="353125466" sldId="304"/>
            <ac:spMk id="12" creationId="{CEF87D64-21E1-4A12-BACE-8F8A900BC01A}"/>
          </ac:spMkLst>
        </pc:spChg>
        <pc:spChg chg="mod">
          <ac:chgData name="Philippe Karan" userId="c2e8f618-9ffe-4e23-aa52-34539506ef1c" providerId="ADAL" clId="{976F7E1E-0B0F-4398-B630-619A654F61EA}" dt="2024-11-19T19:40:50.024" v="305" actId="2711"/>
          <ac:spMkLst>
            <pc:docMk/>
            <pc:sldMk cId="353125466" sldId="304"/>
            <ac:spMk id="13" creationId="{E993F893-4D1B-4DA2-B75A-6BDFA08B1416}"/>
          </ac:spMkLst>
        </pc:spChg>
        <pc:spChg chg="mod">
          <ac:chgData name="Philippe Karan" userId="c2e8f618-9ffe-4e23-aa52-34539506ef1c" providerId="ADAL" clId="{976F7E1E-0B0F-4398-B630-619A654F61EA}" dt="2024-11-19T19:40:50.024" v="305" actId="2711"/>
          <ac:spMkLst>
            <pc:docMk/>
            <pc:sldMk cId="353125466" sldId="304"/>
            <ac:spMk id="14" creationId="{AF3AE003-82DB-45BD-BBAD-7B52AC4D93DF}"/>
          </ac:spMkLst>
        </pc:spChg>
        <pc:spChg chg="mod">
          <ac:chgData name="Philippe Karan" userId="c2e8f618-9ffe-4e23-aa52-34539506ef1c" providerId="ADAL" clId="{976F7E1E-0B0F-4398-B630-619A654F61EA}" dt="2024-11-19T19:40:50.024" v="305" actId="2711"/>
          <ac:spMkLst>
            <pc:docMk/>
            <pc:sldMk cId="353125466" sldId="304"/>
            <ac:spMk id="15" creationId="{7158E52D-DBB1-4D6D-89C2-3EC23FD96164}"/>
          </ac:spMkLst>
        </pc:spChg>
        <pc:spChg chg="mod">
          <ac:chgData name="Philippe Karan" userId="c2e8f618-9ffe-4e23-aa52-34539506ef1c" providerId="ADAL" clId="{976F7E1E-0B0F-4398-B630-619A654F61EA}" dt="2024-11-19T19:40:50.024" v="305" actId="2711"/>
          <ac:spMkLst>
            <pc:docMk/>
            <pc:sldMk cId="353125466" sldId="304"/>
            <ac:spMk id="16" creationId="{65658DFB-74C4-4F92-B1FA-DB0F26F56B96}"/>
          </ac:spMkLst>
        </pc:spChg>
        <pc:spChg chg="mod">
          <ac:chgData name="Philippe Karan" userId="c2e8f618-9ffe-4e23-aa52-34539506ef1c" providerId="ADAL" clId="{976F7E1E-0B0F-4398-B630-619A654F61EA}" dt="2024-11-19T19:40:50.024" v="305" actId="2711"/>
          <ac:spMkLst>
            <pc:docMk/>
            <pc:sldMk cId="353125466" sldId="304"/>
            <ac:spMk id="17" creationId="{380AFD8A-15E7-4D2D-9CCB-D6ED10DDE32F}"/>
          </ac:spMkLst>
        </pc:spChg>
        <pc:spChg chg="mod">
          <ac:chgData name="Philippe Karan" userId="c2e8f618-9ffe-4e23-aa52-34539506ef1c" providerId="ADAL" clId="{976F7E1E-0B0F-4398-B630-619A654F61EA}" dt="2024-11-19T19:40:50.024" v="305" actId="2711"/>
          <ac:spMkLst>
            <pc:docMk/>
            <pc:sldMk cId="353125466" sldId="304"/>
            <ac:spMk id="18" creationId="{33CCC223-05D7-4004-B373-E4D07650547D}"/>
          </ac:spMkLst>
        </pc:spChg>
        <pc:spChg chg="mod">
          <ac:chgData name="Philippe Karan" userId="c2e8f618-9ffe-4e23-aa52-34539506ef1c" providerId="ADAL" clId="{976F7E1E-0B0F-4398-B630-619A654F61EA}" dt="2024-11-19T19:40:50.024" v="305" actId="2711"/>
          <ac:spMkLst>
            <pc:docMk/>
            <pc:sldMk cId="353125466" sldId="304"/>
            <ac:spMk id="22" creationId="{E421E228-ADE7-43BC-91BF-DAB4DBAFCA73}"/>
          </ac:spMkLst>
        </pc:spChg>
        <pc:spChg chg="mod">
          <ac:chgData name="Philippe Karan" userId="c2e8f618-9ffe-4e23-aa52-34539506ef1c" providerId="ADAL" clId="{976F7E1E-0B0F-4398-B630-619A654F61EA}" dt="2024-11-19T19:40:50.024" v="305" actId="2711"/>
          <ac:spMkLst>
            <pc:docMk/>
            <pc:sldMk cId="353125466" sldId="304"/>
            <ac:spMk id="23" creationId="{754017A3-3C9A-4866-904A-30B4C853C2A7}"/>
          </ac:spMkLst>
        </pc:spChg>
        <pc:spChg chg="mod">
          <ac:chgData name="Philippe Karan" userId="c2e8f618-9ffe-4e23-aa52-34539506ef1c" providerId="ADAL" clId="{976F7E1E-0B0F-4398-B630-619A654F61EA}" dt="2024-11-19T19:40:50.024" v="305" actId="2711"/>
          <ac:spMkLst>
            <pc:docMk/>
            <pc:sldMk cId="353125466" sldId="304"/>
            <ac:spMk id="24" creationId="{A25E47C5-4E5E-4DB8-B782-309CB1BE2EEE}"/>
          </ac:spMkLst>
        </pc:spChg>
        <pc:spChg chg="mod">
          <ac:chgData name="Philippe Karan" userId="c2e8f618-9ffe-4e23-aa52-34539506ef1c" providerId="ADAL" clId="{976F7E1E-0B0F-4398-B630-619A654F61EA}" dt="2024-11-19T19:40:50.024" v="305" actId="2711"/>
          <ac:spMkLst>
            <pc:docMk/>
            <pc:sldMk cId="353125466" sldId="304"/>
            <ac:spMk id="26" creationId="{570CDCAC-DD16-401C-A131-07F3ABB4FDCA}"/>
          </ac:spMkLst>
        </pc:spChg>
        <pc:spChg chg="mod">
          <ac:chgData name="Philippe Karan" userId="c2e8f618-9ffe-4e23-aa52-34539506ef1c" providerId="ADAL" clId="{976F7E1E-0B0F-4398-B630-619A654F61EA}" dt="2024-11-19T19:40:50.024" v="305" actId="2711"/>
          <ac:spMkLst>
            <pc:docMk/>
            <pc:sldMk cId="353125466" sldId="304"/>
            <ac:spMk id="27" creationId="{4CE20C71-D91D-47C0-B476-1A65F4B6048D}"/>
          </ac:spMkLst>
        </pc:spChg>
        <pc:spChg chg="mod">
          <ac:chgData name="Philippe Karan" userId="c2e8f618-9ffe-4e23-aa52-34539506ef1c" providerId="ADAL" clId="{976F7E1E-0B0F-4398-B630-619A654F61EA}" dt="2024-11-19T19:40:50.024" v="305" actId="2711"/>
          <ac:spMkLst>
            <pc:docMk/>
            <pc:sldMk cId="353125466" sldId="304"/>
            <ac:spMk id="28" creationId="{A2715D6A-5637-4F19-BE4F-C224761801B5}"/>
          </ac:spMkLst>
        </pc:spChg>
        <pc:spChg chg="mod">
          <ac:chgData name="Philippe Karan" userId="c2e8f618-9ffe-4e23-aa52-34539506ef1c" providerId="ADAL" clId="{976F7E1E-0B0F-4398-B630-619A654F61EA}" dt="2024-11-19T19:40:50.024" v="305" actId="2711"/>
          <ac:spMkLst>
            <pc:docMk/>
            <pc:sldMk cId="353125466" sldId="304"/>
            <ac:spMk id="32" creationId="{488F0E0E-3E2C-4493-9038-81666A9CB9F7}"/>
          </ac:spMkLst>
        </pc:spChg>
        <pc:spChg chg="mod">
          <ac:chgData name="Philippe Karan" userId="c2e8f618-9ffe-4e23-aa52-34539506ef1c" providerId="ADAL" clId="{976F7E1E-0B0F-4398-B630-619A654F61EA}" dt="2024-11-19T19:40:50.024" v="305" actId="2711"/>
          <ac:spMkLst>
            <pc:docMk/>
            <pc:sldMk cId="353125466" sldId="304"/>
            <ac:spMk id="33" creationId="{E28F0E3D-31EC-4205-A783-D534F4DA1C73}"/>
          </ac:spMkLst>
        </pc:spChg>
        <pc:spChg chg="mod">
          <ac:chgData name="Philippe Karan" userId="c2e8f618-9ffe-4e23-aa52-34539506ef1c" providerId="ADAL" clId="{976F7E1E-0B0F-4398-B630-619A654F61EA}" dt="2024-11-19T19:40:50.024" v="305" actId="2711"/>
          <ac:spMkLst>
            <pc:docMk/>
            <pc:sldMk cId="353125466" sldId="304"/>
            <ac:spMk id="34" creationId="{1B02ED0C-1FC7-4153-B18A-ADCA16638C33}"/>
          </ac:spMkLst>
        </pc:spChg>
        <pc:spChg chg="mod">
          <ac:chgData name="Philippe Karan" userId="c2e8f618-9ffe-4e23-aa52-34539506ef1c" providerId="ADAL" clId="{976F7E1E-0B0F-4398-B630-619A654F61EA}" dt="2024-11-19T19:40:50.024" v="305" actId="2711"/>
          <ac:spMkLst>
            <pc:docMk/>
            <pc:sldMk cId="353125466" sldId="304"/>
            <ac:spMk id="40" creationId="{56F8B99D-81F3-4498-BD24-2B07E3ABB98C}"/>
          </ac:spMkLst>
        </pc:spChg>
        <pc:spChg chg="mod">
          <ac:chgData name="Philippe Karan" userId="c2e8f618-9ffe-4e23-aa52-34539506ef1c" providerId="ADAL" clId="{976F7E1E-0B0F-4398-B630-619A654F61EA}" dt="2024-11-19T19:40:50.024" v="305" actId="2711"/>
          <ac:spMkLst>
            <pc:docMk/>
            <pc:sldMk cId="353125466" sldId="304"/>
            <ac:spMk id="41" creationId="{B1F90203-CF3E-4CFD-B7B5-8CB00B892CB7}"/>
          </ac:spMkLst>
        </pc:spChg>
        <pc:spChg chg="mod">
          <ac:chgData name="Philippe Karan" userId="c2e8f618-9ffe-4e23-aa52-34539506ef1c" providerId="ADAL" clId="{976F7E1E-0B0F-4398-B630-619A654F61EA}" dt="2024-11-19T19:40:50.024" v="305" actId="2711"/>
          <ac:spMkLst>
            <pc:docMk/>
            <pc:sldMk cId="353125466" sldId="304"/>
            <ac:spMk id="42" creationId="{DA37CD40-BDF3-4252-8BE8-E764CBE9EE8B}"/>
          </ac:spMkLst>
        </pc:spChg>
        <pc:spChg chg="mod">
          <ac:chgData name="Philippe Karan" userId="c2e8f618-9ffe-4e23-aa52-34539506ef1c" providerId="ADAL" clId="{976F7E1E-0B0F-4398-B630-619A654F61EA}" dt="2024-11-19T19:40:50.024" v="305" actId="2711"/>
          <ac:spMkLst>
            <pc:docMk/>
            <pc:sldMk cId="353125466" sldId="304"/>
            <ac:spMk id="46" creationId="{C93D94EA-8F13-4D15-A96A-56FFC3C236A1}"/>
          </ac:spMkLst>
        </pc:spChg>
        <pc:spChg chg="mod">
          <ac:chgData name="Philippe Karan" userId="c2e8f618-9ffe-4e23-aa52-34539506ef1c" providerId="ADAL" clId="{976F7E1E-0B0F-4398-B630-619A654F61EA}" dt="2024-11-19T19:40:50.024" v="305" actId="2711"/>
          <ac:spMkLst>
            <pc:docMk/>
            <pc:sldMk cId="353125466" sldId="304"/>
            <ac:spMk id="47" creationId="{E3252488-A023-4D1E-B427-7D2899B9EF34}"/>
          </ac:spMkLst>
        </pc:spChg>
        <pc:spChg chg="mod">
          <ac:chgData name="Philippe Karan" userId="c2e8f618-9ffe-4e23-aa52-34539506ef1c" providerId="ADAL" clId="{976F7E1E-0B0F-4398-B630-619A654F61EA}" dt="2024-11-19T19:40:50.024" v="305" actId="2711"/>
          <ac:spMkLst>
            <pc:docMk/>
            <pc:sldMk cId="353125466" sldId="304"/>
            <ac:spMk id="48" creationId="{CD56B853-5646-4038-9B19-62B6E29EA05C}"/>
          </ac:spMkLst>
        </pc:spChg>
        <pc:spChg chg="mod">
          <ac:chgData name="Philippe Karan" userId="c2e8f618-9ffe-4e23-aa52-34539506ef1c" providerId="ADAL" clId="{976F7E1E-0B0F-4398-B630-619A654F61EA}" dt="2024-11-19T19:40:50.024" v="305" actId="2711"/>
          <ac:spMkLst>
            <pc:docMk/>
            <pc:sldMk cId="353125466" sldId="304"/>
            <ac:spMk id="54" creationId="{E8C47DFF-1CB9-41CA-8DED-3C8C34C7B8B1}"/>
          </ac:spMkLst>
        </pc:spChg>
        <pc:spChg chg="mod">
          <ac:chgData name="Philippe Karan" userId="c2e8f618-9ffe-4e23-aa52-34539506ef1c" providerId="ADAL" clId="{976F7E1E-0B0F-4398-B630-619A654F61EA}" dt="2024-11-19T19:40:50.024" v="305" actId="2711"/>
          <ac:spMkLst>
            <pc:docMk/>
            <pc:sldMk cId="353125466" sldId="304"/>
            <ac:spMk id="55" creationId="{6E535409-565A-48D5-96C6-86699C40B7CA}"/>
          </ac:spMkLst>
        </pc:spChg>
        <pc:spChg chg="mod">
          <ac:chgData name="Philippe Karan" userId="c2e8f618-9ffe-4e23-aa52-34539506ef1c" providerId="ADAL" clId="{976F7E1E-0B0F-4398-B630-619A654F61EA}" dt="2024-11-19T19:40:50.024" v="305" actId="2711"/>
          <ac:spMkLst>
            <pc:docMk/>
            <pc:sldMk cId="353125466" sldId="304"/>
            <ac:spMk id="56" creationId="{4262AEA0-6737-4A55-8446-F5B544876DCA}"/>
          </ac:spMkLst>
        </pc:spChg>
        <pc:spChg chg="mod">
          <ac:chgData name="Philippe Karan" userId="c2e8f618-9ffe-4e23-aa52-34539506ef1c" providerId="ADAL" clId="{976F7E1E-0B0F-4398-B630-619A654F61EA}" dt="2024-11-19T19:40:50.024" v="305" actId="2711"/>
          <ac:spMkLst>
            <pc:docMk/>
            <pc:sldMk cId="353125466" sldId="304"/>
            <ac:spMk id="60" creationId="{1D5A0B57-3AB0-4F29-8FDB-B9C19AA5E1DB}"/>
          </ac:spMkLst>
        </pc:spChg>
        <pc:spChg chg="mod">
          <ac:chgData name="Philippe Karan" userId="c2e8f618-9ffe-4e23-aa52-34539506ef1c" providerId="ADAL" clId="{976F7E1E-0B0F-4398-B630-619A654F61EA}" dt="2024-11-19T19:40:50.024" v="305" actId="2711"/>
          <ac:spMkLst>
            <pc:docMk/>
            <pc:sldMk cId="353125466" sldId="304"/>
            <ac:spMk id="61" creationId="{4C0F4EF3-5047-42C0-A842-F986CEDC5413}"/>
          </ac:spMkLst>
        </pc:spChg>
        <pc:spChg chg="mod">
          <ac:chgData name="Philippe Karan" userId="c2e8f618-9ffe-4e23-aa52-34539506ef1c" providerId="ADAL" clId="{976F7E1E-0B0F-4398-B630-619A654F61EA}" dt="2024-11-19T19:40:50.024" v="305" actId="2711"/>
          <ac:spMkLst>
            <pc:docMk/>
            <pc:sldMk cId="353125466" sldId="304"/>
            <ac:spMk id="62" creationId="{B4622EF0-A412-4552-984A-EC071255ECF7}"/>
          </ac:spMkLst>
        </pc:spChg>
        <pc:spChg chg="mod">
          <ac:chgData name="Philippe Karan" userId="c2e8f618-9ffe-4e23-aa52-34539506ef1c" providerId="ADAL" clId="{976F7E1E-0B0F-4398-B630-619A654F61EA}" dt="2024-11-19T19:40:50.024" v="305" actId="2711"/>
          <ac:spMkLst>
            <pc:docMk/>
            <pc:sldMk cId="353125466" sldId="304"/>
            <ac:spMk id="69" creationId="{6ED27F80-6415-4F1B-8B25-D92B5E312298}"/>
          </ac:spMkLst>
        </pc:spChg>
        <pc:spChg chg="mod">
          <ac:chgData name="Philippe Karan" userId="c2e8f618-9ffe-4e23-aa52-34539506ef1c" providerId="ADAL" clId="{976F7E1E-0B0F-4398-B630-619A654F61EA}" dt="2024-11-19T19:40:50.024" v="305" actId="2711"/>
          <ac:spMkLst>
            <pc:docMk/>
            <pc:sldMk cId="353125466" sldId="304"/>
            <ac:spMk id="70" creationId="{43D51DED-13FD-4C87-AE07-452CE23541F8}"/>
          </ac:spMkLst>
        </pc:spChg>
        <pc:spChg chg="mod">
          <ac:chgData name="Philippe Karan" userId="c2e8f618-9ffe-4e23-aa52-34539506ef1c" providerId="ADAL" clId="{976F7E1E-0B0F-4398-B630-619A654F61EA}" dt="2024-11-19T19:40:50.024" v="305" actId="2711"/>
          <ac:spMkLst>
            <pc:docMk/>
            <pc:sldMk cId="353125466" sldId="304"/>
            <ac:spMk id="71" creationId="{1FCB70EF-A22A-4F2B-AC3B-D9EC76D8E99E}"/>
          </ac:spMkLst>
        </pc:spChg>
        <pc:spChg chg="mod">
          <ac:chgData name="Philippe Karan" userId="c2e8f618-9ffe-4e23-aa52-34539506ef1c" providerId="ADAL" clId="{976F7E1E-0B0F-4398-B630-619A654F61EA}" dt="2024-11-19T19:40:50.024" v="305" actId="2711"/>
          <ac:spMkLst>
            <pc:docMk/>
            <pc:sldMk cId="353125466" sldId="304"/>
            <ac:spMk id="72" creationId="{4975AA3A-BEBE-4021-AB8C-1A4FF6706271}"/>
          </ac:spMkLst>
        </pc:spChg>
        <pc:cxnChg chg="mod">
          <ac:chgData name="Philippe Karan" userId="c2e8f618-9ffe-4e23-aa52-34539506ef1c" providerId="ADAL" clId="{976F7E1E-0B0F-4398-B630-619A654F61EA}" dt="2024-11-19T19:40:50.024" v="305" actId="2711"/>
          <ac:cxnSpMkLst>
            <pc:docMk/>
            <pc:sldMk cId="353125466" sldId="304"/>
            <ac:cxnSpMk id="9" creationId="{50EE486D-304D-423A-A1C5-614F9BE1BB14}"/>
          </ac:cxnSpMkLst>
        </pc:cxnChg>
        <pc:cxnChg chg="mod">
          <ac:chgData name="Philippe Karan" userId="c2e8f618-9ffe-4e23-aa52-34539506ef1c" providerId="ADAL" clId="{976F7E1E-0B0F-4398-B630-619A654F61EA}" dt="2024-11-19T19:40:50.024" v="305" actId="2711"/>
          <ac:cxnSpMkLst>
            <pc:docMk/>
            <pc:sldMk cId="353125466" sldId="304"/>
            <ac:cxnSpMk id="19" creationId="{EDC22D23-D07D-4BB3-AF1F-53C3A897DD83}"/>
          </ac:cxnSpMkLst>
        </pc:cxnChg>
        <pc:cxnChg chg="mod">
          <ac:chgData name="Philippe Karan" userId="c2e8f618-9ffe-4e23-aa52-34539506ef1c" providerId="ADAL" clId="{976F7E1E-0B0F-4398-B630-619A654F61EA}" dt="2024-11-19T19:40:50.024" v="305" actId="2711"/>
          <ac:cxnSpMkLst>
            <pc:docMk/>
            <pc:sldMk cId="353125466" sldId="304"/>
            <ac:cxnSpMk id="20" creationId="{3A086E37-E624-4254-B450-4327AEBFD941}"/>
          </ac:cxnSpMkLst>
        </pc:cxnChg>
        <pc:cxnChg chg="mod">
          <ac:chgData name="Philippe Karan" userId="c2e8f618-9ffe-4e23-aa52-34539506ef1c" providerId="ADAL" clId="{976F7E1E-0B0F-4398-B630-619A654F61EA}" dt="2024-11-19T19:40:50.024" v="305" actId="2711"/>
          <ac:cxnSpMkLst>
            <pc:docMk/>
            <pc:sldMk cId="353125466" sldId="304"/>
            <ac:cxnSpMk id="21" creationId="{A032C4C3-066F-4B63-8E1F-CD779CB74AB4}"/>
          </ac:cxnSpMkLst>
        </pc:cxnChg>
        <pc:cxnChg chg="mod">
          <ac:chgData name="Philippe Karan" userId="c2e8f618-9ffe-4e23-aa52-34539506ef1c" providerId="ADAL" clId="{976F7E1E-0B0F-4398-B630-619A654F61EA}" dt="2024-11-19T19:40:50.024" v="305" actId="2711"/>
          <ac:cxnSpMkLst>
            <pc:docMk/>
            <pc:sldMk cId="353125466" sldId="304"/>
            <ac:cxnSpMk id="25" creationId="{B1909D2F-6BAD-42A9-94B0-A7D1C685DB55}"/>
          </ac:cxnSpMkLst>
        </pc:cxnChg>
        <pc:cxnChg chg="mod">
          <ac:chgData name="Philippe Karan" userId="c2e8f618-9ffe-4e23-aa52-34539506ef1c" providerId="ADAL" clId="{976F7E1E-0B0F-4398-B630-619A654F61EA}" dt="2024-11-19T19:40:50.024" v="305" actId="2711"/>
          <ac:cxnSpMkLst>
            <pc:docMk/>
            <pc:sldMk cId="353125466" sldId="304"/>
            <ac:cxnSpMk id="29" creationId="{72085F3C-D52F-48EB-9960-C35C3C4EEE9C}"/>
          </ac:cxnSpMkLst>
        </pc:cxnChg>
        <pc:cxnChg chg="mod">
          <ac:chgData name="Philippe Karan" userId="c2e8f618-9ffe-4e23-aa52-34539506ef1c" providerId="ADAL" clId="{976F7E1E-0B0F-4398-B630-619A654F61EA}" dt="2024-11-19T19:40:50.024" v="305" actId="2711"/>
          <ac:cxnSpMkLst>
            <pc:docMk/>
            <pc:sldMk cId="353125466" sldId="304"/>
            <ac:cxnSpMk id="30" creationId="{0B74C9FA-B109-4EED-BCB7-E75D13708612}"/>
          </ac:cxnSpMkLst>
        </pc:cxnChg>
        <pc:cxnChg chg="mod">
          <ac:chgData name="Philippe Karan" userId="c2e8f618-9ffe-4e23-aa52-34539506ef1c" providerId="ADAL" clId="{976F7E1E-0B0F-4398-B630-619A654F61EA}" dt="2024-11-19T19:40:50.024" v="305" actId="2711"/>
          <ac:cxnSpMkLst>
            <pc:docMk/>
            <pc:sldMk cId="353125466" sldId="304"/>
            <ac:cxnSpMk id="31" creationId="{2CF2CDEC-F7E1-436A-9034-6085198E7AD1}"/>
          </ac:cxnSpMkLst>
        </pc:cxnChg>
        <pc:cxnChg chg="mod">
          <ac:chgData name="Philippe Karan" userId="c2e8f618-9ffe-4e23-aa52-34539506ef1c" providerId="ADAL" clId="{976F7E1E-0B0F-4398-B630-619A654F61EA}" dt="2024-11-19T19:40:50.024" v="305" actId="2711"/>
          <ac:cxnSpMkLst>
            <pc:docMk/>
            <pc:sldMk cId="353125466" sldId="304"/>
            <ac:cxnSpMk id="35" creationId="{FAE4405B-E9D3-4B27-A2A6-D5AB2E8CFD31}"/>
          </ac:cxnSpMkLst>
        </pc:cxnChg>
        <pc:cxnChg chg="mod">
          <ac:chgData name="Philippe Karan" userId="c2e8f618-9ffe-4e23-aa52-34539506ef1c" providerId="ADAL" clId="{976F7E1E-0B0F-4398-B630-619A654F61EA}" dt="2024-11-19T19:40:50.024" v="305" actId="2711"/>
          <ac:cxnSpMkLst>
            <pc:docMk/>
            <pc:sldMk cId="353125466" sldId="304"/>
            <ac:cxnSpMk id="36" creationId="{CB60DEF4-8AF7-4158-AF89-7D3008B7F231}"/>
          </ac:cxnSpMkLst>
        </pc:cxnChg>
        <pc:cxnChg chg="mod">
          <ac:chgData name="Philippe Karan" userId="c2e8f618-9ffe-4e23-aa52-34539506ef1c" providerId="ADAL" clId="{976F7E1E-0B0F-4398-B630-619A654F61EA}" dt="2024-11-19T19:40:50.024" v="305" actId="2711"/>
          <ac:cxnSpMkLst>
            <pc:docMk/>
            <pc:sldMk cId="353125466" sldId="304"/>
            <ac:cxnSpMk id="37" creationId="{1160F35E-8A68-4BE6-978C-4837856CF637}"/>
          </ac:cxnSpMkLst>
        </pc:cxnChg>
        <pc:cxnChg chg="mod">
          <ac:chgData name="Philippe Karan" userId="c2e8f618-9ffe-4e23-aa52-34539506ef1c" providerId="ADAL" clId="{976F7E1E-0B0F-4398-B630-619A654F61EA}" dt="2024-11-19T19:40:50.024" v="305" actId="2711"/>
          <ac:cxnSpMkLst>
            <pc:docMk/>
            <pc:sldMk cId="353125466" sldId="304"/>
            <ac:cxnSpMk id="38" creationId="{04BF04B7-6E6C-4D4E-B60F-E2523D5757D0}"/>
          </ac:cxnSpMkLst>
        </pc:cxnChg>
        <pc:cxnChg chg="mod">
          <ac:chgData name="Philippe Karan" userId="c2e8f618-9ffe-4e23-aa52-34539506ef1c" providerId="ADAL" clId="{976F7E1E-0B0F-4398-B630-619A654F61EA}" dt="2024-11-19T19:40:50.024" v="305" actId="2711"/>
          <ac:cxnSpMkLst>
            <pc:docMk/>
            <pc:sldMk cId="353125466" sldId="304"/>
            <ac:cxnSpMk id="39" creationId="{1017641F-69C3-4233-A3DF-D218194B1C73}"/>
          </ac:cxnSpMkLst>
        </pc:cxnChg>
        <pc:cxnChg chg="mod">
          <ac:chgData name="Philippe Karan" userId="c2e8f618-9ffe-4e23-aa52-34539506ef1c" providerId="ADAL" clId="{976F7E1E-0B0F-4398-B630-619A654F61EA}" dt="2024-11-19T19:40:50.024" v="305" actId="2711"/>
          <ac:cxnSpMkLst>
            <pc:docMk/>
            <pc:sldMk cId="353125466" sldId="304"/>
            <ac:cxnSpMk id="43" creationId="{DDD1AEDE-0E62-4360-BEAE-41EE85444278}"/>
          </ac:cxnSpMkLst>
        </pc:cxnChg>
        <pc:cxnChg chg="mod">
          <ac:chgData name="Philippe Karan" userId="c2e8f618-9ffe-4e23-aa52-34539506ef1c" providerId="ADAL" clId="{976F7E1E-0B0F-4398-B630-619A654F61EA}" dt="2024-11-19T19:40:50.024" v="305" actId="2711"/>
          <ac:cxnSpMkLst>
            <pc:docMk/>
            <pc:sldMk cId="353125466" sldId="304"/>
            <ac:cxnSpMk id="44" creationId="{C1D0E15A-743D-4A81-8890-17C611595D8A}"/>
          </ac:cxnSpMkLst>
        </pc:cxnChg>
        <pc:cxnChg chg="mod">
          <ac:chgData name="Philippe Karan" userId="c2e8f618-9ffe-4e23-aa52-34539506ef1c" providerId="ADAL" clId="{976F7E1E-0B0F-4398-B630-619A654F61EA}" dt="2024-11-19T19:40:50.024" v="305" actId="2711"/>
          <ac:cxnSpMkLst>
            <pc:docMk/>
            <pc:sldMk cId="353125466" sldId="304"/>
            <ac:cxnSpMk id="45" creationId="{9AB294CA-9C2C-4CC5-A0A5-197A25330A27}"/>
          </ac:cxnSpMkLst>
        </pc:cxnChg>
        <pc:cxnChg chg="mod">
          <ac:chgData name="Philippe Karan" userId="c2e8f618-9ffe-4e23-aa52-34539506ef1c" providerId="ADAL" clId="{976F7E1E-0B0F-4398-B630-619A654F61EA}" dt="2024-11-19T19:40:50.024" v="305" actId="2711"/>
          <ac:cxnSpMkLst>
            <pc:docMk/>
            <pc:sldMk cId="353125466" sldId="304"/>
            <ac:cxnSpMk id="49" creationId="{5A66100E-C70C-4380-953C-4791EA39D1AA}"/>
          </ac:cxnSpMkLst>
        </pc:cxnChg>
        <pc:cxnChg chg="mod">
          <ac:chgData name="Philippe Karan" userId="c2e8f618-9ffe-4e23-aa52-34539506ef1c" providerId="ADAL" clId="{976F7E1E-0B0F-4398-B630-619A654F61EA}" dt="2024-11-19T19:40:50.024" v="305" actId="2711"/>
          <ac:cxnSpMkLst>
            <pc:docMk/>
            <pc:sldMk cId="353125466" sldId="304"/>
            <ac:cxnSpMk id="50" creationId="{8B50ADF4-DB04-4858-A629-BD28C3C4CCD9}"/>
          </ac:cxnSpMkLst>
        </pc:cxnChg>
        <pc:cxnChg chg="mod">
          <ac:chgData name="Philippe Karan" userId="c2e8f618-9ffe-4e23-aa52-34539506ef1c" providerId="ADAL" clId="{976F7E1E-0B0F-4398-B630-619A654F61EA}" dt="2024-11-19T19:40:50.024" v="305" actId="2711"/>
          <ac:cxnSpMkLst>
            <pc:docMk/>
            <pc:sldMk cId="353125466" sldId="304"/>
            <ac:cxnSpMk id="51" creationId="{D683BD78-F6C5-4C6B-9934-ABED4511692E}"/>
          </ac:cxnSpMkLst>
        </pc:cxnChg>
        <pc:cxnChg chg="mod">
          <ac:chgData name="Philippe Karan" userId="c2e8f618-9ffe-4e23-aa52-34539506ef1c" providerId="ADAL" clId="{976F7E1E-0B0F-4398-B630-619A654F61EA}" dt="2024-11-19T19:40:50.024" v="305" actId="2711"/>
          <ac:cxnSpMkLst>
            <pc:docMk/>
            <pc:sldMk cId="353125466" sldId="304"/>
            <ac:cxnSpMk id="52" creationId="{D17BC581-6A4E-4D41-9F12-DFB302E1CBF3}"/>
          </ac:cxnSpMkLst>
        </pc:cxnChg>
        <pc:cxnChg chg="mod">
          <ac:chgData name="Philippe Karan" userId="c2e8f618-9ffe-4e23-aa52-34539506ef1c" providerId="ADAL" clId="{976F7E1E-0B0F-4398-B630-619A654F61EA}" dt="2024-11-19T19:40:50.024" v="305" actId="2711"/>
          <ac:cxnSpMkLst>
            <pc:docMk/>
            <pc:sldMk cId="353125466" sldId="304"/>
            <ac:cxnSpMk id="53" creationId="{6477F553-720C-4E53-8BA9-245114C8E8FE}"/>
          </ac:cxnSpMkLst>
        </pc:cxnChg>
        <pc:cxnChg chg="mod">
          <ac:chgData name="Philippe Karan" userId="c2e8f618-9ffe-4e23-aa52-34539506ef1c" providerId="ADAL" clId="{976F7E1E-0B0F-4398-B630-619A654F61EA}" dt="2024-11-19T19:40:50.024" v="305" actId="2711"/>
          <ac:cxnSpMkLst>
            <pc:docMk/>
            <pc:sldMk cId="353125466" sldId="304"/>
            <ac:cxnSpMk id="57" creationId="{D2F43A56-61F2-4C52-AFD8-4F969E8C1AF5}"/>
          </ac:cxnSpMkLst>
        </pc:cxnChg>
        <pc:cxnChg chg="mod">
          <ac:chgData name="Philippe Karan" userId="c2e8f618-9ffe-4e23-aa52-34539506ef1c" providerId="ADAL" clId="{976F7E1E-0B0F-4398-B630-619A654F61EA}" dt="2024-11-19T19:40:50.024" v="305" actId="2711"/>
          <ac:cxnSpMkLst>
            <pc:docMk/>
            <pc:sldMk cId="353125466" sldId="304"/>
            <ac:cxnSpMk id="58" creationId="{54AE6B09-4DC9-47B6-A1B4-F4109E9B7AB5}"/>
          </ac:cxnSpMkLst>
        </pc:cxnChg>
        <pc:cxnChg chg="mod">
          <ac:chgData name="Philippe Karan" userId="c2e8f618-9ffe-4e23-aa52-34539506ef1c" providerId="ADAL" clId="{976F7E1E-0B0F-4398-B630-619A654F61EA}" dt="2024-11-19T19:40:50.024" v="305" actId="2711"/>
          <ac:cxnSpMkLst>
            <pc:docMk/>
            <pc:sldMk cId="353125466" sldId="304"/>
            <ac:cxnSpMk id="59" creationId="{5BA65C9C-8BAD-4FA1-BD4C-66273098722A}"/>
          </ac:cxnSpMkLst>
        </pc:cxnChg>
        <pc:cxnChg chg="mod">
          <ac:chgData name="Philippe Karan" userId="c2e8f618-9ffe-4e23-aa52-34539506ef1c" providerId="ADAL" clId="{976F7E1E-0B0F-4398-B630-619A654F61EA}" dt="2024-11-19T19:40:50.024" v="305" actId="2711"/>
          <ac:cxnSpMkLst>
            <pc:docMk/>
            <pc:sldMk cId="353125466" sldId="304"/>
            <ac:cxnSpMk id="63" creationId="{F45C75A0-133D-407E-9D57-2B69819B0515}"/>
          </ac:cxnSpMkLst>
        </pc:cxnChg>
        <pc:cxnChg chg="mod">
          <ac:chgData name="Philippe Karan" userId="c2e8f618-9ffe-4e23-aa52-34539506ef1c" providerId="ADAL" clId="{976F7E1E-0B0F-4398-B630-619A654F61EA}" dt="2024-11-19T19:40:50.024" v="305" actId="2711"/>
          <ac:cxnSpMkLst>
            <pc:docMk/>
            <pc:sldMk cId="353125466" sldId="304"/>
            <ac:cxnSpMk id="64" creationId="{A138B4E0-DF3E-4E82-BA9E-59C722E406AF}"/>
          </ac:cxnSpMkLst>
        </pc:cxnChg>
        <pc:cxnChg chg="mod">
          <ac:chgData name="Philippe Karan" userId="c2e8f618-9ffe-4e23-aa52-34539506ef1c" providerId="ADAL" clId="{976F7E1E-0B0F-4398-B630-619A654F61EA}" dt="2024-11-19T19:40:50.024" v="305" actId="2711"/>
          <ac:cxnSpMkLst>
            <pc:docMk/>
            <pc:sldMk cId="353125466" sldId="304"/>
            <ac:cxnSpMk id="65" creationId="{651DDA8D-6768-41BB-9A64-5031AF6DEB44}"/>
          </ac:cxnSpMkLst>
        </pc:cxnChg>
        <pc:cxnChg chg="mod">
          <ac:chgData name="Philippe Karan" userId="c2e8f618-9ffe-4e23-aa52-34539506ef1c" providerId="ADAL" clId="{976F7E1E-0B0F-4398-B630-619A654F61EA}" dt="2024-11-19T19:40:50.024" v="305" actId="2711"/>
          <ac:cxnSpMkLst>
            <pc:docMk/>
            <pc:sldMk cId="353125466" sldId="304"/>
            <ac:cxnSpMk id="66" creationId="{29DC1905-018E-46ED-A015-6E26890D250E}"/>
          </ac:cxnSpMkLst>
        </pc:cxnChg>
        <pc:cxnChg chg="mod">
          <ac:chgData name="Philippe Karan" userId="c2e8f618-9ffe-4e23-aa52-34539506ef1c" providerId="ADAL" clId="{976F7E1E-0B0F-4398-B630-619A654F61EA}" dt="2024-11-19T19:40:50.024" v="305" actId="2711"/>
          <ac:cxnSpMkLst>
            <pc:docMk/>
            <pc:sldMk cId="353125466" sldId="304"/>
            <ac:cxnSpMk id="67" creationId="{6BBF22CE-8FF8-4BA4-A85F-6CA0E410BF64}"/>
          </ac:cxnSpMkLst>
        </pc:cxnChg>
        <pc:cxnChg chg="mod">
          <ac:chgData name="Philippe Karan" userId="c2e8f618-9ffe-4e23-aa52-34539506ef1c" providerId="ADAL" clId="{976F7E1E-0B0F-4398-B630-619A654F61EA}" dt="2024-11-19T19:40:50.024" v="305" actId="2711"/>
          <ac:cxnSpMkLst>
            <pc:docMk/>
            <pc:sldMk cId="353125466" sldId="304"/>
            <ac:cxnSpMk id="68" creationId="{9458FED3-B7C8-4445-87E0-52492CC0A613}"/>
          </ac:cxnSpMkLst>
        </pc:cxnChg>
      </pc:sldChg>
      <pc:sldChg chg="modSp">
        <pc:chgData name="Philippe Karan" userId="c2e8f618-9ffe-4e23-aa52-34539506ef1c" providerId="ADAL" clId="{976F7E1E-0B0F-4398-B630-619A654F61EA}" dt="2024-11-19T19:41:05.141" v="306" actId="2711"/>
        <pc:sldMkLst>
          <pc:docMk/>
          <pc:sldMk cId="731308851" sldId="305"/>
        </pc:sldMkLst>
        <pc:spChg chg="mod">
          <ac:chgData name="Philippe Karan" userId="c2e8f618-9ffe-4e23-aa52-34539506ef1c" providerId="ADAL" clId="{976F7E1E-0B0F-4398-B630-619A654F61EA}" dt="2024-11-19T19:41:05.141" v="306" actId="2711"/>
          <ac:spMkLst>
            <pc:docMk/>
            <pc:sldMk cId="731308851" sldId="305"/>
            <ac:spMk id="2" creationId="{D28475FB-A898-401F-9D5A-E5D61C75AA9D}"/>
          </ac:spMkLst>
        </pc:spChg>
        <pc:spChg chg="mod">
          <ac:chgData name="Philippe Karan" userId="c2e8f618-9ffe-4e23-aa52-34539506ef1c" providerId="ADAL" clId="{976F7E1E-0B0F-4398-B630-619A654F61EA}" dt="2024-11-19T19:41:05.141" v="306" actId="2711"/>
          <ac:spMkLst>
            <pc:docMk/>
            <pc:sldMk cId="731308851" sldId="305"/>
            <ac:spMk id="4" creationId="{8B34FE08-F75E-4556-BF1B-EA6497819B1D}"/>
          </ac:spMkLst>
        </pc:spChg>
        <pc:spChg chg="mod">
          <ac:chgData name="Philippe Karan" userId="c2e8f618-9ffe-4e23-aa52-34539506ef1c" providerId="ADAL" clId="{976F7E1E-0B0F-4398-B630-619A654F61EA}" dt="2024-11-19T19:41:05.141" v="306" actId="2711"/>
          <ac:spMkLst>
            <pc:docMk/>
            <pc:sldMk cId="731308851" sldId="305"/>
            <ac:spMk id="5" creationId="{A5F2CAF4-5994-4EAF-A5F7-2125BE420FB4}"/>
          </ac:spMkLst>
        </pc:spChg>
        <pc:spChg chg="mod">
          <ac:chgData name="Philippe Karan" userId="c2e8f618-9ffe-4e23-aa52-34539506ef1c" providerId="ADAL" clId="{976F7E1E-0B0F-4398-B630-619A654F61EA}" dt="2024-11-19T19:41:05.141" v="306" actId="2711"/>
          <ac:spMkLst>
            <pc:docMk/>
            <pc:sldMk cId="731308851" sldId="305"/>
            <ac:spMk id="20" creationId="{73EBE0FD-4E54-49E9-8D09-47EDCEA5EC82}"/>
          </ac:spMkLst>
        </pc:spChg>
        <pc:spChg chg="mod">
          <ac:chgData name="Philippe Karan" userId="c2e8f618-9ffe-4e23-aa52-34539506ef1c" providerId="ADAL" clId="{976F7E1E-0B0F-4398-B630-619A654F61EA}" dt="2024-11-19T19:41:05.141" v="306" actId="2711"/>
          <ac:spMkLst>
            <pc:docMk/>
            <pc:sldMk cId="731308851" sldId="305"/>
            <ac:spMk id="21" creationId="{AAC48790-9BB8-40E5-986A-2B4B0B88A040}"/>
          </ac:spMkLst>
        </pc:spChg>
        <pc:spChg chg="mod">
          <ac:chgData name="Philippe Karan" userId="c2e8f618-9ffe-4e23-aa52-34539506ef1c" providerId="ADAL" clId="{976F7E1E-0B0F-4398-B630-619A654F61EA}" dt="2024-11-19T19:41:05.141" v="306" actId="2711"/>
          <ac:spMkLst>
            <pc:docMk/>
            <pc:sldMk cId="731308851" sldId="305"/>
            <ac:spMk id="61" creationId="{B54D05AF-CCF6-4B05-B5D9-925952BFA6B7}"/>
          </ac:spMkLst>
        </pc:spChg>
        <pc:spChg chg="mod">
          <ac:chgData name="Philippe Karan" userId="c2e8f618-9ffe-4e23-aa52-34539506ef1c" providerId="ADAL" clId="{976F7E1E-0B0F-4398-B630-619A654F61EA}" dt="2024-11-19T19:41:05.141" v="306" actId="2711"/>
          <ac:spMkLst>
            <pc:docMk/>
            <pc:sldMk cId="731308851" sldId="305"/>
            <ac:spMk id="62" creationId="{A05B72BC-CF78-45F5-B7F4-A72E0E371A94}"/>
          </ac:spMkLst>
        </pc:spChg>
        <pc:spChg chg="mod">
          <ac:chgData name="Philippe Karan" userId="c2e8f618-9ffe-4e23-aa52-34539506ef1c" providerId="ADAL" clId="{976F7E1E-0B0F-4398-B630-619A654F61EA}" dt="2024-11-19T19:41:05.141" v="306" actId="2711"/>
          <ac:spMkLst>
            <pc:docMk/>
            <pc:sldMk cId="731308851" sldId="305"/>
            <ac:spMk id="63" creationId="{E99EDD52-75DA-4C4B-B197-4622779A913E}"/>
          </ac:spMkLst>
        </pc:spChg>
        <pc:spChg chg="mod">
          <ac:chgData name="Philippe Karan" userId="c2e8f618-9ffe-4e23-aa52-34539506ef1c" providerId="ADAL" clId="{976F7E1E-0B0F-4398-B630-619A654F61EA}" dt="2024-11-19T19:41:05.141" v="306" actId="2711"/>
          <ac:spMkLst>
            <pc:docMk/>
            <pc:sldMk cId="731308851" sldId="305"/>
            <ac:spMk id="64" creationId="{42ABBE34-B889-414F-8718-A6904146486B}"/>
          </ac:spMkLst>
        </pc:spChg>
        <pc:spChg chg="mod">
          <ac:chgData name="Philippe Karan" userId="c2e8f618-9ffe-4e23-aa52-34539506ef1c" providerId="ADAL" clId="{976F7E1E-0B0F-4398-B630-619A654F61EA}" dt="2024-11-19T19:41:05.141" v="306" actId="2711"/>
          <ac:spMkLst>
            <pc:docMk/>
            <pc:sldMk cId="731308851" sldId="305"/>
            <ac:spMk id="65" creationId="{08920745-1244-4499-A889-9323D0E313C4}"/>
          </ac:spMkLst>
        </pc:spChg>
        <pc:spChg chg="mod">
          <ac:chgData name="Philippe Karan" userId="c2e8f618-9ffe-4e23-aa52-34539506ef1c" providerId="ADAL" clId="{976F7E1E-0B0F-4398-B630-619A654F61EA}" dt="2024-11-19T19:41:05.141" v="306" actId="2711"/>
          <ac:spMkLst>
            <pc:docMk/>
            <pc:sldMk cId="731308851" sldId="305"/>
            <ac:spMk id="66" creationId="{3497ACC7-7C4D-4AF9-86A9-F5DB8E773B02}"/>
          </ac:spMkLst>
        </pc:spChg>
        <pc:spChg chg="mod">
          <ac:chgData name="Philippe Karan" userId="c2e8f618-9ffe-4e23-aa52-34539506ef1c" providerId="ADAL" clId="{976F7E1E-0B0F-4398-B630-619A654F61EA}" dt="2024-11-19T19:41:05.141" v="306" actId="2711"/>
          <ac:spMkLst>
            <pc:docMk/>
            <pc:sldMk cId="731308851" sldId="305"/>
            <ac:spMk id="70" creationId="{AB1718F1-6DE1-4F4B-A7C9-9690A58DABE3}"/>
          </ac:spMkLst>
        </pc:spChg>
        <pc:spChg chg="mod">
          <ac:chgData name="Philippe Karan" userId="c2e8f618-9ffe-4e23-aa52-34539506ef1c" providerId="ADAL" clId="{976F7E1E-0B0F-4398-B630-619A654F61EA}" dt="2024-11-19T19:41:05.141" v="306" actId="2711"/>
          <ac:spMkLst>
            <pc:docMk/>
            <pc:sldMk cId="731308851" sldId="305"/>
            <ac:spMk id="71" creationId="{80C80267-F1F5-4878-9D3E-91E2F77364FE}"/>
          </ac:spMkLst>
        </pc:spChg>
        <pc:spChg chg="mod">
          <ac:chgData name="Philippe Karan" userId="c2e8f618-9ffe-4e23-aa52-34539506ef1c" providerId="ADAL" clId="{976F7E1E-0B0F-4398-B630-619A654F61EA}" dt="2024-11-19T19:41:05.141" v="306" actId="2711"/>
          <ac:spMkLst>
            <pc:docMk/>
            <pc:sldMk cId="731308851" sldId="305"/>
            <ac:spMk id="72" creationId="{D205F6C1-FB9E-4191-B628-28D21C654124}"/>
          </ac:spMkLst>
        </pc:spChg>
        <pc:picChg chg="mod">
          <ac:chgData name="Philippe Karan" userId="c2e8f618-9ffe-4e23-aa52-34539506ef1c" providerId="ADAL" clId="{976F7E1E-0B0F-4398-B630-619A654F61EA}" dt="2024-11-19T19:41:05.141" v="306" actId="2711"/>
          <ac:picMkLst>
            <pc:docMk/>
            <pc:sldMk cId="731308851" sldId="305"/>
            <ac:picMk id="8" creationId="{5E0ED022-2EA2-4E1D-B9C5-852A9F1BBDD9}"/>
          </ac:picMkLst>
        </pc:picChg>
        <pc:picChg chg="mod">
          <ac:chgData name="Philippe Karan" userId="c2e8f618-9ffe-4e23-aa52-34539506ef1c" providerId="ADAL" clId="{976F7E1E-0B0F-4398-B630-619A654F61EA}" dt="2024-11-19T19:41:05.141" v="306" actId="2711"/>
          <ac:picMkLst>
            <pc:docMk/>
            <pc:sldMk cId="731308851" sldId="305"/>
            <ac:picMk id="10" creationId="{6738743E-4E05-461A-A122-F1594F021C41}"/>
          </ac:picMkLst>
        </pc:picChg>
        <pc:picChg chg="mod">
          <ac:chgData name="Philippe Karan" userId="c2e8f618-9ffe-4e23-aa52-34539506ef1c" providerId="ADAL" clId="{976F7E1E-0B0F-4398-B630-619A654F61EA}" dt="2024-11-19T19:41:05.141" v="306" actId="2711"/>
          <ac:picMkLst>
            <pc:docMk/>
            <pc:sldMk cId="731308851" sldId="305"/>
            <ac:picMk id="15" creationId="{0DA9DD43-6711-484D-B910-1B6BBCE022C9}"/>
          </ac:picMkLst>
        </pc:picChg>
        <pc:picChg chg="mod">
          <ac:chgData name="Philippe Karan" userId="c2e8f618-9ffe-4e23-aa52-34539506ef1c" providerId="ADAL" clId="{976F7E1E-0B0F-4398-B630-619A654F61EA}" dt="2024-11-19T19:41:05.141" v="306" actId="2711"/>
          <ac:picMkLst>
            <pc:docMk/>
            <pc:sldMk cId="731308851" sldId="305"/>
            <ac:picMk id="16" creationId="{CA3A921E-AEBC-48C3-9AB5-11FE5BB74CA2}"/>
          </ac:picMkLst>
        </pc:picChg>
        <pc:picChg chg="mod">
          <ac:chgData name="Philippe Karan" userId="c2e8f618-9ffe-4e23-aa52-34539506ef1c" providerId="ADAL" clId="{976F7E1E-0B0F-4398-B630-619A654F61EA}" dt="2024-11-19T19:41:05.141" v="306" actId="2711"/>
          <ac:picMkLst>
            <pc:docMk/>
            <pc:sldMk cId="731308851" sldId="305"/>
            <ac:picMk id="17" creationId="{75D6C2E5-6F2A-464D-BD3B-64EACF5BB159}"/>
          </ac:picMkLst>
        </pc:picChg>
        <pc:picChg chg="mod">
          <ac:chgData name="Philippe Karan" userId="c2e8f618-9ffe-4e23-aa52-34539506ef1c" providerId="ADAL" clId="{976F7E1E-0B0F-4398-B630-619A654F61EA}" dt="2024-11-19T19:41:05.141" v="306" actId="2711"/>
          <ac:picMkLst>
            <pc:docMk/>
            <pc:sldMk cId="731308851" sldId="305"/>
            <ac:picMk id="25" creationId="{408122DE-BFA0-4561-958F-B86894C072B9}"/>
          </ac:picMkLst>
        </pc:picChg>
        <pc:picChg chg="mod">
          <ac:chgData name="Philippe Karan" userId="c2e8f618-9ffe-4e23-aa52-34539506ef1c" providerId="ADAL" clId="{976F7E1E-0B0F-4398-B630-619A654F61EA}" dt="2024-11-19T19:41:05.141" v="306" actId="2711"/>
          <ac:picMkLst>
            <pc:docMk/>
            <pc:sldMk cId="731308851" sldId="305"/>
            <ac:picMk id="26" creationId="{C8A77CA0-254A-47F9-9BAA-F4CE48D0A295}"/>
          </ac:picMkLst>
        </pc:picChg>
        <pc:picChg chg="mod">
          <ac:chgData name="Philippe Karan" userId="c2e8f618-9ffe-4e23-aa52-34539506ef1c" providerId="ADAL" clId="{976F7E1E-0B0F-4398-B630-619A654F61EA}" dt="2024-11-19T19:41:05.141" v="306" actId="2711"/>
          <ac:picMkLst>
            <pc:docMk/>
            <pc:sldMk cId="731308851" sldId="305"/>
            <ac:picMk id="27" creationId="{0AD690E2-F626-4302-BA6A-BFC2C8FAF984}"/>
          </ac:picMkLst>
        </pc:picChg>
        <pc:picChg chg="mod">
          <ac:chgData name="Philippe Karan" userId="c2e8f618-9ffe-4e23-aa52-34539506ef1c" providerId="ADAL" clId="{976F7E1E-0B0F-4398-B630-619A654F61EA}" dt="2024-11-19T19:41:05.141" v="306" actId="2711"/>
          <ac:picMkLst>
            <pc:docMk/>
            <pc:sldMk cId="731308851" sldId="305"/>
            <ac:picMk id="29" creationId="{747E72EA-3648-493F-B557-99F9272E618A}"/>
          </ac:picMkLst>
        </pc:picChg>
        <pc:picChg chg="mod">
          <ac:chgData name="Philippe Karan" userId="c2e8f618-9ffe-4e23-aa52-34539506ef1c" providerId="ADAL" clId="{976F7E1E-0B0F-4398-B630-619A654F61EA}" dt="2024-11-19T19:41:05.141" v="306" actId="2711"/>
          <ac:picMkLst>
            <pc:docMk/>
            <pc:sldMk cId="731308851" sldId="305"/>
            <ac:picMk id="30" creationId="{6D07DE5A-7959-4520-9ABF-85007D62BA7C}"/>
          </ac:picMkLst>
        </pc:picChg>
        <pc:picChg chg="mod">
          <ac:chgData name="Philippe Karan" userId="c2e8f618-9ffe-4e23-aa52-34539506ef1c" providerId="ADAL" clId="{976F7E1E-0B0F-4398-B630-619A654F61EA}" dt="2024-11-19T19:41:05.141" v="306" actId="2711"/>
          <ac:picMkLst>
            <pc:docMk/>
            <pc:sldMk cId="731308851" sldId="305"/>
            <ac:picMk id="31" creationId="{D855D0F6-E813-461C-9B51-874273460C82}"/>
          </ac:picMkLst>
        </pc:picChg>
        <pc:picChg chg="mod">
          <ac:chgData name="Philippe Karan" userId="c2e8f618-9ffe-4e23-aa52-34539506ef1c" providerId="ADAL" clId="{976F7E1E-0B0F-4398-B630-619A654F61EA}" dt="2024-11-19T19:41:05.141" v="306" actId="2711"/>
          <ac:picMkLst>
            <pc:docMk/>
            <pc:sldMk cId="731308851" sldId="305"/>
            <ac:picMk id="32" creationId="{3ECEDFA3-1163-4F6F-B5EB-D39ECC1404A4}"/>
          </ac:picMkLst>
        </pc:picChg>
        <pc:picChg chg="mod">
          <ac:chgData name="Philippe Karan" userId="c2e8f618-9ffe-4e23-aa52-34539506ef1c" providerId="ADAL" clId="{976F7E1E-0B0F-4398-B630-619A654F61EA}" dt="2024-11-19T19:41:05.141" v="306" actId="2711"/>
          <ac:picMkLst>
            <pc:docMk/>
            <pc:sldMk cId="731308851" sldId="305"/>
            <ac:picMk id="33" creationId="{DF9B1CE6-234B-44C9-9BE4-5D8A4A6579B4}"/>
          </ac:picMkLst>
        </pc:picChg>
        <pc:picChg chg="mod">
          <ac:chgData name="Philippe Karan" userId="c2e8f618-9ffe-4e23-aa52-34539506ef1c" providerId="ADAL" clId="{976F7E1E-0B0F-4398-B630-619A654F61EA}" dt="2024-11-19T19:41:05.141" v="306" actId="2711"/>
          <ac:picMkLst>
            <pc:docMk/>
            <pc:sldMk cId="731308851" sldId="305"/>
            <ac:picMk id="34" creationId="{9DB6AEA7-981A-4003-8085-F59861A444FA}"/>
          </ac:picMkLst>
        </pc:picChg>
        <pc:picChg chg="mod">
          <ac:chgData name="Philippe Karan" userId="c2e8f618-9ffe-4e23-aa52-34539506ef1c" providerId="ADAL" clId="{976F7E1E-0B0F-4398-B630-619A654F61EA}" dt="2024-11-19T19:41:05.141" v="306" actId="2711"/>
          <ac:picMkLst>
            <pc:docMk/>
            <pc:sldMk cId="731308851" sldId="305"/>
            <ac:picMk id="35" creationId="{8E437C3F-A5DA-4C2D-BF85-E1149C510E17}"/>
          </ac:picMkLst>
        </pc:picChg>
        <pc:picChg chg="mod">
          <ac:chgData name="Philippe Karan" userId="c2e8f618-9ffe-4e23-aa52-34539506ef1c" providerId="ADAL" clId="{976F7E1E-0B0F-4398-B630-619A654F61EA}" dt="2024-11-19T19:41:05.141" v="306" actId="2711"/>
          <ac:picMkLst>
            <pc:docMk/>
            <pc:sldMk cId="731308851" sldId="305"/>
            <ac:picMk id="36" creationId="{50A7D540-D7B3-4FDB-A713-A9E3CFB98359}"/>
          </ac:picMkLst>
        </pc:picChg>
        <pc:picChg chg="mod">
          <ac:chgData name="Philippe Karan" userId="c2e8f618-9ffe-4e23-aa52-34539506ef1c" providerId="ADAL" clId="{976F7E1E-0B0F-4398-B630-619A654F61EA}" dt="2024-11-19T19:41:05.141" v="306" actId="2711"/>
          <ac:picMkLst>
            <pc:docMk/>
            <pc:sldMk cId="731308851" sldId="305"/>
            <ac:picMk id="37" creationId="{56AEE0BD-19C2-4F7C-AD65-5603726EAA8C}"/>
          </ac:picMkLst>
        </pc:picChg>
        <pc:picChg chg="mod">
          <ac:chgData name="Philippe Karan" userId="c2e8f618-9ffe-4e23-aa52-34539506ef1c" providerId="ADAL" clId="{976F7E1E-0B0F-4398-B630-619A654F61EA}" dt="2024-11-19T19:41:05.141" v="306" actId="2711"/>
          <ac:picMkLst>
            <pc:docMk/>
            <pc:sldMk cId="731308851" sldId="305"/>
            <ac:picMk id="38" creationId="{B082A00F-70AC-40A9-AD5E-D1B618E33E03}"/>
          </ac:picMkLst>
        </pc:picChg>
        <pc:picChg chg="mod">
          <ac:chgData name="Philippe Karan" userId="c2e8f618-9ffe-4e23-aa52-34539506ef1c" providerId="ADAL" clId="{976F7E1E-0B0F-4398-B630-619A654F61EA}" dt="2024-11-19T19:41:05.141" v="306" actId="2711"/>
          <ac:picMkLst>
            <pc:docMk/>
            <pc:sldMk cId="731308851" sldId="305"/>
            <ac:picMk id="39" creationId="{71C165C0-93B2-482B-9033-D99789CCDF8C}"/>
          </ac:picMkLst>
        </pc:picChg>
        <pc:picChg chg="mod">
          <ac:chgData name="Philippe Karan" userId="c2e8f618-9ffe-4e23-aa52-34539506ef1c" providerId="ADAL" clId="{976F7E1E-0B0F-4398-B630-619A654F61EA}" dt="2024-11-19T19:41:05.141" v="306" actId="2711"/>
          <ac:picMkLst>
            <pc:docMk/>
            <pc:sldMk cId="731308851" sldId="305"/>
            <ac:picMk id="40" creationId="{8893B435-DBCE-497A-83A9-23ED9DD8DC38}"/>
          </ac:picMkLst>
        </pc:picChg>
        <pc:picChg chg="mod">
          <ac:chgData name="Philippe Karan" userId="c2e8f618-9ffe-4e23-aa52-34539506ef1c" providerId="ADAL" clId="{976F7E1E-0B0F-4398-B630-619A654F61EA}" dt="2024-11-19T19:41:05.141" v="306" actId="2711"/>
          <ac:picMkLst>
            <pc:docMk/>
            <pc:sldMk cId="731308851" sldId="305"/>
            <ac:picMk id="41" creationId="{9A17B362-8E3C-47D4-A657-531581257E95}"/>
          </ac:picMkLst>
        </pc:picChg>
        <pc:picChg chg="mod">
          <ac:chgData name="Philippe Karan" userId="c2e8f618-9ffe-4e23-aa52-34539506ef1c" providerId="ADAL" clId="{976F7E1E-0B0F-4398-B630-619A654F61EA}" dt="2024-11-19T19:41:05.141" v="306" actId="2711"/>
          <ac:picMkLst>
            <pc:docMk/>
            <pc:sldMk cId="731308851" sldId="305"/>
            <ac:picMk id="42" creationId="{E9AEEDEA-4D9E-47EC-842F-FCE703F19BEA}"/>
          </ac:picMkLst>
        </pc:picChg>
        <pc:picChg chg="mod">
          <ac:chgData name="Philippe Karan" userId="c2e8f618-9ffe-4e23-aa52-34539506ef1c" providerId="ADAL" clId="{976F7E1E-0B0F-4398-B630-619A654F61EA}" dt="2024-11-19T19:41:05.141" v="306" actId="2711"/>
          <ac:picMkLst>
            <pc:docMk/>
            <pc:sldMk cId="731308851" sldId="305"/>
            <ac:picMk id="43" creationId="{5C2AEC79-EEBD-4D09-BF00-19556D49D17A}"/>
          </ac:picMkLst>
        </pc:picChg>
        <pc:picChg chg="mod">
          <ac:chgData name="Philippe Karan" userId="c2e8f618-9ffe-4e23-aa52-34539506ef1c" providerId="ADAL" clId="{976F7E1E-0B0F-4398-B630-619A654F61EA}" dt="2024-11-19T19:41:05.141" v="306" actId="2711"/>
          <ac:picMkLst>
            <pc:docMk/>
            <pc:sldMk cId="731308851" sldId="305"/>
            <ac:picMk id="44" creationId="{53B126EB-5FCF-4C2C-AE69-A5E1A51F3456}"/>
          </ac:picMkLst>
        </pc:picChg>
        <pc:picChg chg="mod">
          <ac:chgData name="Philippe Karan" userId="c2e8f618-9ffe-4e23-aa52-34539506ef1c" providerId="ADAL" clId="{976F7E1E-0B0F-4398-B630-619A654F61EA}" dt="2024-11-19T19:41:05.141" v="306" actId="2711"/>
          <ac:picMkLst>
            <pc:docMk/>
            <pc:sldMk cId="731308851" sldId="305"/>
            <ac:picMk id="45" creationId="{81C8CD34-2133-4288-9390-9B856C94DD19}"/>
          </ac:picMkLst>
        </pc:picChg>
        <pc:picChg chg="mod">
          <ac:chgData name="Philippe Karan" userId="c2e8f618-9ffe-4e23-aa52-34539506ef1c" providerId="ADAL" clId="{976F7E1E-0B0F-4398-B630-619A654F61EA}" dt="2024-11-19T19:41:05.141" v="306" actId="2711"/>
          <ac:picMkLst>
            <pc:docMk/>
            <pc:sldMk cId="731308851" sldId="305"/>
            <ac:picMk id="46" creationId="{0B1FA179-CB9E-48E5-BD2B-2F348B17E24B}"/>
          </ac:picMkLst>
        </pc:picChg>
        <pc:picChg chg="mod">
          <ac:chgData name="Philippe Karan" userId="c2e8f618-9ffe-4e23-aa52-34539506ef1c" providerId="ADAL" clId="{976F7E1E-0B0F-4398-B630-619A654F61EA}" dt="2024-11-19T19:41:05.141" v="306" actId="2711"/>
          <ac:picMkLst>
            <pc:docMk/>
            <pc:sldMk cId="731308851" sldId="305"/>
            <ac:picMk id="47" creationId="{97F32A10-6F64-464B-B35C-4860882EF589}"/>
          </ac:picMkLst>
        </pc:picChg>
        <pc:picChg chg="mod">
          <ac:chgData name="Philippe Karan" userId="c2e8f618-9ffe-4e23-aa52-34539506ef1c" providerId="ADAL" clId="{976F7E1E-0B0F-4398-B630-619A654F61EA}" dt="2024-11-19T19:41:05.141" v="306" actId="2711"/>
          <ac:picMkLst>
            <pc:docMk/>
            <pc:sldMk cId="731308851" sldId="305"/>
            <ac:picMk id="48" creationId="{BE29C0C3-4489-41DB-B5BE-D39D6810C0A3}"/>
          </ac:picMkLst>
        </pc:picChg>
        <pc:picChg chg="mod">
          <ac:chgData name="Philippe Karan" userId="c2e8f618-9ffe-4e23-aa52-34539506ef1c" providerId="ADAL" clId="{976F7E1E-0B0F-4398-B630-619A654F61EA}" dt="2024-11-19T19:41:05.141" v="306" actId="2711"/>
          <ac:picMkLst>
            <pc:docMk/>
            <pc:sldMk cId="731308851" sldId="305"/>
            <ac:picMk id="49" creationId="{8BBDDB4B-A008-4EF1-9F79-382D6D5841FB}"/>
          </ac:picMkLst>
        </pc:picChg>
        <pc:picChg chg="mod">
          <ac:chgData name="Philippe Karan" userId="c2e8f618-9ffe-4e23-aa52-34539506ef1c" providerId="ADAL" clId="{976F7E1E-0B0F-4398-B630-619A654F61EA}" dt="2024-11-19T19:41:05.141" v="306" actId="2711"/>
          <ac:picMkLst>
            <pc:docMk/>
            <pc:sldMk cId="731308851" sldId="305"/>
            <ac:picMk id="50" creationId="{EBEC21E9-DFBB-4F60-A383-5E19E5B8B078}"/>
          </ac:picMkLst>
        </pc:picChg>
        <pc:picChg chg="mod">
          <ac:chgData name="Philippe Karan" userId="c2e8f618-9ffe-4e23-aa52-34539506ef1c" providerId="ADAL" clId="{976F7E1E-0B0F-4398-B630-619A654F61EA}" dt="2024-11-19T19:41:05.141" v="306" actId="2711"/>
          <ac:picMkLst>
            <pc:docMk/>
            <pc:sldMk cId="731308851" sldId="305"/>
            <ac:picMk id="51" creationId="{D7905C18-52BB-4EE2-8914-4EA35BAD99E7}"/>
          </ac:picMkLst>
        </pc:picChg>
        <pc:picChg chg="mod">
          <ac:chgData name="Philippe Karan" userId="c2e8f618-9ffe-4e23-aa52-34539506ef1c" providerId="ADAL" clId="{976F7E1E-0B0F-4398-B630-619A654F61EA}" dt="2024-11-19T19:41:05.141" v="306" actId="2711"/>
          <ac:picMkLst>
            <pc:docMk/>
            <pc:sldMk cId="731308851" sldId="305"/>
            <ac:picMk id="52" creationId="{3C0BF1AE-B136-417D-842F-923EA7228726}"/>
          </ac:picMkLst>
        </pc:picChg>
        <pc:picChg chg="mod">
          <ac:chgData name="Philippe Karan" userId="c2e8f618-9ffe-4e23-aa52-34539506ef1c" providerId="ADAL" clId="{976F7E1E-0B0F-4398-B630-619A654F61EA}" dt="2024-11-19T19:41:05.141" v="306" actId="2711"/>
          <ac:picMkLst>
            <pc:docMk/>
            <pc:sldMk cId="731308851" sldId="305"/>
            <ac:picMk id="53" creationId="{6D8848E6-06AF-4EA2-8A7F-3807D6B95BA1}"/>
          </ac:picMkLst>
        </pc:picChg>
        <pc:picChg chg="mod">
          <ac:chgData name="Philippe Karan" userId="c2e8f618-9ffe-4e23-aa52-34539506ef1c" providerId="ADAL" clId="{976F7E1E-0B0F-4398-B630-619A654F61EA}" dt="2024-11-19T19:41:05.141" v="306" actId="2711"/>
          <ac:picMkLst>
            <pc:docMk/>
            <pc:sldMk cId="731308851" sldId="305"/>
            <ac:picMk id="54" creationId="{E6B32548-D644-427F-8989-E0A75AFB7B71}"/>
          </ac:picMkLst>
        </pc:picChg>
        <pc:picChg chg="mod">
          <ac:chgData name="Philippe Karan" userId="c2e8f618-9ffe-4e23-aa52-34539506ef1c" providerId="ADAL" clId="{976F7E1E-0B0F-4398-B630-619A654F61EA}" dt="2024-11-19T19:41:05.141" v="306" actId="2711"/>
          <ac:picMkLst>
            <pc:docMk/>
            <pc:sldMk cId="731308851" sldId="305"/>
            <ac:picMk id="55" creationId="{996D26FD-E810-4851-B7FA-C0B164AC767B}"/>
          </ac:picMkLst>
        </pc:picChg>
        <pc:picChg chg="mod">
          <ac:chgData name="Philippe Karan" userId="c2e8f618-9ffe-4e23-aa52-34539506ef1c" providerId="ADAL" clId="{976F7E1E-0B0F-4398-B630-619A654F61EA}" dt="2024-11-19T19:41:05.141" v="306" actId="2711"/>
          <ac:picMkLst>
            <pc:docMk/>
            <pc:sldMk cId="731308851" sldId="305"/>
            <ac:picMk id="56" creationId="{7F6D32A1-ACD5-4BAB-A4E1-0ABE83D6F278}"/>
          </ac:picMkLst>
        </pc:picChg>
        <pc:picChg chg="mod">
          <ac:chgData name="Philippe Karan" userId="c2e8f618-9ffe-4e23-aa52-34539506ef1c" providerId="ADAL" clId="{976F7E1E-0B0F-4398-B630-619A654F61EA}" dt="2024-11-19T19:41:05.141" v="306" actId="2711"/>
          <ac:picMkLst>
            <pc:docMk/>
            <pc:sldMk cId="731308851" sldId="305"/>
            <ac:picMk id="57" creationId="{E4123103-5225-4727-8665-D559F30A1521}"/>
          </ac:picMkLst>
        </pc:picChg>
        <pc:picChg chg="mod">
          <ac:chgData name="Philippe Karan" userId="c2e8f618-9ffe-4e23-aa52-34539506ef1c" providerId="ADAL" clId="{976F7E1E-0B0F-4398-B630-619A654F61EA}" dt="2024-11-19T19:41:05.141" v="306" actId="2711"/>
          <ac:picMkLst>
            <pc:docMk/>
            <pc:sldMk cId="731308851" sldId="305"/>
            <ac:picMk id="58" creationId="{15E2D730-94E0-4675-B2DF-A8DC7675A3BE}"/>
          </ac:picMkLst>
        </pc:picChg>
        <pc:picChg chg="mod">
          <ac:chgData name="Philippe Karan" userId="c2e8f618-9ffe-4e23-aa52-34539506ef1c" providerId="ADAL" clId="{976F7E1E-0B0F-4398-B630-619A654F61EA}" dt="2024-11-19T19:41:05.141" v="306" actId="2711"/>
          <ac:picMkLst>
            <pc:docMk/>
            <pc:sldMk cId="731308851" sldId="305"/>
            <ac:picMk id="59" creationId="{80791E2A-531B-424F-A5F4-5EA09932F90D}"/>
          </ac:picMkLst>
        </pc:picChg>
        <pc:picChg chg="mod">
          <ac:chgData name="Philippe Karan" userId="c2e8f618-9ffe-4e23-aa52-34539506ef1c" providerId="ADAL" clId="{976F7E1E-0B0F-4398-B630-619A654F61EA}" dt="2024-11-19T19:41:05.141" v="306" actId="2711"/>
          <ac:picMkLst>
            <pc:docMk/>
            <pc:sldMk cId="731308851" sldId="305"/>
            <ac:picMk id="60" creationId="{640D5E2B-5FF5-4D61-BF7A-9E7C8541056A}"/>
          </ac:picMkLst>
        </pc:picChg>
        <pc:cxnChg chg="mod">
          <ac:chgData name="Philippe Karan" userId="c2e8f618-9ffe-4e23-aa52-34539506ef1c" providerId="ADAL" clId="{976F7E1E-0B0F-4398-B630-619A654F61EA}" dt="2024-11-19T19:41:05.141" v="306" actId="2711"/>
          <ac:cxnSpMkLst>
            <pc:docMk/>
            <pc:sldMk cId="731308851" sldId="305"/>
            <ac:cxnSpMk id="24" creationId="{B152B73E-F3A5-4455-B3DD-4E769F4B062C}"/>
          </ac:cxnSpMkLst>
        </pc:cxnChg>
        <pc:cxnChg chg="mod">
          <ac:chgData name="Philippe Karan" userId="c2e8f618-9ffe-4e23-aa52-34539506ef1c" providerId="ADAL" clId="{976F7E1E-0B0F-4398-B630-619A654F61EA}" dt="2024-11-19T19:41:05.141" v="306" actId="2711"/>
          <ac:cxnSpMkLst>
            <pc:docMk/>
            <pc:sldMk cId="731308851" sldId="305"/>
            <ac:cxnSpMk id="67" creationId="{647B64A4-0DC8-4081-AC0E-37664C94F3F4}"/>
          </ac:cxnSpMkLst>
        </pc:cxnChg>
        <pc:cxnChg chg="mod">
          <ac:chgData name="Philippe Karan" userId="c2e8f618-9ffe-4e23-aa52-34539506ef1c" providerId="ADAL" clId="{976F7E1E-0B0F-4398-B630-619A654F61EA}" dt="2024-11-19T19:41:05.141" v="306" actId="2711"/>
          <ac:cxnSpMkLst>
            <pc:docMk/>
            <pc:sldMk cId="731308851" sldId="305"/>
            <ac:cxnSpMk id="69" creationId="{DBDF6FB5-A082-41E4-81DD-5E1CEBE5293F}"/>
          </ac:cxnSpMkLst>
        </pc:cxnChg>
      </pc:sldChg>
      <pc:sldChg chg="modSp">
        <pc:chgData name="Philippe Karan" userId="c2e8f618-9ffe-4e23-aa52-34539506ef1c" providerId="ADAL" clId="{976F7E1E-0B0F-4398-B630-619A654F61EA}" dt="2024-11-19T19:41:14.716" v="307" actId="2711"/>
        <pc:sldMkLst>
          <pc:docMk/>
          <pc:sldMk cId="3576670182" sldId="306"/>
        </pc:sldMkLst>
        <pc:spChg chg="mod">
          <ac:chgData name="Philippe Karan" userId="c2e8f618-9ffe-4e23-aa52-34539506ef1c" providerId="ADAL" clId="{976F7E1E-0B0F-4398-B630-619A654F61EA}" dt="2024-11-19T19:41:14.716" v="307" actId="2711"/>
          <ac:spMkLst>
            <pc:docMk/>
            <pc:sldMk cId="3576670182" sldId="306"/>
            <ac:spMk id="2" creationId="{92043922-7A16-4807-812A-9271242491B1}"/>
          </ac:spMkLst>
        </pc:spChg>
        <pc:spChg chg="mod">
          <ac:chgData name="Philippe Karan" userId="c2e8f618-9ffe-4e23-aa52-34539506ef1c" providerId="ADAL" clId="{976F7E1E-0B0F-4398-B630-619A654F61EA}" dt="2024-11-19T19:41:14.716" v="307" actId="2711"/>
          <ac:spMkLst>
            <pc:docMk/>
            <pc:sldMk cId="3576670182" sldId="306"/>
            <ac:spMk id="4" creationId="{BA62D2F1-4ADB-4A8F-9B1B-512E9D64588A}"/>
          </ac:spMkLst>
        </pc:spChg>
        <pc:spChg chg="mod">
          <ac:chgData name="Philippe Karan" userId="c2e8f618-9ffe-4e23-aa52-34539506ef1c" providerId="ADAL" clId="{976F7E1E-0B0F-4398-B630-619A654F61EA}" dt="2024-11-19T19:41:14.716" v="307" actId="2711"/>
          <ac:spMkLst>
            <pc:docMk/>
            <pc:sldMk cId="3576670182" sldId="306"/>
            <ac:spMk id="6" creationId="{44A122FF-7B01-4FE9-90AE-F531EEE2E2DD}"/>
          </ac:spMkLst>
        </pc:spChg>
        <pc:spChg chg="mod">
          <ac:chgData name="Philippe Karan" userId="c2e8f618-9ffe-4e23-aa52-34539506ef1c" providerId="ADAL" clId="{976F7E1E-0B0F-4398-B630-619A654F61EA}" dt="2024-11-19T19:41:14.716" v="307" actId="2711"/>
          <ac:spMkLst>
            <pc:docMk/>
            <pc:sldMk cId="3576670182" sldId="306"/>
            <ac:spMk id="7" creationId="{A444C23D-C02F-429D-B4E1-915B04A6389E}"/>
          </ac:spMkLst>
        </pc:spChg>
        <pc:spChg chg="mod">
          <ac:chgData name="Philippe Karan" userId="c2e8f618-9ffe-4e23-aa52-34539506ef1c" providerId="ADAL" clId="{976F7E1E-0B0F-4398-B630-619A654F61EA}" dt="2024-11-19T19:41:14.716" v="307" actId="2711"/>
          <ac:spMkLst>
            <pc:docMk/>
            <pc:sldMk cId="3576670182" sldId="306"/>
            <ac:spMk id="8" creationId="{7C3AA6FA-37E2-47EA-A3EE-132594050B00}"/>
          </ac:spMkLst>
        </pc:spChg>
        <pc:spChg chg="mod">
          <ac:chgData name="Philippe Karan" userId="c2e8f618-9ffe-4e23-aa52-34539506ef1c" providerId="ADAL" clId="{976F7E1E-0B0F-4398-B630-619A654F61EA}" dt="2024-11-19T19:41:14.716" v="307" actId="2711"/>
          <ac:spMkLst>
            <pc:docMk/>
            <pc:sldMk cId="3576670182" sldId="306"/>
            <ac:spMk id="9" creationId="{DCDA9EF2-45D9-4839-A126-FE2B34FB043B}"/>
          </ac:spMkLst>
        </pc:spChg>
        <pc:spChg chg="mod">
          <ac:chgData name="Philippe Karan" userId="c2e8f618-9ffe-4e23-aa52-34539506ef1c" providerId="ADAL" clId="{976F7E1E-0B0F-4398-B630-619A654F61EA}" dt="2024-11-19T19:41:14.716" v="307" actId="2711"/>
          <ac:spMkLst>
            <pc:docMk/>
            <pc:sldMk cId="3576670182" sldId="306"/>
            <ac:spMk id="13" creationId="{9123421C-4E7B-4182-B7A3-52F5EFA54521}"/>
          </ac:spMkLst>
        </pc:spChg>
        <pc:spChg chg="mod">
          <ac:chgData name="Philippe Karan" userId="c2e8f618-9ffe-4e23-aa52-34539506ef1c" providerId="ADAL" clId="{976F7E1E-0B0F-4398-B630-619A654F61EA}" dt="2024-11-19T19:41:14.716" v="307" actId="2711"/>
          <ac:spMkLst>
            <pc:docMk/>
            <pc:sldMk cId="3576670182" sldId="306"/>
            <ac:spMk id="14" creationId="{E758DD95-A879-4FA3-9C08-42BB5E14214C}"/>
          </ac:spMkLst>
        </pc:spChg>
        <pc:spChg chg="mod">
          <ac:chgData name="Philippe Karan" userId="c2e8f618-9ffe-4e23-aa52-34539506ef1c" providerId="ADAL" clId="{976F7E1E-0B0F-4398-B630-619A654F61EA}" dt="2024-11-19T19:41:14.716" v="307" actId="2711"/>
          <ac:spMkLst>
            <pc:docMk/>
            <pc:sldMk cId="3576670182" sldId="306"/>
            <ac:spMk id="15" creationId="{B98D6456-1A0D-4166-97AF-2720ACDA4018}"/>
          </ac:spMkLst>
        </pc:spChg>
        <pc:spChg chg="mod">
          <ac:chgData name="Philippe Karan" userId="c2e8f618-9ffe-4e23-aa52-34539506ef1c" providerId="ADAL" clId="{976F7E1E-0B0F-4398-B630-619A654F61EA}" dt="2024-11-19T19:41:14.716" v="307" actId="2711"/>
          <ac:spMkLst>
            <pc:docMk/>
            <pc:sldMk cId="3576670182" sldId="306"/>
            <ac:spMk id="17" creationId="{954B3DC0-C5F4-4815-90DD-C0DAD5243045}"/>
          </ac:spMkLst>
        </pc:spChg>
        <pc:spChg chg="mod">
          <ac:chgData name="Philippe Karan" userId="c2e8f618-9ffe-4e23-aa52-34539506ef1c" providerId="ADAL" clId="{976F7E1E-0B0F-4398-B630-619A654F61EA}" dt="2024-11-19T19:41:14.716" v="307" actId="2711"/>
          <ac:spMkLst>
            <pc:docMk/>
            <pc:sldMk cId="3576670182" sldId="306"/>
            <ac:spMk id="18" creationId="{2ECB76E7-DC06-4589-B731-5125FC3B9169}"/>
          </ac:spMkLst>
        </pc:spChg>
        <pc:spChg chg="mod">
          <ac:chgData name="Philippe Karan" userId="c2e8f618-9ffe-4e23-aa52-34539506ef1c" providerId="ADAL" clId="{976F7E1E-0B0F-4398-B630-619A654F61EA}" dt="2024-11-19T19:41:14.716" v="307" actId="2711"/>
          <ac:spMkLst>
            <pc:docMk/>
            <pc:sldMk cId="3576670182" sldId="306"/>
            <ac:spMk id="19" creationId="{83586EB6-A2F2-48D1-AB5D-59C0E446E44C}"/>
          </ac:spMkLst>
        </pc:spChg>
        <pc:spChg chg="mod">
          <ac:chgData name="Philippe Karan" userId="c2e8f618-9ffe-4e23-aa52-34539506ef1c" providerId="ADAL" clId="{976F7E1E-0B0F-4398-B630-619A654F61EA}" dt="2024-11-19T19:41:14.716" v="307" actId="2711"/>
          <ac:spMkLst>
            <pc:docMk/>
            <pc:sldMk cId="3576670182" sldId="306"/>
            <ac:spMk id="23" creationId="{AAB4CF87-49B0-4820-8508-891AADBDE64C}"/>
          </ac:spMkLst>
        </pc:spChg>
        <pc:spChg chg="mod">
          <ac:chgData name="Philippe Karan" userId="c2e8f618-9ffe-4e23-aa52-34539506ef1c" providerId="ADAL" clId="{976F7E1E-0B0F-4398-B630-619A654F61EA}" dt="2024-11-19T19:41:14.716" v="307" actId="2711"/>
          <ac:spMkLst>
            <pc:docMk/>
            <pc:sldMk cId="3576670182" sldId="306"/>
            <ac:spMk id="24" creationId="{DCB311F4-A621-4532-A93B-2D8DA17A1FA5}"/>
          </ac:spMkLst>
        </pc:spChg>
        <pc:spChg chg="mod">
          <ac:chgData name="Philippe Karan" userId="c2e8f618-9ffe-4e23-aa52-34539506ef1c" providerId="ADAL" clId="{976F7E1E-0B0F-4398-B630-619A654F61EA}" dt="2024-11-19T19:41:14.716" v="307" actId="2711"/>
          <ac:spMkLst>
            <pc:docMk/>
            <pc:sldMk cId="3576670182" sldId="306"/>
            <ac:spMk id="25" creationId="{EFAFEF96-FEF0-4C72-A528-C78E0A6BF61A}"/>
          </ac:spMkLst>
        </pc:spChg>
        <pc:spChg chg="mod">
          <ac:chgData name="Philippe Karan" userId="c2e8f618-9ffe-4e23-aa52-34539506ef1c" providerId="ADAL" clId="{976F7E1E-0B0F-4398-B630-619A654F61EA}" dt="2024-11-19T19:41:14.716" v="307" actId="2711"/>
          <ac:spMkLst>
            <pc:docMk/>
            <pc:sldMk cId="3576670182" sldId="306"/>
            <ac:spMk id="31" creationId="{7F7B9AF6-AAA4-452C-AA38-80587564EB5D}"/>
          </ac:spMkLst>
        </pc:spChg>
        <pc:spChg chg="mod">
          <ac:chgData name="Philippe Karan" userId="c2e8f618-9ffe-4e23-aa52-34539506ef1c" providerId="ADAL" clId="{976F7E1E-0B0F-4398-B630-619A654F61EA}" dt="2024-11-19T19:41:14.716" v="307" actId="2711"/>
          <ac:spMkLst>
            <pc:docMk/>
            <pc:sldMk cId="3576670182" sldId="306"/>
            <ac:spMk id="32" creationId="{09C11EB2-0C2C-4E8D-BFBA-12C221263A49}"/>
          </ac:spMkLst>
        </pc:spChg>
        <pc:spChg chg="mod">
          <ac:chgData name="Philippe Karan" userId="c2e8f618-9ffe-4e23-aa52-34539506ef1c" providerId="ADAL" clId="{976F7E1E-0B0F-4398-B630-619A654F61EA}" dt="2024-11-19T19:41:14.716" v="307" actId="2711"/>
          <ac:spMkLst>
            <pc:docMk/>
            <pc:sldMk cId="3576670182" sldId="306"/>
            <ac:spMk id="33" creationId="{1832A337-A47F-45BA-8719-C976AE9C9425}"/>
          </ac:spMkLst>
        </pc:spChg>
        <pc:spChg chg="mod">
          <ac:chgData name="Philippe Karan" userId="c2e8f618-9ffe-4e23-aa52-34539506ef1c" providerId="ADAL" clId="{976F7E1E-0B0F-4398-B630-619A654F61EA}" dt="2024-11-19T19:41:14.716" v="307" actId="2711"/>
          <ac:spMkLst>
            <pc:docMk/>
            <pc:sldMk cId="3576670182" sldId="306"/>
            <ac:spMk id="37" creationId="{31AD5C62-F4CF-4E1A-80BC-B5B0A58D927D}"/>
          </ac:spMkLst>
        </pc:spChg>
        <pc:spChg chg="mod">
          <ac:chgData name="Philippe Karan" userId="c2e8f618-9ffe-4e23-aa52-34539506ef1c" providerId="ADAL" clId="{976F7E1E-0B0F-4398-B630-619A654F61EA}" dt="2024-11-19T19:41:14.716" v="307" actId="2711"/>
          <ac:spMkLst>
            <pc:docMk/>
            <pc:sldMk cId="3576670182" sldId="306"/>
            <ac:spMk id="38" creationId="{A79B5793-FCAC-4C14-9E1B-B685CE405C49}"/>
          </ac:spMkLst>
        </pc:spChg>
        <pc:spChg chg="mod">
          <ac:chgData name="Philippe Karan" userId="c2e8f618-9ffe-4e23-aa52-34539506ef1c" providerId="ADAL" clId="{976F7E1E-0B0F-4398-B630-619A654F61EA}" dt="2024-11-19T19:41:14.716" v="307" actId="2711"/>
          <ac:spMkLst>
            <pc:docMk/>
            <pc:sldMk cId="3576670182" sldId="306"/>
            <ac:spMk id="39" creationId="{1E973409-44EB-4328-B6BB-7E4326E39369}"/>
          </ac:spMkLst>
        </pc:spChg>
        <pc:spChg chg="mod">
          <ac:chgData name="Philippe Karan" userId="c2e8f618-9ffe-4e23-aa52-34539506ef1c" providerId="ADAL" clId="{976F7E1E-0B0F-4398-B630-619A654F61EA}" dt="2024-11-19T19:41:14.716" v="307" actId="2711"/>
          <ac:spMkLst>
            <pc:docMk/>
            <pc:sldMk cId="3576670182" sldId="306"/>
            <ac:spMk id="45" creationId="{098557CB-582A-462C-BA41-8F49242D86B8}"/>
          </ac:spMkLst>
        </pc:spChg>
        <pc:spChg chg="mod">
          <ac:chgData name="Philippe Karan" userId="c2e8f618-9ffe-4e23-aa52-34539506ef1c" providerId="ADAL" clId="{976F7E1E-0B0F-4398-B630-619A654F61EA}" dt="2024-11-19T19:41:14.716" v="307" actId="2711"/>
          <ac:spMkLst>
            <pc:docMk/>
            <pc:sldMk cId="3576670182" sldId="306"/>
            <ac:spMk id="46" creationId="{249A27D5-5CFB-494D-A41B-A2FECF302159}"/>
          </ac:spMkLst>
        </pc:spChg>
        <pc:spChg chg="mod">
          <ac:chgData name="Philippe Karan" userId="c2e8f618-9ffe-4e23-aa52-34539506ef1c" providerId="ADAL" clId="{976F7E1E-0B0F-4398-B630-619A654F61EA}" dt="2024-11-19T19:41:14.716" v="307" actId="2711"/>
          <ac:spMkLst>
            <pc:docMk/>
            <pc:sldMk cId="3576670182" sldId="306"/>
            <ac:spMk id="47" creationId="{51368868-3DA3-450B-B271-EACF40031578}"/>
          </ac:spMkLst>
        </pc:spChg>
        <pc:spChg chg="mod">
          <ac:chgData name="Philippe Karan" userId="c2e8f618-9ffe-4e23-aa52-34539506ef1c" providerId="ADAL" clId="{976F7E1E-0B0F-4398-B630-619A654F61EA}" dt="2024-11-19T19:41:14.716" v="307" actId="2711"/>
          <ac:spMkLst>
            <pc:docMk/>
            <pc:sldMk cId="3576670182" sldId="306"/>
            <ac:spMk id="51" creationId="{6FAE07C5-C3D3-47E0-8AD1-6592C31C8254}"/>
          </ac:spMkLst>
        </pc:spChg>
        <pc:spChg chg="mod">
          <ac:chgData name="Philippe Karan" userId="c2e8f618-9ffe-4e23-aa52-34539506ef1c" providerId="ADAL" clId="{976F7E1E-0B0F-4398-B630-619A654F61EA}" dt="2024-11-19T19:41:14.716" v="307" actId="2711"/>
          <ac:spMkLst>
            <pc:docMk/>
            <pc:sldMk cId="3576670182" sldId="306"/>
            <ac:spMk id="52" creationId="{4DD2CFB2-A724-4322-965A-A222419F80DA}"/>
          </ac:spMkLst>
        </pc:spChg>
        <pc:spChg chg="mod">
          <ac:chgData name="Philippe Karan" userId="c2e8f618-9ffe-4e23-aa52-34539506ef1c" providerId="ADAL" clId="{976F7E1E-0B0F-4398-B630-619A654F61EA}" dt="2024-11-19T19:41:14.716" v="307" actId="2711"/>
          <ac:spMkLst>
            <pc:docMk/>
            <pc:sldMk cId="3576670182" sldId="306"/>
            <ac:spMk id="53" creationId="{A4A15EA1-E0C4-4629-99C6-93B2E3E9F124}"/>
          </ac:spMkLst>
        </pc:spChg>
        <pc:spChg chg="mod">
          <ac:chgData name="Philippe Karan" userId="c2e8f618-9ffe-4e23-aa52-34539506ef1c" providerId="ADAL" clId="{976F7E1E-0B0F-4398-B630-619A654F61EA}" dt="2024-11-19T19:41:14.716" v="307" actId="2711"/>
          <ac:spMkLst>
            <pc:docMk/>
            <pc:sldMk cId="3576670182" sldId="306"/>
            <ac:spMk id="60" creationId="{35D55761-9B21-4B26-87D9-03BFD35D4E4E}"/>
          </ac:spMkLst>
        </pc:spChg>
        <pc:spChg chg="mod">
          <ac:chgData name="Philippe Karan" userId="c2e8f618-9ffe-4e23-aa52-34539506ef1c" providerId="ADAL" clId="{976F7E1E-0B0F-4398-B630-619A654F61EA}" dt="2024-11-19T19:41:14.716" v="307" actId="2711"/>
          <ac:spMkLst>
            <pc:docMk/>
            <pc:sldMk cId="3576670182" sldId="306"/>
            <ac:spMk id="72" creationId="{82EB884A-72A4-4D45-835C-EA6883499245}"/>
          </ac:spMkLst>
        </pc:spChg>
        <pc:spChg chg="mod">
          <ac:chgData name="Philippe Karan" userId="c2e8f618-9ffe-4e23-aa52-34539506ef1c" providerId="ADAL" clId="{976F7E1E-0B0F-4398-B630-619A654F61EA}" dt="2024-11-19T19:41:14.716" v="307" actId="2711"/>
          <ac:spMkLst>
            <pc:docMk/>
            <pc:sldMk cId="3576670182" sldId="306"/>
            <ac:spMk id="73" creationId="{AE2EE044-E3D2-46C5-98A1-AEBFE6D9FF28}"/>
          </ac:spMkLst>
        </pc:spChg>
        <pc:spChg chg="mod">
          <ac:chgData name="Philippe Karan" userId="c2e8f618-9ffe-4e23-aa52-34539506ef1c" providerId="ADAL" clId="{976F7E1E-0B0F-4398-B630-619A654F61EA}" dt="2024-11-19T19:41:14.716" v="307" actId="2711"/>
          <ac:spMkLst>
            <pc:docMk/>
            <pc:sldMk cId="3576670182" sldId="306"/>
            <ac:spMk id="74" creationId="{93D96EC7-E309-4E7F-90E9-A4E6031B8509}"/>
          </ac:spMkLst>
        </pc:spChg>
        <pc:spChg chg="mod">
          <ac:chgData name="Philippe Karan" userId="c2e8f618-9ffe-4e23-aa52-34539506ef1c" providerId="ADAL" clId="{976F7E1E-0B0F-4398-B630-619A654F61EA}" dt="2024-11-19T19:41:14.716" v="307" actId="2711"/>
          <ac:spMkLst>
            <pc:docMk/>
            <pc:sldMk cId="3576670182" sldId="306"/>
            <ac:spMk id="78" creationId="{F41DAFAD-B492-41CA-B5B1-424B6B50B900}"/>
          </ac:spMkLst>
        </pc:spChg>
        <pc:spChg chg="mod">
          <ac:chgData name="Philippe Karan" userId="c2e8f618-9ffe-4e23-aa52-34539506ef1c" providerId="ADAL" clId="{976F7E1E-0B0F-4398-B630-619A654F61EA}" dt="2024-11-19T19:41:14.716" v="307" actId="2711"/>
          <ac:spMkLst>
            <pc:docMk/>
            <pc:sldMk cId="3576670182" sldId="306"/>
            <ac:spMk id="79" creationId="{7BC42B1B-7BD3-420C-B2FE-944FB397CF21}"/>
          </ac:spMkLst>
        </pc:spChg>
        <pc:spChg chg="mod">
          <ac:chgData name="Philippe Karan" userId="c2e8f618-9ffe-4e23-aa52-34539506ef1c" providerId="ADAL" clId="{976F7E1E-0B0F-4398-B630-619A654F61EA}" dt="2024-11-19T19:41:14.716" v="307" actId="2711"/>
          <ac:spMkLst>
            <pc:docMk/>
            <pc:sldMk cId="3576670182" sldId="306"/>
            <ac:spMk id="80" creationId="{BC74741D-0D3E-43EC-B2D4-D430D453E0E2}"/>
          </ac:spMkLst>
        </pc:spChg>
        <pc:spChg chg="mod">
          <ac:chgData name="Philippe Karan" userId="c2e8f618-9ffe-4e23-aa52-34539506ef1c" providerId="ADAL" clId="{976F7E1E-0B0F-4398-B630-619A654F61EA}" dt="2024-11-19T19:41:14.716" v="307" actId="2711"/>
          <ac:spMkLst>
            <pc:docMk/>
            <pc:sldMk cId="3576670182" sldId="306"/>
            <ac:spMk id="86" creationId="{4F5D78E4-0C49-426A-B161-CD81848A08F2}"/>
          </ac:spMkLst>
        </pc:spChg>
        <pc:spChg chg="mod">
          <ac:chgData name="Philippe Karan" userId="c2e8f618-9ffe-4e23-aa52-34539506ef1c" providerId="ADAL" clId="{976F7E1E-0B0F-4398-B630-619A654F61EA}" dt="2024-11-19T19:41:14.716" v="307" actId="2711"/>
          <ac:spMkLst>
            <pc:docMk/>
            <pc:sldMk cId="3576670182" sldId="306"/>
            <ac:spMk id="87" creationId="{08A14920-DC10-43E6-89CC-85EF871F9070}"/>
          </ac:spMkLst>
        </pc:spChg>
        <pc:spChg chg="mod">
          <ac:chgData name="Philippe Karan" userId="c2e8f618-9ffe-4e23-aa52-34539506ef1c" providerId="ADAL" clId="{976F7E1E-0B0F-4398-B630-619A654F61EA}" dt="2024-11-19T19:41:14.716" v="307" actId="2711"/>
          <ac:spMkLst>
            <pc:docMk/>
            <pc:sldMk cId="3576670182" sldId="306"/>
            <ac:spMk id="88" creationId="{31CB6297-3315-44C9-8A83-03F34C9AA8D7}"/>
          </ac:spMkLst>
        </pc:spChg>
        <pc:spChg chg="mod">
          <ac:chgData name="Philippe Karan" userId="c2e8f618-9ffe-4e23-aa52-34539506ef1c" providerId="ADAL" clId="{976F7E1E-0B0F-4398-B630-619A654F61EA}" dt="2024-11-19T19:41:14.716" v="307" actId="2711"/>
          <ac:spMkLst>
            <pc:docMk/>
            <pc:sldMk cId="3576670182" sldId="306"/>
            <ac:spMk id="92" creationId="{39EA25B8-0591-4472-A100-971AF324E326}"/>
          </ac:spMkLst>
        </pc:spChg>
        <pc:spChg chg="mod">
          <ac:chgData name="Philippe Karan" userId="c2e8f618-9ffe-4e23-aa52-34539506ef1c" providerId="ADAL" clId="{976F7E1E-0B0F-4398-B630-619A654F61EA}" dt="2024-11-19T19:41:14.716" v="307" actId="2711"/>
          <ac:spMkLst>
            <pc:docMk/>
            <pc:sldMk cId="3576670182" sldId="306"/>
            <ac:spMk id="93" creationId="{2AD66366-811E-4A6A-9944-693F11B8BC57}"/>
          </ac:spMkLst>
        </pc:spChg>
        <pc:spChg chg="mod">
          <ac:chgData name="Philippe Karan" userId="c2e8f618-9ffe-4e23-aa52-34539506ef1c" providerId="ADAL" clId="{976F7E1E-0B0F-4398-B630-619A654F61EA}" dt="2024-11-19T19:41:14.716" v="307" actId="2711"/>
          <ac:spMkLst>
            <pc:docMk/>
            <pc:sldMk cId="3576670182" sldId="306"/>
            <ac:spMk id="94" creationId="{864EDCB5-D01A-4510-8B43-F04716434B50}"/>
          </ac:spMkLst>
        </pc:spChg>
        <pc:spChg chg="mod">
          <ac:chgData name="Philippe Karan" userId="c2e8f618-9ffe-4e23-aa52-34539506ef1c" providerId="ADAL" clId="{976F7E1E-0B0F-4398-B630-619A654F61EA}" dt="2024-11-19T19:41:14.716" v="307" actId="2711"/>
          <ac:spMkLst>
            <pc:docMk/>
            <pc:sldMk cId="3576670182" sldId="306"/>
            <ac:spMk id="100" creationId="{E61C0F45-9FB1-4FD1-89D2-676C14CCF396}"/>
          </ac:spMkLst>
        </pc:spChg>
        <pc:spChg chg="mod">
          <ac:chgData name="Philippe Karan" userId="c2e8f618-9ffe-4e23-aa52-34539506ef1c" providerId="ADAL" clId="{976F7E1E-0B0F-4398-B630-619A654F61EA}" dt="2024-11-19T19:41:14.716" v="307" actId="2711"/>
          <ac:spMkLst>
            <pc:docMk/>
            <pc:sldMk cId="3576670182" sldId="306"/>
            <ac:spMk id="101" creationId="{1C3E78BD-8639-4430-918A-710672A4BF94}"/>
          </ac:spMkLst>
        </pc:spChg>
        <pc:spChg chg="mod">
          <ac:chgData name="Philippe Karan" userId="c2e8f618-9ffe-4e23-aa52-34539506ef1c" providerId="ADAL" clId="{976F7E1E-0B0F-4398-B630-619A654F61EA}" dt="2024-11-19T19:41:14.716" v="307" actId="2711"/>
          <ac:spMkLst>
            <pc:docMk/>
            <pc:sldMk cId="3576670182" sldId="306"/>
            <ac:spMk id="102" creationId="{0344380B-EE1A-423A-B3F2-7DFA127ACCF4}"/>
          </ac:spMkLst>
        </pc:spChg>
        <pc:spChg chg="mod">
          <ac:chgData name="Philippe Karan" userId="c2e8f618-9ffe-4e23-aa52-34539506ef1c" providerId="ADAL" clId="{976F7E1E-0B0F-4398-B630-619A654F61EA}" dt="2024-11-19T19:41:14.716" v="307" actId="2711"/>
          <ac:spMkLst>
            <pc:docMk/>
            <pc:sldMk cId="3576670182" sldId="306"/>
            <ac:spMk id="106" creationId="{36C01CEC-1C18-4EFB-B3A5-BBD36F45D7A7}"/>
          </ac:spMkLst>
        </pc:spChg>
        <pc:spChg chg="mod">
          <ac:chgData name="Philippe Karan" userId="c2e8f618-9ffe-4e23-aa52-34539506ef1c" providerId="ADAL" clId="{976F7E1E-0B0F-4398-B630-619A654F61EA}" dt="2024-11-19T19:41:14.716" v="307" actId="2711"/>
          <ac:spMkLst>
            <pc:docMk/>
            <pc:sldMk cId="3576670182" sldId="306"/>
            <ac:spMk id="107" creationId="{AC1BFAEF-8493-422B-818C-C8706F88FBA6}"/>
          </ac:spMkLst>
        </pc:spChg>
        <pc:spChg chg="mod">
          <ac:chgData name="Philippe Karan" userId="c2e8f618-9ffe-4e23-aa52-34539506ef1c" providerId="ADAL" clId="{976F7E1E-0B0F-4398-B630-619A654F61EA}" dt="2024-11-19T19:41:14.716" v="307" actId="2711"/>
          <ac:spMkLst>
            <pc:docMk/>
            <pc:sldMk cId="3576670182" sldId="306"/>
            <ac:spMk id="108" creationId="{457226D7-1695-4C26-A2FB-277F6563E428}"/>
          </ac:spMkLst>
        </pc:spChg>
        <pc:spChg chg="mod">
          <ac:chgData name="Philippe Karan" userId="c2e8f618-9ffe-4e23-aa52-34539506ef1c" providerId="ADAL" clId="{976F7E1E-0B0F-4398-B630-619A654F61EA}" dt="2024-11-19T19:41:14.716" v="307" actId="2711"/>
          <ac:spMkLst>
            <pc:docMk/>
            <pc:sldMk cId="3576670182" sldId="306"/>
            <ac:spMk id="139" creationId="{B51C4634-4FF4-46BB-8B7C-39E0A7AD22ED}"/>
          </ac:spMkLst>
        </pc:spChg>
        <pc:spChg chg="mod">
          <ac:chgData name="Philippe Karan" userId="c2e8f618-9ffe-4e23-aa52-34539506ef1c" providerId="ADAL" clId="{976F7E1E-0B0F-4398-B630-619A654F61EA}" dt="2024-11-19T19:41:14.716" v="307" actId="2711"/>
          <ac:spMkLst>
            <pc:docMk/>
            <pc:sldMk cId="3576670182" sldId="306"/>
            <ac:spMk id="140" creationId="{75CACCF6-B7E1-4B28-AF29-84E66B283367}"/>
          </ac:spMkLst>
        </pc:spChg>
        <pc:spChg chg="mod">
          <ac:chgData name="Philippe Karan" userId="c2e8f618-9ffe-4e23-aa52-34539506ef1c" providerId="ADAL" clId="{976F7E1E-0B0F-4398-B630-619A654F61EA}" dt="2024-11-19T19:41:14.716" v="307" actId="2711"/>
          <ac:spMkLst>
            <pc:docMk/>
            <pc:sldMk cId="3576670182" sldId="306"/>
            <ac:spMk id="141" creationId="{57964351-5CDD-4D8E-BD89-E29C7470213D}"/>
          </ac:spMkLst>
        </pc:spChg>
        <pc:spChg chg="mod">
          <ac:chgData name="Philippe Karan" userId="c2e8f618-9ffe-4e23-aa52-34539506ef1c" providerId="ADAL" clId="{976F7E1E-0B0F-4398-B630-619A654F61EA}" dt="2024-11-19T19:41:14.716" v="307" actId="2711"/>
          <ac:spMkLst>
            <pc:docMk/>
            <pc:sldMk cId="3576670182" sldId="306"/>
            <ac:spMk id="145" creationId="{D9AE5BF6-05CD-41ED-B1FA-B7D124648AE3}"/>
          </ac:spMkLst>
        </pc:spChg>
        <pc:spChg chg="mod">
          <ac:chgData name="Philippe Karan" userId="c2e8f618-9ffe-4e23-aa52-34539506ef1c" providerId="ADAL" clId="{976F7E1E-0B0F-4398-B630-619A654F61EA}" dt="2024-11-19T19:41:14.716" v="307" actId="2711"/>
          <ac:spMkLst>
            <pc:docMk/>
            <pc:sldMk cId="3576670182" sldId="306"/>
            <ac:spMk id="146" creationId="{1CD30F1E-3F43-440B-99B2-E4B42794191B}"/>
          </ac:spMkLst>
        </pc:spChg>
        <pc:spChg chg="mod">
          <ac:chgData name="Philippe Karan" userId="c2e8f618-9ffe-4e23-aa52-34539506ef1c" providerId="ADAL" clId="{976F7E1E-0B0F-4398-B630-619A654F61EA}" dt="2024-11-19T19:41:14.716" v="307" actId="2711"/>
          <ac:spMkLst>
            <pc:docMk/>
            <pc:sldMk cId="3576670182" sldId="306"/>
            <ac:spMk id="147" creationId="{999D4CB2-C7E7-46AE-927F-08ED48192436}"/>
          </ac:spMkLst>
        </pc:spChg>
        <pc:spChg chg="mod">
          <ac:chgData name="Philippe Karan" userId="c2e8f618-9ffe-4e23-aa52-34539506ef1c" providerId="ADAL" clId="{976F7E1E-0B0F-4398-B630-619A654F61EA}" dt="2024-11-19T19:41:14.716" v="307" actId="2711"/>
          <ac:spMkLst>
            <pc:docMk/>
            <pc:sldMk cId="3576670182" sldId="306"/>
            <ac:spMk id="171" creationId="{EE0B351E-0A2A-4367-A5F7-EE134308B5A5}"/>
          </ac:spMkLst>
        </pc:spChg>
        <pc:spChg chg="mod">
          <ac:chgData name="Philippe Karan" userId="c2e8f618-9ffe-4e23-aa52-34539506ef1c" providerId="ADAL" clId="{976F7E1E-0B0F-4398-B630-619A654F61EA}" dt="2024-11-19T19:41:14.716" v="307" actId="2711"/>
          <ac:spMkLst>
            <pc:docMk/>
            <pc:sldMk cId="3576670182" sldId="306"/>
            <ac:spMk id="172" creationId="{30602FFD-BD33-4575-867C-B58F4E1D968A}"/>
          </ac:spMkLst>
        </pc:spChg>
        <pc:spChg chg="mod">
          <ac:chgData name="Philippe Karan" userId="c2e8f618-9ffe-4e23-aa52-34539506ef1c" providerId="ADAL" clId="{976F7E1E-0B0F-4398-B630-619A654F61EA}" dt="2024-11-19T19:41:14.716" v="307" actId="2711"/>
          <ac:spMkLst>
            <pc:docMk/>
            <pc:sldMk cId="3576670182" sldId="306"/>
            <ac:spMk id="178" creationId="{BAB2B8CD-1090-4049-BB5C-A5F475628169}"/>
          </ac:spMkLst>
        </pc:spChg>
        <pc:spChg chg="mod">
          <ac:chgData name="Philippe Karan" userId="c2e8f618-9ffe-4e23-aa52-34539506ef1c" providerId="ADAL" clId="{976F7E1E-0B0F-4398-B630-619A654F61EA}" dt="2024-11-19T19:41:14.716" v="307" actId="2711"/>
          <ac:spMkLst>
            <pc:docMk/>
            <pc:sldMk cId="3576670182" sldId="306"/>
            <ac:spMk id="179" creationId="{A377E58F-3696-4610-9771-E133D6732CDC}"/>
          </ac:spMkLst>
        </pc:spChg>
        <pc:spChg chg="mod">
          <ac:chgData name="Philippe Karan" userId="c2e8f618-9ffe-4e23-aa52-34539506ef1c" providerId="ADAL" clId="{976F7E1E-0B0F-4398-B630-619A654F61EA}" dt="2024-11-19T19:41:14.716" v="307" actId="2711"/>
          <ac:spMkLst>
            <pc:docMk/>
            <pc:sldMk cId="3576670182" sldId="306"/>
            <ac:spMk id="182" creationId="{89A6E248-BEDD-4925-9985-DBB407847003}"/>
          </ac:spMkLst>
        </pc:spChg>
        <pc:spChg chg="mod">
          <ac:chgData name="Philippe Karan" userId="c2e8f618-9ffe-4e23-aa52-34539506ef1c" providerId="ADAL" clId="{976F7E1E-0B0F-4398-B630-619A654F61EA}" dt="2024-11-19T19:41:14.716" v="307" actId="2711"/>
          <ac:spMkLst>
            <pc:docMk/>
            <pc:sldMk cId="3576670182" sldId="306"/>
            <ac:spMk id="183" creationId="{B2B1F130-F42D-430A-9028-9BEAA6157663}"/>
          </ac:spMkLst>
        </pc:spChg>
        <pc:spChg chg="mod">
          <ac:chgData name="Philippe Karan" userId="c2e8f618-9ffe-4e23-aa52-34539506ef1c" providerId="ADAL" clId="{976F7E1E-0B0F-4398-B630-619A654F61EA}" dt="2024-11-19T19:41:14.716" v="307" actId="2711"/>
          <ac:spMkLst>
            <pc:docMk/>
            <pc:sldMk cId="3576670182" sldId="306"/>
            <ac:spMk id="184" creationId="{53B68FE8-A124-4CD9-8D93-7CC70A49065E}"/>
          </ac:spMkLst>
        </pc:spChg>
        <pc:spChg chg="mod">
          <ac:chgData name="Philippe Karan" userId="c2e8f618-9ffe-4e23-aa52-34539506ef1c" providerId="ADAL" clId="{976F7E1E-0B0F-4398-B630-619A654F61EA}" dt="2024-11-19T19:41:14.716" v="307" actId="2711"/>
          <ac:spMkLst>
            <pc:docMk/>
            <pc:sldMk cId="3576670182" sldId="306"/>
            <ac:spMk id="193" creationId="{FEDA1C6D-2812-4763-BBEF-3D1099CE5211}"/>
          </ac:spMkLst>
        </pc:spChg>
        <pc:spChg chg="mod">
          <ac:chgData name="Philippe Karan" userId="c2e8f618-9ffe-4e23-aa52-34539506ef1c" providerId="ADAL" clId="{976F7E1E-0B0F-4398-B630-619A654F61EA}" dt="2024-11-19T19:41:14.716" v="307" actId="2711"/>
          <ac:spMkLst>
            <pc:docMk/>
            <pc:sldMk cId="3576670182" sldId="306"/>
            <ac:spMk id="194" creationId="{13D6571C-77A8-4FCC-A003-C13114048240}"/>
          </ac:spMkLst>
        </pc:spChg>
        <pc:spChg chg="mod">
          <ac:chgData name="Philippe Karan" userId="c2e8f618-9ffe-4e23-aa52-34539506ef1c" providerId="ADAL" clId="{976F7E1E-0B0F-4398-B630-619A654F61EA}" dt="2024-11-19T19:41:14.716" v="307" actId="2711"/>
          <ac:spMkLst>
            <pc:docMk/>
            <pc:sldMk cId="3576670182" sldId="306"/>
            <ac:spMk id="195" creationId="{80CB2370-2929-4A23-BCCC-D9AC9F3CAFCA}"/>
          </ac:spMkLst>
        </pc:spChg>
        <pc:spChg chg="mod">
          <ac:chgData name="Philippe Karan" userId="c2e8f618-9ffe-4e23-aa52-34539506ef1c" providerId="ADAL" clId="{976F7E1E-0B0F-4398-B630-619A654F61EA}" dt="2024-11-19T19:41:14.716" v="307" actId="2711"/>
          <ac:spMkLst>
            <pc:docMk/>
            <pc:sldMk cId="3576670182" sldId="306"/>
            <ac:spMk id="196" creationId="{775CDE74-4BA9-4594-A49F-2B3392DC386C}"/>
          </ac:spMkLst>
        </pc:spChg>
        <pc:spChg chg="mod">
          <ac:chgData name="Philippe Karan" userId="c2e8f618-9ffe-4e23-aa52-34539506ef1c" providerId="ADAL" clId="{976F7E1E-0B0F-4398-B630-619A654F61EA}" dt="2024-11-19T19:41:14.716" v="307" actId="2711"/>
          <ac:spMkLst>
            <pc:docMk/>
            <pc:sldMk cId="3576670182" sldId="306"/>
            <ac:spMk id="197" creationId="{58AC07B6-2978-4E1B-86D8-300FF4D21A00}"/>
          </ac:spMkLst>
        </pc:spChg>
        <pc:spChg chg="mod">
          <ac:chgData name="Philippe Karan" userId="c2e8f618-9ffe-4e23-aa52-34539506ef1c" providerId="ADAL" clId="{976F7E1E-0B0F-4398-B630-619A654F61EA}" dt="2024-11-19T19:41:14.716" v="307" actId="2711"/>
          <ac:spMkLst>
            <pc:docMk/>
            <pc:sldMk cId="3576670182" sldId="306"/>
            <ac:spMk id="198" creationId="{FC233883-5DDE-4459-BD1C-EC175BD25AC0}"/>
          </ac:spMkLst>
        </pc:spChg>
        <pc:grpChg chg="mod">
          <ac:chgData name="Philippe Karan" userId="c2e8f618-9ffe-4e23-aa52-34539506ef1c" providerId="ADAL" clId="{976F7E1E-0B0F-4398-B630-619A654F61EA}" dt="2024-11-19T19:41:14.716" v="307" actId="2711"/>
          <ac:grpSpMkLst>
            <pc:docMk/>
            <pc:sldMk cId="3576670182" sldId="306"/>
            <ac:grpSpMk id="153" creationId="{9B2990F4-E5FA-4257-A3A4-2383F7AEDAA6}"/>
          </ac:grpSpMkLst>
        </pc:grpChg>
        <pc:grpChg chg="mod">
          <ac:chgData name="Philippe Karan" userId="c2e8f618-9ffe-4e23-aa52-34539506ef1c" providerId="ADAL" clId="{976F7E1E-0B0F-4398-B630-619A654F61EA}" dt="2024-11-19T19:41:14.716" v="307" actId="2711"/>
          <ac:grpSpMkLst>
            <pc:docMk/>
            <pc:sldMk cId="3576670182" sldId="306"/>
            <ac:grpSpMk id="159" creationId="{098EDA5B-6FBF-46A8-BE7A-F1C7E199834C}"/>
          </ac:grpSpMkLst>
        </pc:grpChg>
        <pc:grpChg chg="mod">
          <ac:chgData name="Philippe Karan" userId="c2e8f618-9ffe-4e23-aa52-34539506ef1c" providerId="ADAL" clId="{976F7E1E-0B0F-4398-B630-619A654F61EA}" dt="2024-11-19T19:41:14.716" v="307" actId="2711"/>
          <ac:grpSpMkLst>
            <pc:docMk/>
            <pc:sldMk cId="3576670182" sldId="306"/>
            <ac:grpSpMk id="165" creationId="{04858F71-A9A6-40FC-B199-7DEE7C2B0257}"/>
          </ac:grpSpMkLst>
        </pc:grpChg>
        <pc:grpChg chg="mod">
          <ac:chgData name="Philippe Karan" userId="c2e8f618-9ffe-4e23-aa52-34539506ef1c" providerId="ADAL" clId="{976F7E1E-0B0F-4398-B630-619A654F61EA}" dt="2024-11-19T19:41:14.716" v="307" actId="2711"/>
          <ac:grpSpMkLst>
            <pc:docMk/>
            <pc:sldMk cId="3576670182" sldId="306"/>
            <ac:grpSpMk id="188" creationId="{24252BE2-A985-431D-814B-723BFC943469}"/>
          </ac:grpSpMkLst>
        </pc:grpChg>
        <pc:cxnChg chg="mod">
          <ac:chgData name="Philippe Karan" userId="c2e8f618-9ffe-4e23-aa52-34539506ef1c" providerId="ADAL" clId="{976F7E1E-0B0F-4398-B630-619A654F61EA}" dt="2024-11-19T19:41:14.716" v="307" actId="2711"/>
          <ac:cxnSpMkLst>
            <pc:docMk/>
            <pc:sldMk cId="3576670182" sldId="306"/>
            <ac:cxnSpMk id="10" creationId="{3162386F-6F84-413A-9CA1-B2E020CF4224}"/>
          </ac:cxnSpMkLst>
        </pc:cxnChg>
        <pc:cxnChg chg="mod">
          <ac:chgData name="Philippe Karan" userId="c2e8f618-9ffe-4e23-aa52-34539506ef1c" providerId="ADAL" clId="{976F7E1E-0B0F-4398-B630-619A654F61EA}" dt="2024-11-19T19:41:14.716" v="307" actId="2711"/>
          <ac:cxnSpMkLst>
            <pc:docMk/>
            <pc:sldMk cId="3576670182" sldId="306"/>
            <ac:cxnSpMk id="11" creationId="{4FF0AA1D-0D6B-4FDF-AD7F-416E51C1C9F9}"/>
          </ac:cxnSpMkLst>
        </pc:cxnChg>
        <pc:cxnChg chg="mod">
          <ac:chgData name="Philippe Karan" userId="c2e8f618-9ffe-4e23-aa52-34539506ef1c" providerId="ADAL" clId="{976F7E1E-0B0F-4398-B630-619A654F61EA}" dt="2024-11-19T19:41:14.716" v="307" actId="2711"/>
          <ac:cxnSpMkLst>
            <pc:docMk/>
            <pc:sldMk cId="3576670182" sldId="306"/>
            <ac:cxnSpMk id="12" creationId="{AF4CCECF-0242-43F6-BF68-ED706E00A2EB}"/>
          </ac:cxnSpMkLst>
        </pc:cxnChg>
        <pc:cxnChg chg="mod">
          <ac:chgData name="Philippe Karan" userId="c2e8f618-9ffe-4e23-aa52-34539506ef1c" providerId="ADAL" clId="{976F7E1E-0B0F-4398-B630-619A654F61EA}" dt="2024-11-19T19:41:14.716" v="307" actId="2711"/>
          <ac:cxnSpMkLst>
            <pc:docMk/>
            <pc:sldMk cId="3576670182" sldId="306"/>
            <ac:cxnSpMk id="16" creationId="{34F7251B-0BFC-4FA6-9040-56A372474FFD}"/>
          </ac:cxnSpMkLst>
        </pc:cxnChg>
        <pc:cxnChg chg="mod">
          <ac:chgData name="Philippe Karan" userId="c2e8f618-9ffe-4e23-aa52-34539506ef1c" providerId="ADAL" clId="{976F7E1E-0B0F-4398-B630-619A654F61EA}" dt="2024-11-19T19:41:14.716" v="307" actId="2711"/>
          <ac:cxnSpMkLst>
            <pc:docMk/>
            <pc:sldMk cId="3576670182" sldId="306"/>
            <ac:cxnSpMk id="20" creationId="{40BE1E49-7A5D-4D9D-954D-CE205F66D4B6}"/>
          </ac:cxnSpMkLst>
        </pc:cxnChg>
        <pc:cxnChg chg="mod">
          <ac:chgData name="Philippe Karan" userId="c2e8f618-9ffe-4e23-aa52-34539506ef1c" providerId="ADAL" clId="{976F7E1E-0B0F-4398-B630-619A654F61EA}" dt="2024-11-19T19:41:14.716" v="307" actId="2711"/>
          <ac:cxnSpMkLst>
            <pc:docMk/>
            <pc:sldMk cId="3576670182" sldId="306"/>
            <ac:cxnSpMk id="21" creationId="{4F4686D9-939E-4679-9BA7-FA68E0777AC1}"/>
          </ac:cxnSpMkLst>
        </pc:cxnChg>
        <pc:cxnChg chg="mod">
          <ac:chgData name="Philippe Karan" userId="c2e8f618-9ffe-4e23-aa52-34539506ef1c" providerId="ADAL" clId="{976F7E1E-0B0F-4398-B630-619A654F61EA}" dt="2024-11-19T19:41:14.716" v="307" actId="2711"/>
          <ac:cxnSpMkLst>
            <pc:docMk/>
            <pc:sldMk cId="3576670182" sldId="306"/>
            <ac:cxnSpMk id="22" creationId="{127DD8E2-581C-4CA4-80C4-A421F4A851E1}"/>
          </ac:cxnSpMkLst>
        </pc:cxnChg>
        <pc:cxnChg chg="mod">
          <ac:chgData name="Philippe Karan" userId="c2e8f618-9ffe-4e23-aa52-34539506ef1c" providerId="ADAL" clId="{976F7E1E-0B0F-4398-B630-619A654F61EA}" dt="2024-11-19T19:41:14.716" v="307" actId="2711"/>
          <ac:cxnSpMkLst>
            <pc:docMk/>
            <pc:sldMk cId="3576670182" sldId="306"/>
            <ac:cxnSpMk id="26" creationId="{36F6A78D-74D5-4A8A-933A-3CFF005E773D}"/>
          </ac:cxnSpMkLst>
        </pc:cxnChg>
        <pc:cxnChg chg="mod">
          <ac:chgData name="Philippe Karan" userId="c2e8f618-9ffe-4e23-aa52-34539506ef1c" providerId="ADAL" clId="{976F7E1E-0B0F-4398-B630-619A654F61EA}" dt="2024-11-19T19:41:14.716" v="307" actId="2711"/>
          <ac:cxnSpMkLst>
            <pc:docMk/>
            <pc:sldMk cId="3576670182" sldId="306"/>
            <ac:cxnSpMk id="27" creationId="{F204D0F4-5816-48D5-9852-426BE31C707A}"/>
          </ac:cxnSpMkLst>
        </pc:cxnChg>
        <pc:cxnChg chg="mod">
          <ac:chgData name="Philippe Karan" userId="c2e8f618-9ffe-4e23-aa52-34539506ef1c" providerId="ADAL" clId="{976F7E1E-0B0F-4398-B630-619A654F61EA}" dt="2024-11-19T19:41:14.716" v="307" actId="2711"/>
          <ac:cxnSpMkLst>
            <pc:docMk/>
            <pc:sldMk cId="3576670182" sldId="306"/>
            <ac:cxnSpMk id="28" creationId="{C7778D2A-CCA9-4E7E-97EB-9B29B8877E29}"/>
          </ac:cxnSpMkLst>
        </pc:cxnChg>
        <pc:cxnChg chg="mod">
          <ac:chgData name="Philippe Karan" userId="c2e8f618-9ffe-4e23-aa52-34539506ef1c" providerId="ADAL" clId="{976F7E1E-0B0F-4398-B630-619A654F61EA}" dt="2024-11-19T19:41:14.716" v="307" actId="2711"/>
          <ac:cxnSpMkLst>
            <pc:docMk/>
            <pc:sldMk cId="3576670182" sldId="306"/>
            <ac:cxnSpMk id="29" creationId="{0964A8E7-4D52-40AD-BD7E-355A4B359E9A}"/>
          </ac:cxnSpMkLst>
        </pc:cxnChg>
        <pc:cxnChg chg="mod">
          <ac:chgData name="Philippe Karan" userId="c2e8f618-9ffe-4e23-aa52-34539506ef1c" providerId="ADAL" clId="{976F7E1E-0B0F-4398-B630-619A654F61EA}" dt="2024-11-19T19:41:14.716" v="307" actId="2711"/>
          <ac:cxnSpMkLst>
            <pc:docMk/>
            <pc:sldMk cId="3576670182" sldId="306"/>
            <ac:cxnSpMk id="30" creationId="{86F8A8C0-4431-40A4-84C5-483C4D67401C}"/>
          </ac:cxnSpMkLst>
        </pc:cxnChg>
        <pc:cxnChg chg="mod">
          <ac:chgData name="Philippe Karan" userId="c2e8f618-9ffe-4e23-aa52-34539506ef1c" providerId="ADAL" clId="{976F7E1E-0B0F-4398-B630-619A654F61EA}" dt="2024-11-19T19:41:14.716" v="307" actId="2711"/>
          <ac:cxnSpMkLst>
            <pc:docMk/>
            <pc:sldMk cId="3576670182" sldId="306"/>
            <ac:cxnSpMk id="34" creationId="{886666F0-722A-4FB3-8251-C2495E2A0096}"/>
          </ac:cxnSpMkLst>
        </pc:cxnChg>
        <pc:cxnChg chg="mod">
          <ac:chgData name="Philippe Karan" userId="c2e8f618-9ffe-4e23-aa52-34539506ef1c" providerId="ADAL" clId="{976F7E1E-0B0F-4398-B630-619A654F61EA}" dt="2024-11-19T19:41:14.716" v="307" actId="2711"/>
          <ac:cxnSpMkLst>
            <pc:docMk/>
            <pc:sldMk cId="3576670182" sldId="306"/>
            <ac:cxnSpMk id="35" creationId="{B9B10802-CFBA-4AD5-BA1C-C2A79CAE219C}"/>
          </ac:cxnSpMkLst>
        </pc:cxnChg>
        <pc:cxnChg chg="mod">
          <ac:chgData name="Philippe Karan" userId="c2e8f618-9ffe-4e23-aa52-34539506ef1c" providerId="ADAL" clId="{976F7E1E-0B0F-4398-B630-619A654F61EA}" dt="2024-11-19T19:41:14.716" v="307" actId="2711"/>
          <ac:cxnSpMkLst>
            <pc:docMk/>
            <pc:sldMk cId="3576670182" sldId="306"/>
            <ac:cxnSpMk id="36" creationId="{ABF8A88C-954A-4A44-8A7A-37F160408D22}"/>
          </ac:cxnSpMkLst>
        </pc:cxnChg>
        <pc:cxnChg chg="mod">
          <ac:chgData name="Philippe Karan" userId="c2e8f618-9ffe-4e23-aa52-34539506ef1c" providerId="ADAL" clId="{976F7E1E-0B0F-4398-B630-619A654F61EA}" dt="2024-11-19T19:41:14.716" v="307" actId="2711"/>
          <ac:cxnSpMkLst>
            <pc:docMk/>
            <pc:sldMk cId="3576670182" sldId="306"/>
            <ac:cxnSpMk id="40" creationId="{16DE2B3F-40C5-47D7-A731-3861CAD492DA}"/>
          </ac:cxnSpMkLst>
        </pc:cxnChg>
        <pc:cxnChg chg="mod">
          <ac:chgData name="Philippe Karan" userId="c2e8f618-9ffe-4e23-aa52-34539506ef1c" providerId="ADAL" clId="{976F7E1E-0B0F-4398-B630-619A654F61EA}" dt="2024-11-19T19:41:14.716" v="307" actId="2711"/>
          <ac:cxnSpMkLst>
            <pc:docMk/>
            <pc:sldMk cId="3576670182" sldId="306"/>
            <ac:cxnSpMk id="41" creationId="{1F47C226-3CCF-48DD-9876-D4D1F49EE13B}"/>
          </ac:cxnSpMkLst>
        </pc:cxnChg>
        <pc:cxnChg chg="mod">
          <ac:chgData name="Philippe Karan" userId="c2e8f618-9ffe-4e23-aa52-34539506ef1c" providerId="ADAL" clId="{976F7E1E-0B0F-4398-B630-619A654F61EA}" dt="2024-11-19T19:41:14.716" v="307" actId="2711"/>
          <ac:cxnSpMkLst>
            <pc:docMk/>
            <pc:sldMk cId="3576670182" sldId="306"/>
            <ac:cxnSpMk id="42" creationId="{EC7B2B4D-3AD9-41A9-903D-E0939FDD4CD6}"/>
          </ac:cxnSpMkLst>
        </pc:cxnChg>
        <pc:cxnChg chg="mod">
          <ac:chgData name="Philippe Karan" userId="c2e8f618-9ffe-4e23-aa52-34539506ef1c" providerId="ADAL" clId="{976F7E1E-0B0F-4398-B630-619A654F61EA}" dt="2024-11-19T19:41:14.716" v="307" actId="2711"/>
          <ac:cxnSpMkLst>
            <pc:docMk/>
            <pc:sldMk cId="3576670182" sldId="306"/>
            <ac:cxnSpMk id="43" creationId="{0A0EA823-2AD4-4946-AEF6-8057441B341D}"/>
          </ac:cxnSpMkLst>
        </pc:cxnChg>
        <pc:cxnChg chg="mod">
          <ac:chgData name="Philippe Karan" userId="c2e8f618-9ffe-4e23-aa52-34539506ef1c" providerId="ADAL" clId="{976F7E1E-0B0F-4398-B630-619A654F61EA}" dt="2024-11-19T19:41:14.716" v="307" actId="2711"/>
          <ac:cxnSpMkLst>
            <pc:docMk/>
            <pc:sldMk cId="3576670182" sldId="306"/>
            <ac:cxnSpMk id="44" creationId="{51C3842F-3808-413D-999A-19E5EE4B8524}"/>
          </ac:cxnSpMkLst>
        </pc:cxnChg>
        <pc:cxnChg chg="mod">
          <ac:chgData name="Philippe Karan" userId="c2e8f618-9ffe-4e23-aa52-34539506ef1c" providerId="ADAL" clId="{976F7E1E-0B0F-4398-B630-619A654F61EA}" dt="2024-11-19T19:41:14.716" v="307" actId="2711"/>
          <ac:cxnSpMkLst>
            <pc:docMk/>
            <pc:sldMk cId="3576670182" sldId="306"/>
            <ac:cxnSpMk id="48" creationId="{FAA772F5-9155-4053-B2CC-0AEB3E52B6E7}"/>
          </ac:cxnSpMkLst>
        </pc:cxnChg>
        <pc:cxnChg chg="mod">
          <ac:chgData name="Philippe Karan" userId="c2e8f618-9ffe-4e23-aa52-34539506ef1c" providerId="ADAL" clId="{976F7E1E-0B0F-4398-B630-619A654F61EA}" dt="2024-11-19T19:41:14.716" v="307" actId="2711"/>
          <ac:cxnSpMkLst>
            <pc:docMk/>
            <pc:sldMk cId="3576670182" sldId="306"/>
            <ac:cxnSpMk id="49" creationId="{C6E146B6-3E99-4A1B-9AD7-3E01E7C3FA9D}"/>
          </ac:cxnSpMkLst>
        </pc:cxnChg>
        <pc:cxnChg chg="mod">
          <ac:chgData name="Philippe Karan" userId="c2e8f618-9ffe-4e23-aa52-34539506ef1c" providerId="ADAL" clId="{976F7E1E-0B0F-4398-B630-619A654F61EA}" dt="2024-11-19T19:41:14.716" v="307" actId="2711"/>
          <ac:cxnSpMkLst>
            <pc:docMk/>
            <pc:sldMk cId="3576670182" sldId="306"/>
            <ac:cxnSpMk id="50" creationId="{C2589D2E-E9EE-4A53-9AF4-EAC4F12EAF9F}"/>
          </ac:cxnSpMkLst>
        </pc:cxnChg>
        <pc:cxnChg chg="mod">
          <ac:chgData name="Philippe Karan" userId="c2e8f618-9ffe-4e23-aa52-34539506ef1c" providerId="ADAL" clId="{976F7E1E-0B0F-4398-B630-619A654F61EA}" dt="2024-11-19T19:41:14.716" v="307" actId="2711"/>
          <ac:cxnSpMkLst>
            <pc:docMk/>
            <pc:sldMk cId="3576670182" sldId="306"/>
            <ac:cxnSpMk id="54" creationId="{D065034D-4B38-4E81-BDC1-9CAAAAC4CC7D}"/>
          </ac:cxnSpMkLst>
        </pc:cxnChg>
        <pc:cxnChg chg="mod">
          <ac:chgData name="Philippe Karan" userId="c2e8f618-9ffe-4e23-aa52-34539506ef1c" providerId="ADAL" clId="{976F7E1E-0B0F-4398-B630-619A654F61EA}" dt="2024-11-19T19:41:14.716" v="307" actId="2711"/>
          <ac:cxnSpMkLst>
            <pc:docMk/>
            <pc:sldMk cId="3576670182" sldId="306"/>
            <ac:cxnSpMk id="55" creationId="{4456BD59-F60E-45DF-8A21-D6C442DD196E}"/>
          </ac:cxnSpMkLst>
        </pc:cxnChg>
        <pc:cxnChg chg="mod">
          <ac:chgData name="Philippe Karan" userId="c2e8f618-9ffe-4e23-aa52-34539506ef1c" providerId="ADAL" clId="{976F7E1E-0B0F-4398-B630-619A654F61EA}" dt="2024-11-19T19:41:14.716" v="307" actId="2711"/>
          <ac:cxnSpMkLst>
            <pc:docMk/>
            <pc:sldMk cId="3576670182" sldId="306"/>
            <ac:cxnSpMk id="56" creationId="{EFD00028-F6E0-4F96-A540-B6EA48F36CCD}"/>
          </ac:cxnSpMkLst>
        </pc:cxnChg>
        <pc:cxnChg chg="mod">
          <ac:chgData name="Philippe Karan" userId="c2e8f618-9ffe-4e23-aa52-34539506ef1c" providerId="ADAL" clId="{976F7E1E-0B0F-4398-B630-619A654F61EA}" dt="2024-11-19T19:41:14.716" v="307" actId="2711"/>
          <ac:cxnSpMkLst>
            <pc:docMk/>
            <pc:sldMk cId="3576670182" sldId="306"/>
            <ac:cxnSpMk id="57" creationId="{306CD95F-217B-4647-AAE1-C45B8656F81C}"/>
          </ac:cxnSpMkLst>
        </pc:cxnChg>
        <pc:cxnChg chg="mod">
          <ac:chgData name="Philippe Karan" userId="c2e8f618-9ffe-4e23-aa52-34539506ef1c" providerId="ADAL" clId="{976F7E1E-0B0F-4398-B630-619A654F61EA}" dt="2024-11-19T19:41:14.716" v="307" actId="2711"/>
          <ac:cxnSpMkLst>
            <pc:docMk/>
            <pc:sldMk cId="3576670182" sldId="306"/>
            <ac:cxnSpMk id="58" creationId="{1FD83EE8-AEED-403F-AB02-F9AA3B36C6F8}"/>
          </ac:cxnSpMkLst>
        </pc:cxnChg>
        <pc:cxnChg chg="mod">
          <ac:chgData name="Philippe Karan" userId="c2e8f618-9ffe-4e23-aa52-34539506ef1c" providerId="ADAL" clId="{976F7E1E-0B0F-4398-B630-619A654F61EA}" dt="2024-11-19T19:41:14.716" v="307" actId="2711"/>
          <ac:cxnSpMkLst>
            <pc:docMk/>
            <pc:sldMk cId="3576670182" sldId="306"/>
            <ac:cxnSpMk id="59" creationId="{395C26C0-4037-416A-AC16-045D1822EFDE}"/>
          </ac:cxnSpMkLst>
        </pc:cxnChg>
        <pc:cxnChg chg="mod">
          <ac:chgData name="Philippe Karan" userId="c2e8f618-9ffe-4e23-aa52-34539506ef1c" providerId="ADAL" clId="{976F7E1E-0B0F-4398-B630-619A654F61EA}" dt="2024-11-19T19:41:14.716" v="307" actId="2711"/>
          <ac:cxnSpMkLst>
            <pc:docMk/>
            <pc:sldMk cId="3576670182" sldId="306"/>
            <ac:cxnSpMk id="75" creationId="{7333FFC0-DA5A-4361-A9D3-4ACA2AB181D4}"/>
          </ac:cxnSpMkLst>
        </pc:cxnChg>
        <pc:cxnChg chg="mod">
          <ac:chgData name="Philippe Karan" userId="c2e8f618-9ffe-4e23-aa52-34539506ef1c" providerId="ADAL" clId="{976F7E1E-0B0F-4398-B630-619A654F61EA}" dt="2024-11-19T19:41:14.716" v="307" actId="2711"/>
          <ac:cxnSpMkLst>
            <pc:docMk/>
            <pc:sldMk cId="3576670182" sldId="306"/>
            <ac:cxnSpMk id="76" creationId="{2A9F5D59-6364-4BF3-A9D6-CA45224FE3D7}"/>
          </ac:cxnSpMkLst>
        </pc:cxnChg>
        <pc:cxnChg chg="mod">
          <ac:chgData name="Philippe Karan" userId="c2e8f618-9ffe-4e23-aa52-34539506ef1c" providerId="ADAL" clId="{976F7E1E-0B0F-4398-B630-619A654F61EA}" dt="2024-11-19T19:41:14.716" v="307" actId="2711"/>
          <ac:cxnSpMkLst>
            <pc:docMk/>
            <pc:sldMk cId="3576670182" sldId="306"/>
            <ac:cxnSpMk id="77" creationId="{E0D0EAA3-66F7-4742-AD8B-E99364E6420D}"/>
          </ac:cxnSpMkLst>
        </pc:cxnChg>
        <pc:cxnChg chg="mod">
          <ac:chgData name="Philippe Karan" userId="c2e8f618-9ffe-4e23-aa52-34539506ef1c" providerId="ADAL" clId="{976F7E1E-0B0F-4398-B630-619A654F61EA}" dt="2024-11-19T19:41:14.716" v="307" actId="2711"/>
          <ac:cxnSpMkLst>
            <pc:docMk/>
            <pc:sldMk cId="3576670182" sldId="306"/>
            <ac:cxnSpMk id="89" creationId="{7AD7C3CE-E61F-41D7-A559-3B1C20F512D3}"/>
          </ac:cxnSpMkLst>
        </pc:cxnChg>
        <pc:cxnChg chg="mod">
          <ac:chgData name="Philippe Karan" userId="c2e8f618-9ffe-4e23-aa52-34539506ef1c" providerId="ADAL" clId="{976F7E1E-0B0F-4398-B630-619A654F61EA}" dt="2024-11-19T19:41:14.716" v="307" actId="2711"/>
          <ac:cxnSpMkLst>
            <pc:docMk/>
            <pc:sldMk cId="3576670182" sldId="306"/>
            <ac:cxnSpMk id="90" creationId="{8262D405-E31B-45CA-80E1-F33CD7B144CE}"/>
          </ac:cxnSpMkLst>
        </pc:cxnChg>
        <pc:cxnChg chg="mod">
          <ac:chgData name="Philippe Karan" userId="c2e8f618-9ffe-4e23-aa52-34539506ef1c" providerId="ADAL" clId="{976F7E1E-0B0F-4398-B630-619A654F61EA}" dt="2024-11-19T19:41:14.716" v="307" actId="2711"/>
          <ac:cxnSpMkLst>
            <pc:docMk/>
            <pc:sldMk cId="3576670182" sldId="306"/>
            <ac:cxnSpMk id="91" creationId="{147EF7A6-D9E5-456D-AEBF-882DB700A7EF}"/>
          </ac:cxnSpMkLst>
        </pc:cxnChg>
        <pc:cxnChg chg="mod">
          <ac:chgData name="Philippe Karan" userId="c2e8f618-9ffe-4e23-aa52-34539506ef1c" providerId="ADAL" clId="{976F7E1E-0B0F-4398-B630-619A654F61EA}" dt="2024-11-19T19:41:14.716" v="307" actId="2711"/>
          <ac:cxnSpMkLst>
            <pc:docMk/>
            <pc:sldMk cId="3576670182" sldId="306"/>
            <ac:cxnSpMk id="103" creationId="{14DDAE3C-3921-4CAB-B952-3E829BD96D16}"/>
          </ac:cxnSpMkLst>
        </pc:cxnChg>
        <pc:cxnChg chg="mod">
          <ac:chgData name="Philippe Karan" userId="c2e8f618-9ffe-4e23-aa52-34539506ef1c" providerId="ADAL" clId="{976F7E1E-0B0F-4398-B630-619A654F61EA}" dt="2024-11-19T19:41:14.716" v="307" actId="2711"/>
          <ac:cxnSpMkLst>
            <pc:docMk/>
            <pc:sldMk cId="3576670182" sldId="306"/>
            <ac:cxnSpMk id="104" creationId="{BD696F74-38E6-4F9D-9CE8-0F2FDCC3EA6C}"/>
          </ac:cxnSpMkLst>
        </pc:cxnChg>
        <pc:cxnChg chg="mod">
          <ac:chgData name="Philippe Karan" userId="c2e8f618-9ffe-4e23-aa52-34539506ef1c" providerId="ADAL" clId="{976F7E1E-0B0F-4398-B630-619A654F61EA}" dt="2024-11-19T19:41:14.716" v="307" actId="2711"/>
          <ac:cxnSpMkLst>
            <pc:docMk/>
            <pc:sldMk cId="3576670182" sldId="306"/>
            <ac:cxnSpMk id="105" creationId="{C2BCE26E-7865-4291-AD41-67A0F13074C3}"/>
          </ac:cxnSpMkLst>
        </pc:cxnChg>
        <pc:cxnChg chg="mod">
          <ac:chgData name="Philippe Karan" userId="c2e8f618-9ffe-4e23-aa52-34539506ef1c" providerId="ADAL" clId="{976F7E1E-0B0F-4398-B630-619A654F61EA}" dt="2024-11-19T19:41:14.716" v="307" actId="2711"/>
          <ac:cxnSpMkLst>
            <pc:docMk/>
            <pc:sldMk cId="3576670182" sldId="306"/>
            <ac:cxnSpMk id="142" creationId="{4D1FB093-FD2B-4B76-BAD8-049FB8B9482B}"/>
          </ac:cxnSpMkLst>
        </pc:cxnChg>
        <pc:cxnChg chg="mod">
          <ac:chgData name="Philippe Karan" userId="c2e8f618-9ffe-4e23-aa52-34539506ef1c" providerId="ADAL" clId="{976F7E1E-0B0F-4398-B630-619A654F61EA}" dt="2024-11-19T19:41:14.716" v="307" actId="2711"/>
          <ac:cxnSpMkLst>
            <pc:docMk/>
            <pc:sldMk cId="3576670182" sldId="306"/>
            <ac:cxnSpMk id="143" creationId="{53A89A4F-6972-4FE9-8E8B-05328BFD8613}"/>
          </ac:cxnSpMkLst>
        </pc:cxnChg>
        <pc:cxnChg chg="mod">
          <ac:chgData name="Philippe Karan" userId="c2e8f618-9ffe-4e23-aa52-34539506ef1c" providerId="ADAL" clId="{976F7E1E-0B0F-4398-B630-619A654F61EA}" dt="2024-11-19T19:41:14.716" v="307" actId="2711"/>
          <ac:cxnSpMkLst>
            <pc:docMk/>
            <pc:sldMk cId="3576670182" sldId="306"/>
            <ac:cxnSpMk id="144" creationId="{5E47B1E6-FC3E-4036-BA8F-0272ED22290E}"/>
          </ac:cxnSpMkLst>
        </pc:cxnChg>
        <pc:cxnChg chg="mod">
          <ac:chgData name="Philippe Karan" userId="c2e8f618-9ffe-4e23-aa52-34539506ef1c" providerId="ADAL" clId="{976F7E1E-0B0F-4398-B630-619A654F61EA}" dt="2024-11-19T19:41:14.716" v="307" actId="2711"/>
          <ac:cxnSpMkLst>
            <pc:docMk/>
            <pc:sldMk cId="3576670182" sldId="306"/>
            <ac:cxnSpMk id="166" creationId="{5C700542-E322-4218-80D1-0CE346BC233C}"/>
          </ac:cxnSpMkLst>
        </pc:cxnChg>
        <pc:cxnChg chg="mod">
          <ac:chgData name="Philippe Karan" userId="c2e8f618-9ffe-4e23-aa52-34539506ef1c" providerId="ADAL" clId="{976F7E1E-0B0F-4398-B630-619A654F61EA}" dt="2024-11-19T19:41:14.716" v="307" actId="2711"/>
          <ac:cxnSpMkLst>
            <pc:docMk/>
            <pc:sldMk cId="3576670182" sldId="306"/>
            <ac:cxnSpMk id="173" creationId="{C59E9AB3-92D1-4B02-B0D4-32609A1AD769}"/>
          </ac:cxnSpMkLst>
        </pc:cxnChg>
        <pc:cxnChg chg="mod">
          <ac:chgData name="Philippe Karan" userId="c2e8f618-9ffe-4e23-aa52-34539506ef1c" providerId="ADAL" clId="{976F7E1E-0B0F-4398-B630-619A654F61EA}" dt="2024-11-19T19:41:14.716" v="307" actId="2711"/>
          <ac:cxnSpMkLst>
            <pc:docMk/>
            <pc:sldMk cId="3576670182" sldId="306"/>
            <ac:cxnSpMk id="175" creationId="{852482F8-251F-48DB-AE5A-CDCEFA239337}"/>
          </ac:cxnSpMkLst>
        </pc:cxnChg>
        <pc:cxnChg chg="mod">
          <ac:chgData name="Philippe Karan" userId="c2e8f618-9ffe-4e23-aa52-34539506ef1c" providerId="ADAL" clId="{976F7E1E-0B0F-4398-B630-619A654F61EA}" dt="2024-11-19T19:41:14.716" v="307" actId="2711"/>
          <ac:cxnSpMkLst>
            <pc:docMk/>
            <pc:sldMk cId="3576670182" sldId="306"/>
            <ac:cxnSpMk id="180" creationId="{AA7D222F-7792-424A-AE5A-A07230DA7A46}"/>
          </ac:cxnSpMkLst>
        </pc:cxnChg>
        <pc:cxnChg chg="mod">
          <ac:chgData name="Philippe Karan" userId="c2e8f618-9ffe-4e23-aa52-34539506ef1c" providerId="ADAL" clId="{976F7E1E-0B0F-4398-B630-619A654F61EA}" dt="2024-11-19T19:41:14.716" v="307" actId="2711"/>
          <ac:cxnSpMkLst>
            <pc:docMk/>
            <pc:sldMk cId="3576670182" sldId="306"/>
            <ac:cxnSpMk id="181" creationId="{241D8A58-D2A6-4DB3-8C89-9F224733CC7F}"/>
          </ac:cxnSpMkLst>
        </pc:cxnChg>
      </pc:sldChg>
      <pc:sldChg chg="modSp">
        <pc:chgData name="Philippe Karan" userId="c2e8f618-9ffe-4e23-aa52-34539506ef1c" providerId="ADAL" clId="{976F7E1E-0B0F-4398-B630-619A654F61EA}" dt="2024-11-19T19:41:21.960" v="308" actId="2711"/>
        <pc:sldMkLst>
          <pc:docMk/>
          <pc:sldMk cId="3626963900" sldId="307"/>
        </pc:sldMkLst>
        <pc:spChg chg="mod">
          <ac:chgData name="Philippe Karan" userId="c2e8f618-9ffe-4e23-aa52-34539506ef1c" providerId="ADAL" clId="{976F7E1E-0B0F-4398-B630-619A654F61EA}" dt="2024-11-19T19:41:21.960" v="308" actId="2711"/>
          <ac:spMkLst>
            <pc:docMk/>
            <pc:sldMk cId="3626963900" sldId="307"/>
            <ac:spMk id="2" creationId="{387609C7-2642-476D-A11F-126F03BE5788}"/>
          </ac:spMkLst>
        </pc:spChg>
        <pc:spChg chg="mod">
          <ac:chgData name="Philippe Karan" userId="c2e8f618-9ffe-4e23-aa52-34539506ef1c" providerId="ADAL" clId="{976F7E1E-0B0F-4398-B630-619A654F61EA}" dt="2024-11-19T19:41:21.960" v="308" actId="2711"/>
          <ac:spMkLst>
            <pc:docMk/>
            <pc:sldMk cId="3626963900" sldId="307"/>
            <ac:spMk id="4" creationId="{E3990ADD-7F13-451A-930B-911FD19DEF99}"/>
          </ac:spMkLst>
        </pc:spChg>
        <pc:spChg chg="mod">
          <ac:chgData name="Philippe Karan" userId="c2e8f618-9ffe-4e23-aa52-34539506ef1c" providerId="ADAL" clId="{976F7E1E-0B0F-4398-B630-619A654F61EA}" dt="2024-11-19T19:41:21.960" v="308" actId="2711"/>
          <ac:spMkLst>
            <pc:docMk/>
            <pc:sldMk cId="3626963900" sldId="307"/>
            <ac:spMk id="6" creationId="{9E81CC1E-285A-4910-9DF7-1D4DD1B6A978}"/>
          </ac:spMkLst>
        </pc:spChg>
        <pc:spChg chg="mod">
          <ac:chgData name="Philippe Karan" userId="c2e8f618-9ffe-4e23-aa52-34539506ef1c" providerId="ADAL" clId="{976F7E1E-0B0F-4398-B630-619A654F61EA}" dt="2024-11-19T19:41:21.960" v="308" actId="2711"/>
          <ac:spMkLst>
            <pc:docMk/>
            <pc:sldMk cId="3626963900" sldId="307"/>
            <ac:spMk id="7" creationId="{A26E4767-9467-41A0-B745-C793BB21096A}"/>
          </ac:spMkLst>
        </pc:spChg>
        <pc:spChg chg="mod">
          <ac:chgData name="Philippe Karan" userId="c2e8f618-9ffe-4e23-aa52-34539506ef1c" providerId="ADAL" clId="{976F7E1E-0B0F-4398-B630-619A654F61EA}" dt="2024-11-19T19:41:21.960" v="308" actId="2711"/>
          <ac:spMkLst>
            <pc:docMk/>
            <pc:sldMk cId="3626963900" sldId="307"/>
            <ac:spMk id="8" creationId="{9F90C065-7647-4820-A204-2A05AA2FD575}"/>
          </ac:spMkLst>
        </pc:spChg>
        <pc:spChg chg="mod">
          <ac:chgData name="Philippe Karan" userId="c2e8f618-9ffe-4e23-aa52-34539506ef1c" providerId="ADAL" clId="{976F7E1E-0B0F-4398-B630-619A654F61EA}" dt="2024-11-19T19:41:21.960" v="308" actId="2711"/>
          <ac:spMkLst>
            <pc:docMk/>
            <pc:sldMk cId="3626963900" sldId="307"/>
            <ac:spMk id="12" creationId="{87A4AC49-72C1-481A-86E4-E4583DA9E6DE}"/>
          </ac:spMkLst>
        </pc:spChg>
        <pc:spChg chg="mod">
          <ac:chgData name="Philippe Karan" userId="c2e8f618-9ffe-4e23-aa52-34539506ef1c" providerId="ADAL" clId="{976F7E1E-0B0F-4398-B630-619A654F61EA}" dt="2024-11-19T19:41:21.960" v="308" actId="2711"/>
          <ac:spMkLst>
            <pc:docMk/>
            <pc:sldMk cId="3626963900" sldId="307"/>
            <ac:spMk id="13" creationId="{0F787243-695F-47CA-9D22-17A66474491D}"/>
          </ac:spMkLst>
        </pc:spChg>
        <pc:spChg chg="mod">
          <ac:chgData name="Philippe Karan" userId="c2e8f618-9ffe-4e23-aa52-34539506ef1c" providerId="ADAL" clId="{976F7E1E-0B0F-4398-B630-619A654F61EA}" dt="2024-11-19T19:41:21.960" v="308" actId="2711"/>
          <ac:spMkLst>
            <pc:docMk/>
            <pc:sldMk cId="3626963900" sldId="307"/>
            <ac:spMk id="14" creationId="{000F99DC-9EFB-43CD-8BB1-067986BA7DDF}"/>
          </ac:spMkLst>
        </pc:spChg>
        <pc:spChg chg="mod">
          <ac:chgData name="Philippe Karan" userId="c2e8f618-9ffe-4e23-aa52-34539506ef1c" providerId="ADAL" clId="{976F7E1E-0B0F-4398-B630-619A654F61EA}" dt="2024-11-19T19:41:21.960" v="308" actId="2711"/>
          <ac:spMkLst>
            <pc:docMk/>
            <pc:sldMk cId="3626963900" sldId="307"/>
            <ac:spMk id="15" creationId="{6FF23FF4-0825-4B35-99A1-E7906406DA14}"/>
          </ac:spMkLst>
        </pc:spChg>
        <pc:spChg chg="mod">
          <ac:chgData name="Philippe Karan" userId="c2e8f618-9ffe-4e23-aa52-34539506ef1c" providerId="ADAL" clId="{976F7E1E-0B0F-4398-B630-619A654F61EA}" dt="2024-11-19T19:41:21.960" v="308" actId="2711"/>
          <ac:spMkLst>
            <pc:docMk/>
            <pc:sldMk cId="3626963900" sldId="307"/>
            <ac:spMk id="16" creationId="{6C166988-3720-40A2-B97E-1C112B1746CA}"/>
          </ac:spMkLst>
        </pc:spChg>
        <pc:spChg chg="mod">
          <ac:chgData name="Philippe Karan" userId="c2e8f618-9ffe-4e23-aa52-34539506ef1c" providerId="ADAL" clId="{976F7E1E-0B0F-4398-B630-619A654F61EA}" dt="2024-11-19T19:41:21.960" v="308" actId="2711"/>
          <ac:spMkLst>
            <pc:docMk/>
            <pc:sldMk cId="3626963900" sldId="307"/>
            <ac:spMk id="17" creationId="{1DFF07CB-7EF4-4A08-AD55-AE132DD8658A}"/>
          </ac:spMkLst>
        </pc:spChg>
        <pc:spChg chg="mod">
          <ac:chgData name="Philippe Karan" userId="c2e8f618-9ffe-4e23-aa52-34539506ef1c" providerId="ADAL" clId="{976F7E1E-0B0F-4398-B630-619A654F61EA}" dt="2024-11-19T19:41:21.960" v="308" actId="2711"/>
          <ac:spMkLst>
            <pc:docMk/>
            <pc:sldMk cId="3626963900" sldId="307"/>
            <ac:spMk id="18" creationId="{677967C5-3632-4EE8-95C3-EE5543E3ABF8}"/>
          </ac:spMkLst>
        </pc:spChg>
        <pc:spChg chg="mod">
          <ac:chgData name="Philippe Karan" userId="c2e8f618-9ffe-4e23-aa52-34539506ef1c" providerId="ADAL" clId="{976F7E1E-0B0F-4398-B630-619A654F61EA}" dt="2024-11-19T19:41:21.960" v="308" actId="2711"/>
          <ac:spMkLst>
            <pc:docMk/>
            <pc:sldMk cId="3626963900" sldId="307"/>
            <ac:spMk id="19" creationId="{6052E6FC-B757-4BF2-A7E5-F6D589AF0122}"/>
          </ac:spMkLst>
        </pc:spChg>
        <pc:spChg chg="mod">
          <ac:chgData name="Philippe Karan" userId="c2e8f618-9ffe-4e23-aa52-34539506ef1c" providerId="ADAL" clId="{976F7E1E-0B0F-4398-B630-619A654F61EA}" dt="2024-11-19T19:41:21.960" v="308" actId="2711"/>
          <ac:spMkLst>
            <pc:docMk/>
            <pc:sldMk cId="3626963900" sldId="307"/>
            <ac:spMk id="20" creationId="{71B7EBEA-E5FC-4198-B126-F46500226714}"/>
          </ac:spMkLst>
        </pc:spChg>
        <pc:spChg chg="mod">
          <ac:chgData name="Philippe Karan" userId="c2e8f618-9ffe-4e23-aa52-34539506ef1c" providerId="ADAL" clId="{976F7E1E-0B0F-4398-B630-619A654F61EA}" dt="2024-11-19T19:41:21.960" v="308" actId="2711"/>
          <ac:spMkLst>
            <pc:docMk/>
            <pc:sldMk cId="3626963900" sldId="307"/>
            <ac:spMk id="21" creationId="{01866BBF-6899-4828-BEF3-CFC68ED96EC2}"/>
          </ac:spMkLst>
        </pc:spChg>
        <pc:spChg chg="mod">
          <ac:chgData name="Philippe Karan" userId="c2e8f618-9ffe-4e23-aa52-34539506ef1c" providerId="ADAL" clId="{976F7E1E-0B0F-4398-B630-619A654F61EA}" dt="2024-11-19T19:41:21.960" v="308" actId="2711"/>
          <ac:spMkLst>
            <pc:docMk/>
            <pc:sldMk cId="3626963900" sldId="307"/>
            <ac:spMk id="22" creationId="{E4C45D7F-36E0-49AF-AC64-E2C1F10EF09C}"/>
          </ac:spMkLst>
        </pc:spChg>
        <pc:spChg chg="mod">
          <ac:chgData name="Philippe Karan" userId="c2e8f618-9ffe-4e23-aa52-34539506ef1c" providerId="ADAL" clId="{976F7E1E-0B0F-4398-B630-619A654F61EA}" dt="2024-11-19T19:41:21.960" v="308" actId="2711"/>
          <ac:spMkLst>
            <pc:docMk/>
            <pc:sldMk cId="3626963900" sldId="307"/>
            <ac:spMk id="23" creationId="{DD701080-4084-45FE-97B3-41FF0AA0533D}"/>
          </ac:spMkLst>
        </pc:spChg>
        <pc:spChg chg="mod">
          <ac:chgData name="Philippe Karan" userId="c2e8f618-9ffe-4e23-aa52-34539506ef1c" providerId="ADAL" clId="{976F7E1E-0B0F-4398-B630-619A654F61EA}" dt="2024-11-19T19:41:21.960" v="308" actId="2711"/>
          <ac:spMkLst>
            <pc:docMk/>
            <pc:sldMk cId="3626963900" sldId="307"/>
            <ac:spMk id="37" creationId="{C9AE383A-44F2-4517-B05A-C3E5426DEDAE}"/>
          </ac:spMkLst>
        </pc:spChg>
        <pc:spChg chg="mod">
          <ac:chgData name="Philippe Karan" userId="c2e8f618-9ffe-4e23-aa52-34539506ef1c" providerId="ADAL" clId="{976F7E1E-0B0F-4398-B630-619A654F61EA}" dt="2024-11-19T19:41:21.960" v="308" actId="2711"/>
          <ac:spMkLst>
            <pc:docMk/>
            <pc:sldMk cId="3626963900" sldId="307"/>
            <ac:spMk id="38" creationId="{758B722E-C734-42DA-B32C-1569753B8A16}"/>
          </ac:spMkLst>
        </pc:spChg>
        <pc:spChg chg="mod">
          <ac:chgData name="Philippe Karan" userId="c2e8f618-9ffe-4e23-aa52-34539506ef1c" providerId="ADAL" clId="{976F7E1E-0B0F-4398-B630-619A654F61EA}" dt="2024-11-19T19:41:21.960" v="308" actId="2711"/>
          <ac:spMkLst>
            <pc:docMk/>
            <pc:sldMk cId="3626963900" sldId="307"/>
            <ac:spMk id="41" creationId="{225451C2-FBCE-4C00-BAA5-3ABBC94DCDD2}"/>
          </ac:spMkLst>
        </pc:spChg>
        <pc:spChg chg="mod">
          <ac:chgData name="Philippe Karan" userId="c2e8f618-9ffe-4e23-aa52-34539506ef1c" providerId="ADAL" clId="{976F7E1E-0B0F-4398-B630-619A654F61EA}" dt="2024-11-19T19:41:21.960" v="308" actId="2711"/>
          <ac:spMkLst>
            <pc:docMk/>
            <pc:sldMk cId="3626963900" sldId="307"/>
            <ac:spMk id="42" creationId="{CBABD4BC-DC46-4DEE-9B68-1A8229A2452E}"/>
          </ac:spMkLst>
        </pc:spChg>
        <pc:spChg chg="mod">
          <ac:chgData name="Philippe Karan" userId="c2e8f618-9ffe-4e23-aa52-34539506ef1c" providerId="ADAL" clId="{976F7E1E-0B0F-4398-B630-619A654F61EA}" dt="2024-11-19T19:41:21.960" v="308" actId="2711"/>
          <ac:spMkLst>
            <pc:docMk/>
            <pc:sldMk cId="3626963900" sldId="307"/>
            <ac:spMk id="44" creationId="{B7016579-5CF7-4E72-BA16-4C1A4D25A557}"/>
          </ac:spMkLst>
        </pc:spChg>
        <pc:spChg chg="mod">
          <ac:chgData name="Philippe Karan" userId="c2e8f618-9ffe-4e23-aa52-34539506ef1c" providerId="ADAL" clId="{976F7E1E-0B0F-4398-B630-619A654F61EA}" dt="2024-11-19T19:41:21.960" v="308" actId="2711"/>
          <ac:spMkLst>
            <pc:docMk/>
            <pc:sldMk cId="3626963900" sldId="307"/>
            <ac:spMk id="45" creationId="{68DEB697-011E-4B5C-AAD2-E4E586B6A841}"/>
          </ac:spMkLst>
        </pc:spChg>
        <pc:spChg chg="mod">
          <ac:chgData name="Philippe Karan" userId="c2e8f618-9ffe-4e23-aa52-34539506ef1c" providerId="ADAL" clId="{976F7E1E-0B0F-4398-B630-619A654F61EA}" dt="2024-11-19T19:41:21.960" v="308" actId="2711"/>
          <ac:spMkLst>
            <pc:docMk/>
            <pc:sldMk cId="3626963900" sldId="307"/>
            <ac:spMk id="46" creationId="{B19A8C03-86FC-47B6-A090-D4DD4E149DD9}"/>
          </ac:spMkLst>
        </pc:spChg>
        <pc:spChg chg="mod">
          <ac:chgData name="Philippe Karan" userId="c2e8f618-9ffe-4e23-aa52-34539506ef1c" providerId="ADAL" clId="{976F7E1E-0B0F-4398-B630-619A654F61EA}" dt="2024-11-19T19:41:21.960" v="308" actId="2711"/>
          <ac:spMkLst>
            <pc:docMk/>
            <pc:sldMk cId="3626963900" sldId="307"/>
            <ac:spMk id="47" creationId="{CF14C67E-41E9-40AE-9FCC-F4BB4A98E463}"/>
          </ac:spMkLst>
        </pc:spChg>
        <pc:spChg chg="mod">
          <ac:chgData name="Philippe Karan" userId="c2e8f618-9ffe-4e23-aa52-34539506ef1c" providerId="ADAL" clId="{976F7E1E-0B0F-4398-B630-619A654F61EA}" dt="2024-11-19T19:41:21.960" v="308" actId="2711"/>
          <ac:spMkLst>
            <pc:docMk/>
            <pc:sldMk cId="3626963900" sldId="307"/>
            <ac:spMk id="48" creationId="{6F24781E-43A0-4485-8196-02D982B69D8F}"/>
          </ac:spMkLst>
        </pc:spChg>
        <pc:spChg chg="mod">
          <ac:chgData name="Philippe Karan" userId="c2e8f618-9ffe-4e23-aa52-34539506ef1c" providerId="ADAL" clId="{976F7E1E-0B0F-4398-B630-619A654F61EA}" dt="2024-11-19T19:41:21.960" v="308" actId="2711"/>
          <ac:spMkLst>
            <pc:docMk/>
            <pc:sldMk cId="3626963900" sldId="307"/>
            <ac:spMk id="49" creationId="{C9683478-EFA9-4D0F-8B7B-99508DBD8382}"/>
          </ac:spMkLst>
        </pc:spChg>
        <pc:spChg chg="mod">
          <ac:chgData name="Philippe Karan" userId="c2e8f618-9ffe-4e23-aa52-34539506ef1c" providerId="ADAL" clId="{976F7E1E-0B0F-4398-B630-619A654F61EA}" dt="2024-11-19T19:41:21.960" v="308" actId="2711"/>
          <ac:spMkLst>
            <pc:docMk/>
            <pc:sldMk cId="3626963900" sldId="307"/>
            <ac:spMk id="50" creationId="{4EC9D635-3368-44AD-AC80-E8FC7C245030}"/>
          </ac:spMkLst>
        </pc:spChg>
        <pc:spChg chg="mod">
          <ac:chgData name="Philippe Karan" userId="c2e8f618-9ffe-4e23-aa52-34539506ef1c" providerId="ADAL" clId="{976F7E1E-0B0F-4398-B630-619A654F61EA}" dt="2024-11-19T19:41:21.960" v="308" actId="2711"/>
          <ac:spMkLst>
            <pc:docMk/>
            <pc:sldMk cId="3626963900" sldId="307"/>
            <ac:spMk id="68" creationId="{52DD3855-6B13-4884-AB8D-B6DEDD9BDD2E}"/>
          </ac:spMkLst>
        </pc:spChg>
        <pc:spChg chg="mod">
          <ac:chgData name="Philippe Karan" userId="c2e8f618-9ffe-4e23-aa52-34539506ef1c" providerId="ADAL" clId="{976F7E1E-0B0F-4398-B630-619A654F61EA}" dt="2024-11-19T19:41:21.960" v="308" actId="2711"/>
          <ac:spMkLst>
            <pc:docMk/>
            <pc:sldMk cId="3626963900" sldId="307"/>
            <ac:spMk id="71" creationId="{83C13746-3AB7-496F-BFA4-DA8350550AC3}"/>
          </ac:spMkLst>
        </pc:spChg>
        <pc:cxnChg chg="mod">
          <ac:chgData name="Philippe Karan" userId="c2e8f618-9ffe-4e23-aa52-34539506ef1c" providerId="ADAL" clId="{976F7E1E-0B0F-4398-B630-619A654F61EA}" dt="2024-11-19T19:41:21.960" v="308" actId="2711"/>
          <ac:cxnSpMkLst>
            <pc:docMk/>
            <pc:sldMk cId="3626963900" sldId="307"/>
            <ac:cxnSpMk id="10" creationId="{9A35571E-27D6-4B75-B8DC-BF3E925B51DA}"/>
          </ac:cxnSpMkLst>
        </pc:cxnChg>
        <pc:cxnChg chg="mod">
          <ac:chgData name="Philippe Karan" userId="c2e8f618-9ffe-4e23-aa52-34539506ef1c" providerId="ADAL" clId="{976F7E1E-0B0F-4398-B630-619A654F61EA}" dt="2024-11-19T19:41:21.960" v="308" actId="2711"/>
          <ac:cxnSpMkLst>
            <pc:docMk/>
            <pc:sldMk cId="3626963900" sldId="307"/>
            <ac:cxnSpMk id="11" creationId="{D28D8CC4-B45D-493B-B53D-CFF14F240139}"/>
          </ac:cxnSpMkLst>
        </pc:cxnChg>
        <pc:cxnChg chg="mod">
          <ac:chgData name="Philippe Karan" userId="c2e8f618-9ffe-4e23-aa52-34539506ef1c" providerId="ADAL" clId="{976F7E1E-0B0F-4398-B630-619A654F61EA}" dt="2024-11-19T19:41:21.960" v="308" actId="2711"/>
          <ac:cxnSpMkLst>
            <pc:docMk/>
            <pc:sldMk cId="3626963900" sldId="307"/>
            <ac:cxnSpMk id="24" creationId="{C0F0CC65-C26E-4B77-9028-384783B12D3B}"/>
          </ac:cxnSpMkLst>
        </pc:cxnChg>
        <pc:cxnChg chg="mod">
          <ac:chgData name="Philippe Karan" userId="c2e8f618-9ffe-4e23-aa52-34539506ef1c" providerId="ADAL" clId="{976F7E1E-0B0F-4398-B630-619A654F61EA}" dt="2024-11-19T19:41:21.960" v="308" actId="2711"/>
          <ac:cxnSpMkLst>
            <pc:docMk/>
            <pc:sldMk cId="3626963900" sldId="307"/>
            <ac:cxnSpMk id="25" creationId="{27791EB7-3279-45DA-B2DA-3178FE34FD42}"/>
          </ac:cxnSpMkLst>
        </pc:cxnChg>
        <pc:cxnChg chg="mod">
          <ac:chgData name="Philippe Karan" userId="c2e8f618-9ffe-4e23-aa52-34539506ef1c" providerId="ADAL" clId="{976F7E1E-0B0F-4398-B630-619A654F61EA}" dt="2024-11-19T19:41:21.960" v="308" actId="2711"/>
          <ac:cxnSpMkLst>
            <pc:docMk/>
            <pc:sldMk cId="3626963900" sldId="307"/>
            <ac:cxnSpMk id="52" creationId="{C4BF8886-7A69-49C2-959E-01C3AD624570}"/>
          </ac:cxnSpMkLst>
        </pc:cxnChg>
        <pc:cxnChg chg="mod">
          <ac:chgData name="Philippe Karan" userId="c2e8f618-9ffe-4e23-aa52-34539506ef1c" providerId="ADAL" clId="{976F7E1E-0B0F-4398-B630-619A654F61EA}" dt="2024-11-19T19:41:21.960" v="308" actId="2711"/>
          <ac:cxnSpMkLst>
            <pc:docMk/>
            <pc:sldMk cId="3626963900" sldId="307"/>
            <ac:cxnSpMk id="53" creationId="{1B3FEB0E-AA81-4820-B0BB-7E97D0358BDF}"/>
          </ac:cxnSpMkLst>
        </pc:cxnChg>
        <pc:cxnChg chg="mod">
          <ac:chgData name="Philippe Karan" userId="c2e8f618-9ffe-4e23-aa52-34539506ef1c" providerId="ADAL" clId="{976F7E1E-0B0F-4398-B630-619A654F61EA}" dt="2024-11-19T19:41:21.960" v="308" actId="2711"/>
          <ac:cxnSpMkLst>
            <pc:docMk/>
            <pc:sldMk cId="3626963900" sldId="307"/>
            <ac:cxnSpMk id="61" creationId="{BAEBE15C-0B2E-408D-A1FF-3D561B5B77B0}"/>
          </ac:cxnSpMkLst>
        </pc:cxnChg>
        <pc:cxnChg chg="mod">
          <ac:chgData name="Philippe Karan" userId="c2e8f618-9ffe-4e23-aa52-34539506ef1c" providerId="ADAL" clId="{976F7E1E-0B0F-4398-B630-619A654F61EA}" dt="2024-11-19T19:41:21.960" v="308" actId="2711"/>
          <ac:cxnSpMkLst>
            <pc:docMk/>
            <pc:sldMk cId="3626963900" sldId="307"/>
            <ac:cxnSpMk id="62" creationId="{50BE81DE-838C-447C-AFD4-C03024D3FE89}"/>
          </ac:cxnSpMkLst>
        </pc:cxnChg>
        <pc:cxnChg chg="mod">
          <ac:chgData name="Philippe Karan" userId="c2e8f618-9ffe-4e23-aa52-34539506ef1c" providerId="ADAL" clId="{976F7E1E-0B0F-4398-B630-619A654F61EA}" dt="2024-11-19T19:41:21.960" v="308" actId="2711"/>
          <ac:cxnSpMkLst>
            <pc:docMk/>
            <pc:sldMk cId="3626963900" sldId="307"/>
            <ac:cxnSpMk id="69" creationId="{55FC9A60-159F-4A3E-AD6E-B721985CE2EB}"/>
          </ac:cxnSpMkLst>
        </pc:cxnChg>
        <pc:cxnChg chg="mod">
          <ac:chgData name="Philippe Karan" userId="c2e8f618-9ffe-4e23-aa52-34539506ef1c" providerId="ADAL" clId="{976F7E1E-0B0F-4398-B630-619A654F61EA}" dt="2024-11-19T19:41:21.960" v="308" actId="2711"/>
          <ac:cxnSpMkLst>
            <pc:docMk/>
            <pc:sldMk cId="3626963900" sldId="307"/>
            <ac:cxnSpMk id="70" creationId="{3F5EEE72-DDF4-4B19-8741-083D724145BB}"/>
          </ac:cxnSpMkLst>
        </pc:cxnChg>
      </pc:sldChg>
      <pc:sldChg chg="addSp delSp modSp mod">
        <pc:chgData name="Philippe Karan" userId="c2e8f618-9ffe-4e23-aa52-34539506ef1c" providerId="ADAL" clId="{976F7E1E-0B0F-4398-B630-619A654F61EA}" dt="2024-11-19T20:05:24.321" v="385" actId="14861"/>
        <pc:sldMkLst>
          <pc:docMk/>
          <pc:sldMk cId="543093571" sldId="311"/>
        </pc:sldMkLst>
        <pc:spChg chg="mod">
          <ac:chgData name="Philippe Karan" userId="c2e8f618-9ffe-4e23-aa52-34539506ef1c" providerId="ADAL" clId="{976F7E1E-0B0F-4398-B630-619A654F61EA}" dt="2024-11-19T20:03:20.352" v="367" actId="2711"/>
          <ac:spMkLst>
            <pc:docMk/>
            <pc:sldMk cId="543093571" sldId="311"/>
            <ac:spMk id="2" creationId="{F9A875DE-1402-4A32-82FB-4CE69C758B60}"/>
          </ac:spMkLst>
        </pc:spChg>
        <pc:spChg chg="mod">
          <ac:chgData name="Philippe Karan" userId="c2e8f618-9ffe-4e23-aa52-34539506ef1c" providerId="ADAL" clId="{976F7E1E-0B0F-4398-B630-619A654F61EA}" dt="2024-11-19T20:03:20.352" v="367" actId="2711"/>
          <ac:spMkLst>
            <pc:docMk/>
            <pc:sldMk cId="543093571" sldId="311"/>
            <ac:spMk id="4" creationId="{2AB00340-DEDF-4CF6-944B-8EC9E08D3E4E}"/>
          </ac:spMkLst>
        </pc:spChg>
        <pc:spChg chg="mod">
          <ac:chgData name="Philippe Karan" userId="c2e8f618-9ffe-4e23-aa52-34539506ef1c" providerId="ADAL" clId="{976F7E1E-0B0F-4398-B630-619A654F61EA}" dt="2024-11-19T20:03:20.352" v="367" actId="2711"/>
          <ac:spMkLst>
            <pc:docMk/>
            <pc:sldMk cId="543093571" sldId="311"/>
            <ac:spMk id="10" creationId="{54DD08EA-E5CF-445E-B894-295D73EF04A1}"/>
          </ac:spMkLst>
        </pc:spChg>
        <pc:spChg chg="mod">
          <ac:chgData name="Philippe Karan" userId="c2e8f618-9ffe-4e23-aa52-34539506ef1c" providerId="ADAL" clId="{976F7E1E-0B0F-4398-B630-619A654F61EA}" dt="2024-11-19T20:03:20.352" v="367" actId="2711"/>
          <ac:spMkLst>
            <pc:docMk/>
            <pc:sldMk cId="543093571" sldId="311"/>
            <ac:spMk id="11" creationId="{24897A9E-A46F-46AC-84FB-5A176CEFB4EE}"/>
          </ac:spMkLst>
        </pc:spChg>
        <pc:spChg chg="mod">
          <ac:chgData name="Philippe Karan" userId="c2e8f618-9ffe-4e23-aa52-34539506ef1c" providerId="ADAL" clId="{976F7E1E-0B0F-4398-B630-619A654F61EA}" dt="2024-11-19T20:03:20.352" v="367" actId="2711"/>
          <ac:spMkLst>
            <pc:docMk/>
            <pc:sldMk cId="543093571" sldId="311"/>
            <ac:spMk id="12" creationId="{E4777DB2-8ED5-41CE-AD9F-4F8EE3551705}"/>
          </ac:spMkLst>
        </pc:spChg>
        <pc:spChg chg="mod">
          <ac:chgData name="Philippe Karan" userId="c2e8f618-9ffe-4e23-aa52-34539506ef1c" providerId="ADAL" clId="{976F7E1E-0B0F-4398-B630-619A654F61EA}" dt="2024-11-19T20:03:20.352" v="367" actId="2711"/>
          <ac:spMkLst>
            <pc:docMk/>
            <pc:sldMk cId="543093571" sldId="311"/>
            <ac:spMk id="13" creationId="{F3A482FA-FD94-4D45-8909-8DB3A2DFA660}"/>
          </ac:spMkLst>
        </pc:spChg>
        <pc:spChg chg="mod">
          <ac:chgData name="Philippe Karan" userId="c2e8f618-9ffe-4e23-aa52-34539506ef1c" providerId="ADAL" clId="{976F7E1E-0B0F-4398-B630-619A654F61EA}" dt="2024-11-19T20:03:20.352" v="367" actId="2711"/>
          <ac:spMkLst>
            <pc:docMk/>
            <pc:sldMk cId="543093571" sldId="311"/>
            <ac:spMk id="14" creationId="{EB930D67-3616-4E9F-ADEB-6F8AAF1C9D50}"/>
          </ac:spMkLst>
        </pc:spChg>
        <pc:spChg chg="mod">
          <ac:chgData name="Philippe Karan" userId="c2e8f618-9ffe-4e23-aa52-34539506ef1c" providerId="ADAL" clId="{976F7E1E-0B0F-4398-B630-619A654F61EA}" dt="2024-11-19T20:03:20.352" v="367" actId="2711"/>
          <ac:spMkLst>
            <pc:docMk/>
            <pc:sldMk cId="543093571" sldId="311"/>
            <ac:spMk id="16" creationId="{974F971D-0EF2-4016-A6EB-3ABF06B1EC15}"/>
          </ac:spMkLst>
        </pc:spChg>
        <pc:spChg chg="mod">
          <ac:chgData name="Philippe Karan" userId="c2e8f618-9ffe-4e23-aa52-34539506ef1c" providerId="ADAL" clId="{976F7E1E-0B0F-4398-B630-619A654F61EA}" dt="2024-11-19T20:03:20.352" v="367" actId="2711"/>
          <ac:spMkLst>
            <pc:docMk/>
            <pc:sldMk cId="543093571" sldId="311"/>
            <ac:spMk id="17" creationId="{6420E0BB-ED0C-43CB-952F-7A97F8BDF29F}"/>
          </ac:spMkLst>
        </pc:spChg>
        <pc:picChg chg="add del mod">
          <ac:chgData name="Philippe Karan" userId="c2e8f618-9ffe-4e23-aa52-34539506ef1c" providerId="ADAL" clId="{976F7E1E-0B0F-4398-B630-619A654F61EA}" dt="2024-11-19T20:04:18.584" v="371" actId="478"/>
          <ac:picMkLst>
            <pc:docMk/>
            <pc:sldMk cId="543093571" sldId="311"/>
            <ac:picMk id="5" creationId="{8078780A-C4CD-02FC-D58A-35A1993E9D6B}"/>
          </ac:picMkLst>
        </pc:picChg>
        <pc:picChg chg="add mod ord">
          <ac:chgData name="Philippe Karan" userId="c2e8f618-9ffe-4e23-aa52-34539506ef1c" providerId="ADAL" clId="{976F7E1E-0B0F-4398-B630-619A654F61EA}" dt="2024-11-19T20:05:24.321" v="385" actId="14861"/>
          <ac:picMkLst>
            <pc:docMk/>
            <pc:sldMk cId="543093571" sldId="311"/>
            <ac:picMk id="7" creationId="{5B7D0E6E-02CD-02D5-5BDC-58D02F7DC5CA}"/>
          </ac:picMkLst>
        </pc:picChg>
        <pc:picChg chg="del mod">
          <ac:chgData name="Philippe Karan" userId="c2e8f618-9ffe-4e23-aa52-34539506ef1c" providerId="ADAL" clId="{976F7E1E-0B0F-4398-B630-619A654F61EA}" dt="2024-11-19T20:04:58.657" v="376" actId="478"/>
          <ac:picMkLst>
            <pc:docMk/>
            <pc:sldMk cId="543093571" sldId="311"/>
            <ac:picMk id="9" creationId="{652073E7-516F-43BF-A301-DB056130CD5A}"/>
          </ac:picMkLst>
        </pc:picChg>
        <pc:picChg chg="mod">
          <ac:chgData name="Philippe Karan" userId="c2e8f618-9ffe-4e23-aa52-34539506ef1c" providerId="ADAL" clId="{976F7E1E-0B0F-4398-B630-619A654F61EA}" dt="2024-11-19T20:03:20.352" v="367" actId="2711"/>
          <ac:picMkLst>
            <pc:docMk/>
            <pc:sldMk cId="543093571" sldId="311"/>
            <ac:picMk id="15" creationId="{2A24D568-5F00-41A2-BC07-19A79B157D48}"/>
          </ac:picMkLst>
        </pc:picChg>
        <pc:cxnChg chg="mod">
          <ac:chgData name="Philippe Karan" userId="c2e8f618-9ffe-4e23-aa52-34539506ef1c" providerId="ADAL" clId="{976F7E1E-0B0F-4398-B630-619A654F61EA}" dt="2024-11-19T20:03:20.352" v="367" actId="2711"/>
          <ac:cxnSpMkLst>
            <pc:docMk/>
            <pc:sldMk cId="543093571" sldId="311"/>
            <ac:cxnSpMk id="18" creationId="{C1995101-1372-43FF-92B4-B8211366751F}"/>
          </ac:cxnSpMkLst>
        </pc:cxnChg>
      </pc:sldChg>
      <pc:sldChg chg="modSp">
        <pc:chgData name="Philippe Karan" userId="c2e8f618-9ffe-4e23-aa52-34539506ef1c" providerId="ADAL" clId="{976F7E1E-0B0F-4398-B630-619A654F61EA}" dt="2024-11-19T20:05:41.724" v="386" actId="2711"/>
        <pc:sldMkLst>
          <pc:docMk/>
          <pc:sldMk cId="1934040540" sldId="312"/>
        </pc:sldMkLst>
        <pc:spChg chg="mod">
          <ac:chgData name="Philippe Karan" userId="c2e8f618-9ffe-4e23-aa52-34539506ef1c" providerId="ADAL" clId="{976F7E1E-0B0F-4398-B630-619A654F61EA}" dt="2024-11-19T20:05:41.724" v="386" actId="2711"/>
          <ac:spMkLst>
            <pc:docMk/>
            <pc:sldMk cId="1934040540" sldId="312"/>
            <ac:spMk id="2" creationId="{F9A875DE-1402-4A32-82FB-4CE69C758B60}"/>
          </ac:spMkLst>
        </pc:spChg>
        <pc:spChg chg="mod">
          <ac:chgData name="Philippe Karan" userId="c2e8f618-9ffe-4e23-aa52-34539506ef1c" providerId="ADAL" clId="{976F7E1E-0B0F-4398-B630-619A654F61EA}" dt="2024-11-19T20:05:41.724" v="386" actId="2711"/>
          <ac:spMkLst>
            <pc:docMk/>
            <pc:sldMk cId="1934040540" sldId="312"/>
            <ac:spMk id="4" creationId="{2AB00340-DEDF-4CF6-944B-8EC9E08D3E4E}"/>
          </ac:spMkLst>
        </pc:spChg>
        <pc:spChg chg="mod">
          <ac:chgData name="Philippe Karan" userId="c2e8f618-9ffe-4e23-aa52-34539506ef1c" providerId="ADAL" clId="{976F7E1E-0B0F-4398-B630-619A654F61EA}" dt="2024-11-19T20:05:41.724" v="386" actId="2711"/>
          <ac:spMkLst>
            <pc:docMk/>
            <pc:sldMk cId="1934040540" sldId="312"/>
            <ac:spMk id="6" creationId="{2E816C5F-77F3-4386-B62C-816A49C96FFE}"/>
          </ac:spMkLst>
        </pc:spChg>
        <pc:spChg chg="mod">
          <ac:chgData name="Philippe Karan" userId="c2e8f618-9ffe-4e23-aa52-34539506ef1c" providerId="ADAL" clId="{976F7E1E-0B0F-4398-B630-619A654F61EA}" dt="2024-11-19T20:05:41.724" v="386" actId="2711"/>
          <ac:spMkLst>
            <pc:docMk/>
            <pc:sldMk cId="1934040540" sldId="312"/>
            <ac:spMk id="8" creationId="{7CEC89AA-F69A-47EF-A3C2-53C2F74E7331}"/>
          </ac:spMkLst>
        </pc:spChg>
        <pc:spChg chg="mod">
          <ac:chgData name="Philippe Karan" userId="c2e8f618-9ffe-4e23-aa52-34539506ef1c" providerId="ADAL" clId="{976F7E1E-0B0F-4398-B630-619A654F61EA}" dt="2024-11-19T20:05:41.724" v="386" actId="2711"/>
          <ac:spMkLst>
            <pc:docMk/>
            <pc:sldMk cId="1934040540" sldId="312"/>
            <ac:spMk id="9" creationId="{9900203D-BE3E-47FD-A18D-39FC10F01C4E}"/>
          </ac:spMkLst>
        </pc:spChg>
        <pc:spChg chg="mod">
          <ac:chgData name="Philippe Karan" userId="c2e8f618-9ffe-4e23-aa52-34539506ef1c" providerId="ADAL" clId="{976F7E1E-0B0F-4398-B630-619A654F61EA}" dt="2024-11-19T20:05:41.724" v="386" actId="2711"/>
          <ac:spMkLst>
            <pc:docMk/>
            <pc:sldMk cId="1934040540" sldId="312"/>
            <ac:spMk id="12" creationId="{36E5BDCA-28B6-491A-A25C-DBB82BF2F821}"/>
          </ac:spMkLst>
        </pc:spChg>
        <pc:spChg chg="mod">
          <ac:chgData name="Philippe Karan" userId="c2e8f618-9ffe-4e23-aa52-34539506ef1c" providerId="ADAL" clId="{976F7E1E-0B0F-4398-B630-619A654F61EA}" dt="2024-11-19T20:05:41.724" v="386" actId="2711"/>
          <ac:spMkLst>
            <pc:docMk/>
            <pc:sldMk cId="1934040540" sldId="312"/>
            <ac:spMk id="13" creationId="{666259C7-ACA8-4A9B-A659-2716EFF28179}"/>
          </ac:spMkLst>
        </pc:spChg>
        <pc:spChg chg="mod">
          <ac:chgData name="Philippe Karan" userId="c2e8f618-9ffe-4e23-aa52-34539506ef1c" providerId="ADAL" clId="{976F7E1E-0B0F-4398-B630-619A654F61EA}" dt="2024-11-19T20:05:41.724" v="386" actId="2711"/>
          <ac:spMkLst>
            <pc:docMk/>
            <pc:sldMk cId="1934040540" sldId="312"/>
            <ac:spMk id="15" creationId="{8C124A41-2138-46A9-8ED1-B983B9050157}"/>
          </ac:spMkLst>
        </pc:spChg>
        <pc:spChg chg="mod">
          <ac:chgData name="Philippe Karan" userId="c2e8f618-9ffe-4e23-aa52-34539506ef1c" providerId="ADAL" clId="{976F7E1E-0B0F-4398-B630-619A654F61EA}" dt="2024-11-19T20:05:41.724" v="386" actId="2711"/>
          <ac:spMkLst>
            <pc:docMk/>
            <pc:sldMk cId="1934040540" sldId="312"/>
            <ac:spMk id="19" creationId="{12CB384D-EF81-4AF5-8774-486C6005733B}"/>
          </ac:spMkLst>
        </pc:spChg>
        <pc:spChg chg="mod">
          <ac:chgData name="Philippe Karan" userId="c2e8f618-9ffe-4e23-aa52-34539506ef1c" providerId="ADAL" clId="{976F7E1E-0B0F-4398-B630-619A654F61EA}" dt="2024-11-19T20:05:41.724" v="386" actId="2711"/>
          <ac:spMkLst>
            <pc:docMk/>
            <pc:sldMk cId="1934040540" sldId="312"/>
            <ac:spMk id="20" creationId="{A50AEA24-D2FF-44E4-82AC-39E84846FFFE}"/>
          </ac:spMkLst>
        </pc:spChg>
        <pc:spChg chg="mod">
          <ac:chgData name="Philippe Karan" userId="c2e8f618-9ffe-4e23-aa52-34539506ef1c" providerId="ADAL" clId="{976F7E1E-0B0F-4398-B630-619A654F61EA}" dt="2024-11-19T20:05:41.724" v="386" actId="2711"/>
          <ac:spMkLst>
            <pc:docMk/>
            <pc:sldMk cId="1934040540" sldId="312"/>
            <ac:spMk id="22" creationId="{BED53550-269D-4382-A953-52E2CB49820E}"/>
          </ac:spMkLst>
        </pc:spChg>
        <pc:picChg chg="mod">
          <ac:chgData name="Philippe Karan" userId="c2e8f618-9ffe-4e23-aa52-34539506ef1c" providerId="ADAL" clId="{976F7E1E-0B0F-4398-B630-619A654F61EA}" dt="2024-11-19T20:05:41.724" v="386" actId="2711"/>
          <ac:picMkLst>
            <pc:docMk/>
            <pc:sldMk cId="1934040540" sldId="312"/>
            <ac:picMk id="21" creationId="{88A58FA7-93EF-471F-85C5-4846A56E20C5}"/>
          </ac:picMkLst>
        </pc:picChg>
        <pc:cxnChg chg="mod">
          <ac:chgData name="Philippe Karan" userId="c2e8f618-9ffe-4e23-aa52-34539506ef1c" providerId="ADAL" clId="{976F7E1E-0B0F-4398-B630-619A654F61EA}" dt="2024-11-19T20:05:41.724" v="386" actId="2711"/>
          <ac:cxnSpMkLst>
            <pc:docMk/>
            <pc:sldMk cId="1934040540" sldId="312"/>
            <ac:cxnSpMk id="10" creationId="{31EAC13C-F75D-44C7-B0C6-B5C2BC3A11AE}"/>
          </ac:cxnSpMkLst>
        </pc:cxnChg>
        <pc:cxnChg chg="mod">
          <ac:chgData name="Philippe Karan" userId="c2e8f618-9ffe-4e23-aa52-34539506ef1c" providerId="ADAL" clId="{976F7E1E-0B0F-4398-B630-619A654F61EA}" dt="2024-11-19T20:05:41.724" v="386" actId="2711"/>
          <ac:cxnSpMkLst>
            <pc:docMk/>
            <pc:sldMk cId="1934040540" sldId="312"/>
            <ac:cxnSpMk id="11" creationId="{3B210159-A250-420D-BB7A-95185A19A709}"/>
          </ac:cxnSpMkLst>
        </pc:cxnChg>
        <pc:cxnChg chg="mod">
          <ac:chgData name="Philippe Karan" userId="c2e8f618-9ffe-4e23-aa52-34539506ef1c" providerId="ADAL" clId="{976F7E1E-0B0F-4398-B630-619A654F61EA}" dt="2024-11-19T20:05:41.724" v="386" actId="2711"/>
          <ac:cxnSpMkLst>
            <pc:docMk/>
            <pc:sldMk cId="1934040540" sldId="312"/>
            <ac:cxnSpMk id="14" creationId="{FB0E5057-88B2-4816-9D76-78A5129D1797}"/>
          </ac:cxnSpMkLst>
        </pc:cxnChg>
        <pc:cxnChg chg="mod">
          <ac:chgData name="Philippe Karan" userId="c2e8f618-9ffe-4e23-aa52-34539506ef1c" providerId="ADAL" clId="{976F7E1E-0B0F-4398-B630-619A654F61EA}" dt="2024-11-19T20:05:41.724" v="386" actId="2711"/>
          <ac:cxnSpMkLst>
            <pc:docMk/>
            <pc:sldMk cId="1934040540" sldId="312"/>
            <ac:cxnSpMk id="16" creationId="{A545C266-7FA2-4BF4-9311-DAEF44A7BD6A}"/>
          </ac:cxnSpMkLst>
        </pc:cxnChg>
        <pc:cxnChg chg="mod">
          <ac:chgData name="Philippe Karan" userId="c2e8f618-9ffe-4e23-aa52-34539506ef1c" providerId="ADAL" clId="{976F7E1E-0B0F-4398-B630-619A654F61EA}" dt="2024-11-19T20:05:41.724" v="386" actId="2711"/>
          <ac:cxnSpMkLst>
            <pc:docMk/>
            <pc:sldMk cId="1934040540" sldId="312"/>
            <ac:cxnSpMk id="18" creationId="{40892BB1-6851-44A2-B8B1-8C6737C9F7E8}"/>
          </ac:cxnSpMkLst>
        </pc:cxnChg>
      </pc:sldChg>
      <pc:sldChg chg="modSp">
        <pc:chgData name="Philippe Karan" userId="c2e8f618-9ffe-4e23-aa52-34539506ef1c" providerId="ADAL" clId="{976F7E1E-0B0F-4398-B630-619A654F61EA}" dt="2024-11-19T20:24:34.168" v="675" actId="2711"/>
        <pc:sldMkLst>
          <pc:docMk/>
          <pc:sldMk cId="261523996" sldId="313"/>
        </pc:sldMkLst>
        <pc:spChg chg="mod">
          <ac:chgData name="Philippe Karan" userId="c2e8f618-9ffe-4e23-aa52-34539506ef1c" providerId="ADAL" clId="{976F7E1E-0B0F-4398-B630-619A654F61EA}" dt="2024-11-19T20:24:34.168" v="675" actId="2711"/>
          <ac:spMkLst>
            <pc:docMk/>
            <pc:sldMk cId="261523996" sldId="313"/>
            <ac:spMk id="2" creationId="{06BDE301-8302-4997-A1B7-D4C0383B1679}"/>
          </ac:spMkLst>
        </pc:spChg>
        <pc:spChg chg="mod">
          <ac:chgData name="Philippe Karan" userId="c2e8f618-9ffe-4e23-aa52-34539506ef1c" providerId="ADAL" clId="{976F7E1E-0B0F-4398-B630-619A654F61EA}" dt="2024-11-19T20:24:34.168" v="675" actId="2711"/>
          <ac:spMkLst>
            <pc:docMk/>
            <pc:sldMk cId="261523996" sldId="313"/>
            <ac:spMk id="4" creationId="{2D2CD734-C69E-4640-80F6-52239B7860BB}"/>
          </ac:spMkLst>
        </pc:spChg>
        <pc:spChg chg="mod">
          <ac:chgData name="Philippe Karan" userId="c2e8f618-9ffe-4e23-aa52-34539506ef1c" providerId="ADAL" clId="{976F7E1E-0B0F-4398-B630-619A654F61EA}" dt="2024-11-19T20:24:34.168" v="675" actId="2711"/>
          <ac:spMkLst>
            <pc:docMk/>
            <pc:sldMk cId="261523996" sldId="313"/>
            <ac:spMk id="8" creationId="{9A815245-7D1B-4691-B09F-6753B0905F2E}"/>
          </ac:spMkLst>
        </pc:spChg>
        <pc:spChg chg="mod">
          <ac:chgData name="Philippe Karan" userId="c2e8f618-9ffe-4e23-aa52-34539506ef1c" providerId="ADAL" clId="{976F7E1E-0B0F-4398-B630-619A654F61EA}" dt="2024-11-19T20:24:34.168" v="675" actId="2711"/>
          <ac:spMkLst>
            <pc:docMk/>
            <pc:sldMk cId="261523996" sldId="313"/>
            <ac:spMk id="15" creationId="{8B95B784-3ABF-4D2F-AED7-44C7544C6983}"/>
          </ac:spMkLst>
        </pc:spChg>
        <pc:spChg chg="mod">
          <ac:chgData name="Philippe Karan" userId="c2e8f618-9ffe-4e23-aa52-34539506ef1c" providerId="ADAL" clId="{976F7E1E-0B0F-4398-B630-619A654F61EA}" dt="2024-11-19T20:24:34.168" v="675" actId="2711"/>
          <ac:spMkLst>
            <pc:docMk/>
            <pc:sldMk cId="261523996" sldId="313"/>
            <ac:spMk id="19" creationId="{3889CD44-E721-4A64-9885-4FDC7223B857}"/>
          </ac:spMkLst>
        </pc:spChg>
        <pc:spChg chg="mod">
          <ac:chgData name="Philippe Karan" userId="c2e8f618-9ffe-4e23-aa52-34539506ef1c" providerId="ADAL" clId="{976F7E1E-0B0F-4398-B630-619A654F61EA}" dt="2024-11-19T20:24:34.168" v="675" actId="2711"/>
          <ac:spMkLst>
            <pc:docMk/>
            <pc:sldMk cId="261523996" sldId="313"/>
            <ac:spMk id="29" creationId="{8D8CD7A1-8092-446D-A19D-0B53A3F44D78}"/>
          </ac:spMkLst>
        </pc:spChg>
        <pc:spChg chg="mod">
          <ac:chgData name="Philippe Karan" userId="c2e8f618-9ffe-4e23-aa52-34539506ef1c" providerId="ADAL" clId="{976F7E1E-0B0F-4398-B630-619A654F61EA}" dt="2024-11-19T20:24:34.168" v="675" actId="2711"/>
          <ac:spMkLst>
            <pc:docMk/>
            <pc:sldMk cId="261523996" sldId="313"/>
            <ac:spMk id="37" creationId="{BFEB73F1-553A-41B6-8D4D-01D9AA322781}"/>
          </ac:spMkLst>
        </pc:spChg>
        <pc:spChg chg="mod">
          <ac:chgData name="Philippe Karan" userId="c2e8f618-9ffe-4e23-aa52-34539506ef1c" providerId="ADAL" clId="{976F7E1E-0B0F-4398-B630-619A654F61EA}" dt="2024-11-19T20:24:34.168" v="675" actId="2711"/>
          <ac:spMkLst>
            <pc:docMk/>
            <pc:sldMk cId="261523996" sldId="313"/>
            <ac:spMk id="46" creationId="{F698BD20-BBBA-E41C-B2DF-9F333FBE776E}"/>
          </ac:spMkLst>
        </pc:spChg>
        <pc:spChg chg="mod">
          <ac:chgData name="Philippe Karan" userId="c2e8f618-9ffe-4e23-aa52-34539506ef1c" providerId="ADAL" clId="{976F7E1E-0B0F-4398-B630-619A654F61EA}" dt="2024-11-19T20:24:34.168" v="675" actId="2711"/>
          <ac:spMkLst>
            <pc:docMk/>
            <pc:sldMk cId="261523996" sldId="313"/>
            <ac:spMk id="49" creationId="{687860C4-8F34-EBE2-E872-9B45AA99A2D3}"/>
          </ac:spMkLst>
        </pc:spChg>
        <pc:spChg chg="mod">
          <ac:chgData name="Philippe Karan" userId="c2e8f618-9ffe-4e23-aa52-34539506ef1c" providerId="ADAL" clId="{976F7E1E-0B0F-4398-B630-619A654F61EA}" dt="2024-11-19T20:24:34.168" v="675" actId="2711"/>
          <ac:spMkLst>
            <pc:docMk/>
            <pc:sldMk cId="261523996" sldId="313"/>
            <ac:spMk id="51" creationId="{FF8A597E-10A9-745E-AEB3-517C18BF8D05}"/>
          </ac:spMkLst>
        </pc:spChg>
        <pc:spChg chg="mod">
          <ac:chgData name="Philippe Karan" userId="c2e8f618-9ffe-4e23-aa52-34539506ef1c" providerId="ADAL" clId="{976F7E1E-0B0F-4398-B630-619A654F61EA}" dt="2024-11-19T20:24:34.168" v="675" actId="2711"/>
          <ac:spMkLst>
            <pc:docMk/>
            <pc:sldMk cId="261523996" sldId="313"/>
            <ac:spMk id="53" creationId="{948CE158-70F6-962D-37CB-CD057B741E55}"/>
          </ac:spMkLst>
        </pc:spChg>
        <pc:spChg chg="mod">
          <ac:chgData name="Philippe Karan" userId="c2e8f618-9ffe-4e23-aa52-34539506ef1c" providerId="ADAL" clId="{976F7E1E-0B0F-4398-B630-619A654F61EA}" dt="2024-11-19T20:24:34.168" v="675" actId="2711"/>
          <ac:spMkLst>
            <pc:docMk/>
            <pc:sldMk cId="261523996" sldId="313"/>
            <ac:spMk id="54" creationId="{B31772E1-7FB8-BAE1-B457-843E84DD9BB5}"/>
          </ac:spMkLst>
        </pc:spChg>
        <pc:spChg chg="mod">
          <ac:chgData name="Philippe Karan" userId="c2e8f618-9ffe-4e23-aa52-34539506ef1c" providerId="ADAL" clId="{976F7E1E-0B0F-4398-B630-619A654F61EA}" dt="2024-11-19T20:24:34.168" v="675" actId="2711"/>
          <ac:spMkLst>
            <pc:docMk/>
            <pc:sldMk cId="261523996" sldId="313"/>
            <ac:spMk id="63" creationId="{F5954E66-B44A-4EB5-989E-7D52F02883BD}"/>
          </ac:spMkLst>
        </pc:spChg>
        <pc:spChg chg="mod">
          <ac:chgData name="Philippe Karan" userId="c2e8f618-9ffe-4e23-aa52-34539506ef1c" providerId="ADAL" clId="{976F7E1E-0B0F-4398-B630-619A654F61EA}" dt="2024-11-19T20:24:34.168" v="675" actId="2711"/>
          <ac:spMkLst>
            <pc:docMk/>
            <pc:sldMk cId="261523996" sldId="313"/>
            <ac:spMk id="64" creationId="{D5B896E7-4027-715B-D679-A9757C6B2B50}"/>
          </ac:spMkLst>
        </pc:spChg>
        <pc:spChg chg="mod">
          <ac:chgData name="Philippe Karan" userId="c2e8f618-9ffe-4e23-aa52-34539506ef1c" providerId="ADAL" clId="{976F7E1E-0B0F-4398-B630-619A654F61EA}" dt="2024-11-19T20:24:34.168" v="675" actId="2711"/>
          <ac:spMkLst>
            <pc:docMk/>
            <pc:sldMk cId="261523996" sldId="313"/>
            <ac:spMk id="65" creationId="{A9FC4583-F61E-FE99-6D93-D782145C7AA6}"/>
          </ac:spMkLst>
        </pc:spChg>
        <pc:spChg chg="mod">
          <ac:chgData name="Philippe Karan" userId="c2e8f618-9ffe-4e23-aa52-34539506ef1c" providerId="ADAL" clId="{976F7E1E-0B0F-4398-B630-619A654F61EA}" dt="2024-11-19T20:24:34.168" v="675" actId="2711"/>
          <ac:spMkLst>
            <pc:docMk/>
            <pc:sldMk cId="261523996" sldId="313"/>
            <ac:spMk id="67" creationId="{31E5C204-48FC-4D5C-A9C2-78974666AEAD}"/>
          </ac:spMkLst>
        </pc:spChg>
        <pc:spChg chg="mod">
          <ac:chgData name="Philippe Karan" userId="c2e8f618-9ffe-4e23-aa52-34539506ef1c" providerId="ADAL" clId="{976F7E1E-0B0F-4398-B630-619A654F61EA}" dt="2024-11-19T20:24:34.168" v="675" actId="2711"/>
          <ac:spMkLst>
            <pc:docMk/>
            <pc:sldMk cId="261523996" sldId="313"/>
            <ac:spMk id="69" creationId="{0BFF8338-E2B1-4717-87D0-386F15480FD1}"/>
          </ac:spMkLst>
        </pc:spChg>
        <pc:spChg chg="mod">
          <ac:chgData name="Philippe Karan" userId="c2e8f618-9ffe-4e23-aa52-34539506ef1c" providerId="ADAL" clId="{976F7E1E-0B0F-4398-B630-619A654F61EA}" dt="2024-11-19T20:24:34.168" v="675" actId="2711"/>
          <ac:spMkLst>
            <pc:docMk/>
            <pc:sldMk cId="261523996" sldId="313"/>
            <ac:spMk id="70" creationId="{B299CA25-BB13-4549-AA76-0F45AE3A8D97}"/>
          </ac:spMkLst>
        </pc:spChg>
        <pc:spChg chg="mod">
          <ac:chgData name="Philippe Karan" userId="c2e8f618-9ffe-4e23-aa52-34539506ef1c" providerId="ADAL" clId="{976F7E1E-0B0F-4398-B630-619A654F61EA}" dt="2024-11-19T20:24:34.168" v="675" actId="2711"/>
          <ac:spMkLst>
            <pc:docMk/>
            <pc:sldMk cId="261523996" sldId="313"/>
            <ac:spMk id="71" creationId="{EF781E5D-EE97-4D7F-B0B1-D41B6AFBD009}"/>
          </ac:spMkLst>
        </pc:spChg>
        <pc:spChg chg="mod">
          <ac:chgData name="Philippe Karan" userId="c2e8f618-9ffe-4e23-aa52-34539506ef1c" providerId="ADAL" clId="{976F7E1E-0B0F-4398-B630-619A654F61EA}" dt="2024-11-19T20:24:34.168" v="675" actId="2711"/>
          <ac:spMkLst>
            <pc:docMk/>
            <pc:sldMk cId="261523996" sldId="313"/>
            <ac:spMk id="72" creationId="{3E762149-4B3A-4771-BFC5-711CD0F7F86A}"/>
          </ac:spMkLst>
        </pc:spChg>
        <pc:spChg chg="mod">
          <ac:chgData name="Philippe Karan" userId="c2e8f618-9ffe-4e23-aa52-34539506ef1c" providerId="ADAL" clId="{976F7E1E-0B0F-4398-B630-619A654F61EA}" dt="2024-11-19T20:24:34.168" v="675" actId="2711"/>
          <ac:spMkLst>
            <pc:docMk/>
            <pc:sldMk cId="261523996" sldId="313"/>
            <ac:spMk id="73" creationId="{D5C5EB8B-CEAF-482E-9AA0-4334D3D900E4}"/>
          </ac:spMkLst>
        </pc:spChg>
        <pc:spChg chg="mod">
          <ac:chgData name="Philippe Karan" userId="c2e8f618-9ffe-4e23-aa52-34539506ef1c" providerId="ADAL" clId="{976F7E1E-0B0F-4398-B630-619A654F61EA}" dt="2024-11-19T20:24:34.168" v="675" actId="2711"/>
          <ac:spMkLst>
            <pc:docMk/>
            <pc:sldMk cId="261523996" sldId="313"/>
            <ac:spMk id="74" creationId="{D0B4EEAC-2C42-4E96-8245-3286793FB469}"/>
          </ac:spMkLst>
        </pc:spChg>
        <pc:spChg chg="mod">
          <ac:chgData name="Philippe Karan" userId="c2e8f618-9ffe-4e23-aa52-34539506ef1c" providerId="ADAL" clId="{976F7E1E-0B0F-4398-B630-619A654F61EA}" dt="2024-11-19T20:24:34.168" v="675" actId="2711"/>
          <ac:spMkLst>
            <pc:docMk/>
            <pc:sldMk cId="261523996" sldId="313"/>
            <ac:spMk id="75" creationId="{F4B65D8B-F8F5-4C86-8710-8E0290E273D2}"/>
          </ac:spMkLst>
        </pc:spChg>
        <pc:spChg chg="mod">
          <ac:chgData name="Philippe Karan" userId="c2e8f618-9ffe-4e23-aa52-34539506ef1c" providerId="ADAL" clId="{976F7E1E-0B0F-4398-B630-619A654F61EA}" dt="2024-11-19T20:24:34.168" v="675" actId="2711"/>
          <ac:spMkLst>
            <pc:docMk/>
            <pc:sldMk cId="261523996" sldId="313"/>
            <ac:spMk id="76" creationId="{8C45F62B-8385-488E-A314-99F49F380A37}"/>
          </ac:spMkLst>
        </pc:spChg>
        <pc:spChg chg="mod">
          <ac:chgData name="Philippe Karan" userId="c2e8f618-9ffe-4e23-aa52-34539506ef1c" providerId="ADAL" clId="{976F7E1E-0B0F-4398-B630-619A654F61EA}" dt="2024-11-19T20:24:34.168" v="675" actId="2711"/>
          <ac:spMkLst>
            <pc:docMk/>
            <pc:sldMk cId="261523996" sldId="313"/>
            <ac:spMk id="80" creationId="{8E0E2E2A-5BA1-C92F-4E2B-9AC7D44260A9}"/>
          </ac:spMkLst>
        </pc:spChg>
        <pc:spChg chg="mod">
          <ac:chgData name="Philippe Karan" userId="c2e8f618-9ffe-4e23-aa52-34539506ef1c" providerId="ADAL" clId="{976F7E1E-0B0F-4398-B630-619A654F61EA}" dt="2024-11-19T20:24:34.168" v="675" actId="2711"/>
          <ac:spMkLst>
            <pc:docMk/>
            <pc:sldMk cId="261523996" sldId="313"/>
            <ac:spMk id="81" creationId="{8DB556A6-32E0-4004-BDDA-B9E7D2F5045A}"/>
          </ac:spMkLst>
        </pc:spChg>
        <pc:picChg chg="mod">
          <ac:chgData name="Philippe Karan" userId="c2e8f618-9ffe-4e23-aa52-34539506ef1c" providerId="ADAL" clId="{976F7E1E-0B0F-4398-B630-619A654F61EA}" dt="2024-11-19T20:24:34.168" v="675" actId="2711"/>
          <ac:picMkLst>
            <pc:docMk/>
            <pc:sldMk cId="261523996" sldId="313"/>
            <ac:picMk id="5" creationId="{6B5C758C-183F-440E-A133-6901953D2B1C}"/>
          </ac:picMkLst>
        </pc:picChg>
        <pc:picChg chg="mod">
          <ac:chgData name="Philippe Karan" userId="c2e8f618-9ffe-4e23-aa52-34539506ef1c" providerId="ADAL" clId="{976F7E1E-0B0F-4398-B630-619A654F61EA}" dt="2024-11-19T20:24:34.168" v="675" actId="2711"/>
          <ac:picMkLst>
            <pc:docMk/>
            <pc:sldMk cId="261523996" sldId="313"/>
            <ac:picMk id="66" creationId="{98666771-AC33-40D2-ACAA-94A3862C093B}"/>
          </ac:picMkLst>
        </pc:picChg>
        <pc:cxnChg chg="mod">
          <ac:chgData name="Philippe Karan" userId="c2e8f618-9ffe-4e23-aa52-34539506ef1c" providerId="ADAL" clId="{976F7E1E-0B0F-4398-B630-619A654F61EA}" dt="2024-11-19T20:24:34.168" v="675" actId="2711"/>
          <ac:cxnSpMkLst>
            <pc:docMk/>
            <pc:sldMk cId="261523996" sldId="313"/>
            <ac:cxnSpMk id="11" creationId="{F8CDC233-E6FA-4A58-9BA4-8E4E77AC0455}"/>
          </ac:cxnSpMkLst>
        </pc:cxnChg>
        <pc:cxnChg chg="mod">
          <ac:chgData name="Philippe Karan" userId="c2e8f618-9ffe-4e23-aa52-34539506ef1c" providerId="ADAL" clId="{976F7E1E-0B0F-4398-B630-619A654F61EA}" dt="2024-11-19T20:24:34.168" v="675" actId="2711"/>
          <ac:cxnSpMkLst>
            <pc:docMk/>
            <pc:sldMk cId="261523996" sldId="313"/>
            <ac:cxnSpMk id="12" creationId="{615EDA9B-55CA-4DA5-B089-FF27C0951D1B}"/>
          </ac:cxnSpMkLst>
        </pc:cxnChg>
        <pc:cxnChg chg="mod">
          <ac:chgData name="Philippe Karan" userId="c2e8f618-9ffe-4e23-aa52-34539506ef1c" providerId="ADAL" clId="{976F7E1E-0B0F-4398-B630-619A654F61EA}" dt="2024-11-19T20:24:34.168" v="675" actId="2711"/>
          <ac:cxnSpMkLst>
            <pc:docMk/>
            <pc:sldMk cId="261523996" sldId="313"/>
            <ac:cxnSpMk id="14" creationId="{807C79C6-79B2-405E-A0B8-FAF44BF47C0F}"/>
          </ac:cxnSpMkLst>
        </pc:cxnChg>
        <pc:cxnChg chg="mod">
          <ac:chgData name="Philippe Karan" userId="c2e8f618-9ffe-4e23-aa52-34539506ef1c" providerId="ADAL" clId="{976F7E1E-0B0F-4398-B630-619A654F61EA}" dt="2024-11-19T20:24:34.168" v="675" actId="2711"/>
          <ac:cxnSpMkLst>
            <pc:docMk/>
            <pc:sldMk cId="261523996" sldId="313"/>
            <ac:cxnSpMk id="18" creationId="{E4A79E46-2CA4-40E8-AAA4-013867228799}"/>
          </ac:cxnSpMkLst>
        </pc:cxnChg>
        <pc:cxnChg chg="mod">
          <ac:chgData name="Philippe Karan" userId="c2e8f618-9ffe-4e23-aa52-34539506ef1c" providerId="ADAL" clId="{976F7E1E-0B0F-4398-B630-619A654F61EA}" dt="2024-11-19T20:24:34.168" v="675" actId="2711"/>
          <ac:cxnSpMkLst>
            <pc:docMk/>
            <pc:sldMk cId="261523996" sldId="313"/>
            <ac:cxnSpMk id="26" creationId="{267BF799-0836-4F64-A330-DE587BBA5E44}"/>
          </ac:cxnSpMkLst>
        </pc:cxnChg>
        <pc:cxnChg chg="mod">
          <ac:chgData name="Philippe Karan" userId="c2e8f618-9ffe-4e23-aa52-34539506ef1c" providerId="ADAL" clId="{976F7E1E-0B0F-4398-B630-619A654F61EA}" dt="2024-11-19T20:24:34.168" v="675" actId="2711"/>
          <ac:cxnSpMkLst>
            <pc:docMk/>
            <pc:sldMk cId="261523996" sldId="313"/>
            <ac:cxnSpMk id="31" creationId="{BD0785EF-F8C8-4498-8D7E-5FBC11200B11}"/>
          </ac:cxnSpMkLst>
        </pc:cxnChg>
        <pc:cxnChg chg="mod">
          <ac:chgData name="Philippe Karan" userId="c2e8f618-9ffe-4e23-aa52-34539506ef1c" providerId="ADAL" clId="{976F7E1E-0B0F-4398-B630-619A654F61EA}" dt="2024-11-19T20:24:34.168" v="675" actId="2711"/>
          <ac:cxnSpMkLst>
            <pc:docMk/>
            <pc:sldMk cId="261523996" sldId="313"/>
            <ac:cxnSpMk id="36" creationId="{D965EC69-2BA2-4650-A811-ED33318AB8C8}"/>
          </ac:cxnSpMkLst>
        </pc:cxnChg>
        <pc:cxnChg chg="mod">
          <ac:chgData name="Philippe Karan" userId="c2e8f618-9ffe-4e23-aa52-34539506ef1c" providerId="ADAL" clId="{976F7E1E-0B0F-4398-B630-619A654F61EA}" dt="2024-11-19T20:24:34.168" v="675" actId="2711"/>
          <ac:cxnSpMkLst>
            <pc:docMk/>
            <pc:sldMk cId="261523996" sldId="313"/>
            <ac:cxnSpMk id="40" creationId="{C9D35389-DA4E-4E99-A575-84DC249E8889}"/>
          </ac:cxnSpMkLst>
        </pc:cxnChg>
        <pc:cxnChg chg="mod">
          <ac:chgData name="Philippe Karan" userId="c2e8f618-9ffe-4e23-aa52-34539506ef1c" providerId="ADAL" clId="{976F7E1E-0B0F-4398-B630-619A654F61EA}" dt="2024-11-19T20:24:34.168" v="675" actId="2711"/>
          <ac:cxnSpMkLst>
            <pc:docMk/>
            <pc:sldMk cId="261523996" sldId="313"/>
            <ac:cxnSpMk id="41" creationId="{903AF92B-E9EA-497F-A9F1-E564E618573E}"/>
          </ac:cxnSpMkLst>
        </pc:cxnChg>
        <pc:cxnChg chg="mod">
          <ac:chgData name="Philippe Karan" userId="c2e8f618-9ffe-4e23-aa52-34539506ef1c" providerId="ADAL" clId="{976F7E1E-0B0F-4398-B630-619A654F61EA}" dt="2024-11-19T20:24:34.168" v="675" actId="2711"/>
          <ac:cxnSpMkLst>
            <pc:docMk/>
            <pc:sldMk cId="261523996" sldId="313"/>
            <ac:cxnSpMk id="42" creationId="{C5B8876C-833D-4462-B4CC-DD486DC55643}"/>
          </ac:cxnSpMkLst>
        </pc:cxnChg>
        <pc:cxnChg chg="mod">
          <ac:chgData name="Philippe Karan" userId="c2e8f618-9ffe-4e23-aa52-34539506ef1c" providerId="ADAL" clId="{976F7E1E-0B0F-4398-B630-619A654F61EA}" dt="2024-11-19T20:24:34.168" v="675" actId="2711"/>
          <ac:cxnSpMkLst>
            <pc:docMk/>
            <pc:sldMk cId="261523996" sldId="313"/>
            <ac:cxnSpMk id="43" creationId="{B1BFEAA3-EC14-4432-A4F3-90326F9E9DF7}"/>
          </ac:cxnSpMkLst>
        </pc:cxnChg>
        <pc:cxnChg chg="mod">
          <ac:chgData name="Philippe Karan" userId="c2e8f618-9ffe-4e23-aa52-34539506ef1c" providerId="ADAL" clId="{976F7E1E-0B0F-4398-B630-619A654F61EA}" dt="2024-11-19T20:24:34.168" v="675" actId="2711"/>
          <ac:cxnSpMkLst>
            <pc:docMk/>
            <pc:sldMk cId="261523996" sldId="313"/>
            <ac:cxnSpMk id="44" creationId="{AB87691C-61A0-42E3-BE27-8B4CF868D67B}"/>
          </ac:cxnSpMkLst>
        </pc:cxnChg>
        <pc:cxnChg chg="mod">
          <ac:chgData name="Philippe Karan" userId="c2e8f618-9ffe-4e23-aa52-34539506ef1c" providerId="ADAL" clId="{976F7E1E-0B0F-4398-B630-619A654F61EA}" dt="2024-11-19T20:24:34.168" v="675" actId="2711"/>
          <ac:cxnSpMkLst>
            <pc:docMk/>
            <pc:sldMk cId="261523996" sldId="313"/>
            <ac:cxnSpMk id="47" creationId="{5714E218-177F-A7C9-10D9-D99FDDD203BE}"/>
          </ac:cxnSpMkLst>
        </pc:cxnChg>
        <pc:cxnChg chg="mod">
          <ac:chgData name="Philippe Karan" userId="c2e8f618-9ffe-4e23-aa52-34539506ef1c" providerId="ADAL" clId="{976F7E1E-0B0F-4398-B630-619A654F61EA}" dt="2024-11-19T20:24:34.168" v="675" actId="2711"/>
          <ac:cxnSpMkLst>
            <pc:docMk/>
            <pc:sldMk cId="261523996" sldId="313"/>
            <ac:cxnSpMk id="48" creationId="{E998D1AA-6A1B-44B3-AB91-4003F119FFDF}"/>
          </ac:cxnSpMkLst>
        </pc:cxnChg>
        <pc:cxnChg chg="mod">
          <ac:chgData name="Philippe Karan" userId="c2e8f618-9ffe-4e23-aa52-34539506ef1c" providerId="ADAL" clId="{976F7E1E-0B0F-4398-B630-619A654F61EA}" dt="2024-11-19T20:24:34.168" v="675" actId="2711"/>
          <ac:cxnSpMkLst>
            <pc:docMk/>
            <pc:sldMk cId="261523996" sldId="313"/>
            <ac:cxnSpMk id="50" creationId="{DEFDFECC-E4DA-4E24-8635-451B37591CCA}"/>
          </ac:cxnSpMkLst>
        </pc:cxnChg>
        <pc:cxnChg chg="mod">
          <ac:chgData name="Philippe Karan" userId="c2e8f618-9ffe-4e23-aa52-34539506ef1c" providerId="ADAL" clId="{976F7E1E-0B0F-4398-B630-619A654F61EA}" dt="2024-11-19T20:24:34.168" v="675" actId="2711"/>
          <ac:cxnSpMkLst>
            <pc:docMk/>
            <pc:sldMk cId="261523996" sldId="313"/>
            <ac:cxnSpMk id="52" creationId="{CE06BE14-F81C-48E6-8F0D-706C0C1FC610}"/>
          </ac:cxnSpMkLst>
        </pc:cxnChg>
        <pc:cxnChg chg="mod">
          <ac:chgData name="Philippe Karan" userId="c2e8f618-9ffe-4e23-aa52-34539506ef1c" providerId="ADAL" clId="{976F7E1E-0B0F-4398-B630-619A654F61EA}" dt="2024-11-19T20:24:34.168" v="675" actId="2711"/>
          <ac:cxnSpMkLst>
            <pc:docMk/>
            <pc:sldMk cId="261523996" sldId="313"/>
            <ac:cxnSpMk id="55" creationId="{3FE02CB8-2BC0-4AF7-AD86-74BE5A1D816B}"/>
          </ac:cxnSpMkLst>
        </pc:cxnChg>
        <pc:cxnChg chg="mod">
          <ac:chgData name="Philippe Karan" userId="c2e8f618-9ffe-4e23-aa52-34539506ef1c" providerId="ADAL" clId="{976F7E1E-0B0F-4398-B630-619A654F61EA}" dt="2024-11-19T20:24:34.168" v="675" actId="2711"/>
          <ac:cxnSpMkLst>
            <pc:docMk/>
            <pc:sldMk cId="261523996" sldId="313"/>
            <ac:cxnSpMk id="56" creationId="{7D35FFCD-7C6B-476E-8A83-56A3C6CB8141}"/>
          </ac:cxnSpMkLst>
        </pc:cxnChg>
        <pc:cxnChg chg="mod">
          <ac:chgData name="Philippe Karan" userId="c2e8f618-9ffe-4e23-aa52-34539506ef1c" providerId="ADAL" clId="{976F7E1E-0B0F-4398-B630-619A654F61EA}" dt="2024-11-19T20:24:34.168" v="675" actId="2711"/>
          <ac:cxnSpMkLst>
            <pc:docMk/>
            <pc:sldMk cId="261523996" sldId="313"/>
            <ac:cxnSpMk id="57" creationId="{5F684D4F-61CD-41BB-B07B-CD60EA0D9793}"/>
          </ac:cxnSpMkLst>
        </pc:cxnChg>
        <pc:cxnChg chg="mod">
          <ac:chgData name="Philippe Karan" userId="c2e8f618-9ffe-4e23-aa52-34539506ef1c" providerId="ADAL" clId="{976F7E1E-0B0F-4398-B630-619A654F61EA}" dt="2024-11-19T20:24:34.168" v="675" actId="2711"/>
          <ac:cxnSpMkLst>
            <pc:docMk/>
            <pc:sldMk cId="261523996" sldId="313"/>
            <ac:cxnSpMk id="58" creationId="{EE03263B-F055-44C4-9702-F124FDEC82D6}"/>
          </ac:cxnSpMkLst>
        </pc:cxnChg>
        <pc:cxnChg chg="mod">
          <ac:chgData name="Philippe Karan" userId="c2e8f618-9ffe-4e23-aa52-34539506ef1c" providerId="ADAL" clId="{976F7E1E-0B0F-4398-B630-619A654F61EA}" dt="2024-11-19T20:24:34.168" v="675" actId="2711"/>
          <ac:cxnSpMkLst>
            <pc:docMk/>
            <pc:sldMk cId="261523996" sldId="313"/>
            <ac:cxnSpMk id="59" creationId="{439DED2A-8313-4E25-A48E-AB04B6A4811B}"/>
          </ac:cxnSpMkLst>
        </pc:cxnChg>
        <pc:cxnChg chg="mod">
          <ac:chgData name="Philippe Karan" userId="c2e8f618-9ffe-4e23-aa52-34539506ef1c" providerId="ADAL" clId="{976F7E1E-0B0F-4398-B630-619A654F61EA}" dt="2024-11-19T20:24:34.168" v="675" actId="2711"/>
          <ac:cxnSpMkLst>
            <pc:docMk/>
            <pc:sldMk cId="261523996" sldId="313"/>
            <ac:cxnSpMk id="60" creationId="{729B4CE5-1A20-4C60-835E-B4964857BDDE}"/>
          </ac:cxnSpMkLst>
        </pc:cxnChg>
        <pc:cxnChg chg="mod">
          <ac:chgData name="Philippe Karan" userId="c2e8f618-9ffe-4e23-aa52-34539506ef1c" providerId="ADAL" clId="{976F7E1E-0B0F-4398-B630-619A654F61EA}" dt="2024-11-19T20:24:34.168" v="675" actId="2711"/>
          <ac:cxnSpMkLst>
            <pc:docMk/>
            <pc:sldMk cId="261523996" sldId="313"/>
            <ac:cxnSpMk id="61" creationId="{B65C8FB9-4336-4984-A87B-AB586D7493AE}"/>
          </ac:cxnSpMkLst>
        </pc:cxnChg>
        <pc:cxnChg chg="mod">
          <ac:chgData name="Philippe Karan" userId="c2e8f618-9ffe-4e23-aa52-34539506ef1c" providerId="ADAL" clId="{976F7E1E-0B0F-4398-B630-619A654F61EA}" dt="2024-11-19T20:24:34.168" v="675" actId="2711"/>
          <ac:cxnSpMkLst>
            <pc:docMk/>
            <pc:sldMk cId="261523996" sldId="313"/>
            <ac:cxnSpMk id="62" creationId="{7F19CC76-FD9A-430F-B845-04945717E305}"/>
          </ac:cxnSpMkLst>
        </pc:cxnChg>
        <pc:cxnChg chg="mod">
          <ac:chgData name="Philippe Karan" userId="c2e8f618-9ffe-4e23-aa52-34539506ef1c" providerId="ADAL" clId="{976F7E1E-0B0F-4398-B630-619A654F61EA}" dt="2024-11-19T20:24:34.168" v="675" actId="2711"/>
          <ac:cxnSpMkLst>
            <pc:docMk/>
            <pc:sldMk cId="261523996" sldId="313"/>
            <ac:cxnSpMk id="68" creationId="{3BF466D7-A1A1-1E3C-622D-9514677CE388}"/>
          </ac:cxnSpMkLst>
        </pc:cxnChg>
        <pc:cxnChg chg="mod">
          <ac:chgData name="Philippe Karan" userId="c2e8f618-9ffe-4e23-aa52-34539506ef1c" providerId="ADAL" clId="{976F7E1E-0B0F-4398-B630-619A654F61EA}" dt="2024-11-19T20:24:34.168" v="675" actId="2711"/>
          <ac:cxnSpMkLst>
            <pc:docMk/>
            <pc:sldMk cId="261523996" sldId="313"/>
            <ac:cxnSpMk id="77" creationId="{0642CCC6-AAB0-CCA4-5745-5CF81B903C01}"/>
          </ac:cxnSpMkLst>
        </pc:cxnChg>
        <pc:cxnChg chg="mod">
          <ac:chgData name="Philippe Karan" userId="c2e8f618-9ffe-4e23-aa52-34539506ef1c" providerId="ADAL" clId="{976F7E1E-0B0F-4398-B630-619A654F61EA}" dt="2024-11-19T20:24:34.168" v="675" actId="2711"/>
          <ac:cxnSpMkLst>
            <pc:docMk/>
            <pc:sldMk cId="261523996" sldId="313"/>
            <ac:cxnSpMk id="78" creationId="{B6C3F7D4-4A8A-4C21-ADD2-DB91D826F185}"/>
          </ac:cxnSpMkLst>
        </pc:cxnChg>
        <pc:cxnChg chg="mod">
          <ac:chgData name="Philippe Karan" userId="c2e8f618-9ffe-4e23-aa52-34539506ef1c" providerId="ADAL" clId="{976F7E1E-0B0F-4398-B630-619A654F61EA}" dt="2024-11-19T20:24:34.168" v="675" actId="2711"/>
          <ac:cxnSpMkLst>
            <pc:docMk/>
            <pc:sldMk cId="261523996" sldId="313"/>
            <ac:cxnSpMk id="79" creationId="{CB647CBB-16E2-6B75-81E9-50CEF2D9D1DD}"/>
          </ac:cxnSpMkLst>
        </pc:cxnChg>
      </pc:sldChg>
      <pc:sldChg chg="modSp mod">
        <pc:chgData name="Philippe Karan" userId="c2e8f618-9ffe-4e23-aa52-34539506ef1c" providerId="ADAL" clId="{976F7E1E-0B0F-4398-B630-619A654F61EA}" dt="2024-11-19T20:06:40.041" v="410" actId="113"/>
        <pc:sldMkLst>
          <pc:docMk/>
          <pc:sldMk cId="1425936405" sldId="314"/>
        </pc:sldMkLst>
        <pc:spChg chg="mod">
          <ac:chgData name="Philippe Karan" userId="c2e8f618-9ffe-4e23-aa52-34539506ef1c" providerId="ADAL" clId="{976F7E1E-0B0F-4398-B630-619A654F61EA}" dt="2024-11-19T20:06:34.436" v="408" actId="2711"/>
          <ac:spMkLst>
            <pc:docMk/>
            <pc:sldMk cId="1425936405" sldId="314"/>
            <ac:spMk id="2" creationId="{00596570-3CD7-7EFE-3216-3DDC6EDF973A}"/>
          </ac:spMkLst>
        </pc:spChg>
        <pc:spChg chg="mod">
          <ac:chgData name="Philippe Karan" userId="c2e8f618-9ffe-4e23-aa52-34539506ef1c" providerId="ADAL" clId="{976F7E1E-0B0F-4398-B630-619A654F61EA}" dt="2024-11-19T20:06:34.436" v="408" actId="2711"/>
          <ac:spMkLst>
            <pc:docMk/>
            <pc:sldMk cId="1425936405" sldId="314"/>
            <ac:spMk id="4" creationId="{5EDE35D4-F040-523F-388C-B2D1D715E57D}"/>
          </ac:spMkLst>
        </pc:spChg>
        <pc:spChg chg="mod">
          <ac:chgData name="Philippe Karan" userId="c2e8f618-9ffe-4e23-aa52-34539506ef1c" providerId="ADAL" clId="{976F7E1E-0B0F-4398-B630-619A654F61EA}" dt="2024-11-19T20:06:34.436" v="408" actId="2711"/>
          <ac:spMkLst>
            <pc:docMk/>
            <pc:sldMk cId="1425936405" sldId="314"/>
            <ac:spMk id="17" creationId="{F6FC8435-16C4-00C5-8E69-12E0846BAA85}"/>
          </ac:spMkLst>
        </pc:spChg>
        <pc:spChg chg="mod">
          <ac:chgData name="Philippe Karan" userId="c2e8f618-9ffe-4e23-aa52-34539506ef1c" providerId="ADAL" clId="{976F7E1E-0B0F-4398-B630-619A654F61EA}" dt="2024-11-19T20:06:34.436" v="408" actId="2711"/>
          <ac:spMkLst>
            <pc:docMk/>
            <pc:sldMk cId="1425936405" sldId="314"/>
            <ac:spMk id="19" creationId="{C9C107EF-8C86-B6A9-ADAB-65F0E9FEDE1B}"/>
          </ac:spMkLst>
        </pc:spChg>
        <pc:spChg chg="mod">
          <ac:chgData name="Philippe Karan" userId="c2e8f618-9ffe-4e23-aa52-34539506ef1c" providerId="ADAL" clId="{976F7E1E-0B0F-4398-B630-619A654F61EA}" dt="2024-11-19T20:06:37.089" v="409" actId="113"/>
          <ac:spMkLst>
            <pc:docMk/>
            <pc:sldMk cId="1425936405" sldId="314"/>
            <ac:spMk id="21" creationId="{A3DCEAC8-78A0-6369-F58D-3011D7F6C8E6}"/>
          </ac:spMkLst>
        </pc:spChg>
        <pc:spChg chg="mod">
          <ac:chgData name="Philippe Karan" userId="c2e8f618-9ffe-4e23-aa52-34539506ef1c" providerId="ADAL" clId="{976F7E1E-0B0F-4398-B630-619A654F61EA}" dt="2024-11-19T20:06:34.436" v="408" actId="2711"/>
          <ac:spMkLst>
            <pc:docMk/>
            <pc:sldMk cId="1425936405" sldId="314"/>
            <ac:spMk id="23" creationId="{3F189DC5-F578-EE85-7D0A-B2B928C2DA2F}"/>
          </ac:spMkLst>
        </pc:spChg>
        <pc:spChg chg="mod">
          <ac:chgData name="Philippe Karan" userId="c2e8f618-9ffe-4e23-aa52-34539506ef1c" providerId="ADAL" clId="{976F7E1E-0B0F-4398-B630-619A654F61EA}" dt="2024-11-19T20:06:34.436" v="408" actId="2711"/>
          <ac:spMkLst>
            <pc:docMk/>
            <pc:sldMk cId="1425936405" sldId="314"/>
            <ac:spMk id="30" creationId="{684F615A-16F5-BBB4-682B-1E8477970E6B}"/>
          </ac:spMkLst>
        </pc:spChg>
        <pc:spChg chg="mod">
          <ac:chgData name="Philippe Karan" userId="c2e8f618-9ffe-4e23-aa52-34539506ef1c" providerId="ADAL" clId="{976F7E1E-0B0F-4398-B630-619A654F61EA}" dt="2024-11-19T20:06:34.436" v="408" actId="2711"/>
          <ac:spMkLst>
            <pc:docMk/>
            <pc:sldMk cId="1425936405" sldId="314"/>
            <ac:spMk id="32" creationId="{D2118743-66D3-3EF9-38D1-FD99444C9C23}"/>
          </ac:spMkLst>
        </pc:spChg>
        <pc:spChg chg="mod">
          <ac:chgData name="Philippe Karan" userId="c2e8f618-9ffe-4e23-aa52-34539506ef1c" providerId="ADAL" clId="{976F7E1E-0B0F-4398-B630-619A654F61EA}" dt="2024-11-19T20:06:34.436" v="408" actId="2711"/>
          <ac:spMkLst>
            <pc:docMk/>
            <pc:sldMk cId="1425936405" sldId="314"/>
            <ac:spMk id="45" creationId="{49FA0DD0-EA88-68CA-0D3A-203C2F34AB90}"/>
          </ac:spMkLst>
        </pc:spChg>
        <pc:spChg chg="mod">
          <ac:chgData name="Philippe Karan" userId="c2e8f618-9ffe-4e23-aa52-34539506ef1c" providerId="ADAL" clId="{976F7E1E-0B0F-4398-B630-619A654F61EA}" dt="2024-11-19T20:06:34.436" v="408" actId="2711"/>
          <ac:spMkLst>
            <pc:docMk/>
            <pc:sldMk cId="1425936405" sldId="314"/>
            <ac:spMk id="78" creationId="{AFEA680A-D5F2-4C85-D24A-04374FA1A5A0}"/>
          </ac:spMkLst>
        </pc:spChg>
        <pc:spChg chg="mod">
          <ac:chgData name="Philippe Karan" userId="c2e8f618-9ffe-4e23-aa52-34539506ef1c" providerId="ADAL" clId="{976F7E1E-0B0F-4398-B630-619A654F61EA}" dt="2024-11-19T20:06:34.436" v="408" actId="2711"/>
          <ac:spMkLst>
            <pc:docMk/>
            <pc:sldMk cId="1425936405" sldId="314"/>
            <ac:spMk id="80" creationId="{DED1E615-6B38-60F6-EDB1-FB49603C9F49}"/>
          </ac:spMkLst>
        </pc:spChg>
        <pc:spChg chg="mod">
          <ac:chgData name="Philippe Karan" userId="c2e8f618-9ffe-4e23-aa52-34539506ef1c" providerId="ADAL" clId="{976F7E1E-0B0F-4398-B630-619A654F61EA}" dt="2024-11-19T20:06:40.041" v="410" actId="113"/>
          <ac:spMkLst>
            <pc:docMk/>
            <pc:sldMk cId="1425936405" sldId="314"/>
            <ac:spMk id="82" creationId="{6FEA64A1-0EB4-8B10-9D35-8CE8B03FF060}"/>
          </ac:spMkLst>
        </pc:spChg>
        <pc:spChg chg="mod">
          <ac:chgData name="Philippe Karan" userId="c2e8f618-9ffe-4e23-aa52-34539506ef1c" providerId="ADAL" clId="{976F7E1E-0B0F-4398-B630-619A654F61EA}" dt="2024-11-19T20:06:34.436" v="408" actId="2711"/>
          <ac:spMkLst>
            <pc:docMk/>
            <pc:sldMk cId="1425936405" sldId="314"/>
            <ac:spMk id="83" creationId="{EAAEE11F-970A-DAB0-A505-1CC02DA21998}"/>
          </ac:spMkLst>
        </pc:spChg>
        <pc:spChg chg="mod">
          <ac:chgData name="Philippe Karan" userId="c2e8f618-9ffe-4e23-aa52-34539506ef1c" providerId="ADAL" clId="{976F7E1E-0B0F-4398-B630-619A654F61EA}" dt="2024-11-19T20:06:34.436" v="408" actId="2711"/>
          <ac:spMkLst>
            <pc:docMk/>
            <pc:sldMk cId="1425936405" sldId="314"/>
            <ac:spMk id="85" creationId="{899AAB80-8447-5865-2D5C-E7AC3C231E92}"/>
          </ac:spMkLst>
        </pc:spChg>
        <pc:spChg chg="mod">
          <ac:chgData name="Philippe Karan" userId="c2e8f618-9ffe-4e23-aa52-34539506ef1c" providerId="ADAL" clId="{976F7E1E-0B0F-4398-B630-619A654F61EA}" dt="2024-11-19T20:06:34.436" v="408" actId="2711"/>
          <ac:spMkLst>
            <pc:docMk/>
            <pc:sldMk cId="1425936405" sldId="314"/>
            <ac:spMk id="87" creationId="{3447DF88-CE1F-8819-5D4E-A4B7195E5C15}"/>
          </ac:spMkLst>
        </pc:spChg>
        <pc:spChg chg="mod">
          <ac:chgData name="Philippe Karan" userId="c2e8f618-9ffe-4e23-aa52-34539506ef1c" providerId="ADAL" clId="{976F7E1E-0B0F-4398-B630-619A654F61EA}" dt="2024-11-19T20:06:34.436" v="408" actId="2711"/>
          <ac:spMkLst>
            <pc:docMk/>
            <pc:sldMk cId="1425936405" sldId="314"/>
            <ac:spMk id="88" creationId="{E24B52F6-51DB-997B-4EC8-22697D501594}"/>
          </ac:spMkLst>
        </pc:spChg>
        <pc:spChg chg="mod">
          <ac:chgData name="Philippe Karan" userId="c2e8f618-9ffe-4e23-aa52-34539506ef1c" providerId="ADAL" clId="{976F7E1E-0B0F-4398-B630-619A654F61EA}" dt="2024-11-19T20:06:34.436" v="408" actId="2711"/>
          <ac:spMkLst>
            <pc:docMk/>
            <pc:sldMk cId="1425936405" sldId="314"/>
            <ac:spMk id="111" creationId="{E61868FB-7C07-0D31-2668-9AC219A4C249}"/>
          </ac:spMkLst>
        </pc:spChg>
        <pc:spChg chg="mod">
          <ac:chgData name="Philippe Karan" userId="c2e8f618-9ffe-4e23-aa52-34539506ef1c" providerId="ADAL" clId="{976F7E1E-0B0F-4398-B630-619A654F61EA}" dt="2024-11-19T20:06:34.436" v="408" actId="2711"/>
          <ac:spMkLst>
            <pc:docMk/>
            <pc:sldMk cId="1425936405" sldId="314"/>
            <ac:spMk id="112" creationId="{1E28C93B-EE2A-19C1-D796-6D43901E6479}"/>
          </ac:spMkLst>
        </pc:spChg>
        <pc:spChg chg="mod">
          <ac:chgData name="Philippe Karan" userId="c2e8f618-9ffe-4e23-aa52-34539506ef1c" providerId="ADAL" clId="{976F7E1E-0B0F-4398-B630-619A654F61EA}" dt="2024-11-19T20:06:34.436" v="408" actId="2711"/>
          <ac:spMkLst>
            <pc:docMk/>
            <pc:sldMk cId="1425936405" sldId="314"/>
            <ac:spMk id="113" creationId="{7289C94A-7640-B5B4-061E-BCF48A33A150}"/>
          </ac:spMkLst>
        </pc:spChg>
        <pc:spChg chg="mod">
          <ac:chgData name="Philippe Karan" userId="c2e8f618-9ffe-4e23-aa52-34539506ef1c" providerId="ADAL" clId="{976F7E1E-0B0F-4398-B630-619A654F61EA}" dt="2024-11-19T20:06:34.436" v="408" actId="2711"/>
          <ac:spMkLst>
            <pc:docMk/>
            <pc:sldMk cId="1425936405" sldId="314"/>
            <ac:spMk id="114" creationId="{5F0FF31D-A767-1988-2E3C-C796B746DE09}"/>
          </ac:spMkLst>
        </pc:spChg>
        <pc:picChg chg="mod">
          <ac:chgData name="Philippe Karan" userId="c2e8f618-9ffe-4e23-aa52-34539506ef1c" providerId="ADAL" clId="{976F7E1E-0B0F-4398-B630-619A654F61EA}" dt="2024-11-19T20:06:34.436" v="408" actId="2711"/>
          <ac:picMkLst>
            <pc:docMk/>
            <pc:sldMk cId="1425936405" sldId="314"/>
            <ac:picMk id="3" creationId="{F99972CA-DE9F-E46A-C340-522B3852F376}"/>
          </ac:picMkLst>
        </pc:picChg>
        <pc:picChg chg="mod">
          <ac:chgData name="Philippe Karan" userId="c2e8f618-9ffe-4e23-aa52-34539506ef1c" providerId="ADAL" clId="{976F7E1E-0B0F-4398-B630-619A654F61EA}" dt="2024-11-19T20:06:34.436" v="408" actId="2711"/>
          <ac:picMkLst>
            <pc:docMk/>
            <pc:sldMk cId="1425936405" sldId="314"/>
            <ac:picMk id="6" creationId="{D96A3A42-E9CF-F0CA-61C2-460D3E61B74E}"/>
          </ac:picMkLst>
        </pc:picChg>
        <pc:cxnChg chg="mod">
          <ac:chgData name="Philippe Karan" userId="c2e8f618-9ffe-4e23-aa52-34539506ef1c" providerId="ADAL" clId="{976F7E1E-0B0F-4398-B630-619A654F61EA}" dt="2024-11-19T20:06:34.436" v="408" actId="2711"/>
          <ac:cxnSpMkLst>
            <pc:docMk/>
            <pc:sldMk cId="1425936405" sldId="314"/>
            <ac:cxnSpMk id="10" creationId="{A23E8347-FCBE-BE4E-A186-4D491CCACD00}"/>
          </ac:cxnSpMkLst>
        </pc:cxnChg>
        <pc:cxnChg chg="mod">
          <ac:chgData name="Philippe Karan" userId="c2e8f618-9ffe-4e23-aa52-34539506ef1c" providerId="ADAL" clId="{976F7E1E-0B0F-4398-B630-619A654F61EA}" dt="2024-11-19T20:06:34.436" v="408" actId="2711"/>
          <ac:cxnSpMkLst>
            <pc:docMk/>
            <pc:sldMk cId="1425936405" sldId="314"/>
            <ac:cxnSpMk id="11" creationId="{2B601AC2-0CF6-CF41-76A9-1B5109CAD9E7}"/>
          </ac:cxnSpMkLst>
        </pc:cxnChg>
        <pc:cxnChg chg="mod">
          <ac:chgData name="Philippe Karan" userId="c2e8f618-9ffe-4e23-aa52-34539506ef1c" providerId="ADAL" clId="{976F7E1E-0B0F-4398-B630-619A654F61EA}" dt="2024-11-19T20:06:34.436" v="408" actId="2711"/>
          <ac:cxnSpMkLst>
            <pc:docMk/>
            <pc:sldMk cId="1425936405" sldId="314"/>
            <ac:cxnSpMk id="15" creationId="{5854A07A-DCDD-E287-B130-937D280D9FB1}"/>
          </ac:cxnSpMkLst>
        </pc:cxnChg>
        <pc:cxnChg chg="mod">
          <ac:chgData name="Philippe Karan" userId="c2e8f618-9ffe-4e23-aa52-34539506ef1c" providerId="ADAL" clId="{976F7E1E-0B0F-4398-B630-619A654F61EA}" dt="2024-11-19T20:06:34.436" v="408" actId="2711"/>
          <ac:cxnSpMkLst>
            <pc:docMk/>
            <pc:sldMk cId="1425936405" sldId="314"/>
            <ac:cxnSpMk id="16" creationId="{0F0D37BC-A272-3C03-020B-9886AF4AB803}"/>
          </ac:cxnSpMkLst>
        </pc:cxnChg>
        <pc:cxnChg chg="mod">
          <ac:chgData name="Philippe Karan" userId="c2e8f618-9ffe-4e23-aa52-34539506ef1c" providerId="ADAL" clId="{976F7E1E-0B0F-4398-B630-619A654F61EA}" dt="2024-11-19T20:06:34.436" v="408" actId="2711"/>
          <ac:cxnSpMkLst>
            <pc:docMk/>
            <pc:sldMk cId="1425936405" sldId="314"/>
            <ac:cxnSpMk id="18" creationId="{74BDC2A7-C87E-623C-C960-1B3E66341F23}"/>
          </ac:cxnSpMkLst>
        </pc:cxnChg>
        <pc:cxnChg chg="mod">
          <ac:chgData name="Philippe Karan" userId="c2e8f618-9ffe-4e23-aa52-34539506ef1c" providerId="ADAL" clId="{976F7E1E-0B0F-4398-B630-619A654F61EA}" dt="2024-11-19T20:06:34.436" v="408" actId="2711"/>
          <ac:cxnSpMkLst>
            <pc:docMk/>
            <pc:sldMk cId="1425936405" sldId="314"/>
            <ac:cxnSpMk id="20" creationId="{8F938176-5910-D186-8C24-B69691ECE286}"/>
          </ac:cxnSpMkLst>
        </pc:cxnChg>
        <pc:cxnChg chg="mod">
          <ac:chgData name="Philippe Karan" userId="c2e8f618-9ffe-4e23-aa52-34539506ef1c" providerId="ADAL" clId="{976F7E1E-0B0F-4398-B630-619A654F61EA}" dt="2024-11-19T20:06:34.436" v="408" actId="2711"/>
          <ac:cxnSpMkLst>
            <pc:docMk/>
            <pc:sldMk cId="1425936405" sldId="314"/>
            <ac:cxnSpMk id="26" creationId="{DE4EC84F-5DA6-D39E-8FC1-F1B72B452541}"/>
          </ac:cxnSpMkLst>
        </pc:cxnChg>
        <pc:cxnChg chg="mod">
          <ac:chgData name="Philippe Karan" userId="c2e8f618-9ffe-4e23-aa52-34539506ef1c" providerId="ADAL" clId="{976F7E1E-0B0F-4398-B630-619A654F61EA}" dt="2024-11-19T20:06:34.436" v="408" actId="2711"/>
          <ac:cxnSpMkLst>
            <pc:docMk/>
            <pc:sldMk cId="1425936405" sldId="314"/>
            <ac:cxnSpMk id="31" creationId="{0789A416-7B4D-2AE3-E1F7-7616EF408558}"/>
          </ac:cxnSpMkLst>
        </pc:cxnChg>
        <pc:cxnChg chg="mod">
          <ac:chgData name="Philippe Karan" userId="c2e8f618-9ffe-4e23-aa52-34539506ef1c" providerId="ADAL" clId="{976F7E1E-0B0F-4398-B630-619A654F61EA}" dt="2024-11-19T20:06:34.436" v="408" actId="2711"/>
          <ac:cxnSpMkLst>
            <pc:docMk/>
            <pc:sldMk cId="1425936405" sldId="314"/>
            <ac:cxnSpMk id="44" creationId="{EF8E0E90-FCD8-627E-EB44-8EABFDEBEE20}"/>
          </ac:cxnSpMkLst>
        </pc:cxnChg>
        <pc:cxnChg chg="mod">
          <ac:chgData name="Philippe Karan" userId="c2e8f618-9ffe-4e23-aa52-34539506ef1c" providerId="ADAL" clId="{976F7E1E-0B0F-4398-B630-619A654F61EA}" dt="2024-11-19T20:06:34.436" v="408" actId="2711"/>
          <ac:cxnSpMkLst>
            <pc:docMk/>
            <pc:sldMk cId="1425936405" sldId="314"/>
            <ac:cxnSpMk id="46" creationId="{5E00E3EF-2BF3-08B3-5B89-8D018237824E}"/>
          </ac:cxnSpMkLst>
        </pc:cxnChg>
        <pc:cxnChg chg="mod">
          <ac:chgData name="Philippe Karan" userId="c2e8f618-9ffe-4e23-aa52-34539506ef1c" providerId="ADAL" clId="{976F7E1E-0B0F-4398-B630-619A654F61EA}" dt="2024-11-19T20:06:34.436" v="408" actId="2711"/>
          <ac:cxnSpMkLst>
            <pc:docMk/>
            <pc:sldMk cId="1425936405" sldId="314"/>
            <ac:cxnSpMk id="51" creationId="{8168D9BB-C10A-3D86-20BE-DCABAFAB6939}"/>
          </ac:cxnSpMkLst>
        </pc:cxnChg>
        <pc:cxnChg chg="mod">
          <ac:chgData name="Philippe Karan" userId="c2e8f618-9ffe-4e23-aa52-34539506ef1c" providerId="ADAL" clId="{976F7E1E-0B0F-4398-B630-619A654F61EA}" dt="2024-11-19T20:06:34.436" v="408" actId="2711"/>
          <ac:cxnSpMkLst>
            <pc:docMk/>
            <pc:sldMk cId="1425936405" sldId="314"/>
            <ac:cxnSpMk id="54" creationId="{89453C18-98B1-EC78-88F5-FF8BD6F3A44B}"/>
          </ac:cxnSpMkLst>
        </pc:cxnChg>
        <pc:cxnChg chg="mod">
          <ac:chgData name="Philippe Karan" userId="c2e8f618-9ffe-4e23-aa52-34539506ef1c" providerId="ADAL" clId="{976F7E1E-0B0F-4398-B630-619A654F61EA}" dt="2024-11-19T20:06:34.436" v="408" actId="2711"/>
          <ac:cxnSpMkLst>
            <pc:docMk/>
            <pc:sldMk cId="1425936405" sldId="314"/>
            <ac:cxnSpMk id="56" creationId="{2C777BBE-A1EB-EA65-2473-C969D308C715}"/>
          </ac:cxnSpMkLst>
        </pc:cxnChg>
        <pc:cxnChg chg="mod">
          <ac:chgData name="Philippe Karan" userId="c2e8f618-9ffe-4e23-aa52-34539506ef1c" providerId="ADAL" clId="{976F7E1E-0B0F-4398-B630-619A654F61EA}" dt="2024-11-19T20:06:34.436" v="408" actId="2711"/>
          <ac:cxnSpMkLst>
            <pc:docMk/>
            <pc:sldMk cId="1425936405" sldId="314"/>
            <ac:cxnSpMk id="57" creationId="{8D946467-520E-9B2F-2B8D-A67C5381EBD5}"/>
          </ac:cxnSpMkLst>
        </pc:cxnChg>
        <pc:cxnChg chg="mod">
          <ac:chgData name="Philippe Karan" userId="c2e8f618-9ffe-4e23-aa52-34539506ef1c" providerId="ADAL" clId="{976F7E1E-0B0F-4398-B630-619A654F61EA}" dt="2024-11-19T20:06:34.436" v="408" actId="2711"/>
          <ac:cxnSpMkLst>
            <pc:docMk/>
            <pc:sldMk cId="1425936405" sldId="314"/>
            <ac:cxnSpMk id="58" creationId="{6550C22F-AB67-10F5-4C79-3E5BC9C39A71}"/>
          </ac:cxnSpMkLst>
        </pc:cxnChg>
        <pc:cxnChg chg="mod">
          <ac:chgData name="Philippe Karan" userId="c2e8f618-9ffe-4e23-aa52-34539506ef1c" providerId="ADAL" clId="{976F7E1E-0B0F-4398-B630-619A654F61EA}" dt="2024-11-19T20:06:34.436" v="408" actId="2711"/>
          <ac:cxnSpMkLst>
            <pc:docMk/>
            <pc:sldMk cId="1425936405" sldId="314"/>
            <ac:cxnSpMk id="61" creationId="{504C2297-A7C3-2B99-4BFB-9944E14DE837}"/>
          </ac:cxnSpMkLst>
        </pc:cxnChg>
        <pc:cxnChg chg="mod">
          <ac:chgData name="Philippe Karan" userId="c2e8f618-9ffe-4e23-aa52-34539506ef1c" providerId="ADAL" clId="{976F7E1E-0B0F-4398-B630-619A654F61EA}" dt="2024-11-19T20:06:34.436" v="408" actId="2711"/>
          <ac:cxnSpMkLst>
            <pc:docMk/>
            <pc:sldMk cId="1425936405" sldId="314"/>
            <ac:cxnSpMk id="63" creationId="{F26B35C8-A206-8E90-6A4D-C44E80794289}"/>
          </ac:cxnSpMkLst>
        </pc:cxnChg>
        <pc:cxnChg chg="mod">
          <ac:chgData name="Philippe Karan" userId="c2e8f618-9ffe-4e23-aa52-34539506ef1c" providerId="ADAL" clId="{976F7E1E-0B0F-4398-B630-619A654F61EA}" dt="2024-11-19T20:06:34.436" v="408" actId="2711"/>
          <ac:cxnSpMkLst>
            <pc:docMk/>
            <pc:sldMk cId="1425936405" sldId="314"/>
            <ac:cxnSpMk id="64" creationId="{2E8AB808-F6FE-25B3-B77F-6F3A19D826F4}"/>
          </ac:cxnSpMkLst>
        </pc:cxnChg>
        <pc:cxnChg chg="mod">
          <ac:chgData name="Philippe Karan" userId="c2e8f618-9ffe-4e23-aa52-34539506ef1c" providerId="ADAL" clId="{976F7E1E-0B0F-4398-B630-619A654F61EA}" dt="2024-11-19T20:06:34.436" v="408" actId="2711"/>
          <ac:cxnSpMkLst>
            <pc:docMk/>
            <pc:sldMk cId="1425936405" sldId="314"/>
            <ac:cxnSpMk id="65" creationId="{FEE83ED8-8A70-D57B-73B6-B79F14863CF0}"/>
          </ac:cxnSpMkLst>
        </pc:cxnChg>
        <pc:cxnChg chg="mod">
          <ac:chgData name="Philippe Karan" userId="c2e8f618-9ffe-4e23-aa52-34539506ef1c" providerId="ADAL" clId="{976F7E1E-0B0F-4398-B630-619A654F61EA}" dt="2024-11-19T20:06:34.436" v="408" actId="2711"/>
          <ac:cxnSpMkLst>
            <pc:docMk/>
            <pc:sldMk cId="1425936405" sldId="314"/>
            <ac:cxnSpMk id="66" creationId="{8015889A-91DF-35B0-3F4A-C68144227800}"/>
          </ac:cxnSpMkLst>
        </pc:cxnChg>
        <pc:cxnChg chg="mod">
          <ac:chgData name="Philippe Karan" userId="c2e8f618-9ffe-4e23-aa52-34539506ef1c" providerId="ADAL" clId="{976F7E1E-0B0F-4398-B630-619A654F61EA}" dt="2024-11-19T20:06:34.436" v="408" actId="2711"/>
          <ac:cxnSpMkLst>
            <pc:docMk/>
            <pc:sldMk cId="1425936405" sldId="314"/>
            <ac:cxnSpMk id="68" creationId="{97B5B8DB-1C9E-0877-50E3-7D12D55AE55E}"/>
          </ac:cxnSpMkLst>
        </pc:cxnChg>
        <pc:cxnChg chg="mod">
          <ac:chgData name="Philippe Karan" userId="c2e8f618-9ffe-4e23-aa52-34539506ef1c" providerId="ADAL" clId="{976F7E1E-0B0F-4398-B630-619A654F61EA}" dt="2024-11-19T20:06:34.436" v="408" actId="2711"/>
          <ac:cxnSpMkLst>
            <pc:docMk/>
            <pc:sldMk cId="1425936405" sldId="314"/>
            <ac:cxnSpMk id="69" creationId="{624598DE-6900-3466-D362-85FD675BA8C8}"/>
          </ac:cxnSpMkLst>
        </pc:cxnChg>
        <pc:cxnChg chg="mod">
          <ac:chgData name="Philippe Karan" userId="c2e8f618-9ffe-4e23-aa52-34539506ef1c" providerId="ADAL" clId="{976F7E1E-0B0F-4398-B630-619A654F61EA}" dt="2024-11-19T20:06:34.436" v="408" actId="2711"/>
          <ac:cxnSpMkLst>
            <pc:docMk/>
            <pc:sldMk cId="1425936405" sldId="314"/>
            <ac:cxnSpMk id="70" creationId="{7BDC299B-DBD2-508E-58EF-DEB369456FA5}"/>
          </ac:cxnSpMkLst>
        </pc:cxnChg>
        <pc:cxnChg chg="mod">
          <ac:chgData name="Philippe Karan" userId="c2e8f618-9ffe-4e23-aa52-34539506ef1c" providerId="ADAL" clId="{976F7E1E-0B0F-4398-B630-619A654F61EA}" dt="2024-11-19T20:06:34.436" v="408" actId="2711"/>
          <ac:cxnSpMkLst>
            <pc:docMk/>
            <pc:sldMk cId="1425936405" sldId="314"/>
            <ac:cxnSpMk id="71" creationId="{69B4FCED-FC39-14C5-E459-38F8CDE13A10}"/>
          </ac:cxnSpMkLst>
        </pc:cxnChg>
        <pc:cxnChg chg="mod">
          <ac:chgData name="Philippe Karan" userId="c2e8f618-9ffe-4e23-aa52-34539506ef1c" providerId="ADAL" clId="{976F7E1E-0B0F-4398-B630-619A654F61EA}" dt="2024-11-19T20:06:34.436" v="408" actId="2711"/>
          <ac:cxnSpMkLst>
            <pc:docMk/>
            <pc:sldMk cId="1425936405" sldId="314"/>
            <ac:cxnSpMk id="74" creationId="{FDDAA076-0560-3308-16B5-40B1FA12E523}"/>
          </ac:cxnSpMkLst>
        </pc:cxnChg>
        <pc:cxnChg chg="mod">
          <ac:chgData name="Philippe Karan" userId="c2e8f618-9ffe-4e23-aa52-34539506ef1c" providerId="ADAL" clId="{976F7E1E-0B0F-4398-B630-619A654F61EA}" dt="2024-11-19T20:06:34.436" v="408" actId="2711"/>
          <ac:cxnSpMkLst>
            <pc:docMk/>
            <pc:sldMk cId="1425936405" sldId="314"/>
            <ac:cxnSpMk id="75" creationId="{5B501505-B5E2-9944-D29D-0B69DE73EFFF}"/>
          </ac:cxnSpMkLst>
        </pc:cxnChg>
        <pc:cxnChg chg="mod">
          <ac:chgData name="Philippe Karan" userId="c2e8f618-9ffe-4e23-aa52-34539506ef1c" providerId="ADAL" clId="{976F7E1E-0B0F-4398-B630-619A654F61EA}" dt="2024-11-19T20:06:34.436" v="408" actId="2711"/>
          <ac:cxnSpMkLst>
            <pc:docMk/>
            <pc:sldMk cId="1425936405" sldId="314"/>
            <ac:cxnSpMk id="76" creationId="{B731D1E3-7FE0-7B03-D652-EFE261E95B21}"/>
          </ac:cxnSpMkLst>
        </pc:cxnChg>
        <pc:cxnChg chg="mod">
          <ac:chgData name="Philippe Karan" userId="c2e8f618-9ffe-4e23-aa52-34539506ef1c" providerId="ADAL" clId="{976F7E1E-0B0F-4398-B630-619A654F61EA}" dt="2024-11-19T20:06:34.436" v="408" actId="2711"/>
          <ac:cxnSpMkLst>
            <pc:docMk/>
            <pc:sldMk cId="1425936405" sldId="314"/>
            <ac:cxnSpMk id="77" creationId="{F448EA50-E033-4AFF-8CC5-8B9773A51BA1}"/>
          </ac:cxnSpMkLst>
        </pc:cxnChg>
        <pc:cxnChg chg="mod">
          <ac:chgData name="Philippe Karan" userId="c2e8f618-9ffe-4e23-aa52-34539506ef1c" providerId="ADAL" clId="{976F7E1E-0B0F-4398-B630-619A654F61EA}" dt="2024-11-19T20:06:34.436" v="408" actId="2711"/>
          <ac:cxnSpMkLst>
            <pc:docMk/>
            <pc:sldMk cId="1425936405" sldId="314"/>
            <ac:cxnSpMk id="79" creationId="{BE7372FA-5117-DC1C-6163-495E6DA08B47}"/>
          </ac:cxnSpMkLst>
        </pc:cxnChg>
        <pc:cxnChg chg="mod">
          <ac:chgData name="Philippe Karan" userId="c2e8f618-9ffe-4e23-aa52-34539506ef1c" providerId="ADAL" clId="{976F7E1E-0B0F-4398-B630-619A654F61EA}" dt="2024-11-19T20:06:34.436" v="408" actId="2711"/>
          <ac:cxnSpMkLst>
            <pc:docMk/>
            <pc:sldMk cId="1425936405" sldId="314"/>
            <ac:cxnSpMk id="81" creationId="{E72C31A7-ECC7-FE5C-4B62-7418178D41E1}"/>
          </ac:cxnSpMkLst>
        </pc:cxnChg>
        <pc:cxnChg chg="mod">
          <ac:chgData name="Philippe Karan" userId="c2e8f618-9ffe-4e23-aa52-34539506ef1c" providerId="ADAL" clId="{976F7E1E-0B0F-4398-B630-619A654F61EA}" dt="2024-11-19T20:06:34.436" v="408" actId="2711"/>
          <ac:cxnSpMkLst>
            <pc:docMk/>
            <pc:sldMk cId="1425936405" sldId="314"/>
            <ac:cxnSpMk id="84" creationId="{B40CAFF6-D392-9A4E-07FC-35E582302D62}"/>
          </ac:cxnSpMkLst>
        </pc:cxnChg>
        <pc:cxnChg chg="mod">
          <ac:chgData name="Philippe Karan" userId="c2e8f618-9ffe-4e23-aa52-34539506ef1c" providerId="ADAL" clId="{976F7E1E-0B0F-4398-B630-619A654F61EA}" dt="2024-11-19T20:06:34.436" v="408" actId="2711"/>
          <ac:cxnSpMkLst>
            <pc:docMk/>
            <pc:sldMk cId="1425936405" sldId="314"/>
            <ac:cxnSpMk id="86" creationId="{15013D62-121F-8B72-18A6-2E601105A3BB}"/>
          </ac:cxnSpMkLst>
        </pc:cxnChg>
        <pc:cxnChg chg="mod">
          <ac:chgData name="Philippe Karan" userId="c2e8f618-9ffe-4e23-aa52-34539506ef1c" providerId="ADAL" clId="{976F7E1E-0B0F-4398-B630-619A654F61EA}" dt="2024-11-19T20:06:34.436" v="408" actId="2711"/>
          <ac:cxnSpMkLst>
            <pc:docMk/>
            <pc:sldMk cId="1425936405" sldId="314"/>
            <ac:cxnSpMk id="89" creationId="{F3B2448E-7A1C-FDD6-772D-0798544EBA87}"/>
          </ac:cxnSpMkLst>
        </pc:cxnChg>
        <pc:cxnChg chg="mod">
          <ac:chgData name="Philippe Karan" userId="c2e8f618-9ffe-4e23-aa52-34539506ef1c" providerId="ADAL" clId="{976F7E1E-0B0F-4398-B630-619A654F61EA}" dt="2024-11-19T20:06:34.436" v="408" actId="2711"/>
          <ac:cxnSpMkLst>
            <pc:docMk/>
            <pc:sldMk cId="1425936405" sldId="314"/>
            <ac:cxnSpMk id="96" creationId="{450B7E53-09D7-C948-A01A-84DCA2C140C1}"/>
          </ac:cxnSpMkLst>
        </pc:cxnChg>
        <pc:cxnChg chg="mod">
          <ac:chgData name="Philippe Karan" userId="c2e8f618-9ffe-4e23-aa52-34539506ef1c" providerId="ADAL" clId="{976F7E1E-0B0F-4398-B630-619A654F61EA}" dt="2024-11-19T20:06:34.436" v="408" actId="2711"/>
          <ac:cxnSpMkLst>
            <pc:docMk/>
            <pc:sldMk cId="1425936405" sldId="314"/>
            <ac:cxnSpMk id="97" creationId="{0BFFA6A9-0C03-71C9-FF54-1CFF43D2D711}"/>
          </ac:cxnSpMkLst>
        </pc:cxnChg>
        <pc:cxnChg chg="mod">
          <ac:chgData name="Philippe Karan" userId="c2e8f618-9ffe-4e23-aa52-34539506ef1c" providerId="ADAL" clId="{976F7E1E-0B0F-4398-B630-619A654F61EA}" dt="2024-11-19T20:06:34.436" v="408" actId="2711"/>
          <ac:cxnSpMkLst>
            <pc:docMk/>
            <pc:sldMk cId="1425936405" sldId="314"/>
            <ac:cxnSpMk id="98" creationId="{A744763A-A0C9-320F-7597-2269B4E40324}"/>
          </ac:cxnSpMkLst>
        </pc:cxnChg>
        <pc:cxnChg chg="mod">
          <ac:chgData name="Philippe Karan" userId="c2e8f618-9ffe-4e23-aa52-34539506ef1c" providerId="ADAL" clId="{976F7E1E-0B0F-4398-B630-619A654F61EA}" dt="2024-11-19T20:06:34.436" v="408" actId="2711"/>
          <ac:cxnSpMkLst>
            <pc:docMk/>
            <pc:sldMk cId="1425936405" sldId="314"/>
            <ac:cxnSpMk id="99" creationId="{A282EF4B-C920-7866-415E-643F97D01FDA}"/>
          </ac:cxnSpMkLst>
        </pc:cxnChg>
        <pc:cxnChg chg="mod">
          <ac:chgData name="Philippe Karan" userId="c2e8f618-9ffe-4e23-aa52-34539506ef1c" providerId="ADAL" clId="{976F7E1E-0B0F-4398-B630-619A654F61EA}" dt="2024-11-19T20:06:34.436" v="408" actId="2711"/>
          <ac:cxnSpMkLst>
            <pc:docMk/>
            <pc:sldMk cId="1425936405" sldId="314"/>
            <ac:cxnSpMk id="100" creationId="{F9783703-F10A-6A70-A7C1-6D96AE54FA05}"/>
          </ac:cxnSpMkLst>
        </pc:cxnChg>
        <pc:cxnChg chg="mod">
          <ac:chgData name="Philippe Karan" userId="c2e8f618-9ffe-4e23-aa52-34539506ef1c" providerId="ADAL" clId="{976F7E1E-0B0F-4398-B630-619A654F61EA}" dt="2024-11-19T20:06:34.436" v="408" actId="2711"/>
          <ac:cxnSpMkLst>
            <pc:docMk/>
            <pc:sldMk cId="1425936405" sldId="314"/>
            <ac:cxnSpMk id="101" creationId="{1BBECCE7-6D26-E849-01A8-99B34E73359B}"/>
          </ac:cxnSpMkLst>
        </pc:cxnChg>
        <pc:cxnChg chg="mod">
          <ac:chgData name="Philippe Karan" userId="c2e8f618-9ffe-4e23-aa52-34539506ef1c" providerId="ADAL" clId="{976F7E1E-0B0F-4398-B630-619A654F61EA}" dt="2024-11-19T20:06:34.436" v="408" actId="2711"/>
          <ac:cxnSpMkLst>
            <pc:docMk/>
            <pc:sldMk cId="1425936405" sldId="314"/>
            <ac:cxnSpMk id="102" creationId="{B58B5480-8BD0-9530-8AC7-A38C3AC33ECB}"/>
          </ac:cxnSpMkLst>
        </pc:cxnChg>
        <pc:cxnChg chg="mod">
          <ac:chgData name="Philippe Karan" userId="c2e8f618-9ffe-4e23-aa52-34539506ef1c" providerId="ADAL" clId="{976F7E1E-0B0F-4398-B630-619A654F61EA}" dt="2024-11-19T20:06:34.436" v="408" actId="2711"/>
          <ac:cxnSpMkLst>
            <pc:docMk/>
            <pc:sldMk cId="1425936405" sldId="314"/>
            <ac:cxnSpMk id="103" creationId="{97F429E9-A557-ECB3-0A1D-8ED8F9DBD2A8}"/>
          </ac:cxnSpMkLst>
        </pc:cxnChg>
        <pc:cxnChg chg="mod">
          <ac:chgData name="Philippe Karan" userId="c2e8f618-9ffe-4e23-aa52-34539506ef1c" providerId="ADAL" clId="{976F7E1E-0B0F-4398-B630-619A654F61EA}" dt="2024-11-19T20:06:34.436" v="408" actId="2711"/>
          <ac:cxnSpMkLst>
            <pc:docMk/>
            <pc:sldMk cId="1425936405" sldId="314"/>
            <ac:cxnSpMk id="104" creationId="{815EE693-3EA1-FF37-8938-4B35146D5AEE}"/>
          </ac:cxnSpMkLst>
        </pc:cxnChg>
        <pc:cxnChg chg="mod">
          <ac:chgData name="Philippe Karan" userId="c2e8f618-9ffe-4e23-aa52-34539506ef1c" providerId="ADAL" clId="{976F7E1E-0B0F-4398-B630-619A654F61EA}" dt="2024-11-19T20:06:34.436" v="408" actId="2711"/>
          <ac:cxnSpMkLst>
            <pc:docMk/>
            <pc:sldMk cId="1425936405" sldId="314"/>
            <ac:cxnSpMk id="105" creationId="{EAA71299-4705-1329-271B-0C57ABA683F3}"/>
          </ac:cxnSpMkLst>
        </pc:cxnChg>
        <pc:cxnChg chg="mod">
          <ac:chgData name="Philippe Karan" userId="c2e8f618-9ffe-4e23-aa52-34539506ef1c" providerId="ADAL" clId="{976F7E1E-0B0F-4398-B630-619A654F61EA}" dt="2024-11-19T20:06:34.436" v="408" actId="2711"/>
          <ac:cxnSpMkLst>
            <pc:docMk/>
            <pc:sldMk cId="1425936405" sldId="314"/>
            <ac:cxnSpMk id="106" creationId="{A3346CE4-ED1F-1ACE-3A41-518F5C0DFF48}"/>
          </ac:cxnSpMkLst>
        </pc:cxnChg>
        <pc:cxnChg chg="mod">
          <ac:chgData name="Philippe Karan" userId="c2e8f618-9ffe-4e23-aa52-34539506ef1c" providerId="ADAL" clId="{976F7E1E-0B0F-4398-B630-619A654F61EA}" dt="2024-11-19T20:06:34.436" v="408" actId="2711"/>
          <ac:cxnSpMkLst>
            <pc:docMk/>
            <pc:sldMk cId="1425936405" sldId="314"/>
            <ac:cxnSpMk id="107" creationId="{601853C8-B4B0-9A3E-08A8-DEC90D5581E8}"/>
          </ac:cxnSpMkLst>
        </pc:cxnChg>
        <pc:cxnChg chg="mod">
          <ac:chgData name="Philippe Karan" userId="c2e8f618-9ffe-4e23-aa52-34539506ef1c" providerId="ADAL" clId="{976F7E1E-0B0F-4398-B630-619A654F61EA}" dt="2024-11-19T20:06:34.436" v="408" actId="2711"/>
          <ac:cxnSpMkLst>
            <pc:docMk/>
            <pc:sldMk cId="1425936405" sldId="314"/>
            <ac:cxnSpMk id="108" creationId="{303461D0-7368-3D5E-52CF-1FC269977D46}"/>
          </ac:cxnSpMkLst>
        </pc:cxnChg>
        <pc:cxnChg chg="mod">
          <ac:chgData name="Philippe Karan" userId="c2e8f618-9ffe-4e23-aa52-34539506ef1c" providerId="ADAL" clId="{976F7E1E-0B0F-4398-B630-619A654F61EA}" dt="2024-11-19T20:06:34.436" v="408" actId="2711"/>
          <ac:cxnSpMkLst>
            <pc:docMk/>
            <pc:sldMk cId="1425936405" sldId="314"/>
            <ac:cxnSpMk id="109" creationId="{45DA06E9-3621-0A0A-DAEF-F6575D3C280B}"/>
          </ac:cxnSpMkLst>
        </pc:cxnChg>
        <pc:cxnChg chg="mod">
          <ac:chgData name="Philippe Karan" userId="c2e8f618-9ffe-4e23-aa52-34539506ef1c" providerId="ADAL" clId="{976F7E1E-0B0F-4398-B630-619A654F61EA}" dt="2024-11-19T20:06:34.436" v="408" actId="2711"/>
          <ac:cxnSpMkLst>
            <pc:docMk/>
            <pc:sldMk cId="1425936405" sldId="314"/>
            <ac:cxnSpMk id="110" creationId="{5D67951B-FF3A-31B4-5C0D-2EAEA72F2B7E}"/>
          </ac:cxnSpMkLst>
        </pc:cxnChg>
      </pc:sldChg>
      <pc:sldChg chg="modSp mod">
        <pc:chgData name="Philippe Karan" userId="c2e8f618-9ffe-4e23-aa52-34539506ef1c" providerId="ADAL" clId="{976F7E1E-0B0F-4398-B630-619A654F61EA}" dt="2024-11-19T20:13:47.153" v="503" actId="20577"/>
        <pc:sldMkLst>
          <pc:docMk/>
          <pc:sldMk cId="4208675856" sldId="316"/>
        </pc:sldMkLst>
        <pc:spChg chg="mod">
          <ac:chgData name="Philippe Karan" userId="c2e8f618-9ffe-4e23-aa52-34539506ef1c" providerId="ADAL" clId="{976F7E1E-0B0F-4398-B630-619A654F61EA}" dt="2024-11-19T20:13:47.153" v="503" actId="20577"/>
          <ac:spMkLst>
            <pc:docMk/>
            <pc:sldMk cId="4208675856" sldId="316"/>
            <ac:spMk id="2" creationId="{7BEE39D0-7888-3C2F-EEC5-F0F70F916254}"/>
          </ac:spMkLst>
        </pc:spChg>
        <pc:spChg chg="mod">
          <ac:chgData name="Philippe Karan" userId="c2e8f618-9ffe-4e23-aa52-34539506ef1c" providerId="ADAL" clId="{976F7E1E-0B0F-4398-B630-619A654F61EA}" dt="2024-11-19T20:13:15.811" v="500" actId="2711"/>
          <ac:spMkLst>
            <pc:docMk/>
            <pc:sldMk cId="4208675856" sldId="316"/>
            <ac:spMk id="3" creationId="{4207620B-4446-C7FB-F5D7-E9CB416E56D2}"/>
          </ac:spMkLst>
        </pc:spChg>
        <pc:spChg chg="mod">
          <ac:chgData name="Philippe Karan" userId="c2e8f618-9ffe-4e23-aa52-34539506ef1c" providerId="ADAL" clId="{976F7E1E-0B0F-4398-B630-619A654F61EA}" dt="2024-11-19T20:13:15.811" v="500" actId="2711"/>
          <ac:spMkLst>
            <pc:docMk/>
            <pc:sldMk cId="4208675856" sldId="316"/>
            <ac:spMk id="4" creationId="{F5CAA497-AC23-BA97-CA5E-A4954705773D}"/>
          </ac:spMkLst>
        </pc:spChg>
        <pc:spChg chg="mod">
          <ac:chgData name="Philippe Karan" userId="c2e8f618-9ffe-4e23-aa52-34539506ef1c" providerId="ADAL" clId="{976F7E1E-0B0F-4398-B630-619A654F61EA}" dt="2024-11-19T20:13:15.811" v="500" actId="2711"/>
          <ac:spMkLst>
            <pc:docMk/>
            <pc:sldMk cId="4208675856" sldId="316"/>
            <ac:spMk id="9" creationId="{9F0E17E5-7D1E-8E00-E406-4B4F4AD90DD0}"/>
          </ac:spMkLst>
        </pc:spChg>
        <pc:spChg chg="mod">
          <ac:chgData name="Philippe Karan" userId="c2e8f618-9ffe-4e23-aa52-34539506ef1c" providerId="ADAL" clId="{976F7E1E-0B0F-4398-B630-619A654F61EA}" dt="2024-11-19T20:13:15.811" v="500" actId="2711"/>
          <ac:spMkLst>
            <pc:docMk/>
            <pc:sldMk cId="4208675856" sldId="316"/>
            <ac:spMk id="12" creationId="{BE336E63-CB46-8564-7A1A-511112F78F02}"/>
          </ac:spMkLst>
        </pc:spChg>
        <pc:spChg chg="mod">
          <ac:chgData name="Philippe Karan" userId="c2e8f618-9ffe-4e23-aa52-34539506ef1c" providerId="ADAL" clId="{976F7E1E-0B0F-4398-B630-619A654F61EA}" dt="2024-11-19T20:13:15.811" v="500" actId="2711"/>
          <ac:spMkLst>
            <pc:docMk/>
            <pc:sldMk cId="4208675856" sldId="316"/>
            <ac:spMk id="26" creationId="{AE5B8DAD-7D0E-4FA6-AD79-78BC1E27CF15}"/>
          </ac:spMkLst>
        </pc:spChg>
        <pc:spChg chg="mod">
          <ac:chgData name="Philippe Karan" userId="c2e8f618-9ffe-4e23-aa52-34539506ef1c" providerId="ADAL" clId="{976F7E1E-0B0F-4398-B630-619A654F61EA}" dt="2024-11-19T20:13:15.811" v="500" actId="2711"/>
          <ac:spMkLst>
            <pc:docMk/>
            <pc:sldMk cId="4208675856" sldId="316"/>
            <ac:spMk id="27" creationId="{36052C7B-659F-8461-9FF8-0D095EA4E033}"/>
          </ac:spMkLst>
        </pc:spChg>
        <pc:spChg chg="mod">
          <ac:chgData name="Philippe Karan" userId="c2e8f618-9ffe-4e23-aa52-34539506ef1c" providerId="ADAL" clId="{976F7E1E-0B0F-4398-B630-619A654F61EA}" dt="2024-11-19T20:13:15.811" v="500" actId="2711"/>
          <ac:spMkLst>
            <pc:docMk/>
            <pc:sldMk cId="4208675856" sldId="316"/>
            <ac:spMk id="28" creationId="{F5F69A76-3B33-F885-2089-D66539DC5B56}"/>
          </ac:spMkLst>
        </pc:spChg>
        <pc:spChg chg="mod">
          <ac:chgData name="Philippe Karan" userId="c2e8f618-9ffe-4e23-aa52-34539506ef1c" providerId="ADAL" clId="{976F7E1E-0B0F-4398-B630-619A654F61EA}" dt="2024-11-19T20:13:15.811" v="500" actId="2711"/>
          <ac:spMkLst>
            <pc:docMk/>
            <pc:sldMk cId="4208675856" sldId="316"/>
            <ac:spMk id="35" creationId="{47B00376-E0CA-AB54-7681-2422492E578A}"/>
          </ac:spMkLst>
        </pc:spChg>
        <pc:spChg chg="mod">
          <ac:chgData name="Philippe Karan" userId="c2e8f618-9ffe-4e23-aa52-34539506ef1c" providerId="ADAL" clId="{976F7E1E-0B0F-4398-B630-619A654F61EA}" dt="2024-11-19T20:13:15.811" v="500" actId="2711"/>
          <ac:spMkLst>
            <pc:docMk/>
            <pc:sldMk cId="4208675856" sldId="316"/>
            <ac:spMk id="79" creationId="{A75041C3-BF4A-98F2-9679-FA43565FE532}"/>
          </ac:spMkLst>
        </pc:spChg>
        <pc:spChg chg="mod">
          <ac:chgData name="Philippe Karan" userId="c2e8f618-9ffe-4e23-aa52-34539506ef1c" providerId="ADAL" clId="{976F7E1E-0B0F-4398-B630-619A654F61EA}" dt="2024-11-19T20:13:15.811" v="500" actId="2711"/>
          <ac:spMkLst>
            <pc:docMk/>
            <pc:sldMk cId="4208675856" sldId="316"/>
            <ac:spMk id="80" creationId="{91ADDD0F-F4A5-D8DA-2607-394B9C524207}"/>
          </ac:spMkLst>
        </pc:spChg>
        <pc:spChg chg="mod">
          <ac:chgData name="Philippe Karan" userId="c2e8f618-9ffe-4e23-aa52-34539506ef1c" providerId="ADAL" clId="{976F7E1E-0B0F-4398-B630-619A654F61EA}" dt="2024-11-19T20:13:15.811" v="500" actId="2711"/>
          <ac:spMkLst>
            <pc:docMk/>
            <pc:sldMk cId="4208675856" sldId="316"/>
            <ac:spMk id="83" creationId="{D9240D3A-3F96-4968-FF55-930668C8DA9E}"/>
          </ac:spMkLst>
        </pc:spChg>
        <pc:spChg chg="mod">
          <ac:chgData name="Philippe Karan" userId="c2e8f618-9ffe-4e23-aa52-34539506ef1c" providerId="ADAL" clId="{976F7E1E-0B0F-4398-B630-619A654F61EA}" dt="2024-11-19T20:13:15.811" v="500" actId="2711"/>
          <ac:spMkLst>
            <pc:docMk/>
            <pc:sldMk cId="4208675856" sldId="316"/>
            <ac:spMk id="84" creationId="{226792E6-1515-8B8B-CD75-C5C5DB0336FB}"/>
          </ac:spMkLst>
        </pc:spChg>
        <pc:spChg chg="mod">
          <ac:chgData name="Philippe Karan" userId="c2e8f618-9ffe-4e23-aa52-34539506ef1c" providerId="ADAL" clId="{976F7E1E-0B0F-4398-B630-619A654F61EA}" dt="2024-11-19T20:13:15.811" v="500" actId="2711"/>
          <ac:spMkLst>
            <pc:docMk/>
            <pc:sldMk cId="4208675856" sldId="316"/>
            <ac:spMk id="86" creationId="{AD6A66FA-0A08-DC5A-4144-596AB5005426}"/>
          </ac:spMkLst>
        </pc:spChg>
        <pc:spChg chg="mod">
          <ac:chgData name="Philippe Karan" userId="c2e8f618-9ffe-4e23-aa52-34539506ef1c" providerId="ADAL" clId="{976F7E1E-0B0F-4398-B630-619A654F61EA}" dt="2024-11-19T20:13:15.811" v="500" actId="2711"/>
          <ac:spMkLst>
            <pc:docMk/>
            <pc:sldMk cId="4208675856" sldId="316"/>
            <ac:spMk id="87" creationId="{367AA23F-A1C3-1DFA-592E-C2F746AA36C9}"/>
          </ac:spMkLst>
        </pc:spChg>
        <pc:spChg chg="mod">
          <ac:chgData name="Philippe Karan" userId="c2e8f618-9ffe-4e23-aa52-34539506ef1c" providerId="ADAL" clId="{976F7E1E-0B0F-4398-B630-619A654F61EA}" dt="2024-11-19T20:13:15.811" v="500" actId="2711"/>
          <ac:spMkLst>
            <pc:docMk/>
            <pc:sldMk cId="4208675856" sldId="316"/>
            <ac:spMk id="88" creationId="{8BB74134-0430-027F-FCCB-C75ACAB58DAA}"/>
          </ac:spMkLst>
        </pc:spChg>
        <pc:spChg chg="mod">
          <ac:chgData name="Philippe Karan" userId="c2e8f618-9ffe-4e23-aa52-34539506ef1c" providerId="ADAL" clId="{976F7E1E-0B0F-4398-B630-619A654F61EA}" dt="2024-11-19T20:13:15.811" v="500" actId="2711"/>
          <ac:spMkLst>
            <pc:docMk/>
            <pc:sldMk cId="4208675856" sldId="316"/>
            <ac:spMk id="89" creationId="{9C7B9360-66B5-A1B0-A138-05BEA6920AB1}"/>
          </ac:spMkLst>
        </pc:spChg>
        <pc:spChg chg="mod">
          <ac:chgData name="Philippe Karan" userId="c2e8f618-9ffe-4e23-aa52-34539506ef1c" providerId="ADAL" clId="{976F7E1E-0B0F-4398-B630-619A654F61EA}" dt="2024-11-19T20:13:15.811" v="500" actId="2711"/>
          <ac:spMkLst>
            <pc:docMk/>
            <pc:sldMk cId="4208675856" sldId="316"/>
            <ac:spMk id="94" creationId="{B9904CA2-906D-92B0-276F-C188022385ED}"/>
          </ac:spMkLst>
        </pc:spChg>
        <pc:spChg chg="mod">
          <ac:chgData name="Philippe Karan" userId="c2e8f618-9ffe-4e23-aa52-34539506ef1c" providerId="ADAL" clId="{976F7E1E-0B0F-4398-B630-619A654F61EA}" dt="2024-11-19T20:13:15.811" v="500" actId="2711"/>
          <ac:spMkLst>
            <pc:docMk/>
            <pc:sldMk cId="4208675856" sldId="316"/>
            <ac:spMk id="121" creationId="{857C5C47-3FDB-637B-F008-7A800F543065}"/>
          </ac:spMkLst>
        </pc:spChg>
        <pc:spChg chg="mod">
          <ac:chgData name="Philippe Karan" userId="c2e8f618-9ffe-4e23-aa52-34539506ef1c" providerId="ADAL" clId="{976F7E1E-0B0F-4398-B630-619A654F61EA}" dt="2024-11-19T20:13:15.811" v="500" actId="2711"/>
          <ac:spMkLst>
            <pc:docMk/>
            <pc:sldMk cId="4208675856" sldId="316"/>
            <ac:spMk id="122" creationId="{ECD70FF5-50A7-E2D3-DFCD-B670294CD333}"/>
          </ac:spMkLst>
        </pc:spChg>
        <pc:spChg chg="mod">
          <ac:chgData name="Philippe Karan" userId="c2e8f618-9ffe-4e23-aa52-34539506ef1c" providerId="ADAL" clId="{976F7E1E-0B0F-4398-B630-619A654F61EA}" dt="2024-11-19T20:13:15.811" v="500" actId="2711"/>
          <ac:spMkLst>
            <pc:docMk/>
            <pc:sldMk cId="4208675856" sldId="316"/>
            <ac:spMk id="147" creationId="{DF86AFDC-CD85-5BC7-095F-E99326855473}"/>
          </ac:spMkLst>
        </pc:spChg>
        <pc:spChg chg="mod">
          <ac:chgData name="Philippe Karan" userId="c2e8f618-9ffe-4e23-aa52-34539506ef1c" providerId="ADAL" clId="{976F7E1E-0B0F-4398-B630-619A654F61EA}" dt="2024-11-19T20:13:15.811" v="500" actId="2711"/>
          <ac:spMkLst>
            <pc:docMk/>
            <pc:sldMk cId="4208675856" sldId="316"/>
            <ac:spMk id="148" creationId="{E5CD4EBA-01D7-9EDF-B52A-AD510855DBE9}"/>
          </ac:spMkLst>
        </pc:spChg>
        <pc:spChg chg="mod">
          <ac:chgData name="Philippe Karan" userId="c2e8f618-9ffe-4e23-aa52-34539506ef1c" providerId="ADAL" clId="{976F7E1E-0B0F-4398-B630-619A654F61EA}" dt="2024-11-19T20:13:15.811" v="500" actId="2711"/>
          <ac:spMkLst>
            <pc:docMk/>
            <pc:sldMk cId="4208675856" sldId="316"/>
            <ac:spMk id="149" creationId="{8DB52844-BD6F-0B77-74B1-1746FBC5C8A2}"/>
          </ac:spMkLst>
        </pc:spChg>
        <pc:spChg chg="mod">
          <ac:chgData name="Philippe Karan" userId="c2e8f618-9ffe-4e23-aa52-34539506ef1c" providerId="ADAL" clId="{976F7E1E-0B0F-4398-B630-619A654F61EA}" dt="2024-11-19T20:13:15.811" v="500" actId="2711"/>
          <ac:spMkLst>
            <pc:docMk/>
            <pc:sldMk cId="4208675856" sldId="316"/>
            <ac:spMk id="150" creationId="{9FDC1AF7-80A9-C88B-D1AB-8E62F46D1D4D}"/>
          </ac:spMkLst>
        </pc:spChg>
        <pc:spChg chg="mod">
          <ac:chgData name="Philippe Karan" userId="c2e8f618-9ffe-4e23-aa52-34539506ef1c" providerId="ADAL" clId="{976F7E1E-0B0F-4398-B630-619A654F61EA}" dt="2024-11-19T20:13:15.811" v="500" actId="2711"/>
          <ac:spMkLst>
            <pc:docMk/>
            <pc:sldMk cId="4208675856" sldId="316"/>
            <ac:spMk id="151" creationId="{1636C5B1-44C1-1C6E-1962-89ECC16AA18E}"/>
          </ac:spMkLst>
        </pc:spChg>
        <pc:spChg chg="mod">
          <ac:chgData name="Philippe Karan" userId="c2e8f618-9ffe-4e23-aa52-34539506ef1c" providerId="ADAL" clId="{976F7E1E-0B0F-4398-B630-619A654F61EA}" dt="2024-11-19T20:13:15.811" v="500" actId="2711"/>
          <ac:spMkLst>
            <pc:docMk/>
            <pc:sldMk cId="4208675856" sldId="316"/>
            <ac:spMk id="152" creationId="{BA713DE2-F599-C2AE-6DB7-35A6A18F4D6C}"/>
          </ac:spMkLst>
        </pc:spChg>
        <pc:spChg chg="mod">
          <ac:chgData name="Philippe Karan" userId="c2e8f618-9ffe-4e23-aa52-34539506ef1c" providerId="ADAL" clId="{976F7E1E-0B0F-4398-B630-619A654F61EA}" dt="2024-11-19T20:13:15.811" v="500" actId="2711"/>
          <ac:spMkLst>
            <pc:docMk/>
            <pc:sldMk cId="4208675856" sldId="316"/>
            <ac:spMk id="156" creationId="{C87473C4-0DB3-4702-09BC-D08F499E0B25}"/>
          </ac:spMkLst>
        </pc:spChg>
        <pc:spChg chg="mod">
          <ac:chgData name="Philippe Karan" userId="c2e8f618-9ffe-4e23-aa52-34539506ef1c" providerId="ADAL" clId="{976F7E1E-0B0F-4398-B630-619A654F61EA}" dt="2024-11-19T20:13:15.811" v="500" actId="2711"/>
          <ac:spMkLst>
            <pc:docMk/>
            <pc:sldMk cId="4208675856" sldId="316"/>
            <ac:spMk id="160" creationId="{7FD239EB-6DAA-C622-FA34-86E66C6D7BBC}"/>
          </ac:spMkLst>
        </pc:spChg>
        <pc:spChg chg="mod">
          <ac:chgData name="Philippe Karan" userId="c2e8f618-9ffe-4e23-aa52-34539506ef1c" providerId="ADAL" clId="{976F7E1E-0B0F-4398-B630-619A654F61EA}" dt="2024-11-19T20:13:15.811" v="500" actId="2711"/>
          <ac:spMkLst>
            <pc:docMk/>
            <pc:sldMk cId="4208675856" sldId="316"/>
            <ac:spMk id="161" creationId="{EA92E3F3-B887-BFDE-CBE2-F69726CDA333}"/>
          </ac:spMkLst>
        </pc:spChg>
        <pc:spChg chg="mod">
          <ac:chgData name="Philippe Karan" userId="c2e8f618-9ffe-4e23-aa52-34539506ef1c" providerId="ADAL" clId="{976F7E1E-0B0F-4398-B630-619A654F61EA}" dt="2024-11-19T20:13:15.811" v="500" actId="2711"/>
          <ac:spMkLst>
            <pc:docMk/>
            <pc:sldMk cId="4208675856" sldId="316"/>
            <ac:spMk id="166" creationId="{71C00D8D-7233-E4B3-8974-641FE6AEF058}"/>
          </ac:spMkLst>
        </pc:spChg>
        <pc:spChg chg="mod">
          <ac:chgData name="Philippe Karan" userId="c2e8f618-9ffe-4e23-aa52-34539506ef1c" providerId="ADAL" clId="{976F7E1E-0B0F-4398-B630-619A654F61EA}" dt="2024-11-19T20:13:15.811" v="500" actId="2711"/>
          <ac:spMkLst>
            <pc:docMk/>
            <pc:sldMk cId="4208675856" sldId="316"/>
            <ac:spMk id="174" creationId="{0EE63544-ADD6-AC49-13AC-2D90F789C73B}"/>
          </ac:spMkLst>
        </pc:spChg>
        <pc:spChg chg="mod">
          <ac:chgData name="Philippe Karan" userId="c2e8f618-9ffe-4e23-aa52-34539506ef1c" providerId="ADAL" clId="{976F7E1E-0B0F-4398-B630-619A654F61EA}" dt="2024-11-19T20:13:15.811" v="500" actId="2711"/>
          <ac:spMkLst>
            <pc:docMk/>
            <pc:sldMk cId="4208675856" sldId="316"/>
            <ac:spMk id="175" creationId="{7FCFE939-E2FF-605C-38C3-6DA872A00B78}"/>
          </ac:spMkLst>
        </pc:spChg>
        <pc:spChg chg="mod">
          <ac:chgData name="Philippe Karan" userId="c2e8f618-9ffe-4e23-aa52-34539506ef1c" providerId="ADAL" clId="{976F7E1E-0B0F-4398-B630-619A654F61EA}" dt="2024-11-19T20:13:15.811" v="500" actId="2711"/>
          <ac:spMkLst>
            <pc:docMk/>
            <pc:sldMk cId="4208675856" sldId="316"/>
            <ac:spMk id="179" creationId="{A73777C9-D136-3688-EB40-C1159E1DC428}"/>
          </ac:spMkLst>
        </pc:spChg>
        <pc:grpChg chg="mod">
          <ac:chgData name="Philippe Karan" userId="c2e8f618-9ffe-4e23-aa52-34539506ef1c" providerId="ADAL" clId="{976F7E1E-0B0F-4398-B630-619A654F61EA}" dt="2024-11-19T20:13:15.811" v="500" actId="2711"/>
          <ac:grpSpMkLst>
            <pc:docMk/>
            <pc:sldMk cId="4208675856" sldId="316"/>
            <ac:grpSpMk id="73" creationId="{F5396FAD-A5D3-49E9-BE85-BA81BD81BC27}"/>
          </ac:grpSpMkLst>
        </pc:grpChg>
        <pc:grpChg chg="mod">
          <ac:chgData name="Philippe Karan" userId="c2e8f618-9ffe-4e23-aa52-34539506ef1c" providerId="ADAL" clId="{976F7E1E-0B0F-4398-B630-619A654F61EA}" dt="2024-11-19T20:13:15.811" v="500" actId="2711"/>
          <ac:grpSpMkLst>
            <pc:docMk/>
            <pc:sldMk cId="4208675856" sldId="316"/>
            <ac:grpSpMk id="74" creationId="{3FAE239A-FD12-C988-A7BB-9C278D64DBEE}"/>
          </ac:grpSpMkLst>
        </pc:grpChg>
        <pc:grpChg chg="mod">
          <ac:chgData name="Philippe Karan" userId="c2e8f618-9ffe-4e23-aa52-34539506ef1c" providerId="ADAL" clId="{976F7E1E-0B0F-4398-B630-619A654F61EA}" dt="2024-11-19T20:13:15.811" v="500" actId="2711"/>
          <ac:grpSpMkLst>
            <pc:docMk/>
            <pc:sldMk cId="4208675856" sldId="316"/>
            <ac:grpSpMk id="75" creationId="{B8A84A1D-D2D8-C538-B206-DB0703E459AD}"/>
          </ac:grpSpMkLst>
        </pc:grpChg>
        <pc:grpChg chg="mod">
          <ac:chgData name="Philippe Karan" userId="c2e8f618-9ffe-4e23-aa52-34539506ef1c" providerId="ADAL" clId="{976F7E1E-0B0F-4398-B630-619A654F61EA}" dt="2024-11-19T20:13:15.811" v="500" actId="2711"/>
          <ac:grpSpMkLst>
            <pc:docMk/>
            <pc:sldMk cId="4208675856" sldId="316"/>
            <ac:grpSpMk id="76" creationId="{3F174BC1-1D90-91E4-919C-DFFDE20E30AF}"/>
          </ac:grpSpMkLst>
        </pc:grpChg>
        <pc:grpChg chg="mod">
          <ac:chgData name="Philippe Karan" userId="c2e8f618-9ffe-4e23-aa52-34539506ef1c" providerId="ADAL" clId="{976F7E1E-0B0F-4398-B630-619A654F61EA}" dt="2024-11-19T20:13:15.811" v="500" actId="2711"/>
          <ac:grpSpMkLst>
            <pc:docMk/>
            <pc:sldMk cId="4208675856" sldId="316"/>
            <ac:grpSpMk id="77" creationId="{F804ABE0-C7D1-E4D8-280B-E6261FED43BB}"/>
          </ac:grpSpMkLst>
        </pc:grpChg>
        <pc:grpChg chg="mod">
          <ac:chgData name="Philippe Karan" userId="c2e8f618-9ffe-4e23-aa52-34539506ef1c" providerId="ADAL" clId="{976F7E1E-0B0F-4398-B630-619A654F61EA}" dt="2024-11-19T20:13:15.811" v="500" actId="2711"/>
          <ac:grpSpMkLst>
            <pc:docMk/>
            <pc:sldMk cId="4208675856" sldId="316"/>
            <ac:grpSpMk id="78" creationId="{5D8718C4-1BA3-B6FF-6055-234A63B184E6}"/>
          </ac:grpSpMkLst>
        </pc:grpChg>
        <pc:grpChg chg="mod">
          <ac:chgData name="Philippe Karan" userId="c2e8f618-9ffe-4e23-aa52-34539506ef1c" providerId="ADAL" clId="{976F7E1E-0B0F-4398-B630-619A654F61EA}" dt="2024-11-19T20:13:15.811" v="500" actId="2711"/>
          <ac:grpSpMkLst>
            <pc:docMk/>
            <pc:sldMk cId="4208675856" sldId="316"/>
            <ac:grpSpMk id="123" creationId="{225B293E-43B7-5044-DAEA-2A1BA5DEC3CB}"/>
          </ac:grpSpMkLst>
        </pc:grpChg>
        <pc:grpChg chg="mod">
          <ac:chgData name="Philippe Karan" userId="c2e8f618-9ffe-4e23-aa52-34539506ef1c" providerId="ADAL" clId="{976F7E1E-0B0F-4398-B630-619A654F61EA}" dt="2024-11-19T20:13:15.811" v="500" actId="2711"/>
          <ac:grpSpMkLst>
            <pc:docMk/>
            <pc:sldMk cId="4208675856" sldId="316"/>
            <ac:grpSpMk id="127" creationId="{8782B4AE-9F0B-3CE3-EDD8-8EAA30A84043}"/>
          </ac:grpSpMkLst>
        </pc:grpChg>
        <pc:grpChg chg="mod">
          <ac:chgData name="Philippe Karan" userId="c2e8f618-9ffe-4e23-aa52-34539506ef1c" providerId="ADAL" clId="{976F7E1E-0B0F-4398-B630-619A654F61EA}" dt="2024-11-19T20:13:15.811" v="500" actId="2711"/>
          <ac:grpSpMkLst>
            <pc:docMk/>
            <pc:sldMk cId="4208675856" sldId="316"/>
            <ac:grpSpMk id="131" creationId="{6E67B3F3-155E-381B-BDD1-F062C45486C0}"/>
          </ac:grpSpMkLst>
        </pc:grpChg>
        <pc:grpChg chg="mod">
          <ac:chgData name="Philippe Karan" userId="c2e8f618-9ffe-4e23-aa52-34539506ef1c" providerId="ADAL" clId="{976F7E1E-0B0F-4398-B630-619A654F61EA}" dt="2024-11-19T20:13:15.811" v="500" actId="2711"/>
          <ac:grpSpMkLst>
            <pc:docMk/>
            <pc:sldMk cId="4208675856" sldId="316"/>
            <ac:grpSpMk id="135" creationId="{8E601218-912F-CA6C-8E85-93EBC89643CD}"/>
          </ac:grpSpMkLst>
        </pc:grpChg>
        <pc:grpChg chg="mod">
          <ac:chgData name="Philippe Karan" userId="c2e8f618-9ffe-4e23-aa52-34539506ef1c" providerId="ADAL" clId="{976F7E1E-0B0F-4398-B630-619A654F61EA}" dt="2024-11-19T20:13:15.811" v="500" actId="2711"/>
          <ac:grpSpMkLst>
            <pc:docMk/>
            <pc:sldMk cId="4208675856" sldId="316"/>
            <ac:grpSpMk id="139" creationId="{3679EF00-CA02-C565-4EF1-5B685A674C11}"/>
          </ac:grpSpMkLst>
        </pc:grpChg>
        <pc:grpChg chg="mod">
          <ac:chgData name="Philippe Karan" userId="c2e8f618-9ffe-4e23-aa52-34539506ef1c" providerId="ADAL" clId="{976F7E1E-0B0F-4398-B630-619A654F61EA}" dt="2024-11-19T20:13:15.811" v="500" actId="2711"/>
          <ac:grpSpMkLst>
            <pc:docMk/>
            <pc:sldMk cId="4208675856" sldId="316"/>
            <ac:grpSpMk id="143" creationId="{77467591-5938-E296-A5FB-BF7B436615D0}"/>
          </ac:grpSpMkLst>
        </pc:grpChg>
        <pc:grpChg chg="mod">
          <ac:chgData name="Philippe Karan" userId="c2e8f618-9ffe-4e23-aa52-34539506ef1c" providerId="ADAL" clId="{976F7E1E-0B0F-4398-B630-619A654F61EA}" dt="2024-11-19T20:13:15.811" v="500" actId="2711"/>
          <ac:grpSpMkLst>
            <pc:docMk/>
            <pc:sldMk cId="4208675856" sldId="316"/>
            <ac:grpSpMk id="157" creationId="{0C970D8A-0CDF-7510-6E38-704C9D7A188D}"/>
          </ac:grpSpMkLst>
        </pc:grpChg>
        <pc:picChg chg="mod">
          <ac:chgData name="Philippe Karan" userId="c2e8f618-9ffe-4e23-aa52-34539506ef1c" providerId="ADAL" clId="{976F7E1E-0B0F-4398-B630-619A654F61EA}" dt="2024-11-19T20:13:15.811" v="500" actId="2711"/>
          <ac:picMkLst>
            <pc:docMk/>
            <pc:sldMk cId="4208675856" sldId="316"/>
            <ac:picMk id="6" creationId="{56AFB3D4-DCC3-CD1F-4A63-E6F6AFA03B24}"/>
          </ac:picMkLst>
        </pc:picChg>
        <pc:picChg chg="mod">
          <ac:chgData name="Philippe Karan" userId="c2e8f618-9ffe-4e23-aa52-34539506ef1c" providerId="ADAL" clId="{976F7E1E-0B0F-4398-B630-619A654F61EA}" dt="2024-11-19T20:13:15.811" v="500" actId="2711"/>
          <ac:picMkLst>
            <pc:docMk/>
            <pc:sldMk cId="4208675856" sldId="316"/>
            <ac:picMk id="8" creationId="{D3D575E9-6094-6B3A-7058-B7523191825F}"/>
          </ac:picMkLst>
        </pc:picChg>
        <pc:picChg chg="mod">
          <ac:chgData name="Philippe Karan" userId="c2e8f618-9ffe-4e23-aa52-34539506ef1c" providerId="ADAL" clId="{976F7E1E-0B0F-4398-B630-619A654F61EA}" dt="2024-11-19T20:13:15.811" v="500" actId="2711"/>
          <ac:picMkLst>
            <pc:docMk/>
            <pc:sldMk cId="4208675856" sldId="316"/>
            <ac:picMk id="14" creationId="{320F01A4-702A-C264-4BB8-59D095E520FF}"/>
          </ac:picMkLst>
        </pc:picChg>
        <pc:picChg chg="mod">
          <ac:chgData name="Philippe Karan" userId="c2e8f618-9ffe-4e23-aa52-34539506ef1c" providerId="ADAL" clId="{976F7E1E-0B0F-4398-B630-619A654F61EA}" dt="2024-11-19T20:13:15.811" v="500" actId="2711"/>
          <ac:picMkLst>
            <pc:docMk/>
            <pc:sldMk cId="4208675856" sldId="316"/>
            <ac:picMk id="30" creationId="{3A567E1C-2F46-F3BC-AC15-0DEA1D8CA15D}"/>
          </ac:picMkLst>
        </pc:picChg>
        <pc:picChg chg="mod">
          <ac:chgData name="Philippe Karan" userId="c2e8f618-9ffe-4e23-aa52-34539506ef1c" providerId="ADAL" clId="{976F7E1E-0B0F-4398-B630-619A654F61EA}" dt="2024-11-19T20:13:15.811" v="500" actId="2711"/>
          <ac:picMkLst>
            <pc:docMk/>
            <pc:sldMk cId="4208675856" sldId="316"/>
            <ac:picMk id="32" creationId="{8C1FD82A-BCCA-7A8F-5098-14C5A1E5ECC9}"/>
          </ac:picMkLst>
        </pc:picChg>
        <pc:picChg chg="mod">
          <ac:chgData name="Philippe Karan" userId="c2e8f618-9ffe-4e23-aa52-34539506ef1c" providerId="ADAL" clId="{976F7E1E-0B0F-4398-B630-619A654F61EA}" dt="2024-11-19T20:13:15.811" v="500" actId="2711"/>
          <ac:picMkLst>
            <pc:docMk/>
            <pc:sldMk cId="4208675856" sldId="316"/>
            <ac:picMk id="34" creationId="{0E6768DB-339D-1E73-EB33-E8F9F75E7D76}"/>
          </ac:picMkLst>
        </pc:picChg>
        <pc:cxnChg chg="mod">
          <ac:chgData name="Philippe Karan" userId="c2e8f618-9ffe-4e23-aa52-34539506ef1c" providerId="ADAL" clId="{976F7E1E-0B0F-4398-B630-619A654F61EA}" dt="2024-11-19T20:13:15.811" v="500" actId="2711"/>
          <ac:cxnSpMkLst>
            <pc:docMk/>
            <pc:sldMk cId="4208675856" sldId="316"/>
            <ac:cxnSpMk id="90" creationId="{8F526598-73DF-454F-1226-5DFB4DAFEAA4}"/>
          </ac:cxnSpMkLst>
        </pc:cxnChg>
        <pc:cxnChg chg="mod">
          <ac:chgData name="Philippe Karan" userId="c2e8f618-9ffe-4e23-aa52-34539506ef1c" providerId="ADAL" clId="{976F7E1E-0B0F-4398-B630-619A654F61EA}" dt="2024-11-19T20:13:15.811" v="500" actId="2711"/>
          <ac:cxnSpMkLst>
            <pc:docMk/>
            <pc:sldMk cId="4208675856" sldId="316"/>
            <ac:cxnSpMk id="91" creationId="{B210117F-A111-0E69-08F3-B5422D932CD8}"/>
          </ac:cxnSpMkLst>
        </pc:cxnChg>
        <pc:cxnChg chg="mod">
          <ac:chgData name="Philippe Karan" userId="c2e8f618-9ffe-4e23-aa52-34539506ef1c" providerId="ADAL" clId="{976F7E1E-0B0F-4398-B630-619A654F61EA}" dt="2024-11-19T20:13:15.811" v="500" actId="2711"/>
          <ac:cxnSpMkLst>
            <pc:docMk/>
            <pc:sldMk cId="4208675856" sldId="316"/>
            <ac:cxnSpMk id="154" creationId="{C241747C-B86D-46DC-57D1-B389682B7300}"/>
          </ac:cxnSpMkLst>
        </pc:cxnChg>
        <pc:cxnChg chg="mod">
          <ac:chgData name="Philippe Karan" userId="c2e8f618-9ffe-4e23-aa52-34539506ef1c" providerId="ADAL" clId="{976F7E1E-0B0F-4398-B630-619A654F61EA}" dt="2024-11-19T20:13:15.811" v="500" actId="2711"/>
          <ac:cxnSpMkLst>
            <pc:docMk/>
            <pc:sldMk cId="4208675856" sldId="316"/>
            <ac:cxnSpMk id="158" creationId="{83E73F59-CE8C-F48B-7789-1AFEDFB3FB90}"/>
          </ac:cxnSpMkLst>
        </pc:cxnChg>
        <pc:cxnChg chg="mod">
          <ac:chgData name="Philippe Karan" userId="c2e8f618-9ffe-4e23-aa52-34539506ef1c" providerId="ADAL" clId="{976F7E1E-0B0F-4398-B630-619A654F61EA}" dt="2024-11-19T20:13:15.811" v="500" actId="2711"/>
          <ac:cxnSpMkLst>
            <pc:docMk/>
            <pc:sldMk cId="4208675856" sldId="316"/>
            <ac:cxnSpMk id="159" creationId="{A51588EA-2EFD-EF20-A6DB-7EB2669D1F01}"/>
          </ac:cxnSpMkLst>
        </pc:cxnChg>
        <pc:cxnChg chg="mod">
          <ac:chgData name="Philippe Karan" userId="c2e8f618-9ffe-4e23-aa52-34539506ef1c" providerId="ADAL" clId="{976F7E1E-0B0F-4398-B630-619A654F61EA}" dt="2024-11-19T20:13:15.811" v="500" actId="2711"/>
          <ac:cxnSpMkLst>
            <pc:docMk/>
            <pc:sldMk cId="4208675856" sldId="316"/>
            <ac:cxnSpMk id="164" creationId="{84B5DF2D-4239-8D22-57AA-611BF334951F}"/>
          </ac:cxnSpMkLst>
        </pc:cxnChg>
        <pc:cxnChg chg="mod">
          <ac:chgData name="Philippe Karan" userId="c2e8f618-9ffe-4e23-aa52-34539506ef1c" providerId="ADAL" clId="{976F7E1E-0B0F-4398-B630-619A654F61EA}" dt="2024-11-19T20:13:15.811" v="500" actId="2711"/>
          <ac:cxnSpMkLst>
            <pc:docMk/>
            <pc:sldMk cId="4208675856" sldId="316"/>
            <ac:cxnSpMk id="167" creationId="{1B009840-4122-E3A8-73E8-067C31EB088E}"/>
          </ac:cxnSpMkLst>
        </pc:cxnChg>
        <pc:cxnChg chg="mod">
          <ac:chgData name="Philippe Karan" userId="c2e8f618-9ffe-4e23-aa52-34539506ef1c" providerId="ADAL" clId="{976F7E1E-0B0F-4398-B630-619A654F61EA}" dt="2024-11-19T20:13:15.811" v="500" actId="2711"/>
          <ac:cxnSpMkLst>
            <pc:docMk/>
            <pc:sldMk cId="4208675856" sldId="316"/>
            <ac:cxnSpMk id="169" creationId="{25CFA0F8-9F35-7828-1250-60B2183E1A16}"/>
          </ac:cxnSpMkLst>
        </pc:cxnChg>
        <pc:cxnChg chg="mod">
          <ac:chgData name="Philippe Karan" userId="c2e8f618-9ffe-4e23-aa52-34539506ef1c" providerId="ADAL" clId="{976F7E1E-0B0F-4398-B630-619A654F61EA}" dt="2024-11-19T20:13:15.811" v="500" actId="2711"/>
          <ac:cxnSpMkLst>
            <pc:docMk/>
            <pc:sldMk cId="4208675856" sldId="316"/>
            <ac:cxnSpMk id="176" creationId="{ACB67D53-04F2-FC3E-F6C4-6697B8BC4F59}"/>
          </ac:cxnSpMkLst>
        </pc:cxnChg>
        <pc:cxnChg chg="mod">
          <ac:chgData name="Philippe Karan" userId="c2e8f618-9ffe-4e23-aa52-34539506ef1c" providerId="ADAL" clId="{976F7E1E-0B0F-4398-B630-619A654F61EA}" dt="2024-11-19T20:13:15.811" v="500" actId="2711"/>
          <ac:cxnSpMkLst>
            <pc:docMk/>
            <pc:sldMk cId="4208675856" sldId="316"/>
            <ac:cxnSpMk id="177" creationId="{D619257F-505D-56B0-316C-50408E8D3715}"/>
          </ac:cxnSpMkLst>
        </pc:cxnChg>
      </pc:sldChg>
      <pc:sldChg chg="modSp mod">
        <pc:chgData name="Philippe Karan" userId="c2e8f618-9ffe-4e23-aa52-34539506ef1c" providerId="ADAL" clId="{976F7E1E-0B0F-4398-B630-619A654F61EA}" dt="2024-11-19T20:07:59.185" v="418" actId="113"/>
        <pc:sldMkLst>
          <pc:docMk/>
          <pc:sldMk cId="4165180813" sldId="317"/>
        </pc:sldMkLst>
        <pc:spChg chg="mod">
          <ac:chgData name="Philippe Karan" userId="c2e8f618-9ffe-4e23-aa52-34539506ef1c" providerId="ADAL" clId="{976F7E1E-0B0F-4398-B630-619A654F61EA}" dt="2024-11-19T19:32:58.229" v="203" actId="2711"/>
          <ac:spMkLst>
            <pc:docMk/>
            <pc:sldMk cId="4165180813" sldId="317"/>
            <ac:spMk id="2" creationId="{27E4192C-F1B7-446C-936E-0C8855CBC08A}"/>
          </ac:spMkLst>
        </pc:spChg>
        <pc:spChg chg="mod">
          <ac:chgData name="Philippe Karan" userId="c2e8f618-9ffe-4e23-aa52-34539506ef1c" providerId="ADAL" clId="{976F7E1E-0B0F-4398-B630-619A654F61EA}" dt="2024-11-19T19:32:58.229" v="203" actId="2711"/>
          <ac:spMkLst>
            <pc:docMk/>
            <pc:sldMk cId="4165180813" sldId="317"/>
            <ac:spMk id="3" creationId="{142E7A4A-283D-E65F-20CC-304B116DE1A5}"/>
          </ac:spMkLst>
        </pc:spChg>
        <pc:spChg chg="mod">
          <ac:chgData name="Philippe Karan" userId="c2e8f618-9ffe-4e23-aa52-34539506ef1c" providerId="ADAL" clId="{976F7E1E-0B0F-4398-B630-619A654F61EA}" dt="2024-11-19T19:32:58.229" v="203" actId="2711"/>
          <ac:spMkLst>
            <pc:docMk/>
            <pc:sldMk cId="4165180813" sldId="317"/>
            <ac:spMk id="4" creationId="{E7331D26-3FA7-497C-BD2D-5215B4E704C8}"/>
          </ac:spMkLst>
        </pc:spChg>
        <pc:spChg chg="mod">
          <ac:chgData name="Philippe Karan" userId="c2e8f618-9ffe-4e23-aa52-34539506ef1c" providerId="ADAL" clId="{976F7E1E-0B0F-4398-B630-619A654F61EA}" dt="2024-11-19T19:32:58.229" v="203" actId="2711"/>
          <ac:spMkLst>
            <pc:docMk/>
            <pc:sldMk cId="4165180813" sldId="317"/>
            <ac:spMk id="5" creationId="{9931D033-65EC-B271-B386-353635550C1D}"/>
          </ac:spMkLst>
        </pc:spChg>
        <pc:spChg chg="mod">
          <ac:chgData name="Philippe Karan" userId="c2e8f618-9ffe-4e23-aa52-34539506ef1c" providerId="ADAL" clId="{976F7E1E-0B0F-4398-B630-619A654F61EA}" dt="2024-11-19T19:32:58.229" v="203" actId="2711"/>
          <ac:spMkLst>
            <pc:docMk/>
            <pc:sldMk cId="4165180813" sldId="317"/>
            <ac:spMk id="6" creationId="{8D7C5516-03A7-6E95-E80B-C6C34E6A047E}"/>
          </ac:spMkLst>
        </pc:spChg>
        <pc:spChg chg="mod">
          <ac:chgData name="Philippe Karan" userId="c2e8f618-9ffe-4e23-aa52-34539506ef1c" providerId="ADAL" clId="{976F7E1E-0B0F-4398-B630-619A654F61EA}" dt="2024-11-19T19:32:58.229" v="203" actId="2711"/>
          <ac:spMkLst>
            <pc:docMk/>
            <pc:sldMk cId="4165180813" sldId="317"/>
            <ac:spMk id="7" creationId="{AC1CC09E-15E5-356E-A2F2-CE7098316A38}"/>
          </ac:spMkLst>
        </pc:spChg>
        <pc:spChg chg="mod">
          <ac:chgData name="Philippe Karan" userId="c2e8f618-9ffe-4e23-aa52-34539506ef1c" providerId="ADAL" clId="{976F7E1E-0B0F-4398-B630-619A654F61EA}" dt="2024-11-19T19:32:58.229" v="203" actId="2711"/>
          <ac:spMkLst>
            <pc:docMk/>
            <pc:sldMk cId="4165180813" sldId="317"/>
            <ac:spMk id="8" creationId="{C429F014-2DBD-70A8-C13D-BB772F1644AF}"/>
          </ac:spMkLst>
        </pc:spChg>
        <pc:spChg chg="mod">
          <ac:chgData name="Philippe Karan" userId="c2e8f618-9ffe-4e23-aa52-34539506ef1c" providerId="ADAL" clId="{976F7E1E-0B0F-4398-B630-619A654F61EA}" dt="2024-11-19T19:32:58.229" v="203" actId="2711"/>
          <ac:spMkLst>
            <pc:docMk/>
            <pc:sldMk cId="4165180813" sldId="317"/>
            <ac:spMk id="30" creationId="{8A6CDFB2-A1D8-13AA-AB45-C13111C428C6}"/>
          </ac:spMkLst>
        </pc:spChg>
        <pc:spChg chg="mod">
          <ac:chgData name="Philippe Karan" userId="c2e8f618-9ffe-4e23-aa52-34539506ef1c" providerId="ADAL" clId="{976F7E1E-0B0F-4398-B630-619A654F61EA}" dt="2024-11-19T19:32:58.229" v="203" actId="2711"/>
          <ac:spMkLst>
            <pc:docMk/>
            <pc:sldMk cId="4165180813" sldId="317"/>
            <ac:spMk id="32" creationId="{23624142-B4D0-2A2F-B861-6B3A2CF3923F}"/>
          </ac:spMkLst>
        </pc:spChg>
        <pc:spChg chg="mod">
          <ac:chgData name="Philippe Karan" userId="c2e8f618-9ffe-4e23-aa52-34539506ef1c" providerId="ADAL" clId="{976F7E1E-0B0F-4398-B630-619A654F61EA}" dt="2024-11-19T19:32:58.229" v="203" actId="2711"/>
          <ac:spMkLst>
            <pc:docMk/>
            <pc:sldMk cId="4165180813" sldId="317"/>
            <ac:spMk id="34" creationId="{6AD8F075-0D76-1732-0DE3-691A0E8E8F29}"/>
          </ac:spMkLst>
        </pc:spChg>
        <pc:spChg chg="mod">
          <ac:chgData name="Philippe Karan" userId="c2e8f618-9ffe-4e23-aa52-34539506ef1c" providerId="ADAL" clId="{976F7E1E-0B0F-4398-B630-619A654F61EA}" dt="2024-11-19T19:32:58.229" v="203" actId="2711"/>
          <ac:spMkLst>
            <pc:docMk/>
            <pc:sldMk cId="4165180813" sldId="317"/>
            <ac:spMk id="35" creationId="{5EDC057C-52ED-D038-ADFC-7BE8215A22EC}"/>
          </ac:spMkLst>
        </pc:spChg>
        <pc:spChg chg="mod">
          <ac:chgData name="Philippe Karan" userId="c2e8f618-9ffe-4e23-aa52-34539506ef1c" providerId="ADAL" clId="{976F7E1E-0B0F-4398-B630-619A654F61EA}" dt="2024-11-19T19:32:58.229" v="203" actId="2711"/>
          <ac:spMkLst>
            <pc:docMk/>
            <pc:sldMk cId="4165180813" sldId="317"/>
            <ac:spMk id="36" creationId="{D0E1A2DC-3663-CEE8-C01B-7D34053F881E}"/>
          </ac:spMkLst>
        </pc:spChg>
        <pc:spChg chg="mod">
          <ac:chgData name="Philippe Karan" userId="c2e8f618-9ffe-4e23-aa52-34539506ef1c" providerId="ADAL" clId="{976F7E1E-0B0F-4398-B630-619A654F61EA}" dt="2024-11-19T19:32:58.229" v="203" actId="2711"/>
          <ac:spMkLst>
            <pc:docMk/>
            <pc:sldMk cId="4165180813" sldId="317"/>
            <ac:spMk id="40" creationId="{82DE86FF-844C-D8C6-5A32-B6C1DC9C4647}"/>
          </ac:spMkLst>
        </pc:spChg>
        <pc:spChg chg="mod">
          <ac:chgData name="Philippe Karan" userId="c2e8f618-9ffe-4e23-aa52-34539506ef1c" providerId="ADAL" clId="{976F7E1E-0B0F-4398-B630-619A654F61EA}" dt="2024-11-19T19:32:58.229" v="203" actId="2711"/>
          <ac:spMkLst>
            <pc:docMk/>
            <pc:sldMk cId="4165180813" sldId="317"/>
            <ac:spMk id="42" creationId="{3F761118-6A1F-7D42-D962-C84FCD68D36A}"/>
          </ac:spMkLst>
        </pc:spChg>
        <pc:spChg chg="mod">
          <ac:chgData name="Philippe Karan" userId="c2e8f618-9ffe-4e23-aa52-34539506ef1c" providerId="ADAL" clId="{976F7E1E-0B0F-4398-B630-619A654F61EA}" dt="2024-11-19T19:32:58.229" v="203" actId="2711"/>
          <ac:spMkLst>
            <pc:docMk/>
            <pc:sldMk cId="4165180813" sldId="317"/>
            <ac:spMk id="43" creationId="{D587F12F-9575-0AE2-8F74-755B84B9B463}"/>
          </ac:spMkLst>
        </pc:spChg>
        <pc:spChg chg="mod">
          <ac:chgData name="Philippe Karan" userId="c2e8f618-9ffe-4e23-aa52-34539506ef1c" providerId="ADAL" clId="{976F7E1E-0B0F-4398-B630-619A654F61EA}" dt="2024-11-19T19:32:58.229" v="203" actId="2711"/>
          <ac:spMkLst>
            <pc:docMk/>
            <pc:sldMk cId="4165180813" sldId="317"/>
            <ac:spMk id="44" creationId="{FEEBF78B-BC6E-AC5B-E352-0C5F4ECAFE49}"/>
          </ac:spMkLst>
        </pc:spChg>
        <pc:spChg chg="mod">
          <ac:chgData name="Philippe Karan" userId="c2e8f618-9ffe-4e23-aa52-34539506ef1c" providerId="ADAL" clId="{976F7E1E-0B0F-4398-B630-619A654F61EA}" dt="2024-11-19T19:32:58.229" v="203" actId="2711"/>
          <ac:spMkLst>
            <pc:docMk/>
            <pc:sldMk cId="4165180813" sldId="317"/>
            <ac:spMk id="45" creationId="{59FEC317-B4C6-FC5D-FA4E-E397FE5025EB}"/>
          </ac:spMkLst>
        </pc:spChg>
        <pc:spChg chg="mod">
          <ac:chgData name="Philippe Karan" userId="c2e8f618-9ffe-4e23-aa52-34539506ef1c" providerId="ADAL" clId="{976F7E1E-0B0F-4398-B630-619A654F61EA}" dt="2024-11-19T19:32:58.229" v="203" actId="2711"/>
          <ac:spMkLst>
            <pc:docMk/>
            <pc:sldMk cId="4165180813" sldId="317"/>
            <ac:spMk id="46" creationId="{7E1F7B8E-17A3-B29A-4ED3-4246315A68F3}"/>
          </ac:spMkLst>
        </pc:spChg>
        <pc:spChg chg="mod">
          <ac:chgData name="Philippe Karan" userId="c2e8f618-9ffe-4e23-aa52-34539506ef1c" providerId="ADAL" clId="{976F7E1E-0B0F-4398-B630-619A654F61EA}" dt="2024-11-19T19:32:58.229" v="203" actId="2711"/>
          <ac:spMkLst>
            <pc:docMk/>
            <pc:sldMk cId="4165180813" sldId="317"/>
            <ac:spMk id="47" creationId="{8D3D501A-1F08-1BA4-6244-6FF8CC3F57DC}"/>
          </ac:spMkLst>
        </pc:spChg>
        <pc:spChg chg="mod">
          <ac:chgData name="Philippe Karan" userId="c2e8f618-9ffe-4e23-aa52-34539506ef1c" providerId="ADAL" clId="{976F7E1E-0B0F-4398-B630-619A654F61EA}" dt="2024-11-19T19:33:08.538" v="212" actId="1037"/>
          <ac:spMkLst>
            <pc:docMk/>
            <pc:sldMk cId="4165180813" sldId="317"/>
            <ac:spMk id="48" creationId="{2F174B51-B2C7-20B8-A544-A59F4E91B1E5}"/>
          </ac:spMkLst>
        </pc:spChg>
        <pc:spChg chg="mod">
          <ac:chgData name="Philippe Karan" userId="c2e8f618-9ffe-4e23-aa52-34539506ef1c" providerId="ADAL" clId="{976F7E1E-0B0F-4398-B630-619A654F61EA}" dt="2024-11-19T19:32:58.229" v="203" actId="2711"/>
          <ac:spMkLst>
            <pc:docMk/>
            <pc:sldMk cId="4165180813" sldId="317"/>
            <ac:spMk id="49" creationId="{F0AE4383-0C15-F0CB-D4E1-9A8CABFB2BAA}"/>
          </ac:spMkLst>
        </pc:spChg>
        <pc:spChg chg="mod">
          <ac:chgData name="Philippe Karan" userId="c2e8f618-9ffe-4e23-aa52-34539506ef1c" providerId="ADAL" clId="{976F7E1E-0B0F-4398-B630-619A654F61EA}" dt="2024-11-19T19:32:58.229" v="203" actId="2711"/>
          <ac:spMkLst>
            <pc:docMk/>
            <pc:sldMk cId="4165180813" sldId="317"/>
            <ac:spMk id="56" creationId="{4913D953-0A50-1E83-11AA-4FE45B037894}"/>
          </ac:spMkLst>
        </pc:spChg>
        <pc:spChg chg="mod">
          <ac:chgData name="Philippe Karan" userId="c2e8f618-9ffe-4e23-aa52-34539506ef1c" providerId="ADAL" clId="{976F7E1E-0B0F-4398-B630-619A654F61EA}" dt="2024-11-19T20:07:59.185" v="418" actId="113"/>
          <ac:spMkLst>
            <pc:docMk/>
            <pc:sldMk cId="4165180813" sldId="317"/>
            <ac:spMk id="58" creationId="{90FAD512-FA61-79FC-458C-2B6654EB5296}"/>
          </ac:spMkLst>
        </pc:spChg>
        <pc:spChg chg="mod">
          <ac:chgData name="Philippe Karan" userId="c2e8f618-9ffe-4e23-aa52-34539506ef1c" providerId="ADAL" clId="{976F7E1E-0B0F-4398-B630-619A654F61EA}" dt="2024-11-19T20:07:59.185" v="418" actId="113"/>
          <ac:spMkLst>
            <pc:docMk/>
            <pc:sldMk cId="4165180813" sldId="317"/>
            <ac:spMk id="59" creationId="{A5662FBE-1AA4-5382-E291-07FCF08764FA}"/>
          </ac:spMkLst>
        </pc:spChg>
        <pc:spChg chg="mod">
          <ac:chgData name="Philippe Karan" userId="c2e8f618-9ffe-4e23-aa52-34539506ef1c" providerId="ADAL" clId="{976F7E1E-0B0F-4398-B630-619A654F61EA}" dt="2024-11-19T20:07:59.185" v="418" actId="113"/>
          <ac:spMkLst>
            <pc:docMk/>
            <pc:sldMk cId="4165180813" sldId="317"/>
            <ac:spMk id="60" creationId="{CB2FD94F-7029-E5F0-DA25-58A8678006BC}"/>
          </ac:spMkLst>
        </pc:spChg>
        <pc:spChg chg="mod">
          <ac:chgData name="Philippe Karan" userId="c2e8f618-9ffe-4e23-aa52-34539506ef1c" providerId="ADAL" clId="{976F7E1E-0B0F-4398-B630-619A654F61EA}" dt="2024-11-19T19:32:58.229" v="203" actId="2711"/>
          <ac:spMkLst>
            <pc:docMk/>
            <pc:sldMk cId="4165180813" sldId="317"/>
            <ac:spMk id="65" creationId="{13E16197-E98D-696B-336E-B225E17DCF1F}"/>
          </ac:spMkLst>
        </pc:spChg>
        <pc:spChg chg="mod">
          <ac:chgData name="Philippe Karan" userId="c2e8f618-9ffe-4e23-aa52-34539506ef1c" providerId="ADAL" clId="{976F7E1E-0B0F-4398-B630-619A654F61EA}" dt="2024-11-19T19:32:58.229" v="203" actId="2711"/>
          <ac:spMkLst>
            <pc:docMk/>
            <pc:sldMk cId="4165180813" sldId="317"/>
            <ac:spMk id="70" creationId="{2869BE4E-9478-9EBB-8E32-CA78A85C81B4}"/>
          </ac:spMkLst>
        </pc:spChg>
      </pc:sldChg>
      <pc:sldChg chg="modSp mod">
        <pc:chgData name="Philippe Karan" userId="c2e8f618-9ffe-4e23-aa52-34539506ef1c" providerId="ADAL" clId="{976F7E1E-0B0F-4398-B630-619A654F61EA}" dt="2024-11-19T20:07:45.466" v="417" actId="113"/>
        <pc:sldMkLst>
          <pc:docMk/>
          <pc:sldMk cId="3595040458" sldId="318"/>
        </pc:sldMkLst>
        <pc:spChg chg="mod">
          <ac:chgData name="Philippe Karan" userId="c2e8f618-9ffe-4e23-aa52-34539506ef1c" providerId="ADAL" clId="{976F7E1E-0B0F-4398-B630-619A654F61EA}" dt="2024-11-19T19:41:29.309" v="309" actId="2711"/>
          <ac:spMkLst>
            <pc:docMk/>
            <pc:sldMk cId="3595040458" sldId="318"/>
            <ac:spMk id="2" creationId="{27E4192C-F1B7-446C-936E-0C8855CBC08A}"/>
          </ac:spMkLst>
        </pc:spChg>
        <pc:spChg chg="mod">
          <ac:chgData name="Philippe Karan" userId="c2e8f618-9ffe-4e23-aa52-34539506ef1c" providerId="ADAL" clId="{976F7E1E-0B0F-4398-B630-619A654F61EA}" dt="2024-11-19T19:41:29.309" v="309" actId="2711"/>
          <ac:spMkLst>
            <pc:docMk/>
            <pc:sldMk cId="3595040458" sldId="318"/>
            <ac:spMk id="3" creationId="{142E7A4A-283D-E65F-20CC-304B116DE1A5}"/>
          </ac:spMkLst>
        </pc:spChg>
        <pc:spChg chg="mod">
          <ac:chgData name="Philippe Karan" userId="c2e8f618-9ffe-4e23-aa52-34539506ef1c" providerId="ADAL" clId="{976F7E1E-0B0F-4398-B630-619A654F61EA}" dt="2024-11-19T19:41:29.309" v="309" actId="2711"/>
          <ac:spMkLst>
            <pc:docMk/>
            <pc:sldMk cId="3595040458" sldId="318"/>
            <ac:spMk id="4" creationId="{E7331D26-3FA7-497C-BD2D-5215B4E704C8}"/>
          </ac:spMkLst>
        </pc:spChg>
        <pc:spChg chg="mod">
          <ac:chgData name="Philippe Karan" userId="c2e8f618-9ffe-4e23-aa52-34539506ef1c" providerId="ADAL" clId="{976F7E1E-0B0F-4398-B630-619A654F61EA}" dt="2024-11-19T19:41:29.309" v="309" actId="2711"/>
          <ac:spMkLst>
            <pc:docMk/>
            <pc:sldMk cId="3595040458" sldId="318"/>
            <ac:spMk id="5" creationId="{93710729-7A2D-D59E-30A2-D3C8A1F2145A}"/>
          </ac:spMkLst>
        </pc:spChg>
        <pc:spChg chg="mod">
          <ac:chgData name="Philippe Karan" userId="c2e8f618-9ffe-4e23-aa52-34539506ef1c" providerId="ADAL" clId="{976F7E1E-0B0F-4398-B630-619A654F61EA}" dt="2024-11-19T19:41:29.309" v="309" actId="2711"/>
          <ac:spMkLst>
            <pc:docMk/>
            <pc:sldMk cId="3595040458" sldId="318"/>
            <ac:spMk id="6" creationId="{F2A1DA81-7432-3770-A3C6-2907E06EF64F}"/>
          </ac:spMkLst>
        </pc:spChg>
        <pc:spChg chg="mod">
          <ac:chgData name="Philippe Karan" userId="c2e8f618-9ffe-4e23-aa52-34539506ef1c" providerId="ADAL" clId="{976F7E1E-0B0F-4398-B630-619A654F61EA}" dt="2024-11-19T19:41:29.309" v="309" actId="2711"/>
          <ac:spMkLst>
            <pc:docMk/>
            <pc:sldMk cId="3595040458" sldId="318"/>
            <ac:spMk id="9" creationId="{F9064DC2-BF40-7978-07F0-061EE59CFD42}"/>
          </ac:spMkLst>
        </pc:spChg>
        <pc:spChg chg="mod">
          <ac:chgData name="Philippe Karan" userId="c2e8f618-9ffe-4e23-aa52-34539506ef1c" providerId="ADAL" clId="{976F7E1E-0B0F-4398-B630-619A654F61EA}" dt="2024-11-19T19:41:29.309" v="309" actId="2711"/>
          <ac:spMkLst>
            <pc:docMk/>
            <pc:sldMk cId="3595040458" sldId="318"/>
            <ac:spMk id="10" creationId="{3AAF0BD4-0F56-0657-8248-21E30FDA7CB7}"/>
          </ac:spMkLst>
        </pc:spChg>
        <pc:spChg chg="mod">
          <ac:chgData name="Philippe Karan" userId="c2e8f618-9ffe-4e23-aa52-34539506ef1c" providerId="ADAL" clId="{976F7E1E-0B0F-4398-B630-619A654F61EA}" dt="2024-11-19T19:41:29.309" v="309" actId="2711"/>
          <ac:spMkLst>
            <pc:docMk/>
            <pc:sldMk cId="3595040458" sldId="318"/>
            <ac:spMk id="11" creationId="{8C1C0534-FDCF-E039-6120-A374D49FD10C}"/>
          </ac:spMkLst>
        </pc:spChg>
        <pc:spChg chg="mod">
          <ac:chgData name="Philippe Karan" userId="c2e8f618-9ffe-4e23-aa52-34539506ef1c" providerId="ADAL" clId="{976F7E1E-0B0F-4398-B630-619A654F61EA}" dt="2024-11-19T19:41:29.309" v="309" actId="2711"/>
          <ac:spMkLst>
            <pc:docMk/>
            <pc:sldMk cId="3595040458" sldId="318"/>
            <ac:spMk id="30" creationId="{8A6CDFB2-A1D8-13AA-AB45-C13111C428C6}"/>
          </ac:spMkLst>
        </pc:spChg>
        <pc:spChg chg="mod">
          <ac:chgData name="Philippe Karan" userId="c2e8f618-9ffe-4e23-aa52-34539506ef1c" providerId="ADAL" clId="{976F7E1E-0B0F-4398-B630-619A654F61EA}" dt="2024-11-19T19:41:29.309" v="309" actId="2711"/>
          <ac:spMkLst>
            <pc:docMk/>
            <pc:sldMk cId="3595040458" sldId="318"/>
            <ac:spMk id="32" creationId="{23624142-B4D0-2A2F-B861-6B3A2CF3923F}"/>
          </ac:spMkLst>
        </pc:spChg>
        <pc:spChg chg="mod">
          <ac:chgData name="Philippe Karan" userId="c2e8f618-9ffe-4e23-aa52-34539506ef1c" providerId="ADAL" clId="{976F7E1E-0B0F-4398-B630-619A654F61EA}" dt="2024-11-19T19:41:29.309" v="309" actId="2711"/>
          <ac:spMkLst>
            <pc:docMk/>
            <pc:sldMk cId="3595040458" sldId="318"/>
            <ac:spMk id="34" creationId="{6AD8F075-0D76-1732-0DE3-691A0E8E8F29}"/>
          </ac:spMkLst>
        </pc:spChg>
        <pc:spChg chg="mod">
          <ac:chgData name="Philippe Karan" userId="c2e8f618-9ffe-4e23-aa52-34539506ef1c" providerId="ADAL" clId="{976F7E1E-0B0F-4398-B630-619A654F61EA}" dt="2024-11-19T19:41:29.309" v="309" actId="2711"/>
          <ac:spMkLst>
            <pc:docMk/>
            <pc:sldMk cId="3595040458" sldId="318"/>
            <ac:spMk id="35" creationId="{5EDC057C-52ED-D038-ADFC-7BE8215A22EC}"/>
          </ac:spMkLst>
        </pc:spChg>
        <pc:spChg chg="mod">
          <ac:chgData name="Philippe Karan" userId="c2e8f618-9ffe-4e23-aa52-34539506ef1c" providerId="ADAL" clId="{976F7E1E-0B0F-4398-B630-619A654F61EA}" dt="2024-11-19T19:41:29.309" v="309" actId="2711"/>
          <ac:spMkLst>
            <pc:docMk/>
            <pc:sldMk cId="3595040458" sldId="318"/>
            <ac:spMk id="36" creationId="{D0E1A2DC-3663-CEE8-C01B-7D34053F881E}"/>
          </ac:spMkLst>
        </pc:spChg>
        <pc:spChg chg="mod">
          <ac:chgData name="Philippe Karan" userId="c2e8f618-9ffe-4e23-aa52-34539506ef1c" providerId="ADAL" clId="{976F7E1E-0B0F-4398-B630-619A654F61EA}" dt="2024-11-19T19:41:29.309" v="309" actId="2711"/>
          <ac:spMkLst>
            <pc:docMk/>
            <pc:sldMk cId="3595040458" sldId="318"/>
            <ac:spMk id="40" creationId="{82DE86FF-844C-D8C6-5A32-B6C1DC9C4647}"/>
          </ac:spMkLst>
        </pc:spChg>
        <pc:spChg chg="mod">
          <ac:chgData name="Philippe Karan" userId="c2e8f618-9ffe-4e23-aa52-34539506ef1c" providerId="ADAL" clId="{976F7E1E-0B0F-4398-B630-619A654F61EA}" dt="2024-11-19T19:41:29.309" v="309" actId="2711"/>
          <ac:spMkLst>
            <pc:docMk/>
            <pc:sldMk cId="3595040458" sldId="318"/>
            <ac:spMk id="42" creationId="{3F761118-6A1F-7D42-D962-C84FCD68D36A}"/>
          </ac:spMkLst>
        </pc:spChg>
        <pc:spChg chg="mod">
          <ac:chgData name="Philippe Karan" userId="c2e8f618-9ffe-4e23-aa52-34539506ef1c" providerId="ADAL" clId="{976F7E1E-0B0F-4398-B630-619A654F61EA}" dt="2024-11-19T19:41:29.309" v="309" actId="2711"/>
          <ac:spMkLst>
            <pc:docMk/>
            <pc:sldMk cId="3595040458" sldId="318"/>
            <ac:spMk id="43" creationId="{D587F12F-9575-0AE2-8F74-755B84B9B463}"/>
          </ac:spMkLst>
        </pc:spChg>
        <pc:spChg chg="mod">
          <ac:chgData name="Philippe Karan" userId="c2e8f618-9ffe-4e23-aa52-34539506ef1c" providerId="ADAL" clId="{976F7E1E-0B0F-4398-B630-619A654F61EA}" dt="2024-11-19T19:41:29.309" v="309" actId="2711"/>
          <ac:spMkLst>
            <pc:docMk/>
            <pc:sldMk cId="3595040458" sldId="318"/>
            <ac:spMk id="44" creationId="{FEEBF78B-BC6E-AC5B-E352-0C5F4ECAFE49}"/>
          </ac:spMkLst>
        </pc:spChg>
        <pc:spChg chg="mod">
          <ac:chgData name="Philippe Karan" userId="c2e8f618-9ffe-4e23-aa52-34539506ef1c" providerId="ADAL" clId="{976F7E1E-0B0F-4398-B630-619A654F61EA}" dt="2024-11-19T19:41:29.309" v="309" actId="2711"/>
          <ac:spMkLst>
            <pc:docMk/>
            <pc:sldMk cId="3595040458" sldId="318"/>
            <ac:spMk id="45" creationId="{59FEC317-B4C6-FC5D-FA4E-E397FE5025EB}"/>
          </ac:spMkLst>
        </pc:spChg>
        <pc:spChg chg="mod">
          <ac:chgData name="Philippe Karan" userId="c2e8f618-9ffe-4e23-aa52-34539506ef1c" providerId="ADAL" clId="{976F7E1E-0B0F-4398-B630-619A654F61EA}" dt="2024-11-19T19:41:29.309" v="309" actId="2711"/>
          <ac:spMkLst>
            <pc:docMk/>
            <pc:sldMk cId="3595040458" sldId="318"/>
            <ac:spMk id="46" creationId="{7E1F7B8E-17A3-B29A-4ED3-4246315A68F3}"/>
          </ac:spMkLst>
        </pc:spChg>
        <pc:spChg chg="mod">
          <ac:chgData name="Philippe Karan" userId="c2e8f618-9ffe-4e23-aa52-34539506ef1c" providerId="ADAL" clId="{976F7E1E-0B0F-4398-B630-619A654F61EA}" dt="2024-11-19T19:41:29.309" v="309" actId="2711"/>
          <ac:spMkLst>
            <pc:docMk/>
            <pc:sldMk cId="3595040458" sldId="318"/>
            <ac:spMk id="47" creationId="{8D3D501A-1F08-1BA4-6244-6FF8CC3F57DC}"/>
          </ac:spMkLst>
        </pc:spChg>
        <pc:spChg chg="mod">
          <ac:chgData name="Philippe Karan" userId="c2e8f618-9ffe-4e23-aa52-34539506ef1c" providerId="ADAL" clId="{976F7E1E-0B0F-4398-B630-619A654F61EA}" dt="2024-11-19T19:41:35.018" v="317" actId="1038"/>
          <ac:spMkLst>
            <pc:docMk/>
            <pc:sldMk cId="3595040458" sldId="318"/>
            <ac:spMk id="48" creationId="{2F174B51-B2C7-20B8-A544-A59F4E91B1E5}"/>
          </ac:spMkLst>
        </pc:spChg>
        <pc:spChg chg="mod">
          <ac:chgData name="Philippe Karan" userId="c2e8f618-9ffe-4e23-aa52-34539506ef1c" providerId="ADAL" clId="{976F7E1E-0B0F-4398-B630-619A654F61EA}" dt="2024-11-19T19:41:29.309" v="309" actId="2711"/>
          <ac:spMkLst>
            <pc:docMk/>
            <pc:sldMk cId="3595040458" sldId="318"/>
            <ac:spMk id="49" creationId="{F0AE4383-0C15-F0CB-D4E1-9A8CABFB2BAA}"/>
          </ac:spMkLst>
        </pc:spChg>
        <pc:spChg chg="mod">
          <ac:chgData name="Philippe Karan" userId="c2e8f618-9ffe-4e23-aa52-34539506ef1c" providerId="ADAL" clId="{976F7E1E-0B0F-4398-B630-619A654F61EA}" dt="2024-11-19T19:41:29.309" v="309" actId="2711"/>
          <ac:spMkLst>
            <pc:docMk/>
            <pc:sldMk cId="3595040458" sldId="318"/>
            <ac:spMk id="56" creationId="{4913D953-0A50-1E83-11AA-4FE45B037894}"/>
          </ac:spMkLst>
        </pc:spChg>
        <pc:spChg chg="mod">
          <ac:chgData name="Philippe Karan" userId="c2e8f618-9ffe-4e23-aa52-34539506ef1c" providerId="ADAL" clId="{976F7E1E-0B0F-4398-B630-619A654F61EA}" dt="2024-11-19T20:07:45.466" v="417" actId="113"/>
          <ac:spMkLst>
            <pc:docMk/>
            <pc:sldMk cId="3595040458" sldId="318"/>
            <ac:spMk id="58" creationId="{90FAD512-FA61-79FC-458C-2B6654EB5296}"/>
          </ac:spMkLst>
        </pc:spChg>
        <pc:spChg chg="mod">
          <ac:chgData name="Philippe Karan" userId="c2e8f618-9ffe-4e23-aa52-34539506ef1c" providerId="ADAL" clId="{976F7E1E-0B0F-4398-B630-619A654F61EA}" dt="2024-11-19T20:07:45.466" v="417" actId="113"/>
          <ac:spMkLst>
            <pc:docMk/>
            <pc:sldMk cId="3595040458" sldId="318"/>
            <ac:spMk id="59" creationId="{A5662FBE-1AA4-5382-E291-07FCF08764FA}"/>
          </ac:spMkLst>
        </pc:spChg>
        <pc:spChg chg="mod">
          <ac:chgData name="Philippe Karan" userId="c2e8f618-9ffe-4e23-aa52-34539506ef1c" providerId="ADAL" clId="{976F7E1E-0B0F-4398-B630-619A654F61EA}" dt="2024-11-19T20:07:45.466" v="417" actId="113"/>
          <ac:spMkLst>
            <pc:docMk/>
            <pc:sldMk cId="3595040458" sldId="318"/>
            <ac:spMk id="60" creationId="{CB2FD94F-7029-E5F0-DA25-58A8678006BC}"/>
          </ac:spMkLst>
        </pc:spChg>
        <pc:spChg chg="mod">
          <ac:chgData name="Philippe Karan" userId="c2e8f618-9ffe-4e23-aa52-34539506ef1c" providerId="ADAL" clId="{976F7E1E-0B0F-4398-B630-619A654F61EA}" dt="2024-11-19T19:41:29.309" v="309" actId="2711"/>
          <ac:spMkLst>
            <pc:docMk/>
            <pc:sldMk cId="3595040458" sldId="318"/>
            <ac:spMk id="65" creationId="{13E16197-E98D-696B-336E-B225E17DCF1F}"/>
          </ac:spMkLst>
        </pc:spChg>
        <pc:spChg chg="mod">
          <ac:chgData name="Philippe Karan" userId="c2e8f618-9ffe-4e23-aa52-34539506ef1c" providerId="ADAL" clId="{976F7E1E-0B0F-4398-B630-619A654F61EA}" dt="2024-11-19T19:41:29.309" v="309" actId="2711"/>
          <ac:spMkLst>
            <pc:docMk/>
            <pc:sldMk cId="3595040458" sldId="318"/>
            <ac:spMk id="70" creationId="{2869BE4E-9478-9EBB-8E32-CA78A85C81B4}"/>
          </ac:spMkLst>
        </pc:spChg>
      </pc:sldChg>
      <pc:sldChg chg="modSp mod">
        <pc:chgData name="Philippe Karan" userId="c2e8f618-9ffe-4e23-aa52-34539506ef1c" providerId="ADAL" clId="{976F7E1E-0B0F-4398-B630-619A654F61EA}" dt="2024-11-19T20:12:30.065" v="485" actId="1037"/>
        <pc:sldMkLst>
          <pc:docMk/>
          <pc:sldMk cId="1169976416" sldId="319"/>
        </pc:sldMkLst>
        <pc:spChg chg="mod">
          <ac:chgData name="Philippe Karan" userId="c2e8f618-9ffe-4e23-aa52-34539506ef1c" providerId="ADAL" clId="{976F7E1E-0B0F-4398-B630-619A654F61EA}" dt="2024-11-19T20:06:50.735" v="411" actId="2711"/>
          <ac:spMkLst>
            <pc:docMk/>
            <pc:sldMk cId="1169976416" sldId="319"/>
            <ac:spMk id="2" creationId="{27E4192C-F1B7-446C-936E-0C8855CBC08A}"/>
          </ac:spMkLst>
        </pc:spChg>
        <pc:spChg chg="mod">
          <ac:chgData name="Philippe Karan" userId="c2e8f618-9ffe-4e23-aa52-34539506ef1c" providerId="ADAL" clId="{976F7E1E-0B0F-4398-B630-619A654F61EA}" dt="2024-11-19T20:06:50.735" v="411" actId="2711"/>
          <ac:spMkLst>
            <pc:docMk/>
            <pc:sldMk cId="1169976416" sldId="319"/>
            <ac:spMk id="3" creationId="{142E7A4A-283D-E65F-20CC-304B116DE1A5}"/>
          </ac:spMkLst>
        </pc:spChg>
        <pc:spChg chg="mod">
          <ac:chgData name="Philippe Karan" userId="c2e8f618-9ffe-4e23-aa52-34539506ef1c" providerId="ADAL" clId="{976F7E1E-0B0F-4398-B630-619A654F61EA}" dt="2024-11-19T20:06:50.735" v="411" actId="2711"/>
          <ac:spMkLst>
            <pc:docMk/>
            <pc:sldMk cId="1169976416" sldId="319"/>
            <ac:spMk id="4" creationId="{E7331D26-3FA7-497C-BD2D-5215B4E704C8}"/>
          </ac:spMkLst>
        </pc:spChg>
        <pc:spChg chg="mod">
          <ac:chgData name="Philippe Karan" userId="c2e8f618-9ffe-4e23-aa52-34539506ef1c" providerId="ADAL" clId="{976F7E1E-0B0F-4398-B630-619A654F61EA}" dt="2024-11-19T20:06:50.735" v="411" actId="2711"/>
          <ac:spMkLst>
            <pc:docMk/>
            <pc:sldMk cId="1169976416" sldId="319"/>
            <ac:spMk id="5" creationId="{DAD8D5D9-3351-82BB-71A3-82DE931849B6}"/>
          </ac:spMkLst>
        </pc:spChg>
        <pc:spChg chg="mod">
          <ac:chgData name="Philippe Karan" userId="c2e8f618-9ffe-4e23-aa52-34539506ef1c" providerId="ADAL" clId="{976F7E1E-0B0F-4398-B630-619A654F61EA}" dt="2024-11-19T20:06:50.735" v="411" actId="2711"/>
          <ac:spMkLst>
            <pc:docMk/>
            <pc:sldMk cId="1169976416" sldId="319"/>
            <ac:spMk id="6" creationId="{00F1B00F-CF40-AC63-2B71-80ED62CC8A7A}"/>
          </ac:spMkLst>
        </pc:spChg>
        <pc:spChg chg="mod">
          <ac:chgData name="Philippe Karan" userId="c2e8f618-9ffe-4e23-aa52-34539506ef1c" providerId="ADAL" clId="{976F7E1E-0B0F-4398-B630-619A654F61EA}" dt="2024-11-19T20:06:50.735" v="411" actId="2711"/>
          <ac:spMkLst>
            <pc:docMk/>
            <pc:sldMk cId="1169976416" sldId="319"/>
            <ac:spMk id="7" creationId="{98CDABD8-F52C-8A3D-275C-06C466FB4344}"/>
          </ac:spMkLst>
        </pc:spChg>
        <pc:spChg chg="mod">
          <ac:chgData name="Philippe Karan" userId="c2e8f618-9ffe-4e23-aa52-34539506ef1c" providerId="ADAL" clId="{976F7E1E-0B0F-4398-B630-619A654F61EA}" dt="2024-11-19T20:07:29.201" v="415" actId="113"/>
          <ac:spMkLst>
            <pc:docMk/>
            <pc:sldMk cId="1169976416" sldId="319"/>
            <ac:spMk id="8" creationId="{5BBA4935-9B95-C620-4B9D-20D9973D7591}"/>
          </ac:spMkLst>
        </pc:spChg>
        <pc:spChg chg="mod">
          <ac:chgData name="Philippe Karan" userId="c2e8f618-9ffe-4e23-aa52-34539506ef1c" providerId="ADAL" clId="{976F7E1E-0B0F-4398-B630-619A654F61EA}" dt="2024-11-19T20:06:50.735" v="411" actId="2711"/>
          <ac:spMkLst>
            <pc:docMk/>
            <pc:sldMk cId="1169976416" sldId="319"/>
            <ac:spMk id="30" creationId="{8A6CDFB2-A1D8-13AA-AB45-C13111C428C6}"/>
          </ac:spMkLst>
        </pc:spChg>
        <pc:spChg chg="mod">
          <ac:chgData name="Philippe Karan" userId="c2e8f618-9ffe-4e23-aa52-34539506ef1c" providerId="ADAL" clId="{976F7E1E-0B0F-4398-B630-619A654F61EA}" dt="2024-11-19T20:06:50.735" v="411" actId="2711"/>
          <ac:spMkLst>
            <pc:docMk/>
            <pc:sldMk cId="1169976416" sldId="319"/>
            <ac:spMk id="32" creationId="{23624142-B4D0-2A2F-B861-6B3A2CF3923F}"/>
          </ac:spMkLst>
        </pc:spChg>
        <pc:spChg chg="mod">
          <ac:chgData name="Philippe Karan" userId="c2e8f618-9ffe-4e23-aa52-34539506ef1c" providerId="ADAL" clId="{976F7E1E-0B0F-4398-B630-619A654F61EA}" dt="2024-11-19T20:06:50.735" v="411" actId="2711"/>
          <ac:spMkLst>
            <pc:docMk/>
            <pc:sldMk cId="1169976416" sldId="319"/>
            <ac:spMk id="34" creationId="{6AD8F075-0D76-1732-0DE3-691A0E8E8F29}"/>
          </ac:spMkLst>
        </pc:spChg>
        <pc:spChg chg="mod">
          <ac:chgData name="Philippe Karan" userId="c2e8f618-9ffe-4e23-aa52-34539506ef1c" providerId="ADAL" clId="{976F7E1E-0B0F-4398-B630-619A654F61EA}" dt="2024-11-19T20:06:50.735" v="411" actId="2711"/>
          <ac:spMkLst>
            <pc:docMk/>
            <pc:sldMk cId="1169976416" sldId="319"/>
            <ac:spMk id="35" creationId="{5EDC057C-52ED-D038-ADFC-7BE8215A22EC}"/>
          </ac:spMkLst>
        </pc:spChg>
        <pc:spChg chg="mod">
          <ac:chgData name="Philippe Karan" userId="c2e8f618-9ffe-4e23-aa52-34539506ef1c" providerId="ADAL" clId="{976F7E1E-0B0F-4398-B630-619A654F61EA}" dt="2024-11-19T20:06:50.735" v="411" actId="2711"/>
          <ac:spMkLst>
            <pc:docMk/>
            <pc:sldMk cId="1169976416" sldId="319"/>
            <ac:spMk id="36" creationId="{D0E1A2DC-3663-CEE8-C01B-7D34053F881E}"/>
          </ac:spMkLst>
        </pc:spChg>
        <pc:spChg chg="mod">
          <ac:chgData name="Philippe Karan" userId="c2e8f618-9ffe-4e23-aa52-34539506ef1c" providerId="ADAL" clId="{976F7E1E-0B0F-4398-B630-619A654F61EA}" dt="2024-11-19T20:06:50.735" v="411" actId="2711"/>
          <ac:spMkLst>
            <pc:docMk/>
            <pc:sldMk cId="1169976416" sldId="319"/>
            <ac:spMk id="40" creationId="{82DE86FF-844C-D8C6-5A32-B6C1DC9C4647}"/>
          </ac:spMkLst>
        </pc:spChg>
        <pc:spChg chg="mod">
          <ac:chgData name="Philippe Karan" userId="c2e8f618-9ffe-4e23-aa52-34539506ef1c" providerId="ADAL" clId="{976F7E1E-0B0F-4398-B630-619A654F61EA}" dt="2024-11-19T20:06:50.735" v="411" actId="2711"/>
          <ac:spMkLst>
            <pc:docMk/>
            <pc:sldMk cId="1169976416" sldId="319"/>
            <ac:spMk id="42" creationId="{3F761118-6A1F-7D42-D962-C84FCD68D36A}"/>
          </ac:spMkLst>
        </pc:spChg>
        <pc:spChg chg="mod">
          <ac:chgData name="Philippe Karan" userId="c2e8f618-9ffe-4e23-aa52-34539506ef1c" providerId="ADAL" clId="{976F7E1E-0B0F-4398-B630-619A654F61EA}" dt="2024-11-19T20:06:50.735" v="411" actId="2711"/>
          <ac:spMkLst>
            <pc:docMk/>
            <pc:sldMk cId="1169976416" sldId="319"/>
            <ac:spMk id="43" creationId="{D587F12F-9575-0AE2-8F74-755B84B9B463}"/>
          </ac:spMkLst>
        </pc:spChg>
        <pc:spChg chg="mod">
          <ac:chgData name="Philippe Karan" userId="c2e8f618-9ffe-4e23-aa52-34539506ef1c" providerId="ADAL" clId="{976F7E1E-0B0F-4398-B630-619A654F61EA}" dt="2024-11-19T20:06:50.735" v="411" actId="2711"/>
          <ac:spMkLst>
            <pc:docMk/>
            <pc:sldMk cId="1169976416" sldId="319"/>
            <ac:spMk id="44" creationId="{FEEBF78B-BC6E-AC5B-E352-0C5F4ECAFE49}"/>
          </ac:spMkLst>
        </pc:spChg>
        <pc:spChg chg="mod">
          <ac:chgData name="Philippe Karan" userId="c2e8f618-9ffe-4e23-aa52-34539506ef1c" providerId="ADAL" clId="{976F7E1E-0B0F-4398-B630-619A654F61EA}" dt="2024-11-19T20:06:50.735" v="411" actId="2711"/>
          <ac:spMkLst>
            <pc:docMk/>
            <pc:sldMk cId="1169976416" sldId="319"/>
            <ac:spMk id="45" creationId="{59FEC317-B4C6-FC5D-FA4E-E397FE5025EB}"/>
          </ac:spMkLst>
        </pc:spChg>
        <pc:spChg chg="mod">
          <ac:chgData name="Philippe Karan" userId="c2e8f618-9ffe-4e23-aa52-34539506ef1c" providerId="ADAL" clId="{976F7E1E-0B0F-4398-B630-619A654F61EA}" dt="2024-11-19T20:06:50.735" v="411" actId="2711"/>
          <ac:spMkLst>
            <pc:docMk/>
            <pc:sldMk cId="1169976416" sldId="319"/>
            <ac:spMk id="46" creationId="{7E1F7B8E-17A3-B29A-4ED3-4246315A68F3}"/>
          </ac:spMkLst>
        </pc:spChg>
        <pc:spChg chg="mod">
          <ac:chgData name="Philippe Karan" userId="c2e8f618-9ffe-4e23-aa52-34539506ef1c" providerId="ADAL" clId="{976F7E1E-0B0F-4398-B630-619A654F61EA}" dt="2024-11-19T20:06:50.735" v="411" actId="2711"/>
          <ac:spMkLst>
            <pc:docMk/>
            <pc:sldMk cId="1169976416" sldId="319"/>
            <ac:spMk id="47" creationId="{8D3D501A-1F08-1BA4-6244-6FF8CC3F57DC}"/>
          </ac:spMkLst>
        </pc:spChg>
        <pc:spChg chg="mod">
          <ac:chgData name="Philippe Karan" userId="c2e8f618-9ffe-4e23-aa52-34539506ef1c" providerId="ADAL" clId="{976F7E1E-0B0F-4398-B630-619A654F61EA}" dt="2024-11-19T20:12:30.065" v="485" actId="1037"/>
          <ac:spMkLst>
            <pc:docMk/>
            <pc:sldMk cId="1169976416" sldId="319"/>
            <ac:spMk id="48" creationId="{2F174B51-B2C7-20B8-A544-A59F4E91B1E5}"/>
          </ac:spMkLst>
        </pc:spChg>
        <pc:spChg chg="mod">
          <ac:chgData name="Philippe Karan" userId="c2e8f618-9ffe-4e23-aa52-34539506ef1c" providerId="ADAL" clId="{976F7E1E-0B0F-4398-B630-619A654F61EA}" dt="2024-11-19T20:06:50.735" v="411" actId="2711"/>
          <ac:spMkLst>
            <pc:docMk/>
            <pc:sldMk cId="1169976416" sldId="319"/>
            <ac:spMk id="49" creationId="{F0AE4383-0C15-F0CB-D4E1-9A8CABFB2BAA}"/>
          </ac:spMkLst>
        </pc:spChg>
        <pc:spChg chg="mod">
          <ac:chgData name="Philippe Karan" userId="c2e8f618-9ffe-4e23-aa52-34539506ef1c" providerId="ADAL" clId="{976F7E1E-0B0F-4398-B630-619A654F61EA}" dt="2024-11-19T20:06:50.735" v="411" actId="2711"/>
          <ac:spMkLst>
            <pc:docMk/>
            <pc:sldMk cId="1169976416" sldId="319"/>
            <ac:spMk id="55" creationId="{B70092F6-B5C0-F3BD-DBF7-B9CD976FA5CD}"/>
          </ac:spMkLst>
        </pc:spChg>
        <pc:spChg chg="mod">
          <ac:chgData name="Philippe Karan" userId="c2e8f618-9ffe-4e23-aa52-34539506ef1c" providerId="ADAL" clId="{976F7E1E-0B0F-4398-B630-619A654F61EA}" dt="2024-11-19T20:06:50.735" v="411" actId="2711"/>
          <ac:spMkLst>
            <pc:docMk/>
            <pc:sldMk cId="1169976416" sldId="319"/>
            <ac:spMk id="56" creationId="{4913D953-0A50-1E83-11AA-4FE45B037894}"/>
          </ac:spMkLst>
        </pc:spChg>
        <pc:spChg chg="mod">
          <ac:chgData name="Philippe Karan" userId="c2e8f618-9ffe-4e23-aa52-34539506ef1c" providerId="ADAL" clId="{976F7E1E-0B0F-4398-B630-619A654F61EA}" dt="2024-11-19T20:07:25.345" v="414" actId="113"/>
          <ac:spMkLst>
            <pc:docMk/>
            <pc:sldMk cId="1169976416" sldId="319"/>
            <ac:spMk id="58" creationId="{90FAD512-FA61-79FC-458C-2B6654EB5296}"/>
          </ac:spMkLst>
        </pc:spChg>
        <pc:spChg chg="mod">
          <ac:chgData name="Philippe Karan" userId="c2e8f618-9ffe-4e23-aa52-34539506ef1c" providerId="ADAL" clId="{976F7E1E-0B0F-4398-B630-619A654F61EA}" dt="2024-11-19T20:07:25.345" v="414" actId="113"/>
          <ac:spMkLst>
            <pc:docMk/>
            <pc:sldMk cId="1169976416" sldId="319"/>
            <ac:spMk id="59" creationId="{A5662FBE-1AA4-5382-E291-07FCF08764FA}"/>
          </ac:spMkLst>
        </pc:spChg>
        <pc:spChg chg="mod">
          <ac:chgData name="Philippe Karan" userId="c2e8f618-9ffe-4e23-aa52-34539506ef1c" providerId="ADAL" clId="{976F7E1E-0B0F-4398-B630-619A654F61EA}" dt="2024-11-19T20:07:25.345" v="414" actId="113"/>
          <ac:spMkLst>
            <pc:docMk/>
            <pc:sldMk cId="1169976416" sldId="319"/>
            <ac:spMk id="60" creationId="{CB2FD94F-7029-E5F0-DA25-58A8678006BC}"/>
          </ac:spMkLst>
        </pc:spChg>
        <pc:spChg chg="mod">
          <ac:chgData name="Philippe Karan" userId="c2e8f618-9ffe-4e23-aa52-34539506ef1c" providerId="ADAL" clId="{976F7E1E-0B0F-4398-B630-619A654F61EA}" dt="2024-11-19T20:06:50.735" v="411" actId="2711"/>
          <ac:spMkLst>
            <pc:docMk/>
            <pc:sldMk cId="1169976416" sldId="319"/>
            <ac:spMk id="65" creationId="{13E16197-E98D-696B-336E-B225E17DCF1F}"/>
          </ac:spMkLst>
        </pc:spChg>
        <pc:spChg chg="mod">
          <ac:chgData name="Philippe Karan" userId="c2e8f618-9ffe-4e23-aa52-34539506ef1c" providerId="ADAL" clId="{976F7E1E-0B0F-4398-B630-619A654F61EA}" dt="2024-11-19T20:06:50.735" v="411" actId="2711"/>
          <ac:spMkLst>
            <pc:docMk/>
            <pc:sldMk cId="1169976416" sldId="319"/>
            <ac:spMk id="70" creationId="{2869BE4E-9478-9EBB-8E32-CA78A85C81B4}"/>
          </ac:spMkLst>
        </pc:spChg>
        <pc:spChg chg="mod">
          <ac:chgData name="Philippe Karan" userId="c2e8f618-9ffe-4e23-aa52-34539506ef1c" providerId="ADAL" clId="{976F7E1E-0B0F-4398-B630-619A654F61EA}" dt="2024-11-19T20:06:50.735" v="411" actId="2711"/>
          <ac:spMkLst>
            <pc:docMk/>
            <pc:sldMk cId="1169976416" sldId="319"/>
            <ac:spMk id="72" creationId="{701FC586-E19B-4CFF-E153-BD411C7501E6}"/>
          </ac:spMkLst>
        </pc:spChg>
        <pc:cxnChg chg="mod">
          <ac:chgData name="Philippe Karan" userId="c2e8f618-9ffe-4e23-aa52-34539506ef1c" providerId="ADAL" clId="{976F7E1E-0B0F-4398-B630-619A654F61EA}" dt="2024-11-19T20:06:50.735" v="411" actId="2711"/>
          <ac:cxnSpMkLst>
            <pc:docMk/>
            <pc:sldMk cId="1169976416" sldId="319"/>
            <ac:cxnSpMk id="31" creationId="{65DC8BAB-A0FC-AC5D-F891-D9E375958B1D}"/>
          </ac:cxnSpMkLst>
        </pc:cxnChg>
        <pc:cxnChg chg="mod">
          <ac:chgData name="Philippe Karan" userId="c2e8f618-9ffe-4e23-aa52-34539506ef1c" providerId="ADAL" clId="{976F7E1E-0B0F-4398-B630-619A654F61EA}" dt="2024-11-19T20:06:50.735" v="411" actId="2711"/>
          <ac:cxnSpMkLst>
            <pc:docMk/>
            <pc:sldMk cId="1169976416" sldId="319"/>
            <ac:cxnSpMk id="38" creationId="{008A8D8A-7712-5BD9-3D24-D2F74DBD80C9}"/>
          </ac:cxnSpMkLst>
        </pc:cxnChg>
        <pc:cxnChg chg="mod">
          <ac:chgData name="Philippe Karan" userId="c2e8f618-9ffe-4e23-aa52-34539506ef1c" providerId="ADAL" clId="{976F7E1E-0B0F-4398-B630-619A654F61EA}" dt="2024-11-19T20:06:50.735" v="411" actId="2711"/>
          <ac:cxnSpMkLst>
            <pc:docMk/>
            <pc:sldMk cId="1169976416" sldId="319"/>
            <ac:cxnSpMk id="39" creationId="{4F119E9C-3B05-3EA4-C14F-702C1DA17E5D}"/>
          </ac:cxnSpMkLst>
        </pc:cxnChg>
        <pc:cxnChg chg="mod">
          <ac:chgData name="Philippe Karan" userId="c2e8f618-9ffe-4e23-aa52-34539506ef1c" providerId="ADAL" clId="{976F7E1E-0B0F-4398-B630-619A654F61EA}" dt="2024-11-19T20:06:50.735" v="411" actId="2711"/>
          <ac:cxnSpMkLst>
            <pc:docMk/>
            <pc:sldMk cId="1169976416" sldId="319"/>
            <ac:cxnSpMk id="41" creationId="{FC70226B-80AC-B598-C1E3-BAD253B5F597}"/>
          </ac:cxnSpMkLst>
        </pc:cxnChg>
        <pc:cxnChg chg="mod">
          <ac:chgData name="Philippe Karan" userId="c2e8f618-9ffe-4e23-aa52-34539506ef1c" providerId="ADAL" clId="{976F7E1E-0B0F-4398-B630-619A654F61EA}" dt="2024-11-19T20:06:50.735" v="411" actId="2711"/>
          <ac:cxnSpMkLst>
            <pc:docMk/>
            <pc:sldMk cId="1169976416" sldId="319"/>
            <ac:cxnSpMk id="61" creationId="{D3EC4ABD-1C27-3CFA-5DA7-7B2977ED2129}"/>
          </ac:cxnSpMkLst>
        </pc:cxnChg>
        <pc:cxnChg chg="mod">
          <ac:chgData name="Philippe Karan" userId="c2e8f618-9ffe-4e23-aa52-34539506ef1c" providerId="ADAL" clId="{976F7E1E-0B0F-4398-B630-619A654F61EA}" dt="2024-11-19T20:06:50.735" v="411" actId="2711"/>
          <ac:cxnSpMkLst>
            <pc:docMk/>
            <pc:sldMk cId="1169976416" sldId="319"/>
            <ac:cxnSpMk id="62" creationId="{1309473A-E5C7-5838-E4DC-9F912B21893E}"/>
          </ac:cxnSpMkLst>
        </pc:cxnChg>
        <pc:cxnChg chg="mod">
          <ac:chgData name="Philippe Karan" userId="c2e8f618-9ffe-4e23-aa52-34539506ef1c" providerId="ADAL" clId="{976F7E1E-0B0F-4398-B630-619A654F61EA}" dt="2024-11-19T20:06:50.735" v="411" actId="2711"/>
          <ac:cxnSpMkLst>
            <pc:docMk/>
            <pc:sldMk cId="1169976416" sldId="319"/>
            <ac:cxnSpMk id="63" creationId="{60A90124-FE83-E404-A333-C14F09E5B05C}"/>
          </ac:cxnSpMkLst>
        </pc:cxnChg>
        <pc:cxnChg chg="mod">
          <ac:chgData name="Philippe Karan" userId="c2e8f618-9ffe-4e23-aa52-34539506ef1c" providerId="ADAL" clId="{976F7E1E-0B0F-4398-B630-619A654F61EA}" dt="2024-11-19T20:06:50.735" v="411" actId="2711"/>
          <ac:cxnSpMkLst>
            <pc:docMk/>
            <pc:sldMk cId="1169976416" sldId="319"/>
            <ac:cxnSpMk id="64" creationId="{787878AC-9D9A-BEC2-87F4-F97912C5E12D}"/>
          </ac:cxnSpMkLst>
        </pc:cxnChg>
        <pc:cxnChg chg="mod">
          <ac:chgData name="Philippe Karan" userId="c2e8f618-9ffe-4e23-aa52-34539506ef1c" providerId="ADAL" clId="{976F7E1E-0B0F-4398-B630-619A654F61EA}" dt="2024-11-19T20:06:50.735" v="411" actId="2711"/>
          <ac:cxnSpMkLst>
            <pc:docMk/>
            <pc:sldMk cId="1169976416" sldId="319"/>
            <ac:cxnSpMk id="66" creationId="{7C72D9B6-003A-ED37-D39D-574EB36C595D}"/>
          </ac:cxnSpMkLst>
        </pc:cxnChg>
        <pc:cxnChg chg="mod">
          <ac:chgData name="Philippe Karan" userId="c2e8f618-9ffe-4e23-aa52-34539506ef1c" providerId="ADAL" clId="{976F7E1E-0B0F-4398-B630-619A654F61EA}" dt="2024-11-19T20:06:50.735" v="411" actId="2711"/>
          <ac:cxnSpMkLst>
            <pc:docMk/>
            <pc:sldMk cId="1169976416" sldId="319"/>
            <ac:cxnSpMk id="67" creationId="{59EF0F90-3C40-1E5E-1D94-1FA97BD43F7E}"/>
          </ac:cxnSpMkLst>
        </pc:cxnChg>
        <pc:cxnChg chg="mod">
          <ac:chgData name="Philippe Karan" userId="c2e8f618-9ffe-4e23-aa52-34539506ef1c" providerId="ADAL" clId="{976F7E1E-0B0F-4398-B630-619A654F61EA}" dt="2024-11-19T20:06:50.735" v="411" actId="2711"/>
          <ac:cxnSpMkLst>
            <pc:docMk/>
            <pc:sldMk cId="1169976416" sldId="319"/>
            <ac:cxnSpMk id="68" creationId="{C9C49DF6-98FC-9705-EB91-B9E0AB5301B0}"/>
          </ac:cxnSpMkLst>
        </pc:cxnChg>
        <pc:cxnChg chg="mod">
          <ac:chgData name="Philippe Karan" userId="c2e8f618-9ffe-4e23-aa52-34539506ef1c" providerId="ADAL" clId="{976F7E1E-0B0F-4398-B630-619A654F61EA}" dt="2024-11-19T20:06:50.735" v="411" actId="2711"/>
          <ac:cxnSpMkLst>
            <pc:docMk/>
            <pc:sldMk cId="1169976416" sldId="319"/>
            <ac:cxnSpMk id="69" creationId="{03810F88-0D9F-0A91-1360-A04ECB540A12}"/>
          </ac:cxnSpMkLst>
        </pc:cxnChg>
        <pc:cxnChg chg="mod">
          <ac:chgData name="Philippe Karan" userId="c2e8f618-9ffe-4e23-aa52-34539506ef1c" providerId="ADAL" clId="{976F7E1E-0B0F-4398-B630-619A654F61EA}" dt="2024-11-19T20:06:50.735" v="411" actId="2711"/>
          <ac:cxnSpMkLst>
            <pc:docMk/>
            <pc:sldMk cId="1169976416" sldId="319"/>
            <ac:cxnSpMk id="71" creationId="{642EC686-26D5-D812-1EE8-D4732E9BDDF1}"/>
          </ac:cxnSpMkLst>
        </pc:cxnChg>
      </pc:sldChg>
      <pc:sldChg chg="modSp">
        <pc:chgData name="Philippe Karan" userId="c2e8f618-9ffe-4e23-aa52-34539506ef1c" providerId="ADAL" clId="{976F7E1E-0B0F-4398-B630-619A654F61EA}" dt="2024-11-19T19:41:47.387" v="318" actId="2711"/>
        <pc:sldMkLst>
          <pc:docMk/>
          <pc:sldMk cId="3556535033" sldId="320"/>
        </pc:sldMkLst>
        <pc:spChg chg="mod">
          <ac:chgData name="Philippe Karan" userId="c2e8f618-9ffe-4e23-aa52-34539506ef1c" providerId="ADAL" clId="{976F7E1E-0B0F-4398-B630-619A654F61EA}" dt="2024-11-19T19:41:47.387" v="318" actId="2711"/>
          <ac:spMkLst>
            <pc:docMk/>
            <pc:sldMk cId="3556535033" sldId="320"/>
            <ac:spMk id="2" creationId="{D6E5AA3E-EF68-40FF-BDEA-9FA4E5DA718E}"/>
          </ac:spMkLst>
        </pc:spChg>
        <pc:spChg chg="mod">
          <ac:chgData name="Philippe Karan" userId="c2e8f618-9ffe-4e23-aa52-34539506ef1c" providerId="ADAL" clId="{976F7E1E-0B0F-4398-B630-619A654F61EA}" dt="2024-11-19T19:41:47.387" v="318" actId="2711"/>
          <ac:spMkLst>
            <pc:docMk/>
            <pc:sldMk cId="3556535033" sldId="320"/>
            <ac:spMk id="4" creationId="{E22F67E5-D9AC-4FA2-B4F8-DCF4922389C0}"/>
          </ac:spMkLst>
        </pc:spChg>
        <pc:spChg chg="mod">
          <ac:chgData name="Philippe Karan" userId="c2e8f618-9ffe-4e23-aa52-34539506ef1c" providerId="ADAL" clId="{976F7E1E-0B0F-4398-B630-619A654F61EA}" dt="2024-11-19T19:41:47.387" v="318" actId="2711"/>
          <ac:spMkLst>
            <pc:docMk/>
            <pc:sldMk cId="3556535033" sldId="320"/>
            <ac:spMk id="7" creationId="{9640A0BC-DB53-951F-045C-4BB84243EE97}"/>
          </ac:spMkLst>
        </pc:spChg>
        <pc:spChg chg="mod">
          <ac:chgData name="Philippe Karan" userId="c2e8f618-9ffe-4e23-aa52-34539506ef1c" providerId="ADAL" clId="{976F7E1E-0B0F-4398-B630-619A654F61EA}" dt="2024-11-19T19:41:47.387" v="318" actId="2711"/>
          <ac:spMkLst>
            <pc:docMk/>
            <pc:sldMk cId="3556535033" sldId="320"/>
            <ac:spMk id="8" creationId="{C0B28ABA-F6B0-0D53-951B-E23D831E7911}"/>
          </ac:spMkLst>
        </pc:spChg>
        <pc:spChg chg="mod">
          <ac:chgData name="Philippe Karan" userId="c2e8f618-9ffe-4e23-aa52-34539506ef1c" providerId="ADAL" clId="{976F7E1E-0B0F-4398-B630-619A654F61EA}" dt="2024-11-19T19:41:47.387" v="318" actId="2711"/>
          <ac:spMkLst>
            <pc:docMk/>
            <pc:sldMk cId="3556535033" sldId="320"/>
            <ac:spMk id="10" creationId="{1CE0348E-FD29-4768-A25A-1912DD322A15}"/>
          </ac:spMkLst>
        </pc:spChg>
        <pc:spChg chg="mod">
          <ac:chgData name="Philippe Karan" userId="c2e8f618-9ffe-4e23-aa52-34539506ef1c" providerId="ADAL" clId="{976F7E1E-0B0F-4398-B630-619A654F61EA}" dt="2024-11-19T19:41:47.387" v="318" actId="2711"/>
          <ac:spMkLst>
            <pc:docMk/>
            <pc:sldMk cId="3556535033" sldId="320"/>
            <ac:spMk id="11" creationId="{E9720A0A-CF04-96D1-A547-371B0025C8C6}"/>
          </ac:spMkLst>
        </pc:spChg>
        <pc:spChg chg="mod">
          <ac:chgData name="Philippe Karan" userId="c2e8f618-9ffe-4e23-aa52-34539506ef1c" providerId="ADAL" clId="{976F7E1E-0B0F-4398-B630-619A654F61EA}" dt="2024-11-19T19:41:47.387" v="318" actId="2711"/>
          <ac:spMkLst>
            <pc:docMk/>
            <pc:sldMk cId="3556535033" sldId="320"/>
            <ac:spMk id="12" creationId="{76EFFE29-7C8A-84CA-F509-60EA15E62F34}"/>
          </ac:spMkLst>
        </pc:spChg>
        <pc:spChg chg="mod">
          <ac:chgData name="Philippe Karan" userId="c2e8f618-9ffe-4e23-aa52-34539506ef1c" providerId="ADAL" clId="{976F7E1E-0B0F-4398-B630-619A654F61EA}" dt="2024-11-19T19:41:47.387" v="318" actId="2711"/>
          <ac:spMkLst>
            <pc:docMk/>
            <pc:sldMk cId="3556535033" sldId="320"/>
            <ac:spMk id="14" creationId="{E034C4FA-0784-3938-9273-591F769575FB}"/>
          </ac:spMkLst>
        </pc:spChg>
        <pc:spChg chg="mod">
          <ac:chgData name="Philippe Karan" userId="c2e8f618-9ffe-4e23-aa52-34539506ef1c" providerId="ADAL" clId="{976F7E1E-0B0F-4398-B630-619A654F61EA}" dt="2024-11-19T19:41:47.387" v="318" actId="2711"/>
          <ac:spMkLst>
            <pc:docMk/>
            <pc:sldMk cId="3556535033" sldId="320"/>
            <ac:spMk id="24" creationId="{5B46F9D3-EEE7-CE88-2769-4D30C2ACE3EE}"/>
          </ac:spMkLst>
        </pc:spChg>
        <pc:spChg chg="mod">
          <ac:chgData name="Philippe Karan" userId="c2e8f618-9ffe-4e23-aa52-34539506ef1c" providerId="ADAL" clId="{976F7E1E-0B0F-4398-B630-619A654F61EA}" dt="2024-11-19T19:41:47.387" v="318" actId="2711"/>
          <ac:spMkLst>
            <pc:docMk/>
            <pc:sldMk cId="3556535033" sldId="320"/>
            <ac:spMk id="26" creationId="{EAEAAD60-5CE0-80AA-3CC4-DB4F547849E7}"/>
          </ac:spMkLst>
        </pc:spChg>
        <pc:spChg chg="mod">
          <ac:chgData name="Philippe Karan" userId="c2e8f618-9ffe-4e23-aa52-34539506ef1c" providerId="ADAL" clId="{976F7E1E-0B0F-4398-B630-619A654F61EA}" dt="2024-11-19T19:41:47.387" v="318" actId="2711"/>
          <ac:spMkLst>
            <pc:docMk/>
            <pc:sldMk cId="3556535033" sldId="320"/>
            <ac:spMk id="27" creationId="{97CF80E0-8F96-B807-A1E7-B6A5501EF745}"/>
          </ac:spMkLst>
        </pc:spChg>
        <pc:spChg chg="mod">
          <ac:chgData name="Philippe Karan" userId="c2e8f618-9ffe-4e23-aa52-34539506ef1c" providerId="ADAL" clId="{976F7E1E-0B0F-4398-B630-619A654F61EA}" dt="2024-11-19T19:41:47.387" v="318" actId="2711"/>
          <ac:spMkLst>
            <pc:docMk/>
            <pc:sldMk cId="3556535033" sldId="320"/>
            <ac:spMk id="28" creationId="{E8890FD2-8B8D-B217-F0B7-C3B24C9307A0}"/>
          </ac:spMkLst>
        </pc:spChg>
        <pc:spChg chg="mod">
          <ac:chgData name="Philippe Karan" userId="c2e8f618-9ffe-4e23-aa52-34539506ef1c" providerId="ADAL" clId="{976F7E1E-0B0F-4398-B630-619A654F61EA}" dt="2024-11-19T19:41:47.387" v="318" actId="2711"/>
          <ac:spMkLst>
            <pc:docMk/>
            <pc:sldMk cId="3556535033" sldId="320"/>
            <ac:spMk id="36" creationId="{893A827A-CD27-B763-CAE9-E74F18910D35}"/>
          </ac:spMkLst>
        </pc:spChg>
        <pc:spChg chg="mod">
          <ac:chgData name="Philippe Karan" userId="c2e8f618-9ffe-4e23-aa52-34539506ef1c" providerId="ADAL" clId="{976F7E1E-0B0F-4398-B630-619A654F61EA}" dt="2024-11-19T19:41:47.387" v="318" actId="2711"/>
          <ac:spMkLst>
            <pc:docMk/>
            <pc:sldMk cId="3556535033" sldId="320"/>
            <ac:spMk id="48" creationId="{B160305D-8815-5190-5F2B-AB7E53D71881}"/>
          </ac:spMkLst>
        </pc:spChg>
        <pc:spChg chg="mod">
          <ac:chgData name="Philippe Karan" userId="c2e8f618-9ffe-4e23-aa52-34539506ef1c" providerId="ADAL" clId="{976F7E1E-0B0F-4398-B630-619A654F61EA}" dt="2024-11-19T19:41:47.387" v="318" actId="2711"/>
          <ac:spMkLst>
            <pc:docMk/>
            <pc:sldMk cId="3556535033" sldId="320"/>
            <ac:spMk id="52" creationId="{25AF40B5-788A-E3A8-5F1E-410B3F5D2F0A}"/>
          </ac:spMkLst>
        </pc:spChg>
        <pc:spChg chg="mod">
          <ac:chgData name="Philippe Karan" userId="c2e8f618-9ffe-4e23-aa52-34539506ef1c" providerId="ADAL" clId="{976F7E1E-0B0F-4398-B630-619A654F61EA}" dt="2024-11-19T19:41:47.387" v="318" actId="2711"/>
          <ac:spMkLst>
            <pc:docMk/>
            <pc:sldMk cId="3556535033" sldId="320"/>
            <ac:spMk id="53" creationId="{73B7823C-C60D-BEAF-2BB2-48752D343FDA}"/>
          </ac:spMkLst>
        </pc:spChg>
        <pc:graphicFrameChg chg="mod">
          <ac:chgData name="Philippe Karan" userId="c2e8f618-9ffe-4e23-aa52-34539506ef1c" providerId="ADAL" clId="{976F7E1E-0B0F-4398-B630-619A654F61EA}" dt="2024-11-19T19:41:47.387" v="318" actId="2711"/>
          <ac:graphicFrameMkLst>
            <pc:docMk/>
            <pc:sldMk cId="3556535033" sldId="320"/>
            <ac:graphicFrameMk id="50" creationId="{69FB5667-40D1-1D0F-7E8B-4DDC93709B9A}"/>
          </ac:graphicFrameMkLst>
        </pc:graphicFrameChg>
        <pc:cxnChg chg="mod">
          <ac:chgData name="Philippe Karan" userId="c2e8f618-9ffe-4e23-aa52-34539506ef1c" providerId="ADAL" clId="{976F7E1E-0B0F-4398-B630-619A654F61EA}" dt="2024-11-19T19:41:47.387" v="318" actId="2711"/>
          <ac:cxnSpMkLst>
            <pc:docMk/>
            <pc:sldMk cId="3556535033" sldId="320"/>
            <ac:cxnSpMk id="3" creationId="{A4AB038F-7AFF-4B3F-F00E-881948658E5F}"/>
          </ac:cxnSpMkLst>
        </pc:cxnChg>
        <pc:cxnChg chg="mod">
          <ac:chgData name="Philippe Karan" userId="c2e8f618-9ffe-4e23-aa52-34539506ef1c" providerId="ADAL" clId="{976F7E1E-0B0F-4398-B630-619A654F61EA}" dt="2024-11-19T19:41:47.387" v="318" actId="2711"/>
          <ac:cxnSpMkLst>
            <pc:docMk/>
            <pc:sldMk cId="3556535033" sldId="320"/>
            <ac:cxnSpMk id="5" creationId="{61BB69D2-9C9B-EF2B-2EB4-18738C82A6A1}"/>
          </ac:cxnSpMkLst>
        </pc:cxnChg>
        <pc:cxnChg chg="mod">
          <ac:chgData name="Philippe Karan" userId="c2e8f618-9ffe-4e23-aa52-34539506ef1c" providerId="ADAL" clId="{976F7E1E-0B0F-4398-B630-619A654F61EA}" dt="2024-11-19T19:41:47.387" v="318" actId="2711"/>
          <ac:cxnSpMkLst>
            <pc:docMk/>
            <pc:sldMk cId="3556535033" sldId="320"/>
            <ac:cxnSpMk id="6" creationId="{29E51F20-032A-7C0D-426D-2BC2C3CA40B3}"/>
          </ac:cxnSpMkLst>
        </pc:cxnChg>
        <pc:cxnChg chg="mod">
          <ac:chgData name="Philippe Karan" userId="c2e8f618-9ffe-4e23-aa52-34539506ef1c" providerId="ADAL" clId="{976F7E1E-0B0F-4398-B630-619A654F61EA}" dt="2024-11-19T19:41:47.387" v="318" actId="2711"/>
          <ac:cxnSpMkLst>
            <pc:docMk/>
            <pc:sldMk cId="3556535033" sldId="320"/>
            <ac:cxnSpMk id="9" creationId="{BA56A879-1B86-4FC9-045E-E6ED553B61D2}"/>
          </ac:cxnSpMkLst>
        </pc:cxnChg>
        <pc:cxnChg chg="mod">
          <ac:chgData name="Philippe Karan" userId="c2e8f618-9ffe-4e23-aa52-34539506ef1c" providerId="ADAL" clId="{976F7E1E-0B0F-4398-B630-619A654F61EA}" dt="2024-11-19T19:41:47.387" v="318" actId="2711"/>
          <ac:cxnSpMkLst>
            <pc:docMk/>
            <pc:sldMk cId="3556535033" sldId="320"/>
            <ac:cxnSpMk id="13" creationId="{8948A112-1665-658E-5B44-EFDA7F1EA597}"/>
          </ac:cxnSpMkLst>
        </pc:cxnChg>
        <pc:cxnChg chg="mod">
          <ac:chgData name="Philippe Karan" userId="c2e8f618-9ffe-4e23-aa52-34539506ef1c" providerId="ADAL" clId="{976F7E1E-0B0F-4398-B630-619A654F61EA}" dt="2024-11-19T19:41:47.387" v="318" actId="2711"/>
          <ac:cxnSpMkLst>
            <pc:docMk/>
            <pc:sldMk cId="3556535033" sldId="320"/>
            <ac:cxnSpMk id="39" creationId="{E74F6339-8539-E05B-BCDD-DFE66E20C595}"/>
          </ac:cxnSpMkLst>
        </pc:cxnChg>
        <pc:cxnChg chg="mod">
          <ac:chgData name="Philippe Karan" userId="c2e8f618-9ffe-4e23-aa52-34539506ef1c" providerId="ADAL" clId="{976F7E1E-0B0F-4398-B630-619A654F61EA}" dt="2024-11-19T19:41:47.387" v="318" actId="2711"/>
          <ac:cxnSpMkLst>
            <pc:docMk/>
            <pc:sldMk cId="3556535033" sldId="320"/>
            <ac:cxnSpMk id="40" creationId="{4A2FD9A4-A74C-E35B-EC45-965EE184EA5D}"/>
          </ac:cxnSpMkLst>
        </pc:cxnChg>
        <pc:cxnChg chg="mod">
          <ac:chgData name="Philippe Karan" userId="c2e8f618-9ffe-4e23-aa52-34539506ef1c" providerId="ADAL" clId="{976F7E1E-0B0F-4398-B630-619A654F61EA}" dt="2024-11-19T19:41:47.387" v="318" actId="2711"/>
          <ac:cxnSpMkLst>
            <pc:docMk/>
            <pc:sldMk cId="3556535033" sldId="320"/>
            <ac:cxnSpMk id="49" creationId="{F0A9408D-2508-BCBC-5BAB-C5BCDB33C37C}"/>
          </ac:cxnSpMkLst>
        </pc:cxnChg>
        <pc:cxnChg chg="mod">
          <ac:chgData name="Philippe Karan" userId="c2e8f618-9ffe-4e23-aa52-34539506ef1c" providerId="ADAL" clId="{976F7E1E-0B0F-4398-B630-619A654F61EA}" dt="2024-11-19T19:41:47.387" v="318" actId="2711"/>
          <ac:cxnSpMkLst>
            <pc:docMk/>
            <pc:sldMk cId="3556535033" sldId="320"/>
            <ac:cxnSpMk id="51" creationId="{00769ED3-FEB9-98FB-57F3-93C5B2A28F27}"/>
          </ac:cxnSpMkLst>
        </pc:cxnChg>
        <pc:cxnChg chg="mod">
          <ac:chgData name="Philippe Karan" userId="c2e8f618-9ffe-4e23-aa52-34539506ef1c" providerId="ADAL" clId="{976F7E1E-0B0F-4398-B630-619A654F61EA}" dt="2024-11-19T19:41:47.387" v="318" actId="2711"/>
          <ac:cxnSpMkLst>
            <pc:docMk/>
            <pc:sldMk cId="3556535033" sldId="320"/>
            <ac:cxnSpMk id="54" creationId="{6088CA8C-20AF-A1DE-9B06-F9537B0BD6FA}"/>
          </ac:cxnSpMkLst>
        </pc:cxnChg>
        <pc:cxnChg chg="mod">
          <ac:chgData name="Philippe Karan" userId="c2e8f618-9ffe-4e23-aa52-34539506ef1c" providerId="ADAL" clId="{976F7E1E-0B0F-4398-B630-619A654F61EA}" dt="2024-11-19T19:41:47.387" v="318" actId="2711"/>
          <ac:cxnSpMkLst>
            <pc:docMk/>
            <pc:sldMk cId="3556535033" sldId="320"/>
            <ac:cxnSpMk id="55" creationId="{B769D633-3818-073B-EEB1-4117EC3FAE2E}"/>
          </ac:cxnSpMkLst>
        </pc:cxnChg>
        <pc:cxnChg chg="mod">
          <ac:chgData name="Philippe Karan" userId="c2e8f618-9ffe-4e23-aa52-34539506ef1c" providerId="ADAL" clId="{976F7E1E-0B0F-4398-B630-619A654F61EA}" dt="2024-11-19T19:41:47.387" v="318" actId="2711"/>
          <ac:cxnSpMkLst>
            <pc:docMk/>
            <pc:sldMk cId="3556535033" sldId="320"/>
            <ac:cxnSpMk id="56" creationId="{D84B8FF1-4CBB-EBC7-43EB-DD62558BE9CD}"/>
          </ac:cxnSpMkLst>
        </pc:cxnChg>
        <pc:cxnChg chg="mod">
          <ac:chgData name="Philippe Karan" userId="c2e8f618-9ffe-4e23-aa52-34539506ef1c" providerId="ADAL" clId="{976F7E1E-0B0F-4398-B630-619A654F61EA}" dt="2024-11-19T19:41:47.387" v="318" actId="2711"/>
          <ac:cxnSpMkLst>
            <pc:docMk/>
            <pc:sldMk cId="3556535033" sldId="320"/>
            <ac:cxnSpMk id="60" creationId="{7A4EBE2E-D514-2100-7963-2B4ADBF10AE5}"/>
          </ac:cxnSpMkLst>
        </pc:cxnChg>
        <pc:cxnChg chg="mod">
          <ac:chgData name="Philippe Karan" userId="c2e8f618-9ffe-4e23-aa52-34539506ef1c" providerId="ADAL" clId="{976F7E1E-0B0F-4398-B630-619A654F61EA}" dt="2024-11-19T19:41:47.387" v="318" actId="2711"/>
          <ac:cxnSpMkLst>
            <pc:docMk/>
            <pc:sldMk cId="3556535033" sldId="320"/>
            <ac:cxnSpMk id="62" creationId="{A146A570-54D4-CACD-D149-9EA261B1E426}"/>
          </ac:cxnSpMkLst>
        </pc:cxnChg>
        <pc:cxnChg chg="mod">
          <ac:chgData name="Philippe Karan" userId="c2e8f618-9ffe-4e23-aa52-34539506ef1c" providerId="ADAL" clId="{976F7E1E-0B0F-4398-B630-619A654F61EA}" dt="2024-11-19T19:41:47.387" v="318" actId="2711"/>
          <ac:cxnSpMkLst>
            <pc:docMk/>
            <pc:sldMk cId="3556535033" sldId="320"/>
            <ac:cxnSpMk id="64" creationId="{08F49729-930B-60C1-403E-F95708528483}"/>
          </ac:cxnSpMkLst>
        </pc:cxnChg>
        <pc:cxnChg chg="mod">
          <ac:chgData name="Philippe Karan" userId="c2e8f618-9ffe-4e23-aa52-34539506ef1c" providerId="ADAL" clId="{976F7E1E-0B0F-4398-B630-619A654F61EA}" dt="2024-11-19T19:41:47.387" v="318" actId="2711"/>
          <ac:cxnSpMkLst>
            <pc:docMk/>
            <pc:sldMk cId="3556535033" sldId="320"/>
            <ac:cxnSpMk id="67" creationId="{F720B26E-6B13-6D6E-5F76-900BB927E542}"/>
          </ac:cxnSpMkLst>
        </pc:cxnChg>
        <pc:cxnChg chg="mod">
          <ac:chgData name="Philippe Karan" userId="c2e8f618-9ffe-4e23-aa52-34539506ef1c" providerId="ADAL" clId="{976F7E1E-0B0F-4398-B630-619A654F61EA}" dt="2024-11-19T19:41:47.387" v="318" actId="2711"/>
          <ac:cxnSpMkLst>
            <pc:docMk/>
            <pc:sldMk cId="3556535033" sldId="320"/>
            <ac:cxnSpMk id="68" creationId="{9EE436EF-4FAC-627A-CD23-BC081F99FF36}"/>
          </ac:cxnSpMkLst>
        </pc:cxnChg>
      </pc:sldChg>
      <pc:sldChg chg="modSp mod">
        <pc:chgData name="Philippe Karan" userId="c2e8f618-9ffe-4e23-aa52-34539506ef1c" providerId="ADAL" clId="{976F7E1E-0B0F-4398-B630-619A654F61EA}" dt="2024-11-19T20:07:37.995" v="416" actId="113"/>
        <pc:sldMkLst>
          <pc:docMk/>
          <pc:sldMk cId="943341011" sldId="321"/>
        </pc:sldMkLst>
        <pc:spChg chg="mod">
          <ac:chgData name="Philippe Karan" userId="c2e8f618-9ffe-4e23-aa52-34539506ef1c" providerId="ADAL" clId="{976F7E1E-0B0F-4398-B630-619A654F61EA}" dt="2024-11-19T19:42:12.007" v="320" actId="2711"/>
          <ac:spMkLst>
            <pc:docMk/>
            <pc:sldMk cId="943341011" sldId="321"/>
            <ac:spMk id="2" creationId="{27E4192C-F1B7-446C-936E-0C8855CBC08A}"/>
          </ac:spMkLst>
        </pc:spChg>
        <pc:spChg chg="mod">
          <ac:chgData name="Philippe Karan" userId="c2e8f618-9ffe-4e23-aa52-34539506ef1c" providerId="ADAL" clId="{976F7E1E-0B0F-4398-B630-619A654F61EA}" dt="2024-11-19T19:42:12.007" v="320" actId="2711"/>
          <ac:spMkLst>
            <pc:docMk/>
            <pc:sldMk cId="943341011" sldId="321"/>
            <ac:spMk id="3" creationId="{142E7A4A-283D-E65F-20CC-304B116DE1A5}"/>
          </ac:spMkLst>
        </pc:spChg>
        <pc:spChg chg="mod">
          <ac:chgData name="Philippe Karan" userId="c2e8f618-9ffe-4e23-aa52-34539506ef1c" providerId="ADAL" clId="{976F7E1E-0B0F-4398-B630-619A654F61EA}" dt="2024-11-19T19:42:12.007" v="320" actId="2711"/>
          <ac:spMkLst>
            <pc:docMk/>
            <pc:sldMk cId="943341011" sldId="321"/>
            <ac:spMk id="4" creationId="{E7331D26-3FA7-497C-BD2D-5215B4E704C8}"/>
          </ac:spMkLst>
        </pc:spChg>
        <pc:spChg chg="mod">
          <ac:chgData name="Philippe Karan" userId="c2e8f618-9ffe-4e23-aa52-34539506ef1c" providerId="ADAL" clId="{976F7E1E-0B0F-4398-B630-619A654F61EA}" dt="2024-11-19T19:42:12.007" v="320" actId="2711"/>
          <ac:spMkLst>
            <pc:docMk/>
            <pc:sldMk cId="943341011" sldId="321"/>
            <ac:spMk id="6" creationId="{F2A1DA81-7432-3770-A3C6-2907E06EF64F}"/>
          </ac:spMkLst>
        </pc:spChg>
        <pc:spChg chg="mod">
          <ac:chgData name="Philippe Karan" userId="c2e8f618-9ffe-4e23-aa52-34539506ef1c" providerId="ADAL" clId="{976F7E1E-0B0F-4398-B630-619A654F61EA}" dt="2024-11-19T19:42:12.007" v="320" actId="2711"/>
          <ac:spMkLst>
            <pc:docMk/>
            <pc:sldMk cId="943341011" sldId="321"/>
            <ac:spMk id="7" creationId="{FEDFBD05-CF38-8F9D-A5F4-302C09E26667}"/>
          </ac:spMkLst>
        </pc:spChg>
        <pc:spChg chg="mod">
          <ac:chgData name="Philippe Karan" userId="c2e8f618-9ffe-4e23-aa52-34539506ef1c" providerId="ADAL" clId="{976F7E1E-0B0F-4398-B630-619A654F61EA}" dt="2024-11-19T19:42:12.007" v="320" actId="2711"/>
          <ac:spMkLst>
            <pc:docMk/>
            <pc:sldMk cId="943341011" sldId="321"/>
            <ac:spMk id="9" creationId="{F9064DC2-BF40-7978-07F0-061EE59CFD42}"/>
          </ac:spMkLst>
        </pc:spChg>
        <pc:spChg chg="mod">
          <ac:chgData name="Philippe Karan" userId="c2e8f618-9ffe-4e23-aa52-34539506ef1c" providerId="ADAL" clId="{976F7E1E-0B0F-4398-B630-619A654F61EA}" dt="2024-11-19T19:42:12.007" v="320" actId="2711"/>
          <ac:spMkLst>
            <pc:docMk/>
            <pc:sldMk cId="943341011" sldId="321"/>
            <ac:spMk id="10" creationId="{3AAF0BD4-0F56-0657-8248-21E30FDA7CB7}"/>
          </ac:spMkLst>
        </pc:spChg>
        <pc:spChg chg="mod">
          <ac:chgData name="Philippe Karan" userId="c2e8f618-9ffe-4e23-aa52-34539506ef1c" providerId="ADAL" clId="{976F7E1E-0B0F-4398-B630-619A654F61EA}" dt="2024-11-19T19:42:12.007" v="320" actId="2711"/>
          <ac:spMkLst>
            <pc:docMk/>
            <pc:sldMk cId="943341011" sldId="321"/>
            <ac:spMk id="11" creationId="{8C1C0534-FDCF-E039-6120-A374D49FD10C}"/>
          </ac:spMkLst>
        </pc:spChg>
        <pc:spChg chg="mod">
          <ac:chgData name="Philippe Karan" userId="c2e8f618-9ffe-4e23-aa52-34539506ef1c" providerId="ADAL" clId="{976F7E1E-0B0F-4398-B630-619A654F61EA}" dt="2024-11-19T19:42:12.007" v="320" actId="2711"/>
          <ac:spMkLst>
            <pc:docMk/>
            <pc:sldMk cId="943341011" sldId="321"/>
            <ac:spMk id="30" creationId="{8A6CDFB2-A1D8-13AA-AB45-C13111C428C6}"/>
          </ac:spMkLst>
        </pc:spChg>
        <pc:spChg chg="mod">
          <ac:chgData name="Philippe Karan" userId="c2e8f618-9ffe-4e23-aa52-34539506ef1c" providerId="ADAL" clId="{976F7E1E-0B0F-4398-B630-619A654F61EA}" dt="2024-11-19T19:42:12.007" v="320" actId="2711"/>
          <ac:spMkLst>
            <pc:docMk/>
            <pc:sldMk cId="943341011" sldId="321"/>
            <ac:spMk id="32" creationId="{23624142-B4D0-2A2F-B861-6B3A2CF3923F}"/>
          </ac:spMkLst>
        </pc:spChg>
        <pc:spChg chg="mod">
          <ac:chgData name="Philippe Karan" userId="c2e8f618-9ffe-4e23-aa52-34539506ef1c" providerId="ADAL" clId="{976F7E1E-0B0F-4398-B630-619A654F61EA}" dt="2024-11-19T19:42:12.007" v="320" actId="2711"/>
          <ac:spMkLst>
            <pc:docMk/>
            <pc:sldMk cId="943341011" sldId="321"/>
            <ac:spMk id="34" creationId="{6AD8F075-0D76-1732-0DE3-691A0E8E8F29}"/>
          </ac:spMkLst>
        </pc:spChg>
        <pc:spChg chg="mod">
          <ac:chgData name="Philippe Karan" userId="c2e8f618-9ffe-4e23-aa52-34539506ef1c" providerId="ADAL" clId="{976F7E1E-0B0F-4398-B630-619A654F61EA}" dt="2024-11-19T19:42:12.007" v="320" actId="2711"/>
          <ac:spMkLst>
            <pc:docMk/>
            <pc:sldMk cId="943341011" sldId="321"/>
            <ac:spMk id="35" creationId="{5EDC057C-52ED-D038-ADFC-7BE8215A22EC}"/>
          </ac:spMkLst>
        </pc:spChg>
        <pc:spChg chg="mod">
          <ac:chgData name="Philippe Karan" userId="c2e8f618-9ffe-4e23-aa52-34539506ef1c" providerId="ADAL" clId="{976F7E1E-0B0F-4398-B630-619A654F61EA}" dt="2024-11-19T19:42:12.007" v="320" actId="2711"/>
          <ac:spMkLst>
            <pc:docMk/>
            <pc:sldMk cId="943341011" sldId="321"/>
            <ac:spMk id="36" creationId="{D0E1A2DC-3663-CEE8-C01B-7D34053F881E}"/>
          </ac:spMkLst>
        </pc:spChg>
        <pc:spChg chg="mod">
          <ac:chgData name="Philippe Karan" userId="c2e8f618-9ffe-4e23-aa52-34539506ef1c" providerId="ADAL" clId="{976F7E1E-0B0F-4398-B630-619A654F61EA}" dt="2024-11-19T19:42:12.007" v="320" actId="2711"/>
          <ac:spMkLst>
            <pc:docMk/>
            <pc:sldMk cId="943341011" sldId="321"/>
            <ac:spMk id="40" creationId="{82DE86FF-844C-D8C6-5A32-B6C1DC9C4647}"/>
          </ac:spMkLst>
        </pc:spChg>
        <pc:spChg chg="mod">
          <ac:chgData name="Philippe Karan" userId="c2e8f618-9ffe-4e23-aa52-34539506ef1c" providerId="ADAL" clId="{976F7E1E-0B0F-4398-B630-619A654F61EA}" dt="2024-11-19T19:42:12.007" v="320" actId="2711"/>
          <ac:spMkLst>
            <pc:docMk/>
            <pc:sldMk cId="943341011" sldId="321"/>
            <ac:spMk id="42" creationId="{3F761118-6A1F-7D42-D962-C84FCD68D36A}"/>
          </ac:spMkLst>
        </pc:spChg>
        <pc:spChg chg="mod">
          <ac:chgData name="Philippe Karan" userId="c2e8f618-9ffe-4e23-aa52-34539506ef1c" providerId="ADAL" clId="{976F7E1E-0B0F-4398-B630-619A654F61EA}" dt="2024-11-19T19:42:12.007" v="320" actId="2711"/>
          <ac:spMkLst>
            <pc:docMk/>
            <pc:sldMk cId="943341011" sldId="321"/>
            <ac:spMk id="43" creationId="{D587F12F-9575-0AE2-8F74-755B84B9B463}"/>
          </ac:spMkLst>
        </pc:spChg>
        <pc:spChg chg="mod">
          <ac:chgData name="Philippe Karan" userId="c2e8f618-9ffe-4e23-aa52-34539506ef1c" providerId="ADAL" clId="{976F7E1E-0B0F-4398-B630-619A654F61EA}" dt="2024-11-19T19:42:12.007" v="320" actId="2711"/>
          <ac:spMkLst>
            <pc:docMk/>
            <pc:sldMk cId="943341011" sldId="321"/>
            <ac:spMk id="44" creationId="{FEEBF78B-BC6E-AC5B-E352-0C5F4ECAFE49}"/>
          </ac:spMkLst>
        </pc:spChg>
        <pc:spChg chg="mod">
          <ac:chgData name="Philippe Karan" userId="c2e8f618-9ffe-4e23-aa52-34539506ef1c" providerId="ADAL" clId="{976F7E1E-0B0F-4398-B630-619A654F61EA}" dt="2024-11-19T19:42:12.007" v="320" actId="2711"/>
          <ac:spMkLst>
            <pc:docMk/>
            <pc:sldMk cId="943341011" sldId="321"/>
            <ac:spMk id="45" creationId="{59FEC317-B4C6-FC5D-FA4E-E397FE5025EB}"/>
          </ac:spMkLst>
        </pc:spChg>
        <pc:spChg chg="mod">
          <ac:chgData name="Philippe Karan" userId="c2e8f618-9ffe-4e23-aa52-34539506ef1c" providerId="ADAL" clId="{976F7E1E-0B0F-4398-B630-619A654F61EA}" dt="2024-11-19T19:42:12.007" v="320" actId="2711"/>
          <ac:spMkLst>
            <pc:docMk/>
            <pc:sldMk cId="943341011" sldId="321"/>
            <ac:spMk id="46" creationId="{7E1F7B8E-17A3-B29A-4ED3-4246315A68F3}"/>
          </ac:spMkLst>
        </pc:spChg>
        <pc:spChg chg="mod">
          <ac:chgData name="Philippe Karan" userId="c2e8f618-9ffe-4e23-aa52-34539506ef1c" providerId="ADAL" clId="{976F7E1E-0B0F-4398-B630-619A654F61EA}" dt="2024-11-19T19:42:12.007" v="320" actId="2711"/>
          <ac:spMkLst>
            <pc:docMk/>
            <pc:sldMk cId="943341011" sldId="321"/>
            <ac:spMk id="47" creationId="{8D3D501A-1F08-1BA4-6244-6FF8CC3F57DC}"/>
          </ac:spMkLst>
        </pc:spChg>
        <pc:spChg chg="mod">
          <ac:chgData name="Philippe Karan" userId="c2e8f618-9ffe-4e23-aa52-34539506ef1c" providerId="ADAL" clId="{976F7E1E-0B0F-4398-B630-619A654F61EA}" dt="2024-11-19T19:42:20.914" v="330" actId="1038"/>
          <ac:spMkLst>
            <pc:docMk/>
            <pc:sldMk cId="943341011" sldId="321"/>
            <ac:spMk id="48" creationId="{2F174B51-B2C7-20B8-A544-A59F4E91B1E5}"/>
          </ac:spMkLst>
        </pc:spChg>
        <pc:spChg chg="mod">
          <ac:chgData name="Philippe Karan" userId="c2e8f618-9ffe-4e23-aa52-34539506ef1c" providerId="ADAL" clId="{976F7E1E-0B0F-4398-B630-619A654F61EA}" dt="2024-11-19T19:42:15.701" v="322" actId="14100"/>
          <ac:spMkLst>
            <pc:docMk/>
            <pc:sldMk cId="943341011" sldId="321"/>
            <ac:spMk id="49" creationId="{F0AE4383-0C15-F0CB-D4E1-9A8CABFB2BAA}"/>
          </ac:spMkLst>
        </pc:spChg>
        <pc:spChg chg="mod">
          <ac:chgData name="Philippe Karan" userId="c2e8f618-9ffe-4e23-aa52-34539506ef1c" providerId="ADAL" clId="{976F7E1E-0B0F-4398-B630-619A654F61EA}" dt="2024-11-19T19:42:12.007" v="320" actId="2711"/>
          <ac:spMkLst>
            <pc:docMk/>
            <pc:sldMk cId="943341011" sldId="321"/>
            <ac:spMk id="56" creationId="{4913D953-0A50-1E83-11AA-4FE45B037894}"/>
          </ac:spMkLst>
        </pc:spChg>
        <pc:spChg chg="mod">
          <ac:chgData name="Philippe Karan" userId="c2e8f618-9ffe-4e23-aa52-34539506ef1c" providerId="ADAL" clId="{976F7E1E-0B0F-4398-B630-619A654F61EA}" dt="2024-11-19T20:07:37.995" v="416" actId="113"/>
          <ac:spMkLst>
            <pc:docMk/>
            <pc:sldMk cId="943341011" sldId="321"/>
            <ac:spMk id="58" creationId="{90FAD512-FA61-79FC-458C-2B6654EB5296}"/>
          </ac:spMkLst>
        </pc:spChg>
        <pc:spChg chg="mod">
          <ac:chgData name="Philippe Karan" userId="c2e8f618-9ffe-4e23-aa52-34539506ef1c" providerId="ADAL" clId="{976F7E1E-0B0F-4398-B630-619A654F61EA}" dt="2024-11-19T20:07:37.995" v="416" actId="113"/>
          <ac:spMkLst>
            <pc:docMk/>
            <pc:sldMk cId="943341011" sldId="321"/>
            <ac:spMk id="59" creationId="{A5662FBE-1AA4-5382-E291-07FCF08764FA}"/>
          </ac:spMkLst>
        </pc:spChg>
        <pc:spChg chg="mod">
          <ac:chgData name="Philippe Karan" userId="c2e8f618-9ffe-4e23-aa52-34539506ef1c" providerId="ADAL" clId="{976F7E1E-0B0F-4398-B630-619A654F61EA}" dt="2024-11-19T20:07:37.995" v="416" actId="113"/>
          <ac:spMkLst>
            <pc:docMk/>
            <pc:sldMk cId="943341011" sldId="321"/>
            <ac:spMk id="60" creationId="{CB2FD94F-7029-E5F0-DA25-58A8678006BC}"/>
          </ac:spMkLst>
        </pc:spChg>
        <pc:spChg chg="mod">
          <ac:chgData name="Philippe Karan" userId="c2e8f618-9ffe-4e23-aa52-34539506ef1c" providerId="ADAL" clId="{976F7E1E-0B0F-4398-B630-619A654F61EA}" dt="2024-11-19T19:42:12.007" v="320" actId="2711"/>
          <ac:spMkLst>
            <pc:docMk/>
            <pc:sldMk cId="943341011" sldId="321"/>
            <ac:spMk id="65" creationId="{13E16197-E98D-696B-336E-B225E17DCF1F}"/>
          </ac:spMkLst>
        </pc:spChg>
        <pc:spChg chg="mod">
          <ac:chgData name="Philippe Karan" userId="c2e8f618-9ffe-4e23-aa52-34539506ef1c" providerId="ADAL" clId="{976F7E1E-0B0F-4398-B630-619A654F61EA}" dt="2024-11-19T19:42:12.007" v="320" actId="2711"/>
          <ac:spMkLst>
            <pc:docMk/>
            <pc:sldMk cId="943341011" sldId="321"/>
            <ac:spMk id="70" creationId="{2869BE4E-9478-9EBB-8E32-CA78A85C81B4}"/>
          </ac:spMkLst>
        </pc:spChg>
        <pc:cxnChg chg="mod">
          <ac:chgData name="Philippe Karan" userId="c2e8f618-9ffe-4e23-aa52-34539506ef1c" providerId="ADAL" clId="{976F7E1E-0B0F-4398-B630-619A654F61EA}" dt="2024-11-19T19:42:12.007" v="320" actId="2711"/>
          <ac:cxnSpMkLst>
            <pc:docMk/>
            <pc:sldMk cId="943341011" sldId="321"/>
            <ac:cxnSpMk id="31" creationId="{65DC8BAB-A0FC-AC5D-F891-D9E375958B1D}"/>
          </ac:cxnSpMkLst>
        </pc:cxnChg>
        <pc:cxnChg chg="mod">
          <ac:chgData name="Philippe Karan" userId="c2e8f618-9ffe-4e23-aa52-34539506ef1c" providerId="ADAL" clId="{976F7E1E-0B0F-4398-B630-619A654F61EA}" dt="2024-11-19T19:42:12.007" v="320" actId="2711"/>
          <ac:cxnSpMkLst>
            <pc:docMk/>
            <pc:sldMk cId="943341011" sldId="321"/>
            <ac:cxnSpMk id="38" creationId="{008A8D8A-7712-5BD9-3D24-D2F74DBD80C9}"/>
          </ac:cxnSpMkLst>
        </pc:cxnChg>
        <pc:cxnChg chg="mod">
          <ac:chgData name="Philippe Karan" userId="c2e8f618-9ffe-4e23-aa52-34539506ef1c" providerId="ADAL" clId="{976F7E1E-0B0F-4398-B630-619A654F61EA}" dt="2024-11-19T19:42:12.007" v="320" actId="2711"/>
          <ac:cxnSpMkLst>
            <pc:docMk/>
            <pc:sldMk cId="943341011" sldId="321"/>
            <ac:cxnSpMk id="39" creationId="{4F119E9C-3B05-3EA4-C14F-702C1DA17E5D}"/>
          </ac:cxnSpMkLst>
        </pc:cxnChg>
        <pc:cxnChg chg="mod">
          <ac:chgData name="Philippe Karan" userId="c2e8f618-9ffe-4e23-aa52-34539506ef1c" providerId="ADAL" clId="{976F7E1E-0B0F-4398-B630-619A654F61EA}" dt="2024-11-19T19:42:12.007" v="320" actId="2711"/>
          <ac:cxnSpMkLst>
            <pc:docMk/>
            <pc:sldMk cId="943341011" sldId="321"/>
            <ac:cxnSpMk id="41" creationId="{FC70226B-80AC-B598-C1E3-BAD253B5F597}"/>
          </ac:cxnSpMkLst>
        </pc:cxnChg>
        <pc:cxnChg chg="mod">
          <ac:chgData name="Philippe Karan" userId="c2e8f618-9ffe-4e23-aa52-34539506ef1c" providerId="ADAL" clId="{976F7E1E-0B0F-4398-B630-619A654F61EA}" dt="2024-11-19T19:42:12.007" v="320" actId="2711"/>
          <ac:cxnSpMkLst>
            <pc:docMk/>
            <pc:sldMk cId="943341011" sldId="321"/>
            <ac:cxnSpMk id="61" creationId="{D3EC4ABD-1C27-3CFA-5DA7-7B2977ED2129}"/>
          </ac:cxnSpMkLst>
        </pc:cxnChg>
        <pc:cxnChg chg="mod">
          <ac:chgData name="Philippe Karan" userId="c2e8f618-9ffe-4e23-aa52-34539506ef1c" providerId="ADAL" clId="{976F7E1E-0B0F-4398-B630-619A654F61EA}" dt="2024-11-19T19:42:12.007" v="320" actId="2711"/>
          <ac:cxnSpMkLst>
            <pc:docMk/>
            <pc:sldMk cId="943341011" sldId="321"/>
            <ac:cxnSpMk id="62" creationId="{1309473A-E5C7-5838-E4DC-9F912B21893E}"/>
          </ac:cxnSpMkLst>
        </pc:cxnChg>
        <pc:cxnChg chg="mod">
          <ac:chgData name="Philippe Karan" userId="c2e8f618-9ffe-4e23-aa52-34539506ef1c" providerId="ADAL" clId="{976F7E1E-0B0F-4398-B630-619A654F61EA}" dt="2024-11-19T19:42:12.007" v="320" actId="2711"/>
          <ac:cxnSpMkLst>
            <pc:docMk/>
            <pc:sldMk cId="943341011" sldId="321"/>
            <ac:cxnSpMk id="63" creationId="{60A90124-FE83-E404-A333-C14F09E5B05C}"/>
          </ac:cxnSpMkLst>
        </pc:cxnChg>
        <pc:cxnChg chg="mod">
          <ac:chgData name="Philippe Karan" userId="c2e8f618-9ffe-4e23-aa52-34539506ef1c" providerId="ADAL" clId="{976F7E1E-0B0F-4398-B630-619A654F61EA}" dt="2024-11-19T19:42:12.007" v="320" actId="2711"/>
          <ac:cxnSpMkLst>
            <pc:docMk/>
            <pc:sldMk cId="943341011" sldId="321"/>
            <ac:cxnSpMk id="64" creationId="{787878AC-9D9A-BEC2-87F4-F97912C5E12D}"/>
          </ac:cxnSpMkLst>
        </pc:cxnChg>
        <pc:cxnChg chg="mod">
          <ac:chgData name="Philippe Karan" userId="c2e8f618-9ffe-4e23-aa52-34539506ef1c" providerId="ADAL" clId="{976F7E1E-0B0F-4398-B630-619A654F61EA}" dt="2024-11-19T19:42:12.007" v="320" actId="2711"/>
          <ac:cxnSpMkLst>
            <pc:docMk/>
            <pc:sldMk cId="943341011" sldId="321"/>
            <ac:cxnSpMk id="66" creationId="{7C72D9B6-003A-ED37-D39D-574EB36C595D}"/>
          </ac:cxnSpMkLst>
        </pc:cxnChg>
        <pc:cxnChg chg="mod">
          <ac:chgData name="Philippe Karan" userId="c2e8f618-9ffe-4e23-aa52-34539506ef1c" providerId="ADAL" clId="{976F7E1E-0B0F-4398-B630-619A654F61EA}" dt="2024-11-19T19:42:12.007" v="320" actId="2711"/>
          <ac:cxnSpMkLst>
            <pc:docMk/>
            <pc:sldMk cId="943341011" sldId="321"/>
            <ac:cxnSpMk id="67" creationId="{59EF0F90-3C40-1E5E-1D94-1FA97BD43F7E}"/>
          </ac:cxnSpMkLst>
        </pc:cxnChg>
        <pc:cxnChg chg="mod">
          <ac:chgData name="Philippe Karan" userId="c2e8f618-9ffe-4e23-aa52-34539506ef1c" providerId="ADAL" clId="{976F7E1E-0B0F-4398-B630-619A654F61EA}" dt="2024-11-19T19:42:12.007" v="320" actId="2711"/>
          <ac:cxnSpMkLst>
            <pc:docMk/>
            <pc:sldMk cId="943341011" sldId="321"/>
            <ac:cxnSpMk id="68" creationId="{C9C49DF6-98FC-9705-EB91-B9E0AB5301B0}"/>
          </ac:cxnSpMkLst>
        </pc:cxnChg>
        <pc:cxnChg chg="mod">
          <ac:chgData name="Philippe Karan" userId="c2e8f618-9ffe-4e23-aa52-34539506ef1c" providerId="ADAL" clId="{976F7E1E-0B0F-4398-B630-619A654F61EA}" dt="2024-11-19T19:42:12.007" v="320" actId="2711"/>
          <ac:cxnSpMkLst>
            <pc:docMk/>
            <pc:sldMk cId="943341011" sldId="321"/>
            <ac:cxnSpMk id="69" creationId="{03810F88-0D9F-0A91-1360-A04ECB540A12}"/>
          </ac:cxnSpMkLst>
        </pc:cxnChg>
        <pc:cxnChg chg="mod">
          <ac:chgData name="Philippe Karan" userId="c2e8f618-9ffe-4e23-aa52-34539506ef1c" providerId="ADAL" clId="{976F7E1E-0B0F-4398-B630-619A654F61EA}" dt="2024-11-19T19:42:12.007" v="320" actId="2711"/>
          <ac:cxnSpMkLst>
            <pc:docMk/>
            <pc:sldMk cId="943341011" sldId="321"/>
            <ac:cxnSpMk id="71" creationId="{642EC686-26D5-D812-1EE8-D4732E9BDDF1}"/>
          </ac:cxnSpMkLst>
        </pc:cxnChg>
      </pc:sldChg>
      <pc:sldChg chg="modSp mod">
        <pc:chgData name="Philippe Karan" userId="c2e8f618-9ffe-4e23-aa52-34539506ef1c" providerId="ADAL" clId="{976F7E1E-0B0F-4398-B630-619A654F61EA}" dt="2024-11-19T19:24:28.412" v="108" actId="1037"/>
        <pc:sldMkLst>
          <pc:docMk/>
          <pc:sldMk cId="3874304536" sldId="322"/>
        </pc:sldMkLst>
        <pc:spChg chg="mod">
          <ac:chgData name="Philippe Karan" userId="c2e8f618-9ffe-4e23-aa52-34539506ef1c" providerId="ADAL" clId="{976F7E1E-0B0F-4398-B630-619A654F61EA}" dt="2024-11-19T19:24:10.368" v="98" actId="2711"/>
          <ac:spMkLst>
            <pc:docMk/>
            <pc:sldMk cId="3874304536" sldId="322"/>
            <ac:spMk id="2" creationId="{29316614-F511-4939-96ED-4967BCF2749E}"/>
          </ac:spMkLst>
        </pc:spChg>
        <pc:spChg chg="mod">
          <ac:chgData name="Philippe Karan" userId="c2e8f618-9ffe-4e23-aa52-34539506ef1c" providerId="ADAL" clId="{976F7E1E-0B0F-4398-B630-619A654F61EA}" dt="2024-11-19T19:24:10.368" v="98" actId="2711"/>
          <ac:spMkLst>
            <pc:docMk/>
            <pc:sldMk cId="3874304536" sldId="322"/>
            <ac:spMk id="4" creationId="{EDBBA621-9DE4-4E2D-9D3D-4688AC93F2D2}"/>
          </ac:spMkLst>
        </pc:spChg>
        <pc:spChg chg="mod">
          <ac:chgData name="Philippe Karan" userId="c2e8f618-9ffe-4e23-aa52-34539506ef1c" providerId="ADAL" clId="{976F7E1E-0B0F-4398-B630-619A654F61EA}" dt="2024-11-19T19:24:10.368" v="98" actId="2711"/>
          <ac:spMkLst>
            <pc:docMk/>
            <pc:sldMk cId="3874304536" sldId="322"/>
            <ac:spMk id="8" creationId="{0EFB52B8-FE42-08FC-F4D4-CA78E9C011CE}"/>
          </ac:spMkLst>
        </pc:spChg>
        <pc:spChg chg="mod">
          <ac:chgData name="Philippe Karan" userId="c2e8f618-9ffe-4e23-aa52-34539506ef1c" providerId="ADAL" clId="{976F7E1E-0B0F-4398-B630-619A654F61EA}" dt="2024-11-19T19:24:10.368" v="98" actId="2711"/>
          <ac:spMkLst>
            <pc:docMk/>
            <pc:sldMk cId="3874304536" sldId="322"/>
            <ac:spMk id="9" creationId="{06EB6BD4-7E79-4368-92BD-D86F7C71CE3A}"/>
          </ac:spMkLst>
        </pc:spChg>
        <pc:spChg chg="mod">
          <ac:chgData name="Philippe Karan" userId="c2e8f618-9ffe-4e23-aa52-34539506ef1c" providerId="ADAL" clId="{976F7E1E-0B0F-4398-B630-619A654F61EA}" dt="2024-11-19T19:24:28.412" v="108" actId="1037"/>
          <ac:spMkLst>
            <pc:docMk/>
            <pc:sldMk cId="3874304536" sldId="322"/>
            <ac:spMk id="12" creationId="{43D95448-1647-53B9-BEF7-949A862269D0}"/>
          </ac:spMkLst>
        </pc:spChg>
        <pc:spChg chg="mod">
          <ac:chgData name="Philippe Karan" userId="c2e8f618-9ffe-4e23-aa52-34539506ef1c" providerId="ADAL" clId="{976F7E1E-0B0F-4398-B630-619A654F61EA}" dt="2024-11-19T19:24:10.368" v="98" actId="2711"/>
          <ac:spMkLst>
            <pc:docMk/>
            <pc:sldMk cId="3874304536" sldId="322"/>
            <ac:spMk id="80" creationId="{FE2E071B-8E34-47E3-0D9E-16F405251E2A}"/>
          </ac:spMkLst>
        </pc:spChg>
        <pc:spChg chg="mod">
          <ac:chgData name="Philippe Karan" userId="c2e8f618-9ffe-4e23-aa52-34539506ef1c" providerId="ADAL" clId="{976F7E1E-0B0F-4398-B630-619A654F61EA}" dt="2024-11-19T19:24:10.368" v="98" actId="2711"/>
          <ac:spMkLst>
            <pc:docMk/>
            <pc:sldMk cId="3874304536" sldId="322"/>
            <ac:spMk id="81" creationId="{CD66078F-A557-4AB8-4B39-DAAABECCC4A1}"/>
          </ac:spMkLst>
        </pc:spChg>
        <pc:spChg chg="mod">
          <ac:chgData name="Philippe Karan" userId="c2e8f618-9ffe-4e23-aa52-34539506ef1c" providerId="ADAL" clId="{976F7E1E-0B0F-4398-B630-619A654F61EA}" dt="2024-11-19T19:24:10.368" v="98" actId="2711"/>
          <ac:spMkLst>
            <pc:docMk/>
            <pc:sldMk cId="3874304536" sldId="322"/>
            <ac:spMk id="86" creationId="{35537A9F-1363-8072-D653-2EEF1A83F401}"/>
          </ac:spMkLst>
        </pc:spChg>
        <pc:spChg chg="mod">
          <ac:chgData name="Philippe Karan" userId="c2e8f618-9ffe-4e23-aa52-34539506ef1c" providerId="ADAL" clId="{976F7E1E-0B0F-4398-B630-619A654F61EA}" dt="2024-11-19T19:24:10.368" v="98" actId="2711"/>
          <ac:spMkLst>
            <pc:docMk/>
            <pc:sldMk cId="3874304536" sldId="322"/>
            <ac:spMk id="103" creationId="{38664B61-2A3D-B007-2C2B-5801A970625D}"/>
          </ac:spMkLst>
        </pc:spChg>
        <pc:spChg chg="mod">
          <ac:chgData name="Philippe Karan" userId="c2e8f618-9ffe-4e23-aa52-34539506ef1c" providerId="ADAL" clId="{976F7E1E-0B0F-4398-B630-619A654F61EA}" dt="2024-11-19T19:24:10.368" v="98" actId="2711"/>
          <ac:spMkLst>
            <pc:docMk/>
            <pc:sldMk cId="3874304536" sldId="322"/>
            <ac:spMk id="104" creationId="{821A3E31-0D8E-3679-8147-5E0BE734E734}"/>
          </ac:spMkLst>
        </pc:spChg>
        <pc:spChg chg="mod">
          <ac:chgData name="Philippe Karan" userId="c2e8f618-9ffe-4e23-aa52-34539506ef1c" providerId="ADAL" clId="{976F7E1E-0B0F-4398-B630-619A654F61EA}" dt="2024-11-19T19:24:10.368" v="98" actId="2711"/>
          <ac:spMkLst>
            <pc:docMk/>
            <pc:sldMk cId="3874304536" sldId="322"/>
            <ac:spMk id="105" creationId="{6FE10B30-E328-8EA8-E665-F77A37B17EB5}"/>
          </ac:spMkLst>
        </pc:spChg>
        <pc:spChg chg="mod">
          <ac:chgData name="Philippe Karan" userId="c2e8f618-9ffe-4e23-aa52-34539506ef1c" providerId="ADAL" clId="{976F7E1E-0B0F-4398-B630-619A654F61EA}" dt="2024-11-19T19:24:10.368" v="98" actId="2711"/>
          <ac:spMkLst>
            <pc:docMk/>
            <pc:sldMk cId="3874304536" sldId="322"/>
            <ac:spMk id="106" creationId="{FCC7ACFB-07AC-3491-F1AC-139FBED8D4CB}"/>
          </ac:spMkLst>
        </pc:spChg>
        <pc:spChg chg="mod">
          <ac:chgData name="Philippe Karan" userId="c2e8f618-9ffe-4e23-aa52-34539506ef1c" providerId="ADAL" clId="{976F7E1E-0B0F-4398-B630-619A654F61EA}" dt="2024-11-19T19:24:10.368" v="98" actId="2711"/>
          <ac:spMkLst>
            <pc:docMk/>
            <pc:sldMk cId="3874304536" sldId="322"/>
            <ac:spMk id="109" creationId="{4B1922B1-43B2-73E7-ADE8-ACE40E0C2A35}"/>
          </ac:spMkLst>
        </pc:spChg>
        <pc:spChg chg="mod">
          <ac:chgData name="Philippe Karan" userId="c2e8f618-9ffe-4e23-aa52-34539506ef1c" providerId="ADAL" clId="{976F7E1E-0B0F-4398-B630-619A654F61EA}" dt="2024-11-19T19:24:25.077" v="105" actId="1037"/>
          <ac:spMkLst>
            <pc:docMk/>
            <pc:sldMk cId="3874304536" sldId="322"/>
            <ac:spMk id="111" creationId="{3F330B22-BCFB-D317-5668-F8DCB92EFFE8}"/>
          </ac:spMkLst>
        </pc:spChg>
        <pc:spChg chg="mod">
          <ac:chgData name="Philippe Karan" userId="c2e8f618-9ffe-4e23-aa52-34539506ef1c" providerId="ADAL" clId="{976F7E1E-0B0F-4398-B630-619A654F61EA}" dt="2024-11-19T19:24:20.084" v="100" actId="1035"/>
          <ac:spMkLst>
            <pc:docMk/>
            <pc:sldMk cId="3874304536" sldId="322"/>
            <ac:spMk id="112" creationId="{A868D0A4-9DA2-5314-23AB-FDFA12A685E1}"/>
          </ac:spMkLst>
        </pc:spChg>
        <pc:spChg chg="mod">
          <ac:chgData name="Philippe Karan" userId="c2e8f618-9ffe-4e23-aa52-34539506ef1c" providerId="ADAL" clId="{976F7E1E-0B0F-4398-B630-619A654F61EA}" dt="2024-11-19T19:24:10.368" v="98" actId="2711"/>
          <ac:spMkLst>
            <pc:docMk/>
            <pc:sldMk cId="3874304536" sldId="322"/>
            <ac:spMk id="113" creationId="{564F2ECE-6E08-43CD-9815-5695C3EAAAAA}"/>
          </ac:spMkLst>
        </pc:spChg>
        <pc:spChg chg="mod">
          <ac:chgData name="Philippe Karan" userId="c2e8f618-9ffe-4e23-aa52-34539506ef1c" providerId="ADAL" clId="{976F7E1E-0B0F-4398-B630-619A654F61EA}" dt="2024-11-19T19:24:10.368" v="98" actId="2711"/>
          <ac:spMkLst>
            <pc:docMk/>
            <pc:sldMk cId="3874304536" sldId="322"/>
            <ac:spMk id="114" creationId="{A3FC494B-B621-AE6D-89B2-00976B057DF4}"/>
          </ac:spMkLst>
        </pc:spChg>
        <pc:spChg chg="mod">
          <ac:chgData name="Philippe Karan" userId="c2e8f618-9ffe-4e23-aa52-34539506ef1c" providerId="ADAL" clId="{976F7E1E-0B0F-4398-B630-619A654F61EA}" dt="2024-11-19T19:24:10.368" v="98" actId="2711"/>
          <ac:spMkLst>
            <pc:docMk/>
            <pc:sldMk cId="3874304536" sldId="322"/>
            <ac:spMk id="116" creationId="{30FA824D-DBC7-573A-5E7B-E1A3B1F424F2}"/>
          </ac:spMkLst>
        </pc:spChg>
        <pc:spChg chg="mod">
          <ac:chgData name="Philippe Karan" userId="c2e8f618-9ffe-4e23-aa52-34539506ef1c" providerId="ADAL" clId="{976F7E1E-0B0F-4398-B630-619A654F61EA}" dt="2024-11-19T19:24:10.368" v="98" actId="2711"/>
          <ac:spMkLst>
            <pc:docMk/>
            <pc:sldMk cId="3874304536" sldId="322"/>
            <ac:spMk id="117" creationId="{4FF6C5C6-A152-1427-AD75-CD9723B471FA}"/>
          </ac:spMkLst>
        </pc:spChg>
        <pc:spChg chg="mod">
          <ac:chgData name="Philippe Karan" userId="c2e8f618-9ffe-4e23-aa52-34539506ef1c" providerId="ADAL" clId="{976F7E1E-0B0F-4398-B630-619A654F61EA}" dt="2024-11-19T19:24:10.368" v="98" actId="2711"/>
          <ac:spMkLst>
            <pc:docMk/>
            <pc:sldMk cId="3874304536" sldId="322"/>
            <ac:spMk id="120" creationId="{27016116-3F15-19E1-51C1-89C1651CAF84}"/>
          </ac:spMkLst>
        </pc:spChg>
        <pc:spChg chg="mod">
          <ac:chgData name="Philippe Karan" userId="c2e8f618-9ffe-4e23-aa52-34539506ef1c" providerId="ADAL" clId="{976F7E1E-0B0F-4398-B630-619A654F61EA}" dt="2024-11-19T19:24:10.368" v="98" actId="2711"/>
          <ac:spMkLst>
            <pc:docMk/>
            <pc:sldMk cId="3874304536" sldId="322"/>
            <ac:spMk id="123" creationId="{9383B583-F24A-CA2F-7754-8B8900753354}"/>
          </ac:spMkLst>
        </pc:spChg>
        <pc:spChg chg="mod">
          <ac:chgData name="Philippe Karan" userId="c2e8f618-9ffe-4e23-aa52-34539506ef1c" providerId="ADAL" clId="{976F7E1E-0B0F-4398-B630-619A654F61EA}" dt="2024-11-19T19:24:10.368" v="98" actId="2711"/>
          <ac:spMkLst>
            <pc:docMk/>
            <pc:sldMk cId="3874304536" sldId="322"/>
            <ac:spMk id="124" creationId="{30AF68CD-31A7-4D5A-C67D-6D8F9397F13F}"/>
          </ac:spMkLst>
        </pc:spChg>
        <pc:spChg chg="mod">
          <ac:chgData name="Philippe Karan" userId="c2e8f618-9ffe-4e23-aa52-34539506ef1c" providerId="ADAL" clId="{976F7E1E-0B0F-4398-B630-619A654F61EA}" dt="2024-11-19T19:24:10.368" v="98" actId="2711"/>
          <ac:spMkLst>
            <pc:docMk/>
            <pc:sldMk cId="3874304536" sldId="322"/>
            <ac:spMk id="126" creationId="{C676B83A-48F1-F5BA-7911-EB3C226085A2}"/>
          </ac:spMkLst>
        </pc:spChg>
        <pc:spChg chg="mod">
          <ac:chgData name="Philippe Karan" userId="c2e8f618-9ffe-4e23-aa52-34539506ef1c" providerId="ADAL" clId="{976F7E1E-0B0F-4398-B630-619A654F61EA}" dt="2024-11-19T19:24:10.368" v="98" actId="2711"/>
          <ac:spMkLst>
            <pc:docMk/>
            <pc:sldMk cId="3874304536" sldId="322"/>
            <ac:spMk id="127" creationId="{42D1C17D-73D1-A663-B45D-CCB205765BE9}"/>
          </ac:spMkLst>
        </pc:spChg>
        <pc:spChg chg="mod">
          <ac:chgData name="Philippe Karan" userId="c2e8f618-9ffe-4e23-aa52-34539506ef1c" providerId="ADAL" clId="{976F7E1E-0B0F-4398-B630-619A654F61EA}" dt="2024-11-19T19:24:10.368" v="98" actId="2711"/>
          <ac:spMkLst>
            <pc:docMk/>
            <pc:sldMk cId="3874304536" sldId="322"/>
            <ac:spMk id="130" creationId="{0C149620-4728-0B30-1288-643B2510FCFF}"/>
          </ac:spMkLst>
        </pc:spChg>
        <pc:spChg chg="mod">
          <ac:chgData name="Philippe Karan" userId="c2e8f618-9ffe-4e23-aa52-34539506ef1c" providerId="ADAL" clId="{976F7E1E-0B0F-4398-B630-619A654F61EA}" dt="2024-11-19T19:24:10.368" v="98" actId="2711"/>
          <ac:spMkLst>
            <pc:docMk/>
            <pc:sldMk cId="3874304536" sldId="322"/>
            <ac:spMk id="131" creationId="{FBE769D5-61EB-F635-D4B7-BFFB192E0D16}"/>
          </ac:spMkLst>
        </pc:spChg>
        <pc:spChg chg="mod">
          <ac:chgData name="Philippe Karan" userId="c2e8f618-9ffe-4e23-aa52-34539506ef1c" providerId="ADAL" clId="{976F7E1E-0B0F-4398-B630-619A654F61EA}" dt="2024-11-19T19:24:10.368" v="98" actId="2711"/>
          <ac:spMkLst>
            <pc:docMk/>
            <pc:sldMk cId="3874304536" sldId="322"/>
            <ac:spMk id="133" creationId="{3D64CAC3-A32D-810C-207B-550D9A6B5FE7}"/>
          </ac:spMkLst>
        </pc:spChg>
        <pc:spChg chg="mod">
          <ac:chgData name="Philippe Karan" userId="c2e8f618-9ffe-4e23-aa52-34539506ef1c" providerId="ADAL" clId="{976F7E1E-0B0F-4398-B630-619A654F61EA}" dt="2024-11-19T19:24:10.368" v="98" actId="2711"/>
          <ac:spMkLst>
            <pc:docMk/>
            <pc:sldMk cId="3874304536" sldId="322"/>
            <ac:spMk id="134" creationId="{AD996568-5770-CBF6-A425-F5CA98A95052}"/>
          </ac:spMkLst>
        </pc:spChg>
        <pc:spChg chg="mod">
          <ac:chgData name="Philippe Karan" userId="c2e8f618-9ffe-4e23-aa52-34539506ef1c" providerId="ADAL" clId="{976F7E1E-0B0F-4398-B630-619A654F61EA}" dt="2024-11-19T19:24:10.368" v="98" actId="2711"/>
          <ac:spMkLst>
            <pc:docMk/>
            <pc:sldMk cId="3874304536" sldId="322"/>
            <ac:spMk id="135" creationId="{DF4C95B6-F0CA-FDDE-45AF-37C6E4EB12C9}"/>
          </ac:spMkLst>
        </pc:spChg>
        <pc:spChg chg="mod">
          <ac:chgData name="Philippe Karan" userId="c2e8f618-9ffe-4e23-aa52-34539506ef1c" providerId="ADAL" clId="{976F7E1E-0B0F-4398-B630-619A654F61EA}" dt="2024-11-19T19:24:10.368" v="98" actId="2711"/>
          <ac:spMkLst>
            <pc:docMk/>
            <pc:sldMk cId="3874304536" sldId="322"/>
            <ac:spMk id="137" creationId="{7806B2EC-C7C6-4984-FC1A-85820261FDA2}"/>
          </ac:spMkLst>
        </pc:spChg>
        <pc:spChg chg="mod">
          <ac:chgData name="Philippe Karan" userId="c2e8f618-9ffe-4e23-aa52-34539506ef1c" providerId="ADAL" clId="{976F7E1E-0B0F-4398-B630-619A654F61EA}" dt="2024-11-19T19:24:10.368" v="98" actId="2711"/>
          <ac:spMkLst>
            <pc:docMk/>
            <pc:sldMk cId="3874304536" sldId="322"/>
            <ac:spMk id="138" creationId="{BFC59FD1-D733-176F-2369-8A6A184E2973}"/>
          </ac:spMkLst>
        </pc:spChg>
        <pc:spChg chg="mod">
          <ac:chgData name="Philippe Karan" userId="c2e8f618-9ffe-4e23-aa52-34539506ef1c" providerId="ADAL" clId="{976F7E1E-0B0F-4398-B630-619A654F61EA}" dt="2024-11-19T19:24:10.368" v="98" actId="2711"/>
          <ac:spMkLst>
            <pc:docMk/>
            <pc:sldMk cId="3874304536" sldId="322"/>
            <ac:spMk id="140" creationId="{64FC6110-79BA-29D2-4152-E0FD18EE30E3}"/>
          </ac:spMkLst>
        </pc:spChg>
        <pc:spChg chg="mod">
          <ac:chgData name="Philippe Karan" userId="c2e8f618-9ffe-4e23-aa52-34539506ef1c" providerId="ADAL" clId="{976F7E1E-0B0F-4398-B630-619A654F61EA}" dt="2024-11-19T19:24:10.368" v="98" actId="2711"/>
          <ac:spMkLst>
            <pc:docMk/>
            <pc:sldMk cId="3874304536" sldId="322"/>
            <ac:spMk id="141" creationId="{C5ABE5DA-D06D-7A6A-85AA-8196931B6780}"/>
          </ac:spMkLst>
        </pc:spChg>
        <pc:spChg chg="mod">
          <ac:chgData name="Philippe Karan" userId="c2e8f618-9ffe-4e23-aa52-34539506ef1c" providerId="ADAL" clId="{976F7E1E-0B0F-4398-B630-619A654F61EA}" dt="2024-11-19T19:24:10.368" v="98" actId="2711"/>
          <ac:spMkLst>
            <pc:docMk/>
            <pc:sldMk cId="3874304536" sldId="322"/>
            <ac:spMk id="143" creationId="{40C0CDC6-D5D5-26A3-C846-5E605B6BFC08}"/>
          </ac:spMkLst>
        </pc:spChg>
        <pc:spChg chg="mod">
          <ac:chgData name="Philippe Karan" userId="c2e8f618-9ffe-4e23-aa52-34539506ef1c" providerId="ADAL" clId="{976F7E1E-0B0F-4398-B630-619A654F61EA}" dt="2024-11-19T19:24:10.368" v="98" actId="2711"/>
          <ac:spMkLst>
            <pc:docMk/>
            <pc:sldMk cId="3874304536" sldId="322"/>
            <ac:spMk id="144" creationId="{3A9E96C9-6884-A641-4B34-9CBA00CAAC2E}"/>
          </ac:spMkLst>
        </pc:spChg>
      </pc:sldChg>
      <pc:sldChg chg="modSp mod">
        <pc:chgData name="Philippe Karan" userId="c2e8f618-9ffe-4e23-aa52-34539506ef1c" providerId="ADAL" clId="{976F7E1E-0B0F-4398-B630-619A654F61EA}" dt="2024-11-19T20:06:11.121" v="407" actId="1038"/>
        <pc:sldMkLst>
          <pc:docMk/>
          <pc:sldMk cId="809629414" sldId="323"/>
        </pc:sldMkLst>
        <pc:spChg chg="mod">
          <ac:chgData name="Philippe Karan" userId="c2e8f618-9ffe-4e23-aa52-34539506ef1c" providerId="ADAL" clId="{976F7E1E-0B0F-4398-B630-619A654F61EA}" dt="2024-11-19T20:05:49.971" v="387" actId="2711"/>
          <ac:spMkLst>
            <pc:docMk/>
            <pc:sldMk cId="809629414" sldId="323"/>
            <ac:spMk id="2" creationId="{06BDE301-8302-4997-A1B7-D4C0383B1679}"/>
          </ac:spMkLst>
        </pc:spChg>
        <pc:spChg chg="mod">
          <ac:chgData name="Philippe Karan" userId="c2e8f618-9ffe-4e23-aa52-34539506ef1c" providerId="ADAL" clId="{976F7E1E-0B0F-4398-B630-619A654F61EA}" dt="2024-11-19T20:05:49.971" v="387" actId="2711"/>
          <ac:spMkLst>
            <pc:docMk/>
            <pc:sldMk cId="809629414" sldId="323"/>
            <ac:spMk id="4" creationId="{2D2CD734-C69E-4640-80F6-52239B7860BB}"/>
          </ac:spMkLst>
        </pc:spChg>
        <pc:spChg chg="mod">
          <ac:chgData name="Philippe Karan" userId="c2e8f618-9ffe-4e23-aa52-34539506ef1c" providerId="ADAL" clId="{976F7E1E-0B0F-4398-B630-619A654F61EA}" dt="2024-11-19T20:05:49.971" v="387" actId="2711"/>
          <ac:spMkLst>
            <pc:docMk/>
            <pc:sldMk cId="809629414" sldId="323"/>
            <ac:spMk id="8" creationId="{9A815245-7D1B-4691-B09F-6753B0905F2E}"/>
          </ac:spMkLst>
        </pc:spChg>
        <pc:spChg chg="mod">
          <ac:chgData name="Philippe Karan" userId="c2e8f618-9ffe-4e23-aa52-34539506ef1c" providerId="ADAL" clId="{976F7E1E-0B0F-4398-B630-619A654F61EA}" dt="2024-11-19T20:05:49.971" v="387" actId="2711"/>
          <ac:spMkLst>
            <pc:docMk/>
            <pc:sldMk cId="809629414" sldId="323"/>
            <ac:spMk id="15" creationId="{8B95B784-3ABF-4D2F-AED7-44C7544C6983}"/>
          </ac:spMkLst>
        </pc:spChg>
        <pc:spChg chg="mod">
          <ac:chgData name="Philippe Karan" userId="c2e8f618-9ffe-4e23-aa52-34539506ef1c" providerId="ADAL" clId="{976F7E1E-0B0F-4398-B630-619A654F61EA}" dt="2024-11-19T20:05:57.113" v="388" actId="113"/>
          <ac:spMkLst>
            <pc:docMk/>
            <pc:sldMk cId="809629414" sldId="323"/>
            <ac:spMk id="19" creationId="{3889CD44-E721-4A64-9885-4FDC7223B857}"/>
          </ac:spMkLst>
        </pc:spChg>
        <pc:spChg chg="mod">
          <ac:chgData name="Philippe Karan" userId="c2e8f618-9ffe-4e23-aa52-34539506ef1c" providerId="ADAL" clId="{976F7E1E-0B0F-4398-B630-619A654F61EA}" dt="2024-11-19T20:05:49.971" v="387" actId="2711"/>
          <ac:spMkLst>
            <pc:docMk/>
            <pc:sldMk cId="809629414" sldId="323"/>
            <ac:spMk id="29" creationId="{8D8CD7A1-8092-446D-A19D-0B53A3F44D78}"/>
          </ac:spMkLst>
        </pc:spChg>
        <pc:spChg chg="mod">
          <ac:chgData name="Philippe Karan" userId="c2e8f618-9ffe-4e23-aa52-34539506ef1c" providerId="ADAL" clId="{976F7E1E-0B0F-4398-B630-619A654F61EA}" dt="2024-11-19T20:05:49.971" v="387" actId="2711"/>
          <ac:spMkLst>
            <pc:docMk/>
            <pc:sldMk cId="809629414" sldId="323"/>
            <ac:spMk id="37" creationId="{BFEB73F1-553A-41B6-8D4D-01D9AA322781}"/>
          </ac:spMkLst>
        </pc:spChg>
        <pc:spChg chg="mod">
          <ac:chgData name="Philippe Karan" userId="c2e8f618-9ffe-4e23-aa52-34539506ef1c" providerId="ADAL" clId="{976F7E1E-0B0F-4398-B630-619A654F61EA}" dt="2024-11-19T20:05:49.971" v="387" actId="2711"/>
          <ac:spMkLst>
            <pc:docMk/>
            <pc:sldMk cId="809629414" sldId="323"/>
            <ac:spMk id="46" creationId="{F698BD20-BBBA-E41C-B2DF-9F333FBE776E}"/>
          </ac:spMkLst>
        </pc:spChg>
        <pc:spChg chg="mod">
          <ac:chgData name="Philippe Karan" userId="c2e8f618-9ffe-4e23-aa52-34539506ef1c" providerId="ADAL" clId="{976F7E1E-0B0F-4398-B630-619A654F61EA}" dt="2024-11-19T20:05:49.971" v="387" actId="2711"/>
          <ac:spMkLst>
            <pc:docMk/>
            <pc:sldMk cId="809629414" sldId="323"/>
            <ac:spMk id="49" creationId="{687860C4-8F34-EBE2-E872-9B45AA99A2D3}"/>
          </ac:spMkLst>
        </pc:spChg>
        <pc:spChg chg="mod">
          <ac:chgData name="Philippe Karan" userId="c2e8f618-9ffe-4e23-aa52-34539506ef1c" providerId="ADAL" clId="{976F7E1E-0B0F-4398-B630-619A654F61EA}" dt="2024-11-19T20:05:49.971" v="387" actId="2711"/>
          <ac:spMkLst>
            <pc:docMk/>
            <pc:sldMk cId="809629414" sldId="323"/>
            <ac:spMk id="51" creationId="{FF8A597E-10A9-745E-AEB3-517C18BF8D05}"/>
          </ac:spMkLst>
        </pc:spChg>
        <pc:spChg chg="mod">
          <ac:chgData name="Philippe Karan" userId="c2e8f618-9ffe-4e23-aa52-34539506ef1c" providerId="ADAL" clId="{976F7E1E-0B0F-4398-B630-619A654F61EA}" dt="2024-11-19T20:05:49.971" v="387" actId="2711"/>
          <ac:spMkLst>
            <pc:docMk/>
            <pc:sldMk cId="809629414" sldId="323"/>
            <ac:spMk id="53" creationId="{948CE158-70F6-962D-37CB-CD057B741E55}"/>
          </ac:spMkLst>
        </pc:spChg>
        <pc:spChg chg="mod">
          <ac:chgData name="Philippe Karan" userId="c2e8f618-9ffe-4e23-aa52-34539506ef1c" providerId="ADAL" clId="{976F7E1E-0B0F-4398-B630-619A654F61EA}" dt="2024-11-19T20:05:49.971" v="387" actId="2711"/>
          <ac:spMkLst>
            <pc:docMk/>
            <pc:sldMk cId="809629414" sldId="323"/>
            <ac:spMk id="54" creationId="{B31772E1-7FB8-BAE1-B457-843E84DD9BB5}"/>
          </ac:spMkLst>
        </pc:spChg>
        <pc:spChg chg="mod">
          <ac:chgData name="Philippe Karan" userId="c2e8f618-9ffe-4e23-aa52-34539506ef1c" providerId="ADAL" clId="{976F7E1E-0B0F-4398-B630-619A654F61EA}" dt="2024-11-19T20:05:49.971" v="387" actId="2711"/>
          <ac:spMkLst>
            <pc:docMk/>
            <pc:sldMk cId="809629414" sldId="323"/>
            <ac:spMk id="63" creationId="{F5954E66-B44A-4EB5-989E-7D52F02883BD}"/>
          </ac:spMkLst>
        </pc:spChg>
        <pc:spChg chg="mod">
          <ac:chgData name="Philippe Karan" userId="c2e8f618-9ffe-4e23-aa52-34539506ef1c" providerId="ADAL" clId="{976F7E1E-0B0F-4398-B630-619A654F61EA}" dt="2024-11-19T20:05:49.971" v="387" actId="2711"/>
          <ac:spMkLst>
            <pc:docMk/>
            <pc:sldMk cId="809629414" sldId="323"/>
            <ac:spMk id="64" creationId="{D5B896E7-4027-715B-D679-A9757C6B2B50}"/>
          </ac:spMkLst>
        </pc:spChg>
        <pc:spChg chg="mod">
          <ac:chgData name="Philippe Karan" userId="c2e8f618-9ffe-4e23-aa52-34539506ef1c" providerId="ADAL" clId="{976F7E1E-0B0F-4398-B630-619A654F61EA}" dt="2024-11-19T20:06:11.121" v="407" actId="1038"/>
          <ac:spMkLst>
            <pc:docMk/>
            <pc:sldMk cId="809629414" sldId="323"/>
            <ac:spMk id="65" creationId="{A9FC4583-F61E-FE99-6D93-D782145C7AA6}"/>
          </ac:spMkLst>
        </pc:spChg>
        <pc:spChg chg="mod">
          <ac:chgData name="Philippe Karan" userId="c2e8f618-9ffe-4e23-aa52-34539506ef1c" providerId="ADAL" clId="{976F7E1E-0B0F-4398-B630-619A654F61EA}" dt="2024-11-19T20:05:49.971" v="387" actId="2711"/>
          <ac:spMkLst>
            <pc:docMk/>
            <pc:sldMk cId="809629414" sldId="323"/>
            <ac:spMk id="67" creationId="{31E5C204-48FC-4D5C-A9C2-78974666AEAD}"/>
          </ac:spMkLst>
        </pc:spChg>
        <pc:spChg chg="mod">
          <ac:chgData name="Philippe Karan" userId="c2e8f618-9ffe-4e23-aa52-34539506ef1c" providerId="ADAL" clId="{976F7E1E-0B0F-4398-B630-619A654F61EA}" dt="2024-11-19T20:05:49.971" v="387" actId="2711"/>
          <ac:spMkLst>
            <pc:docMk/>
            <pc:sldMk cId="809629414" sldId="323"/>
            <ac:spMk id="69" creationId="{0BFF8338-E2B1-4717-87D0-386F15480FD1}"/>
          </ac:spMkLst>
        </pc:spChg>
        <pc:spChg chg="mod">
          <ac:chgData name="Philippe Karan" userId="c2e8f618-9ffe-4e23-aa52-34539506ef1c" providerId="ADAL" clId="{976F7E1E-0B0F-4398-B630-619A654F61EA}" dt="2024-11-19T20:05:49.971" v="387" actId="2711"/>
          <ac:spMkLst>
            <pc:docMk/>
            <pc:sldMk cId="809629414" sldId="323"/>
            <ac:spMk id="70" creationId="{B299CA25-BB13-4549-AA76-0F45AE3A8D97}"/>
          </ac:spMkLst>
        </pc:spChg>
        <pc:spChg chg="mod">
          <ac:chgData name="Philippe Karan" userId="c2e8f618-9ffe-4e23-aa52-34539506ef1c" providerId="ADAL" clId="{976F7E1E-0B0F-4398-B630-619A654F61EA}" dt="2024-11-19T20:05:49.971" v="387" actId="2711"/>
          <ac:spMkLst>
            <pc:docMk/>
            <pc:sldMk cId="809629414" sldId="323"/>
            <ac:spMk id="71" creationId="{EF781E5D-EE97-4D7F-B0B1-D41B6AFBD009}"/>
          </ac:spMkLst>
        </pc:spChg>
        <pc:spChg chg="mod">
          <ac:chgData name="Philippe Karan" userId="c2e8f618-9ffe-4e23-aa52-34539506ef1c" providerId="ADAL" clId="{976F7E1E-0B0F-4398-B630-619A654F61EA}" dt="2024-11-19T20:05:49.971" v="387" actId="2711"/>
          <ac:spMkLst>
            <pc:docMk/>
            <pc:sldMk cId="809629414" sldId="323"/>
            <ac:spMk id="72" creationId="{3E762149-4B3A-4771-BFC5-711CD0F7F86A}"/>
          </ac:spMkLst>
        </pc:spChg>
        <pc:spChg chg="mod">
          <ac:chgData name="Philippe Karan" userId="c2e8f618-9ffe-4e23-aa52-34539506ef1c" providerId="ADAL" clId="{976F7E1E-0B0F-4398-B630-619A654F61EA}" dt="2024-11-19T20:05:49.971" v="387" actId="2711"/>
          <ac:spMkLst>
            <pc:docMk/>
            <pc:sldMk cId="809629414" sldId="323"/>
            <ac:spMk id="73" creationId="{D5C5EB8B-CEAF-482E-9AA0-4334D3D900E4}"/>
          </ac:spMkLst>
        </pc:spChg>
        <pc:spChg chg="mod">
          <ac:chgData name="Philippe Karan" userId="c2e8f618-9ffe-4e23-aa52-34539506ef1c" providerId="ADAL" clId="{976F7E1E-0B0F-4398-B630-619A654F61EA}" dt="2024-11-19T20:05:49.971" v="387" actId="2711"/>
          <ac:spMkLst>
            <pc:docMk/>
            <pc:sldMk cId="809629414" sldId="323"/>
            <ac:spMk id="74" creationId="{D0B4EEAC-2C42-4E96-8245-3286793FB469}"/>
          </ac:spMkLst>
        </pc:spChg>
        <pc:spChg chg="mod">
          <ac:chgData name="Philippe Karan" userId="c2e8f618-9ffe-4e23-aa52-34539506ef1c" providerId="ADAL" clId="{976F7E1E-0B0F-4398-B630-619A654F61EA}" dt="2024-11-19T20:05:49.971" v="387" actId="2711"/>
          <ac:spMkLst>
            <pc:docMk/>
            <pc:sldMk cId="809629414" sldId="323"/>
            <ac:spMk id="75" creationId="{F4B65D8B-F8F5-4C86-8710-8E0290E273D2}"/>
          </ac:spMkLst>
        </pc:spChg>
        <pc:spChg chg="mod">
          <ac:chgData name="Philippe Karan" userId="c2e8f618-9ffe-4e23-aa52-34539506ef1c" providerId="ADAL" clId="{976F7E1E-0B0F-4398-B630-619A654F61EA}" dt="2024-11-19T20:05:49.971" v="387" actId="2711"/>
          <ac:spMkLst>
            <pc:docMk/>
            <pc:sldMk cId="809629414" sldId="323"/>
            <ac:spMk id="76" creationId="{8C45F62B-8385-488E-A314-99F49F380A37}"/>
          </ac:spMkLst>
        </pc:spChg>
        <pc:spChg chg="mod">
          <ac:chgData name="Philippe Karan" userId="c2e8f618-9ffe-4e23-aa52-34539506ef1c" providerId="ADAL" clId="{976F7E1E-0B0F-4398-B630-619A654F61EA}" dt="2024-11-19T20:05:49.971" v="387" actId="2711"/>
          <ac:spMkLst>
            <pc:docMk/>
            <pc:sldMk cId="809629414" sldId="323"/>
            <ac:spMk id="80" creationId="{8E0E2E2A-5BA1-C92F-4E2B-9AC7D44260A9}"/>
          </ac:spMkLst>
        </pc:spChg>
        <pc:spChg chg="mod">
          <ac:chgData name="Philippe Karan" userId="c2e8f618-9ffe-4e23-aa52-34539506ef1c" providerId="ADAL" clId="{976F7E1E-0B0F-4398-B630-619A654F61EA}" dt="2024-11-19T20:05:49.971" v="387" actId="2711"/>
          <ac:spMkLst>
            <pc:docMk/>
            <pc:sldMk cId="809629414" sldId="323"/>
            <ac:spMk id="81" creationId="{8DB556A6-32E0-4004-BDDA-B9E7D2F5045A}"/>
          </ac:spMkLst>
        </pc:spChg>
        <pc:picChg chg="mod">
          <ac:chgData name="Philippe Karan" userId="c2e8f618-9ffe-4e23-aa52-34539506ef1c" providerId="ADAL" clId="{976F7E1E-0B0F-4398-B630-619A654F61EA}" dt="2024-11-19T20:05:49.971" v="387" actId="2711"/>
          <ac:picMkLst>
            <pc:docMk/>
            <pc:sldMk cId="809629414" sldId="323"/>
            <ac:picMk id="3" creationId="{EAF13F64-10D2-3177-F657-3E23F072AA64}"/>
          </ac:picMkLst>
        </pc:picChg>
        <pc:picChg chg="mod">
          <ac:chgData name="Philippe Karan" userId="c2e8f618-9ffe-4e23-aa52-34539506ef1c" providerId="ADAL" clId="{976F7E1E-0B0F-4398-B630-619A654F61EA}" dt="2024-11-19T20:05:49.971" v="387" actId="2711"/>
          <ac:picMkLst>
            <pc:docMk/>
            <pc:sldMk cId="809629414" sldId="323"/>
            <ac:picMk id="66" creationId="{98666771-AC33-40D2-ACAA-94A3862C093B}"/>
          </ac:picMkLst>
        </pc:picChg>
        <pc:cxnChg chg="mod">
          <ac:chgData name="Philippe Karan" userId="c2e8f618-9ffe-4e23-aa52-34539506ef1c" providerId="ADAL" clId="{976F7E1E-0B0F-4398-B630-619A654F61EA}" dt="2024-11-19T20:05:49.971" v="387" actId="2711"/>
          <ac:cxnSpMkLst>
            <pc:docMk/>
            <pc:sldMk cId="809629414" sldId="323"/>
            <ac:cxnSpMk id="11" creationId="{F8CDC233-E6FA-4A58-9BA4-8E4E77AC0455}"/>
          </ac:cxnSpMkLst>
        </pc:cxnChg>
        <pc:cxnChg chg="mod">
          <ac:chgData name="Philippe Karan" userId="c2e8f618-9ffe-4e23-aa52-34539506ef1c" providerId="ADAL" clId="{976F7E1E-0B0F-4398-B630-619A654F61EA}" dt="2024-11-19T20:05:49.971" v="387" actId="2711"/>
          <ac:cxnSpMkLst>
            <pc:docMk/>
            <pc:sldMk cId="809629414" sldId="323"/>
            <ac:cxnSpMk id="12" creationId="{615EDA9B-55CA-4DA5-B089-FF27C0951D1B}"/>
          </ac:cxnSpMkLst>
        </pc:cxnChg>
        <pc:cxnChg chg="mod">
          <ac:chgData name="Philippe Karan" userId="c2e8f618-9ffe-4e23-aa52-34539506ef1c" providerId="ADAL" clId="{976F7E1E-0B0F-4398-B630-619A654F61EA}" dt="2024-11-19T20:05:49.971" v="387" actId="2711"/>
          <ac:cxnSpMkLst>
            <pc:docMk/>
            <pc:sldMk cId="809629414" sldId="323"/>
            <ac:cxnSpMk id="14" creationId="{807C79C6-79B2-405E-A0B8-FAF44BF47C0F}"/>
          </ac:cxnSpMkLst>
        </pc:cxnChg>
        <pc:cxnChg chg="mod">
          <ac:chgData name="Philippe Karan" userId="c2e8f618-9ffe-4e23-aa52-34539506ef1c" providerId="ADAL" clId="{976F7E1E-0B0F-4398-B630-619A654F61EA}" dt="2024-11-19T20:05:49.971" v="387" actId="2711"/>
          <ac:cxnSpMkLst>
            <pc:docMk/>
            <pc:sldMk cId="809629414" sldId="323"/>
            <ac:cxnSpMk id="18" creationId="{E4A79E46-2CA4-40E8-AAA4-013867228799}"/>
          </ac:cxnSpMkLst>
        </pc:cxnChg>
        <pc:cxnChg chg="mod">
          <ac:chgData name="Philippe Karan" userId="c2e8f618-9ffe-4e23-aa52-34539506ef1c" providerId="ADAL" clId="{976F7E1E-0B0F-4398-B630-619A654F61EA}" dt="2024-11-19T20:05:49.971" v="387" actId="2711"/>
          <ac:cxnSpMkLst>
            <pc:docMk/>
            <pc:sldMk cId="809629414" sldId="323"/>
            <ac:cxnSpMk id="26" creationId="{267BF799-0836-4F64-A330-DE587BBA5E44}"/>
          </ac:cxnSpMkLst>
        </pc:cxnChg>
        <pc:cxnChg chg="mod">
          <ac:chgData name="Philippe Karan" userId="c2e8f618-9ffe-4e23-aa52-34539506ef1c" providerId="ADAL" clId="{976F7E1E-0B0F-4398-B630-619A654F61EA}" dt="2024-11-19T20:05:49.971" v="387" actId="2711"/>
          <ac:cxnSpMkLst>
            <pc:docMk/>
            <pc:sldMk cId="809629414" sldId="323"/>
            <ac:cxnSpMk id="31" creationId="{BD0785EF-F8C8-4498-8D7E-5FBC11200B11}"/>
          </ac:cxnSpMkLst>
        </pc:cxnChg>
        <pc:cxnChg chg="mod">
          <ac:chgData name="Philippe Karan" userId="c2e8f618-9ffe-4e23-aa52-34539506ef1c" providerId="ADAL" clId="{976F7E1E-0B0F-4398-B630-619A654F61EA}" dt="2024-11-19T20:05:49.971" v="387" actId="2711"/>
          <ac:cxnSpMkLst>
            <pc:docMk/>
            <pc:sldMk cId="809629414" sldId="323"/>
            <ac:cxnSpMk id="36" creationId="{D965EC69-2BA2-4650-A811-ED33318AB8C8}"/>
          </ac:cxnSpMkLst>
        </pc:cxnChg>
        <pc:cxnChg chg="mod">
          <ac:chgData name="Philippe Karan" userId="c2e8f618-9ffe-4e23-aa52-34539506ef1c" providerId="ADAL" clId="{976F7E1E-0B0F-4398-B630-619A654F61EA}" dt="2024-11-19T20:05:49.971" v="387" actId="2711"/>
          <ac:cxnSpMkLst>
            <pc:docMk/>
            <pc:sldMk cId="809629414" sldId="323"/>
            <ac:cxnSpMk id="40" creationId="{C9D35389-DA4E-4E99-A575-84DC249E8889}"/>
          </ac:cxnSpMkLst>
        </pc:cxnChg>
        <pc:cxnChg chg="mod">
          <ac:chgData name="Philippe Karan" userId="c2e8f618-9ffe-4e23-aa52-34539506ef1c" providerId="ADAL" clId="{976F7E1E-0B0F-4398-B630-619A654F61EA}" dt="2024-11-19T20:05:49.971" v="387" actId="2711"/>
          <ac:cxnSpMkLst>
            <pc:docMk/>
            <pc:sldMk cId="809629414" sldId="323"/>
            <ac:cxnSpMk id="41" creationId="{903AF92B-E9EA-497F-A9F1-E564E618573E}"/>
          </ac:cxnSpMkLst>
        </pc:cxnChg>
        <pc:cxnChg chg="mod">
          <ac:chgData name="Philippe Karan" userId="c2e8f618-9ffe-4e23-aa52-34539506ef1c" providerId="ADAL" clId="{976F7E1E-0B0F-4398-B630-619A654F61EA}" dt="2024-11-19T20:05:49.971" v="387" actId="2711"/>
          <ac:cxnSpMkLst>
            <pc:docMk/>
            <pc:sldMk cId="809629414" sldId="323"/>
            <ac:cxnSpMk id="42" creationId="{C5B8876C-833D-4462-B4CC-DD486DC55643}"/>
          </ac:cxnSpMkLst>
        </pc:cxnChg>
        <pc:cxnChg chg="mod">
          <ac:chgData name="Philippe Karan" userId="c2e8f618-9ffe-4e23-aa52-34539506ef1c" providerId="ADAL" clId="{976F7E1E-0B0F-4398-B630-619A654F61EA}" dt="2024-11-19T20:05:49.971" v="387" actId="2711"/>
          <ac:cxnSpMkLst>
            <pc:docMk/>
            <pc:sldMk cId="809629414" sldId="323"/>
            <ac:cxnSpMk id="43" creationId="{B1BFEAA3-EC14-4432-A4F3-90326F9E9DF7}"/>
          </ac:cxnSpMkLst>
        </pc:cxnChg>
        <pc:cxnChg chg="mod">
          <ac:chgData name="Philippe Karan" userId="c2e8f618-9ffe-4e23-aa52-34539506ef1c" providerId="ADAL" clId="{976F7E1E-0B0F-4398-B630-619A654F61EA}" dt="2024-11-19T20:05:49.971" v="387" actId="2711"/>
          <ac:cxnSpMkLst>
            <pc:docMk/>
            <pc:sldMk cId="809629414" sldId="323"/>
            <ac:cxnSpMk id="44" creationId="{AB87691C-61A0-42E3-BE27-8B4CF868D67B}"/>
          </ac:cxnSpMkLst>
        </pc:cxnChg>
        <pc:cxnChg chg="mod">
          <ac:chgData name="Philippe Karan" userId="c2e8f618-9ffe-4e23-aa52-34539506ef1c" providerId="ADAL" clId="{976F7E1E-0B0F-4398-B630-619A654F61EA}" dt="2024-11-19T20:05:49.971" v="387" actId="2711"/>
          <ac:cxnSpMkLst>
            <pc:docMk/>
            <pc:sldMk cId="809629414" sldId="323"/>
            <ac:cxnSpMk id="47" creationId="{5714E218-177F-A7C9-10D9-D99FDDD203BE}"/>
          </ac:cxnSpMkLst>
        </pc:cxnChg>
        <pc:cxnChg chg="mod">
          <ac:chgData name="Philippe Karan" userId="c2e8f618-9ffe-4e23-aa52-34539506ef1c" providerId="ADAL" clId="{976F7E1E-0B0F-4398-B630-619A654F61EA}" dt="2024-11-19T20:05:49.971" v="387" actId="2711"/>
          <ac:cxnSpMkLst>
            <pc:docMk/>
            <pc:sldMk cId="809629414" sldId="323"/>
            <ac:cxnSpMk id="48" creationId="{E998D1AA-6A1B-44B3-AB91-4003F119FFDF}"/>
          </ac:cxnSpMkLst>
        </pc:cxnChg>
        <pc:cxnChg chg="mod">
          <ac:chgData name="Philippe Karan" userId="c2e8f618-9ffe-4e23-aa52-34539506ef1c" providerId="ADAL" clId="{976F7E1E-0B0F-4398-B630-619A654F61EA}" dt="2024-11-19T20:05:49.971" v="387" actId="2711"/>
          <ac:cxnSpMkLst>
            <pc:docMk/>
            <pc:sldMk cId="809629414" sldId="323"/>
            <ac:cxnSpMk id="50" creationId="{DEFDFECC-E4DA-4E24-8635-451B37591CCA}"/>
          </ac:cxnSpMkLst>
        </pc:cxnChg>
        <pc:cxnChg chg="mod">
          <ac:chgData name="Philippe Karan" userId="c2e8f618-9ffe-4e23-aa52-34539506ef1c" providerId="ADAL" clId="{976F7E1E-0B0F-4398-B630-619A654F61EA}" dt="2024-11-19T20:05:49.971" v="387" actId="2711"/>
          <ac:cxnSpMkLst>
            <pc:docMk/>
            <pc:sldMk cId="809629414" sldId="323"/>
            <ac:cxnSpMk id="52" creationId="{CE06BE14-F81C-48E6-8F0D-706C0C1FC610}"/>
          </ac:cxnSpMkLst>
        </pc:cxnChg>
        <pc:cxnChg chg="mod">
          <ac:chgData name="Philippe Karan" userId="c2e8f618-9ffe-4e23-aa52-34539506ef1c" providerId="ADAL" clId="{976F7E1E-0B0F-4398-B630-619A654F61EA}" dt="2024-11-19T20:05:49.971" v="387" actId="2711"/>
          <ac:cxnSpMkLst>
            <pc:docMk/>
            <pc:sldMk cId="809629414" sldId="323"/>
            <ac:cxnSpMk id="55" creationId="{3FE02CB8-2BC0-4AF7-AD86-74BE5A1D816B}"/>
          </ac:cxnSpMkLst>
        </pc:cxnChg>
        <pc:cxnChg chg="mod">
          <ac:chgData name="Philippe Karan" userId="c2e8f618-9ffe-4e23-aa52-34539506ef1c" providerId="ADAL" clId="{976F7E1E-0B0F-4398-B630-619A654F61EA}" dt="2024-11-19T20:05:49.971" v="387" actId="2711"/>
          <ac:cxnSpMkLst>
            <pc:docMk/>
            <pc:sldMk cId="809629414" sldId="323"/>
            <ac:cxnSpMk id="56" creationId="{7D35FFCD-7C6B-476E-8A83-56A3C6CB8141}"/>
          </ac:cxnSpMkLst>
        </pc:cxnChg>
        <pc:cxnChg chg="mod">
          <ac:chgData name="Philippe Karan" userId="c2e8f618-9ffe-4e23-aa52-34539506ef1c" providerId="ADAL" clId="{976F7E1E-0B0F-4398-B630-619A654F61EA}" dt="2024-11-19T20:05:49.971" v="387" actId="2711"/>
          <ac:cxnSpMkLst>
            <pc:docMk/>
            <pc:sldMk cId="809629414" sldId="323"/>
            <ac:cxnSpMk id="57" creationId="{5F684D4F-61CD-41BB-B07B-CD60EA0D9793}"/>
          </ac:cxnSpMkLst>
        </pc:cxnChg>
        <pc:cxnChg chg="mod">
          <ac:chgData name="Philippe Karan" userId="c2e8f618-9ffe-4e23-aa52-34539506ef1c" providerId="ADAL" clId="{976F7E1E-0B0F-4398-B630-619A654F61EA}" dt="2024-11-19T20:05:49.971" v="387" actId="2711"/>
          <ac:cxnSpMkLst>
            <pc:docMk/>
            <pc:sldMk cId="809629414" sldId="323"/>
            <ac:cxnSpMk id="58" creationId="{EE03263B-F055-44C4-9702-F124FDEC82D6}"/>
          </ac:cxnSpMkLst>
        </pc:cxnChg>
        <pc:cxnChg chg="mod">
          <ac:chgData name="Philippe Karan" userId="c2e8f618-9ffe-4e23-aa52-34539506ef1c" providerId="ADAL" clId="{976F7E1E-0B0F-4398-B630-619A654F61EA}" dt="2024-11-19T20:05:49.971" v="387" actId="2711"/>
          <ac:cxnSpMkLst>
            <pc:docMk/>
            <pc:sldMk cId="809629414" sldId="323"/>
            <ac:cxnSpMk id="59" creationId="{439DED2A-8313-4E25-A48E-AB04B6A4811B}"/>
          </ac:cxnSpMkLst>
        </pc:cxnChg>
        <pc:cxnChg chg="mod">
          <ac:chgData name="Philippe Karan" userId="c2e8f618-9ffe-4e23-aa52-34539506ef1c" providerId="ADAL" clId="{976F7E1E-0B0F-4398-B630-619A654F61EA}" dt="2024-11-19T20:05:49.971" v="387" actId="2711"/>
          <ac:cxnSpMkLst>
            <pc:docMk/>
            <pc:sldMk cId="809629414" sldId="323"/>
            <ac:cxnSpMk id="60" creationId="{729B4CE5-1A20-4C60-835E-B4964857BDDE}"/>
          </ac:cxnSpMkLst>
        </pc:cxnChg>
        <pc:cxnChg chg="mod">
          <ac:chgData name="Philippe Karan" userId="c2e8f618-9ffe-4e23-aa52-34539506ef1c" providerId="ADAL" clId="{976F7E1E-0B0F-4398-B630-619A654F61EA}" dt="2024-11-19T20:05:49.971" v="387" actId="2711"/>
          <ac:cxnSpMkLst>
            <pc:docMk/>
            <pc:sldMk cId="809629414" sldId="323"/>
            <ac:cxnSpMk id="61" creationId="{B65C8FB9-4336-4984-A87B-AB586D7493AE}"/>
          </ac:cxnSpMkLst>
        </pc:cxnChg>
        <pc:cxnChg chg="mod">
          <ac:chgData name="Philippe Karan" userId="c2e8f618-9ffe-4e23-aa52-34539506ef1c" providerId="ADAL" clId="{976F7E1E-0B0F-4398-B630-619A654F61EA}" dt="2024-11-19T20:05:49.971" v="387" actId="2711"/>
          <ac:cxnSpMkLst>
            <pc:docMk/>
            <pc:sldMk cId="809629414" sldId="323"/>
            <ac:cxnSpMk id="62" creationId="{7F19CC76-FD9A-430F-B845-04945717E305}"/>
          </ac:cxnSpMkLst>
        </pc:cxnChg>
        <pc:cxnChg chg="mod">
          <ac:chgData name="Philippe Karan" userId="c2e8f618-9ffe-4e23-aa52-34539506ef1c" providerId="ADAL" clId="{976F7E1E-0B0F-4398-B630-619A654F61EA}" dt="2024-11-19T20:05:49.971" v="387" actId="2711"/>
          <ac:cxnSpMkLst>
            <pc:docMk/>
            <pc:sldMk cId="809629414" sldId="323"/>
            <ac:cxnSpMk id="68" creationId="{3BF466D7-A1A1-1E3C-622D-9514677CE388}"/>
          </ac:cxnSpMkLst>
        </pc:cxnChg>
        <pc:cxnChg chg="mod">
          <ac:chgData name="Philippe Karan" userId="c2e8f618-9ffe-4e23-aa52-34539506ef1c" providerId="ADAL" clId="{976F7E1E-0B0F-4398-B630-619A654F61EA}" dt="2024-11-19T20:05:49.971" v="387" actId="2711"/>
          <ac:cxnSpMkLst>
            <pc:docMk/>
            <pc:sldMk cId="809629414" sldId="323"/>
            <ac:cxnSpMk id="77" creationId="{0642CCC6-AAB0-CCA4-5745-5CF81B903C01}"/>
          </ac:cxnSpMkLst>
        </pc:cxnChg>
        <pc:cxnChg chg="mod">
          <ac:chgData name="Philippe Karan" userId="c2e8f618-9ffe-4e23-aa52-34539506ef1c" providerId="ADAL" clId="{976F7E1E-0B0F-4398-B630-619A654F61EA}" dt="2024-11-19T20:05:49.971" v="387" actId="2711"/>
          <ac:cxnSpMkLst>
            <pc:docMk/>
            <pc:sldMk cId="809629414" sldId="323"/>
            <ac:cxnSpMk id="78" creationId="{B6C3F7D4-4A8A-4C21-ADD2-DB91D826F185}"/>
          </ac:cxnSpMkLst>
        </pc:cxnChg>
        <pc:cxnChg chg="mod">
          <ac:chgData name="Philippe Karan" userId="c2e8f618-9ffe-4e23-aa52-34539506ef1c" providerId="ADAL" clId="{976F7E1E-0B0F-4398-B630-619A654F61EA}" dt="2024-11-19T20:05:49.971" v="387" actId="2711"/>
          <ac:cxnSpMkLst>
            <pc:docMk/>
            <pc:sldMk cId="809629414" sldId="323"/>
            <ac:cxnSpMk id="79" creationId="{CB647CBB-16E2-6B75-81E9-50CEF2D9D1DD}"/>
          </ac:cxnSpMkLst>
        </pc:cxnChg>
      </pc:sldChg>
      <pc:sldChg chg="modSp">
        <pc:chgData name="Philippe Karan" userId="c2e8f618-9ffe-4e23-aa52-34539506ef1c" providerId="ADAL" clId="{976F7E1E-0B0F-4398-B630-619A654F61EA}" dt="2024-11-19T20:24:42.261" v="676" actId="2711"/>
        <pc:sldMkLst>
          <pc:docMk/>
          <pc:sldMk cId="419802623" sldId="324"/>
        </pc:sldMkLst>
        <pc:spChg chg="mod">
          <ac:chgData name="Philippe Karan" userId="c2e8f618-9ffe-4e23-aa52-34539506ef1c" providerId="ADAL" clId="{976F7E1E-0B0F-4398-B630-619A654F61EA}" dt="2024-11-19T20:24:42.261" v="676" actId="2711"/>
          <ac:spMkLst>
            <pc:docMk/>
            <pc:sldMk cId="419802623" sldId="324"/>
            <ac:spMk id="2" creationId="{00596570-3CD7-7EFE-3216-3DDC6EDF973A}"/>
          </ac:spMkLst>
        </pc:spChg>
        <pc:spChg chg="mod">
          <ac:chgData name="Philippe Karan" userId="c2e8f618-9ffe-4e23-aa52-34539506ef1c" providerId="ADAL" clId="{976F7E1E-0B0F-4398-B630-619A654F61EA}" dt="2024-11-19T20:24:42.261" v="676" actId="2711"/>
          <ac:spMkLst>
            <pc:docMk/>
            <pc:sldMk cId="419802623" sldId="324"/>
            <ac:spMk id="4" creationId="{5EDE35D4-F040-523F-388C-B2D1D715E57D}"/>
          </ac:spMkLst>
        </pc:spChg>
        <pc:spChg chg="mod">
          <ac:chgData name="Philippe Karan" userId="c2e8f618-9ffe-4e23-aa52-34539506ef1c" providerId="ADAL" clId="{976F7E1E-0B0F-4398-B630-619A654F61EA}" dt="2024-11-19T20:24:42.261" v="676" actId="2711"/>
          <ac:spMkLst>
            <pc:docMk/>
            <pc:sldMk cId="419802623" sldId="324"/>
            <ac:spMk id="17" creationId="{F6FC8435-16C4-00C5-8E69-12E0846BAA85}"/>
          </ac:spMkLst>
        </pc:spChg>
        <pc:spChg chg="mod">
          <ac:chgData name="Philippe Karan" userId="c2e8f618-9ffe-4e23-aa52-34539506ef1c" providerId="ADAL" clId="{976F7E1E-0B0F-4398-B630-619A654F61EA}" dt="2024-11-19T20:24:42.261" v="676" actId="2711"/>
          <ac:spMkLst>
            <pc:docMk/>
            <pc:sldMk cId="419802623" sldId="324"/>
            <ac:spMk id="19" creationId="{C9C107EF-8C86-B6A9-ADAB-65F0E9FEDE1B}"/>
          </ac:spMkLst>
        </pc:spChg>
        <pc:spChg chg="mod">
          <ac:chgData name="Philippe Karan" userId="c2e8f618-9ffe-4e23-aa52-34539506ef1c" providerId="ADAL" clId="{976F7E1E-0B0F-4398-B630-619A654F61EA}" dt="2024-11-19T20:24:42.261" v="676" actId="2711"/>
          <ac:spMkLst>
            <pc:docMk/>
            <pc:sldMk cId="419802623" sldId="324"/>
            <ac:spMk id="21" creationId="{A3DCEAC8-78A0-6369-F58D-3011D7F6C8E6}"/>
          </ac:spMkLst>
        </pc:spChg>
        <pc:spChg chg="mod">
          <ac:chgData name="Philippe Karan" userId="c2e8f618-9ffe-4e23-aa52-34539506ef1c" providerId="ADAL" clId="{976F7E1E-0B0F-4398-B630-619A654F61EA}" dt="2024-11-19T20:24:42.261" v="676" actId="2711"/>
          <ac:spMkLst>
            <pc:docMk/>
            <pc:sldMk cId="419802623" sldId="324"/>
            <ac:spMk id="23" creationId="{3F189DC5-F578-EE85-7D0A-B2B928C2DA2F}"/>
          </ac:spMkLst>
        </pc:spChg>
        <pc:spChg chg="mod">
          <ac:chgData name="Philippe Karan" userId="c2e8f618-9ffe-4e23-aa52-34539506ef1c" providerId="ADAL" clId="{976F7E1E-0B0F-4398-B630-619A654F61EA}" dt="2024-11-19T20:24:42.261" v="676" actId="2711"/>
          <ac:spMkLst>
            <pc:docMk/>
            <pc:sldMk cId="419802623" sldId="324"/>
            <ac:spMk id="30" creationId="{684F615A-16F5-BBB4-682B-1E8477970E6B}"/>
          </ac:spMkLst>
        </pc:spChg>
        <pc:spChg chg="mod">
          <ac:chgData name="Philippe Karan" userId="c2e8f618-9ffe-4e23-aa52-34539506ef1c" providerId="ADAL" clId="{976F7E1E-0B0F-4398-B630-619A654F61EA}" dt="2024-11-19T20:24:42.261" v="676" actId="2711"/>
          <ac:spMkLst>
            <pc:docMk/>
            <pc:sldMk cId="419802623" sldId="324"/>
            <ac:spMk id="32" creationId="{D2118743-66D3-3EF9-38D1-FD99444C9C23}"/>
          </ac:spMkLst>
        </pc:spChg>
        <pc:spChg chg="mod">
          <ac:chgData name="Philippe Karan" userId="c2e8f618-9ffe-4e23-aa52-34539506ef1c" providerId="ADAL" clId="{976F7E1E-0B0F-4398-B630-619A654F61EA}" dt="2024-11-19T20:24:42.261" v="676" actId="2711"/>
          <ac:spMkLst>
            <pc:docMk/>
            <pc:sldMk cId="419802623" sldId="324"/>
            <ac:spMk id="45" creationId="{49FA0DD0-EA88-68CA-0D3A-203C2F34AB90}"/>
          </ac:spMkLst>
        </pc:spChg>
        <pc:spChg chg="mod">
          <ac:chgData name="Philippe Karan" userId="c2e8f618-9ffe-4e23-aa52-34539506ef1c" providerId="ADAL" clId="{976F7E1E-0B0F-4398-B630-619A654F61EA}" dt="2024-11-19T20:24:42.261" v="676" actId="2711"/>
          <ac:spMkLst>
            <pc:docMk/>
            <pc:sldMk cId="419802623" sldId="324"/>
            <ac:spMk id="78" creationId="{AFEA680A-D5F2-4C85-D24A-04374FA1A5A0}"/>
          </ac:spMkLst>
        </pc:spChg>
        <pc:spChg chg="mod">
          <ac:chgData name="Philippe Karan" userId="c2e8f618-9ffe-4e23-aa52-34539506ef1c" providerId="ADAL" clId="{976F7E1E-0B0F-4398-B630-619A654F61EA}" dt="2024-11-19T20:24:42.261" v="676" actId="2711"/>
          <ac:spMkLst>
            <pc:docMk/>
            <pc:sldMk cId="419802623" sldId="324"/>
            <ac:spMk id="80" creationId="{DED1E615-6B38-60F6-EDB1-FB49603C9F49}"/>
          </ac:spMkLst>
        </pc:spChg>
        <pc:spChg chg="mod">
          <ac:chgData name="Philippe Karan" userId="c2e8f618-9ffe-4e23-aa52-34539506ef1c" providerId="ADAL" clId="{976F7E1E-0B0F-4398-B630-619A654F61EA}" dt="2024-11-19T20:24:42.261" v="676" actId="2711"/>
          <ac:spMkLst>
            <pc:docMk/>
            <pc:sldMk cId="419802623" sldId="324"/>
            <ac:spMk id="82" creationId="{6FEA64A1-0EB4-8B10-9D35-8CE8B03FF060}"/>
          </ac:spMkLst>
        </pc:spChg>
        <pc:spChg chg="mod">
          <ac:chgData name="Philippe Karan" userId="c2e8f618-9ffe-4e23-aa52-34539506ef1c" providerId="ADAL" clId="{976F7E1E-0B0F-4398-B630-619A654F61EA}" dt="2024-11-19T20:24:42.261" v="676" actId="2711"/>
          <ac:spMkLst>
            <pc:docMk/>
            <pc:sldMk cId="419802623" sldId="324"/>
            <ac:spMk id="83" creationId="{EAAEE11F-970A-DAB0-A505-1CC02DA21998}"/>
          </ac:spMkLst>
        </pc:spChg>
        <pc:spChg chg="mod">
          <ac:chgData name="Philippe Karan" userId="c2e8f618-9ffe-4e23-aa52-34539506ef1c" providerId="ADAL" clId="{976F7E1E-0B0F-4398-B630-619A654F61EA}" dt="2024-11-19T20:24:42.261" v="676" actId="2711"/>
          <ac:spMkLst>
            <pc:docMk/>
            <pc:sldMk cId="419802623" sldId="324"/>
            <ac:spMk id="85" creationId="{899AAB80-8447-5865-2D5C-E7AC3C231E92}"/>
          </ac:spMkLst>
        </pc:spChg>
        <pc:spChg chg="mod">
          <ac:chgData name="Philippe Karan" userId="c2e8f618-9ffe-4e23-aa52-34539506ef1c" providerId="ADAL" clId="{976F7E1E-0B0F-4398-B630-619A654F61EA}" dt="2024-11-19T20:24:42.261" v="676" actId="2711"/>
          <ac:spMkLst>
            <pc:docMk/>
            <pc:sldMk cId="419802623" sldId="324"/>
            <ac:spMk id="87" creationId="{3447DF88-CE1F-8819-5D4E-A4B7195E5C15}"/>
          </ac:spMkLst>
        </pc:spChg>
        <pc:spChg chg="mod">
          <ac:chgData name="Philippe Karan" userId="c2e8f618-9ffe-4e23-aa52-34539506ef1c" providerId="ADAL" clId="{976F7E1E-0B0F-4398-B630-619A654F61EA}" dt="2024-11-19T20:24:42.261" v="676" actId="2711"/>
          <ac:spMkLst>
            <pc:docMk/>
            <pc:sldMk cId="419802623" sldId="324"/>
            <ac:spMk id="88" creationId="{E24B52F6-51DB-997B-4EC8-22697D501594}"/>
          </ac:spMkLst>
        </pc:spChg>
        <pc:spChg chg="mod">
          <ac:chgData name="Philippe Karan" userId="c2e8f618-9ffe-4e23-aa52-34539506ef1c" providerId="ADAL" clId="{976F7E1E-0B0F-4398-B630-619A654F61EA}" dt="2024-11-19T20:24:42.261" v="676" actId="2711"/>
          <ac:spMkLst>
            <pc:docMk/>
            <pc:sldMk cId="419802623" sldId="324"/>
            <ac:spMk id="111" creationId="{E61868FB-7C07-0D31-2668-9AC219A4C249}"/>
          </ac:spMkLst>
        </pc:spChg>
        <pc:spChg chg="mod">
          <ac:chgData name="Philippe Karan" userId="c2e8f618-9ffe-4e23-aa52-34539506ef1c" providerId="ADAL" clId="{976F7E1E-0B0F-4398-B630-619A654F61EA}" dt="2024-11-19T20:24:42.261" v="676" actId="2711"/>
          <ac:spMkLst>
            <pc:docMk/>
            <pc:sldMk cId="419802623" sldId="324"/>
            <ac:spMk id="112" creationId="{1E28C93B-EE2A-19C1-D796-6D43901E6479}"/>
          </ac:spMkLst>
        </pc:spChg>
        <pc:spChg chg="mod">
          <ac:chgData name="Philippe Karan" userId="c2e8f618-9ffe-4e23-aa52-34539506ef1c" providerId="ADAL" clId="{976F7E1E-0B0F-4398-B630-619A654F61EA}" dt="2024-11-19T20:24:42.261" v="676" actId="2711"/>
          <ac:spMkLst>
            <pc:docMk/>
            <pc:sldMk cId="419802623" sldId="324"/>
            <ac:spMk id="113" creationId="{7289C94A-7640-B5B4-061E-BCF48A33A150}"/>
          </ac:spMkLst>
        </pc:spChg>
        <pc:spChg chg="mod">
          <ac:chgData name="Philippe Karan" userId="c2e8f618-9ffe-4e23-aa52-34539506ef1c" providerId="ADAL" clId="{976F7E1E-0B0F-4398-B630-619A654F61EA}" dt="2024-11-19T20:24:42.261" v="676" actId="2711"/>
          <ac:spMkLst>
            <pc:docMk/>
            <pc:sldMk cId="419802623" sldId="324"/>
            <ac:spMk id="114" creationId="{5F0FF31D-A767-1988-2E3C-C796B746DE09}"/>
          </ac:spMkLst>
        </pc:spChg>
        <pc:picChg chg="mod">
          <ac:chgData name="Philippe Karan" userId="c2e8f618-9ffe-4e23-aa52-34539506ef1c" providerId="ADAL" clId="{976F7E1E-0B0F-4398-B630-619A654F61EA}" dt="2024-11-19T20:24:42.261" v="676" actId="2711"/>
          <ac:picMkLst>
            <pc:docMk/>
            <pc:sldMk cId="419802623" sldId="324"/>
            <ac:picMk id="5" creationId="{39A6C70F-55B3-B834-CD74-130575F72CB5}"/>
          </ac:picMkLst>
        </pc:picChg>
        <pc:picChg chg="mod">
          <ac:chgData name="Philippe Karan" userId="c2e8f618-9ffe-4e23-aa52-34539506ef1c" providerId="ADAL" clId="{976F7E1E-0B0F-4398-B630-619A654F61EA}" dt="2024-11-19T20:24:42.261" v="676" actId="2711"/>
          <ac:picMkLst>
            <pc:docMk/>
            <pc:sldMk cId="419802623" sldId="324"/>
            <ac:picMk id="73" creationId="{EBE1D132-F7FE-ACAB-0F28-FBA0BDF25F03}"/>
          </ac:picMkLst>
        </pc:picChg>
        <pc:cxnChg chg="mod">
          <ac:chgData name="Philippe Karan" userId="c2e8f618-9ffe-4e23-aa52-34539506ef1c" providerId="ADAL" clId="{976F7E1E-0B0F-4398-B630-619A654F61EA}" dt="2024-11-19T20:24:42.261" v="676" actId="2711"/>
          <ac:cxnSpMkLst>
            <pc:docMk/>
            <pc:sldMk cId="419802623" sldId="324"/>
            <ac:cxnSpMk id="10" creationId="{A23E8347-FCBE-BE4E-A186-4D491CCACD00}"/>
          </ac:cxnSpMkLst>
        </pc:cxnChg>
        <pc:cxnChg chg="mod">
          <ac:chgData name="Philippe Karan" userId="c2e8f618-9ffe-4e23-aa52-34539506ef1c" providerId="ADAL" clId="{976F7E1E-0B0F-4398-B630-619A654F61EA}" dt="2024-11-19T20:24:42.261" v="676" actId="2711"/>
          <ac:cxnSpMkLst>
            <pc:docMk/>
            <pc:sldMk cId="419802623" sldId="324"/>
            <ac:cxnSpMk id="11" creationId="{2B601AC2-0CF6-CF41-76A9-1B5109CAD9E7}"/>
          </ac:cxnSpMkLst>
        </pc:cxnChg>
        <pc:cxnChg chg="mod">
          <ac:chgData name="Philippe Karan" userId="c2e8f618-9ffe-4e23-aa52-34539506ef1c" providerId="ADAL" clId="{976F7E1E-0B0F-4398-B630-619A654F61EA}" dt="2024-11-19T20:24:42.261" v="676" actId="2711"/>
          <ac:cxnSpMkLst>
            <pc:docMk/>
            <pc:sldMk cId="419802623" sldId="324"/>
            <ac:cxnSpMk id="15" creationId="{5854A07A-DCDD-E287-B130-937D280D9FB1}"/>
          </ac:cxnSpMkLst>
        </pc:cxnChg>
        <pc:cxnChg chg="mod">
          <ac:chgData name="Philippe Karan" userId="c2e8f618-9ffe-4e23-aa52-34539506ef1c" providerId="ADAL" clId="{976F7E1E-0B0F-4398-B630-619A654F61EA}" dt="2024-11-19T20:24:42.261" v="676" actId="2711"/>
          <ac:cxnSpMkLst>
            <pc:docMk/>
            <pc:sldMk cId="419802623" sldId="324"/>
            <ac:cxnSpMk id="16" creationId="{0F0D37BC-A272-3C03-020B-9886AF4AB803}"/>
          </ac:cxnSpMkLst>
        </pc:cxnChg>
        <pc:cxnChg chg="mod">
          <ac:chgData name="Philippe Karan" userId="c2e8f618-9ffe-4e23-aa52-34539506ef1c" providerId="ADAL" clId="{976F7E1E-0B0F-4398-B630-619A654F61EA}" dt="2024-11-19T20:24:42.261" v="676" actId="2711"/>
          <ac:cxnSpMkLst>
            <pc:docMk/>
            <pc:sldMk cId="419802623" sldId="324"/>
            <ac:cxnSpMk id="18" creationId="{74BDC2A7-C87E-623C-C960-1B3E66341F23}"/>
          </ac:cxnSpMkLst>
        </pc:cxnChg>
        <pc:cxnChg chg="mod">
          <ac:chgData name="Philippe Karan" userId="c2e8f618-9ffe-4e23-aa52-34539506ef1c" providerId="ADAL" clId="{976F7E1E-0B0F-4398-B630-619A654F61EA}" dt="2024-11-19T20:24:42.261" v="676" actId="2711"/>
          <ac:cxnSpMkLst>
            <pc:docMk/>
            <pc:sldMk cId="419802623" sldId="324"/>
            <ac:cxnSpMk id="20" creationId="{8F938176-5910-D186-8C24-B69691ECE286}"/>
          </ac:cxnSpMkLst>
        </pc:cxnChg>
        <pc:cxnChg chg="mod">
          <ac:chgData name="Philippe Karan" userId="c2e8f618-9ffe-4e23-aa52-34539506ef1c" providerId="ADAL" clId="{976F7E1E-0B0F-4398-B630-619A654F61EA}" dt="2024-11-19T20:24:42.261" v="676" actId="2711"/>
          <ac:cxnSpMkLst>
            <pc:docMk/>
            <pc:sldMk cId="419802623" sldId="324"/>
            <ac:cxnSpMk id="26" creationId="{DE4EC84F-5DA6-D39E-8FC1-F1B72B452541}"/>
          </ac:cxnSpMkLst>
        </pc:cxnChg>
        <pc:cxnChg chg="mod">
          <ac:chgData name="Philippe Karan" userId="c2e8f618-9ffe-4e23-aa52-34539506ef1c" providerId="ADAL" clId="{976F7E1E-0B0F-4398-B630-619A654F61EA}" dt="2024-11-19T20:24:42.261" v="676" actId="2711"/>
          <ac:cxnSpMkLst>
            <pc:docMk/>
            <pc:sldMk cId="419802623" sldId="324"/>
            <ac:cxnSpMk id="31" creationId="{0789A416-7B4D-2AE3-E1F7-7616EF408558}"/>
          </ac:cxnSpMkLst>
        </pc:cxnChg>
        <pc:cxnChg chg="mod">
          <ac:chgData name="Philippe Karan" userId="c2e8f618-9ffe-4e23-aa52-34539506ef1c" providerId="ADAL" clId="{976F7E1E-0B0F-4398-B630-619A654F61EA}" dt="2024-11-19T20:24:42.261" v="676" actId="2711"/>
          <ac:cxnSpMkLst>
            <pc:docMk/>
            <pc:sldMk cId="419802623" sldId="324"/>
            <ac:cxnSpMk id="44" creationId="{EF8E0E90-FCD8-627E-EB44-8EABFDEBEE20}"/>
          </ac:cxnSpMkLst>
        </pc:cxnChg>
        <pc:cxnChg chg="mod">
          <ac:chgData name="Philippe Karan" userId="c2e8f618-9ffe-4e23-aa52-34539506ef1c" providerId="ADAL" clId="{976F7E1E-0B0F-4398-B630-619A654F61EA}" dt="2024-11-19T20:24:42.261" v="676" actId="2711"/>
          <ac:cxnSpMkLst>
            <pc:docMk/>
            <pc:sldMk cId="419802623" sldId="324"/>
            <ac:cxnSpMk id="46" creationId="{5E00E3EF-2BF3-08B3-5B89-8D018237824E}"/>
          </ac:cxnSpMkLst>
        </pc:cxnChg>
        <pc:cxnChg chg="mod">
          <ac:chgData name="Philippe Karan" userId="c2e8f618-9ffe-4e23-aa52-34539506ef1c" providerId="ADAL" clId="{976F7E1E-0B0F-4398-B630-619A654F61EA}" dt="2024-11-19T20:24:42.261" v="676" actId="2711"/>
          <ac:cxnSpMkLst>
            <pc:docMk/>
            <pc:sldMk cId="419802623" sldId="324"/>
            <ac:cxnSpMk id="51" creationId="{8168D9BB-C10A-3D86-20BE-DCABAFAB6939}"/>
          </ac:cxnSpMkLst>
        </pc:cxnChg>
        <pc:cxnChg chg="mod">
          <ac:chgData name="Philippe Karan" userId="c2e8f618-9ffe-4e23-aa52-34539506ef1c" providerId="ADAL" clId="{976F7E1E-0B0F-4398-B630-619A654F61EA}" dt="2024-11-19T20:24:42.261" v="676" actId="2711"/>
          <ac:cxnSpMkLst>
            <pc:docMk/>
            <pc:sldMk cId="419802623" sldId="324"/>
            <ac:cxnSpMk id="54" creationId="{89453C18-98B1-EC78-88F5-FF8BD6F3A44B}"/>
          </ac:cxnSpMkLst>
        </pc:cxnChg>
        <pc:cxnChg chg="mod">
          <ac:chgData name="Philippe Karan" userId="c2e8f618-9ffe-4e23-aa52-34539506ef1c" providerId="ADAL" clId="{976F7E1E-0B0F-4398-B630-619A654F61EA}" dt="2024-11-19T20:24:42.261" v="676" actId="2711"/>
          <ac:cxnSpMkLst>
            <pc:docMk/>
            <pc:sldMk cId="419802623" sldId="324"/>
            <ac:cxnSpMk id="56" creationId="{2C777BBE-A1EB-EA65-2473-C969D308C715}"/>
          </ac:cxnSpMkLst>
        </pc:cxnChg>
        <pc:cxnChg chg="mod">
          <ac:chgData name="Philippe Karan" userId="c2e8f618-9ffe-4e23-aa52-34539506ef1c" providerId="ADAL" clId="{976F7E1E-0B0F-4398-B630-619A654F61EA}" dt="2024-11-19T20:24:42.261" v="676" actId="2711"/>
          <ac:cxnSpMkLst>
            <pc:docMk/>
            <pc:sldMk cId="419802623" sldId="324"/>
            <ac:cxnSpMk id="57" creationId="{8D946467-520E-9B2F-2B8D-A67C5381EBD5}"/>
          </ac:cxnSpMkLst>
        </pc:cxnChg>
        <pc:cxnChg chg="mod">
          <ac:chgData name="Philippe Karan" userId="c2e8f618-9ffe-4e23-aa52-34539506ef1c" providerId="ADAL" clId="{976F7E1E-0B0F-4398-B630-619A654F61EA}" dt="2024-11-19T20:24:42.261" v="676" actId="2711"/>
          <ac:cxnSpMkLst>
            <pc:docMk/>
            <pc:sldMk cId="419802623" sldId="324"/>
            <ac:cxnSpMk id="58" creationId="{6550C22F-AB67-10F5-4C79-3E5BC9C39A71}"/>
          </ac:cxnSpMkLst>
        </pc:cxnChg>
        <pc:cxnChg chg="mod">
          <ac:chgData name="Philippe Karan" userId="c2e8f618-9ffe-4e23-aa52-34539506ef1c" providerId="ADAL" clId="{976F7E1E-0B0F-4398-B630-619A654F61EA}" dt="2024-11-19T20:24:42.261" v="676" actId="2711"/>
          <ac:cxnSpMkLst>
            <pc:docMk/>
            <pc:sldMk cId="419802623" sldId="324"/>
            <ac:cxnSpMk id="61" creationId="{504C2297-A7C3-2B99-4BFB-9944E14DE837}"/>
          </ac:cxnSpMkLst>
        </pc:cxnChg>
        <pc:cxnChg chg="mod">
          <ac:chgData name="Philippe Karan" userId="c2e8f618-9ffe-4e23-aa52-34539506ef1c" providerId="ADAL" clId="{976F7E1E-0B0F-4398-B630-619A654F61EA}" dt="2024-11-19T20:24:42.261" v="676" actId="2711"/>
          <ac:cxnSpMkLst>
            <pc:docMk/>
            <pc:sldMk cId="419802623" sldId="324"/>
            <ac:cxnSpMk id="63" creationId="{F26B35C8-A206-8E90-6A4D-C44E80794289}"/>
          </ac:cxnSpMkLst>
        </pc:cxnChg>
        <pc:cxnChg chg="mod">
          <ac:chgData name="Philippe Karan" userId="c2e8f618-9ffe-4e23-aa52-34539506ef1c" providerId="ADAL" clId="{976F7E1E-0B0F-4398-B630-619A654F61EA}" dt="2024-11-19T20:24:42.261" v="676" actId="2711"/>
          <ac:cxnSpMkLst>
            <pc:docMk/>
            <pc:sldMk cId="419802623" sldId="324"/>
            <ac:cxnSpMk id="64" creationId="{2E8AB808-F6FE-25B3-B77F-6F3A19D826F4}"/>
          </ac:cxnSpMkLst>
        </pc:cxnChg>
        <pc:cxnChg chg="mod">
          <ac:chgData name="Philippe Karan" userId="c2e8f618-9ffe-4e23-aa52-34539506ef1c" providerId="ADAL" clId="{976F7E1E-0B0F-4398-B630-619A654F61EA}" dt="2024-11-19T20:24:42.261" v="676" actId="2711"/>
          <ac:cxnSpMkLst>
            <pc:docMk/>
            <pc:sldMk cId="419802623" sldId="324"/>
            <ac:cxnSpMk id="65" creationId="{FEE83ED8-8A70-D57B-73B6-B79F14863CF0}"/>
          </ac:cxnSpMkLst>
        </pc:cxnChg>
        <pc:cxnChg chg="mod">
          <ac:chgData name="Philippe Karan" userId="c2e8f618-9ffe-4e23-aa52-34539506ef1c" providerId="ADAL" clId="{976F7E1E-0B0F-4398-B630-619A654F61EA}" dt="2024-11-19T20:24:42.261" v="676" actId="2711"/>
          <ac:cxnSpMkLst>
            <pc:docMk/>
            <pc:sldMk cId="419802623" sldId="324"/>
            <ac:cxnSpMk id="66" creationId="{8015889A-91DF-35B0-3F4A-C68144227800}"/>
          </ac:cxnSpMkLst>
        </pc:cxnChg>
        <pc:cxnChg chg="mod">
          <ac:chgData name="Philippe Karan" userId="c2e8f618-9ffe-4e23-aa52-34539506ef1c" providerId="ADAL" clId="{976F7E1E-0B0F-4398-B630-619A654F61EA}" dt="2024-11-19T20:24:42.261" v="676" actId="2711"/>
          <ac:cxnSpMkLst>
            <pc:docMk/>
            <pc:sldMk cId="419802623" sldId="324"/>
            <ac:cxnSpMk id="68" creationId="{97B5B8DB-1C9E-0877-50E3-7D12D55AE55E}"/>
          </ac:cxnSpMkLst>
        </pc:cxnChg>
        <pc:cxnChg chg="mod">
          <ac:chgData name="Philippe Karan" userId="c2e8f618-9ffe-4e23-aa52-34539506ef1c" providerId="ADAL" clId="{976F7E1E-0B0F-4398-B630-619A654F61EA}" dt="2024-11-19T20:24:42.261" v="676" actId="2711"/>
          <ac:cxnSpMkLst>
            <pc:docMk/>
            <pc:sldMk cId="419802623" sldId="324"/>
            <ac:cxnSpMk id="69" creationId="{624598DE-6900-3466-D362-85FD675BA8C8}"/>
          </ac:cxnSpMkLst>
        </pc:cxnChg>
        <pc:cxnChg chg="mod">
          <ac:chgData name="Philippe Karan" userId="c2e8f618-9ffe-4e23-aa52-34539506ef1c" providerId="ADAL" clId="{976F7E1E-0B0F-4398-B630-619A654F61EA}" dt="2024-11-19T20:24:42.261" v="676" actId="2711"/>
          <ac:cxnSpMkLst>
            <pc:docMk/>
            <pc:sldMk cId="419802623" sldId="324"/>
            <ac:cxnSpMk id="70" creationId="{7BDC299B-DBD2-508E-58EF-DEB369456FA5}"/>
          </ac:cxnSpMkLst>
        </pc:cxnChg>
        <pc:cxnChg chg="mod">
          <ac:chgData name="Philippe Karan" userId="c2e8f618-9ffe-4e23-aa52-34539506ef1c" providerId="ADAL" clId="{976F7E1E-0B0F-4398-B630-619A654F61EA}" dt="2024-11-19T20:24:42.261" v="676" actId="2711"/>
          <ac:cxnSpMkLst>
            <pc:docMk/>
            <pc:sldMk cId="419802623" sldId="324"/>
            <ac:cxnSpMk id="71" creationId="{69B4FCED-FC39-14C5-E459-38F8CDE13A10}"/>
          </ac:cxnSpMkLst>
        </pc:cxnChg>
        <pc:cxnChg chg="mod">
          <ac:chgData name="Philippe Karan" userId="c2e8f618-9ffe-4e23-aa52-34539506ef1c" providerId="ADAL" clId="{976F7E1E-0B0F-4398-B630-619A654F61EA}" dt="2024-11-19T20:24:42.261" v="676" actId="2711"/>
          <ac:cxnSpMkLst>
            <pc:docMk/>
            <pc:sldMk cId="419802623" sldId="324"/>
            <ac:cxnSpMk id="74" creationId="{FDDAA076-0560-3308-16B5-40B1FA12E523}"/>
          </ac:cxnSpMkLst>
        </pc:cxnChg>
        <pc:cxnChg chg="mod">
          <ac:chgData name="Philippe Karan" userId="c2e8f618-9ffe-4e23-aa52-34539506ef1c" providerId="ADAL" clId="{976F7E1E-0B0F-4398-B630-619A654F61EA}" dt="2024-11-19T20:24:42.261" v="676" actId="2711"/>
          <ac:cxnSpMkLst>
            <pc:docMk/>
            <pc:sldMk cId="419802623" sldId="324"/>
            <ac:cxnSpMk id="75" creationId="{5B501505-B5E2-9944-D29D-0B69DE73EFFF}"/>
          </ac:cxnSpMkLst>
        </pc:cxnChg>
        <pc:cxnChg chg="mod">
          <ac:chgData name="Philippe Karan" userId="c2e8f618-9ffe-4e23-aa52-34539506ef1c" providerId="ADAL" clId="{976F7E1E-0B0F-4398-B630-619A654F61EA}" dt="2024-11-19T20:24:42.261" v="676" actId="2711"/>
          <ac:cxnSpMkLst>
            <pc:docMk/>
            <pc:sldMk cId="419802623" sldId="324"/>
            <ac:cxnSpMk id="76" creationId="{B731D1E3-7FE0-7B03-D652-EFE261E95B21}"/>
          </ac:cxnSpMkLst>
        </pc:cxnChg>
        <pc:cxnChg chg="mod">
          <ac:chgData name="Philippe Karan" userId="c2e8f618-9ffe-4e23-aa52-34539506ef1c" providerId="ADAL" clId="{976F7E1E-0B0F-4398-B630-619A654F61EA}" dt="2024-11-19T20:24:42.261" v="676" actId="2711"/>
          <ac:cxnSpMkLst>
            <pc:docMk/>
            <pc:sldMk cId="419802623" sldId="324"/>
            <ac:cxnSpMk id="77" creationId="{F448EA50-E033-4AFF-8CC5-8B9773A51BA1}"/>
          </ac:cxnSpMkLst>
        </pc:cxnChg>
        <pc:cxnChg chg="mod">
          <ac:chgData name="Philippe Karan" userId="c2e8f618-9ffe-4e23-aa52-34539506ef1c" providerId="ADAL" clId="{976F7E1E-0B0F-4398-B630-619A654F61EA}" dt="2024-11-19T20:24:42.261" v="676" actId="2711"/>
          <ac:cxnSpMkLst>
            <pc:docMk/>
            <pc:sldMk cId="419802623" sldId="324"/>
            <ac:cxnSpMk id="79" creationId="{BE7372FA-5117-DC1C-6163-495E6DA08B47}"/>
          </ac:cxnSpMkLst>
        </pc:cxnChg>
        <pc:cxnChg chg="mod">
          <ac:chgData name="Philippe Karan" userId="c2e8f618-9ffe-4e23-aa52-34539506ef1c" providerId="ADAL" clId="{976F7E1E-0B0F-4398-B630-619A654F61EA}" dt="2024-11-19T20:24:42.261" v="676" actId="2711"/>
          <ac:cxnSpMkLst>
            <pc:docMk/>
            <pc:sldMk cId="419802623" sldId="324"/>
            <ac:cxnSpMk id="81" creationId="{E72C31A7-ECC7-FE5C-4B62-7418178D41E1}"/>
          </ac:cxnSpMkLst>
        </pc:cxnChg>
        <pc:cxnChg chg="mod">
          <ac:chgData name="Philippe Karan" userId="c2e8f618-9ffe-4e23-aa52-34539506ef1c" providerId="ADAL" clId="{976F7E1E-0B0F-4398-B630-619A654F61EA}" dt="2024-11-19T20:24:42.261" v="676" actId="2711"/>
          <ac:cxnSpMkLst>
            <pc:docMk/>
            <pc:sldMk cId="419802623" sldId="324"/>
            <ac:cxnSpMk id="84" creationId="{B40CAFF6-D392-9A4E-07FC-35E582302D62}"/>
          </ac:cxnSpMkLst>
        </pc:cxnChg>
        <pc:cxnChg chg="mod">
          <ac:chgData name="Philippe Karan" userId="c2e8f618-9ffe-4e23-aa52-34539506ef1c" providerId="ADAL" clId="{976F7E1E-0B0F-4398-B630-619A654F61EA}" dt="2024-11-19T20:24:42.261" v="676" actId="2711"/>
          <ac:cxnSpMkLst>
            <pc:docMk/>
            <pc:sldMk cId="419802623" sldId="324"/>
            <ac:cxnSpMk id="86" creationId="{15013D62-121F-8B72-18A6-2E601105A3BB}"/>
          </ac:cxnSpMkLst>
        </pc:cxnChg>
        <pc:cxnChg chg="mod">
          <ac:chgData name="Philippe Karan" userId="c2e8f618-9ffe-4e23-aa52-34539506ef1c" providerId="ADAL" clId="{976F7E1E-0B0F-4398-B630-619A654F61EA}" dt="2024-11-19T20:24:42.261" v="676" actId="2711"/>
          <ac:cxnSpMkLst>
            <pc:docMk/>
            <pc:sldMk cId="419802623" sldId="324"/>
            <ac:cxnSpMk id="89" creationId="{F3B2448E-7A1C-FDD6-772D-0798544EBA87}"/>
          </ac:cxnSpMkLst>
        </pc:cxnChg>
        <pc:cxnChg chg="mod">
          <ac:chgData name="Philippe Karan" userId="c2e8f618-9ffe-4e23-aa52-34539506ef1c" providerId="ADAL" clId="{976F7E1E-0B0F-4398-B630-619A654F61EA}" dt="2024-11-19T20:24:42.261" v="676" actId="2711"/>
          <ac:cxnSpMkLst>
            <pc:docMk/>
            <pc:sldMk cId="419802623" sldId="324"/>
            <ac:cxnSpMk id="96" creationId="{450B7E53-09D7-C948-A01A-84DCA2C140C1}"/>
          </ac:cxnSpMkLst>
        </pc:cxnChg>
        <pc:cxnChg chg="mod">
          <ac:chgData name="Philippe Karan" userId="c2e8f618-9ffe-4e23-aa52-34539506ef1c" providerId="ADAL" clId="{976F7E1E-0B0F-4398-B630-619A654F61EA}" dt="2024-11-19T20:24:42.261" v="676" actId="2711"/>
          <ac:cxnSpMkLst>
            <pc:docMk/>
            <pc:sldMk cId="419802623" sldId="324"/>
            <ac:cxnSpMk id="97" creationId="{0BFFA6A9-0C03-71C9-FF54-1CFF43D2D711}"/>
          </ac:cxnSpMkLst>
        </pc:cxnChg>
        <pc:cxnChg chg="mod">
          <ac:chgData name="Philippe Karan" userId="c2e8f618-9ffe-4e23-aa52-34539506ef1c" providerId="ADAL" clId="{976F7E1E-0B0F-4398-B630-619A654F61EA}" dt="2024-11-19T20:24:42.261" v="676" actId="2711"/>
          <ac:cxnSpMkLst>
            <pc:docMk/>
            <pc:sldMk cId="419802623" sldId="324"/>
            <ac:cxnSpMk id="98" creationId="{A744763A-A0C9-320F-7597-2269B4E40324}"/>
          </ac:cxnSpMkLst>
        </pc:cxnChg>
        <pc:cxnChg chg="mod">
          <ac:chgData name="Philippe Karan" userId="c2e8f618-9ffe-4e23-aa52-34539506ef1c" providerId="ADAL" clId="{976F7E1E-0B0F-4398-B630-619A654F61EA}" dt="2024-11-19T20:24:42.261" v="676" actId="2711"/>
          <ac:cxnSpMkLst>
            <pc:docMk/>
            <pc:sldMk cId="419802623" sldId="324"/>
            <ac:cxnSpMk id="99" creationId="{A282EF4B-C920-7866-415E-643F97D01FDA}"/>
          </ac:cxnSpMkLst>
        </pc:cxnChg>
        <pc:cxnChg chg="mod">
          <ac:chgData name="Philippe Karan" userId="c2e8f618-9ffe-4e23-aa52-34539506ef1c" providerId="ADAL" clId="{976F7E1E-0B0F-4398-B630-619A654F61EA}" dt="2024-11-19T20:24:42.261" v="676" actId="2711"/>
          <ac:cxnSpMkLst>
            <pc:docMk/>
            <pc:sldMk cId="419802623" sldId="324"/>
            <ac:cxnSpMk id="100" creationId="{F9783703-F10A-6A70-A7C1-6D96AE54FA05}"/>
          </ac:cxnSpMkLst>
        </pc:cxnChg>
        <pc:cxnChg chg="mod">
          <ac:chgData name="Philippe Karan" userId="c2e8f618-9ffe-4e23-aa52-34539506ef1c" providerId="ADAL" clId="{976F7E1E-0B0F-4398-B630-619A654F61EA}" dt="2024-11-19T20:24:42.261" v="676" actId="2711"/>
          <ac:cxnSpMkLst>
            <pc:docMk/>
            <pc:sldMk cId="419802623" sldId="324"/>
            <ac:cxnSpMk id="101" creationId="{1BBECCE7-6D26-E849-01A8-99B34E73359B}"/>
          </ac:cxnSpMkLst>
        </pc:cxnChg>
        <pc:cxnChg chg="mod">
          <ac:chgData name="Philippe Karan" userId="c2e8f618-9ffe-4e23-aa52-34539506ef1c" providerId="ADAL" clId="{976F7E1E-0B0F-4398-B630-619A654F61EA}" dt="2024-11-19T20:24:42.261" v="676" actId="2711"/>
          <ac:cxnSpMkLst>
            <pc:docMk/>
            <pc:sldMk cId="419802623" sldId="324"/>
            <ac:cxnSpMk id="102" creationId="{B58B5480-8BD0-9530-8AC7-A38C3AC33ECB}"/>
          </ac:cxnSpMkLst>
        </pc:cxnChg>
        <pc:cxnChg chg="mod">
          <ac:chgData name="Philippe Karan" userId="c2e8f618-9ffe-4e23-aa52-34539506ef1c" providerId="ADAL" clId="{976F7E1E-0B0F-4398-B630-619A654F61EA}" dt="2024-11-19T20:24:42.261" v="676" actId="2711"/>
          <ac:cxnSpMkLst>
            <pc:docMk/>
            <pc:sldMk cId="419802623" sldId="324"/>
            <ac:cxnSpMk id="103" creationId="{97F429E9-A557-ECB3-0A1D-8ED8F9DBD2A8}"/>
          </ac:cxnSpMkLst>
        </pc:cxnChg>
        <pc:cxnChg chg="mod">
          <ac:chgData name="Philippe Karan" userId="c2e8f618-9ffe-4e23-aa52-34539506ef1c" providerId="ADAL" clId="{976F7E1E-0B0F-4398-B630-619A654F61EA}" dt="2024-11-19T20:24:42.261" v="676" actId="2711"/>
          <ac:cxnSpMkLst>
            <pc:docMk/>
            <pc:sldMk cId="419802623" sldId="324"/>
            <ac:cxnSpMk id="104" creationId="{815EE693-3EA1-FF37-8938-4B35146D5AEE}"/>
          </ac:cxnSpMkLst>
        </pc:cxnChg>
        <pc:cxnChg chg="mod">
          <ac:chgData name="Philippe Karan" userId="c2e8f618-9ffe-4e23-aa52-34539506ef1c" providerId="ADAL" clId="{976F7E1E-0B0F-4398-B630-619A654F61EA}" dt="2024-11-19T20:24:42.261" v="676" actId="2711"/>
          <ac:cxnSpMkLst>
            <pc:docMk/>
            <pc:sldMk cId="419802623" sldId="324"/>
            <ac:cxnSpMk id="105" creationId="{EAA71299-4705-1329-271B-0C57ABA683F3}"/>
          </ac:cxnSpMkLst>
        </pc:cxnChg>
        <pc:cxnChg chg="mod">
          <ac:chgData name="Philippe Karan" userId="c2e8f618-9ffe-4e23-aa52-34539506ef1c" providerId="ADAL" clId="{976F7E1E-0B0F-4398-B630-619A654F61EA}" dt="2024-11-19T20:24:42.261" v="676" actId="2711"/>
          <ac:cxnSpMkLst>
            <pc:docMk/>
            <pc:sldMk cId="419802623" sldId="324"/>
            <ac:cxnSpMk id="106" creationId="{A3346CE4-ED1F-1ACE-3A41-518F5C0DFF48}"/>
          </ac:cxnSpMkLst>
        </pc:cxnChg>
        <pc:cxnChg chg="mod">
          <ac:chgData name="Philippe Karan" userId="c2e8f618-9ffe-4e23-aa52-34539506ef1c" providerId="ADAL" clId="{976F7E1E-0B0F-4398-B630-619A654F61EA}" dt="2024-11-19T20:24:42.261" v="676" actId="2711"/>
          <ac:cxnSpMkLst>
            <pc:docMk/>
            <pc:sldMk cId="419802623" sldId="324"/>
            <ac:cxnSpMk id="107" creationId="{601853C8-B4B0-9A3E-08A8-DEC90D5581E8}"/>
          </ac:cxnSpMkLst>
        </pc:cxnChg>
        <pc:cxnChg chg="mod">
          <ac:chgData name="Philippe Karan" userId="c2e8f618-9ffe-4e23-aa52-34539506ef1c" providerId="ADAL" clId="{976F7E1E-0B0F-4398-B630-619A654F61EA}" dt="2024-11-19T20:24:42.261" v="676" actId="2711"/>
          <ac:cxnSpMkLst>
            <pc:docMk/>
            <pc:sldMk cId="419802623" sldId="324"/>
            <ac:cxnSpMk id="108" creationId="{303461D0-7368-3D5E-52CF-1FC269977D46}"/>
          </ac:cxnSpMkLst>
        </pc:cxnChg>
        <pc:cxnChg chg="mod">
          <ac:chgData name="Philippe Karan" userId="c2e8f618-9ffe-4e23-aa52-34539506ef1c" providerId="ADAL" clId="{976F7E1E-0B0F-4398-B630-619A654F61EA}" dt="2024-11-19T20:24:42.261" v="676" actId="2711"/>
          <ac:cxnSpMkLst>
            <pc:docMk/>
            <pc:sldMk cId="419802623" sldId="324"/>
            <ac:cxnSpMk id="109" creationId="{45DA06E9-3621-0A0A-DAEF-F6575D3C280B}"/>
          </ac:cxnSpMkLst>
        </pc:cxnChg>
        <pc:cxnChg chg="mod">
          <ac:chgData name="Philippe Karan" userId="c2e8f618-9ffe-4e23-aa52-34539506ef1c" providerId="ADAL" clId="{976F7E1E-0B0F-4398-B630-619A654F61EA}" dt="2024-11-19T20:24:42.261" v="676" actId="2711"/>
          <ac:cxnSpMkLst>
            <pc:docMk/>
            <pc:sldMk cId="419802623" sldId="324"/>
            <ac:cxnSpMk id="110" creationId="{5D67951B-FF3A-31B4-5C0D-2EAEA72F2B7E}"/>
          </ac:cxnSpMkLst>
        </pc:cxnChg>
      </pc:sldChg>
      <pc:sldChg chg="modSp mod">
        <pc:chgData name="Philippe Karan" userId="c2e8f618-9ffe-4e23-aa52-34539506ef1c" providerId="ADAL" clId="{976F7E1E-0B0F-4398-B630-619A654F61EA}" dt="2024-11-19T20:12:22.249" v="479" actId="113"/>
        <pc:sldMkLst>
          <pc:docMk/>
          <pc:sldMk cId="3771090257" sldId="325"/>
        </pc:sldMkLst>
        <pc:spChg chg="mod">
          <ac:chgData name="Philippe Karan" userId="c2e8f618-9ffe-4e23-aa52-34539506ef1c" providerId="ADAL" clId="{976F7E1E-0B0F-4398-B630-619A654F61EA}" dt="2024-11-19T20:12:01.960" v="467" actId="2711"/>
          <ac:spMkLst>
            <pc:docMk/>
            <pc:sldMk cId="3771090257" sldId="325"/>
            <ac:spMk id="2" creationId="{27E4192C-F1B7-446C-936E-0C8855CBC08A}"/>
          </ac:spMkLst>
        </pc:spChg>
        <pc:spChg chg="mod">
          <ac:chgData name="Philippe Karan" userId="c2e8f618-9ffe-4e23-aa52-34539506ef1c" providerId="ADAL" clId="{976F7E1E-0B0F-4398-B630-619A654F61EA}" dt="2024-11-19T20:12:01.960" v="467" actId="2711"/>
          <ac:spMkLst>
            <pc:docMk/>
            <pc:sldMk cId="3771090257" sldId="325"/>
            <ac:spMk id="3" creationId="{142E7A4A-283D-E65F-20CC-304B116DE1A5}"/>
          </ac:spMkLst>
        </pc:spChg>
        <pc:spChg chg="mod">
          <ac:chgData name="Philippe Karan" userId="c2e8f618-9ffe-4e23-aa52-34539506ef1c" providerId="ADAL" clId="{976F7E1E-0B0F-4398-B630-619A654F61EA}" dt="2024-11-19T20:12:01.960" v="467" actId="2711"/>
          <ac:spMkLst>
            <pc:docMk/>
            <pc:sldMk cId="3771090257" sldId="325"/>
            <ac:spMk id="4" creationId="{E7331D26-3FA7-497C-BD2D-5215B4E704C8}"/>
          </ac:spMkLst>
        </pc:spChg>
        <pc:spChg chg="mod">
          <ac:chgData name="Philippe Karan" userId="c2e8f618-9ffe-4e23-aa52-34539506ef1c" providerId="ADAL" clId="{976F7E1E-0B0F-4398-B630-619A654F61EA}" dt="2024-11-19T20:12:01.960" v="467" actId="2711"/>
          <ac:spMkLst>
            <pc:docMk/>
            <pc:sldMk cId="3771090257" sldId="325"/>
            <ac:spMk id="5" creationId="{DAD8D5D9-3351-82BB-71A3-82DE931849B6}"/>
          </ac:spMkLst>
        </pc:spChg>
        <pc:spChg chg="mod">
          <ac:chgData name="Philippe Karan" userId="c2e8f618-9ffe-4e23-aa52-34539506ef1c" providerId="ADAL" clId="{976F7E1E-0B0F-4398-B630-619A654F61EA}" dt="2024-11-19T20:12:01.960" v="467" actId="2711"/>
          <ac:spMkLst>
            <pc:docMk/>
            <pc:sldMk cId="3771090257" sldId="325"/>
            <ac:spMk id="6" creationId="{00F1B00F-CF40-AC63-2B71-80ED62CC8A7A}"/>
          </ac:spMkLst>
        </pc:spChg>
        <pc:spChg chg="mod">
          <ac:chgData name="Philippe Karan" userId="c2e8f618-9ffe-4e23-aa52-34539506ef1c" providerId="ADAL" clId="{976F7E1E-0B0F-4398-B630-619A654F61EA}" dt="2024-11-19T20:12:01.960" v="467" actId="2711"/>
          <ac:spMkLst>
            <pc:docMk/>
            <pc:sldMk cId="3771090257" sldId="325"/>
            <ac:spMk id="7" creationId="{98CDABD8-F52C-8A3D-275C-06C466FB4344}"/>
          </ac:spMkLst>
        </pc:spChg>
        <pc:spChg chg="mod">
          <ac:chgData name="Philippe Karan" userId="c2e8f618-9ffe-4e23-aa52-34539506ef1c" providerId="ADAL" clId="{976F7E1E-0B0F-4398-B630-619A654F61EA}" dt="2024-11-19T20:12:22.249" v="479" actId="113"/>
          <ac:spMkLst>
            <pc:docMk/>
            <pc:sldMk cId="3771090257" sldId="325"/>
            <ac:spMk id="8" creationId="{5BBA4935-9B95-C620-4B9D-20D9973D7591}"/>
          </ac:spMkLst>
        </pc:spChg>
        <pc:spChg chg="mod">
          <ac:chgData name="Philippe Karan" userId="c2e8f618-9ffe-4e23-aa52-34539506ef1c" providerId="ADAL" clId="{976F7E1E-0B0F-4398-B630-619A654F61EA}" dt="2024-11-19T20:12:01.960" v="467" actId="2711"/>
          <ac:spMkLst>
            <pc:docMk/>
            <pc:sldMk cId="3771090257" sldId="325"/>
            <ac:spMk id="9" creationId="{89105138-4A14-F75C-96BC-F38E3E4B2075}"/>
          </ac:spMkLst>
        </pc:spChg>
        <pc:spChg chg="mod">
          <ac:chgData name="Philippe Karan" userId="c2e8f618-9ffe-4e23-aa52-34539506ef1c" providerId="ADAL" clId="{976F7E1E-0B0F-4398-B630-619A654F61EA}" dt="2024-11-19T20:12:01.960" v="467" actId="2711"/>
          <ac:spMkLst>
            <pc:docMk/>
            <pc:sldMk cId="3771090257" sldId="325"/>
            <ac:spMk id="30" creationId="{8A6CDFB2-A1D8-13AA-AB45-C13111C428C6}"/>
          </ac:spMkLst>
        </pc:spChg>
        <pc:spChg chg="mod">
          <ac:chgData name="Philippe Karan" userId="c2e8f618-9ffe-4e23-aa52-34539506ef1c" providerId="ADAL" clId="{976F7E1E-0B0F-4398-B630-619A654F61EA}" dt="2024-11-19T20:12:01.960" v="467" actId="2711"/>
          <ac:spMkLst>
            <pc:docMk/>
            <pc:sldMk cId="3771090257" sldId="325"/>
            <ac:spMk id="32" creationId="{23624142-B4D0-2A2F-B861-6B3A2CF3923F}"/>
          </ac:spMkLst>
        </pc:spChg>
        <pc:spChg chg="mod">
          <ac:chgData name="Philippe Karan" userId="c2e8f618-9ffe-4e23-aa52-34539506ef1c" providerId="ADAL" clId="{976F7E1E-0B0F-4398-B630-619A654F61EA}" dt="2024-11-19T20:12:01.960" v="467" actId="2711"/>
          <ac:spMkLst>
            <pc:docMk/>
            <pc:sldMk cId="3771090257" sldId="325"/>
            <ac:spMk id="34" creationId="{6AD8F075-0D76-1732-0DE3-691A0E8E8F29}"/>
          </ac:spMkLst>
        </pc:spChg>
        <pc:spChg chg="mod">
          <ac:chgData name="Philippe Karan" userId="c2e8f618-9ffe-4e23-aa52-34539506ef1c" providerId="ADAL" clId="{976F7E1E-0B0F-4398-B630-619A654F61EA}" dt="2024-11-19T20:12:01.960" v="467" actId="2711"/>
          <ac:spMkLst>
            <pc:docMk/>
            <pc:sldMk cId="3771090257" sldId="325"/>
            <ac:spMk id="35" creationId="{5EDC057C-52ED-D038-ADFC-7BE8215A22EC}"/>
          </ac:spMkLst>
        </pc:spChg>
        <pc:spChg chg="mod">
          <ac:chgData name="Philippe Karan" userId="c2e8f618-9ffe-4e23-aa52-34539506ef1c" providerId="ADAL" clId="{976F7E1E-0B0F-4398-B630-619A654F61EA}" dt="2024-11-19T20:12:01.960" v="467" actId="2711"/>
          <ac:spMkLst>
            <pc:docMk/>
            <pc:sldMk cId="3771090257" sldId="325"/>
            <ac:spMk id="36" creationId="{D0E1A2DC-3663-CEE8-C01B-7D34053F881E}"/>
          </ac:spMkLst>
        </pc:spChg>
        <pc:spChg chg="mod">
          <ac:chgData name="Philippe Karan" userId="c2e8f618-9ffe-4e23-aa52-34539506ef1c" providerId="ADAL" clId="{976F7E1E-0B0F-4398-B630-619A654F61EA}" dt="2024-11-19T20:12:01.960" v="467" actId="2711"/>
          <ac:spMkLst>
            <pc:docMk/>
            <pc:sldMk cId="3771090257" sldId="325"/>
            <ac:spMk id="40" creationId="{82DE86FF-844C-D8C6-5A32-B6C1DC9C4647}"/>
          </ac:spMkLst>
        </pc:spChg>
        <pc:spChg chg="mod">
          <ac:chgData name="Philippe Karan" userId="c2e8f618-9ffe-4e23-aa52-34539506ef1c" providerId="ADAL" clId="{976F7E1E-0B0F-4398-B630-619A654F61EA}" dt="2024-11-19T20:12:01.960" v="467" actId="2711"/>
          <ac:spMkLst>
            <pc:docMk/>
            <pc:sldMk cId="3771090257" sldId="325"/>
            <ac:spMk id="42" creationId="{3F761118-6A1F-7D42-D962-C84FCD68D36A}"/>
          </ac:spMkLst>
        </pc:spChg>
        <pc:spChg chg="mod">
          <ac:chgData name="Philippe Karan" userId="c2e8f618-9ffe-4e23-aa52-34539506ef1c" providerId="ADAL" clId="{976F7E1E-0B0F-4398-B630-619A654F61EA}" dt="2024-11-19T20:12:01.960" v="467" actId="2711"/>
          <ac:spMkLst>
            <pc:docMk/>
            <pc:sldMk cId="3771090257" sldId="325"/>
            <ac:spMk id="43" creationId="{D587F12F-9575-0AE2-8F74-755B84B9B463}"/>
          </ac:spMkLst>
        </pc:spChg>
        <pc:spChg chg="mod">
          <ac:chgData name="Philippe Karan" userId="c2e8f618-9ffe-4e23-aa52-34539506ef1c" providerId="ADAL" clId="{976F7E1E-0B0F-4398-B630-619A654F61EA}" dt="2024-11-19T20:12:01.960" v="467" actId="2711"/>
          <ac:spMkLst>
            <pc:docMk/>
            <pc:sldMk cId="3771090257" sldId="325"/>
            <ac:spMk id="44" creationId="{FEEBF78B-BC6E-AC5B-E352-0C5F4ECAFE49}"/>
          </ac:spMkLst>
        </pc:spChg>
        <pc:spChg chg="mod">
          <ac:chgData name="Philippe Karan" userId="c2e8f618-9ffe-4e23-aa52-34539506ef1c" providerId="ADAL" clId="{976F7E1E-0B0F-4398-B630-619A654F61EA}" dt="2024-11-19T20:12:01.960" v="467" actId="2711"/>
          <ac:spMkLst>
            <pc:docMk/>
            <pc:sldMk cId="3771090257" sldId="325"/>
            <ac:spMk id="45" creationId="{59FEC317-B4C6-FC5D-FA4E-E397FE5025EB}"/>
          </ac:spMkLst>
        </pc:spChg>
        <pc:spChg chg="mod">
          <ac:chgData name="Philippe Karan" userId="c2e8f618-9ffe-4e23-aa52-34539506ef1c" providerId="ADAL" clId="{976F7E1E-0B0F-4398-B630-619A654F61EA}" dt="2024-11-19T20:12:01.960" v="467" actId="2711"/>
          <ac:spMkLst>
            <pc:docMk/>
            <pc:sldMk cId="3771090257" sldId="325"/>
            <ac:spMk id="46" creationId="{7E1F7B8E-17A3-B29A-4ED3-4246315A68F3}"/>
          </ac:spMkLst>
        </pc:spChg>
        <pc:spChg chg="mod">
          <ac:chgData name="Philippe Karan" userId="c2e8f618-9ffe-4e23-aa52-34539506ef1c" providerId="ADAL" clId="{976F7E1E-0B0F-4398-B630-619A654F61EA}" dt="2024-11-19T20:12:01.960" v="467" actId="2711"/>
          <ac:spMkLst>
            <pc:docMk/>
            <pc:sldMk cId="3771090257" sldId="325"/>
            <ac:spMk id="47" creationId="{8D3D501A-1F08-1BA4-6244-6FF8CC3F57DC}"/>
          </ac:spMkLst>
        </pc:spChg>
        <pc:spChg chg="mod">
          <ac:chgData name="Philippe Karan" userId="c2e8f618-9ffe-4e23-aa52-34539506ef1c" providerId="ADAL" clId="{976F7E1E-0B0F-4398-B630-619A654F61EA}" dt="2024-11-19T20:12:09.905" v="475" actId="1038"/>
          <ac:spMkLst>
            <pc:docMk/>
            <pc:sldMk cId="3771090257" sldId="325"/>
            <ac:spMk id="48" creationId="{2F174B51-B2C7-20B8-A544-A59F4E91B1E5}"/>
          </ac:spMkLst>
        </pc:spChg>
        <pc:spChg chg="mod">
          <ac:chgData name="Philippe Karan" userId="c2e8f618-9ffe-4e23-aa52-34539506ef1c" providerId="ADAL" clId="{976F7E1E-0B0F-4398-B630-619A654F61EA}" dt="2024-11-19T20:12:01.960" v="467" actId="2711"/>
          <ac:spMkLst>
            <pc:docMk/>
            <pc:sldMk cId="3771090257" sldId="325"/>
            <ac:spMk id="49" creationId="{F0AE4383-0C15-F0CB-D4E1-9A8CABFB2BAA}"/>
          </ac:spMkLst>
        </pc:spChg>
        <pc:spChg chg="mod">
          <ac:chgData name="Philippe Karan" userId="c2e8f618-9ffe-4e23-aa52-34539506ef1c" providerId="ADAL" clId="{976F7E1E-0B0F-4398-B630-619A654F61EA}" dt="2024-11-19T20:12:01.960" v="467" actId="2711"/>
          <ac:spMkLst>
            <pc:docMk/>
            <pc:sldMk cId="3771090257" sldId="325"/>
            <ac:spMk id="55" creationId="{B70092F6-B5C0-F3BD-DBF7-B9CD976FA5CD}"/>
          </ac:spMkLst>
        </pc:spChg>
        <pc:spChg chg="mod">
          <ac:chgData name="Philippe Karan" userId="c2e8f618-9ffe-4e23-aa52-34539506ef1c" providerId="ADAL" clId="{976F7E1E-0B0F-4398-B630-619A654F61EA}" dt="2024-11-19T20:12:01.960" v="467" actId="2711"/>
          <ac:spMkLst>
            <pc:docMk/>
            <pc:sldMk cId="3771090257" sldId="325"/>
            <ac:spMk id="56" creationId="{4913D953-0A50-1E83-11AA-4FE45B037894}"/>
          </ac:spMkLst>
        </pc:spChg>
        <pc:spChg chg="mod">
          <ac:chgData name="Philippe Karan" userId="c2e8f618-9ffe-4e23-aa52-34539506ef1c" providerId="ADAL" clId="{976F7E1E-0B0F-4398-B630-619A654F61EA}" dt="2024-11-19T20:12:14.434" v="476" actId="113"/>
          <ac:spMkLst>
            <pc:docMk/>
            <pc:sldMk cId="3771090257" sldId="325"/>
            <ac:spMk id="58" creationId="{90FAD512-FA61-79FC-458C-2B6654EB5296}"/>
          </ac:spMkLst>
        </pc:spChg>
        <pc:spChg chg="mod">
          <ac:chgData name="Philippe Karan" userId="c2e8f618-9ffe-4e23-aa52-34539506ef1c" providerId="ADAL" clId="{976F7E1E-0B0F-4398-B630-619A654F61EA}" dt="2024-11-19T20:12:14.434" v="476" actId="113"/>
          <ac:spMkLst>
            <pc:docMk/>
            <pc:sldMk cId="3771090257" sldId="325"/>
            <ac:spMk id="59" creationId="{A5662FBE-1AA4-5382-E291-07FCF08764FA}"/>
          </ac:spMkLst>
        </pc:spChg>
        <pc:spChg chg="mod">
          <ac:chgData name="Philippe Karan" userId="c2e8f618-9ffe-4e23-aa52-34539506ef1c" providerId="ADAL" clId="{976F7E1E-0B0F-4398-B630-619A654F61EA}" dt="2024-11-19T20:12:14.434" v="476" actId="113"/>
          <ac:spMkLst>
            <pc:docMk/>
            <pc:sldMk cId="3771090257" sldId="325"/>
            <ac:spMk id="60" creationId="{CB2FD94F-7029-E5F0-DA25-58A8678006BC}"/>
          </ac:spMkLst>
        </pc:spChg>
        <pc:spChg chg="mod">
          <ac:chgData name="Philippe Karan" userId="c2e8f618-9ffe-4e23-aa52-34539506ef1c" providerId="ADAL" clId="{976F7E1E-0B0F-4398-B630-619A654F61EA}" dt="2024-11-19T20:12:01.960" v="467" actId="2711"/>
          <ac:spMkLst>
            <pc:docMk/>
            <pc:sldMk cId="3771090257" sldId="325"/>
            <ac:spMk id="65" creationId="{13E16197-E98D-696B-336E-B225E17DCF1F}"/>
          </ac:spMkLst>
        </pc:spChg>
        <pc:spChg chg="mod">
          <ac:chgData name="Philippe Karan" userId="c2e8f618-9ffe-4e23-aa52-34539506ef1c" providerId="ADAL" clId="{976F7E1E-0B0F-4398-B630-619A654F61EA}" dt="2024-11-19T20:12:01.960" v="467" actId="2711"/>
          <ac:spMkLst>
            <pc:docMk/>
            <pc:sldMk cId="3771090257" sldId="325"/>
            <ac:spMk id="70" creationId="{2869BE4E-9478-9EBB-8E32-CA78A85C81B4}"/>
          </ac:spMkLst>
        </pc:spChg>
        <pc:spChg chg="mod">
          <ac:chgData name="Philippe Karan" userId="c2e8f618-9ffe-4e23-aa52-34539506ef1c" providerId="ADAL" clId="{976F7E1E-0B0F-4398-B630-619A654F61EA}" dt="2024-11-19T20:12:01.960" v="467" actId="2711"/>
          <ac:spMkLst>
            <pc:docMk/>
            <pc:sldMk cId="3771090257" sldId="325"/>
            <ac:spMk id="72" creationId="{701FC586-E19B-4CFF-E153-BD411C7501E6}"/>
          </ac:spMkLst>
        </pc:spChg>
        <pc:cxnChg chg="mod">
          <ac:chgData name="Philippe Karan" userId="c2e8f618-9ffe-4e23-aa52-34539506ef1c" providerId="ADAL" clId="{976F7E1E-0B0F-4398-B630-619A654F61EA}" dt="2024-11-19T20:12:01.960" v="467" actId="2711"/>
          <ac:cxnSpMkLst>
            <pc:docMk/>
            <pc:sldMk cId="3771090257" sldId="325"/>
            <ac:cxnSpMk id="31" creationId="{65DC8BAB-A0FC-AC5D-F891-D9E375958B1D}"/>
          </ac:cxnSpMkLst>
        </pc:cxnChg>
        <pc:cxnChg chg="mod">
          <ac:chgData name="Philippe Karan" userId="c2e8f618-9ffe-4e23-aa52-34539506ef1c" providerId="ADAL" clId="{976F7E1E-0B0F-4398-B630-619A654F61EA}" dt="2024-11-19T20:12:01.960" v="467" actId="2711"/>
          <ac:cxnSpMkLst>
            <pc:docMk/>
            <pc:sldMk cId="3771090257" sldId="325"/>
            <ac:cxnSpMk id="38" creationId="{008A8D8A-7712-5BD9-3D24-D2F74DBD80C9}"/>
          </ac:cxnSpMkLst>
        </pc:cxnChg>
        <pc:cxnChg chg="mod">
          <ac:chgData name="Philippe Karan" userId="c2e8f618-9ffe-4e23-aa52-34539506ef1c" providerId="ADAL" clId="{976F7E1E-0B0F-4398-B630-619A654F61EA}" dt="2024-11-19T20:12:01.960" v="467" actId="2711"/>
          <ac:cxnSpMkLst>
            <pc:docMk/>
            <pc:sldMk cId="3771090257" sldId="325"/>
            <ac:cxnSpMk id="39" creationId="{4F119E9C-3B05-3EA4-C14F-702C1DA17E5D}"/>
          </ac:cxnSpMkLst>
        </pc:cxnChg>
        <pc:cxnChg chg="mod">
          <ac:chgData name="Philippe Karan" userId="c2e8f618-9ffe-4e23-aa52-34539506ef1c" providerId="ADAL" clId="{976F7E1E-0B0F-4398-B630-619A654F61EA}" dt="2024-11-19T20:12:01.960" v="467" actId="2711"/>
          <ac:cxnSpMkLst>
            <pc:docMk/>
            <pc:sldMk cId="3771090257" sldId="325"/>
            <ac:cxnSpMk id="41" creationId="{FC70226B-80AC-B598-C1E3-BAD253B5F597}"/>
          </ac:cxnSpMkLst>
        </pc:cxnChg>
        <pc:cxnChg chg="mod">
          <ac:chgData name="Philippe Karan" userId="c2e8f618-9ffe-4e23-aa52-34539506ef1c" providerId="ADAL" clId="{976F7E1E-0B0F-4398-B630-619A654F61EA}" dt="2024-11-19T20:12:01.960" v="467" actId="2711"/>
          <ac:cxnSpMkLst>
            <pc:docMk/>
            <pc:sldMk cId="3771090257" sldId="325"/>
            <ac:cxnSpMk id="61" creationId="{D3EC4ABD-1C27-3CFA-5DA7-7B2977ED2129}"/>
          </ac:cxnSpMkLst>
        </pc:cxnChg>
        <pc:cxnChg chg="mod">
          <ac:chgData name="Philippe Karan" userId="c2e8f618-9ffe-4e23-aa52-34539506ef1c" providerId="ADAL" clId="{976F7E1E-0B0F-4398-B630-619A654F61EA}" dt="2024-11-19T20:12:01.960" v="467" actId="2711"/>
          <ac:cxnSpMkLst>
            <pc:docMk/>
            <pc:sldMk cId="3771090257" sldId="325"/>
            <ac:cxnSpMk id="62" creationId="{1309473A-E5C7-5838-E4DC-9F912B21893E}"/>
          </ac:cxnSpMkLst>
        </pc:cxnChg>
        <pc:cxnChg chg="mod">
          <ac:chgData name="Philippe Karan" userId="c2e8f618-9ffe-4e23-aa52-34539506ef1c" providerId="ADAL" clId="{976F7E1E-0B0F-4398-B630-619A654F61EA}" dt="2024-11-19T20:12:01.960" v="467" actId="2711"/>
          <ac:cxnSpMkLst>
            <pc:docMk/>
            <pc:sldMk cId="3771090257" sldId="325"/>
            <ac:cxnSpMk id="63" creationId="{60A90124-FE83-E404-A333-C14F09E5B05C}"/>
          </ac:cxnSpMkLst>
        </pc:cxnChg>
        <pc:cxnChg chg="mod">
          <ac:chgData name="Philippe Karan" userId="c2e8f618-9ffe-4e23-aa52-34539506ef1c" providerId="ADAL" clId="{976F7E1E-0B0F-4398-B630-619A654F61EA}" dt="2024-11-19T20:12:01.960" v="467" actId="2711"/>
          <ac:cxnSpMkLst>
            <pc:docMk/>
            <pc:sldMk cId="3771090257" sldId="325"/>
            <ac:cxnSpMk id="64" creationId="{787878AC-9D9A-BEC2-87F4-F97912C5E12D}"/>
          </ac:cxnSpMkLst>
        </pc:cxnChg>
        <pc:cxnChg chg="mod">
          <ac:chgData name="Philippe Karan" userId="c2e8f618-9ffe-4e23-aa52-34539506ef1c" providerId="ADAL" clId="{976F7E1E-0B0F-4398-B630-619A654F61EA}" dt="2024-11-19T20:12:01.960" v="467" actId="2711"/>
          <ac:cxnSpMkLst>
            <pc:docMk/>
            <pc:sldMk cId="3771090257" sldId="325"/>
            <ac:cxnSpMk id="66" creationId="{7C72D9B6-003A-ED37-D39D-574EB36C595D}"/>
          </ac:cxnSpMkLst>
        </pc:cxnChg>
        <pc:cxnChg chg="mod">
          <ac:chgData name="Philippe Karan" userId="c2e8f618-9ffe-4e23-aa52-34539506ef1c" providerId="ADAL" clId="{976F7E1E-0B0F-4398-B630-619A654F61EA}" dt="2024-11-19T20:12:01.960" v="467" actId="2711"/>
          <ac:cxnSpMkLst>
            <pc:docMk/>
            <pc:sldMk cId="3771090257" sldId="325"/>
            <ac:cxnSpMk id="67" creationId="{59EF0F90-3C40-1E5E-1D94-1FA97BD43F7E}"/>
          </ac:cxnSpMkLst>
        </pc:cxnChg>
        <pc:cxnChg chg="mod">
          <ac:chgData name="Philippe Karan" userId="c2e8f618-9ffe-4e23-aa52-34539506ef1c" providerId="ADAL" clId="{976F7E1E-0B0F-4398-B630-619A654F61EA}" dt="2024-11-19T20:12:01.960" v="467" actId="2711"/>
          <ac:cxnSpMkLst>
            <pc:docMk/>
            <pc:sldMk cId="3771090257" sldId="325"/>
            <ac:cxnSpMk id="68" creationId="{C9C49DF6-98FC-9705-EB91-B9E0AB5301B0}"/>
          </ac:cxnSpMkLst>
        </pc:cxnChg>
        <pc:cxnChg chg="mod">
          <ac:chgData name="Philippe Karan" userId="c2e8f618-9ffe-4e23-aa52-34539506ef1c" providerId="ADAL" clId="{976F7E1E-0B0F-4398-B630-619A654F61EA}" dt="2024-11-19T20:12:01.960" v="467" actId="2711"/>
          <ac:cxnSpMkLst>
            <pc:docMk/>
            <pc:sldMk cId="3771090257" sldId="325"/>
            <ac:cxnSpMk id="69" creationId="{03810F88-0D9F-0A91-1360-A04ECB540A12}"/>
          </ac:cxnSpMkLst>
        </pc:cxnChg>
        <pc:cxnChg chg="mod">
          <ac:chgData name="Philippe Karan" userId="c2e8f618-9ffe-4e23-aa52-34539506ef1c" providerId="ADAL" clId="{976F7E1E-0B0F-4398-B630-619A654F61EA}" dt="2024-11-19T20:12:01.960" v="467" actId="2711"/>
          <ac:cxnSpMkLst>
            <pc:docMk/>
            <pc:sldMk cId="3771090257" sldId="325"/>
            <ac:cxnSpMk id="71" creationId="{642EC686-26D5-D812-1EE8-D4732E9BDDF1}"/>
          </ac:cxnSpMkLst>
        </pc:cxnChg>
      </pc:sldChg>
      <pc:sldChg chg="modSp mod">
        <pc:chgData name="Philippe Karan" userId="c2e8f618-9ffe-4e23-aa52-34539506ef1c" providerId="ADAL" clId="{976F7E1E-0B0F-4398-B630-619A654F61EA}" dt="2024-11-19T20:10:40.227" v="445" actId="113"/>
        <pc:sldMkLst>
          <pc:docMk/>
          <pc:sldMk cId="1699880869" sldId="326"/>
        </pc:sldMkLst>
        <pc:spChg chg="mod">
          <ac:chgData name="Philippe Karan" userId="c2e8f618-9ffe-4e23-aa52-34539506ef1c" providerId="ADAL" clId="{976F7E1E-0B0F-4398-B630-619A654F61EA}" dt="2024-11-19T20:10:27.013" v="443" actId="2711"/>
          <ac:spMkLst>
            <pc:docMk/>
            <pc:sldMk cId="1699880869" sldId="326"/>
            <ac:spMk id="2" creationId="{F9A875DE-1402-4A32-82FB-4CE69C758B60}"/>
          </ac:spMkLst>
        </pc:spChg>
        <pc:spChg chg="mod">
          <ac:chgData name="Philippe Karan" userId="c2e8f618-9ffe-4e23-aa52-34539506ef1c" providerId="ADAL" clId="{976F7E1E-0B0F-4398-B630-619A654F61EA}" dt="2024-11-19T20:10:27.013" v="443" actId="2711"/>
          <ac:spMkLst>
            <pc:docMk/>
            <pc:sldMk cId="1699880869" sldId="326"/>
            <ac:spMk id="4" creationId="{2AB00340-DEDF-4CF6-944B-8EC9E08D3E4E}"/>
          </ac:spMkLst>
        </pc:spChg>
        <pc:spChg chg="mod">
          <ac:chgData name="Philippe Karan" userId="c2e8f618-9ffe-4e23-aa52-34539506ef1c" providerId="ADAL" clId="{976F7E1E-0B0F-4398-B630-619A654F61EA}" dt="2024-11-19T20:10:30.425" v="444" actId="113"/>
          <ac:spMkLst>
            <pc:docMk/>
            <pc:sldMk cId="1699880869" sldId="326"/>
            <ac:spMk id="6" creationId="{2E816C5F-77F3-4386-B62C-816A49C96FFE}"/>
          </ac:spMkLst>
        </pc:spChg>
        <pc:spChg chg="mod">
          <ac:chgData name="Philippe Karan" userId="c2e8f618-9ffe-4e23-aa52-34539506ef1c" providerId="ADAL" clId="{976F7E1E-0B0F-4398-B630-619A654F61EA}" dt="2024-11-19T20:10:40.227" v="445" actId="113"/>
          <ac:spMkLst>
            <pc:docMk/>
            <pc:sldMk cId="1699880869" sldId="326"/>
            <ac:spMk id="11" creationId="{EC25893E-DC20-6DD9-D9C2-817CF68736D9}"/>
          </ac:spMkLst>
        </pc:spChg>
        <pc:spChg chg="mod">
          <ac:chgData name="Philippe Karan" userId="c2e8f618-9ffe-4e23-aa52-34539506ef1c" providerId="ADAL" clId="{976F7E1E-0B0F-4398-B630-619A654F61EA}" dt="2024-11-19T20:10:27.013" v="443" actId="2711"/>
          <ac:spMkLst>
            <pc:docMk/>
            <pc:sldMk cId="1699880869" sldId="326"/>
            <ac:spMk id="12" creationId="{46E79BF3-E0F8-2D4B-C338-C1736FC3B560}"/>
          </ac:spMkLst>
        </pc:spChg>
        <pc:spChg chg="mod">
          <ac:chgData name="Philippe Karan" userId="c2e8f618-9ffe-4e23-aa52-34539506ef1c" providerId="ADAL" clId="{976F7E1E-0B0F-4398-B630-619A654F61EA}" dt="2024-11-19T20:10:27.013" v="443" actId="2711"/>
          <ac:spMkLst>
            <pc:docMk/>
            <pc:sldMk cId="1699880869" sldId="326"/>
            <ac:spMk id="13" creationId="{B79B6108-225D-0FA0-8056-866BE5C5A4F4}"/>
          </ac:spMkLst>
        </pc:spChg>
        <pc:spChg chg="mod">
          <ac:chgData name="Philippe Karan" userId="c2e8f618-9ffe-4e23-aa52-34539506ef1c" providerId="ADAL" clId="{976F7E1E-0B0F-4398-B630-619A654F61EA}" dt="2024-11-19T20:10:27.013" v="443" actId="2711"/>
          <ac:spMkLst>
            <pc:docMk/>
            <pc:sldMk cId="1699880869" sldId="326"/>
            <ac:spMk id="14" creationId="{C9752D10-77B6-CBC3-ACE8-6BBBFFC2049B}"/>
          </ac:spMkLst>
        </pc:spChg>
        <pc:spChg chg="mod">
          <ac:chgData name="Philippe Karan" userId="c2e8f618-9ffe-4e23-aa52-34539506ef1c" providerId="ADAL" clId="{976F7E1E-0B0F-4398-B630-619A654F61EA}" dt="2024-11-19T20:10:24.211" v="442" actId="2711"/>
          <ac:spMkLst>
            <pc:docMk/>
            <pc:sldMk cId="1699880869" sldId="326"/>
            <ac:spMk id="29" creationId="{AC7EF5DF-3641-9A7D-FA1D-050650F7D012}"/>
          </ac:spMkLst>
        </pc:spChg>
        <pc:spChg chg="mod">
          <ac:chgData name="Philippe Karan" userId="c2e8f618-9ffe-4e23-aa52-34539506ef1c" providerId="ADAL" clId="{976F7E1E-0B0F-4398-B630-619A654F61EA}" dt="2024-11-19T20:10:24.211" v="442" actId="2711"/>
          <ac:spMkLst>
            <pc:docMk/>
            <pc:sldMk cId="1699880869" sldId="326"/>
            <ac:spMk id="30" creationId="{BA2E2FD4-6799-4B8F-DDF6-0B88C19F8298}"/>
          </ac:spMkLst>
        </pc:spChg>
        <pc:spChg chg="mod">
          <ac:chgData name="Philippe Karan" userId="c2e8f618-9ffe-4e23-aa52-34539506ef1c" providerId="ADAL" clId="{976F7E1E-0B0F-4398-B630-619A654F61EA}" dt="2024-11-19T20:10:24.211" v="442" actId="2711"/>
          <ac:spMkLst>
            <pc:docMk/>
            <pc:sldMk cId="1699880869" sldId="326"/>
            <ac:spMk id="33" creationId="{8BADCF17-4A0A-0F1F-9E3A-BC4C2586679D}"/>
          </ac:spMkLst>
        </pc:spChg>
        <pc:spChg chg="mod">
          <ac:chgData name="Philippe Karan" userId="c2e8f618-9ffe-4e23-aa52-34539506ef1c" providerId="ADAL" clId="{976F7E1E-0B0F-4398-B630-619A654F61EA}" dt="2024-11-19T20:10:24.211" v="442" actId="2711"/>
          <ac:spMkLst>
            <pc:docMk/>
            <pc:sldMk cId="1699880869" sldId="326"/>
            <ac:spMk id="34" creationId="{29CA32CB-51B6-59F7-414F-CD52439938CF}"/>
          </ac:spMkLst>
        </pc:spChg>
        <pc:spChg chg="mod">
          <ac:chgData name="Philippe Karan" userId="c2e8f618-9ffe-4e23-aa52-34539506ef1c" providerId="ADAL" clId="{976F7E1E-0B0F-4398-B630-619A654F61EA}" dt="2024-11-19T20:10:24.211" v="442" actId="2711"/>
          <ac:spMkLst>
            <pc:docMk/>
            <pc:sldMk cId="1699880869" sldId="326"/>
            <ac:spMk id="36" creationId="{03EEA218-BD9D-2657-D260-0F493840FAFE}"/>
          </ac:spMkLst>
        </pc:spChg>
        <pc:spChg chg="mod">
          <ac:chgData name="Philippe Karan" userId="c2e8f618-9ffe-4e23-aa52-34539506ef1c" providerId="ADAL" clId="{976F7E1E-0B0F-4398-B630-619A654F61EA}" dt="2024-11-19T20:10:24.211" v="442" actId="2711"/>
          <ac:spMkLst>
            <pc:docMk/>
            <pc:sldMk cId="1699880869" sldId="326"/>
            <ac:spMk id="37" creationId="{A56D81C4-BC3D-7875-0995-A995313531B2}"/>
          </ac:spMkLst>
        </pc:spChg>
        <pc:spChg chg="mod">
          <ac:chgData name="Philippe Karan" userId="c2e8f618-9ffe-4e23-aa52-34539506ef1c" providerId="ADAL" clId="{976F7E1E-0B0F-4398-B630-619A654F61EA}" dt="2024-11-19T20:10:24.211" v="442" actId="2711"/>
          <ac:spMkLst>
            <pc:docMk/>
            <pc:sldMk cId="1699880869" sldId="326"/>
            <ac:spMk id="39" creationId="{AE8E8212-5192-89D9-3A17-90090EF22728}"/>
          </ac:spMkLst>
        </pc:spChg>
        <pc:spChg chg="mod">
          <ac:chgData name="Philippe Karan" userId="c2e8f618-9ffe-4e23-aa52-34539506ef1c" providerId="ADAL" clId="{976F7E1E-0B0F-4398-B630-619A654F61EA}" dt="2024-11-19T20:10:24.211" v="442" actId="2711"/>
          <ac:spMkLst>
            <pc:docMk/>
            <pc:sldMk cId="1699880869" sldId="326"/>
            <ac:spMk id="40" creationId="{5BE05479-91AA-27F8-3218-F308F1DD227E}"/>
          </ac:spMkLst>
        </pc:spChg>
        <pc:spChg chg="mod">
          <ac:chgData name="Philippe Karan" userId="c2e8f618-9ffe-4e23-aa52-34539506ef1c" providerId="ADAL" clId="{976F7E1E-0B0F-4398-B630-619A654F61EA}" dt="2024-11-19T20:10:24.211" v="442" actId="2711"/>
          <ac:spMkLst>
            <pc:docMk/>
            <pc:sldMk cId="1699880869" sldId="326"/>
            <ac:spMk id="43" creationId="{3FE4D1BF-E0D8-695F-C6E5-34005F4A4799}"/>
          </ac:spMkLst>
        </pc:spChg>
        <pc:spChg chg="mod">
          <ac:chgData name="Philippe Karan" userId="c2e8f618-9ffe-4e23-aa52-34539506ef1c" providerId="ADAL" clId="{976F7E1E-0B0F-4398-B630-619A654F61EA}" dt="2024-11-19T20:10:24.211" v="442" actId="2711"/>
          <ac:spMkLst>
            <pc:docMk/>
            <pc:sldMk cId="1699880869" sldId="326"/>
            <ac:spMk id="44" creationId="{298E238A-835B-F541-AFCF-E1751556E21C}"/>
          </ac:spMkLst>
        </pc:spChg>
        <pc:spChg chg="mod">
          <ac:chgData name="Philippe Karan" userId="c2e8f618-9ffe-4e23-aa52-34539506ef1c" providerId="ADAL" clId="{976F7E1E-0B0F-4398-B630-619A654F61EA}" dt="2024-11-19T20:10:24.211" v="442" actId="2711"/>
          <ac:spMkLst>
            <pc:docMk/>
            <pc:sldMk cId="1699880869" sldId="326"/>
            <ac:spMk id="46" creationId="{F0FF0DE9-48CA-6EA3-9D8B-FC19CE0D53CF}"/>
          </ac:spMkLst>
        </pc:spChg>
        <pc:spChg chg="mod">
          <ac:chgData name="Philippe Karan" userId="c2e8f618-9ffe-4e23-aa52-34539506ef1c" providerId="ADAL" clId="{976F7E1E-0B0F-4398-B630-619A654F61EA}" dt="2024-11-19T20:10:24.211" v="442" actId="2711"/>
          <ac:spMkLst>
            <pc:docMk/>
            <pc:sldMk cId="1699880869" sldId="326"/>
            <ac:spMk id="47" creationId="{852F5D5C-C7F3-25B6-C9A5-382FC2FFCE06}"/>
          </ac:spMkLst>
        </pc:spChg>
        <pc:spChg chg="mod">
          <ac:chgData name="Philippe Karan" userId="c2e8f618-9ffe-4e23-aa52-34539506ef1c" providerId="ADAL" clId="{976F7E1E-0B0F-4398-B630-619A654F61EA}" dt="2024-11-19T20:10:24.211" v="442" actId="2711"/>
          <ac:spMkLst>
            <pc:docMk/>
            <pc:sldMk cId="1699880869" sldId="326"/>
            <ac:spMk id="49" creationId="{B608162C-DEC5-DFDD-BBDB-05E97B3B220F}"/>
          </ac:spMkLst>
        </pc:spChg>
        <pc:spChg chg="mod">
          <ac:chgData name="Philippe Karan" userId="c2e8f618-9ffe-4e23-aa52-34539506ef1c" providerId="ADAL" clId="{976F7E1E-0B0F-4398-B630-619A654F61EA}" dt="2024-11-19T20:10:24.211" v="442" actId="2711"/>
          <ac:spMkLst>
            <pc:docMk/>
            <pc:sldMk cId="1699880869" sldId="326"/>
            <ac:spMk id="50" creationId="{FC453040-52B9-6B74-A6F0-5E958237963E}"/>
          </ac:spMkLst>
        </pc:spChg>
        <pc:spChg chg="mod">
          <ac:chgData name="Philippe Karan" userId="c2e8f618-9ffe-4e23-aa52-34539506ef1c" providerId="ADAL" clId="{976F7E1E-0B0F-4398-B630-619A654F61EA}" dt="2024-11-19T20:10:24.211" v="442" actId="2711"/>
          <ac:spMkLst>
            <pc:docMk/>
            <pc:sldMk cId="1699880869" sldId="326"/>
            <ac:spMk id="53" creationId="{94050CAE-D746-1FC9-4007-5F9BCC065BBE}"/>
          </ac:spMkLst>
        </pc:spChg>
        <pc:spChg chg="mod">
          <ac:chgData name="Philippe Karan" userId="c2e8f618-9ffe-4e23-aa52-34539506ef1c" providerId="ADAL" clId="{976F7E1E-0B0F-4398-B630-619A654F61EA}" dt="2024-11-19T20:10:24.211" v="442" actId="2711"/>
          <ac:spMkLst>
            <pc:docMk/>
            <pc:sldMk cId="1699880869" sldId="326"/>
            <ac:spMk id="54" creationId="{387921DB-6EC7-B6EA-89B8-E76925649AE0}"/>
          </ac:spMkLst>
        </pc:spChg>
        <pc:spChg chg="mod">
          <ac:chgData name="Philippe Karan" userId="c2e8f618-9ffe-4e23-aa52-34539506ef1c" providerId="ADAL" clId="{976F7E1E-0B0F-4398-B630-619A654F61EA}" dt="2024-11-19T20:10:24.211" v="442" actId="2711"/>
          <ac:spMkLst>
            <pc:docMk/>
            <pc:sldMk cId="1699880869" sldId="326"/>
            <ac:spMk id="56" creationId="{5F45FFDA-FC68-BEB7-9B3B-5AD5BF79CD58}"/>
          </ac:spMkLst>
        </pc:spChg>
        <pc:spChg chg="mod">
          <ac:chgData name="Philippe Karan" userId="c2e8f618-9ffe-4e23-aa52-34539506ef1c" providerId="ADAL" clId="{976F7E1E-0B0F-4398-B630-619A654F61EA}" dt="2024-11-19T20:10:24.211" v="442" actId="2711"/>
          <ac:spMkLst>
            <pc:docMk/>
            <pc:sldMk cId="1699880869" sldId="326"/>
            <ac:spMk id="57" creationId="{76422DBD-E6D8-9B25-7CDE-BF3D3FC55EB9}"/>
          </ac:spMkLst>
        </pc:spChg>
        <pc:spChg chg="mod">
          <ac:chgData name="Philippe Karan" userId="c2e8f618-9ffe-4e23-aa52-34539506ef1c" providerId="ADAL" clId="{976F7E1E-0B0F-4398-B630-619A654F61EA}" dt="2024-11-19T20:10:27.013" v="443" actId="2711"/>
          <ac:spMkLst>
            <pc:docMk/>
            <pc:sldMk cId="1699880869" sldId="326"/>
            <ac:spMk id="128" creationId="{C392A135-E810-3B59-9896-02ADA4706B58}"/>
          </ac:spMkLst>
        </pc:spChg>
        <pc:spChg chg="mod">
          <ac:chgData name="Philippe Karan" userId="c2e8f618-9ffe-4e23-aa52-34539506ef1c" providerId="ADAL" clId="{976F7E1E-0B0F-4398-B630-619A654F61EA}" dt="2024-11-19T20:10:27.013" v="443" actId="2711"/>
          <ac:spMkLst>
            <pc:docMk/>
            <pc:sldMk cId="1699880869" sldId="326"/>
            <ac:spMk id="129" creationId="{3EFEF6E4-B4F7-FEE8-A7FF-59129471DAE5}"/>
          </ac:spMkLst>
        </pc:spChg>
        <pc:spChg chg="mod">
          <ac:chgData name="Philippe Karan" userId="c2e8f618-9ffe-4e23-aa52-34539506ef1c" providerId="ADAL" clId="{976F7E1E-0B0F-4398-B630-619A654F61EA}" dt="2024-11-19T20:10:27.013" v="443" actId="2711"/>
          <ac:spMkLst>
            <pc:docMk/>
            <pc:sldMk cId="1699880869" sldId="326"/>
            <ac:spMk id="130" creationId="{26EB93DF-BCA5-5D80-CB98-A8119C3FE751}"/>
          </ac:spMkLst>
        </pc:spChg>
        <pc:spChg chg="mod">
          <ac:chgData name="Philippe Karan" userId="c2e8f618-9ffe-4e23-aa52-34539506ef1c" providerId="ADAL" clId="{976F7E1E-0B0F-4398-B630-619A654F61EA}" dt="2024-11-19T20:10:24.211" v="442" actId="2711"/>
          <ac:spMkLst>
            <pc:docMk/>
            <pc:sldMk cId="1699880869" sldId="326"/>
            <ac:spMk id="144" creationId="{33276549-F22B-7651-9516-BA903F5703DD}"/>
          </ac:spMkLst>
        </pc:spChg>
        <pc:spChg chg="mod">
          <ac:chgData name="Philippe Karan" userId="c2e8f618-9ffe-4e23-aa52-34539506ef1c" providerId="ADAL" clId="{976F7E1E-0B0F-4398-B630-619A654F61EA}" dt="2024-11-19T20:10:24.211" v="442" actId="2711"/>
          <ac:spMkLst>
            <pc:docMk/>
            <pc:sldMk cId="1699880869" sldId="326"/>
            <ac:spMk id="145" creationId="{84792AAA-AC80-F0FC-1A27-6E7EF7BF2155}"/>
          </ac:spMkLst>
        </pc:spChg>
        <pc:spChg chg="mod">
          <ac:chgData name="Philippe Karan" userId="c2e8f618-9ffe-4e23-aa52-34539506ef1c" providerId="ADAL" clId="{976F7E1E-0B0F-4398-B630-619A654F61EA}" dt="2024-11-19T20:10:24.211" v="442" actId="2711"/>
          <ac:spMkLst>
            <pc:docMk/>
            <pc:sldMk cId="1699880869" sldId="326"/>
            <ac:spMk id="148" creationId="{E01EB744-46ED-32EA-AA21-22B7A31D0608}"/>
          </ac:spMkLst>
        </pc:spChg>
        <pc:spChg chg="mod">
          <ac:chgData name="Philippe Karan" userId="c2e8f618-9ffe-4e23-aa52-34539506ef1c" providerId="ADAL" clId="{976F7E1E-0B0F-4398-B630-619A654F61EA}" dt="2024-11-19T20:10:24.211" v="442" actId="2711"/>
          <ac:spMkLst>
            <pc:docMk/>
            <pc:sldMk cId="1699880869" sldId="326"/>
            <ac:spMk id="149" creationId="{820D6FCC-AC7C-41FB-3619-EF51595F8FE0}"/>
          </ac:spMkLst>
        </pc:spChg>
        <pc:spChg chg="mod">
          <ac:chgData name="Philippe Karan" userId="c2e8f618-9ffe-4e23-aa52-34539506ef1c" providerId="ADAL" clId="{976F7E1E-0B0F-4398-B630-619A654F61EA}" dt="2024-11-19T20:10:24.211" v="442" actId="2711"/>
          <ac:spMkLst>
            <pc:docMk/>
            <pc:sldMk cId="1699880869" sldId="326"/>
            <ac:spMk id="151" creationId="{C4759C5F-F33D-282A-D378-9EA0E8457BAD}"/>
          </ac:spMkLst>
        </pc:spChg>
        <pc:spChg chg="mod">
          <ac:chgData name="Philippe Karan" userId="c2e8f618-9ffe-4e23-aa52-34539506ef1c" providerId="ADAL" clId="{976F7E1E-0B0F-4398-B630-619A654F61EA}" dt="2024-11-19T20:10:24.211" v="442" actId="2711"/>
          <ac:spMkLst>
            <pc:docMk/>
            <pc:sldMk cId="1699880869" sldId="326"/>
            <ac:spMk id="152" creationId="{C8F7F790-E15E-AE49-AB04-B79D8F1F4470}"/>
          </ac:spMkLst>
        </pc:spChg>
        <pc:spChg chg="mod">
          <ac:chgData name="Philippe Karan" userId="c2e8f618-9ffe-4e23-aa52-34539506ef1c" providerId="ADAL" clId="{976F7E1E-0B0F-4398-B630-619A654F61EA}" dt="2024-11-19T20:10:24.211" v="442" actId="2711"/>
          <ac:spMkLst>
            <pc:docMk/>
            <pc:sldMk cId="1699880869" sldId="326"/>
            <ac:spMk id="154" creationId="{9CA85CA9-AB6D-9DAE-CB1D-13C2D1F489AC}"/>
          </ac:spMkLst>
        </pc:spChg>
        <pc:spChg chg="mod">
          <ac:chgData name="Philippe Karan" userId="c2e8f618-9ffe-4e23-aa52-34539506ef1c" providerId="ADAL" clId="{976F7E1E-0B0F-4398-B630-619A654F61EA}" dt="2024-11-19T20:10:24.211" v="442" actId="2711"/>
          <ac:spMkLst>
            <pc:docMk/>
            <pc:sldMk cId="1699880869" sldId="326"/>
            <ac:spMk id="155" creationId="{55C09E06-BFF8-95E1-FA4B-34DE340A11B3}"/>
          </ac:spMkLst>
        </pc:spChg>
        <pc:spChg chg="mod">
          <ac:chgData name="Philippe Karan" userId="c2e8f618-9ffe-4e23-aa52-34539506ef1c" providerId="ADAL" clId="{976F7E1E-0B0F-4398-B630-619A654F61EA}" dt="2024-11-19T20:10:24.211" v="442" actId="2711"/>
          <ac:spMkLst>
            <pc:docMk/>
            <pc:sldMk cId="1699880869" sldId="326"/>
            <ac:spMk id="158" creationId="{D847586A-937B-D230-0F78-F0798058A744}"/>
          </ac:spMkLst>
        </pc:spChg>
        <pc:spChg chg="mod">
          <ac:chgData name="Philippe Karan" userId="c2e8f618-9ffe-4e23-aa52-34539506ef1c" providerId="ADAL" clId="{976F7E1E-0B0F-4398-B630-619A654F61EA}" dt="2024-11-19T20:10:24.211" v="442" actId="2711"/>
          <ac:spMkLst>
            <pc:docMk/>
            <pc:sldMk cId="1699880869" sldId="326"/>
            <ac:spMk id="159" creationId="{3B67F8AF-7DDA-06A9-CBCC-93E0E4FAA530}"/>
          </ac:spMkLst>
        </pc:spChg>
        <pc:spChg chg="mod">
          <ac:chgData name="Philippe Karan" userId="c2e8f618-9ffe-4e23-aa52-34539506ef1c" providerId="ADAL" clId="{976F7E1E-0B0F-4398-B630-619A654F61EA}" dt="2024-11-19T20:10:40.227" v="445" actId="113"/>
          <ac:spMkLst>
            <pc:docMk/>
            <pc:sldMk cId="1699880869" sldId="326"/>
            <ac:spMk id="163" creationId="{0D5497CA-7038-E4BF-3886-A1BCCB56C8DB}"/>
          </ac:spMkLst>
        </pc:spChg>
        <pc:spChg chg="mod">
          <ac:chgData name="Philippe Karan" userId="c2e8f618-9ffe-4e23-aa52-34539506ef1c" providerId="ADAL" clId="{976F7E1E-0B0F-4398-B630-619A654F61EA}" dt="2024-11-19T20:10:24.211" v="442" actId="2711"/>
          <ac:spMkLst>
            <pc:docMk/>
            <pc:sldMk cId="1699880869" sldId="326"/>
            <ac:spMk id="164" creationId="{7728D09D-40A6-F43D-FDE9-DF8791EFFFCB}"/>
          </ac:spMkLst>
        </pc:spChg>
        <pc:spChg chg="mod">
          <ac:chgData name="Philippe Karan" userId="c2e8f618-9ffe-4e23-aa52-34539506ef1c" providerId="ADAL" clId="{976F7E1E-0B0F-4398-B630-619A654F61EA}" dt="2024-11-19T20:10:24.211" v="442" actId="2711"/>
          <ac:spMkLst>
            <pc:docMk/>
            <pc:sldMk cId="1699880869" sldId="326"/>
            <ac:spMk id="165" creationId="{0AA885F3-CA9A-F0A6-4D39-CCE92968260E}"/>
          </ac:spMkLst>
        </pc:spChg>
        <pc:spChg chg="mod">
          <ac:chgData name="Philippe Karan" userId="c2e8f618-9ffe-4e23-aa52-34539506ef1c" providerId="ADAL" clId="{976F7E1E-0B0F-4398-B630-619A654F61EA}" dt="2024-11-19T20:10:24.211" v="442" actId="2711"/>
          <ac:spMkLst>
            <pc:docMk/>
            <pc:sldMk cId="1699880869" sldId="326"/>
            <ac:spMk id="167" creationId="{EA744925-E78E-D29F-23DC-51A27A7C2993}"/>
          </ac:spMkLst>
        </pc:spChg>
        <pc:spChg chg="mod">
          <ac:chgData name="Philippe Karan" userId="c2e8f618-9ffe-4e23-aa52-34539506ef1c" providerId="ADAL" clId="{976F7E1E-0B0F-4398-B630-619A654F61EA}" dt="2024-11-19T20:10:24.211" v="442" actId="2711"/>
          <ac:spMkLst>
            <pc:docMk/>
            <pc:sldMk cId="1699880869" sldId="326"/>
            <ac:spMk id="168" creationId="{B346FEF3-BA09-B405-2FBB-E70C50387DAB}"/>
          </ac:spMkLst>
        </pc:spChg>
        <pc:spChg chg="mod">
          <ac:chgData name="Philippe Karan" userId="c2e8f618-9ffe-4e23-aa52-34539506ef1c" providerId="ADAL" clId="{976F7E1E-0B0F-4398-B630-619A654F61EA}" dt="2024-11-19T20:10:24.211" v="442" actId="2711"/>
          <ac:spMkLst>
            <pc:docMk/>
            <pc:sldMk cId="1699880869" sldId="326"/>
            <ac:spMk id="171" creationId="{F5FABE46-BECC-29C6-D99B-8307339E8A68}"/>
          </ac:spMkLst>
        </pc:spChg>
        <pc:spChg chg="mod">
          <ac:chgData name="Philippe Karan" userId="c2e8f618-9ffe-4e23-aa52-34539506ef1c" providerId="ADAL" clId="{976F7E1E-0B0F-4398-B630-619A654F61EA}" dt="2024-11-19T20:10:24.211" v="442" actId="2711"/>
          <ac:spMkLst>
            <pc:docMk/>
            <pc:sldMk cId="1699880869" sldId="326"/>
            <ac:spMk id="172" creationId="{A7AE7BC8-D834-F360-E4F6-5C093DF618CA}"/>
          </ac:spMkLst>
        </pc:spChg>
        <pc:spChg chg="mod">
          <ac:chgData name="Philippe Karan" userId="c2e8f618-9ffe-4e23-aa52-34539506ef1c" providerId="ADAL" clId="{976F7E1E-0B0F-4398-B630-619A654F61EA}" dt="2024-11-19T20:10:24.211" v="442" actId="2711"/>
          <ac:spMkLst>
            <pc:docMk/>
            <pc:sldMk cId="1699880869" sldId="326"/>
            <ac:spMk id="174" creationId="{EF7C08A5-FE14-869E-7E9B-CC0A0A605A6F}"/>
          </ac:spMkLst>
        </pc:spChg>
        <pc:spChg chg="mod">
          <ac:chgData name="Philippe Karan" userId="c2e8f618-9ffe-4e23-aa52-34539506ef1c" providerId="ADAL" clId="{976F7E1E-0B0F-4398-B630-619A654F61EA}" dt="2024-11-19T20:10:24.211" v="442" actId="2711"/>
          <ac:spMkLst>
            <pc:docMk/>
            <pc:sldMk cId="1699880869" sldId="326"/>
            <ac:spMk id="175" creationId="{B668FC42-59FD-B87E-127B-2F8E2D350B8A}"/>
          </ac:spMkLst>
        </pc:spChg>
        <pc:spChg chg="mod">
          <ac:chgData name="Philippe Karan" userId="c2e8f618-9ffe-4e23-aa52-34539506ef1c" providerId="ADAL" clId="{976F7E1E-0B0F-4398-B630-619A654F61EA}" dt="2024-11-19T20:10:27.013" v="443" actId="2711"/>
          <ac:spMkLst>
            <pc:docMk/>
            <pc:sldMk cId="1699880869" sldId="326"/>
            <ac:spMk id="177" creationId="{50153A07-EA8D-5C45-C2FB-B1490BFC0519}"/>
          </ac:spMkLst>
        </pc:spChg>
        <pc:spChg chg="mod">
          <ac:chgData name="Philippe Karan" userId="c2e8f618-9ffe-4e23-aa52-34539506ef1c" providerId="ADAL" clId="{976F7E1E-0B0F-4398-B630-619A654F61EA}" dt="2024-11-19T20:10:40.227" v="445" actId="113"/>
          <ac:spMkLst>
            <pc:docMk/>
            <pc:sldMk cId="1699880869" sldId="326"/>
            <ac:spMk id="180" creationId="{E663E5ED-A624-2372-B0D2-0D1B39848099}"/>
          </ac:spMkLst>
        </pc:spChg>
        <pc:spChg chg="mod">
          <ac:chgData name="Philippe Karan" userId="c2e8f618-9ffe-4e23-aa52-34539506ef1c" providerId="ADAL" clId="{976F7E1E-0B0F-4398-B630-619A654F61EA}" dt="2024-11-19T20:10:27.013" v="443" actId="2711"/>
          <ac:spMkLst>
            <pc:docMk/>
            <pc:sldMk cId="1699880869" sldId="326"/>
            <ac:spMk id="181" creationId="{11F7D114-31FF-FC09-8AEA-A49C03C85636}"/>
          </ac:spMkLst>
        </pc:spChg>
        <pc:spChg chg="mod">
          <ac:chgData name="Philippe Karan" userId="c2e8f618-9ffe-4e23-aa52-34539506ef1c" providerId="ADAL" clId="{976F7E1E-0B0F-4398-B630-619A654F61EA}" dt="2024-11-19T20:10:40.227" v="445" actId="113"/>
          <ac:spMkLst>
            <pc:docMk/>
            <pc:sldMk cId="1699880869" sldId="326"/>
            <ac:spMk id="309" creationId="{4BF06B02-818F-773E-AFFE-9A0CD8C49DED}"/>
          </ac:spMkLst>
        </pc:spChg>
        <pc:spChg chg="mod">
          <ac:chgData name="Philippe Karan" userId="c2e8f618-9ffe-4e23-aa52-34539506ef1c" providerId="ADAL" clId="{976F7E1E-0B0F-4398-B630-619A654F61EA}" dt="2024-11-19T20:10:27.013" v="443" actId="2711"/>
          <ac:spMkLst>
            <pc:docMk/>
            <pc:sldMk cId="1699880869" sldId="326"/>
            <ac:spMk id="310" creationId="{352830F5-1CC9-EFA0-42AE-D19D594132C2}"/>
          </ac:spMkLst>
        </pc:spChg>
        <pc:spChg chg="mod">
          <ac:chgData name="Philippe Karan" userId="c2e8f618-9ffe-4e23-aa52-34539506ef1c" providerId="ADAL" clId="{976F7E1E-0B0F-4398-B630-619A654F61EA}" dt="2024-11-19T20:10:27.013" v="443" actId="2711"/>
          <ac:spMkLst>
            <pc:docMk/>
            <pc:sldMk cId="1699880869" sldId="326"/>
            <ac:spMk id="311" creationId="{9A2089E4-8C0E-0350-0D13-EFB489FBA0F6}"/>
          </ac:spMkLst>
        </pc:spChg>
        <pc:spChg chg="mod">
          <ac:chgData name="Philippe Karan" userId="c2e8f618-9ffe-4e23-aa52-34539506ef1c" providerId="ADAL" clId="{976F7E1E-0B0F-4398-B630-619A654F61EA}" dt="2024-11-19T20:10:27.013" v="443" actId="2711"/>
          <ac:spMkLst>
            <pc:docMk/>
            <pc:sldMk cId="1699880869" sldId="326"/>
            <ac:spMk id="312" creationId="{C79756CF-7BEB-8681-6571-E82923E6E586}"/>
          </ac:spMkLst>
        </pc:spChg>
        <pc:spChg chg="mod">
          <ac:chgData name="Philippe Karan" userId="c2e8f618-9ffe-4e23-aa52-34539506ef1c" providerId="ADAL" clId="{976F7E1E-0B0F-4398-B630-619A654F61EA}" dt="2024-11-19T20:10:40.227" v="445" actId="113"/>
          <ac:spMkLst>
            <pc:docMk/>
            <pc:sldMk cId="1699880869" sldId="326"/>
            <ac:spMk id="568" creationId="{DBEA1574-4ABB-E865-13CF-4E2B2F52B550}"/>
          </ac:spMkLst>
        </pc:spChg>
        <pc:spChg chg="mod">
          <ac:chgData name="Philippe Karan" userId="c2e8f618-9ffe-4e23-aa52-34539506ef1c" providerId="ADAL" clId="{976F7E1E-0B0F-4398-B630-619A654F61EA}" dt="2024-11-19T20:10:27.013" v="443" actId="2711"/>
          <ac:spMkLst>
            <pc:docMk/>
            <pc:sldMk cId="1699880869" sldId="326"/>
            <ac:spMk id="576" creationId="{9FAC27EC-F650-0345-099C-A143DCB5B580}"/>
          </ac:spMkLst>
        </pc:spChg>
        <pc:spChg chg="mod">
          <ac:chgData name="Philippe Karan" userId="c2e8f618-9ffe-4e23-aa52-34539506ef1c" providerId="ADAL" clId="{976F7E1E-0B0F-4398-B630-619A654F61EA}" dt="2024-11-19T20:10:40.227" v="445" actId="113"/>
          <ac:spMkLst>
            <pc:docMk/>
            <pc:sldMk cId="1699880869" sldId="326"/>
            <ac:spMk id="593" creationId="{E37164AE-F190-768C-2DB4-363B684579F8}"/>
          </ac:spMkLst>
        </pc:spChg>
        <pc:spChg chg="mod">
          <ac:chgData name="Philippe Karan" userId="c2e8f618-9ffe-4e23-aa52-34539506ef1c" providerId="ADAL" clId="{976F7E1E-0B0F-4398-B630-619A654F61EA}" dt="2024-11-19T20:10:40.227" v="445" actId="113"/>
          <ac:spMkLst>
            <pc:docMk/>
            <pc:sldMk cId="1699880869" sldId="326"/>
            <ac:spMk id="594" creationId="{5F5F1860-0F48-FD19-8C77-97DEDBCC4334}"/>
          </ac:spMkLst>
        </pc:spChg>
        <pc:spChg chg="mod">
          <ac:chgData name="Philippe Karan" userId="c2e8f618-9ffe-4e23-aa52-34539506ef1c" providerId="ADAL" clId="{976F7E1E-0B0F-4398-B630-619A654F61EA}" dt="2024-11-19T20:10:24.211" v="442" actId="2711"/>
          <ac:spMkLst>
            <pc:docMk/>
            <pc:sldMk cId="1699880869" sldId="326"/>
            <ac:spMk id="595" creationId="{7809DED6-D3D8-9883-FDB1-43542D85F381}"/>
          </ac:spMkLst>
        </pc:spChg>
        <pc:spChg chg="mod">
          <ac:chgData name="Philippe Karan" userId="c2e8f618-9ffe-4e23-aa52-34539506ef1c" providerId="ADAL" clId="{976F7E1E-0B0F-4398-B630-619A654F61EA}" dt="2024-11-19T20:10:24.211" v="442" actId="2711"/>
          <ac:spMkLst>
            <pc:docMk/>
            <pc:sldMk cId="1699880869" sldId="326"/>
            <ac:spMk id="596" creationId="{61F9B178-AAAD-A3F7-8E59-AE907CC3FA80}"/>
          </ac:spMkLst>
        </pc:spChg>
        <pc:spChg chg="mod">
          <ac:chgData name="Philippe Karan" userId="c2e8f618-9ffe-4e23-aa52-34539506ef1c" providerId="ADAL" clId="{976F7E1E-0B0F-4398-B630-619A654F61EA}" dt="2024-11-19T20:10:27.013" v="443" actId="2711"/>
          <ac:spMkLst>
            <pc:docMk/>
            <pc:sldMk cId="1699880869" sldId="326"/>
            <ac:spMk id="597" creationId="{104E2E98-C594-7370-2F98-E47A1EB32E7C}"/>
          </ac:spMkLst>
        </pc:spChg>
        <pc:spChg chg="mod">
          <ac:chgData name="Philippe Karan" userId="c2e8f618-9ffe-4e23-aa52-34539506ef1c" providerId="ADAL" clId="{976F7E1E-0B0F-4398-B630-619A654F61EA}" dt="2024-11-19T20:10:27.013" v="443" actId="2711"/>
          <ac:spMkLst>
            <pc:docMk/>
            <pc:sldMk cId="1699880869" sldId="326"/>
            <ac:spMk id="598" creationId="{5036DF66-F216-F6A3-BFB8-53DFDEF9FF04}"/>
          </ac:spMkLst>
        </pc:spChg>
        <pc:spChg chg="mod">
          <ac:chgData name="Philippe Karan" userId="c2e8f618-9ffe-4e23-aa52-34539506ef1c" providerId="ADAL" clId="{976F7E1E-0B0F-4398-B630-619A654F61EA}" dt="2024-11-19T20:10:27.013" v="443" actId="2711"/>
          <ac:spMkLst>
            <pc:docMk/>
            <pc:sldMk cId="1699880869" sldId="326"/>
            <ac:spMk id="628" creationId="{F67ABC2A-BB47-2801-2275-20E476D34A61}"/>
          </ac:spMkLst>
        </pc:spChg>
        <pc:spChg chg="mod">
          <ac:chgData name="Philippe Karan" userId="c2e8f618-9ffe-4e23-aa52-34539506ef1c" providerId="ADAL" clId="{976F7E1E-0B0F-4398-B630-619A654F61EA}" dt="2024-11-19T20:10:27.013" v="443" actId="2711"/>
          <ac:spMkLst>
            <pc:docMk/>
            <pc:sldMk cId="1699880869" sldId="326"/>
            <ac:spMk id="630" creationId="{D650F3BB-D41E-F2B1-740D-F1DD89FD81F4}"/>
          </ac:spMkLst>
        </pc:spChg>
        <pc:spChg chg="mod">
          <ac:chgData name="Philippe Karan" userId="c2e8f618-9ffe-4e23-aa52-34539506ef1c" providerId="ADAL" clId="{976F7E1E-0B0F-4398-B630-619A654F61EA}" dt="2024-11-19T20:10:27.013" v="443" actId="2711"/>
          <ac:spMkLst>
            <pc:docMk/>
            <pc:sldMk cId="1699880869" sldId="326"/>
            <ac:spMk id="631" creationId="{AA6ABFA9-641E-5CE3-4FBE-FDB50F1D6052}"/>
          </ac:spMkLst>
        </pc:spChg>
        <pc:spChg chg="mod">
          <ac:chgData name="Philippe Karan" userId="c2e8f618-9ffe-4e23-aa52-34539506ef1c" providerId="ADAL" clId="{976F7E1E-0B0F-4398-B630-619A654F61EA}" dt="2024-11-19T20:10:27.013" v="443" actId="2711"/>
          <ac:spMkLst>
            <pc:docMk/>
            <pc:sldMk cId="1699880869" sldId="326"/>
            <ac:spMk id="632" creationId="{E6BDCB50-7B13-859A-E5A7-906AF5E4C8C0}"/>
          </ac:spMkLst>
        </pc:spChg>
        <pc:spChg chg="mod">
          <ac:chgData name="Philippe Karan" userId="c2e8f618-9ffe-4e23-aa52-34539506ef1c" providerId="ADAL" clId="{976F7E1E-0B0F-4398-B630-619A654F61EA}" dt="2024-11-19T20:10:27.013" v="443" actId="2711"/>
          <ac:spMkLst>
            <pc:docMk/>
            <pc:sldMk cId="1699880869" sldId="326"/>
            <ac:spMk id="633" creationId="{8485E16D-998A-4A95-D6FA-C73913F69739}"/>
          </ac:spMkLst>
        </pc:spChg>
        <pc:spChg chg="mod">
          <ac:chgData name="Philippe Karan" userId="c2e8f618-9ffe-4e23-aa52-34539506ef1c" providerId="ADAL" clId="{976F7E1E-0B0F-4398-B630-619A654F61EA}" dt="2024-11-19T20:10:27.013" v="443" actId="2711"/>
          <ac:spMkLst>
            <pc:docMk/>
            <pc:sldMk cId="1699880869" sldId="326"/>
            <ac:spMk id="637" creationId="{C922ED65-AD6F-CD44-7F35-DEA68F6AA3E5}"/>
          </ac:spMkLst>
        </pc:spChg>
        <pc:spChg chg="mod">
          <ac:chgData name="Philippe Karan" userId="c2e8f618-9ffe-4e23-aa52-34539506ef1c" providerId="ADAL" clId="{976F7E1E-0B0F-4398-B630-619A654F61EA}" dt="2024-11-19T20:10:27.013" v="443" actId="2711"/>
          <ac:spMkLst>
            <pc:docMk/>
            <pc:sldMk cId="1699880869" sldId="326"/>
            <ac:spMk id="645" creationId="{5F95CD62-A0B3-5AFE-CE9C-F3C797FEEDF1}"/>
          </ac:spMkLst>
        </pc:spChg>
        <pc:spChg chg="mod">
          <ac:chgData name="Philippe Karan" userId="c2e8f618-9ffe-4e23-aa52-34539506ef1c" providerId="ADAL" clId="{976F7E1E-0B0F-4398-B630-619A654F61EA}" dt="2024-11-19T20:10:27.013" v="443" actId="2711"/>
          <ac:spMkLst>
            <pc:docMk/>
            <pc:sldMk cId="1699880869" sldId="326"/>
            <ac:spMk id="646" creationId="{2BEE0EBF-C464-C197-2B32-728986F8BB31}"/>
          </ac:spMkLst>
        </pc:spChg>
        <pc:spChg chg="mod">
          <ac:chgData name="Philippe Karan" userId="c2e8f618-9ffe-4e23-aa52-34539506ef1c" providerId="ADAL" clId="{976F7E1E-0B0F-4398-B630-619A654F61EA}" dt="2024-11-19T20:10:27.013" v="443" actId="2711"/>
          <ac:spMkLst>
            <pc:docMk/>
            <pc:sldMk cId="1699880869" sldId="326"/>
            <ac:spMk id="647" creationId="{9FF9A4FB-C2B6-72C3-0B78-F38CA00D4116}"/>
          </ac:spMkLst>
        </pc:spChg>
        <pc:spChg chg="mod">
          <ac:chgData name="Philippe Karan" userId="c2e8f618-9ffe-4e23-aa52-34539506ef1c" providerId="ADAL" clId="{976F7E1E-0B0F-4398-B630-619A654F61EA}" dt="2024-11-19T20:10:27.013" v="443" actId="2711"/>
          <ac:spMkLst>
            <pc:docMk/>
            <pc:sldMk cId="1699880869" sldId="326"/>
            <ac:spMk id="649" creationId="{3E0F25D5-318D-4524-A89F-8E9423F855E1}"/>
          </ac:spMkLst>
        </pc:spChg>
        <pc:spChg chg="mod">
          <ac:chgData name="Philippe Karan" userId="c2e8f618-9ffe-4e23-aa52-34539506ef1c" providerId="ADAL" clId="{976F7E1E-0B0F-4398-B630-619A654F61EA}" dt="2024-11-19T20:10:27.013" v="443" actId="2711"/>
          <ac:spMkLst>
            <pc:docMk/>
            <pc:sldMk cId="1699880869" sldId="326"/>
            <ac:spMk id="653" creationId="{36BBF60A-5C25-73C2-6C57-782D06CDAC8F}"/>
          </ac:spMkLst>
        </pc:spChg>
        <pc:spChg chg="mod">
          <ac:chgData name="Philippe Karan" userId="c2e8f618-9ffe-4e23-aa52-34539506ef1c" providerId="ADAL" clId="{976F7E1E-0B0F-4398-B630-619A654F61EA}" dt="2024-11-19T20:10:27.013" v="443" actId="2711"/>
          <ac:spMkLst>
            <pc:docMk/>
            <pc:sldMk cId="1699880869" sldId="326"/>
            <ac:spMk id="657" creationId="{FEF4D6AD-4FF9-9306-CD35-CF371EADB63C}"/>
          </ac:spMkLst>
        </pc:spChg>
        <pc:spChg chg="mod">
          <ac:chgData name="Philippe Karan" userId="c2e8f618-9ffe-4e23-aa52-34539506ef1c" providerId="ADAL" clId="{976F7E1E-0B0F-4398-B630-619A654F61EA}" dt="2024-11-19T20:10:24.211" v="442" actId="2711"/>
          <ac:spMkLst>
            <pc:docMk/>
            <pc:sldMk cId="1699880869" sldId="326"/>
            <ac:spMk id="689" creationId="{7669FC4D-9088-07CF-AE82-6A121A6A7676}"/>
          </ac:spMkLst>
        </pc:spChg>
        <pc:spChg chg="mod">
          <ac:chgData name="Philippe Karan" userId="c2e8f618-9ffe-4e23-aa52-34539506ef1c" providerId="ADAL" clId="{976F7E1E-0B0F-4398-B630-619A654F61EA}" dt="2024-11-19T20:10:24.211" v="442" actId="2711"/>
          <ac:spMkLst>
            <pc:docMk/>
            <pc:sldMk cId="1699880869" sldId="326"/>
            <ac:spMk id="690" creationId="{3038346F-069F-5C92-9B4A-F2D0EC8DCCCF}"/>
          </ac:spMkLst>
        </pc:spChg>
        <pc:spChg chg="mod">
          <ac:chgData name="Philippe Karan" userId="c2e8f618-9ffe-4e23-aa52-34539506ef1c" providerId="ADAL" clId="{976F7E1E-0B0F-4398-B630-619A654F61EA}" dt="2024-11-19T20:10:24.211" v="442" actId="2711"/>
          <ac:spMkLst>
            <pc:docMk/>
            <pc:sldMk cId="1699880869" sldId="326"/>
            <ac:spMk id="693" creationId="{C26470B6-DBB2-5C15-C531-2DB6D92F7264}"/>
          </ac:spMkLst>
        </pc:spChg>
        <pc:spChg chg="mod">
          <ac:chgData name="Philippe Karan" userId="c2e8f618-9ffe-4e23-aa52-34539506ef1c" providerId="ADAL" clId="{976F7E1E-0B0F-4398-B630-619A654F61EA}" dt="2024-11-19T20:10:24.211" v="442" actId="2711"/>
          <ac:spMkLst>
            <pc:docMk/>
            <pc:sldMk cId="1699880869" sldId="326"/>
            <ac:spMk id="694" creationId="{0B02DF37-1963-DFE6-67F4-3548241CE76D}"/>
          </ac:spMkLst>
        </pc:spChg>
        <pc:spChg chg="mod">
          <ac:chgData name="Philippe Karan" userId="c2e8f618-9ffe-4e23-aa52-34539506ef1c" providerId="ADAL" clId="{976F7E1E-0B0F-4398-B630-619A654F61EA}" dt="2024-11-19T20:10:24.211" v="442" actId="2711"/>
          <ac:spMkLst>
            <pc:docMk/>
            <pc:sldMk cId="1699880869" sldId="326"/>
            <ac:spMk id="697" creationId="{F6191B78-D162-34F8-25B0-E2F31701155D}"/>
          </ac:spMkLst>
        </pc:spChg>
        <pc:spChg chg="mod">
          <ac:chgData name="Philippe Karan" userId="c2e8f618-9ffe-4e23-aa52-34539506ef1c" providerId="ADAL" clId="{976F7E1E-0B0F-4398-B630-619A654F61EA}" dt="2024-11-19T20:10:24.211" v="442" actId="2711"/>
          <ac:spMkLst>
            <pc:docMk/>
            <pc:sldMk cId="1699880869" sldId="326"/>
            <ac:spMk id="698" creationId="{120DE7D0-1988-52C2-513F-359C90A39A1E}"/>
          </ac:spMkLst>
        </pc:spChg>
        <pc:spChg chg="mod">
          <ac:chgData name="Philippe Karan" userId="c2e8f618-9ffe-4e23-aa52-34539506ef1c" providerId="ADAL" clId="{976F7E1E-0B0F-4398-B630-619A654F61EA}" dt="2024-11-19T20:10:24.211" v="442" actId="2711"/>
          <ac:spMkLst>
            <pc:docMk/>
            <pc:sldMk cId="1699880869" sldId="326"/>
            <ac:spMk id="701" creationId="{CC853E10-72A7-630D-2005-5E70BB814E8F}"/>
          </ac:spMkLst>
        </pc:spChg>
        <pc:spChg chg="mod">
          <ac:chgData name="Philippe Karan" userId="c2e8f618-9ffe-4e23-aa52-34539506ef1c" providerId="ADAL" clId="{976F7E1E-0B0F-4398-B630-619A654F61EA}" dt="2024-11-19T20:10:24.211" v="442" actId="2711"/>
          <ac:spMkLst>
            <pc:docMk/>
            <pc:sldMk cId="1699880869" sldId="326"/>
            <ac:spMk id="702" creationId="{E13048AD-9195-129B-1A47-116CCF59D33A}"/>
          </ac:spMkLst>
        </pc:spChg>
        <pc:spChg chg="mod">
          <ac:chgData name="Philippe Karan" userId="c2e8f618-9ffe-4e23-aa52-34539506ef1c" providerId="ADAL" clId="{976F7E1E-0B0F-4398-B630-619A654F61EA}" dt="2024-11-19T20:10:24.211" v="442" actId="2711"/>
          <ac:spMkLst>
            <pc:docMk/>
            <pc:sldMk cId="1699880869" sldId="326"/>
            <ac:spMk id="705" creationId="{D6B78341-02FB-D40D-22D6-3BF3AB27E291}"/>
          </ac:spMkLst>
        </pc:spChg>
        <pc:spChg chg="mod">
          <ac:chgData name="Philippe Karan" userId="c2e8f618-9ffe-4e23-aa52-34539506ef1c" providerId="ADAL" clId="{976F7E1E-0B0F-4398-B630-619A654F61EA}" dt="2024-11-19T20:10:24.211" v="442" actId="2711"/>
          <ac:spMkLst>
            <pc:docMk/>
            <pc:sldMk cId="1699880869" sldId="326"/>
            <ac:spMk id="706" creationId="{4AE7BC4E-DBFA-4DBA-F612-F39D03786514}"/>
          </ac:spMkLst>
        </pc:spChg>
        <pc:spChg chg="mod">
          <ac:chgData name="Philippe Karan" userId="c2e8f618-9ffe-4e23-aa52-34539506ef1c" providerId="ADAL" clId="{976F7E1E-0B0F-4398-B630-619A654F61EA}" dt="2024-11-19T20:10:24.211" v="442" actId="2711"/>
          <ac:spMkLst>
            <pc:docMk/>
            <pc:sldMk cId="1699880869" sldId="326"/>
            <ac:spMk id="709" creationId="{3CC34DCE-E3DD-34BF-C39F-12586CD1FA0A}"/>
          </ac:spMkLst>
        </pc:spChg>
        <pc:spChg chg="mod">
          <ac:chgData name="Philippe Karan" userId="c2e8f618-9ffe-4e23-aa52-34539506ef1c" providerId="ADAL" clId="{976F7E1E-0B0F-4398-B630-619A654F61EA}" dt="2024-11-19T20:10:24.211" v="442" actId="2711"/>
          <ac:spMkLst>
            <pc:docMk/>
            <pc:sldMk cId="1699880869" sldId="326"/>
            <ac:spMk id="710" creationId="{8794D121-DE29-FA59-CB7D-B935CB97DBD3}"/>
          </ac:spMkLst>
        </pc:spChg>
        <pc:spChg chg="mod">
          <ac:chgData name="Philippe Karan" userId="c2e8f618-9ffe-4e23-aa52-34539506ef1c" providerId="ADAL" clId="{976F7E1E-0B0F-4398-B630-619A654F61EA}" dt="2024-11-19T20:10:24.211" v="442" actId="2711"/>
          <ac:spMkLst>
            <pc:docMk/>
            <pc:sldMk cId="1699880869" sldId="326"/>
            <ac:spMk id="713" creationId="{245D7146-0EBC-A45A-05F4-DB1C45C2D3C1}"/>
          </ac:spMkLst>
        </pc:spChg>
        <pc:spChg chg="mod">
          <ac:chgData name="Philippe Karan" userId="c2e8f618-9ffe-4e23-aa52-34539506ef1c" providerId="ADAL" clId="{976F7E1E-0B0F-4398-B630-619A654F61EA}" dt="2024-11-19T20:10:24.211" v="442" actId="2711"/>
          <ac:spMkLst>
            <pc:docMk/>
            <pc:sldMk cId="1699880869" sldId="326"/>
            <ac:spMk id="714" creationId="{DC64DD5F-A212-5E9B-FC4D-ACDCF2156EC4}"/>
          </ac:spMkLst>
        </pc:spChg>
        <pc:spChg chg="mod">
          <ac:chgData name="Philippe Karan" userId="c2e8f618-9ffe-4e23-aa52-34539506ef1c" providerId="ADAL" clId="{976F7E1E-0B0F-4398-B630-619A654F61EA}" dt="2024-11-19T20:10:24.211" v="442" actId="2711"/>
          <ac:spMkLst>
            <pc:docMk/>
            <pc:sldMk cId="1699880869" sldId="326"/>
            <ac:spMk id="717" creationId="{618EBF73-895A-EFE6-B7BB-645079386E8E}"/>
          </ac:spMkLst>
        </pc:spChg>
        <pc:spChg chg="mod">
          <ac:chgData name="Philippe Karan" userId="c2e8f618-9ffe-4e23-aa52-34539506ef1c" providerId="ADAL" clId="{976F7E1E-0B0F-4398-B630-619A654F61EA}" dt="2024-11-19T20:10:24.211" v="442" actId="2711"/>
          <ac:spMkLst>
            <pc:docMk/>
            <pc:sldMk cId="1699880869" sldId="326"/>
            <ac:spMk id="718" creationId="{3F66C386-4DB9-A439-304B-E9B4D3717C13}"/>
          </ac:spMkLst>
        </pc:spChg>
        <pc:spChg chg="mod">
          <ac:chgData name="Philippe Karan" userId="c2e8f618-9ffe-4e23-aa52-34539506ef1c" providerId="ADAL" clId="{976F7E1E-0B0F-4398-B630-619A654F61EA}" dt="2024-11-19T20:10:24.211" v="442" actId="2711"/>
          <ac:spMkLst>
            <pc:docMk/>
            <pc:sldMk cId="1699880869" sldId="326"/>
            <ac:spMk id="721" creationId="{E65CC5E6-6847-ED85-36B2-8CE3E6351A59}"/>
          </ac:spMkLst>
        </pc:spChg>
        <pc:spChg chg="mod">
          <ac:chgData name="Philippe Karan" userId="c2e8f618-9ffe-4e23-aa52-34539506ef1c" providerId="ADAL" clId="{976F7E1E-0B0F-4398-B630-619A654F61EA}" dt="2024-11-19T20:10:24.211" v="442" actId="2711"/>
          <ac:spMkLst>
            <pc:docMk/>
            <pc:sldMk cId="1699880869" sldId="326"/>
            <ac:spMk id="722" creationId="{BD993124-6BF8-926F-EC3E-01EE2869D62F}"/>
          </ac:spMkLst>
        </pc:spChg>
        <pc:grpChg chg="mod">
          <ac:chgData name="Philippe Karan" userId="c2e8f618-9ffe-4e23-aa52-34539506ef1c" providerId="ADAL" clId="{976F7E1E-0B0F-4398-B630-619A654F61EA}" dt="2024-11-19T20:10:24.211" v="442" actId="2711"/>
          <ac:grpSpMkLst>
            <pc:docMk/>
            <pc:sldMk cId="1699880869" sldId="326"/>
            <ac:grpSpMk id="28" creationId="{2BAB6D70-957F-0D34-A868-795B311F4C52}"/>
          </ac:grpSpMkLst>
        </pc:grpChg>
        <pc:grpChg chg="mod">
          <ac:chgData name="Philippe Karan" userId="c2e8f618-9ffe-4e23-aa52-34539506ef1c" providerId="ADAL" clId="{976F7E1E-0B0F-4398-B630-619A654F61EA}" dt="2024-11-19T20:10:24.211" v="442" actId="2711"/>
          <ac:grpSpMkLst>
            <pc:docMk/>
            <pc:sldMk cId="1699880869" sldId="326"/>
            <ac:grpSpMk id="32" creationId="{77322600-8EC6-54DF-884A-30C0F7BDB29C}"/>
          </ac:grpSpMkLst>
        </pc:grpChg>
        <pc:grpChg chg="mod">
          <ac:chgData name="Philippe Karan" userId="c2e8f618-9ffe-4e23-aa52-34539506ef1c" providerId="ADAL" clId="{976F7E1E-0B0F-4398-B630-619A654F61EA}" dt="2024-11-19T20:10:24.211" v="442" actId="2711"/>
          <ac:grpSpMkLst>
            <pc:docMk/>
            <pc:sldMk cId="1699880869" sldId="326"/>
            <ac:grpSpMk id="35" creationId="{F6F6E83E-2A3D-DB8A-1351-D97BDC73C3F3}"/>
          </ac:grpSpMkLst>
        </pc:grpChg>
        <pc:grpChg chg="mod">
          <ac:chgData name="Philippe Karan" userId="c2e8f618-9ffe-4e23-aa52-34539506ef1c" providerId="ADAL" clId="{976F7E1E-0B0F-4398-B630-619A654F61EA}" dt="2024-11-19T20:10:24.211" v="442" actId="2711"/>
          <ac:grpSpMkLst>
            <pc:docMk/>
            <pc:sldMk cId="1699880869" sldId="326"/>
            <ac:grpSpMk id="38" creationId="{19047A6B-E9C3-280A-E071-880971C36F0C}"/>
          </ac:grpSpMkLst>
        </pc:grpChg>
        <pc:grpChg chg="mod">
          <ac:chgData name="Philippe Karan" userId="c2e8f618-9ffe-4e23-aa52-34539506ef1c" providerId="ADAL" clId="{976F7E1E-0B0F-4398-B630-619A654F61EA}" dt="2024-11-19T20:10:24.211" v="442" actId="2711"/>
          <ac:grpSpMkLst>
            <pc:docMk/>
            <pc:sldMk cId="1699880869" sldId="326"/>
            <ac:grpSpMk id="42" creationId="{E97D9169-6D2C-C552-6977-2793163C1B50}"/>
          </ac:grpSpMkLst>
        </pc:grpChg>
        <pc:grpChg chg="mod">
          <ac:chgData name="Philippe Karan" userId="c2e8f618-9ffe-4e23-aa52-34539506ef1c" providerId="ADAL" clId="{976F7E1E-0B0F-4398-B630-619A654F61EA}" dt="2024-11-19T20:10:24.211" v="442" actId="2711"/>
          <ac:grpSpMkLst>
            <pc:docMk/>
            <pc:sldMk cId="1699880869" sldId="326"/>
            <ac:grpSpMk id="45" creationId="{CF0E15CF-8A19-80B1-3100-BC11CACC96AF}"/>
          </ac:grpSpMkLst>
        </pc:grpChg>
        <pc:grpChg chg="mod">
          <ac:chgData name="Philippe Karan" userId="c2e8f618-9ffe-4e23-aa52-34539506ef1c" providerId="ADAL" clId="{976F7E1E-0B0F-4398-B630-619A654F61EA}" dt="2024-11-19T20:10:24.211" v="442" actId="2711"/>
          <ac:grpSpMkLst>
            <pc:docMk/>
            <pc:sldMk cId="1699880869" sldId="326"/>
            <ac:grpSpMk id="48" creationId="{AF64AED6-9BD3-C402-6E15-62B33A50E2C7}"/>
          </ac:grpSpMkLst>
        </pc:grpChg>
        <pc:grpChg chg="mod">
          <ac:chgData name="Philippe Karan" userId="c2e8f618-9ffe-4e23-aa52-34539506ef1c" providerId="ADAL" clId="{976F7E1E-0B0F-4398-B630-619A654F61EA}" dt="2024-11-19T20:10:24.211" v="442" actId="2711"/>
          <ac:grpSpMkLst>
            <pc:docMk/>
            <pc:sldMk cId="1699880869" sldId="326"/>
            <ac:grpSpMk id="52" creationId="{BF88291D-1BB1-32C6-9BE4-A31610AD57F0}"/>
          </ac:grpSpMkLst>
        </pc:grpChg>
        <pc:grpChg chg="mod">
          <ac:chgData name="Philippe Karan" userId="c2e8f618-9ffe-4e23-aa52-34539506ef1c" providerId="ADAL" clId="{976F7E1E-0B0F-4398-B630-619A654F61EA}" dt="2024-11-19T20:10:24.211" v="442" actId="2711"/>
          <ac:grpSpMkLst>
            <pc:docMk/>
            <pc:sldMk cId="1699880869" sldId="326"/>
            <ac:grpSpMk id="55" creationId="{737891C4-A100-3A73-7BB5-658B1F96F76F}"/>
          </ac:grpSpMkLst>
        </pc:grpChg>
        <pc:grpChg chg="mod">
          <ac:chgData name="Philippe Karan" userId="c2e8f618-9ffe-4e23-aa52-34539506ef1c" providerId="ADAL" clId="{976F7E1E-0B0F-4398-B630-619A654F61EA}" dt="2024-11-19T20:10:24.211" v="442" actId="2711"/>
          <ac:grpSpMkLst>
            <pc:docMk/>
            <pc:sldMk cId="1699880869" sldId="326"/>
            <ac:grpSpMk id="143" creationId="{AF0CD798-2150-49D9-270F-85E999D03236}"/>
          </ac:grpSpMkLst>
        </pc:grpChg>
        <pc:grpChg chg="mod">
          <ac:chgData name="Philippe Karan" userId="c2e8f618-9ffe-4e23-aa52-34539506ef1c" providerId="ADAL" clId="{976F7E1E-0B0F-4398-B630-619A654F61EA}" dt="2024-11-19T20:10:24.211" v="442" actId="2711"/>
          <ac:grpSpMkLst>
            <pc:docMk/>
            <pc:sldMk cId="1699880869" sldId="326"/>
            <ac:grpSpMk id="147" creationId="{70D4FD5E-6251-8D0C-750E-3E8A47AC68CA}"/>
          </ac:grpSpMkLst>
        </pc:grpChg>
        <pc:grpChg chg="mod">
          <ac:chgData name="Philippe Karan" userId="c2e8f618-9ffe-4e23-aa52-34539506ef1c" providerId="ADAL" clId="{976F7E1E-0B0F-4398-B630-619A654F61EA}" dt="2024-11-19T20:10:24.211" v="442" actId="2711"/>
          <ac:grpSpMkLst>
            <pc:docMk/>
            <pc:sldMk cId="1699880869" sldId="326"/>
            <ac:grpSpMk id="150" creationId="{640D6DB4-29E2-BF43-EC94-708F73221B52}"/>
          </ac:grpSpMkLst>
        </pc:grpChg>
        <pc:grpChg chg="mod">
          <ac:chgData name="Philippe Karan" userId="c2e8f618-9ffe-4e23-aa52-34539506ef1c" providerId="ADAL" clId="{976F7E1E-0B0F-4398-B630-619A654F61EA}" dt="2024-11-19T20:10:24.211" v="442" actId="2711"/>
          <ac:grpSpMkLst>
            <pc:docMk/>
            <pc:sldMk cId="1699880869" sldId="326"/>
            <ac:grpSpMk id="153" creationId="{FB21A099-C4D4-23EE-8B84-7CF50F3EC6EC}"/>
          </ac:grpSpMkLst>
        </pc:grpChg>
        <pc:grpChg chg="mod">
          <ac:chgData name="Philippe Karan" userId="c2e8f618-9ffe-4e23-aa52-34539506ef1c" providerId="ADAL" clId="{976F7E1E-0B0F-4398-B630-619A654F61EA}" dt="2024-11-19T20:10:24.211" v="442" actId="2711"/>
          <ac:grpSpMkLst>
            <pc:docMk/>
            <pc:sldMk cId="1699880869" sldId="326"/>
            <ac:grpSpMk id="157" creationId="{034C2B92-8AE9-0914-BADD-219A6E193446}"/>
          </ac:grpSpMkLst>
        </pc:grpChg>
        <pc:grpChg chg="mod">
          <ac:chgData name="Philippe Karan" userId="c2e8f618-9ffe-4e23-aa52-34539506ef1c" providerId="ADAL" clId="{976F7E1E-0B0F-4398-B630-619A654F61EA}" dt="2024-11-19T20:10:24.211" v="442" actId="2711"/>
          <ac:grpSpMkLst>
            <pc:docMk/>
            <pc:sldMk cId="1699880869" sldId="326"/>
            <ac:grpSpMk id="161" creationId="{417FDC1A-C3B3-7790-5ED5-EF623BFC0CB0}"/>
          </ac:grpSpMkLst>
        </pc:grpChg>
        <pc:grpChg chg="mod">
          <ac:chgData name="Philippe Karan" userId="c2e8f618-9ffe-4e23-aa52-34539506ef1c" providerId="ADAL" clId="{976F7E1E-0B0F-4398-B630-619A654F61EA}" dt="2024-11-19T20:10:24.211" v="442" actId="2711"/>
          <ac:grpSpMkLst>
            <pc:docMk/>
            <pc:sldMk cId="1699880869" sldId="326"/>
            <ac:grpSpMk id="166" creationId="{3BE4552F-EF96-B28D-EB29-EAE84A05C83B}"/>
          </ac:grpSpMkLst>
        </pc:grpChg>
        <pc:grpChg chg="mod">
          <ac:chgData name="Philippe Karan" userId="c2e8f618-9ffe-4e23-aa52-34539506ef1c" providerId="ADAL" clId="{976F7E1E-0B0F-4398-B630-619A654F61EA}" dt="2024-11-19T20:10:24.211" v="442" actId="2711"/>
          <ac:grpSpMkLst>
            <pc:docMk/>
            <pc:sldMk cId="1699880869" sldId="326"/>
            <ac:grpSpMk id="170" creationId="{E26E96FF-B9A0-2EE1-92CE-2286721B9ED3}"/>
          </ac:grpSpMkLst>
        </pc:grpChg>
        <pc:grpChg chg="mod">
          <ac:chgData name="Philippe Karan" userId="c2e8f618-9ffe-4e23-aa52-34539506ef1c" providerId="ADAL" clId="{976F7E1E-0B0F-4398-B630-619A654F61EA}" dt="2024-11-19T20:10:24.211" v="442" actId="2711"/>
          <ac:grpSpMkLst>
            <pc:docMk/>
            <pc:sldMk cId="1699880869" sldId="326"/>
            <ac:grpSpMk id="173" creationId="{149265D7-6B20-3661-14DC-98025774EAFE}"/>
          </ac:grpSpMkLst>
        </pc:grpChg>
        <pc:grpChg chg="mod">
          <ac:chgData name="Philippe Karan" userId="c2e8f618-9ffe-4e23-aa52-34539506ef1c" providerId="ADAL" clId="{976F7E1E-0B0F-4398-B630-619A654F61EA}" dt="2024-11-19T20:10:27.013" v="443" actId="2711"/>
          <ac:grpSpMkLst>
            <pc:docMk/>
            <pc:sldMk cId="1699880869" sldId="326"/>
            <ac:grpSpMk id="590" creationId="{9C27E961-DB03-57CD-CEEC-746D6A0B1D07}"/>
          </ac:grpSpMkLst>
        </pc:grpChg>
        <pc:grpChg chg="mod">
          <ac:chgData name="Philippe Karan" userId="c2e8f618-9ffe-4e23-aa52-34539506ef1c" providerId="ADAL" clId="{976F7E1E-0B0F-4398-B630-619A654F61EA}" dt="2024-11-19T20:10:27.013" v="443" actId="2711"/>
          <ac:grpSpMkLst>
            <pc:docMk/>
            <pc:sldMk cId="1699880869" sldId="326"/>
            <ac:grpSpMk id="665" creationId="{B9CB303E-E347-B580-28BE-4C2E94296FC6}"/>
          </ac:grpSpMkLst>
        </pc:grpChg>
        <pc:grpChg chg="mod">
          <ac:chgData name="Philippe Karan" userId="c2e8f618-9ffe-4e23-aa52-34539506ef1c" providerId="ADAL" clId="{976F7E1E-0B0F-4398-B630-619A654F61EA}" dt="2024-11-19T20:10:27.013" v="443" actId="2711"/>
          <ac:grpSpMkLst>
            <pc:docMk/>
            <pc:sldMk cId="1699880869" sldId="326"/>
            <ac:grpSpMk id="666" creationId="{5A0587A4-8078-0485-FCEF-9DB2FC01D794}"/>
          </ac:grpSpMkLst>
        </pc:grpChg>
        <pc:grpChg chg="mod">
          <ac:chgData name="Philippe Karan" userId="c2e8f618-9ffe-4e23-aa52-34539506ef1c" providerId="ADAL" clId="{976F7E1E-0B0F-4398-B630-619A654F61EA}" dt="2024-11-19T20:10:27.013" v="443" actId="2711"/>
          <ac:grpSpMkLst>
            <pc:docMk/>
            <pc:sldMk cId="1699880869" sldId="326"/>
            <ac:grpSpMk id="667" creationId="{689D9236-8994-F9C5-08EA-68FF8F213DAF}"/>
          </ac:grpSpMkLst>
        </pc:grpChg>
        <pc:grpChg chg="mod">
          <ac:chgData name="Philippe Karan" userId="c2e8f618-9ffe-4e23-aa52-34539506ef1c" providerId="ADAL" clId="{976F7E1E-0B0F-4398-B630-619A654F61EA}" dt="2024-11-19T20:10:27.013" v="443" actId="2711"/>
          <ac:grpSpMkLst>
            <pc:docMk/>
            <pc:sldMk cId="1699880869" sldId="326"/>
            <ac:grpSpMk id="668" creationId="{FA7AC947-EC1D-068D-0777-7F7D52752340}"/>
          </ac:grpSpMkLst>
        </pc:grpChg>
        <pc:grpChg chg="mod">
          <ac:chgData name="Philippe Karan" userId="c2e8f618-9ffe-4e23-aa52-34539506ef1c" providerId="ADAL" clId="{976F7E1E-0B0F-4398-B630-619A654F61EA}" dt="2024-11-19T20:10:24.211" v="442" actId="2711"/>
          <ac:grpSpMkLst>
            <pc:docMk/>
            <pc:sldMk cId="1699880869" sldId="326"/>
            <ac:grpSpMk id="692" creationId="{8765FEEC-8076-A4F5-A248-72C5DF9033BD}"/>
          </ac:grpSpMkLst>
        </pc:grpChg>
        <pc:grpChg chg="mod">
          <ac:chgData name="Philippe Karan" userId="c2e8f618-9ffe-4e23-aa52-34539506ef1c" providerId="ADAL" clId="{976F7E1E-0B0F-4398-B630-619A654F61EA}" dt="2024-11-19T20:10:24.211" v="442" actId="2711"/>
          <ac:grpSpMkLst>
            <pc:docMk/>
            <pc:sldMk cId="1699880869" sldId="326"/>
            <ac:grpSpMk id="696" creationId="{A47DA80E-7BAF-133E-ACB1-5B2EC669D5C0}"/>
          </ac:grpSpMkLst>
        </pc:grpChg>
        <pc:grpChg chg="mod">
          <ac:chgData name="Philippe Karan" userId="c2e8f618-9ffe-4e23-aa52-34539506ef1c" providerId="ADAL" clId="{976F7E1E-0B0F-4398-B630-619A654F61EA}" dt="2024-11-19T20:10:24.211" v="442" actId="2711"/>
          <ac:grpSpMkLst>
            <pc:docMk/>
            <pc:sldMk cId="1699880869" sldId="326"/>
            <ac:grpSpMk id="700" creationId="{AD86EEF3-1FA5-C42B-CA0E-0DB5AF760B58}"/>
          </ac:grpSpMkLst>
        </pc:grpChg>
        <pc:grpChg chg="mod">
          <ac:chgData name="Philippe Karan" userId="c2e8f618-9ffe-4e23-aa52-34539506ef1c" providerId="ADAL" clId="{976F7E1E-0B0F-4398-B630-619A654F61EA}" dt="2024-11-19T20:10:24.211" v="442" actId="2711"/>
          <ac:grpSpMkLst>
            <pc:docMk/>
            <pc:sldMk cId="1699880869" sldId="326"/>
            <ac:grpSpMk id="704" creationId="{B07FD9F4-51A5-00C6-FC3D-8E667AFA887C}"/>
          </ac:grpSpMkLst>
        </pc:grpChg>
        <pc:grpChg chg="mod">
          <ac:chgData name="Philippe Karan" userId="c2e8f618-9ffe-4e23-aa52-34539506ef1c" providerId="ADAL" clId="{976F7E1E-0B0F-4398-B630-619A654F61EA}" dt="2024-11-19T20:10:24.211" v="442" actId="2711"/>
          <ac:grpSpMkLst>
            <pc:docMk/>
            <pc:sldMk cId="1699880869" sldId="326"/>
            <ac:grpSpMk id="708" creationId="{94BDB6C6-5BA5-C350-F3CC-976DCCE2C469}"/>
          </ac:grpSpMkLst>
        </pc:grpChg>
        <pc:grpChg chg="mod">
          <ac:chgData name="Philippe Karan" userId="c2e8f618-9ffe-4e23-aa52-34539506ef1c" providerId="ADAL" clId="{976F7E1E-0B0F-4398-B630-619A654F61EA}" dt="2024-11-19T20:10:24.211" v="442" actId="2711"/>
          <ac:grpSpMkLst>
            <pc:docMk/>
            <pc:sldMk cId="1699880869" sldId="326"/>
            <ac:grpSpMk id="712" creationId="{C07736FB-4A24-39C0-D1EB-C4269EE2993B}"/>
          </ac:grpSpMkLst>
        </pc:grpChg>
        <pc:grpChg chg="mod">
          <ac:chgData name="Philippe Karan" userId="c2e8f618-9ffe-4e23-aa52-34539506ef1c" providerId="ADAL" clId="{976F7E1E-0B0F-4398-B630-619A654F61EA}" dt="2024-11-19T20:10:24.211" v="442" actId="2711"/>
          <ac:grpSpMkLst>
            <pc:docMk/>
            <pc:sldMk cId="1699880869" sldId="326"/>
            <ac:grpSpMk id="716" creationId="{9C2EEEC9-3877-058A-3200-8A888271F6E8}"/>
          </ac:grpSpMkLst>
        </pc:grpChg>
        <pc:grpChg chg="mod">
          <ac:chgData name="Philippe Karan" userId="c2e8f618-9ffe-4e23-aa52-34539506ef1c" providerId="ADAL" clId="{976F7E1E-0B0F-4398-B630-619A654F61EA}" dt="2024-11-19T20:10:24.211" v="442" actId="2711"/>
          <ac:grpSpMkLst>
            <pc:docMk/>
            <pc:sldMk cId="1699880869" sldId="326"/>
            <ac:grpSpMk id="720" creationId="{1DC65F79-C2B9-4987-1EF0-694A74B0C9AE}"/>
          </ac:grpSpMkLst>
        </pc:grpChg>
        <pc:picChg chg="mod">
          <ac:chgData name="Philippe Karan" userId="c2e8f618-9ffe-4e23-aa52-34539506ef1c" providerId="ADAL" clId="{976F7E1E-0B0F-4398-B630-619A654F61EA}" dt="2024-11-19T20:10:27.013" v="443" actId="2711"/>
          <ac:picMkLst>
            <pc:docMk/>
            <pc:sldMk cId="1699880869" sldId="326"/>
            <ac:picMk id="8" creationId="{1C5E8BA2-91E7-69EE-BDF1-6AB678C5BE63}"/>
          </ac:picMkLst>
        </pc:picChg>
        <pc:cxnChg chg="mod">
          <ac:chgData name="Philippe Karan" userId="c2e8f618-9ffe-4e23-aa52-34539506ef1c" providerId="ADAL" clId="{976F7E1E-0B0F-4398-B630-619A654F61EA}" dt="2024-11-19T20:10:27.013" v="443" actId="2711"/>
          <ac:cxnSpMkLst>
            <pc:docMk/>
            <pc:sldMk cId="1699880869" sldId="326"/>
            <ac:cxnSpMk id="10" creationId="{5A3F0F62-867B-3EAD-60FE-485114E149B3}"/>
          </ac:cxnSpMkLst>
        </pc:cxnChg>
        <pc:cxnChg chg="mod">
          <ac:chgData name="Philippe Karan" userId="c2e8f618-9ffe-4e23-aa52-34539506ef1c" providerId="ADAL" clId="{976F7E1E-0B0F-4398-B630-619A654F61EA}" dt="2024-11-19T20:10:24.211" v="442" actId="2711"/>
          <ac:cxnSpMkLst>
            <pc:docMk/>
            <pc:sldMk cId="1699880869" sldId="326"/>
            <ac:cxnSpMk id="51" creationId="{C671AE9A-F4A5-0AAA-3E48-36C69869B617}"/>
          </ac:cxnSpMkLst>
        </pc:cxnChg>
        <pc:cxnChg chg="mod">
          <ac:chgData name="Philippe Karan" userId="c2e8f618-9ffe-4e23-aa52-34539506ef1c" providerId="ADAL" clId="{976F7E1E-0B0F-4398-B630-619A654F61EA}" dt="2024-11-19T20:10:24.211" v="442" actId="2711"/>
          <ac:cxnSpMkLst>
            <pc:docMk/>
            <pc:sldMk cId="1699880869" sldId="326"/>
            <ac:cxnSpMk id="60" creationId="{8E022F35-184E-2A8F-8348-F5C1C108B079}"/>
          </ac:cxnSpMkLst>
        </pc:cxnChg>
        <pc:cxnChg chg="mod">
          <ac:chgData name="Philippe Karan" userId="c2e8f618-9ffe-4e23-aa52-34539506ef1c" providerId="ADAL" clId="{976F7E1E-0B0F-4398-B630-619A654F61EA}" dt="2024-11-19T20:10:24.211" v="442" actId="2711"/>
          <ac:cxnSpMkLst>
            <pc:docMk/>
            <pc:sldMk cId="1699880869" sldId="326"/>
            <ac:cxnSpMk id="131" creationId="{EF790BE9-F403-50D5-5755-4DB82CE2FB47}"/>
          </ac:cxnSpMkLst>
        </pc:cxnChg>
        <pc:cxnChg chg="mod">
          <ac:chgData name="Philippe Karan" userId="c2e8f618-9ffe-4e23-aa52-34539506ef1c" providerId="ADAL" clId="{976F7E1E-0B0F-4398-B630-619A654F61EA}" dt="2024-11-19T20:10:24.211" v="442" actId="2711"/>
          <ac:cxnSpMkLst>
            <pc:docMk/>
            <pc:sldMk cId="1699880869" sldId="326"/>
            <ac:cxnSpMk id="132" creationId="{DD76B0A1-7C62-94A6-EF7F-860CE8F4EEDE}"/>
          </ac:cxnSpMkLst>
        </pc:cxnChg>
        <pc:cxnChg chg="mod">
          <ac:chgData name="Philippe Karan" userId="c2e8f618-9ffe-4e23-aa52-34539506ef1c" providerId="ADAL" clId="{976F7E1E-0B0F-4398-B630-619A654F61EA}" dt="2024-11-19T20:10:24.211" v="442" actId="2711"/>
          <ac:cxnSpMkLst>
            <pc:docMk/>
            <pc:sldMk cId="1699880869" sldId="326"/>
            <ac:cxnSpMk id="133" creationId="{0F018EC5-DE53-5F54-D93F-15BE7A4D643F}"/>
          </ac:cxnSpMkLst>
        </pc:cxnChg>
        <pc:cxnChg chg="mod">
          <ac:chgData name="Philippe Karan" userId="c2e8f618-9ffe-4e23-aa52-34539506ef1c" providerId="ADAL" clId="{976F7E1E-0B0F-4398-B630-619A654F61EA}" dt="2024-11-19T20:10:24.211" v="442" actId="2711"/>
          <ac:cxnSpMkLst>
            <pc:docMk/>
            <pc:sldMk cId="1699880869" sldId="326"/>
            <ac:cxnSpMk id="134" creationId="{38D7BBC9-FE56-BA9E-9FFF-430E627177CD}"/>
          </ac:cxnSpMkLst>
        </pc:cxnChg>
        <pc:cxnChg chg="mod">
          <ac:chgData name="Philippe Karan" userId="c2e8f618-9ffe-4e23-aa52-34539506ef1c" providerId="ADAL" clId="{976F7E1E-0B0F-4398-B630-619A654F61EA}" dt="2024-11-19T20:10:24.211" v="442" actId="2711"/>
          <ac:cxnSpMkLst>
            <pc:docMk/>
            <pc:sldMk cId="1699880869" sldId="326"/>
            <ac:cxnSpMk id="135" creationId="{33104F5C-2F0F-D52E-CF71-2570762A5CE2}"/>
          </ac:cxnSpMkLst>
        </pc:cxnChg>
        <pc:cxnChg chg="mod">
          <ac:chgData name="Philippe Karan" userId="c2e8f618-9ffe-4e23-aa52-34539506ef1c" providerId="ADAL" clId="{976F7E1E-0B0F-4398-B630-619A654F61EA}" dt="2024-11-19T20:10:24.211" v="442" actId="2711"/>
          <ac:cxnSpMkLst>
            <pc:docMk/>
            <pc:sldMk cId="1699880869" sldId="326"/>
            <ac:cxnSpMk id="136" creationId="{0C5F99BA-9194-5B40-E275-69F8CA980BAF}"/>
          </ac:cxnSpMkLst>
        </pc:cxnChg>
        <pc:cxnChg chg="mod">
          <ac:chgData name="Philippe Karan" userId="c2e8f618-9ffe-4e23-aa52-34539506ef1c" providerId="ADAL" clId="{976F7E1E-0B0F-4398-B630-619A654F61EA}" dt="2024-11-19T20:10:24.211" v="442" actId="2711"/>
          <ac:cxnSpMkLst>
            <pc:docMk/>
            <pc:sldMk cId="1699880869" sldId="326"/>
            <ac:cxnSpMk id="137" creationId="{C2725BDE-5514-3465-FB4F-B1B0F0AAA6FC}"/>
          </ac:cxnSpMkLst>
        </pc:cxnChg>
        <pc:cxnChg chg="mod">
          <ac:chgData name="Philippe Karan" userId="c2e8f618-9ffe-4e23-aa52-34539506ef1c" providerId="ADAL" clId="{976F7E1E-0B0F-4398-B630-619A654F61EA}" dt="2024-11-19T20:10:24.211" v="442" actId="2711"/>
          <ac:cxnSpMkLst>
            <pc:docMk/>
            <pc:sldMk cId="1699880869" sldId="326"/>
            <ac:cxnSpMk id="138" creationId="{036B9550-AD80-75C1-1E3E-F52E32173EBE}"/>
          </ac:cxnSpMkLst>
        </pc:cxnChg>
        <pc:cxnChg chg="mod">
          <ac:chgData name="Philippe Karan" userId="c2e8f618-9ffe-4e23-aa52-34539506ef1c" providerId="ADAL" clId="{976F7E1E-0B0F-4398-B630-619A654F61EA}" dt="2024-11-19T20:10:24.211" v="442" actId="2711"/>
          <ac:cxnSpMkLst>
            <pc:docMk/>
            <pc:sldMk cId="1699880869" sldId="326"/>
            <ac:cxnSpMk id="139" creationId="{3A251C42-B784-FECA-60B8-DAF06F09D009}"/>
          </ac:cxnSpMkLst>
        </pc:cxnChg>
        <pc:cxnChg chg="mod">
          <ac:chgData name="Philippe Karan" userId="c2e8f618-9ffe-4e23-aa52-34539506ef1c" providerId="ADAL" clId="{976F7E1E-0B0F-4398-B630-619A654F61EA}" dt="2024-11-19T20:10:24.211" v="442" actId="2711"/>
          <ac:cxnSpMkLst>
            <pc:docMk/>
            <pc:sldMk cId="1699880869" sldId="326"/>
            <ac:cxnSpMk id="140" creationId="{F1270397-3BF7-4BC0-7EFE-27079EF9AD1D}"/>
          </ac:cxnSpMkLst>
        </pc:cxnChg>
        <pc:cxnChg chg="mod">
          <ac:chgData name="Philippe Karan" userId="c2e8f618-9ffe-4e23-aa52-34539506ef1c" providerId="ADAL" clId="{976F7E1E-0B0F-4398-B630-619A654F61EA}" dt="2024-11-19T20:10:24.211" v="442" actId="2711"/>
          <ac:cxnSpMkLst>
            <pc:docMk/>
            <pc:sldMk cId="1699880869" sldId="326"/>
            <ac:cxnSpMk id="141" creationId="{4ABEF52E-1369-497D-BCAE-29A66853AC8A}"/>
          </ac:cxnSpMkLst>
        </pc:cxnChg>
        <pc:cxnChg chg="mod">
          <ac:chgData name="Philippe Karan" userId="c2e8f618-9ffe-4e23-aa52-34539506ef1c" providerId="ADAL" clId="{976F7E1E-0B0F-4398-B630-619A654F61EA}" dt="2024-11-19T20:10:24.211" v="442" actId="2711"/>
          <ac:cxnSpMkLst>
            <pc:docMk/>
            <pc:sldMk cId="1699880869" sldId="326"/>
            <ac:cxnSpMk id="142" creationId="{75EA1D65-5132-C522-E969-3C563F5B283B}"/>
          </ac:cxnSpMkLst>
        </pc:cxnChg>
        <pc:cxnChg chg="mod">
          <ac:chgData name="Philippe Karan" userId="c2e8f618-9ffe-4e23-aa52-34539506ef1c" providerId="ADAL" clId="{976F7E1E-0B0F-4398-B630-619A654F61EA}" dt="2024-11-19T20:10:24.211" v="442" actId="2711"/>
          <ac:cxnSpMkLst>
            <pc:docMk/>
            <pc:sldMk cId="1699880869" sldId="326"/>
            <ac:cxnSpMk id="160" creationId="{7B132010-D3BC-EBD0-8D81-55631E7E7165}"/>
          </ac:cxnSpMkLst>
        </pc:cxnChg>
        <pc:cxnChg chg="mod">
          <ac:chgData name="Philippe Karan" userId="c2e8f618-9ffe-4e23-aa52-34539506ef1c" providerId="ADAL" clId="{976F7E1E-0B0F-4398-B630-619A654F61EA}" dt="2024-11-19T20:10:24.211" v="442" actId="2711"/>
          <ac:cxnSpMkLst>
            <pc:docMk/>
            <pc:sldMk cId="1699880869" sldId="326"/>
            <ac:cxnSpMk id="169" creationId="{61A5DF3D-80D9-0EAA-C226-11C2C2E017C7}"/>
          </ac:cxnSpMkLst>
        </pc:cxnChg>
        <pc:cxnChg chg="mod">
          <ac:chgData name="Philippe Karan" userId="c2e8f618-9ffe-4e23-aa52-34539506ef1c" providerId="ADAL" clId="{976F7E1E-0B0F-4398-B630-619A654F61EA}" dt="2024-11-19T20:10:24.211" v="442" actId="2711"/>
          <ac:cxnSpMkLst>
            <pc:docMk/>
            <pc:sldMk cId="1699880869" sldId="326"/>
            <ac:cxnSpMk id="186" creationId="{8BD26DC2-BD9D-4CC8-9CDF-9E76F08BDC1D}"/>
          </ac:cxnSpMkLst>
        </pc:cxnChg>
        <pc:cxnChg chg="mod">
          <ac:chgData name="Philippe Karan" userId="c2e8f618-9ffe-4e23-aa52-34539506ef1c" providerId="ADAL" clId="{976F7E1E-0B0F-4398-B630-619A654F61EA}" dt="2024-11-19T20:10:27.013" v="443" actId="2711"/>
          <ac:cxnSpMkLst>
            <pc:docMk/>
            <pc:sldMk cId="1699880869" sldId="326"/>
            <ac:cxnSpMk id="188" creationId="{DA420FD0-E85A-86A7-F923-7747DBCF6757}"/>
          </ac:cxnSpMkLst>
        </pc:cxnChg>
        <pc:cxnChg chg="mod">
          <ac:chgData name="Philippe Karan" userId="c2e8f618-9ffe-4e23-aa52-34539506ef1c" providerId="ADAL" clId="{976F7E1E-0B0F-4398-B630-619A654F61EA}" dt="2024-11-19T20:10:24.211" v="442" actId="2711"/>
          <ac:cxnSpMkLst>
            <pc:docMk/>
            <pc:sldMk cId="1699880869" sldId="326"/>
            <ac:cxnSpMk id="190" creationId="{D9A2B1C7-5F9F-4445-7AA2-FFCC061CAC5C}"/>
          </ac:cxnSpMkLst>
        </pc:cxnChg>
        <pc:cxnChg chg="mod">
          <ac:chgData name="Philippe Karan" userId="c2e8f618-9ffe-4e23-aa52-34539506ef1c" providerId="ADAL" clId="{976F7E1E-0B0F-4398-B630-619A654F61EA}" dt="2024-11-19T20:10:27.013" v="443" actId="2711"/>
          <ac:cxnSpMkLst>
            <pc:docMk/>
            <pc:sldMk cId="1699880869" sldId="326"/>
            <ac:cxnSpMk id="191" creationId="{56DC3A83-AF02-6665-241F-7C3CEEA3C011}"/>
          </ac:cxnSpMkLst>
        </pc:cxnChg>
        <pc:cxnChg chg="mod">
          <ac:chgData name="Philippe Karan" userId="c2e8f618-9ffe-4e23-aa52-34539506ef1c" providerId="ADAL" clId="{976F7E1E-0B0F-4398-B630-619A654F61EA}" dt="2024-11-19T20:10:24.211" v="442" actId="2711"/>
          <ac:cxnSpMkLst>
            <pc:docMk/>
            <pc:sldMk cId="1699880869" sldId="326"/>
            <ac:cxnSpMk id="514" creationId="{474C4A46-D6C8-D57B-A256-B44EEE676342}"/>
          </ac:cxnSpMkLst>
        </pc:cxnChg>
        <pc:cxnChg chg="mod">
          <ac:chgData name="Philippe Karan" userId="c2e8f618-9ffe-4e23-aa52-34539506ef1c" providerId="ADAL" clId="{976F7E1E-0B0F-4398-B630-619A654F61EA}" dt="2024-11-19T20:10:27.013" v="443" actId="2711"/>
          <ac:cxnSpMkLst>
            <pc:docMk/>
            <pc:sldMk cId="1699880869" sldId="326"/>
            <ac:cxnSpMk id="567" creationId="{984BC782-4E65-2F32-EE3D-5967976AD776}"/>
          </ac:cxnSpMkLst>
        </pc:cxnChg>
        <pc:cxnChg chg="mod">
          <ac:chgData name="Philippe Karan" userId="c2e8f618-9ffe-4e23-aa52-34539506ef1c" providerId="ADAL" clId="{976F7E1E-0B0F-4398-B630-619A654F61EA}" dt="2024-11-19T20:10:24.211" v="442" actId="2711"/>
          <ac:cxnSpMkLst>
            <pc:docMk/>
            <pc:sldMk cId="1699880869" sldId="326"/>
            <ac:cxnSpMk id="573" creationId="{996EB069-227C-5E7F-4F26-044B74C8FB61}"/>
          </ac:cxnSpMkLst>
        </pc:cxnChg>
        <pc:cxnChg chg="mod">
          <ac:chgData name="Philippe Karan" userId="c2e8f618-9ffe-4e23-aa52-34539506ef1c" providerId="ADAL" clId="{976F7E1E-0B0F-4398-B630-619A654F61EA}" dt="2024-11-19T20:10:24.211" v="442" actId="2711"/>
          <ac:cxnSpMkLst>
            <pc:docMk/>
            <pc:sldMk cId="1699880869" sldId="326"/>
            <ac:cxnSpMk id="574" creationId="{4EC4F82D-B8D9-81CA-09A2-E63DC0DB7657}"/>
          </ac:cxnSpMkLst>
        </pc:cxnChg>
        <pc:cxnChg chg="mod">
          <ac:chgData name="Philippe Karan" userId="c2e8f618-9ffe-4e23-aa52-34539506ef1c" providerId="ADAL" clId="{976F7E1E-0B0F-4398-B630-619A654F61EA}" dt="2024-11-19T20:10:24.211" v="442" actId="2711"/>
          <ac:cxnSpMkLst>
            <pc:docMk/>
            <pc:sldMk cId="1699880869" sldId="326"/>
            <ac:cxnSpMk id="575" creationId="{68B94009-920B-8D0F-F77D-CC83CF80B933}"/>
          </ac:cxnSpMkLst>
        </pc:cxnChg>
        <pc:cxnChg chg="mod">
          <ac:chgData name="Philippe Karan" userId="c2e8f618-9ffe-4e23-aa52-34539506ef1c" providerId="ADAL" clId="{976F7E1E-0B0F-4398-B630-619A654F61EA}" dt="2024-11-19T20:10:24.211" v="442" actId="2711"/>
          <ac:cxnSpMkLst>
            <pc:docMk/>
            <pc:sldMk cId="1699880869" sldId="326"/>
            <ac:cxnSpMk id="591" creationId="{CE134D4E-394E-E726-BD2B-BB7B13587EA4}"/>
          </ac:cxnSpMkLst>
        </pc:cxnChg>
        <pc:cxnChg chg="mod">
          <ac:chgData name="Philippe Karan" userId="c2e8f618-9ffe-4e23-aa52-34539506ef1c" providerId="ADAL" clId="{976F7E1E-0B0F-4398-B630-619A654F61EA}" dt="2024-11-19T20:10:24.211" v="442" actId="2711"/>
          <ac:cxnSpMkLst>
            <pc:docMk/>
            <pc:sldMk cId="1699880869" sldId="326"/>
            <ac:cxnSpMk id="592" creationId="{53C27D67-29FD-C82E-3784-1AC2B43AA937}"/>
          </ac:cxnSpMkLst>
        </pc:cxnChg>
        <pc:cxnChg chg="mod">
          <ac:chgData name="Philippe Karan" userId="c2e8f618-9ffe-4e23-aa52-34539506ef1c" providerId="ADAL" clId="{976F7E1E-0B0F-4398-B630-619A654F61EA}" dt="2024-11-19T20:10:27.013" v="443" actId="2711"/>
          <ac:cxnSpMkLst>
            <pc:docMk/>
            <pc:sldMk cId="1699880869" sldId="326"/>
            <ac:cxnSpMk id="599" creationId="{9A22630B-F242-ED97-8CA7-24274BC17363}"/>
          </ac:cxnSpMkLst>
        </pc:cxnChg>
        <pc:cxnChg chg="mod">
          <ac:chgData name="Philippe Karan" userId="c2e8f618-9ffe-4e23-aa52-34539506ef1c" providerId="ADAL" clId="{976F7E1E-0B0F-4398-B630-619A654F61EA}" dt="2024-11-19T20:10:27.013" v="443" actId="2711"/>
          <ac:cxnSpMkLst>
            <pc:docMk/>
            <pc:sldMk cId="1699880869" sldId="326"/>
            <ac:cxnSpMk id="600" creationId="{FF1A5122-FB32-CA4B-82C6-7714F5D79939}"/>
          </ac:cxnSpMkLst>
        </pc:cxnChg>
        <pc:cxnChg chg="mod">
          <ac:chgData name="Philippe Karan" userId="c2e8f618-9ffe-4e23-aa52-34539506ef1c" providerId="ADAL" clId="{976F7E1E-0B0F-4398-B630-619A654F61EA}" dt="2024-11-19T20:10:27.013" v="443" actId="2711"/>
          <ac:cxnSpMkLst>
            <pc:docMk/>
            <pc:sldMk cId="1699880869" sldId="326"/>
            <ac:cxnSpMk id="601" creationId="{FAF2EE98-F999-E25D-8BEB-32BE589751D6}"/>
          </ac:cxnSpMkLst>
        </pc:cxnChg>
        <pc:cxnChg chg="mod">
          <ac:chgData name="Philippe Karan" userId="c2e8f618-9ffe-4e23-aa52-34539506ef1c" providerId="ADAL" clId="{976F7E1E-0B0F-4398-B630-619A654F61EA}" dt="2024-11-19T20:10:27.013" v="443" actId="2711"/>
          <ac:cxnSpMkLst>
            <pc:docMk/>
            <pc:sldMk cId="1699880869" sldId="326"/>
            <ac:cxnSpMk id="626" creationId="{623B82FD-FDB7-3424-5D96-DCD05717A6FD}"/>
          </ac:cxnSpMkLst>
        </pc:cxnChg>
        <pc:cxnChg chg="mod">
          <ac:chgData name="Philippe Karan" userId="c2e8f618-9ffe-4e23-aa52-34539506ef1c" providerId="ADAL" clId="{976F7E1E-0B0F-4398-B630-619A654F61EA}" dt="2024-11-19T20:10:27.013" v="443" actId="2711"/>
          <ac:cxnSpMkLst>
            <pc:docMk/>
            <pc:sldMk cId="1699880869" sldId="326"/>
            <ac:cxnSpMk id="638" creationId="{6491D67C-525D-0284-8595-5913AAC2D79F}"/>
          </ac:cxnSpMkLst>
        </pc:cxnChg>
        <pc:cxnChg chg="mod">
          <ac:chgData name="Philippe Karan" userId="c2e8f618-9ffe-4e23-aa52-34539506ef1c" providerId="ADAL" clId="{976F7E1E-0B0F-4398-B630-619A654F61EA}" dt="2024-11-19T20:10:27.013" v="443" actId="2711"/>
          <ac:cxnSpMkLst>
            <pc:docMk/>
            <pc:sldMk cId="1699880869" sldId="326"/>
            <ac:cxnSpMk id="639" creationId="{8A2A6543-50F9-88DF-75BF-592AECFE0060}"/>
          </ac:cxnSpMkLst>
        </pc:cxnChg>
        <pc:cxnChg chg="mod">
          <ac:chgData name="Philippe Karan" userId="c2e8f618-9ffe-4e23-aa52-34539506ef1c" providerId="ADAL" clId="{976F7E1E-0B0F-4398-B630-619A654F61EA}" dt="2024-11-19T20:10:27.013" v="443" actId="2711"/>
          <ac:cxnSpMkLst>
            <pc:docMk/>
            <pc:sldMk cId="1699880869" sldId="326"/>
            <ac:cxnSpMk id="642" creationId="{C9E39B6D-B14E-4587-D4A3-6372944F9B0A}"/>
          </ac:cxnSpMkLst>
        </pc:cxnChg>
        <pc:cxnChg chg="mod">
          <ac:chgData name="Philippe Karan" userId="c2e8f618-9ffe-4e23-aa52-34539506ef1c" providerId="ADAL" clId="{976F7E1E-0B0F-4398-B630-619A654F61EA}" dt="2024-11-19T20:10:27.013" v="443" actId="2711"/>
          <ac:cxnSpMkLst>
            <pc:docMk/>
            <pc:sldMk cId="1699880869" sldId="326"/>
            <ac:cxnSpMk id="648" creationId="{FA2E8C4A-A3AA-966E-647E-F248FEE2227A}"/>
          </ac:cxnSpMkLst>
        </pc:cxnChg>
        <pc:cxnChg chg="mod">
          <ac:chgData name="Philippe Karan" userId="c2e8f618-9ffe-4e23-aa52-34539506ef1c" providerId="ADAL" clId="{976F7E1E-0B0F-4398-B630-619A654F61EA}" dt="2024-11-19T20:10:27.013" v="443" actId="2711"/>
          <ac:cxnSpMkLst>
            <pc:docMk/>
            <pc:sldMk cId="1699880869" sldId="326"/>
            <ac:cxnSpMk id="652" creationId="{B3B493AE-475B-9A6C-BFB1-7A200A49AAF5}"/>
          </ac:cxnSpMkLst>
        </pc:cxnChg>
        <pc:cxnChg chg="mod">
          <ac:chgData name="Philippe Karan" userId="c2e8f618-9ffe-4e23-aa52-34539506ef1c" providerId="ADAL" clId="{976F7E1E-0B0F-4398-B630-619A654F61EA}" dt="2024-11-19T20:10:27.013" v="443" actId="2711"/>
          <ac:cxnSpMkLst>
            <pc:docMk/>
            <pc:sldMk cId="1699880869" sldId="326"/>
            <ac:cxnSpMk id="656" creationId="{5E4D07A6-709E-4BC6-9CB5-854B90649A71}"/>
          </ac:cxnSpMkLst>
        </pc:cxnChg>
        <pc:cxnChg chg="mod">
          <ac:chgData name="Philippe Karan" userId="c2e8f618-9ffe-4e23-aa52-34539506ef1c" providerId="ADAL" clId="{976F7E1E-0B0F-4398-B630-619A654F61EA}" dt="2024-11-19T20:10:24.211" v="442" actId="2711"/>
          <ac:cxnSpMkLst>
            <pc:docMk/>
            <pc:sldMk cId="1699880869" sldId="326"/>
            <ac:cxnSpMk id="715" creationId="{CCA64D30-AACD-812A-0920-FA1193785E51}"/>
          </ac:cxnSpMkLst>
        </pc:cxnChg>
        <pc:cxnChg chg="mod">
          <ac:chgData name="Philippe Karan" userId="c2e8f618-9ffe-4e23-aa52-34539506ef1c" providerId="ADAL" clId="{976F7E1E-0B0F-4398-B630-619A654F61EA}" dt="2024-11-19T20:10:24.211" v="442" actId="2711"/>
          <ac:cxnSpMkLst>
            <pc:docMk/>
            <pc:sldMk cId="1699880869" sldId="326"/>
            <ac:cxnSpMk id="726" creationId="{439BB4AE-2FC8-3D02-78F0-B1DB0C4A031C}"/>
          </ac:cxnSpMkLst>
        </pc:cxnChg>
        <pc:cxnChg chg="mod">
          <ac:chgData name="Philippe Karan" userId="c2e8f618-9ffe-4e23-aa52-34539506ef1c" providerId="ADAL" clId="{976F7E1E-0B0F-4398-B630-619A654F61EA}" dt="2024-11-19T20:10:24.211" v="442" actId="2711"/>
          <ac:cxnSpMkLst>
            <pc:docMk/>
            <pc:sldMk cId="1699880869" sldId="326"/>
            <ac:cxnSpMk id="727" creationId="{E1672083-8195-CF0F-023C-511FE459B73E}"/>
          </ac:cxnSpMkLst>
        </pc:cxnChg>
        <pc:cxnChg chg="mod">
          <ac:chgData name="Philippe Karan" userId="c2e8f618-9ffe-4e23-aa52-34539506ef1c" providerId="ADAL" clId="{976F7E1E-0B0F-4398-B630-619A654F61EA}" dt="2024-11-19T20:10:24.211" v="442" actId="2711"/>
          <ac:cxnSpMkLst>
            <pc:docMk/>
            <pc:sldMk cId="1699880869" sldId="326"/>
            <ac:cxnSpMk id="728" creationId="{32010B83-E6B0-D15F-AF71-D3D2F52AF34A}"/>
          </ac:cxnSpMkLst>
        </pc:cxnChg>
        <pc:cxnChg chg="mod">
          <ac:chgData name="Philippe Karan" userId="c2e8f618-9ffe-4e23-aa52-34539506ef1c" providerId="ADAL" clId="{976F7E1E-0B0F-4398-B630-619A654F61EA}" dt="2024-11-19T20:10:24.211" v="442" actId="2711"/>
          <ac:cxnSpMkLst>
            <pc:docMk/>
            <pc:sldMk cId="1699880869" sldId="326"/>
            <ac:cxnSpMk id="729" creationId="{08DFC02C-682F-BD6A-4117-1A518E8A1510}"/>
          </ac:cxnSpMkLst>
        </pc:cxnChg>
      </pc:sldChg>
      <pc:sldChg chg="modSp">
        <pc:chgData name="Philippe Karan" userId="c2e8f618-9ffe-4e23-aa52-34539506ef1c" providerId="ADAL" clId="{976F7E1E-0B0F-4398-B630-619A654F61EA}" dt="2024-11-19T20:25:03.401" v="680" actId="2711"/>
        <pc:sldMkLst>
          <pc:docMk/>
          <pc:sldMk cId="2381376408" sldId="327"/>
        </pc:sldMkLst>
        <pc:spChg chg="mod">
          <ac:chgData name="Philippe Karan" userId="c2e8f618-9ffe-4e23-aa52-34539506ef1c" providerId="ADAL" clId="{976F7E1E-0B0F-4398-B630-619A654F61EA}" dt="2024-11-19T20:25:03.401" v="680" actId="2711"/>
          <ac:spMkLst>
            <pc:docMk/>
            <pc:sldMk cId="2381376408" sldId="327"/>
            <ac:spMk id="2" creationId="{F9A875DE-1402-4A32-82FB-4CE69C758B60}"/>
          </ac:spMkLst>
        </pc:spChg>
        <pc:spChg chg="mod">
          <ac:chgData name="Philippe Karan" userId="c2e8f618-9ffe-4e23-aa52-34539506ef1c" providerId="ADAL" clId="{976F7E1E-0B0F-4398-B630-619A654F61EA}" dt="2024-11-19T20:25:03.401" v="680" actId="2711"/>
          <ac:spMkLst>
            <pc:docMk/>
            <pc:sldMk cId="2381376408" sldId="327"/>
            <ac:spMk id="3" creationId="{6ED1D018-F704-41D4-52E7-6970BFDC87B2}"/>
          </ac:spMkLst>
        </pc:spChg>
        <pc:spChg chg="mod">
          <ac:chgData name="Philippe Karan" userId="c2e8f618-9ffe-4e23-aa52-34539506ef1c" providerId="ADAL" clId="{976F7E1E-0B0F-4398-B630-619A654F61EA}" dt="2024-11-19T20:25:03.401" v="680" actId="2711"/>
          <ac:spMkLst>
            <pc:docMk/>
            <pc:sldMk cId="2381376408" sldId="327"/>
            <ac:spMk id="4" creationId="{2AB00340-DEDF-4CF6-944B-8EC9E08D3E4E}"/>
          </ac:spMkLst>
        </pc:spChg>
        <pc:spChg chg="mod">
          <ac:chgData name="Philippe Karan" userId="c2e8f618-9ffe-4e23-aa52-34539506ef1c" providerId="ADAL" clId="{976F7E1E-0B0F-4398-B630-619A654F61EA}" dt="2024-11-19T20:25:03.401" v="680" actId="2711"/>
          <ac:spMkLst>
            <pc:docMk/>
            <pc:sldMk cId="2381376408" sldId="327"/>
            <ac:spMk id="6" creationId="{74199DED-E308-BB5A-1255-61A01D411256}"/>
          </ac:spMkLst>
        </pc:spChg>
        <pc:spChg chg="mod">
          <ac:chgData name="Philippe Karan" userId="c2e8f618-9ffe-4e23-aa52-34539506ef1c" providerId="ADAL" clId="{976F7E1E-0B0F-4398-B630-619A654F61EA}" dt="2024-11-19T20:25:03.401" v="680" actId="2711"/>
          <ac:spMkLst>
            <pc:docMk/>
            <pc:sldMk cId="2381376408" sldId="327"/>
            <ac:spMk id="257" creationId="{111201DC-0D82-6C06-3A25-F98C87D27538}"/>
          </ac:spMkLst>
        </pc:spChg>
        <pc:spChg chg="mod">
          <ac:chgData name="Philippe Karan" userId="c2e8f618-9ffe-4e23-aa52-34539506ef1c" providerId="ADAL" clId="{976F7E1E-0B0F-4398-B630-619A654F61EA}" dt="2024-11-19T20:25:03.401" v="680" actId="2711"/>
          <ac:spMkLst>
            <pc:docMk/>
            <pc:sldMk cId="2381376408" sldId="327"/>
            <ac:spMk id="258" creationId="{6B2E4A10-2DBE-1623-211E-60DA39F6CE36}"/>
          </ac:spMkLst>
        </pc:spChg>
        <pc:spChg chg="mod">
          <ac:chgData name="Philippe Karan" userId="c2e8f618-9ffe-4e23-aa52-34539506ef1c" providerId="ADAL" clId="{976F7E1E-0B0F-4398-B630-619A654F61EA}" dt="2024-11-19T20:25:03.401" v="680" actId="2711"/>
          <ac:spMkLst>
            <pc:docMk/>
            <pc:sldMk cId="2381376408" sldId="327"/>
            <ac:spMk id="265" creationId="{0DDBC0A4-F68E-4490-EF0A-40966E633789}"/>
          </ac:spMkLst>
        </pc:spChg>
        <pc:spChg chg="mod">
          <ac:chgData name="Philippe Karan" userId="c2e8f618-9ffe-4e23-aa52-34539506ef1c" providerId="ADAL" clId="{976F7E1E-0B0F-4398-B630-619A654F61EA}" dt="2024-11-19T20:25:03.401" v="680" actId="2711"/>
          <ac:spMkLst>
            <pc:docMk/>
            <pc:sldMk cId="2381376408" sldId="327"/>
            <ac:spMk id="266" creationId="{66F87902-A2CC-322A-DF28-B79653D98AB5}"/>
          </ac:spMkLst>
        </pc:spChg>
        <pc:spChg chg="mod">
          <ac:chgData name="Philippe Karan" userId="c2e8f618-9ffe-4e23-aa52-34539506ef1c" providerId="ADAL" clId="{976F7E1E-0B0F-4398-B630-619A654F61EA}" dt="2024-11-19T20:25:03.401" v="680" actId="2711"/>
          <ac:spMkLst>
            <pc:docMk/>
            <pc:sldMk cId="2381376408" sldId="327"/>
            <ac:spMk id="270" creationId="{FC62E860-D5DC-ADC0-D007-AF9B41AAE230}"/>
          </ac:spMkLst>
        </pc:spChg>
        <pc:spChg chg="mod">
          <ac:chgData name="Philippe Karan" userId="c2e8f618-9ffe-4e23-aa52-34539506ef1c" providerId="ADAL" clId="{976F7E1E-0B0F-4398-B630-619A654F61EA}" dt="2024-11-19T20:25:03.401" v="680" actId="2711"/>
          <ac:spMkLst>
            <pc:docMk/>
            <pc:sldMk cId="2381376408" sldId="327"/>
            <ac:spMk id="271" creationId="{C9221ABC-3AB9-F49D-A6BE-EEE949735CE7}"/>
          </ac:spMkLst>
        </pc:spChg>
        <pc:spChg chg="mod">
          <ac:chgData name="Philippe Karan" userId="c2e8f618-9ffe-4e23-aa52-34539506ef1c" providerId="ADAL" clId="{976F7E1E-0B0F-4398-B630-619A654F61EA}" dt="2024-11-19T20:25:03.401" v="680" actId="2711"/>
          <ac:spMkLst>
            <pc:docMk/>
            <pc:sldMk cId="2381376408" sldId="327"/>
            <ac:spMk id="272" creationId="{1A557AA5-1299-A2D4-1A38-7B5ED309EAA9}"/>
          </ac:spMkLst>
        </pc:spChg>
        <pc:spChg chg="mod">
          <ac:chgData name="Philippe Karan" userId="c2e8f618-9ffe-4e23-aa52-34539506ef1c" providerId="ADAL" clId="{976F7E1E-0B0F-4398-B630-619A654F61EA}" dt="2024-11-19T20:25:03.401" v="680" actId="2711"/>
          <ac:spMkLst>
            <pc:docMk/>
            <pc:sldMk cId="2381376408" sldId="327"/>
            <ac:spMk id="273" creationId="{AFBAEC23-276D-CA41-ED21-CD01AB6F4FFC}"/>
          </ac:spMkLst>
        </pc:spChg>
        <pc:spChg chg="mod">
          <ac:chgData name="Philippe Karan" userId="c2e8f618-9ffe-4e23-aa52-34539506ef1c" providerId="ADAL" clId="{976F7E1E-0B0F-4398-B630-619A654F61EA}" dt="2024-11-19T20:25:03.401" v="680" actId="2711"/>
          <ac:spMkLst>
            <pc:docMk/>
            <pc:sldMk cId="2381376408" sldId="327"/>
            <ac:spMk id="289" creationId="{4BF424B3-3DBA-4071-BBC3-A2496799BA2C}"/>
          </ac:spMkLst>
        </pc:spChg>
        <pc:spChg chg="mod">
          <ac:chgData name="Philippe Karan" userId="c2e8f618-9ffe-4e23-aa52-34539506ef1c" providerId="ADAL" clId="{976F7E1E-0B0F-4398-B630-619A654F61EA}" dt="2024-11-19T20:25:03.401" v="680" actId="2711"/>
          <ac:spMkLst>
            <pc:docMk/>
            <pc:sldMk cId="2381376408" sldId="327"/>
            <ac:spMk id="290" creationId="{5D471454-731B-B191-8A8B-2E47AD868719}"/>
          </ac:spMkLst>
        </pc:spChg>
        <pc:spChg chg="mod">
          <ac:chgData name="Philippe Karan" userId="c2e8f618-9ffe-4e23-aa52-34539506ef1c" providerId="ADAL" clId="{976F7E1E-0B0F-4398-B630-619A654F61EA}" dt="2024-11-19T20:25:03.401" v="680" actId="2711"/>
          <ac:spMkLst>
            <pc:docMk/>
            <pc:sldMk cId="2381376408" sldId="327"/>
            <ac:spMk id="301" creationId="{61FA608C-8EFB-B4EA-1AE6-3C8CCE187E29}"/>
          </ac:spMkLst>
        </pc:spChg>
        <pc:spChg chg="mod">
          <ac:chgData name="Philippe Karan" userId="c2e8f618-9ffe-4e23-aa52-34539506ef1c" providerId="ADAL" clId="{976F7E1E-0B0F-4398-B630-619A654F61EA}" dt="2024-11-19T20:25:03.401" v="680" actId="2711"/>
          <ac:spMkLst>
            <pc:docMk/>
            <pc:sldMk cId="2381376408" sldId="327"/>
            <ac:spMk id="668" creationId="{114D7E5E-1ABE-562D-842A-36DBF67A01F6}"/>
          </ac:spMkLst>
        </pc:spChg>
        <pc:spChg chg="mod">
          <ac:chgData name="Philippe Karan" userId="c2e8f618-9ffe-4e23-aa52-34539506ef1c" providerId="ADAL" clId="{976F7E1E-0B0F-4398-B630-619A654F61EA}" dt="2024-11-19T20:25:03.401" v="680" actId="2711"/>
          <ac:spMkLst>
            <pc:docMk/>
            <pc:sldMk cId="2381376408" sldId="327"/>
            <ac:spMk id="670" creationId="{F6B18EB7-AC49-B03F-7978-442DFA216E53}"/>
          </ac:spMkLst>
        </pc:spChg>
        <pc:spChg chg="mod">
          <ac:chgData name="Philippe Karan" userId="c2e8f618-9ffe-4e23-aa52-34539506ef1c" providerId="ADAL" clId="{976F7E1E-0B0F-4398-B630-619A654F61EA}" dt="2024-11-19T20:25:03.401" v="680" actId="2711"/>
          <ac:spMkLst>
            <pc:docMk/>
            <pc:sldMk cId="2381376408" sldId="327"/>
            <ac:spMk id="673" creationId="{533C0248-88BD-9F91-3A7C-A346D9CBE01C}"/>
          </ac:spMkLst>
        </pc:spChg>
        <pc:spChg chg="mod">
          <ac:chgData name="Philippe Karan" userId="c2e8f618-9ffe-4e23-aa52-34539506ef1c" providerId="ADAL" clId="{976F7E1E-0B0F-4398-B630-619A654F61EA}" dt="2024-11-19T20:25:03.401" v="680" actId="2711"/>
          <ac:spMkLst>
            <pc:docMk/>
            <pc:sldMk cId="2381376408" sldId="327"/>
            <ac:spMk id="675" creationId="{9419E969-5B33-0A0D-3AAF-8CBCB7AEC3ED}"/>
          </ac:spMkLst>
        </pc:spChg>
        <pc:spChg chg="mod">
          <ac:chgData name="Philippe Karan" userId="c2e8f618-9ffe-4e23-aa52-34539506ef1c" providerId="ADAL" clId="{976F7E1E-0B0F-4398-B630-619A654F61EA}" dt="2024-11-19T20:25:03.401" v="680" actId="2711"/>
          <ac:spMkLst>
            <pc:docMk/>
            <pc:sldMk cId="2381376408" sldId="327"/>
            <ac:spMk id="719" creationId="{82332E4B-845B-BCB5-1327-D88B584AE102}"/>
          </ac:spMkLst>
        </pc:spChg>
        <pc:spChg chg="mod">
          <ac:chgData name="Philippe Karan" userId="c2e8f618-9ffe-4e23-aa52-34539506ef1c" providerId="ADAL" clId="{976F7E1E-0B0F-4398-B630-619A654F61EA}" dt="2024-11-19T20:25:03.401" v="680" actId="2711"/>
          <ac:spMkLst>
            <pc:docMk/>
            <pc:sldMk cId="2381376408" sldId="327"/>
            <ac:spMk id="723" creationId="{15701CA5-7F95-A7A4-D026-79410B0CBF5B}"/>
          </ac:spMkLst>
        </pc:spChg>
        <pc:spChg chg="mod">
          <ac:chgData name="Philippe Karan" userId="c2e8f618-9ffe-4e23-aa52-34539506ef1c" providerId="ADAL" clId="{976F7E1E-0B0F-4398-B630-619A654F61EA}" dt="2024-11-19T20:25:03.401" v="680" actId="2711"/>
          <ac:spMkLst>
            <pc:docMk/>
            <pc:sldMk cId="2381376408" sldId="327"/>
            <ac:spMk id="734" creationId="{542041DE-4CE1-5A37-5DEA-4D1C59DFBA23}"/>
          </ac:spMkLst>
        </pc:spChg>
        <pc:spChg chg="mod">
          <ac:chgData name="Philippe Karan" userId="c2e8f618-9ffe-4e23-aa52-34539506ef1c" providerId="ADAL" clId="{976F7E1E-0B0F-4398-B630-619A654F61EA}" dt="2024-11-19T20:25:03.401" v="680" actId="2711"/>
          <ac:spMkLst>
            <pc:docMk/>
            <pc:sldMk cId="2381376408" sldId="327"/>
            <ac:spMk id="736" creationId="{389CB46A-EC56-F615-A19B-926139D43079}"/>
          </ac:spMkLst>
        </pc:spChg>
        <pc:spChg chg="mod">
          <ac:chgData name="Philippe Karan" userId="c2e8f618-9ffe-4e23-aa52-34539506ef1c" providerId="ADAL" clId="{976F7E1E-0B0F-4398-B630-619A654F61EA}" dt="2024-11-19T20:25:03.401" v="680" actId="2711"/>
          <ac:spMkLst>
            <pc:docMk/>
            <pc:sldMk cId="2381376408" sldId="327"/>
            <ac:spMk id="737" creationId="{3575F96F-A498-F84C-DE17-14A38536E192}"/>
          </ac:spMkLst>
        </pc:spChg>
        <pc:spChg chg="mod">
          <ac:chgData name="Philippe Karan" userId="c2e8f618-9ffe-4e23-aa52-34539506ef1c" providerId="ADAL" clId="{976F7E1E-0B0F-4398-B630-619A654F61EA}" dt="2024-11-19T20:25:03.401" v="680" actId="2711"/>
          <ac:spMkLst>
            <pc:docMk/>
            <pc:sldMk cId="2381376408" sldId="327"/>
            <ac:spMk id="738" creationId="{65482033-5832-243A-4A51-5405E28D59DB}"/>
          </ac:spMkLst>
        </pc:spChg>
        <pc:spChg chg="mod">
          <ac:chgData name="Philippe Karan" userId="c2e8f618-9ffe-4e23-aa52-34539506ef1c" providerId="ADAL" clId="{976F7E1E-0B0F-4398-B630-619A654F61EA}" dt="2024-11-19T20:25:03.401" v="680" actId="2711"/>
          <ac:spMkLst>
            <pc:docMk/>
            <pc:sldMk cId="2381376408" sldId="327"/>
            <ac:spMk id="739" creationId="{F2B19CB1-9BD0-D086-8EC2-BB6AE3CF3A8B}"/>
          </ac:spMkLst>
        </pc:spChg>
        <pc:spChg chg="mod">
          <ac:chgData name="Philippe Karan" userId="c2e8f618-9ffe-4e23-aa52-34539506ef1c" providerId="ADAL" clId="{976F7E1E-0B0F-4398-B630-619A654F61EA}" dt="2024-11-19T20:25:03.401" v="680" actId="2711"/>
          <ac:spMkLst>
            <pc:docMk/>
            <pc:sldMk cId="2381376408" sldId="327"/>
            <ac:spMk id="740" creationId="{38BEEE03-91C6-7310-08EF-67ED50CA71D7}"/>
          </ac:spMkLst>
        </pc:spChg>
        <pc:spChg chg="mod">
          <ac:chgData name="Philippe Karan" userId="c2e8f618-9ffe-4e23-aa52-34539506ef1c" providerId="ADAL" clId="{976F7E1E-0B0F-4398-B630-619A654F61EA}" dt="2024-11-19T20:25:03.401" v="680" actId="2711"/>
          <ac:spMkLst>
            <pc:docMk/>
            <pc:sldMk cId="2381376408" sldId="327"/>
            <ac:spMk id="741" creationId="{17A52EC1-5375-C630-E7D8-315CEE50F479}"/>
          </ac:spMkLst>
        </pc:spChg>
        <pc:spChg chg="mod">
          <ac:chgData name="Philippe Karan" userId="c2e8f618-9ffe-4e23-aa52-34539506ef1c" providerId="ADAL" clId="{976F7E1E-0B0F-4398-B630-619A654F61EA}" dt="2024-11-19T20:25:03.401" v="680" actId="2711"/>
          <ac:spMkLst>
            <pc:docMk/>
            <pc:sldMk cId="2381376408" sldId="327"/>
            <ac:spMk id="742" creationId="{F8884541-3BFA-7740-0138-93A67B3159FE}"/>
          </ac:spMkLst>
        </pc:spChg>
        <pc:spChg chg="mod">
          <ac:chgData name="Philippe Karan" userId="c2e8f618-9ffe-4e23-aa52-34539506ef1c" providerId="ADAL" clId="{976F7E1E-0B0F-4398-B630-619A654F61EA}" dt="2024-11-19T20:25:03.401" v="680" actId="2711"/>
          <ac:spMkLst>
            <pc:docMk/>
            <pc:sldMk cId="2381376408" sldId="327"/>
            <ac:spMk id="743" creationId="{01DDAD69-B5D5-E54F-FA8A-DDC1E0147517}"/>
          </ac:spMkLst>
        </pc:spChg>
        <pc:spChg chg="mod">
          <ac:chgData name="Philippe Karan" userId="c2e8f618-9ffe-4e23-aa52-34539506ef1c" providerId="ADAL" clId="{976F7E1E-0B0F-4398-B630-619A654F61EA}" dt="2024-11-19T20:25:03.401" v="680" actId="2711"/>
          <ac:spMkLst>
            <pc:docMk/>
            <pc:sldMk cId="2381376408" sldId="327"/>
            <ac:spMk id="744" creationId="{172F1474-F5E4-3DBD-7CF1-0FC9EA9A609C}"/>
          </ac:spMkLst>
        </pc:spChg>
        <pc:spChg chg="mod">
          <ac:chgData name="Philippe Karan" userId="c2e8f618-9ffe-4e23-aa52-34539506ef1c" providerId="ADAL" clId="{976F7E1E-0B0F-4398-B630-619A654F61EA}" dt="2024-11-19T20:25:03.401" v="680" actId="2711"/>
          <ac:spMkLst>
            <pc:docMk/>
            <pc:sldMk cId="2381376408" sldId="327"/>
            <ac:spMk id="745" creationId="{B64607F9-98CF-966E-B8BC-50952D9A155C}"/>
          </ac:spMkLst>
        </pc:spChg>
        <pc:spChg chg="mod">
          <ac:chgData name="Philippe Karan" userId="c2e8f618-9ffe-4e23-aa52-34539506ef1c" providerId="ADAL" clId="{976F7E1E-0B0F-4398-B630-619A654F61EA}" dt="2024-11-19T20:25:03.401" v="680" actId="2711"/>
          <ac:spMkLst>
            <pc:docMk/>
            <pc:sldMk cId="2381376408" sldId="327"/>
            <ac:spMk id="746" creationId="{ED9F9CCE-CA59-1813-A128-9427B45B8D45}"/>
          </ac:spMkLst>
        </pc:spChg>
        <pc:spChg chg="mod">
          <ac:chgData name="Philippe Karan" userId="c2e8f618-9ffe-4e23-aa52-34539506ef1c" providerId="ADAL" clId="{976F7E1E-0B0F-4398-B630-619A654F61EA}" dt="2024-11-19T20:25:03.401" v="680" actId="2711"/>
          <ac:spMkLst>
            <pc:docMk/>
            <pc:sldMk cId="2381376408" sldId="327"/>
            <ac:spMk id="749" creationId="{310D6266-85E0-2113-2FF7-918D22A5499A}"/>
          </ac:spMkLst>
        </pc:spChg>
        <pc:spChg chg="mod">
          <ac:chgData name="Philippe Karan" userId="c2e8f618-9ffe-4e23-aa52-34539506ef1c" providerId="ADAL" clId="{976F7E1E-0B0F-4398-B630-619A654F61EA}" dt="2024-11-19T20:25:03.401" v="680" actId="2711"/>
          <ac:spMkLst>
            <pc:docMk/>
            <pc:sldMk cId="2381376408" sldId="327"/>
            <ac:spMk id="750" creationId="{D3B46921-6290-F5BF-D2F3-65036CD944A7}"/>
          </ac:spMkLst>
        </pc:spChg>
        <pc:spChg chg="mod">
          <ac:chgData name="Philippe Karan" userId="c2e8f618-9ffe-4e23-aa52-34539506ef1c" providerId="ADAL" clId="{976F7E1E-0B0F-4398-B630-619A654F61EA}" dt="2024-11-19T20:25:03.401" v="680" actId="2711"/>
          <ac:spMkLst>
            <pc:docMk/>
            <pc:sldMk cId="2381376408" sldId="327"/>
            <ac:spMk id="751" creationId="{C2EE52BC-097E-4974-1222-518E725A968F}"/>
          </ac:spMkLst>
        </pc:spChg>
        <pc:spChg chg="mod">
          <ac:chgData name="Philippe Karan" userId="c2e8f618-9ffe-4e23-aa52-34539506ef1c" providerId="ADAL" clId="{976F7E1E-0B0F-4398-B630-619A654F61EA}" dt="2024-11-19T20:25:03.401" v="680" actId="2711"/>
          <ac:spMkLst>
            <pc:docMk/>
            <pc:sldMk cId="2381376408" sldId="327"/>
            <ac:spMk id="752" creationId="{6B1BE117-5FB6-FB9E-357F-E1FCE15761F4}"/>
          </ac:spMkLst>
        </pc:spChg>
        <pc:spChg chg="mod">
          <ac:chgData name="Philippe Karan" userId="c2e8f618-9ffe-4e23-aa52-34539506ef1c" providerId="ADAL" clId="{976F7E1E-0B0F-4398-B630-619A654F61EA}" dt="2024-11-19T20:25:03.401" v="680" actId="2711"/>
          <ac:spMkLst>
            <pc:docMk/>
            <pc:sldMk cId="2381376408" sldId="327"/>
            <ac:spMk id="753" creationId="{8A9D04F0-CCB5-77CE-F2D3-12FBE124CF95}"/>
          </ac:spMkLst>
        </pc:spChg>
        <pc:spChg chg="mod">
          <ac:chgData name="Philippe Karan" userId="c2e8f618-9ffe-4e23-aa52-34539506ef1c" providerId="ADAL" clId="{976F7E1E-0B0F-4398-B630-619A654F61EA}" dt="2024-11-19T20:25:03.401" v="680" actId="2711"/>
          <ac:spMkLst>
            <pc:docMk/>
            <pc:sldMk cId="2381376408" sldId="327"/>
            <ac:spMk id="754" creationId="{2B50CED7-F872-97DC-4734-819029FB8E88}"/>
          </ac:spMkLst>
        </pc:spChg>
        <pc:spChg chg="mod">
          <ac:chgData name="Philippe Karan" userId="c2e8f618-9ffe-4e23-aa52-34539506ef1c" providerId="ADAL" clId="{976F7E1E-0B0F-4398-B630-619A654F61EA}" dt="2024-11-19T20:25:03.401" v="680" actId="2711"/>
          <ac:spMkLst>
            <pc:docMk/>
            <pc:sldMk cId="2381376408" sldId="327"/>
            <ac:spMk id="755" creationId="{A3F44BB9-DEA7-1282-32B1-66B8C9B99903}"/>
          </ac:spMkLst>
        </pc:spChg>
        <pc:spChg chg="mod">
          <ac:chgData name="Philippe Karan" userId="c2e8f618-9ffe-4e23-aa52-34539506ef1c" providerId="ADAL" clId="{976F7E1E-0B0F-4398-B630-619A654F61EA}" dt="2024-11-19T20:25:03.401" v="680" actId="2711"/>
          <ac:spMkLst>
            <pc:docMk/>
            <pc:sldMk cId="2381376408" sldId="327"/>
            <ac:spMk id="756" creationId="{2335F77F-5F96-1E6A-50F6-5E6E3076E01D}"/>
          </ac:spMkLst>
        </pc:spChg>
        <pc:spChg chg="mod">
          <ac:chgData name="Philippe Karan" userId="c2e8f618-9ffe-4e23-aa52-34539506ef1c" providerId="ADAL" clId="{976F7E1E-0B0F-4398-B630-619A654F61EA}" dt="2024-11-19T20:25:03.401" v="680" actId="2711"/>
          <ac:spMkLst>
            <pc:docMk/>
            <pc:sldMk cId="2381376408" sldId="327"/>
            <ac:spMk id="757" creationId="{B446D542-4E4F-789B-460E-CF42A1427626}"/>
          </ac:spMkLst>
        </pc:spChg>
        <pc:spChg chg="mod">
          <ac:chgData name="Philippe Karan" userId="c2e8f618-9ffe-4e23-aa52-34539506ef1c" providerId="ADAL" clId="{976F7E1E-0B0F-4398-B630-619A654F61EA}" dt="2024-11-19T20:25:03.401" v="680" actId="2711"/>
          <ac:spMkLst>
            <pc:docMk/>
            <pc:sldMk cId="2381376408" sldId="327"/>
            <ac:spMk id="758" creationId="{EF48C728-4171-3FA1-3159-7FFC58446D36}"/>
          </ac:spMkLst>
        </pc:spChg>
        <pc:spChg chg="mod">
          <ac:chgData name="Philippe Karan" userId="c2e8f618-9ffe-4e23-aa52-34539506ef1c" providerId="ADAL" clId="{976F7E1E-0B0F-4398-B630-619A654F61EA}" dt="2024-11-19T20:25:03.401" v="680" actId="2711"/>
          <ac:spMkLst>
            <pc:docMk/>
            <pc:sldMk cId="2381376408" sldId="327"/>
            <ac:spMk id="759" creationId="{B109A14B-05D0-5B8D-1978-05E655A78123}"/>
          </ac:spMkLst>
        </pc:spChg>
        <pc:spChg chg="mod">
          <ac:chgData name="Philippe Karan" userId="c2e8f618-9ffe-4e23-aa52-34539506ef1c" providerId="ADAL" clId="{976F7E1E-0B0F-4398-B630-619A654F61EA}" dt="2024-11-19T20:25:03.401" v="680" actId="2711"/>
          <ac:spMkLst>
            <pc:docMk/>
            <pc:sldMk cId="2381376408" sldId="327"/>
            <ac:spMk id="761" creationId="{59C1556C-58DE-A3BC-91B1-FD56B1AFF77E}"/>
          </ac:spMkLst>
        </pc:spChg>
        <pc:spChg chg="mod">
          <ac:chgData name="Philippe Karan" userId="c2e8f618-9ffe-4e23-aa52-34539506ef1c" providerId="ADAL" clId="{976F7E1E-0B0F-4398-B630-619A654F61EA}" dt="2024-11-19T20:25:03.401" v="680" actId="2711"/>
          <ac:spMkLst>
            <pc:docMk/>
            <pc:sldMk cId="2381376408" sldId="327"/>
            <ac:spMk id="769" creationId="{2DCDA35A-42D6-3417-0936-77494B37940B}"/>
          </ac:spMkLst>
        </pc:spChg>
        <pc:spChg chg="mod">
          <ac:chgData name="Philippe Karan" userId="c2e8f618-9ffe-4e23-aa52-34539506ef1c" providerId="ADAL" clId="{976F7E1E-0B0F-4398-B630-619A654F61EA}" dt="2024-11-19T20:25:03.401" v="680" actId="2711"/>
          <ac:spMkLst>
            <pc:docMk/>
            <pc:sldMk cId="2381376408" sldId="327"/>
            <ac:spMk id="770" creationId="{CD46CA3D-86C1-13AA-AC7A-BA965C2EA4B5}"/>
          </ac:spMkLst>
        </pc:spChg>
        <pc:spChg chg="mod">
          <ac:chgData name="Philippe Karan" userId="c2e8f618-9ffe-4e23-aa52-34539506ef1c" providerId="ADAL" clId="{976F7E1E-0B0F-4398-B630-619A654F61EA}" dt="2024-11-19T20:25:03.401" v="680" actId="2711"/>
          <ac:spMkLst>
            <pc:docMk/>
            <pc:sldMk cId="2381376408" sldId="327"/>
            <ac:spMk id="771" creationId="{62186BB6-762D-E207-3AC7-A4F925DB8E61}"/>
          </ac:spMkLst>
        </pc:spChg>
        <pc:spChg chg="mod">
          <ac:chgData name="Philippe Karan" userId="c2e8f618-9ffe-4e23-aa52-34539506ef1c" providerId="ADAL" clId="{976F7E1E-0B0F-4398-B630-619A654F61EA}" dt="2024-11-19T20:25:03.401" v="680" actId="2711"/>
          <ac:spMkLst>
            <pc:docMk/>
            <pc:sldMk cId="2381376408" sldId="327"/>
            <ac:spMk id="772" creationId="{5F8D585F-4B5E-4CBC-3AD3-8AC388E4BE1F}"/>
          </ac:spMkLst>
        </pc:spChg>
        <pc:spChg chg="mod">
          <ac:chgData name="Philippe Karan" userId="c2e8f618-9ffe-4e23-aa52-34539506ef1c" providerId="ADAL" clId="{976F7E1E-0B0F-4398-B630-619A654F61EA}" dt="2024-11-19T20:25:03.401" v="680" actId="2711"/>
          <ac:spMkLst>
            <pc:docMk/>
            <pc:sldMk cId="2381376408" sldId="327"/>
            <ac:spMk id="773" creationId="{2D25ED4F-BCDC-FCC7-1242-CCCCC0D11F57}"/>
          </ac:spMkLst>
        </pc:spChg>
        <pc:spChg chg="mod">
          <ac:chgData name="Philippe Karan" userId="c2e8f618-9ffe-4e23-aa52-34539506ef1c" providerId="ADAL" clId="{976F7E1E-0B0F-4398-B630-619A654F61EA}" dt="2024-11-19T20:25:03.401" v="680" actId="2711"/>
          <ac:spMkLst>
            <pc:docMk/>
            <pc:sldMk cId="2381376408" sldId="327"/>
            <ac:spMk id="774" creationId="{87CFECAD-61CD-9179-184E-D2DA060BEBFD}"/>
          </ac:spMkLst>
        </pc:spChg>
        <pc:spChg chg="mod">
          <ac:chgData name="Philippe Karan" userId="c2e8f618-9ffe-4e23-aa52-34539506ef1c" providerId="ADAL" clId="{976F7E1E-0B0F-4398-B630-619A654F61EA}" dt="2024-11-19T20:25:03.401" v="680" actId="2711"/>
          <ac:spMkLst>
            <pc:docMk/>
            <pc:sldMk cId="2381376408" sldId="327"/>
            <ac:spMk id="775" creationId="{A7E4121C-4377-0928-E446-DD451DE5E0EC}"/>
          </ac:spMkLst>
        </pc:spChg>
        <pc:spChg chg="mod">
          <ac:chgData name="Philippe Karan" userId="c2e8f618-9ffe-4e23-aa52-34539506ef1c" providerId="ADAL" clId="{976F7E1E-0B0F-4398-B630-619A654F61EA}" dt="2024-11-19T20:25:03.401" v="680" actId="2711"/>
          <ac:spMkLst>
            <pc:docMk/>
            <pc:sldMk cId="2381376408" sldId="327"/>
            <ac:spMk id="776" creationId="{41D923FD-6B44-49DD-F134-FECCC7359602}"/>
          </ac:spMkLst>
        </pc:spChg>
        <pc:spChg chg="mod">
          <ac:chgData name="Philippe Karan" userId="c2e8f618-9ffe-4e23-aa52-34539506ef1c" providerId="ADAL" clId="{976F7E1E-0B0F-4398-B630-619A654F61EA}" dt="2024-11-19T20:25:03.401" v="680" actId="2711"/>
          <ac:spMkLst>
            <pc:docMk/>
            <pc:sldMk cId="2381376408" sldId="327"/>
            <ac:spMk id="777" creationId="{E3D5F18D-34FC-E67C-C47C-632A958C0E9E}"/>
          </ac:spMkLst>
        </pc:spChg>
        <pc:spChg chg="mod">
          <ac:chgData name="Philippe Karan" userId="c2e8f618-9ffe-4e23-aa52-34539506ef1c" providerId="ADAL" clId="{976F7E1E-0B0F-4398-B630-619A654F61EA}" dt="2024-11-19T20:25:03.401" v="680" actId="2711"/>
          <ac:spMkLst>
            <pc:docMk/>
            <pc:sldMk cId="2381376408" sldId="327"/>
            <ac:spMk id="778" creationId="{128D73CB-CFF8-5013-3D86-0BC838540CD9}"/>
          </ac:spMkLst>
        </pc:spChg>
        <pc:spChg chg="mod">
          <ac:chgData name="Philippe Karan" userId="c2e8f618-9ffe-4e23-aa52-34539506ef1c" providerId="ADAL" clId="{976F7E1E-0B0F-4398-B630-619A654F61EA}" dt="2024-11-19T20:25:03.401" v="680" actId="2711"/>
          <ac:spMkLst>
            <pc:docMk/>
            <pc:sldMk cId="2381376408" sldId="327"/>
            <ac:spMk id="779" creationId="{A6FFFECF-8878-A573-1C24-8C0353E96E9D}"/>
          </ac:spMkLst>
        </pc:spChg>
        <pc:spChg chg="mod">
          <ac:chgData name="Philippe Karan" userId="c2e8f618-9ffe-4e23-aa52-34539506ef1c" providerId="ADAL" clId="{976F7E1E-0B0F-4398-B630-619A654F61EA}" dt="2024-11-19T20:25:03.401" v="680" actId="2711"/>
          <ac:spMkLst>
            <pc:docMk/>
            <pc:sldMk cId="2381376408" sldId="327"/>
            <ac:spMk id="780" creationId="{F2EAE9EF-058C-CDD8-E99D-3FACDD07503E}"/>
          </ac:spMkLst>
        </pc:spChg>
        <pc:spChg chg="mod">
          <ac:chgData name="Philippe Karan" userId="c2e8f618-9ffe-4e23-aa52-34539506ef1c" providerId="ADAL" clId="{976F7E1E-0B0F-4398-B630-619A654F61EA}" dt="2024-11-19T20:25:03.401" v="680" actId="2711"/>
          <ac:spMkLst>
            <pc:docMk/>
            <pc:sldMk cId="2381376408" sldId="327"/>
            <ac:spMk id="781" creationId="{E31D20E8-F169-2D34-E44F-75B4490FC1F7}"/>
          </ac:spMkLst>
        </pc:spChg>
        <pc:spChg chg="mod">
          <ac:chgData name="Philippe Karan" userId="c2e8f618-9ffe-4e23-aa52-34539506ef1c" providerId="ADAL" clId="{976F7E1E-0B0F-4398-B630-619A654F61EA}" dt="2024-11-19T20:25:03.401" v="680" actId="2711"/>
          <ac:spMkLst>
            <pc:docMk/>
            <pc:sldMk cId="2381376408" sldId="327"/>
            <ac:spMk id="782" creationId="{A5904A58-E24A-E07E-07E4-EDF17A171469}"/>
          </ac:spMkLst>
        </pc:spChg>
        <pc:spChg chg="mod">
          <ac:chgData name="Philippe Karan" userId="c2e8f618-9ffe-4e23-aa52-34539506ef1c" providerId="ADAL" clId="{976F7E1E-0B0F-4398-B630-619A654F61EA}" dt="2024-11-19T20:25:03.401" v="680" actId="2711"/>
          <ac:spMkLst>
            <pc:docMk/>
            <pc:sldMk cId="2381376408" sldId="327"/>
            <ac:spMk id="783" creationId="{3065450E-2B43-D01E-C753-52029AABA84D}"/>
          </ac:spMkLst>
        </pc:spChg>
        <pc:spChg chg="mod">
          <ac:chgData name="Philippe Karan" userId="c2e8f618-9ffe-4e23-aa52-34539506ef1c" providerId="ADAL" clId="{976F7E1E-0B0F-4398-B630-619A654F61EA}" dt="2024-11-19T20:25:03.401" v="680" actId="2711"/>
          <ac:spMkLst>
            <pc:docMk/>
            <pc:sldMk cId="2381376408" sldId="327"/>
            <ac:spMk id="784" creationId="{FFF08886-6E82-B90C-A466-E3FD24974B23}"/>
          </ac:spMkLst>
        </pc:spChg>
        <pc:spChg chg="mod">
          <ac:chgData name="Philippe Karan" userId="c2e8f618-9ffe-4e23-aa52-34539506ef1c" providerId="ADAL" clId="{976F7E1E-0B0F-4398-B630-619A654F61EA}" dt="2024-11-19T20:25:03.401" v="680" actId="2711"/>
          <ac:spMkLst>
            <pc:docMk/>
            <pc:sldMk cId="2381376408" sldId="327"/>
            <ac:spMk id="785" creationId="{E9DD4592-B28E-E3A7-25DB-8194BB1C1504}"/>
          </ac:spMkLst>
        </pc:spChg>
        <pc:spChg chg="mod">
          <ac:chgData name="Philippe Karan" userId="c2e8f618-9ffe-4e23-aa52-34539506ef1c" providerId="ADAL" clId="{976F7E1E-0B0F-4398-B630-619A654F61EA}" dt="2024-11-19T20:25:03.401" v="680" actId="2711"/>
          <ac:spMkLst>
            <pc:docMk/>
            <pc:sldMk cId="2381376408" sldId="327"/>
            <ac:spMk id="786" creationId="{844BB4D1-461D-C3B0-24B5-8A4608702139}"/>
          </ac:spMkLst>
        </pc:spChg>
        <pc:spChg chg="mod">
          <ac:chgData name="Philippe Karan" userId="c2e8f618-9ffe-4e23-aa52-34539506ef1c" providerId="ADAL" clId="{976F7E1E-0B0F-4398-B630-619A654F61EA}" dt="2024-11-19T20:25:03.401" v="680" actId="2711"/>
          <ac:spMkLst>
            <pc:docMk/>
            <pc:sldMk cId="2381376408" sldId="327"/>
            <ac:spMk id="787" creationId="{206EF322-ED66-5B09-7CD8-AD279D8AC4D8}"/>
          </ac:spMkLst>
        </pc:spChg>
        <pc:spChg chg="mod">
          <ac:chgData name="Philippe Karan" userId="c2e8f618-9ffe-4e23-aa52-34539506ef1c" providerId="ADAL" clId="{976F7E1E-0B0F-4398-B630-619A654F61EA}" dt="2024-11-19T20:25:03.401" v="680" actId="2711"/>
          <ac:spMkLst>
            <pc:docMk/>
            <pc:sldMk cId="2381376408" sldId="327"/>
            <ac:spMk id="788" creationId="{67C4A74F-6517-B6BC-0499-4E392DEABB39}"/>
          </ac:spMkLst>
        </pc:spChg>
        <pc:spChg chg="mod">
          <ac:chgData name="Philippe Karan" userId="c2e8f618-9ffe-4e23-aa52-34539506ef1c" providerId="ADAL" clId="{976F7E1E-0B0F-4398-B630-619A654F61EA}" dt="2024-11-19T20:25:03.401" v="680" actId="2711"/>
          <ac:spMkLst>
            <pc:docMk/>
            <pc:sldMk cId="2381376408" sldId="327"/>
            <ac:spMk id="789" creationId="{1FE9BB79-9B54-1F06-DC07-6438A345A9DD}"/>
          </ac:spMkLst>
        </pc:spChg>
        <pc:spChg chg="mod">
          <ac:chgData name="Philippe Karan" userId="c2e8f618-9ffe-4e23-aa52-34539506ef1c" providerId="ADAL" clId="{976F7E1E-0B0F-4398-B630-619A654F61EA}" dt="2024-11-19T20:25:03.401" v="680" actId="2711"/>
          <ac:spMkLst>
            <pc:docMk/>
            <pc:sldMk cId="2381376408" sldId="327"/>
            <ac:spMk id="790" creationId="{2E4F59D2-6D98-38FF-D57F-14E094249274}"/>
          </ac:spMkLst>
        </pc:spChg>
        <pc:spChg chg="mod">
          <ac:chgData name="Philippe Karan" userId="c2e8f618-9ffe-4e23-aa52-34539506ef1c" providerId="ADAL" clId="{976F7E1E-0B0F-4398-B630-619A654F61EA}" dt="2024-11-19T20:25:03.401" v="680" actId="2711"/>
          <ac:spMkLst>
            <pc:docMk/>
            <pc:sldMk cId="2381376408" sldId="327"/>
            <ac:spMk id="803" creationId="{8C1E1F71-C2B8-2C9D-8DAF-F4F072F45671}"/>
          </ac:spMkLst>
        </pc:spChg>
        <pc:spChg chg="mod">
          <ac:chgData name="Philippe Karan" userId="c2e8f618-9ffe-4e23-aa52-34539506ef1c" providerId="ADAL" clId="{976F7E1E-0B0F-4398-B630-619A654F61EA}" dt="2024-11-19T20:25:03.401" v="680" actId="2711"/>
          <ac:spMkLst>
            <pc:docMk/>
            <pc:sldMk cId="2381376408" sldId="327"/>
            <ac:spMk id="804" creationId="{60A2D833-5FE5-9D99-7FC5-1CB38A725CE4}"/>
          </ac:spMkLst>
        </pc:spChg>
        <pc:spChg chg="mod">
          <ac:chgData name="Philippe Karan" userId="c2e8f618-9ffe-4e23-aa52-34539506ef1c" providerId="ADAL" clId="{976F7E1E-0B0F-4398-B630-619A654F61EA}" dt="2024-11-19T20:25:03.401" v="680" actId="2711"/>
          <ac:spMkLst>
            <pc:docMk/>
            <pc:sldMk cId="2381376408" sldId="327"/>
            <ac:spMk id="805" creationId="{21B04BBA-95B3-C22B-3237-10331E200FD1}"/>
          </ac:spMkLst>
        </pc:spChg>
        <pc:spChg chg="mod">
          <ac:chgData name="Philippe Karan" userId="c2e8f618-9ffe-4e23-aa52-34539506ef1c" providerId="ADAL" clId="{976F7E1E-0B0F-4398-B630-619A654F61EA}" dt="2024-11-19T20:25:03.401" v="680" actId="2711"/>
          <ac:spMkLst>
            <pc:docMk/>
            <pc:sldMk cId="2381376408" sldId="327"/>
            <ac:spMk id="809" creationId="{FD096ED7-F643-EAEF-AB4B-562B2320A96B}"/>
          </ac:spMkLst>
        </pc:spChg>
        <pc:spChg chg="mod">
          <ac:chgData name="Philippe Karan" userId="c2e8f618-9ffe-4e23-aa52-34539506ef1c" providerId="ADAL" clId="{976F7E1E-0B0F-4398-B630-619A654F61EA}" dt="2024-11-19T20:25:03.401" v="680" actId="2711"/>
          <ac:spMkLst>
            <pc:docMk/>
            <pc:sldMk cId="2381376408" sldId="327"/>
            <ac:spMk id="810" creationId="{DA9C88AC-EED4-2EFE-5170-D02C8AA43A1D}"/>
          </ac:spMkLst>
        </pc:spChg>
        <pc:spChg chg="mod">
          <ac:chgData name="Philippe Karan" userId="c2e8f618-9ffe-4e23-aa52-34539506ef1c" providerId="ADAL" clId="{976F7E1E-0B0F-4398-B630-619A654F61EA}" dt="2024-11-19T20:25:03.401" v="680" actId="2711"/>
          <ac:spMkLst>
            <pc:docMk/>
            <pc:sldMk cId="2381376408" sldId="327"/>
            <ac:spMk id="811" creationId="{31D1EBCF-4017-19B3-113A-014C1C5B3893}"/>
          </ac:spMkLst>
        </pc:spChg>
        <pc:spChg chg="mod">
          <ac:chgData name="Philippe Karan" userId="c2e8f618-9ffe-4e23-aa52-34539506ef1c" providerId="ADAL" clId="{976F7E1E-0B0F-4398-B630-619A654F61EA}" dt="2024-11-19T20:25:03.401" v="680" actId="2711"/>
          <ac:spMkLst>
            <pc:docMk/>
            <pc:sldMk cId="2381376408" sldId="327"/>
            <ac:spMk id="812" creationId="{0558B76F-C7DC-7174-58FA-D7569EBF9B64}"/>
          </ac:spMkLst>
        </pc:spChg>
        <pc:spChg chg="mod">
          <ac:chgData name="Philippe Karan" userId="c2e8f618-9ffe-4e23-aa52-34539506ef1c" providerId="ADAL" clId="{976F7E1E-0B0F-4398-B630-619A654F61EA}" dt="2024-11-19T20:25:03.401" v="680" actId="2711"/>
          <ac:spMkLst>
            <pc:docMk/>
            <pc:sldMk cId="2381376408" sldId="327"/>
            <ac:spMk id="813" creationId="{DBDD80F6-1CBE-C712-3778-077BB656B982}"/>
          </ac:spMkLst>
        </pc:spChg>
        <pc:spChg chg="mod">
          <ac:chgData name="Philippe Karan" userId="c2e8f618-9ffe-4e23-aa52-34539506ef1c" providerId="ADAL" clId="{976F7E1E-0B0F-4398-B630-619A654F61EA}" dt="2024-11-19T20:25:03.401" v="680" actId="2711"/>
          <ac:spMkLst>
            <pc:docMk/>
            <pc:sldMk cId="2381376408" sldId="327"/>
            <ac:spMk id="814" creationId="{6A8BCE50-A0C5-D5AF-458B-E50FA106BBDD}"/>
          </ac:spMkLst>
        </pc:spChg>
        <pc:grpChg chg="mod">
          <ac:chgData name="Philippe Karan" userId="c2e8f618-9ffe-4e23-aa52-34539506ef1c" providerId="ADAL" clId="{976F7E1E-0B0F-4398-B630-619A654F61EA}" dt="2024-11-19T20:25:03.401" v="680" actId="2711"/>
          <ac:grpSpMkLst>
            <pc:docMk/>
            <pc:sldMk cId="2381376408" sldId="327"/>
            <ac:grpSpMk id="8" creationId="{217428D9-D580-28FE-FF7D-5CE3622415B0}"/>
          </ac:grpSpMkLst>
        </pc:grpChg>
        <pc:grpChg chg="mod">
          <ac:chgData name="Philippe Karan" userId="c2e8f618-9ffe-4e23-aa52-34539506ef1c" providerId="ADAL" clId="{976F7E1E-0B0F-4398-B630-619A654F61EA}" dt="2024-11-19T20:25:03.401" v="680" actId="2711"/>
          <ac:grpSpMkLst>
            <pc:docMk/>
            <pc:sldMk cId="2381376408" sldId="327"/>
            <ac:grpSpMk id="63" creationId="{86E4F14D-D4A6-0561-30C1-F090E55C37E4}"/>
          </ac:grpSpMkLst>
        </pc:grpChg>
        <pc:grpChg chg="mod">
          <ac:chgData name="Philippe Karan" userId="c2e8f618-9ffe-4e23-aa52-34539506ef1c" providerId="ADAL" clId="{976F7E1E-0B0F-4398-B630-619A654F61EA}" dt="2024-11-19T20:25:03.401" v="680" actId="2711"/>
          <ac:grpSpMkLst>
            <pc:docMk/>
            <pc:sldMk cId="2381376408" sldId="327"/>
            <ac:grpSpMk id="177" creationId="{DACBBE96-E988-F067-A2E8-2692CCCAB7D2}"/>
          </ac:grpSpMkLst>
        </pc:grpChg>
        <pc:grpChg chg="mod">
          <ac:chgData name="Philippe Karan" userId="c2e8f618-9ffe-4e23-aa52-34539506ef1c" providerId="ADAL" clId="{976F7E1E-0B0F-4398-B630-619A654F61EA}" dt="2024-11-19T20:25:03.401" v="680" actId="2711"/>
          <ac:grpSpMkLst>
            <pc:docMk/>
            <pc:sldMk cId="2381376408" sldId="327"/>
            <ac:grpSpMk id="520" creationId="{752FBFF6-EBB6-20C7-DD41-0974FD52A1A0}"/>
          </ac:grpSpMkLst>
        </pc:grpChg>
        <pc:grpChg chg="mod">
          <ac:chgData name="Philippe Karan" userId="c2e8f618-9ffe-4e23-aa52-34539506ef1c" providerId="ADAL" clId="{976F7E1E-0B0F-4398-B630-619A654F61EA}" dt="2024-11-19T20:25:03.401" v="680" actId="2711"/>
          <ac:grpSpMkLst>
            <pc:docMk/>
            <pc:sldMk cId="2381376408" sldId="327"/>
            <ac:grpSpMk id="523" creationId="{8412C236-8152-DB2D-81B2-341636F4B51A}"/>
          </ac:grpSpMkLst>
        </pc:grpChg>
        <pc:grpChg chg="mod">
          <ac:chgData name="Philippe Karan" userId="c2e8f618-9ffe-4e23-aa52-34539506ef1c" providerId="ADAL" clId="{976F7E1E-0B0F-4398-B630-619A654F61EA}" dt="2024-11-19T20:25:03.401" v="680" actId="2711"/>
          <ac:grpSpMkLst>
            <pc:docMk/>
            <pc:sldMk cId="2381376408" sldId="327"/>
            <ac:grpSpMk id="526" creationId="{456830E6-4D33-9463-894E-E8407C299A70}"/>
          </ac:grpSpMkLst>
        </pc:grpChg>
        <pc:grpChg chg="mod">
          <ac:chgData name="Philippe Karan" userId="c2e8f618-9ffe-4e23-aa52-34539506ef1c" providerId="ADAL" clId="{976F7E1E-0B0F-4398-B630-619A654F61EA}" dt="2024-11-19T20:25:03.401" v="680" actId="2711"/>
          <ac:grpSpMkLst>
            <pc:docMk/>
            <pc:sldMk cId="2381376408" sldId="327"/>
            <ac:grpSpMk id="529" creationId="{C56A97D7-F735-9E20-AC79-45374BEFE5A9}"/>
          </ac:grpSpMkLst>
        </pc:grpChg>
        <pc:grpChg chg="mod">
          <ac:chgData name="Philippe Karan" userId="c2e8f618-9ffe-4e23-aa52-34539506ef1c" providerId="ADAL" clId="{976F7E1E-0B0F-4398-B630-619A654F61EA}" dt="2024-11-19T20:25:03.401" v="680" actId="2711"/>
          <ac:grpSpMkLst>
            <pc:docMk/>
            <pc:sldMk cId="2381376408" sldId="327"/>
            <ac:grpSpMk id="532" creationId="{DD35D5CA-0E85-D7A7-0774-AFDB27F60AE4}"/>
          </ac:grpSpMkLst>
        </pc:grpChg>
        <pc:grpChg chg="mod">
          <ac:chgData name="Philippe Karan" userId="c2e8f618-9ffe-4e23-aa52-34539506ef1c" providerId="ADAL" clId="{976F7E1E-0B0F-4398-B630-619A654F61EA}" dt="2024-11-19T20:25:03.401" v="680" actId="2711"/>
          <ac:grpSpMkLst>
            <pc:docMk/>
            <pc:sldMk cId="2381376408" sldId="327"/>
            <ac:grpSpMk id="535" creationId="{ABB4B7D0-4D6A-E0A1-88B9-0AEBBBC7BFA1}"/>
          </ac:grpSpMkLst>
        </pc:grpChg>
        <pc:grpChg chg="mod">
          <ac:chgData name="Philippe Karan" userId="c2e8f618-9ffe-4e23-aa52-34539506ef1c" providerId="ADAL" clId="{976F7E1E-0B0F-4398-B630-619A654F61EA}" dt="2024-11-19T20:25:03.401" v="680" actId="2711"/>
          <ac:grpSpMkLst>
            <pc:docMk/>
            <pc:sldMk cId="2381376408" sldId="327"/>
            <ac:grpSpMk id="538" creationId="{8403666A-F76B-4C9C-161B-D775B5EBF2A7}"/>
          </ac:grpSpMkLst>
        </pc:grpChg>
        <pc:grpChg chg="mod">
          <ac:chgData name="Philippe Karan" userId="c2e8f618-9ffe-4e23-aa52-34539506ef1c" providerId="ADAL" clId="{976F7E1E-0B0F-4398-B630-619A654F61EA}" dt="2024-11-19T20:25:03.401" v="680" actId="2711"/>
          <ac:grpSpMkLst>
            <pc:docMk/>
            <pc:sldMk cId="2381376408" sldId="327"/>
            <ac:grpSpMk id="541" creationId="{FA625121-5CE2-8462-9B6A-BA29B5455375}"/>
          </ac:grpSpMkLst>
        </pc:grpChg>
        <pc:grpChg chg="mod">
          <ac:chgData name="Philippe Karan" userId="c2e8f618-9ffe-4e23-aa52-34539506ef1c" providerId="ADAL" clId="{976F7E1E-0B0F-4398-B630-619A654F61EA}" dt="2024-11-19T20:25:03.401" v="680" actId="2711"/>
          <ac:grpSpMkLst>
            <pc:docMk/>
            <pc:sldMk cId="2381376408" sldId="327"/>
            <ac:grpSpMk id="544" creationId="{81E53AA2-9982-6FD0-82F6-4187E19E3B1F}"/>
          </ac:grpSpMkLst>
        </pc:grpChg>
        <pc:grpChg chg="mod">
          <ac:chgData name="Philippe Karan" userId="c2e8f618-9ffe-4e23-aa52-34539506ef1c" providerId="ADAL" clId="{976F7E1E-0B0F-4398-B630-619A654F61EA}" dt="2024-11-19T20:25:03.401" v="680" actId="2711"/>
          <ac:grpSpMkLst>
            <pc:docMk/>
            <pc:sldMk cId="2381376408" sldId="327"/>
            <ac:grpSpMk id="547" creationId="{778B4E88-AA0A-CBD9-3783-D0213DFE62DF}"/>
          </ac:grpSpMkLst>
        </pc:grpChg>
        <pc:grpChg chg="mod">
          <ac:chgData name="Philippe Karan" userId="c2e8f618-9ffe-4e23-aa52-34539506ef1c" providerId="ADAL" clId="{976F7E1E-0B0F-4398-B630-619A654F61EA}" dt="2024-11-19T20:25:03.401" v="680" actId="2711"/>
          <ac:grpSpMkLst>
            <pc:docMk/>
            <pc:sldMk cId="2381376408" sldId="327"/>
            <ac:grpSpMk id="553" creationId="{30C6B098-0550-9FD2-C69B-9FB8C17DBF1C}"/>
          </ac:grpSpMkLst>
        </pc:grpChg>
        <pc:grpChg chg="mod">
          <ac:chgData name="Philippe Karan" userId="c2e8f618-9ffe-4e23-aa52-34539506ef1c" providerId="ADAL" clId="{976F7E1E-0B0F-4398-B630-619A654F61EA}" dt="2024-11-19T20:25:03.401" v="680" actId="2711"/>
          <ac:grpSpMkLst>
            <pc:docMk/>
            <pc:sldMk cId="2381376408" sldId="327"/>
            <ac:grpSpMk id="556" creationId="{D3469B47-9524-42A1-4856-EE397EDBFAF5}"/>
          </ac:grpSpMkLst>
        </pc:grpChg>
        <pc:grpChg chg="mod">
          <ac:chgData name="Philippe Karan" userId="c2e8f618-9ffe-4e23-aa52-34539506ef1c" providerId="ADAL" clId="{976F7E1E-0B0F-4398-B630-619A654F61EA}" dt="2024-11-19T20:25:03.401" v="680" actId="2711"/>
          <ac:grpSpMkLst>
            <pc:docMk/>
            <pc:sldMk cId="2381376408" sldId="327"/>
            <ac:grpSpMk id="559" creationId="{B703F70F-E268-6E2B-EC59-A5749A59B31F}"/>
          </ac:grpSpMkLst>
        </pc:grpChg>
        <pc:grpChg chg="mod">
          <ac:chgData name="Philippe Karan" userId="c2e8f618-9ffe-4e23-aa52-34539506ef1c" providerId="ADAL" clId="{976F7E1E-0B0F-4398-B630-619A654F61EA}" dt="2024-11-19T20:25:03.401" v="680" actId="2711"/>
          <ac:grpSpMkLst>
            <pc:docMk/>
            <pc:sldMk cId="2381376408" sldId="327"/>
            <ac:grpSpMk id="562" creationId="{E9A95948-BD3F-FE20-E5BC-954951AA8FC1}"/>
          </ac:grpSpMkLst>
        </pc:grpChg>
        <pc:grpChg chg="mod">
          <ac:chgData name="Philippe Karan" userId="c2e8f618-9ffe-4e23-aa52-34539506ef1c" providerId="ADAL" clId="{976F7E1E-0B0F-4398-B630-619A654F61EA}" dt="2024-11-19T20:25:03.401" v="680" actId="2711"/>
          <ac:grpSpMkLst>
            <pc:docMk/>
            <pc:sldMk cId="2381376408" sldId="327"/>
            <ac:grpSpMk id="565" creationId="{3C9EF63F-938E-87AF-36B0-2203F2AA35BC}"/>
          </ac:grpSpMkLst>
        </pc:grpChg>
        <pc:grpChg chg="mod">
          <ac:chgData name="Philippe Karan" userId="c2e8f618-9ffe-4e23-aa52-34539506ef1c" providerId="ADAL" clId="{976F7E1E-0B0F-4398-B630-619A654F61EA}" dt="2024-11-19T20:25:03.401" v="680" actId="2711"/>
          <ac:grpSpMkLst>
            <pc:docMk/>
            <pc:sldMk cId="2381376408" sldId="327"/>
            <ac:grpSpMk id="644" creationId="{04D14D9B-3B19-C065-3AB7-7AD3FE947B0A}"/>
          </ac:grpSpMkLst>
        </pc:grpChg>
        <pc:grpChg chg="mod">
          <ac:chgData name="Philippe Karan" userId="c2e8f618-9ffe-4e23-aa52-34539506ef1c" providerId="ADAL" clId="{976F7E1E-0B0F-4398-B630-619A654F61EA}" dt="2024-11-19T20:25:03.401" v="680" actId="2711"/>
          <ac:grpSpMkLst>
            <pc:docMk/>
            <pc:sldMk cId="2381376408" sldId="327"/>
            <ac:grpSpMk id="647" creationId="{8469C633-14FB-EFEF-1C94-5BF432F3D434}"/>
          </ac:grpSpMkLst>
        </pc:grpChg>
        <pc:grpChg chg="mod">
          <ac:chgData name="Philippe Karan" userId="c2e8f618-9ffe-4e23-aa52-34539506ef1c" providerId="ADAL" clId="{976F7E1E-0B0F-4398-B630-619A654F61EA}" dt="2024-11-19T20:25:03.401" v="680" actId="2711"/>
          <ac:grpSpMkLst>
            <pc:docMk/>
            <pc:sldMk cId="2381376408" sldId="327"/>
            <ac:grpSpMk id="650" creationId="{F8A13506-B3CF-0D45-9234-A88355D8DD61}"/>
          </ac:grpSpMkLst>
        </pc:grpChg>
        <pc:grpChg chg="mod">
          <ac:chgData name="Philippe Karan" userId="c2e8f618-9ffe-4e23-aa52-34539506ef1c" providerId="ADAL" clId="{976F7E1E-0B0F-4398-B630-619A654F61EA}" dt="2024-11-19T20:25:03.401" v="680" actId="2711"/>
          <ac:grpSpMkLst>
            <pc:docMk/>
            <pc:sldMk cId="2381376408" sldId="327"/>
            <ac:grpSpMk id="653" creationId="{9BF4F9D1-1E08-3D09-8D3F-C51363AD0CD4}"/>
          </ac:grpSpMkLst>
        </pc:grpChg>
        <pc:grpChg chg="mod">
          <ac:chgData name="Philippe Karan" userId="c2e8f618-9ffe-4e23-aa52-34539506ef1c" providerId="ADAL" clId="{976F7E1E-0B0F-4398-B630-619A654F61EA}" dt="2024-11-19T20:25:03.401" v="680" actId="2711"/>
          <ac:grpSpMkLst>
            <pc:docMk/>
            <pc:sldMk cId="2381376408" sldId="327"/>
            <ac:grpSpMk id="656" creationId="{5EBDFA53-0513-8AD1-03B8-7ACAE3419FE4}"/>
          </ac:grpSpMkLst>
        </pc:grpChg>
        <pc:grpChg chg="mod">
          <ac:chgData name="Philippe Karan" userId="c2e8f618-9ffe-4e23-aa52-34539506ef1c" providerId="ADAL" clId="{976F7E1E-0B0F-4398-B630-619A654F61EA}" dt="2024-11-19T20:25:03.401" v="680" actId="2711"/>
          <ac:grpSpMkLst>
            <pc:docMk/>
            <pc:sldMk cId="2381376408" sldId="327"/>
            <ac:grpSpMk id="659" creationId="{310A294E-AF89-C322-ADAE-E4E7CF57E58B}"/>
          </ac:grpSpMkLst>
        </pc:grpChg>
        <pc:grpChg chg="mod">
          <ac:chgData name="Philippe Karan" userId="c2e8f618-9ffe-4e23-aa52-34539506ef1c" providerId="ADAL" clId="{976F7E1E-0B0F-4398-B630-619A654F61EA}" dt="2024-11-19T20:25:03.401" v="680" actId="2711"/>
          <ac:grpSpMkLst>
            <pc:docMk/>
            <pc:sldMk cId="2381376408" sldId="327"/>
            <ac:grpSpMk id="662" creationId="{7AF3C33A-6266-425C-FDF1-0EAD9F380802}"/>
          </ac:grpSpMkLst>
        </pc:grpChg>
        <pc:grpChg chg="mod">
          <ac:chgData name="Philippe Karan" userId="c2e8f618-9ffe-4e23-aa52-34539506ef1c" providerId="ADAL" clId="{976F7E1E-0B0F-4398-B630-619A654F61EA}" dt="2024-11-19T20:25:03.401" v="680" actId="2711"/>
          <ac:grpSpMkLst>
            <pc:docMk/>
            <pc:sldMk cId="2381376408" sldId="327"/>
            <ac:grpSpMk id="665" creationId="{A64BB8BE-DF62-98CF-1DD4-A76272A8ACF6}"/>
          </ac:grpSpMkLst>
        </pc:grpChg>
        <pc:cxnChg chg="mod">
          <ac:chgData name="Philippe Karan" userId="c2e8f618-9ffe-4e23-aa52-34539506ef1c" providerId="ADAL" clId="{976F7E1E-0B0F-4398-B630-619A654F61EA}" dt="2024-11-19T20:25:03.401" v="680" actId="2711"/>
          <ac:cxnSpMkLst>
            <pc:docMk/>
            <pc:sldMk cId="2381376408" sldId="327"/>
            <ac:cxnSpMk id="256" creationId="{99C2150C-5A01-5E26-0DAA-71FAFF7800EE}"/>
          </ac:cxnSpMkLst>
        </pc:cxnChg>
        <pc:cxnChg chg="mod">
          <ac:chgData name="Philippe Karan" userId="c2e8f618-9ffe-4e23-aa52-34539506ef1c" providerId="ADAL" clId="{976F7E1E-0B0F-4398-B630-619A654F61EA}" dt="2024-11-19T20:25:03.401" v="680" actId="2711"/>
          <ac:cxnSpMkLst>
            <pc:docMk/>
            <pc:sldMk cId="2381376408" sldId="327"/>
            <ac:cxnSpMk id="263" creationId="{9874B975-62B0-5809-D39D-7900B2E08F5C}"/>
          </ac:cxnSpMkLst>
        </pc:cxnChg>
        <pc:cxnChg chg="mod">
          <ac:chgData name="Philippe Karan" userId="c2e8f618-9ffe-4e23-aa52-34539506ef1c" providerId="ADAL" clId="{976F7E1E-0B0F-4398-B630-619A654F61EA}" dt="2024-11-19T20:25:03.401" v="680" actId="2711"/>
          <ac:cxnSpMkLst>
            <pc:docMk/>
            <pc:sldMk cId="2381376408" sldId="327"/>
            <ac:cxnSpMk id="267" creationId="{21ADB0BA-07F2-2C73-C3C6-EB95BC2C904F}"/>
          </ac:cxnSpMkLst>
        </pc:cxnChg>
        <pc:cxnChg chg="mod">
          <ac:chgData name="Philippe Karan" userId="c2e8f618-9ffe-4e23-aa52-34539506ef1c" providerId="ADAL" clId="{976F7E1E-0B0F-4398-B630-619A654F61EA}" dt="2024-11-19T20:25:03.401" v="680" actId="2711"/>
          <ac:cxnSpMkLst>
            <pc:docMk/>
            <pc:sldMk cId="2381376408" sldId="327"/>
            <ac:cxnSpMk id="268" creationId="{28BB42B0-67CE-9E4D-40D1-C2B865E5D158}"/>
          </ac:cxnSpMkLst>
        </pc:cxnChg>
        <pc:cxnChg chg="mod">
          <ac:chgData name="Philippe Karan" userId="c2e8f618-9ffe-4e23-aa52-34539506ef1c" providerId="ADAL" clId="{976F7E1E-0B0F-4398-B630-619A654F61EA}" dt="2024-11-19T20:25:03.401" v="680" actId="2711"/>
          <ac:cxnSpMkLst>
            <pc:docMk/>
            <pc:sldMk cId="2381376408" sldId="327"/>
            <ac:cxnSpMk id="269" creationId="{1CF7D710-7450-A0C1-7716-2452D45D0235}"/>
          </ac:cxnSpMkLst>
        </pc:cxnChg>
        <pc:cxnChg chg="mod">
          <ac:chgData name="Philippe Karan" userId="c2e8f618-9ffe-4e23-aa52-34539506ef1c" providerId="ADAL" clId="{976F7E1E-0B0F-4398-B630-619A654F61EA}" dt="2024-11-19T20:25:03.401" v="680" actId="2711"/>
          <ac:cxnSpMkLst>
            <pc:docMk/>
            <pc:sldMk cId="2381376408" sldId="327"/>
            <ac:cxnSpMk id="283" creationId="{3A65A890-5609-FBC7-F546-9DDE8229AA27}"/>
          </ac:cxnSpMkLst>
        </pc:cxnChg>
        <pc:cxnChg chg="mod">
          <ac:chgData name="Philippe Karan" userId="c2e8f618-9ffe-4e23-aa52-34539506ef1c" providerId="ADAL" clId="{976F7E1E-0B0F-4398-B630-619A654F61EA}" dt="2024-11-19T20:25:03.401" v="680" actId="2711"/>
          <ac:cxnSpMkLst>
            <pc:docMk/>
            <pc:sldMk cId="2381376408" sldId="327"/>
            <ac:cxnSpMk id="284" creationId="{F8D178D5-AE94-C105-76AA-AB134FA760DD}"/>
          </ac:cxnSpMkLst>
        </pc:cxnChg>
        <pc:cxnChg chg="mod">
          <ac:chgData name="Philippe Karan" userId="c2e8f618-9ffe-4e23-aa52-34539506ef1c" providerId="ADAL" clId="{976F7E1E-0B0F-4398-B630-619A654F61EA}" dt="2024-11-19T20:25:03.401" v="680" actId="2711"/>
          <ac:cxnSpMkLst>
            <pc:docMk/>
            <pc:sldMk cId="2381376408" sldId="327"/>
            <ac:cxnSpMk id="291" creationId="{FFDCA948-E465-F597-B779-CEBC48553A04}"/>
          </ac:cxnSpMkLst>
        </pc:cxnChg>
        <pc:cxnChg chg="mod">
          <ac:chgData name="Philippe Karan" userId="c2e8f618-9ffe-4e23-aa52-34539506ef1c" providerId="ADAL" clId="{976F7E1E-0B0F-4398-B630-619A654F61EA}" dt="2024-11-19T20:25:03.401" v="680" actId="2711"/>
          <ac:cxnSpMkLst>
            <pc:docMk/>
            <pc:sldMk cId="2381376408" sldId="327"/>
            <ac:cxnSpMk id="296" creationId="{EEA60363-8E37-1F40-A569-75AAC2464D3A}"/>
          </ac:cxnSpMkLst>
        </pc:cxnChg>
        <pc:cxnChg chg="mod">
          <ac:chgData name="Philippe Karan" userId="c2e8f618-9ffe-4e23-aa52-34539506ef1c" providerId="ADAL" clId="{976F7E1E-0B0F-4398-B630-619A654F61EA}" dt="2024-11-19T20:25:03.401" v="680" actId="2711"/>
          <ac:cxnSpMkLst>
            <pc:docMk/>
            <pc:sldMk cId="2381376408" sldId="327"/>
            <ac:cxnSpMk id="297" creationId="{9F4F5AFB-9650-84FA-FFEF-B4E376D8957C}"/>
          </ac:cxnSpMkLst>
        </pc:cxnChg>
        <pc:cxnChg chg="mod">
          <ac:chgData name="Philippe Karan" userId="c2e8f618-9ffe-4e23-aa52-34539506ef1c" providerId="ADAL" clId="{976F7E1E-0B0F-4398-B630-619A654F61EA}" dt="2024-11-19T20:25:03.401" v="680" actId="2711"/>
          <ac:cxnSpMkLst>
            <pc:docMk/>
            <pc:sldMk cId="2381376408" sldId="327"/>
            <ac:cxnSpMk id="302" creationId="{CFA26B9F-21C0-7BE5-C57C-B2999F3890B9}"/>
          </ac:cxnSpMkLst>
        </pc:cxnChg>
        <pc:cxnChg chg="mod">
          <ac:chgData name="Philippe Karan" userId="c2e8f618-9ffe-4e23-aa52-34539506ef1c" providerId="ADAL" clId="{976F7E1E-0B0F-4398-B630-619A654F61EA}" dt="2024-11-19T20:25:03.401" v="680" actId="2711"/>
          <ac:cxnSpMkLst>
            <pc:docMk/>
            <pc:sldMk cId="2381376408" sldId="327"/>
            <ac:cxnSpMk id="305" creationId="{2811BC9C-C774-CE03-6C44-BEE7A6456598}"/>
          </ac:cxnSpMkLst>
        </pc:cxnChg>
        <pc:cxnChg chg="mod">
          <ac:chgData name="Philippe Karan" userId="c2e8f618-9ffe-4e23-aa52-34539506ef1c" providerId="ADAL" clId="{976F7E1E-0B0F-4398-B630-619A654F61EA}" dt="2024-11-19T20:25:03.401" v="680" actId="2711"/>
          <ac:cxnSpMkLst>
            <pc:docMk/>
            <pc:sldMk cId="2381376408" sldId="327"/>
            <ac:cxnSpMk id="314" creationId="{5264810D-7E84-BD1E-EA58-62C1B534DB7C}"/>
          </ac:cxnSpMkLst>
        </pc:cxnChg>
        <pc:cxnChg chg="mod">
          <ac:chgData name="Philippe Karan" userId="c2e8f618-9ffe-4e23-aa52-34539506ef1c" providerId="ADAL" clId="{976F7E1E-0B0F-4398-B630-619A654F61EA}" dt="2024-11-19T20:25:03.401" v="680" actId="2711"/>
          <ac:cxnSpMkLst>
            <pc:docMk/>
            <pc:sldMk cId="2381376408" sldId="327"/>
            <ac:cxnSpMk id="669" creationId="{9C9893B9-DA24-E700-B3E2-A5996C71D6C0}"/>
          </ac:cxnSpMkLst>
        </pc:cxnChg>
        <pc:cxnChg chg="mod">
          <ac:chgData name="Philippe Karan" userId="c2e8f618-9ffe-4e23-aa52-34539506ef1c" providerId="ADAL" clId="{976F7E1E-0B0F-4398-B630-619A654F61EA}" dt="2024-11-19T20:25:03.401" v="680" actId="2711"/>
          <ac:cxnSpMkLst>
            <pc:docMk/>
            <pc:sldMk cId="2381376408" sldId="327"/>
            <ac:cxnSpMk id="674" creationId="{79D9699F-4DA7-D160-E599-76BB64ED85ED}"/>
          </ac:cxnSpMkLst>
        </pc:cxnChg>
        <pc:cxnChg chg="mod">
          <ac:chgData name="Philippe Karan" userId="c2e8f618-9ffe-4e23-aa52-34539506ef1c" providerId="ADAL" clId="{976F7E1E-0B0F-4398-B630-619A654F61EA}" dt="2024-11-19T20:25:03.401" v="680" actId="2711"/>
          <ac:cxnSpMkLst>
            <pc:docMk/>
            <pc:sldMk cId="2381376408" sldId="327"/>
            <ac:cxnSpMk id="699" creationId="{378F3327-D668-D887-8D9E-DC009EEA82E4}"/>
          </ac:cxnSpMkLst>
        </pc:cxnChg>
        <pc:cxnChg chg="mod">
          <ac:chgData name="Philippe Karan" userId="c2e8f618-9ffe-4e23-aa52-34539506ef1c" providerId="ADAL" clId="{976F7E1E-0B0F-4398-B630-619A654F61EA}" dt="2024-11-19T20:25:03.401" v="680" actId="2711"/>
          <ac:cxnSpMkLst>
            <pc:docMk/>
            <pc:sldMk cId="2381376408" sldId="327"/>
            <ac:cxnSpMk id="707" creationId="{B6A8A4E9-ADFC-6766-00B4-77D9CE3E646C}"/>
          </ac:cxnSpMkLst>
        </pc:cxnChg>
        <pc:cxnChg chg="mod">
          <ac:chgData name="Philippe Karan" userId="c2e8f618-9ffe-4e23-aa52-34539506ef1c" providerId="ADAL" clId="{976F7E1E-0B0F-4398-B630-619A654F61EA}" dt="2024-11-19T20:25:03.401" v="680" actId="2711"/>
          <ac:cxnSpMkLst>
            <pc:docMk/>
            <pc:sldMk cId="2381376408" sldId="327"/>
            <ac:cxnSpMk id="730" creationId="{68314B4A-0A17-3E35-37CC-82BD2E658705}"/>
          </ac:cxnSpMkLst>
        </pc:cxnChg>
        <pc:cxnChg chg="mod">
          <ac:chgData name="Philippe Karan" userId="c2e8f618-9ffe-4e23-aa52-34539506ef1c" providerId="ADAL" clId="{976F7E1E-0B0F-4398-B630-619A654F61EA}" dt="2024-11-19T20:25:03.401" v="680" actId="2711"/>
          <ac:cxnSpMkLst>
            <pc:docMk/>
            <pc:sldMk cId="2381376408" sldId="327"/>
            <ac:cxnSpMk id="760" creationId="{5AC51849-A6B4-7DCF-3BC6-6FE29F4ADEE0}"/>
          </ac:cxnSpMkLst>
        </pc:cxnChg>
        <pc:cxnChg chg="mod">
          <ac:chgData name="Philippe Karan" userId="c2e8f618-9ffe-4e23-aa52-34539506ef1c" providerId="ADAL" clId="{976F7E1E-0B0F-4398-B630-619A654F61EA}" dt="2024-11-19T20:25:03.401" v="680" actId="2711"/>
          <ac:cxnSpMkLst>
            <pc:docMk/>
            <pc:sldMk cId="2381376408" sldId="327"/>
            <ac:cxnSpMk id="806" creationId="{6EB1DFDC-D841-B23D-05B0-CCE1023C7695}"/>
          </ac:cxnSpMkLst>
        </pc:cxnChg>
        <pc:cxnChg chg="mod">
          <ac:chgData name="Philippe Karan" userId="c2e8f618-9ffe-4e23-aa52-34539506ef1c" providerId="ADAL" clId="{976F7E1E-0B0F-4398-B630-619A654F61EA}" dt="2024-11-19T20:25:03.401" v="680" actId="2711"/>
          <ac:cxnSpMkLst>
            <pc:docMk/>
            <pc:sldMk cId="2381376408" sldId="327"/>
            <ac:cxnSpMk id="817" creationId="{0C111859-5BF3-E9C7-C2E2-56EFA12C8F86}"/>
          </ac:cxnSpMkLst>
        </pc:cxnChg>
        <pc:cxnChg chg="mod">
          <ac:chgData name="Philippe Karan" userId="c2e8f618-9ffe-4e23-aa52-34539506ef1c" providerId="ADAL" clId="{976F7E1E-0B0F-4398-B630-619A654F61EA}" dt="2024-11-19T20:25:03.401" v="680" actId="2711"/>
          <ac:cxnSpMkLst>
            <pc:docMk/>
            <pc:sldMk cId="2381376408" sldId="327"/>
            <ac:cxnSpMk id="819" creationId="{4B114CA3-8B4B-A642-4EF1-A7E2188A081F}"/>
          </ac:cxnSpMkLst>
        </pc:cxnChg>
      </pc:sldChg>
      <pc:sldChg chg="modSp mod">
        <pc:chgData name="Philippe Karan" userId="c2e8f618-9ffe-4e23-aa52-34539506ef1c" providerId="ADAL" clId="{976F7E1E-0B0F-4398-B630-619A654F61EA}" dt="2024-11-19T20:10:09.256" v="441" actId="113"/>
        <pc:sldMkLst>
          <pc:docMk/>
          <pc:sldMk cId="1495621290" sldId="328"/>
        </pc:sldMkLst>
        <pc:spChg chg="mod">
          <ac:chgData name="Philippe Karan" userId="c2e8f618-9ffe-4e23-aa52-34539506ef1c" providerId="ADAL" clId="{976F7E1E-0B0F-4398-B630-619A654F61EA}" dt="2024-11-19T20:09:54.421" v="436" actId="2711"/>
          <ac:spMkLst>
            <pc:docMk/>
            <pc:sldMk cId="1495621290" sldId="328"/>
            <ac:spMk id="2" creationId="{F9A875DE-1402-4A32-82FB-4CE69C758B60}"/>
          </ac:spMkLst>
        </pc:spChg>
        <pc:spChg chg="mod">
          <ac:chgData name="Philippe Karan" userId="c2e8f618-9ffe-4e23-aa52-34539506ef1c" providerId="ADAL" clId="{976F7E1E-0B0F-4398-B630-619A654F61EA}" dt="2024-11-19T20:09:54.421" v="436" actId="2711"/>
          <ac:spMkLst>
            <pc:docMk/>
            <pc:sldMk cId="1495621290" sldId="328"/>
            <ac:spMk id="4" creationId="{2AB00340-DEDF-4CF6-944B-8EC9E08D3E4E}"/>
          </ac:spMkLst>
        </pc:spChg>
        <pc:spChg chg="mod">
          <ac:chgData name="Philippe Karan" userId="c2e8f618-9ffe-4e23-aa52-34539506ef1c" providerId="ADAL" clId="{976F7E1E-0B0F-4398-B630-619A654F61EA}" dt="2024-11-19T20:10:09.256" v="441" actId="113"/>
          <ac:spMkLst>
            <pc:docMk/>
            <pc:sldMk cId="1495621290" sldId="328"/>
            <ac:spMk id="6" creationId="{2E816C5F-77F3-4386-B62C-816A49C96FFE}"/>
          </ac:spMkLst>
        </pc:spChg>
        <pc:spChg chg="mod">
          <ac:chgData name="Philippe Karan" userId="c2e8f618-9ffe-4e23-aa52-34539506ef1c" providerId="ADAL" clId="{976F7E1E-0B0F-4398-B630-619A654F61EA}" dt="2024-11-19T20:09:54.421" v="436" actId="2711"/>
          <ac:spMkLst>
            <pc:docMk/>
            <pc:sldMk cId="1495621290" sldId="328"/>
            <ac:spMk id="13" creationId="{16AE0714-695E-1457-BFBA-920E0AC4081F}"/>
          </ac:spMkLst>
        </pc:spChg>
        <pc:spChg chg="mod">
          <ac:chgData name="Philippe Karan" userId="c2e8f618-9ffe-4e23-aa52-34539506ef1c" providerId="ADAL" clId="{976F7E1E-0B0F-4398-B630-619A654F61EA}" dt="2024-11-19T20:09:54.421" v="436" actId="2711"/>
          <ac:spMkLst>
            <pc:docMk/>
            <pc:sldMk cId="1495621290" sldId="328"/>
            <ac:spMk id="15" creationId="{3D0A53E5-7293-B569-C4B1-38DC8FED813E}"/>
          </ac:spMkLst>
        </pc:spChg>
        <pc:spChg chg="mod">
          <ac:chgData name="Philippe Karan" userId="c2e8f618-9ffe-4e23-aa52-34539506ef1c" providerId="ADAL" clId="{976F7E1E-0B0F-4398-B630-619A654F61EA}" dt="2024-11-19T20:09:54.421" v="436" actId="2711"/>
          <ac:spMkLst>
            <pc:docMk/>
            <pc:sldMk cId="1495621290" sldId="328"/>
            <ac:spMk id="17" creationId="{B2BE2BB2-F4EB-6105-F83A-AD49D2419592}"/>
          </ac:spMkLst>
        </pc:spChg>
        <pc:spChg chg="mod">
          <ac:chgData name="Philippe Karan" userId="c2e8f618-9ffe-4e23-aa52-34539506ef1c" providerId="ADAL" clId="{976F7E1E-0B0F-4398-B630-619A654F61EA}" dt="2024-11-19T20:09:54.421" v="436" actId="2711"/>
          <ac:spMkLst>
            <pc:docMk/>
            <pc:sldMk cId="1495621290" sldId="328"/>
            <ac:spMk id="20" creationId="{D04BFE50-3835-79C2-CA3A-7496E700CB11}"/>
          </ac:spMkLst>
        </pc:spChg>
        <pc:spChg chg="mod">
          <ac:chgData name="Philippe Karan" userId="c2e8f618-9ffe-4e23-aa52-34539506ef1c" providerId="ADAL" clId="{976F7E1E-0B0F-4398-B630-619A654F61EA}" dt="2024-11-19T20:09:54.421" v="436" actId="2711"/>
          <ac:spMkLst>
            <pc:docMk/>
            <pc:sldMk cId="1495621290" sldId="328"/>
            <ac:spMk id="29" creationId="{E5938F96-75F2-1A01-8AF7-4617A379ACCA}"/>
          </ac:spMkLst>
        </pc:spChg>
        <pc:spChg chg="mod">
          <ac:chgData name="Philippe Karan" userId="c2e8f618-9ffe-4e23-aa52-34539506ef1c" providerId="ADAL" clId="{976F7E1E-0B0F-4398-B630-619A654F61EA}" dt="2024-11-19T20:10:03.473" v="439" actId="113"/>
          <ac:spMkLst>
            <pc:docMk/>
            <pc:sldMk cId="1495621290" sldId="328"/>
            <ac:spMk id="35" creationId="{37E12219-467A-FFAA-31CA-04287AB40C4B}"/>
          </ac:spMkLst>
        </pc:spChg>
        <pc:spChg chg="mod">
          <ac:chgData name="Philippe Karan" userId="c2e8f618-9ffe-4e23-aa52-34539506ef1c" providerId="ADAL" clId="{976F7E1E-0B0F-4398-B630-619A654F61EA}" dt="2024-11-19T20:09:54.421" v="436" actId="2711"/>
          <ac:spMkLst>
            <pc:docMk/>
            <pc:sldMk cId="1495621290" sldId="328"/>
            <ac:spMk id="36" creationId="{6A238894-2CEC-B4A3-7321-F99ADF1E5D67}"/>
          </ac:spMkLst>
        </pc:spChg>
        <pc:spChg chg="mod">
          <ac:chgData name="Philippe Karan" userId="c2e8f618-9ffe-4e23-aa52-34539506ef1c" providerId="ADAL" clId="{976F7E1E-0B0F-4398-B630-619A654F61EA}" dt="2024-11-19T20:09:54.421" v="436" actId="2711"/>
          <ac:spMkLst>
            <pc:docMk/>
            <pc:sldMk cId="1495621290" sldId="328"/>
            <ac:spMk id="52" creationId="{008E1A24-1E5E-6D4A-51D3-6C23E33FCC76}"/>
          </ac:spMkLst>
        </pc:spChg>
        <pc:spChg chg="mod">
          <ac:chgData name="Philippe Karan" userId="c2e8f618-9ffe-4e23-aa52-34539506ef1c" providerId="ADAL" clId="{976F7E1E-0B0F-4398-B630-619A654F61EA}" dt="2024-11-19T20:09:54.421" v="436" actId="2711"/>
          <ac:spMkLst>
            <pc:docMk/>
            <pc:sldMk cId="1495621290" sldId="328"/>
            <ac:spMk id="53" creationId="{4DCE9205-3261-2224-3024-96325412B9E2}"/>
          </ac:spMkLst>
        </pc:spChg>
        <pc:spChg chg="mod">
          <ac:chgData name="Philippe Karan" userId="c2e8f618-9ffe-4e23-aa52-34539506ef1c" providerId="ADAL" clId="{976F7E1E-0B0F-4398-B630-619A654F61EA}" dt="2024-11-19T20:09:59.777" v="438" actId="113"/>
          <ac:spMkLst>
            <pc:docMk/>
            <pc:sldMk cId="1495621290" sldId="328"/>
            <ac:spMk id="309" creationId="{4BF06B02-818F-773E-AFFE-9A0CD8C49DED}"/>
          </ac:spMkLst>
        </pc:spChg>
        <pc:spChg chg="mod">
          <ac:chgData name="Philippe Karan" userId="c2e8f618-9ffe-4e23-aa52-34539506ef1c" providerId="ADAL" clId="{976F7E1E-0B0F-4398-B630-619A654F61EA}" dt="2024-11-19T20:09:54.421" v="436" actId="2711"/>
          <ac:spMkLst>
            <pc:docMk/>
            <pc:sldMk cId="1495621290" sldId="328"/>
            <ac:spMk id="310" creationId="{352830F5-1CC9-EFA0-42AE-D19D594132C2}"/>
          </ac:spMkLst>
        </pc:spChg>
        <pc:spChg chg="mod">
          <ac:chgData name="Philippe Karan" userId="c2e8f618-9ffe-4e23-aa52-34539506ef1c" providerId="ADAL" clId="{976F7E1E-0B0F-4398-B630-619A654F61EA}" dt="2024-11-19T20:09:54.421" v="436" actId="2711"/>
          <ac:spMkLst>
            <pc:docMk/>
            <pc:sldMk cId="1495621290" sldId="328"/>
            <ac:spMk id="311" creationId="{9A2089E4-8C0E-0350-0D13-EFB489FBA0F6}"/>
          </ac:spMkLst>
        </pc:spChg>
        <pc:spChg chg="mod">
          <ac:chgData name="Philippe Karan" userId="c2e8f618-9ffe-4e23-aa52-34539506ef1c" providerId="ADAL" clId="{976F7E1E-0B0F-4398-B630-619A654F61EA}" dt="2024-11-19T20:09:54.421" v="436" actId="2711"/>
          <ac:spMkLst>
            <pc:docMk/>
            <pc:sldMk cId="1495621290" sldId="328"/>
            <ac:spMk id="312" creationId="{C79756CF-7BEB-8681-6571-E82923E6E586}"/>
          </ac:spMkLst>
        </pc:spChg>
        <pc:spChg chg="mod">
          <ac:chgData name="Philippe Karan" userId="c2e8f618-9ffe-4e23-aa52-34539506ef1c" providerId="ADAL" clId="{976F7E1E-0B0F-4398-B630-619A654F61EA}" dt="2024-11-19T20:09:54.421" v="436" actId="2711"/>
          <ac:spMkLst>
            <pc:docMk/>
            <pc:sldMk cId="1495621290" sldId="328"/>
            <ac:spMk id="593" creationId="{92B93EEB-D639-6CA0-1666-9B4539C1550F}"/>
          </ac:spMkLst>
        </pc:spChg>
        <pc:spChg chg="mod">
          <ac:chgData name="Philippe Karan" userId="c2e8f618-9ffe-4e23-aa52-34539506ef1c" providerId="ADAL" clId="{976F7E1E-0B0F-4398-B630-619A654F61EA}" dt="2024-11-19T20:09:54.421" v="436" actId="2711"/>
          <ac:spMkLst>
            <pc:docMk/>
            <pc:sldMk cId="1495621290" sldId="328"/>
            <ac:spMk id="595" creationId="{7809DED6-D3D8-9883-FDB1-43542D85F381}"/>
          </ac:spMkLst>
        </pc:spChg>
        <pc:spChg chg="mod">
          <ac:chgData name="Philippe Karan" userId="c2e8f618-9ffe-4e23-aa52-34539506ef1c" providerId="ADAL" clId="{976F7E1E-0B0F-4398-B630-619A654F61EA}" dt="2024-11-19T20:09:54.421" v="436" actId="2711"/>
          <ac:spMkLst>
            <pc:docMk/>
            <pc:sldMk cId="1495621290" sldId="328"/>
            <ac:spMk id="596" creationId="{61F9B178-AAAD-A3F7-8E59-AE907CC3FA80}"/>
          </ac:spMkLst>
        </pc:spChg>
        <pc:spChg chg="mod">
          <ac:chgData name="Philippe Karan" userId="c2e8f618-9ffe-4e23-aa52-34539506ef1c" providerId="ADAL" clId="{976F7E1E-0B0F-4398-B630-619A654F61EA}" dt="2024-11-19T20:09:54.421" v="436" actId="2711"/>
          <ac:spMkLst>
            <pc:docMk/>
            <pc:sldMk cId="1495621290" sldId="328"/>
            <ac:spMk id="597" creationId="{104E2E98-C594-7370-2F98-E47A1EB32E7C}"/>
          </ac:spMkLst>
        </pc:spChg>
        <pc:spChg chg="mod">
          <ac:chgData name="Philippe Karan" userId="c2e8f618-9ffe-4e23-aa52-34539506ef1c" providerId="ADAL" clId="{976F7E1E-0B0F-4398-B630-619A654F61EA}" dt="2024-11-19T20:09:54.421" v="436" actId="2711"/>
          <ac:spMkLst>
            <pc:docMk/>
            <pc:sldMk cId="1495621290" sldId="328"/>
            <ac:spMk id="628" creationId="{F67ABC2A-BB47-2801-2275-20E476D34A61}"/>
          </ac:spMkLst>
        </pc:spChg>
        <pc:spChg chg="mod">
          <ac:chgData name="Philippe Karan" userId="c2e8f618-9ffe-4e23-aa52-34539506ef1c" providerId="ADAL" clId="{976F7E1E-0B0F-4398-B630-619A654F61EA}" dt="2024-11-19T20:09:54.421" v="436" actId="2711"/>
          <ac:spMkLst>
            <pc:docMk/>
            <pc:sldMk cId="1495621290" sldId="328"/>
            <ac:spMk id="689" creationId="{7669FC4D-9088-07CF-AE82-6A121A6A7676}"/>
          </ac:spMkLst>
        </pc:spChg>
        <pc:spChg chg="mod">
          <ac:chgData name="Philippe Karan" userId="c2e8f618-9ffe-4e23-aa52-34539506ef1c" providerId="ADAL" clId="{976F7E1E-0B0F-4398-B630-619A654F61EA}" dt="2024-11-19T20:09:54.421" v="436" actId="2711"/>
          <ac:spMkLst>
            <pc:docMk/>
            <pc:sldMk cId="1495621290" sldId="328"/>
            <ac:spMk id="690" creationId="{3038346F-069F-5C92-9B4A-F2D0EC8DCCCF}"/>
          </ac:spMkLst>
        </pc:spChg>
        <pc:spChg chg="mod">
          <ac:chgData name="Philippe Karan" userId="c2e8f618-9ffe-4e23-aa52-34539506ef1c" providerId="ADAL" clId="{976F7E1E-0B0F-4398-B630-619A654F61EA}" dt="2024-11-19T20:09:54.421" v="436" actId="2711"/>
          <ac:spMkLst>
            <pc:docMk/>
            <pc:sldMk cId="1495621290" sldId="328"/>
            <ac:spMk id="693" creationId="{C26470B6-DBB2-5C15-C531-2DB6D92F7264}"/>
          </ac:spMkLst>
        </pc:spChg>
        <pc:spChg chg="mod">
          <ac:chgData name="Philippe Karan" userId="c2e8f618-9ffe-4e23-aa52-34539506ef1c" providerId="ADAL" clId="{976F7E1E-0B0F-4398-B630-619A654F61EA}" dt="2024-11-19T20:09:54.421" v="436" actId="2711"/>
          <ac:spMkLst>
            <pc:docMk/>
            <pc:sldMk cId="1495621290" sldId="328"/>
            <ac:spMk id="694" creationId="{0B02DF37-1963-DFE6-67F4-3548241CE76D}"/>
          </ac:spMkLst>
        </pc:spChg>
        <pc:spChg chg="mod">
          <ac:chgData name="Philippe Karan" userId="c2e8f618-9ffe-4e23-aa52-34539506ef1c" providerId="ADAL" clId="{976F7E1E-0B0F-4398-B630-619A654F61EA}" dt="2024-11-19T20:09:54.421" v="436" actId="2711"/>
          <ac:spMkLst>
            <pc:docMk/>
            <pc:sldMk cId="1495621290" sldId="328"/>
            <ac:spMk id="697" creationId="{F6191B78-D162-34F8-25B0-E2F31701155D}"/>
          </ac:spMkLst>
        </pc:spChg>
        <pc:spChg chg="mod">
          <ac:chgData name="Philippe Karan" userId="c2e8f618-9ffe-4e23-aa52-34539506ef1c" providerId="ADAL" clId="{976F7E1E-0B0F-4398-B630-619A654F61EA}" dt="2024-11-19T20:09:54.421" v="436" actId="2711"/>
          <ac:spMkLst>
            <pc:docMk/>
            <pc:sldMk cId="1495621290" sldId="328"/>
            <ac:spMk id="698" creationId="{120DE7D0-1988-52C2-513F-359C90A39A1E}"/>
          </ac:spMkLst>
        </pc:spChg>
        <pc:spChg chg="mod">
          <ac:chgData name="Philippe Karan" userId="c2e8f618-9ffe-4e23-aa52-34539506ef1c" providerId="ADAL" clId="{976F7E1E-0B0F-4398-B630-619A654F61EA}" dt="2024-11-19T20:09:54.421" v="436" actId="2711"/>
          <ac:spMkLst>
            <pc:docMk/>
            <pc:sldMk cId="1495621290" sldId="328"/>
            <ac:spMk id="701" creationId="{CC853E10-72A7-630D-2005-5E70BB814E8F}"/>
          </ac:spMkLst>
        </pc:spChg>
        <pc:spChg chg="mod">
          <ac:chgData name="Philippe Karan" userId="c2e8f618-9ffe-4e23-aa52-34539506ef1c" providerId="ADAL" clId="{976F7E1E-0B0F-4398-B630-619A654F61EA}" dt="2024-11-19T20:09:54.421" v="436" actId="2711"/>
          <ac:spMkLst>
            <pc:docMk/>
            <pc:sldMk cId="1495621290" sldId="328"/>
            <ac:spMk id="702" creationId="{E13048AD-9195-129B-1A47-116CCF59D33A}"/>
          </ac:spMkLst>
        </pc:spChg>
        <pc:spChg chg="mod">
          <ac:chgData name="Philippe Karan" userId="c2e8f618-9ffe-4e23-aa52-34539506ef1c" providerId="ADAL" clId="{976F7E1E-0B0F-4398-B630-619A654F61EA}" dt="2024-11-19T20:09:54.421" v="436" actId="2711"/>
          <ac:spMkLst>
            <pc:docMk/>
            <pc:sldMk cId="1495621290" sldId="328"/>
            <ac:spMk id="705" creationId="{D6B78341-02FB-D40D-22D6-3BF3AB27E291}"/>
          </ac:spMkLst>
        </pc:spChg>
        <pc:spChg chg="mod">
          <ac:chgData name="Philippe Karan" userId="c2e8f618-9ffe-4e23-aa52-34539506ef1c" providerId="ADAL" clId="{976F7E1E-0B0F-4398-B630-619A654F61EA}" dt="2024-11-19T20:09:54.421" v="436" actId="2711"/>
          <ac:spMkLst>
            <pc:docMk/>
            <pc:sldMk cId="1495621290" sldId="328"/>
            <ac:spMk id="706" creationId="{4AE7BC4E-DBFA-4DBA-F612-F39D03786514}"/>
          </ac:spMkLst>
        </pc:spChg>
        <pc:spChg chg="mod">
          <ac:chgData name="Philippe Karan" userId="c2e8f618-9ffe-4e23-aa52-34539506ef1c" providerId="ADAL" clId="{976F7E1E-0B0F-4398-B630-619A654F61EA}" dt="2024-11-19T20:09:54.421" v="436" actId="2711"/>
          <ac:spMkLst>
            <pc:docMk/>
            <pc:sldMk cId="1495621290" sldId="328"/>
            <ac:spMk id="709" creationId="{3CC34DCE-E3DD-34BF-C39F-12586CD1FA0A}"/>
          </ac:spMkLst>
        </pc:spChg>
        <pc:spChg chg="mod">
          <ac:chgData name="Philippe Karan" userId="c2e8f618-9ffe-4e23-aa52-34539506ef1c" providerId="ADAL" clId="{976F7E1E-0B0F-4398-B630-619A654F61EA}" dt="2024-11-19T20:09:54.421" v="436" actId="2711"/>
          <ac:spMkLst>
            <pc:docMk/>
            <pc:sldMk cId="1495621290" sldId="328"/>
            <ac:spMk id="710" creationId="{8794D121-DE29-FA59-CB7D-B935CB97DBD3}"/>
          </ac:spMkLst>
        </pc:spChg>
        <pc:grpChg chg="mod">
          <ac:chgData name="Philippe Karan" userId="c2e8f618-9ffe-4e23-aa52-34539506ef1c" providerId="ADAL" clId="{976F7E1E-0B0F-4398-B630-619A654F61EA}" dt="2024-11-19T20:09:54.421" v="436" actId="2711"/>
          <ac:grpSpMkLst>
            <pc:docMk/>
            <pc:sldMk cId="1495621290" sldId="328"/>
            <ac:grpSpMk id="536" creationId="{03BCBF22-B582-F02B-F744-5F8EA1F5C1EC}"/>
          </ac:grpSpMkLst>
        </pc:grpChg>
        <pc:grpChg chg="mod">
          <ac:chgData name="Philippe Karan" userId="c2e8f618-9ffe-4e23-aa52-34539506ef1c" providerId="ADAL" clId="{976F7E1E-0B0F-4398-B630-619A654F61EA}" dt="2024-11-19T20:09:54.421" v="436" actId="2711"/>
          <ac:grpSpMkLst>
            <pc:docMk/>
            <pc:sldMk cId="1495621290" sldId="328"/>
            <ac:grpSpMk id="539" creationId="{02BE421F-3337-1D7D-4F01-4D8B6D00EAC0}"/>
          </ac:grpSpMkLst>
        </pc:grpChg>
        <pc:grpChg chg="mod">
          <ac:chgData name="Philippe Karan" userId="c2e8f618-9ffe-4e23-aa52-34539506ef1c" providerId="ADAL" clId="{976F7E1E-0B0F-4398-B630-619A654F61EA}" dt="2024-11-19T20:09:54.421" v="436" actId="2711"/>
          <ac:grpSpMkLst>
            <pc:docMk/>
            <pc:sldMk cId="1495621290" sldId="328"/>
            <ac:grpSpMk id="542" creationId="{345E381D-7FBD-8849-5B60-5D52A6AE982A}"/>
          </ac:grpSpMkLst>
        </pc:grpChg>
        <pc:grpChg chg="mod">
          <ac:chgData name="Philippe Karan" userId="c2e8f618-9ffe-4e23-aa52-34539506ef1c" providerId="ADAL" clId="{976F7E1E-0B0F-4398-B630-619A654F61EA}" dt="2024-11-19T20:09:54.421" v="436" actId="2711"/>
          <ac:grpSpMkLst>
            <pc:docMk/>
            <pc:sldMk cId="1495621290" sldId="328"/>
            <ac:grpSpMk id="545" creationId="{CE8FAEDB-A568-9CDE-9DCC-ECDD20D66DDF}"/>
          </ac:grpSpMkLst>
        </pc:grpChg>
        <pc:grpChg chg="mod">
          <ac:chgData name="Philippe Karan" userId="c2e8f618-9ffe-4e23-aa52-34539506ef1c" providerId="ADAL" clId="{976F7E1E-0B0F-4398-B630-619A654F61EA}" dt="2024-11-19T20:09:54.421" v="436" actId="2711"/>
          <ac:grpSpMkLst>
            <pc:docMk/>
            <pc:sldMk cId="1495621290" sldId="328"/>
            <ac:grpSpMk id="548" creationId="{24923AF7-12D8-495B-8FF0-E8FB99F8418D}"/>
          </ac:grpSpMkLst>
        </pc:grpChg>
        <pc:grpChg chg="mod">
          <ac:chgData name="Philippe Karan" userId="c2e8f618-9ffe-4e23-aa52-34539506ef1c" providerId="ADAL" clId="{976F7E1E-0B0F-4398-B630-619A654F61EA}" dt="2024-11-19T20:09:54.421" v="436" actId="2711"/>
          <ac:grpSpMkLst>
            <pc:docMk/>
            <pc:sldMk cId="1495621290" sldId="328"/>
            <ac:grpSpMk id="551" creationId="{F699BE24-175C-89C8-2144-3DD6FEDA5301}"/>
          </ac:grpSpMkLst>
        </pc:grpChg>
        <pc:grpChg chg="mod">
          <ac:chgData name="Philippe Karan" userId="c2e8f618-9ffe-4e23-aa52-34539506ef1c" providerId="ADAL" clId="{976F7E1E-0B0F-4398-B630-619A654F61EA}" dt="2024-11-19T20:09:54.421" v="436" actId="2711"/>
          <ac:grpSpMkLst>
            <pc:docMk/>
            <pc:sldMk cId="1495621290" sldId="328"/>
            <ac:grpSpMk id="554" creationId="{B8C962A0-F070-F479-295B-8A604C3FBD91}"/>
          </ac:grpSpMkLst>
        </pc:grpChg>
        <pc:grpChg chg="mod">
          <ac:chgData name="Philippe Karan" userId="c2e8f618-9ffe-4e23-aa52-34539506ef1c" providerId="ADAL" clId="{976F7E1E-0B0F-4398-B630-619A654F61EA}" dt="2024-11-19T20:09:54.421" v="436" actId="2711"/>
          <ac:grpSpMkLst>
            <pc:docMk/>
            <pc:sldMk cId="1495621290" sldId="328"/>
            <ac:grpSpMk id="558" creationId="{BDCD6B62-CBC9-906C-AE55-2036282CA7AF}"/>
          </ac:grpSpMkLst>
        </pc:grpChg>
        <pc:grpChg chg="mod">
          <ac:chgData name="Philippe Karan" userId="c2e8f618-9ffe-4e23-aa52-34539506ef1c" providerId="ADAL" clId="{976F7E1E-0B0F-4398-B630-619A654F61EA}" dt="2024-11-19T20:09:54.421" v="436" actId="2711"/>
          <ac:grpSpMkLst>
            <pc:docMk/>
            <pc:sldMk cId="1495621290" sldId="328"/>
            <ac:grpSpMk id="561" creationId="{07532626-631A-FB47-5D5C-13594E1E59B4}"/>
          </ac:grpSpMkLst>
        </pc:grpChg>
        <pc:grpChg chg="mod">
          <ac:chgData name="Philippe Karan" userId="c2e8f618-9ffe-4e23-aa52-34539506ef1c" providerId="ADAL" clId="{976F7E1E-0B0F-4398-B630-619A654F61EA}" dt="2024-11-19T20:09:54.421" v="436" actId="2711"/>
          <ac:grpSpMkLst>
            <pc:docMk/>
            <pc:sldMk cId="1495621290" sldId="328"/>
            <ac:grpSpMk id="578" creationId="{17E09E6C-B139-2BBE-8763-5B09C0A38150}"/>
          </ac:grpSpMkLst>
        </pc:grpChg>
        <pc:grpChg chg="mod">
          <ac:chgData name="Philippe Karan" userId="c2e8f618-9ffe-4e23-aa52-34539506ef1c" providerId="ADAL" clId="{976F7E1E-0B0F-4398-B630-619A654F61EA}" dt="2024-11-19T20:09:54.421" v="436" actId="2711"/>
          <ac:grpSpMkLst>
            <pc:docMk/>
            <pc:sldMk cId="1495621290" sldId="328"/>
            <ac:grpSpMk id="582" creationId="{DDCB3982-7601-1FE1-05EA-687B501C1D6E}"/>
          </ac:grpSpMkLst>
        </pc:grpChg>
        <pc:grpChg chg="mod">
          <ac:chgData name="Philippe Karan" userId="c2e8f618-9ffe-4e23-aa52-34539506ef1c" providerId="ADAL" clId="{976F7E1E-0B0F-4398-B630-619A654F61EA}" dt="2024-11-19T20:09:54.421" v="436" actId="2711"/>
          <ac:grpSpMkLst>
            <pc:docMk/>
            <pc:sldMk cId="1495621290" sldId="328"/>
            <ac:grpSpMk id="586" creationId="{DC238985-B28A-74A0-12C0-11602D9B863A}"/>
          </ac:grpSpMkLst>
        </pc:grpChg>
        <pc:grpChg chg="mod">
          <ac:chgData name="Philippe Karan" userId="c2e8f618-9ffe-4e23-aa52-34539506ef1c" providerId="ADAL" clId="{976F7E1E-0B0F-4398-B630-619A654F61EA}" dt="2024-11-19T20:09:54.421" v="436" actId="2711"/>
          <ac:grpSpMkLst>
            <pc:docMk/>
            <pc:sldMk cId="1495621290" sldId="328"/>
            <ac:grpSpMk id="590" creationId="{9C27E961-DB03-57CD-CEEC-746D6A0B1D07}"/>
          </ac:grpSpMkLst>
        </pc:grpChg>
        <pc:grpChg chg="mod">
          <ac:chgData name="Philippe Karan" userId="c2e8f618-9ffe-4e23-aa52-34539506ef1c" providerId="ADAL" clId="{976F7E1E-0B0F-4398-B630-619A654F61EA}" dt="2024-11-19T20:09:54.421" v="436" actId="2711"/>
          <ac:grpSpMkLst>
            <pc:docMk/>
            <pc:sldMk cId="1495621290" sldId="328"/>
            <ac:grpSpMk id="602" creationId="{6A987A69-C54A-1D09-6BE3-663E62090079}"/>
          </ac:grpSpMkLst>
        </pc:grpChg>
        <pc:grpChg chg="mod">
          <ac:chgData name="Philippe Karan" userId="c2e8f618-9ffe-4e23-aa52-34539506ef1c" providerId="ADAL" clId="{976F7E1E-0B0F-4398-B630-619A654F61EA}" dt="2024-11-19T20:09:54.421" v="436" actId="2711"/>
          <ac:grpSpMkLst>
            <pc:docMk/>
            <pc:sldMk cId="1495621290" sldId="328"/>
            <ac:grpSpMk id="606" creationId="{5885D432-2CCA-A88E-619F-DF9E0833AD1A}"/>
          </ac:grpSpMkLst>
        </pc:grpChg>
        <pc:grpChg chg="mod">
          <ac:chgData name="Philippe Karan" userId="c2e8f618-9ffe-4e23-aa52-34539506ef1c" providerId="ADAL" clId="{976F7E1E-0B0F-4398-B630-619A654F61EA}" dt="2024-11-19T20:09:54.421" v="436" actId="2711"/>
          <ac:grpSpMkLst>
            <pc:docMk/>
            <pc:sldMk cId="1495621290" sldId="328"/>
            <ac:grpSpMk id="610" creationId="{FF1B22BA-EAB4-9715-4228-3C10DE5B2812}"/>
          </ac:grpSpMkLst>
        </pc:grpChg>
        <pc:grpChg chg="mod">
          <ac:chgData name="Philippe Karan" userId="c2e8f618-9ffe-4e23-aa52-34539506ef1c" providerId="ADAL" clId="{976F7E1E-0B0F-4398-B630-619A654F61EA}" dt="2024-11-19T20:09:54.421" v="436" actId="2711"/>
          <ac:grpSpMkLst>
            <pc:docMk/>
            <pc:sldMk cId="1495621290" sldId="328"/>
            <ac:grpSpMk id="614" creationId="{EC324B6A-3309-482F-52A6-95DA05260313}"/>
          </ac:grpSpMkLst>
        </pc:grpChg>
        <pc:grpChg chg="mod">
          <ac:chgData name="Philippe Karan" userId="c2e8f618-9ffe-4e23-aa52-34539506ef1c" providerId="ADAL" clId="{976F7E1E-0B0F-4398-B630-619A654F61EA}" dt="2024-11-19T20:09:54.421" v="436" actId="2711"/>
          <ac:grpSpMkLst>
            <pc:docMk/>
            <pc:sldMk cId="1495621290" sldId="328"/>
            <ac:grpSpMk id="618" creationId="{E7D7A76D-CE6C-8DE2-2494-0905C110658A}"/>
          </ac:grpSpMkLst>
        </pc:grpChg>
        <pc:grpChg chg="mod">
          <ac:chgData name="Philippe Karan" userId="c2e8f618-9ffe-4e23-aa52-34539506ef1c" providerId="ADAL" clId="{976F7E1E-0B0F-4398-B630-619A654F61EA}" dt="2024-11-19T20:09:54.421" v="436" actId="2711"/>
          <ac:grpSpMkLst>
            <pc:docMk/>
            <pc:sldMk cId="1495621290" sldId="328"/>
            <ac:grpSpMk id="622" creationId="{6787F1FB-134A-011F-026A-6A294A846A57}"/>
          </ac:grpSpMkLst>
        </pc:grpChg>
        <pc:grpChg chg="mod">
          <ac:chgData name="Philippe Karan" userId="c2e8f618-9ffe-4e23-aa52-34539506ef1c" providerId="ADAL" clId="{976F7E1E-0B0F-4398-B630-619A654F61EA}" dt="2024-11-19T20:09:54.421" v="436" actId="2711"/>
          <ac:grpSpMkLst>
            <pc:docMk/>
            <pc:sldMk cId="1495621290" sldId="328"/>
            <ac:grpSpMk id="688" creationId="{5EDBADAD-39A5-F785-5931-5EDED731647B}"/>
          </ac:grpSpMkLst>
        </pc:grpChg>
        <pc:grpChg chg="mod">
          <ac:chgData name="Philippe Karan" userId="c2e8f618-9ffe-4e23-aa52-34539506ef1c" providerId="ADAL" clId="{976F7E1E-0B0F-4398-B630-619A654F61EA}" dt="2024-11-19T20:09:54.421" v="436" actId="2711"/>
          <ac:grpSpMkLst>
            <pc:docMk/>
            <pc:sldMk cId="1495621290" sldId="328"/>
            <ac:grpSpMk id="692" creationId="{8765FEEC-8076-A4F5-A248-72C5DF9033BD}"/>
          </ac:grpSpMkLst>
        </pc:grpChg>
        <pc:grpChg chg="mod">
          <ac:chgData name="Philippe Karan" userId="c2e8f618-9ffe-4e23-aa52-34539506ef1c" providerId="ADAL" clId="{976F7E1E-0B0F-4398-B630-619A654F61EA}" dt="2024-11-19T20:09:54.421" v="436" actId="2711"/>
          <ac:grpSpMkLst>
            <pc:docMk/>
            <pc:sldMk cId="1495621290" sldId="328"/>
            <ac:grpSpMk id="696" creationId="{A47DA80E-7BAF-133E-ACB1-5B2EC669D5C0}"/>
          </ac:grpSpMkLst>
        </pc:grpChg>
        <pc:grpChg chg="mod">
          <ac:chgData name="Philippe Karan" userId="c2e8f618-9ffe-4e23-aa52-34539506ef1c" providerId="ADAL" clId="{976F7E1E-0B0F-4398-B630-619A654F61EA}" dt="2024-11-19T20:09:54.421" v="436" actId="2711"/>
          <ac:grpSpMkLst>
            <pc:docMk/>
            <pc:sldMk cId="1495621290" sldId="328"/>
            <ac:grpSpMk id="700" creationId="{AD86EEF3-1FA5-C42B-CA0E-0DB5AF760B58}"/>
          </ac:grpSpMkLst>
        </pc:grpChg>
        <pc:grpChg chg="mod">
          <ac:chgData name="Philippe Karan" userId="c2e8f618-9ffe-4e23-aa52-34539506ef1c" providerId="ADAL" clId="{976F7E1E-0B0F-4398-B630-619A654F61EA}" dt="2024-11-19T20:09:54.421" v="436" actId="2711"/>
          <ac:grpSpMkLst>
            <pc:docMk/>
            <pc:sldMk cId="1495621290" sldId="328"/>
            <ac:grpSpMk id="704" creationId="{B07FD9F4-51A5-00C6-FC3D-8E667AFA887C}"/>
          </ac:grpSpMkLst>
        </pc:grpChg>
        <pc:grpChg chg="mod">
          <ac:chgData name="Philippe Karan" userId="c2e8f618-9ffe-4e23-aa52-34539506ef1c" providerId="ADAL" clId="{976F7E1E-0B0F-4398-B630-619A654F61EA}" dt="2024-11-19T20:09:54.421" v="436" actId="2711"/>
          <ac:grpSpMkLst>
            <pc:docMk/>
            <pc:sldMk cId="1495621290" sldId="328"/>
            <ac:grpSpMk id="708" creationId="{94BDB6C6-5BA5-C350-F3CC-976DCCE2C469}"/>
          </ac:grpSpMkLst>
        </pc:grpChg>
        <pc:grpChg chg="mod">
          <ac:chgData name="Philippe Karan" userId="c2e8f618-9ffe-4e23-aa52-34539506ef1c" providerId="ADAL" clId="{976F7E1E-0B0F-4398-B630-619A654F61EA}" dt="2024-11-19T20:09:54.421" v="436" actId="2711"/>
          <ac:grpSpMkLst>
            <pc:docMk/>
            <pc:sldMk cId="1495621290" sldId="328"/>
            <ac:grpSpMk id="712" creationId="{C07736FB-4A24-39C0-D1EB-C4269EE2993B}"/>
          </ac:grpSpMkLst>
        </pc:grpChg>
        <pc:grpChg chg="mod">
          <ac:chgData name="Philippe Karan" userId="c2e8f618-9ffe-4e23-aa52-34539506ef1c" providerId="ADAL" clId="{976F7E1E-0B0F-4398-B630-619A654F61EA}" dt="2024-11-19T20:09:54.421" v="436" actId="2711"/>
          <ac:grpSpMkLst>
            <pc:docMk/>
            <pc:sldMk cId="1495621290" sldId="328"/>
            <ac:grpSpMk id="716" creationId="{9C2EEEC9-3877-058A-3200-8A888271F6E8}"/>
          </ac:grpSpMkLst>
        </pc:grpChg>
        <pc:grpChg chg="mod">
          <ac:chgData name="Philippe Karan" userId="c2e8f618-9ffe-4e23-aa52-34539506ef1c" providerId="ADAL" clId="{976F7E1E-0B0F-4398-B630-619A654F61EA}" dt="2024-11-19T20:09:54.421" v="436" actId="2711"/>
          <ac:grpSpMkLst>
            <pc:docMk/>
            <pc:sldMk cId="1495621290" sldId="328"/>
            <ac:grpSpMk id="720" creationId="{1DC65F79-C2B9-4987-1EF0-694A74B0C9AE}"/>
          </ac:grpSpMkLst>
        </pc:grpChg>
        <pc:picChg chg="mod">
          <ac:chgData name="Philippe Karan" userId="c2e8f618-9ffe-4e23-aa52-34539506ef1c" providerId="ADAL" clId="{976F7E1E-0B0F-4398-B630-619A654F61EA}" dt="2024-11-19T20:09:54.421" v="436" actId="2711"/>
          <ac:picMkLst>
            <pc:docMk/>
            <pc:sldMk cId="1495621290" sldId="328"/>
            <ac:picMk id="9" creationId="{E8938C1A-DBFB-E204-7622-59C091597CE6}"/>
          </ac:picMkLst>
        </pc:picChg>
        <pc:picChg chg="mod">
          <ac:chgData name="Philippe Karan" userId="c2e8f618-9ffe-4e23-aa52-34539506ef1c" providerId="ADAL" clId="{976F7E1E-0B0F-4398-B630-619A654F61EA}" dt="2024-11-19T20:09:54.421" v="436" actId="2711"/>
          <ac:picMkLst>
            <pc:docMk/>
            <pc:sldMk cId="1495621290" sldId="328"/>
            <ac:picMk id="43" creationId="{543DE2E9-8720-5E30-38E5-DB6B714827F5}"/>
          </ac:picMkLst>
        </pc:picChg>
        <pc:picChg chg="mod">
          <ac:chgData name="Philippe Karan" userId="c2e8f618-9ffe-4e23-aa52-34539506ef1c" providerId="ADAL" clId="{976F7E1E-0B0F-4398-B630-619A654F61EA}" dt="2024-11-19T20:09:54.421" v="436" actId="2711"/>
          <ac:picMkLst>
            <pc:docMk/>
            <pc:sldMk cId="1495621290" sldId="328"/>
            <ac:picMk id="44" creationId="{9D8AEE40-A2A3-1ABA-831F-C6F460552922}"/>
          </ac:picMkLst>
        </pc:picChg>
        <pc:picChg chg="mod">
          <ac:chgData name="Philippe Karan" userId="c2e8f618-9ffe-4e23-aa52-34539506ef1c" providerId="ADAL" clId="{976F7E1E-0B0F-4398-B630-619A654F61EA}" dt="2024-11-19T20:09:54.421" v="436" actId="2711"/>
          <ac:picMkLst>
            <pc:docMk/>
            <pc:sldMk cId="1495621290" sldId="328"/>
            <ac:picMk id="45" creationId="{19DBF245-2DDA-422C-9373-4F61E1F2CB57}"/>
          </ac:picMkLst>
        </pc:picChg>
        <pc:picChg chg="mod">
          <ac:chgData name="Philippe Karan" userId="c2e8f618-9ffe-4e23-aa52-34539506ef1c" providerId="ADAL" clId="{976F7E1E-0B0F-4398-B630-619A654F61EA}" dt="2024-11-19T20:09:54.421" v="436" actId="2711"/>
          <ac:picMkLst>
            <pc:docMk/>
            <pc:sldMk cId="1495621290" sldId="328"/>
            <ac:picMk id="46" creationId="{C7035274-A62D-3DD1-B5F4-914A5D875B1A}"/>
          </ac:picMkLst>
        </pc:picChg>
        <pc:picChg chg="mod">
          <ac:chgData name="Philippe Karan" userId="c2e8f618-9ffe-4e23-aa52-34539506ef1c" providerId="ADAL" clId="{976F7E1E-0B0F-4398-B630-619A654F61EA}" dt="2024-11-19T20:09:54.421" v="436" actId="2711"/>
          <ac:picMkLst>
            <pc:docMk/>
            <pc:sldMk cId="1495621290" sldId="328"/>
            <ac:picMk id="47" creationId="{AE6E62CF-2E58-752D-AB26-977C89C6001A}"/>
          </ac:picMkLst>
        </pc:picChg>
        <pc:picChg chg="mod">
          <ac:chgData name="Philippe Karan" userId="c2e8f618-9ffe-4e23-aa52-34539506ef1c" providerId="ADAL" clId="{976F7E1E-0B0F-4398-B630-619A654F61EA}" dt="2024-11-19T20:09:54.421" v="436" actId="2711"/>
          <ac:picMkLst>
            <pc:docMk/>
            <pc:sldMk cId="1495621290" sldId="328"/>
            <ac:picMk id="48" creationId="{EB56983C-1049-D8C4-12B0-7EBDAAD4AFD8}"/>
          </ac:picMkLst>
        </pc:picChg>
        <pc:picChg chg="mod">
          <ac:chgData name="Philippe Karan" userId="c2e8f618-9ffe-4e23-aa52-34539506ef1c" providerId="ADAL" clId="{976F7E1E-0B0F-4398-B630-619A654F61EA}" dt="2024-11-19T20:09:54.421" v="436" actId="2711"/>
          <ac:picMkLst>
            <pc:docMk/>
            <pc:sldMk cId="1495621290" sldId="328"/>
            <ac:picMk id="49" creationId="{334ADFBE-36C7-CA87-C411-492A9503B1FD}"/>
          </ac:picMkLst>
        </pc:picChg>
        <pc:picChg chg="mod">
          <ac:chgData name="Philippe Karan" userId="c2e8f618-9ffe-4e23-aa52-34539506ef1c" providerId="ADAL" clId="{976F7E1E-0B0F-4398-B630-619A654F61EA}" dt="2024-11-19T20:09:54.421" v="436" actId="2711"/>
          <ac:picMkLst>
            <pc:docMk/>
            <pc:sldMk cId="1495621290" sldId="328"/>
            <ac:picMk id="50" creationId="{D3D48845-6EAC-F9B7-B0FB-AC34212A7D6E}"/>
          </ac:picMkLst>
        </pc:picChg>
        <pc:picChg chg="mod">
          <ac:chgData name="Philippe Karan" userId="c2e8f618-9ffe-4e23-aa52-34539506ef1c" providerId="ADAL" clId="{976F7E1E-0B0F-4398-B630-619A654F61EA}" dt="2024-11-19T20:09:54.421" v="436" actId="2711"/>
          <ac:picMkLst>
            <pc:docMk/>
            <pc:sldMk cId="1495621290" sldId="328"/>
            <ac:picMk id="51" creationId="{FD10C490-AFC5-550B-AC34-29EE39E6D92B}"/>
          </ac:picMkLst>
        </pc:picChg>
        <pc:cxnChg chg="mod">
          <ac:chgData name="Philippe Karan" userId="c2e8f618-9ffe-4e23-aa52-34539506ef1c" providerId="ADAL" clId="{976F7E1E-0B0F-4398-B630-619A654F61EA}" dt="2024-11-19T20:09:54.421" v="436" actId="2711"/>
          <ac:cxnSpMkLst>
            <pc:docMk/>
            <pc:sldMk cId="1495621290" sldId="328"/>
            <ac:cxnSpMk id="12" creationId="{60FC6701-C543-0F8C-C62B-4F24CA155E01}"/>
          </ac:cxnSpMkLst>
        </pc:cxnChg>
        <pc:cxnChg chg="mod">
          <ac:chgData name="Philippe Karan" userId="c2e8f618-9ffe-4e23-aa52-34539506ef1c" providerId="ADAL" clId="{976F7E1E-0B0F-4398-B630-619A654F61EA}" dt="2024-11-19T20:09:54.421" v="436" actId="2711"/>
          <ac:cxnSpMkLst>
            <pc:docMk/>
            <pc:sldMk cId="1495621290" sldId="328"/>
            <ac:cxnSpMk id="14" creationId="{6ACEA631-F186-1A3A-140A-6B85F97909EE}"/>
          </ac:cxnSpMkLst>
        </pc:cxnChg>
        <pc:cxnChg chg="mod">
          <ac:chgData name="Philippe Karan" userId="c2e8f618-9ffe-4e23-aa52-34539506ef1c" providerId="ADAL" clId="{976F7E1E-0B0F-4398-B630-619A654F61EA}" dt="2024-11-19T20:09:54.421" v="436" actId="2711"/>
          <ac:cxnSpMkLst>
            <pc:docMk/>
            <pc:sldMk cId="1495621290" sldId="328"/>
            <ac:cxnSpMk id="25" creationId="{C6B9BF42-DC96-5A74-6401-A91E1294BFC9}"/>
          </ac:cxnSpMkLst>
        </pc:cxnChg>
        <pc:cxnChg chg="mod">
          <ac:chgData name="Philippe Karan" userId="c2e8f618-9ffe-4e23-aa52-34539506ef1c" providerId="ADAL" clId="{976F7E1E-0B0F-4398-B630-619A654F61EA}" dt="2024-11-19T20:09:54.421" v="436" actId="2711"/>
          <ac:cxnSpMkLst>
            <pc:docMk/>
            <pc:sldMk cId="1495621290" sldId="328"/>
            <ac:cxnSpMk id="63" creationId="{45559A05-9084-8C6D-CA37-5FD5BC2F3B94}"/>
          </ac:cxnSpMkLst>
        </pc:cxnChg>
        <pc:cxnChg chg="mod">
          <ac:chgData name="Philippe Karan" userId="c2e8f618-9ffe-4e23-aa52-34539506ef1c" providerId="ADAL" clId="{976F7E1E-0B0F-4398-B630-619A654F61EA}" dt="2024-11-19T20:09:54.421" v="436" actId="2711"/>
          <ac:cxnSpMkLst>
            <pc:docMk/>
            <pc:sldMk cId="1495621290" sldId="328"/>
            <ac:cxnSpMk id="176" creationId="{A450BD93-5658-F593-D9D7-7D4951125996}"/>
          </ac:cxnSpMkLst>
        </pc:cxnChg>
        <pc:cxnChg chg="mod">
          <ac:chgData name="Philippe Karan" userId="c2e8f618-9ffe-4e23-aa52-34539506ef1c" providerId="ADAL" clId="{976F7E1E-0B0F-4398-B630-619A654F61EA}" dt="2024-11-19T20:09:54.421" v="436" actId="2711"/>
          <ac:cxnSpMkLst>
            <pc:docMk/>
            <pc:sldMk cId="1495621290" sldId="328"/>
            <ac:cxnSpMk id="177" creationId="{521366AB-6F77-BC09-749D-F7BA8CAE6296}"/>
          </ac:cxnSpMkLst>
        </pc:cxnChg>
        <pc:cxnChg chg="mod">
          <ac:chgData name="Philippe Karan" userId="c2e8f618-9ffe-4e23-aa52-34539506ef1c" providerId="ADAL" clId="{976F7E1E-0B0F-4398-B630-619A654F61EA}" dt="2024-11-19T20:09:54.421" v="436" actId="2711"/>
          <ac:cxnSpMkLst>
            <pc:docMk/>
            <pc:sldMk cId="1495621290" sldId="328"/>
            <ac:cxnSpMk id="178" creationId="{42C32D6A-A704-6D5F-178F-ECF53B2390CF}"/>
          </ac:cxnSpMkLst>
        </pc:cxnChg>
        <pc:cxnChg chg="mod">
          <ac:chgData name="Philippe Karan" userId="c2e8f618-9ffe-4e23-aa52-34539506ef1c" providerId="ADAL" clId="{976F7E1E-0B0F-4398-B630-619A654F61EA}" dt="2024-11-19T20:09:54.421" v="436" actId="2711"/>
          <ac:cxnSpMkLst>
            <pc:docMk/>
            <pc:sldMk cId="1495621290" sldId="328"/>
            <ac:cxnSpMk id="179" creationId="{5F58DE2B-03CF-5C06-2A17-36D4E4862A81}"/>
          </ac:cxnSpMkLst>
        </pc:cxnChg>
        <pc:cxnChg chg="mod">
          <ac:chgData name="Philippe Karan" userId="c2e8f618-9ffe-4e23-aa52-34539506ef1c" providerId="ADAL" clId="{976F7E1E-0B0F-4398-B630-619A654F61EA}" dt="2024-11-19T20:09:54.421" v="436" actId="2711"/>
          <ac:cxnSpMkLst>
            <pc:docMk/>
            <pc:sldMk cId="1495621290" sldId="328"/>
            <ac:cxnSpMk id="180" creationId="{E16C5E52-EBDD-1932-E8AB-A11A876686B1}"/>
          </ac:cxnSpMkLst>
        </pc:cxnChg>
        <pc:cxnChg chg="mod">
          <ac:chgData name="Philippe Karan" userId="c2e8f618-9ffe-4e23-aa52-34539506ef1c" providerId="ADAL" clId="{976F7E1E-0B0F-4398-B630-619A654F61EA}" dt="2024-11-19T20:09:54.421" v="436" actId="2711"/>
          <ac:cxnSpMkLst>
            <pc:docMk/>
            <pc:sldMk cId="1495621290" sldId="328"/>
            <ac:cxnSpMk id="188" creationId="{DA420FD0-E85A-86A7-F923-7747DBCF6757}"/>
          </ac:cxnSpMkLst>
        </pc:cxnChg>
        <pc:cxnChg chg="mod">
          <ac:chgData name="Philippe Karan" userId="c2e8f618-9ffe-4e23-aa52-34539506ef1c" providerId="ADAL" clId="{976F7E1E-0B0F-4398-B630-619A654F61EA}" dt="2024-11-19T20:09:54.421" v="436" actId="2711"/>
          <ac:cxnSpMkLst>
            <pc:docMk/>
            <pc:sldMk cId="1495621290" sldId="328"/>
            <ac:cxnSpMk id="191" creationId="{56DC3A83-AF02-6665-241F-7C3CEEA3C011}"/>
          </ac:cxnSpMkLst>
        </pc:cxnChg>
        <pc:cxnChg chg="mod">
          <ac:chgData name="Philippe Karan" userId="c2e8f618-9ffe-4e23-aa52-34539506ef1c" providerId="ADAL" clId="{976F7E1E-0B0F-4398-B630-619A654F61EA}" dt="2024-11-19T20:09:54.421" v="436" actId="2711"/>
          <ac:cxnSpMkLst>
            <pc:docMk/>
            <pc:sldMk cId="1495621290" sldId="328"/>
            <ac:cxnSpMk id="515" creationId="{41CE4C9E-2D60-FDAC-A989-D54243B8BC97}"/>
          </ac:cxnSpMkLst>
        </pc:cxnChg>
        <pc:cxnChg chg="mod">
          <ac:chgData name="Philippe Karan" userId="c2e8f618-9ffe-4e23-aa52-34539506ef1c" providerId="ADAL" clId="{976F7E1E-0B0F-4398-B630-619A654F61EA}" dt="2024-11-19T20:09:54.421" v="436" actId="2711"/>
          <ac:cxnSpMkLst>
            <pc:docMk/>
            <pc:sldMk cId="1495621290" sldId="328"/>
            <ac:cxnSpMk id="516" creationId="{153168EE-5E9A-5352-B93F-0347895B932E}"/>
          </ac:cxnSpMkLst>
        </pc:cxnChg>
        <pc:cxnChg chg="mod">
          <ac:chgData name="Philippe Karan" userId="c2e8f618-9ffe-4e23-aa52-34539506ef1c" providerId="ADAL" clId="{976F7E1E-0B0F-4398-B630-619A654F61EA}" dt="2024-11-19T20:09:54.421" v="436" actId="2711"/>
          <ac:cxnSpMkLst>
            <pc:docMk/>
            <pc:sldMk cId="1495621290" sldId="328"/>
            <ac:cxnSpMk id="517" creationId="{9E9BA9CD-9811-F03E-835D-91E873238B51}"/>
          </ac:cxnSpMkLst>
        </pc:cxnChg>
        <pc:cxnChg chg="mod">
          <ac:chgData name="Philippe Karan" userId="c2e8f618-9ffe-4e23-aa52-34539506ef1c" providerId="ADAL" clId="{976F7E1E-0B0F-4398-B630-619A654F61EA}" dt="2024-11-19T20:09:54.421" v="436" actId="2711"/>
          <ac:cxnSpMkLst>
            <pc:docMk/>
            <pc:sldMk cId="1495621290" sldId="328"/>
            <ac:cxnSpMk id="518" creationId="{4DD8B002-1F4B-EC80-57C4-A77C7456BB70}"/>
          </ac:cxnSpMkLst>
        </pc:cxnChg>
        <pc:cxnChg chg="mod">
          <ac:chgData name="Philippe Karan" userId="c2e8f618-9ffe-4e23-aa52-34539506ef1c" providerId="ADAL" clId="{976F7E1E-0B0F-4398-B630-619A654F61EA}" dt="2024-11-19T20:09:54.421" v="436" actId="2711"/>
          <ac:cxnSpMkLst>
            <pc:docMk/>
            <pc:sldMk cId="1495621290" sldId="328"/>
            <ac:cxnSpMk id="519" creationId="{3580AD09-15D2-D379-ABE6-791F8FA836FF}"/>
          </ac:cxnSpMkLst>
        </pc:cxnChg>
        <pc:cxnChg chg="mod">
          <ac:chgData name="Philippe Karan" userId="c2e8f618-9ffe-4e23-aa52-34539506ef1c" providerId="ADAL" clId="{976F7E1E-0B0F-4398-B630-619A654F61EA}" dt="2024-11-19T20:09:54.421" v="436" actId="2711"/>
          <ac:cxnSpMkLst>
            <pc:docMk/>
            <pc:sldMk cId="1495621290" sldId="328"/>
            <ac:cxnSpMk id="564" creationId="{BCB097B3-4539-C146-9CF4-11452C18CF3B}"/>
          </ac:cxnSpMkLst>
        </pc:cxnChg>
        <pc:cxnChg chg="mod">
          <ac:chgData name="Philippe Karan" userId="c2e8f618-9ffe-4e23-aa52-34539506ef1c" providerId="ADAL" clId="{976F7E1E-0B0F-4398-B630-619A654F61EA}" dt="2024-11-19T20:09:54.421" v="436" actId="2711"/>
          <ac:cxnSpMkLst>
            <pc:docMk/>
            <pc:sldMk cId="1495621290" sldId="328"/>
            <ac:cxnSpMk id="565" creationId="{162FDE8C-FD18-A482-399E-03B63830565A}"/>
          </ac:cxnSpMkLst>
        </pc:cxnChg>
        <pc:cxnChg chg="mod">
          <ac:chgData name="Philippe Karan" userId="c2e8f618-9ffe-4e23-aa52-34539506ef1c" providerId="ADAL" clId="{976F7E1E-0B0F-4398-B630-619A654F61EA}" dt="2024-11-19T20:09:54.421" v="436" actId="2711"/>
          <ac:cxnSpMkLst>
            <pc:docMk/>
            <pc:sldMk cId="1495621290" sldId="328"/>
            <ac:cxnSpMk id="566" creationId="{22311DEF-9FF5-5FE3-9FEA-DFEA2E2EEECB}"/>
          </ac:cxnSpMkLst>
        </pc:cxnChg>
        <pc:cxnChg chg="mod">
          <ac:chgData name="Philippe Karan" userId="c2e8f618-9ffe-4e23-aa52-34539506ef1c" providerId="ADAL" clId="{976F7E1E-0B0F-4398-B630-619A654F61EA}" dt="2024-11-19T20:09:54.421" v="436" actId="2711"/>
          <ac:cxnSpMkLst>
            <pc:docMk/>
            <pc:sldMk cId="1495621290" sldId="328"/>
            <ac:cxnSpMk id="591" creationId="{CE134D4E-394E-E726-BD2B-BB7B13587EA4}"/>
          </ac:cxnSpMkLst>
        </pc:cxnChg>
        <pc:cxnChg chg="mod">
          <ac:chgData name="Philippe Karan" userId="c2e8f618-9ffe-4e23-aa52-34539506ef1c" providerId="ADAL" clId="{976F7E1E-0B0F-4398-B630-619A654F61EA}" dt="2024-11-19T20:09:54.421" v="436" actId="2711"/>
          <ac:cxnSpMkLst>
            <pc:docMk/>
            <pc:sldMk cId="1495621290" sldId="328"/>
            <ac:cxnSpMk id="592" creationId="{53C27D67-29FD-C82E-3784-1AC2B43AA937}"/>
          </ac:cxnSpMkLst>
        </pc:cxnChg>
        <pc:cxnChg chg="mod">
          <ac:chgData name="Philippe Karan" userId="c2e8f618-9ffe-4e23-aa52-34539506ef1c" providerId="ADAL" clId="{976F7E1E-0B0F-4398-B630-619A654F61EA}" dt="2024-11-19T20:09:54.421" v="436" actId="2711"/>
          <ac:cxnSpMkLst>
            <pc:docMk/>
            <pc:sldMk cId="1495621290" sldId="328"/>
            <ac:cxnSpMk id="599" creationId="{9A22630B-F242-ED97-8CA7-24274BC17363}"/>
          </ac:cxnSpMkLst>
        </pc:cxnChg>
        <pc:cxnChg chg="mod">
          <ac:chgData name="Philippe Karan" userId="c2e8f618-9ffe-4e23-aa52-34539506ef1c" providerId="ADAL" clId="{976F7E1E-0B0F-4398-B630-619A654F61EA}" dt="2024-11-19T20:09:54.421" v="436" actId="2711"/>
          <ac:cxnSpMkLst>
            <pc:docMk/>
            <pc:sldMk cId="1495621290" sldId="328"/>
            <ac:cxnSpMk id="601" creationId="{FAF2EE98-F999-E25D-8BEB-32BE589751D6}"/>
          </ac:cxnSpMkLst>
        </pc:cxnChg>
        <pc:cxnChg chg="mod">
          <ac:chgData name="Philippe Karan" userId="c2e8f618-9ffe-4e23-aa52-34539506ef1c" providerId="ADAL" clId="{976F7E1E-0B0F-4398-B630-619A654F61EA}" dt="2024-11-19T20:09:54.421" v="436" actId="2711"/>
          <ac:cxnSpMkLst>
            <pc:docMk/>
            <pc:sldMk cId="1495621290" sldId="328"/>
            <ac:cxnSpMk id="725" creationId="{639DCA22-D8B8-EC05-C4B3-620321D65E31}"/>
          </ac:cxnSpMkLst>
        </pc:cxnChg>
        <pc:cxnChg chg="mod">
          <ac:chgData name="Philippe Karan" userId="c2e8f618-9ffe-4e23-aa52-34539506ef1c" providerId="ADAL" clId="{976F7E1E-0B0F-4398-B630-619A654F61EA}" dt="2024-11-19T20:09:54.421" v="436" actId="2711"/>
          <ac:cxnSpMkLst>
            <pc:docMk/>
            <pc:sldMk cId="1495621290" sldId="328"/>
            <ac:cxnSpMk id="727" creationId="{E1672083-8195-CF0F-023C-511FE459B73E}"/>
          </ac:cxnSpMkLst>
        </pc:cxnChg>
      </pc:sldChg>
      <pc:sldChg chg="modSp mod">
        <pc:chgData name="Philippe Karan" userId="c2e8f618-9ffe-4e23-aa52-34539506ef1c" providerId="ADAL" clId="{976F7E1E-0B0F-4398-B630-619A654F61EA}" dt="2024-11-19T20:11:46.951" v="466" actId="1035"/>
        <pc:sldMkLst>
          <pc:docMk/>
          <pc:sldMk cId="1807461901" sldId="336"/>
        </pc:sldMkLst>
        <pc:spChg chg="mod">
          <ac:chgData name="Philippe Karan" userId="c2e8f618-9ffe-4e23-aa52-34539506ef1c" providerId="ADAL" clId="{976F7E1E-0B0F-4398-B630-619A654F61EA}" dt="2024-11-19T20:10:53.655" v="446" actId="2711"/>
          <ac:spMkLst>
            <pc:docMk/>
            <pc:sldMk cId="1807461901" sldId="336"/>
            <ac:spMk id="2" creationId="{F9A875DE-1402-4A32-82FB-4CE69C758B60}"/>
          </ac:spMkLst>
        </pc:spChg>
        <pc:spChg chg="mod">
          <ac:chgData name="Philippe Karan" userId="c2e8f618-9ffe-4e23-aa52-34539506ef1c" providerId="ADAL" clId="{976F7E1E-0B0F-4398-B630-619A654F61EA}" dt="2024-11-19T20:10:53.655" v="446" actId="2711"/>
          <ac:spMkLst>
            <pc:docMk/>
            <pc:sldMk cId="1807461901" sldId="336"/>
            <ac:spMk id="4" creationId="{2AB00340-DEDF-4CF6-944B-8EC9E08D3E4E}"/>
          </ac:spMkLst>
        </pc:spChg>
        <pc:spChg chg="mod">
          <ac:chgData name="Philippe Karan" userId="c2e8f618-9ffe-4e23-aa52-34539506ef1c" providerId="ADAL" clId="{976F7E1E-0B0F-4398-B630-619A654F61EA}" dt="2024-11-19T20:10:53.655" v="446" actId="2711"/>
          <ac:spMkLst>
            <pc:docMk/>
            <pc:sldMk cId="1807461901" sldId="336"/>
            <ac:spMk id="6" creationId="{2E816C5F-77F3-4386-B62C-816A49C96FFE}"/>
          </ac:spMkLst>
        </pc:spChg>
        <pc:spChg chg="mod">
          <ac:chgData name="Philippe Karan" userId="c2e8f618-9ffe-4e23-aa52-34539506ef1c" providerId="ADAL" clId="{976F7E1E-0B0F-4398-B630-619A654F61EA}" dt="2024-11-19T20:10:53.655" v="446" actId="2711"/>
          <ac:spMkLst>
            <pc:docMk/>
            <pc:sldMk cId="1807461901" sldId="336"/>
            <ac:spMk id="12" creationId="{4CE07D61-45D2-0D0C-AE7B-2C2E757C2102}"/>
          </ac:spMkLst>
        </pc:spChg>
        <pc:spChg chg="mod">
          <ac:chgData name="Philippe Karan" userId="c2e8f618-9ffe-4e23-aa52-34539506ef1c" providerId="ADAL" clId="{976F7E1E-0B0F-4398-B630-619A654F61EA}" dt="2024-11-19T20:10:53.655" v="446" actId="2711"/>
          <ac:spMkLst>
            <pc:docMk/>
            <pc:sldMk cId="1807461901" sldId="336"/>
            <ac:spMk id="13" creationId="{0393253B-CF96-9D62-8802-6F7B45015284}"/>
          </ac:spMkLst>
        </pc:spChg>
        <pc:spChg chg="mod">
          <ac:chgData name="Philippe Karan" userId="c2e8f618-9ffe-4e23-aa52-34539506ef1c" providerId="ADAL" clId="{976F7E1E-0B0F-4398-B630-619A654F61EA}" dt="2024-11-19T20:11:09.193" v="449" actId="113"/>
          <ac:spMkLst>
            <pc:docMk/>
            <pc:sldMk cId="1807461901" sldId="336"/>
            <ac:spMk id="15" creationId="{4EED3D1A-485E-1D52-3E38-43329B4F3DD7}"/>
          </ac:spMkLst>
        </pc:spChg>
        <pc:spChg chg="mod">
          <ac:chgData name="Philippe Karan" userId="c2e8f618-9ffe-4e23-aa52-34539506ef1c" providerId="ADAL" clId="{976F7E1E-0B0F-4398-B630-619A654F61EA}" dt="2024-11-19T20:11:06.809" v="448" actId="113"/>
          <ac:spMkLst>
            <pc:docMk/>
            <pc:sldMk cId="1807461901" sldId="336"/>
            <ac:spMk id="16" creationId="{A42048E4-5659-4D4B-26F1-B017B5FD55CD}"/>
          </ac:spMkLst>
        </pc:spChg>
        <pc:spChg chg="mod">
          <ac:chgData name="Philippe Karan" userId="c2e8f618-9ffe-4e23-aa52-34539506ef1c" providerId="ADAL" clId="{976F7E1E-0B0F-4398-B630-619A654F61EA}" dt="2024-11-19T20:10:53.655" v="446" actId="2711"/>
          <ac:spMkLst>
            <pc:docMk/>
            <pc:sldMk cId="1807461901" sldId="336"/>
            <ac:spMk id="20" creationId="{415566A7-A127-404D-B13A-AC351DF68BF9}"/>
          </ac:spMkLst>
        </pc:spChg>
        <pc:spChg chg="mod">
          <ac:chgData name="Philippe Karan" userId="c2e8f618-9ffe-4e23-aa52-34539506ef1c" providerId="ADAL" clId="{976F7E1E-0B0F-4398-B630-619A654F61EA}" dt="2024-11-19T20:10:53.655" v="446" actId="2711"/>
          <ac:spMkLst>
            <pc:docMk/>
            <pc:sldMk cId="1807461901" sldId="336"/>
            <ac:spMk id="22" creationId="{D0C544DC-5CD6-BE8A-377D-47BB83FF7C27}"/>
          </ac:spMkLst>
        </pc:spChg>
        <pc:spChg chg="mod">
          <ac:chgData name="Philippe Karan" userId="c2e8f618-9ffe-4e23-aa52-34539506ef1c" providerId="ADAL" clId="{976F7E1E-0B0F-4398-B630-619A654F61EA}" dt="2024-11-19T20:10:53.655" v="446" actId="2711"/>
          <ac:spMkLst>
            <pc:docMk/>
            <pc:sldMk cId="1807461901" sldId="336"/>
            <ac:spMk id="23" creationId="{346F04A9-C002-FDE2-D24B-71D0E6240DD7}"/>
          </ac:spMkLst>
        </pc:spChg>
        <pc:spChg chg="mod">
          <ac:chgData name="Philippe Karan" userId="c2e8f618-9ffe-4e23-aa52-34539506ef1c" providerId="ADAL" clId="{976F7E1E-0B0F-4398-B630-619A654F61EA}" dt="2024-11-19T20:10:53.655" v="446" actId="2711"/>
          <ac:spMkLst>
            <pc:docMk/>
            <pc:sldMk cId="1807461901" sldId="336"/>
            <ac:spMk id="24" creationId="{B3F57EAB-2B2C-4564-EAD0-6F22C398FB17}"/>
          </ac:spMkLst>
        </pc:spChg>
        <pc:spChg chg="mod">
          <ac:chgData name="Philippe Karan" userId="c2e8f618-9ffe-4e23-aa52-34539506ef1c" providerId="ADAL" clId="{976F7E1E-0B0F-4398-B630-619A654F61EA}" dt="2024-11-19T20:10:53.655" v="446" actId="2711"/>
          <ac:spMkLst>
            <pc:docMk/>
            <pc:sldMk cId="1807461901" sldId="336"/>
            <ac:spMk id="25" creationId="{1F1DDEEE-BE1C-DB0A-8440-42A8D63C4FA5}"/>
          </ac:spMkLst>
        </pc:spChg>
        <pc:spChg chg="mod">
          <ac:chgData name="Philippe Karan" userId="c2e8f618-9ffe-4e23-aa52-34539506ef1c" providerId="ADAL" clId="{976F7E1E-0B0F-4398-B630-619A654F61EA}" dt="2024-11-19T20:10:53.655" v="446" actId="2711"/>
          <ac:spMkLst>
            <pc:docMk/>
            <pc:sldMk cId="1807461901" sldId="336"/>
            <ac:spMk id="26" creationId="{1725538D-A833-0DA8-BD63-15682A7D3542}"/>
          </ac:spMkLst>
        </pc:spChg>
        <pc:spChg chg="mod">
          <ac:chgData name="Philippe Karan" userId="c2e8f618-9ffe-4e23-aa52-34539506ef1c" providerId="ADAL" clId="{976F7E1E-0B0F-4398-B630-619A654F61EA}" dt="2024-11-19T20:10:53.655" v="446" actId="2711"/>
          <ac:spMkLst>
            <pc:docMk/>
            <pc:sldMk cId="1807461901" sldId="336"/>
            <ac:spMk id="27" creationId="{603F0946-BD62-A857-2601-C59CBE827642}"/>
          </ac:spMkLst>
        </pc:spChg>
        <pc:spChg chg="mod">
          <ac:chgData name="Philippe Karan" userId="c2e8f618-9ffe-4e23-aa52-34539506ef1c" providerId="ADAL" clId="{976F7E1E-0B0F-4398-B630-619A654F61EA}" dt="2024-11-19T20:10:53.655" v="446" actId="2711"/>
          <ac:spMkLst>
            <pc:docMk/>
            <pc:sldMk cId="1807461901" sldId="336"/>
            <ac:spMk id="28" creationId="{6EAB567D-B6B8-ED71-99FC-03F9FDAB3E93}"/>
          </ac:spMkLst>
        </pc:spChg>
        <pc:spChg chg="mod">
          <ac:chgData name="Philippe Karan" userId="c2e8f618-9ffe-4e23-aa52-34539506ef1c" providerId="ADAL" clId="{976F7E1E-0B0F-4398-B630-619A654F61EA}" dt="2024-11-19T20:10:53.655" v="446" actId="2711"/>
          <ac:spMkLst>
            <pc:docMk/>
            <pc:sldMk cId="1807461901" sldId="336"/>
            <ac:spMk id="29" creationId="{12FAA5B8-CA47-1DAC-4228-86FFA82C958C}"/>
          </ac:spMkLst>
        </pc:spChg>
        <pc:spChg chg="mod">
          <ac:chgData name="Philippe Karan" userId="c2e8f618-9ffe-4e23-aa52-34539506ef1c" providerId="ADAL" clId="{976F7E1E-0B0F-4398-B630-619A654F61EA}" dt="2024-11-19T20:10:53.655" v="446" actId="2711"/>
          <ac:spMkLst>
            <pc:docMk/>
            <pc:sldMk cId="1807461901" sldId="336"/>
            <ac:spMk id="30" creationId="{55C62BF2-FA06-7C13-2E49-7F4919AB1DF7}"/>
          </ac:spMkLst>
        </pc:spChg>
        <pc:spChg chg="mod">
          <ac:chgData name="Philippe Karan" userId="c2e8f618-9ffe-4e23-aa52-34539506ef1c" providerId="ADAL" clId="{976F7E1E-0B0F-4398-B630-619A654F61EA}" dt="2024-11-19T20:10:53.655" v="446" actId="2711"/>
          <ac:spMkLst>
            <pc:docMk/>
            <pc:sldMk cId="1807461901" sldId="336"/>
            <ac:spMk id="31" creationId="{C7956C5E-F1B7-CE7B-EA78-52D2B845C508}"/>
          </ac:spMkLst>
        </pc:spChg>
        <pc:spChg chg="mod">
          <ac:chgData name="Philippe Karan" userId="c2e8f618-9ffe-4e23-aa52-34539506ef1c" providerId="ADAL" clId="{976F7E1E-0B0F-4398-B630-619A654F61EA}" dt="2024-11-19T20:10:53.655" v="446" actId="2711"/>
          <ac:spMkLst>
            <pc:docMk/>
            <pc:sldMk cId="1807461901" sldId="336"/>
            <ac:spMk id="32" creationId="{D0D63556-0BAE-CEB6-F2A3-803567701B46}"/>
          </ac:spMkLst>
        </pc:spChg>
        <pc:spChg chg="mod">
          <ac:chgData name="Philippe Karan" userId="c2e8f618-9ffe-4e23-aa52-34539506ef1c" providerId="ADAL" clId="{976F7E1E-0B0F-4398-B630-619A654F61EA}" dt="2024-11-19T20:10:53.655" v="446" actId="2711"/>
          <ac:spMkLst>
            <pc:docMk/>
            <pc:sldMk cId="1807461901" sldId="336"/>
            <ac:spMk id="33" creationId="{34F74809-0E57-B1CD-7D88-75738D4FD6CC}"/>
          </ac:spMkLst>
        </pc:spChg>
        <pc:spChg chg="mod">
          <ac:chgData name="Philippe Karan" userId="c2e8f618-9ffe-4e23-aa52-34539506ef1c" providerId="ADAL" clId="{976F7E1E-0B0F-4398-B630-619A654F61EA}" dt="2024-11-19T20:10:53.655" v="446" actId="2711"/>
          <ac:spMkLst>
            <pc:docMk/>
            <pc:sldMk cId="1807461901" sldId="336"/>
            <ac:spMk id="34" creationId="{2AE22880-2D60-72C4-5CBD-E84B2033D438}"/>
          </ac:spMkLst>
        </pc:spChg>
        <pc:spChg chg="mod">
          <ac:chgData name="Philippe Karan" userId="c2e8f618-9ffe-4e23-aa52-34539506ef1c" providerId="ADAL" clId="{976F7E1E-0B0F-4398-B630-619A654F61EA}" dt="2024-11-19T20:10:53.655" v="446" actId="2711"/>
          <ac:spMkLst>
            <pc:docMk/>
            <pc:sldMk cId="1807461901" sldId="336"/>
            <ac:spMk id="35" creationId="{AD94D0D2-754A-01E2-D098-9F3CF7662001}"/>
          </ac:spMkLst>
        </pc:spChg>
        <pc:spChg chg="mod">
          <ac:chgData name="Philippe Karan" userId="c2e8f618-9ffe-4e23-aa52-34539506ef1c" providerId="ADAL" clId="{976F7E1E-0B0F-4398-B630-619A654F61EA}" dt="2024-11-19T20:10:53.655" v="446" actId="2711"/>
          <ac:spMkLst>
            <pc:docMk/>
            <pc:sldMk cId="1807461901" sldId="336"/>
            <ac:spMk id="36" creationId="{D7CC4B10-EC63-D42E-2063-A868FB20F965}"/>
          </ac:spMkLst>
        </pc:spChg>
        <pc:spChg chg="mod">
          <ac:chgData name="Philippe Karan" userId="c2e8f618-9ffe-4e23-aa52-34539506ef1c" providerId="ADAL" clId="{976F7E1E-0B0F-4398-B630-619A654F61EA}" dt="2024-11-19T20:10:53.655" v="446" actId="2711"/>
          <ac:spMkLst>
            <pc:docMk/>
            <pc:sldMk cId="1807461901" sldId="336"/>
            <ac:spMk id="37" creationId="{38952DDE-7939-3168-AC23-15BFE4961F9C}"/>
          </ac:spMkLst>
        </pc:spChg>
        <pc:spChg chg="mod">
          <ac:chgData name="Philippe Karan" userId="c2e8f618-9ffe-4e23-aa52-34539506ef1c" providerId="ADAL" clId="{976F7E1E-0B0F-4398-B630-619A654F61EA}" dt="2024-11-19T20:10:53.655" v="446" actId="2711"/>
          <ac:spMkLst>
            <pc:docMk/>
            <pc:sldMk cId="1807461901" sldId="336"/>
            <ac:spMk id="38" creationId="{57EF2BEA-1D99-3E17-674B-7810549BE3B1}"/>
          </ac:spMkLst>
        </pc:spChg>
        <pc:spChg chg="mod">
          <ac:chgData name="Philippe Karan" userId="c2e8f618-9ffe-4e23-aa52-34539506ef1c" providerId="ADAL" clId="{976F7E1E-0B0F-4398-B630-619A654F61EA}" dt="2024-11-19T20:10:53.655" v="446" actId="2711"/>
          <ac:spMkLst>
            <pc:docMk/>
            <pc:sldMk cId="1807461901" sldId="336"/>
            <ac:spMk id="39" creationId="{6C7636D2-DAB8-7825-01FD-F5B4B1E06980}"/>
          </ac:spMkLst>
        </pc:spChg>
        <pc:spChg chg="mod">
          <ac:chgData name="Philippe Karan" userId="c2e8f618-9ffe-4e23-aa52-34539506ef1c" providerId="ADAL" clId="{976F7E1E-0B0F-4398-B630-619A654F61EA}" dt="2024-11-19T20:10:53.655" v="446" actId="2711"/>
          <ac:spMkLst>
            <pc:docMk/>
            <pc:sldMk cId="1807461901" sldId="336"/>
            <ac:spMk id="40" creationId="{0A6D9CB5-4422-C8A3-A2A2-C0BA8DC4B5E8}"/>
          </ac:spMkLst>
        </pc:spChg>
        <pc:spChg chg="mod">
          <ac:chgData name="Philippe Karan" userId="c2e8f618-9ffe-4e23-aa52-34539506ef1c" providerId="ADAL" clId="{976F7E1E-0B0F-4398-B630-619A654F61EA}" dt="2024-11-19T20:10:53.655" v="446" actId="2711"/>
          <ac:spMkLst>
            <pc:docMk/>
            <pc:sldMk cId="1807461901" sldId="336"/>
            <ac:spMk id="41" creationId="{438A230D-56E6-AD70-D1A2-3CAED05CD5DC}"/>
          </ac:spMkLst>
        </pc:spChg>
        <pc:spChg chg="mod">
          <ac:chgData name="Philippe Karan" userId="c2e8f618-9ffe-4e23-aa52-34539506ef1c" providerId="ADAL" clId="{976F7E1E-0B0F-4398-B630-619A654F61EA}" dt="2024-11-19T20:10:53.655" v="446" actId="2711"/>
          <ac:spMkLst>
            <pc:docMk/>
            <pc:sldMk cId="1807461901" sldId="336"/>
            <ac:spMk id="43" creationId="{A660A6B7-075F-AE68-1488-6F763C697A39}"/>
          </ac:spMkLst>
        </pc:spChg>
        <pc:spChg chg="mod">
          <ac:chgData name="Philippe Karan" userId="c2e8f618-9ffe-4e23-aa52-34539506ef1c" providerId="ADAL" clId="{976F7E1E-0B0F-4398-B630-619A654F61EA}" dt="2024-11-19T20:10:53.655" v="446" actId="2711"/>
          <ac:spMkLst>
            <pc:docMk/>
            <pc:sldMk cId="1807461901" sldId="336"/>
            <ac:spMk id="44" creationId="{348B5408-F3F4-D37A-AF0F-DB608A446F57}"/>
          </ac:spMkLst>
        </pc:spChg>
        <pc:spChg chg="mod">
          <ac:chgData name="Philippe Karan" userId="c2e8f618-9ffe-4e23-aa52-34539506ef1c" providerId="ADAL" clId="{976F7E1E-0B0F-4398-B630-619A654F61EA}" dt="2024-11-19T20:10:53.655" v="446" actId="2711"/>
          <ac:spMkLst>
            <pc:docMk/>
            <pc:sldMk cId="1807461901" sldId="336"/>
            <ac:spMk id="45" creationId="{F5BBCA60-AC01-CE90-804B-9C0F92F17248}"/>
          </ac:spMkLst>
        </pc:spChg>
        <pc:spChg chg="mod">
          <ac:chgData name="Philippe Karan" userId="c2e8f618-9ffe-4e23-aa52-34539506ef1c" providerId="ADAL" clId="{976F7E1E-0B0F-4398-B630-619A654F61EA}" dt="2024-11-19T20:10:53.655" v="446" actId="2711"/>
          <ac:spMkLst>
            <pc:docMk/>
            <pc:sldMk cId="1807461901" sldId="336"/>
            <ac:spMk id="46" creationId="{C236EDD1-2A5A-7AE6-33FC-0D2A3F16A448}"/>
          </ac:spMkLst>
        </pc:spChg>
        <pc:spChg chg="mod">
          <ac:chgData name="Philippe Karan" userId="c2e8f618-9ffe-4e23-aa52-34539506ef1c" providerId="ADAL" clId="{976F7E1E-0B0F-4398-B630-619A654F61EA}" dt="2024-11-19T20:10:53.655" v="446" actId="2711"/>
          <ac:spMkLst>
            <pc:docMk/>
            <pc:sldMk cId="1807461901" sldId="336"/>
            <ac:spMk id="47" creationId="{4F2DC93F-EB0A-A795-BBEF-1BB8610B0E95}"/>
          </ac:spMkLst>
        </pc:spChg>
        <pc:spChg chg="mod">
          <ac:chgData name="Philippe Karan" userId="c2e8f618-9ffe-4e23-aa52-34539506ef1c" providerId="ADAL" clId="{976F7E1E-0B0F-4398-B630-619A654F61EA}" dt="2024-11-19T20:10:53.655" v="446" actId="2711"/>
          <ac:spMkLst>
            <pc:docMk/>
            <pc:sldMk cId="1807461901" sldId="336"/>
            <ac:spMk id="48" creationId="{D0FDBFCB-5AF3-AD4A-2006-337D7674C3EB}"/>
          </ac:spMkLst>
        </pc:spChg>
        <pc:spChg chg="mod">
          <ac:chgData name="Philippe Karan" userId="c2e8f618-9ffe-4e23-aa52-34539506ef1c" providerId="ADAL" clId="{976F7E1E-0B0F-4398-B630-619A654F61EA}" dt="2024-11-19T20:10:53.655" v="446" actId="2711"/>
          <ac:spMkLst>
            <pc:docMk/>
            <pc:sldMk cId="1807461901" sldId="336"/>
            <ac:spMk id="49" creationId="{B8B84285-8D5B-B13B-DE6D-A783BEB42581}"/>
          </ac:spMkLst>
        </pc:spChg>
        <pc:spChg chg="mod">
          <ac:chgData name="Philippe Karan" userId="c2e8f618-9ffe-4e23-aa52-34539506ef1c" providerId="ADAL" clId="{976F7E1E-0B0F-4398-B630-619A654F61EA}" dt="2024-11-19T20:10:53.655" v="446" actId="2711"/>
          <ac:spMkLst>
            <pc:docMk/>
            <pc:sldMk cId="1807461901" sldId="336"/>
            <ac:spMk id="50" creationId="{5349373F-D22B-233E-BFFA-D359AF4C1D50}"/>
          </ac:spMkLst>
        </pc:spChg>
        <pc:spChg chg="mod">
          <ac:chgData name="Philippe Karan" userId="c2e8f618-9ffe-4e23-aa52-34539506ef1c" providerId="ADAL" clId="{976F7E1E-0B0F-4398-B630-619A654F61EA}" dt="2024-11-19T20:10:53.655" v="446" actId="2711"/>
          <ac:spMkLst>
            <pc:docMk/>
            <pc:sldMk cId="1807461901" sldId="336"/>
            <ac:spMk id="51" creationId="{155F6A46-CF46-6133-FDBF-5E06B39966ED}"/>
          </ac:spMkLst>
        </pc:spChg>
        <pc:spChg chg="mod">
          <ac:chgData name="Philippe Karan" userId="c2e8f618-9ffe-4e23-aa52-34539506ef1c" providerId="ADAL" clId="{976F7E1E-0B0F-4398-B630-619A654F61EA}" dt="2024-11-19T20:10:53.655" v="446" actId="2711"/>
          <ac:spMkLst>
            <pc:docMk/>
            <pc:sldMk cId="1807461901" sldId="336"/>
            <ac:spMk id="52" creationId="{C3EA6A96-6B98-6872-13BB-BEB05CCF5BF8}"/>
          </ac:spMkLst>
        </pc:spChg>
        <pc:spChg chg="mod">
          <ac:chgData name="Philippe Karan" userId="c2e8f618-9ffe-4e23-aa52-34539506ef1c" providerId="ADAL" clId="{976F7E1E-0B0F-4398-B630-619A654F61EA}" dt="2024-11-19T20:10:53.655" v="446" actId="2711"/>
          <ac:spMkLst>
            <pc:docMk/>
            <pc:sldMk cId="1807461901" sldId="336"/>
            <ac:spMk id="53" creationId="{DDD3F5AF-ABCC-0C8B-29CE-DB0CAF4A12A5}"/>
          </ac:spMkLst>
        </pc:spChg>
        <pc:spChg chg="mod">
          <ac:chgData name="Philippe Karan" userId="c2e8f618-9ffe-4e23-aa52-34539506ef1c" providerId="ADAL" clId="{976F7E1E-0B0F-4398-B630-619A654F61EA}" dt="2024-11-19T20:10:53.655" v="446" actId="2711"/>
          <ac:spMkLst>
            <pc:docMk/>
            <pc:sldMk cId="1807461901" sldId="336"/>
            <ac:spMk id="54" creationId="{5B5F5AF4-6AC1-8185-F1EE-BBB49F8B2D0C}"/>
          </ac:spMkLst>
        </pc:spChg>
        <pc:spChg chg="mod">
          <ac:chgData name="Philippe Karan" userId="c2e8f618-9ffe-4e23-aa52-34539506ef1c" providerId="ADAL" clId="{976F7E1E-0B0F-4398-B630-619A654F61EA}" dt="2024-11-19T20:10:53.655" v="446" actId="2711"/>
          <ac:spMkLst>
            <pc:docMk/>
            <pc:sldMk cId="1807461901" sldId="336"/>
            <ac:spMk id="55" creationId="{2D4E498B-8D8D-83C2-25BF-8FA7AAC2D5B2}"/>
          </ac:spMkLst>
        </pc:spChg>
        <pc:spChg chg="mod">
          <ac:chgData name="Philippe Karan" userId="c2e8f618-9ffe-4e23-aa52-34539506ef1c" providerId="ADAL" clId="{976F7E1E-0B0F-4398-B630-619A654F61EA}" dt="2024-11-19T20:10:53.655" v="446" actId="2711"/>
          <ac:spMkLst>
            <pc:docMk/>
            <pc:sldMk cId="1807461901" sldId="336"/>
            <ac:spMk id="56" creationId="{C2F244D7-1095-8596-BBE1-1D8F29987522}"/>
          </ac:spMkLst>
        </pc:spChg>
        <pc:spChg chg="mod">
          <ac:chgData name="Philippe Karan" userId="c2e8f618-9ffe-4e23-aa52-34539506ef1c" providerId="ADAL" clId="{976F7E1E-0B0F-4398-B630-619A654F61EA}" dt="2024-11-19T20:10:53.655" v="446" actId="2711"/>
          <ac:spMkLst>
            <pc:docMk/>
            <pc:sldMk cId="1807461901" sldId="336"/>
            <ac:spMk id="57" creationId="{55E48917-B820-30F5-A913-790E7A010825}"/>
          </ac:spMkLst>
        </pc:spChg>
        <pc:spChg chg="mod">
          <ac:chgData name="Philippe Karan" userId="c2e8f618-9ffe-4e23-aa52-34539506ef1c" providerId="ADAL" clId="{976F7E1E-0B0F-4398-B630-619A654F61EA}" dt="2024-11-19T20:10:53.655" v="446" actId="2711"/>
          <ac:spMkLst>
            <pc:docMk/>
            <pc:sldMk cId="1807461901" sldId="336"/>
            <ac:spMk id="58" creationId="{F1E8D998-20ED-5B99-3CEB-221BD23C40CC}"/>
          </ac:spMkLst>
        </pc:spChg>
        <pc:spChg chg="mod">
          <ac:chgData name="Philippe Karan" userId="c2e8f618-9ffe-4e23-aa52-34539506ef1c" providerId="ADAL" clId="{976F7E1E-0B0F-4398-B630-619A654F61EA}" dt="2024-11-19T20:10:53.655" v="446" actId="2711"/>
          <ac:spMkLst>
            <pc:docMk/>
            <pc:sldMk cId="1807461901" sldId="336"/>
            <ac:spMk id="59" creationId="{D6867CBE-90A3-D69C-8138-2A77639D3511}"/>
          </ac:spMkLst>
        </pc:spChg>
        <pc:spChg chg="mod">
          <ac:chgData name="Philippe Karan" userId="c2e8f618-9ffe-4e23-aa52-34539506ef1c" providerId="ADAL" clId="{976F7E1E-0B0F-4398-B630-619A654F61EA}" dt="2024-11-19T20:10:53.655" v="446" actId="2711"/>
          <ac:spMkLst>
            <pc:docMk/>
            <pc:sldMk cId="1807461901" sldId="336"/>
            <ac:spMk id="60" creationId="{2257524D-7EEF-9ACF-6E19-E328FD01E117}"/>
          </ac:spMkLst>
        </pc:spChg>
        <pc:spChg chg="mod">
          <ac:chgData name="Philippe Karan" userId="c2e8f618-9ffe-4e23-aa52-34539506ef1c" providerId="ADAL" clId="{976F7E1E-0B0F-4398-B630-619A654F61EA}" dt="2024-11-19T20:10:53.655" v="446" actId="2711"/>
          <ac:spMkLst>
            <pc:docMk/>
            <pc:sldMk cId="1807461901" sldId="336"/>
            <ac:spMk id="61" creationId="{C3227A86-3EDD-1588-1764-BF83CEF0D9D8}"/>
          </ac:spMkLst>
        </pc:spChg>
        <pc:spChg chg="mod">
          <ac:chgData name="Philippe Karan" userId="c2e8f618-9ffe-4e23-aa52-34539506ef1c" providerId="ADAL" clId="{976F7E1E-0B0F-4398-B630-619A654F61EA}" dt="2024-11-19T20:10:53.655" v="446" actId="2711"/>
          <ac:spMkLst>
            <pc:docMk/>
            <pc:sldMk cId="1807461901" sldId="336"/>
            <ac:spMk id="62" creationId="{01644269-7D89-0B0B-29C7-B48140066756}"/>
          </ac:spMkLst>
        </pc:spChg>
        <pc:spChg chg="mod">
          <ac:chgData name="Philippe Karan" userId="c2e8f618-9ffe-4e23-aa52-34539506ef1c" providerId="ADAL" clId="{976F7E1E-0B0F-4398-B630-619A654F61EA}" dt="2024-11-19T20:10:53.655" v="446" actId="2711"/>
          <ac:spMkLst>
            <pc:docMk/>
            <pc:sldMk cId="1807461901" sldId="336"/>
            <ac:spMk id="128" creationId="{35A0089E-B578-0E11-04F5-C070353A8003}"/>
          </ac:spMkLst>
        </pc:spChg>
        <pc:spChg chg="mod">
          <ac:chgData name="Philippe Karan" userId="c2e8f618-9ffe-4e23-aa52-34539506ef1c" providerId="ADAL" clId="{976F7E1E-0B0F-4398-B630-619A654F61EA}" dt="2024-11-19T20:10:53.655" v="446" actId="2711"/>
          <ac:spMkLst>
            <pc:docMk/>
            <pc:sldMk cId="1807461901" sldId="336"/>
            <ac:spMk id="129" creationId="{C9EC6900-7F36-3EDA-FD58-2434627FFFBF}"/>
          </ac:spMkLst>
        </pc:spChg>
        <pc:spChg chg="mod">
          <ac:chgData name="Philippe Karan" userId="c2e8f618-9ffe-4e23-aa52-34539506ef1c" providerId="ADAL" clId="{976F7E1E-0B0F-4398-B630-619A654F61EA}" dt="2024-11-19T20:10:53.655" v="446" actId="2711"/>
          <ac:spMkLst>
            <pc:docMk/>
            <pc:sldMk cId="1807461901" sldId="336"/>
            <ac:spMk id="130" creationId="{BDDC1265-3046-193C-4A40-73268A7BA73E}"/>
          </ac:spMkLst>
        </pc:spChg>
        <pc:spChg chg="mod">
          <ac:chgData name="Philippe Karan" userId="c2e8f618-9ffe-4e23-aa52-34539506ef1c" providerId="ADAL" clId="{976F7E1E-0B0F-4398-B630-619A654F61EA}" dt="2024-11-19T20:10:53.655" v="446" actId="2711"/>
          <ac:spMkLst>
            <pc:docMk/>
            <pc:sldMk cId="1807461901" sldId="336"/>
            <ac:spMk id="131" creationId="{7419CB30-A166-2FFD-4BB7-7F7B1F264572}"/>
          </ac:spMkLst>
        </pc:spChg>
        <pc:spChg chg="mod">
          <ac:chgData name="Philippe Karan" userId="c2e8f618-9ffe-4e23-aa52-34539506ef1c" providerId="ADAL" clId="{976F7E1E-0B0F-4398-B630-619A654F61EA}" dt="2024-11-19T20:10:53.655" v="446" actId="2711"/>
          <ac:spMkLst>
            <pc:docMk/>
            <pc:sldMk cId="1807461901" sldId="336"/>
            <ac:spMk id="132" creationId="{C5EE106E-B1A1-EAD2-3314-B7FA3931947D}"/>
          </ac:spMkLst>
        </pc:spChg>
        <pc:spChg chg="mod">
          <ac:chgData name="Philippe Karan" userId="c2e8f618-9ffe-4e23-aa52-34539506ef1c" providerId="ADAL" clId="{976F7E1E-0B0F-4398-B630-619A654F61EA}" dt="2024-11-19T20:10:53.655" v="446" actId="2711"/>
          <ac:spMkLst>
            <pc:docMk/>
            <pc:sldMk cId="1807461901" sldId="336"/>
            <ac:spMk id="133" creationId="{A7656663-68A6-47D3-F0EA-8894B3422DDD}"/>
          </ac:spMkLst>
        </pc:spChg>
        <pc:spChg chg="mod">
          <ac:chgData name="Philippe Karan" userId="c2e8f618-9ffe-4e23-aa52-34539506ef1c" providerId="ADAL" clId="{976F7E1E-0B0F-4398-B630-619A654F61EA}" dt="2024-11-19T20:10:53.655" v="446" actId="2711"/>
          <ac:spMkLst>
            <pc:docMk/>
            <pc:sldMk cId="1807461901" sldId="336"/>
            <ac:spMk id="134" creationId="{1182367C-0096-4F23-D6E5-855BAC8B87B1}"/>
          </ac:spMkLst>
        </pc:spChg>
        <pc:spChg chg="mod">
          <ac:chgData name="Philippe Karan" userId="c2e8f618-9ffe-4e23-aa52-34539506ef1c" providerId="ADAL" clId="{976F7E1E-0B0F-4398-B630-619A654F61EA}" dt="2024-11-19T20:10:53.655" v="446" actId="2711"/>
          <ac:spMkLst>
            <pc:docMk/>
            <pc:sldMk cId="1807461901" sldId="336"/>
            <ac:spMk id="135" creationId="{E4ECC8E0-DD23-670E-F0B0-C4662AF27647}"/>
          </ac:spMkLst>
        </pc:spChg>
        <pc:spChg chg="mod">
          <ac:chgData name="Philippe Karan" userId="c2e8f618-9ffe-4e23-aa52-34539506ef1c" providerId="ADAL" clId="{976F7E1E-0B0F-4398-B630-619A654F61EA}" dt="2024-11-19T20:10:53.655" v="446" actId="2711"/>
          <ac:spMkLst>
            <pc:docMk/>
            <pc:sldMk cId="1807461901" sldId="336"/>
            <ac:spMk id="136" creationId="{E5D2437E-C9AD-CAFE-98D7-03CF0F3F876E}"/>
          </ac:spMkLst>
        </pc:spChg>
        <pc:spChg chg="mod">
          <ac:chgData name="Philippe Karan" userId="c2e8f618-9ffe-4e23-aa52-34539506ef1c" providerId="ADAL" clId="{976F7E1E-0B0F-4398-B630-619A654F61EA}" dt="2024-11-19T20:10:53.655" v="446" actId="2711"/>
          <ac:spMkLst>
            <pc:docMk/>
            <pc:sldMk cId="1807461901" sldId="336"/>
            <ac:spMk id="137" creationId="{85C2DD58-CF39-D3D6-FD4D-AE4F5C2A855B}"/>
          </ac:spMkLst>
        </pc:spChg>
        <pc:spChg chg="mod">
          <ac:chgData name="Philippe Karan" userId="c2e8f618-9ffe-4e23-aa52-34539506ef1c" providerId="ADAL" clId="{976F7E1E-0B0F-4398-B630-619A654F61EA}" dt="2024-11-19T20:10:53.655" v="446" actId="2711"/>
          <ac:spMkLst>
            <pc:docMk/>
            <pc:sldMk cId="1807461901" sldId="336"/>
            <ac:spMk id="138" creationId="{B0A2234D-FF93-0884-BABB-E124741563CF}"/>
          </ac:spMkLst>
        </pc:spChg>
        <pc:spChg chg="mod">
          <ac:chgData name="Philippe Karan" userId="c2e8f618-9ffe-4e23-aa52-34539506ef1c" providerId="ADAL" clId="{976F7E1E-0B0F-4398-B630-619A654F61EA}" dt="2024-11-19T20:10:53.655" v="446" actId="2711"/>
          <ac:spMkLst>
            <pc:docMk/>
            <pc:sldMk cId="1807461901" sldId="336"/>
            <ac:spMk id="139" creationId="{E55F7414-2CE5-3B51-2A71-1AFA29AFF1DF}"/>
          </ac:spMkLst>
        </pc:spChg>
        <pc:spChg chg="mod">
          <ac:chgData name="Philippe Karan" userId="c2e8f618-9ffe-4e23-aa52-34539506ef1c" providerId="ADAL" clId="{976F7E1E-0B0F-4398-B630-619A654F61EA}" dt="2024-11-19T20:10:53.655" v="446" actId="2711"/>
          <ac:spMkLst>
            <pc:docMk/>
            <pc:sldMk cId="1807461901" sldId="336"/>
            <ac:spMk id="140" creationId="{66C596D0-6C2F-8D40-5EA1-4EB25E1EFE9C}"/>
          </ac:spMkLst>
        </pc:spChg>
        <pc:spChg chg="mod">
          <ac:chgData name="Philippe Karan" userId="c2e8f618-9ffe-4e23-aa52-34539506ef1c" providerId="ADAL" clId="{976F7E1E-0B0F-4398-B630-619A654F61EA}" dt="2024-11-19T20:11:46.951" v="466" actId="1035"/>
          <ac:spMkLst>
            <pc:docMk/>
            <pc:sldMk cId="1807461901" sldId="336"/>
            <ac:spMk id="142" creationId="{B384A8AF-DCAE-CE8B-49F5-B169892D284F}"/>
          </ac:spMkLst>
        </pc:spChg>
        <pc:spChg chg="mod">
          <ac:chgData name="Philippe Karan" userId="c2e8f618-9ffe-4e23-aa52-34539506ef1c" providerId="ADAL" clId="{976F7E1E-0B0F-4398-B630-619A654F61EA}" dt="2024-11-19T20:10:53.655" v="446" actId="2711"/>
          <ac:spMkLst>
            <pc:docMk/>
            <pc:sldMk cId="1807461901" sldId="336"/>
            <ac:spMk id="143" creationId="{9A5ADD09-7DAE-7688-0B94-D7BA5BBCBE58}"/>
          </ac:spMkLst>
        </pc:spChg>
        <pc:spChg chg="mod">
          <ac:chgData name="Philippe Karan" userId="c2e8f618-9ffe-4e23-aa52-34539506ef1c" providerId="ADAL" clId="{976F7E1E-0B0F-4398-B630-619A654F61EA}" dt="2024-11-19T20:10:53.655" v="446" actId="2711"/>
          <ac:spMkLst>
            <pc:docMk/>
            <pc:sldMk cId="1807461901" sldId="336"/>
            <ac:spMk id="144" creationId="{6293BA8B-8126-1D5F-04F1-F78CA8D40740}"/>
          </ac:spMkLst>
        </pc:spChg>
        <pc:spChg chg="mod">
          <ac:chgData name="Philippe Karan" userId="c2e8f618-9ffe-4e23-aa52-34539506ef1c" providerId="ADAL" clId="{976F7E1E-0B0F-4398-B630-619A654F61EA}" dt="2024-11-19T20:10:53.655" v="446" actId="2711"/>
          <ac:spMkLst>
            <pc:docMk/>
            <pc:sldMk cId="1807461901" sldId="336"/>
            <ac:spMk id="145" creationId="{8DB61B63-B1E8-68A8-0899-1984ABE8A5CA}"/>
          </ac:spMkLst>
        </pc:spChg>
        <pc:spChg chg="mod">
          <ac:chgData name="Philippe Karan" userId="c2e8f618-9ffe-4e23-aa52-34539506ef1c" providerId="ADAL" clId="{976F7E1E-0B0F-4398-B630-619A654F61EA}" dt="2024-11-19T20:10:53.655" v="446" actId="2711"/>
          <ac:spMkLst>
            <pc:docMk/>
            <pc:sldMk cId="1807461901" sldId="336"/>
            <ac:spMk id="149" creationId="{B081995E-39EF-B4AD-D928-B88C4FF97A14}"/>
          </ac:spMkLst>
        </pc:spChg>
        <pc:spChg chg="mod">
          <ac:chgData name="Philippe Karan" userId="c2e8f618-9ffe-4e23-aa52-34539506ef1c" providerId="ADAL" clId="{976F7E1E-0B0F-4398-B630-619A654F61EA}" dt="2024-11-19T20:10:53.655" v="446" actId="2711"/>
          <ac:spMkLst>
            <pc:docMk/>
            <pc:sldMk cId="1807461901" sldId="336"/>
            <ac:spMk id="150" creationId="{FEBD6810-89B2-FECD-476A-57B7915956E4}"/>
          </ac:spMkLst>
        </pc:spChg>
        <pc:spChg chg="mod">
          <ac:chgData name="Philippe Karan" userId="c2e8f618-9ffe-4e23-aa52-34539506ef1c" providerId="ADAL" clId="{976F7E1E-0B0F-4398-B630-619A654F61EA}" dt="2024-11-19T20:10:53.655" v="446" actId="2711"/>
          <ac:spMkLst>
            <pc:docMk/>
            <pc:sldMk cId="1807461901" sldId="336"/>
            <ac:spMk id="151" creationId="{C360794E-126C-5233-61BF-14FF9F16EA9A}"/>
          </ac:spMkLst>
        </pc:spChg>
        <pc:spChg chg="mod">
          <ac:chgData name="Philippe Karan" userId="c2e8f618-9ffe-4e23-aa52-34539506ef1c" providerId="ADAL" clId="{976F7E1E-0B0F-4398-B630-619A654F61EA}" dt="2024-11-19T20:10:53.655" v="446" actId="2711"/>
          <ac:spMkLst>
            <pc:docMk/>
            <pc:sldMk cId="1807461901" sldId="336"/>
            <ac:spMk id="152" creationId="{58924945-C691-F301-F5B6-2401DE826FAC}"/>
          </ac:spMkLst>
        </pc:spChg>
        <pc:spChg chg="mod">
          <ac:chgData name="Philippe Karan" userId="c2e8f618-9ffe-4e23-aa52-34539506ef1c" providerId="ADAL" clId="{976F7E1E-0B0F-4398-B630-619A654F61EA}" dt="2024-11-19T20:10:53.655" v="446" actId="2711"/>
          <ac:spMkLst>
            <pc:docMk/>
            <pc:sldMk cId="1807461901" sldId="336"/>
            <ac:spMk id="153" creationId="{B0C1FC53-4395-8045-B51E-D262C4BBBC33}"/>
          </ac:spMkLst>
        </pc:spChg>
        <pc:spChg chg="mod">
          <ac:chgData name="Philippe Karan" userId="c2e8f618-9ffe-4e23-aa52-34539506ef1c" providerId="ADAL" clId="{976F7E1E-0B0F-4398-B630-619A654F61EA}" dt="2024-11-19T20:10:53.655" v="446" actId="2711"/>
          <ac:spMkLst>
            <pc:docMk/>
            <pc:sldMk cId="1807461901" sldId="336"/>
            <ac:spMk id="154" creationId="{B3510B96-4A48-AD5D-00F5-B90F43E2771E}"/>
          </ac:spMkLst>
        </pc:spChg>
        <pc:spChg chg="mod">
          <ac:chgData name="Philippe Karan" userId="c2e8f618-9ffe-4e23-aa52-34539506ef1c" providerId="ADAL" clId="{976F7E1E-0B0F-4398-B630-619A654F61EA}" dt="2024-11-19T20:10:53.655" v="446" actId="2711"/>
          <ac:spMkLst>
            <pc:docMk/>
            <pc:sldMk cId="1807461901" sldId="336"/>
            <ac:spMk id="155" creationId="{233C9E2A-55E5-38C9-FF63-6E3E608C8DBB}"/>
          </ac:spMkLst>
        </pc:spChg>
        <pc:spChg chg="mod">
          <ac:chgData name="Philippe Karan" userId="c2e8f618-9ffe-4e23-aa52-34539506ef1c" providerId="ADAL" clId="{976F7E1E-0B0F-4398-B630-619A654F61EA}" dt="2024-11-19T20:10:53.655" v="446" actId="2711"/>
          <ac:spMkLst>
            <pc:docMk/>
            <pc:sldMk cId="1807461901" sldId="336"/>
            <ac:spMk id="156" creationId="{CCA15BBD-18AD-5315-205A-FBD323766FA3}"/>
          </ac:spMkLst>
        </pc:spChg>
        <pc:spChg chg="mod">
          <ac:chgData name="Philippe Karan" userId="c2e8f618-9ffe-4e23-aa52-34539506ef1c" providerId="ADAL" clId="{976F7E1E-0B0F-4398-B630-619A654F61EA}" dt="2024-11-19T20:10:53.655" v="446" actId="2711"/>
          <ac:spMkLst>
            <pc:docMk/>
            <pc:sldMk cId="1807461901" sldId="336"/>
            <ac:spMk id="157" creationId="{0448F165-21F9-0227-B83F-A9255A82F5D9}"/>
          </ac:spMkLst>
        </pc:spChg>
        <pc:spChg chg="mod">
          <ac:chgData name="Philippe Karan" userId="c2e8f618-9ffe-4e23-aa52-34539506ef1c" providerId="ADAL" clId="{976F7E1E-0B0F-4398-B630-619A654F61EA}" dt="2024-11-19T20:10:53.655" v="446" actId="2711"/>
          <ac:spMkLst>
            <pc:docMk/>
            <pc:sldMk cId="1807461901" sldId="336"/>
            <ac:spMk id="158" creationId="{FD636F8D-051B-2D13-122E-B32742EB1F03}"/>
          </ac:spMkLst>
        </pc:spChg>
        <pc:spChg chg="mod">
          <ac:chgData name="Philippe Karan" userId="c2e8f618-9ffe-4e23-aa52-34539506ef1c" providerId="ADAL" clId="{976F7E1E-0B0F-4398-B630-619A654F61EA}" dt="2024-11-19T20:10:53.655" v="446" actId="2711"/>
          <ac:spMkLst>
            <pc:docMk/>
            <pc:sldMk cId="1807461901" sldId="336"/>
            <ac:spMk id="159" creationId="{9645E9A1-6D05-02F6-E0CD-8E608F181E23}"/>
          </ac:spMkLst>
        </pc:spChg>
        <pc:spChg chg="mod">
          <ac:chgData name="Philippe Karan" userId="c2e8f618-9ffe-4e23-aa52-34539506ef1c" providerId="ADAL" clId="{976F7E1E-0B0F-4398-B630-619A654F61EA}" dt="2024-11-19T20:10:53.655" v="446" actId="2711"/>
          <ac:spMkLst>
            <pc:docMk/>
            <pc:sldMk cId="1807461901" sldId="336"/>
            <ac:spMk id="161" creationId="{24557C52-7DD7-9DE7-F07D-DDAB8E6F1AD6}"/>
          </ac:spMkLst>
        </pc:spChg>
        <pc:spChg chg="mod">
          <ac:chgData name="Philippe Karan" userId="c2e8f618-9ffe-4e23-aa52-34539506ef1c" providerId="ADAL" clId="{976F7E1E-0B0F-4398-B630-619A654F61EA}" dt="2024-11-19T20:10:53.655" v="446" actId="2711"/>
          <ac:spMkLst>
            <pc:docMk/>
            <pc:sldMk cId="1807461901" sldId="336"/>
            <ac:spMk id="164" creationId="{0E439C2E-A8D6-2DEF-97DC-23001C873E81}"/>
          </ac:spMkLst>
        </pc:spChg>
        <pc:spChg chg="mod">
          <ac:chgData name="Philippe Karan" userId="c2e8f618-9ffe-4e23-aa52-34539506ef1c" providerId="ADAL" clId="{976F7E1E-0B0F-4398-B630-619A654F61EA}" dt="2024-11-19T20:10:53.655" v="446" actId="2711"/>
          <ac:spMkLst>
            <pc:docMk/>
            <pc:sldMk cId="1807461901" sldId="336"/>
            <ac:spMk id="165" creationId="{1AC9776D-A93B-09A0-3EBE-8095FB4E14BE}"/>
          </ac:spMkLst>
        </pc:spChg>
        <pc:spChg chg="mod">
          <ac:chgData name="Philippe Karan" userId="c2e8f618-9ffe-4e23-aa52-34539506ef1c" providerId="ADAL" clId="{976F7E1E-0B0F-4398-B630-619A654F61EA}" dt="2024-11-19T20:10:53.655" v="446" actId="2711"/>
          <ac:spMkLst>
            <pc:docMk/>
            <pc:sldMk cId="1807461901" sldId="336"/>
            <ac:spMk id="166" creationId="{15AEE245-4EDD-7E63-7F72-9F463254C959}"/>
          </ac:spMkLst>
        </pc:spChg>
        <pc:spChg chg="mod">
          <ac:chgData name="Philippe Karan" userId="c2e8f618-9ffe-4e23-aa52-34539506ef1c" providerId="ADAL" clId="{976F7E1E-0B0F-4398-B630-619A654F61EA}" dt="2024-11-19T20:10:53.655" v="446" actId="2711"/>
          <ac:spMkLst>
            <pc:docMk/>
            <pc:sldMk cId="1807461901" sldId="336"/>
            <ac:spMk id="167" creationId="{C3ECE86E-293D-1D4E-9A1E-7B415A744C30}"/>
          </ac:spMkLst>
        </pc:spChg>
        <pc:spChg chg="mod">
          <ac:chgData name="Philippe Karan" userId="c2e8f618-9ffe-4e23-aa52-34539506ef1c" providerId="ADAL" clId="{976F7E1E-0B0F-4398-B630-619A654F61EA}" dt="2024-11-19T20:10:53.655" v="446" actId="2711"/>
          <ac:spMkLst>
            <pc:docMk/>
            <pc:sldMk cId="1807461901" sldId="336"/>
            <ac:spMk id="168" creationId="{DD46BC22-32F1-D3B7-6DF2-9561F75750C1}"/>
          </ac:spMkLst>
        </pc:spChg>
        <pc:spChg chg="mod">
          <ac:chgData name="Philippe Karan" userId="c2e8f618-9ffe-4e23-aa52-34539506ef1c" providerId="ADAL" clId="{976F7E1E-0B0F-4398-B630-619A654F61EA}" dt="2024-11-19T20:10:53.655" v="446" actId="2711"/>
          <ac:spMkLst>
            <pc:docMk/>
            <pc:sldMk cId="1807461901" sldId="336"/>
            <ac:spMk id="169" creationId="{A0748540-0B4A-A6BB-C2B5-3D249671ACEC}"/>
          </ac:spMkLst>
        </pc:spChg>
        <pc:spChg chg="mod">
          <ac:chgData name="Philippe Karan" userId="c2e8f618-9ffe-4e23-aa52-34539506ef1c" providerId="ADAL" clId="{976F7E1E-0B0F-4398-B630-619A654F61EA}" dt="2024-11-19T20:10:53.655" v="446" actId="2711"/>
          <ac:spMkLst>
            <pc:docMk/>
            <pc:sldMk cId="1807461901" sldId="336"/>
            <ac:spMk id="170" creationId="{C7A01B3A-DC3C-E4D0-D5B9-FB6A6273A22F}"/>
          </ac:spMkLst>
        </pc:spChg>
        <pc:spChg chg="mod">
          <ac:chgData name="Philippe Karan" userId="c2e8f618-9ffe-4e23-aa52-34539506ef1c" providerId="ADAL" clId="{976F7E1E-0B0F-4398-B630-619A654F61EA}" dt="2024-11-19T20:10:53.655" v="446" actId="2711"/>
          <ac:spMkLst>
            <pc:docMk/>
            <pc:sldMk cId="1807461901" sldId="336"/>
            <ac:spMk id="171" creationId="{92736B85-F603-955C-D5A3-A26B1E415789}"/>
          </ac:spMkLst>
        </pc:spChg>
        <pc:spChg chg="mod">
          <ac:chgData name="Philippe Karan" userId="c2e8f618-9ffe-4e23-aa52-34539506ef1c" providerId="ADAL" clId="{976F7E1E-0B0F-4398-B630-619A654F61EA}" dt="2024-11-19T20:10:53.655" v="446" actId="2711"/>
          <ac:spMkLst>
            <pc:docMk/>
            <pc:sldMk cId="1807461901" sldId="336"/>
            <ac:spMk id="172" creationId="{CD2CF22B-1F03-1D56-48BB-6F1D8C5ECEF1}"/>
          </ac:spMkLst>
        </pc:spChg>
        <pc:spChg chg="mod">
          <ac:chgData name="Philippe Karan" userId="c2e8f618-9ffe-4e23-aa52-34539506ef1c" providerId="ADAL" clId="{976F7E1E-0B0F-4398-B630-619A654F61EA}" dt="2024-11-19T20:10:53.655" v="446" actId="2711"/>
          <ac:spMkLst>
            <pc:docMk/>
            <pc:sldMk cId="1807461901" sldId="336"/>
            <ac:spMk id="173" creationId="{5355B719-8145-DD8A-9CF2-F67B1546DFA2}"/>
          </ac:spMkLst>
        </pc:spChg>
        <pc:spChg chg="mod">
          <ac:chgData name="Philippe Karan" userId="c2e8f618-9ffe-4e23-aa52-34539506ef1c" providerId="ADAL" clId="{976F7E1E-0B0F-4398-B630-619A654F61EA}" dt="2024-11-19T20:10:53.655" v="446" actId="2711"/>
          <ac:spMkLst>
            <pc:docMk/>
            <pc:sldMk cId="1807461901" sldId="336"/>
            <ac:spMk id="174" creationId="{67D6B493-1356-EFB7-9921-80F167758268}"/>
          </ac:spMkLst>
        </pc:spChg>
        <pc:spChg chg="mod">
          <ac:chgData name="Philippe Karan" userId="c2e8f618-9ffe-4e23-aa52-34539506ef1c" providerId="ADAL" clId="{976F7E1E-0B0F-4398-B630-619A654F61EA}" dt="2024-11-19T20:10:53.655" v="446" actId="2711"/>
          <ac:spMkLst>
            <pc:docMk/>
            <pc:sldMk cId="1807461901" sldId="336"/>
            <ac:spMk id="175" creationId="{B7146F52-19E9-566C-C779-CD06C5A21C63}"/>
          </ac:spMkLst>
        </pc:spChg>
        <pc:spChg chg="mod">
          <ac:chgData name="Philippe Karan" userId="c2e8f618-9ffe-4e23-aa52-34539506ef1c" providerId="ADAL" clId="{976F7E1E-0B0F-4398-B630-619A654F61EA}" dt="2024-11-19T20:10:53.655" v="446" actId="2711"/>
          <ac:spMkLst>
            <pc:docMk/>
            <pc:sldMk cId="1807461901" sldId="336"/>
            <ac:spMk id="183" creationId="{77006B30-3F77-440C-0906-38A1E497979A}"/>
          </ac:spMkLst>
        </pc:spChg>
        <pc:spChg chg="mod">
          <ac:chgData name="Philippe Karan" userId="c2e8f618-9ffe-4e23-aa52-34539506ef1c" providerId="ADAL" clId="{976F7E1E-0B0F-4398-B630-619A654F61EA}" dt="2024-11-19T20:10:53.655" v="446" actId="2711"/>
          <ac:spMkLst>
            <pc:docMk/>
            <pc:sldMk cId="1807461901" sldId="336"/>
            <ac:spMk id="184" creationId="{84B178C8-DBFC-E4DE-C42B-C929ECDD95E6}"/>
          </ac:spMkLst>
        </pc:spChg>
        <pc:spChg chg="mod">
          <ac:chgData name="Philippe Karan" userId="c2e8f618-9ffe-4e23-aa52-34539506ef1c" providerId="ADAL" clId="{976F7E1E-0B0F-4398-B630-619A654F61EA}" dt="2024-11-19T20:10:53.655" v="446" actId="2711"/>
          <ac:spMkLst>
            <pc:docMk/>
            <pc:sldMk cId="1807461901" sldId="336"/>
            <ac:spMk id="185" creationId="{C0659AC6-A189-FABC-2CAB-AC5382F77E61}"/>
          </ac:spMkLst>
        </pc:spChg>
        <pc:spChg chg="mod">
          <ac:chgData name="Philippe Karan" userId="c2e8f618-9ffe-4e23-aa52-34539506ef1c" providerId="ADAL" clId="{976F7E1E-0B0F-4398-B630-619A654F61EA}" dt="2024-11-19T20:10:53.655" v="446" actId="2711"/>
          <ac:spMkLst>
            <pc:docMk/>
            <pc:sldMk cId="1807461901" sldId="336"/>
            <ac:spMk id="186" creationId="{91D5F85A-9FB6-37FE-9A18-84F9A86F7FE0}"/>
          </ac:spMkLst>
        </pc:spChg>
        <pc:spChg chg="mod">
          <ac:chgData name="Philippe Karan" userId="c2e8f618-9ffe-4e23-aa52-34539506ef1c" providerId="ADAL" clId="{976F7E1E-0B0F-4398-B630-619A654F61EA}" dt="2024-11-19T20:10:53.655" v="446" actId="2711"/>
          <ac:spMkLst>
            <pc:docMk/>
            <pc:sldMk cId="1807461901" sldId="336"/>
            <ac:spMk id="187" creationId="{2BC91130-B29C-99F5-D508-B69774E4C327}"/>
          </ac:spMkLst>
        </pc:spChg>
        <pc:spChg chg="mod">
          <ac:chgData name="Philippe Karan" userId="c2e8f618-9ffe-4e23-aa52-34539506ef1c" providerId="ADAL" clId="{976F7E1E-0B0F-4398-B630-619A654F61EA}" dt="2024-11-19T20:10:53.655" v="446" actId="2711"/>
          <ac:spMkLst>
            <pc:docMk/>
            <pc:sldMk cId="1807461901" sldId="336"/>
            <ac:spMk id="189" creationId="{71D108EB-B1D4-6A68-68D0-549C875C3F4B}"/>
          </ac:spMkLst>
        </pc:spChg>
        <pc:spChg chg="mod">
          <ac:chgData name="Philippe Karan" userId="c2e8f618-9ffe-4e23-aa52-34539506ef1c" providerId="ADAL" clId="{976F7E1E-0B0F-4398-B630-619A654F61EA}" dt="2024-11-19T20:10:53.655" v="446" actId="2711"/>
          <ac:spMkLst>
            <pc:docMk/>
            <pc:sldMk cId="1807461901" sldId="336"/>
            <ac:spMk id="190" creationId="{D7728BD8-48B1-7905-B0B2-775344E79E0B}"/>
          </ac:spMkLst>
        </pc:spChg>
        <pc:spChg chg="mod">
          <ac:chgData name="Philippe Karan" userId="c2e8f618-9ffe-4e23-aa52-34539506ef1c" providerId="ADAL" clId="{976F7E1E-0B0F-4398-B630-619A654F61EA}" dt="2024-11-19T20:10:53.655" v="446" actId="2711"/>
          <ac:spMkLst>
            <pc:docMk/>
            <pc:sldMk cId="1807461901" sldId="336"/>
            <ac:spMk id="512" creationId="{5FBDC452-CF68-EF3A-C4A6-2460E2A983C6}"/>
          </ac:spMkLst>
        </pc:spChg>
        <pc:spChg chg="mod">
          <ac:chgData name="Philippe Karan" userId="c2e8f618-9ffe-4e23-aa52-34539506ef1c" providerId="ADAL" clId="{976F7E1E-0B0F-4398-B630-619A654F61EA}" dt="2024-11-19T20:10:53.655" v="446" actId="2711"/>
          <ac:spMkLst>
            <pc:docMk/>
            <pc:sldMk cId="1807461901" sldId="336"/>
            <ac:spMk id="514" creationId="{61E0C5C9-660A-AE52-C349-E4EEBF9136DD}"/>
          </ac:spMkLst>
        </pc:spChg>
        <pc:spChg chg="mod">
          <ac:chgData name="Philippe Karan" userId="c2e8f618-9ffe-4e23-aa52-34539506ef1c" providerId="ADAL" clId="{976F7E1E-0B0F-4398-B630-619A654F61EA}" dt="2024-11-19T20:10:53.655" v="446" actId="2711"/>
          <ac:spMkLst>
            <pc:docMk/>
            <pc:sldMk cId="1807461901" sldId="336"/>
            <ac:spMk id="520" creationId="{17D0BD44-AFED-F517-416E-63E5F3901332}"/>
          </ac:spMkLst>
        </pc:spChg>
        <pc:spChg chg="mod">
          <ac:chgData name="Philippe Karan" userId="c2e8f618-9ffe-4e23-aa52-34539506ef1c" providerId="ADAL" clId="{976F7E1E-0B0F-4398-B630-619A654F61EA}" dt="2024-11-19T20:10:53.655" v="446" actId="2711"/>
          <ac:spMkLst>
            <pc:docMk/>
            <pc:sldMk cId="1807461901" sldId="336"/>
            <ac:spMk id="521" creationId="{B684C943-6346-9C87-6215-6BB7CA142F49}"/>
          </ac:spMkLst>
        </pc:spChg>
        <pc:spChg chg="mod">
          <ac:chgData name="Philippe Karan" userId="c2e8f618-9ffe-4e23-aa52-34539506ef1c" providerId="ADAL" clId="{976F7E1E-0B0F-4398-B630-619A654F61EA}" dt="2024-11-19T20:10:53.655" v="446" actId="2711"/>
          <ac:spMkLst>
            <pc:docMk/>
            <pc:sldMk cId="1807461901" sldId="336"/>
            <ac:spMk id="522" creationId="{60E1FD7A-02A1-852E-3719-ACB259DE116C}"/>
          </ac:spMkLst>
        </pc:spChg>
        <pc:spChg chg="mod">
          <ac:chgData name="Philippe Karan" userId="c2e8f618-9ffe-4e23-aa52-34539506ef1c" providerId="ADAL" clId="{976F7E1E-0B0F-4398-B630-619A654F61EA}" dt="2024-11-19T20:10:53.655" v="446" actId="2711"/>
          <ac:spMkLst>
            <pc:docMk/>
            <pc:sldMk cId="1807461901" sldId="336"/>
            <ac:spMk id="523" creationId="{063FD88D-8E48-972D-5DC6-13A8E6E165CC}"/>
          </ac:spMkLst>
        </pc:spChg>
        <pc:spChg chg="mod">
          <ac:chgData name="Philippe Karan" userId="c2e8f618-9ffe-4e23-aa52-34539506ef1c" providerId="ADAL" clId="{976F7E1E-0B0F-4398-B630-619A654F61EA}" dt="2024-11-19T20:11:01.099" v="447" actId="113"/>
          <ac:spMkLst>
            <pc:docMk/>
            <pc:sldMk cId="1807461901" sldId="336"/>
            <ac:spMk id="527" creationId="{721D869E-6E36-B355-A239-E06D4D5E968D}"/>
          </ac:spMkLst>
        </pc:spChg>
        <pc:spChg chg="mod">
          <ac:chgData name="Philippe Karan" userId="c2e8f618-9ffe-4e23-aa52-34539506ef1c" providerId="ADAL" clId="{976F7E1E-0B0F-4398-B630-619A654F61EA}" dt="2024-11-19T20:11:01.099" v="447" actId="113"/>
          <ac:spMkLst>
            <pc:docMk/>
            <pc:sldMk cId="1807461901" sldId="336"/>
            <ac:spMk id="528" creationId="{710AD97A-05CF-0C6A-92E1-ADDC989A9C85}"/>
          </ac:spMkLst>
        </pc:spChg>
        <pc:spChg chg="mod">
          <ac:chgData name="Philippe Karan" userId="c2e8f618-9ffe-4e23-aa52-34539506ef1c" providerId="ADAL" clId="{976F7E1E-0B0F-4398-B630-619A654F61EA}" dt="2024-11-19T20:10:53.655" v="446" actId="2711"/>
          <ac:spMkLst>
            <pc:docMk/>
            <pc:sldMk cId="1807461901" sldId="336"/>
            <ac:spMk id="567" creationId="{2EA0C62B-C59B-E634-89E0-3EB4FB07E659}"/>
          </ac:spMkLst>
        </pc:spChg>
        <pc:spChg chg="mod">
          <ac:chgData name="Philippe Karan" userId="c2e8f618-9ffe-4e23-aa52-34539506ef1c" providerId="ADAL" clId="{976F7E1E-0B0F-4398-B630-619A654F61EA}" dt="2024-11-19T20:10:53.655" v="446" actId="2711"/>
          <ac:spMkLst>
            <pc:docMk/>
            <pc:sldMk cId="1807461901" sldId="336"/>
            <ac:spMk id="568" creationId="{594F64CF-C247-E8F4-6A9F-D7BB1C0632C3}"/>
          </ac:spMkLst>
        </pc:spChg>
        <pc:spChg chg="mod">
          <ac:chgData name="Philippe Karan" userId="c2e8f618-9ffe-4e23-aa52-34539506ef1c" providerId="ADAL" clId="{976F7E1E-0B0F-4398-B630-619A654F61EA}" dt="2024-11-19T20:10:53.655" v="446" actId="2711"/>
          <ac:spMkLst>
            <pc:docMk/>
            <pc:sldMk cId="1807461901" sldId="336"/>
            <ac:spMk id="594" creationId="{9A1BB842-AF07-FF35-7670-636826F95A98}"/>
          </ac:spMkLst>
        </pc:spChg>
        <pc:spChg chg="mod">
          <ac:chgData name="Philippe Karan" userId="c2e8f618-9ffe-4e23-aa52-34539506ef1c" providerId="ADAL" clId="{976F7E1E-0B0F-4398-B630-619A654F61EA}" dt="2024-11-19T20:10:53.655" v="446" actId="2711"/>
          <ac:spMkLst>
            <pc:docMk/>
            <pc:sldMk cId="1807461901" sldId="336"/>
            <ac:spMk id="598" creationId="{2B768F42-0D07-0E0E-4154-BAD995661358}"/>
          </ac:spMkLst>
        </pc:spChg>
        <pc:spChg chg="mod">
          <ac:chgData name="Philippe Karan" userId="c2e8f618-9ffe-4e23-aa52-34539506ef1c" providerId="ADAL" clId="{976F7E1E-0B0F-4398-B630-619A654F61EA}" dt="2024-11-19T20:10:53.655" v="446" actId="2711"/>
          <ac:spMkLst>
            <pc:docMk/>
            <pc:sldMk cId="1807461901" sldId="336"/>
            <ac:spMk id="600" creationId="{61B8852F-E1B7-0BC3-5880-4BE8F3162146}"/>
          </ac:spMkLst>
        </pc:spChg>
        <pc:spChg chg="mod">
          <ac:chgData name="Philippe Karan" userId="c2e8f618-9ffe-4e23-aa52-34539506ef1c" providerId="ADAL" clId="{976F7E1E-0B0F-4398-B630-619A654F61EA}" dt="2024-11-19T20:10:53.655" v="446" actId="2711"/>
          <ac:spMkLst>
            <pc:docMk/>
            <pc:sldMk cId="1807461901" sldId="336"/>
            <ac:spMk id="626" creationId="{E48E4CCE-AB68-6CE5-B102-3D6A09855E43}"/>
          </ac:spMkLst>
        </pc:spChg>
        <pc:spChg chg="mod">
          <ac:chgData name="Philippe Karan" userId="c2e8f618-9ffe-4e23-aa52-34539506ef1c" providerId="ADAL" clId="{976F7E1E-0B0F-4398-B630-619A654F61EA}" dt="2024-11-19T20:10:53.655" v="446" actId="2711"/>
          <ac:spMkLst>
            <pc:docMk/>
            <pc:sldMk cId="1807461901" sldId="336"/>
            <ac:spMk id="627" creationId="{F79E1DF4-32C9-CD0A-4DEB-A92DA3B793C0}"/>
          </ac:spMkLst>
        </pc:spChg>
        <pc:spChg chg="mod">
          <ac:chgData name="Philippe Karan" userId="c2e8f618-9ffe-4e23-aa52-34539506ef1c" providerId="ADAL" clId="{976F7E1E-0B0F-4398-B630-619A654F61EA}" dt="2024-11-19T20:10:53.655" v="446" actId="2711"/>
          <ac:spMkLst>
            <pc:docMk/>
            <pc:sldMk cId="1807461901" sldId="336"/>
            <ac:spMk id="629" creationId="{2E3D713C-1972-99C3-3CF8-8432640C84E6}"/>
          </ac:spMkLst>
        </pc:spChg>
        <pc:spChg chg="mod">
          <ac:chgData name="Philippe Karan" userId="c2e8f618-9ffe-4e23-aa52-34539506ef1c" providerId="ADAL" clId="{976F7E1E-0B0F-4398-B630-619A654F61EA}" dt="2024-11-19T20:10:53.655" v="446" actId="2711"/>
          <ac:spMkLst>
            <pc:docMk/>
            <pc:sldMk cId="1807461901" sldId="336"/>
            <ac:spMk id="630" creationId="{9917048D-62F6-CC05-8BCE-176F20A01FDE}"/>
          </ac:spMkLst>
        </pc:spChg>
        <pc:spChg chg="mod">
          <ac:chgData name="Philippe Karan" userId="c2e8f618-9ffe-4e23-aa52-34539506ef1c" providerId="ADAL" clId="{976F7E1E-0B0F-4398-B630-619A654F61EA}" dt="2024-11-19T20:10:53.655" v="446" actId="2711"/>
          <ac:spMkLst>
            <pc:docMk/>
            <pc:sldMk cId="1807461901" sldId="336"/>
            <ac:spMk id="631" creationId="{96D3AE83-54FD-7D05-2FC8-B2290F86DCB4}"/>
          </ac:spMkLst>
        </pc:spChg>
        <pc:spChg chg="mod">
          <ac:chgData name="Philippe Karan" userId="c2e8f618-9ffe-4e23-aa52-34539506ef1c" providerId="ADAL" clId="{976F7E1E-0B0F-4398-B630-619A654F61EA}" dt="2024-11-19T20:10:53.655" v="446" actId="2711"/>
          <ac:spMkLst>
            <pc:docMk/>
            <pc:sldMk cId="1807461901" sldId="336"/>
            <ac:spMk id="632" creationId="{8D89CE45-484F-4487-7580-7D1FA8D1A24B}"/>
          </ac:spMkLst>
        </pc:spChg>
        <pc:spChg chg="mod">
          <ac:chgData name="Philippe Karan" userId="c2e8f618-9ffe-4e23-aa52-34539506ef1c" providerId="ADAL" clId="{976F7E1E-0B0F-4398-B630-619A654F61EA}" dt="2024-11-19T20:10:53.655" v="446" actId="2711"/>
          <ac:spMkLst>
            <pc:docMk/>
            <pc:sldMk cId="1807461901" sldId="336"/>
            <ac:spMk id="633" creationId="{72DAF599-712C-91E3-A8E3-04B126B658E6}"/>
          </ac:spMkLst>
        </pc:spChg>
        <pc:spChg chg="mod">
          <ac:chgData name="Philippe Karan" userId="c2e8f618-9ffe-4e23-aa52-34539506ef1c" providerId="ADAL" clId="{976F7E1E-0B0F-4398-B630-619A654F61EA}" dt="2024-11-19T20:10:53.655" v="446" actId="2711"/>
          <ac:spMkLst>
            <pc:docMk/>
            <pc:sldMk cId="1807461901" sldId="336"/>
            <ac:spMk id="634" creationId="{B8F1F15B-0D1E-8DCE-2720-A6E0E8F5F616}"/>
          </ac:spMkLst>
        </pc:spChg>
        <pc:spChg chg="mod">
          <ac:chgData name="Philippe Karan" userId="c2e8f618-9ffe-4e23-aa52-34539506ef1c" providerId="ADAL" clId="{976F7E1E-0B0F-4398-B630-619A654F61EA}" dt="2024-11-19T20:10:53.655" v="446" actId="2711"/>
          <ac:spMkLst>
            <pc:docMk/>
            <pc:sldMk cId="1807461901" sldId="336"/>
            <ac:spMk id="635" creationId="{5DDF0606-CB71-7BE7-65FA-D8C6F17927F3}"/>
          </ac:spMkLst>
        </pc:spChg>
        <pc:spChg chg="mod">
          <ac:chgData name="Philippe Karan" userId="c2e8f618-9ffe-4e23-aa52-34539506ef1c" providerId="ADAL" clId="{976F7E1E-0B0F-4398-B630-619A654F61EA}" dt="2024-11-19T20:10:53.655" v="446" actId="2711"/>
          <ac:spMkLst>
            <pc:docMk/>
            <pc:sldMk cId="1807461901" sldId="336"/>
            <ac:spMk id="636" creationId="{25952D20-0ECB-8314-3FA8-D1D7194F92A9}"/>
          </ac:spMkLst>
        </pc:spChg>
        <pc:spChg chg="mod">
          <ac:chgData name="Philippe Karan" userId="c2e8f618-9ffe-4e23-aa52-34539506ef1c" providerId="ADAL" clId="{976F7E1E-0B0F-4398-B630-619A654F61EA}" dt="2024-11-19T20:10:53.655" v="446" actId="2711"/>
          <ac:spMkLst>
            <pc:docMk/>
            <pc:sldMk cId="1807461901" sldId="336"/>
            <ac:spMk id="637" creationId="{44D08A56-9D0F-D134-CF7E-6C3D84F75B0B}"/>
          </ac:spMkLst>
        </pc:spChg>
        <pc:spChg chg="mod">
          <ac:chgData name="Philippe Karan" userId="c2e8f618-9ffe-4e23-aa52-34539506ef1c" providerId="ADAL" clId="{976F7E1E-0B0F-4398-B630-619A654F61EA}" dt="2024-11-19T20:10:53.655" v="446" actId="2711"/>
          <ac:spMkLst>
            <pc:docMk/>
            <pc:sldMk cId="1807461901" sldId="336"/>
            <ac:spMk id="638" creationId="{FBEC24BC-CE01-BC78-D824-C84E74F4C45C}"/>
          </ac:spMkLst>
        </pc:spChg>
        <pc:spChg chg="mod">
          <ac:chgData name="Philippe Karan" userId="c2e8f618-9ffe-4e23-aa52-34539506ef1c" providerId="ADAL" clId="{976F7E1E-0B0F-4398-B630-619A654F61EA}" dt="2024-11-19T20:10:53.655" v="446" actId="2711"/>
          <ac:spMkLst>
            <pc:docMk/>
            <pc:sldMk cId="1807461901" sldId="336"/>
            <ac:spMk id="639" creationId="{27894E91-E080-AF6C-6AB1-01C88B2401C2}"/>
          </ac:spMkLst>
        </pc:spChg>
        <pc:spChg chg="mod">
          <ac:chgData name="Philippe Karan" userId="c2e8f618-9ffe-4e23-aa52-34539506ef1c" providerId="ADAL" clId="{976F7E1E-0B0F-4398-B630-619A654F61EA}" dt="2024-11-19T20:10:53.655" v="446" actId="2711"/>
          <ac:spMkLst>
            <pc:docMk/>
            <pc:sldMk cId="1807461901" sldId="336"/>
            <ac:spMk id="640" creationId="{5A52E540-048D-D762-3E5B-208DC2B22020}"/>
          </ac:spMkLst>
        </pc:spChg>
        <pc:spChg chg="mod">
          <ac:chgData name="Philippe Karan" userId="c2e8f618-9ffe-4e23-aa52-34539506ef1c" providerId="ADAL" clId="{976F7E1E-0B0F-4398-B630-619A654F61EA}" dt="2024-11-19T20:10:53.655" v="446" actId="2711"/>
          <ac:spMkLst>
            <pc:docMk/>
            <pc:sldMk cId="1807461901" sldId="336"/>
            <ac:spMk id="641" creationId="{E701CA85-06A9-7410-7D30-A77F3927530C}"/>
          </ac:spMkLst>
        </pc:spChg>
        <pc:spChg chg="mod">
          <ac:chgData name="Philippe Karan" userId="c2e8f618-9ffe-4e23-aa52-34539506ef1c" providerId="ADAL" clId="{976F7E1E-0B0F-4398-B630-619A654F61EA}" dt="2024-11-19T20:10:53.655" v="446" actId="2711"/>
          <ac:spMkLst>
            <pc:docMk/>
            <pc:sldMk cId="1807461901" sldId="336"/>
            <ac:spMk id="642" creationId="{25FCD8A3-6396-3291-E4D8-7CC6260CD73F}"/>
          </ac:spMkLst>
        </pc:spChg>
        <pc:spChg chg="mod">
          <ac:chgData name="Philippe Karan" userId="c2e8f618-9ffe-4e23-aa52-34539506ef1c" providerId="ADAL" clId="{976F7E1E-0B0F-4398-B630-619A654F61EA}" dt="2024-11-19T20:10:53.655" v="446" actId="2711"/>
          <ac:spMkLst>
            <pc:docMk/>
            <pc:sldMk cId="1807461901" sldId="336"/>
            <ac:spMk id="643" creationId="{E7B4158B-F5FD-C385-B842-CDA15AE7FE0D}"/>
          </ac:spMkLst>
        </pc:spChg>
        <pc:spChg chg="mod">
          <ac:chgData name="Philippe Karan" userId="c2e8f618-9ffe-4e23-aa52-34539506ef1c" providerId="ADAL" clId="{976F7E1E-0B0F-4398-B630-619A654F61EA}" dt="2024-11-19T20:10:53.655" v="446" actId="2711"/>
          <ac:spMkLst>
            <pc:docMk/>
            <pc:sldMk cId="1807461901" sldId="336"/>
            <ac:spMk id="644" creationId="{5AA2AA2E-9D22-9302-3B10-A66A45C566FE}"/>
          </ac:spMkLst>
        </pc:spChg>
        <pc:spChg chg="mod">
          <ac:chgData name="Philippe Karan" userId="c2e8f618-9ffe-4e23-aa52-34539506ef1c" providerId="ADAL" clId="{976F7E1E-0B0F-4398-B630-619A654F61EA}" dt="2024-11-19T20:10:53.655" v="446" actId="2711"/>
          <ac:spMkLst>
            <pc:docMk/>
            <pc:sldMk cId="1807461901" sldId="336"/>
            <ac:spMk id="645" creationId="{72E3CBAE-5F6F-1D9D-7DDE-6B4F6D86D15C}"/>
          </ac:spMkLst>
        </pc:spChg>
        <pc:spChg chg="mod">
          <ac:chgData name="Philippe Karan" userId="c2e8f618-9ffe-4e23-aa52-34539506ef1c" providerId="ADAL" clId="{976F7E1E-0B0F-4398-B630-619A654F61EA}" dt="2024-11-19T20:10:53.655" v="446" actId="2711"/>
          <ac:spMkLst>
            <pc:docMk/>
            <pc:sldMk cId="1807461901" sldId="336"/>
            <ac:spMk id="646" creationId="{6AAE941F-4BA9-9A36-E046-CD2EA991C750}"/>
          </ac:spMkLst>
        </pc:spChg>
        <pc:spChg chg="mod">
          <ac:chgData name="Philippe Karan" userId="c2e8f618-9ffe-4e23-aa52-34539506ef1c" providerId="ADAL" clId="{976F7E1E-0B0F-4398-B630-619A654F61EA}" dt="2024-11-19T20:10:53.655" v="446" actId="2711"/>
          <ac:spMkLst>
            <pc:docMk/>
            <pc:sldMk cId="1807461901" sldId="336"/>
            <ac:spMk id="647" creationId="{B574D8F5-02D8-8FB4-99C4-2FD99FEA9C41}"/>
          </ac:spMkLst>
        </pc:spChg>
        <pc:spChg chg="mod">
          <ac:chgData name="Philippe Karan" userId="c2e8f618-9ffe-4e23-aa52-34539506ef1c" providerId="ADAL" clId="{976F7E1E-0B0F-4398-B630-619A654F61EA}" dt="2024-11-19T20:10:53.655" v="446" actId="2711"/>
          <ac:spMkLst>
            <pc:docMk/>
            <pc:sldMk cId="1807461901" sldId="336"/>
            <ac:spMk id="648" creationId="{A268CE95-7400-1DE9-7812-C8D9F818F0D2}"/>
          </ac:spMkLst>
        </pc:spChg>
        <pc:spChg chg="mod">
          <ac:chgData name="Philippe Karan" userId="c2e8f618-9ffe-4e23-aa52-34539506ef1c" providerId="ADAL" clId="{976F7E1E-0B0F-4398-B630-619A654F61EA}" dt="2024-11-19T20:10:53.655" v="446" actId="2711"/>
          <ac:spMkLst>
            <pc:docMk/>
            <pc:sldMk cId="1807461901" sldId="336"/>
            <ac:spMk id="649" creationId="{4D60FACB-F91B-C820-595A-EAE658D27E70}"/>
          </ac:spMkLst>
        </pc:spChg>
        <pc:spChg chg="mod">
          <ac:chgData name="Philippe Karan" userId="c2e8f618-9ffe-4e23-aa52-34539506ef1c" providerId="ADAL" clId="{976F7E1E-0B0F-4398-B630-619A654F61EA}" dt="2024-11-19T20:10:53.655" v="446" actId="2711"/>
          <ac:spMkLst>
            <pc:docMk/>
            <pc:sldMk cId="1807461901" sldId="336"/>
            <ac:spMk id="650" creationId="{CB6A39FD-9BDC-1AA8-AA21-1ABD438E33FD}"/>
          </ac:spMkLst>
        </pc:spChg>
        <pc:spChg chg="mod">
          <ac:chgData name="Philippe Karan" userId="c2e8f618-9ffe-4e23-aa52-34539506ef1c" providerId="ADAL" clId="{976F7E1E-0B0F-4398-B630-619A654F61EA}" dt="2024-11-19T20:10:53.655" v="446" actId="2711"/>
          <ac:spMkLst>
            <pc:docMk/>
            <pc:sldMk cId="1807461901" sldId="336"/>
            <ac:spMk id="651" creationId="{820C8B11-4E7B-BE3E-901E-CBD640DD814B}"/>
          </ac:spMkLst>
        </pc:spChg>
        <pc:spChg chg="mod">
          <ac:chgData name="Philippe Karan" userId="c2e8f618-9ffe-4e23-aa52-34539506ef1c" providerId="ADAL" clId="{976F7E1E-0B0F-4398-B630-619A654F61EA}" dt="2024-11-19T20:10:53.655" v="446" actId="2711"/>
          <ac:spMkLst>
            <pc:docMk/>
            <pc:sldMk cId="1807461901" sldId="336"/>
            <ac:spMk id="652" creationId="{08960853-1E65-FB6B-DBA9-B1E6E606A00A}"/>
          </ac:spMkLst>
        </pc:spChg>
        <pc:spChg chg="mod">
          <ac:chgData name="Philippe Karan" userId="c2e8f618-9ffe-4e23-aa52-34539506ef1c" providerId="ADAL" clId="{976F7E1E-0B0F-4398-B630-619A654F61EA}" dt="2024-11-19T20:10:53.655" v="446" actId="2711"/>
          <ac:spMkLst>
            <pc:docMk/>
            <pc:sldMk cId="1807461901" sldId="336"/>
            <ac:spMk id="653" creationId="{9E60985C-3F30-262D-7067-0E9F33CAD573}"/>
          </ac:spMkLst>
        </pc:spChg>
        <pc:spChg chg="mod">
          <ac:chgData name="Philippe Karan" userId="c2e8f618-9ffe-4e23-aa52-34539506ef1c" providerId="ADAL" clId="{976F7E1E-0B0F-4398-B630-619A654F61EA}" dt="2024-11-19T20:10:53.655" v="446" actId="2711"/>
          <ac:spMkLst>
            <pc:docMk/>
            <pc:sldMk cId="1807461901" sldId="336"/>
            <ac:spMk id="654" creationId="{99AA3D5A-F832-D8A2-58F7-3DF97FDA86D8}"/>
          </ac:spMkLst>
        </pc:spChg>
        <pc:grpChg chg="mod">
          <ac:chgData name="Philippe Karan" userId="c2e8f618-9ffe-4e23-aa52-34539506ef1c" providerId="ADAL" clId="{976F7E1E-0B0F-4398-B630-619A654F61EA}" dt="2024-11-19T20:10:53.655" v="446" actId="2711"/>
          <ac:grpSpMkLst>
            <pc:docMk/>
            <pc:sldMk cId="1807461901" sldId="336"/>
            <ac:grpSpMk id="21" creationId="{53194AE3-1CE3-BE7B-C409-3D64F55033C0}"/>
          </ac:grpSpMkLst>
        </pc:grpChg>
        <pc:grpChg chg="mod">
          <ac:chgData name="Philippe Karan" userId="c2e8f618-9ffe-4e23-aa52-34539506ef1c" providerId="ADAL" clId="{976F7E1E-0B0F-4398-B630-619A654F61EA}" dt="2024-11-19T20:10:53.655" v="446" actId="2711"/>
          <ac:grpSpMkLst>
            <pc:docMk/>
            <pc:sldMk cId="1807461901" sldId="336"/>
            <ac:grpSpMk id="42" creationId="{9FFEDECA-763D-F9D5-FC1B-58E5E4126030}"/>
          </ac:grpSpMkLst>
        </pc:grpChg>
        <pc:grpChg chg="mod">
          <ac:chgData name="Philippe Karan" userId="c2e8f618-9ffe-4e23-aa52-34539506ef1c" providerId="ADAL" clId="{976F7E1E-0B0F-4398-B630-619A654F61EA}" dt="2024-11-19T20:10:53.655" v="446" actId="2711"/>
          <ac:grpSpMkLst>
            <pc:docMk/>
            <pc:sldMk cId="1807461901" sldId="336"/>
            <ac:grpSpMk id="513" creationId="{D88D9897-84E3-DDD9-FEEA-8C0F8E176F55}"/>
          </ac:grpSpMkLst>
        </pc:grpChg>
        <pc:grpChg chg="mod">
          <ac:chgData name="Philippe Karan" userId="c2e8f618-9ffe-4e23-aa52-34539506ef1c" providerId="ADAL" clId="{976F7E1E-0B0F-4398-B630-619A654F61EA}" dt="2024-11-19T20:10:53.655" v="446" actId="2711"/>
          <ac:grpSpMkLst>
            <pc:docMk/>
            <pc:sldMk cId="1807461901" sldId="336"/>
            <ac:grpSpMk id="592" creationId="{2A8B14F9-A1D8-4EF1-538C-64572AF161DD}"/>
          </ac:grpSpMkLst>
        </pc:grpChg>
        <pc:grpChg chg="mod">
          <ac:chgData name="Philippe Karan" userId="c2e8f618-9ffe-4e23-aa52-34539506ef1c" providerId="ADAL" clId="{976F7E1E-0B0F-4398-B630-619A654F61EA}" dt="2024-11-19T20:10:53.655" v="446" actId="2711"/>
          <ac:grpSpMkLst>
            <pc:docMk/>
            <pc:sldMk cId="1807461901" sldId="336"/>
            <ac:grpSpMk id="593" creationId="{69F779A6-348D-9906-AE0F-2D52CAAFBBEB}"/>
          </ac:grpSpMkLst>
        </pc:grpChg>
        <pc:grpChg chg="mod">
          <ac:chgData name="Philippe Karan" userId="c2e8f618-9ffe-4e23-aa52-34539506ef1c" providerId="ADAL" clId="{976F7E1E-0B0F-4398-B630-619A654F61EA}" dt="2024-11-19T20:10:53.655" v="446" actId="2711"/>
          <ac:grpSpMkLst>
            <pc:docMk/>
            <pc:sldMk cId="1807461901" sldId="336"/>
            <ac:grpSpMk id="595" creationId="{1FCBFF35-F152-49E6-341C-AF9691FAD7A1}"/>
          </ac:grpSpMkLst>
        </pc:grpChg>
        <pc:grpChg chg="mod">
          <ac:chgData name="Philippe Karan" userId="c2e8f618-9ffe-4e23-aa52-34539506ef1c" providerId="ADAL" clId="{976F7E1E-0B0F-4398-B630-619A654F61EA}" dt="2024-11-19T20:10:53.655" v="446" actId="2711"/>
          <ac:grpSpMkLst>
            <pc:docMk/>
            <pc:sldMk cId="1807461901" sldId="336"/>
            <ac:grpSpMk id="607" creationId="{F30BD049-38EE-BF9A-DBA3-8A286EC6E018}"/>
          </ac:grpSpMkLst>
        </pc:grpChg>
        <pc:graphicFrameChg chg="mod">
          <ac:chgData name="Philippe Karan" userId="c2e8f618-9ffe-4e23-aa52-34539506ef1c" providerId="ADAL" clId="{976F7E1E-0B0F-4398-B630-619A654F61EA}" dt="2024-11-19T20:10:53.655" v="446" actId="2711"/>
          <ac:graphicFrameMkLst>
            <pc:docMk/>
            <pc:sldMk cId="1807461901" sldId="336"/>
            <ac:graphicFrameMk id="14" creationId="{F21257FC-26EC-7FA0-EA07-A60D5328E6D7}"/>
          </ac:graphicFrameMkLst>
        </pc:graphicFrameChg>
        <pc:graphicFrameChg chg="mod">
          <ac:chgData name="Philippe Karan" userId="c2e8f618-9ffe-4e23-aa52-34539506ef1c" providerId="ADAL" clId="{976F7E1E-0B0F-4398-B630-619A654F61EA}" dt="2024-11-19T20:10:53.655" v="446" actId="2711"/>
          <ac:graphicFrameMkLst>
            <pc:docMk/>
            <pc:sldMk cId="1807461901" sldId="336"/>
            <ac:graphicFrameMk id="17" creationId="{8121E7BD-0B2E-32AB-94E0-024A46FC0D56}"/>
          </ac:graphicFrameMkLst>
        </pc:graphicFrameChg>
        <pc:graphicFrameChg chg="mod">
          <ac:chgData name="Philippe Karan" userId="c2e8f618-9ffe-4e23-aa52-34539506ef1c" providerId="ADAL" clId="{976F7E1E-0B0F-4398-B630-619A654F61EA}" dt="2024-11-19T20:10:53.655" v="446" actId="2711"/>
          <ac:graphicFrameMkLst>
            <pc:docMk/>
            <pc:sldMk cId="1807461901" sldId="336"/>
            <ac:graphicFrameMk id="18" creationId="{00A56B0F-168D-9FE1-273B-53E0CC019C7D}"/>
          </ac:graphicFrameMkLst>
        </pc:graphicFrameChg>
        <pc:picChg chg="mod modVis">
          <ac:chgData name="Philippe Karan" userId="c2e8f618-9ffe-4e23-aa52-34539506ef1c" providerId="ADAL" clId="{976F7E1E-0B0F-4398-B630-619A654F61EA}" dt="2024-11-19T20:11:29.848" v="456" actId="14430"/>
          <ac:picMkLst>
            <pc:docMk/>
            <pc:sldMk cId="1807461901" sldId="336"/>
            <ac:picMk id="515" creationId="{DA8EA8E0-FC38-3ACE-F8CC-87D1265473B5}"/>
          </ac:picMkLst>
        </pc:picChg>
        <pc:picChg chg="mod">
          <ac:chgData name="Philippe Karan" userId="c2e8f618-9ffe-4e23-aa52-34539506ef1c" providerId="ADAL" clId="{976F7E1E-0B0F-4398-B630-619A654F61EA}" dt="2024-11-19T20:10:53.655" v="446" actId="2711"/>
          <ac:picMkLst>
            <pc:docMk/>
            <pc:sldMk cId="1807461901" sldId="336"/>
            <ac:picMk id="597" creationId="{39A8A948-62D2-46A2-7F95-FC9D59E09B90}"/>
          </ac:picMkLst>
        </pc:picChg>
        <pc:picChg chg="mod modVis">
          <ac:chgData name="Philippe Karan" userId="c2e8f618-9ffe-4e23-aa52-34539506ef1c" providerId="ADAL" clId="{976F7E1E-0B0F-4398-B630-619A654F61EA}" dt="2024-11-19T20:11:30.398" v="457" actId="14429"/>
          <ac:picMkLst>
            <pc:docMk/>
            <pc:sldMk cId="1807461901" sldId="336"/>
            <ac:picMk id="599" creationId="{020A4E08-EA8B-7780-9869-A6BA98840E2C}"/>
          </ac:picMkLst>
        </pc:picChg>
        <pc:picChg chg="mod modVis">
          <ac:chgData name="Philippe Karan" userId="c2e8f618-9ffe-4e23-aa52-34539506ef1c" providerId="ADAL" clId="{976F7E1E-0B0F-4398-B630-619A654F61EA}" dt="2024-11-19T20:11:32.534" v="459" actId="14430"/>
          <ac:picMkLst>
            <pc:docMk/>
            <pc:sldMk cId="1807461901" sldId="336"/>
            <ac:picMk id="2050" creationId="{1A90932E-7296-7B40-CDDF-F93D92A5B41F}"/>
          </ac:picMkLst>
        </pc:picChg>
        <pc:cxnChg chg="mod">
          <ac:chgData name="Philippe Karan" userId="c2e8f618-9ffe-4e23-aa52-34539506ef1c" providerId="ADAL" clId="{976F7E1E-0B0F-4398-B630-619A654F61EA}" dt="2024-11-19T20:10:53.655" v="446" actId="2711"/>
          <ac:cxnSpMkLst>
            <pc:docMk/>
            <pc:sldMk cId="1807461901" sldId="336"/>
            <ac:cxnSpMk id="5" creationId="{93381C36-8E4C-D1A7-F009-CAEE1EB051E4}"/>
          </ac:cxnSpMkLst>
        </pc:cxnChg>
        <pc:cxnChg chg="mod">
          <ac:chgData name="Philippe Karan" userId="c2e8f618-9ffe-4e23-aa52-34539506ef1c" providerId="ADAL" clId="{976F7E1E-0B0F-4398-B630-619A654F61EA}" dt="2024-11-19T20:10:53.655" v="446" actId="2711"/>
          <ac:cxnSpMkLst>
            <pc:docMk/>
            <pc:sldMk cId="1807461901" sldId="336"/>
            <ac:cxnSpMk id="19" creationId="{0A1B8732-E49E-8EB8-AF7B-450464C4A6FF}"/>
          </ac:cxnSpMkLst>
        </pc:cxnChg>
        <pc:cxnChg chg="mod">
          <ac:chgData name="Philippe Karan" userId="c2e8f618-9ffe-4e23-aa52-34539506ef1c" providerId="ADAL" clId="{976F7E1E-0B0F-4398-B630-619A654F61EA}" dt="2024-11-19T20:10:53.655" v="446" actId="2711"/>
          <ac:cxnSpMkLst>
            <pc:docMk/>
            <pc:sldMk cId="1807461901" sldId="336"/>
            <ac:cxnSpMk id="147" creationId="{49B3BF79-9CBA-BCFE-EFD2-A47FDCB78456}"/>
          </ac:cxnSpMkLst>
        </pc:cxnChg>
        <pc:cxnChg chg="mod">
          <ac:chgData name="Philippe Karan" userId="c2e8f618-9ffe-4e23-aa52-34539506ef1c" providerId="ADAL" clId="{976F7E1E-0B0F-4398-B630-619A654F61EA}" dt="2024-11-19T20:10:53.655" v="446" actId="2711"/>
          <ac:cxnSpMkLst>
            <pc:docMk/>
            <pc:sldMk cId="1807461901" sldId="336"/>
            <ac:cxnSpMk id="148" creationId="{3F0CD066-3594-A6D4-FA1B-EB2084522C4A}"/>
          </ac:cxnSpMkLst>
        </pc:cxnChg>
      </pc:sldChg>
      <pc:sldChg chg="modSp mod">
        <pc:chgData name="Philippe Karan" userId="c2e8f618-9ffe-4e23-aa52-34539506ef1c" providerId="ADAL" clId="{976F7E1E-0B0F-4398-B630-619A654F61EA}" dt="2024-11-19T20:13:03.280" v="498" actId="113"/>
        <pc:sldMkLst>
          <pc:docMk/>
          <pc:sldMk cId="670919610" sldId="337"/>
        </pc:sldMkLst>
        <pc:spChg chg="mod">
          <ac:chgData name="Philippe Karan" userId="c2e8f618-9ffe-4e23-aa52-34539506ef1c" providerId="ADAL" clId="{976F7E1E-0B0F-4398-B630-619A654F61EA}" dt="2024-11-19T20:12:42.260" v="486" actId="2711"/>
          <ac:spMkLst>
            <pc:docMk/>
            <pc:sldMk cId="670919610" sldId="337"/>
            <ac:spMk id="2" creationId="{27E4192C-F1B7-446C-936E-0C8855CBC08A}"/>
          </ac:spMkLst>
        </pc:spChg>
        <pc:spChg chg="mod">
          <ac:chgData name="Philippe Karan" userId="c2e8f618-9ffe-4e23-aa52-34539506ef1c" providerId="ADAL" clId="{976F7E1E-0B0F-4398-B630-619A654F61EA}" dt="2024-11-19T20:12:42.260" v="486" actId="2711"/>
          <ac:spMkLst>
            <pc:docMk/>
            <pc:sldMk cId="670919610" sldId="337"/>
            <ac:spMk id="3" creationId="{142E7A4A-283D-E65F-20CC-304B116DE1A5}"/>
          </ac:spMkLst>
        </pc:spChg>
        <pc:spChg chg="mod">
          <ac:chgData name="Philippe Karan" userId="c2e8f618-9ffe-4e23-aa52-34539506ef1c" providerId="ADAL" clId="{976F7E1E-0B0F-4398-B630-619A654F61EA}" dt="2024-11-19T20:12:42.260" v="486" actId="2711"/>
          <ac:spMkLst>
            <pc:docMk/>
            <pc:sldMk cId="670919610" sldId="337"/>
            <ac:spMk id="4" creationId="{E7331D26-3FA7-497C-BD2D-5215B4E704C8}"/>
          </ac:spMkLst>
        </pc:spChg>
        <pc:spChg chg="mod">
          <ac:chgData name="Philippe Karan" userId="c2e8f618-9ffe-4e23-aa52-34539506ef1c" providerId="ADAL" clId="{976F7E1E-0B0F-4398-B630-619A654F61EA}" dt="2024-11-19T20:12:42.260" v="486" actId="2711"/>
          <ac:spMkLst>
            <pc:docMk/>
            <pc:sldMk cId="670919610" sldId="337"/>
            <ac:spMk id="5" creationId="{DAD8D5D9-3351-82BB-71A3-82DE931849B6}"/>
          </ac:spMkLst>
        </pc:spChg>
        <pc:spChg chg="mod">
          <ac:chgData name="Philippe Karan" userId="c2e8f618-9ffe-4e23-aa52-34539506ef1c" providerId="ADAL" clId="{976F7E1E-0B0F-4398-B630-619A654F61EA}" dt="2024-11-19T20:12:42.260" v="486" actId="2711"/>
          <ac:spMkLst>
            <pc:docMk/>
            <pc:sldMk cId="670919610" sldId="337"/>
            <ac:spMk id="6" creationId="{00F1B00F-CF40-AC63-2B71-80ED62CC8A7A}"/>
          </ac:spMkLst>
        </pc:spChg>
        <pc:spChg chg="mod">
          <ac:chgData name="Philippe Karan" userId="c2e8f618-9ffe-4e23-aa52-34539506ef1c" providerId="ADAL" clId="{976F7E1E-0B0F-4398-B630-619A654F61EA}" dt="2024-11-19T20:12:42.260" v="486" actId="2711"/>
          <ac:spMkLst>
            <pc:docMk/>
            <pc:sldMk cId="670919610" sldId="337"/>
            <ac:spMk id="7" creationId="{98CDABD8-F52C-8A3D-275C-06C466FB4344}"/>
          </ac:spMkLst>
        </pc:spChg>
        <pc:spChg chg="mod">
          <ac:chgData name="Philippe Karan" userId="c2e8f618-9ffe-4e23-aa52-34539506ef1c" providerId="ADAL" clId="{976F7E1E-0B0F-4398-B630-619A654F61EA}" dt="2024-11-19T20:12:42.260" v="486" actId="2711"/>
          <ac:spMkLst>
            <pc:docMk/>
            <pc:sldMk cId="670919610" sldId="337"/>
            <ac:spMk id="9" creationId="{89105138-4A14-F75C-96BC-F38E3E4B2075}"/>
          </ac:spMkLst>
        </pc:spChg>
        <pc:spChg chg="mod">
          <ac:chgData name="Philippe Karan" userId="c2e8f618-9ffe-4e23-aa52-34539506ef1c" providerId="ADAL" clId="{976F7E1E-0B0F-4398-B630-619A654F61EA}" dt="2024-11-19T20:12:42.260" v="486" actId="2711"/>
          <ac:spMkLst>
            <pc:docMk/>
            <pc:sldMk cId="670919610" sldId="337"/>
            <ac:spMk id="10" creationId="{90AC96CA-FFA5-B722-779C-1B55D68FEC1B}"/>
          </ac:spMkLst>
        </pc:spChg>
        <pc:spChg chg="mod">
          <ac:chgData name="Philippe Karan" userId="c2e8f618-9ffe-4e23-aa52-34539506ef1c" providerId="ADAL" clId="{976F7E1E-0B0F-4398-B630-619A654F61EA}" dt="2024-11-19T20:12:42.260" v="486" actId="2711"/>
          <ac:spMkLst>
            <pc:docMk/>
            <pc:sldMk cId="670919610" sldId="337"/>
            <ac:spMk id="11" creationId="{559D2934-0F7E-1036-1FB8-56DF090E6FB3}"/>
          </ac:spMkLst>
        </pc:spChg>
        <pc:spChg chg="mod">
          <ac:chgData name="Philippe Karan" userId="c2e8f618-9ffe-4e23-aa52-34539506ef1c" providerId="ADAL" clId="{976F7E1E-0B0F-4398-B630-619A654F61EA}" dt="2024-11-19T20:12:42.260" v="486" actId="2711"/>
          <ac:spMkLst>
            <pc:docMk/>
            <pc:sldMk cId="670919610" sldId="337"/>
            <ac:spMk id="12" creationId="{2EE80806-6040-8CD0-CC4B-BE7FEB1A7095}"/>
          </ac:spMkLst>
        </pc:spChg>
        <pc:spChg chg="mod">
          <ac:chgData name="Philippe Karan" userId="c2e8f618-9ffe-4e23-aa52-34539506ef1c" providerId="ADAL" clId="{976F7E1E-0B0F-4398-B630-619A654F61EA}" dt="2024-11-19T20:12:42.260" v="486" actId="2711"/>
          <ac:spMkLst>
            <pc:docMk/>
            <pc:sldMk cId="670919610" sldId="337"/>
            <ac:spMk id="13" creationId="{B856BDC0-88CA-7CD9-54A7-6750B0B25816}"/>
          </ac:spMkLst>
        </pc:spChg>
        <pc:spChg chg="mod">
          <ac:chgData name="Philippe Karan" userId="c2e8f618-9ffe-4e23-aa52-34539506ef1c" providerId="ADAL" clId="{976F7E1E-0B0F-4398-B630-619A654F61EA}" dt="2024-11-19T20:12:42.260" v="486" actId="2711"/>
          <ac:spMkLst>
            <pc:docMk/>
            <pc:sldMk cId="670919610" sldId="337"/>
            <ac:spMk id="14" creationId="{82015A7B-9814-686D-9D67-F311E3646BD5}"/>
          </ac:spMkLst>
        </pc:spChg>
        <pc:spChg chg="mod">
          <ac:chgData name="Philippe Karan" userId="c2e8f618-9ffe-4e23-aa52-34539506ef1c" providerId="ADAL" clId="{976F7E1E-0B0F-4398-B630-619A654F61EA}" dt="2024-11-19T20:12:42.260" v="486" actId="2711"/>
          <ac:spMkLst>
            <pc:docMk/>
            <pc:sldMk cId="670919610" sldId="337"/>
            <ac:spMk id="15" creationId="{478EAEF3-E42D-7553-2EC7-660215FDB49E}"/>
          </ac:spMkLst>
        </pc:spChg>
        <pc:spChg chg="mod">
          <ac:chgData name="Philippe Karan" userId="c2e8f618-9ffe-4e23-aa52-34539506ef1c" providerId="ADAL" clId="{976F7E1E-0B0F-4398-B630-619A654F61EA}" dt="2024-11-19T20:12:42.260" v="486" actId="2711"/>
          <ac:spMkLst>
            <pc:docMk/>
            <pc:sldMk cId="670919610" sldId="337"/>
            <ac:spMk id="18" creationId="{198821C9-4493-270A-C9AC-737CF2E1C19A}"/>
          </ac:spMkLst>
        </pc:spChg>
        <pc:spChg chg="mod">
          <ac:chgData name="Philippe Karan" userId="c2e8f618-9ffe-4e23-aa52-34539506ef1c" providerId="ADAL" clId="{976F7E1E-0B0F-4398-B630-619A654F61EA}" dt="2024-11-19T20:12:42.260" v="486" actId="2711"/>
          <ac:spMkLst>
            <pc:docMk/>
            <pc:sldMk cId="670919610" sldId="337"/>
            <ac:spMk id="21" creationId="{EEC0B283-CE2D-2461-396C-9C12770CB869}"/>
          </ac:spMkLst>
        </pc:spChg>
        <pc:spChg chg="mod">
          <ac:chgData name="Philippe Karan" userId="c2e8f618-9ffe-4e23-aa52-34539506ef1c" providerId="ADAL" clId="{976F7E1E-0B0F-4398-B630-619A654F61EA}" dt="2024-11-19T20:12:42.260" v="486" actId="2711"/>
          <ac:spMkLst>
            <pc:docMk/>
            <pc:sldMk cId="670919610" sldId="337"/>
            <ac:spMk id="22" creationId="{D251E81C-BB36-FD0A-6A63-258265DF0D54}"/>
          </ac:spMkLst>
        </pc:spChg>
        <pc:spChg chg="mod">
          <ac:chgData name="Philippe Karan" userId="c2e8f618-9ffe-4e23-aa52-34539506ef1c" providerId="ADAL" clId="{976F7E1E-0B0F-4398-B630-619A654F61EA}" dt="2024-11-19T20:12:42.260" v="486" actId="2711"/>
          <ac:spMkLst>
            <pc:docMk/>
            <pc:sldMk cId="670919610" sldId="337"/>
            <ac:spMk id="23" creationId="{CF519355-D95A-36CC-37D3-5D6EA6EFB95B}"/>
          </ac:spMkLst>
        </pc:spChg>
        <pc:spChg chg="mod">
          <ac:chgData name="Philippe Karan" userId="c2e8f618-9ffe-4e23-aa52-34539506ef1c" providerId="ADAL" clId="{976F7E1E-0B0F-4398-B630-619A654F61EA}" dt="2024-11-19T20:12:42.260" v="486" actId="2711"/>
          <ac:spMkLst>
            <pc:docMk/>
            <pc:sldMk cId="670919610" sldId="337"/>
            <ac:spMk id="24" creationId="{9C8B2964-26E4-4966-290A-A8608093E9E6}"/>
          </ac:spMkLst>
        </pc:spChg>
        <pc:spChg chg="mod">
          <ac:chgData name="Philippe Karan" userId="c2e8f618-9ffe-4e23-aa52-34539506ef1c" providerId="ADAL" clId="{976F7E1E-0B0F-4398-B630-619A654F61EA}" dt="2024-11-19T20:12:42.260" v="486" actId="2711"/>
          <ac:spMkLst>
            <pc:docMk/>
            <pc:sldMk cId="670919610" sldId="337"/>
            <ac:spMk id="25" creationId="{43486069-E6D6-34B6-5E35-A9B545612CC4}"/>
          </ac:spMkLst>
        </pc:spChg>
        <pc:spChg chg="mod">
          <ac:chgData name="Philippe Karan" userId="c2e8f618-9ffe-4e23-aa52-34539506ef1c" providerId="ADAL" clId="{976F7E1E-0B0F-4398-B630-619A654F61EA}" dt="2024-11-19T20:12:42.260" v="486" actId="2711"/>
          <ac:spMkLst>
            <pc:docMk/>
            <pc:sldMk cId="670919610" sldId="337"/>
            <ac:spMk id="26" creationId="{611795AA-7C16-C272-4F89-5D12648616AD}"/>
          </ac:spMkLst>
        </pc:spChg>
        <pc:spChg chg="mod">
          <ac:chgData name="Philippe Karan" userId="c2e8f618-9ffe-4e23-aa52-34539506ef1c" providerId="ADAL" clId="{976F7E1E-0B0F-4398-B630-619A654F61EA}" dt="2024-11-19T20:12:42.260" v="486" actId="2711"/>
          <ac:spMkLst>
            <pc:docMk/>
            <pc:sldMk cId="670919610" sldId="337"/>
            <ac:spMk id="27" creationId="{885FFD93-3056-3E6F-A4EC-B503E0E71544}"/>
          </ac:spMkLst>
        </pc:spChg>
        <pc:spChg chg="mod">
          <ac:chgData name="Philippe Karan" userId="c2e8f618-9ffe-4e23-aa52-34539506ef1c" providerId="ADAL" clId="{976F7E1E-0B0F-4398-B630-619A654F61EA}" dt="2024-11-19T20:12:42.260" v="486" actId="2711"/>
          <ac:spMkLst>
            <pc:docMk/>
            <pc:sldMk cId="670919610" sldId="337"/>
            <ac:spMk id="28" creationId="{C633A9B6-6503-91D0-F021-27B4E4C186EF}"/>
          </ac:spMkLst>
        </pc:spChg>
        <pc:spChg chg="mod">
          <ac:chgData name="Philippe Karan" userId="c2e8f618-9ffe-4e23-aa52-34539506ef1c" providerId="ADAL" clId="{976F7E1E-0B0F-4398-B630-619A654F61EA}" dt="2024-11-19T20:12:42.260" v="486" actId="2711"/>
          <ac:spMkLst>
            <pc:docMk/>
            <pc:sldMk cId="670919610" sldId="337"/>
            <ac:spMk id="29" creationId="{F1BBB065-68D0-4FD1-5CE3-A07C7FE23632}"/>
          </ac:spMkLst>
        </pc:spChg>
        <pc:spChg chg="mod">
          <ac:chgData name="Philippe Karan" userId="c2e8f618-9ffe-4e23-aa52-34539506ef1c" providerId="ADAL" clId="{976F7E1E-0B0F-4398-B630-619A654F61EA}" dt="2024-11-19T20:12:42.260" v="486" actId="2711"/>
          <ac:spMkLst>
            <pc:docMk/>
            <pc:sldMk cId="670919610" sldId="337"/>
            <ac:spMk id="30" creationId="{8A6CDFB2-A1D8-13AA-AB45-C13111C428C6}"/>
          </ac:spMkLst>
        </pc:spChg>
        <pc:spChg chg="mod">
          <ac:chgData name="Philippe Karan" userId="c2e8f618-9ffe-4e23-aa52-34539506ef1c" providerId="ADAL" clId="{976F7E1E-0B0F-4398-B630-619A654F61EA}" dt="2024-11-19T20:12:42.260" v="486" actId="2711"/>
          <ac:spMkLst>
            <pc:docMk/>
            <pc:sldMk cId="670919610" sldId="337"/>
            <ac:spMk id="32" creationId="{23624142-B4D0-2A2F-B861-6B3A2CF3923F}"/>
          </ac:spMkLst>
        </pc:spChg>
        <pc:spChg chg="mod">
          <ac:chgData name="Philippe Karan" userId="c2e8f618-9ffe-4e23-aa52-34539506ef1c" providerId="ADAL" clId="{976F7E1E-0B0F-4398-B630-619A654F61EA}" dt="2024-11-19T20:12:42.260" v="486" actId="2711"/>
          <ac:spMkLst>
            <pc:docMk/>
            <pc:sldMk cId="670919610" sldId="337"/>
            <ac:spMk id="33" creationId="{72D1AEBF-3EF0-F755-A3F1-FA30CDC8ED30}"/>
          </ac:spMkLst>
        </pc:spChg>
        <pc:spChg chg="mod">
          <ac:chgData name="Philippe Karan" userId="c2e8f618-9ffe-4e23-aa52-34539506ef1c" providerId="ADAL" clId="{976F7E1E-0B0F-4398-B630-619A654F61EA}" dt="2024-11-19T20:12:42.260" v="486" actId="2711"/>
          <ac:spMkLst>
            <pc:docMk/>
            <pc:sldMk cId="670919610" sldId="337"/>
            <ac:spMk id="34" creationId="{6AD8F075-0D76-1732-0DE3-691A0E8E8F29}"/>
          </ac:spMkLst>
        </pc:spChg>
        <pc:spChg chg="mod">
          <ac:chgData name="Philippe Karan" userId="c2e8f618-9ffe-4e23-aa52-34539506ef1c" providerId="ADAL" clId="{976F7E1E-0B0F-4398-B630-619A654F61EA}" dt="2024-11-19T20:12:42.260" v="486" actId="2711"/>
          <ac:spMkLst>
            <pc:docMk/>
            <pc:sldMk cId="670919610" sldId="337"/>
            <ac:spMk id="35" creationId="{5EDC057C-52ED-D038-ADFC-7BE8215A22EC}"/>
          </ac:spMkLst>
        </pc:spChg>
        <pc:spChg chg="mod">
          <ac:chgData name="Philippe Karan" userId="c2e8f618-9ffe-4e23-aa52-34539506ef1c" providerId="ADAL" clId="{976F7E1E-0B0F-4398-B630-619A654F61EA}" dt="2024-11-19T20:12:42.260" v="486" actId="2711"/>
          <ac:spMkLst>
            <pc:docMk/>
            <pc:sldMk cId="670919610" sldId="337"/>
            <ac:spMk id="36" creationId="{D0E1A2DC-3663-CEE8-C01B-7D34053F881E}"/>
          </ac:spMkLst>
        </pc:spChg>
        <pc:spChg chg="mod">
          <ac:chgData name="Philippe Karan" userId="c2e8f618-9ffe-4e23-aa52-34539506ef1c" providerId="ADAL" clId="{976F7E1E-0B0F-4398-B630-619A654F61EA}" dt="2024-11-19T20:12:42.260" v="486" actId="2711"/>
          <ac:spMkLst>
            <pc:docMk/>
            <pc:sldMk cId="670919610" sldId="337"/>
            <ac:spMk id="37" creationId="{B80072C3-DA87-118D-1B97-7FA02B266BB7}"/>
          </ac:spMkLst>
        </pc:spChg>
        <pc:spChg chg="mod">
          <ac:chgData name="Philippe Karan" userId="c2e8f618-9ffe-4e23-aa52-34539506ef1c" providerId="ADAL" clId="{976F7E1E-0B0F-4398-B630-619A654F61EA}" dt="2024-11-19T20:12:42.260" v="486" actId="2711"/>
          <ac:spMkLst>
            <pc:docMk/>
            <pc:sldMk cId="670919610" sldId="337"/>
            <ac:spMk id="40" creationId="{82DE86FF-844C-D8C6-5A32-B6C1DC9C4647}"/>
          </ac:spMkLst>
        </pc:spChg>
        <pc:spChg chg="mod">
          <ac:chgData name="Philippe Karan" userId="c2e8f618-9ffe-4e23-aa52-34539506ef1c" providerId="ADAL" clId="{976F7E1E-0B0F-4398-B630-619A654F61EA}" dt="2024-11-19T20:12:42.260" v="486" actId="2711"/>
          <ac:spMkLst>
            <pc:docMk/>
            <pc:sldMk cId="670919610" sldId="337"/>
            <ac:spMk id="42" creationId="{3F761118-6A1F-7D42-D962-C84FCD68D36A}"/>
          </ac:spMkLst>
        </pc:spChg>
        <pc:spChg chg="mod">
          <ac:chgData name="Philippe Karan" userId="c2e8f618-9ffe-4e23-aa52-34539506ef1c" providerId="ADAL" clId="{976F7E1E-0B0F-4398-B630-619A654F61EA}" dt="2024-11-19T20:12:42.260" v="486" actId="2711"/>
          <ac:spMkLst>
            <pc:docMk/>
            <pc:sldMk cId="670919610" sldId="337"/>
            <ac:spMk id="43" creationId="{D587F12F-9575-0AE2-8F74-755B84B9B463}"/>
          </ac:spMkLst>
        </pc:spChg>
        <pc:spChg chg="mod">
          <ac:chgData name="Philippe Karan" userId="c2e8f618-9ffe-4e23-aa52-34539506ef1c" providerId="ADAL" clId="{976F7E1E-0B0F-4398-B630-619A654F61EA}" dt="2024-11-19T20:12:42.260" v="486" actId="2711"/>
          <ac:spMkLst>
            <pc:docMk/>
            <pc:sldMk cId="670919610" sldId="337"/>
            <ac:spMk id="44" creationId="{FEEBF78B-BC6E-AC5B-E352-0C5F4ECAFE49}"/>
          </ac:spMkLst>
        </pc:spChg>
        <pc:spChg chg="mod">
          <ac:chgData name="Philippe Karan" userId="c2e8f618-9ffe-4e23-aa52-34539506ef1c" providerId="ADAL" clId="{976F7E1E-0B0F-4398-B630-619A654F61EA}" dt="2024-11-19T20:12:42.260" v="486" actId="2711"/>
          <ac:spMkLst>
            <pc:docMk/>
            <pc:sldMk cId="670919610" sldId="337"/>
            <ac:spMk id="45" creationId="{59FEC317-B4C6-FC5D-FA4E-E397FE5025EB}"/>
          </ac:spMkLst>
        </pc:spChg>
        <pc:spChg chg="mod">
          <ac:chgData name="Philippe Karan" userId="c2e8f618-9ffe-4e23-aa52-34539506ef1c" providerId="ADAL" clId="{976F7E1E-0B0F-4398-B630-619A654F61EA}" dt="2024-11-19T20:12:42.260" v="486" actId="2711"/>
          <ac:spMkLst>
            <pc:docMk/>
            <pc:sldMk cId="670919610" sldId="337"/>
            <ac:spMk id="46" creationId="{7E1F7B8E-17A3-B29A-4ED3-4246315A68F3}"/>
          </ac:spMkLst>
        </pc:spChg>
        <pc:spChg chg="mod">
          <ac:chgData name="Philippe Karan" userId="c2e8f618-9ffe-4e23-aa52-34539506ef1c" providerId="ADAL" clId="{976F7E1E-0B0F-4398-B630-619A654F61EA}" dt="2024-11-19T20:12:42.260" v="486" actId="2711"/>
          <ac:spMkLst>
            <pc:docMk/>
            <pc:sldMk cId="670919610" sldId="337"/>
            <ac:spMk id="47" creationId="{8D3D501A-1F08-1BA4-6244-6FF8CC3F57DC}"/>
          </ac:spMkLst>
        </pc:spChg>
        <pc:spChg chg="mod">
          <ac:chgData name="Philippe Karan" userId="c2e8f618-9ffe-4e23-aa52-34539506ef1c" providerId="ADAL" clId="{976F7E1E-0B0F-4398-B630-619A654F61EA}" dt="2024-11-19T20:12:49.647" v="495" actId="1038"/>
          <ac:spMkLst>
            <pc:docMk/>
            <pc:sldMk cId="670919610" sldId="337"/>
            <ac:spMk id="48" creationId="{2F174B51-B2C7-20B8-A544-A59F4E91B1E5}"/>
          </ac:spMkLst>
        </pc:spChg>
        <pc:spChg chg="mod">
          <ac:chgData name="Philippe Karan" userId="c2e8f618-9ffe-4e23-aa52-34539506ef1c" providerId="ADAL" clId="{976F7E1E-0B0F-4398-B630-619A654F61EA}" dt="2024-11-19T20:12:42.260" v="486" actId="2711"/>
          <ac:spMkLst>
            <pc:docMk/>
            <pc:sldMk cId="670919610" sldId="337"/>
            <ac:spMk id="49" creationId="{F0AE4383-0C15-F0CB-D4E1-9A8CABFB2BAA}"/>
          </ac:spMkLst>
        </pc:spChg>
        <pc:spChg chg="mod">
          <ac:chgData name="Philippe Karan" userId="c2e8f618-9ffe-4e23-aa52-34539506ef1c" providerId="ADAL" clId="{976F7E1E-0B0F-4398-B630-619A654F61EA}" dt="2024-11-19T20:12:42.260" v="486" actId="2711"/>
          <ac:spMkLst>
            <pc:docMk/>
            <pc:sldMk cId="670919610" sldId="337"/>
            <ac:spMk id="50" creationId="{EB67C309-7EBF-EF2B-8E41-911ED8569F80}"/>
          </ac:spMkLst>
        </pc:spChg>
        <pc:spChg chg="mod">
          <ac:chgData name="Philippe Karan" userId="c2e8f618-9ffe-4e23-aa52-34539506ef1c" providerId="ADAL" clId="{976F7E1E-0B0F-4398-B630-619A654F61EA}" dt="2024-11-19T20:12:42.260" v="486" actId="2711"/>
          <ac:spMkLst>
            <pc:docMk/>
            <pc:sldMk cId="670919610" sldId="337"/>
            <ac:spMk id="51" creationId="{CAAB11A6-9CE0-7531-C84C-B638FDFFBF0D}"/>
          </ac:spMkLst>
        </pc:spChg>
        <pc:spChg chg="mod">
          <ac:chgData name="Philippe Karan" userId="c2e8f618-9ffe-4e23-aa52-34539506ef1c" providerId="ADAL" clId="{976F7E1E-0B0F-4398-B630-619A654F61EA}" dt="2024-11-19T20:12:42.260" v="486" actId="2711"/>
          <ac:spMkLst>
            <pc:docMk/>
            <pc:sldMk cId="670919610" sldId="337"/>
            <ac:spMk id="52" creationId="{0E8B54BB-C7A9-3A46-B54D-7D04F757C459}"/>
          </ac:spMkLst>
        </pc:spChg>
        <pc:spChg chg="mod">
          <ac:chgData name="Philippe Karan" userId="c2e8f618-9ffe-4e23-aa52-34539506ef1c" providerId="ADAL" clId="{976F7E1E-0B0F-4398-B630-619A654F61EA}" dt="2024-11-19T20:12:42.260" v="486" actId="2711"/>
          <ac:spMkLst>
            <pc:docMk/>
            <pc:sldMk cId="670919610" sldId="337"/>
            <ac:spMk id="53" creationId="{3D548D22-19BA-2178-BC32-3ADE6D4ABE02}"/>
          </ac:spMkLst>
        </pc:spChg>
        <pc:spChg chg="mod">
          <ac:chgData name="Philippe Karan" userId="c2e8f618-9ffe-4e23-aa52-34539506ef1c" providerId="ADAL" clId="{976F7E1E-0B0F-4398-B630-619A654F61EA}" dt="2024-11-19T20:12:42.260" v="486" actId="2711"/>
          <ac:spMkLst>
            <pc:docMk/>
            <pc:sldMk cId="670919610" sldId="337"/>
            <ac:spMk id="54" creationId="{FDC6CEC0-F776-DB86-E7D3-C13D92B81574}"/>
          </ac:spMkLst>
        </pc:spChg>
        <pc:spChg chg="mod">
          <ac:chgData name="Philippe Karan" userId="c2e8f618-9ffe-4e23-aa52-34539506ef1c" providerId="ADAL" clId="{976F7E1E-0B0F-4398-B630-619A654F61EA}" dt="2024-11-19T20:12:42.260" v="486" actId="2711"/>
          <ac:spMkLst>
            <pc:docMk/>
            <pc:sldMk cId="670919610" sldId="337"/>
            <ac:spMk id="55" creationId="{B70092F6-B5C0-F3BD-DBF7-B9CD976FA5CD}"/>
          </ac:spMkLst>
        </pc:spChg>
        <pc:spChg chg="mod">
          <ac:chgData name="Philippe Karan" userId="c2e8f618-9ffe-4e23-aa52-34539506ef1c" providerId="ADAL" clId="{976F7E1E-0B0F-4398-B630-619A654F61EA}" dt="2024-11-19T20:12:42.260" v="486" actId="2711"/>
          <ac:spMkLst>
            <pc:docMk/>
            <pc:sldMk cId="670919610" sldId="337"/>
            <ac:spMk id="56" creationId="{4913D953-0A50-1E83-11AA-4FE45B037894}"/>
          </ac:spMkLst>
        </pc:spChg>
        <pc:spChg chg="mod">
          <ac:chgData name="Philippe Karan" userId="c2e8f618-9ffe-4e23-aa52-34539506ef1c" providerId="ADAL" clId="{976F7E1E-0B0F-4398-B630-619A654F61EA}" dt="2024-11-19T20:12:42.260" v="486" actId="2711"/>
          <ac:spMkLst>
            <pc:docMk/>
            <pc:sldMk cId="670919610" sldId="337"/>
            <ac:spMk id="57" creationId="{48B351DF-4F50-EEB6-E2BF-FB75F535D016}"/>
          </ac:spMkLst>
        </pc:spChg>
        <pc:spChg chg="mod">
          <ac:chgData name="Philippe Karan" userId="c2e8f618-9ffe-4e23-aa52-34539506ef1c" providerId="ADAL" clId="{976F7E1E-0B0F-4398-B630-619A654F61EA}" dt="2024-11-19T20:12:55.865" v="496" actId="113"/>
          <ac:spMkLst>
            <pc:docMk/>
            <pc:sldMk cId="670919610" sldId="337"/>
            <ac:spMk id="58" creationId="{90FAD512-FA61-79FC-458C-2B6654EB5296}"/>
          </ac:spMkLst>
        </pc:spChg>
        <pc:spChg chg="mod">
          <ac:chgData name="Philippe Karan" userId="c2e8f618-9ffe-4e23-aa52-34539506ef1c" providerId="ADAL" clId="{976F7E1E-0B0F-4398-B630-619A654F61EA}" dt="2024-11-19T20:12:55.865" v="496" actId="113"/>
          <ac:spMkLst>
            <pc:docMk/>
            <pc:sldMk cId="670919610" sldId="337"/>
            <ac:spMk id="59" creationId="{A5662FBE-1AA4-5382-E291-07FCF08764FA}"/>
          </ac:spMkLst>
        </pc:spChg>
        <pc:spChg chg="mod">
          <ac:chgData name="Philippe Karan" userId="c2e8f618-9ffe-4e23-aa52-34539506ef1c" providerId="ADAL" clId="{976F7E1E-0B0F-4398-B630-619A654F61EA}" dt="2024-11-19T20:12:55.865" v="496" actId="113"/>
          <ac:spMkLst>
            <pc:docMk/>
            <pc:sldMk cId="670919610" sldId="337"/>
            <ac:spMk id="60" creationId="{CB2FD94F-7029-E5F0-DA25-58A8678006BC}"/>
          </ac:spMkLst>
        </pc:spChg>
        <pc:spChg chg="mod">
          <ac:chgData name="Philippe Karan" userId="c2e8f618-9ffe-4e23-aa52-34539506ef1c" providerId="ADAL" clId="{976F7E1E-0B0F-4398-B630-619A654F61EA}" dt="2024-11-19T20:12:42.260" v="486" actId="2711"/>
          <ac:spMkLst>
            <pc:docMk/>
            <pc:sldMk cId="670919610" sldId="337"/>
            <ac:spMk id="65" creationId="{13E16197-E98D-696B-336E-B225E17DCF1F}"/>
          </ac:spMkLst>
        </pc:spChg>
        <pc:spChg chg="mod">
          <ac:chgData name="Philippe Karan" userId="c2e8f618-9ffe-4e23-aa52-34539506ef1c" providerId="ADAL" clId="{976F7E1E-0B0F-4398-B630-619A654F61EA}" dt="2024-11-19T20:12:42.260" v="486" actId="2711"/>
          <ac:spMkLst>
            <pc:docMk/>
            <pc:sldMk cId="670919610" sldId="337"/>
            <ac:spMk id="70" creationId="{2869BE4E-9478-9EBB-8E32-CA78A85C81B4}"/>
          </ac:spMkLst>
        </pc:spChg>
        <pc:spChg chg="mod">
          <ac:chgData name="Philippe Karan" userId="c2e8f618-9ffe-4e23-aa52-34539506ef1c" providerId="ADAL" clId="{976F7E1E-0B0F-4398-B630-619A654F61EA}" dt="2024-11-19T20:12:42.260" v="486" actId="2711"/>
          <ac:spMkLst>
            <pc:docMk/>
            <pc:sldMk cId="670919610" sldId="337"/>
            <ac:spMk id="72" creationId="{701FC586-E19B-4CFF-E153-BD411C7501E6}"/>
          </ac:spMkLst>
        </pc:spChg>
        <pc:spChg chg="mod">
          <ac:chgData name="Philippe Karan" userId="c2e8f618-9ffe-4e23-aa52-34539506ef1c" providerId="ADAL" clId="{976F7E1E-0B0F-4398-B630-619A654F61EA}" dt="2024-11-19T20:12:42.260" v="486" actId="2711"/>
          <ac:spMkLst>
            <pc:docMk/>
            <pc:sldMk cId="670919610" sldId="337"/>
            <ac:spMk id="73" creationId="{A975229B-F6C1-8179-D619-8864C7D43DF0}"/>
          </ac:spMkLst>
        </pc:spChg>
        <pc:spChg chg="mod">
          <ac:chgData name="Philippe Karan" userId="c2e8f618-9ffe-4e23-aa52-34539506ef1c" providerId="ADAL" clId="{976F7E1E-0B0F-4398-B630-619A654F61EA}" dt="2024-11-19T20:12:42.260" v="486" actId="2711"/>
          <ac:spMkLst>
            <pc:docMk/>
            <pc:sldMk cId="670919610" sldId="337"/>
            <ac:spMk id="74" creationId="{C2591A32-3882-D59E-2839-761046AE2561}"/>
          </ac:spMkLst>
        </pc:spChg>
        <pc:spChg chg="mod">
          <ac:chgData name="Philippe Karan" userId="c2e8f618-9ffe-4e23-aa52-34539506ef1c" providerId="ADAL" clId="{976F7E1E-0B0F-4398-B630-619A654F61EA}" dt="2024-11-19T20:12:42.260" v="486" actId="2711"/>
          <ac:spMkLst>
            <pc:docMk/>
            <pc:sldMk cId="670919610" sldId="337"/>
            <ac:spMk id="75" creationId="{421EFB79-CCB6-AC89-1B3B-D11FDAA20AB4}"/>
          </ac:spMkLst>
        </pc:spChg>
        <pc:spChg chg="mod">
          <ac:chgData name="Philippe Karan" userId="c2e8f618-9ffe-4e23-aa52-34539506ef1c" providerId="ADAL" clId="{976F7E1E-0B0F-4398-B630-619A654F61EA}" dt="2024-11-19T20:12:42.260" v="486" actId="2711"/>
          <ac:spMkLst>
            <pc:docMk/>
            <pc:sldMk cId="670919610" sldId="337"/>
            <ac:spMk id="78" creationId="{907C298D-3B72-258C-525D-A4A7DBB8D2A9}"/>
          </ac:spMkLst>
        </pc:spChg>
        <pc:spChg chg="mod">
          <ac:chgData name="Philippe Karan" userId="c2e8f618-9ffe-4e23-aa52-34539506ef1c" providerId="ADAL" clId="{976F7E1E-0B0F-4398-B630-619A654F61EA}" dt="2024-11-19T20:12:42.260" v="486" actId="2711"/>
          <ac:spMkLst>
            <pc:docMk/>
            <pc:sldMk cId="670919610" sldId="337"/>
            <ac:spMk id="81" creationId="{43880ABF-F8A5-039D-3770-555123C0D4CF}"/>
          </ac:spMkLst>
        </pc:spChg>
        <pc:spChg chg="mod">
          <ac:chgData name="Philippe Karan" userId="c2e8f618-9ffe-4e23-aa52-34539506ef1c" providerId="ADAL" clId="{976F7E1E-0B0F-4398-B630-619A654F61EA}" dt="2024-11-19T20:12:42.260" v="486" actId="2711"/>
          <ac:spMkLst>
            <pc:docMk/>
            <pc:sldMk cId="670919610" sldId="337"/>
            <ac:spMk id="82" creationId="{1F3FD7AD-F7F9-7A09-0414-AC66EDDA47D8}"/>
          </ac:spMkLst>
        </pc:spChg>
        <pc:spChg chg="mod">
          <ac:chgData name="Philippe Karan" userId="c2e8f618-9ffe-4e23-aa52-34539506ef1c" providerId="ADAL" clId="{976F7E1E-0B0F-4398-B630-619A654F61EA}" dt="2024-11-19T20:12:42.260" v="486" actId="2711"/>
          <ac:spMkLst>
            <pc:docMk/>
            <pc:sldMk cId="670919610" sldId="337"/>
            <ac:spMk id="83" creationId="{1E87D219-4B07-A033-49B5-0431AA8D0110}"/>
          </ac:spMkLst>
        </pc:spChg>
        <pc:spChg chg="mod">
          <ac:chgData name="Philippe Karan" userId="c2e8f618-9ffe-4e23-aa52-34539506ef1c" providerId="ADAL" clId="{976F7E1E-0B0F-4398-B630-619A654F61EA}" dt="2024-11-19T20:12:42.260" v="486" actId="2711"/>
          <ac:spMkLst>
            <pc:docMk/>
            <pc:sldMk cId="670919610" sldId="337"/>
            <ac:spMk id="84" creationId="{50680F2D-957B-7D7D-44AB-70E0E7FAD8F6}"/>
          </ac:spMkLst>
        </pc:spChg>
        <pc:spChg chg="mod">
          <ac:chgData name="Philippe Karan" userId="c2e8f618-9ffe-4e23-aa52-34539506ef1c" providerId="ADAL" clId="{976F7E1E-0B0F-4398-B630-619A654F61EA}" dt="2024-11-19T20:12:42.260" v="486" actId="2711"/>
          <ac:spMkLst>
            <pc:docMk/>
            <pc:sldMk cId="670919610" sldId="337"/>
            <ac:spMk id="85" creationId="{25CC8919-369E-103D-95F4-BD08418A3E45}"/>
          </ac:spMkLst>
        </pc:spChg>
        <pc:spChg chg="mod">
          <ac:chgData name="Philippe Karan" userId="c2e8f618-9ffe-4e23-aa52-34539506ef1c" providerId="ADAL" clId="{976F7E1E-0B0F-4398-B630-619A654F61EA}" dt="2024-11-19T20:12:42.260" v="486" actId="2711"/>
          <ac:spMkLst>
            <pc:docMk/>
            <pc:sldMk cId="670919610" sldId="337"/>
            <ac:spMk id="86" creationId="{79919436-CF1F-DB43-6265-A4183D1736AC}"/>
          </ac:spMkLst>
        </pc:spChg>
        <pc:spChg chg="mod">
          <ac:chgData name="Philippe Karan" userId="c2e8f618-9ffe-4e23-aa52-34539506ef1c" providerId="ADAL" clId="{976F7E1E-0B0F-4398-B630-619A654F61EA}" dt="2024-11-19T20:12:42.260" v="486" actId="2711"/>
          <ac:spMkLst>
            <pc:docMk/>
            <pc:sldMk cId="670919610" sldId="337"/>
            <ac:spMk id="87" creationId="{DA510E50-07B2-1E81-99EF-9F53D9EEBBDD}"/>
          </ac:spMkLst>
        </pc:spChg>
        <pc:spChg chg="mod">
          <ac:chgData name="Philippe Karan" userId="c2e8f618-9ffe-4e23-aa52-34539506ef1c" providerId="ADAL" clId="{976F7E1E-0B0F-4398-B630-619A654F61EA}" dt="2024-11-19T20:12:42.260" v="486" actId="2711"/>
          <ac:spMkLst>
            <pc:docMk/>
            <pc:sldMk cId="670919610" sldId="337"/>
            <ac:spMk id="88" creationId="{CA1194B6-A0D4-1938-8F45-65335909E63F}"/>
          </ac:spMkLst>
        </pc:spChg>
        <pc:spChg chg="mod">
          <ac:chgData name="Philippe Karan" userId="c2e8f618-9ffe-4e23-aa52-34539506ef1c" providerId="ADAL" clId="{976F7E1E-0B0F-4398-B630-619A654F61EA}" dt="2024-11-19T20:12:42.260" v="486" actId="2711"/>
          <ac:spMkLst>
            <pc:docMk/>
            <pc:sldMk cId="670919610" sldId="337"/>
            <ac:spMk id="89" creationId="{DC15E22F-98B7-030E-1A10-FBC6C4D406B6}"/>
          </ac:spMkLst>
        </pc:spChg>
        <pc:spChg chg="mod">
          <ac:chgData name="Philippe Karan" userId="c2e8f618-9ffe-4e23-aa52-34539506ef1c" providerId="ADAL" clId="{976F7E1E-0B0F-4398-B630-619A654F61EA}" dt="2024-11-19T20:12:42.260" v="486" actId="2711"/>
          <ac:spMkLst>
            <pc:docMk/>
            <pc:sldMk cId="670919610" sldId="337"/>
            <ac:spMk id="90" creationId="{6F99B529-CDAA-3D07-9301-23A354BC9199}"/>
          </ac:spMkLst>
        </pc:spChg>
        <pc:spChg chg="mod">
          <ac:chgData name="Philippe Karan" userId="c2e8f618-9ffe-4e23-aa52-34539506ef1c" providerId="ADAL" clId="{976F7E1E-0B0F-4398-B630-619A654F61EA}" dt="2024-11-19T20:12:42.260" v="486" actId="2711"/>
          <ac:spMkLst>
            <pc:docMk/>
            <pc:sldMk cId="670919610" sldId="337"/>
            <ac:spMk id="91" creationId="{919C252F-C85F-8CD5-C07C-9589BDC2C77F}"/>
          </ac:spMkLst>
        </pc:spChg>
        <pc:spChg chg="mod">
          <ac:chgData name="Philippe Karan" userId="c2e8f618-9ffe-4e23-aa52-34539506ef1c" providerId="ADAL" clId="{976F7E1E-0B0F-4398-B630-619A654F61EA}" dt="2024-11-19T20:12:42.260" v="486" actId="2711"/>
          <ac:spMkLst>
            <pc:docMk/>
            <pc:sldMk cId="670919610" sldId="337"/>
            <ac:spMk id="92" creationId="{EFD3C2D4-1724-75DC-B926-BCB48E26BAB3}"/>
          </ac:spMkLst>
        </pc:spChg>
        <pc:spChg chg="mod">
          <ac:chgData name="Philippe Karan" userId="c2e8f618-9ffe-4e23-aa52-34539506ef1c" providerId="ADAL" clId="{976F7E1E-0B0F-4398-B630-619A654F61EA}" dt="2024-11-19T20:12:42.260" v="486" actId="2711"/>
          <ac:spMkLst>
            <pc:docMk/>
            <pc:sldMk cId="670919610" sldId="337"/>
            <ac:spMk id="93" creationId="{19EF1631-3A97-0759-61B0-0D3CA194FB78}"/>
          </ac:spMkLst>
        </pc:spChg>
        <pc:spChg chg="mod">
          <ac:chgData name="Philippe Karan" userId="c2e8f618-9ffe-4e23-aa52-34539506ef1c" providerId="ADAL" clId="{976F7E1E-0B0F-4398-B630-619A654F61EA}" dt="2024-11-19T20:12:42.260" v="486" actId="2711"/>
          <ac:spMkLst>
            <pc:docMk/>
            <pc:sldMk cId="670919610" sldId="337"/>
            <ac:spMk id="94" creationId="{114550CF-5791-38F7-44D0-5D944967EF9A}"/>
          </ac:spMkLst>
        </pc:spChg>
        <pc:spChg chg="mod">
          <ac:chgData name="Philippe Karan" userId="c2e8f618-9ffe-4e23-aa52-34539506ef1c" providerId="ADAL" clId="{976F7E1E-0B0F-4398-B630-619A654F61EA}" dt="2024-11-19T20:12:42.260" v="486" actId="2711"/>
          <ac:spMkLst>
            <pc:docMk/>
            <pc:sldMk cId="670919610" sldId="337"/>
            <ac:spMk id="95" creationId="{AEFD8F5E-92AF-8087-1FFD-F387A3AC568D}"/>
          </ac:spMkLst>
        </pc:spChg>
        <pc:spChg chg="mod">
          <ac:chgData name="Philippe Karan" userId="c2e8f618-9ffe-4e23-aa52-34539506ef1c" providerId="ADAL" clId="{976F7E1E-0B0F-4398-B630-619A654F61EA}" dt="2024-11-19T20:12:42.260" v="486" actId="2711"/>
          <ac:spMkLst>
            <pc:docMk/>
            <pc:sldMk cId="670919610" sldId="337"/>
            <ac:spMk id="96" creationId="{DAF3C67F-A4C3-9147-6016-F8843086B7D6}"/>
          </ac:spMkLst>
        </pc:spChg>
        <pc:spChg chg="mod">
          <ac:chgData name="Philippe Karan" userId="c2e8f618-9ffe-4e23-aa52-34539506ef1c" providerId="ADAL" clId="{976F7E1E-0B0F-4398-B630-619A654F61EA}" dt="2024-11-19T20:12:42.260" v="486" actId="2711"/>
          <ac:spMkLst>
            <pc:docMk/>
            <pc:sldMk cId="670919610" sldId="337"/>
            <ac:spMk id="97" creationId="{19A98434-45A5-1872-BF2E-9B99046D4F5E}"/>
          </ac:spMkLst>
        </pc:spChg>
        <pc:spChg chg="mod">
          <ac:chgData name="Philippe Karan" userId="c2e8f618-9ffe-4e23-aa52-34539506ef1c" providerId="ADAL" clId="{976F7E1E-0B0F-4398-B630-619A654F61EA}" dt="2024-11-19T20:12:42.260" v="486" actId="2711"/>
          <ac:spMkLst>
            <pc:docMk/>
            <pc:sldMk cId="670919610" sldId="337"/>
            <ac:spMk id="98" creationId="{58B503F7-4512-B453-A893-AA2214CB8092}"/>
          </ac:spMkLst>
        </pc:spChg>
        <pc:spChg chg="mod">
          <ac:chgData name="Philippe Karan" userId="c2e8f618-9ffe-4e23-aa52-34539506ef1c" providerId="ADAL" clId="{976F7E1E-0B0F-4398-B630-619A654F61EA}" dt="2024-11-19T20:12:42.260" v="486" actId="2711"/>
          <ac:spMkLst>
            <pc:docMk/>
            <pc:sldMk cId="670919610" sldId="337"/>
            <ac:spMk id="99" creationId="{94FF3E5B-4BBB-58D7-AD3C-9C8238E1B4AF}"/>
          </ac:spMkLst>
        </pc:spChg>
        <pc:spChg chg="mod">
          <ac:chgData name="Philippe Karan" userId="c2e8f618-9ffe-4e23-aa52-34539506ef1c" providerId="ADAL" clId="{976F7E1E-0B0F-4398-B630-619A654F61EA}" dt="2024-11-19T20:12:42.260" v="486" actId="2711"/>
          <ac:spMkLst>
            <pc:docMk/>
            <pc:sldMk cId="670919610" sldId="337"/>
            <ac:spMk id="102" creationId="{7542DCAA-8D58-D2EE-D995-A360B862AAE3}"/>
          </ac:spMkLst>
        </pc:spChg>
        <pc:spChg chg="mod">
          <ac:chgData name="Philippe Karan" userId="c2e8f618-9ffe-4e23-aa52-34539506ef1c" providerId="ADAL" clId="{976F7E1E-0B0F-4398-B630-619A654F61EA}" dt="2024-11-19T20:12:42.260" v="486" actId="2711"/>
          <ac:spMkLst>
            <pc:docMk/>
            <pc:sldMk cId="670919610" sldId="337"/>
            <ac:spMk id="103" creationId="{14D95C83-F74C-EC61-8075-9FDD57F32C20}"/>
          </ac:spMkLst>
        </pc:spChg>
        <pc:spChg chg="mod">
          <ac:chgData name="Philippe Karan" userId="c2e8f618-9ffe-4e23-aa52-34539506ef1c" providerId="ADAL" clId="{976F7E1E-0B0F-4398-B630-619A654F61EA}" dt="2024-11-19T20:12:42.260" v="486" actId="2711"/>
          <ac:spMkLst>
            <pc:docMk/>
            <pc:sldMk cId="670919610" sldId="337"/>
            <ac:spMk id="104" creationId="{8AB41E0B-181B-057B-B82C-2BA78BCCAA04}"/>
          </ac:spMkLst>
        </pc:spChg>
        <pc:spChg chg="mod">
          <ac:chgData name="Philippe Karan" userId="c2e8f618-9ffe-4e23-aa52-34539506ef1c" providerId="ADAL" clId="{976F7E1E-0B0F-4398-B630-619A654F61EA}" dt="2024-11-19T20:12:42.260" v="486" actId="2711"/>
          <ac:spMkLst>
            <pc:docMk/>
            <pc:sldMk cId="670919610" sldId="337"/>
            <ac:spMk id="105" creationId="{6E286DE9-69F9-F0DB-6FA8-68684556EF69}"/>
          </ac:spMkLst>
        </pc:spChg>
        <pc:spChg chg="mod">
          <ac:chgData name="Philippe Karan" userId="c2e8f618-9ffe-4e23-aa52-34539506ef1c" providerId="ADAL" clId="{976F7E1E-0B0F-4398-B630-619A654F61EA}" dt="2024-11-19T20:12:42.260" v="486" actId="2711"/>
          <ac:spMkLst>
            <pc:docMk/>
            <pc:sldMk cId="670919610" sldId="337"/>
            <ac:spMk id="106" creationId="{52E25ED5-9DE5-1756-5312-1EC4671FF570}"/>
          </ac:spMkLst>
        </pc:spChg>
        <pc:spChg chg="mod">
          <ac:chgData name="Philippe Karan" userId="c2e8f618-9ffe-4e23-aa52-34539506ef1c" providerId="ADAL" clId="{976F7E1E-0B0F-4398-B630-619A654F61EA}" dt="2024-11-19T20:12:42.260" v="486" actId="2711"/>
          <ac:spMkLst>
            <pc:docMk/>
            <pc:sldMk cId="670919610" sldId="337"/>
            <ac:spMk id="107" creationId="{65C9E4DE-6C4A-171E-7057-95849E61FE88}"/>
          </ac:spMkLst>
        </pc:spChg>
        <pc:spChg chg="mod">
          <ac:chgData name="Philippe Karan" userId="c2e8f618-9ffe-4e23-aa52-34539506ef1c" providerId="ADAL" clId="{976F7E1E-0B0F-4398-B630-619A654F61EA}" dt="2024-11-19T20:12:42.260" v="486" actId="2711"/>
          <ac:spMkLst>
            <pc:docMk/>
            <pc:sldMk cId="670919610" sldId="337"/>
            <ac:spMk id="108" creationId="{29FDFC86-1735-EE6A-02BF-C3CE3043BDF1}"/>
          </ac:spMkLst>
        </pc:spChg>
        <pc:spChg chg="mod">
          <ac:chgData name="Philippe Karan" userId="c2e8f618-9ffe-4e23-aa52-34539506ef1c" providerId="ADAL" clId="{976F7E1E-0B0F-4398-B630-619A654F61EA}" dt="2024-11-19T20:12:42.260" v="486" actId="2711"/>
          <ac:spMkLst>
            <pc:docMk/>
            <pc:sldMk cId="670919610" sldId="337"/>
            <ac:spMk id="109" creationId="{A70CA8E5-1A8F-3CF2-C0B6-E1D64C0B32F0}"/>
          </ac:spMkLst>
        </pc:spChg>
        <pc:spChg chg="mod">
          <ac:chgData name="Philippe Karan" userId="c2e8f618-9ffe-4e23-aa52-34539506ef1c" providerId="ADAL" clId="{976F7E1E-0B0F-4398-B630-619A654F61EA}" dt="2024-11-19T20:12:42.260" v="486" actId="2711"/>
          <ac:spMkLst>
            <pc:docMk/>
            <pc:sldMk cId="670919610" sldId="337"/>
            <ac:spMk id="110" creationId="{872B9050-82F9-0E46-32EB-0255202F4FF2}"/>
          </ac:spMkLst>
        </pc:spChg>
        <pc:spChg chg="mod">
          <ac:chgData name="Philippe Karan" userId="c2e8f618-9ffe-4e23-aa52-34539506ef1c" providerId="ADAL" clId="{976F7E1E-0B0F-4398-B630-619A654F61EA}" dt="2024-11-19T20:12:42.260" v="486" actId="2711"/>
          <ac:spMkLst>
            <pc:docMk/>
            <pc:sldMk cId="670919610" sldId="337"/>
            <ac:spMk id="111" creationId="{C0276A72-FF82-316A-D2AB-9E550E1520F1}"/>
          </ac:spMkLst>
        </pc:spChg>
        <pc:spChg chg="mod">
          <ac:chgData name="Philippe Karan" userId="c2e8f618-9ffe-4e23-aa52-34539506ef1c" providerId="ADAL" clId="{976F7E1E-0B0F-4398-B630-619A654F61EA}" dt="2024-11-19T20:12:42.260" v="486" actId="2711"/>
          <ac:spMkLst>
            <pc:docMk/>
            <pc:sldMk cId="670919610" sldId="337"/>
            <ac:spMk id="112" creationId="{21C97D14-89D9-76DB-D7FD-0F7F8399EA72}"/>
          </ac:spMkLst>
        </pc:spChg>
        <pc:spChg chg="mod">
          <ac:chgData name="Philippe Karan" userId="c2e8f618-9ffe-4e23-aa52-34539506ef1c" providerId="ADAL" clId="{976F7E1E-0B0F-4398-B630-619A654F61EA}" dt="2024-11-19T20:12:42.260" v="486" actId="2711"/>
          <ac:spMkLst>
            <pc:docMk/>
            <pc:sldMk cId="670919610" sldId="337"/>
            <ac:spMk id="113" creationId="{4D3A20B7-46A6-1A24-4F56-A22EF1ECE87B}"/>
          </ac:spMkLst>
        </pc:spChg>
        <pc:spChg chg="mod">
          <ac:chgData name="Philippe Karan" userId="c2e8f618-9ffe-4e23-aa52-34539506ef1c" providerId="ADAL" clId="{976F7E1E-0B0F-4398-B630-619A654F61EA}" dt="2024-11-19T20:12:42.260" v="486" actId="2711"/>
          <ac:spMkLst>
            <pc:docMk/>
            <pc:sldMk cId="670919610" sldId="337"/>
            <ac:spMk id="114" creationId="{266F0584-6E74-3916-022F-BAE035678D61}"/>
          </ac:spMkLst>
        </pc:spChg>
        <pc:spChg chg="mod">
          <ac:chgData name="Philippe Karan" userId="c2e8f618-9ffe-4e23-aa52-34539506ef1c" providerId="ADAL" clId="{976F7E1E-0B0F-4398-B630-619A654F61EA}" dt="2024-11-19T20:12:42.260" v="486" actId="2711"/>
          <ac:spMkLst>
            <pc:docMk/>
            <pc:sldMk cId="670919610" sldId="337"/>
            <ac:spMk id="115" creationId="{CCF5A832-D47E-10C3-2634-2877EB1D267E}"/>
          </ac:spMkLst>
        </pc:spChg>
        <pc:spChg chg="mod">
          <ac:chgData name="Philippe Karan" userId="c2e8f618-9ffe-4e23-aa52-34539506ef1c" providerId="ADAL" clId="{976F7E1E-0B0F-4398-B630-619A654F61EA}" dt="2024-11-19T20:12:42.260" v="486" actId="2711"/>
          <ac:spMkLst>
            <pc:docMk/>
            <pc:sldMk cId="670919610" sldId="337"/>
            <ac:spMk id="116" creationId="{1A384380-A16B-CF5A-E0B4-1E7293DA2A01}"/>
          </ac:spMkLst>
        </pc:spChg>
        <pc:spChg chg="mod">
          <ac:chgData name="Philippe Karan" userId="c2e8f618-9ffe-4e23-aa52-34539506ef1c" providerId="ADAL" clId="{976F7E1E-0B0F-4398-B630-619A654F61EA}" dt="2024-11-19T20:12:42.260" v="486" actId="2711"/>
          <ac:spMkLst>
            <pc:docMk/>
            <pc:sldMk cId="670919610" sldId="337"/>
            <ac:spMk id="117" creationId="{82B23EFD-6948-94DC-584A-57D98C89F46B}"/>
          </ac:spMkLst>
        </pc:spChg>
        <pc:spChg chg="mod">
          <ac:chgData name="Philippe Karan" userId="c2e8f618-9ffe-4e23-aa52-34539506ef1c" providerId="ADAL" clId="{976F7E1E-0B0F-4398-B630-619A654F61EA}" dt="2024-11-19T20:12:42.260" v="486" actId="2711"/>
          <ac:spMkLst>
            <pc:docMk/>
            <pc:sldMk cId="670919610" sldId="337"/>
            <ac:spMk id="120" creationId="{DF7E7A95-D5F8-5EF8-6201-D2839FED7D5F}"/>
          </ac:spMkLst>
        </pc:spChg>
        <pc:spChg chg="mod">
          <ac:chgData name="Philippe Karan" userId="c2e8f618-9ffe-4e23-aa52-34539506ef1c" providerId="ADAL" clId="{976F7E1E-0B0F-4398-B630-619A654F61EA}" dt="2024-11-19T20:12:42.260" v="486" actId="2711"/>
          <ac:spMkLst>
            <pc:docMk/>
            <pc:sldMk cId="670919610" sldId="337"/>
            <ac:spMk id="121" creationId="{276D6381-573B-8CA6-CDFE-04A5300DB730}"/>
          </ac:spMkLst>
        </pc:spChg>
        <pc:spChg chg="mod">
          <ac:chgData name="Philippe Karan" userId="c2e8f618-9ffe-4e23-aa52-34539506ef1c" providerId="ADAL" clId="{976F7E1E-0B0F-4398-B630-619A654F61EA}" dt="2024-11-19T20:12:42.260" v="486" actId="2711"/>
          <ac:spMkLst>
            <pc:docMk/>
            <pc:sldMk cId="670919610" sldId="337"/>
            <ac:spMk id="122" creationId="{E6A11CDB-FF51-331B-975D-6859F77CF8D9}"/>
          </ac:spMkLst>
        </pc:spChg>
        <pc:spChg chg="mod">
          <ac:chgData name="Philippe Karan" userId="c2e8f618-9ffe-4e23-aa52-34539506ef1c" providerId="ADAL" clId="{976F7E1E-0B0F-4398-B630-619A654F61EA}" dt="2024-11-19T20:12:42.260" v="486" actId="2711"/>
          <ac:spMkLst>
            <pc:docMk/>
            <pc:sldMk cId="670919610" sldId="337"/>
            <ac:spMk id="123" creationId="{F31DA0E0-9756-4C1E-28A5-6A90E7B3E629}"/>
          </ac:spMkLst>
        </pc:spChg>
        <pc:spChg chg="mod">
          <ac:chgData name="Philippe Karan" userId="c2e8f618-9ffe-4e23-aa52-34539506ef1c" providerId="ADAL" clId="{976F7E1E-0B0F-4398-B630-619A654F61EA}" dt="2024-11-19T20:13:03.280" v="498" actId="113"/>
          <ac:spMkLst>
            <pc:docMk/>
            <pc:sldMk cId="670919610" sldId="337"/>
            <ac:spMk id="124" creationId="{5EEF4706-F4E9-062C-C1F9-F9E64BADC0F1}"/>
          </ac:spMkLst>
        </pc:spChg>
        <pc:spChg chg="mod">
          <ac:chgData name="Philippe Karan" userId="c2e8f618-9ffe-4e23-aa52-34539506ef1c" providerId="ADAL" clId="{976F7E1E-0B0F-4398-B630-619A654F61EA}" dt="2024-11-19T20:12:59.873" v="497" actId="113"/>
          <ac:spMkLst>
            <pc:docMk/>
            <pc:sldMk cId="670919610" sldId="337"/>
            <ac:spMk id="125" creationId="{DBD08787-70E4-B3D5-C858-473E6ABA0B9A}"/>
          </ac:spMkLst>
        </pc:spChg>
        <pc:spChg chg="mod">
          <ac:chgData name="Philippe Karan" userId="c2e8f618-9ffe-4e23-aa52-34539506ef1c" providerId="ADAL" clId="{976F7E1E-0B0F-4398-B630-619A654F61EA}" dt="2024-11-19T20:12:42.260" v="486" actId="2711"/>
          <ac:spMkLst>
            <pc:docMk/>
            <pc:sldMk cId="670919610" sldId="337"/>
            <ac:spMk id="126" creationId="{6CE3D156-1806-8E13-6C37-9D38D6224F3E}"/>
          </ac:spMkLst>
        </pc:spChg>
        <pc:spChg chg="mod">
          <ac:chgData name="Philippe Karan" userId="c2e8f618-9ffe-4e23-aa52-34539506ef1c" providerId="ADAL" clId="{976F7E1E-0B0F-4398-B630-619A654F61EA}" dt="2024-11-19T20:12:42.260" v="486" actId="2711"/>
          <ac:spMkLst>
            <pc:docMk/>
            <pc:sldMk cId="670919610" sldId="337"/>
            <ac:spMk id="128" creationId="{9982D4EE-2EE9-A739-EAB0-4057412A99D4}"/>
          </ac:spMkLst>
        </pc:spChg>
        <pc:spChg chg="mod">
          <ac:chgData name="Philippe Karan" userId="c2e8f618-9ffe-4e23-aa52-34539506ef1c" providerId="ADAL" clId="{976F7E1E-0B0F-4398-B630-619A654F61EA}" dt="2024-11-19T20:12:42.260" v="486" actId="2711"/>
          <ac:spMkLst>
            <pc:docMk/>
            <pc:sldMk cId="670919610" sldId="337"/>
            <ac:spMk id="129" creationId="{1A1A31A1-83A5-5C2B-7C87-17E0CC61457C}"/>
          </ac:spMkLst>
        </pc:spChg>
        <pc:spChg chg="mod">
          <ac:chgData name="Philippe Karan" userId="c2e8f618-9ffe-4e23-aa52-34539506ef1c" providerId="ADAL" clId="{976F7E1E-0B0F-4398-B630-619A654F61EA}" dt="2024-11-19T20:12:42.260" v="486" actId="2711"/>
          <ac:spMkLst>
            <pc:docMk/>
            <pc:sldMk cId="670919610" sldId="337"/>
            <ac:spMk id="130" creationId="{36C98AB0-2226-B78E-C748-3A28690C5962}"/>
          </ac:spMkLst>
        </pc:spChg>
        <pc:cxnChg chg="mod">
          <ac:chgData name="Philippe Karan" userId="c2e8f618-9ffe-4e23-aa52-34539506ef1c" providerId="ADAL" clId="{976F7E1E-0B0F-4398-B630-619A654F61EA}" dt="2024-11-19T20:12:42.260" v="486" actId="2711"/>
          <ac:cxnSpMkLst>
            <pc:docMk/>
            <pc:sldMk cId="670919610" sldId="337"/>
            <ac:cxnSpMk id="16" creationId="{D1E07223-32B8-1737-B812-2FDCCF64CF51}"/>
          </ac:cxnSpMkLst>
        </pc:cxnChg>
        <pc:cxnChg chg="mod">
          <ac:chgData name="Philippe Karan" userId="c2e8f618-9ffe-4e23-aa52-34539506ef1c" providerId="ADAL" clId="{976F7E1E-0B0F-4398-B630-619A654F61EA}" dt="2024-11-19T20:12:42.260" v="486" actId="2711"/>
          <ac:cxnSpMkLst>
            <pc:docMk/>
            <pc:sldMk cId="670919610" sldId="337"/>
            <ac:cxnSpMk id="17" creationId="{EA10EC88-76DE-BD73-11B0-BA6098F0206E}"/>
          </ac:cxnSpMkLst>
        </pc:cxnChg>
        <pc:cxnChg chg="mod">
          <ac:chgData name="Philippe Karan" userId="c2e8f618-9ffe-4e23-aa52-34539506ef1c" providerId="ADAL" clId="{976F7E1E-0B0F-4398-B630-619A654F61EA}" dt="2024-11-19T20:12:42.260" v="486" actId="2711"/>
          <ac:cxnSpMkLst>
            <pc:docMk/>
            <pc:sldMk cId="670919610" sldId="337"/>
            <ac:cxnSpMk id="19" creationId="{EDEC1B05-0AF7-2CD1-BE4F-FE2366535611}"/>
          </ac:cxnSpMkLst>
        </pc:cxnChg>
        <pc:cxnChg chg="mod">
          <ac:chgData name="Philippe Karan" userId="c2e8f618-9ffe-4e23-aa52-34539506ef1c" providerId="ADAL" clId="{976F7E1E-0B0F-4398-B630-619A654F61EA}" dt="2024-11-19T20:12:42.260" v="486" actId="2711"/>
          <ac:cxnSpMkLst>
            <pc:docMk/>
            <pc:sldMk cId="670919610" sldId="337"/>
            <ac:cxnSpMk id="20" creationId="{40FB4B73-43C0-D1AD-ADAD-0827F59A398E}"/>
          </ac:cxnSpMkLst>
        </pc:cxnChg>
        <pc:cxnChg chg="mod">
          <ac:chgData name="Philippe Karan" userId="c2e8f618-9ffe-4e23-aa52-34539506ef1c" providerId="ADAL" clId="{976F7E1E-0B0F-4398-B630-619A654F61EA}" dt="2024-11-19T20:12:42.260" v="486" actId="2711"/>
          <ac:cxnSpMkLst>
            <pc:docMk/>
            <pc:sldMk cId="670919610" sldId="337"/>
            <ac:cxnSpMk id="31" creationId="{65DC8BAB-A0FC-AC5D-F891-D9E375958B1D}"/>
          </ac:cxnSpMkLst>
        </pc:cxnChg>
        <pc:cxnChg chg="mod">
          <ac:chgData name="Philippe Karan" userId="c2e8f618-9ffe-4e23-aa52-34539506ef1c" providerId="ADAL" clId="{976F7E1E-0B0F-4398-B630-619A654F61EA}" dt="2024-11-19T20:12:42.260" v="486" actId="2711"/>
          <ac:cxnSpMkLst>
            <pc:docMk/>
            <pc:sldMk cId="670919610" sldId="337"/>
            <ac:cxnSpMk id="38" creationId="{008A8D8A-7712-5BD9-3D24-D2F74DBD80C9}"/>
          </ac:cxnSpMkLst>
        </pc:cxnChg>
        <pc:cxnChg chg="mod">
          <ac:chgData name="Philippe Karan" userId="c2e8f618-9ffe-4e23-aa52-34539506ef1c" providerId="ADAL" clId="{976F7E1E-0B0F-4398-B630-619A654F61EA}" dt="2024-11-19T20:12:42.260" v="486" actId="2711"/>
          <ac:cxnSpMkLst>
            <pc:docMk/>
            <pc:sldMk cId="670919610" sldId="337"/>
            <ac:cxnSpMk id="39" creationId="{4F119E9C-3B05-3EA4-C14F-702C1DA17E5D}"/>
          </ac:cxnSpMkLst>
        </pc:cxnChg>
        <pc:cxnChg chg="mod">
          <ac:chgData name="Philippe Karan" userId="c2e8f618-9ffe-4e23-aa52-34539506ef1c" providerId="ADAL" clId="{976F7E1E-0B0F-4398-B630-619A654F61EA}" dt="2024-11-19T20:12:42.260" v="486" actId="2711"/>
          <ac:cxnSpMkLst>
            <pc:docMk/>
            <pc:sldMk cId="670919610" sldId="337"/>
            <ac:cxnSpMk id="41" creationId="{FC70226B-80AC-B598-C1E3-BAD253B5F597}"/>
          </ac:cxnSpMkLst>
        </pc:cxnChg>
        <pc:cxnChg chg="mod">
          <ac:chgData name="Philippe Karan" userId="c2e8f618-9ffe-4e23-aa52-34539506ef1c" providerId="ADAL" clId="{976F7E1E-0B0F-4398-B630-619A654F61EA}" dt="2024-11-19T20:12:42.260" v="486" actId="2711"/>
          <ac:cxnSpMkLst>
            <pc:docMk/>
            <pc:sldMk cId="670919610" sldId="337"/>
            <ac:cxnSpMk id="61" creationId="{D3EC4ABD-1C27-3CFA-5DA7-7B2977ED2129}"/>
          </ac:cxnSpMkLst>
        </pc:cxnChg>
        <pc:cxnChg chg="mod">
          <ac:chgData name="Philippe Karan" userId="c2e8f618-9ffe-4e23-aa52-34539506ef1c" providerId="ADAL" clId="{976F7E1E-0B0F-4398-B630-619A654F61EA}" dt="2024-11-19T20:12:42.260" v="486" actId="2711"/>
          <ac:cxnSpMkLst>
            <pc:docMk/>
            <pc:sldMk cId="670919610" sldId="337"/>
            <ac:cxnSpMk id="62" creationId="{1309473A-E5C7-5838-E4DC-9F912B21893E}"/>
          </ac:cxnSpMkLst>
        </pc:cxnChg>
        <pc:cxnChg chg="mod">
          <ac:chgData name="Philippe Karan" userId="c2e8f618-9ffe-4e23-aa52-34539506ef1c" providerId="ADAL" clId="{976F7E1E-0B0F-4398-B630-619A654F61EA}" dt="2024-11-19T20:12:42.260" v="486" actId="2711"/>
          <ac:cxnSpMkLst>
            <pc:docMk/>
            <pc:sldMk cId="670919610" sldId="337"/>
            <ac:cxnSpMk id="63" creationId="{60A90124-FE83-E404-A333-C14F09E5B05C}"/>
          </ac:cxnSpMkLst>
        </pc:cxnChg>
        <pc:cxnChg chg="mod">
          <ac:chgData name="Philippe Karan" userId="c2e8f618-9ffe-4e23-aa52-34539506ef1c" providerId="ADAL" clId="{976F7E1E-0B0F-4398-B630-619A654F61EA}" dt="2024-11-19T20:12:42.260" v="486" actId="2711"/>
          <ac:cxnSpMkLst>
            <pc:docMk/>
            <pc:sldMk cId="670919610" sldId="337"/>
            <ac:cxnSpMk id="64" creationId="{787878AC-9D9A-BEC2-87F4-F97912C5E12D}"/>
          </ac:cxnSpMkLst>
        </pc:cxnChg>
        <pc:cxnChg chg="mod">
          <ac:chgData name="Philippe Karan" userId="c2e8f618-9ffe-4e23-aa52-34539506ef1c" providerId="ADAL" clId="{976F7E1E-0B0F-4398-B630-619A654F61EA}" dt="2024-11-19T20:12:42.260" v="486" actId="2711"/>
          <ac:cxnSpMkLst>
            <pc:docMk/>
            <pc:sldMk cId="670919610" sldId="337"/>
            <ac:cxnSpMk id="66" creationId="{7C72D9B6-003A-ED37-D39D-574EB36C595D}"/>
          </ac:cxnSpMkLst>
        </pc:cxnChg>
        <pc:cxnChg chg="mod">
          <ac:chgData name="Philippe Karan" userId="c2e8f618-9ffe-4e23-aa52-34539506ef1c" providerId="ADAL" clId="{976F7E1E-0B0F-4398-B630-619A654F61EA}" dt="2024-11-19T20:12:42.260" v="486" actId="2711"/>
          <ac:cxnSpMkLst>
            <pc:docMk/>
            <pc:sldMk cId="670919610" sldId="337"/>
            <ac:cxnSpMk id="67" creationId="{59EF0F90-3C40-1E5E-1D94-1FA97BD43F7E}"/>
          </ac:cxnSpMkLst>
        </pc:cxnChg>
        <pc:cxnChg chg="mod">
          <ac:chgData name="Philippe Karan" userId="c2e8f618-9ffe-4e23-aa52-34539506ef1c" providerId="ADAL" clId="{976F7E1E-0B0F-4398-B630-619A654F61EA}" dt="2024-11-19T20:12:42.260" v="486" actId="2711"/>
          <ac:cxnSpMkLst>
            <pc:docMk/>
            <pc:sldMk cId="670919610" sldId="337"/>
            <ac:cxnSpMk id="68" creationId="{C9C49DF6-98FC-9705-EB91-B9E0AB5301B0}"/>
          </ac:cxnSpMkLst>
        </pc:cxnChg>
        <pc:cxnChg chg="mod">
          <ac:chgData name="Philippe Karan" userId="c2e8f618-9ffe-4e23-aa52-34539506ef1c" providerId="ADAL" clId="{976F7E1E-0B0F-4398-B630-619A654F61EA}" dt="2024-11-19T20:12:42.260" v="486" actId="2711"/>
          <ac:cxnSpMkLst>
            <pc:docMk/>
            <pc:sldMk cId="670919610" sldId="337"/>
            <ac:cxnSpMk id="69" creationId="{03810F88-0D9F-0A91-1360-A04ECB540A12}"/>
          </ac:cxnSpMkLst>
        </pc:cxnChg>
        <pc:cxnChg chg="mod">
          <ac:chgData name="Philippe Karan" userId="c2e8f618-9ffe-4e23-aa52-34539506ef1c" providerId="ADAL" clId="{976F7E1E-0B0F-4398-B630-619A654F61EA}" dt="2024-11-19T20:12:42.260" v="486" actId="2711"/>
          <ac:cxnSpMkLst>
            <pc:docMk/>
            <pc:sldMk cId="670919610" sldId="337"/>
            <ac:cxnSpMk id="71" creationId="{642EC686-26D5-D812-1EE8-D4732E9BDDF1}"/>
          </ac:cxnSpMkLst>
        </pc:cxnChg>
        <pc:cxnChg chg="mod">
          <ac:chgData name="Philippe Karan" userId="c2e8f618-9ffe-4e23-aa52-34539506ef1c" providerId="ADAL" clId="{976F7E1E-0B0F-4398-B630-619A654F61EA}" dt="2024-11-19T20:12:42.260" v="486" actId="2711"/>
          <ac:cxnSpMkLst>
            <pc:docMk/>
            <pc:sldMk cId="670919610" sldId="337"/>
            <ac:cxnSpMk id="76" creationId="{385BF958-893B-21D3-C8B5-B2D2926C2143}"/>
          </ac:cxnSpMkLst>
        </pc:cxnChg>
        <pc:cxnChg chg="mod">
          <ac:chgData name="Philippe Karan" userId="c2e8f618-9ffe-4e23-aa52-34539506ef1c" providerId="ADAL" clId="{976F7E1E-0B0F-4398-B630-619A654F61EA}" dt="2024-11-19T20:12:42.260" v="486" actId="2711"/>
          <ac:cxnSpMkLst>
            <pc:docMk/>
            <pc:sldMk cId="670919610" sldId="337"/>
            <ac:cxnSpMk id="77" creationId="{FEEF650A-FB00-5EBE-9607-A670CA9CC342}"/>
          </ac:cxnSpMkLst>
        </pc:cxnChg>
        <pc:cxnChg chg="mod">
          <ac:chgData name="Philippe Karan" userId="c2e8f618-9ffe-4e23-aa52-34539506ef1c" providerId="ADAL" clId="{976F7E1E-0B0F-4398-B630-619A654F61EA}" dt="2024-11-19T20:12:42.260" v="486" actId="2711"/>
          <ac:cxnSpMkLst>
            <pc:docMk/>
            <pc:sldMk cId="670919610" sldId="337"/>
            <ac:cxnSpMk id="79" creationId="{4B97BA50-E546-38B4-B4EC-75F2359FEADC}"/>
          </ac:cxnSpMkLst>
        </pc:cxnChg>
        <pc:cxnChg chg="mod">
          <ac:chgData name="Philippe Karan" userId="c2e8f618-9ffe-4e23-aa52-34539506ef1c" providerId="ADAL" clId="{976F7E1E-0B0F-4398-B630-619A654F61EA}" dt="2024-11-19T20:12:42.260" v="486" actId="2711"/>
          <ac:cxnSpMkLst>
            <pc:docMk/>
            <pc:sldMk cId="670919610" sldId="337"/>
            <ac:cxnSpMk id="80" creationId="{40811EEA-19DD-B195-78DB-46EB085C425D}"/>
          </ac:cxnSpMkLst>
        </pc:cxnChg>
        <pc:cxnChg chg="mod">
          <ac:chgData name="Philippe Karan" userId="c2e8f618-9ffe-4e23-aa52-34539506ef1c" providerId="ADAL" clId="{976F7E1E-0B0F-4398-B630-619A654F61EA}" dt="2024-11-19T20:12:42.260" v="486" actId="2711"/>
          <ac:cxnSpMkLst>
            <pc:docMk/>
            <pc:sldMk cId="670919610" sldId="337"/>
            <ac:cxnSpMk id="100" creationId="{B3400C6E-0B9B-06DD-CEB4-9C61F9B9ADB0}"/>
          </ac:cxnSpMkLst>
        </pc:cxnChg>
        <pc:cxnChg chg="mod">
          <ac:chgData name="Philippe Karan" userId="c2e8f618-9ffe-4e23-aa52-34539506ef1c" providerId="ADAL" clId="{976F7E1E-0B0F-4398-B630-619A654F61EA}" dt="2024-11-19T20:12:42.260" v="486" actId="2711"/>
          <ac:cxnSpMkLst>
            <pc:docMk/>
            <pc:sldMk cId="670919610" sldId="337"/>
            <ac:cxnSpMk id="101" creationId="{6A8E576D-16FE-9F28-0C21-5CC7FEE555B4}"/>
          </ac:cxnSpMkLst>
        </pc:cxnChg>
        <pc:cxnChg chg="mod">
          <ac:chgData name="Philippe Karan" userId="c2e8f618-9ffe-4e23-aa52-34539506ef1c" providerId="ADAL" clId="{976F7E1E-0B0F-4398-B630-619A654F61EA}" dt="2024-11-19T20:12:42.260" v="486" actId="2711"/>
          <ac:cxnSpMkLst>
            <pc:docMk/>
            <pc:sldMk cId="670919610" sldId="337"/>
            <ac:cxnSpMk id="118" creationId="{13B293BA-CE98-C844-539E-96C958B45024}"/>
          </ac:cxnSpMkLst>
        </pc:cxnChg>
        <pc:cxnChg chg="mod">
          <ac:chgData name="Philippe Karan" userId="c2e8f618-9ffe-4e23-aa52-34539506ef1c" providerId="ADAL" clId="{976F7E1E-0B0F-4398-B630-619A654F61EA}" dt="2024-11-19T20:12:42.260" v="486" actId="2711"/>
          <ac:cxnSpMkLst>
            <pc:docMk/>
            <pc:sldMk cId="670919610" sldId="337"/>
            <ac:cxnSpMk id="119" creationId="{3B81ABCE-C436-FA52-C511-7121F28CFD55}"/>
          </ac:cxnSpMkLst>
        </pc:cxnChg>
        <pc:cxnChg chg="mod">
          <ac:chgData name="Philippe Karan" userId="c2e8f618-9ffe-4e23-aa52-34539506ef1c" providerId="ADAL" clId="{976F7E1E-0B0F-4398-B630-619A654F61EA}" dt="2024-11-19T20:12:42.260" v="486" actId="2711"/>
          <ac:cxnSpMkLst>
            <pc:docMk/>
            <pc:sldMk cId="670919610" sldId="337"/>
            <ac:cxnSpMk id="127" creationId="{C1718112-27C0-59D3-54FA-04852EF4E6FC}"/>
          </ac:cxnSpMkLst>
        </pc:cxnChg>
      </pc:sldChg>
      <pc:sldChg chg="modSp">
        <pc:chgData name="Philippe Karan" userId="c2e8f618-9ffe-4e23-aa52-34539506ef1c" providerId="ADAL" clId="{976F7E1E-0B0F-4398-B630-619A654F61EA}" dt="2024-11-19T20:25:19.801" v="682" actId="113"/>
        <pc:sldMkLst>
          <pc:docMk/>
          <pc:sldMk cId="3898286484" sldId="338"/>
        </pc:sldMkLst>
        <pc:spChg chg="mod">
          <ac:chgData name="Philippe Karan" userId="c2e8f618-9ffe-4e23-aa52-34539506ef1c" providerId="ADAL" clId="{976F7E1E-0B0F-4398-B630-619A654F61EA}" dt="2024-11-19T20:25:14.385" v="681" actId="2711"/>
          <ac:spMkLst>
            <pc:docMk/>
            <pc:sldMk cId="3898286484" sldId="338"/>
            <ac:spMk id="2" creationId="{F9A875DE-1402-4A32-82FB-4CE69C758B60}"/>
          </ac:spMkLst>
        </pc:spChg>
        <pc:spChg chg="mod">
          <ac:chgData name="Philippe Karan" userId="c2e8f618-9ffe-4e23-aa52-34539506ef1c" providerId="ADAL" clId="{976F7E1E-0B0F-4398-B630-619A654F61EA}" dt="2024-11-19T20:25:14.385" v="681" actId="2711"/>
          <ac:spMkLst>
            <pc:docMk/>
            <pc:sldMk cId="3898286484" sldId="338"/>
            <ac:spMk id="3" creationId="{6ED1D018-F704-41D4-52E7-6970BFDC87B2}"/>
          </ac:spMkLst>
        </pc:spChg>
        <pc:spChg chg="mod">
          <ac:chgData name="Philippe Karan" userId="c2e8f618-9ffe-4e23-aa52-34539506ef1c" providerId="ADAL" clId="{976F7E1E-0B0F-4398-B630-619A654F61EA}" dt="2024-11-19T20:25:14.385" v="681" actId="2711"/>
          <ac:spMkLst>
            <pc:docMk/>
            <pc:sldMk cId="3898286484" sldId="338"/>
            <ac:spMk id="4" creationId="{2AB00340-DEDF-4CF6-944B-8EC9E08D3E4E}"/>
          </ac:spMkLst>
        </pc:spChg>
        <pc:spChg chg="mod">
          <ac:chgData name="Philippe Karan" userId="c2e8f618-9ffe-4e23-aa52-34539506ef1c" providerId="ADAL" clId="{976F7E1E-0B0F-4398-B630-619A654F61EA}" dt="2024-11-19T20:25:14.385" v="681" actId="2711"/>
          <ac:spMkLst>
            <pc:docMk/>
            <pc:sldMk cId="3898286484" sldId="338"/>
            <ac:spMk id="6" creationId="{74199DED-E308-BB5A-1255-61A01D411256}"/>
          </ac:spMkLst>
        </pc:spChg>
        <pc:spChg chg="mod">
          <ac:chgData name="Philippe Karan" userId="c2e8f618-9ffe-4e23-aa52-34539506ef1c" providerId="ADAL" clId="{976F7E1E-0B0F-4398-B630-619A654F61EA}" dt="2024-11-19T20:25:14.385" v="681" actId="2711"/>
          <ac:spMkLst>
            <pc:docMk/>
            <pc:sldMk cId="3898286484" sldId="338"/>
            <ac:spMk id="168" creationId="{09190B58-BD71-AB1B-ADF7-6AD01941E1DD}"/>
          </ac:spMkLst>
        </pc:spChg>
        <pc:spChg chg="mod">
          <ac:chgData name="Philippe Karan" userId="c2e8f618-9ffe-4e23-aa52-34539506ef1c" providerId="ADAL" clId="{976F7E1E-0B0F-4398-B630-619A654F61EA}" dt="2024-11-19T20:25:14.385" v="681" actId="2711"/>
          <ac:spMkLst>
            <pc:docMk/>
            <pc:sldMk cId="3898286484" sldId="338"/>
            <ac:spMk id="169" creationId="{49E1CEB0-AF52-6F40-4929-9C77F1C2E1B9}"/>
          </ac:spMkLst>
        </pc:spChg>
        <pc:spChg chg="mod">
          <ac:chgData name="Philippe Karan" userId="c2e8f618-9ffe-4e23-aa52-34539506ef1c" providerId="ADAL" clId="{976F7E1E-0B0F-4398-B630-619A654F61EA}" dt="2024-11-19T20:25:14.385" v="681" actId="2711"/>
          <ac:spMkLst>
            <pc:docMk/>
            <pc:sldMk cId="3898286484" sldId="338"/>
            <ac:spMk id="170" creationId="{52546915-2C08-812B-E46A-77C1AED78944}"/>
          </ac:spMkLst>
        </pc:spChg>
        <pc:spChg chg="mod">
          <ac:chgData name="Philippe Karan" userId="c2e8f618-9ffe-4e23-aa52-34539506ef1c" providerId="ADAL" clId="{976F7E1E-0B0F-4398-B630-619A654F61EA}" dt="2024-11-19T20:25:14.385" v="681" actId="2711"/>
          <ac:spMkLst>
            <pc:docMk/>
            <pc:sldMk cId="3898286484" sldId="338"/>
            <ac:spMk id="171" creationId="{C1A8300B-A330-FAFF-68AD-A5C285FF2878}"/>
          </ac:spMkLst>
        </pc:spChg>
        <pc:spChg chg="mod">
          <ac:chgData name="Philippe Karan" userId="c2e8f618-9ffe-4e23-aa52-34539506ef1c" providerId="ADAL" clId="{976F7E1E-0B0F-4398-B630-619A654F61EA}" dt="2024-11-19T20:25:14.385" v="681" actId="2711"/>
          <ac:spMkLst>
            <pc:docMk/>
            <pc:sldMk cId="3898286484" sldId="338"/>
            <ac:spMk id="172" creationId="{9F06C4FD-C721-350B-671E-E0E5AEF1BD0D}"/>
          </ac:spMkLst>
        </pc:spChg>
        <pc:spChg chg="mod">
          <ac:chgData name="Philippe Karan" userId="c2e8f618-9ffe-4e23-aa52-34539506ef1c" providerId="ADAL" clId="{976F7E1E-0B0F-4398-B630-619A654F61EA}" dt="2024-11-19T20:25:14.385" v="681" actId="2711"/>
          <ac:spMkLst>
            <pc:docMk/>
            <pc:sldMk cId="3898286484" sldId="338"/>
            <ac:spMk id="174" creationId="{2EEBB53F-47A4-65BA-4E0C-C3678BAB671D}"/>
          </ac:spMkLst>
        </pc:spChg>
        <pc:spChg chg="mod">
          <ac:chgData name="Philippe Karan" userId="c2e8f618-9ffe-4e23-aa52-34539506ef1c" providerId="ADAL" clId="{976F7E1E-0B0F-4398-B630-619A654F61EA}" dt="2024-11-19T20:25:14.385" v="681" actId="2711"/>
          <ac:spMkLst>
            <pc:docMk/>
            <pc:sldMk cId="3898286484" sldId="338"/>
            <ac:spMk id="258" creationId="{6B2E4A10-2DBE-1623-211E-60DA39F6CE36}"/>
          </ac:spMkLst>
        </pc:spChg>
        <pc:spChg chg="mod">
          <ac:chgData name="Philippe Karan" userId="c2e8f618-9ffe-4e23-aa52-34539506ef1c" providerId="ADAL" clId="{976F7E1E-0B0F-4398-B630-619A654F61EA}" dt="2024-11-19T20:25:14.385" v="681" actId="2711"/>
          <ac:spMkLst>
            <pc:docMk/>
            <pc:sldMk cId="3898286484" sldId="338"/>
            <ac:spMk id="265" creationId="{0DDBC0A4-F68E-4490-EF0A-40966E633789}"/>
          </ac:spMkLst>
        </pc:spChg>
        <pc:spChg chg="mod">
          <ac:chgData name="Philippe Karan" userId="c2e8f618-9ffe-4e23-aa52-34539506ef1c" providerId="ADAL" clId="{976F7E1E-0B0F-4398-B630-619A654F61EA}" dt="2024-11-19T20:25:14.385" v="681" actId="2711"/>
          <ac:spMkLst>
            <pc:docMk/>
            <pc:sldMk cId="3898286484" sldId="338"/>
            <ac:spMk id="266" creationId="{66F87902-A2CC-322A-DF28-B79653D98AB5}"/>
          </ac:spMkLst>
        </pc:spChg>
        <pc:spChg chg="mod">
          <ac:chgData name="Philippe Karan" userId="c2e8f618-9ffe-4e23-aa52-34539506ef1c" providerId="ADAL" clId="{976F7E1E-0B0F-4398-B630-619A654F61EA}" dt="2024-11-19T20:25:14.385" v="681" actId="2711"/>
          <ac:spMkLst>
            <pc:docMk/>
            <pc:sldMk cId="3898286484" sldId="338"/>
            <ac:spMk id="270" creationId="{FC62E860-D5DC-ADC0-D007-AF9B41AAE230}"/>
          </ac:spMkLst>
        </pc:spChg>
        <pc:spChg chg="mod">
          <ac:chgData name="Philippe Karan" userId="c2e8f618-9ffe-4e23-aa52-34539506ef1c" providerId="ADAL" clId="{976F7E1E-0B0F-4398-B630-619A654F61EA}" dt="2024-11-19T20:25:14.385" v="681" actId="2711"/>
          <ac:spMkLst>
            <pc:docMk/>
            <pc:sldMk cId="3898286484" sldId="338"/>
            <ac:spMk id="271" creationId="{C9221ABC-3AB9-F49D-A6BE-EEE949735CE7}"/>
          </ac:spMkLst>
        </pc:spChg>
        <pc:spChg chg="mod">
          <ac:chgData name="Philippe Karan" userId="c2e8f618-9ffe-4e23-aa52-34539506ef1c" providerId="ADAL" clId="{976F7E1E-0B0F-4398-B630-619A654F61EA}" dt="2024-11-19T20:25:14.385" v="681" actId="2711"/>
          <ac:spMkLst>
            <pc:docMk/>
            <pc:sldMk cId="3898286484" sldId="338"/>
            <ac:spMk id="272" creationId="{1A557AA5-1299-A2D4-1A38-7B5ED309EAA9}"/>
          </ac:spMkLst>
        </pc:spChg>
        <pc:spChg chg="mod">
          <ac:chgData name="Philippe Karan" userId="c2e8f618-9ffe-4e23-aa52-34539506ef1c" providerId="ADAL" clId="{976F7E1E-0B0F-4398-B630-619A654F61EA}" dt="2024-11-19T20:25:14.385" v="681" actId="2711"/>
          <ac:spMkLst>
            <pc:docMk/>
            <pc:sldMk cId="3898286484" sldId="338"/>
            <ac:spMk id="273" creationId="{AFBAEC23-276D-CA41-ED21-CD01AB6F4FFC}"/>
          </ac:spMkLst>
        </pc:spChg>
        <pc:spChg chg="mod">
          <ac:chgData name="Philippe Karan" userId="c2e8f618-9ffe-4e23-aa52-34539506ef1c" providerId="ADAL" clId="{976F7E1E-0B0F-4398-B630-619A654F61EA}" dt="2024-11-19T20:25:14.385" v="681" actId="2711"/>
          <ac:spMkLst>
            <pc:docMk/>
            <pc:sldMk cId="3898286484" sldId="338"/>
            <ac:spMk id="289" creationId="{4BF424B3-3DBA-4071-BBC3-A2496799BA2C}"/>
          </ac:spMkLst>
        </pc:spChg>
        <pc:spChg chg="mod">
          <ac:chgData name="Philippe Karan" userId="c2e8f618-9ffe-4e23-aa52-34539506ef1c" providerId="ADAL" clId="{976F7E1E-0B0F-4398-B630-619A654F61EA}" dt="2024-11-19T20:25:14.385" v="681" actId="2711"/>
          <ac:spMkLst>
            <pc:docMk/>
            <pc:sldMk cId="3898286484" sldId="338"/>
            <ac:spMk id="290" creationId="{5D471454-731B-B191-8A8B-2E47AD868719}"/>
          </ac:spMkLst>
        </pc:spChg>
        <pc:spChg chg="mod">
          <ac:chgData name="Philippe Karan" userId="c2e8f618-9ffe-4e23-aa52-34539506ef1c" providerId="ADAL" clId="{976F7E1E-0B0F-4398-B630-619A654F61EA}" dt="2024-11-19T20:25:14.385" v="681" actId="2711"/>
          <ac:spMkLst>
            <pc:docMk/>
            <pc:sldMk cId="3898286484" sldId="338"/>
            <ac:spMk id="301" creationId="{61FA608C-8EFB-B4EA-1AE6-3C8CCE187E29}"/>
          </ac:spMkLst>
        </pc:spChg>
        <pc:spChg chg="mod">
          <ac:chgData name="Philippe Karan" userId="c2e8f618-9ffe-4e23-aa52-34539506ef1c" providerId="ADAL" clId="{976F7E1E-0B0F-4398-B630-619A654F61EA}" dt="2024-11-19T20:25:14.385" v="681" actId="2711"/>
          <ac:spMkLst>
            <pc:docMk/>
            <pc:sldMk cId="3898286484" sldId="338"/>
            <ac:spMk id="642" creationId="{93106D57-7D72-8110-A62D-34778C95943D}"/>
          </ac:spMkLst>
        </pc:spChg>
        <pc:spChg chg="mod">
          <ac:chgData name="Philippe Karan" userId="c2e8f618-9ffe-4e23-aa52-34539506ef1c" providerId="ADAL" clId="{976F7E1E-0B0F-4398-B630-619A654F61EA}" dt="2024-11-19T20:25:14.385" v="681" actId="2711"/>
          <ac:spMkLst>
            <pc:docMk/>
            <pc:sldMk cId="3898286484" sldId="338"/>
            <ac:spMk id="668" creationId="{114D7E5E-1ABE-562D-842A-36DBF67A01F6}"/>
          </ac:spMkLst>
        </pc:spChg>
        <pc:spChg chg="mod">
          <ac:chgData name="Philippe Karan" userId="c2e8f618-9ffe-4e23-aa52-34539506ef1c" providerId="ADAL" clId="{976F7E1E-0B0F-4398-B630-619A654F61EA}" dt="2024-11-19T20:25:19.801" v="682" actId="113"/>
          <ac:spMkLst>
            <pc:docMk/>
            <pc:sldMk cId="3898286484" sldId="338"/>
            <ac:spMk id="670" creationId="{F6B18EB7-AC49-B03F-7978-442DFA216E53}"/>
          </ac:spMkLst>
        </pc:spChg>
        <pc:spChg chg="mod">
          <ac:chgData name="Philippe Karan" userId="c2e8f618-9ffe-4e23-aa52-34539506ef1c" providerId="ADAL" clId="{976F7E1E-0B0F-4398-B630-619A654F61EA}" dt="2024-11-19T20:25:14.385" v="681" actId="2711"/>
          <ac:spMkLst>
            <pc:docMk/>
            <pc:sldMk cId="3898286484" sldId="338"/>
            <ac:spMk id="673" creationId="{533C0248-88BD-9F91-3A7C-A346D9CBE01C}"/>
          </ac:spMkLst>
        </pc:spChg>
        <pc:spChg chg="mod">
          <ac:chgData name="Philippe Karan" userId="c2e8f618-9ffe-4e23-aa52-34539506ef1c" providerId="ADAL" clId="{976F7E1E-0B0F-4398-B630-619A654F61EA}" dt="2024-11-19T20:25:19.801" v="682" actId="113"/>
          <ac:spMkLst>
            <pc:docMk/>
            <pc:sldMk cId="3898286484" sldId="338"/>
            <ac:spMk id="675" creationId="{9419E969-5B33-0A0D-3AAF-8CBCB7AEC3ED}"/>
          </ac:spMkLst>
        </pc:spChg>
        <pc:spChg chg="mod">
          <ac:chgData name="Philippe Karan" userId="c2e8f618-9ffe-4e23-aa52-34539506ef1c" providerId="ADAL" clId="{976F7E1E-0B0F-4398-B630-619A654F61EA}" dt="2024-11-19T20:25:14.385" v="681" actId="2711"/>
          <ac:spMkLst>
            <pc:docMk/>
            <pc:sldMk cId="3898286484" sldId="338"/>
            <ac:spMk id="686" creationId="{1036436B-0F5A-0F04-6576-EDA1ECA34537}"/>
          </ac:spMkLst>
        </pc:spChg>
        <pc:spChg chg="mod">
          <ac:chgData name="Philippe Karan" userId="c2e8f618-9ffe-4e23-aa52-34539506ef1c" providerId="ADAL" clId="{976F7E1E-0B0F-4398-B630-619A654F61EA}" dt="2024-11-19T20:25:14.385" v="681" actId="2711"/>
          <ac:spMkLst>
            <pc:docMk/>
            <pc:sldMk cId="3898286484" sldId="338"/>
            <ac:spMk id="701" creationId="{845D8638-ED61-73D6-8D55-44C42F66C89E}"/>
          </ac:spMkLst>
        </pc:spChg>
        <pc:spChg chg="mod">
          <ac:chgData name="Philippe Karan" userId="c2e8f618-9ffe-4e23-aa52-34539506ef1c" providerId="ADAL" clId="{976F7E1E-0B0F-4398-B630-619A654F61EA}" dt="2024-11-19T20:25:14.385" v="681" actId="2711"/>
          <ac:spMkLst>
            <pc:docMk/>
            <pc:sldMk cId="3898286484" sldId="338"/>
            <ac:spMk id="703" creationId="{22DE3A0B-2E50-EC8B-3A71-E50A4567D7EE}"/>
          </ac:spMkLst>
        </pc:spChg>
        <pc:spChg chg="mod">
          <ac:chgData name="Philippe Karan" userId="c2e8f618-9ffe-4e23-aa52-34539506ef1c" providerId="ADAL" clId="{976F7E1E-0B0F-4398-B630-619A654F61EA}" dt="2024-11-19T20:25:14.385" v="681" actId="2711"/>
          <ac:spMkLst>
            <pc:docMk/>
            <pc:sldMk cId="3898286484" sldId="338"/>
            <ac:spMk id="706" creationId="{44A65AA3-8143-93D9-E767-290B971AAE8B}"/>
          </ac:spMkLst>
        </pc:spChg>
        <pc:spChg chg="mod">
          <ac:chgData name="Philippe Karan" userId="c2e8f618-9ffe-4e23-aa52-34539506ef1c" providerId="ADAL" clId="{976F7E1E-0B0F-4398-B630-619A654F61EA}" dt="2024-11-19T20:25:14.385" v="681" actId="2711"/>
          <ac:spMkLst>
            <pc:docMk/>
            <pc:sldMk cId="3898286484" sldId="338"/>
            <ac:spMk id="710" creationId="{B5C4D7CC-D2B4-8D1F-1778-4EF0C20D3906}"/>
          </ac:spMkLst>
        </pc:spChg>
        <pc:spChg chg="mod">
          <ac:chgData name="Philippe Karan" userId="c2e8f618-9ffe-4e23-aa52-34539506ef1c" providerId="ADAL" clId="{976F7E1E-0B0F-4398-B630-619A654F61EA}" dt="2024-11-19T20:25:14.385" v="681" actId="2711"/>
          <ac:spMkLst>
            <pc:docMk/>
            <pc:sldMk cId="3898286484" sldId="338"/>
            <ac:spMk id="715" creationId="{D0A460D2-FEA2-3B0A-DD40-A1D362D9510B}"/>
          </ac:spMkLst>
        </pc:spChg>
        <pc:spChg chg="mod">
          <ac:chgData name="Philippe Karan" userId="c2e8f618-9ffe-4e23-aa52-34539506ef1c" providerId="ADAL" clId="{976F7E1E-0B0F-4398-B630-619A654F61EA}" dt="2024-11-19T20:25:19.801" v="682" actId="113"/>
          <ac:spMkLst>
            <pc:docMk/>
            <pc:sldMk cId="3898286484" sldId="338"/>
            <ac:spMk id="716" creationId="{7DBBDFA0-CA85-AACF-B96F-1CDD44336817}"/>
          </ac:spMkLst>
        </pc:spChg>
        <pc:spChg chg="mod">
          <ac:chgData name="Philippe Karan" userId="c2e8f618-9ffe-4e23-aa52-34539506ef1c" providerId="ADAL" clId="{976F7E1E-0B0F-4398-B630-619A654F61EA}" dt="2024-11-19T20:25:14.385" v="681" actId="2711"/>
          <ac:spMkLst>
            <pc:docMk/>
            <pc:sldMk cId="3898286484" sldId="338"/>
            <ac:spMk id="718" creationId="{8D86D964-F156-F945-968C-89D254B8C346}"/>
          </ac:spMkLst>
        </pc:spChg>
        <pc:spChg chg="mod">
          <ac:chgData name="Philippe Karan" userId="c2e8f618-9ffe-4e23-aa52-34539506ef1c" providerId="ADAL" clId="{976F7E1E-0B0F-4398-B630-619A654F61EA}" dt="2024-11-19T20:25:14.385" v="681" actId="2711"/>
          <ac:spMkLst>
            <pc:docMk/>
            <pc:sldMk cId="3898286484" sldId="338"/>
            <ac:spMk id="722" creationId="{6A83EF01-72C8-BDD7-347F-1F9CD5102E07}"/>
          </ac:spMkLst>
        </pc:spChg>
        <pc:spChg chg="mod">
          <ac:chgData name="Philippe Karan" userId="c2e8f618-9ffe-4e23-aa52-34539506ef1c" providerId="ADAL" clId="{976F7E1E-0B0F-4398-B630-619A654F61EA}" dt="2024-11-19T20:25:14.385" v="681" actId="2711"/>
          <ac:spMkLst>
            <pc:docMk/>
            <pc:sldMk cId="3898286484" sldId="338"/>
            <ac:spMk id="723" creationId="{15701CA5-7F95-A7A4-D026-79410B0CBF5B}"/>
          </ac:spMkLst>
        </pc:spChg>
        <pc:spChg chg="mod">
          <ac:chgData name="Philippe Karan" userId="c2e8f618-9ffe-4e23-aa52-34539506ef1c" providerId="ADAL" clId="{976F7E1E-0B0F-4398-B630-619A654F61EA}" dt="2024-11-19T20:25:14.385" v="681" actId="2711"/>
          <ac:spMkLst>
            <pc:docMk/>
            <pc:sldMk cId="3898286484" sldId="338"/>
            <ac:spMk id="726" creationId="{082CC6D3-2E9E-1CD5-1047-70C1D629BABE}"/>
          </ac:spMkLst>
        </pc:spChg>
        <pc:spChg chg="mod">
          <ac:chgData name="Philippe Karan" userId="c2e8f618-9ffe-4e23-aa52-34539506ef1c" providerId="ADAL" clId="{976F7E1E-0B0F-4398-B630-619A654F61EA}" dt="2024-11-19T20:25:14.385" v="681" actId="2711"/>
          <ac:spMkLst>
            <pc:docMk/>
            <pc:sldMk cId="3898286484" sldId="338"/>
            <ac:spMk id="734" creationId="{542041DE-4CE1-5A37-5DEA-4D1C59DFBA23}"/>
          </ac:spMkLst>
        </pc:spChg>
        <pc:spChg chg="mod">
          <ac:chgData name="Philippe Karan" userId="c2e8f618-9ffe-4e23-aa52-34539506ef1c" providerId="ADAL" clId="{976F7E1E-0B0F-4398-B630-619A654F61EA}" dt="2024-11-19T20:25:14.385" v="681" actId="2711"/>
          <ac:spMkLst>
            <pc:docMk/>
            <pc:sldMk cId="3898286484" sldId="338"/>
            <ac:spMk id="736" creationId="{389CB46A-EC56-F615-A19B-926139D43079}"/>
          </ac:spMkLst>
        </pc:spChg>
        <pc:spChg chg="mod">
          <ac:chgData name="Philippe Karan" userId="c2e8f618-9ffe-4e23-aa52-34539506ef1c" providerId="ADAL" clId="{976F7E1E-0B0F-4398-B630-619A654F61EA}" dt="2024-11-19T20:25:14.385" v="681" actId="2711"/>
          <ac:spMkLst>
            <pc:docMk/>
            <pc:sldMk cId="3898286484" sldId="338"/>
            <ac:spMk id="737" creationId="{3575F96F-A498-F84C-DE17-14A38536E192}"/>
          </ac:spMkLst>
        </pc:spChg>
        <pc:spChg chg="mod">
          <ac:chgData name="Philippe Karan" userId="c2e8f618-9ffe-4e23-aa52-34539506ef1c" providerId="ADAL" clId="{976F7E1E-0B0F-4398-B630-619A654F61EA}" dt="2024-11-19T20:25:14.385" v="681" actId="2711"/>
          <ac:spMkLst>
            <pc:docMk/>
            <pc:sldMk cId="3898286484" sldId="338"/>
            <ac:spMk id="738" creationId="{65482033-5832-243A-4A51-5405E28D59DB}"/>
          </ac:spMkLst>
        </pc:spChg>
        <pc:spChg chg="mod">
          <ac:chgData name="Philippe Karan" userId="c2e8f618-9ffe-4e23-aa52-34539506ef1c" providerId="ADAL" clId="{976F7E1E-0B0F-4398-B630-619A654F61EA}" dt="2024-11-19T20:25:14.385" v="681" actId="2711"/>
          <ac:spMkLst>
            <pc:docMk/>
            <pc:sldMk cId="3898286484" sldId="338"/>
            <ac:spMk id="739" creationId="{F2B19CB1-9BD0-D086-8EC2-BB6AE3CF3A8B}"/>
          </ac:spMkLst>
        </pc:spChg>
        <pc:spChg chg="mod">
          <ac:chgData name="Philippe Karan" userId="c2e8f618-9ffe-4e23-aa52-34539506ef1c" providerId="ADAL" clId="{976F7E1E-0B0F-4398-B630-619A654F61EA}" dt="2024-11-19T20:25:14.385" v="681" actId="2711"/>
          <ac:spMkLst>
            <pc:docMk/>
            <pc:sldMk cId="3898286484" sldId="338"/>
            <ac:spMk id="740" creationId="{38BEEE03-91C6-7310-08EF-67ED50CA71D7}"/>
          </ac:spMkLst>
        </pc:spChg>
        <pc:spChg chg="mod">
          <ac:chgData name="Philippe Karan" userId="c2e8f618-9ffe-4e23-aa52-34539506ef1c" providerId="ADAL" clId="{976F7E1E-0B0F-4398-B630-619A654F61EA}" dt="2024-11-19T20:25:14.385" v="681" actId="2711"/>
          <ac:spMkLst>
            <pc:docMk/>
            <pc:sldMk cId="3898286484" sldId="338"/>
            <ac:spMk id="741" creationId="{17A52EC1-5375-C630-E7D8-315CEE50F479}"/>
          </ac:spMkLst>
        </pc:spChg>
        <pc:spChg chg="mod">
          <ac:chgData name="Philippe Karan" userId="c2e8f618-9ffe-4e23-aa52-34539506ef1c" providerId="ADAL" clId="{976F7E1E-0B0F-4398-B630-619A654F61EA}" dt="2024-11-19T20:25:14.385" v="681" actId="2711"/>
          <ac:spMkLst>
            <pc:docMk/>
            <pc:sldMk cId="3898286484" sldId="338"/>
            <ac:spMk id="742" creationId="{F8884541-3BFA-7740-0138-93A67B3159FE}"/>
          </ac:spMkLst>
        </pc:spChg>
        <pc:spChg chg="mod">
          <ac:chgData name="Philippe Karan" userId="c2e8f618-9ffe-4e23-aa52-34539506ef1c" providerId="ADAL" clId="{976F7E1E-0B0F-4398-B630-619A654F61EA}" dt="2024-11-19T20:25:14.385" v="681" actId="2711"/>
          <ac:spMkLst>
            <pc:docMk/>
            <pc:sldMk cId="3898286484" sldId="338"/>
            <ac:spMk id="743" creationId="{01DDAD69-B5D5-E54F-FA8A-DDC1E0147517}"/>
          </ac:spMkLst>
        </pc:spChg>
        <pc:spChg chg="mod">
          <ac:chgData name="Philippe Karan" userId="c2e8f618-9ffe-4e23-aa52-34539506ef1c" providerId="ADAL" clId="{976F7E1E-0B0F-4398-B630-619A654F61EA}" dt="2024-11-19T20:25:14.385" v="681" actId="2711"/>
          <ac:spMkLst>
            <pc:docMk/>
            <pc:sldMk cId="3898286484" sldId="338"/>
            <ac:spMk id="744" creationId="{172F1474-F5E4-3DBD-7CF1-0FC9EA9A609C}"/>
          </ac:spMkLst>
        </pc:spChg>
        <pc:spChg chg="mod">
          <ac:chgData name="Philippe Karan" userId="c2e8f618-9ffe-4e23-aa52-34539506ef1c" providerId="ADAL" clId="{976F7E1E-0B0F-4398-B630-619A654F61EA}" dt="2024-11-19T20:25:14.385" v="681" actId="2711"/>
          <ac:spMkLst>
            <pc:docMk/>
            <pc:sldMk cId="3898286484" sldId="338"/>
            <ac:spMk id="745" creationId="{B64607F9-98CF-966E-B8BC-50952D9A155C}"/>
          </ac:spMkLst>
        </pc:spChg>
        <pc:spChg chg="mod">
          <ac:chgData name="Philippe Karan" userId="c2e8f618-9ffe-4e23-aa52-34539506ef1c" providerId="ADAL" clId="{976F7E1E-0B0F-4398-B630-619A654F61EA}" dt="2024-11-19T20:25:14.385" v="681" actId="2711"/>
          <ac:spMkLst>
            <pc:docMk/>
            <pc:sldMk cId="3898286484" sldId="338"/>
            <ac:spMk id="746" creationId="{ED9F9CCE-CA59-1813-A128-9427B45B8D45}"/>
          </ac:spMkLst>
        </pc:spChg>
        <pc:spChg chg="mod">
          <ac:chgData name="Philippe Karan" userId="c2e8f618-9ffe-4e23-aa52-34539506ef1c" providerId="ADAL" clId="{976F7E1E-0B0F-4398-B630-619A654F61EA}" dt="2024-11-19T20:25:14.385" v="681" actId="2711"/>
          <ac:spMkLst>
            <pc:docMk/>
            <pc:sldMk cId="3898286484" sldId="338"/>
            <ac:spMk id="749" creationId="{310D6266-85E0-2113-2FF7-918D22A5499A}"/>
          </ac:spMkLst>
        </pc:spChg>
        <pc:spChg chg="mod">
          <ac:chgData name="Philippe Karan" userId="c2e8f618-9ffe-4e23-aa52-34539506ef1c" providerId="ADAL" clId="{976F7E1E-0B0F-4398-B630-619A654F61EA}" dt="2024-11-19T20:25:14.385" v="681" actId="2711"/>
          <ac:spMkLst>
            <pc:docMk/>
            <pc:sldMk cId="3898286484" sldId="338"/>
            <ac:spMk id="750" creationId="{D3B46921-6290-F5BF-D2F3-65036CD944A7}"/>
          </ac:spMkLst>
        </pc:spChg>
        <pc:spChg chg="mod">
          <ac:chgData name="Philippe Karan" userId="c2e8f618-9ffe-4e23-aa52-34539506ef1c" providerId="ADAL" clId="{976F7E1E-0B0F-4398-B630-619A654F61EA}" dt="2024-11-19T20:25:14.385" v="681" actId="2711"/>
          <ac:spMkLst>
            <pc:docMk/>
            <pc:sldMk cId="3898286484" sldId="338"/>
            <ac:spMk id="751" creationId="{C2EE52BC-097E-4974-1222-518E725A968F}"/>
          </ac:spMkLst>
        </pc:spChg>
        <pc:spChg chg="mod">
          <ac:chgData name="Philippe Karan" userId="c2e8f618-9ffe-4e23-aa52-34539506ef1c" providerId="ADAL" clId="{976F7E1E-0B0F-4398-B630-619A654F61EA}" dt="2024-11-19T20:25:14.385" v="681" actId="2711"/>
          <ac:spMkLst>
            <pc:docMk/>
            <pc:sldMk cId="3898286484" sldId="338"/>
            <ac:spMk id="752" creationId="{6B1BE117-5FB6-FB9E-357F-E1FCE15761F4}"/>
          </ac:spMkLst>
        </pc:spChg>
        <pc:spChg chg="mod">
          <ac:chgData name="Philippe Karan" userId="c2e8f618-9ffe-4e23-aa52-34539506ef1c" providerId="ADAL" clId="{976F7E1E-0B0F-4398-B630-619A654F61EA}" dt="2024-11-19T20:25:14.385" v="681" actId="2711"/>
          <ac:spMkLst>
            <pc:docMk/>
            <pc:sldMk cId="3898286484" sldId="338"/>
            <ac:spMk id="753" creationId="{8A9D04F0-CCB5-77CE-F2D3-12FBE124CF95}"/>
          </ac:spMkLst>
        </pc:spChg>
        <pc:spChg chg="mod">
          <ac:chgData name="Philippe Karan" userId="c2e8f618-9ffe-4e23-aa52-34539506ef1c" providerId="ADAL" clId="{976F7E1E-0B0F-4398-B630-619A654F61EA}" dt="2024-11-19T20:25:14.385" v="681" actId="2711"/>
          <ac:spMkLst>
            <pc:docMk/>
            <pc:sldMk cId="3898286484" sldId="338"/>
            <ac:spMk id="754" creationId="{2B50CED7-F872-97DC-4734-819029FB8E88}"/>
          </ac:spMkLst>
        </pc:spChg>
        <pc:spChg chg="mod">
          <ac:chgData name="Philippe Karan" userId="c2e8f618-9ffe-4e23-aa52-34539506ef1c" providerId="ADAL" clId="{976F7E1E-0B0F-4398-B630-619A654F61EA}" dt="2024-11-19T20:25:14.385" v="681" actId="2711"/>
          <ac:spMkLst>
            <pc:docMk/>
            <pc:sldMk cId="3898286484" sldId="338"/>
            <ac:spMk id="755" creationId="{A3F44BB9-DEA7-1282-32B1-66B8C9B99903}"/>
          </ac:spMkLst>
        </pc:spChg>
        <pc:spChg chg="mod">
          <ac:chgData name="Philippe Karan" userId="c2e8f618-9ffe-4e23-aa52-34539506ef1c" providerId="ADAL" clId="{976F7E1E-0B0F-4398-B630-619A654F61EA}" dt="2024-11-19T20:25:14.385" v="681" actId="2711"/>
          <ac:spMkLst>
            <pc:docMk/>
            <pc:sldMk cId="3898286484" sldId="338"/>
            <ac:spMk id="756" creationId="{2335F77F-5F96-1E6A-50F6-5E6E3076E01D}"/>
          </ac:spMkLst>
        </pc:spChg>
        <pc:spChg chg="mod">
          <ac:chgData name="Philippe Karan" userId="c2e8f618-9ffe-4e23-aa52-34539506ef1c" providerId="ADAL" clId="{976F7E1E-0B0F-4398-B630-619A654F61EA}" dt="2024-11-19T20:25:14.385" v="681" actId="2711"/>
          <ac:spMkLst>
            <pc:docMk/>
            <pc:sldMk cId="3898286484" sldId="338"/>
            <ac:spMk id="757" creationId="{B446D542-4E4F-789B-460E-CF42A1427626}"/>
          </ac:spMkLst>
        </pc:spChg>
        <pc:spChg chg="mod">
          <ac:chgData name="Philippe Karan" userId="c2e8f618-9ffe-4e23-aa52-34539506ef1c" providerId="ADAL" clId="{976F7E1E-0B0F-4398-B630-619A654F61EA}" dt="2024-11-19T20:25:14.385" v="681" actId="2711"/>
          <ac:spMkLst>
            <pc:docMk/>
            <pc:sldMk cId="3898286484" sldId="338"/>
            <ac:spMk id="758" creationId="{EF48C728-4171-3FA1-3159-7FFC58446D36}"/>
          </ac:spMkLst>
        </pc:spChg>
        <pc:spChg chg="mod">
          <ac:chgData name="Philippe Karan" userId="c2e8f618-9ffe-4e23-aa52-34539506ef1c" providerId="ADAL" clId="{976F7E1E-0B0F-4398-B630-619A654F61EA}" dt="2024-11-19T20:25:14.385" v="681" actId="2711"/>
          <ac:spMkLst>
            <pc:docMk/>
            <pc:sldMk cId="3898286484" sldId="338"/>
            <ac:spMk id="759" creationId="{B109A14B-05D0-5B8D-1978-05E655A78123}"/>
          </ac:spMkLst>
        </pc:spChg>
        <pc:spChg chg="mod">
          <ac:chgData name="Philippe Karan" userId="c2e8f618-9ffe-4e23-aa52-34539506ef1c" providerId="ADAL" clId="{976F7E1E-0B0F-4398-B630-619A654F61EA}" dt="2024-11-19T20:25:14.385" v="681" actId="2711"/>
          <ac:spMkLst>
            <pc:docMk/>
            <pc:sldMk cId="3898286484" sldId="338"/>
            <ac:spMk id="761" creationId="{59C1556C-58DE-A3BC-91B1-FD56B1AFF77E}"/>
          </ac:spMkLst>
        </pc:spChg>
        <pc:spChg chg="mod">
          <ac:chgData name="Philippe Karan" userId="c2e8f618-9ffe-4e23-aa52-34539506ef1c" providerId="ADAL" clId="{976F7E1E-0B0F-4398-B630-619A654F61EA}" dt="2024-11-19T20:25:14.385" v="681" actId="2711"/>
          <ac:spMkLst>
            <pc:docMk/>
            <pc:sldMk cId="3898286484" sldId="338"/>
            <ac:spMk id="764" creationId="{A0D2F83F-296A-244B-9AFB-AEDFF3F5CD56}"/>
          </ac:spMkLst>
        </pc:spChg>
        <pc:spChg chg="mod">
          <ac:chgData name="Philippe Karan" userId="c2e8f618-9ffe-4e23-aa52-34539506ef1c" providerId="ADAL" clId="{976F7E1E-0B0F-4398-B630-619A654F61EA}" dt="2024-11-19T20:25:14.385" v="681" actId="2711"/>
          <ac:spMkLst>
            <pc:docMk/>
            <pc:sldMk cId="3898286484" sldId="338"/>
            <ac:spMk id="765" creationId="{C1DDE1A4-F56E-876E-4DEA-B72CA03BE8F6}"/>
          </ac:spMkLst>
        </pc:spChg>
        <pc:spChg chg="mod">
          <ac:chgData name="Philippe Karan" userId="c2e8f618-9ffe-4e23-aa52-34539506ef1c" providerId="ADAL" clId="{976F7E1E-0B0F-4398-B630-619A654F61EA}" dt="2024-11-19T20:25:14.385" v="681" actId="2711"/>
          <ac:spMkLst>
            <pc:docMk/>
            <pc:sldMk cId="3898286484" sldId="338"/>
            <ac:spMk id="769" creationId="{2DCDA35A-42D6-3417-0936-77494B37940B}"/>
          </ac:spMkLst>
        </pc:spChg>
        <pc:spChg chg="mod">
          <ac:chgData name="Philippe Karan" userId="c2e8f618-9ffe-4e23-aa52-34539506ef1c" providerId="ADAL" clId="{976F7E1E-0B0F-4398-B630-619A654F61EA}" dt="2024-11-19T20:25:14.385" v="681" actId="2711"/>
          <ac:spMkLst>
            <pc:docMk/>
            <pc:sldMk cId="3898286484" sldId="338"/>
            <ac:spMk id="770" creationId="{CD46CA3D-86C1-13AA-AC7A-BA965C2EA4B5}"/>
          </ac:spMkLst>
        </pc:spChg>
        <pc:spChg chg="mod">
          <ac:chgData name="Philippe Karan" userId="c2e8f618-9ffe-4e23-aa52-34539506ef1c" providerId="ADAL" clId="{976F7E1E-0B0F-4398-B630-619A654F61EA}" dt="2024-11-19T20:25:14.385" v="681" actId="2711"/>
          <ac:spMkLst>
            <pc:docMk/>
            <pc:sldMk cId="3898286484" sldId="338"/>
            <ac:spMk id="771" creationId="{62186BB6-762D-E207-3AC7-A4F925DB8E61}"/>
          </ac:spMkLst>
        </pc:spChg>
        <pc:spChg chg="mod">
          <ac:chgData name="Philippe Karan" userId="c2e8f618-9ffe-4e23-aa52-34539506ef1c" providerId="ADAL" clId="{976F7E1E-0B0F-4398-B630-619A654F61EA}" dt="2024-11-19T20:25:14.385" v="681" actId="2711"/>
          <ac:spMkLst>
            <pc:docMk/>
            <pc:sldMk cId="3898286484" sldId="338"/>
            <ac:spMk id="772" creationId="{5F8D585F-4B5E-4CBC-3AD3-8AC388E4BE1F}"/>
          </ac:spMkLst>
        </pc:spChg>
        <pc:spChg chg="mod">
          <ac:chgData name="Philippe Karan" userId="c2e8f618-9ffe-4e23-aa52-34539506ef1c" providerId="ADAL" clId="{976F7E1E-0B0F-4398-B630-619A654F61EA}" dt="2024-11-19T20:25:14.385" v="681" actId="2711"/>
          <ac:spMkLst>
            <pc:docMk/>
            <pc:sldMk cId="3898286484" sldId="338"/>
            <ac:spMk id="773" creationId="{2D25ED4F-BCDC-FCC7-1242-CCCCC0D11F57}"/>
          </ac:spMkLst>
        </pc:spChg>
        <pc:spChg chg="mod">
          <ac:chgData name="Philippe Karan" userId="c2e8f618-9ffe-4e23-aa52-34539506ef1c" providerId="ADAL" clId="{976F7E1E-0B0F-4398-B630-619A654F61EA}" dt="2024-11-19T20:25:14.385" v="681" actId="2711"/>
          <ac:spMkLst>
            <pc:docMk/>
            <pc:sldMk cId="3898286484" sldId="338"/>
            <ac:spMk id="774" creationId="{87CFECAD-61CD-9179-184E-D2DA060BEBFD}"/>
          </ac:spMkLst>
        </pc:spChg>
        <pc:spChg chg="mod">
          <ac:chgData name="Philippe Karan" userId="c2e8f618-9ffe-4e23-aa52-34539506ef1c" providerId="ADAL" clId="{976F7E1E-0B0F-4398-B630-619A654F61EA}" dt="2024-11-19T20:25:14.385" v="681" actId="2711"/>
          <ac:spMkLst>
            <pc:docMk/>
            <pc:sldMk cId="3898286484" sldId="338"/>
            <ac:spMk id="775" creationId="{A7E4121C-4377-0928-E446-DD451DE5E0EC}"/>
          </ac:spMkLst>
        </pc:spChg>
        <pc:spChg chg="mod">
          <ac:chgData name="Philippe Karan" userId="c2e8f618-9ffe-4e23-aa52-34539506ef1c" providerId="ADAL" clId="{976F7E1E-0B0F-4398-B630-619A654F61EA}" dt="2024-11-19T20:25:14.385" v="681" actId="2711"/>
          <ac:spMkLst>
            <pc:docMk/>
            <pc:sldMk cId="3898286484" sldId="338"/>
            <ac:spMk id="776" creationId="{41D923FD-6B44-49DD-F134-FECCC7359602}"/>
          </ac:spMkLst>
        </pc:spChg>
        <pc:spChg chg="mod">
          <ac:chgData name="Philippe Karan" userId="c2e8f618-9ffe-4e23-aa52-34539506ef1c" providerId="ADAL" clId="{976F7E1E-0B0F-4398-B630-619A654F61EA}" dt="2024-11-19T20:25:14.385" v="681" actId="2711"/>
          <ac:spMkLst>
            <pc:docMk/>
            <pc:sldMk cId="3898286484" sldId="338"/>
            <ac:spMk id="777" creationId="{E3D5F18D-34FC-E67C-C47C-632A958C0E9E}"/>
          </ac:spMkLst>
        </pc:spChg>
        <pc:spChg chg="mod">
          <ac:chgData name="Philippe Karan" userId="c2e8f618-9ffe-4e23-aa52-34539506ef1c" providerId="ADAL" clId="{976F7E1E-0B0F-4398-B630-619A654F61EA}" dt="2024-11-19T20:25:14.385" v="681" actId="2711"/>
          <ac:spMkLst>
            <pc:docMk/>
            <pc:sldMk cId="3898286484" sldId="338"/>
            <ac:spMk id="778" creationId="{128D73CB-CFF8-5013-3D86-0BC838540CD9}"/>
          </ac:spMkLst>
        </pc:spChg>
        <pc:spChg chg="mod">
          <ac:chgData name="Philippe Karan" userId="c2e8f618-9ffe-4e23-aa52-34539506ef1c" providerId="ADAL" clId="{976F7E1E-0B0F-4398-B630-619A654F61EA}" dt="2024-11-19T20:25:14.385" v="681" actId="2711"/>
          <ac:spMkLst>
            <pc:docMk/>
            <pc:sldMk cId="3898286484" sldId="338"/>
            <ac:spMk id="779" creationId="{A6FFFECF-8878-A573-1C24-8C0353E96E9D}"/>
          </ac:spMkLst>
        </pc:spChg>
        <pc:spChg chg="mod">
          <ac:chgData name="Philippe Karan" userId="c2e8f618-9ffe-4e23-aa52-34539506ef1c" providerId="ADAL" clId="{976F7E1E-0B0F-4398-B630-619A654F61EA}" dt="2024-11-19T20:25:14.385" v="681" actId="2711"/>
          <ac:spMkLst>
            <pc:docMk/>
            <pc:sldMk cId="3898286484" sldId="338"/>
            <ac:spMk id="780" creationId="{F2EAE9EF-058C-CDD8-E99D-3FACDD07503E}"/>
          </ac:spMkLst>
        </pc:spChg>
        <pc:spChg chg="mod">
          <ac:chgData name="Philippe Karan" userId="c2e8f618-9ffe-4e23-aa52-34539506ef1c" providerId="ADAL" clId="{976F7E1E-0B0F-4398-B630-619A654F61EA}" dt="2024-11-19T20:25:14.385" v="681" actId="2711"/>
          <ac:spMkLst>
            <pc:docMk/>
            <pc:sldMk cId="3898286484" sldId="338"/>
            <ac:spMk id="781" creationId="{E31D20E8-F169-2D34-E44F-75B4490FC1F7}"/>
          </ac:spMkLst>
        </pc:spChg>
        <pc:spChg chg="mod">
          <ac:chgData name="Philippe Karan" userId="c2e8f618-9ffe-4e23-aa52-34539506ef1c" providerId="ADAL" clId="{976F7E1E-0B0F-4398-B630-619A654F61EA}" dt="2024-11-19T20:25:14.385" v="681" actId="2711"/>
          <ac:spMkLst>
            <pc:docMk/>
            <pc:sldMk cId="3898286484" sldId="338"/>
            <ac:spMk id="782" creationId="{A5904A58-E24A-E07E-07E4-EDF17A171469}"/>
          </ac:spMkLst>
        </pc:spChg>
        <pc:spChg chg="mod">
          <ac:chgData name="Philippe Karan" userId="c2e8f618-9ffe-4e23-aa52-34539506ef1c" providerId="ADAL" clId="{976F7E1E-0B0F-4398-B630-619A654F61EA}" dt="2024-11-19T20:25:14.385" v="681" actId="2711"/>
          <ac:spMkLst>
            <pc:docMk/>
            <pc:sldMk cId="3898286484" sldId="338"/>
            <ac:spMk id="783" creationId="{3065450E-2B43-D01E-C753-52029AABA84D}"/>
          </ac:spMkLst>
        </pc:spChg>
        <pc:spChg chg="mod">
          <ac:chgData name="Philippe Karan" userId="c2e8f618-9ffe-4e23-aa52-34539506ef1c" providerId="ADAL" clId="{976F7E1E-0B0F-4398-B630-619A654F61EA}" dt="2024-11-19T20:25:14.385" v="681" actId="2711"/>
          <ac:spMkLst>
            <pc:docMk/>
            <pc:sldMk cId="3898286484" sldId="338"/>
            <ac:spMk id="784" creationId="{FFF08886-6E82-B90C-A466-E3FD24974B23}"/>
          </ac:spMkLst>
        </pc:spChg>
        <pc:spChg chg="mod">
          <ac:chgData name="Philippe Karan" userId="c2e8f618-9ffe-4e23-aa52-34539506ef1c" providerId="ADAL" clId="{976F7E1E-0B0F-4398-B630-619A654F61EA}" dt="2024-11-19T20:25:14.385" v="681" actId="2711"/>
          <ac:spMkLst>
            <pc:docMk/>
            <pc:sldMk cId="3898286484" sldId="338"/>
            <ac:spMk id="785" creationId="{E9DD4592-B28E-E3A7-25DB-8194BB1C1504}"/>
          </ac:spMkLst>
        </pc:spChg>
        <pc:spChg chg="mod">
          <ac:chgData name="Philippe Karan" userId="c2e8f618-9ffe-4e23-aa52-34539506ef1c" providerId="ADAL" clId="{976F7E1E-0B0F-4398-B630-619A654F61EA}" dt="2024-11-19T20:25:14.385" v="681" actId="2711"/>
          <ac:spMkLst>
            <pc:docMk/>
            <pc:sldMk cId="3898286484" sldId="338"/>
            <ac:spMk id="786" creationId="{844BB4D1-461D-C3B0-24B5-8A4608702139}"/>
          </ac:spMkLst>
        </pc:spChg>
        <pc:spChg chg="mod">
          <ac:chgData name="Philippe Karan" userId="c2e8f618-9ffe-4e23-aa52-34539506ef1c" providerId="ADAL" clId="{976F7E1E-0B0F-4398-B630-619A654F61EA}" dt="2024-11-19T20:25:14.385" v="681" actId="2711"/>
          <ac:spMkLst>
            <pc:docMk/>
            <pc:sldMk cId="3898286484" sldId="338"/>
            <ac:spMk id="787" creationId="{206EF322-ED66-5B09-7CD8-AD279D8AC4D8}"/>
          </ac:spMkLst>
        </pc:spChg>
        <pc:spChg chg="mod">
          <ac:chgData name="Philippe Karan" userId="c2e8f618-9ffe-4e23-aa52-34539506ef1c" providerId="ADAL" clId="{976F7E1E-0B0F-4398-B630-619A654F61EA}" dt="2024-11-19T20:25:14.385" v="681" actId="2711"/>
          <ac:spMkLst>
            <pc:docMk/>
            <pc:sldMk cId="3898286484" sldId="338"/>
            <ac:spMk id="788" creationId="{67C4A74F-6517-B6BC-0499-4E392DEABB39}"/>
          </ac:spMkLst>
        </pc:spChg>
        <pc:spChg chg="mod">
          <ac:chgData name="Philippe Karan" userId="c2e8f618-9ffe-4e23-aa52-34539506ef1c" providerId="ADAL" clId="{976F7E1E-0B0F-4398-B630-619A654F61EA}" dt="2024-11-19T20:25:14.385" v="681" actId="2711"/>
          <ac:spMkLst>
            <pc:docMk/>
            <pc:sldMk cId="3898286484" sldId="338"/>
            <ac:spMk id="789" creationId="{1FE9BB79-9B54-1F06-DC07-6438A345A9DD}"/>
          </ac:spMkLst>
        </pc:spChg>
        <pc:spChg chg="mod">
          <ac:chgData name="Philippe Karan" userId="c2e8f618-9ffe-4e23-aa52-34539506ef1c" providerId="ADAL" clId="{976F7E1E-0B0F-4398-B630-619A654F61EA}" dt="2024-11-19T20:25:14.385" v="681" actId="2711"/>
          <ac:spMkLst>
            <pc:docMk/>
            <pc:sldMk cId="3898286484" sldId="338"/>
            <ac:spMk id="790" creationId="{2E4F59D2-6D98-38FF-D57F-14E094249274}"/>
          </ac:spMkLst>
        </pc:spChg>
        <pc:spChg chg="mod">
          <ac:chgData name="Philippe Karan" userId="c2e8f618-9ffe-4e23-aa52-34539506ef1c" providerId="ADAL" clId="{976F7E1E-0B0F-4398-B630-619A654F61EA}" dt="2024-11-19T20:25:14.385" v="681" actId="2711"/>
          <ac:spMkLst>
            <pc:docMk/>
            <pc:sldMk cId="3898286484" sldId="338"/>
            <ac:spMk id="803" creationId="{8C1E1F71-C2B8-2C9D-8DAF-F4F072F45671}"/>
          </ac:spMkLst>
        </pc:spChg>
        <pc:spChg chg="mod">
          <ac:chgData name="Philippe Karan" userId="c2e8f618-9ffe-4e23-aa52-34539506ef1c" providerId="ADAL" clId="{976F7E1E-0B0F-4398-B630-619A654F61EA}" dt="2024-11-19T20:25:14.385" v="681" actId="2711"/>
          <ac:spMkLst>
            <pc:docMk/>
            <pc:sldMk cId="3898286484" sldId="338"/>
            <ac:spMk id="804" creationId="{60A2D833-5FE5-9D99-7FC5-1CB38A725CE4}"/>
          </ac:spMkLst>
        </pc:spChg>
        <pc:spChg chg="mod">
          <ac:chgData name="Philippe Karan" userId="c2e8f618-9ffe-4e23-aa52-34539506ef1c" providerId="ADAL" clId="{976F7E1E-0B0F-4398-B630-619A654F61EA}" dt="2024-11-19T20:25:14.385" v="681" actId="2711"/>
          <ac:spMkLst>
            <pc:docMk/>
            <pc:sldMk cId="3898286484" sldId="338"/>
            <ac:spMk id="805" creationId="{21B04BBA-95B3-C22B-3237-10331E200FD1}"/>
          </ac:spMkLst>
        </pc:spChg>
        <pc:spChg chg="mod">
          <ac:chgData name="Philippe Karan" userId="c2e8f618-9ffe-4e23-aa52-34539506ef1c" providerId="ADAL" clId="{976F7E1E-0B0F-4398-B630-619A654F61EA}" dt="2024-11-19T20:25:14.385" v="681" actId="2711"/>
          <ac:spMkLst>
            <pc:docMk/>
            <pc:sldMk cId="3898286484" sldId="338"/>
            <ac:spMk id="809" creationId="{FD096ED7-F643-EAEF-AB4B-562B2320A96B}"/>
          </ac:spMkLst>
        </pc:spChg>
        <pc:spChg chg="mod">
          <ac:chgData name="Philippe Karan" userId="c2e8f618-9ffe-4e23-aa52-34539506ef1c" providerId="ADAL" clId="{976F7E1E-0B0F-4398-B630-619A654F61EA}" dt="2024-11-19T20:25:14.385" v="681" actId="2711"/>
          <ac:spMkLst>
            <pc:docMk/>
            <pc:sldMk cId="3898286484" sldId="338"/>
            <ac:spMk id="810" creationId="{DA9C88AC-EED4-2EFE-5170-D02C8AA43A1D}"/>
          </ac:spMkLst>
        </pc:spChg>
        <pc:spChg chg="mod">
          <ac:chgData name="Philippe Karan" userId="c2e8f618-9ffe-4e23-aa52-34539506ef1c" providerId="ADAL" clId="{976F7E1E-0B0F-4398-B630-619A654F61EA}" dt="2024-11-19T20:25:14.385" v="681" actId="2711"/>
          <ac:spMkLst>
            <pc:docMk/>
            <pc:sldMk cId="3898286484" sldId="338"/>
            <ac:spMk id="813" creationId="{DBDD80F6-1CBE-C712-3778-077BB656B982}"/>
          </ac:spMkLst>
        </pc:spChg>
        <pc:spChg chg="mod">
          <ac:chgData name="Philippe Karan" userId="c2e8f618-9ffe-4e23-aa52-34539506ef1c" providerId="ADAL" clId="{976F7E1E-0B0F-4398-B630-619A654F61EA}" dt="2024-11-19T20:25:14.385" v="681" actId="2711"/>
          <ac:spMkLst>
            <pc:docMk/>
            <pc:sldMk cId="3898286484" sldId="338"/>
            <ac:spMk id="814" creationId="{6A8BCE50-A0C5-D5AF-458B-E50FA106BBDD}"/>
          </ac:spMkLst>
        </pc:spChg>
        <pc:grpChg chg="mod">
          <ac:chgData name="Philippe Karan" userId="c2e8f618-9ffe-4e23-aa52-34539506ef1c" providerId="ADAL" clId="{976F7E1E-0B0F-4398-B630-619A654F61EA}" dt="2024-11-19T20:25:14.385" v="681" actId="2711"/>
          <ac:grpSpMkLst>
            <pc:docMk/>
            <pc:sldMk cId="3898286484" sldId="338"/>
            <ac:grpSpMk id="7" creationId="{0F0E445B-E3C0-EBF7-A042-8512476F3CF2}"/>
          </ac:grpSpMkLst>
        </pc:grpChg>
        <pc:grpChg chg="mod">
          <ac:chgData name="Philippe Karan" userId="c2e8f618-9ffe-4e23-aa52-34539506ef1c" providerId="ADAL" clId="{976F7E1E-0B0F-4398-B630-619A654F61EA}" dt="2024-11-19T20:25:14.385" v="681" actId="2711"/>
          <ac:grpSpMkLst>
            <pc:docMk/>
            <pc:sldMk cId="3898286484" sldId="338"/>
            <ac:grpSpMk id="8" creationId="{217428D9-D580-28FE-FF7D-5CE3622415B0}"/>
          </ac:grpSpMkLst>
        </pc:grpChg>
        <pc:grpChg chg="mod">
          <ac:chgData name="Philippe Karan" userId="c2e8f618-9ffe-4e23-aa52-34539506ef1c" providerId="ADAL" clId="{976F7E1E-0B0F-4398-B630-619A654F61EA}" dt="2024-11-19T20:25:14.385" v="681" actId="2711"/>
          <ac:grpSpMkLst>
            <pc:docMk/>
            <pc:sldMk cId="3898286484" sldId="338"/>
            <ac:grpSpMk id="12" creationId="{4DE56DEB-13F5-68CF-06AD-8B3CBA27146F}"/>
          </ac:grpSpMkLst>
        </pc:grpChg>
        <pc:grpChg chg="mod">
          <ac:chgData name="Philippe Karan" userId="c2e8f618-9ffe-4e23-aa52-34539506ef1c" providerId="ADAL" clId="{976F7E1E-0B0F-4398-B630-619A654F61EA}" dt="2024-11-19T20:25:14.385" v="681" actId="2711"/>
          <ac:grpSpMkLst>
            <pc:docMk/>
            <pc:sldMk cId="3898286484" sldId="338"/>
            <ac:grpSpMk id="15" creationId="{3DC0F470-D822-FDBB-87F4-C95AEF0FBF64}"/>
          </ac:grpSpMkLst>
        </pc:grpChg>
        <pc:grpChg chg="mod">
          <ac:chgData name="Philippe Karan" userId="c2e8f618-9ffe-4e23-aa52-34539506ef1c" providerId="ADAL" clId="{976F7E1E-0B0F-4398-B630-619A654F61EA}" dt="2024-11-19T20:25:14.385" v="681" actId="2711"/>
          <ac:grpSpMkLst>
            <pc:docMk/>
            <pc:sldMk cId="3898286484" sldId="338"/>
            <ac:grpSpMk id="18" creationId="{C4C0915C-AF3D-C1F0-AC9A-DC44A85449C3}"/>
          </ac:grpSpMkLst>
        </pc:grpChg>
        <pc:grpChg chg="mod">
          <ac:chgData name="Philippe Karan" userId="c2e8f618-9ffe-4e23-aa52-34539506ef1c" providerId="ADAL" clId="{976F7E1E-0B0F-4398-B630-619A654F61EA}" dt="2024-11-19T20:25:14.385" v="681" actId="2711"/>
          <ac:grpSpMkLst>
            <pc:docMk/>
            <pc:sldMk cId="3898286484" sldId="338"/>
            <ac:grpSpMk id="21" creationId="{03D5EF7B-5BFA-4F9E-38C2-48CC841F323C}"/>
          </ac:grpSpMkLst>
        </pc:grpChg>
        <pc:grpChg chg="mod">
          <ac:chgData name="Philippe Karan" userId="c2e8f618-9ffe-4e23-aa52-34539506ef1c" providerId="ADAL" clId="{976F7E1E-0B0F-4398-B630-619A654F61EA}" dt="2024-11-19T20:25:14.385" v="681" actId="2711"/>
          <ac:grpSpMkLst>
            <pc:docMk/>
            <pc:sldMk cId="3898286484" sldId="338"/>
            <ac:grpSpMk id="24" creationId="{2975647F-2962-17E8-4A34-2D20A43ECF60}"/>
          </ac:grpSpMkLst>
        </pc:grpChg>
        <pc:grpChg chg="mod">
          <ac:chgData name="Philippe Karan" userId="c2e8f618-9ffe-4e23-aa52-34539506ef1c" providerId="ADAL" clId="{976F7E1E-0B0F-4398-B630-619A654F61EA}" dt="2024-11-19T20:25:14.385" v="681" actId="2711"/>
          <ac:grpSpMkLst>
            <pc:docMk/>
            <pc:sldMk cId="3898286484" sldId="338"/>
            <ac:grpSpMk id="27" creationId="{A9D4F413-1D10-795B-B7B0-7885595FB222}"/>
          </ac:grpSpMkLst>
        </pc:grpChg>
        <pc:grpChg chg="mod">
          <ac:chgData name="Philippe Karan" userId="c2e8f618-9ffe-4e23-aa52-34539506ef1c" providerId="ADAL" clId="{976F7E1E-0B0F-4398-B630-619A654F61EA}" dt="2024-11-19T20:25:14.385" v="681" actId="2711"/>
          <ac:grpSpMkLst>
            <pc:docMk/>
            <pc:sldMk cId="3898286484" sldId="338"/>
            <ac:grpSpMk id="30" creationId="{4CA87231-FF94-12BD-49D9-4E0114F6BAA0}"/>
          </ac:grpSpMkLst>
        </pc:grpChg>
        <pc:grpChg chg="mod">
          <ac:chgData name="Philippe Karan" userId="c2e8f618-9ffe-4e23-aa52-34539506ef1c" providerId="ADAL" clId="{976F7E1E-0B0F-4398-B630-619A654F61EA}" dt="2024-11-19T20:25:14.385" v="681" actId="2711"/>
          <ac:grpSpMkLst>
            <pc:docMk/>
            <pc:sldMk cId="3898286484" sldId="338"/>
            <ac:grpSpMk id="33" creationId="{BD17658E-54B5-1D0D-CDD2-E349FD6DA829}"/>
          </ac:grpSpMkLst>
        </pc:grpChg>
        <pc:grpChg chg="mod">
          <ac:chgData name="Philippe Karan" userId="c2e8f618-9ffe-4e23-aa52-34539506ef1c" providerId="ADAL" clId="{976F7E1E-0B0F-4398-B630-619A654F61EA}" dt="2024-11-19T20:25:14.385" v="681" actId="2711"/>
          <ac:grpSpMkLst>
            <pc:docMk/>
            <pc:sldMk cId="3898286484" sldId="338"/>
            <ac:grpSpMk id="36" creationId="{75BD2D0F-776F-20DE-404D-C676DB38CDBF}"/>
          </ac:grpSpMkLst>
        </pc:grpChg>
        <pc:grpChg chg="mod">
          <ac:chgData name="Philippe Karan" userId="c2e8f618-9ffe-4e23-aa52-34539506ef1c" providerId="ADAL" clId="{976F7E1E-0B0F-4398-B630-619A654F61EA}" dt="2024-11-19T20:25:14.385" v="681" actId="2711"/>
          <ac:grpSpMkLst>
            <pc:docMk/>
            <pc:sldMk cId="3898286484" sldId="338"/>
            <ac:grpSpMk id="39" creationId="{B7B85226-3294-7B25-389D-1CFAFD49B92D}"/>
          </ac:grpSpMkLst>
        </pc:grpChg>
        <pc:grpChg chg="mod">
          <ac:chgData name="Philippe Karan" userId="c2e8f618-9ffe-4e23-aa52-34539506ef1c" providerId="ADAL" clId="{976F7E1E-0B0F-4398-B630-619A654F61EA}" dt="2024-11-19T20:25:14.385" v="681" actId="2711"/>
          <ac:grpSpMkLst>
            <pc:docMk/>
            <pc:sldMk cId="3898286484" sldId="338"/>
            <ac:grpSpMk id="42" creationId="{DDF94B9C-0B2D-8456-D9D6-9289AC0FA185}"/>
          </ac:grpSpMkLst>
        </pc:grpChg>
        <pc:grpChg chg="mod">
          <ac:chgData name="Philippe Karan" userId="c2e8f618-9ffe-4e23-aa52-34539506ef1c" providerId="ADAL" clId="{976F7E1E-0B0F-4398-B630-619A654F61EA}" dt="2024-11-19T20:25:14.385" v="681" actId="2711"/>
          <ac:grpSpMkLst>
            <pc:docMk/>
            <pc:sldMk cId="3898286484" sldId="338"/>
            <ac:grpSpMk id="45" creationId="{28ECFA80-961F-3529-F7E4-A8E887C98AE2}"/>
          </ac:grpSpMkLst>
        </pc:grpChg>
        <pc:grpChg chg="mod">
          <ac:chgData name="Philippe Karan" userId="c2e8f618-9ffe-4e23-aa52-34539506ef1c" providerId="ADAL" clId="{976F7E1E-0B0F-4398-B630-619A654F61EA}" dt="2024-11-19T20:25:14.385" v="681" actId="2711"/>
          <ac:grpSpMkLst>
            <pc:docMk/>
            <pc:sldMk cId="3898286484" sldId="338"/>
            <ac:grpSpMk id="48" creationId="{D989FDA2-16E7-1C10-D9A2-BBE609AD483D}"/>
          </ac:grpSpMkLst>
        </pc:grpChg>
        <pc:grpChg chg="mod">
          <ac:chgData name="Philippe Karan" userId="c2e8f618-9ffe-4e23-aa52-34539506ef1c" providerId="ADAL" clId="{976F7E1E-0B0F-4398-B630-619A654F61EA}" dt="2024-11-19T20:25:14.385" v="681" actId="2711"/>
          <ac:grpSpMkLst>
            <pc:docMk/>
            <pc:sldMk cId="3898286484" sldId="338"/>
            <ac:grpSpMk id="63" creationId="{86E4F14D-D4A6-0561-30C1-F090E55C37E4}"/>
          </ac:grpSpMkLst>
        </pc:grpChg>
        <pc:grpChg chg="mod">
          <ac:chgData name="Philippe Karan" userId="c2e8f618-9ffe-4e23-aa52-34539506ef1c" providerId="ADAL" clId="{976F7E1E-0B0F-4398-B630-619A654F61EA}" dt="2024-11-19T20:25:14.385" v="681" actId="2711"/>
          <ac:grpSpMkLst>
            <pc:docMk/>
            <pc:sldMk cId="3898286484" sldId="338"/>
            <ac:grpSpMk id="132" creationId="{FCEBD002-8B4B-A018-19DC-ABAC62F7E833}"/>
          </ac:grpSpMkLst>
        </pc:grpChg>
        <pc:grpChg chg="mod">
          <ac:chgData name="Philippe Karan" userId="c2e8f618-9ffe-4e23-aa52-34539506ef1c" providerId="ADAL" clId="{976F7E1E-0B0F-4398-B630-619A654F61EA}" dt="2024-11-19T20:25:14.385" v="681" actId="2711"/>
          <ac:grpSpMkLst>
            <pc:docMk/>
            <pc:sldMk cId="3898286484" sldId="338"/>
            <ac:grpSpMk id="147" creationId="{3EBDDA8D-78B0-BDD0-DEF0-1DCBDF91F65B}"/>
          </ac:grpSpMkLst>
        </pc:grpChg>
        <pc:grpChg chg="mod">
          <ac:chgData name="Philippe Karan" userId="c2e8f618-9ffe-4e23-aa52-34539506ef1c" providerId="ADAL" clId="{976F7E1E-0B0F-4398-B630-619A654F61EA}" dt="2024-11-19T20:25:14.385" v="681" actId="2711"/>
          <ac:grpSpMkLst>
            <pc:docMk/>
            <pc:sldMk cId="3898286484" sldId="338"/>
            <ac:grpSpMk id="148" creationId="{D5CAA1FB-9499-E867-E2A6-978691C7365B}"/>
          </ac:grpSpMkLst>
        </pc:grpChg>
        <pc:grpChg chg="mod">
          <ac:chgData name="Philippe Karan" userId="c2e8f618-9ffe-4e23-aa52-34539506ef1c" providerId="ADAL" clId="{976F7E1E-0B0F-4398-B630-619A654F61EA}" dt="2024-11-19T20:25:14.385" v="681" actId="2711"/>
          <ac:grpSpMkLst>
            <pc:docMk/>
            <pc:sldMk cId="3898286484" sldId="338"/>
            <ac:grpSpMk id="149" creationId="{2FE35809-C878-693B-7655-C3BCED015BE4}"/>
          </ac:grpSpMkLst>
        </pc:grpChg>
        <pc:grpChg chg="mod">
          <ac:chgData name="Philippe Karan" userId="c2e8f618-9ffe-4e23-aa52-34539506ef1c" providerId="ADAL" clId="{976F7E1E-0B0F-4398-B630-619A654F61EA}" dt="2024-11-19T20:25:14.385" v="681" actId="2711"/>
          <ac:grpSpMkLst>
            <pc:docMk/>
            <pc:sldMk cId="3898286484" sldId="338"/>
            <ac:grpSpMk id="150" creationId="{20C1E179-D2BC-712E-E9DB-5D53C17F00DC}"/>
          </ac:grpSpMkLst>
        </pc:grpChg>
        <pc:grpChg chg="mod">
          <ac:chgData name="Philippe Karan" userId="c2e8f618-9ffe-4e23-aa52-34539506ef1c" providerId="ADAL" clId="{976F7E1E-0B0F-4398-B630-619A654F61EA}" dt="2024-11-19T20:25:14.385" v="681" actId="2711"/>
          <ac:grpSpMkLst>
            <pc:docMk/>
            <pc:sldMk cId="3898286484" sldId="338"/>
            <ac:grpSpMk id="151" creationId="{09BC99D7-5644-A584-110E-E0B1DEFB66FF}"/>
          </ac:grpSpMkLst>
        </pc:grpChg>
        <pc:grpChg chg="mod">
          <ac:chgData name="Philippe Karan" userId="c2e8f618-9ffe-4e23-aa52-34539506ef1c" providerId="ADAL" clId="{976F7E1E-0B0F-4398-B630-619A654F61EA}" dt="2024-11-19T20:25:14.385" v="681" actId="2711"/>
          <ac:grpSpMkLst>
            <pc:docMk/>
            <pc:sldMk cId="3898286484" sldId="338"/>
            <ac:grpSpMk id="152" creationId="{3255F460-9402-8C85-5C62-762EAFD18D83}"/>
          </ac:grpSpMkLst>
        </pc:grpChg>
        <pc:grpChg chg="mod">
          <ac:chgData name="Philippe Karan" userId="c2e8f618-9ffe-4e23-aa52-34539506ef1c" providerId="ADAL" clId="{976F7E1E-0B0F-4398-B630-619A654F61EA}" dt="2024-11-19T20:25:14.385" v="681" actId="2711"/>
          <ac:grpSpMkLst>
            <pc:docMk/>
            <pc:sldMk cId="3898286484" sldId="338"/>
            <ac:grpSpMk id="153" creationId="{1BDBD182-3DA6-B3C6-FC3C-42F6A59ED3B3}"/>
          </ac:grpSpMkLst>
        </pc:grpChg>
        <pc:grpChg chg="mod">
          <ac:chgData name="Philippe Karan" userId="c2e8f618-9ffe-4e23-aa52-34539506ef1c" providerId="ADAL" clId="{976F7E1E-0B0F-4398-B630-619A654F61EA}" dt="2024-11-19T20:25:14.385" v="681" actId="2711"/>
          <ac:grpSpMkLst>
            <pc:docMk/>
            <pc:sldMk cId="3898286484" sldId="338"/>
            <ac:grpSpMk id="154" creationId="{C6AC6440-1125-1A66-B526-AE6AA893B5A9}"/>
          </ac:grpSpMkLst>
        </pc:grpChg>
        <pc:grpChg chg="mod">
          <ac:chgData name="Philippe Karan" userId="c2e8f618-9ffe-4e23-aa52-34539506ef1c" providerId="ADAL" clId="{976F7E1E-0B0F-4398-B630-619A654F61EA}" dt="2024-11-19T20:25:14.385" v="681" actId="2711"/>
          <ac:grpSpMkLst>
            <pc:docMk/>
            <pc:sldMk cId="3898286484" sldId="338"/>
            <ac:grpSpMk id="155" creationId="{8DA431F0-6F6B-054E-2051-92D15E8920CC}"/>
          </ac:grpSpMkLst>
        </pc:grpChg>
        <pc:grpChg chg="mod">
          <ac:chgData name="Philippe Karan" userId="c2e8f618-9ffe-4e23-aa52-34539506ef1c" providerId="ADAL" clId="{976F7E1E-0B0F-4398-B630-619A654F61EA}" dt="2024-11-19T20:25:14.385" v="681" actId="2711"/>
          <ac:grpSpMkLst>
            <pc:docMk/>
            <pc:sldMk cId="3898286484" sldId="338"/>
            <ac:grpSpMk id="156" creationId="{1C7E2720-2F48-F3B7-C40B-3FDF6C49C4EC}"/>
          </ac:grpSpMkLst>
        </pc:grpChg>
        <pc:grpChg chg="mod">
          <ac:chgData name="Philippe Karan" userId="c2e8f618-9ffe-4e23-aa52-34539506ef1c" providerId="ADAL" clId="{976F7E1E-0B0F-4398-B630-619A654F61EA}" dt="2024-11-19T20:25:14.385" v="681" actId="2711"/>
          <ac:grpSpMkLst>
            <pc:docMk/>
            <pc:sldMk cId="3898286484" sldId="338"/>
            <ac:grpSpMk id="157" creationId="{DBCDE72D-3F2A-CE0C-7B78-A8F64A2162F6}"/>
          </ac:grpSpMkLst>
        </pc:grpChg>
        <pc:grpChg chg="mod">
          <ac:chgData name="Philippe Karan" userId="c2e8f618-9ffe-4e23-aa52-34539506ef1c" providerId="ADAL" clId="{976F7E1E-0B0F-4398-B630-619A654F61EA}" dt="2024-11-19T20:25:14.385" v="681" actId="2711"/>
          <ac:grpSpMkLst>
            <pc:docMk/>
            <pc:sldMk cId="3898286484" sldId="338"/>
            <ac:grpSpMk id="177" creationId="{DACBBE96-E988-F067-A2E8-2692CCCAB7D2}"/>
          </ac:grpSpMkLst>
        </pc:grpChg>
        <pc:grpChg chg="mod">
          <ac:chgData name="Philippe Karan" userId="c2e8f618-9ffe-4e23-aa52-34539506ef1c" providerId="ADAL" clId="{976F7E1E-0B0F-4398-B630-619A654F61EA}" dt="2024-11-19T20:25:14.385" v="681" actId="2711"/>
          <ac:grpSpMkLst>
            <pc:docMk/>
            <pc:sldMk cId="3898286484" sldId="338"/>
            <ac:grpSpMk id="520" creationId="{752FBFF6-EBB6-20C7-DD41-0974FD52A1A0}"/>
          </ac:grpSpMkLst>
        </pc:grpChg>
        <pc:grpChg chg="mod">
          <ac:chgData name="Philippe Karan" userId="c2e8f618-9ffe-4e23-aa52-34539506ef1c" providerId="ADAL" clId="{976F7E1E-0B0F-4398-B630-619A654F61EA}" dt="2024-11-19T20:25:14.385" v="681" actId="2711"/>
          <ac:grpSpMkLst>
            <pc:docMk/>
            <pc:sldMk cId="3898286484" sldId="338"/>
            <ac:grpSpMk id="523" creationId="{8412C236-8152-DB2D-81B2-341636F4B51A}"/>
          </ac:grpSpMkLst>
        </pc:grpChg>
        <pc:grpChg chg="mod">
          <ac:chgData name="Philippe Karan" userId="c2e8f618-9ffe-4e23-aa52-34539506ef1c" providerId="ADAL" clId="{976F7E1E-0B0F-4398-B630-619A654F61EA}" dt="2024-11-19T20:25:14.385" v="681" actId="2711"/>
          <ac:grpSpMkLst>
            <pc:docMk/>
            <pc:sldMk cId="3898286484" sldId="338"/>
            <ac:grpSpMk id="526" creationId="{456830E6-4D33-9463-894E-E8407C299A70}"/>
          </ac:grpSpMkLst>
        </pc:grpChg>
        <pc:grpChg chg="mod">
          <ac:chgData name="Philippe Karan" userId="c2e8f618-9ffe-4e23-aa52-34539506ef1c" providerId="ADAL" clId="{976F7E1E-0B0F-4398-B630-619A654F61EA}" dt="2024-11-19T20:25:14.385" v="681" actId="2711"/>
          <ac:grpSpMkLst>
            <pc:docMk/>
            <pc:sldMk cId="3898286484" sldId="338"/>
            <ac:grpSpMk id="529" creationId="{C56A97D7-F735-9E20-AC79-45374BEFE5A9}"/>
          </ac:grpSpMkLst>
        </pc:grpChg>
        <pc:grpChg chg="mod">
          <ac:chgData name="Philippe Karan" userId="c2e8f618-9ffe-4e23-aa52-34539506ef1c" providerId="ADAL" clId="{976F7E1E-0B0F-4398-B630-619A654F61EA}" dt="2024-11-19T20:25:14.385" v="681" actId="2711"/>
          <ac:grpSpMkLst>
            <pc:docMk/>
            <pc:sldMk cId="3898286484" sldId="338"/>
            <ac:grpSpMk id="532" creationId="{DD35D5CA-0E85-D7A7-0774-AFDB27F60AE4}"/>
          </ac:grpSpMkLst>
        </pc:grpChg>
        <pc:grpChg chg="mod">
          <ac:chgData name="Philippe Karan" userId="c2e8f618-9ffe-4e23-aa52-34539506ef1c" providerId="ADAL" clId="{976F7E1E-0B0F-4398-B630-619A654F61EA}" dt="2024-11-19T20:25:14.385" v="681" actId="2711"/>
          <ac:grpSpMkLst>
            <pc:docMk/>
            <pc:sldMk cId="3898286484" sldId="338"/>
            <ac:grpSpMk id="535" creationId="{ABB4B7D0-4D6A-E0A1-88B9-0AEBBBC7BFA1}"/>
          </ac:grpSpMkLst>
        </pc:grpChg>
        <pc:grpChg chg="mod">
          <ac:chgData name="Philippe Karan" userId="c2e8f618-9ffe-4e23-aa52-34539506ef1c" providerId="ADAL" clId="{976F7E1E-0B0F-4398-B630-619A654F61EA}" dt="2024-11-19T20:25:14.385" v="681" actId="2711"/>
          <ac:grpSpMkLst>
            <pc:docMk/>
            <pc:sldMk cId="3898286484" sldId="338"/>
            <ac:grpSpMk id="538" creationId="{8403666A-F76B-4C9C-161B-D775B5EBF2A7}"/>
          </ac:grpSpMkLst>
        </pc:grpChg>
        <pc:grpChg chg="mod">
          <ac:chgData name="Philippe Karan" userId="c2e8f618-9ffe-4e23-aa52-34539506ef1c" providerId="ADAL" clId="{976F7E1E-0B0F-4398-B630-619A654F61EA}" dt="2024-11-19T20:25:14.385" v="681" actId="2711"/>
          <ac:grpSpMkLst>
            <pc:docMk/>
            <pc:sldMk cId="3898286484" sldId="338"/>
            <ac:grpSpMk id="541" creationId="{FA625121-5CE2-8462-9B6A-BA29B5455375}"/>
          </ac:grpSpMkLst>
        </pc:grpChg>
        <pc:grpChg chg="mod">
          <ac:chgData name="Philippe Karan" userId="c2e8f618-9ffe-4e23-aa52-34539506ef1c" providerId="ADAL" clId="{976F7E1E-0B0F-4398-B630-619A654F61EA}" dt="2024-11-19T20:25:14.385" v="681" actId="2711"/>
          <ac:grpSpMkLst>
            <pc:docMk/>
            <pc:sldMk cId="3898286484" sldId="338"/>
            <ac:grpSpMk id="544" creationId="{81E53AA2-9982-6FD0-82F6-4187E19E3B1F}"/>
          </ac:grpSpMkLst>
        </pc:grpChg>
        <pc:grpChg chg="mod">
          <ac:chgData name="Philippe Karan" userId="c2e8f618-9ffe-4e23-aa52-34539506ef1c" providerId="ADAL" clId="{976F7E1E-0B0F-4398-B630-619A654F61EA}" dt="2024-11-19T20:25:14.385" v="681" actId="2711"/>
          <ac:grpSpMkLst>
            <pc:docMk/>
            <pc:sldMk cId="3898286484" sldId="338"/>
            <ac:grpSpMk id="547" creationId="{778B4E88-AA0A-CBD9-3783-D0213DFE62DF}"/>
          </ac:grpSpMkLst>
        </pc:grpChg>
        <pc:grpChg chg="mod">
          <ac:chgData name="Philippe Karan" userId="c2e8f618-9ffe-4e23-aa52-34539506ef1c" providerId="ADAL" clId="{976F7E1E-0B0F-4398-B630-619A654F61EA}" dt="2024-11-19T20:25:14.385" v="681" actId="2711"/>
          <ac:grpSpMkLst>
            <pc:docMk/>
            <pc:sldMk cId="3898286484" sldId="338"/>
            <ac:grpSpMk id="553" creationId="{30C6B098-0550-9FD2-C69B-9FB8C17DBF1C}"/>
          </ac:grpSpMkLst>
        </pc:grpChg>
        <pc:grpChg chg="mod">
          <ac:chgData name="Philippe Karan" userId="c2e8f618-9ffe-4e23-aa52-34539506ef1c" providerId="ADAL" clId="{976F7E1E-0B0F-4398-B630-619A654F61EA}" dt="2024-11-19T20:25:14.385" v="681" actId="2711"/>
          <ac:grpSpMkLst>
            <pc:docMk/>
            <pc:sldMk cId="3898286484" sldId="338"/>
            <ac:grpSpMk id="556" creationId="{D3469B47-9524-42A1-4856-EE397EDBFAF5}"/>
          </ac:grpSpMkLst>
        </pc:grpChg>
        <pc:grpChg chg="mod">
          <ac:chgData name="Philippe Karan" userId="c2e8f618-9ffe-4e23-aa52-34539506ef1c" providerId="ADAL" clId="{976F7E1E-0B0F-4398-B630-619A654F61EA}" dt="2024-11-19T20:25:14.385" v="681" actId="2711"/>
          <ac:grpSpMkLst>
            <pc:docMk/>
            <pc:sldMk cId="3898286484" sldId="338"/>
            <ac:grpSpMk id="559" creationId="{B703F70F-E268-6E2B-EC59-A5749A59B31F}"/>
          </ac:grpSpMkLst>
        </pc:grpChg>
        <pc:grpChg chg="mod">
          <ac:chgData name="Philippe Karan" userId="c2e8f618-9ffe-4e23-aa52-34539506ef1c" providerId="ADAL" clId="{976F7E1E-0B0F-4398-B630-619A654F61EA}" dt="2024-11-19T20:25:14.385" v="681" actId="2711"/>
          <ac:grpSpMkLst>
            <pc:docMk/>
            <pc:sldMk cId="3898286484" sldId="338"/>
            <ac:grpSpMk id="562" creationId="{E9A95948-BD3F-FE20-E5BC-954951AA8FC1}"/>
          </ac:grpSpMkLst>
        </pc:grpChg>
        <pc:grpChg chg="mod">
          <ac:chgData name="Philippe Karan" userId="c2e8f618-9ffe-4e23-aa52-34539506ef1c" providerId="ADAL" clId="{976F7E1E-0B0F-4398-B630-619A654F61EA}" dt="2024-11-19T20:25:14.385" v="681" actId="2711"/>
          <ac:grpSpMkLst>
            <pc:docMk/>
            <pc:sldMk cId="3898286484" sldId="338"/>
            <ac:grpSpMk id="565" creationId="{3C9EF63F-938E-87AF-36B0-2203F2AA35BC}"/>
          </ac:grpSpMkLst>
        </pc:grpChg>
        <pc:grpChg chg="mod">
          <ac:chgData name="Philippe Karan" userId="c2e8f618-9ffe-4e23-aa52-34539506ef1c" providerId="ADAL" clId="{976F7E1E-0B0F-4398-B630-619A654F61EA}" dt="2024-11-19T20:25:14.385" v="681" actId="2711"/>
          <ac:grpSpMkLst>
            <pc:docMk/>
            <pc:sldMk cId="3898286484" sldId="338"/>
            <ac:grpSpMk id="644" creationId="{04D14D9B-3B19-C065-3AB7-7AD3FE947B0A}"/>
          </ac:grpSpMkLst>
        </pc:grpChg>
        <pc:grpChg chg="mod">
          <ac:chgData name="Philippe Karan" userId="c2e8f618-9ffe-4e23-aa52-34539506ef1c" providerId="ADAL" clId="{976F7E1E-0B0F-4398-B630-619A654F61EA}" dt="2024-11-19T20:25:14.385" v="681" actId="2711"/>
          <ac:grpSpMkLst>
            <pc:docMk/>
            <pc:sldMk cId="3898286484" sldId="338"/>
            <ac:grpSpMk id="647" creationId="{8469C633-14FB-EFEF-1C94-5BF432F3D434}"/>
          </ac:grpSpMkLst>
        </pc:grpChg>
        <pc:grpChg chg="mod">
          <ac:chgData name="Philippe Karan" userId="c2e8f618-9ffe-4e23-aa52-34539506ef1c" providerId="ADAL" clId="{976F7E1E-0B0F-4398-B630-619A654F61EA}" dt="2024-11-19T20:25:14.385" v="681" actId="2711"/>
          <ac:grpSpMkLst>
            <pc:docMk/>
            <pc:sldMk cId="3898286484" sldId="338"/>
            <ac:grpSpMk id="650" creationId="{F8A13506-B3CF-0D45-9234-A88355D8DD61}"/>
          </ac:grpSpMkLst>
        </pc:grpChg>
        <pc:grpChg chg="mod">
          <ac:chgData name="Philippe Karan" userId="c2e8f618-9ffe-4e23-aa52-34539506ef1c" providerId="ADAL" clId="{976F7E1E-0B0F-4398-B630-619A654F61EA}" dt="2024-11-19T20:25:14.385" v="681" actId="2711"/>
          <ac:grpSpMkLst>
            <pc:docMk/>
            <pc:sldMk cId="3898286484" sldId="338"/>
            <ac:grpSpMk id="653" creationId="{9BF4F9D1-1E08-3D09-8D3F-C51363AD0CD4}"/>
          </ac:grpSpMkLst>
        </pc:grpChg>
        <pc:grpChg chg="mod">
          <ac:chgData name="Philippe Karan" userId="c2e8f618-9ffe-4e23-aa52-34539506ef1c" providerId="ADAL" clId="{976F7E1E-0B0F-4398-B630-619A654F61EA}" dt="2024-11-19T20:25:14.385" v="681" actId="2711"/>
          <ac:grpSpMkLst>
            <pc:docMk/>
            <pc:sldMk cId="3898286484" sldId="338"/>
            <ac:grpSpMk id="656" creationId="{5EBDFA53-0513-8AD1-03B8-7ACAE3419FE4}"/>
          </ac:grpSpMkLst>
        </pc:grpChg>
        <pc:grpChg chg="mod">
          <ac:chgData name="Philippe Karan" userId="c2e8f618-9ffe-4e23-aa52-34539506ef1c" providerId="ADAL" clId="{976F7E1E-0B0F-4398-B630-619A654F61EA}" dt="2024-11-19T20:25:14.385" v="681" actId="2711"/>
          <ac:grpSpMkLst>
            <pc:docMk/>
            <pc:sldMk cId="3898286484" sldId="338"/>
            <ac:grpSpMk id="659" creationId="{310A294E-AF89-C322-ADAE-E4E7CF57E58B}"/>
          </ac:grpSpMkLst>
        </pc:grpChg>
        <pc:grpChg chg="mod">
          <ac:chgData name="Philippe Karan" userId="c2e8f618-9ffe-4e23-aa52-34539506ef1c" providerId="ADAL" clId="{976F7E1E-0B0F-4398-B630-619A654F61EA}" dt="2024-11-19T20:25:14.385" v="681" actId="2711"/>
          <ac:grpSpMkLst>
            <pc:docMk/>
            <pc:sldMk cId="3898286484" sldId="338"/>
            <ac:grpSpMk id="662" creationId="{7AF3C33A-6266-425C-FDF1-0EAD9F380802}"/>
          </ac:grpSpMkLst>
        </pc:grpChg>
        <pc:grpChg chg="mod">
          <ac:chgData name="Philippe Karan" userId="c2e8f618-9ffe-4e23-aa52-34539506ef1c" providerId="ADAL" clId="{976F7E1E-0B0F-4398-B630-619A654F61EA}" dt="2024-11-19T20:25:14.385" v="681" actId="2711"/>
          <ac:grpSpMkLst>
            <pc:docMk/>
            <pc:sldMk cId="3898286484" sldId="338"/>
            <ac:grpSpMk id="665" creationId="{A64BB8BE-DF62-98CF-1DD4-A76272A8ACF6}"/>
          </ac:grpSpMkLst>
        </pc:grpChg>
        <pc:graphicFrameChg chg="mod">
          <ac:chgData name="Philippe Karan" userId="c2e8f618-9ffe-4e23-aa52-34539506ef1c" providerId="ADAL" clId="{976F7E1E-0B0F-4398-B630-619A654F61EA}" dt="2024-11-19T20:25:14.385" v="681" actId="2711"/>
          <ac:graphicFrameMkLst>
            <pc:docMk/>
            <pc:sldMk cId="3898286484" sldId="338"/>
            <ac:graphicFrameMk id="5" creationId="{8B8BF5E8-26B2-0637-B291-F06690BDC312}"/>
          </ac:graphicFrameMkLst>
        </pc:graphicFrameChg>
        <pc:graphicFrameChg chg="mod">
          <ac:chgData name="Philippe Karan" userId="c2e8f618-9ffe-4e23-aa52-34539506ef1c" providerId="ADAL" clId="{976F7E1E-0B0F-4398-B630-619A654F61EA}" dt="2024-11-19T20:25:14.385" v="681" actId="2711"/>
          <ac:graphicFrameMkLst>
            <pc:docMk/>
            <pc:sldMk cId="3898286484" sldId="338"/>
            <ac:graphicFrameMk id="679" creationId="{A69CEAD0-1A2F-F6A3-89C0-F9D5C7BF23AC}"/>
          </ac:graphicFrameMkLst>
        </pc:graphicFrameChg>
        <pc:graphicFrameChg chg="mod">
          <ac:chgData name="Philippe Karan" userId="c2e8f618-9ffe-4e23-aa52-34539506ef1c" providerId="ADAL" clId="{976F7E1E-0B0F-4398-B630-619A654F61EA}" dt="2024-11-19T20:25:14.385" v="681" actId="2711"/>
          <ac:graphicFrameMkLst>
            <pc:docMk/>
            <pc:sldMk cId="3898286484" sldId="338"/>
            <ac:graphicFrameMk id="680" creationId="{1171A7C1-A5BD-5AAC-D1E1-B1424C190874}"/>
          </ac:graphicFrameMkLst>
        </pc:graphicFrameChg>
        <pc:cxnChg chg="mod">
          <ac:chgData name="Philippe Karan" userId="c2e8f618-9ffe-4e23-aa52-34539506ef1c" providerId="ADAL" clId="{976F7E1E-0B0F-4398-B630-619A654F61EA}" dt="2024-11-19T20:25:14.385" v="681" actId="2711"/>
          <ac:cxnSpMkLst>
            <pc:docMk/>
            <pc:sldMk cId="3898286484" sldId="338"/>
            <ac:cxnSpMk id="163" creationId="{3D2D32AD-35F4-3D29-BFAD-76D3C522B3FB}"/>
          </ac:cxnSpMkLst>
        </pc:cxnChg>
        <pc:cxnChg chg="mod">
          <ac:chgData name="Philippe Karan" userId="c2e8f618-9ffe-4e23-aa52-34539506ef1c" providerId="ADAL" clId="{976F7E1E-0B0F-4398-B630-619A654F61EA}" dt="2024-11-19T20:25:14.385" v="681" actId="2711"/>
          <ac:cxnSpMkLst>
            <pc:docMk/>
            <pc:sldMk cId="3898286484" sldId="338"/>
            <ac:cxnSpMk id="164" creationId="{83D8F034-5E5A-1424-EBE3-707B8EFD00B1}"/>
          </ac:cxnSpMkLst>
        </pc:cxnChg>
        <pc:cxnChg chg="mod">
          <ac:chgData name="Philippe Karan" userId="c2e8f618-9ffe-4e23-aa52-34539506ef1c" providerId="ADAL" clId="{976F7E1E-0B0F-4398-B630-619A654F61EA}" dt="2024-11-19T20:25:14.385" v="681" actId="2711"/>
          <ac:cxnSpMkLst>
            <pc:docMk/>
            <pc:sldMk cId="3898286484" sldId="338"/>
            <ac:cxnSpMk id="165" creationId="{308B1A90-F216-B8C9-3E69-44CBA5F16A78}"/>
          </ac:cxnSpMkLst>
        </pc:cxnChg>
        <pc:cxnChg chg="mod">
          <ac:chgData name="Philippe Karan" userId="c2e8f618-9ffe-4e23-aa52-34539506ef1c" providerId="ADAL" clId="{976F7E1E-0B0F-4398-B630-619A654F61EA}" dt="2024-11-19T20:25:14.385" v="681" actId="2711"/>
          <ac:cxnSpMkLst>
            <pc:docMk/>
            <pc:sldMk cId="3898286484" sldId="338"/>
            <ac:cxnSpMk id="166" creationId="{C883324C-EB81-9207-EA40-B9500F01DE19}"/>
          </ac:cxnSpMkLst>
        </pc:cxnChg>
        <pc:cxnChg chg="mod">
          <ac:chgData name="Philippe Karan" userId="c2e8f618-9ffe-4e23-aa52-34539506ef1c" providerId="ADAL" clId="{976F7E1E-0B0F-4398-B630-619A654F61EA}" dt="2024-11-19T20:25:14.385" v="681" actId="2711"/>
          <ac:cxnSpMkLst>
            <pc:docMk/>
            <pc:sldMk cId="3898286484" sldId="338"/>
            <ac:cxnSpMk id="167" creationId="{4CB79D72-2D5B-524D-662C-54286A9D28DA}"/>
          </ac:cxnSpMkLst>
        </pc:cxnChg>
        <pc:cxnChg chg="mod">
          <ac:chgData name="Philippe Karan" userId="c2e8f618-9ffe-4e23-aa52-34539506ef1c" providerId="ADAL" clId="{976F7E1E-0B0F-4398-B630-619A654F61EA}" dt="2024-11-19T20:25:14.385" v="681" actId="2711"/>
          <ac:cxnSpMkLst>
            <pc:docMk/>
            <pc:sldMk cId="3898286484" sldId="338"/>
            <ac:cxnSpMk id="183" creationId="{FA19680F-C6C5-4999-2305-F1BC60C204AB}"/>
          </ac:cxnSpMkLst>
        </pc:cxnChg>
        <pc:cxnChg chg="mod">
          <ac:chgData name="Philippe Karan" userId="c2e8f618-9ffe-4e23-aa52-34539506ef1c" providerId="ADAL" clId="{976F7E1E-0B0F-4398-B630-619A654F61EA}" dt="2024-11-19T20:25:14.385" v="681" actId="2711"/>
          <ac:cxnSpMkLst>
            <pc:docMk/>
            <pc:sldMk cId="3898286484" sldId="338"/>
            <ac:cxnSpMk id="190" creationId="{DD5CB4FF-A520-484E-E4FC-8291B605D68F}"/>
          </ac:cxnSpMkLst>
        </pc:cxnChg>
        <pc:cxnChg chg="mod">
          <ac:chgData name="Philippe Karan" userId="c2e8f618-9ffe-4e23-aa52-34539506ef1c" providerId="ADAL" clId="{976F7E1E-0B0F-4398-B630-619A654F61EA}" dt="2024-11-19T20:25:14.385" v="681" actId="2711"/>
          <ac:cxnSpMkLst>
            <pc:docMk/>
            <pc:sldMk cId="3898286484" sldId="338"/>
            <ac:cxnSpMk id="191" creationId="{AD04FF71-4149-9EF6-53D6-13696B7AA14D}"/>
          </ac:cxnSpMkLst>
        </pc:cxnChg>
        <pc:cxnChg chg="mod">
          <ac:chgData name="Philippe Karan" userId="c2e8f618-9ffe-4e23-aa52-34539506ef1c" providerId="ADAL" clId="{976F7E1E-0B0F-4398-B630-619A654F61EA}" dt="2024-11-19T20:25:14.385" v="681" actId="2711"/>
          <ac:cxnSpMkLst>
            <pc:docMk/>
            <pc:sldMk cId="3898286484" sldId="338"/>
            <ac:cxnSpMk id="256" creationId="{99C2150C-5A01-5E26-0DAA-71FAFF7800EE}"/>
          </ac:cxnSpMkLst>
        </pc:cxnChg>
        <pc:cxnChg chg="mod">
          <ac:chgData name="Philippe Karan" userId="c2e8f618-9ffe-4e23-aa52-34539506ef1c" providerId="ADAL" clId="{976F7E1E-0B0F-4398-B630-619A654F61EA}" dt="2024-11-19T20:25:14.385" v="681" actId="2711"/>
          <ac:cxnSpMkLst>
            <pc:docMk/>
            <pc:sldMk cId="3898286484" sldId="338"/>
            <ac:cxnSpMk id="263" creationId="{9874B975-62B0-5809-D39D-7900B2E08F5C}"/>
          </ac:cxnSpMkLst>
        </pc:cxnChg>
        <pc:cxnChg chg="mod">
          <ac:chgData name="Philippe Karan" userId="c2e8f618-9ffe-4e23-aa52-34539506ef1c" providerId="ADAL" clId="{976F7E1E-0B0F-4398-B630-619A654F61EA}" dt="2024-11-19T20:25:14.385" v="681" actId="2711"/>
          <ac:cxnSpMkLst>
            <pc:docMk/>
            <pc:sldMk cId="3898286484" sldId="338"/>
            <ac:cxnSpMk id="267" creationId="{21ADB0BA-07F2-2C73-C3C6-EB95BC2C904F}"/>
          </ac:cxnSpMkLst>
        </pc:cxnChg>
        <pc:cxnChg chg="mod">
          <ac:chgData name="Philippe Karan" userId="c2e8f618-9ffe-4e23-aa52-34539506ef1c" providerId="ADAL" clId="{976F7E1E-0B0F-4398-B630-619A654F61EA}" dt="2024-11-19T20:25:14.385" v="681" actId="2711"/>
          <ac:cxnSpMkLst>
            <pc:docMk/>
            <pc:sldMk cId="3898286484" sldId="338"/>
            <ac:cxnSpMk id="268" creationId="{28BB42B0-67CE-9E4D-40D1-C2B865E5D158}"/>
          </ac:cxnSpMkLst>
        </pc:cxnChg>
        <pc:cxnChg chg="mod">
          <ac:chgData name="Philippe Karan" userId="c2e8f618-9ffe-4e23-aa52-34539506ef1c" providerId="ADAL" clId="{976F7E1E-0B0F-4398-B630-619A654F61EA}" dt="2024-11-19T20:25:14.385" v="681" actId="2711"/>
          <ac:cxnSpMkLst>
            <pc:docMk/>
            <pc:sldMk cId="3898286484" sldId="338"/>
            <ac:cxnSpMk id="269" creationId="{1CF7D710-7450-A0C1-7716-2452D45D0235}"/>
          </ac:cxnSpMkLst>
        </pc:cxnChg>
        <pc:cxnChg chg="mod">
          <ac:chgData name="Philippe Karan" userId="c2e8f618-9ffe-4e23-aa52-34539506ef1c" providerId="ADAL" clId="{976F7E1E-0B0F-4398-B630-619A654F61EA}" dt="2024-11-19T20:25:14.385" v="681" actId="2711"/>
          <ac:cxnSpMkLst>
            <pc:docMk/>
            <pc:sldMk cId="3898286484" sldId="338"/>
            <ac:cxnSpMk id="291" creationId="{FFDCA948-E465-F597-B779-CEBC48553A04}"/>
          </ac:cxnSpMkLst>
        </pc:cxnChg>
        <pc:cxnChg chg="mod">
          <ac:chgData name="Philippe Karan" userId="c2e8f618-9ffe-4e23-aa52-34539506ef1c" providerId="ADAL" clId="{976F7E1E-0B0F-4398-B630-619A654F61EA}" dt="2024-11-19T20:25:14.385" v="681" actId="2711"/>
          <ac:cxnSpMkLst>
            <pc:docMk/>
            <pc:sldMk cId="3898286484" sldId="338"/>
            <ac:cxnSpMk id="302" creationId="{CFA26B9F-21C0-7BE5-C57C-B2999F3890B9}"/>
          </ac:cxnSpMkLst>
        </pc:cxnChg>
        <pc:cxnChg chg="mod">
          <ac:chgData name="Philippe Karan" userId="c2e8f618-9ffe-4e23-aa52-34539506ef1c" providerId="ADAL" clId="{976F7E1E-0B0F-4398-B630-619A654F61EA}" dt="2024-11-19T20:25:14.385" v="681" actId="2711"/>
          <ac:cxnSpMkLst>
            <pc:docMk/>
            <pc:sldMk cId="3898286484" sldId="338"/>
            <ac:cxnSpMk id="305" creationId="{2811BC9C-C774-CE03-6C44-BEE7A6456598}"/>
          </ac:cxnSpMkLst>
        </pc:cxnChg>
        <pc:cxnChg chg="mod">
          <ac:chgData name="Philippe Karan" userId="c2e8f618-9ffe-4e23-aa52-34539506ef1c" providerId="ADAL" clId="{976F7E1E-0B0F-4398-B630-619A654F61EA}" dt="2024-11-19T20:25:14.385" v="681" actId="2711"/>
          <ac:cxnSpMkLst>
            <pc:docMk/>
            <pc:sldMk cId="3898286484" sldId="338"/>
            <ac:cxnSpMk id="314" creationId="{5264810D-7E84-BD1E-EA58-62C1B534DB7C}"/>
          </ac:cxnSpMkLst>
        </pc:cxnChg>
        <pc:cxnChg chg="mod">
          <ac:chgData name="Philippe Karan" userId="c2e8f618-9ffe-4e23-aa52-34539506ef1c" providerId="ADAL" clId="{976F7E1E-0B0F-4398-B630-619A654F61EA}" dt="2024-11-19T20:25:14.385" v="681" actId="2711"/>
          <ac:cxnSpMkLst>
            <pc:docMk/>
            <pc:sldMk cId="3898286484" sldId="338"/>
            <ac:cxnSpMk id="641" creationId="{1D0A3A78-9CFF-A305-1956-A63873B021DE}"/>
          </ac:cxnSpMkLst>
        </pc:cxnChg>
        <pc:cxnChg chg="mod">
          <ac:chgData name="Philippe Karan" userId="c2e8f618-9ffe-4e23-aa52-34539506ef1c" providerId="ADAL" clId="{976F7E1E-0B0F-4398-B630-619A654F61EA}" dt="2024-11-19T20:25:14.385" v="681" actId="2711"/>
          <ac:cxnSpMkLst>
            <pc:docMk/>
            <pc:sldMk cId="3898286484" sldId="338"/>
            <ac:cxnSpMk id="669" creationId="{9C9893B9-DA24-E700-B3E2-A5996C71D6C0}"/>
          </ac:cxnSpMkLst>
        </pc:cxnChg>
        <pc:cxnChg chg="mod">
          <ac:chgData name="Philippe Karan" userId="c2e8f618-9ffe-4e23-aa52-34539506ef1c" providerId="ADAL" clId="{976F7E1E-0B0F-4398-B630-619A654F61EA}" dt="2024-11-19T20:25:14.385" v="681" actId="2711"/>
          <ac:cxnSpMkLst>
            <pc:docMk/>
            <pc:sldMk cId="3898286484" sldId="338"/>
            <ac:cxnSpMk id="672" creationId="{06FBDE06-6C81-109F-6199-784AF6E09B48}"/>
          </ac:cxnSpMkLst>
        </pc:cxnChg>
        <pc:cxnChg chg="mod">
          <ac:chgData name="Philippe Karan" userId="c2e8f618-9ffe-4e23-aa52-34539506ef1c" providerId="ADAL" clId="{976F7E1E-0B0F-4398-B630-619A654F61EA}" dt="2024-11-19T20:25:14.385" v="681" actId="2711"/>
          <ac:cxnSpMkLst>
            <pc:docMk/>
            <pc:sldMk cId="3898286484" sldId="338"/>
            <ac:cxnSpMk id="674" creationId="{79D9699F-4DA7-D160-E599-76BB64ED85ED}"/>
          </ac:cxnSpMkLst>
        </pc:cxnChg>
        <pc:cxnChg chg="mod">
          <ac:chgData name="Philippe Karan" userId="c2e8f618-9ffe-4e23-aa52-34539506ef1c" providerId="ADAL" clId="{976F7E1E-0B0F-4398-B630-619A654F61EA}" dt="2024-11-19T20:25:14.385" v="681" actId="2711"/>
          <ac:cxnSpMkLst>
            <pc:docMk/>
            <pc:sldMk cId="3898286484" sldId="338"/>
            <ac:cxnSpMk id="682" creationId="{BAE36233-11B1-F23C-FA0D-C5134F4DFA8E}"/>
          </ac:cxnSpMkLst>
        </pc:cxnChg>
        <pc:cxnChg chg="mod">
          <ac:chgData name="Philippe Karan" userId="c2e8f618-9ffe-4e23-aa52-34539506ef1c" providerId="ADAL" clId="{976F7E1E-0B0F-4398-B630-619A654F61EA}" dt="2024-11-19T20:25:14.385" v="681" actId="2711"/>
          <ac:cxnSpMkLst>
            <pc:docMk/>
            <pc:sldMk cId="3898286484" sldId="338"/>
            <ac:cxnSpMk id="693" creationId="{F4F3418C-9535-B576-6FEC-03A254070524}"/>
          </ac:cxnSpMkLst>
        </pc:cxnChg>
        <pc:cxnChg chg="mod">
          <ac:chgData name="Philippe Karan" userId="c2e8f618-9ffe-4e23-aa52-34539506ef1c" providerId="ADAL" clId="{976F7E1E-0B0F-4398-B630-619A654F61EA}" dt="2024-11-19T20:25:14.385" v="681" actId="2711"/>
          <ac:cxnSpMkLst>
            <pc:docMk/>
            <pc:sldMk cId="3898286484" sldId="338"/>
            <ac:cxnSpMk id="694" creationId="{C5F87F7A-0826-4E77-E586-66F07236FAD3}"/>
          </ac:cxnSpMkLst>
        </pc:cxnChg>
        <pc:cxnChg chg="mod">
          <ac:chgData name="Philippe Karan" userId="c2e8f618-9ffe-4e23-aa52-34539506ef1c" providerId="ADAL" clId="{976F7E1E-0B0F-4398-B630-619A654F61EA}" dt="2024-11-19T20:25:14.385" v="681" actId="2711"/>
          <ac:cxnSpMkLst>
            <pc:docMk/>
            <pc:sldMk cId="3898286484" sldId="338"/>
            <ac:cxnSpMk id="700" creationId="{F07875DA-81CF-C046-B3CC-1B89E18B84E4}"/>
          </ac:cxnSpMkLst>
        </pc:cxnChg>
        <pc:cxnChg chg="mod">
          <ac:chgData name="Philippe Karan" userId="c2e8f618-9ffe-4e23-aa52-34539506ef1c" providerId="ADAL" clId="{976F7E1E-0B0F-4398-B630-619A654F61EA}" dt="2024-11-19T20:25:14.385" v="681" actId="2711"/>
          <ac:cxnSpMkLst>
            <pc:docMk/>
            <pc:sldMk cId="3898286484" sldId="338"/>
            <ac:cxnSpMk id="707" creationId="{B6A8A4E9-ADFC-6766-00B4-77D9CE3E646C}"/>
          </ac:cxnSpMkLst>
        </pc:cxnChg>
        <pc:cxnChg chg="mod">
          <ac:chgData name="Philippe Karan" userId="c2e8f618-9ffe-4e23-aa52-34539506ef1c" providerId="ADAL" clId="{976F7E1E-0B0F-4398-B630-619A654F61EA}" dt="2024-11-19T20:25:14.385" v="681" actId="2711"/>
          <ac:cxnSpMkLst>
            <pc:docMk/>
            <pc:sldMk cId="3898286484" sldId="338"/>
            <ac:cxnSpMk id="717" creationId="{0BC084E5-36FF-D589-0A38-F98795BCCAD7}"/>
          </ac:cxnSpMkLst>
        </pc:cxnChg>
        <pc:cxnChg chg="mod">
          <ac:chgData name="Philippe Karan" userId="c2e8f618-9ffe-4e23-aa52-34539506ef1c" providerId="ADAL" clId="{976F7E1E-0B0F-4398-B630-619A654F61EA}" dt="2024-11-19T20:25:14.385" v="681" actId="2711"/>
          <ac:cxnSpMkLst>
            <pc:docMk/>
            <pc:sldMk cId="3898286484" sldId="338"/>
            <ac:cxnSpMk id="720" creationId="{3FBEB507-087B-ABA2-8766-D3B748EB6595}"/>
          </ac:cxnSpMkLst>
        </pc:cxnChg>
        <pc:cxnChg chg="mod">
          <ac:chgData name="Philippe Karan" userId="c2e8f618-9ffe-4e23-aa52-34539506ef1c" providerId="ADAL" clId="{976F7E1E-0B0F-4398-B630-619A654F61EA}" dt="2024-11-19T20:25:14.385" v="681" actId="2711"/>
          <ac:cxnSpMkLst>
            <pc:docMk/>
            <pc:sldMk cId="3898286484" sldId="338"/>
            <ac:cxnSpMk id="727" creationId="{D049CDB4-833A-BD9F-E4BC-7138391DC695}"/>
          </ac:cxnSpMkLst>
        </pc:cxnChg>
        <pc:cxnChg chg="mod">
          <ac:chgData name="Philippe Karan" userId="c2e8f618-9ffe-4e23-aa52-34539506ef1c" providerId="ADAL" clId="{976F7E1E-0B0F-4398-B630-619A654F61EA}" dt="2024-11-19T20:25:14.385" v="681" actId="2711"/>
          <ac:cxnSpMkLst>
            <pc:docMk/>
            <pc:sldMk cId="3898286484" sldId="338"/>
            <ac:cxnSpMk id="730" creationId="{68314B4A-0A17-3E35-37CC-82BD2E658705}"/>
          </ac:cxnSpMkLst>
        </pc:cxnChg>
        <pc:cxnChg chg="mod">
          <ac:chgData name="Philippe Karan" userId="c2e8f618-9ffe-4e23-aa52-34539506ef1c" providerId="ADAL" clId="{976F7E1E-0B0F-4398-B630-619A654F61EA}" dt="2024-11-19T20:25:14.385" v="681" actId="2711"/>
          <ac:cxnSpMkLst>
            <pc:docMk/>
            <pc:sldMk cId="3898286484" sldId="338"/>
            <ac:cxnSpMk id="760" creationId="{5AC51849-A6B4-7DCF-3BC6-6FE29F4ADEE0}"/>
          </ac:cxnSpMkLst>
        </pc:cxnChg>
        <pc:cxnChg chg="mod">
          <ac:chgData name="Philippe Karan" userId="c2e8f618-9ffe-4e23-aa52-34539506ef1c" providerId="ADAL" clId="{976F7E1E-0B0F-4398-B630-619A654F61EA}" dt="2024-11-19T20:25:14.385" v="681" actId="2711"/>
          <ac:cxnSpMkLst>
            <pc:docMk/>
            <pc:sldMk cId="3898286484" sldId="338"/>
            <ac:cxnSpMk id="806" creationId="{6EB1DFDC-D841-B23D-05B0-CCE1023C7695}"/>
          </ac:cxnSpMkLst>
        </pc:cxnChg>
        <pc:cxnChg chg="mod">
          <ac:chgData name="Philippe Karan" userId="c2e8f618-9ffe-4e23-aa52-34539506ef1c" providerId="ADAL" clId="{976F7E1E-0B0F-4398-B630-619A654F61EA}" dt="2024-11-19T20:25:14.385" v="681" actId="2711"/>
          <ac:cxnSpMkLst>
            <pc:docMk/>
            <pc:sldMk cId="3898286484" sldId="338"/>
            <ac:cxnSpMk id="817" creationId="{0C111859-5BF3-E9C7-C2E2-56EFA12C8F86}"/>
          </ac:cxnSpMkLst>
        </pc:cxnChg>
        <pc:cxnChg chg="mod">
          <ac:chgData name="Philippe Karan" userId="c2e8f618-9ffe-4e23-aa52-34539506ef1c" providerId="ADAL" clId="{976F7E1E-0B0F-4398-B630-619A654F61EA}" dt="2024-11-19T20:25:14.385" v="681" actId="2711"/>
          <ac:cxnSpMkLst>
            <pc:docMk/>
            <pc:sldMk cId="3898286484" sldId="338"/>
            <ac:cxnSpMk id="819" creationId="{4B114CA3-8B4B-A642-4EF1-A7E2188A081F}"/>
          </ac:cxnSpMkLst>
        </pc:cxnChg>
      </pc:sldChg>
      <pc:sldChg chg="modSp mod">
        <pc:chgData name="Philippe Karan" userId="c2e8f618-9ffe-4e23-aa52-34539506ef1c" providerId="ADAL" clId="{976F7E1E-0B0F-4398-B630-619A654F61EA}" dt="2024-11-19T19:25:20.719" v="116" actId="2711"/>
        <pc:sldMkLst>
          <pc:docMk/>
          <pc:sldMk cId="3369987886" sldId="339"/>
        </pc:sldMkLst>
        <pc:spChg chg="mod">
          <ac:chgData name="Philippe Karan" userId="c2e8f618-9ffe-4e23-aa52-34539506ef1c" providerId="ADAL" clId="{976F7E1E-0B0F-4398-B630-619A654F61EA}" dt="2024-11-19T19:25:20.719" v="116" actId="2711"/>
          <ac:spMkLst>
            <pc:docMk/>
            <pc:sldMk cId="3369987886" sldId="339"/>
            <ac:spMk id="2" creationId="{F99C301F-65AD-49B0-9E23-1D6A9099B7B4}"/>
          </ac:spMkLst>
        </pc:spChg>
        <pc:spChg chg="mod">
          <ac:chgData name="Philippe Karan" userId="c2e8f618-9ffe-4e23-aa52-34539506ef1c" providerId="ADAL" clId="{976F7E1E-0B0F-4398-B630-619A654F61EA}" dt="2024-11-19T19:25:20.719" v="116" actId="2711"/>
          <ac:spMkLst>
            <pc:docMk/>
            <pc:sldMk cId="3369987886" sldId="339"/>
            <ac:spMk id="3" creationId="{BBFD6418-81FD-4A48-A0F8-82B9C40DAB4E}"/>
          </ac:spMkLst>
        </pc:spChg>
        <pc:spChg chg="mod">
          <ac:chgData name="Philippe Karan" userId="c2e8f618-9ffe-4e23-aa52-34539506ef1c" providerId="ADAL" clId="{976F7E1E-0B0F-4398-B630-619A654F61EA}" dt="2024-11-19T19:25:20.719" v="116" actId="2711"/>
          <ac:spMkLst>
            <pc:docMk/>
            <pc:sldMk cId="3369987886" sldId="339"/>
            <ac:spMk id="4" creationId="{844DD682-2C75-408A-95FC-7CC3B73AACC1}"/>
          </ac:spMkLst>
        </pc:spChg>
      </pc:sldChg>
      <pc:sldChg chg="modSp mod">
        <pc:chgData name="Philippe Karan" userId="c2e8f618-9ffe-4e23-aa52-34539506ef1c" providerId="ADAL" clId="{976F7E1E-0B0F-4398-B630-619A654F61EA}" dt="2024-11-19T19:42:28.943" v="331" actId="2711"/>
        <pc:sldMkLst>
          <pc:docMk/>
          <pc:sldMk cId="694477388" sldId="340"/>
        </pc:sldMkLst>
        <pc:spChg chg="mod">
          <ac:chgData name="Philippe Karan" userId="c2e8f618-9ffe-4e23-aa52-34539506ef1c" providerId="ADAL" clId="{976F7E1E-0B0F-4398-B630-619A654F61EA}" dt="2024-11-19T19:42:28.943" v="331" actId="2711"/>
          <ac:spMkLst>
            <pc:docMk/>
            <pc:sldMk cId="694477388" sldId="340"/>
            <ac:spMk id="2" creationId="{F99C301F-65AD-49B0-9E23-1D6A9099B7B4}"/>
          </ac:spMkLst>
        </pc:spChg>
        <pc:spChg chg="mod">
          <ac:chgData name="Philippe Karan" userId="c2e8f618-9ffe-4e23-aa52-34539506ef1c" providerId="ADAL" clId="{976F7E1E-0B0F-4398-B630-619A654F61EA}" dt="2024-11-19T19:42:28.943" v="331" actId="2711"/>
          <ac:spMkLst>
            <pc:docMk/>
            <pc:sldMk cId="694477388" sldId="340"/>
            <ac:spMk id="3" creationId="{BBFD6418-81FD-4A48-A0F8-82B9C40DAB4E}"/>
          </ac:spMkLst>
        </pc:spChg>
        <pc:spChg chg="mod">
          <ac:chgData name="Philippe Karan" userId="c2e8f618-9ffe-4e23-aa52-34539506ef1c" providerId="ADAL" clId="{976F7E1E-0B0F-4398-B630-619A654F61EA}" dt="2024-11-19T19:42:28.943" v="331" actId="2711"/>
          <ac:spMkLst>
            <pc:docMk/>
            <pc:sldMk cId="694477388" sldId="340"/>
            <ac:spMk id="4" creationId="{844DD682-2C75-408A-95FC-7CC3B73AACC1}"/>
          </ac:spMkLst>
        </pc:spChg>
      </pc:sldChg>
      <pc:sldChg chg="modSp mod">
        <pc:chgData name="Philippe Karan" userId="c2e8f618-9ffe-4e23-aa52-34539506ef1c" providerId="ADAL" clId="{976F7E1E-0B0F-4398-B630-619A654F61EA}" dt="2024-11-19T20:13:10.359" v="499" actId="2711"/>
        <pc:sldMkLst>
          <pc:docMk/>
          <pc:sldMk cId="1077461816" sldId="341"/>
        </pc:sldMkLst>
        <pc:spChg chg="mod">
          <ac:chgData name="Philippe Karan" userId="c2e8f618-9ffe-4e23-aa52-34539506ef1c" providerId="ADAL" clId="{976F7E1E-0B0F-4398-B630-619A654F61EA}" dt="2024-11-19T20:13:10.359" v="499" actId="2711"/>
          <ac:spMkLst>
            <pc:docMk/>
            <pc:sldMk cId="1077461816" sldId="341"/>
            <ac:spMk id="2" creationId="{F99C301F-65AD-49B0-9E23-1D6A9099B7B4}"/>
          </ac:spMkLst>
        </pc:spChg>
        <pc:spChg chg="mod">
          <ac:chgData name="Philippe Karan" userId="c2e8f618-9ffe-4e23-aa52-34539506ef1c" providerId="ADAL" clId="{976F7E1E-0B0F-4398-B630-619A654F61EA}" dt="2024-11-19T20:13:10.359" v="499" actId="2711"/>
          <ac:spMkLst>
            <pc:docMk/>
            <pc:sldMk cId="1077461816" sldId="341"/>
            <ac:spMk id="3" creationId="{BBFD6418-81FD-4A48-A0F8-82B9C40DAB4E}"/>
          </ac:spMkLst>
        </pc:spChg>
        <pc:spChg chg="mod">
          <ac:chgData name="Philippe Karan" userId="c2e8f618-9ffe-4e23-aa52-34539506ef1c" providerId="ADAL" clId="{976F7E1E-0B0F-4398-B630-619A654F61EA}" dt="2024-11-19T20:13:10.359" v="499" actId="2711"/>
          <ac:spMkLst>
            <pc:docMk/>
            <pc:sldMk cId="1077461816" sldId="341"/>
            <ac:spMk id="4" creationId="{844DD682-2C75-408A-95FC-7CC3B73AACC1}"/>
          </ac:spMkLst>
        </pc:spChg>
      </pc:sldChg>
      <pc:sldChg chg="addSp delSp modSp mod delAnim modAnim">
        <pc:chgData name="Philippe Karan" userId="c2e8f618-9ffe-4e23-aa52-34539506ef1c" providerId="ADAL" clId="{976F7E1E-0B0F-4398-B630-619A654F61EA}" dt="2024-11-19T20:17:53.385" v="538"/>
        <pc:sldMkLst>
          <pc:docMk/>
          <pc:sldMk cId="2141962159" sldId="342"/>
        </pc:sldMkLst>
        <pc:spChg chg="mod">
          <ac:chgData name="Philippe Karan" userId="c2e8f618-9ffe-4e23-aa52-34539506ef1c" providerId="ADAL" clId="{976F7E1E-0B0F-4398-B630-619A654F61EA}" dt="2024-11-19T20:13:44.425" v="502" actId="20577"/>
          <ac:spMkLst>
            <pc:docMk/>
            <pc:sldMk cId="2141962159" sldId="342"/>
            <ac:spMk id="2" creationId="{7BEE39D0-7888-3C2F-EEC5-F0F70F916254}"/>
          </ac:spMkLst>
        </pc:spChg>
        <pc:spChg chg="mod">
          <ac:chgData name="Philippe Karan" userId="c2e8f618-9ffe-4e23-aa52-34539506ef1c" providerId="ADAL" clId="{976F7E1E-0B0F-4398-B630-619A654F61EA}" dt="2024-11-19T20:13:40.679" v="501" actId="2711"/>
          <ac:spMkLst>
            <pc:docMk/>
            <pc:sldMk cId="2141962159" sldId="342"/>
            <ac:spMk id="3" creationId="{4207620B-4446-C7FB-F5D7-E9CB416E56D2}"/>
          </ac:spMkLst>
        </pc:spChg>
        <pc:spChg chg="mod">
          <ac:chgData name="Philippe Karan" userId="c2e8f618-9ffe-4e23-aa52-34539506ef1c" providerId="ADAL" clId="{976F7E1E-0B0F-4398-B630-619A654F61EA}" dt="2024-11-19T20:13:40.679" v="501" actId="2711"/>
          <ac:spMkLst>
            <pc:docMk/>
            <pc:sldMk cId="2141962159" sldId="342"/>
            <ac:spMk id="4" creationId="{F5CAA497-AC23-BA97-CA5E-A4954705773D}"/>
          </ac:spMkLst>
        </pc:spChg>
        <pc:spChg chg="mod">
          <ac:chgData name="Philippe Karan" userId="c2e8f618-9ffe-4e23-aa52-34539506ef1c" providerId="ADAL" clId="{976F7E1E-0B0F-4398-B630-619A654F61EA}" dt="2024-11-19T20:13:40.679" v="501" actId="2711"/>
          <ac:spMkLst>
            <pc:docMk/>
            <pc:sldMk cId="2141962159" sldId="342"/>
            <ac:spMk id="5" creationId="{FC1F61FA-2CA2-94A1-8214-9AF774AC2BC0}"/>
          </ac:spMkLst>
        </pc:spChg>
        <pc:spChg chg="mod">
          <ac:chgData name="Philippe Karan" userId="c2e8f618-9ffe-4e23-aa52-34539506ef1c" providerId="ADAL" clId="{976F7E1E-0B0F-4398-B630-619A654F61EA}" dt="2024-11-19T20:13:40.679" v="501" actId="2711"/>
          <ac:spMkLst>
            <pc:docMk/>
            <pc:sldMk cId="2141962159" sldId="342"/>
            <ac:spMk id="11" creationId="{ABFBAE67-F265-0DD0-1D79-B745E7681FFB}"/>
          </ac:spMkLst>
        </pc:spChg>
        <pc:spChg chg="mod">
          <ac:chgData name="Philippe Karan" userId="c2e8f618-9ffe-4e23-aa52-34539506ef1c" providerId="ADAL" clId="{976F7E1E-0B0F-4398-B630-619A654F61EA}" dt="2024-11-19T20:13:40.679" v="501" actId="2711"/>
          <ac:spMkLst>
            <pc:docMk/>
            <pc:sldMk cId="2141962159" sldId="342"/>
            <ac:spMk id="17" creationId="{316138A2-7BE0-23D5-0E87-668DA60CC0B4}"/>
          </ac:spMkLst>
        </pc:spChg>
        <pc:spChg chg="mod">
          <ac:chgData name="Philippe Karan" userId="c2e8f618-9ffe-4e23-aa52-34539506ef1c" providerId="ADAL" clId="{976F7E1E-0B0F-4398-B630-619A654F61EA}" dt="2024-11-19T20:13:40.679" v="501" actId="2711"/>
          <ac:spMkLst>
            <pc:docMk/>
            <pc:sldMk cId="2141962159" sldId="342"/>
            <ac:spMk id="18" creationId="{9B175F16-56D7-62F8-15F2-E2FA818A7FA6}"/>
          </ac:spMkLst>
        </pc:spChg>
        <pc:spChg chg="mod">
          <ac:chgData name="Philippe Karan" userId="c2e8f618-9ffe-4e23-aa52-34539506ef1c" providerId="ADAL" clId="{976F7E1E-0B0F-4398-B630-619A654F61EA}" dt="2024-11-19T20:13:40.679" v="501" actId="2711"/>
          <ac:spMkLst>
            <pc:docMk/>
            <pc:sldMk cId="2141962159" sldId="342"/>
            <ac:spMk id="20" creationId="{15D94973-A294-5069-0CFD-54913664B7C8}"/>
          </ac:spMkLst>
        </pc:spChg>
        <pc:spChg chg="mod">
          <ac:chgData name="Philippe Karan" userId="c2e8f618-9ffe-4e23-aa52-34539506ef1c" providerId="ADAL" clId="{976F7E1E-0B0F-4398-B630-619A654F61EA}" dt="2024-11-19T20:13:40.679" v="501" actId="2711"/>
          <ac:spMkLst>
            <pc:docMk/>
            <pc:sldMk cId="2141962159" sldId="342"/>
            <ac:spMk id="24" creationId="{5331F9A6-B778-507A-2DA3-7EB0FAA5C015}"/>
          </ac:spMkLst>
        </pc:spChg>
        <pc:spChg chg="mod">
          <ac:chgData name="Philippe Karan" userId="c2e8f618-9ffe-4e23-aa52-34539506ef1c" providerId="ADAL" clId="{976F7E1E-0B0F-4398-B630-619A654F61EA}" dt="2024-11-19T20:13:40.679" v="501" actId="2711"/>
          <ac:spMkLst>
            <pc:docMk/>
            <pc:sldMk cId="2141962159" sldId="342"/>
            <ac:spMk id="25" creationId="{0104C7A9-5E9E-BBF5-AC3C-70AD44BC7C31}"/>
          </ac:spMkLst>
        </pc:spChg>
        <pc:spChg chg="mod">
          <ac:chgData name="Philippe Karan" userId="c2e8f618-9ffe-4e23-aa52-34539506ef1c" providerId="ADAL" clId="{976F7E1E-0B0F-4398-B630-619A654F61EA}" dt="2024-11-19T20:13:40.679" v="501" actId="2711"/>
          <ac:spMkLst>
            <pc:docMk/>
            <pc:sldMk cId="2141962159" sldId="342"/>
            <ac:spMk id="31" creationId="{2676589F-8B1A-A9B1-1490-C839E595C745}"/>
          </ac:spMkLst>
        </pc:spChg>
        <pc:spChg chg="mod">
          <ac:chgData name="Philippe Karan" userId="c2e8f618-9ffe-4e23-aa52-34539506ef1c" providerId="ADAL" clId="{976F7E1E-0B0F-4398-B630-619A654F61EA}" dt="2024-11-19T20:13:40.679" v="501" actId="2711"/>
          <ac:spMkLst>
            <pc:docMk/>
            <pc:sldMk cId="2141962159" sldId="342"/>
            <ac:spMk id="41" creationId="{2A304449-7464-9A7D-DEC2-0039CB12EBD6}"/>
          </ac:spMkLst>
        </pc:spChg>
        <pc:spChg chg="mod">
          <ac:chgData name="Philippe Karan" userId="c2e8f618-9ffe-4e23-aa52-34539506ef1c" providerId="ADAL" clId="{976F7E1E-0B0F-4398-B630-619A654F61EA}" dt="2024-11-19T20:13:40.679" v="501" actId="2711"/>
          <ac:spMkLst>
            <pc:docMk/>
            <pc:sldMk cId="2141962159" sldId="342"/>
            <ac:spMk id="42" creationId="{FA849175-6BC9-7C2E-B642-9168130B810C}"/>
          </ac:spMkLst>
        </pc:spChg>
        <pc:picChg chg="add mod ord">
          <ac:chgData name="Philippe Karan" userId="c2e8f618-9ffe-4e23-aa52-34539506ef1c" providerId="ADAL" clId="{976F7E1E-0B0F-4398-B630-619A654F61EA}" dt="2024-11-19T20:16:32.784" v="520" actId="167"/>
          <ac:picMkLst>
            <pc:docMk/>
            <pc:sldMk cId="2141962159" sldId="342"/>
            <ac:picMk id="7" creationId="{FDEF093E-E75F-BA06-E9A1-1875AD6839EB}"/>
          </ac:picMkLst>
        </pc:picChg>
        <pc:picChg chg="add mod ord">
          <ac:chgData name="Philippe Karan" userId="c2e8f618-9ffe-4e23-aa52-34539506ef1c" providerId="ADAL" clId="{976F7E1E-0B0F-4398-B630-619A654F61EA}" dt="2024-11-19T20:17:47.418" v="537" actId="14861"/>
          <ac:picMkLst>
            <pc:docMk/>
            <pc:sldMk cId="2141962159" sldId="342"/>
            <ac:picMk id="9" creationId="{3BDCD4E4-6413-CAC1-3B69-584DF773129A}"/>
          </ac:picMkLst>
        </pc:picChg>
        <pc:picChg chg="del">
          <ac:chgData name="Philippe Karan" userId="c2e8f618-9ffe-4e23-aa52-34539506ef1c" providerId="ADAL" clId="{976F7E1E-0B0F-4398-B630-619A654F61EA}" dt="2024-11-19T20:16:34.377" v="521" actId="478"/>
          <ac:picMkLst>
            <pc:docMk/>
            <pc:sldMk cId="2141962159" sldId="342"/>
            <ac:picMk id="44" creationId="{75027DE3-0298-45F3-165A-480A07F523B3}"/>
          </ac:picMkLst>
        </pc:picChg>
        <pc:picChg chg="del">
          <ac:chgData name="Philippe Karan" userId="c2e8f618-9ffe-4e23-aa52-34539506ef1c" providerId="ADAL" clId="{976F7E1E-0B0F-4398-B630-619A654F61EA}" dt="2024-11-19T20:17:35.417" v="528" actId="478"/>
          <ac:picMkLst>
            <pc:docMk/>
            <pc:sldMk cId="2141962159" sldId="342"/>
            <ac:picMk id="47" creationId="{AD5941FE-4C37-E58A-8F14-83F7954956F1}"/>
          </ac:picMkLst>
        </pc:picChg>
      </pc:sldChg>
      <pc:sldChg chg="modSp mod">
        <pc:chgData name="Philippe Karan" userId="c2e8f618-9ffe-4e23-aa52-34539506ef1c" providerId="ADAL" clId="{976F7E1E-0B0F-4398-B630-619A654F61EA}" dt="2024-11-19T20:18:34.416" v="543" actId="113"/>
        <pc:sldMkLst>
          <pc:docMk/>
          <pc:sldMk cId="1062026828" sldId="343"/>
        </pc:sldMkLst>
        <pc:spChg chg="mod">
          <ac:chgData name="Philippe Karan" userId="c2e8f618-9ffe-4e23-aa52-34539506ef1c" providerId="ADAL" clId="{976F7E1E-0B0F-4398-B630-619A654F61EA}" dt="2024-11-19T20:18:24.555" v="539" actId="2711"/>
          <ac:spMkLst>
            <pc:docMk/>
            <pc:sldMk cId="1062026828" sldId="343"/>
            <ac:spMk id="2" creationId="{7BEE39D0-7888-3C2F-EEC5-F0F70F916254}"/>
          </ac:spMkLst>
        </pc:spChg>
        <pc:spChg chg="mod">
          <ac:chgData name="Philippe Karan" userId="c2e8f618-9ffe-4e23-aa52-34539506ef1c" providerId="ADAL" clId="{976F7E1E-0B0F-4398-B630-619A654F61EA}" dt="2024-11-19T20:18:24.555" v="539" actId="2711"/>
          <ac:spMkLst>
            <pc:docMk/>
            <pc:sldMk cId="1062026828" sldId="343"/>
            <ac:spMk id="3" creationId="{4207620B-4446-C7FB-F5D7-E9CB416E56D2}"/>
          </ac:spMkLst>
        </pc:spChg>
        <pc:spChg chg="mod">
          <ac:chgData name="Philippe Karan" userId="c2e8f618-9ffe-4e23-aa52-34539506ef1c" providerId="ADAL" clId="{976F7E1E-0B0F-4398-B630-619A654F61EA}" dt="2024-11-19T20:18:24.555" v="539" actId="2711"/>
          <ac:spMkLst>
            <pc:docMk/>
            <pc:sldMk cId="1062026828" sldId="343"/>
            <ac:spMk id="4" creationId="{F5CAA497-AC23-BA97-CA5E-A4954705773D}"/>
          </ac:spMkLst>
        </pc:spChg>
        <pc:spChg chg="mod">
          <ac:chgData name="Philippe Karan" userId="c2e8f618-9ffe-4e23-aa52-34539506ef1c" providerId="ADAL" clId="{976F7E1E-0B0F-4398-B630-619A654F61EA}" dt="2024-11-19T20:18:24.555" v="539" actId="2711"/>
          <ac:spMkLst>
            <pc:docMk/>
            <pc:sldMk cId="1062026828" sldId="343"/>
            <ac:spMk id="7" creationId="{EACFE5B5-5717-8229-B699-09D6383AEFC1}"/>
          </ac:spMkLst>
        </pc:spChg>
        <pc:spChg chg="mod">
          <ac:chgData name="Philippe Karan" userId="c2e8f618-9ffe-4e23-aa52-34539506ef1c" providerId="ADAL" clId="{976F7E1E-0B0F-4398-B630-619A654F61EA}" dt="2024-11-19T20:18:30.433" v="541" actId="113"/>
          <ac:spMkLst>
            <pc:docMk/>
            <pc:sldMk cId="1062026828" sldId="343"/>
            <ac:spMk id="8" creationId="{76EEC14D-5182-D3EF-72F0-716A4076ECA8}"/>
          </ac:spMkLst>
        </pc:spChg>
        <pc:spChg chg="mod">
          <ac:chgData name="Philippe Karan" userId="c2e8f618-9ffe-4e23-aa52-34539506ef1c" providerId="ADAL" clId="{976F7E1E-0B0F-4398-B630-619A654F61EA}" dt="2024-11-19T20:18:24.555" v="539" actId="2711"/>
          <ac:spMkLst>
            <pc:docMk/>
            <pc:sldMk cId="1062026828" sldId="343"/>
            <ac:spMk id="12" creationId="{0D4B6326-A9EC-88D5-BE9D-1585B75E0317}"/>
          </ac:spMkLst>
        </pc:spChg>
        <pc:spChg chg="mod">
          <ac:chgData name="Philippe Karan" userId="c2e8f618-9ffe-4e23-aa52-34539506ef1c" providerId="ADAL" clId="{976F7E1E-0B0F-4398-B630-619A654F61EA}" dt="2024-11-19T20:18:24.555" v="539" actId="2711"/>
          <ac:spMkLst>
            <pc:docMk/>
            <pc:sldMk cId="1062026828" sldId="343"/>
            <ac:spMk id="14" creationId="{D106051B-3901-BA8F-F786-1B9D5070982D}"/>
          </ac:spMkLst>
        </pc:spChg>
        <pc:spChg chg="mod">
          <ac:chgData name="Philippe Karan" userId="c2e8f618-9ffe-4e23-aa52-34539506ef1c" providerId="ADAL" clId="{976F7E1E-0B0F-4398-B630-619A654F61EA}" dt="2024-11-19T20:18:24.555" v="539" actId="2711"/>
          <ac:spMkLst>
            <pc:docMk/>
            <pc:sldMk cId="1062026828" sldId="343"/>
            <ac:spMk id="26" creationId="{275731F4-150A-568F-E763-CC0A51C30D82}"/>
          </ac:spMkLst>
        </pc:spChg>
        <pc:spChg chg="mod">
          <ac:chgData name="Philippe Karan" userId="c2e8f618-9ffe-4e23-aa52-34539506ef1c" providerId="ADAL" clId="{976F7E1E-0B0F-4398-B630-619A654F61EA}" dt="2024-11-19T20:18:24.555" v="539" actId="2711"/>
          <ac:spMkLst>
            <pc:docMk/>
            <pc:sldMk cId="1062026828" sldId="343"/>
            <ac:spMk id="27" creationId="{0BEBFA9A-4E81-633A-A5E4-B0EDE8488161}"/>
          </ac:spMkLst>
        </pc:spChg>
        <pc:spChg chg="mod">
          <ac:chgData name="Philippe Karan" userId="c2e8f618-9ffe-4e23-aa52-34539506ef1c" providerId="ADAL" clId="{976F7E1E-0B0F-4398-B630-619A654F61EA}" dt="2024-11-19T20:18:24.555" v="539" actId="2711"/>
          <ac:spMkLst>
            <pc:docMk/>
            <pc:sldMk cId="1062026828" sldId="343"/>
            <ac:spMk id="30" creationId="{AAF60AA1-08A0-0292-4BB9-DB411F79A3B5}"/>
          </ac:spMkLst>
        </pc:spChg>
        <pc:spChg chg="mod">
          <ac:chgData name="Philippe Karan" userId="c2e8f618-9ffe-4e23-aa52-34539506ef1c" providerId="ADAL" clId="{976F7E1E-0B0F-4398-B630-619A654F61EA}" dt="2024-11-19T20:18:34.416" v="543" actId="113"/>
          <ac:spMkLst>
            <pc:docMk/>
            <pc:sldMk cId="1062026828" sldId="343"/>
            <ac:spMk id="32" creationId="{450905D5-1641-709A-AF0C-BDB5E9959D55}"/>
          </ac:spMkLst>
        </pc:spChg>
        <pc:spChg chg="mod">
          <ac:chgData name="Philippe Karan" userId="c2e8f618-9ffe-4e23-aa52-34539506ef1c" providerId="ADAL" clId="{976F7E1E-0B0F-4398-B630-619A654F61EA}" dt="2024-11-19T20:18:24.555" v="539" actId="2711"/>
          <ac:spMkLst>
            <pc:docMk/>
            <pc:sldMk cId="1062026828" sldId="343"/>
            <ac:spMk id="35" creationId="{217ED15C-0DDA-5382-FE6B-D06AB40886AE}"/>
          </ac:spMkLst>
        </pc:spChg>
        <pc:spChg chg="mod">
          <ac:chgData name="Philippe Karan" userId="c2e8f618-9ffe-4e23-aa52-34539506ef1c" providerId="ADAL" clId="{976F7E1E-0B0F-4398-B630-619A654F61EA}" dt="2024-11-19T20:18:24.555" v="539" actId="2711"/>
          <ac:spMkLst>
            <pc:docMk/>
            <pc:sldMk cId="1062026828" sldId="343"/>
            <ac:spMk id="36" creationId="{1518525C-B67D-14FD-FED1-4A9CC7BEEDD2}"/>
          </ac:spMkLst>
        </pc:spChg>
        <pc:spChg chg="mod">
          <ac:chgData name="Philippe Karan" userId="c2e8f618-9ffe-4e23-aa52-34539506ef1c" providerId="ADAL" clId="{976F7E1E-0B0F-4398-B630-619A654F61EA}" dt="2024-11-19T20:18:24.555" v="539" actId="2711"/>
          <ac:spMkLst>
            <pc:docMk/>
            <pc:sldMk cId="1062026828" sldId="343"/>
            <ac:spMk id="43" creationId="{3D2B6D5B-54F2-147E-5C25-B559E8808906}"/>
          </ac:spMkLst>
        </pc:spChg>
        <pc:spChg chg="mod">
          <ac:chgData name="Philippe Karan" userId="c2e8f618-9ffe-4e23-aa52-34539506ef1c" providerId="ADAL" clId="{976F7E1E-0B0F-4398-B630-619A654F61EA}" dt="2024-11-19T20:18:24.555" v="539" actId="2711"/>
          <ac:spMkLst>
            <pc:docMk/>
            <pc:sldMk cId="1062026828" sldId="343"/>
            <ac:spMk id="45" creationId="{264695D3-38E0-54E6-0775-1AFB0E4F3BB7}"/>
          </ac:spMkLst>
        </pc:spChg>
        <pc:spChg chg="mod">
          <ac:chgData name="Philippe Karan" userId="c2e8f618-9ffe-4e23-aa52-34539506ef1c" providerId="ADAL" clId="{976F7E1E-0B0F-4398-B630-619A654F61EA}" dt="2024-11-19T20:18:24.555" v="539" actId="2711"/>
          <ac:spMkLst>
            <pc:docMk/>
            <pc:sldMk cId="1062026828" sldId="343"/>
            <ac:spMk id="46" creationId="{6F5D816F-6892-0835-4B11-DB169331ECB3}"/>
          </ac:spMkLst>
        </pc:spChg>
        <pc:spChg chg="mod">
          <ac:chgData name="Philippe Karan" userId="c2e8f618-9ffe-4e23-aa52-34539506ef1c" providerId="ADAL" clId="{976F7E1E-0B0F-4398-B630-619A654F61EA}" dt="2024-11-19T20:18:24.555" v="539" actId="2711"/>
          <ac:spMkLst>
            <pc:docMk/>
            <pc:sldMk cId="1062026828" sldId="343"/>
            <ac:spMk id="49" creationId="{9DEEEF48-0563-D8BF-7124-98119F472895}"/>
          </ac:spMkLst>
        </pc:spChg>
        <pc:spChg chg="mod">
          <ac:chgData name="Philippe Karan" userId="c2e8f618-9ffe-4e23-aa52-34539506ef1c" providerId="ADAL" clId="{976F7E1E-0B0F-4398-B630-619A654F61EA}" dt="2024-11-19T20:18:24.555" v="539" actId="2711"/>
          <ac:spMkLst>
            <pc:docMk/>
            <pc:sldMk cId="1062026828" sldId="343"/>
            <ac:spMk id="50" creationId="{36348125-4962-C0FF-EB79-4A389FF02319}"/>
          </ac:spMkLst>
        </pc:spChg>
        <pc:spChg chg="mod">
          <ac:chgData name="Philippe Karan" userId="c2e8f618-9ffe-4e23-aa52-34539506ef1c" providerId="ADAL" clId="{976F7E1E-0B0F-4398-B630-619A654F61EA}" dt="2024-11-19T20:18:24.555" v="539" actId="2711"/>
          <ac:spMkLst>
            <pc:docMk/>
            <pc:sldMk cId="1062026828" sldId="343"/>
            <ac:spMk id="51" creationId="{1878AFA9-7985-6636-D6D3-B7DCDBA1B682}"/>
          </ac:spMkLst>
        </pc:spChg>
        <pc:spChg chg="mod">
          <ac:chgData name="Philippe Karan" userId="c2e8f618-9ffe-4e23-aa52-34539506ef1c" providerId="ADAL" clId="{976F7E1E-0B0F-4398-B630-619A654F61EA}" dt="2024-11-19T20:18:24.555" v="539" actId="2711"/>
          <ac:spMkLst>
            <pc:docMk/>
            <pc:sldMk cId="1062026828" sldId="343"/>
            <ac:spMk id="52" creationId="{337D5D28-E965-3A44-EDF0-4E3476B82A06}"/>
          </ac:spMkLst>
        </pc:spChg>
        <pc:spChg chg="mod">
          <ac:chgData name="Philippe Karan" userId="c2e8f618-9ffe-4e23-aa52-34539506ef1c" providerId="ADAL" clId="{976F7E1E-0B0F-4398-B630-619A654F61EA}" dt="2024-11-19T20:18:24.555" v="539" actId="2711"/>
          <ac:spMkLst>
            <pc:docMk/>
            <pc:sldMk cId="1062026828" sldId="343"/>
            <ac:spMk id="53" creationId="{2F2D8BC4-2313-8157-9431-58F4AB8B1EFB}"/>
          </ac:spMkLst>
        </pc:spChg>
        <pc:spChg chg="mod">
          <ac:chgData name="Philippe Karan" userId="c2e8f618-9ffe-4e23-aa52-34539506ef1c" providerId="ADAL" clId="{976F7E1E-0B0F-4398-B630-619A654F61EA}" dt="2024-11-19T20:18:24.555" v="539" actId="2711"/>
          <ac:spMkLst>
            <pc:docMk/>
            <pc:sldMk cId="1062026828" sldId="343"/>
            <ac:spMk id="54" creationId="{D0836946-4A81-EB7E-0A40-7C04AA08F5C1}"/>
          </ac:spMkLst>
        </pc:spChg>
        <pc:spChg chg="mod">
          <ac:chgData name="Philippe Karan" userId="c2e8f618-9ffe-4e23-aa52-34539506ef1c" providerId="ADAL" clId="{976F7E1E-0B0F-4398-B630-619A654F61EA}" dt="2024-11-19T20:18:24.555" v="539" actId="2711"/>
          <ac:spMkLst>
            <pc:docMk/>
            <pc:sldMk cId="1062026828" sldId="343"/>
            <ac:spMk id="55" creationId="{0748EC9B-A4F6-E46B-E101-71FECC89539F}"/>
          </ac:spMkLst>
        </pc:spChg>
        <pc:spChg chg="mod">
          <ac:chgData name="Philippe Karan" userId="c2e8f618-9ffe-4e23-aa52-34539506ef1c" providerId="ADAL" clId="{976F7E1E-0B0F-4398-B630-619A654F61EA}" dt="2024-11-19T20:18:24.555" v="539" actId="2711"/>
          <ac:spMkLst>
            <pc:docMk/>
            <pc:sldMk cId="1062026828" sldId="343"/>
            <ac:spMk id="60" creationId="{93986BA8-50EA-A96C-ACD4-7D5BA4BB0127}"/>
          </ac:spMkLst>
        </pc:spChg>
        <pc:spChg chg="mod">
          <ac:chgData name="Philippe Karan" userId="c2e8f618-9ffe-4e23-aa52-34539506ef1c" providerId="ADAL" clId="{976F7E1E-0B0F-4398-B630-619A654F61EA}" dt="2024-11-19T20:18:24.555" v="539" actId="2711"/>
          <ac:spMkLst>
            <pc:docMk/>
            <pc:sldMk cId="1062026828" sldId="343"/>
            <ac:spMk id="61" creationId="{DB87ED3D-EBFB-5725-3E1B-3958002FB123}"/>
          </ac:spMkLst>
        </pc:spChg>
        <pc:spChg chg="mod">
          <ac:chgData name="Philippe Karan" userId="c2e8f618-9ffe-4e23-aa52-34539506ef1c" providerId="ADAL" clId="{976F7E1E-0B0F-4398-B630-619A654F61EA}" dt="2024-11-19T20:18:24.555" v="539" actId="2711"/>
          <ac:spMkLst>
            <pc:docMk/>
            <pc:sldMk cId="1062026828" sldId="343"/>
            <ac:spMk id="62" creationId="{042CEA1B-A94C-3111-A3E8-BBDD7CD86E1E}"/>
          </ac:spMkLst>
        </pc:spChg>
        <pc:spChg chg="mod">
          <ac:chgData name="Philippe Karan" userId="c2e8f618-9ffe-4e23-aa52-34539506ef1c" providerId="ADAL" clId="{976F7E1E-0B0F-4398-B630-619A654F61EA}" dt="2024-11-19T20:18:24.555" v="539" actId="2711"/>
          <ac:spMkLst>
            <pc:docMk/>
            <pc:sldMk cId="1062026828" sldId="343"/>
            <ac:spMk id="72" creationId="{92B1D4FC-4A82-81C9-7064-5A2D4A742E4B}"/>
          </ac:spMkLst>
        </pc:spChg>
        <pc:spChg chg="mod">
          <ac:chgData name="Philippe Karan" userId="c2e8f618-9ffe-4e23-aa52-34539506ef1c" providerId="ADAL" clId="{976F7E1E-0B0F-4398-B630-619A654F61EA}" dt="2024-11-19T20:18:24.555" v="539" actId="2711"/>
          <ac:spMkLst>
            <pc:docMk/>
            <pc:sldMk cId="1062026828" sldId="343"/>
            <ac:spMk id="73" creationId="{42E1AF91-A99F-C185-8407-0317727AA821}"/>
          </ac:spMkLst>
        </pc:spChg>
        <pc:spChg chg="mod">
          <ac:chgData name="Philippe Karan" userId="c2e8f618-9ffe-4e23-aa52-34539506ef1c" providerId="ADAL" clId="{976F7E1E-0B0F-4398-B630-619A654F61EA}" dt="2024-11-19T20:18:24.555" v="539" actId="2711"/>
          <ac:spMkLst>
            <pc:docMk/>
            <pc:sldMk cId="1062026828" sldId="343"/>
            <ac:spMk id="74" creationId="{158C9C71-444E-C732-74CD-B75D21EADA58}"/>
          </ac:spMkLst>
        </pc:spChg>
        <pc:spChg chg="mod">
          <ac:chgData name="Philippe Karan" userId="c2e8f618-9ffe-4e23-aa52-34539506ef1c" providerId="ADAL" clId="{976F7E1E-0B0F-4398-B630-619A654F61EA}" dt="2024-11-19T20:18:24.555" v="539" actId="2711"/>
          <ac:spMkLst>
            <pc:docMk/>
            <pc:sldMk cId="1062026828" sldId="343"/>
            <ac:spMk id="75" creationId="{C40D4A9A-C27F-7841-7ABA-B95A3B9CEDEA}"/>
          </ac:spMkLst>
        </pc:spChg>
        <pc:spChg chg="mod">
          <ac:chgData name="Philippe Karan" userId="c2e8f618-9ffe-4e23-aa52-34539506ef1c" providerId="ADAL" clId="{976F7E1E-0B0F-4398-B630-619A654F61EA}" dt="2024-11-19T20:18:24.555" v="539" actId="2711"/>
          <ac:spMkLst>
            <pc:docMk/>
            <pc:sldMk cId="1062026828" sldId="343"/>
            <ac:spMk id="76" creationId="{59BF6C95-8F37-5A03-756A-D7445CC151B0}"/>
          </ac:spMkLst>
        </pc:spChg>
        <pc:spChg chg="mod">
          <ac:chgData name="Philippe Karan" userId="c2e8f618-9ffe-4e23-aa52-34539506ef1c" providerId="ADAL" clId="{976F7E1E-0B0F-4398-B630-619A654F61EA}" dt="2024-11-19T20:18:24.555" v="539" actId="2711"/>
          <ac:spMkLst>
            <pc:docMk/>
            <pc:sldMk cId="1062026828" sldId="343"/>
            <ac:spMk id="78" creationId="{84CD8826-1B02-9C42-8740-7083A2080560}"/>
          </ac:spMkLst>
        </pc:spChg>
        <pc:spChg chg="mod">
          <ac:chgData name="Philippe Karan" userId="c2e8f618-9ffe-4e23-aa52-34539506ef1c" providerId="ADAL" clId="{976F7E1E-0B0F-4398-B630-619A654F61EA}" dt="2024-11-19T20:18:24.555" v="539" actId="2711"/>
          <ac:spMkLst>
            <pc:docMk/>
            <pc:sldMk cId="1062026828" sldId="343"/>
            <ac:spMk id="80" creationId="{AD153896-9034-C411-5B0B-AB91D60F4DB8}"/>
          </ac:spMkLst>
        </pc:spChg>
        <pc:spChg chg="mod">
          <ac:chgData name="Philippe Karan" userId="c2e8f618-9ffe-4e23-aa52-34539506ef1c" providerId="ADAL" clId="{976F7E1E-0B0F-4398-B630-619A654F61EA}" dt="2024-11-19T20:18:24.555" v="539" actId="2711"/>
          <ac:spMkLst>
            <pc:docMk/>
            <pc:sldMk cId="1062026828" sldId="343"/>
            <ac:spMk id="81" creationId="{2220092D-A9A2-BFA0-8866-08D04F714937}"/>
          </ac:spMkLst>
        </pc:spChg>
        <pc:spChg chg="mod">
          <ac:chgData name="Philippe Karan" userId="c2e8f618-9ffe-4e23-aa52-34539506ef1c" providerId="ADAL" clId="{976F7E1E-0B0F-4398-B630-619A654F61EA}" dt="2024-11-19T20:18:24.555" v="539" actId="2711"/>
          <ac:spMkLst>
            <pc:docMk/>
            <pc:sldMk cId="1062026828" sldId="343"/>
            <ac:spMk id="82" creationId="{845D58F9-11EB-A41B-DB30-B30155C26D00}"/>
          </ac:spMkLst>
        </pc:spChg>
        <pc:spChg chg="mod">
          <ac:chgData name="Philippe Karan" userId="c2e8f618-9ffe-4e23-aa52-34539506ef1c" providerId="ADAL" clId="{976F7E1E-0B0F-4398-B630-619A654F61EA}" dt="2024-11-19T20:18:24.555" v="539" actId="2711"/>
          <ac:spMkLst>
            <pc:docMk/>
            <pc:sldMk cId="1062026828" sldId="343"/>
            <ac:spMk id="83" creationId="{DD6E3391-908F-C2B3-6DF7-56D805014B41}"/>
          </ac:spMkLst>
        </pc:spChg>
        <pc:spChg chg="mod">
          <ac:chgData name="Philippe Karan" userId="c2e8f618-9ffe-4e23-aa52-34539506ef1c" providerId="ADAL" clId="{976F7E1E-0B0F-4398-B630-619A654F61EA}" dt="2024-11-19T20:18:24.555" v="539" actId="2711"/>
          <ac:spMkLst>
            <pc:docMk/>
            <pc:sldMk cId="1062026828" sldId="343"/>
            <ac:spMk id="84" creationId="{19404533-C178-A330-7FD3-DF7208EC7DE5}"/>
          </ac:spMkLst>
        </pc:spChg>
        <pc:spChg chg="mod">
          <ac:chgData name="Philippe Karan" userId="c2e8f618-9ffe-4e23-aa52-34539506ef1c" providerId="ADAL" clId="{976F7E1E-0B0F-4398-B630-619A654F61EA}" dt="2024-11-19T20:18:24.555" v="539" actId="2711"/>
          <ac:spMkLst>
            <pc:docMk/>
            <pc:sldMk cId="1062026828" sldId="343"/>
            <ac:spMk id="86" creationId="{378FF9AE-A294-F619-D774-1C2948A28734}"/>
          </ac:spMkLst>
        </pc:spChg>
        <pc:spChg chg="mod">
          <ac:chgData name="Philippe Karan" userId="c2e8f618-9ffe-4e23-aa52-34539506ef1c" providerId="ADAL" clId="{976F7E1E-0B0F-4398-B630-619A654F61EA}" dt="2024-11-19T20:18:24.555" v="539" actId="2711"/>
          <ac:spMkLst>
            <pc:docMk/>
            <pc:sldMk cId="1062026828" sldId="343"/>
            <ac:spMk id="103" creationId="{4485E8B2-93D9-86E9-3869-666C74564AD7}"/>
          </ac:spMkLst>
        </pc:spChg>
        <pc:spChg chg="mod">
          <ac:chgData name="Philippe Karan" userId="c2e8f618-9ffe-4e23-aa52-34539506ef1c" providerId="ADAL" clId="{976F7E1E-0B0F-4398-B630-619A654F61EA}" dt="2024-11-19T20:18:24.555" v="539" actId="2711"/>
          <ac:spMkLst>
            <pc:docMk/>
            <pc:sldMk cId="1062026828" sldId="343"/>
            <ac:spMk id="112" creationId="{DFB78CE9-5427-A07A-4BEB-9338BDD79AF5}"/>
          </ac:spMkLst>
        </pc:spChg>
        <pc:spChg chg="mod">
          <ac:chgData name="Philippe Karan" userId="c2e8f618-9ffe-4e23-aa52-34539506ef1c" providerId="ADAL" clId="{976F7E1E-0B0F-4398-B630-619A654F61EA}" dt="2024-11-19T20:18:24.555" v="539" actId="2711"/>
          <ac:spMkLst>
            <pc:docMk/>
            <pc:sldMk cId="1062026828" sldId="343"/>
            <ac:spMk id="132" creationId="{759E6910-5EBA-CF3A-3E1D-F6952AC02FD8}"/>
          </ac:spMkLst>
        </pc:spChg>
        <pc:spChg chg="mod">
          <ac:chgData name="Philippe Karan" userId="c2e8f618-9ffe-4e23-aa52-34539506ef1c" providerId="ADAL" clId="{976F7E1E-0B0F-4398-B630-619A654F61EA}" dt="2024-11-19T20:18:24.555" v="539" actId="2711"/>
          <ac:spMkLst>
            <pc:docMk/>
            <pc:sldMk cId="1062026828" sldId="343"/>
            <ac:spMk id="133" creationId="{E0456FC9-C549-D880-4A38-995685B4B18C}"/>
          </ac:spMkLst>
        </pc:spChg>
        <pc:spChg chg="mod">
          <ac:chgData name="Philippe Karan" userId="c2e8f618-9ffe-4e23-aa52-34539506ef1c" providerId="ADAL" clId="{976F7E1E-0B0F-4398-B630-619A654F61EA}" dt="2024-11-19T20:18:24.555" v="539" actId="2711"/>
          <ac:spMkLst>
            <pc:docMk/>
            <pc:sldMk cId="1062026828" sldId="343"/>
            <ac:spMk id="134" creationId="{E484927F-11F3-D3E5-BDD8-7F96EB70943F}"/>
          </ac:spMkLst>
        </pc:spChg>
        <pc:spChg chg="mod">
          <ac:chgData name="Philippe Karan" userId="c2e8f618-9ffe-4e23-aa52-34539506ef1c" providerId="ADAL" clId="{976F7E1E-0B0F-4398-B630-619A654F61EA}" dt="2024-11-19T20:18:24.555" v="539" actId="2711"/>
          <ac:spMkLst>
            <pc:docMk/>
            <pc:sldMk cId="1062026828" sldId="343"/>
            <ac:spMk id="135" creationId="{167BE902-0307-9841-B455-39C33838CEC3}"/>
          </ac:spMkLst>
        </pc:spChg>
        <pc:spChg chg="mod">
          <ac:chgData name="Philippe Karan" userId="c2e8f618-9ffe-4e23-aa52-34539506ef1c" providerId="ADAL" clId="{976F7E1E-0B0F-4398-B630-619A654F61EA}" dt="2024-11-19T20:18:24.555" v="539" actId="2711"/>
          <ac:spMkLst>
            <pc:docMk/>
            <pc:sldMk cId="1062026828" sldId="343"/>
            <ac:spMk id="136" creationId="{3839445B-E238-1F49-5C99-10F4F17B45F5}"/>
          </ac:spMkLst>
        </pc:spChg>
        <pc:spChg chg="mod">
          <ac:chgData name="Philippe Karan" userId="c2e8f618-9ffe-4e23-aa52-34539506ef1c" providerId="ADAL" clId="{976F7E1E-0B0F-4398-B630-619A654F61EA}" dt="2024-11-19T20:18:24.555" v="539" actId="2711"/>
          <ac:spMkLst>
            <pc:docMk/>
            <pc:sldMk cId="1062026828" sldId="343"/>
            <ac:spMk id="138" creationId="{CF6D6B34-45B9-D852-4984-D90663E1FABE}"/>
          </ac:spMkLst>
        </pc:spChg>
        <pc:spChg chg="mod">
          <ac:chgData name="Philippe Karan" userId="c2e8f618-9ffe-4e23-aa52-34539506ef1c" providerId="ADAL" clId="{976F7E1E-0B0F-4398-B630-619A654F61EA}" dt="2024-11-19T20:18:24.555" v="539" actId="2711"/>
          <ac:spMkLst>
            <pc:docMk/>
            <pc:sldMk cId="1062026828" sldId="343"/>
            <ac:spMk id="172" creationId="{A3D942EA-85C4-4948-3940-4BC0D566490A}"/>
          </ac:spMkLst>
        </pc:spChg>
        <pc:spChg chg="mod">
          <ac:chgData name="Philippe Karan" userId="c2e8f618-9ffe-4e23-aa52-34539506ef1c" providerId="ADAL" clId="{976F7E1E-0B0F-4398-B630-619A654F61EA}" dt="2024-11-19T20:18:24.555" v="539" actId="2711"/>
          <ac:spMkLst>
            <pc:docMk/>
            <pc:sldMk cId="1062026828" sldId="343"/>
            <ac:spMk id="173" creationId="{5F2E52B3-5257-C600-2B8F-963AB6957E82}"/>
          </ac:spMkLst>
        </pc:spChg>
        <pc:spChg chg="mod">
          <ac:chgData name="Philippe Karan" userId="c2e8f618-9ffe-4e23-aa52-34539506ef1c" providerId="ADAL" clId="{976F7E1E-0B0F-4398-B630-619A654F61EA}" dt="2024-11-19T20:18:24.555" v="539" actId="2711"/>
          <ac:spMkLst>
            <pc:docMk/>
            <pc:sldMk cId="1062026828" sldId="343"/>
            <ac:spMk id="174" creationId="{79A45523-7C8B-1DC0-A976-4ED5D34269ED}"/>
          </ac:spMkLst>
        </pc:spChg>
        <pc:spChg chg="mod">
          <ac:chgData name="Philippe Karan" userId="c2e8f618-9ffe-4e23-aa52-34539506ef1c" providerId="ADAL" clId="{976F7E1E-0B0F-4398-B630-619A654F61EA}" dt="2024-11-19T20:18:24.555" v="539" actId="2711"/>
          <ac:spMkLst>
            <pc:docMk/>
            <pc:sldMk cId="1062026828" sldId="343"/>
            <ac:spMk id="175" creationId="{CEC5C5F0-48D9-67A4-E8AD-76D326F510A4}"/>
          </ac:spMkLst>
        </pc:spChg>
        <pc:spChg chg="mod">
          <ac:chgData name="Philippe Karan" userId="c2e8f618-9ffe-4e23-aa52-34539506ef1c" providerId="ADAL" clId="{976F7E1E-0B0F-4398-B630-619A654F61EA}" dt="2024-11-19T20:18:24.555" v="539" actId="2711"/>
          <ac:spMkLst>
            <pc:docMk/>
            <pc:sldMk cId="1062026828" sldId="343"/>
            <ac:spMk id="176" creationId="{65C537F7-0461-C0B2-2C9D-BE0A03225FCA}"/>
          </ac:spMkLst>
        </pc:spChg>
        <pc:spChg chg="mod">
          <ac:chgData name="Philippe Karan" userId="c2e8f618-9ffe-4e23-aa52-34539506ef1c" providerId="ADAL" clId="{976F7E1E-0B0F-4398-B630-619A654F61EA}" dt="2024-11-19T20:18:24.555" v="539" actId="2711"/>
          <ac:spMkLst>
            <pc:docMk/>
            <pc:sldMk cId="1062026828" sldId="343"/>
            <ac:spMk id="178" creationId="{86675DF3-BC46-E54A-C231-3B8A1453312F}"/>
          </ac:spMkLst>
        </pc:spChg>
        <pc:spChg chg="mod">
          <ac:chgData name="Philippe Karan" userId="c2e8f618-9ffe-4e23-aa52-34539506ef1c" providerId="ADAL" clId="{976F7E1E-0B0F-4398-B630-619A654F61EA}" dt="2024-11-19T20:18:24.555" v="539" actId="2711"/>
          <ac:spMkLst>
            <pc:docMk/>
            <pc:sldMk cId="1062026828" sldId="343"/>
            <ac:spMk id="191" creationId="{A9CDA50C-4CDE-628D-EF05-48B0D3CAED1A}"/>
          </ac:spMkLst>
        </pc:spChg>
        <pc:grpChg chg="mod">
          <ac:chgData name="Philippe Karan" userId="c2e8f618-9ffe-4e23-aa52-34539506ef1c" providerId="ADAL" clId="{976F7E1E-0B0F-4398-B630-619A654F61EA}" dt="2024-11-19T20:18:24.555" v="539" actId="2711"/>
          <ac:grpSpMkLst>
            <pc:docMk/>
            <pc:sldMk cId="1062026828" sldId="343"/>
            <ac:grpSpMk id="11" creationId="{327976B4-311D-15BC-4D49-E342A17620ED}"/>
          </ac:grpSpMkLst>
        </pc:grpChg>
        <pc:grpChg chg="mod">
          <ac:chgData name="Philippe Karan" userId="c2e8f618-9ffe-4e23-aa52-34539506ef1c" providerId="ADAL" clId="{976F7E1E-0B0F-4398-B630-619A654F61EA}" dt="2024-11-19T20:18:24.555" v="539" actId="2711"/>
          <ac:grpSpMkLst>
            <pc:docMk/>
            <pc:sldMk cId="1062026828" sldId="343"/>
            <ac:grpSpMk id="21" creationId="{8652C2E8-1CA2-F061-7CDE-F05940F1B928}"/>
          </ac:grpSpMkLst>
        </pc:grpChg>
        <pc:grpChg chg="mod">
          <ac:chgData name="Philippe Karan" userId="c2e8f618-9ffe-4e23-aa52-34539506ef1c" providerId="ADAL" clId="{976F7E1E-0B0F-4398-B630-619A654F61EA}" dt="2024-11-19T20:18:24.555" v="539" actId="2711"/>
          <ac:grpSpMkLst>
            <pc:docMk/>
            <pc:sldMk cId="1062026828" sldId="343"/>
            <ac:grpSpMk id="37" creationId="{43F92BBD-F91D-E30B-337A-A15D65CD0918}"/>
          </ac:grpSpMkLst>
        </pc:grpChg>
        <pc:grpChg chg="mod">
          <ac:chgData name="Philippe Karan" userId="c2e8f618-9ffe-4e23-aa52-34539506ef1c" providerId="ADAL" clId="{976F7E1E-0B0F-4398-B630-619A654F61EA}" dt="2024-11-19T20:18:24.555" v="539" actId="2711"/>
          <ac:grpSpMkLst>
            <pc:docMk/>
            <pc:sldMk cId="1062026828" sldId="343"/>
            <ac:grpSpMk id="56" creationId="{B00A069D-48D7-54B2-86E3-91603D99CE2E}"/>
          </ac:grpSpMkLst>
        </pc:grpChg>
        <pc:grpChg chg="mod">
          <ac:chgData name="Philippe Karan" userId="c2e8f618-9ffe-4e23-aa52-34539506ef1c" providerId="ADAL" clId="{976F7E1E-0B0F-4398-B630-619A654F61EA}" dt="2024-11-19T20:18:24.555" v="539" actId="2711"/>
          <ac:grpSpMkLst>
            <pc:docMk/>
            <pc:sldMk cId="1062026828" sldId="343"/>
            <ac:grpSpMk id="63" creationId="{40AFD07B-8EDA-16BE-E9F7-C34750E68E87}"/>
          </ac:grpSpMkLst>
        </pc:grpChg>
        <pc:grpChg chg="mod">
          <ac:chgData name="Philippe Karan" userId="c2e8f618-9ffe-4e23-aa52-34539506ef1c" providerId="ADAL" clId="{976F7E1E-0B0F-4398-B630-619A654F61EA}" dt="2024-11-19T20:18:24.555" v="539" actId="2711"/>
          <ac:grpSpMkLst>
            <pc:docMk/>
            <pc:sldMk cId="1062026828" sldId="343"/>
            <ac:grpSpMk id="71" creationId="{68500D99-C38B-656E-D615-3E20024D0E06}"/>
          </ac:grpSpMkLst>
        </pc:grpChg>
        <pc:grpChg chg="mod">
          <ac:chgData name="Philippe Karan" userId="c2e8f618-9ffe-4e23-aa52-34539506ef1c" providerId="ADAL" clId="{976F7E1E-0B0F-4398-B630-619A654F61EA}" dt="2024-11-19T20:18:24.555" v="539" actId="2711"/>
          <ac:grpSpMkLst>
            <pc:docMk/>
            <pc:sldMk cId="1062026828" sldId="343"/>
            <ac:grpSpMk id="79" creationId="{24BDE057-BA8B-86A7-6944-6A91D540311C}"/>
          </ac:grpSpMkLst>
        </pc:grpChg>
        <pc:grpChg chg="mod">
          <ac:chgData name="Philippe Karan" userId="c2e8f618-9ffe-4e23-aa52-34539506ef1c" providerId="ADAL" clId="{976F7E1E-0B0F-4398-B630-619A654F61EA}" dt="2024-11-19T20:18:24.555" v="539" actId="2711"/>
          <ac:grpSpMkLst>
            <pc:docMk/>
            <pc:sldMk cId="1062026828" sldId="343"/>
            <ac:grpSpMk id="87" creationId="{DA203DBF-50FE-55E2-C389-115B469D4AB3}"/>
          </ac:grpSpMkLst>
        </pc:grpChg>
        <pc:grpChg chg="mod">
          <ac:chgData name="Philippe Karan" userId="c2e8f618-9ffe-4e23-aa52-34539506ef1c" providerId="ADAL" clId="{976F7E1E-0B0F-4398-B630-619A654F61EA}" dt="2024-11-19T20:18:24.555" v="539" actId="2711"/>
          <ac:grpSpMkLst>
            <pc:docMk/>
            <pc:sldMk cId="1062026828" sldId="343"/>
            <ac:grpSpMk id="95" creationId="{4F7C8DA5-6480-E448-480F-2C41AB6EC782}"/>
          </ac:grpSpMkLst>
        </pc:grpChg>
        <pc:grpChg chg="mod">
          <ac:chgData name="Philippe Karan" userId="c2e8f618-9ffe-4e23-aa52-34539506ef1c" providerId="ADAL" clId="{976F7E1E-0B0F-4398-B630-619A654F61EA}" dt="2024-11-19T20:18:24.555" v="539" actId="2711"/>
          <ac:grpSpMkLst>
            <pc:docMk/>
            <pc:sldMk cId="1062026828" sldId="343"/>
            <ac:grpSpMk id="104" creationId="{40BEA21D-34E5-61E2-9725-4FDAC0309216}"/>
          </ac:grpSpMkLst>
        </pc:grpChg>
        <pc:grpChg chg="mod">
          <ac:chgData name="Philippe Karan" userId="c2e8f618-9ffe-4e23-aa52-34539506ef1c" providerId="ADAL" clId="{976F7E1E-0B0F-4398-B630-619A654F61EA}" dt="2024-11-19T20:18:24.555" v="539" actId="2711"/>
          <ac:grpSpMkLst>
            <pc:docMk/>
            <pc:sldMk cId="1062026828" sldId="343"/>
            <ac:grpSpMk id="115" creationId="{4266A37D-2D7D-6179-56E8-C35C97FCC166}"/>
          </ac:grpSpMkLst>
        </pc:grpChg>
        <pc:grpChg chg="mod">
          <ac:chgData name="Philippe Karan" userId="c2e8f618-9ffe-4e23-aa52-34539506ef1c" providerId="ADAL" clId="{976F7E1E-0B0F-4398-B630-619A654F61EA}" dt="2024-11-19T20:18:24.555" v="539" actId="2711"/>
          <ac:grpSpMkLst>
            <pc:docMk/>
            <pc:sldMk cId="1062026828" sldId="343"/>
            <ac:grpSpMk id="123" creationId="{56E4AD26-AF0C-E757-1DA1-1A8EA0729B73}"/>
          </ac:grpSpMkLst>
        </pc:grpChg>
        <pc:grpChg chg="mod">
          <ac:chgData name="Philippe Karan" userId="c2e8f618-9ffe-4e23-aa52-34539506ef1c" providerId="ADAL" clId="{976F7E1E-0B0F-4398-B630-619A654F61EA}" dt="2024-11-19T20:18:24.555" v="539" actId="2711"/>
          <ac:grpSpMkLst>
            <pc:docMk/>
            <pc:sldMk cId="1062026828" sldId="343"/>
            <ac:grpSpMk id="131" creationId="{F128761E-83A3-A30C-0F95-B234EF6411EE}"/>
          </ac:grpSpMkLst>
        </pc:grpChg>
        <pc:grpChg chg="mod">
          <ac:chgData name="Philippe Karan" userId="c2e8f618-9ffe-4e23-aa52-34539506ef1c" providerId="ADAL" clId="{976F7E1E-0B0F-4398-B630-619A654F61EA}" dt="2024-11-19T20:18:24.555" v="539" actId="2711"/>
          <ac:grpSpMkLst>
            <pc:docMk/>
            <pc:sldMk cId="1062026828" sldId="343"/>
            <ac:grpSpMk id="139" creationId="{036A3E0A-96EA-DDD7-DE10-02527A7262D3}"/>
          </ac:grpSpMkLst>
        </pc:grpChg>
        <pc:grpChg chg="mod">
          <ac:chgData name="Philippe Karan" userId="c2e8f618-9ffe-4e23-aa52-34539506ef1c" providerId="ADAL" clId="{976F7E1E-0B0F-4398-B630-619A654F61EA}" dt="2024-11-19T20:18:24.555" v="539" actId="2711"/>
          <ac:grpSpMkLst>
            <pc:docMk/>
            <pc:sldMk cId="1062026828" sldId="343"/>
            <ac:grpSpMk id="147" creationId="{96CD0AD3-03EE-2392-D69D-01F45C5C6BDB}"/>
          </ac:grpSpMkLst>
        </pc:grpChg>
        <pc:grpChg chg="mod">
          <ac:chgData name="Philippe Karan" userId="c2e8f618-9ffe-4e23-aa52-34539506ef1c" providerId="ADAL" clId="{976F7E1E-0B0F-4398-B630-619A654F61EA}" dt="2024-11-19T20:18:24.555" v="539" actId="2711"/>
          <ac:grpSpMkLst>
            <pc:docMk/>
            <pc:sldMk cId="1062026828" sldId="343"/>
            <ac:grpSpMk id="155" creationId="{8EB0FA28-45DC-4D4E-6605-C852423A0D23}"/>
          </ac:grpSpMkLst>
        </pc:grpChg>
        <pc:grpChg chg="mod">
          <ac:chgData name="Philippe Karan" userId="c2e8f618-9ffe-4e23-aa52-34539506ef1c" providerId="ADAL" clId="{976F7E1E-0B0F-4398-B630-619A654F61EA}" dt="2024-11-19T20:18:24.555" v="539" actId="2711"/>
          <ac:grpSpMkLst>
            <pc:docMk/>
            <pc:sldMk cId="1062026828" sldId="343"/>
            <ac:grpSpMk id="163" creationId="{93EF818B-E3F1-9CD7-8737-C1F58CDFEAA4}"/>
          </ac:grpSpMkLst>
        </pc:grpChg>
        <pc:grpChg chg="mod">
          <ac:chgData name="Philippe Karan" userId="c2e8f618-9ffe-4e23-aa52-34539506ef1c" providerId="ADAL" clId="{976F7E1E-0B0F-4398-B630-619A654F61EA}" dt="2024-11-19T20:18:24.555" v="539" actId="2711"/>
          <ac:grpSpMkLst>
            <pc:docMk/>
            <pc:sldMk cId="1062026828" sldId="343"/>
            <ac:grpSpMk id="171" creationId="{A2F02206-6977-9A94-6FB0-9BDFA39C52FC}"/>
          </ac:grpSpMkLst>
        </pc:grpChg>
        <pc:grpChg chg="mod">
          <ac:chgData name="Philippe Karan" userId="c2e8f618-9ffe-4e23-aa52-34539506ef1c" providerId="ADAL" clId="{976F7E1E-0B0F-4398-B630-619A654F61EA}" dt="2024-11-19T20:18:24.555" v="539" actId="2711"/>
          <ac:grpSpMkLst>
            <pc:docMk/>
            <pc:sldMk cId="1062026828" sldId="343"/>
            <ac:grpSpMk id="181" creationId="{F5AC8F91-6F4E-92F7-B183-039893E0620B}"/>
          </ac:grpSpMkLst>
        </pc:grpChg>
        <pc:cxnChg chg="mod">
          <ac:chgData name="Philippe Karan" userId="c2e8f618-9ffe-4e23-aa52-34539506ef1c" providerId="ADAL" clId="{976F7E1E-0B0F-4398-B630-619A654F61EA}" dt="2024-11-19T20:18:24.555" v="539" actId="2711"/>
          <ac:cxnSpMkLst>
            <pc:docMk/>
            <pc:sldMk cId="1062026828" sldId="343"/>
            <ac:cxnSpMk id="6" creationId="{F9CDC8DB-01D7-8F5B-D353-0966E94618F1}"/>
          </ac:cxnSpMkLst>
        </pc:cxnChg>
        <pc:cxnChg chg="mod">
          <ac:chgData name="Philippe Karan" userId="c2e8f618-9ffe-4e23-aa52-34539506ef1c" providerId="ADAL" clId="{976F7E1E-0B0F-4398-B630-619A654F61EA}" dt="2024-11-19T20:18:24.555" v="539" actId="2711"/>
          <ac:cxnSpMkLst>
            <pc:docMk/>
            <pc:sldMk cId="1062026828" sldId="343"/>
            <ac:cxnSpMk id="9" creationId="{401077FA-4F84-015E-F408-6804D3E201D3}"/>
          </ac:cxnSpMkLst>
        </pc:cxnChg>
        <pc:cxnChg chg="mod">
          <ac:chgData name="Philippe Karan" userId="c2e8f618-9ffe-4e23-aa52-34539506ef1c" providerId="ADAL" clId="{976F7E1E-0B0F-4398-B630-619A654F61EA}" dt="2024-11-19T20:18:24.555" v="539" actId="2711"/>
          <ac:cxnSpMkLst>
            <pc:docMk/>
            <pc:sldMk cId="1062026828" sldId="343"/>
            <ac:cxnSpMk id="28" creationId="{DDF3156F-C0DC-2070-F938-A9F0332DA5BE}"/>
          </ac:cxnSpMkLst>
        </pc:cxnChg>
        <pc:cxnChg chg="mod">
          <ac:chgData name="Philippe Karan" userId="c2e8f618-9ffe-4e23-aa52-34539506ef1c" providerId="ADAL" clId="{976F7E1E-0B0F-4398-B630-619A654F61EA}" dt="2024-11-19T20:18:24.555" v="539" actId="2711"/>
          <ac:cxnSpMkLst>
            <pc:docMk/>
            <pc:sldMk cId="1062026828" sldId="343"/>
            <ac:cxnSpMk id="34" creationId="{623473E5-236C-3EC7-B334-69A5A51B2576}"/>
          </ac:cxnSpMkLst>
        </pc:cxnChg>
        <pc:cxnChg chg="mod">
          <ac:chgData name="Philippe Karan" userId="c2e8f618-9ffe-4e23-aa52-34539506ef1c" providerId="ADAL" clId="{976F7E1E-0B0F-4398-B630-619A654F61EA}" dt="2024-11-19T20:18:24.555" v="539" actId="2711"/>
          <ac:cxnSpMkLst>
            <pc:docMk/>
            <pc:sldMk cId="1062026828" sldId="343"/>
            <ac:cxnSpMk id="38" creationId="{3D73ABD4-AE33-9B37-21AB-AB72336AC01B}"/>
          </ac:cxnSpMkLst>
        </pc:cxnChg>
        <pc:cxnChg chg="mod">
          <ac:chgData name="Philippe Karan" userId="c2e8f618-9ffe-4e23-aa52-34539506ef1c" providerId="ADAL" clId="{976F7E1E-0B0F-4398-B630-619A654F61EA}" dt="2024-11-19T20:18:24.555" v="539" actId="2711"/>
          <ac:cxnSpMkLst>
            <pc:docMk/>
            <pc:sldMk cId="1062026828" sldId="343"/>
            <ac:cxnSpMk id="39" creationId="{793CFE8F-E867-4C44-34A4-19C63BD0C201}"/>
          </ac:cxnSpMkLst>
        </pc:cxnChg>
        <pc:cxnChg chg="mod">
          <ac:chgData name="Philippe Karan" userId="c2e8f618-9ffe-4e23-aa52-34539506ef1c" providerId="ADAL" clId="{976F7E1E-0B0F-4398-B630-619A654F61EA}" dt="2024-11-19T20:18:24.555" v="539" actId="2711"/>
          <ac:cxnSpMkLst>
            <pc:docMk/>
            <pc:sldMk cId="1062026828" sldId="343"/>
            <ac:cxnSpMk id="48" creationId="{A742E588-CCCD-D33C-AFE0-7832CA0BF0F4}"/>
          </ac:cxnSpMkLst>
        </pc:cxnChg>
        <pc:cxnChg chg="mod">
          <ac:chgData name="Philippe Karan" userId="c2e8f618-9ffe-4e23-aa52-34539506ef1c" providerId="ADAL" clId="{976F7E1E-0B0F-4398-B630-619A654F61EA}" dt="2024-11-19T20:18:24.555" v="539" actId="2711"/>
          <ac:cxnSpMkLst>
            <pc:docMk/>
            <pc:sldMk cId="1062026828" sldId="343"/>
            <ac:cxnSpMk id="57" creationId="{371BFB5D-7BD2-2901-2BA8-958E1E38E208}"/>
          </ac:cxnSpMkLst>
        </pc:cxnChg>
        <pc:cxnChg chg="mod">
          <ac:chgData name="Philippe Karan" userId="c2e8f618-9ffe-4e23-aa52-34539506ef1c" providerId="ADAL" clId="{976F7E1E-0B0F-4398-B630-619A654F61EA}" dt="2024-11-19T20:18:24.555" v="539" actId="2711"/>
          <ac:cxnSpMkLst>
            <pc:docMk/>
            <pc:sldMk cId="1062026828" sldId="343"/>
            <ac:cxnSpMk id="58" creationId="{0FA83442-9CC7-6F58-C7A9-5EE3E327C6B7}"/>
          </ac:cxnSpMkLst>
        </pc:cxnChg>
        <pc:cxnChg chg="mod">
          <ac:chgData name="Philippe Karan" userId="c2e8f618-9ffe-4e23-aa52-34539506ef1c" providerId="ADAL" clId="{976F7E1E-0B0F-4398-B630-619A654F61EA}" dt="2024-11-19T20:18:24.555" v="539" actId="2711"/>
          <ac:cxnSpMkLst>
            <pc:docMk/>
            <pc:sldMk cId="1062026828" sldId="343"/>
            <ac:cxnSpMk id="59" creationId="{90FB2660-3C26-5CF0-A116-40DE95EE31BE}"/>
          </ac:cxnSpMkLst>
        </pc:cxnChg>
        <pc:cxnChg chg="mod">
          <ac:chgData name="Philippe Karan" userId="c2e8f618-9ffe-4e23-aa52-34539506ef1c" providerId="ADAL" clId="{976F7E1E-0B0F-4398-B630-619A654F61EA}" dt="2024-11-19T20:18:24.555" v="539" actId="2711"/>
          <ac:cxnSpMkLst>
            <pc:docMk/>
            <pc:sldMk cId="1062026828" sldId="343"/>
            <ac:cxnSpMk id="77" creationId="{6270070C-9426-4A12-B476-BDB7C8D78588}"/>
          </ac:cxnSpMkLst>
        </pc:cxnChg>
        <pc:cxnChg chg="mod">
          <ac:chgData name="Philippe Karan" userId="c2e8f618-9ffe-4e23-aa52-34539506ef1c" providerId="ADAL" clId="{976F7E1E-0B0F-4398-B630-619A654F61EA}" dt="2024-11-19T20:18:24.555" v="539" actId="2711"/>
          <ac:cxnSpMkLst>
            <pc:docMk/>
            <pc:sldMk cId="1062026828" sldId="343"/>
            <ac:cxnSpMk id="85" creationId="{DBE568AD-9CB5-D4C5-3E62-66514D0C31A3}"/>
          </ac:cxnSpMkLst>
        </pc:cxnChg>
        <pc:cxnChg chg="mod">
          <ac:chgData name="Philippe Karan" userId="c2e8f618-9ffe-4e23-aa52-34539506ef1c" providerId="ADAL" clId="{976F7E1E-0B0F-4398-B630-619A654F61EA}" dt="2024-11-19T20:18:24.555" v="539" actId="2711"/>
          <ac:cxnSpMkLst>
            <pc:docMk/>
            <pc:sldMk cId="1062026828" sldId="343"/>
            <ac:cxnSpMk id="113" creationId="{48A1F95D-A25C-5C8F-EC03-BEA5F84062B6}"/>
          </ac:cxnSpMkLst>
        </pc:cxnChg>
        <pc:cxnChg chg="mod">
          <ac:chgData name="Philippe Karan" userId="c2e8f618-9ffe-4e23-aa52-34539506ef1c" providerId="ADAL" clId="{976F7E1E-0B0F-4398-B630-619A654F61EA}" dt="2024-11-19T20:18:24.555" v="539" actId="2711"/>
          <ac:cxnSpMkLst>
            <pc:docMk/>
            <pc:sldMk cId="1062026828" sldId="343"/>
            <ac:cxnSpMk id="114" creationId="{EEF28163-27DC-2889-EDCA-8E7368D2F58E}"/>
          </ac:cxnSpMkLst>
        </pc:cxnChg>
        <pc:cxnChg chg="mod">
          <ac:chgData name="Philippe Karan" userId="c2e8f618-9ffe-4e23-aa52-34539506ef1c" providerId="ADAL" clId="{976F7E1E-0B0F-4398-B630-619A654F61EA}" dt="2024-11-19T20:18:24.555" v="539" actId="2711"/>
          <ac:cxnSpMkLst>
            <pc:docMk/>
            <pc:sldMk cId="1062026828" sldId="343"/>
            <ac:cxnSpMk id="137" creationId="{A43C87C6-B1E0-4DBA-4FEA-F4671F0C7EB7}"/>
          </ac:cxnSpMkLst>
        </pc:cxnChg>
        <pc:cxnChg chg="mod">
          <ac:chgData name="Philippe Karan" userId="c2e8f618-9ffe-4e23-aa52-34539506ef1c" providerId="ADAL" clId="{976F7E1E-0B0F-4398-B630-619A654F61EA}" dt="2024-11-19T20:18:24.555" v="539" actId="2711"/>
          <ac:cxnSpMkLst>
            <pc:docMk/>
            <pc:sldMk cId="1062026828" sldId="343"/>
            <ac:cxnSpMk id="177" creationId="{897B64D3-4308-35DF-EC7D-A4B4AE3A6F69}"/>
          </ac:cxnSpMkLst>
        </pc:cxnChg>
        <pc:cxnChg chg="mod">
          <ac:chgData name="Philippe Karan" userId="c2e8f618-9ffe-4e23-aa52-34539506ef1c" providerId="ADAL" clId="{976F7E1E-0B0F-4398-B630-619A654F61EA}" dt="2024-11-19T20:18:24.555" v="539" actId="2711"/>
          <ac:cxnSpMkLst>
            <pc:docMk/>
            <pc:sldMk cId="1062026828" sldId="343"/>
            <ac:cxnSpMk id="192" creationId="{5EF3071A-0B59-1B22-4CF9-D9EC4E7E2AA2}"/>
          </ac:cxnSpMkLst>
        </pc:cxnChg>
        <pc:cxnChg chg="mod">
          <ac:chgData name="Philippe Karan" userId="c2e8f618-9ffe-4e23-aa52-34539506ef1c" providerId="ADAL" clId="{976F7E1E-0B0F-4398-B630-619A654F61EA}" dt="2024-11-19T20:18:24.555" v="539" actId="2711"/>
          <ac:cxnSpMkLst>
            <pc:docMk/>
            <pc:sldMk cId="1062026828" sldId="343"/>
            <ac:cxnSpMk id="193" creationId="{8BA2FF16-0AD2-6F16-1F6D-79E434017A44}"/>
          </ac:cxnSpMkLst>
        </pc:cxnChg>
        <pc:cxnChg chg="mod">
          <ac:chgData name="Philippe Karan" userId="c2e8f618-9ffe-4e23-aa52-34539506ef1c" providerId="ADAL" clId="{976F7E1E-0B0F-4398-B630-619A654F61EA}" dt="2024-11-19T20:18:24.555" v="539" actId="2711"/>
          <ac:cxnSpMkLst>
            <pc:docMk/>
            <pc:sldMk cId="1062026828" sldId="343"/>
            <ac:cxnSpMk id="194" creationId="{9467A67F-A0D2-CCEC-F55C-F1565E182D1C}"/>
          </ac:cxnSpMkLst>
        </pc:cxnChg>
        <pc:cxnChg chg="mod">
          <ac:chgData name="Philippe Karan" userId="c2e8f618-9ffe-4e23-aa52-34539506ef1c" providerId="ADAL" clId="{976F7E1E-0B0F-4398-B630-619A654F61EA}" dt="2024-11-19T20:18:24.555" v="539" actId="2711"/>
          <ac:cxnSpMkLst>
            <pc:docMk/>
            <pc:sldMk cId="1062026828" sldId="343"/>
            <ac:cxnSpMk id="195" creationId="{BE67F768-677F-6139-BFDB-5081D1D89AC4}"/>
          </ac:cxnSpMkLst>
        </pc:cxnChg>
        <pc:cxnChg chg="mod">
          <ac:chgData name="Philippe Karan" userId="c2e8f618-9ffe-4e23-aa52-34539506ef1c" providerId="ADAL" clId="{976F7E1E-0B0F-4398-B630-619A654F61EA}" dt="2024-11-19T20:18:24.555" v="539" actId="2711"/>
          <ac:cxnSpMkLst>
            <pc:docMk/>
            <pc:sldMk cId="1062026828" sldId="343"/>
            <ac:cxnSpMk id="196" creationId="{064ADB49-9714-A595-93E3-4193951163F2}"/>
          </ac:cxnSpMkLst>
        </pc:cxnChg>
      </pc:sldChg>
      <pc:sldChg chg="modSp mod">
        <pc:chgData name="Philippe Karan" userId="c2e8f618-9ffe-4e23-aa52-34539506ef1c" providerId="ADAL" clId="{976F7E1E-0B0F-4398-B630-619A654F61EA}" dt="2024-11-19T20:26:37.384" v="692" actId="20577"/>
        <pc:sldMkLst>
          <pc:docMk/>
          <pc:sldMk cId="2281161529" sldId="344"/>
        </pc:sldMkLst>
        <pc:spChg chg="mod">
          <ac:chgData name="Philippe Karan" userId="c2e8f618-9ffe-4e23-aa52-34539506ef1c" providerId="ADAL" clId="{976F7E1E-0B0F-4398-B630-619A654F61EA}" dt="2024-11-19T20:26:37.384" v="692" actId="20577"/>
          <ac:spMkLst>
            <pc:docMk/>
            <pc:sldMk cId="2281161529" sldId="344"/>
            <ac:spMk id="2" creationId="{7BEE39D0-7888-3C2F-EEC5-F0F70F916254}"/>
          </ac:spMkLst>
        </pc:spChg>
        <pc:spChg chg="mod">
          <ac:chgData name="Philippe Karan" userId="c2e8f618-9ffe-4e23-aa52-34539506ef1c" providerId="ADAL" clId="{976F7E1E-0B0F-4398-B630-619A654F61EA}" dt="2024-11-19T20:18:42.646" v="544" actId="2711"/>
          <ac:spMkLst>
            <pc:docMk/>
            <pc:sldMk cId="2281161529" sldId="344"/>
            <ac:spMk id="3" creationId="{4207620B-4446-C7FB-F5D7-E9CB416E56D2}"/>
          </ac:spMkLst>
        </pc:spChg>
        <pc:spChg chg="mod">
          <ac:chgData name="Philippe Karan" userId="c2e8f618-9ffe-4e23-aa52-34539506ef1c" providerId="ADAL" clId="{976F7E1E-0B0F-4398-B630-619A654F61EA}" dt="2024-11-19T20:18:42.646" v="544" actId="2711"/>
          <ac:spMkLst>
            <pc:docMk/>
            <pc:sldMk cId="2281161529" sldId="344"/>
            <ac:spMk id="4" creationId="{F5CAA497-AC23-BA97-CA5E-A4954705773D}"/>
          </ac:spMkLst>
        </pc:spChg>
        <pc:spChg chg="mod">
          <ac:chgData name="Philippe Karan" userId="c2e8f618-9ffe-4e23-aa52-34539506ef1c" providerId="ADAL" clId="{976F7E1E-0B0F-4398-B630-619A654F61EA}" dt="2024-11-19T20:18:42.646" v="544" actId="2711"/>
          <ac:spMkLst>
            <pc:docMk/>
            <pc:sldMk cId="2281161529" sldId="344"/>
            <ac:spMk id="5" creationId="{DFFC0D8F-B8BF-0767-BCCB-499BF46D0794}"/>
          </ac:spMkLst>
        </pc:spChg>
        <pc:spChg chg="mod">
          <ac:chgData name="Philippe Karan" userId="c2e8f618-9ffe-4e23-aa52-34539506ef1c" providerId="ADAL" clId="{976F7E1E-0B0F-4398-B630-619A654F61EA}" dt="2024-11-19T20:18:42.646" v="544" actId="2711"/>
          <ac:spMkLst>
            <pc:docMk/>
            <pc:sldMk cId="2281161529" sldId="344"/>
            <ac:spMk id="10" creationId="{E383AB1E-D5B0-09B2-E356-C648E2874BB2}"/>
          </ac:spMkLst>
        </pc:spChg>
        <pc:spChg chg="mod">
          <ac:chgData name="Philippe Karan" userId="c2e8f618-9ffe-4e23-aa52-34539506ef1c" providerId="ADAL" clId="{976F7E1E-0B0F-4398-B630-619A654F61EA}" dt="2024-11-19T20:18:42.646" v="544" actId="2711"/>
          <ac:spMkLst>
            <pc:docMk/>
            <pc:sldMk cId="2281161529" sldId="344"/>
            <ac:spMk id="11" creationId="{19FA9DC3-04B3-4E8A-CA3F-84FBD2C94A75}"/>
          </ac:spMkLst>
        </pc:spChg>
        <pc:spChg chg="mod">
          <ac:chgData name="Philippe Karan" userId="c2e8f618-9ffe-4e23-aa52-34539506ef1c" providerId="ADAL" clId="{976F7E1E-0B0F-4398-B630-619A654F61EA}" dt="2024-11-19T20:18:56.345" v="545" actId="113"/>
          <ac:spMkLst>
            <pc:docMk/>
            <pc:sldMk cId="2281161529" sldId="344"/>
            <ac:spMk id="17" creationId="{9932953D-B118-3A5E-675E-F569609EA23A}"/>
          </ac:spMkLst>
        </pc:spChg>
        <pc:spChg chg="mod">
          <ac:chgData name="Philippe Karan" userId="c2e8f618-9ffe-4e23-aa52-34539506ef1c" providerId="ADAL" clId="{976F7E1E-0B0F-4398-B630-619A654F61EA}" dt="2024-11-19T20:18:59.577" v="546" actId="113"/>
          <ac:spMkLst>
            <pc:docMk/>
            <pc:sldMk cId="2281161529" sldId="344"/>
            <ac:spMk id="18" creationId="{CC572200-FA72-9F3D-54E4-31B619A1E874}"/>
          </ac:spMkLst>
        </pc:spChg>
        <pc:spChg chg="mod">
          <ac:chgData name="Philippe Karan" userId="c2e8f618-9ffe-4e23-aa52-34539506ef1c" providerId="ADAL" clId="{976F7E1E-0B0F-4398-B630-619A654F61EA}" dt="2024-11-19T20:18:42.646" v="544" actId="2711"/>
          <ac:spMkLst>
            <pc:docMk/>
            <pc:sldMk cId="2281161529" sldId="344"/>
            <ac:spMk id="20" creationId="{49B10687-69D6-F52F-BAE2-F243E714128F}"/>
          </ac:spMkLst>
        </pc:spChg>
        <pc:spChg chg="mod">
          <ac:chgData name="Philippe Karan" userId="c2e8f618-9ffe-4e23-aa52-34539506ef1c" providerId="ADAL" clId="{976F7E1E-0B0F-4398-B630-619A654F61EA}" dt="2024-11-19T20:18:42.646" v="544" actId="2711"/>
          <ac:spMkLst>
            <pc:docMk/>
            <pc:sldMk cId="2281161529" sldId="344"/>
            <ac:spMk id="22" creationId="{2D3BF151-6CF0-A01D-8E53-A1A5973B467E}"/>
          </ac:spMkLst>
        </pc:spChg>
        <pc:spChg chg="mod">
          <ac:chgData name="Philippe Karan" userId="c2e8f618-9ffe-4e23-aa52-34539506ef1c" providerId="ADAL" clId="{976F7E1E-0B0F-4398-B630-619A654F61EA}" dt="2024-11-19T20:18:42.646" v="544" actId="2711"/>
          <ac:spMkLst>
            <pc:docMk/>
            <pc:sldMk cId="2281161529" sldId="344"/>
            <ac:spMk id="23" creationId="{696882F8-09BA-5166-3504-AADE1125E7FD}"/>
          </ac:spMkLst>
        </pc:spChg>
        <pc:spChg chg="mod">
          <ac:chgData name="Philippe Karan" userId="c2e8f618-9ffe-4e23-aa52-34539506ef1c" providerId="ADAL" clId="{976F7E1E-0B0F-4398-B630-619A654F61EA}" dt="2024-11-19T20:18:42.646" v="544" actId="2711"/>
          <ac:spMkLst>
            <pc:docMk/>
            <pc:sldMk cId="2281161529" sldId="344"/>
            <ac:spMk id="24" creationId="{E364D841-96A4-5E8F-1635-43B5186C7F0E}"/>
          </ac:spMkLst>
        </pc:spChg>
        <pc:spChg chg="mod">
          <ac:chgData name="Philippe Karan" userId="c2e8f618-9ffe-4e23-aa52-34539506ef1c" providerId="ADAL" clId="{976F7E1E-0B0F-4398-B630-619A654F61EA}" dt="2024-11-19T20:18:42.646" v="544" actId="2711"/>
          <ac:spMkLst>
            <pc:docMk/>
            <pc:sldMk cId="2281161529" sldId="344"/>
            <ac:spMk id="29" creationId="{E15BAD59-D528-A1C1-0B70-323D4EB2AD67}"/>
          </ac:spMkLst>
        </pc:spChg>
        <pc:spChg chg="mod">
          <ac:chgData name="Philippe Karan" userId="c2e8f618-9ffe-4e23-aa52-34539506ef1c" providerId="ADAL" clId="{976F7E1E-0B0F-4398-B630-619A654F61EA}" dt="2024-11-19T20:18:42.646" v="544" actId="2711"/>
          <ac:spMkLst>
            <pc:docMk/>
            <pc:sldMk cId="2281161529" sldId="344"/>
            <ac:spMk id="44" creationId="{97871F51-665C-0D62-652C-02CB22808193}"/>
          </ac:spMkLst>
        </pc:spChg>
        <pc:spChg chg="mod">
          <ac:chgData name="Philippe Karan" userId="c2e8f618-9ffe-4e23-aa52-34539506ef1c" providerId="ADAL" clId="{976F7E1E-0B0F-4398-B630-619A654F61EA}" dt="2024-11-19T20:18:42.646" v="544" actId="2711"/>
          <ac:spMkLst>
            <pc:docMk/>
            <pc:sldMk cId="2281161529" sldId="344"/>
            <ac:spMk id="47" creationId="{FC24F2FF-0F9E-4D09-1BF5-EA31131D7FA0}"/>
          </ac:spMkLst>
        </pc:spChg>
        <pc:spChg chg="mod">
          <ac:chgData name="Philippe Karan" userId="c2e8f618-9ffe-4e23-aa52-34539506ef1c" providerId="ADAL" clId="{976F7E1E-0B0F-4398-B630-619A654F61EA}" dt="2024-11-19T20:18:42.646" v="544" actId="2711"/>
          <ac:spMkLst>
            <pc:docMk/>
            <pc:sldMk cId="2281161529" sldId="344"/>
            <ac:spMk id="179" creationId="{DD6A4BB3-A0B7-6965-A741-2112EA93D748}"/>
          </ac:spMkLst>
        </pc:spChg>
        <pc:spChg chg="mod">
          <ac:chgData name="Philippe Karan" userId="c2e8f618-9ffe-4e23-aa52-34539506ef1c" providerId="ADAL" clId="{976F7E1E-0B0F-4398-B630-619A654F61EA}" dt="2024-11-19T20:18:42.646" v="544" actId="2711"/>
          <ac:spMkLst>
            <pc:docMk/>
            <pc:sldMk cId="2281161529" sldId="344"/>
            <ac:spMk id="180" creationId="{73C14835-F83A-1277-62FA-B308FF47A884}"/>
          </ac:spMkLst>
        </pc:spChg>
        <pc:spChg chg="mod">
          <ac:chgData name="Philippe Karan" userId="c2e8f618-9ffe-4e23-aa52-34539506ef1c" providerId="ADAL" clId="{976F7E1E-0B0F-4398-B630-619A654F61EA}" dt="2024-11-19T20:18:42.646" v="544" actId="2711"/>
          <ac:spMkLst>
            <pc:docMk/>
            <pc:sldMk cId="2281161529" sldId="344"/>
            <ac:spMk id="182" creationId="{B08A7630-E5BB-8E70-0C9C-4D9938475FED}"/>
          </ac:spMkLst>
        </pc:spChg>
        <pc:spChg chg="mod">
          <ac:chgData name="Philippe Karan" userId="c2e8f618-9ffe-4e23-aa52-34539506ef1c" providerId="ADAL" clId="{976F7E1E-0B0F-4398-B630-619A654F61EA}" dt="2024-11-19T20:18:42.646" v="544" actId="2711"/>
          <ac:spMkLst>
            <pc:docMk/>
            <pc:sldMk cId="2281161529" sldId="344"/>
            <ac:spMk id="183" creationId="{0C7EF882-83FA-A360-B8EF-938BC5167ED7}"/>
          </ac:spMkLst>
        </pc:spChg>
        <pc:spChg chg="mod">
          <ac:chgData name="Philippe Karan" userId="c2e8f618-9ffe-4e23-aa52-34539506ef1c" providerId="ADAL" clId="{976F7E1E-0B0F-4398-B630-619A654F61EA}" dt="2024-11-19T20:18:42.646" v="544" actId="2711"/>
          <ac:spMkLst>
            <pc:docMk/>
            <pc:sldMk cId="2281161529" sldId="344"/>
            <ac:spMk id="184" creationId="{95BC078D-7BF7-323E-5107-2B044BB887EE}"/>
          </ac:spMkLst>
        </pc:spChg>
        <pc:spChg chg="mod">
          <ac:chgData name="Philippe Karan" userId="c2e8f618-9ffe-4e23-aa52-34539506ef1c" providerId="ADAL" clId="{976F7E1E-0B0F-4398-B630-619A654F61EA}" dt="2024-11-19T20:18:42.646" v="544" actId="2711"/>
          <ac:spMkLst>
            <pc:docMk/>
            <pc:sldMk cId="2281161529" sldId="344"/>
            <ac:spMk id="185" creationId="{B9B79BE4-673F-4D4D-D345-2558C51A9263}"/>
          </ac:spMkLst>
        </pc:spChg>
        <pc:spChg chg="mod">
          <ac:chgData name="Philippe Karan" userId="c2e8f618-9ffe-4e23-aa52-34539506ef1c" providerId="ADAL" clId="{976F7E1E-0B0F-4398-B630-619A654F61EA}" dt="2024-11-19T20:18:42.646" v="544" actId="2711"/>
          <ac:spMkLst>
            <pc:docMk/>
            <pc:sldMk cId="2281161529" sldId="344"/>
            <ac:spMk id="186" creationId="{ABAE69BB-98A9-3743-9603-C0F05A6E6459}"/>
          </ac:spMkLst>
        </pc:spChg>
        <pc:spChg chg="mod">
          <ac:chgData name="Philippe Karan" userId="c2e8f618-9ffe-4e23-aa52-34539506ef1c" providerId="ADAL" clId="{976F7E1E-0B0F-4398-B630-619A654F61EA}" dt="2024-11-19T20:18:42.646" v="544" actId="2711"/>
          <ac:spMkLst>
            <pc:docMk/>
            <pc:sldMk cId="2281161529" sldId="344"/>
            <ac:spMk id="189" creationId="{F7CBA590-D3A2-FCE5-EB59-3CB82416830D}"/>
          </ac:spMkLst>
        </pc:spChg>
        <pc:spChg chg="mod">
          <ac:chgData name="Philippe Karan" userId="c2e8f618-9ffe-4e23-aa52-34539506ef1c" providerId="ADAL" clId="{976F7E1E-0B0F-4398-B630-619A654F61EA}" dt="2024-11-19T20:18:42.646" v="544" actId="2711"/>
          <ac:spMkLst>
            <pc:docMk/>
            <pc:sldMk cId="2281161529" sldId="344"/>
            <ac:spMk id="195" creationId="{B7224572-B408-5EAD-192F-CD096646A082}"/>
          </ac:spMkLst>
        </pc:spChg>
        <pc:cxnChg chg="mod">
          <ac:chgData name="Philippe Karan" userId="c2e8f618-9ffe-4e23-aa52-34539506ef1c" providerId="ADAL" clId="{976F7E1E-0B0F-4398-B630-619A654F61EA}" dt="2024-11-19T20:18:42.646" v="544" actId="2711"/>
          <ac:cxnSpMkLst>
            <pc:docMk/>
            <pc:sldMk cId="2281161529" sldId="344"/>
            <ac:cxnSpMk id="13" creationId="{472967C3-490F-C6E2-BDCF-3147061A4395}"/>
          </ac:cxnSpMkLst>
        </pc:cxnChg>
        <pc:cxnChg chg="mod">
          <ac:chgData name="Philippe Karan" userId="c2e8f618-9ffe-4e23-aa52-34539506ef1c" providerId="ADAL" clId="{976F7E1E-0B0F-4398-B630-619A654F61EA}" dt="2024-11-19T20:18:42.646" v="544" actId="2711"/>
          <ac:cxnSpMkLst>
            <pc:docMk/>
            <pc:sldMk cId="2281161529" sldId="344"/>
            <ac:cxnSpMk id="15" creationId="{B77598AC-19E2-6902-FC8A-55D25A8D8A07}"/>
          </ac:cxnSpMkLst>
        </pc:cxnChg>
        <pc:cxnChg chg="mod">
          <ac:chgData name="Philippe Karan" userId="c2e8f618-9ffe-4e23-aa52-34539506ef1c" providerId="ADAL" clId="{976F7E1E-0B0F-4398-B630-619A654F61EA}" dt="2024-11-19T20:18:42.646" v="544" actId="2711"/>
          <ac:cxnSpMkLst>
            <pc:docMk/>
            <pc:sldMk cId="2281161529" sldId="344"/>
            <ac:cxnSpMk id="16" creationId="{2ECC5585-60C9-117A-7760-D3E8D62538F9}"/>
          </ac:cxnSpMkLst>
        </pc:cxnChg>
        <pc:cxnChg chg="mod">
          <ac:chgData name="Philippe Karan" userId="c2e8f618-9ffe-4e23-aa52-34539506ef1c" providerId="ADAL" clId="{976F7E1E-0B0F-4398-B630-619A654F61EA}" dt="2024-11-19T20:18:42.646" v="544" actId="2711"/>
          <ac:cxnSpMkLst>
            <pc:docMk/>
            <pc:sldMk cId="2281161529" sldId="344"/>
            <ac:cxnSpMk id="19" creationId="{381C0547-4AC6-49E0-FB57-FAEC9539A433}"/>
          </ac:cxnSpMkLst>
        </pc:cxnChg>
        <pc:cxnChg chg="mod">
          <ac:chgData name="Philippe Karan" userId="c2e8f618-9ffe-4e23-aa52-34539506ef1c" providerId="ADAL" clId="{976F7E1E-0B0F-4398-B630-619A654F61EA}" dt="2024-11-19T20:18:42.646" v="544" actId="2711"/>
          <ac:cxnSpMkLst>
            <pc:docMk/>
            <pc:sldMk cId="2281161529" sldId="344"/>
            <ac:cxnSpMk id="21" creationId="{A48C78E8-1577-0632-B2FF-F2013A5CBD0D}"/>
          </ac:cxnSpMkLst>
        </pc:cxnChg>
        <pc:cxnChg chg="mod">
          <ac:chgData name="Philippe Karan" userId="c2e8f618-9ffe-4e23-aa52-34539506ef1c" providerId="ADAL" clId="{976F7E1E-0B0F-4398-B630-619A654F61EA}" dt="2024-11-19T20:18:42.646" v="544" actId="2711"/>
          <ac:cxnSpMkLst>
            <pc:docMk/>
            <pc:sldMk cId="2281161529" sldId="344"/>
            <ac:cxnSpMk id="25" creationId="{BC017CA9-3CBD-B944-194B-E880E1B60C80}"/>
          </ac:cxnSpMkLst>
        </pc:cxnChg>
        <pc:cxnChg chg="mod">
          <ac:chgData name="Philippe Karan" userId="c2e8f618-9ffe-4e23-aa52-34539506ef1c" providerId="ADAL" clId="{976F7E1E-0B0F-4398-B630-619A654F61EA}" dt="2024-11-19T20:18:42.646" v="544" actId="2711"/>
          <ac:cxnSpMkLst>
            <pc:docMk/>
            <pc:sldMk cId="2281161529" sldId="344"/>
            <ac:cxnSpMk id="31" creationId="{F885ADE7-E02B-CEBD-102E-492FE11B3C27}"/>
          </ac:cxnSpMkLst>
        </pc:cxnChg>
        <pc:cxnChg chg="mod">
          <ac:chgData name="Philippe Karan" userId="c2e8f618-9ffe-4e23-aa52-34539506ef1c" providerId="ADAL" clId="{976F7E1E-0B0F-4398-B630-619A654F61EA}" dt="2024-11-19T20:18:42.646" v="544" actId="2711"/>
          <ac:cxnSpMkLst>
            <pc:docMk/>
            <pc:sldMk cId="2281161529" sldId="344"/>
            <ac:cxnSpMk id="33" creationId="{B071E674-C8AB-89AC-654A-79A325B504C6}"/>
          </ac:cxnSpMkLst>
        </pc:cxnChg>
        <pc:cxnChg chg="mod">
          <ac:chgData name="Philippe Karan" userId="c2e8f618-9ffe-4e23-aa52-34539506ef1c" providerId="ADAL" clId="{976F7E1E-0B0F-4398-B630-619A654F61EA}" dt="2024-11-19T20:18:42.646" v="544" actId="2711"/>
          <ac:cxnSpMkLst>
            <pc:docMk/>
            <pc:sldMk cId="2281161529" sldId="344"/>
            <ac:cxnSpMk id="37" creationId="{2FE10C1E-C088-8A2D-14D1-A115C6C9D652}"/>
          </ac:cxnSpMkLst>
        </pc:cxnChg>
        <pc:cxnChg chg="mod">
          <ac:chgData name="Philippe Karan" userId="c2e8f618-9ffe-4e23-aa52-34539506ef1c" providerId="ADAL" clId="{976F7E1E-0B0F-4398-B630-619A654F61EA}" dt="2024-11-19T20:18:42.646" v="544" actId="2711"/>
          <ac:cxnSpMkLst>
            <pc:docMk/>
            <pc:sldMk cId="2281161529" sldId="344"/>
            <ac:cxnSpMk id="40" creationId="{54DEE30A-475B-F67E-9EB1-496A791D4E8B}"/>
          </ac:cxnSpMkLst>
        </pc:cxnChg>
        <pc:cxnChg chg="mod">
          <ac:chgData name="Philippe Karan" userId="c2e8f618-9ffe-4e23-aa52-34539506ef1c" providerId="ADAL" clId="{976F7E1E-0B0F-4398-B630-619A654F61EA}" dt="2024-11-19T20:18:42.646" v="544" actId="2711"/>
          <ac:cxnSpMkLst>
            <pc:docMk/>
            <pc:sldMk cId="2281161529" sldId="344"/>
            <ac:cxnSpMk id="41" creationId="{B5851E58-1778-F46B-4660-458A0B8EAC8A}"/>
          </ac:cxnSpMkLst>
        </pc:cxnChg>
        <pc:cxnChg chg="mod">
          <ac:chgData name="Philippe Karan" userId="c2e8f618-9ffe-4e23-aa52-34539506ef1c" providerId="ADAL" clId="{976F7E1E-0B0F-4398-B630-619A654F61EA}" dt="2024-11-19T20:18:42.646" v="544" actId="2711"/>
          <ac:cxnSpMkLst>
            <pc:docMk/>
            <pc:sldMk cId="2281161529" sldId="344"/>
            <ac:cxnSpMk id="42" creationId="{BF0BB760-0E24-8177-FE4A-5DFE083A63C8}"/>
          </ac:cxnSpMkLst>
        </pc:cxnChg>
        <pc:cxnChg chg="mod">
          <ac:chgData name="Philippe Karan" userId="c2e8f618-9ffe-4e23-aa52-34539506ef1c" providerId="ADAL" clId="{976F7E1E-0B0F-4398-B630-619A654F61EA}" dt="2024-11-19T20:18:42.646" v="544" actId="2711"/>
          <ac:cxnSpMkLst>
            <pc:docMk/>
            <pc:sldMk cId="2281161529" sldId="344"/>
            <ac:cxnSpMk id="187" creationId="{E5496BE4-9773-13CB-45FC-3781957592F4}"/>
          </ac:cxnSpMkLst>
        </pc:cxnChg>
        <pc:cxnChg chg="mod">
          <ac:chgData name="Philippe Karan" userId="c2e8f618-9ffe-4e23-aa52-34539506ef1c" providerId="ADAL" clId="{976F7E1E-0B0F-4398-B630-619A654F61EA}" dt="2024-11-19T20:18:42.646" v="544" actId="2711"/>
          <ac:cxnSpMkLst>
            <pc:docMk/>
            <pc:sldMk cId="2281161529" sldId="344"/>
            <ac:cxnSpMk id="188" creationId="{72A4A24F-4827-F6EF-CD9C-71D39297BA30}"/>
          </ac:cxnSpMkLst>
        </pc:cxnChg>
        <pc:cxnChg chg="mod">
          <ac:chgData name="Philippe Karan" userId="c2e8f618-9ffe-4e23-aa52-34539506ef1c" providerId="ADAL" clId="{976F7E1E-0B0F-4398-B630-619A654F61EA}" dt="2024-11-19T20:18:42.646" v="544" actId="2711"/>
          <ac:cxnSpMkLst>
            <pc:docMk/>
            <pc:sldMk cId="2281161529" sldId="344"/>
            <ac:cxnSpMk id="190" creationId="{2DB24E5E-B244-72E5-A65B-D7438DA95B79}"/>
          </ac:cxnSpMkLst>
        </pc:cxnChg>
      </pc:sldChg>
      <pc:sldChg chg="modSp mod">
        <pc:chgData name="Philippe Karan" userId="c2e8f618-9ffe-4e23-aa52-34539506ef1c" providerId="ADAL" clId="{976F7E1E-0B0F-4398-B630-619A654F61EA}" dt="2024-11-19T20:19:49.339" v="560" actId="113"/>
        <pc:sldMkLst>
          <pc:docMk/>
          <pc:sldMk cId="4121868616" sldId="345"/>
        </pc:sldMkLst>
        <pc:spChg chg="mod">
          <ac:chgData name="Philippe Karan" userId="c2e8f618-9ffe-4e23-aa52-34539506ef1c" providerId="ADAL" clId="{976F7E1E-0B0F-4398-B630-619A654F61EA}" dt="2024-11-19T20:19:29.562" v="548" actId="2711"/>
          <ac:spMkLst>
            <pc:docMk/>
            <pc:sldMk cId="4121868616" sldId="345"/>
            <ac:spMk id="2" creationId="{27E4192C-F1B7-446C-936E-0C8855CBC08A}"/>
          </ac:spMkLst>
        </pc:spChg>
        <pc:spChg chg="mod">
          <ac:chgData name="Philippe Karan" userId="c2e8f618-9ffe-4e23-aa52-34539506ef1c" providerId="ADAL" clId="{976F7E1E-0B0F-4398-B630-619A654F61EA}" dt="2024-11-19T20:19:29.562" v="548" actId="2711"/>
          <ac:spMkLst>
            <pc:docMk/>
            <pc:sldMk cId="4121868616" sldId="345"/>
            <ac:spMk id="3" creationId="{142E7A4A-283D-E65F-20CC-304B116DE1A5}"/>
          </ac:spMkLst>
        </pc:spChg>
        <pc:spChg chg="mod">
          <ac:chgData name="Philippe Karan" userId="c2e8f618-9ffe-4e23-aa52-34539506ef1c" providerId="ADAL" clId="{976F7E1E-0B0F-4398-B630-619A654F61EA}" dt="2024-11-19T20:19:29.562" v="548" actId="2711"/>
          <ac:spMkLst>
            <pc:docMk/>
            <pc:sldMk cId="4121868616" sldId="345"/>
            <ac:spMk id="4" creationId="{E7331D26-3FA7-497C-BD2D-5215B4E704C8}"/>
          </ac:spMkLst>
        </pc:spChg>
        <pc:spChg chg="mod">
          <ac:chgData name="Philippe Karan" userId="c2e8f618-9ffe-4e23-aa52-34539506ef1c" providerId="ADAL" clId="{976F7E1E-0B0F-4398-B630-619A654F61EA}" dt="2024-11-19T20:19:29.562" v="548" actId="2711"/>
          <ac:spMkLst>
            <pc:docMk/>
            <pc:sldMk cId="4121868616" sldId="345"/>
            <ac:spMk id="5" creationId="{DAD8D5D9-3351-82BB-71A3-82DE931849B6}"/>
          </ac:spMkLst>
        </pc:spChg>
        <pc:spChg chg="mod">
          <ac:chgData name="Philippe Karan" userId="c2e8f618-9ffe-4e23-aa52-34539506ef1c" providerId="ADAL" clId="{976F7E1E-0B0F-4398-B630-619A654F61EA}" dt="2024-11-19T20:19:29.562" v="548" actId="2711"/>
          <ac:spMkLst>
            <pc:docMk/>
            <pc:sldMk cId="4121868616" sldId="345"/>
            <ac:spMk id="6" creationId="{00F1B00F-CF40-AC63-2B71-80ED62CC8A7A}"/>
          </ac:spMkLst>
        </pc:spChg>
        <pc:spChg chg="mod">
          <ac:chgData name="Philippe Karan" userId="c2e8f618-9ffe-4e23-aa52-34539506ef1c" providerId="ADAL" clId="{976F7E1E-0B0F-4398-B630-619A654F61EA}" dt="2024-11-19T20:19:29.562" v="548" actId="2711"/>
          <ac:spMkLst>
            <pc:docMk/>
            <pc:sldMk cId="4121868616" sldId="345"/>
            <ac:spMk id="7" creationId="{98CDABD8-F52C-8A3D-275C-06C466FB4344}"/>
          </ac:spMkLst>
        </pc:spChg>
        <pc:spChg chg="mod">
          <ac:chgData name="Philippe Karan" userId="c2e8f618-9ffe-4e23-aa52-34539506ef1c" providerId="ADAL" clId="{976F7E1E-0B0F-4398-B630-619A654F61EA}" dt="2024-11-19T20:19:49.339" v="560" actId="113"/>
          <ac:spMkLst>
            <pc:docMk/>
            <pc:sldMk cId="4121868616" sldId="345"/>
            <ac:spMk id="8" creationId="{5BBA4935-9B95-C620-4B9D-20D9973D7591}"/>
          </ac:spMkLst>
        </pc:spChg>
        <pc:spChg chg="mod">
          <ac:chgData name="Philippe Karan" userId="c2e8f618-9ffe-4e23-aa52-34539506ef1c" providerId="ADAL" clId="{976F7E1E-0B0F-4398-B630-619A654F61EA}" dt="2024-11-19T20:19:29.562" v="548" actId="2711"/>
          <ac:spMkLst>
            <pc:docMk/>
            <pc:sldMk cId="4121868616" sldId="345"/>
            <ac:spMk id="9" creationId="{89105138-4A14-F75C-96BC-F38E3E4B2075}"/>
          </ac:spMkLst>
        </pc:spChg>
        <pc:spChg chg="mod">
          <ac:chgData name="Philippe Karan" userId="c2e8f618-9ffe-4e23-aa52-34539506ef1c" providerId="ADAL" clId="{976F7E1E-0B0F-4398-B630-619A654F61EA}" dt="2024-11-19T20:19:29.562" v="548" actId="2711"/>
          <ac:spMkLst>
            <pc:docMk/>
            <pc:sldMk cId="4121868616" sldId="345"/>
            <ac:spMk id="11" creationId="{F4F26704-C452-023C-D318-5B9F961B3182}"/>
          </ac:spMkLst>
        </pc:spChg>
        <pc:spChg chg="mod">
          <ac:chgData name="Philippe Karan" userId="c2e8f618-9ffe-4e23-aa52-34539506ef1c" providerId="ADAL" clId="{976F7E1E-0B0F-4398-B630-619A654F61EA}" dt="2024-11-19T20:19:29.562" v="548" actId="2711"/>
          <ac:spMkLst>
            <pc:docMk/>
            <pc:sldMk cId="4121868616" sldId="345"/>
            <ac:spMk id="13" creationId="{AA6948E0-A3F9-C3AB-9969-12BAEFC5F0D3}"/>
          </ac:spMkLst>
        </pc:spChg>
        <pc:spChg chg="mod">
          <ac:chgData name="Philippe Karan" userId="c2e8f618-9ffe-4e23-aa52-34539506ef1c" providerId="ADAL" clId="{976F7E1E-0B0F-4398-B630-619A654F61EA}" dt="2024-11-19T20:19:38.474" v="556" actId="113"/>
          <ac:spMkLst>
            <pc:docMk/>
            <pc:sldMk cId="4121868616" sldId="345"/>
            <ac:spMk id="14" creationId="{CDFE1C47-3303-FAB7-006F-AA139E9CFC81}"/>
          </ac:spMkLst>
        </pc:spChg>
        <pc:spChg chg="mod">
          <ac:chgData name="Philippe Karan" userId="c2e8f618-9ffe-4e23-aa52-34539506ef1c" providerId="ADAL" clId="{976F7E1E-0B0F-4398-B630-619A654F61EA}" dt="2024-11-19T20:19:29.562" v="548" actId="2711"/>
          <ac:spMkLst>
            <pc:docMk/>
            <pc:sldMk cId="4121868616" sldId="345"/>
            <ac:spMk id="15" creationId="{822AFD95-E952-7BF0-5958-03E028E36408}"/>
          </ac:spMkLst>
        </pc:spChg>
        <pc:spChg chg="mod">
          <ac:chgData name="Philippe Karan" userId="c2e8f618-9ffe-4e23-aa52-34539506ef1c" providerId="ADAL" clId="{976F7E1E-0B0F-4398-B630-619A654F61EA}" dt="2024-11-19T20:19:29.562" v="548" actId="2711"/>
          <ac:spMkLst>
            <pc:docMk/>
            <pc:sldMk cId="4121868616" sldId="345"/>
            <ac:spMk id="22" creationId="{122D981B-797B-AD16-F38A-0D6FC7C2FD17}"/>
          </ac:spMkLst>
        </pc:spChg>
        <pc:spChg chg="mod">
          <ac:chgData name="Philippe Karan" userId="c2e8f618-9ffe-4e23-aa52-34539506ef1c" providerId="ADAL" clId="{976F7E1E-0B0F-4398-B630-619A654F61EA}" dt="2024-11-19T20:19:29.562" v="548" actId="2711"/>
          <ac:spMkLst>
            <pc:docMk/>
            <pc:sldMk cId="4121868616" sldId="345"/>
            <ac:spMk id="30" creationId="{8A6CDFB2-A1D8-13AA-AB45-C13111C428C6}"/>
          </ac:spMkLst>
        </pc:spChg>
        <pc:spChg chg="mod">
          <ac:chgData name="Philippe Karan" userId="c2e8f618-9ffe-4e23-aa52-34539506ef1c" providerId="ADAL" clId="{976F7E1E-0B0F-4398-B630-619A654F61EA}" dt="2024-11-19T20:19:29.562" v="548" actId="2711"/>
          <ac:spMkLst>
            <pc:docMk/>
            <pc:sldMk cId="4121868616" sldId="345"/>
            <ac:spMk id="32" creationId="{23624142-B4D0-2A2F-B861-6B3A2CF3923F}"/>
          </ac:spMkLst>
        </pc:spChg>
        <pc:spChg chg="mod">
          <ac:chgData name="Philippe Karan" userId="c2e8f618-9ffe-4e23-aa52-34539506ef1c" providerId="ADAL" clId="{976F7E1E-0B0F-4398-B630-619A654F61EA}" dt="2024-11-19T20:19:29.562" v="548" actId="2711"/>
          <ac:spMkLst>
            <pc:docMk/>
            <pc:sldMk cId="4121868616" sldId="345"/>
            <ac:spMk id="34" creationId="{6AD8F075-0D76-1732-0DE3-691A0E8E8F29}"/>
          </ac:spMkLst>
        </pc:spChg>
        <pc:spChg chg="mod">
          <ac:chgData name="Philippe Karan" userId="c2e8f618-9ffe-4e23-aa52-34539506ef1c" providerId="ADAL" clId="{976F7E1E-0B0F-4398-B630-619A654F61EA}" dt="2024-11-19T20:19:29.562" v="548" actId="2711"/>
          <ac:spMkLst>
            <pc:docMk/>
            <pc:sldMk cId="4121868616" sldId="345"/>
            <ac:spMk id="35" creationId="{5EDC057C-52ED-D038-ADFC-7BE8215A22EC}"/>
          </ac:spMkLst>
        </pc:spChg>
        <pc:spChg chg="mod">
          <ac:chgData name="Philippe Karan" userId="c2e8f618-9ffe-4e23-aa52-34539506ef1c" providerId="ADAL" clId="{976F7E1E-0B0F-4398-B630-619A654F61EA}" dt="2024-11-19T20:19:29.562" v="548" actId="2711"/>
          <ac:spMkLst>
            <pc:docMk/>
            <pc:sldMk cId="4121868616" sldId="345"/>
            <ac:spMk id="36" creationId="{D0E1A2DC-3663-CEE8-C01B-7D34053F881E}"/>
          </ac:spMkLst>
        </pc:spChg>
        <pc:spChg chg="mod">
          <ac:chgData name="Philippe Karan" userId="c2e8f618-9ffe-4e23-aa52-34539506ef1c" providerId="ADAL" clId="{976F7E1E-0B0F-4398-B630-619A654F61EA}" dt="2024-11-19T20:19:29.562" v="548" actId="2711"/>
          <ac:spMkLst>
            <pc:docMk/>
            <pc:sldMk cId="4121868616" sldId="345"/>
            <ac:spMk id="40" creationId="{82DE86FF-844C-D8C6-5A32-B6C1DC9C4647}"/>
          </ac:spMkLst>
        </pc:spChg>
        <pc:spChg chg="mod">
          <ac:chgData name="Philippe Karan" userId="c2e8f618-9ffe-4e23-aa52-34539506ef1c" providerId="ADAL" clId="{976F7E1E-0B0F-4398-B630-619A654F61EA}" dt="2024-11-19T20:19:29.562" v="548" actId="2711"/>
          <ac:spMkLst>
            <pc:docMk/>
            <pc:sldMk cId="4121868616" sldId="345"/>
            <ac:spMk id="42" creationId="{3F761118-6A1F-7D42-D962-C84FCD68D36A}"/>
          </ac:spMkLst>
        </pc:spChg>
        <pc:spChg chg="mod">
          <ac:chgData name="Philippe Karan" userId="c2e8f618-9ffe-4e23-aa52-34539506ef1c" providerId="ADAL" clId="{976F7E1E-0B0F-4398-B630-619A654F61EA}" dt="2024-11-19T20:19:29.562" v="548" actId="2711"/>
          <ac:spMkLst>
            <pc:docMk/>
            <pc:sldMk cId="4121868616" sldId="345"/>
            <ac:spMk id="43" creationId="{D587F12F-9575-0AE2-8F74-755B84B9B463}"/>
          </ac:spMkLst>
        </pc:spChg>
        <pc:spChg chg="mod">
          <ac:chgData name="Philippe Karan" userId="c2e8f618-9ffe-4e23-aa52-34539506ef1c" providerId="ADAL" clId="{976F7E1E-0B0F-4398-B630-619A654F61EA}" dt="2024-11-19T20:19:29.562" v="548" actId="2711"/>
          <ac:spMkLst>
            <pc:docMk/>
            <pc:sldMk cId="4121868616" sldId="345"/>
            <ac:spMk id="44" creationId="{FEEBF78B-BC6E-AC5B-E352-0C5F4ECAFE49}"/>
          </ac:spMkLst>
        </pc:spChg>
        <pc:spChg chg="mod">
          <ac:chgData name="Philippe Karan" userId="c2e8f618-9ffe-4e23-aa52-34539506ef1c" providerId="ADAL" clId="{976F7E1E-0B0F-4398-B630-619A654F61EA}" dt="2024-11-19T20:19:29.562" v="548" actId="2711"/>
          <ac:spMkLst>
            <pc:docMk/>
            <pc:sldMk cId="4121868616" sldId="345"/>
            <ac:spMk id="45" creationId="{59FEC317-B4C6-FC5D-FA4E-E397FE5025EB}"/>
          </ac:spMkLst>
        </pc:spChg>
        <pc:spChg chg="mod">
          <ac:chgData name="Philippe Karan" userId="c2e8f618-9ffe-4e23-aa52-34539506ef1c" providerId="ADAL" clId="{976F7E1E-0B0F-4398-B630-619A654F61EA}" dt="2024-11-19T20:19:29.562" v="548" actId="2711"/>
          <ac:spMkLst>
            <pc:docMk/>
            <pc:sldMk cId="4121868616" sldId="345"/>
            <ac:spMk id="46" creationId="{7E1F7B8E-17A3-B29A-4ED3-4246315A68F3}"/>
          </ac:spMkLst>
        </pc:spChg>
        <pc:spChg chg="mod">
          <ac:chgData name="Philippe Karan" userId="c2e8f618-9ffe-4e23-aa52-34539506ef1c" providerId="ADAL" clId="{976F7E1E-0B0F-4398-B630-619A654F61EA}" dt="2024-11-19T20:19:29.562" v="548" actId="2711"/>
          <ac:spMkLst>
            <pc:docMk/>
            <pc:sldMk cId="4121868616" sldId="345"/>
            <ac:spMk id="47" creationId="{8D3D501A-1F08-1BA4-6244-6FF8CC3F57DC}"/>
          </ac:spMkLst>
        </pc:spChg>
        <pc:spChg chg="mod">
          <ac:chgData name="Philippe Karan" userId="c2e8f618-9ffe-4e23-aa52-34539506ef1c" providerId="ADAL" clId="{976F7E1E-0B0F-4398-B630-619A654F61EA}" dt="2024-11-19T20:19:33.705" v="555" actId="1038"/>
          <ac:spMkLst>
            <pc:docMk/>
            <pc:sldMk cId="4121868616" sldId="345"/>
            <ac:spMk id="48" creationId="{2F174B51-B2C7-20B8-A544-A59F4E91B1E5}"/>
          </ac:spMkLst>
        </pc:spChg>
        <pc:spChg chg="mod">
          <ac:chgData name="Philippe Karan" userId="c2e8f618-9ffe-4e23-aa52-34539506ef1c" providerId="ADAL" clId="{976F7E1E-0B0F-4398-B630-619A654F61EA}" dt="2024-11-19T20:19:29.562" v="548" actId="2711"/>
          <ac:spMkLst>
            <pc:docMk/>
            <pc:sldMk cId="4121868616" sldId="345"/>
            <ac:spMk id="49" creationId="{F0AE4383-0C15-F0CB-D4E1-9A8CABFB2BAA}"/>
          </ac:spMkLst>
        </pc:spChg>
        <pc:spChg chg="mod">
          <ac:chgData name="Philippe Karan" userId="c2e8f618-9ffe-4e23-aa52-34539506ef1c" providerId="ADAL" clId="{976F7E1E-0B0F-4398-B630-619A654F61EA}" dt="2024-11-19T20:19:29.562" v="548" actId="2711"/>
          <ac:spMkLst>
            <pc:docMk/>
            <pc:sldMk cId="4121868616" sldId="345"/>
            <ac:spMk id="55" creationId="{B70092F6-B5C0-F3BD-DBF7-B9CD976FA5CD}"/>
          </ac:spMkLst>
        </pc:spChg>
        <pc:spChg chg="mod">
          <ac:chgData name="Philippe Karan" userId="c2e8f618-9ffe-4e23-aa52-34539506ef1c" providerId="ADAL" clId="{976F7E1E-0B0F-4398-B630-619A654F61EA}" dt="2024-11-19T20:19:29.562" v="548" actId="2711"/>
          <ac:spMkLst>
            <pc:docMk/>
            <pc:sldMk cId="4121868616" sldId="345"/>
            <ac:spMk id="56" creationId="{4913D953-0A50-1E83-11AA-4FE45B037894}"/>
          </ac:spMkLst>
        </pc:spChg>
        <pc:spChg chg="mod">
          <ac:chgData name="Philippe Karan" userId="c2e8f618-9ffe-4e23-aa52-34539506ef1c" providerId="ADAL" clId="{976F7E1E-0B0F-4398-B630-619A654F61EA}" dt="2024-11-19T20:19:38.474" v="556" actId="113"/>
          <ac:spMkLst>
            <pc:docMk/>
            <pc:sldMk cId="4121868616" sldId="345"/>
            <ac:spMk id="58" creationId="{90FAD512-FA61-79FC-458C-2B6654EB5296}"/>
          </ac:spMkLst>
        </pc:spChg>
        <pc:spChg chg="mod">
          <ac:chgData name="Philippe Karan" userId="c2e8f618-9ffe-4e23-aa52-34539506ef1c" providerId="ADAL" clId="{976F7E1E-0B0F-4398-B630-619A654F61EA}" dt="2024-11-19T20:19:38.474" v="556" actId="113"/>
          <ac:spMkLst>
            <pc:docMk/>
            <pc:sldMk cId="4121868616" sldId="345"/>
            <ac:spMk id="59" creationId="{A5662FBE-1AA4-5382-E291-07FCF08764FA}"/>
          </ac:spMkLst>
        </pc:spChg>
        <pc:spChg chg="mod">
          <ac:chgData name="Philippe Karan" userId="c2e8f618-9ffe-4e23-aa52-34539506ef1c" providerId="ADAL" clId="{976F7E1E-0B0F-4398-B630-619A654F61EA}" dt="2024-11-19T20:19:38.474" v="556" actId="113"/>
          <ac:spMkLst>
            <pc:docMk/>
            <pc:sldMk cId="4121868616" sldId="345"/>
            <ac:spMk id="60" creationId="{CB2FD94F-7029-E5F0-DA25-58A8678006BC}"/>
          </ac:spMkLst>
        </pc:spChg>
        <pc:spChg chg="mod">
          <ac:chgData name="Philippe Karan" userId="c2e8f618-9ffe-4e23-aa52-34539506ef1c" providerId="ADAL" clId="{976F7E1E-0B0F-4398-B630-619A654F61EA}" dt="2024-11-19T20:19:29.562" v="548" actId="2711"/>
          <ac:spMkLst>
            <pc:docMk/>
            <pc:sldMk cId="4121868616" sldId="345"/>
            <ac:spMk id="65" creationId="{13E16197-E98D-696B-336E-B225E17DCF1F}"/>
          </ac:spMkLst>
        </pc:spChg>
        <pc:spChg chg="mod">
          <ac:chgData name="Philippe Karan" userId="c2e8f618-9ffe-4e23-aa52-34539506ef1c" providerId="ADAL" clId="{976F7E1E-0B0F-4398-B630-619A654F61EA}" dt="2024-11-19T20:19:29.562" v="548" actId="2711"/>
          <ac:spMkLst>
            <pc:docMk/>
            <pc:sldMk cId="4121868616" sldId="345"/>
            <ac:spMk id="70" creationId="{2869BE4E-9478-9EBB-8E32-CA78A85C81B4}"/>
          </ac:spMkLst>
        </pc:spChg>
        <pc:spChg chg="mod">
          <ac:chgData name="Philippe Karan" userId="c2e8f618-9ffe-4e23-aa52-34539506ef1c" providerId="ADAL" clId="{976F7E1E-0B0F-4398-B630-619A654F61EA}" dt="2024-11-19T20:19:29.562" v="548" actId="2711"/>
          <ac:spMkLst>
            <pc:docMk/>
            <pc:sldMk cId="4121868616" sldId="345"/>
            <ac:spMk id="72" creationId="{701FC586-E19B-4CFF-E153-BD411C7501E6}"/>
          </ac:spMkLst>
        </pc:spChg>
        <pc:cxnChg chg="mod">
          <ac:chgData name="Philippe Karan" userId="c2e8f618-9ffe-4e23-aa52-34539506ef1c" providerId="ADAL" clId="{976F7E1E-0B0F-4398-B630-619A654F61EA}" dt="2024-11-19T20:19:29.562" v="548" actId="2711"/>
          <ac:cxnSpMkLst>
            <pc:docMk/>
            <pc:sldMk cId="4121868616" sldId="345"/>
            <ac:cxnSpMk id="12" creationId="{12A146A8-F763-FB90-1094-90D9F1689DDC}"/>
          </ac:cxnSpMkLst>
        </pc:cxnChg>
        <pc:cxnChg chg="mod">
          <ac:chgData name="Philippe Karan" userId="c2e8f618-9ffe-4e23-aa52-34539506ef1c" providerId="ADAL" clId="{976F7E1E-0B0F-4398-B630-619A654F61EA}" dt="2024-11-19T20:19:29.562" v="548" actId="2711"/>
          <ac:cxnSpMkLst>
            <pc:docMk/>
            <pc:sldMk cId="4121868616" sldId="345"/>
            <ac:cxnSpMk id="31" creationId="{65DC8BAB-A0FC-AC5D-F891-D9E375958B1D}"/>
          </ac:cxnSpMkLst>
        </pc:cxnChg>
        <pc:cxnChg chg="mod">
          <ac:chgData name="Philippe Karan" userId="c2e8f618-9ffe-4e23-aa52-34539506ef1c" providerId="ADAL" clId="{976F7E1E-0B0F-4398-B630-619A654F61EA}" dt="2024-11-19T20:19:29.562" v="548" actId="2711"/>
          <ac:cxnSpMkLst>
            <pc:docMk/>
            <pc:sldMk cId="4121868616" sldId="345"/>
            <ac:cxnSpMk id="38" creationId="{008A8D8A-7712-5BD9-3D24-D2F74DBD80C9}"/>
          </ac:cxnSpMkLst>
        </pc:cxnChg>
        <pc:cxnChg chg="mod">
          <ac:chgData name="Philippe Karan" userId="c2e8f618-9ffe-4e23-aa52-34539506ef1c" providerId="ADAL" clId="{976F7E1E-0B0F-4398-B630-619A654F61EA}" dt="2024-11-19T20:19:29.562" v="548" actId="2711"/>
          <ac:cxnSpMkLst>
            <pc:docMk/>
            <pc:sldMk cId="4121868616" sldId="345"/>
            <ac:cxnSpMk id="39" creationId="{4F119E9C-3B05-3EA4-C14F-702C1DA17E5D}"/>
          </ac:cxnSpMkLst>
        </pc:cxnChg>
        <pc:cxnChg chg="mod">
          <ac:chgData name="Philippe Karan" userId="c2e8f618-9ffe-4e23-aa52-34539506ef1c" providerId="ADAL" clId="{976F7E1E-0B0F-4398-B630-619A654F61EA}" dt="2024-11-19T20:19:29.562" v="548" actId="2711"/>
          <ac:cxnSpMkLst>
            <pc:docMk/>
            <pc:sldMk cId="4121868616" sldId="345"/>
            <ac:cxnSpMk id="41" creationId="{FC70226B-80AC-B598-C1E3-BAD253B5F597}"/>
          </ac:cxnSpMkLst>
        </pc:cxnChg>
        <pc:cxnChg chg="mod">
          <ac:chgData name="Philippe Karan" userId="c2e8f618-9ffe-4e23-aa52-34539506ef1c" providerId="ADAL" clId="{976F7E1E-0B0F-4398-B630-619A654F61EA}" dt="2024-11-19T20:19:29.562" v="548" actId="2711"/>
          <ac:cxnSpMkLst>
            <pc:docMk/>
            <pc:sldMk cId="4121868616" sldId="345"/>
            <ac:cxnSpMk id="61" creationId="{D3EC4ABD-1C27-3CFA-5DA7-7B2977ED2129}"/>
          </ac:cxnSpMkLst>
        </pc:cxnChg>
        <pc:cxnChg chg="mod">
          <ac:chgData name="Philippe Karan" userId="c2e8f618-9ffe-4e23-aa52-34539506ef1c" providerId="ADAL" clId="{976F7E1E-0B0F-4398-B630-619A654F61EA}" dt="2024-11-19T20:19:29.562" v="548" actId="2711"/>
          <ac:cxnSpMkLst>
            <pc:docMk/>
            <pc:sldMk cId="4121868616" sldId="345"/>
            <ac:cxnSpMk id="62" creationId="{1309473A-E5C7-5838-E4DC-9F912B21893E}"/>
          </ac:cxnSpMkLst>
        </pc:cxnChg>
        <pc:cxnChg chg="mod">
          <ac:chgData name="Philippe Karan" userId="c2e8f618-9ffe-4e23-aa52-34539506ef1c" providerId="ADAL" clId="{976F7E1E-0B0F-4398-B630-619A654F61EA}" dt="2024-11-19T20:19:29.562" v="548" actId="2711"/>
          <ac:cxnSpMkLst>
            <pc:docMk/>
            <pc:sldMk cId="4121868616" sldId="345"/>
            <ac:cxnSpMk id="63" creationId="{60A90124-FE83-E404-A333-C14F09E5B05C}"/>
          </ac:cxnSpMkLst>
        </pc:cxnChg>
        <pc:cxnChg chg="mod">
          <ac:chgData name="Philippe Karan" userId="c2e8f618-9ffe-4e23-aa52-34539506ef1c" providerId="ADAL" clId="{976F7E1E-0B0F-4398-B630-619A654F61EA}" dt="2024-11-19T20:19:29.562" v="548" actId="2711"/>
          <ac:cxnSpMkLst>
            <pc:docMk/>
            <pc:sldMk cId="4121868616" sldId="345"/>
            <ac:cxnSpMk id="64" creationId="{787878AC-9D9A-BEC2-87F4-F97912C5E12D}"/>
          </ac:cxnSpMkLst>
        </pc:cxnChg>
        <pc:cxnChg chg="mod">
          <ac:chgData name="Philippe Karan" userId="c2e8f618-9ffe-4e23-aa52-34539506ef1c" providerId="ADAL" clId="{976F7E1E-0B0F-4398-B630-619A654F61EA}" dt="2024-11-19T20:19:29.562" v="548" actId="2711"/>
          <ac:cxnSpMkLst>
            <pc:docMk/>
            <pc:sldMk cId="4121868616" sldId="345"/>
            <ac:cxnSpMk id="66" creationId="{7C72D9B6-003A-ED37-D39D-574EB36C595D}"/>
          </ac:cxnSpMkLst>
        </pc:cxnChg>
        <pc:cxnChg chg="mod">
          <ac:chgData name="Philippe Karan" userId="c2e8f618-9ffe-4e23-aa52-34539506ef1c" providerId="ADAL" clId="{976F7E1E-0B0F-4398-B630-619A654F61EA}" dt="2024-11-19T20:19:29.562" v="548" actId="2711"/>
          <ac:cxnSpMkLst>
            <pc:docMk/>
            <pc:sldMk cId="4121868616" sldId="345"/>
            <ac:cxnSpMk id="67" creationId="{59EF0F90-3C40-1E5E-1D94-1FA97BD43F7E}"/>
          </ac:cxnSpMkLst>
        </pc:cxnChg>
        <pc:cxnChg chg="mod">
          <ac:chgData name="Philippe Karan" userId="c2e8f618-9ffe-4e23-aa52-34539506ef1c" providerId="ADAL" clId="{976F7E1E-0B0F-4398-B630-619A654F61EA}" dt="2024-11-19T20:19:29.562" v="548" actId="2711"/>
          <ac:cxnSpMkLst>
            <pc:docMk/>
            <pc:sldMk cId="4121868616" sldId="345"/>
            <ac:cxnSpMk id="68" creationId="{C9C49DF6-98FC-9705-EB91-B9E0AB5301B0}"/>
          </ac:cxnSpMkLst>
        </pc:cxnChg>
        <pc:cxnChg chg="mod">
          <ac:chgData name="Philippe Karan" userId="c2e8f618-9ffe-4e23-aa52-34539506ef1c" providerId="ADAL" clId="{976F7E1E-0B0F-4398-B630-619A654F61EA}" dt="2024-11-19T20:19:29.562" v="548" actId="2711"/>
          <ac:cxnSpMkLst>
            <pc:docMk/>
            <pc:sldMk cId="4121868616" sldId="345"/>
            <ac:cxnSpMk id="69" creationId="{03810F88-0D9F-0A91-1360-A04ECB540A12}"/>
          </ac:cxnSpMkLst>
        </pc:cxnChg>
        <pc:cxnChg chg="mod">
          <ac:chgData name="Philippe Karan" userId="c2e8f618-9ffe-4e23-aa52-34539506ef1c" providerId="ADAL" clId="{976F7E1E-0B0F-4398-B630-619A654F61EA}" dt="2024-11-19T20:19:29.562" v="548" actId="2711"/>
          <ac:cxnSpMkLst>
            <pc:docMk/>
            <pc:sldMk cId="4121868616" sldId="345"/>
            <ac:cxnSpMk id="71" creationId="{642EC686-26D5-D812-1EE8-D4732E9BDDF1}"/>
          </ac:cxnSpMkLst>
        </pc:cxnChg>
      </pc:sldChg>
      <pc:sldChg chg="modSp mod">
        <pc:chgData name="Philippe Karan" userId="c2e8f618-9ffe-4e23-aa52-34539506ef1c" providerId="ADAL" clId="{976F7E1E-0B0F-4398-B630-619A654F61EA}" dt="2024-11-19T20:26:39.048" v="693" actId="20577"/>
        <pc:sldMkLst>
          <pc:docMk/>
          <pc:sldMk cId="45357084" sldId="346"/>
        </pc:sldMkLst>
        <pc:spChg chg="mod">
          <ac:chgData name="Philippe Karan" userId="c2e8f618-9ffe-4e23-aa52-34539506ef1c" providerId="ADAL" clId="{976F7E1E-0B0F-4398-B630-619A654F61EA}" dt="2024-11-19T20:26:39.048" v="693" actId="20577"/>
          <ac:spMkLst>
            <pc:docMk/>
            <pc:sldMk cId="45357084" sldId="346"/>
            <ac:spMk id="2" creationId="{7BEE39D0-7888-3C2F-EEC5-F0F70F916254}"/>
          </ac:spMkLst>
        </pc:spChg>
        <pc:spChg chg="mod">
          <ac:chgData name="Philippe Karan" userId="c2e8f618-9ffe-4e23-aa52-34539506ef1c" providerId="ADAL" clId="{976F7E1E-0B0F-4398-B630-619A654F61EA}" dt="2024-11-19T20:19:22.825" v="547" actId="2711"/>
          <ac:spMkLst>
            <pc:docMk/>
            <pc:sldMk cId="45357084" sldId="346"/>
            <ac:spMk id="3" creationId="{4207620B-4446-C7FB-F5D7-E9CB416E56D2}"/>
          </ac:spMkLst>
        </pc:spChg>
        <pc:spChg chg="mod">
          <ac:chgData name="Philippe Karan" userId="c2e8f618-9ffe-4e23-aa52-34539506ef1c" providerId="ADAL" clId="{976F7E1E-0B0F-4398-B630-619A654F61EA}" dt="2024-11-19T20:19:22.825" v="547" actId="2711"/>
          <ac:spMkLst>
            <pc:docMk/>
            <pc:sldMk cId="45357084" sldId="346"/>
            <ac:spMk id="4" creationId="{F5CAA497-AC23-BA97-CA5E-A4954705773D}"/>
          </ac:spMkLst>
        </pc:spChg>
        <pc:spChg chg="mod">
          <ac:chgData name="Philippe Karan" userId="c2e8f618-9ffe-4e23-aa52-34539506ef1c" providerId="ADAL" clId="{976F7E1E-0B0F-4398-B630-619A654F61EA}" dt="2024-11-19T20:19:22.825" v="547" actId="2711"/>
          <ac:spMkLst>
            <pc:docMk/>
            <pc:sldMk cId="45357084" sldId="346"/>
            <ac:spMk id="6" creationId="{FBBE7C8E-4BBC-9B14-5C9E-F76300BB0153}"/>
          </ac:spMkLst>
        </pc:spChg>
        <pc:spChg chg="mod">
          <ac:chgData name="Philippe Karan" userId="c2e8f618-9ffe-4e23-aa52-34539506ef1c" providerId="ADAL" clId="{976F7E1E-0B0F-4398-B630-619A654F61EA}" dt="2024-11-19T20:19:22.825" v="547" actId="2711"/>
          <ac:spMkLst>
            <pc:docMk/>
            <pc:sldMk cId="45357084" sldId="346"/>
            <ac:spMk id="7" creationId="{7DAE32E3-9843-908B-D317-79560E7A139E}"/>
          </ac:spMkLst>
        </pc:spChg>
        <pc:spChg chg="mod">
          <ac:chgData name="Philippe Karan" userId="c2e8f618-9ffe-4e23-aa52-34539506ef1c" providerId="ADAL" clId="{976F7E1E-0B0F-4398-B630-619A654F61EA}" dt="2024-11-19T20:19:22.825" v="547" actId="2711"/>
          <ac:spMkLst>
            <pc:docMk/>
            <pc:sldMk cId="45357084" sldId="346"/>
            <ac:spMk id="8" creationId="{84FC6D7C-A332-0C05-103B-67B172A0CA4B}"/>
          </ac:spMkLst>
        </pc:spChg>
        <pc:spChg chg="mod">
          <ac:chgData name="Philippe Karan" userId="c2e8f618-9ffe-4e23-aa52-34539506ef1c" providerId="ADAL" clId="{976F7E1E-0B0F-4398-B630-619A654F61EA}" dt="2024-11-19T20:19:22.825" v="547" actId="2711"/>
          <ac:spMkLst>
            <pc:docMk/>
            <pc:sldMk cId="45357084" sldId="346"/>
            <ac:spMk id="9" creationId="{B8FA74E9-9A8F-E75D-8101-7DADE6384C00}"/>
          </ac:spMkLst>
        </pc:spChg>
        <pc:spChg chg="mod">
          <ac:chgData name="Philippe Karan" userId="c2e8f618-9ffe-4e23-aa52-34539506ef1c" providerId="ADAL" clId="{976F7E1E-0B0F-4398-B630-619A654F61EA}" dt="2024-11-19T20:19:22.825" v="547" actId="2711"/>
          <ac:spMkLst>
            <pc:docMk/>
            <pc:sldMk cId="45357084" sldId="346"/>
            <ac:spMk id="12" creationId="{B68577A2-5ADB-FB06-2901-F51B6EDB046C}"/>
          </ac:spMkLst>
        </pc:spChg>
        <pc:spChg chg="mod">
          <ac:chgData name="Philippe Karan" userId="c2e8f618-9ffe-4e23-aa52-34539506ef1c" providerId="ADAL" clId="{976F7E1E-0B0F-4398-B630-619A654F61EA}" dt="2024-11-19T20:19:22.825" v="547" actId="2711"/>
          <ac:spMkLst>
            <pc:docMk/>
            <pc:sldMk cId="45357084" sldId="346"/>
            <ac:spMk id="14" creationId="{0D5E67F6-3D54-4D41-77D8-96AD031AB6B7}"/>
          </ac:spMkLst>
        </pc:spChg>
        <pc:spChg chg="mod">
          <ac:chgData name="Philippe Karan" userId="c2e8f618-9ffe-4e23-aa52-34539506ef1c" providerId="ADAL" clId="{976F7E1E-0B0F-4398-B630-619A654F61EA}" dt="2024-11-19T20:19:22.825" v="547" actId="2711"/>
          <ac:spMkLst>
            <pc:docMk/>
            <pc:sldMk cId="45357084" sldId="346"/>
            <ac:spMk id="26" creationId="{E253344F-91FE-FB74-F1F8-890001DB9352}"/>
          </ac:spMkLst>
        </pc:spChg>
        <pc:spChg chg="mod">
          <ac:chgData name="Philippe Karan" userId="c2e8f618-9ffe-4e23-aa52-34539506ef1c" providerId="ADAL" clId="{976F7E1E-0B0F-4398-B630-619A654F61EA}" dt="2024-11-19T20:19:22.825" v="547" actId="2711"/>
          <ac:spMkLst>
            <pc:docMk/>
            <pc:sldMk cId="45357084" sldId="346"/>
            <ac:spMk id="27" creationId="{5ADB7B4F-340A-87C4-A7B2-15E6A04209C4}"/>
          </ac:spMkLst>
        </pc:spChg>
        <pc:spChg chg="mod">
          <ac:chgData name="Philippe Karan" userId="c2e8f618-9ffe-4e23-aa52-34539506ef1c" providerId="ADAL" clId="{976F7E1E-0B0F-4398-B630-619A654F61EA}" dt="2024-11-19T20:19:22.825" v="547" actId="2711"/>
          <ac:spMkLst>
            <pc:docMk/>
            <pc:sldMk cId="45357084" sldId="346"/>
            <ac:spMk id="28" creationId="{36565B0D-9F47-3142-6121-5480784450E7}"/>
          </ac:spMkLst>
        </pc:spChg>
        <pc:spChg chg="mod">
          <ac:chgData name="Philippe Karan" userId="c2e8f618-9ffe-4e23-aa52-34539506ef1c" providerId="ADAL" clId="{976F7E1E-0B0F-4398-B630-619A654F61EA}" dt="2024-11-19T20:19:22.825" v="547" actId="2711"/>
          <ac:spMkLst>
            <pc:docMk/>
            <pc:sldMk cId="45357084" sldId="346"/>
            <ac:spMk id="30" creationId="{04662C96-07BD-DEB3-FBB1-661FD34DB52E}"/>
          </ac:spMkLst>
        </pc:spChg>
        <pc:spChg chg="mod">
          <ac:chgData name="Philippe Karan" userId="c2e8f618-9ffe-4e23-aa52-34539506ef1c" providerId="ADAL" clId="{976F7E1E-0B0F-4398-B630-619A654F61EA}" dt="2024-11-19T20:19:22.825" v="547" actId="2711"/>
          <ac:spMkLst>
            <pc:docMk/>
            <pc:sldMk cId="45357084" sldId="346"/>
            <ac:spMk id="32" creationId="{93E7481C-AB0A-3D71-4FF9-86DA5BAF499D}"/>
          </ac:spMkLst>
        </pc:spChg>
        <pc:spChg chg="mod">
          <ac:chgData name="Philippe Karan" userId="c2e8f618-9ffe-4e23-aa52-34539506ef1c" providerId="ADAL" clId="{976F7E1E-0B0F-4398-B630-619A654F61EA}" dt="2024-11-19T20:19:22.825" v="547" actId="2711"/>
          <ac:spMkLst>
            <pc:docMk/>
            <pc:sldMk cId="45357084" sldId="346"/>
            <ac:spMk id="34" creationId="{A5465188-7117-E978-844E-3C5C79865036}"/>
          </ac:spMkLst>
        </pc:spChg>
        <pc:spChg chg="mod">
          <ac:chgData name="Philippe Karan" userId="c2e8f618-9ffe-4e23-aa52-34539506ef1c" providerId="ADAL" clId="{976F7E1E-0B0F-4398-B630-619A654F61EA}" dt="2024-11-19T20:19:22.825" v="547" actId="2711"/>
          <ac:spMkLst>
            <pc:docMk/>
            <pc:sldMk cId="45357084" sldId="346"/>
            <ac:spMk id="35" creationId="{5105E9B6-7889-E155-49C5-653925EAD128}"/>
          </ac:spMkLst>
        </pc:spChg>
        <pc:spChg chg="mod">
          <ac:chgData name="Philippe Karan" userId="c2e8f618-9ffe-4e23-aa52-34539506ef1c" providerId="ADAL" clId="{976F7E1E-0B0F-4398-B630-619A654F61EA}" dt="2024-11-19T20:19:22.825" v="547" actId="2711"/>
          <ac:spMkLst>
            <pc:docMk/>
            <pc:sldMk cId="45357084" sldId="346"/>
            <ac:spMk id="36" creationId="{757E1AE6-0927-E897-354C-9BE6326C585E}"/>
          </ac:spMkLst>
        </pc:spChg>
        <pc:spChg chg="mod">
          <ac:chgData name="Philippe Karan" userId="c2e8f618-9ffe-4e23-aa52-34539506ef1c" providerId="ADAL" clId="{976F7E1E-0B0F-4398-B630-619A654F61EA}" dt="2024-11-19T20:19:22.825" v="547" actId="2711"/>
          <ac:spMkLst>
            <pc:docMk/>
            <pc:sldMk cId="45357084" sldId="346"/>
            <ac:spMk id="38" creationId="{08714C4B-4627-05DB-61BB-9BF5D2B36BA1}"/>
          </ac:spMkLst>
        </pc:spChg>
        <pc:spChg chg="mod">
          <ac:chgData name="Philippe Karan" userId="c2e8f618-9ffe-4e23-aa52-34539506ef1c" providerId="ADAL" clId="{976F7E1E-0B0F-4398-B630-619A654F61EA}" dt="2024-11-19T20:19:22.825" v="547" actId="2711"/>
          <ac:spMkLst>
            <pc:docMk/>
            <pc:sldMk cId="45357084" sldId="346"/>
            <ac:spMk id="39" creationId="{E260C751-5DD6-E2F7-29ED-B04D3D6A4D06}"/>
          </ac:spMkLst>
        </pc:spChg>
        <pc:spChg chg="mod">
          <ac:chgData name="Philippe Karan" userId="c2e8f618-9ffe-4e23-aa52-34539506ef1c" providerId="ADAL" clId="{976F7E1E-0B0F-4398-B630-619A654F61EA}" dt="2024-11-19T20:19:22.825" v="547" actId="2711"/>
          <ac:spMkLst>
            <pc:docMk/>
            <pc:sldMk cId="45357084" sldId="346"/>
            <ac:spMk id="43" creationId="{881D213D-D651-4BB3-4A15-AAB72EC6DE22}"/>
          </ac:spMkLst>
        </pc:spChg>
        <pc:spChg chg="mod">
          <ac:chgData name="Philippe Karan" userId="c2e8f618-9ffe-4e23-aa52-34539506ef1c" providerId="ADAL" clId="{976F7E1E-0B0F-4398-B630-619A654F61EA}" dt="2024-11-19T20:19:22.825" v="547" actId="2711"/>
          <ac:spMkLst>
            <pc:docMk/>
            <pc:sldMk cId="45357084" sldId="346"/>
            <ac:spMk id="45" creationId="{9FF3286A-FEBB-2886-C3A8-3B0116047726}"/>
          </ac:spMkLst>
        </pc:spChg>
        <pc:spChg chg="mod">
          <ac:chgData name="Philippe Karan" userId="c2e8f618-9ffe-4e23-aa52-34539506ef1c" providerId="ADAL" clId="{976F7E1E-0B0F-4398-B630-619A654F61EA}" dt="2024-11-19T20:19:22.825" v="547" actId="2711"/>
          <ac:spMkLst>
            <pc:docMk/>
            <pc:sldMk cId="45357084" sldId="346"/>
            <ac:spMk id="51" creationId="{89632BB2-47D8-1D87-29C1-4714077CF7FD}"/>
          </ac:spMkLst>
        </pc:spChg>
        <pc:spChg chg="mod">
          <ac:chgData name="Philippe Karan" userId="c2e8f618-9ffe-4e23-aa52-34539506ef1c" providerId="ADAL" clId="{976F7E1E-0B0F-4398-B630-619A654F61EA}" dt="2024-11-19T20:19:22.825" v="547" actId="2711"/>
          <ac:spMkLst>
            <pc:docMk/>
            <pc:sldMk cId="45357084" sldId="346"/>
            <ac:spMk id="56" creationId="{35A8A882-D96A-8937-4D3D-771664C92793}"/>
          </ac:spMkLst>
        </pc:spChg>
        <pc:spChg chg="mod">
          <ac:chgData name="Philippe Karan" userId="c2e8f618-9ffe-4e23-aa52-34539506ef1c" providerId="ADAL" clId="{976F7E1E-0B0F-4398-B630-619A654F61EA}" dt="2024-11-19T20:19:22.825" v="547" actId="2711"/>
          <ac:spMkLst>
            <pc:docMk/>
            <pc:sldMk cId="45357084" sldId="346"/>
            <ac:spMk id="57" creationId="{EF1D6FF9-79AD-CD55-30B0-16655803FEC1}"/>
          </ac:spMkLst>
        </pc:spChg>
        <pc:spChg chg="mod">
          <ac:chgData name="Philippe Karan" userId="c2e8f618-9ffe-4e23-aa52-34539506ef1c" providerId="ADAL" clId="{976F7E1E-0B0F-4398-B630-619A654F61EA}" dt="2024-11-19T20:19:22.825" v="547" actId="2711"/>
          <ac:spMkLst>
            <pc:docMk/>
            <pc:sldMk cId="45357084" sldId="346"/>
            <ac:spMk id="58" creationId="{11097732-F0C3-B457-FE43-EA3FD9AC1550}"/>
          </ac:spMkLst>
        </pc:spChg>
        <pc:spChg chg="mod">
          <ac:chgData name="Philippe Karan" userId="c2e8f618-9ffe-4e23-aa52-34539506ef1c" providerId="ADAL" clId="{976F7E1E-0B0F-4398-B630-619A654F61EA}" dt="2024-11-19T20:19:22.825" v="547" actId="2711"/>
          <ac:spMkLst>
            <pc:docMk/>
            <pc:sldMk cId="45357084" sldId="346"/>
            <ac:spMk id="59" creationId="{D12BB62E-76B9-F3DB-74BB-F6435C4BA5BE}"/>
          </ac:spMkLst>
        </pc:spChg>
        <pc:spChg chg="mod">
          <ac:chgData name="Philippe Karan" userId="c2e8f618-9ffe-4e23-aa52-34539506ef1c" providerId="ADAL" clId="{976F7E1E-0B0F-4398-B630-619A654F61EA}" dt="2024-11-19T20:19:22.825" v="547" actId="2711"/>
          <ac:spMkLst>
            <pc:docMk/>
            <pc:sldMk cId="45357084" sldId="346"/>
            <ac:spMk id="60" creationId="{73B92DF7-6242-DCF2-2445-2448BFC27FAF}"/>
          </ac:spMkLst>
        </pc:spChg>
        <pc:spChg chg="mod">
          <ac:chgData name="Philippe Karan" userId="c2e8f618-9ffe-4e23-aa52-34539506ef1c" providerId="ADAL" clId="{976F7E1E-0B0F-4398-B630-619A654F61EA}" dt="2024-11-19T20:19:22.825" v="547" actId="2711"/>
          <ac:spMkLst>
            <pc:docMk/>
            <pc:sldMk cId="45357084" sldId="346"/>
            <ac:spMk id="129" creationId="{15D97540-4F75-E802-69FF-70EAAA9E10AB}"/>
          </ac:spMkLst>
        </pc:spChg>
        <pc:spChg chg="mod">
          <ac:chgData name="Philippe Karan" userId="c2e8f618-9ffe-4e23-aa52-34539506ef1c" providerId="ADAL" clId="{976F7E1E-0B0F-4398-B630-619A654F61EA}" dt="2024-11-19T20:19:22.825" v="547" actId="2711"/>
          <ac:spMkLst>
            <pc:docMk/>
            <pc:sldMk cId="45357084" sldId="346"/>
            <ac:spMk id="130" creationId="{A062E36E-2C7F-88C2-74D6-D23E99E5D6F5}"/>
          </ac:spMkLst>
        </pc:spChg>
        <pc:spChg chg="mod">
          <ac:chgData name="Philippe Karan" userId="c2e8f618-9ffe-4e23-aa52-34539506ef1c" providerId="ADAL" clId="{976F7E1E-0B0F-4398-B630-619A654F61EA}" dt="2024-11-19T20:19:22.825" v="547" actId="2711"/>
          <ac:spMkLst>
            <pc:docMk/>
            <pc:sldMk cId="45357084" sldId="346"/>
            <ac:spMk id="131" creationId="{0AA042D2-158D-E868-6643-8494CB9D299E}"/>
          </ac:spMkLst>
        </pc:spChg>
        <pc:spChg chg="mod">
          <ac:chgData name="Philippe Karan" userId="c2e8f618-9ffe-4e23-aa52-34539506ef1c" providerId="ADAL" clId="{976F7E1E-0B0F-4398-B630-619A654F61EA}" dt="2024-11-19T20:19:22.825" v="547" actId="2711"/>
          <ac:spMkLst>
            <pc:docMk/>
            <pc:sldMk cId="45357084" sldId="346"/>
            <ac:spMk id="132" creationId="{1B5BEF87-5C69-9A30-1C17-3AF05DBF0889}"/>
          </ac:spMkLst>
        </pc:spChg>
        <pc:spChg chg="mod">
          <ac:chgData name="Philippe Karan" userId="c2e8f618-9ffe-4e23-aa52-34539506ef1c" providerId="ADAL" clId="{976F7E1E-0B0F-4398-B630-619A654F61EA}" dt="2024-11-19T20:19:22.825" v="547" actId="2711"/>
          <ac:spMkLst>
            <pc:docMk/>
            <pc:sldMk cId="45357084" sldId="346"/>
            <ac:spMk id="133" creationId="{24E75DF3-8D3D-D08D-E30C-24A71BA7C8A1}"/>
          </ac:spMkLst>
        </pc:spChg>
        <pc:spChg chg="mod">
          <ac:chgData name="Philippe Karan" userId="c2e8f618-9ffe-4e23-aa52-34539506ef1c" providerId="ADAL" clId="{976F7E1E-0B0F-4398-B630-619A654F61EA}" dt="2024-11-19T20:19:22.825" v="547" actId="2711"/>
          <ac:spMkLst>
            <pc:docMk/>
            <pc:sldMk cId="45357084" sldId="346"/>
            <ac:spMk id="134" creationId="{131369A7-7924-B9AB-86C0-F6B9EFE3ED61}"/>
          </ac:spMkLst>
        </pc:spChg>
        <pc:spChg chg="mod">
          <ac:chgData name="Philippe Karan" userId="c2e8f618-9ffe-4e23-aa52-34539506ef1c" providerId="ADAL" clId="{976F7E1E-0B0F-4398-B630-619A654F61EA}" dt="2024-11-19T20:19:22.825" v="547" actId="2711"/>
          <ac:spMkLst>
            <pc:docMk/>
            <pc:sldMk cId="45357084" sldId="346"/>
            <ac:spMk id="135" creationId="{794AD1C3-8637-E4A3-2922-54CC3699CBCA}"/>
          </ac:spMkLst>
        </pc:spChg>
        <pc:spChg chg="mod">
          <ac:chgData name="Philippe Karan" userId="c2e8f618-9ffe-4e23-aa52-34539506ef1c" providerId="ADAL" clId="{976F7E1E-0B0F-4398-B630-619A654F61EA}" dt="2024-11-19T20:19:22.825" v="547" actId="2711"/>
          <ac:spMkLst>
            <pc:docMk/>
            <pc:sldMk cId="45357084" sldId="346"/>
            <ac:spMk id="136" creationId="{6D4241BF-BAEC-AA60-D795-A7B905033B74}"/>
          </ac:spMkLst>
        </pc:spChg>
        <pc:spChg chg="mod">
          <ac:chgData name="Philippe Karan" userId="c2e8f618-9ffe-4e23-aa52-34539506ef1c" providerId="ADAL" clId="{976F7E1E-0B0F-4398-B630-619A654F61EA}" dt="2024-11-19T20:19:22.825" v="547" actId="2711"/>
          <ac:spMkLst>
            <pc:docMk/>
            <pc:sldMk cId="45357084" sldId="346"/>
            <ac:spMk id="137" creationId="{C40FE35E-DBFC-F0AE-9CD5-4305D88D548C}"/>
          </ac:spMkLst>
        </pc:spChg>
        <pc:spChg chg="mod">
          <ac:chgData name="Philippe Karan" userId="c2e8f618-9ffe-4e23-aa52-34539506ef1c" providerId="ADAL" clId="{976F7E1E-0B0F-4398-B630-619A654F61EA}" dt="2024-11-19T20:19:22.825" v="547" actId="2711"/>
          <ac:spMkLst>
            <pc:docMk/>
            <pc:sldMk cId="45357084" sldId="346"/>
            <ac:spMk id="138" creationId="{7010C204-177C-1A19-13F8-7F919F7DA6D7}"/>
          </ac:spMkLst>
        </pc:spChg>
        <pc:spChg chg="mod">
          <ac:chgData name="Philippe Karan" userId="c2e8f618-9ffe-4e23-aa52-34539506ef1c" providerId="ADAL" clId="{976F7E1E-0B0F-4398-B630-619A654F61EA}" dt="2024-11-19T20:19:22.825" v="547" actId="2711"/>
          <ac:spMkLst>
            <pc:docMk/>
            <pc:sldMk cId="45357084" sldId="346"/>
            <ac:spMk id="139" creationId="{53C76796-7316-67DC-D38F-981DA997867A}"/>
          </ac:spMkLst>
        </pc:spChg>
        <pc:spChg chg="mod">
          <ac:chgData name="Philippe Karan" userId="c2e8f618-9ffe-4e23-aa52-34539506ef1c" providerId="ADAL" clId="{976F7E1E-0B0F-4398-B630-619A654F61EA}" dt="2024-11-19T20:19:22.825" v="547" actId="2711"/>
          <ac:spMkLst>
            <pc:docMk/>
            <pc:sldMk cId="45357084" sldId="346"/>
            <ac:spMk id="140" creationId="{B9EFC654-E916-A8B0-96CD-08B2929B2938}"/>
          </ac:spMkLst>
        </pc:spChg>
        <pc:spChg chg="mod">
          <ac:chgData name="Philippe Karan" userId="c2e8f618-9ffe-4e23-aa52-34539506ef1c" providerId="ADAL" clId="{976F7E1E-0B0F-4398-B630-619A654F61EA}" dt="2024-11-19T20:19:22.825" v="547" actId="2711"/>
          <ac:spMkLst>
            <pc:docMk/>
            <pc:sldMk cId="45357084" sldId="346"/>
            <ac:spMk id="141" creationId="{6EF55E0C-4BC2-CC54-75EE-F801F1775735}"/>
          </ac:spMkLst>
        </pc:spChg>
        <pc:spChg chg="mod">
          <ac:chgData name="Philippe Karan" userId="c2e8f618-9ffe-4e23-aa52-34539506ef1c" providerId="ADAL" clId="{976F7E1E-0B0F-4398-B630-619A654F61EA}" dt="2024-11-19T20:19:22.825" v="547" actId="2711"/>
          <ac:spMkLst>
            <pc:docMk/>
            <pc:sldMk cId="45357084" sldId="346"/>
            <ac:spMk id="142" creationId="{EB6D2D92-15FB-685E-B064-057D1A269438}"/>
          </ac:spMkLst>
        </pc:spChg>
        <pc:spChg chg="mod">
          <ac:chgData name="Philippe Karan" userId="c2e8f618-9ffe-4e23-aa52-34539506ef1c" providerId="ADAL" clId="{976F7E1E-0B0F-4398-B630-619A654F61EA}" dt="2024-11-19T20:19:22.825" v="547" actId="2711"/>
          <ac:spMkLst>
            <pc:docMk/>
            <pc:sldMk cId="45357084" sldId="346"/>
            <ac:spMk id="143" creationId="{2363CCBA-3564-5CCB-DD22-61D78C914B59}"/>
          </ac:spMkLst>
        </pc:spChg>
        <pc:spChg chg="mod">
          <ac:chgData name="Philippe Karan" userId="c2e8f618-9ffe-4e23-aa52-34539506ef1c" providerId="ADAL" clId="{976F7E1E-0B0F-4398-B630-619A654F61EA}" dt="2024-11-19T20:19:22.825" v="547" actId="2711"/>
          <ac:spMkLst>
            <pc:docMk/>
            <pc:sldMk cId="45357084" sldId="346"/>
            <ac:spMk id="144" creationId="{F0B8236D-FF9D-6546-8FDD-DABC34FFD3EA}"/>
          </ac:spMkLst>
        </pc:spChg>
        <pc:spChg chg="mod">
          <ac:chgData name="Philippe Karan" userId="c2e8f618-9ffe-4e23-aa52-34539506ef1c" providerId="ADAL" clId="{976F7E1E-0B0F-4398-B630-619A654F61EA}" dt="2024-11-19T20:19:22.825" v="547" actId="2711"/>
          <ac:spMkLst>
            <pc:docMk/>
            <pc:sldMk cId="45357084" sldId="346"/>
            <ac:spMk id="145" creationId="{35BE5614-87E7-C184-315F-8829BA50FDB5}"/>
          </ac:spMkLst>
        </pc:spChg>
        <pc:spChg chg="mod">
          <ac:chgData name="Philippe Karan" userId="c2e8f618-9ffe-4e23-aa52-34539506ef1c" providerId="ADAL" clId="{976F7E1E-0B0F-4398-B630-619A654F61EA}" dt="2024-11-19T20:19:22.825" v="547" actId="2711"/>
          <ac:spMkLst>
            <pc:docMk/>
            <pc:sldMk cId="45357084" sldId="346"/>
            <ac:spMk id="146" creationId="{7CAD1904-3F62-221A-0F10-4D57DBF9043A}"/>
          </ac:spMkLst>
        </pc:spChg>
        <pc:spChg chg="mod">
          <ac:chgData name="Philippe Karan" userId="c2e8f618-9ffe-4e23-aa52-34539506ef1c" providerId="ADAL" clId="{976F7E1E-0B0F-4398-B630-619A654F61EA}" dt="2024-11-19T20:19:22.825" v="547" actId="2711"/>
          <ac:spMkLst>
            <pc:docMk/>
            <pc:sldMk cId="45357084" sldId="346"/>
            <ac:spMk id="147" creationId="{7365DC05-8D4B-7522-88E2-0A0D9DCDE951}"/>
          </ac:spMkLst>
        </pc:spChg>
        <pc:spChg chg="mod">
          <ac:chgData name="Philippe Karan" userId="c2e8f618-9ffe-4e23-aa52-34539506ef1c" providerId="ADAL" clId="{976F7E1E-0B0F-4398-B630-619A654F61EA}" dt="2024-11-19T20:19:22.825" v="547" actId="2711"/>
          <ac:spMkLst>
            <pc:docMk/>
            <pc:sldMk cId="45357084" sldId="346"/>
            <ac:spMk id="148" creationId="{C2260928-7E81-5CE1-0F2E-E8AE9DE5DCA2}"/>
          </ac:spMkLst>
        </pc:spChg>
        <pc:spChg chg="mod">
          <ac:chgData name="Philippe Karan" userId="c2e8f618-9ffe-4e23-aa52-34539506ef1c" providerId="ADAL" clId="{976F7E1E-0B0F-4398-B630-619A654F61EA}" dt="2024-11-19T20:19:22.825" v="547" actId="2711"/>
          <ac:spMkLst>
            <pc:docMk/>
            <pc:sldMk cId="45357084" sldId="346"/>
            <ac:spMk id="149" creationId="{CF4BC501-F818-31FF-89D6-B3D3B0E41506}"/>
          </ac:spMkLst>
        </pc:spChg>
        <pc:spChg chg="mod">
          <ac:chgData name="Philippe Karan" userId="c2e8f618-9ffe-4e23-aa52-34539506ef1c" providerId="ADAL" clId="{976F7E1E-0B0F-4398-B630-619A654F61EA}" dt="2024-11-19T20:19:22.825" v="547" actId="2711"/>
          <ac:spMkLst>
            <pc:docMk/>
            <pc:sldMk cId="45357084" sldId="346"/>
            <ac:spMk id="150" creationId="{408240EB-4931-8AEC-FDDD-45E83DBBAE6C}"/>
          </ac:spMkLst>
        </pc:spChg>
        <pc:spChg chg="mod">
          <ac:chgData name="Philippe Karan" userId="c2e8f618-9ffe-4e23-aa52-34539506ef1c" providerId="ADAL" clId="{976F7E1E-0B0F-4398-B630-619A654F61EA}" dt="2024-11-19T20:19:22.825" v="547" actId="2711"/>
          <ac:spMkLst>
            <pc:docMk/>
            <pc:sldMk cId="45357084" sldId="346"/>
            <ac:spMk id="151" creationId="{FFBEAAA1-CD15-9656-2723-5465F3287680}"/>
          </ac:spMkLst>
        </pc:spChg>
        <pc:spChg chg="mod">
          <ac:chgData name="Philippe Karan" userId="c2e8f618-9ffe-4e23-aa52-34539506ef1c" providerId="ADAL" clId="{976F7E1E-0B0F-4398-B630-619A654F61EA}" dt="2024-11-19T20:19:22.825" v="547" actId="2711"/>
          <ac:spMkLst>
            <pc:docMk/>
            <pc:sldMk cId="45357084" sldId="346"/>
            <ac:spMk id="152" creationId="{F40C8A73-F87A-C541-1CC2-9AD7417D61BB}"/>
          </ac:spMkLst>
        </pc:spChg>
        <pc:spChg chg="mod">
          <ac:chgData name="Philippe Karan" userId="c2e8f618-9ffe-4e23-aa52-34539506ef1c" providerId="ADAL" clId="{976F7E1E-0B0F-4398-B630-619A654F61EA}" dt="2024-11-19T20:19:22.825" v="547" actId="2711"/>
          <ac:spMkLst>
            <pc:docMk/>
            <pc:sldMk cId="45357084" sldId="346"/>
            <ac:spMk id="153" creationId="{B5D2BA9B-0BA9-3B4E-0749-2B64C6F2B3FE}"/>
          </ac:spMkLst>
        </pc:spChg>
        <pc:spChg chg="mod">
          <ac:chgData name="Philippe Karan" userId="c2e8f618-9ffe-4e23-aa52-34539506ef1c" providerId="ADAL" clId="{976F7E1E-0B0F-4398-B630-619A654F61EA}" dt="2024-11-19T20:19:22.825" v="547" actId="2711"/>
          <ac:spMkLst>
            <pc:docMk/>
            <pc:sldMk cId="45357084" sldId="346"/>
            <ac:spMk id="154" creationId="{38688D4F-F9BE-0729-59A4-7FC7AC594ACB}"/>
          </ac:spMkLst>
        </pc:spChg>
        <pc:spChg chg="mod">
          <ac:chgData name="Philippe Karan" userId="c2e8f618-9ffe-4e23-aa52-34539506ef1c" providerId="ADAL" clId="{976F7E1E-0B0F-4398-B630-619A654F61EA}" dt="2024-11-19T20:19:22.825" v="547" actId="2711"/>
          <ac:spMkLst>
            <pc:docMk/>
            <pc:sldMk cId="45357084" sldId="346"/>
            <ac:spMk id="155" creationId="{006847CE-7946-7155-A3C3-F73766F5F5FD}"/>
          </ac:spMkLst>
        </pc:spChg>
        <pc:spChg chg="mod">
          <ac:chgData name="Philippe Karan" userId="c2e8f618-9ffe-4e23-aa52-34539506ef1c" providerId="ADAL" clId="{976F7E1E-0B0F-4398-B630-619A654F61EA}" dt="2024-11-19T20:19:22.825" v="547" actId="2711"/>
          <ac:spMkLst>
            <pc:docMk/>
            <pc:sldMk cId="45357084" sldId="346"/>
            <ac:spMk id="156" creationId="{1701CFB2-017E-1277-6A97-E2EE0A722D49}"/>
          </ac:spMkLst>
        </pc:spChg>
        <pc:spChg chg="mod">
          <ac:chgData name="Philippe Karan" userId="c2e8f618-9ffe-4e23-aa52-34539506ef1c" providerId="ADAL" clId="{976F7E1E-0B0F-4398-B630-619A654F61EA}" dt="2024-11-19T20:19:22.825" v="547" actId="2711"/>
          <ac:spMkLst>
            <pc:docMk/>
            <pc:sldMk cId="45357084" sldId="346"/>
            <ac:spMk id="157" creationId="{1B1B50F7-47A8-09A6-27D0-D9461901842D}"/>
          </ac:spMkLst>
        </pc:spChg>
        <pc:spChg chg="mod">
          <ac:chgData name="Philippe Karan" userId="c2e8f618-9ffe-4e23-aa52-34539506ef1c" providerId="ADAL" clId="{976F7E1E-0B0F-4398-B630-619A654F61EA}" dt="2024-11-19T20:19:22.825" v="547" actId="2711"/>
          <ac:spMkLst>
            <pc:docMk/>
            <pc:sldMk cId="45357084" sldId="346"/>
            <ac:spMk id="158" creationId="{FAB7EEE6-9F1C-D099-F9B2-6EDBAE994741}"/>
          </ac:spMkLst>
        </pc:spChg>
        <pc:spChg chg="mod">
          <ac:chgData name="Philippe Karan" userId="c2e8f618-9ffe-4e23-aa52-34539506ef1c" providerId="ADAL" clId="{976F7E1E-0B0F-4398-B630-619A654F61EA}" dt="2024-11-19T20:19:22.825" v="547" actId="2711"/>
          <ac:spMkLst>
            <pc:docMk/>
            <pc:sldMk cId="45357084" sldId="346"/>
            <ac:spMk id="159" creationId="{54594799-7014-C6E3-A886-C02680E735A4}"/>
          </ac:spMkLst>
        </pc:spChg>
        <pc:spChg chg="mod">
          <ac:chgData name="Philippe Karan" userId="c2e8f618-9ffe-4e23-aa52-34539506ef1c" providerId="ADAL" clId="{976F7E1E-0B0F-4398-B630-619A654F61EA}" dt="2024-11-19T20:19:22.825" v="547" actId="2711"/>
          <ac:spMkLst>
            <pc:docMk/>
            <pc:sldMk cId="45357084" sldId="346"/>
            <ac:spMk id="160" creationId="{39D871A6-8359-9D3D-3C99-629D44AA1C56}"/>
          </ac:spMkLst>
        </pc:spChg>
        <pc:spChg chg="mod">
          <ac:chgData name="Philippe Karan" userId="c2e8f618-9ffe-4e23-aa52-34539506ef1c" providerId="ADAL" clId="{976F7E1E-0B0F-4398-B630-619A654F61EA}" dt="2024-11-19T20:19:22.825" v="547" actId="2711"/>
          <ac:spMkLst>
            <pc:docMk/>
            <pc:sldMk cId="45357084" sldId="346"/>
            <ac:spMk id="161" creationId="{60EBE9C0-2DA3-8B03-AC2F-5DA1202E5598}"/>
          </ac:spMkLst>
        </pc:spChg>
        <pc:spChg chg="mod">
          <ac:chgData name="Philippe Karan" userId="c2e8f618-9ffe-4e23-aa52-34539506ef1c" providerId="ADAL" clId="{976F7E1E-0B0F-4398-B630-619A654F61EA}" dt="2024-11-19T20:19:22.825" v="547" actId="2711"/>
          <ac:spMkLst>
            <pc:docMk/>
            <pc:sldMk cId="45357084" sldId="346"/>
            <ac:spMk id="162" creationId="{592E8976-420D-5323-0D95-3398E529B6A5}"/>
          </ac:spMkLst>
        </pc:spChg>
        <pc:spChg chg="mod">
          <ac:chgData name="Philippe Karan" userId="c2e8f618-9ffe-4e23-aa52-34539506ef1c" providerId="ADAL" clId="{976F7E1E-0B0F-4398-B630-619A654F61EA}" dt="2024-11-19T20:19:22.825" v="547" actId="2711"/>
          <ac:spMkLst>
            <pc:docMk/>
            <pc:sldMk cId="45357084" sldId="346"/>
            <ac:spMk id="163" creationId="{745F8116-D439-2AE8-B313-6C34AB327A94}"/>
          </ac:spMkLst>
        </pc:spChg>
        <pc:spChg chg="mod">
          <ac:chgData name="Philippe Karan" userId="c2e8f618-9ffe-4e23-aa52-34539506ef1c" providerId="ADAL" clId="{976F7E1E-0B0F-4398-B630-619A654F61EA}" dt="2024-11-19T20:19:22.825" v="547" actId="2711"/>
          <ac:spMkLst>
            <pc:docMk/>
            <pc:sldMk cId="45357084" sldId="346"/>
            <ac:spMk id="164" creationId="{2AD93FE4-66E8-A324-C29E-306DAECD9294}"/>
          </ac:spMkLst>
        </pc:spChg>
        <pc:spChg chg="mod">
          <ac:chgData name="Philippe Karan" userId="c2e8f618-9ffe-4e23-aa52-34539506ef1c" providerId="ADAL" clId="{976F7E1E-0B0F-4398-B630-619A654F61EA}" dt="2024-11-19T20:19:22.825" v="547" actId="2711"/>
          <ac:spMkLst>
            <pc:docMk/>
            <pc:sldMk cId="45357084" sldId="346"/>
            <ac:spMk id="165" creationId="{F60EF1D4-500B-F2E3-96A0-58B0F1429A35}"/>
          </ac:spMkLst>
        </pc:spChg>
        <pc:spChg chg="mod">
          <ac:chgData name="Philippe Karan" userId="c2e8f618-9ffe-4e23-aa52-34539506ef1c" providerId="ADAL" clId="{976F7E1E-0B0F-4398-B630-619A654F61EA}" dt="2024-11-19T20:19:22.825" v="547" actId="2711"/>
          <ac:spMkLst>
            <pc:docMk/>
            <pc:sldMk cId="45357084" sldId="346"/>
            <ac:spMk id="166" creationId="{4DEFA19A-C777-2B1E-4DD1-7CB98C8336DA}"/>
          </ac:spMkLst>
        </pc:spChg>
        <pc:spChg chg="mod">
          <ac:chgData name="Philippe Karan" userId="c2e8f618-9ffe-4e23-aa52-34539506ef1c" providerId="ADAL" clId="{976F7E1E-0B0F-4398-B630-619A654F61EA}" dt="2024-11-19T20:19:22.825" v="547" actId="2711"/>
          <ac:spMkLst>
            <pc:docMk/>
            <pc:sldMk cId="45357084" sldId="346"/>
            <ac:spMk id="167" creationId="{BDBE3A73-EA42-CD21-6158-3AE929FF1A6D}"/>
          </ac:spMkLst>
        </pc:spChg>
        <pc:spChg chg="mod">
          <ac:chgData name="Philippe Karan" userId="c2e8f618-9ffe-4e23-aa52-34539506ef1c" providerId="ADAL" clId="{976F7E1E-0B0F-4398-B630-619A654F61EA}" dt="2024-11-19T20:19:22.825" v="547" actId="2711"/>
          <ac:spMkLst>
            <pc:docMk/>
            <pc:sldMk cId="45357084" sldId="346"/>
            <ac:spMk id="168" creationId="{B898CCB2-4029-6AF8-6508-5DC9979F54F8}"/>
          </ac:spMkLst>
        </pc:spChg>
        <pc:spChg chg="mod">
          <ac:chgData name="Philippe Karan" userId="c2e8f618-9ffe-4e23-aa52-34539506ef1c" providerId="ADAL" clId="{976F7E1E-0B0F-4398-B630-619A654F61EA}" dt="2024-11-19T20:19:22.825" v="547" actId="2711"/>
          <ac:spMkLst>
            <pc:docMk/>
            <pc:sldMk cId="45357084" sldId="346"/>
            <ac:spMk id="169" creationId="{752D92B2-926A-51D3-CB3B-0498E5ABEDA1}"/>
          </ac:spMkLst>
        </pc:spChg>
        <pc:spChg chg="mod">
          <ac:chgData name="Philippe Karan" userId="c2e8f618-9ffe-4e23-aa52-34539506ef1c" providerId="ADAL" clId="{976F7E1E-0B0F-4398-B630-619A654F61EA}" dt="2024-11-19T20:19:22.825" v="547" actId="2711"/>
          <ac:spMkLst>
            <pc:docMk/>
            <pc:sldMk cId="45357084" sldId="346"/>
            <ac:spMk id="170" creationId="{3D7B465B-B74B-ED51-51B4-62C785E1478F}"/>
          </ac:spMkLst>
        </pc:spChg>
        <pc:spChg chg="mod">
          <ac:chgData name="Philippe Karan" userId="c2e8f618-9ffe-4e23-aa52-34539506ef1c" providerId="ADAL" clId="{976F7E1E-0B0F-4398-B630-619A654F61EA}" dt="2024-11-19T20:19:22.825" v="547" actId="2711"/>
          <ac:spMkLst>
            <pc:docMk/>
            <pc:sldMk cId="45357084" sldId="346"/>
            <ac:spMk id="171" creationId="{089193A1-60DC-62FB-7A66-79420F36FF73}"/>
          </ac:spMkLst>
        </pc:spChg>
        <pc:spChg chg="mod">
          <ac:chgData name="Philippe Karan" userId="c2e8f618-9ffe-4e23-aa52-34539506ef1c" providerId="ADAL" clId="{976F7E1E-0B0F-4398-B630-619A654F61EA}" dt="2024-11-19T20:19:22.825" v="547" actId="2711"/>
          <ac:spMkLst>
            <pc:docMk/>
            <pc:sldMk cId="45357084" sldId="346"/>
            <ac:spMk id="172" creationId="{103AAF71-6326-C7F2-83AD-56E865899E70}"/>
          </ac:spMkLst>
        </pc:spChg>
        <pc:spChg chg="mod">
          <ac:chgData name="Philippe Karan" userId="c2e8f618-9ffe-4e23-aa52-34539506ef1c" providerId="ADAL" clId="{976F7E1E-0B0F-4398-B630-619A654F61EA}" dt="2024-11-19T20:19:22.825" v="547" actId="2711"/>
          <ac:spMkLst>
            <pc:docMk/>
            <pc:sldMk cId="45357084" sldId="346"/>
            <ac:spMk id="173" creationId="{92DAC974-A7AE-3164-1496-9D23B7A2F1FE}"/>
          </ac:spMkLst>
        </pc:spChg>
        <pc:spChg chg="mod">
          <ac:chgData name="Philippe Karan" userId="c2e8f618-9ffe-4e23-aa52-34539506ef1c" providerId="ADAL" clId="{976F7E1E-0B0F-4398-B630-619A654F61EA}" dt="2024-11-19T20:19:22.825" v="547" actId="2711"/>
          <ac:spMkLst>
            <pc:docMk/>
            <pc:sldMk cId="45357084" sldId="346"/>
            <ac:spMk id="174" creationId="{40CE0D37-5631-6A56-E394-442BC4C6776C}"/>
          </ac:spMkLst>
        </pc:spChg>
        <pc:spChg chg="mod">
          <ac:chgData name="Philippe Karan" userId="c2e8f618-9ffe-4e23-aa52-34539506ef1c" providerId="ADAL" clId="{976F7E1E-0B0F-4398-B630-619A654F61EA}" dt="2024-11-19T20:19:22.825" v="547" actId="2711"/>
          <ac:spMkLst>
            <pc:docMk/>
            <pc:sldMk cId="45357084" sldId="346"/>
            <ac:spMk id="175" creationId="{67E2E909-4064-41FC-E9FA-EFE20A9637BD}"/>
          </ac:spMkLst>
        </pc:spChg>
        <pc:spChg chg="mod">
          <ac:chgData name="Philippe Karan" userId="c2e8f618-9ffe-4e23-aa52-34539506ef1c" providerId="ADAL" clId="{976F7E1E-0B0F-4398-B630-619A654F61EA}" dt="2024-11-19T20:19:22.825" v="547" actId="2711"/>
          <ac:spMkLst>
            <pc:docMk/>
            <pc:sldMk cId="45357084" sldId="346"/>
            <ac:spMk id="176" creationId="{4CFF48F3-8CD6-ECE7-2C86-1521818D0032}"/>
          </ac:spMkLst>
        </pc:spChg>
        <pc:spChg chg="mod">
          <ac:chgData name="Philippe Karan" userId="c2e8f618-9ffe-4e23-aa52-34539506ef1c" providerId="ADAL" clId="{976F7E1E-0B0F-4398-B630-619A654F61EA}" dt="2024-11-19T20:19:22.825" v="547" actId="2711"/>
          <ac:spMkLst>
            <pc:docMk/>
            <pc:sldMk cId="45357084" sldId="346"/>
            <ac:spMk id="177" creationId="{DDF8298C-3898-AE7B-59BD-C7B6E7A283A4}"/>
          </ac:spMkLst>
        </pc:spChg>
        <pc:spChg chg="mod">
          <ac:chgData name="Philippe Karan" userId="c2e8f618-9ffe-4e23-aa52-34539506ef1c" providerId="ADAL" clId="{976F7E1E-0B0F-4398-B630-619A654F61EA}" dt="2024-11-19T20:19:22.825" v="547" actId="2711"/>
          <ac:spMkLst>
            <pc:docMk/>
            <pc:sldMk cId="45357084" sldId="346"/>
            <ac:spMk id="178" creationId="{CDE02AE9-5B11-A47F-5341-BBC6ECAB5F97}"/>
          </ac:spMkLst>
        </pc:spChg>
        <pc:spChg chg="mod">
          <ac:chgData name="Philippe Karan" userId="c2e8f618-9ffe-4e23-aa52-34539506ef1c" providerId="ADAL" clId="{976F7E1E-0B0F-4398-B630-619A654F61EA}" dt="2024-11-19T20:19:22.825" v="547" actId="2711"/>
          <ac:spMkLst>
            <pc:docMk/>
            <pc:sldMk cId="45357084" sldId="346"/>
            <ac:spMk id="181" creationId="{56E40C02-C071-6585-62A1-EF908689DBF2}"/>
          </ac:spMkLst>
        </pc:spChg>
        <pc:spChg chg="mod">
          <ac:chgData name="Philippe Karan" userId="c2e8f618-9ffe-4e23-aa52-34539506ef1c" providerId="ADAL" clId="{976F7E1E-0B0F-4398-B630-619A654F61EA}" dt="2024-11-19T20:19:22.825" v="547" actId="2711"/>
          <ac:spMkLst>
            <pc:docMk/>
            <pc:sldMk cId="45357084" sldId="346"/>
            <ac:spMk id="191" creationId="{FFCCBAA8-754B-D992-CFAD-D77F879DD37C}"/>
          </ac:spMkLst>
        </pc:spChg>
        <pc:spChg chg="mod">
          <ac:chgData name="Philippe Karan" userId="c2e8f618-9ffe-4e23-aa52-34539506ef1c" providerId="ADAL" clId="{976F7E1E-0B0F-4398-B630-619A654F61EA}" dt="2024-11-19T20:19:22.825" v="547" actId="2711"/>
          <ac:spMkLst>
            <pc:docMk/>
            <pc:sldMk cId="45357084" sldId="346"/>
            <ac:spMk id="192" creationId="{B7B2B66F-98F1-7EE1-C91D-6BD8E7A52658}"/>
          </ac:spMkLst>
        </pc:spChg>
        <pc:spChg chg="mod">
          <ac:chgData name="Philippe Karan" userId="c2e8f618-9ffe-4e23-aa52-34539506ef1c" providerId="ADAL" clId="{976F7E1E-0B0F-4398-B630-619A654F61EA}" dt="2024-11-19T20:19:22.825" v="547" actId="2711"/>
          <ac:spMkLst>
            <pc:docMk/>
            <pc:sldMk cId="45357084" sldId="346"/>
            <ac:spMk id="193" creationId="{1862D264-5B0B-4CBF-2D1C-1201B179B5BC}"/>
          </ac:spMkLst>
        </pc:spChg>
        <pc:spChg chg="mod">
          <ac:chgData name="Philippe Karan" userId="c2e8f618-9ffe-4e23-aa52-34539506ef1c" providerId="ADAL" clId="{976F7E1E-0B0F-4398-B630-619A654F61EA}" dt="2024-11-19T20:19:22.825" v="547" actId="2711"/>
          <ac:spMkLst>
            <pc:docMk/>
            <pc:sldMk cId="45357084" sldId="346"/>
            <ac:spMk id="194" creationId="{E031DD4B-C7D9-6224-603D-C030F16EABEC}"/>
          </ac:spMkLst>
        </pc:spChg>
        <pc:spChg chg="mod">
          <ac:chgData name="Philippe Karan" userId="c2e8f618-9ffe-4e23-aa52-34539506ef1c" providerId="ADAL" clId="{976F7E1E-0B0F-4398-B630-619A654F61EA}" dt="2024-11-19T20:19:22.825" v="547" actId="2711"/>
          <ac:spMkLst>
            <pc:docMk/>
            <pc:sldMk cId="45357084" sldId="346"/>
            <ac:spMk id="196" creationId="{38354C67-83B0-E187-A20F-8EE49E1DBE5B}"/>
          </ac:spMkLst>
        </pc:spChg>
        <pc:spChg chg="mod">
          <ac:chgData name="Philippe Karan" userId="c2e8f618-9ffe-4e23-aa52-34539506ef1c" providerId="ADAL" clId="{976F7E1E-0B0F-4398-B630-619A654F61EA}" dt="2024-11-19T20:19:22.825" v="547" actId="2711"/>
          <ac:spMkLst>
            <pc:docMk/>
            <pc:sldMk cId="45357084" sldId="346"/>
            <ac:spMk id="197" creationId="{CB8F62C5-5023-9564-2E3C-B2072CDD6CF9}"/>
          </ac:spMkLst>
        </pc:spChg>
        <pc:spChg chg="mod">
          <ac:chgData name="Philippe Karan" userId="c2e8f618-9ffe-4e23-aa52-34539506ef1c" providerId="ADAL" clId="{976F7E1E-0B0F-4398-B630-619A654F61EA}" dt="2024-11-19T20:19:22.825" v="547" actId="2711"/>
          <ac:spMkLst>
            <pc:docMk/>
            <pc:sldMk cId="45357084" sldId="346"/>
            <ac:spMk id="198" creationId="{C75FD0D9-7391-FC4F-50F3-2F15652173DD}"/>
          </ac:spMkLst>
        </pc:spChg>
        <pc:spChg chg="mod">
          <ac:chgData name="Philippe Karan" userId="c2e8f618-9ffe-4e23-aa52-34539506ef1c" providerId="ADAL" clId="{976F7E1E-0B0F-4398-B630-619A654F61EA}" dt="2024-11-19T20:19:22.825" v="547" actId="2711"/>
          <ac:spMkLst>
            <pc:docMk/>
            <pc:sldMk cId="45357084" sldId="346"/>
            <ac:spMk id="199" creationId="{D0A238E3-2873-1601-21A3-92168141BEFF}"/>
          </ac:spMkLst>
        </pc:spChg>
        <pc:spChg chg="mod">
          <ac:chgData name="Philippe Karan" userId="c2e8f618-9ffe-4e23-aa52-34539506ef1c" providerId="ADAL" clId="{976F7E1E-0B0F-4398-B630-619A654F61EA}" dt="2024-11-19T20:19:22.825" v="547" actId="2711"/>
          <ac:spMkLst>
            <pc:docMk/>
            <pc:sldMk cId="45357084" sldId="346"/>
            <ac:spMk id="200" creationId="{8FB8C3DF-228D-921A-AE12-CF5E5CCE2ECE}"/>
          </ac:spMkLst>
        </pc:spChg>
        <pc:spChg chg="mod">
          <ac:chgData name="Philippe Karan" userId="c2e8f618-9ffe-4e23-aa52-34539506ef1c" providerId="ADAL" clId="{976F7E1E-0B0F-4398-B630-619A654F61EA}" dt="2024-11-19T20:19:22.825" v="547" actId="2711"/>
          <ac:spMkLst>
            <pc:docMk/>
            <pc:sldMk cId="45357084" sldId="346"/>
            <ac:spMk id="201" creationId="{2ABB5F09-DD85-2AE1-DF68-C25405FDBD01}"/>
          </ac:spMkLst>
        </pc:spChg>
        <pc:spChg chg="mod">
          <ac:chgData name="Philippe Karan" userId="c2e8f618-9ffe-4e23-aa52-34539506ef1c" providerId="ADAL" clId="{976F7E1E-0B0F-4398-B630-619A654F61EA}" dt="2024-11-19T20:19:22.825" v="547" actId="2711"/>
          <ac:spMkLst>
            <pc:docMk/>
            <pc:sldMk cId="45357084" sldId="346"/>
            <ac:spMk id="202" creationId="{477766AE-9261-7C7C-C335-E8E939141802}"/>
          </ac:spMkLst>
        </pc:spChg>
        <pc:spChg chg="mod">
          <ac:chgData name="Philippe Karan" userId="c2e8f618-9ffe-4e23-aa52-34539506ef1c" providerId="ADAL" clId="{976F7E1E-0B0F-4398-B630-619A654F61EA}" dt="2024-11-19T20:19:22.825" v="547" actId="2711"/>
          <ac:spMkLst>
            <pc:docMk/>
            <pc:sldMk cId="45357084" sldId="346"/>
            <ac:spMk id="203" creationId="{F02311E8-2405-DFA8-0C1D-13890C0B5165}"/>
          </ac:spMkLst>
        </pc:spChg>
        <pc:spChg chg="mod">
          <ac:chgData name="Philippe Karan" userId="c2e8f618-9ffe-4e23-aa52-34539506ef1c" providerId="ADAL" clId="{976F7E1E-0B0F-4398-B630-619A654F61EA}" dt="2024-11-19T20:19:22.825" v="547" actId="2711"/>
          <ac:spMkLst>
            <pc:docMk/>
            <pc:sldMk cId="45357084" sldId="346"/>
            <ac:spMk id="204" creationId="{ED2A7B44-5880-8490-1E50-466BCE516760}"/>
          </ac:spMkLst>
        </pc:spChg>
        <pc:spChg chg="mod">
          <ac:chgData name="Philippe Karan" userId="c2e8f618-9ffe-4e23-aa52-34539506ef1c" providerId="ADAL" clId="{976F7E1E-0B0F-4398-B630-619A654F61EA}" dt="2024-11-19T20:19:22.825" v="547" actId="2711"/>
          <ac:spMkLst>
            <pc:docMk/>
            <pc:sldMk cId="45357084" sldId="346"/>
            <ac:spMk id="205" creationId="{6E52C4D0-9714-CDBA-DD89-6434996D8E67}"/>
          </ac:spMkLst>
        </pc:spChg>
        <pc:spChg chg="mod">
          <ac:chgData name="Philippe Karan" userId="c2e8f618-9ffe-4e23-aa52-34539506ef1c" providerId="ADAL" clId="{976F7E1E-0B0F-4398-B630-619A654F61EA}" dt="2024-11-19T20:19:22.825" v="547" actId="2711"/>
          <ac:spMkLst>
            <pc:docMk/>
            <pc:sldMk cId="45357084" sldId="346"/>
            <ac:spMk id="206" creationId="{0895A613-C577-AE49-ECEB-454640B25F94}"/>
          </ac:spMkLst>
        </pc:spChg>
        <pc:spChg chg="mod">
          <ac:chgData name="Philippe Karan" userId="c2e8f618-9ffe-4e23-aa52-34539506ef1c" providerId="ADAL" clId="{976F7E1E-0B0F-4398-B630-619A654F61EA}" dt="2024-11-19T20:19:22.825" v="547" actId="2711"/>
          <ac:spMkLst>
            <pc:docMk/>
            <pc:sldMk cId="45357084" sldId="346"/>
            <ac:spMk id="207" creationId="{C0FFCC57-6169-D21E-50DD-1E9B3F45A5EB}"/>
          </ac:spMkLst>
        </pc:spChg>
        <pc:spChg chg="mod">
          <ac:chgData name="Philippe Karan" userId="c2e8f618-9ffe-4e23-aa52-34539506ef1c" providerId="ADAL" clId="{976F7E1E-0B0F-4398-B630-619A654F61EA}" dt="2024-11-19T20:19:22.825" v="547" actId="2711"/>
          <ac:spMkLst>
            <pc:docMk/>
            <pc:sldMk cId="45357084" sldId="346"/>
            <ac:spMk id="208" creationId="{5DB65AA6-959B-F326-9CFE-467C826A2A28}"/>
          </ac:spMkLst>
        </pc:spChg>
        <pc:spChg chg="mod">
          <ac:chgData name="Philippe Karan" userId="c2e8f618-9ffe-4e23-aa52-34539506ef1c" providerId="ADAL" clId="{976F7E1E-0B0F-4398-B630-619A654F61EA}" dt="2024-11-19T20:19:22.825" v="547" actId="2711"/>
          <ac:spMkLst>
            <pc:docMk/>
            <pc:sldMk cId="45357084" sldId="346"/>
            <ac:spMk id="209" creationId="{0F433E68-C792-F4B8-18C7-5C114DD361F2}"/>
          </ac:spMkLst>
        </pc:spChg>
        <pc:spChg chg="mod">
          <ac:chgData name="Philippe Karan" userId="c2e8f618-9ffe-4e23-aa52-34539506ef1c" providerId="ADAL" clId="{976F7E1E-0B0F-4398-B630-619A654F61EA}" dt="2024-11-19T20:19:22.825" v="547" actId="2711"/>
          <ac:spMkLst>
            <pc:docMk/>
            <pc:sldMk cId="45357084" sldId="346"/>
            <ac:spMk id="210" creationId="{446BEFFD-A4C8-B01A-CDAB-1B7C066FD953}"/>
          </ac:spMkLst>
        </pc:spChg>
        <pc:spChg chg="mod">
          <ac:chgData name="Philippe Karan" userId="c2e8f618-9ffe-4e23-aa52-34539506ef1c" providerId="ADAL" clId="{976F7E1E-0B0F-4398-B630-619A654F61EA}" dt="2024-11-19T20:19:22.825" v="547" actId="2711"/>
          <ac:spMkLst>
            <pc:docMk/>
            <pc:sldMk cId="45357084" sldId="346"/>
            <ac:spMk id="211" creationId="{5051E490-E114-A85A-E61A-734F3464BB26}"/>
          </ac:spMkLst>
        </pc:spChg>
        <pc:spChg chg="mod">
          <ac:chgData name="Philippe Karan" userId="c2e8f618-9ffe-4e23-aa52-34539506ef1c" providerId="ADAL" clId="{976F7E1E-0B0F-4398-B630-619A654F61EA}" dt="2024-11-19T20:19:22.825" v="547" actId="2711"/>
          <ac:spMkLst>
            <pc:docMk/>
            <pc:sldMk cId="45357084" sldId="346"/>
            <ac:spMk id="212" creationId="{4CA78E25-2BB1-1A7C-DD89-F4AD3A479E9F}"/>
          </ac:spMkLst>
        </pc:spChg>
        <pc:spChg chg="mod">
          <ac:chgData name="Philippe Karan" userId="c2e8f618-9ffe-4e23-aa52-34539506ef1c" providerId="ADAL" clId="{976F7E1E-0B0F-4398-B630-619A654F61EA}" dt="2024-11-19T20:19:22.825" v="547" actId="2711"/>
          <ac:spMkLst>
            <pc:docMk/>
            <pc:sldMk cId="45357084" sldId="346"/>
            <ac:spMk id="213" creationId="{F17712BD-CA3E-87AF-6A48-4E6915899DCA}"/>
          </ac:spMkLst>
        </pc:spChg>
        <pc:spChg chg="mod">
          <ac:chgData name="Philippe Karan" userId="c2e8f618-9ffe-4e23-aa52-34539506ef1c" providerId="ADAL" clId="{976F7E1E-0B0F-4398-B630-619A654F61EA}" dt="2024-11-19T20:19:22.825" v="547" actId="2711"/>
          <ac:spMkLst>
            <pc:docMk/>
            <pc:sldMk cId="45357084" sldId="346"/>
            <ac:spMk id="214" creationId="{44875000-97F4-3BF3-6265-44C2A93359B1}"/>
          </ac:spMkLst>
        </pc:spChg>
        <pc:spChg chg="mod">
          <ac:chgData name="Philippe Karan" userId="c2e8f618-9ffe-4e23-aa52-34539506ef1c" providerId="ADAL" clId="{976F7E1E-0B0F-4398-B630-619A654F61EA}" dt="2024-11-19T20:19:22.825" v="547" actId="2711"/>
          <ac:spMkLst>
            <pc:docMk/>
            <pc:sldMk cId="45357084" sldId="346"/>
            <ac:spMk id="215" creationId="{75A963CD-2980-B2B4-3686-423117040B29}"/>
          </ac:spMkLst>
        </pc:spChg>
        <pc:spChg chg="mod">
          <ac:chgData name="Philippe Karan" userId="c2e8f618-9ffe-4e23-aa52-34539506ef1c" providerId="ADAL" clId="{976F7E1E-0B0F-4398-B630-619A654F61EA}" dt="2024-11-19T20:19:22.825" v="547" actId="2711"/>
          <ac:spMkLst>
            <pc:docMk/>
            <pc:sldMk cId="45357084" sldId="346"/>
            <ac:spMk id="216" creationId="{4EB4B469-1E97-F499-AA08-2861012A8552}"/>
          </ac:spMkLst>
        </pc:spChg>
        <pc:spChg chg="mod">
          <ac:chgData name="Philippe Karan" userId="c2e8f618-9ffe-4e23-aa52-34539506ef1c" providerId="ADAL" clId="{976F7E1E-0B0F-4398-B630-619A654F61EA}" dt="2024-11-19T20:19:22.825" v="547" actId="2711"/>
          <ac:spMkLst>
            <pc:docMk/>
            <pc:sldMk cId="45357084" sldId="346"/>
            <ac:spMk id="217" creationId="{5C457D65-DD4F-8A08-0DDF-0FF64F2BF894}"/>
          </ac:spMkLst>
        </pc:spChg>
        <pc:spChg chg="mod">
          <ac:chgData name="Philippe Karan" userId="c2e8f618-9ffe-4e23-aa52-34539506ef1c" providerId="ADAL" clId="{976F7E1E-0B0F-4398-B630-619A654F61EA}" dt="2024-11-19T20:19:22.825" v="547" actId="2711"/>
          <ac:spMkLst>
            <pc:docMk/>
            <pc:sldMk cId="45357084" sldId="346"/>
            <ac:spMk id="218" creationId="{ADA9B2DF-2720-1A82-2298-4BF3314C25A2}"/>
          </ac:spMkLst>
        </pc:spChg>
        <pc:spChg chg="mod">
          <ac:chgData name="Philippe Karan" userId="c2e8f618-9ffe-4e23-aa52-34539506ef1c" providerId="ADAL" clId="{976F7E1E-0B0F-4398-B630-619A654F61EA}" dt="2024-11-19T20:19:22.825" v="547" actId="2711"/>
          <ac:spMkLst>
            <pc:docMk/>
            <pc:sldMk cId="45357084" sldId="346"/>
            <ac:spMk id="219" creationId="{835784C4-A927-6305-C8FD-EB46EC926A30}"/>
          </ac:spMkLst>
        </pc:spChg>
        <pc:spChg chg="mod">
          <ac:chgData name="Philippe Karan" userId="c2e8f618-9ffe-4e23-aa52-34539506ef1c" providerId="ADAL" clId="{976F7E1E-0B0F-4398-B630-619A654F61EA}" dt="2024-11-19T20:19:22.825" v="547" actId="2711"/>
          <ac:spMkLst>
            <pc:docMk/>
            <pc:sldMk cId="45357084" sldId="346"/>
            <ac:spMk id="220" creationId="{99C97D61-7D9B-AAB4-6844-935CE707E1F4}"/>
          </ac:spMkLst>
        </pc:spChg>
        <pc:spChg chg="mod">
          <ac:chgData name="Philippe Karan" userId="c2e8f618-9ffe-4e23-aa52-34539506ef1c" providerId="ADAL" clId="{976F7E1E-0B0F-4398-B630-619A654F61EA}" dt="2024-11-19T20:19:22.825" v="547" actId="2711"/>
          <ac:spMkLst>
            <pc:docMk/>
            <pc:sldMk cId="45357084" sldId="346"/>
            <ac:spMk id="221" creationId="{CB8295F2-FCF7-7CE6-21F4-78D1D61782AD}"/>
          </ac:spMkLst>
        </pc:spChg>
        <pc:spChg chg="mod">
          <ac:chgData name="Philippe Karan" userId="c2e8f618-9ffe-4e23-aa52-34539506ef1c" providerId="ADAL" clId="{976F7E1E-0B0F-4398-B630-619A654F61EA}" dt="2024-11-19T20:19:22.825" v="547" actId="2711"/>
          <ac:spMkLst>
            <pc:docMk/>
            <pc:sldMk cId="45357084" sldId="346"/>
            <ac:spMk id="222" creationId="{46C82F64-554E-7118-4DCE-69107F420D76}"/>
          </ac:spMkLst>
        </pc:spChg>
        <pc:spChg chg="mod">
          <ac:chgData name="Philippe Karan" userId="c2e8f618-9ffe-4e23-aa52-34539506ef1c" providerId="ADAL" clId="{976F7E1E-0B0F-4398-B630-619A654F61EA}" dt="2024-11-19T20:19:22.825" v="547" actId="2711"/>
          <ac:spMkLst>
            <pc:docMk/>
            <pc:sldMk cId="45357084" sldId="346"/>
            <ac:spMk id="223" creationId="{F64A7132-7726-774E-F9C2-429D3896CB36}"/>
          </ac:spMkLst>
        </pc:spChg>
        <pc:spChg chg="mod">
          <ac:chgData name="Philippe Karan" userId="c2e8f618-9ffe-4e23-aa52-34539506ef1c" providerId="ADAL" clId="{976F7E1E-0B0F-4398-B630-619A654F61EA}" dt="2024-11-19T20:19:22.825" v="547" actId="2711"/>
          <ac:spMkLst>
            <pc:docMk/>
            <pc:sldMk cId="45357084" sldId="346"/>
            <ac:spMk id="224" creationId="{673B5217-8870-E33D-6B1E-D328A645DE8E}"/>
          </ac:spMkLst>
        </pc:spChg>
        <pc:spChg chg="mod">
          <ac:chgData name="Philippe Karan" userId="c2e8f618-9ffe-4e23-aa52-34539506ef1c" providerId="ADAL" clId="{976F7E1E-0B0F-4398-B630-619A654F61EA}" dt="2024-11-19T20:19:22.825" v="547" actId="2711"/>
          <ac:spMkLst>
            <pc:docMk/>
            <pc:sldMk cId="45357084" sldId="346"/>
            <ac:spMk id="225" creationId="{E7A2F082-0D7B-E895-E778-3772E6591840}"/>
          </ac:spMkLst>
        </pc:spChg>
        <pc:spChg chg="mod">
          <ac:chgData name="Philippe Karan" userId="c2e8f618-9ffe-4e23-aa52-34539506ef1c" providerId="ADAL" clId="{976F7E1E-0B0F-4398-B630-619A654F61EA}" dt="2024-11-19T20:19:22.825" v="547" actId="2711"/>
          <ac:spMkLst>
            <pc:docMk/>
            <pc:sldMk cId="45357084" sldId="346"/>
            <ac:spMk id="226" creationId="{0FE86A70-A370-DB90-5423-F37696A49495}"/>
          </ac:spMkLst>
        </pc:spChg>
        <pc:spChg chg="mod">
          <ac:chgData name="Philippe Karan" userId="c2e8f618-9ffe-4e23-aa52-34539506ef1c" providerId="ADAL" clId="{976F7E1E-0B0F-4398-B630-619A654F61EA}" dt="2024-11-19T20:19:22.825" v="547" actId="2711"/>
          <ac:spMkLst>
            <pc:docMk/>
            <pc:sldMk cId="45357084" sldId="346"/>
            <ac:spMk id="227" creationId="{BC082BE4-0F23-65F3-29C4-80FE31AFB622}"/>
          </ac:spMkLst>
        </pc:spChg>
        <pc:spChg chg="mod">
          <ac:chgData name="Philippe Karan" userId="c2e8f618-9ffe-4e23-aa52-34539506ef1c" providerId="ADAL" clId="{976F7E1E-0B0F-4398-B630-619A654F61EA}" dt="2024-11-19T20:19:22.825" v="547" actId="2711"/>
          <ac:spMkLst>
            <pc:docMk/>
            <pc:sldMk cId="45357084" sldId="346"/>
            <ac:spMk id="228" creationId="{D355AC3D-2DD1-18FA-193A-CE579FD5A6CA}"/>
          </ac:spMkLst>
        </pc:spChg>
        <pc:spChg chg="mod">
          <ac:chgData name="Philippe Karan" userId="c2e8f618-9ffe-4e23-aa52-34539506ef1c" providerId="ADAL" clId="{976F7E1E-0B0F-4398-B630-619A654F61EA}" dt="2024-11-19T20:19:22.825" v="547" actId="2711"/>
          <ac:spMkLst>
            <pc:docMk/>
            <pc:sldMk cId="45357084" sldId="346"/>
            <ac:spMk id="229" creationId="{DE8C9F13-7187-7446-9AC3-0C60A55CC620}"/>
          </ac:spMkLst>
        </pc:spChg>
        <pc:spChg chg="mod">
          <ac:chgData name="Philippe Karan" userId="c2e8f618-9ffe-4e23-aa52-34539506ef1c" providerId="ADAL" clId="{976F7E1E-0B0F-4398-B630-619A654F61EA}" dt="2024-11-19T20:19:22.825" v="547" actId="2711"/>
          <ac:spMkLst>
            <pc:docMk/>
            <pc:sldMk cId="45357084" sldId="346"/>
            <ac:spMk id="230" creationId="{ECDB3F73-7EC3-040F-4596-DEB1D1D53B4F}"/>
          </ac:spMkLst>
        </pc:spChg>
        <pc:spChg chg="mod">
          <ac:chgData name="Philippe Karan" userId="c2e8f618-9ffe-4e23-aa52-34539506ef1c" providerId="ADAL" clId="{976F7E1E-0B0F-4398-B630-619A654F61EA}" dt="2024-11-19T20:19:22.825" v="547" actId="2711"/>
          <ac:spMkLst>
            <pc:docMk/>
            <pc:sldMk cId="45357084" sldId="346"/>
            <ac:spMk id="231" creationId="{782AFBCB-1E38-B8AE-9512-058C75B9E06E}"/>
          </ac:spMkLst>
        </pc:spChg>
        <pc:spChg chg="mod">
          <ac:chgData name="Philippe Karan" userId="c2e8f618-9ffe-4e23-aa52-34539506ef1c" providerId="ADAL" clId="{976F7E1E-0B0F-4398-B630-619A654F61EA}" dt="2024-11-19T20:19:22.825" v="547" actId="2711"/>
          <ac:spMkLst>
            <pc:docMk/>
            <pc:sldMk cId="45357084" sldId="346"/>
            <ac:spMk id="232" creationId="{95BA9BEE-C5B7-D6B1-9597-54A37D87AB92}"/>
          </ac:spMkLst>
        </pc:spChg>
        <pc:spChg chg="mod">
          <ac:chgData name="Philippe Karan" userId="c2e8f618-9ffe-4e23-aa52-34539506ef1c" providerId="ADAL" clId="{976F7E1E-0B0F-4398-B630-619A654F61EA}" dt="2024-11-19T20:19:22.825" v="547" actId="2711"/>
          <ac:spMkLst>
            <pc:docMk/>
            <pc:sldMk cId="45357084" sldId="346"/>
            <ac:spMk id="233" creationId="{966431F7-91C3-4FDE-5D61-8DF82D03F02C}"/>
          </ac:spMkLst>
        </pc:spChg>
        <pc:spChg chg="mod">
          <ac:chgData name="Philippe Karan" userId="c2e8f618-9ffe-4e23-aa52-34539506ef1c" providerId="ADAL" clId="{976F7E1E-0B0F-4398-B630-619A654F61EA}" dt="2024-11-19T20:19:22.825" v="547" actId="2711"/>
          <ac:spMkLst>
            <pc:docMk/>
            <pc:sldMk cId="45357084" sldId="346"/>
            <ac:spMk id="234" creationId="{3A767C0A-5992-7A9F-D427-0FF84AEDA412}"/>
          </ac:spMkLst>
        </pc:spChg>
        <pc:spChg chg="mod">
          <ac:chgData name="Philippe Karan" userId="c2e8f618-9ffe-4e23-aa52-34539506ef1c" providerId="ADAL" clId="{976F7E1E-0B0F-4398-B630-619A654F61EA}" dt="2024-11-19T20:19:22.825" v="547" actId="2711"/>
          <ac:spMkLst>
            <pc:docMk/>
            <pc:sldMk cId="45357084" sldId="346"/>
            <ac:spMk id="235" creationId="{0346C6DB-820A-8AE4-4FA3-8F38BDC4EBB2}"/>
          </ac:spMkLst>
        </pc:spChg>
        <pc:spChg chg="mod">
          <ac:chgData name="Philippe Karan" userId="c2e8f618-9ffe-4e23-aa52-34539506ef1c" providerId="ADAL" clId="{976F7E1E-0B0F-4398-B630-619A654F61EA}" dt="2024-11-19T20:19:22.825" v="547" actId="2711"/>
          <ac:spMkLst>
            <pc:docMk/>
            <pc:sldMk cId="45357084" sldId="346"/>
            <ac:spMk id="236" creationId="{FE93E918-27C6-007B-0DF1-F43F352A092A}"/>
          </ac:spMkLst>
        </pc:spChg>
        <pc:spChg chg="mod">
          <ac:chgData name="Philippe Karan" userId="c2e8f618-9ffe-4e23-aa52-34539506ef1c" providerId="ADAL" clId="{976F7E1E-0B0F-4398-B630-619A654F61EA}" dt="2024-11-19T20:19:22.825" v="547" actId="2711"/>
          <ac:spMkLst>
            <pc:docMk/>
            <pc:sldMk cId="45357084" sldId="346"/>
            <ac:spMk id="237" creationId="{2B94B3C0-DCF6-C7D8-05A7-B9681CC1295F}"/>
          </ac:spMkLst>
        </pc:spChg>
        <pc:spChg chg="mod">
          <ac:chgData name="Philippe Karan" userId="c2e8f618-9ffe-4e23-aa52-34539506ef1c" providerId="ADAL" clId="{976F7E1E-0B0F-4398-B630-619A654F61EA}" dt="2024-11-19T20:19:22.825" v="547" actId="2711"/>
          <ac:spMkLst>
            <pc:docMk/>
            <pc:sldMk cId="45357084" sldId="346"/>
            <ac:spMk id="238" creationId="{BB4CA720-86C7-1D69-5378-62C74DF2C1C2}"/>
          </ac:spMkLst>
        </pc:spChg>
        <pc:spChg chg="mod">
          <ac:chgData name="Philippe Karan" userId="c2e8f618-9ffe-4e23-aa52-34539506ef1c" providerId="ADAL" clId="{976F7E1E-0B0F-4398-B630-619A654F61EA}" dt="2024-11-19T20:19:22.825" v="547" actId="2711"/>
          <ac:spMkLst>
            <pc:docMk/>
            <pc:sldMk cId="45357084" sldId="346"/>
            <ac:spMk id="239" creationId="{147EBBEB-7FD4-3DF5-6652-A735BBD38E74}"/>
          </ac:spMkLst>
        </pc:spChg>
        <pc:spChg chg="mod">
          <ac:chgData name="Philippe Karan" userId="c2e8f618-9ffe-4e23-aa52-34539506ef1c" providerId="ADAL" clId="{976F7E1E-0B0F-4398-B630-619A654F61EA}" dt="2024-11-19T20:19:22.825" v="547" actId="2711"/>
          <ac:spMkLst>
            <pc:docMk/>
            <pc:sldMk cId="45357084" sldId="346"/>
            <ac:spMk id="240" creationId="{2BE52F9F-2B45-A3AC-4EB5-2C78B31C59B6}"/>
          </ac:spMkLst>
        </pc:spChg>
        <pc:spChg chg="mod">
          <ac:chgData name="Philippe Karan" userId="c2e8f618-9ffe-4e23-aa52-34539506ef1c" providerId="ADAL" clId="{976F7E1E-0B0F-4398-B630-619A654F61EA}" dt="2024-11-19T20:19:22.825" v="547" actId="2711"/>
          <ac:spMkLst>
            <pc:docMk/>
            <pc:sldMk cId="45357084" sldId="346"/>
            <ac:spMk id="241" creationId="{F482EFE4-4765-42FE-487E-1F404F8E6677}"/>
          </ac:spMkLst>
        </pc:spChg>
        <pc:spChg chg="mod">
          <ac:chgData name="Philippe Karan" userId="c2e8f618-9ffe-4e23-aa52-34539506ef1c" providerId="ADAL" clId="{976F7E1E-0B0F-4398-B630-619A654F61EA}" dt="2024-11-19T20:19:22.825" v="547" actId="2711"/>
          <ac:spMkLst>
            <pc:docMk/>
            <pc:sldMk cId="45357084" sldId="346"/>
            <ac:spMk id="242" creationId="{EFD1433B-B0EE-2665-29F4-9291004D37BA}"/>
          </ac:spMkLst>
        </pc:spChg>
        <pc:spChg chg="mod">
          <ac:chgData name="Philippe Karan" userId="c2e8f618-9ffe-4e23-aa52-34539506ef1c" providerId="ADAL" clId="{976F7E1E-0B0F-4398-B630-619A654F61EA}" dt="2024-11-19T20:19:22.825" v="547" actId="2711"/>
          <ac:spMkLst>
            <pc:docMk/>
            <pc:sldMk cId="45357084" sldId="346"/>
            <ac:spMk id="243" creationId="{67239145-DAAA-6D89-8F78-CEDC493504AA}"/>
          </ac:spMkLst>
        </pc:spChg>
        <pc:spChg chg="mod">
          <ac:chgData name="Philippe Karan" userId="c2e8f618-9ffe-4e23-aa52-34539506ef1c" providerId="ADAL" clId="{976F7E1E-0B0F-4398-B630-619A654F61EA}" dt="2024-11-19T20:19:22.825" v="547" actId="2711"/>
          <ac:spMkLst>
            <pc:docMk/>
            <pc:sldMk cId="45357084" sldId="346"/>
            <ac:spMk id="244" creationId="{7B2A5568-069B-BB81-A146-44C328A37E4D}"/>
          </ac:spMkLst>
        </pc:spChg>
        <pc:spChg chg="mod">
          <ac:chgData name="Philippe Karan" userId="c2e8f618-9ffe-4e23-aa52-34539506ef1c" providerId="ADAL" clId="{976F7E1E-0B0F-4398-B630-619A654F61EA}" dt="2024-11-19T20:19:22.825" v="547" actId="2711"/>
          <ac:spMkLst>
            <pc:docMk/>
            <pc:sldMk cId="45357084" sldId="346"/>
            <ac:spMk id="245" creationId="{9D4E018E-1D07-2BF7-C6E3-DCFC8F13E034}"/>
          </ac:spMkLst>
        </pc:spChg>
        <pc:spChg chg="mod">
          <ac:chgData name="Philippe Karan" userId="c2e8f618-9ffe-4e23-aa52-34539506ef1c" providerId="ADAL" clId="{976F7E1E-0B0F-4398-B630-619A654F61EA}" dt="2024-11-19T20:19:22.825" v="547" actId="2711"/>
          <ac:spMkLst>
            <pc:docMk/>
            <pc:sldMk cId="45357084" sldId="346"/>
            <ac:spMk id="246" creationId="{AF11B0F6-657B-8AB1-FB7C-73DABFBDF5B7}"/>
          </ac:spMkLst>
        </pc:spChg>
        <pc:spChg chg="mod">
          <ac:chgData name="Philippe Karan" userId="c2e8f618-9ffe-4e23-aa52-34539506ef1c" providerId="ADAL" clId="{976F7E1E-0B0F-4398-B630-619A654F61EA}" dt="2024-11-19T20:19:22.825" v="547" actId="2711"/>
          <ac:spMkLst>
            <pc:docMk/>
            <pc:sldMk cId="45357084" sldId="346"/>
            <ac:spMk id="247" creationId="{476D474A-0D08-EE4C-39AF-91E5FDF29C30}"/>
          </ac:spMkLst>
        </pc:spChg>
        <pc:spChg chg="mod">
          <ac:chgData name="Philippe Karan" userId="c2e8f618-9ffe-4e23-aa52-34539506ef1c" providerId="ADAL" clId="{976F7E1E-0B0F-4398-B630-619A654F61EA}" dt="2024-11-19T20:19:22.825" v="547" actId="2711"/>
          <ac:spMkLst>
            <pc:docMk/>
            <pc:sldMk cId="45357084" sldId="346"/>
            <ac:spMk id="248" creationId="{EEF7A66B-7C96-0453-7812-A38E7F30B0A6}"/>
          </ac:spMkLst>
        </pc:spChg>
        <pc:spChg chg="mod">
          <ac:chgData name="Philippe Karan" userId="c2e8f618-9ffe-4e23-aa52-34539506ef1c" providerId="ADAL" clId="{976F7E1E-0B0F-4398-B630-619A654F61EA}" dt="2024-11-19T20:19:22.825" v="547" actId="2711"/>
          <ac:spMkLst>
            <pc:docMk/>
            <pc:sldMk cId="45357084" sldId="346"/>
            <ac:spMk id="249" creationId="{3C2982DF-C038-9C70-614E-E6BAC5345D0E}"/>
          </ac:spMkLst>
        </pc:spChg>
        <pc:spChg chg="mod">
          <ac:chgData name="Philippe Karan" userId="c2e8f618-9ffe-4e23-aa52-34539506ef1c" providerId="ADAL" clId="{976F7E1E-0B0F-4398-B630-619A654F61EA}" dt="2024-11-19T20:19:22.825" v="547" actId="2711"/>
          <ac:spMkLst>
            <pc:docMk/>
            <pc:sldMk cId="45357084" sldId="346"/>
            <ac:spMk id="250" creationId="{25569D56-383C-017E-54CC-BA73DC741E16}"/>
          </ac:spMkLst>
        </pc:spChg>
        <pc:spChg chg="mod">
          <ac:chgData name="Philippe Karan" userId="c2e8f618-9ffe-4e23-aa52-34539506ef1c" providerId="ADAL" clId="{976F7E1E-0B0F-4398-B630-619A654F61EA}" dt="2024-11-19T20:19:22.825" v="547" actId="2711"/>
          <ac:spMkLst>
            <pc:docMk/>
            <pc:sldMk cId="45357084" sldId="346"/>
            <ac:spMk id="251" creationId="{6C1EF882-B642-C798-1095-75AA52F35139}"/>
          </ac:spMkLst>
        </pc:spChg>
        <pc:spChg chg="mod">
          <ac:chgData name="Philippe Karan" userId="c2e8f618-9ffe-4e23-aa52-34539506ef1c" providerId="ADAL" clId="{976F7E1E-0B0F-4398-B630-619A654F61EA}" dt="2024-11-19T20:19:22.825" v="547" actId="2711"/>
          <ac:spMkLst>
            <pc:docMk/>
            <pc:sldMk cId="45357084" sldId="346"/>
            <ac:spMk id="252" creationId="{A7B56CD3-9B70-1959-7E70-2588BD61CBA1}"/>
          </ac:spMkLst>
        </pc:spChg>
        <pc:spChg chg="mod">
          <ac:chgData name="Philippe Karan" userId="c2e8f618-9ffe-4e23-aa52-34539506ef1c" providerId="ADAL" clId="{976F7E1E-0B0F-4398-B630-619A654F61EA}" dt="2024-11-19T20:19:22.825" v="547" actId="2711"/>
          <ac:spMkLst>
            <pc:docMk/>
            <pc:sldMk cId="45357084" sldId="346"/>
            <ac:spMk id="253" creationId="{38DA93DB-E95E-A3CD-0D41-82DFC3E0E9B8}"/>
          </ac:spMkLst>
        </pc:spChg>
        <pc:spChg chg="mod">
          <ac:chgData name="Philippe Karan" userId="c2e8f618-9ffe-4e23-aa52-34539506ef1c" providerId="ADAL" clId="{976F7E1E-0B0F-4398-B630-619A654F61EA}" dt="2024-11-19T20:19:22.825" v="547" actId="2711"/>
          <ac:spMkLst>
            <pc:docMk/>
            <pc:sldMk cId="45357084" sldId="346"/>
            <ac:spMk id="254" creationId="{1AAE4558-5A3E-293C-87A3-D68FD4F3782B}"/>
          </ac:spMkLst>
        </pc:spChg>
        <pc:spChg chg="mod">
          <ac:chgData name="Philippe Karan" userId="c2e8f618-9ffe-4e23-aa52-34539506ef1c" providerId="ADAL" clId="{976F7E1E-0B0F-4398-B630-619A654F61EA}" dt="2024-11-19T20:19:22.825" v="547" actId="2711"/>
          <ac:spMkLst>
            <pc:docMk/>
            <pc:sldMk cId="45357084" sldId="346"/>
            <ac:spMk id="255" creationId="{F876F399-9AF2-6530-F906-27595A440ED1}"/>
          </ac:spMkLst>
        </pc:spChg>
        <pc:spChg chg="mod">
          <ac:chgData name="Philippe Karan" userId="c2e8f618-9ffe-4e23-aa52-34539506ef1c" providerId="ADAL" clId="{976F7E1E-0B0F-4398-B630-619A654F61EA}" dt="2024-11-19T20:19:22.825" v="547" actId="2711"/>
          <ac:spMkLst>
            <pc:docMk/>
            <pc:sldMk cId="45357084" sldId="346"/>
            <ac:spMk id="256" creationId="{753CC79F-7796-EFCB-BC3C-299383A06DB4}"/>
          </ac:spMkLst>
        </pc:spChg>
        <pc:spChg chg="mod">
          <ac:chgData name="Philippe Karan" userId="c2e8f618-9ffe-4e23-aa52-34539506ef1c" providerId="ADAL" clId="{976F7E1E-0B0F-4398-B630-619A654F61EA}" dt="2024-11-19T20:19:22.825" v="547" actId="2711"/>
          <ac:spMkLst>
            <pc:docMk/>
            <pc:sldMk cId="45357084" sldId="346"/>
            <ac:spMk id="257" creationId="{504FDA7F-A736-BA28-072A-B365D456C371}"/>
          </ac:spMkLst>
        </pc:spChg>
        <pc:spChg chg="mod">
          <ac:chgData name="Philippe Karan" userId="c2e8f618-9ffe-4e23-aa52-34539506ef1c" providerId="ADAL" clId="{976F7E1E-0B0F-4398-B630-619A654F61EA}" dt="2024-11-19T20:19:22.825" v="547" actId="2711"/>
          <ac:spMkLst>
            <pc:docMk/>
            <pc:sldMk cId="45357084" sldId="346"/>
            <ac:spMk id="258" creationId="{96B442CE-5EEA-A554-A258-A4B79DD6102A}"/>
          </ac:spMkLst>
        </pc:spChg>
        <pc:spChg chg="mod">
          <ac:chgData name="Philippe Karan" userId="c2e8f618-9ffe-4e23-aa52-34539506ef1c" providerId="ADAL" clId="{976F7E1E-0B0F-4398-B630-619A654F61EA}" dt="2024-11-19T20:19:22.825" v="547" actId="2711"/>
          <ac:spMkLst>
            <pc:docMk/>
            <pc:sldMk cId="45357084" sldId="346"/>
            <ac:spMk id="259" creationId="{01D15757-D8DF-D67D-7AD0-7BCD8F794212}"/>
          </ac:spMkLst>
        </pc:spChg>
        <pc:spChg chg="mod">
          <ac:chgData name="Philippe Karan" userId="c2e8f618-9ffe-4e23-aa52-34539506ef1c" providerId="ADAL" clId="{976F7E1E-0B0F-4398-B630-619A654F61EA}" dt="2024-11-19T20:19:22.825" v="547" actId="2711"/>
          <ac:spMkLst>
            <pc:docMk/>
            <pc:sldMk cId="45357084" sldId="346"/>
            <ac:spMk id="260" creationId="{CA6E6BCC-3ACE-0D4B-D461-942EF23D4087}"/>
          </ac:spMkLst>
        </pc:spChg>
        <pc:spChg chg="mod">
          <ac:chgData name="Philippe Karan" userId="c2e8f618-9ffe-4e23-aa52-34539506ef1c" providerId="ADAL" clId="{976F7E1E-0B0F-4398-B630-619A654F61EA}" dt="2024-11-19T20:19:22.825" v="547" actId="2711"/>
          <ac:spMkLst>
            <pc:docMk/>
            <pc:sldMk cId="45357084" sldId="346"/>
            <ac:spMk id="261" creationId="{0B4576E5-E70D-8258-C8C0-035197B75F54}"/>
          </ac:spMkLst>
        </pc:spChg>
        <pc:spChg chg="mod">
          <ac:chgData name="Philippe Karan" userId="c2e8f618-9ffe-4e23-aa52-34539506ef1c" providerId="ADAL" clId="{976F7E1E-0B0F-4398-B630-619A654F61EA}" dt="2024-11-19T20:19:22.825" v="547" actId="2711"/>
          <ac:spMkLst>
            <pc:docMk/>
            <pc:sldMk cId="45357084" sldId="346"/>
            <ac:spMk id="262" creationId="{DEC483A6-F34E-7D90-5A80-B999A31370F6}"/>
          </ac:spMkLst>
        </pc:spChg>
        <pc:spChg chg="mod">
          <ac:chgData name="Philippe Karan" userId="c2e8f618-9ffe-4e23-aa52-34539506ef1c" providerId="ADAL" clId="{976F7E1E-0B0F-4398-B630-619A654F61EA}" dt="2024-11-19T20:19:22.825" v="547" actId="2711"/>
          <ac:spMkLst>
            <pc:docMk/>
            <pc:sldMk cId="45357084" sldId="346"/>
            <ac:spMk id="263" creationId="{7D227931-7513-B790-FC11-4FA6721DE7DC}"/>
          </ac:spMkLst>
        </pc:spChg>
        <pc:spChg chg="mod">
          <ac:chgData name="Philippe Karan" userId="c2e8f618-9ffe-4e23-aa52-34539506ef1c" providerId="ADAL" clId="{976F7E1E-0B0F-4398-B630-619A654F61EA}" dt="2024-11-19T20:19:22.825" v="547" actId="2711"/>
          <ac:spMkLst>
            <pc:docMk/>
            <pc:sldMk cId="45357084" sldId="346"/>
            <ac:spMk id="264" creationId="{C214521C-A17B-CB82-F5E2-FB7453532BD6}"/>
          </ac:spMkLst>
        </pc:spChg>
        <pc:spChg chg="mod">
          <ac:chgData name="Philippe Karan" userId="c2e8f618-9ffe-4e23-aa52-34539506ef1c" providerId="ADAL" clId="{976F7E1E-0B0F-4398-B630-619A654F61EA}" dt="2024-11-19T20:19:22.825" v="547" actId="2711"/>
          <ac:spMkLst>
            <pc:docMk/>
            <pc:sldMk cId="45357084" sldId="346"/>
            <ac:spMk id="265" creationId="{BC96C994-5CC1-7250-A61B-A8FD0A941137}"/>
          </ac:spMkLst>
        </pc:spChg>
        <pc:spChg chg="mod">
          <ac:chgData name="Philippe Karan" userId="c2e8f618-9ffe-4e23-aa52-34539506ef1c" providerId="ADAL" clId="{976F7E1E-0B0F-4398-B630-619A654F61EA}" dt="2024-11-19T20:19:22.825" v="547" actId="2711"/>
          <ac:spMkLst>
            <pc:docMk/>
            <pc:sldMk cId="45357084" sldId="346"/>
            <ac:spMk id="266" creationId="{D334948F-A1D6-3CA1-D479-988D485ADD31}"/>
          </ac:spMkLst>
        </pc:spChg>
        <pc:spChg chg="mod">
          <ac:chgData name="Philippe Karan" userId="c2e8f618-9ffe-4e23-aa52-34539506ef1c" providerId="ADAL" clId="{976F7E1E-0B0F-4398-B630-619A654F61EA}" dt="2024-11-19T20:19:22.825" v="547" actId="2711"/>
          <ac:spMkLst>
            <pc:docMk/>
            <pc:sldMk cId="45357084" sldId="346"/>
            <ac:spMk id="267" creationId="{FB8E1751-1D73-A738-8388-0415BDD9EE87}"/>
          </ac:spMkLst>
        </pc:spChg>
        <pc:spChg chg="mod">
          <ac:chgData name="Philippe Karan" userId="c2e8f618-9ffe-4e23-aa52-34539506ef1c" providerId="ADAL" clId="{976F7E1E-0B0F-4398-B630-619A654F61EA}" dt="2024-11-19T20:19:22.825" v="547" actId="2711"/>
          <ac:spMkLst>
            <pc:docMk/>
            <pc:sldMk cId="45357084" sldId="346"/>
            <ac:spMk id="268" creationId="{BE5B0457-F19F-5368-2198-705D7F431344}"/>
          </ac:spMkLst>
        </pc:spChg>
        <pc:spChg chg="mod">
          <ac:chgData name="Philippe Karan" userId="c2e8f618-9ffe-4e23-aa52-34539506ef1c" providerId="ADAL" clId="{976F7E1E-0B0F-4398-B630-619A654F61EA}" dt="2024-11-19T20:19:22.825" v="547" actId="2711"/>
          <ac:spMkLst>
            <pc:docMk/>
            <pc:sldMk cId="45357084" sldId="346"/>
            <ac:spMk id="269" creationId="{DFD863EB-EFC1-5B87-59EF-9CAD3E90FEA6}"/>
          </ac:spMkLst>
        </pc:spChg>
        <pc:spChg chg="mod">
          <ac:chgData name="Philippe Karan" userId="c2e8f618-9ffe-4e23-aa52-34539506ef1c" providerId="ADAL" clId="{976F7E1E-0B0F-4398-B630-619A654F61EA}" dt="2024-11-19T20:19:22.825" v="547" actId="2711"/>
          <ac:spMkLst>
            <pc:docMk/>
            <pc:sldMk cId="45357084" sldId="346"/>
            <ac:spMk id="270" creationId="{C538211F-36D1-6B75-ACD2-BEAD59595CCC}"/>
          </ac:spMkLst>
        </pc:spChg>
        <pc:spChg chg="mod">
          <ac:chgData name="Philippe Karan" userId="c2e8f618-9ffe-4e23-aa52-34539506ef1c" providerId="ADAL" clId="{976F7E1E-0B0F-4398-B630-619A654F61EA}" dt="2024-11-19T20:19:22.825" v="547" actId="2711"/>
          <ac:spMkLst>
            <pc:docMk/>
            <pc:sldMk cId="45357084" sldId="346"/>
            <ac:spMk id="271" creationId="{60025D4A-C72C-C77D-8CB2-F1DD701F6493}"/>
          </ac:spMkLst>
        </pc:spChg>
        <pc:spChg chg="mod">
          <ac:chgData name="Philippe Karan" userId="c2e8f618-9ffe-4e23-aa52-34539506ef1c" providerId="ADAL" clId="{976F7E1E-0B0F-4398-B630-619A654F61EA}" dt="2024-11-19T20:19:22.825" v="547" actId="2711"/>
          <ac:spMkLst>
            <pc:docMk/>
            <pc:sldMk cId="45357084" sldId="346"/>
            <ac:spMk id="272" creationId="{5F08BA76-968C-2E1A-95CD-447BF12D9E6D}"/>
          </ac:spMkLst>
        </pc:spChg>
        <pc:spChg chg="mod">
          <ac:chgData name="Philippe Karan" userId="c2e8f618-9ffe-4e23-aa52-34539506ef1c" providerId="ADAL" clId="{976F7E1E-0B0F-4398-B630-619A654F61EA}" dt="2024-11-19T20:19:22.825" v="547" actId="2711"/>
          <ac:spMkLst>
            <pc:docMk/>
            <pc:sldMk cId="45357084" sldId="346"/>
            <ac:spMk id="273" creationId="{7A78DBA3-D905-2CA0-BA1E-821EA14D44B1}"/>
          </ac:spMkLst>
        </pc:spChg>
        <pc:spChg chg="mod">
          <ac:chgData name="Philippe Karan" userId="c2e8f618-9ffe-4e23-aa52-34539506ef1c" providerId="ADAL" clId="{976F7E1E-0B0F-4398-B630-619A654F61EA}" dt="2024-11-19T20:19:22.825" v="547" actId="2711"/>
          <ac:spMkLst>
            <pc:docMk/>
            <pc:sldMk cId="45357084" sldId="346"/>
            <ac:spMk id="274" creationId="{91C0718F-A97E-4660-91EB-734786AFFE5D}"/>
          </ac:spMkLst>
        </pc:spChg>
        <pc:spChg chg="mod">
          <ac:chgData name="Philippe Karan" userId="c2e8f618-9ffe-4e23-aa52-34539506ef1c" providerId="ADAL" clId="{976F7E1E-0B0F-4398-B630-619A654F61EA}" dt="2024-11-19T20:19:22.825" v="547" actId="2711"/>
          <ac:spMkLst>
            <pc:docMk/>
            <pc:sldMk cId="45357084" sldId="346"/>
            <ac:spMk id="275" creationId="{0401D450-2E51-3D78-17B2-3BC23A25FB69}"/>
          </ac:spMkLst>
        </pc:spChg>
        <pc:spChg chg="mod">
          <ac:chgData name="Philippe Karan" userId="c2e8f618-9ffe-4e23-aa52-34539506ef1c" providerId="ADAL" clId="{976F7E1E-0B0F-4398-B630-619A654F61EA}" dt="2024-11-19T20:19:22.825" v="547" actId="2711"/>
          <ac:spMkLst>
            <pc:docMk/>
            <pc:sldMk cId="45357084" sldId="346"/>
            <ac:spMk id="276" creationId="{CA12DE2C-AAFF-1CD8-6E00-312FCD0BDF69}"/>
          </ac:spMkLst>
        </pc:spChg>
        <pc:spChg chg="mod">
          <ac:chgData name="Philippe Karan" userId="c2e8f618-9ffe-4e23-aa52-34539506ef1c" providerId="ADAL" clId="{976F7E1E-0B0F-4398-B630-619A654F61EA}" dt="2024-11-19T20:19:22.825" v="547" actId="2711"/>
          <ac:spMkLst>
            <pc:docMk/>
            <pc:sldMk cId="45357084" sldId="346"/>
            <ac:spMk id="277" creationId="{51C7F509-0464-17A5-2E27-6BBC921C9B79}"/>
          </ac:spMkLst>
        </pc:spChg>
        <pc:spChg chg="mod">
          <ac:chgData name="Philippe Karan" userId="c2e8f618-9ffe-4e23-aa52-34539506ef1c" providerId="ADAL" clId="{976F7E1E-0B0F-4398-B630-619A654F61EA}" dt="2024-11-19T20:19:22.825" v="547" actId="2711"/>
          <ac:spMkLst>
            <pc:docMk/>
            <pc:sldMk cId="45357084" sldId="346"/>
            <ac:spMk id="278" creationId="{8709D9D5-1805-CEA3-D2B2-B257EFB51803}"/>
          </ac:spMkLst>
        </pc:spChg>
        <pc:spChg chg="mod">
          <ac:chgData name="Philippe Karan" userId="c2e8f618-9ffe-4e23-aa52-34539506ef1c" providerId="ADAL" clId="{976F7E1E-0B0F-4398-B630-619A654F61EA}" dt="2024-11-19T20:19:22.825" v="547" actId="2711"/>
          <ac:spMkLst>
            <pc:docMk/>
            <pc:sldMk cId="45357084" sldId="346"/>
            <ac:spMk id="279" creationId="{4E98BA53-20DA-D907-5650-E19EDBDC9D79}"/>
          </ac:spMkLst>
        </pc:spChg>
        <pc:spChg chg="mod">
          <ac:chgData name="Philippe Karan" userId="c2e8f618-9ffe-4e23-aa52-34539506ef1c" providerId="ADAL" clId="{976F7E1E-0B0F-4398-B630-619A654F61EA}" dt="2024-11-19T20:19:22.825" v="547" actId="2711"/>
          <ac:spMkLst>
            <pc:docMk/>
            <pc:sldMk cId="45357084" sldId="346"/>
            <ac:spMk id="280" creationId="{316955A6-B4DF-763F-30B7-63B7CF3CAB7C}"/>
          </ac:spMkLst>
        </pc:spChg>
        <pc:spChg chg="mod">
          <ac:chgData name="Philippe Karan" userId="c2e8f618-9ffe-4e23-aa52-34539506ef1c" providerId="ADAL" clId="{976F7E1E-0B0F-4398-B630-619A654F61EA}" dt="2024-11-19T20:19:22.825" v="547" actId="2711"/>
          <ac:spMkLst>
            <pc:docMk/>
            <pc:sldMk cId="45357084" sldId="346"/>
            <ac:spMk id="281" creationId="{87418EE7-5050-7323-6557-54D3E13AE567}"/>
          </ac:spMkLst>
        </pc:spChg>
        <pc:spChg chg="mod">
          <ac:chgData name="Philippe Karan" userId="c2e8f618-9ffe-4e23-aa52-34539506ef1c" providerId="ADAL" clId="{976F7E1E-0B0F-4398-B630-619A654F61EA}" dt="2024-11-19T20:19:22.825" v="547" actId="2711"/>
          <ac:spMkLst>
            <pc:docMk/>
            <pc:sldMk cId="45357084" sldId="346"/>
            <ac:spMk id="282" creationId="{093F8AF2-6EC9-8EF2-AD93-79FB73DCF6C3}"/>
          </ac:spMkLst>
        </pc:spChg>
        <pc:spChg chg="mod">
          <ac:chgData name="Philippe Karan" userId="c2e8f618-9ffe-4e23-aa52-34539506ef1c" providerId="ADAL" clId="{976F7E1E-0B0F-4398-B630-619A654F61EA}" dt="2024-11-19T20:19:22.825" v="547" actId="2711"/>
          <ac:spMkLst>
            <pc:docMk/>
            <pc:sldMk cId="45357084" sldId="346"/>
            <ac:spMk id="283" creationId="{26CECC24-9E48-9B51-F67C-10ABB5BBF7A2}"/>
          </ac:spMkLst>
        </pc:spChg>
        <pc:spChg chg="mod">
          <ac:chgData name="Philippe Karan" userId="c2e8f618-9ffe-4e23-aa52-34539506ef1c" providerId="ADAL" clId="{976F7E1E-0B0F-4398-B630-619A654F61EA}" dt="2024-11-19T20:19:22.825" v="547" actId="2711"/>
          <ac:spMkLst>
            <pc:docMk/>
            <pc:sldMk cId="45357084" sldId="346"/>
            <ac:spMk id="284" creationId="{98A98652-B5DC-F75D-90D1-F16478BCDFDF}"/>
          </ac:spMkLst>
        </pc:spChg>
        <pc:spChg chg="mod">
          <ac:chgData name="Philippe Karan" userId="c2e8f618-9ffe-4e23-aa52-34539506ef1c" providerId="ADAL" clId="{976F7E1E-0B0F-4398-B630-619A654F61EA}" dt="2024-11-19T20:19:22.825" v="547" actId="2711"/>
          <ac:spMkLst>
            <pc:docMk/>
            <pc:sldMk cId="45357084" sldId="346"/>
            <ac:spMk id="285" creationId="{7083BD33-925C-47D2-5789-88F9285D8DD7}"/>
          </ac:spMkLst>
        </pc:spChg>
        <pc:spChg chg="mod">
          <ac:chgData name="Philippe Karan" userId="c2e8f618-9ffe-4e23-aa52-34539506ef1c" providerId="ADAL" clId="{976F7E1E-0B0F-4398-B630-619A654F61EA}" dt="2024-11-19T20:19:22.825" v="547" actId="2711"/>
          <ac:spMkLst>
            <pc:docMk/>
            <pc:sldMk cId="45357084" sldId="346"/>
            <ac:spMk id="286" creationId="{5B9BF411-1259-F4AF-A99A-829B24FE4038}"/>
          </ac:spMkLst>
        </pc:spChg>
        <pc:spChg chg="mod">
          <ac:chgData name="Philippe Karan" userId="c2e8f618-9ffe-4e23-aa52-34539506ef1c" providerId="ADAL" clId="{976F7E1E-0B0F-4398-B630-619A654F61EA}" dt="2024-11-19T20:19:22.825" v="547" actId="2711"/>
          <ac:spMkLst>
            <pc:docMk/>
            <pc:sldMk cId="45357084" sldId="346"/>
            <ac:spMk id="287" creationId="{433D2F61-2DC6-9BDA-74B3-C652790E515C}"/>
          </ac:spMkLst>
        </pc:spChg>
        <pc:spChg chg="mod">
          <ac:chgData name="Philippe Karan" userId="c2e8f618-9ffe-4e23-aa52-34539506ef1c" providerId="ADAL" clId="{976F7E1E-0B0F-4398-B630-619A654F61EA}" dt="2024-11-19T20:19:22.825" v="547" actId="2711"/>
          <ac:spMkLst>
            <pc:docMk/>
            <pc:sldMk cId="45357084" sldId="346"/>
            <ac:spMk id="288" creationId="{4BD3B1F4-FCCA-4B6B-CB69-71CED60FD51D}"/>
          </ac:spMkLst>
        </pc:spChg>
        <pc:spChg chg="mod">
          <ac:chgData name="Philippe Karan" userId="c2e8f618-9ffe-4e23-aa52-34539506ef1c" providerId="ADAL" clId="{976F7E1E-0B0F-4398-B630-619A654F61EA}" dt="2024-11-19T20:19:22.825" v="547" actId="2711"/>
          <ac:spMkLst>
            <pc:docMk/>
            <pc:sldMk cId="45357084" sldId="346"/>
            <ac:spMk id="289" creationId="{FC817E4C-7FAF-53D4-F368-BEFCB49705B5}"/>
          </ac:spMkLst>
        </pc:spChg>
        <pc:spChg chg="mod">
          <ac:chgData name="Philippe Karan" userId="c2e8f618-9ffe-4e23-aa52-34539506ef1c" providerId="ADAL" clId="{976F7E1E-0B0F-4398-B630-619A654F61EA}" dt="2024-11-19T20:19:22.825" v="547" actId="2711"/>
          <ac:spMkLst>
            <pc:docMk/>
            <pc:sldMk cId="45357084" sldId="346"/>
            <ac:spMk id="290" creationId="{C7A4FB48-6310-0931-B68D-5B55808ED589}"/>
          </ac:spMkLst>
        </pc:spChg>
        <pc:spChg chg="mod">
          <ac:chgData name="Philippe Karan" userId="c2e8f618-9ffe-4e23-aa52-34539506ef1c" providerId="ADAL" clId="{976F7E1E-0B0F-4398-B630-619A654F61EA}" dt="2024-11-19T20:19:22.825" v="547" actId="2711"/>
          <ac:spMkLst>
            <pc:docMk/>
            <pc:sldMk cId="45357084" sldId="346"/>
            <ac:spMk id="291" creationId="{02ECC275-64A4-B19F-54B1-ECB3431F25D9}"/>
          </ac:spMkLst>
        </pc:spChg>
        <pc:spChg chg="mod">
          <ac:chgData name="Philippe Karan" userId="c2e8f618-9ffe-4e23-aa52-34539506ef1c" providerId="ADAL" clId="{976F7E1E-0B0F-4398-B630-619A654F61EA}" dt="2024-11-19T20:19:22.825" v="547" actId="2711"/>
          <ac:spMkLst>
            <pc:docMk/>
            <pc:sldMk cId="45357084" sldId="346"/>
            <ac:spMk id="292" creationId="{DFEC8ECD-F57A-655E-B71E-366359DFB973}"/>
          </ac:spMkLst>
        </pc:spChg>
        <pc:spChg chg="mod">
          <ac:chgData name="Philippe Karan" userId="c2e8f618-9ffe-4e23-aa52-34539506ef1c" providerId="ADAL" clId="{976F7E1E-0B0F-4398-B630-619A654F61EA}" dt="2024-11-19T20:19:22.825" v="547" actId="2711"/>
          <ac:spMkLst>
            <pc:docMk/>
            <pc:sldMk cId="45357084" sldId="346"/>
            <ac:spMk id="293" creationId="{DC9CC484-243C-8C40-69A6-9B55957BA3AE}"/>
          </ac:spMkLst>
        </pc:spChg>
        <pc:spChg chg="mod">
          <ac:chgData name="Philippe Karan" userId="c2e8f618-9ffe-4e23-aa52-34539506ef1c" providerId="ADAL" clId="{976F7E1E-0B0F-4398-B630-619A654F61EA}" dt="2024-11-19T20:19:22.825" v="547" actId="2711"/>
          <ac:spMkLst>
            <pc:docMk/>
            <pc:sldMk cId="45357084" sldId="346"/>
            <ac:spMk id="294" creationId="{6BCFA4E2-E57D-3947-A61D-B4D701907FA4}"/>
          </ac:spMkLst>
        </pc:spChg>
        <pc:spChg chg="mod">
          <ac:chgData name="Philippe Karan" userId="c2e8f618-9ffe-4e23-aa52-34539506ef1c" providerId="ADAL" clId="{976F7E1E-0B0F-4398-B630-619A654F61EA}" dt="2024-11-19T20:19:22.825" v="547" actId="2711"/>
          <ac:spMkLst>
            <pc:docMk/>
            <pc:sldMk cId="45357084" sldId="346"/>
            <ac:spMk id="295" creationId="{C48F6B23-8DE6-2A7B-4CBE-789EB0050C6A}"/>
          </ac:spMkLst>
        </pc:spChg>
        <pc:spChg chg="mod">
          <ac:chgData name="Philippe Karan" userId="c2e8f618-9ffe-4e23-aa52-34539506ef1c" providerId="ADAL" clId="{976F7E1E-0B0F-4398-B630-619A654F61EA}" dt="2024-11-19T20:19:22.825" v="547" actId="2711"/>
          <ac:spMkLst>
            <pc:docMk/>
            <pc:sldMk cId="45357084" sldId="346"/>
            <ac:spMk id="296" creationId="{B5BE2ADD-88AD-98DB-AA32-E9106965F7BD}"/>
          </ac:spMkLst>
        </pc:spChg>
        <pc:spChg chg="mod">
          <ac:chgData name="Philippe Karan" userId="c2e8f618-9ffe-4e23-aa52-34539506ef1c" providerId="ADAL" clId="{976F7E1E-0B0F-4398-B630-619A654F61EA}" dt="2024-11-19T20:19:22.825" v="547" actId="2711"/>
          <ac:spMkLst>
            <pc:docMk/>
            <pc:sldMk cId="45357084" sldId="346"/>
            <ac:spMk id="297" creationId="{1097D69A-70FA-6604-151E-2F96FB70FA1E}"/>
          </ac:spMkLst>
        </pc:spChg>
        <pc:spChg chg="mod">
          <ac:chgData name="Philippe Karan" userId="c2e8f618-9ffe-4e23-aa52-34539506ef1c" providerId="ADAL" clId="{976F7E1E-0B0F-4398-B630-619A654F61EA}" dt="2024-11-19T20:19:22.825" v="547" actId="2711"/>
          <ac:spMkLst>
            <pc:docMk/>
            <pc:sldMk cId="45357084" sldId="346"/>
            <ac:spMk id="298" creationId="{13C7F9C9-FAAA-6084-A372-6CA3F07E3DE2}"/>
          </ac:spMkLst>
        </pc:spChg>
        <pc:spChg chg="mod">
          <ac:chgData name="Philippe Karan" userId="c2e8f618-9ffe-4e23-aa52-34539506ef1c" providerId="ADAL" clId="{976F7E1E-0B0F-4398-B630-619A654F61EA}" dt="2024-11-19T20:19:22.825" v="547" actId="2711"/>
          <ac:spMkLst>
            <pc:docMk/>
            <pc:sldMk cId="45357084" sldId="346"/>
            <ac:spMk id="299" creationId="{2EF0596A-7E2B-1B39-5663-4EBAADF70560}"/>
          </ac:spMkLst>
        </pc:spChg>
        <pc:spChg chg="mod">
          <ac:chgData name="Philippe Karan" userId="c2e8f618-9ffe-4e23-aa52-34539506ef1c" providerId="ADAL" clId="{976F7E1E-0B0F-4398-B630-619A654F61EA}" dt="2024-11-19T20:19:22.825" v="547" actId="2711"/>
          <ac:spMkLst>
            <pc:docMk/>
            <pc:sldMk cId="45357084" sldId="346"/>
            <ac:spMk id="300" creationId="{56C501EF-5202-1500-A0B7-A6267B0017D6}"/>
          </ac:spMkLst>
        </pc:spChg>
        <pc:spChg chg="mod">
          <ac:chgData name="Philippe Karan" userId="c2e8f618-9ffe-4e23-aa52-34539506ef1c" providerId="ADAL" clId="{976F7E1E-0B0F-4398-B630-619A654F61EA}" dt="2024-11-19T20:19:22.825" v="547" actId="2711"/>
          <ac:spMkLst>
            <pc:docMk/>
            <pc:sldMk cId="45357084" sldId="346"/>
            <ac:spMk id="301" creationId="{8A9FE8A5-BE05-B3BC-E268-857162318A4F}"/>
          </ac:spMkLst>
        </pc:spChg>
        <pc:spChg chg="mod">
          <ac:chgData name="Philippe Karan" userId="c2e8f618-9ffe-4e23-aa52-34539506ef1c" providerId="ADAL" clId="{976F7E1E-0B0F-4398-B630-619A654F61EA}" dt="2024-11-19T20:19:22.825" v="547" actId="2711"/>
          <ac:spMkLst>
            <pc:docMk/>
            <pc:sldMk cId="45357084" sldId="346"/>
            <ac:spMk id="302" creationId="{FD7C61D9-06C4-B254-500E-B90D45A6C0D7}"/>
          </ac:spMkLst>
        </pc:spChg>
        <pc:spChg chg="mod">
          <ac:chgData name="Philippe Karan" userId="c2e8f618-9ffe-4e23-aa52-34539506ef1c" providerId="ADAL" clId="{976F7E1E-0B0F-4398-B630-619A654F61EA}" dt="2024-11-19T20:19:22.825" v="547" actId="2711"/>
          <ac:spMkLst>
            <pc:docMk/>
            <pc:sldMk cId="45357084" sldId="346"/>
            <ac:spMk id="303" creationId="{1454F52B-CF72-6B70-3A62-C75FB8405DC0}"/>
          </ac:spMkLst>
        </pc:spChg>
        <pc:spChg chg="mod">
          <ac:chgData name="Philippe Karan" userId="c2e8f618-9ffe-4e23-aa52-34539506ef1c" providerId="ADAL" clId="{976F7E1E-0B0F-4398-B630-619A654F61EA}" dt="2024-11-19T20:19:22.825" v="547" actId="2711"/>
          <ac:spMkLst>
            <pc:docMk/>
            <pc:sldMk cId="45357084" sldId="346"/>
            <ac:spMk id="304" creationId="{0C3DA4ED-7359-5B2B-7A81-76EF4A07224C}"/>
          </ac:spMkLst>
        </pc:spChg>
        <pc:spChg chg="mod">
          <ac:chgData name="Philippe Karan" userId="c2e8f618-9ffe-4e23-aa52-34539506ef1c" providerId="ADAL" clId="{976F7E1E-0B0F-4398-B630-619A654F61EA}" dt="2024-11-19T20:19:22.825" v="547" actId="2711"/>
          <ac:spMkLst>
            <pc:docMk/>
            <pc:sldMk cId="45357084" sldId="346"/>
            <ac:spMk id="305" creationId="{5336CAF0-8031-0C97-FE77-66E3DFE3A57A}"/>
          </ac:spMkLst>
        </pc:spChg>
        <pc:spChg chg="mod">
          <ac:chgData name="Philippe Karan" userId="c2e8f618-9ffe-4e23-aa52-34539506ef1c" providerId="ADAL" clId="{976F7E1E-0B0F-4398-B630-619A654F61EA}" dt="2024-11-19T20:19:22.825" v="547" actId="2711"/>
          <ac:spMkLst>
            <pc:docMk/>
            <pc:sldMk cId="45357084" sldId="346"/>
            <ac:spMk id="306" creationId="{C648E18D-1D2C-09CB-68E4-957EEBF531B2}"/>
          </ac:spMkLst>
        </pc:spChg>
        <pc:spChg chg="mod">
          <ac:chgData name="Philippe Karan" userId="c2e8f618-9ffe-4e23-aa52-34539506ef1c" providerId="ADAL" clId="{976F7E1E-0B0F-4398-B630-619A654F61EA}" dt="2024-11-19T20:19:22.825" v="547" actId="2711"/>
          <ac:spMkLst>
            <pc:docMk/>
            <pc:sldMk cId="45357084" sldId="346"/>
            <ac:spMk id="307" creationId="{FB0B6F4A-C7B4-30CC-93E2-B5156FDE4F79}"/>
          </ac:spMkLst>
        </pc:spChg>
        <pc:spChg chg="mod">
          <ac:chgData name="Philippe Karan" userId="c2e8f618-9ffe-4e23-aa52-34539506ef1c" providerId="ADAL" clId="{976F7E1E-0B0F-4398-B630-619A654F61EA}" dt="2024-11-19T20:19:22.825" v="547" actId="2711"/>
          <ac:spMkLst>
            <pc:docMk/>
            <pc:sldMk cId="45357084" sldId="346"/>
            <ac:spMk id="308" creationId="{C71A41CC-325C-2A01-8A98-596AF6DFD8C5}"/>
          </ac:spMkLst>
        </pc:spChg>
        <pc:spChg chg="mod">
          <ac:chgData name="Philippe Karan" userId="c2e8f618-9ffe-4e23-aa52-34539506ef1c" providerId="ADAL" clId="{976F7E1E-0B0F-4398-B630-619A654F61EA}" dt="2024-11-19T20:19:22.825" v="547" actId="2711"/>
          <ac:spMkLst>
            <pc:docMk/>
            <pc:sldMk cId="45357084" sldId="346"/>
            <ac:spMk id="309" creationId="{9A6E8EE8-DE31-2637-DAD2-A1527AC7638B}"/>
          </ac:spMkLst>
        </pc:spChg>
        <pc:spChg chg="mod">
          <ac:chgData name="Philippe Karan" userId="c2e8f618-9ffe-4e23-aa52-34539506ef1c" providerId="ADAL" clId="{976F7E1E-0B0F-4398-B630-619A654F61EA}" dt="2024-11-19T20:19:22.825" v="547" actId="2711"/>
          <ac:spMkLst>
            <pc:docMk/>
            <pc:sldMk cId="45357084" sldId="346"/>
            <ac:spMk id="310" creationId="{1E69275E-2A2F-0B81-1F98-E14082EC54D8}"/>
          </ac:spMkLst>
        </pc:spChg>
        <pc:spChg chg="mod">
          <ac:chgData name="Philippe Karan" userId="c2e8f618-9ffe-4e23-aa52-34539506ef1c" providerId="ADAL" clId="{976F7E1E-0B0F-4398-B630-619A654F61EA}" dt="2024-11-19T20:19:22.825" v="547" actId="2711"/>
          <ac:spMkLst>
            <pc:docMk/>
            <pc:sldMk cId="45357084" sldId="346"/>
            <ac:spMk id="311" creationId="{62C00D8F-BB2B-48B0-41F7-B4866802415E}"/>
          </ac:spMkLst>
        </pc:spChg>
        <pc:spChg chg="mod">
          <ac:chgData name="Philippe Karan" userId="c2e8f618-9ffe-4e23-aa52-34539506ef1c" providerId="ADAL" clId="{976F7E1E-0B0F-4398-B630-619A654F61EA}" dt="2024-11-19T20:19:22.825" v="547" actId="2711"/>
          <ac:spMkLst>
            <pc:docMk/>
            <pc:sldMk cId="45357084" sldId="346"/>
            <ac:spMk id="312" creationId="{9418E22A-E121-3013-8552-92CE9E51BC7C}"/>
          </ac:spMkLst>
        </pc:spChg>
        <pc:spChg chg="mod">
          <ac:chgData name="Philippe Karan" userId="c2e8f618-9ffe-4e23-aa52-34539506ef1c" providerId="ADAL" clId="{976F7E1E-0B0F-4398-B630-619A654F61EA}" dt="2024-11-19T20:19:22.825" v="547" actId="2711"/>
          <ac:spMkLst>
            <pc:docMk/>
            <pc:sldMk cId="45357084" sldId="346"/>
            <ac:spMk id="313" creationId="{4FE010EE-2D5B-D8AF-832C-85466679D47C}"/>
          </ac:spMkLst>
        </pc:spChg>
        <pc:spChg chg="mod">
          <ac:chgData name="Philippe Karan" userId="c2e8f618-9ffe-4e23-aa52-34539506ef1c" providerId="ADAL" clId="{976F7E1E-0B0F-4398-B630-619A654F61EA}" dt="2024-11-19T20:19:22.825" v="547" actId="2711"/>
          <ac:spMkLst>
            <pc:docMk/>
            <pc:sldMk cId="45357084" sldId="346"/>
            <ac:spMk id="314" creationId="{A78D1A09-390A-E1CD-65ED-5AAE4C1E2634}"/>
          </ac:spMkLst>
        </pc:spChg>
        <pc:spChg chg="mod">
          <ac:chgData name="Philippe Karan" userId="c2e8f618-9ffe-4e23-aa52-34539506ef1c" providerId="ADAL" clId="{976F7E1E-0B0F-4398-B630-619A654F61EA}" dt="2024-11-19T20:19:22.825" v="547" actId="2711"/>
          <ac:spMkLst>
            <pc:docMk/>
            <pc:sldMk cId="45357084" sldId="346"/>
            <ac:spMk id="315" creationId="{97B1B25D-69D2-6709-844E-967A49272DE9}"/>
          </ac:spMkLst>
        </pc:spChg>
        <pc:spChg chg="mod">
          <ac:chgData name="Philippe Karan" userId="c2e8f618-9ffe-4e23-aa52-34539506ef1c" providerId="ADAL" clId="{976F7E1E-0B0F-4398-B630-619A654F61EA}" dt="2024-11-19T20:19:22.825" v="547" actId="2711"/>
          <ac:spMkLst>
            <pc:docMk/>
            <pc:sldMk cId="45357084" sldId="346"/>
            <ac:spMk id="316" creationId="{F1110506-3C86-262F-162E-21A5879BDBA0}"/>
          </ac:spMkLst>
        </pc:spChg>
        <pc:spChg chg="mod">
          <ac:chgData name="Philippe Karan" userId="c2e8f618-9ffe-4e23-aa52-34539506ef1c" providerId="ADAL" clId="{976F7E1E-0B0F-4398-B630-619A654F61EA}" dt="2024-11-19T20:19:22.825" v="547" actId="2711"/>
          <ac:spMkLst>
            <pc:docMk/>
            <pc:sldMk cId="45357084" sldId="346"/>
            <ac:spMk id="317" creationId="{6282441E-C8C6-91AC-5AD4-9AB845F2AC12}"/>
          </ac:spMkLst>
        </pc:spChg>
        <pc:spChg chg="mod">
          <ac:chgData name="Philippe Karan" userId="c2e8f618-9ffe-4e23-aa52-34539506ef1c" providerId="ADAL" clId="{976F7E1E-0B0F-4398-B630-619A654F61EA}" dt="2024-11-19T20:19:22.825" v="547" actId="2711"/>
          <ac:spMkLst>
            <pc:docMk/>
            <pc:sldMk cId="45357084" sldId="346"/>
            <ac:spMk id="318" creationId="{9DF80243-4252-9A0E-EBFC-CF90F9900592}"/>
          </ac:spMkLst>
        </pc:spChg>
        <pc:spChg chg="mod">
          <ac:chgData name="Philippe Karan" userId="c2e8f618-9ffe-4e23-aa52-34539506ef1c" providerId="ADAL" clId="{976F7E1E-0B0F-4398-B630-619A654F61EA}" dt="2024-11-19T20:19:22.825" v="547" actId="2711"/>
          <ac:spMkLst>
            <pc:docMk/>
            <pc:sldMk cId="45357084" sldId="346"/>
            <ac:spMk id="319" creationId="{466DCA4A-4F20-D977-65FA-E326884E44CD}"/>
          </ac:spMkLst>
        </pc:spChg>
        <pc:spChg chg="mod">
          <ac:chgData name="Philippe Karan" userId="c2e8f618-9ffe-4e23-aa52-34539506ef1c" providerId="ADAL" clId="{976F7E1E-0B0F-4398-B630-619A654F61EA}" dt="2024-11-19T20:19:22.825" v="547" actId="2711"/>
          <ac:spMkLst>
            <pc:docMk/>
            <pc:sldMk cId="45357084" sldId="346"/>
            <ac:spMk id="320" creationId="{B1D52FCA-A1BE-A5D5-F7C5-EE5358D263C0}"/>
          </ac:spMkLst>
        </pc:spChg>
        <pc:spChg chg="mod">
          <ac:chgData name="Philippe Karan" userId="c2e8f618-9ffe-4e23-aa52-34539506ef1c" providerId="ADAL" clId="{976F7E1E-0B0F-4398-B630-619A654F61EA}" dt="2024-11-19T20:19:22.825" v="547" actId="2711"/>
          <ac:spMkLst>
            <pc:docMk/>
            <pc:sldMk cId="45357084" sldId="346"/>
            <ac:spMk id="321" creationId="{DF878442-83CC-AB51-71E6-3D188AD30F0C}"/>
          </ac:spMkLst>
        </pc:spChg>
        <pc:spChg chg="mod">
          <ac:chgData name="Philippe Karan" userId="c2e8f618-9ffe-4e23-aa52-34539506ef1c" providerId="ADAL" clId="{976F7E1E-0B0F-4398-B630-619A654F61EA}" dt="2024-11-19T20:19:22.825" v="547" actId="2711"/>
          <ac:spMkLst>
            <pc:docMk/>
            <pc:sldMk cId="45357084" sldId="346"/>
            <ac:spMk id="322" creationId="{8009E9F9-F19D-0DCE-AAAD-55D01842A78C}"/>
          </ac:spMkLst>
        </pc:spChg>
        <pc:spChg chg="mod">
          <ac:chgData name="Philippe Karan" userId="c2e8f618-9ffe-4e23-aa52-34539506ef1c" providerId="ADAL" clId="{976F7E1E-0B0F-4398-B630-619A654F61EA}" dt="2024-11-19T20:19:22.825" v="547" actId="2711"/>
          <ac:spMkLst>
            <pc:docMk/>
            <pc:sldMk cId="45357084" sldId="346"/>
            <ac:spMk id="323" creationId="{A490AB7A-10F2-BB11-1661-318750A832F6}"/>
          </ac:spMkLst>
        </pc:spChg>
        <pc:spChg chg="mod">
          <ac:chgData name="Philippe Karan" userId="c2e8f618-9ffe-4e23-aa52-34539506ef1c" providerId="ADAL" clId="{976F7E1E-0B0F-4398-B630-619A654F61EA}" dt="2024-11-19T20:19:22.825" v="547" actId="2711"/>
          <ac:spMkLst>
            <pc:docMk/>
            <pc:sldMk cId="45357084" sldId="346"/>
            <ac:spMk id="324" creationId="{7FB6F047-966F-294B-2369-D736928AD177}"/>
          </ac:spMkLst>
        </pc:spChg>
        <pc:spChg chg="mod">
          <ac:chgData name="Philippe Karan" userId="c2e8f618-9ffe-4e23-aa52-34539506ef1c" providerId="ADAL" clId="{976F7E1E-0B0F-4398-B630-619A654F61EA}" dt="2024-11-19T20:19:22.825" v="547" actId="2711"/>
          <ac:spMkLst>
            <pc:docMk/>
            <pc:sldMk cId="45357084" sldId="346"/>
            <ac:spMk id="325" creationId="{CB05804E-B283-E418-0205-6E221550CB84}"/>
          </ac:spMkLst>
        </pc:spChg>
        <pc:spChg chg="mod">
          <ac:chgData name="Philippe Karan" userId="c2e8f618-9ffe-4e23-aa52-34539506ef1c" providerId="ADAL" clId="{976F7E1E-0B0F-4398-B630-619A654F61EA}" dt="2024-11-19T20:19:22.825" v="547" actId="2711"/>
          <ac:spMkLst>
            <pc:docMk/>
            <pc:sldMk cId="45357084" sldId="346"/>
            <ac:spMk id="326" creationId="{8020E5B9-057E-5A0A-9E22-136BEEBEC16C}"/>
          </ac:spMkLst>
        </pc:spChg>
        <pc:spChg chg="mod">
          <ac:chgData name="Philippe Karan" userId="c2e8f618-9ffe-4e23-aa52-34539506ef1c" providerId="ADAL" clId="{976F7E1E-0B0F-4398-B630-619A654F61EA}" dt="2024-11-19T20:19:22.825" v="547" actId="2711"/>
          <ac:spMkLst>
            <pc:docMk/>
            <pc:sldMk cId="45357084" sldId="346"/>
            <ac:spMk id="327" creationId="{EAA2679B-8922-1368-7585-A5D21CFC5AE2}"/>
          </ac:spMkLst>
        </pc:spChg>
        <pc:spChg chg="mod">
          <ac:chgData name="Philippe Karan" userId="c2e8f618-9ffe-4e23-aa52-34539506ef1c" providerId="ADAL" clId="{976F7E1E-0B0F-4398-B630-619A654F61EA}" dt="2024-11-19T20:19:22.825" v="547" actId="2711"/>
          <ac:spMkLst>
            <pc:docMk/>
            <pc:sldMk cId="45357084" sldId="346"/>
            <ac:spMk id="328" creationId="{FDAB5489-1ABE-27AD-ADCD-E71CD6F68C70}"/>
          </ac:spMkLst>
        </pc:spChg>
        <pc:spChg chg="mod">
          <ac:chgData name="Philippe Karan" userId="c2e8f618-9ffe-4e23-aa52-34539506ef1c" providerId="ADAL" clId="{976F7E1E-0B0F-4398-B630-619A654F61EA}" dt="2024-11-19T20:19:22.825" v="547" actId="2711"/>
          <ac:spMkLst>
            <pc:docMk/>
            <pc:sldMk cId="45357084" sldId="346"/>
            <ac:spMk id="329" creationId="{259BDA44-65B3-9DDE-43C2-7FFD5F94FDB2}"/>
          </ac:spMkLst>
        </pc:spChg>
        <pc:spChg chg="mod">
          <ac:chgData name="Philippe Karan" userId="c2e8f618-9ffe-4e23-aa52-34539506ef1c" providerId="ADAL" clId="{976F7E1E-0B0F-4398-B630-619A654F61EA}" dt="2024-11-19T20:19:22.825" v="547" actId="2711"/>
          <ac:spMkLst>
            <pc:docMk/>
            <pc:sldMk cId="45357084" sldId="346"/>
            <ac:spMk id="330" creationId="{AC77F033-D1D0-ADA3-A48D-80B3D410C49D}"/>
          </ac:spMkLst>
        </pc:spChg>
        <pc:spChg chg="mod">
          <ac:chgData name="Philippe Karan" userId="c2e8f618-9ffe-4e23-aa52-34539506ef1c" providerId="ADAL" clId="{976F7E1E-0B0F-4398-B630-619A654F61EA}" dt="2024-11-19T20:19:22.825" v="547" actId="2711"/>
          <ac:spMkLst>
            <pc:docMk/>
            <pc:sldMk cId="45357084" sldId="346"/>
            <ac:spMk id="331" creationId="{B2E40177-0732-5611-1D92-72AD80783B1C}"/>
          </ac:spMkLst>
        </pc:spChg>
        <pc:spChg chg="mod">
          <ac:chgData name="Philippe Karan" userId="c2e8f618-9ffe-4e23-aa52-34539506ef1c" providerId="ADAL" clId="{976F7E1E-0B0F-4398-B630-619A654F61EA}" dt="2024-11-19T20:19:22.825" v="547" actId="2711"/>
          <ac:spMkLst>
            <pc:docMk/>
            <pc:sldMk cId="45357084" sldId="346"/>
            <ac:spMk id="332" creationId="{A9AA9A61-1955-5B0F-568B-A556190FF4A2}"/>
          </ac:spMkLst>
        </pc:spChg>
        <pc:spChg chg="mod">
          <ac:chgData name="Philippe Karan" userId="c2e8f618-9ffe-4e23-aa52-34539506ef1c" providerId="ADAL" clId="{976F7E1E-0B0F-4398-B630-619A654F61EA}" dt="2024-11-19T20:19:22.825" v="547" actId="2711"/>
          <ac:spMkLst>
            <pc:docMk/>
            <pc:sldMk cId="45357084" sldId="346"/>
            <ac:spMk id="333" creationId="{56A59BEF-5D58-E26E-6A46-962BC806013C}"/>
          </ac:spMkLst>
        </pc:spChg>
        <pc:spChg chg="mod">
          <ac:chgData name="Philippe Karan" userId="c2e8f618-9ffe-4e23-aa52-34539506ef1c" providerId="ADAL" clId="{976F7E1E-0B0F-4398-B630-619A654F61EA}" dt="2024-11-19T20:19:22.825" v="547" actId="2711"/>
          <ac:spMkLst>
            <pc:docMk/>
            <pc:sldMk cId="45357084" sldId="346"/>
            <ac:spMk id="334" creationId="{B9C76FFB-3E92-156A-F4EE-3D0FA58F5E09}"/>
          </ac:spMkLst>
        </pc:spChg>
        <pc:spChg chg="mod">
          <ac:chgData name="Philippe Karan" userId="c2e8f618-9ffe-4e23-aa52-34539506ef1c" providerId="ADAL" clId="{976F7E1E-0B0F-4398-B630-619A654F61EA}" dt="2024-11-19T20:19:22.825" v="547" actId="2711"/>
          <ac:spMkLst>
            <pc:docMk/>
            <pc:sldMk cId="45357084" sldId="346"/>
            <ac:spMk id="335" creationId="{8C28ACCB-9C7A-ED92-6E14-6B1209DA2BC1}"/>
          </ac:spMkLst>
        </pc:spChg>
        <pc:spChg chg="mod">
          <ac:chgData name="Philippe Karan" userId="c2e8f618-9ffe-4e23-aa52-34539506ef1c" providerId="ADAL" clId="{976F7E1E-0B0F-4398-B630-619A654F61EA}" dt="2024-11-19T20:19:22.825" v="547" actId="2711"/>
          <ac:spMkLst>
            <pc:docMk/>
            <pc:sldMk cId="45357084" sldId="346"/>
            <ac:spMk id="336" creationId="{A656328C-FA11-706F-E15C-B2401E25AFB2}"/>
          </ac:spMkLst>
        </pc:spChg>
        <pc:spChg chg="mod">
          <ac:chgData name="Philippe Karan" userId="c2e8f618-9ffe-4e23-aa52-34539506ef1c" providerId="ADAL" clId="{976F7E1E-0B0F-4398-B630-619A654F61EA}" dt="2024-11-19T20:19:22.825" v="547" actId="2711"/>
          <ac:spMkLst>
            <pc:docMk/>
            <pc:sldMk cId="45357084" sldId="346"/>
            <ac:spMk id="337" creationId="{FAD3E783-A44D-1278-5B71-89502899CB82}"/>
          </ac:spMkLst>
        </pc:spChg>
        <pc:spChg chg="mod">
          <ac:chgData name="Philippe Karan" userId="c2e8f618-9ffe-4e23-aa52-34539506ef1c" providerId="ADAL" clId="{976F7E1E-0B0F-4398-B630-619A654F61EA}" dt="2024-11-19T20:19:22.825" v="547" actId="2711"/>
          <ac:spMkLst>
            <pc:docMk/>
            <pc:sldMk cId="45357084" sldId="346"/>
            <ac:spMk id="338" creationId="{7109A230-77CD-33EA-9759-00E2CB3E7FC5}"/>
          </ac:spMkLst>
        </pc:spChg>
        <pc:spChg chg="mod">
          <ac:chgData name="Philippe Karan" userId="c2e8f618-9ffe-4e23-aa52-34539506ef1c" providerId="ADAL" clId="{976F7E1E-0B0F-4398-B630-619A654F61EA}" dt="2024-11-19T20:19:22.825" v="547" actId="2711"/>
          <ac:spMkLst>
            <pc:docMk/>
            <pc:sldMk cId="45357084" sldId="346"/>
            <ac:spMk id="339" creationId="{E9008257-4C9B-61F4-9301-D2D3293815DA}"/>
          </ac:spMkLst>
        </pc:spChg>
        <pc:spChg chg="mod">
          <ac:chgData name="Philippe Karan" userId="c2e8f618-9ffe-4e23-aa52-34539506ef1c" providerId="ADAL" clId="{976F7E1E-0B0F-4398-B630-619A654F61EA}" dt="2024-11-19T20:19:22.825" v="547" actId="2711"/>
          <ac:spMkLst>
            <pc:docMk/>
            <pc:sldMk cId="45357084" sldId="346"/>
            <ac:spMk id="340" creationId="{ECC6B963-42B6-5173-780A-455FEBF88EAB}"/>
          </ac:spMkLst>
        </pc:spChg>
        <pc:spChg chg="mod">
          <ac:chgData name="Philippe Karan" userId="c2e8f618-9ffe-4e23-aa52-34539506ef1c" providerId="ADAL" clId="{976F7E1E-0B0F-4398-B630-619A654F61EA}" dt="2024-11-19T20:19:22.825" v="547" actId="2711"/>
          <ac:spMkLst>
            <pc:docMk/>
            <pc:sldMk cId="45357084" sldId="346"/>
            <ac:spMk id="341" creationId="{6C347225-8FD7-3247-D073-8544A3763DFF}"/>
          </ac:spMkLst>
        </pc:spChg>
        <pc:spChg chg="mod">
          <ac:chgData name="Philippe Karan" userId="c2e8f618-9ffe-4e23-aa52-34539506ef1c" providerId="ADAL" clId="{976F7E1E-0B0F-4398-B630-619A654F61EA}" dt="2024-11-19T20:19:22.825" v="547" actId="2711"/>
          <ac:spMkLst>
            <pc:docMk/>
            <pc:sldMk cId="45357084" sldId="346"/>
            <ac:spMk id="342" creationId="{20D927C6-2C77-8886-E9B7-FD8CB4A3D80F}"/>
          </ac:spMkLst>
        </pc:spChg>
        <pc:spChg chg="mod">
          <ac:chgData name="Philippe Karan" userId="c2e8f618-9ffe-4e23-aa52-34539506ef1c" providerId="ADAL" clId="{976F7E1E-0B0F-4398-B630-619A654F61EA}" dt="2024-11-19T20:19:22.825" v="547" actId="2711"/>
          <ac:spMkLst>
            <pc:docMk/>
            <pc:sldMk cId="45357084" sldId="346"/>
            <ac:spMk id="343" creationId="{35702E68-3314-A32D-D7CF-AA3A54C64C85}"/>
          </ac:spMkLst>
        </pc:spChg>
        <pc:spChg chg="mod">
          <ac:chgData name="Philippe Karan" userId="c2e8f618-9ffe-4e23-aa52-34539506ef1c" providerId="ADAL" clId="{976F7E1E-0B0F-4398-B630-619A654F61EA}" dt="2024-11-19T20:19:22.825" v="547" actId="2711"/>
          <ac:spMkLst>
            <pc:docMk/>
            <pc:sldMk cId="45357084" sldId="346"/>
            <ac:spMk id="344" creationId="{4FF0E8CC-617C-A1B9-797F-F4422386EBD8}"/>
          </ac:spMkLst>
        </pc:spChg>
        <pc:spChg chg="mod">
          <ac:chgData name="Philippe Karan" userId="c2e8f618-9ffe-4e23-aa52-34539506ef1c" providerId="ADAL" clId="{976F7E1E-0B0F-4398-B630-619A654F61EA}" dt="2024-11-19T20:19:22.825" v="547" actId="2711"/>
          <ac:spMkLst>
            <pc:docMk/>
            <pc:sldMk cId="45357084" sldId="346"/>
            <ac:spMk id="345" creationId="{B836976E-117B-E463-EC25-3883F0C59E34}"/>
          </ac:spMkLst>
        </pc:spChg>
        <pc:spChg chg="mod">
          <ac:chgData name="Philippe Karan" userId="c2e8f618-9ffe-4e23-aa52-34539506ef1c" providerId="ADAL" clId="{976F7E1E-0B0F-4398-B630-619A654F61EA}" dt="2024-11-19T20:19:22.825" v="547" actId="2711"/>
          <ac:spMkLst>
            <pc:docMk/>
            <pc:sldMk cId="45357084" sldId="346"/>
            <ac:spMk id="346" creationId="{91FCEE02-D7B1-1CF4-8239-10CDDC68BEE3}"/>
          </ac:spMkLst>
        </pc:spChg>
        <pc:spChg chg="mod">
          <ac:chgData name="Philippe Karan" userId="c2e8f618-9ffe-4e23-aa52-34539506ef1c" providerId="ADAL" clId="{976F7E1E-0B0F-4398-B630-619A654F61EA}" dt="2024-11-19T20:19:22.825" v="547" actId="2711"/>
          <ac:spMkLst>
            <pc:docMk/>
            <pc:sldMk cId="45357084" sldId="346"/>
            <ac:spMk id="347" creationId="{AEB235F7-0093-3D94-75DE-A18A5041F25B}"/>
          </ac:spMkLst>
        </pc:spChg>
        <pc:spChg chg="mod">
          <ac:chgData name="Philippe Karan" userId="c2e8f618-9ffe-4e23-aa52-34539506ef1c" providerId="ADAL" clId="{976F7E1E-0B0F-4398-B630-619A654F61EA}" dt="2024-11-19T20:19:22.825" v="547" actId="2711"/>
          <ac:spMkLst>
            <pc:docMk/>
            <pc:sldMk cId="45357084" sldId="346"/>
            <ac:spMk id="352" creationId="{F3464E4F-377E-19E7-048C-0250044C6357}"/>
          </ac:spMkLst>
        </pc:spChg>
        <pc:spChg chg="mod">
          <ac:chgData name="Philippe Karan" userId="c2e8f618-9ffe-4e23-aa52-34539506ef1c" providerId="ADAL" clId="{976F7E1E-0B0F-4398-B630-619A654F61EA}" dt="2024-11-19T20:19:22.825" v="547" actId="2711"/>
          <ac:spMkLst>
            <pc:docMk/>
            <pc:sldMk cId="45357084" sldId="346"/>
            <ac:spMk id="353" creationId="{ABB7D482-2EAF-0B89-9333-A42D7F5077D3}"/>
          </ac:spMkLst>
        </pc:spChg>
        <pc:spChg chg="mod">
          <ac:chgData name="Philippe Karan" userId="c2e8f618-9ffe-4e23-aa52-34539506ef1c" providerId="ADAL" clId="{976F7E1E-0B0F-4398-B630-619A654F61EA}" dt="2024-11-19T20:19:22.825" v="547" actId="2711"/>
          <ac:spMkLst>
            <pc:docMk/>
            <pc:sldMk cId="45357084" sldId="346"/>
            <ac:spMk id="354" creationId="{40C29315-2E1B-5522-87B3-679C6C6C328D}"/>
          </ac:spMkLst>
        </pc:spChg>
        <pc:spChg chg="mod">
          <ac:chgData name="Philippe Karan" userId="c2e8f618-9ffe-4e23-aa52-34539506ef1c" providerId="ADAL" clId="{976F7E1E-0B0F-4398-B630-619A654F61EA}" dt="2024-11-19T20:19:22.825" v="547" actId="2711"/>
          <ac:spMkLst>
            <pc:docMk/>
            <pc:sldMk cId="45357084" sldId="346"/>
            <ac:spMk id="355" creationId="{C968854F-434A-749C-00EA-60F4275C31D9}"/>
          </ac:spMkLst>
        </pc:spChg>
        <pc:spChg chg="mod">
          <ac:chgData name="Philippe Karan" userId="c2e8f618-9ffe-4e23-aa52-34539506ef1c" providerId="ADAL" clId="{976F7E1E-0B0F-4398-B630-619A654F61EA}" dt="2024-11-19T20:19:22.825" v="547" actId="2711"/>
          <ac:spMkLst>
            <pc:docMk/>
            <pc:sldMk cId="45357084" sldId="346"/>
            <ac:spMk id="356" creationId="{E7486E5E-6D10-21C2-8F4B-4119C8CFFAEA}"/>
          </ac:spMkLst>
        </pc:spChg>
        <pc:spChg chg="mod">
          <ac:chgData name="Philippe Karan" userId="c2e8f618-9ffe-4e23-aa52-34539506ef1c" providerId="ADAL" clId="{976F7E1E-0B0F-4398-B630-619A654F61EA}" dt="2024-11-19T20:19:22.825" v="547" actId="2711"/>
          <ac:spMkLst>
            <pc:docMk/>
            <pc:sldMk cId="45357084" sldId="346"/>
            <ac:spMk id="357" creationId="{CC9D14AB-97E6-9CF3-FC80-08EE330C5225}"/>
          </ac:spMkLst>
        </pc:spChg>
        <pc:spChg chg="mod">
          <ac:chgData name="Philippe Karan" userId="c2e8f618-9ffe-4e23-aa52-34539506ef1c" providerId="ADAL" clId="{976F7E1E-0B0F-4398-B630-619A654F61EA}" dt="2024-11-19T20:19:22.825" v="547" actId="2711"/>
          <ac:spMkLst>
            <pc:docMk/>
            <pc:sldMk cId="45357084" sldId="346"/>
            <ac:spMk id="358" creationId="{A9889C60-FD5F-F4B8-4E4E-F107FB7E65E1}"/>
          </ac:spMkLst>
        </pc:spChg>
        <pc:spChg chg="mod">
          <ac:chgData name="Philippe Karan" userId="c2e8f618-9ffe-4e23-aa52-34539506ef1c" providerId="ADAL" clId="{976F7E1E-0B0F-4398-B630-619A654F61EA}" dt="2024-11-19T20:19:22.825" v="547" actId="2711"/>
          <ac:spMkLst>
            <pc:docMk/>
            <pc:sldMk cId="45357084" sldId="346"/>
            <ac:spMk id="359" creationId="{586ADCCF-F847-A1CA-92C5-C24781C82C9D}"/>
          </ac:spMkLst>
        </pc:spChg>
        <pc:spChg chg="mod">
          <ac:chgData name="Philippe Karan" userId="c2e8f618-9ffe-4e23-aa52-34539506ef1c" providerId="ADAL" clId="{976F7E1E-0B0F-4398-B630-619A654F61EA}" dt="2024-11-19T20:19:22.825" v="547" actId="2711"/>
          <ac:spMkLst>
            <pc:docMk/>
            <pc:sldMk cId="45357084" sldId="346"/>
            <ac:spMk id="360" creationId="{4F44FAFE-CD57-0788-8901-2A826CCE1166}"/>
          </ac:spMkLst>
        </pc:spChg>
        <pc:spChg chg="mod">
          <ac:chgData name="Philippe Karan" userId="c2e8f618-9ffe-4e23-aa52-34539506ef1c" providerId="ADAL" clId="{976F7E1E-0B0F-4398-B630-619A654F61EA}" dt="2024-11-19T20:19:22.825" v="547" actId="2711"/>
          <ac:spMkLst>
            <pc:docMk/>
            <pc:sldMk cId="45357084" sldId="346"/>
            <ac:spMk id="361" creationId="{D569826A-7BC5-7BC9-9F2C-72A7936D4565}"/>
          </ac:spMkLst>
        </pc:spChg>
        <pc:spChg chg="mod">
          <ac:chgData name="Philippe Karan" userId="c2e8f618-9ffe-4e23-aa52-34539506ef1c" providerId="ADAL" clId="{976F7E1E-0B0F-4398-B630-619A654F61EA}" dt="2024-11-19T20:19:22.825" v="547" actId="2711"/>
          <ac:spMkLst>
            <pc:docMk/>
            <pc:sldMk cId="45357084" sldId="346"/>
            <ac:spMk id="362" creationId="{54F3D78B-EEF6-AEF3-C5F1-85DAA109DEC6}"/>
          </ac:spMkLst>
        </pc:spChg>
        <pc:spChg chg="mod">
          <ac:chgData name="Philippe Karan" userId="c2e8f618-9ffe-4e23-aa52-34539506ef1c" providerId="ADAL" clId="{976F7E1E-0B0F-4398-B630-619A654F61EA}" dt="2024-11-19T20:19:22.825" v="547" actId="2711"/>
          <ac:spMkLst>
            <pc:docMk/>
            <pc:sldMk cId="45357084" sldId="346"/>
            <ac:spMk id="363" creationId="{A66CB137-7C16-12E3-F0C0-3081E31F5A68}"/>
          </ac:spMkLst>
        </pc:spChg>
        <pc:spChg chg="mod">
          <ac:chgData name="Philippe Karan" userId="c2e8f618-9ffe-4e23-aa52-34539506ef1c" providerId="ADAL" clId="{976F7E1E-0B0F-4398-B630-619A654F61EA}" dt="2024-11-19T20:19:22.825" v="547" actId="2711"/>
          <ac:spMkLst>
            <pc:docMk/>
            <pc:sldMk cId="45357084" sldId="346"/>
            <ac:spMk id="364" creationId="{2A668632-C424-98AE-E248-95C21EB126D4}"/>
          </ac:spMkLst>
        </pc:spChg>
        <pc:spChg chg="mod">
          <ac:chgData name="Philippe Karan" userId="c2e8f618-9ffe-4e23-aa52-34539506ef1c" providerId="ADAL" clId="{976F7E1E-0B0F-4398-B630-619A654F61EA}" dt="2024-11-19T20:19:22.825" v="547" actId="2711"/>
          <ac:spMkLst>
            <pc:docMk/>
            <pc:sldMk cId="45357084" sldId="346"/>
            <ac:spMk id="365" creationId="{565B409A-9598-0A6E-1FA1-E977FEFBEF86}"/>
          </ac:spMkLst>
        </pc:spChg>
        <pc:spChg chg="mod">
          <ac:chgData name="Philippe Karan" userId="c2e8f618-9ffe-4e23-aa52-34539506ef1c" providerId="ADAL" clId="{976F7E1E-0B0F-4398-B630-619A654F61EA}" dt="2024-11-19T20:19:22.825" v="547" actId="2711"/>
          <ac:spMkLst>
            <pc:docMk/>
            <pc:sldMk cId="45357084" sldId="346"/>
            <ac:spMk id="366" creationId="{AA9F6504-309F-BB6B-7176-B4EA2F89747A}"/>
          </ac:spMkLst>
        </pc:spChg>
        <pc:spChg chg="mod">
          <ac:chgData name="Philippe Karan" userId="c2e8f618-9ffe-4e23-aa52-34539506ef1c" providerId="ADAL" clId="{976F7E1E-0B0F-4398-B630-619A654F61EA}" dt="2024-11-19T20:19:22.825" v="547" actId="2711"/>
          <ac:spMkLst>
            <pc:docMk/>
            <pc:sldMk cId="45357084" sldId="346"/>
            <ac:spMk id="367" creationId="{6A30521B-DB26-A70D-66D0-94962434AF9E}"/>
          </ac:spMkLst>
        </pc:spChg>
        <pc:spChg chg="mod">
          <ac:chgData name="Philippe Karan" userId="c2e8f618-9ffe-4e23-aa52-34539506ef1c" providerId="ADAL" clId="{976F7E1E-0B0F-4398-B630-619A654F61EA}" dt="2024-11-19T20:19:22.825" v="547" actId="2711"/>
          <ac:spMkLst>
            <pc:docMk/>
            <pc:sldMk cId="45357084" sldId="346"/>
            <ac:spMk id="368" creationId="{5551FE9D-5B3B-7BD3-F163-BDCB595C1DCD}"/>
          </ac:spMkLst>
        </pc:spChg>
        <pc:spChg chg="mod">
          <ac:chgData name="Philippe Karan" userId="c2e8f618-9ffe-4e23-aa52-34539506ef1c" providerId="ADAL" clId="{976F7E1E-0B0F-4398-B630-619A654F61EA}" dt="2024-11-19T20:19:22.825" v="547" actId="2711"/>
          <ac:spMkLst>
            <pc:docMk/>
            <pc:sldMk cId="45357084" sldId="346"/>
            <ac:spMk id="369" creationId="{80482276-E152-0DFB-C47A-9F4B78609036}"/>
          </ac:spMkLst>
        </pc:spChg>
        <pc:spChg chg="mod">
          <ac:chgData name="Philippe Karan" userId="c2e8f618-9ffe-4e23-aa52-34539506ef1c" providerId="ADAL" clId="{976F7E1E-0B0F-4398-B630-619A654F61EA}" dt="2024-11-19T20:19:22.825" v="547" actId="2711"/>
          <ac:spMkLst>
            <pc:docMk/>
            <pc:sldMk cId="45357084" sldId="346"/>
            <ac:spMk id="370" creationId="{230F68E4-D740-1269-08A2-5718A5EAD5FD}"/>
          </ac:spMkLst>
        </pc:spChg>
        <pc:spChg chg="mod">
          <ac:chgData name="Philippe Karan" userId="c2e8f618-9ffe-4e23-aa52-34539506ef1c" providerId="ADAL" clId="{976F7E1E-0B0F-4398-B630-619A654F61EA}" dt="2024-11-19T20:19:22.825" v="547" actId="2711"/>
          <ac:spMkLst>
            <pc:docMk/>
            <pc:sldMk cId="45357084" sldId="346"/>
            <ac:spMk id="371" creationId="{65CD2920-7788-508B-BCAD-9E617917CF2F}"/>
          </ac:spMkLst>
        </pc:spChg>
        <pc:spChg chg="mod">
          <ac:chgData name="Philippe Karan" userId="c2e8f618-9ffe-4e23-aa52-34539506ef1c" providerId="ADAL" clId="{976F7E1E-0B0F-4398-B630-619A654F61EA}" dt="2024-11-19T20:19:22.825" v="547" actId="2711"/>
          <ac:spMkLst>
            <pc:docMk/>
            <pc:sldMk cId="45357084" sldId="346"/>
            <ac:spMk id="372" creationId="{43AA8B35-452E-8DAE-0268-98B62B9A1A27}"/>
          </ac:spMkLst>
        </pc:spChg>
        <pc:spChg chg="mod">
          <ac:chgData name="Philippe Karan" userId="c2e8f618-9ffe-4e23-aa52-34539506ef1c" providerId="ADAL" clId="{976F7E1E-0B0F-4398-B630-619A654F61EA}" dt="2024-11-19T20:19:22.825" v="547" actId="2711"/>
          <ac:spMkLst>
            <pc:docMk/>
            <pc:sldMk cId="45357084" sldId="346"/>
            <ac:spMk id="373" creationId="{3DE2CF8B-D1F9-EC51-9991-6CABF2FDA489}"/>
          </ac:spMkLst>
        </pc:spChg>
        <pc:spChg chg="mod">
          <ac:chgData name="Philippe Karan" userId="c2e8f618-9ffe-4e23-aa52-34539506ef1c" providerId="ADAL" clId="{976F7E1E-0B0F-4398-B630-619A654F61EA}" dt="2024-11-19T20:19:22.825" v="547" actId="2711"/>
          <ac:spMkLst>
            <pc:docMk/>
            <pc:sldMk cId="45357084" sldId="346"/>
            <ac:spMk id="374" creationId="{81E0365B-21DC-19C2-A023-D100DD93D5FA}"/>
          </ac:spMkLst>
        </pc:spChg>
        <pc:spChg chg="mod">
          <ac:chgData name="Philippe Karan" userId="c2e8f618-9ffe-4e23-aa52-34539506ef1c" providerId="ADAL" clId="{976F7E1E-0B0F-4398-B630-619A654F61EA}" dt="2024-11-19T20:19:22.825" v="547" actId="2711"/>
          <ac:spMkLst>
            <pc:docMk/>
            <pc:sldMk cId="45357084" sldId="346"/>
            <ac:spMk id="375" creationId="{F1C11FDE-C8CC-E103-CFFB-739321926999}"/>
          </ac:spMkLst>
        </pc:spChg>
        <pc:spChg chg="mod">
          <ac:chgData name="Philippe Karan" userId="c2e8f618-9ffe-4e23-aa52-34539506ef1c" providerId="ADAL" clId="{976F7E1E-0B0F-4398-B630-619A654F61EA}" dt="2024-11-19T20:19:22.825" v="547" actId="2711"/>
          <ac:spMkLst>
            <pc:docMk/>
            <pc:sldMk cId="45357084" sldId="346"/>
            <ac:spMk id="376" creationId="{48163080-BF03-ADB4-9127-F07659F630E0}"/>
          </ac:spMkLst>
        </pc:spChg>
        <pc:spChg chg="mod">
          <ac:chgData name="Philippe Karan" userId="c2e8f618-9ffe-4e23-aa52-34539506ef1c" providerId="ADAL" clId="{976F7E1E-0B0F-4398-B630-619A654F61EA}" dt="2024-11-19T20:19:22.825" v="547" actId="2711"/>
          <ac:spMkLst>
            <pc:docMk/>
            <pc:sldMk cId="45357084" sldId="346"/>
            <ac:spMk id="377" creationId="{7D38E3CB-BD3E-8C63-3936-02975F46BFC9}"/>
          </ac:spMkLst>
        </pc:spChg>
        <pc:spChg chg="mod">
          <ac:chgData name="Philippe Karan" userId="c2e8f618-9ffe-4e23-aa52-34539506ef1c" providerId="ADAL" clId="{976F7E1E-0B0F-4398-B630-619A654F61EA}" dt="2024-11-19T20:19:22.825" v="547" actId="2711"/>
          <ac:spMkLst>
            <pc:docMk/>
            <pc:sldMk cId="45357084" sldId="346"/>
            <ac:spMk id="378" creationId="{53587940-D0D2-300F-D549-7DE60253BD71}"/>
          </ac:spMkLst>
        </pc:spChg>
        <pc:spChg chg="mod">
          <ac:chgData name="Philippe Karan" userId="c2e8f618-9ffe-4e23-aa52-34539506ef1c" providerId="ADAL" clId="{976F7E1E-0B0F-4398-B630-619A654F61EA}" dt="2024-11-19T20:19:22.825" v="547" actId="2711"/>
          <ac:spMkLst>
            <pc:docMk/>
            <pc:sldMk cId="45357084" sldId="346"/>
            <ac:spMk id="379" creationId="{149A419F-34F9-F67D-947E-32A3E4DA8F3B}"/>
          </ac:spMkLst>
        </pc:spChg>
        <pc:spChg chg="mod">
          <ac:chgData name="Philippe Karan" userId="c2e8f618-9ffe-4e23-aa52-34539506ef1c" providerId="ADAL" clId="{976F7E1E-0B0F-4398-B630-619A654F61EA}" dt="2024-11-19T20:19:22.825" v="547" actId="2711"/>
          <ac:spMkLst>
            <pc:docMk/>
            <pc:sldMk cId="45357084" sldId="346"/>
            <ac:spMk id="384" creationId="{7E67791C-D48E-AF2C-BB35-274B8FB16160}"/>
          </ac:spMkLst>
        </pc:spChg>
        <pc:spChg chg="mod">
          <ac:chgData name="Philippe Karan" userId="c2e8f618-9ffe-4e23-aa52-34539506ef1c" providerId="ADAL" clId="{976F7E1E-0B0F-4398-B630-619A654F61EA}" dt="2024-11-19T20:19:22.825" v="547" actId="2711"/>
          <ac:spMkLst>
            <pc:docMk/>
            <pc:sldMk cId="45357084" sldId="346"/>
            <ac:spMk id="385" creationId="{EC4B18CD-0DDB-A186-C47B-C24717015232}"/>
          </ac:spMkLst>
        </pc:spChg>
        <pc:spChg chg="mod">
          <ac:chgData name="Philippe Karan" userId="c2e8f618-9ffe-4e23-aa52-34539506ef1c" providerId="ADAL" clId="{976F7E1E-0B0F-4398-B630-619A654F61EA}" dt="2024-11-19T20:19:22.825" v="547" actId="2711"/>
          <ac:spMkLst>
            <pc:docMk/>
            <pc:sldMk cId="45357084" sldId="346"/>
            <ac:spMk id="386" creationId="{1C482989-AF17-CB1F-B73D-717B1D54A709}"/>
          </ac:spMkLst>
        </pc:spChg>
        <pc:spChg chg="mod">
          <ac:chgData name="Philippe Karan" userId="c2e8f618-9ffe-4e23-aa52-34539506ef1c" providerId="ADAL" clId="{976F7E1E-0B0F-4398-B630-619A654F61EA}" dt="2024-11-19T20:19:22.825" v="547" actId="2711"/>
          <ac:spMkLst>
            <pc:docMk/>
            <pc:sldMk cId="45357084" sldId="346"/>
            <ac:spMk id="387" creationId="{7E8E1A16-9D37-F01F-6D09-489B733E4443}"/>
          </ac:spMkLst>
        </pc:spChg>
        <pc:spChg chg="mod">
          <ac:chgData name="Philippe Karan" userId="c2e8f618-9ffe-4e23-aa52-34539506ef1c" providerId="ADAL" clId="{976F7E1E-0B0F-4398-B630-619A654F61EA}" dt="2024-11-19T20:19:22.825" v="547" actId="2711"/>
          <ac:spMkLst>
            <pc:docMk/>
            <pc:sldMk cId="45357084" sldId="346"/>
            <ac:spMk id="388" creationId="{B81CAB77-6EBB-B0F0-BC06-D427102835B1}"/>
          </ac:spMkLst>
        </pc:spChg>
        <pc:spChg chg="mod">
          <ac:chgData name="Philippe Karan" userId="c2e8f618-9ffe-4e23-aa52-34539506ef1c" providerId="ADAL" clId="{976F7E1E-0B0F-4398-B630-619A654F61EA}" dt="2024-11-19T20:19:22.825" v="547" actId="2711"/>
          <ac:spMkLst>
            <pc:docMk/>
            <pc:sldMk cId="45357084" sldId="346"/>
            <ac:spMk id="389" creationId="{0E0D4F98-108E-B72E-7EEE-C4096A4D6E3D}"/>
          </ac:spMkLst>
        </pc:spChg>
        <pc:spChg chg="mod">
          <ac:chgData name="Philippe Karan" userId="c2e8f618-9ffe-4e23-aa52-34539506ef1c" providerId="ADAL" clId="{976F7E1E-0B0F-4398-B630-619A654F61EA}" dt="2024-11-19T20:19:22.825" v="547" actId="2711"/>
          <ac:spMkLst>
            <pc:docMk/>
            <pc:sldMk cId="45357084" sldId="346"/>
            <ac:spMk id="390" creationId="{E9607CB2-5289-16E1-DAAF-FE2096CF1EF3}"/>
          </ac:spMkLst>
        </pc:spChg>
        <pc:spChg chg="mod">
          <ac:chgData name="Philippe Karan" userId="c2e8f618-9ffe-4e23-aa52-34539506ef1c" providerId="ADAL" clId="{976F7E1E-0B0F-4398-B630-619A654F61EA}" dt="2024-11-19T20:19:22.825" v="547" actId="2711"/>
          <ac:spMkLst>
            <pc:docMk/>
            <pc:sldMk cId="45357084" sldId="346"/>
            <ac:spMk id="391" creationId="{32F36171-869C-D8CD-27FF-FCAD0608C6AC}"/>
          </ac:spMkLst>
        </pc:spChg>
        <pc:spChg chg="mod">
          <ac:chgData name="Philippe Karan" userId="c2e8f618-9ffe-4e23-aa52-34539506ef1c" providerId="ADAL" clId="{976F7E1E-0B0F-4398-B630-619A654F61EA}" dt="2024-11-19T20:19:22.825" v="547" actId="2711"/>
          <ac:spMkLst>
            <pc:docMk/>
            <pc:sldMk cId="45357084" sldId="346"/>
            <ac:spMk id="392" creationId="{D19DC548-110F-81B0-D953-9DB3CA8D820F}"/>
          </ac:spMkLst>
        </pc:spChg>
        <pc:spChg chg="mod">
          <ac:chgData name="Philippe Karan" userId="c2e8f618-9ffe-4e23-aa52-34539506ef1c" providerId="ADAL" clId="{976F7E1E-0B0F-4398-B630-619A654F61EA}" dt="2024-11-19T20:19:22.825" v="547" actId="2711"/>
          <ac:spMkLst>
            <pc:docMk/>
            <pc:sldMk cId="45357084" sldId="346"/>
            <ac:spMk id="393" creationId="{58E981C8-5F81-9A43-9A0A-7D230C03D6FB}"/>
          </ac:spMkLst>
        </pc:spChg>
        <pc:spChg chg="mod">
          <ac:chgData name="Philippe Karan" userId="c2e8f618-9ffe-4e23-aa52-34539506ef1c" providerId="ADAL" clId="{976F7E1E-0B0F-4398-B630-619A654F61EA}" dt="2024-11-19T20:19:22.825" v="547" actId="2711"/>
          <ac:spMkLst>
            <pc:docMk/>
            <pc:sldMk cId="45357084" sldId="346"/>
            <ac:spMk id="394" creationId="{856F471C-BAFF-DC58-A2AA-7E0A3BC81397}"/>
          </ac:spMkLst>
        </pc:spChg>
        <pc:spChg chg="mod">
          <ac:chgData name="Philippe Karan" userId="c2e8f618-9ffe-4e23-aa52-34539506ef1c" providerId="ADAL" clId="{976F7E1E-0B0F-4398-B630-619A654F61EA}" dt="2024-11-19T20:19:22.825" v="547" actId="2711"/>
          <ac:spMkLst>
            <pc:docMk/>
            <pc:sldMk cId="45357084" sldId="346"/>
            <ac:spMk id="395" creationId="{E4F644CA-1D11-D5B9-11DE-7CB5B501E26C}"/>
          </ac:spMkLst>
        </pc:spChg>
        <pc:spChg chg="mod">
          <ac:chgData name="Philippe Karan" userId="c2e8f618-9ffe-4e23-aa52-34539506ef1c" providerId="ADAL" clId="{976F7E1E-0B0F-4398-B630-619A654F61EA}" dt="2024-11-19T20:19:22.825" v="547" actId="2711"/>
          <ac:spMkLst>
            <pc:docMk/>
            <pc:sldMk cId="45357084" sldId="346"/>
            <ac:spMk id="396" creationId="{1E52B056-22E3-E235-3381-68B88001C32F}"/>
          </ac:spMkLst>
        </pc:spChg>
        <pc:spChg chg="mod">
          <ac:chgData name="Philippe Karan" userId="c2e8f618-9ffe-4e23-aa52-34539506ef1c" providerId="ADAL" clId="{976F7E1E-0B0F-4398-B630-619A654F61EA}" dt="2024-11-19T20:19:22.825" v="547" actId="2711"/>
          <ac:spMkLst>
            <pc:docMk/>
            <pc:sldMk cId="45357084" sldId="346"/>
            <ac:spMk id="397" creationId="{3B860230-B000-5B6A-0A1E-0921A8AD5434}"/>
          </ac:spMkLst>
        </pc:spChg>
        <pc:spChg chg="mod">
          <ac:chgData name="Philippe Karan" userId="c2e8f618-9ffe-4e23-aa52-34539506ef1c" providerId="ADAL" clId="{976F7E1E-0B0F-4398-B630-619A654F61EA}" dt="2024-11-19T20:19:22.825" v="547" actId="2711"/>
          <ac:spMkLst>
            <pc:docMk/>
            <pc:sldMk cId="45357084" sldId="346"/>
            <ac:spMk id="398" creationId="{26AE56D0-5382-6EEB-4218-591E4DAC6345}"/>
          </ac:spMkLst>
        </pc:spChg>
        <pc:spChg chg="mod">
          <ac:chgData name="Philippe Karan" userId="c2e8f618-9ffe-4e23-aa52-34539506ef1c" providerId="ADAL" clId="{976F7E1E-0B0F-4398-B630-619A654F61EA}" dt="2024-11-19T20:19:22.825" v="547" actId="2711"/>
          <ac:spMkLst>
            <pc:docMk/>
            <pc:sldMk cId="45357084" sldId="346"/>
            <ac:spMk id="399" creationId="{114381A2-68CB-D259-EF25-3862EC4D2555}"/>
          </ac:spMkLst>
        </pc:spChg>
        <pc:spChg chg="mod">
          <ac:chgData name="Philippe Karan" userId="c2e8f618-9ffe-4e23-aa52-34539506ef1c" providerId="ADAL" clId="{976F7E1E-0B0F-4398-B630-619A654F61EA}" dt="2024-11-19T20:19:22.825" v="547" actId="2711"/>
          <ac:spMkLst>
            <pc:docMk/>
            <pc:sldMk cId="45357084" sldId="346"/>
            <ac:spMk id="400" creationId="{5F0B9665-A422-FBB3-C4CA-BBD445AB6DA7}"/>
          </ac:spMkLst>
        </pc:spChg>
        <pc:spChg chg="mod">
          <ac:chgData name="Philippe Karan" userId="c2e8f618-9ffe-4e23-aa52-34539506ef1c" providerId="ADAL" clId="{976F7E1E-0B0F-4398-B630-619A654F61EA}" dt="2024-11-19T20:19:22.825" v="547" actId="2711"/>
          <ac:spMkLst>
            <pc:docMk/>
            <pc:sldMk cId="45357084" sldId="346"/>
            <ac:spMk id="401" creationId="{41170AEB-C8BF-974B-A2D1-171CF455945D}"/>
          </ac:spMkLst>
        </pc:spChg>
        <pc:spChg chg="mod">
          <ac:chgData name="Philippe Karan" userId="c2e8f618-9ffe-4e23-aa52-34539506ef1c" providerId="ADAL" clId="{976F7E1E-0B0F-4398-B630-619A654F61EA}" dt="2024-11-19T20:19:22.825" v="547" actId="2711"/>
          <ac:spMkLst>
            <pc:docMk/>
            <pc:sldMk cId="45357084" sldId="346"/>
            <ac:spMk id="402" creationId="{3734EAE0-F5CB-4C9E-5619-D30ECCDC3C80}"/>
          </ac:spMkLst>
        </pc:spChg>
        <pc:spChg chg="mod">
          <ac:chgData name="Philippe Karan" userId="c2e8f618-9ffe-4e23-aa52-34539506ef1c" providerId="ADAL" clId="{976F7E1E-0B0F-4398-B630-619A654F61EA}" dt="2024-11-19T20:19:22.825" v="547" actId="2711"/>
          <ac:spMkLst>
            <pc:docMk/>
            <pc:sldMk cId="45357084" sldId="346"/>
            <ac:spMk id="403" creationId="{E0936D51-9491-23AE-EB69-EB8C299CC959}"/>
          </ac:spMkLst>
        </pc:spChg>
        <pc:spChg chg="mod">
          <ac:chgData name="Philippe Karan" userId="c2e8f618-9ffe-4e23-aa52-34539506ef1c" providerId="ADAL" clId="{976F7E1E-0B0F-4398-B630-619A654F61EA}" dt="2024-11-19T20:19:22.825" v="547" actId="2711"/>
          <ac:spMkLst>
            <pc:docMk/>
            <pc:sldMk cId="45357084" sldId="346"/>
            <ac:spMk id="404" creationId="{F8CF13DE-670A-AEA1-0FCA-4B71B0873009}"/>
          </ac:spMkLst>
        </pc:spChg>
        <pc:spChg chg="mod">
          <ac:chgData name="Philippe Karan" userId="c2e8f618-9ffe-4e23-aa52-34539506ef1c" providerId="ADAL" clId="{976F7E1E-0B0F-4398-B630-619A654F61EA}" dt="2024-11-19T20:19:22.825" v="547" actId="2711"/>
          <ac:spMkLst>
            <pc:docMk/>
            <pc:sldMk cId="45357084" sldId="346"/>
            <ac:spMk id="405" creationId="{B8F7AA55-F16C-107C-5335-C05F3AE5DE27}"/>
          </ac:spMkLst>
        </pc:spChg>
        <pc:spChg chg="mod">
          <ac:chgData name="Philippe Karan" userId="c2e8f618-9ffe-4e23-aa52-34539506ef1c" providerId="ADAL" clId="{976F7E1E-0B0F-4398-B630-619A654F61EA}" dt="2024-11-19T20:19:22.825" v="547" actId="2711"/>
          <ac:spMkLst>
            <pc:docMk/>
            <pc:sldMk cId="45357084" sldId="346"/>
            <ac:spMk id="406" creationId="{4BC802EE-DEB2-1DB7-FF1C-930E89FD6EAC}"/>
          </ac:spMkLst>
        </pc:spChg>
        <pc:spChg chg="mod">
          <ac:chgData name="Philippe Karan" userId="c2e8f618-9ffe-4e23-aa52-34539506ef1c" providerId="ADAL" clId="{976F7E1E-0B0F-4398-B630-619A654F61EA}" dt="2024-11-19T20:19:22.825" v="547" actId="2711"/>
          <ac:spMkLst>
            <pc:docMk/>
            <pc:sldMk cId="45357084" sldId="346"/>
            <ac:spMk id="407" creationId="{EC444A5C-5624-58B8-4299-DFCC3B707623}"/>
          </ac:spMkLst>
        </pc:spChg>
        <pc:spChg chg="mod">
          <ac:chgData name="Philippe Karan" userId="c2e8f618-9ffe-4e23-aa52-34539506ef1c" providerId="ADAL" clId="{976F7E1E-0B0F-4398-B630-619A654F61EA}" dt="2024-11-19T20:19:22.825" v="547" actId="2711"/>
          <ac:spMkLst>
            <pc:docMk/>
            <pc:sldMk cId="45357084" sldId="346"/>
            <ac:spMk id="408" creationId="{179E9037-3351-D5DA-1F7B-8E814C223A17}"/>
          </ac:spMkLst>
        </pc:spChg>
        <pc:spChg chg="mod">
          <ac:chgData name="Philippe Karan" userId="c2e8f618-9ffe-4e23-aa52-34539506ef1c" providerId="ADAL" clId="{976F7E1E-0B0F-4398-B630-619A654F61EA}" dt="2024-11-19T20:19:22.825" v="547" actId="2711"/>
          <ac:spMkLst>
            <pc:docMk/>
            <pc:sldMk cId="45357084" sldId="346"/>
            <ac:spMk id="409" creationId="{2A7CCE27-E3DA-52E3-12B8-5AC52E319DF8}"/>
          </ac:spMkLst>
        </pc:spChg>
        <pc:grpChg chg="mod">
          <ac:chgData name="Philippe Karan" userId="c2e8f618-9ffe-4e23-aa52-34539506ef1c" providerId="ADAL" clId="{976F7E1E-0B0F-4398-B630-619A654F61EA}" dt="2024-11-19T20:19:22.825" v="547" actId="2711"/>
          <ac:grpSpMkLst>
            <pc:docMk/>
            <pc:sldMk cId="45357084" sldId="346"/>
            <ac:grpSpMk id="46" creationId="{9D91C50A-DECD-D62E-8834-AC511270AA95}"/>
          </ac:grpSpMkLst>
        </pc:grpChg>
        <pc:grpChg chg="mod">
          <ac:chgData name="Philippe Karan" userId="c2e8f618-9ffe-4e23-aa52-34539506ef1c" providerId="ADAL" clId="{976F7E1E-0B0F-4398-B630-619A654F61EA}" dt="2024-11-19T20:19:22.825" v="547" actId="2711"/>
          <ac:grpSpMkLst>
            <pc:docMk/>
            <pc:sldMk cId="45357084" sldId="346"/>
            <ac:grpSpMk id="52" creationId="{F0BA731C-EF64-15BF-C42E-2E530D11A722}"/>
          </ac:grpSpMkLst>
        </pc:grpChg>
        <pc:grpChg chg="mod">
          <ac:chgData name="Philippe Karan" userId="c2e8f618-9ffe-4e23-aa52-34539506ef1c" providerId="ADAL" clId="{976F7E1E-0B0F-4398-B630-619A654F61EA}" dt="2024-11-19T20:19:22.825" v="547" actId="2711"/>
          <ac:grpSpMkLst>
            <pc:docMk/>
            <pc:sldMk cId="45357084" sldId="346"/>
            <ac:grpSpMk id="61" creationId="{9A46D366-8EBA-ADA1-86A7-C13EC0278F11}"/>
          </ac:grpSpMkLst>
        </pc:grpChg>
        <pc:grpChg chg="mod">
          <ac:chgData name="Philippe Karan" userId="c2e8f618-9ffe-4e23-aa52-34539506ef1c" providerId="ADAL" clId="{976F7E1E-0B0F-4398-B630-619A654F61EA}" dt="2024-11-19T20:19:22.825" v="547" actId="2711"/>
          <ac:grpSpMkLst>
            <pc:docMk/>
            <pc:sldMk cId="45357084" sldId="346"/>
            <ac:grpSpMk id="348" creationId="{A1FF6CFD-B13E-57B7-0B25-481612715903}"/>
          </ac:grpSpMkLst>
        </pc:grpChg>
        <pc:grpChg chg="mod">
          <ac:chgData name="Philippe Karan" userId="c2e8f618-9ffe-4e23-aa52-34539506ef1c" providerId="ADAL" clId="{976F7E1E-0B0F-4398-B630-619A654F61EA}" dt="2024-11-19T20:19:22.825" v="547" actId="2711"/>
          <ac:grpSpMkLst>
            <pc:docMk/>
            <pc:sldMk cId="45357084" sldId="346"/>
            <ac:grpSpMk id="380" creationId="{89B8299B-FBF7-9F8A-C614-35ADD8C3CDCD}"/>
          </ac:grpSpMkLst>
        </pc:grpChg>
      </pc:sldChg>
      <pc:sldChg chg="modSp mod">
        <pc:chgData name="Philippe Karan" userId="c2e8f618-9ffe-4e23-aa52-34539506ef1c" providerId="ADAL" clId="{976F7E1E-0B0F-4398-B630-619A654F61EA}" dt="2024-11-19T20:26:44.056" v="694" actId="20577"/>
        <pc:sldMkLst>
          <pc:docMk/>
          <pc:sldMk cId="3411384356" sldId="347"/>
        </pc:sldMkLst>
        <pc:spChg chg="mod">
          <ac:chgData name="Philippe Karan" userId="c2e8f618-9ffe-4e23-aa52-34539506ef1c" providerId="ADAL" clId="{976F7E1E-0B0F-4398-B630-619A654F61EA}" dt="2024-11-19T20:26:44.056" v="694" actId="20577"/>
          <ac:spMkLst>
            <pc:docMk/>
            <pc:sldMk cId="3411384356" sldId="347"/>
            <ac:spMk id="2" creationId="{7BEE39D0-7888-3C2F-EEC5-F0F70F916254}"/>
          </ac:spMkLst>
        </pc:spChg>
        <pc:spChg chg="mod">
          <ac:chgData name="Philippe Karan" userId="c2e8f618-9ffe-4e23-aa52-34539506ef1c" providerId="ADAL" clId="{976F7E1E-0B0F-4398-B630-619A654F61EA}" dt="2024-11-19T20:20:03.435" v="561" actId="2711"/>
          <ac:spMkLst>
            <pc:docMk/>
            <pc:sldMk cId="3411384356" sldId="347"/>
            <ac:spMk id="3" creationId="{4207620B-4446-C7FB-F5D7-E9CB416E56D2}"/>
          </ac:spMkLst>
        </pc:spChg>
        <pc:spChg chg="mod">
          <ac:chgData name="Philippe Karan" userId="c2e8f618-9ffe-4e23-aa52-34539506ef1c" providerId="ADAL" clId="{976F7E1E-0B0F-4398-B630-619A654F61EA}" dt="2024-11-19T20:20:03.435" v="561" actId="2711"/>
          <ac:spMkLst>
            <pc:docMk/>
            <pc:sldMk cId="3411384356" sldId="347"/>
            <ac:spMk id="4" creationId="{F5CAA497-AC23-BA97-CA5E-A4954705773D}"/>
          </ac:spMkLst>
        </pc:spChg>
        <pc:spChg chg="mod">
          <ac:chgData name="Philippe Karan" userId="c2e8f618-9ffe-4e23-aa52-34539506ef1c" providerId="ADAL" clId="{976F7E1E-0B0F-4398-B630-619A654F61EA}" dt="2024-11-19T20:20:03.435" v="561" actId="2711"/>
          <ac:spMkLst>
            <pc:docMk/>
            <pc:sldMk cId="3411384356" sldId="347"/>
            <ac:spMk id="9" creationId="{F83C2B03-28FE-4C73-37D1-81A5108AF18A}"/>
          </ac:spMkLst>
        </pc:spChg>
        <pc:spChg chg="mod">
          <ac:chgData name="Philippe Karan" userId="c2e8f618-9ffe-4e23-aa52-34539506ef1c" providerId="ADAL" clId="{976F7E1E-0B0F-4398-B630-619A654F61EA}" dt="2024-11-19T20:20:03.435" v="561" actId="2711"/>
          <ac:spMkLst>
            <pc:docMk/>
            <pc:sldMk cId="3411384356" sldId="347"/>
            <ac:spMk id="48" creationId="{4BE01772-8A95-CC09-827F-6C7B7B09D681}"/>
          </ac:spMkLst>
        </pc:spChg>
        <pc:spChg chg="mod">
          <ac:chgData name="Philippe Karan" userId="c2e8f618-9ffe-4e23-aa52-34539506ef1c" providerId="ADAL" clId="{976F7E1E-0B0F-4398-B630-619A654F61EA}" dt="2024-11-19T20:20:03.435" v="561" actId="2711"/>
          <ac:spMkLst>
            <pc:docMk/>
            <pc:sldMk cId="3411384356" sldId="347"/>
            <ac:spMk id="70" creationId="{CA432ED5-67C7-30F3-146D-F72A5770C594}"/>
          </ac:spMkLst>
        </pc:spChg>
        <pc:spChg chg="mod">
          <ac:chgData name="Philippe Karan" userId="c2e8f618-9ffe-4e23-aa52-34539506ef1c" providerId="ADAL" clId="{976F7E1E-0B0F-4398-B630-619A654F61EA}" dt="2024-11-19T20:20:03.435" v="561" actId="2711"/>
          <ac:spMkLst>
            <pc:docMk/>
            <pc:sldMk cId="3411384356" sldId="347"/>
            <ac:spMk id="71" creationId="{0CC7FDEC-BD05-E6FD-7CF0-4247C054D79D}"/>
          </ac:spMkLst>
        </pc:spChg>
        <pc:spChg chg="mod">
          <ac:chgData name="Philippe Karan" userId="c2e8f618-9ffe-4e23-aa52-34539506ef1c" providerId="ADAL" clId="{976F7E1E-0B0F-4398-B630-619A654F61EA}" dt="2024-11-19T20:20:03.435" v="561" actId="2711"/>
          <ac:spMkLst>
            <pc:docMk/>
            <pc:sldMk cId="3411384356" sldId="347"/>
            <ac:spMk id="72" creationId="{3E465BEE-84F1-C893-6166-5765BE89BF8A}"/>
          </ac:spMkLst>
        </pc:spChg>
        <pc:spChg chg="mod">
          <ac:chgData name="Philippe Karan" userId="c2e8f618-9ffe-4e23-aa52-34539506ef1c" providerId="ADAL" clId="{976F7E1E-0B0F-4398-B630-619A654F61EA}" dt="2024-11-19T20:20:03.435" v="561" actId="2711"/>
          <ac:spMkLst>
            <pc:docMk/>
            <pc:sldMk cId="3411384356" sldId="347"/>
            <ac:spMk id="73" creationId="{FE7BF4A9-B57D-F573-3A1B-B7649140450E}"/>
          </ac:spMkLst>
        </pc:spChg>
        <pc:spChg chg="mod">
          <ac:chgData name="Philippe Karan" userId="c2e8f618-9ffe-4e23-aa52-34539506ef1c" providerId="ADAL" clId="{976F7E1E-0B0F-4398-B630-619A654F61EA}" dt="2024-11-19T20:20:03.435" v="561" actId="2711"/>
          <ac:spMkLst>
            <pc:docMk/>
            <pc:sldMk cId="3411384356" sldId="347"/>
            <ac:spMk id="74" creationId="{E60AD76E-2E8F-EC4E-3989-BEF4946D59E6}"/>
          </ac:spMkLst>
        </pc:spChg>
        <pc:spChg chg="mod">
          <ac:chgData name="Philippe Karan" userId="c2e8f618-9ffe-4e23-aa52-34539506ef1c" providerId="ADAL" clId="{976F7E1E-0B0F-4398-B630-619A654F61EA}" dt="2024-11-19T20:20:03.435" v="561" actId="2711"/>
          <ac:spMkLst>
            <pc:docMk/>
            <pc:sldMk cId="3411384356" sldId="347"/>
            <ac:spMk id="76" creationId="{105A628A-34AE-20EE-845C-DFA70F8C9DA0}"/>
          </ac:spMkLst>
        </pc:spChg>
        <pc:spChg chg="mod">
          <ac:chgData name="Philippe Karan" userId="c2e8f618-9ffe-4e23-aa52-34539506ef1c" providerId="ADAL" clId="{976F7E1E-0B0F-4398-B630-619A654F61EA}" dt="2024-11-19T20:20:03.435" v="561" actId="2711"/>
          <ac:spMkLst>
            <pc:docMk/>
            <pc:sldMk cId="3411384356" sldId="347"/>
            <ac:spMk id="77" creationId="{11D68968-5E99-7A12-F8EE-E173DDF2AB7B}"/>
          </ac:spMkLst>
        </pc:spChg>
        <pc:spChg chg="mod">
          <ac:chgData name="Philippe Karan" userId="c2e8f618-9ffe-4e23-aa52-34539506ef1c" providerId="ADAL" clId="{976F7E1E-0B0F-4398-B630-619A654F61EA}" dt="2024-11-19T20:20:03.435" v="561" actId="2711"/>
          <ac:spMkLst>
            <pc:docMk/>
            <pc:sldMk cId="3411384356" sldId="347"/>
            <ac:spMk id="79" creationId="{E381ABDF-CD35-0880-487B-72050572BDC3}"/>
          </ac:spMkLst>
        </pc:spChg>
        <pc:spChg chg="mod">
          <ac:chgData name="Philippe Karan" userId="c2e8f618-9ffe-4e23-aa52-34539506ef1c" providerId="ADAL" clId="{976F7E1E-0B0F-4398-B630-619A654F61EA}" dt="2024-11-19T20:20:03.435" v="561" actId="2711"/>
          <ac:spMkLst>
            <pc:docMk/>
            <pc:sldMk cId="3411384356" sldId="347"/>
            <ac:spMk id="80" creationId="{2101D8B5-033F-9D16-FCF0-498ABC6D6506}"/>
          </ac:spMkLst>
        </pc:spChg>
        <pc:spChg chg="mod">
          <ac:chgData name="Philippe Karan" userId="c2e8f618-9ffe-4e23-aa52-34539506ef1c" providerId="ADAL" clId="{976F7E1E-0B0F-4398-B630-619A654F61EA}" dt="2024-11-19T20:20:03.435" v="561" actId="2711"/>
          <ac:spMkLst>
            <pc:docMk/>
            <pc:sldMk cId="3411384356" sldId="347"/>
            <ac:spMk id="81" creationId="{E7579636-2F68-A878-7F95-4117DF459557}"/>
          </ac:spMkLst>
        </pc:spChg>
        <pc:spChg chg="mod">
          <ac:chgData name="Philippe Karan" userId="c2e8f618-9ffe-4e23-aa52-34539506ef1c" providerId="ADAL" clId="{976F7E1E-0B0F-4398-B630-619A654F61EA}" dt="2024-11-19T20:20:03.435" v="561" actId="2711"/>
          <ac:spMkLst>
            <pc:docMk/>
            <pc:sldMk cId="3411384356" sldId="347"/>
            <ac:spMk id="82" creationId="{69833A6D-9D80-78F7-3BDB-B8F4864F5E5E}"/>
          </ac:spMkLst>
        </pc:spChg>
        <pc:spChg chg="mod">
          <ac:chgData name="Philippe Karan" userId="c2e8f618-9ffe-4e23-aa52-34539506ef1c" providerId="ADAL" clId="{976F7E1E-0B0F-4398-B630-619A654F61EA}" dt="2024-11-19T20:20:03.435" v="561" actId="2711"/>
          <ac:spMkLst>
            <pc:docMk/>
            <pc:sldMk cId="3411384356" sldId="347"/>
            <ac:spMk id="83" creationId="{A5B3BC75-AABB-DCE8-4532-99D527F8D36D}"/>
          </ac:spMkLst>
        </pc:spChg>
        <pc:spChg chg="mod">
          <ac:chgData name="Philippe Karan" userId="c2e8f618-9ffe-4e23-aa52-34539506ef1c" providerId="ADAL" clId="{976F7E1E-0B0F-4398-B630-619A654F61EA}" dt="2024-11-19T20:20:03.435" v="561" actId="2711"/>
          <ac:spMkLst>
            <pc:docMk/>
            <pc:sldMk cId="3411384356" sldId="347"/>
            <ac:spMk id="84" creationId="{EDA8C789-C8F4-805F-D9DB-128E391636EF}"/>
          </ac:spMkLst>
        </pc:spChg>
        <pc:grpChg chg="mod">
          <ac:chgData name="Philippe Karan" userId="c2e8f618-9ffe-4e23-aa52-34539506ef1c" providerId="ADAL" clId="{976F7E1E-0B0F-4398-B630-619A654F61EA}" dt="2024-11-19T20:20:03.435" v="561" actId="2711"/>
          <ac:grpSpMkLst>
            <pc:docMk/>
            <pc:sldMk cId="3411384356" sldId="347"/>
            <ac:grpSpMk id="14" creationId="{67AA9E0A-6EAF-C71D-F422-FC11BA25EF2D}"/>
          </ac:grpSpMkLst>
        </pc:grpChg>
        <pc:grpChg chg="mod">
          <ac:chgData name="Philippe Karan" userId="c2e8f618-9ffe-4e23-aa52-34539506ef1c" providerId="ADAL" clId="{976F7E1E-0B0F-4398-B630-619A654F61EA}" dt="2024-11-19T20:20:03.435" v="561" actId="2711"/>
          <ac:grpSpMkLst>
            <pc:docMk/>
            <pc:sldMk cId="3411384356" sldId="347"/>
            <ac:grpSpMk id="18" creationId="{C1381D04-D3CD-8D63-13C9-2B6D17E6F10B}"/>
          </ac:grpSpMkLst>
        </pc:grpChg>
        <pc:grpChg chg="mod">
          <ac:chgData name="Philippe Karan" userId="c2e8f618-9ffe-4e23-aa52-34539506ef1c" providerId="ADAL" clId="{976F7E1E-0B0F-4398-B630-619A654F61EA}" dt="2024-11-19T20:20:03.435" v="561" actId="2711"/>
          <ac:grpSpMkLst>
            <pc:docMk/>
            <pc:sldMk cId="3411384356" sldId="347"/>
            <ac:grpSpMk id="35" creationId="{1FED8185-C28B-E958-F20B-B945BF13329E}"/>
          </ac:grpSpMkLst>
        </pc:grpChg>
        <pc:grpChg chg="mod">
          <ac:chgData name="Philippe Karan" userId="c2e8f618-9ffe-4e23-aa52-34539506ef1c" providerId="ADAL" clId="{976F7E1E-0B0F-4398-B630-619A654F61EA}" dt="2024-11-19T20:20:03.435" v="561" actId="2711"/>
          <ac:grpSpMkLst>
            <pc:docMk/>
            <pc:sldMk cId="3411384356" sldId="347"/>
            <ac:grpSpMk id="49" creationId="{E868CC65-B37B-EA9B-8B37-4F1C2AA84C72}"/>
          </ac:grpSpMkLst>
        </pc:grpChg>
        <pc:picChg chg="mod">
          <ac:chgData name="Philippe Karan" userId="c2e8f618-9ffe-4e23-aa52-34539506ef1c" providerId="ADAL" clId="{976F7E1E-0B0F-4398-B630-619A654F61EA}" dt="2024-11-19T20:20:03.435" v="561" actId="2711"/>
          <ac:picMkLst>
            <pc:docMk/>
            <pc:sldMk cId="3411384356" sldId="347"/>
            <ac:picMk id="6" creationId="{FAF426CB-2070-257A-F673-6AA0FFF63343}"/>
          </ac:picMkLst>
        </pc:picChg>
        <pc:picChg chg="mod">
          <ac:chgData name="Philippe Karan" userId="c2e8f618-9ffe-4e23-aa52-34539506ef1c" providerId="ADAL" clId="{976F7E1E-0B0F-4398-B630-619A654F61EA}" dt="2024-11-19T20:20:03.435" v="561" actId="2711"/>
          <ac:picMkLst>
            <pc:docMk/>
            <pc:sldMk cId="3411384356" sldId="347"/>
            <ac:picMk id="22" creationId="{A47067F9-D982-0564-F437-23C227A0423E}"/>
          </ac:picMkLst>
        </pc:picChg>
        <pc:picChg chg="mod">
          <ac:chgData name="Philippe Karan" userId="c2e8f618-9ffe-4e23-aa52-34539506ef1c" providerId="ADAL" clId="{976F7E1E-0B0F-4398-B630-619A654F61EA}" dt="2024-11-19T20:20:03.435" v="561" actId="2711"/>
          <ac:picMkLst>
            <pc:docMk/>
            <pc:sldMk cId="3411384356" sldId="347"/>
            <ac:picMk id="62" creationId="{B2760D9C-53A2-4A80-D72E-E990AD20D8BD}"/>
          </ac:picMkLst>
        </pc:picChg>
        <pc:picChg chg="mod">
          <ac:chgData name="Philippe Karan" userId="c2e8f618-9ffe-4e23-aa52-34539506ef1c" providerId="ADAL" clId="{976F7E1E-0B0F-4398-B630-619A654F61EA}" dt="2024-11-19T20:20:03.435" v="561" actId="2711"/>
          <ac:picMkLst>
            <pc:docMk/>
            <pc:sldMk cId="3411384356" sldId="347"/>
            <ac:picMk id="63" creationId="{65D492C7-2101-D5A1-5B10-7F2D96DBF63D}"/>
          </ac:picMkLst>
        </pc:picChg>
        <pc:picChg chg="mod">
          <ac:chgData name="Philippe Karan" userId="c2e8f618-9ffe-4e23-aa52-34539506ef1c" providerId="ADAL" clId="{976F7E1E-0B0F-4398-B630-619A654F61EA}" dt="2024-11-19T20:20:03.435" v="561" actId="2711"/>
          <ac:picMkLst>
            <pc:docMk/>
            <pc:sldMk cId="3411384356" sldId="347"/>
            <ac:picMk id="64" creationId="{F5A4DC85-8659-278C-F72F-9FB316F248BB}"/>
          </ac:picMkLst>
        </pc:picChg>
        <pc:picChg chg="mod">
          <ac:chgData name="Philippe Karan" userId="c2e8f618-9ffe-4e23-aa52-34539506ef1c" providerId="ADAL" clId="{976F7E1E-0B0F-4398-B630-619A654F61EA}" dt="2024-11-19T20:20:03.435" v="561" actId="2711"/>
          <ac:picMkLst>
            <pc:docMk/>
            <pc:sldMk cId="3411384356" sldId="347"/>
            <ac:picMk id="67" creationId="{C9781036-52A2-EE2F-5FFB-962BDF8CBB4B}"/>
          </ac:picMkLst>
        </pc:picChg>
        <pc:picChg chg="mod">
          <ac:chgData name="Philippe Karan" userId="c2e8f618-9ffe-4e23-aa52-34539506ef1c" providerId="ADAL" clId="{976F7E1E-0B0F-4398-B630-619A654F61EA}" dt="2024-11-19T20:20:03.435" v="561" actId="2711"/>
          <ac:picMkLst>
            <pc:docMk/>
            <pc:sldMk cId="3411384356" sldId="347"/>
            <ac:picMk id="69" creationId="{D77F2758-3A8D-BE02-F397-6CFD8D815D98}"/>
          </ac:picMkLst>
        </pc:picChg>
        <pc:cxnChg chg="mod">
          <ac:chgData name="Philippe Karan" userId="c2e8f618-9ffe-4e23-aa52-34539506ef1c" providerId="ADAL" clId="{976F7E1E-0B0F-4398-B630-619A654F61EA}" dt="2024-11-19T20:20:03.435" v="561" actId="2711"/>
          <ac:cxnSpMkLst>
            <pc:docMk/>
            <pc:sldMk cId="3411384356" sldId="347"/>
            <ac:cxnSpMk id="36" creationId="{6AFFEC47-EF0A-B7E7-5300-6D14B7344BDA}"/>
          </ac:cxnSpMkLst>
        </pc:cxnChg>
        <pc:cxnChg chg="mod">
          <ac:chgData name="Philippe Karan" userId="c2e8f618-9ffe-4e23-aa52-34539506ef1c" providerId="ADAL" clId="{976F7E1E-0B0F-4398-B630-619A654F61EA}" dt="2024-11-19T20:20:03.435" v="561" actId="2711"/>
          <ac:cxnSpMkLst>
            <pc:docMk/>
            <pc:sldMk cId="3411384356" sldId="347"/>
            <ac:cxnSpMk id="40" creationId="{4441D434-B4F0-5478-6A69-A1E8F74BAC95}"/>
          </ac:cxnSpMkLst>
        </pc:cxnChg>
        <pc:cxnChg chg="mod">
          <ac:chgData name="Philippe Karan" userId="c2e8f618-9ffe-4e23-aa52-34539506ef1c" providerId="ADAL" clId="{976F7E1E-0B0F-4398-B630-619A654F61EA}" dt="2024-11-19T20:20:03.435" v="561" actId="2711"/>
          <ac:cxnSpMkLst>
            <pc:docMk/>
            <pc:sldMk cId="3411384356" sldId="347"/>
            <ac:cxnSpMk id="44" creationId="{B5D19E07-DCF6-0BCB-F18F-EEE60A7FADAD}"/>
          </ac:cxnSpMkLst>
        </pc:cxnChg>
      </pc:sldChg>
      <pc:sldChg chg="modSp mod">
        <pc:chgData name="Philippe Karan" userId="c2e8f618-9ffe-4e23-aa52-34539506ef1c" providerId="ADAL" clId="{976F7E1E-0B0F-4398-B630-619A654F61EA}" dt="2024-11-19T20:26:45.609" v="695" actId="20577"/>
        <pc:sldMkLst>
          <pc:docMk/>
          <pc:sldMk cId="1966531791" sldId="348"/>
        </pc:sldMkLst>
        <pc:spChg chg="mod">
          <ac:chgData name="Philippe Karan" userId="c2e8f618-9ffe-4e23-aa52-34539506ef1c" providerId="ADAL" clId="{976F7E1E-0B0F-4398-B630-619A654F61EA}" dt="2024-11-19T20:26:45.609" v="695" actId="20577"/>
          <ac:spMkLst>
            <pc:docMk/>
            <pc:sldMk cId="1966531791" sldId="348"/>
            <ac:spMk id="2" creationId="{7BEE39D0-7888-3C2F-EEC5-F0F70F916254}"/>
          </ac:spMkLst>
        </pc:spChg>
        <pc:spChg chg="mod">
          <ac:chgData name="Philippe Karan" userId="c2e8f618-9ffe-4e23-aa52-34539506ef1c" providerId="ADAL" clId="{976F7E1E-0B0F-4398-B630-619A654F61EA}" dt="2024-11-19T20:20:11.836" v="562" actId="2711"/>
          <ac:spMkLst>
            <pc:docMk/>
            <pc:sldMk cId="1966531791" sldId="348"/>
            <ac:spMk id="3" creationId="{4207620B-4446-C7FB-F5D7-E9CB416E56D2}"/>
          </ac:spMkLst>
        </pc:spChg>
        <pc:spChg chg="mod">
          <ac:chgData name="Philippe Karan" userId="c2e8f618-9ffe-4e23-aa52-34539506ef1c" providerId="ADAL" clId="{976F7E1E-0B0F-4398-B630-619A654F61EA}" dt="2024-11-19T20:20:11.836" v="562" actId="2711"/>
          <ac:spMkLst>
            <pc:docMk/>
            <pc:sldMk cId="1966531791" sldId="348"/>
            <ac:spMk id="4" creationId="{F5CAA497-AC23-BA97-CA5E-A4954705773D}"/>
          </ac:spMkLst>
        </pc:spChg>
        <pc:spChg chg="mod">
          <ac:chgData name="Philippe Karan" userId="c2e8f618-9ffe-4e23-aa52-34539506ef1c" providerId="ADAL" clId="{976F7E1E-0B0F-4398-B630-619A654F61EA}" dt="2024-11-19T20:20:11.836" v="562" actId="2711"/>
          <ac:spMkLst>
            <pc:docMk/>
            <pc:sldMk cId="1966531791" sldId="348"/>
            <ac:spMk id="5" creationId="{E834C3AE-278B-4989-BBE5-EF9AC8C2356A}"/>
          </ac:spMkLst>
        </pc:spChg>
        <pc:spChg chg="mod">
          <ac:chgData name="Philippe Karan" userId="c2e8f618-9ffe-4e23-aa52-34539506ef1c" providerId="ADAL" clId="{976F7E1E-0B0F-4398-B630-619A654F61EA}" dt="2024-11-19T20:20:11.836" v="562" actId="2711"/>
          <ac:spMkLst>
            <pc:docMk/>
            <pc:sldMk cId="1966531791" sldId="348"/>
            <ac:spMk id="7" creationId="{D5DBE2F8-7265-7DBC-57BB-AD55F30CFF50}"/>
          </ac:spMkLst>
        </pc:spChg>
        <pc:spChg chg="mod">
          <ac:chgData name="Philippe Karan" userId="c2e8f618-9ffe-4e23-aa52-34539506ef1c" providerId="ADAL" clId="{976F7E1E-0B0F-4398-B630-619A654F61EA}" dt="2024-11-19T20:20:11.836" v="562" actId="2711"/>
          <ac:spMkLst>
            <pc:docMk/>
            <pc:sldMk cId="1966531791" sldId="348"/>
            <ac:spMk id="9" creationId="{F83C2B03-28FE-4C73-37D1-81A5108AF18A}"/>
          </ac:spMkLst>
        </pc:spChg>
        <pc:spChg chg="mod">
          <ac:chgData name="Philippe Karan" userId="c2e8f618-9ffe-4e23-aa52-34539506ef1c" providerId="ADAL" clId="{976F7E1E-0B0F-4398-B630-619A654F61EA}" dt="2024-11-19T20:20:11.836" v="562" actId="2711"/>
          <ac:spMkLst>
            <pc:docMk/>
            <pc:sldMk cId="1966531791" sldId="348"/>
            <ac:spMk id="10" creationId="{769DAEC0-4441-EC2C-2442-B1521E7C703F}"/>
          </ac:spMkLst>
        </pc:spChg>
        <pc:grpChg chg="mod">
          <ac:chgData name="Philippe Karan" userId="c2e8f618-9ffe-4e23-aa52-34539506ef1c" providerId="ADAL" clId="{976F7E1E-0B0F-4398-B630-619A654F61EA}" dt="2024-11-19T20:20:11.836" v="562" actId="2711"/>
          <ac:grpSpMkLst>
            <pc:docMk/>
            <pc:sldMk cId="1966531791" sldId="348"/>
            <ac:grpSpMk id="14" creationId="{67AA9E0A-6EAF-C71D-F422-FC11BA25EF2D}"/>
          </ac:grpSpMkLst>
        </pc:grpChg>
        <pc:grpChg chg="mod">
          <ac:chgData name="Philippe Karan" userId="c2e8f618-9ffe-4e23-aa52-34539506ef1c" providerId="ADAL" clId="{976F7E1E-0B0F-4398-B630-619A654F61EA}" dt="2024-11-19T20:20:11.836" v="562" actId="2711"/>
          <ac:grpSpMkLst>
            <pc:docMk/>
            <pc:sldMk cId="1966531791" sldId="348"/>
            <ac:grpSpMk id="18" creationId="{C1381D04-D3CD-8D63-13C9-2B6D17E6F10B}"/>
          </ac:grpSpMkLst>
        </pc:grpChg>
        <pc:grpChg chg="mod">
          <ac:chgData name="Philippe Karan" userId="c2e8f618-9ffe-4e23-aa52-34539506ef1c" providerId="ADAL" clId="{976F7E1E-0B0F-4398-B630-619A654F61EA}" dt="2024-11-19T20:20:11.836" v="562" actId="2711"/>
          <ac:grpSpMkLst>
            <pc:docMk/>
            <pc:sldMk cId="1966531791" sldId="348"/>
            <ac:grpSpMk id="35" creationId="{1FED8185-C28B-E958-F20B-B945BF13329E}"/>
          </ac:grpSpMkLst>
        </pc:grpChg>
        <pc:grpChg chg="mod">
          <ac:chgData name="Philippe Karan" userId="c2e8f618-9ffe-4e23-aa52-34539506ef1c" providerId="ADAL" clId="{976F7E1E-0B0F-4398-B630-619A654F61EA}" dt="2024-11-19T20:20:11.836" v="562" actId="2711"/>
          <ac:grpSpMkLst>
            <pc:docMk/>
            <pc:sldMk cId="1966531791" sldId="348"/>
            <ac:grpSpMk id="49" creationId="{E868CC65-B37B-EA9B-8B37-4F1C2AA84C72}"/>
          </ac:grpSpMkLst>
        </pc:grpChg>
        <pc:picChg chg="mod">
          <ac:chgData name="Philippe Karan" userId="c2e8f618-9ffe-4e23-aa52-34539506ef1c" providerId="ADAL" clId="{976F7E1E-0B0F-4398-B630-619A654F61EA}" dt="2024-11-19T20:20:11.836" v="562" actId="2711"/>
          <ac:picMkLst>
            <pc:docMk/>
            <pc:sldMk cId="1966531791" sldId="348"/>
            <ac:picMk id="6" creationId="{FAF426CB-2070-257A-F673-6AA0FFF63343}"/>
          </ac:picMkLst>
        </pc:picChg>
        <pc:picChg chg="mod">
          <ac:chgData name="Philippe Karan" userId="c2e8f618-9ffe-4e23-aa52-34539506ef1c" providerId="ADAL" clId="{976F7E1E-0B0F-4398-B630-619A654F61EA}" dt="2024-11-19T20:20:11.836" v="562" actId="2711"/>
          <ac:picMkLst>
            <pc:docMk/>
            <pc:sldMk cId="1966531791" sldId="348"/>
            <ac:picMk id="20" creationId="{23A26875-D814-4189-2FF5-144D617CD777}"/>
          </ac:picMkLst>
        </pc:picChg>
        <pc:cxnChg chg="mod">
          <ac:chgData name="Philippe Karan" userId="c2e8f618-9ffe-4e23-aa52-34539506ef1c" providerId="ADAL" clId="{976F7E1E-0B0F-4398-B630-619A654F61EA}" dt="2024-11-19T20:20:11.836" v="562" actId="2711"/>
          <ac:cxnSpMkLst>
            <pc:docMk/>
            <pc:sldMk cId="1966531791" sldId="348"/>
            <ac:cxnSpMk id="36" creationId="{6AFFEC47-EF0A-B7E7-5300-6D14B7344BDA}"/>
          </ac:cxnSpMkLst>
        </pc:cxnChg>
        <pc:cxnChg chg="mod">
          <ac:chgData name="Philippe Karan" userId="c2e8f618-9ffe-4e23-aa52-34539506ef1c" providerId="ADAL" clId="{976F7E1E-0B0F-4398-B630-619A654F61EA}" dt="2024-11-19T20:20:11.836" v="562" actId="2711"/>
          <ac:cxnSpMkLst>
            <pc:docMk/>
            <pc:sldMk cId="1966531791" sldId="348"/>
            <ac:cxnSpMk id="40" creationId="{4441D434-B4F0-5478-6A69-A1E8F74BAC95}"/>
          </ac:cxnSpMkLst>
        </pc:cxnChg>
      </pc:sldChg>
      <pc:sldChg chg="modSp mod">
        <pc:chgData name="Philippe Karan" userId="c2e8f618-9ffe-4e23-aa52-34539506ef1c" providerId="ADAL" clId="{976F7E1E-0B0F-4398-B630-619A654F61EA}" dt="2024-11-19T20:26:47.329" v="696" actId="20577"/>
        <pc:sldMkLst>
          <pc:docMk/>
          <pc:sldMk cId="3270897244" sldId="349"/>
        </pc:sldMkLst>
        <pc:spChg chg="mod">
          <ac:chgData name="Philippe Karan" userId="c2e8f618-9ffe-4e23-aa52-34539506ef1c" providerId="ADAL" clId="{976F7E1E-0B0F-4398-B630-619A654F61EA}" dt="2024-11-19T20:26:47.329" v="696" actId="20577"/>
          <ac:spMkLst>
            <pc:docMk/>
            <pc:sldMk cId="3270897244" sldId="349"/>
            <ac:spMk id="2" creationId="{7BEE39D0-7888-3C2F-EEC5-F0F70F916254}"/>
          </ac:spMkLst>
        </pc:spChg>
        <pc:spChg chg="mod">
          <ac:chgData name="Philippe Karan" userId="c2e8f618-9ffe-4e23-aa52-34539506ef1c" providerId="ADAL" clId="{976F7E1E-0B0F-4398-B630-619A654F61EA}" dt="2024-11-19T20:20:18.252" v="563" actId="2711"/>
          <ac:spMkLst>
            <pc:docMk/>
            <pc:sldMk cId="3270897244" sldId="349"/>
            <ac:spMk id="3" creationId="{4207620B-4446-C7FB-F5D7-E9CB416E56D2}"/>
          </ac:spMkLst>
        </pc:spChg>
        <pc:spChg chg="mod">
          <ac:chgData name="Philippe Karan" userId="c2e8f618-9ffe-4e23-aa52-34539506ef1c" providerId="ADAL" clId="{976F7E1E-0B0F-4398-B630-619A654F61EA}" dt="2024-11-19T20:20:18.252" v="563" actId="2711"/>
          <ac:spMkLst>
            <pc:docMk/>
            <pc:sldMk cId="3270897244" sldId="349"/>
            <ac:spMk id="4" creationId="{F5CAA497-AC23-BA97-CA5E-A4954705773D}"/>
          </ac:spMkLst>
        </pc:spChg>
        <pc:spChg chg="mod">
          <ac:chgData name="Philippe Karan" userId="c2e8f618-9ffe-4e23-aa52-34539506ef1c" providerId="ADAL" clId="{976F7E1E-0B0F-4398-B630-619A654F61EA}" dt="2024-11-19T20:20:18.252" v="563" actId="2711"/>
          <ac:spMkLst>
            <pc:docMk/>
            <pc:sldMk cId="3270897244" sldId="349"/>
            <ac:spMk id="5" creationId="{6154440A-9CAE-885A-C3CC-541ED4E70B1D}"/>
          </ac:spMkLst>
        </pc:spChg>
        <pc:spChg chg="mod">
          <ac:chgData name="Philippe Karan" userId="c2e8f618-9ffe-4e23-aa52-34539506ef1c" providerId="ADAL" clId="{976F7E1E-0B0F-4398-B630-619A654F61EA}" dt="2024-11-19T20:20:18.252" v="563" actId="2711"/>
          <ac:spMkLst>
            <pc:docMk/>
            <pc:sldMk cId="3270897244" sldId="349"/>
            <ac:spMk id="7" creationId="{DF0B9392-1EF9-457B-427A-3523A1520E4A}"/>
          </ac:spMkLst>
        </pc:spChg>
        <pc:spChg chg="mod">
          <ac:chgData name="Philippe Karan" userId="c2e8f618-9ffe-4e23-aa52-34539506ef1c" providerId="ADAL" clId="{976F7E1E-0B0F-4398-B630-619A654F61EA}" dt="2024-11-19T20:20:18.252" v="563" actId="2711"/>
          <ac:spMkLst>
            <pc:docMk/>
            <pc:sldMk cId="3270897244" sldId="349"/>
            <ac:spMk id="9" creationId="{F83C2B03-28FE-4C73-37D1-81A5108AF18A}"/>
          </ac:spMkLst>
        </pc:spChg>
        <pc:spChg chg="mod">
          <ac:chgData name="Philippe Karan" userId="c2e8f618-9ffe-4e23-aa52-34539506ef1c" providerId="ADAL" clId="{976F7E1E-0B0F-4398-B630-619A654F61EA}" dt="2024-11-19T20:20:18.252" v="563" actId="2711"/>
          <ac:spMkLst>
            <pc:docMk/>
            <pc:sldMk cId="3270897244" sldId="349"/>
            <ac:spMk id="38" creationId="{BDE55020-EA0D-D055-A51C-2B2159D61745}"/>
          </ac:spMkLst>
        </pc:spChg>
        <pc:spChg chg="mod">
          <ac:chgData name="Philippe Karan" userId="c2e8f618-9ffe-4e23-aa52-34539506ef1c" providerId="ADAL" clId="{976F7E1E-0B0F-4398-B630-619A654F61EA}" dt="2024-11-19T20:20:18.252" v="563" actId="2711"/>
          <ac:spMkLst>
            <pc:docMk/>
            <pc:sldMk cId="3270897244" sldId="349"/>
            <ac:spMk id="39" creationId="{64803314-B464-595B-9F3B-D22C3234F908}"/>
          </ac:spMkLst>
        </pc:spChg>
        <pc:spChg chg="mod">
          <ac:chgData name="Philippe Karan" userId="c2e8f618-9ffe-4e23-aa52-34539506ef1c" providerId="ADAL" clId="{976F7E1E-0B0F-4398-B630-619A654F61EA}" dt="2024-11-19T20:20:18.252" v="563" actId="2711"/>
          <ac:spMkLst>
            <pc:docMk/>
            <pc:sldMk cId="3270897244" sldId="349"/>
            <ac:spMk id="43" creationId="{DA30472A-E9CB-602D-17F9-1B9FD9AB4876}"/>
          </ac:spMkLst>
        </pc:spChg>
        <pc:grpChg chg="mod">
          <ac:chgData name="Philippe Karan" userId="c2e8f618-9ffe-4e23-aa52-34539506ef1c" providerId="ADAL" clId="{976F7E1E-0B0F-4398-B630-619A654F61EA}" dt="2024-11-19T20:20:18.252" v="563" actId="2711"/>
          <ac:grpSpMkLst>
            <pc:docMk/>
            <pc:sldMk cId="3270897244" sldId="349"/>
            <ac:grpSpMk id="14" creationId="{67AA9E0A-6EAF-C71D-F422-FC11BA25EF2D}"/>
          </ac:grpSpMkLst>
        </pc:grpChg>
        <pc:grpChg chg="mod">
          <ac:chgData name="Philippe Karan" userId="c2e8f618-9ffe-4e23-aa52-34539506ef1c" providerId="ADAL" clId="{976F7E1E-0B0F-4398-B630-619A654F61EA}" dt="2024-11-19T20:20:18.252" v="563" actId="2711"/>
          <ac:grpSpMkLst>
            <pc:docMk/>
            <pc:sldMk cId="3270897244" sldId="349"/>
            <ac:grpSpMk id="18" creationId="{C1381D04-D3CD-8D63-13C9-2B6D17E6F10B}"/>
          </ac:grpSpMkLst>
        </pc:grpChg>
        <pc:grpChg chg="mod">
          <ac:chgData name="Philippe Karan" userId="c2e8f618-9ffe-4e23-aa52-34539506ef1c" providerId="ADAL" clId="{976F7E1E-0B0F-4398-B630-619A654F61EA}" dt="2024-11-19T20:20:18.252" v="563" actId="2711"/>
          <ac:grpSpMkLst>
            <pc:docMk/>
            <pc:sldMk cId="3270897244" sldId="349"/>
            <ac:grpSpMk id="35" creationId="{1FED8185-C28B-E958-F20B-B945BF13329E}"/>
          </ac:grpSpMkLst>
        </pc:grpChg>
        <pc:grpChg chg="mod">
          <ac:chgData name="Philippe Karan" userId="c2e8f618-9ffe-4e23-aa52-34539506ef1c" providerId="ADAL" clId="{976F7E1E-0B0F-4398-B630-619A654F61EA}" dt="2024-11-19T20:20:18.252" v="563" actId="2711"/>
          <ac:grpSpMkLst>
            <pc:docMk/>
            <pc:sldMk cId="3270897244" sldId="349"/>
            <ac:grpSpMk id="49" creationId="{E868CC65-B37B-EA9B-8B37-4F1C2AA84C72}"/>
          </ac:grpSpMkLst>
        </pc:grpChg>
        <pc:picChg chg="mod">
          <ac:chgData name="Philippe Karan" userId="c2e8f618-9ffe-4e23-aa52-34539506ef1c" providerId="ADAL" clId="{976F7E1E-0B0F-4398-B630-619A654F61EA}" dt="2024-11-19T20:20:18.252" v="563" actId="2711"/>
          <ac:picMkLst>
            <pc:docMk/>
            <pc:sldMk cId="3270897244" sldId="349"/>
            <ac:picMk id="6" creationId="{FAF426CB-2070-257A-F673-6AA0FFF63343}"/>
          </ac:picMkLst>
        </pc:picChg>
        <pc:picChg chg="mod">
          <ac:chgData name="Philippe Karan" userId="c2e8f618-9ffe-4e23-aa52-34539506ef1c" providerId="ADAL" clId="{976F7E1E-0B0F-4398-B630-619A654F61EA}" dt="2024-11-19T20:20:18.252" v="563" actId="2711"/>
          <ac:picMkLst>
            <pc:docMk/>
            <pc:sldMk cId="3270897244" sldId="349"/>
            <ac:picMk id="29" creationId="{2478A6BF-7291-EC32-7ED4-E950C7D560FA}"/>
          </ac:picMkLst>
        </pc:picChg>
        <pc:picChg chg="mod">
          <ac:chgData name="Philippe Karan" userId="c2e8f618-9ffe-4e23-aa52-34539506ef1c" providerId="ADAL" clId="{976F7E1E-0B0F-4398-B630-619A654F61EA}" dt="2024-11-19T20:20:18.252" v="563" actId="2711"/>
          <ac:picMkLst>
            <pc:docMk/>
            <pc:sldMk cId="3270897244" sldId="349"/>
            <ac:picMk id="33" creationId="{179125C7-C696-8EB2-1DE9-84FA4DCD2841}"/>
          </ac:picMkLst>
        </pc:picChg>
        <pc:picChg chg="mod">
          <ac:chgData name="Philippe Karan" userId="c2e8f618-9ffe-4e23-aa52-34539506ef1c" providerId="ADAL" clId="{976F7E1E-0B0F-4398-B630-619A654F61EA}" dt="2024-11-19T20:20:18.252" v="563" actId="2711"/>
          <ac:picMkLst>
            <pc:docMk/>
            <pc:sldMk cId="3270897244" sldId="349"/>
            <ac:picMk id="42" creationId="{00A68ED7-6160-EE5F-6441-2FB7BAD47B03}"/>
          </ac:picMkLst>
        </pc:picChg>
        <pc:cxnChg chg="mod">
          <ac:chgData name="Philippe Karan" userId="c2e8f618-9ffe-4e23-aa52-34539506ef1c" providerId="ADAL" clId="{976F7E1E-0B0F-4398-B630-619A654F61EA}" dt="2024-11-19T20:20:18.252" v="563" actId="2711"/>
          <ac:cxnSpMkLst>
            <pc:docMk/>
            <pc:sldMk cId="3270897244" sldId="349"/>
            <ac:cxnSpMk id="36" creationId="{6AFFEC47-EF0A-B7E7-5300-6D14B7344BDA}"/>
          </ac:cxnSpMkLst>
        </pc:cxnChg>
        <pc:cxnChg chg="mod">
          <ac:chgData name="Philippe Karan" userId="c2e8f618-9ffe-4e23-aa52-34539506ef1c" providerId="ADAL" clId="{976F7E1E-0B0F-4398-B630-619A654F61EA}" dt="2024-11-19T20:20:18.252" v="563" actId="2711"/>
          <ac:cxnSpMkLst>
            <pc:docMk/>
            <pc:sldMk cId="3270897244" sldId="349"/>
            <ac:cxnSpMk id="40" creationId="{4441D434-B4F0-5478-6A69-A1E8F74BAC95}"/>
          </ac:cxnSpMkLst>
        </pc:cxnChg>
      </pc:sldChg>
      <pc:sldChg chg="modSp mod">
        <pc:chgData name="Philippe Karan" userId="c2e8f618-9ffe-4e23-aa52-34539506ef1c" providerId="ADAL" clId="{976F7E1E-0B0F-4398-B630-619A654F61EA}" dt="2024-11-19T20:26:49.329" v="697" actId="20577"/>
        <pc:sldMkLst>
          <pc:docMk/>
          <pc:sldMk cId="838403578" sldId="351"/>
        </pc:sldMkLst>
        <pc:spChg chg="mod">
          <ac:chgData name="Philippe Karan" userId="c2e8f618-9ffe-4e23-aa52-34539506ef1c" providerId="ADAL" clId="{976F7E1E-0B0F-4398-B630-619A654F61EA}" dt="2024-11-19T20:26:49.329" v="697" actId="20577"/>
          <ac:spMkLst>
            <pc:docMk/>
            <pc:sldMk cId="838403578" sldId="351"/>
            <ac:spMk id="2" creationId="{7BEE39D0-7888-3C2F-EEC5-F0F70F916254}"/>
          </ac:spMkLst>
        </pc:spChg>
        <pc:spChg chg="mod">
          <ac:chgData name="Philippe Karan" userId="c2e8f618-9ffe-4e23-aa52-34539506ef1c" providerId="ADAL" clId="{976F7E1E-0B0F-4398-B630-619A654F61EA}" dt="2024-11-19T20:20:30.330" v="564" actId="2711"/>
          <ac:spMkLst>
            <pc:docMk/>
            <pc:sldMk cId="838403578" sldId="351"/>
            <ac:spMk id="3" creationId="{4207620B-4446-C7FB-F5D7-E9CB416E56D2}"/>
          </ac:spMkLst>
        </pc:spChg>
        <pc:spChg chg="mod">
          <ac:chgData name="Philippe Karan" userId="c2e8f618-9ffe-4e23-aa52-34539506ef1c" providerId="ADAL" clId="{976F7E1E-0B0F-4398-B630-619A654F61EA}" dt="2024-11-19T20:20:30.330" v="564" actId="2711"/>
          <ac:spMkLst>
            <pc:docMk/>
            <pc:sldMk cId="838403578" sldId="351"/>
            <ac:spMk id="4" creationId="{F5CAA497-AC23-BA97-CA5E-A4954705773D}"/>
          </ac:spMkLst>
        </pc:spChg>
        <pc:spChg chg="mod">
          <ac:chgData name="Philippe Karan" userId="c2e8f618-9ffe-4e23-aa52-34539506ef1c" providerId="ADAL" clId="{976F7E1E-0B0F-4398-B630-619A654F61EA}" dt="2024-11-19T20:20:30.330" v="564" actId="2711"/>
          <ac:spMkLst>
            <pc:docMk/>
            <pc:sldMk cId="838403578" sldId="351"/>
            <ac:spMk id="10" creationId="{3BB91E32-8B31-BDEB-D304-38F079CF9362}"/>
          </ac:spMkLst>
        </pc:spChg>
        <pc:spChg chg="mod">
          <ac:chgData name="Philippe Karan" userId="c2e8f618-9ffe-4e23-aa52-34539506ef1c" providerId="ADAL" clId="{976F7E1E-0B0F-4398-B630-619A654F61EA}" dt="2024-11-19T20:20:30.330" v="564" actId="2711"/>
          <ac:spMkLst>
            <pc:docMk/>
            <pc:sldMk cId="838403578" sldId="351"/>
            <ac:spMk id="11" creationId="{363A3BF1-0284-0984-CF19-3948DABE0926}"/>
          </ac:spMkLst>
        </pc:spChg>
        <pc:spChg chg="mod">
          <ac:chgData name="Philippe Karan" userId="c2e8f618-9ffe-4e23-aa52-34539506ef1c" providerId="ADAL" clId="{976F7E1E-0B0F-4398-B630-619A654F61EA}" dt="2024-11-19T20:20:30.330" v="564" actId="2711"/>
          <ac:spMkLst>
            <pc:docMk/>
            <pc:sldMk cId="838403578" sldId="351"/>
            <ac:spMk id="12" creationId="{60CE49C5-BC89-3A39-7619-9BC096928C96}"/>
          </ac:spMkLst>
        </pc:spChg>
        <pc:spChg chg="mod">
          <ac:chgData name="Philippe Karan" userId="c2e8f618-9ffe-4e23-aa52-34539506ef1c" providerId="ADAL" clId="{976F7E1E-0B0F-4398-B630-619A654F61EA}" dt="2024-11-19T20:20:47.153" v="570" actId="1037"/>
          <ac:spMkLst>
            <pc:docMk/>
            <pc:sldMk cId="838403578" sldId="351"/>
            <ac:spMk id="13" creationId="{422D8D7D-C227-4F81-C987-EFF94468E341}"/>
          </ac:spMkLst>
        </pc:spChg>
        <pc:spChg chg="mod">
          <ac:chgData name="Philippe Karan" userId="c2e8f618-9ffe-4e23-aa52-34539506ef1c" providerId="ADAL" clId="{976F7E1E-0B0F-4398-B630-619A654F61EA}" dt="2024-11-19T20:20:34.785" v="565" actId="113"/>
          <ac:spMkLst>
            <pc:docMk/>
            <pc:sldMk cId="838403578" sldId="351"/>
            <ac:spMk id="14" creationId="{945535A1-1E59-2B71-43E4-F6E4CB5C7A6B}"/>
          </ac:spMkLst>
        </pc:spChg>
        <pc:spChg chg="mod">
          <ac:chgData name="Philippe Karan" userId="c2e8f618-9ffe-4e23-aa52-34539506ef1c" providerId="ADAL" clId="{976F7E1E-0B0F-4398-B630-619A654F61EA}" dt="2024-11-19T20:20:30.330" v="564" actId="2711"/>
          <ac:spMkLst>
            <pc:docMk/>
            <pc:sldMk cId="838403578" sldId="351"/>
            <ac:spMk id="22" creationId="{7282EED8-39C2-3254-F388-540F13B8FFC4}"/>
          </ac:spMkLst>
        </pc:spChg>
        <pc:spChg chg="mod">
          <ac:chgData name="Philippe Karan" userId="c2e8f618-9ffe-4e23-aa52-34539506ef1c" providerId="ADAL" clId="{976F7E1E-0B0F-4398-B630-619A654F61EA}" dt="2024-11-19T20:20:30.330" v="564" actId="2711"/>
          <ac:spMkLst>
            <pc:docMk/>
            <pc:sldMk cId="838403578" sldId="351"/>
            <ac:spMk id="41" creationId="{E921A2A7-9AE0-E075-2522-7681EDA86143}"/>
          </ac:spMkLst>
        </pc:spChg>
        <pc:spChg chg="mod">
          <ac:chgData name="Philippe Karan" userId="c2e8f618-9ffe-4e23-aa52-34539506ef1c" providerId="ADAL" clId="{976F7E1E-0B0F-4398-B630-619A654F61EA}" dt="2024-11-19T20:20:30.330" v="564" actId="2711"/>
          <ac:spMkLst>
            <pc:docMk/>
            <pc:sldMk cId="838403578" sldId="351"/>
            <ac:spMk id="48" creationId="{F07C1496-F9AC-891E-13E3-CB15C6C69032}"/>
          </ac:spMkLst>
        </pc:spChg>
        <pc:spChg chg="mod">
          <ac:chgData name="Philippe Karan" userId="c2e8f618-9ffe-4e23-aa52-34539506ef1c" providerId="ADAL" clId="{976F7E1E-0B0F-4398-B630-619A654F61EA}" dt="2024-11-19T20:20:30.330" v="564" actId="2711"/>
          <ac:spMkLst>
            <pc:docMk/>
            <pc:sldMk cId="838403578" sldId="351"/>
            <ac:spMk id="65" creationId="{DD223FA5-B93A-5FC0-984C-D406986DC8B5}"/>
          </ac:spMkLst>
        </pc:spChg>
        <pc:spChg chg="mod">
          <ac:chgData name="Philippe Karan" userId="c2e8f618-9ffe-4e23-aa52-34539506ef1c" providerId="ADAL" clId="{976F7E1E-0B0F-4398-B630-619A654F61EA}" dt="2024-11-19T20:20:30.330" v="564" actId="2711"/>
          <ac:spMkLst>
            <pc:docMk/>
            <pc:sldMk cId="838403578" sldId="351"/>
            <ac:spMk id="67" creationId="{25A6CCF6-45FA-55AB-36E8-5456E4A064CF}"/>
          </ac:spMkLst>
        </pc:spChg>
        <pc:spChg chg="mod">
          <ac:chgData name="Philippe Karan" userId="c2e8f618-9ffe-4e23-aa52-34539506ef1c" providerId="ADAL" clId="{976F7E1E-0B0F-4398-B630-619A654F61EA}" dt="2024-11-19T20:20:30.330" v="564" actId="2711"/>
          <ac:spMkLst>
            <pc:docMk/>
            <pc:sldMk cId="838403578" sldId="351"/>
            <ac:spMk id="68" creationId="{E80C894B-AC4C-AF50-9D2B-01D8DBAD317D}"/>
          </ac:spMkLst>
        </pc:spChg>
        <pc:spChg chg="mod">
          <ac:chgData name="Philippe Karan" userId="c2e8f618-9ffe-4e23-aa52-34539506ef1c" providerId="ADAL" clId="{976F7E1E-0B0F-4398-B630-619A654F61EA}" dt="2024-11-19T20:20:30.330" v="564" actId="2711"/>
          <ac:spMkLst>
            <pc:docMk/>
            <pc:sldMk cId="838403578" sldId="351"/>
            <ac:spMk id="69" creationId="{EFCB136C-1938-179D-BC46-486B95C88C79}"/>
          </ac:spMkLst>
        </pc:spChg>
        <pc:spChg chg="mod">
          <ac:chgData name="Philippe Karan" userId="c2e8f618-9ffe-4e23-aa52-34539506ef1c" providerId="ADAL" clId="{976F7E1E-0B0F-4398-B630-619A654F61EA}" dt="2024-11-19T20:20:30.330" v="564" actId="2711"/>
          <ac:spMkLst>
            <pc:docMk/>
            <pc:sldMk cId="838403578" sldId="351"/>
            <ac:spMk id="71" creationId="{684CEC1C-E111-18C0-9CFD-0D1FBDA065E0}"/>
          </ac:spMkLst>
        </pc:spChg>
        <pc:spChg chg="mod">
          <ac:chgData name="Philippe Karan" userId="c2e8f618-9ffe-4e23-aa52-34539506ef1c" providerId="ADAL" clId="{976F7E1E-0B0F-4398-B630-619A654F61EA}" dt="2024-11-19T20:20:30.330" v="564" actId="2711"/>
          <ac:spMkLst>
            <pc:docMk/>
            <pc:sldMk cId="838403578" sldId="351"/>
            <ac:spMk id="72" creationId="{C31F4C5D-F9D9-994B-21FF-7D067D91370C}"/>
          </ac:spMkLst>
        </pc:spChg>
        <pc:spChg chg="mod">
          <ac:chgData name="Philippe Karan" userId="c2e8f618-9ffe-4e23-aa52-34539506ef1c" providerId="ADAL" clId="{976F7E1E-0B0F-4398-B630-619A654F61EA}" dt="2024-11-19T20:20:30.330" v="564" actId="2711"/>
          <ac:spMkLst>
            <pc:docMk/>
            <pc:sldMk cId="838403578" sldId="351"/>
            <ac:spMk id="73" creationId="{98DCC734-0A03-5E70-024F-C50C725E4BB9}"/>
          </ac:spMkLst>
        </pc:spChg>
        <pc:spChg chg="mod">
          <ac:chgData name="Philippe Karan" userId="c2e8f618-9ffe-4e23-aa52-34539506ef1c" providerId="ADAL" clId="{976F7E1E-0B0F-4398-B630-619A654F61EA}" dt="2024-11-19T20:20:30.330" v="564" actId="2711"/>
          <ac:spMkLst>
            <pc:docMk/>
            <pc:sldMk cId="838403578" sldId="351"/>
            <ac:spMk id="74" creationId="{0C2A8821-4336-36B8-02D3-E360C511CC11}"/>
          </ac:spMkLst>
        </pc:spChg>
        <pc:spChg chg="mod">
          <ac:chgData name="Philippe Karan" userId="c2e8f618-9ffe-4e23-aa52-34539506ef1c" providerId="ADAL" clId="{976F7E1E-0B0F-4398-B630-619A654F61EA}" dt="2024-11-19T20:20:30.330" v="564" actId="2711"/>
          <ac:spMkLst>
            <pc:docMk/>
            <pc:sldMk cId="838403578" sldId="351"/>
            <ac:spMk id="75" creationId="{ED7A9AF5-ECB3-F1BD-4864-5EE0B0DCCAA5}"/>
          </ac:spMkLst>
        </pc:spChg>
        <pc:spChg chg="mod">
          <ac:chgData name="Philippe Karan" userId="c2e8f618-9ffe-4e23-aa52-34539506ef1c" providerId="ADAL" clId="{976F7E1E-0B0F-4398-B630-619A654F61EA}" dt="2024-11-19T20:20:30.330" v="564" actId="2711"/>
          <ac:spMkLst>
            <pc:docMk/>
            <pc:sldMk cId="838403578" sldId="351"/>
            <ac:spMk id="77" creationId="{A92DBE78-45B7-E13A-E88E-ABF8B6731A6C}"/>
          </ac:spMkLst>
        </pc:spChg>
        <pc:spChg chg="mod">
          <ac:chgData name="Philippe Karan" userId="c2e8f618-9ffe-4e23-aa52-34539506ef1c" providerId="ADAL" clId="{976F7E1E-0B0F-4398-B630-619A654F61EA}" dt="2024-11-19T20:20:30.330" v="564" actId="2711"/>
          <ac:spMkLst>
            <pc:docMk/>
            <pc:sldMk cId="838403578" sldId="351"/>
            <ac:spMk id="78" creationId="{E8C61651-9B06-A1B3-094F-19C8974B933E}"/>
          </ac:spMkLst>
        </pc:spChg>
        <pc:spChg chg="mod">
          <ac:chgData name="Philippe Karan" userId="c2e8f618-9ffe-4e23-aa52-34539506ef1c" providerId="ADAL" clId="{976F7E1E-0B0F-4398-B630-619A654F61EA}" dt="2024-11-19T20:20:30.330" v="564" actId="2711"/>
          <ac:spMkLst>
            <pc:docMk/>
            <pc:sldMk cId="838403578" sldId="351"/>
            <ac:spMk id="79" creationId="{68E8BB2F-A5B3-74A5-6175-D9594D1276BD}"/>
          </ac:spMkLst>
        </pc:spChg>
        <pc:spChg chg="mod">
          <ac:chgData name="Philippe Karan" userId="c2e8f618-9ffe-4e23-aa52-34539506ef1c" providerId="ADAL" clId="{976F7E1E-0B0F-4398-B630-619A654F61EA}" dt="2024-11-19T20:20:30.330" v="564" actId="2711"/>
          <ac:spMkLst>
            <pc:docMk/>
            <pc:sldMk cId="838403578" sldId="351"/>
            <ac:spMk id="80" creationId="{6DDA7CB2-D1FB-8BC1-2007-9B3F37CEBA8B}"/>
          </ac:spMkLst>
        </pc:spChg>
        <pc:spChg chg="mod">
          <ac:chgData name="Philippe Karan" userId="c2e8f618-9ffe-4e23-aa52-34539506ef1c" providerId="ADAL" clId="{976F7E1E-0B0F-4398-B630-619A654F61EA}" dt="2024-11-19T20:20:30.330" v="564" actId="2711"/>
          <ac:spMkLst>
            <pc:docMk/>
            <pc:sldMk cId="838403578" sldId="351"/>
            <ac:spMk id="84" creationId="{85F76EC6-E89D-2B3A-DC5C-15B1D2F265BC}"/>
          </ac:spMkLst>
        </pc:spChg>
        <pc:spChg chg="mod">
          <ac:chgData name="Philippe Karan" userId="c2e8f618-9ffe-4e23-aa52-34539506ef1c" providerId="ADAL" clId="{976F7E1E-0B0F-4398-B630-619A654F61EA}" dt="2024-11-19T20:20:30.330" v="564" actId="2711"/>
          <ac:spMkLst>
            <pc:docMk/>
            <pc:sldMk cId="838403578" sldId="351"/>
            <ac:spMk id="85" creationId="{DDA3729A-C082-DA36-065E-E0C98DFEB316}"/>
          </ac:spMkLst>
        </pc:spChg>
        <pc:spChg chg="mod">
          <ac:chgData name="Philippe Karan" userId="c2e8f618-9ffe-4e23-aa52-34539506ef1c" providerId="ADAL" clId="{976F7E1E-0B0F-4398-B630-619A654F61EA}" dt="2024-11-19T20:20:30.330" v="564" actId="2711"/>
          <ac:spMkLst>
            <pc:docMk/>
            <pc:sldMk cId="838403578" sldId="351"/>
            <ac:spMk id="87" creationId="{F4C9B666-392C-80E5-9188-1AF08DB33620}"/>
          </ac:spMkLst>
        </pc:spChg>
        <pc:spChg chg="mod">
          <ac:chgData name="Philippe Karan" userId="c2e8f618-9ffe-4e23-aa52-34539506ef1c" providerId="ADAL" clId="{976F7E1E-0B0F-4398-B630-619A654F61EA}" dt="2024-11-19T20:20:30.330" v="564" actId="2711"/>
          <ac:spMkLst>
            <pc:docMk/>
            <pc:sldMk cId="838403578" sldId="351"/>
            <ac:spMk id="89" creationId="{59D91FC3-94AF-F294-950C-D86343CA9EF3}"/>
          </ac:spMkLst>
        </pc:spChg>
        <pc:spChg chg="mod">
          <ac:chgData name="Philippe Karan" userId="c2e8f618-9ffe-4e23-aa52-34539506ef1c" providerId="ADAL" clId="{976F7E1E-0B0F-4398-B630-619A654F61EA}" dt="2024-11-19T20:20:30.330" v="564" actId="2711"/>
          <ac:spMkLst>
            <pc:docMk/>
            <pc:sldMk cId="838403578" sldId="351"/>
            <ac:spMk id="90" creationId="{B8317A9E-1208-8C64-8991-05B50DCA9E0B}"/>
          </ac:spMkLst>
        </pc:spChg>
        <pc:spChg chg="mod">
          <ac:chgData name="Philippe Karan" userId="c2e8f618-9ffe-4e23-aa52-34539506ef1c" providerId="ADAL" clId="{976F7E1E-0B0F-4398-B630-619A654F61EA}" dt="2024-11-19T20:20:30.330" v="564" actId="2711"/>
          <ac:spMkLst>
            <pc:docMk/>
            <pc:sldMk cId="838403578" sldId="351"/>
            <ac:spMk id="91" creationId="{F6C84655-1EDC-8FA6-D7ED-5F095F88E6BA}"/>
          </ac:spMkLst>
        </pc:spChg>
        <pc:spChg chg="mod">
          <ac:chgData name="Philippe Karan" userId="c2e8f618-9ffe-4e23-aa52-34539506ef1c" providerId="ADAL" clId="{976F7E1E-0B0F-4398-B630-619A654F61EA}" dt="2024-11-19T20:20:30.330" v="564" actId="2711"/>
          <ac:spMkLst>
            <pc:docMk/>
            <pc:sldMk cId="838403578" sldId="351"/>
            <ac:spMk id="93" creationId="{D2561838-B086-7E8D-8787-9EE5D261A362}"/>
          </ac:spMkLst>
        </pc:spChg>
        <pc:spChg chg="mod">
          <ac:chgData name="Philippe Karan" userId="c2e8f618-9ffe-4e23-aa52-34539506ef1c" providerId="ADAL" clId="{976F7E1E-0B0F-4398-B630-619A654F61EA}" dt="2024-11-19T20:20:30.330" v="564" actId="2711"/>
          <ac:spMkLst>
            <pc:docMk/>
            <pc:sldMk cId="838403578" sldId="351"/>
            <ac:spMk id="100" creationId="{037C8AFA-E3C1-0073-A3DE-57804F7F8B0F}"/>
          </ac:spMkLst>
        </pc:spChg>
        <pc:spChg chg="mod">
          <ac:chgData name="Philippe Karan" userId="c2e8f618-9ffe-4e23-aa52-34539506ef1c" providerId="ADAL" clId="{976F7E1E-0B0F-4398-B630-619A654F61EA}" dt="2024-11-19T20:20:30.330" v="564" actId="2711"/>
          <ac:spMkLst>
            <pc:docMk/>
            <pc:sldMk cId="838403578" sldId="351"/>
            <ac:spMk id="101" creationId="{C724BD92-3F5F-0F9E-E991-D6058BECD322}"/>
          </ac:spMkLst>
        </pc:spChg>
        <pc:spChg chg="mod">
          <ac:chgData name="Philippe Karan" userId="c2e8f618-9ffe-4e23-aa52-34539506ef1c" providerId="ADAL" clId="{976F7E1E-0B0F-4398-B630-619A654F61EA}" dt="2024-11-19T20:20:30.330" v="564" actId="2711"/>
          <ac:spMkLst>
            <pc:docMk/>
            <pc:sldMk cId="838403578" sldId="351"/>
            <ac:spMk id="102" creationId="{BC8DF781-6434-D9F2-FC7A-C9EB09404287}"/>
          </ac:spMkLst>
        </pc:spChg>
        <pc:spChg chg="mod">
          <ac:chgData name="Philippe Karan" userId="c2e8f618-9ffe-4e23-aa52-34539506ef1c" providerId="ADAL" clId="{976F7E1E-0B0F-4398-B630-619A654F61EA}" dt="2024-11-19T20:20:30.330" v="564" actId="2711"/>
          <ac:spMkLst>
            <pc:docMk/>
            <pc:sldMk cId="838403578" sldId="351"/>
            <ac:spMk id="103" creationId="{0B0C2CD2-E08F-969C-FC15-9D73F661CB2C}"/>
          </ac:spMkLst>
        </pc:spChg>
        <pc:spChg chg="mod">
          <ac:chgData name="Philippe Karan" userId="c2e8f618-9ffe-4e23-aa52-34539506ef1c" providerId="ADAL" clId="{976F7E1E-0B0F-4398-B630-619A654F61EA}" dt="2024-11-19T20:20:30.330" v="564" actId="2711"/>
          <ac:spMkLst>
            <pc:docMk/>
            <pc:sldMk cId="838403578" sldId="351"/>
            <ac:spMk id="104" creationId="{9F8EE39C-49FF-0EBB-B773-06C70429CC4D}"/>
          </ac:spMkLst>
        </pc:spChg>
        <pc:spChg chg="mod">
          <ac:chgData name="Philippe Karan" userId="c2e8f618-9ffe-4e23-aa52-34539506ef1c" providerId="ADAL" clId="{976F7E1E-0B0F-4398-B630-619A654F61EA}" dt="2024-11-19T20:20:30.330" v="564" actId="2711"/>
          <ac:spMkLst>
            <pc:docMk/>
            <pc:sldMk cId="838403578" sldId="351"/>
            <ac:spMk id="106" creationId="{18FB1C4D-9990-7356-3775-06EA1CF4AF47}"/>
          </ac:spMkLst>
        </pc:spChg>
        <pc:spChg chg="mod">
          <ac:chgData name="Philippe Karan" userId="c2e8f618-9ffe-4e23-aa52-34539506ef1c" providerId="ADAL" clId="{976F7E1E-0B0F-4398-B630-619A654F61EA}" dt="2024-11-19T20:20:30.330" v="564" actId="2711"/>
          <ac:spMkLst>
            <pc:docMk/>
            <pc:sldMk cId="838403578" sldId="351"/>
            <ac:spMk id="109" creationId="{904BDF93-2010-903D-E64E-3A15E8BDBEC6}"/>
          </ac:spMkLst>
        </pc:spChg>
        <pc:spChg chg="mod">
          <ac:chgData name="Philippe Karan" userId="c2e8f618-9ffe-4e23-aa52-34539506ef1c" providerId="ADAL" clId="{976F7E1E-0B0F-4398-B630-619A654F61EA}" dt="2024-11-19T20:20:30.330" v="564" actId="2711"/>
          <ac:spMkLst>
            <pc:docMk/>
            <pc:sldMk cId="838403578" sldId="351"/>
            <ac:spMk id="110" creationId="{5E8FD27D-671F-F0B4-4772-08D38714D630}"/>
          </ac:spMkLst>
        </pc:spChg>
        <pc:grpChg chg="mod">
          <ac:chgData name="Philippe Karan" userId="c2e8f618-9ffe-4e23-aa52-34539506ef1c" providerId="ADAL" clId="{976F7E1E-0B0F-4398-B630-619A654F61EA}" dt="2024-11-19T20:20:30.330" v="564" actId="2711"/>
          <ac:grpSpMkLst>
            <pc:docMk/>
            <pc:sldMk cId="838403578" sldId="351"/>
            <ac:grpSpMk id="8" creationId="{8123B86D-1426-97AD-03D9-75317703E7C2}"/>
          </ac:grpSpMkLst>
        </pc:grpChg>
        <pc:picChg chg="mod">
          <ac:chgData name="Philippe Karan" userId="c2e8f618-9ffe-4e23-aa52-34539506ef1c" providerId="ADAL" clId="{976F7E1E-0B0F-4398-B630-619A654F61EA}" dt="2024-11-19T20:20:30.330" v="564" actId="2711"/>
          <ac:picMkLst>
            <pc:docMk/>
            <pc:sldMk cId="838403578" sldId="351"/>
            <ac:picMk id="15" creationId="{382B1A55-0677-286A-B0FB-2691B5149101}"/>
          </ac:picMkLst>
        </pc:picChg>
        <pc:picChg chg="mod">
          <ac:chgData name="Philippe Karan" userId="c2e8f618-9ffe-4e23-aa52-34539506ef1c" providerId="ADAL" clId="{976F7E1E-0B0F-4398-B630-619A654F61EA}" dt="2024-11-19T20:20:30.330" v="564" actId="2711"/>
          <ac:picMkLst>
            <pc:docMk/>
            <pc:sldMk cId="838403578" sldId="351"/>
            <ac:picMk id="20" creationId="{23A26875-D814-4189-2FF5-144D617CD777}"/>
          </ac:picMkLst>
        </pc:picChg>
        <pc:picChg chg="mod">
          <ac:chgData name="Philippe Karan" userId="c2e8f618-9ffe-4e23-aa52-34539506ef1c" providerId="ADAL" clId="{976F7E1E-0B0F-4398-B630-619A654F61EA}" dt="2024-11-19T20:20:30.330" v="564" actId="2711"/>
          <ac:picMkLst>
            <pc:docMk/>
            <pc:sldMk cId="838403578" sldId="351"/>
            <ac:picMk id="107" creationId="{F4891D1C-F2ED-1924-E35E-87995AB4E332}"/>
          </ac:picMkLst>
        </pc:picChg>
        <pc:picChg chg="mod">
          <ac:chgData name="Philippe Karan" userId="c2e8f618-9ffe-4e23-aa52-34539506ef1c" providerId="ADAL" clId="{976F7E1E-0B0F-4398-B630-619A654F61EA}" dt="2024-11-19T20:20:30.330" v="564" actId="2711"/>
          <ac:picMkLst>
            <pc:docMk/>
            <pc:sldMk cId="838403578" sldId="351"/>
            <ac:picMk id="108" creationId="{20F7A8E5-A285-15B6-572A-02D9CCB2AF5B}"/>
          </ac:picMkLst>
        </pc:picChg>
        <pc:cxnChg chg="mod">
          <ac:chgData name="Philippe Karan" userId="c2e8f618-9ffe-4e23-aa52-34539506ef1c" providerId="ADAL" clId="{976F7E1E-0B0F-4398-B630-619A654F61EA}" dt="2024-11-19T20:20:30.330" v="564" actId="2711"/>
          <ac:cxnSpMkLst>
            <pc:docMk/>
            <pc:sldMk cId="838403578" sldId="351"/>
            <ac:cxnSpMk id="37" creationId="{3A4FE628-3EA8-1D74-BB0F-0FE3377A30F0}"/>
          </ac:cxnSpMkLst>
        </pc:cxnChg>
        <pc:cxnChg chg="mod">
          <ac:chgData name="Philippe Karan" userId="c2e8f618-9ffe-4e23-aa52-34539506ef1c" providerId="ADAL" clId="{976F7E1E-0B0F-4398-B630-619A654F61EA}" dt="2024-11-19T20:20:30.330" v="564" actId="2711"/>
          <ac:cxnSpMkLst>
            <pc:docMk/>
            <pc:sldMk cId="838403578" sldId="351"/>
            <ac:cxnSpMk id="62" creationId="{BFED961B-6556-51EC-3035-CA793C7CB0EE}"/>
          </ac:cxnSpMkLst>
        </pc:cxnChg>
        <pc:cxnChg chg="mod">
          <ac:chgData name="Philippe Karan" userId="c2e8f618-9ffe-4e23-aa52-34539506ef1c" providerId="ADAL" clId="{976F7E1E-0B0F-4398-B630-619A654F61EA}" dt="2024-11-19T20:20:30.330" v="564" actId="2711"/>
          <ac:cxnSpMkLst>
            <pc:docMk/>
            <pc:sldMk cId="838403578" sldId="351"/>
            <ac:cxnSpMk id="63" creationId="{688D3985-C24E-67F1-8A55-44466F987EBE}"/>
          </ac:cxnSpMkLst>
        </pc:cxnChg>
        <pc:cxnChg chg="mod">
          <ac:chgData name="Philippe Karan" userId="c2e8f618-9ffe-4e23-aa52-34539506ef1c" providerId="ADAL" clId="{976F7E1E-0B0F-4398-B630-619A654F61EA}" dt="2024-11-19T20:20:30.330" v="564" actId="2711"/>
          <ac:cxnSpMkLst>
            <pc:docMk/>
            <pc:sldMk cId="838403578" sldId="351"/>
            <ac:cxnSpMk id="64" creationId="{07DD3897-52E9-A14B-D761-2C6BC27029DE}"/>
          </ac:cxnSpMkLst>
        </pc:cxnChg>
        <pc:cxnChg chg="mod">
          <ac:chgData name="Philippe Karan" userId="c2e8f618-9ffe-4e23-aa52-34539506ef1c" providerId="ADAL" clId="{976F7E1E-0B0F-4398-B630-619A654F61EA}" dt="2024-11-19T20:20:30.330" v="564" actId="2711"/>
          <ac:cxnSpMkLst>
            <pc:docMk/>
            <pc:sldMk cId="838403578" sldId="351"/>
            <ac:cxnSpMk id="66" creationId="{1464A648-2253-1201-ABC6-8F7D21BE432F}"/>
          </ac:cxnSpMkLst>
        </pc:cxnChg>
        <pc:cxnChg chg="mod">
          <ac:chgData name="Philippe Karan" userId="c2e8f618-9ffe-4e23-aa52-34539506ef1c" providerId="ADAL" clId="{976F7E1E-0B0F-4398-B630-619A654F61EA}" dt="2024-11-19T20:20:30.330" v="564" actId="2711"/>
          <ac:cxnSpMkLst>
            <pc:docMk/>
            <pc:sldMk cId="838403578" sldId="351"/>
            <ac:cxnSpMk id="70" creationId="{2956CCDC-FE53-51DD-1958-502151EB8745}"/>
          </ac:cxnSpMkLst>
        </pc:cxnChg>
        <pc:cxnChg chg="mod">
          <ac:chgData name="Philippe Karan" userId="c2e8f618-9ffe-4e23-aa52-34539506ef1c" providerId="ADAL" clId="{976F7E1E-0B0F-4398-B630-619A654F61EA}" dt="2024-11-19T20:20:30.330" v="564" actId="2711"/>
          <ac:cxnSpMkLst>
            <pc:docMk/>
            <pc:sldMk cId="838403578" sldId="351"/>
            <ac:cxnSpMk id="76" creationId="{4710BABB-4B3E-DEAB-DB1A-F3A47FECEDCD}"/>
          </ac:cxnSpMkLst>
        </pc:cxnChg>
        <pc:cxnChg chg="mod">
          <ac:chgData name="Philippe Karan" userId="c2e8f618-9ffe-4e23-aa52-34539506ef1c" providerId="ADAL" clId="{976F7E1E-0B0F-4398-B630-619A654F61EA}" dt="2024-11-19T20:20:30.330" v="564" actId="2711"/>
          <ac:cxnSpMkLst>
            <pc:docMk/>
            <pc:sldMk cId="838403578" sldId="351"/>
            <ac:cxnSpMk id="81" creationId="{9641B475-6344-D17F-0420-4616F1DC8622}"/>
          </ac:cxnSpMkLst>
        </pc:cxnChg>
        <pc:cxnChg chg="mod">
          <ac:chgData name="Philippe Karan" userId="c2e8f618-9ffe-4e23-aa52-34539506ef1c" providerId="ADAL" clId="{976F7E1E-0B0F-4398-B630-619A654F61EA}" dt="2024-11-19T20:20:30.330" v="564" actId="2711"/>
          <ac:cxnSpMkLst>
            <pc:docMk/>
            <pc:sldMk cId="838403578" sldId="351"/>
            <ac:cxnSpMk id="82" creationId="{AD394312-FD5B-4410-E6EB-1C2CFA495096}"/>
          </ac:cxnSpMkLst>
        </pc:cxnChg>
        <pc:cxnChg chg="mod">
          <ac:chgData name="Philippe Karan" userId="c2e8f618-9ffe-4e23-aa52-34539506ef1c" providerId="ADAL" clId="{976F7E1E-0B0F-4398-B630-619A654F61EA}" dt="2024-11-19T20:20:30.330" v="564" actId="2711"/>
          <ac:cxnSpMkLst>
            <pc:docMk/>
            <pc:sldMk cId="838403578" sldId="351"/>
            <ac:cxnSpMk id="83" creationId="{5FDBA5B7-68D3-5134-FDE9-7AA230F317BE}"/>
          </ac:cxnSpMkLst>
        </pc:cxnChg>
        <pc:cxnChg chg="mod">
          <ac:chgData name="Philippe Karan" userId="c2e8f618-9ffe-4e23-aa52-34539506ef1c" providerId="ADAL" clId="{976F7E1E-0B0F-4398-B630-619A654F61EA}" dt="2024-11-19T20:20:30.330" v="564" actId="2711"/>
          <ac:cxnSpMkLst>
            <pc:docMk/>
            <pc:sldMk cId="838403578" sldId="351"/>
            <ac:cxnSpMk id="86" creationId="{3D7A1261-5875-855D-F3F5-C475F84335F3}"/>
          </ac:cxnSpMkLst>
        </pc:cxnChg>
        <pc:cxnChg chg="mod">
          <ac:chgData name="Philippe Karan" userId="c2e8f618-9ffe-4e23-aa52-34539506ef1c" providerId="ADAL" clId="{976F7E1E-0B0F-4398-B630-619A654F61EA}" dt="2024-11-19T20:20:30.330" v="564" actId="2711"/>
          <ac:cxnSpMkLst>
            <pc:docMk/>
            <pc:sldMk cId="838403578" sldId="351"/>
            <ac:cxnSpMk id="88" creationId="{68BE4EF5-F057-708F-6277-1ED2E44FDF1A}"/>
          </ac:cxnSpMkLst>
        </pc:cxnChg>
        <pc:cxnChg chg="mod">
          <ac:chgData name="Philippe Karan" userId="c2e8f618-9ffe-4e23-aa52-34539506ef1c" providerId="ADAL" clId="{976F7E1E-0B0F-4398-B630-619A654F61EA}" dt="2024-11-19T20:20:30.330" v="564" actId="2711"/>
          <ac:cxnSpMkLst>
            <pc:docMk/>
            <pc:sldMk cId="838403578" sldId="351"/>
            <ac:cxnSpMk id="92" creationId="{5DC567D4-F09D-6811-3557-0AAB662DA3CC}"/>
          </ac:cxnSpMkLst>
        </pc:cxnChg>
        <pc:cxnChg chg="mod">
          <ac:chgData name="Philippe Karan" userId="c2e8f618-9ffe-4e23-aa52-34539506ef1c" providerId="ADAL" clId="{976F7E1E-0B0F-4398-B630-619A654F61EA}" dt="2024-11-19T20:20:30.330" v="564" actId="2711"/>
          <ac:cxnSpMkLst>
            <pc:docMk/>
            <pc:sldMk cId="838403578" sldId="351"/>
            <ac:cxnSpMk id="94" creationId="{76F156EA-F240-1AE9-DE55-922F3B7C3AE1}"/>
          </ac:cxnSpMkLst>
        </pc:cxnChg>
        <pc:cxnChg chg="mod">
          <ac:chgData name="Philippe Karan" userId="c2e8f618-9ffe-4e23-aa52-34539506ef1c" providerId="ADAL" clId="{976F7E1E-0B0F-4398-B630-619A654F61EA}" dt="2024-11-19T20:20:30.330" v="564" actId="2711"/>
          <ac:cxnSpMkLst>
            <pc:docMk/>
            <pc:sldMk cId="838403578" sldId="351"/>
            <ac:cxnSpMk id="95" creationId="{0258B6F3-EC2D-EF5F-A185-925D269C8232}"/>
          </ac:cxnSpMkLst>
        </pc:cxnChg>
        <pc:cxnChg chg="mod">
          <ac:chgData name="Philippe Karan" userId="c2e8f618-9ffe-4e23-aa52-34539506ef1c" providerId="ADAL" clId="{976F7E1E-0B0F-4398-B630-619A654F61EA}" dt="2024-11-19T20:20:30.330" v="564" actId="2711"/>
          <ac:cxnSpMkLst>
            <pc:docMk/>
            <pc:sldMk cId="838403578" sldId="351"/>
            <ac:cxnSpMk id="96" creationId="{AB243876-E1FB-75AE-BA48-B3B2C9FE49A2}"/>
          </ac:cxnSpMkLst>
        </pc:cxnChg>
        <pc:cxnChg chg="mod">
          <ac:chgData name="Philippe Karan" userId="c2e8f618-9ffe-4e23-aa52-34539506ef1c" providerId="ADAL" clId="{976F7E1E-0B0F-4398-B630-619A654F61EA}" dt="2024-11-19T20:20:30.330" v="564" actId="2711"/>
          <ac:cxnSpMkLst>
            <pc:docMk/>
            <pc:sldMk cId="838403578" sldId="351"/>
            <ac:cxnSpMk id="97" creationId="{44D862E7-948B-97A3-0A01-F7CB456D9B61}"/>
          </ac:cxnSpMkLst>
        </pc:cxnChg>
        <pc:cxnChg chg="mod">
          <ac:chgData name="Philippe Karan" userId="c2e8f618-9ffe-4e23-aa52-34539506ef1c" providerId="ADAL" clId="{976F7E1E-0B0F-4398-B630-619A654F61EA}" dt="2024-11-19T20:20:30.330" v="564" actId="2711"/>
          <ac:cxnSpMkLst>
            <pc:docMk/>
            <pc:sldMk cId="838403578" sldId="351"/>
            <ac:cxnSpMk id="98" creationId="{844C3A78-D728-10E5-432F-23E922E80E43}"/>
          </ac:cxnSpMkLst>
        </pc:cxnChg>
        <pc:cxnChg chg="mod">
          <ac:chgData name="Philippe Karan" userId="c2e8f618-9ffe-4e23-aa52-34539506ef1c" providerId="ADAL" clId="{976F7E1E-0B0F-4398-B630-619A654F61EA}" dt="2024-11-19T20:20:30.330" v="564" actId="2711"/>
          <ac:cxnSpMkLst>
            <pc:docMk/>
            <pc:sldMk cId="838403578" sldId="351"/>
            <ac:cxnSpMk id="99" creationId="{66ABD361-B110-8A33-3543-057393D37B7E}"/>
          </ac:cxnSpMkLst>
        </pc:cxnChg>
        <pc:cxnChg chg="mod">
          <ac:chgData name="Philippe Karan" userId="c2e8f618-9ffe-4e23-aa52-34539506ef1c" providerId="ADAL" clId="{976F7E1E-0B0F-4398-B630-619A654F61EA}" dt="2024-11-19T20:20:30.330" v="564" actId="2711"/>
          <ac:cxnSpMkLst>
            <pc:docMk/>
            <pc:sldMk cId="838403578" sldId="351"/>
            <ac:cxnSpMk id="105" creationId="{2BE29773-7562-FF24-3768-11B312284849}"/>
          </ac:cxnSpMkLst>
        </pc:cxnChg>
      </pc:sldChg>
      <pc:sldChg chg="modSp mod">
        <pc:chgData name="Philippe Karan" userId="c2e8f618-9ffe-4e23-aa52-34539506ef1c" providerId="ADAL" clId="{976F7E1E-0B0F-4398-B630-619A654F61EA}" dt="2024-11-19T20:26:51.152" v="698" actId="20577"/>
        <pc:sldMkLst>
          <pc:docMk/>
          <pc:sldMk cId="2353615194" sldId="352"/>
        </pc:sldMkLst>
        <pc:spChg chg="mod">
          <ac:chgData name="Philippe Karan" userId="c2e8f618-9ffe-4e23-aa52-34539506ef1c" providerId="ADAL" clId="{976F7E1E-0B0F-4398-B630-619A654F61EA}" dt="2024-11-19T20:26:51.152" v="698" actId="20577"/>
          <ac:spMkLst>
            <pc:docMk/>
            <pc:sldMk cId="2353615194" sldId="352"/>
            <ac:spMk id="2" creationId="{7BEE39D0-7888-3C2F-EEC5-F0F70F916254}"/>
          </ac:spMkLst>
        </pc:spChg>
        <pc:spChg chg="mod">
          <ac:chgData name="Philippe Karan" userId="c2e8f618-9ffe-4e23-aa52-34539506ef1c" providerId="ADAL" clId="{976F7E1E-0B0F-4398-B630-619A654F61EA}" dt="2024-11-19T20:20:57.190" v="571" actId="2711"/>
          <ac:spMkLst>
            <pc:docMk/>
            <pc:sldMk cId="2353615194" sldId="352"/>
            <ac:spMk id="4" creationId="{F5CAA497-AC23-BA97-CA5E-A4954705773D}"/>
          </ac:spMkLst>
        </pc:spChg>
        <pc:spChg chg="mod">
          <ac:chgData name="Philippe Karan" userId="c2e8f618-9ffe-4e23-aa52-34539506ef1c" providerId="ADAL" clId="{976F7E1E-0B0F-4398-B630-619A654F61EA}" dt="2024-11-19T20:20:57.190" v="571" actId="2711"/>
          <ac:spMkLst>
            <pc:docMk/>
            <pc:sldMk cId="2353615194" sldId="352"/>
            <ac:spMk id="84" creationId="{B5692DAD-72C1-BAD0-2A60-4024E8E29D93}"/>
          </ac:spMkLst>
        </pc:spChg>
      </pc:sldChg>
      <pc:sldChg chg="modSp mod">
        <pc:chgData name="Philippe Karan" userId="c2e8f618-9ffe-4e23-aa52-34539506ef1c" providerId="ADAL" clId="{976F7E1E-0B0F-4398-B630-619A654F61EA}" dt="2024-11-19T20:21:16.362" v="573" actId="2711"/>
        <pc:sldMkLst>
          <pc:docMk/>
          <pc:sldMk cId="3335545792" sldId="353"/>
        </pc:sldMkLst>
        <pc:spChg chg="mod">
          <ac:chgData name="Philippe Karan" userId="c2e8f618-9ffe-4e23-aa52-34539506ef1c" providerId="ADAL" clId="{976F7E1E-0B0F-4398-B630-619A654F61EA}" dt="2024-11-19T20:21:16.362" v="573" actId="2711"/>
          <ac:spMkLst>
            <pc:docMk/>
            <pc:sldMk cId="3335545792" sldId="353"/>
            <ac:spMk id="2" creationId="{F99C301F-65AD-49B0-9E23-1D6A9099B7B4}"/>
          </ac:spMkLst>
        </pc:spChg>
        <pc:spChg chg="mod">
          <ac:chgData name="Philippe Karan" userId="c2e8f618-9ffe-4e23-aa52-34539506ef1c" providerId="ADAL" clId="{976F7E1E-0B0F-4398-B630-619A654F61EA}" dt="2024-11-19T20:21:16.362" v="573" actId="2711"/>
          <ac:spMkLst>
            <pc:docMk/>
            <pc:sldMk cId="3335545792" sldId="353"/>
            <ac:spMk id="3" creationId="{BBFD6418-81FD-4A48-A0F8-82B9C40DAB4E}"/>
          </ac:spMkLst>
        </pc:spChg>
        <pc:spChg chg="mod">
          <ac:chgData name="Philippe Karan" userId="c2e8f618-9ffe-4e23-aa52-34539506ef1c" providerId="ADAL" clId="{976F7E1E-0B0F-4398-B630-619A654F61EA}" dt="2024-11-19T20:21:16.362" v="573" actId="2711"/>
          <ac:spMkLst>
            <pc:docMk/>
            <pc:sldMk cId="3335545792" sldId="353"/>
            <ac:spMk id="4" creationId="{844DD682-2C75-408A-95FC-7CC3B73AACC1}"/>
          </ac:spMkLst>
        </pc:spChg>
      </pc:sldChg>
      <pc:sldChg chg="modSp">
        <pc:chgData name="Philippe Karan" userId="c2e8f618-9ffe-4e23-aa52-34539506ef1c" providerId="ADAL" clId="{976F7E1E-0B0F-4398-B630-619A654F61EA}" dt="2024-11-19T20:21:20.738" v="574" actId="2711"/>
        <pc:sldMkLst>
          <pc:docMk/>
          <pc:sldMk cId="590935279" sldId="354"/>
        </pc:sldMkLst>
        <pc:spChg chg="mod">
          <ac:chgData name="Philippe Karan" userId="c2e8f618-9ffe-4e23-aa52-34539506ef1c" providerId="ADAL" clId="{976F7E1E-0B0F-4398-B630-619A654F61EA}" dt="2024-11-19T20:21:20.738" v="574" actId="2711"/>
          <ac:spMkLst>
            <pc:docMk/>
            <pc:sldMk cId="590935279" sldId="354"/>
            <ac:spMk id="2" creationId="{7BEE39D0-7888-3C2F-EEC5-F0F70F916254}"/>
          </ac:spMkLst>
        </pc:spChg>
        <pc:spChg chg="mod">
          <ac:chgData name="Philippe Karan" userId="c2e8f618-9ffe-4e23-aa52-34539506ef1c" providerId="ADAL" clId="{976F7E1E-0B0F-4398-B630-619A654F61EA}" dt="2024-11-19T20:21:20.738" v="574" actId="2711"/>
          <ac:spMkLst>
            <pc:docMk/>
            <pc:sldMk cId="590935279" sldId="354"/>
            <ac:spMk id="3" creationId="{57BC4313-54BE-0954-66D4-32FF4FFE4CC2}"/>
          </ac:spMkLst>
        </pc:spChg>
        <pc:spChg chg="mod">
          <ac:chgData name="Philippe Karan" userId="c2e8f618-9ffe-4e23-aa52-34539506ef1c" providerId="ADAL" clId="{976F7E1E-0B0F-4398-B630-619A654F61EA}" dt="2024-11-19T20:21:20.738" v="574" actId="2711"/>
          <ac:spMkLst>
            <pc:docMk/>
            <pc:sldMk cId="590935279" sldId="354"/>
            <ac:spMk id="4" creationId="{F5CAA497-AC23-BA97-CA5E-A4954705773D}"/>
          </ac:spMkLst>
        </pc:spChg>
        <pc:spChg chg="mod">
          <ac:chgData name="Philippe Karan" userId="c2e8f618-9ffe-4e23-aa52-34539506ef1c" providerId="ADAL" clId="{976F7E1E-0B0F-4398-B630-619A654F61EA}" dt="2024-11-19T20:21:20.738" v="574" actId="2711"/>
          <ac:spMkLst>
            <pc:docMk/>
            <pc:sldMk cId="590935279" sldId="354"/>
            <ac:spMk id="5" creationId="{DBE529CE-EC57-156B-7A9E-E61C2EEA6766}"/>
          </ac:spMkLst>
        </pc:spChg>
        <pc:spChg chg="mod">
          <ac:chgData name="Philippe Karan" userId="c2e8f618-9ffe-4e23-aa52-34539506ef1c" providerId="ADAL" clId="{976F7E1E-0B0F-4398-B630-619A654F61EA}" dt="2024-11-19T20:21:20.738" v="574" actId="2711"/>
          <ac:spMkLst>
            <pc:docMk/>
            <pc:sldMk cId="590935279" sldId="354"/>
            <ac:spMk id="6" creationId="{75D20D3D-D854-4254-E81E-6BD712BB4CF1}"/>
          </ac:spMkLst>
        </pc:spChg>
        <pc:spChg chg="mod">
          <ac:chgData name="Philippe Karan" userId="c2e8f618-9ffe-4e23-aa52-34539506ef1c" providerId="ADAL" clId="{976F7E1E-0B0F-4398-B630-619A654F61EA}" dt="2024-11-19T20:21:20.738" v="574" actId="2711"/>
          <ac:spMkLst>
            <pc:docMk/>
            <pc:sldMk cId="590935279" sldId="354"/>
            <ac:spMk id="10" creationId="{55D86EE8-E495-D135-2627-99CB880D325E}"/>
          </ac:spMkLst>
        </pc:spChg>
        <pc:spChg chg="mod">
          <ac:chgData name="Philippe Karan" userId="c2e8f618-9ffe-4e23-aa52-34539506ef1c" providerId="ADAL" clId="{976F7E1E-0B0F-4398-B630-619A654F61EA}" dt="2024-11-19T20:21:20.738" v="574" actId="2711"/>
          <ac:spMkLst>
            <pc:docMk/>
            <pc:sldMk cId="590935279" sldId="354"/>
            <ac:spMk id="11" creationId="{C22A43B7-FEC4-9333-9735-4ECDD276A8B8}"/>
          </ac:spMkLst>
        </pc:spChg>
        <pc:spChg chg="mod">
          <ac:chgData name="Philippe Karan" userId="c2e8f618-9ffe-4e23-aa52-34539506ef1c" providerId="ADAL" clId="{976F7E1E-0B0F-4398-B630-619A654F61EA}" dt="2024-11-19T20:21:20.738" v="574" actId="2711"/>
          <ac:spMkLst>
            <pc:docMk/>
            <pc:sldMk cId="590935279" sldId="354"/>
            <ac:spMk id="12" creationId="{39330DD4-3CF1-84D9-167B-95F4875C8EA8}"/>
          </ac:spMkLst>
        </pc:spChg>
        <pc:spChg chg="mod">
          <ac:chgData name="Philippe Karan" userId="c2e8f618-9ffe-4e23-aa52-34539506ef1c" providerId="ADAL" clId="{976F7E1E-0B0F-4398-B630-619A654F61EA}" dt="2024-11-19T20:21:20.738" v="574" actId="2711"/>
          <ac:spMkLst>
            <pc:docMk/>
            <pc:sldMk cId="590935279" sldId="354"/>
            <ac:spMk id="14" creationId="{B5AEFE47-261E-3FB0-E85E-84065694416B}"/>
          </ac:spMkLst>
        </pc:spChg>
        <pc:spChg chg="mod">
          <ac:chgData name="Philippe Karan" userId="c2e8f618-9ffe-4e23-aa52-34539506ef1c" providerId="ADAL" clId="{976F7E1E-0B0F-4398-B630-619A654F61EA}" dt="2024-11-19T20:21:20.738" v="574" actId="2711"/>
          <ac:spMkLst>
            <pc:docMk/>
            <pc:sldMk cId="590935279" sldId="354"/>
            <ac:spMk id="17" creationId="{F5687E45-833B-D2CD-263F-01FBA0544A08}"/>
          </ac:spMkLst>
        </pc:spChg>
        <pc:spChg chg="mod">
          <ac:chgData name="Philippe Karan" userId="c2e8f618-9ffe-4e23-aa52-34539506ef1c" providerId="ADAL" clId="{976F7E1E-0B0F-4398-B630-619A654F61EA}" dt="2024-11-19T20:21:20.738" v="574" actId="2711"/>
          <ac:spMkLst>
            <pc:docMk/>
            <pc:sldMk cId="590935279" sldId="354"/>
            <ac:spMk id="18" creationId="{BE77A0C2-3B9E-5CC5-593F-6267F1E78758}"/>
          </ac:spMkLst>
        </pc:spChg>
        <pc:spChg chg="mod">
          <ac:chgData name="Philippe Karan" userId="c2e8f618-9ffe-4e23-aa52-34539506ef1c" providerId="ADAL" clId="{976F7E1E-0B0F-4398-B630-619A654F61EA}" dt="2024-11-19T20:21:20.738" v="574" actId="2711"/>
          <ac:spMkLst>
            <pc:docMk/>
            <pc:sldMk cId="590935279" sldId="354"/>
            <ac:spMk id="22" creationId="{D825CF09-8CE4-1526-4990-997770A3A478}"/>
          </ac:spMkLst>
        </pc:spChg>
        <pc:spChg chg="mod">
          <ac:chgData name="Philippe Karan" userId="c2e8f618-9ffe-4e23-aa52-34539506ef1c" providerId="ADAL" clId="{976F7E1E-0B0F-4398-B630-619A654F61EA}" dt="2024-11-19T20:21:20.738" v="574" actId="2711"/>
          <ac:spMkLst>
            <pc:docMk/>
            <pc:sldMk cId="590935279" sldId="354"/>
            <ac:spMk id="23" creationId="{60AC9D8D-92A5-438D-9BBC-EEB6A9D3E989}"/>
          </ac:spMkLst>
        </pc:spChg>
        <pc:spChg chg="mod">
          <ac:chgData name="Philippe Karan" userId="c2e8f618-9ffe-4e23-aa52-34539506ef1c" providerId="ADAL" clId="{976F7E1E-0B0F-4398-B630-619A654F61EA}" dt="2024-11-19T20:21:20.738" v="574" actId="2711"/>
          <ac:spMkLst>
            <pc:docMk/>
            <pc:sldMk cId="590935279" sldId="354"/>
            <ac:spMk id="24" creationId="{E5230F96-B4ED-B86E-ED33-64155DE132DF}"/>
          </ac:spMkLst>
        </pc:spChg>
        <pc:spChg chg="mod">
          <ac:chgData name="Philippe Karan" userId="c2e8f618-9ffe-4e23-aa52-34539506ef1c" providerId="ADAL" clId="{976F7E1E-0B0F-4398-B630-619A654F61EA}" dt="2024-11-19T20:21:20.738" v="574" actId="2711"/>
          <ac:spMkLst>
            <pc:docMk/>
            <pc:sldMk cId="590935279" sldId="354"/>
            <ac:spMk id="25" creationId="{09792554-7CD8-C727-199A-C85BED27CBA1}"/>
          </ac:spMkLst>
        </pc:spChg>
        <pc:spChg chg="mod">
          <ac:chgData name="Philippe Karan" userId="c2e8f618-9ffe-4e23-aa52-34539506ef1c" providerId="ADAL" clId="{976F7E1E-0B0F-4398-B630-619A654F61EA}" dt="2024-11-19T20:21:20.738" v="574" actId="2711"/>
          <ac:spMkLst>
            <pc:docMk/>
            <pc:sldMk cId="590935279" sldId="354"/>
            <ac:spMk id="26" creationId="{80008C5E-E110-6835-78DB-E612F3E36226}"/>
          </ac:spMkLst>
        </pc:spChg>
        <pc:spChg chg="mod">
          <ac:chgData name="Philippe Karan" userId="c2e8f618-9ffe-4e23-aa52-34539506ef1c" providerId="ADAL" clId="{976F7E1E-0B0F-4398-B630-619A654F61EA}" dt="2024-11-19T20:21:20.738" v="574" actId="2711"/>
          <ac:spMkLst>
            <pc:docMk/>
            <pc:sldMk cId="590935279" sldId="354"/>
            <ac:spMk id="27" creationId="{7E4FDD1D-A22B-1492-6A7C-1646CB9637DC}"/>
          </ac:spMkLst>
        </pc:spChg>
        <pc:spChg chg="mod">
          <ac:chgData name="Philippe Karan" userId="c2e8f618-9ffe-4e23-aa52-34539506ef1c" providerId="ADAL" clId="{976F7E1E-0B0F-4398-B630-619A654F61EA}" dt="2024-11-19T20:21:20.738" v="574" actId="2711"/>
          <ac:spMkLst>
            <pc:docMk/>
            <pc:sldMk cId="590935279" sldId="354"/>
            <ac:spMk id="41" creationId="{CCCB77B8-62BF-F136-63CD-53731AD53DAD}"/>
          </ac:spMkLst>
        </pc:spChg>
        <pc:spChg chg="mod">
          <ac:chgData name="Philippe Karan" userId="c2e8f618-9ffe-4e23-aa52-34539506ef1c" providerId="ADAL" clId="{976F7E1E-0B0F-4398-B630-619A654F61EA}" dt="2024-11-19T20:21:20.738" v="574" actId="2711"/>
          <ac:spMkLst>
            <pc:docMk/>
            <pc:sldMk cId="590935279" sldId="354"/>
            <ac:spMk id="42" creationId="{E51A7433-85B8-683E-FECA-E6C72E5FC5E9}"/>
          </ac:spMkLst>
        </pc:spChg>
        <pc:spChg chg="mod">
          <ac:chgData name="Philippe Karan" userId="c2e8f618-9ffe-4e23-aa52-34539506ef1c" providerId="ADAL" clId="{976F7E1E-0B0F-4398-B630-619A654F61EA}" dt="2024-11-19T20:21:20.738" v="574" actId="2711"/>
          <ac:spMkLst>
            <pc:docMk/>
            <pc:sldMk cId="590935279" sldId="354"/>
            <ac:spMk id="43" creationId="{3A30B7EC-D2A2-5722-2448-7875112BFB86}"/>
          </ac:spMkLst>
        </pc:spChg>
        <pc:spChg chg="mod">
          <ac:chgData name="Philippe Karan" userId="c2e8f618-9ffe-4e23-aa52-34539506ef1c" providerId="ADAL" clId="{976F7E1E-0B0F-4398-B630-619A654F61EA}" dt="2024-11-19T20:21:20.738" v="574" actId="2711"/>
          <ac:spMkLst>
            <pc:docMk/>
            <pc:sldMk cId="590935279" sldId="354"/>
            <ac:spMk id="44" creationId="{ED9D6BDC-7B2E-CCE6-272B-FC5FA0E33E14}"/>
          </ac:spMkLst>
        </pc:spChg>
        <pc:spChg chg="mod">
          <ac:chgData name="Philippe Karan" userId="c2e8f618-9ffe-4e23-aa52-34539506ef1c" providerId="ADAL" clId="{976F7E1E-0B0F-4398-B630-619A654F61EA}" dt="2024-11-19T20:21:20.738" v="574" actId="2711"/>
          <ac:spMkLst>
            <pc:docMk/>
            <pc:sldMk cId="590935279" sldId="354"/>
            <ac:spMk id="53" creationId="{603690F1-284D-25BA-2789-99170818D52E}"/>
          </ac:spMkLst>
        </pc:spChg>
        <pc:grpChg chg="mod">
          <ac:chgData name="Philippe Karan" userId="c2e8f618-9ffe-4e23-aa52-34539506ef1c" providerId="ADAL" clId="{976F7E1E-0B0F-4398-B630-619A654F61EA}" dt="2024-11-19T20:21:20.738" v="574" actId="2711"/>
          <ac:grpSpMkLst>
            <pc:docMk/>
            <pc:sldMk cId="590935279" sldId="354"/>
            <ac:grpSpMk id="29" creationId="{F8D43079-BEF9-95F4-BBEE-1517AE30DF4A}"/>
          </ac:grpSpMkLst>
        </pc:grpChg>
        <pc:grpChg chg="mod">
          <ac:chgData name="Philippe Karan" userId="c2e8f618-9ffe-4e23-aa52-34539506ef1c" providerId="ADAL" clId="{976F7E1E-0B0F-4398-B630-619A654F61EA}" dt="2024-11-19T20:21:20.738" v="574" actId="2711"/>
          <ac:grpSpMkLst>
            <pc:docMk/>
            <pc:sldMk cId="590935279" sldId="354"/>
            <ac:grpSpMk id="46" creationId="{D0B21AAC-1348-5C78-BD9C-F5E419E0303B}"/>
          </ac:grpSpMkLst>
        </pc:grpChg>
        <pc:cxnChg chg="mod">
          <ac:chgData name="Philippe Karan" userId="c2e8f618-9ffe-4e23-aa52-34539506ef1c" providerId="ADAL" clId="{976F7E1E-0B0F-4398-B630-619A654F61EA}" dt="2024-11-19T20:21:20.738" v="574" actId="2711"/>
          <ac:cxnSpMkLst>
            <pc:docMk/>
            <pc:sldMk cId="590935279" sldId="354"/>
            <ac:cxnSpMk id="8" creationId="{5204BDFC-ADBE-8BB4-42BE-24FE9D63BAD1}"/>
          </ac:cxnSpMkLst>
        </pc:cxnChg>
        <pc:cxnChg chg="mod">
          <ac:chgData name="Philippe Karan" userId="c2e8f618-9ffe-4e23-aa52-34539506ef1c" providerId="ADAL" clId="{976F7E1E-0B0F-4398-B630-619A654F61EA}" dt="2024-11-19T20:21:20.738" v="574" actId="2711"/>
          <ac:cxnSpMkLst>
            <pc:docMk/>
            <pc:sldMk cId="590935279" sldId="354"/>
            <ac:cxnSpMk id="9" creationId="{18B88773-DA39-CCC5-DB5C-C9F4B08E5B16}"/>
          </ac:cxnSpMkLst>
        </pc:cxnChg>
        <pc:cxnChg chg="mod">
          <ac:chgData name="Philippe Karan" userId="c2e8f618-9ffe-4e23-aa52-34539506ef1c" providerId="ADAL" clId="{976F7E1E-0B0F-4398-B630-619A654F61EA}" dt="2024-11-19T20:21:20.738" v="574" actId="2711"/>
          <ac:cxnSpMkLst>
            <pc:docMk/>
            <pc:sldMk cId="590935279" sldId="354"/>
            <ac:cxnSpMk id="13" creationId="{5674D983-87A6-F545-945C-0B9A10C865DC}"/>
          </ac:cxnSpMkLst>
        </pc:cxnChg>
        <pc:cxnChg chg="mod">
          <ac:chgData name="Philippe Karan" userId="c2e8f618-9ffe-4e23-aa52-34539506ef1c" providerId="ADAL" clId="{976F7E1E-0B0F-4398-B630-619A654F61EA}" dt="2024-11-19T20:21:20.738" v="574" actId="2711"/>
          <ac:cxnSpMkLst>
            <pc:docMk/>
            <pc:sldMk cId="590935279" sldId="354"/>
            <ac:cxnSpMk id="15" creationId="{C29A9E83-C764-A127-9C77-16BD9E4E2DD1}"/>
          </ac:cxnSpMkLst>
        </pc:cxnChg>
        <pc:cxnChg chg="mod">
          <ac:chgData name="Philippe Karan" userId="c2e8f618-9ffe-4e23-aa52-34539506ef1c" providerId="ADAL" clId="{976F7E1E-0B0F-4398-B630-619A654F61EA}" dt="2024-11-19T20:21:20.738" v="574" actId="2711"/>
          <ac:cxnSpMkLst>
            <pc:docMk/>
            <pc:sldMk cId="590935279" sldId="354"/>
            <ac:cxnSpMk id="16" creationId="{74C3D0C8-83C5-74A3-A6A7-1FD27B63A592}"/>
          </ac:cxnSpMkLst>
        </pc:cxnChg>
        <pc:cxnChg chg="mod">
          <ac:chgData name="Philippe Karan" userId="c2e8f618-9ffe-4e23-aa52-34539506ef1c" providerId="ADAL" clId="{976F7E1E-0B0F-4398-B630-619A654F61EA}" dt="2024-11-19T20:21:20.738" v="574" actId="2711"/>
          <ac:cxnSpMkLst>
            <pc:docMk/>
            <pc:sldMk cId="590935279" sldId="354"/>
            <ac:cxnSpMk id="19" creationId="{01F93C39-5B66-A02E-1A11-049F4EC6E98C}"/>
          </ac:cxnSpMkLst>
        </pc:cxnChg>
        <pc:cxnChg chg="mod">
          <ac:chgData name="Philippe Karan" userId="c2e8f618-9ffe-4e23-aa52-34539506ef1c" providerId="ADAL" clId="{976F7E1E-0B0F-4398-B630-619A654F61EA}" dt="2024-11-19T20:21:20.738" v="574" actId="2711"/>
          <ac:cxnSpMkLst>
            <pc:docMk/>
            <pc:sldMk cId="590935279" sldId="354"/>
            <ac:cxnSpMk id="20" creationId="{261CB0E1-19AD-74AD-DE00-2116BEB1AF09}"/>
          </ac:cxnSpMkLst>
        </pc:cxnChg>
        <pc:cxnChg chg="mod">
          <ac:chgData name="Philippe Karan" userId="c2e8f618-9ffe-4e23-aa52-34539506ef1c" providerId="ADAL" clId="{976F7E1E-0B0F-4398-B630-619A654F61EA}" dt="2024-11-19T20:21:20.738" v="574" actId="2711"/>
          <ac:cxnSpMkLst>
            <pc:docMk/>
            <pc:sldMk cId="590935279" sldId="354"/>
            <ac:cxnSpMk id="21" creationId="{83325901-3190-1CAA-B675-B2B1D8487963}"/>
          </ac:cxnSpMkLst>
        </pc:cxnChg>
        <pc:cxnChg chg="mod">
          <ac:chgData name="Philippe Karan" userId="c2e8f618-9ffe-4e23-aa52-34539506ef1c" providerId="ADAL" clId="{976F7E1E-0B0F-4398-B630-619A654F61EA}" dt="2024-11-19T20:21:20.738" v="574" actId="2711"/>
          <ac:cxnSpMkLst>
            <pc:docMk/>
            <pc:sldMk cId="590935279" sldId="354"/>
            <ac:cxnSpMk id="28" creationId="{B34A76C7-D868-8507-704E-1AB4589F31AD}"/>
          </ac:cxnSpMkLst>
        </pc:cxnChg>
        <pc:cxnChg chg="mod">
          <ac:chgData name="Philippe Karan" userId="c2e8f618-9ffe-4e23-aa52-34539506ef1c" providerId="ADAL" clId="{976F7E1E-0B0F-4398-B630-619A654F61EA}" dt="2024-11-19T20:21:20.738" v="574" actId="2711"/>
          <ac:cxnSpMkLst>
            <pc:docMk/>
            <pc:sldMk cId="590935279" sldId="354"/>
            <ac:cxnSpMk id="38" creationId="{E93C7EB4-4DD2-10F0-2E29-4B3B8BD4BEA6}"/>
          </ac:cxnSpMkLst>
        </pc:cxnChg>
        <pc:cxnChg chg="mod">
          <ac:chgData name="Philippe Karan" userId="c2e8f618-9ffe-4e23-aa52-34539506ef1c" providerId="ADAL" clId="{976F7E1E-0B0F-4398-B630-619A654F61EA}" dt="2024-11-19T20:21:20.738" v="574" actId="2711"/>
          <ac:cxnSpMkLst>
            <pc:docMk/>
            <pc:sldMk cId="590935279" sldId="354"/>
            <ac:cxnSpMk id="39" creationId="{38771849-F892-3799-5FFD-12C434AE9ABB}"/>
          </ac:cxnSpMkLst>
        </pc:cxnChg>
        <pc:cxnChg chg="mod">
          <ac:chgData name="Philippe Karan" userId="c2e8f618-9ffe-4e23-aa52-34539506ef1c" providerId="ADAL" clId="{976F7E1E-0B0F-4398-B630-619A654F61EA}" dt="2024-11-19T20:21:20.738" v="574" actId="2711"/>
          <ac:cxnSpMkLst>
            <pc:docMk/>
            <pc:sldMk cId="590935279" sldId="354"/>
            <ac:cxnSpMk id="40" creationId="{ABE0DAAD-9E21-C4A4-06FC-4F34E29B4A0B}"/>
          </ac:cxnSpMkLst>
        </pc:cxnChg>
        <pc:cxnChg chg="mod">
          <ac:chgData name="Philippe Karan" userId="c2e8f618-9ffe-4e23-aa52-34539506ef1c" providerId="ADAL" clId="{976F7E1E-0B0F-4398-B630-619A654F61EA}" dt="2024-11-19T20:21:20.738" v="574" actId="2711"/>
          <ac:cxnSpMkLst>
            <pc:docMk/>
            <pc:sldMk cId="590935279" sldId="354"/>
            <ac:cxnSpMk id="45" creationId="{738111A7-F31B-4AA2-77F7-2A516072EBF2}"/>
          </ac:cxnSpMkLst>
        </pc:cxnChg>
      </pc:sldChg>
      <pc:sldChg chg="modSp mod">
        <pc:chgData name="Philippe Karan" userId="c2e8f618-9ffe-4e23-aa52-34539506ef1c" providerId="ADAL" clId="{976F7E1E-0B0F-4398-B630-619A654F61EA}" dt="2024-11-19T20:21:52.582" v="649" actId="1035"/>
        <pc:sldMkLst>
          <pc:docMk/>
          <pc:sldMk cId="49927781" sldId="355"/>
        </pc:sldMkLst>
        <pc:spChg chg="mod">
          <ac:chgData name="Philippe Karan" userId="c2e8f618-9ffe-4e23-aa52-34539506ef1c" providerId="ADAL" clId="{976F7E1E-0B0F-4398-B630-619A654F61EA}" dt="2024-11-19T20:21:32.361" v="575" actId="2711"/>
          <ac:spMkLst>
            <pc:docMk/>
            <pc:sldMk cId="49927781" sldId="355"/>
            <ac:spMk id="2" creationId="{7BEE39D0-7888-3C2F-EEC5-F0F70F916254}"/>
          </ac:spMkLst>
        </pc:spChg>
        <pc:spChg chg="mod">
          <ac:chgData name="Philippe Karan" userId="c2e8f618-9ffe-4e23-aa52-34539506ef1c" providerId="ADAL" clId="{976F7E1E-0B0F-4398-B630-619A654F61EA}" dt="2024-11-19T20:21:32.361" v="575" actId="2711"/>
          <ac:spMkLst>
            <pc:docMk/>
            <pc:sldMk cId="49927781" sldId="355"/>
            <ac:spMk id="4" creationId="{F5CAA497-AC23-BA97-CA5E-A4954705773D}"/>
          </ac:spMkLst>
        </pc:spChg>
        <pc:spChg chg="mod">
          <ac:chgData name="Philippe Karan" userId="c2e8f618-9ffe-4e23-aa52-34539506ef1c" providerId="ADAL" clId="{976F7E1E-0B0F-4398-B630-619A654F61EA}" dt="2024-11-19T20:21:32.361" v="575" actId="2711"/>
          <ac:spMkLst>
            <pc:docMk/>
            <pc:sldMk cId="49927781" sldId="355"/>
            <ac:spMk id="11" creationId="{CABAEEBE-4309-2E74-2DB7-FF6DD0E687AE}"/>
          </ac:spMkLst>
        </pc:spChg>
        <pc:spChg chg="mod">
          <ac:chgData name="Philippe Karan" userId="c2e8f618-9ffe-4e23-aa52-34539506ef1c" providerId="ADAL" clId="{976F7E1E-0B0F-4398-B630-619A654F61EA}" dt="2024-11-19T20:21:32.361" v="575" actId="2711"/>
          <ac:spMkLst>
            <pc:docMk/>
            <pc:sldMk cId="49927781" sldId="355"/>
            <ac:spMk id="54" creationId="{DF895841-DF5D-A898-1ABA-DF40F177D4EA}"/>
          </ac:spMkLst>
        </pc:spChg>
        <pc:spChg chg="mod">
          <ac:chgData name="Philippe Karan" userId="c2e8f618-9ffe-4e23-aa52-34539506ef1c" providerId="ADAL" clId="{976F7E1E-0B0F-4398-B630-619A654F61EA}" dt="2024-11-19T20:21:50.294" v="646" actId="1035"/>
          <ac:spMkLst>
            <pc:docMk/>
            <pc:sldMk cId="49927781" sldId="355"/>
            <ac:spMk id="76" creationId="{75660036-279A-CDAB-95F4-0AC37CD8F8FE}"/>
          </ac:spMkLst>
        </pc:spChg>
        <pc:spChg chg="mod">
          <ac:chgData name="Philippe Karan" userId="c2e8f618-9ffe-4e23-aa52-34539506ef1c" providerId="ADAL" clId="{976F7E1E-0B0F-4398-B630-619A654F61EA}" dt="2024-11-19T20:21:52.582" v="649" actId="1035"/>
          <ac:spMkLst>
            <pc:docMk/>
            <pc:sldMk cId="49927781" sldId="355"/>
            <ac:spMk id="77" creationId="{53A2B0AD-32D2-757B-0CC7-BDF15D43EE81}"/>
          </ac:spMkLst>
        </pc:spChg>
        <pc:spChg chg="mod">
          <ac:chgData name="Philippe Karan" userId="c2e8f618-9ffe-4e23-aa52-34539506ef1c" providerId="ADAL" clId="{976F7E1E-0B0F-4398-B630-619A654F61EA}" dt="2024-11-19T20:21:32.361" v="575" actId="2711"/>
          <ac:spMkLst>
            <pc:docMk/>
            <pc:sldMk cId="49927781" sldId="355"/>
            <ac:spMk id="78" creationId="{EF2BBD9C-8966-07CC-4575-5EB8C54C8878}"/>
          </ac:spMkLst>
        </pc:spChg>
        <pc:spChg chg="mod">
          <ac:chgData name="Philippe Karan" userId="c2e8f618-9ffe-4e23-aa52-34539506ef1c" providerId="ADAL" clId="{976F7E1E-0B0F-4398-B630-619A654F61EA}" dt="2024-11-19T20:21:32.361" v="575" actId="2711"/>
          <ac:spMkLst>
            <pc:docMk/>
            <pc:sldMk cId="49927781" sldId="355"/>
            <ac:spMk id="79" creationId="{062FE79A-01CC-6DDD-DFD9-EC5AF95514CB}"/>
          </ac:spMkLst>
        </pc:spChg>
        <pc:spChg chg="mod">
          <ac:chgData name="Philippe Karan" userId="c2e8f618-9ffe-4e23-aa52-34539506ef1c" providerId="ADAL" clId="{976F7E1E-0B0F-4398-B630-619A654F61EA}" dt="2024-11-19T20:21:32.361" v="575" actId="2711"/>
          <ac:spMkLst>
            <pc:docMk/>
            <pc:sldMk cId="49927781" sldId="355"/>
            <ac:spMk id="80" creationId="{5F1B5412-69AE-D5BA-E962-B7AB548EC70A}"/>
          </ac:spMkLst>
        </pc:spChg>
        <pc:spChg chg="mod">
          <ac:chgData name="Philippe Karan" userId="c2e8f618-9ffe-4e23-aa52-34539506ef1c" providerId="ADAL" clId="{976F7E1E-0B0F-4398-B630-619A654F61EA}" dt="2024-11-19T20:21:32.361" v="575" actId="2711"/>
          <ac:spMkLst>
            <pc:docMk/>
            <pc:sldMk cId="49927781" sldId="355"/>
            <ac:spMk id="81" creationId="{5C98652C-6DEB-DA38-80AE-83BC7C7DCFCF}"/>
          </ac:spMkLst>
        </pc:spChg>
        <pc:spChg chg="mod">
          <ac:chgData name="Philippe Karan" userId="c2e8f618-9ffe-4e23-aa52-34539506ef1c" providerId="ADAL" clId="{976F7E1E-0B0F-4398-B630-619A654F61EA}" dt="2024-11-19T20:21:32.361" v="575" actId="2711"/>
          <ac:spMkLst>
            <pc:docMk/>
            <pc:sldMk cId="49927781" sldId="355"/>
            <ac:spMk id="84" creationId="{B5692DAD-72C1-BAD0-2A60-4024E8E29D93}"/>
          </ac:spMkLst>
        </pc:spChg>
        <pc:spChg chg="mod">
          <ac:chgData name="Philippe Karan" userId="c2e8f618-9ffe-4e23-aa52-34539506ef1c" providerId="ADAL" clId="{976F7E1E-0B0F-4398-B630-619A654F61EA}" dt="2024-11-19T20:21:32.361" v="575" actId="2711"/>
          <ac:spMkLst>
            <pc:docMk/>
            <pc:sldMk cId="49927781" sldId="355"/>
            <ac:spMk id="91" creationId="{6220124A-83A2-BFEE-A728-27948EE0B949}"/>
          </ac:spMkLst>
        </pc:spChg>
        <pc:spChg chg="mod">
          <ac:chgData name="Philippe Karan" userId="c2e8f618-9ffe-4e23-aa52-34539506ef1c" providerId="ADAL" clId="{976F7E1E-0B0F-4398-B630-619A654F61EA}" dt="2024-11-19T20:21:32.361" v="575" actId="2711"/>
          <ac:spMkLst>
            <pc:docMk/>
            <pc:sldMk cId="49927781" sldId="355"/>
            <ac:spMk id="92" creationId="{F0108A7E-35BA-AEBD-C3F6-BCA602968666}"/>
          </ac:spMkLst>
        </pc:spChg>
        <pc:spChg chg="mod">
          <ac:chgData name="Philippe Karan" userId="c2e8f618-9ffe-4e23-aa52-34539506ef1c" providerId="ADAL" clId="{976F7E1E-0B0F-4398-B630-619A654F61EA}" dt="2024-11-19T20:21:32.361" v="575" actId="2711"/>
          <ac:spMkLst>
            <pc:docMk/>
            <pc:sldMk cId="49927781" sldId="355"/>
            <ac:spMk id="94" creationId="{F887D0D6-8FB3-B6BF-4BF4-398E70A5C5C7}"/>
          </ac:spMkLst>
        </pc:spChg>
        <pc:spChg chg="mod">
          <ac:chgData name="Philippe Karan" userId="c2e8f618-9ffe-4e23-aa52-34539506ef1c" providerId="ADAL" clId="{976F7E1E-0B0F-4398-B630-619A654F61EA}" dt="2024-11-19T20:21:32.361" v="575" actId="2711"/>
          <ac:spMkLst>
            <pc:docMk/>
            <pc:sldMk cId="49927781" sldId="355"/>
            <ac:spMk id="95" creationId="{5E9A50DC-08E6-7B66-9B9B-789DF2E4C796}"/>
          </ac:spMkLst>
        </pc:spChg>
        <pc:spChg chg="mod">
          <ac:chgData name="Philippe Karan" userId="c2e8f618-9ffe-4e23-aa52-34539506ef1c" providerId="ADAL" clId="{976F7E1E-0B0F-4398-B630-619A654F61EA}" dt="2024-11-19T20:21:32.361" v="575" actId="2711"/>
          <ac:spMkLst>
            <pc:docMk/>
            <pc:sldMk cId="49927781" sldId="355"/>
            <ac:spMk id="96" creationId="{7352A3CD-C885-BBB5-F9EB-7ED9224BF94D}"/>
          </ac:spMkLst>
        </pc:spChg>
        <pc:spChg chg="mod">
          <ac:chgData name="Philippe Karan" userId="c2e8f618-9ffe-4e23-aa52-34539506ef1c" providerId="ADAL" clId="{976F7E1E-0B0F-4398-B630-619A654F61EA}" dt="2024-11-19T20:21:32.361" v="575" actId="2711"/>
          <ac:spMkLst>
            <pc:docMk/>
            <pc:sldMk cId="49927781" sldId="355"/>
            <ac:spMk id="97" creationId="{EEF2DE96-90CA-DD92-5804-95A483A715F1}"/>
          </ac:spMkLst>
        </pc:spChg>
        <pc:spChg chg="mod">
          <ac:chgData name="Philippe Karan" userId="c2e8f618-9ffe-4e23-aa52-34539506ef1c" providerId="ADAL" clId="{976F7E1E-0B0F-4398-B630-619A654F61EA}" dt="2024-11-19T20:21:32.361" v="575" actId="2711"/>
          <ac:spMkLst>
            <pc:docMk/>
            <pc:sldMk cId="49927781" sldId="355"/>
            <ac:spMk id="98" creationId="{F49C6761-1FA3-21E2-EC77-254E1917B332}"/>
          </ac:spMkLst>
        </pc:spChg>
        <pc:spChg chg="mod">
          <ac:chgData name="Philippe Karan" userId="c2e8f618-9ffe-4e23-aa52-34539506ef1c" providerId="ADAL" clId="{976F7E1E-0B0F-4398-B630-619A654F61EA}" dt="2024-11-19T20:21:32.361" v="575" actId="2711"/>
          <ac:spMkLst>
            <pc:docMk/>
            <pc:sldMk cId="49927781" sldId="355"/>
            <ac:spMk id="99" creationId="{4361807F-8C42-ED58-F0A5-FABA819D263C}"/>
          </ac:spMkLst>
        </pc:spChg>
        <pc:spChg chg="mod">
          <ac:chgData name="Philippe Karan" userId="c2e8f618-9ffe-4e23-aa52-34539506ef1c" providerId="ADAL" clId="{976F7E1E-0B0F-4398-B630-619A654F61EA}" dt="2024-11-19T20:21:32.361" v="575" actId="2711"/>
          <ac:spMkLst>
            <pc:docMk/>
            <pc:sldMk cId="49927781" sldId="355"/>
            <ac:spMk id="100" creationId="{9C62D604-863E-4082-BA92-0B46A9F1C188}"/>
          </ac:spMkLst>
        </pc:spChg>
        <pc:spChg chg="mod">
          <ac:chgData name="Philippe Karan" userId="c2e8f618-9ffe-4e23-aa52-34539506ef1c" providerId="ADAL" clId="{976F7E1E-0B0F-4398-B630-619A654F61EA}" dt="2024-11-19T20:21:32.361" v="575" actId="2711"/>
          <ac:spMkLst>
            <pc:docMk/>
            <pc:sldMk cId="49927781" sldId="355"/>
            <ac:spMk id="101" creationId="{5D2A118D-7C38-C5AF-843B-68BAFF6DDC10}"/>
          </ac:spMkLst>
        </pc:spChg>
        <pc:spChg chg="mod">
          <ac:chgData name="Philippe Karan" userId="c2e8f618-9ffe-4e23-aa52-34539506ef1c" providerId="ADAL" clId="{976F7E1E-0B0F-4398-B630-619A654F61EA}" dt="2024-11-19T20:21:32.361" v="575" actId="2711"/>
          <ac:spMkLst>
            <pc:docMk/>
            <pc:sldMk cId="49927781" sldId="355"/>
            <ac:spMk id="102" creationId="{536CBF9F-A5BF-0E56-FAC8-6D3264C45CDF}"/>
          </ac:spMkLst>
        </pc:spChg>
        <pc:spChg chg="mod">
          <ac:chgData name="Philippe Karan" userId="c2e8f618-9ffe-4e23-aa52-34539506ef1c" providerId="ADAL" clId="{976F7E1E-0B0F-4398-B630-619A654F61EA}" dt="2024-11-19T20:21:32.361" v="575" actId="2711"/>
          <ac:spMkLst>
            <pc:docMk/>
            <pc:sldMk cId="49927781" sldId="355"/>
            <ac:spMk id="103" creationId="{7F7C2BDB-2F15-EB09-FD37-8D202DB02C47}"/>
          </ac:spMkLst>
        </pc:spChg>
        <pc:spChg chg="mod">
          <ac:chgData name="Philippe Karan" userId="c2e8f618-9ffe-4e23-aa52-34539506ef1c" providerId="ADAL" clId="{976F7E1E-0B0F-4398-B630-619A654F61EA}" dt="2024-11-19T20:21:32.361" v="575" actId="2711"/>
          <ac:spMkLst>
            <pc:docMk/>
            <pc:sldMk cId="49927781" sldId="355"/>
            <ac:spMk id="128" creationId="{2C490A0D-26E0-91AA-BEF4-0BA1D216D26F}"/>
          </ac:spMkLst>
        </pc:spChg>
        <pc:spChg chg="mod">
          <ac:chgData name="Philippe Karan" userId="c2e8f618-9ffe-4e23-aa52-34539506ef1c" providerId="ADAL" clId="{976F7E1E-0B0F-4398-B630-619A654F61EA}" dt="2024-11-19T20:21:32.361" v="575" actId="2711"/>
          <ac:spMkLst>
            <pc:docMk/>
            <pc:sldMk cId="49927781" sldId="355"/>
            <ac:spMk id="129" creationId="{B87C1608-B156-6F86-12CA-A82D013DA27F}"/>
          </ac:spMkLst>
        </pc:spChg>
        <pc:spChg chg="mod">
          <ac:chgData name="Philippe Karan" userId="c2e8f618-9ffe-4e23-aa52-34539506ef1c" providerId="ADAL" clId="{976F7E1E-0B0F-4398-B630-619A654F61EA}" dt="2024-11-19T20:21:32.361" v="575" actId="2711"/>
          <ac:spMkLst>
            <pc:docMk/>
            <pc:sldMk cId="49927781" sldId="355"/>
            <ac:spMk id="131" creationId="{E53E2E0D-3DBE-25C1-5367-928A17544E66}"/>
          </ac:spMkLst>
        </pc:spChg>
        <pc:spChg chg="mod">
          <ac:chgData name="Philippe Karan" userId="c2e8f618-9ffe-4e23-aa52-34539506ef1c" providerId="ADAL" clId="{976F7E1E-0B0F-4398-B630-619A654F61EA}" dt="2024-11-19T20:21:32.361" v="575" actId="2711"/>
          <ac:spMkLst>
            <pc:docMk/>
            <pc:sldMk cId="49927781" sldId="355"/>
            <ac:spMk id="132" creationId="{31A1C0CD-D971-07F6-B35D-3C01046D69D9}"/>
          </ac:spMkLst>
        </pc:spChg>
        <pc:spChg chg="mod">
          <ac:chgData name="Philippe Karan" userId="c2e8f618-9ffe-4e23-aa52-34539506ef1c" providerId="ADAL" clId="{976F7E1E-0B0F-4398-B630-619A654F61EA}" dt="2024-11-19T20:21:32.361" v="575" actId="2711"/>
          <ac:spMkLst>
            <pc:docMk/>
            <pc:sldMk cId="49927781" sldId="355"/>
            <ac:spMk id="133" creationId="{BB400562-DC3C-1FD3-1BF8-3F430EA34150}"/>
          </ac:spMkLst>
        </pc:spChg>
        <pc:spChg chg="mod">
          <ac:chgData name="Philippe Karan" userId="c2e8f618-9ffe-4e23-aa52-34539506ef1c" providerId="ADAL" clId="{976F7E1E-0B0F-4398-B630-619A654F61EA}" dt="2024-11-19T20:21:32.361" v="575" actId="2711"/>
          <ac:spMkLst>
            <pc:docMk/>
            <pc:sldMk cId="49927781" sldId="355"/>
            <ac:spMk id="134" creationId="{B755A791-B4A7-90CF-EEAF-A1139459997E}"/>
          </ac:spMkLst>
        </pc:spChg>
        <pc:spChg chg="mod">
          <ac:chgData name="Philippe Karan" userId="c2e8f618-9ffe-4e23-aa52-34539506ef1c" providerId="ADAL" clId="{976F7E1E-0B0F-4398-B630-619A654F61EA}" dt="2024-11-19T20:21:32.361" v="575" actId="2711"/>
          <ac:spMkLst>
            <pc:docMk/>
            <pc:sldMk cId="49927781" sldId="355"/>
            <ac:spMk id="135" creationId="{7524338D-7194-8FE5-1213-D41EC6CCEA19}"/>
          </ac:spMkLst>
        </pc:spChg>
        <pc:spChg chg="mod">
          <ac:chgData name="Philippe Karan" userId="c2e8f618-9ffe-4e23-aa52-34539506ef1c" providerId="ADAL" clId="{976F7E1E-0B0F-4398-B630-619A654F61EA}" dt="2024-11-19T20:21:32.361" v="575" actId="2711"/>
          <ac:spMkLst>
            <pc:docMk/>
            <pc:sldMk cId="49927781" sldId="355"/>
            <ac:spMk id="136" creationId="{5C0F8B22-1539-3060-8BD3-AAA6452DDD53}"/>
          </ac:spMkLst>
        </pc:spChg>
        <pc:spChg chg="mod">
          <ac:chgData name="Philippe Karan" userId="c2e8f618-9ffe-4e23-aa52-34539506ef1c" providerId="ADAL" clId="{976F7E1E-0B0F-4398-B630-619A654F61EA}" dt="2024-11-19T20:21:32.361" v="575" actId="2711"/>
          <ac:spMkLst>
            <pc:docMk/>
            <pc:sldMk cId="49927781" sldId="355"/>
            <ac:spMk id="137" creationId="{8F3F8ABA-911E-46D6-267F-5FACE64BDEA0}"/>
          </ac:spMkLst>
        </pc:spChg>
        <pc:spChg chg="mod">
          <ac:chgData name="Philippe Karan" userId="c2e8f618-9ffe-4e23-aa52-34539506ef1c" providerId="ADAL" clId="{976F7E1E-0B0F-4398-B630-619A654F61EA}" dt="2024-11-19T20:21:32.361" v="575" actId="2711"/>
          <ac:spMkLst>
            <pc:docMk/>
            <pc:sldMk cId="49927781" sldId="355"/>
            <ac:spMk id="141" creationId="{0E332A2D-CDF8-6350-9440-FAB4EE3924F0}"/>
          </ac:spMkLst>
        </pc:spChg>
        <pc:grpChg chg="mod">
          <ac:chgData name="Philippe Karan" userId="c2e8f618-9ffe-4e23-aa52-34539506ef1c" providerId="ADAL" clId="{976F7E1E-0B0F-4398-B630-619A654F61EA}" dt="2024-11-19T20:21:32.361" v="575" actId="2711"/>
          <ac:grpSpMkLst>
            <pc:docMk/>
            <pc:sldMk cId="49927781" sldId="355"/>
            <ac:grpSpMk id="3" creationId="{FEF68B90-64B9-064C-3BC1-01D2C6A1A40B}"/>
          </ac:grpSpMkLst>
        </pc:grpChg>
        <pc:grpChg chg="mod">
          <ac:chgData name="Philippe Karan" userId="c2e8f618-9ffe-4e23-aa52-34539506ef1c" providerId="ADAL" clId="{976F7E1E-0B0F-4398-B630-619A654F61EA}" dt="2024-11-19T20:21:32.361" v="575" actId="2711"/>
          <ac:grpSpMkLst>
            <pc:docMk/>
            <pc:sldMk cId="49927781" sldId="355"/>
            <ac:grpSpMk id="12" creationId="{C2F431AF-9D5D-8F67-B61E-7EF4DB2BC74B}"/>
          </ac:grpSpMkLst>
        </pc:grpChg>
        <pc:grpChg chg="mod">
          <ac:chgData name="Philippe Karan" userId="c2e8f618-9ffe-4e23-aa52-34539506ef1c" providerId="ADAL" clId="{976F7E1E-0B0F-4398-B630-619A654F61EA}" dt="2024-11-19T20:21:32.361" v="575" actId="2711"/>
          <ac:grpSpMkLst>
            <pc:docMk/>
            <pc:sldMk cId="49927781" sldId="355"/>
            <ac:grpSpMk id="19" creationId="{1E6C5745-BAEC-7E33-C4CC-2E211E30561D}"/>
          </ac:grpSpMkLst>
        </pc:grpChg>
        <pc:grpChg chg="mod">
          <ac:chgData name="Philippe Karan" userId="c2e8f618-9ffe-4e23-aa52-34539506ef1c" providerId="ADAL" clId="{976F7E1E-0B0F-4398-B630-619A654F61EA}" dt="2024-11-19T20:21:32.361" v="575" actId="2711"/>
          <ac:grpSpMkLst>
            <pc:docMk/>
            <pc:sldMk cId="49927781" sldId="355"/>
            <ac:grpSpMk id="26" creationId="{B0F7F468-3461-B316-665D-9B0BBA4C034E}"/>
          </ac:grpSpMkLst>
        </pc:grpChg>
        <pc:grpChg chg="mod">
          <ac:chgData name="Philippe Karan" userId="c2e8f618-9ffe-4e23-aa52-34539506ef1c" providerId="ADAL" clId="{976F7E1E-0B0F-4398-B630-619A654F61EA}" dt="2024-11-19T20:21:32.361" v="575" actId="2711"/>
          <ac:grpSpMkLst>
            <pc:docMk/>
            <pc:sldMk cId="49927781" sldId="355"/>
            <ac:grpSpMk id="33" creationId="{489BED49-CA4F-87C9-E0A8-1BEDFC80DF11}"/>
          </ac:grpSpMkLst>
        </pc:grpChg>
        <pc:grpChg chg="mod">
          <ac:chgData name="Philippe Karan" userId="c2e8f618-9ffe-4e23-aa52-34539506ef1c" providerId="ADAL" clId="{976F7E1E-0B0F-4398-B630-619A654F61EA}" dt="2024-11-19T20:21:32.361" v="575" actId="2711"/>
          <ac:grpSpMkLst>
            <pc:docMk/>
            <pc:sldMk cId="49927781" sldId="355"/>
            <ac:grpSpMk id="40" creationId="{824FCC4F-BCBC-8104-C077-44D8F28E8F55}"/>
          </ac:grpSpMkLst>
        </pc:grpChg>
        <pc:grpChg chg="mod">
          <ac:chgData name="Philippe Karan" userId="c2e8f618-9ffe-4e23-aa52-34539506ef1c" providerId="ADAL" clId="{976F7E1E-0B0F-4398-B630-619A654F61EA}" dt="2024-11-19T20:21:32.361" v="575" actId="2711"/>
          <ac:grpSpMkLst>
            <pc:docMk/>
            <pc:sldMk cId="49927781" sldId="355"/>
            <ac:grpSpMk id="47" creationId="{D64BD022-38EF-61BA-2C9E-96FD9CD88509}"/>
          </ac:grpSpMkLst>
        </pc:grpChg>
        <pc:grpChg chg="mod">
          <ac:chgData name="Philippe Karan" userId="c2e8f618-9ffe-4e23-aa52-34539506ef1c" providerId="ADAL" clId="{976F7E1E-0B0F-4398-B630-619A654F61EA}" dt="2024-11-19T20:21:32.361" v="575" actId="2711"/>
          <ac:grpSpMkLst>
            <pc:docMk/>
            <pc:sldMk cId="49927781" sldId="355"/>
            <ac:grpSpMk id="55" creationId="{F11030F8-3CDC-4260-129E-CD4C781AECE0}"/>
          </ac:grpSpMkLst>
        </pc:grpChg>
        <pc:grpChg chg="mod">
          <ac:chgData name="Philippe Karan" userId="c2e8f618-9ffe-4e23-aa52-34539506ef1c" providerId="ADAL" clId="{976F7E1E-0B0F-4398-B630-619A654F61EA}" dt="2024-11-19T20:21:32.361" v="575" actId="2711"/>
          <ac:grpSpMkLst>
            <pc:docMk/>
            <pc:sldMk cId="49927781" sldId="355"/>
            <ac:grpSpMk id="62" creationId="{EC3B7EA9-7184-7F7E-1DE6-410EBA7DF685}"/>
          </ac:grpSpMkLst>
        </pc:grpChg>
        <pc:grpChg chg="mod">
          <ac:chgData name="Philippe Karan" userId="c2e8f618-9ffe-4e23-aa52-34539506ef1c" providerId="ADAL" clId="{976F7E1E-0B0F-4398-B630-619A654F61EA}" dt="2024-11-19T20:21:32.361" v="575" actId="2711"/>
          <ac:grpSpMkLst>
            <pc:docMk/>
            <pc:sldMk cId="49927781" sldId="355"/>
            <ac:grpSpMk id="69" creationId="{184FEAFB-B2B1-059D-7006-7D3A8C422812}"/>
          </ac:grpSpMkLst>
        </pc:grpChg>
        <pc:grpChg chg="mod">
          <ac:chgData name="Philippe Karan" userId="c2e8f618-9ffe-4e23-aa52-34539506ef1c" providerId="ADAL" clId="{976F7E1E-0B0F-4398-B630-619A654F61EA}" dt="2024-11-19T20:21:32.361" v="575" actId="2711"/>
          <ac:grpSpMkLst>
            <pc:docMk/>
            <pc:sldMk cId="49927781" sldId="355"/>
            <ac:grpSpMk id="82" creationId="{D8154844-3105-FF09-64B5-5A268CB71723}"/>
          </ac:grpSpMkLst>
        </pc:grpChg>
        <pc:grpChg chg="mod">
          <ac:chgData name="Philippe Karan" userId="c2e8f618-9ffe-4e23-aa52-34539506ef1c" providerId="ADAL" clId="{976F7E1E-0B0F-4398-B630-619A654F61EA}" dt="2024-11-19T20:21:32.361" v="575" actId="2711"/>
          <ac:grpSpMkLst>
            <pc:docMk/>
            <pc:sldMk cId="49927781" sldId="355"/>
            <ac:grpSpMk id="83" creationId="{ADDE8BEB-EB16-A4DF-A67D-43190079F1CF}"/>
          </ac:grpSpMkLst>
        </pc:grpChg>
        <pc:cxnChg chg="mod">
          <ac:chgData name="Philippe Karan" userId="c2e8f618-9ffe-4e23-aa52-34539506ef1c" providerId="ADAL" clId="{976F7E1E-0B0F-4398-B630-619A654F61EA}" dt="2024-11-19T20:21:32.361" v="575" actId="2711"/>
          <ac:cxnSpMkLst>
            <pc:docMk/>
            <pc:sldMk cId="49927781" sldId="355"/>
            <ac:cxnSpMk id="93" creationId="{5FBAAEE8-A679-66D6-E841-C14EB92390E5}"/>
          </ac:cxnSpMkLst>
        </pc:cxnChg>
        <pc:cxnChg chg="mod">
          <ac:chgData name="Philippe Karan" userId="c2e8f618-9ffe-4e23-aa52-34539506ef1c" providerId="ADAL" clId="{976F7E1E-0B0F-4398-B630-619A654F61EA}" dt="2024-11-19T20:21:32.361" v="575" actId="2711"/>
          <ac:cxnSpMkLst>
            <pc:docMk/>
            <pc:sldMk cId="49927781" sldId="355"/>
            <ac:cxnSpMk id="104" creationId="{FFC07830-75B8-B1B0-BBD7-7515B8FB8885}"/>
          </ac:cxnSpMkLst>
        </pc:cxnChg>
        <pc:cxnChg chg="mod">
          <ac:chgData name="Philippe Karan" userId="c2e8f618-9ffe-4e23-aa52-34539506ef1c" providerId="ADAL" clId="{976F7E1E-0B0F-4398-B630-619A654F61EA}" dt="2024-11-19T20:21:32.361" v="575" actId="2711"/>
          <ac:cxnSpMkLst>
            <pc:docMk/>
            <pc:sldMk cId="49927781" sldId="355"/>
            <ac:cxnSpMk id="105" creationId="{4468A220-FA34-6B96-BE75-8CE709BB03E0}"/>
          </ac:cxnSpMkLst>
        </pc:cxnChg>
        <pc:cxnChg chg="mod">
          <ac:chgData name="Philippe Karan" userId="c2e8f618-9ffe-4e23-aa52-34539506ef1c" providerId="ADAL" clId="{976F7E1E-0B0F-4398-B630-619A654F61EA}" dt="2024-11-19T20:21:32.361" v="575" actId="2711"/>
          <ac:cxnSpMkLst>
            <pc:docMk/>
            <pc:sldMk cId="49927781" sldId="355"/>
            <ac:cxnSpMk id="106" creationId="{12778319-34DD-85BB-B84A-EDA4CBCF27F2}"/>
          </ac:cxnSpMkLst>
        </pc:cxnChg>
        <pc:cxnChg chg="mod">
          <ac:chgData name="Philippe Karan" userId="c2e8f618-9ffe-4e23-aa52-34539506ef1c" providerId="ADAL" clId="{976F7E1E-0B0F-4398-B630-619A654F61EA}" dt="2024-11-19T20:21:32.361" v="575" actId="2711"/>
          <ac:cxnSpMkLst>
            <pc:docMk/>
            <pc:sldMk cId="49927781" sldId="355"/>
            <ac:cxnSpMk id="130" creationId="{D8340C99-D1B4-1A23-3538-4AB422A8C314}"/>
          </ac:cxnSpMkLst>
        </pc:cxnChg>
        <pc:cxnChg chg="mod">
          <ac:chgData name="Philippe Karan" userId="c2e8f618-9ffe-4e23-aa52-34539506ef1c" providerId="ADAL" clId="{976F7E1E-0B0F-4398-B630-619A654F61EA}" dt="2024-11-19T20:21:32.361" v="575" actId="2711"/>
          <ac:cxnSpMkLst>
            <pc:docMk/>
            <pc:sldMk cId="49927781" sldId="355"/>
            <ac:cxnSpMk id="138" creationId="{DE9D4B0E-5F5A-EFE1-023D-93A6CC58ED97}"/>
          </ac:cxnSpMkLst>
        </pc:cxnChg>
        <pc:cxnChg chg="mod">
          <ac:chgData name="Philippe Karan" userId="c2e8f618-9ffe-4e23-aa52-34539506ef1c" providerId="ADAL" clId="{976F7E1E-0B0F-4398-B630-619A654F61EA}" dt="2024-11-19T20:21:32.361" v="575" actId="2711"/>
          <ac:cxnSpMkLst>
            <pc:docMk/>
            <pc:sldMk cId="49927781" sldId="355"/>
            <ac:cxnSpMk id="139" creationId="{0426ECCF-1FD7-57AE-3BB7-213DC396A039}"/>
          </ac:cxnSpMkLst>
        </pc:cxnChg>
        <pc:cxnChg chg="mod">
          <ac:chgData name="Philippe Karan" userId="c2e8f618-9ffe-4e23-aa52-34539506ef1c" providerId="ADAL" clId="{976F7E1E-0B0F-4398-B630-619A654F61EA}" dt="2024-11-19T20:21:32.361" v="575" actId="2711"/>
          <ac:cxnSpMkLst>
            <pc:docMk/>
            <pc:sldMk cId="49927781" sldId="355"/>
            <ac:cxnSpMk id="142" creationId="{FD0E672A-B681-D9C4-4031-C1B5EA527D6B}"/>
          </ac:cxnSpMkLst>
        </pc:cxnChg>
        <pc:cxnChg chg="mod">
          <ac:chgData name="Philippe Karan" userId="c2e8f618-9ffe-4e23-aa52-34539506ef1c" providerId="ADAL" clId="{976F7E1E-0B0F-4398-B630-619A654F61EA}" dt="2024-11-19T20:21:32.361" v="575" actId="2711"/>
          <ac:cxnSpMkLst>
            <pc:docMk/>
            <pc:sldMk cId="49927781" sldId="355"/>
            <ac:cxnSpMk id="143" creationId="{9E689814-8ECC-8292-BA90-C48B1B6AF519}"/>
          </ac:cxnSpMkLst>
        </pc:cxnChg>
        <pc:cxnChg chg="mod">
          <ac:chgData name="Philippe Karan" userId="c2e8f618-9ffe-4e23-aa52-34539506ef1c" providerId="ADAL" clId="{976F7E1E-0B0F-4398-B630-619A654F61EA}" dt="2024-11-19T20:21:32.361" v="575" actId="2711"/>
          <ac:cxnSpMkLst>
            <pc:docMk/>
            <pc:sldMk cId="49927781" sldId="355"/>
            <ac:cxnSpMk id="145" creationId="{93BC6B06-2A9A-7155-1493-E5265F4B99B9}"/>
          </ac:cxnSpMkLst>
        </pc:cxnChg>
      </pc:sldChg>
      <pc:sldChg chg="addSp delSp modSp mod">
        <pc:chgData name="Philippe Karan" userId="c2e8f618-9ffe-4e23-aa52-34539506ef1c" providerId="ADAL" clId="{976F7E1E-0B0F-4398-B630-619A654F61EA}" dt="2024-11-19T20:23:39.220" v="669" actId="2711"/>
        <pc:sldMkLst>
          <pc:docMk/>
          <pc:sldMk cId="4209143303" sldId="356"/>
        </pc:sldMkLst>
        <pc:spChg chg="mod">
          <ac:chgData name="Philippe Karan" userId="c2e8f618-9ffe-4e23-aa52-34539506ef1c" providerId="ADAL" clId="{976F7E1E-0B0F-4398-B630-619A654F61EA}" dt="2024-11-19T20:23:39.220" v="669" actId="2711"/>
          <ac:spMkLst>
            <pc:docMk/>
            <pc:sldMk cId="4209143303" sldId="356"/>
            <ac:spMk id="2" creationId="{27E4192C-F1B7-446C-936E-0C8855CBC08A}"/>
          </ac:spMkLst>
        </pc:spChg>
        <pc:spChg chg="mod">
          <ac:chgData name="Philippe Karan" userId="c2e8f618-9ffe-4e23-aa52-34539506ef1c" providerId="ADAL" clId="{976F7E1E-0B0F-4398-B630-619A654F61EA}" dt="2024-11-19T20:23:39.220" v="669" actId="2711"/>
          <ac:spMkLst>
            <pc:docMk/>
            <pc:sldMk cId="4209143303" sldId="356"/>
            <ac:spMk id="4" creationId="{E7331D26-3FA7-497C-BD2D-5215B4E704C8}"/>
          </ac:spMkLst>
        </pc:spChg>
        <pc:spChg chg="mod">
          <ac:chgData name="Philippe Karan" userId="c2e8f618-9ffe-4e23-aa52-34539506ef1c" providerId="ADAL" clId="{976F7E1E-0B0F-4398-B630-619A654F61EA}" dt="2024-11-19T20:23:39.220" v="669" actId="2711"/>
          <ac:spMkLst>
            <pc:docMk/>
            <pc:sldMk cId="4209143303" sldId="356"/>
            <ac:spMk id="16" creationId="{546CF3FB-42EA-2B1E-7F3B-09F6A2FFF9AA}"/>
          </ac:spMkLst>
        </pc:spChg>
        <pc:picChg chg="add mod ord">
          <ac:chgData name="Philippe Karan" userId="c2e8f618-9ffe-4e23-aa52-34539506ef1c" providerId="ADAL" clId="{976F7E1E-0B0F-4398-B630-619A654F61EA}" dt="2024-11-19T20:23:25.290" v="667" actId="167"/>
          <ac:picMkLst>
            <pc:docMk/>
            <pc:sldMk cId="4209143303" sldId="356"/>
            <ac:picMk id="5" creationId="{1FFDE0C9-0EFF-8545-D6B6-9B1A90EC0015}"/>
          </ac:picMkLst>
        </pc:picChg>
        <pc:picChg chg="del">
          <ac:chgData name="Philippe Karan" userId="c2e8f618-9ffe-4e23-aa52-34539506ef1c" providerId="ADAL" clId="{976F7E1E-0B0F-4398-B630-619A654F61EA}" dt="2024-11-19T20:23:26.288" v="668" actId="478"/>
          <ac:picMkLst>
            <pc:docMk/>
            <pc:sldMk cId="4209143303" sldId="356"/>
            <ac:picMk id="13" creationId="{72AC787D-C5B4-C939-88E3-B65D1B0751F9}"/>
          </ac:picMkLst>
        </pc:picChg>
      </pc:sldChg>
      <pc:sldChg chg="modSp">
        <pc:chgData name="Philippe Karan" userId="c2e8f618-9ffe-4e23-aa52-34539506ef1c" providerId="ADAL" clId="{976F7E1E-0B0F-4398-B630-619A654F61EA}" dt="2024-11-19T20:23:45.455" v="670" actId="2711"/>
        <pc:sldMkLst>
          <pc:docMk/>
          <pc:sldMk cId="3936562973" sldId="357"/>
        </pc:sldMkLst>
        <pc:spChg chg="mod">
          <ac:chgData name="Philippe Karan" userId="c2e8f618-9ffe-4e23-aa52-34539506ef1c" providerId="ADAL" clId="{976F7E1E-0B0F-4398-B630-619A654F61EA}" dt="2024-11-19T20:23:45.455" v="670" actId="2711"/>
          <ac:spMkLst>
            <pc:docMk/>
            <pc:sldMk cId="3936562973" sldId="357"/>
            <ac:spMk id="2" creationId="{27E4192C-F1B7-446C-936E-0C8855CBC08A}"/>
          </ac:spMkLst>
        </pc:spChg>
        <pc:spChg chg="mod">
          <ac:chgData name="Philippe Karan" userId="c2e8f618-9ffe-4e23-aa52-34539506ef1c" providerId="ADAL" clId="{976F7E1E-0B0F-4398-B630-619A654F61EA}" dt="2024-11-19T20:23:45.455" v="670" actId="2711"/>
          <ac:spMkLst>
            <pc:docMk/>
            <pc:sldMk cId="3936562973" sldId="357"/>
            <ac:spMk id="3" creationId="{2AF168A7-1502-DADA-3F4C-1A52D79E4424}"/>
          </ac:spMkLst>
        </pc:spChg>
        <pc:spChg chg="mod">
          <ac:chgData name="Philippe Karan" userId="c2e8f618-9ffe-4e23-aa52-34539506ef1c" providerId="ADAL" clId="{976F7E1E-0B0F-4398-B630-619A654F61EA}" dt="2024-11-19T20:23:45.455" v="670" actId="2711"/>
          <ac:spMkLst>
            <pc:docMk/>
            <pc:sldMk cId="3936562973" sldId="357"/>
            <ac:spMk id="4" creationId="{E7331D26-3FA7-497C-BD2D-5215B4E704C8}"/>
          </ac:spMkLst>
        </pc:spChg>
        <pc:spChg chg="mod">
          <ac:chgData name="Philippe Karan" userId="c2e8f618-9ffe-4e23-aa52-34539506ef1c" providerId="ADAL" clId="{976F7E1E-0B0F-4398-B630-619A654F61EA}" dt="2024-11-19T20:23:45.455" v="670" actId="2711"/>
          <ac:spMkLst>
            <pc:docMk/>
            <pc:sldMk cId="3936562973" sldId="357"/>
            <ac:spMk id="5" creationId="{64DDBC3C-650A-99BE-3CD9-7B6B2C1ADE30}"/>
          </ac:spMkLst>
        </pc:spChg>
        <pc:spChg chg="mod">
          <ac:chgData name="Philippe Karan" userId="c2e8f618-9ffe-4e23-aa52-34539506ef1c" providerId="ADAL" clId="{976F7E1E-0B0F-4398-B630-619A654F61EA}" dt="2024-11-19T20:23:45.455" v="670" actId="2711"/>
          <ac:spMkLst>
            <pc:docMk/>
            <pc:sldMk cId="3936562973" sldId="357"/>
            <ac:spMk id="6" creationId="{9605F21E-F41B-D12A-2A13-2CCFC918F892}"/>
          </ac:spMkLst>
        </pc:spChg>
        <pc:spChg chg="mod">
          <ac:chgData name="Philippe Karan" userId="c2e8f618-9ffe-4e23-aa52-34539506ef1c" providerId="ADAL" clId="{976F7E1E-0B0F-4398-B630-619A654F61EA}" dt="2024-11-19T20:23:45.455" v="670" actId="2711"/>
          <ac:spMkLst>
            <pc:docMk/>
            <pc:sldMk cId="3936562973" sldId="357"/>
            <ac:spMk id="7" creationId="{52BE3698-4237-C30C-7B1C-CCCB0DD4D157}"/>
          </ac:spMkLst>
        </pc:spChg>
        <pc:spChg chg="mod">
          <ac:chgData name="Philippe Karan" userId="c2e8f618-9ffe-4e23-aa52-34539506ef1c" providerId="ADAL" clId="{976F7E1E-0B0F-4398-B630-619A654F61EA}" dt="2024-11-19T20:23:45.455" v="670" actId="2711"/>
          <ac:spMkLst>
            <pc:docMk/>
            <pc:sldMk cId="3936562973" sldId="357"/>
            <ac:spMk id="9" creationId="{2D85F16D-4ABE-9370-CF27-8BD00ACCC1A4}"/>
          </ac:spMkLst>
        </pc:spChg>
        <pc:spChg chg="mod">
          <ac:chgData name="Philippe Karan" userId="c2e8f618-9ffe-4e23-aa52-34539506ef1c" providerId="ADAL" clId="{976F7E1E-0B0F-4398-B630-619A654F61EA}" dt="2024-11-19T20:23:45.455" v="670" actId="2711"/>
          <ac:spMkLst>
            <pc:docMk/>
            <pc:sldMk cId="3936562973" sldId="357"/>
            <ac:spMk id="13" creationId="{1C385516-5F06-3431-7EA9-E22133346AC4}"/>
          </ac:spMkLst>
        </pc:spChg>
        <pc:spChg chg="mod">
          <ac:chgData name="Philippe Karan" userId="c2e8f618-9ffe-4e23-aa52-34539506ef1c" providerId="ADAL" clId="{976F7E1E-0B0F-4398-B630-619A654F61EA}" dt="2024-11-19T20:23:45.455" v="670" actId="2711"/>
          <ac:spMkLst>
            <pc:docMk/>
            <pc:sldMk cId="3936562973" sldId="357"/>
            <ac:spMk id="26" creationId="{66ED8F50-F31B-9DE5-718E-D522674686F8}"/>
          </ac:spMkLst>
        </pc:spChg>
        <pc:spChg chg="mod">
          <ac:chgData name="Philippe Karan" userId="c2e8f618-9ffe-4e23-aa52-34539506ef1c" providerId="ADAL" clId="{976F7E1E-0B0F-4398-B630-619A654F61EA}" dt="2024-11-19T20:23:45.455" v="670" actId="2711"/>
          <ac:spMkLst>
            <pc:docMk/>
            <pc:sldMk cId="3936562973" sldId="357"/>
            <ac:spMk id="27" creationId="{BD3C1FA8-F791-6C7A-C1A4-8CAF1FA3598D}"/>
          </ac:spMkLst>
        </pc:spChg>
        <pc:spChg chg="mod">
          <ac:chgData name="Philippe Karan" userId="c2e8f618-9ffe-4e23-aa52-34539506ef1c" providerId="ADAL" clId="{976F7E1E-0B0F-4398-B630-619A654F61EA}" dt="2024-11-19T20:23:45.455" v="670" actId="2711"/>
          <ac:spMkLst>
            <pc:docMk/>
            <pc:sldMk cId="3936562973" sldId="357"/>
            <ac:spMk id="28" creationId="{D0B95F1F-2A0F-7D4E-97D2-B1DAB52E4B2D}"/>
          </ac:spMkLst>
        </pc:spChg>
        <pc:spChg chg="mod">
          <ac:chgData name="Philippe Karan" userId="c2e8f618-9ffe-4e23-aa52-34539506ef1c" providerId="ADAL" clId="{976F7E1E-0B0F-4398-B630-619A654F61EA}" dt="2024-11-19T20:23:45.455" v="670" actId="2711"/>
          <ac:spMkLst>
            <pc:docMk/>
            <pc:sldMk cId="3936562973" sldId="357"/>
            <ac:spMk id="39" creationId="{727CD7CF-145F-4175-79FC-EFF9D1DCBAC7}"/>
          </ac:spMkLst>
        </pc:spChg>
        <pc:spChg chg="mod">
          <ac:chgData name="Philippe Karan" userId="c2e8f618-9ffe-4e23-aa52-34539506ef1c" providerId="ADAL" clId="{976F7E1E-0B0F-4398-B630-619A654F61EA}" dt="2024-11-19T20:23:45.455" v="670" actId="2711"/>
          <ac:spMkLst>
            <pc:docMk/>
            <pc:sldMk cId="3936562973" sldId="357"/>
            <ac:spMk id="40" creationId="{ED34AA49-A4AB-4403-0F03-D20FFF36F0CD}"/>
          </ac:spMkLst>
        </pc:spChg>
        <pc:spChg chg="mod">
          <ac:chgData name="Philippe Karan" userId="c2e8f618-9ffe-4e23-aa52-34539506ef1c" providerId="ADAL" clId="{976F7E1E-0B0F-4398-B630-619A654F61EA}" dt="2024-11-19T20:23:45.455" v="670" actId="2711"/>
          <ac:spMkLst>
            <pc:docMk/>
            <pc:sldMk cId="3936562973" sldId="357"/>
            <ac:spMk id="41" creationId="{0D093B40-E8C1-1019-62C9-98628D7DDE76}"/>
          </ac:spMkLst>
        </pc:spChg>
        <pc:spChg chg="mod">
          <ac:chgData name="Philippe Karan" userId="c2e8f618-9ffe-4e23-aa52-34539506ef1c" providerId="ADAL" clId="{976F7E1E-0B0F-4398-B630-619A654F61EA}" dt="2024-11-19T20:23:45.455" v="670" actId="2711"/>
          <ac:spMkLst>
            <pc:docMk/>
            <pc:sldMk cId="3936562973" sldId="357"/>
            <ac:spMk id="42" creationId="{525473B8-E9A8-1794-BC8E-AB436E946259}"/>
          </ac:spMkLst>
        </pc:spChg>
        <pc:spChg chg="mod">
          <ac:chgData name="Philippe Karan" userId="c2e8f618-9ffe-4e23-aa52-34539506ef1c" providerId="ADAL" clId="{976F7E1E-0B0F-4398-B630-619A654F61EA}" dt="2024-11-19T20:23:45.455" v="670" actId="2711"/>
          <ac:spMkLst>
            <pc:docMk/>
            <pc:sldMk cId="3936562973" sldId="357"/>
            <ac:spMk id="43" creationId="{27710D9F-A348-61FB-F8B7-C6713FAE1637}"/>
          </ac:spMkLst>
        </pc:spChg>
        <pc:spChg chg="mod">
          <ac:chgData name="Philippe Karan" userId="c2e8f618-9ffe-4e23-aa52-34539506ef1c" providerId="ADAL" clId="{976F7E1E-0B0F-4398-B630-619A654F61EA}" dt="2024-11-19T20:23:45.455" v="670" actId="2711"/>
          <ac:spMkLst>
            <pc:docMk/>
            <pc:sldMk cId="3936562973" sldId="357"/>
            <ac:spMk id="45" creationId="{03EE3F67-B743-CD37-116C-1E4EBA199A7C}"/>
          </ac:spMkLst>
        </pc:spChg>
        <pc:spChg chg="mod">
          <ac:chgData name="Philippe Karan" userId="c2e8f618-9ffe-4e23-aa52-34539506ef1c" providerId="ADAL" clId="{976F7E1E-0B0F-4398-B630-619A654F61EA}" dt="2024-11-19T20:23:45.455" v="670" actId="2711"/>
          <ac:spMkLst>
            <pc:docMk/>
            <pc:sldMk cId="3936562973" sldId="357"/>
            <ac:spMk id="46" creationId="{79825BD8-2282-F407-37AF-8C47D1D0C9DC}"/>
          </ac:spMkLst>
        </pc:spChg>
        <pc:spChg chg="mod">
          <ac:chgData name="Philippe Karan" userId="c2e8f618-9ffe-4e23-aa52-34539506ef1c" providerId="ADAL" clId="{976F7E1E-0B0F-4398-B630-619A654F61EA}" dt="2024-11-19T20:23:45.455" v="670" actId="2711"/>
          <ac:spMkLst>
            <pc:docMk/>
            <pc:sldMk cId="3936562973" sldId="357"/>
            <ac:spMk id="48" creationId="{C67FEC7B-3547-9ED5-AE69-35B529A69884}"/>
          </ac:spMkLst>
        </pc:spChg>
        <pc:spChg chg="mod">
          <ac:chgData name="Philippe Karan" userId="c2e8f618-9ffe-4e23-aa52-34539506ef1c" providerId="ADAL" clId="{976F7E1E-0B0F-4398-B630-619A654F61EA}" dt="2024-11-19T20:23:45.455" v="670" actId="2711"/>
          <ac:spMkLst>
            <pc:docMk/>
            <pc:sldMk cId="3936562973" sldId="357"/>
            <ac:spMk id="51" creationId="{9875C5D3-EFD3-630B-66C7-665DE655B9CA}"/>
          </ac:spMkLst>
        </pc:spChg>
        <pc:spChg chg="mod">
          <ac:chgData name="Philippe Karan" userId="c2e8f618-9ffe-4e23-aa52-34539506ef1c" providerId="ADAL" clId="{976F7E1E-0B0F-4398-B630-619A654F61EA}" dt="2024-11-19T20:23:45.455" v="670" actId="2711"/>
          <ac:spMkLst>
            <pc:docMk/>
            <pc:sldMk cId="3936562973" sldId="357"/>
            <ac:spMk id="52" creationId="{7A7CA1A3-106F-2D65-2662-60F1432DCD7B}"/>
          </ac:spMkLst>
        </pc:spChg>
        <pc:spChg chg="mod">
          <ac:chgData name="Philippe Karan" userId="c2e8f618-9ffe-4e23-aa52-34539506ef1c" providerId="ADAL" clId="{976F7E1E-0B0F-4398-B630-619A654F61EA}" dt="2024-11-19T20:23:45.455" v="670" actId="2711"/>
          <ac:spMkLst>
            <pc:docMk/>
            <pc:sldMk cId="3936562973" sldId="357"/>
            <ac:spMk id="53" creationId="{C74F3CD7-2E0F-4225-9982-113A6D55F757}"/>
          </ac:spMkLst>
        </pc:spChg>
        <pc:spChg chg="mod">
          <ac:chgData name="Philippe Karan" userId="c2e8f618-9ffe-4e23-aa52-34539506ef1c" providerId="ADAL" clId="{976F7E1E-0B0F-4398-B630-619A654F61EA}" dt="2024-11-19T20:23:45.455" v="670" actId="2711"/>
          <ac:spMkLst>
            <pc:docMk/>
            <pc:sldMk cId="3936562973" sldId="357"/>
            <ac:spMk id="54" creationId="{FB904CC3-8F08-0EBF-0B68-46DBC68A5512}"/>
          </ac:spMkLst>
        </pc:spChg>
        <pc:spChg chg="mod">
          <ac:chgData name="Philippe Karan" userId="c2e8f618-9ffe-4e23-aa52-34539506ef1c" providerId="ADAL" clId="{976F7E1E-0B0F-4398-B630-619A654F61EA}" dt="2024-11-19T20:23:45.455" v="670" actId="2711"/>
          <ac:spMkLst>
            <pc:docMk/>
            <pc:sldMk cId="3936562973" sldId="357"/>
            <ac:spMk id="56" creationId="{E15C8DB4-EAFA-AEA1-E369-8EDF73888258}"/>
          </ac:spMkLst>
        </pc:spChg>
        <pc:spChg chg="mod">
          <ac:chgData name="Philippe Karan" userId="c2e8f618-9ffe-4e23-aa52-34539506ef1c" providerId="ADAL" clId="{976F7E1E-0B0F-4398-B630-619A654F61EA}" dt="2024-11-19T20:23:45.455" v="670" actId="2711"/>
          <ac:spMkLst>
            <pc:docMk/>
            <pc:sldMk cId="3936562973" sldId="357"/>
            <ac:spMk id="57" creationId="{129A2546-9B26-C7CE-6FE3-EF3769818AE4}"/>
          </ac:spMkLst>
        </pc:spChg>
        <pc:spChg chg="mod">
          <ac:chgData name="Philippe Karan" userId="c2e8f618-9ffe-4e23-aa52-34539506ef1c" providerId="ADAL" clId="{976F7E1E-0B0F-4398-B630-619A654F61EA}" dt="2024-11-19T20:23:45.455" v="670" actId="2711"/>
          <ac:spMkLst>
            <pc:docMk/>
            <pc:sldMk cId="3936562973" sldId="357"/>
            <ac:spMk id="58" creationId="{5267EFE8-016D-FA7D-DD86-797F3546EF2A}"/>
          </ac:spMkLst>
        </pc:spChg>
        <pc:spChg chg="mod">
          <ac:chgData name="Philippe Karan" userId="c2e8f618-9ffe-4e23-aa52-34539506ef1c" providerId="ADAL" clId="{976F7E1E-0B0F-4398-B630-619A654F61EA}" dt="2024-11-19T20:23:45.455" v="670" actId="2711"/>
          <ac:spMkLst>
            <pc:docMk/>
            <pc:sldMk cId="3936562973" sldId="357"/>
            <ac:spMk id="59" creationId="{0678F420-35EC-C3D5-521F-37A9627D0B42}"/>
          </ac:spMkLst>
        </pc:spChg>
        <pc:spChg chg="mod">
          <ac:chgData name="Philippe Karan" userId="c2e8f618-9ffe-4e23-aa52-34539506ef1c" providerId="ADAL" clId="{976F7E1E-0B0F-4398-B630-619A654F61EA}" dt="2024-11-19T20:23:45.455" v="670" actId="2711"/>
          <ac:spMkLst>
            <pc:docMk/>
            <pc:sldMk cId="3936562973" sldId="357"/>
            <ac:spMk id="61" creationId="{73DECDA5-0596-0CCA-8D8C-E4AB89BD7306}"/>
          </ac:spMkLst>
        </pc:spChg>
        <pc:spChg chg="mod">
          <ac:chgData name="Philippe Karan" userId="c2e8f618-9ffe-4e23-aa52-34539506ef1c" providerId="ADAL" clId="{976F7E1E-0B0F-4398-B630-619A654F61EA}" dt="2024-11-19T20:23:45.455" v="670" actId="2711"/>
          <ac:spMkLst>
            <pc:docMk/>
            <pc:sldMk cId="3936562973" sldId="357"/>
            <ac:spMk id="63" creationId="{4C37FDEC-6784-2D83-9611-5B845835339C}"/>
          </ac:spMkLst>
        </pc:spChg>
        <pc:spChg chg="mod">
          <ac:chgData name="Philippe Karan" userId="c2e8f618-9ffe-4e23-aa52-34539506ef1c" providerId="ADAL" clId="{976F7E1E-0B0F-4398-B630-619A654F61EA}" dt="2024-11-19T20:23:45.455" v="670" actId="2711"/>
          <ac:spMkLst>
            <pc:docMk/>
            <pc:sldMk cId="3936562973" sldId="357"/>
            <ac:spMk id="64" creationId="{0E728C02-8CC4-4C09-C3FF-ABE4D6F748D1}"/>
          </ac:spMkLst>
        </pc:spChg>
        <pc:spChg chg="mod">
          <ac:chgData name="Philippe Karan" userId="c2e8f618-9ffe-4e23-aa52-34539506ef1c" providerId="ADAL" clId="{976F7E1E-0B0F-4398-B630-619A654F61EA}" dt="2024-11-19T20:23:45.455" v="670" actId="2711"/>
          <ac:spMkLst>
            <pc:docMk/>
            <pc:sldMk cId="3936562973" sldId="357"/>
            <ac:spMk id="65" creationId="{449BA2AB-5EFD-5EE9-9558-7C5B87371268}"/>
          </ac:spMkLst>
        </pc:spChg>
        <pc:spChg chg="mod">
          <ac:chgData name="Philippe Karan" userId="c2e8f618-9ffe-4e23-aa52-34539506ef1c" providerId="ADAL" clId="{976F7E1E-0B0F-4398-B630-619A654F61EA}" dt="2024-11-19T20:23:45.455" v="670" actId="2711"/>
          <ac:spMkLst>
            <pc:docMk/>
            <pc:sldMk cId="3936562973" sldId="357"/>
            <ac:spMk id="67" creationId="{3352FEB0-2C14-993B-5D60-B506D453EA1F}"/>
          </ac:spMkLst>
        </pc:spChg>
        <pc:spChg chg="mod">
          <ac:chgData name="Philippe Karan" userId="c2e8f618-9ffe-4e23-aa52-34539506ef1c" providerId="ADAL" clId="{976F7E1E-0B0F-4398-B630-619A654F61EA}" dt="2024-11-19T20:23:45.455" v="670" actId="2711"/>
          <ac:spMkLst>
            <pc:docMk/>
            <pc:sldMk cId="3936562973" sldId="357"/>
            <ac:spMk id="69" creationId="{9703BD3F-3B94-1D2F-9790-4F8FA4D06CA4}"/>
          </ac:spMkLst>
        </pc:spChg>
        <pc:spChg chg="mod">
          <ac:chgData name="Philippe Karan" userId="c2e8f618-9ffe-4e23-aa52-34539506ef1c" providerId="ADAL" clId="{976F7E1E-0B0F-4398-B630-619A654F61EA}" dt="2024-11-19T20:23:45.455" v="670" actId="2711"/>
          <ac:spMkLst>
            <pc:docMk/>
            <pc:sldMk cId="3936562973" sldId="357"/>
            <ac:spMk id="75" creationId="{32098C03-E151-29FB-92A5-A3E18925E499}"/>
          </ac:spMkLst>
        </pc:spChg>
        <pc:spChg chg="mod">
          <ac:chgData name="Philippe Karan" userId="c2e8f618-9ffe-4e23-aa52-34539506ef1c" providerId="ADAL" clId="{976F7E1E-0B0F-4398-B630-619A654F61EA}" dt="2024-11-19T20:23:45.455" v="670" actId="2711"/>
          <ac:spMkLst>
            <pc:docMk/>
            <pc:sldMk cId="3936562973" sldId="357"/>
            <ac:spMk id="81" creationId="{8511CCAF-BC23-CF46-D4A1-A594B2286595}"/>
          </ac:spMkLst>
        </pc:spChg>
        <pc:spChg chg="mod">
          <ac:chgData name="Philippe Karan" userId="c2e8f618-9ffe-4e23-aa52-34539506ef1c" providerId="ADAL" clId="{976F7E1E-0B0F-4398-B630-619A654F61EA}" dt="2024-11-19T20:23:45.455" v="670" actId="2711"/>
          <ac:spMkLst>
            <pc:docMk/>
            <pc:sldMk cId="3936562973" sldId="357"/>
            <ac:spMk id="87" creationId="{6B2ABE7D-7520-673B-FB55-DA63B4C211FF}"/>
          </ac:spMkLst>
        </pc:spChg>
        <pc:spChg chg="mod">
          <ac:chgData name="Philippe Karan" userId="c2e8f618-9ffe-4e23-aa52-34539506ef1c" providerId="ADAL" clId="{976F7E1E-0B0F-4398-B630-619A654F61EA}" dt="2024-11-19T20:23:45.455" v="670" actId="2711"/>
          <ac:spMkLst>
            <pc:docMk/>
            <pc:sldMk cId="3936562973" sldId="357"/>
            <ac:spMk id="88" creationId="{40FAC14F-E858-7FC5-985F-112AD3F2A7F0}"/>
          </ac:spMkLst>
        </pc:spChg>
        <pc:spChg chg="mod">
          <ac:chgData name="Philippe Karan" userId="c2e8f618-9ffe-4e23-aa52-34539506ef1c" providerId="ADAL" clId="{976F7E1E-0B0F-4398-B630-619A654F61EA}" dt="2024-11-19T20:23:45.455" v="670" actId="2711"/>
          <ac:spMkLst>
            <pc:docMk/>
            <pc:sldMk cId="3936562973" sldId="357"/>
            <ac:spMk id="89" creationId="{B565F907-C676-C49B-965E-971AE199EC10}"/>
          </ac:spMkLst>
        </pc:spChg>
        <pc:spChg chg="mod">
          <ac:chgData name="Philippe Karan" userId="c2e8f618-9ffe-4e23-aa52-34539506ef1c" providerId="ADAL" clId="{976F7E1E-0B0F-4398-B630-619A654F61EA}" dt="2024-11-19T20:23:45.455" v="670" actId="2711"/>
          <ac:spMkLst>
            <pc:docMk/>
            <pc:sldMk cId="3936562973" sldId="357"/>
            <ac:spMk id="90" creationId="{8AB29707-A17F-0A1F-9CC1-3CD9D1031C05}"/>
          </ac:spMkLst>
        </pc:spChg>
        <pc:spChg chg="mod">
          <ac:chgData name="Philippe Karan" userId="c2e8f618-9ffe-4e23-aa52-34539506ef1c" providerId="ADAL" clId="{976F7E1E-0B0F-4398-B630-619A654F61EA}" dt="2024-11-19T20:23:45.455" v="670" actId="2711"/>
          <ac:spMkLst>
            <pc:docMk/>
            <pc:sldMk cId="3936562973" sldId="357"/>
            <ac:spMk id="91" creationId="{1C96F31E-D386-44B2-DDC7-F2DEACAF010E}"/>
          </ac:spMkLst>
        </pc:spChg>
        <pc:spChg chg="mod">
          <ac:chgData name="Philippe Karan" userId="c2e8f618-9ffe-4e23-aa52-34539506ef1c" providerId="ADAL" clId="{976F7E1E-0B0F-4398-B630-619A654F61EA}" dt="2024-11-19T20:23:45.455" v="670" actId="2711"/>
          <ac:spMkLst>
            <pc:docMk/>
            <pc:sldMk cId="3936562973" sldId="357"/>
            <ac:spMk id="92" creationId="{39EA384F-2BB4-7B33-1896-F49F469D0A0D}"/>
          </ac:spMkLst>
        </pc:spChg>
        <pc:spChg chg="mod">
          <ac:chgData name="Philippe Karan" userId="c2e8f618-9ffe-4e23-aa52-34539506ef1c" providerId="ADAL" clId="{976F7E1E-0B0F-4398-B630-619A654F61EA}" dt="2024-11-19T20:23:45.455" v="670" actId="2711"/>
          <ac:spMkLst>
            <pc:docMk/>
            <pc:sldMk cId="3936562973" sldId="357"/>
            <ac:spMk id="94" creationId="{0E927FE8-B24D-E7D9-C1AA-8ED495AC3808}"/>
          </ac:spMkLst>
        </pc:spChg>
        <pc:spChg chg="mod">
          <ac:chgData name="Philippe Karan" userId="c2e8f618-9ffe-4e23-aa52-34539506ef1c" providerId="ADAL" clId="{976F7E1E-0B0F-4398-B630-619A654F61EA}" dt="2024-11-19T20:23:45.455" v="670" actId="2711"/>
          <ac:spMkLst>
            <pc:docMk/>
            <pc:sldMk cId="3936562973" sldId="357"/>
            <ac:spMk id="95" creationId="{E7B873E9-B76C-E1BB-BAD6-40E97E5F815F}"/>
          </ac:spMkLst>
        </pc:spChg>
        <pc:spChg chg="mod">
          <ac:chgData name="Philippe Karan" userId="c2e8f618-9ffe-4e23-aa52-34539506ef1c" providerId="ADAL" clId="{976F7E1E-0B0F-4398-B630-619A654F61EA}" dt="2024-11-19T20:23:45.455" v="670" actId="2711"/>
          <ac:spMkLst>
            <pc:docMk/>
            <pc:sldMk cId="3936562973" sldId="357"/>
            <ac:spMk id="96" creationId="{D1C1196B-0F2A-E45A-B48F-12A0E5C1540D}"/>
          </ac:spMkLst>
        </pc:spChg>
        <pc:spChg chg="mod">
          <ac:chgData name="Philippe Karan" userId="c2e8f618-9ffe-4e23-aa52-34539506ef1c" providerId="ADAL" clId="{976F7E1E-0B0F-4398-B630-619A654F61EA}" dt="2024-11-19T20:23:45.455" v="670" actId="2711"/>
          <ac:spMkLst>
            <pc:docMk/>
            <pc:sldMk cId="3936562973" sldId="357"/>
            <ac:spMk id="97" creationId="{4E0E2D8A-BD68-4D87-6C87-0937DA3470F1}"/>
          </ac:spMkLst>
        </pc:spChg>
        <pc:spChg chg="mod">
          <ac:chgData name="Philippe Karan" userId="c2e8f618-9ffe-4e23-aa52-34539506ef1c" providerId="ADAL" clId="{976F7E1E-0B0F-4398-B630-619A654F61EA}" dt="2024-11-19T20:23:45.455" v="670" actId="2711"/>
          <ac:spMkLst>
            <pc:docMk/>
            <pc:sldMk cId="3936562973" sldId="357"/>
            <ac:spMk id="98" creationId="{86047A3F-43D8-E5DE-DA14-052CF1B65263}"/>
          </ac:spMkLst>
        </pc:spChg>
        <pc:spChg chg="mod">
          <ac:chgData name="Philippe Karan" userId="c2e8f618-9ffe-4e23-aa52-34539506ef1c" providerId="ADAL" clId="{976F7E1E-0B0F-4398-B630-619A654F61EA}" dt="2024-11-19T20:23:45.455" v="670" actId="2711"/>
          <ac:spMkLst>
            <pc:docMk/>
            <pc:sldMk cId="3936562973" sldId="357"/>
            <ac:spMk id="99" creationId="{E79CFE62-48F4-B3D0-9B82-E87113E171AF}"/>
          </ac:spMkLst>
        </pc:spChg>
        <pc:spChg chg="mod">
          <ac:chgData name="Philippe Karan" userId="c2e8f618-9ffe-4e23-aa52-34539506ef1c" providerId="ADAL" clId="{976F7E1E-0B0F-4398-B630-619A654F61EA}" dt="2024-11-19T20:23:45.455" v="670" actId="2711"/>
          <ac:spMkLst>
            <pc:docMk/>
            <pc:sldMk cId="3936562973" sldId="357"/>
            <ac:spMk id="100" creationId="{F245D326-07FF-72BB-6302-4BF406FD95F6}"/>
          </ac:spMkLst>
        </pc:spChg>
        <pc:spChg chg="mod">
          <ac:chgData name="Philippe Karan" userId="c2e8f618-9ffe-4e23-aa52-34539506ef1c" providerId="ADAL" clId="{976F7E1E-0B0F-4398-B630-619A654F61EA}" dt="2024-11-19T20:23:45.455" v="670" actId="2711"/>
          <ac:spMkLst>
            <pc:docMk/>
            <pc:sldMk cId="3936562973" sldId="357"/>
            <ac:spMk id="103" creationId="{6775F544-09D4-D772-8BAB-B61A87C25333}"/>
          </ac:spMkLst>
        </pc:spChg>
        <pc:spChg chg="mod">
          <ac:chgData name="Philippe Karan" userId="c2e8f618-9ffe-4e23-aa52-34539506ef1c" providerId="ADAL" clId="{976F7E1E-0B0F-4398-B630-619A654F61EA}" dt="2024-11-19T20:23:45.455" v="670" actId="2711"/>
          <ac:spMkLst>
            <pc:docMk/>
            <pc:sldMk cId="3936562973" sldId="357"/>
            <ac:spMk id="105" creationId="{1A7CE58E-FA11-BA6F-3CF8-7517410BB7EB}"/>
          </ac:spMkLst>
        </pc:spChg>
        <pc:spChg chg="mod">
          <ac:chgData name="Philippe Karan" userId="c2e8f618-9ffe-4e23-aa52-34539506ef1c" providerId="ADAL" clId="{976F7E1E-0B0F-4398-B630-619A654F61EA}" dt="2024-11-19T20:23:45.455" v="670" actId="2711"/>
          <ac:spMkLst>
            <pc:docMk/>
            <pc:sldMk cId="3936562973" sldId="357"/>
            <ac:spMk id="106" creationId="{2D154695-4412-2158-EEDE-2EAC747ADC51}"/>
          </ac:spMkLst>
        </pc:spChg>
        <pc:spChg chg="mod">
          <ac:chgData name="Philippe Karan" userId="c2e8f618-9ffe-4e23-aa52-34539506ef1c" providerId="ADAL" clId="{976F7E1E-0B0F-4398-B630-619A654F61EA}" dt="2024-11-19T20:23:45.455" v="670" actId="2711"/>
          <ac:spMkLst>
            <pc:docMk/>
            <pc:sldMk cId="3936562973" sldId="357"/>
            <ac:spMk id="107" creationId="{914F62A3-C34C-6F06-4EB1-132FE141335C}"/>
          </ac:spMkLst>
        </pc:spChg>
        <pc:spChg chg="mod">
          <ac:chgData name="Philippe Karan" userId="c2e8f618-9ffe-4e23-aa52-34539506ef1c" providerId="ADAL" clId="{976F7E1E-0B0F-4398-B630-619A654F61EA}" dt="2024-11-19T20:23:45.455" v="670" actId="2711"/>
          <ac:spMkLst>
            <pc:docMk/>
            <pc:sldMk cId="3936562973" sldId="357"/>
            <ac:spMk id="120" creationId="{E2C0A057-69BA-4331-4305-339035CD80DC}"/>
          </ac:spMkLst>
        </pc:spChg>
        <pc:spChg chg="mod">
          <ac:chgData name="Philippe Karan" userId="c2e8f618-9ffe-4e23-aa52-34539506ef1c" providerId="ADAL" clId="{976F7E1E-0B0F-4398-B630-619A654F61EA}" dt="2024-11-19T20:23:45.455" v="670" actId="2711"/>
          <ac:spMkLst>
            <pc:docMk/>
            <pc:sldMk cId="3936562973" sldId="357"/>
            <ac:spMk id="122" creationId="{4D33FB30-D5E0-2354-D147-AD41ED6DC777}"/>
          </ac:spMkLst>
        </pc:spChg>
        <pc:spChg chg="mod">
          <ac:chgData name="Philippe Karan" userId="c2e8f618-9ffe-4e23-aa52-34539506ef1c" providerId="ADAL" clId="{976F7E1E-0B0F-4398-B630-619A654F61EA}" dt="2024-11-19T20:23:45.455" v="670" actId="2711"/>
          <ac:spMkLst>
            <pc:docMk/>
            <pc:sldMk cId="3936562973" sldId="357"/>
            <ac:spMk id="123" creationId="{7F837B85-DFE5-EC3F-BB61-3002E4978A78}"/>
          </ac:spMkLst>
        </pc:spChg>
        <pc:spChg chg="mod">
          <ac:chgData name="Philippe Karan" userId="c2e8f618-9ffe-4e23-aa52-34539506ef1c" providerId="ADAL" clId="{976F7E1E-0B0F-4398-B630-619A654F61EA}" dt="2024-11-19T20:23:45.455" v="670" actId="2711"/>
          <ac:spMkLst>
            <pc:docMk/>
            <pc:sldMk cId="3936562973" sldId="357"/>
            <ac:spMk id="124" creationId="{E712F8BC-97F3-6023-018A-F1DEE340B0C9}"/>
          </ac:spMkLst>
        </pc:spChg>
        <pc:spChg chg="mod">
          <ac:chgData name="Philippe Karan" userId="c2e8f618-9ffe-4e23-aa52-34539506ef1c" providerId="ADAL" clId="{976F7E1E-0B0F-4398-B630-619A654F61EA}" dt="2024-11-19T20:23:45.455" v="670" actId="2711"/>
          <ac:spMkLst>
            <pc:docMk/>
            <pc:sldMk cId="3936562973" sldId="357"/>
            <ac:spMk id="125" creationId="{20ED1FF4-A6AA-8915-4FCF-51274140DFBF}"/>
          </ac:spMkLst>
        </pc:spChg>
        <pc:grpChg chg="mod">
          <ac:chgData name="Philippe Karan" userId="c2e8f618-9ffe-4e23-aa52-34539506ef1c" providerId="ADAL" clId="{976F7E1E-0B0F-4398-B630-619A654F61EA}" dt="2024-11-19T20:23:45.455" v="670" actId="2711"/>
          <ac:grpSpMkLst>
            <pc:docMk/>
            <pc:sldMk cId="3936562973" sldId="357"/>
            <ac:grpSpMk id="70" creationId="{A261FB14-C0DC-0DBE-0D8F-3A2CA3F2B321}"/>
          </ac:grpSpMkLst>
        </pc:grpChg>
        <pc:grpChg chg="mod">
          <ac:chgData name="Philippe Karan" userId="c2e8f618-9ffe-4e23-aa52-34539506ef1c" providerId="ADAL" clId="{976F7E1E-0B0F-4398-B630-619A654F61EA}" dt="2024-11-19T20:23:45.455" v="670" actId="2711"/>
          <ac:grpSpMkLst>
            <pc:docMk/>
            <pc:sldMk cId="3936562973" sldId="357"/>
            <ac:grpSpMk id="76" creationId="{1ACC8A10-1893-5742-1979-6D8BBAC0946F}"/>
          </ac:grpSpMkLst>
        </pc:grpChg>
        <pc:grpChg chg="mod">
          <ac:chgData name="Philippe Karan" userId="c2e8f618-9ffe-4e23-aa52-34539506ef1c" providerId="ADAL" clId="{976F7E1E-0B0F-4398-B630-619A654F61EA}" dt="2024-11-19T20:23:45.455" v="670" actId="2711"/>
          <ac:grpSpMkLst>
            <pc:docMk/>
            <pc:sldMk cId="3936562973" sldId="357"/>
            <ac:grpSpMk id="82" creationId="{C4DF724E-B7BC-C4DF-D957-48C4BE611756}"/>
          </ac:grpSpMkLst>
        </pc:grpChg>
        <pc:grpChg chg="mod">
          <ac:chgData name="Philippe Karan" userId="c2e8f618-9ffe-4e23-aa52-34539506ef1c" providerId="ADAL" clId="{976F7E1E-0B0F-4398-B630-619A654F61EA}" dt="2024-11-19T20:23:45.455" v="670" actId="2711"/>
          <ac:grpSpMkLst>
            <pc:docMk/>
            <pc:sldMk cId="3936562973" sldId="357"/>
            <ac:grpSpMk id="108" creationId="{C163998C-7C1E-27BF-66FC-A89CF36EC6C1}"/>
          </ac:grpSpMkLst>
        </pc:grpChg>
        <pc:grpChg chg="mod">
          <ac:chgData name="Philippe Karan" userId="c2e8f618-9ffe-4e23-aa52-34539506ef1c" providerId="ADAL" clId="{976F7E1E-0B0F-4398-B630-619A654F61EA}" dt="2024-11-19T20:23:45.455" v="670" actId="2711"/>
          <ac:grpSpMkLst>
            <pc:docMk/>
            <pc:sldMk cId="3936562973" sldId="357"/>
            <ac:grpSpMk id="113" creationId="{121D9294-F5CD-DBFD-C3BF-B70C21AAC267}"/>
          </ac:grpSpMkLst>
        </pc:grpChg>
        <pc:cxnChg chg="mod">
          <ac:chgData name="Philippe Karan" userId="c2e8f618-9ffe-4e23-aa52-34539506ef1c" providerId="ADAL" clId="{976F7E1E-0B0F-4398-B630-619A654F61EA}" dt="2024-11-19T20:23:45.455" v="670" actId="2711"/>
          <ac:cxnSpMkLst>
            <pc:docMk/>
            <pc:sldMk cId="3936562973" sldId="357"/>
            <ac:cxnSpMk id="8" creationId="{D82E2CC5-90CE-4A49-B135-9E1C3D95157B}"/>
          </ac:cxnSpMkLst>
        </pc:cxnChg>
        <pc:cxnChg chg="mod">
          <ac:chgData name="Philippe Karan" userId="c2e8f618-9ffe-4e23-aa52-34539506ef1c" providerId="ADAL" clId="{976F7E1E-0B0F-4398-B630-619A654F61EA}" dt="2024-11-19T20:23:45.455" v="670" actId="2711"/>
          <ac:cxnSpMkLst>
            <pc:docMk/>
            <pc:sldMk cId="3936562973" sldId="357"/>
            <ac:cxnSpMk id="10" creationId="{85A13DDD-1F3D-C66E-0915-2DACF40A3347}"/>
          </ac:cxnSpMkLst>
        </pc:cxnChg>
        <pc:cxnChg chg="mod">
          <ac:chgData name="Philippe Karan" userId="c2e8f618-9ffe-4e23-aa52-34539506ef1c" providerId="ADAL" clId="{976F7E1E-0B0F-4398-B630-619A654F61EA}" dt="2024-11-19T20:23:45.455" v="670" actId="2711"/>
          <ac:cxnSpMkLst>
            <pc:docMk/>
            <pc:sldMk cId="3936562973" sldId="357"/>
            <ac:cxnSpMk id="11" creationId="{DD81EC2E-88B3-6FDD-2F88-E8EB5144A299}"/>
          </ac:cxnSpMkLst>
        </pc:cxnChg>
        <pc:cxnChg chg="mod">
          <ac:chgData name="Philippe Karan" userId="c2e8f618-9ffe-4e23-aa52-34539506ef1c" providerId="ADAL" clId="{976F7E1E-0B0F-4398-B630-619A654F61EA}" dt="2024-11-19T20:23:45.455" v="670" actId="2711"/>
          <ac:cxnSpMkLst>
            <pc:docMk/>
            <pc:sldMk cId="3936562973" sldId="357"/>
            <ac:cxnSpMk id="12" creationId="{1A45CE49-B0E0-2BC8-725E-C856484F78D8}"/>
          </ac:cxnSpMkLst>
        </pc:cxnChg>
        <pc:cxnChg chg="mod">
          <ac:chgData name="Philippe Karan" userId="c2e8f618-9ffe-4e23-aa52-34539506ef1c" providerId="ADAL" clId="{976F7E1E-0B0F-4398-B630-619A654F61EA}" dt="2024-11-19T20:23:45.455" v="670" actId="2711"/>
          <ac:cxnSpMkLst>
            <pc:docMk/>
            <pc:sldMk cId="3936562973" sldId="357"/>
            <ac:cxnSpMk id="14" creationId="{E23E01C2-70F4-894E-F601-6E75C08E03A7}"/>
          </ac:cxnSpMkLst>
        </pc:cxnChg>
        <pc:cxnChg chg="mod">
          <ac:chgData name="Philippe Karan" userId="c2e8f618-9ffe-4e23-aa52-34539506ef1c" providerId="ADAL" clId="{976F7E1E-0B0F-4398-B630-619A654F61EA}" dt="2024-11-19T20:23:45.455" v="670" actId="2711"/>
          <ac:cxnSpMkLst>
            <pc:docMk/>
            <pc:sldMk cId="3936562973" sldId="357"/>
            <ac:cxnSpMk id="15" creationId="{5684ED61-77EC-4B98-C458-27D2E1075842}"/>
          </ac:cxnSpMkLst>
        </pc:cxnChg>
        <pc:cxnChg chg="mod">
          <ac:chgData name="Philippe Karan" userId="c2e8f618-9ffe-4e23-aa52-34539506ef1c" providerId="ADAL" clId="{976F7E1E-0B0F-4398-B630-619A654F61EA}" dt="2024-11-19T20:23:45.455" v="670" actId="2711"/>
          <ac:cxnSpMkLst>
            <pc:docMk/>
            <pc:sldMk cId="3936562973" sldId="357"/>
            <ac:cxnSpMk id="18" creationId="{E92A356B-41DB-9151-430F-3BE94E87BC61}"/>
          </ac:cxnSpMkLst>
        </pc:cxnChg>
        <pc:cxnChg chg="mod">
          <ac:chgData name="Philippe Karan" userId="c2e8f618-9ffe-4e23-aa52-34539506ef1c" providerId="ADAL" clId="{976F7E1E-0B0F-4398-B630-619A654F61EA}" dt="2024-11-19T20:23:45.455" v="670" actId="2711"/>
          <ac:cxnSpMkLst>
            <pc:docMk/>
            <pc:sldMk cId="3936562973" sldId="357"/>
            <ac:cxnSpMk id="20" creationId="{05DCB200-A6E0-5807-0604-351A2FDB4EE1}"/>
          </ac:cxnSpMkLst>
        </pc:cxnChg>
        <pc:cxnChg chg="mod">
          <ac:chgData name="Philippe Karan" userId="c2e8f618-9ffe-4e23-aa52-34539506ef1c" providerId="ADAL" clId="{976F7E1E-0B0F-4398-B630-619A654F61EA}" dt="2024-11-19T20:23:45.455" v="670" actId="2711"/>
          <ac:cxnSpMkLst>
            <pc:docMk/>
            <pc:sldMk cId="3936562973" sldId="357"/>
            <ac:cxnSpMk id="21" creationId="{F4262BEA-C800-BFC7-6B42-847F9FB2D7F9}"/>
          </ac:cxnSpMkLst>
        </pc:cxnChg>
        <pc:cxnChg chg="mod">
          <ac:chgData name="Philippe Karan" userId="c2e8f618-9ffe-4e23-aa52-34539506ef1c" providerId="ADAL" clId="{976F7E1E-0B0F-4398-B630-619A654F61EA}" dt="2024-11-19T20:23:45.455" v="670" actId="2711"/>
          <ac:cxnSpMkLst>
            <pc:docMk/>
            <pc:sldMk cId="3936562973" sldId="357"/>
            <ac:cxnSpMk id="22" creationId="{5FD9045C-E535-50E2-DC47-A7765678579B}"/>
          </ac:cxnSpMkLst>
        </pc:cxnChg>
        <pc:cxnChg chg="mod">
          <ac:chgData name="Philippe Karan" userId="c2e8f618-9ffe-4e23-aa52-34539506ef1c" providerId="ADAL" clId="{976F7E1E-0B0F-4398-B630-619A654F61EA}" dt="2024-11-19T20:23:45.455" v="670" actId="2711"/>
          <ac:cxnSpMkLst>
            <pc:docMk/>
            <pc:sldMk cId="3936562973" sldId="357"/>
            <ac:cxnSpMk id="23" creationId="{215DAF27-D906-798D-F056-B9D5835D3286}"/>
          </ac:cxnSpMkLst>
        </pc:cxnChg>
        <pc:cxnChg chg="mod">
          <ac:chgData name="Philippe Karan" userId="c2e8f618-9ffe-4e23-aa52-34539506ef1c" providerId="ADAL" clId="{976F7E1E-0B0F-4398-B630-619A654F61EA}" dt="2024-11-19T20:23:45.455" v="670" actId="2711"/>
          <ac:cxnSpMkLst>
            <pc:docMk/>
            <pc:sldMk cId="3936562973" sldId="357"/>
            <ac:cxnSpMk id="24" creationId="{51D00B0E-D9AE-FA4A-9053-670AC1A31599}"/>
          </ac:cxnSpMkLst>
        </pc:cxnChg>
        <pc:cxnChg chg="mod">
          <ac:chgData name="Philippe Karan" userId="c2e8f618-9ffe-4e23-aa52-34539506ef1c" providerId="ADAL" clId="{976F7E1E-0B0F-4398-B630-619A654F61EA}" dt="2024-11-19T20:23:45.455" v="670" actId="2711"/>
          <ac:cxnSpMkLst>
            <pc:docMk/>
            <pc:sldMk cId="3936562973" sldId="357"/>
            <ac:cxnSpMk id="25" creationId="{4B222723-9B12-D179-A913-71CF38B2A0DF}"/>
          </ac:cxnSpMkLst>
        </pc:cxnChg>
        <pc:cxnChg chg="mod">
          <ac:chgData name="Philippe Karan" userId="c2e8f618-9ffe-4e23-aa52-34539506ef1c" providerId="ADAL" clId="{976F7E1E-0B0F-4398-B630-619A654F61EA}" dt="2024-11-19T20:23:45.455" v="670" actId="2711"/>
          <ac:cxnSpMkLst>
            <pc:docMk/>
            <pc:sldMk cId="3936562973" sldId="357"/>
            <ac:cxnSpMk id="29" creationId="{09CC975C-18DE-8EDB-1A99-CE9F5BA0425D}"/>
          </ac:cxnSpMkLst>
        </pc:cxnChg>
        <pc:cxnChg chg="mod">
          <ac:chgData name="Philippe Karan" userId="c2e8f618-9ffe-4e23-aa52-34539506ef1c" providerId="ADAL" clId="{976F7E1E-0B0F-4398-B630-619A654F61EA}" dt="2024-11-19T20:23:45.455" v="670" actId="2711"/>
          <ac:cxnSpMkLst>
            <pc:docMk/>
            <pc:sldMk cId="3936562973" sldId="357"/>
            <ac:cxnSpMk id="30" creationId="{87A3F8A5-E0A5-AC8D-A877-196699FE36E6}"/>
          </ac:cxnSpMkLst>
        </pc:cxnChg>
        <pc:cxnChg chg="mod">
          <ac:chgData name="Philippe Karan" userId="c2e8f618-9ffe-4e23-aa52-34539506ef1c" providerId="ADAL" clId="{976F7E1E-0B0F-4398-B630-619A654F61EA}" dt="2024-11-19T20:23:45.455" v="670" actId="2711"/>
          <ac:cxnSpMkLst>
            <pc:docMk/>
            <pc:sldMk cId="3936562973" sldId="357"/>
            <ac:cxnSpMk id="31" creationId="{EF513ED2-4867-02FE-C9CD-D2F9DB3E915C}"/>
          </ac:cxnSpMkLst>
        </pc:cxnChg>
        <pc:cxnChg chg="mod">
          <ac:chgData name="Philippe Karan" userId="c2e8f618-9ffe-4e23-aa52-34539506ef1c" providerId="ADAL" clId="{976F7E1E-0B0F-4398-B630-619A654F61EA}" dt="2024-11-19T20:23:45.455" v="670" actId="2711"/>
          <ac:cxnSpMkLst>
            <pc:docMk/>
            <pc:sldMk cId="3936562973" sldId="357"/>
            <ac:cxnSpMk id="32" creationId="{FF51099C-F6F5-68DA-0975-D1E12E49436D}"/>
          </ac:cxnSpMkLst>
        </pc:cxnChg>
        <pc:cxnChg chg="mod">
          <ac:chgData name="Philippe Karan" userId="c2e8f618-9ffe-4e23-aa52-34539506ef1c" providerId="ADAL" clId="{976F7E1E-0B0F-4398-B630-619A654F61EA}" dt="2024-11-19T20:23:45.455" v="670" actId="2711"/>
          <ac:cxnSpMkLst>
            <pc:docMk/>
            <pc:sldMk cId="3936562973" sldId="357"/>
            <ac:cxnSpMk id="33" creationId="{C4122987-296B-9473-D0C2-3F701030A1C7}"/>
          </ac:cxnSpMkLst>
        </pc:cxnChg>
        <pc:cxnChg chg="mod">
          <ac:chgData name="Philippe Karan" userId="c2e8f618-9ffe-4e23-aa52-34539506ef1c" providerId="ADAL" clId="{976F7E1E-0B0F-4398-B630-619A654F61EA}" dt="2024-11-19T20:23:45.455" v="670" actId="2711"/>
          <ac:cxnSpMkLst>
            <pc:docMk/>
            <pc:sldMk cId="3936562973" sldId="357"/>
            <ac:cxnSpMk id="34" creationId="{F9FB6D12-6431-E49A-EEA7-353D281902A4}"/>
          </ac:cxnSpMkLst>
        </pc:cxnChg>
        <pc:cxnChg chg="mod">
          <ac:chgData name="Philippe Karan" userId="c2e8f618-9ffe-4e23-aa52-34539506ef1c" providerId="ADAL" clId="{976F7E1E-0B0F-4398-B630-619A654F61EA}" dt="2024-11-19T20:23:45.455" v="670" actId="2711"/>
          <ac:cxnSpMkLst>
            <pc:docMk/>
            <pc:sldMk cId="3936562973" sldId="357"/>
            <ac:cxnSpMk id="35" creationId="{45F837F6-0BF1-C2D5-9AF0-FC60187DCF38}"/>
          </ac:cxnSpMkLst>
        </pc:cxnChg>
        <pc:cxnChg chg="mod">
          <ac:chgData name="Philippe Karan" userId="c2e8f618-9ffe-4e23-aa52-34539506ef1c" providerId="ADAL" clId="{976F7E1E-0B0F-4398-B630-619A654F61EA}" dt="2024-11-19T20:23:45.455" v="670" actId="2711"/>
          <ac:cxnSpMkLst>
            <pc:docMk/>
            <pc:sldMk cId="3936562973" sldId="357"/>
            <ac:cxnSpMk id="36" creationId="{E6CFEA15-C41F-9D6A-6878-CF66EC6921C9}"/>
          </ac:cxnSpMkLst>
        </pc:cxnChg>
        <pc:cxnChg chg="mod">
          <ac:chgData name="Philippe Karan" userId="c2e8f618-9ffe-4e23-aa52-34539506ef1c" providerId="ADAL" clId="{976F7E1E-0B0F-4398-B630-619A654F61EA}" dt="2024-11-19T20:23:45.455" v="670" actId="2711"/>
          <ac:cxnSpMkLst>
            <pc:docMk/>
            <pc:sldMk cId="3936562973" sldId="357"/>
            <ac:cxnSpMk id="37" creationId="{21135F03-6478-6FFE-F750-6D53EC6BC2EE}"/>
          </ac:cxnSpMkLst>
        </pc:cxnChg>
        <pc:cxnChg chg="mod">
          <ac:chgData name="Philippe Karan" userId="c2e8f618-9ffe-4e23-aa52-34539506ef1c" providerId="ADAL" clId="{976F7E1E-0B0F-4398-B630-619A654F61EA}" dt="2024-11-19T20:23:45.455" v="670" actId="2711"/>
          <ac:cxnSpMkLst>
            <pc:docMk/>
            <pc:sldMk cId="3936562973" sldId="357"/>
            <ac:cxnSpMk id="38" creationId="{46B50F32-7D93-31B9-3B41-FAFFC4102798}"/>
          </ac:cxnSpMkLst>
        </pc:cxnChg>
        <pc:cxnChg chg="mod">
          <ac:chgData name="Philippe Karan" userId="c2e8f618-9ffe-4e23-aa52-34539506ef1c" providerId="ADAL" clId="{976F7E1E-0B0F-4398-B630-619A654F61EA}" dt="2024-11-19T20:23:45.455" v="670" actId="2711"/>
          <ac:cxnSpMkLst>
            <pc:docMk/>
            <pc:sldMk cId="3936562973" sldId="357"/>
            <ac:cxnSpMk id="44" creationId="{3DCCEC78-403F-58C5-521F-7B49ED86594B}"/>
          </ac:cxnSpMkLst>
        </pc:cxnChg>
        <pc:cxnChg chg="mod">
          <ac:chgData name="Philippe Karan" userId="c2e8f618-9ffe-4e23-aa52-34539506ef1c" providerId="ADAL" clId="{976F7E1E-0B0F-4398-B630-619A654F61EA}" dt="2024-11-19T20:23:45.455" v="670" actId="2711"/>
          <ac:cxnSpMkLst>
            <pc:docMk/>
            <pc:sldMk cId="3936562973" sldId="357"/>
            <ac:cxnSpMk id="47" creationId="{C7C0473E-1FF9-EC2C-5D5E-5B6A9501E323}"/>
          </ac:cxnSpMkLst>
        </pc:cxnChg>
        <pc:cxnChg chg="mod">
          <ac:chgData name="Philippe Karan" userId="c2e8f618-9ffe-4e23-aa52-34539506ef1c" providerId="ADAL" clId="{976F7E1E-0B0F-4398-B630-619A654F61EA}" dt="2024-11-19T20:23:45.455" v="670" actId="2711"/>
          <ac:cxnSpMkLst>
            <pc:docMk/>
            <pc:sldMk cId="3936562973" sldId="357"/>
            <ac:cxnSpMk id="49" creationId="{A7B89584-08A7-8BF2-384B-846183EE5D47}"/>
          </ac:cxnSpMkLst>
        </pc:cxnChg>
        <pc:cxnChg chg="mod">
          <ac:chgData name="Philippe Karan" userId="c2e8f618-9ffe-4e23-aa52-34539506ef1c" providerId="ADAL" clId="{976F7E1E-0B0F-4398-B630-619A654F61EA}" dt="2024-11-19T20:23:45.455" v="670" actId="2711"/>
          <ac:cxnSpMkLst>
            <pc:docMk/>
            <pc:sldMk cId="3936562973" sldId="357"/>
            <ac:cxnSpMk id="50" creationId="{49C6D465-39E3-9B76-EA6B-1179878D9A13}"/>
          </ac:cxnSpMkLst>
        </pc:cxnChg>
        <pc:cxnChg chg="mod">
          <ac:chgData name="Philippe Karan" userId="c2e8f618-9ffe-4e23-aa52-34539506ef1c" providerId="ADAL" clId="{976F7E1E-0B0F-4398-B630-619A654F61EA}" dt="2024-11-19T20:23:45.455" v="670" actId="2711"/>
          <ac:cxnSpMkLst>
            <pc:docMk/>
            <pc:sldMk cId="3936562973" sldId="357"/>
            <ac:cxnSpMk id="55" creationId="{A38D76F8-A8A0-624D-3139-B0F3C71B0ECD}"/>
          </ac:cxnSpMkLst>
        </pc:cxnChg>
        <pc:cxnChg chg="mod">
          <ac:chgData name="Philippe Karan" userId="c2e8f618-9ffe-4e23-aa52-34539506ef1c" providerId="ADAL" clId="{976F7E1E-0B0F-4398-B630-619A654F61EA}" dt="2024-11-19T20:23:45.455" v="670" actId="2711"/>
          <ac:cxnSpMkLst>
            <pc:docMk/>
            <pc:sldMk cId="3936562973" sldId="357"/>
            <ac:cxnSpMk id="60" creationId="{E424BB02-E8B0-DCDA-C815-79A4D6D0D5D4}"/>
          </ac:cxnSpMkLst>
        </pc:cxnChg>
        <pc:cxnChg chg="mod">
          <ac:chgData name="Philippe Karan" userId="c2e8f618-9ffe-4e23-aa52-34539506ef1c" providerId="ADAL" clId="{976F7E1E-0B0F-4398-B630-619A654F61EA}" dt="2024-11-19T20:23:45.455" v="670" actId="2711"/>
          <ac:cxnSpMkLst>
            <pc:docMk/>
            <pc:sldMk cId="3936562973" sldId="357"/>
            <ac:cxnSpMk id="62" creationId="{F2962660-D7F1-E471-05BE-1F1F361D5E1F}"/>
          </ac:cxnSpMkLst>
        </pc:cxnChg>
        <pc:cxnChg chg="mod">
          <ac:chgData name="Philippe Karan" userId="c2e8f618-9ffe-4e23-aa52-34539506ef1c" providerId="ADAL" clId="{976F7E1E-0B0F-4398-B630-619A654F61EA}" dt="2024-11-19T20:23:45.455" v="670" actId="2711"/>
          <ac:cxnSpMkLst>
            <pc:docMk/>
            <pc:sldMk cId="3936562973" sldId="357"/>
            <ac:cxnSpMk id="66" creationId="{6123A545-095D-61DA-D763-ECC6F831A2E7}"/>
          </ac:cxnSpMkLst>
        </pc:cxnChg>
        <pc:cxnChg chg="mod">
          <ac:chgData name="Philippe Karan" userId="c2e8f618-9ffe-4e23-aa52-34539506ef1c" providerId="ADAL" clId="{976F7E1E-0B0F-4398-B630-619A654F61EA}" dt="2024-11-19T20:23:45.455" v="670" actId="2711"/>
          <ac:cxnSpMkLst>
            <pc:docMk/>
            <pc:sldMk cId="3936562973" sldId="357"/>
            <ac:cxnSpMk id="68" creationId="{D8A13BEF-C302-A1AD-99AD-F8429048E482}"/>
          </ac:cxnSpMkLst>
        </pc:cxnChg>
        <pc:cxnChg chg="mod">
          <ac:chgData name="Philippe Karan" userId="c2e8f618-9ffe-4e23-aa52-34539506ef1c" providerId="ADAL" clId="{976F7E1E-0B0F-4398-B630-619A654F61EA}" dt="2024-11-19T20:23:45.455" v="670" actId="2711"/>
          <ac:cxnSpMkLst>
            <pc:docMk/>
            <pc:sldMk cId="3936562973" sldId="357"/>
            <ac:cxnSpMk id="93" creationId="{C72B697A-AD3C-D991-31E0-56409F53441E}"/>
          </ac:cxnSpMkLst>
        </pc:cxnChg>
        <pc:cxnChg chg="mod">
          <ac:chgData name="Philippe Karan" userId="c2e8f618-9ffe-4e23-aa52-34539506ef1c" providerId="ADAL" clId="{976F7E1E-0B0F-4398-B630-619A654F61EA}" dt="2024-11-19T20:23:45.455" v="670" actId="2711"/>
          <ac:cxnSpMkLst>
            <pc:docMk/>
            <pc:sldMk cId="3936562973" sldId="357"/>
            <ac:cxnSpMk id="101" creationId="{3E55B3A0-E3D5-0DCA-A966-2EDFD2918411}"/>
          </ac:cxnSpMkLst>
        </pc:cxnChg>
        <pc:cxnChg chg="mod">
          <ac:chgData name="Philippe Karan" userId="c2e8f618-9ffe-4e23-aa52-34539506ef1c" providerId="ADAL" clId="{976F7E1E-0B0F-4398-B630-619A654F61EA}" dt="2024-11-19T20:23:45.455" v="670" actId="2711"/>
          <ac:cxnSpMkLst>
            <pc:docMk/>
            <pc:sldMk cId="3936562973" sldId="357"/>
            <ac:cxnSpMk id="102" creationId="{3BDE928E-FF39-7D25-6B5D-7270482CC561}"/>
          </ac:cxnSpMkLst>
        </pc:cxnChg>
        <pc:cxnChg chg="mod">
          <ac:chgData name="Philippe Karan" userId="c2e8f618-9ffe-4e23-aa52-34539506ef1c" providerId="ADAL" clId="{976F7E1E-0B0F-4398-B630-619A654F61EA}" dt="2024-11-19T20:23:45.455" v="670" actId="2711"/>
          <ac:cxnSpMkLst>
            <pc:docMk/>
            <pc:sldMk cId="3936562973" sldId="357"/>
            <ac:cxnSpMk id="104" creationId="{F3D4FBC7-84F0-403C-7602-E7A74CC0862F}"/>
          </ac:cxnSpMkLst>
        </pc:cxnChg>
        <pc:cxnChg chg="mod">
          <ac:chgData name="Philippe Karan" userId="c2e8f618-9ffe-4e23-aa52-34539506ef1c" providerId="ADAL" clId="{976F7E1E-0B0F-4398-B630-619A654F61EA}" dt="2024-11-19T20:23:45.455" v="670" actId="2711"/>
          <ac:cxnSpMkLst>
            <pc:docMk/>
            <pc:sldMk cId="3936562973" sldId="357"/>
            <ac:cxnSpMk id="118" creationId="{AE56DCEC-3E62-9B8D-004C-12A0E63F1F0D}"/>
          </ac:cxnSpMkLst>
        </pc:cxnChg>
        <pc:cxnChg chg="mod">
          <ac:chgData name="Philippe Karan" userId="c2e8f618-9ffe-4e23-aa52-34539506ef1c" providerId="ADAL" clId="{976F7E1E-0B0F-4398-B630-619A654F61EA}" dt="2024-11-19T20:23:45.455" v="670" actId="2711"/>
          <ac:cxnSpMkLst>
            <pc:docMk/>
            <pc:sldMk cId="3936562973" sldId="357"/>
            <ac:cxnSpMk id="119" creationId="{B9F9CFDF-4EAE-2BA2-E8EB-FE0E1FAC97BE}"/>
          </ac:cxnSpMkLst>
        </pc:cxnChg>
        <pc:cxnChg chg="mod">
          <ac:chgData name="Philippe Karan" userId="c2e8f618-9ffe-4e23-aa52-34539506ef1c" providerId="ADAL" clId="{976F7E1E-0B0F-4398-B630-619A654F61EA}" dt="2024-11-19T20:23:45.455" v="670" actId="2711"/>
          <ac:cxnSpMkLst>
            <pc:docMk/>
            <pc:sldMk cId="3936562973" sldId="357"/>
            <ac:cxnSpMk id="121" creationId="{93766186-9246-877E-0FB0-015F3C75AABF}"/>
          </ac:cxnSpMkLst>
        </pc:cxnChg>
      </pc:sldChg>
      <pc:sldChg chg="modSp">
        <pc:chgData name="Philippe Karan" userId="c2e8f618-9ffe-4e23-aa52-34539506ef1c" providerId="ADAL" clId="{976F7E1E-0B0F-4398-B630-619A654F61EA}" dt="2024-11-19T20:24:04.835" v="671" actId="2711"/>
        <pc:sldMkLst>
          <pc:docMk/>
          <pc:sldMk cId="2353580289" sldId="358"/>
        </pc:sldMkLst>
        <pc:spChg chg="mod">
          <ac:chgData name="Philippe Karan" userId="c2e8f618-9ffe-4e23-aa52-34539506ef1c" providerId="ADAL" clId="{976F7E1E-0B0F-4398-B630-619A654F61EA}" dt="2024-11-19T20:24:04.835" v="671" actId="2711"/>
          <ac:spMkLst>
            <pc:docMk/>
            <pc:sldMk cId="2353580289" sldId="358"/>
            <ac:spMk id="2" creationId="{27E4192C-F1B7-446C-936E-0C8855CBC08A}"/>
          </ac:spMkLst>
        </pc:spChg>
        <pc:spChg chg="mod">
          <ac:chgData name="Philippe Karan" userId="c2e8f618-9ffe-4e23-aa52-34539506ef1c" providerId="ADAL" clId="{976F7E1E-0B0F-4398-B630-619A654F61EA}" dt="2024-11-19T20:24:04.835" v="671" actId="2711"/>
          <ac:spMkLst>
            <pc:docMk/>
            <pc:sldMk cId="2353580289" sldId="358"/>
            <ac:spMk id="3" creationId="{2AF168A7-1502-DADA-3F4C-1A52D79E4424}"/>
          </ac:spMkLst>
        </pc:spChg>
        <pc:spChg chg="mod">
          <ac:chgData name="Philippe Karan" userId="c2e8f618-9ffe-4e23-aa52-34539506ef1c" providerId="ADAL" clId="{976F7E1E-0B0F-4398-B630-619A654F61EA}" dt="2024-11-19T20:24:04.835" v="671" actId="2711"/>
          <ac:spMkLst>
            <pc:docMk/>
            <pc:sldMk cId="2353580289" sldId="358"/>
            <ac:spMk id="4" creationId="{E7331D26-3FA7-497C-BD2D-5215B4E704C8}"/>
          </ac:spMkLst>
        </pc:spChg>
        <pc:spChg chg="mod">
          <ac:chgData name="Philippe Karan" userId="c2e8f618-9ffe-4e23-aa52-34539506ef1c" providerId="ADAL" clId="{976F7E1E-0B0F-4398-B630-619A654F61EA}" dt="2024-11-19T20:24:04.835" v="671" actId="2711"/>
          <ac:spMkLst>
            <pc:docMk/>
            <pc:sldMk cId="2353580289" sldId="358"/>
            <ac:spMk id="5" creationId="{E5BA7EB3-942B-56E9-2E4F-043AF50004AF}"/>
          </ac:spMkLst>
        </pc:spChg>
        <pc:spChg chg="mod">
          <ac:chgData name="Philippe Karan" userId="c2e8f618-9ffe-4e23-aa52-34539506ef1c" providerId="ADAL" clId="{976F7E1E-0B0F-4398-B630-619A654F61EA}" dt="2024-11-19T20:24:04.835" v="671" actId="2711"/>
          <ac:spMkLst>
            <pc:docMk/>
            <pc:sldMk cId="2353580289" sldId="358"/>
            <ac:spMk id="6" creationId="{4CAE1C5D-D948-53CD-3406-62EE50472AE3}"/>
          </ac:spMkLst>
        </pc:spChg>
        <pc:spChg chg="mod">
          <ac:chgData name="Philippe Karan" userId="c2e8f618-9ffe-4e23-aa52-34539506ef1c" providerId="ADAL" clId="{976F7E1E-0B0F-4398-B630-619A654F61EA}" dt="2024-11-19T20:24:04.835" v="671" actId="2711"/>
          <ac:spMkLst>
            <pc:docMk/>
            <pc:sldMk cId="2353580289" sldId="358"/>
            <ac:spMk id="13" creationId="{F8F287B0-47CD-5A32-FD5A-FD06661513C0}"/>
          </ac:spMkLst>
        </pc:spChg>
        <pc:spChg chg="mod">
          <ac:chgData name="Philippe Karan" userId="c2e8f618-9ffe-4e23-aa52-34539506ef1c" providerId="ADAL" clId="{976F7E1E-0B0F-4398-B630-619A654F61EA}" dt="2024-11-19T20:24:04.835" v="671" actId="2711"/>
          <ac:spMkLst>
            <pc:docMk/>
            <pc:sldMk cId="2353580289" sldId="358"/>
            <ac:spMk id="16" creationId="{29E4D84E-3DEC-756B-8396-F6F456EA0DFD}"/>
          </ac:spMkLst>
        </pc:spChg>
        <pc:spChg chg="mod">
          <ac:chgData name="Philippe Karan" userId="c2e8f618-9ffe-4e23-aa52-34539506ef1c" providerId="ADAL" clId="{976F7E1E-0B0F-4398-B630-619A654F61EA}" dt="2024-11-19T20:24:04.835" v="671" actId="2711"/>
          <ac:spMkLst>
            <pc:docMk/>
            <pc:sldMk cId="2353580289" sldId="358"/>
            <ac:spMk id="90" creationId="{F1EB2AD8-64E9-9EBE-7933-114F77086F48}"/>
          </ac:spMkLst>
        </pc:spChg>
        <pc:spChg chg="mod">
          <ac:chgData name="Philippe Karan" userId="c2e8f618-9ffe-4e23-aa52-34539506ef1c" providerId="ADAL" clId="{976F7E1E-0B0F-4398-B630-619A654F61EA}" dt="2024-11-19T20:24:04.835" v="671" actId="2711"/>
          <ac:spMkLst>
            <pc:docMk/>
            <pc:sldMk cId="2353580289" sldId="358"/>
            <ac:spMk id="92" creationId="{A463B649-E685-0CD5-96A2-A06D1795EC05}"/>
          </ac:spMkLst>
        </pc:spChg>
        <pc:spChg chg="mod">
          <ac:chgData name="Philippe Karan" userId="c2e8f618-9ffe-4e23-aa52-34539506ef1c" providerId="ADAL" clId="{976F7E1E-0B0F-4398-B630-619A654F61EA}" dt="2024-11-19T20:24:04.835" v="671" actId="2711"/>
          <ac:spMkLst>
            <pc:docMk/>
            <pc:sldMk cId="2353580289" sldId="358"/>
            <ac:spMk id="93" creationId="{09ADD875-C629-7583-D616-63285FC064C9}"/>
          </ac:spMkLst>
        </pc:spChg>
        <pc:spChg chg="mod">
          <ac:chgData name="Philippe Karan" userId="c2e8f618-9ffe-4e23-aa52-34539506ef1c" providerId="ADAL" clId="{976F7E1E-0B0F-4398-B630-619A654F61EA}" dt="2024-11-19T20:24:04.835" v="671" actId="2711"/>
          <ac:spMkLst>
            <pc:docMk/>
            <pc:sldMk cId="2353580289" sldId="358"/>
            <ac:spMk id="94" creationId="{6E6B0705-A3C5-DC03-2F0A-DF552DDBC66A}"/>
          </ac:spMkLst>
        </pc:spChg>
        <pc:spChg chg="mod">
          <ac:chgData name="Philippe Karan" userId="c2e8f618-9ffe-4e23-aa52-34539506ef1c" providerId="ADAL" clId="{976F7E1E-0B0F-4398-B630-619A654F61EA}" dt="2024-11-19T20:24:04.835" v="671" actId="2711"/>
          <ac:spMkLst>
            <pc:docMk/>
            <pc:sldMk cId="2353580289" sldId="358"/>
            <ac:spMk id="95" creationId="{443A65DA-E704-9313-6569-26EA94F35E29}"/>
          </ac:spMkLst>
        </pc:spChg>
        <pc:spChg chg="mod">
          <ac:chgData name="Philippe Karan" userId="c2e8f618-9ffe-4e23-aa52-34539506ef1c" providerId="ADAL" clId="{976F7E1E-0B0F-4398-B630-619A654F61EA}" dt="2024-11-19T20:24:04.835" v="671" actId="2711"/>
          <ac:spMkLst>
            <pc:docMk/>
            <pc:sldMk cId="2353580289" sldId="358"/>
            <ac:spMk id="96" creationId="{F040B6C2-BEEB-135B-610D-CFACCE14A859}"/>
          </ac:spMkLst>
        </pc:spChg>
        <pc:spChg chg="mod">
          <ac:chgData name="Philippe Karan" userId="c2e8f618-9ffe-4e23-aa52-34539506ef1c" providerId="ADAL" clId="{976F7E1E-0B0F-4398-B630-619A654F61EA}" dt="2024-11-19T20:24:04.835" v="671" actId="2711"/>
          <ac:spMkLst>
            <pc:docMk/>
            <pc:sldMk cId="2353580289" sldId="358"/>
            <ac:spMk id="97" creationId="{8105D3C4-4ED0-D3FE-857C-7258FC04DD18}"/>
          </ac:spMkLst>
        </pc:spChg>
        <pc:spChg chg="mod">
          <ac:chgData name="Philippe Karan" userId="c2e8f618-9ffe-4e23-aa52-34539506ef1c" providerId="ADAL" clId="{976F7E1E-0B0F-4398-B630-619A654F61EA}" dt="2024-11-19T20:24:04.835" v="671" actId="2711"/>
          <ac:spMkLst>
            <pc:docMk/>
            <pc:sldMk cId="2353580289" sldId="358"/>
            <ac:spMk id="98" creationId="{FCD91E93-FBCB-6B62-F3F7-A6A7DAA26552}"/>
          </ac:spMkLst>
        </pc:spChg>
        <pc:spChg chg="mod">
          <ac:chgData name="Philippe Karan" userId="c2e8f618-9ffe-4e23-aa52-34539506ef1c" providerId="ADAL" clId="{976F7E1E-0B0F-4398-B630-619A654F61EA}" dt="2024-11-19T20:24:04.835" v="671" actId="2711"/>
          <ac:spMkLst>
            <pc:docMk/>
            <pc:sldMk cId="2353580289" sldId="358"/>
            <ac:spMk id="99" creationId="{BDABB2A7-2589-E14D-B35A-8DB6E80E2173}"/>
          </ac:spMkLst>
        </pc:spChg>
        <pc:spChg chg="mod">
          <ac:chgData name="Philippe Karan" userId="c2e8f618-9ffe-4e23-aa52-34539506ef1c" providerId="ADAL" clId="{976F7E1E-0B0F-4398-B630-619A654F61EA}" dt="2024-11-19T20:24:04.835" v="671" actId="2711"/>
          <ac:spMkLst>
            <pc:docMk/>
            <pc:sldMk cId="2353580289" sldId="358"/>
            <ac:spMk id="102" creationId="{74233139-E510-0692-8E37-E56C8B706B21}"/>
          </ac:spMkLst>
        </pc:spChg>
        <pc:spChg chg="mod">
          <ac:chgData name="Philippe Karan" userId="c2e8f618-9ffe-4e23-aa52-34539506ef1c" providerId="ADAL" clId="{976F7E1E-0B0F-4398-B630-619A654F61EA}" dt="2024-11-19T20:24:04.835" v="671" actId="2711"/>
          <ac:spMkLst>
            <pc:docMk/>
            <pc:sldMk cId="2353580289" sldId="358"/>
            <ac:spMk id="103" creationId="{E080437C-F92F-AA40-382D-F68646D0D3E1}"/>
          </ac:spMkLst>
        </pc:spChg>
        <pc:spChg chg="mod">
          <ac:chgData name="Philippe Karan" userId="c2e8f618-9ffe-4e23-aa52-34539506ef1c" providerId="ADAL" clId="{976F7E1E-0B0F-4398-B630-619A654F61EA}" dt="2024-11-19T20:24:04.835" v="671" actId="2711"/>
          <ac:spMkLst>
            <pc:docMk/>
            <pc:sldMk cId="2353580289" sldId="358"/>
            <ac:spMk id="105" creationId="{0A833304-8BD9-740B-427B-9A375FD503E2}"/>
          </ac:spMkLst>
        </pc:spChg>
        <pc:spChg chg="mod">
          <ac:chgData name="Philippe Karan" userId="c2e8f618-9ffe-4e23-aa52-34539506ef1c" providerId="ADAL" clId="{976F7E1E-0B0F-4398-B630-619A654F61EA}" dt="2024-11-19T20:24:04.835" v="671" actId="2711"/>
          <ac:spMkLst>
            <pc:docMk/>
            <pc:sldMk cId="2353580289" sldId="358"/>
            <ac:spMk id="108" creationId="{F72E9094-2DC9-9E8B-F0C1-D7EF1568F9CC}"/>
          </ac:spMkLst>
        </pc:spChg>
        <pc:spChg chg="mod">
          <ac:chgData name="Philippe Karan" userId="c2e8f618-9ffe-4e23-aa52-34539506ef1c" providerId="ADAL" clId="{976F7E1E-0B0F-4398-B630-619A654F61EA}" dt="2024-11-19T20:24:04.835" v="671" actId="2711"/>
          <ac:spMkLst>
            <pc:docMk/>
            <pc:sldMk cId="2353580289" sldId="358"/>
            <ac:spMk id="109" creationId="{C6BDAE68-0978-71CF-95B5-03B888851EDA}"/>
          </ac:spMkLst>
        </pc:spChg>
        <pc:spChg chg="mod">
          <ac:chgData name="Philippe Karan" userId="c2e8f618-9ffe-4e23-aa52-34539506ef1c" providerId="ADAL" clId="{976F7E1E-0B0F-4398-B630-619A654F61EA}" dt="2024-11-19T20:24:04.835" v="671" actId="2711"/>
          <ac:spMkLst>
            <pc:docMk/>
            <pc:sldMk cId="2353580289" sldId="358"/>
            <ac:spMk id="116" creationId="{617819C3-888A-B197-85BB-76D55DD70C11}"/>
          </ac:spMkLst>
        </pc:spChg>
        <pc:spChg chg="mod">
          <ac:chgData name="Philippe Karan" userId="c2e8f618-9ffe-4e23-aa52-34539506ef1c" providerId="ADAL" clId="{976F7E1E-0B0F-4398-B630-619A654F61EA}" dt="2024-11-19T20:24:04.835" v="671" actId="2711"/>
          <ac:spMkLst>
            <pc:docMk/>
            <pc:sldMk cId="2353580289" sldId="358"/>
            <ac:spMk id="117" creationId="{1D8AB702-2A82-872B-6090-91677E33934E}"/>
          </ac:spMkLst>
        </pc:spChg>
        <pc:spChg chg="mod">
          <ac:chgData name="Philippe Karan" userId="c2e8f618-9ffe-4e23-aa52-34539506ef1c" providerId="ADAL" clId="{976F7E1E-0B0F-4398-B630-619A654F61EA}" dt="2024-11-19T20:24:04.835" v="671" actId="2711"/>
          <ac:spMkLst>
            <pc:docMk/>
            <pc:sldMk cId="2353580289" sldId="358"/>
            <ac:spMk id="118" creationId="{504BE9CE-7E66-38B8-A94B-064E8B156DA1}"/>
          </ac:spMkLst>
        </pc:spChg>
        <pc:spChg chg="mod">
          <ac:chgData name="Philippe Karan" userId="c2e8f618-9ffe-4e23-aa52-34539506ef1c" providerId="ADAL" clId="{976F7E1E-0B0F-4398-B630-619A654F61EA}" dt="2024-11-19T20:24:04.835" v="671" actId="2711"/>
          <ac:spMkLst>
            <pc:docMk/>
            <pc:sldMk cId="2353580289" sldId="358"/>
            <ac:spMk id="119" creationId="{8BC073D4-9720-C36A-701F-662938C06D1B}"/>
          </ac:spMkLst>
        </pc:spChg>
        <pc:spChg chg="mod">
          <ac:chgData name="Philippe Karan" userId="c2e8f618-9ffe-4e23-aa52-34539506ef1c" providerId="ADAL" clId="{976F7E1E-0B0F-4398-B630-619A654F61EA}" dt="2024-11-19T20:24:04.835" v="671" actId="2711"/>
          <ac:spMkLst>
            <pc:docMk/>
            <pc:sldMk cId="2353580289" sldId="358"/>
            <ac:spMk id="122" creationId="{9014633E-488D-A3BC-ED20-D2B4CA52C1DE}"/>
          </ac:spMkLst>
        </pc:spChg>
        <pc:spChg chg="mod">
          <ac:chgData name="Philippe Karan" userId="c2e8f618-9ffe-4e23-aa52-34539506ef1c" providerId="ADAL" clId="{976F7E1E-0B0F-4398-B630-619A654F61EA}" dt="2024-11-19T20:24:04.835" v="671" actId="2711"/>
          <ac:spMkLst>
            <pc:docMk/>
            <pc:sldMk cId="2353580289" sldId="358"/>
            <ac:spMk id="123" creationId="{0C32D11C-594A-1E5D-43D0-B7FB92275952}"/>
          </ac:spMkLst>
        </pc:spChg>
        <pc:spChg chg="mod">
          <ac:chgData name="Philippe Karan" userId="c2e8f618-9ffe-4e23-aa52-34539506ef1c" providerId="ADAL" clId="{976F7E1E-0B0F-4398-B630-619A654F61EA}" dt="2024-11-19T20:24:04.835" v="671" actId="2711"/>
          <ac:spMkLst>
            <pc:docMk/>
            <pc:sldMk cId="2353580289" sldId="358"/>
            <ac:spMk id="127" creationId="{1F96E2D7-A4E2-C82B-424A-711732EE09D4}"/>
          </ac:spMkLst>
        </pc:spChg>
        <pc:cxnChg chg="mod">
          <ac:chgData name="Philippe Karan" userId="c2e8f618-9ffe-4e23-aa52-34539506ef1c" providerId="ADAL" clId="{976F7E1E-0B0F-4398-B630-619A654F61EA}" dt="2024-11-19T20:24:04.835" v="671" actId="2711"/>
          <ac:cxnSpMkLst>
            <pc:docMk/>
            <pc:sldMk cId="2353580289" sldId="358"/>
            <ac:cxnSpMk id="17" creationId="{56189F7E-D1CB-80F1-A34F-7DA5D285C242}"/>
          </ac:cxnSpMkLst>
        </pc:cxnChg>
        <pc:cxnChg chg="mod">
          <ac:chgData name="Philippe Karan" userId="c2e8f618-9ffe-4e23-aa52-34539506ef1c" providerId="ADAL" clId="{976F7E1E-0B0F-4398-B630-619A654F61EA}" dt="2024-11-19T20:24:04.835" v="671" actId="2711"/>
          <ac:cxnSpMkLst>
            <pc:docMk/>
            <pc:sldMk cId="2353580289" sldId="358"/>
            <ac:cxnSpMk id="19" creationId="{2A568518-547C-283D-B6EE-75418738E8CB}"/>
          </ac:cxnSpMkLst>
        </pc:cxnChg>
        <pc:cxnChg chg="mod">
          <ac:chgData name="Philippe Karan" userId="c2e8f618-9ffe-4e23-aa52-34539506ef1c" providerId="ADAL" clId="{976F7E1E-0B0F-4398-B630-619A654F61EA}" dt="2024-11-19T20:24:04.835" v="671" actId="2711"/>
          <ac:cxnSpMkLst>
            <pc:docMk/>
            <pc:sldMk cId="2353580289" sldId="358"/>
            <ac:cxnSpMk id="89" creationId="{19C1B9D7-D6F0-6B6A-2254-EA55C918D331}"/>
          </ac:cxnSpMkLst>
        </pc:cxnChg>
        <pc:cxnChg chg="mod">
          <ac:chgData name="Philippe Karan" userId="c2e8f618-9ffe-4e23-aa52-34539506ef1c" providerId="ADAL" clId="{976F7E1E-0B0F-4398-B630-619A654F61EA}" dt="2024-11-19T20:24:04.835" v="671" actId="2711"/>
          <ac:cxnSpMkLst>
            <pc:docMk/>
            <pc:sldMk cId="2353580289" sldId="358"/>
            <ac:cxnSpMk id="91" creationId="{42DBD972-F5A7-3AA9-9274-E69F8EA0E9AA}"/>
          </ac:cxnSpMkLst>
        </pc:cxnChg>
        <pc:cxnChg chg="mod">
          <ac:chgData name="Philippe Karan" userId="c2e8f618-9ffe-4e23-aa52-34539506ef1c" providerId="ADAL" clId="{976F7E1E-0B0F-4398-B630-619A654F61EA}" dt="2024-11-19T20:24:04.835" v="671" actId="2711"/>
          <ac:cxnSpMkLst>
            <pc:docMk/>
            <pc:sldMk cId="2353580289" sldId="358"/>
            <ac:cxnSpMk id="100" creationId="{A30FEE47-419B-47FC-02DB-83F87847AE0D}"/>
          </ac:cxnSpMkLst>
        </pc:cxnChg>
        <pc:cxnChg chg="mod">
          <ac:chgData name="Philippe Karan" userId="c2e8f618-9ffe-4e23-aa52-34539506ef1c" providerId="ADAL" clId="{976F7E1E-0B0F-4398-B630-619A654F61EA}" dt="2024-11-19T20:24:04.835" v="671" actId="2711"/>
          <ac:cxnSpMkLst>
            <pc:docMk/>
            <pc:sldMk cId="2353580289" sldId="358"/>
            <ac:cxnSpMk id="101" creationId="{A1A9CFE5-63BC-37B1-1CE8-0A2390D67651}"/>
          </ac:cxnSpMkLst>
        </pc:cxnChg>
        <pc:cxnChg chg="mod">
          <ac:chgData name="Philippe Karan" userId="c2e8f618-9ffe-4e23-aa52-34539506ef1c" providerId="ADAL" clId="{976F7E1E-0B0F-4398-B630-619A654F61EA}" dt="2024-11-19T20:24:04.835" v="671" actId="2711"/>
          <ac:cxnSpMkLst>
            <pc:docMk/>
            <pc:sldMk cId="2353580289" sldId="358"/>
            <ac:cxnSpMk id="104" creationId="{C8DB3933-B05B-EE85-56E8-FEF418895474}"/>
          </ac:cxnSpMkLst>
        </pc:cxnChg>
        <pc:cxnChg chg="mod">
          <ac:chgData name="Philippe Karan" userId="c2e8f618-9ffe-4e23-aa52-34539506ef1c" providerId="ADAL" clId="{976F7E1E-0B0F-4398-B630-619A654F61EA}" dt="2024-11-19T20:24:04.835" v="671" actId="2711"/>
          <ac:cxnSpMkLst>
            <pc:docMk/>
            <pc:sldMk cId="2353580289" sldId="358"/>
            <ac:cxnSpMk id="106" creationId="{D5D4C724-4A72-DDFC-562E-DC927C369E9F}"/>
          </ac:cxnSpMkLst>
        </pc:cxnChg>
        <pc:cxnChg chg="mod">
          <ac:chgData name="Philippe Karan" userId="c2e8f618-9ffe-4e23-aa52-34539506ef1c" providerId="ADAL" clId="{976F7E1E-0B0F-4398-B630-619A654F61EA}" dt="2024-11-19T20:24:04.835" v="671" actId="2711"/>
          <ac:cxnSpMkLst>
            <pc:docMk/>
            <pc:sldMk cId="2353580289" sldId="358"/>
            <ac:cxnSpMk id="107" creationId="{CE0519B8-3E16-B673-61FB-B40110ECC0FE}"/>
          </ac:cxnSpMkLst>
        </pc:cxnChg>
        <pc:cxnChg chg="mod">
          <ac:chgData name="Philippe Karan" userId="c2e8f618-9ffe-4e23-aa52-34539506ef1c" providerId="ADAL" clId="{976F7E1E-0B0F-4398-B630-619A654F61EA}" dt="2024-11-19T20:24:04.835" v="671" actId="2711"/>
          <ac:cxnSpMkLst>
            <pc:docMk/>
            <pc:sldMk cId="2353580289" sldId="358"/>
            <ac:cxnSpMk id="110" creationId="{4BA8DAF1-4DFA-0A2C-A525-CA103C3ED549}"/>
          </ac:cxnSpMkLst>
        </pc:cxnChg>
        <pc:cxnChg chg="mod">
          <ac:chgData name="Philippe Karan" userId="c2e8f618-9ffe-4e23-aa52-34539506ef1c" providerId="ADAL" clId="{976F7E1E-0B0F-4398-B630-619A654F61EA}" dt="2024-11-19T20:24:04.835" v="671" actId="2711"/>
          <ac:cxnSpMkLst>
            <pc:docMk/>
            <pc:sldMk cId="2353580289" sldId="358"/>
            <ac:cxnSpMk id="111" creationId="{E9E81453-FF9B-AE94-8F17-0DB6E759065D}"/>
          </ac:cxnSpMkLst>
        </pc:cxnChg>
        <pc:cxnChg chg="mod">
          <ac:chgData name="Philippe Karan" userId="c2e8f618-9ffe-4e23-aa52-34539506ef1c" providerId="ADAL" clId="{976F7E1E-0B0F-4398-B630-619A654F61EA}" dt="2024-11-19T20:24:04.835" v="671" actId="2711"/>
          <ac:cxnSpMkLst>
            <pc:docMk/>
            <pc:sldMk cId="2353580289" sldId="358"/>
            <ac:cxnSpMk id="112" creationId="{C68569A9-69E4-3180-935A-6DF6B33B8425}"/>
          </ac:cxnSpMkLst>
        </pc:cxnChg>
        <pc:cxnChg chg="mod">
          <ac:chgData name="Philippe Karan" userId="c2e8f618-9ffe-4e23-aa52-34539506ef1c" providerId="ADAL" clId="{976F7E1E-0B0F-4398-B630-619A654F61EA}" dt="2024-11-19T20:24:04.835" v="671" actId="2711"/>
          <ac:cxnSpMkLst>
            <pc:docMk/>
            <pc:sldMk cId="2353580289" sldId="358"/>
            <ac:cxnSpMk id="113" creationId="{2DDD35BD-2205-7BF7-6D75-F1AAC7C140B4}"/>
          </ac:cxnSpMkLst>
        </pc:cxnChg>
        <pc:cxnChg chg="mod">
          <ac:chgData name="Philippe Karan" userId="c2e8f618-9ffe-4e23-aa52-34539506ef1c" providerId="ADAL" clId="{976F7E1E-0B0F-4398-B630-619A654F61EA}" dt="2024-11-19T20:24:04.835" v="671" actId="2711"/>
          <ac:cxnSpMkLst>
            <pc:docMk/>
            <pc:sldMk cId="2353580289" sldId="358"/>
            <ac:cxnSpMk id="114" creationId="{412A5ABD-7BAC-187C-AA52-64B4DC43B4AE}"/>
          </ac:cxnSpMkLst>
        </pc:cxnChg>
        <pc:cxnChg chg="mod">
          <ac:chgData name="Philippe Karan" userId="c2e8f618-9ffe-4e23-aa52-34539506ef1c" providerId="ADAL" clId="{976F7E1E-0B0F-4398-B630-619A654F61EA}" dt="2024-11-19T20:24:04.835" v="671" actId="2711"/>
          <ac:cxnSpMkLst>
            <pc:docMk/>
            <pc:sldMk cId="2353580289" sldId="358"/>
            <ac:cxnSpMk id="115" creationId="{23C7526E-78C0-452E-D18E-074A5E121366}"/>
          </ac:cxnSpMkLst>
        </pc:cxnChg>
        <pc:cxnChg chg="mod">
          <ac:chgData name="Philippe Karan" userId="c2e8f618-9ffe-4e23-aa52-34539506ef1c" providerId="ADAL" clId="{976F7E1E-0B0F-4398-B630-619A654F61EA}" dt="2024-11-19T20:24:04.835" v="671" actId="2711"/>
          <ac:cxnSpMkLst>
            <pc:docMk/>
            <pc:sldMk cId="2353580289" sldId="358"/>
            <ac:cxnSpMk id="120" creationId="{E735FAE4-747B-2C47-FDBB-EA95AE3D0BF1}"/>
          </ac:cxnSpMkLst>
        </pc:cxnChg>
        <pc:cxnChg chg="mod">
          <ac:chgData name="Philippe Karan" userId="c2e8f618-9ffe-4e23-aa52-34539506ef1c" providerId="ADAL" clId="{976F7E1E-0B0F-4398-B630-619A654F61EA}" dt="2024-11-19T20:24:04.835" v="671" actId="2711"/>
          <ac:cxnSpMkLst>
            <pc:docMk/>
            <pc:sldMk cId="2353580289" sldId="358"/>
            <ac:cxnSpMk id="121" creationId="{3A7AEF66-311A-6024-D6D1-1901F41D424C}"/>
          </ac:cxnSpMkLst>
        </pc:cxnChg>
        <pc:cxnChg chg="mod">
          <ac:chgData name="Philippe Karan" userId="c2e8f618-9ffe-4e23-aa52-34539506ef1c" providerId="ADAL" clId="{976F7E1E-0B0F-4398-B630-619A654F61EA}" dt="2024-11-19T20:24:04.835" v="671" actId="2711"/>
          <ac:cxnSpMkLst>
            <pc:docMk/>
            <pc:sldMk cId="2353580289" sldId="358"/>
            <ac:cxnSpMk id="128" creationId="{79972CFA-4C2F-2AE7-1838-519CAB224C01}"/>
          </ac:cxnSpMkLst>
        </pc:cxnChg>
        <pc:cxnChg chg="mod">
          <ac:chgData name="Philippe Karan" userId="c2e8f618-9ffe-4e23-aa52-34539506ef1c" providerId="ADAL" clId="{976F7E1E-0B0F-4398-B630-619A654F61EA}" dt="2024-11-19T20:24:04.835" v="671" actId="2711"/>
          <ac:cxnSpMkLst>
            <pc:docMk/>
            <pc:sldMk cId="2353580289" sldId="358"/>
            <ac:cxnSpMk id="129" creationId="{3C7E960F-58DF-8E4A-4F44-97EFA9845DBE}"/>
          </ac:cxnSpMkLst>
        </pc:cxnChg>
        <pc:cxnChg chg="mod">
          <ac:chgData name="Philippe Karan" userId="c2e8f618-9ffe-4e23-aa52-34539506ef1c" providerId="ADAL" clId="{976F7E1E-0B0F-4398-B630-619A654F61EA}" dt="2024-11-19T20:24:04.835" v="671" actId="2711"/>
          <ac:cxnSpMkLst>
            <pc:docMk/>
            <pc:sldMk cId="2353580289" sldId="358"/>
            <ac:cxnSpMk id="130" creationId="{7E311C3C-161B-462F-52C2-DBDC02A3596C}"/>
          </ac:cxnSpMkLst>
        </pc:cxnChg>
      </pc:sldChg>
      <pc:sldChg chg="modSp del">
        <pc:chgData name="Philippe Karan" userId="c2e8f618-9ffe-4e23-aa52-34539506ef1c" providerId="ADAL" clId="{976F7E1E-0B0F-4398-B630-619A654F61EA}" dt="2024-11-19T20:26:06.798" v="691" actId="47"/>
        <pc:sldMkLst>
          <pc:docMk/>
          <pc:sldMk cId="1573706991" sldId="359"/>
        </pc:sldMkLst>
        <pc:spChg chg="mod">
          <ac:chgData name="Philippe Karan" userId="c2e8f618-9ffe-4e23-aa52-34539506ef1c" providerId="ADAL" clId="{976F7E1E-0B0F-4398-B630-619A654F61EA}" dt="2024-11-19T20:24:29.109" v="674" actId="2711"/>
          <ac:spMkLst>
            <pc:docMk/>
            <pc:sldMk cId="1573706991" sldId="359"/>
            <ac:spMk id="2" creationId="{C6A859FA-3338-4F9E-83F5-D3C412A35D23}"/>
          </ac:spMkLst>
        </pc:spChg>
        <pc:spChg chg="mod">
          <ac:chgData name="Philippe Karan" userId="c2e8f618-9ffe-4e23-aa52-34539506ef1c" providerId="ADAL" clId="{976F7E1E-0B0F-4398-B630-619A654F61EA}" dt="2024-11-19T20:24:29.109" v="674" actId="2711"/>
          <ac:spMkLst>
            <pc:docMk/>
            <pc:sldMk cId="1573706991" sldId="359"/>
            <ac:spMk id="4" creationId="{C8BE9B61-E606-45CF-8F06-C1FA4EF30454}"/>
          </ac:spMkLst>
        </pc:spChg>
        <pc:spChg chg="mod">
          <ac:chgData name="Philippe Karan" userId="c2e8f618-9ffe-4e23-aa52-34539506ef1c" providerId="ADAL" clId="{976F7E1E-0B0F-4398-B630-619A654F61EA}" dt="2024-11-19T20:24:29.109" v="674" actId="2711"/>
          <ac:spMkLst>
            <pc:docMk/>
            <pc:sldMk cId="1573706991" sldId="359"/>
            <ac:spMk id="18" creationId="{73C48C53-5A98-FD05-33A0-D17DF5346A2F}"/>
          </ac:spMkLst>
        </pc:spChg>
        <pc:spChg chg="mod">
          <ac:chgData name="Philippe Karan" userId="c2e8f618-9ffe-4e23-aa52-34539506ef1c" providerId="ADAL" clId="{976F7E1E-0B0F-4398-B630-619A654F61EA}" dt="2024-11-19T20:24:29.109" v="674" actId="2711"/>
          <ac:spMkLst>
            <pc:docMk/>
            <pc:sldMk cId="1573706991" sldId="359"/>
            <ac:spMk id="19" creationId="{8C425219-3387-BC4C-C678-260A788019F7}"/>
          </ac:spMkLst>
        </pc:spChg>
        <pc:spChg chg="mod">
          <ac:chgData name="Philippe Karan" userId="c2e8f618-9ffe-4e23-aa52-34539506ef1c" providerId="ADAL" clId="{976F7E1E-0B0F-4398-B630-619A654F61EA}" dt="2024-11-19T20:24:29.109" v="674" actId="2711"/>
          <ac:spMkLst>
            <pc:docMk/>
            <pc:sldMk cId="1573706991" sldId="359"/>
            <ac:spMk id="20" creationId="{B717153D-3D06-8411-4B8A-6C27B52DD2B8}"/>
          </ac:spMkLst>
        </pc:spChg>
        <pc:spChg chg="mod">
          <ac:chgData name="Philippe Karan" userId="c2e8f618-9ffe-4e23-aa52-34539506ef1c" providerId="ADAL" clId="{976F7E1E-0B0F-4398-B630-619A654F61EA}" dt="2024-11-19T20:24:29.109" v="674" actId="2711"/>
          <ac:spMkLst>
            <pc:docMk/>
            <pc:sldMk cId="1573706991" sldId="359"/>
            <ac:spMk id="30" creationId="{40115222-6AC9-AD97-3FCC-24EC0B6FE21A}"/>
          </ac:spMkLst>
        </pc:spChg>
        <pc:spChg chg="mod">
          <ac:chgData name="Philippe Karan" userId="c2e8f618-9ffe-4e23-aa52-34539506ef1c" providerId="ADAL" clId="{976F7E1E-0B0F-4398-B630-619A654F61EA}" dt="2024-11-19T20:24:29.109" v="674" actId="2711"/>
          <ac:spMkLst>
            <pc:docMk/>
            <pc:sldMk cId="1573706991" sldId="359"/>
            <ac:spMk id="31" creationId="{ED8630AB-4228-973F-A277-805004EF38B7}"/>
          </ac:spMkLst>
        </pc:spChg>
        <pc:spChg chg="mod">
          <ac:chgData name="Philippe Karan" userId="c2e8f618-9ffe-4e23-aa52-34539506ef1c" providerId="ADAL" clId="{976F7E1E-0B0F-4398-B630-619A654F61EA}" dt="2024-11-19T20:24:29.109" v="674" actId="2711"/>
          <ac:spMkLst>
            <pc:docMk/>
            <pc:sldMk cId="1573706991" sldId="359"/>
            <ac:spMk id="32" creationId="{0B9D9CFA-1AF9-9BE4-4BBD-1AEE5E4BA9BF}"/>
          </ac:spMkLst>
        </pc:spChg>
        <pc:spChg chg="mod">
          <ac:chgData name="Philippe Karan" userId="c2e8f618-9ffe-4e23-aa52-34539506ef1c" providerId="ADAL" clId="{976F7E1E-0B0F-4398-B630-619A654F61EA}" dt="2024-11-19T20:24:29.109" v="674" actId="2711"/>
          <ac:spMkLst>
            <pc:docMk/>
            <pc:sldMk cId="1573706991" sldId="359"/>
            <ac:spMk id="33" creationId="{864B8A27-62E6-1BA4-881A-6BDEF42DDB68}"/>
          </ac:spMkLst>
        </pc:spChg>
        <pc:spChg chg="mod">
          <ac:chgData name="Philippe Karan" userId="c2e8f618-9ffe-4e23-aa52-34539506ef1c" providerId="ADAL" clId="{976F7E1E-0B0F-4398-B630-619A654F61EA}" dt="2024-11-19T20:24:29.109" v="674" actId="2711"/>
          <ac:spMkLst>
            <pc:docMk/>
            <pc:sldMk cId="1573706991" sldId="359"/>
            <ac:spMk id="38" creationId="{9D069AFC-F2CF-1751-0178-4999749DD20D}"/>
          </ac:spMkLst>
        </pc:spChg>
        <pc:spChg chg="mod">
          <ac:chgData name="Philippe Karan" userId="c2e8f618-9ffe-4e23-aa52-34539506ef1c" providerId="ADAL" clId="{976F7E1E-0B0F-4398-B630-619A654F61EA}" dt="2024-11-19T20:24:29.109" v="674" actId="2711"/>
          <ac:spMkLst>
            <pc:docMk/>
            <pc:sldMk cId="1573706991" sldId="359"/>
            <ac:spMk id="40" creationId="{DB9274AF-DE3F-DF9C-3080-59D5E05CC3FA}"/>
          </ac:spMkLst>
        </pc:spChg>
        <pc:spChg chg="mod">
          <ac:chgData name="Philippe Karan" userId="c2e8f618-9ffe-4e23-aa52-34539506ef1c" providerId="ADAL" clId="{976F7E1E-0B0F-4398-B630-619A654F61EA}" dt="2024-11-19T20:24:29.109" v="674" actId="2711"/>
          <ac:spMkLst>
            <pc:docMk/>
            <pc:sldMk cId="1573706991" sldId="359"/>
            <ac:spMk id="51" creationId="{69393C5D-5566-AEF6-4E6E-857C3858EC44}"/>
          </ac:spMkLst>
        </pc:spChg>
        <pc:spChg chg="mod">
          <ac:chgData name="Philippe Karan" userId="c2e8f618-9ffe-4e23-aa52-34539506ef1c" providerId="ADAL" clId="{976F7E1E-0B0F-4398-B630-619A654F61EA}" dt="2024-11-19T20:24:29.109" v="674" actId="2711"/>
          <ac:spMkLst>
            <pc:docMk/>
            <pc:sldMk cId="1573706991" sldId="359"/>
            <ac:spMk id="52" creationId="{9884FBF3-A1F1-23B7-14EA-2481FB272958}"/>
          </ac:spMkLst>
        </pc:spChg>
        <pc:spChg chg="mod">
          <ac:chgData name="Philippe Karan" userId="c2e8f618-9ffe-4e23-aa52-34539506ef1c" providerId="ADAL" clId="{976F7E1E-0B0F-4398-B630-619A654F61EA}" dt="2024-11-19T20:24:29.109" v="674" actId="2711"/>
          <ac:spMkLst>
            <pc:docMk/>
            <pc:sldMk cId="1573706991" sldId="359"/>
            <ac:spMk id="53" creationId="{6665CA71-7309-1A83-DE20-5603151E2B3D}"/>
          </ac:spMkLst>
        </pc:spChg>
        <pc:spChg chg="mod">
          <ac:chgData name="Philippe Karan" userId="c2e8f618-9ffe-4e23-aa52-34539506ef1c" providerId="ADAL" clId="{976F7E1E-0B0F-4398-B630-619A654F61EA}" dt="2024-11-19T20:24:29.109" v="674" actId="2711"/>
          <ac:spMkLst>
            <pc:docMk/>
            <pc:sldMk cId="1573706991" sldId="359"/>
            <ac:spMk id="54" creationId="{BEA9B792-F6F9-5F91-434C-C180B84AA2EB}"/>
          </ac:spMkLst>
        </pc:spChg>
        <pc:spChg chg="mod">
          <ac:chgData name="Philippe Karan" userId="c2e8f618-9ffe-4e23-aa52-34539506ef1c" providerId="ADAL" clId="{976F7E1E-0B0F-4398-B630-619A654F61EA}" dt="2024-11-19T20:24:29.109" v="674" actId="2711"/>
          <ac:spMkLst>
            <pc:docMk/>
            <pc:sldMk cId="1573706991" sldId="359"/>
            <ac:spMk id="58" creationId="{338A2F1E-F9E5-4770-B9CE-06E7EFC0DCEA}"/>
          </ac:spMkLst>
        </pc:spChg>
        <pc:spChg chg="mod">
          <ac:chgData name="Philippe Karan" userId="c2e8f618-9ffe-4e23-aa52-34539506ef1c" providerId="ADAL" clId="{976F7E1E-0B0F-4398-B630-619A654F61EA}" dt="2024-11-19T20:24:29.109" v="674" actId="2711"/>
          <ac:spMkLst>
            <pc:docMk/>
            <pc:sldMk cId="1573706991" sldId="359"/>
            <ac:spMk id="59" creationId="{ADF34871-BE02-4BA7-9E02-28C2397399F5}"/>
          </ac:spMkLst>
        </pc:spChg>
        <pc:spChg chg="mod">
          <ac:chgData name="Philippe Karan" userId="c2e8f618-9ffe-4e23-aa52-34539506ef1c" providerId="ADAL" clId="{976F7E1E-0B0F-4398-B630-619A654F61EA}" dt="2024-11-19T20:24:29.109" v="674" actId="2711"/>
          <ac:spMkLst>
            <pc:docMk/>
            <pc:sldMk cId="1573706991" sldId="359"/>
            <ac:spMk id="61" creationId="{97466713-B3C0-47E1-A7C7-F15BA7D6235B}"/>
          </ac:spMkLst>
        </pc:spChg>
        <pc:spChg chg="mod">
          <ac:chgData name="Philippe Karan" userId="c2e8f618-9ffe-4e23-aa52-34539506ef1c" providerId="ADAL" clId="{976F7E1E-0B0F-4398-B630-619A654F61EA}" dt="2024-11-19T20:24:29.109" v="674" actId="2711"/>
          <ac:spMkLst>
            <pc:docMk/>
            <pc:sldMk cId="1573706991" sldId="359"/>
            <ac:spMk id="73" creationId="{DB73C709-92FA-49D9-85A1-51304DF24AB3}"/>
          </ac:spMkLst>
        </pc:spChg>
        <pc:spChg chg="mod">
          <ac:chgData name="Philippe Karan" userId="c2e8f618-9ffe-4e23-aa52-34539506ef1c" providerId="ADAL" clId="{976F7E1E-0B0F-4398-B630-619A654F61EA}" dt="2024-11-19T20:24:29.109" v="674" actId="2711"/>
          <ac:spMkLst>
            <pc:docMk/>
            <pc:sldMk cId="1573706991" sldId="359"/>
            <ac:spMk id="74" creationId="{53AFC01D-0E04-4DE3-A4CC-9BD0CDDFB1D3}"/>
          </ac:spMkLst>
        </pc:spChg>
        <pc:spChg chg="mod">
          <ac:chgData name="Philippe Karan" userId="c2e8f618-9ffe-4e23-aa52-34539506ef1c" providerId="ADAL" clId="{976F7E1E-0B0F-4398-B630-619A654F61EA}" dt="2024-11-19T20:24:29.109" v="674" actId="2711"/>
          <ac:spMkLst>
            <pc:docMk/>
            <pc:sldMk cId="1573706991" sldId="359"/>
            <ac:spMk id="76" creationId="{F8418FC2-FAC0-4306-8063-6A2385B0BBF4}"/>
          </ac:spMkLst>
        </pc:spChg>
        <pc:spChg chg="mod">
          <ac:chgData name="Philippe Karan" userId="c2e8f618-9ffe-4e23-aa52-34539506ef1c" providerId="ADAL" clId="{976F7E1E-0B0F-4398-B630-619A654F61EA}" dt="2024-11-19T20:24:29.109" v="674" actId="2711"/>
          <ac:spMkLst>
            <pc:docMk/>
            <pc:sldMk cId="1573706991" sldId="359"/>
            <ac:spMk id="77" creationId="{AE39853A-03B3-4125-B91E-4D006748AE8F}"/>
          </ac:spMkLst>
        </pc:spChg>
        <pc:spChg chg="mod">
          <ac:chgData name="Philippe Karan" userId="c2e8f618-9ffe-4e23-aa52-34539506ef1c" providerId="ADAL" clId="{976F7E1E-0B0F-4398-B630-619A654F61EA}" dt="2024-11-19T20:24:29.109" v="674" actId="2711"/>
          <ac:spMkLst>
            <pc:docMk/>
            <pc:sldMk cId="1573706991" sldId="359"/>
            <ac:spMk id="85" creationId="{3F7B26D7-6F7C-7F68-8DCE-330DB6097606}"/>
          </ac:spMkLst>
        </pc:spChg>
        <pc:spChg chg="mod">
          <ac:chgData name="Philippe Karan" userId="c2e8f618-9ffe-4e23-aa52-34539506ef1c" providerId="ADAL" clId="{976F7E1E-0B0F-4398-B630-619A654F61EA}" dt="2024-11-19T20:24:29.109" v="674" actId="2711"/>
          <ac:spMkLst>
            <pc:docMk/>
            <pc:sldMk cId="1573706991" sldId="359"/>
            <ac:spMk id="86" creationId="{74B0E421-4384-3951-9EDF-9021F6A38864}"/>
          </ac:spMkLst>
        </pc:spChg>
        <pc:spChg chg="mod">
          <ac:chgData name="Philippe Karan" userId="c2e8f618-9ffe-4e23-aa52-34539506ef1c" providerId="ADAL" clId="{976F7E1E-0B0F-4398-B630-619A654F61EA}" dt="2024-11-19T20:24:29.109" v="674" actId="2711"/>
          <ac:spMkLst>
            <pc:docMk/>
            <pc:sldMk cId="1573706991" sldId="359"/>
            <ac:spMk id="87" creationId="{3CDF949E-98B0-40FA-BD79-5B75B6AC3D1E}"/>
          </ac:spMkLst>
        </pc:spChg>
        <pc:spChg chg="mod">
          <ac:chgData name="Philippe Karan" userId="c2e8f618-9ffe-4e23-aa52-34539506ef1c" providerId="ADAL" clId="{976F7E1E-0B0F-4398-B630-619A654F61EA}" dt="2024-11-19T20:24:29.109" v="674" actId="2711"/>
          <ac:spMkLst>
            <pc:docMk/>
            <pc:sldMk cId="1573706991" sldId="359"/>
            <ac:spMk id="92" creationId="{AA196FA3-79AB-FBE9-8C2B-6E9F4A659EB9}"/>
          </ac:spMkLst>
        </pc:spChg>
        <pc:spChg chg="mod">
          <ac:chgData name="Philippe Karan" userId="c2e8f618-9ffe-4e23-aa52-34539506ef1c" providerId="ADAL" clId="{976F7E1E-0B0F-4398-B630-619A654F61EA}" dt="2024-11-19T20:24:29.109" v="674" actId="2711"/>
          <ac:spMkLst>
            <pc:docMk/>
            <pc:sldMk cId="1573706991" sldId="359"/>
            <ac:spMk id="100" creationId="{0DCCA030-D6C7-F495-C043-C8AD2D963711}"/>
          </ac:spMkLst>
        </pc:spChg>
        <pc:graphicFrameChg chg="mod">
          <ac:chgData name="Philippe Karan" userId="c2e8f618-9ffe-4e23-aa52-34539506ef1c" providerId="ADAL" clId="{976F7E1E-0B0F-4398-B630-619A654F61EA}" dt="2024-11-19T20:24:29.109" v="674" actId="2711"/>
          <ac:graphicFrameMkLst>
            <pc:docMk/>
            <pc:sldMk cId="1573706991" sldId="359"/>
            <ac:graphicFrameMk id="3" creationId="{C56BE384-CC83-CF75-E434-5BC0F8CF52F5}"/>
          </ac:graphicFrameMkLst>
        </pc:graphicFrameChg>
        <pc:graphicFrameChg chg="mod">
          <ac:chgData name="Philippe Karan" userId="c2e8f618-9ffe-4e23-aa52-34539506ef1c" providerId="ADAL" clId="{976F7E1E-0B0F-4398-B630-619A654F61EA}" dt="2024-11-19T20:24:29.109" v="674" actId="2711"/>
          <ac:graphicFrameMkLst>
            <pc:docMk/>
            <pc:sldMk cId="1573706991" sldId="359"/>
            <ac:graphicFrameMk id="8" creationId="{1E79AC7A-99DD-A2F5-22C8-0438A9430718}"/>
          </ac:graphicFrameMkLst>
        </pc:graphicFrameChg>
        <pc:graphicFrameChg chg="mod">
          <ac:chgData name="Philippe Karan" userId="c2e8f618-9ffe-4e23-aa52-34539506ef1c" providerId="ADAL" clId="{976F7E1E-0B0F-4398-B630-619A654F61EA}" dt="2024-11-19T20:24:29.109" v="674" actId="2711"/>
          <ac:graphicFrameMkLst>
            <pc:docMk/>
            <pc:sldMk cId="1573706991" sldId="359"/>
            <ac:graphicFrameMk id="12" creationId="{8042F322-1DFC-3B8B-7224-410DCDF2DDB3}"/>
          </ac:graphicFrameMkLst>
        </pc:graphicFrameChg>
        <pc:graphicFrameChg chg="mod">
          <ac:chgData name="Philippe Karan" userId="c2e8f618-9ffe-4e23-aa52-34539506ef1c" providerId="ADAL" clId="{976F7E1E-0B0F-4398-B630-619A654F61EA}" dt="2024-11-19T20:24:29.109" v="674" actId="2711"/>
          <ac:graphicFrameMkLst>
            <pc:docMk/>
            <pc:sldMk cId="1573706991" sldId="359"/>
            <ac:graphicFrameMk id="16" creationId="{6B637445-B665-3DBA-CE16-3E1F145DEFC8}"/>
          </ac:graphicFrameMkLst>
        </pc:graphicFrameChg>
        <pc:graphicFrameChg chg="mod">
          <ac:chgData name="Philippe Karan" userId="c2e8f618-9ffe-4e23-aa52-34539506ef1c" providerId="ADAL" clId="{976F7E1E-0B0F-4398-B630-619A654F61EA}" dt="2024-11-19T20:24:29.109" v="674" actId="2711"/>
          <ac:graphicFrameMkLst>
            <pc:docMk/>
            <pc:sldMk cId="1573706991" sldId="359"/>
            <ac:graphicFrameMk id="17" creationId="{8E1D53AB-0094-CD8E-C310-1B0FAE030EF2}"/>
          </ac:graphicFrameMkLst>
        </pc:graphicFrameChg>
        <pc:graphicFrameChg chg="mod">
          <ac:chgData name="Philippe Karan" userId="c2e8f618-9ffe-4e23-aa52-34539506ef1c" providerId="ADAL" clId="{976F7E1E-0B0F-4398-B630-619A654F61EA}" dt="2024-11-19T20:24:29.109" v="674" actId="2711"/>
          <ac:graphicFrameMkLst>
            <pc:docMk/>
            <pc:sldMk cId="1573706991" sldId="359"/>
            <ac:graphicFrameMk id="23" creationId="{3D11FAB9-9F67-A850-6BCE-8E5BDAEAB03B}"/>
          </ac:graphicFrameMkLst>
        </pc:graphicFrameChg>
        <pc:graphicFrameChg chg="mod">
          <ac:chgData name="Philippe Karan" userId="c2e8f618-9ffe-4e23-aa52-34539506ef1c" providerId="ADAL" clId="{976F7E1E-0B0F-4398-B630-619A654F61EA}" dt="2024-11-19T20:24:29.109" v="674" actId="2711"/>
          <ac:graphicFrameMkLst>
            <pc:docMk/>
            <pc:sldMk cId="1573706991" sldId="359"/>
            <ac:graphicFrameMk id="24" creationId="{CEFCF447-E7FC-6ED5-6A9C-1005ED398781}"/>
          </ac:graphicFrameMkLst>
        </pc:graphicFrameChg>
        <pc:graphicFrameChg chg="mod">
          <ac:chgData name="Philippe Karan" userId="c2e8f618-9ffe-4e23-aa52-34539506ef1c" providerId="ADAL" clId="{976F7E1E-0B0F-4398-B630-619A654F61EA}" dt="2024-11-19T20:24:29.109" v="674" actId="2711"/>
          <ac:graphicFrameMkLst>
            <pc:docMk/>
            <pc:sldMk cId="1573706991" sldId="359"/>
            <ac:graphicFrameMk id="26" creationId="{CEA956FB-6963-B971-CF89-ED8E0644BA44}"/>
          </ac:graphicFrameMkLst>
        </pc:graphicFrameChg>
        <pc:graphicFrameChg chg="mod">
          <ac:chgData name="Philippe Karan" userId="c2e8f618-9ffe-4e23-aa52-34539506ef1c" providerId="ADAL" clId="{976F7E1E-0B0F-4398-B630-619A654F61EA}" dt="2024-11-19T20:24:29.109" v="674" actId="2711"/>
          <ac:graphicFrameMkLst>
            <pc:docMk/>
            <pc:sldMk cId="1573706991" sldId="359"/>
            <ac:graphicFrameMk id="28" creationId="{781C10EA-F421-5459-DE01-C89934E11DC4}"/>
          </ac:graphicFrameMkLst>
        </pc:graphicFrameChg>
        <pc:graphicFrameChg chg="mod">
          <ac:chgData name="Philippe Karan" userId="c2e8f618-9ffe-4e23-aa52-34539506ef1c" providerId="ADAL" clId="{976F7E1E-0B0F-4398-B630-619A654F61EA}" dt="2024-11-19T20:24:29.109" v="674" actId="2711"/>
          <ac:graphicFrameMkLst>
            <pc:docMk/>
            <pc:sldMk cId="1573706991" sldId="359"/>
            <ac:graphicFrameMk id="29" creationId="{D718591A-C442-0C23-3D74-6F7036A7373F}"/>
          </ac:graphicFrameMkLst>
        </pc:graphicFrameChg>
        <pc:graphicFrameChg chg="mod">
          <ac:chgData name="Philippe Karan" userId="c2e8f618-9ffe-4e23-aa52-34539506ef1c" providerId="ADAL" clId="{976F7E1E-0B0F-4398-B630-619A654F61EA}" dt="2024-11-19T20:24:29.109" v="674" actId="2711"/>
          <ac:graphicFrameMkLst>
            <pc:docMk/>
            <pc:sldMk cId="1573706991" sldId="359"/>
            <ac:graphicFrameMk id="69" creationId="{1A5D6B59-634E-4AD0-BA47-6626C35D90AD}"/>
          </ac:graphicFrameMkLst>
        </pc:graphicFrameChg>
        <pc:graphicFrameChg chg="mod">
          <ac:chgData name="Philippe Karan" userId="c2e8f618-9ffe-4e23-aa52-34539506ef1c" providerId="ADAL" clId="{976F7E1E-0B0F-4398-B630-619A654F61EA}" dt="2024-11-19T20:24:29.109" v="674" actId="2711"/>
          <ac:graphicFrameMkLst>
            <pc:docMk/>
            <pc:sldMk cId="1573706991" sldId="359"/>
            <ac:graphicFrameMk id="70" creationId="{C053EC59-A165-4D8D-8CCC-7549E397D6B1}"/>
          </ac:graphicFrameMkLst>
        </pc:graphicFrameChg>
        <pc:picChg chg="mod">
          <ac:chgData name="Philippe Karan" userId="c2e8f618-9ffe-4e23-aa52-34539506ef1c" providerId="ADAL" clId="{976F7E1E-0B0F-4398-B630-619A654F61EA}" dt="2024-11-19T20:24:29.109" v="674" actId="2711"/>
          <ac:picMkLst>
            <pc:docMk/>
            <pc:sldMk cId="1573706991" sldId="359"/>
            <ac:picMk id="93" creationId="{FE33BAB1-8055-0365-C2F5-4FE7FE9AF7CD}"/>
          </ac:picMkLst>
        </pc:picChg>
        <pc:picChg chg="mod">
          <ac:chgData name="Philippe Karan" userId="c2e8f618-9ffe-4e23-aa52-34539506ef1c" providerId="ADAL" clId="{976F7E1E-0B0F-4398-B630-619A654F61EA}" dt="2024-11-19T20:24:29.109" v="674" actId="2711"/>
          <ac:picMkLst>
            <pc:docMk/>
            <pc:sldMk cId="1573706991" sldId="359"/>
            <ac:picMk id="94" creationId="{82C40CB3-03E3-0A17-05D5-9E9D71608C94}"/>
          </ac:picMkLst>
        </pc:picChg>
        <pc:cxnChg chg="mod">
          <ac:chgData name="Philippe Karan" userId="c2e8f618-9ffe-4e23-aa52-34539506ef1c" providerId="ADAL" clId="{976F7E1E-0B0F-4398-B630-619A654F61EA}" dt="2024-11-19T20:24:29.109" v="674" actId="2711"/>
          <ac:cxnSpMkLst>
            <pc:docMk/>
            <pc:sldMk cId="1573706991" sldId="359"/>
            <ac:cxnSpMk id="6" creationId="{59974285-3B97-85CF-3C6A-895E4BBD4B3E}"/>
          </ac:cxnSpMkLst>
        </pc:cxnChg>
        <pc:cxnChg chg="mod">
          <ac:chgData name="Philippe Karan" userId="c2e8f618-9ffe-4e23-aa52-34539506ef1c" providerId="ADAL" clId="{976F7E1E-0B0F-4398-B630-619A654F61EA}" dt="2024-11-19T20:24:29.109" v="674" actId="2711"/>
          <ac:cxnSpMkLst>
            <pc:docMk/>
            <pc:sldMk cId="1573706991" sldId="359"/>
            <ac:cxnSpMk id="9" creationId="{BEB4CEB1-C522-1106-F0F9-36FA05DC47AF}"/>
          </ac:cxnSpMkLst>
        </pc:cxnChg>
        <pc:cxnChg chg="mod">
          <ac:chgData name="Philippe Karan" userId="c2e8f618-9ffe-4e23-aa52-34539506ef1c" providerId="ADAL" clId="{976F7E1E-0B0F-4398-B630-619A654F61EA}" dt="2024-11-19T20:24:29.109" v="674" actId="2711"/>
          <ac:cxnSpMkLst>
            <pc:docMk/>
            <pc:sldMk cId="1573706991" sldId="359"/>
            <ac:cxnSpMk id="21" creationId="{206DDB4B-6F1E-3DF4-1D42-D31163C0993B}"/>
          </ac:cxnSpMkLst>
        </pc:cxnChg>
        <pc:cxnChg chg="mod">
          <ac:chgData name="Philippe Karan" userId="c2e8f618-9ffe-4e23-aa52-34539506ef1c" providerId="ADAL" clId="{976F7E1E-0B0F-4398-B630-619A654F61EA}" dt="2024-11-19T20:24:29.109" v="674" actId="2711"/>
          <ac:cxnSpMkLst>
            <pc:docMk/>
            <pc:sldMk cId="1573706991" sldId="359"/>
            <ac:cxnSpMk id="25" creationId="{3EE6790F-DAFB-3ED2-C609-D4B16EAEE559}"/>
          </ac:cxnSpMkLst>
        </pc:cxnChg>
        <pc:cxnChg chg="mod">
          <ac:chgData name="Philippe Karan" userId="c2e8f618-9ffe-4e23-aa52-34539506ef1c" providerId="ADAL" clId="{976F7E1E-0B0F-4398-B630-619A654F61EA}" dt="2024-11-19T20:24:29.109" v="674" actId="2711"/>
          <ac:cxnSpMkLst>
            <pc:docMk/>
            <pc:sldMk cId="1573706991" sldId="359"/>
            <ac:cxnSpMk id="34" creationId="{F63DBA3C-0547-59E6-73B3-9956C878BBAE}"/>
          </ac:cxnSpMkLst>
        </pc:cxnChg>
        <pc:cxnChg chg="mod">
          <ac:chgData name="Philippe Karan" userId="c2e8f618-9ffe-4e23-aa52-34539506ef1c" providerId="ADAL" clId="{976F7E1E-0B0F-4398-B630-619A654F61EA}" dt="2024-11-19T20:24:29.109" v="674" actId="2711"/>
          <ac:cxnSpMkLst>
            <pc:docMk/>
            <pc:sldMk cId="1573706991" sldId="359"/>
            <ac:cxnSpMk id="39" creationId="{74F6AF65-52F0-C33D-AF87-8476F3875486}"/>
          </ac:cxnSpMkLst>
        </pc:cxnChg>
        <pc:cxnChg chg="mod">
          <ac:chgData name="Philippe Karan" userId="c2e8f618-9ffe-4e23-aa52-34539506ef1c" providerId="ADAL" clId="{976F7E1E-0B0F-4398-B630-619A654F61EA}" dt="2024-11-19T20:24:29.109" v="674" actId="2711"/>
          <ac:cxnSpMkLst>
            <pc:docMk/>
            <pc:sldMk cId="1573706991" sldId="359"/>
            <ac:cxnSpMk id="41" creationId="{6C7FB5C7-55CA-CB7A-779E-48A444F42320}"/>
          </ac:cxnSpMkLst>
        </pc:cxnChg>
        <pc:cxnChg chg="mod">
          <ac:chgData name="Philippe Karan" userId="c2e8f618-9ffe-4e23-aa52-34539506ef1c" providerId="ADAL" clId="{976F7E1E-0B0F-4398-B630-619A654F61EA}" dt="2024-11-19T20:24:29.109" v="674" actId="2711"/>
          <ac:cxnSpMkLst>
            <pc:docMk/>
            <pc:sldMk cId="1573706991" sldId="359"/>
            <ac:cxnSpMk id="42" creationId="{4681F4E9-58DF-F38C-4052-FB96B531733C}"/>
          </ac:cxnSpMkLst>
        </pc:cxnChg>
        <pc:cxnChg chg="mod">
          <ac:chgData name="Philippe Karan" userId="c2e8f618-9ffe-4e23-aa52-34539506ef1c" providerId="ADAL" clId="{976F7E1E-0B0F-4398-B630-619A654F61EA}" dt="2024-11-19T20:24:29.109" v="674" actId="2711"/>
          <ac:cxnSpMkLst>
            <pc:docMk/>
            <pc:sldMk cId="1573706991" sldId="359"/>
            <ac:cxnSpMk id="56" creationId="{50FFE73F-B3B0-4C14-9AD5-93FE4C7A7D72}"/>
          </ac:cxnSpMkLst>
        </pc:cxnChg>
        <pc:cxnChg chg="mod">
          <ac:chgData name="Philippe Karan" userId="c2e8f618-9ffe-4e23-aa52-34539506ef1c" providerId="ADAL" clId="{976F7E1E-0B0F-4398-B630-619A654F61EA}" dt="2024-11-19T20:24:29.109" v="674" actId="2711"/>
          <ac:cxnSpMkLst>
            <pc:docMk/>
            <pc:sldMk cId="1573706991" sldId="359"/>
            <ac:cxnSpMk id="57" creationId="{176B73DC-C548-4C0C-ADFA-068DA7E90847}"/>
          </ac:cxnSpMkLst>
        </pc:cxnChg>
        <pc:cxnChg chg="mod">
          <ac:chgData name="Philippe Karan" userId="c2e8f618-9ffe-4e23-aa52-34539506ef1c" providerId="ADAL" clId="{976F7E1E-0B0F-4398-B630-619A654F61EA}" dt="2024-11-19T20:24:29.109" v="674" actId="2711"/>
          <ac:cxnSpMkLst>
            <pc:docMk/>
            <pc:sldMk cId="1573706991" sldId="359"/>
            <ac:cxnSpMk id="60" creationId="{03E44727-3B11-4CA1-B4FC-75C1477DB147}"/>
          </ac:cxnSpMkLst>
        </pc:cxnChg>
        <pc:cxnChg chg="mod">
          <ac:chgData name="Philippe Karan" userId="c2e8f618-9ffe-4e23-aa52-34539506ef1c" providerId="ADAL" clId="{976F7E1E-0B0F-4398-B630-619A654F61EA}" dt="2024-11-19T20:24:29.109" v="674" actId="2711"/>
          <ac:cxnSpMkLst>
            <pc:docMk/>
            <pc:sldMk cId="1573706991" sldId="359"/>
            <ac:cxnSpMk id="68" creationId="{55B6220F-B323-E810-AB7E-3FA62D4A7215}"/>
          </ac:cxnSpMkLst>
        </pc:cxnChg>
        <pc:cxnChg chg="mod">
          <ac:chgData name="Philippe Karan" userId="c2e8f618-9ffe-4e23-aa52-34539506ef1c" providerId="ADAL" clId="{976F7E1E-0B0F-4398-B630-619A654F61EA}" dt="2024-11-19T20:24:29.109" v="674" actId="2711"/>
          <ac:cxnSpMkLst>
            <pc:docMk/>
            <pc:sldMk cId="1573706991" sldId="359"/>
            <ac:cxnSpMk id="71" creationId="{A41FCC7A-99ED-4C3F-BE6B-6227AD17D47E}"/>
          </ac:cxnSpMkLst>
        </pc:cxnChg>
        <pc:cxnChg chg="mod">
          <ac:chgData name="Philippe Karan" userId="c2e8f618-9ffe-4e23-aa52-34539506ef1c" providerId="ADAL" clId="{976F7E1E-0B0F-4398-B630-619A654F61EA}" dt="2024-11-19T20:24:29.109" v="674" actId="2711"/>
          <ac:cxnSpMkLst>
            <pc:docMk/>
            <pc:sldMk cId="1573706991" sldId="359"/>
            <ac:cxnSpMk id="72" creationId="{D39492A4-3F45-421B-866A-812246F8D954}"/>
          </ac:cxnSpMkLst>
        </pc:cxnChg>
        <pc:cxnChg chg="mod">
          <ac:chgData name="Philippe Karan" userId="c2e8f618-9ffe-4e23-aa52-34539506ef1c" providerId="ADAL" clId="{976F7E1E-0B0F-4398-B630-619A654F61EA}" dt="2024-11-19T20:24:29.109" v="674" actId="2711"/>
          <ac:cxnSpMkLst>
            <pc:docMk/>
            <pc:sldMk cId="1573706991" sldId="359"/>
            <ac:cxnSpMk id="75" creationId="{14A85B9F-F5F7-4142-BA30-7B2C79A7EA83}"/>
          </ac:cxnSpMkLst>
        </pc:cxnChg>
        <pc:cxnChg chg="mod">
          <ac:chgData name="Philippe Karan" userId="c2e8f618-9ffe-4e23-aa52-34539506ef1c" providerId="ADAL" clId="{976F7E1E-0B0F-4398-B630-619A654F61EA}" dt="2024-11-19T20:24:29.109" v="674" actId="2711"/>
          <ac:cxnSpMkLst>
            <pc:docMk/>
            <pc:sldMk cId="1573706991" sldId="359"/>
            <ac:cxnSpMk id="84" creationId="{8C08845D-1D9E-3CA4-CBDF-BB9BBA6D32C7}"/>
          </ac:cxnSpMkLst>
        </pc:cxnChg>
      </pc:sldChg>
      <pc:sldChg chg="modSp mod">
        <pc:chgData name="Philippe Karan" userId="c2e8f618-9ffe-4e23-aa52-34539506ef1c" providerId="ADAL" clId="{976F7E1E-0B0F-4398-B630-619A654F61EA}" dt="2024-11-19T19:42:04.144" v="319" actId="2711"/>
        <pc:sldMkLst>
          <pc:docMk/>
          <pc:sldMk cId="350517148" sldId="360"/>
        </pc:sldMkLst>
        <pc:spChg chg="mod">
          <ac:chgData name="Philippe Karan" userId="c2e8f618-9ffe-4e23-aa52-34539506ef1c" providerId="ADAL" clId="{976F7E1E-0B0F-4398-B630-619A654F61EA}" dt="2024-11-19T19:42:04.144" v="319" actId="2711"/>
          <ac:spMkLst>
            <pc:docMk/>
            <pc:sldMk cId="350517148" sldId="360"/>
            <ac:spMk id="2" creationId="{C6A859FA-3338-4F9E-83F5-D3C412A35D23}"/>
          </ac:spMkLst>
        </pc:spChg>
        <pc:spChg chg="mod">
          <ac:chgData name="Philippe Karan" userId="c2e8f618-9ffe-4e23-aa52-34539506ef1c" providerId="ADAL" clId="{976F7E1E-0B0F-4398-B630-619A654F61EA}" dt="2024-11-19T19:42:04.144" v="319" actId="2711"/>
          <ac:spMkLst>
            <pc:docMk/>
            <pc:sldMk cId="350517148" sldId="360"/>
            <ac:spMk id="4" creationId="{C8BE9B61-E606-45CF-8F06-C1FA4EF30454}"/>
          </ac:spMkLst>
        </pc:spChg>
        <pc:spChg chg="mod">
          <ac:chgData name="Philippe Karan" userId="c2e8f618-9ffe-4e23-aa52-34539506ef1c" providerId="ADAL" clId="{976F7E1E-0B0F-4398-B630-619A654F61EA}" dt="2024-11-19T19:42:04.144" v="319" actId="2711"/>
          <ac:spMkLst>
            <pc:docMk/>
            <pc:sldMk cId="350517148" sldId="360"/>
            <ac:spMk id="10" creationId="{421D71DF-B1F3-36B0-A267-9EAB89489B13}"/>
          </ac:spMkLst>
        </pc:spChg>
        <pc:spChg chg="mod">
          <ac:chgData name="Philippe Karan" userId="c2e8f618-9ffe-4e23-aa52-34539506ef1c" providerId="ADAL" clId="{976F7E1E-0B0F-4398-B630-619A654F61EA}" dt="2024-11-19T19:42:04.144" v="319" actId="2711"/>
          <ac:spMkLst>
            <pc:docMk/>
            <pc:sldMk cId="350517148" sldId="360"/>
            <ac:spMk id="51" creationId="{69393C5D-5566-AEF6-4E6E-857C3858EC44}"/>
          </ac:spMkLst>
        </pc:spChg>
        <pc:spChg chg="mod">
          <ac:chgData name="Philippe Karan" userId="c2e8f618-9ffe-4e23-aa52-34539506ef1c" providerId="ADAL" clId="{976F7E1E-0B0F-4398-B630-619A654F61EA}" dt="2024-11-19T19:42:04.144" v="319" actId="2711"/>
          <ac:spMkLst>
            <pc:docMk/>
            <pc:sldMk cId="350517148" sldId="360"/>
            <ac:spMk id="53" creationId="{6665CA71-7309-1A83-DE20-5603151E2B3D}"/>
          </ac:spMkLst>
        </pc:spChg>
        <pc:spChg chg="mod">
          <ac:chgData name="Philippe Karan" userId="c2e8f618-9ffe-4e23-aa52-34539506ef1c" providerId="ADAL" clId="{976F7E1E-0B0F-4398-B630-619A654F61EA}" dt="2024-11-19T19:42:04.144" v="319" actId="2711"/>
          <ac:spMkLst>
            <pc:docMk/>
            <pc:sldMk cId="350517148" sldId="360"/>
            <ac:spMk id="54" creationId="{BEA9B792-F6F9-5F91-434C-C180B84AA2EB}"/>
          </ac:spMkLst>
        </pc:spChg>
        <pc:spChg chg="mod">
          <ac:chgData name="Philippe Karan" userId="c2e8f618-9ffe-4e23-aa52-34539506ef1c" providerId="ADAL" clId="{976F7E1E-0B0F-4398-B630-619A654F61EA}" dt="2024-11-19T19:42:04.144" v="319" actId="2711"/>
          <ac:spMkLst>
            <pc:docMk/>
            <pc:sldMk cId="350517148" sldId="360"/>
            <ac:spMk id="85" creationId="{3F7B26D7-6F7C-7F68-8DCE-330DB6097606}"/>
          </ac:spMkLst>
        </pc:spChg>
        <pc:spChg chg="mod">
          <ac:chgData name="Philippe Karan" userId="c2e8f618-9ffe-4e23-aa52-34539506ef1c" providerId="ADAL" clId="{976F7E1E-0B0F-4398-B630-619A654F61EA}" dt="2024-11-19T19:42:04.144" v="319" actId="2711"/>
          <ac:spMkLst>
            <pc:docMk/>
            <pc:sldMk cId="350517148" sldId="360"/>
            <ac:spMk id="86" creationId="{74B0E421-4384-3951-9EDF-9021F6A38864}"/>
          </ac:spMkLst>
        </pc:spChg>
        <pc:spChg chg="mod">
          <ac:chgData name="Philippe Karan" userId="c2e8f618-9ffe-4e23-aa52-34539506ef1c" providerId="ADAL" clId="{976F7E1E-0B0F-4398-B630-619A654F61EA}" dt="2024-11-19T19:42:04.144" v="319" actId="2711"/>
          <ac:spMkLst>
            <pc:docMk/>
            <pc:sldMk cId="350517148" sldId="360"/>
            <ac:spMk id="92" creationId="{AA196FA3-79AB-FBE9-8C2B-6E9F4A659EB9}"/>
          </ac:spMkLst>
        </pc:spChg>
        <pc:spChg chg="mod">
          <ac:chgData name="Philippe Karan" userId="c2e8f618-9ffe-4e23-aa52-34539506ef1c" providerId="ADAL" clId="{976F7E1E-0B0F-4398-B630-619A654F61EA}" dt="2024-11-19T19:42:04.144" v="319" actId="2711"/>
          <ac:spMkLst>
            <pc:docMk/>
            <pc:sldMk cId="350517148" sldId="360"/>
            <ac:spMk id="100" creationId="{0DCCA030-D6C7-F495-C043-C8AD2D963711}"/>
          </ac:spMkLst>
        </pc:spChg>
      </pc:sldChg>
      <pc:sldChg chg="modSp mod">
        <pc:chgData name="Philippe Karan" userId="c2e8f618-9ffe-4e23-aa52-34539506ef1c" providerId="ADAL" clId="{976F7E1E-0B0F-4398-B630-619A654F61EA}" dt="2024-11-19T20:26:53.473" v="699" actId="20577"/>
        <pc:sldMkLst>
          <pc:docMk/>
          <pc:sldMk cId="273280442" sldId="361"/>
        </pc:sldMkLst>
        <pc:spChg chg="mod">
          <ac:chgData name="Philippe Karan" userId="c2e8f618-9ffe-4e23-aa52-34539506ef1c" providerId="ADAL" clId="{976F7E1E-0B0F-4398-B630-619A654F61EA}" dt="2024-11-19T20:26:53.473" v="699" actId="20577"/>
          <ac:spMkLst>
            <pc:docMk/>
            <pc:sldMk cId="273280442" sldId="361"/>
            <ac:spMk id="2" creationId="{7BEE39D0-7888-3C2F-EEC5-F0F70F916254}"/>
          </ac:spMkLst>
        </pc:spChg>
        <pc:spChg chg="mod">
          <ac:chgData name="Philippe Karan" userId="c2e8f618-9ffe-4e23-aa52-34539506ef1c" providerId="ADAL" clId="{976F7E1E-0B0F-4398-B630-619A654F61EA}" dt="2024-11-19T20:21:09.864" v="572" actId="2711"/>
          <ac:spMkLst>
            <pc:docMk/>
            <pc:sldMk cId="273280442" sldId="361"/>
            <ac:spMk id="4" creationId="{F5CAA497-AC23-BA97-CA5E-A4954705773D}"/>
          </ac:spMkLst>
        </pc:spChg>
        <pc:spChg chg="mod">
          <ac:chgData name="Philippe Karan" userId="c2e8f618-9ffe-4e23-aa52-34539506ef1c" providerId="ADAL" clId="{976F7E1E-0B0F-4398-B630-619A654F61EA}" dt="2024-11-19T20:21:09.864" v="572" actId="2711"/>
          <ac:spMkLst>
            <pc:docMk/>
            <pc:sldMk cId="273280442" sldId="361"/>
            <ac:spMk id="13" creationId="{139309C0-E028-52B4-D891-79BDABFE7B4F}"/>
          </ac:spMkLst>
        </pc:spChg>
        <pc:spChg chg="mod">
          <ac:chgData name="Philippe Karan" userId="c2e8f618-9ffe-4e23-aa52-34539506ef1c" providerId="ADAL" clId="{976F7E1E-0B0F-4398-B630-619A654F61EA}" dt="2024-11-19T20:21:09.864" v="572" actId="2711"/>
          <ac:spMkLst>
            <pc:docMk/>
            <pc:sldMk cId="273280442" sldId="361"/>
            <ac:spMk id="14" creationId="{8F260D4A-B104-A438-A13C-1E560145DEB6}"/>
          </ac:spMkLst>
        </pc:spChg>
        <pc:spChg chg="mod">
          <ac:chgData name="Philippe Karan" userId="c2e8f618-9ffe-4e23-aa52-34539506ef1c" providerId="ADAL" clId="{976F7E1E-0B0F-4398-B630-619A654F61EA}" dt="2024-11-19T20:21:09.864" v="572" actId="2711"/>
          <ac:spMkLst>
            <pc:docMk/>
            <pc:sldMk cId="273280442" sldId="361"/>
            <ac:spMk id="15" creationId="{5BB25858-D3B8-9089-EE7A-7C4DA7E85339}"/>
          </ac:spMkLst>
        </pc:spChg>
        <pc:spChg chg="mod">
          <ac:chgData name="Philippe Karan" userId="c2e8f618-9ffe-4e23-aa52-34539506ef1c" providerId="ADAL" clId="{976F7E1E-0B0F-4398-B630-619A654F61EA}" dt="2024-11-19T20:21:09.864" v="572" actId="2711"/>
          <ac:spMkLst>
            <pc:docMk/>
            <pc:sldMk cId="273280442" sldId="361"/>
            <ac:spMk id="16" creationId="{29020D27-C46F-0F63-04E4-15872719A1AF}"/>
          </ac:spMkLst>
        </pc:spChg>
        <pc:spChg chg="mod">
          <ac:chgData name="Philippe Karan" userId="c2e8f618-9ffe-4e23-aa52-34539506ef1c" providerId="ADAL" clId="{976F7E1E-0B0F-4398-B630-619A654F61EA}" dt="2024-11-19T20:21:09.864" v="572" actId="2711"/>
          <ac:spMkLst>
            <pc:docMk/>
            <pc:sldMk cId="273280442" sldId="361"/>
            <ac:spMk id="17" creationId="{E98124DE-37E2-B8B3-7E81-9AF218CCD3AC}"/>
          </ac:spMkLst>
        </pc:spChg>
        <pc:spChg chg="mod">
          <ac:chgData name="Philippe Karan" userId="c2e8f618-9ffe-4e23-aa52-34539506ef1c" providerId="ADAL" clId="{976F7E1E-0B0F-4398-B630-619A654F61EA}" dt="2024-11-19T20:21:09.864" v="572" actId="2711"/>
          <ac:spMkLst>
            <pc:docMk/>
            <pc:sldMk cId="273280442" sldId="361"/>
            <ac:spMk id="19" creationId="{62827930-8F97-DE97-5333-C56CAA2EA4B2}"/>
          </ac:spMkLst>
        </pc:spChg>
        <pc:spChg chg="mod">
          <ac:chgData name="Philippe Karan" userId="c2e8f618-9ffe-4e23-aa52-34539506ef1c" providerId="ADAL" clId="{976F7E1E-0B0F-4398-B630-619A654F61EA}" dt="2024-11-19T20:21:09.864" v="572" actId="2711"/>
          <ac:spMkLst>
            <pc:docMk/>
            <pc:sldMk cId="273280442" sldId="361"/>
            <ac:spMk id="20" creationId="{AAB266DF-EDE7-9227-62FC-209E66AE7AE9}"/>
          </ac:spMkLst>
        </pc:spChg>
        <pc:spChg chg="mod">
          <ac:chgData name="Philippe Karan" userId="c2e8f618-9ffe-4e23-aa52-34539506ef1c" providerId="ADAL" clId="{976F7E1E-0B0F-4398-B630-619A654F61EA}" dt="2024-11-19T20:21:09.864" v="572" actId="2711"/>
          <ac:spMkLst>
            <pc:docMk/>
            <pc:sldMk cId="273280442" sldId="361"/>
            <ac:spMk id="21" creationId="{7BA69632-1F7B-DCE9-95E6-BCBE447B3FB5}"/>
          </ac:spMkLst>
        </pc:spChg>
        <pc:spChg chg="mod">
          <ac:chgData name="Philippe Karan" userId="c2e8f618-9ffe-4e23-aa52-34539506ef1c" providerId="ADAL" clId="{976F7E1E-0B0F-4398-B630-619A654F61EA}" dt="2024-11-19T20:21:09.864" v="572" actId="2711"/>
          <ac:spMkLst>
            <pc:docMk/>
            <pc:sldMk cId="273280442" sldId="361"/>
            <ac:spMk id="23" creationId="{AFBD6280-AC29-F029-0301-D6335E4F10A2}"/>
          </ac:spMkLst>
        </pc:spChg>
        <pc:spChg chg="mod">
          <ac:chgData name="Philippe Karan" userId="c2e8f618-9ffe-4e23-aa52-34539506ef1c" providerId="ADAL" clId="{976F7E1E-0B0F-4398-B630-619A654F61EA}" dt="2024-11-19T20:21:09.864" v="572" actId="2711"/>
          <ac:spMkLst>
            <pc:docMk/>
            <pc:sldMk cId="273280442" sldId="361"/>
            <ac:spMk id="24" creationId="{10E90EED-F243-09B9-7C2B-79F9A362000A}"/>
          </ac:spMkLst>
        </pc:spChg>
        <pc:spChg chg="mod">
          <ac:chgData name="Philippe Karan" userId="c2e8f618-9ffe-4e23-aa52-34539506ef1c" providerId="ADAL" clId="{976F7E1E-0B0F-4398-B630-619A654F61EA}" dt="2024-11-19T20:21:09.864" v="572" actId="2711"/>
          <ac:spMkLst>
            <pc:docMk/>
            <pc:sldMk cId="273280442" sldId="361"/>
            <ac:spMk id="25" creationId="{EAF8D452-7138-901D-EB14-B9DC9CCE2168}"/>
          </ac:spMkLst>
        </pc:spChg>
        <pc:spChg chg="mod">
          <ac:chgData name="Philippe Karan" userId="c2e8f618-9ffe-4e23-aa52-34539506ef1c" providerId="ADAL" clId="{976F7E1E-0B0F-4398-B630-619A654F61EA}" dt="2024-11-19T20:21:09.864" v="572" actId="2711"/>
          <ac:spMkLst>
            <pc:docMk/>
            <pc:sldMk cId="273280442" sldId="361"/>
            <ac:spMk id="26" creationId="{E9D2B535-A792-D07F-26F9-8A6ED08D6569}"/>
          </ac:spMkLst>
        </pc:spChg>
        <pc:spChg chg="mod">
          <ac:chgData name="Philippe Karan" userId="c2e8f618-9ffe-4e23-aa52-34539506ef1c" providerId="ADAL" clId="{976F7E1E-0B0F-4398-B630-619A654F61EA}" dt="2024-11-19T20:21:09.864" v="572" actId="2711"/>
          <ac:spMkLst>
            <pc:docMk/>
            <pc:sldMk cId="273280442" sldId="361"/>
            <ac:spMk id="27" creationId="{FBE07F71-4BBE-6E74-2E68-09CE6D87AEB5}"/>
          </ac:spMkLst>
        </pc:spChg>
        <pc:spChg chg="mod">
          <ac:chgData name="Philippe Karan" userId="c2e8f618-9ffe-4e23-aa52-34539506ef1c" providerId="ADAL" clId="{976F7E1E-0B0F-4398-B630-619A654F61EA}" dt="2024-11-19T20:21:09.864" v="572" actId="2711"/>
          <ac:spMkLst>
            <pc:docMk/>
            <pc:sldMk cId="273280442" sldId="361"/>
            <ac:spMk id="28" creationId="{3D21574E-9414-16E9-9C86-7BF376032BFB}"/>
          </ac:spMkLst>
        </pc:spChg>
        <pc:picChg chg="mod">
          <ac:chgData name="Philippe Karan" userId="c2e8f618-9ffe-4e23-aa52-34539506ef1c" providerId="ADAL" clId="{976F7E1E-0B0F-4398-B630-619A654F61EA}" dt="2024-11-19T20:21:09.864" v="572" actId="2711"/>
          <ac:picMkLst>
            <pc:docMk/>
            <pc:sldMk cId="273280442" sldId="361"/>
            <ac:picMk id="3" creationId="{0157742D-1FC9-5519-1B59-CF9C4B624D7A}"/>
          </ac:picMkLst>
        </pc:picChg>
        <pc:picChg chg="mod">
          <ac:chgData name="Philippe Karan" userId="c2e8f618-9ffe-4e23-aa52-34539506ef1c" providerId="ADAL" clId="{976F7E1E-0B0F-4398-B630-619A654F61EA}" dt="2024-11-19T20:21:09.864" v="572" actId="2711"/>
          <ac:picMkLst>
            <pc:docMk/>
            <pc:sldMk cId="273280442" sldId="361"/>
            <ac:picMk id="5" creationId="{0633F28C-D825-6A13-59F3-9025C8468B06}"/>
          </ac:picMkLst>
        </pc:picChg>
        <pc:picChg chg="mod">
          <ac:chgData name="Philippe Karan" userId="c2e8f618-9ffe-4e23-aa52-34539506ef1c" providerId="ADAL" clId="{976F7E1E-0B0F-4398-B630-619A654F61EA}" dt="2024-11-19T20:21:09.864" v="572" actId="2711"/>
          <ac:picMkLst>
            <pc:docMk/>
            <pc:sldMk cId="273280442" sldId="361"/>
            <ac:picMk id="6" creationId="{2FD15349-217D-2D23-366F-176DE14438EB}"/>
          </ac:picMkLst>
        </pc:picChg>
        <pc:picChg chg="mod">
          <ac:chgData name="Philippe Karan" userId="c2e8f618-9ffe-4e23-aa52-34539506ef1c" providerId="ADAL" clId="{976F7E1E-0B0F-4398-B630-619A654F61EA}" dt="2024-11-19T20:21:09.864" v="572" actId="2711"/>
          <ac:picMkLst>
            <pc:docMk/>
            <pc:sldMk cId="273280442" sldId="361"/>
            <ac:picMk id="8" creationId="{7A40ACAC-55EC-E730-CACD-8F2A78830C78}"/>
          </ac:picMkLst>
        </pc:picChg>
        <pc:picChg chg="mod">
          <ac:chgData name="Philippe Karan" userId="c2e8f618-9ffe-4e23-aa52-34539506ef1c" providerId="ADAL" clId="{976F7E1E-0B0F-4398-B630-619A654F61EA}" dt="2024-11-19T20:21:09.864" v="572" actId="2711"/>
          <ac:picMkLst>
            <pc:docMk/>
            <pc:sldMk cId="273280442" sldId="361"/>
            <ac:picMk id="9" creationId="{2B211992-5A6D-B464-4BD1-B17E3E7C19B4}"/>
          </ac:picMkLst>
        </pc:picChg>
        <pc:picChg chg="mod">
          <ac:chgData name="Philippe Karan" userId="c2e8f618-9ffe-4e23-aa52-34539506ef1c" providerId="ADAL" clId="{976F7E1E-0B0F-4398-B630-619A654F61EA}" dt="2024-11-19T20:21:09.864" v="572" actId="2711"/>
          <ac:picMkLst>
            <pc:docMk/>
            <pc:sldMk cId="273280442" sldId="361"/>
            <ac:picMk id="10" creationId="{994D5517-CCB4-4A70-AA5F-D0CB694F2C07}"/>
          </ac:picMkLst>
        </pc:picChg>
        <pc:cxnChg chg="mod">
          <ac:chgData name="Philippe Karan" userId="c2e8f618-9ffe-4e23-aa52-34539506ef1c" providerId="ADAL" clId="{976F7E1E-0B0F-4398-B630-619A654F61EA}" dt="2024-11-19T20:21:09.864" v="572" actId="2711"/>
          <ac:cxnSpMkLst>
            <pc:docMk/>
            <pc:sldMk cId="273280442" sldId="361"/>
            <ac:cxnSpMk id="12" creationId="{B7FD367A-BE72-8D70-5E0F-D2EDB48BFA21}"/>
          </ac:cxnSpMkLst>
        </pc:cxnChg>
      </pc:sldChg>
      <pc:sldChg chg="modSp mod">
        <pc:chgData name="Philippe Karan" userId="c2e8f618-9ffe-4e23-aa52-34539506ef1c" providerId="ADAL" clId="{976F7E1E-0B0F-4398-B630-619A654F61EA}" dt="2024-11-19T20:24:19.518" v="673" actId="2711"/>
        <pc:sldMkLst>
          <pc:docMk/>
          <pc:sldMk cId="246181777" sldId="362"/>
        </pc:sldMkLst>
        <pc:spChg chg="mod">
          <ac:chgData name="Philippe Karan" userId="c2e8f618-9ffe-4e23-aa52-34539506ef1c" providerId="ADAL" clId="{976F7E1E-0B0F-4398-B630-619A654F61EA}" dt="2024-11-19T20:24:19.518" v="673" actId="2711"/>
          <ac:spMkLst>
            <pc:docMk/>
            <pc:sldMk cId="246181777" sldId="362"/>
            <ac:spMk id="2" creationId="{F99C301F-65AD-49B0-9E23-1D6A9099B7B4}"/>
          </ac:spMkLst>
        </pc:spChg>
        <pc:spChg chg="mod">
          <ac:chgData name="Philippe Karan" userId="c2e8f618-9ffe-4e23-aa52-34539506ef1c" providerId="ADAL" clId="{976F7E1E-0B0F-4398-B630-619A654F61EA}" dt="2024-11-19T20:24:19.518" v="673" actId="2711"/>
          <ac:spMkLst>
            <pc:docMk/>
            <pc:sldMk cId="246181777" sldId="362"/>
            <ac:spMk id="3" creationId="{BBFD6418-81FD-4A48-A0F8-82B9C40DAB4E}"/>
          </ac:spMkLst>
        </pc:spChg>
        <pc:spChg chg="mod">
          <ac:chgData name="Philippe Karan" userId="c2e8f618-9ffe-4e23-aa52-34539506ef1c" providerId="ADAL" clId="{976F7E1E-0B0F-4398-B630-619A654F61EA}" dt="2024-11-19T20:24:19.518" v="673" actId="2711"/>
          <ac:spMkLst>
            <pc:docMk/>
            <pc:sldMk cId="246181777" sldId="362"/>
            <ac:spMk id="4" creationId="{844DD682-2C75-408A-95FC-7CC3B73AACC1}"/>
          </ac:spMkLst>
        </pc:spChg>
      </pc:sldChg>
      <pc:sldChg chg="modSp">
        <pc:chgData name="Philippe Karan" userId="c2e8f618-9ffe-4e23-aa52-34539506ef1c" providerId="ADAL" clId="{976F7E1E-0B0F-4398-B630-619A654F61EA}" dt="2024-11-19T20:22:03.633" v="650" actId="2711"/>
        <pc:sldMkLst>
          <pc:docMk/>
          <pc:sldMk cId="4017219955" sldId="363"/>
        </pc:sldMkLst>
        <pc:spChg chg="mod">
          <ac:chgData name="Philippe Karan" userId="c2e8f618-9ffe-4e23-aa52-34539506ef1c" providerId="ADAL" clId="{976F7E1E-0B0F-4398-B630-619A654F61EA}" dt="2024-11-19T20:22:03.633" v="650" actId="2711"/>
          <ac:spMkLst>
            <pc:docMk/>
            <pc:sldMk cId="4017219955" sldId="363"/>
            <ac:spMk id="2" creationId="{27E4192C-F1B7-446C-936E-0C8855CBC08A}"/>
          </ac:spMkLst>
        </pc:spChg>
        <pc:spChg chg="mod">
          <ac:chgData name="Philippe Karan" userId="c2e8f618-9ffe-4e23-aa52-34539506ef1c" providerId="ADAL" clId="{976F7E1E-0B0F-4398-B630-619A654F61EA}" dt="2024-11-19T20:22:03.633" v="650" actId="2711"/>
          <ac:spMkLst>
            <pc:docMk/>
            <pc:sldMk cId="4017219955" sldId="363"/>
            <ac:spMk id="3" creationId="{2AF168A7-1502-DADA-3F4C-1A52D79E4424}"/>
          </ac:spMkLst>
        </pc:spChg>
        <pc:spChg chg="mod">
          <ac:chgData name="Philippe Karan" userId="c2e8f618-9ffe-4e23-aa52-34539506ef1c" providerId="ADAL" clId="{976F7E1E-0B0F-4398-B630-619A654F61EA}" dt="2024-11-19T20:22:03.633" v="650" actId="2711"/>
          <ac:spMkLst>
            <pc:docMk/>
            <pc:sldMk cId="4017219955" sldId="363"/>
            <ac:spMk id="4" creationId="{E7331D26-3FA7-497C-BD2D-5215B4E704C8}"/>
          </ac:spMkLst>
        </pc:spChg>
        <pc:spChg chg="mod">
          <ac:chgData name="Philippe Karan" userId="c2e8f618-9ffe-4e23-aa52-34539506ef1c" providerId="ADAL" clId="{976F7E1E-0B0F-4398-B630-619A654F61EA}" dt="2024-11-19T20:22:03.633" v="650" actId="2711"/>
          <ac:spMkLst>
            <pc:docMk/>
            <pc:sldMk cId="4017219955" sldId="363"/>
            <ac:spMk id="5" creationId="{3B1E7934-9358-E609-9D71-5B008936D26D}"/>
          </ac:spMkLst>
        </pc:spChg>
        <pc:spChg chg="mod">
          <ac:chgData name="Philippe Karan" userId="c2e8f618-9ffe-4e23-aa52-34539506ef1c" providerId="ADAL" clId="{976F7E1E-0B0F-4398-B630-619A654F61EA}" dt="2024-11-19T20:22:03.633" v="650" actId="2711"/>
          <ac:spMkLst>
            <pc:docMk/>
            <pc:sldMk cId="4017219955" sldId="363"/>
            <ac:spMk id="6" creationId="{387043C2-FA04-4F35-0571-5AEAAB5CF930}"/>
          </ac:spMkLst>
        </pc:spChg>
        <pc:spChg chg="mod">
          <ac:chgData name="Philippe Karan" userId="c2e8f618-9ffe-4e23-aa52-34539506ef1c" providerId="ADAL" clId="{976F7E1E-0B0F-4398-B630-619A654F61EA}" dt="2024-11-19T20:22:03.633" v="650" actId="2711"/>
          <ac:spMkLst>
            <pc:docMk/>
            <pc:sldMk cId="4017219955" sldId="363"/>
            <ac:spMk id="7" creationId="{E8FEE3FB-9F5A-B55B-1F52-F0346229501E}"/>
          </ac:spMkLst>
        </pc:spChg>
        <pc:spChg chg="mod">
          <ac:chgData name="Philippe Karan" userId="c2e8f618-9ffe-4e23-aa52-34539506ef1c" providerId="ADAL" clId="{976F7E1E-0B0F-4398-B630-619A654F61EA}" dt="2024-11-19T20:22:03.633" v="650" actId="2711"/>
          <ac:spMkLst>
            <pc:docMk/>
            <pc:sldMk cId="4017219955" sldId="363"/>
            <ac:spMk id="8" creationId="{3302A310-61BB-9112-8938-09CD10FF1300}"/>
          </ac:spMkLst>
        </pc:spChg>
        <pc:spChg chg="mod">
          <ac:chgData name="Philippe Karan" userId="c2e8f618-9ffe-4e23-aa52-34539506ef1c" providerId="ADAL" clId="{976F7E1E-0B0F-4398-B630-619A654F61EA}" dt="2024-11-19T20:22:03.633" v="650" actId="2711"/>
          <ac:spMkLst>
            <pc:docMk/>
            <pc:sldMk cId="4017219955" sldId="363"/>
            <ac:spMk id="9" creationId="{717DF7C5-7BF5-AE8A-B7B7-6702894A40BA}"/>
          </ac:spMkLst>
        </pc:spChg>
        <pc:spChg chg="mod">
          <ac:chgData name="Philippe Karan" userId="c2e8f618-9ffe-4e23-aa52-34539506ef1c" providerId="ADAL" clId="{976F7E1E-0B0F-4398-B630-619A654F61EA}" dt="2024-11-19T20:22:03.633" v="650" actId="2711"/>
          <ac:spMkLst>
            <pc:docMk/>
            <pc:sldMk cId="4017219955" sldId="363"/>
            <ac:spMk id="10" creationId="{FD179366-E99E-6997-1C8B-ECAE6CCB3A35}"/>
          </ac:spMkLst>
        </pc:spChg>
        <pc:spChg chg="mod">
          <ac:chgData name="Philippe Karan" userId="c2e8f618-9ffe-4e23-aa52-34539506ef1c" providerId="ADAL" clId="{976F7E1E-0B0F-4398-B630-619A654F61EA}" dt="2024-11-19T20:22:03.633" v="650" actId="2711"/>
          <ac:spMkLst>
            <pc:docMk/>
            <pc:sldMk cId="4017219955" sldId="363"/>
            <ac:spMk id="13" creationId="{F8F287B0-47CD-5A32-FD5A-FD06661513C0}"/>
          </ac:spMkLst>
        </pc:spChg>
        <pc:spChg chg="mod">
          <ac:chgData name="Philippe Karan" userId="c2e8f618-9ffe-4e23-aa52-34539506ef1c" providerId="ADAL" clId="{976F7E1E-0B0F-4398-B630-619A654F61EA}" dt="2024-11-19T20:22:03.633" v="650" actId="2711"/>
          <ac:spMkLst>
            <pc:docMk/>
            <pc:sldMk cId="4017219955" sldId="363"/>
            <ac:spMk id="16" creationId="{29E4D84E-3DEC-756B-8396-F6F456EA0DFD}"/>
          </ac:spMkLst>
        </pc:spChg>
        <pc:spChg chg="mod">
          <ac:chgData name="Philippe Karan" userId="c2e8f618-9ffe-4e23-aa52-34539506ef1c" providerId="ADAL" clId="{976F7E1E-0B0F-4398-B630-619A654F61EA}" dt="2024-11-19T20:22:03.633" v="650" actId="2711"/>
          <ac:spMkLst>
            <pc:docMk/>
            <pc:sldMk cId="4017219955" sldId="363"/>
            <ac:spMk id="90" creationId="{F1EB2AD8-64E9-9EBE-7933-114F77086F48}"/>
          </ac:spMkLst>
        </pc:spChg>
        <pc:spChg chg="mod">
          <ac:chgData name="Philippe Karan" userId="c2e8f618-9ffe-4e23-aa52-34539506ef1c" providerId="ADAL" clId="{976F7E1E-0B0F-4398-B630-619A654F61EA}" dt="2024-11-19T20:22:03.633" v="650" actId="2711"/>
          <ac:spMkLst>
            <pc:docMk/>
            <pc:sldMk cId="4017219955" sldId="363"/>
            <ac:spMk id="92" creationId="{A463B649-E685-0CD5-96A2-A06D1795EC05}"/>
          </ac:spMkLst>
        </pc:spChg>
        <pc:spChg chg="mod">
          <ac:chgData name="Philippe Karan" userId="c2e8f618-9ffe-4e23-aa52-34539506ef1c" providerId="ADAL" clId="{976F7E1E-0B0F-4398-B630-619A654F61EA}" dt="2024-11-19T20:22:03.633" v="650" actId="2711"/>
          <ac:spMkLst>
            <pc:docMk/>
            <pc:sldMk cId="4017219955" sldId="363"/>
            <ac:spMk id="93" creationId="{09ADD875-C629-7583-D616-63285FC064C9}"/>
          </ac:spMkLst>
        </pc:spChg>
        <pc:spChg chg="mod">
          <ac:chgData name="Philippe Karan" userId="c2e8f618-9ffe-4e23-aa52-34539506ef1c" providerId="ADAL" clId="{976F7E1E-0B0F-4398-B630-619A654F61EA}" dt="2024-11-19T20:22:03.633" v="650" actId="2711"/>
          <ac:spMkLst>
            <pc:docMk/>
            <pc:sldMk cId="4017219955" sldId="363"/>
            <ac:spMk id="94" creationId="{6E6B0705-A3C5-DC03-2F0A-DF552DDBC66A}"/>
          </ac:spMkLst>
        </pc:spChg>
        <pc:spChg chg="mod">
          <ac:chgData name="Philippe Karan" userId="c2e8f618-9ffe-4e23-aa52-34539506ef1c" providerId="ADAL" clId="{976F7E1E-0B0F-4398-B630-619A654F61EA}" dt="2024-11-19T20:22:03.633" v="650" actId="2711"/>
          <ac:spMkLst>
            <pc:docMk/>
            <pc:sldMk cId="4017219955" sldId="363"/>
            <ac:spMk id="95" creationId="{443A65DA-E704-9313-6569-26EA94F35E29}"/>
          </ac:spMkLst>
        </pc:spChg>
        <pc:spChg chg="mod">
          <ac:chgData name="Philippe Karan" userId="c2e8f618-9ffe-4e23-aa52-34539506ef1c" providerId="ADAL" clId="{976F7E1E-0B0F-4398-B630-619A654F61EA}" dt="2024-11-19T20:22:03.633" v="650" actId="2711"/>
          <ac:spMkLst>
            <pc:docMk/>
            <pc:sldMk cId="4017219955" sldId="363"/>
            <ac:spMk id="96" creationId="{F040B6C2-BEEB-135B-610D-CFACCE14A859}"/>
          </ac:spMkLst>
        </pc:spChg>
        <pc:spChg chg="mod">
          <ac:chgData name="Philippe Karan" userId="c2e8f618-9ffe-4e23-aa52-34539506ef1c" providerId="ADAL" clId="{976F7E1E-0B0F-4398-B630-619A654F61EA}" dt="2024-11-19T20:22:03.633" v="650" actId="2711"/>
          <ac:spMkLst>
            <pc:docMk/>
            <pc:sldMk cId="4017219955" sldId="363"/>
            <ac:spMk id="97" creationId="{8105D3C4-4ED0-D3FE-857C-7258FC04DD18}"/>
          </ac:spMkLst>
        </pc:spChg>
        <pc:spChg chg="mod">
          <ac:chgData name="Philippe Karan" userId="c2e8f618-9ffe-4e23-aa52-34539506ef1c" providerId="ADAL" clId="{976F7E1E-0B0F-4398-B630-619A654F61EA}" dt="2024-11-19T20:22:03.633" v="650" actId="2711"/>
          <ac:spMkLst>
            <pc:docMk/>
            <pc:sldMk cId="4017219955" sldId="363"/>
            <ac:spMk id="98" creationId="{FCD91E93-FBCB-6B62-F3F7-A6A7DAA26552}"/>
          </ac:spMkLst>
        </pc:spChg>
        <pc:spChg chg="mod">
          <ac:chgData name="Philippe Karan" userId="c2e8f618-9ffe-4e23-aa52-34539506ef1c" providerId="ADAL" clId="{976F7E1E-0B0F-4398-B630-619A654F61EA}" dt="2024-11-19T20:22:03.633" v="650" actId="2711"/>
          <ac:spMkLst>
            <pc:docMk/>
            <pc:sldMk cId="4017219955" sldId="363"/>
            <ac:spMk id="99" creationId="{BDABB2A7-2589-E14D-B35A-8DB6E80E2173}"/>
          </ac:spMkLst>
        </pc:spChg>
        <pc:spChg chg="mod">
          <ac:chgData name="Philippe Karan" userId="c2e8f618-9ffe-4e23-aa52-34539506ef1c" providerId="ADAL" clId="{976F7E1E-0B0F-4398-B630-619A654F61EA}" dt="2024-11-19T20:22:03.633" v="650" actId="2711"/>
          <ac:spMkLst>
            <pc:docMk/>
            <pc:sldMk cId="4017219955" sldId="363"/>
            <ac:spMk id="102" creationId="{74233139-E510-0692-8E37-E56C8B706B21}"/>
          </ac:spMkLst>
        </pc:spChg>
        <pc:spChg chg="mod">
          <ac:chgData name="Philippe Karan" userId="c2e8f618-9ffe-4e23-aa52-34539506ef1c" providerId="ADAL" clId="{976F7E1E-0B0F-4398-B630-619A654F61EA}" dt="2024-11-19T20:22:03.633" v="650" actId="2711"/>
          <ac:spMkLst>
            <pc:docMk/>
            <pc:sldMk cId="4017219955" sldId="363"/>
            <ac:spMk id="103" creationId="{E080437C-F92F-AA40-382D-F68646D0D3E1}"/>
          </ac:spMkLst>
        </pc:spChg>
        <pc:spChg chg="mod">
          <ac:chgData name="Philippe Karan" userId="c2e8f618-9ffe-4e23-aa52-34539506ef1c" providerId="ADAL" clId="{976F7E1E-0B0F-4398-B630-619A654F61EA}" dt="2024-11-19T20:22:03.633" v="650" actId="2711"/>
          <ac:spMkLst>
            <pc:docMk/>
            <pc:sldMk cId="4017219955" sldId="363"/>
            <ac:spMk id="105" creationId="{0A833304-8BD9-740B-427B-9A375FD503E2}"/>
          </ac:spMkLst>
        </pc:spChg>
        <pc:spChg chg="mod">
          <ac:chgData name="Philippe Karan" userId="c2e8f618-9ffe-4e23-aa52-34539506ef1c" providerId="ADAL" clId="{976F7E1E-0B0F-4398-B630-619A654F61EA}" dt="2024-11-19T20:22:03.633" v="650" actId="2711"/>
          <ac:spMkLst>
            <pc:docMk/>
            <pc:sldMk cId="4017219955" sldId="363"/>
            <ac:spMk id="108" creationId="{F72E9094-2DC9-9E8B-F0C1-D7EF1568F9CC}"/>
          </ac:spMkLst>
        </pc:spChg>
        <pc:spChg chg="mod">
          <ac:chgData name="Philippe Karan" userId="c2e8f618-9ffe-4e23-aa52-34539506ef1c" providerId="ADAL" clId="{976F7E1E-0B0F-4398-B630-619A654F61EA}" dt="2024-11-19T20:22:03.633" v="650" actId="2711"/>
          <ac:spMkLst>
            <pc:docMk/>
            <pc:sldMk cId="4017219955" sldId="363"/>
            <ac:spMk id="109" creationId="{C6BDAE68-0978-71CF-95B5-03B888851EDA}"/>
          </ac:spMkLst>
        </pc:spChg>
        <pc:spChg chg="mod">
          <ac:chgData name="Philippe Karan" userId="c2e8f618-9ffe-4e23-aa52-34539506ef1c" providerId="ADAL" clId="{976F7E1E-0B0F-4398-B630-619A654F61EA}" dt="2024-11-19T20:22:03.633" v="650" actId="2711"/>
          <ac:spMkLst>
            <pc:docMk/>
            <pc:sldMk cId="4017219955" sldId="363"/>
            <ac:spMk id="116" creationId="{617819C3-888A-B197-85BB-76D55DD70C11}"/>
          </ac:spMkLst>
        </pc:spChg>
        <pc:spChg chg="mod">
          <ac:chgData name="Philippe Karan" userId="c2e8f618-9ffe-4e23-aa52-34539506ef1c" providerId="ADAL" clId="{976F7E1E-0B0F-4398-B630-619A654F61EA}" dt="2024-11-19T20:22:03.633" v="650" actId="2711"/>
          <ac:spMkLst>
            <pc:docMk/>
            <pc:sldMk cId="4017219955" sldId="363"/>
            <ac:spMk id="117" creationId="{1D8AB702-2A82-872B-6090-91677E33934E}"/>
          </ac:spMkLst>
        </pc:spChg>
        <pc:spChg chg="mod">
          <ac:chgData name="Philippe Karan" userId="c2e8f618-9ffe-4e23-aa52-34539506ef1c" providerId="ADAL" clId="{976F7E1E-0B0F-4398-B630-619A654F61EA}" dt="2024-11-19T20:22:03.633" v="650" actId="2711"/>
          <ac:spMkLst>
            <pc:docMk/>
            <pc:sldMk cId="4017219955" sldId="363"/>
            <ac:spMk id="118" creationId="{504BE9CE-7E66-38B8-A94B-064E8B156DA1}"/>
          </ac:spMkLst>
        </pc:spChg>
        <pc:spChg chg="mod">
          <ac:chgData name="Philippe Karan" userId="c2e8f618-9ffe-4e23-aa52-34539506ef1c" providerId="ADAL" clId="{976F7E1E-0B0F-4398-B630-619A654F61EA}" dt="2024-11-19T20:22:03.633" v="650" actId="2711"/>
          <ac:spMkLst>
            <pc:docMk/>
            <pc:sldMk cId="4017219955" sldId="363"/>
            <ac:spMk id="119" creationId="{8BC073D4-9720-C36A-701F-662938C06D1B}"/>
          </ac:spMkLst>
        </pc:spChg>
        <pc:spChg chg="mod">
          <ac:chgData name="Philippe Karan" userId="c2e8f618-9ffe-4e23-aa52-34539506ef1c" providerId="ADAL" clId="{976F7E1E-0B0F-4398-B630-619A654F61EA}" dt="2024-11-19T20:22:03.633" v="650" actId="2711"/>
          <ac:spMkLst>
            <pc:docMk/>
            <pc:sldMk cId="4017219955" sldId="363"/>
            <ac:spMk id="122" creationId="{9014633E-488D-A3BC-ED20-D2B4CA52C1DE}"/>
          </ac:spMkLst>
        </pc:spChg>
        <pc:spChg chg="mod">
          <ac:chgData name="Philippe Karan" userId="c2e8f618-9ffe-4e23-aa52-34539506ef1c" providerId="ADAL" clId="{976F7E1E-0B0F-4398-B630-619A654F61EA}" dt="2024-11-19T20:22:03.633" v="650" actId="2711"/>
          <ac:spMkLst>
            <pc:docMk/>
            <pc:sldMk cId="4017219955" sldId="363"/>
            <ac:spMk id="123" creationId="{0C32D11C-594A-1E5D-43D0-B7FB92275952}"/>
          </ac:spMkLst>
        </pc:spChg>
        <pc:spChg chg="mod">
          <ac:chgData name="Philippe Karan" userId="c2e8f618-9ffe-4e23-aa52-34539506ef1c" providerId="ADAL" clId="{976F7E1E-0B0F-4398-B630-619A654F61EA}" dt="2024-11-19T20:22:03.633" v="650" actId="2711"/>
          <ac:spMkLst>
            <pc:docMk/>
            <pc:sldMk cId="4017219955" sldId="363"/>
            <ac:spMk id="127" creationId="{1F96E2D7-A4E2-C82B-424A-711732EE09D4}"/>
          </ac:spMkLst>
        </pc:spChg>
        <pc:cxnChg chg="mod">
          <ac:chgData name="Philippe Karan" userId="c2e8f618-9ffe-4e23-aa52-34539506ef1c" providerId="ADAL" clId="{976F7E1E-0B0F-4398-B630-619A654F61EA}" dt="2024-11-19T20:22:03.633" v="650" actId="2711"/>
          <ac:cxnSpMkLst>
            <pc:docMk/>
            <pc:sldMk cId="4017219955" sldId="363"/>
            <ac:cxnSpMk id="17" creationId="{56189F7E-D1CB-80F1-A34F-7DA5D285C242}"/>
          </ac:cxnSpMkLst>
        </pc:cxnChg>
        <pc:cxnChg chg="mod">
          <ac:chgData name="Philippe Karan" userId="c2e8f618-9ffe-4e23-aa52-34539506ef1c" providerId="ADAL" clId="{976F7E1E-0B0F-4398-B630-619A654F61EA}" dt="2024-11-19T20:22:03.633" v="650" actId="2711"/>
          <ac:cxnSpMkLst>
            <pc:docMk/>
            <pc:sldMk cId="4017219955" sldId="363"/>
            <ac:cxnSpMk id="19" creationId="{2A568518-547C-283D-B6EE-75418738E8CB}"/>
          </ac:cxnSpMkLst>
        </pc:cxnChg>
        <pc:cxnChg chg="mod">
          <ac:chgData name="Philippe Karan" userId="c2e8f618-9ffe-4e23-aa52-34539506ef1c" providerId="ADAL" clId="{976F7E1E-0B0F-4398-B630-619A654F61EA}" dt="2024-11-19T20:22:03.633" v="650" actId="2711"/>
          <ac:cxnSpMkLst>
            <pc:docMk/>
            <pc:sldMk cId="4017219955" sldId="363"/>
            <ac:cxnSpMk id="89" creationId="{19C1B9D7-D6F0-6B6A-2254-EA55C918D331}"/>
          </ac:cxnSpMkLst>
        </pc:cxnChg>
        <pc:cxnChg chg="mod">
          <ac:chgData name="Philippe Karan" userId="c2e8f618-9ffe-4e23-aa52-34539506ef1c" providerId="ADAL" clId="{976F7E1E-0B0F-4398-B630-619A654F61EA}" dt="2024-11-19T20:22:03.633" v="650" actId="2711"/>
          <ac:cxnSpMkLst>
            <pc:docMk/>
            <pc:sldMk cId="4017219955" sldId="363"/>
            <ac:cxnSpMk id="91" creationId="{42DBD972-F5A7-3AA9-9274-E69F8EA0E9AA}"/>
          </ac:cxnSpMkLst>
        </pc:cxnChg>
        <pc:cxnChg chg="mod">
          <ac:chgData name="Philippe Karan" userId="c2e8f618-9ffe-4e23-aa52-34539506ef1c" providerId="ADAL" clId="{976F7E1E-0B0F-4398-B630-619A654F61EA}" dt="2024-11-19T20:22:03.633" v="650" actId="2711"/>
          <ac:cxnSpMkLst>
            <pc:docMk/>
            <pc:sldMk cId="4017219955" sldId="363"/>
            <ac:cxnSpMk id="100" creationId="{A30FEE47-419B-47FC-02DB-83F87847AE0D}"/>
          </ac:cxnSpMkLst>
        </pc:cxnChg>
        <pc:cxnChg chg="mod">
          <ac:chgData name="Philippe Karan" userId="c2e8f618-9ffe-4e23-aa52-34539506ef1c" providerId="ADAL" clId="{976F7E1E-0B0F-4398-B630-619A654F61EA}" dt="2024-11-19T20:22:03.633" v="650" actId="2711"/>
          <ac:cxnSpMkLst>
            <pc:docMk/>
            <pc:sldMk cId="4017219955" sldId="363"/>
            <ac:cxnSpMk id="101" creationId="{A1A9CFE5-63BC-37B1-1CE8-0A2390D67651}"/>
          </ac:cxnSpMkLst>
        </pc:cxnChg>
        <pc:cxnChg chg="mod">
          <ac:chgData name="Philippe Karan" userId="c2e8f618-9ffe-4e23-aa52-34539506ef1c" providerId="ADAL" clId="{976F7E1E-0B0F-4398-B630-619A654F61EA}" dt="2024-11-19T20:22:03.633" v="650" actId="2711"/>
          <ac:cxnSpMkLst>
            <pc:docMk/>
            <pc:sldMk cId="4017219955" sldId="363"/>
            <ac:cxnSpMk id="104" creationId="{C8DB3933-B05B-EE85-56E8-FEF418895474}"/>
          </ac:cxnSpMkLst>
        </pc:cxnChg>
        <pc:cxnChg chg="mod">
          <ac:chgData name="Philippe Karan" userId="c2e8f618-9ffe-4e23-aa52-34539506ef1c" providerId="ADAL" clId="{976F7E1E-0B0F-4398-B630-619A654F61EA}" dt="2024-11-19T20:22:03.633" v="650" actId="2711"/>
          <ac:cxnSpMkLst>
            <pc:docMk/>
            <pc:sldMk cId="4017219955" sldId="363"/>
            <ac:cxnSpMk id="106" creationId="{D5D4C724-4A72-DDFC-562E-DC927C369E9F}"/>
          </ac:cxnSpMkLst>
        </pc:cxnChg>
        <pc:cxnChg chg="mod">
          <ac:chgData name="Philippe Karan" userId="c2e8f618-9ffe-4e23-aa52-34539506ef1c" providerId="ADAL" clId="{976F7E1E-0B0F-4398-B630-619A654F61EA}" dt="2024-11-19T20:22:03.633" v="650" actId="2711"/>
          <ac:cxnSpMkLst>
            <pc:docMk/>
            <pc:sldMk cId="4017219955" sldId="363"/>
            <ac:cxnSpMk id="107" creationId="{CE0519B8-3E16-B673-61FB-B40110ECC0FE}"/>
          </ac:cxnSpMkLst>
        </pc:cxnChg>
        <pc:cxnChg chg="mod">
          <ac:chgData name="Philippe Karan" userId="c2e8f618-9ffe-4e23-aa52-34539506ef1c" providerId="ADAL" clId="{976F7E1E-0B0F-4398-B630-619A654F61EA}" dt="2024-11-19T20:22:03.633" v="650" actId="2711"/>
          <ac:cxnSpMkLst>
            <pc:docMk/>
            <pc:sldMk cId="4017219955" sldId="363"/>
            <ac:cxnSpMk id="110" creationId="{4BA8DAF1-4DFA-0A2C-A525-CA103C3ED549}"/>
          </ac:cxnSpMkLst>
        </pc:cxnChg>
        <pc:cxnChg chg="mod">
          <ac:chgData name="Philippe Karan" userId="c2e8f618-9ffe-4e23-aa52-34539506ef1c" providerId="ADAL" clId="{976F7E1E-0B0F-4398-B630-619A654F61EA}" dt="2024-11-19T20:22:03.633" v="650" actId="2711"/>
          <ac:cxnSpMkLst>
            <pc:docMk/>
            <pc:sldMk cId="4017219955" sldId="363"/>
            <ac:cxnSpMk id="111" creationId="{E9E81453-FF9B-AE94-8F17-0DB6E759065D}"/>
          </ac:cxnSpMkLst>
        </pc:cxnChg>
        <pc:cxnChg chg="mod">
          <ac:chgData name="Philippe Karan" userId="c2e8f618-9ffe-4e23-aa52-34539506ef1c" providerId="ADAL" clId="{976F7E1E-0B0F-4398-B630-619A654F61EA}" dt="2024-11-19T20:22:03.633" v="650" actId="2711"/>
          <ac:cxnSpMkLst>
            <pc:docMk/>
            <pc:sldMk cId="4017219955" sldId="363"/>
            <ac:cxnSpMk id="112" creationId="{C68569A9-69E4-3180-935A-6DF6B33B8425}"/>
          </ac:cxnSpMkLst>
        </pc:cxnChg>
        <pc:cxnChg chg="mod">
          <ac:chgData name="Philippe Karan" userId="c2e8f618-9ffe-4e23-aa52-34539506ef1c" providerId="ADAL" clId="{976F7E1E-0B0F-4398-B630-619A654F61EA}" dt="2024-11-19T20:22:03.633" v="650" actId="2711"/>
          <ac:cxnSpMkLst>
            <pc:docMk/>
            <pc:sldMk cId="4017219955" sldId="363"/>
            <ac:cxnSpMk id="113" creationId="{2DDD35BD-2205-7BF7-6D75-F1AAC7C140B4}"/>
          </ac:cxnSpMkLst>
        </pc:cxnChg>
        <pc:cxnChg chg="mod">
          <ac:chgData name="Philippe Karan" userId="c2e8f618-9ffe-4e23-aa52-34539506ef1c" providerId="ADAL" clId="{976F7E1E-0B0F-4398-B630-619A654F61EA}" dt="2024-11-19T20:22:03.633" v="650" actId="2711"/>
          <ac:cxnSpMkLst>
            <pc:docMk/>
            <pc:sldMk cId="4017219955" sldId="363"/>
            <ac:cxnSpMk id="114" creationId="{412A5ABD-7BAC-187C-AA52-64B4DC43B4AE}"/>
          </ac:cxnSpMkLst>
        </pc:cxnChg>
        <pc:cxnChg chg="mod">
          <ac:chgData name="Philippe Karan" userId="c2e8f618-9ffe-4e23-aa52-34539506ef1c" providerId="ADAL" clId="{976F7E1E-0B0F-4398-B630-619A654F61EA}" dt="2024-11-19T20:22:03.633" v="650" actId="2711"/>
          <ac:cxnSpMkLst>
            <pc:docMk/>
            <pc:sldMk cId="4017219955" sldId="363"/>
            <ac:cxnSpMk id="115" creationId="{23C7526E-78C0-452E-D18E-074A5E121366}"/>
          </ac:cxnSpMkLst>
        </pc:cxnChg>
        <pc:cxnChg chg="mod">
          <ac:chgData name="Philippe Karan" userId="c2e8f618-9ffe-4e23-aa52-34539506ef1c" providerId="ADAL" clId="{976F7E1E-0B0F-4398-B630-619A654F61EA}" dt="2024-11-19T20:22:03.633" v="650" actId="2711"/>
          <ac:cxnSpMkLst>
            <pc:docMk/>
            <pc:sldMk cId="4017219955" sldId="363"/>
            <ac:cxnSpMk id="120" creationId="{E735FAE4-747B-2C47-FDBB-EA95AE3D0BF1}"/>
          </ac:cxnSpMkLst>
        </pc:cxnChg>
        <pc:cxnChg chg="mod">
          <ac:chgData name="Philippe Karan" userId="c2e8f618-9ffe-4e23-aa52-34539506ef1c" providerId="ADAL" clId="{976F7E1E-0B0F-4398-B630-619A654F61EA}" dt="2024-11-19T20:22:03.633" v="650" actId="2711"/>
          <ac:cxnSpMkLst>
            <pc:docMk/>
            <pc:sldMk cId="4017219955" sldId="363"/>
            <ac:cxnSpMk id="121" creationId="{3A7AEF66-311A-6024-D6D1-1901F41D424C}"/>
          </ac:cxnSpMkLst>
        </pc:cxnChg>
        <pc:cxnChg chg="mod">
          <ac:chgData name="Philippe Karan" userId="c2e8f618-9ffe-4e23-aa52-34539506ef1c" providerId="ADAL" clId="{976F7E1E-0B0F-4398-B630-619A654F61EA}" dt="2024-11-19T20:22:03.633" v="650" actId="2711"/>
          <ac:cxnSpMkLst>
            <pc:docMk/>
            <pc:sldMk cId="4017219955" sldId="363"/>
            <ac:cxnSpMk id="128" creationId="{79972CFA-4C2F-2AE7-1838-519CAB224C01}"/>
          </ac:cxnSpMkLst>
        </pc:cxnChg>
        <pc:cxnChg chg="mod">
          <ac:chgData name="Philippe Karan" userId="c2e8f618-9ffe-4e23-aa52-34539506ef1c" providerId="ADAL" clId="{976F7E1E-0B0F-4398-B630-619A654F61EA}" dt="2024-11-19T20:22:03.633" v="650" actId="2711"/>
          <ac:cxnSpMkLst>
            <pc:docMk/>
            <pc:sldMk cId="4017219955" sldId="363"/>
            <ac:cxnSpMk id="129" creationId="{3C7E960F-58DF-8E4A-4F44-97EFA9845DBE}"/>
          </ac:cxnSpMkLst>
        </pc:cxnChg>
        <pc:cxnChg chg="mod">
          <ac:chgData name="Philippe Karan" userId="c2e8f618-9ffe-4e23-aa52-34539506ef1c" providerId="ADAL" clId="{976F7E1E-0B0F-4398-B630-619A654F61EA}" dt="2024-11-19T20:22:03.633" v="650" actId="2711"/>
          <ac:cxnSpMkLst>
            <pc:docMk/>
            <pc:sldMk cId="4017219955" sldId="363"/>
            <ac:cxnSpMk id="130" creationId="{7E311C3C-161B-462F-52C2-DBDC02A3596C}"/>
          </ac:cxnSpMkLst>
        </pc:cxnChg>
      </pc:sldChg>
      <pc:sldChg chg="modSp mod">
        <pc:chgData name="Philippe Karan" userId="c2e8f618-9ffe-4e23-aa52-34539506ef1c" providerId="ADAL" clId="{976F7E1E-0B0F-4398-B630-619A654F61EA}" dt="2024-11-19T20:24:13.463" v="672" actId="2711"/>
        <pc:sldMkLst>
          <pc:docMk/>
          <pc:sldMk cId="1170650165" sldId="364"/>
        </pc:sldMkLst>
        <pc:spChg chg="mod">
          <ac:chgData name="Philippe Karan" userId="c2e8f618-9ffe-4e23-aa52-34539506ef1c" providerId="ADAL" clId="{976F7E1E-0B0F-4398-B630-619A654F61EA}" dt="2024-11-19T20:24:13.463" v="672" actId="2711"/>
          <ac:spMkLst>
            <pc:docMk/>
            <pc:sldMk cId="1170650165" sldId="364"/>
            <ac:spMk id="2" creationId="{27E4192C-F1B7-446C-936E-0C8855CBC08A}"/>
          </ac:spMkLst>
        </pc:spChg>
        <pc:spChg chg="mod">
          <ac:chgData name="Philippe Karan" userId="c2e8f618-9ffe-4e23-aa52-34539506ef1c" providerId="ADAL" clId="{976F7E1E-0B0F-4398-B630-619A654F61EA}" dt="2024-11-19T20:24:13.463" v="672" actId="2711"/>
          <ac:spMkLst>
            <pc:docMk/>
            <pc:sldMk cId="1170650165" sldId="364"/>
            <ac:spMk id="3" creationId="{2AF168A7-1502-DADA-3F4C-1A52D79E4424}"/>
          </ac:spMkLst>
        </pc:spChg>
        <pc:spChg chg="mod">
          <ac:chgData name="Philippe Karan" userId="c2e8f618-9ffe-4e23-aa52-34539506ef1c" providerId="ADAL" clId="{976F7E1E-0B0F-4398-B630-619A654F61EA}" dt="2024-11-19T20:24:13.463" v="672" actId="2711"/>
          <ac:spMkLst>
            <pc:docMk/>
            <pc:sldMk cId="1170650165" sldId="364"/>
            <ac:spMk id="4" creationId="{E7331D26-3FA7-497C-BD2D-5215B4E704C8}"/>
          </ac:spMkLst>
        </pc:spChg>
        <pc:spChg chg="mod">
          <ac:chgData name="Philippe Karan" userId="c2e8f618-9ffe-4e23-aa52-34539506ef1c" providerId="ADAL" clId="{976F7E1E-0B0F-4398-B630-619A654F61EA}" dt="2024-11-19T20:24:13.463" v="672" actId="2711"/>
          <ac:spMkLst>
            <pc:docMk/>
            <pc:sldMk cId="1170650165" sldId="364"/>
            <ac:spMk id="7" creationId="{EC41E490-103D-89CF-FA00-33F0C48BAB40}"/>
          </ac:spMkLst>
        </pc:spChg>
      </pc:sldChg>
      <pc:sldChg chg="modSp mod">
        <pc:chgData name="Philippe Karan" userId="c2e8f618-9ffe-4e23-aa52-34539506ef1c" providerId="ADAL" clId="{976F7E1E-0B0F-4398-B630-619A654F61EA}" dt="2024-11-19T20:08:22.889" v="422" actId="113"/>
        <pc:sldMkLst>
          <pc:docMk/>
          <pc:sldMk cId="3279587844" sldId="365"/>
        </pc:sldMkLst>
        <pc:spChg chg="mod">
          <ac:chgData name="Philippe Karan" userId="c2e8f618-9ffe-4e23-aa52-34539506ef1c" providerId="ADAL" clId="{976F7E1E-0B0F-4398-B630-619A654F61EA}" dt="2024-11-19T20:08:17.040" v="420" actId="2711"/>
          <ac:spMkLst>
            <pc:docMk/>
            <pc:sldMk cId="3279587844" sldId="365"/>
            <ac:spMk id="2" creationId="{F9A875DE-1402-4A32-82FB-4CE69C758B60}"/>
          </ac:spMkLst>
        </pc:spChg>
        <pc:spChg chg="mod">
          <ac:chgData name="Philippe Karan" userId="c2e8f618-9ffe-4e23-aa52-34539506ef1c" providerId="ADAL" clId="{976F7E1E-0B0F-4398-B630-619A654F61EA}" dt="2024-11-19T20:08:20.361" v="421" actId="113"/>
          <ac:spMkLst>
            <pc:docMk/>
            <pc:sldMk cId="3279587844" sldId="365"/>
            <ac:spMk id="3" creationId="{599FA266-2130-1880-E326-10570D3550B8}"/>
          </ac:spMkLst>
        </pc:spChg>
        <pc:spChg chg="mod">
          <ac:chgData name="Philippe Karan" userId="c2e8f618-9ffe-4e23-aa52-34539506ef1c" providerId="ADAL" clId="{976F7E1E-0B0F-4398-B630-619A654F61EA}" dt="2024-11-19T20:08:17.040" v="420" actId="2711"/>
          <ac:spMkLst>
            <pc:docMk/>
            <pc:sldMk cId="3279587844" sldId="365"/>
            <ac:spMk id="4" creationId="{2AB00340-DEDF-4CF6-944B-8EC9E08D3E4E}"/>
          </ac:spMkLst>
        </pc:spChg>
        <pc:spChg chg="mod">
          <ac:chgData name="Philippe Karan" userId="c2e8f618-9ffe-4e23-aa52-34539506ef1c" providerId="ADAL" clId="{976F7E1E-0B0F-4398-B630-619A654F61EA}" dt="2024-11-19T20:08:17.040" v="420" actId="2711"/>
          <ac:spMkLst>
            <pc:docMk/>
            <pc:sldMk cId="3279587844" sldId="365"/>
            <ac:spMk id="5" creationId="{5C2B1FEF-1FF2-9ED0-A402-0AF28998005C}"/>
          </ac:spMkLst>
        </pc:spChg>
        <pc:spChg chg="mod">
          <ac:chgData name="Philippe Karan" userId="c2e8f618-9ffe-4e23-aa52-34539506ef1c" providerId="ADAL" clId="{976F7E1E-0B0F-4398-B630-619A654F61EA}" dt="2024-11-19T20:08:17.040" v="420" actId="2711"/>
          <ac:spMkLst>
            <pc:docMk/>
            <pc:sldMk cId="3279587844" sldId="365"/>
            <ac:spMk id="8" creationId="{A6F24109-0DA8-EB56-56EC-51186031F35E}"/>
          </ac:spMkLst>
        </pc:spChg>
        <pc:spChg chg="mod">
          <ac:chgData name="Philippe Karan" userId="c2e8f618-9ffe-4e23-aa52-34539506ef1c" providerId="ADAL" clId="{976F7E1E-0B0F-4398-B630-619A654F61EA}" dt="2024-11-19T20:08:17.040" v="420" actId="2711"/>
          <ac:spMkLst>
            <pc:docMk/>
            <pc:sldMk cId="3279587844" sldId="365"/>
            <ac:spMk id="9" creationId="{188BD52E-197A-5DE7-7186-4DADD63F83F3}"/>
          </ac:spMkLst>
        </pc:spChg>
        <pc:spChg chg="mod">
          <ac:chgData name="Philippe Karan" userId="c2e8f618-9ffe-4e23-aa52-34539506ef1c" providerId="ADAL" clId="{976F7E1E-0B0F-4398-B630-619A654F61EA}" dt="2024-11-19T20:08:17.040" v="420" actId="2711"/>
          <ac:spMkLst>
            <pc:docMk/>
            <pc:sldMk cId="3279587844" sldId="365"/>
            <ac:spMk id="14" creationId="{27B4D9A6-BEF0-D9D4-058F-588AC2BA3B79}"/>
          </ac:spMkLst>
        </pc:spChg>
        <pc:spChg chg="mod">
          <ac:chgData name="Philippe Karan" userId="c2e8f618-9ffe-4e23-aa52-34539506ef1c" providerId="ADAL" clId="{976F7E1E-0B0F-4398-B630-619A654F61EA}" dt="2024-11-19T20:08:17.040" v="420" actId="2711"/>
          <ac:spMkLst>
            <pc:docMk/>
            <pc:sldMk cId="3279587844" sldId="365"/>
            <ac:spMk id="16" creationId="{89AFEA54-C34C-BE3A-9E4E-A50728F78024}"/>
          </ac:spMkLst>
        </pc:spChg>
        <pc:spChg chg="mod">
          <ac:chgData name="Philippe Karan" userId="c2e8f618-9ffe-4e23-aa52-34539506ef1c" providerId="ADAL" clId="{976F7E1E-0B0F-4398-B630-619A654F61EA}" dt="2024-11-19T20:08:17.040" v="420" actId="2711"/>
          <ac:spMkLst>
            <pc:docMk/>
            <pc:sldMk cId="3279587844" sldId="365"/>
            <ac:spMk id="17" creationId="{F2F16F5B-0F4B-B610-5B7E-78B4F2B2844C}"/>
          </ac:spMkLst>
        </pc:spChg>
        <pc:spChg chg="mod">
          <ac:chgData name="Philippe Karan" userId="c2e8f618-9ffe-4e23-aa52-34539506ef1c" providerId="ADAL" clId="{976F7E1E-0B0F-4398-B630-619A654F61EA}" dt="2024-11-19T20:08:17.040" v="420" actId="2711"/>
          <ac:spMkLst>
            <pc:docMk/>
            <pc:sldMk cId="3279587844" sldId="365"/>
            <ac:spMk id="18" creationId="{B960A52A-51DB-34AE-87C8-E6163C9A7F4D}"/>
          </ac:spMkLst>
        </pc:spChg>
        <pc:spChg chg="mod">
          <ac:chgData name="Philippe Karan" userId="c2e8f618-9ffe-4e23-aa52-34539506ef1c" providerId="ADAL" clId="{976F7E1E-0B0F-4398-B630-619A654F61EA}" dt="2024-11-19T20:08:17.040" v="420" actId="2711"/>
          <ac:spMkLst>
            <pc:docMk/>
            <pc:sldMk cId="3279587844" sldId="365"/>
            <ac:spMk id="132" creationId="{F8B64345-7219-D239-27CA-AAB1DD7C11D5}"/>
          </ac:spMkLst>
        </pc:spChg>
        <pc:spChg chg="mod">
          <ac:chgData name="Philippe Karan" userId="c2e8f618-9ffe-4e23-aa52-34539506ef1c" providerId="ADAL" clId="{976F7E1E-0B0F-4398-B630-619A654F61EA}" dt="2024-11-19T20:08:17.040" v="420" actId="2711"/>
          <ac:spMkLst>
            <pc:docMk/>
            <pc:sldMk cId="3279587844" sldId="365"/>
            <ac:spMk id="135" creationId="{94599DC5-7C1C-4254-5616-8F826B4F35E6}"/>
          </ac:spMkLst>
        </pc:spChg>
        <pc:spChg chg="mod">
          <ac:chgData name="Philippe Karan" userId="c2e8f618-9ffe-4e23-aa52-34539506ef1c" providerId="ADAL" clId="{976F7E1E-0B0F-4398-B630-619A654F61EA}" dt="2024-11-19T20:08:17.040" v="420" actId="2711"/>
          <ac:spMkLst>
            <pc:docMk/>
            <pc:sldMk cId="3279587844" sldId="365"/>
            <ac:spMk id="138" creationId="{F9375B5C-74AF-94ED-0F16-033D4F5EE783}"/>
          </ac:spMkLst>
        </pc:spChg>
        <pc:spChg chg="mod">
          <ac:chgData name="Philippe Karan" userId="c2e8f618-9ffe-4e23-aa52-34539506ef1c" providerId="ADAL" clId="{976F7E1E-0B0F-4398-B630-619A654F61EA}" dt="2024-11-19T20:08:17.040" v="420" actId="2711"/>
          <ac:spMkLst>
            <pc:docMk/>
            <pc:sldMk cId="3279587844" sldId="365"/>
            <ac:spMk id="141" creationId="{63D33F55-BDFE-0C80-CF70-D279AB3C4656}"/>
          </ac:spMkLst>
        </pc:spChg>
        <pc:spChg chg="mod">
          <ac:chgData name="Philippe Karan" userId="c2e8f618-9ffe-4e23-aa52-34539506ef1c" providerId="ADAL" clId="{976F7E1E-0B0F-4398-B630-619A654F61EA}" dt="2024-11-19T20:08:17.040" v="420" actId="2711"/>
          <ac:spMkLst>
            <pc:docMk/>
            <pc:sldMk cId="3279587844" sldId="365"/>
            <ac:spMk id="162" creationId="{307957CF-2401-3D34-1953-4285ECB0D565}"/>
          </ac:spMkLst>
        </pc:spChg>
        <pc:spChg chg="mod">
          <ac:chgData name="Philippe Karan" userId="c2e8f618-9ffe-4e23-aa52-34539506ef1c" providerId="ADAL" clId="{976F7E1E-0B0F-4398-B630-619A654F61EA}" dt="2024-11-19T20:08:17.040" v="420" actId="2711"/>
          <ac:spMkLst>
            <pc:docMk/>
            <pc:sldMk cId="3279587844" sldId="365"/>
            <ac:spMk id="177" creationId="{094BB705-439C-36B6-0152-AB371C255CF2}"/>
          </ac:spMkLst>
        </pc:spChg>
        <pc:spChg chg="mod">
          <ac:chgData name="Philippe Karan" userId="c2e8f618-9ffe-4e23-aa52-34539506ef1c" providerId="ADAL" clId="{976F7E1E-0B0F-4398-B630-619A654F61EA}" dt="2024-11-19T20:08:17.040" v="420" actId="2711"/>
          <ac:spMkLst>
            <pc:docMk/>
            <pc:sldMk cId="3279587844" sldId="365"/>
            <ac:spMk id="180" creationId="{6BB03BE5-EB29-587E-5B8E-64BD735CF70B}"/>
          </ac:spMkLst>
        </pc:spChg>
        <pc:spChg chg="mod">
          <ac:chgData name="Philippe Karan" userId="c2e8f618-9ffe-4e23-aa52-34539506ef1c" providerId="ADAL" clId="{976F7E1E-0B0F-4398-B630-619A654F61EA}" dt="2024-11-19T20:08:17.040" v="420" actId="2711"/>
          <ac:spMkLst>
            <pc:docMk/>
            <pc:sldMk cId="3279587844" sldId="365"/>
            <ac:spMk id="183" creationId="{FF705BDC-0D16-C0E1-09E2-4F07849EC0FC}"/>
          </ac:spMkLst>
        </pc:spChg>
        <pc:spChg chg="mod">
          <ac:chgData name="Philippe Karan" userId="c2e8f618-9ffe-4e23-aa52-34539506ef1c" providerId="ADAL" clId="{976F7E1E-0B0F-4398-B630-619A654F61EA}" dt="2024-11-19T20:08:17.040" v="420" actId="2711"/>
          <ac:spMkLst>
            <pc:docMk/>
            <pc:sldMk cId="3279587844" sldId="365"/>
            <ac:spMk id="256" creationId="{3BBBADA4-A016-52D4-0C1C-9057EBD05585}"/>
          </ac:spMkLst>
        </pc:spChg>
        <pc:spChg chg="mod">
          <ac:chgData name="Philippe Karan" userId="c2e8f618-9ffe-4e23-aa52-34539506ef1c" providerId="ADAL" clId="{976F7E1E-0B0F-4398-B630-619A654F61EA}" dt="2024-11-19T20:08:17.040" v="420" actId="2711"/>
          <ac:spMkLst>
            <pc:docMk/>
            <pc:sldMk cId="3279587844" sldId="365"/>
            <ac:spMk id="259" creationId="{9A205B6A-408B-B5B5-8E2C-535ADC441008}"/>
          </ac:spMkLst>
        </pc:spChg>
        <pc:spChg chg="mod">
          <ac:chgData name="Philippe Karan" userId="c2e8f618-9ffe-4e23-aa52-34539506ef1c" providerId="ADAL" clId="{976F7E1E-0B0F-4398-B630-619A654F61EA}" dt="2024-11-19T20:08:17.040" v="420" actId="2711"/>
          <ac:spMkLst>
            <pc:docMk/>
            <pc:sldMk cId="3279587844" sldId="365"/>
            <ac:spMk id="262" creationId="{0C6FAC9B-8680-AB42-6EB2-FAE092D7C6EA}"/>
          </ac:spMkLst>
        </pc:spChg>
        <pc:spChg chg="mod">
          <ac:chgData name="Philippe Karan" userId="c2e8f618-9ffe-4e23-aa52-34539506ef1c" providerId="ADAL" clId="{976F7E1E-0B0F-4398-B630-619A654F61EA}" dt="2024-11-19T20:08:17.040" v="420" actId="2711"/>
          <ac:spMkLst>
            <pc:docMk/>
            <pc:sldMk cId="3279587844" sldId="365"/>
            <ac:spMk id="265" creationId="{2364A258-4D3E-3CA7-3448-312C6068FEEF}"/>
          </ac:spMkLst>
        </pc:spChg>
        <pc:spChg chg="mod">
          <ac:chgData name="Philippe Karan" userId="c2e8f618-9ffe-4e23-aa52-34539506ef1c" providerId="ADAL" clId="{976F7E1E-0B0F-4398-B630-619A654F61EA}" dt="2024-11-19T20:08:17.040" v="420" actId="2711"/>
          <ac:spMkLst>
            <pc:docMk/>
            <pc:sldMk cId="3279587844" sldId="365"/>
            <ac:spMk id="268" creationId="{9EA45F16-8BEB-510C-C13D-15DB75212FCE}"/>
          </ac:spMkLst>
        </pc:spChg>
        <pc:spChg chg="mod">
          <ac:chgData name="Philippe Karan" userId="c2e8f618-9ffe-4e23-aa52-34539506ef1c" providerId="ADAL" clId="{976F7E1E-0B0F-4398-B630-619A654F61EA}" dt="2024-11-19T20:08:17.040" v="420" actId="2711"/>
          <ac:spMkLst>
            <pc:docMk/>
            <pc:sldMk cId="3279587844" sldId="365"/>
            <ac:spMk id="316" creationId="{0A3FEBAE-B209-4E69-1501-DEB9C65D6595}"/>
          </ac:spMkLst>
        </pc:spChg>
        <pc:spChg chg="mod">
          <ac:chgData name="Philippe Karan" userId="c2e8f618-9ffe-4e23-aa52-34539506ef1c" providerId="ADAL" clId="{976F7E1E-0B0F-4398-B630-619A654F61EA}" dt="2024-11-19T20:08:17.040" v="420" actId="2711"/>
          <ac:spMkLst>
            <pc:docMk/>
            <pc:sldMk cId="3279587844" sldId="365"/>
            <ac:spMk id="319" creationId="{83344854-F432-ADEF-D4B5-613E43A86C1E}"/>
          </ac:spMkLst>
        </pc:spChg>
        <pc:spChg chg="mod">
          <ac:chgData name="Philippe Karan" userId="c2e8f618-9ffe-4e23-aa52-34539506ef1c" providerId="ADAL" clId="{976F7E1E-0B0F-4398-B630-619A654F61EA}" dt="2024-11-19T20:08:17.040" v="420" actId="2711"/>
          <ac:spMkLst>
            <pc:docMk/>
            <pc:sldMk cId="3279587844" sldId="365"/>
            <ac:spMk id="516" creationId="{067E7B30-7DA2-2D8B-8FC1-27945580CE1F}"/>
          </ac:spMkLst>
        </pc:spChg>
        <pc:spChg chg="mod">
          <ac:chgData name="Philippe Karan" userId="c2e8f618-9ffe-4e23-aa52-34539506ef1c" providerId="ADAL" clId="{976F7E1E-0B0F-4398-B630-619A654F61EA}" dt="2024-11-19T20:08:17.040" v="420" actId="2711"/>
          <ac:spMkLst>
            <pc:docMk/>
            <pc:sldMk cId="3279587844" sldId="365"/>
            <ac:spMk id="519" creationId="{BA7C8C19-B737-18EF-937B-E9DF6F52F62C}"/>
          </ac:spMkLst>
        </pc:spChg>
        <pc:spChg chg="mod">
          <ac:chgData name="Philippe Karan" userId="c2e8f618-9ffe-4e23-aa52-34539506ef1c" providerId="ADAL" clId="{976F7E1E-0B0F-4398-B630-619A654F61EA}" dt="2024-11-19T20:08:17.040" v="420" actId="2711"/>
          <ac:spMkLst>
            <pc:docMk/>
            <pc:sldMk cId="3279587844" sldId="365"/>
            <ac:spMk id="522" creationId="{64A2CCE3-DCAD-2624-D052-2840BEF608D8}"/>
          </ac:spMkLst>
        </pc:spChg>
        <pc:spChg chg="mod">
          <ac:chgData name="Philippe Karan" userId="c2e8f618-9ffe-4e23-aa52-34539506ef1c" providerId="ADAL" clId="{976F7E1E-0B0F-4398-B630-619A654F61EA}" dt="2024-11-19T20:08:17.040" v="420" actId="2711"/>
          <ac:spMkLst>
            <pc:docMk/>
            <pc:sldMk cId="3279587844" sldId="365"/>
            <ac:spMk id="525" creationId="{D5B615D0-8272-5FAD-6175-E6E56CCFA7FC}"/>
          </ac:spMkLst>
        </pc:spChg>
        <pc:spChg chg="mod">
          <ac:chgData name="Philippe Karan" userId="c2e8f618-9ffe-4e23-aa52-34539506ef1c" providerId="ADAL" clId="{976F7E1E-0B0F-4398-B630-619A654F61EA}" dt="2024-11-19T20:08:17.040" v="420" actId="2711"/>
          <ac:spMkLst>
            <pc:docMk/>
            <pc:sldMk cId="3279587844" sldId="365"/>
            <ac:spMk id="528" creationId="{5A8BD7C6-DE9E-BC96-466C-B5E59C4C87EE}"/>
          </ac:spMkLst>
        </pc:spChg>
        <pc:spChg chg="mod">
          <ac:chgData name="Philippe Karan" userId="c2e8f618-9ffe-4e23-aa52-34539506ef1c" providerId="ADAL" clId="{976F7E1E-0B0F-4398-B630-619A654F61EA}" dt="2024-11-19T20:08:17.040" v="420" actId="2711"/>
          <ac:spMkLst>
            <pc:docMk/>
            <pc:sldMk cId="3279587844" sldId="365"/>
            <ac:spMk id="531" creationId="{30D75676-17E8-4F83-68D5-CAB539BFCC1C}"/>
          </ac:spMkLst>
        </pc:spChg>
        <pc:spChg chg="mod">
          <ac:chgData name="Philippe Karan" userId="c2e8f618-9ffe-4e23-aa52-34539506ef1c" providerId="ADAL" clId="{976F7E1E-0B0F-4398-B630-619A654F61EA}" dt="2024-11-19T20:08:17.040" v="420" actId="2711"/>
          <ac:spMkLst>
            <pc:docMk/>
            <pc:sldMk cId="3279587844" sldId="365"/>
            <ac:spMk id="534" creationId="{1D27A1CB-FCCA-E0D3-C2AD-0827E2368E1D}"/>
          </ac:spMkLst>
        </pc:spChg>
        <pc:spChg chg="mod">
          <ac:chgData name="Philippe Karan" userId="c2e8f618-9ffe-4e23-aa52-34539506ef1c" providerId="ADAL" clId="{976F7E1E-0B0F-4398-B630-619A654F61EA}" dt="2024-11-19T20:08:17.040" v="420" actId="2711"/>
          <ac:spMkLst>
            <pc:docMk/>
            <pc:sldMk cId="3279587844" sldId="365"/>
            <ac:spMk id="537" creationId="{85E6F518-00C7-ECE1-C8BD-6042EB258F8C}"/>
          </ac:spMkLst>
        </pc:spChg>
        <pc:spChg chg="mod">
          <ac:chgData name="Philippe Karan" userId="c2e8f618-9ffe-4e23-aa52-34539506ef1c" providerId="ADAL" clId="{976F7E1E-0B0F-4398-B630-619A654F61EA}" dt="2024-11-19T20:08:17.040" v="420" actId="2711"/>
          <ac:spMkLst>
            <pc:docMk/>
            <pc:sldMk cId="3279587844" sldId="365"/>
            <ac:spMk id="540" creationId="{8C318EBB-6FE6-A2F4-5BF5-A71325A7F249}"/>
          </ac:spMkLst>
        </pc:spChg>
        <pc:spChg chg="mod">
          <ac:chgData name="Philippe Karan" userId="c2e8f618-9ffe-4e23-aa52-34539506ef1c" providerId="ADAL" clId="{976F7E1E-0B0F-4398-B630-619A654F61EA}" dt="2024-11-19T20:08:17.040" v="420" actId="2711"/>
          <ac:spMkLst>
            <pc:docMk/>
            <pc:sldMk cId="3279587844" sldId="365"/>
            <ac:spMk id="543" creationId="{FC991199-7281-0D97-F283-9D8760D1EFC8}"/>
          </ac:spMkLst>
        </pc:spChg>
        <pc:spChg chg="mod">
          <ac:chgData name="Philippe Karan" userId="c2e8f618-9ffe-4e23-aa52-34539506ef1c" providerId="ADAL" clId="{976F7E1E-0B0F-4398-B630-619A654F61EA}" dt="2024-11-19T20:08:17.040" v="420" actId="2711"/>
          <ac:spMkLst>
            <pc:docMk/>
            <pc:sldMk cId="3279587844" sldId="365"/>
            <ac:spMk id="546" creationId="{93A44B10-0A35-A44F-BDA3-867135DBD995}"/>
          </ac:spMkLst>
        </pc:spChg>
        <pc:spChg chg="mod">
          <ac:chgData name="Philippe Karan" userId="c2e8f618-9ffe-4e23-aa52-34539506ef1c" providerId="ADAL" clId="{976F7E1E-0B0F-4398-B630-619A654F61EA}" dt="2024-11-19T20:08:17.040" v="420" actId="2711"/>
          <ac:spMkLst>
            <pc:docMk/>
            <pc:sldMk cId="3279587844" sldId="365"/>
            <ac:spMk id="549" creationId="{D8721DA8-5AD2-0BBC-4241-327377E6656C}"/>
          </ac:spMkLst>
        </pc:spChg>
        <pc:spChg chg="mod">
          <ac:chgData name="Philippe Karan" userId="c2e8f618-9ffe-4e23-aa52-34539506ef1c" providerId="ADAL" clId="{976F7E1E-0B0F-4398-B630-619A654F61EA}" dt="2024-11-19T20:08:17.040" v="420" actId="2711"/>
          <ac:spMkLst>
            <pc:docMk/>
            <pc:sldMk cId="3279587844" sldId="365"/>
            <ac:spMk id="552" creationId="{D8C50A0C-20A9-C7F1-CB4A-D61CB8EB4CDE}"/>
          </ac:spMkLst>
        </pc:spChg>
        <pc:spChg chg="mod">
          <ac:chgData name="Philippe Karan" userId="c2e8f618-9ffe-4e23-aa52-34539506ef1c" providerId="ADAL" clId="{976F7E1E-0B0F-4398-B630-619A654F61EA}" dt="2024-11-19T20:08:22.889" v="422" actId="113"/>
          <ac:spMkLst>
            <pc:docMk/>
            <pc:sldMk cId="3279587844" sldId="365"/>
            <ac:spMk id="559" creationId="{A79DE224-5F96-116B-A146-926D0135B453}"/>
          </ac:spMkLst>
        </pc:spChg>
        <pc:spChg chg="mod">
          <ac:chgData name="Philippe Karan" userId="c2e8f618-9ffe-4e23-aa52-34539506ef1c" providerId="ADAL" clId="{976F7E1E-0B0F-4398-B630-619A654F61EA}" dt="2024-11-19T20:08:17.040" v="420" actId="2711"/>
          <ac:spMkLst>
            <pc:docMk/>
            <pc:sldMk cId="3279587844" sldId="365"/>
            <ac:spMk id="563" creationId="{8FD7420A-F827-A2AE-8EAC-2D84F69F8022}"/>
          </ac:spMkLst>
        </pc:spChg>
        <pc:spChg chg="mod">
          <ac:chgData name="Philippe Karan" userId="c2e8f618-9ffe-4e23-aa52-34539506ef1c" providerId="ADAL" clId="{976F7E1E-0B0F-4398-B630-619A654F61EA}" dt="2024-11-19T20:08:17.040" v="420" actId="2711"/>
          <ac:spMkLst>
            <pc:docMk/>
            <pc:sldMk cId="3279587844" sldId="365"/>
            <ac:spMk id="566" creationId="{B321B818-FC32-ED95-0241-D5BF06BE32ED}"/>
          </ac:spMkLst>
        </pc:spChg>
        <pc:spChg chg="mod">
          <ac:chgData name="Philippe Karan" userId="c2e8f618-9ffe-4e23-aa52-34539506ef1c" providerId="ADAL" clId="{976F7E1E-0B0F-4398-B630-619A654F61EA}" dt="2024-11-19T20:08:17.040" v="420" actId="2711"/>
          <ac:spMkLst>
            <pc:docMk/>
            <pc:sldMk cId="3279587844" sldId="365"/>
            <ac:spMk id="571" creationId="{A9702941-46B0-ABFD-8F1E-16EDD355EAFD}"/>
          </ac:spMkLst>
        </pc:spChg>
        <pc:spChg chg="mod">
          <ac:chgData name="Philippe Karan" userId="c2e8f618-9ffe-4e23-aa52-34539506ef1c" providerId="ADAL" clId="{976F7E1E-0B0F-4398-B630-619A654F61EA}" dt="2024-11-19T20:08:17.040" v="420" actId="2711"/>
          <ac:spMkLst>
            <pc:docMk/>
            <pc:sldMk cId="3279587844" sldId="365"/>
            <ac:spMk id="574" creationId="{0E72BB11-1505-306B-37FB-AA441E7D27AB}"/>
          </ac:spMkLst>
        </pc:spChg>
        <pc:spChg chg="mod">
          <ac:chgData name="Philippe Karan" userId="c2e8f618-9ffe-4e23-aa52-34539506ef1c" providerId="ADAL" clId="{976F7E1E-0B0F-4398-B630-619A654F61EA}" dt="2024-11-19T20:08:17.040" v="420" actId="2711"/>
          <ac:spMkLst>
            <pc:docMk/>
            <pc:sldMk cId="3279587844" sldId="365"/>
            <ac:spMk id="593" creationId="{D26AA99E-8C86-2533-39FB-3507965945D6}"/>
          </ac:spMkLst>
        </pc:spChg>
        <pc:spChg chg="mod">
          <ac:chgData name="Philippe Karan" userId="c2e8f618-9ffe-4e23-aa52-34539506ef1c" providerId="ADAL" clId="{976F7E1E-0B0F-4398-B630-619A654F61EA}" dt="2024-11-19T20:08:17.040" v="420" actId="2711"/>
          <ac:spMkLst>
            <pc:docMk/>
            <pc:sldMk cId="3279587844" sldId="365"/>
            <ac:spMk id="600" creationId="{AA802014-72C0-382F-B6CC-6D7076D9F02E}"/>
          </ac:spMkLst>
        </pc:spChg>
        <pc:spChg chg="mod">
          <ac:chgData name="Philippe Karan" userId="c2e8f618-9ffe-4e23-aa52-34539506ef1c" providerId="ADAL" clId="{976F7E1E-0B0F-4398-B630-619A654F61EA}" dt="2024-11-19T20:08:17.040" v="420" actId="2711"/>
          <ac:spMkLst>
            <pc:docMk/>
            <pc:sldMk cId="3279587844" sldId="365"/>
            <ac:spMk id="630" creationId="{44CC8118-B68F-D3CE-DBBB-F37EE9B10C1F}"/>
          </ac:spMkLst>
        </pc:spChg>
        <pc:spChg chg="mod">
          <ac:chgData name="Philippe Karan" userId="c2e8f618-9ffe-4e23-aa52-34539506ef1c" providerId="ADAL" clId="{976F7E1E-0B0F-4398-B630-619A654F61EA}" dt="2024-11-19T20:08:17.040" v="420" actId="2711"/>
          <ac:spMkLst>
            <pc:docMk/>
            <pc:sldMk cId="3279587844" sldId="365"/>
            <ac:spMk id="633" creationId="{C61D7123-6BDB-1D72-2485-A66CD31D89C6}"/>
          </ac:spMkLst>
        </pc:spChg>
        <pc:spChg chg="mod">
          <ac:chgData name="Philippe Karan" userId="c2e8f618-9ffe-4e23-aa52-34539506ef1c" providerId="ADAL" clId="{976F7E1E-0B0F-4398-B630-619A654F61EA}" dt="2024-11-19T20:08:17.040" v="420" actId="2711"/>
          <ac:spMkLst>
            <pc:docMk/>
            <pc:sldMk cId="3279587844" sldId="365"/>
            <ac:spMk id="636" creationId="{5FD39716-4ABA-D25B-767E-69540A4C56B9}"/>
          </ac:spMkLst>
        </pc:spChg>
        <pc:spChg chg="mod">
          <ac:chgData name="Philippe Karan" userId="c2e8f618-9ffe-4e23-aa52-34539506ef1c" providerId="ADAL" clId="{976F7E1E-0B0F-4398-B630-619A654F61EA}" dt="2024-11-19T20:08:17.040" v="420" actId="2711"/>
          <ac:spMkLst>
            <pc:docMk/>
            <pc:sldMk cId="3279587844" sldId="365"/>
            <ac:spMk id="639" creationId="{6A1D7A09-5F2B-2F27-5EDF-B4BD24A738C2}"/>
          </ac:spMkLst>
        </pc:spChg>
        <pc:spChg chg="mod">
          <ac:chgData name="Philippe Karan" userId="c2e8f618-9ffe-4e23-aa52-34539506ef1c" providerId="ADAL" clId="{976F7E1E-0B0F-4398-B630-619A654F61EA}" dt="2024-11-19T20:08:17.040" v="420" actId="2711"/>
          <ac:spMkLst>
            <pc:docMk/>
            <pc:sldMk cId="3279587844" sldId="365"/>
            <ac:spMk id="642" creationId="{A854F521-093F-23F2-9B73-83F5E5A9F961}"/>
          </ac:spMkLst>
        </pc:spChg>
        <pc:spChg chg="mod">
          <ac:chgData name="Philippe Karan" userId="c2e8f618-9ffe-4e23-aa52-34539506ef1c" providerId="ADAL" clId="{976F7E1E-0B0F-4398-B630-619A654F61EA}" dt="2024-11-19T20:08:17.040" v="420" actId="2711"/>
          <ac:spMkLst>
            <pc:docMk/>
            <pc:sldMk cId="3279587844" sldId="365"/>
            <ac:spMk id="645" creationId="{2FA8541A-FDFC-4800-60B9-F6D79B51FF7E}"/>
          </ac:spMkLst>
        </pc:spChg>
        <pc:spChg chg="mod">
          <ac:chgData name="Philippe Karan" userId="c2e8f618-9ffe-4e23-aa52-34539506ef1c" providerId="ADAL" clId="{976F7E1E-0B0F-4398-B630-619A654F61EA}" dt="2024-11-19T20:08:17.040" v="420" actId="2711"/>
          <ac:spMkLst>
            <pc:docMk/>
            <pc:sldMk cId="3279587844" sldId="365"/>
            <ac:spMk id="648" creationId="{BBCE96FF-3662-2FD4-A646-28DC5AA98B47}"/>
          </ac:spMkLst>
        </pc:spChg>
        <pc:spChg chg="mod">
          <ac:chgData name="Philippe Karan" userId="c2e8f618-9ffe-4e23-aa52-34539506ef1c" providerId="ADAL" clId="{976F7E1E-0B0F-4398-B630-619A654F61EA}" dt="2024-11-19T20:08:17.040" v="420" actId="2711"/>
          <ac:spMkLst>
            <pc:docMk/>
            <pc:sldMk cId="3279587844" sldId="365"/>
            <ac:spMk id="651" creationId="{AC77161B-0B62-C293-4CFA-9FDF28F7D5BC}"/>
          </ac:spMkLst>
        </pc:spChg>
        <pc:spChg chg="mod">
          <ac:chgData name="Philippe Karan" userId="c2e8f618-9ffe-4e23-aa52-34539506ef1c" providerId="ADAL" clId="{976F7E1E-0B0F-4398-B630-619A654F61EA}" dt="2024-11-19T20:08:17.040" v="420" actId="2711"/>
          <ac:spMkLst>
            <pc:docMk/>
            <pc:sldMk cId="3279587844" sldId="365"/>
            <ac:spMk id="654" creationId="{9163A464-29B7-E0E8-CE66-D659D5E82E63}"/>
          </ac:spMkLst>
        </pc:spChg>
        <pc:spChg chg="mod">
          <ac:chgData name="Philippe Karan" userId="c2e8f618-9ffe-4e23-aa52-34539506ef1c" providerId="ADAL" clId="{976F7E1E-0B0F-4398-B630-619A654F61EA}" dt="2024-11-19T20:08:17.040" v="420" actId="2711"/>
          <ac:spMkLst>
            <pc:docMk/>
            <pc:sldMk cId="3279587844" sldId="365"/>
            <ac:spMk id="657" creationId="{7A3E9B68-62AC-E991-164D-0175C2BBF8F2}"/>
          </ac:spMkLst>
        </pc:spChg>
        <pc:spChg chg="mod">
          <ac:chgData name="Philippe Karan" userId="c2e8f618-9ffe-4e23-aa52-34539506ef1c" providerId="ADAL" clId="{976F7E1E-0B0F-4398-B630-619A654F61EA}" dt="2024-11-19T20:08:17.040" v="420" actId="2711"/>
          <ac:spMkLst>
            <pc:docMk/>
            <pc:sldMk cId="3279587844" sldId="365"/>
            <ac:spMk id="660" creationId="{97890637-BF39-7E77-5E4A-A4C2290C906E}"/>
          </ac:spMkLst>
        </pc:spChg>
        <pc:spChg chg="mod">
          <ac:chgData name="Philippe Karan" userId="c2e8f618-9ffe-4e23-aa52-34539506ef1c" providerId="ADAL" clId="{976F7E1E-0B0F-4398-B630-619A654F61EA}" dt="2024-11-19T20:08:17.040" v="420" actId="2711"/>
          <ac:spMkLst>
            <pc:docMk/>
            <pc:sldMk cId="3279587844" sldId="365"/>
            <ac:spMk id="663" creationId="{CAE0662B-3FD6-4EF3-7C7C-EFF316ED193D}"/>
          </ac:spMkLst>
        </pc:spChg>
        <pc:spChg chg="mod">
          <ac:chgData name="Philippe Karan" userId="c2e8f618-9ffe-4e23-aa52-34539506ef1c" providerId="ADAL" clId="{976F7E1E-0B0F-4398-B630-619A654F61EA}" dt="2024-11-19T20:08:17.040" v="420" actId="2711"/>
          <ac:spMkLst>
            <pc:docMk/>
            <pc:sldMk cId="3279587844" sldId="365"/>
            <ac:spMk id="666" creationId="{A3FB90A9-C365-CCF3-C969-C9BFD659164D}"/>
          </ac:spMkLst>
        </pc:spChg>
        <pc:spChg chg="mod">
          <ac:chgData name="Philippe Karan" userId="c2e8f618-9ffe-4e23-aa52-34539506ef1c" providerId="ADAL" clId="{976F7E1E-0B0F-4398-B630-619A654F61EA}" dt="2024-11-19T20:08:17.040" v="420" actId="2711"/>
          <ac:spMkLst>
            <pc:docMk/>
            <pc:sldMk cId="3279587844" sldId="365"/>
            <ac:spMk id="669" creationId="{73AD5961-DB96-4E41-1849-C2F679DA6FB9}"/>
          </ac:spMkLst>
        </pc:spChg>
        <pc:spChg chg="mod">
          <ac:chgData name="Philippe Karan" userId="c2e8f618-9ffe-4e23-aa52-34539506ef1c" providerId="ADAL" clId="{976F7E1E-0B0F-4398-B630-619A654F61EA}" dt="2024-11-19T20:08:17.040" v="420" actId="2711"/>
          <ac:spMkLst>
            <pc:docMk/>
            <pc:sldMk cId="3279587844" sldId="365"/>
            <ac:spMk id="672" creationId="{D19A60AB-6D1A-A54B-627B-4F5FBBB576B9}"/>
          </ac:spMkLst>
        </pc:spChg>
        <pc:spChg chg="mod">
          <ac:chgData name="Philippe Karan" userId="c2e8f618-9ffe-4e23-aa52-34539506ef1c" providerId="ADAL" clId="{976F7E1E-0B0F-4398-B630-619A654F61EA}" dt="2024-11-19T20:08:17.040" v="420" actId="2711"/>
          <ac:spMkLst>
            <pc:docMk/>
            <pc:sldMk cId="3279587844" sldId="365"/>
            <ac:spMk id="675" creationId="{F052EB46-7528-D383-1A01-786E81E95346}"/>
          </ac:spMkLst>
        </pc:spChg>
        <pc:spChg chg="mod">
          <ac:chgData name="Philippe Karan" userId="c2e8f618-9ffe-4e23-aa52-34539506ef1c" providerId="ADAL" clId="{976F7E1E-0B0F-4398-B630-619A654F61EA}" dt="2024-11-19T20:08:17.040" v="420" actId="2711"/>
          <ac:spMkLst>
            <pc:docMk/>
            <pc:sldMk cId="3279587844" sldId="365"/>
            <ac:spMk id="678" creationId="{EF50CA2B-8AD3-F3CF-2D9F-DA7ACE9AEC2C}"/>
          </ac:spMkLst>
        </pc:spChg>
        <pc:spChg chg="mod">
          <ac:chgData name="Philippe Karan" userId="c2e8f618-9ffe-4e23-aa52-34539506ef1c" providerId="ADAL" clId="{976F7E1E-0B0F-4398-B630-619A654F61EA}" dt="2024-11-19T20:08:17.040" v="420" actId="2711"/>
          <ac:spMkLst>
            <pc:docMk/>
            <pc:sldMk cId="3279587844" sldId="365"/>
            <ac:spMk id="681" creationId="{C5F8FFC0-8F44-18D8-7D9F-CD9B8E182815}"/>
          </ac:spMkLst>
        </pc:spChg>
        <pc:spChg chg="mod">
          <ac:chgData name="Philippe Karan" userId="c2e8f618-9ffe-4e23-aa52-34539506ef1c" providerId="ADAL" clId="{976F7E1E-0B0F-4398-B630-619A654F61EA}" dt="2024-11-19T20:08:17.040" v="420" actId="2711"/>
          <ac:spMkLst>
            <pc:docMk/>
            <pc:sldMk cId="3279587844" sldId="365"/>
            <ac:spMk id="684" creationId="{3A8E3403-1710-2A60-D71E-22C215D71180}"/>
          </ac:spMkLst>
        </pc:spChg>
        <pc:spChg chg="mod">
          <ac:chgData name="Philippe Karan" userId="c2e8f618-9ffe-4e23-aa52-34539506ef1c" providerId="ADAL" clId="{976F7E1E-0B0F-4398-B630-619A654F61EA}" dt="2024-11-19T20:08:17.040" v="420" actId="2711"/>
          <ac:spMkLst>
            <pc:docMk/>
            <pc:sldMk cId="3279587844" sldId="365"/>
            <ac:spMk id="687" creationId="{9423108C-211E-C57A-EFD2-8AF5F1AE87D0}"/>
          </ac:spMkLst>
        </pc:spChg>
        <pc:spChg chg="mod">
          <ac:chgData name="Philippe Karan" userId="c2e8f618-9ffe-4e23-aa52-34539506ef1c" providerId="ADAL" clId="{976F7E1E-0B0F-4398-B630-619A654F61EA}" dt="2024-11-19T20:08:17.040" v="420" actId="2711"/>
          <ac:spMkLst>
            <pc:docMk/>
            <pc:sldMk cId="3279587844" sldId="365"/>
            <ac:spMk id="719" creationId="{0DFC32C0-D327-48DB-E460-71001E250E75}"/>
          </ac:spMkLst>
        </pc:spChg>
        <pc:spChg chg="mod">
          <ac:chgData name="Philippe Karan" userId="c2e8f618-9ffe-4e23-aa52-34539506ef1c" providerId="ADAL" clId="{976F7E1E-0B0F-4398-B630-619A654F61EA}" dt="2024-11-19T20:08:17.040" v="420" actId="2711"/>
          <ac:spMkLst>
            <pc:docMk/>
            <pc:sldMk cId="3279587844" sldId="365"/>
            <ac:spMk id="731" creationId="{770256AC-05DD-3D3C-24AA-933967C018BC}"/>
          </ac:spMkLst>
        </pc:spChg>
        <pc:spChg chg="mod">
          <ac:chgData name="Philippe Karan" userId="c2e8f618-9ffe-4e23-aa52-34539506ef1c" providerId="ADAL" clId="{976F7E1E-0B0F-4398-B630-619A654F61EA}" dt="2024-11-19T20:08:17.040" v="420" actId="2711"/>
          <ac:spMkLst>
            <pc:docMk/>
            <pc:sldMk cId="3279587844" sldId="365"/>
            <ac:spMk id="734" creationId="{E5E2B5D8-875E-00E6-E73F-0DDED3D4E6AA}"/>
          </ac:spMkLst>
        </pc:spChg>
        <pc:spChg chg="mod">
          <ac:chgData name="Philippe Karan" userId="c2e8f618-9ffe-4e23-aa52-34539506ef1c" providerId="ADAL" clId="{976F7E1E-0B0F-4398-B630-619A654F61EA}" dt="2024-11-19T20:08:17.040" v="420" actId="2711"/>
          <ac:spMkLst>
            <pc:docMk/>
            <pc:sldMk cId="3279587844" sldId="365"/>
            <ac:spMk id="737" creationId="{672697A6-15D7-429E-3248-80806EEB1B66}"/>
          </ac:spMkLst>
        </pc:spChg>
        <pc:spChg chg="mod">
          <ac:chgData name="Philippe Karan" userId="c2e8f618-9ffe-4e23-aa52-34539506ef1c" providerId="ADAL" clId="{976F7E1E-0B0F-4398-B630-619A654F61EA}" dt="2024-11-19T20:08:17.040" v="420" actId="2711"/>
          <ac:spMkLst>
            <pc:docMk/>
            <pc:sldMk cId="3279587844" sldId="365"/>
            <ac:spMk id="740" creationId="{1D1B06CE-E7CE-25D0-CD30-DA9B6F04B0A2}"/>
          </ac:spMkLst>
        </pc:spChg>
        <pc:spChg chg="mod">
          <ac:chgData name="Philippe Karan" userId="c2e8f618-9ffe-4e23-aa52-34539506ef1c" providerId="ADAL" clId="{976F7E1E-0B0F-4398-B630-619A654F61EA}" dt="2024-11-19T20:08:17.040" v="420" actId="2711"/>
          <ac:spMkLst>
            <pc:docMk/>
            <pc:sldMk cId="3279587844" sldId="365"/>
            <ac:spMk id="743" creationId="{CD254709-5D17-DEA1-69FF-9C5F9E5A7F47}"/>
          </ac:spMkLst>
        </pc:spChg>
        <pc:spChg chg="mod">
          <ac:chgData name="Philippe Karan" userId="c2e8f618-9ffe-4e23-aa52-34539506ef1c" providerId="ADAL" clId="{976F7E1E-0B0F-4398-B630-619A654F61EA}" dt="2024-11-19T20:08:17.040" v="420" actId="2711"/>
          <ac:spMkLst>
            <pc:docMk/>
            <pc:sldMk cId="3279587844" sldId="365"/>
            <ac:spMk id="746" creationId="{33811289-7BB5-ACF8-7777-FA7D37566801}"/>
          </ac:spMkLst>
        </pc:spChg>
        <pc:spChg chg="mod">
          <ac:chgData name="Philippe Karan" userId="c2e8f618-9ffe-4e23-aa52-34539506ef1c" providerId="ADAL" clId="{976F7E1E-0B0F-4398-B630-619A654F61EA}" dt="2024-11-19T20:08:17.040" v="420" actId="2711"/>
          <ac:spMkLst>
            <pc:docMk/>
            <pc:sldMk cId="3279587844" sldId="365"/>
            <ac:spMk id="749" creationId="{671473BD-6995-837E-2F6D-2BA7033A0EAF}"/>
          </ac:spMkLst>
        </pc:spChg>
        <pc:spChg chg="mod">
          <ac:chgData name="Philippe Karan" userId="c2e8f618-9ffe-4e23-aa52-34539506ef1c" providerId="ADAL" clId="{976F7E1E-0B0F-4398-B630-619A654F61EA}" dt="2024-11-19T20:08:17.040" v="420" actId="2711"/>
          <ac:spMkLst>
            <pc:docMk/>
            <pc:sldMk cId="3279587844" sldId="365"/>
            <ac:spMk id="752" creationId="{47DA654B-37AA-A46F-CCDF-D15AB9992588}"/>
          </ac:spMkLst>
        </pc:spChg>
        <pc:spChg chg="mod">
          <ac:chgData name="Philippe Karan" userId="c2e8f618-9ffe-4e23-aa52-34539506ef1c" providerId="ADAL" clId="{976F7E1E-0B0F-4398-B630-619A654F61EA}" dt="2024-11-19T20:08:17.040" v="420" actId="2711"/>
          <ac:spMkLst>
            <pc:docMk/>
            <pc:sldMk cId="3279587844" sldId="365"/>
            <ac:spMk id="755" creationId="{AD3840AD-77FD-4BB8-2501-CAA34C018317}"/>
          </ac:spMkLst>
        </pc:spChg>
        <pc:spChg chg="mod">
          <ac:chgData name="Philippe Karan" userId="c2e8f618-9ffe-4e23-aa52-34539506ef1c" providerId="ADAL" clId="{976F7E1E-0B0F-4398-B630-619A654F61EA}" dt="2024-11-19T20:08:17.040" v="420" actId="2711"/>
          <ac:spMkLst>
            <pc:docMk/>
            <pc:sldMk cId="3279587844" sldId="365"/>
            <ac:spMk id="758" creationId="{AE9FAC29-CCC7-1A85-65B6-21AF02DB47BD}"/>
          </ac:spMkLst>
        </pc:spChg>
        <pc:spChg chg="mod">
          <ac:chgData name="Philippe Karan" userId="c2e8f618-9ffe-4e23-aa52-34539506ef1c" providerId="ADAL" clId="{976F7E1E-0B0F-4398-B630-619A654F61EA}" dt="2024-11-19T20:08:17.040" v="420" actId="2711"/>
          <ac:spMkLst>
            <pc:docMk/>
            <pc:sldMk cId="3279587844" sldId="365"/>
            <ac:spMk id="761" creationId="{297128BC-3461-0A71-184A-5E3A37964816}"/>
          </ac:spMkLst>
        </pc:spChg>
        <pc:spChg chg="mod">
          <ac:chgData name="Philippe Karan" userId="c2e8f618-9ffe-4e23-aa52-34539506ef1c" providerId="ADAL" clId="{976F7E1E-0B0F-4398-B630-619A654F61EA}" dt="2024-11-19T20:08:17.040" v="420" actId="2711"/>
          <ac:spMkLst>
            <pc:docMk/>
            <pc:sldMk cId="3279587844" sldId="365"/>
            <ac:spMk id="764" creationId="{79CD852B-87A7-163D-BBED-86ADB7AFB8D7}"/>
          </ac:spMkLst>
        </pc:spChg>
        <pc:spChg chg="mod">
          <ac:chgData name="Philippe Karan" userId="c2e8f618-9ffe-4e23-aa52-34539506ef1c" providerId="ADAL" clId="{976F7E1E-0B0F-4398-B630-619A654F61EA}" dt="2024-11-19T20:08:17.040" v="420" actId="2711"/>
          <ac:spMkLst>
            <pc:docMk/>
            <pc:sldMk cId="3279587844" sldId="365"/>
            <ac:spMk id="767" creationId="{5088B4E2-0BA3-BB8D-016F-03B9AB5BE511}"/>
          </ac:spMkLst>
        </pc:spChg>
        <pc:spChg chg="mod">
          <ac:chgData name="Philippe Karan" userId="c2e8f618-9ffe-4e23-aa52-34539506ef1c" providerId="ADAL" clId="{976F7E1E-0B0F-4398-B630-619A654F61EA}" dt="2024-11-19T20:08:17.040" v="420" actId="2711"/>
          <ac:spMkLst>
            <pc:docMk/>
            <pc:sldMk cId="3279587844" sldId="365"/>
            <ac:spMk id="770" creationId="{6E8D8F80-C410-8988-1103-9E0B0643277A}"/>
          </ac:spMkLst>
        </pc:spChg>
        <pc:spChg chg="mod">
          <ac:chgData name="Philippe Karan" userId="c2e8f618-9ffe-4e23-aa52-34539506ef1c" providerId="ADAL" clId="{976F7E1E-0B0F-4398-B630-619A654F61EA}" dt="2024-11-19T20:08:17.040" v="420" actId="2711"/>
          <ac:spMkLst>
            <pc:docMk/>
            <pc:sldMk cId="3279587844" sldId="365"/>
            <ac:spMk id="773" creationId="{4A8111F6-311A-E5BB-199F-11E4B16E91F5}"/>
          </ac:spMkLst>
        </pc:spChg>
        <pc:spChg chg="mod">
          <ac:chgData name="Philippe Karan" userId="c2e8f618-9ffe-4e23-aa52-34539506ef1c" providerId="ADAL" clId="{976F7E1E-0B0F-4398-B630-619A654F61EA}" dt="2024-11-19T20:08:17.040" v="420" actId="2711"/>
          <ac:spMkLst>
            <pc:docMk/>
            <pc:sldMk cId="3279587844" sldId="365"/>
            <ac:spMk id="776" creationId="{17E8B463-6B8F-F6B3-33DC-FE333B16F21A}"/>
          </ac:spMkLst>
        </pc:spChg>
        <pc:spChg chg="mod">
          <ac:chgData name="Philippe Karan" userId="c2e8f618-9ffe-4e23-aa52-34539506ef1c" providerId="ADAL" clId="{976F7E1E-0B0F-4398-B630-619A654F61EA}" dt="2024-11-19T20:08:17.040" v="420" actId="2711"/>
          <ac:spMkLst>
            <pc:docMk/>
            <pc:sldMk cId="3279587844" sldId="365"/>
            <ac:spMk id="779" creationId="{0CA644EF-F14C-4D61-B295-697C4CB2DE3F}"/>
          </ac:spMkLst>
        </pc:spChg>
        <pc:spChg chg="mod">
          <ac:chgData name="Philippe Karan" userId="c2e8f618-9ffe-4e23-aa52-34539506ef1c" providerId="ADAL" clId="{976F7E1E-0B0F-4398-B630-619A654F61EA}" dt="2024-11-19T20:08:17.040" v="420" actId="2711"/>
          <ac:spMkLst>
            <pc:docMk/>
            <pc:sldMk cId="3279587844" sldId="365"/>
            <ac:spMk id="782" creationId="{B1D3C598-7F39-DFCB-B54D-B7BE66E25FF9}"/>
          </ac:spMkLst>
        </pc:spChg>
        <pc:spChg chg="mod">
          <ac:chgData name="Philippe Karan" userId="c2e8f618-9ffe-4e23-aa52-34539506ef1c" providerId="ADAL" clId="{976F7E1E-0B0F-4398-B630-619A654F61EA}" dt="2024-11-19T20:08:17.040" v="420" actId="2711"/>
          <ac:spMkLst>
            <pc:docMk/>
            <pc:sldMk cId="3279587844" sldId="365"/>
            <ac:spMk id="785" creationId="{5ADB3B64-5FA6-BA8D-1DAF-7F0E127F466A}"/>
          </ac:spMkLst>
        </pc:spChg>
        <pc:spChg chg="mod">
          <ac:chgData name="Philippe Karan" userId="c2e8f618-9ffe-4e23-aa52-34539506ef1c" providerId="ADAL" clId="{976F7E1E-0B0F-4398-B630-619A654F61EA}" dt="2024-11-19T20:08:17.040" v="420" actId="2711"/>
          <ac:spMkLst>
            <pc:docMk/>
            <pc:sldMk cId="3279587844" sldId="365"/>
            <ac:spMk id="788" creationId="{23BC39C3-3A9A-9CAE-CDDE-55CF7788C4C1}"/>
          </ac:spMkLst>
        </pc:spChg>
        <pc:spChg chg="mod">
          <ac:chgData name="Philippe Karan" userId="c2e8f618-9ffe-4e23-aa52-34539506ef1c" providerId="ADAL" clId="{976F7E1E-0B0F-4398-B630-619A654F61EA}" dt="2024-11-19T20:08:17.040" v="420" actId="2711"/>
          <ac:spMkLst>
            <pc:docMk/>
            <pc:sldMk cId="3279587844" sldId="365"/>
            <ac:spMk id="791" creationId="{6E687C28-A3C4-AC90-B821-48180BD3883A}"/>
          </ac:spMkLst>
        </pc:spChg>
        <pc:spChg chg="mod">
          <ac:chgData name="Philippe Karan" userId="c2e8f618-9ffe-4e23-aa52-34539506ef1c" providerId="ADAL" clId="{976F7E1E-0B0F-4398-B630-619A654F61EA}" dt="2024-11-19T20:08:17.040" v="420" actId="2711"/>
          <ac:spMkLst>
            <pc:docMk/>
            <pc:sldMk cId="3279587844" sldId="365"/>
            <ac:spMk id="794" creationId="{DAC51F6C-8E60-394F-B981-F58A8D3D7EF7}"/>
          </ac:spMkLst>
        </pc:spChg>
        <pc:spChg chg="mod">
          <ac:chgData name="Philippe Karan" userId="c2e8f618-9ffe-4e23-aa52-34539506ef1c" providerId="ADAL" clId="{976F7E1E-0B0F-4398-B630-619A654F61EA}" dt="2024-11-19T20:08:17.040" v="420" actId="2711"/>
          <ac:spMkLst>
            <pc:docMk/>
            <pc:sldMk cId="3279587844" sldId="365"/>
            <ac:spMk id="797" creationId="{4F8939BC-75B9-C3EA-A6E1-CEE48EC11D2A}"/>
          </ac:spMkLst>
        </pc:spChg>
      </pc:sldChg>
      <pc:sldChg chg="modSp mod">
        <pc:chgData name="Philippe Karan" userId="c2e8f618-9ffe-4e23-aa52-34539506ef1c" providerId="ADAL" clId="{976F7E1E-0B0F-4398-B630-619A654F61EA}" dt="2024-11-19T20:09:37.740" v="435" actId="2711"/>
        <pc:sldMkLst>
          <pc:docMk/>
          <pc:sldMk cId="2903675611" sldId="368"/>
        </pc:sldMkLst>
        <pc:spChg chg="mod">
          <ac:chgData name="Philippe Karan" userId="c2e8f618-9ffe-4e23-aa52-34539506ef1c" providerId="ADAL" clId="{976F7E1E-0B0F-4398-B630-619A654F61EA}" dt="2024-11-19T20:09:37.740" v="435" actId="2711"/>
          <ac:spMkLst>
            <pc:docMk/>
            <pc:sldMk cId="2903675611" sldId="368"/>
            <ac:spMk id="2" creationId="{F9A875DE-1402-4A32-82FB-4CE69C758B60}"/>
          </ac:spMkLst>
        </pc:spChg>
        <pc:spChg chg="mod">
          <ac:chgData name="Philippe Karan" userId="c2e8f618-9ffe-4e23-aa52-34539506ef1c" providerId="ADAL" clId="{976F7E1E-0B0F-4398-B630-619A654F61EA}" dt="2024-11-19T20:09:37.740" v="435" actId="2711"/>
          <ac:spMkLst>
            <pc:docMk/>
            <pc:sldMk cId="2903675611" sldId="368"/>
            <ac:spMk id="3" creationId="{626A0236-ED6C-4AEC-8B57-19BE4DF6ACDE}"/>
          </ac:spMkLst>
        </pc:spChg>
        <pc:spChg chg="mod">
          <ac:chgData name="Philippe Karan" userId="c2e8f618-9ffe-4e23-aa52-34539506ef1c" providerId="ADAL" clId="{976F7E1E-0B0F-4398-B630-619A654F61EA}" dt="2024-11-19T20:09:37.740" v="435" actId="2711"/>
          <ac:spMkLst>
            <pc:docMk/>
            <pc:sldMk cId="2903675611" sldId="368"/>
            <ac:spMk id="4" creationId="{2AB00340-DEDF-4CF6-944B-8EC9E08D3E4E}"/>
          </ac:spMkLst>
        </pc:spChg>
        <pc:spChg chg="mod">
          <ac:chgData name="Philippe Karan" userId="c2e8f618-9ffe-4e23-aa52-34539506ef1c" providerId="ADAL" clId="{976F7E1E-0B0F-4398-B630-619A654F61EA}" dt="2024-11-19T20:09:37.740" v="435" actId="2711"/>
          <ac:spMkLst>
            <pc:docMk/>
            <pc:sldMk cId="2903675611" sldId="368"/>
            <ac:spMk id="14" creationId="{D723395D-95A3-61CF-F0DA-F5CAD8B7FED4}"/>
          </ac:spMkLst>
        </pc:spChg>
        <pc:spChg chg="mod">
          <ac:chgData name="Philippe Karan" userId="c2e8f618-9ffe-4e23-aa52-34539506ef1c" providerId="ADAL" clId="{976F7E1E-0B0F-4398-B630-619A654F61EA}" dt="2024-11-19T20:09:37.740" v="435" actId="2711"/>
          <ac:spMkLst>
            <pc:docMk/>
            <pc:sldMk cId="2903675611" sldId="368"/>
            <ac:spMk id="53" creationId="{7CDBBB82-BC2D-7E7C-90A7-91A1FFD6BA0A}"/>
          </ac:spMkLst>
        </pc:spChg>
        <pc:spChg chg="mod">
          <ac:chgData name="Philippe Karan" userId="c2e8f618-9ffe-4e23-aa52-34539506ef1c" providerId="ADAL" clId="{976F7E1E-0B0F-4398-B630-619A654F61EA}" dt="2024-11-19T20:09:37.740" v="435" actId="2711"/>
          <ac:spMkLst>
            <pc:docMk/>
            <pc:sldMk cId="2903675611" sldId="368"/>
            <ac:spMk id="54" creationId="{7161E7D0-6F0C-A32F-B41D-E75E280089EE}"/>
          </ac:spMkLst>
        </pc:spChg>
        <pc:spChg chg="mod">
          <ac:chgData name="Philippe Karan" userId="c2e8f618-9ffe-4e23-aa52-34539506ef1c" providerId="ADAL" clId="{976F7E1E-0B0F-4398-B630-619A654F61EA}" dt="2024-11-19T20:09:37.740" v="435" actId="2711"/>
          <ac:spMkLst>
            <pc:docMk/>
            <pc:sldMk cId="2903675611" sldId="368"/>
            <ac:spMk id="55" creationId="{1C273675-9628-30C2-01A8-CE47A89EC06F}"/>
          </ac:spMkLst>
        </pc:spChg>
        <pc:spChg chg="mod">
          <ac:chgData name="Philippe Karan" userId="c2e8f618-9ffe-4e23-aa52-34539506ef1c" providerId="ADAL" clId="{976F7E1E-0B0F-4398-B630-619A654F61EA}" dt="2024-11-19T20:09:37.740" v="435" actId="2711"/>
          <ac:spMkLst>
            <pc:docMk/>
            <pc:sldMk cId="2903675611" sldId="368"/>
            <ac:spMk id="173" creationId="{C49E3DA4-47D0-2B55-C3D6-ACEB6743F840}"/>
          </ac:spMkLst>
        </pc:spChg>
        <pc:spChg chg="mod">
          <ac:chgData name="Philippe Karan" userId="c2e8f618-9ffe-4e23-aa52-34539506ef1c" providerId="ADAL" clId="{976F7E1E-0B0F-4398-B630-619A654F61EA}" dt="2024-11-19T20:09:37.740" v="435" actId="2711"/>
          <ac:spMkLst>
            <pc:docMk/>
            <pc:sldMk cId="2903675611" sldId="368"/>
            <ac:spMk id="186" creationId="{F90FE1B5-120B-CB9F-8FBD-F163674CF2A1}"/>
          </ac:spMkLst>
        </pc:spChg>
        <pc:spChg chg="mod">
          <ac:chgData name="Philippe Karan" userId="c2e8f618-9ffe-4e23-aa52-34539506ef1c" providerId="ADAL" clId="{976F7E1E-0B0F-4398-B630-619A654F61EA}" dt="2024-11-19T20:09:37.740" v="435" actId="2711"/>
          <ac:spMkLst>
            <pc:docMk/>
            <pc:sldMk cId="2903675611" sldId="368"/>
            <ac:spMk id="187" creationId="{DFF28421-94AD-CDED-3C4A-2DA204C546E6}"/>
          </ac:spMkLst>
        </pc:spChg>
        <pc:spChg chg="mod">
          <ac:chgData name="Philippe Karan" userId="c2e8f618-9ffe-4e23-aa52-34539506ef1c" providerId="ADAL" clId="{976F7E1E-0B0F-4398-B630-619A654F61EA}" dt="2024-11-19T20:09:37.740" v="435" actId="2711"/>
          <ac:spMkLst>
            <pc:docMk/>
            <pc:sldMk cId="2903675611" sldId="368"/>
            <ac:spMk id="289" creationId="{A71FCEB1-4870-38F2-CCF6-AA5DB84EFF55}"/>
          </ac:spMkLst>
        </pc:spChg>
        <pc:spChg chg="mod">
          <ac:chgData name="Philippe Karan" userId="c2e8f618-9ffe-4e23-aa52-34539506ef1c" providerId="ADAL" clId="{976F7E1E-0B0F-4398-B630-619A654F61EA}" dt="2024-11-19T20:09:37.740" v="435" actId="2711"/>
          <ac:spMkLst>
            <pc:docMk/>
            <pc:sldMk cId="2903675611" sldId="368"/>
            <ac:spMk id="290" creationId="{E7BBE96F-047E-4F7E-B53F-C7C16A1CAAE6}"/>
          </ac:spMkLst>
        </pc:spChg>
        <pc:spChg chg="mod">
          <ac:chgData name="Philippe Karan" userId="c2e8f618-9ffe-4e23-aa52-34539506ef1c" providerId="ADAL" clId="{976F7E1E-0B0F-4398-B630-619A654F61EA}" dt="2024-11-19T20:09:37.740" v="435" actId="2711"/>
          <ac:spMkLst>
            <pc:docMk/>
            <pc:sldMk cId="2903675611" sldId="368"/>
            <ac:spMk id="291" creationId="{BBB02296-AB8F-F8EE-7E40-E04BB3317702}"/>
          </ac:spMkLst>
        </pc:spChg>
        <pc:spChg chg="mod">
          <ac:chgData name="Philippe Karan" userId="c2e8f618-9ffe-4e23-aa52-34539506ef1c" providerId="ADAL" clId="{976F7E1E-0B0F-4398-B630-619A654F61EA}" dt="2024-11-19T20:09:37.740" v="435" actId="2711"/>
          <ac:spMkLst>
            <pc:docMk/>
            <pc:sldMk cId="2903675611" sldId="368"/>
            <ac:spMk id="292" creationId="{43B74BCA-DFAD-FD94-43C4-37578B69177E}"/>
          </ac:spMkLst>
        </pc:spChg>
        <pc:spChg chg="mod">
          <ac:chgData name="Philippe Karan" userId="c2e8f618-9ffe-4e23-aa52-34539506ef1c" providerId="ADAL" clId="{976F7E1E-0B0F-4398-B630-619A654F61EA}" dt="2024-11-19T20:09:37.740" v="435" actId="2711"/>
          <ac:spMkLst>
            <pc:docMk/>
            <pc:sldMk cId="2903675611" sldId="368"/>
            <ac:spMk id="307" creationId="{A280CE6D-3DE8-2C0B-6D10-4ECD9B582A98}"/>
          </ac:spMkLst>
        </pc:spChg>
        <pc:spChg chg="mod">
          <ac:chgData name="Philippe Karan" userId="c2e8f618-9ffe-4e23-aa52-34539506ef1c" providerId="ADAL" clId="{976F7E1E-0B0F-4398-B630-619A654F61EA}" dt="2024-11-19T20:09:37.740" v="435" actId="2711"/>
          <ac:spMkLst>
            <pc:docMk/>
            <pc:sldMk cId="2903675611" sldId="368"/>
            <ac:spMk id="308" creationId="{E3E0D44D-3144-157E-6219-EBA91FE37865}"/>
          </ac:spMkLst>
        </pc:spChg>
        <pc:spChg chg="mod">
          <ac:chgData name="Philippe Karan" userId="c2e8f618-9ffe-4e23-aa52-34539506ef1c" providerId="ADAL" clId="{976F7E1E-0B0F-4398-B630-619A654F61EA}" dt="2024-11-19T20:09:37.740" v="435" actId="2711"/>
          <ac:spMkLst>
            <pc:docMk/>
            <pc:sldMk cId="2903675611" sldId="368"/>
            <ac:spMk id="309" creationId="{A9A667A7-BAE1-FB7B-2167-0081CEAD5405}"/>
          </ac:spMkLst>
        </pc:spChg>
        <pc:spChg chg="mod">
          <ac:chgData name="Philippe Karan" userId="c2e8f618-9ffe-4e23-aa52-34539506ef1c" providerId="ADAL" clId="{976F7E1E-0B0F-4398-B630-619A654F61EA}" dt="2024-11-19T20:09:37.740" v="435" actId="2711"/>
          <ac:spMkLst>
            <pc:docMk/>
            <pc:sldMk cId="2903675611" sldId="368"/>
            <ac:spMk id="310" creationId="{4EC8ADA4-5C98-934B-535C-5FA02DF692F5}"/>
          </ac:spMkLst>
        </pc:spChg>
        <pc:spChg chg="mod">
          <ac:chgData name="Philippe Karan" userId="c2e8f618-9ffe-4e23-aa52-34539506ef1c" providerId="ADAL" clId="{976F7E1E-0B0F-4398-B630-619A654F61EA}" dt="2024-11-19T20:09:37.740" v="435" actId="2711"/>
          <ac:spMkLst>
            <pc:docMk/>
            <pc:sldMk cId="2903675611" sldId="368"/>
            <ac:spMk id="623" creationId="{8A5CA3E6-644A-9B90-4857-EABD23A3F3C5}"/>
          </ac:spMkLst>
        </pc:spChg>
        <pc:spChg chg="mod">
          <ac:chgData name="Philippe Karan" userId="c2e8f618-9ffe-4e23-aa52-34539506ef1c" providerId="ADAL" clId="{976F7E1E-0B0F-4398-B630-619A654F61EA}" dt="2024-11-19T20:09:37.740" v="435" actId="2711"/>
          <ac:spMkLst>
            <pc:docMk/>
            <pc:sldMk cId="2903675611" sldId="368"/>
            <ac:spMk id="624" creationId="{B5D1D789-549F-3E01-3475-D35FA5A285CA}"/>
          </ac:spMkLst>
        </pc:spChg>
        <pc:spChg chg="mod">
          <ac:chgData name="Philippe Karan" userId="c2e8f618-9ffe-4e23-aa52-34539506ef1c" providerId="ADAL" clId="{976F7E1E-0B0F-4398-B630-619A654F61EA}" dt="2024-11-19T20:09:37.740" v="435" actId="2711"/>
          <ac:spMkLst>
            <pc:docMk/>
            <pc:sldMk cId="2903675611" sldId="368"/>
            <ac:spMk id="688" creationId="{A31E01E3-2279-3A4A-B981-7B70C36CBFAB}"/>
          </ac:spMkLst>
        </pc:spChg>
        <pc:spChg chg="mod">
          <ac:chgData name="Philippe Karan" userId="c2e8f618-9ffe-4e23-aa52-34539506ef1c" providerId="ADAL" clId="{976F7E1E-0B0F-4398-B630-619A654F61EA}" dt="2024-11-19T20:09:37.740" v="435" actId="2711"/>
          <ac:spMkLst>
            <pc:docMk/>
            <pc:sldMk cId="2903675611" sldId="368"/>
            <ac:spMk id="692" creationId="{C82BFE46-F40B-982F-D0F7-12222EB76420}"/>
          </ac:spMkLst>
        </pc:spChg>
        <pc:spChg chg="mod">
          <ac:chgData name="Philippe Karan" userId="c2e8f618-9ffe-4e23-aa52-34539506ef1c" providerId="ADAL" clId="{976F7E1E-0B0F-4398-B630-619A654F61EA}" dt="2024-11-19T20:09:37.740" v="435" actId="2711"/>
          <ac:spMkLst>
            <pc:docMk/>
            <pc:sldMk cId="2903675611" sldId="368"/>
            <ac:spMk id="803" creationId="{39CF3460-6CD7-4EB8-3F64-FEDF55969C38}"/>
          </ac:spMkLst>
        </pc:spChg>
        <pc:spChg chg="mod">
          <ac:chgData name="Philippe Karan" userId="c2e8f618-9ffe-4e23-aa52-34539506ef1c" providerId="ADAL" clId="{976F7E1E-0B0F-4398-B630-619A654F61EA}" dt="2024-11-19T20:09:37.740" v="435" actId="2711"/>
          <ac:spMkLst>
            <pc:docMk/>
            <pc:sldMk cId="2903675611" sldId="368"/>
            <ac:spMk id="804" creationId="{6EBC57A3-7592-C417-1799-5340F5EE53A8}"/>
          </ac:spMkLst>
        </pc:spChg>
        <pc:spChg chg="mod">
          <ac:chgData name="Philippe Karan" userId="c2e8f618-9ffe-4e23-aa52-34539506ef1c" providerId="ADAL" clId="{976F7E1E-0B0F-4398-B630-619A654F61EA}" dt="2024-11-19T20:09:37.740" v="435" actId="2711"/>
          <ac:spMkLst>
            <pc:docMk/>
            <pc:sldMk cId="2903675611" sldId="368"/>
            <ac:spMk id="808" creationId="{18B63492-98DB-D96E-5806-6B35ACF9071D}"/>
          </ac:spMkLst>
        </pc:spChg>
        <pc:spChg chg="mod">
          <ac:chgData name="Philippe Karan" userId="c2e8f618-9ffe-4e23-aa52-34539506ef1c" providerId="ADAL" clId="{976F7E1E-0B0F-4398-B630-619A654F61EA}" dt="2024-11-19T20:09:37.740" v="435" actId="2711"/>
          <ac:spMkLst>
            <pc:docMk/>
            <pc:sldMk cId="2903675611" sldId="368"/>
            <ac:spMk id="809" creationId="{12A1CA9E-A2EF-A2CF-0CE8-8804C3FDC3CF}"/>
          </ac:spMkLst>
        </pc:spChg>
        <pc:spChg chg="mod">
          <ac:chgData name="Philippe Karan" userId="c2e8f618-9ffe-4e23-aa52-34539506ef1c" providerId="ADAL" clId="{976F7E1E-0B0F-4398-B630-619A654F61EA}" dt="2024-11-19T20:09:37.740" v="435" actId="2711"/>
          <ac:spMkLst>
            <pc:docMk/>
            <pc:sldMk cId="2903675611" sldId="368"/>
            <ac:spMk id="814" creationId="{E1A25AEB-2DC0-060E-99A6-C7A883979950}"/>
          </ac:spMkLst>
        </pc:spChg>
        <pc:spChg chg="mod">
          <ac:chgData name="Philippe Karan" userId="c2e8f618-9ffe-4e23-aa52-34539506ef1c" providerId="ADAL" clId="{976F7E1E-0B0F-4398-B630-619A654F61EA}" dt="2024-11-19T20:09:37.740" v="435" actId="2711"/>
          <ac:spMkLst>
            <pc:docMk/>
            <pc:sldMk cId="2903675611" sldId="368"/>
            <ac:spMk id="818" creationId="{E57D1088-DD9B-3F35-C023-88D2215EADE3}"/>
          </ac:spMkLst>
        </pc:spChg>
        <pc:spChg chg="mod">
          <ac:chgData name="Philippe Karan" userId="c2e8f618-9ffe-4e23-aa52-34539506ef1c" providerId="ADAL" clId="{976F7E1E-0B0F-4398-B630-619A654F61EA}" dt="2024-11-19T20:09:37.740" v="435" actId="2711"/>
          <ac:spMkLst>
            <pc:docMk/>
            <pc:sldMk cId="2903675611" sldId="368"/>
            <ac:spMk id="819" creationId="{21B7B149-D09D-516D-E89E-4EC10BE7F3FB}"/>
          </ac:spMkLst>
        </pc:spChg>
        <pc:spChg chg="mod">
          <ac:chgData name="Philippe Karan" userId="c2e8f618-9ffe-4e23-aa52-34539506ef1c" providerId="ADAL" clId="{976F7E1E-0B0F-4398-B630-619A654F61EA}" dt="2024-11-19T20:09:37.740" v="435" actId="2711"/>
          <ac:spMkLst>
            <pc:docMk/>
            <pc:sldMk cId="2903675611" sldId="368"/>
            <ac:spMk id="820" creationId="{DDAE9CD5-4E39-7CA2-37F6-A8EF7FE9CBFF}"/>
          </ac:spMkLst>
        </pc:spChg>
        <pc:spChg chg="mod">
          <ac:chgData name="Philippe Karan" userId="c2e8f618-9ffe-4e23-aa52-34539506ef1c" providerId="ADAL" clId="{976F7E1E-0B0F-4398-B630-619A654F61EA}" dt="2024-11-19T20:09:37.740" v="435" actId="2711"/>
          <ac:spMkLst>
            <pc:docMk/>
            <pc:sldMk cId="2903675611" sldId="368"/>
            <ac:spMk id="821" creationId="{852EFE9F-C973-58CE-B9CD-C083214F48A8}"/>
          </ac:spMkLst>
        </pc:spChg>
        <pc:spChg chg="mod">
          <ac:chgData name="Philippe Karan" userId="c2e8f618-9ffe-4e23-aa52-34539506ef1c" providerId="ADAL" clId="{976F7E1E-0B0F-4398-B630-619A654F61EA}" dt="2024-11-19T20:09:37.740" v="435" actId="2711"/>
          <ac:spMkLst>
            <pc:docMk/>
            <pc:sldMk cId="2903675611" sldId="368"/>
            <ac:spMk id="822" creationId="{16B69DEA-14B2-7A13-420F-E58CDF1F6BA1}"/>
          </ac:spMkLst>
        </pc:spChg>
        <pc:spChg chg="mod">
          <ac:chgData name="Philippe Karan" userId="c2e8f618-9ffe-4e23-aa52-34539506ef1c" providerId="ADAL" clId="{976F7E1E-0B0F-4398-B630-619A654F61EA}" dt="2024-11-19T20:09:37.740" v="435" actId="2711"/>
          <ac:spMkLst>
            <pc:docMk/>
            <pc:sldMk cId="2903675611" sldId="368"/>
            <ac:spMk id="823" creationId="{80A5139B-516C-1069-4BF2-A76DD22B2AD4}"/>
          </ac:spMkLst>
        </pc:spChg>
        <pc:spChg chg="mod">
          <ac:chgData name="Philippe Karan" userId="c2e8f618-9ffe-4e23-aa52-34539506ef1c" providerId="ADAL" clId="{976F7E1E-0B0F-4398-B630-619A654F61EA}" dt="2024-11-19T20:09:37.740" v="435" actId="2711"/>
          <ac:spMkLst>
            <pc:docMk/>
            <pc:sldMk cId="2903675611" sldId="368"/>
            <ac:spMk id="830" creationId="{939E442D-E718-BFF5-D806-B3AC0F416873}"/>
          </ac:spMkLst>
        </pc:spChg>
        <pc:spChg chg="mod">
          <ac:chgData name="Philippe Karan" userId="c2e8f618-9ffe-4e23-aa52-34539506ef1c" providerId="ADAL" clId="{976F7E1E-0B0F-4398-B630-619A654F61EA}" dt="2024-11-19T20:09:37.740" v="435" actId="2711"/>
          <ac:spMkLst>
            <pc:docMk/>
            <pc:sldMk cId="2903675611" sldId="368"/>
            <ac:spMk id="832" creationId="{0A8301A1-69E7-D805-B172-FE6EE7E16225}"/>
          </ac:spMkLst>
        </pc:spChg>
        <pc:spChg chg="mod">
          <ac:chgData name="Philippe Karan" userId="c2e8f618-9ffe-4e23-aa52-34539506ef1c" providerId="ADAL" clId="{976F7E1E-0B0F-4398-B630-619A654F61EA}" dt="2024-11-19T20:09:37.740" v="435" actId="2711"/>
          <ac:spMkLst>
            <pc:docMk/>
            <pc:sldMk cId="2903675611" sldId="368"/>
            <ac:spMk id="834" creationId="{7162044A-F481-F407-536A-34E7221F0F11}"/>
          </ac:spMkLst>
        </pc:spChg>
        <pc:spChg chg="mod">
          <ac:chgData name="Philippe Karan" userId="c2e8f618-9ffe-4e23-aa52-34539506ef1c" providerId="ADAL" clId="{976F7E1E-0B0F-4398-B630-619A654F61EA}" dt="2024-11-19T20:09:37.740" v="435" actId="2711"/>
          <ac:spMkLst>
            <pc:docMk/>
            <pc:sldMk cId="2903675611" sldId="368"/>
            <ac:spMk id="839" creationId="{04074D6F-3DF3-061B-4C4C-89D38CCB92D1}"/>
          </ac:spMkLst>
        </pc:spChg>
        <pc:spChg chg="mod">
          <ac:chgData name="Philippe Karan" userId="c2e8f618-9ffe-4e23-aa52-34539506ef1c" providerId="ADAL" clId="{976F7E1E-0B0F-4398-B630-619A654F61EA}" dt="2024-11-19T20:09:37.740" v="435" actId="2711"/>
          <ac:spMkLst>
            <pc:docMk/>
            <pc:sldMk cId="2903675611" sldId="368"/>
            <ac:spMk id="840" creationId="{3618A9F1-2C4E-79C4-19CD-1344494E583F}"/>
          </ac:spMkLst>
        </pc:spChg>
        <pc:spChg chg="mod">
          <ac:chgData name="Philippe Karan" userId="c2e8f618-9ffe-4e23-aa52-34539506ef1c" providerId="ADAL" clId="{976F7E1E-0B0F-4398-B630-619A654F61EA}" dt="2024-11-19T20:09:37.740" v="435" actId="2711"/>
          <ac:spMkLst>
            <pc:docMk/>
            <pc:sldMk cId="2903675611" sldId="368"/>
            <ac:spMk id="841" creationId="{C82673EC-09B3-5C80-15B8-5064BA16AC50}"/>
          </ac:spMkLst>
        </pc:spChg>
        <pc:spChg chg="mod">
          <ac:chgData name="Philippe Karan" userId="c2e8f618-9ffe-4e23-aa52-34539506ef1c" providerId="ADAL" clId="{976F7E1E-0B0F-4398-B630-619A654F61EA}" dt="2024-11-19T20:09:37.740" v="435" actId="2711"/>
          <ac:spMkLst>
            <pc:docMk/>
            <pc:sldMk cId="2903675611" sldId="368"/>
            <ac:spMk id="842" creationId="{089CBB77-F059-1876-1727-DCC3131438CB}"/>
          </ac:spMkLst>
        </pc:spChg>
        <pc:spChg chg="mod">
          <ac:chgData name="Philippe Karan" userId="c2e8f618-9ffe-4e23-aa52-34539506ef1c" providerId="ADAL" clId="{976F7E1E-0B0F-4398-B630-619A654F61EA}" dt="2024-11-19T20:09:37.740" v="435" actId="2711"/>
          <ac:spMkLst>
            <pc:docMk/>
            <pc:sldMk cId="2903675611" sldId="368"/>
            <ac:spMk id="843" creationId="{767504BD-9AF0-E937-8FC1-F2615F245397}"/>
          </ac:spMkLst>
        </pc:spChg>
        <pc:spChg chg="mod">
          <ac:chgData name="Philippe Karan" userId="c2e8f618-9ffe-4e23-aa52-34539506ef1c" providerId="ADAL" clId="{976F7E1E-0B0F-4398-B630-619A654F61EA}" dt="2024-11-19T20:09:37.740" v="435" actId="2711"/>
          <ac:spMkLst>
            <pc:docMk/>
            <pc:sldMk cId="2903675611" sldId="368"/>
            <ac:spMk id="844" creationId="{060995FE-F50B-A6EF-B9BC-95FA3245D8D4}"/>
          </ac:spMkLst>
        </pc:spChg>
        <pc:spChg chg="mod">
          <ac:chgData name="Philippe Karan" userId="c2e8f618-9ffe-4e23-aa52-34539506ef1c" providerId="ADAL" clId="{976F7E1E-0B0F-4398-B630-619A654F61EA}" dt="2024-11-19T20:09:37.740" v="435" actId="2711"/>
          <ac:spMkLst>
            <pc:docMk/>
            <pc:sldMk cId="2903675611" sldId="368"/>
            <ac:spMk id="845" creationId="{C0419D78-1B58-185F-4F36-8B227D63AE30}"/>
          </ac:spMkLst>
        </pc:spChg>
        <pc:spChg chg="mod">
          <ac:chgData name="Philippe Karan" userId="c2e8f618-9ffe-4e23-aa52-34539506ef1c" providerId="ADAL" clId="{976F7E1E-0B0F-4398-B630-619A654F61EA}" dt="2024-11-19T20:09:37.740" v="435" actId="2711"/>
          <ac:spMkLst>
            <pc:docMk/>
            <pc:sldMk cId="2903675611" sldId="368"/>
            <ac:spMk id="846" creationId="{A25BFEE3-565D-640D-E266-1BEEED5CFAA2}"/>
          </ac:spMkLst>
        </pc:spChg>
        <pc:spChg chg="mod">
          <ac:chgData name="Philippe Karan" userId="c2e8f618-9ffe-4e23-aa52-34539506ef1c" providerId="ADAL" clId="{976F7E1E-0B0F-4398-B630-619A654F61EA}" dt="2024-11-19T20:09:37.740" v="435" actId="2711"/>
          <ac:spMkLst>
            <pc:docMk/>
            <pc:sldMk cId="2903675611" sldId="368"/>
            <ac:spMk id="847" creationId="{74840B71-01BA-F8A5-042E-DCAA68B3808C}"/>
          </ac:spMkLst>
        </pc:spChg>
        <pc:spChg chg="mod">
          <ac:chgData name="Philippe Karan" userId="c2e8f618-9ffe-4e23-aa52-34539506ef1c" providerId="ADAL" clId="{976F7E1E-0B0F-4398-B630-619A654F61EA}" dt="2024-11-19T20:09:37.740" v="435" actId="2711"/>
          <ac:spMkLst>
            <pc:docMk/>
            <pc:sldMk cId="2903675611" sldId="368"/>
            <ac:spMk id="848" creationId="{B4234FA0-CFC0-42A8-4150-070AA7A6EDA1}"/>
          </ac:spMkLst>
        </pc:spChg>
        <pc:spChg chg="mod">
          <ac:chgData name="Philippe Karan" userId="c2e8f618-9ffe-4e23-aa52-34539506ef1c" providerId="ADAL" clId="{976F7E1E-0B0F-4398-B630-619A654F61EA}" dt="2024-11-19T20:09:37.740" v="435" actId="2711"/>
          <ac:spMkLst>
            <pc:docMk/>
            <pc:sldMk cId="2903675611" sldId="368"/>
            <ac:spMk id="856" creationId="{FDF8CFA0-BE62-11C7-4277-7EFADC10C92C}"/>
          </ac:spMkLst>
        </pc:spChg>
        <pc:spChg chg="mod">
          <ac:chgData name="Philippe Karan" userId="c2e8f618-9ffe-4e23-aa52-34539506ef1c" providerId="ADAL" clId="{976F7E1E-0B0F-4398-B630-619A654F61EA}" dt="2024-11-19T20:09:37.740" v="435" actId="2711"/>
          <ac:spMkLst>
            <pc:docMk/>
            <pc:sldMk cId="2903675611" sldId="368"/>
            <ac:spMk id="857" creationId="{396A7D6A-B136-603E-8C0E-A9C8FE19AAE1}"/>
          </ac:spMkLst>
        </pc:spChg>
        <pc:spChg chg="mod">
          <ac:chgData name="Philippe Karan" userId="c2e8f618-9ffe-4e23-aa52-34539506ef1c" providerId="ADAL" clId="{976F7E1E-0B0F-4398-B630-619A654F61EA}" dt="2024-11-19T20:09:37.740" v="435" actId="2711"/>
          <ac:spMkLst>
            <pc:docMk/>
            <pc:sldMk cId="2903675611" sldId="368"/>
            <ac:spMk id="858" creationId="{D7B51A50-DDF2-405F-DD6F-B44DEF4BC618}"/>
          </ac:spMkLst>
        </pc:spChg>
        <pc:spChg chg="mod">
          <ac:chgData name="Philippe Karan" userId="c2e8f618-9ffe-4e23-aa52-34539506ef1c" providerId="ADAL" clId="{976F7E1E-0B0F-4398-B630-619A654F61EA}" dt="2024-11-19T20:09:37.740" v="435" actId="2711"/>
          <ac:spMkLst>
            <pc:docMk/>
            <pc:sldMk cId="2903675611" sldId="368"/>
            <ac:spMk id="862" creationId="{D8558DAA-B552-EC1E-0455-E4DC368CBEAF}"/>
          </ac:spMkLst>
        </pc:spChg>
        <pc:spChg chg="mod">
          <ac:chgData name="Philippe Karan" userId="c2e8f618-9ffe-4e23-aa52-34539506ef1c" providerId="ADAL" clId="{976F7E1E-0B0F-4398-B630-619A654F61EA}" dt="2024-11-19T20:09:37.740" v="435" actId="2711"/>
          <ac:spMkLst>
            <pc:docMk/>
            <pc:sldMk cId="2903675611" sldId="368"/>
            <ac:spMk id="863" creationId="{79F6474B-6D31-604A-98D9-B7B2DF3ABB4B}"/>
          </ac:spMkLst>
        </pc:spChg>
        <pc:spChg chg="mod">
          <ac:chgData name="Philippe Karan" userId="c2e8f618-9ffe-4e23-aa52-34539506ef1c" providerId="ADAL" clId="{976F7E1E-0B0F-4398-B630-619A654F61EA}" dt="2024-11-19T20:09:37.740" v="435" actId="2711"/>
          <ac:spMkLst>
            <pc:docMk/>
            <pc:sldMk cId="2903675611" sldId="368"/>
            <ac:spMk id="869" creationId="{C66EFEE6-65F0-20E8-C567-18F099DB450E}"/>
          </ac:spMkLst>
        </pc:spChg>
        <pc:grpChg chg="mod">
          <ac:chgData name="Philippe Karan" userId="c2e8f618-9ffe-4e23-aa52-34539506ef1c" providerId="ADAL" clId="{976F7E1E-0B0F-4398-B630-619A654F61EA}" dt="2024-11-19T20:09:37.740" v="435" actId="2711"/>
          <ac:grpSpMkLst>
            <pc:docMk/>
            <pc:sldMk cId="2903675611" sldId="368"/>
            <ac:grpSpMk id="12" creationId="{411E8207-85E6-9208-8175-8A04ED4C5077}"/>
          </ac:grpSpMkLst>
        </pc:grpChg>
        <pc:grpChg chg="mod">
          <ac:chgData name="Philippe Karan" userId="c2e8f618-9ffe-4e23-aa52-34539506ef1c" providerId="ADAL" clId="{976F7E1E-0B0F-4398-B630-619A654F61EA}" dt="2024-11-19T20:09:37.740" v="435" actId="2711"/>
          <ac:grpSpMkLst>
            <pc:docMk/>
            <pc:sldMk cId="2903675611" sldId="368"/>
            <ac:grpSpMk id="16" creationId="{E1EF1B56-A265-AB9F-3C44-48A3FFB07E38}"/>
          </ac:grpSpMkLst>
        </pc:grpChg>
        <pc:grpChg chg="mod">
          <ac:chgData name="Philippe Karan" userId="c2e8f618-9ffe-4e23-aa52-34539506ef1c" providerId="ADAL" clId="{976F7E1E-0B0F-4398-B630-619A654F61EA}" dt="2024-11-19T20:09:37.740" v="435" actId="2711"/>
          <ac:grpSpMkLst>
            <pc:docMk/>
            <pc:sldMk cId="2903675611" sldId="368"/>
            <ac:grpSpMk id="19" creationId="{E98D62C5-88D7-E64F-82D5-204AD44AF487}"/>
          </ac:grpSpMkLst>
        </pc:grpChg>
        <pc:grpChg chg="mod">
          <ac:chgData name="Philippe Karan" userId="c2e8f618-9ffe-4e23-aa52-34539506ef1c" providerId="ADAL" clId="{976F7E1E-0B0F-4398-B630-619A654F61EA}" dt="2024-11-19T20:09:37.740" v="435" actId="2711"/>
          <ac:grpSpMkLst>
            <pc:docMk/>
            <pc:sldMk cId="2903675611" sldId="368"/>
            <ac:grpSpMk id="22" creationId="{41FD1CC8-1EBB-83D0-2F9F-440EC03BCB0D}"/>
          </ac:grpSpMkLst>
        </pc:grpChg>
        <pc:grpChg chg="mod">
          <ac:chgData name="Philippe Karan" userId="c2e8f618-9ffe-4e23-aa52-34539506ef1c" providerId="ADAL" clId="{976F7E1E-0B0F-4398-B630-619A654F61EA}" dt="2024-11-19T20:09:37.740" v="435" actId="2711"/>
          <ac:grpSpMkLst>
            <pc:docMk/>
            <pc:sldMk cId="2903675611" sldId="368"/>
            <ac:grpSpMk id="25" creationId="{87EEC2A1-B2BD-7A9D-38B6-46B8832A1099}"/>
          </ac:grpSpMkLst>
        </pc:grpChg>
        <pc:grpChg chg="mod">
          <ac:chgData name="Philippe Karan" userId="c2e8f618-9ffe-4e23-aa52-34539506ef1c" providerId="ADAL" clId="{976F7E1E-0B0F-4398-B630-619A654F61EA}" dt="2024-11-19T20:09:37.740" v="435" actId="2711"/>
          <ac:grpSpMkLst>
            <pc:docMk/>
            <pc:sldMk cId="2903675611" sldId="368"/>
            <ac:grpSpMk id="28" creationId="{5197C666-B2EC-81A4-0974-61438FEC1B33}"/>
          </ac:grpSpMkLst>
        </pc:grpChg>
        <pc:grpChg chg="mod">
          <ac:chgData name="Philippe Karan" userId="c2e8f618-9ffe-4e23-aa52-34539506ef1c" providerId="ADAL" clId="{976F7E1E-0B0F-4398-B630-619A654F61EA}" dt="2024-11-19T20:09:37.740" v="435" actId="2711"/>
          <ac:grpSpMkLst>
            <pc:docMk/>
            <pc:sldMk cId="2903675611" sldId="368"/>
            <ac:grpSpMk id="31" creationId="{00EAB160-2784-B054-FA99-3E3EBF4FEBA4}"/>
          </ac:grpSpMkLst>
        </pc:grpChg>
        <pc:grpChg chg="mod">
          <ac:chgData name="Philippe Karan" userId="c2e8f618-9ffe-4e23-aa52-34539506ef1c" providerId="ADAL" clId="{976F7E1E-0B0F-4398-B630-619A654F61EA}" dt="2024-11-19T20:09:37.740" v="435" actId="2711"/>
          <ac:grpSpMkLst>
            <pc:docMk/>
            <pc:sldMk cId="2903675611" sldId="368"/>
            <ac:grpSpMk id="34" creationId="{4E3D7E1C-727D-F45B-5581-1917F3C6F40B}"/>
          </ac:grpSpMkLst>
        </pc:grpChg>
        <pc:grpChg chg="mod">
          <ac:chgData name="Philippe Karan" userId="c2e8f618-9ffe-4e23-aa52-34539506ef1c" providerId="ADAL" clId="{976F7E1E-0B0F-4398-B630-619A654F61EA}" dt="2024-11-19T20:09:37.740" v="435" actId="2711"/>
          <ac:grpSpMkLst>
            <pc:docMk/>
            <pc:sldMk cId="2903675611" sldId="368"/>
            <ac:grpSpMk id="37" creationId="{14C87976-939F-DFAF-3172-1EA4686A73FD}"/>
          </ac:grpSpMkLst>
        </pc:grpChg>
        <pc:grpChg chg="mod">
          <ac:chgData name="Philippe Karan" userId="c2e8f618-9ffe-4e23-aa52-34539506ef1c" providerId="ADAL" clId="{976F7E1E-0B0F-4398-B630-619A654F61EA}" dt="2024-11-19T20:09:37.740" v="435" actId="2711"/>
          <ac:grpSpMkLst>
            <pc:docMk/>
            <pc:sldMk cId="2903675611" sldId="368"/>
            <ac:grpSpMk id="40" creationId="{AEA59B26-B0EF-B13C-7364-C1DA467A5D10}"/>
          </ac:grpSpMkLst>
        </pc:grpChg>
        <pc:grpChg chg="mod">
          <ac:chgData name="Philippe Karan" userId="c2e8f618-9ffe-4e23-aa52-34539506ef1c" providerId="ADAL" clId="{976F7E1E-0B0F-4398-B630-619A654F61EA}" dt="2024-11-19T20:09:37.740" v="435" actId="2711"/>
          <ac:grpSpMkLst>
            <pc:docMk/>
            <pc:sldMk cId="2903675611" sldId="368"/>
            <ac:grpSpMk id="43" creationId="{0BD189D2-1A18-6F0D-0E2D-E4FFCE678073}"/>
          </ac:grpSpMkLst>
        </pc:grpChg>
        <pc:grpChg chg="mod">
          <ac:chgData name="Philippe Karan" userId="c2e8f618-9ffe-4e23-aa52-34539506ef1c" providerId="ADAL" clId="{976F7E1E-0B0F-4398-B630-619A654F61EA}" dt="2024-11-19T20:09:37.740" v="435" actId="2711"/>
          <ac:grpSpMkLst>
            <pc:docMk/>
            <pc:sldMk cId="2903675611" sldId="368"/>
            <ac:grpSpMk id="46" creationId="{50EC19EA-4B48-8F66-9946-EB4229EF0559}"/>
          </ac:grpSpMkLst>
        </pc:grpChg>
        <pc:grpChg chg="mod">
          <ac:chgData name="Philippe Karan" userId="c2e8f618-9ffe-4e23-aa52-34539506ef1c" providerId="ADAL" clId="{976F7E1E-0B0F-4398-B630-619A654F61EA}" dt="2024-11-19T20:09:37.740" v="435" actId="2711"/>
          <ac:grpSpMkLst>
            <pc:docMk/>
            <pc:sldMk cId="2903675611" sldId="368"/>
            <ac:grpSpMk id="49" creationId="{9B103787-DB2D-DDDC-E8C1-10E7C897C682}"/>
          </ac:grpSpMkLst>
        </pc:grpChg>
        <pc:grpChg chg="mod">
          <ac:chgData name="Philippe Karan" userId="c2e8f618-9ffe-4e23-aa52-34539506ef1c" providerId="ADAL" clId="{976F7E1E-0B0F-4398-B630-619A654F61EA}" dt="2024-11-19T20:09:37.740" v="435" actId="2711"/>
          <ac:grpSpMkLst>
            <pc:docMk/>
            <pc:sldMk cId="2903675611" sldId="368"/>
            <ac:grpSpMk id="58" creationId="{34DA07A9-0E35-7C90-4717-D9C913EFBA15}"/>
          </ac:grpSpMkLst>
        </pc:grpChg>
        <pc:grpChg chg="mod">
          <ac:chgData name="Philippe Karan" userId="c2e8f618-9ffe-4e23-aa52-34539506ef1c" providerId="ADAL" clId="{976F7E1E-0B0F-4398-B630-619A654F61EA}" dt="2024-11-19T20:09:37.740" v="435" actId="2711"/>
          <ac:grpSpMkLst>
            <pc:docMk/>
            <pc:sldMk cId="2903675611" sldId="368"/>
            <ac:grpSpMk id="61" creationId="{DC149813-DF69-352E-3B1B-3322A7CC9D34}"/>
          </ac:grpSpMkLst>
        </pc:grpChg>
        <pc:grpChg chg="mod">
          <ac:chgData name="Philippe Karan" userId="c2e8f618-9ffe-4e23-aa52-34539506ef1c" providerId="ADAL" clId="{976F7E1E-0B0F-4398-B630-619A654F61EA}" dt="2024-11-19T20:09:37.740" v="435" actId="2711"/>
          <ac:grpSpMkLst>
            <pc:docMk/>
            <pc:sldMk cId="2903675611" sldId="368"/>
            <ac:grpSpMk id="130" creationId="{239AFEA7-5668-9371-E29B-5D32E0242CBE}"/>
          </ac:grpSpMkLst>
        </pc:grpChg>
        <pc:grpChg chg="mod">
          <ac:chgData name="Philippe Karan" userId="c2e8f618-9ffe-4e23-aa52-34539506ef1c" providerId="ADAL" clId="{976F7E1E-0B0F-4398-B630-619A654F61EA}" dt="2024-11-19T20:09:37.740" v="435" actId="2711"/>
          <ac:grpSpMkLst>
            <pc:docMk/>
            <pc:sldMk cId="2903675611" sldId="368"/>
            <ac:grpSpMk id="145" creationId="{22E1E5A8-E0F4-E45D-7BB9-C1520B26CF68}"/>
          </ac:grpSpMkLst>
        </pc:grpChg>
        <pc:grpChg chg="mod">
          <ac:chgData name="Philippe Karan" userId="c2e8f618-9ffe-4e23-aa52-34539506ef1c" providerId="ADAL" clId="{976F7E1E-0B0F-4398-B630-619A654F61EA}" dt="2024-11-19T20:09:37.740" v="435" actId="2711"/>
          <ac:grpSpMkLst>
            <pc:docMk/>
            <pc:sldMk cId="2903675611" sldId="368"/>
            <ac:grpSpMk id="148" creationId="{347F2339-151A-4BB6-20C4-AD0863F812DD}"/>
          </ac:grpSpMkLst>
        </pc:grpChg>
        <pc:grpChg chg="mod">
          <ac:chgData name="Philippe Karan" userId="c2e8f618-9ffe-4e23-aa52-34539506ef1c" providerId="ADAL" clId="{976F7E1E-0B0F-4398-B630-619A654F61EA}" dt="2024-11-19T20:09:37.740" v="435" actId="2711"/>
          <ac:grpSpMkLst>
            <pc:docMk/>
            <pc:sldMk cId="2903675611" sldId="368"/>
            <ac:grpSpMk id="151" creationId="{5372044A-CDD0-1628-AE01-B779CBC31A6B}"/>
          </ac:grpSpMkLst>
        </pc:grpChg>
        <pc:grpChg chg="mod">
          <ac:chgData name="Philippe Karan" userId="c2e8f618-9ffe-4e23-aa52-34539506ef1c" providerId="ADAL" clId="{976F7E1E-0B0F-4398-B630-619A654F61EA}" dt="2024-11-19T20:09:37.740" v="435" actId="2711"/>
          <ac:grpSpMkLst>
            <pc:docMk/>
            <pc:sldMk cId="2903675611" sldId="368"/>
            <ac:grpSpMk id="154" creationId="{229CB821-33EF-3F40-C5B5-8C45B77B8B5F}"/>
          </ac:grpSpMkLst>
        </pc:grpChg>
        <pc:grpChg chg="mod">
          <ac:chgData name="Philippe Karan" userId="c2e8f618-9ffe-4e23-aa52-34539506ef1c" providerId="ADAL" clId="{976F7E1E-0B0F-4398-B630-619A654F61EA}" dt="2024-11-19T20:09:37.740" v="435" actId="2711"/>
          <ac:grpSpMkLst>
            <pc:docMk/>
            <pc:sldMk cId="2903675611" sldId="368"/>
            <ac:grpSpMk id="157" creationId="{C6306DF3-77DB-6959-BAEF-96D8C5E84EF1}"/>
          </ac:grpSpMkLst>
        </pc:grpChg>
        <pc:grpChg chg="mod">
          <ac:chgData name="Philippe Karan" userId="c2e8f618-9ffe-4e23-aa52-34539506ef1c" providerId="ADAL" clId="{976F7E1E-0B0F-4398-B630-619A654F61EA}" dt="2024-11-19T20:09:37.740" v="435" actId="2711"/>
          <ac:grpSpMkLst>
            <pc:docMk/>
            <pc:sldMk cId="2903675611" sldId="368"/>
            <ac:grpSpMk id="161" creationId="{78E117A6-E031-63A5-4B05-825405C90FEA}"/>
          </ac:grpSpMkLst>
        </pc:grpChg>
        <pc:grpChg chg="mod">
          <ac:chgData name="Philippe Karan" userId="c2e8f618-9ffe-4e23-aa52-34539506ef1c" providerId="ADAL" clId="{976F7E1E-0B0F-4398-B630-619A654F61EA}" dt="2024-11-19T20:09:37.740" v="435" actId="2711"/>
          <ac:grpSpMkLst>
            <pc:docMk/>
            <pc:sldMk cId="2903675611" sldId="368"/>
            <ac:grpSpMk id="188" creationId="{4DC55FCF-5C61-C036-14E5-9DCA48142851}"/>
          </ac:grpSpMkLst>
        </pc:grpChg>
        <pc:grpChg chg="mod">
          <ac:chgData name="Philippe Karan" userId="c2e8f618-9ffe-4e23-aa52-34539506ef1c" providerId="ADAL" clId="{976F7E1E-0B0F-4398-B630-619A654F61EA}" dt="2024-11-19T20:09:37.740" v="435" actId="2711"/>
          <ac:grpSpMkLst>
            <pc:docMk/>
            <pc:sldMk cId="2903675611" sldId="368"/>
            <ac:grpSpMk id="191" creationId="{32FC1951-03F1-3BF6-0F47-7A3C9A252899}"/>
          </ac:grpSpMkLst>
        </pc:grpChg>
        <pc:grpChg chg="mod">
          <ac:chgData name="Philippe Karan" userId="c2e8f618-9ffe-4e23-aa52-34539506ef1c" providerId="ADAL" clId="{976F7E1E-0B0F-4398-B630-619A654F61EA}" dt="2024-11-19T20:09:37.740" v="435" actId="2711"/>
          <ac:grpSpMkLst>
            <pc:docMk/>
            <pc:sldMk cId="2903675611" sldId="368"/>
            <ac:grpSpMk id="272" creationId="{B94569BE-F226-BC7C-AC8A-EFEE912582A9}"/>
          </ac:grpSpMkLst>
        </pc:grpChg>
        <pc:grpChg chg="mod">
          <ac:chgData name="Philippe Karan" userId="c2e8f618-9ffe-4e23-aa52-34539506ef1c" providerId="ADAL" clId="{976F7E1E-0B0F-4398-B630-619A654F61EA}" dt="2024-11-19T20:09:37.740" v="435" actId="2711"/>
          <ac:grpSpMkLst>
            <pc:docMk/>
            <pc:sldMk cId="2903675611" sldId="368"/>
            <ac:grpSpMk id="275" creationId="{EB08FE22-6E0F-A35C-3BF5-61D959842340}"/>
          </ac:grpSpMkLst>
        </pc:grpChg>
        <pc:grpChg chg="mod">
          <ac:chgData name="Philippe Karan" userId="c2e8f618-9ffe-4e23-aa52-34539506ef1c" providerId="ADAL" clId="{976F7E1E-0B0F-4398-B630-619A654F61EA}" dt="2024-11-19T20:09:37.740" v="435" actId="2711"/>
          <ac:grpSpMkLst>
            <pc:docMk/>
            <pc:sldMk cId="2903675611" sldId="368"/>
            <ac:grpSpMk id="297" creationId="{538F93AD-C83B-3413-A25C-BF47576489A7}"/>
          </ac:grpSpMkLst>
        </pc:grpChg>
        <pc:grpChg chg="mod">
          <ac:chgData name="Philippe Karan" userId="c2e8f618-9ffe-4e23-aa52-34539506ef1c" providerId="ADAL" clId="{976F7E1E-0B0F-4398-B630-619A654F61EA}" dt="2024-11-19T20:09:37.740" v="435" actId="2711"/>
          <ac:grpSpMkLst>
            <pc:docMk/>
            <pc:sldMk cId="2903675611" sldId="368"/>
            <ac:grpSpMk id="513" creationId="{19F489F6-1EA8-4E25-5B74-4CBEAA2B8E96}"/>
          </ac:grpSpMkLst>
        </pc:grpChg>
        <pc:grpChg chg="mod">
          <ac:chgData name="Philippe Karan" userId="c2e8f618-9ffe-4e23-aa52-34539506ef1c" providerId="ADAL" clId="{976F7E1E-0B0F-4398-B630-619A654F61EA}" dt="2024-11-19T20:09:37.740" v="435" actId="2711"/>
          <ac:grpSpMkLst>
            <pc:docMk/>
            <pc:sldMk cId="2903675611" sldId="368"/>
            <ac:grpSpMk id="555" creationId="{63089348-AE9C-81A3-93C3-95386909D86F}"/>
          </ac:grpSpMkLst>
        </pc:grpChg>
        <pc:grpChg chg="mod">
          <ac:chgData name="Philippe Karan" userId="c2e8f618-9ffe-4e23-aa52-34539506ef1c" providerId="ADAL" clId="{976F7E1E-0B0F-4398-B630-619A654F61EA}" dt="2024-11-19T20:09:37.740" v="435" actId="2711"/>
          <ac:grpSpMkLst>
            <pc:docMk/>
            <pc:sldMk cId="2903675611" sldId="368"/>
            <ac:grpSpMk id="560" creationId="{98B56BAB-3672-4985-D1B4-7120046B4042}"/>
          </ac:grpSpMkLst>
        </pc:grpChg>
        <pc:grpChg chg="mod">
          <ac:chgData name="Philippe Karan" userId="c2e8f618-9ffe-4e23-aa52-34539506ef1c" providerId="ADAL" clId="{976F7E1E-0B0F-4398-B630-619A654F61EA}" dt="2024-11-19T20:09:37.740" v="435" actId="2711"/>
          <ac:grpSpMkLst>
            <pc:docMk/>
            <pc:sldMk cId="2903675611" sldId="368"/>
            <ac:grpSpMk id="568" creationId="{17344D97-2D2E-8124-21F0-ABC2E737440C}"/>
          </ac:grpSpMkLst>
        </pc:grpChg>
        <pc:grpChg chg="mod">
          <ac:chgData name="Philippe Karan" userId="c2e8f618-9ffe-4e23-aa52-34539506ef1c" providerId="ADAL" clId="{976F7E1E-0B0F-4398-B630-619A654F61EA}" dt="2024-11-19T20:09:37.740" v="435" actId="2711"/>
          <ac:grpSpMkLst>
            <pc:docMk/>
            <pc:sldMk cId="2903675611" sldId="368"/>
            <ac:grpSpMk id="580" creationId="{824A5832-2516-8D78-9BD4-B6A536741F9A}"/>
          </ac:grpSpMkLst>
        </pc:grpChg>
        <pc:grpChg chg="mod">
          <ac:chgData name="Philippe Karan" userId="c2e8f618-9ffe-4e23-aa52-34539506ef1c" providerId="ADAL" clId="{976F7E1E-0B0F-4398-B630-619A654F61EA}" dt="2024-11-19T20:09:37.740" v="435" actId="2711"/>
          <ac:grpSpMkLst>
            <pc:docMk/>
            <pc:sldMk cId="2903675611" sldId="368"/>
            <ac:grpSpMk id="583" creationId="{2BDCFE32-4E77-58C7-55D0-1D16C8B63C0F}"/>
          </ac:grpSpMkLst>
        </pc:grpChg>
        <pc:grpChg chg="mod">
          <ac:chgData name="Philippe Karan" userId="c2e8f618-9ffe-4e23-aa52-34539506ef1c" providerId="ADAL" clId="{976F7E1E-0B0F-4398-B630-619A654F61EA}" dt="2024-11-19T20:09:37.740" v="435" actId="2711"/>
          <ac:grpSpMkLst>
            <pc:docMk/>
            <pc:sldMk cId="2903675611" sldId="368"/>
            <ac:grpSpMk id="586" creationId="{F8DC0D50-4E28-A1B5-8155-550A3A19C6F4}"/>
          </ac:grpSpMkLst>
        </pc:grpChg>
        <pc:grpChg chg="mod">
          <ac:chgData name="Philippe Karan" userId="c2e8f618-9ffe-4e23-aa52-34539506ef1c" providerId="ADAL" clId="{976F7E1E-0B0F-4398-B630-619A654F61EA}" dt="2024-11-19T20:09:37.740" v="435" actId="2711"/>
          <ac:grpSpMkLst>
            <pc:docMk/>
            <pc:sldMk cId="2903675611" sldId="368"/>
            <ac:grpSpMk id="589" creationId="{C9A9AC4E-B590-B9FB-0C06-71508CB4DDFA}"/>
          </ac:grpSpMkLst>
        </pc:grpChg>
        <pc:grpChg chg="mod">
          <ac:chgData name="Philippe Karan" userId="c2e8f618-9ffe-4e23-aa52-34539506ef1c" providerId="ADAL" clId="{976F7E1E-0B0F-4398-B630-619A654F61EA}" dt="2024-11-19T20:09:37.740" v="435" actId="2711"/>
          <ac:grpSpMkLst>
            <pc:docMk/>
            <pc:sldMk cId="2903675611" sldId="368"/>
            <ac:grpSpMk id="592" creationId="{D90DD11C-A89E-4EB1-BC8E-2B5E2D4C516E}"/>
          </ac:grpSpMkLst>
        </pc:grpChg>
        <pc:grpChg chg="mod">
          <ac:chgData name="Philippe Karan" userId="c2e8f618-9ffe-4e23-aa52-34539506ef1c" providerId="ADAL" clId="{976F7E1E-0B0F-4398-B630-619A654F61EA}" dt="2024-11-19T20:09:37.740" v="435" actId="2711"/>
          <ac:grpSpMkLst>
            <pc:docMk/>
            <pc:sldMk cId="2903675611" sldId="368"/>
            <ac:grpSpMk id="597" creationId="{C7CF0241-01AB-C196-779D-3210299EA134}"/>
          </ac:grpSpMkLst>
        </pc:grpChg>
        <pc:grpChg chg="mod">
          <ac:chgData name="Philippe Karan" userId="c2e8f618-9ffe-4e23-aa52-34539506ef1c" providerId="ADAL" clId="{976F7E1E-0B0F-4398-B630-619A654F61EA}" dt="2024-11-19T20:09:37.740" v="435" actId="2711"/>
          <ac:grpSpMkLst>
            <pc:docMk/>
            <pc:sldMk cId="2903675611" sldId="368"/>
            <ac:grpSpMk id="602" creationId="{B6AD3AC5-080C-3443-58C2-44D284A3ADC3}"/>
          </ac:grpSpMkLst>
        </pc:grpChg>
        <pc:grpChg chg="mod">
          <ac:chgData name="Philippe Karan" userId="c2e8f618-9ffe-4e23-aa52-34539506ef1c" providerId="ADAL" clId="{976F7E1E-0B0F-4398-B630-619A654F61EA}" dt="2024-11-19T20:09:37.740" v="435" actId="2711"/>
          <ac:grpSpMkLst>
            <pc:docMk/>
            <pc:sldMk cId="2903675611" sldId="368"/>
            <ac:grpSpMk id="605" creationId="{4A0EC21F-C7C8-651D-9242-1F184757F1F2}"/>
          </ac:grpSpMkLst>
        </pc:grpChg>
        <pc:grpChg chg="mod">
          <ac:chgData name="Philippe Karan" userId="c2e8f618-9ffe-4e23-aa52-34539506ef1c" providerId="ADAL" clId="{976F7E1E-0B0F-4398-B630-619A654F61EA}" dt="2024-11-19T20:09:37.740" v="435" actId="2711"/>
          <ac:grpSpMkLst>
            <pc:docMk/>
            <pc:sldMk cId="2903675611" sldId="368"/>
            <ac:grpSpMk id="608" creationId="{CFE504D3-29DE-DBF1-2C76-FFF7EA456820}"/>
          </ac:grpSpMkLst>
        </pc:grpChg>
        <pc:grpChg chg="mod">
          <ac:chgData name="Philippe Karan" userId="c2e8f618-9ffe-4e23-aa52-34539506ef1c" providerId="ADAL" clId="{976F7E1E-0B0F-4398-B630-619A654F61EA}" dt="2024-11-19T20:09:37.740" v="435" actId="2711"/>
          <ac:grpSpMkLst>
            <pc:docMk/>
            <pc:sldMk cId="2903675611" sldId="368"/>
            <ac:grpSpMk id="611" creationId="{7394E132-BBAC-35E8-9F13-F04D63029780}"/>
          </ac:grpSpMkLst>
        </pc:grpChg>
        <pc:grpChg chg="mod">
          <ac:chgData name="Philippe Karan" userId="c2e8f618-9ffe-4e23-aa52-34539506ef1c" providerId="ADAL" clId="{976F7E1E-0B0F-4398-B630-619A654F61EA}" dt="2024-11-19T20:09:37.740" v="435" actId="2711"/>
          <ac:grpSpMkLst>
            <pc:docMk/>
            <pc:sldMk cId="2903675611" sldId="368"/>
            <ac:grpSpMk id="614" creationId="{5BD06686-ADCE-5892-ECEF-40DBB9869825}"/>
          </ac:grpSpMkLst>
        </pc:grpChg>
        <pc:grpChg chg="mod">
          <ac:chgData name="Philippe Karan" userId="c2e8f618-9ffe-4e23-aa52-34539506ef1c" providerId="ADAL" clId="{976F7E1E-0B0F-4398-B630-619A654F61EA}" dt="2024-11-19T20:09:37.740" v="435" actId="2711"/>
          <ac:grpSpMkLst>
            <pc:docMk/>
            <pc:sldMk cId="2903675611" sldId="368"/>
            <ac:grpSpMk id="693" creationId="{2BABC4DE-01CB-AE19-6BDD-BDF7D5DE6105}"/>
          </ac:grpSpMkLst>
        </pc:grpChg>
        <pc:grpChg chg="mod">
          <ac:chgData name="Philippe Karan" userId="c2e8f618-9ffe-4e23-aa52-34539506ef1c" providerId="ADAL" clId="{976F7E1E-0B0F-4398-B630-619A654F61EA}" dt="2024-11-19T20:09:37.740" v="435" actId="2711"/>
          <ac:grpSpMkLst>
            <pc:docMk/>
            <pc:sldMk cId="2903675611" sldId="368"/>
            <ac:grpSpMk id="697" creationId="{5F13C190-D57A-653A-6900-CA623018EF54}"/>
          </ac:grpSpMkLst>
        </pc:grpChg>
        <pc:grpChg chg="mod">
          <ac:chgData name="Philippe Karan" userId="c2e8f618-9ffe-4e23-aa52-34539506ef1c" providerId="ADAL" clId="{976F7E1E-0B0F-4398-B630-619A654F61EA}" dt="2024-11-19T20:09:37.740" v="435" actId="2711"/>
          <ac:grpSpMkLst>
            <pc:docMk/>
            <pc:sldMk cId="2903675611" sldId="368"/>
            <ac:grpSpMk id="701" creationId="{38301C94-BCF9-4DAA-1888-A02DB3045AF2}"/>
          </ac:grpSpMkLst>
        </pc:grpChg>
        <pc:grpChg chg="mod">
          <ac:chgData name="Philippe Karan" userId="c2e8f618-9ffe-4e23-aa52-34539506ef1c" providerId="ADAL" clId="{976F7E1E-0B0F-4398-B630-619A654F61EA}" dt="2024-11-19T20:09:37.740" v="435" actId="2711"/>
          <ac:grpSpMkLst>
            <pc:docMk/>
            <pc:sldMk cId="2903675611" sldId="368"/>
            <ac:grpSpMk id="704" creationId="{749ED4CC-5AEA-3243-FEB4-31363E922364}"/>
          </ac:grpSpMkLst>
        </pc:grpChg>
        <pc:grpChg chg="mod">
          <ac:chgData name="Philippe Karan" userId="c2e8f618-9ffe-4e23-aa52-34539506ef1c" providerId="ADAL" clId="{976F7E1E-0B0F-4398-B630-619A654F61EA}" dt="2024-11-19T20:09:37.740" v="435" actId="2711"/>
          <ac:grpSpMkLst>
            <pc:docMk/>
            <pc:sldMk cId="2903675611" sldId="368"/>
            <ac:grpSpMk id="708" creationId="{40AA0B5B-458F-8EF1-90A4-E5A82E623F30}"/>
          </ac:grpSpMkLst>
        </pc:grpChg>
        <pc:grpChg chg="mod">
          <ac:chgData name="Philippe Karan" userId="c2e8f618-9ffe-4e23-aa52-34539506ef1c" providerId="ADAL" clId="{976F7E1E-0B0F-4398-B630-619A654F61EA}" dt="2024-11-19T20:09:37.740" v="435" actId="2711"/>
          <ac:grpSpMkLst>
            <pc:docMk/>
            <pc:sldMk cId="2903675611" sldId="368"/>
            <ac:grpSpMk id="712" creationId="{B412A331-419F-55D8-F425-A4E1207C0908}"/>
          </ac:grpSpMkLst>
        </pc:grpChg>
        <pc:grpChg chg="mod">
          <ac:chgData name="Philippe Karan" userId="c2e8f618-9ffe-4e23-aa52-34539506ef1c" providerId="ADAL" clId="{976F7E1E-0B0F-4398-B630-619A654F61EA}" dt="2024-11-19T20:09:37.740" v="435" actId="2711"/>
          <ac:grpSpMkLst>
            <pc:docMk/>
            <pc:sldMk cId="2903675611" sldId="368"/>
            <ac:grpSpMk id="715" creationId="{835F7003-F9C5-E0E9-181A-7B006D3D9774}"/>
          </ac:grpSpMkLst>
        </pc:grpChg>
        <pc:grpChg chg="mod">
          <ac:chgData name="Philippe Karan" userId="c2e8f618-9ffe-4e23-aa52-34539506ef1c" providerId="ADAL" clId="{976F7E1E-0B0F-4398-B630-619A654F61EA}" dt="2024-11-19T20:09:37.740" v="435" actId="2711"/>
          <ac:grpSpMkLst>
            <pc:docMk/>
            <pc:sldMk cId="2903675611" sldId="368"/>
            <ac:grpSpMk id="718" creationId="{B1542A55-0B02-1754-DB5F-113F64A2E8CA}"/>
          </ac:grpSpMkLst>
        </pc:grpChg>
        <pc:grpChg chg="mod">
          <ac:chgData name="Philippe Karan" userId="c2e8f618-9ffe-4e23-aa52-34539506ef1c" providerId="ADAL" clId="{976F7E1E-0B0F-4398-B630-619A654F61EA}" dt="2024-11-19T20:09:37.740" v="435" actId="2711"/>
          <ac:grpSpMkLst>
            <pc:docMk/>
            <pc:sldMk cId="2903675611" sldId="368"/>
            <ac:grpSpMk id="722" creationId="{CBD60053-5BDC-1A39-E1BD-A0B204FF5ADD}"/>
          </ac:grpSpMkLst>
        </pc:grpChg>
        <pc:grpChg chg="mod">
          <ac:chgData name="Philippe Karan" userId="c2e8f618-9ffe-4e23-aa52-34539506ef1c" providerId="ADAL" clId="{976F7E1E-0B0F-4398-B630-619A654F61EA}" dt="2024-11-19T20:09:37.740" v="435" actId="2711"/>
          <ac:grpSpMkLst>
            <pc:docMk/>
            <pc:sldMk cId="2903675611" sldId="368"/>
            <ac:grpSpMk id="726" creationId="{48FBE14A-E30E-4921-D4FF-D8BABA2AB2F7}"/>
          </ac:grpSpMkLst>
        </pc:grpChg>
        <pc:grpChg chg="mod">
          <ac:chgData name="Philippe Karan" userId="c2e8f618-9ffe-4e23-aa52-34539506ef1c" providerId="ADAL" clId="{976F7E1E-0B0F-4398-B630-619A654F61EA}" dt="2024-11-19T20:09:37.740" v="435" actId="2711"/>
          <ac:grpSpMkLst>
            <pc:docMk/>
            <pc:sldMk cId="2903675611" sldId="368"/>
            <ac:grpSpMk id="729" creationId="{0892C888-E3FA-5E2B-62D0-EDFE3BD4339A}"/>
          </ac:grpSpMkLst>
        </pc:grpChg>
        <pc:graphicFrameChg chg="mod">
          <ac:chgData name="Philippe Karan" userId="c2e8f618-9ffe-4e23-aa52-34539506ef1c" providerId="ADAL" clId="{976F7E1E-0B0F-4398-B630-619A654F61EA}" dt="2024-11-19T20:09:37.740" v="435" actId="2711"/>
          <ac:graphicFrameMkLst>
            <pc:docMk/>
            <pc:sldMk cId="2903675611" sldId="368"/>
            <ac:graphicFrameMk id="799" creationId="{470E4AD1-D8BD-A5A7-DFF9-51974F1C1CF0}"/>
          </ac:graphicFrameMkLst>
        </pc:graphicFrameChg>
        <pc:graphicFrameChg chg="mod">
          <ac:chgData name="Philippe Karan" userId="c2e8f618-9ffe-4e23-aa52-34539506ef1c" providerId="ADAL" clId="{976F7E1E-0B0F-4398-B630-619A654F61EA}" dt="2024-11-19T20:09:37.740" v="435" actId="2711"/>
          <ac:graphicFrameMkLst>
            <pc:docMk/>
            <pc:sldMk cId="2903675611" sldId="368"/>
            <ac:graphicFrameMk id="813" creationId="{F4C64D28-CA8E-1E29-BFC8-B4872B56A096}"/>
          </ac:graphicFrameMkLst>
        </pc:graphicFrameChg>
        <pc:graphicFrameChg chg="mod">
          <ac:chgData name="Philippe Karan" userId="c2e8f618-9ffe-4e23-aa52-34539506ef1c" providerId="ADAL" clId="{976F7E1E-0B0F-4398-B630-619A654F61EA}" dt="2024-11-19T20:09:37.740" v="435" actId="2711"/>
          <ac:graphicFrameMkLst>
            <pc:docMk/>
            <pc:sldMk cId="2903675611" sldId="368"/>
            <ac:graphicFrameMk id="829" creationId="{697F2064-92FE-A300-B813-22CFD7A466A4}"/>
          </ac:graphicFrameMkLst>
        </pc:graphicFrameChg>
        <pc:cxnChg chg="mod">
          <ac:chgData name="Philippe Karan" userId="c2e8f618-9ffe-4e23-aa52-34539506ef1c" providerId="ADAL" clId="{976F7E1E-0B0F-4398-B630-619A654F61EA}" dt="2024-11-19T20:09:37.740" v="435" actId="2711"/>
          <ac:cxnSpMkLst>
            <pc:docMk/>
            <pc:sldMk cId="2903675611" sldId="368"/>
            <ac:cxnSpMk id="52" creationId="{8F5F7593-BD57-31D4-2488-2B97556F39B8}"/>
          </ac:cxnSpMkLst>
        </pc:cxnChg>
        <pc:cxnChg chg="mod">
          <ac:chgData name="Philippe Karan" userId="c2e8f618-9ffe-4e23-aa52-34539506ef1c" providerId="ADAL" clId="{976F7E1E-0B0F-4398-B630-619A654F61EA}" dt="2024-11-19T20:09:37.740" v="435" actId="2711"/>
          <ac:cxnSpMkLst>
            <pc:docMk/>
            <pc:sldMk cId="2903675611" sldId="368"/>
            <ac:cxnSpMk id="170" creationId="{7351E75C-F9E4-95AE-0FDE-6A0729A7D646}"/>
          </ac:cxnSpMkLst>
        </pc:cxnChg>
        <pc:cxnChg chg="mod">
          <ac:chgData name="Philippe Karan" userId="c2e8f618-9ffe-4e23-aa52-34539506ef1c" providerId="ADAL" clId="{976F7E1E-0B0F-4398-B630-619A654F61EA}" dt="2024-11-19T20:09:37.740" v="435" actId="2711"/>
          <ac:cxnSpMkLst>
            <pc:docMk/>
            <pc:sldMk cId="2903675611" sldId="368"/>
            <ac:cxnSpMk id="174" creationId="{93958562-834C-1D14-F4C3-3DF313D31F34}"/>
          </ac:cxnSpMkLst>
        </pc:cxnChg>
        <pc:cxnChg chg="mod">
          <ac:chgData name="Philippe Karan" userId="c2e8f618-9ffe-4e23-aa52-34539506ef1c" providerId="ADAL" clId="{976F7E1E-0B0F-4398-B630-619A654F61EA}" dt="2024-11-19T20:09:37.740" v="435" actId="2711"/>
          <ac:cxnSpMkLst>
            <pc:docMk/>
            <pc:sldMk cId="2903675611" sldId="368"/>
            <ac:cxnSpMk id="281" creationId="{9657A023-99C7-2EE7-C98D-096ADE66B1BF}"/>
          </ac:cxnSpMkLst>
        </pc:cxnChg>
        <pc:cxnChg chg="mod">
          <ac:chgData name="Philippe Karan" userId="c2e8f618-9ffe-4e23-aa52-34539506ef1c" providerId="ADAL" clId="{976F7E1E-0B0F-4398-B630-619A654F61EA}" dt="2024-11-19T20:09:37.740" v="435" actId="2711"/>
          <ac:cxnSpMkLst>
            <pc:docMk/>
            <pc:sldMk cId="2903675611" sldId="368"/>
            <ac:cxnSpMk id="282" creationId="{006A5C74-D200-6A81-3E2A-D69B92DCDB7B}"/>
          </ac:cxnSpMkLst>
        </pc:cxnChg>
        <pc:cxnChg chg="mod">
          <ac:chgData name="Philippe Karan" userId="c2e8f618-9ffe-4e23-aa52-34539506ef1c" providerId="ADAL" clId="{976F7E1E-0B0F-4398-B630-619A654F61EA}" dt="2024-11-19T20:09:37.740" v="435" actId="2711"/>
          <ac:cxnSpMkLst>
            <pc:docMk/>
            <pc:sldMk cId="2903675611" sldId="368"/>
            <ac:cxnSpMk id="284" creationId="{AE7C0E5A-72C9-B43D-10DA-93F0329C1082}"/>
          </ac:cxnSpMkLst>
        </pc:cxnChg>
        <pc:cxnChg chg="mod">
          <ac:chgData name="Philippe Karan" userId="c2e8f618-9ffe-4e23-aa52-34539506ef1c" providerId="ADAL" clId="{976F7E1E-0B0F-4398-B630-619A654F61EA}" dt="2024-11-19T20:09:37.740" v="435" actId="2711"/>
          <ac:cxnSpMkLst>
            <pc:docMk/>
            <pc:sldMk cId="2903675611" sldId="368"/>
            <ac:cxnSpMk id="311" creationId="{F2AAA2A0-355C-3D6C-7255-531C9C006EC6}"/>
          </ac:cxnSpMkLst>
        </pc:cxnChg>
        <pc:cxnChg chg="mod">
          <ac:chgData name="Philippe Karan" userId="c2e8f618-9ffe-4e23-aa52-34539506ef1c" providerId="ADAL" clId="{976F7E1E-0B0F-4398-B630-619A654F61EA}" dt="2024-11-19T20:09:37.740" v="435" actId="2711"/>
          <ac:cxnSpMkLst>
            <pc:docMk/>
            <pc:sldMk cId="2903675611" sldId="368"/>
            <ac:cxnSpMk id="312" creationId="{C2A80D01-E25D-B8EA-6BBF-662E3559C3E6}"/>
          </ac:cxnSpMkLst>
        </pc:cxnChg>
        <pc:cxnChg chg="mod">
          <ac:chgData name="Philippe Karan" userId="c2e8f618-9ffe-4e23-aa52-34539506ef1c" providerId="ADAL" clId="{976F7E1E-0B0F-4398-B630-619A654F61EA}" dt="2024-11-19T20:09:37.740" v="435" actId="2711"/>
          <ac:cxnSpMkLst>
            <pc:docMk/>
            <pc:sldMk cId="2903675611" sldId="368"/>
            <ac:cxnSpMk id="313" creationId="{C53A8CF0-B5D1-A4BD-29F7-1BD918C5B0E4}"/>
          </ac:cxnSpMkLst>
        </pc:cxnChg>
        <pc:cxnChg chg="mod">
          <ac:chgData name="Philippe Karan" userId="c2e8f618-9ffe-4e23-aa52-34539506ef1c" providerId="ADAL" clId="{976F7E1E-0B0F-4398-B630-619A654F61EA}" dt="2024-11-19T20:09:37.740" v="435" actId="2711"/>
          <ac:cxnSpMkLst>
            <pc:docMk/>
            <pc:sldMk cId="2903675611" sldId="368"/>
            <ac:cxnSpMk id="314" creationId="{D9FFC164-A3C2-2848-30BA-F7CE14739146}"/>
          </ac:cxnSpMkLst>
        </pc:cxnChg>
        <pc:cxnChg chg="mod">
          <ac:chgData name="Philippe Karan" userId="c2e8f618-9ffe-4e23-aa52-34539506ef1c" providerId="ADAL" clId="{976F7E1E-0B0F-4398-B630-619A654F61EA}" dt="2024-11-19T20:09:37.740" v="435" actId="2711"/>
          <ac:cxnSpMkLst>
            <pc:docMk/>
            <pc:sldMk cId="2903675611" sldId="368"/>
            <ac:cxnSpMk id="620" creationId="{3EF0ED33-7341-DB70-2D14-C86BCF52605C}"/>
          </ac:cxnSpMkLst>
        </pc:cxnChg>
        <pc:cxnChg chg="mod">
          <ac:chgData name="Philippe Karan" userId="c2e8f618-9ffe-4e23-aa52-34539506ef1c" providerId="ADAL" clId="{976F7E1E-0B0F-4398-B630-619A654F61EA}" dt="2024-11-19T20:09:37.740" v="435" actId="2711"/>
          <ac:cxnSpMkLst>
            <pc:docMk/>
            <pc:sldMk cId="2903675611" sldId="368"/>
            <ac:cxnSpMk id="689" creationId="{A4B9B8E0-7E4B-ECDC-EA97-C9275E4AB947}"/>
          </ac:cxnSpMkLst>
        </pc:cxnChg>
        <pc:cxnChg chg="mod">
          <ac:chgData name="Philippe Karan" userId="c2e8f618-9ffe-4e23-aa52-34539506ef1c" providerId="ADAL" clId="{976F7E1E-0B0F-4398-B630-619A654F61EA}" dt="2024-11-19T20:09:37.740" v="435" actId="2711"/>
          <ac:cxnSpMkLst>
            <pc:docMk/>
            <pc:sldMk cId="2903675611" sldId="368"/>
            <ac:cxnSpMk id="800" creationId="{04762055-0C67-9CFF-0464-8745FC8CA46E}"/>
          </ac:cxnSpMkLst>
        </pc:cxnChg>
        <pc:cxnChg chg="mod">
          <ac:chgData name="Philippe Karan" userId="c2e8f618-9ffe-4e23-aa52-34539506ef1c" providerId="ADAL" clId="{976F7E1E-0B0F-4398-B630-619A654F61EA}" dt="2024-11-19T20:09:37.740" v="435" actId="2711"/>
          <ac:cxnSpMkLst>
            <pc:docMk/>
            <pc:sldMk cId="2903675611" sldId="368"/>
            <ac:cxnSpMk id="801" creationId="{69F88DFB-DAF7-6D1A-0A82-C3E4D3740D15}"/>
          </ac:cxnSpMkLst>
        </pc:cxnChg>
        <pc:cxnChg chg="mod">
          <ac:chgData name="Philippe Karan" userId="c2e8f618-9ffe-4e23-aa52-34539506ef1c" providerId="ADAL" clId="{976F7E1E-0B0F-4398-B630-619A654F61EA}" dt="2024-11-19T20:09:37.740" v="435" actId="2711"/>
          <ac:cxnSpMkLst>
            <pc:docMk/>
            <pc:sldMk cId="2903675611" sldId="368"/>
            <ac:cxnSpMk id="802" creationId="{5EBD90DB-FFD5-EFD7-4063-F221FBD07F3D}"/>
          </ac:cxnSpMkLst>
        </pc:cxnChg>
        <pc:cxnChg chg="mod">
          <ac:chgData name="Philippe Karan" userId="c2e8f618-9ffe-4e23-aa52-34539506ef1c" providerId="ADAL" clId="{976F7E1E-0B0F-4398-B630-619A654F61EA}" dt="2024-11-19T20:09:37.740" v="435" actId="2711"/>
          <ac:cxnSpMkLst>
            <pc:docMk/>
            <pc:sldMk cId="2903675611" sldId="368"/>
            <ac:cxnSpMk id="810" creationId="{1A330070-9BF4-5BA1-1FDA-3BD917CAAE17}"/>
          </ac:cxnSpMkLst>
        </pc:cxnChg>
        <pc:cxnChg chg="mod">
          <ac:chgData name="Philippe Karan" userId="c2e8f618-9ffe-4e23-aa52-34539506ef1c" providerId="ADAL" clId="{976F7E1E-0B0F-4398-B630-619A654F61EA}" dt="2024-11-19T20:09:37.740" v="435" actId="2711"/>
          <ac:cxnSpMkLst>
            <pc:docMk/>
            <pc:sldMk cId="2903675611" sldId="368"/>
            <ac:cxnSpMk id="811" creationId="{DF010F25-C395-163B-E225-97CFC0FFE815}"/>
          </ac:cxnSpMkLst>
        </pc:cxnChg>
        <pc:cxnChg chg="mod">
          <ac:chgData name="Philippe Karan" userId="c2e8f618-9ffe-4e23-aa52-34539506ef1c" providerId="ADAL" clId="{976F7E1E-0B0F-4398-B630-619A654F61EA}" dt="2024-11-19T20:09:37.740" v="435" actId="2711"/>
          <ac:cxnSpMkLst>
            <pc:docMk/>
            <pc:sldMk cId="2903675611" sldId="368"/>
            <ac:cxnSpMk id="812" creationId="{E5962D73-2617-B114-6E7C-60D485D3955F}"/>
          </ac:cxnSpMkLst>
        </pc:cxnChg>
        <pc:cxnChg chg="mod">
          <ac:chgData name="Philippe Karan" userId="c2e8f618-9ffe-4e23-aa52-34539506ef1c" providerId="ADAL" clId="{976F7E1E-0B0F-4398-B630-619A654F61EA}" dt="2024-11-19T20:09:37.740" v="435" actId="2711"/>
          <ac:cxnSpMkLst>
            <pc:docMk/>
            <pc:sldMk cId="2903675611" sldId="368"/>
            <ac:cxnSpMk id="815" creationId="{43D86E94-69AB-6E67-4BEB-6AA9019CF7AF}"/>
          </ac:cxnSpMkLst>
        </pc:cxnChg>
        <pc:cxnChg chg="mod">
          <ac:chgData name="Philippe Karan" userId="c2e8f618-9ffe-4e23-aa52-34539506ef1c" providerId="ADAL" clId="{976F7E1E-0B0F-4398-B630-619A654F61EA}" dt="2024-11-19T20:09:37.740" v="435" actId="2711"/>
          <ac:cxnSpMkLst>
            <pc:docMk/>
            <pc:sldMk cId="2903675611" sldId="368"/>
            <ac:cxnSpMk id="816" creationId="{75743D1C-6107-0128-0388-DDB6A345402B}"/>
          </ac:cxnSpMkLst>
        </pc:cxnChg>
        <pc:cxnChg chg="mod">
          <ac:chgData name="Philippe Karan" userId="c2e8f618-9ffe-4e23-aa52-34539506ef1c" providerId="ADAL" clId="{976F7E1E-0B0F-4398-B630-619A654F61EA}" dt="2024-11-19T20:09:37.740" v="435" actId="2711"/>
          <ac:cxnSpMkLst>
            <pc:docMk/>
            <pc:sldMk cId="2903675611" sldId="368"/>
            <ac:cxnSpMk id="817" creationId="{FAA4E282-4F30-AC8B-A92A-DECA47021115}"/>
          </ac:cxnSpMkLst>
        </pc:cxnChg>
        <pc:cxnChg chg="mod">
          <ac:chgData name="Philippe Karan" userId="c2e8f618-9ffe-4e23-aa52-34539506ef1c" providerId="ADAL" clId="{976F7E1E-0B0F-4398-B630-619A654F61EA}" dt="2024-11-19T20:09:37.740" v="435" actId="2711"/>
          <ac:cxnSpMkLst>
            <pc:docMk/>
            <pc:sldMk cId="2903675611" sldId="368"/>
            <ac:cxnSpMk id="824" creationId="{FF691259-AFD4-F55B-F0BF-CD1E7845386F}"/>
          </ac:cxnSpMkLst>
        </pc:cxnChg>
        <pc:cxnChg chg="mod">
          <ac:chgData name="Philippe Karan" userId="c2e8f618-9ffe-4e23-aa52-34539506ef1c" providerId="ADAL" clId="{976F7E1E-0B0F-4398-B630-619A654F61EA}" dt="2024-11-19T20:09:37.740" v="435" actId="2711"/>
          <ac:cxnSpMkLst>
            <pc:docMk/>
            <pc:sldMk cId="2903675611" sldId="368"/>
            <ac:cxnSpMk id="825" creationId="{FF6DB23F-57BA-3C78-D98C-7C49CD9B4B23}"/>
          </ac:cxnSpMkLst>
        </pc:cxnChg>
        <pc:cxnChg chg="mod">
          <ac:chgData name="Philippe Karan" userId="c2e8f618-9ffe-4e23-aa52-34539506ef1c" providerId="ADAL" clId="{976F7E1E-0B0F-4398-B630-619A654F61EA}" dt="2024-11-19T20:09:37.740" v="435" actId="2711"/>
          <ac:cxnSpMkLst>
            <pc:docMk/>
            <pc:sldMk cId="2903675611" sldId="368"/>
            <ac:cxnSpMk id="826" creationId="{56D71290-DC07-C79C-D20F-A1CA78FBEF18}"/>
          </ac:cxnSpMkLst>
        </pc:cxnChg>
        <pc:cxnChg chg="mod">
          <ac:chgData name="Philippe Karan" userId="c2e8f618-9ffe-4e23-aa52-34539506ef1c" providerId="ADAL" clId="{976F7E1E-0B0F-4398-B630-619A654F61EA}" dt="2024-11-19T20:09:37.740" v="435" actId="2711"/>
          <ac:cxnSpMkLst>
            <pc:docMk/>
            <pc:sldMk cId="2903675611" sldId="368"/>
            <ac:cxnSpMk id="827" creationId="{16E57314-C726-C9D4-4C41-35A74A52F087}"/>
          </ac:cxnSpMkLst>
        </pc:cxnChg>
        <pc:cxnChg chg="mod">
          <ac:chgData name="Philippe Karan" userId="c2e8f618-9ffe-4e23-aa52-34539506ef1c" providerId="ADAL" clId="{976F7E1E-0B0F-4398-B630-619A654F61EA}" dt="2024-11-19T20:09:37.740" v="435" actId="2711"/>
          <ac:cxnSpMkLst>
            <pc:docMk/>
            <pc:sldMk cId="2903675611" sldId="368"/>
            <ac:cxnSpMk id="828" creationId="{4E5144AB-8B06-A9A3-5019-20CF36593FDF}"/>
          </ac:cxnSpMkLst>
        </pc:cxnChg>
        <pc:cxnChg chg="mod">
          <ac:chgData name="Philippe Karan" userId="c2e8f618-9ffe-4e23-aa52-34539506ef1c" providerId="ADAL" clId="{976F7E1E-0B0F-4398-B630-619A654F61EA}" dt="2024-11-19T20:09:37.740" v="435" actId="2711"/>
          <ac:cxnSpMkLst>
            <pc:docMk/>
            <pc:sldMk cId="2903675611" sldId="368"/>
            <ac:cxnSpMk id="833" creationId="{F7F36D9C-3374-CD55-7069-534588AF45BC}"/>
          </ac:cxnSpMkLst>
        </pc:cxnChg>
        <pc:cxnChg chg="mod">
          <ac:chgData name="Philippe Karan" userId="c2e8f618-9ffe-4e23-aa52-34539506ef1c" providerId="ADAL" clId="{976F7E1E-0B0F-4398-B630-619A654F61EA}" dt="2024-11-19T20:09:37.740" v="435" actId="2711"/>
          <ac:cxnSpMkLst>
            <pc:docMk/>
            <pc:sldMk cId="2903675611" sldId="368"/>
            <ac:cxnSpMk id="849" creationId="{E6255554-2C8F-E874-8D1B-6BFBC4A10E5C}"/>
          </ac:cxnSpMkLst>
        </pc:cxnChg>
        <pc:cxnChg chg="mod">
          <ac:chgData name="Philippe Karan" userId="c2e8f618-9ffe-4e23-aa52-34539506ef1c" providerId="ADAL" clId="{976F7E1E-0B0F-4398-B630-619A654F61EA}" dt="2024-11-19T20:09:37.740" v="435" actId="2711"/>
          <ac:cxnSpMkLst>
            <pc:docMk/>
            <pc:sldMk cId="2903675611" sldId="368"/>
            <ac:cxnSpMk id="861" creationId="{625D03E3-5905-93F5-D309-E7680947B726}"/>
          </ac:cxnSpMkLst>
        </pc:cxnChg>
        <pc:cxnChg chg="mod">
          <ac:chgData name="Philippe Karan" userId="c2e8f618-9ffe-4e23-aa52-34539506ef1c" providerId="ADAL" clId="{976F7E1E-0B0F-4398-B630-619A654F61EA}" dt="2024-11-19T20:09:37.740" v="435" actId="2711"/>
          <ac:cxnSpMkLst>
            <pc:docMk/>
            <pc:sldMk cId="2903675611" sldId="368"/>
            <ac:cxnSpMk id="865" creationId="{29BD8E70-AE64-B74C-4F9E-38419EF3EC20}"/>
          </ac:cxnSpMkLst>
        </pc:cxnChg>
      </pc:sldChg>
      <pc:sldChg chg="modSp mod">
        <pc:chgData name="Philippe Karan" userId="c2e8f618-9ffe-4e23-aa52-34539506ef1c" providerId="ADAL" clId="{976F7E1E-0B0F-4398-B630-619A654F61EA}" dt="2024-11-19T20:24:57.129" v="679" actId="113"/>
        <pc:sldMkLst>
          <pc:docMk/>
          <pc:sldMk cId="2978535352" sldId="369"/>
        </pc:sldMkLst>
        <pc:spChg chg="mod">
          <ac:chgData name="Philippe Karan" userId="c2e8f618-9ffe-4e23-aa52-34539506ef1c" providerId="ADAL" clId="{976F7E1E-0B0F-4398-B630-619A654F61EA}" dt="2024-11-19T20:24:49.094" v="677" actId="2711"/>
          <ac:spMkLst>
            <pc:docMk/>
            <pc:sldMk cId="2978535352" sldId="369"/>
            <ac:spMk id="2" creationId="{F9A875DE-1402-4A32-82FB-4CE69C758B60}"/>
          </ac:spMkLst>
        </pc:spChg>
        <pc:spChg chg="mod">
          <ac:chgData name="Philippe Karan" userId="c2e8f618-9ffe-4e23-aa52-34539506ef1c" providerId="ADAL" clId="{976F7E1E-0B0F-4398-B630-619A654F61EA}" dt="2024-11-19T20:24:49.094" v="677" actId="2711"/>
          <ac:spMkLst>
            <pc:docMk/>
            <pc:sldMk cId="2978535352" sldId="369"/>
            <ac:spMk id="4" creationId="{2AB00340-DEDF-4CF6-944B-8EC9E08D3E4E}"/>
          </ac:spMkLst>
        </pc:spChg>
        <pc:spChg chg="mod">
          <ac:chgData name="Philippe Karan" userId="c2e8f618-9ffe-4e23-aa52-34539506ef1c" providerId="ADAL" clId="{976F7E1E-0B0F-4398-B630-619A654F61EA}" dt="2024-11-19T20:24:57.129" v="679" actId="113"/>
          <ac:spMkLst>
            <pc:docMk/>
            <pc:sldMk cId="2978535352" sldId="369"/>
            <ac:spMk id="6" creationId="{2E816C5F-77F3-4386-B62C-816A49C96FFE}"/>
          </ac:spMkLst>
        </pc:spChg>
        <pc:spChg chg="mod">
          <ac:chgData name="Philippe Karan" userId="c2e8f618-9ffe-4e23-aa52-34539506ef1c" providerId="ADAL" clId="{976F7E1E-0B0F-4398-B630-619A654F61EA}" dt="2024-11-19T20:24:54.762" v="678" actId="113"/>
          <ac:spMkLst>
            <pc:docMk/>
            <pc:sldMk cId="2978535352" sldId="369"/>
            <ac:spMk id="11" creationId="{EC25893E-DC20-6DD9-D9C2-817CF68736D9}"/>
          </ac:spMkLst>
        </pc:spChg>
        <pc:spChg chg="mod">
          <ac:chgData name="Philippe Karan" userId="c2e8f618-9ffe-4e23-aa52-34539506ef1c" providerId="ADAL" clId="{976F7E1E-0B0F-4398-B630-619A654F61EA}" dt="2024-11-19T20:24:49.094" v="677" actId="2711"/>
          <ac:spMkLst>
            <pc:docMk/>
            <pc:sldMk cId="2978535352" sldId="369"/>
            <ac:spMk id="12" creationId="{46E79BF3-E0F8-2D4B-C338-C1736FC3B560}"/>
          </ac:spMkLst>
        </pc:spChg>
        <pc:spChg chg="mod">
          <ac:chgData name="Philippe Karan" userId="c2e8f618-9ffe-4e23-aa52-34539506ef1c" providerId="ADAL" clId="{976F7E1E-0B0F-4398-B630-619A654F61EA}" dt="2024-11-19T20:24:49.094" v="677" actId="2711"/>
          <ac:spMkLst>
            <pc:docMk/>
            <pc:sldMk cId="2978535352" sldId="369"/>
            <ac:spMk id="13" creationId="{B79B6108-225D-0FA0-8056-866BE5C5A4F4}"/>
          </ac:spMkLst>
        </pc:spChg>
        <pc:spChg chg="mod">
          <ac:chgData name="Philippe Karan" userId="c2e8f618-9ffe-4e23-aa52-34539506ef1c" providerId="ADAL" clId="{976F7E1E-0B0F-4398-B630-619A654F61EA}" dt="2024-11-19T20:24:49.094" v="677" actId="2711"/>
          <ac:spMkLst>
            <pc:docMk/>
            <pc:sldMk cId="2978535352" sldId="369"/>
            <ac:spMk id="14" creationId="{C9752D10-77B6-CBC3-ACE8-6BBBFFC2049B}"/>
          </ac:spMkLst>
        </pc:spChg>
        <pc:spChg chg="mod">
          <ac:chgData name="Philippe Karan" userId="c2e8f618-9ffe-4e23-aa52-34539506ef1c" providerId="ADAL" clId="{976F7E1E-0B0F-4398-B630-619A654F61EA}" dt="2024-11-19T20:24:49.094" v="677" actId="2711"/>
          <ac:spMkLst>
            <pc:docMk/>
            <pc:sldMk cId="2978535352" sldId="369"/>
            <ac:spMk id="33" creationId="{8BADCF17-4A0A-0F1F-9E3A-BC4C2586679D}"/>
          </ac:spMkLst>
        </pc:spChg>
        <pc:spChg chg="mod">
          <ac:chgData name="Philippe Karan" userId="c2e8f618-9ffe-4e23-aa52-34539506ef1c" providerId="ADAL" clId="{976F7E1E-0B0F-4398-B630-619A654F61EA}" dt="2024-11-19T20:24:49.094" v="677" actId="2711"/>
          <ac:spMkLst>
            <pc:docMk/>
            <pc:sldMk cId="2978535352" sldId="369"/>
            <ac:spMk id="34" creationId="{29CA32CB-51B6-59F7-414F-CD52439938CF}"/>
          </ac:spMkLst>
        </pc:spChg>
        <pc:spChg chg="mod">
          <ac:chgData name="Philippe Karan" userId="c2e8f618-9ffe-4e23-aa52-34539506ef1c" providerId="ADAL" clId="{976F7E1E-0B0F-4398-B630-619A654F61EA}" dt="2024-11-19T20:24:49.094" v="677" actId="2711"/>
          <ac:spMkLst>
            <pc:docMk/>
            <pc:sldMk cId="2978535352" sldId="369"/>
            <ac:spMk id="36" creationId="{03EEA218-BD9D-2657-D260-0F493840FAFE}"/>
          </ac:spMkLst>
        </pc:spChg>
        <pc:spChg chg="mod">
          <ac:chgData name="Philippe Karan" userId="c2e8f618-9ffe-4e23-aa52-34539506ef1c" providerId="ADAL" clId="{976F7E1E-0B0F-4398-B630-619A654F61EA}" dt="2024-11-19T20:24:49.094" v="677" actId="2711"/>
          <ac:spMkLst>
            <pc:docMk/>
            <pc:sldMk cId="2978535352" sldId="369"/>
            <ac:spMk id="37" creationId="{A56D81C4-BC3D-7875-0995-A995313531B2}"/>
          </ac:spMkLst>
        </pc:spChg>
        <pc:spChg chg="mod">
          <ac:chgData name="Philippe Karan" userId="c2e8f618-9ffe-4e23-aa52-34539506ef1c" providerId="ADAL" clId="{976F7E1E-0B0F-4398-B630-619A654F61EA}" dt="2024-11-19T20:24:49.094" v="677" actId="2711"/>
          <ac:spMkLst>
            <pc:docMk/>
            <pc:sldMk cId="2978535352" sldId="369"/>
            <ac:spMk id="43" creationId="{3FE4D1BF-E0D8-695F-C6E5-34005F4A4799}"/>
          </ac:spMkLst>
        </pc:spChg>
        <pc:spChg chg="mod">
          <ac:chgData name="Philippe Karan" userId="c2e8f618-9ffe-4e23-aa52-34539506ef1c" providerId="ADAL" clId="{976F7E1E-0B0F-4398-B630-619A654F61EA}" dt="2024-11-19T20:24:49.094" v="677" actId="2711"/>
          <ac:spMkLst>
            <pc:docMk/>
            <pc:sldMk cId="2978535352" sldId="369"/>
            <ac:spMk id="44" creationId="{298E238A-835B-F541-AFCF-E1751556E21C}"/>
          </ac:spMkLst>
        </pc:spChg>
        <pc:spChg chg="mod">
          <ac:chgData name="Philippe Karan" userId="c2e8f618-9ffe-4e23-aa52-34539506ef1c" providerId="ADAL" clId="{976F7E1E-0B0F-4398-B630-619A654F61EA}" dt="2024-11-19T20:24:49.094" v="677" actId="2711"/>
          <ac:spMkLst>
            <pc:docMk/>
            <pc:sldMk cId="2978535352" sldId="369"/>
            <ac:spMk id="46" creationId="{F0FF0DE9-48CA-6EA3-9D8B-FC19CE0D53CF}"/>
          </ac:spMkLst>
        </pc:spChg>
        <pc:spChg chg="mod">
          <ac:chgData name="Philippe Karan" userId="c2e8f618-9ffe-4e23-aa52-34539506ef1c" providerId="ADAL" clId="{976F7E1E-0B0F-4398-B630-619A654F61EA}" dt="2024-11-19T20:24:49.094" v="677" actId="2711"/>
          <ac:spMkLst>
            <pc:docMk/>
            <pc:sldMk cId="2978535352" sldId="369"/>
            <ac:spMk id="47" creationId="{852F5D5C-C7F3-25B6-C9A5-382FC2FFCE06}"/>
          </ac:spMkLst>
        </pc:spChg>
        <pc:spChg chg="mod">
          <ac:chgData name="Philippe Karan" userId="c2e8f618-9ffe-4e23-aa52-34539506ef1c" providerId="ADAL" clId="{976F7E1E-0B0F-4398-B630-619A654F61EA}" dt="2024-11-19T20:24:49.094" v="677" actId="2711"/>
          <ac:spMkLst>
            <pc:docMk/>
            <pc:sldMk cId="2978535352" sldId="369"/>
            <ac:spMk id="53" creationId="{94050CAE-D746-1FC9-4007-5F9BCC065BBE}"/>
          </ac:spMkLst>
        </pc:spChg>
        <pc:spChg chg="mod">
          <ac:chgData name="Philippe Karan" userId="c2e8f618-9ffe-4e23-aa52-34539506ef1c" providerId="ADAL" clId="{976F7E1E-0B0F-4398-B630-619A654F61EA}" dt="2024-11-19T20:24:49.094" v="677" actId="2711"/>
          <ac:spMkLst>
            <pc:docMk/>
            <pc:sldMk cId="2978535352" sldId="369"/>
            <ac:spMk id="54" creationId="{387921DB-6EC7-B6EA-89B8-E76925649AE0}"/>
          </ac:spMkLst>
        </pc:spChg>
        <pc:spChg chg="mod">
          <ac:chgData name="Philippe Karan" userId="c2e8f618-9ffe-4e23-aa52-34539506ef1c" providerId="ADAL" clId="{976F7E1E-0B0F-4398-B630-619A654F61EA}" dt="2024-11-19T20:24:49.094" v="677" actId="2711"/>
          <ac:spMkLst>
            <pc:docMk/>
            <pc:sldMk cId="2978535352" sldId="369"/>
            <ac:spMk id="56" creationId="{5F45FFDA-FC68-BEB7-9B3B-5AD5BF79CD58}"/>
          </ac:spMkLst>
        </pc:spChg>
        <pc:spChg chg="mod">
          <ac:chgData name="Philippe Karan" userId="c2e8f618-9ffe-4e23-aa52-34539506ef1c" providerId="ADAL" clId="{976F7E1E-0B0F-4398-B630-619A654F61EA}" dt="2024-11-19T20:24:49.094" v="677" actId="2711"/>
          <ac:spMkLst>
            <pc:docMk/>
            <pc:sldMk cId="2978535352" sldId="369"/>
            <ac:spMk id="57" creationId="{76422DBD-E6D8-9B25-7CDE-BF3D3FC55EB9}"/>
          </ac:spMkLst>
        </pc:spChg>
        <pc:spChg chg="mod">
          <ac:chgData name="Philippe Karan" userId="c2e8f618-9ffe-4e23-aa52-34539506ef1c" providerId="ADAL" clId="{976F7E1E-0B0F-4398-B630-619A654F61EA}" dt="2024-11-19T20:24:49.094" v="677" actId="2711"/>
          <ac:spMkLst>
            <pc:docMk/>
            <pc:sldMk cId="2978535352" sldId="369"/>
            <ac:spMk id="128" creationId="{C392A135-E810-3B59-9896-02ADA4706B58}"/>
          </ac:spMkLst>
        </pc:spChg>
        <pc:spChg chg="mod">
          <ac:chgData name="Philippe Karan" userId="c2e8f618-9ffe-4e23-aa52-34539506ef1c" providerId="ADAL" clId="{976F7E1E-0B0F-4398-B630-619A654F61EA}" dt="2024-11-19T20:24:49.094" v="677" actId="2711"/>
          <ac:spMkLst>
            <pc:docMk/>
            <pc:sldMk cId="2978535352" sldId="369"/>
            <ac:spMk id="129" creationId="{3EFEF6E4-B4F7-FEE8-A7FF-59129471DAE5}"/>
          </ac:spMkLst>
        </pc:spChg>
        <pc:spChg chg="mod">
          <ac:chgData name="Philippe Karan" userId="c2e8f618-9ffe-4e23-aa52-34539506ef1c" providerId="ADAL" clId="{976F7E1E-0B0F-4398-B630-619A654F61EA}" dt="2024-11-19T20:24:49.094" v="677" actId="2711"/>
          <ac:spMkLst>
            <pc:docMk/>
            <pc:sldMk cId="2978535352" sldId="369"/>
            <ac:spMk id="130" creationId="{26EB93DF-BCA5-5D80-CB98-A8119C3FE751}"/>
          </ac:spMkLst>
        </pc:spChg>
        <pc:spChg chg="mod">
          <ac:chgData name="Philippe Karan" userId="c2e8f618-9ffe-4e23-aa52-34539506ef1c" providerId="ADAL" clId="{976F7E1E-0B0F-4398-B630-619A654F61EA}" dt="2024-11-19T20:24:49.094" v="677" actId="2711"/>
          <ac:spMkLst>
            <pc:docMk/>
            <pc:sldMk cId="2978535352" sldId="369"/>
            <ac:spMk id="148" creationId="{E01EB744-46ED-32EA-AA21-22B7A31D0608}"/>
          </ac:spMkLst>
        </pc:spChg>
        <pc:spChg chg="mod">
          <ac:chgData name="Philippe Karan" userId="c2e8f618-9ffe-4e23-aa52-34539506ef1c" providerId="ADAL" clId="{976F7E1E-0B0F-4398-B630-619A654F61EA}" dt="2024-11-19T20:24:49.094" v="677" actId="2711"/>
          <ac:spMkLst>
            <pc:docMk/>
            <pc:sldMk cId="2978535352" sldId="369"/>
            <ac:spMk id="149" creationId="{820D6FCC-AC7C-41FB-3619-EF51595F8FE0}"/>
          </ac:spMkLst>
        </pc:spChg>
        <pc:spChg chg="mod">
          <ac:chgData name="Philippe Karan" userId="c2e8f618-9ffe-4e23-aa52-34539506ef1c" providerId="ADAL" clId="{976F7E1E-0B0F-4398-B630-619A654F61EA}" dt="2024-11-19T20:24:49.094" v="677" actId="2711"/>
          <ac:spMkLst>
            <pc:docMk/>
            <pc:sldMk cId="2978535352" sldId="369"/>
            <ac:spMk id="151" creationId="{C4759C5F-F33D-282A-D378-9EA0E8457BAD}"/>
          </ac:spMkLst>
        </pc:spChg>
        <pc:spChg chg="mod">
          <ac:chgData name="Philippe Karan" userId="c2e8f618-9ffe-4e23-aa52-34539506ef1c" providerId="ADAL" clId="{976F7E1E-0B0F-4398-B630-619A654F61EA}" dt="2024-11-19T20:24:49.094" v="677" actId="2711"/>
          <ac:spMkLst>
            <pc:docMk/>
            <pc:sldMk cId="2978535352" sldId="369"/>
            <ac:spMk id="152" creationId="{C8F7F790-E15E-AE49-AB04-B79D8F1F4470}"/>
          </ac:spMkLst>
        </pc:spChg>
        <pc:spChg chg="mod">
          <ac:chgData name="Philippe Karan" userId="c2e8f618-9ffe-4e23-aa52-34539506ef1c" providerId="ADAL" clId="{976F7E1E-0B0F-4398-B630-619A654F61EA}" dt="2024-11-19T20:24:49.094" v="677" actId="2711"/>
          <ac:spMkLst>
            <pc:docMk/>
            <pc:sldMk cId="2978535352" sldId="369"/>
            <ac:spMk id="158" creationId="{D847586A-937B-D230-0F78-F0798058A744}"/>
          </ac:spMkLst>
        </pc:spChg>
        <pc:spChg chg="mod">
          <ac:chgData name="Philippe Karan" userId="c2e8f618-9ffe-4e23-aa52-34539506ef1c" providerId="ADAL" clId="{976F7E1E-0B0F-4398-B630-619A654F61EA}" dt="2024-11-19T20:24:49.094" v="677" actId="2711"/>
          <ac:spMkLst>
            <pc:docMk/>
            <pc:sldMk cId="2978535352" sldId="369"/>
            <ac:spMk id="159" creationId="{3B67F8AF-7DDA-06A9-CBCC-93E0E4FAA530}"/>
          </ac:spMkLst>
        </pc:spChg>
        <pc:spChg chg="mod">
          <ac:chgData name="Philippe Karan" userId="c2e8f618-9ffe-4e23-aa52-34539506ef1c" providerId="ADAL" clId="{976F7E1E-0B0F-4398-B630-619A654F61EA}" dt="2024-11-19T20:24:49.094" v="677" actId="2711"/>
          <ac:spMkLst>
            <pc:docMk/>
            <pc:sldMk cId="2978535352" sldId="369"/>
            <ac:spMk id="164" creationId="{7728D09D-40A6-F43D-FDE9-DF8791EFFFCB}"/>
          </ac:spMkLst>
        </pc:spChg>
        <pc:spChg chg="mod">
          <ac:chgData name="Philippe Karan" userId="c2e8f618-9ffe-4e23-aa52-34539506ef1c" providerId="ADAL" clId="{976F7E1E-0B0F-4398-B630-619A654F61EA}" dt="2024-11-19T20:24:49.094" v="677" actId="2711"/>
          <ac:spMkLst>
            <pc:docMk/>
            <pc:sldMk cId="2978535352" sldId="369"/>
            <ac:spMk id="165" creationId="{0AA885F3-CA9A-F0A6-4D39-CCE92968260E}"/>
          </ac:spMkLst>
        </pc:spChg>
        <pc:spChg chg="mod">
          <ac:chgData name="Philippe Karan" userId="c2e8f618-9ffe-4e23-aa52-34539506ef1c" providerId="ADAL" clId="{976F7E1E-0B0F-4398-B630-619A654F61EA}" dt="2024-11-19T20:24:49.094" v="677" actId="2711"/>
          <ac:spMkLst>
            <pc:docMk/>
            <pc:sldMk cId="2978535352" sldId="369"/>
            <ac:spMk id="171" creationId="{F5FABE46-BECC-29C6-D99B-8307339E8A68}"/>
          </ac:spMkLst>
        </pc:spChg>
        <pc:spChg chg="mod">
          <ac:chgData name="Philippe Karan" userId="c2e8f618-9ffe-4e23-aa52-34539506ef1c" providerId="ADAL" clId="{976F7E1E-0B0F-4398-B630-619A654F61EA}" dt="2024-11-19T20:24:49.094" v="677" actId="2711"/>
          <ac:spMkLst>
            <pc:docMk/>
            <pc:sldMk cId="2978535352" sldId="369"/>
            <ac:spMk id="172" creationId="{A7AE7BC8-D834-F360-E4F6-5C093DF618CA}"/>
          </ac:spMkLst>
        </pc:spChg>
        <pc:spChg chg="mod">
          <ac:chgData name="Philippe Karan" userId="c2e8f618-9ffe-4e23-aa52-34539506ef1c" providerId="ADAL" clId="{976F7E1E-0B0F-4398-B630-619A654F61EA}" dt="2024-11-19T20:24:49.094" v="677" actId="2711"/>
          <ac:spMkLst>
            <pc:docMk/>
            <pc:sldMk cId="2978535352" sldId="369"/>
            <ac:spMk id="174" creationId="{EF7C08A5-FE14-869E-7E9B-CC0A0A605A6F}"/>
          </ac:spMkLst>
        </pc:spChg>
        <pc:spChg chg="mod">
          <ac:chgData name="Philippe Karan" userId="c2e8f618-9ffe-4e23-aa52-34539506ef1c" providerId="ADAL" clId="{976F7E1E-0B0F-4398-B630-619A654F61EA}" dt="2024-11-19T20:24:49.094" v="677" actId="2711"/>
          <ac:spMkLst>
            <pc:docMk/>
            <pc:sldMk cId="2978535352" sldId="369"/>
            <ac:spMk id="175" creationId="{B668FC42-59FD-B87E-127B-2F8E2D350B8A}"/>
          </ac:spMkLst>
        </pc:spChg>
        <pc:spChg chg="mod">
          <ac:chgData name="Philippe Karan" userId="c2e8f618-9ffe-4e23-aa52-34539506ef1c" providerId="ADAL" clId="{976F7E1E-0B0F-4398-B630-619A654F61EA}" dt="2024-11-19T20:24:54.762" v="678" actId="113"/>
          <ac:spMkLst>
            <pc:docMk/>
            <pc:sldMk cId="2978535352" sldId="369"/>
            <ac:spMk id="309" creationId="{4BF06B02-818F-773E-AFFE-9A0CD8C49DED}"/>
          </ac:spMkLst>
        </pc:spChg>
        <pc:spChg chg="mod">
          <ac:chgData name="Philippe Karan" userId="c2e8f618-9ffe-4e23-aa52-34539506ef1c" providerId="ADAL" clId="{976F7E1E-0B0F-4398-B630-619A654F61EA}" dt="2024-11-19T20:24:49.094" v="677" actId="2711"/>
          <ac:spMkLst>
            <pc:docMk/>
            <pc:sldMk cId="2978535352" sldId="369"/>
            <ac:spMk id="310" creationId="{352830F5-1CC9-EFA0-42AE-D19D594132C2}"/>
          </ac:spMkLst>
        </pc:spChg>
        <pc:spChg chg="mod">
          <ac:chgData name="Philippe Karan" userId="c2e8f618-9ffe-4e23-aa52-34539506ef1c" providerId="ADAL" clId="{976F7E1E-0B0F-4398-B630-619A654F61EA}" dt="2024-11-19T20:24:49.094" v="677" actId="2711"/>
          <ac:spMkLst>
            <pc:docMk/>
            <pc:sldMk cId="2978535352" sldId="369"/>
            <ac:spMk id="311" creationId="{9A2089E4-8C0E-0350-0D13-EFB489FBA0F6}"/>
          </ac:spMkLst>
        </pc:spChg>
        <pc:spChg chg="mod">
          <ac:chgData name="Philippe Karan" userId="c2e8f618-9ffe-4e23-aa52-34539506ef1c" providerId="ADAL" clId="{976F7E1E-0B0F-4398-B630-619A654F61EA}" dt="2024-11-19T20:24:49.094" v="677" actId="2711"/>
          <ac:spMkLst>
            <pc:docMk/>
            <pc:sldMk cId="2978535352" sldId="369"/>
            <ac:spMk id="312" creationId="{C79756CF-7BEB-8681-6571-E82923E6E586}"/>
          </ac:spMkLst>
        </pc:spChg>
        <pc:spChg chg="mod">
          <ac:chgData name="Philippe Karan" userId="c2e8f618-9ffe-4e23-aa52-34539506ef1c" providerId="ADAL" clId="{976F7E1E-0B0F-4398-B630-619A654F61EA}" dt="2024-11-19T20:24:54.762" v="678" actId="113"/>
          <ac:spMkLst>
            <pc:docMk/>
            <pc:sldMk cId="2978535352" sldId="369"/>
            <ac:spMk id="568" creationId="{DBEA1574-4ABB-E865-13CF-4E2B2F52B550}"/>
          </ac:spMkLst>
        </pc:spChg>
        <pc:spChg chg="mod">
          <ac:chgData name="Philippe Karan" userId="c2e8f618-9ffe-4e23-aa52-34539506ef1c" providerId="ADAL" clId="{976F7E1E-0B0F-4398-B630-619A654F61EA}" dt="2024-11-19T20:24:49.094" v="677" actId="2711"/>
          <ac:spMkLst>
            <pc:docMk/>
            <pc:sldMk cId="2978535352" sldId="369"/>
            <ac:spMk id="595" creationId="{7809DED6-D3D8-9883-FDB1-43542D85F381}"/>
          </ac:spMkLst>
        </pc:spChg>
        <pc:spChg chg="mod">
          <ac:chgData name="Philippe Karan" userId="c2e8f618-9ffe-4e23-aa52-34539506ef1c" providerId="ADAL" clId="{976F7E1E-0B0F-4398-B630-619A654F61EA}" dt="2024-11-19T20:24:49.094" v="677" actId="2711"/>
          <ac:spMkLst>
            <pc:docMk/>
            <pc:sldMk cId="2978535352" sldId="369"/>
            <ac:spMk id="596" creationId="{61F9B178-AAAD-A3F7-8E59-AE907CC3FA80}"/>
          </ac:spMkLst>
        </pc:spChg>
        <pc:spChg chg="mod">
          <ac:chgData name="Philippe Karan" userId="c2e8f618-9ffe-4e23-aa52-34539506ef1c" providerId="ADAL" clId="{976F7E1E-0B0F-4398-B630-619A654F61EA}" dt="2024-11-19T20:24:49.094" v="677" actId="2711"/>
          <ac:spMkLst>
            <pc:docMk/>
            <pc:sldMk cId="2978535352" sldId="369"/>
            <ac:spMk id="597" creationId="{104E2E98-C594-7370-2F98-E47A1EB32E7C}"/>
          </ac:spMkLst>
        </pc:spChg>
        <pc:spChg chg="mod">
          <ac:chgData name="Philippe Karan" userId="c2e8f618-9ffe-4e23-aa52-34539506ef1c" providerId="ADAL" clId="{976F7E1E-0B0F-4398-B630-619A654F61EA}" dt="2024-11-19T20:24:49.094" v="677" actId="2711"/>
          <ac:spMkLst>
            <pc:docMk/>
            <pc:sldMk cId="2978535352" sldId="369"/>
            <ac:spMk id="628" creationId="{F67ABC2A-BB47-2801-2275-20E476D34A61}"/>
          </ac:spMkLst>
        </pc:spChg>
        <pc:spChg chg="mod">
          <ac:chgData name="Philippe Karan" userId="c2e8f618-9ffe-4e23-aa52-34539506ef1c" providerId="ADAL" clId="{976F7E1E-0B0F-4398-B630-619A654F61EA}" dt="2024-11-19T20:24:49.094" v="677" actId="2711"/>
          <ac:spMkLst>
            <pc:docMk/>
            <pc:sldMk cId="2978535352" sldId="369"/>
            <ac:spMk id="693" creationId="{C26470B6-DBB2-5C15-C531-2DB6D92F7264}"/>
          </ac:spMkLst>
        </pc:spChg>
        <pc:spChg chg="mod">
          <ac:chgData name="Philippe Karan" userId="c2e8f618-9ffe-4e23-aa52-34539506ef1c" providerId="ADAL" clId="{976F7E1E-0B0F-4398-B630-619A654F61EA}" dt="2024-11-19T20:24:49.094" v="677" actId="2711"/>
          <ac:spMkLst>
            <pc:docMk/>
            <pc:sldMk cId="2978535352" sldId="369"/>
            <ac:spMk id="694" creationId="{0B02DF37-1963-DFE6-67F4-3548241CE76D}"/>
          </ac:spMkLst>
        </pc:spChg>
        <pc:spChg chg="mod">
          <ac:chgData name="Philippe Karan" userId="c2e8f618-9ffe-4e23-aa52-34539506ef1c" providerId="ADAL" clId="{976F7E1E-0B0F-4398-B630-619A654F61EA}" dt="2024-11-19T20:24:49.094" v="677" actId="2711"/>
          <ac:spMkLst>
            <pc:docMk/>
            <pc:sldMk cId="2978535352" sldId="369"/>
            <ac:spMk id="697" creationId="{F6191B78-D162-34F8-25B0-E2F31701155D}"/>
          </ac:spMkLst>
        </pc:spChg>
        <pc:spChg chg="mod">
          <ac:chgData name="Philippe Karan" userId="c2e8f618-9ffe-4e23-aa52-34539506ef1c" providerId="ADAL" clId="{976F7E1E-0B0F-4398-B630-619A654F61EA}" dt="2024-11-19T20:24:49.094" v="677" actId="2711"/>
          <ac:spMkLst>
            <pc:docMk/>
            <pc:sldMk cId="2978535352" sldId="369"/>
            <ac:spMk id="698" creationId="{120DE7D0-1988-52C2-513F-359C90A39A1E}"/>
          </ac:spMkLst>
        </pc:spChg>
        <pc:spChg chg="mod">
          <ac:chgData name="Philippe Karan" userId="c2e8f618-9ffe-4e23-aa52-34539506ef1c" providerId="ADAL" clId="{976F7E1E-0B0F-4398-B630-619A654F61EA}" dt="2024-11-19T20:24:49.094" v="677" actId="2711"/>
          <ac:spMkLst>
            <pc:docMk/>
            <pc:sldMk cId="2978535352" sldId="369"/>
            <ac:spMk id="705" creationId="{D6B78341-02FB-D40D-22D6-3BF3AB27E291}"/>
          </ac:spMkLst>
        </pc:spChg>
        <pc:spChg chg="mod">
          <ac:chgData name="Philippe Karan" userId="c2e8f618-9ffe-4e23-aa52-34539506ef1c" providerId="ADAL" clId="{976F7E1E-0B0F-4398-B630-619A654F61EA}" dt="2024-11-19T20:24:49.094" v="677" actId="2711"/>
          <ac:spMkLst>
            <pc:docMk/>
            <pc:sldMk cId="2978535352" sldId="369"/>
            <ac:spMk id="706" creationId="{4AE7BC4E-DBFA-4DBA-F612-F39D03786514}"/>
          </ac:spMkLst>
        </pc:spChg>
        <pc:spChg chg="mod">
          <ac:chgData name="Philippe Karan" userId="c2e8f618-9ffe-4e23-aa52-34539506ef1c" providerId="ADAL" clId="{976F7E1E-0B0F-4398-B630-619A654F61EA}" dt="2024-11-19T20:24:49.094" v="677" actId="2711"/>
          <ac:spMkLst>
            <pc:docMk/>
            <pc:sldMk cId="2978535352" sldId="369"/>
            <ac:spMk id="709" creationId="{3CC34DCE-E3DD-34BF-C39F-12586CD1FA0A}"/>
          </ac:spMkLst>
        </pc:spChg>
        <pc:spChg chg="mod">
          <ac:chgData name="Philippe Karan" userId="c2e8f618-9ffe-4e23-aa52-34539506ef1c" providerId="ADAL" clId="{976F7E1E-0B0F-4398-B630-619A654F61EA}" dt="2024-11-19T20:24:49.094" v="677" actId="2711"/>
          <ac:spMkLst>
            <pc:docMk/>
            <pc:sldMk cId="2978535352" sldId="369"/>
            <ac:spMk id="710" creationId="{8794D121-DE29-FA59-CB7D-B935CB97DBD3}"/>
          </ac:spMkLst>
        </pc:spChg>
        <pc:spChg chg="mod">
          <ac:chgData name="Philippe Karan" userId="c2e8f618-9ffe-4e23-aa52-34539506ef1c" providerId="ADAL" clId="{976F7E1E-0B0F-4398-B630-619A654F61EA}" dt="2024-11-19T20:24:49.094" v="677" actId="2711"/>
          <ac:spMkLst>
            <pc:docMk/>
            <pc:sldMk cId="2978535352" sldId="369"/>
            <ac:spMk id="717" creationId="{618EBF73-895A-EFE6-B7BB-645079386E8E}"/>
          </ac:spMkLst>
        </pc:spChg>
        <pc:spChg chg="mod">
          <ac:chgData name="Philippe Karan" userId="c2e8f618-9ffe-4e23-aa52-34539506ef1c" providerId="ADAL" clId="{976F7E1E-0B0F-4398-B630-619A654F61EA}" dt="2024-11-19T20:24:49.094" v="677" actId="2711"/>
          <ac:spMkLst>
            <pc:docMk/>
            <pc:sldMk cId="2978535352" sldId="369"/>
            <ac:spMk id="718" creationId="{3F66C386-4DB9-A439-304B-E9B4D3717C13}"/>
          </ac:spMkLst>
        </pc:spChg>
        <pc:spChg chg="mod">
          <ac:chgData name="Philippe Karan" userId="c2e8f618-9ffe-4e23-aa52-34539506ef1c" providerId="ADAL" clId="{976F7E1E-0B0F-4398-B630-619A654F61EA}" dt="2024-11-19T20:24:49.094" v="677" actId="2711"/>
          <ac:spMkLst>
            <pc:docMk/>
            <pc:sldMk cId="2978535352" sldId="369"/>
            <ac:spMk id="721" creationId="{E65CC5E6-6847-ED85-36B2-8CE3E6351A59}"/>
          </ac:spMkLst>
        </pc:spChg>
        <pc:spChg chg="mod">
          <ac:chgData name="Philippe Karan" userId="c2e8f618-9ffe-4e23-aa52-34539506ef1c" providerId="ADAL" clId="{976F7E1E-0B0F-4398-B630-619A654F61EA}" dt="2024-11-19T20:24:49.094" v="677" actId="2711"/>
          <ac:spMkLst>
            <pc:docMk/>
            <pc:sldMk cId="2978535352" sldId="369"/>
            <ac:spMk id="722" creationId="{BD993124-6BF8-926F-EC3E-01EE2869D62F}"/>
          </ac:spMkLst>
        </pc:spChg>
        <pc:grpChg chg="mod">
          <ac:chgData name="Philippe Karan" userId="c2e8f618-9ffe-4e23-aa52-34539506ef1c" providerId="ADAL" clId="{976F7E1E-0B0F-4398-B630-619A654F61EA}" dt="2024-11-19T20:24:49.094" v="677" actId="2711"/>
          <ac:grpSpMkLst>
            <pc:docMk/>
            <pc:sldMk cId="2978535352" sldId="369"/>
            <ac:grpSpMk id="17" creationId="{156337AE-D72D-0405-D34D-741E888D1617}"/>
          </ac:grpSpMkLst>
        </pc:grpChg>
        <pc:grpChg chg="mod">
          <ac:chgData name="Philippe Karan" userId="c2e8f618-9ffe-4e23-aa52-34539506ef1c" providerId="ADAL" clId="{976F7E1E-0B0F-4398-B630-619A654F61EA}" dt="2024-11-19T20:24:49.094" v="677" actId="2711"/>
          <ac:grpSpMkLst>
            <pc:docMk/>
            <pc:sldMk cId="2978535352" sldId="369"/>
            <ac:grpSpMk id="28" creationId="{2BAB6D70-957F-0D34-A868-795B311F4C52}"/>
          </ac:grpSpMkLst>
        </pc:grpChg>
        <pc:grpChg chg="mod">
          <ac:chgData name="Philippe Karan" userId="c2e8f618-9ffe-4e23-aa52-34539506ef1c" providerId="ADAL" clId="{976F7E1E-0B0F-4398-B630-619A654F61EA}" dt="2024-11-19T20:24:49.094" v="677" actId="2711"/>
          <ac:grpSpMkLst>
            <pc:docMk/>
            <pc:sldMk cId="2978535352" sldId="369"/>
            <ac:grpSpMk id="32" creationId="{77322600-8EC6-54DF-884A-30C0F7BDB29C}"/>
          </ac:grpSpMkLst>
        </pc:grpChg>
        <pc:grpChg chg="mod">
          <ac:chgData name="Philippe Karan" userId="c2e8f618-9ffe-4e23-aa52-34539506ef1c" providerId="ADAL" clId="{976F7E1E-0B0F-4398-B630-619A654F61EA}" dt="2024-11-19T20:24:49.094" v="677" actId="2711"/>
          <ac:grpSpMkLst>
            <pc:docMk/>
            <pc:sldMk cId="2978535352" sldId="369"/>
            <ac:grpSpMk id="35" creationId="{F6F6E83E-2A3D-DB8A-1351-D97BDC73C3F3}"/>
          </ac:grpSpMkLst>
        </pc:grpChg>
        <pc:grpChg chg="mod">
          <ac:chgData name="Philippe Karan" userId="c2e8f618-9ffe-4e23-aa52-34539506ef1c" providerId="ADAL" clId="{976F7E1E-0B0F-4398-B630-619A654F61EA}" dt="2024-11-19T20:24:49.094" v="677" actId="2711"/>
          <ac:grpSpMkLst>
            <pc:docMk/>
            <pc:sldMk cId="2978535352" sldId="369"/>
            <ac:grpSpMk id="38" creationId="{19047A6B-E9C3-280A-E071-880971C36F0C}"/>
          </ac:grpSpMkLst>
        </pc:grpChg>
        <pc:grpChg chg="mod">
          <ac:chgData name="Philippe Karan" userId="c2e8f618-9ffe-4e23-aa52-34539506ef1c" providerId="ADAL" clId="{976F7E1E-0B0F-4398-B630-619A654F61EA}" dt="2024-11-19T20:24:49.094" v="677" actId="2711"/>
          <ac:grpSpMkLst>
            <pc:docMk/>
            <pc:sldMk cId="2978535352" sldId="369"/>
            <ac:grpSpMk id="42" creationId="{E97D9169-6D2C-C552-6977-2793163C1B50}"/>
          </ac:grpSpMkLst>
        </pc:grpChg>
        <pc:grpChg chg="mod">
          <ac:chgData name="Philippe Karan" userId="c2e8f618-9ffe-4e23-aa52-34539506ef1c" providerId="ADAL" clId="{976F7E1E-0B0F-4398-B630-619A654F61EA}" dt="2024-11-19T20:24:49.094" v="677" actId="2711"/>
          <ac:grpSpMkLst>
            <pc:docMk/>
            <pc:sldMk cId="2978535352" sldId="369"/>
            <ac:grpSpMk id="45" creationId="{CF0E15CF-8A19-80B1-3100-BC11CACC96AF}"/>
          </ac:grpSpMkLst>
        </pc:grpChg>
        <pc:grpChg chg="mod">
          <ac:chgData name="Philippe Karan" userId="c2e8f618-9ffe-4e23-aa52-34539506ef1c" providerId="ADAL" clId="{976F7E1E-0B0F-4398-B630-619A654F61EA}" dt="2024-11-19T20:24:49.094" v="677" actId="2711"/>
          <ac:grpSpMkLst>
            <pc:docMk/>
            <pc:sldMk cId="2978535352" sldId="369"/>
            <ac:grpSpMk id="48" creationId="{AF64AED6-9BD3-C402-6E15-62B33A50E2C7}"/>
          </ac:grpSpMkLst>
        </pc:grpChg>
        <pc:grpChg chg="mod">
          <ac:chgData name="Philippe Karan" userId="c2e8f618-9ffe-4e23-aa52-34539506ef1c" providerId="ADAL" clId="{976F7E1E-0B0F-4398-B630-619A654F61EA}" dt="2024-11-19T20:24:49.094" v="677" actId="2711"/>
          <ac:grpSpMkLst>
            <pc:docMk/>
            <pc:sldMk cId="2978535352" sldId="369"/>
            <ac:grpSpMk id="52" creationId="{BF88291D-1BB1-32C6-9BE4-A31610AD57F0}"/>
          </ac:grpSpMkLst>
        </pc:grpChg>
        <pc:grpChg chg="mod">
          <ac:chgData name="Philippe Karan" userId="c2e8f618-9ffe-4e23-aa52-34539506ef1c" providerId="ADAL" clId="{976F7E1E-0B0F-4398-B630-619A654F61EA}" dt="2024-11-19T20:24:49.094" v="677" actId="2711"/>
          <ac:grpSpMkLst>
            <pc:docMk/>
            <pc:sldMk cId="2978535352" sldId="369"/>
            <ac:grpSpMk id="55" creationId="{737891C4-A100-3A73-7BB5-658B1F96F76F}"/>
          </ac:grpSpMkLst>
        </pc:grpChg>
        <pc:grpChg chg="mod">
          <ac:chgData name="Philippe Karan" userId="c2e8f618-9ffe-4e23-aa52-34539506ef1c" providerId="ADAL" clId="{976F7E1E-0B0F-4398-B630-619A654F61EA}" dt="2024-11-19T20:24:49.094" v="677" actId="2711"/>
          <ac:grpSpMkLst>
            <pc:docMk/>
            <pc:sldMk cId="2978535352" sldId="369"/>
            <ac:grpSpMk id="143" creationId="{AF0CD798-2150-49D9-270F-85E999D03236}"/>
          </ac:grpSpMkLst>
        </pc:grpChg>
        <pc:grpChg chg="mod">
          <ac:chgData name="Philippe Karan" userId="c2e8f618-9ffe-4e23-aa52-34539506ef1c" providerId="ADAL" clId="{976F7E1E-0B0F-4398-B630-619A654F61EA}" dt="2024-11-19T20:24:49.094" v="677" actId="2711"/>
          <ac:grpSpMkLst>
            <pc:docMk/>
            <pc:sldMk cId="2978535352" sldId="369"/>
            <ac:grpSpMk id="147" creationId="{70D4FD5E-6251-8D0C-750E-3E8A47AC68CA}"/>
          </ac:grpSpMkLst>
        </pc:grpChg>
        <pc:grpChg chg="mod">
          <ac:chgData name="Philippe Karan" userId="c2e8f618-9ffe-4e23-aa52-34539506ef1c" providerId="ADAL" clId="{976F7E1E-0B0F-4398-B630-619A654F61EA}" dt="2024-11-19T20:24:49.094" v="677" actId="2711"/>
          <ac:grpSpMkLst>
            <pc:docMk/>
            <pc:sldMk cId="2978535352" sldId="369"/>
            <ac:grpSpMk id="150" creationId="{640D6DB4-29E2-BF43-EC94-708F73221B52}"/>
          </ac:grpSpMkLst>
        </pc:grpChg>
        <pc:grpChg chg="mod">
          <ac:chgData name="Philippe Karan" userId="c2e8f618-9ffe-4e23-aa52-34539506ef1c" providerId="ADAL" clId="{976F7E1E-0B0F-4398-B630-619A654F61EA}" dt="2024-11-19T20:24:49.094" v="677" actId="2711"/>
          <ac:grpSpMkLst>
            <pc:docMk/>
            <pc:sldMk cId="2978535352" sldId="369"/>
            <ac:grpSpMk id="153" creationId="{FB21A099-C4D4-23EE-8B84-7CF50F3EC6EC}"/>
          </ac:grpSpMkLst>
        </pc:grpChg>
        <pc:grpChg chg="mod">
          <ac:chgData name="Philippe Karan" userId="c2e8f618-9ffe-4e23-aa52-34539506ef1c" providerId="ADAL" clId="{976F7E1E-0B0F-4398-B630-619A654F61EA}" dt="2024-11-19T20:24:49.094" v="677" actId="2711"/>
          <ac:grpSpMkLst>
            <pc:docMk/>
            <pc:sldMk cId="2978535352" sldId="369"/>
            <ac:grpSpMk id="157" creationId="{034C2B92-8AE9-0914-BADD-219A6E193446}"/>
          </ac:grpSpMkLst>
        </pc:grpChg>
        <pc:grpChg chg="mod">
          <ac:chgData name="Philippe Karan" userId="c2e8f618-9ffe-4e23-aa52-34539506ef1c" providerId="ADAL" clId="{976F7E1E-0B0F-4398-B630-619A654F61EA}" dt="2024-11-19T20:24:49.094" v="677" actId="2711"/>
          <ac:grpSpMkLst>
            <pc:docMk/>
            <pc:sldMk cId="2978535352" sldId="369"/>
            <ac:grpSpMk id="161" creationId="{417FDC1A-C3B3-7790-5ED5-EF623BFC0CB0}"/>
          </ac:grpSpMkLst>
        </pc:grpChg>
        <pc:grpChg chg="mod">
          <ac:chgData name="Philippe Karan" userId="c2e8f618-9ffe-4e23-aa52-34539506ef1c" providerId="ADAL" clId="{976F7E1E-0B0F-4398-B630-619A654F61EA}" dt="2024-11-19T20:24:49.094" v="677" actId="2711"/>
          <ac:grpSpMkLst>
            <pc:docMk/>
            <pc:sldMk cId="2978535352" sldId="369"/>
            <ac:grpSpMk id="166" creationId="{3BE4552F-EF96-B28D-EB29-EAE84A05C83B}"/>
          </ac:grpSpMkLst>
        </pc:grpChg>
        <pc:grpChg chg="mod">
          <ac:chgData name="Philippe Karan" userId="c2e8f618-9ffe-4e23-aa52-34539506ef1c" providerId="ADAL" clId="{976F7E1E-0B0F-4398-B630-619A654F61EA}" dt="2024-11-19T20:24:49.094" v="677" actId="2711"/>
          <ac:grpSpMkLst>
            <pc:docMk/>
            <pc:sldMk cId="2978535352" sldId="369"/>
            <ac:grpSpMk id="170" creationId="{E26E96FF-B9A0-2EE1-92CE-2286721B9ED3}"/>
          </ac:grpSpMkLst>
        </pc:grpChg>
        <pc:grpChg chg="mod">
          <ac:chgData name="Philippe Karan" userId="c2e8f618-9ffe-4e23-aa52-34539506ef1c" providerId="ADAL" clId="{976F7E1E-0B0F-4398-B630-619A654F61EA}" dt="2024-11-19T20:24:49.094" v="677" actId="2711"/>
          <ac:grpSpMkLst>
            <pc:docMk/>
            <pc:sldMk cId="2978535352" sldId="369"/>
            <ac:grpSpMk id="173" creationId="{149265D7-6B20-3661-14DC-98025774EAFE}"/>
          </ac:grpSpMkLst>
        </pc:grpChg>
        <pc:grpChg chg="mod">
          <ac:chgData name="Philippe Karan" userId="c2e8f618-9ffe-4e23-aa52-34539506ef1c" providerId="ADAL" clId="{976F7E1E-0B0F-4398-B630-619A654F61EA}" dt="2024-11-19T20:24:49.094" v="677" actId="2711"/>
          <ac:grpSpMkLst>
            <pc:docMk/>
            <pc:sldMk cId="2978535352" sldId="369"/>
            <ac:grpSpMk id="578" creationId="{17E09E6C-B139-2BBE-8763-5B09C0A38150}"/>
          </ac:grpSpMkLst>
        </pc:grpChg>
        <pc:grpChg chg="mod">
          <ac:chgData name="Philippe Karan" userId="c2e8f618-9ffe-4e23-aa52-34539506ef1c" providerId="ADAL" clId="{976F7E1E-0B0F-4398-B630-619A654F61EA}" dt="2024-11-19T20:24:49.094" v="677" actId="2711"/>
          <ac:grpSpMkLst>
            <pc:docMk/>
            <pc:sldMk cId="2978535352" sldId="369"/>
            <ac:grpSpMk id="582" creationId="{DDCB3982-7601-1FE1-05EA-687B501C1D6E}"/>
          </ac:grpSpMkLst>
        </pc:grpChg>
        <pc:grpChg chg="mod">
          <ac:chgData name="Philippe Karan" userId="c2e8f618-9ffe-4e23-aa52-34539506ef1c" providerId="ADAL" clId="{976F7E1E-0B0F-4398-B630-619A654F61EA}" dt="2024-11-19T20:24:49.094" v="677" actId="2711"/>
          <ac:grpSpMkLst>
            <pc:docMk/>
            <pc:sldMk cId="2978535352" sldId="369"/>
            <ac:grpSpMk id="586" creationId="{DC238985-B28A-74A0-12C0-11602D9B863A}"/>
          </ac:grpSpMkLst>
        </pc:grpChg>
        <pc:grpChg chg="mod">
          <ac:chgData name="Philippe Karan" userId="c2e8f618-9ffe-4e23-aa52-34539506ef1c" providerId="ADAL" clId="{976F7E1E-0B0F-4398-B630-619A654F61EA}" dt="2024-11-19T20:24:49.094" v="677" actId="2711"/>
          <ac:grpSpMkLst>
            <pc:docMk/>
            <pc:sldMk cId="2978535352" sldId="369"/>
            <ac:grpSpMk id="590" creationId="{9C27E961-DB03-57CD-CEEC-746D6A0B1D07}"/>
          </ac:grpSpMkLst>
        </pc:grpChg>
        <pc:grpChg chg="mod">
          <ac:chgData name="Philippe Karan" userId="c2e8f618-9ffe-4e23-aa52-34539506ef1c" providerId="ADAL" clId="{976F7E1E-0B0F-4398-B630-619A654F61EA}" dt="2024-11-19T20:24:49.094" v="677" actId="2711"/>
          <ac:grpSpMkLst>
            <pc:docMk/>
            <pc:sldMk cId="2978535352" sldId="369"/>
            <ac:grpSpMk id="602" creationId="{6A987A69-C54A-1D09-6BE3-663E62090079}"/>
          </ac:grpSpMkLst>
        </pc:grpChg>
        <pc:grpChg chg="mod">
          <ac:chgData name="Philippe Karan" userId="c2e8f618-9ffe-4e23-aa52-34539506ef1c" providerId="ADAL" clId="{976F7E1E-0B0F-4398-B630-619A654F61EA}" dt="2024-11-19T20:24:49.094" v="677" actId="2711"/>
          <ac:grpSpMkLst>
            <pc:docMk/>
            <pc:sldMk cId="2978535352" sldId="369"/>
            <ac:grpSpMk id="606" creationId="{5885D432-2CCA-A88E-619F-DF9E0833AD1A}"/>
          </ac:grpSpMkLst>
        </pc:grpChg>
        <pc:grpChg chg="mod">
          <ac:chgData name="Philippe Karan" userId="c2e8f618-9ffe-4e23-aa52-34539506ef1c" providerId="ADAL" clId="{976F7E1E-0B0F-4398-B630-619A654F61EA}" dt="2024-11-19T20:24:49.094" v="677" actId="2711"/>
          <ac:grpSpMkLst>
            <pc:docMk/>
            <pc:sldMk cId="2978535352" sldId="369"/>
            <ac:grpSpMk id="610" creationId="{FF1B22BA-EAB4-9715-4228-3C10DE5B2812}"/>
          </ac:grpSpMkLst>
        </pc:grpChg>
        <pc:grpChg chg="mod">
          <ac:chgData name="Philippe Karan" userId="c2e8f618-9ffe-4e23-aa52-34539506ef1c" providerId="ADAL" clId="{976F7E1E-0B0F-4398-B630-619A654F61EA}" dt="2024-11-19T20:24:49.094" v="677" actId="2711"/>
          <ac:grpSpMkLst>
            <pc:docMk/>
            <pc:sldMk cId="2978535352" sldId="369"/>
            <ac:grpSpMk id="614" creationId="{EC324B6A-3309-482F-52A6-95DA05260313}"/>
          </ac:grpSpMkLst>
        </pc:grpChg>
        <pc:grpChg chg="mod">
          <ac:chgData name="Philippe Karan" userId="c2e8f618-9ffe-4e23-aa52-34539506ef1c" providerId="ADAL" clId="{976F7E1E-0B0F-4398-B630-619A654F61EA}" dt="2024-11-19T20:24:49.094" v="677" actId="2711"/>
          <ac:grpSpMkLst>
            <pc:docMk/>
            <pc:sldMk cId="2978535352" sldId="369"/>
            <ac:grpSpMk id="618" creationId="{E7D7A76D-CE6C-8DE2-2494-0905C110658A}"/>
          </ac:grpSpMkLst>
        </pc:grpChg>
        <pc:grpChg chg="mod">
          <ac:chgData name="Philippe Karan" userId="c2e8f618-9ffe-4e23-aa52-34539506ef1c" providerId="ADAL" clId="{976F7E1E-0B0F-4398-B630-619A654F61EA}" dt="2024-11-19T20:24:49.094" v="677" actId="2711"/>
          <ac:grpSpMkLst>
            <pc:docMk/>
            <pc:sldMk cId="2978535352" sldId="369"/>
            <ac:grpSpMk id="622" creationId="{6787F1FB-134A-011F-026A-6A294A846A57}"/>
          </ac:grpSpMkLst>
        </pc:grpChg>
        <pc:grpChg chg="mod">
          <ac:chgData name="Philippe Karan" userId="c2e8f618-9ffe-4e23-aa52-34539506ef1c" providerId="ADAL" clId="{976F7E1E-0B0F-4398-B630-619A654F61EA}" dt="2024-11-19T20:24:49.094" v="677" actId="2711"/>
          <ac:grpSpMkLst>
            <pc:docMk/>
            <pc:sldMk cId="2978535352" sldId="369"/>
            <ac:grpSpMk id="688" creationId="{5EDBADAD-39A5-F785-5931-5EDED731647B}"/>
          </ac:grpSpMkLst>
        </pc:grpChg>
        <pc:grpChg chg="mod">
          <ac:chgData name="Philippe Karan" userId="c2e8f618-9ffe-4e23-aa52-34539506ef1c" providerId="ADAL" clId="{976F7E1E-0B0F-4398-B630-619A654F61EA}" dt="2024-11-19T20:24:49.094" v="677" actId="2711"/>
          <ac:grpSpMkLst>
            <pc:docMk/>
            <pc:sldMk cId="2978535352" sldId="369"/>
            <ac:grpSpMk id="692" creationId="{8765FEEC-8076-A4F5-A248-72C5DF9033BD}"/>
          </ac:grpSpMkLst>
        </pc:grpChg>
        <pc:grpChg chg="mod">
          <ac:chgData name="Philippe Karan" userId="c2e8f618-9ffe-4e23-aa52-34539506ef1c" providerId="ADAL" clId="{976F7E1E-0B0F-4398-B630-619A654F61EA}" dt="2024-11-19T20:24:49.094" v="677" actId="2711"/>
          <ac:grpSpMkLst>
            <pc:docMk/>
            <pc:sldMk cId="2978535352" sldId="369"/>
            <ac:grpSpMk id="696" creationId="{A47DA80E-7BAF-133E-ACB1-5B2EC669D5C0}"/>
          </ac:grpSpMkLst>
        </pc:grpChg>
        <pc:grpChg chg="mod">
          <ac:chgData name="Philippe Karan" userId="c2e8f618-9ffe-4e23-aa52-34539506ef1c" providerId="ADAL" clId="{976F7E1E-0B0F-4398-B630-619A654F61EA}" dt="2024-11-19T20:24:49.094" v="677" actId="2711"/>
          <ac:grpSpMkLst>
            <pc:docMk/>
            <pc:sldMk cId="2978535352" sldId="369"/>
            <ac:grpSpMk id="700" creationId="{AD86EEF3-1FA5-C42B-CA0E-0DB5AF760B58}"/>
          </ac:grpSpMkLst>
        </pc:grpChg>
        <pc:grpChg chg="mod">
          <ac:chgData name="Philippe Karan" userId="c2e8f618-9ffe-4e23-aa52-34539506ef1c" providerId="ADAL" clId="{976F7E1E-0B0F-4398-B630-619A654F61EA}" dt="2024-11-19T20:24:49.094" v="677" actId="2711"/>
          <ac:grpSpMkLst>
            <pc:docMk/>
            <pc:sldMk cId="2978535352" sldId="369"/>
            <ac:grpSpMk id="704" creationId="{B07FD9F4-51A5-00C6-FC3D-8E667AFA887C}"/>
          </ac:grpSpMkLst>
        </pc:grpChg>
        <pc:grpChg chg="mod">
          <ac:chgData name="Philippe Karan" userId="c2e8f618-9ffe-4e23-aa52-34539506ef1c" providerId="ADAL" clId="{976F7E1E-0B0F-4398-B630-619A654F61EA}" dt="2024-11-19T20:24:49.094" v="677" actId="2711"/>
          <ac:grpSpMkLst>
            <pc:docMk/>
            <pc:sldMk cId="2978535352" sldId="369"/>
            <ac:grpSpMk id="708" creationId="{94BDB6C6-5BA5-C350-F3CC-976DCCE2C469}"/>
          </ac:grpSpMkLst>
        </pc:grpChg>
        <pc:grpChg chg="mod">
          <ac:chgData name="Philippe Karan" userId="c2e8f618-9ffe-4e23-aa52-34539506ef1c" providerId="ADAL" clId="{976F7E1E-0B0F-4398-B630-619A654F61EA}" dt="2024-11-19T20:24:49.094" v="677" actId="2711"/>
          <ac:grpSpMkLst>
            <pc:docMk/>
            <pc:sldMk cId="2978535352" sldId="369"/>
            <ac:grpSpMk id="712" creationId="{C07736FB-4A24-39C0-D1EB-C4269EE2993B}"/>
          </ac:grpSpMkLst>
        </pc:grpChg>
        <pc:grpChg chg="mod">
          <ac:chgData name="Philippe Karan" userId="c2e8f618-9ffe-4e23-aa52-34539506ef1c" providerId="ADAL" clId="{976F7E1E-0B0F-4398-B630-619A654F61EA}" dt="2024-11-19T20:24:49.094" v="677" actId="2711"/>
          <ac:grpSpMkLst>
            <pc:docMk/>
            <pc:sldMk cId="2978535352" sldId="369"/>
            <ac:grpSpMk id="716" creationId="{9C2EEEC9-3877-058A-3200-8A888271F6E8}"/>
          </ac:grpSpMkLst>
        </pc:grpChg>
        <pc:grpChg chg="mod">
          <ac:chgData name="Philippe Karan" userId="c2e8f618-9ffe-4e23-aa52-34539506ef1c" providerId="ADAL" clId="{976F7E1E-0B0F-4398-B630-619A654F61EA}" dt="2024-11-19T20:24:49.094" v="677" actId="2711"/>
          <ac:grpSpMkLst>
            <pc:docMk/>
            <pc:sldMk cId="2978535352" sldId="369"/>
            <ac:grpSpMk id="720" creationId="{1DC65F79-C2B9-4987-1EF0-694A74B0C9AE}"/>
          </ac:grpSpMkLst>
        </pc:grpChg>
        <pc:cxnChg chg="mod">
          <ac:chgData name="Philippe Karan" userId="c2e8f618-9ffe-4e23-aa52-34539506ef1c" providerId="ADAL" clId="{976F7E1E-0B0F-4398-B630-619A654F61EA}" dt="2024-11-19T20:24:49.094" v="677" actId="2711"/>
          <ac:cxnSpMkLst>
            <pc:docMk/>
            <pc:sldMk cId="2978535352" sldId="369"/>
            <ac:cxnSpMk id="10" creationId="{5A3F0F62-867B-3EAD-60FE-485114E149B3}"/>
          </ac:cxnSpMkLst>
        </pc:cxnChg>
        <pc:cxnChg chg="mod">
          <ac:chgData name="Philippe Karan" userId="c2e8f618-9ffe-4e23-aa52-34539506ef1c" providerId="ADAL" clId="{976F7E1E-0B0F-4398-B630-619A654F61EA}" dt="2024-11-19T20:24:49.094" v="677" actId="2711"/>
          <ac:cxnSpMkLst>
            <pc:docMk/>
            <pc:sldMk cId="2978535352" sldId="369"/>
            <ac:cxnSpMk id="58" creationId="{0950F5CA-B127-9559-5B33-250623703254}"/>
          </ac:cxnSpMkLst>
        </pc:cxnChg>
        <pc:cxnChg chg="mod">
          <ac:chgData name="Philippe Karan" userId="c2e8f618-9ffe-4e23-aa52-34539506ef1c" providerId="ADAL" clId="{976F7E1E-0B0F-4398-B630-619A654F61EA}" dt="2024-11-19T20:24:49.094" v="677" actId="2711"/>
          <ac:cxnSpMkLst>
            <pc:docMk/>
            <pc:sldMk cId="2978535352" sldId="369"/>
            <ac:cxnSpMk id="59" creationId="{9182F75D-BB73-6B71-C34E-C8C5C1F84E45}"/>
          </ac:cxnSpMkLst>
        </pc:cxnChg>
        <pc:cxnChg chg="mod">
          <ac:chgData name="Philippe Karan" userId="c2e8f618-9ffe-4e23-aa52-34539506ef1c" providerId="ADAL" clId="{976F7E1E-0B0F-4398-B630-619A654F61EA}" dt="2024-11-19T20:24:49.094" v="677" actId="2711"/>
          <ac:cxnSpMkLst>
            <pc:docMk/>
            <pc:sldMk cId="2978535352" sldId="369"/>
            <ac:cxnSpMk id="60" creationId="{8E022F35-184E-2A8F-8348-F5C1C108B079}"/>
          </ac:cxnSpMkLst>
        </pc:cxnChg>
        <pc:cxnChg chg="mod">
          <ac:chgData name="Philippe Karan" userId="c2e8f618-9ffe-4e23-aa52-34539506ef1c" providerId="ADAL" clId="{976F7E1E-0B0F-4398-B630-619A654F61EA}" dt="2024-11-19T20:24:49.094" v="677" actId="2711"/>
          <ac:cxnSpMkLst>
            <pc:docMk/>
            <pc:sldMk cId="2978535352" sldId="369"/>
            <ac:cxnSpMk id="184" creationId="{D8644A2C-97EC-F57B-8650-78AA17F4C652}"/>
          </ac:cxnSpMkLst>
        </pc:cxnChg>
        <pc:cxnChg chg="mod">
          <ac:chgData name="Philippe Karan" userId="c2e8f618-9ffe-4e23-aa52-34539506ef1c" providerId="ADAL" clId="{976F7E1E-0B0F-4398-B630-619A654F61EA}" dt="2024-11-19T20:24:49.094" v="677" actId="2711"/>
          <ac:cxnSpMkLst>
            <pc:docMk/>
            <pc:sldMk cId="2978535352" sldId="369"/>
            <ac:cxnSpMk id="185" creationId="{D95091E8-3DB6-EB34-0585-D6550E9A375B}"/>
          </ac:cxnSpMkLst>
        </pc:cxnChg>
        <pc:cxnChg chg="mod">
          <ac:chgData name="Philippe Karan" userId="c2e8f618-9ffe-4e23-aa52-34539506ef1c" providerId="ADAL" clId="{976F7E1E-0B0F-4398-B630-619A654F61EA}" dt="2024-11-19T20:24:49.094" v="677" actId="2711"/>
          <ac:cxnSpMkLst>
            <pc:docMk/>
            <pc:sldMk cId="2978535352" sldId="369"/>
            <ac:cxnSpMk id="186" creationId="{8BD26DC2-BD9D-4CC8-9CDF-9E76F08BDC1D}"/>
          </ac:cxnSpMkLst>
        </pc:cxnChg>
        <pc:cxnChg chg="mod">
          <ac:chgData name="Philippe Karan" userId="c2e8f618-9ffe-4e23-aa52-34539506ef1c" providerId="ADAL" clId="{976F7E1E-0B0F-4398-B630-619A654F61EA}" dt="2024-11-19T20:24:49.094" v="677" actId="2711"/>
          <ac:cxnSpMkLst>
            <pc:docMk/>
            <pc:sldMk cId="2978535352" sldId="369"/>
            <ac:cxnSpMk id="187" creationId="{69101ABA-AE9A-4AD3-ACE0-E7009967DA5F}"/>
          </ac:cxnSpMkLst>
        </pc:cxnChg>
        <pc:cxnChg chg="mod">
          <ac:chgData name="Philippe Karan" userId="c2e8f618-9ffe-4e23-aa52-34539506ef1c" providerId="ADAL" clId="{976F7E1E-0B0F-4398-B630-619A654F61EA}" dt="2024-11-19T20:24:49.094" v="677" actId="2711"/>
          <ac:cxnSpMkLst>
            <pc:docMk/>
            <pc:sldMk cId="2978535352" sldId="369"/>
            <ac:cxnSpMk id="188" creationId="{DA420FD0-E85A-86A7-F923-7747DBCF6757}"/>
          </ac:cxnSpMkLst>
        </pc:cxnChg>
        <pc:cxnChg chg="mod">
          <ac:chgData name="Philippe Karan" userId="c2e8f618-9ffe-4e23-aa52-34539506ef1c" providerId="ADAL" clId="{976F7E1E-0B0F-4398-B630-619A654F61EA}" dt="2024-11-19T20:24:49.094" v="677" actId="2711"/>
          <ac:cxnSpMkLst>
            <pc:docMk/>
            <pc:sldMk cId="2978535352" sldId="369"/>
            <ac:cxnSpMk id="189" creationId="{293032E2-A0C1-3478-5454-C6CDB82E2E79}"/>
          </ac:cxnSpMkLst>
        </pc:cxnChg>
        <pc:cxnChg chg="mod">
          <ac:chgData name="Philippe Karan" userId="c2e8f618-9ffe-4e23-aa52-34539506ef1c" providerId="ADAL" clId="{976F7E1E-0B0F-4398-B630-619A654F61EA}" dt="2024-11-19T20:24:49.094" v="677" actId="2711"/>
          <ac:cxnSpMkLst>
            <pc:docMk/>
            <pc:sldMk cId="2978535352" sldId="369"/>
            <ac:cxnSpMk id="190" creationId="{D9A2B1C7-5F9F-4445-7AA2-FFCC061CAC5C}"/>
          </ac:cxnSpMkLst>
        </pc:cxnChg>
        <pc:cxnChg chg="mod">
          <ac:chgData name="Philippe Karan" userId="c2e8f618-9ffe-4e23-aa52-34539506ef1c" providerId="ADAL" clId="{976F7E1E-0B0F-4398-B630-619A654F61EA}" dt="2024-11-19T20:24:49.094" v="677" actId="2711"/>
          <ac:cxnSpMkLst>
            <pc:docMk/>
            <pc:sldMk cId="2978535352" sldId="369"/>
            <ac:cxnSpMk id="191" creationId="{56DC3A83-AF02-6665-241F-7C3CEEA3C011}"/>
          </ac:cxnSpMkLst>
        </pc:cxnChg>
        <pc:cxnChg chg="mod">
          <ac:chgData name="Philippe Karan" userId="c2e8f618-9ffe-4e23-aa52-34539506ef1c" providerId="ADAL" clId="{976F7E1E-0B0F-4398-B630-619A654F61EA}" dt="2024-11-19T20:24:49.094" v="677" actId="2711"/>
          <ac:cxnSpMkLst>
            <pc:docMk/>
            <pc:sldMk cId="2978535352" sldId="369"/>
            <ac:cxnSpMk id="512" creationId="{FE45490D-2E82-AF54-F853-78DABFFF0800}"/>
          </ac:cxnSpMkLst>
        </pc:cxnChg>
        <pc:cxnChg chg="mod">
          <ac:chgData name="Philippe Karan" userId="c2e8f618-9ffe-4e23-aa52-34539506ef1c" providerId="ADAL" clId="{976F7E1E-0B0F-4398-B630-619A654F61EA}" dt="2024-11-19T20:24:49.094" v="677" actId="2711"/>
          <ac:cxnSpMkLst>
            <pc:docMk/>
            <pc:sldMk cId="2978535352" sldId="369"/>
            <ac:cxnSpMk id="513" creationId="{0C05BB18-E52E-DD07-2F72-531A40B61EEA}"/>
          </ac:cxnSpMkLst>
        </pc:cxnChg>
        <pc:cxnChg chg="mod">
          <ac:chgData name="Philippe Karan" userId="c2e8f618-9ffe-4e23-aa52-34539506ef1c" providerId="ADAL" clId="{976F7E1E-0B0F-4398-B630-619A654F61EA}" dt="2024-11-19T20:24:49.094" v="677" actId="2711"/>
          <ac:cxnSpMkLst>
            <pc:docMk/>
            <pc:sldMk cId="2978535352" sldId="369"/>
            <ac:cxnSpMk id="514" creationId="{474C4A46-D6C8-D57B-A256-B44EEE676342}"/>
          </ac:cxnSpMkLst>
        </pc:cxnChg>
        <pc:cxnChg chg="mod">
          <ac:chgData name="Philippe Karan" userId="c2e8f618-9ffe-4e23-aa52-34539506ef1c" providerId="ADAL" clId="{976F7E1E-0B0F-4398-B630-619A654F61EA}" dt="2024-11-19T20:24:49.094" v="677" actId="2711"/>
          <ac:cxnSpMkLst>
            <pc:docMk/>
            <pc:sldMk cId="2978535352" sldId="369"/>
            <ac:cxnSpMk id="567" creationId="{984BC782-4E65-2F32-EE3D-5967976AD776}"/>
          </ac:cxnSpMkLst>
        </pc:cxnChg>
        <pc:cxnChg chg="mod">
          <ac:chgData name="Philippe Karan" userId="c2e8f618-9ffe-4e23-aa52-34539506ef1c" providerId="ADAL" clId="{976F7E1E-0B0F-4398-B630-619A654F61EA}" dt="2024-11-19T20:24:49.094" v="677" actId="2711"/>
          <ac:cxnSpMkLst>
            <pc:docMk/>
            <pc:sldMk cId="2978535352" sldId="369"/>
            <ac:cxnSpMk id="591" creationId="{CE134D4E-394E-E726-BD2B-BB7B13587EA4}"/>
          </ac:cxnSpMkLst>
        </pc:cxnChg>
        <pc:cxnChg chg="mod">
          <ac:chgData name="Philippe Karan" userId="c2e8f618-9ffe-4e23-aa52-34539506ef1c" providerId="ADAL" clId="{976F7E1E-0B0F-4398-B630-619A654F61EA}" dt="2024-11-19T20:24:49.094" v="677" actId="2711"/>
          <ac:cxnSpMkLst>
            <pc:docMk/>
            <pc:sldMk cId="2978535352" sldId="369"/>
            <ac:cxnSpMk id="592" creationId="{53C27D67-29FD-C82E-3784-1AC2B43AA937}"/>
          </ac:cxnSpMkLst>
        </pc:cxnChg>
        <pc:cxnChg chg="mod">
          <ac:chgData name="Philippe Karan" userId="c2e8f618-9ffe-4e23-aa52-34539506ef1c" providerId="ADAL" clId="{976F7E1E-0B0F-4398-B630-619A654F61EA}" dt="2024-11-19T20:24:49.094" v="677" actId="2711"/>
          <ac:cxnSpMkLst>
            <pc:docMk/>
            <pc:sldMk cId="2978535352" sldId="369"/>
            <ac:cxnSpMk id="599" creationId="{9A22630B-F242-ED97-8CA7-24274BC17363}"/>
          </ac:cxnSpMkLst>
        </pc:cxnChg>
        <pc:cxnChg chg="mod">
          <ac:chgData name="Philippe Karan" userId="c2e8f618-9ffe-4e23-aa52-34539506ef1c" providerId="ADAL" clId="{976F7E1E-0B0F-4398-B630-619A654F61EA}" dt="2024-11-19T20:24:49.094" v="677" actId="2711"/>
          <ac:cxnSpMkLst>
            <pc:docMk/>
            <pc:sldMk cId="2978535352" sldId="369"/>
            <ac:cxnSpMk id="601" creationId="{FAF2EE98-F999-E25D-8BEB-32BE589751D6}"/>
          </ac:cxnSpMkLst>
        </pc:cxnChg>
        <pc:cxnChg chg="mod">
          <ac:chgData name="Philippe Karan" userId="c2e8f618-9ffe-4e23-aa52-34539506ef1c" providerId="ADAL" clId="{976F7E1E-0B0F-4398-B630-619A654F61EA}" dt="2024-11-19T20:24:49.094" v="677" actId="2711"/>
          <ac:cxnSpMkLst>
            <pc:docMk/>
            <pc:sldMk cId="2978535352" sldId="369"/>
            <ac:cxnSpMk id="626" creationId="{623B82FD-FDB7-3424-5D96-DCD05717A6FD}"/>
          </ac:cxnSpMkLst>
        </pc:cxnChg>
        <pc:cxnChg chg="mod">
          <ac:chgData name="Philippe Karan" userId="c2e8f618-9ffe-4e23-aa52-34539506ef1c" providerId="ADAL" clId="{976F7E1E-0B0F-4398-B630-619A654F61EA}" dt="2024-11-19T20:24:49.094" v="677" actId="2711"/>
          <ac:cxnSpMkLst>
            <pc:docMk/>
            <pc:sldMk cId="2978535352" sldId="369"/>
            <ac:cxnSpMk id="724" creationId="{33F5D6B4-4405-53E2-270E-75AE882E0B0A}"/>
          </ac:cxnSpMkLst>
        </pc:cxnChg>
        <pc:cxnChg chg="mod">
          <ac:chgData name="Philippe Karan" userId="c2e8f618-9ffe-4e23-aa52-34539506ef1c" providerId="ADAL" clId="{976F7E1E-0B0F-4398-B630-619A654F61EA}" dt="2024-11-19T20:24:49.094" v="677" actId="2711"/>
          <ac:cxnSpMkLst>
            <pc:docMk/>
            <pc:sldMk cId="2978535352" sldId="369"/>
            <ac:cxnSpMk id="725" creationId="{639DCA22-D8B8-EC05-C4B3-620321D65E31}"/>
          </ac:cxnSpMkLst>
        </pc:cxnChg>
        <pc:cxnChg chg="mod">
          <ac:chgData name="Philippe Karan" userId="c2e8f618-9ffe-4e23-aa52-34539506ef1c" providerId="ADAL" clId="{976F7E1E-0B0F-4398-B630-619A654F61EA}" dt="2024-11-19T20:24:49.094" v="677" actId="2711"/>
          <ac:cxnSpMkLst>
            <pc:docMk/>
            <pc:sldMk cId="2978535352" sldId="369"/>
            <ac:cxnSpMk id="726" creationId="{439BB4AE-2FC8-3D02-78F0-B1DB0C4A031C}"/>
          </ac:cxnSpMkLst>
        </pc:cxnChg>
        <pc:cxnChg chg="mod">
          <ac:chgData name="Philippe Karan" userId="c2e8f618-9ffe-4e23-aa52-34539506ef1c" providerId="ADAL" clId="{976F7E1E-0B0F-4398-B630-619A654F61EA}" dt="2024-11-19T20:24:49.094" v="677" actId="2711"/>
          <ac:cxnSpMkLst>
            <pc:docMk/>
            <pc:sldMk cId="2978535352" sldId="369"/>
            <ac:cxnSpMk id="727" creationId="{E1672083-8195-CF0F-023C-511FE459B73E}"/>
          </ac:cxnSpMkLst>
        </pc:cxnChg>
        <pc:cxnChg chg="mod">
          <ac:chgData name="Philippe Karan" userId="c2e8f618-9ffe-4e23-aa52-34539506ef1c" providerId="ADAL" clId="{976F7E1E-0B0F-4398-B630-619A654F61EA}" dt="2024-11-19T20:24:49.094" v="677" actId="2711"/>
          <ac:cxnSpMkLst>
            <pc:docMk/>
            <pc:sldMk cId="2978535352" sldId="369"/>
            <ac:cxnSpMk id="728" creationId="{32010B83-E6B0-D15F-AF71-D3D2F52AF34A}"/>
          </ac:cxnSpMkLst>
        </pc:cxnChg>
        <pc:cxnChg chg="mod">
          <ac:chgData name="Philippe Karan" userId="c2e8f618-9ffe-4e23-aa52-34539506ef1c" providerId="ADAL" clId="{976F7E1E-0B0F-4398-B630-619A654F61EA}" dt="2024-11-19T20:24:49.094" v="677" actId="2711"/>
          <ac:cxnSpMkLst>
            <pc:docMk/>
            <pc:sldMk cId="2978535352" sldId="369"/>
            <ac:cxnSpMk id="729" creationId="{08DFC02C-682F-BD6A-4117-1A518E8A1510}"/>
          </ac:cxnSpMkLst>
        </pc:cxnChg>
      </pc:sldChg>
      <pc:sldChg chg="modSp del mod">
        <pc:chgData name="Philippe Karan" userId="c2e8f618-9ffe-4e23-aa52-34539506ef1c" providerId="ADAL" clId="{976F7E1E-0B0F-4398-B630-619A654F61EA}" dt="2024-11-19T20:25:58.342" v="690" actId="47"/>
        <pc:sldMkLst>
          <pc:docMk/>
          <pc:sldMk cId="2550149356" sldId="370"/>
        </pc:sldMkLst>
        <pc:spChg chg="mod">
          <ac:chgData name="Philippe Karan" userId="c2e8f618-9ffe-4e23-aa52-34539506ef1c" providerId="ADAL" clId="{976F7E1E-0B0F-4398-B630-619A654F61EA}" dt="2024-11-19T20:25:26.520" v="683" actId="2711"/>
          <ac:spMkLst>
            <pc:docMk/>
            <pc:sldMk cId="2550149356" sldId="370"/>
            <ac:spMk id="2" creationId="{F9A875DE-1402-4A32-82FB-4CE69C758B60}"/>
          </ac:spMkLst>
        </pc:spChg>
        <pc:spChg chg="mod">
          <ac:chgData name="Philippe Karan" userId="c2e8f618-9ffe-4e23-aa52-34539506ef1c" providerId="ADAL" clId="{976F7E1E-0B0F-4398-B630-619A654F61EA}" dt="2024-11-19T20:25:26.520" v="683" actId="2711"/>
          <ac:spMkLst>
            <pc:docMk/>
            <pc:sldMk cId="2550149356" sldId="370"/>
            <ac:spMk id="4" creationId="{2AB00340-DEDF-4CF6-944B-8EC9E08D3E4E}"/>
          </ac:spMkLst>
        </pc:spChg>
        <pc:spChg chg="mod">
          <ac:chgData name="Philippe Karan" userId="c2e8f618-9ffe-4e23-aa52-34539506ef1c" providerId="ADAL" clId="{976F7E1E-0B0F-4398-B630-619A654F61EA}" dt="2024-11-19T20:25:26.520" v="683" actId="2711"/>
          <ac:spMkLst>
            <pc:docMk/>
            <pc:sldMk cId="2550149356" sldId="370"/>
            <ac:spMk id="6" creationId="{2E816C5F-77F3-4386-B62C-816A49C96FFE}"/>
          </ac:spMkLst>
        </pc:spChg>
        <pc:spChg chg="mod">
          <ac:chgData name="Philippe Karan" userId="c2e8f618-9ffe-4e23-aa52-34539506ef1c" providerId="ADAL" clId="{976F7E1E-0B0F-4398-B630-619A654F61EA}" dt="2024-11-19T20:25:26.520" v="683" actId="2711"/>
          <ac:spMkLst>
            <pc:docMk/>
            <pc:sldMk cId="2550149356" sldId="370"/>
            <ac:spMk id="12" creationId="{4CE07D61-45D2-0D0C-AE7B-2C2E757C2102}"/>
          </ac:spMkLst>
        </pc:spChg>
        <pc:spChg chg="mod">
          <ac:chgData name="Philippe Karan" userId="c2e8f618-9ffe-4e23-aa52-34539506ef1c" providerId="ADAL" clId="{976F7E1E-0B0F-4398-B630-619A654F61EA}" dt="2024-11-19T20:25:26.520" v="683" actId="2711"/>
          <ac:spMkLst>
            <pc:docMk/>
            <pc:sldMk cId="2550149356" sldId="370"/>
            <ac:spMk id="13" creationId="{0393253B-CF96-9D62-8802-6F7B45015284}"/>
          </ac:spMkLst>
        </pc:spChg>
        <pc:spChg chg="mod">
          <ac:chgData name="Philippe Karan" userId="c2e8f618-9ffe-4e23-aa52-34539506ef1c" providerId="ADAL" clId="{976F7E1E-0B0F-4398-B630-619A654F61EA}" dt="2024-11-19T20:25:33.153" v="686" actId="113"/>
          <ac:spMkLst>
            <pc:docMk/>
            <pc:sldMk cId="2550149356" sldId="370"/>
            <ac:spMk id="15" creationId="{4EED3D1A-485E-1D52-3E38-43329B4F3DD7}"/>
          </ac:spMkLst>
        </pc:spChg>
        <pc:spChg chg="mod">
          <ac:chgData name="Philippe Karan" userId="c2e8f618-9ffe-4e23-aa52-34539506ef1c" providerId="ADAL" clId="{976F7E1E-0B0F-4398-B630-619A654F61EA}" dt="2024-11-19T20:25:35.576" v="687" actId="113"/>
          <ac:spMkLst>
            <pc:docMk/>
            <pc:sldMk cId="2550149356" sldId="370"/>
            <ac:spMk id="16" creationId="{A42048E4-5659-4D4B-26F1-B017B5FD55CD}"/>
          </ac:spMkLst>
        </pc:spChg>
        <pc:spChg chg="mod">
          <ac:chgData name="Philippe Karan" userId="c2e8f618-9ffe-4e23-aa52-34539506ef1c" providerId="ADAL" clId="{976F7E1E-0B0F-4398-B630-619A654F61EA}" dt="2024-11-19T20:25:26.520" v="683" actId="2711"/>
          <ac:spMkLst>
            <pc:docMk/>
            <pc:sldMk cId="2550149356" sldId="370"/>
            <ac:spMk id="20" creationId="{415566A7-A127-404D-B13A-AC351DF68BF9}"/>
          </ac:spMkLst>
        </pc:spChg>
        <pc:spChg chg="mod">
          <ac:chgData name="Philippe Karan" userId="c2e8f618-9ffe-4e23-aa52-34539506ef1c" providerId="ADAL" clId="{976F7E1E-0B0F-4398-B630-619A654F61EA}" dt="2024-11-19T20:25:26.520" v="683" actId="2711"/>
          <ac:spMkLst>
            <pc:docMk/>
            <pc:sldMk cId="2550149356" sldId="370"/>
            <ac:spMk id="63" creationId="{BCFEBE05-A4E8-B6E7-5C61-D29C3E9EEB40}"/>
          </ac:spMkLst>
        </pc:spChg>
        <pc:spChg chg="mod">
          <ac:chgData name="Philippe Karan" userId="c2e8f618-9ffe-4e23-aa52-34539506ef1c" providerId="ADAL" clId="{976F7E1E-0B0F-4398-B630-619A654F61EA}" dt="2024-11-19T20:25:26.520" v="683" actId="2711"/>
          <ac:spMkLst>
            <pc:docMk/>
            <pc:sldMk cId="2550149356" sldId="370"/>
            <ac:spMk id="141" creationId="{A196F359-DE1B-2685-4854-52AE0D26DB2C}"/>
          </ac:spMkLst>
        </pc:spChg>
        <pc:spChg chg="mod">
          <ac:chgData name="Philippe Karan" userId="c2e8f618-9ffe-4e23-aa52-34539506ef1c" providerId="ADAL" clId="{976F7E1E-0B0F-4398-B630-619A654F61EA}" dt="2024-11-19T20:25:26.520" v="683" actId="2711"/>
          <ac:spMkLst>
            <pc:docMk/>
            <pc:sldMk cId="2550149356" sldId="370"/>
            <ac:spMk id="142" creationId="{B384A8AF-DCAE-CE8B-49F5-B169892D284F}"/>
          </ac:spMkLst>
        </pc:spChg>
        <pc:spChg chg="mod">
          <ac:chgData name="Philippe Karan" userId="c2e8f618-9ffe-4e23-aa52-34539506ef1c" providerId="ADAL" clId="{976F7E1E-0B0F-4398-B630-619A654F61EA}" dt="2024-11-19T20:25:26.520" v="683" actId="2711"/>
          <ac:spMkLst>
            <pc:docMk/>
            <pc:sldMk cId="2550149356" sldId="370"/>
            <ac:spMk id="143" creationId="{9A5ADD09-7DAE-7688-0B94-D7BA5BBCBE58}"/>
          </ac:spMkLst>
        </pc:spChg>
        <pc:spChg chg="mod">
          <ac:chgData name="Philippe Karan" userId="c2e8f618-9ffe-4e23-aa52-34539506ef1c" providerId="ADAL" clId="{976F7E1E-0B0F-4398-B630-619A654F61EA}" dt="2024-11-19T20:25:26.520" v="683" actId="2711"/>
          <ac:spMkLst>
            <pc:docMk/>
            <pc:sldMk cId="2550149356" sldId="370"/>
            <ac:spMk id="144" creationId="{6293BA8B-8126-1D5F-04F1-F78CA8D40740}"/>
          </ac:spMkLst>
        </pc:spChg>
        <pc:spChg chg="mod">
          <ac:chgData name="Philippe Karan" userId="c2e8f618-9ffe-4e23-aa52-34539506ef1c" providerId="ADAL" clId="{976F7E1E-0B0F-4398-B630-619A654F61EA}" dt="2024-11-19T20:25:26.520" v="683" actId="2711"/>
          <ac:spMkLst>
            <pc:docMk/>
            <pc:sldMk cId="2550149356" sldId="370"/>
            <ac:spMk id="145" creationId="{8DB61B63-B1E8-68A8-0899-1984ABE8A5CA}"/>
          </ac:spMkLst>
        </pc:spChg>
        <pc:spChg chg="mod">
          <ac:chgData name="Philippe Karan" userId="c2e8f618-9ffe-4e23-aa52-34539506ef1c" providerId="ADAL" clId="{976F7E1E-0B0F-4398-B630-619A654F61EA}" dt="2024-11-19T20:25:26.520" v="683" actId="2711"/>
          <ac:spMkLst>
            <pc:docMk/>
            <pc:sldMk cId="2550149356" sldId="370"/>
            <ac:spMk id="146" creationId="{A554C729-5055-9A9B-BFF8-973D9FAC69B8}"/>
          </ac:spMkLst>
        </pc:spChg>
        <pc:spChg chg="mod">
          <ac:chgData name="Philippe Karan" userId="c2e8f618-9ffe-4e23-aa52-34539506ef1c" providerId="ADAL" clId="{976F7E1E-0B0F-4398-B630-619A654F61EA}" dt="2024-11-19T20:25:26.520" v="683" actId="2711"/>
          <ac:spMkLst>
            <pc:docMk/>
            <pc:sldMk cId="2550149356" sldId="370"/>
            <ac:spMk id="149" creationId="{B081995E-39EF-B4AD-D928-B88C4FF97A14}"/>
          </ac:spMkLst>
        </pc:spChg>
        <pc:spChg chg="mod">
          <ac:chgData name="Philippe Karan" userId="c2e8f618-9ffe-4e23-aa52-34539506ef1c" providerId="ADAL" clId="{976F7E1E-0B0F-4398-B630-619A654F61EA}" dt="2024-11-19T20:25:26.520" v="683" actId="2711"/>
          <ac:spMkLst>
            <pc:docMk/>
            <pc:sldMk cId="2550149356" sldId="370"/>
            <ac:spMk id="150" creationId="{FEBD6810-89B2-FECD-476A-57B7915956E4}"/>
          </ac:spMkLst>
        </pc:spChg>
        <pc:spChg chg="mod">
          <ac:chgData name="Philippe Karan" userId="c2e8f618-9ffe-4e23-aa52-34539506ef1c" providerId="ADAL" clId="{976F7E1E-0B0F-4398-B630-619A654F61EA}" dt="2024-11-19T20:25:26.520" v="683" actId="2711"/>
          <ac:spMkLst>
            <pc:docMk/>
            <pc:sldMk cId="2550149356" sldId="370"/>
            <ac:spMk id="151" creationId="{C360794E-126C-5233-61BF-14FF9F16EA9A}"/>
          </ac:spMkLst>
        </pc:spChg>
        <pc:spChg chg="mod">
          <ac:chgData name="Philippe Karan" userId="c2e8f618-9ffe-4e23-aa52-34539506ef1c" providerId="ADAL" clId="{976F7E1E-0B0F-4398-B630-619A654F61EA}" dt="2024-11-19T20:25:26.520" v="683" actId="2711"/>
          <ac:spMkLst>
            <pc:docMk/>
            <pc:sldMk cId="2550149356" sldId="370"/>
            <ac:spMk id="152" creationId="{58924945-C691-F301-F5B6-2401DE826FAC}"/>
          </ac:spMkLst>
        </pc:spChg>
        <pc:spChg chg="mod">
          <ac:chgData name="Philippe Karan" userId="c2e8f618-9ffe-4e23-aa52-34539506ef1c" providerId="ADAL" clId="{976F7E1E-0B0F-4398-B630-619A654F61EA}" dt="2024-11-19T20:25:26.520" v="683" actId="2711"/>
          <ac:spMkLst>
            <pc:docMk/>
            <pc:sldMk cId="2550149356" sldId="370"/>
            <ac:spMk id="153" creationId="{B0C1FC53-4395-8045-B51E-D262C4BBBC33}"/>
          </ac:spMkLst>
        </pc:spChg>
        <pc:spChg chg="mod">
          <ac:chgData name="Philippe Karan" userId="c2e8f618-9ffe-4e23-aa52-34539506ef1c" providerId="ADAL" clId="{976F7E1E-0B0F-4398-B630-619A654F61EA}" dt="2024-11-19T20:25:26.520" v="683" actId="2711"/>
          <ac:spMkLst>
            <pc:docMk/>
            <pc:sldMk cId="2550149356" sldId="370"/>
            <ac:spMk id="154" creationId="{B3510B96-4A48-AD5D-00F5-B90F43E2771E}"/>
          </ac:spMkLst>
        </pc:spChg>
        <pc:spChg chg="mod">
          <ac:chgData name="Philippe Karan" userId="c2e8f618-9ffe-4e23-aa52-34539506ef1c" providerId="ADAL" clId="{976F7E1E-0B0F-4398-B630-619A654F61EA}" dt="2024-11-19T20:25:26.520" v="683" actId="2711"/>
          <ac:spMkLst>
            <pc:docMk/>
            <pc:sldMk cId="2550149356" sldId="370"/>
            <ac:spMk id="155" creationId="{233C9E2A-55E5-38C9-FF63-6E3E608C8DBB}"/>
          </ac:spMkLst>
        </pc:spChg>
        <pc:spChg chg="mod">
          <ac:chgData name="Philippe Karan" userId="c2e8f618-9ffe-4e23-aa52-34539506ef1c" providerId="ADAL" clId="{976F7E1E-0B0F-4398-B630-619A654F61EA}" dt="2024-11-19T20:25:26.520" v="683" actId="2711"/>
          <ac:spMkLst>
            <pc:docMk/>
            <pc:sldMk cId="2550149356" sldId="370"/>
            <ac:spMk id="156" creationId="{CCA15BBD-18AD-5315-205A-FBD323766FA3}"/>
          </ac:spMkLst>
        </pc:spChg>
        <pc:spChg chg="mod">
          <ac:chgData name="Philippe Karan" userId="c2e8f618-9ffe-4e23-aa52-34539506ef1c" providerId="ADAL" clId="{976F7E1E-0B0F-4398-B630-619A654F61EA}" dt="2024-11-19T20:25:26.520" v="683" actId="2711"/>
          <ac:spMkLst>
            <pc:docMk/>
            <pc:sldMk cId="2550149356" sldId="370"/>
            <ac:spMk id="157" creationId="{0448F165-21F9-0227-B83F-A9255A82F5D9}"/>
          </ac:spMkLst>
        </pc:spChg>
        <pc:spChg chg="mod">
          <ac:chgData name="Philippe Karan" userId="c2e8f618-9ffe-4e23-aa52-34539506ef1c" providerId="ADAL" clId="{976F7E1E-0B0F-4398-B630-619A654F61EA}" dt="2024-11-19T20:25:26.520" v="683" actId="2711"/>
          <ac:spMkLst>
            <pc:docMk/>
            <pc:sldMk cId="2550149356" sldId="370"/>
            <ac:spMk id="158" creationId="{FD636F8D-051B-2D13-122E-B32742EB1F03}"/>
          </ac:spMkLst>
        </pc:spChg>
        <pc:spChg chg="mod">
          <ac:chgData name="Philippe Karan" userId="c2e8f618-9ffe-4e23-aa52-34539506ef1c" providerId="ADAL" clId="{976F7E1E-0B0F-4398-B630-619A654F61EA}" dt="2024-11-19T20:25:26.520" v="683" actId="2711"/>
          <ac:spMkLst>
            <pc:docMk/>
            <pc:sldMk cId="2550149356" sldId="370"/>
            <ac:spMk id="159" creationId="{9645E9A1-6D05-02F6-E0CD-8E608F181E23}"/>
          </ac:spMkLst>
        </pc:spChg>
        <pc:spChg chg="mod">
          <ac:chgData name="Philippe Karan" userId="c2e8f618-9ffe-4e23-aa52-34539506ef1c" providerId="ADAL" clId="{976F7E1E-0B0F-4398-B630-619A654F61EA}" dt="2024-11-19T20:25:26.520" v="683" actId="2711"/>
          <ac:spMkLst>
            <pc:docMk/>
            <pc:sldMk cId="2550149356" sldId="370"/>
            <ac:spMk id="161" creationId="{24557C52-7DD7-9DE7-F07D-DDAB8E6F1AD6}"/>
          </ac:spMkLst>
        </pc:spChg>
        <pc:spChg chg="mod">
          <ac:chgData name="Philippe Karan" userId="c2e8f618-9ffe-4e23-aa52-34539506ef1c" providerId="ADAL" clId="{976F7E1E-0B0F-4398-B630-619A654F61EA}" dt="2024-11-19T20:25:26.520" v="683" actId="2711"/>
          <ac:spMkLst>
            <pc:docMk/>
            <pc:sldMk cId="2550149356" sldId="370"/>
            <ac:spMk id="164" creationId="{0E439C2E-A8D6-2DEF-97DC-23001C873E81}"/>
          </ac:spMkLst>
        </pc:spChg>
        <pc:spChg chg="mod">
          <ac:chgData name="Philippe Karan" userId="c2e8f618-9ffe-4e23-aa52-34539506ef1c" providerId="ADAL" clId="{976F7E1E-0B0F-4398-B630-619A654F61EA}" dt="2024-11-19T20:25:26.520" v="683" actId="2711"/>
          <ac:spMkLst>
            <pc:docMk/>
            <pc:sldMk cId="2550149356" sldId="370"/>
            <ac:spMk id="165" creationId="{1AC9776D-A93B-09A0-3EBE-8095FB4E14BE}"/>
          </ac:spMkLst>
        </pc:spChg>
        <pc:spChg chg="mod">
          <ac:chgData name="Philippe Karan" userId="c2e8f618-9ffe-4e23-aa52-34539506ef1c" providerId="ADAL" clId="{976F7E1E-0B0F-4398-B630-619A654F61EA}" dt="2024-11-19T20:25:26.520" v="683" actId="2711"/>
          <ac:spMkLst>
            <pc:docMk/>
            <pc:sldMk cId="2550149356" sldId="370"/>
            <ac:spMk id="166" creationId="{15AEE245-4EDD-7E63-7F72-9F463254C959}"/>
          </ac:spMkLst>
        </pc:spChg>
        <pc:spChg chg="mod">
          <ac:chgData name="Philippe Karan" userId="c2e8f618-9ffe-4e23-aa52-34539506ef1c" providerId="ADAL" clId="{976F7E1E-0B0F-4398-B630-619A654F61EA}" dt="2024-11-19T20:25:26.520" v="683" actId="2711"/>
          <ac:spMkLst>
            <pc:docMk/>
            <pc:sldMk cId="2550149356" sldId="370"/>
            <ac:spMk id="167" creationId="{C3ECE86E-293D-1D4E-9A1E-7B415A744C30}"/>
          </ac:spMkLst>
        </pc:spChg>
        <pc:spChg chg="mod">
          <ac:chgData name="Philippe Karan" userId="c2e8f618-9ffe-4e23-aa52-34539506ef1c" providerId="ADAL" clId="{976F7E1E-0B0F-4398-B630-619A654F61EA}" dt="2024-11-19T20:25:26.520" v="683" actId="2711"/>
          <ac:spMkLst>
            <pc:docMk/>
            <pc:sldMk cId="2550149356" sldId="370"/>
            <ac:spMk id="168" creationId="{DD46BC22-32F1-D3B7-6DF2-9561F75750C1}"/>
          </ac:spMkLst>
        </pc:spChg>
        <pc:spChg chg="mod">
          <ac:chgData name="Philippe Karan" userId="c2e8f618-9ffe-4e23-aa52-34539506ef1c" providerId="ADAL" clId="{976F7E1E-0B0F-4398-B630-619A654F61EA}" dt="2024-11-19T20:25:26.520" v="683" actId="2711"/>
          <ac:spMkLst>
            <pc:docMk/>
            <pc:sldMk cId="2550149356" sldId="370"/>
            <ac:spMk id="169" creationId="{A0748540-0B4A-A6BB-C2B5-3D249671ACEC}"/>
          </ac:spMkLst>
        </pc:spChg>
        <pc:spChg chg="mod">
          <ac:chgData name="Philippe Karan" userId="c2e8f618-9ffe-4e23-aa52-34539506ef1c" providerId="ADAL" clId="{976F7E1E-0B0F-4398-B630-619A654F61EA}" dt="2024-11-19T20:25:26.520" v="683" actId="2711"/>
          <ac:spMkLst>
            <pc:docMk/>
            <pc:sldMk cId="2550149356" sldId="370"/>
            <ac:spMk id="170" creationId="{C7A01B3A-DC3C-E4D0-D5B9-FB6A6273A22F}"/>
          </ac:spMkLst>
        </pc:spChg>
        <pc:spChg chg="mod">
          <ac:chgData name="Philippe Karan" userId="c2e8f618-9ffe-4e23-aa52-34539506ef1c" providerId="ADAL" clId="{976F7E1E-0B0F-4398-B630-619A654F61EA}" dt="2024-11-19T20:25:26.520" v="683" actId="2711"/>
          <ac:spMkLst>
            <pc:docMk/>
            <pc:sldMk cId="2550149356" sldId="370"/>
            <ac:spMk id="171" creationId="{92736B85-F603-955C-D5A3-A26B1E415789}"/>
          </ac:spMkLst>
        </pc:spChg>
        <pc:spChg chg="mod">
          <ac:chgData name="Philippe Karan" userId="c2e8f618-9ffe-4e23-aa52-34539506ef1c" providerId="ADAL" clId="{976F7E1E-0B0F-4398-B630-619A654F61EA}" dt="2024-11-19T20:25:26.520" v="683" actId="2711"/>
          <ac:spMkLst>
            <pc:docMk/>
            <pc:sldMk cId="2550149356" sldId="370"/>
            <ac:spMk id="172" creationId="{CD2CF22B-1F03-1D56-48BB-6F1D8C5ECEF1}"/>
          </ac:spMkLst>
        </pc:spChg>
        <pc:spChg chg="mod">
          <ac:chgData name="Philippe Karan" userId="c2e8f618-9ffe-4e23-aa52-34539506ef1c" providerId="ADAL" clId="{976F7E1E-0B0F-4398-B630-619A654F61EA}" dt="2024-11-19T20:25:26.520" v="683" actId="2711"/>
          <ac:spMkLst>
            <pc:docMk/>
            <pc:sldMk cId="2550149356" sldId="370"/>
            <ac:spMk id="173" creationId="{5355B719-8145-DD8A-9CF2-F67B1546DFA2}"/>
          </ac:spMkLst>
        </pc:spChg>
        <pc:spChg chg="mod">
          <ac:chgData name="Philippe Karan" userId="c2e8f618-9ffe-4e23-aa52-34539506ef1c" providerId="ADAL" clId="{976F7E1E-0B0F-4398-B630-619A654F61EA}" dt="2024-11-19T20:25:26.520" v="683" actId="2711"/>
          <ac:spMkLst>
            <pc:docMk/>
            <pc:sldMk cId="2550149356" sldId="370"/>
            <ac:spMk id="174" creationId="{67D6B493-1356-EFB7-9921-80F167758268}"/>
          </ac:spMkLst>
        </pc:spChg>
        <pc:spChg chg="mod">
          <ac:chgData name="Philippe Karan" userId="c2e8f618-9ffe-4e23-aa52-34539506ef1c" providerId="ADAL" clId="{976F7E1E-0B0F-4398-B630-619A654F61EA}" dt="2024-11-19T20:25:26.520" v="683" actId="2711"/>
          <ac:spMkLst>
            <pc:docMk/>
            <pc:sldMk cId="2550149356" sldId="370"/>
            <ac:spMk id="175" creationId="{B7146F52-19E9-566C-C779-CD06C5A21C63}"/>
          </ac:spMkLst>
        </pc:spChg>
        <pc:spChg chg="mod">
          <ac:chgData name="Philippe Karan" userId="c2e8f618-9ffe-4e23-aa52-34539506ef1c" providerId="ADAL" clId="{976F7E1E-0B0F-4398-B630-619A654F61EA}" dt="2024-11-19T20:25:26.520" v="683" actId="2711"/>
          <ac:spMkLst>
            <pc:docMk/>
            <pc:sldMk cId="2550149356" sldId="370"/>
            <ac:spMk id="183" creationId="{77006B30-3F77-440C-0906-38A1E497979A}"/>
          </ac:spMkLst>
        </pc:spChg>
        <pc:spChg chg="mod">
          <ac:chgData name="Philippe Karan" userId="c2e8f618-9ffe-4e23-aa52-34539506ef1c" providerId="ADAL" clId="{976F7E1E-0B0F-4398-B630-619A654F61EA}" dt="2024-11-19T20:25:26.520" v="683" actId="2711"/>
          <ac:spMkLst>
            <pc:docMk/>
            <pc:sldMk cId="2550149356" sldId="370"/>
            <ac:spMk id="184" creationId="{84B178C8-DBFC-E4DE-C42B-C929ECDD95E6}"/>
          </ac:spMkLst>
        </pc:spChg>
        <pc:spChg chg="mod">
          <ac:chgData name="Philippe Karan" userId="c2e8f618-9ffe-4e23-aa52-34539506ef1c" providerId="ADAL" clId="{976F7E1E-0B0F-4398-B630-619A654F61EA}" dt="2024-11-19T20:25:26.520" v="683" actId="2711"/>
          <ac:spMkLst>
            <pc:docMk/>
            <pc:sldMk cId="2550149356" sldId="370"/>
            <ac:spMk id="185" creationId="{C0659AC6-A189-FABC-2CAB-AC5382F77E61}"/>
          </ac:spMkLst>
        </pc:spChg>
        <pc:spChg chg="mod">
          <ac:chgData name="Philippe Karan" userId="c2e8f618-9ffe-4e23-aa52-34539506ef1c" providerId="ADAL" clId="{976F7E1E-0B0F-4398-B630-619A654F61EA}" dt="2024-11-19T20:25:26.520" v="683" actId="2711"/>
          <ac:spMkLst>
            <pc:docMk/>
            <pc:sldMk cId="2550149356" sldId="370"/>
            <ac:spMk id="186" creationId="{91D5F85A-9FB6-37FE-9A18-84F9A86F7FE0}"/>
          </ac:spMkLst>
        </pc:spChg>
        <pc:spChg chg="mod">
          <ac:chgData name="Philippe Karan" userId="c2e8f618-9ffe-4e23-aa52-34539506ef1c" providerId="ADAL" clId="{976F7E1E-0B0F-4398-B630-619A654F61EA}" dt="2024-11-19T20:25:26.520" v="683" actId="2711"/>
          <ac:spMkLst>
            <pc:docMk/>
            <pc:sldMk cId="2550149356" sldId="370"/>
            <ac:spMk id="187" creationId="{2BC91130-B29C-99F5-D508-B69774E4C327}"/>
          </ac:spMkLst>
        </pc:spChg>
        <pc:spChg chg="mod">
          <ac:chgData name="Philippe Karan" userId="c2e8f618-9ffe-4e23-aa52-34539506ef1c" providerId="ADAL" clId="{976F7E1E-0B0F-4398-B630-619A654F61EA}" dt="2024-11-19T20:25:26.520" v="683" actId="2711"/>
          <ac:spMkLst>
            <pc:docMk/>
            <pc:sldMk cId="2550149356" sldId="370"/>
            <ac:spMk id="189" creationId="{71D108EB-B1D4-6A68-68D0-549C875C3F4B}"/>
          </ac:spMkLst>
        </pc:spChg>
        <pc:spChg chg="mod">
          <ac:chgData name="Philippe Karan" userId="c2e8f618-9ffe-4e23-aa52-34539506ef1c" providerId="ADAL" clId="{976F7E1E-0B0F-4398-B630-619A654F61EA}" dt="2024-11-19T20:25:26.520" v="683" actId="2711"/>
          <ac:spMkLst>
            <pc:docMk/>
            <pc:sldMk cId="2550149356" sldId="370"/>
            <ac:spMk id="190" creationId="{D7728BD8-48B1-7905-B0B2-775344E79E0B}"/>
          </ac:spMkLst>
        </pc:spChg>
        <pc:spChg chg="mod">
          <ac:chgData name="Philippe Karan" userId="c2e8f618-9ffe-4e23-aa52-34539506ef1c" providerId="ADAL" clId="{976F7E1E-0B0F-4398-B630-619A654F61EA}" dt="2024-11-19T20:25:26.520" v="683" actId="2711"/>
          <ac:spMkLst>
            <pc:docMk/>
            <pc:sldMk cId="2550149356" sldId="370"/>
            <ac:spMk id="594" creationId="{9A1BB842-AF07-FF35-7670-636826F95A98}"/>
          </ac:spMkLst>
        </pc:spChg>
        <pc:spChg chg="mod">
          <ac:chgData name="Philippe Karan" userId="c2e8f618-9ffe-4e23-aa52-34539506ef1c" providerId="ADAL" clId="{976F7E1E-0B0F-4398-B630-619A654F61EA}" dt="2024-11-19T20:25:26.520" v="683" actId="2711"/>
          <ac:spMkLst>
            <pc:docMk/>
            <pc:sldMk cId="2550149356" sldId="370"/>
            <ac:spMk id="598" creationId="{2B768F42-0D07-0E0E-4154-BAD995661358}"/>
          </ac:spMkLst>
        </pc:spChg>
        <pc:spChg chg="mod">
          <ac:chgData name="Philippe Karan" userId="c2e8f618-9ffe-4e23-aa52-34539506ef1c" providerId="ADAL" clId="{976F7E1E-0B0F-4398-B630-619A654F61EA}" dt="2024-11-19T20:25:26.520" v="683" actId="2711"/>
          <ac:spMkLst>
            <pc:docMk/>
            <pc:sldMk cId="2550149356" sldId="370"/>
            <ac:spMk id="600" creationId="{61B8852F-E1B7-0BC3-5880-4BE8F3162146}"/>
          </ac:spMkLst>
        </pc:spChg>
        <pc:spChg chg="mod">
          <ac:chgData name="Philippe Karan" userId="c2e8f618-9ffe-4e23-aa52-34539506ef1c" providerId="ADAL" clId="{976F7E1E-0B0F-4398-B630-619A654F61EA}" dt="2024-11-19T20:25:26.520" v="683" actId="2711"/>
          <ac:spMkLst>
            <pc:docMk/>
            <pc:sldMk cId="2550149356" sldId="370"/>
            <ac:spMk id="626" creationId="{E48E4CCE-AB68-6CE5-B102-3D6A09855E43}"/>
          </ac:spMkLst>
        </pc:spChg>
        <pc:spChg chg="mod">
          <ac:chgData name="Philippe Karan" userId="c2e8f618-9ffe-4e23-aa52-34539506ef1c" providerId="ADAL" clId="{976F7E1E-0B0F-4398-B630-619A654F61EA}" dt="2024-11-19T20:25:26.520" v="683" actId="2711"/>
          <ac:spMkLst>
            <pc:docMk/>
            <pc:sldMk cId="2550149356" sldId="370"/>
            <ac:spMk id="627" creationId="{F79E1DF4-32C9-CD0A-4DEB-A92DA3B793C0}"/>
          </ac:spMkLst>
        </pc:spChg>
        <pc:spChg chg="mod">
          <ac:chgData name="Philippe Karan" userId="c2e8f618-9ffe-4e23-aa52-34539506ef1c" providerId="ADAL" clId="{976F7E1E-0B0F-4398-B630-619A654F61EA}" dt="2024-11-19T20:25:26.520" v="683" actId="2711"/>
          <ac:spMkLst>
            <pc:docMk/>
            <pc:sldMk cId="2550149356" sldId="370"/>
            <ac:spMk id="629" creationId="{2E3D713C-1972-99C3-3CF8-8432640C84E6}"/>
          </ac:spMkLst>
        </pc:spChg>
        <pc:spChg chg="mod">
          <ac:chgData name="Philippe Karan" userId="c2e8f618-9ffe-4e23-aa52-34539506ef1c" providerId="ADAL" clId="{976F7E1E-0B0F-4398-B630-619A654F61EA}" dt="2024-11-19T20:25:26.520" v="683" actId="2711"/>
          <ac:spMkLst>
            <pc:docMk/>
            <pc:sldMk cId="2550149356" sldId="370"/>
            <ac:spMk id="630" creationId="{9917048D-62F6-CC05-8BCE-176F20A01FDE}"/>
          </ac:spMkLst>
        </pc:spChg>
        <pc:spChg chg="mod">
          <ac:chgData name="Philippe Karan" userId="c2e8f618-9ffe-4e23-aa52-34539506ef1c" providerId="ADAL" clId="{976F7E1E-0B0F-4398-B630-619A654F61EA}" dt="2024-11-19T20:25:26.520" v="683" actId="2711"/>
          <ac:spMkLst>
            <pc:docMk/>
            <pc:sldMk cId="2550149356" sldId="370"/>
            <ac:spMk id="631" creationId="{96D3AE83-54FD-7D05-2FC8-B2290F86DCB4}"/>
          </ac:spMkLst>
        </pc:spChg>
        <pc:spChg chg="mod">
          <ac:chgData name="Philippe Karan" userId="c2e8f618-9ffe-4e23-aa52-34539506ef1c" providerId="ADAL" clId="{976F7E1E-0B0F-4398-B630-619A654F61EA}" dt="2024-11-19T20:25:26.520" v="683" actId="2711"/>
          <ac:spMkLst>
            <pc:docMk/>
            <pc:sldMk cId="2550149356" sldId="370"/>
            <ac:spMk id="632" creationId="{8D89CE45-484F-4487-7580-7D1FA8D1A24B}"/>
          </ac:spMkLst>
        </pc:spChg>
        <pc:spChg chg="mod">
          <ac:chgData name="Philippe Karan" userId="c2e8f618-9ffe-4e23-aa52-34539506ef1c" providerId="ADAL" clId="{976F7E1E-0B0F-4398-B630-619A654F61EA}" dt="2024-11-19T20:25:26.520" v="683" actId="2711"/>
          <ac:spMkLst>
            <pc:docMk/>
            <pc:sldMk cId="2550149356" sldId="370"/>
            <ac:spMk id="633" creationId="{72DAF599-712C-91E3-A8E3-04B126B658E6}"/>
          </ac:spMkLst>
        </pc:spChg>
        <pc:spChg chg="mod">
          <ac:chgData name="Philippe Karan" userId="c2e8f618-9ffe-4e23-aa52-34539506ef1c" providerId="ADAL" clId="{976F7E1E-0B0F-4398-B630-619A654F61EA}" dt="2024-11-19T20:25:26.520" v="683" actId="2711"/>
          <ac:spMkLst>
            <pc:docMk/>
            <pc:sldMk cId="2550149356" sldId="370"/>
            <ac:spMk id="634" creationId="{B8F1F15B-0D1E-8DCE-2720-A6E0E8F5F616}"/>
          </ac:spMkLst>
        </pc:spChg>
        <pc:spChg chg="mod">
          <ac:chgData name="Philippe Karan" userId="c2e8f618-9ffe-4e23-aa52-34539506ef1c" providerId="ADAL" clId="{976F7E1E-0B0F-4398-B630-619A654F61EA}" dt="2024-11-19T20:25:26.520" v="683" actId="2711"/>
          <ac:spMkLst>
            <pc:docMk/>
            <pc:sldMk cId="2550149356" sldId="370"/>
            <ac:spMk id="635" creationId="{5DDF0606-CB71-7BE7-65FA-D8C6F17927F3}"/>
          </ac:spMkLst>
        </pc:spChg>
        <pc:spChg chg="mod">
          <ac:chgData name="Philippe Karan" userId="c2e8f618-9ffe-4e23-aa52-34539506ef1c" providerId="ADAL" clId="{976F7E1E-0B0F-4398-B630-619A654F61EA}" dt="2024-11-19T20:25:26.520" v="683" actId="2711"/>
          <ac:spMkLst>
            <pc:docMk/>
            <pc:sldMk cId="2550149356" sldId="370"/>
            <ac:spMk id="636" creationId="{25952D20-0ECB-8314-3FA8-D1D7194F92A9}"/>
          </ac:spMkLst>
        </pc:spChg>
        <pc:spChg chg="mod">
          <ac:chgData name="Philippe Karan" userId="c2e8f618-9ffe-4e23-aa52-34539506ef1c" providerId="ADAL" clId="{976F7E1E-0B0F-4398-B630-619A654F61EA}" dt="2024-11-19T20:25:26.520" v="683" actId="2711"/>
          <ac:spMkLst>
            <pc:docMk/>
            <pc:sldMk cId="2550149356" sldId="370"/>
            <ac:spMk id="637" creationId="{44D08A56-9D0F-D134-CF7E-6C3D84F75B0B}"/>
          </ac:spMkLst>
        </pc:spChg>
        <pc:spChg chg="mod">
          <ac:chgData name="Philippe Karan" userId="c2e8f618-9ffe-4e23-aa52-34539506ef1c" providerId="ADAL" clId="{976F7E1E-0B0F-4398-B630-619A654F61EA}" dt="2024-11-19T20:25:26.520" v="683" actId="2711"/>
          <ac:spMkLst>
            <pc:docMk/>
            <pc:sldMk cId="2550149356" sldId="370"/>
            <ac:spMk id="638" creationId="{FBEC24BC-CE01-BC78-D824-C84E74F4C45C}"/>
          </ac:spMkLst>
        </pc:spChg>
        <pc:spChg chg="mod">
          <ac:chgData name="Philippe Karan" userId="c2e8f618-9ffe-4e23-aa52-34539506ef1c" providerId="ADAL" clId="{976F7E1E-0B0F-4398-B630-619A654F61EA}" dt="2024-11-19T20:25:26.520" v="683" actId="2711"/>
          <ac:spMkLst>
            <pc:docMk/>
            <pc:sldMk cId="2550149356" sldId="370"/>
            <ac:spMk id="639" creationId="{27894E91-E080-AF6C-6AB1-01C88B2401C2}"/>
          </ac:spMkLst>
        </pc:spChg>
        <pc:spChg chg="mod">
          <ac:chgData name="Philippe Karan" userId="c2e8f618-9ffe-4e23-aa52-34539506ef1c" providerId="ADAL" clId="{976F7E1E-0B0F-4398-B630-619A654F61EA}" dt="2024-11-19T20:25:26.520" v="683" actId="2711"/>
          <ac:spMkLst>
            <pc:docMk/>
            <pc:sldMk cId="2550149356" sldId="370"/>
            <ac:spMk id="640" creationId="{5A52E540-048D-D762-3E5B-208DC2B22020}"/>
          </ac:spMkLst>
        </pc:spChg>
        <pc:spChg chg="mod">
          <ac:chgData name="Philippe Karan" userId="c2e8f618-9ffe-4e23-aa52-34539506ef1c" providerId="ADAL" clId="{976F7E1E-0B0F-4398-B630-619A654F61EA}" dt="2024-11-19T20:25:26.520" v="683" actId="2711"/>
          <ac:spMkLst>
            <pc:docMk/>
            <pc:sldMk cId="2550149356" sldId="370"/>
            <ac:spMk id="641" creationId="{E701CA85-06A9-7410-7D30-A77F3927530C}"/>
          </ac:spMkLst>
        </pc:spChg>
        <pc:spChg chg="mod">
          <ac:chgData name="Philippe Karan" userId="c2e8f618-9ffe-4e23-aa52-34539506ef1c" providerId="ADAL" clId="{976F7E1E-0B0F-4398-B630-619A654F61EA}" dt="2024-11-19T20:25:26.520" v="683" actId="2711"/>
          <ac:spMkLst>
            <pc:docMk/>
            <pc:sldMk cId="2550149356" sldId="370"/>
            <ac:spMk id="642" creationId="{25FCD8A3-6396-3291-E4D8-7CC6260CD73F}"/>
          </ac:spMkLst>
        </pc:spChg>
        <pc:spChg chg="mod">
          <ac:chgData name="Philippe Karan" userId="c2e8f618-9ffe-4e23-aa52-34539506ef1c" providerId="ADAL" clId="{976F7E1E-0B0F-4398-B630-619A654F61EA}" dt="2024-11-19T20:25:26.520" v="683" actId="2711"/>
          <ac:spMkLst>
            <pc:docMk/>
            <pc:sldMk cId="2550149356" sldId="370"/>
            <ac:spMk id="643" creationId="{E7B4158B-F5FD-C385-B842-CDA15AE7FE0D}"/>
          </ac:spMkLst>
        </pc:spChg>
        <pc:spChg chg="mod">
          <ac:chgData name="Philippe Karan" userId="c2e8f618-9ffe-4e23-aa52-34539506ef1c" providerId="ADAL" clId="{976F7E1E-0B0F-4398-B630-619A654F61EA}" dt="2024-11-19T20:25:26.520" v="683" actId="2711"/>
          <ac:spMkLst>
            <pc:docMk/>
            <pc:sldMk cId="2550149356" sldId="370"/>
            <ac:spMk id="644" creationId="{5AA2AA2E-9D22-9302-3B10-A66A45C566FE}"/>
          </ac:spMkLst>
        </pc:spChg>
        <pc:spChg chg="mod">
          <ac:chgData name="Philippe Karan" userId="c2e8f618-9ffe-4e23-aa52-34539506ef1c" providerId="ADAL" clId="{976F7E1E-0B0F-4398-B630-619A654F61EA}" dt="2024-11-19T20:25:26.520" v="683" actId="2711"/>
          <ac:spMkLst>
            <pc:docMk/>
            <pc:sldMk cId="2550149356" sldId="370"/>
            <ac:spMk id="645" creationId="{72E3CBAE-5F6F-1D9D-7DDE-6B4F6D86D15C}"/>
          </ac:spMkLst>
        </pc:spChg>
        <pc:spChg chg="mod">
          <ac:chgData name="Philippe Karan" userId="c2e8f618-9ffe-4e23-aa52-34539506ef1c" providerId="ADAL" clId="{976F7E1E-0B0F-4398-B630-619A654F61EA}" dt="2024-11-19T20:25:26.520" v="683" actId="2711"/>
          <ac:spMkLst>
            <pc:docMk/>
            <pc:sldMk cId="2550149356" sldId="370"/>
            <ac:spMk id="646" creationId="{6AAE941F-4BA9-9A36-E046-CD2EA991C750}"/>
          </ac:spMkLst>
        </pc:spChg>
        <pc:spChg chg="mod">
          <ac:chgData name="Philippe Karan" userId="c2e8f618-9ffe-4e23-aa52-34539506ef1c" providerId="ADAL" clId="{976F7E1E-0B0F-4398-B630-619A654F61EA}" dt="2024-11-19T20:25:26.520" v="683" actId="2711"/>
          <ac:spMkLst>
            <pc:docMk/>
            <pc:sldMk cId="2550149356" sldId="370"/>
            <ac:spMk id="647" creationId="{B574D8F5-02D8-8FB4-99C4-2FD99FEA9C41}"/>
          </ac:spMkLst>
        </pc:spChg>
        <pc:spChg chg="mod">
          <ac:chgData name="Philippe Karan" userId="c2e8f618-9ffe-4e23-aa52-34539506ef1c" providerId="ADAL" clId="{976F7E1E-0B0F-4398-B630-619A654F61EA}" dt="2024-11-19T20:25:26.520" v="683" actId="2711"/>
          <ac:spMkLst>
            <pc:docMk/>
            <pc:sldMk cId="2550149356" sldId="370"/>
            <ac:spMk id="648" creationId="{A268CE95-7400-1DE9-7812-C8D9F818F0D2}"/>
          </ac:spMkLst>
        </pc:spChg>
        <pc:spChg chg="mod">
          <ac:chgData name="Philippe Karan" userId="c2e8f618-9ffe-4e23-aa52-34539506ef1c" providerId="ADAL" clId="{976F7E1E-0B0F-4398-B630-619A654F61EA}" dt="2024-11-19T20:25:26.520" v="683" actId="2711"/>
          <ac:spMkLst>
            <pc:docMk/>
            <pc:sldMk cId="2550149356" sldId="370"/>
            <ac:spMk id="649" creationId="{4D60FACB-F91B-C820-595A-EAE658D27E70}"/>
          </ac:spMkLst>
        </pc:spChg>
        <pc:spChg chg="mod">
          <ac:chgData name="Philippe Karan" userId="c2e8f618-9ffe-4e23-aa52-34539506ef1c" providerId="ADAL" clId="{976F7E1E-0B0F-4398-B630-619A654F61EA}" dt="2024-11-19T20:25:26.520" v="683" actId="2711"/>
          <ac:spMkLst>
            <pc:docMk/>
            <pc:sldMk cId="2550149356" sldId="370"/>
            <ac:spMk id="650" creationId="{CB6A39FD-9BDC-1AA8-AA21-1ABD438E33FD}"/>
          </ac:spMkLst>
        </pc:spChg>
        <pc:spChg chg="mod">
          <ac:chgData name="Philippe Karan" userId="c2e8f618-9ffe-4e23-aa52-34539506ef1c" providerId="ADAL" clId="{976F7E1E-0B0F-4398-B630-619A654F61EA}" dt="2024-11-19T20:25:26.520" v="683" actId="2711"/>
          <ac:spMkLst>
            <pc:docMk/>
            <pc:sldMk cId="2550149356" sldId="370"/>
            <ac:spMk id="651" creationId="{820C8B11-4E7B-BE3E-901E-CBD640DD814B}"/>
          </ac:spMkLst>
        </pc:spChg>
        <pc:spChg chg="mod">
          <ac:chgData name="Philippe Karan" userId="c2e8f618-9ffe-4e23-aa52-34539506ef1c" providerId="ADAL" clId="{976F7E1E-0B0F-4398-B630-619A654F61EA}" dt="2024-11-19T20:25:26.520" v="683" actId="2711"/>
          <ac:spMkLst>
            <pc:docMk/>
            <pc:sldMk cId="2550149356" sldId="370"/>
            <ac:spMk id="652" creationId="{08960853-1E65-FB6B-DBA9-B1E6E606A00A}"/>
          </ac:spMkLst>
        </pc:spChg>
        <pc:spChg chg="mod">
          <ac:chgData name="Philippe Karan" userId="c2e8f618-9ffe-4e23-aa52-34539506ef1c" providerId="ADAL" clId="{976F7E1E-0B0F-4398-B630-619A654F61EA}" dt="2024-11-19T20:25:26.520" v="683" actId="2711"/>
          <ac:spMkLst>
            <pc:docMk/>
            <pc:sldMk cId="2550149356" sldId="370"/>
            <ac:spMk id="653" creationId="{9E60985C-3F30-262D-7067-0E9F33CAD573}"/>
          </ac:spMkLst>
        </pc:spChg>
        <pc:spChg chg="mod">
          <ac:chgData name="Philippe Karan" userId="c2e8f618-9ffe-4e23-aa52-34539506ef1c" providerId="ADAL" clId="{976F7E1E-0B0F-4398-B630-619A654F61EA}" dt="2024-11-19T20:25:26.520" v="683" actId="2711"/>
          <ac:spMkLst>
            <pc:docMk/>
            <pc:sldMk cId="2550149356" sldId="370"/>
            <ac:spMk id="654" creationId="{99AA3D5A-F832-D8A2-58F7-3DF97FDA86D8}"/>
          </ac:spMkLst>
        </pc:spChg>
        <pc:spChg chg="mod">
          <ac:chgData name="Philippe Karan" userId="c2e8f618-9ffe-4e23-aa52-34539506ef1c" providerId="ADAL" clId="{976F7E1E-0B0F-4398-B630-619A654F61EA}" dt="2024-11-19T20:25:29.208" v="684" actId="113"/>
          <ac:spMkLst>
            <pc:docMk/>
            <pc:sldMk cId="2550149356" sldId="370"/>
            <ac:spMk id="655" creationId="{AAC8C363-E220-83F6-1B9A-9F39FA635122}"/>
          </ac:spMkLst>
        </pc:spChg>
        <pc:spChg chg="mod">
          <ac:chgData name="Philippe Karan" userId="c2e8f618-9ffe-4e23-aa52-34539506ef1c" providerId="ADAL" clId="{976F7E1E-0B0F-4398-B630-619A654F61EA}" dt="2024-11-19T20:25:31.137" v="685" actId="113"/>
          <ac:spMkLst>
            <pc:docMk/>
            <pc:sldMk cId="2550149356" sldId="370"/>
            <ac:spMk id="656" creationId="{9026BACC-6596-40DF-F15A-D722E181EC0C}"/>
          </ac:spMkLst>
        </pc:spChg>
        <pc:grpChg chg="mod">
          <ac:chgData name="Philippe Karan" userId="c2e8f618-9ffe-4e23-aa52-34539506ef1c" providerId="ADAL" clId="{976F7E1E-0B0F-4398-B630-619A654F61EA}" dt="2024-11-19T20:25:26.520" v="683" actId="2711"/>
          <ac:grpSpMkLst>
            <pc:docMk/>
            <pc:sldMk cId="2550149356" sldId="370"/>
            <ac:grpSpMk id="7" creationId="{B84B14A0-28D8-50F9-056D-65B66C8AAEA4}"/>
          </ac:grpSpMkLst>
        </pc:grpChg>
        <pc:grpChg chg="mod">
          <ac:chgData name="Philippe Karan" userId="c2e8f618-9ffe-4e23-aa52-34539506ef1c" providerId="ADAL" clId="{976F7E1E-0B0F-4398-B630-619A654F61EA}" dt="2024-11-19T20:25:26.520" v="683" actId="2711"/>
          <ac:grpSpMkLst>
            <pc:docMk/>
            <pc:sldMk cId="2550149356" sldId="370"/>
            <ac:grpSpMk id="21" creationId="{53194AE3-1CE3-BE7B-C409-3D64F55033C0}"/>
          </ac:grpSpMkLst>
        </pc:grpChg>
        <pc:grpChg chg="mod">
          <ac:chgData name="Philippe Karan" userId="c2e8f618-9ffe-4e23-aa52-34539506ef1c" providerId="ADAL" clId="{976F7E1E-0B0F-4398-B630-619A654F61EA}" dt="2024-11-19T20:25:26.520" v="683" actId="2711"/>
          <ac:grpSpMkLst>
            <pc:docMk/>
            <pc:sldMk cId="2550149356" sldId="370"/>
            <ac:grpSpMk id="42" creationId="{9FFEDECA-763D-F9D5-FC1B-58E5E4126030}"/>
          </ac:grpSpMkLst>
        </pc:grpChg>
        <pc:grpChg chg="mod">
          <ac:chgData name="Philippe Karan" userId="c2e8f618-9ffe-4e23-aa52-34539506ef1c" providerId="ADAL" clId="{976F7E1E-0B0F-4398-B630-619A654F61EA}" dt="2024-11-19T20:25:26.520" v="683" actId="2711"/>
          <ac:grpSpMkLst>
            <pc:docMk/>
            <pc:sldMk cId="2550149356" sldId="370"/>
            <ac:grpSpMk id="513" creationId="{D88D9897-84E3-DDD9-FEEA-8C0F8E176F55}"/>
          </ac:grpSpMkLst>
        </pc:grpChg>
        <pc:graphicFrameChg chg="mod">
          <ac:chgData name="Philippe Karan" userId="c2e8f618-9ffe-4e23-aa52-34539506ef1c" providerId="ADAL" clId="{976F7E1E-0B0F-4398-B630-619A654F61EA}" dt="2024-11-19T20:25:26.520" v="683" actId="2711"/>
          <ac:graphicFrameMkLst>
            <pc:docMk/>
            <pc:sldMk cId="2550149356" sldId="370"/>
            <ac:graphicFrameMk id="14" creationId="{F21257FC-26EC-7FA0-EA07-A60D5328E6D7}"/>
          </ac:graphicFrameMkLst>
        </pc:graphicFrameChg>
        <pc:graphicFrameChg chg="mod">
          <ac:chgData name="Philippe Karan" userId="c2e8f618-9ffe-4e23-aa52-34539506ef1c" providerId="ADAL" clId="{976F7E1E-0B0F-4398-B630-619A654F61EA}" dt="2024-11-19T20:25:26.520" v="683" actId="2711"/>
          <ac:graphicFrameMkLst>
            <pc:docMk/>
            <pc:sldMk cId="2550149356" sldId="370"/>
            <ac:graphicFrameMk id="17" creationId="{8121E7BD-0B2E-32AB-94E0-024A46FC0D56}"/>
          </ac:graphicFrameMkLst>
        </pc:graphicFrameChg>
        <pc:graphicFrameChg chg="mod">
          <ac:chgData name="Philippe Karan" userId="c2e8f618-9ffe-4e23-aa52-34539506ef1c" providerId="ADAL" clId="{976F7E1E-0B0F-4398-B630-619A654F61EA}" dt="2024-11-19T20:25:26.520" v="683" actId="2711"/>
          <ac:graphicFrameMkLst>
            <pc:docMk/>
            <pc:sldMk cId="2550149356" sldId="370"/>
            <ac:graphicFrameMk id="18" creationId="{00A56B0F-168D-9FE1-273B-53E0CC019C7D}"/>
          </ac:graphicFrameMkLst>
        </pc:graphicFrameChg>
        <pc:picChg chg="mod">
          <ac:chgData name="Philippe Karan" userId="c2e8f618-9ffe-4e23-aa52-34539506ef1c" providerId="ADAL" clId="{976F7E1E-0B0F-4398-B630-619A654F61EA}" dt="2024-11-19T20:25:26.520" v="683" actId="2711"/>
          <ac:picMkLst>
            <pc:docMk/>
            <pc:sldMk cId="2550149356" sldId="370"/>
            <ac:picMk id="515" creationId="{DA8EA8E0-FC38-3ACE-F8CC-87D1265473B5}"/>
          </ac:picMkLst>
        </pc:picChg>
        <pc:picChg chg="mod">
          <ac:chgData name="Philippe Karan" userId="c2e8f618-9ffe-4e23-aa52-34539506ef1c" providerId="ADAL" clId="{976F7E1E-0B0F-4398-B630-619A654F61EA}" dt="2024-11-19T20:25:26.520" v="683" actId="2711"/>
          <ac:picMkLst>
            <pc:docMk/>
            <pc:sldMk cId="2550149356" sldId="370"/>
            <ac:picMk id="2050" creationId="{1A90932E-7296-7B40-CDDF-F93D92A5B41F}"/>
          </ac:picMkLst>
        </pc:picChg>
        <pc:cxnChg chg="mod">
          <ac:chgData name="Philippe Karan" userId="c2e8f618-9ffe-4e23-aa52-34539506ef1c" providerId="ADAL" clId="{976F7E1E-0B0F-4398-B630-619A654F61EA}" dt="2024-11-19T20:25:26.520" v="683" actId="2711"/>
          <ac:cxnSpMkLst>
            <pc:docMk/>
            <pc:sldMk cId="2550149356" sldId="370"/>
            <ac:cxnSpMk id="3" creationId="{B8B79AB4-03DD-D5C7-2708-302F35714D19}"/>
          </ac:cxnSpMkLst>
        </pc:cxnChg>
        <pc:cxnChg chg="mod">
          <ac:chgData name="Philippe Karan" userId="c2e8f618-9ffe-4e23-aa52-34539506ef1c" providerId="ADAL" clId="{976F7E1E-0B0F-4398-B630-619A654F61EA}" dt="2024-11-19T20:25:26.520" v="683" actId="2711"/>
          <ac:cxnSpMkLst>
            <pc:docMk/>
            <pc:sldMk cId="2550149356" sldId="370"/>
            <ac:cxnSpMk id="5" creationId="{93381C36-8E4C-D1A7-F009-CAEE1EB051E4}"/>
          </ac:cxnSpMkLst>
        </pc:cxnChg>
        <pc:cxnChg chg="mod">
          <ac:chgData name="Philippe Karan" userId="c2e8f618-9ffe-4e23-aa52-34539506ef1c" providerId="ADAL" clId="{976F7E1E-0B0F-4398-B630-619A654F61EA}" dt="2024-11-19T20:25:26.520" v="683" actId="2711"/>
          <ac:cxnSpMkLst>
            <pc:docMk/>
            <pc:sldMk cId="2550149356" sldId="370"/>
            <ac:cxnSpMk id="19" creationId="{0A1B8732-E49E-8EB8-AF7B-450464C4A6FF}"/>
          </ac:cxnSpMkLst>
        </pc:cxnChg>
        <pc:cxnChg chg="mod">
          <ac:chgData name="Philippe Karan" userId="c2e8f618-9ffe-4e23-aa52-34539506ef1c" providerId="ADAL" clId="{976F7E1E-0B0F-4398-B630-619A654F61EA}" dt="2024-11-19T20:25:26.520" v="683" actId="2711"/>
          <ac:cxnSpMkLst>
            <pc:docMk/>
            <pc:sldMk cId="2550149356" sldId="370"/>
            <ac:cxnSpMk id="147" creationId="{49B3BF79-9CBA-BCFE-EFD2-A47FDCB78456}"/>
          </ac:cxnSpMkLst>
        </pc:cxnChg>
        <pc:cxnChg chg="mod">
          <ac:chgData name="Philippe Karan" userId="c2e8f618-9ffe-4e23-aa52-34539506ef1c" providerId="ADAL" clId="{976F7E1E-0B0F-4398-B630-619A654F61EA}" dt="2024-11-19T20:25:26.520" v="683" actId="2711"/>
          <ac:cxnSpMkLst>
            <pc:docMk/>
            <pc:sldMk cId="2550149356" sldId="370"/>
            <ac:cxnSpMk id="148" creationId="{3F0CD066-3594-A6D4-FA1B-EB2084522C4A}"/>
          </ac:cxnSpMkLst>
        </pc:cxnChg>
      </pc:sldChg>
      <pc:sldChg chg="modSp del mod">
        <pc:chgData name="Philippe Karan" userId="c2e8f618-9ffe-4e23-aa52-34539506ef1c" providerId="ADAL" clId="{976F7E1E-0B0F-4398-B630-619A654F61EA}" dt="2024-11-19T20:25:50.136" v="689" actId="47"/>
        <pc:sldMkLst>
          <pc:docMk/>
          <pc:sldMk cId="3553334944" sldId="371"/>
        </pc:sldMkLst>
        <pc:spChg chg="mod">
          <ac:chgData name="Philippe Karan" userId="c2e8f618-9ffe-4e23-aa52-34539506ef1c" providerId="ADAL" clId="{976F7E1E-0B0F-4398-B630-619A654F61EA}" dt="2024-11-19T20:25:42.802" v="688" actId="2711"/>
          <ac:spMkLst>
            <pc:docMk/>
            <pc:sldMk cId="3553334944" sldId="371"/>
            <ac:spMk id="2" creationId="{7BEE39D0-7888-3C2F-EEC5-F0F70F916254}"/>
          </ac:spMkLst>
        </pc:spChg>
        <pc:spChg chg="mod">
          <ac:chgData name="Philippe Karan" userId="c2e8f618-9ffe-4e23-aa52-34539506ef1c" providerId="ADAL" clId="{976F7E1E-0B0F-4398-B630-619A654F61EA}" dt="2024-11-19T20:25:42.802" v="688" actId="2711"/>
          <ac:spMkLst>
            <pc:docMk/>
            <pc:sldMk cId="3553334944" sldId="371"/>
            <ac:spMk id="3" creationId="{4207620B-4446-C7FB-F5D7-E9CB416E56D2}"/>
          </ac:spMkLst>
        </pc:spChg>
        <pc:spChg chg="mod">
          <ac:chgData name="Philippe Karan" userId="c2e8f618-9ffe-4e23-aa52-34539506ef1c" providerId="ADAL" clId="{976F7E1E-0B0F-4398-B630-619A654F61EA}" dt="2024-11-19T20:25:42.802" v="688" actId="2711"/>
          <ac:spMkLst>
            <pc:docMk/>
            <pc:sldMk cId="3553334944" sldId="371"/>
            <ac:spMk id="4" creationId="{F5CAA497-AC23-BA97-CA5E-A4954705773D}"/>
          </ac:spMkLst>
        </pc:spChg>
        <pc:spChg chg="mod">
          <ac:chgData name="Philippe Karan" userId="c2e8f618-9ffe-4e23-aa52-34539506ef1c" providerId="ADAL" clId="{976F7E1E-0B0F-4398-B630-619A654F61EA}" dt="2024-11-19T20:25:42.802" v="688" actId="2711"/>
          <ac:spMkLst>
            <pc:docMk/>
            <pc:sldMk cId="3553334944" sldId="371"/>
            <ac:spMk id="7" creationId="{EACFE5B5-5717-8229-B699-09D6383AEFC1}"/>
          </ac:spMkLst>
        </pc:spChg>
        <pc:spChg chg="mod">
          <ac:chgData name="Philippe Karan" userId="c2e8f618-9ffe-4e23-aa52-34539506ef1c" providerId="ADAL" clId="{976F7E1E-0B0F-4398-B630-619A654F61EA}" dt="2024-11-19T20:25:42.802" v="688" actId="2711"/>
          <ac:spMkLst>
            <pc:docMk/>
            <pc:sldMk cId="3553334944" sldId="371"/>
            <ac:spMk id="8" creationId="{76EEC14D-5182-D3EF-72F0-716A4076ECA8}"/>
          </ac:spMkLst>
        </pc:spChg>
        <pc:spChg chg="mod">
          <ac:chgData name="Philippe Karan" userId="c2e8f618-9ffe-4e23-aa52-34539506ef1c" providerId="ADAL" clId="{976F7E1E-0B0F-4398-B630-619A654F61EA}" dt="2024-11-19T20:25:42.802" v="688" actId="2711"/>
          <ac:spMkLst>
            <pc:docMk/>
            <pc:sldMk cId="3553334944" sldId="371"/>
            <ac:spMk id="12" creationId="{0D4B6326-A9EC-88D5-BE9D-1585B75E0317}"/>
          </ac:spMkLst>
        </pc:spChg>
        <pc:spChg chg="mod">
          <ac:chgData name="Philippe Karan" userId="c2e8f618-9ffe-4e23-aa52-34539506ef1c" providerId="ADAL" clId="{976F7E1E-0B0F-4398-B630-619A654F61EA}" dt="2024-11-19T20:25:42.802" v="688" actId="2711"/>
          <ac:spMkLst>
            <pc:docMk/>
            <pc:sldMk cId="3553334944" sldId="371"/>
            <ac:spMk id="14" creationId="{D106051B-3901-BA8F-F786-1B9D5070982D}"/>
          </ac:spMkLst>
        </pc:spChg>
        <pc:spChg chg="mod">
          <ac:chgData name="Philippe Karan" userId="c2e8f618-9ffe-4e23-aa52-34539506ef1c" providerId="ADAL" clId="{976F7E1E-0B0F-4398-B630-619A654F61EA}" dt="2024-11-19T20:25:42.802" v="688" actId="2711"/>
          <ac:spMkLst>
            <pc:docMk/>
            <pc:sldMk cId="3553334944" sldId="371"/>
            <ac:spMk id="26" creationId="{275731F4-150A-568F-E763-CC0A51C30D82}"/>
          </ac:spMkLst>
        </pc:spChg>
        <pc:spChg chg="mod">
          <ac:chgData name="Philippe Karan" userId="c2e8f618-9ffe-4e23-aa52-34539506ef1c" providerId="ADAL" clId="{976F7E1E-0B0F-4398-B630-619A654F61EA}" dt="2024-11-19T20:25:42.802" v="688" actId="2711"/>
          <ac:spMkLst>
            <pc:docMk/>
            <pc:sldMk cId="3553334944" sldId="371"/>
            <ac:spMk id="27" creationId="{0BEBFA9A-4E81-633A-A5E4-B0EDE8488161}"/>
          </ac:spMkLst>
        </pc:spChg>
        <pc:spChg chg="mod">
          <ac:chgData name="Philippe Karan" userId="c2e8f618-9ffe-4e23-aa52-34539506ef1c" providerId="ADAL" clId="{976F7E1E-0B0F-4398-B630-619A654F61EA}" dt="2024-11-19T20:25:42.802" v="688" actId="2711"/>
          <ac:spMkLst>
            <pc:docMk/>
            <pc:sldMk cId="3553334944" sldId="371"/>
            <ac:spMk id="30" creationId="{AAF60AA1-08A0-0292-4BB9-DB411F79A3B5}"/>
          </ac:spMkLst>
        </pc:spChg>
        <pc:spChg chg="mod">
          <ac:chgData name="Philippe Karan" userId="c2e8f618-9ffe-4e23-aa52-34539506ef1c" providerId="ADAL" clId="{976F7E1E-0B0F-4398-B630-619A654F61EA}" dt="2024-11-19T20:25:42.802" v="688" actId="2711"/>
          <ac:spMkLst>
            <pc:docMk/>
            <pc:sldMk cId="3553334944" sldId="371"/>
            <ac:spMk id="32" creationId="{450905D5-1641-709A-AF0C-BDB5E9959D55}"/>
          </ac:spMkLst>
        </pc:spChg>
        <pc:spChg chg="mod">
          <ac:chgData name="Philippe Karan" userId="c2e8f618-9ffe-4e23-aa52-34539506ef1c" providerId="ADAL" clId="{976F7E1E-0B0F-4398-B630-619A654F61EA}" dt="2024-11-19T20:25:42.802" v="688" actId="2711"/>
          <ac:spMkLst>
            <pc:docMk/>
            <pc:sldMk cId="3553334944" sldId="371"/>
            <ac:spMk id="35" creationId="{217ED15C-0DDA-5382-FE6B-D06AB40886AE}"/>
          </ac:spMkLst>
        </pc:spChg>
        <pc:spChg chg="mod">
          <ac:chgData name="Philippe Karan" userId="c2e8f618-9ffe-4e23-aa52-34539506ef1c" providerId="ADAL" clId="{976F7E1E-0B0F-4398-B630-619A654F61EA}" dt="2024-11-19T20:25:42.802" v="688" actId="2711"/>
          <ac:spMkLst>
            <pc:docMk/>
            <pc:sldMk cId="3553334944" sldId="371"/>
            <ac:spMk id="36" creationId="{1518525C-B67D-14FD-FED1-4A9CC7BEEDD2}"/>
          </ac:spMkLst>
        </pc:spChg>
        <pc:spChg chg="mod">
          <ac:chgData name="Philippe Karan" userId="c2e8f618-9ffe-4e23-aa52-34539506ef1c" providerId="ADAL" clId="{976F7E1E-0B0F-4398-B630-619A654F61EA}" dt="2024-11-19T20:25:42.802" v="688" actId="2711"/>
          <ac:spMkLst>
            <pc:docMk/>
            <pc:sldMk cId="3553334944" sldId="371"/>
            <ac:spMk id="43" creationId="{3D2B6D5B-54F2-147E-5C25-B559E8808906}"/>
          </ac:spMkLst>
        </pc:spChg>
        <pc:spChg chg="mod">
          <ac:chgData name="Philippe Karan" userId="c2e8f618-9ffe-4e23-aa52-34539506ef1c" providerId="ADAL" clId="{976F7E1E-0B0F-4398-B630-619A654F61EA}" dt="2024-11-19T20:25:42.802" v="688" actId="2711"/>
          <ac:spMkLst>
            <pc:docMk/>
            <pc:sldMk cId="3553334944" sldId="371"/>
            <ac:spMk id="45" creationId="{264695D3-38E0-54E6-0775-1AFB0E4F3BB7}"/>
          </ac:spMkLst>
        </pc:spChg>
        <pc:spChg chg="mod">
          <ac:chgData name="Philippe Karan" userId="c2e8f618-9ffe-4e23-aa52-34539506ef1c" providerId="ADAL" clId="{976F7E1E-0B0F-4398-B630-619A654F61EA}" dt="2024-11-19T20:25:42.802" v="688" actId="2711"/>
          <ac:spMkLst>
            <pc:docMk/>
            <pc:sldMk cId="3553334944" sldId="371"/>
            <ac:spMk id="46" creationId="{6F5D816F-6892-0835-4B11-DB169331ECB3}"/>
          </ac:spMkLst>
        </pc:spChg>
        <pc:spChg chg="mod">
          <ac:chgData name="Philippe Karan" userId="c2e8f618-9ffe-4e23-aa52-34539506ef1c" providerId="ADAL" clId="{976F7E1E-0B0F-4398-B630-619A654F61EA}" dt="2024-11-19T20:25:42.802" v="688" actId="2711"/>
          <ac:spMkLst>
            <pc:docMk/>
            <pc:sldMk cId="3553334944" sldId="371"/>
            <ac:spMk id="49" creationId="{9DEEEF48-0563-D8BF-7124-98119F472895}"/>
          </ac:spMkLst>
        </pc:spChg>
        <pc:spChg chg="mod">
          <ac:chgData name="Philippe Karan" userId="c2e8f618-9ffe-4e23-aa52-34539506ef1c" providerId="ADAL" clId="{976F7E1E-0B0F-4398-B630-619A654F61EA}" dt="2024-11-19T20:25:42.802" v="688" actId="2711"/>
          <ac:spMkLst>
            <pc:docMk/>
            <pc:sldMk cId="3553334944" sldId="371"/>
            <ac:spMk id="50" creationId="{36348125-4962-C0FF-EB79-4A389FF02319}"/>
          </ac:spMkLst>
        </pc:spChg>
        <pc:spChg chg="mod">
          <ac:chgData name="Philippe Karan" userId="c2e8f618-9ffe-4e23-aa52-34539506ef1c" providerId="ADAL" clId="{976F7E1E-0B0F-4398-B630-619A654F61EA}" dt="2024-11-19T20:25:42.802" v="688" actId="2711"/>
          <ac:spMkLst>
            <pc:docMk/>
            <pc:sldMk cId="3553334944" sldId="371"/>
            <ac:spMk id="51" creationId="{1878AFA9-7985-6636-D6D3-B7DCDBA1B682}"/>
          </ac:spMkLst>
        </pc:spChg>
        <pc:spChg chg="mod">
          <ac:chgData name="Philippe Karan" userId="c2e8f618-9ffe-4e23-aa52-34539506ef1c" providerId="ADAL" clId="{976F7E1E-0B0F-4398-B630-619A654F61EA}" dt="2024-11-19T20:25:42.802" v="688" actId="2711"/>
          <ac:spMkLst>
            <pc:docMk/>
            <pc:sldMk cId="3553334944" sldId="371"/>
            <ac:spMk id="52" creationId="{337D5D28-E965-3A44-EDF0-4E3476B82A06}"/>
          </ac:spMkLst>
        </pc:spChg>
        <pc:spChg chg="mod">
          <ac:chgData name="Philippe Karan" userId="c2e8f618-9ffe-4e23-aa52-34539506ef1c" providerId="ADAL" clId="{976F7E1E-0B0F-4398-B630-619A654F61EA}" dt="2024-11-19T20:25:42.802" v="688" actId="2711"/>
          <ac:spMkLst>
            <pc:docMk/>
            <pc:sldMk cId="3553334944" sldId="371"/>
            <ac:spMk id="53" creationId="{2F2D8BC4-2313-8157-9431-58F4AB8B1EFB}"/>
          </ac:spMkLst>
        </pc:spChg>
        <pc:spChg chg="mod">
          <ac:chgData name="Philippe Karan" userId="c2e8f618-9ffe-4e23-aa52-34539506ef1c" providerId="ADAL" clId="{976F7E1E-0B0F-4398-B630-619A654F61EA}" dt="2024-11-19T20:25:42.802" v="688" actId="2711"/>
          <ac:spMkLst>
            <pc:docMk/>
            <pc:sldMk cId="3553334944" sldId="371"/>
            <ac:spMk id="54" creationId="{D0836946-4A81-EB7E-0A40-7C04AA08F5C1}"/>
          </ac:spMkLst>
        </pc:spChg>
        <pc:spChg chg="mod">
          <ac:chgData name="Philippe Karan" userId="c2e8f618-9ffe-4e23-aa52-34539506ef1c" providerId="ADAL" clId="{976F7E1E-0B0F-4398-B630-619A654F61EA}" dt="2024-11-19T20:25:42.802" v="688" actId="2711"/>
          <ac:spMkLst>
            <pc:docMk/>
            <pc:sldMk cId="3553334944" sldId="371"/>
            <ac:spMk id="55" creationId="{0748EC9B-A4F6-E46B-E101-71FECC89539F}"/>
          </ac:spMkLst>
        </pc:spChg>
        <pc:spChg chg="mod">
          <ac:chgData name="Philippe Karan" userId="c2e8f618-9ffe-4e23-aa52-34539506ef1c" providerId="ADAL" clId="{976F7E1E-0B0F-4398-B630-619A654F61EA}" dt="2024-11-19T20:25:42.802" v="688" actId="2711"/>
          <ac:spMkLst>
            <pc:docMk/>
            <pc:sldMk cId="3553334944" sldId="371"/>
            <ac:spMk id="60" creationId="{93986BA8-50EA-A96C-ACD4-7D5BA4BB0127}"/>
          </ac:spMkLst>
        </pc:spChg>
        <pc:spChg chg="mod">
          <ac:chgData name="Philippe Karan" userId="c2e8f618-9ffe-4e23-aa52-34539506ef1c" providerId="ADAL" clId="{976F7E1E-0B0F-4398-B630-619A654F61EA}" dt="2024-11-19T20:25:42.802" v="688" actId="2711"/>
          <ac:spMkLst>
            <pc:docMk/>
            <pc:sldMk cId="3553334944" sldId="371"/>
            <ac:spMk id="61" creationId="{DB87ED3D-EBFB-5725-3E1B-3958002FB123}"/>
          </ac:spMkLst>
        </pc:spChg>
        <pc:spChg chg="mod">
          <ac:chgData name="Philippe Karan" userId="c2e8f618-9ffe-4e23-aa52-34539506ef1c" providerId="ADAL" clId="{976F7E1E-0B0F-4398-B630-619A654F61EA}" dt="2024-11-19T20:25:42.802" v="688" actId="2711"/>
          <ac:spMkLst>
            <pc:docMk/>
            <pc:sldMk cId="3553334944" sldId="371"/>
            <ac:spMk id="62" creationId="{042CEA1B-A94C-3111-A3E8-BBDD7CD86E1E}"/>
          </ac:spMkLst>
        </pc:spChg>
        <pc:spChg chg="mod">
          <ac:chgData name="Philippe Karan" userId="c2e8f618-9ffe-4e23-aa52-34539506ef1c" providerId="ADAL" clId="{976F7E1E-0B0F-4398-B630-619A654F61EA}" dt="2024-11-19T20:25:42.802" v="688" actId="2711"/>
          <ac:spMkLst>
            <pc:docMk/>
            <pc:sldMk cId="3553334944" sldId="371"/>
            <ac:spMk id="64" creationId="{B07F8B97-6EE6-3FBE-98A2-50534AD36335}"/>
          </ac:spMkLst>
        </pc:spChg>
        <pc:spChg chg="mod">
          <ac:chgData name="Philippe Karan" userId="c2e8f618-9ffe-4e23-aa52-34539506ef1c" providerId="ADAL" clId="{976F7E1E-0B0F-4398-B630-619A654F61EA}" dt="2024-11-19T20:25:42.802" v="688" actId="2711"/>
          <ac:spMkLst>
            <pc:docMk/>
            <pc:sldMk cId="3553334944" sldId="371"/>
            <ac:spMk id="65" creationId="{6EAA2891-ED2C-8D5A-13D9-37BB117E5C1A}"/>
          </ac:spMkLst>
        </pc:spChg>
        <pc:spChg chg="mod">
          <ac:chgData name="Philippe Karan" userId="c2e8f618-9ffe-4e23-aa52-34539506ef1c" providerId="ADAL" clId="{976F7E1E-0B0F-4398-B630-619A654F61EA}" dt="2024-11-19T20:25:42.802" v="688" actId="2711"/>
          <ac:spMkLst>
            <pc:docMk/>
            <pc:sldMk cId="3553334944" sldId="371"/>
            <ac:spMk id="66" creationId="{24D6B42D-77A3-2C82-4779-B946F3D065CA}"/>
          </ac:spMkLst>
        </pc:spChg>
        <pc:spChg chg="mod">
          <ac:chgData name="Philippe Karan" userId="c2e8f618-9ffe-4e23-aa52-34539506ef1c" providerId="ADAL" clId="{976F7E1E-0B0F-4398-B630-619A654F61EA}" dt="2024-11-19T20:25:42.802" v="688" actId="2711"/>
          <ac:spMkLst>
            <pc:docMk/>
            <pc:sldMk cId="3553334944" sldId="371"/>
            <ac:spMk id="67" creationId="{C9E255B5-FE48-AB45-FDC3-0F24C31BBD03}"/>
          </ac:spMkLst>
        </pc:spChg>
        <pc:spChg chg="mod">
          <ac:chgData name="Philippe Karan" userId="c2e8f618-9ffe-4e23-aa52-34539506ef1c" providerId="ADAL" clId="{976F7E1E-0B0F-4398-B630-619A654F61EA}" dt="2024-11-19T20:25:42.802" v="688" actId="2711"/>
          <ac:spMkLst>
            <pc:docMk/>
            <pc:sldMk cId="3553334944" sldId="371"/>
            <ac:spMk id="68" creationId="{BB94D9D2-08BE-6B13-0151-0F3A1BF32230}"/>
          </ac:spMkLst>
        </pc:spChg>
        <pc:spChg chg="mod">
          <ac:chgData name="Philippe Karan" userId="c2e8f618-9ffe-4e23-aa52-34539506ef1c" providerId="ADAL" clId="{976F7E1E-0B0F-4398-B630-619A654F61EA}" dt="2024-11-19T20:25:42.802" v="688" actId="2711"/>
          <ac:spMkLst>
            <pc:docMk/>
            <pc:sldMk cId="3553334944" sldId="371"/>
            <ac:spMk id="70" creationId="{9FBA7D58-4AA7-45AB-2D24-36FBFE2C6FB8}"/>
          </ac:spMkLst>
        </pc:spChg>
        <pc:spChg chg="mod">
          <ac:chgData name="Philippe Karan" userId="c2e8f618-9ffe-4e23-aa52-34539506ef1c" providerId="ADAL" clId="{976F7E1E-0B0F-4398-B630-619A654F61EA}" dt="2024-11-19T20:25:42.802" v="688" actId="2711"/>
          <ac:spMkLst>
            <pc:docMk/>
            <pc:sldMk cId="3553334944" sldId="371"/>
            <ac:spMk id="72" creationId="{92B1D4FC-4A82-81C9-7064-5A2D4A742E4B}"/>
          </ac:spMkLst>
        </pc:spChg>
        <pc:spChg chg="mod">
          <ac:chgData name="Philippe Karan" userId="c2e8f618-9ffe-4e23-aa52-34539506ef1c" providerId="ADAL" clId="{976F7E1E-0B0F-4398-B630-619A654F61EA}" dt="2024-11-19T20:25:42.802" v="688" actId="2711"/>
          <ac:spMkLst>
            <pc:docMk/>
            <pc:sldMk cId="3553334944" sldId="371"/>
            <ac:spMk id="73" creationId="{42E1AF91-A99F-C185-8407-0317727AA821}"/>
          </ac:spMkLst>
        </pc:spChg>
        <pc:spChg chg="mod">
          <ac:chgData name="Philippe Karan" userId="c2e8f618-9ffe-4e23-aa52-34539506ef1c" providerId="ADAL" clId="{976F7E1E-0B0F-4398-B630-619A654F61EA}" dt="2024-11-19T20:25:42.802" v="688" actId="2711"/>
          <ac:spMkLst>
            <pc:docMk/>
            <pc:sldMk cId="3553334944" sldId="371"/>
            <ac:spMk id="74" creationId="{158C9C71-444E-C732-74CD-B75D21EADA58}"/>
          </ac:spMkLst>
        </pc:spChg>
        <pc:spChg chg="mod">
          <ac:chgData name="Philippe Karan" userId="c2e8f618-9ffe-4e23-aa52-34539506ef1c" providerId="ADAL" clId="{976F7E1E-0B0F-4398-B630-619A654F61EA}" dt="2024-11-19T20:25:42.802" v="688" actId="2711"/>
          <ac:spMkLst>
            <pc:docMk/>
            <pc:sldMk cId="3553334944" sldId="371"/>
            <ac:spMk id="75" creationId="{C40D4A9A-C27F-7841-7ABA-B95A3B9CEDEA}"/>
          </ac:spMkLst>
        </pc:spChg>
        <pc:spChg chg="mod">
          <ac:chgData name="Philippe Karan" userId="c2e8f618-9ffe-4e23-aa52-34539506ef1c" providerId="ADAL" clId="{976F7E1E-0B0F-4398-B630-619A654F61EA}" dt="2024-11-19T20:25:42.802" v="688" actId="2711"/>
          <ac:spMkLst>
            <pc:docMk/>
            <pc:sldMk cId="3553334944" sldId="371"/>
            <ac:spMk id="76" creationId="{59BF6C95-8F37-5A03-756A-D7445CC151B0}"/>
          </ac:spMkLst>
        </pc:spChg>
        <pc:spChg chg="mod">
          <ac:chgData name="Philippe Karan" userId="c2e8f618-9ffe-4e23-aa52-34539506ef1c" providerId="ADAL" clId="{976F7E1E-0B0F-4398-B630-619A654F61EA}" dt="2024-11-19T20:25:42.802" v="688" actId="2711"/>
          <ac:spMkLst>
            <pc:docMk/>
            <pc:sldMk cId="3553334944" sldId="371"/>
            <ac:spMk id="78" creationId="{84CD8826-1B02-9C42-8740-7083A2080560}"/>
          </ac:spMkLst>
        </pc:spChg>
        <pc:spChg chg="mod">
          <ac:chgData name="Philippe Karan" userId="c2e8f618-9ffe-4e23-aa52-34539506ef1c" providerId="ADAL" clId="{976F7E1E-0B0F-4398-B630-619A654F61EA}" dt="2024-11-19T20:25:42.802" v="688" actId="2711"/>
          <ac:spMkLst>
            <pc:docMk/>
            <pc:sldMk cId="3553334944" sldId="371"/>
            <ac:spMk id="80" creationId="{AD153896-9034-C411-5B0B-AB91D60F4DB8}"/>
          </ac:spMkLst>
        </pc:spChg>
        <pc:spChg chg="mod">
          <ac:chgData name="Philippe Karan" userId="c2e8f618-9ffe-4e23-aa52-34539506ef1c" providerId="ADAL" clId="{976F7E1E-0B0F-4398-B630-619A654F61EA}" dt="2024-11-19T20:25:42.802" v="688" actId="2711"/>
          <ac:spMkLst>
            <pc:docMk/>
            <pc:sldMk cId="3553334944" sldId="371"/>
            <ac:spMk id="81" creationId="{2220092D-A9A2-BFA0-8866-08D04F714937}"/>
          </ac:spMkLst>
        </pc:spChg>
        <pc:spChg chg="mod">
          <ac:chgData name="Philippe Karan" userId="c2e8f618-9ffe-4e23-aa52-34539506ef1c" providerId="ADAL" clId="{976F7E1E-0B0F-4398-B630-619A654F61EA}" dt="2024-11-19T20:25:42.802" v="688" actId="2711"/>
          <ac:spMkLst>
            <pc:docMk/>
            <pc:sldMk cId="3553334944" sldId="371"/>
            <ac:spMk id="82" creationId="{845D58F9-11EB-A41B-DB30-B30155C26D00}"/>
          </ac:spMkLst>
        </pc:spChg>
        <pc:spChg chg="mod">
          <ac:chgData name="Philippe Karan" userId="c2e8f618-9ffe-4e23-aa52-34539506ef1c" providerId="ADAL" clId="{976F7E1E-0B0F-4398-B630-619A654F61EA}" dt="2024-11-19T20:25:42.802" v="688" actId="2711"/>
          <ac:spMkLst>
            <pc:docMk/>
            <pc:sldMk cId="3553334944" sldId="371"/>
            <ac:spMk id="83" creationId="{DD6E3391-908F-C2B3-6DF7-56D805014B41}"/>
          </ac:spMkLst>
        </pc:spChg>
        <pc:spChg chg="mod">
          <ac:chgData name="Philippe Karan" userId="c2e8f618-9ffe-4e23-aa52-34539506ef1c" providerId="ADAL" clId="{976F7E1E-0B0F-4398-B630-619A654F61EA}" dt="2024-11-19T20:25:42.802" v="688" actId="2711"/>
          <ac:spMkLst>
            <pc:docMk/>
            <pc:sldMk cId="3553334944" sldId="371"/>
            <ac:spMk id="84" creationId="{19404533-C178-A330-7FD3-DF7208EC7DE5}"/>
          </ac:spMkLst>
        </pc:spChg>
        <pc:spChg chg="mod">
          <ac:chgData name="Philippe Karan" userId="c2e8f618-9ffe-4e23-aa52-34539506ef1c" providerId="ADAL" clId="{976F7E1E-0B0F-4398-B630-619A654F61EA}" dt="2024-11-19T20:25:42.802" v="688" actId="2711"/>
          <ac:spMkLst>
            <pc:docMk/>
            <pc:sldMk cId="3553334944" sldId="371"/>
            <ac:spMk id="86" creationId="{378FF9AE-A294-F619-D774-1C2948A28734}"/>
          </ac:spMkLst>
        </pc:spChg>
        <pc:spChg chg="mod">
          <ac:chgData name="Philippe Karan" userId="c2e8f618-9ffe-4e23-aa52-34539506ef1c" providerId="ADAL" clId="{976F7E1E-0B0F-4398-B630-619A654F61EA}" dt="2024-11-19T20:25:42.802" v="688" actId="2711"/>
          <ac:spMkLst>
            <pc:docMk/>
            <pc:sldMk cId="3553334944" sldId="371"/>
            <ac:spMk id="88" creationId="{576AC8DF-A278-2C06-40EA-FD357D76299C}"/>
          </ac:spMkLst>
        </pc:spChg>
        <pc:spChg chg="mod">
          <ac:chgData name="Philippe Karan" userId="c2e8f618-9ffe-4e23-aa52-34539506ef1c" providerId="ADAL" clId="{976F7E1E-0B0F-4398-B630-619A654F61EA}" dt="2024-11-19T20:25:42.802" v="688" actId="2711"/>
          <ac:spMkLst>
            <pc:docMk/>
            <pc:sldMk cId="3553334944" sldId="371"/>
            <ac:spMk id="89" creationId="{59D748F0-E8EF-E73C-35E3-3159B91C2691}"/>
          </ac:spMkLst>
        </pc:spChg>
        <pc:spChg chg="mod">
          <ac:chgData name="Philippe Karan" userId="c2e8f618-9ffe-4e23-aa52-34539506ef1c" providerId="ADAL" clId="{976F7E1E-0B0F-4398-B630-619A654F61EA}" dt="2024-11-19T20:25:42.802" v="688" actId="2711"/>
          <ac:spMkLst>
            <pc:docMk/>
            <pc:sldMk cId="3553334944" sldId="371"/>
            <ac:spMk id="90" creationId="{38BC9B42-5B5D-6BBF-DBCB-9542083A63FE}"/>
          </ac:spMkLst>
        </pc:spChg>
        <pc:spChg chg="mod">
          <ac:chgData name="Philippe Karan" userId="c2e8f618-9ffe-4e23-aa52-34539506ef1c" providerId="ADAL" clId="{976F7E1E-0B0F-4398-B630-619A654F61EA}" dt="2024-11-19T20:25:42.802" v="688" actId="2711"/>
          <ac:spMkLst>
            <pc:docMk/>
            <pc:sldMk cId="3553334944" sldId="371"/>
            <ac:spMk id="91" creationId="{125E45BD-2884-D025-315F-1B6C7E963490}"/>
          </ac:spMkLst>
        </pc:spChg>
        <pc:spChg chg="mod">
          <ac:chgData name="Philippe Karan" userId="c2e8f618-9ffe-4e23-aa52-34539506ef1c" providerId="ADAL" clId="{976F7E1E-0B0F-4398-B630-619A654F61EA}" dt="2024-11-19T20:25:42.802" v="688" actId="2711"/>
          <ac:spMkLst>
            <pc:docMk/>
            <pc:sldMk cId="3553334944" sldId="371"/>
            <ac:spMk id="92" creationId="{353D5E72-EEDC-661D-BCCC-5DE80A7F2254}"/>
          </ac:spMkLst>
        </pc:spChg>
        <pc:spChg chg="mod">
          <ac:chgData name="Philippe Karan" userId="c2e8f618-9ffe-4e23-aa52-34539506ef1c" providerId="ADAL" clId="{976F7E1E-0B0F-4398-B630-619A654F61EA}" dt="2024-11-19T20:25:42.802" v="688" actId="2711"/>
          <ac:spMkLst>
            <pc:docMk/>
            <pc:sldMk cId="3553334944" sldId="371"/>
            <ac:spMk id="94" creationId="{08392D1C-FB9A-99C4-76E2-D88049AB60A7}"/>
          </ac:spMkLst>
        </pc:spChg>
        <pc:spChg chg="mod">
          <ac:chgData name="Philippe Karan" userId="c2e8f618-9ffe-4e23-aa52-34539506ef1c" providerId="ADAL" clId="{976F7E1E-0B0F-4398-B630-619A654F61EA}" dt="2024-11-19T20:25:42.802" v="688" actId="2711"/>
          <ac:spMkLst>
            <pc:docMk/>
            <pc:sldMk cId="3553334944" sldId="371"/>
            <ac:spMk id="96" creationId="{3CF75312-FD94-7A3E-BDA9-FB581EE023D9}"/>
          </ac:spMkLst>
        </pc:spChg>
        <pc:spChg chg="mod">
          <ac:chgData name="Philippe Karan" userId="c2e8f618-9ffe-4e23-aa52-34539506ef1c" providerId="ADAL" clId="{976F7E1E-0B0F-4398-B630-619A654F61EA}" dt="2024-11-19T20:25:42.802" v="688" actId="2711"/>
          <ac:spMkLst>
            <pc:docMk/>
            <pc:sldMk cId="3553334944" sldId="371"/>
            <ac:spMk id="97" creationId="{1901B0BA-5F0C-A538-23C9-E40B729A37C3}"/>
          </ac:spMkLst>
        </pc:spChg>
        <pc:spChg chg="mod">
          <ac:chgData name="Philippe Karan" userId="c2e8f618-9ffe-4e23-aa52-34539506ef1c" providerId="ADAL" clId="{976F7E1E-0B0F-4398-B630-619A654F61EA}" dt="2024-11-19T20:25:42.802" v="688" actId="2711"/>
          <ac:spMkLst>
            <pc:docMk/>
            <pc:sldMk cId="3553334944" sldId="371"/>
            <ac:spMk id="98" creationId="{ADAF2F23-D9F5-BFF5-1991-4E7DC44EC53A}"/>
          </ac:spMkLst>
        </pc:spChg>
        <pc:spChg chg="mod">
          <ac:chgData name="Philippe Karan" userId="c2e8f618-9ffe-4e23-aa52-34539506ef1c" providerId="ADAL" clId="{976F7E1E-0B0F-4398-B630-619A654F61EA}" dt="2024-11-19T20:25:42.802" v="688" actId="2711"/>
          <ac:spMkLst>
            <pc:docMk/>
            <pc:sldMk cId="3553334944" sldId="371"/>
            <ac:spMk id="99" creationId="{62EB4337-1552-A914-7461-770DB5184ED1}"/>
          </ac:spMkLst>
        </pc:spChg>
        <pc:spChg chg="mod">
          <ac:chgData name="Philippe Karan" userId="c2e8f618-9ffe-4e23-aa52-34539506ef1c" providerId="ADAL" clId="{976F7E1E-0B0F-4398-B630-619A654F61EA}" dt="2024-11-19T20:25:42.802" v="688" actId="2711"/>
          <ac:spMkLst>
            <pc:docMk/>
            <pc:sldMk cId="3553334944" sldId="371"/>
            <ac:spMk id="100" creationId="{B2198F4D-DEEA-E457-F0E5-6CFADAE0446A}"/>
          </ac:spMkLst>
        </pc:spChg>
        <pc:spChg chg="mod">
          <ac:chgData name="Philippe Karan" userId="c2e8f618-9ffe-4e23-aa52-34539506ef1c" providerId="ADAL" clId="{976F7E1E-0B0F-4398-B630-619A654F61EA}" dt="2024-11-19T20:25:42.802" v="688" actId="2711"/>
          <ac:spMkLst>
            <pc:docMk/>
            <pc:sldMk cId="3553334944" sldId="371"/>
            <ac:spMk id="102" creationId="{5BD34AA2-DEC7-93B6-A27E-C40129EBE2F2}"/>
          </ac:spMkLst>
        </pc:spChg>
        <pc:spChg chg="mod">
          <ac:chgData name="Philippe Karan" userId="c2e8f618-9ffe-4e23-aa52-34539506ef1c" providerId="ADAL" clId="{976F7E1E-0B0F-4398-B630-619A654F61EA}" dt="2024-11-19T20:25:42.802" v="688" actId="2711"/>
          <ac:spMkLst>
            <pc:docMk/>
            <pc:sldMk cId="3553334944" sldId="371"/>
            <ac:spMk id="103" creationId="{4485E8B2-93D9-86E9-3869-666C74564AD7}"/>
          </ac:spMkLst>
        </pc:spChg>
        <pc:spChg chg="mod">
          <ac:chgData name="Philippe Karan" userId="c2e8f618-9ffe-4e23-aa52-34539506ef1c" providerId="ADAL" clId="{976F7E1E-0B0F-4398-B630-619A654F61EA}" dt="2024-11-19T20:25:42.802" v="688" actId="2711"/>
          <ac:spMkLst>
            <pc:docMk/>
            <pc:sldMk cId="3553334944" sldId="371"/>
            <ac:spMk id="105" creationId="{46A1257A-4552-89E7-F589-3427C585772A}"/>
          </ac:spMkLst>
        </pc:spChg>
        <pc:spChg chg="mod">
          <ac:chgData name="Philippe Karan" userId="c2e8f618-9ffe-4e23-aa52-34539506ef1c" providerId="ADAL" clId="{976F7E1E-0B0F-4398-B630-619A654F61EA}" dt="2024-11-19T20:25:42.802" v="688" actId="2711"/>
          <ac:spMkLst>
            <pc:docMk/>
            <pc:sldMk cId="3553334944" sldId="371"/>
            <ac:spMk id="106" creationId="{C05DAADC-C1E2-7D59-2378-E2746D39C18B}"/>
          </ac:spMkLst>
        </pc:spChg>
        <pc:spChg chg="mod">
          <ac:chgData name="Philippe Karan" userId="c2e8f618-9ffe-4e23-aa52-34539506ef1c" providerId="ADAL" clId="{976F7E1E-0B0F-4398-B630-619A654F61EA}" dt="2024-11-19T20:25:42.802" v="688" actId="2711"/>
          <ac:spMkLst>
            <pc:docMk/>
            <pc:sldMk cId="3553334944" sldId="371"/>
            <ac:spMk id="107" creationId="{122FC462-7A59-E3BE-C9B2-FD43FEE67E3C}"/>
          </ac:spMkLst>
        </pc:spChg>
        <pc:spChg chg="mod">
          <ac:chgData name="Philippe Karan" userId="c2e8f618-9ffe-4e23-aa52-34539506ef1c" providerId="ADAL" clId="{976F7E1E-0B0F-4398-B630-619A654F61EA}" dt="2024-11-19T20:25:42.802" v="688" actId="2711"/>
          <ac:spMkLst>
            <pc:docMk/>
            <pc:sldMk cId="3553334944" sldId="371"/>
            <ac:spMk id="108" creationId="{66BD2B5D-E355-E852-A7DC-3F652B85008C}"/>
          </ac:spMkLst>
        </pc:spChg>
        <pc:spChg chg="mod">
          <ac:chgData name="Philippe Karan" userId="c2e8f618-9ffe-4e23-aa52-34539506ef1c" providerId="ADAL" clId="{976F7E1E-0B0F-4398-B630-619A654F61EA}" dt="2024-11-19T20:25:42.802" v="688" actId="2711"/>
          <ac:spMkLst>
            <pc:docMk/>
            <pc:sldMk cId="3553334944" sldId="371"/>
            <ac:spMk id="109" creationId="{0831E5E4-0BFD-04E0-EE2D-7DBEFD33A25C}"/>
          </ac:spMkLst>
        </pc:spChg>
        <pc:spChg chg="mod">
          <ac:chgData name="Philippe Karan" userId="c2e8f618-9ffe-4e23-aa52-34539506ef1c" providerId="ADAL" clId="{976F7E1E-0B0F-4398-B630-619A654F61EA}" dt="2024-11-19T20:25:42.802" v="688" actId="2711"/>
          <ac:spMkLst>
            <pc:docMk/>
            <pc:sldMk cId="3553334944" sldId="371"/>
            <ac:spMk id="111" creationId="{03E81E6E-4A3D-FBF1-8A2B-6076CD8ADC52}"/>
          </ac:spMkLst>
        </pc:spChg>
        <pc:spChg chg="mod">
          <ac:chgData name="Philippe Karan" userId="c2e8f618-9ffe-4e23-aa52-34539506ef1c" providerId="ADAL" clId="{976F7E1E-0B0F-4398-B630-619A654F61EA}" dt="2024-11-19T20:25:42.802" v="688" actId="2711"/>
          <ac:spMkLst>
            <pc:docMk/>
            <pc:sldMk cId="3553334944" sldId="371"/>
            <ac:spMk id="112" creationId="{DFB78CE9-5427-A07A-4BEB-9338BDD79AF5}"/>
          </ac:spMkLst>
        </pc:spChg>
        <pc:spChg chg="mod">
          <ac:chgData name="Philippe Karan" userId="c2e8f618-9ffe-4e23-aa52-34539506ef1c" providerId="ADAL" clId="{976F7E1E-0B0F-4398-B630-619A654F61EA}" dt="2024-11-19T20:25:42.802" v="688" actId="2711"/>
          <ac:spMkLst>
            <pc:docMk/>
            <pc:sldMk cId="3553334944" sldId="371"/>
            <ac:spMk id="116" creationId="{83520212-1063-23FB-FFC8-D7EEA2F1A1B3}"/>
          </ac:spMkLst>
        </pc:spChg>
        <pc:spChg chg="mod">
          <ac:chgData name="Philippe Karan" userId="c2e8f618-9ffe-4e23-aa52-34539506ef1c" providerId="ADAL" clId="{976F7E1E-0B0F-4398-B630-619A654F61EA}" dt="2024-11-19T20:25:42.802" v="688" actId="2711"/>
          <ac:spMkLst>
            <pc:docMk/>
            <pc:sldMk cId="3553334944" sldId="371"/>
            <ac:spMk id="117" creationId="{8A57FC9A-69EF-14F7-EE33-D006D2727FF0}"/>
          </ac:spMkLst>
        </pc:spChg>
        <pc:spChg chg="mod">
          <ac:chgData name="Philippe Karan" userId="c2e8f618-9ffe-4e23-aa52-34539506ef1c" providerId="ADAL" clId="{976F7E1E-0B0F-4398-B630-619A654F61EA}" dt="2024-11-19T20:25:42.802" v="688" actId="2711"/>
          <ac:spMkLst>
            <pc:docMk/>
            <pc:sldMk cId="3553334944" sldId="371"/>
            <ac:spMk id="118" creationId="{1BAF5619-CF70-6F74-A99C-FA44FAE67850}"/>
          </ac:spMkLst>
        </pc:spChg>
        <pc:spChg chg="mod">
          <ac:chgData name="Philippe Karan" userId="c2e8f618-9ffe-4e23-aa52-34539506ef1c" providerId="ADAL" clId="{976F7E1E-0B0F-4398-B630-619A654F61EA}" dt="2024-11-19T20:25:42.802" v="688" actId="2711"/>
          <ac:spMkLst>
            <pc:docMk/>
            <pc:sldMk cId="3553334944" sldId="371"/>
            <ac:spMk id="119" creationId="{2299CB70-EE6E-A790-3389-151B36BBDC77}"/>
          </ac:spMkLst>
        </pc:spChg>
        <pc:spChg chg="mod">
          <ac:chgData name="Philippe Karan" userId="c2e8f618-9ffe-4e23-aa52-34539506ef1c" providerId="ADAL" clId="{976F7E1E-0B0F-4398-B630-619A654F61EA}" dt="2024-11-19T20:25:42.802" v="688" actId="2711"/>
          <ac:spMkLst>
            <pc:docMk/>
            <pc:sldMk cId="3553334944" sldId="371"/>
            <ac:spMk id="120" creationId="{1BA0118F-EBD2-0468-D61B-30FC0748DDDF}"/>
          </ac:spMkLst>
        </pc:spChg>
        <pc:spChg chg="mod">
          <ac:chgData name="Philippe Karan" userId="c2e8f618-9ffe-4e23-aa52-34539506ef1c" providerId="ADAL" clId="{976F7E1E-0B0F-4398-B630-619A654F61EA}" dt="2024-11-19T20:25:42.802" v="688" actId="2711"/>
          <ac:spMkLst>
            <pc:docMk/>
            <pc:sldMk cId="3553334944" sldId="371"/>
            <ac:spMk id="122" creationId="{7CE15285-6F4E-5D39-A023-43E812EACBA3}"/>
          </ac:spMkLst>
        </pc:spChg>
        <pc:spChg chg="mod">
          <ac:chgData name="Philippe Karan" userId="c2e8f618-9ffe-4e23-aa52-34539506ef1c" providerId="ADAL" clId="{976F7E1E-0B0F-4398-B630-619A654F61EA}" dt="2024-11-19T20:25:42.802" v="688" actId="2711"/>
          <ac:spMkLst>
            <pc:docMk/>
            <pc:sldMk cId="3553334944" sldId="371"/>
            <ac:spMk id="124" creationId="{14E5610F-01C0-E086-F047-E08FE9E4DD7E}"/>
          </ac:spMkLst>
        </pc:spChg>
        <pc:spChg chg="mod">
          <ac:chgData name="Philippe Karan" userId="c2e8f618-9ffe-4e23-aa52-34539506ef1c" providerId="ADAL" clId="{976F7E1E-0B0F-4398-B630-619A654F61EA}" dt="2024-11-19T20:25:42.802" v="688" actId="2711"/>
          <ac:spMkLst>
            <pc:docMk/>
            <pc:sldMk cId="3553334944" sldId="371"/>
            <ac:spMk id="125" creationId="{E5DFE7D3-BB03-7ED5-3667-B2B214FB11DC}"/>
          </ac:spMkLst>
        </pc:spChg>
        <pc:spChg chg="mod">
          <ac:chgData name="Philippe Karan" userId="c2e8f618-9ffe-4e23-aa52-34539506ef1c" providerId="ADAL" clId="{976F7E1E-0B0F-4398-B630-619A654F61EA}" dt="2024-11-19T20:25:42.802" v="688" actId="2711"/>
          <ac:spMkLst>
            <pc:docMk/>
            <pc:sldMk cId="3553334944" sldId="371"/>
            <ac:spMk id="126" creationId="{39EB74A7-40AA-D5CA-AE3D-89F1C0B500E0}"/>
          </ac:spMkLst>
        </pc:spChg>
        <pc:spChg chg="mod">
          <ac:chgData name="Philippe Karan" userId="c2e8f618-9ffe-4e23-aa52-34539506ef1c" providerId="ADAL" clId="{976F7E1E-0B0F-4398-B630-619A654F61EA}" dt="2024-11-19T20:25:42.802" v="688" actId="2711"/>
          <ac:spMkLst>
            <pc:docMk/>
            <pc:sldMk cId="3553334944" sldId="371"/>
            <ac:spMk id="127" creationId="{6EEF5298-E7F9-07A5-7A3B-0D3B27C23423}"/>
          </ac:spMkLst>
        </pc:spChg>
        <pc:spChg chg="mod">
          <ac:chgData name="Philippe Karan" userId="c2e8f618-9ffe-4e23-aa52-34539506ef1c" providerId="ADAL" clId="{976F7E1E-0B0F-4398-B630-619A654F61EA}" dt="2024-11-19T20:25:42.802" v="688" actId="2711"/>
          <ac:spMkLst>
            <pc:docMk/>
            <pc:sldMk cId="3553334944" sldId="371"/>
            <ac:spMk id="128" creationId="{49C48FE2-5ABB-6EC8-9436-0B39CA5C2D6A}"/>
          </ac:spMkLst>
        </pc:spChg>
        <pc:spChg chg="mod">
          <ac:chgData name="Philippe Karan" userId="c2e8f618-9ffe-4e23-aa52-34539506ef1c" providerId="ADAL" clId="{976F7E1E-0B0F-4398-B630-619A654F61EA}" dt="2024-11-19T20:25:42.802" v="688" actId="2711"/>
          <ac:spMkLst>
            <pc:docMk/>
            <pc:sldMk cId="3553334944" sldId="371"/>
            <ac:spMk id="130" creationId="{A148BA4A-0DBA-AD42-CE90-3235CBBC7012}"/>
          </ac:spMkLst>
        </pc:spChg>
        <pc:spChg chg="mod">
          <ac:chgData name="Philippe Karan" userId="c2e8f618-9ffe-4e23-aa52-34539506ef1c" providerId="ADAL" clId="{976F7E1E-0B0F-4398-B630-619A654F61EA}" dt="2024-11-19T20:25:42.802" v="688" actId="2711"/>
          <ac:spMkLst>
            <pc:docMk/>
            <pc:sldMk cId="3553334944" sldId="371"/>
            <ac:spMk id="132" creationId="{759E6910-5EBA-CF3A-3E1D-F6952AC02FD8}"/>
          </ac:spMkLst>
        </pc:spChg>
        <pc:spChg chg="mod">
          <ac:chgData name="Philippe Karan" userId="c2e8f618-9ffe-4e23-aa52-34539506ef1c" providerId="ADAL" clId="{976F7E1E-0B0F-4398-B630-619A654F61EA}" dt="2024-11-19T20:25:42.802" v="688" actId="2711"/>
          <ac:spMkLst>
            <pc:docMk/>
            <pc:sldMk cId="3553334944" sldId="371"/>
            <ac:spMk id="133" creationId="{E0456FC9-C549-D880-4A38-995685B4B18C}"/>
          </ac:spMkLst>
        </pc:spChg>
        <pc:spChg chg="mod">
          <ac:chgData name="Philippe Karan" userId="c2e8f618-9ffe-4e23-aa52-34539506ef1c" providerId="ADAL" clId="{976F7E1E-0B0F-4398-B630-619A654F61EA}" dt="2024-11-19T20:25:42.802" v="688" actId="2711"/>
          <ac:spMkLst>
            <pc:docMk/>
            <pc:sldMk cId="3553334944" sldId="371"/>
            <ac:spMk id="134" creationId="{E484927F-11F3-D3E5-BDD8-7F96EB70943F}"/>
          </ac:spMkLst>
        </pc:spChg>
        <pc:spChg chg="mod">
          <ac:chgData name="Philippe Karan" userId="c2e8f618-9ffe-4e23-aa52-34539506ef1c" providerId="ADAL" clId="{976F7E1E-0B0F-4398-B630-619A654F61EA}" dt="2024-11-19T20:25:42.802" v="688" actId="2711"/>
          <ac:spMkLst>
            <pc:docMk/>
            <pc:sldMk cId="3553334944" sldId="371"/>
            <ac:spMk id="135" creationId="{167BE902-0307-9841-B455-39C33838CEC3}"/>
          </ac:spMkLst>
        </pc:spChg>
        <pc:spChg chg="mod">
          <ac:chgData name="Philippe Karan" userId="c2e8f618-9ffe-4e23-aa52-34539506ef1c" providerId="ADAL" clId="{976F7E1E-0B0F-4398-B630-619A654F61EA}" dt="2024-11-19T20:25:42.802" v="688" actId="2711"/>
          <ac:spMkLst>
            <pc:docMk/>
            <pc:sldMk cId="3553334944" sldId="371"/>
            <ac:spMk id="136" creationId="{3839445B-E238-1F49-5C99-10F4F17B45F5}"/>
          </ac:spMkLst>
        </pc:spChg>
        <pc:spChg chg="mod">
          <ac:chgData name="Philippe Karan" userId="c2e8f618-9ffe-4e23-aa52-34539506ef1c" providerId="ADAL" clId="{976F7E1E-0B0F-4398-B630-619A654F61EA}" dt="2024-11-19T20:25:42.802" v="688" actId="2711"/>
          <ac:spMkLst>
            <pc:docMk/>
            <pc:sldMk cId="3553334944" sldId="371"/>
            <ac:spMk id="138" creationId="{CF6D6B34-45B9-D852-4984-D90663E1FABE}"/>
          </ac:spMkLst>
        </pc:spChg>
        <pc:spChg chg="mod">
          <ac:chgData name="Philippe Karan" userId="c2e8f618-9ffe-4e23-aa52-34539506ef1c" providerId="ADAL" clId="{976F7E1E-0B0F-4398-B630-619A654F61EA}" dt="2024-11-19T20:25:42.802" v="688" actId="2711"/>
          <ac:spMkLst>
            <pc:docMk/>
            <pc:sldMk cId="3553334944" sldId="371"/>
            <ac:spMk id="140" creationId="{142EB0DB-9554-99AA-1705-BDA7A5427C34}"/>
          </ac:spMkLst>
        </pc:spChg>
        <pc:spChg chg="mod">
          <ac:chgData name="Philippe Karan" userId="c2e8f618-9ffe-4e23-aa52-34539506ef1c" providerId="ADAL" clId="{976F7E1E-0B0F-4398-B630-619A654F61EA}" dt="2024-11-19T20:25:42.802" v="688" actId="2711"/>
          <ac:spMkLst>
            <pc:docMk/>
            <pc:sldMk cId="3553334944" sldId="371"/>
            <ac:spMk id="141" creationId="{8D6C0343-C147-D745-6EB2-E71D9CA46EDC}"/>
          </ac:spMkLst>
        </pc:spChg>
        <pc:spChg chg="mod">
          <ac:chgData name="Philippe Karan" userId="c2e8f618-9ffe-4e23-aa52-34539506ef1c" providerId="ADAL" clId="{976F7E1E-0B0F-4398-B630-619A654F61EA}" dt="2024-11-19T20:25:42.802" v="688" actId="2711"/>
          <ac:spMkLst>
            <pc:docMk/>
            <pc:sldMk cId="3553334944" sldId="371"/>
            <ac:spMk id="142" creationId="{4B3164D7-B22B-A952-9EF9-F592F5986537}"/>
          </ac:spMkLst>
        </pc:spChg>
        <pc:spChg chg="mod">
          <ac:chgData name="Philippe Karan" userId="c2e8f618-9ffe-4e23-aa52-34539506ef1c" providerId="ADAL" clId="{976F7E1E-0B0F-4398-B630-619A654F61EA}" dt="2024-11-19T20:25:42.802" v="688" actId="2711"/>
          <ac:spMkLst>
            <pc:docMk/>
            <pc:sldMk cId="3553334944" sldId="371"/>
            <ac:spMk id="143" creationId="{A443DE42-CDDC-E71F-0F51-998C7EB02AD4}"/>
          </ac:spMkLst>
        </pc:spChg>
        <pc:spChg chg="mod">
          <ac:chgData name="Philippe Karan" userId="c2e8f618-9ffe-4e23-aa52-34539506ef1c" providerId="ADAL" clId="{976F7E1E-0B0F-4398-B630-619A654F61EA}" dt="2024-11-19T20:25:42.802" v="688" actId="2711"/>
          <ac:spMkLst>
            <pc:docMk/>
            <pc:sldMk cId="3553334944" sldId="371"/>
            <ac:spMk id="144" creationId="{7DBCA932-DBD3-3A42-1FD4-CB9FB2B2A8A2}"/>
          </ac:spMkLst>
        </pc:spChg>
        <pc:spChg chg="mod">
          <ac:chgData name="Philippe Karan" userId="c2e8f618-9ffe-4e23-aa52-34539506ef1c" providerId="ADAL" clId="{976F7E1E-0B0F-4398-B630-619A654F61EA}" dt="2024-11-19T20:25:42.802" v="688" actId="2711"/>
          <ac:spMkLst>
            <pc:docMk/>
            <pc:sldMk cId="3553334944" sldId="371"/>
            <ac:spMk id="146" creationId="{400E7279-EFCE-8D4C-4DBF-30CDBAB77EE8}"/>
          </ac:spMkLst>
        </pc:spChg>
        <pc:spChg chg="mod">
          <ac:chgData name="Philippe Karan" userId="c2e8f618-9ffe-4e23-aa52-34539506ef1c" providerId="ADAL" clId="{976F7E1E-0B0F-4398-B630-619A654F61EA}" dt="2024-11-19T20:25:42.802" v="688" actId="2711"/>
          <ac:spMkLst>
            <pc:docMk/>
            <pc:sldMk cId="3553334944" sldId="371"/>
            <ac:spMk id="148" creationId="{1DA5115A-FFB7-BEC1-312B-8495A6D8E224}"/>
          </ac:spMkLst>
        </pc:spChg>
        <pc:spChg chg="mod">
          <ac:chgData name="Philippe Karan" userId="c2e8f618-9ffe-4e23-aa52-34539506ef1c" providerId="ADAL" clId="{976F7E1E-0B0F-4398-B630-619A654F61EA}" dt="2024-11-19T20:25:42.802" v="688" actId="2711"/>
          <ac:spMkLst>
            <pc:docMk/>
            <pc:sldMk cId="3553334944" sldId="371"/>
            <ac:spMk id="149" creationId="{17E42636-86AE-94B8-90DF-2021424A834B}"/>
          </ac:spMkLst>
        </pc:spChg>
        <pc:spChg chg="mod">
          <ac:chgData name="Philippe Karan" userId="c2e8f618-9ffe-4e23-aa52-34539506ef1c" providerId="ADAL" clId="{976F7E1E-0B0F-4398-B630-619A654F61EA}" dt="2024-11-19T20:25:42.802" v="688" actId="2711"/>
          <ac:spMkLst>
            <pc:docMk/>
            <pc:sldMk cId="3553334944" sldId="371"/>
            <ac:spMk id="150" creationId="{9A48112C-1E06-343B-F277-3AB5D58C2F1E}"/>
          </ac:spMkLst>
        </pc:spChg>
        <pc:spChg chg="mod">
          <ac:chgData name="Philippe Karan" userId="c2e8f618-9ffe-4e23-aa52-34539506ef1c" providerId="ADAL" clId="{976F7E1E-0B0F-4398-B630-619A654F61EA}" dt="2024-11-19T20:25:42.802" v="688" actId="2711"/>
          <ac:spMkLst>
            <pc:docMk/>
            <pc:sldMk cId="3553334944" sldId="371"/>
            <ac:spMk id="151" creationId="{6584CB5B-6BE4-A009-C897-C890B8E36E32}"/>
          </ac:spMkLst>
        </pc:spChg>
        <pc:spChg chg="mod">
          <ac:chgData name="Philippe Karan" userId="c2e8f618-9ffe-4e23-aa52-34539506ef1c" providerId="ADAL" clId="{976F7E1E-0B0F-4398-B630-619A654F61EA}" dt="2024-11-19T20:25:42.802" v="688" actId="2711"/>
          <ac:spMkLst>
            <pc:docMk/>
            <pc:sldMk cId="3553334944" sldId="371"/>
            <ac:spMk id="152" creationId="{125A68EE-B56F-7F96-C9B7-DF4528CDA208}"/>
          </ac:spMkLst>
        </pc:spChg>
        <pc:spChg chg="mod">
          <ac:chgData name="Philippe Karan" userId="c2e8f618-9ffe-4e23-aa52-34539506ef1c" providerId="ADAL" clId="{976F7E1E-0B0F-4398-B630-619A654F61EA}" dt="2024-11-19T20:25:42.802" v="688" actId="2711"/>
          <ac:spMkLst>
            <pc:docMk/>
            <pc:sldMk cId="3553334944" sldId="371"/>
            <ac:spMk id="154" creationId="{ECACF5ED-B98E-EC5A-44C1-3ADF5C6F8B13}"/>
          </ac:spMkLst>
        </pc:spChg>
        <pc:spChg chg="mod">
          <ac:chgData name="Philippe Karan" userId="c2e8f618-9ffe-4e23-aa52-34539506ef1c" providerId="ADAL" clId="{976F7E1E-0B0F-4398-B630-619A654F61EA}" dt="2024-11-19T20:25:42.802" v="688" actId="2711"/>
          <ac:spMkLst>
            <pc:docMk/>
            <pc:sldMk cId="3553334944" sldId="371"/>
            <ac:spMk id="156" creationId="{167C0D6C-F3B4-34D1-046D-D46BF1147C5F}"/>
          </ac:spMkLst>
        </pc:spChg>
        <pc:spChg chg="mod">
          <ac:chgData name="Philippe Karan" userId="c2e8f618-9ffe-4e23-aa52-34539506ef1c" providerId="ADAL" clId="{976F7E1E-0B0F-4398-B630-619A654F61EA}" dt="2024-11-19T20:25:42.802" v="688" actId="2711"/>
          <ac:spMkLst>
            <pc:docMk/>
            <pc:sldMk cId="3553334944" sldId="371"/>
            <ac:spMk id="157" creationId="{8F4FDEF8-4757-A17A-E17E-5F0C98D1D4EF}"/>
          </ac:spMkLst>
        </pc:spChg>
        <pc:spChg chg="mod">
          <ac:chgData name="Philippe Karan" userId="c2e8f618-9ffe-4e23-aa52-34539506ef1c" providerId="ADAL" clId="{976F7E1E-0B0F-4398-B630-619A654F61EA}" dt="2024-11-19T20:25:42.802" v="688" actId="2711"/>
          <ac:spMkLst>
            <pc:docMk/>
            <pc:sldMk cId="3553334944" sldId="371"/>
            <ac:spMk id="158" creationId="{3A1401AB-6A53-078E-88C9-517CB80C8D15}"/>
          </ac:spMkLst>
        </pc:spChg>
        <pc:spChg chg="mod">
          <ac:chgData name="Philippe Karan" userId="c2e8f618-9ffe-4e23-aa52-34539506ef1c" providerId="ADAL" clId="{976F7E1E-0B0F-4398-B630-619A654F61EA}" dt="2024-11-19T20:25:42.802" v="688" actId="2711"/>
          <ac:spMkLst>
            <pc:docMk/>
            <pc:sldMk cId="3553334944" sldId="371"/>
            <ac:spMk id="159" creationId="{0EFE1E68-43AA-AA17-08FE-4A3BB85D25D7}"/>
          </ac:spMkLst>
        </pc:spChg>
        <pc:spChg chg="mod">
          <ac:chgData name="Philippe Karan" userId="c2e8f618-9ffe-4e23-aa52-34539506ef1c" providerId="ADAL" clId="{976F7E1E-0B0F-4398-B630-619A654F61EA}" dt="2024-11-19T20:25:42.802" v="688" actId="2711"/>
          <ac:spMkLst>
            <pc:docMk/>
            <pc:sldMk cId="3553334944" sldId="371"/>
            <ac:spMk id="160" creationId="{6A4C5443-7CC8-695E-94BE-C4FDD3D43736}"/>
          </ac:spMkLst>
        </pc:spChg>
        <pc:spChg chg="mod">
          <ac:chgData name="Philippe Karan" userId="c2e8f618-9ffe-4e23-aa52-34539506ef1c" providerId="ADAL" clId="{976F7E1E-0B0F-4398-B630-619A654F61EA}" dt="2024-11-19T20:25:42.802" v="688" actId="2711"/>
          <ac:spMkLst>
            <pc:docMk/>
            <pc:sldMk cId="3553334944" sldId="371"/>
            <ac:spMk id="162" creationId="{2E63EB7B-398B-352E-2823-061738BDB3DE}"/>
          </ac:spMkLst>
        </pc:spChg>
        <pc:spChg chg="mod">
          <ac:chgData name="Philippe Karan" userId="c2e8f618-9ffe-4e23-aa52-34539506ef1c" providerId="ADAL" clId="{976F7E1E-0B0F-4398-B630-619A654F61EA}" dt="2024-11-19T20:25:42.802" v="688" actId="2711"/>
          <ac:spMkLst>
            <pc:docMk/>
            <pc:sldMk cId="3553334944" sldId="371"/>
            <ac:spMk id="164" creationId="{EF5E218C-BA31-B6DC-9628-CA1B2B64FF37}"/>
          </ac:spMkLst>
        </pc:spChg>
        <pc:spChg chg="mod">
          <ac:chgData name="Philippe Karan" userId="c2e8f618-9ffe-4e23-aa52-34539506ef1c" providerId="ADAL" clId="{976F7E1E-0B0F-4398-B630-619A654F61EA}" dt="2024-11-19T20:25:42.802" v="688" actId="2711"/>
          <ac:spMkLst>
            <pc:docMk/>
            <pc:sldMk cId="3553334944" sldId="371"/>
            <ac:spMk id="165" creationId="{A775494D-CB05-3956-872B-CF6E77BAE39C}"/>
          </ac:spMkLst>
        </pc:spChg>
        <pc:spChg chg="mod">
          <ac:chgData name="Philippe Karan" userId="c2e8f618-9ffe-4e23-aa52-34539506ef1c" providerId="ADAL" clId="{976F7E1E-0B0F-4398-B630-619A654F61EA}" dt="2024-11-19T20:25:42.802" v="688" actId="2711"/>
          <ac:spMkLst>
            <pc:docMk/>
            <pc:sldMk cId="3553334944" sldId="371"/>
            <ac:spMk id="166" creationId="{9592C228-3DB5-8BA8-4062-F39F0FF9FBEA}"/>
          </ac:spMkLst>
        </pc:spChg>
        <pc:spChg chg="mod">
          <ac:chgData name="Philippe Karan" userId="c2e8f618-9ffe-4e23-aa52-34539506ef1c" providerId="ADAL" clId="{976F7E1E-0B0F-4398-B630-619A654F61EA}" dt="2024-11-19T20:25:42.802" v="688" actId="2711"/>
          <ac:spMkLst>
            <pc:docMk/>
            <pc:sldMk cId="3553334944" sldId="371"/>
            <ac:spMk id="167" creationId="{760D4ECD-65D2-7506-2894-19DEA7F3CAF8}"/>
          </ac:spMkLst>
        </pc:spChg>
        <pc:spChg chg="mod">
          <ac:chgData name="Philippe Karan" userId="c2e8f618-9ffe-4e23-aa52-34539506ef1c" providerId="ADAL" clId="{976F7E1E-0B0F-4398-B630-619A654F61EA}" dt="2024-11-19T20:25:42.802" v="688" actId="2711"/>
          <ac:spMkLst>
            <pc:docMk/>
            <pc:sldMk cId="3553334944" sldId="371"/>
            <ac:spMk id="168" creationId="{A9CDFE00-78CB-D8BD-ABC2-4D71DCE52F2F}"/>
          </ac:spMkLst>
        </pc:spChg>
        <pc:spChg chg="mod">
          <ac:chgData name="Philippe Karan" userId="c2e8f618-9ffe-4e23-aa52-34539506ef1c" providerId="ADAL" clId="{976F7E1E-0B0F-4398-B630-619A654F61EA}" dt="2024-11-19T20:25:42.802" v="688" actId="2711"/>
          <ac:spMkLst>
            <pc:docMk/>
            <pc:sldMk cId="3553334944" sldId="371"/>
            <ac:spMk id="170" creationId="{E09C569F-F6E5-7E85-1A17-12CCAC3442AF}"/>
          </ac:spMkLst>
        </pc:spChg>
        <pc:spChg chg="mod">
          <ac:chgData name="Philippe Karan" userId="c2e8f618-9ffe-4e23-aa52-34539506ef1c" providerId="ADAL" clId="{976F7E1E-0B0F-4398-B630-619A654F61EA}" dt="2024-11-19T20:25:42.802" v="688" actId="2711"/>
          <ac:spMkLst>
            <pc:docMk/>
            <pc:sldMk cId="3553334944" sldId="371"/>
            <ac:spMk id="172" creationId="{A3D942EA-85C4-4948-3940-4BC0D566490A}"/>
          </ac:spMkLst>
        </pc:spChg>
        <pc:spChg chg="mod">
          <ac:chgData name="Philippe Karan" userId="c2e8f618-9ffe-4e23-aa52-34539506ef1c" providerId="ADAL" clId="{976F7E1E-0B0F-4398-B630-619A654F61EA}" dt="2024-11-19T20:25:42.802" v="688" actId="2711"/>
          <ac:spMkLst>
            <pc:docMk/>
            <pc:sldMk cId="3553334944" sldId="371"/>
            <ac:spMk id="173" creationId="{5F2E52B3-5257-C600-2B8F-963AB6957E82}"/>
          </ac:spMkLst>
        </pc:spChg>
        <pc:spChg chg="mod">
          <ac:chgData name="Philippe Karan" userId="c2e8f618-9ffe-4e23-aa52-34539506ef1c" providerId="ADAL" clId="{976F7E1E-0B0F-4398-B630-619A654F61EA}" dt="2024-11-19T20:25:42.802" v="688" actId="2711"/>
          <ac:spMkLst>
            <pc:docMk/>
            <pc:sldMk cId="3553334944" sldId="371"/>
            <ac:spMk id="174" creationId="{79A45523-7C8B-1DC0-A976-4ED5D34269ED}"/>
          </ac:spMkLst>
        </pc:spChg>
        <pc:spChg chg="mod">
          <ac:chgData name="Philippe Karan" userId="c2e8f618-9ffe-4e23-aa52-34539506ef1c" providerId="ADAL" clId="{976F7E1E-0B0F-4398-B630-619A654F61EA}" dt="2024-11-19T20:25:42.802" v="688" actId="2711"/>
          <ac:spMkLst>
            <pc:docMk/>
            <pc:sldMk cId="3553334944" sldId="371"/>
            <ac:spMk id="175" creationId="{CEC5C5F0-48D9-67A4-E8AD-76D326F510A4}"/>
          </ac:spMkLst>
        </pc:spChg>
        <pc:spChg chg="mod">
          <ac:chgData name="Philippe Karan" userId="c2e8f618-9ffe-4e23-aa52-34539506ef1c" providerId="ADAL" clId="{976F7E1E-0B0F-4398-B630-619A654F61EA}" dt="2024-11-19T20:25:42.802" v="688" actId="2711"/>
          <ac:spMkLst>
            <pc:docMk/>
            <pc:sldMk cId="3553334944" sldId="371"/>
            <ac:spMk id="176" creationId="{65C537F7-0461-C0B2-2C9D-BE0A03225FCA}"/>
          </ac:spMkLst>
        </pc:spChg>
        <pc:spChg chg="mod">
          <ac:chgData name="Philippe Karan" userId="c2e8f618-9ffe-4e23-aa52-34539506ef1c" providerId="ADAL" clId="{976F7E1E-0B0F-4398-B630-619A654F61EA}" dt="2024-11-19T20:25:42.802" v="688" actId="2711"/>
          <ac:spMkLst>
            <pc:docMk/>
            <pc:sldMk cId="3553334944" sldId="371"/>
            <ac:spMk id="178" creationId="{86675DF3-BC46-E54A-C231-3B8A1453312F}"/>
          </ac:spMkLst>
        </pc:spChg>
      </pc:sldChg>
      <pc:sldChg chg="modSp add del mod">
        <pc:chgData name="Philippe Karan" userId="c2e8f618-9ffe-4e23-aa52-34539506ef1c" providerId="ADAL" clId="{976F7E1E-0B0F-4398-B630-619A654F61EA}" dt="2024-11-19T19:15:27.639" v="32" actId="47"/>
        <pc:sldMkLst>
          <pc:docMk/>
          <pc:sldMk cId="2701830121" sldId="372"/>
        </pc:sldMkLst>
        <pc:spChg chg="mod">
          <ac:chgData name="Philippe Karan" userId="c2e8f618-9ffe-4e23-aa52-34539506ef1c" providerId="ADAL" clId="{976F7E1E-0B0F-4398-B630-619A654F61EA}" dt="2024-11-19T18:28:44.937" v="13" actId="1076"/>
          <ac:spMkLst>
            <pc:docMk/>
            <pc:sldMk cId="2701830121" sldId="372"/>
            <ac:spMk id="2" creationId="{C6F2CF3D-C981-4E73-B787-D5E09AB8D051}"/>
          </ac:spMkLst>
        </pc:spChg>
        <pc:spChg chg="mod">
          <ac:chgData name="Philippe Karan" userId="c2e8f618-9ffe-4e23-aa52-34539506ef1c" providerId="ADAL" clId="{976F7E1E-0B0F-4398-B630-619A654F61EA}" dt="2024-11-19T18:28:14.462" v="11" actId="2711"/>
          <ac:spMkLst>
            <pc:docMk/>
            <pc:sldMk cId="2701830121" sldId="372"/>
            <ac:spMk id="3" creationId="{49E2E950-E634-45B8-8130-C400B3FD40B8}"/>
          </ac:spMkLst>
        </pc:spChg>
      </pc:sldChg>
      <pc:sldChg chg="modSp add del mod">
        <pc:chgData name="Philippe Karan" userId="c2e8f618-9ffe-4e23-aa52-34539506ef1c" providerId="ADAL" clId="{976F7E1E-0B0F-4398-B630-619A654F61EA}" dt="2024-11-19T19:15:26.665" v="31" actId="47"/>
        <pc:sldMkLst>
          <pc:docMk/>
          <pc:sldMk cId="4272889218" sldId="373"/>
        </pc:sldMkLst>
        <pc:spChg chg="mod">
          <ac:chgData name="Philippe Karan" userId="c2e8f618-9ffe-4e23-aa52-34539506ef1c" providerId="ADAL" clId="{976F7E1E-0B0F-4398-B630-619A654F61EA}" dt="2024-11-19T18:28:04.509" v="9" actId="27636"/>
          <ac:spMkLst>
            <pc:docMk/>
            <pc:sldMk cId="4272889218" sldId="373"/>
            <ac:spMk id="2" creationId="{C6F2CF3D-C981-4E73-B787-D5E09AB8D051}"/>
          </ac:spMkLst>
        </pc:spChg>
        <pc:spChg chg="mod">
          <ac:chgData name="Philippe Karan" userId="c2e8f618-9ffe-4e23-aa52-34539506ef1c" providerId="ADAL" clId="{976F7E1E-0B0F-4398-B630-619A654F61EA}" dt="2024-11-19T18:28:09.390" v="10" actId="2711"/>
          <ac:spMkLst>
            <pc:docMk/>
            <pc:sldMk cId="4272889218" sldId="373"/>
            <ac:spMk id="3" creationId="{49E2E950-E634-45B8-8130-C400B3FD40B8}"/>
          </ac:spMkLst>
        </pc:spChg>
      </pc:sldChg>
      <pc:sldChg chg="modSp add del mod">
        <pc:chgData name="Philippe Karan" userId="c2e8f618-9ffe-4e23-aa52-34539506ef1c" providerId="ADAL" clId="{976F7E1E-0B0F-4398-B630-619A654F61EA}" dt="2024-11-19T19:15:25.430" v="30" actId="47"/>
        <pc:sldMkLst>
          <pc:docMk/>
          <pc:sldMk cId="345295935" sldId="374"/>
        </pc:sldMkLst>
        <pc:spChg chg="mod">
          <ac:chgData name="Philippe Karan" userId="c2e8f618-9ffe-4e23-aa52-34539506ef1c" providerId="ADAL" clId="{976F7E1E-0B0F-4398-B630-619A654F61EA}" dt="2024-11-19T18:31:07.196" v="15" actId="27636"/>
          <ac:spMkLst>
            <pc:docMk/>
            <pc:sldMk cId="345295935" sldId="374"/>
            <ac:spMk id="2" creationId="{C6F2CF3D-C981-4E73-B787-D5E09AB8D051}"/>
          </ac:spMkLst>
        </pc:spChg>
        <pc:spChg chg="mod">
          <ac:chgData name="Philippe Karan" userId="c2e8f618-9ffe-4e23-aa52-34539506ef1c" providerId="ADAL" clId="{976F7E1E-0B0F-4398-B630-619A654F61EA}" dt="2024-11-19T18:32:44.382" v="20" actId="2711"/>
          <ac:spMkLst>
            <pc:docMk/>
            <pc:sldMk cId="345295935" sldId="374"/>
            <ac:spMk id="3" creationId="{49E2E950-E634-45B8-8130-C400B3FD40B8}"/>
          </ac:spMkLst>
        </pc:spChg>
      </pc:sldChg>
      <pc:sldChg chg="modSp add mod">
        <pc:chgData name="Philippe Karan" userId="c2e8f618-9ffe-4e23-aa52-34539506ef1c" providerId="ADAL" clId="{976F7E1E-0B0F-4398-B630-619A654F61EA}" dt="2024-11-19T19:22:19.253" v="80" actId="2711"/>
        <pc:sldMkLst>
          <pc:docMk/>
          <pc:sldMk cId="2060573547" sldId="375"/>
        </pc:sldMkLst>
        <pc:spChg chg="mod">
          <ac:chgData name="Philippe Karan" userId="c2e8f618-9ffe-4e23-aa52-34539506ef1c" providerId="ADAL" clId="{976F7E1E-0B0F-4398-B630-619A654F61EA}" dt="2024-11-19T19:22:19.253" v="80" actId="2711"/>
          <ac:spMkLst>
            <pc:docMk/>
            <pc:sldMk cId="2060573547" sldId="375"/>
            <ac:spMk id="2" creationId="{C6F2CF3D-C981-4E73-B787-D5E09AB8D051}"/>
          </ac:spMkLst>
        </pc:spChg>
        <pc:spChg chg="mod">
          <ac:chgData name="Philippe Karan" userId="c2e8f618-9ffe-4e23-aa52-34539506ef1c" providerId="ADAL" clId="{976F7E1E-0B0F-4398-B630-619A654F61EA}" dt="2024-11-19T19:22:19.253" v="80" actId="2711"/>
          <ac:spMkLst>
            <pc:docMk/>
            <pc:sldMk cId="2060573547" sldId="375"/>
            <ac:spMk id="3" creationId="{49E2E950-E634-45B8-8130-C400B3FD40B8}"/>
          </ac:spMkLst>
        </pc:spChg>
        <pc:picChg chg="mod">
          <ac:chgData name="Philippe Karan" userId="c2e8f618-9ffe-4e23-aa52-34539506ef1c" providerId="ADAL" clId="{976F7E1E-0B0F-4398-B630-619A654F61EA}" dt="2024-11-19T19:22:19.253" v="80" actId="2711"/>
          <ac:picMkLst>
            <pc:docMk/>
            <pc:sldMk cId="2060573547" sldId="375"/>
            <ac:picMk id="1026" creationId="{4E6B8359-5527-4BBB-A9EF-A21D83B5AB80}"/>
          </ac:picMkLst>
        </pc:picChg>
      </pc:sldChg>
      <pc:sldChg chg="modSp add del mod">
        <pc:chgData name="Philippe Karan" userId="c2e8f618-9ffe-4e23-aa52-34539506ef1c" providerId="ADAL" clId="{976F7E1E-0B0F-4398-B630-619A654F61EA}" dt="2024-11-19T19:15:22.232" v="29" actId="47"/>
        <pc:sldMkLst>
          <pc:docMk/>
          <pc:sldMk cId="2392741738" sldId="376"/>
        </pc:sldMkLst>
        <pc:spChg chg="mod">
          <ac:chgData name="Philippe Karan" userId="c2e8f618-9ffe-4e23-aa52-34539506ef1c" providerId="ADAL" clId="{976F7E1E-0B0F-4398-B630-619A654F61EA}" dt="2024-11-19T18:37:48.327" v="22" actId="2711"/>
          <ac:spMkLst>
            <pc:docMk/>
            <pc:sldMk cId="2392741738" sldId="376"/>
            <ac:spMk id="2" creationId="{C6F2CF3D-C981-4E73-B787-D5E09AB8D051}"/>
          </ac:spMkLst>
        </pc:spChg>
        <pc:spChg chg="mod">
          <ac:chgData name="Philippe Karan" userId="c2e8f618-9ffe-4e23-aa52-34539506ef1c" providerId="ADAL" clId="{976F7E1E-0B0F-4398-B630-619A654F61EA}" dt="2024-11-19T18:37:53.670" v="23" actId="2711"/>
          <ac:spMkLst>
            <pc:docMk/>
            <pc:sldMk cId="2392741738" sldId="376"/>
            <ac:spMk id="3" creationId="{49E2E950-E634-45B8-8130-C400B3FD40B8}"/>
          </ac:spMkLst>
        </pc:spChg>
      </pc:sldChg>
      <pc:sldChg chg="add del">
        <pc:chgData name="Philippe Karan" userId="c2e8f618-9ffe-4e23-aa52-34539506ef1c" providerId="ADAL" clId="{976F7E1E-0B0F-4398-B630-619A654F61EA}" dt="2024-11-19T19:17:02.495" v="43" actId="47"/>
        <pc:sldMkLst>
          <pc:docMk/>
          <pc:sldMk cId="3797777451" sldId="376"/>
        </pc:sldMkLst>
      </pc:sldChg>
      <pc:sldChg chg="del">
        <pc:chgData name="Philippe Karan" userId="c2e8f618-9ffe-4e23-aa52-34539506ef1c" providerId="ADAL" clId="{976F7E1E-0B0F-4398-B630-619A654F61EA}" dt="2024-11-19T18:42:23.455" v="28" actId="47"/>
        <pc:sldMkLst>
          <pc:docMk/>
          <pc:sldMk cId="2012527017" sldId="377"/>
        </pc:sldMkLst>
      </pc:sldChg>
      <pc:sldChg chg="modSp add del mod">
        <pc:chgData name="Philippe Karan" userId="c2e8f618-9ffe-4e23-aa52-34539506ef1c" providerId="ADAL" clId="{976F7E1E-0B0F-4398-B630-619A654F61EA}" dt="2024-11-19T18:39:44.617" v="27" actId="47"/>
        <pc:sldMkLst>
          <pc:docMk/>
          <pc:sldMk cId="2353695487" sldId="377"/>
        </pc:sldMkLst>
        <pc:spChg chg="mod">
          <ac:chgData name="Philippe Karan" userId="c2e8f618-9ffe-4e23-aa52-34539506ef1c" providerId="ADAL" clId="{976F7E1E-0B0F-4398-B630-619A654F61EA}" dt="2024-11-19T18:39:42.983" v="26" actId="27636"/>
          <ac:spMkLst>
            <pc:docMk/>
            <pc:sldMk cId="2353695487" sldId="377"/>
            <ac:spMk id="2" creationId="{C6F2CF3D-C981-4E73-B787-D5E09AB8D051}"/>
          </ac:spMkLst>
        </pc:spChg>
      </pc:sldChg>
      <pc:sldMasterChg chg="modSldLayout">
        <pc:chgData name="Philippe Karan" userId="c2e8f618-9ffe-4e23-aa52-34539506ef1c" providerId="ADAL" clId="{976F7E1E-0B0F-4398-B630-619A654F61EA}" dt="2024-11-19T18:26:31.953" v="2" actId="2711"/>
        <pc:sldMasterMkLst>
          <pc:docMk/>
          <pc:sldMasterMk cId="1297034910" sldId="2147483648"/>
        </pc:sldMasterMkLst>
        <pc:sldLayoutChg chg="modSp">
          <pc:chgData name="Philippe Karan" userId="c2e8f618-9ffe-4e23-aa52-34539506ef1c" providerId="ADAL" clId="{976F7E1E-0B0F-4398-B630-619A654F61EA}" dt="2024-11-19T18:26:31.953" v="2" actId="2711"/>
          <pc:sldLayoutMkLst>
            <pc:docMk/>
            <pc:sldMasterMk cId="1297034910" sldId="2147483648"/>
            <pc:sldLayoutMk cId="3410226557" sldId="2147483649"/>
          </pc:sldLayoutMkLst>
          <pc:spChg chg="mod">
            <ac:chgData name="Philippe Karan" userId="c2e8f618-9ffe-4e23-aa52-34539506ef1c" providerId="ADAL" clId="{976F7E1E-0B0F-4398-B630-619A654F61EA}" dt="2024-11-19T18:26:21.582" v="0" actId="2711"/>
            <ac:spMkLst>
              <pc:docMk/>
              <pc:sldMasterMk cId="1297034910" sldId="2147483648"/>
              <pc:sldLayoutMk cId="3410226557" sldId="2147483649"/>
              <ac:spMk id="2" creationId="{36FC08C7-2117-4690-80F4-4B4F3E0A5C7A}"/>
            </ac:spMkLst>
          </pc:spChg>
          <pc:spChg chg="mod">
            <ac:chgData name="Philippe Karan" userId="c2e8f618-9ffe-4e23-aa52-34539506ef1c" providerId="ADAL" clId="{976F7E1E-0B0F-4398-B630-619A654F61EA}" dt="2024-11-19T18:26:31.953" v="2" actId="2711"/>
            <ac:spMkLst>
              <pc:docMk/>
              <pc:sldMasterMk cId="1297034910" sldId="2147483648"/>
              <pc:sldLayoutMk cId="3410226557" sldId="2147483649"/>
              <ac:spMk id="3" creationId="{9D01CFDA-6BCA-44DD-AD1D-5C55F31F66FA}"/>
            </ac:spMkLst>
          </pc:spChg>
        </pc:sldLayoutChg>
      </pc:sldMaster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4169414370078738E-2"/>
          <c:y val="0.17226321528892621"/>
          <c:w val="0.94583058562992128"/>
          <c:h val="0.76748654235442038"/>
        </c:manualLayout>
      </c:layout>
      <c:lineChart>
        <c:grouping val="standard"/>
        <c:varyColors val="0"/>
        <c:ser>
          <c:idx val="1"/>
          <c:order val="0"/>
          <c:tx>
            <c:strRef>
              <c:f>Sheet1!$D$1</c:f>
              <c:strCache>
                <c:ptCount val="1"/>
                <c:pt idx="0">
                  <c:v>Series 3</c:v>
                </c:pt>
              </c:strCache>
            </c:strRef>
          </c:tx>
          <c:spPr>
            <a:ln w="25400" cap="rnd">
              <a:solidFill>
                <a:srgbClr val="00A759"/>
              </a:solidFill>
              <a:round/>
            </a:ln>
            <a:effectLst/>
          </c:spPr>
          <c:marker>
            <c:symbol val="none"/>
          </c:marker>
          <c:cat>
            <c:numRef>
              <c:f>Sheet1!$A$2:$A$3214</c:f>
              <c:numCache>
                <c:formatCode>General</c:formatCode>
                <c:ptCount val="3213"/>
                <c:pt idx="0">
                  <c:v>1</c:v>
                </c:pt>
                <c:pt idx="1">
                  <c:v>1.0009999999999999</c:v>
                </c:pt>
                <c:pt idx="2">
                  <c:v>1.002</c:v>
                </c:pt>
                <c:pt idx="3">
                  <c:v>1.0029999999999999</c:v>
                </c:pt>
                <c:pt idx="4">
                  <c:v>1.004</c:v>
                </c:pt>
                <c:pt idx="5">
                  <c:v>1.0049999999999999</c:v>
                </c:pt>
                <c:pt idx="6">
                  <c:v>1.006</c:v>
                </c:pt>
                <c:pt idx="7">
                  <c:v>1.0069999999999999</c:v>
                </c:pt>
                <c:pt idx="8">
                  <c:v>1.008</c:v>
                </c:pt>
                <c:pt idx="9">
                  <c:v>1.0089999999999999</c:v>
                </c:pt>
                <c:pt idx="10">
                  <c:v>1.01</c:v>
                </c:pt>
                <c:pt idx="11">
                  <c:v>1.0109999999999999</c:v>
                </c:pt>
                <c:pt idx="12">
                  <c:v>1.012</c:v>
                </c:pt>
                <c:pt idx="13">
                  <c:v>1.0129999999999999</c:v>
                </c:pt>
                <c:pt idx="14">
                  <c:v>1.014</c:v>
                </c:pt>
                <c:pt idx="15">
                  <c:v>1.0149999999999999</c:v>
                </c:pt>
                <c:pt idx="16">
                  <c:v>1.016</c:v>
                </c:pt>
                <c:pt idx="17">
                  <c:v>1.0169999999999999</c:v>
                </c:pt>
                <c:pt idx="18">
                  <c:v>1.018</c:v>
                </c:pt>
                <c:pt idx="19">
                  <c:v>1.0189999999999999</c:v>
                </c:pt>
                <c:pt idx="20">
                  <c:v>1.02</c:v>
                </c:pt>
                <c:pt idx="21">
                  <c:v>1.0209999999999999</c:v>
                </c:pt>
                <c:pt idx="22">
                  <c:v>1.022</c:v>
                </c:pt>
                <c:pt idx="23">
                  <c:v>1.0229999999999999</c:v>
                </c:pt>
                <c:pt idx="24">
                  <c:v>1.024</c:v>
                </c:pt>
                <c:pt idx="25">
                  <c:v>1.0249999999999999</c:v>
                </c:pt>
                <c:pt idx="26">
                  <c:v>1.026</c:v>
                </c:pt>
                <c:pt idx="27">
                  <c:v>1.0269999999999999</c:v>
                </c:pt>
                <c:pt idx="28">
                  <c:v>1.028</c:v>
                </c:pt>
                <c:pt idx="29">
                  <c:v>1.0289999999999999</c:v>
                </c:pt>
                <c:pt idx="30">
                  <c:v>1.03</c:v>
                </c:pt>
                <c:pt idx="31">
                  <c:v>1.0309999999999999</c:v>
                </c:pt>
                <c:pt idx="32">
                  <c:v>1.032</c:v>
                </c:pt>
                <c:pt idx="33">
                  <c:v>1.0329999999999999</c:v>
                </c:pt>
                <c:pt idx="34">
                  <c:v>1.034</c:v>
                </c:pt>
                <c:pt idx="35">
                  <c:v>1.0349999999999999</c:v>
                </c:pt>
                <c:pt idx="36">
                  <c:v>1.036</c:v>
                </c:pt>
                <c:pt idx="37">
                  <c:v>1.0369999999999999</c:v>
                </c:pt>
                <c:pt idx="38">
                  <c:v>1.038</c:v>
                </c:pt>
                <c:pt idx="39">
                  <c:v>1.0389999999999999</c:v>
                </c:pt>
                <c:pt idx="40">
                  <c:v>1.04</c:v>
                </c:pt>
                <c:pt idx="41">
                  <c:v>1.0409999999999999</c:v>
                </c:pt>
                <c:pt idx="42">
                  <c:v>1.042</c:v>
                </c:pt>
                <c:pt idx="43">
                  <c:v>1.0429999999999999</c:v>
                </c:pt>
                <c:pt idx="44">
                  <c:v>1.044</c:v>
                </c:pt>
                <c:pt idx="45">
                  <c:v>1.0449999999999999</c:v>
                </c:pt>
                <c:pt idx="46">
                  <c:v>1.04599999999999</c:v>
                </c:pt>
                <c:pt idx="47">
                  <c:v>1.0469999999999899</c:v>
                </c:pt>
                <c:pt idx="48">
                  <c:v>1.0479999999999901</c:v>
                </c:pt>
                <c:pt idx="49">
                  <c:v>1.0489999999999899</c:v>
                </c:pt>
                <c:pt idx="50">
                  <c:v>1.0499999999999901</c:v>
                </c:pt>
                <c:pt idx="51">
                  <c:v>1.0509999999999899</c:v>
                </c:pt>
                <c:pt idx="52">
                  <c:v>1.0519999999999901</c:v>
                </c:pt>
                <c:pt idx="53">
                  <c:v>1.0529999999999899</c:v>
                </c:pt>
                <c:pt idx="54">
                  <c:v>1.0539999999999901</c:v>
                </c:pt>
                <c:pt idx="55">
                  <c:v>1.0549999999999899</c:v>
                </c:pt>
                <c:pt idx="56">
                  <c:v>1.0559999999999901</c:v>
                </c:pt>
                <c:pt idx="57">
                  <c:v>1.0569999999999899</c:v>
                </c:pt>
                <c:pt idx="58">
                  <c:v>1.0579999999999901</c:v>
                </c:pt>
                <c:pt idx="59">
                  <c:v>1.0589999999999899</c:v>
                </c:pt>
                <c:pt idx="60">
                  <c:v>1.0599999999999901</c:v>
                </c:pt>
                <c:pt idx="61">
                  <c:v>1.06099999999999</c:v>
                </c:pt>
                <c:pt idx="62">
                  <c:v>1.0619999999999901</c:v>
                </c:pt>
                <c:pt idx="63">
                  <c:v>1.06299999999999</c:v>
                </c:pt>
                <c:pt idx="64">
                  <c:v>1.0639999999999901</c:v>
                </c:pt>
                <c:pt idx="65">
                  <c:v>1.06499999999999</c:v>
                </c:pt>
                <c:pt idx="66">
                  <c:v>1.0659999999999901</c:v>
                </c:pt>
                <c:pt idx="67">
                  <c:v>1.06699999999999</c:v>
                </c:pt>
                <c:pt idx="68">
                  <c:v>1.0679999999999901</c:v>
                </c:pt>
                <c:pt idx="69">
                  <c:v>1.06899999999999</c:v>
                </c:pt>
                <c:pt idx="70">
                  <c:v>1.0699999999999901</c:v>
                </c:pt>
                <c:pt idx="71">
                  <c:v>1.07099999999999</c:v>
                </c:pt>
                <c:pt idx="72">
                  <c:v>1.0719999999999901</c:v>
                </c:pt>
                <c:pt idx="73">
                  <c:v>1.07299999999999</c:v>
                </c:pt>
                <c:pt idx="74">
                  <c:v>1.0739999999999901</c:v>
                </c:pt>
                <c:pt idx="75">
                  <c:v>1.07499999999999</c:v>
                </c:pt>
                <c:pt idx="76">
                  <c:v>1.0759999999999901</c:v>
                </c:pt>
                <c:pt idx="77">
                  <c:v>1.07699999999999</c:v>
                </c:pt>
                <c:pt idx="78">
                  <c:v>1.0779999999999901</c:v>
                </c:pt>
                <c:pt idx="79">
                  <c:v>1.07899999999999</c:v>
                </c:pt>
                <c:pt idx="80">
                  <c:v>1.0799999999999901</c:v>
                </c:pt>
                <c:pt idx="81">
                  <c:v>1.08099999999999</c:v>
                </c:pt>
                <c:pt idx="82">
                  <c:v>1.0819999999999901</c:v>
                </c:pt>
                <c:pt idx="83">
                  <c:v>1.08299999999999</c:v>
                </c:pt>
                <c:pt idx="84">
                  <c:v>1.0839999999999901</c:v>
                </c:pt>
                <c:pt idx="85">
                  <c:v>1.08499999999999</c:v>
                </c:pt>
                <c:pt idx="86">
                  <c:v>1.0859999999999901</c:v>
                </c:pt>
                <c:pt idx="87">
                  <c:v>1.08699999999999</c:v>
                </c:pt>
                <c:pt idx="88">
                  <c:v>1.0879999999999901</c:v>
                </c:pt>
                <c:pt idx="89">
                  <c:v>1.08899999999999</c:v>
                </c:pt>
                <c:pt idx="90">
                  <c:v>1.0899999999999901</c:v>
                </c:pt>
                <c:pt idx="91">
                  <c:v>1.09099999999999</c:v>
                </c:pt>
                <c:pt idx="92">
                  <c:v>1.0919999999999901</c:v>
                </c:pt>
                <c:pt idx="93">
                  <c:v>1.09299999999999</c:v>
                </c:pt>
                <c:pt idx="94">
                  <c:v>1.0939999999999901</c:v>
                </c:pt>
                <c:pt idx="95">
                  <c:v>1.09499999999999</c:v>
                </c:pt>
                <c:pt idx="96">
                  <c:v>1.0959999999999901</c:v>
                </c:pt>
                <c:pt idx="97">
                  <c:v>1.09699999999999</c:v>
                </c:pt>
                <c:pt idx="98">
                  <c:v>1.0979999999999901</c:v>
                </c:pt>
                <c:pt idx="99">
                  <c:v>1.09899999999999</c:v>
                </c:pt>
                <c:pt idx="100">
                  <c:v>1.0999999999999901</c:v>
                </c:pt>
                <c:pt idx="101">
                  <c:v>1.10099999999999</c:v>
                </c:pt>
                <c:pt idx="102">
                  <c:v>1.1019999999999901</c:v>
                </c:pt>
                <c:pt idx="103">
                  <c:v>1.10299999999999</c:v>
                </c:pt>
                <c:pt idx="104">
                  <c:v>1.1039999999999901</c:v>
                </c:pt>
                <c:pt idx="105">
                  <c:v>1.10499999999999</c:v>
                </c:pt>
                <c:pt idx="106">
                  <c:v>1.1059999999999901</c:v>
                </c:pt>
                <c:pt idx="107">
                  <c:v>1.10699999999999</c:v>
                </c:pt>
                <c:pt idx="108">
                  <c:v>1.1079999999999901</c:v>
                </c:pt>
                <c:pt idx="109">
                  <c:v>1.10899999999999</c:v>
                </c:pt>
                <c:pt idx="110">
                  <c:v>1.1099999999999901</c:v>
                </c:pt>
                <c:pt idx="111">
                  <c:v>1.11099999999999</c:v>
                </c:pt>
                <c:pt idx="112">
                  <c:v>1.1119999999999901</c:v>
                </c:pt>
                <c:pt idx="113">
                  <c:v>1.11299999999999</c:v>
                </c:pt>
                <c:pt idx="114">
                  <c:v>1.1139999999999901</c:v>
                </c:pt>
                <c:pt idx="115">
                  <c:v>1.11499999999999</c:v>
                </c:pt>
                <c:pt idx="116">
                  <c:v>1.1159999999999899</c:v>
                </c:pt>
                <c:pt idx="117">
                  <c:v>1.11699999999999</c:v>
                </c:pt>
                <c:pt idx="118">
                  <c:v>1.1179999999999899</c:v>
                </c:pt>
                <c:pt idx="119">
                  <c:v>1.11899999999999</c:v>
                </c:pt>
                <c:pt idx="120">
                  <c:v>1.1199999999999899</c:v>
                </c:pt>
                <c:pt idx="121">
                  <c:v>1.12099999999999</c:v>
                </c:pt>
                <c:pt idx="122">
                  <c:v>1.1219999999999899</c:v>
                </c:pt>
                <c:pt idx="123">
                  <c:v>1.12299999999999</c:v>
                </c:pt>
                <c:pt idx="124">
                  <c:v>1.1239999999999899</c:v>
                </c:pt>
                <c:pt idx="125">
                  <c:v>1.12499999999999</c:v>
                </c:pt>
                <c:pt idx="126">
                  <c:v>1.1259999999999899</c:v>
                </c:pt>
                <c:pt idx="127">
                  <c:v>1.12699999999999</c:v>
                </c:pt>
                <c:pt idx="128">
                  <c:v>1.1279999999999899</c:v>
                </c:pt>
                <c:pt idx="129">
                  <c:v>1.12899999999999</c:v>
                </c:pt>
                <c:pt idx="130">
                  <c:v>1.1299999999999899</c:v>
                </c:pt>
                <c:pt idx="131">
                  <c:v>1.13099999999999</c:v>
                </c:pt>
                <c:pt idx="132">
                  <c:v>1.1319999999999899</c:v>
                </c:pt>
                <c:pt idx="133">
                  <c:v>1.13299999999998</c:v>
                </c:pt>
                <c:pt idx="134">
                  <c:v>1.1339999999999899</c:v>
                </c:pt>
                <c:pt idx="135">
                  <c:v>1.13499999999998</c:v>
                </c:pt>
                <c:pt idx="136">
                  <c:v>1.1359999999999899</c:v>
                </c:pt>
                <c:pt idx="137">
                  <c:v>1.13699999999998</c:v>
                </c:pt>
                <c:pt idx="138">
                  <c:v>1.1379999999999899</c:v>
                </c:pt>
                <c:pt idx="139">
                  <c:v>1.13899999999998</c:v>
                </c:pt>
                <c:pt idx="140">
                  <c:v>1.1399999999999899</c:v>
                </c:pt>
                <c:pt idx="141">
                  <c:v>1.14099999999998</c:v>
                </c:pt>
                <c:pt idx="142">
                  <c:v>1.1419999999999799</c:v>
                </c:pt>
                <c:pt idx="143">
                  <c:v>1.14299999999998</c:v>
                </c:pt>
                <c:pt idx="144">
                  <c:v>1.1439999999999799</c:v>
                </c:pt>
                <c:pt idx="145">
                  <c:v>1.14499999999998</c:v>
                </c:pt>
                <c:pt idx="146">
                  <c:v>1.1459999999999799</c:v>
                </c:pt>
                <c:pt idx="147">
                  <c:v>1.14699999999998</c:v>
                </c:pt>
                <c:pt idx="148">
                  <c:v>1.1479999999999799</c:v>
                </c:pt>
                <c:pt idx="149">
                  <c:v>1.14899999999998</c:v>
                </c:pt>
                <c:pt idx="150">
                  <c:v>1.1499999999999799</c:v>
                </c:pt>
                <c:pt idx="151">
                  <c:v>1.15099999999998</c:v>
                </c:pt>
                <c:pt idx="152">
                  <c:v>1.1519999999999799</c:v>
                </c:pt>
                <c:pt idx="153">
                  <c:v>1.15299999999998</c:v>
                </c:pt>
                <c:pt idx="154">
                  <c:v>1.1539999999999799</c:v>
                </c:pt>
                <c:pt idx="155">
                  <c:v>1.15499999999998</c:v>
                </c:pt>
                <c:pt idx="156">
                  <c:v>1.1559999999999799</c:v>
                </c:pt>
                <c:pt idx="157">
                  <c:v>1.15699999999998</c:v>
                </c:pt>
                <c:pt idx="158">
                  <c:v>1.1579999999999799</c:v>
                </c:pt>
                <c:pt idx="159">
                  <c:v>1.15899999999998</c:v>
                </c:pt>
                <c:pt idx="160">
                  <c:v>1.1599999999999799</c:v>
                </c:pt>
                <c:pt idx="161">
                  <c:v>1.16099999999998</c:v>
                </c:pt>
                <c:pt idx="162">
                  <c:v>1.1619999999999799</c:v>
                </c:pt>
                <c:pt idx="163">
                  <c:v>1.16299999999998</c:v>
                </c:pt>
                <c:pt idx="164">
                  <c:v>1.1639999999999799</c:v>
                </c:pt>
                <c:pt idx="165">
                  <c:v>1.1649999999999801</c:v>
                </c:pt>
                <c:pt idx="166">
                  <c:v>1.1659999999999799</c:v>
                </c:pt>
                <c:pt idx="167">
                  <c:v>1.1669999999999801</c:v>
                </c:pt>
                <c:pt idx="168">
                  <c:v>1.1679999999999799</c:v>
                </c:pt>
                <c:pt idx="169">
                  <c:v>1.1689999999999801</c:v>
                </c:pt>
                <c:pt idx="170">
                  <c:v>1.1699999999999799</c:v>
                </c:pt>
                <c:pt idx="171">
                  <c:v>1.1709999999999801</c:v>
                </c:pt>
                <c:pt idx="172">
                  <c:v>1.1719999999999799</c:v>
                </c:pt>
                <c:pt idx="173">
                  <c:v>1.1729999999999801</c:v>
                </c:pt>
                <c:pt idx="174">
                  <c:v>1.1739999999999799</c:v>
                </c:pt>
                <c:pt idx="175">
                  <c:v>1.1749999999999801</c:v>
                </c:pt>
                <c:pt idx="176">
                  <c:v>1.17599999999998</c:v>
                </c:pt>
                <c:pt idx="177">
                  <c:v>1.1769999999999801</c:v>
                </c:pt>
                <c:pt idx="178">
                  <c:v>1.17799999999998</c:v>
                </c:pt>
                <c:pt idx="179">
                  <c:v>1.1789999999999801</c:v>
                </c:pt>
                <c:pt idx="180">
                  <c:v>1.17999999999998</c:v>
                </c:pt>
                <c:pt idx="181">
                  <c:v>1.1809999999999801</c:v>
                </c:pt>
                <c:pt idx="182">
                  <c:v>1.18199999999998</c:v>
                </c:pt>
                <c:pt idx="183">
                  <c:v>1.1829999999999801</c:v>
                </c:pt>
                <c:pt idx="184">
                  <c:v>1.18399999999998</c:v>
                </c:pt>
                <c:pt idx="185">
                  <c:v>1.1849999999999801</c:v>
                </c:pt>
                <c:pt idx="186">
                  <c:v>1.18599999999998</c:v>
                </c:pt>
                <c:pt idx="187">
                  <c:v>1.1869999999999801</c:v>
                </c:pt>
                <c:pt idx="188">
                  <c:v>1.18799999999998</c:v>
                </c:pt>
                <c:pt idx="189">
                  <c:v>1.1889999999999801</c:v>
                </c:pt>
                <c:pt idx="190">
                  <c:v>1.18999999999998</c:v>
                </c:pt>
                <c:pt idx="191">
                  <c:v>1.1909999999999801</c:v>
                </c:pt>
                <c:pt idx="192">
                  <c:v>1.19199999999998</c:v>
                </c:pt>
                <c:pt idx="193">
                  <c:v>1.1929999999999801</c:v>
                </c:pt>
                <c:pt idx="194">
                  <c:v>1.19399999999998</c:v>
                </c:pt>
                <c:pt idx="195">
                  <c:v>1.1949999999999801</c:v>
                </c:pt>
                <c:pt idx="196">
                  <c:v>1.19599999999998</c:v>
                </c:pt>
                <c:pt idx="197">
                  <c:v>1.1969999999999801</c:v>
                </c:pt>
                <c:pt idx="198">
                  <c:v>1.19799999999998</c:v>
                </c:pt>
                <c:pt idx="199">
                  <c:v>1.1989999999999801</c:v>
                </c:pt>
                <c:pt idx="200">
                  <c:v>1.19999999999998</c:v>
                </c:pt>
                <c:pt idx="201">
                  <c:v>1.2009999999999801</c:v>
                </c:pt>
                <c:pt idx="202">
                  <c:v>1.20199999999998</c:v>
                </c:pt>
                <c:pt idx="203">
                  <c:v>1.2029999999999801</c:v>
                </c:pt>
                <c:pt idx="204">
                  <c:v>1.20399999999998</c:v>
                </c:pt>
                <c:pt idx="205">
                  <c:v>1.2049999999999801</c:v>
                </c:pt>
                <c:pt idx="206">
                  <c:v>1.20599999999998</c:v>
                </c:pt>
                <c:pt idx="207">
                  <c:v>1.2069999999999801</c:v>
                </c:pt>
                <c:pt idx="208">
                  <c:v>1.20799999999998</c:v>
                </c:pt>
                <c:pt idx="209">
                  <c:v>1.2089999999999801</c:v>
                </c:pt>
                <c:pt idx="210">
                  <c:v>1.20999999999998</c:v>
                </c:pt>
                <c:pt idx="211">
                  <c:v>1.2109999999999801</c:v>
                </c:pt>
                <c:pt idx="212">
                  <c:v>1.21199999999998</c:v>
                </c:pt>
                <c:pt idx="213">
                  <c:v>1.2129999999999801</c:v>
                </c:pt>
                <c:pt idx="214">
                  <c:v>1.21399999999998</c:v>
                </c:pt>
                <c:pt idx="215">
                  <c:v>1.2149999999999801</c:v>
                </c:pt>
                <c:pt idx="216">
                  <c:v>1.21599999999998</c:v>
                </c:pt>
                <c:pt idx="217">
                  <c:v>1.2169999999999801</c:v>
                </c:pt>
                <c:pt idx="218">
                  <c:v>1.21799999999998</c:v>
                </c:pt>
                <c:pt idx="219">
                  <c:v>1.2189999999999801</c:v>
                </c:pt>
                <c:pt idx="220">
                  <c:v>1.21999999999998</c:v>
                </c:pt>
                <c:pt idx="221">
                  <c:v>1.2209999999999801</c:v>
                </c:pt>
                <c:pt idx="222">
                  <c:v>1.22199999999998</c:v>
                </c:pt>
                <c:pt idx="223">
                  <c:v>1.2229999999999701</c:v>
                </c:pt>
                <c:pt idx="224">
                  <c:v>1.22399999999997</c:v>
                </c:pt>
                <c:pt idx="225">
                  <c:v>1.2249999999999699</c:v>
                </c:pt>
                <c:pt idx="226">
                  <c:v>1.22599999999998</c:v>
                </c:pt>
                <c:pt idx="227">
                  <c:v>1.2269999999999699</c:v>
                </c:pt>
                <c:pt idx="228">
                  <c:v>1.22799999999997</c:v>
                </c:pt>
                <c:pt idx="229">
                  <c:v>1.2289999999999801</c:v>
                </c:pt>
                <c:pt idx="230">
                  <c:v>1.22999999999998</c:v>
                </c:pt>
                <c:pt idx="231">
                  <c:v>1.2309999999999801</c:v>
                </c:pt>
                <c:pt idx="232">
                  <c:v>1.23199999999997</c:v>
                </c:pt>
                <c:pt idx="233">
                  <c:v>1.2329999999999699</c:v>
                </c:pt>
                <c:pt idx="234">
                  <c:v>1.23399999999997</c:v>
                </c:pt>
                <c:pt idx="235">
                  <c:v>1.2349999999999699</c:v>
                </c:pt>
                <c:pt idx="236">
                  <c:v>1.23599999999997</c:v>
                </c:pt>
                <c:pt idx="237">
                  <c:v>1.2369999999999699</c:v>
                </c:pt>
                <c:pt idx="238">
                  <c:v>1.23799999999997</c:v>
                </c:pt>
                <c:pt idx="239">
                  <c:v>1.2389999999999699</c:v>
                </c:pt>
                <c:pt idx="240">
                  <c:v>1.23999999999997</c:v>
                </c:pt>
                <c:pt idx="241">
                  <c:v>1.2409999999999699</c:v>
                </c:pt>
                <c:pt idx="242">
                  <c:v>1.24199999999997</c:v>
                </c:pt>
                <c:pt idx="243">
                  <c:v>1.2429999999999699</c:v>
                </c:pt>
                <c:pt idx="244">
                  <c:v>1.24399999999997</c:v>
                </c:pt>
                <c:pt idx="245">
                  <c:v>1.2449999999999699</c:v>
                </c:pt>
                <c:pt idx="246">
                  <c:v>1.24599999999997</c:v>
                </c:pt>
                <c:pt idx="247">
                  <c:v>1.2469999999999699</c:v>
                </c:pt>
                <c:pt idx="248">
                  <c:v>1.24799999999997</c:v>
                </c:pt>
                <c:pt idx="249">
                  <c:v>1.2489999999999699</c:v>
                </c:pt>
                <c:pt idx="250">
                  <c:v>1.24999999999997</c:v>
                </c:pt>
                <c:pt idx="251">
                  <c:v>1.2509999999999699</c:v>
                </c:pt>
                <c:pt idx="252">
                  <c:v>1.25199999999997</c:v>
                </c:pt>
                <c:pt idx="253">
                  <c:v>1.2529999999999699</c:v>
                </c:pt>
                <c:pt idx="254">
                  <c:v>1.25399999999997</c:v>
                </c:pt>
                <c:pt idx="255">
                  <c:v>1.2549999999999699</c:v>
                </c:pt>
                <c:pt idx="256">
                  <c:v>1.25599999999997</c:v>
                </c:pt>
                <c:pt idx="257">
                  <c:v>1.2569999999999699</c:v>
                </c:pt>
                <c:pt idx="258">
                  <c:v>1.25799999999997</c:v>
                </c:pt>
                <c:pt idx="259">
                  <c:v>1.2589999999999699</c:v>
                </c:pt>
                <c:pt idx="260">
                  <c:v>1.25999999999997</c:v>
                </c:pt>
                <c:pt idx="261">
                  <c:v>1.2609999999999699</c:v>
                </c:pt>
                <c:pt idx="262">
                  <c:v>1.26199999999997</c:v>
                </c:pt>
                <c:pt idx="263">
                  <c:v>1.2629999999999699</c:v>
                </c:pt>
                <c:pt idx="264">
                  <c:v>1.26399999999997</c:v>
                </c:pt>
                <c:pt idx="265">
                  <c:v>1.2649999999999699</c:v>
                </c:pt>
                <c:pt idx="266">
                  <c:v>1.26599999999997</c:v>
                </c:pt>
                <c:pt idx="267">
                  <c:v>1.2669999999999699</c:v>
                </c:pt>
                <c:pt idx="268">
                  <c:v>1.26799999999997</c:v>
                </c:pt>
                <c:pt idx="269">
                  <c:v>1.2689999999999699</c:v>
                </c:pt>
                <c:pt idx="270">
                  <c:v>1.26999999999997</c:v>
                </c:pt>
                <c:pt idx="271">
                  <c:v>1.2709999999999699</c:v>
                </c:pt>
                <c:pt idx="272">
                  <c:v>1.27199999999997</c:v>
                </c:pt>
                <c:pt idx="273">
                  <c:v>1.2729999999999699</c:v>
                </c:pt>
                <c:pt idx="274">
                  <c:v>1.27399999999997</c:v>
                </c:pt>
                <c:pt idx="275">
                  <c:v>1.2749999999999699</c:v>
                </c:pt>
                <c:pt idx="276">
                  <c:v>1.27599999999997</c:v>
                </c:pt>
                <c:pt idx="277">
                  <c:v>1.2769999999999699</c:v>
                </c:pt>
                <c:pt idx="278">
                  <c:v>1.27799999999997</c:v>
                </c:pt>
                <c:pt idx="279">
                  <c:v>1.2789999999999699</c:v>
                </c:pt>
                <c:pt idx="280">
                  <c:v>1.2799999999999701</c:v>
                </c:pt>
                <c:pt idx="281">
                  <c:v>1.2809999999999699</c:v>
                </c:pt>
                <c:pt idx="282">
                  <c:v>1.2819999999999701</c:v>
                </c:pt>
                <c:pt idx="283">
                  <c:v>1.2829999999999699</c:v>
                </c:pt>
                <c:pt idx="284">
                  <c:v>1.2839999999999701</c:v>
                </c:pt>
                <c:pt idx="285">
                  <c:v>1.2849999999999699</c:v>
                </c:pt>
                <c:pt idx="286">
                  <c:v>1.2859999999999701</c:v>
                </c:pt>
                <c:pt idx="287">
                  <c:v>1.2869999999999699</c:v>
                </c:pt>
                <c:pt idx="288">
                  <c:v>1.2879999999999701</c:v>
                </c:pt>
                <c:pt idx="289">
                  <c:v>1.2889999999999699</c:v>
                </c:pt>
                <c:pt idx="290">
                  <c:v>1.2899999999999701</c:v>
                </c:pt>
                <c:pt idx="291">
                  <c:v>1.2909999999999699</c:v>
                </c:pt>
                <c:pt idx="292">
                  <c:v>1.2919999999999701</c:v>
                </c:pt>
                <c:pt idx="293">
                  <c:v>1.29299999999997</c:v>
                </c:pt>
                <c:pt idx="294">
                  <c:v>1.2939999999999701</c:v>
                </c:pt>
                <c:pt idx="295">
                  <c:v>1.29499999999997</c:v>
                </c:pt>
                <c:pt idx="296">
                  <c:v>1.2959999999999701</c:v>
                </c:pt>
                <c:pt idx="297">
                  <c:v>1.29699999999997</c:v>
                </c:pt>
                <c:pt idx="298">
                  <c:v>1.2979999999999701</c:v>
                </c:pt>
                <c:pt idx="299">
                  <c:v>1.29899999999997</c:v>
                </c:pt>
                <c:pt idx="300">
                  <c:v>1.2999999999999701</c:v>
                </c:pt>
                <c:pt idx="301">
                  <c:v>1.30099999999997</c:v>
                </c:pt>
                <c:pt idx="302">
                  <c:v>1.3019999999999701</c:v>
                </c:pt>
                <c:pt idx="303">
                  <c:v>1.30299999999997</c:v>
                </c:pt>
                <c:pt idx="304">
                  <c:v>1.3039999999999701</c:v>
                </c:pt>
                <c:pt idx="305">
                  <c:v>1.30499999999997</c:v>
                </c:pt>
                <c:pt idx="306">
                  <c:v>1.3059999999999701</c:v>
                </c:pt>
                <c:pt idx="307">
                  <c:v>1.30699999999997</c:v>
                </c:pt>
                <c:pt idx="308">
                  <c:v>1.3079999999999701</c:v>
                </c:pt>
                <c:pt idx="309">
                  <c:v>1.30899999999997</c:v>
                </c:pt>
                <c:pt idx="310">
                  <c:v>1.3099999999999701</c:v>
                </c:pt>
                <c:pt idx="311">
                  <c:v>1.31099999999997</c:v>
                </c:pt>
                <c:pt idx="312">
                  <c:v>1.3119999999999701</c:v>
                </c:pt>
                <c:pt idx="313">
                  <c:v>1.31299999999997</c:v>
                </c:pt>
                <c:pt idx="314">
                  <c:v>1.3139999999999601</c:v>
                </c:pt>
                <c:pt idx="315">
                  <c:v>1.31499999999996</c:v>
                </c:pt>
                <c:pt idx="316">
                  <c:v>1.3159999999999601</c:v>
                </c:pt>
                <c:pt idx="317">
                  <c:v>1.31699999999997</c:v>
                </c:pt>
                <c:pt idx="318">
                  <c:v>1.3179999999999601</c:v>
                </c:pt>
                <c:pt idx="319">
                  <c:v>1.31899999999996</c:v>
                </c:pt>
                <c:pt idx="320">
                  <c:v>1.3199999999999601</c:v>
                </c:pt>
                <c:pt idx="321">
                  <c:v>1.32099999999997</c:v>
                </c:pt>
                <c:pt idx="322">
                  <c:v>1.3219999999999601</c:v>
                </c:pt>
                <c:pt idx="323">
                  <c:v>1.32299999999996</c:v>
                </c:pt>
                <c:pt idx="324">
                  <c:v>1.3239999999999601</c:v>
                </c:pt>
                <c:pt idx="325">
                  <c:v>1.32499999999996</c:v>
                </c:pt>
                <c:pt idx="326">
                  <c:v>1.3259999999999601</c:v>
                </c:pt>
                <c:pt idx="327">
                  <c:v>1.32699999999996</c:v>
                </c:pt>
                <c:pt idx="328">
                  <c:v>1.3279999999999601</c:v>
                </c:pt>
                <c:pt idx="329">
                  <c:v>1.32899999999996</c:v>
                </c:pt>
                <c:pt idx="330">
                  <c:v>1.3299999999999601</c:v>
                </c:pt>
                <c:pt idx="331">
                  <c:v>1.33099999999996</c:v>
                </c:pt>
                <c:pt idx="332">
                  <c:v>1.3319999999999601</c:v>
                </c:pt>
                <c:pt idx="333">
                  <c:v>1.33299999999996</c:v>
                </c:pt>
                <c:pt idx="334">
                  <c:v>1.3339999999999601</c:v>
                </c:pt>
                <c:pt idx="335">
                  <c:v>1.33499999999996</c:v>
                </c:pt>
                <c:pt idx="336">
                  <c:v>1.3359999999999601</c:v>
                </c:pt>
                <c:pt idx="337">
                  <c:v>1.33699999999996</c:v>
                </c:pt>
                <c:pt idx="338">
                  <c:v>1.3379999999999601</c:v>
                </c:pt>
                <c:pt idx="339">
                  <c:v>1.33899999999996</c:v>
                </c:pt>
                <c:pt idx="340">
                  <c:v>1.3399999999999599</c:v>
                </c:pt>
                <c:pt idx="341">
                  <c:v>1.34099999999996</c:v>
                </c:pt>
                <c:pt idx="342">
                  <c:v>1.3419999999999599</c:v>
                </c:pt>
                <c:pt idx="343">
                  <c:v>1.34299999999996</c:v>
                </c:pt>
                <c:pt idx="344">
                  <c:v>1.3439999999999599</c:v>
                </c:pt>
                <c:pt idx="345">
                  <c:v>1.34499999999996</c:v>
                </c:pt>
                <c:pt idx="346">
                  <c:v>1.3459999999999599</c:v>
                </c:pt>
                <c:pt idx="347">
                  <c:v>1.34699999999996</c:v>
                </c:pt>
                <c:pt idx="348">
                  <c:v>1.3479999999999599</c:v>
                </c:pt>
                <c:pt idx="349">
                  <c:v>1.34899999999996</c:v>
                </c:pt>
                <c:pt idx="350">
                  <c:v>1.3499999999999599</c:v>
                </c:pt>
                <c:pt idx="351">
                  <c:v>1.35099999999996</c:v>
                </c:pt>
                <c:pt idx="352">
                  <c:v>1.3519999999999599</c:v>
                </c:pt>
                <c:pt idx="353">
                  <c:v>1.35299999999996</c:v>
                </c:pt>
                <c:pt idx="354">
                  <c:v>1.3539999999999599</c:v>
                </c:pt>
                <c:pt idx="355">
                  <c:v>1.35499999999996</c:v>
                </c:pt>
                <c:pt idx="356">
                  <c:v>1.3559999999999599</c:v>
                </c:pt>
                <c:pt idx="357">
                  <c:v>1.35699999999996</c:v>
                </c:pt>
                <c:pt idx="358">
                  <c:v>1.3579999999999599</c:v>
                </c:pt>
                <c:pt idx="359">
                  <c:v>1.35899999999996</c:v>
                </c:pt>
                <c:pt idx="360">
                  <c:v>1.3599999999999599</c:v>
                </c:pt>
                <c:pt idx="361">
                  <c:v>1.36099999999996</c:v>
                </c:pt>
                <c:pt idx="362">
                  <c:v>1.3619999999999599</c:v>
                </c:pt>
                <c:pt idx="363">
                  <c:v>1.36299999999996</c:v>
                </c:pt>
                <c:pt idx="364">
                  <c:v>1.3639999999999599</c:v>
                </c:pt>
                <c:pt idx="365">
                  <c:v>1.36499999999996</c:v>
                </c:pt>
                <c:pt idx="366">
                  <c:v>1.3659999999999599</c:v>
                </c:pt>
                <c:pt idx="367">
                  <c:v>1.36699999999996</c:v>
                </c:pt>
                <c:pt idx="368">
                  <c:v>1.3679999999999599</c:v>
                </c:pt>
                <c:pt idx="369">
                  <c:v>1.36899999999996</c:v>
                </c:pt>
                <c:pt idx="370">
                  <c:v>1.3699999999999599</c:v>
                </c:pt>
                <c:pt idx="371">
                  <c:v>1.37099999999996</c:v>
                </c:pt>
                <c:pt idx="372">
                  <c:v>1.3719999999999599</c:v>
                </c:pt>
                <c:pt idx="373">
                  <c:v>1.37299999999996</c:v>
                </c:pt>
                <c:pt idx="374">
                  <c:v>1.3739999999999599</c:v>
                </c:pt>
                <c:pt idx="375">
                  <c:v>1.37499999999996</c:v>
                </c:pt>
                <c:pt idx="376">
                  <c:v>1.3759999999999599</c:v>
                </c:pt>
                <c:pt idx="377">
                  <c:v>1.37699999999996</c:v>
                </c:pt>
                <c:pt idx="378">
                  <c:v>1.3779999999999599</c:v>
                </c:pt>
                <c:pt idx="379">
                  <c:v>1.37899999999996</c:v>
                </c:pt>
                <c:pt idx="380">
                  <c:v>1.3799999999999599</c:v>
                </c:pt>
                <c:pt idx="381">
                  <c:v>1.38099999999996</c:v>
                </c:pt>
                <c:pt idx="382">
                  <c:v>1.3819999999999599</c:v>
                </c:pt>
                <c:pt idx="383">
                  <c:v>1.38299999999996</c:v>
                </c:pt>
                <c:pt idx="384">
                  <c:v>1.3839999999999599</c:v>
                </c:pt>
                <c:pt idx="385">
                  <c:v>1.38499999999996</c:v>
                </c:pt>
                <c:pt idx="386">
                  <c:v>1.3859999999999599</c:v>
                </c:pt>
                <c:pt idx="387">
                  <c:v>1.38699999999996</c:v>
                </c:pt>
                <c:pt idx="388">
                  <c:v>1.3879999999999599</c:v>
                </c:pt>
                <c:pt idx="389">
                  <c:v>1.38899999999996</c:v>
                </c:pt>
                <c:pt idx="390">
                  <c:v>1.3899999999999599</c:v>
                </c:pt>
                <c:pt idx="391">
                  <c:v>1.39099999999996</c:v>
                </c:pt>
                <c:pt idx="392">
                  <c:v>1.3919999999999599</c:v>
                </c:pt>
                <c:pt idx="393">
                  <c:v>1.39299999999996</c:v>
                </c:pt>
                <c:pt idx="394">
                  <c:v>1.3939999999999599</c:v>
                </c:pt>
                <c:pt idx="395">
                  <c:v>1.39499999999996</c:v>
                </c:pt>
                <c:pt idx="396">
                  <c:v>1.3959999999999599</c:v>
                </c:pt>
                <c:pt idx="397">
                  <c:v>1.3969999999999601</c:v>
                </c:pt>
                <c:pt idx="398">
                  <c:v>1.3979999999999599</c:v>
                </c:pt>
                <c:pt idx="399">
                  <c:v>1.3989999999999601</c:v>
                </c:pt>
                <c:pt idx="400">
                  <c:v>1.3999999999999599</c:v>
                </c:pt>
                <c:pt idx="401">
                  <c:v>1.4009999999999601</c:v>
                </c:pt>
                <c:pt idx="402">
                  <c:v>1.4019999999999599</c:v>
                </c:pt>
                <c:pt idx="403">
                  <c:v>1.4029999999999601</c:v>
                </c:pt>
                <c:pt idx="404">
                  <c:v>1.4039999999999599</c:v>
                </c:pt>
                <c:pt idx="405">
                  <c:v>1.4049999999999501</c:v>
                </c:pt>
                <c:pt idx="406">
                  <c:v>1.4059999999999599</c:v>
                </c:pt>
                <c:pt idx="407">
                  <c:v>1.4069999999999501</c:v>
                </c:pt>
                <c:pt idx="408">
                  <c:v>1.40799999999996</c:v>
                </c:pt>
                <c:pt idx="409">
                  <c:v>1.4089999999999501</c:v>
                </c:pt>
                <c:pt idx="410">
                  <c:v>1.40999999999996</c:v>
                </c:pt>
                <c:pt idx="411">
                  <c:v>1.4109999999999501</c:v>
                </c:pt>
                <c:pt idx="412">
                  <c:v>1.41199999999996</c:v>
                </c:pt>
                <c:pt idx="413">
                  <c:v>1.4129999999999501</c:v>
                </c:pt>
                <c:pt idx="414">
                  <c:v>1.41399999999995</c:v>
                </c:pt>
                <c:pt idx="415">
                  <c:v>1.4149999999999501</c:v>
                </c:pt>
                <c:pt idx="416">
                  <c:v>1.41599999999995</c:v>
                </c:pt>
                <c:pt idx="417">
                  <c:v>1.4169999999999501</c:v>
                </c:pt>
                <c:pt idx="418">
                  <c:v>1.41799999999995</c:v>
                </c:pt>
                <c:pt idx="419">
                  <c:v>1.4189999999999501</c:v>
                </c:pt>
                <c:pt idx="420">
                  <c:v>1.41999999999995</c:v>
                </c:pt>
                <c:pt idx="421">
                  <c:v>1.4209999999999501</c:v>
                </c:pt>
                <c:pt idx="422">
                  <c:v>1.42199999999995</c:v>
                </c:pt>
                <c:pt idx="423">
                  <c:v>1.4229999999999501</c:v>
                </c:pt>
                <c:pt idx="424">
                  <c:v>1.42399999999995</c:v>
                </c:pt>
                <c:pt idx="425">
                  <c:v>1.4249999999999501</c:v>
                </c:pt>
                <c:pt idx="426">
                  <c:v>1.42599999999995</c:v>
                </c:pt>
                <c:pt idx="427">
                  <c:v>1.4269999999999501</c:v>
                </c:pt>
                <c:pt idx="428">
                  <c:v>1.42799999999995</c:v>
                </c:pt>
                <c:pt idx="429">
                  <c:v>1.4289999999999501</c:v>
                </c:pt>
                <c:pt idx="430">
                  <c:v>1.42999999999995</c:v>
                </c:pt>
                <c:pt idx="431">
                  <c:v>1.4309999999999501</c:v>
                </c:pt>
                <c:pt idx="432">
                  <c:v>1.43199999999995</c:v>
                </c:pt>
                <c:pt idx="433">
                  <c:v>1.4329999999999501</c:v>
                </c:pt>
                <c:pt idx="434">
                  <c:v>1.43399999999995</c:v>
                </c:pt>
                <c:pt idx="435">
                  <c:v>1.4349999999999501</c:v>
                </c:pt>
                <c:pt idx="436">
                  <c:v>1.43599999999995</c:v>
                </c:pt>
                <c:pt idx="437">
                  <c:v>1.4369999999999501</c:v>
                </c:pt>
                <c:pt idx="438">
                  <c:v>1.43799999999995</c:v>
                </c:pt>
                <c:pt idx="439">
                  <c:v>1.4389999999999501</c:v>
                </c:pt>
                <c:pt idx="440">
                  <c:v>1.43999999999995</c:v>
                </c:pt>
                <c:pt idx="441">
                  <c:v>1.4409999999999501</c:v>
                </c:pt>
                <c:pt idx="442">
                  <c:v>1.44199999999995</c:v>
                </c:pt>
                <c:pt idx="443">
                  <c:v>1.4429999999999501</c:v>
                </c:pt>
                <c:pt idx="444">
                  <c:v>1.44399999999995</c:v>
                </c:pt>
                <c:pt idx="445">
                  <c:v>1.4449999999999501</c:v>
                </c:pt>
                <c:pt idx="446">
                  <c:v>1.44599999999995</c:v>
                </c:pt>
                <c:pt idx="447">
                  <c:v>1.4469999999999501</c:v>
                </c:pt>
                <c:pt idx="448">
                  <c:v>1.44799999999995</c:v>
                </c:pt>
                <c:pt idx="449">
                  <c:v>1.4489999999999501</c:v>
                </c:pt>
                <c:pt idx="450">
                  <c:v>1.44999999999995</c:v>
                </c:pt>
                <c:pt idx="451">
                  <c:v>1.4509999999999501</c:v>
                </c:pt>
                <c:pt idx="452">
                  <c:v>1.45199999999995</c:v>
                </c:pt>
                <c:pt idx="453">
                  <c:v>1.4529999999999501</c:v>
                </c:pt>
                <c:pt idx="454">
                  <c:v>1.45399999999995</c:v>
                </c:pt>
                <c:pt idx="455">
                  <c:v>1.4549999999999499</c:v>
                </c:pt>
                <c:pt idx="456">
                  <c:v>1.45599999999995</c:v>
                </c:pt>
                <c:pt idx="457">
                  <c:v>1.4569999999999499</c:v>
                </c:pt>
                <c:pt idx="458">
                  <c:v>1.45799999999995</c:v>
                </c:pt>
                <c:pt idx="459">
                  <c:v>1.4589999999999499</c:v>
                </c:pt>
                <c:pt idx="460">
                  <c:v>1.45999999999995</c:v>
                </c:pt>
                <c:pt idx="461">
                  <c:v>1.4609999999999499</c:v>
                </c:pt>
                <c:pt idx="462">
                  <c:v>1.46199999999995</c:v>
                </c:pt>
                <c:pt idx="463">
                  <c:v>1.4629999999999499</c:v>
                </c:pt>
                <c:pt idx="464">
                  <c:v>1.46399999999995</c:v>
                </c:pt>
                <c:pt idx="465">
                  <c:v>1.4649999999999499</c:v>
                </c:pt>
                <c:pt idx="466">
                  <c:v>1.46599999999995</c:v>
                </c:pt>
                <c:pt idx="467">
                  <c:v>1.4669999999999499</c:v>
                </c:pt>
                <c:pt idx="468">
                  <c:v>1.46799999999995</c:v>
                </c:pt>
                <c:pt idx="469">
                  <c:v>1.4689999999999499</c:v>
                </c:pt>
                <c:pt idx="470">
                  <c:v>1.46999999999995</c:v>
                </c:pt>
                <c:pt idx="471">
                  <c:v>1.4709999999999499</c:v>
                </c:pt>
                <c:pt idx="472">
                  <c:v>1.47199999999995</c:v>
                </c:pt>
                <c:pt idx="473">
                  <c:v>1.4729999999999499</c:v>
                </c:pt>
                <c:pt idx="474">
                  <c:v>1.47399999999995</c:v>
                </c:pt>
                <c:pt idx="475">
                  <c:v>1.4749999999999499</c:v>
                </c:pt>
                <c:pt idx="476">
                  <c:v>1.47599999999995</c:v>
                </c:pt>
                <c:pt idx="477">
                  <c:v>1.4769999999999499</c:v>
                </c:pt>
                <c:pt idx="478">
                  <c:v>1.47799999999995</c:v>
                </c:pt>
                <c:pt idx="479">
                  <c:v>1.4789999999999499</c:v>
                </c:pt>
                <c:pt idx="480">
                  <c:v>1.47999999999995</c:v>
                </c:pt>
                <c:pt idx="481">
                  <c:v>1.4809999999999499</c:v>
                </c:pt>
                <c:pt idx="482">
                  <c:v>1.48199999999995</c:v>
                </c:pt>
                <c:pt idx="483">
                  <c:v>1.4829999999999499</c:v>
                </c:pt>
                <c:pt idx="484">
                  <c:v>1.48399999999995</c:v>
                </c:pt>
                <c:pt idx="485">
                  <c:v>1.4849999999999499</c:v>
                </c:pt>
                <c:pt idx="486">
                  <c:v>1.48599999999995</c:v>
                </c:pt>
                <c:pt idx="487">
                  <c:v>1.4869999999999499</c:v>
                </c:pt>
                <c:pt idx="488">
                  <c:v>1.48799999999995</c:v>
                </c:pt>
                <c:pt idx="489">
                  <c:v>1.4889999999999499</c:v>
                </c:pt>
                <c:pt idx="490">
                  <c:v>1.48999999999995</c:v>
                </c:pt>
                <c:pt idx="491">
                  <c:v>1.4909999999999499</c:v>
                </c:pt>
                <c:pt idx="492">
                  <c:v>1.49199999999995</c:v>
                </c:pt>
                <c:pt idx="493">
                  <c:v>1.4929999999999499</c:v>
                </c:pt>
                <c:pt idx="494">
                  <c:v>1.49399999999995</c:v>
                </c:pt>
                <c:pt idx="495">
                  <c:v>1.4949999999999499</c:v>
                </c:pt>
                <c:pt idx="496">
                  <c:v>1.49599999999994</c:v>
                </c:pt>
                <c:pt idx="497">
                  <c:v>1.4969999999999499</c:v>
                </c:pt>
                <c:pt idx="498">
                  <c:v>1.49799999999994</c:v>
                </c:pt>
                <c:pt idx="499">
                  <c:v>1.4989999999999499</c:v>
                </c:pt>
                <c:pt idx="500">
                  <c:v>1.49999999999994</c:v>
                </c:pt>
                <c:pt idx="501">
                  <c:v>1.5009999999999499</c:v>
                </c:pt>
                <c:pt idx="502">
                  <c:v>1.50199999999995</c:v>
                </c:pt>
                <c:pt idx="503">
                  <c:v>1.5029999999999499</c:v>
                </c:pt>
                <c:pt idx="504">
                  <c:v>1.5039999999999401</c:v>
                </c:pt>
                <c:pt idx="505">
                  <c:v>1.5049999999999399</c:v>
                </c:pt>
                <c:pt idx="506">
                  <c:v>1.5059999999999401</c:v>
                </c:pt>
                <c:pt idx="507">
                  <c:v>1.5069999999999399</c:v>
                </c:pt>
                <c:pt idx="508">
                  <c:v>1.5079999999999401</c:v>
                </c:pt>
                <c:pt idx="509">
                  <c:v>1.5089999999999399</c:v>
                </c:pt>
                <c:pt idx="510">
                  <c:v>1.5099999999999401</c:v>
                </c:pt>
                <c:pt idx="511">
                  <c:v>1.5109999999999399</c:v>
                </c:pt>
                <c:pt idx="512">
                  <c:v>1.5119999999999401</c:v>
                </c:pt>
                <c:pt idx="513">
                  <c:v>1.5129999999999399</c:v>
                </c:pt>
                <c:pt idx="514">
                  <c:v>1.5139999999999401</c:v>
                </c:pt>
                <c:pt idx="515">
                  <c:v>1.51499999999994</c:v>
                </c:pt>
                <c:pt idx="516">
                  <c:v>1.5159999999999401</c:v>
                </c:pt>
                <c:pt idx="517">
                  <c:v>1.51699999999994</c:v>
                </c:pt>
                <c:pt idx="518">
                  <c:v>1.5179999999999401</c:v>
                </c:pt>
                <c:pt idx="519">
                  <c:v>1.51899999999994</c:v>
                </c:pt>
                <c:pt idx="520">
                  <c:v>1.5199999999999401</c:v>
                </c:pt>
                <c:pt idx="521">
                  <c:v>1.52099999999994</c:v>
                </c:pt>
                <c:pt idx="522">
                  <c:v>1.5219999999999401</c:v>
                </c:pt>
                <c:pt idx="523">
                  <c:v>1.52299999999994</c:v>
                </c:pt>
                <c:pt idx="524">
                  <c:v>1.5239999999999401</c:v>
                </c:pt>
                <c:pt idx="525">
                  <c:v>1.52499999999994</c:v>
                </c:pt>
                <c:pt idx="526">
                  <c:v>1.5259999999999401</c:v>
                </c:pt>
                <c:pt idx="527">
                  <c:v>1.52699999999994</c:v>
                </c:pt>
                <c:pt idx="528">
                  <c:v>1.5279999999999401</c:v>
                </c:pt>
                <c:pt idx="529">
                  <c:v>1.52899999999994</c:v>
                </c:pt>
                <c:pt idx="530">
                  <c:v>1.5299999999999401</c:v>
                </c:pt>
                <c:pt idx="531">
                  <c:v>1.53099999999994</c:v>
                </c:pt>
                <c:pt idx="532">
                  <c:v>1.5319999999999401</c:v>
                </c:pt>
                <c:pt idx="533">
                  <c:v>1.53299999999994</c:v>
                </c:pt>
                <c:pt idx="534">
                  <c:v>1.5339999999999401</c:v>
                </c:pt>
                <c:pt idx="535">
                  <c:v>1.53499999999994</c:v>
                </c:pt>
                <c:pt idx="536">
                  <c:v>1.5359999999999401</c:v>
                </c:pt>
                <c:pt idx="537">
                  <c:v>1.53699999999994</c:v>
                </c:pt>
                <c:pt idx="538">
                  <c:v>1.5379999999999401</c:v>
                </c:pt>
                <c:pt idx="539">
                  <c:v>1.53899999999994</c:v>
                </c:pt>
                <c:pt idx="540">
                  <c:v>1.5399999999999401</c:v>
                </c:pt>
                <c:pt idx="541">
                  <c:v>1.54099999999994</c:v>
                </c:pt>
                <c:pt idx="542">
                  <c:v>1.5419999999999401</c:v>
                </c:pt>
                <c:pt idx="543">
                  <c:v>1.54299999999994</c:v>
                </c:pt>
                <c:pt idx="544">
                  <c:v>1.5439999999999401</c:v>
                </c:pt>
                <c:pt idx="545">
                  <c:v>1.54499999999994</c:v>
                </c:pt>
                <c:pt idx="546">
                  <c:v>1.5459999999999401</c:v>
                </c:pt>
                <c:pt idx="547">
                  <c:v>1.54699999999994</c:v>
                </c:pt>
                <c:pt idx="548">
                  <c:v>1.5479999999999401</c:v>
                </c:pt>
                <c:pt idx="549">
                  <c:v>1.54899999999994</c:v>
                </c:pt>
                <c:pt idx="550">
                  <c:v>1.5499999999999401</c:v>
                </c:pt>
                <c:pt idx="551">
                  <c:v>1.55099999999994</c:v>
                </c:pt>
                <c:pt idx="552">
                  <c:v>1.5519999999999401</c:v>
                </c:pt>
                <c:pt idx="553">
                  <c:v>1.55299999999994</c:v>
                </c:pt>
                <c:pt idx="554">
                  <c:v>1.5539999999999401</c:v>
                </c:pt>
                <c:pt idx="555">
                  <c:v>1.55499999999994</c:v>
                </c:pt>
                <c:pt idx="556">
                  <c:v>1.5559999999999401</c:v>
                </c:pt>
                <c:pt idx="557">
                  <c:v>1.55699999999994</c:v>
                </c:pt>
                <c:pt idx="558">
                  <c:v>1.5579999999999401</c:v>
                </c:pt>
                <c:pt idx="559">
                  <c:v>1.55899999999994</c:v>
                </c:pt>
                <c:pt idx="560">
                  <c:v>1.5599999999999401</c:v>
                </c:pt>
                <c:pt idx="561">
                  <c:v>1.56099999999994</c:v>
                </c:pt>
                <c:pt idx="562">
                  <c:v>1.5619999999999401</c:v>
                </c:pt>
                <c:pt idx="563">
                  <c:v>1.56299999999994</c:v>
                </c:pt>
                <c:pt idx="564">
                  <c:v>1.5639999999999401</c:v>
                </c:pt>
                <c:pt idx="565">
                  <c:v>1.56499999999994</c:v>
                </c:pt>
                <c:pt idx="566">
                  <c:v>1.5659999999999401</c:v>
                </c:pt>
                <c:pt idx="567">
                  <c:v>1.56699999999994</c:v>
                </c:pt>
                <c:pt idx="568">
                  <c:v>1.5679999999999401</c:v>
                </c:pt>
                <c:pt idx="569">
                  <c:v>1.56899999999994</c:v>
                </c:pt>
                <c:pt idx="570">
                  <c:v>1.5699999999999401</c:v>
                </c:pt>
                <c:pt idx="571">
                  <c:v>1.57099999999994</c:v>
                </c:pt>
                <c:pt idx="572">
                  <c:v>1.5719999999999399</c:v>
                </c:pt>
                <c:pt idx="573">
                  <c:v>1.57299999999994</c:v>
                </c:pt>
                <c:pt idx="574">
                  <c:v>1.5739999999999399</c:v>
                </c:pt>
                <c:pt idx="575">
                  <c:v>1.57499999999994</c:v>
                </c:pt>
                <c:pt idx="576">
                  <c:v>1.5759999999999399</c:v>
                </c:pt>
                <c:pt idx="577">
                  <c:v>1.57699999999994</c:v>
                </c:pt>
                <c:pt idx="578">
                  <c:v>1.5779999999999399</c:v>
                </c:pt>
                <c:pt idx="579">
                  <c:v>1.57899999999994</c:v>
                </c:pt>
                <c:pt idx="580">
                  <c:v>1.5799999999999399</c:v>
                </c:pt>
                <c:pt idx="581">
                  <c:v>1.58099999999994</c:v>
                </c:pt>
                <c:pt idx="582">
                  <c:v>1.5819999999999399</c:v>
                </c:pt>
                <c:pt idx="583">
                  <c:v>1.58299999999994</c:v>
                </c:pt>
                <c:pt idx="584">
                  <c:v>1.5839999999999399</c:v>
                </c:pt>
                <c:pt idx="585">
                  <c:v>1.58499999999994</c:v>
                </c:pt>
                <c:pt idx="586">
                  <c:v>1.5859999999999399</c:v>
                </c:pt>
                <c:pt idx="587">
                  <c:v>1.58699999999993</c:v>
                </c:pt>
                <c:pt idx="588">
                  <c:v>1.5879999999999399</c:v>
                </c:pt>
                <c:pt idx="589">
                  <c:v>1.58899999999994</c:v>
                </c:pt>
                <c:pt idx="590">
                  <c:v>1.5899999999999399</c:v>
                </c:pt>
                <c:pt idx="591">
                  <c:v>1.59099999999993</c:v>
                </c:pt>
                <c:pt idx="592">
                  <c:v>1.5919999999999399</c:v>
                </c:pt>
                <c:pt idx="593">
                  <c:v>1.59299999999994</c:v>
                </c:pt>
                <c:pt idx="594">
                  <c:v>1.5939999999999399</c:v>
                </c:pt>
                <c:pt idx="595">
                  <c:v>1.59499999999993</c:v>
                </c:pt>
                <c:pt idx="596">
                  <c:v>1.5959999999999299</c:v>
                </c:pt>
                <c:pt idx="597">
                  <c:v>1.59699999999993</c:v>
                </c:pt>
                <c:pt idx="598">
                  <c:v>1.5979999999999299</c:v>
                </c:pt>
                <c:pt idx="599">
                  <c:v>1.59899999999993</c:v>
                </c:pt>
                <c:pt idx="600">
                  <c:v>1.5999999999999299</c:v>
                </c:pt>
                <c:pt idx="601">
                  <c:v>1.60099999999993</c:v>
                </c:pt>
                <c:pt idx="602">
                  <c:v>1.6019999999999299</c:v>
                </c:pt>
                <c:pt idx="603">
                  <c:v>1.60299999999993</c:v>
                </c:pt>
                <c:pt idx="604">
                  <c:v>1.6039999999999299</c:v>
                </c:pt>
                <c:pt idx="605">
                  <c:v>1.60499999999993</c:v>
                </c:pt>
                <c:pt idx="606">
                  <c:v>1.6059999999999299</c:v>
                </c:pt>
                <c:pt idx="607">
                  <c:v>1.60699999999993</c:v>
                </c:pt>
                <c:pt idx="608">
                  <c:v>1.6079999999999299</c:v>
                </c:pt>
                <c:pt idx="609">
                  <c:v>1.60899999999993</c:v>
                </c:pt>
                <c:pt idx="610">
                  <c:v>1.6099999999999299</c:v>
                </c:pt>
                <c:pt idx="611">
                  <c:v>1.61099999999993</c:v>
                </c:pt>
                <c:pt idx="612">
                  <c:v>1.6119999999999299</c:v>
                </c:pt>
                <c:pt idx="613">
                  <c:v>1.61299999999993</c:v>
                </c:pt>
                <c:pt idx="614">
                  <c:v>1.6139999999999299</c:v>
                </c:pt>
                <c:pt idx="615">
                  <c:v>1.61499999999993</c:v>
                </c:pt>
                <c:pt idx="616">
                  <c:v>1.6159999999999299</c:v>
                </c:pt>
                <c:pt idx="617">
                  <c:v>1.61699999999993</c:v>
                </c:pt>
                <c:pt idx="618">
                  <c:v>1.6179999999999299</c:v>
                </c:pt>
                <c:pt idx="619">
                  <c:v>1.6189999999999301</c:v>
                </c:pt>
                <c:pt idx="620">
                  <c:v>1.6199999999999299</c:v>
                </c:pt>
                <c:pt idx="621">
                  <c:v>1.6209999999999301</c:v>
                </c:pt>
                <c:pt idx="622">
                  <c:v>1.6219999999999299</c:v>
                </c:pt>
                <c:pt idx="623">
                  <c:v>1.6229999999999301</c:v>
                </c:pt>
                <c:pt idx="624">
                  <c:v>1.6239999999999299</c:v>
                </c:pt>
                <c:pt idx="625">
                  <c:v>1.6249999999999301</c:v>
                </c:pt>
                <c:pt idx="626">
                  <c:v>1.6259999999999299</c:v>
                </c:pt>
                <c:pt idx="627">
                  <c:v>1.6269999999999301</c:v>
                </c:pt>
                <c:pt idx="628">
                  <c:v>1.6279999999999299</c:v>
                </c:pt>
                <c:pt idx="629">
                  <c:v>1.6289999999999301</c:v>
                </c:pt>
                <c:pt idx="630">
                  <c:v>1.6299999999999299</c:v>
                </c:pt>
                <c:pt idx="631">
                  <c:v>1.6309999999999301</c:v>
                </c:pt>
                <c:pt idx="632">
                  <c:v>1.63199999999993</c:v>
                </c:pt>
                <c:pt idx="633">
                  <c:v>1.6329999999999301</c:v>
                </c:pt>
                <c:pt idx="634">
                  <c:v>1.63399999999993</c:v>
                </c:pt>
                <c:pt idx="635">
                  <c:v>1.6349999999999301</c:v>
                </c:pt>
                <c:pt idx="636">
                  <c:v>1.63599999999993</c:v>
                </c:pt>
                <c:pt idx="637">
                  <c:v>1.6369999999999301</c:v>
                </c:pt>
                <c:pt idx="638">
                  <c:v>1.63799999999993</c:v>
                </c:pt>
                <c:pt idx="639">
                  <c:v>1.6389999999999301</c:v>
                </c:pt>
                <c:pt idx="640">
                  <c:v>1.63999999999993</c:v>
                </c:pt>
                <c:pt idx="641">
                  <c:v>1.6409999999999301</c:v>
                </c:pt>
                <c:pt idx="642">
                  <c:v>1.64199999999993</c:v>
                </c:pt>
                <c:pt idx="643">
                  <c:v>1.6429999999999301</c:v>
                </c:pt>
                <c:pt idx="644">
                  <c:v>1.64399999999993</c:v>
                </c:pt>
                <c:pt idx="645">
                  <c:v>1.6449999999999301</c:v>
                </c:pt>
                <c:pt idx="646">
                  <c:v>1.64599999999993</c:v>
                </c:pt>
                <c:pt idx="647">
                  <c:v>1.6469999999999301</c:v>
                </c:pt>
                <c:pt idx="648">
                  <c:v>1.64799999999993</c:v>
                </c:pt>
                <c:pt idx="649">
                  <c:v>1.6489999999999301</c:v>
                </c:pt>
                <c:pt idx="650">
                  <c:v>1.64999999999993</c:v>
                </c:pt>
                <c:pt idx="651">
                  <c:v>1.6509999999999301</c:v>
                </c:pt>
                <c:pt idx="652">
                  <c:v>1.65199999999993</c:v>
                </c:pt>
                <c:pt idx="653">
                  <c:v>1.6529999999999301</c:v>
                </c:pt>
                <c:pt idx="654">
                  <c:v>1.65399999999993</c:v>
                </c:pt>
                <c:pt idx="655">
                  <c:v>1.6549999999999301</c:v>
                </c:pt>
                <c:pt idx="656">
                  <c:v>1.65599999999993</c:v>
                </c:pt>
                <c:pt idx="657">
                  <c:v>1.6569999999999301</c:v>
                </c:pt>
                <c:pt idx="658">
                  <c:v>1.65799999999993</c:v>
                </c:pt>
                <c:pt idx="659">
                  <c:v>1.6589999999999301</c:v>
                </c:pt>
                <c:pt idx="660">
                  <c:v>1.65999999999993</c:v>
                </c:pt>
                <c:pt idx="661">
                  <c:v>1.6609999999999301</c:v>
                </c:pt>
                <c:pt idx="662">
                  <c:v>1.66199999999993</c:v>
                </c:pt>
                <c:pt idx="663">
                  <c:v>1.6629999999999301</c:v>
                </c:pt>
                <c:pt idx="664">
                  <c:v>1.66399999999993</c:v>
                </c:pt>
                <c:pt idx="665">
                  <c:v>1.6649999999999301</c:v>
                </c:pt>
                <c:pt idx="666">
                  <c:v>1.66599999999993</c:v>
                </c:pt>
                <c:pt idx="667">
                  <c:v>1.6669999999999301</c:v>
                </c:pt>
                <c:pt idx="668">
                  <c:v>1.66799999999993</c:v>
                </c:pt>
                <c:pt idx="669">
                  <c:v>1.6689999999999301</c:v>
                </c:pt>
                <c:pt idx="670">
                  <c:v>1.66999999999993</c:v>
                </c:pt>
                <c:pt idx="671">
                  <c:v>1.6709999999999301</c:v>
                </c:pt>
                <c:pt idx="672">
                  <c:v>1.67199999999993</c:v>
                </c:pt>
                <c:pt idx="673">
                  <c:v>1.6729999999999301</c:v>
                </c:pt>
                <c:pt idx="674">
                  <c:v>1.67399999999993</c:v>
                </c:pt>
                <c:pt idx="675">
                  <c:v>1.6749999999999301</c:v>
                </c:pt>
                <c:pt idx="676">
                  <c:v>1.67599999999993</c:v>
                </c:pt>
                <c:pt idx="677">
                  <c:v>1.6769999999999201</c:v>
                </c:pt>
                <c:pt idx="678">
                  <c:v>1.67799999999992</c:v>
                </c:pt>
                <c:pt idx="679">
                  <c:v>1.6789999999999199</c:v>
                </c:pt>
                <c:pt idx="680">
                  <c:v>1.67999999999993</c:v>
                </c:pt>
                <c:pt idx="681">
                  <c:v>1.6809999999999199</c:v>
                </c:pt>
                <c:pt idx="682">
                  <c:v>1.68199999999992</c:v>
                </c:pt>
                <c:pt idx="683">
                  <c:v>1.6829999999999301</c:v>
                </c:pt>
                <c:pt idx="684">
                  <c:v>1.68399999999993</c:v>
                </c:pt>
                <c:pt idx="685">
                  <c:v>1.6849999999999301</c:v>
                </c:pt>
                <c:pt idx="686">
                  <c:v>1.68599999999992</c:v>
                </c:pt>
                <c:pt idx="687">
                  <c:v>1.6869999999999199</c:v>
                </c:pt>
                <c:pt idx="688">
                  <c:v>1.68799999999992</c:v>
                </c:pt>
                <c:pt idx="689">
                  <c:v>1.6889999999999199</c:v>
                </c:pt>
                <c:pt idx="690">
                  <c:v>1.68999999999992</c:v>
                </c:pt>
                <c:pt idx="691">
                  <c:v>1.6909999999999199</c:v>
                </c:pt>
                <c:pt idx="692">
                  <c:v>1.69199999999992</c:v>
                </c:pt>
                <c:pt idx="693">
                  <c:v>1.6929999999999199</c:v>
                </c:pt>
                <c:pt idx="694">
                  <c:v>1.69399999999992</c:v>
                </c:pt>
                <c:pt idx="695">
                  <c:v>1.6949999999999199</c:v>
                </c:pt>
                <c:pt idx="696">
                  <c:v>1.69599999999992</c:v>
                </c:pt>
                <c:pt idx="697">
                  <c:v>1.6969999999999199</c:v>
                </c:pt>
                <c:pt idx="698">
                  <c:v>1.69799999999992</c:v>
                </c:pt>
                <c:pt idx="699">
                  <c:v>1.6989999999999199</c:v>
                </c:pt>
                <c:pt idx="700">
                  <c:v>1.69999999999992</c:v>
                </c:pt>
                <c:pt idx="701">
                  <c:v>1.7009999999999199</c:v>
                </c:pt>
                <c:pt idx="702">
                  <c:v>1.70199999999992</c:v>
                </c:pt>
                <c:pt idx="703">
                  <c:v>1.7029999999999199</c:v>
                </c:pt>
                <c:pt idx="704">
                  <c:v>1.70399999999992</c:v>
                </c:pt>
                <c:pt idx="705">
                  <c:v>1.7049999999999199</c:v>
                </c:pt>
                <c:pt idx="706">
                  <c:v>1.70599999999992</c:v>
                </c:pt>
                <c:pt idx="707">
                  <c:v>1.7069999999999199</c:v>
                </c:pt>
                <c:pt idx="708">
                  <c:v>1.70799999999992</c:v>
                </c:pt>
                <c:pt idx="709">
                  <c:v>1.7089999999999199</c:v>
                </c:pt>
                <c:pt idx="710">
                  <c:v>1.70999999999992</c:v>
                </c:pt>
                <c:pt idx="711">
                  <c:v>1.7109999999999199</c:v>
                </c:pt>
                <c:pt idx="712">
                  <c:v>1.71199999999992</c:v>
                </c:pt>
                <c:pt idx="713">
                  <c:v>1.7129999999999199</c:v>
                </c:pt>
                <c:pt idx="714">
                  <c:v>1.71399999999992</c:v>
                </c:pt>
                <c:pt idx="715">
                  <c:v>1.7149999999999199</c:v>
                </c:pt>
                <c:pt idx="716">
                  <c:v>1.71599999999992</c:v>
                </c:pt>
                <c:pt idx="717">
                  <c:v>1.7169999999999199</c:v>
                </c:pt>
                <c:pt idx="718">
                  <c:v>1.71799999999992</c:v>
                </c:pt>
                <c:pt idx="719">
                  <c:v>1.7189999999999199</c:v>
                </c:pt>
                <c:pt idx="720">
                  <c:v>1.71999999999992</c:v>
                </c:pt>
                <c:pt idx="721">
                  <c:v>1.7209999999999199</c:v>
                </c:pt>
                <c:pt idx="722">
                  <c:v>1.72199999999992</c:v>
                </c:pt>
                <c:pt idx="723">
                  <c:v>1.7229999999999199</c:v>
                </c:pt>
                <c:pt idx="724">
                  <c:v>1.72399999999992</c:v>
                </c:pt>
                <c:pt idx="725">
                  <c:v>1.7249999999999199</c:v>
                </c:pt>
                <c:pt idx="726">
                  <c:v>1.72599999999992</c:v>
                </c:pt>
                <c:pt idx="727">
                  <c:v>1.7269999999999199</c:v>
                </c:pt>
                <c:pt idx="728">
                  <c:v>1.72799999999992</c:v>
                </c:pt>
                <c:pt idx="729">
                  <c:v>1.7289999999999199</c:v>
                </c:pt>
                <c:pt idx="730">
                  <c:v>1.72999999999992</c:v>
                </c:pt>
                <c:pt idx="731">
                  <c:v>1.7309999999999199</c:v>
                </c:pt>
                <c:pt idx="732">
                  <c:v>1.73199999999992</c:v>
                </c:pt>
                <c:pt idx="733">
                  <c:v>1.7329999999999199</c:v>
                </c:pt>
                <c:pt idx="734">
                  <c:v>1.73399999999992</c:v>
                </c:pt>
                <c:pt idx="735">
                  <c:v>1.7349999999999199</c:v>
                </c:pt>
                <c:pt idx="736">
                  <c:v>1.7359999999999201</c:v>
                </c:pt>
                <c:pt idx="737">
                  <c:v>1.7369999999999199</c:v>
                </c:pt>
                <c:pt idx="738">
                  <c:v>1.7379999999999201</c:v>
                </c:pt>
                <c:pt idx="739">
                  <c:v>1.7389999999999199</c:v>
                </c:pt>
                <c:pt idx="740">
                  <c:v>1.7399999999999201</c:v>
                </c:pt>
                <c:pt idx="741">
                  <c:v>1.7409999999999199</c:v>
                </c:pt>
                <c:pt idx="742">
                  <c:v>1.7419999999999201</c:v>
                </c:pt>
                <c:pt idx="743">
                  <c:v>1.7429999999999199</c:v>
                </c:pt>
                <c:pt idx="744">
                  <c:v>1.7439999999999201</c:v>
                </c:pt>
                <c:pt idx="745">
                  <c:v>1.7449999999999199</c:v>
                </c:pt>
                <c:pt idx="746">
                  <c:v>1.7459999999999201</c:v>
                </c:pt>
                <c:pt idx="747">
                  <c:v>1.74699999999992</c:v>
                </c:pt>
                <c:pt idx="748">
                  <c:v>1.7479999999999201</c:v>
                </c:pt>
                <c:pt idx="749">
                  <c:v>1.74899999999992</c:v>
                </c:pt>
                <c:pt idx="750">
                  <c:v>1.7499999999999201</c:v>
                </c:pt>
                <c:pt idx="751">
                  <c:v>1.75099999999992</c:v>
                </c:pt>
                <c:pt idx="752">
                  <c:v>1.7519999999999201</c:v>
                </c:pt>
                <c:pt idx="753">
                  <c:v>1.75299999999992</c:v>
                </c:pt>
                <c:pt idx="754">
                  <c:v>1.7539999999999201</c:v>
                </c:pt>
                <c:pt idx="755">
                  <c:v>1.75499999999992</c:v>
                </c:pt>
                <c:pt idx="756">
                  <c:v>1.7559999999999201</c:v>
                </c:pt>
                <c:pt idx="757">
                  <c:v>1.75699999999992</c:v>
                </c:pt>
                <c:pt idx="758">
                  <c:v>1.7579999999999201</c:v>
                </c:pt>
                <c:pt idx="759">
                  <c:v>1.75899999999992</c:v>
                </c:pt>
                <c:pt idx="760">
                  <c:v>1.7599999999999201</c:v>
                </c:pt>
                <c:pt idx="761">
                  <c:v>1.76099999999992</c:v>
                </c:pt>
                <c:pt idx="762">
                  <c:v>1.7619999999999201</c:v>
                </c:pt>
                <c:pt idx="763">
                  <c:v>1.76299999999992</c:v>
                </c:pt>
                <c:pt idx="764">
                  <c:v>1.7639999999999201</c:v>
                </c:pt>
                <c:pt idx="765">
                  <c:v>1.76499999999992</c:v>
                </c:pt>
                <c:pt idx="766">
                  <c:v>1.7659999999999201</c:v>
                </c:pt>
                <c:pt idx="767">
                  <c:v>1.76699999999992</c:v>
                </c:pt>
                <c:pt idx="768">
                  <c:v>1.7679999999999101</c:v>
                </c:pt>
                <c:pt idx="769">
                  <c:v>1.76899999999991</c:v>
                </c:pt>
                <c:pt idx="770">
                  <c:v>1.7699999999999101</c:v>
                </c:pt>
                <c:pt idx="771">
                  <c:v>1.77099999999992</c:v>
                </c:pt>
                <c:pt idx="772">
                  <c:v>1.7719999999999101</c:v>
                </c:pt>
                <c:pt idx="773">
                  <c:v>1.77299999999991</c:v>
                </c:pt>
                <c:pt idx="774">
                  <c:v>1.7739999999999101</c:v>
                </c:pt>
                <c:pt idx="775">
                  <c:v>1.77499999999992</c:v>
                </c:pt>
                <c:pt idx="776">
                  <c:v>1.7759999999999101</c:v>
                </c:pt>
                <c:pt idx="777">
                  <c:v>1.77699999999991</c:v>
                </c:pt>
                <c:pt idx="778">
                  <c:v>1.7779999999999101</c:v>
                </c:pt>
                <c:pt idx="779">
                  <c:v>1.77899999999991</c:v>
                </c:pt>
                <c:pt idx="780">
                  <c:v>1.7799999999999101</c:v>
                </c:pt>
                <c:pt idx="781">
                  <c:v>1.78099999999991</c:v>
                </c:pt>
                <c:pt idx="782">
                  <c:v>1.7819999999999101</c:v>
                </c:pt>
                <c:pt idx="783">
                  <c:v>1.78299999999991</c:v>
                </c:pt>
                <c:pt idx="784">
                  <c:v>1.7839999999999101</c:v>
                </c:pt>
                <c:pt idx="785">
                  <c:v>1.78499999999991</c:v>
                </c:pt>
                <c:pt idx="786">
                  <c:v>1.7859999999999101</c:v>
                </c:pt>
                <c:pt idx="787">
                  <c:v>1.78699999999991</c:v>
                </c:pt>
                <c:pt idx="788">
                  <c:v>1.7879999999999101</c:v>
                </c:pt>
                <c:pt idx="789">
                  <c:v>1.78899999999991</c:v>
                </c:pt>
                <c:pt idx="790">
                  <c:v>1.7899999999999101</c:v>
                </c:pt>
                <c:pt idx="791">
                  <c:v>1.79099999999991</c:v>
                </c:pt>
                <c:pt idx="792">
                  <c:v>1.7919999999999101</c:v>
                </c:pt>
                <c:pt idx="793">
                  <c:v>1.79299999999991</c:v>
                </c:pt>
                <c:pt idx="794">
                  <c:v>1.7939999999999099</c:v>
                </c:pt>
                <c:pt idx="795">
                  <c:v>1.79499999999991</c:v>
                </c:pt>
                <c:pt idx="796">
                  <c:v>1.7959999999999099</c:v>
                </c:pt>
                <c:pt idx="797">
                  <c:v>1.79699999999991</c:v>
                </c:pt>
                <c:pt idx="798">
                  <c:v>1.7979999999999099</c:v>
                </c:pt>
                <c:pt idx="799">
                  <c:v>1.79899999999991</c:v>
                </c:pt>
                <c:pt idx="800">
                  <c:v>1.7999999999999099</c:v>
                </c:pt>
                <c:pt idx="801">
                  <c:v>1.80099999999991</c:v>
                </c:pt>
                <c:pt idx="802">
                  <c:v>1.8019999999999099</c:v>
                </c:pt>
                <c:pt idx="803">
                  <c:v>1.80299999999991</c:v>
                </c:pt>
                <c:pt idx="804">
                  <c:v>1.8039999999999099</c:v>
                </c:pt>
                <c:pt idx="805">
                  <c:v>1.80499999999991</c:v>
                </c:pt>
                <c:pt idx="806">
                  <c:v>1.8059999999999099</c:v>
                </c:pt>
                <c:pt idx="807">
                  <c:v>1.80699999999991</c:v>
                </c:pt>
                <c:pt idx="808">
                  <c:v>1.8079999999999099</c:v>
                </c:pt>
                <c:pt idx="809">
                  <c:v>1.80899999999991</c:v>
                </c:pt>
                <c:pt idx="810">
                  <c:v>1.8099999999999099</c:v>
                </c:pt>
                <c:pt idx="811">
                  <c:v>1.81099999999991</c:v>
                </c:pt>
                <c:pt idx="812">
                  <c:v>1.8119999999999099</c:v>
                </c:pt>
                <c:pt idx="813">
                  <c:v>1.81299999999991</c:v>
                </c:pt>
                <c:pt idx="814">
                  <c:v>1.8139999999999099</c:v>
                </c:pt>
                <c:pt idx="815">
                  <c:v>1.81499999999991</c:v>
                </c:pt>
                <c:pt idx="816">
                  <c:v>1.8159999999999099</c:v>
                </c:pt>
                <c:pt idx="817">
                  <c:v>1.81699999999991</c:v>
                </c:pt>
                <c:pt idx="818">
                  <c:v>1.8179999999999099</c:v>
                </c:pt>
                <c:pt idx="819">
                  <c:v>1.81899999999991</c:v>
                </c:pt>
                <c:pt idx="820">
                  <c:v>1.8199999999999099</c:v>
                </c:pt>
                <c:pt idx="821">
                  <c:v>1.82099999999991</c:v>
                </c:pt>
                <c:pt idx="822">
                  <c:v>1.8219999999999099</c:v>
                </c:pt>
                <c:pt idx="823">
                  <c:v>1.82299999999991</c:v>
                </c:pt>
                <c:pt idx="824">
                  <c:v>1.8239999999999099</c:v>
                </c:pt>
                <c:pt idx="825">
                  <c:v>1.82499999999991</c:v>
                </c:pt>
                <c:pt idx="826">
                  <c:v>1.8259999999999099</c:v>
                </c:pt>
                <c:pt idx="827">
                  <c:v>1.82699999999991</c:v>
                </c:pt>
                <c:pt idx="828">
                  <c:v>1.8279999999999099</c:v>
                </c:pt>
                <c:pt idx="829">
                  <c:v>1.82899999999991</c:v>
                </c:pt>
                <c:pt idx="830">
                  <c:v>1.8299999999999099</c:v>
                </c:pt>
                <c:pt idx="831">
                  <c:v>1.83099999999991</c:v>
                </c:pt>
                <c:pt idx="832">
                  <c:v>1.8319999999999099</c:v>
                </c:pt>
                <c:pt idx="833">
                  <c:v>1.83299999999991</c:v>
                </c:pt>
                <c:pt idx="834">
                  <c:v>1.8339999999999099</c:v>
                </c:pt>
                <c:pt idx="835">
                  <c:v>1.83499999999991</c:v>
                </c:pt>
                <c:pt idx="836">
                  <c:v>1.8359999999999099</c:v>
                </c:pt>
                <c:pt idx="837">
                  <c:v>1.83699999999991</c:v>
                </c:pt>
                <c:pt idx="838">
                  <c:v>1.8379999999999099</c:v>
                </c:pt>
                <c:pt idx="839">
                  <c:v>1.83899999999991</c:v>
                </c:pt>
                <c:pt idx="840">
                  <c:v>1.8399999999999099</c:v>
                </c:pt>
                <c:pt idx="841">
                  <c:v>1.84099999999991</c:v>
                </c:pt>
                <c:pt idx="842">
                  <c:v>1.8419999999999099</c:v>
                </c:pt>
                <c:pt idx="843">
                  <c:v>1.84299999999991</c:v>
                </c:pt>
                <c:pt idx="844">
                  <c:v>1.8439999999999099</c:v>
                </c:pt>
                <c:pt idx="845">
                  <c:v>1.84499999999991</c:v>
                </c:pt>
                <c:pt idx="846">
                  <c:v>1.8459999999999099</c:v>
                </c:pt>
                <c:pt idx="847">
                  <c:v>1.84699999999991</c:v>
                </c:pt>
                <c:pt idx="848">
                  <c:v>1.8479999999999099</c:v>
                </c:pt>
                <c:pt idx="849">
                  <c:v>1.84899999999991</c:v>
                </c:pt>
                <c:pt idx="850">
                  <c:v>1.8499999999999099</c:v>
                </c:pt>
                <c:pt idx="851">
                  <c:v>1.8509999999999101</c:v>
                </c:pt>
                <c:pt idx="852">
                  <c:v>1.8519999999999099</c:v>
                </c:pt>
                <c:pt idx="853">
                  <c:v>1.8529999999999101</c:v>
                </c:pt>
                <c:pt idx="854">
                  <c:v>1.8539999999999099</c:v>
                </c:pt>
                <c:pt idx="855">
                  <c:v>1.8549999999999101</c:v>
                </c:pt>
                <c:pt idx="856">
                  <c:v>1.8559999999999099</c:v>
                </c:pt>
                <c:pt idx="857">
                  <c:v>1.8569999999999101</c:v>
                </c:pt>
                <c:pt idx="858">
                  <c:v>1.8579999999999099</c:v>
                </c:pt>
                <c:pt idx="859">
                  <c:v>1.8589999999999001</c:v>
                </c:pt>
                <c:pt idx="860">
                  <c:v>1.8599999999999</c:v>
                </c:pt>
                <c:pt idx="861">
                  <c:v>1.8609999999999001</c:v>
                </c:pt>
                <c:pt idx="862">
                  <c:v>1.8619999999999099</c:v>
                </c:pt>
                <c:pt idx="863">
                  <c:v>1.8629999999999001</c:v>
                </c:pt>
                <c:pt idx="864">
                  <c:v>1.8639999999999</c:v>
                </c:pt>
                <c:pt idx="865">
                  <c:v>1.8649999999999001</c:v>
                </c:pt>
                <c:pt idx="866">
                  <c:v>1.86599999999991</c:v>
                </c:pt>
                <c:pt idx="867">
                  <c:v>1.8669999999999001</c:v>
                </c:pt>
                <c:pt idx="868">
                  <c:v>1.8679999999999</c:v>
                </c:pt>
                <c:pt idx="869">
                  <c:v>1.8689999999999001</c:v>
                </c:pt>
                <c:pt idx="870">
                  <c:v>1.8699999999999</c:v>
                </c:pt>
                <c:pt idx="871">
                  <c:v>1.8709999999999001</c:v>
                </c:pt>
                <c:pt idx="872">
                  <c:v>1.8719999999999</c:v>
                </c:pt>
                <c:pt idx="873">
                  <c:v>1.8729999999999001</c:v>
                </c:pt>
                <c:pt idx="874">
                  <c:v>1.8739999999999</c:v>
                </c:pt>
                <c:pt idx="875">
                  <c:v>1.8749999999999001</c:v>
                </c:pt>
                <c:pt idx="876">
                  <c:v>1.8759999999999</c:v>
                </c:pt>
                <c:pt idx="877">
                  <c:v>1.8769999999999001</c:v>
                </c:pt>
                <c:pt idx="878">
                  <c:v>1.8779999999999</c:v>
                </c:pt>
                <c:pt idx="879">
                  <c:v>1.8789999999999001</c:v>
                </c:pt>
                <c:pt idx="880">
                  <c:v>1.8799999999999</c:v>
                </c:pt>
                <c:pt idx="881">
                  <c:v>1.8809999999999001</c:v>
                </c:pt>
                <c:pt idx="882">
                  <c:v>1.8819999999999</c:v>
                </c:pt>
                <c:pt idx="883">
                  <c:v>1.8829999999999001</c:v>
                </c:pt>
                <c:pt idx="884">
                  <c:v>1.8839999999999</c:v>
                </c:pt>
                <c:pt idx="885">
                  <c:v>1.8849999999999001</c:v>
                </c:pt>
                <c:pt idx="886">
                  <c:v>1.8859999999999</c:v>
                </c:pt>
                <c:pt idx="887">
                  <c:v>1.8869999999999001</c:v>
                </c:pt>
                <c:pt idx="888">
                  <c:v>1.8879999999999</c:v>
                </c:pt>
                <c:pt idx="889">
                  <c:v>1.8889999999999001</c:v>
                </c:pt>
                <c:pt idx="890">
                  <c:v>1.8899999999999</c:v>
                </c:pt>
                <c:pt idx="891">
                  <c:v>1.8909999999999001</c:v>
                </c:pt>
                <c:pt idx="892">
                  <c:v>1.8919999999999</c:v>
                </c:pt>
                <c:pt idx="893">
                  <c:v>1.8929999999999001</c:v>
                </c:pt>
                <c:pt idx="894">
                  <c:v>1.8939999999999</c:v>
                </c:pt>
                <c:pt idx="895">
                  <c:v>1.8949999999999001</c:v>
                </c:pt>
                <c:pt idx="896">
                  <c:v>1.8959999999999</c:v>
                </c:pt>
                <c:pt idx="897">
                  <c:v>1.8969999999999001</c:v>
                </c:pt>
                <c:pt idx="898">
                  <c:v>1.8979999999999</c:v>
                </c:pt>
                <c:pt idx="899">
                  <c:v>1.8989999999999001</c:v>
                </c:pt>
                <c:pt idx="900">
                  <c:v>1.8999999999999</c:v>
                </c:pt>
                <c:pt idx="901">
                  <c:v>1.9009999999999001</c:v>
                </c:pt>
                <c:pt idx="902">
                  <c:v>1.9019999999999</c:v>
                </c:pt>
                <c:pt idx="903">
                  <c:v>1.9029999999999001</c:v>
                </c:pt>
                <c:pt idx="904">
                  <c:v>1.9039999999999</c:v>
                </c:pt>
                <c:pt idx="905">
                  <c:v>1.9049999999999001</c:v>
                </c:pt>
                <c:pt idx="906">
                  <c:v>1.9059999999999</c:v>
                </c:pt>
                <c:pt idx="907">
                  <c:v>1.9069999999999001</c:v>
                </c:pt>
                <c:pt idx="908">
                  <c:v>1.9079999999999</c:v>
                </c:pt>
                <c:pt idx="909">
                  <c:v>1.9089999999999001</c:v>
                </c:pt>
                <c:pt idx="910">
                  <c:v>1.9099999999999</c:v>
                </c:pt>
                <c:pt idx="911">
                  <c:v>1.9109999999998999</c:v>
                </c:pt>
                <c:pt idx="912">
                  <c:v>1.9119999999999</c:v>
                </c:pt>
                <c:pt idx="913">
                  <c:v>1.9129999999998999</c:v>
                </c:pt>
                <c:pt idx="914">
                  <c:v>1.9139999999999</c:v>
                </c:pt>
                <c:pt idx="915">
                  <c:v>1.9149999999998999</c:v>
                </c:pt>
                <c:pt idx="916">
                  <c:v>1.9159999999999</c:v>
                </c:pt>
                <c:pt idx="917">
                  <c:v>1.9169999999998999</c:v>
                </c:pt>
                <c:pt idx="918">
                  <c:v>1.9179999999999</c:v>
                </c:pt>
                <c:pt idx="919">
                  <c:v>1.9189999999998999</c:v>
                </c:pt>
                <c:pt idx="920">
                  <c:v>1.9199999999999</c:v>
                </c:pt>
                <c:pt idx="921">
                  <c:v>1.9209999999998999</c:v>
                </c:pt>
                <c:pt idx="922">
                  <c:v>1.9219999999999</c:v>
                </c:pt>
                <c:pt idx="923">
                  <c:v>1.9229999999998999</c:v>
                </c:pt>
                <c:pt idx="924">
                  <c:v>1.9239999999999</c:v>
                </c:pt>
                <c:pt idx="925">
                  <c:v>1.9249999999998999</c:v>
                </c:pt>
                <c:pt idx="926">
                  <c:v>1.9259999999999</c:v>
                </c:pt>
                <c:pt idx="927">
                  <c:v>1.9269999999998999</c:v>
                </c:pt>
                <c:pt idx="928">
                  <c:v>1.9279999999999</c:v>
                </c:pt>
                <c:pt idx="929">
                  <c:v>1.9289999999998999</c:v>
                </c:pt>
                <c:pt idx="930">
                  <c:v>1.9299999999999</c:v>
                </c:pt>
                <c:pt idx="931">
                  <c:v>1.9309999999998999</c:v>
                </c:pt>
                <c:pt idx="932">
                  <c:v>1.9319999999999</c:v>
                </c:pt>
                <c:pt idx="933">
                  <c:v>1.9329999999998999</c:v>
                </c:pt>
                <c:pt idx="934">
                  <c:v>1.9339999999999</c:v>
                </c:pt>
                <c:pt idx="935">
                  <c:v>1.9349999999998999</c:v>
                </c:pt>
                <c:pt idx="936">
                  <c:v>1.9359999999999</c:v>
                </c:pt>
                <c:pt idx="937">
                  <c:v>1.9369999999998999</c:v>
                </c:pt>
                <c:pt idx="938">
                  <c:v>1.9379999999999</c:v>
                </c:pt>
                <c:pt idx="939">
                  <c:v>1.9389999999998999</c:v>
                </c:pt>
                <c:pt idx="940">
                  <c:v>1.9399999999999</c:v>
                </c:pt>
                <c:pt idx="941">
                  <c:v>1.9409999999998999</c:v>
                </c:pt>
                <c:pt idx="942">
                  <c:v>1.9419999999999</c:v>
                </c:pt>
                <c:pt idx="943">
                  <c:v>1.9429999999998999</c:v>
                </c:pt>
                <c:pt idx="944">
                  <c:v>1.9439999999999</c:v>
                </c:pt>
                <c:pt idx="945">
                  <c:v>1.9449999999998999</c:v>
                </c:pt>
                <c:pt idx="946">
                  <c:v>1.9459999999999</c:v>
                </c:pt>
                <c:pt idx="947">
                  <c:v>1.9469999999998999</c:v>
                </c:pt>
                <c:pt idx="948">
                  <c:v>1.9479999999999</c:v>
                </c:pt>
                <c:pt idx="949">
                  <c:v>1.9489999999998999</c:v>
                </c:pt>
                <c:pt idx="950">
                  <c:v>1.94999999999989</c:v>
                </c:pt>
                <c:pt idx="951">
                  <c:v>1.9509999999998999</c:v>
                </c:pt>
                <c:pt idx="952">
                  <c:v>1.9519999999999</c:v>
                </c:pt>
                <c:pt idx="953">
                  <c:v>1.9529999999998999</c:v>
                </c:pt>
                <c:pt idx="954">
                  <c:v>1.95399999999989</c:v>
                </c:pt>
                <c:pt idx="955">
                  <c:v>1.9549999999998999</c:v>
                </c:pt>
                <c:pt idx="956">
                  <c:v>1.9559999999999</c:v>
                </c:pt>
                <c:pt idx="957">
                  <c:v>1.9569999999998999</c:v>
                </c:pt>
                <c:pt idx="958">
                  <c:v>1.9579999999998901</c:v>
                </c:pt>
                <c:pt idx="959">
                  <c:v>1.9589999999998899</c:v>
                </c:pt>
                <c:pt idx="960">
                  <c:v>1.9599999999998901</c:v>
                </c:pt>
                <c:pt idx="961">
                  <c:v>1.9609999999998899</c:v>
                </c:pt>
                <c:pt idx="962">
                  <c:v>1.9619999999998901</c:v>
                </c:pt>
                <c:pt idx="963">
                  <c:v>1.9629999999998899</c:v>
                </c:pt>
                <c:pt idx="964">
                  <c:v>1.9639999999998901</c:v>
                </c:pt>
                <c:pt idx="965">
                  <c:v>1.9649999999998899</c:v>
                </c:pt>
                <c:pt idx="966">
                  <c:v>1.9659999999998901</c:v>
                </c:pt>
                <c:pt idx="967">
                  <c:v>1.9669999999998899</c:v>
                </c:pt>
                <c:pt idx="968">
                  <c:v>1.9679999999998901</c:v>
                </c:pt>
                <c:pt idx="969">
                  <c:v>1.9689999999998899</c:v>
                </c:pt>
                <c:pt idx="970">
                  <c:v>1.9699999999998901</c:v>
                </c:pt>
                <c:pt idx="971">
                  <c:v>1.97099999999989</c:v>
                </c:pt>
                <c:pt idx="972">
                  <c:v>1.9719999999998901</c:v>
                </c:pt>
                <c:pt idx="973">
                  <c:v>1.97299999999989</c:v>
                </c:pt>
                <c:pt idx="974">
                  <c:v>1.9739999999998901</c:v>
                </c:pt>
                <c:pt idx="975">
                  <c:v>1.97499999999989</c:v>
                </c:pt>
                <c:pt idx="976">
                  <c:v>1.9759999999998901</c:v>
                </c:pt>
                <c:pt idx="977">
                  <c:v>1.97699999999989</c:v>
                </c:pt>
                <c:pt idx="978">
                  <c:v>1.9779999999998901</c:v>
                </c:pt>
                <c:pt idx="979">
                  <c:v>1.97899999999989</c:v>
                </c:pt>
                <c:pt idx="980">
                  <c:v>1.9799999999998901</c:v>
                </c:pt>
                <c:pt idx="981">
                  <c:v>1.98099999999989</c:v>
                </c:pt>
                <c:pt idx="982">
                  <c:v>1.9819999999998901</c:v>
                </c:pt>
                <c:pt idx="983">
                  <c:v>1.98299999999989</c:v>
                </c:pt>
                <c:pt idx="984">
                  <c:v>1.9839999999998901</c:v>
                </c:pt>
                <c:pt idx="985">
                  <c:v>1.98499999999989</c:v>
                </c:pt>
                <c:pt idx="986">
                  <c:v>1.9859999999998901</c:v>
                </c:pt>
                <c:pt idx="987">
                  <c:v>1.98699999999989</c:v>
                </c:pt>
                <c:pt idx="988">
                  <c:v>1.9879999999998901</c:v>
                </c:pt>
                <c:pt idx="989">
                  <c:v>1.98899999999989</c:v>
                </c:pt>
                <c:pt idx="990">
                  <c:v>1.9899999999998901</c:v>
                </c:pt>
                <c:pt idx="991">
                  <c:v>1.99099999999989</c:v>
                </c:pt>
                <c:pt idx="992">
                  <c:v>1.9919999999998901</c:v>
                </c:pt>
                <c:pt idx="993">
                  <c:v>1.99299999999989</c:v>
                </c:pt>
                <c:pt idx="994">
                  <c:v>1.9939999999998901</c:v>
                </c:pt>
                <c:pt idx="995">
                  <c:v>1.99499999999989</c:v>
                </c:pt>
                <c:pt idx="996">
                  <c:v>1.9959999999998901</c:v>
                </c:pt>
                <c:pt idx="997">
                  <c:v>1.99699999999989</c:v>
                </c:pt>
                <c:pt idx="998">
                  <c:v>1.9979999999998901</c:v>
                </c:pt>
                <c:pt idx="999">
                  <c:v>1.99899999999989</c:v>
                </c:pt>
                <c:pt idx="1000">
                  <c:v>1.9999999999998901</c:v>
                </c:pt>
                <c:pt idx="1001">
                  <c:v>2.0009999999998902</c:v>
                </c:pt>
                <c:pt idx="1002">
                  <c:v>2.0019999999998901</c:v>
                </c:pt>
                <c:pt idx="1003">
                  <c:v>2.00299999999989</c:v>
                </c:pt>
                <c:pt idx="1004">
                  <c:v>2.0039999999998899</c:v>
                </c:pt>
                <c:pt idx="1005">
                  <c:v>2.0049999999998902</c:v>
                </c:pt>
                <c:pt idx="1006">
                  <c:v>2.0059999999998901</c:v>
                </c:pt>
                <c:pt idx="1007">
                  <c:v>2.00699999999989</c:v>
                </c:pt>
                <c:pt idx="1008">
                  <c:v>2.0079999999998899</c:v>
                </c:pt>
                <c:pt idx="1009">
                  <c:v>2.0089999999998902</c:v>
                </c:pt>
                <c:pt idx="1010">
                  <c:v>2.0099999999998901</c:v>
                </c:pt>
                <c:pt idx="1011">
                  <c:v>2.01099999999989</c:v>
                </c:pt>
                <c:pt idx="1012">
                  <c:v>2.0119999999998899</c:v>
                </c:pt>
                <c:pt idx="1013">
                  <c:v>2.0129999999998902</c:v>
                </c:pt>
                <c:pt idx="1014">
                  <c:v>2.0139999999998901</c:v>
                </c:pt>
                <c:pt idx="1015">
                  <c:v>2.01499999999989</c:v>
                </c:pt>
                <c:pt idx="1016">
                  <c:v>2.0159999999998899</c:v>
                </c:pt>
                <c:pt idx="1017">
                  <c:v>2.0169999999998902</c:v>
                </c:pt>
                <c:pt idx="1018">
                  <c:v>2.0179999999998901</c:v>
                </c:pt>
                <c:pt idx="1019">
                  <c:v>2.01899999999989</c:v>
                </c:pt>
                <c:pt idx="1020">
                  <c:v>2.0199999999998899</c:v>
                </c:pt>
                <c:pt idx="1021">
                  <c:v>2.0209999999998902</c:v>
                </c:pt>
                <c:pt idx="1022">
                  <c:v>2.0219999999998901</c:v>
                </c:pt>
                <c:pt idx="1023">
                  <c:v>2.02299999999989</c:v>
                </c:pt>
                <c:pt idx="1024">
                  <c:v>2.0239999999998899</c:v>
                </c:pt>
                <c:pt idx="1025">
                  <c:v>2.0249999999998902</c:v>
                </c:pt>
                <c:pt idx="1026">
                  <c:v>2.0259999999998901</c:v>
                </c:pt>
                <c:pt idx="1027">
                  <c:v>2.02699999999989</c:v>
                </c:pt>
                <c:pt idx="1028">
                  <c:v>2.0279999999998899</c:v>
                </c:pt>
                <c:pt idx="1029">
                  <c:v>2.0289999999998898</c:v>
                </c:pt>
                <c:pt idx="1030">
                  <c:v>2.0299999999998901</c:v>
                </c:pt>
                <c:pt idx="1031">
                  <c:v>2.03099999999989</c:v>
                </c:pt>
                <c:pt idx="1032">
                  <c:v>2.0319999999998899</c:v>
                </c:pt>
                <c:pt idx="1033">
                  <c:v>2.0329999999998898</c:v>
                </c:pt>
                <c:pt idx="1034">
                  <c:v>2.0339999999998901</c:v>
                </c:pt>
                <c:pt idx="1035">
                  <c:v>2.03499999999989</c:v>
                </c:pt>
                <c:pt idx="1036">
                  <c:v>2.0359999999998899</c:v>
                </c:pt>
                <c:pt idx="1037">
                  <c:v>2.0369999999998898</c:v>
                </c:pt>
                <c:pt idx="1038">
                  <c:v>2.0379999999998901</c:v>
                </c:pt>
                <c:pt idx="1039">
                  <c:v>2.03899999999989</c:v>
                </c:pt>
                <c:pt idx="1040">
                  <c:v>2.0399999999998899</c:v>
                </c:pt>
                <c:pt idx="1041">
                  <c:v>2.0409999999998898</c:v>
                </c:pt>
                <c:pt idx="1042">
                  <c:v>2.0419999999998901</c:v>
                </c:pt>
                <c:pt idx="1043">
                  <c:v>2.04299999999989</c:v>
                </c:pt>
                <c:pt idx="1044">
                  <c:v>2.0439999999998899</c:v>
                </c:pt>
                <c:pt idx="1045">
                  <c:v>2.04499999999988</c:v>
                </c:pt>
                <c:pt idx="1046">
                  <c:v>2.0459999999998799</c:v>
                </c:pt>
                <c:pt idx="1047">
                  <c:v>2.0469999999998798</c:v>
                </c:pt>
                <c:pt idx="1048">
                  <c:v>2.0479999999998801</c:v>
                </c:pt>
                <c:pt idx="1049">
                  <c:v>2.04899999999988</c:v>
                </c:pt>
                <c:pt idx="1050">
                  <c:v>2.0499999999998799</c:v>
                </c:pt>
                <c:pt idx="1051">
                  <c:v>2.0509999999998798</c:v>
                </c:pt>
                <c:pt idx="1052">
                  <c:v>2.0519999999998801</c:v>
                </c:pt>
                <c:pt idx="1053">
                  <c:v>2.05299999999988</c:v>
                </c:pt>
                <c:pt idx="1054">
                  <c:v>2.0539999999998799</c:v>
                </c:pt>
                <c:pt idx="1055">
                  <c:v>2.0549999999998798</c:v>
                </c:pt>
                <c:pt idx="1056">
                  <c:v>2.0559999999998801</c:v>
                </c:pt>
                <c:pt idx="1057">
                  <c:v>2.05699999999988</c:v>
                </c:pt>
                <c:pt idx="1058">
                  <c:v>2.0579999999998799</c:v>
                </c:pt>
                <c:pt idx="1059">
                  <c:v>2.0589999999998798</c:v>
                </c:pt>
                <c:pt idx="1060">
                  <c:v>2.0599999999998801</c:v>
                </c:pt>
                <c:pt idx="1061">
                  <c:v>2.06099999999988</c:v>
                </c:pt>
                <c:pt idx="1062">
                  <c:v>2.0619999999998799</c:v>
                </c:pt>
                <c:pt idx="1063">
                  <c:v>2.0629999999998798</c:v>
                </c:pt>
                <c:pt idx="1064">
                  <c:v>2.0639999999998802</c:v>
                </c:pt>
                <c:pt idx="1065">
                  <c:v>2.06499999999988</c:v>
                </c:pt>
                <c:pt idx="1066">
                  <c:v>2.0659999999998799</c:v>
                </c:pt>
                <c:pt idx="1067">
                  <c:v>2.0669999999998798</c:v>
                </c:pt>
                <c:pt idx="1068">
                  <c:v>2.0679999999998802</c:v>
                </c:pt>
                <c:pt idx="1069">
                  <c:v>2.06899999999988</c:v>
                </c:pt>
                <c:pt idx="1070">
                  <c:v>2.0699999999998799</c:v>
                </c:pt>
                <c:pt idx="1071">
                  <c:v>2.0709999999998798</c:v>
                </c:pt>
                <c:pt idx="1072">
                  <c:v>2.0719999999998802</c:v>
                </c:pt>
                <c:pt idx="1073">
                  <c:v>2.07299999999988</c:v>
                </c:pt>
                <c:pt idx="1074">
                  <c:v>2.0739999999998799</c:v>
                </c:pt>
                <c:pt idx="1075">
                  <c:v>2.0749999999998798</c:v>
                </c:pt>
                <c:pt idx="1076">
                  <c:v>2.0759999999998802</c:v>
                </c:pt>
                <c:pt idx="1077">
                  <c:v>2.0769999999998801</c:v>
                </c:pt>
                <c:pt idx="1078">
                  <c:v>2.0779999999998799</c:v>
                </c:pt>
                <c:pt idx="1079">
                  <c:v>2.0789999999998798</c:v>
                </c:pt>
                <c:pt idx="1080">
                  <c:v>2.0799999999998802</c:v>
                </c:pt>
                <c:pt idx="1081">
                  <c:v>2.0809999999998801</c:v>
                </c:pt>
                <c:pt idx="1082">
                  <c:v>2.0819999999998799</c:v>
                </c:pt>
                <c:pt idx="1083">
                  <c:v>2.0829999999998798</c:v>
                </c:pt>
                <c:pt idx="1084">
                  <c:v>2.0839999999998802</c:v>
                </c:pt>
                <c:pt idx="1085">
                  <c:v>2.0849999999998801</c:v>
                </c:pt>
                <c:pt idx="1086">
                  <c:v>2.08599999999988</c:v>
                </c:pt>
                <c:pt idx="1087">
                  <c:v>2.0869999999998798</c:v>
                </c:pt>
                <c:pt idx="1088">
                  <c:v>2.0879999999998802</c:v>
                </c:pt>
                <c:pt idx="1089">
                  <c:v>2.0889999999998801</c:v>
                </c:pt>
                <c:pt idx="1090">
                  <c:v>2.08999999999988</c:v>
                </c:pt>
                <c:pt idx="1091">
                  <c:v>2.0909999999998798</c:v>
                </c:pt>
                <c:pt idx="1092">
                  <c:v>2.0919999999998802</c:v>
                </c:pt>
                <c:pt idx="1093">
                  <c:v>2.0929999999998801</c:v>
                </c:pt>
                <c:pt idx="1094">
                  <c:v>2.09399999999988</c:v>
                </c:pt>
                <c:pt idx="1095">
                  <c:v>2.0949999999998798</c:v>
                </c:pt>
                <c:pt idx="1096">
                  <c:v>2.0959999999998802</c:v>
                </c:pt>
                <c:pt idx="1097">
                  <c:v>2.0969999999998801</c:v>
                </c:pt>
                <c:pt idx="1098">
                  <c:v>2.09799999999988</c:v>
                </c:pt>
                <c:pt idx="1099">
                  <c:v>2.0989999999998799</c:v>
                </c:pt>
                <c:pt idx="1100">
                  <c:v>2.0999999999998802</c:v>
                </c:pt>
                <c:pt idx="1101">
                  <c:v>2.1009999999998801</c:v>
                </c:pt>
                <c:pt idx="1102">
                  <c:v>2.10199999999988</c:v>
                </c:pt>
                <c:pt idx="1103">
                  <c:v>2.1029999999998799</c:v>
                </c:pt>
                <c:pt idx="1104">
                  <c:v>2.1039999999998802</c:v>
                </c:pt>
                <c:pt idx="1105">
                  <c:v>2.1049999999998801</c:v>
                </c:pt>
                <c:pt idx="1106">
                  <c:v>2.10599999999988</c:v>
                </c:pt>
                <c:pt idx="1107">
                  <c:v>2.1069999999998799</c:v>
                </c:pt>
                <c:pt idx="1108">
                  <c:v>2.1079999999998802</c:v>
                </c:pt>
                <c:pt idx="1109">
                  <c:v>2.1089999999998801</c:v>
                </c:pt>
                <c:pt idx="1110">
                  <c:v>2.10999999999988</c:v>
                </c:pt>
                <c:pt idx="1111">
                  <c:v>2.1109999999998799</c:v>
                </c:pt>
                <c:pt idx="1112">
                  <c:v>2.1119999999998802</c:v>
                </c:pt>
                <c:pt idx="1113">
                  <c:v>2.1129999999998801</c:v>
                </c:pt>
                <c:pt idx="1114">
                  <c:v>2.11399999999988</c:v>
                </c:pt>
                <c:pt idx="1115">
                  <c:v>2.1149999999998799</c:v>
                </c:pt>
                <c:pt idx="1116">
                  <c:v>2.1159999999998802</c:v>
                </c:pt>
                <c:pt idx="1117">
                  <c:v>2.1169999999998801</c:v>
                </c:pt>
                <c:pt idx="1118">
                  <c:v>2.11799999999988</c:v>
                </c:pt>
                <c:pt idx="1119">
                  <c:v>2.1189999999998799</c:v>
                </c:pt>
                <c:pt idx="1120">
                  <c:v>2.1199999999998802</c:v>
                </c:pt>
                <c:pt idx="1121">
                  <c:v>2.1209999999998801</c:v>
                </c:pt>
                <c:pt idx="1122">
                  <c:v>2.12199999999988</c:v>
                </c:pt>
                <c:pt idx="1123">
                  <c:v>2.1229999999998799</c:v>
                </c:pt>
                <c:pt idx="1124">
                  <c:v>2.1239999999998802</c:v>
                </c:pt>
                <c:pt idx="1125">
                  <c:v>2.1249999999998801</c:v>
                </c:pt>
                <c:pt idx="1126">
                  <c:v>2.12599999999988</c:v>
                </c:pt>
                <c:pt idx="1127">
                  <c:v>2.1269999999998799</c:v>
                </c:pt>
                <c:pt idx="1128">
                  <c:v>2.1279999999998802</c:v>
                </c:pt>
                <c:pt idx="1129">
                  <c:v>2.1289999999998801</c:v>
                </c:pt>
                <c:pt idx="1130">
                  <c:v>2.12999999999988</c:v>
                </c:pt>
                <c:pt idx="1131">
                  <c:v>2.1309999999998799</c:v>
                </c:pt>
                <c:pt idx="1132">
                  <c:v>2.1319999999998802</c:v>
                </c:pt>
                <c:pt idx="1133">
                  <c:v>2.1329999999998801</c:v>
                </c:pt>
                <c:pt idx="1134">
                  <c:v>2.13399999999988</c:v>
                </c:pt>
                <c:pt idx="1135">
                  <c:v>2.1349999999998701</c:v>
                </c:pt>
                <c:pt idx="1136">
                  <c:v>2.13599999999987</c:v>
                </c:pt>
                <c:pt idx="1137">
                  <c:v>2.1369999999998699</c:v>
                </c:pt>
                <c:pt idx="1138">
                  <c:v>2.1379999999998698</c:v>
                </c:pt>
                <c:pt idx="1139">
                  <c:v>2.1389999999998701</c:v>
                </c:pt>
                <c:pt idx="1140">
                  <c:v>2.13999999999987</c:v>
                </c:pt>
                <c:pt idx="1141">
                  <c:v>2.1409999999998699</c:v>
                </c:pt>
                <c:pt idx="1142">
                  <c:v>2.1419999999998698</c:v>
                </c:pt>
                <c:pt idx="1143">
                  <c:v>2.1429999999998701</c:v>
                </c:pt>
                <c:pt idx="1144">
                  <c:v>2.14399999999987</c:v>
                </c:pt>
                <c:pt idx="1145">
                  <c:v>2.1449999999998699</c:v>
                </c:pt>
                <c:pt idx="1146">
                  <c:v>2.1459999999998698</c:v>
                </c:pt>
                <c:pt idx="1147">
                  <c:v>2.1469999999998701</c:v>
                </c:pt>
                <c:pt idx="1148">
                  <c:v>2.14799999999987</c:v>
                </c:pt>
                <c:pt idx="1149">
                  <c:v>2.1489999999998699</c:v>
                </c:pt>
                <c:pt idx="1150">
                  <c:v>2.1499999999998698</c:v>
                </c:pt>
                <c:pt idx="1151">
                  <c:v>2.1509999999998701</c:v>
                </c:pt>
                <c:pt idx="1152">
                  <c:v>2.15199999999987</c:v>
                </c:pt>
                <c:pt idx="1153">
                  <c:v>2.1529999999998699</c:v>
                </c:pt>
                <c:pt idx="1154">
                  <c:v>2.1539999999998698</c:v>
                </c:pt>
                <c:pt idx="1155">
                  <c:v>2.1549999999998701</c:v>
                </c:pt>
                <c:pt idx="1156">
                  <c:v>2.15599999999987</c:v>
                </c:pt>
                <c:pt idx="1157">
                  <c:v>2.1569999999998699</c:v>
                </c:pt>
                <c:pt idx="1158">
                  <c:v>2.1579999999998698</c:v>
                </c:pt>
                <c:pt idx="1159">
                  <c:v>2.1589999999998701</c:v>
                </c:pt>
                <c:pt idx="1160">
                  <c:v>2.15999999999987</c:v>
                </c:pt>
                <c:pt idx="1161">
                  <c:v>2.1609999999998699</c:v>
                </c:pt>
                <c:pt idx="1162">
                  <c:v>2.1619999999998698</c:v>
                </c:pt>
                <c:pt idx="1163">
                  <c:v>2.1629999999998701</c:v>
                </c:pt>
                <c:pt idx="1164">
                  <c:v>2.16399999999987</c:v>
                </c:pt>
                <c:pt idx="1165">
                  <c:v>2.1649999999998699</c:v>
                </c:pt>
                <c:pt idx="1166">
                  <c:v>2.1659999999998698</c:v>
                </c:pt>
                <c:pt idx="1167">
                  <c:v>2.1669999999998701</c:v>
                </c:pt>
                <c:pt idx="1168">
                  <c:v>2.16799999999987</c:v>
                </c:pt>
                <c:pt idx="1169">
                  <c:v>2.1689999999998699</c:v>
                </c:pt>
                <c:pt idx="1170">
                  <c:v>2.1699999999998698</c:v>
                </c:pt>
                <c:pt idx="1171">
                  <c:v>2.1709999999998701</c:v>
                </c:pt>
                <c:pt idx="1172">
                  <c:v>2.17199999999987</c:v>
                </c:pt>
                <c:pt idx="1173">
                  <c:v>2.1729999999998699</c:v>
                </c:pt>
                <c:pt idx="1174">
                  <c:v>2.1739999999998698</c:v>
                </c:pt>
                <c:pt idx="1175">
                  <c:v>2.1749999999998701</c:v>
                </c:pt>
                <c:pt idx="1176">
                  <c:v>2.17599999999987</c:v>
                </c:pt>
                <c:pt idx="1177">
                  <c:v>2.1769999999998699</c:v>
                </c:pt>
                <c:pt idx="1178">
                  <c:v>2.1779999999998698</c:v>
                </c:pt>
                <c:pt idx="1179">
                  <c:v>2.1789999999998702</c:v>
                </c:pt>
                <c:pt idx="1180">
                  <c:v>2.17999999999987</c:v>
                </c:pt>
                <c:pt idx="1181">
                  <c:v>2.1809999999998699</c:v>
                </c:pt>
                <c:pt idx="1182">
                  <c:v>2.1819999999998698</c:v>
                </c:pt>
                <c:pt idx="1183">
                  <c:v>2.1829999999998702</c:v>
                </c:pt>
                <c:pt idx="1184">
                  <c:v>2.18399999999987</c:v>
                </c:pt>
                <c:pt idx="1185">
                  <c:v>2.1849999999998699</c:v>
                </c:pt>
                <c:pt idx="1186">
                  <c:v>2.1859999999998698</c:v>
                </c:pt>
                <c:pt idx="1187">
                  <c:v>2.1869999999998702</c:v>
                </c:pt>
                <c:pt idx="1188">
                  <c:v>2.18799999999987</c:v>
                </c:pt>
                <c:pt idx="1189">
                  <c:v>2.1889999999998699</c:v>
                </c:pt>
                <c:pt idx="1190">
                  <c:v>2.1899999999998698</c:v>
                </c:pt>
                <c:pt idx="1191">
                  <c:v>2.1909999999998702</c:v>
                </c:pt>
                <c:pt idx="1192">
                  <c:v>2.1919999999998701</c:v>
                </c:pt>
                <c:pt idx="1193">
                  <c:v>2.1929999999998699</c:v>
                </c:pt>
                <c:pt idx="1194">
                  <c:v>2.1939999999998698</c:v>
                </c:pt>
                <c:pt idx="1195">
                  <c:v>2.1949999999998702</c:v>
                </c:pt>
                <c:pt idx="1196">
                  <c:v>2.1959999999998701</c:v>
                </c:pt>
                <c:pt idx="1197">
                  <c:v>2.1969999999998699</c:v>
                </c:pt>
                <c:pt idx="1198">
                  <c:v>2.1979999999998698</c:v>
                </c:pt>
                <c:pt idx="1199">
                  <c:v>2.1989999999998702</c:v>
                </c:pt>
                <c:pt idx="1200">
                  <c:v>2.1999999999998701</c:v>
                </c:pt>
                <c:pt idx="1201">
                  <c:v>2.2009999999998699</c:v>
                </c:pt>
                <c:pt idx="1202">
                  <c:v>2.2019999999998698</c:v>
                </c:pt>
                <c:pt idx="1203">
                  <c:v>2.2029999999998702</c:v>
                </c:pt>
                <c:pt idx="1204">
                  <c:v>2.2039999999998701</c:v>
                </c:pt>
                <c:pt idx="1205">
                  <c:v>2.20499999999987</c:v>
                </c:pt>
                <c:pt idx="1206">
                  <c:v>2.2059999999998698</c:v>
                </c:pt>
                <c:pt idx="1207">
                  <c:v>2.2069999999998702</c:v>
                </c:pt>
                <c:pt idx="1208">
                  <c:v>2.2079999999998701</c:v>
                </c:pt>
                <c:pt idx="1209">
                  <c:v>2.20899999999987</c:v>
                </c:pt>
                <c:pt idx="1210">
                  <c:v>2.2099999999998698</c:v>
                </c:pt>
                <c:pt idx="1211">
                  <c:v>2.2109999999998702</c:v>
                </c:pt>
                <c:pt idx="1212">
                  <c:v>2.2119999999998701</c:v>
                </c:pt>
                <c:pt idx="1213">
                  <c:v>2.21299999999987</c:v>
                </c:pt>
                <c:pt idx="1214">
                  <c:v>2.2139999999998698</c:v>
                </c:pt>
                <c:pt idx="1215">
                  <c:v>2.2149999999998702</c:v>
                </c:pt>
                <c:pt idx="1216">
                  <c:v>2.2159999999998701</c:v>
                </c:pt>
                <c:pt idx="1217">
                  <c:v>2.21699999999987</c:v>
                </c:pt>
                <c:pt idx="1218">
                  <c:v>2.2179999999998699</c:v>
                </c:pt>
                <c:pt idx="1219">
                  <c:v>2.2189999999998702</c:v>
                </c:pt>
                <c:pt idx="1220">
                  <c:v>2.2199999999998701</c:v>
                </c:pt>
                <c:pt idx="1221">
                  <c:v>2.22099999999987</c:v>
                </c:pt>
                <c:pt idx="1222">
                  <c:v>2.2219999999998699</c:v>
                </c:pt>
                <c:pt idx="1223">
                  <c:v>2.2229999999998702</c:v>
                </c:pt>
                <c:pt idx="1224">
                  <c:v>2.2239999999998701</c:v>
                </c:pt>
                <c:pt idx="1225">
                  <c:v>2.22499999999987</c:v>
                </c:pt>
                <c:pt idx="1226">
                  <c:v>2.2259999999998601</c:v>
                </c:pt>
                <c:pt idx="1227">
                  <c:v>2.22699999999986</c:v>
                </c:pt>
                <c:pt idx="1228">
                  <c:v>2.2279999999998599</c:v>
                </c:pt>
                <c:pt idx="1229">
                  <c:v>2.2289999999998602</c:v>
                </c:pt>
                <c:pt idx="1230">
                  <c:v>2.2299999999998601</c:v>
                </c:pt>
                <c:pt idx="1231">
                  <c:v>2.23099999999986</c:v>
                </c:pt>
                <c:pt idx="1232">
                  <c:v>2.2319999999998599</c:v>
                </c:pt>
                <c:pt idx="1233">
                  <c:v>2.2329999999998602</c:v>
                </c:pt>
                <c:pt idx="1234">
                  <c:v>2.2339999999998601</c:v>
                </c:pt>
                <c:pt idx="1235">
                  <c:v>2.23499999999986</c:v>
                </c:pt>
                <c:pt idx="1236">
                  <c:v>2.2359999999998599</c:v>
                </c:pt>
                <c:pt idx="1237">
                  <c:v>2.2369999999998602</c:v>
                </c:pt>
                <c:pt idx="1238">
                  <c:v>2.2379999999998601</c:v>
                </c:pt>
                <c:pt idx="1239">
                  <c:v>2.23899999999986</c:v>
                </c:pt>
                <c:pt idx="1240">
                  <c:v>2.2399999999998599</c:v>
                </c:pt>
                <c:pt idx="1241">
                  <c:v>2.2409999999998602</c:v>
                </c:pt>
                <c:pt idx="1242">
                  <c:v>2.2419999999998601</c:v>
                </c:pt>
                <c:pt idx="1243">
                  <c:v>2.24299999999986</c:v>
                </c:pt>
                <c:pt idx="1244">
                  <c:v>2.2439999999998599</c:v>
                </c:pt>
                <c:pt idx="1245">
                  <c:v>2.2449999999998602</c:v>
                </c:pt>
                <c:pt idx="1246">
                  <c:v>2.2459999999998601</c:v>
                </c:pt>
                <c:pt idx="1247">
                  <c:v>2.24699999999986</c:v>
                </c:pt>
                <c:pt idx="1248">
                  <c:v>2.2479999999998599</c:v>
                </c:pt>
                <c:pt idx="1249">
                  <c:v>2.2489999999998602</c:v>
                </c:pt>
                <c:pt idx="1250">
                  <c:v>2.2499999999998601</c:v>
                </c:pt>
                <c:pt idx="1251">
                  <c:v>2.25099999999986</c:v>
                </c:pt>
                <c:pt idx="1252">
                  <c:v>2.2519999999998599</c:v>
                </c:pt>
                <c:pt idx="1253">
                  <c:v>2.2529999999998598</c:v>
                </c:pt>
                <c:pt idx="1254">
                  <c:v>2.2539999999998601</c:v>
                </c:pt>
                <c:pt idx="1255">
                  <c:v>2.25499999999986</c:v>
                </c:pt>
                <c:pt idx="1256">
                  <c:v>2.2559999999998599</c:v>
                </c:pt>
                <c:pt idx="1257">
                  <c:v>2.2569999999998598</c:v>
                </c:pt>
                <c:pt idx="1258">
                  <c:v>2.2579999999998601</c:v>
                </c:pt>
                <c:pt idx="1259">
                  <c:v>2.25899999999986</c:v>
                </c:pt>
                <c:pt idx="1260">
                  <c:v>2.2599999999998599</c:v>
                </c:pt>
                <c:pt idx="1261">
                  <c:v>2.2609999999998598</c:v>
                </c:pt>
                <c:pt idx="1262">
                  <c:v>2.2619999999998601</c:v>
                </c:pt>
                <c:pt idx="1263">
                  <c:v>2.26299999999986</c:v>
                </c:pt>
                <c:pt idx="1264">
                  <c:v>2.2639999999998599</c:v>
                </c:pt>
                <c:pt idx="1265">
                  <c:v>2.2649999999998598</c:v>
                </c:pt>
                <c:pt idx="1266">
                  <c:v>2.2659999999998601</c:v>
                </c:pt>
                <c:pt idx="1267">
                  <c:v>2.26699999999986</c:v>
                </c:pt>
                <c:pt idx="1268">
                  <c:v>2.2679999999998599</c:v>
                </c:pt>
                <c:pt idx="1269">
                  <c:v>2.2689999999998598</c:v>
                </c:pt>
                <c:pt idx="1270">
                  <c:v>2.2699999999998601</c:v>
                </c:pt>
                <c:pt idx="1271">
                  <c:v>2.27099999999986</c:v>
                </c:pt>
                <c:pt idx="1272">
                  <c:v>2.2719999999998599</c:v>
                </c:pt>
                <c:pt idx="1273">
                  <c:v>2.2729999999998598</c:v>
                </c:pt>
                <c:pt idx="1274">
                  <c:v>2.2739999999998601</c:v>
                </c:pt>
                <c:pt idx="1275">
                  <c:v>2.27499999999986</c:v>
                </c:pt>
                <c:pt idx="1276">
                  <c:v>2.2759999999998599</c:v>
                </c:pt>
                <c:pt idx="1277">
                  <c:v>2.2769999999998598</c:v>
                </c:pt>
                <c:pt idx="1278">
                  <c:v>2.2779999999998601</c:v>
                </c:pt>
                <c:pt idx="1279">
                  <c:v>2.27899999999986</c:v>
                </c:pt>
                <c:pt idx="1280">
                  <c:v>2.2799999999998599</c:v>
                </c:pt>
                <c:pt idx="1281">
                  <c:v>2.2809999999998598</c:v>
                </c:pt>
                <c:pt idx="1282">
                  <c:v>2.2819999999998601</c:v>
                </c:pt>
                <c:pt idx="1283">
                  <c:v>2.28299999999986</c:v>
                </c:pt>
                <c:pt idx="1284">
                  <c:v>2.2839999999998599</c:v>
                </c:pt>
                <c:pt idx="1285">
                  <c:v>2.2849999999998598</c:v>
                </c:pt>
                <c:pt idx="1286">
                  <c:v>2.2859999999998601</c:v>
                </c:pt>
                <c:pt idx="1287">
                  <c:v>2.28699999999986</c:v>
                </c:pt>
                <c:pt idx="1288">
                  <c:v>2.2879999999998599</c:v>
                </c:pt>
                <c:pt idx="1289">
                  <c:v>2.2889999999998598</c:v>
                </c:pt>
                <c:pt idx="1290">
                  <c:v>2.2899999999998601</c:v>
                </c:pt>
                <c:pt idx="1291">
                  <c:v>2.29099999999986</c:v>
                </c:pt>
                <c:pt idx="1292">
                  <c:v>2.2919999999998599</c:v>
                </c:pt>
                <c:pt idx="1293">
                  <c:v>2.2929999999998598</c:v>
                </c:pt>
                <c:pt idx="1294">
                  <c:v>2.2939999999998602</c:v>
                </c:pt>
                <c:pt idx="1295">
                  <c:v>2.29499999999986</c:v>
                </c:pt>
                <c:pt idx="1296">
                  <c:v>2.2959999999998599</c:v>
                </c:pt>
                <c:pt idx="1297">
                  <c:v>2.2969999999998598</c:v>
                </c:pt>
                <c:pt idx="1298">
                  <c:v>2.2979999999998602</c:v>
                </c:pt>
                <c:pt idx="1299">
                  <c:v>2.29899999999986</c:v>
                </c:pt>
                <c:pt idx="1300">
                  <c:v>2.2999999999998599</c:v>
                </c:pt>
                <c:pt idx="1301">
                  <c:v>2.3009999999998598</c:v>
                </c:pt>
                <c:pt idx="1302">
                  <c:v>2.3019999999998602</c:v>
                </c:pt>
                <c:pt idx="1303">
                  <c:v>2.30299999999986</c:v>
                </c:pt>
                <c:pt idx="1304">
                  <c:v>2.3039999999998599</c:v>
                </c:pt>
                <c:pt idx="1305">
                  <c:v>2.3049999999998598</c:v>
                </c:pt>
                <c:pt idx="1306">
                  <c:v>2.3059999999998602</c:v>
                </c:pt>
                <c:pt idx="1307">
                  <c:v>2.3069999999998601</c:v>
                </c:pt>
                <c:pt idx="1308">
                  <c:v>2.3079999999998599</c:v>
                </c:pt>
                <c:pt idx="1309">
                  <c:v>2.3089999999998598</c:v>
                </c:pt>
                <c:pt idx="1310">
                  <c:v>2.3099999999998602</c:v>
                </c:pt>
                <c:pt idx="1311">
                  <c:v>2.3109999999998601</c:v>
                </c:pt>
                <c:pt idx="1312">
                  <c:v>2.3119999999998599</c:v>
                </c:pt>
                <c:pt idx="1313">
                  <c:v>2.3129999999998598</c:v>
                </c:pt>
                <c:pt idx="1314">
                  <c:v>2.3139999999998602</c:v>
                </c:pt>
                <c:pt idx="1315">
                  <c:v>2.3149999999998601</c:v>
                </c:pt>
                <c:pt idx="1316">
                  <c:v>2.3159999999998599</c:v>
                </c:pt>
                <c:pt idx="1317">
                  <c:v>2.3169999999998501</c:v>
                </c:pt>
                <c:pt idx="1318">
                  <c:v>2.31799999999985</c:v>
                </c:pt>
                <c:pt idx="1319">
                  <c:v>2.3189999999998498</c:v>
                </c:pt>
                <c:pt idx="1320">
                  <c:v>2.3199999999998502</c:v>
                </c:pt>
                <c:pt idx="1321">
                  <c:v>2.3209999999998501</c:v>
                </c:pt>
                <c:pt idx="1322">
                  <c:v>2.32199999999985</c:v>
                </c:pt>
                <c:pt idx="1323">
                  <c:v>2.3229999999998499</c:v>
                </c:pt>
                <c:pt idx="1324">
                  <c:v>2.3239999999998502</c:v>
                </c:pt>
                <c:pt idx="1325">
                  <c:v>2.3249999999998501</c:v>
                </c:pt>
                <c:pt idx="1326">
                  <c:v>2.32599999999985</c:v>
                </c:pt>
                <c:pt idx="1327">
                  <c:v>2.3269999999998499</c:v>
                </c:pt>
                <c:pt idx="1328">
                  <c:v>2.3279999999998502</c:v>
                </c:pt>
                <c:pt idx="1329">
                  <c:v>2.3289999999998501</c:v>
                </c:pt>
                <c:pt idx="1330">
                  <c:v>2.32999999999985</c:v>
                </c:pt>
                <c:pt idx="1331">
                  <c:v>2.3309999999998499</c:v>
                </c:pt>
                <c:pt idx="1332">
                  <c:v>2.3319999999998502</c:v>
                </c:pt>
                <c:pt idx="1333">
                  <c:v>2.3329999999998501</c:v>
                </c:pt>
                <c:pt idx="1334">
                  <c:v>2.33399999999985</c:v>
                </c:pt>
                <c:pt idx="1335">
                  <c:v>2.3349999999998499</c:v>
                </c:pt>
                <c:pt idx="1336">
                  <c:v>2.3359999999998502</c:v>
                </c:pt>
                <c:pt idx="1337">
                  <c:v>2.3369999999998501</c:v>
                </c:pt>
                <c:pt idx="1338">
                  <c:v>2.33799999999985</c:v>
                </c:pt>
                <c:pt idx="1339">
                  <c:v>2.3389999999998499</c:v>
                </c:pt>
                <c:pt idx="1340">
                  <c:v>2.3399999999998502</c:v>
                </c:pt>
                <c:pt idx="1341">
                  <c:v>2.3409999999998501</c:v>
                </c:pt>
                <c:pt idx="1342">
                  <c:v>2.34199999999985</c:v>
                </c:pt>
                <c:pt idx="1343">
                  <c:v>2.3429999999998499</c:v>
                </c:pt>
                <c:pt idx="1344">
                  <c:v>2.3439999999998502</c:v>
                </c:pt>
                <c:pt idx="1345">
                  <c:v>2.3449999999998501</c:v>
                </c:pt>
                <c:pt idx="1346">
                  <c:v>2.34599999999985</c:v>
                </c:pt>
                <c:pt idx="1347">
                  <c:v>2.3469999999998499</c:v>
                </c:pt>
                <c:pt idx="1348">
                  <c:v>2.3479999999998502</c:v>
                </c:pt>
                <c:pt idx="1349">
                  <c:v>2.3489999999998501</c:v>
                </c:pt>
                <c:pt idx="1350">
                  <c:v>2.34999999999985</c:v>
                </c:pt>
                <c:pt idx="1351">
                  <c:v>2.3509999999998499</c:v>
                </c:pt>
                <c:pt idx="1352">
                  <c:v>2.3519999999998502</c:v>
                </c:pt>
                <c:pt idx="1353">
                  <c:v>2.3529999999998501</c:v>
                </c:pt>
                <c:pt idx="1354">
                  <c:v>2.35399999999985</c:v>
                </c:pt>
                <c:pt idx="1355">
                  <c:v>2.3549999999998499</c:v>
                </c:pt>
                <c:pt idx="1356">
                  <c:v>2.3559999999998502</c:v>
                </c:pt>
                <c:pt idx="1357">
                  <c:v>2.3569999999998501</c:v>
                </c:pt>
                <c:pt idx="1358">
                  <c:v>2.35799999999985</c:v>
                </c:pt>
                <c:pt idx="1359">
                  <c:v>2.3589999999998499</c:v>
                </c:pt>
                <c:pt idx="1360">
                  <c:v>2.3599999999998502</c:v>
                </c:pt>
                <c:pt idx="1361">
                  <c:v>2.3609999999998501</c:v>
                </c:pt>
                <c:pt idx="1362">
                  <c:v>2.36199999999985</c:v>
                </c:pt>
                <c:pt idx="1363">
                  <c:v>2.3629999999998499</c:v>
                </c:pt>
                <c:pt idx="1364">
                  <c:v>2.3639999999998502</c:v>
                </c:pt>
                <c:pt idx="1365">
                  <c:v>2.3649999999998501</c:v>
                </c:pt>
                <c:pt idx="1366">
                  <c:v>2.36599999999985</c:v>
                </c:pt>
                <c:pt idx="1367">
                  <c:v>2.3669999999998499</c:v>
                </c:pt>
                <c:pt idx="1368">
                  <c:v>2.3679999999998498</c:v>
                </c:pt>
                <c:pt idx="1369">
                  <c:v>2.3689999999998501</c:v>
                </c:pt>
                <c:pt idx="1370">
                  <c:v>2.36999999999985</c:v>
                </c:pt>
                <c:pt idx="1371">
                  <c:v>2.3709999999998499</c:v>
                </c:pt>
                <c:pt idx="1372">
                  <c:v>2.3719999999998498</c:v>
                </c:pt>
                <c:pt idx="1373">
                  <c:v>2.3729999999998501</c:v>
                </c:pt>
                <c:pt idx="1374">
                  <c:v>2.37399999999985</c:v>
                </c:pt>
                <c:pt idx="1375">
                  <c:v>2.3749999999998499</c:v>
                </c:pt>
                <c:pt idx="1376">
                  <c:v>2.3759999999998498</c:v>
                </c:pt>
                <c:pt idx="1377">
                  <c:v>2.3769999999998501</c:v>
                </c:pt>
                <c:pt idx="1378">
                  <c:v>2.37799999999985</c:v>
                </c:pt>
                <c:pt idx="1379">
                  <c:v>2.3789999999998499</c:v>
                </c:pt>
                <c:pt idx="1380">
                  <c:v>2.3799999999998498</c:v>
                </c:pt>
                <c:pt idx="1381">
                  <c:v>2.3809999999998501</c:v>
                </c:pt>
                <c:pt idx="1382">
                  <c:v>2.38199999999985</c:v>
                </c:pt>
                <c:pt idx="1383">
                  <c:v>2.3829999999998499</c:v>
                </c:pt>
                <c:pt idx="1384">
                  <c:v>2.3839999999998498</c:v>
                </c:pt>
                <c:pt idx="1385">
                  <c:v>2.3849999999998501</c:v>
                </c:pt>
                <c:pt idx="1386">
                  <c:v>2.38599999999985</c:v>
                </c:pt>
                <c:pt idx="1387">
                  <c:v>2.3869999999998499</c:v>
                </c:pt>
                <c:pt idx="1388">
                  <c:v>2.3879999999998498</c:v>
                </c:pt>
                <c:pt idx="1389">
                  <c:v>2.3889999999998501</c:v>
                </c:pt>
                <c:pt idx="1390">
                  <c:v>2.38999999999985</c:v>
                </c:pt>
                <c:pt idx="1391">
                  <c:v>2.3909999999998499</c:v>
                </c:pt>
                <c:pt idx="1392">
                  <c:v>2.3919999999998498</c:v>
                </c:pt>
                <c:pt idx="1393">
                  <c:v>2.3929999999998501</c:v>
                </c:pt>
                <c:pt idx="1394">
                  <c:v>2.39399999999985</c:v>
                </c:pt>
                <c:pt idx="1395">
                  <c:v>2.3949999999998499</c:v>
                </c:pt>
                <c:pt idx="1396">
                  <c:v>2.3959999999998498</c:v>
                </c:pt>
                <c:pt idx="1397">
                  <c:v>2.3969999999998501</c:v>
                </c:pt>
                <c:pt idx="1398">
                  <c:v>2.39799999999985</c:v>
                </c:pt>
                <c:pt idx="1399">
                  <c:v>2.3989999999998499</c:v>
                </c:pt>
                <c:pt idx="1400">
                  <c:v>2.3999999999998498</c:v>
                </c:pt>
                <c:pt idx="1401">
                  <c:v>2.4009999999998501</c:v>
                </c:pt>
                <c:pt idx="1402">
                  <c:v>2.40199999999985</c:v>
                </c:pt>
                <c:pt idx="1403">
                  <c:v>2.4029999999998499</c:v>
                </c:pt>
                <c:pt idx="1404">
                  <c:v>2.4039999999998498</c:v>
                </c:pt>
                <c:pt idx="1405">
                  <c:v>2.4049999999998501</c:v>
                </c:pt>
                <c:pt idx="1406">
                  <c:v>2.40599999999985</c:v>
                </c:pt>
                <c:pt idx="1407">
                  <c:v>2.4069999999998499</c:v>
                </c:pt>
                <c:pt idx="1408">
                  <c:v>2.40799999999984</c:v>
                </c:pt>
                <c:pt idx="1409">
                  <c:v>2.4089999999998399</c:v>
                </c:pt>
                <c:pt idx="1410">
                  <c:v>2.4099999999998398</c:v>
                </c:pt>
                <c:pt idx="1411">
                  <c:v>2.4109999999998402</c:v>
                </c:pt>
                <c:pt idx="1412">
                  <c:v>2.41199999999984</c:v>
                </c:pt>
                <c:pt idx="1413">
                  <c:v>2.4129999999998399</c:v>
                </c:pt>
                <c:pt idx="1414">
                  <c:v>2.4139999999998398</c:v>
                </c:pt>
                <c:pt idx="1415">
                  <c:v>2.4149999999998402</c:v>
                </c:pt>
                <c:pt idx="1416">
                  <c:v>2.4159999999998401</c:v>
                </c:pt>
                <c:pt idx="1417">
                  <c:v>2.4169999999998399</c:v>
                </c:pt>
                <c:pt idx="1418">
                  <c:v>2.4179999999998398</c:v>
                </c:pt>
                <c:pt idx="1419">
                  <c:v>2.4189999999998402</c:v>
                </c:pt>
                <c:pt idx="1420">
                  <c:v>2.4199999999998401</c:v>
                </c:pt>
                <c:pt idx="1421">
                  <c:v>2.4209999999998399</c:v>
                </c:pt>
                <c:pt idx="1422">
                  <c:v>2.4219999999998398</c:v>
                </c:pt>
                <c:pt idx="1423">
                  <c:v>2.4229999999998402</c:v>
                </c:pt>
                <c:pt idx="1424">
                  <c:v>2.4239999999998401</c:v>
                </c:pt>
                <c:pt idx="1425">
                  <c:v>2.42499999999984</c:v>
                </c:pt>
                <c:pt idx="1426">
                  <c:v>2.4259999999998398</c:v>
                </c:pt>
                <c:pt idx="1427">
                  <c:v>2.4269999999998402</c:v>
                </c:pt>
                <c:pt idx="1428">
                  <c:v>2.4279999999998401</c:v>
                </c:pt>
                <c:pt idx="1429">
                  <c:v>2.42899999999984</c:v>
                </c:pt>
                <c:pt idx="1430">
                  <c:v>2.4299999999998398</c:v>
                </c:pt>
                <c:pt idx="1431">
                  <c:v>2.4309999999998402</c:v>
                </c:pt>
                <c:pt idx="1432">
                  <c:v>2.4319999999998401</c:v>
                </c:pt>
                <c:pt idx="1433">
                  <c:v>2.43299999999984</c:v>
                </c:pt>
                <c:pt idx="1434">
                  <c:v>2.4339999999998398</c:v>
                </c:pt>
                <c:pt idx="1435">
                  <c:v>2.4349999999998402</c:v>
                </c:pt>
                <c:pt idx="1436">
                  <c:v>2.4359999999998401</c:v>
                </c:pt>
                <c:pt idx="1437">
                  <c:v>2.43699999999984</c:v>
                </c:pt>
                <c:pt idx="1438">
                  <c:v>2.4379999999998399</c:v>
                </c:pt>
                <c:pt idx="1439">
                  <c:v>2.4389999999998402</c:v>
                </c:pt>
                <c:pt idx="1440">
                  <c:v>2.4399999999998401</c:v>
                </c:pt>
                <c:pt idx="1441">
                  <c:v>2.44099999999984</c:v>
                </c:pt>
                <c:pt idx="1442">
                  <c:v>2.4419999999998399</c:v>
                </c:pt>
                <c:pt idx="1443">
                  <c:v>2.4429999999998402</c:v>
                </c:pt>
                <c:pt idx="1444">
                  <c:v>2.4439999999998401</c:v>
                </c:pt>
                <c:pt idx="1445">
                  <c:v>2.44499999999984</c:v>
                </c:pt>
                <c:pt idx="1446">
                  <c:v>2.4459999999998399</c:v>
                </c:pt>
                <c:pt idx="1447">
                  <c:v>2.4469999999998402</c:v>
                </c:pt>
                <c:pt idx="1448">
                  <c:v>2.4479999999998401</c:v>
                </c:pt>
                <c:pt idx="1449">
                  <c:v>2.44899999999984</c:v>
                </c:pt>
                <c:pt idx="1450">
                  <c:v>2.4499999999998399</c:v>
                </c:pt>
                <c:pt idx="1451">
                  <c:v>2.4509999999998402</c:v>
                </c:pt>
                <c:pt idx="1452">
                  <c:v>2.4519999999998401</c:v>
                </c:pt>
                <c:pt idx="1453">
                  <c:v>2.45299999999984</c:v>
                </c:pt>
                <c:pt idx="1454">
                  <c:v>2.4539999999998399</c:v>
                </c:pt>
                <c:pt idx="1455">
                  <c:v>2.4549999999998402</c:v>
                </c:pt>
                <c:pt idx="1456">
                  <c:v>2.4559999999998401</c:v>
                </c:pt>
                <c:pt idx="1457">
                  <c:v>2.45699999999984</c:v>
                </c:pt>
                <c:pt idx="1458">
                  <c:v>2.4579999999998399</c:v>
                </c:pt>
                <c:pt idx="1459">
                  <c:v>2.4589999999998402</c:v>
                </c:pt>
                <c:pt idx="1460">
                  <c:v>2.4599999999998401</c:v>
                </c:pt>
                <c:pt idx="1461">
                  <c:v>2.46099999999984</c:v>
                </c:pt>
                <c:pt idx="1462">
                  <c:v>2.4619999999998399</c:v>
                </c:pt>
                <c:pt idx="1463">
                  <c:v>2.4629999999998402</c:v>
                </c:pt>
                <c:pt idx="1464">
                  <c:v>2.4639999999998401</c:v>
                </c:pt>
                <c:pt idx="1465">
                  <c:v>2.46499999999984</c:v>
                </c:pt>
                <c:pt idx="1466">
                  <c:v>2.4659999999998399</c:v>
                </c:pt>
                <c:pt idx="1467">
                  <c:v>2.4669999999998402</c:v>
                </c:pt>
                <c:pt idx="1468">
                  <c:v>2.4679999999998401</c:v>
                </c:pt>
                <c:pt idx="1469">
                  <c:v>2.46899999999984</c:v>
                </c:pt>
                <c:pt idx="1470">
                  <c:v>2.4699999999998399</c:v>
                </c:pt>
                <c:pt idx="1471">
                  <c:v>2.4709999999998402</c:v>
                </c:pt>
                <c:pt idx="1472">
                  <c:v>2.4719999999998401</c:v>
                </c:pt>
                <c:pt idx="1473">
                  <c:v>2.47299999999984</c:v>
                </c:pt>
                <c:pt idx="1474">
                  <c:v>2.4739999999998399</c:v>
                </c:pt>
                <c:pt idx="1475">
                  <c:v>2.4749999999998402</c:v>
                </c:pt>
                <c:pt idx="1476">
                  <c:v>2.4759999999998401</c:v>
                </c:pt>
                <c:pt idx="1477">
                  <c:v>2.47699999999984</c:v>
                </c:pt>
                <c:pt idx="1478">
                  <c:v>2.4779999999998399</c:v>
                </c:pt>
                <c:pt idx="1479">
                  <c:v>2.4789999999998402</c:v>
                </c:pt>
                <c:pt idx="1480">
                  <c:v>2.4799999999998401</c:v>
                </c:pt>
                <c:pt idx="1481">
                  <c:v>2.48099999999984</c:v>
                </c:pt>
                <c:pt idx="1482">
                  <c:v>2.4819999999998399</c:v>
                </c:pt>
                <c:pt idx="1483">
                  <c:v>2.4829999999998398</c:v>
                </c:pt>
                <c:pt idx="1484">
                  <c:v>2.4839999999998401</c:v>
                </c:pt>
                <c:pt idx="1485">
                  <c:v>2.48499999999984</c:v>
                </c:pt>
                <c:pt idx="1486">
                  <c:v>2.4859999999998399</c:v>
                </c:pt>
                <c:pt idx="1487">
                  <c:v>2.4869999999998398</c:v>
                </c:pt>
                <c:pt idx="1488">
                  <c:v>2.4879999999998401</c:v>
                </c:pt>
                <c:pt idx="1489">
                  <c:v>2.48899999999984</c:v>
                </c:pt>
                <c:pt idx="1490">
                  <c:v>2.4899999999998399</c:v>
                </c:pt>
                <c:pt idx="1491">
                  <c:v>2.4909999999998398</c:v>
                </c:pt>
                <c:pt idx="1492">
                  <c:v>2.4919999999998401</c:v>
                </c:pt>
                <c:pt idx="1493">
                  <c:v>2.49299999999984</c:v>
                </c:pt>
                <c:pt idx="1494">
                  <c:v>2.4939999999998399</c:v>
                </c:pt>
                <c:pt idx="1495">
                  <c:v>2.4949999999998398</c:v>
                </c:pt>
                <c:pt idx="1496">
                  <c:v>2.4959999999998401</c:v>
                </c:pt>
                <c:pt idx="1497">
                  <c:v>2.49699999999984</c:v>
                </c:pt>
                <c:pt idx="1498">
                  <c:v>2.4979999999998399</c:v>
                </c:pt>
                <c:pt idx="1499">
                  <c:v>2.49899999999983</c:v>
                </c:pt>
                <c:pt idx="1500">
                  <c:v>2.4999999999998299</c:v>
                </c:pt>
                <c:pt idx="1501">
                  <c:v>2.5009999999998298</c:v>
                </c:pt>
                <c:pt idx="1502">
                  <c:v>2.5019999999998301</c:v>
                </c:pt>
                <c:pt idx="1503">
                  <c:v>2.50299999999983</c:v>
                </c:pt>
                <c:pt idx="1504">
                  <c:v>2.5039999999998299</c:v>
                </c:pt>
                <c:pt idx="1505">
                  <c:v>2.5049999999998298</c:v>
                </c:pt>
                <c:pt idx="1506">
                  <c:v>2.5059999999998301</c:v>
                </c:pt>
                <c:pt idx="1507">
                  <c:v>2.50699999999983</c:v>
                </c:pt>
                <c:pt idx="1508">
                  <c:v>2.5079999999998299</c:v>
                </c:pt>
                <c:pt idx="1509">
                  <c:v>2.5089999999998298</c:v>
                </c:pt>
                <c:pt idx="1510">
                  <c:v>2.5099999999998301</c:v>
                </c:pt>
                <c:pt idx="1511">
                  <c:v>2.51099999999983</c:v>
                </c:pt>
                <c:pt idx="1512">
                  <c:v>2.5119999999998299</c:v>
                </c:pt>
                <c:pt idx="1513">
                  <c:v>2.5129999999998298</c:v>
                </c:pt>
                <c:pt idx="1514">
                  <c:v>2.5139999999998301</c:v>
                </c:pt>
                <c:pt idx="1515">
                  <c:v>2.51499999999983</c:v>
                </c:pt>
                <c:pt idx="1516">
                  <c:v>2.5159999999998299</c:v>
                </c:pt>
                <c:pt idx="1517">
                  <c:v>2.5169999999998298</c:v>
                </c:pt>
                <c:pt idx="1518">
                  <c:v>2.5179999999998302</c:v>
                </c:pt>
                <c:pt idx="1519">
                  <c:v>2.51899999999983</c:v>
                </c:pt>
                <c:pt idx="1520">
                  <c:v>2.5199999999998299</c:v>
                </c:pt>
                <c:pt idx="1521">
                  <c:v>2.5209999999998298</c:v>
                </c:pt>
                <c:pt idx="1522">
                  <c:v>2.5219999999998302</c:v>
                </c:pt>
                <c:pt idx="1523">
                  <c:v>2.52299999999983</c:v>
                </c:pt>
                <c:pt idx="1524">
                  <c:v>2.5239999999998299</c:v>
                </c:pt>
                <c:pt idx="1525">
                  <c:v>2.5249999999998298</c:v>
                </c:pt>
                <c:pt idx="1526">
                  <c:v>2.5259999999998302</c:v>
                </c:pt>
                <c:pt idx="1527">
                  <c:v>2.52699999999983</c:v>
                </c:pt>
                <c:pt idx="1528">
                  <c:v>2.5279999999998299</c:v>
                </c:pt>
                <c:pt idx="1529">
                  <c:v>2.5289999999998298</c:v>
                </c:pt>
                <c:pt idx="1530">
                  <c:v>2.5299999999998302</c:v>
                </c:pt>
                <c:pt idx="1531">
                  <c:v>2.5309999999998301</c:v>
                </c:pt>
                <c:pt idx="1532">
                  <c:v>2.5319999999998299</c:v>
                </c:pt>
                <c:pt idx="1533">
                  <c:v>2.5329999999998298</c:v>
                </c:pt>
                <c:pt idx="1534">
                  <c:v>2.5339999999998302</c:v>
                </c:pt>
                <c:pt idx="1535">
                  <c:v>2.5349999999998301</c:v>
                </c:pt>
                <c:pt idx="1536">
                  <c:v>2.5359999999998299</c:v>
                </c:pt>
                <c:pt idx="1537">
                  <c:v>2.5369999999998298</c:v>
                </c:pt>
                <c:pt idx="1538">
                  <c:v>2.5379999999998302</c:v>
                </c:pt>
                <c:pt idx="1539">
                  <c:v>2.5389999999998301</c:v>
                </c:pt>
                <c:pt idx="1540">
                  <c:v>2.5399999999998299</c:v>
                </c:pt>
                <c:pt idx="1541">
                  <c:v>2.5409999999998298</c:v>
                </c:pt>
                <c:pt idx="1542">
                  <c:v>2.5419999999998302</c:v>
                </c:pt>
                <c:pt idx="1543">
                  <c:v>2.5429999999998301</c:v>
                </c:pt>
                <c:pt idx="1544">
                  <c:v>2.54399999999983</c:v>
                </c:pt>
                <c:pt idx="1545">
                  <c:v>2.5449999999998298</c:v>
                </c:pt>
                <c:pt idx="1546">
                  <c:v>2.5459999999998302</c:v>
                </c:pt>
                <c:pt idx="1547">
                  <c:v>2.5469999999998301</c:v>
                </c:pt>
                <c:pt idx="1548">
                  <c:v>2.54799999999983</c:v>
                </c:pt>
                <c:pt idx="1549">
                  <c:v>2.5489999999998298</c:v>
                </c:pt>
                <c:pt idx="1550">
                  <c:v>2.5499999999998302</c:v>
                </c:pt>
                <c:pt idx="1551">
                  <c:v>2.5509999999998301</c:v>
                </c:pt>
                <c:pt idx="1552">
                  <c:v>2.55199999999983</c:v>
                </c:pt>
                <c:pt idx="1553">
                  <c:v>2.5529999999998298</c:v>
                </c:pt>
                <c:pt idx="1554">
                  <c:v>2.5539999999998302</c:v>
                </c:pt>
                <c:pt idx="1555">
                  <c:v>2.5549999999998301</c:v>
                </c:pt>
                <c:pt idx="1556">
                  <c:v>2.55599999999983</c:v>
                </c:pt>
                <c:pt idx="1557">
                  <c:v>2.5569999999998299</c:v>
                </c:pt>
                <c:pt idx="1558">
                  <c:v>2.5579999999998302</c:v>
                </c:pt>
                <c:pt idx="1559">
                  <c:v>2.5589999999998301</c:v>
                </c:pt>
                <c:pt idx="1560">
                  <c:v>2.55999999999983</c:v>
                </c:pt>
                <c:pt idx="1561">
                  <c:v>2.5609999999998299</c:v>
                </c:pt>
                <c:pt idx="1562">
                  <c:v>2.5619999999998302</c:v>
                </c:pt>
                <c:pt idx="1563">
                  <c:v>2.5629999999998301</c:v>
                </c:pt>
                <c:pt idx="1564">
                  <c:v>2.56399999999983</c:v>
                </c:pt>
                <c:pt idx="1565">
                  <c:v>2.5649999999998299</c:v>
                </c:pt>
                <c:pt idx="1566">
                  <c:v>2.5659999999998302</c:v>
                </c:pt>
                <c:pt idx="1567">
                  <c:v>2.5669999999998301</c:v>
                </c:pt>
                <c:pt idx="1568">
                  <c:v>2.56799999999983</c:v>
                </c:pt>
                <c:pt idx="1569">
                  <c:v>2.5689999999998299</c:v>
                </c:pt>
                <c:pt idx="1570">
                  <c:v>2.5699999999998302</c:v>
                </c:pt>
                <c:pt idx="1571">
                  <c:v>2.5709999999998301</c:v>
                </c:pt>
                <c:pt idx="1572">
                  <c:v>2.57199999999983</c:v>
                </c:pt>
                <c:pt idx="1573">
                  <c:v>2.5729999999998299</c:v>
                </c:pt>
                <c:pt idx="1574">
                  <c:v>2.5739999999998302</c:v>
                </c:pt>
                <c:pt idx="1575">
                  <c:v>2.5749999999998301</c:v>
                </c:pt>
                <c:pt idx="1576">
                  <c:v>2.57599999999983</c:v>
                </c:pt>
                <c:pt idx="1577">
                  <c:v>2.5769999999998299</c:v>
                </c:pt>
                <c:pt idx="1578">
                  <c:v>2.5779999999998302</c:v>
                </c:pt>
                <c:pt idx="1579">
                  <c:v>2.5789999999998301</c:v>
                </c:pt>
                <c:pt idx="1580">
                  <c:v>2.57999999999983</c:v>
                </c:pt>
                <c:pt idx="1581">
                  <c:v>2.5809999999998299</c:v>
                </c:pt>
                <c:pt idx="1582">
                  <c:v>2.5819999999998302</c:v>
                </c:pt>
                <c:pt idx="1583">
                  <c:v>2.5829999999998301</c:v>
                </c:pt>
                <c:pt idx="1584">
                  <c:v>2.58399999999983</c:v>
                </c:pt>
                <c:pt idx="1585">
                  <c:v>2.5849999999998299</c:v>
                </c:pt>
                <c:pt idx="1586">
                  <c:v>2.5859999999998302</c:v>
                </c:pt>
                <c:pt idx="1587">
                  <c:v>2.5869999999998301</c:v>
                </c:pt>
                <c:pt idx="1588">
                  <c:v>2.58799999999983</c:v>
                </c:pt>
                <c:pt idx="1589">
                  <c:v>2.5889999999998201</c:v>
                </c:pt>
                <c:pt idx="1590">
                  <c:v>2.58999999999982</c:v>
                </c:pt>
                <c:pt idx="1591">
                  <c:v>2.5909999999998199</c:v>
                </c:pt>
                <c:pt idx="1592">
                  <c:v>2.5919999999998198</c:v>
                </c:pt>
                <c:pt idx="1593">
                  <c:v>2.5929999999998201</c:v>
                </c:pt>
                <c:pt idx="1594">
                  <c:v>2.59399999999982</c:v>
                </c:pt>
                <c:pt idx="1595">
                  <c:v>2.5949999999998199</c:v>
                </c:pt>
                <c:pt idx="1596">
                  <c:v>2.5959999999998198</c:v>
                </c:pt>
                <c:pt idx="1597">
                  <c:v>2.5969999999998201</c:v>
                </c:pt>
                <c:pt idx="1598">
                  <c:v>2.59799999999982</c:v>
                </c:pt>
                <c:pt idx="1599">
                  <c:v>2.5989999999998199</c:v>
                </c:pt>
                <c:pt idx="1600">
                  <c:v>2.5999999999998198</c:v>
                </c:pt>
                <c:pt idx="1601">
                  <c:v>2.6009999999998201</c:v>
                </c:pt>
                <c:pt idx="1602">
                  <c:v>2.60199999999982</c:v>
                </c:pt>
                <c:pt idx="1603">
                  <c:v>2.6029999999998199</c:v>
                </c:pt>
                <c:pt idx="1604">
                  <c:v>2.6039999999998198</c:v>
                </c:pt>
                <c:pt idx="1605">
                  <c:v>2.6049999999998201</c:v>
                </c:pt>
                <c:pt idx="1606">
                  <c:v>2.60599999999982</c:v>
                </c:pt>
                <c:pt idx="1607">
                  <c:v>2.6069999999998199</c:v>
                </c:pt>
                <c:pt idx="1608">
                  <c:v>2.6079999999998198</c:v>
                </c:pt>
                <c:pt idx="1609">
                  <c:v>2.6089999999998201</c:v>
                </c:pt>
                <c:pt idx="1610">
                  <c:v>2.60999999999982</c:v>
                </c:pt>
                <c:pt idx="1611">
                  <c:v>2.6109999999998199</c:v>
                </c:pt>
                <c:pt idx="1612">
                  <c:v>2.6119999999998198</c:v>
                </c:pt>
                <c:pt idx="1613">
                  <c:v>2.6129999999998201</c:v>
                </c:pt>
                <c:pt idx="1614">
                  <c:v>2.61399999999982</c:v>
                </c:pt>
                <c:pt idx="1615">
                  <c:v>2.6149999999998199</c:v>
                </c:pt>
                <c:pt idx="1616">
                  <c:v>2.6159999999998198</c:v>
                </c:pt>
                <c:pt idx="1617">
                  <c:v>2.6169999999998201</c:v>
                </c:pt>
                <c:pt idx="1618">
                  <c:v>2.61799999999982</c:v>
                </c:pt>
                <c:pt idx="1619">
                  <c:v>2.6189999999998199</c:v>
                </c:pt>
                <c:pt idx="1620">
                  <c:v>2.6199999999998198</c:v>
                </c:pt>
                <c:pt idx="1621">
                  <c:v>2.6209999999998201</c:v>
                </c:pt>
                <c:pt idx="1622">
                  <c:v>2.62199999999982</c:v>
                </c:pt>
                <c:pt idx="1623">
                  <c:v>2.6229999999998199</c:v>
                </c:pt>
                <c:pt idx="1624">
                  <c:v>2.6239999999998198</c:v>
                </c:pt>
                <c:pt idx="1625">
                  <c:v>2.6249999999998201</c:v>
                </c:pt>
                <c:pt idx="1626">
                  <c:v>2.62599999999982</c:v>
                </c:pt>
                <c:pt idx="1627">
                  <c:v>2.6269999999998199</c:v>
                </c:pt>
                <c:pt idx="1628">
                  <c:v>2.6279999999998198</c:v>
                </c:pt>
                <c:pt idx="1629">
                  <c:v>2.6289999999998201</c:v>
                </c:pt>
                <c:pt idx="1630">
                  <c:v>2.62999999999982</c:v>
                </c:pt>
                <c:pt idx="1631">
                  <c:v>2.6309999999998199</c:v>
                </c:pt>
                <c:pt idx="1632">
                  <c:v>2.6319999999998198</c:v>
                </c:pt>
                <c:pt idx="1633">
                  <c:v>2.6329999999998202</c:v>
                </c:pt>
                <c:pt idx="1634">
                  <c:v>2.63399999999982</c:v>
                </c:pt>
                <c:pt idx="1635">
                  <c:v>2.6349999999998199</c:v>
                </c:pt>
                <c:pt idx="1636">
                  <c:v>2.6359999999998198</c:v>
                </c:pt>
                <c:pt idx="1637">
                  <c:v>2.6369999999998202</c:v>
                </c:pt>
                <c:pt idx="1638">
                  <c:v>2.63799999999982</c:v>
                </c:pt>
                <c:pt idx="1639">
                  <c:v>2.6389999999998199</c:v>
                </c:pt>
                <c:pt idx="1640">
                  <c:v>2.6399999999998198</c:v>
                </c:pt>
                <c:pt idx="1641">
                  <c:v>2.6409999999998202</c:v>
                </c:pt>
                <c:pt idx="1642">
                  <c:v>2.64199999999982</c:v>
                </c:pt>
                <c:pt idx="1643">
                  <c:v>2.6429999999998199</c:v>
                </c:pt>
                <c:pt idx="1644">
                  <c:v>2.6439999999998198</c:v>
                </c:pt>
                <c:pt idx="1645">
                  <c:v>2.6449999999998202</c:v>
                </c:pt>
                <c:pt idx="1646">
                  <c:v>2.6459999999998201</c:v>
                </c:pt>
                <c:pt idx="1647">
                  <c:v>2.6469999999998199</c:v>
                </c:pt>
                <c:pt idx="1648">
                  <c:v>2.6479999999998198</c:v>
                </c:pt>
                <c:pt idx="1649">
                  <c:v>2.6489999999998202</c:v>
                </c:pt>
                <c:pt idx="1650">
                  <c:v>2.6499999999998201</c:v>
                </c:pt>
                <c:pt idx="1651">
                  <c:v>2.6509999999998199</c:v>
                </c:pt>
                <c:pt idx="1652">
                  <c:v>2.6519999999998198</c:v>
                </c:pt>
                <c:pt idx="1653">
                  <c:v>2.6529999999998202</c:v>
                </c:pt>
                <c:pt idx="1654">
                  <c:v>2.6539999999998201</c:v>
                </c:pt>
                <c:pt idx="1655">
                  <c:v>2.6549999999998199</c:v>
                </c:pt>
                <c:pt idx="1656">
                  <c:v>2.6559999999998198</c:v>
                </c:pt>
                <c:pt idx="1657">
                  <c:v>2.6569999999998202</c:v>
                </c:pt>
                <c:pt idx="1658">
                  <c:v>2.6579999999998201</c:v>
                </c:pt>
                <c:pt idx="1659">
                  <c:v>2.65899999999982</c:v>
                </c:pt>
                <c:pt idx="1660">
                  <c:v>2.6599999999998198</c:v>
                </c:pt>
                <c:pt idx="1661">
                  <c:v>2.6609999999998202</c:v>
                </c:pt>
                <c:pt idx="1662">
                  <c:v>2.6619999999998201</c:v>
                </c:pt>
                <c:pt idx="1663">
                  <c:v>2.66299999999982</c:v>
                </c:pt>
                <c:pt idx="1664">
                  <c:v>2.6639999999998198</c:v>
                </c:pt>
                <c:pt idx="1665">
                  <c:v>2.6649999999998202</c:v>
                </c:pt>
                <c:pt idx="1666">
                  <c:v>2.6659999999998201</c:v>
                </c:pt>
                <c:pt idx="1667">
                  <c:v>2.66699999999982</c:v>
                </c:pt>
                <c:pt idx="1668">
                  <c:v>2.6679999999998198</c:v>
                </c:pt>
                <c:pt idx="1669">
                  <c:v>2.6689999999998202</c:v>
                </c:pt>
                <c:pt idx="1670">
                  <c:v>2.6699999999998201</c:v>
                </c:pt>
                <c:pt idx="1671">
                  <c:v>2.67099999999982</c:v>
                </c:pt>
                <c:pt idx="1672">
                  <c:v>2.6719999999998199</c:v>
                </c:pt>
                <c:pt idx="1673">
                  <c:v>2.6729999999998202</c:v>
                </c:pt>
                <c:pt idx="1674">
                  <c:v>2.6739999999998201</c:v>
                </c:pt>
                <c:pt idx="1675">
                  <c:v>2.67499999999982</c:v>
                </c:pt>
                <c:pt idx="1676">
                  <c:v>2.6759999999998199</c:v>
                </c:pt>
                <c:pt idx="1677">
                  <c:v>2.6769999999998202</c:v>
                </c:pt>
                <c:pt idx="1678">
                  <c:v>2.6779999999998201</c:v>
                </c:pt>
                <c:pt idx="1679">
                  <c:v>2.67899999999982</c:v>
                </c:pt>
                <c:pt idx="1680">
                  <c:v>2.6799999999998101</c:v>
                </c:pt>
                <c:pt idx="1681">
                  <c:v>2.68099999999981</c:v>
                </c:pt>
                <c:pt idx="1682">
                  <c:v>2.6819999999998099</c:v>
                </c:pt>
                <c:pt idx="1683">
                  <c:v>2.6829999999998102</c:v>
                </c:pt>
                <c:pt idx="1684">
                  <c:v>2.6839999999998101</c:v>
                </c:pt>
                <c:pt idx="1685">
                  <c:v>2.68499999999981</c:v>
                </c:pt>
                <c:pt idx="1686">
                  <c:v>2.6859999999998099</c:v>
                </c:pt>
                <c:pt idx="1687">
                  <c:v>2.6869999999998102</c:v>
                </c:pt>
                <c:pt idx="1688">
                  <c:v>2.6879999999998101</c:v>
                </c:pt>
                <c:pt idx="1689">
                  <c:v>2.68899999999981</c:v>
                </c:pt>
                <c:pt idx="1690">
                  <c:v>2.6899999999998099</c:v>
                </c:pt>
                <c:pt idx="1691">
                  <c:v>2.6909999999998102</c:v>
                </c:pt>
                <c:pt idx="1692">
                  <c:v>2.6919999999998101</c:v>
                </c:pt>
                <c:pt idx="1693">
                  <c:v>2.69299999999981</c:v>
                </c:pt>
                <c:pt idx="1694">
                  <c:v>2.6939999999998099</c:v>
                </c:pt>
                <c:pt idx="1695">
                  <c:v>2.6949999999998102</c:v>
                </c:pt>
                <c:pt idx="1696">
                  <c:v>2.6959999999998101</c:v>
                </c:pt>
                <c:pt idx="1697">
                  <c:v>2.69699999999981</c:v>
                </c:pt>
                <c:pt idx="1698">
                  <c:v>2.6979999999998099</c:v>
                </c:pt>
                <c:pt idx="1699">
                  <c:v>2.6989999999998102</c:v>
                </c:pt>
                <c:pt idx="1700">
                  <c:v>2.6999999999998101</c:v>
                </c:pt>
                <c:pt idx="1701">
                  <c:v>2.70099999999981</c:v>
                </c:pt>
                <c:pt idx="1702">
                  <c:v>2.7019999999998099</c:v>
                </c:pt>
                <c:pt idx="1703">
                  <c:v>2.7029999999998102</c:v>
                </c:pt>
                <c:pt idx="1704">
                  <c:v>2.7039999999998101</c:v>
                </c:pt>
                <c:pt idx="1705">
                  <c:v>2.70499999999981</c:v>
                </c:pt>
                <c:pt idx="1706">
                  <c:v>2.7059999999998099</c:v>
                </c:pt>
                <c:pt idx="1707">
                  <c:v>2.7069999999998098</c:v>
                </c:pt>
                <c:pt idx="1708">
                  <c:v>2.7079999999998101</c:v>
                </c:pt>
                <c:pt idx="1709">
                  <c:v>2.70899999999981</c:v>
                </c:pt>
                <c:pt idx="1710">
                  <c:v>2.7099999999998099</c:v>
                </c:pt>
                <c:pt idx="1711">
                  <c:v>2.7109999999998098</c:v>
                </c:pt>
                <c:pt idx="1712">
                  <c:v>2.7119999999998101</c:v>
                </c:pt>
                <c:pt idx="1713">
                  <c:v>2.71299999999981</c:v>
                </c:pt>
                <c:pt idx="1714">
                  <c:v>2.7139999999998099</c:v>
                </c:pt>
                <c:pt idx="1715">
                  <c:v>2.7149999999998098</c:v>
                </c:pt>
                <c:pt idx="1716">
                  <c:v>2.7159999999998101</c:v>
                </c:pt>
                <c:pt idx="1717">
                  <c:v>2.71699999999981</c:v>
                </c:pt>
                <c:pt idx="1718">
                  <c:v>2.7179999999998099</c:v>
                </c:pt>
                <c:pt idx="1719">
                  <c:v>2.7189999999998098</c:v>
                </c:pt>
                <c:pt idx="1720">
                  <c:v>2.7199999999998101</c:v>
                </c:pt>
                <c:pt idx="1721">
                  <c:v>2.72099999999981</c:v>
                </c:pt>
                <c:pt idx="1722">
                  <c:v>2.7219999999998099</c:v>
                </c:pt>
                <c:pt idx="1723">
                  <c:v>2.7229999999998098</c:v>
                </c:pt>
                <c:pt idx="1724">
                  <c:v>2.7239999999998101</c:v>
                </c:pt>
                <c:pt idx="1725">
                  <c:v>2.72499999999981</c:v>
                </c:pt>
                <c:pt idx="1726">
                  <c:v>2.7259999999998099</c:v>
                </c:pt>
                <c:pt idx="1727">
                  <c:v>2.7269999999998098</c:v>
                </c:pt>
                <c:pt idx="1728">
                  <c:v>2.7279999999998101</c:v>
                </c:pt>
                <c:pt idx="1729">
                  <c:v>2.72899999999981</c:v>
                </c:pt>
                <c:pt idx="1730">
                  <c:v>2.7299999999998099</c:v>
                </c:pt>
                <c:pt idx="1731">
                  <c:v>2.7309999999998098</c:v>
                </c:pt>
                <c:pt idx="1732">
                  <c:v>2.7319999999998101</c:v>
                </c:pt>
                <c:pt idx="1733">
                  <c:v>2.73299999999981</c:v>
                </c:pt>
                <c:pt idx="1734">
                  <c:v>2.7339999999998099</c:v>
                </c:pt>
                <c:pt idx="1735">
                  <c:v>2.7349999999998098</c:v>
                </c:pt>
                <c:pt idx="1736">
                  <c:v>2.7359999999998101</c:v>
                </c:pt>
                <c:pt idx="1737">
                  <c:v>2.73699999999981</c:v>
                </c:pt>
                <c:pt idx="1738">
                  <c:v>2.7379999999998099</c:v>
                </c:pt>
                <c:pt idx="1739">
                  <c:v>2.7389999999998098</c:v>
                </c:pt>
                <c:pt idx="1740">
                  <c:v>2.7399999999998101</c:v>
                </c:pt>
                <c:pt idx="1741">
                  <c:v>2.74099999999981</c:v>
                </c:pt>
                <c:pt idx="1742">
                  <c:v>2.7419999999998099</c:v>
                </c:pt>
                <c:pt idx="1743">
                  <c:v>2.7429999999998098</c:v>
                </c:pt>
                <c:pt idx="1744">
                  <c:v>2.7439999999998101</c:v>
                </c:pt>
                <c:pt idx="1745">
                  <c:v>2.74499999999981</c:v>
                </c:pt>
                <c:pt idx="1746">
                  <c:v>2.7459999999998099</c:v>
                </c:pt>
                <c:pt idx="1747">
                  <c:v>2.7469999999998098</c:v>
                </c:pt>
                <c:pt idx="1748">
                  <c:v>2.7479999999998102</c:v>
                </c:pt>
                <c:pt idx="1749">
                  <c:v>2.74899999999981</c:v>
                </c:pt>
                <c:pt idx="1750">
                  <c:v>2.7499999999998099</c:v>
                </c:pt>
                <c:pt idx="1751">
                  <c:v>2.7509999999998098</c:v>
                </c:pt>
                <c:pt idx="1752">
                  <c:v>2.7519999999998102</c:v>
                </c:pt>
                <c:pt idx="1753">
                  <c:v>2.75299999999981</c:v>
                </c:pt>
                <c:pt idx="1754">
                  <c:v>2.7539999999998099</c:v>
                </c:pt>
                <c:pt idx="1755">
                  <c:v>2.7549999999998098</c:v>
                </c:pt>
                <c:pt idx="1756">
                  <c:v>2.7559999999998102</c:v>
                </c:pt>
                <c:pt idx="1757">
                  <c:v>2.75699999999981</c:v>
                </c:pt>
                <c:pt idx="1758">
                  <c:v>2.7579999999998099</c:v>
                </c:pt>
                <c:pt idx="1759">
                  <c:v>2.7589999999998098</c:v>
                </c:pt>
                <c:pt idx="1760">
                  <c:v>2.7599999999998102</c:v>
                </c:pt>
                <c:pt idx="1761">
                  <c:v>2.7609999999998101</c:v>
                </c:pt>
                <c:pt idx="1762">
                  <c:v>2.7619999999998099</c:v>
                </c:pt>
                <c:pt idx="1763">
                  <c:v>2.7629999999998098</c:v>
                </c:pt>
                <c:pt idx="1764">
                  <c:v>2.7639999999998102</c:v>
                </c:pt>
                <c:pt idx="1765">
                  <c:v>2.7649999999998101</c:v>
                </c:pt>
                <c:pt idx="1766">
                  <c:v>2.7659999999998099</c:v>
                </c:pt>
                <c:pt idx="1767">
                  <c:v>2.7669999999998098</c:v>
                </c:pt>
                <c:pt idx="1768">
                  <c:v>2.7679999999998102</c:v>
                </c:pt>
                <c:pt idx="1769">
                  <c:v>2.7689999999998101</c:v>
                </c:pt>
                <c:pt idx="1770">
                  <c:v>2.7699999999998099</c:v>
                </c:pt>
                <c:pt idx="1771">
                  <c:v>2.7709999999998001</c:v>
                </c:pt>
                <c:pt idx="1772">
                  <c:v>2.7719999999998</c:v>
                </c:pt>
                <c:pt idx="1773">
                  <c:v>2.7729999999997998</c:v>
                </c:pt>
                <c:pt idx="1774">
                  <c:v>2.7739999999998002</c:v>
                </c:pt>
                <c:pt idx="1775">
                  <c:v>2.7749999999998001</c:v>
                </c:pt>
                <c:pt idx="1776">
                  <c:v>2.7759999999998</c:v>
                </c:pt>
                <c:pt idx="1777">
                  <c:v>2.7769999999997999</c:v>
                </c:pt>
                <c:pt idx="1778">
                  <c:v>2.7779999999998002</c:v>
                </c:pt>
                <c:pt idx="1779">
                  <c:v>2.7789999999998001</c:v>
                </c:pt>
                <c:pt idx="1780">
                  <c:v>2.7799999999998</c:v>
                </c:pt>
                <c:pt idx="1781">
                  <c:v>2.7809999999997999</c:v>
                </c:pt>
                <c:pt idx="1782">
                  <c:v>2.7819999999998002</c:v>
                </c:pt>
                <c:pt idx="1783">
                  <c:v>2.7829999999998001</c:v>
                </c:pt>
                <c:pt idx="1784">
                  <c:v>2.7839999999998</c:v>
                </c:pt>
                <c:pt idx="1785">
                  <c:v>2.7849999999997999</c:v>
                </c:pt>
                <c:pt idx="1786">
                  <c:v>2.7859999999998002</c:v>
                </c:pt>
                <c:pt idx="1787">
                  <c:v>2.7869999999998001</c:v>
                </c:pt>
                <c:pt idx="1788">
                  <c:v>2.7879999999998</c:v>
                </c:pt>
                <c:pt idx="1789">
                  <c:v>2.7889999999997999</c:v>
                </c:pt>
                <c:pt idx="1790">
                  <c:v>2.7899999999998002</c:v>
                </c:pt>
                <c:pt idx="1791">
                  <c:v>2.7909999999998001</c:v>
                </c:pt>
                <c:pt idx="1792">
                  <c:v>2.7919999999998</c:v>
                </c:pt>
                <c:pt idx="1793">
                  <c:v>2.7929999999997999</c:v>
                </c:pt>
                <c:pt idx="1794">
                  <c:v>2.7939999999998002</c:v>
                </c:pt>
                <c:pt idx="1795">
                  <c:v>2.7949999999998001</c:v>
                </c:pt>
                <c:pt idx="1796">
                  <c:v>2.7959999999998</c:v>
                </c:pt>
                <c:pt idx="1797">
                  <c:v>2.7969999999997999</c:v>
                </c:pt>
                <c:pt idx="1798">
                  <c:v>2.7979999999998002</c:v>
                </c:pt>
                <c:pt idx="1799">
                  <c:v>2.7989999999998001</c:v>
                </c:pt>
                <c:pt idx="1800">
                  <c:v>2.7999999999998</c:v>
                </c:pt>
                <c:pt idx="1801">
                  <c:v>2.8009999999997999</c:v>
                </c:pt>
                <c:pt idx="1802">
                  <c:v>2.8019999999998002</c:v>
                </c:pt>
                <c:pt idx="1803">
                  <c:v>2.8029999999998001</c:v>
                </c:pt>
                <c:pt idx="1804">
                  <c:v>2.8039999999998</c:v>
                </c:pt>
                <c:pt idx="1805">
                  <c:v>2.8049999999997999</c:v>
                </c:pt>
                <c:pt idx="1806">
                  <c:v>2.8059999999998002</c:v>
                </c:pt>
                <c:pt idx="1807">
                  <c:v>2.8069999999998001</c:v>
                </c:pt>
                <c:pt idx="1808">
                  <c:v>2.8079999999998</c:v>
                </c:pt>
                <c:pt idx="1809">
                  <c:v>2.8089999999997999</c:v>
                </c:pt>
                <c:pt idx="1810">
                  <c:v>2.8099999999998002</c:v>
                </c:pt>
                <c:pt idx="1811">
                  <c:v>2.8109999999998001</c:v>
                </c:pt>
                <c:pt idx="1812">
                  <c:v>2.8119999999998</c:v>
                </c:pt>
                <c:pt idx="1813">
                  <c:v>2.8129999999997999</c:v>
                </c:pt>
                <c:pt idx="1814">
                  <c:v>2.8139999999998002</c:v>
                </c:pt>
                <c:pt idx="1815">
                  <c:v>2.8149999999998001</c:v>
                </c:pt>
                <c:pt idx="1816">
                  <c:v>2.8159999999998</c:v>
                </c:pt>
                <c:pt idx="1817">
                  <c:v>2.8169999999997999</c:v>
                </c:pt>
                <c:pt idx="1818">
                  <c:v>2.8179999999998002</c:v>
                </c:pt>
                <c:pt idx="1819">
                  <c:v>2.8189999999998001</c:v>
                </c:pt>
                <c:pt idx="1820">
                  <c:v>2.8199999999998</c:v>
                </c:pt>
                <c:pt idx="1821">
                  <c:v>2.8209999999997999</c:v>
                </c:pt>
                <c:pt idx="1822">
                  <c:v>2.8219999999997998</c:v>
                </c:pt>
                <c:pt idx="1823">
                  <c:v>2.8229999999998001</c:v>
                </c:pt>
                <c:pt idx="1824">
                  <c:v>2.8239999999998</c:v>
                </c:pt>
                <c:pt idx="1825">
                  <c:v>2.8249999999997999</c:v>
                </c:pt>
                <c:pt idx="1826">
                  <c:v>2.8259999999997998</c:v>
                </c:pt>
                <c:pt idx="1827">
                  <c:v>2.8269999999998001</c:v>
                </c:pt>
                <c:pt idx="1828">
                  <c:v>2.8279999999998</c:v>
                </c:pt>
                <c:pt idx="1829">
                  <c:v>2.8289999999997999</c:v>
                </c:pt>
                <c:pt idx="1830">
                  <c:v>2.8299999999997998</c:v>
                </c:pt>
                <c:pt idx="1831">
                  <c:v>2.8309999999998001</c:v>
                </c:pt>
                <c:pt idx="1832">
                  <c:v>2.8319999999998</c:v>
                </c:pt>
                <c:pt idx="1833">
                  <c:v>2.8329999999997999</c:v>
                </c:pt>
                <c:pt idx="1834">
                  <c:v>2.8339999999997998</c:v>
                </c:pt>
                <c:pt idx="1835">
                  <c:v>2.8349999999998001</c:v>
                </c:pt>
                <c:pt idx="1836">
                  <c:v>2.8359999999998</c:v>
                </c:pt>
                <c:pt idx="1837">
                  <c:v>2.8369999999997999</c:v>
                </c:pt>
                <c:pt idx="1838">
                  <c:v>2.8379999999997998</c:v>
                </c:pt>
                <c:pt idx="1839">
                  <c:v>2.8389999999998001</c:v>
                </c:pt>
                <c:pt idx="1840">
                  <c:v>2.8399999999998</c:v>
                </c:pt>
                <c:pt idx="1841">
                  <c:v>2.8409999999997999</c:v>
                </c:pt>
                <c:pt idx="1842">
                  <c:v>2.8419999999997998</c:v>
                </c:pt>
                <c:pt idx="1843">
                  <c:v>2.8429999999998001</c:v>
                </c:pt>
                <c:pt idx="1844">
                  <c:v>2.8439999999998</c:v>
                </c:pt>
                <c:pt idx="1845">
                  <c:v>2.8449999999997999</c:v>
                </c:pt>
                <c:pt idx="1846">
                  <c:v>2.8459999999997998</c:v>
                </c:pt>
                <c:pt idx="1847">
                  <c:v>2.8469999999998001</c:v>
                </c:pt>
                <c:pt idx="1848">
                  <c:v>2.8479999999998</c:v>
                </c:pt>
                <c:pt idx="1849">
                  <c:v>2.8489999999997999</c:v>
                </c:pt>
                <c:pt idx="1850">
                  <c:v>2.8499999999997998</c:v>
                </c:pt>
                <c:pt idx="1851">
                  <c:v>2.8509999999998001</c:v>
                </c:pt>
                <c:pt idx="1852">
                  <c:v>2.8519999999998</c:v>
                </c:pt>
                <c:pt idx="1853">
                  <c:v>2.8529999999997999</c:v>
                </c:pt>
                <c:pt idx="1854">
                  <c:v>2.8539999999997998</c:v>
                </c:pt>
                <c:pt idx="1855">
                  <c:v>2.8549999999998001</c:v>
                </c:pt>
                <c:pt idx="1856">
                  <c:v>2.8559999999998</c:v>
                </c:pt>
                <c:pt idx="1857">
                  <c:v>2.8569999999997999</c:v>
                </c:pt>
                <c:pt idx="1858">
                  <c:v>2.8579999999997998</c:v>
                </c:pt>
                <c:pt idx="1859">
                  <c:v>2.8589999999998001</c:v>
                </c:pt>
                <c:pt idx="1860">
                  <c:v>2.8599999999998</c:v>
                </c:pt>
                <c:pt idx="1861">
                  <c:v>2.8609999999997999</c:v>
                </c:pt>
                <c:pt idx="1862">
                  <c:v>2.86199999999979</c:v>
                </c:pt>
                <c:pt idx="1863">
                  <c:v>2.8629999999997899</c:v>
                </c:pt>
                <c:pt idx="1864">
                  <c:v>2.8639999999997898</c:v>
                </c:pt>
                <c:pt idx="1865">
                  <c:v>2.8649999999997902</c:v>
                </c:pt>
                <c:pt idx="1866">
                  <c:v>2.86599999999979</c:v>
                </c:pt>
                <c:pt idx="1867">
                  <c:v>2.8669999999997899</c:v>
                </c:pt>
                <c:pt idx="1868">
                  <c:v>2.8679999999997898</c:v>
                </c:pt>
                <c:pt idx="1869">
                  <c:v>2.8689999999997902</c:v>
                </c:pt>
                <c:pt idx="1870">
                  <c:v>2.8699999999997901</c:v>
                </c:pt>
                <c:pt idx="1871">
                  <c:v>2.8709999999997899</c:v>
                </c:pt>
                <c:pt idx="1872">
                  <c:v>2.8719999999997898</c:v>
                </c:pt>
                <c:pt idx="1873">
                  <c:v>2.8729999999997902</c:v>
                </c:pt>
                <c:pt idx="1874">
                  <c:v>2.8739999999997901</c:v>
                </c:pt>
                <c:pt idx="1875">
                  <c:v>2.8749999999997899</c:v>
                </c:pt>
                <c:pt idx="1876">
                  <c:v>2.8759999999997898</c:v>
                </c:pt>
                <c:pt idx="1877">
                  <c:v>2.8769999999997902</c:v>
                </c:pt>
                <c:pt idx="1878">
                  <c:v>2.8779999999997901</c:v>
                </c:pt>
                <c:pt idx="1879">
                  <c:v>2.8789999999997899</c:v>
                </c:pt>
                <c:pt idx="1880">
                  <c:v>2.8799999999997898</c:v>
                </c:pt>
                <c:pt idx="1881">
                  <c:v>2.8809999999997902</c:v>
                </c:pt>
                <c:pt idx="1882">
                  <c:v>2.8819999999997901</c:v>
                </c:pt>
                <c:pt idx="1883">
                  <c:v>2.88299999999979</c:v>
                </c:pt>
                <c:pt idx="1884">
                  <c:v>2.8839999999997898</c:v>
                </c:pt>
                <c:pt idx="1885">
                  <c:v>2.8849999999997902</c:v>
                </c:pt>
                <c:pt idx="1886">
                  <c:v>2.8859999999997901</c:v>
                </c:pt>
                <c:pt idx="1887">
                  <c:v>2.88699999999979</c:v>
                </c:pt>
                <c:pt idx="1888">
                  <c:v>2.8879999999997898</c:v>
                </c:pt>
                <c:pt idx="1889">
                  <c:v>2.8889999999997902</c:v>
                </c:pt>
                <c:pt idx="1890">
                  <c:v>2.8899999999997901</c:v>
                </c:pt>
                <c:pt idx="1891">
                  <c:v>2.89099999999979</c:v>
                </c:pt>
                <c:pt idx="1892">
                  <c:v>2.8919999999997898</c:v>
                </c:pt>
                <c:pt idx="1893">
                  <c:v>2.8929999999997902</c:v>
                </c:pt>
                <c:pt idx="1894">
                  <c:v>2.8939999999997901</c:v>
                </c:pt>
                <c:pt idx="1895">
                  <c:v>2.89499999999979</c:v>
                </c:pt>
                <c:pt idx="1896">
                  <c:v>2.8959999999997899</c:v>
                </c:pt>
                <c:pt idx="1897">
                  <c:v>2.8969999999997902</c:v>
                </c:pt>
                <c:pt idx="1898">
                  <c:v>2.8979999999997901</c:v>
                </c:pt>
                <c:pt idx="1899">
                  <c:v>2.89899999999979</c:v>
                </c:pt>
                <c:pt idx="1900">
                  <c:v>2.8999999999997899</c:v>
                </c:pt>
                <c:pt idx="1901">
                  <c:v>2.9009999999997902</c:v>
                </c:pt>
                <c:pt idx="1902">
                  <c:v>2.9019999999997901</c:v>
                </c:pt>
                <c:pt idx="1903">
                  <c:v>2.90299999999979</c:v>
                </c:pt>
                <c:pt idx="1904">
                  <c:v>2.9039999999997899</c:v>
                </c:pt>
                <c:pt idx="1905">
                  <c:v>2.9049999999997902</c:v>
                </c:pt>
                <c:pt idx="1906">
                  <c:v>2.9059999999997901</c:v>
                </c:pt>
                <c:pt idx="1907">
                  <c:v>2.90699999999979</c:v>
                </c:pt>
                <c:pt idx="1908">
                  <c:v>2.9079999999997899</c:v>
                </c:pt>
                <c:pt idx="1909">
                  <c:v>2.9089999999997902</c:v>
                </c:pt>
                <c:pt idx="1910">
                  <c:v>2.9099999999997901</c:v>
                </c:pt>
                <c:pt idx="1911">
                  <c:v>2.91099999999979</c:v>
                </c:pt>
                <c:pt idx="1912">
                  <c:v>2.9119999999997899</c:v>
                </c:pt>
                <c:pt idx="1913">
                  <c:v>2.9129999999997902</c:v>
                </c:pt>
                <c:pt idx="1914">
                  <c:v>2.9139999999997901</c:v>
                </c:pt>
                <c:pt idx="1915">
                  <c:v>2.91499999999979</c:v>
                </c:pt>
                <c:pt idx="1916">
                  <c:v>2.9159999999997899</c:v>
                </c:pt>
                <c:pt idx="1917">
                  <c:v>2.9169999999997902</c:v>
                </c:pt>
                <c:pt idx="1918">
                  <c:v>2.9179999999997901</c:v>
                </c:pt>
                <c:pt idx="1919">
                  <c:v>2.91899999999979</c:v>
                </c:pt>
                <c:pt idx="1920">
                  <c:v>2.9199999999997899</c:v>
                </c:pt>
                <c:pt idx="1921">
                  <c:v>2.9209999999997902</c:v>
                </c:pt>
                <c:pt idx="1922">
                  <c:v>2.9219999999997901</c:v>
                </c:pt>
                <c:pt idx="1923">
                  <c:v>2.92299999999979</c:v>
                </c:pt>
                <c:pt idx="1924">
                  <c:v>2.9239999999997899</c:v>
                </c:pt>
                <c:pt idx="1925">
                  <c:v>2.9249999999997902</c:v>
                </c:pt>
                <c:pt idx="1926">
                  <c:v>2.9259999999997901</c:v>
                </c:pt>
                <c:pt idx="1927">
                  <c:v>2.92699999999979</c:v>
                </c:pt>
                <c:pt idx="1928">
                  <c:v>2.9279999999997899</c:v>
                </c:pt>
                <c:pt idx="1929">
                  <c:v>2.9289999999997902</c:v>
                </c:pt>
                <c:pt idx="1930">
                  <c:v>2.9299999999997901</c:v>
                </c:pt>
                <c:pt idx="1931">
                  <c:v>2.93099999999979</c:v>
                </c:pt>
                <c:pt idx="1932">
                  <c:v>2.9319999999997899</c:v>
                </c:pt>
                <c:pt idx="1933">
                  <c:v>2.9329999999997902</c:v>
                </c:pt>
                <c:pt idx="1934">
                  <c:v>2.9339999999997901</c:v>
                </c:pt>
                <c:pt idx="1935">
                  <c:v>2.93499999999979</c:v>
                </c:pt>
                <c:pt idx="1936">
                  <c:v>2.9359999999997899</c:v>
                </c:pt>
                <c:pt idx="1937">
                  <c:v>2.9369999999997898</c:v>
                </c:pt>
                <c:pt idx="1938">
                  <c:v>2.9379999999997901</c:v>
                </c:pt>
                <c:pt idx="1939">
                  <c:v>2.93899999999979</c:v>
                </c:pt>
                <c:pt idx="1940">
                  <c:v>2.9399999999997899</c:v>
                </c:pt>
                <c:pt idx="1941">
                  <c:v>2.9409999999997898</c:v>
                </c:pt>
                <c:pt idx="1942">
                  <c:v>2.9419999999997901</c:v>
                </c:pt>
                <c:pt idx="1943">
                  <c:v>2.94299999999979</c:v>
                </c:pt>
                <c:pt idx="1944">
                  <c:v>2.9439999999997899</c:v>
                </c:pt>
                <c:pt idx="1945">
                  <c:v>2.9449999999997898</c:v>
                </c:pt>
                <c:pt idx="1946">
                  <c:v>2.9459999999997901</c:v>
                </c:pt>
                <c:pt idx="1947">
                  <c:v>2.94699999999979</c:v>
                </c:pt>
                <c:pt idx="1948">
                  <c:v>2.9479999999997899</c:v>
                </c:pt>
                <c:pt idx="1949">
                  <c:v>2.9489999999997898</c:v>
                </c:pt>
                <c:pt idx="1950">
                  <c:v>2.9499999999997901</c:v>
                </c:pt>
                <c:pt idx="1951">
                  <c:v>2.95099999999979</c:v>
                </c:pt>
                <c:pt idx="1952">
                  <c:v>2.9519999999997899</c:v>
                </c:pt>
                <c:pt idx="1953">
                  <c:v>2.95299999999978</c:v>
                </c:pt>
                <c:pt idx="1954">
                  <c:v>2.9539999999997799</c:v>
                </c:pt>
                <c:pt idx="1955">
                  <c:v>2.9549999999997798</c:v>
                </c:pt>
                <c:pt idx="1956">
                  <c:v>2.9559999999997801</c:v>
                </c:pt>
                <c:pt idx="1957">
                  <c:v>2.95699999999978</c:v>
                </c:pt>
                <c:pt idx="1958">
                  <c:v>2.9579999999997799</c:v>
                </c:pt>
                <c:pt idx="1959">
                  <c:v>2.9589999999997798</c:v>
                </c:pt>
                <c:pt idx="1960">
                  <c:v>2.9599999999997801</c:v>
                </c:pt>
                <c:pt idx="1961">
                  <c:v>2.96099999999978</c:v>
                </c:pt>
                <c:pt idx="1962">
                  <c:v>2.9619999999997799</c:v>
                </c:pt>
                <c:pt idx="1963">
                  <c:v>2.9629999999997798</c:v>
                </c:pt>
                <c:pt idx="1964">
                  <c:v>2.9639999999997801</c:v>
                </c:pt>
                <c:pt idx="1965">
                  <c:v>2.96499999999978</c:v>
                </c:pt>
                <c:pt idx="1966">
                  <c:v>2.9659999999997799</c:v>
                </c:pt>
                <c:pt idx="1967">
                  <c:v>2.9669999999997798</c:v>
                </c:pt>
                <c:pt idx="1968">
                  <c:v>2.9679999999997801</c:v>
                </c:pt>
                <c:pt idx="1969">
                  <c:v>2.96899999999978</c:v>
                </c:pt>
                <c:pt idx="1970">
                  <c:v>2.9699999999997799</c:v>
                </c:pt>
                <c:pt idx="1971">
                  <c:v>2.9709999999997798</c:v>
                </c:pt>
                <c:pt idx="1972">
                  <c:v>2.9719999999997802</c:v>
                </c:pt>
                <c:pt idx="1973">
                  <c:v>2.97299999999978</c:v>
                </c:pt>
                <c:pt idx="1974">
                  <c:v>2.9739999999997799</c:v>
                </c:pt>
                <c:pt idx="1975">
                  <c:v>2.9749999999997798</c:v>
                </c:pt>
                <c:pt idx="1976">
                  <c:v>2.9759999999997802</c:v>
                </c:pt>
                <c:pt idx="1977">
                  <c:v>2.97699999999978</c:v>
                </c:pt>
                <c:pt idx="1978">
                  <c:v>2.9779999999997799</c:v>
                </c:pt>
                <c:pt idx="1979">
                  <c:v>2.9789999999997798</c:v>
                </c:pt>
                <c:pt idx="1980">
                  <c:v>2.9799999999997802</c:v>
                </c:pt>
                <c:pt idx="1981">
                  <c:v>2.98099999999978</c:v>
                </c:pt>
                <c:pt idx="1982">
                  <c:v>2.9819999999997799</c:v>
                </c:pt>
                <c:pt idx="1983">
                  <c:v>2.9829999999997798</c:v>
                </c:pt>
                <c:pt idx="1984">
                  <c:v>2.9839999999997802</c:v>
                </c:pt>
                <c:pt idx="1985">
                  <c:v>2.9849999999997801</c:v>
                </c:pt>
                <c:pt idx="1986">
                  <c:v>2.9859999999997799</c:v>
                </c:pt>
                <c:pt idx="1987">
                  <c:v>2.9869999999997798</c:v>
                </c:pt>
                <c:pt idx="1988">
                  <c:v>2.9879999999997802</c:v>
                </c:pt>
                <c:pt idx="1989">
                  <c:v>2.9889999999997801</c:v>
                </c:pt>
                <c:pt idx="1990">
                  <c:v>2.9899999999997799</c:v>
                </c:pt>
                <c:pt idx="1991">
                  <c:v>2.9909999999997798</c:v>
                </c:pt>
                <c:pt idx="1992">
                  <c:v>2.9919999999997802</c:v>
                </c:pt>
                <c:pt idx="1993">
                  <c:v>2.9929999999997801</c:v>
                </c:pt>
                <c:pt idx="1994">
                  <c:v>2.9939999999997799</c:v>
                </c:pt>
                <c:pt idx="1995">
                  <c:v>2.9949999999997798</c:v>
                </c:pt>
                <c:pt idx="1996">
                  <c:v>2.9959999999997802</c:v>
                </c:pt>
                <c:pt idx="1997">
                  <c:v>2.9969999999997801</c:v>
                </c:pt>
                <c:pt idx="1998">
                  <c:v>2.99799999999978</c:v>
                </c:pt>
                <c:pt idx="1999">
                  <c:v>2.9989999999997798</c:v>
                </c:pt>
                <c:pt idx="2000">
                  <c:v>2.9999999999997802</c:v>
                </c:pt>
                <c:pt idx="2001">
                  <c:v>3.0009999999997801</c:v>
                </c:pt>
                <c:pt idx="2002">
                  <c:v>3.00199999999978</c:v>
                </c:pt>
                <c:pt idx="2003">
                  <c:v>3.0029999999997798</c:v>
                </c:pt>
                <c:pt idx="2004">
                  <c:v>3.0039999999997802</c:v>
                </c:pt>
                <c:pt idx="2005">
                  <c:v>3.0049999999997801</c:v>
                </c:pt>
                <c:pt idx="2006">
                  <c:v>3.00599999999978</c:v>
                </c:pt>
                <c:pt idx="2007">
                  <c:v>3.0069999999997798</c:v>
                </c:pt>
                <c:pt idx="2008">
                  <c:v>3.0079999999997802</c:v>
                </c:pt>
                <c:pt idx="2009">
                  <c:v>3.0089999999997801</c:v>
                </c:pt>
                <c:pt idx="2010">
                  <c:v>3.00999999999978</c:v>
                </c:pt>
                <c:pt idx="2011">
                  <c:v>3.0109999999997799</c:v>
                </c:pt>
                <c:pt idx="2012">
                  <c:v>3.0119999999997802</c:v>
                </c:pt>
                <c:pt idx="2013">
                  <c:v>3.0129999999997801</c:v>
                </c:pt>
                <c:pt idx="2014">
                  <c:v>3.01399999999978</c:v>
                </c:pt>
                <c:pt idx="2015">
                  <c:v>3.0149999999997799</c:v>
                </c:pt>
                <c:pt idx="2016">
                  <c:v>3.0159999999997802</c:v>
                </c:pt>
                <c:pt idx="2017">
                  <c:v>3.0169999999997801</c:v>
                </c:pt>
                <c:pt idx="2018">
                  <c:v>3.01799999999978</c:v>
                </c:pt>
                <c:pt idx="2019">
                  <c:v>3.0189999999997799</c:v>
                </c:pt>
                <c:pt idx="2020">
                  <c:v>3.0199999999997802</c:v>
                </c:pt>
                <c:pt idx="2021">
                  <c:v>3.0209999999997801</c:v>
                </c:pt>
                <c:pt idx="2022">
                  <c:v>3.02199999999978</c:v>
                </c:pt>
                <c:pt idx="2023">
                  <c:v>3.0229999999997799</c:v>
                </c:pt>
                <c:pt idx="2024">
                  <c:v>3.0239999999997802</c:v>
                </c:pt>
                <c:pt idx="2025">
                  <c:v>3.0249999999997801</c:v>
                </c:pt>
                <c:pt idx="2026">
                  <c:v>3.02599999999978</c:v>
                </c:pt>
                <c:pt idx="2027">
                  <c:v>3.0269999999997799</c:v>
                </c:pt>
                <c:pt idx="2028">
                  <c:v>3.0279999999997802</c:v>
                </c:pt>
                <c:pt idx="2029">
                  <c:v>3.0289999999997801</c:v>
                </c:pt>
                <c:pt idx="2030">
                  <c:v>3.02999999999978</c:v>
                </c:pt>
                <c:pt idx="2031">
                  <c:v>3.0309999999997799</c:v>
                </c:pt>
                <c:pt idx="2032">
                  <c:v>3.0319999999997802</c:v>
                </c:pt>
                <c:pt idx="2033">
                  <c:v>3.0329999999997801</c:v>
                </c:pt>
                <c:pt idx="2034">
                  <c:v>3.03399999999978</c:v>
                </c:pt>
                <c:pt idx="2035">
                  <c:v>3.0349999999997799</c:v>
                </c:pt>
                <c:pt idx="2036">
                  <c:v>3.0359999999997802</c:v>
                </c:pt>
                <c:pt idx="2037">
                  <c:v>3.0369999999997801</c:v>
                </c:pt>
                <c:pt idx="2038">
                  <c:v>3.03799999999978</c:v>
                </c:pt>
                <c:pt idx="2039">
                  <c:v>3.0389999999997799</c:v>
                </c:pt>
                <c:pt idx="2040">
                  <c:v>3.0399999999997802</c:v>
                </c:pt>
                <c:pt idx="2041">
                  <c:v>3.0409999999997801</c:v>
                </c:pt>
                <c:pt idx="2042">
                  <c:v>3.04199999999978</c:v>
                </c:pt>
                <c:pt idx="2043">
                  <c:v>3.0429999999997701</c:v>
                </c:pt>
                <c:pt idx="2044">
                  <c:v>3.04399999999977</c:v>
                </c:pt>
                <c:pt idx="2045">
                  <c:v>3.0449999999997699</c:v>
                </c:pt>
                <c:pt idx="2046">
                  <c:v>3.0459999999997698</c:v>
                </c:pt>
                <c:pt idx="2047">
                  <c:v>3.0469999999997701</c:v>
                </c:pt>
                <c:pt idx="2048">
                  <c:v>3.04799999999977</c:v>
                </c:pt>
                <c:pt idx="2049">
                  <c:v>3.0489999999997699</c:v>
                </c:pt>
                <c:pt idx="2050">
                  <c:v>3.0499999999997698</c:v>
                </c:pt>
                <c:pt idx="2051">
                  <c:v>3.0509999999997701</c:v>
                </c:pt>
                <c:pt idx="2052">
                  <c:v>3.05199999999977</c:v>
                </c:pt>
                <c:pt idx="2053">
                  <c:v>3.0529999999997699</c:v>
                </c:pt>
                <c:pt idx="2054">
                  <c:v>3.0539999999997698</c:v>
                </c:pt>
                <c:pt idx="2055">
                  <c:v>3.0549999999997701</c:v>
                </c:pt>
                <c:pt idx="2056">
                  <c:v>3.05599999999977</c:v>
                </c:pt>
                <c:pt idx="2057">
                  <c:v>3.0569999999997699</c:v>
                </c:pt>
                <c:pt idx="2058">
                  <c:v>3.0579999999997698</c:v>
                </c:pt>
                <c:pt idx="2059">
                  <c:v>3.0589999999997701</c:v>
                </c:pt>
                <c:pt idx="2060">
                  <c:v>3.05999999999977</c:v>
                </c:pt>
                <c:pt idx="2061">
                  <c:v>3.0609999999997699</c:v>
                </c:pt>
                <c:pt idx="2062">
                  <c:v>3.0619999999997698</c:v>
                </c:pt>
                <c:pt idx="2063">
                  <c:v>3.0629999999997701</c:v>
                </c:pt>
                <c:pt idx="2064">
                  <c:v>3.06399999999977</c:v>
                </c:pt>
                <c:pt idx="2065">
                  <c:v>3.0649999999997699</c:v>
                </c:pt>
                <c:pt idx="2066">
                  <c:v>3.0659999999997698</c:v>
                </c:pt>
                <c:pt idx="2067">
                  <c:v>3.0669999999997701</c:v>
                </c:pt>
                <c:pt idx="2068">
                  <c:v>3.06799999999977</c:v>
                </c:pt>
                <c:pt idx="2069">
                  <c:v>3.0689999999997699</c:v>
                </c:pt>
                <c:pt idx="2070">
                  <c:v>3.0699999999997698</c:v>
                </c:pt>
                <c:pt idx="2071">
                  <c:v>3.0709999999997701</c:v>
                </c:pt>
                <c:pt idx="2072">
                  <c:v>3.07199999999977</c:v>
                </c:pt>
                <c:pt idx="2073">
                  <c:v>3.0729999999997699</c:v>
                </c:pt>
                <c:pt idx="2074">
                  <c:v>3.0739999999997698</c:v>
                </c:pt>
                <c:pt idx="2075">
                  <c:v>3.0749999999997701</c:v>
                </c:pt>
                <c:pt idx="2076">
                  <c:v>3.07599999999977</c:v>
                </c:pt>
                <c:pt idx="2077">
                  <c:v>3.0769999999997699</c:v>
                </c:pt>
                <c:pt idx="2078">
                  <c:v>3.0779999999997698</c:v>
                </c:pt>
                <c:pt idx="2079">
                  <c:v>3.0789999999997701</c:v>
                </c:pt>
                <c:pt idx="2080">
                  <c:v>3.07999999999977</c:v>
                </c:pt>
                <c:pt idx="2081">
                  <c:v>3.0809999999997699</c:v>
                </c:pt>
                <c:pt idx="2082">
                  <c:v>3.0819999999997698</c:v>
                </c:pt>
                <c:pt idx="2083">
                  <c:v>3.0829999999997701</c:v>
                </c:pt>
                <c:pt idx="2084">
                  <c:v>3.08399999999977</c:v>
                </c:pt>
                <c:pt idx="2085">
                  <c:v>3.0849999999997699</c:v>
                </c:pt>
                <c:pt idx="2086">
                  <c:v>3.0859999999997698</c:v>
                </c:pt>
                <c:pt idx="2087">
                  <c:v>3.0869999999997702</c:v>
                </c:pt>
                <c:pt idx="2088">
                  <c:v>3.08799999999977</c:v>
                </c:pt>
                <c:pt idx="2089">
                  <c:v>3.0889999999997699</c:v>
                </c:pt>
                <c:pt idx="2090">
                  <c:v>3.0899999999997698</c:v>
                </c:pt>
                <c:pt idx="2091">
                  <c:v>3.0909999999997702</c:v>
                </c:pt>
                <c:pt idx="2092">
                  <c:v>3.09199999999977</c:v>
                </c:pt>
                <c:pt idx="2093">
                  <c:v>3.0929999999997699</c:v>
                </c:pt>
                <c:pt idx="2094">
                  <c:v>3.0939999999997698</c:v>
                </c:pt>
                <c:pt idx="2095">
                  <c:v>3.0949999999997702</c:v>
                </c:pt>
                <c:pt idx="2096">
                  <c:v>3.09599999999977</c:v>
                </c:pt>
                <c:pt idx="2097">
                  <c:v>3.0969999999997699</c:v>
                </c:pt>
                <c:pt idx="2098">
                  <c:v>3.0979999999997698</c:v>
                </c:pt>
                <c:pt idx="2099">
                  <c:v>3.0989999999997702</c:v>
                </c:pt>
                <c:pt idx="2100">
                  <c:v>3.0999999999997701</c:v>
                </c:pt>
                <c:pt idx="2101">
                  <c:v>3.1009999999997699</c:v>
                </c:pt>
                <c:pt idx="2102">
                  <c:v>3.1019999999997698</c:v>
                </c:pt>
                <c:pt idx="2103">
                  <c:v>3.1029999999997702</c:v>
                </c:pt>
                <c:pt idx="2104">
                  <c:v>3.1039999999997701</c:v>
                </c:pt>
                <c:pt idx="2105">
                  <c:v>3.1049999999997699</c:v>
                </c:pt>
                <c:pt idx="2106">
                  <c:v>3.1059999999997698</c:v>
                </c:pt>
                <c:pt idx="2107">
                  <c:v>3.1069999999997702</c:v>
                </c:pt>
                <c:pt idx="2108">
                  <c:v>3.1079999999997701</c:v>
                </c:pt>
                <c:pt idx="2109">
                  <c:v>3.1089999999997699</c:v>
                </c:pt>
                <c:pt idx="2110">
                  <c:v>3.1099999999997698</c:v>
                </c:pt>
                <c:pt idx="2111">
                  <c:v>3.1109999999997702</c:v>
                </c:pt>
                <c:pt idx="2112">
                  <c:v>3.1119999999997701</c:v>
                </c:pt>
                <c:pt idx="2113">
                  <c:v>3.11299999999977</c:v>
                </c:pt>
                <c:pt idx="2114">
                  <c:v>3.1139999999997698</c:v>
                </c:pt>
                <c:pt idx="2115">
                  <c:v>3.1149999999997702</c:v>
                </c:pt>
                <c:pt idx="2116">
                  <c:v>3.1159999999997701</c:v>
                </c:pt>
                <c:pt idx="2117">
                  <c:v>3.11699999999977</c:v>
                </c:pt>
                <c:pt idx="2118">
                  <c:v>3.1179999999997698</c:v>
                </c:pt>
                <c:pt idx="2119">
                  <c:v>3.1189999999997702</c:v>
                </c:pt>
                <c:pt idx="2120">
                  <c:v>3.1199999999997701</c:v>
                </c:pt>
                <c:pt idx="2121">
                  <c:v>3.12099999999977</c:v>
                </c:pt>
                <c:pt idx="2122">
                  <c:v>3.1219999999997698</c:v>
                </c:pt>
                <c:pt idx="2123">
                  <c:v>3.1229999999997702</c:v>
                </c:pt>
                <c:pt idx="2124">
                  <c:v>3.1239999999997701</c:v>
                </c:pt>
                <c:pt idx="2125">
                  <c:v>3.12499999999977</c:v>
                </c:pt>
                <c:pt idx="2126">
                  <c:v>3.1259999999997699</c:v>
                </c:pt>
                <c:pt idx="2127">
                  <c:v>3.1269999999997702</c:v>
                </c:pt>
                <c:pt idx="2128">
                  <c:v>3.1279999999997701</c:v>
                </c:pt>
                <c:pt idx="2129">
                  <c:v>3.12899999999977</c:v>
                </c:pt>
                <c:pt idx="2130">
                  <c:v>3.1299999999997699</c:v>
                </c:pt>
                <c:pt idx="2131">
                  <c:v>3.1309999999997702</c:v>
                </c:pt>
                <c:pt idx="2132">
                  <c:v>3.1319999999997701</c:v>
                </c:pt>
                <c:pt idx="2133">
                  <c:v>3.13299999999977</c:v>
                </c:pt>
                <c:pt idx="2134">
                  <c:v>3.1339999999997601</c:v>
                </c:pt>
                <c:pt idx="2135">
                  <c:v>3.13499999999976</c:v>
                </c:pt>
                <c:pt idx="2136">
                  <c:v>3.1359999999997599</c:v>
                </c:pt>
                <c:pt idx="2137">
                  <c:v>3.1369999999997602</c:v>
                </c:pt>
                <c:pt idx="2138">
                  <c:v>3.1379999999997601</c:v>
                </c:pt>
                <c:pt idx="2139">
                  <c:v>3.13899999999976</c:v>
                </c:pt>
                <c:pt idx="2140">
                  <c:v>3.1399999999997599</c:v>
                </c:pt>
                <c:pt idx="2141">
                  <c:v>3.1409999999997602</c:v>
                </c:pt>
                <c:pt idx="2142">
                  <c:v>3.1419999999997601</c:v>
                </c:pt>
                <c:pt idx="2143">
                  <c:v>3.14299999999976</c:v>
                </c:pt>
                <c:pt idx="2144">
                  <c:v>3.1439999999997599</c:v>
                </c:pt>
                <c:pt idx="2145">
                  <c:v>3.1449999999997602</c:v>
                </c:pt>
                <c:pt idx="2146">
                  <c:v>3.1459999999997601</c:v>
                </c:pt>
                <c:pt idx="2147">
                  <c:v>3.14699999999976</c:v>
                </c:pt>
                <c:pt idx="2148">
                  <c:v>3.1479999999997599</c:v>
                </c:pt>
                <c:pt idx="2149">
                  <c:v>3.1489999999997602</c:v>
                </c:pt>
                <c:pt idx="2150">
                  <c:v>3.1499999999997601</c:v>
                </c:pt>
                <c:pt idx="2151">
                  <c:v>3.15099999999976</c:v>
                </c:pt>
                <c:pt idx="2152">
                  <c:v>3.1519999999997599</c:v>
                </c:pt>
                <c:pt idx="2153">
                  <c:v>3.1529999999997602</c:v>
                </c:pt>
                <c:pt idx="2154">
                  <c:v>3.1539999999997601</c:v>
                </c:pt>
                <c:pt idx="2155">
                  <c:v>3.15499999999976</c:v>
                </c:pt>
                <c:pt idx="2156">
                  <c:v>3.1559999999997599</c:v>
                </c:pt>
                <c:pt idx="2157">
                  <c:v>3.1569999999997602</c:v>
                </c:pt>
                <c:pt idx="2158">
                  <c:v>3.1579999999997601</c:v>
                </c:pt>
                <c:pt idx="2159">
                  <c:v>3.15899999999976</c:v>
                </c:pt>
                <c:pt idx="2160">
                  <c:v>3.1599999999997599</c:v>
                </c:pt>
                <c:pt idx="2161">
                  <c:v>3.1609999999997598</c:v>
                </c:pt>
                <c:pt idx="2162">
                  <c:v>3.1619999999997601</c:v>
                </c:pt>
                <c:pt idx="2163">
                  <c:v>3.16299999999976</c:v>
                </c:pt>
                <c:pt idx="2164">
                  <c:v>3.1639999999997599</c:v>
                </c:pt>
                <c:pt idx="2165">
                  <c:v>3.1649999999997598</c:v>
                </c:pt>
                <c:pt idx="2166">
                  <c:v>3.1659999999997601</c:v>
                </c:pt>
                <c:pt idx="2167">
                  <c:v>3.16699999999976</c:v>
                </c:pt>
                <c:pt idx="2168">
                  <c:v>3.1679999999997599</c:v>
                </c:pt>
                <c:pt idx="2169">
                  <c:v>3.1689999999997598</c:v>
                </c:pt>
                <c:pt idx="2170">
                  <c:v>3.1699999999997601</c:v>
                </c:pt>
                <c:pt idx="2171">
                  <c:v>3.17099999999976</c:v>
                </c:pt>
                <c:pt idx="2172">
                  <c:v>3.1719999999997599</c:v>
                </c:pt>
                <c:pt idx="2173">
                  <c:v>3.1729999999997598</c:v>
                </c:pt>
                <c:pt idx="2174">
                  <c:v>3.1739999999997601</c:v>
                </c:pt>
                <c:pt idx="2175">
                  <c:v>3.17499999999976</c:v>
                </c:pt>
                <c:pt idx="2176">
                  <c:v>3.1759999999997599</c:v>
                </c:pt>
                <c:pt idx="2177">
                  <c:v>3.1769999999997598</c:v>
                </c:pt>
                <c:pt idx="2178">
                  <c:v>3.1779999999997601</c:v>
                </c:pt>
                <c:pt idx="2179">
                  <c:v>3.17899999999976</c:v>
                </c:pt>
                <c:pt idx="2180">
                  <c:v>3.1799999999997599</c:v>
                </c:pt>
                <c:pt idx="2181">
                  <c:v>3.1809999999997598</c:v>
                </c:pt>
                <c:pt idx="2182">
                  <c:v>3.1819999999997601</c:v>
                </c:pt>
                <c:pt idx="2183">
                  <c:v>3.18299999999976</c:v>
                </c:pt>
                <c:pt idx="2184">
                  <c:v>3.1839999999997599</c:v>
                </c:pt>
                <c:pt idx="2185">
                  <c:v>3.1849999999997598</c:v>
                </c:pt>
                <c:pt idx="2186">
                  <c:v>3.1859999999997601</c:v>
                </c:pt>
                <c:pt idx="2187">
                  <c:v>3.18699999999976</c:v>
                </c:pt>
                <c:pt idx="2188">
                  <c:v>3.1879999999997599</c:v>
                </c:pt>
                <c:pt idx="2189">
                  <c:v>3.1889999999997598</c:v>
                </c:pt>
                <c:pt idx="2190">
                  <c:v>3.1899999999997601</c:v>
                </c:pt>
                <c:pt idx="2191">
                  <c:v>3.19099999999976</c:v>
                </c:pt>
                <c:pt idx="2192">
                  <c:v>3.1919999999997599</c:v>
                </c:pt>
                <c:pt idx="2193">
                  <c:v>3.1929999999997598</c:v>
                </c:pt>
                <c:pt idx="2194">
                  <c:v>3.1939999999997601</c:v>
                </c:pt>
                <c:pt idx="2195">
                  <c:v>3.19499999999976</c:v>
                </c:pt>
                <c:pt idx="2196">
                  <c:v>3.1959999999997599</c:v>
                </c:pt>
                <c:pt idx="2197">
                  <c:v>3.1969999999997598</c:v>
                </c:pt>
                <c:pt idx="2198">
                  <c:v>3.1979999999997601</c:v>
                </c:pt>
                <c:pt idx="2199">
                  <c:v>3.19899999999976</c:v>
                </c:pt>
                <c:pt idx="2200">
                  <c:v>3.1999999999997599</c:v>
                </c:pt>
                <c:pt idx="2201">
                  <c:v>3.2009999999997598</c:v>
                </c:pt>
                <c:pt idx="2202">
                  <c:v>3.2019999999997601</c:v>
                </c:pt>
                <c:pt idx="2203">
                  <c:v>3.20299999999976</c:v>
                </c:pt>
                <c:pt idx="2204">
                  <c:v>3.2039999999997599</c:v>
                </c:pt>
                <c:pt idx="2205">
                  <c:v>3.2049999999997598</c:v>
                </c:pt>
                <c:pt idx="2206">
                  <c:v>3.2059999999997602</c:v>
                </c:pt>
                <c:pt idx="2207">
                  <c:v>3.20699999999976</c:v>
                </c:pt>
                <c:pt idx="2208">
                  <c:v>3.2079999999997599</c:v>
                </c:pt>
                <c:pt idx="2209">
                  <c:v>3.2089999999997598</c:v>
                </c:pt>
                <c:pt idx="2210">
                  <c:v>3.2099999999997602</c:v>
                </c:pt>
                <c:pt idx="2211">
                  <c:v>3.21099999999976</c:v>
                </c:pt>
                <c:pt idx="2212">
                  <c:v>3.2119999999997599</c:v>
                </c:pt>
                <c:pt idx="2213">
                  <c:v>3.2129999999997598</c:v>
                </c:pt>
                <c:pt idx="2214">
                  <c:v>3.2139999999997602</c:v>
                </c:pt>
                <c:pt idx="2215">
                  <c:v>3.21499999999976</c:v>
                </c:pt>
                <c:pt idx="2216">
                  <c:v>3.2159999999997599</c:v>
                </c:pt>
                <c:pt idx="2217">
                  <c:v>3.2169999999997598</c:v>
                </c:pt>
                <c:pt idx="2218">
                  <c:v>3.2179999999997602</c:v>
                </c:pt>
                <c:pt idx="2219">
                  <c:v>3.2189999999997601</c:v>
                </c:pt>
                <c:pt idx="2220">
                  <c:v>3.2199999999997599</c:v>
                </c:pt>
                <c:pt idx="2221">
                  <c:v>3.2209999999997598</c:v>
                </c:pt>
                <c:pt idx="2222">
                  <c:v>3.2219999999997602</c:v>
                </c:pt>
                <c:pt idx="2223">
                  <c:v>3.2229999999997601</c:v>
                </c:pt>
                <c:pt idx="2224">
                  <c:v>3.2239999999997599</c:v>
                </c:pt>
                <c:pt idx="2225">
                  <c:v>3.2249999999997501</c:v>
                </c:pt>
                <c:pt idx="2226">
                  <c:v>3.22599999999975</c:v>
                </c:pt>
                <c:pt idx="2227">
                  <c:v>3.2269999999997498</c:v>
                </c:pt>
                <c:pt idx="2228">
                  <c:v>3.2279999999997502</c:v>
                </c:pt>
                <c:pt idx="2229">
                  <c:v>3.2289999999997501</c:v>
                </c:pt>
                <c:pt idx="2230">
                  <c:v>3.22999999999975</c:v>
                </c:pt>
                <c:pt idx="2231">
                  <c:v>3.2309999999997498</c:v>
                </c:pt>
                <c:pt idx="2232">
                  <c:v>3.2319999999997502</c:v>
                </c:pt>
                <c:pt idx="2233">
                  <c:v>3.2329999999997501</c:v>
                </c:pt>
                <c:pt idx="2234">
                  <c:v>3.23399999999975</c:v>
                </c:pt>
                <c:pt idx="2235">
                  <c:v>3.2349999999997499</c:v>
                </c:pt>
                <c:pt idx="2236">
                  <c:v>3.2359999999997502</c:v>
                </c:pt>
                <c:pt idx="2237">
                  <c:v>3.2369999999997501</c:v>
                </c:pt>
                <c:pt idx="2238">
                  <c:v>3.23799999999975</c:v>
                </c:pt>
                <c:pt idx="2239">
                  <c:v>3.2389999999997499</c:v>
                </c:pt>
                <c:pt idx="2240">
                  <c:v>3.2399999999997502</c:v>
                </c:pt>
                <c:pt idx="2241">
                  <c:v>3.2409999999997501</c:v>
                </c:pt>
                <c:pt idx="2242">
                  <c:v>3.24199999999975</c:v>
                </c:pt>
                <c:pt idx="2243">
                  <c:v>3.2429999999997499</c:v>
                </c:pt>
                <c:pt idx="2244">
                  <c:v>3.2439999999997502</c:v>
                </c:pt>
                <c:pt idx="2245">
                  <c:v>3.2449999999997501</c:v>
                </c:pt>
                <c:pt idx="2246">
                  <c:v>3.24599999999975</c:v>
                </c:pt>
                <c:pt idx="2247">
                  <c:v>3.2469999999997499</c:v>
                </c:pt>
                <c:pt idx="2248">
                  <c:v>3.2479999999997502</c:v>
                </c:pt>
                <c:pt idx="2249">
                  <c:v>3.2489999999997501</c:v>
                </c:pt>
                <c:pt idx="2250">
                  <c:v>3.24999999999975</c:v>
                </c:pt>
                <c:pt idx="2251">
                  <c:v>3.2509999999997499</c:v>
                </c:pt>
                <c:pt idx="2252">
                  <c:v>3.2519999999997502</c:v>
                </c:pt>
                <c:pt idx="2253">
                  <c:v>3.2529999999997501</c:v>
                </c:pt>
                <c:pt idx="2254">
                  <c:v>3.25399999999975</c:v>
                </c:pt>
                <c:pt idx="2255">
                  <c:v>3.2549999999997499</c:v>
                </c:pt>
                <c:pt idx="2256">
                  <c:v>3.2559999999997502</c:v>
                </c:pt>
                <c:pt idx="2257">
                  <c:v>3.2569999999997501</c:v>
                </c:pt>
                <c:pt idx="2258">
                  <c:v>3.25799999999975</c:v>
                </c:pt>
                <c:pt idx="2259">
                  <c:v>3.2589999999997499</c:v>
                </c:pt>
                <c:pt idx="2260">
                  <c:v>3.2599999999997502</c:v>
                </c:pt>
                <c:pt idx="2261">
                  <c:v>3.2609999999997501</c:v>
                </c:pt>
                <c:pt idx="2262">
                  <c:v>3.26199999999975</c:v>
                </c:pt>
                <c:pt idx="2263">
                  <c:v>3.2629999999997499</c:v>
                </c:pt>
                <c:pt idx="2264">
                  <c:v>3.2639999999997502</c:v>
                </c:pt>
                <c:pt idx="2265">
                  <c:v>3.2649999999997501</c:v>
                </c:pt>
                <c:pt idx="2266">
                  <c:v>3.26599999999975</c:v>
                </c:pt>
                <c:pt idx="2267">
                  <c:v>3.2669999999997499</c:v>
                </c:pt>
                <c:pt idx="2268">
                  <c:v>3.2679999999997502</c:v>
                </c:pt>
                <c:pt idx="2269">
                  <c:v>3.2689999999997501</c:v>
                </c:pt>
                <c:pt idx="2270">
                  <c:v>3.26999999999975</c:v>
                </c:pt>
                <c:pt idx="2271">
                  <c:v>3.2709999999997499</c:v>
                </c:pt>
                <c:pt idx="2272">
                  <c:v>3.2719999999997502</c:v>
                </c:pt>
                <c:pt idx="2273">
                  <c:v>3.2729999999997501</c:v>
                </c:pt>
                <c:pt idx="2274">
                  <c:v>3.27399999999975</c:v>
                </c:pt>
                <c:pt idx="2275">
                  <c:v>3.2749999999997499</c:v>
                </c:pt>
                <c:pt idx="2276">
                  <c:v>3.2759999999997498</c:v>
                </c:pt>
                <c:pt idx="2277">
                  <c:v>3.2769999999997501</c:v>
                </c:pt>
                <c:pt idx="2278">
                  <c:v>3.27799999999975</c:v>
                </c:pt>
                <c:pt idx="2279">
                  <c:v>3.2789999999997499</c:v>
                </c:pt>
                <c:pt idx="2280">
                  <c:v>3.2799999999997498</c:v>
                </c:pt>
                <c:pt idx="2281">
                  <c:v>3.2809999999997501</c:v>
                </c:pt>
                <c:pt idx="2282">
                  <c:v>3.28199999999975</c:v>
                </c:pt>
                <c:pt idx="2283">
                  <c:v>3.2829999999997499</c:v>
                </c:pt>
                <c:pt idx="2284">
                  <c:v>3.2839999999997498</c:v>
                </c:pt>
                <c:pt idx="2285">
                  <c:v>3.2849999999997501</c:v>
                </c:pt>
                <c:pt idx="2286">
                  <c:v>3.28599999999975</c:v>
                </c:pt>
                <c:pt idx="2287">
                  <c:v>3.2869999999997499</c:v>
                </c:pt>
                <c:pt idx="2288">
                  <c:v>3.2879999999997498</c:v>
                </c:pt>
                <c:pt idx="2289">
                  <c:v>3.2889999999997501</c:v>
                </c:pt>
                <c:pt idx="2290">
                  <c:v>3.28999999999975</c:v>
                </c:pt>
                <c:pt idx="2291">
                  <c:v>3.2909999999997499</c:v>
                </c:pt>
                <c:pt idx="2292">
                  <c:v>3.2919999999997498</c:v>
                </c:pt>
                <c:pt idx="2293">
                  <c:v>3.2929999999997501</c:v>
                </c:pt>
                <c:pt idx="2294">
                  <c:v>3.29399999999975</c:v>
                </c:pt>
                <c:pt idx="2295">
                  <c:v>3.2949999999997499</c:v>
                </c:pt>
                <c:pt idx="2296">
                  <c:v>3.2959999999997498</c:v>
                </c:pt>
                <c:pt idx="2297">
                  <c:v>3.2969999999997501</c:v>
                </c:pt>
                <c:pt idx="2298">
                  <c:v>3.29799999999975</c:v>
                </c:pt>
                <c:pt idx="2299">
                  <c:v>3.2989999999997499</c:v>
                </c:pt>
                <c:pt idx="2300">
                  <c:v>3.2999999999997498</c:v>
                </c:pt>
                <c:pt idx="2301">
                  <c:v>3.3009999999997501</c:v>
                </c:pt>
                <c:pt idx="2302">
                  <c:v>3.30199999999975</c:v>
                </c:pt>
                <c:pt idx="2303">
                  <c:v>3.3029999999997499</c:v>
                </c:pt>
                <c:pt idx="2304">
                  <c:v>3.3039999999997498</c:v>
                </c:pt>
                <c:pt idx="2305">
                  <c:v>3.3049999999997501</c:v>
                </c:pt>
                <c:pt idx="2306">
                  <c:v>3.30599999999975</c:v>
                </c:pt>
                <c:pt idx="2307">
                  <c:v>3.3069999999997499</c:v>
                </c:pt>
                <c:pt idx="2308">
                  <c:v>3.3079999999997498</c:v>
                </c:pt>
                <c:pt idx="2309">
                  <c:v>3.3089999999997501</c:v>
                </c:pt>
                <c:pt idx="2310">
                  <c:v>3.30999999999975</c:v>
                </c:pt>
                <c:pt idx="2311">
                  <c:v>3.3109999999997499</c:v>
                </c:pt>
                <c:pt idx="2312">
                  <c:v>3.3119999999997498</c:v>
                </c:pt>
                <c:pt idx="2313">
                  <c:v>3.3129999999997501</c:v>
                </c:pt>
                <c:pt idx="2314">
                  <c:v>3.31399999999975</c:v>
                </c:pt>
                <c:pt idx="2315">
                  <c:v>3.3149999999997499</c:v>
                </c:pt>
                <c:pt idx="2316">
                  <c:v>3.31599999999974</c:v>
                </c:pt>
                <c:pt idx="2317">
                  <c:v>3.3169999999997399</c:v>
                </c:pt>
                <c:pt idx="2318">
                  <c:v>3.3179999999997398</c:v>
                </c:pt>
                <c:pt idx="2319">
                  <c:v>3.3189999999997402</c:v>
                </c:pt>
                <c:pt idx="2320">
                  <c:v>3.31999999999974</c:v>
                </c:pt>
                <c:pt idx="2321">
                  <c:v>3.3209999999997399</c:v>
                </c:pt>
                <c:pt idx="2322">
                  <c:v>3.3219999999997398</c:v>
                </c:pt>
                <c:pt idx="2323">
                  <c:v>3.3229999999997402</c:v>
                </c:pt>
                <c:pt idx="2324">
                  <c:v>3.3239999999997401</c:v>
                </c:pt>
                <c:pt idx="2325">
                  <c:v>3.3249999999997399</c:v>
                </c:pt>
                <c:pt idx="2326">
                  <c:v>3.3259999999997398</c:v>
                </c:pt>
                <c:pt idx="2327">
                  <c:v>3.3269999999997402</c:v>
                </c:pt>
                <c:pt idx="2328">
                  <c:v>3.3279999999997401</c:v>
                </c:pt>
                <c:pt idx="2329">
                  <c:v>3.3289999999997399</c:v>
                </c:pt>
                <c:pt idx="2330">
                  <c:v>3.3299999999997398</c:v>
                </c:pt>
                <c:pt idx="2331">
                  <c:v>3.3309999999997402</c:v>
                </c:pt>
                <c:pt idx="2332">
                  <c:v>3.3319999999997401</c:v>
                </c:pt>
                <c:pt idx="2333">
                  <c:v>3.3329999999997399</c:v>
                </c:pt>
                <c:pt idx="2334">
                  <c:v>3.3339999999997398</c:v>
                </c:pt>
                <c:pt idx="2335">
                  <c:v>3.3349999999997402</c:v>
                </c:pt>
                <c:pt idx="2336">
                  <c:v>3.3359999999997401</c:v>
                </c:pt>
                <c:pt idx="2337">
                  <c:v>3.33699999999974</c:v>
                </c:pt>
                <c:pt idx="2338">
                  <c:v>3.3379999999997398</c:v>
                </c:pt>
                <c:pt idx="2339">
                  <c:v>3.3389999999997402</c:v>
                </c:pt>
                <c:pt idx="2340">
                  <c:v>3.3399999999997401</c:v>
                </c:pt>
                <c:pt idx="2341">
                  <c:v>3.34099999999974</c:v>
                </c:pt>
                <c:pt idx="2342">
                  <c:v>3.3419999999997398</c:v>
                </c:pt>
                <c:pt idx="2343">
                  <c:v>3.3429999999997402</c:v>
                </c:pt>
                <c:pt idx="2344">
                  <c:v>3.3439999999997401</c:v>
                </c:pt>
                <c:pt idx="2345">
                  <c:v>3.34499999999974</c:v>
                </c:pt>
                <c:pt idx="2346">
                  <c:v>3.3459999999997398</c:v>
                </c:pt>
                <c:pt idx="2347">
                  <c:v>3.3469999999997402</c:v>
                </c:pt>
                <c:pt idx="2348">
                  <c:v>3.3479999999997401</c:v>
                </c:pt>
                <c:pt idx="2349">
                  <c:v>3.34899999999974</c:v>
                </c:pt>
                <c:pt idx="2350">
                  <c:v>3.3499999999997399</c:v>
                </c:pt>
                <c:pt idx="2351">
                  <c:v>3.3509999999997402</c:v>
                </c:pt>
                <c:pt idx="2352">
                  <c:v>3.3519999999997401</c:v>
                </c:pt>
                <c:pt idx="2353">
                  <c:v>3.35299999999974</c:v>
                </c:pt>
                <c:pt idx="2354">
                  <c:v>3.3539999999997399</c:v>
                </c:pt>
                <c:pt idx="2355">
                  <c:v>3.3549999999997402</c:v>
                </c:pt>
                <c:pt idx="2356">
                  <c:v>3.3559999999997401</c:v>
                </c:pt>
                <c:pt idx="2357">
                  <c:v>3.35699999999974</c:v>
                </c:pt>
                <c:pt idx="2358">
                  <c:v>3.3579999999997399</c:v>
                </c:pt>
                <c:pt idx="2359">
                  <c:v>3.3589999999997402</c:v>
                </c:pt>
                <c:pt idx="2360">
                  <c:v>3.3599999999997401</c:v>
                </c:pt>
                <c:pt idx="2361">
                  <c:v>3.36099999999974</c:v>
                </c:pt>
                <c:pt idx="2362">
                  <c:v>3.3619999999997399</c:v>
                </c:pt>
                <c:pt idx="2363">
                  <c:v>3.3629999999997402</c:v>
                </c:pt>
                <c:pt idx="2364">
                  <c:v>3.3639999999997401</c:v>
                </c:pt>
                <c:pt idx="2365">
                  <c:v>3.36499999999974</c:v>
                </c:pt>
                <c:pt idx="2366">
                  <c:v>3.3659999999997399</c:v>
                </c:pt>
                <c:pt idx="2367">
                  <c:v>3.3669999999997402</c:v>
                </c:pt>
                <c:pt idx="2368">
                  <c:v>3.3679999999997401</c:v>
                </c:pt>
                <c:pt idx="2369">
                  <c:v>3.36899999999974</c:v>
                </c:pt>
                <c:pt idx="2370">
                  <c:v>3.3699999999997399</c:v>
                </c:pt>
                <c:pt idx="2371">
                  <c:v>3.3709999999997402</c:v>
                </c:pt>
                <c:pt idx="2372">
                  <c:v>3.3719999999997401</c:v>
                </c:pt>
                <c:pt idx="2373">
                  <c:v>3.37299999999974</c:v>
                </c:pt>
                <c:pt idx="2374">
                  <c:v>3.3739999999997399</c:v>
                </c:pt>
                <c:pt idx="2375">
                  <c:v>3.3749999999997402</c:v>
                </c:pt>
                <c:pt idx="2376">
                  <c:v>3.3759999999997401</c:v>
                </c:pt>
                <c:pt idx="2377">
                  <c:v>3.37699999999974</c:v>
                </c:pt>
                <c:pt idx="2378">
                  <c:v>3.3779999999997399</c:v>
                </c:pt>
                <c:pt idx="2379">
                  <c:v>3.3789999999997402</c:v>
                </c:pt>
                <c:pt idx="2380">
                  <c:v>3.3799999999997401</c:v>
                </c:pt>
                <c:pt idx="2381">
                  <c:v>3.38099999999974</c:v>
                </c:pt>
                <c:pt idx="2382">
                  <c:v>3.3819999999997399</c:v>
                </c:pt>
                <c:pt idx="2383">
                  <c:v>3.3829999999997402</c:v>
                </c:pt>
                <c:pt idx="2384">
                  <c:v>3.3839999999997401</c:v>
                </c:pt>
                <c:pt idx="2385">
                  <c:v>3.38499999999974</c:v>
                </c:pt>
                <c:pt idx="2386">
                  <c:v>3.3859999999997399</c:v>
                </c:pt>
                <c:pt idx="2387">
                  <c:v>3.3869999999997402</c:v>
                </c:pt>
                <c:pt idx="2388">
                  <c:v>3.3879999999997401</c:v>
                </c:pt>
                <c:pt idx="2389">
                  <c:v>3.38899999999974</c:v>
                </c:pt>
                <c:pt idx="2390">
                  <c:v>3.3899999999997399</c:v>
                </c:pt>
                <c:pt idx="2391">
                  <c:v>3.3909999999997398</c:v>
                </c:pt>
                <c:pt idx="2392">
                  <c:v>3.3919999999997401</c:v>
                </c:pt>
                <c:pt idx="2393">
                  <c:v>3.39299999999974</c:v>
                </c:pt>
                <c:pt idx="2394">
                  <c:v>3.3939999999997399</c:v>
                </c:pt>
                <c:pt idx="2395">
                  <c:v>3.3949999999997398</c:v>
                </c:pt>
                <c:pt idx="2396">
                  <c:v>3.3959999999997401</c:v>
                </c:pt>
                <c:pt idx="2397">
                  <c:v>3.39699999999974</c:v>
                </c:pt>
                <c:pt idx="2398">
                  <c:v>3.3979999999997399</c:v>
                </c:pt>
                <c:pt idx="2399">
                  <c:v>3.3989999999997398</c:v>
                </c:pt>
                <c:pt idx="2400">
                  <c:v>3.3999999999997401</c:v>
                </c:pt>
                <c:pt idx="2401">
                  <c:v>3.40099999999974</c:v>
                </c:pt>
                <c:pt idx="2402">
                  <c:v>3.4019999999997399</c:v>
                </c:pt>
                <c:pt idx="2403">
                  <c:v>3.4029999999997398</c:v>
                </c:pt>
                <c:pt idx="2404">
                  <c:v>3.4039999999997401</c:v>
                </c:pt>
                <c:pt idx="2405">
                  <c:v>3.40499999999974</c:v>
                </c:pt>
                <c:pt idx="2406">
                  <c:v>3.4059999999997399</c:v>
                </c:pt>
                <c:pt idx="2407">
                  <c:v>3.40699999999973</c:v>
                </c:pt>
                <c:pt idx="2408">
                  <c:v>3.4079999999997299</c:v>
                </c:pt>
                <c:pt idx="2409">
                  <c:v>3.4089999999997298</c:v>
                </c:pt>
                <c:pt idx="2410">
                  <c:v>3.4099999999997301</c:v>
                </c:pt>
                <c:pt idx="2411">
                  <c:v>3.41099999999973</c:v>
                </c:pt>
                <c:pt idx="2412">
                  <c:v>3.4119999999997299</c:v>
                </c:pt>
                <c:pt idx="2413">
                  <c:v>3.4129999999997298</c:v>
                </c:pt>
                <c:pt idx="2414">
                  <c:v>3.4139999999997301</c:v>
                </c:pt>
                <c:pt idx="2415">
                  <c:v>3.41499999999973</c:v>
                </c:pt>
                <c:pt idx="2416">
                  <c:v>3.4159999999997299</c:v>
                </c:pt>
                <c:pt idx="2417">
                  <c:v>3.4169999999997298</c:v>
                </c:pt>
                <c:pt idx="2418">
                  <c:v>3.4179999999997301</c:v>
                </c:pt>
                <c:pt idx="2419">
                  <c:v>3.41899999999973</c:v>
                </c:pt>
                <c:pt idx="2420">
                  <c:v>3.4199999999997299</c:v>
                </c:pt>
                <c:pt idx="2421">
                  <c:v>3.4209999999997298</c:v>
                </c:pt>
                <c:pt idx="2422">
                  <c:v>3.4219999999997301</c:v>
                </c:pt>
                <c:pt idx="2423">
                  <c:v>3.42299999999973</c:v>
                </c:pt>
                <c:pt idx="2424">
                  <c:v>3.4239999999997299</c:v>
                </c:pt>
                <c:pt idx="2425">
                  <c:v>3.4249999999997298</c:v>
                </c:pt>
                <c:pt idx="2426">
                  <c:v>3.4259999999997302</c:v>
                </c:pt>
                <c:pt idx="2427">
                  <c:v>3.42699999999973</c:v>
                </c:pt>
                <c:pt idx="2428">
                  <c:v>3.4279999999997299</c:v>
                </c:pt>
                <c:pt idx="2429">
                  <c:v>3.4289999999997298</c:v>
                </c:pt>
                <c:pt idx="2430">
                  <c:v>3.4299999999997302</c:v>
                </c:pt>
                <c:pt idx="2431">
                  <c:v>3.43099999999973</c:v>
                </c:pt>
                <c:pt idx="2432">
                  <c:v>3.4319999999997299</c:v>
                </c:pt>
                <c:pt idx="2433">
                  <c:v>3.4329999999997298</c:v>
                </c:pt>
                <c:pt idx="2434">
                  <c:v>3.4339999999997302</c:v>
                </c:pt>
                <c:pt idx="2435">
                  <c:v>3.43499999999973</c:v>
                </c:pt>
                <c:pt idx="2436">
                  <c:v>3.4359999999997299</c:v>
                </c:pt>
                <c:pt idx="2437">
                  <c:v>3.4369999999997298</c:v>
                </c:pt>
                <c:pt idx="2438">
                  <c:v>3.4379999999997302</c:v>
                </c:pt>
                <c:pt idx="2439">
                  <c:v>3.4389999999997301</c:v>
                </c:pt>
                <c:pt idx="2440">
                  <c:v>3.4399999999997299</c:v>
                </c:pt>
                <c:pt idx="2441">
                  <c:v>3.4409999999997298</c:v>
                </c:pt>
                <c:pt idx="2442">
                  <c:v>3.4419999999997302</c:v>
                </c:pt>
                <c:pt idx="2443">
                  <c:v>3.4429999999997301</c:v>
                </c:pt>
                <c:pt idx="2444">
                  <c:v>3.4439999999997299</c:v>
                </c:pt>
                <c:pt idx="2445">
                  <c:v>3.4449999999997298</c:v>
                </c:pt>
                <c:pt idx="2446">
                  <c:v>3.4459999999997302</c:v>
                </c:pt>
                <c:pt idx="2447">
                  <c:v>3.4469999999997301</c:v>
                </c:pt>
                <c:pt idx="2448">
                  <c:v>3.4479999999997299</c:v>
                </c:pt>
                <c:pt idx="2449">
                  <c:v>3.4489999999997298</c:v>
                </c:pt>
                <c:pt idx="2450">
                  <c:v>3.4499999999997302</c:v>
                </c:pt>
                <c:pt idx="2451">
                  <c:v>3.4509999999997301</c:v>
                </c:pt>
                <c:pt idx="2452">
                  <c:v>3.45199999999973</c:v>
                </c:pt>
                <c:pt idx="2453">
                  <c:v>3.4529999999997298</c:v>
                </c:pt>
                <c:pt idx="2454">
                  <c:v>3.4539999999997302</c:v>
                </c:pt>
                <c:pt idx="2455">
                  <c:v>3.4549999999997301</c:v>
                </c:pt>
                <c:pt idx="2456">
                  <c:v>3.45599999999973</c:v>
                </c:pt>
                <c:pt idx="2457">
                  <c:v>3.4569999999997298</c:v>
                </c:pt>
                <c:pt idx="2458">
                  <c:v>3.4579999999997302</c:v>
                </c:pt>
                <c:pt idx="2459">
                  <c:v>3.4589999999997301</c:v>
                </c:pt>
                <c:pt idx="2460">
                  <c:v>3.45999999999973</c:v>
                </c:pt>
                <c:pt idx="2461">
                  <c:v>3.4609999999997298</c:v>
                </c:pt>
                <c:pt idx="2462">
                  <c:v>3.4619999999997302</c:v>
                </c:pt>
                <c:pt idx="2463">
                  <c:v>3.4629999999997301</c:v>
                </c:pt>
                <c:pt idx="2464">
                  <c:v>3.46399999999973</c:v>
                </c:pt>
                <c:pt idx="2465">
                  <c:v>3.4649999999997299</c:v>
                </c:pt>
                <c:pt idx="2466">
                  <c:v>3.4659999999997302</c:v>
                </c:pt>
                <c:pt idx="2467">
                  <c:v>3.4669999999997301</c:v>
                </c:pt>
                <c:pt idx="2468">
                  <c:v>3.46799999999973</c:v>
                </c:pt>
                <c:pt idx="2469">
                  <c:v>3.4689999999997299</c:v>
                </c:pt>
                <c:pt idx="2470">
                  <c:v>3.4699999999997302</c:v>
                </c:pt>
                <c:pt idx="2471">
                  <c:v>3.4709999999997301</c:v>
                </c:pt>
                <c:pt idx="2472">
                  <c:v>3.47199999999973</c:v>
                </c:pt>
                <c:pt idx="2473">
                  <c:v>3.4729999999997299</c:v>
                </c:pt>
                <c:pt idx="2474">
                  <c:v>3.4739999999997302</c:v>
                </c:pt>
                <c:pt idx="2475">
                  <c:v>3.4749999999997301</c:v>
                </c:pt>
                <c:pt idx="2476">
                  <c:v>3.47599999999973</c:v>
                </c:pt>
                <c:pt idx="2477">
                  <c:v>3.4769999999997299</c:v>
                </c:pt>
                <c:pt idx="2478">
                  <c:v>3.4779999999997302</c:v>
                </c:pt>
                <c:pt idx="2479">
                  <c:v>3.4789999999997301</c:v>
                </c:pt>
                <c:pt idx="2480">
                  <c:v>3.47999999999973</c:v>
                </c:pt>
                <c:pt idx="2481">
                  <c:v>3.4809999999997299</c:v>
                </c:pt>
                <c:pt idx="2482">
                  <c:v>3.4819999999997302</c:v>
                </c:pt>
                <c:pt idx="2483">
                  <c:v>3.4829999999997301</c:v>
                </c:pt>
                <c:pt idx="2484">
                  <c:v>3.48399999999973</c:v>
                </c:pt>
                <c:pt idx="2485">
                  <c:v>3.4849999999997299</c:v>
                </c:pt>
                <c:pt idx="2486">
                  <c:v>3.4859999999997302</c:v>
                </c:pt>
                <c:pt idx="2487">
                  <c:v>3.4869999999997301</c:v>
                </c:pt>
                <c:pt idx="2488">
                  <c:v>3.48799999999973</c:v>
                </c:pt>
                <c:pt idx="2489">
                  <c:v>3.4889999999997299</c:v>
                </c:pt>
                <c:pt idx="2490">
                  <c:v>3.4899999999997302</c:v>
                </c:pt>
                <c:pt idx="2491">
                  <c:v>3.4909999999997301</c:v>
                </c:pt>
                <c:pt idx="2492">
                  <c:v>3.49199999999973</c:v>
                </c:pt>
                <c:pt idx="2493">
                  <c:v>3.4929999999997299</c:v>
                </c:pt>
                <c:pt idx="2494">
                  <c:v>3.4939999999997302</c:v>
                </c:pt>
                <c:pt idx="2495">
                  <c:v>3.4949999999997301</c:v>
                </c:pt>
                <c:pt idx="2496">
                  <c:v>3.49599999999973</c:v>
                </c:pt>
                <c:pt idx="2497">
                  <c:v>3.4969999999997201</c:v>
                </c:pt>
                <c:pt idx="2498">
                  <c:v>3.49799999999972</c:v>
                </c:pt>
                <c:pt idx="2499">
                  <c:v>3.4989999999997199</c:v>
                </c:pt>
                <c:pt idx="2500">
                  <c:v>3.4999999999997198</c:v>
                </c:pt>
                <c:pt idx="2501">
                  <c:v>3.5009999999997201</c:v>
                </c:pt>
                <c:pt idx="2502">
                  <c:v>3.50199999999972</c:v>
                </c:pt>
                <c:pt idx="2503">
                  <c:v>3.5029999999997199</c:v>
                </c:pt>
                <c:pt idx="2504">
                  <c:v>3.5039999999997198</c:v>
                </c:pt>
                <c:pt idx="2505">
                  <c:v>3.5049999999997201</c:v>
                </c:pt>
                <c:pt idx="2506">
                  <c:v>3.50599999999972</c:v>
                </c:pt>
                <c:pt idx="2507">
                  <c:v>3.5069999999997199</c:v>
                </c:pt>
                <c:pt idx="2508">
                  <c:v>3.5079999999997198</c:v>
                </c:pt>
                <c:pt idx="2509">
                  <c:v>3.5089999999997201</c:v>
                </c:pt>
                <c:pt idx="2510">
                  <c:v>3.50999999999972</c:v>
                </c:pt>
                <c:pt idx="2511">
                  <c:v>3.5109999999997199</c:v>
                </c:pt>
                <c:pt idx="2512">
                  <c:v>3.5119999999997198</c:v>
                </c:pt>
                <c:pt idx="2513">
                  <c:v>3.5129999999997201</c:v>
                </c:pt>
                <c:pt idx="2514">
                  <c:v>3.51399999999972</c:v>
                </c:pt>
                <c:pt idx="2515">
                  <c:v>3.5149999999997199</c:v>
                </c:pt>
                <c:pt idx="2516">
                  <c:v>3.5159999999997198</c:v>
                </c:pt>
                <c:pt idx="2517">
                  <c:v>3.5169999999997201</c:v>
                </c:pt>
                <c:pt idx="2518">
                  <c:v>3.51799999999972</c:v>
                </c:pt>
                <c:pt idx="2519">
                  <c:v>3.5189999999997199</c:v>
                </c:pt>
                <c:pt idx="2520">
                  <c:v>3.5199999999997198</c:v>
                </c:pt>
                <c:pt idx="2521">
                  <c:v>3.5209999999997201</c:v>
                </c:pt>
                <c:pt idx="2522">
                  <c:v>3.52199999999972</c:v>
                </c:pt>
                <c:pt idx="2523">
                  <c:v>3.5229999999997199</c:v>
                </c:pt>
                <c:pt idx="2524">
                  <c:v>3.5239999999997198</c:v>
                </c:pt>
                <c:pt idx="2525">
                  <c:v>3.5249999999997201</c:v>
                </c:pt>
                <c:pt idx="2526">
                  <c:v>3.52599999999972</c:v>
                </c:pt>
                <c:pt idx="2527">
                  <c:v>3.5269999999997199</c:v>
                </c:pt>
                <c:pt idx="2528">
                  <c:v>3.5279999999997198</c:v>
                </c:pt>
                <c:pt idx="2529">
                  <c:v>3.5289999999997201</c:v>
                </c:pt>
                <c:pt idx="2530">
                  <c:v>3.52999999999972</c:v>
                </c:pt>
                <c:pt idx="2531">
                  <c:v>3.5309999999997199</c:v>
                </c:pt>
                <c:pt idx="2532">
                  <c:v>3.5319999999997198</c:v>
                </c:pt>
                <c:pt idx="2533">
                  <c:v>3.5329999999997201</c:v>
                </c:pt>
                <c:pt idx="2534">
                  <c:v>3.53399999999972</c:v>
                </c:pt>
                <c:pt idx="2535">
                  <c:v>3.5349999999997199</c:v>
                </c:pt>
                <c:pt idx="2536">
                  <c:v>3.5359999999997198</c:v>
                </c:pt>
                <c:pt idx="2537">
                  <c:v>3.5369999999997201</c:v>
                </c:pt>
                <c:pt idx="2538">
                  <c:v>3.53799999999972</c:v>
                </c:pt>
                <c:pt idx="2539">
                  <c:v>3.5389999999997199</c:v>
                </c:pt>
                <c:pt idx="2540">
                  <c:v>3.5399999999997198</c:v>
                </c:pt>
                <c:pt idx="2541">
                  <c:v>3.5409999999997201</c:v>
                </c:pt>
                <c:pt idx="2542">
                  <c:v>3.54199999999972</c:v>
                </c:pt>
                <c:pt idx="2543">
                  <c:v>3.5429999999997199</c:v>
                </c:pt>
                <c:pt idx="2544">
                  <c:v>3.5439999999997198</c:v>
                </c:pt>
                <c:pt idx="2545">
                  <c:v>3.5449999999997202</c:v>
                </c:pt>
                <c:pt idx="2546">
                  <c:v>3.54599999999972</c:v>
                </c:pt>
                <c:pt idx="2547">
                  <c:v>3.5469999999997199</c:v>
                </c:pt>
                <c:pt idx="2548">
                  <c:v>3.5479999999997198</c:v>
                </c:pt>
                <c:pt idx="2549">
                  <c:v>3.5489999999997202</c:v>
                </c:pt>
                <c:pt idx="2550">
                  <c:v>3.54999999999972</c:v>
                </c:pt>
                <c:pt idx="2551">
                  <c:v>3.5509999999997199</c:v>
                </c:pt>
                <c:pt idx="2552">
                  <c:v>3.5519999999997198</c:v>
                </c:pt>
                <c:pt idx="2553">
                  <c:v>3.5529999999997202</c:v>
                </c:pt>
                <c:pt idx="2554">
                  <c:v>3.55399999999972</c:v>
                </c:pt>
                <c:pt idx="2555">
                  <c:v>3.5549999999997199</c:v>
                </c:pt>
                <c:pt idx="2556">
                  <c:v>3.5559999999997198</c:v>
                </c:pt>
                <c:pt idx="2557">
                  <c:v>3.5569999999997202</c:v>
                </c:pt>
                <c:pt idx="2558">
                  <c:v>3.5579999999997201</c:v>
                </c:pt>
                <c:pt idx="2559">
                  <c:v>3.5589999999997199</c:v>
                </c:pt>
                <c:pt idx="2560">
                  <c:v>3.5599999999997198</c:v>
                </c:pt>
                <c:pt idx="2561">
                  <c:v>3.5609999999997202</c:v>
                </c:pt>
                <c:pt idx="2562">
                  <c:v>3.5619999999997201</c:v>
                </c:pt>
                <c:pt idx="2563">
                  <c:v>3.5629999999997199</c:v>
                </c:pt>
                <c:pt idx="2564">
                  <c:v>3.5639999999997198</c:v>
                </c:pt>
                <c:pt idx="2565">
                  <c:v>3.5649999999997202</c:v>
                </c:pt>
                <c:pt idx="2566">
                  <c:v>3.5659999999997201</c:v>
                </c:pt>
                <c:pt idx="2567">
                  <c:v>3.56699999999972</c:v>
                </c:pt>
                <c:pt idx="2568">
                  <c:v>3.5679999999997198</c:v>
                </c:pt>
                <c:pt idx="2569">
                  <c:v>3.5689999999997202</c:v>
                </c:pt>
                <c:pt idx="2570">
                  <c:v>3.5699999999997201</c:v>
                </c:pt>
                <c:pt idx="2571">
                  <c:v>3.57099999999972</c:v>
                </c:pt>
                <c:pt idx="2572">
                  <c:v>3.5719999999997198</c:v>
                </c:pt>
                <c:pt idx="2573">
                  <c:v>3.5729999999997202</c:v>
                </c:pt>
                <c:pt idx="2574">
                  <c:v>3.5739999999997201</c:v>
                </c:pt>
                <c:pt idx="2575">
                  <c:v>3.57499999999972</c:v>
                </c:pt>
                <c:pt idx="2576">
                  <c:v>3.5759999999997198</c:v>
                </c:pt>
                <c:pt idx="2577">
                  <c:v>3.5769999999997202</c:v>
                </c:pt>
                <c:pt idx="2578">
                  <c:v>3.5779999999997201</c:v>
                </c:pt>
                <c:pt idx="2579">
                  <c:v>3.57899999999972</c:v>
                </c:pt>
                <c:pt idx="2580">
                  <c:v>3.5799999999997199</c:v>
                </c:pt>
                <c:pt idx="2581">
                  <c:v>3.5809999999997202</c:v>
                </c:pt>
                <c:pt idx="2582">
                  <c:v>3.5819999999997201</c:v>
                </c:pt>
                <c:pt idx="2583">
                  <c:v>3.58299999999972</c:v>
                </c:pt>
                <c:pt idx="2584">
                  <c:v>3.5839999999997199</c:v>
                </c:pt>
                <c:pt idx="2585">
                  <c:v>3.5849999999997202</c:v>
                </c:pt>
                <c:pt idx="2586">
                  <c:v>3.5859999999997201</c:v>
                </c:pt>
                <c:pt idx="2587">
                  <c:v>3.58699999999972</c:v>
                </c:pt>
                <c:pt idx="2588">
                  <c:v>3.5879999999997101</c:v>
                </c:pt>
                <c:pt idx="2589">
                  <c:v>3.58899999999971</c:v>
                </c:pt>
                <c:pt idx="2590">
                  <c:v>3.5899999999997099</c:v>
                </c:pt>
                <c:pt idx="2591">
                  <c:v>3.5909999999997102</c:v>
                </c:pt>
                <c:pt idx="2592">
                  <c:v>3.5919999999997101</c:v>
                </c:pt>
                <c:pt idx="2593">
                  <c:v>3.59299999999971</c:v>
                </c:pt>
                <c:pt idx="2594">
                  <c:v>3.5939999999997099</c:v>
                </c:pt>
                <c:pt idx="2595">
                  <c:v>3.5949999999997102</c:v>
                </c:pt>
                <c:pt idx="2596">
                  <c:v>3.5959999999997101</c:v>
                </c:pt>
                <c:pt idx="2597">
                  <c:v>3.59699999999971</c:v>
                </c:pt>
                <c:pt idx="2598">
                  <c:v>3.5979999999997099</c:v>
                </c:pt>
                <c:pt idx="2599">
                  <c:v>3.5989999999997102</c:v>
                </c:pt>
                <c:pt idx="2600">
                  <c:v>3.5999999999997101</c:v>
                </c:pt>
                <c:pt idx="2601">
                  <c:v>3.60099999999971</c:v>
                </c:pt>
                <c:pt idx="2602">
                  <c:v>3.6019999999997099</c:v>
                </c:pt>
                <c:pt idx="2603">
                  <c:v>3.6029999999997102</c:v>
                </c:pt>
                <c:pt idx="2604">
                  <c:v>3.6039999999997101</c:v>
                </c:pt>
                <c:pt idx="2605">
                  <c:v>3.60499999999971</c:v>
                </c:pt>
                <c:pt idx="2606">
                  <c:v>3.6059999999997099</c:v>
                </c:pt>
                <c:pt idx="2607">
                  <c:v>3.6069999999997102</c:v>
                </c:pt>
                <c:pt idx="2608">
                  <c:v>3.6079999999997101</c:v>
                </c:pt>
                <c:pt idx="2609">
                  <c:v>3.60899999999971</c:v>
                </c:pt>
                <c:pt idx="2610">
                  <c:v>3.6099999999997099</c:v>
                </c:pt>
                <c:pt idx="2611">
                  <c:v>3.6109999999997102</c:v>
                </c:pt>
                <c:pt idx="2612">
                  <c:v>3.6119999999997101</c:v>
                </c:pt>
                <c:pt idx="2613">
                  <c:v>3.61299999999971</c:v>
                </c:pt>
                <c:pt idx="2614">
                  <c:v>3.6139999999997099</c:v>
                </c:pt>
                <c:pt idx="2615">
                  <c:v>3.6149999999997098</c:v>
                </c:pt>
                <c:pt idx="2616">
                  <c:v>3.6159999999997101</c:v>
                </c:pt>
                <c:pt idx="2617">
                  <c:v>3.61699999999971</c:v>
                </c:pt>
                <c:pt idx="2618">
                  <c:v>3.6179999999997099</c:v>
                </c:pt>
                <c:pt idx="2619">
                  <c:v>3.6189999999997098</c:v>
                </c:pt>
                <c:pt idx="2620">
                  <c:v>3.6199999999997101</c:v>
                </c:pt>
                <c:pt idx="2621">
                  <c:v>3.62099999999971</c:v>
                </c:pt>
                <c:pt idx="2622">
                  <c:v>3.6219999999997099</c:v>
                </c:pt>
                <c:pt idx="2623">
                  <c:v>3.6229999999997098</c:v>
                </c:pt>
                <c:pt idx="2624">
                  <c:v>3.6239999999997101</c:v>
                </c:pt>
                <c:pt idx="2625">
                  <c:v>3.62499999999971</c:v>
                </c:pt>
                <c:pt idx="2626">
                  <c:v>3.6259999999997099</c:v>
                </c:pt>
                <c:pt idx="2627">
                  <c:v>3.6269999999997098</c:v>
                </c:pt>
                <c:pt idx="2628">
                  <c:v>3.6279999999997101</c:v>
                </c:pt>
                <c:pt idx="2629">
                  <c:v>3.62899999999971</c:v>
                </c:pt>
                <c:pt idx="2630">
                  <c:v>3.6299999999997099</c:v>
                </c:pt>
                <c:pt idx="2631">
                  <c:v>3.6309999999997098</c:v>
                </c:pt>
                <c:pt idx="2632">
                  <c:v>3.6319999999997101</c:v>
                </c:pt>
                <c:pt idx="2633">
                  <c:v>3.63299999999971</c:v>
                </c:pt>
                <c:pt idx="2634">
                  <c:v>3.6339999999997099</c:v>
                </c:pt>
                <c:pt idx="2635">
                  <c:v>3.6349999999997098</c:v>
                </c:pt>
                <c:pt idx="2636">
                  <c:v>3.6359999999997101</c:v>
                </c:pt>
                <c:pt idx="2637">
                  <c:v>3.63699999999971</c:v>
                </c:pt>
                <c:pt idx="2638">
                  <c:v>3.6379999999997099</c:v>
                </c:pt>
                <c:pt idx="2639">
                  <c:v>3.6389999999997098</c:v>
                </c:pt>
                <c:pt idx="2640">
                  <c:v>3.6399999999997101</c:v>
                </c:pt>
                <c:pt idx="2641">
                  <c:v>3.64099999999971</c:v>
                </c:pt>
                <c:pt idx="2642">
                  <c:v>3.6419999999997099</c:v>
                </c:pt>
                <c:pt idx="2643">
                  <c:v>3.6429999999997098</c:v>
                </c:pt>
                <c:pt idx="2644">
                  <c:v>3.6439999999997101</c:v>
                </c:pt>
                <c:pt idx="2645">
                  <c:v>3.64499999999971</c:v>
                </c:pt>
                <c:pt idx="2646">
                  <c:v>3.6459999999997099</c:v>
                </c:pt>
                <c:pt idx="2647">
                  <c:v>3.6469999999997098</c:v>
                </c:pt>
                <c:pt idx="2648">
                  <c:v>3.6479999999997101</c:v>
                </c:pt>
                <c:pt idx="2649">
                  <c:v>3.64899999999971</c:v>
                </c:pt>
                <c:pt idx="2650">
                  <c:v>3.6499999999997099</c:v>
                </c:pt>
                <c:pt idx="2651">
                  <c:v>3.6509999999997098</c:v>
                </c:pt>
                <c:pt idx="2652">
                  <c:v>3.6519999999997101</c:v>
                </c:pt>
                <c:pt idx="2653">
                  <c:v>3.65299999999971</c:v>
                </c:pt>
                <c:pt idx="2654">
                  <c:v>3.6539999999997099</c:v>
                </c:pt>
                <c:pt idx="2655">
                  <c:v>3.6549999999997098</c:v>
                </c:pt>
                <c:pt idx="2656">
                  <c:v>3.6559999999997101</c:v>
                </c:pt>
                <c:pt idx="2657">
                  <c:v>3.65699999999971</c:v>
                </c:pt>
                <c:pt idx="2658">
                  <c:v>3.6579999999997099</c:v>
                </c:pt>
                <c:pt idx="2659">
                  <c:v>3.6589999999997098</c:v>
                </c:pt>
                <c:pt idx="2660">
                  <c:v>3.6599999999997102</c:v>
                </c:pt>
                <c:pt idx="2661">
                  <c:v>3.66099999999971</c:v>
                </c:pt>
                <c:pt idx="2662">
                  <c:v>3.6619999999997099</c:v>
                </c:pt>
                <c:pt idx="2663">
                  <c:v>3.6629999999997098</c:v>
                </c:pt>
                <c:pt idx="2664">
                  <c:v>3.6639999999997102</c:v>
                </c:pt>
                <c:pt idx="2665">
                  <c:v>3.66499999999971</c:v>
                </c:pt>
                <c:pt idx="2666">
                  <c:v>3.6659999999997099</c:v>
                </c:pt>
                <c:pt idx="2667">
                  <c:v>3.6669999999997098</c:v>
                </c:pt>
                <c:pt idx="2668">
                  <c:v>3.6679999999997102</c:v>
                </c:pt>
                <c:pt idx="2669">
                  <c:v>3.66899999999971</c:v>
                </c:pt>
                <c:pt idx="2670">
                  <c:v>3.6699999999997099</c:v>
                </c:pt>
                <c:pt idx="2671">
                  <c:v>3.6709999999997098</c:v>
                </c:pt>
                <c:pt idx="2672">
                  <c:v>3.6719999999997102</c:v>
                </c:pt>
                <c:pt idx="2673">
                  <c:v>3.6729999999997101</c:v>
                </c:pt>
                <c:pt idx="2674">
                  <c:v>3.6739999999997099</c:v>
                </c:pt>
                <c:pt idx="2675">
                  <c:v>3.6749999999997098</c:v>
                </c:pt>
                <c:pt idx="2676">
                  <c:v>3.6759999999997102</c:v>
                </c:pt>
                <c:pt idx="2677">
                  <c:v>3.6769999999997101</c:v>
                </c:pt>
                <c:pt idx="2678">
                  <c:v>3.6779999999997099</c:v>
                </c:pt>
                <c:pt idx="2679">
                  <c:v>3.6789999999997001</c:v>
                </c:pt>
                <c:pt idx="2680">
                  <c:v>3.6799999999997</c:v>
                </c:pt>
                <c:pt idx="2681">
                  <c:v>3.6809999999996998</c:v>
                </c:pt>
                <c:pt idx="2682">
                  <c:v>3.6819999999997002</c:v>
                </c:pt>
                <c:pt idx="2683">
                  <c:v>3.6829999999997001</c:v>
                </c:pt>
                <c:pt idx="2684">
                  <c:v>3.6839999999997</c:v>
                </c:pt>
                <c:pt idx="2685">
                  <c:v>3.6849999999996998</c:v>
                </c:pt>
                <c:pt idx="2686">
                  <c:v>3.6859999999997002</c:v>
                </c:pt>
                <c:pt idx="2687">
                  <c:v>3.6869999999997001</c:v>
                </c:pt>
                <c:pt idx="2688">
                  <c:v>3.6879999999997</c:v>
                </c:pt>
                <c:pt idx="2689">
                  <c:v>3.6889999999996999</c:v>
                </c:pt>
                <c:pt idx="2690">
                  <c:v>3.6899999999997002</c:v>
                </c:pt>
                <c:pt idx="2691">
                  <c:v>3.6909999999997001</c:v>
                </c:pt>
                <c:pt idx="2692">
                  <c:v>3.6919999999997</c:v>
                </c:pt>
                <c:pt idx="2693">
                  <c:v>3.6929999999996999</c:v>
                </c:pt>
                <c:pt idx="2694">
                  <c:v>3.6939999999997002</c:v>
                </c:pt>
                <c:pt idx="2695">
                  <c:v>3.6949999999997001</c:v>
                </c:pt>
                <c:pt idx="2696">
                  <c:v>3.6959999999997</c:v>
                </c:pt>
                <c:pt idx="2697">
                  <c:v>3.6969999999996999</c:v>
                </c:pt>
                <c:pt idx="2698">
                  <c:v>3.6979999999997002</c:v>
                </c:pt>
                <c:pt idx="2699">
                  <c:v>3.6989999999997001</c:v>
                </c:pt>
                <c:pt idx="2700">
                  <c:v>3.6999999999997</c:v>
                </c:pt>
                <c:pt idx="2701">
                  <c:v>3.7009999999996999</c:v>
                </c:pt>
                <c:pt idx="2702">
                  <c:v>3.7019999999997002</c:v>
                </c:pt>
                <c:pt idx="2703">
                  <c:v>3.7029999999997001</c:v>
                </c:pt>
                <c:pt idx="2704">
                  <c:v>3.7039999999997</c:v>
                </c:pt>
                <c:pt idx="2705">
                  <c:v>3.7049999999996999</c:v>
                </c:pt>
                <c:pt idx="2706">
                  <c:v>3.7059999999997002</c:v>
                </c:pt>
                <c:pt idx="2707">
                  <c:v>3.7069999999997001</c:v>
                </c:pt>
                <c:pt idx="2708">
                  <c:v>3.7079999999997</c:v>
                </c:pt>
                <c:pt idx="2709">
                  <c:v>3.7089999999996999</c:v>
                </c:pt>
                <c:pt idx="2710">
                  <c:v>3.7099999999997002</c:v>
                </c:pt>
                <c:pt idx="2711">
                  <c:v>3.7109999999997001</c:v>
                </c:pt>
                <c:pt idx="2712">
                  <c:v>3.7119999999997</c:v>
                </c:pt>
                <c:pt idx="2713">
                  <c:v>3.7129999999996999</c:v>
                </c:pt>
                <c:pt idx="2714">
                  <c:v>3.7139999999997002</c:v>
                </c:pt>
                <c:pt idx="2715">
                  <c:v>3.7149999999997001</c:v>
                </c:pt>
                <c:pt idx="2716">
                  <c:v>3.7159999999997</c:v>
                </c:pt>
                <c:pt idx="2717">
                  <c:v>3.7169999999996999</c:v>
                </c:pt>
                <c:pt idx="2718">
                  <c:v>3.7179999999997002</c:v>
                </c:pt>
                <c:pt idx="2719">
                  <c:v>3.7189999999997001</c:v>
                </c:pt>
                <c:pt idx="2720">
                  <c:v>3.7199999999997</c:v>
                </c:pt>
                <c:pt idx="2721">
                  <c:v>3.7209999999996999</c:v>
                </c:pt>
                <c:pt idx="2722">
                  <c:v>3.7219999999997002</c:v>
                </c:pt>
                <c:pt idx="2723">
                  <c:v>3.7229999999997001</c:v>
                </c:pt>
                <c:pt idx="2724">
                  <c:v>3.7239999999997</c:v>
                </c:pt>
                <c:pt idx="2725">
                  <c:v>3.7249999999996999</c:v>
                </c:pt>
                <c:pt idx="2726">
                  <c:v>3.7259999999997002</c:v>
                </c:pt>
                <c:pt idx="2727">
                  <c:v>3.7269999999997001</c:v>
                </c:pt>
                <c:pt idx="2728">
                  <c:v>3.7279999999997</c:v>
                </c:pt>
                <c:pt idx="2729">
                  <c:v>3.7289999999996999</c:v>
                </c:pt>
                <c:pt idx="2730">
                  <c:v>3.7299999999997002</c:v>
                </c:pt>
                <c:pt idx="2731">
                  <c:v>3.7309999999997001</c:v>
                </c:pt>
                <c:pt idx="2732">
                  <c:v>3.7319999999997</c:v>
                </c:pt>
                <c:pt idx="2733">
                  <c:v>3.7329999999996999</c:v>
                </c:pt>
                <c:pt idx="2734">
                  <c:v>3.7339999999996998</c:v>
                </c:pt>
                <c:pt idx="2735">
                  <c:v>3.7349999999997001</c:v>
                </c:pt>
                <c:pt idx="2736">
                  <c:v>3.7359999999997</c:v>
                </c:pt>
                <c:pt idx="2737">
                  <c:v>3.7369999999996999</c:v>
                </c:pt>
                <c:pt idx="2738">
                  <c:v>3.7379999999996998</c:v>
                </c:pt>
                <c:pt idx="2739">
                  <c:v>3.7389999999997001</c:v>
                </c:pt>
                <c:pt idx="2740">
                  <c:v>3.7399999999997</c:v>
                </c:pt>
                <c:pt idx="2741">
                  <c:v>3.7409999999996999</c:v>
                </c:pt>
                <c:pt idx="2742">
                  <c:v>3.7419999999996998</c:v>
                </c:pt>
                <c:pt idx="2743">
                  <c:v>3.7429999999997001</c:v>
                </c:pt>
                <c:pt idx="2744">
                  <c:v>3.7439999999997</c:v>
                </c:pt>
                <c:pt idx="2745">
                  <c:v>3.7449999999996999</c:v>
                </c:pt>
                <c:pt idx="2746">
                  <c:v>3.7459999999996998</c:v>
                </c:pt>
                <c:pt idx="2747">
                  <c:v>3.7469999999997001</c:v>
                </c:pt>
                <c:pt idx="2748">
                  <c:v>3.7479999999997</c:v>
                </c:pt>
                <c:pt idx="2749">
                  <c:v>3.7489999999996999</c:v>
                </c:pt>
                <c:pt idx="2750">
                  <c:v>3.7499999999996998</c:v>
                </c:pt>
                <c:pt idx="2751">
                  <c:v>3.7509999999997001</c:v>
                </c:pt>
                <c:pt idx="2752">
                  <c:v>3.7519999999997</c:v>
                </c:pt>
                <c:pt idx="2753">
                  <c:v>3.7529999999996999</c:v>
                </c:pt>
                <c:pt idx="2754">
                  <c:v>3.7539999999996998</c:v>
                </c:pt>
                <c:pt idx="2755">
                  <c:v>3.7549999999997001</c:v>
                </c:pt>
                <c:pt idx="2756">
                  <c:v>3.7559999999997</c:v>
                </c:pt>
                <c:pt idx="2757">
                  <c:v>3.7569999999996999</c:v>
                </c:pt>
                <c:pt idx="2758">
                  <c:v>3.7579999999996998</c:v>
                </c:pt>
                <c:pt idx="2759">
                  <c:v>3.7589999999997001</c:v>
                </c:pt>
                <c:pt idx="2760">
                  <c:v>3.7599999999997</c:v>
                </c:pt>
                <c:pt idx="2761">
                  <c:v>3.7609999999996999</c:v>
                </c:pt>
                <c:pt idx="2762">
                  <c:v>3.7619999999996998</c:v>
                </c:pt>
                <c:pt idx="2763">
                  <c:v>3.7629999999997001</c:v>
                </c:pt>
                <c:pt idx="2764">
                  <c:v>3.7639999999997</c:v>
                </c:pt>
                <c:pt idx="2765">
                  <c:v>3.7649999999996999</c:v>
                </c:pt>
                <c:pt idx="2766">
                  <c:v>3.7659999999996998</c:v>
                </c:pt>
                <c:pt idx="2767">
                  <c:v>3.7669999999997001</c:v>
                </c:pt>
                <c:pt idx="2768">
                  <c:v>3.7679999999997</c:v>
                </c:pt>
                <c:pt idx="2769">
                  <c:v>3.7689999999996999</c:v>
                </c:pt>
                <c:pt idx="2770">
                  <c:v>3.76999999999969</c:v>
                </c:pt>
                <c:pt idx="2771">
                  <c:v>3.7709999999996899</c:v>
                </c:pt>
                <c:pt idx="2772">
                  <c:v>3.7719999999996898</c:v>
                </c:pt>
                <c:pt idx="2773">
                  <c:v>3.7729999999996902</c:v>
                </c:pt>
                <c:pt idx="2774">
                  <c:v>3.77399999999969</c:v>
                </c:pt>
                <c:pt idx="2775">
                  <c:v>3.7749999999996899</c:v>
                </c:pt>
                <c:pt idx="2776">
                  <c:v>3.7759999999996898</c:v>
                </c:pt>
                <c:pt idx="2777">
                  <c:v>3.7769999999996902</c:v>
                </c:pt>
                <c:pt idx="2778">
                  <c:v>3.7779999999996901</c:v>
                </c:pt>
                <c:pt idx="2779">
                  <c:v>3.7789999999996899</c:v>
                </c:pt>
                <c:pt idx="2780">
                  <c:v>3.7799999999996898</c:v>
                </c:pt>
                <c:pt idx="2781">
                  <c:v>3.7809999999996902</c:v>
                </c:pt>
                <c:pt idx="2782">
                  <c:v>3.7819999999996901</c:v>
                </c:pt>
                <c:pt idx="2783">
                  <c:v>3.7829999999996899</c:v>
                </c:pt>
                <c:pt idx="2784">
                  <c:v>3.7839999999996898</c:v>
                </c:pt>
                <c:pt idx="2785">
                  <c:v>3.7849999999996902</c:v>
                </c:pt>
                <c:pt idx="2786">
                  <c:v>3.7859999999996901</c:v>
                </c:pt>
                <c:pt idx="2787">
                  <c:v>3.7869999999996899</c:v>
                </c:pt>
                <c:pt idx="2788">
                  <c:v>3.7879999999996898</c:v>
                </c:pt>
                <c:pt idx="2789">
                  <c:v>3.7889999999996902</c:v>
                </c:pt>
                <c:pt idx="2790">
                  <c:v>3.7899999999996901</c:v>
                </c:pt>
                <c:pt idx="2791">
                  <c:v>3.79099999999969</c:v>
                </c:pt>
                <c:pt idx="2792">
                  <c:v>3.7919999999996898</c:v>
                </c:pt>
                <c:pt idx="2793">
                  <c:v>3.7929999999996902</c:v>
                </c:pt>
                <c:pt idx="2794">
                  <c:v>3.7939999999996901</c:v>
                </c:pt>
                <c:pt idx="2795">
                  <c:v>3.79499999999969</c:v>
                </c:pt>
                <c:pt idx="2796">
                  <c:v>3.7959999999996898</c:v>
                </c:pt>
                <c:pt idx="2797">
                  <c:v>3.7969999999996902</c:v>
                </c:pt>
                <c:pt idx="2798">
                  <c:v>3.7979999999996901</c:v>
                </c:pt>
                <c:pt idx="2799">
                  <c:v>3.79899999999969</c:v>
                </c:pt>
                <c:pt idx="2800">
                  <c:v>3.7999999999996898</c:v>
                </c:pt>
                <c:pt idx="2801">
                  <c:v>3.8009999999996902</c:v>
                </c:pt>
                <c:pt idx="2802">
                  <c:v>3.8019999999996901</c:v>
                </c:pt>
                <c:pt idx="2803">
                  <c:v>3.80299999999969</c:v>
                </c:pt>
                <c:pt idx="2804">
                  <c:v>3.8039999999996899</c:v>
                </c:pt>
                <c:pt idx="2805">
                  <c:v>3.8049999999996902</c:v>
                </c:pt>
                <c:pt idx="2806">
                  <c:v>3.8059999999996901</c:v>
                </c:pt>
                <c:pt idx="2807">
                  <c:v>3.80699999999969</c:v>
                </c:pt>
                <c:pt idx="2808">
                  <c:v>3.8079999999996899</c:v>
                </c:pt>
                <c:pt idx="2809">
                  <c:v>3.8089999999996902</c:v>
                </c:pt>
                <c:pt idx="2810">
                  <c:v>3.8099999999996901</c:v>
                </c:pt>
                <c:pt idx="2811">
                  <c:v>3.81099999999969</c:v>
                </c:pt>
                <c:pt idx="2812">
                  <c:v>3.8119999999996899</c:v>
                </c:pt>
                <c:pt idx="2813">
                  <c:v>3.8129999999996902</c:v>
                </c:pt>
                <c:pt idx="2814">
                  <c:v>3.8139999999996901</c:v>
                </c:pt>
                <c:pt idx="2815">
                  <c:v>3.81499999999969</c:v>
                </c:pt>
                <c:pt idx="2816">
                  <c:v>3.8159999999996899</c:v>
                </c:pt>
                <c:pt idx="2817">
                  <c:v>3.8169999999996902</c:v>
                </c:pt>
                <c:pt idx="2818">
                  <c:v>3.8179999999996901</c:v>
                </c:pt>
                <c:pt idx="2819">
                  <c:v>3.81899999999969</c:v>
                </c:pt>
                <c:pt idx="2820">
                  <c:v>3.8199999999996899</c:v>
                </c:pt>
                <c:pt idx="2821">
                  <c:v>3.8209999999996902</c:v>
                </c:pt>
                <c:pt idx="2822">
                  <c:v>3.8219999999996901</c:v>
                </c:pt>
                <c:pt idx="2823">
                  <c:v>3.82299999999969</c:v>
                </c:pt>
                <c:pt idx="2824">
                  <c:v>3.8239999999996899</c:v>
                </c:pt>
                <c:pt idx="2825">
                  <c:v>3.8249999999996902</c:v>
                </c:pt>
                <c:pt idx="2826">
                  <c:v>3.8259999999996901</c:v>
                </c:pt>
                <c:pt idx="2827">
                  <c:v>3.82699999999969</c:v>
                </c:pt>
                <c:pt idx="2828">
                  <c:v>3.8279999999996899</c:v>
                </c:pt>
                <c:pt idx="2829">
                  <c:v>3.8289999999996902</c:v>
                </c:pt>
                <c:pt idx="2830">
                  <c:v>3.8299999999996901</c:v>
                </c:pt>
                <c:pt idx="2831">
                  <c:v>3.83099999999969</c:v>
                </c:pt>
                <c:pt idx="2832">
                  <c:v>3.8319999999996899</c:v>
                </c:pt>
                <c:pt idx="2833">
                  <c:v>3.8329999999996902</c:v>
                </c:pt>
                <c:pt idx="2834">
                  <c:v>3.8339999999996901</c:v>
                </c:pt>
                <c:pt idx="2835">
                  <c:v>3.83499999999969</c:v>
                </c:pt>
                <c:pt idx="2836">
                  <c:v>3.8359999999996899</c:v>
                </c:pt>
                <c:pt idx="2837">
                  <c:v>3.8369999999996902</c:v>
                </c:pt>
                <c:pt idx="2838">
                  <c:v>3.8379999999996901</c:v>
                </c:pt>
                <c:pt idx="2839">
                  <c:v>3.83899999999969</c:v>
                </c:pt>
                <c:pt idx="2840">
                  <c:v>3.8399999999996899</c:v>
                </c:pt>
                <c:pt idx="2841">
                  <c:v>3.8409999999996902</c:v>
                </c:pt>
                <c:pt idx="2842">
                  <c:v>3.8419999999996901</c:v>
                </c:pt>
                <c:pt idx="2843">
                  <c:v>3.84299999999969</c:v>
                </c:pt>
                <c:pt idx="2844">
                  <c:v>3.8439999999996899</c:v>
                </c:pt>
                <c:pt idx="2845">
                  <c:v>3.8449999999996902</c:v>
                </c:pt>
                <c:pt idx="2846">
                  <c:v>3.8459999999996901</c:v>
                </c:pt>
                <c:pt idx="2847">
                  <c:v>3.84699999999969</c:v>
                </c:pt>
                <c:pt idx="2848">
                  <c:v>3.8479999999996899</c:v>
                </c:pt>
                <c:pt idx="2849">
                  <c:v>3.8489999999996898</c:v>
                </c:pt>
                <c:pt idx="2850">
                  <c:v>3.8499999999996901</c:v>
                </c:pt>
                <c:pt idx="2851">
                  <c:v>3.85099999999969</c:v>
                </c:pt>
                <c:pt idx="2852">
                  <c:v>3.8519999999996899</c:v>
                </c:pt>
                <c:pt idx="2853">
                  <c:v>3.8529999999996898</c:v>
                </c:pt>
                <c:pt idx="2854">
                  <c:v>3.8539999999996901</c:v>
                </c:pt>
                <c:pt idx="2855">
                  <c:v>3.85499999999969</c:v>
                </c:pt>
                <c:pt idx="2856">
                  <c:v>3.8559999999996899</c:v>
                </c:pt>
                <c:pt idx="2857">
                  <c:v>3.8569999999996898</c:v>
                </c:pt>
                <c:pt idx="2858">
                  <c:v>3.8579999999996901</c:v>
                </c:pt>
                <c:pt idx="2859">
                  <c:v>3.85899999999969</c:v>
                </c:pt>
                <c:pt idx="2860">
                  <c:v>3.8599999999996899</c:v>
                </c:pt>
                <c:pt idx="2861">
                  <c:v>3.86099999999968</c:v>
                </c:pt>
                <c:pt idx="2862">
                  <c:v>3.8619999999996799</c:v>
                </c:pt>
                <c:pt idx="2863">
                  <c:v>3.8629999999996798</c:v>
                </c:pt>
                <c:pt idx="2864">
                  <c:v>3.8639999999996801</c:v>
                </c:pt>
                <c:pt idx="2865">
                  <c:v>3.86499999999968</c:v>
                </c:pt>
                <c:pt idx="2866">
                  <c:v>3.8659999999996799</c:v>
                </c:pt>
                <c:pt idx="2867">
                  <c:v>3.8669999999996798</c:v>
                </c:pt>
                <c:pt idx="2868">
                  <c:v>3.8679999999996801</c:v>
                </c:pt>
                <c:pt idx="2869">
                  <c:v>3.86899999999968</c:v>
                </c:pt>
                <c:pt idx="2870">
                  <c:v>3.8699999999996799</c:v>
                </c:pt>
                <c:pt idx="2871">
                  <c:v>3.8709999999996798</c:v>
                </c:pt>
                <c:pt idx="2872">
                  <c:v>3.8719999999996801</c:v>
                </c:pt>
                <c:pt idx="2873">
                  <c:v>3.87299999999968</c:v>
                </c:pt>
                <c:pt idx="2874">
                  <c:v>3.8739999999996799</c:v>
                </c:pt>
                <c:pt idx="2875">
                  <c:v>3.8749999999996798</c:v>
                </c:pt>
                <c:pt idx="2876">
                  <c:v>3.8759999999996801</c:v>
                </c:pt>
                <c:pt idx="2877">
                  <c:v>3.87699999999968</c:v>
                </c:pt>
                <c:pt idx="2878">
                  <c:v>3.8779999999996799</c:v>
                </c:pt>
                <c:pt idx="2879">
                  <c:v>3.8789999999996798</c:v>
                </c:pt>
                <c:pt idx="2880">
                  <c:v>3.8799999999996801</c:v>
                </c:pt>
                <c:pt idx="2881">
                  <c:v>3.88099999999968</c:v>
                </c:pt>
                <c:pt idx="2882">
                  <c:v>3.8819999999996799</c:v>
                </c:pt>
                <c:pt idx="2883">
                  <c:v>3.8829999999996798</c:v>
                </c:pt>
                <c:pt idx="2884">
                  <c:v>3.8839999999996802</c:v>
                </c:pt>
                <c:pt idx="2885">
                  <c:v>3.88499999999968</c:v>
                </c:pt>
                <c:pt idx="2886">
                  <c:v>3.8859999999996799</c:v>
                </c:pt>
                <c:pt idx="2887">
                  <c:v>3.8869999999996798</c:v>
                </c:pt>
                <c:pt idx="2888">
                  <c:v>3.8879999999996802</c:v>
                </c:pt>
                <c:pt idx="2889">
                  <c:v>3.88899999999968</c:v>
                </c:pt>
                <c:pt idx="2890">
                  <c:v>3.8899999999996799</c:v>
                </c:pt>
                <c:pt idx="2891">
                  <c:v>3.8909999999996798</c:v>
                </c:pt>
                <c:pt idx="2892">
                  <c:v>3.8919999999996802</c:v>
                </c:pt>
                <c:pt idx="2893">
                  <c:v>3.89299999999968</c:v>
                </c:pt>
                <c:pt idx="2894">
                  <c:v>3.8939999999996799</c:v>
                </c:pt>
                <c:pt idx="2895">
                  <c:v>3.8949999999996798</c:v>
                </c:pt>
                <c:pt idx="2896">
                  <c:v>3.8959999999996802</c:v>
                </c:pt>
                <c:pt idx="2897">
                  <c:v>3.8969999999996801</c:v>
                </c:pt>
                <c:pt idx="2898">
                  <c:v>3.8979999999996799</c:v>
                </c:pt>
                <c:pt idx="2899">
                  <c:v>3.8989999999996798</c:v>
                </c:pt>
                <c:pt idx="2900">
                  <c:v>3.8999999999996802</c:v>
                </c:pt>
                <c:pt idx="2901">
                  <c:v>3.9009999999996801</c:v>
                </c:pt>
                <c:pt idx="2902">
                  <c:v>3.9019999999996799</c:v>
                </c:pt>
                <c:pt idx="2903">
                  <c:v>3.9029999999996798</c:v>
                </c:pt>
                <c:pt idx="2904">
                  <c:v>3.9039999999996802</c:v>
                </c:pt>
                <c:pt idx="2905">
                  <c:v>3.9049999999996801</c:v>
                </c:pt>
                <c:pt idx="2906">
                  <c:v>3.90599999999968</c:v>
                </c:pt>
                <c:pt idx="2907">
                  <c:v>3.9069999999996798</c:v>
                </c:pt>
                <c:pt idx="2908">
                  <c:v>3.9079999999996802</c:v>
                </c:pt>
                <c:pt idx="2909">
                  <c:v>3.9089999999996801</c:v>
                </c:pt>
                <c:pt idx="2910">
                  <c:v>3.90999999999968</c:v>
                </c:pt>
                <c:pt idx="2911">
                  <c:v>3.9109999999996798</c:v>
                </c:pt>
                <c:pt idx="2912">
                  <c:v>3.9119999999996802</c:v>
                </c:pt>
                <c:pt idx="2913">
                  <c:v>3.9129999999996801</c:v>
                </c:pt>
                <c:pt idx="2914">
                  <c:v>3.91399999999968</c:v>
                </c:pt>
                <c:pt idx="2915">
                  <c:v>3.9149999999996798</c:v>
                </c:pt>
                <c:pt idx="2916">
                  <c:v>3.9159999999996802</c:v>
                </c:pt>
                <c:pt idx="2917">
                  <c:v>3.9169999999996801</c:v>
                </c:pt>
                <c:pt idx="2918">
                  <c:v>3.91799999999968</c:v>
                </c:pt>
                <c:pt idx="2919">
                  <c:v>3.9189999999996799</c:v>
                </c:pt>
                <c:pt idx="2920">
                  <c:v>3.9199999999996802</c:v>
                </c:pt>
                <c:pt idx="2921">
                  <c:v>3.9209999999996801</c:v>
                </c:pt>
                <c:pt idx="2922">
                  <c:v>3.92199999999968</c:v>
                </c:pt>
                <c:pt idx="2923">
                  <c:v>3.9229999999996799</c:v>
                </c:pt>
                <c:pt idx="2924">
                  <c:v>3.9239999999996802</c:v>
                </c:pt>
                <c:pt idx="2925">
                  <c:v>3.9249999999996801</c:v>
                </c:pt>
                <c:pt idx="2926">
                  <c:v>3.92599999999968</c:v>
                </c:pt>
                <c:pt idx="2927">
                  <c:v>3.9269999999996799</c:v>
                </c:pt>
                <c:pt idx="2928">
                  <c:v>3.9279999999996802</c:v>
                </c:pt>
                <c:pt idx="2929">
                  <c:v>3.9289999999996801</c:v>
                </c:pt>
                <c:pt idx="2930">
                  <c:v>3.92999999999968</c:v>
                </c:pt>
                <c:pt idx="2931">
                  <c:v>3.9309999999996799</c:v>
                </c:pt>
                <c:pt idx="2932">
                  <c:v>3.9319999999996802</c:v>
                </c:pt>
                <c:pt idx="2933">
                  <c:v>3.9329999999996801</c:v>
                </c:pt>
                <c:pt idx="2934">
                  <c:v>3.93399999999968</c:v>
                </c:pt>
                <c:pt idx="2935">
                  <c:v>3.9349999999996799</c:v>
                </c:pt>
                <c:pt idx="2936">
                  <c:v>3.9359999999996802</c:v>
                </c:pt>
                <c:pt idx="2937">
                  <c:v>3.9369999999996801</c:v>
                </c:pt>
                <c:pt idx="2938">
                  <c:v>3.93799999999968</c:v>
                </c:pt>
                <c:pt idx="2939">
                  <c:v>3.9389999999996799</c:v>
                </c:pt>
                <c:pt idx="2940">
                  <c:v>3.9399999999996802</c:v>
                </c:pt>
                <c:pt idx="2941">
                  <c:v>3.9409999999996801</c:v>
                </c:pt>
                <c:pt idx="2942">
                  <c:v>3.94199999999968</c:v>
                </c:pt>
                <c:pt idx="2943">
                  <c:v>3.9429999999996799</c:v>
                </c:pt>
                <c:pt idx="2944">
                  <c:v>3.9439999999996802</c:v>
                </c:pt>
                <c:pt idx="2945">
                  <c:v>3.9449999999996801</c:v>
                </c:pt>
                <c:pt idx="2946">
                  <c:v>3.94599999999968</c:v>
                </c:pt>
                <c:pt idx="2947">
                  <c:v>3.9469999999996799</c:v>
                </c:pt>
                <c:pt idx="2948">
                  <c:v>3.9479999999996802</c:v>
                </c:pt>
                <c:pt idx="2949">
                  <c:v>3.9489999999996801</c:v>
                </c:pt>
                <c:pt idx="2950">
                  <c:v>3.94999999999968</c:v>
                </c:pt>
                <c:pt idx="2951">
                  <c:v>3.9509999999996701</c:v>
                </c:pt>
                <c:pt idx="2952">
                  <c:v>3.95199999999967</c:v>
                </c:pt>
                <c:pt idx="2953">
                  <c:v>3.9529999999996699</c:v>
                </c:pt>
                <c:pt idx="2954">
                  <c:v>3.9539999999996698</c:v>
                </c:pt>
                <c:pt idx="2955">
                  <c:v>3.9549999999996701</c:v>
                </c:pt>
                <c:pt idx="2956">
                  <c:v>3.95599999999967</c:v>
                </c:pt>
                <c:pt idx="2957">
                  <c:v>3.9569999999996699</c:v>
                </c:pt>
                <c:pt idx="2958">
                  <c:v>3.9579999999996698</c:v>
                </c:pt>
                <c:pt idx="2959">
                  <c:v>3.9589999999996701</c:v>
                </c:pt>
                <c:pt idx="2960">
                  <c:v>3.95999999999967</c:v>
                </c:pt>
                <c:pt idx="2961">
                  <c:v>3.9609999999996699</c:v>
                </c:pt>
                <c:pt idx="2962">
                  <c:v>3.9619999999996698</c:v>
                </c:pt>
                <c:pt idx="2963">
                  <c:v>3.9629999999996701</c:v>
                </c:pt>
                <c:pt idx="2964">
                  <c:v>3.96399999999967</c:v>
                </c:pt>
                <c:pt idx="2965">
                  <c:v>3.9649999999996699</c:v>
                </c:pt>
                <c:pt idx="2966">
                  <c:v>3.9659999999996698</c:v>
                </c:pt>
                <c:pt idx="2967">
                  <c:v>3.9669999999996701</c:v>
                </c:pt>
                <c:pt idx="2968">
                  <c:v>3.96799999999967</c:v>
                </c:pt>
                <c:pt idx="2969">
                  <c:v>3.9689999999996699</c:v>
                </c:pt>
                <c:pt idx="2970">
                  <c:v>3.9699999999996698</c:v>
                </c:pt>
                <c:pt idx="2971">
                  <c:v>3.9709999999996701</c:v>
                </c:pt>
                <c:pt idx="2972">
                  <c:v>3.97199999999967</c:v>
                </c:pt>
                <c:pt idx="2973">
                  <c:v>3.9729999999996699</c:v>
                </c:pt>
                <c:pt idx="2974">
                  <c:v>3.9739999999996698</c:v>
                </c:pt>
                <c:pt idx="2975">
                  <c:v>3.9749999999996701</c:v>
                </c:pt>
                <c:pt idx="2976">
                  <c:v>3.97599999999967</c:v>
                </c:pt>
                <c:pt idx="2977">
                  <c:v>3.9769999999996699</c:v>
                </c:pt>
                <c:pt idx="2978">
                  <c:v>3.9779999999996698</c:v>
                </c:pt>
                <c:pt idx="2979">
                  <c:v>3.9789999999996701</c:v>
                </c:pt>
                <c:pt idx="2980">
                  <c:v>3.97999999999967</c:v>
                </c:pt>
                <c:pt idx="2981">
                  <c:v>3.9809999999996699</c:v>
                </c:pt>
                <c:pt idx="2982">
                  <c:v>3.9819999999996698</c:v>
                </c:pt>
                <c:pt idx="2983">
                  <c:v>3.9829999999996701</c:v>
                </c:pt>
                <c:pt idx="2984">
                  <c:v>3.98399999999967</c:v>
                </c:pt>
                <c:pt idx="2985">
                  <c:v>3.9849999999996699</c:v>
                </c:pt>
                <c:pt idx="2986">
                  <c:v>3.9859999999996698</c:v>
                </c:pt>
                <c:pt idx="2987">
                  <c:v>3.9869999999996701</c:v>
                </c:pt>
                <c:pt idx="2988">
                  <c:v>3.98799999999967</c:v>
                </c:pt>
                <c:pt idx="2989">
                  <c:v>3.9889999999996699</c:v>
                </c:pt>
                <c:pt idx="2990">
                  <c:v>3.9899999999996698</c:v>
                </c:pt>
                <c:pt idx="2991">
                  <c:v>3.9909999999996701</c:v>
                </c:pt>
                <c:pt idx="2992">
                  <c:v>3.99199999999967</c:v>
                </c:pt>
                <c:pt idx="2993">
                  <c:v>3.9929999999996699</c:v>
                </c:pt>
                <c:pt idx="2994">
                  <c:v>3.9939999999996698</c:v>
                </c:pt>
                <c:pt idx="2995">
                  <c:v>3.9949999999996701</c:v>
                </c:pt>
                <c:pt idx="2996">
                  <c:v>3.99599999999967</c:v>
                </c:pt>
                <c:pt idx="2997">
                  <c:v>3.9969999999996699</c:v>
                </c:pt>
                <c:pt idx="2998">
                  <c:v>3.9979999999996698</c:v>
                </c:pt>
                <c:pt idx="2999">
                  <c:v>3.9989999999996702</c:v>
                </c:pt>
                <c:pt idx="3000">
                  <c:v>3.99999999999967</c:v>
                </c:pt>
                <c:pt idx="3001">
                  <c:v>4.0009999999996699</c:v>
                </c:pt>
                <c:pt idx="3002">
                  <c:v>4.0019999999996703</c:v>
                </c:pt>
                <c:pt idx="3003">
                  <c:v>4.0029999999996697</c:v>
                </c:pt>
                <c:pt idx="3004">
                  <c:v>4.00399999999967</c:v>
                </c:pt>
                <c:pt idx="3005">
                  <c:v>4.0049999999996704</c:v>
                </c:pt>
                <c:pt idx="3006">
                  <c:v>4.0059999999996698</c:v>
                </c:pt>
                <c:pt idx="3007">
                  <c:v>4.0069999999996702</c:v>
                </c:pt>
                <c:pt idx="3008">
                  <c:v>4.0079999999996696</c:v>
                </c:pt>
                <c:pt idx="3009">
                  <c:v>4.0089999999996699</c:v>
                </c:pt>
                <c:pt idx="3010">
                  <c:v>4.0099999999996703</c:v>
                </c:pt>
                <c:pt idx="3011">
                  <c:v>4.0109999999996697</c:v>
                </c:pt>
                <c:pt idx="3012">
                  <c:v>4.0119999999996701</c:v>
                </c:pt>
                <c:pt idx="3013">
                  <c:v>4.0129999999996704</c:v>
                </c:pt>
                <c:pt idx="3014">
                  <c:v>4.0139999999996698</c:v>
                </c:pt>
                <c:pt idx="3015">
                  <c:v>4.0149999999996702</c:v>
                </c:pt>
                <c:pt idx="3016">
                  <c:v>4.0159999999996696</c:v>
                </c:pt>
                <c:pt idx="3017">
                  <c:v>4.0169999999996699</c:v>
                </c:pt>
                <c:pt idx="3018">
                  <c:v>4.0179999999996703</c:v>
                </c:pt>
                <c:pt idx="3019">
                  <c:v>4.0189999999996697</c:v>
                </c:pt>
                <c:pt idx="3020">
                  <c:v>4.0199999999996701</c:v>
                </c:pt>
                <c:pt idx="3021">
                  <c:v>4.0209999999996704</c:v>
                </c:pt>
                <c:pt idx="3022">
                  <c:v>4.0219999999996698</c:v>
                </c:pt>
                <c:pt idx="3023">
                  <c:v>4.0229999999996702</c:v>
                </c:pt>
                <c:pt idx="3024">
                  <c:v>4.0239999999996696</c:v>
                </c:pt>
                <c:pt idx="3025">
                  <c:v>4.02499999999967</c:v>
                </c:pt>
                <c:pt idx="3026">
                  <c:v>4.0259999999996703</c:v>
                </c:pt>
                <c:pt idx="3027">
                  <c:v>4.0269999999996697</c:v>
                </c:pt>
                <c:pt idx="3028">
                  <c:v>4.0279999999996701</c:v>
                </c:pt>
                <c:pt idx="3029">
                  <c:v>4.0289999999996704</c:v>
                </c:pt>
                <c:pt idx="3030">
                  <c:v>4.0299999999996698</c:v>
                </c:pt>
                <c:pt idx="3031">
                  <c:v>4.0309999999996702</c:v>
                </c:pt>
                <c:pt idx="3032">
                  <c:v>4.0319999999996696</c:v>
                </c:pt>
                <c:pt idx="3033">
                  <c:v>4.03299999999967</c:v>
                </c:pt>
                <c:pt idx="3034">
                  <c:v>4.0339999999996703</c:v>
                </c:pt>
                <c:pt idx="3035">
                  <c:v>4.0349999999996697</c:v>
                </c:pt>
                <c:pt idx="3036">
                  <c:v>4.0359999999996701</c:v>
                </c:pt>
                <c:pt idx="3037">
                  <c:v>4.0369999999996704</c:v>
                </c:pt>
                <c:pt idx="3038">
                  <c:v>4.0379999999996699</c:v>
                </c:pt>
                <c:pt idx="3039">
                  <c:v>4.0389999999996702</c:v>
                </c:pt>
                <c:pt idx="3040">
                  <c:v>4.0399999999996696</c:v>
                </c:pt>
                <c:pt idx="3041">
                  <c:v>4.04099999999967</c:v>
                </c:pt>
                <c:pt idx="3042">
                  <c:v>4.0419999999996596</c:v>
                </c:pt>
                <c:pt idx="3043">
                  <c:v>4.04299999999966</c:v>
                </c:pt>
                <c:pt idx="3044">
                  <c:v>4.0439999999996603</c:v>
                </c:pt>
                <c:pt idx="3045">
                  <c:v>4.0449999999996598</c:v>
                </c:pt>
                <c:pt idx="3046">
                  <c:v>4.0459999999996601</c:v>
                </c:pt>
                <c:pt idx="3047">
                  <c:v>4.0469999999996604</c:v>
                </c:pt>
                <c:pt idx="3048">
                  <c:v>4.0479999999996599</c:v>
                </c:pt>
                <c:pt idx="3049">
                  <c:v>4.0489999999996602</c:v>
                </c:pt>
                <c:pt idx="3050">
                  <c:v>4.0499999999996597</c:v>
                </c:pt>
                <c:pt idx="3051">
                  <c:v>4.05099999999966</c:v>
                </c:pt>
                <c:pt idx="3052">
                  <c:v>4.0519999999996603</c:v>
                </c:pt>
                <c:pt idx="3053">
                  <c:v>4.0529999999996598</c:v>
                </c:pt>
                <c:pt idx="3054">
                  <c:v>4.0539999999996601</c:v>
                </c:pt>
                <c:pt idx="3055">
                  <c:v>4.0549999999996604</c:v>
                </c:pt>
                <c:pt idx="3056">
                  <c:v>4.0559999999996599</c:v>
                </c:pt>
                <c:pt idx="3057">
                  <c:v>4.0569999999996602</c:v>
                </c:pt>
                <c:pt idx="3058">
                  <c:v>4.0579999999996597</c:v>
                </c:pt>
                <c:pt idx="3059">
                  <c:v>4.05899999999966</c:v>
                </c:pt>
                <c:pt idx="3060">
                  <c:v>4.0599999999996603</c:v>
                </c:pt>
                <c:pt idx="3061">
                  <c:v>4.0609999999996598</c:v>
                </c:pt>
                <c:pt idx="3062">
                  <c:v>4.0619999999996601</c:v>
                </c:pt>
                <c:pt idx="3063">
                  <c:v>4.0629999999996604</c:v>
                </c:pt>
                <c:pt idx="3064">
                  <c:v>4.0639999999996599</c:v>
                </c:pt>
                <c:pt idx="3065">
                  <c:v>4.0649999999996602</c:v>
                </c:pt>
                <c:pt idx="3066">
                  <c:v>4.0659999999996597</c:v>
                </c:pt>
                <c:pt idx="3067">
                  <c:v>4.06699999999966</c:v>
                </c:pt>
                <c:pt idx="3068">
                  <c:v>4.0679999999996603</c:v>
                </c:pt>
                <c:pt idx="3069">
                  <c:v>4.0689999999996598</c:v>
                </c:pt>
                <c:pt idx="3070">
                  <c:v>4.0699999999996601</c:v>
                </c:pt>
                <c:pt idx="3071">
                  <c:v>4.0709999999996596</c:v>
                </c:pt>
                <c:pt idx="3072">
                  <c:v>4.0719999999996599</c:v>
                </c:pt>
                <c:pt idx="3073">
                  <c:v>4.0729999999996602</c:v>
                </c:pt>
                <c:pt idx="3074">
                  <c:v>4.0739999999996597</c:v>
                </c:pt>
                <c:pt idx="3075">
                  <c:v>4.07499999999966</c:v>
                </c:pt>
                <c:pt idx="3076">
                  <c:v>4.0759999999996603</c:v>
                </c:pt>
                <c:pt idx="3077">
                  <c:v>4.0769999999996598</c:v>
                </c:pt>
                <c:pt idx="3078">
                  <c:v>4.0779999999996601</c:v>
                </c:pt>
                <c:pt idx="3079">
                  <c:v>4.0789999999996596</c:v>
                </c:pt>
                <c:pt idx="3080">
                  <c:v>4.0799999999996599</c:v>
                </c:pt>
                <c:pt idx="3081">
                  <c:v>4.0809999999996602</c:v>
                </c:pt>
                <c:pt idx="3082">
                  <c:v>4.0819999999996597</c:v>
                </c:pt>
                <c:pt idx="3083">
                  <c:v>4.08299999999966</c:v>
                </c:pt>
                <c:pt idx="3084">
                  <c:v>4.0839999999996603</c:v>
                </c:pt>
                <c:pt idx="3085">
                  <c:v>4.0849999999996598</c:v>
                </c:pt>
                <c:pt idx="3086">
                  <c:v>4.0859999999996601</c:v>
                </c:pt>
                <c:pt idx="3087">
                  <c:v>4.0869999999996596</c:v>
                </c:pt>
                <c:pt idx="3088">
                  <c:v>4.0879999999996599</c:v>
                </c:pt>
                <c:pt idx="3089">
                  <c:v>4.0889999999996602</c:v>
                </c:pt>
                <c:pt idx="3090">
                  <c:v>4.0899999999996597</c:v>
                </c:pt>
                <c:pt idx="3091">
                  <c:v>4.09099999999966</c:v>
                </c:pt>
                <c:pt idx="3092">
                  <c:v>4.0919999999996604</c:v>
                </c:pt>
                <c:pt idx="3093">
                  <c:v>4.0929999999996598</c:v>
                </c:pt>
                <c:pt idx="3094">
                  <c:v>4.0939999999996601</c:v>
                </c:pt>
                <c:pt idx="3095">
                  <c:v>4.0949999999996596</c:v>
                </c:pt>
                <c:pt idx="3096">
                  <c:v>4.0959999999996599</c:v>
                </c:pt>
                <c:pt idx="3097">
                  <c:v>4.0969999999996602</c:v>
                </c:pt>
                <c:pt idx="3098">
                  <c:v>4.0979999999996597</c:v>
                </c:pt>
                <c:pt idx="3099">
                  <c:v>4.09899999999966</c:v>
                </c:pt>
                <c:pt idx="3100">
                  <c:v>4.0999999999996604</c:v>
                </c:pt>
                <c:pt idx="3101">
                  <c:v>4.1009999999996598</c:v>
                </c:pt>
                <c:pt idx="3102">
                  <c:v>4.1019999999996601</c:v>
                </c:pt>
                <c:pt idx="3103">
                  <c:v>4.1029999999996596</c:v>
                </c:pt>
                <c:pt idx="3104">
                  <c:v>4.1039999999996599</c:v>
                </c:pt>
                <c:pt idx="3105">
                  <c:v>4.1049999999996603</c:v>
                </c:pt>
                <c:pt idx="3106">
                  <c:v>4.1059999999996597</c:v>
                </c:pt>
                <c:pt idx="3107">
                  <c:v>4.10699999999966</c:v>
                </c:pt>
                <c:pt idx="3108">
                  <c:v>4.1079999999996604</c:v>
                </c:pt>
                <c:pt idx="3109">
                  <c:v>4.1089999999996598</c:v>
                </c:pt>
                <c:pt idx="3110">
                  <c:v>4.1099999999996601</c:v>
                </c:pt>
                <c:pt idx="3111">
                  <c:v>4.1109999999996596</c:v>
                </c:pt>
                <c:pt idx="3112">
                  <c:v>4.1119999999996599</c:v>
                </c:pt>
                <c:pt idx="3113">
                  <c:v>4.1129999999996603</c:v>
                </c:pt>
                <c:pt idx="3114">
                  <c:v>4.1139999999996597</c:v>
                </c:pt>
                <c:pt idx="3115">
                  <c:v>4.11499999999966</c:v>
                </c:pt>
                <c:pt idx="3116">
                  <c:v>4.1159999999996604</c:v>
                </c:pt>
                <c:pt idx="3117">
                  <c:v>4.1169999999996598</c:v>
                </c:pt>
                <c:pt idx="3118">
                  <c:v>4.1179999999996602</c:v>
                </c:pt>
                <c:pt idx="3119">
                  <c:v>4.1189999999996596</c:v>
                </c:pt>
                <c:pt idx="3120">
                  <c:v>4.1199999999996599</c:v>
                </c:pt>
                <c:pt idx="3121">
                  <c:v>4.1209999999996603</c:v>
                </c:pt>
                <c:pt idx="3122">
                  <c:v>4.1219999999996597</c:v>
                </c:pt>
                <c:pt idx="3123">
                  <c:v>4.12299999999966</c:v>
                </c:pt>
                <c:pt idx="3124">
                  <c:v>4.1239999999996604</c:v>
                </c:pt>
                <c:pt idx="3125">
                  <c:v>4.1249999999996598</c:v>
                </c:pt>
                <c:pt idx="3126">
                  <c:v>4.1259999999996602</c:v>
                </c:pt>
                <c:pt idx="3127">
                  <c:v>4.1269999999996596</c:v>
                </c:pt>
                <c:pt idx="3128">
                  <c:v>4.1279999999996599</c:v>
                </c:pt>
                <c:pt idx="3129">
                  <c:v>4.1289999999996603</c:v>
                </c:pt>
                <c:pt idx="3130">
                  <c:v>4.1299999999996597</c:v>
                </c:pt>
                <c:pt idx="3131">
                  <c:v>4.1309999999996601</c:v>
                </c:pt>
                <c:pt idx="3132">
                  <c:v>4.1319999999996604</c:v>
                </c:pt>
                <c:pt idx="3133">
                  <c:v>4.1329999999996501</c:v>
                </c:pt>
                <c:pt idx="3134">
                  <c:v>4.1339999999996504</c:v>
                </c:pt>
                <c:pt idx="3135">
                  <c:v>4.1349999999996498</c:v>
                </c:pt>
                <c:pt idx="3136">
                  <c:v>4.1359999999996502</c:v>
                </c:pt>
                <c:pt idx="3137">
                  <c:v>4.1369999999996496</c:v>
                </c:pt>
                <c:pt idx="3138">
                  <c:v>4.13799999999965</c:v>
                </c:pt>
                <c:pt idx="3139">
                  <c:v>4.1389999999996503</c:v>
                </c:pt>
                <c:pt idx="3140">
                  <c:v>4.1399999999996497</c:v>
                </c:pt>
                <c:pt idx="3141">
                  <c:v>4.1409999999996501</c:v>
                </c:pt>
                <c:pt idx="3142">
                  <c:v>4.1419999999996504</c:v>
                </c:pt>
                <c:pt idx="3143">
                  <c:v>4.1429999999996499</c:v>
                </c:pt>
                <c:pt idx="3144">
                  <c:v>4.1439999999996502</c:v>
                </c:pt>
                <c:pt idx="3145">
                  <c:v>4.1449999999996496</c:v>
                </c:pt>
                <c:pt idx="3146">
                  <c:v>4.14599999999965</c:v>
                </c:pt>
                <c:pt idx="3147">
                  <c:v>4.1469999999996503</c:v>
                </c:pt>
                <c:pt idx="3148">
                  <c:v>4.1479999999996497</c:v>
                </c:pt>
                <c:pt idx="3149">
                  <c:v>4.1489999999996501</c:v>
                </c:pt>
                <c:pt idx="3150">
                  <c:v>4.1499999999996504</c:v>
                </c:pt>
                <c:pt idx="3151">
                  <c:v>4.1509999999996499</c:v>
                </c:pt>
                <c:pt idx="3152">
                  <c:v>4.1519999999996502</c:v>
                </c:pt>
                <c:pt idx="3153">
                  <c:v>4.1529999999996496</c:v>
                </c:pt>
                <c:pt idx="3154">
                  <c:v>4.15399999999965</c:v>
                </c:pt>
                <c:pt idx="3155">
                  <c:v>4.1549999999996503</c:v>
                </c:pt>
                <c:pt idx="3156">
                  <c:v>4.1559999999996498</c:v>
                </c:pt>
                <c:pt idx="3157">
                  <c:v>4.1569999999996501</c:v>
                </c:pt>
                <c:pt idx="3158">
                  <c:v>4.1579999999996504</c:v>
                </c:pt>
                <c:pt idx="3159">
                  <c:v>4.1589999999996499</c:v>
                </c:pt>
                <c:pt idx="3160">
                  <c:v>4.1599999999996502</c:v>
                </c:pt>
                <c:pt idx="3161">
                  <c:v>4.1609999999996496</c:v>
                </c:pt>
                <c:pt idx="3162">
                  <c:v>4.16199999999965</c:v>
                </c:pt>
                <c:pt idx="3163">
                  <c:v>4.1629999999996503</c:v>
                </c:pt>
                <c:pt idx="3164">
                  <c:v>4.1639999999996498</c:v>
                </c:pt>
                <c:pt idx="3165">
                  <c:v>4.1649999999996501</c:v>
                </c:pt>
                <c:pt idx="3166">
                  <c:v>4.1659999999996504</c:v>
                </c:pt>
                <c:pt idx="3167">
                  <c:v>4.1669999999996499</c:v>
                </c:pt>
                <c:pt idx="3168">
                  <c:v>4.1679999999996502</c:v>
                </c:pt>
                <c:pt idx="3169">
                  <c:v>4.1689999999996497</c:v>
                </c:pt>
                <c:pt idx="3170">
                  <c:v>4.16999999999965</c:v>
                </c:pt>
                <c:pt idx="3171">
                  <c:v>4.1709999999996503</c:v>
                </c:pt>
                <c:pt idx="3172">
                  <c:v>4.1719999999996498</c:v>
                </c:pt>
                <c:pt idx="3173">
                  <c:v>4.1729999999996501</c:v>
                </c:pt>
                <c:pt idx="3174">
                  <c:v>4.1739999999996504</c:v>
                </c:pt>
                <c:pt idx="3175">
                  <c:v>4.1749999999996499</c:v>
                </c:pt>
                <c:pt idx="3176">
                  <c:v>4.1759999999996502</c:v>
                </c:pt>
                <c:pt idx="3177">
                  <c:v>4.1769999999996497</c:v>
                </c:pt>
                <c:pt idx="3178">
                  <c:v>4.17799999999965</c:v>
                </c:pt>
                <c:pt idx="3179">
                  <c:v>4.1789999999996503</c:v>
                </c:pt>
                <c:pt idx="3180">
                  <c:v>4.1799999999996498</c:v>
                </c:pt>
                <c:pt idx="3181">
                  <c:v>4.1809999999996501</c:v>
                </c:pt>
                <c:pt idx="3182">
                  <c:v>4.1819999999996504</c:v>
                </c:pt>
                <c:pt idx="3183">
                  <c:v>4.1829999999996499</c:v>
                </c:pt>
                <c:pt idx="3184">
                  <c:v>4.1839999999996502</c:v>
                </c:pt>
                <c:pt idx="3185">
                  <c:v>4.1849999999996497</c:v>
                </c:pt>
                <c:pt idx="3186">
                  <c:v>4.18599999999965</c:v>
                </c:pt>
                <c:pt idx="3187">
                  <c:v>4.1869999999996503</c:v>
                </c:pt>
                <c:pt idx="3188">
                  <c:v>4.1879999999996498</c:v>
                </c:pt>
                <c:pt idx="3189">
                  <c:v>4.1889999999996501</c:v>
                </c:pt>
                <c:pt idx="3190">
                  <c:v>4.1899999999996496</c:v>
                </c:pt>
                <c:pt idx="3191">
                  <c:v>4.1909999999996499</c:v>
                </c:pt>
                <c:pt idx="3192">
                  <c:v>4.1919999999996502</c:v>
                </c:pt>
                <c:pt idx="3193">
                  <c:v>4.1929999999996497</c:v>
                </c:pt>
                <c:pt idx="3194">
                  <c:v>4.19399999999965</c:v>
                </c:pt>
                <c:pt idx="3195">
                  <c:v>4.1949999999996503</c:v>
                </c:pt>
                <c:pt idx="3196">
                  <c:v>4.1959999999996498</c:v>
                </c:pt>
                <c:pt idx="3197">
                  <c:v>4.1969999999996501</c:v>
                </c:pt>
                <c:pt idx="3198">
                  <c:v>4.1979999999996496</c:v>
                </c:pt>
                <c:pt idx="3199">
                  <c:v>4.1989999999996499</c:v>
                </c:pt>
                <c:pt idx="3200">
                  <c:v>4.1999999999996502</c:v>
                </c:pt>
                <c:pt idx="3201">
                  <c:v>4.2009999999996497</c:v>
                </c:pt>
                <c:pt idx="3202">
                  <c:v>4.20199999999965</c:v>
                </c:pt>
                <c:pt idx="3203">
                  <c:v>4.2029999999996503</c:v>
                </c:pt>
                <c:pt idx="3204">
                  <c:v>4.2039999999996498</c:v>
                </c:pt>
                <c:pt idx="3205">
                  <c:v>4.2049999999996501</c:v>
                </c:pt>
                <c:pt idx="3206">
                  <c:v>4.2059999999996496</c:v>
                </c:pt>
                <c:pt idx="3207">
                  <c:v>4.2069999999996499</c:v>
                </c:pt>
                <c:pt idx="3208">
                  <c:v>4.2079999999996502</c:v>
                </c:pt>
                <c:pt idx="3209">
                  <c:v>4.2089999999996497</c:v>
                </c:pt>
                <c:pt idx="3210">
                  <c:v>4.20999999999965</c:v>
                </c:pt>
                <c:pt idx="3211">
                  <c:v>4.2109999999996504</c:v>
                </c:pt>
                <c:pt idx="3212">
                  <c:v>4.2119999999996498</c:v>
                </c:pt>
              </c:numCache>
            </c:numRef>
          </c:cat>
          <c:val>
            <c:numRef>
              <c:f>Sheet1!$D$2:$D$3214</c:f>
              <c:numCache>
                <c:formatCode>General</c:formatCode>
                <c:ptCount val="3213"/>
                <c:pt idx="0">
                  <c:v>8.3767938881815187</c:v>
                </c:pt>
                <c:pt idx="1">
                  <c:v>8.3797424906611919</c:v>
                </c:pt>
                <c:pt idx="2">
                  <c:v>8.3826857369162191</c:v>
                </c:pt>
                <c:pt idx="3">
                  <c:v>8.3856236366763408</c:v>
                </c:pt>
                <c:pt idx="4">
                  <c:v>8.3885561996536282</c:v>
                </c:pt>
                <c:pt idx="5">
                  <c:v>8.3914834355425025</c:v>
                </c:pt>
                <c:pt idx="6">
                  <c:v>8.3944053540197832</c:v>
                </c:pt>
                <c:pt idx="7">
                  <c:v>8.3973219647447053</c:v>
                </c:pt>
                <c:pt idx="8">
                  <c:v>8.400233277358959</c:v>
                </c:pt>
                <c:pt idx="9">
                  <c:v>8.4031393014867248</c:v>
                </c:pt>
                <c:pt idx="10">
                  <c:v>8.4060400467346934</c:v>
                </c:pt>
                <c:pt idx="11">
                  <c:v>8.4089355226921079</c:v>
                </c:pt>
                <c:pt idx="12">
                  <c:v>8.4118257389307924</c:v>
                </c:pt>
                <c:pt idx="13">
                  <c:v>8.4147107050051844</c:v>
                </c:pt>
                <c:pt idx="14">
                  <c:v>8.4175904304523659</c:v>
                </c:pt>
                <c:pt idx="15">
                  <c:v>8.4204649247920909</c:v>
                </c:pt>
                <c:pt idx="16">
                  <c:v>8.4233341975268221</c:v>
                </c:pt>
                <c:pt idx="17">
                  <c:v>8.4261982581417616</c:v>
                </c:pt>
                <c:pt idx="18">
                  <c:v>8.4290571161048824</c:v>
                </c:pt>
                <c:pt idx="19">
                  <c:v>8.4319107808669553</c:v>
                </c:pt>
                <c:pt idx="20">
                  <c:v>8.4347592618615881</c:v>
                </c:pt>
                <c:pt idx="21">
                  <c:v>8.4376025685052465</c:v>
                </c:pt>
                <c:pt idx="22">
                  <c:v>8.4404407101972971</c:v>
                </c:pt>
                <c:pt idx="23">
                  <c:v>8.443273696320027</c:v>
                </c:pt>
                <c:pt idx="24">
                  <c:v>8.4461015362386824</c:v>
                </c:pt>
                <c:pt idx="25">
                  <c:v>8.4489242393014958</c:v>
                </c:pt>
                <c:pt idx="26">
                  <c:v>8.4517418148397212</c:v>
                </c:pt>
                <c:pt idx="27">
                  <c:v>8.454554272167659</c:v>
                </c:pt>
                <c:pt idx="28">
                  <c:v>8.4573616205826934</c:v>
                </c:pt>
                <c:pt idx="29">
                  <c:v>8.4601638693653172</c:v>
                </c:pt>
                <c:pt idx="30">
                  <c:v>8.4629610277791638</c:v>
                </c:pt>
                <c:pt idx="31">
                  <c:v>8.4657531050710428</c:v>
                </c:pt>
                <c:pt idx="32">
                  <c:v>8.468540110470963</c:v>
                </c:pt>
                <c:pt idx="33">
                  <c:v>8.4713220531921642</c:v>
                </c:pt>
                <c:pt idx="34">
                  <c:v>8.4740989424311604</c:v>
                </c:pt>
                <c:pt idx="35">
                  <c:v>8.4768707873677496</c:v>
                </c:pt>
                <c:pt idx="36">
                  <c:v>8.479637597165059</c:v>
                </c:pt>
                <c:pt idx="37">
                  <c:v>8.4823993809695697</c:v>
                </c:pt>
                <c:pt idx="38">
                  <c:v>8.4851561479111464</c:v>
                </c:pt>
                <c:pt idx="39">
                  <c:v>8.4879079071030734</c:v>
                </c:pt>
                <c:pt idx="40">
                  <c:v>8.490654667642076</c:v>
                </c:pt>
                <c:pt idx="41">
                  <c:v>8.4933964386083574</c:v>
                </c:pt>
                <c:pt idx="42">
                  <c:v>8.4961332290656273</c:v>
                </c:pt>
                <c:pt idx="43">
                  <c:v>8.498865048061127</c:v>
                </c:pt>
                <c:pt idx="44">
                  <c:v>8.5015919046256663</c:v>
                </c:pt>
                <c:pt idx="45">
                  <c:v>8.5043138077736486</c:v>
                </c:pt>
                <c:pt idx="46">
                  <c:v>8.5070307665030782</c:v>
                </c:pt>
                <c:pt idx="47">
                  <c:v>8.509742789795693</c:v>
                </c:pt>
                <c:pt idx="48">
                  <c:v>8.5124498866168352</c:v>
                </c:pt>
                <c:pt idx="49">
                  <c:v>8.5151520659155846</c:v>
                </c:pt>
                <c:pt idx="50">
                  <c:v>8.5178493366247707</c:v>
                </c:pt>
                <c:pt idx="51">
                  <c:v>8.5205417076609926</c:v>
                </c:pt>
                <c:pt idx="52">
                  <c:v>8.5232291879246542</c:v>
                </c:pt>
                <c:pt idx="53">
                  <c:v>8.5259117862999858</c:v>
                </c:pt>
                <c:pt idx="54">
                  <c:v>8.52858951165509</c:v>
                </c:pt>
                <c:pt idx="55">
                  <c:v>8.5312623728419492</c:v>
                </c:pt>
                <c:pt idx="56">
                  <c:v>8.5339303786964713</c:v>
                </c:pt>
                <c:pt idx="57">
                  <c:v>8.536593538038515</c:v>
                </c:pt>
                <c:pt idx="58">
                  <c:v>8.5392518596719125</c:v>
                </c:pt>
                <c:pt idx="59">
                  <c:v>8.5419053523845072</c:v>
                </c:pt>
                <c:pt idx="60">
                  <c:v>8.5445540249481802</c:v>
                </c:pt>
                <c:pt idx="61">
                  <c:v>8.5471978861188731</c:v>
                </c:pt>
                <c:pt idx="62">
                  <c:v>8.5498369446366276</c:v>
                </c:pt>
                <c:pt idx="63">
                  <c:v>8.5524712092256046</c:v>
                </c:pt>
                <c:pt idx="64">
                  <c:v>8.5551006885941234</c:v>
                </c:pt>
                <c:pt idx="65">
                  <c:v>8.5577253914346745</c:v>
                </c:pt>
                <c:pt idx="66">
                  <c:v>8.5603453264239668</c:v>
                </c:pt>
                <c:pt idx="67">
                  <c:v>8.5629605022229445</c:v>
                </c:pt>
                <c:pt idx="68">
                  <c:v>8.5655709274768199</c:v>
                </c:pt>
                <c:pt idx="69">
                  <c:v>8.5681766108150974</c:v>
                </c:pt>
                <c:pt idx="70">
                  <c:v>8.5707775608516137</c:v>
                </c:pt>
                <c:pt idx="71">
                  <c:v>8.5733737861845487</c:v>
                </c:pt>
                <c:pt idx="72">
                  <c:v>8.57596529539647</c:v>
                </c:pt>
                <c:pt idx="73">
                  <c:v>8.5785520970543523</c:v>
                </c:pt>
                <c:pt idx="74">
                  <c:v>8.5811341997096076</c:v>
                </c:pt>
                <c:pt idx="75">
                  <c:v>8.5837116118981154</c:v>
                </c:pt>
                <c:pt idx="76">
                  <c:v>8.5862843421402477</c:v>
                </c:pt>
                <c:pt idx="77">
                  <c:v>8.5888523989409027</c:v>
                </c:pt>
                <c:pt idx="78">
                  <c:v>8.5914157907895259</c:v>
                </c:pt>
                <c:pt idx="79">
                  <c:v>8.5939745261601388</c:v>
                </c:pt>
                <c:pt idx="80">
                  <c:v>8.5965286135113779</c:v>
                </c:pt>
                <c:pt idx="81">
                  <c:v>8.599078061286507</c:v>
                </c:pt>
                <c:pt idx="82">
                  <c:v>8.6016228779134547</c:v>
                </c:pt>
                <c:pt idx="83">
                  <c:v>8.6041630718048427</c:v>
                </c:pt>
                <c:pt idx="84">
                  <c:v>8.6066986513580073</c:v>
                </c:pt>
                <c:pt idx="85">
                  <c:v>8.6092296249550291</c:v>
                </c:pt>
                <c:pt idx="86">
                  <c:v>8.6117560009627692</c:v>
                </c:pt>
                <c:pt idx="87">
                  <c:v>8.6142777877328829</c:v>
                </c:pt>
                <c:pt idx="88">
                  <c:v>8.6167949936018609</c:v>
                </c:pt>
                <c:pt idx="89">
                  <c:v>8.6193076268910467</c:v>
                </c:pt>
                <c:pt idx="90">
                  <c:v>8.6218156959066654</c:v>
                </c:pt>
                <c:pt idx="91">
                  <c:v>8.6243192089398608</c:v>
                </c:pt>
                <c:pt idx="92">
                  <c:v>8.6268181742667078</c:v>
                </c:pt>
                <c:pt idx="93">
                  <c:v>8.6293126001482499</c:v>
                </c:pt>
                <c:pt idx="94">
                  <c:v>8.6318024948305307</c:v>
                </c:pt>
                <c:pt idx="95">
                  <c:v>8.6342878665446037</c:v>
                </c:pt>
                <c:pt idx="96">
                  <c:v>8.6367687235065809</c:v>
                </c:pt>
                <c:pt idx="97">
                  <c:v>8.6392450739176425</c:v>
                </c:pt>
                <c:pt idx="98">
                  <c:v>8.6417169259640723</c:v>
                </c:pt>
                <c:pt idx="99">
                  <c:v>8.6441842878172821</c:v>
                </c:pt>
                <c:pt idx="100">
                  <c:v>8.6466471676338479</c:v>
                </c:pt>
                <c:pt idx="101">
                  <c:v>8.64910557355552</c:v>
                </c:pt>
                <c:pt idx="102">
                  <c:v>8.6515595137092642</c:v>
                </c:pt>
                <c:pt idx="103">
                  <c:v>8.6540089962072777</c:v>
                </c:pt>
                <c:pt idx="104">
                  <c:v>8.6564540291470298</c:v>
                </c:pt>
                <c:pt idx="105">
                  <c:v>8.6588946206112727</c:v>
                </c:pt>
                <c:pt idx="106">
                  <c:v>8.6613307786680842</c:v>
                </c:pt>
                <c:pt idx="107">
                  <c:v>8.6637625113708765</c:v>
                </c:pt>
                <c:pt idx="108">
                  <c:v>8.6661898267584405</c:v>
                </c:pt>
                <c:pt idx="109">
                  <c:v>8.6686127328549603</c:v>
                </c:pt>
                <c:pt idx="110">
                  <c:v>8.6710312376700465</c:v>
                </c:pt>
                <c:pt idx="111">
                  <c:v>8.673445349198758</c:v>
                </c:pt>
                <c:pt idx="112">
                  <c:v>8.6758550754216319</c:v>
                </c:pt>
                <c:pt idx="113">
                  <c:v>8.6782604243047032</c:v>
                </c:pt>
                <c:pt idx="114">
                  <c:v>8.6806614037995455</c:v>
                </c:pt>
                <c:pt idx="115">
                  <c:v>8.6830580218432818</c:v>
                </c:pt>
                <c:pt idx="116">
                  <c:v>8.6854502863586163</c:v>
                </c:pt>
                <c:pt idx="117">
                  <c:v>8.6878382052538683</c:v>
                </c:pt>
                <c:pt idx="118">
                  <c:v>8.6902217864229829</c:v>
                </c:pt>
                <c:pt idx="119">
                  <c:v>8.69260103774557</c:v>
                </c:pt>
                <c:pt idx="120">
                  <c:v>8.6949759670869256</c:v>
                </c:pt>
                <c:pt idx="121">
                  <c:v>8.69734658229806</c:v>
                </c:pt>
                <c:pt idx="122">
                  <c:v>8.6997128912157162</c:v>
                </c:pt>
                <c:pt idx="123">
                  <c:v>8.7020749016624084</c:v>
                </c:pt>
                <c:pt idx="124">
                  <c:v>8.7044326214464363</c:v>
                </c:pt>
                <c:pt idx="125">
                  <c:v>8.7067860583619172</c:v>
                </c:pt>
                <c:pt idx="126">
                  <c:v>8.709135220188811</c:v>
                </c:pt>
                <c:pt idx="127">
                  <c:v>8.711480114692943</c:v>
                </c:pt>
                <c:pt idx="128">
                  <c:v>8.7138207496260307</c:v>
                </c:pt>
                <c:pt idx="129">
                  <c:v>8.7161571327257157</c:v>
                </c:pt>
                <c:pt idx="130">
                  <c:v>8.7184892717155797</c:v>
                </c:pt>
                <c:pt idx="131">
                  <c:v>8.7208171743051732</c:v>
                </c:pt>
                <c:pt idx="132">
                  <c:v>8.723140848190047</c:v>
                </c:pt>
                <c:pt idx="133">
                  <c:v>8.7254603010517471</c:v>
                </c:pt>
                <c:pt idx="134">
                  <c:v>8.7277755405579533</c:v>
                </c:pt>
                <c:pt idx="135">
                  <c:v>8.7300865743622644</c:v>
                </c:pt>
                <c:pt idx="136">
                  <c:v>8.7323934101045513</c:v>
                </c:pt>
                <c:pt idx="137">
                  <c:v>8.7346960554106321</c:v>
                </c:pt>
                <c:pt idx="138">
                  <c:v>8.7369945178926489</c:v>
                </c:pt>
                <c:pt idx="139">
                  <c:v>8.7392888051487354</c:v>
                </c:pt>
                <c:pt idx="140">
                  <c:v>8.7415789247634041</c:v>
                </c:pt>
                <c:pt idx="141">
                  <c:v>8.7438648843072144</c:v>
                </c:pt>
                <c:pt idx="142">
                  <c:v>8.7461466913371222</c:v>
                </c:pt>
                <c:pt idx="143">
                  <c:v>8.748424353396274</c:v>
                </c:pt>
                <c:pt idx="144">
                  <c:v>8.7506978780141296</c:v>
                </c:pt>
                <c:pt idx="145">
                  <c:v>8.7529672727064796</c:v>
                </c:pt>
                <c:pt idx="146">
                  <c:v>8.7552325449754544</c:v>
                </c:pt>
                <c:pt idx="147">
                  <c:v>8.7574937023095583</c:v>
                </c:pt>
                <c:pt idx="148">
                  <c:v>8.759750752183697</c:v>
                </c:pt>
                <c:pt idx="149">
                  <c:v>8.762003702059193</c:v>
                </c:pt>
                <c:pt idx="150">
                  <c:v>8.7642525593838165</c:v>
                </c:pt>
                <c:pt idx="151">
                  <c:v>8.7664973315918076</c:v>
                </c:pt>
                <c:pt idx="152">
                  <c:v>8.7687380261039038</c:v>
                </c:pt>
                <c:pt idx="153">
                  <c:v>8.7709746503273607</c:v>
                </c:pt>
                <c:pt idx="154">
                  <c:v>8.7732072116559827</c:v>
                </c:pt>
                <c:pt idx="155">
                  <c:v>8.7754357174701365</c:v>
                </c:pt>
                <c:pt idx="156">
                  <c:v>8.777660175136786</c:v>
                </c:pt>
                <c:pt idx="157">
                  <c:v>8.7798805920095138</c:v>
                </c:pt>
                <c:pt idx="158">
                  <c:v>8.7820969754285407</c:v>
                </c:pt>
                <c:pt idx="159">
                  <c:v>8.7843093327207598</c:v>
                </c:pt>
                <c:pt idx="160">
                  <c:v>8.7865176711997464</c:v>
                </c:pt>
                <c:pt idx="161">
                  <c:v>8.7887219981657978</c:v>
                </c:pt>
                <c:pt idx="162">
                  <c:v>8.7909223209059455</c:v>
                </c:pt>
                <c:pt idx="163">
                  <c:v>8.7931186466939888</c:v>
                </c:pt>
                <c:pt idx="164">
                  <c:v>8.7953109827905092</c:v>
                </c:pt>
                <c:pt idx="165">
                  <c:v>8.7974993364428986</c:v>
                </c:pt>
                <c:pt idx="166">
                  <c:v>8.7996837148853899</c:v>
                </c:pt>
                <c:pt idx="167">
                  <c:v>8.8018641253390655</c:v>
                </c:pt>
                <c:pt idx="168">
                  <c:v>8.8040405750119017</c:v>
                </c:pt>
                <c:pt idx="169">
                  <c:v>8.8062130710987709</c:v>
                </c:pt>
                <c:pt idx="170">
                  <c:v>8.8083816207814838</c:v>
                </c:pt>
                <c:pt idx="171">
                  <c:v>8.8105462312288001</c:v>
                </c:pt>
                <c:pt idx="172">
                  <c:v>8.8127069095964572</c:v>
                </c:pt>
                <c:pt idx="173">
                  <c:v>8.8148636630271984</c:v>
                </c:pt>
                <c:pt idx="174">
                  <c:v>8.8170164986507871</c:v>
                </c:pt>
                <c:pt idx="175">
                  <c:v>8.8191654235840371</c:v>
                </c:pt>
                <c:pt idx="176">
                  <c:v>8.8213104449308375</c:v>
                </c:pt>
                <c:pt idx="177">
                  <c:v>8.8234515697821649</c:v>
                </c:pt>
                <c:pt idx="178">
                  <c:v>8.8255888052161229</c:v>
                </c:pt>
                <c:pt idx="179">
                  <c:v>8.8277221582979557</c:v>
                </c:pt>
                <c:pt idx="180">
                  <c:v>8.8298516360800701</c:v>
                </c:pt>
                <c:pt idx="181">
                  <c:v>8.8319772456020651</c:v>
                </c:pt>
                <c:pt idx="182">
                  <c:v>8.8340989938907484</c:v>
                </c:pt>
                <c:pt idx="183">
                  <c:v>8.8362168879601697</c:v>
                </c:pt>
                <c:pt idx="184">
                  <c:v>8.8383309348116317</c:v>
                </c:pt>
                <c:pt idx="185">
                  <c:v>8.8404411414337218</c:v>
                </c:pt>
                <c:pt idx="186">
                  <c:v>8.8425475148023285</c:v>
                </c:pt>
                <c:pt idx="187">
                  <c:v>8.8446500618806763</c:v>
                </c:pt>
                <c:pt idx="188">
                  <c:v>8.8467487896193315</c:v>
                </c:pt>
                <c:pt idx="189">
                  <c:v>8.8488437049562432</c:v>
                </c:pt>
                <c:pt idx="190">
                  <c:v>8.8509348148167497</c:v>
                </c:pt>
                <c:pt idx="191">
                  <c:v>8.8530221261136148</c:v>
                </c:pt>
                <c:pt idx="192">
                  <c:v>8.8551056457470416</c:v>
                </c:pt>
                <c:pt idx="193">
                  <c:v>8.857185380604701</c:v>
                </c:pt>
                <c:pt idx="194">
                  <c:v>8.8592613375617528</c:v>
                </c:pt>
                <c:pt idx="195">
                  <c:v>8.8613335234808623</c:v>
                </c:pt>
                <c:pt idx="196">
                  <c:v>8.8634019452122388</c:v>
                </c:pt>
                <c:pt idx="197">
                  <c:v>8.8654666095936356</c:v>
                </c:pt>
                <c:pt idx="198">
                  <c:v>8.8675275234503967</c:v>
                </c:pt>
                <c:pt idx="199">
                  <c:v>8.8695846935954599</c:v>
                </c:pt>
                <c:pt idx="200">
                  <c:v>8.8716381268293905</c:v>
                </c:pt>
                <c:pt idx="201">
                  <c:v>8.8736878299403976</c:v>
                </c:pt>
                <c:pt idx="202">
                  <c:v>8.8757338097043608</c:v>
                </c:pt>
                <c:pt idx="203">
                  <c:v>8.8777760728848563</c:v>
                </c:pt>
                <c:pt idx="204">
                  <c:v>8.8798146262331628</c:v>
                </c:pt>
                <c:pt idx="205">
                  <c:v>8.8818494764883074</c:v>
                </c:pt>
                <c:pt idx="206">
                  <c:v>8.8838806303770639</c:v>
                </c:pt>
                <c:pt idx="207">
                  <c:v>8.8859080946139972</c:v>
                </c:pt>
                <c:pt idx="208">
                  <c:v>8.8879318759014669</c:v>
                </c:pt>
                <c:pt idx="209">
                  <c:v>8.8899519809296628</c:v>
                </c:pt>
                <c:pt idx="210">
                  <c:v>8.8919684163766206</c:v>
                </c:pt>
                <c:pt idx="211">
                  <c:v>8.8939811889082421</c:v>
                </c:pt>
                <c:pt idx="212">
                  <c:v>8.8959903051783247</c:v>
                </c:pt>
                <c:pt idx="213">
                  <c:v>8.897995771828576</c:v>
                </c:pt>
                <c:pt idx="214">
                  <c:v>8.8999975954886388</c:v>
                </c:pt>
                <c:pt idx="215">
                  <c:v>8.9019957827761154</c:v>
                </c:pt>
                <c:pt idx="216">
                  <c:v>8.9039903402965841</c:v>
                </c:pt>
                <c:pt idx="217">
                  <c:v>8.9059812746436258</c:v>
                </c:pt>
                <c:pt idx="218">
                  <c:v>8.907968592398845</c:v>
                </c:pt>
                <c:pt idx="219">
                  <c:v>8.9099523001318861</c:v>
                </c:pt>
                <c:pt idx="220">
                  <c:v>8.9119324044004635</c:v>
                </c:pt>
                <c:pt idx="221">
                  <c:v>8.9139089117503811</c:v>
                </c:pt>
                <c:pt idx="222">
                  <c:v>8.9158818287155448</c:v>
                </c:pt>
                <c:pt idx="223">
                  <c:v>8.9178511618179783</c:v>
                </c:pt>
                <c:pt idx="224">
                  <c:v>8.9198169175679158</c:v>
                </c:pt>
                <c:pt idx="225">
                  <c:v>8.9217791024637023</c:v>
                </c:pt>
                <c:pt idx="226">
                  <c:v>8.923737722991925</c:v>
                </c:pt>
                <c:pt idx="227">
                  <c:v>8.9256927856273034</c:v>
                </c:pt>
                <c:pt idx="228">
                  <c:v>8.9276442968329146</c:v>
                </c:pt>
                <c:pt idx="229">
                  <c:v>8.9295922630600408</c:v>
                </c:pt>
                <c:pt idx="230">
                  <c:v>8.9315366907481959</c:v>
                </c:pt>
                <c:pt idx="231">
                  <c:v>8.9334775863252638</c:v>
                </c:pt>
                <c:pt idx="232">
                  <c:v>8.9354149562074134</c:v>
                </c:pt>
                <c:pt idx="233">
                  <c:v>8.9373488067992106</c:v>
                </c:pt>
                <c:pt idx="234">
                  <c:v>8.9392791444935362</c:v>
                </c:pt>
                <c:pt idx="235">
                  <c:v>8.941205975671668</c:v>
                </c:pt>
                <c:pt idx="236">
                  <c:v>8.9431293067033035</c:v>
                </c:pt>
                <c:pt idx="237">
                  <c:v>8.9450491439465587</c:v>
                </c:pt>
                <c:pt idx="238">
                  <c:v>8.9469654937480083</c:v>
                </c:pt>
                <c:pt idx="239">
                  <c:v>8.9488783624426915</c:v>
                </c:pt>
                <c:pt idx="240">
                  <c:v>8.9507877563541456</c:v>
                </c:pt>
                <c:pt idx="241">
                  <c:v>8.9526936817944165</c:v>
                </c:pt>
                <c:pt idx="242">
                  <c:v>8.9545961450640874</c:v>
                </c:pt>
                <c:pt idx="243">
                  <c:v>8.9564951524522929</c:v>
                </c:pt>
                <c:pt idx="244">
                  <c:v>8.9583907102367473</c:v>
                </c:pt>
                <c:pt idx="245">
                  <c:v>8.9602828246837571</c:v>
                </c:pt>
                <c:pt idx="246">
                  <c:v>8.9621715020482497</c:v>
                </c:pt>
                <c:pt idx="247">
                  <c:v>8.9640567485737872</c:v>
                </c:pt>
                <c:pt idx="248">
                  <c:v>8.9659385704925914</c:v>
                </c:pt>
                <c:pt idx="249">
                  <c:v>8.9678169740255615</c:v>
                </c:pt>
                <c:pt idx="250">
                  <c:v>8.9696919653823013</c:v>
                </c:pt>
                <c:pt idx="251">
                  <c:v>8.9715635507611289</c:v>
                </c:pt>
                <c:pt idx="252">
                  <c:v>8.9734317363491041</c:v>
                </c:pt>
                <c:pt idx="253">
                  <c:v>8.9752965283220494</c:v>
                </c:pt>
                <c:pt idx="254">
                  <c:v>8.9771579328445696</c:v>
                </c:pt>
                <c:pt idx="255">
                  <c:v>8.979015956070068</c:v>
                </c:pt>
                <c:pt idx="256">
                  <c:v>8.9808706041407724</c:v>
                </c:pt>
                <c:pt idx="257">
                  <c:v>8.982721883187752</c:v>
                </c:pt>
                <c:pt idx="258">
                  <c:v>8.9845697993309397</c:v>
                </c:pt>
                <c:pt idx="259">
                  <c:v>8.9864143586791521</c:v>
                </c:pt>
                <c:pt idx="260">
                  <c:v>8.9882555673301052</c:v>
                </c:pt>
                <c:pt idx="261">
                  <c:v>8.9900934313704415</c:v>
                </c:pt>
                <c:pt idx="262">
                  <c:v>8.9919279568757489</c:v>
                </c:pt>
                <c:pt idx="263">
                  <c:v>8.9937591499105718</c:v>
                </c:pt>
                <c:pt idx="264">
                  <c:v>8.9955870165284466</c:v>
                </c:pt>
                <c:pt idx="265">
                  <c:v>8.9974115627719069</c:v>
                </c:pt>
                <c:pt idx="266">
                  <c:v>8.9992327946725155</c:v>
                </c:pt>
                <c:pt idx="267">
                  <c:v>9.0010507182508697</c:v>
                </c:pt>
                <c:pt idx="268">
                  <c:v>9.0028653395166387</c:v>
                </c:pt>
                <c:pt idx="269">
                  <c:v>9.0046766644685743</c:v>
                </c:pt>
                <c:pt idx="270">
                  <c:v>9.0064846990945266</c:v>
                </c:pt>
                <c:pt idx="271">
                  <c:v>9.0082894493714729</c:v>
                </c:pt>
                <c:pt idx="272">
                  <c:v>9.0100909212655296</c:v>
                </c:pt>
                <c:pt idx="273">
                  <c:v>9.0118891207319791</c:v>
                </c:pt>
                <c:pt idx="274">
                  <c:v>9.0136840537152825</c:v>
                </c:pt>
                <c:pt idx="275">
                  <c:v>9.0154757261491039</c:v>
                </c:pt>
                <c:pt idx="276">
                  <c:v>9.0172641439563304</c:v>
                </c:pt>
                <c:pt idx="277">
                  <c:v>9.0190493130490896</c:v>
                </c:pt>
                <c:pt idx="278">
                  <c:v>9.020831239328766</c:v>
                </c:pt>
                <c:pt idx="279">
                  <c:v>9.0226099286860286</c:v>
                </c:pt>
                <c:pt idx="280">
                  <c:v>9.0243853870008426</c:v>
                </c:pt>
                <c:pt idx="281">
                  <c:v>9.0261576201424933</c:v>
                </c:pt>
                <c:pt idx="282">
                  <c:v>9.0279266339696065</c:v>
                </c:pt>
                <c:pt idx="283">
                  <c:v>9.0296924343301601</c:v>
                </c:pt>
                <c:pt idx="284">
                  <c:v>9.0314550270615133</c:v>
                </c:pt>
                <c:pt idx="285">
                  <c:v>9.0332144179904219</c:v>
                </c:pt>
                <c:pt idx="286">
                  <c:v>9.0349706129330549</c:v>
                </c:pt>
                <c:pt idx="287">
                  <c:v>9.0367236176950172</c:v>
                </c:pt>
                <c:pt idx="288">
                  <c:v>9.0384734380713674</c:v>
                </c:pt>
                <c:pt idx="289">
                  <c:v>9.0402200798466374</c:v>
                </c:pt>
                <c:pt idx="290">
                  <c:v>9.0419635487948504</c:v>
                </c:pt>
                <c:pt idx="291">
                  <c:v>9.0437038506795417</c:v>
                </c:pt>
                <c:pt idx="292">
                  <c:v>9.0454409912537788</c:v>
                </c:pt>
                <c:pt idx="293">
                  <c:v>9.047174976260175</c:v>
                </c:pt>
                <c:pt idx="294">
                  <c:v>9.0489058114309149</c:v>
                </c:pt>
                <c:pt idx="295">
                  <c:v>9.0506335024877682</c:v>
                </c:pt>
                <c:pt idx="296">
                  <c:v>9.052358055142113</c:v>
                </c:pt>
                <c:pt idx="297">
                  <c:v>9.0540794750949498</c:v>
                </c:pt>
                <c:pt idx="298">
                  <c:v>9.0557977680369248</c:v>
                </c:pt>
                <c:pt idx="299">
                  <c:v>9.0575129396483494</c:v>
                </c:pt>
                <c:pt idx="300">
                  <c:v>9.0592249955992106</c:v>
                </c:pt>
                <c:pt idx="301">
                  <c:v>9.0609339415491998</c:v>
                </c:pt>
                <c:pt idx="302">
                  <c:v>9.0626397831477288</c:v>
                </c:pt>
                <c:pt idx="303">
                  <c:v>9.0643425260339434</c:v>
                </c:pt>
                <c:pt idx="304">
                  <c:v>9.0660421758367473</c:v>
                </c:pt>
                <c:pt idx="305">
                  <c:v>9.0677387381748176</c:v>
                </c:pt>
                <c:pt idx="306">
                  <c:v>9.0694322186566296</c:v>
                </c:pt>
                <c:pt idx="307">
                  <c:v>9.0711226228804662</c:v>
                </c:pt>
                <c:pt idx="308">
                  <c:v>9.0728099564344404</c:v>
                </c:pt>
                <c:pt idx="309">
                  <c:v>9.074494224896517</c:v>
                </c:pt>
                <c:pt idx="310">
                  <c:v>9.0761754338345284</c:v>
                </c:pt>
                <c:pt idx="311">
                  <c:v>9.0778535888061889</c:v>
                </c:pt>
                <c:pt idx="312">
                  <c:v>9.0795286953591212</c:v>
                </c:pt>
                <c:pt idx="313">
                  <c:v>9.081200759030871</c:v>
                </c:pt>
                <c:pt idx="314">
                  <c:v>9.0828697853489047</c:v>
                </c:pt>
                <c:pt idx="315">
                  <c:v>9.0845357798306985</c:v>
                </c:pt>
                <c:pt idx="316">
                  <c:v>9.0861987479836586</c:v>
                </c:pt>
                <c:pt idx="317">
                  <c:v>9.0878586953052185</c:v>
                </c:pt>
                <c:pt idx="318">
                  <c:v>9.0895156272827577</c:v>
                </c:pt>
                <c:pt idx="319">
                  <c:v>9.0911695493937881</c:v>
                </c:pt>
                <c:pt idx="320">
                  <c:v>9.0928204671058097</c:v>
                </c:pt>
                <c:pt idx="321">
                  <c:v>9.0944683858764144</c:v>
                </c:pt>
                <c:pt idx="322">
                  <c:v>9.0961133111532249</c:v>
                </c:pt>
                <c:pt idx="323">
                  <c:v>9.0977552483740567</c:v>
                </c:pt>
                <c:pt idx="324">
                  <c:v>9.0993942029667902</c:v>
                </c:pt>
                <c:pt idx="325">
                  <c:v>9.101030180349456</c:v>
                </c:pt>
                <c:pt idx="326">
                  <c:v>9.1026631859302469</c:v>
                </c:pt>
                <c:pt idx="327">
                  <c:v>9.1042932251075293</c:v>
                </c:pt>
                <c:pt idx="328">
                  <c:v>9.1059203032698655</c:v>
                </c:pt>
                <c:pt idx="329">
                  <c:v>9.107544425796025</c:v>
                </c:pt>
                <c:pt idx="330">
                  <c:v>9.1091655980550108</c:v>
                </c:pt>
                <c:pt idx="331">
                  <c:v>9.110783825406072</c:v>
                </c:pt>
                <c:pt idx="332">
                  <c:v>9.1123991131987214</c:v>
                </c:pt>
                <c:pt idx="333">
                  <c:v>9.1140114667727552</c:v>
                </c:pt>
                <c:pt idx="334">
                  <c:v>9.1156208914582688</c:v>
                </c:pt>
                <c:pt idx="335">
                  <c:v>9.1172273925756748</c:v>
                </c:pt>
                <c:pt idx="336">
                  <c:v>9.1188309754357242</c:v>
                </c:pt>
                <c:pt idx="337">
                  <c:v>9.1204316453395169</c:v>
                </c:pt>
                <c:pt idx="338">
                  <c:v>9.1220294075785286</c:v>
                </c:pt>
                <c:pt idx="339">
                  <c:v>9.1236242674346162</c:v>
                </c:pt>
                <c:pt idx="340">
                  <c:v>9.1252162301800439</c:v>
                </c:pt>
                <c:pt idx="341">
                  <c:v>9.1268053010775052</c:v>
                </c:pt>
                <c:pt idx="342">
                  <c:v>9.1283914853801225</c:v>
                </c:pt>
                <c:pt idx="343">
                  <c:v>9.1299747883314879</c:v>
                </c:pt>
                <c:pt idx="344">
                  <c:v>9.1315552151656547</c:v>
                </c:pt>
                <c:pt idx="345">
                  <c:v>9.1331327711071832</c:v>
                </c:pt>
                <c:pt idx="346">
                  <c:v>9.1347074613711303</c:v>
                </c:pt>
                <c:pt idx="347">
                  <c:v>9.1362792911630883</c:v>
                </c:pt>
                <c:pt idx="348">
                  <c:v>9.1378482656791888</c:v>
                </c:pt>
                <c:pt idx="349">
                  <c:v>9.1394143901061273</c:v>
                </c:pt>
                <c:pt idx="350">
                  <c:v>9.140977669621174</c:v>
                </c:pt>
                <c:pt idx="351">
                  <c:v>9.1425381093921985</c:v>
                </c:pt>
                <c:pt idx="352">
                  <c:v>9.1440957145776771</c:v>
                </c:pt>
                <c:pt idx="353">
                  <c:v>9.1456504903267248</c:v>
                </c:pt>
                <c:pt idx="354">
                  <c:v>9.1472024417790934</c:v>
                </c:pt>
                <c:pt idx="355">
                  <c:v>9.148751574065205</c:v>
                </c:pt>
                <c:pt idx="356">
                  <c:v>9.150297892306158</c:v>
                </c:pt>
                <c:pt idx="357">
                  <c:v>9.1518414016137477</c:v>
                </c:pt>
                <c:pt idx="358">
                  <c:v>9.1533821070904882</c:v>
                </c:pt>
                <c:pt idx="359">
                  <c:v>9.1549200138296243</c:v>
                </c:pt>
                <c:pt idx="360">
                  <c:v>9.1564551269151409</c:v>
                </c:pt>
                <c:pt idx="361">
                  <c:v>9.157987451421798</c:v>
                </c:pt>
                <c:pt idx="362">
                  <c:v>9.1595169924151296</c:v>
                </c:pt>
                <c:pt idx="363">
                  <c:v>9.1610437549514749</c:v>
                </c:pt>
                <c:pt idx="364">
                  <c:v>9.1625677440779789</c:v>
                </c:pt>
                <c:pt idx="365">
                  <c:v>9.1640889648326294</c:v>
                </c:pt>
                <c:pt idx="366">
                  <c:v>9.1656074222442498</c:v>
                </c:pt>
                <c:pt idx="367">
                  <c:v>9.1671231213325406</c:v>
                </c:pt>
                <c:pt idx="368">
                  <c:v>9.1686360671080784</c:v>
                </c:pt>
                <c:pt idx="369">
                  <c:v>9.1701462645723382</c:v>
                </c:pt>
                <c:pt idx="370">
                  <c:v>9.1716537187177067</c:v>
                </c:pt>
                <c:pt idx="371">
                  <c:v>9.1731584345275063</c:v>
                </c:pt>
                <c:pt idx="372">
                  <c:v>9.1746604169760069</c:v>
                </c:pt>
                <c:pt idx="373">
                  <c:v>9.1761596710284383</c:v>
                </c:pt>
                <c:pt idx="374">
                  <c:v>9.1776562016410175</c:v>
                </c:pt>
                <c:pt idx="375">
                  <c:v>9.1791500137609532</c:v>
                </c:pt>
                <c:pt idx="376">
                  <c:v>9.180641112326466</c:v>
                </c:pt>
                <c:pt idx="377">
                  <c:v>9.182129502266811</c:v>
                </c:pt>
                <c:pt idx="378">
                  <c:v>9.1836151885022854</c:v>
                </c:pt>
                <c:pt idx="379">
                  <c:v>9.1850981759442529</c:v>
                </c:pt>
                <c:pt idx="380">
                  <c:v>9.1865784694951493</c:v>
                </c:pt>
                <c:pt idx="381">
                  <c:v>9.1880560740485109</c:v>
                </c:pt>
                <c:pt idx="382">
                  <c:v>9.1895309944889814</c:v>
                </c:pt>
                <c:pt idx="383">
                  <c:v>9.1910032356923317</c:v>
                </c:pt>
                <c:pt idx="384">
                  <c:v>9.1924728025254758</c:v>
                </c:pt>
                <c:pt idx="385">
                  <c:v>9.1939396998464868</c:v>
                </c:pt>
                <c:pt idx="386">
                  <c:v>9.1954039325046164</c:v>
                </c:pt>
                <c:pt idx="387">
                  <c:v>9.1968655053403019</c:v>
                </c:pt>
                <c:pt idx="388">
                  <c:v>9.1983244231851913</c:v>
                </c:pt>
                <c:pt idx="389">
                  <c:v>9.1997806908621556</c:v>
                </c:pt>
                <c:pt idx="390">
                  <c:v>9.2012343131853012</c:v>
                </c:pt>
                <c:pt idx="391">
                  <c:v>9.2026852949599949</c:v>
                </c:pt>
                <c:pt idx="392">
                  <c:v>9.2041336409828727</c:v>
                </c:pt>
                <c:pt idx="393">
                  <c:v>9.205579356041854</c:v>
                </c:pt>
                <c:pt idx="394">
                  <c:v>9.2070224449161646</c:v>
                </c:pt>
                <c:pt idx="395">
                  <c:v>9.2084629123763477</c:v>
                </c:pt>
                <c:pt idx="396">
                  <c:v>9.2099007631842831</c:v>
                </c:pt>
                <c:pt idx="397">
                  <c:v>9.2113360020931943</c:v>
                </c:pt>
                <c:pt idx="398">
                  <c:v>9.2127686338476735</c:v>
                </c:pt>
                <c:pt idx="399">
                  <c:v>9.2141986631836978</c:v>
                </c:pt>
                <c:pt idx="400">
                  <c:v>9.2156260948286359</c:v>
                </c:pt>
                <c:pt idx="401">
                  <c:v>9.2170509335012731</c:v>
                </c:pt>
                <c:pt idx="402">
                  <c:v>9.2184731839118204</c:v>
                </c:pt>
                <c:pt idx="403">
                  <c:v>9.2198928507619335</c:v>
                </c:pt>
                <c:pt idx="404">
                  <c:v>9.2213099387447279</c:v>
                </c:pt>
                <c:pt idx="405">
                  <c:v>9.2227244525447762</c:v>
                </c:pt>
                <c:pt idx="406">
                  <c:v>9.2241363968382046</c:v>
                </c:pt>
                <c:pt idx="407">
                  <c:v>9.2255457762925399</c:v>
                </c:pt>
                <c:pt idx="408">
                  <c:v>9.2269525955669458</c:v>
                </c:pt>
                <c:pt idx="409">
                  <c:v>9.2283568593120116</c:v>
                </c:pt>
                <c:pt idx="410">
                  <c:v>9.2297585721699846</c:v>
                </c:pt>
                <c:pt idx="411">
                  <c:v>9.2311577387745771</c:v>
                </c:pt>
                <c:pt idx="412">
                  <c:v>9.232554363751186</c:v>
                </c:pt>
                <c:pt idx="413">
                  <c:v>9.2339484517166994</c:v>
                </c:pt>
                <c:pt idx="414">
                  <c:v>9.2353400072797172</c:v>
                </c:pt>
                <c:pt idx="415">
                  <c:v>9.2367290350404119</c:v>
                </c:pt>
                <c:pt idx="416">
                  <c:v>9.2381155395906074</c:v>
                </c:pt>
                <c:pt idx="417">
                  <c:v>9.2394995255137964</c:v>
                </c:pt>
                <c:pt idx="418">
                  <c:v>9.2408809973851351</c:v>
                </c:pt>
                <c:pt idx="419">
                  <c:v>9.2422599597714754</c:v>
                </c:pt>
                <c:pt idx="420">
                  <c:v>9.2436364172313752</c:v>
                </c:pt>
                <c:pt idx="421">
                  <c:v>9.245010374315104</c:v>
                </c:pt>
                <c:pt idx="422">
                  <c:v>9.2463818355646747</c:v>
                </c:pt>
                <c:pt idx="423">
                  <c:v>9.2477508055138404</c:v>
                </c:pt>
                <c:pt idx="424">
                  <c:v>9.2491172886881241</c:v>
                </c:pt>
                <c:pt idx="425">
                  <c:v>9.2504812896048261</c:v>
                </c:pt>
                <c:pt idx="426">
                  <c:v>9.2518428127730452</c:v>
                </c:pt>
                <c:pt idx="427">
                  <c:v>9.2532018626936807</c:v>
                </c:pt>
                <c:pt idx="428">
                  <c:v>9.2545584438594641</c:v>
                </c:pt>
                <c:pt idx="429">
                  <c:v>9.255912560754961</c:v>
                </c:pt>
                <c:pt idx="430">
                  <c:v>9.2572642178565943</c:v>
                </c:pt>
                <c:pt idx="431">
                  <c:v>9.2586134196326491</c:v>
                </c:pt>
                <c:pt idx="432">
                  <c:v>9.2599601705433017</c:v>
                </c:pt>
                <c:pt idx="433">
                  <c:v>9.261304475040621</c:v>
                </c:pt>
                <c:pt idx="434">
                  <c:v>9.2626463375685901</c:v>
                </c:pt>
                <c:pt idx="435">
                  <c:v>9.2639857625631201</c:v>
                </c:pt>
                <c:pt idx="436">
                  <c:v>9.2653227544520611</c:v>
                </c:pt>
                <c:pt idx="437">
                  <c:v>9.2666573176552252</c:v>
                </c:pt>
                <c:pt idx="438">
                  <c:v>9.2679894565843881</c:v>
                </c:pt>
                <c:pt idx="439">
                  <c:v>9.2693191756433233</c:v>
                </c:pt>
                <c:pt idx="440">
                  <c:v>9.2706464792277927</c:v>
                </c:pt>
                <c:pt idx="441">
                  <c:v>9.2719713717255772</c:v>
                </c:pt>
                <c:pt idx="442">
                  <c:v>9.2732938575164923</c:v>
                </c:pt>
                <c:pt idx="443">
                  <c:v>9.2746139409723867</c:v>
                </c:pt>
                <c:pt idx="444">
                  <c:v>9.2759316264571794</c:v>
                </c:pt>
                <c:pt idx="445">
                  <c:v>9.2772469183268562</c:v>
                </c:pt>
                <c:pt idx="446">
                  <c:v>9.2785598209294857</c:v>
                </c:pt>
                <c:pt idx="447">
                  <c:v>9.2798703386052477</c:v>
                </c:pt>
                <c:pt idx="448">
                  <c:v>9.2811784756864331</c:v>
                </c:pt>
                <c:pt idx="449">
                  <c:v>9.2824842364974618</c:v>
                </c:pt>
                <c:pt idx="450">
                  <c:v>9.2837876253548988</c:v>
                </c:pt>
                <c:pt idx="451">
                  <c:v>9.2850886465674716</c:v>
                </c:pt>
                <c:pt idx="452">
                  <c:v>9.2863873044360741</c:v>
                </c:pt>
                <c:pt idx="453">
                  <c:v>9.2876836032537948</c:v>
                </c:pt>
                <c:pt idx="454">
                  <c:v>9.2889775473059188</c:v>
                </c:pt>
                <c:pt idx="455">
                  <c:v>9.2902691408699472</c:v>
                </c:pt>
                <c:pt idx="456">
                  <c:v>9.2915583882156145</c:v>
                </c:pt>
                <c:pt idx="457">
                  <c:v>9.2928452936048949</c:v>
                </c:pt>
                <c:pt idx="458">
                  <c:v>9.2941298612920225</c:v>
                </c:pt>
                <c:pt idx="459">
                  <c:v>9.2954120955235027</c:v>
                </c:pt>
                <c:pt idx="460">
                  <c:v>9.2966920005381279</c:v>
                </c:pt>
                <c:pt idx="461">
                  <c:v>9.297969580566992</c:v>
                </c:pt>
                <c:pt idx="462">
                  <c:v>9.2992448398334986</c:v>
                </c:pt>
                <c:pt idx="463">
                  <c:v>9.3005177825533831</c:v>
                </c:pt>
                <c:pt idx="464">
                  <c:v>9.3017884129347213</c:v>
                </c:pt>
                <c:pt idx="465">
                  <c:v>9.3030567351779467</c:v>
                </c:pt>
                <c:pt idx="466">
                  <c:v>9.3043227534758586</c:v>
                </c:pt>
                <c:pt idx="467">
                  <c:v>9.3055864720136459</c:v>
                </c:pt>
                <c:pt idx="468">
                  <c:v>9.3068478949688895</c:v>
                </c:pt>
                <c:pt idx="469">
                  <c:v>9.3081070265115837</c:v>
                </c:pt>
                <c:pt idx="470">
                  <c:v>9.30936387080415</c:v>
                </c:pt>
                <c:pt idx="471">
                  <c:v>9.3106184320014442</c:v>
                </c:pt>
                <c:pt idx="472">
                  <c:v>9.3118707142507802</c:v>
                </c:pt>
                <c:pt idx="473">
                  <c:v>9.3131207216919325</c:v>
                </c:pt>
                <c:pt idx="474">
                  <c:v>9.3143684584571584</c:v>
                </c:pt>
                <c:pt idx="475">
                  <c:v>9.3156139286712083</c:v>
                </c:pt>
                <c:pt idx="476">
                  <c:v>9.3168571364513433</c:v>
                </c:pt>
                <c:pt idx="477">
                  <c:v>9.3180980859073408</c:v>
                </c:pt>
                <c:pt idx="478">
                  <c:v>9.3193367811415122</c:v>
                </c:pt>
                <c:pt idx="479">
                  <c:v>9.3205732262487206</c:v>
                </c:pt>
                <c:pt idx="480">
                  <c:v>9.3218074253163898</c:v>
                </c:pt>
                <c:pt idx="481">
                  <c:v>9.3230393824245148</c:v>
                </c:pt>
                <c:pt idx="482">
                  <c:v>9.3242691016456867</c:v>
                </c:pt>
                <c:pt idx="483">
                  <c:v>9.325496587045091</c:v>
                </c:pt>
                <c:pt idx="484">
                  <c:v>9.3267218426805307</c:v>
                </c:pt>
                <c:pt idx="485">
                  <c:v>9.3279448726024405</c:v>
                </c:pt>
                <c:pt idx="486">
                  <c:v>9.3291656808538974</c:v>
                </c:pt>
                <c:pt idx="487">
                  <c:v>9.3303842714706295</c:v>
                </c:pt>
                <c:pt idx="488">
                  <c:v>9.3316006484810377</c:v>
                </c:pt>
                <c:pt idx="489">
                  <c:v>9.3328148159062039</c:v>
                </c:pt>
                <c:pt idx="490">
                  <c:v>9.3340267777599077</c:v>
                </c:pt>
                <c:pt idx="491">
                  <c:v>9.3352365380486333</c:v>
                </c:pt>
                <c:pt idx="492">
                  <c:v>9.3364441007715886</c:v>
                </c:pt>
                <c:pt idx="493">
                  <c:v>9.33764946992072</c:v>
                </c:pt>
                <c:pt idx="494">
                  <c:v>9.3388526494807174</c:v>
                </c:pt>
                <c:pt idx="495">
                  <c:v>9.3400536434290373</c:v>
                </c:pt>
                <c:pt idx="496">
                  <c:v>9.3412524557358996</c:v>
                </c:pt>
                <c:pt idx="497">
                  <c:v>9.3424490903643491</c:v>
                </c:pt>
                <c:pt idx="498">
                  <c:v>9.3436435512701639</c:v>
                </c:pt>
                <c:pt idx="499">
                  <c:v>9.3448358424020164</c:v>
                </c:pt>
                <c:pt idx="500">
                  <c:v>9.3460259677013262</c:v>
                </c:pt>
                <c:pt idx="501">
                  <c:v>9.347213931102436</c:v>
                </c:pt>
                <c:pt idx="502">
                  <c:v>9.348399736532464</c:v>
                </c:pt>
                <c:pt idx="503">
                  <c:v>9.3495833879114407</c:v>
                </c:pt>
                <c:pt idx="504">
                  <c:v>9.3507648891522503</c:v>
                </c:pt>
                <c:pt idx="505">
                  <c:v>9.3519442441607126</c:v>
                </c:pt>
                <c:pt idx="506">
                  <c:v>9.3531214568355043</c:v>
                </c:pt>
                <c:pt idx="507">
                  <c:v>9.3542965310682451</c:v>
                </c:pt>
                <c:pt idx="508">
                  <c:v>9.3554694707434738</c:v>
                </c:pt>
                <c:pt idx="509">
                  <c:v>9.3566402797386807</c:v>
                </c:pt>
                <c:pt idx="510">
                  <c:v>9.3578089619243094</c:v>
                </c:pt>
                <c:pt idx="511">
                  <c:v>9.3589755211637708</c:v>
                </c:pt>
                <c:pt idx="512">
                  <c:v>9.3601399613134646</c:v>
                </c:pt>
                <c:pt idx="513">
                  <c:v>9.3613022862227773</c:v>
                </c:pt>
                <c:pt idx="514">
                  <c:v>9.3624624997341073</c:v>
                </c:pt>
                <c:pt idx="515">
                  <c:v>9.3636206056828719</c:v>
                </c:pt>
                <c:pt idx="516">
                  <c:v>9.3647766078975234</c:v>
                </c:pt>
                <c:pt idx="517">
                  <c:v>9.365930510199556</c:v>
                </c:pt>
                <c:pt idx="518">
                  <c:v>9.3670823164035237</c:v>
                </c:pt>
                <c:pt idx="519">
                  <c:v>9.3682320303170528</c:v>
                </c:pt>
                <c:pt idx="520">
                  <c:v>9.3693796557408486</c:v>
                </c:pt>
                <c:pt idx="521">
                  <c:v>9.3705251964687193</c:v>
                </c:pt>
                <c:pt idx="522">
                  <c:v>9.3716686562875733</c:v>
                </c:pt>
                <c:pt idx="523">
                  <c:v>9.3728100389774482</c:v>
                </c:pt>
                <c:pt idx="524">
                  <c:v>9.3739493483115073</c:v>
                </c:pt>
                <c:pt idx="525">
                  <c:v>9.3750865880560657</c:v>
                </c:pt>
                <c:pt idx="526">
                  <c:v>9.3762217619705943</c:v>
                </c:pt>
                <c:pt idx="527">
                  <c:v>9.3773548738077359</c:v>
                </c:pt>
                <c:pt idx="528">
                  <c:v>9.3784859273133137</c:v>
                </c:pt>
                <c:pt idx="529">
                  <c:v>9.3796149262263491</c:v>
                </c:pt>
                <c:pt idx="530">
                  <c:v>9.3807418742790709</c:v>
                </c:pt>
                <c:pt idx="531">
                  <c:v>9.3818667751969311</c:v>
                </c:pt>
                <c:pt idx="532">
                  <c:v>9.3829896326986084</c:v>
                </c:pt>
                <c:pt idx="533">
                  <c:v>9.3841104504960295</c:v>
                </c:pt>
                <c:pt idx="534">
                  <c:v>9.38522923229438</c:v>
                </c:pt>
                <c:pt idx="535">
                  <c:v>9.3863459817921111</c:v>
                </c:pt>
                <c:pt idx="536">
                  <c:v>9.3874607026809578</c:v>
                </c:pt>
                <c:pt idx="537">
                  <c:v>9.3885733986459528</c:v>
                </c:pt>
                <c:pt idx="538">
                  <c:v>9.3896840733654248</c:v>
                </c:pt>
                <c:pt idx="539">
                  <c:v>9.3907927305110324</c:v>
                </c:pt>
                <c:pt idx="540">
                  <c:v>9.391899373747755</c:v>
                </c:pt>
                <c:pt idx="541">
                  <c:v>9.3930040067339178</c:v>
                </c:pt>
                <c:pt idx="542">
                  <c:v>9.394106633121206</c:v>
                </c:pt>
                <c:pt idx="543">
                  <c:v>9.3952072565546612</c:v>
                </c:pt>
                <c:pt idx="544">
                  <c:v>9.3963058806727133</c:v>
                </c:pt>
                <c:pt idx="545">
                  <c:v>9.3974025091071756</c:v>
                </c:pt>
                <c:pt idx="546">
                  <c:v>9.3984971454832671</c:v>
                </c:pt>
                <c:pt idx="547">
                  <c:v>9.399589793419624</c:v>
                </c:pt>
                <c:pt idx="548">
                  <c:v>9.4006804565283026</c:v>
                </c:pt>
                <c:pt idx="549">
                  <c:v>9.4017691384148065</c:v>
                </c:pt>
                <c:pt idx="550">
                  <c:v>9.4028558426780826</c:v>
                </c:pt>
                <c:pt idx="551">
                  <c:v>9.4039405729105408</c:v>
                </c:pt>
                <c:pt idx="552">
                  <c:v>9.4050233326980699</c:v>
                </c:pt>
                <c:pt idx="553">
                  <c:v>9.4061041256200433</c:v>
                </c:pt>
                <c:pt idx="554">
                  <c:v>9.4071829552493273</c:v>
                </c:pt>
                <c:pt idx="555">
                  <c:v>9.4082598251523031</c:v>
                </c:pt>
                <c:pt idx="556">
                  <c:v>9.4093347388888731</c:v>
                </c:pt>
                <c:pt idx="557">
                  <c:v>9.4104077000124722</c:v>
                </c:pt>
                <c:pt idx="558">
                  <c:v>9.41147871207008</c:v>
                </c:pt>
                <c:pt idx="559">
                  <c:v>9.4125477786022334</c:v>
                </c:pt>
                <c:pt idx="560">
                  <c:v>9.4136149031430367</c:v>
                </c:pt>
                <c:pt idx="561">
                  <c:v>9.414680089220175</c:v>
                </c:pt>
                <c:pt idx="562">
                  <c:v>9.4157433403549291</c:v>
                </c:pt>
                <c:pt idx="563">
                  <c:v>9.4168046600621746</c:v>
                </c:pt>
                <c:pt idx="564">
                  <c:v>9.4178640518504118</c:v>
                </c:pt>
                <c:pt idx="565">
                  <c:v>9.4189215192217581</c:v>
                </c:pt>
                <c:pt idx="566">
                  <c:v>9.419977065671981</c:v>
                </c:pt>
                <c:pt idx="567">
                  <c:v>9.4210306946904847</c:v>
                </c:pt>
                <c:pt idx="568">
                  <c:v>9.4220824097603479</c:v>
                </c:pt>
                <c:pt idx="569">
                  <c:v>9.4231322143583096</c:v>
                </c:pt>
                <c:pt idx="570">
                  <c:v>9.4241801119548025</c:v>
                </c:pt>
                <c:pt idx="571">
                  <c:v>9.4252261060139517</c:v>
                </c:pt>
                <c:pt idx="572">
                  <c:v>9.4262701999935867</c:v>
                </c:pt>
                <c:pt idx="573">
                  <c:v>9.4273123973452648</c:v>
                </c:pt>
                <c:pt idx="574">
                  <c:v>9.4283527015142603</c:v>
                </c:pt>
                <c:pt idx="575">
                  <c:v>9.4293911159396018</c:v>
                </c:pt>
                <c:pt idx="576">
                  <c:v>9.4304276440540633</c:v>
                </c:pt>
                <c:pt idx="577">
                  <c:v>9.431462289284184</c:v>
                </c:pt>
                <c:pt idx="578">
                  <c:v>9.4324950550502802</c:v>
                </c:pt>
                <c:pt idx="579">
                  <c:v>9.4335259447664548</c:v>
                </c:pt>
                <c:pt idx="580">
                  <c:v>9.4345549618406093</c:v>
                </c:pt>
                <c:pt idx="581">
                  <c:v>9.4355821096744528</c:v>
                </c:pt>
                <c:pt idx="582">
                  <c:v>9.436607391663518</c:v>
                </c:pt>
                <c:pt idx="583">
                  <c:v>9.4376308111971632</c:v>
                </c:pt>
                <c:pt idx="584">
                  <c:v>9.4386523716586019</c:v>
                </c:pt>
                <c:pt idx="585">
                  <c:v>9.4396720764248876</c:v>
                </c:pt>
                <c:pt idx="586">
                  <c:v>9.4406899288669504</c:v>
                </c:pt>
                <c:pt idx="587">
                  <c:v>9.4417059323495796</c:v>
                </c:pt>
                <c:pt idx="588">
                  <c:v>9.4427200902314965</c:v>
                </c:pt>
                <c:pt idx="589">
                  <c:v>9.4437324058652621</c:v>
                </c:pt>
                <c:pt idx="590">
                  <c:v>9.4447428825973816</c:v>
                </c:pt>
                <c:pt idx="591">
                  <c:v>9.4457515237682674</c:v>
                </c:pt>
                <c:pt idx="592">
                  <c:v>9.4467583327123013</c:v>
                </c:pt>
                <c:pt idx="593">
                  <c:v>9.4477633127577469</c:v>
                </c:pt>
                <c:pt idx="594">
                  <c:v>9.4487664672268643</c:v>
                </c:pt>
                <c:pt idx="595">
                  <c:v>9.4497677994358575</c:v>
                </c:pt>
                <c:pt idx="596">
                  <c:v>9.4507673126949356</c:v>
                </c:pt>
                <c:pt idx="597">
                  <c:v>9.451765010308268</c:v>
                </c:pt>
                <c:pt idx="598">
                  <c:v>9.452760895574027</c:v>
                </c:pt>
                <c:pt idx="599">
                  <c:v>9.4537549717843952</c:v>
                </c:pt>
                <c:pt idx="600">
                  <c:v>9.4547472422255794</c:v>
                </c:pt>
                <c:pt idx="601">
                  <c:v>9.4557377101778108</c:v>
                </c:pt>
                <c:pt idx="602">
                  <c:v>9.4567263789153664</c:v>
                </c:pt>
                <c:pt idx="603">
                  <c:v>9.4577132517065703</c:v>
                </c:pt>
                <c:pt idx="604">
                  <c:v>9.4586983318138156</c:v>
                </c:pt>
                <c:pt idx="605">
                  <c:v>9.4596816224935658</c:v>
                </c:pt>
                <c:pt idx="606">
                  <c:v>9.460663126996371</c:v>
                </c:pt>
                <c:pt idx="607">
                  <c:v>9.4616428485668731</c:v>
                </c:pt>
                <c:pt idx="608">
                  <c:v>9.4626207904438218</c:v>
                </c:pt>
                <c:pt idx="609">
                  <c:v>9.4635969558600834</c:v>
                </c:pt>
                <c:pt idx="610">
                  <c:v>9.4645713480426537</c:v>
                </c:pt>
                <c:pt idx="611">
                  <c:v>9.4655439702126625</c:v>
                </c:pt>
                <c:pt idx="612">
                  <c:v>9.4665148255853921</c:v>
                </c:pt>
                <c:pt idx="613">
                  <c:v>9.4674839173702843</c:v>
                </c:pt>
                <c:pt idx="614">
                  <c:v>9.4684512487709469</c:v>
                </c:pt>
                <c:pt idx="615">
                  <c:v>9.4694168229851687</c:v>
                </c:pt>
                <c:pt idx="616">
                  <c:v>9.4703806432049351</c:v>
                </c:pt>
                <c:pt idx="617">
                  <c:v>9.471342712616428</c:v>
                </c:pt>
                <c:pt idx="618">
                  <c:v>9.4723030344000456</c:v>
                </c:pt>
                <c:pt idx="619">
                  <c:v>9.4732616117304005</c:v>
                </c:pt>
                <c:pt idx="620">
                  <c:v>9.474218447776348</c:v>
                </c:pt>
                <c:pt idx="621">
                  <c:v>9.4751735457009847</c:v>
                </c:pt>
                <c:pt idx="622">
                  <c:v>9.4761269086616569</c:v>
                </c:pt>
                <c:pt idx="623">
                  <c:v>9.4770785398099804</c:v>
                </c:pt>
                <c:pt idx="624">
                  <c:v>9.4780284422918406</c:v>
                </c:pt>
                <c:pt idx="625">
                  <c:v>9.478976619247419</c:v>
                </c:pt>
                <c:pt idx="626">
                  <c:v>9.4799230738111788</c:v>
                </c:pt>
                <c:pt idx="627">
                  <c:v>9.480867809111901</c:v>
                </c:pt>
                <c:pt idx="628">
                  <c:v>9.4818108282726747</c:v>
                </c:pt>
                <c:pt idx="629">
                  <c:v>9.4827521344109229</c:v>
                </c:pt>
                <c:pt idx="630">
                  <c:v>9.4836917306383999</c:v>
                </c:pt>
                <c:pt idx="631">
                  <c:v>9.4846296200612095</c:v>
                </c:pt>
                <c:pt idx="632">
                  <c:v>9.4855658057798173</c:v>
                </c:pt>
                <c:pt idx="633">
                  <c:v>9.4865002908890474</c:v>
                </c:pt>
                <c:pt idx="634">
                  <c:v>9.4874330784781105</c:v>
                </c:pt>
                <c:pt idx="635">
                  <c:v>9.4883641716306037</c:v>
                </c:pt>
                <c:pt idx="636">
                  <c:v>9.4892935734245203</c:v>
                </c:pt>
                <c:pt idx="637">
                  <c:v>9.4902212869322629</c:v>
                </c:pt>
                <c:pt idx="638">
                  <c:v>9.4911473152206565</c:v>
                </c:pt>
                <c:pt idx="639">
                  <c:v>9.4920716613509502</c:v>
                </c:pt>
                <c:pt idx="640">
                  <c:v>9.4929943283788347</c:v>
                </c:pt>
                <c:pt idx="641">
                  <c:v>9.4939153193544517</c:v>
                </c:pt>
                <c:pt idx="642">
                  <c:v>9.4948346373224002</c:v>
                </c:pt>
                <c:pt idx="643">
                  <c:v>9.4957522853217462</c:v>
                </c:pt>
                <c:pt idx="644">
                  <c:v>9.4966682663860382</c:v>
                </c:pt>
                <c:pt idx="645">
                  <c:v>9.4975825835433163</c:v>
                </c:pt>
                <c:pt idx="646">
                  <c:v>9.4984952398161138</c:v>
                </c:pt>
                <c:pt idx="647">
                  <c:v>9.4994062382214803</c:v>
                </c:pt>
                <c:pt idx="648">
                  <c:v>9.5003155817709803</c:v>
                </c:pt>
                <c:pt idx="649">
                  <c:v>9.5012232734707069</c:v>
                </c:pt>
                <c:pt idx="650">
                  <c:v>9.5021293163212981</c:v>
                </c:pt>
                <c:pt idx="651">
                  <c:v>9.5030337133179348</c:v>
                </c:pt>
                <c:pt idx="652">
                  <c:v>9.5039364674503606</c:v>
                </c:pt>
                <c:pt idx="653">
                  <c:v>9.5048375817028905</c:v>
                </c:pt>
                <c:pt idx="654">
                  <c:v>9.5057370590544128</c:v>
                </c:pt>
                <c:pt idx="655">
                  <c:v>9.5066349024784067</c:v>
                </c:pt>
                <c:pt idx="656">
                  <c:v>9.5075311149429513</c:v>
                </c:pt>
                <c:pt idx="657">
                  <c:v>9.5084256994107328</c:v>
                </c:pt>
                <c:pt idx="658">
                  <c:v>9.5093186588390566</c:v>
                </c:pt>
                <c:pt idx="659">
                  <c:v>9.5102099961798565</c:v>
                </c:pt>
                <c:pt idx="660">
                  <c:v>9.5110997143797</c:v>
                </c:pt>
                <c:pt idx="661">
                  <c:v>9.5119878163798077</c:v>
                </c:pt>
                <c:pt idx="662">
                  <c:v>9.5128743051160551</c:v>
                </c:pt>
                <c:pt idx="663">
                  <c:v>9.5137591835189816</c:v>
                </c:pt>
                <c:pt idx="664">
                  <c:v>9.5146424545138082</c:v>
                </c:pt>
                <c:pt idx="665">
                  <c:v>9.5155241210204409</c:v>
                </c:pt>
                <c:pt idx="666">
                  <c:v>9.5164041859534763</c:v>
                </c:pt>
                <c:pt idx="667">
                  <c:v>9.5172826522222227</c:v>
                </c:pt>
                <c:pt idx="668">
                  <c:v>9.5181595227307056</c:v>
                </c:pt>
                <c:pt idx="669">
                  <c:v>9.5190348003776641</c:v>
                </c:pt>
                <c:pt idx="670">
                  <c:v>9.5199084880565845</c:v>
                </c:pt>
                <c:pt idx="671">
                  <c:v>9.520780588655688</c:v>
                </c:pt>
                <c:pt idx="672">
                  <c:v>9.5216511050579555</c:v>
                </c:pt>
                <c:pt idx="673">
                  <c:v>9.5225200401411261</c:v>
                </c:pt>
                <c:pt idx="674">
                  <c:v>9.5233873967777125</c:v>
                </c:pt>
                <c:pt idx="675">
                  <c:v>9.5242531778350124</c:v>
                </c:pt>
                <c:pt idx="676">
                  <c:v>9.5251173861751113</c:v>
                </c:pt>
                <c:pt idx="677">
                  <c:v>9.5259800246548885</c:v>
                </c:pt>
                <c:pt idx="678">
                  <c:v>9.5268410961260592</c:v>
                </c:pt>
                <c:pt idx="679">
                  <c:v>9.5277006034351341</c:v>
                </c:pt>
                <c:pt idx="680">
                  <c:v>9.5285585494234688</c:v>
                </c:pt>
                <c:pt idx="681">
                  <c:v>9.5294149369272212</c:v>
                </c:pt>
                <c:pt idx="682">
                  <c:v>9.5302697687774529</c:v>
                </c:pt>
                <c:pt idx="683">
                  <c:v>9.5311230478000546</c:v>
                </c:pt>
                <c:pt idx="684">
                  <c:v>9.531974776815769</c:v>
                </c:pt>
                <c:pt idx="685">
                  <c:v>9.5328249586402354</c:v>
                </c:pt>
                <c:pt idx="686">
                  <c:v>9.5336735960839665</c:v>
                </c:pt>
                <c:pt idx="687">
                  <c:v>9.534520691952391</c:v>
                </c:pt>
                <c:pt idx="688">
                  <c:v>9.5353662490458202</c:v>
                </c:pt>
                <c:pt idx="689">
                  <c:v>9.5362102701594846</c:v>
                </c:pt>
                <c:pt idx="690">
                  <c:v>9.5370527580835365</c:v>
                </c:pt>
                <c:pt idx="691">
                  <c:v>9.5378937156030617</c:v>
                </c:pt>
                <c:pt idx="692">
                  <c:v>9.5387331454980853</c:v>
                </c:pt>
                <c:pt idx="693">
                  <c:v>9.539571050543584</c:v>
                </c:pt>
                <c:pt idx="694">
                  <c:v>9.5404074335094915</c:v>
                </c:pt>
                <c:pt idx="695">
                  <c:v>9.5412422971607107</c:v>
                </c:pt>
                <c:pt idx="696">
                  <c:v>9.5420756442571211</c:v>
                </c:pt>
                <c:pt idx="697">
                  <c:v>9.5429074775535927</c:v>
                </c:pt>
                <c:pt idx="698">
                  <c:v>9.5437377997999882</c:v>
                </c:pt>
                <c:pt idx="699">
                  <c:v>9.5445666137411713</c:v>
                </c:pt>
                <c:pt idx="700">
                  <c:v>9.5453939221170288</c:v>
                </c:pt>
                <c:pt idx="701">
                  <c:v>9.5462197276624607</c:v>
                </c:pt>
                <c:pt idx="702">
                  <c:v>9.547044033107408</c:v>
                </c:pt>
                <c:pt idx="703">
                  <c:v>9.5478668411768446</c:v>
                </c:pt>
                <c:pt idx="704">
                  <c:v>9.5486881545907973</c:v>
                </c:pt>
                <c:pt idx="705">
                  <c:v>9.5495079760643566</c:v>
                </c:pt>
                <c:pt idx="706">
                  <c:v>9.5503263083076728</c:v>
                </c:pt>
                <c:pt idx="707">
                  <c:v>9.5511431540259792</c:v>
                </c:pt>
                <c:pt idx="708">
                  <c:v>9.5519585159195941</c:v>
                </c:pt>
                <c:pt idx="709">
                  <c:v>9.5527723966839257</c:v>
                </c:pt>
                <c:pt idx="710">
                  <c:v>9.553584799009494</c:v>
                </c:pt>
                <c:pt idx="711">
                  <c:v>9.554395725581923</c:v>
                </c:pt>
                <c:pt idx="712">
                  <c:v>9.5552051790819661</c:v>
                </c:pt>
                <c:pt idx="713">
                  <c:v>9.5560131621855025</c:v>
                </c:pt>
                <c:pt idx="714">
                  <c:v>9.5568196775635492</c:v>
                </c:pt>
                <c:pt idx="715">
                  <c:v>9.5576247278822777</c:v>
                </c:pt>
                <c:pt idx="716">
                  <c:v>9.5584283158030061</c:v>
                </c:pt>
                <c:pt idx="717">
                  <c:v>9.55923044398223</c:v>
                </c:pt>
                <c:pt idx="718">
                  <c:v>9.5600311150716113</c:v>
                </c:pt>
                <c:pt idx="719">
                  <c:v>9.5608303317179946</c:v>
                </c:pt>
                <c:pt idx="720">
                  <c:v>9.5616280965634246</c:v>
                </c:pt>
                <c:pt idx="721">
                  <c:v>9.5624244122451376</c:v>
                </c:pt>
                <c:pt idx="722">
                  <c:v>9.5632192813955825</c:v>
                </c:pt>
                <c:pt idx="723">
                  <c:v>9.5640127066424281</c:v>
                </c:pt>
                <c:pt idx="724">
                  <c:v>9.5648046906085682</c:v>
                </c:pt>
                <c:pt idx="725">
                  <c:v>9.5655952359121326</c:v>
                </c:pt>
                <c:pt idx="726">
                  <c:v>9.5663843451664938</c:v>
                </c:pt>
                <c:pt idx="727">
                  <c:v>9.5671720209802782</c:v>
                </c:pt>
                <c:pt idx="728">
                  <c:v>9.5679582659573743</c:v>
                </c:pt>
                <c:pt idx="729">
                  <c:v>9.5687430826969404</c:v>
                </c:pt>
                <c:pt idx="730">
                  <c:v>9.5695264737934114</c:v>
                </c:pt>
                <c:pt idx="731">
                  <c:v>9.5703084418365112</c:v>
                </c:pt>
                <c:pt idx="732">
                  <c:v>9.5710889894112601</c:v>
                </c:pt>
                <c:pt idx="733">
                  <c:v>9.571868119097978</c:v>
                </c:pt>
                <c:pt idx="734">
                  <c:v>9.5726458334723059</c:v>
                </c:pt>
                <c:pt idx="735">
                  <c:v>9.5734221351051954</c:v>
                </c:pt>
                <c:pt idx="736">
                  <c:v>9.5741970265629366</c:v>
                </c:pt>
                <c:pt idx="737">
                  <c:v>9.5749705104071552</c:v>
                </c:pt>
                <c:pt idx="738">
                  <c:v>9.5757425891948245</c:v>
                </c:pt>
                <c:pt idx="739">
                  <c:v>9.576513265478269</c:v>
                </c:pt>
                <c:pt idx="740">
                  <c:v>9.5772825418051806</c:v>
                </c:pt>
                <c:pt idx="741">
                  <c:v>9.5780504207186219</c:v>
                </c:pt>
                <c:pt idx="742">
                  <c:v>9.5788169047570353</c:v>
                </c:pt>
                <c:pt idx="743">
                  <c:v>9.579581996454257</c:v>
                </c:pt>
                <c:pt idx="744">
                  <c:v>9.5803456983395137</c:v>
                </c:pt>
                <c:pt idx="745">
                  <c:v>9.58110801293744</c:v>
                </c:pt>
                <c:pt idx="746">
                  <c:v>9.5818689427680841</c:v>
                </c:pt>
                <c:pt idx="747">
                  <c:v>9.5826284903469201</c:v>
                </c:pt>
                <c:pt idx="748">
                  <c:v>9.5833866581848461</c:v>
                </c:pt>
                <c:pt idx="749">
                  <c:v>9.5841434487882076</c:v>
                </c:pt>
                <c:pt idx="750">
                  <c:v>9.584898864658788</c:v>
                </c:pt>
                <c:pt idx="751">
                  <c:v>9.5856529082938344</c:v>
                </c:pt>
                <c:pt idx="752">
                  <c:v>9.5864055821860497</c:v>
                </c:pt>
                <c:pt idx="753">
                  <c:v>9.5871568888236141</c:v>
                </c:pt>
                <c:pt idx="754">
                  <c:v>9.5879068306901889</c:v>
                </c:pt>
                <c:pt idx="755">
                  <c:v>9.5886554102649182</c:v>
                </c:pt>
                <c:pt idx="756">
                  <c:v>9.5894026300224482</c:v>
                </c:pt>
                <c:pt idx="757">
                  <c:v>9.5901484924329257</c:v>
                </c:pt>
                <c:pt idx="758">
                  <c:v>9.5908929999620121</c:v>
                </c:pt>
                <c:pt idx="759">
                  <c:v>9.5916361550708942</c:v>
                </c:pt>
                <c:pt idx="760">
                  <c:v>9.5923779602162789</c:v>
                </c:pt>
                <c:pt idx="761">
                  <c:v>9.5931184178504161</c:v>
                </c:pt>
                <c:pt idx="762">
                  <c:v>9.5938575304211025</c:v>
                </c:pt>
                <c:pt idx="763">
                  <c:v>9.5945953003716848</c:v>
                </c:pt>
                <c:pt idx="764">
                  <c:v>9.5953317301410728</c:v>
                </c:pt>
                <c:pt idx="765">
                  <c:v>9.5960668221637455</c:v>
                </c:pt>
                <c:pt idx="766">
                  <c:v>9.596800578869761</c:v>
                </c:pt>
                <c:pt idx="767">
                  <c:v>9.5975330026847594</c:v>
                </c:pt>
                <c:pt idx="768">
                  <c:v>9.5982640960299719</c:v>
                </c:pt>
                <c:pt idx="769">
                  <c:v>9.598993861322251</c:v>
                </c:pt>
                <c:pt idx="770">
                  <c:v>9.5997223009740367</c:v>
                </c:pt>
                <c:pt idx="771">
                  <c:v>9.6004494173934027</c:v>
                </c:pt>
                <c:pt idx="772">
                  <c:v>9.6011752129840175</c:v>
                </c:pt>
                <c:pt idx="773">
                  <c:v>9.6018996901452294</c:v>
                </c:pt>
                <c:pt idx="774">
                  <c:v>9.6026228512719953</c:v>
                </c:pt>
                <c:pt idx="775">
                  <c:v>9.60334469875494</c:v>
                </c:pt>
                <c:pt idx="776">
                  <c:v>9.6040652349803164</c:v>
                </c:pt>
                <c:pt idx="777">
                  <c:v>9.6047844623300804</c:v>
                </c:pt>
                <c:pt idx="778">
                  <c:v>9.6055023831818414</c:v>
                </c:pt>
                <c:pt idx="779">
                  <c:v>9.6062189999088883</c:v>
                </c:pt>
                <c:pt idx="780">
                  <c:v>9.6069343148802062</c:v>
                </c:pt>
                <c:pt idx="781">
                  <c:v>9.6076483304604707</c:v>
                </c:pt>
                <c:pt idx="782">
                  <c:v>9.6083610490100657</c:v>
                </c:pt>
                <c:pt idx="783">
                  <c:v>9.6090724728850851</c:v>
                </c:pt>
                <c:pt idx="784">
                  <c:v>9.6097826044373456</c:v>
                </c:pt>
                <c:pt idx="785">
                  <c:v>9.6104914460143895</c:v>
                </c:pt>
                <c:pt idx="786">
                  <c:v>9.6111989999594947</c:v>
                </c:pt>
                <c:pt idx="787">
                  <c:v>9.6119052686116841</c:v>
                </c:pt>
                <c:pt idx="788">
                  <c:v>9.6126102543057286</c:v>
                </c:pt>
                <c:pt idx="789">
                  <c:v>9.6133139593721637</c:v>
                </c:pt>
                <c:pt idx="790">
                  <c:v>9.6140163861372852</c:v>
                </c:pt>
                <c:pt idx="791">
                  <c:v>9.6147175369231679</c:v>
                </c:pt>
                <c:pt idx="792">
                  <c:v>9.6154174140476627</c:v>
                </c:pt>
                <c:pt idx="793">
                  <c:v>9.6161160198244175</c:v>
                </c:pt>
                <c:pt idx="794">
                  <c:v>9.6168133565628704</c:v>
                </c:pt>
                <c:pt idx="795">
                  <c:v>9.6175094265682688</c:v>
                </c:pt>
                <c:pt idx="796">
                  <c:v>9.6182042321416699</c:v>
                </c:pt>
                <c:pt idx="797">
                  <c:v>9.6188977755799563</c:v>
                </c:pt>
                <c:pt idx="798">
                  <c:v>9.6195900591758292</c:v>
                </c:pt>
                <c:pt idx="799">
                  <c:v>9.6202810852178349</c:v>
                </c:pt>
                <c:pt idx="800">
                  <c:v>9.6209708559903522</c:v>
                </c:pt>
                <c:pt idx="801">
                  <c:v>9.6216593737736194</c:v>
                </c:pt>
                <c:pt idx="802">
                  <c:v>9.6223466408437286</c:v>
                </c:pt>
                <c:pt idx="803">
                  <c:v>9.6230326594726385</c:v>
                </c:pt>
                <c:pt idx="804">
                  <c:v>9.623717431928176</c:v>
                </c:pt>
                <c:pt idx="805">
                  <c:v>9.6244009604740572</c:v>
                </c:pt>
                <c:pt idx="806">
                  <c:v>9.6250832473698757</c:v>
                </c:pt>
                <c:pt idx="807">
                  <c:v>9.6257642948711322</c:v>
                </c:pt>
                <c:pt idx="808">
                  <c:v>9.6264441052292185</c:v>
                </c:pt>
                <c:pt idx="809">
                  <c:v>9.6271226806914481</c:v>
                </c:pt>
                <c:pt idx="810">
                  <c:v>9.6278000235010399</c:v>
                </c:pt>
                <c:pt idx="811">
                  <c:v>9.6284761358971487</c:v>
                </c:pt>
                <c:pt idx="812">
                  <c:v>9.6291510201148558</c:v>
                </c:pt>
                <c:pt idx="813">
                  <c:v>9.6298246783851837</c:v>
                </c:pt>
                <c:pt idx="814">
                  <c:v>9.6304971129351031</c:v>
                </c:pt>
                <c:pt idx="815">
                  <c:v>9.6311683259875398</c:v>
                </c:pt>
                <c:pt idx="816">
                  <c:v>9.6318383197613784</c:v>
                </c:pt>
                <c:pt idx="817">
                  <c:v>9.6325070964714765</c:v>
                </c:pt>
                <c:pt idx="818">
                  <c:v>9.6331746583286666</c:v>
                </c:pt>
                <c:pt idx="819">
                  <c:v>9.6338410075397629</c:v>
                </c:pt>
                <c:pt idx="820">
                  <c:v>9.6345061463075776</c:v>
                </c:pt>
                <c:pt idx="821">
                  <c:v>9.6351700768309136</c:v>
                </c:pt>
                <c:pt idx="822">
                  <c:v>9.635832801304586</c:v>
                </c:pt>
                <c:pt idx="823">
                  <c:v>9.6364943219194181</c:v>
                </c:pt>
                <c:pt idx="824">
                  <c:v>9.6371546408622564</c:v>
                </c:pt>
                <c:pt idx="825">
                  <c:v>9.6378137603159733</c:v>
                </c:pt>
                <c:pt idx="826">
                  <c:v>9.6384716824594765</c:v>
                </c:pt>
                <c:pt idx="827">
                  <c:v>9.6391284094677161</c:v>
                </c:pt>
                <c:pt idx="828">
                  <c:v>9.6397839435116932</c:v>
                </c:pt>
                <c:pt idx="829">
                  <c:v>9.6404382867584602</c:v>
                </c:pt>
                <c:pt idx="830">
                  <c:v>9.6410914413711382</c:v>
                </c:pt>
                <c:pt idx="831">
                  <c:v>9.6417434095089138</c:v>
                </c:pt>
                <c:pt idx="832">
                  <c:v>9.6423941933270569</c:v>
                </c:pt>
                <c:pt idx="833">
                  <c:v>9.6430437949769185</c:v>
                </c:pt>
                <c:pt idx="834">
                  <c:v>9.6436922166059418</c:v>
                </c:pt>
                <c:pt idx="835">
                  <c:v>9.6443394603576706</c:v>
                </c:pt>
                <c:pt idx="836">
                  <c:v>9.6449855283717536</c:v>
                </c:pt>
                <c:pt idx="837">
                  <c:v>9.645630422783956</c:v>
                </c:pt>
                <c:pt idx="838">
                  <c:v>9.6462741457261583</c:v>
                </c:pt>
                <c:pt idx="839">
                  <c:v>9.646916699326372</c:v>
                </c:pt>
                <c:pt idx="840">
                  <c:v>9.6475580857087397</c:v>
                </c:pt>
                <c:pt idx="841">
                  <c:v>9.6481983069935495</c:v>
                </c:pt>
                <c:pt idx="842">
                  <c:v>9.6488373652972363</c:v>
                </c:pt>
                <c:pt idx="843">
                  <c:v>9.6494752627323894</c:v>
                </c:pt>
                <c:pt idx="844">
                  <c:v>9.6501120014077593</c:v>
                </c:pt>
                <c:pt idx="845">
                  <c:v>9.6507475834282737</c:v>
                </c:pt>
                <c:pt idx="846">
                  <c:v>9.6513820108950235</c:v>
                </c:pt>
                <c:pt idx="847">
                  <c:v>9.6520152859052946</c:v>
                </c:pt>
                <c:pt idx="848">
                  <c:v>9.6526474105525573</c:v>
                </c:pt>
                <c:pt idx="849">
                  <c:v>9.6532783869264822</c:v>
                </c:pt>
                <c:pt idx="850">
                  <c:v>9.6539082171129387</c:v>
                </c:pt>
                <c:pt idx="851">
                  <c:v>9.654536903194014</c:v>
                </c:pt>
                <c:pt idx="852">
                  <c:v>9.6551644472480067</c:v>
                </c:pt>
                <c:pt idx="853">
                  <c:v>9.6557908513494457</c:v>
                </c:pt>
                <c:pt idx="854">
                  <c:v>9.6564161175690888</c:v>
                </c:pt>
                <c:pt idx="855">
                  <c:v>9.6570402479739297</c:v>
                </c:pt>
                <c:pt idx="856">
                  <c:v>9.6576632446272157</c:v>
                </c:pt>
                <c:pt idx="857">
                  <c:v>9.6582851095884337</c:v>
                </c:pt>
                <c:pt idx="858">
                  <c:v>9.6589058449133383</c:v>
                </c:pt>
                <c:pt idx="859">
                  <c:v>9.6595254526539449</c:v>
                </c:pt>
                <c:pt idx="860">
                  <c:v>9.6601439348585529</c:v>
                </c:pt>
                <c:pt idx="861">
                  <c:v>9.6607612935717277</c:v>
                </c:pt>
                <c:pt idx="862">
                  <c:v>9.6613775308343293</c:v>
                </c:pt>
                <c:pt idx="863">
                  <c:v>9.6619926486834888</c:v>
                </c:pt>
                <c:pt idx="864">
                  <c:v>9.6626066491526732</c:v>
                </c:pt>
                <c:pt idx="865">
                  <c:v>9.6632195342716294</c:v>
                </c:pt>
                <c:pt idx="866">
                  <c:v>9.6638313060664327</c:v>
                </c:pt>
                <c:pt idx="867">
                  <c:v>9.6644419665594512</c:v>
                </c:pt>
                <c:pt idx="868">
                  <c:v>9.6650515177694132</c:v>
                </c:pt>
                <c:pt idx="869">
                  <c:v>9.665659961711361</c:v>
                </c:pt>
                <c:pt idx="870">
                  <c:v>9.6662673003966777</c:v>
                </c:pt>
                <c:pt idx="871">
                  <c:v>9.6668735358330995</c:v>
                </c:pt>
                <c:pt idx="872">
                  <c:v>9.6674786700247068</c:v>
                </c:pt>
                <c:pt idx="873">
                  <c:v>9.6680827049719458</c:v>
                </c:pt>
                <c:pt idx="874">
                  <c:v>9.6686856426716243</c:v>
                </c:pt>
                <c:pt idx="875">
                  <c:v>9.6692874851169304</c:v>
                </c:pt>
                <c:pt idx="876">
                  <c:v>9.6698882342974208</c:v>
                </c:pt>
                <c:pt idx="877">
                  <c:v>9.6704878921990485</c:v>
                </c:pt>
                <c:pt idx="878">
                  <c:v>9.6710864608041494</c:v>
                </c:pt>
                <c:pt idx="879">
                  <c:v>9.671683942091466</c:v>
                </c:pt>
                <c:pt idx="880">
                  <c:v>9.6722803380361455</c:v>
                </c:pt>
                <c:pt idx="881">
                  <c:v>9.6728756506097433</c:v>
                </c:pt>
                <c:pt idx="882">
                  <c:v>9.6734698817802336</c:v>
                </c:pt>
                <c:pt idx="883">
                  <c:v>9.6740630335120201</c:v>
                </c:pt>
                <c:pt idx="884">
                  <c:v>9.6746551077659344</c:v>
                </c:pt>
                <c:pt idx="885">
                  <c:v>9.6752461064992463</c:v>
                </c:pt>
                <c:pt idx="886">
                  <c:v>9.6758360316656731</c:v>
                </c:pt>
                <c:pt idx="887">
                  <c:v>9.6764248852153809</c:v>
                </c:pt>
                <c:pt idx="888">
                  <c:v>9.6770126690949922</c:v>
                </c:pt>
                <c:pt idx="889">
                  <c:v>9.6775993852475963</c:v>
                </c:pt>
                <c:pt idx="890">
                  <c:v>9.6781850356127528</c:v>
                </c:pt>
                <c:pt idx="891">
                  <c:v>9.6787696221264916</c:v>
                </c:pt>
                <c:pt idx="892">
                  <c:v>9.6793531467213327</c:v>
                </c:pt>
                <c:pt idx="893">
                  <c:v>9.679935611326286</c:v>
                </c:pt>
                <c:pt idx="894">
                  <c:v>9.6805170178668529</c:v>
                </c:pt>
                <c:pt idx="895">
                  <c:v>9.6810973682650392</c:v>
                </c:pt>
                <c:pt idx="896">
                  <c:v>9.6816766644393581</c:v>
                </c:pt>
                <c:pt idx="897">
                  <c:v>9.6822549083048397</c:v>
                </c:pt>
                <c:pt idx="898">
                  <c:v>9.6828321017730357</c:v>
                </c:pt>
                <c:pt idx="899">
                  <c:v>9.6834082467520233</c:v>
                </c:pt>
                <c:pt idx="900">
                  <c:v>9.6839833451464123</c:v>
                </c:pt>
                <c:pt idx="901">
                  <c:v>9.6845573988573577</c:v>
                </c:pt>
                <c:pt idx="902">
                  <c:v>9.685130409782559</c:v>
                </c:pt>
                <c:pt idx="903">
                  <c:v>9.6857023798162665</c:v>
                </c:pt>
                <c:pt idx="904">
                  <c:v>9.6862733108492876</c:v>
                </c:pt>
                <c:pt idx="905">
                  <c:v>9.6868432047690032</c:v>
                </c:pt>
                <c:pt idx="906">
                  <c:v>9.6874120634593588</c:v>
                </c:pt>
                <c:pt idx="907">
                  <c:v>9.6879798888008786</c:v>
                </c:pt>
                <c:pt idx="908">
                  <c:v>9.6885466826706708</c:v>
                </c:pt>
                <c:pt idx="909">
                  <c:v>9.6891124469424383</c:v>
                </c:pt>
                <c:pt idx="910">
                  <c:v>9.6896771834864719</c:v>
                </c:pt>
                <c:pt idx="911">
                  <c:v>9.6902408941696745</c:v>
                </c:pt>
                <c:pt idx="912">
                  <c:v>9.690803580855551</c:v>
                </c:pt>
                <c:pt idx="913">
                  <c:v>9.6913652454042225</c:v>
                </c:pt>
                <c:pt idx="914">
                  <c:v>9.691925889672433</c:v>
                </c:pt>
                <c:pt idx="915">
                  <c:v>9.6924855155135514</c:v>
                </c:pt>
                <c:pt idx="916">
                  <c:v>9.6930441247775825</c:v>
                </c:pt>
                <c:pt idx="917">
                  <c:v>9.6936017193111663</c:v>
                </c:pt>
                <c:pt idx="918">
                  <c:v>9.6941583009575929</c:v>
                </c:pt>
                <c:pt idx="919">
                  <c:v>9.6947138715568038</c:v>
                </c:pt>
                <c:pt idx="920">
                  <c:v>9.6952684329453938</c:v>
                </c:pt>
                <c:pt idx="921">
                  <c:v>9.6958219869566253</c:v>
                </c:pt>
                <c:pt idx="922">
                  <c:v>9.6963745354204285</c:v>
                </c:pt>
                <c:pt idx="923">
                  <c:v>9.6969260801634114</c:v>
                </c:pt>
                <c:pt idx="924">
                  <c:v>9.697476623008864</c:v>
                </c:pt>
                <c:pt idx="925">
                  <c:v>9.6980261657767599</c:v>
                </c:pt>
                <c:pt idx="926">
                  <c:v>9.698574710283772</c:v>
                </c:pt>
                <c:pt idx="927">
                  <c:v>9.699122258343273</c:v>
                </c:pt>
                <c:pt idx="928">
                  <c:v>9.6996688117653349</c:v>
                </c:pt>
                <c:pt idx="929">
                  <c:v>9.7002143723567507</c:v>
                </c:pt>
                <c:pt idx="930">
                  <c:v>9.7007589419210234</c:v>
                </c:pt>
                <c:pt idx="931">
                  <c:v>9.7013025222583877</c:v>
                </c:pt>
                <c:pt idx="932">
                  <c:v>9.7018451151657992</c:v>
                </c:pt>
                <c:pt idx="933">
                  <c:v>9.7023867224369571</c:v>
                </c:pt>
                <c:pt idx="934">
                  <c:v>9.7029273458622995</c:v>
                </c:pt>
                <c:pt idx="935">
                  <c:v>9.7034669872290085</c:v>
                </c:pt>
                <c:pt idx="936">
                  <c:v>9.7040056483210257</c:v>
                </c:pt>
                <c:pt idx="937">
                  <c:v>9.7045433309190496</c:v>
                </c:pt>
                <c:pt idx="938">
                  <c:v>9.7050800368005437</c:v>
                </c:pt>
                <c:pt idx="939">
                  <c:v>9.7056157677397401</c:v>
                </c:pt>
                <c:pt idx="940">
                  <c:v>9.7061505255076526</c:v>
                </c:pt>
                <c:pt idx="941">
                  <c:v>9.7066843118720776</c:v>
                </c:pt>
                <c:pt idx="942">
                  <c:v>9.7072171285975966</c:v>
                </c:pt>
                <c:pt idx="943">
                  <c:v>9.7077489774455881</c:v>
                </c:pt>
                <c:pt idx="944">
                  <c:v>9.7082798601742297</c:v>
                </c:pt>
                <c:pt idx="945">
                  <c:v>9.7088097785385088</c:v>
                </c:pt>
                <c:pt idx="946">
                  <c:v>9.7093387342902187</c:v>
                </c:pt>
                <c:pt idx="947">
                  <c:v>9.7098667291779766</c:v>
                </c:pt>
                <c:pt idx="948">
                  <c:v>9.7103937649472201</c:v>
                </c:pt>
                <c:pt idx="949">
                  <c:v>9.7109198433402142</c:v>
                </c:pt>
                <c:pt idx="950">
                  <c:v>9.7114449660960602</c:v>
                </c:pt>
                <c:pt idx="951">
                  <c:v>9.7119691349507136</c:v>
                </c:pt>
                <c:pt idx="952">
                  <c:v>9.7124923516369517</c:v>
                </c:pt>
                <c:pt idx="953">
                  <c:v>9.7130146178844221</c:v>
                </c:pt>
                <c:pt idx="954">
                  <c:v>9.7135359354196176</c:v>
                </c:pt>
                <c:pt idx="955">
                  <c:v>9.7140563059659186</c:v>
                </c:pt>
                <c:pt idx="956">
                  <c:v>9.7145757312435457</c:v>
                </c:pt>
                <c:pt idx="957">
                  <c:v>9.7150942129696105</c:v>
                </c:pt>
                <c:pt idx="958">
                  <c:v>9.7156117528580985</c:v>
                </c:pt>
                <c:pt idx="959">
                  <c:v>9.7161283526198954</c:v>
                </c:pt>
                <c:pt idx="960">
                  <c:v>9.7166440139627639</c:v>
                </c:pt>
                <c:pt idx="961">
                  <c:v>9.7171587385913725</c:v>
                </c:pt>
                <c:pt idx="962">
                  <c:v>9.717672528207288</c:v>
                </c:pt>
                <c:pt idx="963">
                  <c:v>9.7181853845089901</c:v>
                </c:pt>
                <c:pt idx="964">
                  <c:v>9.7186973091918727</c:v>
                </c:pt>
                <c:pt idx="965">
                  <c:v>9.719208303948248</c:v>
                </c:pt>
                <c:pt idx="966">
                  <c:v>9.7197183704673566</c:v>
                </c:pt>
                <c:pt idx="967">
                  <c:v>9.7202275104353681</c:v>
                </c:pt>
                <c:pt idx="968">
                  <c:v>9.7207357255353894</c:v>
                </c:pt>
                <c:pt idx="969">
                  <c:v>9.721243017447474</c:v>
                </c:pt>
                <c:pt idx="970">
                  <c:v>9.7217493878486181</c:v>
                </c:pt>
                <c:pt idx="971">
                  <c:v>9.7222548384127734</c:v>
                </c:pt>
                <c:pt idx="972">
                  <c:v>9.722759370810854</c:v>
                </c:pt>
                <c:pt idx="973">
                  <c:v>9.7232629867107327</c:v>
                </c:pt>
                <c:pt idx="974">
                  <c:v>9.7237656877772594</c:v>
                </c:pt>
                <c:pt idx="975">
                  <c:v>9.7242674756722529</c:v>
                </c:pt>
                <c:pt idx="976">
                  <c:v>9.7247683520545198</c:v>
                </c:pt>
                <c:pt idx="977">
                  <c:v>9.7252683185798467</c:v>
                </c:pt>
                <c:pt idx="978">
                  <c:v>9.7257673769010182</c:v>
                </c:pt>
                <c:pt idx="979">
                  <c:v>9.726265528667815</c:v>
                </c:pt>
                <c:pt idx="980">
                  <c:v>9.7267627755270194</c:v>
                </c:pt>
                <c:pt idx="981">
                  <c:v>9.7272591191224222</c:v>
                </c:pt>
                <c:pt idx="982">
                  <c:v>9.7277545610948319</c:v>
                </c:pt>
                <c:pt idx="983">
                  <c:v>9.728249103082069</c:v>
                </c:pt>
                <c:pt idx="984">
                  <c:v>9.7287427467189875</c:v>
                </c:pt>
                <c:pt idx="985">
                  <c:v>9.7292354936374661</c:v>
                </c:pt>
                <c:pt idx="986">
                  <c:v>9.7297273454664204</c:v>
                </c:pt>
                <c:pt idx="987">
                  <c:v>9.7302183038318084</c:v>
                </c:pt>
                <c:pt idx="988">
                  <c:v>9.7307083703566324</c:v>
                </c:pt>
                <c:pt idx="989">
                  <c:v>9.7311975466609475</c:v>
                </c:pt>
                <c:pt idx="990">
                  <c:v>9.7316858343618673</c:v>
                </c:pt>
                <c:pt idx="991">
                  <c:v>9.7321732350735637</c:v>
                </c:pt>
                <c:pt idx="992">
                  <c:v>9.7326597504072829</c:v>
                </c:pt>
                <c:pt idx="993">
                  <c:v>9.7331453819713367</c:v>
                </c:pt>
                <c:pt idx="994">
                  <c:v>9.7336301313711218</c:v>
                </c:pt>
                <c:pt idx="995">
                  <c:v>9.7341140002091162</c:v>
                </c:pt>
                <c:pt idx="996">
                  <c:v>9.734596990084885</c:v>
                </c:pt>
                <c:pt idx="997">
                  <c:v>9.7350791025950905</c:v>
                </c:pt>
                <c:pt idx="998">
                  <c:v>9.7355603393334924</c:v>
                </c:pt>
                <c:pt idx="999">
                  <c:v>9.7360407018909569</c:v>
                </c:pt>
                <c:pt idx="1000">
                  <c:v>9.73652019185546</c:v>
                </c:pt>
                <c:pt idx="1001">
                  <c:v>9.7369988108120928</c:v>
                </c:pt>
                <c:pt idx="1002">
                  <c:v>9.7374765603430689</c:v>
                </c:pt>
                <c:pt idx="1003">
                  <c:v>9.7379534420277221</c:v>
                </c:pt>
                <c:pt idx="1004">
                  <c:v>9.7384294574425248</c:v>
                </c:pt>
                <c:pt idx="1005">
                  <c:v>9.7389046081610804</c:v>
                </c:pt>
                <c:pt idx="1006">
                  <c:v>9.7393788957541361</c:v>
                </c:pt>
                <c:pt idx="1007">
                  <c:v>9.7398523217895843</c:v>
                </c:pt>
                <c:pt idx="1008">
                  <c:v>9.7403248878324717</c:v>
                </c:pt>
                <c:pt idx="1009">
                  <c:v>9.7407965954450013</c:v>
                </c:pt>
                <c:pt idx="1010">
                  <c:v>9.7412674461865336</c:v>
                </c:pt>
                <c:pt idx="1011">
                  <c:v>9.7417374416136031</c:v>
                </c:pt>
                <c:pt idx="1012">
                  <c:v>9.7422065832799145</c:v>
                </c:pt>
                <c:pt idx="1013">
                  <c:v>9.7426748727363481</c:v>
                </c:pt>
                <c:pt idx="1014">
                  <c:v>9.7431423115309705</c:v>
                </c:pt>
                <c:pt idx="1015">
                  <c:v>9.7436089012090346</c:v>
                </c:pt>
                <c:pt idx="1016">
                  <c:v>9.7440746433129828</c:v>
                </c:pt>
                <c:pt idx="1017">
                  <c:v>9.7445395393824636</c:v>
                </c:pt>
                <c:pt idx="1018">
                  <c:v>9.7450035909543189</c:v>
                </c:pt>
                <c:pt idx="1019">
                  <c:v>9.7454667995626068</c:v>
                </c:pt>
                <c:pt idx="1020">
                  <c:v>9.7459291667385948</c:v>
                </c:pt>
                <c:pt idx="1021">
                  <c:v>9.7463906940107705</c:v>
                </c:pt>
                <c:pt idx="1022">
                  <c:v>9.7468513829048451</c:v>
                </c:pt>
                <c:pt idx="1023">
                  <c:v>9.7473112349437567</c:v>
                </c:pt>
                <c:pt idx="1024">
                  <c:v>9.7477702516476779</c:v>
                </c:pt>
                <c:pt idx="1025">
                  <c:v>9.7482284345340187</c:v>
                </c:pt>
                <c:pt idx="1026">
                  <c:v>9.7486857851174342</c:v>
                </c:pt>
                <c:pt idx="1027">
                  <c:v>9.749142304909828</c:v>
                </c:pt>
                <c:pt idx="1028">
                  <c:v>9.7495979954203573</c:v>
                </c:pt>
                <c:pt idx="1029">
                  <c:v>9.7500528581554349</c:v>
                </c:pt>
                <c:pt idx="1030">
                  <c:v>9.750506894618745</c:v>
                </c:pt>
                <c:pt idx="1031">
                  <c:v>9.7509601063112292</c:v>
                </c:pt>
                <c:pt idx="1032">
                  <c:v>9.7514124947311114</c:v>
                </c:pt>
                <c:pt idx="1033">
                  <c:v>9.7518640613738903</c:v>
                </c:pt>
                <c:pt idx="1034">
                  <c:v>9.7523148077323487</c:v>
                </c:pt>
                <c:pt idx="1035">
                  <c:v>9.752764735296557</c:v>
                </c:pt>
                <c:pt idx="1036">
                  <c:v>9.7532138455538799</c:v>
                </c:pt>
                <c:pt idx="1037">
                  <c:v>9.7536621399889807</c:v>
                </c:pt>
                <c:pt idx="1038">
                  <c:v>9.7541096200838222</c:v>
                </c:pt>
                <c:pt idx="1039">
                  <c:v>9.7545562873176817</c:v>
                </c:pt>
                <c:pt idx="1040">
                  <c:v>9.7550021431671432</c:v>
                </c:pt>
                <c:pt idx="1041">
                  <c:v>9.7554471891061105</c:v>
                </c:pt>
                <c:pt idx="1042">
                  <c:v>9.7558914266058121</c:v>
                </c:pt>
                <c:pt idx="1043">
                  <c:v>9.7563348571347994</c:v>
                </c:pt>
                <c:pt idx="1044">
                  <c:v>9.7567774821589595</c:v>
                </c:pt>
                <c:pt idx="1045">
                  <c:v>9.7572193031415146</c:v>
                </c:pt>
                <c:pt idx="1046">
                  <c:v>9.7576603215430353</c:v>
                </c:pt>
                <c:pt idx="1047">
                  <c:v>9.7581005388214326</c:v>
                </c:pt>
                <c:pt idx="1048">
                  <c:v>9.758539956431969</c:v>
                </c:pt>
                <c:pt idx="1049">
                  <c:v>9.7589785758272658</c:v>
                </c:pt>
                <c:pt idx="1050">
                  <c:v>9.7594163984573044</c:v>
                </c:pt>
                <c:pt idx="1051">
                  <c:v>9.7598534257694318</c:v>
                </c:pt>
                <c:pt idx="1052">
                  <c:v>9.7602896592083681</c:v>
                </c:pt>
                <c:pt idx="1053">
                  <c:v>9.7607251002162077</c:v>
                </c:pt>
                <c:pt idx="1054">
                  <c:v>9.7611597502324248</c:v>
                </c:pt>
                <c:pt idx="1055">
                  <c:v>9.761593610693879</c:v>
                </c:pt>
                <c:pt idx="1056">
                  <c:v>9.7620266830348239</c:v>
                </c:pt>
                <c:pt idx="1057">
                  <c:v>9.7624589686868983</c:v>
                </c:pt>
                <c:pt idx="1058">
                  <c:v>9.7628904690791494</c:v>
                </c:pt>
                <c:pt idx="1059">
                  <c:v>9.7633211856380235</c:v>
                </c:pt>
                <c:pt idx="1060">
                  <c:v>9.763751119787381</c:v>
                </c:pt>
                <c:pt idx="1061">
                  <c:v>9.7641802729484866</c:v>
                </c:pt>
                <c:pt idx="1062">
                  <c:v>9.764608646540033</c:v>
                </c:pt>
                <c:pt idx="1063">
                  <c:v>9.7650362419781302</c:v>
                </c:pt>
                <c:pt idx="1064">
                  <c:v>9.7654630606763195</c:v>
                </c:pt>
                <c:pt idx="1065">
                  <c:v>9.7658891040455682</c:v>
                </c:pt>
                <c:pt idx="1066">
                  <c:v>9.7663143734942874</c:v>
                </c:pt>
                <c:pt idx="1067">
                  <c:v>9.7667388704283251</c:v>
                </c:pt>
                <c:pt idx="1068">
                  <c:v>9.7671625962509783</c:v>
                </c:pt>
                <c:pt idx="1069">
                  <c:v>9.7675855523629949</c:v>
                </c:pt>
                <c:pt idx="1070">
                  <c:v>9.7680077401625756</c:v>
                </c:pt>
                <c:pt idx="1071">
                  <c:v>9.7684291610453826</c:v>
                </c:pt>
                <c:pt idx="1072">
                  <c:v>9.7688498164045452</c:v>
                </c:pt>
                <c:pt idx="1073">
                  <c:v>9.7692697076306594</c:v>
                </c:pt>
                <c:pt idx="1074">
                  <c:v>9.7696888361117953</c:v>
                </c:pt>
                <c:pt idx="1075">
                  <c:v>9.7701072032335006</c:v>
                </c:pt>
                <c:pt idx="1076">
                  <c:v>9.7705248103788112</c:v>
                </c:pt>
                <c:pt idx="1077">
                  <c:v>9.7709416589282423</c:v>
                </c:pt>
                <c:pt idx="1078">
                  <c:v>9.7713577502598099</c:v>
                </c:pt>
                <c:pt idx="1079">
                  <c:v>9.7717730857490199</c:v>
                </c:pt>
                <c:pt idx="1080">
                  <c:v>9.7721876667688861</c:v>
                </c:pt>
                <c:pt idx="1081">
                  <c:v>9.7726014946899209</c:v>
                </c:pt>
                <c:pt idx="1082">
                  <c:v>9.7730145708801537</c:v>
                </c:pt>
                <c:pt idx="1083">
                  <c:v>9.7734268967051232</c:v>
                </c:pt>
                <c:pt idx="1084">
                  <c:v>9.773838473527892</c:v>
                </c:pt>
                <c:pt idx="1085">
                  <c:v>9.7742493027090465</c:v>
                </c:pt>
                <c:pt idx="1086">
                  <c:v>9.7746593856066983</c:v>
                </c:pt>
                <c:pt idx="1087">
                  <c:v>9.7750687235764939</c:v>
                </c:pt>
                <c:pt idx="1088">
                  <c:v>9.7754773179716175</c:v>
                </c:pt>
                <c:pt idx="1089">
                  <c:v>9.7758851701427947</c:v>
                </c:pt>
                <c:pt idx="1090">
                  <c:v>9.7762922814382947</c:v>
                </c:pt>
                <c:pt idx="1091">
                  <c:v>9.7766986532039439</c:v>
                </c:pt>
                <c:pt idx="1092">
                  <c:v>9.7771042867831213</c:v>
                </c:pt>
                <c:pt idx="1093">
                  <c:v>9.7775091835167611</c:v>
                </c:pt>
                <c:pt idx="1094">
                  <c:v>9.7779133447433679</c:v>
                </c:pt>
                <c:pt idx="1095">
                  <c:v>9.7783167717990107</c:v>
                </c:pt>
                <c:pt idx="1096">
                  <c:v>9.778719466017332</c:v>
                </c:pt>
                <c:pt idx="1097">
                  <c:v>9.7791214287295567</c:v>
                </c:pt>
                <c:pt idx="1098">
                  <c:v>9.779522661264485</c:v>
                </c:pt>
                <c:pt idx="1099">
                  <c:v>9.7799231649485048</c:v>
                </c:pt>
                <c:pt idx="1100">
                  <c:v>9.780322941105597</c:v>
                </c:pt>
                <c:pt idx="1101">
                  <c:v>9.7807219910573355</c:v>
                </c:pt>
                <c:pt idx="1102">
                  <c:v>9.7811203161228946</c:v>
                </c:pt>
                <c:pt idx="1103">
                  <c:v>9.7815179176190519</c:v>
                </c:pt>
                <c:pt idx="1104">
                  <c:v>9.7819147968601925</c:v>
                </c:pt>
                <c:pt idx="1105">
                  <c:v>9.7823109551583141</c:v>
                </c:pt>
                <c:pt idx="1106">
                  <c:v>9.7827063938230303</c:v>
                </c:pt>
                <c:pt idx="1107">
                  <c:v>9.78310111416158</c:v>
                </c:pt>
                <c:pt idx="1108">
                  <c:v>9.7834951174788198</c:v>
                </c:pt>
                <c:pt idx="1109">
                  <c:v>9.7838884050772439</c:v>
                </c:pt>
                <c:pt idx="1110">
                  <c:v>9.7842809782569748</c:v>
                </c:pt>
                <c:pt idx="1111">
                  <c:v>9.7846728383157764</c:v>
                </c:pt>
                <c:pt idx="1112">
                  <c:v>9.785063986549055</c:v>
                </c:pt>
                <c:pt idx="1113">
                  <c:v>9.7854544242498598</c:v>
                </c:pt>
                <c:pt idx="1114">
                  <c:v>9.7858441527088971</c:v>
                </c:pt>
                <c:pt idx="1115">
                  <c:v>9.7862331732145265</c:v>
                </c:pt>
                <c:pt idx="1116">
                  <c:v>9.7866214870527646</c:v>
                </c:pt>
                <c:pt idx="1117">
                  <c:v>9.7870090955072939</c:v>
                </c:pt>
                <c:pt idx="1118">
                  <c:v>9.7873959998594664</c:v>
                </c:pt>
                <c:pt idx="1119">
                  <c:v>9.7877822013883033</c:v>
                </c:pt>
                <c:pt idx="1120">
                  <c:v>9.788167701370508</c:v>
                </c:pt>
                <c:pt idx="1121">
                  <c:v>9.7885525010804546</c:v>
                </c:pt>
                <c:pt idx="1122">
                  <c:v>9.7889366017902155</c:v>
                </c:pt>
                <c:pt idx="1123">
                  <c:v>9.7893200047695395</c:v>
                </c:pt>
                <c:pt idx="1124">
                  <c:v>9.7897027112858801</c:v>
                </c:pt>
                <c:pt idx="1125">
                  <c:v>9.7900847226043766</c:v>
                </c:pt>
                <c:pt idx="1126">
                  <c:v>9.7904660399878836</c:v>
                </c:pt>
                <c:pt idx="1127">
                  <c:v>9.7908466646969519</c:v>
                </c:pt>
                <c:pt idx="1128">
                  <c:v>9.7912265979898443</c:v>
                </c:pt>
                <c:pt idx="1129">
                  <c:v>9.7916058411225411</c:v>
                </c:pt>
                <c:pt idx="1130">
                  <c:v>9.7919843953487362</c:v>
                </c:pt>
                <c:pt idx="1131">
                  <c:v>9.79236226191985</c:v>
                </c:pt>
                <c:pt idx="1132">
                  <c:v>9.7927394420850309</c:v>
                </c:pt>
                <c:pt idx="1133">
                  <c:v>9.7931159370911534</c:v>
                </c:pt>
                <c:pt idx="1134">
                  <c:v>9.793491748182829</c:v>
                </c:pt>
                <c:pt idx="1135">
                  <c:v>9.793866876602408</c:v>
                </c:pt>
                <c:pt idx="1136">
                  <c:v>9.7942413235899863</c:v>
                </c:pt>
                <c:pt idx="1137">
                  <c:v>9.7946150903834095</c:v>
                </c:pt>
                <c:pt idx="1138">
                  <c:v>9.7949881782182651</c:v>
                </c:pt>
                <c:pt idx="1139">
                  <c:v>9.7953605883279042</c:v>
                </c:pt>
                <c:pt idx="1140">
                  <c:v>9.7957323219434329</c:v>
                </c:pt>
                <c:pt idx="1141">
                  <c:v>9.7961033802937241</c:v>
                </c:pt>
                <c:pt idx="1142">
                  <c:v>9.7964737646054179</c:v>
                </c:pt>
                <c:pt idx="1143">
                  <c:v>9.7968434761029251</c:v>
                </c:pt>
                <c:pt idx="1144">
                  <c:v>9.7972125160084325</c:v>
                </c:pt>
                <c:pt idx="1145">
                  <c:v>9.7975808855419082</c:v>
                </c:pt>
                <c:pt idx="1146">
                  <c:v>9.7979485859211017</c:v>
                </c:pt>
                <c:pt idx="1147">
                  <c:v>9.798315618361551</c:v>
                </c:pt>
                <c:pt idx="1148">
                  <c:v>9.7986819840765911</c:v>
                </c:pt>
                <c:pt idx="1149">
                  <c:v>9.7990476842773422</c:v>
                </c:pt>
                <c:pt idx="1150">
                  <c:v>9.7994127201727359</c:v>
                </c:pt>
                <c:pt idx="1151">
                  <c:v>9.7997770929695012</c:v>
                </c:pt>
                <c:pt idx="1152">
                  <c:v>9.8001408038721767</c:v>
                </c:pt>
                <c:pt idx="1153">
                  <c:v>9.8005038540831126</c:v>
                </c:pt>
                <c:pt idx="1154">
                  <c:v>9.8008662448024744</c:v>
                </c:pt>
                <c:pt idx="1155">
                  <c:v>9.8012279772282511</c:v>
                </c:pt>
                <c:pt idx="1156">
                  <c:v>9.801589052556249</c:v>
                </c:pt>
                <c:pt idx="1157">
                  <c:v>9.8019494719801106</c:v>
                </c:pt>
                <c:pt idx="1158">
                  <c:v>9.8023092366913005</c:v>
                </c:pt>
                <c:pt idx="1159">
                  <c:v>9.8026683478791252</c:v>
                </c:pt>
                <c:pt idx="1160">
                  <c:v>9.8030268067307311</c:v>
                </c:pt>
                <c:pt idx="1161">
                  <c:v>9.8033846144311063</c:v>
                </c:pt>
                <c:pt idx="1162">
                  <c:v>9.8037417721630842</c:v>
                </c:pt>
                <c:pt idx="1163">
                  <c:v>9.8040982811073523</c:v>
                </c:pt>
                <c:pt idx="1164">
                  <c:v>9.8044541424424558</c:v>
                </c:pt>
                <c:pt idx="1165">
                  <c:v>9.8048093573447943</c:v>
                </c:pt>
                <c:pt idx="1166">
                  <c:v>9.8051639269886319</c:v>
                </c:pt>
                <c:pt idx="1167">
                  <c:v>9.8055178525461013</c:v>
                </c:pt>
                <c:pt idx="1168">
                  <c:v>9.8058711351871999</c:v>
                </c:pt>
                <c:pt idx="1169">
                  <c:v>9.8062237760798112</c:v>
                </c:pt>
                <c:pt idx="1170">
                  <c:v>9.806575776389689</c:v>
                </c:pt>
                <c:pt idx="1171">
                  <c:v>9.8069271372804678</c:v>
                </c:pt>
                <c:pt idx="1172">
                  <c:v>9.8072778599136736</c:v>
                </c:pt>
                <c:pt idx="1173">
                  <c:v>9.8076279454487185</c:v>
                </c:pt>
                <c:pt idx="1174">
                  <c:v>9.807977395042915</c:v>
                </c:pt>
                <c:pt idx="1175">
                  <c:v>9.8083262098514634</c:v>
                </c:pt>
                <c:pt idx="1176">
                  <c:v>9.8086743910274734</c:v>
                </c:pt>
                <c:pt idx="1177">
                  <c:v>9.8090219397219585</c:v>
                </c:pt>
                <c:pt idx="1178">
                  <c:v>9.8093688570838395</c:v>
                </c:pt>
                <c:pt idx="1179">
                  <c:v>9.8097151442599486</c:v>
                </c:pt>
                <c:pt idx="1180">
                  <c:v>9.8100608023950393</c:v>
                </c:pt>
                <c:pt idx="1181">
                  <c:v>9.8104058326317833</c:v>
                </c:pt>
                <c:pt idx="1182">
                  <c:v>9.8107502361107777</c:v>
                </c:pt>
                <c:pt idx="1183">
                  <c:v>9.8110940139705445</c:v>
                </c:pt>
                <c:pt idx="1184">
                  <c:v>9.81143716734754</c:v>
                </c:pt>
                <c:pt idx="1185">
                  <c:v>9.8117796973761564</c:v>
                </c:pt>
                <c:pt idx="1186">
                  <c:v>9.812121605188727</c:v>
                </c:pt>
                <c:pt idx="1187">
                  <c:v>9.8124628919155228</c:v>
                </c:pt>
                <c:pt idx="1188">
                  <c:v>9.8128035586847666</c:v>
                </c:pt>
                <c:pt idx="1189">
                  <c:v>9.8131436066226279</c:v>
                </c:pt>
                <c:pt idx="1190">
                  <c:v>9.8134830368532349</c:v>
                </c:pt>
                <c:pt idx="1191">
                  <c:v>9.8138218504986678</c:v>
                </c:pt>
                <c:pt idx="1192">
                  <c:v>9.8141600486789748</c:v>
                </c:pt>
                <c:pt idx="1193">
                  <c:v>9.8144976325121664</c:v>
                </c:pt>
                <c:pt idx="1194">
                  <c:v>9.8148346031142211</c:v>
                </c:pt>
                <c:pt idx="1195">
                  <c:v>9.8151709615990956</c:v>
                </c:pt>
                <c:pt idx="1196">
                  <c:v>9.8155067090787149</c:v>
                </c:pt>
                <c:pt idx="1197">
                  <c:v>9.8158418466629875</c:v>
                </c:pt>
                <c:pt idx="1198">
                  <c:v>9.8161763754598113</c:v>
                </c:pt>
                <c:pt idx="1199">
                  <c:v>9.8165102965750624</c:v>
                </c:pt>
                <c:pt idx="1200">
                  <c:v>9.8168436111126152</c:v>
                </c:pt>
                <c:pt idx="1201">
                  <c:v>9.8171763201743349</c:v>
                </c:pt>
                <c:pt idx="1202">
                  <c:v>9.8175084248600868</c:v>
                </c:pt>
                <c:pt idx="1203">
                  <c:v>9.8178399262677392</c:v>
                </c:pt>
                <c:pt idx="1204">
                  <c:v>9.8181708254931639</c:v>
                </c:pt>
                <c:pt idx="1205">
                  <c:v>9.8185011236302415</c:v>
                </c:pt>
                <c:pt idx="1206">
                  <c:v>9.8188308217708702</c:v>
                </c:pt>
                <c:pt idx="1207">
                  <c:v>9.8191599210049585</c:v>
                </c:pt>
                <c:pt idx="1208">
                  <c:v>9.8194884224204397</c:v>
                </c:pt>
                <c:pt idx="1209">
                  <c:v>9.8198163271032666</c:v>
                </c:pt>
                <c:pt idx="1210">
                  <c:v>9.820143636137427</c:v>
                </c:pt>
                <c:pt idx="1211">
                  <c:v>9.8204703506049285</c:v>
                </c:pt>
                <c:pt idx="1212">
                  <c:v>9.8207964715858242</c:v>
                </c:pt>
                <c:pt idx="1213">
                  <c:v>9.8211220001581978</c:v>
                </c:pt>
                <c:pt idx="1214">
                  <c:v>9.8214469373981768</c:v>
                </c:pt>
                <c:pt idx="1215">
                  <c:v>9.8217712843799365</c:v>
                </c:pt>
                <c:pt idx="1216">
                  <c:v>9.8220950421756967</c:v>
                </c:pt>
                <c:pt idx="1217">
                  <c:v>9.8224182118557319</c:v>
                </c:pt>
                <c:pt idx="1218">
                  <c:v>9.8227407944883716</c:v>
                </c:pt>
                <c:pt idx="1219">
                  <c:v>9.8230627911400052</c:v>
                </c:pt>
                <c:pt idx="1220">
                  <c:v>9.8233842028750846</c:v>
                </c:pt>
                <c:pt idx="1221">
                  <c:v>9.8237050307561287</c:v>
                </c:pt>
                <c:pt idx="1222">
                  <c:v>9.8240252758437236</c:v>
                </c:pt>
                <c:pt idx="1223">
                  <c:v>9.8243449391965356</c:v>
                </c:pt>
                <c:pt idx="1224">
                  <c:v>9.8246640218712997</c:v>
                </c:pt>
                <c:pt idx="1225">
                  <c:v>9.8249825249228344</c:v>
                </c:pt>
                <c:pt idx="1226">
                  <c:v>9.8253004494040432</c:v>
                </c:pt>
                <c:pt idx="1227">
                  <c:v>9.8256177963659201</c:v>
                </c:pt>
                <c:pt idx="1228">
                  <c:v>9.8259345668575442</c:v>
                </c:pt>
                <c:pt idx="1229">
                  <c:v>9.8262507619260884</c:v>
                </c:pt>
                <c:pt idx="1230">
                  <c:v>9.8265663826168286</c:v>
                </c:pt>
                <c:pt idx="1231">
                  <c:v>9.8268814299731382</c:v>
                </c:pt>
                <c:pt idx="1232">
                  <c:v>9.827195905036497</c:v>
                </c:pt>
                <c:pt idx="1233">
                  <c:v>9.8275098088464929</c:v>
                </c:pt>
                <c:pt idx="1234">
                  <c:v>9.827823142440824</c:v>
                </c:pt>
                <c:pt idx="1235">
                  <c:v>9.8281359068553016</c:v>
                </c:pt>
                <c:pt idx="1236">
                  <c:v>9.8284481031238631</c:v>
                </c:pt>
                <c:pt idx="1237">
                  <c:v>9.8287597322785576</c:v>
                </c:pt>
                <c:pt idx="1238">
                  <c:v>9.8290707953495673</c:v>
                </c:pt>
                <c:pt idx="1239">
                  <c:v>9.8293812933651985</c:v>
                </c:pt>
                <c:pt idx="1240">
                  <c:v>9.8296912273518924</c:v>
                </c:pt>
                <c:pt idx="1241">
                  <c:v>9.8300005983342249</c:v>
                </c:pt>
                <c:pt idx="1242">
                  <c:v>9.8303094073349087</c:v>
                </c:pt>
                <c:pt idx="1243">
                  <c:v>9.8306176553748017</c:v>
                </c:pt>
                <c:pt idx="1244">
                  <c:v>9.830925343472904</c:v>
                </c:pt>
                <c:pt idx="1245">
                  <c:v>9.8312324726463682</c:v>
                </c:pt>
                <c:pt idx="1246">
                  <c:v>9.8315390439104995</c:v>
                </c:pt>
                <c:pt idx="1247">
                  <c:v>9.831845058278752</c:v>
                </c:pt>
                <c:pt idx="1248">
                  <c:v>9.8321505167627485</c:v>
                </c:pt>
                <c:pt idx="1249">
                  <c:v>9.8324554203722663</c:v>
                </c:pt>
                <c:pt idx="1250">
                  <c:v>9.8327597701152527</c:v>
                </c:pt>
                <c:pt idx="1251">
                  <c:v>9.8330635669978221</c:v>
                </c:pt>
                <c:pt idx="1252">
                  <c:v>9.8333668120242645</c:v>
                </c:pt>
                <c:pt idx="1253">
                  <c:v>9.8336695061970403</c:v>
                </c:pt>
                <c:pt idx="1254">
                  <c:v>9.8339716505167925</c:v>
                </c:pt>
                <c:pt idx="1255">
                  <c:v>9.8342732459823452</c:v>
                </c:pt>
                <c:pt idx="1256">
                  <c:v>9.834574293590709</c:v>
                </c:pt>
                <c:pt idx="1257">
                  <c:v>9.8348747943370824</c:v>
                </c:pt>
                <c:pt idx="1258">
                  <c:v>9.8351747492148593</c:v>
                </c:pt>
                <c:pt idx="1259">
                  <c:v>9.8354741592156216</c:v>
                </c:pt>
                <c:pt idx="1260">
                  <c:v>9.8357730253291571</c:v>
                </c:pt>
                <c:pt idx="1261">
                  <c:v>9.8360713485434541</c:v>
                </c:pt>
                <c:pt idx="1262">
                  <c:v>9.8363691298447051</c:v>
                </c:pt>
                <c:pt idx="1263">
                  <c:v>9.8366663702173085</c:v>
                </c:pt>
                <c:pt idx="1264">
                  <c:v>9.8369630706438809</c:v>
                </c:pt>
                <c:pt idx="1265">
                  <c:v>9.8372592321052501</c:v>
                </c:pt>
                <c:pt idx="1266">
                  <c:v>9.8375548555804606</c:v>
                </c:pt>
                <c:pt idx="1267">
                  <c:v>9.8378499420467804</c:v>
                </c:pt>
                <c:pt idx="1268">
                  <c:v>9.838144492479703</c:v>
                </c:pt>
                <c:pt idx="1269">
                  <c:v>9.8384385078529508</c:v>
                </c:pt>
                <c:pt idx="1270">
                  <c:v>9.8387319891384735</c:v>
                </c:pt>
                <c:pt idx="1271">
                  <c:v>9.8390249373064584</c:v>
                </c:pt>
                <c:pt idx="1272">
                  <c:v>9.8393173533253293</c:v>
                </c:pt>
                <c:pt idx="1273">
                  <c:v>9.8396092381617493</c:v>
                </c:pt>
                <c:pt idx="1274">
                  <c:v>9.83990059278063</c:v>
                </c:pt>
                <c:pt idx="1275">
                  <c:v>9.8401914181451247</c:v>
                </c:pt>
                <c:pt idx="1276">
                  <c:v>9.8404817152166419</c:v>
                </c:pt>
                <c:pt idx="1277">
                  <c:v>9.8407714849548427</c:v>
                </c:pt>
                <c:pt idx="1278">
                  <c:v>9.8410607283176414</c:v>
                </c:pt>
                <c:pt idx="1279">
                  <c:v>9.8413494462612139</c:v>
                </c:pt>
                <c:pt idx="1280">
                  <c:v>9.8416376397400036</c:v>
                </c:pt>
                <c:pt idx="1281">
                  <c:v>9.8419253097067134</c:v>
                </c:pt>
                <c:pt idx="1282">
                  <c:v>9.8422124571123177</c:v>
                </c:pt>
                <c:pt idx="1283">
                  <c:v>9.8424990829060697</c:v>
                </c:pt>
                <c:pt idx="1284">
                  <c:v>9.8427851880354869</c:v>
                </c:pt>
                <c:pt idx="1285">
                  <c:v>9.8430707734463745</c:v>
                </c:pt>
                <c:pt idx="1286">
                  <c:v>9.8433558400828183</c:v>
                </c:pt>
                <c:pt idx="1287">
                  <c:v>9.8436403888871844</c:v>
                </c:pt>
                <c:pt idx="1288">
                  <c:v>9.843924420800132</c:v>
                </c:pt>
                <c:pt idx="1289">
                  <c:v>9.8442079367606095</c:v>
                </c:pt>
                <c:pt idx="1290">
                  <c:v>9.84449093770586</c:v>
                </c:pt>
                <c:pt idx="1291">
                  <c:v>9.8447734245714251</c:v>
                </c:pt>
                <c:pt idx="1292">
                  <c:v>9.8450553982911444</c:v>
                </c:pt>
                <c:pt idx="1293">
                  <c:v>9.8453368597971611</c:v>
                </c:pt>
                <c:pt idx="1294">
                  <c:v>9.845617810019931</c:v>
                </c:pt>
                <c:pt idx="1295">
                  <c:v>9.8458982498882133</c:v>
                </c:pt>
                <c:pt idx="1296">
                  <c:v>9.8461781803290815</c:v>
                </c:pt>
                <c:pt idx="1297">
                  <c:v>9.8464576022679253</c:v>
                </c:pt>
                <c:pt idx="1298">
                  <c:v>9.8467365166284573</c:v>
                </c:pt>
                <c:pt idx="1299">
                  <c:v>9.8470149243327061</c:v>
                </c:pt>
                <c:pt idx="1300">
                  <c:v>9.8472928263010271</c:v>
                </c:pt>
                <c:pt idx="1301">
                  <c:v>9.8475702234521059</c:v>
                </c:pt>
                <c:pt idx="1302">
                  <c:v>9.8478471167029582</c:v>
                </c:pt>
                <c:pt idx="1303">
                  <c:v>9.8481235069689355</c:v>
                </c:pt>
                <c:pt idx="1304">
                  <c:v>9.848399395163721</c:v>
                </c:pt>
                <c:pt idx="1305">
                  <c:v>9.8486747821993443</c:v>
                </c:pt>
                <c:pt idx="1306">
                  <c:v>9.8489496689861777</c:v>
                </c:pt>
                <c:pt idx="1307">
                  <c:v>9.8492240564329343</c:v>
                </c:pt>
                <c:pt idx="1308">
                  <c:v>9.849497945446684</c:v>
                </c:pt>
                <c:pt idx="1309">
                  <c:v>9.849771336932843</c:v>
                </c:pt>
                <c:pt idx="1310">
                  <c:v>9.8500442317951844</c:v>
                </c:pt>
                <c:pt idx="1311">
                  <c:v>9.8503166309358434</c:v>
                </c:pt>
                <c:pt idx="1312">
                  <c:v>9.8505885352553086</c:v>
                </c:pt>
                <c:pt idx="1313">
                  <c:v>9.8508599456524433</c:v>
                </c:pt>
                <c:pt idx="1314">
                  <c:v>9.8511308630244674</c:v>
                </c:pt>
                <c:pt idx="1315">
                  <c:v>9.8514012882669775</c:v>
                </c:pt>
                <c:pt idx="1316">
                  <c:v>9.8516712222739429</c:v>
                </c:pt>
                <c:pt idx="1317">
                  <c:v>9.8519406659377022</c:v>
                </c:pt>
                <c:pt idx="1318">
                  <c:v>9.8522096201489866</c:v>
                </c:pt>
                <c:pt idx="1319">
                  <c:v>9.8524780857968945</c:v>
                </c:pt>
                <c:pt idx="1320">
                  <c:v>9.8527460637689224</c:v>
                </c:pt>
                <c:pt idx="1321">
                  <c:v>9.8530135549509428</c:v>
                </c:pt>
                <c:pt idx="1322">
                  <c:v>9.8532805602272244</c:v>
                </c:pt>
                <c:pt idx="1323">
                  <c:v>9.8535470804804319</c:v>
                </c:pt>
                <c:pt idx="1324">
                  <c:v>9.8538131165916241</c:v>
                </c:pt>
                <c:pt idx="1325">
                  <c:v>9.8540786694402591</c:v>
                </c:pt>
                <c:pt idx="1326">
                  <c:v>9.8543437399041967</c:v>
                </c:pt>
                <c:pt idx="1327">
                  <c:v>9.8546083288597028</c:v>
                </c:pt>
                <c:pt idx="1328">
                  <c:v>9.854872437181454</c:v>
                </c:pt>
                <c:pt idx="1329">
                  <c:v>9.8551360657425349</c:v>
                </c:pt>
                <c:pt idx="1330">
                  <c:v>9.8553992154144439</c:v>
                </c:pt>
                <c:pt idx="1331">
                  <c:v>9.8556618870671002</c:v>
                </c:pt>
                <c:pt idx="1332">
                  <c:v>9.8559240815688369</c:v>
                </c:pt>
                <c:pt idx="1333">
                  <c:v>9.8561857997864148</c:v>
                </c:pt>
                <c:pt idx="1334">
                  <c:v>9.8564470425850192</c:v>
                </c:pt>
                <c:pt idx="1335">
                  <c:v>9.8567078108282615</c:v>
                </c:pt>
                <c:pt idx="1336">
                  <c:v>9.8569681053781864</c:v>
                </c:pt>
                <c:pt idx="1337">
                  <c:v>9.8572279270952698</c:v>
                </c:pt>
                <c:pt idx="1338">
                  <c:v>9.8574872768384285</c:v>
                </c:pt>
                <c:pt idx="1339">
                  <c:v>9.8577461554650174</c:v>
                </c:pt>
                <c:pt idx="1340">
                  <c:v>9.8580045638308356</c:v>
                </c:pt>
                <c:pt idx="1341">
                  <c:v>9.8582625027901223</c:v>
                </c:pt>
                <c:pt idx="1342">
                  <c:v>9.8585199731955715</c:v>
                </c:pt>
                <c:pt idx="1343">
                  <c:v>9.8587769758983228</c:v>
                </c:pt>
                <c:pt idx="1344">
                  <c:v>9.8590335117479722</c:v>
                </c:pt>
                <c:pt idx="1345">
                  <c:v>9.8592895815925754</c:v>
                </c:pt>
                <c:pt idx="1346">
                  <c:v>9.8595451862786412</c:v>
                </c:pt>
                <c:pt idx="1347">
                  <c:v>9.8598003266511451</c:v>
                </c:pt>
                <c:pt idx="1348">
                  <c:v>9.8600550035535264</c:v>
                </c:pt>
                <c:pt idx="1349">
                  <c:v>9.8603092178276945</c:v>
                </c:pt>
                <c:pt idx="1350">
                  <c:v>9.8605629703140245</c:v>
                </c:pt>
                <c:pt idx="1351">
                  <c:v>9.8608162618513706</c:v>
                </c:pt>
                <c:pt idx="1352">
                  <c:v>9.8610690932770577</c:v>
                </c:pt>
                <c:pt idx="1353">
                  <c:v>9.8613214654268937</c:v>
                </c:pt>
                <c:pt idx="1354">
                  <c:v>9.8615733791351659</c:v>
                </c:pt>
                <c:pt idx="1355">
                  <c:v>9.8618248352346498</c:v>
                </c:pt>
                <c:pt idx="1356">
                  <c:v>9.8620758345566024</c:v>
                </c:pt>
                <c:pt idx="1357">
                  <c:v>9.8623263779307777</c:v>
                </c:pt>
                <c:pt idx="1358">
                  <c:v>9.8625764661854127</c:v>
                </c:pt>
                <c:pt idx="1359">
                  <c:v>9.8628261001472488</c:v>
                </c:pt>
                <c:pt idx="1360">
                  <c:v>9.8630752806415227</c:v>
                </c:pt>
                <c:pt idx="1361">
                  <c:v>9.8633240084919738</c:v>
                </c:pt>
                <c:pt idx="1362">
                  <c:v>9.8635722845208385</c:v>
                </c:pt>
                <c:pt idx="1363">
                  <c:v>9.8638201095488682</c:v>
                </c:pt>
                <c:pt idx="1364">
                  <c:v>9.8640674843953171</c:v>
                </c:pt>
                <c:pt idx="1365">
                  <c:v>9.864314409877954</c:v>
                </c:pt>
                <c:pt idx="1366">
                  <c:v>9.8645608868130612</c:v>
                </c:pt>
                <c:pt idx="1367">
                  <c:v>9.864806916015441</c:v>
                </c:pt>
                <c:pt idx="1368">
                  <c:v>9.8650524982984109</c:v>
                </c:pt>
                <c:pt idx="1369">
                  <c:v>9.8652976344738157</c:v>
                </c:pt>
                <c:pt idx="1370">
                  <c:v>9.8655423253520205</c:v>
                </c:pt>
                <c:pt idx="1371">
                  <c:v>9.8657865717419213</c:v>
                </c:pt>
                <c:pt idx="1372">
                  <c:v>9.866030374450947</c:v>
                </c:pt>
                <c:pt idx="1373">
                  <c:v>9.8662737342850555</c:v>
                </c:pt>
                <c:pt idx="1374">
                  <c:v>9.8665166520487411</c:v>
                </c:pt>
                <c:pt idx="1375">
                  <c:v>9.8667591285450396</c:v>
                </c:pt>
                <c:pt idx="1376">
                  <c:v>9.8670011645755267</c:v>
                </c:pt>
                <c:pt idx="1377">
                  <c:v>9.8672427609403197</c:v>
                </c:pt>
                <c:pt idx="1378">
                  <c:v>9.8674839184380865</c:v>
                </c:pt>
                <c:pt idx="1379">
                  <c:v>9.8677246378660417</c:v>
                </c:pt>
                <c:pt idx="1380">
                  <c:v>9.8679649200199506</c:v>
                </c:pt>
                <c:pt idx="1381">
                  <c:v>9.8682047656941378</c:v>
                </c:pt>
                <c:pt idx="1382">
                  <c:v>9.8684441756814802</c:v>
                </c:pt>
                <c:pt idx="1383">
                  <c:v>9.8686831507734158</c:v>
                </c:pt>
                <c:pt idx="1384">
                  <c:v>9.8689216917599438</c:v>
                </c:pt>
                <c:pt idx="1385">
                  <c:v>9.8691597994296316</c:v>
                </c:pt>
                <c:pt idx="1386">
                  <c:v>9.8693974745696131</c:v>
                </c:pt>
                <c:pt idx="1387">
                  <c:v>9.869634717965587</c:v>
                </c:pt>
                <c:pt idx="1388">
                  <c:v>9.8698715304018343</c:v>
                </c:pt>
                <c:pt idx="1389">
                  <c:v>9.8701079126612026</c:v>
                </c:pt>
                <c:pt idx="1390">
                  <c:v>9.8703438655251237</c:v>
                </c:pt>
                <c:pt idx="1391">
                  <c:v>9.8705793897736065</c:v>
                </c:pt>
                <c:pt idx="1392">
                  <c:v>9.8708144861852425</c:v>
                </c:pt>
                <c:pt idx="1393">
                  <c:v>9.8710491555372109</c:v>
                </c:pt>
                <c:pt idx="1394">
                  <c:v>9.8712833986052786</c:v>
                </c:pt>
                <c:pt idx="1395">
                  <c:v>9.8715172161638023</c:v>
                </c:pt>
                <c:pt idx="1396">
                  <c:v>9.8717506089857352</c:v>
                </c:pt>
                <c:pt idx="1397">
                  <c:v>9.8719835778426219</c:v>
                </c:pt>
                <c:pt idx="1398">
                  <c:v>9.8722161235046073</c:v>
                </c:pt>
                <c:pt idx="1399">
                  <c:v>9.8724482467404382</c:v>
                </c:pt>
                <c:pt idx="1400">
                  <c:v>9.8726799483174652</c:v>
                </c:pt>
                <c:pt idx="1401">
                  <c:v>9.8729112290016445</c:v>
                </c:pt>
                <c:pt idx="1402">
                  <c:v>9.8731420895575379</c:v>
                </c:pt>
                <c:pt idx="1403">
                  <c:v>9.8733725307483216</c:v>
                </c:pt>
                <c:pt idx="1404">
                  <c:v>9.8736025533357878</c:v>
                </c:pt>
                <c:pt idx="1405">
                  <c:v>9.8738321580803401</c:v>
                </c:pt>
                <c:pt idx="1406">
                  <c:v>9.8740613457410014</c:v>
                </c:pt>
                <c:pt idx="1407">
                  <c:v>9.874290117075418</c:v>
                </c:pt>
                <c:pt idx="1408">
                  <c:v>9.8745184728398581</c:v>
                </c:pt>
                <c:pt idx="1409">
                  <c:v>9.8747464137892198</c:v>
                </c:pt>
                <c:pt idx="1410">
                  <c:v>9.8749739406770249</c:v>
                </c:pt>
                <c:pt idx="1411">
                  <c:v>9.8752010542554309</c:v>
                </c:pt>
                <c:pt idx="1412">
                  <c:v>9.8754277552752239</c:v>
                </c:pt>
                <c:pt idx="1413">
                  <c:v>9.8756540444858292</c:v>
                </c:pt>
                <c:pt idx="1414">
                  <c:v>9.8758799226353116</c:v>
                </c:pt>
                <c:pt idx="1415">
                  <c:v>9.8761053904703751</c:v>
                </c:pt>
                <c:pt idx="1416">
                  <c:v>9.8763304487363701</c:v>
                </c:pt>
                <c:pt idx="1417">
                  <c:v>9.8765550981772883</c:v>
                </c:pt>
                <c:pt idx="1418">
                  <c:v>9.8767793395357746</c:v>
                </c:pt>
                <c:pt idx="1419">
                  <c:v>9.8770031735531223</c:v>
                </c:pt>
                <c:pt idx="1420">
                  <c:v>9.87722660096928</c:v>
                </c:pt>
                <c:pt idx="1421">
                  <c:v>9.8774496225228479</c:v>
                </c:pt>
                <c:pt idx="1422">
                  <c:v>9.8776722389510905</c:v>
                </c:pt>
                <c:pt idx="1423">
                  <c:v>9.8778944509899294</c:v>
                </c:pt>
                <c:pt idx="1424">
                  <c:v>9.8781162593739484</c:v>
                </c:pt>
                <c:pt idx="1425">
                  <c:v>9.8783376648364012</c:v>
                </c:pt>
                <c:pt idx="1426">
                  <c:v>9.8785586681092035</c:v>
                </c:pt>
                <c:pt idx="1427">
                  <c:v>9.8787792699229477</c:v>
                </c:pt>
                <c:pt idx="1428">
                  <c:v>9.878999471006896</c:v>
                </c:pt>
                <c:pt idx="1429">
                  <c:v>9.8792192720889851</c:v>
                </c:pt>
                <c:pt idx="1430">
                  <c:v>9.8794386738958302</c:v>
                </c:pt>
                <c:pt idx="1431">
                  <c:v>9.8796576771527285</c:v>
                </c:pt>
                <c:pt idx="1432">
                  <c:v>9.8798762825836537</c:v>
                </c:pt>
                <c:pt idx="1433">
                  <c:v>9.8800944909112722</c:v>
                </c:pt>
                <c:pt idx="1434">
                  <c:v>9.880312302856936</c:v>
                </c:pt>
                <c:pt idx="1435">
                  <c:v>9.8805297191406787</c:v>
                </c:pt>
                <c:pt idx="1436">
                  <c:v>9.8807467404812375</c:v>
                </c:pt>
                <c:pt idx="1437">
                  <c:v>9.8809633675960367</c:v>
                </c:pt>
                <c:pt idx="1438">
                  <c:v>9.8811796012011968</c:v>
                </c:pt>
                <c:pt idx="1439">
                  <c:v>9.8813954420115433</c:v>
                </c:pt>
                <c:pt idx="1440">
                  <c:v>9.881610890740598</c:v>
                </c:pt>
                <c:pt idx="1441">
                  <c:v>9.8818259481005892</c:v>
                </c:pt>
                <c:pt idx="1442">
                  <c:v>9.8820406148024489</c:v>
                </c:pt>
                <c:pt idx="1443">
                  <c:v>9.8822548915558208</c:v>
                </c:pt>
                <c:pt idx="1444">
                  <c:v>9.8824687790690593</c:v>
                </c:pt>
                <c:pt idx="1445">
                  <c:v>9.8826822780492272</c:v>
                </c:pt>
                <c:pt idx="1446">
                  <c:v>9.8828953892021083</c:v>
                </c:pt>
                <c:pt idx="1447">
                  <c:v>9.8831081132322023</c:v>
                </c:pt>
                <c:pt idx="1448">
                  <c:v>9.8833204508427315</c:v>
                </c:pt>
                <c:pt idx="1449">
                  <c:v>9.8835324027356339</c:v>
                </c:pt>
                <c:pt idx="1450">
                  <c:v>9.8837439696115812</c:v>
                </c:pt>
                <c:pt idx="1451">
                  <c:v>9.8839551521699658</c:v>
                </c:pt>
                <c:pt idx="1452">
                  <c:v>9.8841659511089137</c:v>
                </c:pt>
                <c:pt idx="1453">
                  <c:v>9.8843763671252809</c:v>
                </c:pt>
                <c:pt idx="1454">
                  <c:v>9.8845864009146567</c:v>
                </c:pt>
                <c:pt idx="1455">
                  <c:v>9.8847960531713692</c:v>
                </c:pt>
                <c:pt idx="1456">
                  <c:v>9.8850053245884819</c:v>
                </c:pt>
                <c:pt idx="1457">
                  <c:v>9.8852142158578022</c:v>
                </c:pt>
                <c:pt idx="1458">
                  <c:v>9.8854227276698818</c:v>
                </c:pt>
                <c:pt idx="1459">
                  <c:v>9.8856308607140146</c:v>
                </c:pt>
                <c:pt idx="1460">
                  <c:v>9.8858386156782423</c:v>
                </c:pt>
                <c:pt idx="1461">
                  <c:v>9.8860459932493612</c:v>
                </c:pt>
                <c:pt idx="1462">
                  <c:v>9.8862529941129154</c:v>
                </c:pt>
                <c:pt idx="1463">
                  <c:v>9.886459618953209</c:v>
                </c:pt>
                <c:pt idx="1464">
                  <c:v>9.8866658684532922</c:v>
                </c:pt>
                <c:pt idx="1465">
                  <c:v>9.8868717432949893</c:v>
                </c:pt>
                <c:pt idx="1466">
                  <c:v>9.8870772441588741</c:v>
                </c:pt>
                <c:pt idx="1467">
                  <c:v>9.8872823717242895</c:v>
                </c:pt>
                <c:pt idx="1468">
                  <c:v>9.8874871266693436</c:v>
                </c:pt>
                <c:pt idx="1469">
                  <c:v>9.8876915096709119</c:v>
                </c:pt>
                <c:pt idx="1470">
                  <c:v>9.8878955214046407</c:v>
                </c:pt>
                <c:pt idx="1471">
                  <c:v>9.8880991625449504</c:v>
                </c:pt>
                <c:pt idx="1472">
                  <c:v>9.8883024337650358</c:v>
                </c:pt>
                <c:pt idx="1473">
                  <c:v>9.8885053357368662</c:v>
                </c:pt>
                <c:pt idx="1474">
                  <c:v>9.888707869131192</c:v>
                </c:pt>
                <c:pt idx="1475">
                  <c:v>9.8889100346175436</c:v>
                </c:pt>
                <c:pt idx="1476">
                  <c:v>9.8891118328642431</c:v>
                </c:pt>
                <c:pt idx="1477">
                  <c:v>9.8893132645383854</c:v>
                </c:pt>
                <c:pt idx="1478">
                  <c:v>9.8895143303058646</c:v>
                </c:pt>
                <c:pt idx="1479">
                  <c:v>9.8897150308313577</c:v>
                </c:pt>
                <c:pt idx="1480">
                  <c:v>9.889915366778343</c:v>
                </c:pt>
                <c:pt idx="1481">
                  <c:v>9.8901153388090837</c:v>
                </c:pt>
                <c:pt idx="1482">
                  <c:v>9.8903149475846455</c:v>
                </c:pt>
                <c:pt idx="1483">
                  <c:v>9.8905141937648935</c:v>
                </c:pt>
                <c:pt idx="1484">
                  <c:v>9.890713078008492</c:v>
                </c:pt>
                <c:pt idx="1485">
                  <c:v>9.8909116009729114</c:v>
                </c:pt>
                <c:pt idx="1486">
                  <c:v>9.8911097633144234</c:v>
                </c:pt>
                <c:pt idx="1487">
                  <c:v>9.8913075656881126</c:v>
                </c:pt>
                <c:pt idx="1488">
                  <c:v>9.8915050087478704</c:v>
                </c:pt>
                <c:pt idx="1489">
                  <c:v>9.8917020931463995</c:v>
                </c:pt>
                <c:pt idx="1490">
                  <c:v>9.8918988195352213</c:v>
                </c:pt>
                <c:pt idx="1491">
                  <c:v>9.8920951885646708</c:v>
                </c:pt>
                <c:pt idx="1492">
                  <c:v>9.8922912008839017</c:v>
                </c:pt>
                <c:pt idx="1493">
                  <c:v>9.8924868571408879</c:v>
                </c:pt>
                <c:pt idx="1494">
                  <c:v>9.8926821579824278</c:v>
                </c:pt>
                <c:pt idx="1495">
                  <c:v>9.892877104054147</c:v>
                </c:pt>
                <c:pt idx="1496">
                  <c:v>9.8930716960004901</c:v>
                </c:pt>
                <c:pt idx="1497">
                  <c:v>9.8932659344647398</c:v>
                </c:pt>
                <c:pt idx="1498">
                  <c:v>9.8934598200890065</c:v>
                </c:pt>
                <c:pt idx="1499">
                  <c:v>9.8936533535142317</c:v>
                </c:pt>
                <c:pt idx="1500">
                  <c:v>9.8938465353802005</c:v>
                </c:pt>
                <c:pt idx="1501">
                  <c:v>9.8940393663255275</c:v>
                </c:pt>
                <c:pt idx="1502">
                  <c:v>9.8942318469876724</c:v>
                </c:pt>
                <c:pt idx="1503">
                  <c:v>9.8944239780029353</c:v>
                </c:pt>
                <c:pt idx="1504">
                  <c:v>9.8946157600064577</c:v>
                </c:pt>
                <c:pt idx="1505">
                  <c:v>9.8948071936322322</c:v>
                </c:pt>
                <c:pt idx="1506">
                  <c:v>9.8949982795130946</c:v>
                </c:pt>
                <c:pt idx="1507">
                  <c:v>9.8951890182807372</c:v>
                </c:pt>
                <c:pt idx="1508">
                  <c:v>9.8953794105657007</c:v>
                </c:pt>
                <c:pt idx="1509">
                  <c:v>9.8955694569973787</c:v>
                </c:pt>
                <c:pt idx="1510">
                  <c:v>9.8957591582040276</c:v>
                </c:pt>
                <c:pt idx="1511">
                  <c:v>9.8959485148127566</c:v>
                </c:pt>
                <c:pt idx="1512">
                  <c:v>9.8961375274495396</c:v>
                </c:pt>
                <c:pt idx="1513">
                  <c:v>9.8963261967392118</c:v>
                </c:pt>
                <c:pt idx="1514">
                  <c:v>9.8965145233054717</c:v>
                </c:pt>
                <c:pt idx="1515">
                  <c:v>9.8967025077708897</c:v>
                </c:pt>
                <c:pt idx="1516">
                  <c:v>9.8968901507568994</c:v>
                </c:pt>
                <c:pt idx="1517">
                  <c:v>9.8970774528838099</c:v>
                </c:pt>
                <c:pt idx="1518">
                  <c:v>9.8972644147708007</c:v>
                </c:pt>
                <c:pt idx="1519">
                  <c:v>9.8974510370359283</c:v>
                </c:pt>
                <c:pt idx="1520">
                  <c:v>9.897637320296127</c:v>
                </c:pt>
                <c:pt idx="1521">
                  <c:v>9.897823265167208</c:v>
                </c:pt>
                <c:pt idx="1522">
                  <c:v>9.8980088722638673</c:v>
                </c:pt>
                <c:pt idx="1523">
                  <c:v>9.8981941421996797</c:v>
                </c:pt>
                <c:pt idx="1524">
                  <c:v>9.8983790755871084</c:v>
                </c:pt>
                <c:pt idx="1525">
                  <c:v>9.8985636730375059</c:v>
                </c:pt>
                <c:pt idx="1526">
                  <c:v>9.8987479351611114</c:v>
                </c:pt>
                <c:pt idx="1527">
                  <c:v>9.8989318625670517</c:v>
                </c:pt>
                <c:pt idx="1528">
                  <c:v>9.8991154558633578</c:v>
                </c:pt>
                <c:pt idx="1529">
                  <c:v>9.8992987156569452</c:v>
                </c:pt>
                <c:pt idx="1530">
                  <c:v>9.8994816425536332</c:v>
                </c:pt>
                <c:pt idx="1531">
                  <c:v>9.899664237158138</c:v>
                </c:pt>
                <c:pt idx="1532">
                  <c:v>9.8998465000740801</c:v>
                </c:pt>
                <c:pt idx="1533">
                  <c:v>9.9000284319039817</c:v>
                </c:pt>
                <c:pt idx="1534">
                  <c:v>9.9002100332492695</c:v>
                </c:pt>
                <c:pt idx="1535">
                  <c:v>9.9003913047102792</c:v>
                </c:pt>
                <c:pt idx="1536">
                  <c:v>9.900572246886254</c:v>
                </c:pt>
                <c:pt idx="1537">
                  <c:v>9.9007528603753503</c:v>
                </c:pt>
                <c:pt idx="1538">
                  <c:v>9.9009331457746406</c:v>
                </c:pt>
                <c:pt idx="1539">
                  <c:v>9.9011131036801068</c:v>
                </c:pt>
                <c:pt idx="1540">
                  <c:v>9.9012927346866508</c:v>
                </c:pt>
                <c:pt idx="1541">
                  <c:v>9.9014720393880964</c:v>
                </c:pt>
                <c:pt idx="1542">
                  <c:v>9.9016510183771871</c:v>
                </c:pt>
                <c:pt idx="1543">
                  <c:v>9.9018296722455865</c:v>
                </c:pt>
                <c:pt idx="1544">
                  <c:v>9.9020080015838872</c:v>
                </c:pt>
                <c:pt idx="1545">
                  <c:v>9.9021860069816086</c:v>
                </c:pt>
                <c:pt idx="1546">
                  <c:v>9.9023636890271973</c:v>
                </c:pt>
                <c:pt idx="1547">
                  <c:v>9.9025410483080343</c:v>
                </c:pt>
                <c:pt idx="1548">
                  <c:v>9.9027180854104273</c:v>
                </c:pt>
                <c:pt idx="1549">
                  <c:v>9.9028948009196291</c:v>
                </c:pt>
                <c:pt idx="1550">
                  <c:v>9.9030711954198161</c:v>
                </c:pt>
                <c:pt idx="1551">
                  <c:v>9.903247269494118</c:v>
                </c:pt>
                <c:pt idx="1552">
                  <c:v>9.9034230237245922</c:v>
                </c:pt>
                <c:pt idx="1553">
                  <c:v>9.9035984586922474</c:v>
                </c:pt>
                <c:pt idx="1554">
                  <c:v>9.9037735749770341</c:v>
                </c:pt>
                <c:pt idx="1555">
                  <c:v>9.9039483731578493</c:v>
                </c:pt>
                <c:pt idx="1556">
                  <c:v>9.9041228538125363</c:v>
                </c:pt>
                <c:pt idx="1557">
                  <c:v>9.9042970175178944</c:v>
                </c:pt>
                <c:pt idx="1558">
                  <c:v>9.9044708648496673</c:v>
                </c:pt>
                <c:pt idx="1559">
                  <c:v>9.9046443963825617</c:v>
                </c:pt>
                <c:pt idx="1560">
                  <c:v>9.9048176126902305</c:v>
                </c:pt>
                <c:pt idx="1561">
                  <c:v>9.904990514345295</c:v>
                </c:pt>
                <c:pt idx="1562">
                  <c:v>9.905163101919328</c:v>
                </c:pt>
                <c:pt idx="1563">
                  <c:v>9.9053353759828671</c:v>
                </c:pt>
                <c:pt idx="1564">
                  <c:v>9.9055073371054156</c:v>
                </c:pt>
                <c:pt idx="1565">
                  <c:v>9.9056789858554382</c:v>
                </c:pt>
                <c:pt idx="1566">
                  <c:v>9.9058503228003687</c:v>
                </c:pt>
                <c:pt idx="1567">
                  <c:v>9.9060213485066111</c:v>
                </c:pt>
                <c:pt idx="1568">
                  <c:v>9.9061920635395389</c:v>
                </c:pt>
                <c:pt idx="1569">
                  <c:v>9.9063624684635023</c:v>
                </c:pt>
                <c:pt idx="1570">
                  <c:v>9.9065325638418216</c:v>
                </c:pt>
                <c:pt idx="1571">
                  <c:v>9.9067023502367952</c:v>
                </c:pt>
                <c:pt idx="1572">
                  <c:v>9.9068718282097006</c:v>
                </c:pt>
                <c:pt idx="1573">
                  <c:v>9.907040998320797</c:v>
                </c:pt>
                <c:pt idx="1574">
                  <c:v>9.9072098611293242</c:v>
                </c:pt>
                <c:pt idx="1575">
                  <c:v>9.907378417193506</c:v>
                </c:pt>
                <c:pt idx="1576">
                  <c:v>9.9075466670705516</c:v>
                </c:pt>
                <c:pt idx="1577">
                  <c:v>9.9077146113166616</c:v>
                </c:pt>
                <c:pt idx="1578">
                  <c:v>9.9078822504870221</c:v>
                </c:pt>
                <c:pt idx="1579">
                  <c:v>9.9080495851358137</c:v>
                </c:pt>
                <c:pt idx="1580">
                  <c:v>9.9082166158162046</c:v>
                </c:pt>
                <c:pt idx="1581">
                  <c:v>9.9083833430803701</c:v>
                </c:pt>
                <c:pt idx="1582">
                  <c:v>9.9085497674794691</c:v>
                </c:pt>
                <c:pt idx="1583">
                  <c:v>9.9087158895636644</c:v>
                </c:pt>
                <c:pt idx="1584">
                  <c:v>9.9088817098821238</c:v>
                </c:pt>
                <c:pt idx="1585">
                  <c:v>9.9090472289830132</c:v>
                </c:pt>
                <c:pt idx="1586">
                  <c:v>9.9092124474135019</c:v>
                </c:pt>
                <c:pt idx="1587">
                  <c:v>9.9093773657197666</c:v>
                </c:pt>
                <c:pt idx="1588">
                  <c:v>9.9095419844469941</c:v>
                </c:pt>
                <c:pt idx="1589">
                  <c:v>9.9097063041393731</c:v>
                </c:pt>
                <c:pt idx="1590">
                  <c:v>9.9098703253401172</c:v>
                </c:pt>
                <c:pt idx="1591">
                  <c:v>9.9100340485914398</c:v>
                </c:pt>
                <c:pt idx="1592">
                  <c:v>9.9101974744345771</c:v>
                </c:pt>
                <c:pt idx="1593">
                  <c:v>9.9103606034097798</c:v>
                </c:pt>
                <c:pt idx="1594">
                  <c:v>9.9105234360563159</c:v>
                </c:pt>
                <c:pt idx="1595">
                  <c:v>9.9106859729124768</c:v>
                </c:pt>
                <c:pt idx="1596">
                  <c:v>9.9108482145155747</c:v>
                </c:pt>
                <c:pt idx="1597">
                  <c:v>9.911010161401947</c:v>
                </c:pt>
                <c:pt idx="1598">
                  <c:v>9.9111718141069503</c:v>
                </c:pt>
                <c:pt idx="1599">
                  <c:v>9.9113331731649783</c:v>
                </c:pt>
                <c:pt idx="1600">
                  <c:v>9.9114942391094498</c:v>
                </c:pt>
                <c:pt idx="1601">
                  <c:v>9.9116550124728118</c:v>
                </c:pt>
                <c:pt idx="1602">
                  <c:v>9.9118154937865484</c:v>
                </c:pt>
                <c:pt idx="1603">
                  <c:v>9.9119756835811756</c:v>
                </c:pt>
                <c:pt idx="1604">
                  <c:v>9.9121355823862469</c:v>
                </c:pt>
                <c:pt idx="1605">
                  <c:v>9.9122951907303545</c:v>
                </c:pt>
                <c:pt idx="1606">
                  <c:v>9.912454509141126</c:v>
                </c:pt>
                <c:pt idx="1607">
                  <c:v>9.9126135381452389</c:v>
                </c:pt>
                <c:pt idx="1608">
                  <c:v>9.9127722782684042</c:v>
                </c:pt>
                <c:pt idx="1609">
                  <c:v>9.9129307300353879</c:v>
                </c:pt>
                <c:pt idx="1610">
                  <c:v>9.9130888939699915</c:v>
                </c:pt>
                <c:pt idx="1611">
                  <c:v>9.9132467705950784</c:v>
                </c:pt>
                <c:pt idx="1612">
                  <c:v>9.9134043604325477</c:v>
                </c:pt>
                <c:pt idx="1613">
                  <c:v>9.9135616640033639</c:v>
                </c:pt>
                <c:pt idx="1614">
                  <c:v>9.9137186818275342</c:v>
                </c:pt>
                <c:pt idx="1615">
                  <c:v>9.9138754144241297</c:v>
                </c:pt>
                <c:pt idx="1616">
                  <c:v>9.9140318623112709</c:v>
                </c:pt>
                <c:pt idx="1617">
                  <c:v>9.9141880260061441</c:v>
                </c:pt>
                <c:pt idx="1618">
                  <c:v>9.9143439060249925</c:v>
                </c:pt>
                <c:pt idx="1619">
                  <c:v>9.9144995028831193</c:v>
                </c:pt>
                <c:pt idx="1620">
                  <c:v>9.9146548170948989</c:v>
                </c:pt>
                <c:pt idx="1621">
                  <c:v>9.9148098491737642</c:v>
                </c:pt>
                <c:pt idx="1622">
                  <c:v>9.9149645996322189</c:v>
                </c:pt>
                <c:pt idx="1623">
                  <c:v>9.9151190689818343</c:v>
                </c:pt>
                <c:pt idx="1624">
                  <c:v>9.9152732577332543</c:v>
                </c:pt>
                <c:pt idx="1625">
                  <c:v>9.9154271663961921</c:v>
                </c:pt>
                <c:pt idx="1626">
                  <c:v>9.9155807954794373</c:v>
                </c:pt>
                <c:pt idx="1627">
                  <c:v>9.9157341454908554</c:v>
                </c:pt>
                <c:pt idx="1628">
                  <c:v>9.9158872169373886</c:v>
                </c:pt>
                <c:pt idx="1629">
                  <c:v>9.9160400103250588</c:v>
                </c:pt>
                <c:pt idx="1630">
                  <c:v>9.9161925261589658</c:v>
                </c:pt>
                <c:pt idx="1631">
                  <c:v>9.9163447649432985</c:v>
                </c:pt>
                <c:pt idx="1632">
                  <c:v>9.9164967271813218</c:v>
                </c:pt>
                <c:pt idx="1633">
                  <c:v>9.9166484133753912</c:v>
                </c:pt>
                <c:pt idx="1634">
                  <c:v>9.9167998240269526</c:v>
                </c:pt>
                <c:pt idx="1635">
                  <c:v>9.9169509596365319</c:v>
                </c:pt>
                <c:pt idx="1636">
                  <c:v>9.9171018207037527</c:v>
                </c:pt>
                <c:pt idx="1637">
                  <c:v>9.9172524077273323</c:v>
                </c:pt>
                <c:pt idx="1638">
                  <c:v>9.917402721205077</c:v>
                </c:pt>
                <c:pt idx="1639">
                  <c:v>9.917552761633889</c:v>
                </c:pt>
                <c:pt idx="1640">
                  <c:v>9.9177025295097732</c:v>
                </c:pt>
                <c:pt idx="1641">
                  <c:v>9.9178520253278286</c:v>
                </c:pt>
                <c:pt idx="1642">
                  <c:v>9.9180012495822556</c:v>
                </c:pt>
                <c:pt idx="1643">
                  <c:v>9.9181502027663591</c:v>
                </c:pt>
                <c:pt idx="1644">
                  <c:v>9.9182988853725469</c:v>
                </c:pt>
                <c:pt idx="1645">
                  <c:v>9.9184472978923299</c:v>
                </c:pt>
                <c:pt idx="1646">
                  <c:v>9.918595440816329</c:v>
                </c:pt>
                <c:pt idx="1647">
                  <c:v>9.9187433146342734</c:v>
                </c:pt>
                <c:pt idx="1648">
                  <c:v>9.9188909198350022</c:v>
                </c:pt>
                <c:pt idx="1649">
                  <c:v>9.9190382569064681</c:v>
                </c:pt>
                <c:pt idx="1650">
                  <c:v>9.9191853263357324</c:v>
                </c:pt>
                <c:pt idx="1651">
                  <c:v>9.9193321286089784</c:v>
                </c:pt>
                <c:pt idx="1652">
                  <c:v>9.9194786642114998</c:v>
                </c:pt>
                <c:pt idx="1653">
                  <c:v>9.9196249336277162</c:v>
                </c:pt>
                <c:pt idx="1654">
                  <c:v>9.9197709373411573</c:v>
                </c:pt>
                <c:pt idx="1655">
                  <c:v>9.9199166758344877</c:v>
                </c:pt>
                <c:pt idx="1656">
                  <c:v>9.9200621495894801</c:v>
                </c:pt>
                <c:pt idx="1657">
                  <c:v>9.9202073590870441</c:v>
                </c:pt>
                <c:pt idx="1658">
                  <c:v>9.92035230480721</c:v>
                </c:pt>
                <c:pt idx="1659">
                  <c:v>9.9204969872291375</c:v>
                </c:pt>
                <c:pt idx="1660">
                  <c:v>9.9206414068311162</c:v>
                </c:pt>
                <c:pt idx="1661">
                  <c:v>9.9207855640905667</c:v>
                </c:pt>
                <c:pt idx="1662">
                  <c:v>9.9209294594840394</c:v>
                </c:pt>
                <c:pt idx="1663">
                  <c:v>9.9210730934872249</c:v>
                </c:pt>
                <c:pt idx="1664">
                  <c:v>9.9212164665749434</c:v>
                </c:pt>
                <c:pt idx="1665">
                  <c:v>9.9213595792211589</c:v>
                </c:pt>
                <c:pt idx="1666">
                  <c:v>9.9215024318989684</c:v>
                </c:pt>
                <c:pt idx="1667">
                  <c:v>9.9216450250806147</c:v>
                </c:pt>
                <c:pt idx="1668">
                  <c:v>9.921787359237479</c:v>
                </c:pt>
                <c:pt idx="1669">
                  <c:v>9.9219294348400879</c:v>
                </c:pt>
                <c:pt idx="1670">
                  <c:v>9.922071252358112</c:v>
                </c:pt>
                <c:pt idx="1671">
                  <c:v>9.922212812260371</c:v>
                </c:pt>
                <c:pt idx="1672">
                  <c:v>9.92235411501483</c:v>
                </c:pt>
                <c:pt idx="1673">
                  <c:v>9.9224951610886087</c:v>
                </c:pt>
                <c:pt idx="1674">
                  <c:v>9.9226359509479707</c:v>
                </c:pt>
                <c:pt idx="1675">
                  <c:v>9.9227764850583426</c:v>
                </c:pt>
                <c:pt idx="1676">
                  <c:v>9.9229167638842952</c:v>
                </c:pt>
                <c:pt idx="1677">
                  <c:v>9.9230567878895624</c:v>
                </c:pt>
                <c:pt idx="1678">
                  <c:v>9.923196557537036</c:v>
                </c:pt>
                <c:pt idx="1679">
                  <c:v>9.923336073288759</c:v>
                </c:pt>
                <c:pt idx="1680">
                  <c:v>9.9234753356059429</c:v>
                </c:pt>
                <c:pt idx="1681">
                  <c:v>9.9236143449489624</c:v>
                </c:pt>
                <c:pt idx="1682">
                  <c:v>9.9237531017773506</c:v>
                </c:pt>
                <c:pt idx="1683">
                  <c:v>9.9238916065498053</c:v>
                </c:pt>
                <c:pt idx="1684">
                  <c:v>9.9240298597241985</c:v>
                </c:pt>
                <c:pt idx="1685">
                  <c:v>9.9241678617575619</c:v>
                </c:pt>
                <c:pt idx="1686">
                  <c:v>9.9243056131060996</c:v>
                </c:pt>
                <c:pt idx="1687">
                  <c:v>9.924443114225193</c:v>
                </c:pt>
                <c:pt idx="1688">
                  <c:v>9.9245803655693869</c:v>
                </c:pt>
                <c:pt idx="1689">
                  <c:v>9.9247173675924074</c:v>
                </c:pt>
                <c:pt idx="1690">
                  <c:v>9.9248541207471543</c:v>
                </c:pt>
                <c:pt idx="1691">
                  <c:v>9.9249906254857017</c:v>
                </c:pt>
                <c:pt idx="1692">
                  <c:v>9.9251268822593062</c:v>
                </c:pt>
                <c:pt idx="1693">
                  <c:v>9.925262891518404</c:v>
                </c:pt>
                <c:pt idx="1694">
                  <c:v>9.9253986537126124</c:v>
                </c:pt>
                <c:pt idx="1695">
                  <c:v>9.9255341692907315</c:v>
                </c:pt>
                <c:pt idx="1696">
                  <c:v>9.9256694387007478</c:v>
                </c:pt>
                <c:pt idx="1697">
                  <c:v>9.9258044623898307</c:v>
                </c:pt>
                <c:pt idx="1698">
                  <c:v>9.925939240804345</c:v>
                </c:pt>
                <c:pt idx="1699">
                  <c:v>9.9260737743898328</c:v>
                </c:pt>
                <c:pt idx="1700">
                  <c:v>9.926208063591039</c:v>
                </c:pt>
                <c:pt idx="1701">
                  <c:v>9.9263421088518893</c:v>
                </c:pt>
                <c:pt idx="1702">
                  <c:v>9.9264759106155136</c:v>
                </c:pt>
                <c:pt idx="1703">
                  <c:v>9.9266094693242319</c:v>
                </c:pt>
                <c:pt idx="1704">
                  <c:v>9.926742785419556</c:v>
                </c:pt>
                <c:pt idx="1705">
                  <c:v>9.9268758593422035</c:v>
                </c:pt>
                <c:pt idx="1706">
                  <c:v>9.9270086915320892</c:v>
                </c:pt>
                <c:pt idx="1707">
                  <c:v>9.9271412824283249</c:v>
                </c:pt>
                <c:pt idx="1708">
                  <c:v>9.9272736324692303</c:v>
                </c:pt>
                <c:pt idx="1709">
                  <c:v>9.9274057420923274</c:v>
                </c:pt>
                <c:pt idx="1710">
                  <c:v>9.9275376117343388</c:v>
                </c:pt>
                <c:pt idx="1711">
                  <c:v>9.9276692418312003</c:v>
                </c:pt>
                <c:pt idx="1712">
                  <c:v>9.9278006328180499</c:v>
                </c:pt>
                <c:pt idx="1713">
                  <c:v>9.9279317851292408</c:v>
                </c:pt>
                <c:pt idx="1714">
                  <c:v>9.9280626991983318</c:v>
                </c:pt>
                <c:pt idx="1715">
                  <c:v>9.9281933754581004</c:v>
                </c:pt>
                <c:pt idx="1716">
                  <c:v>9.9283238143405317</c:v>
                </c:pt>
                <c:pt idx="1717">
                  <c:v>9.9284540162768291</c:v>
                </c:pt>
                <c:pt idx="1718">
                  <c:v>9.9285839816974129</c:v>
                </c:pt>
                <c:pt idx="1719">
                  <c:v>9.9287137110319215</c:v>
                </c:pt>
                <c:pt idx="1720">
                  <c:v>9.9288432047092119</c:v>
                </c:pt>
                <c:pt idx="1721">
                  <c:v>9.9289724631573595</c:v>
                </c:pt>
                <c:pt idx="1722">
                  <c:v>9.9291014868036704</c:v>
                </c:pt>
                <c:pt idx="1723">
                  <c:v>9.9292302760746658</c:v>
                </c:pt>
                <c:pt idx="1724">
                  <c:v>9.9293588313960939</c:v>
                </c:pt>
                <c:pt idx="1725">
                  <c:v>9.9294871531929356</c:v>
                </c:pt>
                <c:pt idx="1726">
                  <c:v>9.9296152418893939</c:v>
                </c:pt>
                <c:pt idx="1727">
                  <c:v>9.9297430979089008</c:v>
                </c:pt>
                <c:pt idx="1728">
                  <c:v>9.9298707216741207</c:v>
                </c:pt>
                <c:pt idx="1729">
                  <c:v>9.9299981136069544</c:v>
                </c:pt>
                <c:pt idx="1730">
                  <c:v>9.9301252741285282</c:v>
                </c:pt>
                <c:pt idx="1731">
                  <c:v>9.930252203659208</c:v>
                </c:pt>
                <c:pt idx="1732">
                  <c:v>9.9303789026185978</c:v>
                </c:pt>
                <c:pt idx="1733">
                  <c:v>9.9305053714255358</c:v>
                </c:pt>
                <c:pt idx="1734">
                  <c:v>9.9306316104981018</c:v>
                </c:pt>
                <c:pt idx="1735">
                  <c:v>9.9307576202536136</c:v>
                </c:pt>
                <c:pt idx="1736">
                  <c:v>9.930883401108634</c:v>
                </c:pt>
                <c:pt idx="1737">
                  <c:v>9.9310089534789672</c:v>
                </c:pt>
                <c:pt idx="1738">
                  <c:v>9.9311342777796625</c:v>
                </c:pt>
                <c:pt idx="1739">
                  <c:v>9.9312593744250126</c:v>
                </c:pt>
                <c:pt idx="1740">
                  <c:v>9.9313842438285658</c:v>
                </c:pt>
                <c:pt idx="1741">
                  <c:v>9.9315088864031082</c:v>
                </c:pt>
                <c:pt idx="1742">
                  <c:v>9.9316333025606856</c:v>
                </c:pt>
                <c:pt idx="1743">
                  <c:v>9.9317574927125882</c:v>
                </c:pt>
                <c:pt idx="1744">
                  <c:v>9.9318814572693643</c:v>
                </c:pt>
                <c:pt idx="1745">
                  <c:v>9.9320051966408123</c:v>
                </c:pt>
                <c:pt idx="1746">
                  <c:v>9.9321287112359897</c:v>
                </c:pt>
                <c:pt idx="1747">
                  <c:v>9.9322520014632083</c:v>
                </c:pt>
                <c:pt idx="1748">
                  <c:v>9.9323750677300389</c:v>
                </c:pt>
                <c:pt idx="1749">
                  <c:v>9.9324979104433133</c:v>
                </c:pt>
                <c:pt idx="1750">
                  <c:v>9.932620530009121</c:v>
                </c:pt>
                <c:pt idx="1751">
                  <c:v>9.9327429268328196</c:v>
                </c:pt>
                <c:pt idx="1752">
                  <c:v>9.9328651013190257</c:v>
                </c:pt>
                <c:pt idx="1753">
                  <c:v>9.9329870538716207</c:v>
                </c:pt>
                <c:pt idx="1754">
                  <c:v>9.9331087848937525</c:v>
                </c:pt>
                <c:pt idx="1755">
                  <c:v>9.9332302947878421</c:v>
                </c:pt>
                <c:pt idx="1756">
                  <c:v>9.9333515839555702</c:v>
                </c:pt>
                <c:pt idx="1757">
                  <c:v>9.9334726527978958</c:v>
                </c:pt>
                <c:pt idx="1758">
                  <c:v>9.9335935017150483</c:v>
                </c:pt>
                <c:pt idx="1759">
                  <c:v>9.9337141311065249</c:v>
                </c:pt>
                <c:pt idx="1760">
                  <c:v>9.9338345413711018</c:v>
                </c:pt>
                <c:pt idx="1761">
                  <c:v>9.9339547329068285</c:v>
                </c:pt>
                <c:pt idx="1762">
                  <c:v>9.9340747061110353</c:v>
                </c:pt>
                <c:pt idx="1763">
                  <c:v>9.9341944613803257</c:v>
                </c:pt>
                <c:pt idx="1764">
                  <c:v>9.934313999110584</c:v>
                </c:pt>
                <c:pt idx="1765">
                  <c:v>9.9344333196969803</c:v>
                </c:pt>
                <c:pt idx="1766">
                  <c:v>9.9345524235339582</c:v>
                </c:pt>
                <c:pt idx="1767">
                  <c:v>9.9346713110152542</c:v>
                </c:pt>
                <c:pt idx="1768">
                  <c:v>9.9347899825338821</c:v>
                </c:pt>
                <c:pt idx="1769">
                  <c:v>9.9349084384821431</c:v>
                </c:pt>
                <c:pt idx="1770">
                  <c:v>9.9350266792516297</c:v>
                </c:pt>
                <c:pt idx="1771">
                  <c:v>9.9351447052332205</c:v>
                </c:pt>
                <c:pt idx="1772">
                  <c:v>9.9352625168170832</c:v>
                </c:pt>
                <c:pt idx="1773">
                  <c:v>9.9353801143926788</c:v>
                </c:pt>
                <c:pt idx="1774">
                  <c:v>9.9354974983487576</c:v>
                </c:pt>
                <c:pt idx="1775">
                  <c:v>9.9356146690733684</c:v>
                </c:pt>
                <c:pt idx="1776">
                  <c:v>9.9357316269538511</c:v>
                </c:pt>
                <c:pt idx="1777">
                  <c:v>9.9358483723768423</c:v>
                </c:pt>
                <c:pt idx="1778">
                  <c:v>9.9359649057282802</c:v>
                </c:pt>
                <c:pt idx="1779">
                  <c:v>9.9360812273933981</c:v>
                </c:pt>
                <c:pt idx="1780">
                  <c:v>9.936197337756731</c:v>
                </c:pt>
                <c:pt idx="1781">
                  <c:v>9.9363132372021123</c:v>
                </c:pt>
                <c:pt idx="1782">
                  <c:v>9.9364289261126828</c:v>
                </c:pt>
                <c:pt idx="1783">
                  <c:v>9.9365444048708866</c:v>
                </c:pt>
                <c:pt idx="1784">
                  <c:v>9.9366596738584683</c:v>
                </c:pt>
                <c:pt idx="1785">
                  <c:v>9.9367747334564847</c:v>
                </c:pt>
                <c:pt idx="1786">
                  <c:v>9.9368895840452982</c:v>
                </c:pt>
                <c:pt idx="1787">
                  <c:v>9.9370042260045803</c:v>
                </c:pt>
                <c:pt idx="1788">
                  <c:v>9.9371186597133114</c:v>
                </c:pt>
                <c:pt idx="1789">
                  <c:v>9.937232885549788</c:v>
                </c:pt>
                <c:pt idx="1790">
                  <c:v>9.937346903891612</c:v>
                </c:pt>
                <c:pt idx="1791">
                  <c:v>9.9374607151157086</c:v>
                </c:pt>
                <c:pt idx="1792">
                  <c:v>9.9375743195983084</c:v>
                </c:pt>
                <c:pt idx="1793">
                  <c:v>9.9376877177149652</c:v>
                </c:pt>
                <c:pt idx="1794">
                  <c:v>9.9378009098405524</c:v>
                </c:pt>
                <c:pt idx="1795">
                  <c:v>9.9379138963492526</c:v>
                </c:pt>
                <c:pt idx="1796">
                  <c:v>9.9380266776145803</c:v>
                </c:pt>
                <c:pt idx="1797">
                  <c:v>9.9381392540093643</c:v>
                </c:pt>
                <c:pt idx="1798">
                  <c:v>9.9382516259057567</c:v>
                </c:pt>
                <c:pt idx="1799">
                  <c:v>9.9383637936752383</c:v>
                </c:pt>
                <c:pt idx="1800">
                  <c:v>9.9384757576886091</c:v>
                </c:pt>
                <c:pt idx="1801">
                  <c:v>9.9385875183159982</c:v>
                </c:pt>
                <c:pt idx="1802">
                  <c:v>9.9386990759268627</c:v>
                </c:pt>
                <c:pt idx="1803">
                  <c:v>9.9388104308899905</c:v>
                </c:pt>
                <c:pt idx="1804">
                  <c:v>9.9389215835734941</c:v>
                </c:pt>
                <c:pt idx="1805">
                  <c:v>9.9390325343448218</c:v>
                </c:pt>
                <c:pt idx="1806">
                  <c:v>9.9391432835707523</c:v>
                </c:pt>
                <c:pt idx="1807">
                  <c:v>9.9392538316173997</c:v>
                </c:pt>
                <c:pt idx="1808">
                  <c:v>9.9393641788502123</c:v>
                </c:pt>
                <c:pt idx="1809">
                  <c:v>9.9394743256339737</c:v>
                </c:pt>
                <c:pt idx="1810">
                  <c:v>9.9395842723328069</c:v>
                </c:pt>
                <c:pt idx="1811">
                  <c:v>9.9396940193101706</c:v>
                </c:pt>
                <c:pt idx="1812">
                  <c:v>9.939803566928866</c:v>
                </c:pt>
                <c:pt idx="1813">
                  <c:v>9.9399129155510337</c:v>
                </c:pt>
                <c:pt idx="1814">
                  <c:v>9.940022065538157</c:v>
                </c:pt>
                <c:pt idx="1815">
                  <c:v>9.940131017251062</c:v>
                </c:pt>
                <c:pt idx="1816">
                  <c:v>9.9402397710499191</c:v>
                </c:pt>
                <c:pt idx="1817">
                  <c:v>9.9403483272942452</c:v>
                </c:pt>
                <c:pt idx="1818">
                  <c:v>9.9404566863429071</c:v>
                </c:pt>
                <c:pt idx="1819">
                  <c:v>9.9405648485541125</c:v>
                </c:pt>
                <c:pt idx="1820">
                  <c:v>9.9406728142854242</c:v>
                </c:pt>
                <c:pt idx="1821">
                  <c:v>9.9407805838937549</c:v>
                </c:pt>
                <c:pt idx="1822">
                  <c:v>9.9408881577353672</c:v>
                </c:pt>
                <c:pt idx="1823">
                  <c:v>9.9409955361658771</c:v>
                </c:pt>
                <c:pt idx="1824">
                  <c:v>9.9411027195402522</c:v>
                </c:pt>
                <c:pt idx="1825">
                  <c:v>9.9412097082128206</c:v>
                </c:pt>
                <c:pt idx="1826">
                  <c:v>9.9413165025372656</c:v>
                </c:pt>
                <c:pt idx="1827">
                  <c:v>9.9414231028666222</c:v>
                </c:pt>
                <c:pt idx="1828">
                  <c:v>9.9415295095532912</c:v>
                </c:pt>
                <c:pt idx="1829">
                  <c:v>9.9416357229490302</c:v>
                </c:pt>
                <c:pt idx="1830">
                  <c:v>9.941741743404954</c:v>
                </c:pt>
                <c:pt idx="1831">
                  <c:v>9.9418475712715502</c:v>
                </c:pt>
                <c:pt idx="1832">
                  <c:v>9.941953206898658</c:v>
                </c:pt>
                <c:pt idx="1833">
                  <c:v>9.942058650635488</c:v>
                </c:pt>
                <c:pt idx="1834">
                  <c:v>9.9421639028306146</c:v>
                </c:pt>
                <c:pt idx="1835">
                  <c:v>9.9422689638319799</c:v>
                </c:pt>
                <c:pt idx="1836">
                  <c:v>9.9423738339868901</c:v>
                </c:pt>
                <c:pt idx="1837">
                  <c:v>9.9424785136420262</c:v>
                </c:pt>
                <c:pt idx="1838">
                  <c:v>9.9425830031434366</c:v>
                </c:pt>
                <c:pt idx="1839">
                  <c:v>9.942687302836541</c:v>
                </c:pt>
                <c:pt idx="1840">
                  <c:v>9.9427914130661303</c:v>
                </c:pt>
                <c:pt idx="1841">
                  <c:v>9.9428953341763719</c:v>
                </c:pt>
                <c:pt idx="1842">
                  <c:v>9.9429990665108079</c:v>
                </c:pt>
                <c:pt idx="1843">
                  <c:v>9.9431026104123532</c:v>
                </c:pt>
                <c:pt idx="1844">
                  <c:v>9.943205966223303</c:v>
                </c:pt>
                <c:pt idx="1845">
                  <c:v>9.9433091342853288</c:v>
                </c:pt>
                <c:pt idx="1846">
                  <c:v>9.9434121149394823</c:v>
                </c:pt>
                <c:pt idx="1847">
                  <c:v>9.9435149085261951</c:v>
                </c:pt>
                <c:pt idx="1848">
                  <c:v>9.9436175153852826</c:v>
                </c:pt>
                <c:pt idx="1849">
                  <c:v>9.9437199358559383</c:v>
                </c:pt>
                <c:pt idx="1850">
                  <c:v>9.9438221702767446</c:v>
                </c:pt>
                <c:pt idx="1851">
                  <c:v>9.9439242189856678</c:v>
                </c:pt>
                <c:pt idx="1852">
                  <c:v>9.9440260823200539</c:v>
                </c:pt>
                <c:pt idx="1853">
                  <c:v>9.9441277606166469</c:v>
                </c:pt>
                <c:pt idx="1854">
                  <c:v>9.9442292542115709</c:v>
                </c:pt>
                <c:pt idx="1855">
                  <c:v>9.9443305634403423</c:v>
                </c:pt>
                <c:pt idx="1856">
                  <c:v>9.9444316886378665</c:v>
                </c:pt>
                <c:pt idx="1857">
                  <c:v>9.9445326301384451</c:v>
                </c:pt>
                <c:pt idx="1858">
                  <c:v>9.9446333882757667</c:v>
                </c:pt>
                <c:pt idx="1859">
                  <c:v>9.9447339633829142</c:v>
                </c:pt>
                <c:pt idx="1860">
                  <c:v>9.9448343557923717</c:v>
                </c:pt>
                <c:pt idx="1861">
                  <c:v>9.9449345658360127</c:v>
                </c:pt>
                <c:pt idx="1862">
                  <c:v>9.9450345938451097</c:v>
                </c:pt>
                <c:pt idx="1863">
                  <c:v>9.9451344401503352</c:v>
                </c:pt>
                <c:pt idx="1864">
                  <c:v>9.9452341050817594</c:v>
                </c:pt>
                <c:pt idx="1865">
                  <c:v>9.9453335889688521</c:v>
                </c:pt>
                <c:pt idx="1866">
                  <c:v>9.945432892140488</c:v>
                </c:pt>
                <c:pt idx="1867">
                  <c:v>9.9455320149249395</c:v>
                </c:pt>
                <c:pt idx="1868">
                  <c:v>9.9456309576498878</c:v>
                </c:pt>
                <c:pt idx="1869">
                  <c:v>9.9457297206424151</c:v>
                </c:pt>
                <c:pt idx="1870">
                  <c:v>9.9458283042290105</c:v>
                </c:pt>
                <c:pt idx="1871">
                  <c:v>9.9459267087355698</c:v>
                </c:pt>
                <c:pt idx="1872">
                  <c:v>9.946024934487399</c:v>
                </c:pt>
                <c:pt idx="1873">
                  <c:v>9.9461229818092107</c:v>
                </c:pt>
                <c:pt idx="1874">
                  <c:v>9.9462208510251262</c:v>
                </c:pt>
                <c:pt idx="1875">
                  <c:v>9.946318542458684</c:v>
                </c:pt>
                <c:pt idx="1876">
                  <c:v>9.9464160564328274</c:v>
                </c:pt>
                <c:pt idx="1877">
                  <c:v>9.946513393269921</c:v>
                </c:pt>
                <c:pt idx="1878">
                  <c:v>9.9466105532917339</c:v>
                </c:pt>
                <c:pt idx="1879">
                  <c:v>9.9467075368194617</c:v>
                </c:pt>
                <c:pt idx="1880">
                  <c:v>9.9468043441737066</c:v>
                </c:pt>
                <c:pt idx="1881">
                  <c:v>9.9469009756744988</c:v>
                </c:pt>
                <c:pt idx="1882">
                  <c:v>9.9469974316412753</c:v>
                </c:pt>
                <c:pt idx="1883">
                  <c:v>9.9470937123929026</c:v>
                </c:pt>
                <c:pt idx="1884">
                  <c:v>9.9471898182476632</c:v>
                </c:pt>
                <c:pt idx="1885">
                  <c:v>9.9472857495232621</c:v>
                </c:pt>
                <c:pt idx="1886">
                  <c:v>9.9473815065368285</c:v>
                </c:pt>
                <c:pt idx="1887">
                  <c:v>9.9474770896049129</c:v>
                </c:pt>
                <c:pt idx="1888">
                  <c:v>9.9475724990434955</c:v>
                </c:pt>
                <c:pt idx="1889">
                  <c:v>9.9476677351679772</c:v>
                </c:pt>
                <c:pt idx="1890">
                  <c:v>9.9477627982931871</c:v>
                </c:pt>
                <c:pt idx="1891">
                  <c:v>9.9478576887333858</c:v>
                </c:pt>
                <c:pt idx="1892">
                  <c:v>9.9479524068022602</c:v>
                </c:pt>
                <c:pt idx="1893">
                  <c:v>9.9480469528129269</c:v>
                </c:pt>
                <c:pt idx="1894">
                  <c:v>9.9481413270779377</c:v>
                </c:pt>
                <c:pt idx="1895">
                  <c:v>9.9482355299092706</c:v>
                </c:pt>
                <c:pt idx="1896">
                  <c:v>9.9483295616183423</c:v>
                </c:pt>
                <c:pt idx="1897">
                  <c:v>9.9484234225159991</c:v>
                </c:pt>
                <c:pt idx="1898">
                  <c:v>9.9485171129125263</c:v>
                </c:pt>
                <c:pt idx="1899">
                  <c:v>9.9486106331176458</c:v>
                </c:pt>
                <c:pt idx="1900">
                  <c:v>9.9487039834405131</c:v>
                </c:pt>
                <c:pt idx="1901">
                  <c:v>9.9487971641897239</c:v>
                </c:pt>
                <c:pt idx="1902">
                  <c:v>9.9488901756733163</c:v>
                </c:pt>
                <c:pt idx="1903">
                  <c:v>9.9489830181987653</c:v>
                </c:pt>
                <c:pt idx="1904">
                  <c:v>9.9490756920729879</c:v>
                </c:pt>
                <c:pt idx="1905">
                  <c:v>9.9491681976023454</c:v>
                </c:pt>
                <c:pt idx="1906">
                  <c:v>9.9492605350926393</c:v>
                </c:pt>
                <c:pt idx="1907">
                  <c:v>9.9493527048491206</c:v>
                </c:pt>
                <c:pt idx="1908">
                  <c:v>9.9494447071764789</c:v>
                </c:pt>
                <c:pt idx="1909">
                  <c:v>9.9495365423788567</c:v>
                </c:pt>
                <c:pt idx="1910">
                  <c:v>9.9496282107598422</c:v>
                </c:pt>
                <c:pt idx="1911">
                  <c:v>9.9497197126224695</c:v>
                </c:pt>
                <c:pt idx="1912">
                  <c:v>9.9498110482692237</c:v>
                </c:pt>
                <c:pt idx="1913">
                  <c:v>9.9499022180020429</c:v>
                </c:pt>
                <c:pt idx="1914">
                  <c:v>9.9499932221223162</c:v>
                </c:pt>
                <c:pt idx="1915">
                  <c:v>9.9500840609308785</c:v>
                </c:pt>
                <c:pt idx="1916">
                  <c:v>9.9501747347280283</c:v>
                </c:pt>
                <c:pt idx="1917">
                  <c:v>9.9502652438135115</c:v>
                </c:pt>
                <c:pt idx="1918">
                  <c:v>9.9503555884865325</c:v>
                </c:pt>
                <c:pt idx="1919">
                  <c:v>9.95044576904575</c:v>
                </c:pt>
                <c:pt idx="1920">
                  <c:v>9.9505357857892847</c:v>
                </c:pt>
                <c:pt idx="1921">
                  <c:v>9.9506256390147101</c:v>
                </c:pt>
                <c:pt idx="1922">
                  <c:v>9.9507153290190615</c:v>
                </c:pt>
                <c:pt idx="1923">
                  <c:v>9.9508048560988378</c:v>
                </c:pt>
                <c:pt idx="1924">
                  <c:v>9.9508942205499924</c:v>
                </c:pt>
                <c:pt idx="1925">
                  <c:v>9.9509834226679477</c:v>
                </c:pt>
                <c:pt idx="1926">
                  <c:v>9.9510724627475859</c:v>
                </c:pt>
                <c:pt idx="1927">
                  <c:v>9.9511613410832549</c:v>
                </c:pt>
                <c:pt idx="1928">
                  <c:v>9.9512500579687693</c:v>
                </c:pt>
                <c:pt idx="1929">
                  <c:v>9.9513386136974038</c:v>
                </c:pt>
                <c:pt idx="1930">
                  <c:v>9.9514270085619074</c:v>
                </c:pt>
                <c:pt idx="1931">
                  <c:v>9.9515152428544944</c:v>
                </c:pt>
                <c:pt idx="1932">
                  <c:v>9.9516033168668496</c:v>
                </c:pt>
                <c:pt idx="1933">
                  <c:v>9.9516912308901233</c:v>
                </c:pt>
                <c:pt idx="1934">
                  <c:v>9.9517789852149452</c:v>
                </c:pt>
                <c:pt idx="1935">
                  <c:v>9.9518665801314086</c:v>
                </c:pt>
                <c:pt idx="1936">
                  <c:v>9.9519540159290845</c:v>
                </c:pt>
                <c:pt idx="1937">
                  <c:v>9.9520412928970163</c:v>
                </c:pt>
                <c:pt idx="1938">
                  <c:v>9.9521284113237272</c:v>
                </c:pt>
                <c:pt idx="1939">
                  <c:v>9.952215371497207</c:v>
                </c:pt>
                <c:pt idx="1940">
                  <c:v>9.9523021737049273</c:v>
                </c:pt>
                <c:pt idx="1941">
                  <c:v>9.9523888182338425</c:v>
                </c:pt>
                <c:pt idx="1942">
                  <c:v>9.9524753053703758</c:v>
                </c:pt>
                <c:pt idx="1943">
                  <c:v>9.9525616354004391</c:v>
                </c:pt>
                <c:pt idx="1944">
                  <c:v>9.9526478086094166</c:v>
                </c:pt>
                <c:pt idx="1945">
                  <c:v>9.9527338252821842</c:v>
                </c:pt>
                <c:pt idx="1946">
                  <c:v>9.9528196857030888</c:v>
                </c:pt>
                <c:pt idx="1947">
                  <c:v>9.952905390155971</c:v>
                </c:pt>
                <c:pt idx="1948">
                  <c:v>9.9529909389241489</c:v>
                </c:pt>
                <c:pt idx="1949">
                  <c:v>9.953076332290431</c:v>
                </c:pt>
                <c:pt idx="1950">
                  <c:v>9.9531615705371053</c:v>
                </c:pt>
                <c:pt idx="1951">
                  <c:v>9.9532466539459534</c:v>
                </c:pt>
                <c:pt idx="1952">
                  <c:v>9.9533315827982456</c:v>
                </c:pt>
                <c:pt idx="1953">
                  <c:v>9.9534163573747332</c:v>
                </c:pt>
                <c:pt idx="1954">
                  <c:v>9.9535009779556667</c:v>
                </c:pt>
                <c:pt idx="1955">
                  <c:v>9.9535854448207832</c:v>
                </c:pt>
                <c:pt idx="1956">
                  <c:v>9.9536697582493101</c:v>
                </c:pt>
                <c:pt idx="1957">
                  <c:v>9.9537539185199719</c:v>
                </c:pt>
                <c:pt idx="1958">
                  <c:v>9.9538379259109835</c:v>
                </c:pt>
                <c:pt idx="1959">
                  <c:v>9.9539217807000533</c:v>
                </c:pt>
                <c:pt idx="1960">
                  <c:v>9.9540054831643907</c:v>
                </c:pt>
                <c:pt idx="1961">
                  <c:v>9.9540890335806971</c:v>
                </c:pt>
                <c:pt idx="1962">
                  <c:v>9.9541724322251728</c:v>
                </c:pt>
                <c:pt idx="1963">
                  <c:v>9.954255679373512</c:v>
                </c:pt>
                <c:pt idx="1964">
                  <c:v>9.9543387753009167</c:v>
                </c:pt>
                <c:pt idx="1965">
                  <c:v>9.9544217202820828</c:v>
                </c:pt>
                <c:pt idx="1966">
                  <c:v>9.9545045145912088</c:v>
                </c:pt>
                <c:pt idx="1967">
                  <c:v>9.9545871585019938</c:v>
                </c:pt>
                <c:pt idx="1968">
                  <c:v>9.9546696522876399</c:v>
                </c:pt>
                <c:pt idx="1969">
                  <c:v>9.9547519962208568</c:v>
                </c:pt>
                <c:pt idx="1970">
                  <c:v>9.9548341905738553</c:v>
                </c:pt>
                <c:pt idx="1971">
                  <c:v>9.9549162356183523</c:v>
                </c:pt>
                <c:pt idx="1972">
                  <c:v>9.9549981316255689</c:v>
                </c:pt>
                <c:pt idx="1973">
                  <c:v>9.955079878866238</c:v>
                </c:pt>
                <c:pt idx="1974">
                  <c:v>9.9551614776105986</c:v>
                </c:pt>
                <c:pt idx="1975">
                  <c:v>9.9552429281283974</c:v>
                </c:pt>
                <c:pt idx="1976">
                  <c:v>9.9553242306888929</c:v>
                </c:pt>
                <c:pt idx="1977">
                  <c:v>9.9554053855608551</c:v>
                </c:pt>
                <c:pt idx="1978">
                  <c:v>9.9554863930125634</c:v>
                </c:pt>
                <c:pt idx="1979">
                  <c:v>9.9555672533118109</c:v>
                </c:pt>
                <c:pt idx="1980">
                  <c:v>9.9556479667259055</c:v>
                </c:pt>
                <c:pt idx="1981">
                  <c:v>9.9557285335216665</c:v>
                </c:pt>
                <c:pt idx="1982">
                  <c:v>9.955808953965434</c:v>
                </c:pt>
                <c:pt idx="1983">
                  <c:v>9.9558892283230573</c:v>
                </c:pt>
                <c:pt idx="1984">
                  <c:v>9.9559693568599066</c:v>
                </c:pt>
                <c:pt idx="1985">
                  <c:v>9.9560493398408738</c:v>
                </c:pt>
                <c:pt idx="1986">
                  <c:v>9.9561291775303591</c:v>
                </c:pt>
                <c:pt idx="1987">
                  <c:v>9.9562088701922953</c:v>
                </c:pt>
                <c:pt idx="1988">
                  <c:v>9.9562884180901232</c:v>
                </c:pt>
                <c:pt idx="1989">
                  <c:v>9.9563678214868148</c:v>
                </c:pt>
                <c:pt idx="1990">
                  <c:v>9.9564470806448622</c:v>
                </c:pt>
                <c:pt idx="1991">
                  <c:v>9.9565261958262745</c:v>
                </c:pt>
                <c:pt idx="1992">
                  <c:v>9.9566051672925937</c:v>
                </c:pt>
                <c:pt idx="1993">
                  <c:v>9.9566839953048802</c:v>
                </c:pt>
                <c:pt idx="1994">
                  <c:v>9.9567626801237239</c:v>
                </c:pt>
                <c:pt idx="1995">
                  <c:v>9.9568412220092384</c:v>
                </c:pt>
                <c:pt idx="1996">
                  <c:v>9.9569196212210684</c:v>
                </c:pt>
                <c:pt idx="1997">
                  <c:v>9.9569978780183828</c:v>
                </c:pt>
                <c:pt idx="1998">
                  <c:v>9.9570759926598829</c:v>
                </c:pt>
                <c:pt idx="1999">
                  <c:v>9.9571539654037995</c:v>
                </c:pt>
                <c:pt idx="2000">
                  <c:v>9.9572317965078945</c:v>
                </c:pt>
                <c:pt idx="2001">
                  <c:v>9.9573094862294571</c:v>
                </c:pt>
                <c:pt idx="2002">
                  <c:v>9.9573870348253166</c:v>
                </c:pt>
                <c:pt idx="2003">
                  <c:v>9.9574644425518315</c:v>
                </c:pt>
                <c:pt idx="2004">
                  <c:v>9.9575417096648948</c:v>
                </c:pt>
                <c:pt idx="2005">
                  <c:v>9.9576188364199343</c:v>
                </c:pt>
                <c:pt idx="2006">
                  <c:v>9.9576958230719157</c:v>
                </c:pt>
                <c:pt idx="2007">
                  <c:v>9.9577726698753377</c:v>
                </c:pt>
                <c:pt idx="2008">
                  <c:v>9.9578493770842442</c:v>
                </c:pt>
                <c:pt idx="2009">
                  <c:v>9.9579259449522084</c:v>
                </c:pt>
                <c:pt idx="2010">
                  <c:v>9.9580023737323504</c:v>
                </c:pt>
                <c:pt idx="2011">
                  <c:v>9.9580786636773251</c:v>
                </c:pt>
                <c:pt idx="2012">
                  <c:v>9.9581548150393306</c:v>
                </c:pt>
                <c:pt idx="2013">
                  <c:v>9.9582308280701088</c:v>
                </c:pt>
                <c:pt idx="2014">
                  <c:v>9.9583067030209431</c:v>
                </c:pt>
                <c:pt idx="2015">
                  <c:v>9.9583824401426568</c:v>
                </c:pt>
                <c:pt idx="2016">
                  <c:v>9.9584580396856222</c:v>
                </c:pt>
                <c:pt idx="2017">
                  <c:v>9.9585335018997565</c:v>
                </c:pt>
                <c:pt idx="2018">
                  <c:v>9.958608827034519</c:v>
                </c:pt>
                <c:pt idx="2019">
                  <c:v>9.9586840153389229</c:v>
                </c:pt>
                <c:pt idx="2020">
                  <c:v>9.9587590670615196</c:v>
                </c:pt>
                <c:pt idx="2021">
                  <c:v>9.9588339824504164</c:v>
                </c:pt>
                <c:pt idx="2022">
                  <c:v>9.9589087617532677</c:v>
                </c:pt>
                <c:pt idx="2023">
                  <c:v>9.9589834052172748</c:v>
                </c:pt>
                <c:pt idx="2024">
                  <c:v>9.9590579130891985</c:v>
                </c:pt>
                <c:pt idx="2025">
                  <c:v>9.9591322856153432</c:v>
                </c:pt>
                <c:pt idx="2026">
                  <c:v>9.9592065230415674</c:v>
                </c:pt>
                <c:pt idx="2027">
                  <c:v>9.9592806256132853</c:v>
                </c:pt>
                <c:pt idx="2028">
                  <c:v>9.9593545935754655</c:v>
                </c:pt>
                <c:pt idx="2029">
                  <c:v>9.959428427172627</c:v>
                </c:pt>
                <c:pt idx="2030">
                  <c:v>9.9595021266488502</c:v>
                </c:pt>
                <c:pt idx="2031">
                  <c:v>9.9595756922477676</c:v>
                </c:pt>
                <c:pt idx="2032">
                  <c:v>9.9596491242125751</c:v>
                </c:pt>
                <c:pt idx="2033">
                  <c:v>9.9597224227860206</c:v>
                </c:pt>
                <c:pt idx="2034">
                  <c:v>9.9597955882104134</c:v>
                </c:pt>
                <c:pt idx="2035">
                  <c:v>9.9598686207276224</c:v>
                </c:pt>
                <c:pt idx="2036">
                  <c:v>9.9599415205790791</c:v>
                </c:pt>
                <c:pt idx="2037">
                  <c:v>9.9600142880057749</c:v>
                </c:pt>
                <c:pt idx="2038">
                  <c:v>9.9600869232482623</c:v>
                </c:pt>
                <c:pt idx="2039">
                  <c:v>9.9601594265466566</c:v>
                </c:pt>
                <c:pt idx="2040">
                  <c:v>9.9602317981406401</c:v>
                </c:pt>
                <c:pt idx="2041">
                  <c:v>9.9603040382694576</c:v>
                </c:pt>
                <c:pt idx="2042">
                  <c:v>9.9603761471719192</c:v>
                </c:pt>
                <c:pt idx="2043">
                  <c:v>9.9604481250863994</c:v>
                </c:pt>
                <c:pt idx="2044">
                  <c:v>9.9605199722508466</c:v>
                </c:pt>
                <c:pt idx="2045">
                  <c:v>9.9605916889027686</c:v>
                </c:pt>
                <c:pt idx="2046">
                  <c:v>9.960663275279245</c:v>
                </c:pt>
                <c:pt idx="2047">
                  <c:v>9.9607347316169275</c:v>
                </c:pt>
                <c:pt idx="2048">
                  <c:v>9.9608060581520341</c:v>
                </c:pt>
                <c:pt idx="2049">
                  <c:v>9.9608772551203533</c:v>
                </c:pt>
                <c:pt idx="2050">
                  <c:v>9.9609483227572522</c:v>
                </c:pt>
                <c:pt idx="2051">
                  <c:v>9.9610192612976594</c:v>
                </c:pt>
                <c:pt idx="2052">
                  <c:v>9.9610900709760859</c:v>
                </c:pt>
                <c:pt idx="2053">
                  <c:v>9.9611607520266112</c:v>
                </c:pt>
                <c:pt idx="2054">
                  <c:v>9.9612313046828938</c:v>
                </c:pt>
                <c:pt idx="2055">
                  <c:v>9.9613017291781638</c:v>
                </c:pt>
                <c:pt idx="2056">
                  <c:v>9.9613720257452325</c:v>
                </c:pt>
                <c:pt idx="2057">
                  <c:v>9.9614421946164828</c:v>
                </c:pt>
                <c:pt idx="2058">
                  <c:v>9.9615122360238786</c:v>
                </c:pt>
                <c:pt idx="2059">
                  <c:v>9.9615821501989608</c:v>
                </c:pt>
                <c:pt idx="2060">
                  <c:v>9.9616519373728529</c:v>
                </c:pt>
                <c:pt idx="2061">
                  <c:v>9.9617215977762541</c:v>
                </c:pt>
                <c:pt idx="2062">
                  <c:v>9.9617911316394476</c:v>
                </c:pt>
                <c:pt idx="2063">
                  <c:v>9.9618605391922994</c:v>
                </c:pt>
                <c:pt idx="2064">
                  <c:v>9.9619298206642526</c:v>
                </c:pt>
                <c:pt idx="2065">
                  <c:v>9.9619989762843382</c:v>
                </c:pt>
                <c:pt idx="2066">
                  <c:v>9.9620680062811715</c:v>
                </c:pt>
                <c:pt idx="2067">
                  <c:v>9.9621369108829505</c:v>
                </c:pt>
                <c:pt idx="2068">
                  <c:v>9.9622056903174574</c:v>
                </c:pt>
                <c:pt idx="2069">
                  <c:v>9.9622743448120623</c:v>
                </c:pt>
                <c:pt idx="2070">
                  <c:v>9.9623428745937233</c:v>
                </c:pt>
                <c:pt idx="2071">
                  <c:v>9.9624112798889861</c:v>
                </c:pt>
                <c:pt idx="2072">
                  <c:v>9.9624795609239829</c:v>
                </c:pt>
                <c:pt idx="2073">
                  <c:v>9.9625477179244353</c:v>
                </c:pt>
                <c:pt idx="2074">
                  <c:v>9.9626157511156563</c:v>
                </c:pt>
                <c:pt idx="2075">
                  <c:v>9.9626836607225506</c:v>
                </c:pt>
                <c:pt idx="2076">
                  <c:v>9.9627514469696106</c:v>
                </c:pt>
                <c:pt idx="2077">
                  <c:v>9.9628191100809254</c:v>
                </c:pt>
                <c:pt idx="2078">
                  <c:v>9.9628866502801721</c:v>
                </c:pt>
                <c:pt idx="2079">
                  <c:v>9.9629540677906263</c:v>
                </c:pt>
                <c:pt idx="2080">
                  <c:v>9.9630213628351552</c:v>
                </c:pt>
                <c:pt idx="2081">
                  <c:v>9.9630885356362224</c:v>
                </c:pt>
                <c:pt idx="2082">
                  <c:v>9.9631555864158852</c:v>
                </c:pt>
                <c:pt idx="2083">
                  <c:v>9.963222515395799</c:v>
                </c:pt>
                <c:pt idx="2084">
                  <c:v>9.9632893227972215</c:v>
                </c:pt>
                <c:pt idx="2085">
                  <c:v>9.9633560088409965</c:v>
                </c:pt>
                <c:pt idx="2086">
                  <c:v>9.9634225737475788</c:v>
                </c:pt>
                <c:pt idx="2087">
                  <c:v>9.9634890177370163</c:v>
                </c:pt>
                <c:pt idx="2088">
                  <c:v>9.9635553410289575</c:v>
                </c:pt>
                <c:pt idx="2089">
                  <c:v>9.9636215438426543</c:v>
                </c:pt>
                <c:pt idx="2090">
                  <c:v>9.9636876263969594</c:v>
                </c:pt>
                <c:pt idx="2091">
                  <c:v>9.9637535889103273</c:v>
                </c:pt>
                <c:pt idx="2092">
                  <c:v>9.9638194316008146</c:v>
                </c:pt>
                <c:pt idx="2093">
                  <c:v>9.9638851546860856</c:v>
                </c:pt>
                <c:pt idx="2094">
                  <c:v>9.9639507583834046</c:v>
                </c:pt>
                <c:pt idx="2095">
                  <c:v>9.9640162429096435</c:v>
                </c:pt>
                <c:pt idx="2096">
                  <c:v>9.9640816084812815</c:v>
                </c:pt>
                <c:pt idx="2097">
                  <c:v>9.9641468553144001</c:v>
                </c:pt>
                <c:pt idx="2098">
                  <c:v>9.964211983624697</c:v>
                </c:pt>
                <c:pt idx="2099">
                  <c:v>9.9642769936274682</c:v>
                </c:pt>
                <c:pt idx="2100">
                  <c:v>9.9643418855376211</c:v>
                </c:pt>
                <c:pt idx="2101">
                  <c:v>9.964406659569681</c:v>
                </c:pt>
                <c:pt idx="2102">
                  <c:v>9.9644713159377716</c:v>
                </c:pt>
                <c:pt idx="2103">
                  <c:v>9.9645358548556349</c:v>
                </c:pt>
                <c:pt idx="2104">
                  <c:v>9.9646002765366219</c:v>
                </c:pt>
                <c:pt idx="2105">
                  <c:v>9.9646645811936967</c:v>
                </c:pt>
                <c:pt idx="2106">
                  <c:v>9.9647287690394393</c:v>
                </c:pt>
                <c:pt idx="2107">
                  <c:v>9.9647928402860391</c:v>
                </c:pt>
                <c:pt idx="2108">
                  <c:v>9.9648567951453</c:v>
                </c:pt>
                <c:pt idx="2109">
                  <c:v>9.9649206338286476</c:v>
                </c:pt>
                <c:pt idx="2110">
                  <c:v>9.9649843565471148</c:v>
                </c:pt>
                <c:pt idx="2111">
                  <c:v>9.965047963511358</c:v>
                </c:pt>
                <c:pt idx="2112">
                  <c:v>9.9651114549316446</c:v>
                </c:pt>
                <c:pt idx="2113">
                  <c:v>9.9651748310178689</c:v>
                </c:pt>
                <c:pt idx="2114">
                  <c:v>9.9652380919795345</c:v>
                </c:pt>
                <c:pt idx="2115">
                  <c:v>9.9653012380257717</c:v>
                </c:pt>
                <c:pt idx="2116">
                  <c:v>9.9653642693653239</c:v>
                </c:pt>
                <c:pt idx="2117">
                  <c:v>9.9654271862065631</c:v>
                </c:pt>
                <c:pt idx="2118">
                  <c:v>9.9654899887574757</c:v>
                </c:pt>
                <c:pt idx="2119">
                  <c:v>9.9655526772256771</c:v>
                </c:pt>
                <c:pt idx="2120">
                  <c:v>9.9656152518183987</c:v>
                </c:pt>
                <c:pt idx="2121">
                  <c:v>9.9656777127424991</c:v>
                </c:pt>
                <c:pt idx="2122">
                  <c:v>9.9657400602044639</c:v>
                </c:pt>
                <c:pt idx="2123">
                  <c:v>9.9658022944103966</c:v>
                </c:pt>
                <c:pt idx="2124">
                  <c:v>9.9658644155660312</c:v>
                </c:pt>
                <c:pt idx="2125">
                  <c:v>9.9659264238767289</c:v>
                </c:pt>
                <c:pt idx="2126">
                  <c:v>9.9659883195474741</c:v>
                </c:pt>
                <c:pt idx="2127">
                  <c:v>9.9660501027828801</c:v>
                </c:pt>
                <c:pt idx="2128">
                  <c:v>9.9661117737871905</c:v>
                </c:pt>
                <c:pt idx="2129">
                  <c:v>9.9661733327642761</c:v>
                </c:pt>
                <c:pt idx="2130">
                  <c:v>9.9662347799176381</c:v>
                </c:pt>
                <c:pt idx="2131">
                  <c:v>9.9662961154504064</c:v>
                </c:pt>
                <c:pt idx="2132">
                  <c:v>9.9663573395653451</c:v>
                </c:pt>
                <c:pt idx="2133">
                  <c:v>9.9664184524648451</c:v>
                </c:pt>
                <c:pt idx="2134">
                  <c:v>9.9664794543509352</c:v>
                </c:pt>
                <c:pt idx="2135">
                  <c:v>9.9665403454252726</c:v>
                </c:pt>
                <c:pt idx="2136">
                  <c:v>9.9666011258891523</c:v>
                </c:pt>
                <c:pt idx="2137">
                  <c:v>9.9666617959434998</c:v>
                </c:pt>
                <c:pt idx="2138">
                  <c:v>9.9667223557888782</c:v>
                </c:pt>
                <c:pt idx="2139">
                  <c:v>9.9667828056254848</c:v>
                </c:pt>
                <c:pt idx="2140">
                  <c:v>9.9668431456531543</c:v>
                </c:pt>
                <c:pt idx="2141">
                  <c:v>9.9669033760713575</c:v>
                </c:pt>
                <c:pt idx="2142">
                  <c:v>9.9669634970792043</c:v>
                </c:pt>
                <c:pt idx="2143">
                  <c:v>9.9670235088754406</c:v>
                </c:pt>
                <c:pt idx="2144">
                  <c:v>9.9670834116584537</c:v>
                </c:pt>
                <c:pt idx="2145">
                  <c:v>9.9671432056262681</c:v>
                </c:pt>
                <c:pt idx="2146">
                  <c:v>9.9672028909765498</c:v>
                </c:pt>
                <c:pt idx="2147">
                  <c:v>9.9672624679066075</c:v>
                </c:pt>
                <c:pt idx="2148">
                  <c:v>9.9673219366133878</c:v>
                </c:pt>
                <c:pt idx="2149">
                  <c:v>9.9673812972934837</c:v>
                </c:pt>
                <c:pt idx="2150">
                  <c:v>9.9674405501431274</c:v>
                </c:pt>
                <c:pt idx="2151">
                  <c:v>9.967499695358196</c:v>
                </c:pt>
                <c:pt idx="2152">
                  <c:v>9.9675587331342115</c:v>
                </c:pt>
                <c:pt idx="2153">
                  <c:v>9.9676176636663421</c:v>
                </c:pt>
                <c:pt idx="2154">
                  <c:v>9.9676764871493955</c:v>
                </c:pt>
                <c:pt idx="2155">
                  <c:v>9.9677352037778313</c:v>
                </c:pt>
                <c:pt idx="2156">
                  <c:v>9.9677938137457538</c:v>
                </c:pt>
                <c:pt idx="2157">
                  <c:v>9.9678523172469173</c:v>
                </c:pt>
                <c:pt idx="2158">
                  <c:v>9.9679107144747192</c:v>
                </c:pt>
                <c:pt idx="2159">
                  <c:v>9.9679690056222086</c:v>
                </c:pt>
                <c:pt idx="2160">
                  <c:v>9.9680271908820846</c:v>
                </c:pt>
                <c:pt idx="2161">
                  <c:v>9.9680852704466965</c:v>
                </c:pt>
                <c:pt idx="2162">
                  <c:v>9.9681432445080382</c:v>
                </c:pt>
                <c:pt idx="2163">
                  <c:v>9.9682011132577646</c:v>
                </c:pt>
                <c:pt idx="2164">
                  <c:v>9.9682588768871749</c:v>
                </c:pt>
                <c:pt idx="2165">
                  <c:v>9.9683165355872223</c:v>
                </c:pt>
                <c:pt idx="2166">
                  <c:v>9.9683740895485169</c:v>
                </c:pt>
                <c:pt idx="2167">
                  <c:v>9.9684315389613189</c:v>
                </c:pt>
                <c:pt idx="2168">
                  <c:v>9.9684888840155423</c:v>
                </c:pt>
                <c:pt idx="2169">
                  <c:v>9.9685461249007581</c:v>
                </c:pt>
                <c:pt idx="2170">
                  <c:v>9.9686032618061944</c:v>
                </c:pt>
                <c:pt idx="2171">
                  <c:v>9.9686602949207312</c:v>
                </c:pt>
                <c:pt idx="2172">
                  <c:v>9.9687172244329076</c:v>
                </c:pt>
                <c:pt idx="2173">
                  <c:v>9.9687740505309215</c:v>
                </c:pt>
                <c:pt idx="2174">
                  <c:v>9.9688307734026296</c:v>
                </c:pt>
                <c:pt idx="2175">
                  <c:v>9.9688873932355406</c:v>
                </c:pt>
                <c:pt idx="2176">
                  <c:v>9.9689439102168347</c:v>
                </c:pt>
                <c:pt idx="2177">
                  <c:v>9.9690003245333383</c:v>
                </c:pt>
                <c:pt idx="2178">
                  <c:v>9.9690566363715476</c:v>
                </c:pt>
                <c:pt idx="2179">
                  <c:v>9.9691128459176195</c:v>
                </c:pt>
                <c:pt idx="2180">
                  <c:v>9.9691689533573662</c:v>
                </c:pt>
                <c:pt idx="2181">
                  <c:v>9.9692249588762714</c:v>
                </c:pt>
                <c:pt idx="2182">
                  <c:v>9.969280862659474</c:v>
                </c:pt>
                <c:pt idx="2183">
                  <c:v>9.9693366648917827</c:v>
                </c:pt>
                <c:pt idx="2184">
                  <c:v>9.9693923657576651</c:v>
                </c:pt>
                <c:pt idx="2185">
                  <c:v>9.96944796544126</c:v>
                </c:pt>
                <c:pt idx="2186">
                  <c:v>9.9695034641263636</c:v>
                </c:pt>
                <c:pt idx="2187">
                  <c:v>9.969558861996445</c:v>
                </c:pt>
                <c:pt idx="2188">
                  <c:v>9.9696141592346379</c:v>
                </c:pt>
                <c:pt idx="2189">
                  <c:v>9.9696693560237435</c:v>
                </c:pt>
                <c:pt idx="2190">
                  <c:v>9.9697244525462292</c:v>
                </c:pt>
                <c:pt idx="2191">
                  <c:v>9.969779448984232</c:v>
                </c:pt>
                <c:pt idx="2192">
                  <c:v>9.9698343455195602</c:v>
                </c:pt>
                <c:pt idx="2193">
                  <c:v>9.9698891423336882</c:v>
                </c:pt>
                <c:pt idx="2194">
                  <c:v>9.9699438396077653</c:v>
                </c:pt>
                <c:pt idx="2195">
                  <c:v>9.9699984375226052</c:v>
                </c:pt>
                <c:pt idx="2196">
                  <c:v>9.9700529362586998</c:v>
                </c:pt>
                <c:pt idx="2197">
                  <c:v>9.9701073359962109</c:v>
                </c:pt>
                <c:pt idx="2198">
                  <c:v>9.9701616369149679</c:v>
                </c:pt>
                <c:pt idx="2199">
                  <c:v>9.9702158391944824</c:v>
                </c:pt>
                <c:pt idx="2200">
                  <c:v>9.9702699430139337</c:v>
                </c:pt>
                <c:pt idx="2201">
                  <c:v>9.9703239485521777</c:v>
                </c:pt>
                <c:pt idx="2202">
                  <c:v>9.9703778559877456</c:v>
                </c:pt>
                <c:pt idx="2203">
                  <c:v>9.9704316654988432</c:v>
                </c:pt>
                <c:pt idx="2204">
                  <c:v>9.9704853772633548</c:v>
                </c:pt>
                <c:pt idx="2205">
                  <c:v>9.9705389914588363</c:v>
                </c:pt>
                <c:pt idx="2206">
                  <c:v>9.9705925082625271</c:v>
                </c:pt>
                <c:pt idx="2207">
                  <c:v>9.9706459278513453</c:v>
                </c:pt>
                <c:pt idx="2208">
                  <c:v>9.9706992504018803</c:v>
                </c:pt>
                <c:pt idx="2209">
                  <c:v>9.9707524760904072</c:v>
                </c:pt>
                <c:pt idx="2210">
                  <c:v>9.9708056050928757</c:v>
                </c:pt>
                <c:pt idx="2211">
                  <c:v>9.9708586375849233</c:v>
                </c:pt>
                <c:pt idx="2212">
                  <c:v>9.9709115737418621</c:v>
                </c:pt>
                <c:pt idx="2213">
                  <c:v>9.9709644137386864</c:v>
                </c:pt>
                <c:pt idx="2214">
                  <c:v>9.9710171577500759</c:v>
                </c:pt>
                <c:pt idx="2215">
                  <c:v>9.9710698059503891</c:v>
                </c:pt>
                <c:pt idx="2216">
                  <c:v>9.9711223585136715</c:v>
                </c:pt>
                <c:pt idx="2217">
                  <c:v>9.9711748156136508</c:v>
                </c:pt>
                <c:pt idx="2218">
                  <c:v>9.9712271774237387</c:v>
                </c:pt>
                <c:pt idx="2219">
                  <c:v>9.9712794441170303</c:v>
                </c:pt>
                <c:pt idx="2220">
                  <c:v>9.9713316158663083</c:v>
                </c:pt>
                <c:pt idx="2221">
                  <c:v>9.9713836928440429</c:v>
                </c:pt>
                <c:pt idx="2222">
                  <c:v>9.9714356752223914</c:v>
                </c:pt>
                <c:pt idx="2223">
                  <c:v>9.9714875631731914</c:v>
                </c:pt>
                <c:pt idx="2224">
                  <c:v>9.9715393568679769</c:v>
                </c:pt>
                <c:pt idx="2225">
                  <c:v>9.9715910564779637</c:v>
                </c:pt>
                <c:pt idx="2226">
                  <c:v>9.9716426621740659</c:v>
                </c:pt>
                <c:pt idx="2227">
                  <c:v>9.9716941741268723</c:v>
                </c:pt>
                <c:pt idx="2228">
                  <c:v>9.9717455925066787</c:v>
                </c:pt>
                <c:pt idx="2229">
                  <c:v>9.9717969174834558</c:v>
                </c:pt>
                <c:pt idx="2230">
                  <c:v>9.9718481492268793</c:v>
                </c:pt>
                <c:pt idx="2231">
                  <c:v>9.9718992879063055</c:v>
                </c:pt>
                <c:pt idx="2232">
                  <c:v>9.971950333690792</c:v>
                </c:pt>
                <c:pt idx="2233">
                  <c:v>9.9720012867490837</c:v>
                </c:pt>
                <c:pt idx="2234">
                  <c:v>9.9720521472496202</c:v>
                </c:pt>
                <c:pt idx="2235">
                  <c:v>9.9721029153605336</c:v>
                </c:pt>
                <c:pt idx="2236">
                  <c:v>9.9721535912496542</c:v>
                </c:pt>
                <c:pt idx="2237">
                  <c:v>9.9722041750845065</c:v>
                </c:pt>
                <c:pt idx="2238">
                  <c:v>9.972254667032308</c:v>
                </c:pt>
                <c:pt idx="2239">
                  <c:v>9.9723050672599776</c:v>
                </c:pt>
                <c:pt idx="2240">
                  <c:v>9.9723553759341232</c:v>
                </c:pt>
                <c:pt idx="2241">
                  <c:v>9.9724055932210582</c:v>
                </c:pt>
                <c:pt idx="2242">
                  <c:v>9.9724557192867866</c:v>
                </c:pt>
                <c:pt idx="2243">
                  <c:v>9.9725057542970177</c:v>
                </c:pt>
                <c:pt idx="2244">
                  <c:v>9.9725556984171551</c:v>
                </c:pt>
                <c:pt idx="2245">
                  <c:v>9.972605551812304</c:v>
                </c:pt>
                <c:pt idx="2246">
                  <c:v>9.9726553146472678</c:v>
                </c:pt>
                <c:pt idx="2247">
                  <c:v>9.9727049870865532</c:v>
                </c:pt>
                <c:pt idx="2248">
                  <c:v>9.9727545692943664</c:v>
                </c:pt>
                <c:pt idx="2249">
                  <c:v>9.9728040614346156</c:v>
                </c:pt>
                <c:pt idx="2250">
                  <c:v>9.9728534636709103</c:v>
                </c:pt>
                <c:pt idx="2251">
                  <c:v>9.9729027761665634</c:v>
                </c:pt>
                <c:pt idx="2252">
                  <c:v>9.972951999084593</c:v>
                </c:pt>
                <c:pt idx="2253">
                  <c:v>9.9730011325877204</c:v>
                </c:pt>
                <c:pt idx="2254">
                  <c:v>9.9730501768383668</c:v>
                </c:pt>
                <c:pt idx="2255">
                  <c:v>9.9730991319986657</c:v>
                </c:pt>
                <c:pt idx="2256">
                  <c:v>9.9731479982304485</c:v>
                </c:pt>
                <c:pt idx="2257">
                  <c:v>9.9731967756952606</c:v>
                </c:pt>
                <c:pt idx="2258">
                  <c:v>9.9732454645543491</c:v>
                </c:pt>
                <c:pt idx="2259">
                  <c:v>9.9732940649686661</c:v>
                </c:pt>
                <c:pt idx="2260">
                  <c:v>9.9733425770988777</c:v>
                </c:pt>
                <c:pt idx="2261">
                  <c:v>9.9733910011053517</c:v>
                </c:pt>
                <c:pt idx="2262">
                  <c:v>9.9734393371481698</c:v>
                </c:pt>
                <c:pt idx="2263">
                  <c:v>9.9734875853871188</c:v>
                </c:pt>
                <c:pt idx="2264">
                  <c:v>9.9735357459816978</c:v>
                </c:pt>
                <c:pt idx="2265">
                  <c:v>9.9735838190911146</c:v>
                </c:pt>
                <c:pt idx="2266">
                  <c:v>9.9736318048742909</c:v>
                </c:pt>
                <c:pt idx="2267">
                  <c:v>9.9736797034898554</c:v>
                </c:pt>
                <c:pt idx="2268">
                  <c:v>9.9737275150961526</c:v>
                </c:pt>
                <c:pt idx="2269">
                  <c:v>9.9737752398512356</c:v>
                </c:pt>
                <c:pt idx="2270">
                  <c:v>9.9738228779128715</c:v>
                </c:pt>
                <c:pt idx="2271">
                  <c:v>9.9738704294385432</c:v>
                </c:pt>
                <c:pt idx="2272">
                  <c:v>9.9739178945854459</c:v>
                </c:pt>
                <c:pt idx="2273">
                  <c:v>9.9739652735104869</c:v>
                </c:pt>
                <c:pt idx="2274">
                  <c:v>9.9740125663702948</c:v>
                </c:pt>
                <c:pt idx="2275">
                  <c:v>9.9740597733212066</c:v>
                </c:pt>
                <c:pt idx="2276">
                  <c:v>9.9741068945192808</c:v>
                </c:pt>
                <c:pt idx="2277">
                  <c:v>9.9741539301202859</c:v>
                </c:pt>
                <c:pt idx="2278">
                  <c:v>9.9742008802797173</c:v>
                </c:pt>
                <c:pt idx="2279">
                  <c:v>9.9742477451527769</c:v>
                </c:pt>
                <c:pt idx="2280">
                  <c:v>9.9742945248943933</c:v>
                </c:pt>
                <c:pt idx="2281">
                  <c:v>9.9743412196592072</c:v>
                </c:pt>
                <c:pt idx="2282">
                  <c:v>9.974387829601584</c:v>
                </c:pt>
                <c:pt idx="2283">
                  <c:v>9.9744343548756067</c:v>
                </c:pt>
                <c:pt idx="2284">
                  <c:v>9.9744807956350758</c:v>
                </c:pt>
                <c:pt idx="2285">
                  <c:v>9.9745271520335148</c:v>
                </c:pt>
                <c:pt idx="2286">
                  <c:v>9.9745734242241717</c:v>
                </c:pt>
                <c:pt idx="2287">
                  <c:v>9.9746196123600068</c:v>
                </c:pt>
                <c:pt idx="2288">
                  <c:v>9.9746657165937123</c:v>
                </c:pt>
                <c:pt idx="2289">
                  <c:v>9.9747117370776959</c:v>
                </c:pt>
                <c:pt idx="2290">
                  <c:v>9.9747576739640937</c:v>
                </c:pt>
                <c:pt idx="2291">
                  <c:v>9.9748035274047631</c:v>
                </c:pt>
                <c:pt idx="2292">
                  <c:v>9.9748492975512839</c:v>
                </c:pt>
                <c:pt idx="2293">
                  <c:v>9.9748949845549664</c:v>
                </c:pt>
                <c:pt idx="2294">
                  <c:v>9.9749405885668381</c:v>
                </c:pt>
                <c:pt idx="2295">
                  <c:v>9.9749861097376566</c:v>
                </c:pt>
                <c:pt idx="2296">
                  <c:v>9.9750315482179079</c:v>
                </c:pt>
                <c:pt idx="2297">
                  <c:v>9.9750769041577989</c:v>
                </c:pt>
                <c:pt idx="2298">
                  <c:v>9.9751221777072665</c:v>
                </c:pt>
                <c:pt idx="2299">
                  <c:v>9.9751673690159777</c:v>
                </c:pt>
                <c:pt idx="2300">
                  <c:v>9.9752124782333258</c:v>
                </c:pt>
                <c:pt idx="2301">
                  <c:v>9.9752575055084272</c:v>
                </c:pt>
                <c:pt idx="2302">
                  <c:v>9.9753024509901387</c:v>
                </c:pt>
                <c:pt idx="2303">
                  <c:v>9.9753473148270366</c:v>
                </c:pt>
                <c:pt idx="2304">
                  <c:v>9.9753920971674326</c:v>
                </c:pt>
                <c:pt idx="2305">
                  <c:v>9.9754367981593663</c:v>
                </c:pt>
                <c:pt idx="2306">
                  <c:v>9.9754814179506113</c:v>
                </c:pt>
                <c:pt idx="2307">
                  <c:v>9.9755259566886689</c:v>
                </c:pt>
                <c:pt idx="2308">
                  <c:v>9.9755704145207762</c:v>
                </c:pt>
                <c:pt idx="2309">
                  <c:v>9.9756147915939017</c:v>
                </c:pt>
                <c:pt idx="2310">
                  <c:v>9.975659088054746</c:v>
                </c:pt>
                <c:pt idx="2311">
                  <c:v>9.9757033040497429</c:v>
                </c:pt>
                <c:pt idx="2312">
                  <c:v>9.9757474397250618</c:v>
                </c:pt>
                <c:pt idx="2313">
                  <c:v>9.9757914952266056</c:v>
                </c:pt>
                <c:pt idx="2314">
                  <c:v>9.9758354707000123</c:v>
                </c:pt>
                <c:pt idx="2315">
                  <c:v>9.9758793662906555</c:v>
                </c:pt>
                <c:pt idx="2316">
                  <c:v>9.975923182143644</c:v>
                </c:pt>
                <c:pt idx="2317">
                  <c:v>9.9759669184038255</c:v>
                </c:pt>
                <c:pt idx="2318">
                  <c:v>9.9760105752157813</c:v>
                </c:pt>
                <c:pt idx="2319">
                  <c:v>9.9760541527238313</c:v>
                </c:pt>
                <c:pt idx="2320">
                  <c:v>9.9760976510720329</c:v>
                </c:pt>
                <c:pt idx="2321">
                  <c:v>9.9761410704041857</c:v>
                </c:pt>
                <c:pt idx="2322">
                  <c:v>9.9761844108638194</c:v>
                </c:pt>
                <c:pt idx="2323">
                  <c:v>9.9762276725942129</c:v>
                </c:pt>
                <c:pt idx="2324">
                  <c:v>9.9762708557383775</c:v>
                </c:pt>
                <c:pt idx="2325">
                  <c:v>9.9763139604390698</c:v>
                </c:pt>
                <c:pt idx="2326">
                  <c:v>9.9763569868387822</c:v>
                </c:pt>
                <c:pt idx="2327">
                  <c:v>9.9763999350797512</c:v>
                </c:pt>
                <c:pt idx="2328">
                  <c:v>9.9764428053039573</c:v>
                </c:pt>
                <c:pt idx="2329">
                  <c:v>9.9764855976531166</c:v>
                </c:pt>
                <c:pt idx="2330">
                  <c:v>9.9765283122686927</c:v>
                </c:pt>
                <c:pt idx="2331">
                  <c:v>9.9765709492918919</c:v>
                </c:pt>
                <c:pt idx="2332">
                  <c:v>9.9766135088636627</c:v>
                </c:pt>
                <c:pt idx="2333">
                  <c:v>9.9766559911246979</c:v>
                </c:pt>
                <c:pt idx="2334">
                  <c:v>9.9766983962154345</c:v>
                </c:pt>
                <c:pt idx="2335">
                  <c:v>9.9767407242760537</c:v>
                </c:pt>
                <c:pt idx="2336">
                  <c:v>9.9767829754464845</c:v>
                </c:pt>
                <c:pt idx="2337">
                  <c:v>9.9768251498664</c:v>
                </c:pt>
                <c:pt idx="2338">
                  <c:v>9.9768672476752194</c:v>
                </c:pt>
                <c:pt idx="2339">
                  <c:v>9.9769092690121095</c:v>
                </c:pt>
                <c:pt idx="2340">
                  <c:v>9.9769512140159833</c:v>
                </c:pt>
                <c:pt idx="2341">
                  <c:v>9.9769930828255031</c:v>
                </c:pt>
                <c:pt idx="2342">
                  <c:v>9.9770348755790756</c:v>
                </c:pt>
                <c:pt idx="2343">
                  <c:v>9.9770765924148623</c:v>
                </c:pt>
                <c:pt idx="2344">
                  <c:v>9.9771182334707671</c:v>
                </c:pt>
                <c:pt idx="2345">
                  <c:v>9.9771597988844487</c:v>
                </c:pt>
                <c:pt idx="2346">
                  <c:v>9.9772012887933119</c:v>
                </c:pt>
                <c:pt idx="2347">
                  <c:v>9.9772427033345128</c:v>
                </c:pt>
                <c:pt idx="2348">
                  <c:v>9.9772840426449623</c:v>
                </c:pt>
                <c:pt idx="2349">
                  <c:v>9.9773253068613172</c:v>
                </c:pt>
                <c:pt idx="2350">
                  <c:v>9.9773664961199877</c:v>
                </c:pt>
                <c:pt idx="2351">
                  <c:v>9.977407610557135</c:v>
                </c:pt>
                <c:pt idx="2352">
                  <c:v>9.9774486503086788</c:v>
                </c:pt>
                <c:pt idx="2353">
                  <c:v>9.9774896155102848</c:v>
                </c:pt>
                <c:pt idx="2354">
                  <c:v>9.9775305062973771</c:v>
                </c:pt>
                <c:pt idx="2355">
                  <c:v>9.9775713228051313</c:v>
                </c:pt>
                <c:pt idx="2356">
                  <c:v>9.9776120651684774</c:v>
                </c:pt>
                <c:pt idx="2357">
                  <c:v>9.977652733522099</c:v>
                </c:pt>
                <c:pt idx="2358">
                  <c:v>9.9776933280004414</c:v>
                </c:pt>
                <c:pt idx="2359">
                  <c:v>9.9777338487376994</c:v>
                </c:pt>
                <c:pt idx="2360">
                  <c:v>9.9777742958678246</c:v>
                </c:pt>
                <c:pt idx="2361">
                  <c:v>9.9778146695245269</c:v>
                </c:pt>
                <c:pt idx="2362">
                  <c:v>9.9778549698412746</c:v>
                </c:pt>
                <c:pt idx="2363">
                  <c:v>9.977895196951291</c:v>
                </c:pt>
                <c:pt idx="2364">
                  <c:v>9.9779353509875577</c:v>
                </c:pt>
                <c:pt idx="2365">
                  <c:v>9.9779754320828147</c:v>
                </c:pt>
                <c:pt idx="2366">
                  <c:v>9.978015440369564</c:v>
                </c:pt>
                <c:pt idx="2367">
                  <c:v>9.9780553759800625</c:v>
                </c:pt>
                <c:pt idx="2368">
                  <c:v>9.9780952390463309</c:v>
                </c:pt>
                <c:pt idx="2369">
                  <c:v>9.9781350297001445</c:v>
                </c:pt>
                <c:pt idx="2370">
                  <c:v>9.9781747480730445</c:v>
                </c:pt>
                <c:pt idx="2371">
                  <c:v>9.9782143942963337</c:v>
                </c:pt>
                <c:pt idx="2372">
                  <c:v>9.97825396850107</c:v>
                </c:pt>
                <c:pt idx="2373">
                  <c:v>9.9782934708180786</c:v>
                </c:pt>
                <c:pt idx="2374">
                  <c:v>9.9783329013779483</c:v>
                </c:pt>
                <c:pt idx="2375">
                  <c:v>9.9783722603110245</c:v>
                </c:pt>
                <c:pt idx="2376">
                  <c:v>9.9784115477474202</c:v>
                </c:pt>
                <c:pt idx="2377">
                  <c:v>9.9784507638170137</c:v>
                </c:pt>
                <c:pt idx="2378">
                  <c:v>9.9784899086494434</c:v>
                </c:pt>
                <c:pt idx="2379">
                  <c:v>9.9785289823741117</c:v>
                </c:pt>
                <c:pt idx="2380">
                  <c:v>9.9785679851201898</c:v>
                </c:pt>
                <c:pt idx="2381">
                  <c:v>9.978606917016613</c:v>
                </c:pt>
                <c:pt idx="2382">
                  <c:v>9.9786457781920817</c:v>
                </c:pt>
                <c:pt idx="2383">
                  <c:v>9.978684568775062</c:v>
                </c:pt>
                <c:pt idx="2384">
                  <c:v>9.9787232888937876</c:v>
                </c:pt>
                <c:pt idx="2385">
                  <c:v>9.9787619386762589</c:v>
                </c:pt>
                <c:pt idx="2386">
                  <c:v>9.9788005182502424</c:v>
                </c:pt>
                <c:pt idx="2387">
                  <c:v>9.9788390277432768</c:v>
                </c:pt>
                <c:pt idx="2388">
                  <c:v>9.978877467282663</c:v>
                </c:pt>
                <c:pt idx="2389">
                  <c:v>9.9789158369954762</c:v>
                </c:pt>
                <c:pt idx="2390">
                  <c:v>9.9789541370085573</c:v>
                </c:pt>
                <c:pt idx="2391">
                  <c:v>9.9789923674485195</c:v>
                </c:pt>
                <c:pt idx="2392">
                  <c:v>9.9790305284417435</c:v>
                </c:pt>
                <c:pt idx="2393">
                  <c:v>9.979068620114381</c:v>
                </c:pt>
                <c:pt idx="2394">
                  <c:v>9.9791066425923542</c:v>
                </c:pt>
                <c:pt idx="2395">
                  <c:v>9.9791445960013583</c:v>
                </c:pt>
                <c:pt idx="2396">
                  <c:v>9.9791824804668607</c:v>
                </c:pt>
                <c:pt idx="2397">
                  <c:v>9.9792202961140966</c:v>
                </c:pt>
                <c:pt idx="2398">
                  <c:v>9.9792580430680786</c:v>
                </c:pt>
                <c:pt idx="2399">
                  <c:v>9.9792957214535871</c:v>
                </c:pt>
                <c:pt idx="2400">
                  <c:v>9.979333331395182</c:v>
                </c:pt>
                <c:pt idx="2401">
                  <c:v>9.9793708730171922</c:v>
                </c:pt>
                <c:pt idx="2402">
                  <c:v>9.9794083464437229</c:v>
                </c:pt>
                <c:pt idx="2403">
                  <c:v>9.9794457517986519</c:v>
                </c:pt>
                <c:pt idx="2404">
                  <c:v>9.9794830892056368</c:v>
                </c:pt>
                <c:pt idx="2405">
                  <c:v>9.9795203587881023</c:v>
                </c:pt>
                <c:pt idx="2406">
                  <c:v>9.9795575606692548</c:v>
                </c:pt>
                <c:pt idx="2407">
                  <c:v>9.9795946949720786</c:v>
                </c:pt>
                <c:pt idx="2408">
                  <c:v>9.9796317618193306</c:v>
                </c:pt>
                <c:pt idx="2409">
                  <c:v>9.979668761333544</c:v>
                </c:pt>
                <c:pt idx="2410">
                  <c:v>9.9797056936370332</c:v>
                </c:pt>
                <c:pt idx="2411">
                  <c:v>9.9797425588518873</c:v>
                </c:pt>
                <c:pt idx="2412">
                  <c:v>9.9797793570999751</c:v>
                </c:pt>
                <c:pt idx="2413">
                  <c:v>9.979816088502945</c:v>
                </c:pt>
                <c:pt idx="2414">
                  <c:v>9.9798527531822216</c:v>
                </c:pt>
                <c:pt idx="2415">
                  <c:v>9.9798893512590112</c:v>
                </c:pt>
                <c:pt idx="2416">
                  <c:v>9.9799258828542996</c:v>
                </c:pt>
                <c:pt idx="2417">
                  <c:v>9.9799623480888506</c:v>
                </c:pt>
                <c:pt idx="2418">
                  <c:v>9.9799987470832114</c:v>
                </c:pt>
                <c:pt idx="2419">
                  <c:v>9.9800350799577107</c:v>
                </c:pt>
                <c:pt idx="2420">
                  <c:v>9.9800713468324567</c:v>
                </c:pt>
                <c:pt idx="2421">
                  <c:v>9.9801075478273376</c:v>
                </c:pt>
                <c:pt idx="2422">
                  <c:v>9.98014368306203</c:v>
                </c:pt>
                <c:pt idx="2423">
                  <c:v>9.980179752655987</c:v>
                </c:pt>
                <c:pt idx="2424">
                  <c:v>9.9802157567284446</c:v>
                </c:pt>
                <c:pt idx="2425">
                  <c:v>9.9802516953984295</c:v>
                </c:pt>
                <c:pt idx="2426">
                  <c:v>9.9802875687847443</c:v>
                </c:pt>
                <c:pt idx="2427">
                  <c:v>9.9803233770059805</c:v>
                </c:pt>
                <c:pt idx="2428">
                  <c:v>9.9803591201805091</c:v>
                </c:pt>
                <c:pt idx="2429">
                  <c:v>9.9803947984264916</c:v>
                </c:pt>
                <c:pt idx="2430">
                  <c:v>9.9804304118618745</c:v>
                </c:pt>
                <c:pt idx="2431">
                  <c:v>9.9804659606043842</c:v>
                </c:pt>
                <c:pt idx="2432">
                  <c:v>9.980501444771539</c:v>
                </c:pt>
                <c:pt idx="2433">
                  <c:v>9.9805368644806443</c:v>
                </c:pt>
                <c:pt idx="2434">
                  <c:v>9.980572219848785</c:v>
                </c:pt>
                <c:pt idx="2435">
                  <c:v>9.9806075109928436</c:v>
                </c:pt>
                <c:pt idx="2436">
                  <c:v>9.9806427380294824</c:v>
                </c:pt>
                <c:pt idx="2437">
                  <c:v>9.9806779010751558</c:v>
                </c:pt>
                <c:pt idx="2438">
                  <c:v>9.9807130002461033</c:v>
                </c:pt>
                <c:pt idx="2439">
                  <c:v>9.9807480356583564</c:v>
                </c:pt>
                <c:pt idx="2440">
                  <c:v>9.9807830074277355</c:v>
                </c:pt>
                <c:pt idx="2441">
                  <c:v>9.9808179156698493</c:v>
                </c:pt>
                <c:pt idx="2442">
                  <c:v>9.9808527605000954</c:v>
                </c:pt>
                <c:pt idx="2443">
                  <c:v>9.9808875420336634</c:v>
                </c:pt>
                <c:pt idx="2444">
                  <c:v>9.9809222603855368</c:v>
                </c:pt>
                <c:pt idx="2445">
                  <c:v>9.9809569156704843</c:v>
                </c:pt>
                <c:pt idx="2446">
                  <c:v>9.9809915080030702</c:v>
                </c:pt>
                <c:pt idx="2447">
                  <c:v>9.9810260374976476</c:v>
                </c:pt>
                <c:pt idx="2448">
                  <c:v>9.9810605042683651</c:v>
                </c:pt>
                <c:pt idx="2449">
                  <c:v>9.9810949084291636</c:v>
                </c:pt>
                <c:pt idx="2450">
                  <c:v>9.9811292500937725</c:v>
                </c:pt>
                <c:pt idx="2451">
                  <c:v>9.9811635293757206</c:v>
                </c:pt>
                <c:pt idx="2452">
                  <c:v>9.981197746388327</c:v>
                </c:pt>
                <c:pt idx="2453">
                  <c:v>9.9812319012447066</c:v>
                </c:pt>
                <c:pt idx="2454">
                  <c:v>9.9812659940577664</c:v>
                </c:pt>
                <c:pt idx="2455">
                  <c:v>9.9813000249402108</c:v>
                </c:pt>
                <c:pt idx="2456">
                  <c:v>9.9813339940045402</c:v>
                </c:pt>
                <c:pt idx="2457">
                  <c:v>9.981367901363047</c:v>
                </c:pt>
                <c:pt idx="2458">
                  <c:v>9.9814017471278227</c:v>
                </c:pt>
                <c:pt idx="2459">
                  <c:v>9.981435531410753</c:v>
                </c:pt>
                <c:pt idx="2460">
                  <c:v>9.9814692543235228</c:v>
                </c:pt>
                <c:pt idx="2461">
                  <c:v>9.9815029159776127</c:v>
                </c:pt>
                <c:pt idx="2462">
                  <c:v>9.9815365164842991</c:v>
                </c:pt>
                <c:pt idx="2463">
                  <c:v>9.981570055954661</c:v>
                </c:pt>
                <c:pt idx="2464">
                  <c:v>9.9816035344995715</c:v>
                </c:pt>
                <c:pt idx="2465">
                  <c:v>9.981636952229703</c:v>
                </c:pt>
                <c:pt idx="2466">
                  <c:v>9.9816703092555255</c:v>
                </c:pt>
                <c:pt idx="2467">
                  <c:v>9.981703605687315</c:v>
                </c:pt>
                <c:pt idx="2468">
                  <c:v>9.9817368416351382</c:v>
                </c:pt>
                <c:pt idx="2469">
                  <c:v>9.9817700172088681</c:v>
                </c:pt>
                <c:pt idx="2470">
                  <c:v>9.9818031325181753</c:v>
                </c:pt>
                <c:pt idx="2471">
                  <c:v>9.981836187672533</c:v>
                </c:pt>
                <c:pt idx="2472">
                  <c:v>9.981869182781212</c:v>
                </c:pt>
                <c:pt idx="2473">
                  <c:v>9.9819021179532896</c:v>
                </c:pt>
                <c:pt idx="2474">
                  <c:v>9.9819349932976404</c:v>
                </c:pt>
                <c:pt idx="2475">
                  <c:v>9.9819678089229456</c:v>
                </c:pt>
                <c:pt idx="2476">
                  <c:v>9.9820005649376853</c:v>
                </c:pt>
                <c:pt idx="2477">
                  <c:v>9.9820332614501446</c:v>
                </c:pt>
                <c:pt idx="2478">
                  <c:v>9.9820658985684076</c:v>
                </c:pt>
                <c:pt idx="2479">
                  <c:v>9.9820984764003722</c:v>
                </c:pt>
                <c:pt idx="2480">
                  <c:v>9.982130995053728</c:v>
                </c:pt>
                <c:pt idx="2481">
                  <c:v>9.9821634546359768</c:v>
                </c:pt>
                <c:pt idx="2482">
                  <c:v>9.9821958552544228</c:v>
                </c:pt>
                <c:pt idx="2483">
                  <c:v>9.9822281970161768</c:v>
                </c:pt>
                <c:pt idx="2484">
                  <c:v>9.9822604800281525</c:v>
                </c:pt>
                <c:pt idx="2485">
                  <c:v>9.9822927043970697</c:v>
                </c:pt>
                <c:pt idx="2486">
                  <c:v>9.9823248702294585</c:v>
                </c:pt>
                <c:pt idx="2487">
                  <c:v>9.9823569776316479</c:v>
                </c:pt>
                <c:pt idx="2488">
                  <c:v>9.9823890267097823</c:v>
                </c:pt>
                <c:pt idx="2489">
                  <c:v>9.9824210175698056</c:v>
                </c:pt>
                <c:pt idx="2490">
                  <c:v>9.9824529503174748</c:v>
                </c:pt>
                <c:pt idx="2491">
                  <c:v>9.9824848250583518</c:v>
                </c:pt>
                <c:pt idx="2492">
                  <c:v>9.9825166418978082</c:v>
                </c:pt>
                <c:pt idx="2493">
                  <c:v>9.9825484009410239</c:v>
                </c:pt>
                <c:pt idx="2494">
                  <c:v>9.982580102292987</c:v>
                </c:pt>
                <c:pt idx="2495">
                  <c:v>9.9826117460584953</c:v>
                </c:pt>
                <c:pt idx="2496">
                  <c:v>9.9826433323421568</c:v>
                </c:pt>
                <c:pt idx="2497">
                  <c:v>9.9826748612483893</c:v>
                </c:pt>
                <c:pt idx="2498">
                  <c:v>9.9827063328814187</c:v>
                </c:pt>
                <c:pt idx="2499">
                  <c:v>9.9827377473452863</c:v>
                </c:pt>
                <c:pt idx="2500">
                  <c:v>9.9827691047438414</c:v>
                </c:pt>
                <c:pt idx="2501">
                  <c:v>9.9828004051807397</c:v>
                </c:pt>
                <c:pt idx="2502">
                  <c:v>9.9828316487594613</c:v>
                </c:pt>
                <c:pt idx="2503">
                  <c:v>9.9828628355832851</c:v>
                </c:pt>
                <c:pt idx="2504">
                  <c:v>9.9828939657553111</c:v>
                </c:pt>
                <c:pt idx="2505">
                  <c:v>9.982925039378447</c:v>
                </c:pt>
                <c:pt idx="2506">
                  <c:v>9.9829560565554161</c:v>
                </c:pt>
                <c:pt idx="2507">
                  <c:v>9.9829870173887549</c:v>
                </c:pt>
                <c:pt idx="2508">
                  <c:v>9.9830179219808155</c:v>
                </c:pt>
                <c:pt idx="2509">
                  <c:v>9.9830487704337596</c:v>
                </c:pt>
                <c:pt idx="2510">
                  <c:v>9.9830795628495643</c:v>
                </c:pt>
                <c:pt idx="2511">
                  <c:v>9.9831102993300256</c:v>
                </c:pt>
                <c:pt idx="2512">
                  <c:v>9.9831409799767474</c:v>
                </c:pt>
                <c:pt idx="2513">
                  <c:v>9.9831716048911581</c:v>
                </c:pt>
                <c:pt idx="2514">
                  <c:v>9.9832021741744956</c:v>
                </c:pt>
                <c:pt idx="2515">
                  <c:v>9.9832326879278153</c:v>
                </c:pt>
                <c:pt idx="2516">
                  <c:v>9.9832631462519892</c:v>
                </c:pt>
                <c:pt idx="2517">
                  <c:v>9.9832935492477031</c:v>
                </c:pt>
                <c:pt idx="2518">
                  <c:v>9.9833238970154685</c:v>
                </c:pt>
                <c:pt idx="2519">
                  <c:v>9.9833541896556035</c:v>
                </c:pt>
                <c:pt idx="2520">
                  <c:v>9.9833844272682519</c:v>
                </c:pt>
                <c:pt idx="2521">
                  <c:v>9.9834146099533729</c:v>
                </c:pt>
                <c:pt idx="2522">
                  <c:v>9.9834447378107409</c:v>
                </c:pt>
                <c:pt idx="2523">
                  <c:v>9.9834748109399563</c:v>
                </c:pt>
                <c:pt idx="2524">
                  <c:v>9.9835048294404309</c:v>
                </c:pt>
                <c:pt idx="2525">
                  <c:v>9.9835347934114029</c:v>
                </c:pt>
                <c:pt idx="2526">
                  <c:v>9.9835647029519237</c:v>
                </c:pt>
                <c:pt idx="2527">
                  <c:v>9.9835945581608705</c:v>
                </c:pt>
                <c:pt idx="2528">
                  <c:v>9.9836243591369342</c:v>
                </c:pt>
                <c:pt idx="2529">
                  <c:v>9.9836541059786352</c:v>
                </c:pt>
                <c:pt idx="2530">
                  <c:v>9.9836837987843072</c:v>
                </c:pt>
                <c:pt idx="2531">
                  <c:v>9.9837134376521082</c:v>
                </c:pt>
                <c:pt idx="2532">
                  <c:v>9.9837430226800201</c:v>
                </c:pt>
                <c:pt idx="2533">
                  <c:v>9.983772553965844</c:v>
                </c:pt>
                <c:pt idx="2534">
                  <c:v>9.9838020316072011</c:v>
                </c:pt>
                <c:pt idx="2535">
                  <c:v>9.9838314557015426</c:v>
                </c:pt>
                <c:pt idx="2536">
                  <c:v>9.9838608263461364</c:v>
                </c:pt>
                <c:pt idx="2537">
                  <c:v>9.9838901436380727</c:v>
                </c:pt>
                <c:pt idx="2538">
                  <c:v>9.9839194076742732</c:v>
                </c:pt>
                <c:pt idx="2539">
                  <c:v>9.9839486185514765</c:v>
                </c:pt>
                <c:pt idx="2540">
                  <c:v>9.9839777763662454</c:v>
                </c:pt>
                <c:pt idx="2541">
                  <c:v>9.984006881214972</c:v>
                </c:pt>
                <c:pt idx="2542">
                  <c:v>9.9840359331938693</c:v>
                </c:pt>
                <c:pt idx="2543">
                  <c:v>9.9840649323989776</c:v>
                </c:pt>
                <c:pt idx="2544">
                  <c:v>9.9840938789261617</c:v>
                </c:pt>
                <c:pt idx="2545">
                  <c:v>9.9841227728711139</c:v>
                </c:pt>
                <c:pt idx="2546">
                  <c:v>9.9841516143293507</c:v>
                </c:pt>
                <c:pt idx="2547">
                  <c:v>9.9841804033962145</c:v>
                </c:pt>
                <c:pt idx="2548">
                  <c:v>9.9842091401668771</c:v>
                </c:pt>
                <c:pt idx="2549">
                  <c:v>9.9842378247363364</c:v>
                </c:pt>
                <c:pt idx="2550">
                  <c:v>9.984266457199416</c:v>
                </c:pt>
                <c:pt idx="2551">
                  <c:v>9.9842950376507691</c:v>
                </c:pt>
                <c:pt idx="2552">
                  <c:v>9.9843235661848784</c:v>
                </c:pt>
                <c:pt idx="2553">
                  <c:v>9.9843520428960506</c:v>
                </c:pt>
                <c:pt idx="2554">
                  <c:v>9.9843804678784238</c:v>
                </c:pt>
                <c:pt idx="2555">
                  <c:v>9.9844088412259673</c:v>
                </c:pt>
                <c:pt idx="2556">
                  <c:v>9.9844371630324762</c:v>
                </c:pt>
                <c:pt idx="2557">
                  <c:v>9.984465433391577</c:v>
                </c:pt>
                <c:pt idx="2558">
                  <c:v>9.984493652396722</c:v>
                </c:pt>
                <c:pt idx="2559">
                  <c:v>9.9845218201412003</c:v>
                </c:pt>
                <c:pt idx="2560">
                  <c:v>9.9845499367181283</c:v>
                </c:pt>
                <c:pt idx="2561">
                  <c:v>9.9845780022204522</c:v>
                </c:pt>
                <c:pt idx="2562">
                  <c:v>9.9846060167409512</c:v>
                </c:pt>
                <c:pt idx="2563">
                  <c:v>9.9846339803722355</c:v>
                </c:pt>
                <c:pt idx="2564">
                  <c:v>9.9846618932067486</c:v>
                </c:pt>
                <c:pt idx="2565">
                  <c:v>9.9846897553367597</c:v>
                </c:pt>
                <c:pt idx="2566">
                  <c:v>9.9847175668543784</c:v>
                </c:pt>
                <c:pt idx="2567">
                  <c:v>9.9847453278515435</c:v>
                </c:pt>
                <c:pt idx="2568">
                  <c:v>9.9847730384200268</c:v>
                </c:pt>
                <c:pt idx="2569">
                  <c:v>9.9848006986514335</c:v>
                </c:pt>
                <c:pt idx="2570">
                  <c:v>9.9848283086372014</c:v>
                </c:pt>
                <c:pt idx="2571">
                  <c:v>9.9848558684686033</c:v>
                </c:pt>
                <c:pt idx="2572">
                  <c:v>9.9848833782367468</c:v>
                </c:pt>
                <c:pt idx="2573">
                  <c:v>9.9849108380325742</c:v>
                </c:pt>
                <c:pt idx="2574">
                  <c:v>9.9849382479468609</c:v>
                </c:pt>
                <c:pt idx="2575">
                  <c:v>9.9849656080702172</c:v>
                </c:pt>
                <c:pt idx="2576">
                  <c:v>9.9849929184930897</c:v>
                </c:pt>
                <c:pt idx="2577">
                  <c:v>9.9850201793057636</c:v>
                </c:pt>
                <c:pt idx="2578">
                  <c:v>9.9850473905983534</c:v>
                </c:pt>
                <c:pt idx="2579">
                  <c:v>9.9850745524608175</c:v>
                </c:pt>
                <c:pt idx="2580">
                  <c:v>9.9851016649829454</c:v>
                </c:pt>
                <c:pt idx="2581">
                  <c:v>9.9851287282543648</c:v>
                </c:pt>
                <c:pt idx="2582">
                  <c:v>9.9851557423645421</c:v>
                </c:pt>
                <c:pt idx="2583">
                  <c:v>9.9851827074027799</c:v>
                </c:pt>
                <c:pt idx="2584">
                  <c:v>9.9852096234582195</c:v>
                </c:pt>
                <c:pt idx="2585">
                  <c:v>9.9852364906198368</c:v>
                </c:pt>
                <c:pt idx="2586">
                  <c:v>9.9852633089764531</c:v>
                </c:pt>
                <c:pt idx="2587">
                  <c:v>9.9852900786167211</c:v>
                </c:pt>
                <c:pt idx="2588">
                  <c:v>9.9853167996291354</c:v>
                </c:pt>
                <c:pt idx="2589">
                  <c:v>9.9853434721020324</c:v>
                </c:pt>
                <c:pt idx="2590">
                  <c:v>9.9853700961235834</c:v>
                </c:pt>
                <c:pt idx="2591">
                  <c:v>9.9853966717818032</c:v>
                </c:pt>
                <c:pt idx="2592">
                  <c:v>9.9854231991645435</c:v>
                </c:pt>
                <c:pt idx="2593">
                  <c:v>9.985449678359501</c:v>
                </c:pt>
                <c:pt idx="2594">
                  <c:v>9.9854761094542059</c:v>
                </c:pt>
                <c:pt idx="2595">
                  <c:v>9.9855024925360389</c:v>
                </c:pt>
                <c:pt idx="2596">
                  <c:v>9.9855288276922121</c:v>
                </c:pt>
                <c:pt idx="2597">
                  <c:v>9.9855551150097863</c:v>
                </c:pt>
                <c:pt idx="2598">
                  <c:v>9.9855813545756629</c:v>
                </c:pt>
                <c:pt idx="2599">
                  <c:v>9.9856075464765812</c:v>
                </c:pt>
                <c:pt idx="2600">
                  <c:v>9.9856336907991281</c:v>
                </c:pt>
                <c:pt idx="2601">
                  <c:v>9.9856597876297322</c:v>
                </c:pt>
                <c:pt idx="2602">
                  <c:v>9.9856858370546604</c:v>
                </c:pt>
                <c:pt idx="2603">
                  <c:v>9.9857118391600288</c:v>
                </c:pt>
                <c:pt idx="2604">
                  <c:v>9.9857377940317953</c:v>
                </c:pt>
                <c:pt idx="2605">
                  <c:v>9.9857637017557614</c:v>
                </c:pt>
                <c:pt idx="2606">
                  <c:v>9.985789562417569</c:v>
                </c:pt>
                <c:pt idx="2607">
                  <c:v>9.985815376102714</c:v>
                </c:pt>
                <c:pt idx="2608">
                  <c:v>9.9858411428965237</c:v>
                </c:pt>
                <c:pt idx="2609">
                  <c:v>9.9858668628841833</c:v>
                </c:pt>
                <c:pt idx="2610">
                  <c:v>9.9858925361507147</c:v>
                </c:pt>
                <c:pt idx="2611">
                  <c:v>9.9859181627809903</c:v>
                </c:pt>
                <c:pt idx="2612">
                  <c:v>9.9859437428597246</c:v>
                </c:pt>
                <c:pt idx="2613">
                  <c:v>9.9859692764714811</c:v>
                </c:pt>
                <c:pt idx="2614">
                  <c:v>9.985994763700667</c:v>
                </c:pt>
                <c:pt idx="2615">
                  <c:v>9.9860202046315383</c:v>
                </c:pt>
                <c:pt idx="2616">
                  <c:v>9.9860455993481985</c:v>
                </c:pt>
                <c:pt idx="2617">
                  <c:v>9.9860709479345928</c:v>
                </c:pt>
                <c:pt idx="2618">
                  <c:v>9.9860962504745245</c:v>
                </c:pt>
                <c:pt idx="2619">
                  <c:v>9.9861215070516334</c:v>
                </c:pt>
                <c:pt idx="2620">
                  <c:v>9.9861467177494152</c:v>
                </c:pt>
                <c:pt idx="2621">
                  <c:v>9.9861718826512096</c:v>
                </c:pt>
                <c:pt idx="2622">
                  <c:v>9.9861970018402051</c:v>
                </c:pt>
                <c:pt idx="2623">
                  <c:v>9.9862220753994446</c:v>
                </c:pt>
                <c:pt idx="2624">
                  <c:v>9.9862471034118112</c:v>
                </c:pt>
                <c:pt idx="2625">
                  <c:v>9.9862720859600458</c:v>
                </c:pt>
                <c:pt idx="2626">
                  <c:v>9.9862970231267347</c:v>
                </c:pt>
                <c:pt idx="2627">
                  <c:v>9.9863219149943117</c:v>
                </c:pt>
                <c:pt idx="2628">
                  <c:v>9.9863467616450681</c:v>
                </c:pt>
                <c:pt idx="2629">
                  <c:v>9.9863715631611392</c:v>
                </c:pt>
                <c:pt idx="2630">
                  <c:v>9.9863963196245145</c:v>
                </c:pt>
                <c:pt idx="2631">
                  <c:v>9.9864210311170325</c:v>
                </c:pt>
                <c:pt idx="2632">
                  <c:v>9.9864456977203844</c:v>
                </c:pt>
                <c:pt idx="2633">
                  <c:v>9.9864703195161137</c:v>
                </c:pt>
                <c:pt idx="2634">
                  <c:v>9.9864948965856151</c:v>
                </c:pt>
                <c:pt idx="2635">
                  <c:v>9.9865194290101336</c:v>
                </c:pt>
                <c:pt idx="2636">
                  <c:v>9.9865439168707688</c:v>
                </c:pt>
                <c:pt idx="2637">
                  <c:v>9.9865683602484712</c:v>
                </c:pt>
                <c:pt idx="2638">
                  <c:v>9.9865927592240471</c:v>
                </c:pt>
                <c:pt idx="2639">
                  <c:v>9.9866171138781539</c:v>
                </c:pt>
                <c:pt idx="2640">
                  <c:v>9.9866414242913031</c:v>
                </c:pt>
                <c:pt idx="2641">
                  <c:v>9.9866656905438589</c:v>
                </c:pt>
                <c:pt idx="2642">
                  <c:v>9.9866899127160416</c:v>
                </c:pt>
                <c:pt idx="2643">
                  <c:v>9.9867140908879222</c:v>
                </c:pt>
                <c:pt idx="2644">
                  <c:v>9.9867382251394314</c:v>
                </c:pt>
                <c:pt idx="2645">
                  <c:v>9.9867623155503491</c:v>
                </c:pt>
                <c:pt idx="2646">
                  <c:v>9.9867863622003146</c:v>
                </c:pt>
                <c:pt idx="2647">
                  <c:v>9.9868103651688216</c:v>
                </c:pt>
                <c:pt idx="2648">
                  <c:v>9.9868343245352182</c:v>
                </c:pt>
                <c:pt idx="2649">
                  <c:v>9.986858240378707</c:v>
                </c:pt>
                <c:pt idx="2650">
                  <c:v>9.9868821127783516</c:v>
                </c:pt>
                <c:pt idx="2651">
                  <c:v>9.9869059418130686</c:v>
                </c:pt>
                <c:pt idx="2652">
                  <c:v>9.9869297275616304</c:v>
                </c:pt>
                <c:pt idx="2653">
                  <c:v>9.9869534701026659</c:v>
                </c:pt>
                <c:pt idx="2654">
                  <c:v>9.9869771695146667</c:v>
                </c:pt>
                <c:pt idx="2655">
                  <c:v>9.9870008258759775</c:v>
                </c:pt>
                <c:pt idx="2656">
                  <c:v>9.9870244392647987</c:v>
                </c:pt>
                <c:pt idx="2657">
                  <c:v>9.9870480097591923</c:v>
                </c:pt>
                <c:pt idx="2658">
                  <c:v>9.9870715374370782</c:v>
                </c:pt>
                <c:pt idx="2659">
                  <c:v>9.9870950223762343</c:v>
                </c:pt>
                <c:pt idx="2660">
                  <c:v>9.9871184646542925</c:v>
                </c:pt>
                <c:pt idx="2661">
                  <c:v>9.9871418643487537</c:v>
                </c:pt>
                <c:pt idx="2662">
                  <c:v>9.9871652215369675</c:v>
                </c:pt>
                <c:pt idx="2663">
                  <c:v>9.9871885362961503</c:v>
                </c:pt>
                <c:pt idx="2664">
                  <c:v>9.9872118087033765</c:v>
                </c:pt>
                <c:pt idx="2665">
                  <c:v>9.9872350388355784</c:v>
                </c:pt>
                <c:pt idx="2666">
                  <c:v>9.9872582267695496</c:v>
                </c:pt>
                <c:pt idx="2667">
                  <c:v>9.9872813725819434</c:v>
                </c:pt>
                <c:pt idx="2668">
                  <c:v>9.98730447634928</c:v>
                </c:pt>
                <c:pt idx="2669">
                  <c:v>9.9873275381479267</c:v>
                </c:pt>
                <c:pt idx="2670">
                  <c:v>9.9873505580541302</c:v>
                </c:pt>
                <c:pt idx="2671">
                  <c:v>9.9873735361439842</c:v>
                </c:pt>
                <c:pt idx="2672">
                  <c:v>9.9873964724934492</c:v>
                </c:pt>
                <c:pt idx="2673">
                  <c:v>9.9874193671783491</c:v>
                </c:pt>
                <c:pt idx="2674">
                  <c:v>9.9874422202743691</c:v>
                </c:pt>
                <c:pt idx="2675">
                  <c:v>9.9874650318570559</c:v>
                </c:pt>
                <c:pt idx="2676">
                  <c:v>9.987487802001823</c:v>
                </c:pt>
                <c:pt idx="2677">
                  <c:v>9.9875105307839362</c:v>
                </c:pt>
                <c:pt idx="2678">
                  <c:v>9.9875332182785392</c:v>
                </c:pt>
                <c:pt idx="2679">
                  <c:v>9.9875558645606279</c:v>
                </c:pt>
                <c:pt idx="2680">
                  <c:v>9.9875784697050687</c:v>
                </c:pt>
                <c:pt idx="2681">
                  <c:v>9.9876010337865875</c:v>
                </c:pt>
                <c:pt idx="2682">
                  <c:v>9.9876235568797771</c:v>
                </c:pt>
                <c:pt idx="2683">
                  <c:v>9.9876460390590935</c:v>
                </c:pt>
                <c:pt idx="2684">
                  <c:v>9.9876684803988596</c:v>
                </c:pt>
                <c:pt idx="2685">
                  <c:v>9.9876908809732594</c:v>
                </c:pt>
                <c:pt idx="2686">
                  <c:v>9.987713240856344</c:v>
                </c:pt>
                <c:pt idx="2687">
                  <c:v>9.9877355601220348</c:v>
                </c:pt>
                <c:pt idx="2688">
                  <c:v>9.9877578388441091</c:v>
                </c:pt>
                <c:pt idx="2689">
                  <c:v>9.9877800770962182</c:v>
                </c:pt>
                <c:pt idx="2690">
                  <c:v>9.9878022749518784</c:v>
                </c:pt>
                <c:pt idx="2691">
                  <c:v>9.9878244324844694</c:v>
                </c:pt>
                <c:pt idx="2692">
                  <c:v>9.9878465497672373</c:v>
                </c:pt>
                <c:pt idx="2693">
                  <c:v>9.9878686268733006</c:v>
                </c:pt>
                <c:pt idx="2694">
                  <c:v>9.9878906638756408</c:v>
                </c:pt>
                <c:pt idx="2695">
                  <c:v>9.9879126608471047</c:v>
                </c:pt>
                <c:pt idx="2696">
                  <c:v>9.9879346178604127</c:v>
                </c:pt>
                <c:pt idx="2697">
                  <c:v>9.9879565349881503</c:v>
                </c:pt>
                <c:pt idx="2698">
                  <c:v>9.9879784123027662</c:v>
                </c:pt>
                <c:pt idx="2699">
                  <c:v>9.9880002498765883</c:v>
                </c:pt>
                <c:pt idx="2700">
                  <c:v>9.9880220477818025</c:v>
                </c:pt>
                <c:pt idx="2701">
                  <c:v>9.9880438060904702</c:v>
                </c:pt>
                <c:pt idx="2702">
                  <c:v>9.9880655248745178</c:v>
                </c:pt>
                <c:pt idx="2703">
                  <c:v>9.9880872042057476</c:v>
                </c:pt>
                <c:pt idx="2704">
                  <c:v>9.9881088441558195</c:v>
                </c:pt>
                <c:pt idx="2705">
                  <c:v>9.9881304447962762</c:v>
                </c:pt>
                <c:pt idx="2706">
                  <c:v>9.9881520061985221</c:v>
                </c:pt>
                <c:pt idx="2707">
                  <c:v>9.9881735284338387</c:v>
                </c:pt>
                <c:pt idx="2708">
                  <c:v>9.9881950115733673</c:v>
                </c:pt>
                <c:pt idx="2709">
                  <c:v>9.9882164556881321</c:v>
                </c:pt>
                <c:pt idx="2710">
                  <c:v>9.9882378608490203</c:v>
                </c:pt>
                <c:pt idx="2711">
                  <c:v>9.9882592271267914</c:v>
                </c:pt>
                <c:pt idx="2712">
                  <c:v>9.9882805545920803</c:v>
                </c:pt>
                <c:pt idx="2713">
                  <c:v>9.9883018433153907</c:v>
                </c:pt>
                <c:pt idx="2714">
                  <c:v>9.9883230933670983</c:v>
                </c:pt>
                <c:pt idx="2715">
                  <c:v>9.9883443048174509</c:v>
                </c:pt>
                <c:pt idx="2716">
                  <c:v>9.9883654777365685</c:v>
                </c:pt>
                <c:pt idx="2717">
                  <c:v>9.9883866121944465</c:v>
                </c:pt>
                <c:pt idx="2718">
                  <c:v>9.9884077082609473</c:v>
                </c:pt>
                <c:pt idx="2719">
                  <c:v>9.9884287660058142</c:v>
                </c:pt>
                <c:pt idx="2720">
                  <c:v>9.9884497854986556</c:v>
                </c:pt>
                <c:pt idx="2721">
                  <c:v>9.988470766808959</c:v>
                </c:pt>
                <c:pt idx="2722">
                  <c:v>9.9884917100060857</c:v>
                </c:pt>
                <c:pt idx="2723">
                  <c:v>9.9885126151592658</c:v>
                </c:pt>
                <c:pt idx="2724">
                  <c:v>9.988533482337612</c:v>
                </c:pt>
                <c:pt idx="2725">
                  <c:v>9.9885543116101019</c:v>
                </c:pt>
                <c:pt idx="2726">
                  <c:v>9.9885751030455978</c:v>
                </c:pt>
                <c:pt idx="2727">
                  <c:v>9.988595856712827</c:v>
                </c:pt>
                <c:pt idx="2728">
                  <c:v>9.9886165726803995</c:v>
                </c:pt>
                <c:pt idx="2729">
                  <c:v>9.9886372510167973</c:v>
                </c:pt>
                <c:pt idx="2730">
                  <c:v>9.9886578917903748</c:v>
                </c:pt>
                <c:pt idx="2731">
                  <c:v>9.9886784950693723</c:v>
                </c:pt>
                <c:pt idx="2732">
                  <c:v>9.9886990609218973</c:v>
                </c:pt>
                <c:pt idx="2733">
                  <c:v>9.9887195894159362</c:v>
                </c:pt>
                <c:pt idx="2734">
                  <c:v>9.9887400806193494</c:v>
                </c:pt>
                <c:pt idx="2735">
                  <c:v>9.9887605345998782</c:v>
                </c:pt>
                <c:pt idx="2736">
                  <c:v>9.9887809514251398</c:v>
                </c:pt>
                <c:pt idx="2737">
                  <c:v>9.9888013311626285</c:v>
                </c:pt>
                <c:pt idx="2738">
                  <c:v>9.9888216738797126</c:v>
                </c:pt>
                <c:pt idx="2739">
                  <c:v>9.9888419796436434</c:v>
                </c:pt>
                <c:pt idx="2740">
                  <c:v>9.9888622485215457</c:v>
                </c:pt>
                <c:pt idx="2741">
                  <c:v>9.9888824805804255</c:v>
                </c:pt>
                <c:pt idx="2742">
                  <c:v>9.9889026758871644</c:v>
                </c:pt>
                <c:pt idx="2743">
                  <c:v>9.9889228345085233</c:v>
                </c:pt>
                <c:pt idx="2744">
                  <c:v>9.9889429565111438</c:v>
                </c:pt>
                <c:pt idx="2745">
                  <c:v>9.9889630419615454</c:v>
                </c:pt>
                <c:pt idx="2746">
                  <c:v>9.9889830909261228</c:v>
                </c:pt>
                <c:pt idx="2747">
                  <c:v>9.9890031034711591</c:v>
                </c:pt>
                <c:pt idx="2748">
                  <c:v>9.9890230796628074</c:v>
                </c:pt>
                <c:pt idx="2749">
                  <c:v>9.9890430195671041</c:v>
                </c:pt>
                <c:pt idx="2750">
                  <c:v>9.9890629232499695</c:v>
                </c:pt>
                <c:pt idx="2751">
                  <c:v>9.9890827907771982</c:v>
                </c:pt>
                <c:pt idx="2752">
                  <c:v>9.989102622214471</c:v>
                </c:pt>
                <c:pt idx="2753">
                  <c:v>9.9891224176273425</c:v>
                </c:pt>
                <c:pt idx="2754">
                  <c:v>9.9891421770812556</c:v>
                </c:pt>
                <c:pt idx="2755">
                  <c:v>9.9891619006415286</c:v>
                </c:pt>
                <c:pt idx="2756">
                  <c:v>9.9891815883733628</c:v>
                </c:pt>
                <c:pt idx="2757">
                  <c:v>9.9892012403418455</c:v>
                </c:pt>
                <c:pt idx="2758">
                  <c:v>9.9892208566119383</c:v>
                </c:pt>
                <c:pt idx="2759">
                  <c:v>9.9892404372484886</c:v>
                </c:pt>
                <c:pt idx="2760">
                  <c:v>9.9892599823162271</c:v>
                </c:pt>
                <c:pt idx="2761">
                  <c:v>9.9892794918797652</c:v>
                </c:pt>
                <c:pt idx="2762">
                  <c:v>9.9892989660035987</c:v>
                </c:pt>
                <c:pt idx="2763">
                  <c:v>9.9893184047521011</c:v>
                </c:pt>
                <c:pt idx="2764">
                  <c:v>9.9893378081895374</c:v>
                </c:pt>
                <c:pt idx="2765">
                  <c:v>9.9893571763800466</c:v>
                </c:pt>
                <c:pt idx="2766">
                  <c:v>9.9893765093876592</c:v>
                </c:pt>
                <c:pt idx="2767">
                  <c:v>9.989395807276285</c:v>
                </c:pt>
                <c:pt idx="2768">
                  <c:v>9.9894150701097182</c:v>
                </c:pt>
                <c:pt idx="2769">
                  <c:v>9.9894342979516377</c:v>
                </c:pt>
                <c:pt idx="2770">
                  <c:v>9.9894534908656087</c:v>
                </c:pt>
                <c:pt idx="2771">
                  <c:v>9.9894726489150756</c:v>
                </c:pt>
                <c:pt idx="2772">
                  <c:v>9.9894917721633725</c:v>
                </c:pt>
                <c:pt idx="2773">
                  <c:v>9.9895108606737164</c:v>
                </c:pt>
                <c:pt idx="2774">
                  <c:v>9.9895299145092089</c:v>
                </c:pt>
                <c:pt idx="2775">
                  <c:v>9.9895489337328414</c:v>
                </c:pt>
                <c:pt idx="2776">
                  <c:v>9.9895679184074844</c:v>
                </c:pt>
                <c:pt idx="2777">
                  <c:v>9.9895868685958966</c:v>
                </c:pt>
                <c:pt idx="2778">
                  <c:v>9.9896057843607249</c:v>
                </c:pt>
                <c:pt idx="2779">
                  <c:v>9.9896246657645005</c:v>
                </c:pt>
                <c:pt idx="2780">
                  <c:v>9.989643512869641</c:v>
                </c:pt>
                <c:pt idx="2781">
                  <c:v>9.9896623257384505</c:v>
                </c:pt>
                <c:pt idx="2782">
                  <c:v>9.9896811044331226</c:v>
                </c:pt>
                <c:pt idx="2783">
                  <c:v>9.9896998490157323</c:v>
                </c:pt>
                <c:pt idx="2784">
                  <c:v>9.9897185595482476</c:v>
                </c:pt>
                <c:pt idx="2785">
                  <c:v>9.9897372360925196</c:v>
                </c:pt>
                <c:pt idx="2786">
                  <c:v>9.9897558787102909</c:v>
                </c:pt>
                <c:pt idx="2787">
                  <c:v>9.9897744874631869</c:v>
                </c:pt>
                <c:pt idx="2788">
                  <c:v>9.9897930624127298</c:v>
                </c:pt>
                <c:pt idx="2789">
                  <c:v>9.9898116036203195</c:v>
                </c:pt>
                <c:pt idx="2790">
                  <c:v>9.9898301111472492</c:v>
                </c:pt>
                <c:pt idx="2791">
                  <c:v>9.9898485850547036</c:v>
                </c:pt>
                <c:pt idx="2792">
                  <c:v>9.9898670254037523</c:v>
                </c:pt>
                <c:pt idx="2793">
                  <c:v>9.9898854322553561</c:v>
                </c:pt>
                <c:pt idx="2794">
                  <c:v>9.9899038056703624</c:v>
                </c:pt>
                <c:pt idx="2795">
                  <c:v>9.9899221457095084</c:v>
                </c:pt>
                <c:pt idx="2796">
                  <c:v>9.9899404524334265</c:v>
                </c:pt>
                <c:pt idx="2797">
                  <c:v>9.9899587259026337</c:v>
                </c:pt>
                <c:pt idx="2798">
                  <c:v>9.9899769661775348</c:v>
                </c:pt>
                <c:pt idx="2799">
                  <c:v>9.989995173318432</c:v>
                </c:pt>
                <c:pt idx="2800">
                  <c:v>9.9900133473855117</c:v>
                </c:pt>
                <c:pt idx="2801">
                  <c:v>9.9900314884388557</c:v>
                </c:pt>
                <c:pt idx="2802">
                  <c:v>9.9900495965384337</c:v>
                </c:pt>
                <c:pt idx="2803">
                  <c:v>9.9900676717441073</c:v>
                </c:pt>
                <c:pt idx="2804">
                  <c:v>9.9900857141156294</c:v>
                </c:pt>
                <c:pt idx="2805">
                  <c:v>9.9901037237126413</c:v>
                </c:pt>
                <c:pt idx="2806">
                  <c:v>9.9901217005946812</c:v>
                </c:pt>
                <c:pt idx="2807">
                  <c:v>9.9901396448211788</c:v>
                </c:pt>
                <c:pt idx="2808">
                  <c:v>9.9901575564514502</c:v>
                </c:pt>
                <c:pt idx="2809">
                  <c:v>9.9901754355447121</c:v>
                </c:pt>
                <c:pt idx="2810">
                  <c:v>9.9901932821600639</c:v>
                </c:pt>
                <c:pt idx="2811">
                  <c:v>9.9902110963565036</c:v>
                </c:pt>
                <c:pt idx="2812">
                  <c:v>9.9902288781929247</c:v>
                </c:pt>
                <c:pt idx="2813">
                  <c:v>9.9902466277281068</c:v>
                </c:pt>
                <c:pt idx="2814">
                  <c:v>9.9902643450207265</c:v>
                </c:pt>
                <c:pt idx="2815">
                  <c:v>9.9902820301293556</c:v>
                </c:pt>
                <c:pt idx="2816">
                  <c:v>9.990299683112454</c:v>
                </c:pt>
                <c:pt idx="2817">
                  <c:v>9.9903173040283804</c:v>
                </c:pt>
                <c:pt idx="2818">
                  <c:v>9.9903348929353868</c:v>
                </c:pt>
                <c:pt idx="2819">
                  <c:v>9.990352449891617</c:v>
                </c:pt>
                <c:pt idx="2820">
                  <c:v>9.990369974955108</c:v>
                </c:pt>
                <c:pt idx="2821">
                  <c:v>9.9903874681837994</c:v>
                </c:pt>
                <c:pt idx="2822">
                  <c:v>9.9904049296355186</c:v>
                </c:pt>
                <c:pt idx="2823">
                  <c:v>9.9904223593679848</c:v>
                </c:pt>
                <c:pt idx="2824">
                  <c:v>9.9904397574388231</c:v>
                </c:pt>
                <c:pt idx="2825">
                  <c:v>9.9904571239055446</c:v>
                </c:pt>
                <c:pt idx="2826">
                  <c:v>9.9904744588255596</c:v>
                </c:pt>
                <c:pt idx="2827">
                  <c:v>9.9904917622561715</c:v>
                </c:pt>
                <c:pt idx="2828">
                  <c:v>9.9905090342545861</c:v>
                </c:pt>
                <c:pt idx="2829">
                  <c:v>9.9905262748778974</c:v>
                </c:pt>
                <c:pt idx="2830">
                  <c:v>9.9905434841831013</c:v>
                </c:pt>
                <c:pt idx="2831">
                  <c:v>9.9905606622270877</c:v>
                </c:pt>
                <c:pt idx="2832">
                  <c:v>9.9905778090666413</c:v>
                </c:pt>
                <c:pt idx="2833">
                  <c:v>9.9905949247584491</c:v>
                </c:pt>
                <c:pt idx="2834">
                  <c:v>9.9906120093590918</c:v>
                </c:pt>
                <c:pt idx="2835">
                  <c:v>9.9906290629250432</c:v>
                </c:pt>
                <c:pt idx="2836">
                  <c:v>9.9906460855126831</c:v>
                </c:pt>
                <c:pt idx="2837">
                  <c:v>9.9906630771782829</c:v>
                </c:pt>
                <c:pt idx="2838">
                  <c:v>9.9906800379780147</c:v>
                </c:pt>
                <c:pt idx="2839">
                  <c:v>9.9906969679679456</c:v>
                </c:pt>
                <c:pt idx="2840">
                  <c:v>9.9907138672040432</c:v>
                </c:pt>
                <c:pt idx="2841">
                  <c:v>9.9907307357421722</c:v>
                </c:pt>
                <c:pt idx="2842">
                  <c:v>9.990747573638096</c:v>
                </c:pt>
                <c:pt idx="2843">
                  <c:v>9.9907643809474802</c:v>
                </c:pt>
                <c:pt idx="2844">
                  <c:v>9.9907811577258823</c:v>
                </c:pt>
                <c:pt idx="2845">
                  <c:v>9.9907979040287636</c:v>
                </c:pt>
                <c:pt idx="2846">
                  <c:v>9.990814619911486</c:v>
                </c:pt>
                <c:pt idx="2847">
                  <c:v>9.9908313054293068</c:v>
                </c:pt>
                <c:pt idx="2848">
                  <c:v>9.9908479606373852</c:v>
                </c:pt>
                <c:pt idx="2849">
                  <c:v>9.9908645855907814</c:v>
                </c:pt>
                <c:pt idx="2850">
                  <c:v>9.9908811803444504</c:v>
                </c:pt>
                <c:pt idx="2851">
                  <c:v>9.9908977449532514</c:v>
                </c:pt>
                <c:pt idx="2852">
                  <c:v>9.9909142794719479</c:v>
                </c:pt>
                <c:pt idx="2853">
                  <c:v>9.9909307839551946</c:v>
                </c:pt>
                <c:pt idx="2854">
                  <c:v>9.9909472584575525</c:v>
                </c:pt>
                <c:pt idx="2855">
                  <c:v>9.9909637030334846</c:v>
                </c:pt>
                <c:pt idx="2856">
                  <c:v>9.9909801177373545</c:v>
                </c:pt>
                <c:pt idx="2857">
                  <c:v>9.9909965026234211</c:v>
                </c:pt>
                <c:pt idx="2858">
                  <c:v>9.9910128577458526</c:v>
                </c:pt>
                <c:pt idx="2859">
                  <c:v>9.9910291831587159</c:v>
                </c:pt>
                <c:pt idx="2860">
                  <c:v>9.9910454789159751</c:v>
                </c:pt>
                <c:pt idx="2861">
                  <c:v>9.9910617450715051</c:v>
                </c:pt>
                <c:pt idx="2862">
                  <c:v>9.9910779816790765</c:v>
                </c:pt>
                <c:pt idx="2863">
                  <c:v>9.991094188792367</c:v>
                </c:pt>
                <c:pt idx="2864">
                  <c:v>9.9911103664649481</c:v>
                </c:pt>
                <c:pt idx="2865">
                  <c:v>9.9911265147503041</c:v>
                </c:pt>
                <c:pt idx="2866">
                  <c:v>9.9911426337018163</c:v>
                </c:pt>
                <c:pt idx="2867">
                  <c:v>9.9911587233727701</c:v>
                </c:pt>
                <c:pt idx="2868">
                  <c:v>9.9911747838163567</c:v>
                </c:pt>
                <c:pt idx="2869">
                  <c:v>9.9911908150856661</c:v>
                </c:pt>
                <c:pt idx="2870">
                  <c:v>9.9912068172336941</c:v>
                </c:pt>
                <c:pt idx="2871">
                  <c:v>9.9912227903133424</c:v>
                </c:pt>
                <c:pt idx="2872">
                  <c:v>9.9912387343774114</c:v>
                </c:pt>
                <c:pt idx="2873">
                  <c:v>9.9912546494786127</c:v>
                </c:pt>
                <c:pt idx="2874">
                  <c:v>9.9912705356695568</c:v>
                </c:pt>
                <c:pt idx="2875">
                  <c:v>9.9912863930027598</c:v>
                </c:pt>
                <c:pt idx="2876">
                  <c:v>9.991302221530642</c:v>
                </c:pt>
                <c:pt idx="2877">
                  <c:v>9.9913180213055277</c:v>
                </c:pt>
                <c:pt idx="2878">
                  <c:v>9.9913337923796526</c:v>
                </c:pt>
                <c:pt idx="2879">
                  <c:v>9.9913495348051473</c:v>
                </c:pt>
                <c:pt idx="2880">
                  <c:v>9.9913652486340556</c:v>
                </c:pt>
                <c:pt idx="2881">
                  <c:v>9.9913809339183235</c:v>
                </c:pt>
                <c:pt idx="2882">
                  <c:v>9.9913965907098028</c:v>
                </c:pt>
                <c:pt idx="2883">
                  <c:v>9.9914122190602512</c:v>
                </c:pt>
                <c:pt idx="2884">
                  <c:v>9.9914278190213341</c:v>
                </c:pt>
                <c:pt idx="2885">
                  <c:v>9.9914433906446209</c:v>
                </c:pt>
                <c:pt idx="2886">
                  <c:v>9.9914589339815887</c:v>
                </c:pt>
                <c:pt idx="2887">
                  <c:v>9.9914744490836185</c:v>
                </c:pt>
                <c:pt idx="2888">
                  <c:v>9.9914899360020009</c:v>
                </c:pt>
                <c:pt idx="2889">
                  <c:v>9.991505394787934</c:v>
                </c:pt>
                <c:pt idx="2890">
                  <c:v>9.9915208254925183</c:v>
                </c:pt>
                <c:pt idx="2891">
                  <c:v>9.9915362281667672</c:v>
                </c:pt>
                <c:pt idx="2892">
                  <c:v>9.9915516028615965</c:v>
                </c:pt>
                <c:pt idx="2893">
                  <c:v>9.991566949627833</c:v>
                </c:pt>
                <c:pt idx="2894">
                  <c:v>9.9915822685162095</c:v>
                </c:pt>
                <c:pt idx="2895">
                  <c:v>9.9915975595773663</c:v>
                </c:pt>
                <c:pt idx="2896">
                  <c:v>9.9916128228618533</c:v>
                </c:pt>
                <c:pt idx="2897">
                  <c:v>9.9916280584201278</c:v>
                </c:pt>
                <c:pt idx="2898">
                  <c:v>9.9916432663025532</c:v>
                </c:pt>
                <c:pt idx="2899">
                  <c:v>9.9916584465594056</c:v>
                </c:pt>
                <c:pt idx="2900">
                  <c:v>9.9916735992408672</c:v>
                </c:pt>
                <c:pt idx="2901">
                  <c:v>9.9916887243970312</c:v>
                </c:pt>
                <c:pt idx="2902">
                  <c:v>9.9917038220778949</c:v>
                </c:pt>
                <c:pt idx="2903">
                  <c:v>9.9917188923333686</c:v>
                </c:pt>
                <c:pt idx="2904">
                  <c:v>9.9917339352132721</c:v>
                </c:pt>
                <c:pt idx="2905">
                  <c:v>9.9917489507673363</c:v>
                </c:pt>
                <c:pt idx="2906">
                  <c:v>9.991763939045196</c:v>
                </c:pt>
                <c:pt idx="2907">
                  <c:v>9.9917789000963992</c:v>
                </c:pt>
                <c:pt idx="2908">
                  <c:v>9.9917938339704069</c:v>
                </c:pt>
                <c:pt idx="2909">
                  <c:v>9.9918087407165856</c:v>
                </c:pt>
                <c:pt idx="2910">
                  <c:v>9.9918236203842135</c:v>
                </c:pt>
                <c:pt idx="2911">
                  <c:v>9.9918384730224794</c:v>
                </c:pt>
                <c:pt idx="2912">
                  <c:v>9.9918532986804838</c:v>
                </c:pt>
                <c:pt idx="2913">
                  <c:v>9.9918680974072345</c:v>
                </c:pt>
                <c:pt idx="2914">
                  <c:v>9.9918828692516577</c:v>
                </c:pt>
                <c:pt idx="2915">
                  <c:v>9.9918976142625819</c:v>
                </c:pt>
                <c:pt idx="2916">
                  <c:v>9.991912332488754</c:v>
                </c:pt>
                <c:pt idx="2917">
                  <c:v>9.9919270239788265</c:v>
                </c:pt>
                <c:pt idx="2918">
                  <c:v>9.9919416887813703</c:v>
                </c:pt>
                <c:pt idx="2919">
                  <c:v>9.9919563269448588</c:v>
                </c:pt>
                <c:pt idx="2920">
                  <c:v>9.9919709385176851</c:v>
                </c:pt>
                <c:pt idx="2921">
                  <c:v>9.9919855235481521</c:v>
                </c:pt>
                <c:pt idx="2922">
                  <c:v>9.9920000820844752</c:v>
                </c:pt>
                <c:pt idx="2923">
                  <c:v>9.9920146141747814</c:v>
                </c:pt>
                <c:pt idx="2924">
                  <c:v>9.9920291198671123</c:v>
                </c:pt>
                <c:pt idx="2925">
                  <c:v>9.992043599209417</c:v>
                </c:pt>
                <c:pt idx="2926">
                  <c:v>9.9920580522495648</c:v>
                </c:pt>
                <c:pt idx="2927">
                  <c:v>9.9920724790353308</c:v>
                </c:pt>
                <c:pt idx="2928">
                  <c:v>9.9920868796144084</c:v>
                </c:pt>
                <c:pt idx="2929">
                  <c:v>9.9921012540344041</c:v>
                </c:pt>
                <c:pt idx="2930">
                  <c:v>9.992115602342837</c:v>
                </c:pt>
                <c:pt idx="2931">
                  <c:v>9.992129924587136</c:v>
                </c:pt>
                <c:pt idx="2932">
                  <c:v>9.9921442208146516</c:v>
                </c:pt>
                <c:pt idx="2933">
                  <c:v>9.9921584910726402</c:v>
                </c:pt>
                <c:pt idx="2934">
                  <c:v>9.9921727354082783</c:v>
                </c:pt>
                <c:pt idx="2935">
                  <c:v>9.9921869538686554</c:v>
                </c:pt>
                <c:pt idx="2936">
                  <c:v>9.9922011465007738</c:v>
                </c:pt>
                <c:pt idx="2937">
                  <c:v>9.9922153133515508</c:v>
                </c:pt>
                <c:pt idx="2938">
                  <c:v>9.9922294544678198</c:v>
                </c:pt>
                <c:pt idx="2939">
                  <c:v>9.9922435698963277</c:v>
                </c:pt>
                <c:pt idx="2940">
                  <c:v>9.9922576596837374</c:v>
                </c:pt>
                <c:pt idx="2941">
                  <c:v>9.992271723876625</c:v>
                </c:pt>
                <c:pt idx="2942">
                  <c:v>9.9922857625214867</c:v>
                </c:pt>
                <c:pt idx="2943">
                  <c:v>9.9922997756647298</c:v>
                </c:pt>
                <c:pt idx="2944">
                  <c:v>9.99231376335268</c:v>
                </c:pt>
                <c:pt idx="2945">
                  <c:v>9.9923277256315739</c:v>
                </c:pt>
                <c:pt idx="2946">
                  <c:v>9.9923416625475721</c:v>
                </c:pt>
                <c:pt idx="2947">
                  <c:v>9.992355574146746</c:v>
                </c:pt>
                <c:pt idx="2948">
                  <c:v>9.9923694604750821</c:v>
                </c:pt>
                <c:pt idx="2949">
                  <c:v>9.9923833215784867</c:v>
                </c:pt>
                <c:pt idx="2950">
                  <c:v>9.9923971575027828</c:v>
                </c:pt>
                <c:pt idx="2951">
                  <c:v>9.9924109682937097</c:v>
                </c:pt>
                <c:pt idx="2952">
                  <c:v>9.9924247539969198</c:v>
                </c:pt>
                <c:pt idx="2953">
                  <c:v>9.992438514657989</c:v>
                </c:pt>
                <c:pt idx="2954">
                  <c:v>9.9924522503224047</c:v>
                </c:pt>
                <c:pt idx="2955">
                  <c:v>9.9924659610355739</c:v>
                </c:pt>
                <c:pt idx="2956">
                  <c:v>9.9924796468428241</c:v>
                </c:pt>
                <c:pt idx="2957">
                  <c:v>9.9924933077893954</c:v>
                </c:pt>
                <c:pt idx="2958">
                  <c:v>9.9925069439204464</c:v>
                </c:pt>
                <c:pt idx="2959">
                  <c:v>9.992520555281061</c:v>
                </c:pt>
                <c:pt idx="2960">
                  <c:v>9.992534141916229</c:v>
                </c:pt>
                <c:pt idx="2961">
                  <c:v>9.9925477038708674</c:v>
                </c:pt>
                <c:pt idx="2962">
                  <c:v>9.9925612411898115</c:v>
                </c:pt>
                <c:pt idx="2963">
                  <c:v>9.9925747539178094</c:v>
                </c:pt>
                <c:pt idx="2964">
                  <c:v>9.9925882420995311</c:v>
                </c:pt>
                <c:pt idx="2965">
                  <c:v>9.9926017057795686</c:v>
                </c:pt>
                <c:pt idx="2966">
                  <c:v>9.9926151450024285</c:v>
                </c:pt>
                <c:pt idx="2967">
                  <c:v>9.9926285598125375</c:v>
                </c:pt>
                <c:pt idx="2968">
                  <c:v>9.9926419502542423</c:v>
                </c:pt>
                <c:pt idx="2969">
                  <c:v>9.9926553163718097</c:v>
                </c:pt>
                <c:pt idx="2970">
                  <c:v>9.9926686582094231</c:v>
                </c:pt>
                <c:pt idx="2971">
                  <c:v>9.9926819758111911</c:v>
                </c:pt>
                <c:pt idx="2972">
                  <c:v>9.9926952692211355</c:v>
                </c:pt>
                <c:pt idx="2973">
                  <c:v>9.9927085384832033</c:v>
                </c:pt>
                <c:pt idx="2974">
                  <c:v>9.9927217836412598</c:v>
                </c:pt>
                <c:pt idx="2975">
                  <c:v>9.9927350047390906</c:v>
                </c:pt>
                <c:pt idx="2976">
                  <c:v>9.992748201820401</c:v>
                </c:pt>
                <c:pt idx="2977">
                  <c:v>9.9927613749288184</c:v>
                </c:pt>
                <c:pt idx="2978">
                  <c:v>9.9927745241078885</c:v>
                </c:pt>
                <c:pt idx="2979">
                  <c:v>9.9927876494010839</c:v>
                </c:pt>
                <c:pt idx="2980">
                  <c:v>9.9928007508517904</c:v>
                </c:pt>
                <c:pt idx="2981">
                  <c:v>9.9928138285033192</c:v>
                </c:pt>
                <c:pt idx="2982">
                  <c:v>9.9928268823989033</c:v>
                </c:pt>
                <c:pt idx="2983">
                  <c:v>9.9928399125816938</c:v>
                </c:pt>
                <c:pt idx="2984">
                  <c:v>9.9928529190947692</c:v>
                </c:pt>
                <c:pt idx="2985">
                  <c:v>9.9928659019811246</c:v>
                </c:pt>
                <c:pt idx="2986">
                  <c:v>9.9928788612836765</c:v>
                </c:pt>
                <c:pt idx="2987">
                  <c:v>9.9928917970452673</c:v>
                </c:pt>
                <c:pt idx="2988">
                  <c:v>9.9929047093086627</c:v>
                </c:pt>
                <c:pt idx="2989">
                  <c:v>9.9929175981165432</c:v>
                </c:pt>
                <c:pt idx="2990">
                  <c:v>9.9929304635115184</c:v>
                </c:pt>
                <c:pt idx="2991">
                  <c:v>9.9929433055361194</c:v>
                </c:pt>
                <c:pt idx="2992">
                  <c:v>9.9929561242327978</c:v>
                </c:pt>
                <c:pt idx="2993">
                  <c:v>9.9929689196439302</c:v>
                </c:pt>
                <c:pt idx="2994">
                  <c:v>9.9929816918118171</c:v>
                </c:pt>
                <c:pt idx="2995">
                  <c:v>9.992994440778677</c:v>
                </c:pt>
                <c:pt idx="2996">
                  <c:v>9.9930071665866578</c:v>
                </c:pt>
                <c:pt idx="2997">
                  <c:v>9.9930198692778269</c:v>
                </c:pt>
                <c:pt idx="2998">
                  <c:v>9.9930325488941758</c:v>
                </c:pt>
                <c:pt idx="2999">
                  <c:v>9.9930452054776246</c:v>
                </c:pt>
                <c:pt idx="3000">
                  <c:v>9.9930578390700102</c:v>
                </c:pt>
                <c:pt idx="3001">
                  <c:v>9.9930704497130982</c:v>
                </c:pt>
                <c:pt idx="3002">
                  <c:v>9.9930830374485744</c:v>
                </c:pt>
                <c:pt idx="3003">
                  <c:v>9.9930956023180517</c:v>
                </c:pt>
                <c:pt idx="3004">
                  <c:v>9.9931081443630667</c:v>
                </c:pt>
                <c:pt idx="3005">
                  <c:v>9.9931206636250849</c:v>
                </c:pt>
                <c:pt idx="3006">
                  <c:v>9.9931331601454865</c:v>
                </c:pt>
                <c:pt idx="3007">
                  <c:v>9.993145633965586</c:v>
                </c:pt>
                <c:pt idx="3008">
                  <c:v>9.993158085126618</c:v>
                </c:pt>
                <c:pt idx="3009">
                  <c:v>9.9931705136697424</c:v>
                </c:pt>
                <c:pt idx="3010">
                  <c:v>9.9931829196360464</c:v>
                </c:pt>
                <c:pt idx="3011">
                  <c:v>9.9931953030665426</c:v>
                </c:pt>
                <c:pt idx="3012">
                  <c:v>9.9932076640021652</c:v>
                </c:pt>
                <c:pt idx="3013">
                  <c:v>9.9932200024837794</c:v>
                </c:pt>
                <c:pt idx="3014">
                  <c:v>9.9932323185521721</c:v>
                </c:pt>
                <c:pt idx="3015">
                  <c:v>9.9932446122480574</c:v>
                </c:pt>
                <c:pt idx="3016">
                  <c:v>9.9932568836120765</c:v>
                </c:pt>
                <c:pt idx="3017">
                  <c:v>9.9932691326847962</c:v>
                </c:pt>
                <c:pt idx="3018">
                  <c:v>9.9932813595067085</c:v>
                </c:pt>
                <c:pt idx="3019">
                  <c:v>9.9932935641182326</c:v>
                </c:pt>
                <c:pt idx="3020">
                  <c:v>9.9933057465597148</c:v>
                </c:pt>
                <c:pt idx="3021">
                  <c:v>9.9933179068714271</c:v>
                </c:pt>
                <c:pt idx="3022">
                  <c:v>9.99333004509357</c:v>
                </c:pt>
                <c:pt idx="3023">
                  <c:v>9.9933421612662681</c:v>
                </c:pt>
                <c:pt idx="3024">
                  <c:v>9.993354255429578</c:v>
                </c:pt>
                <c:pt idx="3025">
                  <c:v>9.9933663276234768</c:v>
                </c:pt>
                <c:pt idx="3026">
                  <c:v>9.9933783778878738</c:v>
                </c:pt>
                <c:pt idx="3027">
                  <c:v>9.9933904062626038</c:v>
                </c:pt>
                <c:pt idx="3028">
                  <c:v>9.9934024127874324</c:v>
                </c:pt>
                <c:pt idx="3029">
                  <c:v>9.9934143975020504</c:v>
                </c:pt>
                <c:pt idx="3030">
                  <c:v>9.9934263604460742</c:v>
                </c:pt>
                <c:pt idx="3031">
                  <c:v>9.9934383016590527</c:v>
                </c:pt>
                <c:pt idx="3032">
                  <c:v>9.9934502211804617</c:v>
                </c:pt>
                <c:pt idx="3033">
                  <c:v>9.9934621190497026</c:v>
                </c:pt>
                <c:pt idx="3034">
                  <c:v>9.9934739953061058</c:v>
                </c:pt>
                <c:pt idx="3035">
                  <c:v>9.9934858499889359</c:v>
                </c:pt>
                <c:pt idx="3036">
                  <c:v>9.9934976831373792</c:v>
                </c:pt>
                <c:pt idx="3037">
                  <c:v>9.9935094947905547</c:v>
                </c:pt>
                <c:pt idx="3038">
                  <c:v>9.9935212849875086</c:v>
                </c:pt>
                <c:pt idx="3039">
                  <c:v>9.9935330537672158</c:v>
                </c:pt>
                <c:pt idx="3040">
                  <c:v>9.9935448011685839</c:v>
                </c:pt>
                <c:pt idx="3041">
                  <c:v>9.9935565272304459</c:v>
                </c:pt>
                <c:pt idx="3042">
                  <c:v>9.9935682319915653</c:v>
                </c:pt>
                <c:pt idx="3043">
                  <c:v>9.9935799154906348</c:v>
                </c:pt>
                <c:pt idx="3044">
                  <c:v>9.9935915777662796</c:v>
                </c:pt>
                <c:pt idx="3045">
                  <c:v>9.9936032188570518</c:v>
                </c:pt>
                <c:pt idx="3046">
                  <c:v>9.9936148388014328</c:v>
                </c:pt>
                <c:pt idx="3047">
                  <c:v>9.9936264376378396</c:v>
                </c:pt>
                <c:pt idx="3048">
                  <c:v>9.9936380154046116</c:v>
                </c:pt>
                <c:pt idx="3049">
                  <c:v>9.9936495721400238</c:v>
                </c:pt>
                <c:pt idx="3050">
                  <c:v>9.9936611078822786</c:v>
                </c:pt>
                <c:pt idx="3051">
                  <c:v>9.9936726226695143</c:v>
                </c:pt>
                <c:pt idx="3052">
                  <c:v>9.9936841165397947</c:v>
                </c:pt>
                <c:pt idx="3053">
                  <c:v>9.9936955895311144</c:v>
                </c:pt>
                <c:pt idx="3054">
                  <c:v>9.9937070416814038</c:v>
                </c:pt>
                <c:pt idx="3055">
                  <c:v>9.9937184730285171</c:v>
                </c:pt>
                <c:pt idx="3056">
                  <c:v>9.9937298836102482</c:v>
                </c:pt>
                <c:pt idx="3057">
                  <c:v>9.9937412734643161</c:v>
                </c:pt>
                <c:pt idx="3058">
                  <c:v>9.9937526426283725</c:v>
                </c:pt>
                <c:pt idx="3059">
                  <c:v>9.9937639911400016</c:v>
                </c:pt>
                <c:pt idx="3060">
                  <c:v>9.99377531903672</c:v>
                </c:pt>
                <c:pt idx="3061">
                  <c:v>9.9937866263559769</c:v>
                </c:pt>
                <c:pt idx="3062">
                  <c:v>9.9937979131351469</c:v>
                </c:pt>
                <c:pt idx="3063">
                  <c:v>9.9938091794115476</c:v>
                </c:pt>
                <c:pt idx="3064">
                  <c:v>9.9938204252224168</c:v>
                </c:pt>
                <c:pt idx="3065">
                  <c:v>9.9938316506049354</c:v>
                </c:pt>
                <c:pt idx="3066">
                  <c:v>9.9938428555962115</c:v>
                </c:pt>
                <c:pt idx="3067">
                  <c:v>9.9938540402332858</c:v>
                </c:pt>
                <c:pt idx="3068">
                  <c:v>9.9938652045531313</c:v>
                </c:pt>
                <c:pt idx="3069">
                  <c:v>9.9938763485926572</c:v>
                </c:pt>
                <c:pt idx="3070">
                  <c:v>9.9938874723886997</c:v>
                </c:pt>
                <c:pt idx="3071">
                  <c:v>9.9938985759780348</c:v>
                </c:pt>
                <c:pt idx="3072">
                  <c:v>9.9939096593973691</c:v>
                </c:pt>
                <c:pt idx="3073">
                  <c:v>9.9939207226833382</c:v>
                </c:pt>
                <c:pt idx="3074">
                  <c:v>9.9939317658725173</c:v>
                </c:pt>
                <c:pt idx="3075">
                  <c:v>9.9939427890014141</c:v>
                </c:pt>
                <c:pt idx="3076">
                  <c:v>9.9939537921064669</c:v>
                </c:pt>
                <c:pt idx="3077">
                  <c:v>9.9939647752240486</c:v>
                </c:pt>
                <c:pt idx="3078">
                  <c:v>9.9939757383904713</c:v>
                </c:pt>
                <c:pt idx="3079">
                  <c:v>9.9939866816419727</c:v>
                </c:pt>
                <c:pt idx="3080">
                  <c:v>9.9939976050147301</c:v>
                </c:pt>
                <c:pt idx="3081">
                  <c:v>9.9940085085448533</c:v>
                </c:pt>
                <c:pt idx="3082">
                  <c:v>9.9940193922683882</c:v>
                </c:pt>
                <c:pt idx="3083">
                  <c:v>9.9940302562213148</c:v>
                </c:pt>
                <c:pt idx="3084">
                  <c:v>9.994041100439544</c:v>
                </c:pt>
                <c:pt idx="3085">
                  <c:v>9.9940519249589279</c:v>
                </c:pt>
                <c:pt idx="3086">
                  <c:v>9.9940627298152478</c:v>
                </c:pt>
                <c:pt idx="3087">
                  <c:v>9.9940735150442208</c:v>
                </c:pt>
                <c:pt idx="3088">
                  <c:v>9.9940842806815056</c:v>
                </c:pt>
                <c:pt idx="3089">
                  <c:v>9.994095026762686</c:v>
                </c:pt>
                <c:pt idx="3090">
                  <c:v>9.9941057533232893</c:v>
                </c:pt>
                <c:pt idx="3091">
                  <c:v>9.9941164603987751</c:v>
                </c:pt>
                <c:pt idx="3092">
                  <c:v>9.9941271480245355</c:v>
                </c:pt>
                <c:pt idx="3093">
                  <c:v>9.9941378162359058</c:v>
                </c:pt>
                <c:pt idx="3094">
                  <c:v>9.9941484650681502</c:v>
                </c:pt>
                <c:pt idx="3095">
                  <c:v>9.9941590945564727</c:v>
                </c:pt>
                <c:pt idx="3096">
                  <c:v>9.9941697047360112</c:v>
                </c:pt>
                <c:pt idx="3097">
                  <c:v>9.9941802956418417</c:v>
                </c:pt>
                <c:pt idx="3098">
                  <c:v>9.9941908673089745</c:v>
                </c:pt>
                <c:pt idx="3099">
                  <c:v>9.9942014197723559</c:v>
                </c:pt>
                <c:pt idx="3100">
                  <c:v>9.9942119530668734</c:v>
                </c:pt>
                <c:pt idx="3101">
                  <c:v>9.9942224672273454</c:v>
                </c:pt>
                <c:pt idx="3102">
                  <c:v>9.99423296228853</c:v>
                </c:pt>
                <c:pt idx="3103">
                  <c:v>9.9942434382851246</c:v>
                </c:pt>
                <c:pt idx="3104">
                  <c:v>9.9942538952517541</c:v>
                </c:pt>
                <c:pt idx="3105">
                  <c:v>9.9942643332229935</c:v>
                </c:pt>
                <c:pt idx="3106">
                  <c:v>9.9942747522333448</c:v>
                </c:pt>
                <c:pt idx="3107">
                  <c:v>9.9942851523172518</c:v>
                </c:pt>
                <c:pt idx="3108">
                  <c:v>9.9942955335090957</c:v>
                </c:pt>
                <c:pt idx="3109">
                  <c:v>9.9943058958431923</c:v>
                </c:pt>
                <c:pt idx="3110">
                  <c:v>9.9943162393538003</c:v>
                </c:pt>
                <c:pt idx="3111">
                  <c:v>9.9943265640751129</c:v>
                </c:pt>
                <c:pt idx="3112">
                  <c:v>9.9943368700412591</c:v>
                </c:pt>
                <c:pt idx="3113">
                  <c:v>9.9943471572863078</c:v>
                </c:pt>
                <c:pt idx="3114">
                  <c:v>9.9943574258442709</c:v>
                </c:pt>
                <c:pt idx="3115">
                  <c:v>9.9943676757490891</c:v>
                </c:pt>
                <c:pt idx="3116">
                  <c:v>9.9943779070346483</c:v>
                </c:pt>
                <c:pt idx="3117">
                  <c:v>9.9943881197347721</c:v>
                </c:pt>
                <c:pt idx="3118">
                  <c:v>9.9943983138832202</c:v>
                </c:pt>
                <c:pt idx="3119">
                  <c:v>9.9944084895136918</c:v>
                </c:pt>
                <c:pt idx="3120">
                  <c:v>9.9944186466598275</c:v>
                </c:pt>
                <c:pt idx="3121">
                  <c:v>9.9944287853552023</c:v>
                </c:pt>
                <c:pt idx="3122">
                  <c:v>9.9944389056333343</c:v>
                </c:pt>
                <c:pt idx="3123">
                  <c:v>9.9944490075276775</c:v>
                </c:pt>
                <c:pt idx="3124">
                  <c:v>9.9944590910716276</c:v>
                </c:pt>
                <c:pt idx="3125">
                  <c:v>9.9944691562985177</c:v>
                </c:pt>
                <c:pt idx="3126">
                  <c:v>9.9944792032416228</c:v>
                </c:pt>
                <c:pt idx="3127">
                  <c:v>9.9944892319341552</c:v>
                </c:pt>
                <c:pt idx="3128">
                  <c:v>9.9944992424092671</c:v>
                </c:pt>
                <c:pt idx="3129">
                  <c:v>9.9945092347000504</c:v>
                </c:pt>
                <c:pt idx="3130">
                  <c:v>9.9945192088395416</c:v>
                </c:pt>
                <c:pt idx="3131">
                  <c:v>9.9945291648607064</c:v>
                </c:pt>
                <c:pt idx="3132">
                  <c:v>9.9945391027964625</c:v>
                </c:pt>
                <c:pt idx="3133">
                  <c:v>9.9945490226796601</c:v>
                </c:pt>
                <c:pt idx="3134">
                  <c:v>9.9945589245430924</c:v>
                </c:pt>
                <c:pt idx="3135">
                  <c:v>9.9945688084194959</c:v>
                </c:pt>
                <c:pt idx="3136">
                  <c:v>9.9945786743415415</c:v>
                </c:pt>
                <c:pt idx="3137">
                  <c:v>9.9945885223418429</c:v>
                </c:pt>
                <c:pt idx="3138">
                  <c:v>9.9945983524529574</c:v>
                </c:pt>
                <c:pt idx="3139">
                  <c:v>9.9946081647073814</c:v>
                </c:pt>
                <c:pt idx="3140">
                  <c:v>9.9946179591375515</c:v>
                </c:pt>
                <c:pt idx="3141">
                  <c:v>9.9946277357758468</c:v>
                </c:pt>
                <c:pt idx="3142">
                  <c:v>9.9946374946545848</c:v>
                </c:pt>
                <c:pt idx="3143">
                  <c:v>9.9946472358060277</c:v>
                </c:pt>
                <c:pt idx="3144">
                  <c:v>9.9946569592623788</c:v>
                </c:pt>
                <c:pt idx="3145">
                  <c:v>9.9946666650557781</c:v>
                </c:pt>
                <c:pt idx="3146">
                  <c:v>9.9946763532183152</c:v>
                </c:pt>
                <c:pt idx="3147">
                  <c:v>9.9946860237820143</c:v>
                </c:pt>
                <c:pt idx="3148">
                  <c:v>9.9946956767788446</c:v>
                </c:pt>
                <c:pt idx="3149">
                  <c:v>9.9947053122407183</c:v>
                </c:pt>
                <c:pt idx="3150">
                  <c:v>9.9947149301994855</c:v>
                </c:pt>
                <c:pt idx="3151">
                  <c:v>9.9947245306869448</c:v>
                </c:pt>
                <c:pt idx="3152">
                  <c:v>9.9947341137348307</c:v>
                </c:pt>
                <c:pt idx="3153">
                  <c:v>9.9947436793748228</c:v>
                </c:pt>
                <c:pt idx="3154">
                  <c:v>9.9947532276385438</c:v>
                </c:pt>
                <c:pt idx="3155">
                  <c:v>9.9947627585575578</c:v>
                </c:pt>
                <c:pt idx="3156">
                  <c:v>9.9947722721633738</c:v>
                </c:pt>
                <c:pt idx="3157">
                  <c:v>9.9947817684874387</c:v>
                </c:pt>
                <c:pt idx="3158">
                  <c:v>9.994791247561146</c:v>
                </c:pt>
                <c:pt idx="3159">
                  <c:v>9.9948007094158324</c:v>
                </c:pt>
                <c:pt idx="3160">
                  <c:v>9.9948101540827778</c:v>
                </c:pt>
                <c:pt idx="3161">
                  <c:v>9.9948195815932035</c:v>
                </c:pt>
                <c:pt idx="3162">
                  <c:v>9.9948289919782738</c:v>
                </c:pt>
                <c:pt idx="3163">
                  <c:v>9.9948383852690963</c:v>
                </c:pt>
                <c:pt idx="3164">
                  <c:v>9.994847761496727</c:v>
                </c:pt>
                <c:pt idx="3165">
                  <c:v>9.9948571206921581</c:v>
                </c:pt>
                <c:pt idx="3166">
                  <c:v>9.994866462886332</c:v>
                </c:pt>
                <c:pt idx="3167">
                  <c:v>9.9948757881101304</c:v>
                </c:pt>
                <c:pt idx="3168">
                  <c:v>9.9948850963943787</c:v>
                </c:pt>
                <c:pt idx="3169">
                  <c:v>9.9948943877698522</c:v>
                </c:pt>
                <c:pt idx="3170">
                  <c:v>9.994903662267264</c:v>
                </c:pt>
                <c:pt idx="3171">
                  <c:v>9.9949129199172724</c:v>
                </c:pt>
                <c:pt idx="3172">
                  <c:v>9.9949221607504839</c:v>
                </c:pt>
                <c:pt idx="3173">
                  <c:v>9.9949313847974448</c:v>
                </c:pt>
                <c:pt idx="3174">
                  <c:v>9.994940592088648</c:v>
                </c:pt>
                <c:pt idx="3175">
                  <c:v>9.9949497826545315</c:v>
                </c:pt>
                <c:pt idx="3176">
                  <c:v>9.9949589565254762</c:v>
                </c:pt>
                <c:pt idx="3177">
                  <c:v>9.9949681137318116</c:v>
                </c:pt>
                <c:pt idx="3178">
                  <c:v>9.9949772543038069</c:v>
                </c:pt>
                <c:pt idx="3179">
                  <c:v>9.9949863782716779</c:v>
                </c:pt>
                <c:pt idx="3180">
                  <c:v>9.9949954856655907</c:v>
                </c:pt>
                <c:pt idx="3181">
                  <c:v>9.9950045765156492</c:v>
                </c:pt>
                <c:pt idx="3182">
                  <c:v>9.9950136508519059</c:v>
                </c:pt>
                <c:pt idx="3183">
                  <c:v>9.9950227087043597</c:v>
                </c:pt>
                <c:pt idx="3184">
                  <c:v>9.9950317501029531</c:v>
                </c:pt>
                <c:pt idx="3185">
                  <c:v>9.9950407750775749</c:v>
                </c:pt>
                <c:pt idx="3186">
                  <c:v>9.995049783658061</c:v>
                </c:pt>
                <c:pt idx="3187">
                  <c:v>9.9950587758741918</c:v>
                </c:pt>
                <c:pt idx="3188">
                  <c:v>9.9950677517556912</c:v>
                </c:pt>
                <c:pt idx="3189">
                  <c:v>9.9950767113322332</c:v>
                </c:pt>
                <c:pt idx="3190">
                  <c:v>9.9950856546334386</c:v>
                </c:pt>
                <c:pt idx="3191">
                  <c:v>9.9950945816888677</c:v>
                </c:pt>
                <c:pt idx="3192">
                  <c:v>9.9951034925280329</c:v>
                </c:pt>
                <c:pt idx="3193">
                  <c:v>9.9951123871803933</c:v>
                </c:pt>
                <c:pt idx="3194">
                  <c:v>9.9951212656753512</c:v>
                </c:pt>
                <c:pt idx="3195">
                  <c:v>9.9951301280422573</c:v>
                </c:pt>
                <c:pt idx="3196">
                  <c:v>9.9951389743104091</c:v>
                </c:pt>
                <c:pt idx="3197">
                  <c:v>9.9951478045090507</c:v>
                </c:pt>
                <c:pt idx="3198">
                  <c:v>9.9951566186673713</c:v>
                </c:pt>
                <c:pt idx="3199">
                  <c:v>9.9951654168145083</c:v>
                </c:pt>
                <c:pt idx="3200">
                  <c:v>9.9951741989795497</c:v>
                </c:pt>
                <c:pt idx="3201">
                  <c:v>9.9951829651915247</c:v>
                </c:pt>
                <c:pt idx="3202">
                  <c:v>9.9951917154794128</c:v>
                </c:pt>
                <c:pt idx="3203">
                  <c:v>9.9952004498721418</c:v>
                </c:pt>
                <c:pt idx="3204">
                  <c:v>9.9952091683985849</c:v>
                </c:pt>
                <c:pt idx="3205">
                  <c:v>9.9952178710875632</c:v>
                </c:pt>
                <c:pt idx="3206">
                  <c:v>9.9952265579678485</c:v>
                </c:pt>
                <c:pt idx="3207">
                  <c:v>9.9952352290681539</c:v>
                </c:pt>
                <c:pt idx="3208">
                  <c:v>9.9952438844171461</c:v>
                </c:pt>
                <c:pt idx="3209">
                  <c:v>9.9952525240434369</c:v>
                </c:pt>
                <c:pt idx="3210">
                  <c:v>9.9952611479755902</c:v>
                </c:pt>
                <c:pt idx="3211">
                  <c:v>9.9952697562421129</c:v>
                </c:pt>
                <c:pt idx="3212">
                  <c:v>9.9952783488714605</c:v>
                </c:pt>
              </c:numCache>
            </c:numRef>
          </c:val>
          <c:smooth val="1"/>
          <c:extLst>
            <c:ext xmlns:c16="http://schemas.microsoft.com/office/drawing/2014/chart" uri="{C3380CC4-5D6E-409C-BE32-E72D297353CC}">
              <c16:uniqueId val="{00000000-9092-41CC-A012-2E9CBA4767EC}"/>
            </c:ext>
          </c:extLst>
        </c:ser>
        <c:dLbls>
          <c:showLegendKey val="0"/>
          <c:showVal val="0"/>
          <c:showCatName val="0"/>
          <c:showSerName val="0"/>
          <c:showPercent val="0"/>
          <c:showBubbleSize val="0"/>
        </c:dLbls>
        <c:smooth val="0"/>
        <c:axId val="811488624"/>
        <c:axId val="811484464"/>
      </c:lineChart>
      <c:catAx>
        <c:axId val="811488624"/>
        <c:scaling>
          <c:orientation val="minMax"/>
        </c:scaling>
        <c:delete val="1"/>
        <c:axPos val="b"/>
        <c:numFmt formatCode="General" sourceLinked="1"/>
        <c:majorTickMark val="none"/>
        <c:minorTickMark val="none"/>
        <c:tickLblPos val="nextTo"/>
        <c:crossAx val="811484464"/>
        <c:crosses val="autoZero"/>
        <c:auto val="1"/>
        <c:lblAlgn val="ctr"/>
        <c:lblOffset val="100"/>
        <c:noMultiLvlLbl val="0"/>
      </c:catAx>
      <c:valAx>
        <c:axId val="811484464"/>
        <c:scaling>
          <c:orientation val="minMax"/>
        </c:scaling>
        <c:delete val="1"/>
        <c:axPos val="l"/>
        <c:numFmt formatCode="General" sourceLinked="1"/>
        <c:majorTickMark val="none"/>
        <c:minorTickMark val="none"/>
        <c:tickLblPos val="nextTo"/>
        <c:crossAx val="8114886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4169414370078738E-2"/>
          <c:y val="0.17226321528892621"/>
          <c:w val="0.94583058562992128"/>
          <c:h val="0.76748654235442038"/>
        </c:manualLayout>
      </c:layout>
      <c:lineChart>
        <c:grouping val="standard"/>
        <c:varyColors val="0"/>
        <c:ser>
          <c:idx val="1"/>
          <c:order val="0"/>
          <c:tx>
            <c:strRef>
              <c:f>Sheet1!$D$1</c:f>
              <c:strCache>
                <c:ptCount val="1"/>
                <c:pt idx="0">
                  <c:v>Series 3</c:v>
                </c:pt>
              </c:strCache>
            </c:strRef>
          </c:tx>
          <c:spPr>
            <a:ln w="25400" cap="rnd">
              <a:solidFill>
                <a:srgbClr val="00A759"/>
              </a:solidFill>
              <a:round/>
            </a:ln>
            <a:effectLst/>
          </c:spPr>
          <c:marker>
            <c:symbol val="none"/>
          </c:marker>
          <c:cat>
            <c:numRef>
              <c:f>Sheet1!$A$2:$A$3214</c:f>
              <c:numCache>
                <c:formatCode>General</c:formatCode>
                <c:ptCount val="3213"/>
                <c:pt idx="0">
                  <c:v>1</c:v>
                </c:pt>
                <c:pt idx="1">
                  <c:v>1.0009999999999999</c:v>
                </c:pt>
                <c:pt idx="2">
                  <c:v>1.002</c:v>
                </c:pt>
                <c:pt idx="3">
                  <c:v>1.0029999999999999</c:v>
                </c:pt>
                <c:pt idx="4">
                  <c:v>1.004</c:v>
                </c:pt>
                <c:pt idx="5">
                  <c:v>1.0049999999999999</c:v>
                </c:pt>
                <c:pt idx="6">
                  <c:v>1.006</c:v>
                </c:pt>
                <c:pt idx="7">
                  <c:v>1.0069999999999999</c:v>
                </c:pt>
                <c:pt idx="8">
                  <c:v>1.008</c:v>
                </c:pt>
                <c:pt idx="9">
                  <c:v>1.0089999999999999</c:v>
                </c:pt>
                <c:pt idx="10">
                  <c:v>1.01</c:v>
                </c:pt>
                <c:pt idx="11">
                  <c:v>1.0109999999999999</c:v>
                </c:pt>
                <c:pt idx="12">
                  <c:v>1.012</c:v>
                </c:pt>
                <c:pt idx="13">
                  <c:v>1.0129999999999999</c:v>
                </c:pt>
                <c:pt idx="14">
                  <c:v>1.014</c:v>
                </c:pt>
                <c:pt idx="15">
                  <c:v>1.0149999999999999</c:v>
                </c:pt>
                <c:pt idx="16">
                  <c:v>1.016</c:v>
                </c:pt>
                <c:pt idx="17">
                  <c:v>1.0169999999999999</c:v>
                </c:pt>
                <c:pt idx="18">
                  <c:v>1.018</c:v>
                </c:pt>
                <c:pt idx="19">
                  <c:v>1.0189999999999999</c:v>
                </c:pt>
                <c:pt idx="20">
                  <c:v>1.02</c:v>
                </c:pt>
                <c:pt idx="21">
                  <c:v>1.0209999999999999</c:v>
                </c:pt>
                <c:pt idx="22">
                  <c:v>1.022</c:v>
                </c:pt>
                <c:pt idx="23">
                  <c:v>1.0229999999999999</c:v>
                </c:pt>
                <c:pt idx="24">
                  <c:v>1.024</c:v>
                </c:pt>
                <c:pt idx="25">
                  <c:v>1.0249999999999999</c:v>
                </c:pt>
                <c:pt idx="26">
                  <c:v>1.026</c:v>
                </c:pt>
                <c:pt idx="27">
                  <c:v>1.0269999999999999</c:v>
                </c:pt>
                <c:pt idx="28">
                  <c:v>1.028</c:v>
                </c:pt>
                <c:pt idx="29">
                  <c:v>1.0289999999999999</c:v>
                </c:pt>
                <c:pt idx="30">
                  <c:v>1.03</c:v>
                </c:pt>
                <c:pt idx="31">
                  <c:v>1.0309999999999999</c:v>
                </c:pt>
                <c:pt idx="32">
                  <c:v>1.032</c:v>
                </c:pt>
                <c:pt idx="33">
                  <c:v>1.0329999999999999</c:v>
                </c:pt>
                <c:pt idx="34">
                  <c:v>1.034</c:v>
                </c:pt>
                <c:pt idx="35">
                  <c:v>1.0349999999999999</c:v>
                </c:pt>
                <c:pt idx="36">
                  <c:v>1.036</c:v>
                </c:pt>
                <c:pt idx="37">
                  <c:v>1.0369999999999999</c:v>
                </c:pt>
                <c:pt idx="38">
                  <c:v>1.038</c:v>
                </c:pt>
                <c:pt idx="39">
                  <c:v>1.0389999999999999</c:v>
                </c:pt>
                <c:pt idx="40">
                  <c:v>1.04</c:v>
                </c:pt>
                <c:pt idx="41">
                  <c:v>1.0409999999999999</c:v>
                </c:pt>
                <c:pt idx="42">
                  <c:v>1.042</c:v>
                </c:pt>
                <c:pt idx="43">
                  <c:v>1.0429999999999999</c:v>
                </c:pt>
                <c:pt idx="44">
                  <c:v>1.044</c:v>
                </c:pt>
                <c:pt idx="45">
                  <c:v>1.0449999999999999</c:v>
                </c:pt>
                <c:pt idx="46">
                  <c:v>1.04599999999999</c:v>
                </c:pt>
                <c:pt idx="47">
                  <c:v>1.0469999999999899</c:v>
                </c:pt>
                <c:pt idx="48">
                  <c:v>1.0479999999999901</c:v>
                </c:pt>
                <c:pt idx="49">
                  <c:v>1.0489999999999899</c:v>
                </c:pt>
                <c:pt idx="50">
                  <c:v>1.0499999999999901</c:v>
                </c:pt>
                <c:pt idx="51">
                  <c:v>1.0509999999999899</c:v>
                </c:pt>
                <c:pt idx="52">
                  <c:v>1.0519999999999901</c:v>
                </c:pt>
                <c:pt idx="53">
                  <c:v>1.0529999999999899</c:v>
                </c:pt>
                <c:pt idx="54">
                  <c:v>1.0539999999999901</c:v>
                </c:pt>
                <c:pt idx="55">
                  <c:v>1.0549999999999899</c:v>
                </c:pt>
                <c:pt idx="56">
                  <c:v>1.0559999999999901</c:v>
                </c:pt>
                <c:pt idx="57">
                  <c:v>1.0569999999999899</c:v>
                </c:pt>
                <c:pt idx="58">
                  <c:v>1.0579999999999901</c:v>
                </c:pt>
                <c:pt idx="59">
                  <c:v>1.0589999999999899</c:v>
                </c:pt>
                <c:pt idx="60">
                  <c:v>1.0599999999999901</c:v>
                </c:pt>
                <c:pt idx="61">
                  <c:v>1.06099999999999</c:v>
                </c:pt>
                <c:pt idx="62">
                  <c:v>1.0619999999999901</c:v>
                </c:pt>
                <c:pt idx="63">
                  <c:v>1.06299999999999</c:v>
                </c:pt>
                <c:pt idx="64">
                  <c:v>1.0639999999999901</c:v>
                </c:pt>
                <c:pt idx="65">
                  <c:v>1.06499999999999</c:v>
                </c:pt>
                <c:pt idx="66">
                  <c:v>1.0659999999999901</c:v>
                </c:pt>
                <c:pt idx="67">
                  <c:v>1.06699999999999</c:v>
                </c:pt>
                <c:pt idx="68">
                  <c:v>1.0679999999999901</c:v>
                </c:pt>
                <c:pt idx="69">
                  <c:v>1.06899999999999</c:v>
                </c:pt>
                <c:pt idx="70">
                  <c:v>1.0699999999999901</c:v>
                </c:pt>
                <c:pt idx="71">
                  <c:v>1.07099999999999</c:v>
                </c:pt>
                <c:pt idx="72">
                  <c:v>1.0719999999999901</c:v>
                </c:pt>
                <c:pt idx="73">
                  <c:v>1.07299999999999</c:v>
                </c:pt>
                <c:pt idx="74">
                  <c:v>1.0739999999999901</c:v>
                </c:pt>
                <c:pt idx="75">
                  <c:v>1.07499999999999</c:v>
                </c:pt>
                <c:pt idx="76">
                  <c:v>1.0759999999999901</c:v>
                </c:pt>
                <c:pt idx="77">
                  <c:v>1.07699999999999</c:v>
                </c:pt>
                <c:pt idx="78">
                  <c:v>1.0779999999999901</c:v>
                </c:pt>
                <c:pt idx="79">
                  <c:v>1.07899999999999</c:v>
                </c:pt>
                <c:pt idx="80">
                  <c:v>1.0799999999999901</c:v>
                </c:pt>
                <c:pt idx="81">
                  <c:v>1.08099999999999</c:v>
                </c:pt>
                <c:pt idx="82">
                  <c:v>1.0819999999999901</c:v>
                </c:pt>
                <c:pt idx="83">
                  <c:v>1.08299999999999</c:v>
                </c:pt>
                <c:pt idx="84">
                  <c:v>1.0839999999999901</c:v>
                </c:pt>
                <c:pt idx="85">
                  <c:v>1.08499999999999</c:v>
                </c:pt>
                <c:pt idx="86">
                  <c:v>1.0859999999999901</c:v>
                </c:pt>
                <c:pt idx="87">
                  <c:v>1.08699999999999</c:v>
                </c:pt>
                <c:pt idx="88">
                  <c:v>1.0879999999999901</c:v>
                </c:pt>
                <c:pt idx="89">
                  <c:v>1.08899999999999</c:v>
                </c:pt>
                <c:pt idx="90">
                  <c:v>1.0899999999999901</c:v>
                </c:pt>
                <c:pt idx="91">
                  <c:v>1.09099999999999</c:v>
                </c:pt>
                <c:pt idx="92">
                  <c:v>1.0919999999999901</c:v>
                </c:pt>
                <c:pt idx="93">
                  <c:v>1.09299999999999</c:v>
                </c:pt>
                <c:pt idx="94">
                  <c:v>1.0939999999999901</c:v>
                </c:pt>
                <c:pt idx="95">
                  <c:v>1.09499999999999</c:v>
                </c:pt>
                <c:pt idx="96">
                  <c:v>1.0959999999999901</c:v>
                </c:pt>
                <c:pt idx="97">
                  <c:v>1.09699999999999</c:v>
                </c:pt>
                <c:pt idx="98">
                  <c:v>1.0979999999999901</c:v>
                </c:pt>
                <c:pt idx="99">
                  <c:v>1.09899999999999</c:v>
                </c:pt>
                <c:pt idx="100">
                  <c:v>1.0999999999999901</c:v>
                </c:pt>
                <c:pt idx="101">
                  <c:v>1.10099999999999</c:v>
                </c:pt>
                <c:pt idx="102">
                  <c:v>1.1019999999999901</c:v>
                </c:pt>
                <c:pt idx="103">
                  <c:v>1.10299999999999</c:v>
                </c:pt>
                <c:pt idx="104">
                  <c:v>1.1039999999999901</c:v>
                </c:pt>
                <c:pt idx="105">
                  <c:v>1.10499999999999</c:v>
                </c:pt>
                <c:pt idx="106">
                  <c:v>1.1059999999999901</c:v>
                </c:pt>
                <c:pt idx="107">
                  <c:v>1.10699999999999</c:v>
                </c:pt>
                <c:pt idx="108">
                  <c:v>1.1079999999999901</c:v>
                </c:pt>
                <c:pt idx="109">
                  <c:v>1.10899999999999</c:v>
                </c:pt>
                <c:pt idx="110">
                  <c:v>1.1099999999999901</c:v>
                </c:pt>
                <c:pt idx="111">
                  <c:v>1.11099999999999</c:v>
                </c:pt>
                <c:pt idx="112">
                  <c:v>1.1119999999999901</c:v>
                </c:pt>
                <c:pt idx="113">
                  <c:v>1.11299999999999</c:v>
                </c:pt>
                <c:pt idx="114">
                  <c:v>1.1139999999999901</c:v>
                </c:pt>
                <c:pt idx="115">
                  <c:v>1.11499999999999</c:v>
                </c:pt>
                <c:pt idx="116">
                  <c:v>1.1159999999999899</c:v>
                </c:pt>
                <c:pt idx="117">
                  <c:v>1.11699999999999</c:v>
                </c:pt>
                <c:pt idx="118">
                  <c:v>1.1179999999999899</c:v>
                </c:pt>
                <c:pt idx="119">
                  <c:v>1.11899999999999</c:v>
                </c:pt>
                <c:pt idx="120">
                  <c:v>1.1199999999999899</c:v>
                </c:pt>
                <c:pt idx="121">
                  <c:v>1.12099999999999</c:v>
                </c:pt>
                <c:pt idx="122">
                  <c:v>1.1219999999999899</c:v>
                </c:pt>
                <c:pt idx="123">
                  <c:v>1.12299999999999</c:v>
                </c:pt>
                <c:pt idx="124">
                  <c:v>1.1239999999999899</c:v>
                </c:pt>
                <c:pt idx="125">
                  <c:v>1.12499999999999</c:v>
                </c:pt>
                <c:pt idx="126">
                  <c:v>1.1259999999999899</c:v>
                </c:pt>
                <c:pt idx="127">
                  <c:v>1.12699999999999</c:v>
                </c:pt>
                <c:pt idx="128">
                  <c:v>1.1279999999999899</c:v>
                </c:pt>
                <c:pt idx="129">
                  <c:v>1.12899999999999</c:v>
                </c:pt>
                <c:pt idx="130">
                  <c:v>1.1299999999999899</c:v>
                </c:pt>
                <c:pt idx="131">
                  <c:v>1.13099999999999</c:v>
                </c:pt>
                <c:pt idx="132">
                  <c:v>1.1319999999999899</c:v>
                </c:pt>
                <c:pt idx="133">
                  <c:v>1.13299999999998</c:v>
                </c:pt>
                <c:pt idx="134">
                  <c:v>1.1339999999999899</c:v>
                </c:pt>
                <c:pt idx="135">
                  <c:v>1.13499999999998</c:v>
                </c:pt>
                <c:pt idx="136">
                  <c:v>1.1359999999999899</c:v>
                </c:pt>
                <c:pt idx="137">
                  <c:v>1.13699999999998</c:v>
                </c:pt>
                <c:pt idx="138">
                  <c:v>1.1379999999999899</c:v>
                </c:pt>
                <c:pt idx="139">
                  <c:v>1.13899999999998</c:v>
                </c:pt>
                <c:pt idx="140">
                  <c:v>1.1399999999999899</c:v>
                </c:pt>
                <c:pt idx="141">
                  <c:v>1.14099999999998</c:v>
                </c:pt>
                <c:pt idx="142">
                  <c:v>1.1419999999999799</c:v>
                </c:pt>
                <c:pt idx="143">
                  <c:v>1.14299999999998</c:v>
                </c:pt>
                <c:pt idx="144">
                  <c:v>1.1439999999999799</c:v>
                </c:pt>
                <c:pt idx="145">
                  <c:v>1.14499999999998</c:v>
                </c:pt>
                <c:pt idx="146">
                  <c:v>1.1459999999999799</c:v>
                </c:pt>
                <c:pt idx="147">
                  <c:v>1.14699999999998</c:v>
                </c:pt>
                <c:pt idx="148">
                  <c:v>1.1479999999999799</c:v>
                </c:pt>
                <c:pt idx="149">
                  <c:v>1.14899999999998</c:v>
                </c:pt>
                <c:pt idx="150">
                  <c:v>1.1499999999999799</c:v>
                </c:pt>
                <c:pt idx="151">
                  <c:v>1.15099999999998</c:v>
                </c:pt>
                <c:pt idx="152">
                  <c:v>1.1519999999999799</c:v>
                </c:pt>
                <c:pt idx="153">
                  <c:v>1.15299999999998</c:v>
                </c:pt>
                <c:pt idx="154">
                  <c:v>1.1539999999999799</c:v>
                </c:pt>
                <c:pt idx="155">
                  <c:v>1.15499999999998</c:v>
                </c:pt>
                <c:pt idx="156">
                  <c:v>1.1559999999999799</c:v>
                </c:pt>
                <c:pt idx="157">
                  <c:v>1.15699999999998</c:v>
                </c:pt>
                <c:pt idx="158">
                  <c:v>1.1579999999999799</c:v>
                </c:pt>
                <c:pt idx="159">
                  <c:v>1.15899999999998</c:v>
                </c:pt>
                <c:pt idx="160">
                  <c:v>1.1599999999999799</c:v>
                </c:pt>
                <c:pt idx="161">
                  <c:v>1.16099999999998</c:v>
                </c:pt>
                <c:pt idx="162">
                  <c:v>1.1619999999999799</c:v>
                </c:pt>
                <c:pt idx="163">
                  <c:v>1.16299999999998</c:v>
                </c:pt>
                <c:pt idx="164">
                  <c:v>1.1639999999999799</c:v>
                </c:pt>
                <c:pt idx="165">
                  <c:v>1.1649999999999801</c:v>
                </c:pt>
                <c:pt idx="166">
                  <c:v>1.1659999999999799</c:v>
                </c:pt>
                <c:pt idx="167">
                  <c:v>1.1669999999999801</c:v>
                </c:pt>
                <c:pt idx="168">
                  <c:v>1.1679999999999799</c:v>
                </c:pt>
                <c:pt idx="169">
                  <c:v>1.1689999999999801</c:v>
                </c:pt>
                <c:pt idx="170">
                  <c:v>1.1699999999999799</c:v>
                </c:pt>
                <c:pt idx="171">
                  <c:v>1.1709999999999801</c:v>
                </c:pt>
                <c:pt idx="172">
                  <c:v>1.1719999999999799</c:v>
                </c:pt>
                <c:pt idx="173">
                  <c:v>1.1729999999999801</c:v>
                </c:pt>
                <c:pt idx="174">
                  <c:v>1.1739999999999799</c:v>
                </c:pt>
                <c:pt idx="175">
                  <c:v>1.1749999999999801</c:v>
                </c:pt>
                <c:pt idx="176">
                  <c:v>1.17599999999998</c:v>
                </c:pt>
                <c:pt idx="177">
                  <c:v>1.1769999999999801</c:v>
                </c:pt>
                <c:pt idx="178">
                  <c:v>1.17799999999998</c:v>
                </c:pt>
                <c:pt idx="179">
                  <c:v>1.1789999999999801</c:v>
                </c:pt>
                <c:pt idx="180">
                  <c:v>1.17999999999998</c:v>
                </c:pt>
                <c:pt idx="181">
                  <c:v>1.1809999999999801</c:v>
                </c:pt>
                <c:pt idx="182">
                  <c:v>1.18199999999998</c:v>
                </c:pt>
                <c:pt idx="183">
                  <c:v>1.1829999999999801</c:v>
                </c:pt>
                <c:pt idx="184">
                  <c:v>1.18399999999998</c:v>
                </c:pt>
                <c:pt idx="185">
                  <c:v>1.1849999999999801</c:v>
                </c:pt>
                <c:pt idx="186">
                  <c:v>1.18599999999998</c:v>
                </c:pt>
                <c:pt idx="187">
                  <c:v>1.1869999999999801</c:v>
                </c:pt>
                <c:pt idx="188">
                  <c:v>1.18799999999998</c:v>
                </c:pt>
                <c:pt idx="189">
                  <c:v>1.1889999999999801</c:v>
                </c:pt>
                <c:pt idx="190">
                  <c:v>1.18999999999998</c:v>
                </c:pt>
                <c:pt idx="191">
                  <c:v>1.1909999999999801</c:v>
                </c:pt>
                <c:pt idx="192">
                  <c:v>1.19199999999998</c:v>
                </c:pt>
                <c:pt idx="193">
                  <c:v>1.1929999999999801</c:v>
                </c:pt>
                <c:pt idx="194">
                  <c:v>1.19399999999998</c:v>
                </c:pt>
                <c:pt idx="195">
                  <c:v>1.1949999999999801</c:v>
                </c:pt>
                <c:pt idx="196">
                  <c:v>1.19599999999998</c:v>
                </c:pt>
                <c:pt idx="197">
                  <c:v>1.1969999999999801</c:v>
                </c:pt>
                <c:pt idx="198">
                  <c:v>1.19799999999998</c:v>
                </c:pt>
                <c:pt idx="199">
                  <c:v>1.1989999999999801</c:v>
                </c:pt>
                <c:pt idx="200">
                  <c:v>1.19999999999998</c:v>
                </c:pt>
                <c:pt idx="201">
                  <c:v>1.2009999999999801</c:v>
                </c:pt>
                <c:pt idx="202">
                  <c:v>1.20199999999998</c:v>
                </c:pt>
                <c:pt idx="203">
                  <c:v>1.2029999999999801</c:v>
                </c:pt>
                <c:pt idx="204">
                  <c:v>1.20399999999998</c:v>
                </c:pt>
                <c:pt idx="205">
                  <c:v>1.2049999999999801</c:v>
                </c:pt>
                <c:pt idx="206">
                  <c:v>1.20599999999998</c:v>
                </c:pt>
                <c:pt idx="207">
                  <c:v>1.2069999999999801</c:v>
                </c:pt>
                <c:pt idx="208">
                  <c:v>1.20799999999998</c:v>
                </c:pt>
                <c:pt idx="209">
                  <c:v>1.2089999999999801</c:v>
                </c:pt>
                <c:pt idx="210">
                  <c:v>1.20999999999998</c:v>
                </c:pt>
                <c:pt idx="211">
                  <c:v>1.2109999999999801</c:v>
                </c:pt>
                <c:pt idx="212">
                  <c:v>1.21199999999998</c:v>
                </c:pt>
                <c:pt idx="213">
                  <c:v>1.2129999999999801</c:v>
                </c:pt>
                <c:pt idx="214">
                  <c:v>1.21399999999998</c:v>
                </c:pt>
                <c:pt idx="215">
                  <c:v>1.2149999999999801</c:v>
                </c:pt>
                <c:pt idx="216">
                  <c:v>1.21599999999998</c:v>
                </c:pt>
                <c:pt idx="217">
                  <c:v>1.2169999999999801</c:v>
                </c:pt>
                <c:pt idx="218">
                  <c:v>1.21799999999998</c:v>
                </c:pt>
                <c:pt idx="219">
                  <c:v>1.2189999999999801</c:v>
                </c:pt>
                <c:pt idx="220">
                  <c:v>1.21999999999998</c:v>
                </c:pt>
                <c:pt idx="221">
                  <c:v>1.2209999999999801</c:v>
                </c:pt>
                <c:pt idx="222">
                  <c:v>1.22199999999998</c:v>
                </c:pt>
                <c:pt idx="223">
                  <c:v>1.2229999999999701</c:v>
                </c:pt>
                <c:pt idx="224">
                  <c:v>1.22399999999997</c:v>
                </c:pt>
                <c:pt idx="225">
                  <c:v>1.2249999999999699</c:v>
                </c:pt>
                <c:pt idx="226">
                  <c:v>1.22599999999998</c:v>
                </c:pt>
                <c:pt idx="227">
                  <c:v>1.2269999999999699</c:v>
                </c:pt>
                <c:pt idx="228">
                  <c:v>1.22799999999997</c:v>
                </c:pt>
                <c:pt idx="229">
                  <c:v>1.2289999999999801</c:v>
                </c:pt>
                <c:pt idx="230">
                  <c:v>1.22999999999998</c:v>
                </c:pt>
                <c:pt idx="231">
                  <c:v>1.2309999999999801</c:v>
                </c:pt>
                <c:pt idx="232">
                  <c:v>1.23199999999997</c:v>
                </c:pt>
                <c:pt idx="233">
                  <c:v>1.2329999999999699</c:v>
                </c:pt>
                <c:pt idx="234">
                  <c:v>1.23399999999997</c:v>
                </c:pt>
                <c:pt idx="235">
                  <c:v>1.2349999999999699</c:v>
                </c:pt>
                <c:pt idx="236">
                  <c:v>1.23599999999997</c:v>
                </c:pt>
                <c:pt idx="237">
                  <c:v>1.2369999999999699</c:v>
                </c:pt>
                <c:pt idx="238">
                  <c:v>1.23799999999997</c:v>
                </c:pt>
                <c:pt idx="239">
                  <c:v>1.2389999999999699</c:v>
                </c:pt>
                <c:pt idx="240">
                  <c:v>1.23999999999997</c:v>
                </c:pt>
                <c:pt idx="241">
                  <c:v>1.2409999999999699</c:v>
                </c:pt>
                <c:pt idx="242">
                  <c:v>1.24199999999997</c:v>
                </c:pt>
                <c:pt idx="243">
                  <c:v>1.2429999999999699</c:v>
                </c:pt>
                <c:pt idx="244">
                  <c:v>1.24399999999997</c:v>
                </c:pt>
                <c:pt idx="245">
                  <c:v>1.2449999999999699</c:v>
                </c:pt>
                <c:pt idx="246">
                  <c:v>1.24599999999997</c:v>
                </c:pt>
                <c:pt idx="247">
                  <c:v>1.2469999999999699</c:v>
                </c:pt>
                <c:pt idx="248">
                  <c:v>1.24799999999997</c:v>
                </c:pt>
                <c:pt idx="249">
                  <c:v>1.2489999999999699</c:v>
                </c:pt>
                <c:pt idx="250">
                  <c:v>1.24999999999997</c:v>
                </c:pt>
                <c:pt idx="251">
                  <c:v>1.2509999999999699</c:v>
                </c:pt>
                <c:pt idx="252">
                  <c:v>1.25199999999997</c:v>
                </c:pt>
                <c:pt idx="253">
                  <c:v>1.2529999999999699</c:v>
                </c:pt>
                <c:pt idx="254">
                  <c:v>1.25399999999997</c:v>
                </c:pt>
                <c:pt idx="255">
                  <c:v>1.2549999999999699</c:v>
                </c:pt>
                <c:pt idx="256">
                  <c:v>1.25599999999997</c:v>
                </c:pt>
                <c:pt idx="257">
                  <c:v>1.2569999999999699</c:v>
                </c:pt>
                <c:pt idx="258">
                  <c:v>1.25799999999997</c:v>
                </c:pt>
                <c:pt idx="259">
                  <c:v>1.2589999999999699</c:v>
                </c:pt>
                <c:pt idx="260">
                  <c:v>1.25999999999997</c:v>
                </c:pt>
                <c:pt idx="261">
                  <c:v>1.2609999999999699</c:v>
                </c:pt>
                <c:pt idx="262">
                  <c:v>1.26199999999997</c:v>
                </c:pt>
                <c:pt idx="263">
                  <c:v>1.2629999999999699</c:v>
                </c:pt>
                <c:pt idx="264">
                  <c:v>1.26399999999997</c:v>
                </c:pt>
                <c:pt idx="265">
                  <c:v>1.2649999999999699</c:v>
                </c:pt>
                <c:pt idx="266">
                  <c:v>1.26599999999997</c:v>
                </c:pt>
                <c:pt idx="267">
                  <c:v>1.2669999999999699</c:v>
                </c:pt>
                <c:pt idx="268">
                  <c:v>1.26799999999997</c:v>
                </c:pt>
                <c:pt idx="269">
                  <c:v>1.2689999999999699</c:v>
                </c:pt>
                <c:pt idx="270">
                  <c:v>1.26999999999997</c:v>
                </c:pt>
                <c:pt idx="271">
                  <c:v>1.2709999999999699</c:v>
                </c:pt>
                <c:pt idx="272">
                  <c:v>1.27199999999997</c:v>
                </c:pt>
                <c:pt idx="273">
                  <c:v>1.2729999999999699</c:v>
                </c:pt>
                <c:pt idx="274">
                  <c:v>1.27399999999997</c:v>
                </c:pt>
                <c:pt idx="275">
                  <c:v>1.2749999999999699</c:v>
                </c:pt>
                <c:pt idx="276">
                  <c:v>1.27599999999997</c:v>
                </c:pt>
                <c:pt idx="277">
                  <c:v>1.2769999999999699</c:v>
                </c:pt>
                <c:pt idx="278">
                  <c:v>1.27799999999997</c:v>
                </c:pt>
                <c:pt idx="279">
                  <c:v>1.2789999999999699</c:v>
                </c:pt>
                <c:pt idx="280">
                  <c:v>1.2799999999999701</c:v>
                </c:pt>
                <c:pt idx="281">
                  <c:v>1.2809999999999699</c:v>
                </c:pt>
                <c:pt idx="282">
                  <c:v>1.2819999999999701</c:v>
                </c:pt>
                <c:pt idx="283">
                  <c:v>1.2829999999999699</c:v>
                </c:pt>
                <c:pt idx="284">
                  <c:v>1.2839999999999701</c:v>
                </c:pt>
                <c:pt idx="285">
                  <c:v>1.2849999999999699</c:v>
                </c:pt>
                <c:pt idx="286">
                  <c:v>1.2859999999999701</c:v>
                </c:pt>
                <c:pt idx="287">
                  <c:v>1.2869999999999699</c:v>
                </c:pt>
                <c:pt idx="288">
                  <c:v>1.2879999999999701</c:v>
                </c:pt>
                <c:pt idx="289">
                  <c:v>1.2889999999999699</c:v>
                </c:pt>
                <c:pt idx="290">
                  <c:v>1.2899999999999701</c:v>
                </c:pt>
                <c:pt idx="291">
                  <c:v>1.2909999999999699</c:v>
                </c:pt>
                <c:pt idx="292">
                  <c:v>1.2919999999999701</c:v>
                </c:pt>
                <c:pt idx="293">
                  <c:v>1.29299999999997</c:v>
                </c:pt>
                <c:pt idx="294">
                  <c:v>1.2939999999999701</c:v>
                </c:pt>
                <c:pt idx="295">
                  <c:v>1.29499999999997</c:v>
                </c:pt>
                <c:pt idx="296">
                  <c:v>1.2959999999999701</c:v>
                </c:pt>
                <c:pt idx="297">
                  <c:v>1.29699999999997</c:v>
                </c:pt>
                <c:pt idx="298">
                  <c:v>1.2979999999999701</c:v>
                </c:pt>
                <c:pt idx="299">
                  <c:v>1.29899999999997</c:v>
                </c:pt>
                <c:pt idx="300">
                  <c:v>1.2999999999999701</c:v>
                </c:pt>
                <c:pt idx="301">
                  <c:v>1.30099999999997</c:v>
                </c:pt>
                <c:pt idx="302">
                  <c:v>1.3019999999999701</c:v>
                </c:pt>
                <c:pt idx="303">
                  <c:v>1.30299999999997</c:v>
                </c:pt>
                <c:pt idx="304">
                  <c:v>1.3039999999999701</c:v>
                </c:pt>
                <c:pt idx="305">
                  <c:v>1.30499999999997</c:v>
                </c:pt>
                <c:pt idx="306">
                  <c:v>1.3059999999999701</c:v>
                </c:pt>
                <c:pt idx="307">
                  <c:v>1.30699999999997</c:v>
                </c:pt>
                <c:pt idx="308">
                  <c:v>1.3079999999999701</c:v>
                </c:pt>
                <c:pt idx="309">
                  <c:v>1.30899999999997</c:v>
                </c:pt>
                <c:pt idx="310">
                  <c:v>1.3099999999999701</c:v>
                </c:pt>
                <c:pt idx="311">
                  <c:v>1.31099999999997</c:v>
                </c:pt>
                <c:pt idx="312">
                  <c:v>1.3119999999999701</c:v>
                </c:pt>
                <c:pt idx="313">
                  <c:v>1.31299999999997</c:v>
                </c:pt>
                <c:pt idx="314">
                  <c:v>1.3139999999999601</c:v>
                </c:pt>
                <c:pt idx="315">
                  <c:v>1.31499999999996</c:v>
                </c:pt>
                <c:pt idx="316">
                  <c:v>1.3159999999999601</c:v>
                </c:pt>
                <c:pt idx="317">
                  <c:v>1.31699999999997</c:v>
                </c:pt>
                <c:pt idx="318">
                  <c:v>1.3179999999999601</c:v>
                </c:pt>
                <c:pt idx="319">
                  <c:v>1.31899999999996</c:v>
                </c:pt>
                <c:pt idx="320">
                  <c:v>1.3199999999999601</c:v>
                </c:pt>
                <c:pt idx="321">
                  <c:v>1.32099999999997</c:v>
                </c:pt>
                <c:pt idx="322">
                  <c:v>1.3219999999999601</c:v>
                </c:pt>
                <c:pt idx="323">
                  <c:v>1.32299999999996</c:v>
                </c:pt>
                <c:pt idx="324">
                  <c:v>1.3239999999999601</c:v>
                </c:pt>
                <c:pt idx="325">
                  <c:v>1.32499999999996</c:v>
                </c:pt>
                <c:pt idx="326">
                  <c:v>1.3259999999999601</c:v>
                </c:pt>
                <c:pt idx="327">
                  <c:v>1.32699999999996</c:v>
                </c:pt>
                <c:pt idx="328">
                  <c:v>1.3279999999999601</c:v>
                </c:pt>
                <c:pt idx="329">
                  <c:v>1.32899999999996</c:v>
                </c:pt>
                <c:pt idx="330">
                  <c:v>1.3299999999999601</c:v>
                </c:pt>
                <c:pt idx="331">
                  <c:v>1.33099999999996</c:v>
                </c:pt>
                <c:pt idx="332">
                  <c:v>1.3319999999999601</c:v>
                </c:pt>
                <c:pt idx="333">
                  <c:v>1.33299999999996</c:v>
                </c:pt>
                <c:pt idx="334">
                  <c:v>1.3339999999999601</c:v>
                </c:pt>
                <c:pt idx="335">
                  <c:v>1.33499999999996</c:v>
                </c:pt>
                <c:pt idx="336">
                  <c:v>1.3359999999999601</c:v>
                </c:pt>
                <c:pt idx="337">
                  <c:v>1.33699999999996</c:v>
                </c:pt>
                <c:pt idx="338">
                  <c:v>1.3379999999999601</c:v>
                </c:pt>
                <c:pt idx="339">
                  <c:v>1.33899999999996</c:v>
                </c:pt>
                <c:pt idx="340">
                  <c:v>1.3399999999999599</c:v>
                </c:pt>
                <c:pt idx="341">
                  <c:v>1.34099999999996</c:v>
                </c:pt>
                <c:pt idx="342">
                  <c:v>1.3419999999999599</c:v>
                </c:pt>
                <c:pt idx="343">
                  <c:v>1.34299999999996</c:v>
                </c:pt>
                <c:pt idx="344">
                  <c:v>1.3439999999999599</c:v>
                </c:pt>
                <c:pt idx="345">
                  <c:v>1.34499999999996</c:v>
                </c:pt>
                <c:pt idx="346">
                  <c:v>1.3459999999999599</c:v>
                </c:pt>
                <c:pt idx="347">
                  <c:v>1.34699999999996</c:v>
                </c:pt>
                <c:pt idx="348">
                  <c:v>1.3479999999999599</c:v>
                </c:pt>
                <c:pt idx="349">
                  <c:v>1.34899999999996</c:v>
                </c:pt>
                <c:pt idx="350">
                  <c:v>1.3499999999999599</c:v>
                </c:pt>
                <c:pt idx="351">
                  <c:v>1.35099999999996</c:v>
                </c:pt>
                <c:pt idx="352">
                  <c:v>1.3519999999999599</c:v>
                </c:pt>
                <c:pt idx="353">
                  <c:v>1.35299999999996</c:v>
                </c:pt>
                <c:pt idx="354">
                  <c:v>1.3539999999999599</c:v>
                </c:pt>
                <c:pt idx="355">
                  <c:v>1.35499999999996</c:v>
                </c:pt>
                <c:pt idx="356">
                  <c:v>1.3559999999999599</c:v>
                </c:pt>
                <c:pt idx="357">
                  <c:v>1.35699999999996</c:v>
                </c:pt>
                <c:pt idx="358">
                  <c:v>1.3579999999999599</c:v>
                </c:pt>
                <c:pt idx="359">
                  <c:v>1.35899999999996</c:v>
                </c:pt>
                <c:pt idx="360">
                  <c:v>1.3599999999999599</c:v>
                </c:pt>
                <c:pt idx="361">
                  <c:v>1.36099999999996</c:v>
                </c:pt>
                <c:pt idx="362">
                  <c:v>1.3619999999999599</c:v>
                </c:pt>
                <c:pt idx="363">
                  <c:v>1.36299999999996</c:v>
                </c:pt>
                <c:pt idx="364">
                  <c:v>1.3639999999999599</c:v>
                </c:pt>
                <c:pt idx="365">
                  <c:v>1.36499999999996</c:v>
                </c:pt>
                <c:pt idx="366">
                  <c:v>1.3659999999999599</c:v>
                </c:pt>
                <c:pt idx="367">
                  <c:v>1.36699999999996</c:v>
                </c:pt>
                <c:pt idx="368">
                  <c:v>1.3679999999999599</c:v>
                </c:pt>
                <c:pt idx="369">
                  <c:v>1.36899999999996</c:v>
                </c:pt>
                <c:pt idx="370">
                  <c:v>1.3699999999999599</c:v>
                </c:pt>
                <c:pt idx="371">
                  <c:v>1.37099999999996</c:v>
                </c:pt>
                <c:pt idx="372">
                  <c:v>1.3719999999999599</c:v>
                </c:pt>
                <c:pt idx="373">
                  <c:v>1.37299999999996</c:v>
                </c:pt>
                <c:pt idx="374">
                  <c:v>1.3739999999999599</c:v>
                </c:pt>
                <c:pt idx="375">
                  <c:v>1.37499999999996</c:v>
                </c:pt>
                <c:pt idx="376">
                  <c:v>1.3759999999999599</c:v>
                </c:pt>
                <c:pt idx="377">
                  <c:v>1.37699999999996</c:v>
                </c:pt>
                <c:pt idx="378">
                  <c:v>1.3779999999999599</c:v>
                </c:pt>
                <c:pt idx="379">
                  <c:v>1.37899999999996</c:v>
                </c:pt>
                <c:pt idx="380">
                  <c:v>1.3799999999999599</c:v>
                </c:pt>
                <c:pt idx="381">
                  <c:v>1.38099999999996</c:v>
                </c:pt>
                <c:pt idx="382">
                  <c:v>1.3819999999999599</c:v>
                </c:pt>
                <c:pt idx="383">
                  <c:v>1.38299999999996</c:v>
                </c:pt>
                <c:pt idx="384">
                  <c:v>1.3839999999999599</c:v>
                </c:pt>
                <c:pt idx="385">
                  <c:v>1.38499999999996</c:v>
                </c:pt>
                <c:pt idx="386">
                  <c:v>1.3859999999999599</c:v>
                </c:pt>
                <c:pt idx="387">
                  <c:v>1.38699999999996</c:v>
                </c:pt>
                <c:pt idx="388">
                  <c:v>1.3879999999999599</c:v>
                </c:pt>
                <c:pt idx="389">
                  <c:v>1.38899999999996</c:v>
                </c:pt>
                <c:pt idx="390">
                  <c:v>1.3899999999999599</c:v>
                </c:pt>
                <c:pt idx="391">
                  <c:v>1.39099999999996</c:v>
                </c:pt>
                <c:pt idx="392">
                  <c:v>1.3919999999999599</c:v>
                </c:pt>
                <c:pt idx="393">
                  <c:v>1.39299999999996</c:v>
                </c:pt>
                <c:pt idx="394">
                  <c:v>1.3939999999999599</c:v>
                </c:pt>
                <c:pt idx="395">
                  <c:v>1.39499999999996</c:v>
                </c:pt>
                <c:pt idx="396">
                  <c:v>1.3959999999999599</c:v>
                </c:pt>
                <c:pt idx="397">
                  <c:v>1.3969999999999601</c:v>
                </c:pt>
                <c:pt idx="398">
                  <c:v>1.3979999999999599</c:v>
                </c:pt>
                <c:pt idx="399">
                  <c:v>1.3989999999999601</c:v>
                </c:pt>
                <c:pt idx="400">
                  <c:v>1.3999999999999599</c:v>
                </c:pt>
                <c:pt idx="401">
                  <c:v>1.4009999999999601</c:v>
                </c:pt>
                <c:pt idx="402">
                  <c:v>1.4019999999999599</c:v>
                </c:pt>
                <c:pt idx="403">
                  <c:v>1.4029999999999601</c:v>
                </c:pt>
                <c:pt idx="404">
                  <c:v>1.4039999999999599</c:v>
                </c:pt>
                <c:pt idx="405">
                  <c:v>1.4049999999999501</c:v>
                </c:pt>
                <c:pt idx="406">
                  <c:v>1.4059999999999599</c:v>
                </c:pt>
                <c:pt idx="407">
                  <c:v>1.4069999999999501</c:v>
                </c:pt>
                <c:pt idx="408">
                  <c:v>1.40799999999996</c:v>
                </c:pt>
                <c:pt idx="409">
                  <c:v>1.4089999999999501</c:v>
                </c:pt>
                <c:pt idx="410">
                  <c:v>1.40999999999996</c:v>
                </c:pt>
                <c:pt idx="411">
                  <c:v>1.4109999999999501</c:v>
                </c:pt>
                <c:pt idx="412">
                  <c:v>1.41199999999996</c:v>
                </c:pt>
                <c:pt idx="413">
                  <c:v>1.4129999999999501</c:v>
                </c:pt>
                <c:pt idx="414">
                  <c:v>1.41399999999995</c:v>
                </c:pt>
                <c:pt idx="415">
                  <c:v>1.4149999999999501</c:v>
                </c:pt>
                <c:pt idx="416">
                  <c:v>1.41599999999995</c:v>
                </c:pt>
                <c:pt idx="417">
                  <c:v>1.4169999999999501</c:v>
                </c:pt>
                <c:pt idx="418">
                  <c:v>1.41799999999995</c:v>
                </c:pt>
                <c:pt idx="419">
                  <c:v>1.4189999999999501</c:v>
                </c:pt>
                <c:pt idx="420">
                  <c:v>1.41999999999995</c:v>
                </c:pt>
                <c:pt idx="421">
                  <c:v>1.4209999999999501</c:v>
                </c:pt>
                <c:pt idx="422">
                  <c:v>1.42199999999995</c:v>
                </c:pt>
                <c:pt idx="423">
                  <c:v>1.4229999999999501</c:v>
                </c:pt>
                <c:pt idx="424">
                  <c:v>1.42399999999995</c:v>
                </c:pt>
                <c:pt idx="425">
                  <c:v>1.4249999999999501</c:v>
                </c:pt>
                <c:pt idx="426">
                  <c:v>1.42599999999995</c:v>
                </c:pt>
                <c:pt idx="427">
                  <c:v>1.4269999999999501</c:v>
                </c:pt>
                <c:pt idx="428">
                  <c:v>1.42799999999995</c:v>
                </c:pt>
                <c:pt idx="429">
                  <c:v>1.4289999999999501</c:v>
                </c:pt>
                <c:pt idx="430">
                  <c:v>1.42999999999995</c:v>
                </c:pt>
                <c:pt idx="431">
                  <c:v>1.4309999999999501</c:v>
                </c:pt>
                <c:pt idx="432">
                  <c:v>1.43199999999995</c:v>
                </c:pt>
                <c:pt idx="433">
                  <c:v>1.4329999999999501</c:v>
                </c:pt>
                <c:pt idx="434">
                  <c:v>1.43399999999995</c:v>
                </c:pt>
                <c:pt idx="435">
                  <c:v>1.4349999999999501</c:v>
                </c:pt>
                <c:pt idx="436">
                  <c:v>1.43599999999995</c:v>
                </c:pt>
                <c:pt idx="437">
                  <c:v>1.4369999999999501</c:v>
                </c:pt>
                <c:pt idx="438">
                  <c:v>1.43799999999995</c:v>
                </c:pt>
                <c:pt idx="439">
                  <c:v>1.4389999999999501</c:v>
                </c:pt>
                <c:pt idx="440">
                  <c:v>1.43999999999995</c:v>
                </c:pt>
                <c:pt idx="441">
                  <c:v>1.4409999999999501</c:v>
                </c:pt>
                <c:pt idx="442">
                  <c:v>1.44199999999995</c:v>
                </c:pt>
                <c:pt idx="443">
                  <c:v>1.4429999999999501</c:v>
                </c:pt>
                <c:pt idx="444">
                  <c:v>1.44399999999995</c:v>
                </c:pt>
                <c:pt idx="445">
                  <c:v>1.4449999999999501</c:v>
                </c:pt>
                <c:pt idx="446">
                  <c:v>1.44599999999995</c:v>
                </c:pt>
                <c:pt idx="447">
                  <c:v>1.4469999999999501</c:v>
                </c:pt>
                <c:pt idx="448">
                  <c:v>1.44799999999995</c:v>
                </c:pt>
                <c:pt idx="449">
                  <c:v>1.4489999999999501</c:v>
                </c:pt>
                <c:pt idx="450">
                  <c:v>1.44999999999995</c:v>
                </c:pt>
                <c:pt idx="451">
                  <c:v>1.4509999999999501</c:v>
                </c:pt>
                <c:pt idx="452">
                  <c:v>1.45199999999995</c:v>
                </c:pt>
                <c:pt idx="453">
                  <c:v>1.4529999999999501</c:v>
                </c:pt>
                <c:pt idx="454">
                  <c:v>1.45399999999995</c:v>
                </c:pt>
                <c:pt idx="455">
                  <c:v>1.4549999999999499</c:v>
                </c:pt>
                <c:pt idx="456">
                  <c:v>1.45599999999995</c:v>
                </c:pt>
                <c:pt idx="457">
                  <c:v>1.4569999999999499</c:v>
                </c:pt>
                <c:pt idx="458">
                  <c:v>1.45799999999995</c:v>
                </c:pt>
                <c:pt idx="459">
                  <c:v>1.4589999999999499</c:v>
                </c:pt>
                <c:pt idx="460">
                  <c:v>1.45999999999995</c:v>
                </c:pt>
                <c:pt idx="461">
                  <c:v>1.4609999999999499</c:v>
                </c:pt>
                <c:pt idx="462">
                  <c:v>1.46199999999995</c:v>
                </c:pt>
                <c:pt idx="463">
                  <c:v>1.4629999999999499</c:v>
                </c:pt>
                <c:pt idx="464">
                  <c:v>1.46399999999995</c:v>
                </c:pt>
                <c:pt idx="465">
                  <c:v>1.4649999999999499</c:v>
                </c:pt>
                <c:pt idx="466">
                  <c:v>1.46599999999995</c:v>
                </c:pt>
                <c:pt idx="467">
                  <c:v>1.4669999999999499</c:v>
                </c:pt>
                <c:pt idx="468">
                  <c:v>1.46799999999995</c:v>
                </c:pt>
                <c:pt idx="469">
                  <c:v>1.4689999999999499</c:v>
                </c:pt>
                <c:pt idx="470">
                  <c:v>1.46999999999995</c:v>
                </c:pt>
                <c:pt idx="471">
                  <c:v>1.4709999999999499</c:v>
                </c:pt>
                <c:pt idx="472">
                  <c:v>1.47199999999995</c:v>
                </c:pt>
                <c:pt idx="473">
                  <c:v>1.4729999999999499</c:v>
                </c:pt>
                <c:pt idx="474">
                  <c:v>1.47399999999995</c:v>
                </c:pt>
                <c:pt idx="475">
                  <c:v>1.4749999999999499</c:v>
                </c:pt>
                <c:pt idx="476">
                  <c:v>1.47599999999995</c:v>
                </c:pt>
                <c:pt idx="477">
                  <c:v>1.4769999999999499</c:v>
                </c:pt>
                <c:pt idx="478">
                  <c:v>1.47799999999995</c:v>
                </c:pt>
                <c:pt idx="479">
                  <c:v>1.4789999999999499</c:v>
                </c:pt>
                <c:pt idx="480">
                  <c:v>1.47999999999995</c:v>
                </c:pt>
                <c:pt idx="481">
                  <c:v>1.4809999999999499</c:v>
                </c:pt>
                <c:pt idx="482">
                  <c:v>1.48199999999995</c:v>
                </c:pt>
                <c:pt idx="483">
                  <c:v>1.4829999999999499</c:v>
                </c:pt>
                <c:pt idx="484">
                  <c:v>1.48399999999995</c:v>
                </c:pt>
                <c:pt idx="485">
                  <c:v>1.4849999999999499</c:v>
                </c:pt>
                <c:pt idx="486">
                  <c:v>1.48599999999995</c:v>
                </c:pt>
                <c:pt idx="487">
                  <c:v>1.4869999999999499</c:v>
                </c:pt>
                <c:pt idx="488">
                  <c:v>1.48799999999995</c:v>
                </c:pt>
                <c:pt idx="489">
                  <c:v>1.4889999999999499</c:v>
                </c:pt>
                <c:pt idx="490">
                  <c:v>1.48999999999995</c:v>
                </c:pt>
                <c:pt idx="491">
                  <c:v>1.4909999999999499</c:v>
                </c:pt>
                <c:pt idx="492">
                  <c:v>1.49199999999995</c:v>
                </c:pt>
                <c:pt idx="493">
                  <c:v>1.4929999999999499</c:v>
                </c:pt>
                <c:pt idx="494">
                  <c:v>1.49399999999995</c:v>
                </c:pt>
                <c:pt idx="495">
                  <c:v>1.4949999999999499</c:v>
                </c:pt>
                <c:pt idx="496">
                  <c:v>1.49599999999994</c:v>
                </c:pt>
                <c:pt idx="497">
                  <c:v>1.4969999999999499</c:v>
                </c:pt>
                <c:pt idx="498">
                  <c:v>1.49799999999994</c:v>
                </c:pt>
                <c:pt idx="499">
                  <c:v>1.4989999999999499</c:v>
                </c:pt>
                <c:pt idx="500">
                  <c:v>1.49999999999994</c:v>
                </c:pt>
                <c:pt idx="501">
                  <c:v>1.5009999999999499</c:v>
                </c:pt>
                <c:pt idx="502">
                  <c:v>1.50199999999995</c:v>
                </c:pt>
                <c:pt idx="503">
                  <c:v>1.5029999999999499</c:v>
                </c:pt>
                <c:pt idx="504">
                  <c:v>1.5039999999999401</c:v>
                </c:pt>
                <c:pt idx="505">
                  <c:v>1.5049999999999399</c:v>
                </c:pt>
                <c:pt idx="506">
                  <c:v>1.5059999999999401</c:v>
                </c:pt>
                <c:pt idx="507">
                  <c:v>1.5069999999999399</c:v>
                </c:pt>
                <c:pt idx="508">
                  <c:v>1.5079999999999401</c:v>
                </c:pt>
                <c:pt idx="509">
                  <c:v>1.5089999999999399</c:v>
                </c:pt>
                <c:pt idx="510">
                  <c:v>1.5099999999999401</c:v>
                </c:pt>
                <c:pt idx="511">
                  <c:v>1.5109999999999399</c:v>
                </c:pt>
                <c:pt idx="512">
                  <c:v>1.5119999999999401</c:v>
                </c:pt>
                <c:pt idx="513">
                  <c:v>1.5129999999999399</c:v>
                </c:pt>
                <c:pt idx="514">
                  <c:v>1.5139999999999401</c:v>
                </c:pt>
                <c:pt idx="515">
                  <c:v>1.51499999999994</c:v>
                </c:pt>
                <c:pt idx="516">
                  <c:v>1.5159999999999401</c:v>
                </c:pt>
                <c:pt idx="517">
                  <c:v>1.51699999999994</c:v>
                </c:pt>
                <c:pt idx="518">
                  <c:v>1.5179999999999401</c:v>
                </c:pt>
                <c:pt idx="519">
                  <c:v>1.51899999999994</c:v>
                </c:pt>
                <c:pt idx="520">
                  <c:v>1.5199999999999401</c:v>
                </c:pt>
                <c:pt idx="521">
                  <c:v>1.52099999999994</c:v>
                </c:pt>
                <c:pt idx="522">
                  <c:v>1.5219999999999401</c:v>
                </c:pt>
                <c:pt idx="523">
                  <c:v>1.52299999999994</c:v>
                </c:pt>
                <c:pt idx="524">
                  <c:v>1.5239999999999401</c:v>
                </c:pt>
                <c:pt idx="525">
                  <c:v>1.52499999999994</c:v>
                </c:pt>
                <c:pt idx="526">
                  <c:v>1.5259999999999401</c:v>
                </c:pt>
                <c:pt idx="527">
                  <c:v>1.52699999999994</c:v>
                </c:pt>
                <c:pt idx="528">
                  <c:v>1.5279999999999401</c:v>
                </c:pt>
                <c:pt idx="529">
                  <c:v>1.52899999999994</c:v>
                </c:pt>
                <c:pt idx="530">
                  <c:v>1.5299999999999401</c:v>
                </c:pt>
                <c:pt idx="531">
                  <c:v>1.53099999999994</c:v>
                </c:pt>
                <c:pt idx="532">
                  <c:v>1.5319999999999401</c:v>
                </c:pt>
                <c:pt idx="533">
                  <c:v>1.53299999999994</c:v>
                </c:pt>
                <c:pt idx="534">
                  <c:v>1.5339999999999401</c:v>
                </c:pt>
                <c:pt idx="535">
                  <c:v>1.53499999999994</c:v>
                </c:pt>
                <c:pt idx="536">
                  <c:v>1.5359999999999401</c:v>
                </c:pt>
                <c:pt idx="537">
                  <c:v>1.53699999999994</c:v>
                </c:pt>
                <c:pt idx="538">
                  <c:v>1.5379999999999401</c:v>
                </c:pt>
                <c:pt idx="539">
                  <c:v>1.53899999999994</c:v>
                </c:pt>
                <c:pt idx="540">
                  <c:v>1.5399999999999401</c:v>
                </c:pt>
                <c:pt idx="541">
                  <c:v>1.54099999999994</c:v>
                </c:pt>
                <c:pt idx="542">
                  <c:v>1.5419999999999401</c:v>
                </c:pt>
                <c:pt idx="543">
                  <c:v>1.54299999999994</c:v>
                </c:pt>
                <c:pt idx="544">
                  <c:v>1.5439999999999401</c:v>
                </c:pt>
                <c:pt idx="545">
                  <c:v>1.54499999999994</c:v>
                </c:pt>
                <c:pt idx="546">
                  <c:v>1.5459999999999401</c:v>
                </c:pt>
                <c:pt idx="547">
                  <c:v>1.54699999999994</c:v>
                </c:pt>
                <c:pt idx="548">
                  <c:v>1.5479999999999401</c:v>
                </c:pt>
                <c:pt idx="549">
                  <c:v>1.54899999999994</c:v>
                </c:pt>
                <c:pt idx="550">
                  <c:v>1.5499999999999401</c:v>
                </c:pt>
                <c:pt idx="551">
                  <c:v>1.55099999999994</c:v>
                </c:pt>
                <c:pt idx="552">
                  <c:v>1.5519999999999401</c:v>
                </c:pt>
                <c:pt idx="553">
                  <c:v>1.55299999999994</c:v>
                </c:pt>
                <c:pt idx="554">
                  <c:v>1.5539999999999401</c:v>
                </c:pt>
                <c:pt idx="555">
                  <c:v>1.55499999999994</c:v>
                </c:pt>
                <c:pt idx="556">
                  <c:v>1.5559999999999401</c:v>
                </c:pt>
                <c:pt idx="557">
                  <c:v>1.55699999999994</c:v>
                </c:pt>
                <c:pt idx="558">
                  <c:v>1.5579999999999401</c:v>
                </c:pt>
                <c:pt idx="559">
                  <c:v>1.55899999999994</c:v>
                </c:pt>
                <c:pt idx="560">
                  <c:v>1.5599999999999401</c:v>
                </c:pt>
                <c:pt idx="561">
                  <c:v>1.56099999999994</c:v>
                </c:pt>
                <c:pt idx="562">
                  <c:v>1.5619999999999401</c:v>
                </c:pt>
                <c:pt idx="563">
                  <c:v>1.56299999999994</c:v>
                </c:pt>
                <c:pt idx="564">
                  <c:v>1.5639999999999401</c:v>
                </c:pt>
                <c:pt idx="565">
                  <c:v>1.56499999999994</c:v>
                </c:pt>
                <c:pt idx="566">
                  <c:v>1.5659999999999401</c:v>
                </c:pt>
                <c:pt idx="567">
                  <c:v>1.56699999999994</c:v>
                </c:pt>
                <c:pt idx="568">
                  <c:v>1.5679999999999401</c:v>
                </c:pt>
                <c:pt idx="569">
                  <c:v>1.56899999999994</c:v>
                </c:pt>
                <c:pt idx="570">
                  <c:v>1.5699999999999401</c:v>
                </c:pt>
                <c:pt idx="571">
                  <c:v>1.57099999999994</c:v>
                </c:pt>
                <c:pt idx="572">
                  <c:v>1.5719999999999399</c:v>
                </c:pt>
                <c:pt idx="573">
                  <c:v>1.57299999999994</c:v>
                </c:pt>
                <c:pt idx="574">
                  <c:v>1.5739999999999399</c:v>
                </c:pt>
                <c:pt idx="575">
                  <c:v>1.57499999999994</c:v>
                </c:pt>
                <c:pt idx="576">
                  <c:v>1.5759999999999399</c:v>
                </c:pt>
                <c:pt idx="577">
                  <c:v>1.57699999999994</c:v>
                </c:pt>
                <c:pt idx="578">
                  <c:v>1.5779999999999399</c:v>
                </c:pt>
                <c:pt idx="579">
                  <c:v>1.57899999999994</c:v>
                </c:pt>
                <c:pt idx="580">
                  <c:v>1.5799999999999399</c:v>
                </c:pt>
                <c:pt idx="581">
                  <c:v>1.58099999999994</c:v>
                </c:pt>
                <c:pt idx="582">
                  <c:v>1.5819999999999399</c:v>
                </c:pt>
                <c:pt idx="583">
                  <c:v>1.58299999999994</c:v>
                </c:pt>
                <c:pt idx="584">
                  <c:v>1.5839999999999399</c:v>
                </c:pt>
                <c:pt idx="585">
                  <c:v>1.58499999999994</c:v>
                </c:pt>
                <c:pt idx="586">
                  <c:v>1.5859999999999399</c:v>
                </c:pt>
                <c:pt idx="587">
                  <c:v>1.58699999999993</c:v>
                </c:pt>
                <c:pt idx="588">
                  <c:v>1.5879999999999399</c:v>
                </c:pt>
                <c:pt idx="589">
                  <c:v>1.58899999999994</c:v>
                </c:pt>
                <c:pt idx="590">
                  <c:v>1.5899999999999399</c:v>
                </c:pt>
                <c:pt idx="591">
                  <c:v>1.59099999999993</c:v>
                </c:pt>
                <c:pt idx="592">
                  <c:v>1.5919999999999399</c:v>
                </c:pt>
                <c:pt idx="593">
                  <c:v>1.59299999999994</c:v>
                </c:pt>
                <c:pt idx="594">
                  <c:v>1.5939999999999399</c:v>
                </c:pt>
                <c:pt idx="595">
                  <c:v>1.59499999999993</c:v>
                </c:pt>
                <c:pt idx="596">
                  <c:v>1.5959999999999299</c:v>
                </c:pt>
                <c:pt idx="597">
                  <c:v>1.59699999999993</c:v>
                </c:pt>
                <c:pt idx="598">
                  <c:v>1.5979999999999299</c:v>
                </c:pt>
                <c:pt idx="599">
                  <c:v>1.59899999999993</c:v>
                </c:pt>
                <c:pt idx="600">
                  <c:v>1.5999999999999299</c:v>
                </c:pt>
                <c:pt idx="601">
                  <c:v>1.60099999999993</c:v>
                </c:pt>
                <c:pt idx="602">
                  <c:v>1.6019999999999299</c:v>
                </c:pt>
                <c:pt idx="603">
                  <c:v>1.60299999999993</c:v>
                </c:pt>
                <c:pt idx="604">
                  <c:v>1.6039999999999299</c:v>
                </c:pt>
                <c:pt idx="605">
                  <c:v>1.60499999999993</c:v>
                </c:pt>
                <c:pt idx="606">
                  <c:v>1.6059999999999299</c:v>
                </c:pt>
                <c:pt idx="607">
                  <c:v>1.60699999999993</c:v>
                </c:pt>
                <c:pt idx="608">
                  <c:v>1.6079999999999299</c:v>
                </c:pt>
                <c:pt idx="609">
                  <c:v>1.60899999999993</c:v>
                </c:pt>
                <c:pt idx="610">
                  <c:v>1.6099999999999299</c:v>
                </c:pt>
                <c:pt idx="611">
                  <c:v>1.61099999999993</c:v>
                </c:pt>
                <c:pt idx="612">
                  <c:v>1.6119999999999299</c:v>
                </c:pt>
                <c:pt idx="613">
                  <c:v>1.61299999999993</c:v>
                </c:pt>
                <c:pt idx="614">
                  <c:v>1.6139999999999299</c:v>
                </c:pt>
                <c:pt idx="615">
                  <c:v>1.61499999999993</c:v>
                </c:pt>
                <c:pt idx="616">
                  <c:v>1.6159999999999299</c:v>
                </c:pt>
                <c:pt idx="617">
                  <c:v>1.61699999999993</c:v>
                </c:pt>
                <c:pt idx="618">
                  <c:v>1.6179999999999299</c:v>
                </c:pt>
                <c:pt idx="619">
                  <c:v>1.6189999999999301</c:v>
                </c:pt>
                <c:pt idx="620">
                  <c:v>1.6199999999999299</c:v>
                </c:pt>
                <c:pt idx="621">
                  <c:v>1.6209999999999301</c:v>
                </c:pt>
                <c:pt idx="622">
                  <c:v>1.6219999999999299</c:v>
                </c:pt>
                <c:pt idx="623">
                  <c:v>1.6229999999999301</c:v>
                </c:pt>
                <c:pt idx="624">
                  <c:v>1.6239999999999299</c:v>
                </c:pt>
                <c:pt idx="625">
                  <c:v>1.6249999999999301</c:v>
                </c:pt>
                <c:pt idx="626">
                  <c:v>1.6259999999999299</c:v>
                </c:pt>
                <c:pt idx="627">
                  <c:v>1.6269999999999301</c:v>
                </c:pt>
                <c:pt idx="628">
                  <c:v>1.6279999999999299</c:v>
                </c:pt>
                <c:pt idx="629">
                  <c:v>1.6289999999999301</c:v>
                </c:pt>
                <c:pt idx="630">
                  <c:v>1.6299999999999299</c:v>
                </c:pt>
                <c:pt idx="631">
                  <c:v>1.6309999999999301</c:v>
                </c:pt>
                <c:pt idx="632">
                  <c:v>1.63199999999993</c:v>
                </c:pt>
                <c:pt idx="633">
                  <c:v>1.6329999999999301</c:v>
                </c:pt>
                <c:pt idx="634">
                  <c:v>1.63399999999993</c:v>
                </c:pt>
                <c:pt idx="635">
                  <c:v>1.6349999999999301</c:v>
                </c:pt>
                <c:pt idx="636">
                  <c:v>1.63599999999993</c:v>
                </c:pt>
                <c:pt idx="637">
                  <c:v>1.6369999999999301</c:v>
                </c:pt>
                <c:pt idx="638">
                  <c:v>1.63799999999993</c:v>
                </c:pt>
                <c:pt idx="639">
                  <c:v>1.6389999999999301</c:v>
                </c:pt>
                <c:pt idx="640">
                  <c:v>1.63999999999993</c:v>
                </c:pt>
                <c:pt idx="641">
                  <c:v>1.6409999999999301</c:v>
                </c:pt>
                <c:pt idx="642">
                  <c:v>1.64199999999993</c:v>
                </c:pt>
                <c:pt idx="643">
                  <c:v>1.6429999999999301</c:v>
                </c:pt>
                <c:pt idx="644">
                  <c:v>1.64399999999993</c:v>
                </c:pt>
                <c:pt idx="645">
                  <c:v>1.6449999999999301</c:v>
                </c:pt>
                <c:pt idx="646">
                  <c:v>1.64599999999993</c:v>
                </c:pt>
                <c:pt idx="647">
                  <c:v>1.6469999999999301</c:v>
                </c:pt>
                <c:pt idx="648">
                  <c:v>1.64799999999993</c:v>
                </c:pt>
                <c:pt idx="649">
                  <c:v>1.6489999999999301</c:v>
                </c:pt>
                <c:pt idx="650">
                  <c:v>1.64999999999993</c:v>
                </c:pt>
                <c:pt idx="651">
                  <c:v>1.6509999999999301</c:v>
                </c:pt>
                <c:pt idx="652">
                  <c:v>1.65199999999993</c:v>
                </c:pt>
                <c:pt idx="653">
                  <c:v>1.6529999999999301</c:v>
                </c:pt>
                <c:pt idx="654">
                  <c:v>1.65399999999993</c:v>
                </c:pt>
                <c:pt idx="655">
                  <c:v>1.6549999999999301</c:v>
                </c:pt>
                <c:pt idx="656">
                  <c:v>1.65599999999993</c:v>
                </c:pt>
                <c:pt idx="657">
                  <c:v>1.6569999999999301</c:v>
                </c:pt>
                <c:pt idx="658">
                  <c:v>1.65799999999993</c:v>
                </c:pt>
                <c:pt idx="659">
                  <c:v>1.6589999999999301</c:v>
                </c:pt>
                <c:pt idx="660">
                  <c:v>1.65999999999993</c:v>
                </c:pt>
                <c:pt idx="661">
                  <c:v>1.6609999999999301</c:v>
                </c:pt>
                <c:pt idx="662">
                  <c:v>1.66199999999993</c:v>
                </c:pt>
                <c:pt idx="663">
                  <c:v>1.6629999999999301</c:v>
                </c:pt>
                <c:pt idx="664">
                  <c:v>1.66399999999993</c:v>
                </c:pt>
                <c:pt idx="665">
                  <c:v>1.6649999999999301</c:v>
                </c:pt>
                <c:pt idx="666">
                  <c:v>1.66599999999993</c:v>
                </c:pt>
                <c:pt idx="667">
                  <c:v>1.6669999999999301</c:v>
                </c:pt>
                <c:pt idx="668">
                  <c:v>1.66799999999993</c:v>
                </c:pt>
                <c:pt idx="669">
                  <c:v>1.6689999999999301</c:v>
                </c:pt>
                <c:pt idx="670">
                  <c:v>1.66999999999993</c:v>
                </c:pt>
                <c:pt idx="671">
                  <c:v>1.6709999999999301</c:v>
                </c:pt>
                <c:pt idx="672">
                  <c:v>1.67199999999993</c:v>
                </c:pt>
                <c:pt idx="673">
                  <c:v>1.6729999999999301</c:v>
                </c:pt>
                <c:pt idx="674">
                  <c:v>1.67399999999993</c:v>
                </c:pt>
                <c:pt idx="675">
                  <c:v>1.6749999999999301</c:v>
                </c:pt>
                <c:pt idx="676">
                  <c:v>1.67599999999993</c:v>
                </c:pt>
                <c:pt idx="677">
                  <c:v>1.6769999999999201</c:v>
                </c:pt>
                <c:pt idx="678">
                  <c:v>1.67799999999992</c:v>
                </c:pt>
                <c:pt idx="679">
                  <c:v>1.6789999999999199</c:v>
                </c:pt>
                <c:pt idx="680">
                  <c:v>1.67999999999993</c:v>
                </c:pt>
                <c:pt idx="681">
                  <c:v>1.6809999999999199</c:v>
                </c:pt>
                <c:pt idx="682">
                  <c:v>1.68199999999992</c:v>
                </c:pt>
                <c:pt idx="683">
                  <c:v>1.6829999999999301</c:v>
                </c:pt>
                <c:pt idx="684">
                  <c:v>1.68399999999993</c:v>
                </c:pt>
                <c:pt idx="685">
                  <c:v>1.6849999999999301</c:v>
                </c:pt>
                <c:pt idx="686">
                  <c:v>1.68599999999992</c:v>
                </c:pt>
                <c:pt idx="687">
                  <c:v>1.6869999999999199</c:v>
                </c:pt>
                <c:pt idx="688">
                  <c:v>1.68799999999992</c:v>
                </c:pt>
                <c:pt idx="689">
                  <c:v>1.6889999999999199</c:v>
                </c:pt>
                <c:pt idx="690">
                  <c:v>1.68999999999992</c:v>
                </c:pt>
                <c:pt idx="691">
                  <c:v>1.6909999999999199</c:v>
                </c:pt>
                <c:pt idx="692">
                  <c:v>1.69199999999992</c:v>
                </c:pt>
                <c:pt idx="693">
                  <c:v>1.6929999999999199</c:v>
                </c:pt>
                <c:pt idx="694">
                  <c:v>1.69399999999992</c:v>
                </c:pt>
                <c:pt idx="695">
                  <c:v>1.6949999999999199</c:v>
                </c:pt>
                <c:pt idx="696">
                  <c:v>1.69599999999992</c:v>
                </c:pt>
                <c:pt idx="697">
                  <c:v>1.6969999999999199</c:v>
                </c:pt>
                <c:pt idx="698">
                  <c:v>1.69799999999992</c:v>
                </c:pt>
                <c:pt idx="699">
                  <c:v>1.6989999999999199</c:v>
                </c:pt>
                <c:pt idx="700">
                  <c:v>1.69999999999992</c:v>
                </c:pt>
                <c:pt idx="701">
                  <c:v>1.7009999999999199</c:v>
                </c:pt>
                <c:pt idx="702">
                  <c:v>1.70199999999992</c:v>
                </c:pt>
                <c:pt idx="703">
                  <c:v>1.7029999999999199</c:v>
                </c:pt>
                <c:pt idx="704">
                  <c:v>1.70399999999992</c:v>
                </c:pt>
                <c:pt idx="705">
                  <c:v>1.7049999999999199</c:v>
                </c:pt>
                <c:pt idx="706">
                  <c:v>1.70599999999992</c:v>
                </c:pt>
                <c:pt idx="707">
                  <c:v>1.7069999999999199</c:v>
                </c:pt>
                <c:pt idx="708">
                  <c:v>1.70799999999992</c:v>
                </c:pt>
                <c:pt idx="709">
                  <c:v>1.7089999999999199</c:v>
                </c:pt>
                <c:pt idx="710">
                  <c:v>1.70999999999992</c:v>
                </c:pt>
                <c:pt idx="711">
                  <c:v>1.7109999999999199</c:v>
                </c:pt>
                <c:pt idx="712">
                  <c:v>1.71199999999992</c:v>
                </c:pt>
                <c:pt idx="713">
                  <c:v>1.7129999999999199</c:v>
                </c:pt>
                <c:pt idx="714">
                  <c:v>1.71399999999992</c:v>
                </c:pt>
                <c:pt idx="715">
                  <c:v>1.7149999999999199</c:v>
                </c:pt>
                <c:pt idx="716">
                  <c:v>1.71599999999992</c:v>
                </c:pt>
                <c:pt idx="717">
                  <c:v>1.7169999999999199</c:v>
                </c:pt>
                <c:pt idx="718">
                  <c:v>1.71799999999992</c:v>
                </c:pt>
                <c:pt idx="719">
                  <c:v>1.7189999999999199</c:v>
                </c:pt>
                <c:pt idx="720">
                  <c:v>1.71999999999992</c:v>
                </c:pt>
                <c:pt idx="721">
                  <c:v>1.7209999999999199</c:v>
                </c:pt>
                <c:pt idx="722">
                  <c:v>1.72199999999992</c:v>
                </c:pt>
                <c:pt idx="723">
                  <c:v>1.7229999999999199</c:v>
                </c:pt>
                <c:pt idx="724">
                  <c:v>1.72399999999992</c:v>
                </c:pt>
                <c:pt idx="725">
                  <c:v>1.7249999999999199</c:v>
                </c:pt>
                <c:pt idx="726">
                  <c:v>1.72599999999992</c:v>
                </c:pt>
                <c:pt idx="727">
                  <c:v>1.7269999999999199</c:v>
                </c:pt>
                <c:pt idx="728">
                  <c:v>1.72799999999992</c:v>
                </c:pt>
                <c:pt idx="729">
                  <c:v>1.7289999999999199</c:v>
                </c:pt>
                <c:pt idx="730">
                  <c:v>1.72999999999992</c:v>
                </c:pt>
                <c:pt idx="731">
                  <c:v>1.7309999999999199</c:v>
                </c:pt>
                <c:pt idx="732">
                  <c:v>1.73199999999992</c:v>
                </c:pt>
                <c:pt idx="733">
                  <c:v>1.7329999999999199</c:v>
                </c:pt>
                <c:pt idx="734">
                  <c:v>1.73399999999992</c:v>
                </c:pt>
                <c:pt idx="735">
                  <c:v>1.7349999999999199</c:v>
                </c:pt>
                <c:pt idx="736">
                  <c:v>1.7359999999999201</c:v>
                </c:pt>
                <c:pt idx="737">
                  <c:v>1.7369999999999199</c:v>
                </c:pt>
                <c:pt idx="738">
                  <c:v>1.7379999999999201</c:v>
                </c:pt>
                <c:pt idx="739">
                  <c:v>1.7389999999999199</c:v>
                </c:pt>
                <c:pt idx="740">
                  <c:v>1.7399999999999201</c:v>
                </c:pt>
                <c:pt idx="741">
                  <c:v>1.7409999999999199</c:v>
                </c:pt>
                <c:pt idx="742">
                  <c:v>1.7419999999999201</c:v>
                </c:pt>
                <c:pt idx="743">
                  <c:v>1.7429999999999199</c:v>
                </c:pt>
                <c:pt idx="744">
                  <c:v>1.7439999999999201</c:v>
                </c:pt>
                <c:pt idx="745">
                  <c:v>1.7449999999999199</c:v>
                </c:pt>
                <c:pt idx="746">
                  <c:v>1.7459999999999201</c:v>
                </c:pt>
                <c:pt idx="747">
                  <c:v>1.74699999999992</c:v>
                </c:pt>
                <c:pt idx="748">
                  <c:v>1.7479999999999201</c:v>
                </c:pt>
                <c:pt idx="749">
                  <c:v>1.74899999999992</c:v>
                </c:pt>
                <c:pt idx="750">
                  <c:v>1.7499999999999201</c:v>
                </c:pt>
                <c:pt idx="751">
                  <c:v>1.75099999999992</c:v>
                </c:pt>
                <c:pt idx="752">
                  <c:v>1.7519999999999201</c:v>
                </c:pt>
                <c:pt idx="753">
                  <c:v>1.75299999999992</c:v>
                </c:pt>
                <c:pt idx="754">
                  <c:v>1.7539999999999201</c:v>
                </c:pt>
                <c:pt idx="755">
                  <c:v>1.75499999999992</c:v>
                </c:pt>
                <c:pt idx="756">
                  <c:v>1.7559999999999201</c:v>
                </c:pt>
                <c:pt idx="757">
                  <c:v>1.75699999999992</c:v>
                </c:pt>
                <c:pt idx="758">
                  <c:v>1.7579999999999201</c:v>
                </c:pt>
                <c:pt idx="759">
                  <c:v>1.75899999999992</c:v>
                </c:pt>
                <c:pt idx="760">
                  <c:v>1.7599999999999201</c:v>
                </c:pt>
                <c:pt idx="761">
                  <c:v>1.76099999999992</c:v>
                </c:pt>
                <c:pt idx="762">
                  <c:v>1.7619999999999201</c:v>
                </c:pt>
                <c:pt idx="763">
                  <c:v>1.76299999999992</c:v>
                </c:pt>
                <c:pt idx="764">
                  <c:v>1.7639999999999201</c:v>
                </c:pt>
                <c:pt idx="765">
                  <c:v>1.76499999999992</c:v>
                </c:pt>
                <c:pt idx="766">
                  <c:v>1.7659999999999201</c:v>
                </c:pt>
                <c:pt idx="767">
                  <c:v>1.76699999999992</c:v>
                </c:pt>
                <c:pt idx="768">
                  <c:v>1.7679999999999101</c:v>
                </c:pt>
                <c:pt idx="769">
                  <c:v>1.76899999999991</c:v>
                </c:pt>
                <c:pt idx="770">
                  <c:v>1.7699999999999101</c:v>
                </c:pt>
                <c:pt idx="771">
                  <c:v>1.77099999999992</c:v>
                </c:pt>
                <c:pt idx="772">
                  <c:v>1.7719999999999101</c:v>
                </c:pt>
                <c:pt idx="773">
                  <c:v>1.77299999999991</c:v>
                </c:pt>
                <c:pt idx="774">
                  <c:v>1.7739999999999101</c:v>
                </c:pt>
                <c:pt idx="775">
                  <c:v>1.77499999999992</c:v>
                </c:pt>
                <c:pt idx="776">
                  <c:v>1.7759999999999101</c:v>
                </c:pt>
                <c:pt idx="777">
                  <c:v>1.77699999999991</c:v>
                </c:pt>
                <c:pt idx="778">
                  <c:v>1.7779999999999101</c:v>
                </c:pt>
                <c:pt idx="779">
                  <c:v>1.77899999999991</c:v>
                </c:pt>
                <c:pt idx="780">
                  <c:v>1.7799999999999101</c:v>
                </c:pt>
                <c:pt idx="781">
                  <c:v>1.78099999999991</c:v>
                </c:pt>
                <c:pt idx="782">
                  <c:v>1.7819999999999101</c:v>
                </c:pt>
                <c:pt idx="783">
                  <c:v>1.78299999999991</c:v>
                </c:pt>
                <c:pt idx="784">
                  <c:v>1.7839999999999101</c:v>
                </c:pt>
                <c:pt idx="785">
                  <c:v>1.78499999999991</c:v>
                </c:pt>
                <c:pt idx="786">
                  <c:v>1.7859999999999101</c:v>
                </c:pt>
                <c:pt idx="787">
                  <c:v>1.78699999999991</c:v>
                </c:pt>
                <c:pt idx="788">
                  <c:v>1.7879999999999101</c:v>
                </c:pt>
                <c:pt idx="789">
                  <c:v>1.78899999999991</c:v>
                </c:pt>
                <c:pt idx="790">
                  <c:v>1.7899999999999101</c:v>
                </c:pt>
                <c:pt idx="791">
                  <c:v>1.79099999999991</c:v>
                </c:pt>
                <c:pt idx="792">
                  <c:v>1.7919999999999101</c:v>
                </c:pt>
                <c:pt idx="793">
                  <c:v>1.79299999999991</c:v>
                </c:pt>
                <c:pt idx="794">
                  <c:v>1.7939999999999099</c:v>
                </c:pt>
                <c:pt idx="795">
                  <c:v>1.79499999999991</c:v>
                </c:pt>
                <c:pt idx="796">
                  <c:v>1.7959999999999099</c:v>
                </c:pt>
                <c:pt idx="797">
                  <c:v>1.79699999999991</c:v>
                </c:pt>
                <c:pt idx="798">
                  <c:v>1.7979999999999099</c:v>
                </c:pt>
                <c:pt idx="799">
                  <c:v>1.79899999999991</c:v>
                </c:pt>
                <c:pt idx="800">
                  <c:v>1.7999999999999099</c:v>
                </c:pt>
                <c:pt idx="801">
                  <c:v>1.80099999999991</c:v>
                </c:pt>
                <c:pt idx="802">
                  <c:v>1.8019999999999099</c:v>
                </c:pt>
                <c:pt idx="803">
                  <c:v>1.80299999999991</c:v>
                </c:pt>
                <c:pt idx="804">
                  <c:v>1.8039999999999099</c:v>
                </c:pt>
                <c:pt idx="805">
                  <c:v>1.80499999999991</c:v>
                </c:pt>
                <c:pt idx="806">
                  <c:v>1.8059999999999099</c:v>
                </c:pt>
                <c:pt idx="807">
                  <c:v>1.80699999999991</c:v>
                </c:pt>
                <c:pt idx="808">
                  <c:v>1.8079999999999099</c:v>
                </c:pt>
                <c:pt idx="809">
                  <c:v>1.80899999999991</c:v>
                </c:pt>
                <c:pt idx="810">
                  <c:v>1.8099999999999099</c:v>
                </c:pt>
                <c:pt idx="811">
                  <c:v>1.81099999999991</c:v>
                </c:pt>
                <c:pt idx="812">
                  <c:v>1.8119999999999099</c:v>
                </c:pt>
                <c:pt idx="813">
                  <c:v>1.81299999999991</c:v>
                </c:pt>
                <c:pt idx="814">
                  <c:v>1.8139999999999099</c:v>
                </c:pt>
                <c:pt idx="815">
                  <c:v>1.81499999999991</c:v>
                </c:pt>
                <c:pt idx="816">
                  <c:v>1.8159999999999099</c:v>
                </c:pt>
                <c:pt idx="817">
                  <c:v>1.81699999999991</c:v>
                </c:pt>
                <c:pt idx="818">
                  <c:v>1.8179999999999099</c:v>
                </c:pt>
                <c:pt idx="819">
                  <c:v>1.81899999999991</c:v>
                </c:pt>
                <c:pt idx="820">
                  <c:v>1.8199999999999099</c:v>
                </c:pt>
                <c:pt idx="821">
                  <c:v>1.82099999999991</c:v>
                </c:pt>
                <c:pt idx="822">
                  <c:v>1.8219999999999099</c:v>
                </c:pt>
                <c:pt idx="823">
                  <c:v>1.82299999999991</c:v>
                </c:pt>
                <c:pt idx="824">
                  <c:v>1.8239999999999099</c:v>
                </c:pt>
                <c:pt idx="825">
                  <c:v>1.82499999999991</c:v>
                </c:pt>
                <c:pt idx="826">
                  <c:v>1.8259999999999099</c:v>
                </c:pt>
                <c:pt idx="827">
                  <c:v>1.82699999999991</c:v>
                </c:pt>
                <c:pt idx="828">
                  <c:v>1.8279999999999099</c:v>
                </c:pt>
                <c:pt idx="829">
                  <c:v>1.82899999999991</c:v>
                </c:pt>
                <c:pt idx="830">
                  <c:v>1.8299999999999099</c:v>
                </c:pt>
                <c:pt idx="831">
                  <c:v>1.83099999999991</c:v>
                </c:pt>
                <c:pt idx="832">
                  <c:v>1.8319999999999099</c:v>
                </c:pt>
                <c:pt idx="833">
                  <c:v>1.83299999999991</c:v>
                </c:pt>
                <c:pt idx="834">
                  <c:v>1.8339999999999099</c:v>
                </c:pt>
                <c:pt idx="835">
                  <c:v>1.83499999999991</c:v>
                </c:pt>
                <c:pt idx="836">
                  <c:v>1.8359999999999099</c:v>
                </c:pt>
                <c:pt idx="837">
                  <c:v>1.83699999999991</c:v>
                </c:pt>
                <c:pt idx="838">
                  <c:v>1.8379999999999099</c:v>
                </c:pt>
                <c:pt idx="839">
                  <c:v>1.83899999999991</c:v>
                </c:pt>
                <c:pt idx="840">
                  <c:v>1.8399999999999099</c:v>
                </c:pt>
                <c:pt idx="841">
                  <c:v>1.84099999999991</c:v>
                </c:pt>
                <c:pt idx="842">
                  <c:v>1.8419999999999099</c:v>
                </c:pt>
                <c:pt idx="843">
                  <c:v>1.84299999999991</c:v>
                </c:pt>
                <c:pt idx="844">
                  <c:v>1.8439999999999099</c:v>
                </c:pt>
                <c:pt idx="845">
                  <c:v>1.84499999999991</c:v>
                </c:pt>
                <c:pt idx="846">
                  <c:v>1.8459999999999099</c:v>
                </c:pt>
                <c:pt idx="847">
                  <c:v>1.84699999999991</c:v>
                </c:pt>
                <c:pt idx="848">
                  <c:v>1.8479999999999099</c:v>
                </c:pt>
                <c:pt idx="849">
                  <c:v>1.84899999999991</c:v>
                </c:pt>
                <c:pt idx="850">
                  <c:v>1.8499999999999099</c:v>
                </c:pt>
                <c:pt idx="851">
                  <c:v>1.8509999999999101</c:v>
                </c:pt>
                <c:pt idx="852">
                  <c:v>1.8519999999999099</c:v>
                </c:pt>
                <c:pt idx="853">
                  <c:v>1.8529999999999101</c:v>
                </c:pt>
                <c:pt idx="854">
                  <c:v>1.8539999999999099</c:v>
                </c:pt>
                <c:pt idx="855">
                  <c:v>1.8549999999999101</c:v>
                </c:pt>
                <c:pt idx="856">
                  <c:v>1.8559999999999099</c:v>
                </c:pt>
                <c:pt idx="857">
                  <c:v>1.8569999999999101</c:v>
                </c:pt>
                <c:pt idx="858">
                  <c:v>1.8579999999999099</c:v>
                </c:pt>
                <c:pt idx="859">
                  <c:v>1.8589999999999001</c:v>
                </c:pt>
                <c:pt idx="860">
                  <c:v>1.8599999999999</c:v>
                </c:pt>
                <c:pt idx="861">
                  <c:v>1.8609999999999001</c:v>
                </c:pt>
                <c:pt idx="862">
                  <c:v>1.8619999999999099</c:v>
                </c:pt>
                <c:pt idx="863">
                  <c:v>1.8629999999999001</c:v>
                </c:pt>
                <c:pt idx="864">
                  <c:v>1.8639999999999</c:v>
                </c:pt>
                <c:pt idx="865">
                  <c:v>1.8649999999999001</c:v>
                </c:pt>
                <c:pt idx="866">
                  <c:v>1.86599999999991</c:v>
                </c:pt>
                <c:pt idx="867">
                  <c:v>1.8669999999999001</c:v>
                </c:pt>
                <c:pt idx="868">
                  <c:v>1.8679999999999</c:v>
                </c:pt>
                <c:pt idx="869">
                  <c:v>1.8689999999999001</c:v>
                </c:pt>
                <c:pt idx="870">
                  <c:v>1.8699999999999</c:v>
                </c:pt>
                <c:pt idx="871">
                  <c:v>1.8709999999999001</c:v>
                </c:pt>
                <c:pt idx="872">
                  <c:v>1.8719999999999</c:v>
                </c:pt>
                <c:pt idx="873">
                  <c:v>1.8729999999999001</c:v>
                </c:pt>
                <c:pt idx="874">
                  <c:v>1.8739999999999</c:v>
                </c:pt>
                <c:pt idx="875">
                  <c:v>1.8749999999999001</c:v>
                </c:pt>
                <c:pt idx="876">
                  <c:v>1.8759999999999</c:v>
                </c:pt>
                <c:pt idx="877">
                  <c:v>1.8769999999999001</c:v>
                </c:pt>
                <c:pt idx="878">
                  <c:v>1.8779999999999</c:v>
                </c:pt>
                <c:pt idx="879">
                  <c:v>1.8789999999999001</c:v>
                </c:pt>
                <c:pt idx="880">
                  <c:v>1.8799999999999</c:v>
                </c:pt>
                <c:pt idx="881">
                  <c:v>1.8809999999999001</c:v>
                </c:pt>
                <c:pt idx="882">
                  <c:v>1.8819999999999</c:v>
                </c:pt>
                <c:pt idx="883">
                  <c:v>1.8829999999999001</c:v>
                </c:pt>
                <c:pt idx="884">
                  <c:v>1.8839999999999</c:v>
                </c:pt>
                <c:pt idx="885">
                  <c:v>1.8849999999999001</c:v>
                </c:pt>
                <c:pt idx="886">
                  <c:v>1.8859999999999</c:v>
                </c:pt>
                <c:pt idx="887">
                  <c:v>1.8869999999999001</c:v>
                </c:pt>
                <c:pt idx="888">
                  <c:v>1.8879999999999</c:v>
                </c:pt>
                <c:pt idx="889">
                  <c:v>1.8889999999999001</c:v>
                </c:pt>
                <c:pt idx="890">
                  <c:v>1.8899999999999</c:v>
                </c:pt>
                <c:pt idx="891">
                  <c:v>1.8909999999999001</c:v>
                </c:pt>
                <c:pt idx="892">
                  <c:v>1.8919999999999</c:v>
                </c:pt>
                <c:pt idx="893">
                  <c:v>1.8929999999999001</c:v>
                </c:pt>
                <c:pt idx="894">
                  <c:v>1.8939999999999</c:v>
                </c:pt>
                <c:pt idx="895">
                  <c:v>1.8949999999999001</c:v>
                </c:pt>
                <c:pt idx="896">
                  <c:v>1.8959999999999</c:v>
                </c:pt>
                <c:pt idx="897">
                  <c:v>1.8969999999999001</c:v>
                </c:pt>
                <c:pt idx="898">
                  <c:v>1.8979999999999</c:v>
                </c:pt>
                <c:pt idx="899">
                  <c:v>1.8989999999999001</c:v>
                </c:pt>
                <c:pt idx="900">
                  <c:v>1.8999999999999</c:v>
                </c:pt>
                <c:pt idx="901">
                  <c:v>1.9009999999999001</c:v>
                </c:pt>
                <c:pt idx="902">
                  <c:v>1.9019999999999</c:v>
                </c:pt>
                <c:pt idx="903">
                  <c:v>1.9029999999999001</c:v>
                </c:pt>
                <c:pt idx="904">
                  <c:v>1.9039999999999</c:v>
                </c:pt>
                <c:pt idx="905">
                  <c:v>1.9049999999999001</c:v>
                </c:pt>
                <c:pt idx="906">
                  <c:v>1.9059999999999</c:v>
                </c:pt>
                <c:pt idx="907">
                  <c:v>1.9069999999999001</c:v>
                </c:pt>
                <c:pt idx="908">
                  <c:v>1.9079999999999</c:v>
                </c:pt>
                <c:pt idx="909">
                  <c:v>1.9089999999999001</c:v>
                </c:pt>
                <c:pt idx="910">
                  <c:v>1.9099999999999</c:v>
                </c:pt>
                <c:pt idx="911">
                  <c:v>1.9109999999998999</c:v>
                </c:pt>
                <c:pt idx="912">
                  <c:v>1.9119999999999</c:v>
                </c:pt>
                <c:pt idx="913">
                  <c:v>1.9129999999998999</c:v>
                </c:pt>
                <c:pt idx="914">
                  <c:v>1.9139999999999</c:v>
                </c:pt>
                <c:pt idx="915">
                  <c:v>1.9149999999998999</c:v>
                </c:pt>
                <c:pt idx="916">
                  <c:v>1.9159999999999</c:v>
                </c:pt>
                <c:pt idx="917">
                  <c:v>1.9169999999998999</c:v>
                </c:pt>
                <c:pt idx="918">
                  <c:v>1.9179999999999</c:v>
                </c:pt>
                <c:pt idx="919">
                  <c:v>1.9189999999998999</c:v>
                </c:pt>
                <c:pt idx="920">
                  <c:v>1.9199999999999</c:v>
                </c:pt>
                <c:pt idx="921">
                  <c:v>1.9209999999998999</c:v>
                </c:pt>
                <c:pt idx="922">
                  <c:v>1.9219999999999</c:v>
                </c:pt>
                <c:pt idx="923">
                  <c:v>1.9229999999998999</c:v>
                </c:pt>
                <c:pt idx="924">
                  <c:v>1.9239999999999</c:v>
                </c:pt>
                <c:pt idx="925">
                  <c:v>1.9249999999998999</c:v>
                </c:pt>
                <c:pt idx="926">
                  <c:v>1.9259999999999</c:v>
                </c:pt>
                <c:pt idx="927">
                  <c:v>1.9269999999998999</c:v>
                </c:pt>
                <c:pt idx="928">
                  <c:v>1.9279999999999</c:v>
                </c:pt>
                <c:pt idx="929">
                  <c:v>1.9289999999998999</c:v>
                </c:pt>
                <c:pt idx="930">
                  <c:v>1.9299999999999</c:v>
                </c:pt>
                <c:pt idx="931">
                  <c:v>1.9309999999998999</c:v>
                </c:pt>
                <c:pt idx="932">
                  <c:v>1.9319999999999</c:v>
                </c:pt>
                <c:pt idx="933">
                  <c:v>1.9329999999998999</c:v>
                </c:pt>
                <c:pt idx="934">
                  <c:v>1.9339999999999</c:v>
                </c:pt>
                <c:pt idx="935">
                  <c:v>1.9349999999998999</c:v>
                </c:pt>
                <c:pt idx="936">
                  <c:v>1.9359999999999</c:v>
                </c:pt>
                <c:pt idx="937">
                  <c:v>1.9369999999998999</c:v>
                </c:pt>
                <c:pt idx="938">
                  <c:v>1.9379999999999</c:v>
                </c:pt>
                <c:pt idx="939">
                  <c:v>1.9389999999998999</c:v>
                </c:pt>
                <c:pt idx="940">
                  <c:v>1.9399999999999</c:v>
                </c:pt>
                <c:pt idx="941">
                  <c:v>1.9409999999998999</c:v>
                </c:pt>
                <c:pt idx="942">
                  <c:v>1.9419999999999</c:v>
                </c:pt>
                <c:pt idx="943">
                  <c:v>1.9429999999998999</c:v>
                </c:pt>
                <c:pt idx="944">
                  <c:v>1.9439999999999</c:v>
                </c:pt>
                <c:pt idx="945">
                  <c:v>1.9449999999998999</c:v>
                </c:pt>
                <c:pt idx="946">
                  <c:v>1.9459999999999</c:v>
                </c:pt>
                <c:pt idx="947">
                  <c:v>1.9469999999998999</c:v>
                </c:pt>
                <c:pt idx="948">
                  <c:v>1.9479999999999</c:v>
                </c:pt>
                <c:pt idx="949">
                  <c:v>1.9489999999998999</c:v>
                </c:pt>
                <c:pt idx="950">
                  <c:v>1.94999999999989</c:v>
                </c:pt>
                <c:pt idx="951">
                  <c:v>1.9509999999998999</c:v>
                </c:pt>
                <c:pt idx="952">
                  <c:v>1.9519999999999</c:v>
                </c:pt>
                <c:pt idx="953">
                  <c:v>1.9529999999998999</c:v>
                </c:pt>
                <c:pt idx="954">
                  <c:v>1.95399999999989</c:v>
                </c:pt>
                <c:pt idx="955">
                  <c:v>1.9549999999998999</c:v>
                </c:pt>
                <c:pt idx="956">
                  <c:v>1.9559999999999</c:v>
                </c:pt>
                <c:pt idx="957">
                  <c:v>1.9569999999998999</c:v>
                </c:pt>
                <c:pt idx="958">
                  <c:v>1.9579999999998901</c:v>
                </c:pt>
                <c:pt idx="959">
                  <c:v>1.9589999999998899</c:v>
                </c:pt>
                <c:pt idx="960">
                  <c:v>1.9599999999998901</c:v>
                </c:pt>
                <c:pt idx="961">
                  <c:v>1.9609999999998899</c:v>
                </c:pt>
                <c:pt idx="962">
                  <c:v>1.9619999999998901</c:v>
                </c:pt>
                <c:pt idx="963">
                  <c:v>1.9629999999998899</c:v>
                </c:pt>
                <c:pt idx="964">
                  <c:v>1.9639999999998901</c:v>
                </c:pt>
                <c:pt idx="965">
                  <c:v>1.9649999999998899</c:v>
                </c:pt>
                <c:pt idx="966">
                  <c:v>1.9659999999998901</c:v>
                </c:pt>
                <c:pt idx="967">
                  <c:v>1.9669999999998899</c:v>
                </c:pt>
                <c:pt idx="968">
                  <c:v>1.9679999999998901</c:v>
                </c:pt>
                <c:pt idx="969">
                  <c:v>1.9689999999998899</c:v>
                </c:pt>
                <c:pt idx="970">
                  <c:v>1.9699999999998901</c:v>
                </c:pt>
                <c:pt idx="971">
                  <c:v>1.97099999999989</c:v>
                </c:pt>
                <c:pt idx="972">
                  <c:v>1.9719999999998901</c:v>
                </c:pt>
                <c:pt idx="973">
                  <c:v>1.97299999999989</c:v>
                </c:pt>
                <c:pt idx="974">
                  <c:v>1.9739999999998901</c:v>
                </c:pt>
                <c:pt idx="975">
                  <c:v>1.97499999999989</c:v>
                </c:pt>
                <c:pt idx="976">
                  <c:v>1.9759999999998901</c:v>
                </c:pt>
                <c:pt idx="977">
                  <c:v>1.97699999999989</c:v>
                </c:pt>
                <c:pt idx="978">
                  <c:v>1.9779999999998901</c:v>
                </c:pt>
                <c:pt idx="979">
                  <c:v>1.97899999999989</c:v>
                </c:pt>
                <c:pt idx="980">
                  <c:v>1.9799999999998901</c:v>
                </c:pt>
                <c:pt idx="981">
                  <c:v>1.98099999999989</c:v>
                </c:pt>
                <c:pt idx="982">
                  <c:v>1.9819999999998901</c:v>
                </c:pt>
                <c:pt idx="983">
                  <c:v>1.98299999999989</c:v>
                </c:pt>
                <c:pt idx="984">
                  <c:v>1.9839999999998901</c:v>
                </c:pt>
                <c:pt idx="985">
                  <c:v>1.98499999999989</c:v>
                </c:pt>
                <c:pt idx="986">
                  <c:v>1.9859999999998901</c:v>
                </c:pt>
                <c:pt idx="987">
                  <c:v>1.98699999999989</c:v>
                </c:pt>
                <c:pt idx="988">
                  <c:v>1.9879999999998901</c:v>
                </c:pt>
                <c:pt idx="989">
                  <c:v>1.98899999999989</c:v>
                </c:pt>
                <c:pt idx="990">
                  <c:v>1.9899999999998901</c:v>
                </c:pt>
                <c:pt idx="991">
                  <c:v>1.99099999999989</c:v>
                </c:pt>
                <c:pt idx="992">
                  <c:v>1.9919999999998901</c:v>
                </c:pt>
                <c:pt idx="993">
                  <c:v>1.99299999999989</c:v>
                </c:pt>
                <c:pt idx="994">
                  <c:v>1.9939999999998901</c:v>
                </c:pt>
                <c:pt idx="995">
                  <c:v>1.99499999999989</c:v>
                </c:pt>
                <c:pt idx="996">
                  <c:v>1.9959999999998901</c:v>
                </c:pt>
                <c:pt idx="997">
                  <c:v>1.99699999999989</c:v>
                </c:pt>
                <c:pt idx="998">
                  <c:v>1.9979999999998901</c:v>
                </c:pt>
                <c:pt idx="999">
                  <c:v>1.99899999999989</c:v>
                </c:pt>
                <c:pt idx="1000">
                  <c:v>1.9999999999998901</c:v>
                </c:pt>
                <c:pt idx="1001">
                  <c:v>2.0009999999998902</c:v>
                </c:pt>
                <c:pt idx="1002">
                  <c:v>2.0019999999998901</c:v>
                </c:pt>
                <c:pt idx="1003">
                  <c:v>2.00299999999989</c:v>
                </c:pt>
                <c:pt idx="1004">
                  <c:v>2.0039999999998899</c:v>
                </c:pt>
                <c:pt idx="1005">
                  <c:v>2.0049999999998902</c:v>
                </c:pt>
                <c:pt idx="1006">
                  <c:v>2.0059999999998901</c:v>
                </c:pt>
                <c:pt idx="1007">
                  <c:v>2.00699999999989</c:v>
                </c:pt>
                <c:pt idx="1008">
                  <c:v>2.0079999999998899</c:v>
                </c:pt>
                <c:pt idx="1009">
                  <c:v>2.0089999999998902</c:v>
                </c:pt>
                <c:pt idx="1010">
                  <c:v>2.0099999999998901</c:v>
                </c:pt>
                <c:pt idx="1011">
                  <c:v>2.01099999999989</c:v>
                </c:pt>
                <c:pt idx="1012">
                  <c:v>2.0119999999998899</c:v>
                </c:pt>
                <c:pt idx="1013">
                  <c:v>2.0129999999998902</c:v>
                </c:pt>
                <c:pt idx="1014">
                  <c:v>2.0139999999998901</c:v>
                </c:pt>
                <c:pt idx="1015">
                  <c:v>2.01499999999989</c:v>
                </c:pt>
                <c:pt idx="1016">
                  <c:v>2.0159999999998899</c:v>
                </c:pt>
                <c:pt idx="1017">
                  <c:v>2.0169999999998902</c:v>
                </c:pt>
                <c:pt idx="1018">
                  <c:v>2.0179999999998901</c:v>
                </c:pt>
                <c:pt idx="1019">
                  <c:v>2.01899999999989</c:v>
                </c:pt>
                <c:pt idx="1020">
                  <c:v>2.0199999999998899</c:v>
                </c:pt>
                <c:pt idx="1021">
                  <c:v>2.0209999999998902</c:v>
                </c:pt>
                <c:pt idx="1022">
                  <c:v>2.0219999999998901</c:v>
                </c:pt>
                <c:pt idx="1023">
                  <c:v>2.02299999999989</c:v>
                </c:pt>
                <c:pt idx="1024">
                  <c:v>2.0239999999998899</c:v>
                </c:pt>
                <c:pt idx="1025">
                  <c:v>2.0249999999998902</c:v>
                </c:pt>
                <c:pt idx="1026">
                  <c:v>2.0259999999998901</c:v>
                </c:pt>
                <c:pt idx="1027">
                  <c:v>2.02699999999989</c:v>
                </c:pt>
                <c:pt idx="1028">
                  <c:v>2.0279999999998899</c:v>
                </c:pt>
                <c:pt idx="1029">
                  <c:v>2.0289999999998898</c:v>
                </c:pt>
                <c:pt idx="1030">
                  <c:v>2.0299999999998901</c:v>
                </c:pt>
                <c:pt idx="1031">
                  <c:v>2.03099999999989</c:v>
                </c:pt>
                <c:pt idx="1032">
                  <c:v>2.0319999999998899</c:v>
                </c:pt>
                <c:pt idx="1033">
                  <c:v>2.0329999999998898</c:v>
                </c:pt>
                <c:pt idx="1034">
                  <c:v>2.0339999999998901</c:v>
                </c:pt>
                <c:pt idx="1035">
                  <c:v>2.03499999999989</c:v>
                </c:pt>
                <c:pt idx="1036">
                  <c:v>2.0359999999998899</c:v>
                </c:pt>
                <c:pt idx="1037">
                  <c:v>2.0369999999998898</c:v>
                </c:pt>
                <c:pt idx="1038">
                  <c:v>2.0379999999998901</c:v>
                </c:pt>
                <c:pt idx="1039">
                  <c:v>2.03899999999989</c:v>
                </c:pt>
                <c:pt idx="1040">
                  <c:v>2.0399999999998899</c:v>
                </c:pt>
                <c:pt idx="1041">
                  <c:v>2.0409999999998898</c:v>
                </c:pt>
                <c:pt idx="1042">
                  <c:v>2.0419999999998901</c:v>
                </c:pt>
                <c:pt idx="1043">
                  <c:v>2.04299999999989</c:v>
                </c:pt>
                <c:pt idx="1044">
                  <c:v>2.0439999999998899</c:v>
                </c:pt>
                <c:pt idx="1045">
                  <c:v>2.04499999999988</c:v>
                </c:pt>
                <c:pt idx="1046">
                  <c:v>2.0459999999998799</c:v>
                </c:pt>
                <c:pt idx="1047">
                  <c:v>2.0469999999998798</c:v>
                </c:pt>
                <c:pt idx="1048">
                  <c:v>2.0479999999998801</c:v>
                </c:pt>
                <c:pt idx="1049">
                  <c:v>2.04899999999988</c:v>
                </c:pt>
                <c:pt idx="1050">
                  <c:v>2.0499999999998799</c:v>
                </c:pt>
                <c:pt idx="1051">
                  <c:v>2.0509999999998798</c:v>
                </c:pt>
                <c:pt idx="1052">
                  <c:v>2.0519999999998801</c:v>
                </c:pt>
                <c:pt idx="1053">
                  <c:v>2.05299999999988</c:v>
                </c:pt>
                <c:pt idx="1054">
                  <c:v>2.0539999999998799</c:v>
                </c:pt>
                <c:pt idx="1055">
                  <c:v>2.0549999999998798</c:v>
                </c:pt>
                <c:pt idx="1056">
                  <c:v>2.0559999999998801</c:v>
                </c:pt>
                <c:pt idx="1057">
                  <c:v>2.05699999999988</c:v>
                </c:pt>
                <c:pt idx="1058">
                  <c:v>2.0579999999998799</c:v>
                </c:pt>
                <c:pt idx="1059">
                  <c:v>2.0589999999998798</c:v>
                </c:pt>
                <c:pt idx="1060">
                  <c:v>2.0599999999998801</c:v>
                </c:pt>
                <c:pt idx="1061">
                  <c:v>2.06099999999988</c:v>
                </c:pt>
                <c:pt idx="1062">
                  <c:v>2.0619999999998799</c:v>
                </c:pt>
                <c:pt idx="1063">
                  <c:v>2.0629999999998798</c:v>
                </c:pt>
                <c:pt idx="1064">
                  <c:v>2.0639999999998802</c:v>
                </c:pt>
                <c:pt idx="1065">
                  <c:v>2.06499999999988</c:v>
                </c:pt>
                <c:pt idx="1066">
                  <c:v>2.0659999999998799</c:v>
                </c:pt>
                <c:pt idx="1067">
                  <c:v>2.0669999999998798</c:v>
                </c:pt>
                <c:pt idx="1068">
                  <c:v>2.0679999999998802</c:v>
                </c:pt>
                <c:pt idx="1069">
                  <c:v>2.06899999999988</c:v>
                </c:pt>
                <c:pt idx="1070">
                  <c:v>2.0699999999998799</c:v>
                </c:pt>
                <c:pt idx="1071">
                  <c:v>2.0709999999998798</c:v>
                </c:pt>
                <c:pt idx="1072">
                  <c:v>2.0719999999998802</c:v>
                </c:pt>
                <c:pt idx="1073">
                  <c:v>2.07299999999988</c:v>
                </c:pt>
                <c:pt idx="1074">
                  <c:v>2.0739999999998799</c:v>
                </c:pt>
                <c:pt idx="1075">
                  <c:v>2.0749999999998798</c:v>
                </c:pt>
                <c:pt idx="1076">
                  <c:v>2.0759999999998802</c:v>
                </c:pt>
                <c:pt idx="1077">
                  <c:v>2.0769999999998801</c:v>
                </c:pt>
                <c:pt idx="1078">
                  <c:v>2.0779999999998799</c:v>
                </c:pt>
                <c:pt idx="1079">
                  <c:v>2.0789999999998798</c:v>
                </c:pt>
                <c:pt idx="1080">
                  <c:v>2.0799999999998802</c:v>
                </c:pt>
                <c:pt idx="1081">
                  <c:v>2.0809999999998801</c:v>
                </c:pt>
                <c:pt idx="1082">
                  <c:v>2.0819999999998799</c:v>
                </c:pt>
                <c:pt idx="1083">
                  <c:v>2.0829999999998798</c:v>
                </c:pt>
                <c:pt idx="1084">
                  <c:v>2.0839999999998802</c:v>
                </c:pt>
                <c:pt idx="1085">
                  <c:v>2.0849999999998801</c:v>
                </c:pt>
                <c:pt idx="1086">
                  <c:v>2.08599999999988</c:v>
                </c:pt>
                <c:pt idx="1087">
                  <c:v>2.0869999999998798</c:v>
                </c:pt>
                <c:pt idx="1088">
                  <c:v>2.0879999999998802</c:v>
                </c:pt>
                <c:pt idx="1089">
                  <c:v>2.0889999999998801</c:v>
                </c:pt>
                <c:pt idx="1090">
                  <c:v>2.08999999999988</c:v>
                </c:pt>
                <c:pt idx="1091">
                  <c:v>2.0909999999998798</c:v>
                </c:pt>
                <c:pt idx="1092">
                  <c:v>2.0919999999998802</c:v>
                </c:pt>
                <c:pt idx="1093">
                  <c:v>2.0929999999998801</c:v>
                </c:pt>
                <c:pt idx="1094">
                  <c:v>2.09399999999988</c:v>
                </c:pt>
                <c:pt idx="1095">
                  <c:v>2.0949999999998798</c:v>
                </c:pt>
                <c:pt idx="1096">
                  <c:v>2.0959999999998802</c:v>
                </c:pt>
                <c:pt idx="1097">
                  <c:v>2.0969999999998801</c:v>
                </c:pt>
                <c:pt idx="1098">
                  <c:v>2.09799999999988</c:v>
                </c:pt>
                <c:pt idx="1099">
                  <c:v>2.0989999999998799</c:v>
                </c:pt>
                <c:pt idx="1100">
                  <c:v>2.0999999999998802</c:v>
                </c:pt>
                <c:pt idx="1101">
                  <c:v>2.1009999999998801</c:v>
                </c:pt>
                <c:pt idx="1102">
                  <c:v>2.10199999999988</c:v>
                </c:pt>
                <c:pt idx="1103">
                  <c:v>2.1029999999998799</c:v>
                </c:pt>
                <c:pt idx="1104">
                  <c:v>2.1039999999998802</c:v>
                </c:pt>
                <c:pt idx="1105">
                  <c:v>2.1049999999998801</c:v>
                </c:pt>
                <c:pt idx="1106">
                  <c:v>2.10599999999988</c:v>
                </c:pt>
                <c:pt idx="1107">
                  <c:v>2.1069999999998799</c:v>
                </c:pt>
                <c:pt idx="1108">
                  <c:v>2.1079999999998802</c:v>
                </c:pt>
                <c:pt idx="1109">
                  <c:v>2.1089999999998801</c:v>
                </c:pt>
                <c:pt idx="1110">
                  <c:v>2.10999999999988</c:v>
                </c:pt>
                <c:pt idx="1111">
                  <c:v>2.1109999999998799</c:v>
                </c:pt>
                <c:pt idx="1112">
                  <c:v>2.1119999999998802</c:v>
                </c:pt>
                <c:pt idx="1113">
                  <c:v>2.1129999999998801</c:v>
                </c:pt>
                <c:pt idx="1114">
                  <c:v>2.11399999999988</c:v>
                </c:pt>
                <c:pt idx="1115">
                  <c:v>2.1149999999998799</c:v>
                </c:pt>
                <c:pt idx="1116">
                  <c:v>2.1159999999998802</c:v>
                </c:pt>
                <c:pt idx="1117">
                  <c:v>2.1169999999998801</c:v>
                </c:pt>
                <c:pt idx="1118">
                  <c:v>2.11799999999988</c:v>
                </c:pt>
                <c:pt idx="1119">
                  <c:v>2.1189999999998799</c:v>
                </c:pt>
                <c:pt idx="1120">
                  <c:v>2.1199999999998802</c:v>
                </c:pt>
                <c:pt idx="1121">
                  <c:v>2.1209999999998801</c:v>
                </c:pt>
                <c:pt idx="1122">
                  <c:v>2.12199999999988</c:v>
                </c:pt>
                <c:pt idx="1123">
                  <c:v>2.1229999999998799</c:v>
                </c:pt>
                <c:pt idx="1124">
                  <c:v>2.1239999999998802</c:v>
                </c:pt>
                <c:pt idx="1125">
                  <c:v>2.1249999999998801</c:v>
                </c:pt>
                <c:pt idx="1126">
                  <c:v>2.12599999999988</c:v>
                </c:pt>
                <c:pt idx="1127">
                  <c:v>2.1269999999998799</c:v>
                </c:pt>
                <c:pt idx="1128">
                  <c:v>2.1279999999998802</c:v>
                </c:pt>
                <c:pt idx="1129">
                  <c:v>2.1289999999998801</c:v>
                </c:pt>
                <c:pt idx="1130">
                  <c:v>2.12999999999988</c:v>
                </c:pt>
                <c:pt idx="1131">
                  <c:v>2.1309999999998799</c:v>
                </c:pt>
                <c:pt idx="1132">
                  <c:v>2.1319999999998802</c:v>
                </c:pt>
                <c:pt idx="1133">
                  <c:v>2.1329999999998801</c:v>
                </c:pt>
                <c:pt idx="1134">
                  <c:v>2.13399999999988</c:v>
                </c:pt>
                <c:pt idx="1135">
                  <c:v>2.1349999999998701</c:v>
                </c:pt>
                <c:pt idx="1136">
                  <c:v>2.13599999999987</c:v>
                </c:pt>
                <c:pt idx="1137">
                  <c:v>2.1369999999998699</c:v>
                </c:pt>
                <c:pt idx="1138">
                  <c:v>2.1379999999998698</c:v>
                </c:pt>
                <c:pt idx="1139">
                  <c:v>2.1389999999998701</c:v>
                </c:pt>
                <c:pt idx="1140">
                  <c:v>2.13999999999987</c:v>
                </c:pt>
                <c:pt idx="1141">
                  <c:v>2.1409999999998699</c:v>
                </c:pt>
                <c:pt idx="1142">
                  <c:v>2.1419999999998698</c:v>
                </c:pt>
                <c:pt idx="1143">
                  <c:v>2.1429999999998701</c:v>
                </c:pt>
                <c:pt idx="1144">
                  <c:v>2.14399999999987</c:v>
                </c:pt>
                <c:pt idx="1145">
                  <c:v>2.1449999999998699</c:v>
                </c:pt>
                <c:pt idx="1146">
                  <c:v>2.1459999999998698</c:v>
                </c:pt>
                <c:pt idx="1147">
                  <c:v>2.1469999999998701</c:v>
                </c:pt>
                <c:pt idx="1148">
                  <c:v>2.14799999999987</c:v>
                </c:pt>
                <c:pt idx="1149">
                  <c:v>2.1489999999998699</c:v>
                </c:pt>
                <c:pt idx="1150">
                  <c:v>2.1499999999998698</c:v>
                </c:pt>
                <c:pt idx="1151">
                  <c:v>2.1509999999998701</c:v>
                </c:pt>
                <c:pt idx="1152">
                  <c:v>2.15199999999987</c:v>
                </c:pt>
                <c:pt idx="1153">
                  <c:v>2.1529999999998699</c:v>
                </c:pt>
                <c:pt idx="1154">
                  <c:v>2.1539999999998698</c:v>
                </c:pt>
                <c:pt idx="1155">
                  <c:v>2.1549999999998701</c:v>
                </c:pt>
                <c:pt idx="1156">
                  <c:v>2.15599999999987</c:v>
                </c:pt>
                <c:pt idx="1157">
                  <c:v>2.1569999999998699</c:v>
                </c:pt>
                <c:pt idx="1158">
                  <c:v>2.1579999999998698</c:v>
                </c:pt>
                <c:pt idx="1159">
                  <c:v>2.1589999999998701</c:v>
                </c:pt>
                <c:pt idx="1160">
                  <c:v>2.15999999999987</c:v>
                </c:pt>
                <c:pt idx="1161">
                  <c:v>2.1609999999998699</c:v>
                </c:pt>
                <c:pt idx="1162">
                  <c:v>2.1619999999998698</c:v>
                </c:pt>
                <c:pt idx="1163">
                  <c:v>2.1629999999998701</c:v>
                </c:pt>
                <c:pt idx="1164">
                  <c:v>2.16399999999987</c:v>
                </c:pt>
                <c:pt idx="1165">
                  <c:v>2.1649999999998699</c:v>
                </c:pt>
                <c:pt idx="1166">
                  <c:v>2.1659999999998698</c:v>
                </c:pt>
                <c:pt idx="1167">
                  <c:v>2.1669999999998701</c:v>
                </c:pt>
                <c:pt idx="1168">
                  <c:v>2.16799999999987</c:v>
                </c:pt>
                <c:pt idx="1169">
                  <c:v>2.1689999999998699</c:v>
                </c:pt>
                <c:pt idx="1170">
                  <c:v>2.1699999999998698</c:v>
                </c:pt>
                <c:pt idx="1171">
                  <c:v>2.1709999999998701</c:v>
                </c:pt>
                <c:pt idx="1172">
                  <c:v>2.17199999999987</c:v>
                </c:pt>
                <c:pt idx="1173">
                  <c:v>2.1729999999998699</c:v>
                </c:pt>
                <c:pt idx="1174">
                  <c:v>2.1739999999998698</c:v>
                </c:pt>
                <c:pt idx="1175">
                  <c:v>2.1749999999998701</c:v>
                </c:pt>
                <c:pt idx="1176">
                  <c:v>2.17599999999987</c:v>
                </c:pt>
                <c:pt idx="1177">
                  <c:v>2.1769999999998699</c:v>
                </c:pt>
                <c:pt idx="1178">
                  <c:v>2.1779999999998698</c:v>
                </c:pt>
                <c:pt idx="1179">
                  <c:v>2.1789999999998702</c:v>
                </c:pt>
                <c:pt idx="1180">
                  <c:v>2.17999999999987</c:v>
                </c:pt>
                <c:pt idx="1181">
                  <c:v>2.1809999999998699</c:v>
                </c:pt>
                <c:pt idx="1182">
                  <c:v>2.1819999999998698</c:v>
                </c:pt>
                <c:pt idx="1183">
                  <c:v>2.1829999999998702</c:v>
                </c:pt>
                <c:pt idx="1184">
                  <c:v>2.18399999999987</c:v>
                </c:pt>
                <c:pt idx="1185">
                  <c:v>2.1849999999998699</c:v>
                </c:pt>
                <c:pt idx="1186">
                  <c:v>2.1859999999998698</c:v>
                </c:pt>
                <c:pt idx="1187">
                  <c:v>2.1869999999998702</c:v>
                </c:pt>
                <c:pt idx="1188">
                  <c:v>2.18799999999987</c:v>
                </c:pt>
                <c:pt idx="1189">
                  <c:v>2.1889999999998699</c:v>
                </c:pt>
                <c:pt idx="1190">
                  <c:v>2.1899999999998698</c:v>
                </c:pt>
                <c:pt idx="1191">
                  <c:v>2.1909999999998702</c:v>
                </c:pt>
                <c:pt idx="1192">
                  <c:v>2.1919999999998701</c:v>
                </c:pt>
                <c:pt idx="1193">
                  <c:v>2.1929999999998699</c:v>
                </c:pt>
                <c:pt idx="1194">
                  <c:v>2.1939999999998698</c:v>
                </c:pt>
                <c:pt idx="1195">
                  <c:v>2.1949999999998702</c:v>
                </c:pt>
                <c:pt idx="1196">
                  <c:v>2.1959999999998701</c:v>
                </c:pt>
                <c:pt idx="1197">
                  <c:v>2.1969999999998699</c:v>
                </c:pt>
                <c:pt idx="1198">
                  <c:v>2.1979999999998698</c:v>
                </c:pt>
                <c:pt idx="1199">
                  <c:v>2.1989999999998702</c:v>
                </c:pt>
                <c:pt idx="1200">
                  <c:v>2.1999999999998701</c:v>
                </c:pt>
                <c:pt idx="1201">
                  <c:v>2.2009999999998699</c:v>
                </c:pt>
                <c:pt idx="1202">
                  <c:v>2.2019999999998698</c:v>
                </c:pt>
                <c:pt idx="1203">
                  <c:v>2.2029999999998702</c:v>
                </c:pt>
                <c:pt idx="1204">
                  <c:v>2.2039999999998701</c:v>
                </c:pt>
                <c:pt idx="1205">
                  <c:v>2.20499999999987</c:v>
                </c:pt>
                <c:pt idx="1206">
                  <c:v>2.2059999999998698</c:v>
                </c:pt>
                <c:pt idx="1207">
                  <c:v>2.2069999999998702</c:v>
                </c:pt>
                <c:pt idx="1208">
                  <c:v>2.2079999999998701</c:v>
                </c:pt>
                <c:pt idx="1209">
                  <c:v>2.20899999999987</c:v>
                </c:pt>
                <c:pt idx="1210">
                  <c:v>2.2099999999998698</c:v>
                </c:pt>
                <c:pt idx="1211">
                  <c:v>2.2109999999998702</c:v>
                </c:pt>
                <c:pt idx="1212">
                  <c:v>2.2119999999998701</c:v>
                </c:pt>
                <c:pt idx="1213">
                  <c:v>2.21299999999987</c:v>
                </c:pt>
                <c:pt idx="1214">
                  <c:v>2.2139999999998698</c:v>
                </c:pt>
                <c:pt idx="1215">
                  <c:v>2.2149999999998702</c:v>
                </c:pt>
                <c:pt idx="1216">
                  <c:v>2.2159999999998701</c:v>
                </c:pt>
                <c:pt idx="1217">
                  <c:v>2.21699999999987</c:v>
                </c:pt>
                <c:pt idx="1218">
                  <c:v>2.2179999999998699</c:v>
                </c:pt>
                <c:pt idx="1219">
                  <c:v>2.2189999999998702</c:v>
                </c:pt>
                <c:pt idx="1220">
                  <c:v>2.2199999999998701</c:v>
                </c:pt>
                <c:pt idx="1221">
                  <c:v>2.22099999999987</c:v>
                </c:pt>
                <c:pt idx="1222">
                  <c:v>2.2219999999998699</c:v>
                </c:pt>
                <c:pt idx="1223">
                  <c:v>2.2229999999998702</c:v>
                </c:pt>
                <c:pt idx="1224">
                  <c:v>2.2239999999998701</c:v>
                </c:pt>
                <c:pt idx="1225">
                  <c:v>2.22499999999987</c:v>
                </c:pt>
                <c:pt idx="1226">
                  <c:v>2.2259999999998601</c:v>
                </c:pt>
                <c:pt idx="1227">
                  <c:v>2.22699999999986</c:v>
                </c:pt>
                <c:pt idx="1228">
                  <c:v>2.2279999999998599</c:v>
                </c:pt>
                <c:pt idx="1229">
                  <c:v>2.2289999999998602</c:v>
                </c:pt>
                <c:pt idx="1230">
                  <c:v>2.2299999999998601</c:v>
                </c:pt>
                <c:pt idx="1231">
                  <c:v>2.23099999999986</c:v>
                </c:pt>
                <c:pt idx="1232">
                  <c:v>2.2319999999998599</c:v>
                </c:pt>
                <c:pt idx="1233">
                  <c:v>2.2329999999998602</c:v>
                </c:pt>
                <c:pt idx="1234">
                  <c:v>2.2339999999998601</c:v>
                </c:pt>
                <c:pt idx="1235">
                  <c:v>2.23499999999986</c:v>
                </c:pt>
                <c:pt idx="1236">
                  <c:v>2.2359999999998599</c:v>
                </c:pt>
                <c:pt idx="1237">
                  <c:v>2.2369999999998602</c:v>
                </c:pt>
                <c:pt idx="1238">
                  <c:v>2.2379999999998601</c:v>
                </c:pt>
                <c:pt idx="1239">
                  <c:v>2.23899999999986</c:v>
                </c:pt>
                <c:pt idx="1240">
                  <c:v>2.2399999999998599</c:v>
                </c:pt>
                <c:pt idx="1241">
                  <c:v>2.2409999999998602</c:v>
                </c:pt>
                <c:pt idx="1242">
                  <c:v>2.2419999999998601</c:v>
                </c:pt>
                <c:pt idx="1243">
                  <c:v>2.24299999999986</c:v>
                </c:pt>
                <c:pt idx="1244">
                  <c:v>2.2439999999998599</c:v>
                </c:pt>
                <c:pt idx="1245">
                  <c:v>2.2449999999998602</c:v>
                </c:pt>
                <c:pt idx="1246">
                  <c:v>2.2459999999998601</c:v>
                </c:pt>
                <c:pt idx="1247">
                  <c:v>2.24699999999986</c:v>
                </c:pt>
                <c:pt idx="1248">
                  <c:v>2.2479999999998599</c:v>
                </c:pt>
                <c:pt idx="1249">
                  <c:v>2.2489999999998602</c:v>
                </c:pt>
                <c:pt idx="1250">
                  <c:v>2.2499999999998601</c:v>
                </c:pt>
                <c:pt idx="1251">
                  <c:v>2.25099999999986</c:v>
                </c:pt>
                <c:pt idx="1252">
                  <c:v>2.2519999999998599</c:v>
                </c:pt>
                <c:pt idx="1253">
                  <c:v>2.2529999999998598</c:v>
                </c:pt>
                <c:pt idx="1254">
                  <c:v>2.2539999999998601</c:v>
                </c:pt>
                <c:pt idx="1255">
                  <c:v>2.25499999999986</c:v>
                </c:pt>
                <c:pt idx="1256">
                  <c:v>2.2559999999998599</c:v>
                </c:pt>
                <c:pt idx="1257">
                  <c:v>2.2569999999998598</c:v>
                </c:pt>
                <c:pt idx="1258">
                  <c:v>2.2579999999998601</c:v>
                </c:pt>
                <c:pt idx="1259">
                  <c:v>2.25899999999986</c:v>
                </c:pt>
                <c:pt idx="1260">
                  <c:v>2.2599999999998599</c:v>
                </c:pt>
                <c:pt idx="1261">
                  <c:v>2.2609999999998598</c:v>
                </c:pt>
                <c:pt idx="1262">
                  <c:v>2.2619999999998601</c:v>
                </c:pt>
                <c:pt idx="1263">
                  <c:v>2.26299999999986</c:v>
                </c:pt>
                <c:pt idx="1264">
                  <c:v>2.2639999999998599</c:v>
                </c:pt>
                <c:pt idx="1265">
                  <c:v>2.2649999999998598</c:v>
                </c:pt>
                <c:pt idx="1266">
                  <c:v>2.2659999999998601</c:v>
                </c:pt>
                <c:pt idx="1267">
                  <c:v>2.26699999999986</c:v>
                </c:pt>
                <c:pt idx="1268">
                  <c:v>2.2679999999998599</c:v>
                </c:pt>
                <c:pt idx="1269">
                  <c:v>2.2689999999998598</c:v>
                </c:pt>
                <c:pt idx="1270">
                  <c:v>2.2699999999998601</c:v>
                </c:pt>
                <c:pt idx="1271">
                  <c:v>2.27099999999986</c:v>
                </c:pt>
                <c:pt idx="1272">
                  <c:v>2.2719999999998599</c:v>
                </c:pt>
                <c:pt idx="1273">
                  <c:v>2.2729999999998598</c:v>
                </c:pt>
                <c:pt idx="1274">
                  <c:v>2.2739999999998601</c:v>
                </c:pt>
                <c:pt idx="1275">
                  <c:v>2.27499999999986</c:v>
                </c:pt>
                <c:pt idx="1276">
                  <c:v>2.2759999999998599</c:v>
                </c:pt>
                <c:pt idx="1277">
                  <c:v>2.2769999999998598</c:v>
                </c:pt>
                <c:pt idx="1278">
                  <c:v>2.2779999999998601</c:v>
                </c:pt>
                <c:pt idx="1279">
                  <c:v>2.27899999999986</c:v>
                </c:pt>
                <c:pt idx="1280">
                  <c:v>2.2799999999998599</c:v>
                </c:pt>
                <c:pt idx="1281">
                  <c:v>2.2809999999998598</c:v>
                </c:pt>
                <c:pt idx="1282">
                  <c:v>2.2819999999998601</c:v>
                </c:pt>
                <c:pt idx="1283">
                  <c:v>2.28299999999986</c:v>
                </c:pt>
                <c:pt idx="1284">
                  <c:v>2.2839999999998599</c:v>
                </c:pt>
                <c:pt idx="1285">
                  <c:v>2.2849999999998598</c:v>
                </c:pt>
                <c:pt idx="1286">
                  <c:v>2.2859999999998601</c:v>
                </c:pt>
                <c:pt idx="1287">
                  <c:v>2.28699999999986</c:v>
                </c:pt>
                <c:pt idx="1288">
                  <c:v>2.2879999999998599</c:v>
                </c:pt>
                <c:pt idx="1289">
                  <c:v>2.2889999999998598</c:v>
                </c:pt>
                <c:pt idx="1290">
                  <c:v>2.2899999999998601</c:v>
                </c:pt>
                <c:pt idx="1291">
                  <c:v>2.29099999999986</c:v>
                </c:pt>
                <c:pt idx="1292">
                  <c:v>2.2919999999998599</c:v>
                </c:pt>
                <c:pt idx="1293">
                  <c:v>2.2929999999998598</c:v>
                </c:pt>
                <c:pt idx="1294">
                  <c:v>2.2939999999998602</c:v>
                </c:pt>
                <c:pt idx="1295">
                  <c:v>2.29499999999986</c:v>
                </c:pt>
                <c:pt idx="1296">
                  <c:v>2.2959999999998599</c:v>
                </c:pt>
                <c:pt idx="1297">
                  <c:v>2.2969999999998598</c:v>
                </c:pt>
                <c:pt idx="1298">
                  <c:v>2.2979999999998602</c:v>
                </c:pt>
                <c:pt idx="1299">
                  <c:v>2.29899999999986</c:v>
                </c:pt>
                <c:pt idx="1300">
                  <c:v>2.2999999999998599</c:v>
                </c:pt>
                <c:pt idx="1301">
                  <c:v>2.3009999999998598</c:v>
                </c:pt>
                <c:pt idx="1302">
                  <c:v>2.3019999999998602</c:v>
                </c:pt>
                <c:pt idx="1303">
                  <c:v>2.30299999999986</c:v>
                </c:pt>
                <c:pt idx="1304">
                  <c:v>2.3039999999998599</c:v>
                </c:pt>
                <c:pt idx="1305">
                  <c:v>2.3049999999998598</c:v>
                </c:pt>
                <c:pt idx="1306">
                  <c:v>2.3059999999998602</c:v>
                </c:pt>
                <c:pt idx="1307">
                  <c:v>2.3069999999998601</c:v>
                </c:pt>
                <c:pt idx="1308">
                  <c:v>2.3079999999998599</c:v>
                </c:pt>
                <c:pt idx="1309">
                  <c:v>2.3089999999998598</c:v>
                </c:pt>
                <c:pt idx="1310">
                  <c:v>2.3099999999998602</c:v>
                </c:pt>
                <c:pt idx="1311">
                  <c:v>2.3109999999998601</c:v>
                </c:pt>
                <c:pt idx="1312">
                  <c:v>2.3119999999998599</c:v>
                </c:pt>
                <c:pt idx="1313">
                  <c:v>2.3129999999998598</c:v>
                </c:pt>
                <c:pt idx="1314">
                  <c:v>2.3139999999998602</c:v>
                </c:pt>
                <c:pt idx="1315">
                  <c:v>2.3149999999998601</c:v>
                </c:pt>
                <c:pt idx="1316">
                  <c:v>2.3159999999998599</c:v>
                </c:pt>
                <c:pt idx="1317">
                  <c:v>2.3169999999998501</c:v>
                </c:pt>
                <c:pt idx="1318">
                  <c:v>2.31799999999985</c:v>
                </c:pt>
                <c:pt idx="1319">
                  <c:v>2.3189999999998498</c:v>
                </c:pt>
                <c:pt idx="1320">
                  <c:v>2.3199999999998502</c:v>
                </c:pt>
                <c:pt idx="1321">
                  <c:v>2.3209999999998501</c:v>
                </c:pt>
                <c:pt idx="1322">
                  <c:v>2.32199999999985</c:v>
                </c:pt>
                <c:pt idx="1323">
                  <c:v>2.3229999999998499</c:v>
                </c:pt>
                <c:pt idx="1324">
                  <c:v>2.3239999999998502</c:v>
                </c:pt>
                <c:pt idx="1325">
                  <c:v>2.3249999999998501</c:v>
                </c:pt>
                <c:pt idx="1326">
                  <c:v>2.32599999999985</c:v>
                </c:pt>
                <c:pt idx="1327">
                  <c:v>2.3269999999998499</c:v>
                </c:pt>
                <c:pt idx="1328">
                  <c:v>2.3279999999998502</c:v>
                </c:pt>
                <c:pt idx="1329">
                  <c:v>2.3289999999998501</c:v>
                </c:pt>
                <c:pt idx="1330">
                  <c:v>2.32999999999985</c:v>
                </c:pt>
                <c:pt idx="1331">
                  <c:v>2.3309999999998499</c:v>
                </c:pt>
                <c:pt idx="1332">
                  <c:v>2.3319999999998502</c:v>
                </c:pt>
                <c:pt idx="1333">
                  <c:v>2.3329999999998501</c:v>
                </c:pt>
                <c:pt idx="1334">
                  <c:v>2.33399999999985</c:v>
                </c:pt>
                <c:pt idx="1335">
                  <c:v>2.3349999999998499</c:v>
                </c:pt>
                <c:pt idx="1336">
                  <c:v>2.3359999999998502</c:v>
                </c:pt>
                <c:pt idx="1337">
                  <c:v>2.3369999999998501</c:v>
                </c:pt>
                <c:pt idx="1338">
                  <c:v>2.33799999999985</c:v>
                </c:pt>
                <c:pt idx="1339">
                  <c:v>2.3389999999998499</c:v>
                </c:pt>
                <c:pt idx="1340">
                  <c:v>2.3399999999998502</c:v>
                </c:pt>
                <c:pt idx="1341">
                  <c:v>2.3409999999998501</c:v>
                </c:pt>
                <c:pt idx="1342">
                  <c:v>2.34199999999985</c:v>
                </c:pt>
                <c:pt idx="1343">
                  <c:v>2.3429999999998499</c:v>
                </c:pt>
                <c:pt idx="1344">
                  <c:v>2.3439999999998502</c:v>
                </c:pt>
                <c:pt idx="1345">
                  <c:v>2.3449999999998501</c:v>
                </c:pt>
                <c:pt idx="1346">
                  <c:v>2.34599999999985</c:v>
                </c:pt>
                <c:pt idx="1347">
                  <c:v>2.3469999999998499</c:v>
                </c:pt>
                <c:pt idx="1348">
                  <c:v>2.3479999999998502</c:v>
                </c:pt>
                <c:pt idx="1349">
                  <c:v>2.3489999999998501</c:v>
                </c:pt>
                <c:pt idx="1350">
                  <c:v>2.34999999999985</c:v>
                </c:pt>
                <c:pt idx="1351">
                  <c:v>2.3509999999998499</c:v>
                </c:pt>
                <c:pt idx="1352">
                  <c:v>2.3519999999998502</c:v>
                </c:pt>
                <c:pt idx="1353">
                  <c:v>2.3529999999998501</c:v>
                </c:pt>
                <c:pt idx="1354">
                  <c:v>2.35399999999985</c:v>
                </c:pt>
                <c:pt idx="1355">
                  <c:v>2.3549999999998499</c:v>
                </c:pt>
                <c:pt idx="1356">
                  <c:v>2.3559999999998502</c:v>
                </c:pt>
                <c:pt idx="1357">
                  <c:v>2.3569999999998501</c:v>
                </c:pt>
                <c:pt idx="1358">
                  <c:v>2.35799999999985</c:v>
                </c:pt>
                <c:pt idx="1359">
                  <c:v>2.3589999999998499</c:v>
                </c:pt>
                <c:pt idx="1360">
                  <c:v>2.3599999999998502</c:v>
                </c:pt>
                <c:pt idx="1361">
                  <c:v>2.3609999999998501</c:v>
                </c:pt>
                <c:pt idx="1362">
                  <c:v>2.36199999999985</c:v>
                </c:pt>
                <c:pt idx="1363">
                  <c:v>2.3629999999998499</c:v>
                </c:pt>
                <c:pt idx="1364">
                  <c:v>2.3639999999998502</c:v>
                </c:pt>
                <c:pt idx="1365">
                  <c:v>2.3649999999998501</c:v>
                </c:pt>
                <c:pt idx="1366">
                  <c:v>2.36599999999985</c:v>
                </c:pt>
                <c:pt idx="1367">
                  <c:v>2.3669999999998499</c:v>
                </c:pt>
                <c:pt idx="1368">
                  <c:v>2.3679999999998498</c:v>
                </c:pt>
                <c:pt idx="1369">
                  <c:v>2.3689999999998501</c:v>
                </c:pt>
                <c:pt idx="1370">
                  <c:v>2.36999999999985</c:v>
                </c:pt>
                <c:pt idx="1371">
                  <c:v>2.3709999999998499</c:v>
                </c:pt>
                <c:pt idx="1372">
                  <c:v>2.3719999999998498</c:v>
                </c:pt>
                <c:pt idx="1373">
                  <c:v>2.3729999999998501</c:v>
                </c:pt>
                <c:pt idx="1374">
                  <c:v>2.37399999999985</c:v>
                </c:pt>
                <c:pt idx="1375">
                  <c:v>2.3749999999998499</c:v>
                </c:pt>
                <c:pt idx="1376">
                  <c:v>2.3759999999998498</c:v>
                </c:pt>
                <c:pt idx="1377">
                  <c:v>2.3769999999998501</c:v>
                </c:pt>
                <c:pt idx="1378">
                  <c:v>2.37799999999985</c:v>
                </c:pt>
                <c:pt idx="1379">
                  <c:v>2.3789999999998499</c:v>
                </c:pt>
                <c:pt idx="1380">
                  <c:v>2.3799999999998498</c:v>
                </c:pt>
                <c:pt idx="1381">
                  <c:v>2.3809999999998501</c:v>
                </c:pt>
                <c:pt idx="1382">
                  <c:v>2.38199999999985</c:v>
                </c:pt>
                <c:pt idx="1383">
                  <c:v>2.3829999999998499</c:v>
                </c:pt>
                <c:pt idx="1384">
                  <c:v>2.3839999999998498</c:v>
                </c:pt>
                <c:pt idx="1385">
                  <c:v>2.3849999999998501</c:v>
                </c:pt>
                <c:pt idx="1386">
                  <c:v>2.38599999999985</c:v>
                </c:pt>
                <c:pt idx="1387">
                  <c:v>2.3869999999998499</c:v>
                </c:pt>
                <c:pt idx="1388">
                  <c:v>2.3879999999998498</c:v>
                </c:pt>
                <c:pt idx="1389">
                  <c:v>2.3889999999998501</c:v>
                </c:pt>
                <c:pt idx="1390">
                  <c:v>2.38999999999985</c:v>
                </c:pt>
                <c:pt idx="1391">
                  <c:v>2.3909999999998499</c:v>
                </c:pt>
                <c:pt idx="1392">
                  <c:v>2.3919999999998498</c:v>
                </c:pt>
                <c:pt idx="1393">
                  <c:v>2.3929999999998501</c:v>
                </c:pt>
                <c:pt idx="1394">
                  <c:v>2.39399999999985</c:v>
                </c:pt>
                <c:pt idx="1395">
                  <c:v>2.3949999999998499</c:v>
                </c:pt>
                <c:pt idx="1396">
                  <c:v>2.3959999999998498</c:v>
                </c:pt>
                <c:pt idx="1397">
                  <c:v>2.3969999999998501</c:v>
                </c:pt>
                <c:pt idx="1398">
                  <c:v>2.39799999999985</c:v>
                </c:pt>
                <c:pt idx="1399">
                  <c:v>2.3989999999998499</c:v>
                </c:pt>
                <c:pt idx="1400">
                  <c:v>2.3999999999998498</c:v>
                </c:pt>
                <c:pt idx="1401">
                  <c:v>2.4009999999998501</c:v>
                </c:pt>
                <c:pt idx="1402">
                  <c:v>2.40199999999985</c:v>
                </c:pt>
                <c:pt idx="1403">
                  <c:v>2.4029999999998499</c:v>
                </c:pt>
                <c:pt idx="1404">
                  <c:v>2.4039999999998498</c:v>
                </c:pt>
                <c:pt idx="1405">
                  <c:v>2.4049999999998501</c:v>
                </c:pt>
                <c:pt idx="1406">
                  <c:v>2.40599999999985</c:v>
                </c:pt>
                <c:pt idx="1407">
                  <c:v>2.4069999999998499</c:v>
                </c:pt>
                <c:pt idx="1408">
                  <c:v>2.40799999999984</c:v>
                </c:pt>
                <c:pt idx="1409">
                  <c:v>2.4089999999998399</c:v>
                </c:pt>
                <c:pt idx="1410">
                  <c:v>2.4099999999998398</c:v>
                </c:pt>
                <c:pt idx="1411">
                  <c:v>2.4109999999998402</c:v>
                </c:pt>
                <c:pt idx="1412">
                  <c:v>2.41199999999984</c:v>
                </c:pt>
                <c:pt idx="1413">
                  <c:v>2.4129999999998399</c:v>
                </c:pt>
                <c:pt idx="1414">
                  <c:v>2.4139999999998398</c:v>
                </c:pt>
                <c:pt idx="1415">
                  <c:v>2.4149999999998402</c:v>
                </c:pt>
                <c:pt idx="1416">
                  <c:v>2.4159999999998401</c:v>
                </c:pt>
                <c:pt idx="1417">
                  <c:v>2.4169999999998399</c:v>
                </c:pt>
                <c:pt idx="1418">
                  <c:v>2.4179999999998398</c:v>
                </c:pt>
                <c:pt idx="1419">
                  <c:v>2.4189999999998402</c:v>
                </c:pt>
                <c:pt idx="1420">
                  <c:v>2.4199999999998401</c:v>
                </c:pt>
                <c:pt idx="1421">
                  <c:v>2.4209999999998399</c:v>
                </c:pt>
                <c:pt idx="1422">
                  <c:v>2.4219999999998398</c:v>
                </c:pt>
                <c:pt idx="1423">
                  <c:v>2.4229999999998402</c:v>
                </c:pt>
                <c:pt idx="1424">
                  <c:v>2.4239999999998401</c:v>
                </c:pt>
                <c:pt idx="1425">
                  <c:v>2.42499999999984</c:v>
                </c:pt>
                <c:pt idx="1426">
                  <c:v>2.4259999999998398</c:v>
                </c:pt>
                <c:pt idx="1427">
                  <c:v>2.4269999999998402</c:v>
                </c:pt>
                <c:pt idx="1428">
                  <c:v>2.4279999999998401</c:v>
                </c:pt>
                <c:pt idx="1429">
                  <c:v>2.42899999999984</c:v>
                </c:pt>
                <c:pt idx="1430">
                  <c:v>2.4299999999998398</c:v>
                </c:pt>
                <c:pt idx="1431">
                  <c:v>2.4309999999998402</c:v>
                </c:pt>
                <c:pt idx="1432">
                  <c:v>2.4319999999998401</c:v>
                </c:pt>
                <c:pt idx="1433">
                  <c:v>2.43299999999984</c:v>
                </c:pt>
                <c:pt idx="1434">
                  <c:v>2.4339999999998398</c:v>
                </c:pt>
                <c:pt idx="1435">
                  <c:v>2.4349999999998402</c:v>
                </c:pt>
                <c:pt idx="1436">
                  <c:v>2.4359999999998401</c:v>
                </c:pt>
                <c:pt idx="1437">
                  <c:v>2.43699999999984</c:v>
                </c:pt>
                <c:pt idx="1438">
                  <c:v>2.4379999999998399</c:v>
                </c:pt>
                <c:pt idx="1439">
                  <c:v>2.4389999999998402</c:v>
                </c:pt>
                <c:pt idx="1440">
                  <c:v>2.4399999999998401</c:v>
                </c:pt>
                <c:pt idx="1441">
                  <c:v>2.44099999999984</c:v>
                </c:pt>
                <c:pt idx="1442">
                  <c:v>2.4419999999998399</c:v>
                </c:pt>
                <c:pt idx="1443">
                  <c:v>2.4429999999998402</c:v>
                </c:pt>
                <c:pt idx="1444">
                  <c:v>2.4439999999998401</c:v>
                </c:pt>
                <c:pt idx="1445">
                  <c:v>2.44499999999984</c:v>
                </c:pt>
                <c:pt idx="1446">
                  <c:v>2.4459999999998399</c:v>
                </c:pt>
                <c:pt idx="1447">
                  <c:v>2.4469999999998402</c:v>
                </c:pt>
                <c:pt idx="1448">
                  <c:v>2.4479999999998401</c:v>
                </c:pt>
                <c:pt idx="1449">
                  <c:v>2.44899999999984</c:v>
                </c:pt>
                <c:pt idx="1450">
                  <c:v>2.4499999999998399</c:v>
                </c:pt>
                <c:pt idx="1451">
                  <c:v>2.4509999999998402</c:v>
                </c:pt>
                <c:pt idx="1452">
                  <c:v>2.4519999999998401</c:v>
                </c:pt>
                <c:pt idx="1453">
                  <c:v>2.45299999999984</c:v>
                </c:pt>
                <c:pt idx="1454">
                  <c:v>2.4539999999998399</c:v>
                </c:pt>
                <c:pt idx="1455">
                  <c:v>2.4549999999998402</c:v>
                </c:pt>
                <c:pt idx="1456">
                  <c:v>2.4559999999998401</c:v>
                </c:pt>
                <c:pt idx="1457">
                  <c:v>2.45699999999984</c:v>
                </c:pt>
                <c:pt idx="1458">
                  <c:v>2.4579999999998399</c:v>
                </c:pt>
                <c:pt idx="1459">
                  <c:v>2.4589999999998402</c:v>
                </c:pt>
                <c:pt idx="1460">
                  <c:v>2.4599999999998401</c:v>
                </c:pt>
                <c:pt idx="1461">
                  <c:v>2.46099999999984</c:v>
                </c:pt>
                <c:pt idx="1462">
                  <c:v>2.4619999999998399</c:v>
                </c:pt>
                <c:pt idx="1463">
                  <c:v>2.4629999999998402</c:v>
                </c:pt>
                <c:pt idx="1464">
                  <c:v>2.4639999999998401</c:v>
                </c:pt>
                <c:pt idx="1465">
                  <c:v>2.46499999999984</c:v>
                </c:pt>
                <c:pt idx="1466">
                  <c:v>2.4659999999998399</c:v>
                </c:pt>
                <c:pt idx="1467">
                  <c:v>2.4669999999998402</c:v>
                </c:pt>
                <c:pt idx="1468">
                  <c:v>2.4679999999998401</c:v>
                </c:pt>
                <c:pt idx="1469">
                  <c:v>2.46899999999984</c:v>
                </c:pt>
                <c:pt idx="1470">
                  <c:v>2.4699999999998399</c:v>
                </c:pt>
                <c:pt idx="1471">
                  <c:v>2.4709999999998402</c:v>
                </c:pt>
                <c:pt idx="1472">
                  <c:v>2.4719999999998401</c:v>
                </c:pt>
                <c:pt idx="1473">
                  <c:v>2.47299999999984</c:v>
                </c:pt>
                <c:pt idx="1474">
                  <c:v>2.4739999999998399</c:v>
                </c:pt>
                <c:pt idx="1475">
                  <c:v>2.4749999999998402</c:v>
                </c:pt>
                <c:pt idx="1476">
                  <c:v>2.4759999999998401</c:v>
                </c:pt>
                <c:pt idx="1477">
                  <c:v>2.47699999999984</c:v>
                </c:pt>
                <c:pt idx="1478">
                  <c:v>2.4779999999998399</c:v>
                </c:pt>
                <c:pt idx="1479">
                  <c:v>2.4789999999998402</c:v>
                </c:pt>
                <c:pt idx="1480">
                  <c:v>2.4799999999998401</c:v>
                </c:pt>
                <c:pt idx="1481">
                  <c:v>2.48099999999984</c:v>
                </c:pt>
                <c:pt idx="1482">
                  <c:v>2.4819999999998399</c:v>
                </c:pt>
                <c:pt idx="1483">
                  <c:v>2.4829999999998398</c:v>
                </c:pt>
                <c:pt idx="1484">
                  <c:v>2.4839999999998401</c:v>
                </c:pt>
                <c:pt idx="1485">
                  <c:v>2.48499999999984</c:v>
                </c:pt>
                <c:pt idx="1486">
                  <c:v>2.4859999999998399</c:v>
                </c:pt>
                <c:pt idx="1487">
                  <c:v>2.4869999999998398</c:v>
                </c:pt>
                <c:pt idx="1488">
                  <c:v>2.4879999999998401</c:v>
                </c:pt>
                <c:pt idx="1489">
                  <c:v>2.48899999999984</c:v>
                </c:pt>
                <c:pt idx="1490">
                  <c:v>2.4899999999998399</c:v>
                </c:pt>
                <c:pt idx="1491">
                  <c:v>2.4909999999998398</c:v>
                </c:pt>
                <c:pt idx="1492">
                  <c:v>2.4919999999998401</c:v>
                </c:pt>
                <c:pt idx="1493">
                  <c:v>2.49299999999984</c:v>
                </c:pt>
                <c:pt idx="1494">
                  <c:v>2.4939999999998399</c:v>
                </c:pt>
                <c:pt idx="1495">
                  <c:v>2.4949999999998398</c:v>
                </c:pt>
                <c:pt idx="1496">
                  <c:v>2.4959999999998401</c:v>
                </c:pt>
                <c:pt idx="1497">
                  <c:v>2.49699999999984</c:v>
                </c:pt>
                <c:pt idx="1498">
                  <c:v>2.4979999999998399</c:v>
                </c:pt>
                <c:pt idx="1499">
                  <c:v>2.49899999999983</c:v>
                </c:pt>
                <c:pt idx="1500">
                  <c:v>2.4999999999998299</c:v>
                </c:pt>
                <c:pt idx="1501">
                  <c:v>2.5009999999998298</c:v>
                </c:pt>
                <c:pt idx="1502">
                  <c:v>2.5019999999998301</c:v>
                </c:pt>
                <c:pt idx="1503">
                  <c:v>2.50299999999983</c:v>
                </c:pt>
                <c:pt idx="1504">
                  <c:v>2.5039999999998299</c:v>
                </c:pt>
                <c:pt idx="1505">
                  <c:v>2.5049999999998298</c:v>
                </c:pt>
                <c:pt idx="1506">
                  <c:v>2.5059999999998301</c:v>
                </c:pt>
                <c:pt idx="1507">
                  <c:v>2.50699999999983</c:v>
                </c:pt>
                <c:pt idx="1508">
                  <c:v>2.5079999999998299</c:v>
                </c:pt>
                <c:pt idx="1509">
                  <c:v>2.5089999999998298</c:v>
                </c:pt>
                <c:pt idx="1510">
                  <c:v>2.5099999999998301</c:v>
                </c:pt>
                <c:pt idx="1511">
                  <c:v>2.51099999999983</c:v>
                </c:pt>
                <c:pt idx="1512">
                  <c:v>2.5119999999998299</c:v>
                </c:pt>
                <c:pt idx="1513">
                  <c:v>2.5129999999998298</c:v>
                </c:pt>
                <c:pt idx="1514">
                  <c:v>2.5139999999998301</c:v>
                </c:pt>
                <c:pt idx="1515">
                  <c:v>2.51499999999983</c:v>
                </c:pt>
                <c:pt idx="1516">
                  <c:v>2.5159999999998299</c:v>
                </c:pt>
                <c:pt idx="1517">
                  <c:v>2.5169999999998298</c:v>
                </c:pt>
                <c:pt idx="1518">
                  <c:v>2.5179999999998302</c:v>
                </c:pt>
                <c:pt idx="1519">
                  <c:v>2.51899999999983</c:v>
                </c:pt>
                <c:pt idx="1520">
                  <c:v>2.5199999999998299</c:v>
                </c:pt>
                <c:pt idx="1521">
                  <c:v>2.5209999999998298</c:v>
                </c:pt>
                <c:pt idx="1522">
                  <c:v>2.5219999999998302</c:v>
                </c:pt>
                <c:pt idx="1523">
                  <c:v>2.52299999999983</c:v>
                </c:pt>
                <c:pt idx="1524">
                  <c:v>2.5239999999998299</c:v>
                </c:pt>
                <c:pt idx="1525">
                  <c:v>2.5249999999998298</c:v>
                </c:pt>
                <c:pt idx="1526">
                  <c:v>2.5259999999998302</c:v>
                </c:pt>
                <c:pt idx="1527">
                  <c:v>2.52699999999983</c:v>
                </c:pt>
                <c:pt idx="1528">
                  <c:v>2.5279999999998299</c:v>
                </c:pt>
                <c:pt idx="1529">
                  <c:v>2.5289999999998298</c:v>
                </c:pt>
                <c:pt idx="1530">
                  <c:v>2.5299999999998302</c:v>
                </c:pt>
                <c:pt idx="1531">
                  <c:v>2.5309999999998301</c:v>
                </c:pt>
                <c:pt idx="1532">
                  <c:v>2.5319999999998299</c:v>
                </c:pt>
                <c:pt idx="1533">
                  <c:v>2.5329999999998298</c:v>
                </c:pt>
                <c:pt idx="1534">
                  <c:v>2.5339999999998302</c:v>
                </c:pt>
                <c:pt idx="1535">
                  <c:v>2.5349999999998301</c:v>
                </c:pt>
                <c:pt idx="1536">
                  <c:v>2.5359999999998299</c:v>
                </c:pt>
                <c:pt idx="1537">
                  <c:v>2.5369999999998298</c:v>
                </c:pt>
                <c:pt idx="1538">
                  <c:v>2.5379999999998302</c:v>
                </c:pt>
                <c:pt idx="1539">
                  <c:v>2.5389999999998301</c:v>
                </c:pt>
                <c:pt idx="1540">
                  <c:v>2.5399999999998299</c:v>
                </c:pt>
                <c:pt idx="1541">
                  <c:v>2.5409999999998298</c:v>
                </c:pt>
                <c:pt idx="1542">
                  <c:v>2.5419999999998302</c:v>
                </c:pt>
                <c:pt idx="1543">
                  <c:v>2.5429999999998301</c:v>
                </c:pt>
                <c:pt idx="1544">
                  <c:v>2.54399999999983</c:v>
                </c:pt>
                <c:pt idx="1545">
                  <c:v>2.5449999999998298</c:v>
                </c:pt>
                <c:pt idx="1546">
                  <c:v>2.5459999999998302</c:v>
                </c:pt>
                <c:pt idx="1547">
                  <c:v>2.5469999999998301</c:v>
                </c:pt>
                <c:pt idx="1548">
                  <c:v>2.54799999999983</c:v>
                </c:pt>
                <c:pt idx="1549">
                  <c:v>2.5489999999998298</c:v>
                </c:pt>
                <c:pt idx="1550">
                  <c:v>2.5499999999998302</c:v>
                </c:pt>
                <c:pt idx="1551">
                  <c:v>2.5509999999998301</c:v>
                </c:pt>
                <c:pt idx="1552">
                  <c:v>2.55199999999983</c:v>
                </c:pt>
                <c:pt idx="1553">
                  <c:v>2.5529999999998298</c:v>
                </c:pt>
                <c:pt idx="1554">
                  <c:v>2.5539999999998302</c:v>
                </c:pt>
                <c:pt idx="1555">
                  <c:v>2.5549999999998301</c:v>
                </c:pt>
                <c:pt idx="1556">
                  <c:v>2.55599999999983</c:v>
                </c:pt>
                <c:pt idx="1557">
                  <c:v>2.5569999999998299</c:v>
                </c:pt>
                <c:pt idx="1558">
                  <c:v>2.5579999999998302</c:v>
                </c:pt>
                <c:pt idx="1559">
                  <c:v>2.5589999999998301</c:v>
                </c:pt>
                <c:pt idx="1560">
                  <c:v>2.55999999999983</c:v>
                </c:pt>
                <c:pt idx="1561">
                  <c:v>2.5609999999998299</c:v>
                </c:pt>
                <c:pt idx="1562">
                  <c:v>2.5619999999998302</c:v>
                </c:pt>
                <c:pt idx="1563">
                  <c:v>2.5629999999998301</c:v>
                </c:pt>
                <c:pt idx="1564">
                  <c:v>2.56399999999983</c:v>
                </c:pt>
                <c:pt idx="1565">
                  <c:v>2.5649999999998299</c:v>
                </c:pt>
                <c:pt idx="1566">
                  <c:v>2.5659999999998302</c:v>
                </c:pt>
                <c:pt idx="1567">
                  <c:v>2.5669999999998301</c:v>
                </c:pt>
                <c:pt idx="1568">
                  <c:v>2.56799999999983</c:v>
                </c:pt>
                <c:pt idx="1569">
                  <c:v>2.5689999999998299</c:v>
                </c:pt>
                <c:pt idx="1570">
                  <c:v>2.5699999999998302</c:v>
                </c:pt>
                <c:pt idx="1571">
                  <c:v>2.5709999999998301</c:v>
                </c:pt>
                <c:pt idx="1572">
                  <c:v>2.57199999999983</c:v>
                </c:pt>
                <c:pt idx="1573">
                  <c:v>2.5729999999998299</c:v>
                </c:pt>
                <c:pt idx="1574">
                  <c:v>2.5739999999998302</c:v>
                </c:pt>
                <c:pt idx="1575">
                  <c:v>2.5749999999998301</c:v>
                </c:pt>
                <c:pt idx="1576">
                  <c:v>2.57599999999983</c:v>
                </c:pt>
                <c:pt idx="1577">
                  <c:v>2.5769999999998299</c:v>
                </c:pt>
                <c:pt idx="1578">
                  <c:v>2.5779999999998302</c:v>
                </c:pt>
                <c:pt idx="1579">
                  <c:v>2.5789999999998301</c:v>
                </c:pt>
                <c:pt idx="1580">
                  <c:v>2.57999999999983</c:v>
                </c:pt>
                <c:pt idx="1581">
                  <c:v>2.5809999999998299</c:v>
                </c:pt>
                <c:pt idx="1582">
                  <c:v>2.5819999999998302</c:v>
                </c:pt>
                <c:pt idx="1583">
                  <c:v>2.5829999999998301</c:v>
                </c:pt>
                <c:pt idx="1584">
                  <c:v>2.58399999999983</c:v>
                </c:pt>
                <c:pt idx="1585">
                  <c:v>2.5849999999998299</c:v>
                </c:pt>
                <c:pt idx="1586">
                  <c:v>2.5859999999998302</c:v>
                </c:pt>
                <c:pt idx="1587">
                  <c:v>2.5869999999998301</c:v>
                </c:pt>
                <c:pt idx="1588">
                  <c:v>2.58799999999983</c:v>
                </c:pt>
                <c:pt idx="1589">
                  <c:v>2.5889999999998201</c:v>
                </c:pt>
                <c:pt idx="1590">
                  <c:v>2.58999999999982</c:v>
                </c:pt>
                <c:pt idx="1591">
                  <c:v>2.5909999999998199</c:v>
                </c:pt>
                <c:pt idx="1592">
                  <c:v>2.5919999999998198</c:v>
                </c:pt>
                <c:pt idx="1593">
                  <c:v>2.5929999999998201</c:v>
                </c:pt>
                <c:pt idx="1594">
                  <c:v>2.59399999999982</c:v>
                </c:pt>
                <c:pt idx="1595">
                  <c:v>2.5949999999998199</c:v>
                </c:pt>
                <c:pt idx="1596">
                  <c:v>2.5959999999998198</c:v>
                </c:pt>
                <c:pt idx="1597">
                  <c:v>2.5969999999998201</c:v>
                </c:pt>
                <c:pt idx="1598">
                  <c:v>2.59799999999982</c:v>
                </c:pt>
                <c:pt idx="1599">
                  <c:v>2.5989999999998199</c:v>
                </c:pt>
                <c:pt idx="1600">
                  <c:v>2.5999999999998198</c:v>
                </c:pt>
                <c:pt idx="1601">
                  <c:v>2.6009999999998201</c:v>
                </c:pt>
                <c:pt idx="1602">
                  <c:v>2.60199999999982</c:v>
                </c:pt>
                <c:pt idx="1603">
                  <c:v>2.6029999999998199</c:v>
                </c:pt>
                <c:pt idx="1604">
                  <c:v>2.6039999999998198</c:v>
                </c:pt>
                <c:pt idx="1605">
                  <c:v>2.6049999999998201</c:v>
                </c:pt>
                <c:pt idx="1606">
                  <c:v>2.60599999999982</c:v>
                </c:pt>
                <c:pt idx="1607">
                  <c:v>2.6069999999998199</c:v>
                </c:pt>
                <c:pt idx="1608">
                  <c:v>2.6079999999998198</c:v>
                </c:pt>
                <c:pt idx="1609">
                  <c:v>2.6089999999998201</c:v>
                </c:pt>
                <c:pt idx="1610">
                  <c:v>2.60999999999982</c:v>
                </c:pt>
                <c:pt idx="1611">
                  <c:v>2.6109999999998199</c:v>
                </c:pt>
                <c:pt idx="1612">
                  <c:v>2.6119999999998198</c:v>
                </c:pt>
                <c:pt idx="1613">
                  <c:v>2.6129999999998201</c:v>
                </c:pt>
                <c:pt idx="1614">
                  <c:v>2.61399999999982</c:v>
                </c:pt>
                <c:pt idx="1615">
                  <c:v>2.6149999999998199</c:v>
                </c:pt>
                <c:pt idx="1616">
                  <c:v>2.6159999999998198</c:v>
                </c:pt>
                <c:pt idx="1617">
                  <c:v>2.6169999999998201</c:v>
                </c:pt>
                <c:pt idx="1618">
                  <c:v>2.61799999999982</c:v>
                </c:pt>
                <c:pt idx="1619">
                  <c:v>2.6189999999998199</c:v>
                </c:pt>
                <c:pt idx="1620">
                  <c:v>2.6199999999998198</c:v>
                </c:pt>
                <c:pt idx="1621">
                  <c:v>2.6209999999998201</c:v>
                </c:pt>
                <c:pt idx="1622">
                  <c:v>2.62199999999982</c:v>
                </c:pt>
                <c:pt idx="1623">
                  <c:v>2.6229999999998199</c:v>
                </c:pt>
                <c:pt idx="1624">
                  <c:v>2.6239999999998198</c:v>
                </c:pt>
                <c:pt idx="1625">
                  <c:v>2.6249999999998201</c:v>
                </c:pt>
                <c:pt idx="1626">
                  <c:v>2.62599999999982</c:v>
                </c:pt>
                <c:pt idx="1627">
                  <c:v>2.6269999999998199</c:v>
                </c:pt>
                <c:pt idx="1628">
                  <c:v>2.6279999999998198</c:v>
                </c:pt>
                <c:pt idx="1629">
                  <c:v>2.6289999999998201</c:v>
                </c:pt>
                <c:pt idx="1630">
                  <c:v>2.62999999999982</c:v>
                </c:pt>
                <c:pt idx="1631">
                  <c:v>2.6309999999998199</c:v>
                </c:pt>
                <c:pt idx="1632">
                  <c:v>2.6319999999998198</c:v>
                </c:pt>
                <c:pt idx="1633">
                  <c:v>2.6329999999998202</c:v>
                </c:pt>
                <c:pt idx="1634">
                  <c:v>2.63399999999982</c:v>
                </c:pt>
                <c:pt idx="1635">
                  <c:v>2.6349999999998199</c:v>
                </c:pt>
                <c:pt idx="1636">
                  <c:v>2.6359999999998198</c:v>
                </c:pt>
                <c:pt idx="1637">
                  <c:v>2.6369999999998202</c:v>
                </c:pt>
                <c:pt idx="1638">
                  <c:v>2.63799999999982</c:v>
                </c:pt>
                <c:pt idx="1639">
                  <c:v>2.6389999999998199</c:v>
                </c:pt>
                <c:pt idx="1640">
                  <c:v>2.6399999999998198</c:v>
                </c:pt>
                <c:pt idx="1641">
                  <c:v>2.6409999999998202</c:v>
                </c:pt>
                <c:pt idx="1642">
                  <c:v>2.64199999999982</c:v>
                </c:pt>
                <c:pt idx="1643">
                  <c:v>2.6429999999998199</c:v>
                </c:pt>
                <c:pt idx="1644">
                  <c:v>2.6439999999998198</c:v>
                </c:pt>
                <c:pt idx="1645">
                  <c:v>2.6449999999998202</c:v>
                </c:pt>
                <c:pt idx="1646">
                  <c:v>2.6459999999998201</c:v>
                </c:pt>
                <c:pt idx="1647">
                  <c:v>2.6469999999998199</c:v>
                </c:pt>
                <c:pt idx="1648">
                  <c:v>2.6479999999998198</c:v>
                </c:pt>
                <c:pt idx="1649">
                  <c:v>2.6489999999998202</c:v>
                </c:pt>
                <c:pt idx="1650">
                  <c:v>2.6499999999998201</c:v>
                </c:pt>
                <c:pt idx="1651">
                  <c:v>2.6509999999998199</c:v>
                </c:pt>
                <c:pt idx="1652">
                  <c:v>2.6519999999998198</c:v>
                </c:pt>
                <c:pt idx="1653">
                  <c:v>2.6529999999998202</c:v>
                </c:pt>
                <c:pt idx="1654">
                  <c:v>2.6539999999998201</c:v>
                </c:pt>
                <c:pt idx="1655">
                  <c:v>2.6549999999998199</c:v>
                </c:pt>
                <c:pt idx="1656">
                  <c:v>2.6559999999998198</c:v>
                </c:pt>
                <c:pt idx="1657">
                  <c:v>2.6569999999998202</c:v>
                </c:pt>
                <c:pt idx="1658">
                  <c:v>2.6579999999998201</c:v>
                </c:pt>
                <c:pt idx="1659">
                  <c:v>2.65899999999982</c:v>
                </c:pt>
                <c:pt idx="1660">
                  <c:v>2.6599999999998198</c:v>
                </c:pt>
                <c:pt idx="1661">
                  <c:v>2.6609999999998202</c:v>
                </c:pt>
                <c:pt idx="1662">
                  <c:v>2.6619999999998201</c:v>
                </c:pt>
                <c:pt idx="1663">
                  <c:v>2.66299999999982</c:v>
                </c:pt>
                <c:pt idx="1664">
                  <c:v>2.6639999999998198</c:v>
                </c:pt>
                <c:pt idx="1665">
                  <c:v>2.6649999999998202</c:v>
                </c:pt>
                <c:pt idx="1666">
                  <c:v>2.6659999999998201</c:v>
                </c:pt>
                <c:pt idx="1667">
                  <c:v>2.66699999999982</c:v>
                </c:pt>
                <c:pt idx="1668">
                  <c:v>2.6679999999998198</c:v>
                </c:pt>
                <c:pt idx="1669">
                  <c:v>2.6689999999998202</c:v>
                </c:pt>
                <c:pt idx="1670">
                  <c:v>2.6699999999998201</c:v>
                </c:pt>
                <c:pt idx="1671">
                  <c:v>2.67099999999982</c:v>
                </c:pt>
                <c:pt idx="1672">
                  <c:v>2.6719999999998199</c:v>
                </c:pt>
                <c:pt idx="1673">
                  <c:v>2.6729999999998202</c:v>
                </c:pt>
                <c:pt idx="1674">
                  <c:v>2.6739999999998201</c:v>
                </c:pt>
                <c:pt idx="1675">
                  <c:v>2.67499999999982</c:v>
                </c:pt>
                <c:pt idx="1676">
                  <c:v>2.6759999999998199</c:v>
                </c:pt>
                <c:pt idx="1677">
                  <c:v>2.6769999999998202</c:v>
                </c:pt>
                <c:pt idx="1678">
                  <c:v>2.6779999999998201</c:v>
                </c:pt>
                <c:pt idx="1679">
                  <c:v>2.67899999999982</c:v>
                </c:pt>
                <c:pt idx="1680">
                  <c:v>2.6799999999998101</c:v>
                </c:pt>
                <c:pt idx="1681">
                  <c:v>2.68099999999981</c:v>
                </c:pt>
                <c:pt idx="1682">
                  <c:v>2.6819999999998099</c:v>
                </c:pt>
                <c:pt idx="1683">
                  <c:v>2.6829999999998102</c:v>
                </c:pt>
                <c:pt idx="1684">
                  <c:v>2.6839999999998101</c:v>
                </c:pt>
                <c:pt idx="1685">
                  <c:v>2.68499999999981</c:v>
                </c:pt>
                <c:pt idx="1686">
                  <c:v>2.6859999999998099</c:v>
                </c:pt>
                <c:pt idx="1687">
                  <c:v>2.6869999999998102</c:v>
                </c:pt>
                <c:pt idx="1688">
                  <c:v>2.6879999999998101</c:v>
                </c:pt>
                <c:pt idx="1689">
                  <c:v>2.68899999999981</c:v>
                </c:pt>
                <c:pt idx="1690">
                  <c:v>2.6899999999998099</c:v>
                </c:pt>
                <c:pt idx="1691">
                  <c:v>2.6909999999998102</c:v>
                </c:pt>
                <c:pt idx="1692">
                  <c:v>2.6919999999998101</c:v>
                </c:pt>
                <c:pt idx="1693">
                  <c:v>2.69299999999981</c:v>
                </c:pt>
                <c:pt idx="1694">
                  <c:v>2.6939999999998099</c:v>
                </c:pt>
                <c:pt idx="1695">
                  <c:v>2.6949999999998102</c:v>
                </c:pt>
                <c:pt idx="1696">
                  <c:v>2.6959999999998101</c:v>
                </c:pt>
                <c:pt idx="1697">
                  <c:v>2.69699999999981</c:v>
                </c:pt>
                <c:pt idx="1698">
                  <c:v>2.6979999999998099</c:v>
                </c:pt>
                <c:pt idx="1699">
                  <c:v>2.6989999999998102</c:v>
                </c:pt>
                <c:pt idx="1700">
                  <c:v>2.6999999999998101</c:v>
                </c:pt>
                <c:pt idx="1701">
                  <c:v>2.70099999999981</c:v>
                </c:pt>
                <c:pt idx="1702">
                  <c:v>2.7019999999998099</c:v>
                </c:pt>
                <c:pt idx="1703">
                  <c:v>2.7029999999998102</c:v>
                </c:pt>
                <c:pt idx="1704">
                  <c:v>2.7039999999998101</c:v>
                </c:pt>
                <c:pt idx="1705">
                  <c:v>2.70499999999981</c:v>
                </c:pt>
                <c:pt idx="1706">
                  <c:v>2.7059999999998099</c:v>
                </c:pt>
                <c:pt idx="1707">
                  <c:v>2.7069999999998098</c:v>
                </c:pt>
                <c:pt idx="1708">
                  <c:v>2.7079999999998101</c:v>
                </c:pt>
                <c:pt idx="1709">
                  <c:v>2.70899999999981</c:v>
                </c:pt>
                <c:pt idx="1710">
                  <c:v>2.7099999999998099</c:v>
                </c:pt>
                <c:pt idx="1711">
                  <c:v>2.7109999999998098</c:v>
                </c:pt>
                <c:pt idx="1712">
                  <c:v>2.7119999999998101</c:v>
                </c:pt>
                <c:pt idx="1713">
                  <c:v>2.71299999999981</c:v>
                </c:pt>
                <c:pt idx="1714">
                  <c:v>2.7139999999998099</c:v>
                </c:pt>
                <c:pt idx="1715">
                  <c:v>2.7149999999998098</c:v>
                </c:pt>
                <c:pt idx="1716">
                  <c:v>2.7159999999998101</c:v>
                </c:pt>
                <c:pt idx="1717">
                  <c:v>2.71699999999981</c:v>
                </c:pt>
                <c:pt idx="1718">
                  <c:v>2.7179999999998099</c:v>
                </c:pt>
                <c:pt idx="1719">
                  <c:v>2.7189999999998098</c:v>
                </c:pt>
                <c:pt idx="1720">
                  <c:v>2.7199999999998101</c:v>
                </c:pt>
                <c:pt idx="1721">
                  <c:v>2.72099999999981</c:v>
                </c:pt>
                <c:pt idx="1722">
                  <c:v>2.7219999999998099</c:v>
                </c:pt>
                <c:pt idx="1723">
                  <c:v>2.7229999999998098</c:v>
                </c:pt>
                <c:pt idx="1724">
                  <c:v>2.7239999999998101</c:v>
                </c:pt>
                <c:pt idx="1725">
                  <c:v>2.72499999999981</c:v>
                </c:pt>
                <c:pt idx="1726">
                  <c:v>2.7259999999998099</c:v>
                </c:pt>
                <c:pt idx="1727">
                  <c:v>2.7269999999998098</c:v>
                </c:pt>
                <c:pt idx="1728">
                  <c:v>2.7279999999998101</c:v>
                </c:pt>
                <c:pt idx="1729">
                  <c:v>2.72899999999981</c:v>
                </c:pt>
                <c:pt idx="1730">
                  <c:v>2.7299999999998099</c:v>
                </c:pt>
                <c:pt idx="1731">
                  <c:v>2.7309999999998098</c:v>
                </c:pt>
                <c:pt idx="1732">
                  <c:v>2.7319999999998101</c:v>
                </c:pt>
                <c:pt idx="1733">
                  <c:v>2.73299999999981</c:v>
                </c:pt>
                <c:pt idx="1734">
                  <c:v>2.7339999999998099</c:v>
                </c:pt>
                <c:pt idx="1735">
                  <c:v>2.7349999999998098</c:v>
                </c:pt>
                <c:pt idx="1736">
                  <c:v>2.7359999999998101</c:v>
                </c:pt>
                <c:pt idx="1737">
                  <c:v>2.73699999999981</c:v>
                </c:pt>
                <c:pt idx="1738">
                  <c:v>2.7379999999998099</c:v>
                </c:pt>
                <c:pt idx="1739">
                  <c:v>2.7389999999998098</c:v>
                </c:pt>
                <c:pt idx="1740">
                  <c:v>2.7399999999998101</c:v>
                </c:pt>
                <c:pt idx="1741">
                  <c:v>2.74099999999981</c:v>
                </c:pt>
                <c:pt idx="1742">
                  <c:v>2.7419999999998099</c:v>
                </c:pt>
                <c:pt idx="1743">
                  <c:v>2.7429999999998098</c:v>
                </c:pt>
                <c:pt idx="1744">
                  <c:v>2.7439999999998101</c:v>
                </c:pt>
                <c:pt idx="1745">
                  <c:v>2.74499999999981</c:v>
                </c:pt>
                <c:pt idx="1746">
                  <c:v>2.7459999999998099</c:v>
                </c:pt>
                <c:pt idx="1747">
                  <c:v>2.7469999999998098</c:v>
                </c:pt>
                <c:pt idx="1748">
                  <c:v>2.7479999999998102</c:v>
                </c:pt>
                <c:pt idx="1749">
                  <c:v>2.74899999999981</c:v>
                </c:pt>
                <c:pt idx="1750">
                  <c:v>2.7499999999998099</c:v>
                </c:pt>
                <c:pt idx="1751">
                  <c:v>2.7509999999998098</c:v>
                </c:pt>
                <c:pt idx="1752">
                  <c:v>2.7519999999998102</c:v>
                </c:pt>
                <c:pt idx="1753">
                  <c:v>2.75299999999981</c:v>
                </c:pt>
                <c:pt idx="1754">
                  <c:v>2.7539999999998099</c:v>
                </c:pt>
                <c:pt idx="1755">
                  <c:v>2.7549999999998098</c:v>
                </c:pt>
                <c:pt idx="1756">
                  <c:v>2.7559999999998102</c:v>
                </c:pt>
                <c:pt idx="1757">
                  <c:v>2.75699999999981</c:v>
                </c:pt>
                <c:pt idx="1758">
                  <c:v>2.7579999999998099</c:v>
                </c:pt>
                <c:pt idx="1759">
                  <c:v>2.7589999999998098</c:v>
                </c:pt>
                <c:pt idx="1760">
                  <c:v>2.7599999999998102</c:v>
                </c:pt>
                <c:pt idx="1761">
                  <c:v>2.7609999999998101</c:v>
                </c:pt>
                <c:pt idx="1762">
                  <c:v>2.7619999999998099</c:v>
                </c:pt>
                <c:pt idx="1763">
                  <c:v>2.7629999999998098</c:v>
                </c:pt>
                <c:pt idx="1764">
                  <c:v>2.7639999999998102</c:v>
                </c:pt>
                <c:pt idx="1765">
                  <c:v>2.7649999999998101</c:v>
                </c:pt>
                <c:pt idx="1766">
                  <c:v>2.7659999999998099</c:v>
                </c:pt>
                <c:pt idx="1767">
                  <c:v>2.7669999999998098</c:v>
                </c:pt>
                <c:pt idx="1768">
                  <c:v>2.7679999999998102</c:v>
                </c:pt>
                <c:pt idx="1769">
                  <c:v>2.7689999999998101</c:v>
                </c:pt>
                <c:pt idx="1770">
                  <c:v>2.7699999999998099</c:v>
                </c:pt>
                <c:pt idx="1771">
                  <c:v>2.7709999999998001</c:v>
                </c:pt>
                <c:pt idx="1772">
                  <c:v>2.7719999999998</c:v>
                </c:pt>
                <c:pt idx="1773">
                  <c:v>2.7729999999997998</c:v>
                </c:pt>
                <c:pt idx="1774">
                  <c:v>2.7739999999998002</c:v>
                </c:pt>
                <c:pt idx="1775">
                  <c:v>2.7749999999998001</c:v>
                </c:pt>
                <c:pt idx="1776">
                  <c:v>2.7759999999998</c:v>
                </c:pt>
                <c:pt idx="1777">
                  <c:v>2.7769999999997999</c:v>
                </c:pt>
                <c:pt idx="1778">
                  <c:v>2.7779999999998002</c:v>
                </c:pt>
                <c:pt idx="1779">
                  <c:v>2.7789999999998001</c:v>
                </c:pt>
                <c:pt idx="1780">
                  <c:v>2.7799999999998</c:v>
                </c:pt>
                <c:pt idx="1781">
                  <c:v>2.7809999999997999</c:v>
                </c:pt>
                <c:pt idx="1782">
                  <c:v>2.7819999999998002</c:v>
                </c:pt>
                <c:pt idx="1783">
                  <c:v>2.7829999999998001</c:v>
                </c:pt>
                <c:pt idx="1784">
                  <c:v>2.7839999999998</c:v>
                </c:pt>
                <c:pt idx="1785">
                  <c:v>2.7849999999997999</c:v>
                </c:pt>
                <c:pt idx="1786">
                  <c:v>2.7859999999998002</c:v>
                </c:pt>
                <c:pt idx="1787">
                  <c:v>2.7869999999998001</c:v>
                </c:pt>
                <c:pt idx="1788">
                  <c:v>2.7879999999998</c:v>
                </c:pt>
                <c:pt idx="1789">
                  <c:v>2.7889999999997999</c:v>
                </c:pt>
                <c:pt idx="1790">
                  <c:v>2.7899999999998002</c:v>
                </c:pt>
                <c:pt idx="1791">
                  <c:v>2.7909999999998001</c:v>
                </c:pt>
                <c:pt idx="1792">
                  <c:v>2.7919999999998</c:v>
                </c:pt>
                <c:pt idx="1793">
                  <c:v>2.7929999999997999</c:v>
                </c:pt>
                <c:pt idx="1794">
                  <c:v>2.7939999999998002</c:v>
                </c:pt>
                <c:pt idx="1795">
                  <c:v>2.7949999999998001</c:v>
                </c:pt>
                <c:pt idx="1796">
                  <c:v>2.7959999999998</c:v>
                </c:pt>
                <c:pt idx="1797">
                  <c:v>2.7969999999997999</c:v>
                </c:pt>
                <c:pt idx="1798">
                  <c:v>2.7979999999998002</c:v>
                </c:pt>
                <c:pt idx="1799">
                  <c:v>2.7989999999998001</c:v>
                </c:pt>
                <c:pt idx="1800">
                  <c:v>2.7999999999998</c:v>
                </c:pt>
                <c:pt idx="1801">
                  <c:v>2.8009999999997999</c:v>
                </c:pt>
                <c:pt idx="1802">
                  <c:v>2.8019999999998002</c:v>
                </c:pt>
                <c:pt idx="1803">
                  <c:v>2.8029999999998001</c:v>
                </c:pt>
                <c:pt idx="1804">
                  <c:v>2.8039999999998</c:v>
                </c:pt>
                <c:pt idx="1805">
                  <c:v>2.8049999999997999</c:v>
                </c:pt>
                <c:pt idx="1806">
                  <c:v>2.8059999999998002</c:v>
                </c:pt>
                <c:pt idx="1807">
                  <c:v>2.8069999999998001</c:v>
                </c:pt>
                <c:pt idx="1808">
                  <c:v>2.8079999999998</c:v>
                </c:pt>
                <c:pt idx="1809">
                  <c:v>2.8089999999997999</c:v>
                </c:pt>
                <c:pt idx="1810">
                  <c:v>2.8099999999998002</c:v>
                </c:pt>
                <c:pt idx="1811">
                  <c:v>2.8109999999998001</c:v>
                </c:pt>
                <c:pt idx="1812">
                  <c:v>2.8119999999998</c:v>
                </c:pt>
                <c:pt idx="1813">
                  <c:v>2.8129999999997999</c:v>
                </c:pt>
                <c:pt idx="1814">
                  <c:v>2.8139999999998002</c:v>
                </c:pt>
                <c:pt idx="1815">
                  <c:v>2.8149999999998001</c:v>
                </c:pt>
                <c:pt idx="1816">
                  <c:v>2.8159999999998</c:v>
                </c:pt>
                <c:pt idx="1817">
                  <c:v>2.8169999999997999</c:v>
                </c:pt>
                <c:pt idx="1818">
                  <c:v>2.8179999999998002</c:v>
                </c:pt>
                <c:pt idx="1819">
                  <c:v>2.8189999999998001</c:v>
                </c:pt>
                <c:pt idx="1820">
                  <c:v>2.8199999999998</c:v>
                </c:pt>
                <c:pt idx="1821">
                  <c:v>2.8209999999997999</c:v>
                </c:pt>
                <c:pt idx="1822">
                  <c:v>2.8219999999997998</c:v>
                </c:pt>
                <c:pt idx="1823">
                  <c:v>2.8229999999998001</c:v>
                </c:pt>
                <c:pt idx="1824">
                  <c:v>2.8239999999998</c:v>
                </c:pt>
                <c:pt idx="1825">
                  <c:v>2.8249999999997999</c:v>
                </c:pt>
                <c:pt idx="1826">
                  <c:v>2.8259999999997998</c:v>
                </c:pt>
                <c:pt idx="1827">
                  <c:v>2.8269999999998001</c:v>
                </c:pt>
                <c:pt idx="1828">
                  <c:v>2.8279999999998</c:v>
                </c:pt>
                <c:pt idx="1829">
                  <c:v>2.8289999999997999</c:v>
                </c:pt>
                <c:pt idx="1830">
                  <c:v>2.8299999999997998</c:v>
                </c:pt>
                <c:pt idx="1831">
                  <c:v>2.8309999999998001</c:v>
                </c:pt>
                <c:pt idx="1832">
                  <c:v>2.8319999999998</c:v>
                </c:pt>
                <c:pt idx="1833">
                  <c:v>2.8329999999997999</c:v>
                </c:pt>
                <c:pt idx="1834">
                  <c:v>2.8339999999997998</c:v>
                </c:pt>
                <c:pt idx="1835">
                  <c:v>2.8349999999998001</c:v>
                </c:pt>
                <c:pt idx="1836">
                  <c:v>2.8359999999998</c:v>
                </c:pt>
                <c:pt idx="1837">
                  <c:v>2.8369999999997999</c:v>
                </c:pt>
                <c:pt idx="1838">
                  <c:v>2.8379999999997998</c:v>
                </c:pt>
                <c:pt idx="1839">
                  <c:v>2.8389999999998001</c:v>
                </c:pt>
                <c:pt idx="1840">
                  <c:v>2.8399999999998</c:v>
                </c:pt>
                <c:pt idx="1841">
                  <c:v>2.8409999999997999</c:v>
                </c:pt>
                <c:pt idx="1842">
                  <c:v>2.8419999999997998</c:v>
                </c:pt>
                <c:pt idx="1843">
                  <c:v>2.8429999999998001</c:v>
                </c:pt>
                <c:pt idx="1844">
                  <c:v>2.8439999999998</c:v>
                </c:pt>
                <c:pt idx="1845">
                  <c:v>2.8449999999997999</c:v>
                </c:pt>
                <c:pt idx="1846">
                  <c:v>2.8459999999997998</c:v>
                </c:pt>
                <c:pt idx="1847">
                  <c:v>2.8469999999998001</c:v>
                </c:pt>
                <c:pt idx="1848">
                  <c:v>2.8479999999998</c:v>
                </c:pt>
                <c:pt idx="1849">
                  <c:v>2.8489999999997999</c:v>
                </c:pt>
                <c:pt idx="1850">
                  <c:v>2.8499999999997998</c:v>
                </c:pt>
                <c:pt idx="1851">
                  <c:v>2.8509999999998001</c:v>
                </c:pt>
                <c:pt idx="1852">
                  <c:v>2.8519999999998</c:v>
                </c:pt>
                <c:pt idx="1853">
                  <c:v>2.8529999999997999</c:v>
                </c:pt>
                <c:pt idx="1854">
                  <c:v>2.8539999999997998</c:v>
                </c:pt>
                <c:pt idx="1855">
                  <c:v>2.8549999999998001</c:v>
                </c:pt>
                <c:pt idx="1856">
                  <c:v>2.8559999999998</c:v>
                </c:pt>
                <c:pt idx="1857">
                  <c:v>2.8569999999997999</c:v>
                </c:pt>
                <c:pt idx="1858">
                  <c:v>2.8579999999997998</c:v>
                </c:pt>
                <c:pt idx="1859">
                  <c:v>2.8589999999998001</c:v>
                </c:pt>
                <c:pt idx="1860">
                  <c:v>2.8599999999998</c:v>
                </c:pt>
                <c:pt idx="1861">
                  <c:v>2.8609999999997999</c:v>
                </c:pt>
                <c:pt idx="1862">
                  <c:v>2.86199999999979</c:v>
                </c:pt>
                <c:pt idx="1863">
                  <c:v>2.8629999999997899</c:v>
                </c:pt>
                <c:pt idx="1864">
                  <c:v>2.8639999999997898</c:v>
                </c:pt>
                <c:pt idx="1865">
                  <c:v>2.8649999999997902</c:v>
                </c:pt>
                <c:pt idx="1866">
                  <c:v>2.86599999999979</c:v>
                </c:pt>
                <c:pt idx="1867">
                  <c:v>2.8669999999997899</c:v>
                </c:pt>
                <c:pt idx="1868">
                  <c:v>2.8679999999997898</c:v>
                </c:pt>
                <c:pt idx="1869">
                  <c:v>2.8689999999997902</c:v>
                </c:pt>
                <c:pt idx="1870">
                  <c:v>2.8699999999997901</c:v>
                </c:pt>
                <c:pt idx="1871">
                  <c:v>2.8709999999997899</c:v>
                </c:pt>
                <c:pt idx="1872">
                  <c:v>2.8719999999997898</c:v>
                </c:pt>
                <c:pt idx="1873">
                  <c:v>2.8729999999997902</c:v>
                </c:pt>
                <c:pt idx="1874">
                  <c:v>2.8739999999997901</c:v>
                </c:pt>
                <c:pt idx="1875">
                  <c:v>2.8749999999997899</c:v>
                </c:pt>
                <c:pt idx="1876">
                  <c:v>2.8759999999997898</c:v>
                </c:pt>
                <c:pt idx="1877">
                  <c:v>2.8769999999997902</c:v>
                </c:pt>
                <c:pt idx="1878">
                  <c:v>2.8779999999997901</c:v>
                </c:pt>
                <c:pt idx="1879">
                  <c:v>2.8789999999997899</c:v>
                </c:pt>
                <c:pt idx="1880">
                  <c:v>2.8799999999997898</c:v>
                </c:pt>
                <c:pt idx="1881">
                  <c:v>2.8809999999997902</c:v>
                </c:pt>
                <c:pt idx="1882">
                  <c:v>2.8819999999997901</c:v>
                </c:pt>
                <c:pt idx="1883">
                  <c:v>2.88299999999979</c:v>
                </c:pt>
                <c:pt idx="1884">
                  <c:v>2.8839999999997898</c:v>
                </c:pt>
                <c:pt idx="1885">
                  <c:v>2.8849999999997902</c:v>
                </c:pt>
                <c:pt idx="1886">
                  <c:v>2.8859999999997901</c:v>
                </c:pt>
                <c:pt idx="1887">
                  <c:v>2.88699999999979</c:v>
                </c:pt>
                <c:pt idx="1888">
                  <c:v>2.8879999999997898</c:v>
                </c:pt>
                <c:pt idx="1889">
                  <c:v>2.8889999999997902</c:v>
                </c:pt>
                <c:pt idx="1890">
                  <c:v>2.8899999999997901</c:v>
                </c:pt>
                <c:pt idx="1891">
                  <c:v>2.89099999999979</c:v>
                </c:pt>
                <c:pt idx="1892">
                  <c:v>2.8919999999997898</c:v>
                </c:pt>
                <c:pt idx="1893">
                  <c:v>2.8929999999997902</c:v>
                </c:pt>
                <c:pt idx="1894">
                  <c:v>2.8939999999997901</c:v>
                </c:pt>
                <c:pt idx="1895">
                  <c:v>2.89499999999979</c:v>
                </c:pt>
                <c:pt idx="1896">
                  <c:v>2.8959999999997899</c:v>
                </c:pt>
                <c:pt idx="1897">
                  <c:v>2.8969999999997902</c:v>
                </c:pt>
                <c:pt idx="1898">
                  <c:v>2.8979999999997901</c:v>
                </c:pt>
                <c:pt idx="1899">
                  <c:v>2.89899999999979</c:v>
                </c:pt>
                <c:pt idx="1900">
                  <c:v>2.8999999999997899</c:v>
                </c:pt>
                <c:pt idx="1901">
                  <c:v>2.9009999999997902</c:v>
                </c:pt>
                <c:pt idx="1902">
                  <c:v>2.9019999999997901</c:v>
                </c:pt>
                <c:pt idx="1903">
                  <c:v>2.90299999999979</c:v>
                </c:pt>
                <c:pt idx="1904">
                  <c:v>2.9039999999997899</c:v>
                </c:pt>
                <c:pt idx="1905">
                  <c:v>2.9049999999997902</c:v>
                </c:pt>
                <c:pt idx="1906">
                  <c:v>2.9059999999997901</c:v>
                </c:pt>
                <c:pt idx="1907">
                  <c:v>2.90699999999979</c:v>
                </c:pt>
                <c:pt idx="1908">
                  <c:v>2.9079999999997899</c:v>
                </c:pt>
                <c:pt idx="1909">
                  <c:v>2.9089999999997902</c:v>
                </c:pt>
                <c:pt idx="1910">
                  <c:v>2.9099999999997901</c:v>
                </c:pt>
                <c:pt idx="1911">
                  <c:v>2.91099999999979</c:v>
                </c:pt>
                <c:pt idx="1912">
                  <c:v>2.9119999999997899</c:v>
                </c:pt>
                <c:pt idx="1913">
                  <c:v>2.9129999999997902</c:v>
                </c:pt>
                <c:pt idx="1914">
                  <c:v>2.9139999999997901</c:v>
                </c:pt>
                <c:pt idx="1915">
                  <c:v>2.91499999999979</c:v>
                </c:pt>
                <c:pt idx="1916">
                  <c:v>2.9159999999997899</c:v>
                </c:pt>
                <c:pt idx="1917">
                  <c:v>2.9169999999997902</c:v>
                </c:pt>
                <c:pt idx="1918">
                  <c:v>2.9179999999997901</c:v>
                </c:pt>
                <c:pt idx="1919">
                  <c:v>2.91899999999979</c:v>
                </c:pt>
                <c:pt idx="1920">
                  <c:v>2.9199999999997899</c:v>
                </c:pt>
                <c:pt idx="1921">
                  <c:v>2.9209999999997902</c:v>
                </c:pt>
                <c:pt idx="1922">
                  <c:v>2.9219999999997901</c:v>
                </c:pt>
                <c:pt idx="1923">
                  <c:v>2.92299999999979</c:v>
                </c:pt>
                <c:pt idx="1924">
                  <c:v>2.9239999999997899</c:v>
                </c:pt>
                <c:pt idx="1925">
                  <c:v>2.9249999999997902</c:v>
                </c:pt>
                <c:pt idx="1926">
                  <c:v>2.9259999999997901</c:v>
                </c:pt>
                <c:pt idx="1927">
                  <c:v>2.92699999999979</c:v>
                </c:pt>
                <c:pt idx="1928">
                  <c:v>2.9279999999997899</c:v>
                </c:pt>
                <c:pt idx="1929">
                  <c:v>2.9289999999997902</c:v>
                </c:pt>
                <c:pt idx="1930">
                  <c:v>2.9299999999997901</c:v>
                </c:pt>
                <c:pt idx="1931">
                  <c:v>2.93099999999979</c:v>
                </c:pt>
                <c:pt idx="1932">
                  <c:v>2.9319999999997899</c:v>
                </c:pt>
                <c:pt idx="1933">
                  <c:v>2.9329999999997902</c:v>
                </c:pt>
                <c:pt idx="1934">
                  <c:v>2.9339999999997901</c:v>
                </c:pt>
                <c:pt idx="1935">
                  <c:v>2.93499999999979</c:v>
                </c:pt>
                <c:pt idx="1936">
                  <c:v>2.9359999999997899</c:v>
                </c:pt>
                <c:pt idx="1937">
                  <c:v>2.9369999999997898</c:v>
                </c:pt>
                <c:pt idx="1938">
                  <c:v>2.9379999999997901</c:v>
                </c:pt>
                <c:pt idx="1939">
                  <c:v>2.93899999999979</c:v>
                </c:pt>
                <c:pt idx="1940">
                  <c:v>2.9399999999997899</c:v>
                </c:pt>
                <c:pt idx="1941">
                  <c:v>2.9409999999997898</c:v>
                </c:pt>
                <c:pt idx="1942">
                  <c:v>2.9419999999997901</c:v>
                </c:pt>
                <c:pt idx="1943">
                  <c:v>2.94299999999979</c:v>
                </c:pt>
                <c:pt idx="1944">
                  <c:v>2.9439999999997899</c:v>
                </c:pt>
                <c:pt idx="1945">
                  <c:v>2.9449999999997898</c:v>
                </c:pt>
                <c:pt idx="1946">
                  <c:v>2.9459999999997901</c:v>
                </c:pt>
                <c:pt idx="1947">
                  <c:v>2.94699999999979</c:v>
                </c:pt>
                <c:pt idx="1948">
                  <c:v>2.9479999999997899</c:v>
                </c:pt>
                <c:pt idx="1949">
                  <c:v>2.9489999999997898</c:v>
                </c:pt>
                <c:pt idx="1950">
                  <c:v>2.9499999999997901</c:v>
                </c:pt>
                <c:pt idx="1951">
                  <c:v>2.95099999999979</c:v>
                </c:pt>
                <c:pt idx="1952">
                  <c:v>2.9519999999997899</c:v>
                </c:pt>
                <c:pt idx="1953">
                  <c:v>2.95299999999978</c:v>
                </c:pt>
                <c:pt idx="1954">
                  <c:v>2.9539999999997799</c:v>
                </c:pt>
                <c:pt idx="1955">
                  <c:v>2.9549999999997798</c:v>
                </c:pt>
                <c:pt idx="1956">
                  <c:v>2.9559999999997801</c:v>
                </c:pt>
                <c:pt idx="1957">
                  <c:v>2.95699999999978</c:v>
                </c:pt>
                <c:pt idx="1958">
                  <c:v>2.9579999999997799</c:v>
                </c:pt>
                <c:pt idx="1959">
                  <c:v>2.9589999999997798</c:v>
                </c:pt>
                <c:pt idx="1960">
                  <c:v>2.9599999999997801</c:v>
                </c:pt>
                <c:pt idx="1961">
                  <c:v>2.96099999999978</c:v>
                </c:pt>
                <c:pt idx="1962">
                  <c:v>2.9619999999997799</c:v>
                </c:pt>
                <c:pt idx="1963">
                  <c:v>2.9629999999997798</c:v>
                </c:pt>
                <c:pt idx="1964">
                  <c:v>2.9639999999997801</c:v>
                </c:pt>
                <c:pt idx="1965">
                  <c:v>2.96499999999978</c:v>
                </c:pt>
                <c:pt idx="1966">
                  <c:v>2.9659999999997799</c:v>
                </c:pt>
                <c:pt idx="1967">
                  <c:v>2.9669999999997798</c:v>
                </c:pt>
                <c:pt idx="1968">
                  <c:v>2.9679999999997801</c:v>
                </c:pt>
                <c:pt idx="1969">
                  <c:v>2.96899999999978</c:v>
                </c:pt>
                <c:pt idx="1970">
                  <c:v>2.9699999999997799</c:v>
                </c:pt>
                <c:pt idx="1971">
                  <c:v>2.9709999999997798</c:v>
                </c:pt>
                <c:pt idx="1972">
                  <c:v>2.9719999999997802</c:v>
                </c:pt>
                <c:pt idx="1973">
                  <c:v>2.97299999999978</c:v>
                </c:pt>
                <c:pt idx="1974">
                  <c:v>2.9739999999997799</c:v>
                </c:pt>
                <c:pt idx="1975">
                  <c:v>2.9749999999997798</c:v>
                </c:pt>
                <c:pt idx="1976">
                  <c:v>2.9759999999997802</c:v>
                </c:pt>
                <c:pt idx="1977">
                  <c:v>2.97699999999978</c:v>
                </c:pt>
                <c:pt idx="1978">
                  <c:v>2.9779999999997799</c:v>
                </c:pt>
                <c:pt idx="1979">
                  <c:v>2.9789999999997798</c:v>
                </c:pt>
                <c:pt idx="1980">
                  <c:v>2.9799999999997802</c:v>
                </c:pt>
                <c:pt idx="1981">
                  <c:v>2.98099999999978</c:v>
                </c:pt>
                <c:pt idx="1982">
                  <c:v>2.9819999999997799</c:v>
                </c:pt>
                <c:pt idx="1983">
                  <c:v>2.9829999999997798</c:v>
                </c:pt>
                <c:pt idx="1984">
                  <c:v>2.9839999999997802</c:v>
                </c:pt>
                <c:pt idx="1985">
                  <c:v>2.9849999999997801</c:v>
                </c:pt>
                <c:pt idx="1986">
                  <c:v>2.9859999999997799</c:v>
                </c:pt>
                <c:pt idx="1987">
                  <c:v>2.9869999999997798</c:v>
                </c:pt>
                <c:pt idx="1988">
                  <c:v>2.9879999999997802</c:v>
                </c:pt>
                <c:pt idx="1989">
                  <c:v>2.9889999999997801</c:v>
                </c:pt>
                <c:pt idx="1990">
                  <c:v>2.9899999999997799</c:v>
                </c:pt>
                <c:pt idx="1991">
                  <c:v>2.9909999999997798</c:v>
                </c:pt>
                <c:pt idx="1992">
                  <c:v>2.9919999999997802</c:v>
                </c:pt>
                <c:pt idx="1993">
                  <c:v>2.9929999999997801</c:v>
                </c:pt>
                <c:pt idx="1994">
                  <c:v>2.9939999999997799</c:v>
                </c:pt>
                <c:pt idx="1995">
                  <c:v>2.9949999999997798</c:v>
                </c:pt>
                <c:pt idx="1996">
                  <c:v>2.9959999999997802</c:v>
                </c:pt>
                <c:pt idx="1997">
                  <c:v>2.9969999999997801</c:v>
                </c:pt>
                <c:pt idx="1998">
                  <c:v>2.99799999999978</c:v>
                </c:pt>
                <c:pt idx="1999">
                  <c:v>2.9989999999997798</c:v>
                </c:pt>
                <c:pt idx="2000">
                  <c:v>2.9999999999997802</c:v>
                </c:pt>
                <c:pt idx="2001">
                  <c:v>3.0009999999997801</c:v>
                </c:pt>
                <c:pt idx="2002">
                  <c:v>3.00199999999978</c:v>
                </c:pt>
                <c:pt idx="2003">
                  <c:v>3.0029999999997798</c:v>
                </c:pt>
                <c:pt idx="2004">
                  <c:v>3.0039999999997802</c:v>
                </c:pt>
                <c:pt idx="2005">
                  <c:v>3.0049999999997801</c:v>
                </c:pt>
                <c:pt idx="2006">
                  <c:v>3.00599999999978</c:v>
                </c:pt>
                <c:pt idx="2007">
                  <c:v>3.0069999999997798</c:v>
                </c:pt>
                <c:pt idx="2008">
                  <c:v>3.0079999999997802</c:v>
                </c:pt>
                <c:pt idx="2009">
                  <c:v>3.0089999999997801</c:v>
                </c:pt>
                <c:pt idx="2010">
                  <c:v>3.00999999999978</c:v>
                </c:pt>
                <c:pt idx="2011">
                  <c:v>3.0109999999997799</c:v>
                </c:pt>
                <c:pt idx="2012">
                  <c:v>3.0119999999997802</c:v>
                </c:pt>
                <c:pt idx="2013">
                  <c:v>3.0129999999997801</c:v>
                </c:pt>
                <c:pt idx="2014">
                  <c:v>3.01399999999978</c:v>
                </c:pt>
                <c:pt idx="2015">
                  <c:v>3.0149999999997799</c:v>
                </c:pt>
                <c:pt idx="2016">
                  <c:v>3.0159999999997802</c:v>
                </c:pt>
                <c:pt idx="2017">
                  <c:v>3.0169999999997801</c:v>
                </c:pt>
                <c:pt idx="2018">
                  <c:v>3.01799999999978</c:v>
                </c:pt>
                <c:pt idx="2019">
                  <c:v>3.0189999999997799</c:v>
                </c:pt>
                <c:pt idx="2020">
                  <c:v>3.0199999999997802</c:v>
                </c:pt>
                <c:pt idx="2021">
                  <c:v>3.0209999999997801</c:v>
                </c:pt>
                <c:pt idx="2022">
                  <c:v>3.02199999999978</c:v>
                </c:pt>
                <c:pt idx="2023">
                  <c:v>3.0229999999997799</c:v>
                </c:pt>
                <c:pt idx="2024">
                  <c:v>3.0239999999997802</c:v>
                </c:pt>
                <c:pt idx="2025">
                  <c:v>3.0249999999997801</c:v>
                </c:pt>
                <c:pt idx="2026">
                  <c:v>3.02599999999978</c:v>
                </c:pt>
                <c:pt idx="2027">
                  <c:v>3.0269999999997799</c:v>
                </c:pt>
                <c:pt idx="2028">
                  <c:v>3.0279999999997802</c:v>
                </c:pt>
                <c:pt idx="2029">
                  <c:v>3.0289999999997801</c:v>
                </c:pt>
                <c:pt idx="2030">
                  <c:v>3.02999999999978</c:v>
                </c:pt>
                <c:pt idx="2031">
                  <c:v>3.0309999999997799</c:v>
                </c:pt>
                <c:pt idx="2032">
                  <c:v>3.0319999999997802</c:v>
                </c:pt>
                <c:pt idx="2033">
                  <c:v>3.0329999999997801</c:v>
                </c:pt>
                <c:pt idx="2034">
                  <c:v>3.03399999999978</c:v>
                </c:pt>
                <c:pt idx="2035">
                  <c:v>3.0349999999997799</c:v>
                </c:pt>
                <c:pt idx="2036">
                  <c:v>3.0359999999997802</c:v>
                </c:pt>
                <c:pt idx="2037">
                  <c:v>3.0369999999997801</c:v>
                </c:pt>
                <c:pt idx="2038">
                  <c:v>3.03799999999978</c:v>
                </c:pt>
                <c:pt idx="2039">
                  <c:v>3.0389999999997799</c:v>
                </c:pt>
                <c:pt idx="2040">
                  <c:v>3.0399999999997802</c:v>
                </c:pt>
                <c:pt idx="2041">
                  <c:v>3.0409999999997801</c:v>
                </c:pt>
                <c:pt idx="2042">
                  <c:v>3.04199999999978</c:v>
                </c:pt>
                <c:pt idx="2043">
                  <c:v>3.0429999999997701</c:v>
                </c:pt>
                <c:pt idx="2044">
                  <c:v>3.04399999999977</c:v>
                </c:pt>
                <c:pt idx="2045">
                  <c:v>3.0449999999997699</c:v>
                </c:pt>
                <c:pt idx="2046">
                  <c:v>3.0459999999997698</c:v>
                </c:pt>
                <c:pt idx="2047">
                  <c:v>3.0469999999997701</c:v>
                </c:pt>
                <c:pt idx="2048">
                  <c:v>3.04799999999977</c:v>
                </c:pt>
                <c:pt idx="2049">
                  <c:v>3.0489999999997699</c:v>
                </c:pt>
                <c:pt idx="2050">
                  <c:v>3.0499999999997698</c:v>
                </c:pt>
                <c:pt idx="2051">
                  <c:v>3.0509999999997701</c:v>
                </c:pt>
                <c:pt idx="2052">
                  <c:v>3.05199999999977</c:v>
                </c:pt>
                <c:pt idx="2053">
                  <c:v>3.0529999999997699</c:v>
                </c:pt>
                <c:pt idx="2054">
                  <c:v>3.0539999999997698</c:v>
                </c:pt>
                <c:pt idx="2055">
                  <c:v>3.0549999999997701</c:v>
                </c:pt>
                <c:pt idx="2056">
                  <c:v>3.05599999999977</c:v>
                </c:pt>
                <c:pt idx="2057">
                  <c:v>3.0569999999997699</c:v>
                </c:pt>
                <c:pt idx="2058">
                  <c:v>3.0579999999997698</c:v>
                </c:pt>
                <c:pt idx="2059">
                  <c:v>3.0589999999997701</c:v>
                </c:pt>
                <c:pt idx="2060">
                  <c:v>3.05999999999977</c:v>
                </c:pt>
                <c:pt idx="2061">
                  <c:v>3.0609999999997699</c:v>
                </c:pt>
                <c:pt idx="2062">
                  <c:v>3.0619999999997698</c:v>
                </c:pt>
                <c:pt idx="2063">
                  <c:v>3.0629999999997701</c:v>
                </c:pt>
                <c:pt idx="2064">
                  <c:v>3.06399999999977</c:v>
                </c:pt>
                <c:pt idx="2065">
                  <c:v>3.0649999999997699</c:v>
                </c:pt>
                <c:pt idx="2066">
                  <c:v>3.0659999999997698</c:v>
                </c:pt>
                <c:pt idx="2067">
                  <c:v>3.0669999999997701</c:v>
                </c:pt>
                <c:pt idx="2068">
                  <c:v>3.06799999999977</c:v>
                </c:pt>
                <c:pt idx="2069">
                  <c:v>3.0689999999997699</c:v>
                </c:pt>
                <c:pt idx="2070">
                  <c:v>3.0699999999997698</c:v>
                </c:pt>
                <c:pt idx="2071">
                  <c:v>3.0709999999997701</c:v>
                </c:pt>
                <c:pt idx="2072">
                  <c:v>3.07199999999977</c:v>
                </c:pt>
                <c:pt idx="2073">
                  <c:v>3.0729999999997699</c:v>
                </c:pt>
                <c:pt idx="2074">
                  <c:v>3.0739999999997698</c:v>
                </c:pt>
                <c:pt idx="2075">
                  <c:v>3.0749999999997701</c:v>
                </c:pt>
                <c:pt idx="2076">
                  <c:v>3.07599999999977</c:v>
                </c:pt>
                <c:pt idx="2077">
                  <c:v>3.0769999999997699</c:v>
                </c:pt>
                <c:pt idx="2078">
                  <c:v>3.0779999999997698</c:v>
                </c:pt>
                <c:pt idx="2079">
                  <c:v>3.0789999999997701</c:v>
                </c:pt>
                <c:pt idx="2080">
                  <c:v>3.07999999999977</c:v>
                </c:pt>
                <c:pt idx="2081">
                  <c:v>3.0809999999997699</c:v>
                </c:pt>
                <c:pt idx="2082">
                  <c:v>3.0819999999997698</c:v>
                </c:pt>
                <c:pt idx="2083">
                  <c:v>3.0829999999997701</c:v>
                </c:pt>
                <c:pt idx="2084">
                  <c:v>3.08399999999977</c:v>
                </c:pt>
                <c:pt idx="2085">
                  <c:v>3.0849999999997699</c:v>
                </c:pt>
                <c:pt idx="2086">
                  <c:v>3.0859999999997698</c:v>
                </c:pt>
                <c:pt idx="2087">
                  <c:v>3.0869999999997702</c:v>
                </c:pt>
                <c:pt idx="2088">
                  <c:v>3.08799999999977</c:v>
                </c:pt>
                <c:pt idx="2089">
                  <c:v>3.0889999999997699</c:v>
                </c:pt>
                <c:pt idx="2090">
                  <c:v>3.0899999999997698</c:v>
                </c:pt>
                <c:pt idx="2091">
                  <c:v>3.0909999999997702</c:v>
                </c:pt>
                <c:pt idx="2092">
                  <c:v>3.09199999999977</c:v>
                </c:pt>
                <c:pt idx="2093">
                  <c:v>3.0929999999997699</c:v>
                </c:pt>
                <c:pt idx="2094">
                  <c:v>3.0939999999997698</c:v>
                </c:pt>
                <c:pt idx="2095">
                  <c:v>3.0949999999997702</c:v>
                </c:pt>
                <c:pt idx="2096">
                  <c:v>3.09599999999977</c:v>
                </c:pt>
                <c:pt idx="2097">
                  <c:v>3.0969999999997699</c:v>
                </c:pt>
                <c:pt idx="2098">
                  <c:v>3.0979999999997698</c:v>
                </c:pt>
                <c:pt idx="2099">
                  <c:v>3.0989999999997702</c:v>
                </c:pt>
                <c:pt idx="2100">
                  <c:v>3.0999999999997701</c:v>
                </c:pt>
                <c:pt idx="2101">
                  <c:v>3.1009999999997699</c:v>
                </c:pt>
                <c:pt idx="2102">
                  <c:v>3.1019999999997698</c:v>
                </c:pt>
                <c:pt idx="2103">
                  <c:v>3.1029999999997702</c:v>
                </c:pt>
                <c:pt idx="2104">
                  <c:v>3.1039999999997701</c:v>
                </c:pt>
                <c:pt idx="2105">
                  <c:v>3.1049999999997699</c:v>
                </c:pt>
                <c:pt idx="2106">
                  <c:v>3.1059999999997698</c:v>
                </c:pt>
                <c:pt idx="2107">
                  <c:v>3.1069999999997702</c:v>
                </c:pt>
                <c:pt idx="2108">
                  <c:v>3.1079999999997701</c:v>
                </c:pt>
                <c:pt idx="2109">
                  <c:v>3.1089999999997699</c:v>
                </c:pt>
                <c:pt idx="2110">
                  <c:v>3.1099999999997698</c:v>
                </c:pt>
                <c:pt idx="2111">
                  <c:v>3.1109999999997702</c:v>
                </c:pt>
                <c:pt idx="2112">
                  <c:v>3.1119999999997701</c:v>
                </c:pt>
                <c:pt idx="2113">
                  <c:v>3.11299999999977</c:v>
                </c:pt>
                <c:pt idx="2114">
                  <c:v>3.1139999999997698</c:v>
                </c:pt>
                <c:pt idx="2115">
                  <c:v>3.1149999999997702</c:v>
                </c:pt>
                <c:pt idx="2116">
                  <c:v>3.1159999999997701</c:v>
                </c:pt>
                <c:pt idx="2117">
                  <c:v>3.11699999999977</c:v>
                </c:pt>
                <c:pt idx="2118">
                  <c:v>3.1179999999997698</c:v>
                </c:pt>
                <c:pt idx="2119">
                  <c:v>3.1189999999997702</c:v>
                </c:pt>
                <c:pt idx="2120">
                  <c:v>3.1199999999997701</c:v>
                </c:pt>
                <c:pt idx="2121">
                  <c:v>3.12099999999977</c:v>
                </c:pt>
                <c:pt idx="2122">
                  <c:v>3.1219999999997698</c:v>
                </c:pt>
                <c:pt idx="2123">
                  <c:v>3.1229999999997702</c:v>
                </c:pt>
                <c:pt idx="2124">
                  <c:v>3.1239999999997701</c:v>
                </c:pt>
                <c:pt idx="2125">
                  <c:v>3.12499999999977</c:v>
                </c:pt>
                <c:pt idx="2126">
                  <c:v>3.1259999999997699</c:v>
                </c:pt>
                <c:pt idx="2127">
                  <c:v>3.1269999999997702</c:v>
                </c:pt>
                <c:pt idx="2128">
                  <c:v>3.1279999999997701</c:v>
                </c:pt>
                <c:pt idx="2129">
                  <c:v>3.12899999999977</c:v>
                </c:pt>
                <c:pt idx="2130">
                  <c:v>3.1299999999997699</c:v>
                </c:pt>
                <c:pt idx="2131">
                  <c:v>3.1309999999997702</c:v>
                </c:pt>
                <c:pt idx="2132">
                  <c:v>3.1319999999997701</c:v>
                </c:pt>
                <c:pt idx="2133">
                  <c:v>3.13299999999977</c:v>
                </c:pt>
                <c:pt idx="2134">
                  <c:v>3.1339999999997601</c:v>
                </c:pt>
                <c:pt idx="2135">
                  <c:v>3.13499999999976</c:v>
                </c:pt>
                <c:pt idx="2136">
                  <c:v>3.1359999999997599</c:v>
                </c:pt>
                <c:pt idx="2137">
                  <c:v>3.1369999999997602</c:v>
                </c:pt>
                <c:pt idx="2138">
                  <c:v>3.1379999999997601</c:v>
                </c:pt>
                <c:pt idx="2139">
                  <c:v>3.13899999999976</c:v>
                </c:pt>
                <c:pt idx="2140">
                  <c:v>3.1399999999997599</c:v>
                </c:pt>
                <c:pt idx="2141">
                  <c:v>3.1409999999997602</c:v>
                </c:pt>
                <c:pt idx="2142">
                  <c:v>3.1419999999997601</c:v>
                </c:pt>
                <c:pt idx="2143">
                  <c:v>3.14299999999976</c:v>
                </c:pt>
                <c:pt idx="2144">
                  <c:v>3.1439999999997599</c:v>
                </c:pt>
                <c:pt idx="2145">
                  <c:v>3.1449999999997602</c:v>
                </c:pt>
                <c:pt idx="2146">
                  <c:v>3.1459999999997601</c:v>
                </c:pt>
                <c:pt idx="2147">
                  <c:v>3.14699999999976</c:v>
                </c:pt>
                <c:pt idx="2148">
                  <c:v>3.1479999999997599</c:v>
                </c:pt>
                <c:pt idx="2149">
                  <c:v>3.1489999999997602</c:v>
                </c:pt>
                <c:pt idx="2150">
                  <c:v>3.1499999999997601</c:v>
                </c:pt>
                <c:pt idx="2151">
                  <c:v>3.15099999999976</c:v>
                </c:pt>
                <c:pt idx="2152">
                  <c:v>3.1519999999997599</c:v>
                </c:pt>
                <c:pt idx="2153">
                  <c:v>3.1529999999997602</c:v>
                </c:pt>
                <c:pt idx="2154">
                  <c:v>3.1539999999997601</c:v>
                </c:pt>
                <c:pt idx="2155">
                  <c:v>3.15499999999976</c:v>
                </c:pt>
                <c:pt idx="2156">
                  <c:v>3.1559999999997599</c:v>
                </c:pt>
                <c:pt idx="2157">
                  <c:v>3.1569999999997602</c:v>
                </c:pt>
                <c:pt idx="2158">
                  <c:v>3.1579999999997601</c:v>
                </c:pt>
                <c:pt idx="2159">
                  <c:v>3.15899999999976</c:v>
                </c:pt>
                <c:pt idx="2160">
                  <c:v>3.1599999999997599</c:v>
                </c:pt>
                <c:pt idx="2161">
                  <c:v>3.1609999999997598</c:v>
                </c:pt>
                <c:pt idx="2162">
                  <c:v>3.1619999999997601</c:v>
                </c:pt>
                <c:pt idx="2163">
                  <c:v>3.16299999999976</c:v>
                </c:pt>
                <c:pt idx="2164">
                  <c:v>3.1639999999997599</c:v>
                </c:pt>
                <c:pt idx="2165">
                  <c:v>3.1649999999997598</c:v>
                </c:pt>
                <c:pt idx="2166">
                  <c:v>3.1659999999997601</c:v>
                </c:pt>
                <c:pt idx="2167">
                  <c:v>3.16699999999976</c:v>
                </c:pt>
                <c:pt idx="2168">
                  <c:v>3.1679999999997599</c:v>
                </c:pt>
                <c:pt idx="2169">
                  <c:v>3.1689999999997598</c:v>
                </c:pt>
                <c:pt idx="2170">
                  <c:v>3.1699999999997601</c:v>
                </c:pt>
                <c:pt idx="2171">
                  <c:v>3.17099999999976</c:v>
                </c:pt>
                <c:pt idx="2172">
                  <c:v>3.1719999999997599</c:v>
                </c:pt>
                <c:pt idx="2173">
                  <c:v>3.1729999999997598</c:v>
                </c:pt>
                <c:pt idx="2174">
                  <c:v>3.1739999999997601</c:v>
                </c:pt>
                <c:pt idx="2175">
                  <c:v>3.17499999999976</c:v>
                </c:pt>
                <c:pt idx="2176">
                  <c:v>3.1759999999997599</c:v>
                </c:pt>
                <c:pt idx="2177">
                  <c:v>3.1769999999997598</c:v>
                </c:pt>
                <c:pt idx="2178">
                  <c:v>3.1779999999997601</c:v>
                </c:pt>
                <c:pt idx="2179">
                  <c:v>3.17899999999976</c:v>
                </c:pt>
                <c:pt idx="2180">
                  <c:v>3.1799999999997599</c:v>
                </c:pt>
                <c:pt idx="2181">
                  <c:v>3.1809999999997598</c:v>
                </c:pt>
                <c:pt idx="2182">
                  <c:v>3.1819999999997601</c:v>
                </c:pt>
                <c:pt idx="2183">
                  <c:v>3.18299999999976</c:v>
                </c:pt>
                <c:pt idx="2184">
                  <c:v>3.1839999999997599</c:v>
                </c:pt>
                <c:pt idx="2185">
                  <c:v>3.1849999999997598</c:v>
                </c:pt>
                <c:pt idx="2186">
                  <c:v>3.1859999999997601</c:v>
                </c:pt>
                <c:pt idx="2187">
                  <c:v>3.18699999999976</c:v>
                </c:pt>
                <c:pt idx="2188">
                  <c:v>3.1879999999997599</c:v>
                </c:pt>
                <c:pt idx="2189">
                  <c:v>3.1889999999997598</c:v>
                </c:pt>
                <c:pt idx="2190">
                  <c:v>3.1899999999997601</c:v>
                </c:pt>
                <c:pt idx="2191">
                  <c:v>3.19099999999976</c:v>
                </c:pt>
                <c:pt idx="2192">
                  <c:v>3.1919999999997599</c:v>
                </c:pt>
                <c:pt idx="2193">
                  <c:v>3.1929999999997598</c:v>
                </c:pt>
                <c:pt idx="2194">
                  <c:v>3.1939999999997601</c:v>
                </c:pt>
                <c:pt idx="2195">
                  <c:v>3.19499999999976</c:v>
                </c:pt>
                <c:pt idx="2196">
                  <c:v>3.1959999999997599</c:v>
                </c:pt>
                <c:pt idx="2197">
                  <c:v>3.1969999999997598</c:v>
                </c:pt>
                <c:pt idx="2198">
                  <c:v>3.1979999999997601</c:v>
                </c:pt>
                <c:pt idx="2199">
                  <c:v>3.19899999999976</c:v>
                </c:pt>
                <c:pt idx="2200">
                  <c:v>3.1999999999997599</c:v>
                </c:pt>
                <c:pt idx="2201">
                  <c:v>3.2009999999997598</c:v>
                </c:pt>
                <c:pt idx="2202">
                  <c:v>3.2019999999997601</c:v>
                </c:pt>
                <c:pt idx="2203">
                  <c:v>3.20299999999976</c:v>
                </c:pt>
                <c:pt idx="2204">
                  <c:v>3.2039999999997599</c:v>
                </c:pt>
                <c:pt idx="2205">
                  <c:v>3.2049999999997598</c:v>
                </c:pt>
                <c:pt idx="2206">
                  <c:v>3.2059999999997602</c:v>
                </c:pt>
                <c:pt idx="2207">
                  <c:v>3.20699999999976</c:v>
                </c:pt>
                <c:pt idx="2208">
                  <c:v>3.2079999999997599</c:v>
                </c:pt>
                <c:pt idx="2209">
                  <c:v>3.2089999999997598</c:v>
                </c:pt>
                <c:pt idx="2210">
                  <c:v>3.2099999999997602</c:v>
                </c:pt>
                <c:pt idx="2211">
                  <c:v>3.21099999999976</c:v>
                </c:pt>
                <c:pt idx="2212">
                  <c:v>3.2119999999997599</c:v>
                </c:pt>
                <c:pt idx="2213">
                  <c:v>3.2129999999997598</c:v>
                </c:pt>
                <c:pt idx="2214">
                  <c:v>3.2139999999997602</c:v>
                </c:pt>
                <c:pt idx="2215">
                  <c:v>3.21499999999976</c:v>
                </c:pt>
                <c:pt idx="2216">
                  <c:v>3.2159999999997599</c:v>
                </c:pt>
                <c:pt idx="2217">
                  <c:v>3.2169999999997598</c:v>
                </c:pt>
                <c:pt idx="2218">
                  <c:v>3.2179999999997602</c:v>
                </c:pt>
                <c:pt idx="2219">
                  <c:v>3.2189999999997601</c:v>
                </c:pt>
                <c:pt idx="2220">
                  <c:v>3.2199999999997599</c:v>
                </c:pt>
                <c:pt idx="2221">
                  <c:v>3.2209999999997598</c:v>
                </c:pt>
                <c:pt idx="2222">
                  <c:v>3.2219999999997602</c:v>
                </c:pt>
                <c:pt idx="2223">
                  <c:v>3.2229999999997601</c:v>
                </c:pt>
                <c:pt idx="2224">
                  <c:v>3.2239999999997599</c:v>
                </c:pt>
                <c:pt idx="2225">
                  <c:v>3.2249999999997501</c:v>
                </c:pt>
                <c:pt idx="2226">
                  <c:v>3.22599999999975</c:v>
                </c:pt>
                <c:pt idx="2227">
                  <c:v>3.2269999999997498</c:v>
                </c:pt>
                <c:pt idx="2228">
                  <c:v>3.2279999999997502</c:v>
                </c:pt>
                <c:pt idx="2229">
                  <c:v>3.2289999999997501</c:v>
                </c:pt>
                <c:pt idx="2230">
                  <c:v>3.22999999999975</c:v>
                </c:pt>
                <c:pt idx="2231">
                  <c:v>3.2309999999997498</c:v>
                </c:pt>
                <c:pt idx="2232">
                  <c:v>3.2319999999997502</c:v>
                </c:pt>
                <c:pt idx="2233">
                  <c:v>3.2329999999997501</c:v>
                </c:pt>
                <c:pt idx="2234">
                  <c:v>3.23399999999975</c:v>
                </c:pt>
                <c:pt idx="2235">
                  <c:v>3.2349999999997499</c:v>
                </c:pt>
                <c:pt idx="2236">
                  <c:v>3.2359999999997502</c:v>
                </c:pt>
                <c:pt idx="2237">
                  <c:v>3.2369999999997501</c:v>
                </c:pt>
                <c:pt idx="2238">
                  <c:v>3.23799999999975</c:v>
                </c:pt>
                <c:pt idx="2239">
                  <c:v>3.2389999999997499</c:v>
                </c:pt>
                <c:pt idx="2240">
                  <c:v>3.2399999999997502</c:v>
                </c:pt>
                <c:pt idx="2241">
                  <c:v>3.2409999999997501</c:v>
                </c:pt>
                <c:pt idx="2242">
                  <c:v>3.24199999999975</c:v>
                </c:pt>
                <c:pt idx="2243">
                  <c:v>3.2429999999997499</c:v>
                </c:pt>
                <c:pt idx="2244">
                  <c:v>3.2439999999997502</c:v>
                </c:pt>
                <c:pt idx="2245">
                  <c:v>3.2449999999997501</c:v>
                </c:pt>
                <c:pt idx="2246">
                  <c:v>3.24599999999975</c:v>
                </c:pt>
                <c:pt idx="2247">
                  <c:v>3.2469999999997499</c:v>
                </c:pt>
                <c:pt idx="2248">
                  <c:v>3.2479999999997502</c:v>
                </c:pt>
                <c:pt idx="2249">
                  <c:v>3.2489999999997501</c:v>
                </c:pt>
                <c:pt idx="2250">
                  <c:v>3.24999999999975</c:v>
                </c:pt>
                <c:pt idx="2251">
                  <c:v>3.2509999999997499</c:v>
                </c:pt>
                <c:pt idx="2252">
                  <c:v>3.2519999999997502</c:v>
                </c:pt>
                <c:pt idx="2253">
                  <c:v>3.2529999999997501</c:v>
                </c:pt>
                <c:pt idx="2254">
                  <c:v>3.25399999999975</c:v>
                </c:pt>
                <c:pt idx="2255">
                  <c:v>3.2549999999997499</c:v>
                </c:pt>
                <c:pt idx="2256">
                  <c:v>3.2559999999997502</c:v>
                </c:pt>
                <c:pt idx="2257">
                  <c:v>3.2569999999997501</c:v>
                </c:pt>
                <c:pt idx="2258">
                  <c:v>3.25799999999975</c:v>
                </c:pt>
                <c:pt idx="2259">
                  <c:v>3.2589999999997499</c:v>
                </c:pt>
                <c:pt idx="2260">
                  <c:v>3.2599999999997502</c:v>
                </c:pt>
                <c:pt idx="2261">
                  <c:v>3.2609999999997501</c:v>
                </c:pt>
                <c:pt idx="2262">
                  <c:v>3.26199999999975</c:v>
                </c:pt>
                <c:pt idx="2263">
                  <c:v>3.2629999999997499</c:v>
                </c:pt>
                <c:pt idx="2264">
                  <c:v>3.2639999999997502</c:v>
                </c:pt>
                <c:pt idx="2265">
                  <c:v>3.2649999999997501</c:v>
                </c:pt>
                <c:pt idx="2266">
                  <c:v>3.26599999999975</c:v>
                </c:pt>
                <c:pt idx="2267">
                  <c:v>3.2669999999997499</c:v>
                </c:pt>
                <c:pt idx="2268">
                  <c:v>3.2679999999997502</c:v>
                </c:pt>
                <c:pt idx="2269">
                  <c:v>3.2689999999997501</c:v>
                </c:pt>
                <c:pt idx="2270">
                  <c:v>3.26999999999975</c:v>
                </c:pt>
                <c:pt idx="2271">
                  <c:v>3.2709999999997499</c:v>
                </c:pt>
                <c:pt idx="2272">
                  <c:v>3.2719999999997502</c:v>
                </c:pt>
                <c:pt idx="2273">
                  <c:v>3.2729999999997501</c:v>
                </c:pt>
                <c:pt idx="2274">
                  <c:v>3.27399999999975</c:v>
                </c:pt>
                <c:pt idx="2275">
                  <c:v>3.2749999999997499</c:v>
                </c:pt>
                <c:pt idx="2276">
                  <c:v>3.2759999999997498</c:v>
                </c:pt>
                <c:pt idx="2277">
                  <c:v>3.2769999999997501</c:v>
                </c:pt>
                <c:pt idx="2278">
                  <c:v>3.27799999999975</c:v>
                </c:pt>
                <c:pt idx="2279">
                  <c:v>3.2789999999997499</c:v>
                </c:pt>
                <c:pt idx="2280">
                  <c:v>3.2799999999997498</c:v>
                </c:pt>
                <c:pt idx="2281">
                  <c:v>3.2809999999997501</c:v>
                </c:pt>
                <c:pt idx="2282">
                  <c:v>3.28199999999975</c:v>
                </c:pt>
                <c:pt idx="2283">
                  <c:v>3.2829999999997499</c:v>
                </c:pt>
                <c:pt idx="2284">
                  <c:v>3.2839999999997498</c:v>
                </c:pt>
                <c:pt idx="2285">
                  <c:v>3.2849999999997501</c:v>
                </c:pt>
                <c:pt idx="2286">
                  <c:v>3.28599999999975</c:v>
                </c:pt>
                <c:pt idx="2287">
                  <c:v>3.2869999999997499</c:v>
                </c:pt>
                <c:pt idx="2288">
                  <c:v>3.2879999999997498</c:v>
                </c:pt>
                <c:pt idx="2289">
                  <c:v>3.2889999999997501</c:v>
                </c:pt>
                <c:pt idx="2290">
                  <c:v>3.28999999999975</c:v>
                </c:pt>
                <c:pt idx="2291">
                  <c:v>3.2909999999997499</c:v>
                </c:pt>
                <c:pt idx="2292">
                  <c:v>3.2919999999997498</c:v>
                </c:pt>
                <c:pt idx="2293">
                  <c:v>3.2929999999997501</c:v>
                </c:pt>
                <c:pt idx="2294">
                  <c:v>3.29399999999975</c:v>
                </c:pt>
                <c:pt idx="2295">
                  <c:v>3.2949999999997499</c:v>
                </c:pt>
                <c:pt idx="2296">
                  <c:v>3.2959999999997498</c:v>
                </c:pt>
                <c:pt idx="2297">
                  <c:v>3.2969999999997501</c:v>
                </c:pt>
                <c:pt idx="2298">
                  <c:v>3.29799999999975</c:v>
                </c:pt>
                <c:pt idx="2299">
                  <c:v>3.2989999999997499</c:v>
                </c:pt>
                <c:pt idx="2300">
                  <c:v>3.2999999999997498</c:v>
                </c:pt>
                <c:pt idx="2301">
                  <c:v>3.3009999999997501</c:v>
                </c:pt>
                <c:pt idx="2302">
                  <c:v>3.30199999999975</c:v>
                </c:pt>
                <c:pt idx="2303">
                  <c:v>3.3029999999997499</c:v>
                </c:pt>
                <c:pt idx="2304">
                  <c:v>3.3039999999997498</c:v>
                </c:pt>
                <c:pt idx="2305">
                  <c:v>3.3049999999997501</c:v>
                </c:pt>
                <c:pt idx="2306">
                  <c:v>3.30599999999975</c:v>
                </c:pt>
                <c:pt idx="2307">
                  <c:v>3.3069999999997499</c:v>
                </c:pt>
                <c:pt idx="2308">
                  <c:v>3.3079999999997498</c:v>
                </c:pt>
                <c:pt idx="2309">
                  <c:v>3.3089999999997501</c:v>
                </c:pt>
                <c:pt idx="2310">
                  <c:v>3.30999999999975</c:v>
                </c:pt>
                <c:pt idx="2311">
                  <c:v>3.3109999999997499</c:v>
                </c:pt>
                <c:pt idx="2312">
                  <c:v>3.3119999999997498</c:v>
                </c:pt>
                <c:pt idx="2313">
                  <c:v>3.3129999999997501</c:v>
                </c:pt>
                <c:pt idx="2314">
                  <c:v>3.31399999999975</c:v>
                </c:pt>
                <c:pt idx="2315">
                  <c:v>3.3149999999997499</c:v>
                </c:pt>
                <c:pt idx="2316">
                  <c:v>3.31599999999974</c:v>
                </c:pt>
                <c:pt idx="2317">
                  <c:v>3.3169999999997399</c:v>
                </c:pt>
                <c:pt idx="2318">
                  <c:v>3.3179999999997398</c:v>
                </c:pt>
                <c:pt idx="2319">
                  <c:v>3.3189999999997402</c:v>
                </c:pt>
                <c:pt idx="2320">
                  <c:v>3.31999999999974</c:v>
                </c:pt>
                <c:pt idx="2321">
                  <c:v>3.3209999999997399</c:v>
                </c:pt>
                <c:pt idx="2322">
                  <c:v>3.3219999999997398</c:v>
                </c:pt>
                <c:pt idx="2323">
                  <c:v>3.3229999999997402</c:v>
                </c:pt>
                <c:pt idx="2324">
                  <c:v>3.3239999999997401</c:v>
                </c:pt>
                <c:pt idx="2325">
                  <c:v>3.3249999999997399</c:v>
                </c:pt>
                <c:pt idx="2326">
                  <c:v>3.3259999999997398</c:v>
                </c:pt>
                <c:pt idx="2327">
                  <c:v>3.3269999999997402</c:v>
                </c:pt>
                <c:pt idx="2328">
                  <c:v>3.3279999999997401</c:v>
                </c:pt>
                <c:pt idx="2329">
                  <c:v>3.3289999999997399</c:v>
                </c:pt>
                <c:pt idx="2330">
                  <c:v>3.3299999999997398</c:v>
                </c:pt>
                <c:pt idx="2331">
                  <c:v>3.3309999999997402</c:v>
                </c:pt>
                <c:pt idx="2332">
                  <c:v>3.3319999999997401</c:v>
                </c:pt>
                <c:pt idx="2333">
                  <c:v>3.3329999999997399</c:v>
                </c:pt>
                <c:pt idx="2334">
                  <c:v>3.3339999999997398</c:v>
                </c:pt>
                <c:pt idx="2335">
                  <c:v>3.3349999999997402</c:v>
                </c:pt>
                <c:pt idx="2336">
                  <c:v>3.3359999999997401</c:v>
                </c:pt>
                <c:pt idx="2337">
                  <c:v>3.33699999999974</c:v>
                </c:pt>
                <c:pt idx="2338">
                  <c:v>3.3379999999997398</c:v>
                </c:pt>
                <c:pt idx="2339">
                  <c:v>3.3389999999997402</c:v>
                </c:pt>
                <c:pt idx="2340">
                  <c:v>3.3399999999997401</c:v>
                </c:pt>
                <c:pt idx="2341">
                  <c:v>3.34099999999974</c:v>
                </c:pt>
                <c:pt idx="2342">
                  <c:v>3.3419999999997398</c:v>
                </c:pt>
                <c:pt idx="2343">
                  <c:v>3.3429999999997402</c:v>
                </c:pt>
                <c:pt idx="2344">
                  <c:v>3.3439999999997401</c:v>
                </c:pt>
                <c:pt idx="2345">
                  <c:v>3.34499999999974</c:v>
                </c:pt>
                <c:pt idx="2346">
                  <c:v>3.3459999999997398</c:v>
                </c:pt>
                <c:pt idx="2347">
                  <c:v>3.3469999999997402</c:v>
                </c:pt>
                <c:pt idx="2348">
                  <c:v>3.3479999999997401</c:v>
                </c:pt>
                <c:pt idx="2349">
                  <c:v>3.34899999999974</c:v>
                </c:pt>
                <c:pt idx="2350">
                  <c:v>3.3499999999997399</c:v>
                </c:pt>
                <c:pt idx="2351">
                  <c:v>3.3509999999997402</c:v>
                </c:pt>
                <c:pt idx="2352">
                  <c:v>3.3519999999997401</c:v>
                </c:pt>
                <c:pt idx="2353">
                  <c:v>3.35299999999974</c:v>
                </c:pt>
                <c:pt idx="2354">
                  <c:v>3.3539999999997399</c:v>
                </c:pt>
                <c:pt idx="2355">
                  <c:v>3.3549999999997402</c:v>
                </c:pt>
                <c:pt idx="2356">
                  <c:v>3.3559999999997401</c:v>
                </c:pt>
                <c:pt idx="2357">
                  <c:v>3.35699999999974</c:v>
                </c:pt>
                <c:pt idx="2358">
                  <c:v>3.3579999999997399</c:v>
                </c:pt>
                <c:pt idx="2359">
                  <c:v>3.3589999999997402</c:v>
                </c:pt>
                <c:pt idx="2360">
                  <c:v>3.3599999999997401</c:v>
                </c:pt>
                <c:pt idx="2361">
                  <c:v>3.36099999999974</c:v>
                </c:pt>
                <c:pt idx="2362">
                  <c:v>3.3619999999997399</c:v>
                </c:pt>
                <c:pt idx="2363">
                  <c:v>3.3629999999997402</c:v>
                </c:pt>
                <c:pt idx="2364">
                  <c:v>3.3639999999997401</c:v>
                </c:pt>
                <c:pt idx="2365">
                  <c:v>3.36499999999974</c:v>
                </c:pt>
                <c:pt idx="2366">
                  <c:v>3.3659999999997399</c:v>
                </c:pt>
                <c:pt idx="2367">
                  <c:v>3.3669999999997402</c:v>
                </c:pt>
                <c:pt idx="2368">
                  <c:v>3.3679999999997401</c:v>
                </c:pt>
                <c:pt idx="2369">
                  <c:v>3.36899999999974</c:v>
                </c:pt>
                <c:pt idx="2370">
                  <c:v>3.3699999999997399</c:v>
                </c:pt>
                <c:pt idx="2371">
                  <c:v>3.3709999999997402</c:v>
                </c:pt>
                <c:pt idx="2372">
                  <c:v>3.3719999999997401</c:v>
                </c:pt>
                <c:pt idx="2373">
                  <c:v>3.37299999999974</c:v>
                </c:pt>
                <c:pt idx="2374">
                  <c:v>3.3739999999997399</c:v>
                </c:pt>
                <c:pt idx="2375">
                  <c:v>3.3749999999997402</c:v>
                </c:pt>
                <c:pt idx="2376">
                  <c:v>3.3759999999997401</c:v>
                </c:pt>
                <c:pt idx="2377">
                  <c:v>3.37699999999974</c:v>
                </c:pt>
                <c:pt idx="2378">
                  <c:v>3.3779999999997399</c:v>
                </c:pt>
                <c:pt idx="2379">
                  <c:v>3.3789999999997402</c:v>
                </c:pt>
                <c:pt idx="2380">
                  <c:v>3.3799999999997401</c:v>
                </c:pt>
                <c:pt idx="2381">
                  <c:v>3.38099999999974</c:v>
                </c:pt>
                <c:pt idx="2382">
                  <c:v>3.3819999999997399</c:v>
                </c:pt>
                <c:pt idx="2383">
                  <c:v>3.3829999999997402</c:v>
                </c:pt>
                <c:pt idx="2384">
                  <c:v>3.3839999999997401</c:v>
                </c:pt>
                <c:pt idx="2385">
                  <c:v>3.38499999999974</c:v>
                </c:pt>
                <c:pt idx="2386">
                  <c:v>3.3859999999997399</c:v>
                </c:pt>
                <c:pt idx="2387">
                  <c:v>3.3869999999997402</c:v>
                </c:pt>
                <c:pt idx="2388">
                  <c:v>3.3879999999997401</c:v>
                </c:pt>
                <c:pt idx="2389">
                  <c:v>3.38899999999974</c:v>
                </c:pt>
                <c:pt idx="2390">
                  <c:v>3.3899999999997399</c:v>
                </c:pt>
                <c:pt idx="2391">
                  <c:v>3.3909999999997398</c:v>
                </c:pt>
                <c:pt idx="2392">
                  <c:v>3.3919999999997401</c:v>
                </c:pt>
                <c:pt idx="2393">
                  <c:v>3.39299999999974</c:v>
                </c:pt>
                <c:pt idx="2394">
                  <c:v>3.3939999999997399</c:v>
                </c:pt>
                <c:pt idx="2395">
                  <c:v>3.3949999999997398</c:v>
                </c:pt>
                <c:pt idx="2396">
                  <c:v>3.3959999999997401</c:v>
                </c:pt>
                <c:pt idx="2397">
                  <c:v>3.39699999999974</c:v>
                </c:pt>
                <c:pt idx="2398">
                  <c:v>3.3979999999997399</c:v>
                </c:pt>
                <c:pt idx="2399">
                  <c:v>3.3989999999997398</c:v>
                </c:pt>
                <c:pt idx="2400">
                  <c:v>3.3999999999997401</c:v>
                </c:pt>
                <c:pt idx="2401">
                  <c:v>3.40099999999974</c:v>
                </c:pt>
                <c:pt idx="2402">
                  <c:v>3.4019999999997399</c:v>
                </c:pt>
                <c:pt idx="2403">
                  <c:v>3.4029999999997398</c:v>
                </c:pt>
                <c:pt idx="2404">
                  <c:v>3.4039999999997401</c:v>
                </c:pt>
                <c:pt idx="2405">
                  <c:v>3.40499999999974</c:v>
                </c:pt>
                <c:pt idx="2406">
                  <c:v>3.4059999999997399</c:v>
                </c:pt>
                <c:pt idx="2407">
                  <c:v>3.40699999999973</c:v>
                </c:pt>
                <c:pt idx="2408">
                  <c:v>3.4079999999997299</c:v>
                </c:pt>
                <c:pt idx="2409">
                  <c:v>3.4089999999997298</c:v>
                </c:pt>
                <c:pt idx="2410">
                  <c:v>3.4099999999997301</c:v>
                </c:pt>
                <c:pt idx="2411">
                  <c:v>3.41099999999973</c:v>
                </c:pt>
                <c:pt idx="2412">
                  <c:v>3.4119999999997299</c:v>
                </c:pt>
                <c:pt idx="2413">
                  <c:v>3.4129999999997298</c:v>
                </c:pt>
                <c:pt idx="2414">
                  <c:v>3.4139999999997301</c:v>
                </c:pt>
                <c:pt idx="2415">
                  <c:v>3.41499999999973</c:v>
                </c:pt>
                <c:pt idx="2416">
                  <c:v>3.4159999999997299</c:v>
                </c:pt>
                <c:pt idx="2417">
                  <c:v>3.4169999999997298</c:v>
                </c:pt>
                <c:pt idx="2418">
                  <c:v>3.4179999999997301</c:v>
                </c:pt>
                <c:pt idx="2419">
                  <c:v>3.41899999999973</c:v>
                </c:pt>
                <c:pt idx="2420">
                  <c:v>3.4199999999997299</c:v>
                </c:pt>
                <c:pt idx="2421">
                  <c:v>3.4209999999997298</c:v>
                </c:pt>
                <c:pt idx="2422">
                  <c:v>3.4219999999997301</c:v>
                </c:pt>
                <c:pt idx="2423">
                  <c:v>3.42299999999973</c:v>
                </c:pt>
                <c:pt idx="2424">
                  <c:v>3.4239999999997299</c:v>
                </c:pt>
                <c:pt idx="2425">
                  <c:v>3.4249999999997298</c:v>
                </c:pt>
                <c:pt idx="2426">
                  <c:v>3.4259999999997302</c:v>
                </c:pt>
                <c:pt idx="2427">
                  <c:v>3.42699999999973</c:v>
                </c:pt>
                <c:pt idx="2428">
                  <c:v>3.4279999999997299</c:v>
                </c:pt>
                <c:pt idx="2429">
                  <c:v>3.4289999999997298</c:v>
                </c:pt>
                <c:pt idx="2430">
                  <c:v>3.4299999999997302</c:v>
                </c:pt>
                <c:pt idx="2431">
                  <c:v>3.43099999999973</c:v>
                </c:pt>
                <c:pt idx="2432">
                  <c:v>3.4319999999997299</c:v>
                </c:pt>
                <c:pt idx="2433">
                  <c:v>3.4329999999997298</c:v>
                </c:pt>
                <c:pt idx="2434">
                  <c:v>3.4339999999997302</c:v>
                </c:pt>
                <c:pt idx="2435">
                  <c:v>3.43499999999973</c:v>
                </c:pt>
                <c:pt idx="2436">
                  <c:v>3.4359999999997299</c:v>
                </c:pt>
                <c:pt idx="2437">
                  <c:v>3.4369999999997298</c:v>
                </c:pt>
                <c:pt idx="2438">
                  <c:v>3.4379999999997302</c:v>
                </c:pt>
                <c:pt idx="2439">
                  <c:v>3.4389999999997301</c:v>
                </c:pt>
                <c:pt idx="2440">
                  <c:v>3.4399999999997299</c:v>
                </c:pt>
                <c:pt idx="2441">
                  <c:v>3.4409999999997298</c:v>
                </c:pt>
                <c:pt idx="2442">
                  <c:v>3.4419999999997302</c:v>
                </c:pt>
                <c:pt idx="2443">
                  <c:v>3.4429999999997301</c:v>
                </c:pt>
                <c:pt idx="2444">
                  <c:v>3.4439999999997299</c:v>
                </c:pt>
                <c:pt idx="2445">
                  <c:v>3.4449999999997298</c:v>
                </c:pt>
                <c:pt idx="2446">
                  <c:v>3.4459999999997302</c:v>
                </c:pt>
                <c:pt idx="2447">
                  <c:v>3.4469999999997301</c:v>
                </c:pt>
                <c:pt idx="2448">
                  <c:v>3.4479999999997299</c:v>
                </c:pt>
                <c:pt idx="2449">
                  <c:v>3.4489999999997298</c:v>
                </c:pt>
                <c:pt idx="2450">
                  <c:v>3.4499999999997302</c:v>
                </c:pt>
                <c:pt idx="2451">
                  <c:v>3.4509999999997301</c:v>
                </c:pt>
                <c:pt idx="2452">
                  <c:v>3.45199999999973</c:v>
                </c:pt>
                <c:pt idx="2453">
                  <c:v>3.4529999999997298</c:v>
                </c:pt>
                <c:pt idx="2454">
                  <c:v>3.4539999999997302</c:v>
                </c:pt>
                <c:pt idx="2455">
                  <c:v>3.4549999999997301</c:v>
                </c:pt>
                <c:pt idx="2456">
                  <c:v>3.45599999999973</c:v>
                </c:pt>
                <c:pt idx="2457">
                  <c:v>3.4569999999997298</c:v>
                </c:pt>
                <c:pt idx="2458">
                  <c:v>3.4579999999997302</c:v>
                </c:pt>
                <c:pt idx="2459">
                  <c:v>3.4589999999997301</c:v>
                </c:pt>
                <c:pt idx="2460">
                  <c:v>3.45999999999973</c:v>
                </c:pt>
                <c:pt idx="2461">
                  <c:v>3.4609999999997298</c:v>
                </c:pt>
                <c:pt idx="2462">
                  <c:v>3.4619999999997302</c:v>
                </c:pt>
                <c:pt idx="2463">
                  <c:v>3.4629999999997301</c:v>
                </c:pt>
                <c:pt idx="2464">
                  <c:v>3.46399999999973</c:v>
                </c:pt>
                <c:pt idx="2465">
                  <c:v>3.4649999999997299</c:v>
                </c:pt>
                <c:pt idx="2466">
                  <c:v>3.4659999999997302</c:v>
                </c:pt>
                <c:pt idx="2467">
                  <c:v>3.4669999999997301</c:v>
                </c:pt>
                <c:pt idx="2468">
                  <c:v>3.46799999999973</c:v>
                </c:pt>
                <c:pt idx="2469">
                  <c:v>3.4689999999997299</c:v>
                </c:pt>
                <c:pt idx="2470">
                  <c:v>3.4699999999997302</c:v>
                </c:pt>
                <c:pt idx="2471">
                  <c:v>3.4709999999997301</c:v>
                </c:pt>
                <c:pt idx="2472">
                  <c:v>3.47199999999973</c:v>
                </c:pt>
                <c:pt idx="2473">
                  <c:v>3.4729999999997299</c:v>
                </c:pt>
                <c:pt idx="2474">
                  <c:v>3.4739999999997302</c:v>
                </c:pt>
                <c:pt idx="2475">
                  <c:v>3.4749999999997301</c:v>
                </c:pt>
                <c:pt idx="2476">
                  <c:v>3.47599999999973</c:v>
                </c:pt>
                <c:pt idx="2477">
                  <c:v>3.4769999999997299</c:v>
                </c:pt>
                <c:pt idx="2478">
                  <c:v>3.4779999999997302</c:v>
                </c:pt>
                <c:pt idx="2479">
                  <c:v>3.4789999999997301</c:v>
                </c:pt>
                <c:pt idx="2480">
                  <c:v>3.47999999999973</c:v>
                </c:pt>
                <c:pt idx="2481">
                  <c:v>3.4809999999997299</c:v>
                </c:pt>
                <c:pt idx="2482">
                  <c:v>3.4819999999997302</c:v>
                </c:pt>
                <c:pt idx="2483">
                  <c:v>3.4829999999997301</c:v>
                </c:pt>
                <c:pt idx="2484">
                  <c:v>3.48399999999973</c:v>
                </c:pt>
                <c:pt idx="2485">
                  <c:v>3.4849999999997299</c:v>
                </c:pt>
                <c:pt idx="2486">
                  <c:v>3.4859999999997302</c:v>
                </c:pt>
                <c:pt idx="2487">
                  <c:v>3.4869999999997301</c:v>
                </c:pt>
                <c:pt idx="2488">
                  <c:v>3.48799999999973</c:v>
                </c:pt>
                <c:pt idx="2489">
                  <c:v>3.4889999999997299</c:v>
                </c:pt>
                <c:pt idx="2490">
                  <c:v>3.4899999999997302</c:v>
                </c:pt>
                <c:pt idx="2491">
                  <c:v>3.4909999999997301</c:v>
                </c:pt>
                <c:pt idx="2492">
                  <c:v>3.49199999999973</c:v>
                </c:pt>
                <c:pt idx="2493">
                  <c:v>3.4929999999997299</c:v>
                </c:pt>
                <c:pt idx="2494">
                  <c:v>3.4939999999997302</c:v>
                </c:pt>
                <c:pt idx="2495">
                  <c:v>3.4949999999997301</c:v>
                </c:pt>
                <c:pt idx="2496">
                  <c:v>3.49599999999973</c:v>
                </c:pt>
                <c:pt idx="2497">
                  <c:v>3.4969999999997201</c:v>
                </c:pt>
                <c:pt idx="2498">
                  <c:v>3.49799999999972</c:v>
                </c:pt>
                <c:pt idx="2499">
                  <c:v>3.4989999999997199</c:v>
                </c:pt>
                <c:pt idx="2500">
                  <c:v>3.4999999999997198</c:v>
                </c:pt>
                <c:pt idx="2501">
                  <c:v>3.5009999999997201</c:v>
                </c:pt>
                <c:pt idx="2502">
                  <c:v>3.50199999999972</c:v>
                </c:pt>
                <c:pt idx="2503">
                  <c:v>3.5029999999997199</c:v>
                </c:pt>
                <c:pt idx="2504">
                  <c:v>3.5039999999997198</c:v>
                </c:pt>
                <c:pt idx="2505">
                  <c:v>3.5049999999997201</c:v>
                </c:pt>
                <c:pt idx="2506">
                  <c:v>3.50599999999972</c:v>
                </c:pt>
                <c:pt idx="2507">
                  <c:v>3.5069999999997199</c:v>
                </c:pt>
                <c:pt idx="2508">
                  <c:v>3.5079999999997198</c:v>
                </c:pt>
                <c:pt idx="2509">
                  <c:v>3.5089999999997201</c:v>
                </c:pt>
                <c:pt idx="2510">
                  <c:v>3.50999999999972</c:v>
                </c:pt>
                <c:pt idx="2511">
                  <c:v>3.5109999999997199</c:v>
                </c:pt>
                <c:pt idx="2512">
                  <c:v>3.5119999999997198</c:v>
                </c:pt>
                <c:pt idx="2513">
                  <c:v>3.5129999999997201</c:v>
                </c:pt>
                <c:pt idx="2514">
                  <c:v>3.51399999999972</c:v>
                </c:pt>
                <c:pt idx="2515">
                  <c:v>3.5149999999997199</c:v>
                </c:pt>
                <c:pt idx="2516">
                  <c:v>3.5159999999997198</c:v>
                </c:pt>
                <c:pt idx="2517">
                  <c:v>3.5169999999997201</c:v>
                </c:pt>
                <c:pt idx="2518">
                  <c:v>3.51799999999972</c:v>
                </c:pt>
                <c:pt idx="2519">
                  <c:v>3.5189999999997199</c:v>
                </c:pt>
                <c:pt idx="2520">
                  <c:v>3.5199999999997198</c:v>
                </c:pt>
                <c:pt idx="2521">
                  <c:v>3.5209999999997201</c:v>
                </c:pt>
                <c:pt idx="2522">
                  <c:v>3.52199999999972</c:v>
                </c:pt>
                <c:pt idx="2523">
                  <c:v>3.5229999999997199</c:v>
                </c:pt>
                <c:pt idx="2524">
                  <c:v>3.5239999999997198</c:v>
                </c:pt>
                <c:pt idx="2525">
                  <c:v>3.5249999999997201</c:v>
                </c:pt>
                <c:pt idx="2526">
                  <c:v>3.52599999999972</c:v>
                </c:pt>
                <c:pt idx="2527">
                  <c:v>3.5269999999997199</c:v>
                </c:pt>
                <c:pt idx="2528">
                  <c:v>3.5279999999997198</c:v>
                </c:pt>
                <c:pt idx="2529">
                  <c:v>3.5289999999997201</c:v>
                </c:pt>
                <c:pt idx="2530">
                  <c:v>3.52999999999972</c:v>
                </c:pt>
                <c:pt idx="2531">
                  <c:v>3.5309999999997199</c:v>
                </c:pt>
                <c:pt idx="2532">
                  <c:v>3.5319999999997198</c:v>
                </c:pt>
                <c:pt idx="2533">
                  <c:v>3.5329999999997201</c:v>
                </c:pt>
                <c:pt idx="2534">
                  <c:v>3.53399999999972</c:v>
                </c:pt>
                <c:pt idx="2535">
                  <c:v>3.5349999999997199</c:v>
                </c:pt>
                <c:pt idx="2536">
                  <c:v>3.5359999999997198</c:v>
                </c:pt>
                <c:pt idx="2537">
                  <c:v>3.5369999999997201</c:v>
                </c:pt>
                <c:pt idx="2538">
                  <c:v>3.53799999999972</c:v>
                </c:pt>
                <c:pt idx="2539">
                  <c:v>3.5389999999997199</c:v>
                </c:pt>
                <c:pt idx="2540">
                  <c:v>3.5399999999997198</c:v>
                </c:pt>
                <c:pt idx="2541">
                  <c:v>3.5409999999997201</c:v>
                </c:pt>
                <c:pt idx="2542">
                  <c:v>3.54199999999972</c:v>
                </c:pt>
                <c:pt idx="2543">
                  <c:v>3.5429999999997199</c:v>
                </c:pt>
                <c:pt idx="2544">
                  <c:v>3.5439999999997198</c:v>
                </c:pt>
                <c:pt idx="2545">
                  <c:v>3.5449999999997202</c:v>
                </c:pt>
                <c:pt idx="2546">
                  <c:v>3.54599999999972</c:v>
                </c:pt>
                <c:pt idx="2547">
                  <c:v>3.5469999999997199</c:v>
                </c:pt>
                <c:pt idx="2548">
                  <c:v>3.5479999999997198</c:v>
                </c:pt>
                <c:pt idx="2549">
                  <c:v>3.5489999999997202</c:v>
                </c:pt>
                <c:pt idx="2550">
                  <c:v>3.54999999999972</c:v>
                </c:pt>
                <c:pt idx="2551">
                  <c:v>3.5509999999997199</c:v>
                </c:pt>
                <c:pt idx="2552">
                  <c:v>3.5519999999997198</c:v>
                </c:pt>
                <c:pt idx="2553">
                  <c:v>3.5529999999997202</c:v>
                </c:pt>
                <c:pt idx="2554">
                  <c:v>3.55399999999972</c:v>
                </c:pt>
                <c:pt idx="2555">
                  <c:v>3.5549999999997199</c:v>
                </c:pt>
                <c:pt idx="2556">
                  <c:v>3.5559999999997198</c:v>
                </c:pt>
                <c:pt idx="2557">
                  <c:v>3.5569999999997202</c:v>
                </c:pt>
                <c:pt idx="2558">
                  <c:v>3.5579999999997201</c:v>
                </c:pt>
                <c:pt idx="2559">
                  <c:v>3.5589999999997199</c:v>
                </c:pt>
                <c:pt idx="2560">
                  <c:v>3.5599999999997198</c:v>
                </c:pt>
                <c:pt idx="2561">
                  <c:v>3.5609999999997202</c:v>
                </c:pt>
                <c:pt idx="2562">
                  <c:v>3.5619999999997201</c:v>
                </c:pt>
                <c:pt idx="2563">
                  <c:v>3.5629999999997199</c:v>
                </c:pt>
                <c:pt idx="2564">
                  <c:v>3.5639999999997198</c:v>
                </c:pt>
                <c:pt idx="2565">
                  <c:v>3.5649999999997202</c:v>
                </c:pt>
                <c:pt idx="2566">
                  <c:v>3.5659999999997201</c:v>
                </c:pt>
                <c:pt idx="2567">
                  <c:v>3.56699999999972</c:v>
                </c:pt>
                <c:pt idx="2568">
                  <c:v>3.5679999999997198</c:v>
                </c:pt>
                <c:pt idx="2569">
                  <c:v>3.5689999999997202</c:v>
                </c:pt>
                <c:pt idx="2570">
                  <c:v>3.5699999999997201</c:v>
                </c:pt>
                <c:pt idx="2571">
                  <c:v>3.57099999999972</c:v>
                </c:pt>
                <c:pt idx="2572">
                  <c:v>3.5719999999997198</c:v>
                </c:pt>
                <c:pt idx="2573">
                  <c:v>3.5729999999997202</c:v>
                </c:pt>
                <c:pt idx="2574">
                  <c:v>3.5739999999997201</c:v>
                </c:pt>
                <c:pt idx="2575">
                  <c:v>3.57499999999972</c:v>
                </c:pt>
                <c:pt idx="2576">
                  <c:v>3.5759999999997198</c:v>
                </c:pt>
                <c:pt idx="2577">
                  <c:v>3.5769999999997202</c:v>
                </c:pt>
                <c:pt idx="2578">
                  <c:v>3.5779999999997201</c:v>
                </c:pt>
                <c:pt idx="2579">
                  <c:v>3.57899999999972</c:v>
                </c:pt>
                <c:pt idx="2580">
                  <c:v>3.5799999999997199</c:v>
                </c:pt>
                <c:pt idx="2581">
                  <c:v>3.5809999999997202</c:v>
                </c:pt>
                <c:pt idx="2582">
                  <c:v>3.5819999999997201</c:v>
                </c:pt>
                <c:pt idx="2583">
                  <c:v>3.58299999999972</c:v>
                </c:pt>
                <c:pt idx="2584">
                  <c:v>3.5839999999997199</c:v>
                </c:pt>
                <c:pt idx="2585">
                  <c:v>3.5849999999997202</c:v>
                </c:pt>
                <c:pt idx="2586">
                  <c:v>3.5859999999997201</c:v>
                </c:pt>
                <c:pt idx="2587">
                  <c:v>3.58699999999972</c:v>
                </c:pt>
                <c:pt idx="2588">
                  <c:v>3.5879999999997101</c:v>
                </c:pt>
                <c:pt idx="2589">
                  <c:v>3.58899999999971</c:v>
                </c:pt>
                <c:pt idx="2590">
                  <c:v>3.5899999999997099</c:v>
                </c:pt>
                <c:pt idx="2591">
                  <c:v>3.5909999999997102</c:v>
                </c:pt>
                <c:pt idx="2592">
                  <c:v>3.5919999999997101</c:v>
                </c:pt>
                <c:pt idx="2593">
                  <c:v>3.59299999999971</c:v>
                </c:pt>
                <c:pt idx="2594">
                  <c:v>3.5939999999997099</c:v>
                </c:pt>
                <c:pt idx="2595">
                  <c:v>3.5949999999997102</c:v>
                </c:pt>
                <c:pt idx="2596">
                  <c:v>3.5959999999997101</c:v>
                </c:pt>
                <c:pt idx="2597">
                  <c:v>3.59699999999971</c:v>
                </c:pt>
                <c:pt idx="2598">
                  <c:v>3.5979999999997099</c:v>
                </c:pt>
                <c:pt idx="2599">
                  <c:v>3.5989999999997102</c:v>
                </c:pt>
                <c:pt idx="2600">
                  <c:v>3.5999999999997101</c:v>
                </c:pt>
                <c:pt idx="2601">
                  <c:v>3.60099999999971</c:v>
                </c:pt>
                <c:pt idx="2602">
                  <c:v>3.6019999999997099</c:v>
                </c:pt>
                <c:pt idx="2603">
                  <c:v>3.6029999999997102</c:v>
                </c:pt>
                <c:pt idx="2604">
                  <c:v>3.6039999999997101</c:v>
                </c:pt>
                <c:pt idx="2605">
                  <c:v>3.60499999999971</c:v>
                </c:pt>
                <c:pt idx="2606">
                  <c:v>3.6059999999997099</c:v>
                </c:pt>
                <c:pt idx="2607">
                  <c:v>3.6069999999997102</c:v>
                </c:pt>
                <c:pt idx="2608">
                  <c:v>3.6079999999997101</c:v>
                </c:pt>
                <c:pt idx="2609">
                  <c:v>3.60899999999971</c:v>
                </c:pt>
                <c:pt idx="2610">
                  <c:v>3.6099999999997099</c:v>
                </c:pt>
                <c:pt idx="2611">
                  <c:v>3.6109999999997102</c:v>
                </c:pt>
                <c:pt idx="2612">
                  <c:v>3.6119999999997101</c:v>
                </c:pt>
                <c:pt idx="2613">
                  <c:v>3.61299999999971</c:v>
                </c:pt>
                <c:pt idx="2614">
                  <c:v>3.6139999999997099</c:v>
                </c:pt>
                <c:pt idx="2615">
                  <c:v>3.6149999999997098</c:v>
                </c:pt>
                <c:pt idx="2616">
                  <c:v>3.6159999999997101</c:v>
                </c:pt>
                <c:pt idx="2617">
                  <c:v>3.61699999999971</c:v>
                </c:pt>
                <c:pt idx="2618">
                  <c:v>3.6179999999997099</c:v>
                </c:pt>
                <c:pt idx="2619">
                  <c:v>3.6189999999997098</c:v>
                </c:pt>
                <c:pt idx="2620">
                  <c:v>3.6199999999997101</c:v>
                </c:pt>
                <c:pt idx="2621">
                  <c:v>3.62099999999971</c:v>
                </c:pt>
                <c:pt idx="2622">
                  <c:v>3.6219999999997099</c:v>
                </c:pt>
                <c:pt idx="2623">
                  <c:v>3.6229999999997098</c:v>
                </c:pt>
                <c:pt idx="2624">
                  <c:v>3.6239999999997101</c:v>
                </c:pt>
                <c:pt idx="2625">
                  <c:v>3.62499999999971</c:v>
                </c:pt>
                <c:pt idx="2626">
                  <c:v>3.6259999999997099</c:v>
                </c:pt>
                <c:pt idx="2627">
                  <c:v>3.6269999999997098</c:v>
                </c:pt>
                <c:pt idx="2628">
                  <c:v>3.6279999999997101</c:v>
                </c:pt>
                <c:pt idx="2629">
                  <c:v>3.62899999999971</c:v>
                </c:pt>
                <c:pt idx="2630">
                  <c:v>3.6299999999997099</c:v>
                </c:pt>
                <c:pt idx="2631">
                  <c:v>3.6309999999997098</c:v>
                </c:pt>
                <c:pt idx="2632">
                  <c:v>3.6319999999997101</c:v>
                </c:pt>
                <c:pt idx="2633">
                  <c:v>3.63299999999971</c:v>
                </c:pt>
                <c:pt idx="2634">
                  <c:v>3.6339999999997099</c:v>
                </c:pt>
                <c:pt idx="2635">
                  <c:v>3.6349999999997098</c:v>
                </c:pt>
                <c:pt idx="2636">
                  <c:v>3.6359999999997101</c:v>
                </c:pt>
                <c:pt idx="2637">
                  <c:v>3.63699999999971</c:v>
                </c:pt>
                <c:pt idx="2638">
                  <c:v>3.6379999999997099</c:v>
                </c:pt>
                <c:pt idx="2639">
                  <c:v>3.6389999999997098</c:v>
                </c:pt>
                <c:pt idx="2640">
                  <c:v>3.6399999999997101</c:v>
                </c:pt>
                <c:pt idx="2641">
                  <c:v>3.64099999999971</c:v>
                </c:pt>
                <c:pt idx="2642">
                  <c:v>3.6419999999997099</c:v>
                </c:pt>
                <c:pt idx="2643">
                  <c:v>3.6429999999997098</c:v>
                </c:pt>
                <c:pt idx="2644">
                  <c:v>3.6439999999997101</c:v>
                </c:pt>
                <c:pt idx="2645">
                  <c:v>3.64499999999971</c:v>
                </c:pt>
                <c:pt idx="2646">
                  <c:v>3.6459999999997099</c:v>
                </c:pt>
                <c:pt idx="2647">
                  <c:v>3.6469999999997098</c:v>
                </c:pt>
                <c:pt idx="2648">
                  <c:v>3.6479999999997101</c:v>
                </c:pt>
                <c:pt idx="2649">
                  <c:v>3.64899999999971</c:v>
                </c:pt>
                <c:pt idx="2650">
                  <c:v>3.6499999999997099</c:v>
                </c:pt>
                <c:pt idx="2651">
                  <c:v>3.6509999999997098</c:v>
                </c:pt>
                <c:pt idx="2652">
                  <c:v>3.6519999999997101</c:v>
                </c:pt>
                <c:pt idx="2653">
                  <c:v>3.65299999999971</c:v>
                </c:pt>
                <c:pt idx="2654">
                  <c:v>3.6539999999997099</c:v>
                </c:pt>
                <c:pt idx="2655">
                  <c:v>3.6549999999997098</c:v>
                </c:pt>
                <c:pt idx="2656">
                  <c:v>3.6559999999997101</c:v>
                </c:pt>
                <c:pt idx="2657">
                  <c:v>3.65699999999971</c:v>
                </c:pt>
                <c:pt idx="2658">
                  <c:v>3.6579999999997099</c:v>
                </c:pt>
                <c:pt idx="2659">
                  <c:v>3.6589999999997098</c:v>
                </c:pt>
                <c:pt idx="2660">
                  <c:v>3.6599999999997102</c:v>
                </c:pt>
                <c:pt idx="2661">
                  <c:v>3.66099999999971</c:v>
                </c:pt>
                <c:pt idx="2662">
                  <c:v>3.6619999999997099</c:v>
                </c:pt>
                <c:pt idx="2663">
                  <c:v>3.6629999999997098</c:v>
                </c:pt>
                <c:pt idx="2664">
                  <c:v>3.6639999999997102</c:v>
                </c:pt>
                <c:pt idx="2665">
                  <c:v>3.66499999999971</c:v>
                </c:pt>
                <c:pt idx="2666">
                  <c:v>3.6659999999997099</c:v>
                </c:pt>
                <c:pt idx="2667">
                  <c:v>3.6669999999997098</c:v>
                </c:pt>
                <c:pt idx="2668">
                  <c:v>3.6679999999997102</c:v>
                </c:pt>
                <c:pt idx="2669">
                  <c:v>3.66899999999971</c:v>
                </c:pt>
                <c:pt idx="2670">
                  <c:v>3.6699999999997099</c:v>
                </c:pt>
                <c:pt idx="2671">
                  <c:v>3.6709999999997098</c:v>
                </c:pt>
                <c:pt idx="2672">
                  <c:v>3.6719999999997102</c:v>
                </c:pt>
                <c:pt idx="2673">
                  <c:v>3.6729999999997101</c:v>
                </c:pt>
                <c:pt idx="2674">
                  <c:v>3.6739999999997099</c:v>
                </c:pt>
                <c:pt idx="2675">
                  <c:v>3.6749999999997098</c:v>
                </c:pt>
                <c:pt idx="2676">
                  <c:v>3.6759999999997102</c:v>
                </c:pt>
                <c:pt idx="2677">
                  <c:v>3.6769999999997101</c:v>
                </c:pt>
                <c:pt idx="2678">
                  <c:v>3.6779999999997099</c:v>
                </c:pt>
                <c:pt idx="2679">
                  <c:v>3.6789999999997001</c:v>
                </c:pt>
                <c:pt idx="2680">
                  <c:v>3.6799999999997</c:v>
                </c:pt>
                <c:pt idx="2681">
                  <c:v>3.6809999999996998</c:v>
                </c:pt>
                <c:pt idx="2682">
                  <c:v>3.6819999999997002</c:v>
                </c:pt>
                <c:pt idx="2683">
                  <c:v>3.6829999999997001</c:v>
                </c:pt>
                <c:pt idx="2684">
                  <c:v>3.6839999999997</c:v>
                </c:pt>
                <c:pt idx="2685">
                  <c:v>3.6849999999996998</c:v>
                </c:pt>
                <c:pt idx="2686">
                  <c:v>3.6859999999997002</c:v>
                </c:pt>
                <c:pt idx="2687">
                  <c:v>3.6869999999997001</c:v>
                </c:pt>
                <c:pt idx="2688">
                  <c:v>3.6879999999997</c:v>
                </c:pt>
                <c:pt idx="2689">
                  <c:v>3.6889999999996999</c:v>
                </c:pt>
                <c:pt idx="2690">
                  <c:v>3.6899999999997002</c:v>
                </c:pt>
                <c:pt idx="2691">
                  <c:v>3.6909999999997001</c:v>
                </c:pt>
                <c:pt idx="2692">
                  <c:v>3.6919999999997</c:v>
                </c:pt>
                <c:pt idx="2693">
                  <c:v>3.6929999999996999</c:v>
                </c:pt>
                <c:pt idx="2694">
                  <c:v>3.6939999999997002</c:v>
                </c:pt>
                <c:pt idx="2695">
                  <c:v>3.6949999999997001</c:v>
                </c:pt>
                <c:pt idx="2696">
                  <c:v>3.6959999999997</c:v>
                </c:pt>
                <c:pt idx="2697">
                  <c:v>3.6969999999996999</c:v>
                </c:pt>
                <c:pt idx="2698">
                  <c:v>3.6979999999997002</c:v>
                </c:pt>
                <c:pt idx="2699">
                  <c:v>3.6989999999997001</c:v>
                </c:pt>
                <c:pt idx="2700">
                  <c:v>3.6999999999997</c:v>
                </c:pt>
                <c:pt idx="2701">
                  <c:v>3.7009999999996999</c:v>
                </c:pt>
                <c:pt idx="2702">
                  <c:v>3.7019999999997002</c:v>
                </c:pt>
                <c:pt idx="2703">
                  <c:v>3.7029999999997001</c:v>
                </c:pt>
                <c:pt idx="2704">
                  <c:v>3.7039999999997</c:v>
                </c:pt>
                <c:pt idx="2705">
                  <c:v>3.7049999999996999</c:v>
                </c:pt>
                <c:pt idx="2706">
                  <c:v>3.7059999999997002</c:v>
                </c:pt>
                <c:pt idx="2707">
                  <c:v>3.7069999999997001</c:v>
                </c:pt>
                <c:pt idx="2708">
                  <c:v>3.7079999999997</c:v>
                </c:pt>
                <c:pt idx="2709">
                  <c:v>3.7089999999996999</c:v>
                </c:pt>
                <c:pt idx="2710">
                  <c:v>3.7099999999997002</c:v>
                </c:pt>
                <c:pt idx="2711">
                  <c:v>3.7109999999997001</c:v>
                </c:pt>
                <c:pt idx="2712">
                  <c:v>3.7119999999997</c:v>
                </c:pt>
                <c:pt idx="2713">
                  <c:v>3.7129999999996999</c:v>
                </c:pt>
                <c:pt idx="2714">
                  <c:v>3.7139999999997002</c:v>
                </c:pt>
                <c:pt idx="2715">
                  <c:v>3.7149999999997001</c:v>
                </c:pt>
                <c:pt idx="2716">
                  <c:v>3.7159999999997</c:v>
                </c:pt>
                <c:pt idx="2717">
                  <c:v>3.7169999999996999</c:v>
                </c:pt>
                <c:pt idx="2718">
                  <c:v>3.7179999999997002</c:v>
                </c:pt>
                <c:pt idx="2719">
                  <c:v>3.7189999999997001</c:v>
                </c:pt>
                <c:pt idx="2720">
                  <c:v>3.7199999999997</c:v>
                </c:pt>
                <c:pt idx="2721">
                  <c:v>3.7209999999996999</c:v>
                </c:pt>
                <c:pt idx="2722">
                  <c:v>3.7219999999997002</c:v>
                </c:pt>
                <c:pt idx="2723">
                  <c:v>3.7229999999997001</c:v>
                </c:pt>
                <c:pt idx="2724">
                  <c:v>3.7239999999997</c:v>
                </c:pt>
                <c:pt idx="2725">
                  <c:v>3.7249999999996999</c:v>
                </c:pt>
                <c:pt idx="2726">
                  <c:v>3.7259999999997002</c:v>
                </c:pt>
                <c:pt idx="2727">
                  <c:v>3.7269999999997001</c:v>
                </c:pt>
                <c:pt idx="2728">
                  <c:v>3.7279999999997</c:v>
                </c:pt>
                <c:pt idx="2729">
                  <c:v>3.7289999999996999</c:v>
                </c:pt>
                <c:pt idx="2730">
                  <c:v>3.7299999999997002</c:v>
                </c:pt>
                <c:pt idx="2731">
                  <c:v>3.7309999999997001</c:v>
                </c:pt>
                <c:pt idx="2732">
                  <c:v>3.7319999999997</c:v>
                </c:pt>
                <c:pt idx="2733">
                  <c:v>3.7329999999996999</c:v>
                </c:pt>
                <c:pt idx="2734">
                  <c:v>3.7339999999996998</c:v>
                </c:pt>
                <c:pt idx="2735">
                  <c:v>3.7349999999997001</c:v>
                </c:pt>
                <c:pt idx="2736">
                  <c:v>3.7359999999997</c:v>
                </c:pt>
                <c:pt idx="2737">
                  <c:v>3.7369999999996999</c:v>
                </c:pt>
                <c:pt idx="2738">
                  <c:v>3.7379999999996998</c:v>
                </c:pt>
                <c:pt idx="2739">
                  <c:v>3.7389999999997001</c:v>
                </c:pt>
                <c:pt idx="2740">
                  <c:v>3.7399999999997</c:v>
                </c:pt>
                <c:pt idx="2741">
                  <c:v>3.7409999999996999</c:v>
                </c:pt>
                <c:pt idx="2742">
                  <c:v>3.7419999999996998</c:v>
                </c:pt>
                <c:pt idx="2743">
                  <c:v>3.7429999999997001</c:v>
                </c:pt>
                <c:pt idx="2744">
                  <c:v>3.7439999999997</c:v>
                </c:pt>
                <c:pt idx="2745">
                  <c:v>3.7449999999996999</c:v>
                </c:pt>
                <c:pt idx="2746">
                  <c:v>3.7459999999996998</c:v>
                </c:pt>
                <c:pt idx="2747">
                  <c:v>3.7469999999997001</c:v>
                </c:pt>
                <c:pt idx="2748">
                  <c:v>3.7479999999997</c:v>
                </c:pt>
                <c:pt idx="2749">
                  <c:v>3.7489999999996999</c:v>
                </c:pt>
                <c:pt idx="2750">
                  <c:v>3.7499999999996998</c:v>
                </c:pt>
                <c:pt idx="2751">
                  <c:v>3.7509999999997001</c:v>
                </c:pt>
                <c:pt idx="2752">
                  <c:v>3.7519999999997</c:v>
                </c:pt>
                <c:pt idx="2753">
                  <c:v>3.7529999999996999</c:v>
                </c:pt>
                <c:pt idx="2754">
                  <c:v>3.7539999999996998</c:v>
                </c:pt>
                <c:pt idx="2755">
                  <c:v>3.7549999999997001</c:v>
                </c:pt>
                <c:pt idx="2756">
                  <c:v>3.7559999999997</c:v>
                </c:pt>
                <c:pt idx="2757">
                  <c:v>3.7569999999996999</c:v>
                </c:pt>
                <c:pt idx="2758">
                  <c:v>3.7579999999996998</c:v>
                </c:pt>
                <c:pt idx="2759">
                  <c:v>3.7589999999997001</c:v>
                </c:pt>
                <c:pt idx="2760">
                  <c:v>3.7599999999997</c:v>
                </c:pt>
                <c:pt idx="2761">
                  <c:v>3.7609999999996999</c:v>
                </c:pt>
                <c:pt idx="2762">
                  <c:v>3.7619999999996998</c:v>
                </c:pt>
                <c:pt idx="2763">
                  <c:v>3.7629999999997001</c:v>
                </c:pt>
                <c:pt idx="2764">
                  <c:v>3.7639999999997</c:v>
                </c:pt>
                <c:pt idx="2765">
                  <c:v>3.7649999999996999</c:v>
                </c:pt>
                <c:pt idx="2766">
                  <c:v>3.7659999999996998</c:v>
                </c:pt>
                <c:pt idx="2767">
                  <c:v>3.7669999999997001</c:v>
                </c:pt>
                <c:pt idx="2768">
                  <c:v>3.7679999999997</c:v>
                </c:pt>
                <c:pt idx="2769">
                  <c:v>3.7689999999996999</c:v>
                </c:pt>
                <c:pt idx="2770">
                  <c:v>3.76999999999969</c:v>
                </c:pt>
                <c:pt idx="2771">
                  <c:v>3.7709999999996899</c:v>
                </c:pt>
                <c:pt idx="2772">
                  <c:v>3.7719999999996898</c:v>
                </c:pt>
                <c:pt idx="2773">
                  <c:v>3.7729999999996902</c:v>
                </c:pt>
                <c:pt idx="2774">
                  <c:v>3.77399999999969</c:v>
                </c:pt>
                <c:pt idx="2775">
                  <c:v>3.7749999999996899</c:v>
                </c:pt>
                <c:pt idx="2776">
                  <c:v>3.7759999999996898</c:v>
                </c:pt>
                <c:pt idx="2777">
                  <c:v>3.7769999999996902</c:v>
                </c:pt>
                <c:pt idx="2778">
                  <c:v>3.7779999999996901</c:v>
                </c:pt>
                <c:pt idx="2779">
                  <c:v>3.7789999999996899</c:v>
                </c:pt>
                <c:pt idx="2780">
                  <c:v>3.7799999999996898</c:v>
                </c:pt>
                <c:pt idx="2781">
                  <c:v>3.7809999999996902</c:v>
                </c:pt>
                <c:pt idx="2782">
                  <c:v>3.7819999999996901</c:v>
                </c:pt>
                <c:pt idx="2783">
                  <c:v>3.7829999999996899</c:v>
                </c:pt>
                <c:pt idx="2784">
                  <c:v>3.7839999999996898</c:v>
                </c:pt>
                <c:pt idx="2785">
                  <c:v>3.7849999999996902</c:v>
                </c:pt>
                <c:pt idx="2786">
                  <c:v>3.7859999999996901</c:v>
                </c:pt>
                <c:pt idx="2787">
                  <c:v>3.7869999999996899</c:v>
                </c:pt>
                <c:pt idx="2788">
                  <c:v>3.7879999999996898</c:v>
                </c:pt>
                <c:pt idx="2789">
                  <c:v>3.7889999999996902</c:v>
                </c:pt>
                <c:pt idx="2790">
                  <c:v>3.7899999999996901</c:v>
                </c:pt>
                <c:pt idx="2791">
                  <c:v>3.79099999999969</c:v>
                </c:pt>
                <c:pt idx="2792">
                  <c:v>3.7919999999996898</c:v>
                </c:pt>
                <c:pt idx="2793">
                  <c:v>3.7929999999996902</c:v>
                </c:pt>
                <c:pt idx="2794">
                  <c:v>3.7939999999996901</c:v>
                </c:pt>
                <c:pt idx="2795">
                  <c:v>3.79499999999969</c:v>
                </c:pt>
                <c:pt idx="2796">
                  <c:v>3.7959999999996898</c:v>
                </c:pt>
                <c:pt idx="2797">
                  <c:v>3.7969999999996902</c:v>
                </c:pt>
                <c:pt idx="2798">
                  <c:v>3.7979999999996901</c:v>
                </c:pt>
                <c:pt idx="2799">
                  <c:v>3.79899999999969</c:v>
                </c:pt>
                <c:pt idx="2800">
                  <c:v>3.7999999999996898</c:v>
                </c:pt>
                <c:pt idx="2801">
                  <c:v>3.8009999999996902</c:v>
                </c:pt>
                <c:pt idx="2802">
                  <c:v>3.8019999999996901</c:v>
                </c:pt>
                <c:pt idx="2803">
                  <c:v>3.80299999999969</c:v>
                </c:pt>
                <c:pt idx="2804">
                  <c:v>3.8039999999996899</c:v>
                </c:pt>
                <c:pt idx="2805">
                  <c:v>3.8049999999996902</c:v>
                </c:pt>
                <c:pt idx="2806">
                  <c:v>3.8059999999996901</c:v>
                </c:pt>
                <c:pt idx="2807">
                  <c:v>3.80699999999969</c:v>
                </c:pt>
                <c:pt idx="2808">
                  <c:v>3.8079999999996899</c:v>
                </c:pt>
                <c:pt idx="2809">
                  <c:v>3.8089999999996902</c:v>
                </c:pt>
                <c:pt idx="2810">
                  <c:v>3.8099999999996901</c:v>
                </c:pt>
                <c:pt idx="2811">
                  <c:v>3.81099999999969</c:v>
                </c:pt>
                <c:pt idx="2812">
                  <c:v>3.8119999999996899</c:v>
                </c:pt>
                <c:pt idx="2813">
                  <c:v>3.8129999999996902</c:v>
                </c:pt>
                <c:pt idx="2814">
                  <c:v>3.8139999999996901</c:v>
                </c:pt>
                <c:pt idx="2815">
                  <c:v>3.81499999999969</c:v>
                </c:pt>
                <c:pt idx="2816">
                  <c:v>3.8159999999996899</c:v>
                </c:pt>
                <c:pt idx="2817">
                  <c:v>3.8169999999996902</c:v>
                </c:pt>
                <c:pt idx="2818">
                  <c:v>3.8179999999996901</c:v>
                </c:pt>
                <c:pt idx="2819">
                  <c:v>3.81899999999969</c:v>
                </c:pt>
                <c:pt idx="2820">
                  <c:v>3.8199999999996899</c:v>
                </c:pt>
                <c:pt idx="2821">
                  <c:v>3.8209999999996902</c:v>
                </c:pt>
                <c:pt idx="2822">
                  <c:v>3.8219999999996901</c:v>
                </c:pt>
                <c:pt idx="2823">
                  <c:v>3.82299999999969</c:v>
                </c:pt>
                <c:pt idx="2824">
                  <c:v>3.8239999999996899</c:v>
                </c:pt>
                <c:pt idx="2825">
                  <c:v>3.8249999999996902</c:v>
                </c:pt>
                <c:pt idx="2826">
                  <c:v>3.8259999999996901</c:v>
                </c:pt>
                <c:pt idx="2827">
                  <c:v>3.82699999999969</c:v>
                </c:pt>
                <c:pt idx="2828">
                  <c:v>3.8279999999996899</c:v>
                </c:pt>
                <c:pt idx="2829">
                  <c:v>3.8289999999996902</c:v>
                </c:pt>
                <c:pt idx="2830">
                  <c:v>3.8299999999996901</c:v>
                </c:pt>
                <c:pt idx="2831">
                  <c:v>3.83099999999969</c:v>
                </c:pt>
                <c:pt idx="2832">
                  <c:v>3.8319999999996899</c:v>
                </c:pt>
                <c:pt idx="2833">
                  <c:v>3.8329999999996902</c:v>
                </c:pt>
                <c:pt idx="2834">
                  <c:v>3.8339999999996901</c:v>
                </c:pt>
                <c:pt idx="2835">
                  <c:v>3.83499999999969</c:v>
                </c:pt>
                <c:pt idx="2836">
                  <c:v>3.8359999999996899</c:v>
                </c:pt>
                <c:pt idx="2837">
                  <c:v>3.8369999999996902</c:v>
                </c:pt>
                <c:pt idx="2838">
                  <c:v>3.8379999999996901</c:v>
                </c:pt>
                <c:pt idx="2839">
                  <c:v>3.83899999999969</c:v>
                </c:pt>
                <c:pt idx="2840">
                  <c:v>3.8399999999996899</c:v>
                </c:pt>
                <c:pt idx="2841">
                  <c:v>3.8409999999996902</c:v>
                </c:pt>
                <c:pt idx="2842">
                  <c:v>3.8419999999996901</c:v>
                </c:pt>
                <c:pt idx="2843">
                  <c:v>3.84299999999969</c:v>
                </c:pt>
                <c:pt idx="2844">
                  <c:v>3.8439999999996899</c:v>
                </c:pt>
                <c:pt idx="2845">
                  <c:v>3.8449999999996902</c:v>
                </c:pt>
                <c:pt idx="2846">
                  <c:v>3.8459999999996901</c:v>
                </c:pt>
                <c:pt idx="2847">
                  <c:v>3.84699999999969</c:v>
                </c:pt>
                <c:pt idx="2848">
                  <c:v>3.8479999999996899</c:v>
                </c:pt>
                <c:pt idx="2849">
                  <c:v>3.8489999999996898</c:v>
                </c:pt>
                <c:pt idx="2850">
                  <c:v>3.8499999999996901</c:v>
                </c:pt>
                <c:pt idx="2851">
                  <c:v>3.85099999999969</c:v>
                </c:pt>
                <c:pt idx="2852">
                  <c:v>3.8519999999996899</c:v>
                </c:pt>
                <c:pt idx="2853">
                  <c:v>3.8529999999996898</c:v>
                </c:pt>
                <c:pt idx="2854">
                  <c:v>3.8539999999996901</c:v>
                </c:pt>
                <c:pt idx="2855">
                  <c:v>3.85499999999969</c:v>
                </c:pt>
                <c:pt idx="2856">
                  <c:v>3.8559999999996899</c:v>
                </c:pt>
                <c:pt idx="2857">
                  <c:v>3.8569999999996898</c:v>
                </c:pt>
                <c:pt idx="2858">
                  <c:v>3.8579999999996901</c:v>
                </c:pt>
                <c:pt idx="2859">
                  <c:v>3.85899999999969</c:v>
                </c:pt>
                <c:pt idx="2860">
                  <c:v>3.8599999999996899</c:v>
                </c:pt>
                <c:pt idx="2861">
                  <c:v>3.86099999999968</c:v>
                </c:pt>
                <c:pt idx="2862">
                  <c:v>3.8619999999996799</c:v>
                </c:pt>
                <c:pt idx="2863">
                  <c:v>3.8629999999996798</c:v>
                </c:pt>
                <c:pt idx="2864">
                  <c:v>3.8639999999996801</c:v>
                </c:pt>
                <c:pt idx="2865">
                  <c:v>3.86499999999968</c:v>
                </c:pt>
                <c:pt idx="2866">
                  <c:v>3.8659999999996799</c:v>
                </c:pt>
                <c:pt idx="2867">
                  <c:v>3.8669999999996798</c:v>
                </c:pt>
                <c:pt idx="2868">
                  <c:v>3.8679999999996801</c:v>
                </c:pt>
                <c:pt idx="2869">
                  <c:v>3.86899999999968</c:v>
                </c:pt>
                <c:pt idx="2870">
                  <c:v>3.8699999999996799</c:v>
                </c:pt>
                <c:pt idx="2871">
                  <c:v>3.8709999999996798</c:v>
                </c:pt>
                <c:pt idx="2872">
                  <c:v>3.8719999999996801</c:v>
                </c:pt>
                <c:pt idx="2873">
                  <c:v>3.87299999999968</c:v>
                </c:pt>
                <c:pt idx="2874">
                  <c:v>3.8739999999996799</c:v>
                </c:pt>
                <c:pt idx="2875">
                  <c:v>3.8749999999996798</c:v>
                </c:pt>
                <c:pt idx="2876">
                  <c:v>3.8759999999996801</c:v>
                </c:pt>
                <c:pt idx="2877">
                  <c:v>3.87699999999968</c:v>
                </c:pt>
                <c:pt idx="2878">
                  <c:v>3.8779999999996799</c:v>
                </c:pt>
                <c:pt idx="2879">
                  <c:v>3.8789999999996798</c:v>
                </c:pt>
                <c:pt idx="2880">
                  <c:v>3.8799999999996801</c:v>
                </c:pt>
                <c:pt idx="2881">
                  <c:v>3.88099999999968</c:v>
                </c:pt>
                <c:pt idx="2882">
                  <c:v>3.8819999999996799</c:v>
                </c:pt>
                <c:pt idx="2883">
                  <c:v>3.8829999999996798</c:v>
                </c:pt>
                <c:pt idx="2884">
                  <c:v>3.8839999999996802</c:v>
                </c:pt>
                <c:pt idx="2885">
                  <c:v>3.88499999999968</c:v>
                </c:pt>
                <c:pt idx="2886">
                  <c:v>3.8859999999996799</c:v>
                </c:pt>
                <c:pt idx="2887">
                  <c:v>3.8869999999996798</c:v>
                </c:pt>
                <c:pt idx="2888">
                  <c:v>3.8879999999996802</c:v>
                </c:pt>
                <c:pt idx="2889">
                  <c:v>3.88899999999968</c:v>
                </c:pt>
                <c:pt idx="2890">
                  <c:v>3.8899999999996799</c:v>
                </c:pt>
                <c:pt idx="2891">
                  <c:v>3.8909999999996798</c:v>
                </c:pt>
                <c:pt idx="2892">
                  <c:v>3.8919999999996802</c:v>
                </c:pt>
                <c:pt idx="2893">
                  <c:v>3.89299999999968</c:v>
                </c:pt>
                <c:pt idx="2894">
                  <c:v>3.8939999999996799</c:v>
                </c:pt>
                <c:pt idx="2895">
                  <c:v>3.8949999999996798</c:v>
                </c:pt>
                <c:pt idx="2896">
                  <c:v>3.8959999999996802</c:v>
                </c:pt>
                <c:pt idx="2897">
                  <c:v>3.8969999999996801</c:v>
                </c:pt>
                <c:pt idx="2898">
                  <c:v>3.8979999999996799</c:v>
                </c:pt>
                <c:pt idx="2899">
                  <c:v>3.8989999999996798</c:v>
                </c:pt>
                <c:pt idx="2900">
                  <c:v>3.8999999999996802</c:v>
                </c:pt>
                <c:pt idx="2901">
                  <c:v>3.9009999999996801</c:v>
                </c:pt>
                <c:pt idx="2902">
                  <c:v>3.9019999999996799</c:v>
                </c:pt>
                <c:pt idx="2903">
                  <c:v>3.9029999999996798</c:v>
                </c:pt>
                <c:pt idx="2904">
                  <c:v>3.9039999999996802</c:v>
                </c:pt>
                <c:pt idx="2905">
                  <c:v>3.9049999999996801</c:v>
                </c:pt>
                <c:pt idx="2906">
                  <c:v>3.90599999999968</c:v>
                </c:pt>
                <c:pt idx="2907">
                  <c:v>3.9069999999996798</c:v>
                </c:pt>
                <c:pt idx="2908">
                  <c:v>3.9079999999996802</c:v>
                </c:pt>
                <c:pt idx="2909">
                  <c:v>3.9089999999996801</c:v>
                </c:pt>
                <c:pt idx="2910">
                  <c:v>3.90999999999968</c:v>
                </c:pt>
                <c:pt idx="2911">
                  <c:v>3.9109999999996798</c:v>
                </c:pt>
                <c:pt idx="2912">
                  <c:v>3.9119999999996802</c:v>
                </c:pt>
                <c:pt idx="2913">
                  <c:v>3.9129999999996801</c:v>
                </c:pt>
                <c:pt idx="2914">
                  <c:v>3.91399999999968</c:v>
                </c:pt>
                <c:pt idx="2915">
                  <c:v>3.9149999999996798</c:v>
                </c:pt>
                <c:pt idx="2916">
                  <c:v>3.9159999999996802</c:v>
                </c:pt>
                <c:pt idx="2917">
                  <c:v>3.9169999999996801</c:v>
                </c:pt>
                <c:pt idx="2918">
                  <c:v>3.91799999999968</c:v>
                </c:pt>
                <c:pt idx="2919">
                  <c:v>3.9189999999996799</c:v>
                </c:pt>
                <c:pt idx="2920">
                  <c:v>3.9199999999996802</c:v>
                </c:pt>
                <c:pt idx="2921">
                  <c:v>3.9209999999996801</c:v>
                </c:pt>
                <c:pt idx="2922">
                  <c:v>3.92199999999968</c:v>
                </c:pt>
                <c:pt idx="2923">
                  <c:v>3.9229999999996799</c:v>
                </c:pt>
                <c:pt idx="2924">
                  <c:v>3.9239999999996802</c:v>
                </c:pt>
                <c:pt idx="2925">
                  <c:v>3.9249999999996801</c:v>
                </c:pt>
                <c:pt idx="2926">
                  <c:v>3.92599999999968</c:v>
                </c:pt>
                <c:pt idx="2927">
                  <c:v>3.9269999999996799</c:v>
                </c:pt>
                <c:pt idx="2928">
                  <c:v>3.9279999999996802</c:v>
                </c:pt>
                <c:pt idx="2929">
                  <c:v>3.9289999999996801</c:v>
                </c:pt>
                <c:pt idx="2930">
                  <c:v>3.92999999999968</c:v>
                </c:pt>
                <c:pt idx="2931">
                  <c:v>3.9309999999996799</c:v>
                </c:pt>
                <c:pt idx="2932">
                  <c:v>3.9319999999996802</c:v>
                </c:pt>
                <c:pt idx="2933">
                  <c:v>3.9329999999996801</c:v>
                </c:pt>
                <c:pt idx="2934">
                  <c:v>3.93399999999968</c:v>
                </c:pt>
                <c:pt idx="2935">
                  <c:v>3.9349999999996799</c:v>
                </c:pt>
                <c:pt idx="2936">
                  <c:v>3.9359999999996802</c:v>
                </c:pt>
                <c:pt idx="2937">
                  <c:v>3.9369999999996801</c:v>
                </c:pt>
                <c:pt idx="2938">
                  <c:v>3.93799999999968</c:v>
                </c:pt>
                <c:pt idx="2939">
                  <c:v>3.9389999999996799</c:v>
                </c:pt>
                <c:pt idx="2940">
                  <c:v>3.9399999999996802</c:v>
                </c:pt>
                <c:pt idx="2941">
                  <c:v>3.9409999999996801</c:v>
                </c:pt>
                <c:pt idx="2942">
                  <c:v>3.94199999999968</c:v>
                </c:pt>
                <c:pt idx="2943">
                  <c:v>3.9429999999996799</c:v>
                </c:pt>
                <c:pt idx="2944">
                  <c:v>3.9439999999996802</c:v>
                </c:pt>
                <c:pt idx="2945">
                  <c:v>3.9449999999996801</c:v>
                </c:pt>
                <c:pt idx="2946">
                  <c:v>3.94599999999968</c:v>
                </c:pt>
                <c:pt idx="2947">
                  <c:v>3.9469999999996799</c:v>
                </c:pt>
                <c:pt idx="2948">
                  <c:v>3.9479999999996802</c:v>
                </c:pt>
                <c:pt idx="2949">
                  <c:v>3.9489999999996801</c:v>
                </c:pt>
                <c:pt idx="2950">
                  <c:v>3.94999999999968</c:v>
                </c:pt>
                <c:pt idx="2951">
                  <c:v>3.9509999999996701</c:v>
                </c:pt>
                <c:pt idx="2952">
                  <c:v>3.95199999999967</c:v>
                </c:pt>
                <c:pt idx="2953">
                  <c:v>3.9529999999996699</c:v>
                </c:pt>
                <c:pt idx="2954">
                  <c:v>3.9539999999996698</c:v>
                </c:pt>
                <c:pt idx="2955">
                  <c:v>3.9549999999996701</c:v>
                </c:pt>
                <c:pt idx="2956">
                  <c:v>3.95599999999967</c:v>
                </c:pt>
                <c:pt idx="2957">
                  <c:v>3.9569999999996699</c:v>
                </c:pt>
                <c:pt idx="2958">
                  <c:v>3.9579999999996698</c:v>
                </c:pt>
                <c:pt idx="2959">
                  <c:v>3.9589999999996701</c:v>
                </c:pt>
                <c:pt idx="2960">
                  <c:v>3.95999999999967</c:v>
                </c:pt>
                <c:pt idx="2961">
                  <c:v>3.9609999999996699</c:v>
                </c:pt>
                <c:pt idx="2962">
                  <c:v>3.9619999999996698</c:v>
                </c:pt>
                <c:pt idx="2963">
                  <c:v>3.9629999999996701</c:v>
                </c:pt>
                <c:pt idx="2964">
                  <c:v>3.96399999999967</c:v>
                </c:pt>
                <c:pt idx="2965">
                  <c:v>3.9649999999996699</c:v>
                </c:pt>
                <c:pt idx="2966">
                  <c:v>3.9659999999996698</c:v>
                </c:pt>
                <c:pt idx="2967">
                  <c:v>3.9669999999996701</c:v>
                </c:pt>
                <c:pt idx="2968">
                  <c:v>3.96799999999967</c:v>
                </c:pt>
                <c:pt idx="2969">
                  <c:v>3.9689999999996699</c:v>
                </c:pt>
                <c:pt idx="2970">
                  <c:v>3.9699999999996698</c:v>
                </c:pt>
                <c:pt idx="2971">
                  <c:v>3.9709999999996701</c:v>
                </c:pt>
                <c:pt idx="2972">
                  <c:v>3.97199999999967</c:v>
                </c:pt>
                <c:pt idx="2973">
                  <c:v>3.9729999999996699</c:v>
                </c:pt>
                <c:pt idx="2974">
                  <c:v>3.9739999999996698</c:v>
                </c:pt>
                <c:pt idx="2975">
                  <c:v>3.9749999999996701</c:v>
                </c:pt>
                <c:pt idx="2976">
                  <c:v>3.97599999999967</c:v>
                </c:pt>
                <c:pt idx="2977">
                  <c:v>3.9769999999996699</c:v>
                </c:pt>
                <c:pt idx="2978">
                  <c:v>3.9779999999996698</c:v>
                </c:pt>
                <c:pt idx="2979">
                  <c:v>3.9789999999996701</c:v>
                </c:pt>
                <c:pt idx="2980">
                  <c:v>3.97999999999967</c:v>
                </c:pt>
                <c:pt idx="2981">
                  <c:v>3.9809999999996699</c:v>
                </c:pt>
                <c:pt idx="2982">
                  <c:v>3.9819999999996698</c:v>
                </c:pt>
                <c:pt idx="2983">
                  <c:v>3.9829999999996701</c:v>
                </c:pt>
                <c:pt idx="2984">
                  <c:v>3.98399999999967</c:v>
                </c:pt>
                <c:pt idx="2985">
                  <c:v>3.9849999999996699</c:v>
                </c:pt>
                <c:pt idx="2986">
                  <c:v>3.9859999999996698</c:v>
                </c:pt>
                <c:pt idx="2987">
                  <c:v>3.9869999999996701</c:v>
                </c:pt>
                <c:pt idx="2988">
                  <c:v>3.98799999999967</c:v>
                </c:pt>
                <c:pt idx="2989">
                  <c:v>3.9889999999996699</c:v>
                </c:pt>
                <c:pt idx="2990">
                  <c:v>3.9899999999996698</c:v>
                </c:pt>
                <c:pt idx="2991">
                  <c:v>3.9909999999996701</c:v>
                </c:pt>
                <c:pt idx="2992">
                  <c:v>3.99199999999967</c:v>
                </c:pt>
                <c:pt idx="2993">
                  <c:v>3.9929999999996699</c:v>
                </c:pt>
                <c:pt idx="2994">
                  <c:v>3.9939999999996698</c:v>
                </c:pt>
                <c:pt idx="2995">
                  <c:v>3.9949999999996701</c:v>
                </c:pt>
                <c:pt idx="2996">
                  <c:v>3.99599999999967</c:v>
                </c:pt>
                <c:pt idx="2997">
                  <c:v>3.9969999999996699</c:v>
                </c:pt>
                <c:pt idx="2998">
                  <c:v>3.9979999999996698</c:v>
                </c:pt>
                <c:pt idx="2999">
                  <c:v>3.9989999999996702</c:v>
                </c:pt>
                <c:pt idx="3000">
                  <c:v>3.99999999999967</c:v>
                </c:pt>
                <c:pt idx="3001">
                  <c:v>4.0009999999996699</c:v>
                </c:pt>
                <c:pt idx="3002">
                  <c:v>4.0019999999996703</c:v>
                </c:pt>
                <c:pt idx="3003">
                  <c:v>4.0029999999996697</c:v>
                </c:pt>
                <c:pt idx="3004">
                  <c:v>4.00399999999967</c:v>
                </c:pt>
                <c:pt idx="3005">
                  <c:v>4.0049999999996704</c:v>
                </c:pt>
                <c:pt idx="3006">
                  <c:v>4.0059999999996698</c:v>
                </c:pt>
                <c:pt idx="3007">
                  <c:v>4.0069999999996702</c:v>
                </c:pt>
                <c:pt idx="3008">
                  <c:v>4.0079999999996696</c:v>
                </c:pt>
                <c:pt idx="3009">
                  <c:v>4.0089999999996699</c:v>
                </c:pt>
                <c:pt idx="3010">
                  <c:v>4.0099999999996703</c:v>
                </c:pt>
                <c:pt idx="3011">
                  <c:v>4.0109999999996697</c:v>
                </c:pt>
                <c:pt idx="3012">
                  <c:v>4.0119999999996701</c:v>
                </c:pt>
                <c:pt idx="3013">
                  <c:v>4.0129999999996704</c:v>
                </c:pt>
                <c:pt idx="3014">
                  <c:v>4.0139999999996698</c:v>
                </c:pt>
                <c:pt idx="3015">
                  <c:v>4.0149999999996702</c:v>
                </c:pt>
                <c:pt idx="3016">
                  <c:v>4.0159999999996696</c:v>
                </c:pt>
                <c:pt idx="3017">
                  <c:v>4.0169999999996699</c:v>
                </c:pt>
                <c:pt idx="3018">
                  <c:v>4.0179999999996703</c:v>
                </c:pt>
                <c:pt idx="3019">
                  <c:v>4.0189999999996697</c:v>
                </c:pt>
                <c:pt idx="3020">
                  <c:v>4.0199999999996701</c:v>
                </c:pt>
                <c:pt idx="3021">
                  <c:v>4.0209999999996704</c:v>
                </c:pt>
                <c:pt idx="3022">
                  <c:v>4.0219999999996698</c:v>
                </c:pt>
                <c:pt idx="3023">
                  <c:v>4.0229999999996702</c:v>
                </c:pt>
                <c:pt idx="3024">
                  <c:v>4.0239999999996696</c:v>
                </c:pt>
                <c:pt idx="3025">
                  <c:v>4.02499999999967</c:v>
                </c:pt>
                <c:pt idx="3026">
                  <c:v>4.0259999999996703</c:v>
                </c:pt>
                <c:pt idx="3027">
                  <c:v>4.0269999999996697</c:v>
                </c:pt>
                <c:pt idx="3028">
                  <c:v>4.0279999999996701</c:v>
                </c:pt>
                <c:pt idx="3029">
                  <c:v>4.0289999999996704</c:v>
                </c:pt>
                <c:pt idx="3030">
                  <c:v>4.0299999999996698</c:v>
                </c:pt>
                <c:pt idx="3031">
                  <c:v>4.0309999999996702</c:v>
                </c:pt>
                <c:pt idx="3032">
                  <c:v>4.0319999999996696</c:v>
                </c:pt>
                <c:pt idx="3033">
                  <c:v>4.03299999999967</c:v>
                </c:pt>
                <c:pt idx="3034">
                  <c:v>4.0339999999996703</c:v>
                </c:pt>
                <c:pt idx="3035">
                  <c:v>4.0349999999996697</c:v>
                </c:pt>
                <c:pt idx="3036">
                  <c:v>4.0359999999996701</c:v>
                </c:pt>
                <c:pt idx="3037">
                  <c:v>4.0369999999996704</c:v>
                </c:pt>
                <c:pt idx="3038">
                  <c:v>4.0379999999996699</c:v>
                </c:pt>
                <c:pt idx="3039">
                  <c:v>4.0389999999996702</c:v>
                </c:pt>
                <c:pt idx="3040">
                  <c:v>4.0399999999996696</c:v>
                </c:pt>
                <c:pt idx="3041">
                  <c:v>4.04099999999967</c:v>
                </c:pt>
                <c:pt idx="3042">
                  <c:v>4.0419999999996596</c:v>
                </c:pt>
                <c:pt idx="3043">
                  <c:v>4.04299999999966</c:v>
                </c:pt>
                <c:pt idx="3044">
                  <c:v>4.0439999999996603</c:v>
                </c:pt>
                <c:pt idx="3045">
                  <c:v>4.0449999999996598</c:v>
                </c:pt>
                <c:pt idx="3046">
                  <c:v>4.0459999999996601</c:v>
                </c:pt>
                <c:pt idx="3047">
                  <c:v>4.0469999999996604</c:v>
                </c:pt>
                <c:pt idx="3048">
                  <c:v>4.0479999999996599</c:v>
                </c:pt>
                <c:pt idx="3049">
                  <c:v>4.0489999999996602</c:v>
                </c:pt>
                <c:pt idx="3050">
                  <c:v>4.0499999999996597</c:v>
                </c:pt>
                <c:pt idx="3051">
                  <c:v>4.05099999999966</c:v>
                </c:pt>
                <c:pt idx="3052">
                  <c:v>4.0519999999996603</c:v>
                </c:pt>
                <c:pt idx="3053">
                  <c:v>4.0529999999996598</c:v>
                </c:pt>
                <c:pt idx="3054">
                  <c:v>4.0539999999996601</c:v>
                </c:pt>
                <c:pt idx="3055">
                  <c:v>4.0549999999996604</c:v>
                </c:pt>
                <c:pt idx="3056">
                  <c:v>4.0559999999996599</c:v>
                </c:pt>
                <c:pt idx="3057">
                  <c:v>4.0569999999996602</c:v>
                </c:pt>
                <c:pt idx="3058">
                  <c:v>4.0579999999996597</c:v>
                </c:pt>
                <c:pt idx="3059">
                  <c:v>4.05899999999966</c:v>
                </c:pt>
                <c:pt idx="3060">
                  <c:v>4.0599999999996603</c:v>
                </c:pt>
                <c:pt idx="3061">
                  <c:v>4.0609999999996598</c:v>
                </c:pt>
                <c:pt idx="3062">
                  <c:v>4.0619999999996601</c:v>
                </c:pt>
                <c:pt idx="3063">
                  <c:v>4.0629999999996604</c:v>
                </c:pt>
                <c:pt idx="3064">
                  <c:v>4.0639999999996599</c:v>
                </c:pt>
                <c:pt idx="3065">
                  <c:v>4.0649999999996602</c:v>
                </c:pt>
                <c:pt idx="3066">
                  <c:v>4.0659999999996597</c:v>
                </c:pt>
                <c:pt idx="3067">
                  <c:v>4.06699999999966</c:v>
                </c:pt>
                <c:pt idx="3068">
                  <c:v>4.0679999999996603</c:v>
                </c:pt>
                <c:pt idx="3069">
                  <c:v>4.0689999999996598</c:v>
                </c:pt>
                <c:pt idx="3070">
                  <c:v>4.0699999999996601</c:v>
                </c:pt>
                <c:pt idx="3071">
                  <c:v>4.0709999999996596</c:v>
                </c:pt>
                <c:pt idx="3072">
                  <c:v>4.0719999999996599</c:v>
                </c:pt>
                <c:pt idx="3073">
                  <c:v>4.0729999999996602</c:v>
                </c:pt>
                <c:pt idx="3074">
                  <c:v>4.0739999999996597</c:v>
                </c:pt>
                <c:pt idx="3075">
                  <c:v>4.07499999999966</c:v>
                </c:pt>
                <c:pt idx="3076">
                  <c:v>4.0759999999996603</c:v>
                </c:pt>
                <c:pt idx="3077">
                  <c:v>4.0769999999996598</c:v>
                </c:pt>
                <c:pt idx="3078">
                  <c:v>4.0779999999996601</c:v>
                </c:pt>
                <c:pt idx="3079">
                  <c:v>4.0789999999996596</c:v>
                </c:pt>
                <c:pt idx="3080">
                  <c:v>4.0799999999996599</c:v>
                </c:pt>
                <c:pt idx="3081">
                  <c:v>4.0809999999996602</c:v>
                </c:pt>
                <c:pt idx="3082">
                  <c:v>4.0819999999996597</c:v>
                </c:pt>
                <c:pt idx="3083">
                  <c:v>4.08299999999966</c:v>
                </c:pt>
                <c:pt idx="3084">
                  <c:v>4.0839999999996603</c:v>
                </c:pt>
                <c:pt idx="3085">
                  <c:v>4.0849999999996598</c:v>
                </c:pt>
                <c:pt idx="3086">
                  <c:v>4.0859999999996601</c:v>
                </c:pt>
                <c:pt idx="3087">
                  <c:v>4.0869999999996596</c:v>
                </c:pt>
                <c:pt idx="3088">
                  <c:v>4.0879999999996599</c:v>
                </c:pt>
                <c:pt idx="3089">
                  <c:v>4.0889999999996602</c:v>
                </c:pt>
                <c:pt idx="3090">
                  <c:v>4.0899999999996597</c:v>
                </c:pt>
                <c:pt idx="3091">
                  <c:v>4.09099999999966</c:v>
                </c:pt>
                <c:pt idx="3092">
                  <c:v>4.0919999999996604</c:v>
                </c:pt>
                <c:pt idx="3093">
                  <c:v>4.0929999999996598</c:v>
                </c:pt>
                <c:pt idx="3094">
                  <c:v>4.0939999999996601</c:v>
                </c:pt>
                <c:pt idx="3095">
                  <c:v>4.0949999999996596</c:v>
                </c:pt>
                <c:pt idx="3096">
                  <c:v>4.0959999999996599</c:v>
                </c:pt>
                <c:pt idx="3097">
                  <c:v>4.0969999999996602</c:v>
                </c:pt>
                <c:pt idx="3098">
                  <c:v>4.0979999999996597</c:v>
                </c:pt>
                <c:pt idx="3099">
                  <c:v>4.09899999999966</c:v>
                </c:pt>
                <c:pt idx="3100">
                  <c:v>4.0999999999996604</c:v>
                </c:pt>
                <c:pt idx="3101">
                  <c:v>4.1009999999996598</c:v>
                </c:pt>
                <c:pt idx="3102">
                  <c:v>4.1019999999996601</c:v>
                </c:pt>
                <c:pt idx="3103">
                  <c:v>4.1029999999996596</c:v>
                </c:pt>
                <c:pt idx="3104">
                  <c:v>4.1039999999996599</c:v>
                </c:pt>
                <c:pt idx="3105">
                  <c:v>4.1049999999996603</c:v>
                </c:pt>
                <c:pt idx="3106">
                  <c:v>4.1059999999996597</c:v>
                </c:pt>
                <c:pt idx="3107">
                  <c:v>4.10699999999966</c:v>
                </c:pt>
                <c:pt idx="3108">
                  <c:v>4.1079999999996604</c:v>
                </c:pt>
                <c:pt idx="3109">
                  <c:v>4.1089999999996598</c:v>
                </c:pt>
                <c:pt idx="3110">
                  <c:v>4.1099999999996601</c:v>
                </c:pt>
                <c:pt idx="3111">
                  <c:v>4.1109999999996596</c:v>
                </c:pt>
                <c:pt idx="3112">
                  <c:v>4.1119999999996599</c:v>
                </c:pt>
                <c:pt idx="3113">
                  <c:v>4.1129999999996603</c:v>
                </c:pt>
                <c:pt idx="3114">
                  <c:v>4.1139999999996597</c:v>
                </c:pt>
                <c:pt idx="3115">
                  <c:v>4.11499999999966</c:v>
                </c:pt>
                <c:pt idx="3116">
                  <c:v>4.1159999999996604</c:v>
                </c:pt>
                <c:pt idx="3117">
                  <c:v>4.1169999999996598</c:v>
                </c:pt>
                <c:pt idx="3118">
                  <c:v>4.1179999999996602</c:v>
                </c:pt>
                <c:pt idx="3119">
                  <c:v>4.1189999999996596</c:v>
                </c:pt>
                <c:pt idx="3120">
                  <c:v>4.1199999999996599</c:v>
                </c:pt>
                <c:pt idx="3121">
                  <c:v>4.1209999999996603</c:v>
                </c:pt>
                <c:pt idx="3122">
                  <c:v>4.1219999999996597</c:v>
                </c:pt>
                <c:pt idx="3123">
                  <c:v>4.12299999999966</c:v>
                </c:pt>
                <c:pt idx="3124">
                  <c:v>4.1239999999996604</c:v>
                </c:pt>
                <c:pt idx="3125">
                  <c:v>4.1249999999996598</c:v>
                </c:pt>
                <c:pt idx="3126">
                  <c:v>4.1259999999996602</c:v>
                </c:pt>
                <c:pt idx="3127">
                  <c:v>4.1269999999996596</c:v>
                </c:pt>
                <c:pt idx="3128">
                  <c:v>4.1279999999996599</c:v>
                </c:pt>
                <c:pt idx="3129">
                  <c:v>4.1289999999996603</c:v>
                </c:pt>
                <c:pt idx="3130">
                  <c:v>4.1299999999996597</c:v>
                </c:pt>
                <c:pt idx="3131">
                  <c:v>4.1309999999996601</c:v>
                </c:pt>
                <c:pt idx="3132">
                  <c:v>4.1319999999996604</c:v>
                </c:pt>
                <c:pt idx="3133">
                  <c:v>4.1329999999996501</c:v>
                </c:pt>
                <c:pt idx="3134">
                  <c:v>4.1339999999996504</c:v>
                </c:pt>
                <c:pt idx="3135">
                  <c:v>4.1349999999996498</c:v>
                </c:pt>
                <c:pt idx="3136">
                  <c:v>4.1359999999996502</c:v>
                </c:pt>
                <c:pt idx="3137">
                  <c:v>4.1369999999996496</c:v>
                </c:pt>
                <c:pt idx="3138">
                  <c:v>4.13799999999965</c:v>
                </c:pt>
                <c:pt idx="3139">
                  <c:v>4.1389999999996503</c:v>
                </c:pt>
                <c:pt idx="3140">
                  <c:v>4.1399999999996497</c:v>
                </c:pt>
                <c:pt idx="3141">
                  <c:v>4.1409999999996501</c:v>
                </c:pt>
                <c:pt idx="3142">
                  <c:v>4.1419999999996504</c:v>
                </c:pt>
                <c:pt idx="3143">
                  <c:v>4.1429999999996499</c:v>
                </c:pt>
                <c:pt idx="3144">
                  <c:v>4.1439999999996502</c:v>
                </c:pt>
                <c:pt idx="3145">
                  <c:v>4.1449999999996496</c:v>
                </c:pt>
                <c:pt idx="3146">
                  <c:v>4.14599999999965</c:v>
                </c:pt>
                <c:pt idx="3147">
                  <c:v>4.1469999999996503</c:v>
                </c:pt>
                <c:pt idx="3148">
                  <c:v>4.1479999999996497</c:v>
                </c:pt>
                <c:pt idx="3149">
                  <c:v>4.1489999999996501</c:v>
                </c:pt>
                <c:pt idx="3150">
                  <c:v>4.1499999999996504</c:v>
                </c:pt>
                <c:pt idx="3151">
                  <c:v>4.1509999999996499</c:v>
                </c:pt>
                <c:pt idx="3152">
                  <c:v>4.1519999999996502</c:v>
                </c:pt>
                <c:pt idx="3153">
                  <c:v>4.1529999999996496</c:v>
                </c:pt>
                <c:pt idx="3154">
                  <c:v>4.15399999999965</c:v>
                </c:pt>
                <c:pt idx="3155">
                  <c:v>4.1549999999996503</c:v>
                </c:pt>
                <c:pt idx="3156">
                  <c:v>4.1559999999996498</c:v>
                </c:pt>
                <c:pt idx="3157">
                  <c:v>4.1569999999996501</c:v>
                </c:pt>
                <c:pt idx="3158">
                  <c:v>4.1579999999996504</c:v>
                </c:pt>
                <c:pt idx="3159">
                  <c:v>4.1589999999996499</c:v>
                </c:pt>
                <c:pt idx="3160">
                  <c:v>4.1599999999996502</c:v>
                </c:pt>
                <c:pt idx="3161">
                  <c:v>4.1609999999996496</c:v>
                </c:pt>
                <c:pt idx="3162">
                  <c:v>4.16199999999965</c:v>
                </c:pt>
                <c:pt idx="3163">
                  <c:v>4.1629999999996503</c:v>
                </c:pt>
                <c:pt idx="3164">
                  <c:v>4.1639999999996498</c:v>
                </c:pt>
                <c:pt idx="3165">
                  <c:v>4.1649999999996501</c:v>
                </c:pt>
                <c:pt idx="3166">
                  <c:v>4.1659999999996504</c:v>
                </c:pt>
                <c:pt idx="3167">
                  <c:v>4.1669999999996499</c:v>
                </c:pt>
                <c:pt idx="3168">
                  <c:v>4.1679999999996502</c:v>
                </c:pt>
                <c:pt idx="3169">
                  <c:v>4.1689999999996497</c:v>
                </c:pt>
                <c:pt idx="3170">
                  <c:v>4.16999999999965</c:v>
                </c:pt>
                <c:pt idx="3171">
                  <c:v>4.1709999999996503</c:v>
                </c:pt>
                <c:pt idx="3172">
                  <c:v>4.1719999999996498</c:v>
                </c:pt>
                <c:pt idx="3173">
                  <c:v>4.1729999999996501</c:v>
                </c:pt>
                <c:pt idx="3174">
                  <c:v>4.1739999999996504</c:v>
                </c:pt>
                <c:pt idx="3175">
                  <c:v>4.1749999999996499</c:v>
                </c:pt>
                <c:pt idx="3176">
                  <c:v>4.1759999999996502</c:v>
                </c:pt>
                <c:pt idx="3177">
                  <c:v>4.1769999999996497</c:v>
                </c:pt>
                <c:pt idx="3178">
                  <c:v>4.17799999999965</c:v>
                </c:pt>
                <c:pt idx="3179">
                  <c:v>4.1789999999996503</c:v>
                </c:pt>
                <c:pt idx="3180">
                  <c:v>4.1799999999996498</c:v>
                </c:pt>
                <c:pt idx="3181">
                  <c:v>4.1809999999996501</c:v>
                </c:pt>
                <c:pt idx="3182">
                  <c:v>4.1819999999996504</c:v>
                </c:pt>
                <c:pt idx="3183">
                  <c:v>4.1829999999996499</c:v>
                </c:pt>
                <c:pt idx="3184">
                  <c:v>4.1839999999996502</c:v>
                </c:pt>
                <c:pt idx="3185">
                  <c:v>4.1849999999996497</c:v>
                </c:pt>
                <c:pt idx="3186">
                  <c:v>4.18599999999965</c:v>
                </c:pt>
                <c:pt idx="3187">
                  <c:v>4.1869999999996503</c:v>
                </c:pt>
                <c:pt idx="3188">
                  <c:v>4.1879999999996498</c:v>
                </c:pt>
                <c:pt idx="3189">
                  <c:v>4.1889999999996501</c:v>
                </c:pt>
                <c:pt idx="3190">
                  <c:v>4.1899999999996496</c:v>
                </c:pt>
                <c:pt idx="3191">
                  <c:v>4.1909999999996499</c:v>
                </c:pt>
                <c:pt idx="3192">
                  <c:v>4.1919999999996502</c:v>
                </c:pt>
                <c:pt idx="3193">
                  <c:v>4.1929999999996497</c:v>
                </c:pt>
                <c:pt idx="3194">
                  <c:v>4.19399999999965</c:v>
                </c:pt>
                <c:pt idx="3195">
                  <c:v>4.1949999999996503</c:v>
                </c:pt>
                <c:pt idx="3196">
                  <c:v>4.1959999999996498</c:v>
                </c:pt>
                <c:pt idx="3197">
                  <c:v>4.1969999999996501</c:v>
                </c:pt>
                <c:pt idx="3198">
                  <c:v>4.1979999999996496</c:v>
                </c:pt>
                <c:pt idx="3199">
                  <c:v>4.1989999999996499</c:v>
                </c:pt>
                <c:pt idx="3200">
                  <c:v>4.1999999999996502</c:v>
                </c:pt>
                <c:pt idx="3201">
                  <c:v>4.2009999999996497</c:v>
                </c:pt>
                <c:pt idx="3202">
                  <c:v>4.20199999999965</c:v>
                </c:pt>
                <c:pt idx="3203">
                  <c:v>4.2029999999996503</c:v>
                </c:pt>
                <c:pt idx="3204">
                  <c:v>4.2039999999996498</c:v>
                </c:pt>
                <c:pt idx="3205">
                  <c:v>4.2049999999996501</c:v>
                </c:pt>
                <c:pt idx="3206">
                  <c:v>4.2059999999996496</c:v>
                </c:pt>
                <c:pt idx="3207">
                  <c:v>4.2069999999996499</c:v>
                </c:pt>
                <c:pt idx="3208">
                  <c:v>4.2079999999996502</c:v>
                </c:pt>
                <c:pt idx="3209">
                  <c:v>4.2089999999996497</c:v>
                </c:pt>
                <c:pt idx="3210">
                  <c:v>4.20999999999965</c:v>
                </c:pt>
                <c:pt idx="3211">
                  <c:v>4.2109999999996504</c:v>
                </c:pt>
                <c:pt idx="3212">
                  <c:v>4.2119999999996498</c:v>
                </c:pt>
              </c:numCache>
            </c:numRef>
          </c:cat>
          <c:val>
            <c:numRef>
              <c:f>Sheet1!$D$2:$D$3214</c:f>
              <c:numCache>
                <c:formatCode>General</c:formatCode>
                <c:ptCount val="3213"/>
                <c:pt idx="0">
                  <c:v>1.6232061118184817</c:v>
                </c:pt>
                <c:pt idx="1">
                  <c:v>1.6202575093388083</c:v>
                </c:pt>
                <c:pt idx="2">
                  <c:v>1.6173142630837805</c:v>
                </c:pt>
                <c:pt idx="3">
                  <c:v>1.6143763633236585</c:v>
                </c:pt>
                <c:pt idx="4">
                  <c:v>1.6114438003463725</c:v>
                </c:pt>
                <c:pt idx="5">
                  <c:v>1.6085165644574972</c:v>
                </c:pt>
                <c:pt idx="6">
                  <c:v>1.6055946459802171</c:v>
                </c:pt>
                <c:pt idx="7">
                  <c:v>1.6026780352552952</c:v>
                </c:pt>
                <c:pt idx="8">
                  <c:v>1.5997667226410404</c:v>
                </c:pt>
                <c:pt idx="9">
                  <c:v>1.5968606985132758</c:v>
                </c:pt>
                <c:pt idx="10">
                  <c:v>1.5939599532653075</c:v>
                </c:pt>
                <c:pt idx="11">
                  <c:v>1.5910644773078928</c:v>
                </c:pt>
                <c:pt idx="12">
                  <c:v>1.5881742610692071</c:v>
                </c:pt>
                <c:pt idx="13">
                  <c:v>1.5852892949948147</c:v>
                </c:pt>
                <c:pt idx="14">
                  <c:v>1.5824095695476341</c:v>
                </c:pt>
                <c:pt idx="15">
                  <c:v>1.5795350752079098</c:v>
                </c:pt>
                <c:pt idx="16">
                  <c:v>1.5766658024731783</c:v>
                </c:pt>
                <c:pt idx="17">
                  <c:v>1.5738017418582386</c:v>
                </c:pt>
                <c:pt idx="18">
                  <c:v>1.5709428838951172</c:v>
                </c:pt>
                <c:pt idx="19">
                  <c:v>1.568089219133044</c:v>
                </c:pt>
                <c:pt idx="20">
                  <c:v>1.5652407381384112</c:v>
                </c:pt>
                <c:pt idx="21">
                  <c:v>1.5623974314947526</c:v>
                </c:pt>
                <c:pt idx="22">
                  <c:v>1.5595592898027022</c:v>
                </c:pt>
                <c:pt idx="23">
                  <c:v>1.5567263036799737</c:v>
                </c:pt>
                <c:pt idx="24">
                  <c:v>1.5538984637613185</c:v>
                </c:pt>
                <c:pt idx="25">
                  <c:v>1.5510757606985051</c:v>
                </c:pt>
                <c:pt idx="26">
                  <c:v>1.5482581851602792</c:v>
                </c:pt>
                <c:pt idx="27">
                  <c:v>1.5454457278323406</c:v>
                </c:pt>
                <c:pt idx="28">
                  <c:v>1.5426383794173057</c:v>
                </c:pt>
                <c:pt idx="29">
                  <c:v>1.5398361306346824</c:v>
                </c:pt>
                <c:pt idx="30">
                  <c:v>1.5370389722208353</c:v>
                </c:pt>
                <c:pt idx="31">
                  <c:v>1.5342468949289572</c:v>
                </c:pt>
                <c:pt idx="32">
                  <c:v>1.5314598895290379</c:v>
                </c:pt>
                <c:pt idx="33">
                  <c:v>1.5286779468078346</c:v>
                </c:pt>
                <c:pt idx="34">
                  <c:v>1.525901057568839</c:v>
                </c:pt>
                <c:pt idx="35">
                  <c:v>1.52312921263225</c:v>
                </c:pt>
                <c:pt idx="36">
                  <c:v>1.5203624028349405</c:v>
                </c:pt>
                <c:pt idx="37">
                  <c:v>1.5176006190304308</c:v>
                </c:pt>
                <c:pt idx="38">
                  <c:v>1.5148438520888527</c:v>
                </c:pt>
                <c:pt idx="39">
                  <c:v>1.5120920928969264</c:v>
                </c:pt>
                <c:pt idx="40">
                  <c:v>1.5093453323579229</c:v>
                </c:pt>
                <c:pt idx="41">
                  <c:v>1.5066035613916418</c:v>
                </c:pt>
                <c:pt idx="42">
                  <c:v>1.5038667709343723</c:v>
                </c:pt>
                <c:pt idx="43">
                  <c:v>1.5011349519388735</c:v>
                </c:pt>
                <c:pt idx="44">
                  <c:v>1.4984080953743337</c:v>
                </c:pt>
                <c:pt idx="45">
                  <c:v>1.4956861922263509</c:v>
                </c:pt>
                <c:pt idx="46">
                  <c:v>1.4929692334969209</c:v>
                </c:pt>
                <c:pt idx="47">
                  <c:v>1.4902572102043068</c:v>
                </c:pt>
                <c:pt idx="48">
                  <c:v>1.4875501133831652</c:v>
                </c:pt>
                <c:pt idx="49">
                  <c:v>1.4848479340844154</c:v>
                </c:pt>
                <c:pt idx="50">
                  <c:v>1.4821506633752288</c:v>
                </c:pt>
                <c:pt idx="51">
                  <c:v>1.4794582923390069</c:v>
                </c:pt>
                <c:pt idx="52">
                  <c:v>1.4767708120753464</c:v>
                </c:pt>
                <c:pt idx="53">
                  <c:v>1.4740882137000131</c:v>
                </c:pt>
                <c:pt idx="54">
                  <c:v>1.47141048834491</c:v>
                </c:pt>
                <c:pt idx="55">
                  <c:v>1.468737627158051</c:v>
                </c:pt>
                <c:pt idx="56">
                  <c:v>1.4660696213035282</c:v>
                </c:pt>
                <c:pt idx="57">
                  <c:v>1.4634064619614855</c:v>
                </c:pt>
                <c:pt idx="58">
                  <c:v>1.4607481403280875</c:v>
                </c:pt>
                <c:pt idx="59">
                  <c:v>1.4580946476154923</c:v>
                </c:pt>
                <c:pt idx="60">
                  <c:v>1.4554459750518201</c:v>
                </c:pt>
                <c:pt idx="61">
                  <c:v>1.4528021138811265</c:v>
                </c:pt>
                <c:pt idx="62">
                  <c:v>1.450163055363372</c:v>
                </c:pt>
                <c:pt idx="63">
                  <c:v>1.4475287907743946</c:v>
                </c:pt>
                <c:pt idx="64">
                  <c:v>1.4448993114058772</c:v>
                </c:pt>
                <c:pt idx="65">
                  <c:v>1.442274608565326</c:v>
                </c:pt>
                <c:pt idx="66">
                  <c:v>1.4396546735760332</c:v>
                </c:pt>
                <c:pt idx="67">
                  <c:v>1.4370394977770555</c:v>
                </c:pt>
                <c:pt idx="68">
                  <c:v>1.4344290725231803</c:v>
                </c:pt>
                <c:pt idx="69">
                  <c:v>1.4318233891849017</c:v>
                </c:pt>
                <c:pt idx="70">
                  <c:v>1.4292224391483859</c:v>
                </c:pt>
                <c:pt idx="71">
                  <c:v>1.4266262138154513</c:v>
                </c:pt>
                <c:pt idx="72">
                  <c:v>1.4240347046035298</c:v>
                </c:pt>
                <c:pt idx="73">
                  <c:v>1.4214479029456484</c:v>
                </c:pt>
                <c:pt idx="74">
                  <c:v>1.4188658002903929</c:v>
                </c:pt>
                <c:pt idx="75">
                  <c:v>1.4162883881018853</c:v>
                </c:pt>
                <c:pt idx="76">
                  <c:v>1.4137156578597521</c:v>
                </c:pt>
                <c:pt idx="77">
                  <c:v>1.4111476010590978</c:v>
                </c:pt>
                <c:pt idx="78">
                  <c:v>1.4085842092104754</c:v>
                </c:pt>
                <c:pt idx="79">
                  <c:v>1.4060254738398612</c:v>
                </c:pt>
                <c:pt idx="80">
                  <c:v>1.4034713864886221</c:v>
                </c:pt>
                <c:pt idx="81">
                  <c:v>1.400921938713493</c:v>
                </c:pt>
                <c:pt idx="82">
                  <c:v>1.3983771220865444</c:v>
                </c:pt>
                <c:pt idx="83">
                  <c:v>1.3958369281951573</c:v>
                </c:pt>
                <c:pt idx="84">
                  <c:v>1.3933013486419934</c:v>
                </c:pt>
                <c:pt idx="85">
                  <c:v>1.3907703750449709</c:v>
                </c:pt>
                <c:pt idx="86">
                  <c:v>1.3882439990372308</c:v>
                </c:pt>
                <c:pt idx="87">
                  <c:v>1.3857222122671162</c:v>
                </c:pt>
                <c:pt idx="88">
                  <c:v>1.3832050063981378</c:v>
                </c:pt>
                <c:pt idx="89">
                  <c:v>1.3806923731089535</c:v>
                </c:pt>
                <c:pt idx="90">
                  <c:v>1.3781843040933337</c:v>
                </c:pt>
                <c:pt idx="91">
                  <c:v>1.3756807910601401</c:v>
                </c:pt>
                <c:pt idx="92">
                  <c:v>1.3731818257332931</c:v>
                </c:pt>
                <c:pt idx="93">
                  <c:v>1.3706873998517497</c:v>
                </c:pt>
                <c:pt idx="94">
                  <c:v>1.3681975051694697</c:v>
                </c:pt>
                <c:pt idx="95">
                  <c:v>1.3657121334553954</c:v>
                </c:pt>
                <c:pt idx="96">
                  <c:v>1.3632312764934187</c:v>
                </c:pt>
                <c:pt idx="97">
                  <c:v>1.3607549260823584</c:v>
                </c:pt>
                <c:pt idx="98">
                  <c:v>1.3582830740359289</c:v>
                </c:pt>
                <c:pt idx="99">
                  <c:v>1.355815712182717</c:v>
                </c:pt>
                <c:pt idx="100">
                  <c:v>1.3533528323661514</c:v>
                </c:pt>
                <c:pt idx="101">
                  <c:v>1.35089442644448</c:v>
                </c:pt>
                <c:pt idx="102">
                  <c:v>1.3484404862907364</c:v>
                </c:pt>
                <c:pt idx="103">
                  <c:v>1.3459910037927223</c:v>
                </c:pt>
                <c:pt idx="104">
                  <c:v>1.3435459708529707</c:v>
                </c:pt>
                <c:pt idx="105">
                  <c:v>1.3411053793887271</c:v>
                </c:pt>
                <c:pt idx="106">
                  <c:v>1.3386692213319167</c:v>
                </c:pt>
                <c:pt idx="107">
                  <c:v>1.3362374886291237</c:v>
                </c:pt>
                <c:pt idx="108">
                  <c:v>1.333810173241559</c:v>
                </c:pt>
                <c:pt idx="109">
                  <c:v>1.3313872671450391</c:v>
                </c:pt>
                <c:pt idx="110">
                  <c:v>1.3289687623299526</c:v>
                </c:pt>
                <c:pt idx="111">
                  <c:v>1.3265546508012414</c:v>
                </c:pt>
                <c:pt idx="112">
                  <c:v>1.3241449245783687</c:v>
                </c:pt>
                <c:pt idx="113">
                  <c:v>1.3217395756952965</c:v>
                </c:pt>
                <c:pt idx="114">
                  <c:v>1.3193385962004542</c:v>
                </c:pt>
                <c:pt idx="115">
                  <c:v>1.3169419781567182</c:v>
                </c:pt>
                <c:pt idx="116">
                  <c:v>1.3145497136413828</c:v>
                </c:pt>
                <c:pt idx="117">
                  <c:v>1.3121617947461319</c:v>
                </c:pt>
                <c:pt idx="118">
                  <c:v>1.309778213577018</c:v>
                </c:pt>
                <c:pt idx="119">
                  <c:v>1.3073989622544302</c:v>
                </c:pt>
                <c:pt idx="120">
                  <c:v>1.3050240329130738</c:v>
                </c:pt>
                <c:pt idx="121">
                  <c:v>1.3026534177019402</c:v>
                </c:pt>
                <c:pt idx="122">
                  <c:v>1.3002871087842836</c:v>
                </c:pt>
                <c:pt idx="123">
                  <c:v>1.2979250983375912</c:v>
                </c:pt>
                <c:pt idx="124">
                  <c:v>1.2955673785535633</c:v>
                </c:pt>
                <c:pt idx="125">
                  <c:v>1.2932139416380823</c:v>
                </c:pt>
                <c:pt idx="126">
                  <c:v>1.2908647798111896</c:v>
                </c:pt>
                <c:pt idx="127">
                  <c:v>1.2885198853070583</c:v>
                </c:pt>
                <c:pt idx="128">
                  <c:v>1.2861792503739693</c:v>
                </c:pt>
                <c:pt idx="129">
                  <c:v>1.2838428672742843</c:v>
                </c:pt>
                <c:pt idx="130">
                  <c:v>1.2815107282844211</c:v>
                </c:pt>
                <c:pt idx="131">
                  <c:v>1.2791828256948263</c:v>
                </c:pt>
                <c:pt idx="132">
                  <c:v>1.2768591518099528</c:v>
                </c:pt>
                <c:pt idx="133">
                  <c:v>1.2745396989482538</c:v>
                </c:pt>
                <c:pt idx="134">
                  <c:v>1.2722244594420467</c:v>
                </c:pt>
                <c:pt idx="135">
                  <c:v>1.2699134256377365</c:v>
                </c:pt>
                <c:pt idx="136">
                  <c:v>1.2676065898954483</c:v>
                </c:pt>
                <c:pt idx="137">
                  <c:v>1.2653039445893675</c:v>
                </c:pt>
                <c:pt idx="138">
                  <c:v>1.2630054821073513</c:v>
                </c:pt>
                <c:pt idx="139">
                  <c:v>1.2607111948512648</c:v>
                </c:pt>
                <c:pt idx="140">
                  <c:v>1.258421075236595</c:v>
                </c:pt>
                <c:pt idx="141">
                  <c:v>1.2561351156927858</c:v>
                </c:pt>
                <c:pt idx="142">
                  <c:v>1.253853308662878</c:v>
                </c:pt>
                <c:pt idx="143">
                  <c:v>1.2515756466037269</c:v>
                </c:pt>
                <c:pt idx="144">
                  <c:v>1.2493021219858702</c:v>
                </c:pt>
                <c:pt idx="145">
                  <c:v>1.2470327272935209</c:v>
                </c:pt>
                <c:pt idx="146">
                  <c:v>1.2447674550245462</c:v>
                </c:pt>
                <c:pt idx="147">
                  <c:v>1.2425062976904409</c:v>
                </c:pt>
                <c:pt idx="148">
                  <c:v>1.2402492478163027</c:v>
                </c:pt>
                <c:pt idx="149">
                  <c:v>1.237996297940807</c:v>
                </c:pt>
                <c:pt idx="150">
                  <c:v>1.2357474406161841</c:v>
                </c:pt>
                <c:pt idx="151">
                  <c:v>1.2335026684081927</c:v>
                </c:pt>
                <c:pt idx="152">
                  <c:v>1.2312619738960966</c:v>
                </c:pt>
                <c:pt idx="153">
                  <c:v>1.2290253496726384</c:v>
                </c:pt>
                <c:pt idx="154">
                  <c:v>1.2267927883440175</c:v>
                </c:pt>
                <c:pt idx="155">
                  <c:v>1.2245642825298635</c:v>
                </c:pt>
                <c:pt idx="156">
                  <c:v>1.222339824863214</c:v>
                </c:pt>
                <c:pt idx="157">
                  <c:v>1.2201194079904865</c:v>
                </c:pt>
                <c:pt idx="158">
                  <c:v>1.2179030245714588</c:v>
                </c:pt>
                <c:pt idx="159">
                  <c:v>1.2156906672792407</c:v>
                </c:pt>
                <c:pt idx="160">
                  <c:v>1.2134823288002536</c:v>
                </c:pt>
                <c:pt idx="161">
                  <c:v>1.211278001834202</c:v>
                </c:pt>
                <c:pt idx="162">
                  <c:v>1.2090776790940534</c:v>
                </c:pt>
                <c:pt idx="163">
                  <c:v>1.2068813533060103</c:v>
                </c:pt>
                <c:pt idx="164">
                  <c:v>1.2046890172094913</c:v>
                </c:pt>
                <c:pt idx="165">
                  <c:v>1.2025006635571009</c:v>
                </c:pt>
                <c:pt idx="166">
                  <c:v>1.2003162851146114</c:v>
                </c:pt>
                <c:pt idx="167">
                  <c:v>1.1981358746609339</c:v>
                </c:pt>
                <c:pt idx="168">
                  <c:v>1.1959594249880983</c:v>
                </c:pt>
                <c:pt idx="169">
                  <c:v>1.193786928901228</c:v>
                </c:pt>
                <c:pt idx="170">
                  <c:v>1.1916183792185162</c:v>
                </c:pt>
                <c:pt idx="171">
                  <c:v>1.1894537687712006</c:v>
                </c:pt>
                <c:pt idx="172">
                  <c:v>1.1872930904035424</c:v>
                </c:pt>
                <c:pt idx="173">
                  <c:v>1.1851363369728014</c:v>
                </c:pt>
                <c:pt idx="174">
                  <c:v>1.1829835013492132</c:v>
                </c:pt>
                <c:pt idx="175">
                  <c:v>1.1808345764159622</c:v>
                </c:pt>
                <c:pt idx="176">
                  <c:v>1.1786895550691632</c:v>
                </c:pt>
                <c:pt idx="177">
                  <c:v>1.1765484302178346</c:v>
                </c:pt>
                <c:pt idx="178">
                  <c:v>1.1744111947838762</c:v>
                </c:pt>
                <c:pt idx="179">
                  <c:v>1.1722778417020439</c:v>
                </c:pt>
                <c:pt idx="180">
                  <c:v>1.1701483639199299</c:v>
                </c:pt>
                <c:pt idx="181">
                  <c:v>1.1680227543979351</c:v>
                </c:pt>
                <c:pt idx="182">
                  <c:v>1.1659010061092507</c:v>
                </c:pt>
                <c:pt idx="183">
                  <c:v>1.1637831120398296</c:v>
                </c:pt>
                <c:pt idx="184">
                  <c:v>1.1616690651883683</c:v>
                </c:pt>
                <c:pt idx="185">
                  <c:v>1.1595588585662784</c:v>
                </c:pt>
                <c:pt idx="186">
                  <c:v>1.1574524851976706</c:v>
                </c:pt>
                <c:pt idx="187">
                  <c:v>1.1553499381193235</c:v>
                </c:pt>
                <c:pt idx="188">
                  <c:v>1.1532512103806676</c:v>
                </c:pt>
                <c:pt idx="189">
                  <c:v>1.1511562950437568</c:v>
                </c:pt>
                <c:pt idx="190">
                  <c:v>1.1490651851832501</c:v>
                </c:pt>
                <c:pt idx="191">
                  <c:v>1.1469778738863852</c:v>
                </c:pt>
                <c:pt idx="192">
                  <c:v>1.1448943542529586</c:v>
                </c:pt>
                <c:pt idx="193">
                  <c:v>1.1428146193952986</c:v>
                </c:pt>
                <c:pt idx="194">
                  <c:v>1.1407386624382478</c:v>
                </c:pt>
                <c:pt idx="195">
                  <c:v>1.1386664765191366</c:v>
                </c:pt>
                <c:pt idx="196">
                  <c:v>1.1365980547877621</c:v>
                </c:pt>
                <c:pt idx="197">
                  <c:v>1.1345333904063635</c:v>
                </c:pt>
                <c:pt idx="198">
                  <c:v>1.1324724765496028</c:v>
                </c:pt>
                <c:pt idx="199">
                  <c:v>1.1304153064045395</c:v>
                </c:pt>
                <c:pt idx="200">
                  <c:v>1.1283618731706102</c:v>
                </c:pt>
                <c:pt idx="201">
                  <c:v>1.1263121700596028</c:v>
                </c:pt>
                <c:pt idx="202">
                  <c:v>1.1242661902956381</c:v>
                </c:pt>
                <c:pt idx="203">
                  <c:v>1.1222239271151437</c:v>
                </c:pt>
                <c:pt idx="204">
                  <c:v>1.1201853737668364</c:v>
                </c:pt>
                <c:pt idx="205">
                  <c:v>1.1181505235116931</c:v>
                </c:pt>
                <c:pt idx="206">
                  <c:v>1.1161193696229359</c:v>
                </c:pt>
                <c:pt idx="207">
                  <c:v>1.1140919053860028</c:v>
                </c:pt>
                <c:pt idx="208">
                  <c:v>1.1120681240985326</c:v>
                </c:pt>
                <c:pt idx="209">
                  <c:v>1.1100480190703361</c:v>
                </c:pt>
                <c:pt idx="210">
                  <c:v>1.1080315836233794</c:v>
                </c:pt>
                <c:pt idx="211">
                  <c:v>1.1060188110917575</c:v>
                </c:pt>
                <c:pt idx="212">
                  <c:v>1.1040096948216751</c:v>
                </c:pt>
                <c:pt idx="213">
                  <c:v>1.1020042281714242</c:v>
                </c:pt>
                <c:pt idx="214">
                  <c:v>1.1000024045113612</c:v>
                </c:pt>
                <c:pt idx="215">
                  <c:v>1.0980042172238849</c:v>
                </c:pt>
                <c:pt idx="216">
                  <c:v>1.0960096597034155</c:v>
                </c:pt>
                <c:pt idx="217">
                  <c:v>1.0940187253563733</c:v>
                </c:pt>
                <c:pt idx="218">
                  <c:v>1.0920314076011555</c:v>
                </c:pt>
                <c:pt idx="219">
                  <c:v>1.0900476998681137</c:v>
                </c:pt>
                <c:pt idx="220">
                  <c:v>1.0880675955995354</c:v>
                </c:pt>
                <c:pt idx="221">
                  <c:v>1.0860910882496191</c:v>
                </c:pt>
                <c:pt idx="222">
                  <c:v>1.0841181712844554</c:v>
                </c:pt>
                <c:pt idx="223">
                  <c:v>1.0821488381820215</c:v>
                </c:pt>
                <c:pt idx="224">
                  <c:v>1.0801830824320844</c:v>
                </c:pt>
                <c:pt idx="225">
                  <c:v>1.0782208975362968</c:v>
                </c:pt>
                <c:pt idx="226">
                  <c:v>1.0762622770080741</c:v>
                </c:pt>
                <c:pt idx="227">
                  <c:v>1.0743072143726964</c:v>
                </c:pt>
                <c:pt idx="228">
                  <c:v>1.0723557031670845</c:v>
                </c:pt>
                <c:pt idx="229">
                  <c:v>1.0704077369399605</c:v>
                </c:pt>
                <c:pt idx="230">
                  <c:v>1.0684633092518052</c:v>
                </c:pt>
                <c:pt idx="231">
                  <c:v>1.0665224136747355</c:v>
                </c:pt>
                <c:pt idx="232">
                  <c:v>1.0645850437925866</c:v>
                </c:pt>
                <c:pt idx="233">
                  <c:v>1.0626511932007883</c:v>
                </c:pt>
                <c:pt idx="234">
                  <c:v>1.060720855506464</c:v>
                </c:pt>
                <c:pt idx="235">
                  <c:v>1.0587940243283311</c:v>
                </c:pt>
                <c:pt idx="236">
                  <c:v>1.0568706932966969</c:v>
                </c:pt>
                <c:pt idx="237">
                  <c:v>1.0549508560534415</c:v>
                </c:pt>
                <c:pt idx="238">
                  <c:v>1.0530345062519924</c:v>
                </c:pt>
                <c:pt idx="239">
                  <c:v>1.0511216375573089</c:v>
                </c:pt>
                <c:pt idx="240">
                  <c:v>1.0492122436458553</c:v>
                </c:pt>
                <c:pt idx="241">
                  <c:v>1.0473063182055844</c:v>
                </c:pt>
                <c:pt idx="242">
                  <c:v>1.0454038549359133</c:v>
                </c:pt>
                <c:pt idx="243">
                  <c:v>1.0435048475477073</c:v>
                </c:pt>
                <c:pt idx="244">
                  <c:v>1.0416092897632532</c:v>
                </c:pt>
                <c:pt idx="245">
                  <c:v>1.0397171753162431</c:v>
                </c:pt>
                <c:pt idx="246">
                  <c:v>1.0378284979517507</c:v>
                </c:pt>
                <c:pt idx="247">
                  <c:v>1.035943251426213</c:v>
                </c:pt>
                <c:pt idx="248">
                  <c:v>1.0340614295074086</c:v>
                </c:pt>
                <c:pt idx="249">
                  <c:v>1.0321830259744376</c:v>
                </c:pt>
                <c:pt idx="250">
                  <c:v>1.0303080346176983</c:v>
                </c:pt>
                <c:pt idx="251">
                  <c:v>1.0284364492388713</c:v>
                </c:pt>
                <c:pt idx="252">
                  <c:v>1.0265682636508957</c:v>
                </c:pt>
                <c:pt idx="253">
                  <c:v>1.0247034716779504</c:v>
                </c:pt>
                <c:pt idx="254">
                  <c:v>1.0228420671554308</c:v>
                </c:pt>
                <c:pt idx="255">
                  <c:v>1.0209840439299325</c:v>
                </c:pt>
                <c:pt idx="256">
                  <c:v>1.019129395859228</c:v>
                </c:pt>
                <c:pt idx="257">
                  <c:v>1.0172781168122484</c:v>
                </c:pt>
                <c:pt idx="258">
                  <c:v>1.0154302006690603</c:v>
                </c:pt>
                <c:pt idx="259">
                  <c:v>1.0135856413208493</c:v>
                </c:pt>
                <c:pt idx="260">
                  <c:v>1.0117444326698952</c:v>
                </c:pt>
                <c:pt idx="261">
                  <c:v>1.0099065686295585</c:v>
                </c:pt>
                <c:pt idx="262">
                  <c:v>1.008072043124252</c:v>
                </c:pt>
                <c:pt idx="263">
                  <c:v>1.006240850089428</c:v>
                </c:pt>
                <c:pt idx="264">
                  <c:v>1.0044129834715527</c:v>
                </c:pt>
                <c:pt idx="265">
                  <c:v>1.0025884372280922</c:v>
                </c:pt>
                <c:pt idx="266">
                  <c:v>1.0007672053274856</c:v>
                </c:pt>
                <c:pt idx="267">
                  <c:v>0.99894928174913078</c:v>
                </c:pt>
                <c:pt idx="268">
                  <c:v>0.99713466048336041</c:v>
                </c:pt>
                <c:pt idx="269">
                  <c:v>0.99532333553142527</c:v>
                </c:pt>
                <c:pt idx="270">
                  <c:v>0.99351530090547269</c:v>
                </c:pt>
                <c:pt idx="271">
                  <c:v>0.99171055062852753</c:v>
                </c:pt>
                <c:pt idx="272">
                  <c:v>0.98990907873447065</c:v>
                </c:pt>
                <c:pt idx="273">
                  <c:v>0.98811087926802177</c:v>
                </c:pt>
                <c:pt idx="274">
                  <c:v>0.98631594628471841</c:v>
                </c:pt>
                <c:pt idx="275">
                  <c:v>0.98452427385089636</c:v>
                </c:pt>
                <c:pt idx="276">
                  <c:v>0.9827358560436692</c:v>
                </c:pt>
                <c:pt idx="277">
                  <c:v>0.98095068695091059</c:v>
                </c:pt>
                <c:pt idx="278">
                  <c:v>0.9791687606712336</c:v>
                </c:pt>
                <c:pt idx="279">
                  <c:v>0.97739007131397171</c:v>
                </c:pt>
                <c:pt idx="280">
                  <c:v>0.97561461299915742</c:v>
                </c:pt>
                <c:pt idx="281">
                  <c:v>0.97384237985750666</c:v>
                </c:pt>
                <c:pt idx="282">
                  <c:v>0.97207336603039418</c:v>
                </c:pt>
                <c:pt idx="283">
                  <c:v>0.97030756566984055</c:v>
                </c:pt>
                <c:pt idx="284">
                  <c:v>0.96854497293848651</c:v>
                </c:pt>
                <c:pt idx="285">
                  <c:v>0.96678558200957831</c:v>
                </c:pt>
                <c:pt idx="286">
                  <c:v>0.96502938706694474</c:v>
                </c:pt>
                <c:pt idx="287">
                  <c:v>0.96327638230498291</c:v>
                </c:pt>
                <c:pt idx="288">
                  <c:v>0.96152656192863284</c:v>
                </c:pt>
                <c:pt idx="289">
                  <c:v>0.95977992015336344</c:v>
                </c:pt>
                <c:pt idx="290">
                  <c:v>0.95803645120515002</c:v>
                </c:pt>
                <c:pt idx="291">
                  <c:v>0.95629614932045781</c:v>
                </c:pt>
                <c:pt idx="292">
                  <c:v>0.95455900874622079</c:v>
                </c:pt>
                <c:pt idx="293">
                  <c:v>0.95282502373982458</c:v>
                </c:pt>
                <c:pt idx="294">
                  <c:v>0.95109418856908501</c:v>
                </c:pt>
                <c:pt idx="295">
                  <c:v>0.94936649751223168</c:v>
                </c:pt>
                <c:pt idx="296">
                  <c:v>0.94764194485788755</c:v>
                </c:pt>
                <c:pt idx="297">
                  <c:v>0.94592052490505085</c:v>
                </c:pt>
                <c:pt idx="298">
                  <c:v>0.94420223196307507</c:v>
                </c:pt>
                <c:pt idx="299">
                  <c:v>0.94248706035165153</c:v>
                </c:pt>
                <c:pt idx="300">
                  <c:v>0.94077500440078998</c:v>
                </c:pt>
                <c:pt idx="301">
                  <c:v>0.93906605845080016</c:v>
                </c:pt>
                <c:pt idx="302">
                  <c:v>0.93736021685227144</c:v>
                </c:pt>
                <c:pt idx="303">
                  <c:v>0.93565747396605736</c:v>
                </c:pt>
                <c:pt idx="304">
                  <c:v>0.93395782416325335</c:v>
                </c:pt>
                <c:pt idx="305">
                  <c:v>0.93226126182518221</c:v>
                </c:pt>
                <c:pt idx="306">
                  <c:v>0.93056778134337048</c:v>
                </c:pt>
                <c:pt idx="307">
                  <c:v>0.92887737711953511</c:v>
                </c:pt>
                <c:pt idx="308">
                  <c:v>0.92719004356556012</c:v>
                </c:pt>
                <c:pt idx="309">
                  <c:v>0.92550577510348342</c:v>
                </c:pt>
                <c:pt idx="310">
                  <c:v>0.92382456616547259</c:v>
                </c:pt>
                <c:pt idx="311">
                  <c:v>0.92214641119381158</c:v>
                </c:pt>
                <c:pt idx="312">
                  <c:v>0.92047130464087812</c:v>
                </c:pt>
                <c:pt idx="313">
                  <c:v>0.91879924096912879</c:v>
                </c:pt>
                <c:pt idx="314">
                  <c:v>0.91713021465109568</c:v>
                </c:pt>
                <c:pt idx="315">
                  <c:v>0.91546422016930185</c:v>
                </c:pt>
                <c:pt idx="316">
                  <c:v>0.91380125201634177</c:v>
                </c:pt>
                <c:pt idx="317">
                  <c:v>0.9121413046947825</c:v>
                </c:pt>
                <c:pt idx="318">
                  <c:v>0.91048437271724303</c:v>
                </c:pt>
                <c:pt idx="319">
                  <c:v>0.90883045060621159</c:v>
                </c:pt>
                <c:pt idx="320">
                  <c:v>0.90717953289419118</c:v>
                </c:pt>
                <c:pt idx="321">
                  <c:v>0.90553161412358496</c:v>
                </c:pt>
                <c:pt idx="322">
                  <c:v>0.9038866888467757</c:v>
                </c:pt>
                <c:pt idx="323">
                  <c:v>0.90224475162594342</c:v>
                </c:pt>
                <c:pt idx="324">
                  <c:v>0.90060579703321031</c:v>
                </c:pt>
                <c:pt idx="325">
                  <c:v>0.89896981965054368</c:v>
                </c:pt>
                <c:pt idx="326">
                  <c:v>0.89733681406975252</c:v>
                </c:pt>
                <c:pt idx="327">
                  <c:v>0.89570677489247019</c:v>
                </c:pt>
                <c:pt idx="328">
                  <c:v>0.89407969673013499</c:v>
                </c:pt>
                <c:pt idx="329">
                  <c:v>0.89245557420397537</c:v>
                </c:pt>
                <c:pt idx="330">
                  <c:v>0.89083440194498875</c:v>
                </c:pt>
                <c:pt idx="331">
                  <c:v>0.8892161745939281</c:v>
                </c:pt>
                <c:pt idx="332">
                  <c:v>0.8876008868012788</c:v>
                </c:pt>
                <c:pt idx="333">
                  <c:v>0.88598853322724591</c:v>
                </c:pt>
                <c:pt idx="334">
                  <c:v>0.8843791085417323</c:v>
                </c:pt>
                <c:pt idx="335">
                  <c:v>0.88277260742432562</c:v>
                </c:pt>
                <c:pt idx="336">
                  <c:v>0.88116902456427604</c:v>
                </c:pt>
                <c:pt idx="337">
                  <c:v>0.87956835466048244</c:v>
                </c:pt>
                <c:pt idx="338">
                  <c:v>0.8779705924214718</c:v>
                </c:pt>
                <c:pt idx="339">
                  <c:v>0.87637573256538437</c:v>
                </c:pt>
                <c:pt idx="340">
                  <c:v>0.87478376981995509</c:v>
                </c:pt>
                <c:pt idx="341">
                  <c:v>0.87319469892249524</c:v>
                </c:pt>
                <c:pt idx="342">
                  <c:v>0.87160851461987687</c:v>
                </c:pt>
                <c:pt idx="343">
                  <c:v>0.8700252116685131</c:v>
                </c:pt>
                <c:pt idx="344">
                  <c:v>0.86844478483434451</c:v>
                </c:pt>
                <c:pt idx="345">
                  <c:v>0.8668672288928172</c:v>
                </c:pt>
                <c:pt idx="346">
                  <c:v>0.86529253862886946</c:v>
                </c:pt>
                <c:pt idx="347">
                  <c:v>0.86372070883691099</c:v>
                </c:pt>
                <c:pt idx="348">
                  <c:v>0.86215173432081049</c:v>
                </c:pt>
                <c:pt idx="349">
                  <c:v>0.86058560989387256</c:v>
                </c:pt>
                <c:pt idx="350">
                  <c:v>0.85902233037882592</c:v>
                </c:pt>
                <c:pt idx="351">
                  <c:v>0.85746189060780198</c:v>
                </c:pt>
                <c:pt idx="352">
                  <c:v>0.85590428542232144</c:v>
                </c:pt>
                <c:pt idx="353">
                  <c:v>0.8543495096732745</c:v>
                </c:pt>
                <c:pt idx="354">
                  <c:v>0.85279755822090575</c:v>
                </c:pt>
                <c:pt idx="355">
                  <c:v>0.85124842593479511</c:v>
                </c:pt>
                <c:pt idx="356">
                  <c:v>0.8497021076938428</c:v>
                </c:pt>
                <c:pt idx="357">
                  <c:v>0.84815859838625174</c:v>
                </c:pt>
                <c:pt idx="358">
                  <c:v>0.84661789290951084</c:v>
                </c:pt>
                <c:pt idx="359">
                  <c:v>0.84507998617037661</c:v>
                </c:pt>
                <c:pt idx="360">
                  <c:v>0.84354487308485882</c:v>
                </c:pt>
                <c:pt idx="361">
                  <c:v>0.84201254857820196</c:v>
                </c:pt>
                <c:pt idx="362">
                  <c:v>0.84048300758486971</c:v>
                </c:pt>
                <c:pt idx="363">
                  <c:v>0.83895624504852573</c:v>
                </c:pt>
                <c:pt idx="364">
                  <c:v>0.83743225592202097</c:v>
                </c:pt>
                <c:pt idx="365">
                  <c:v>0.83591103516737197</c:v>
                </c:pt>
                <c:pt idx="366">
                  <c:v>0.83439257775574982</c:v>
                </c:pt>
                <c:pt idx="367">
                  <c:v>0.83287687866745841</c:v>
                </c:pt>
                <c:pt idx="368">
                  <c:v>0.83136393289192145</c:v>
                </c:pt>
                <c:pt idx="369">
                  <c:v>0.82985373542766272</c:v>
                </c:pt>
                <c:pt idx="370">
                  <c:v>0.82834628128229415</c:v>
                </c:pt>
                <c:pt idx="371">
                  <c:v>0.82684156547249377</c:v>
                </c:pt>
                <c:pt idx="372">
                  <c:v>0.82533958302399379</c:v>
                </c:pt>
                <c:pt idx="373">
                  <c:v>0.82384032897156079</c:v>
                </c:pt>
                <c:pt idx="374">
                  <c:v>0.82234379835898208</c:v>
                </c:pt>
                <c:pt idx="375">
                  <c:v>0.8208499862390477</c:v>
                </c:pt>
                <c:pt idx="376">
                  <c:v>0.81935888767353471</c:v>
                </c:pt>
                <c:pt idx="377">
                  <c:v>0.81787049773318965</c:v>
                </c:pt>
                <c:pt idx="378">
                  <c:v>0.81638481149771414</c:v>
                </c:pt>
                <c:pt idx="379">
                  <c:v>0.81490182405574729</c:v>
                </c:pt>
                <c:pt idx="380">
                  <c:v>0.81342153050485044</c:v>
                </c:pt>
                <c:pt idx="381">
                  <c:v>0.81194392595148912</c:v>
                </c:pt>
                <c:pt idx="382">
                  <c:v>0.81046900551101908</c:v>
                </c:pt>
                <c:pt idx="383">
                  <c:v>0.80899676430766898</c:v>
                </c:pt>
                <c:pt idx="384">
                  <c:v>0.80752719747452473</c:v>
                </c:pt>
                <c:pt idx="385">
                  <c:v>0.80606030015351215</c:v>
                </c:pt>
                <c:pt idx="386">
                  <c:v>0.80459606749538326</c:v>
                </c:pt>
                <c:pt idx="387">
                  <c:v>0.80313449465969722</c:v>
                </c:pt>
                <c:pt idx="388">
                  <c:v>0.80167557681480817</c:v>
                </c:pt>
                <c:pt idx="389">
                  <c:v>0.80021930913784489</c:v>
                </c:pt>
                <c:pt idx="390">
                  <c:v>0.79876568681469884</c:v>
                </c:pt>
                <c:pt idx="391">
                  <c:v>0.79731470504000446</c:v>
                </c:pt>
                <c:pt idx="392">
                  <c:v>0.79586635901712799</c:v>
                </c:pt>
                <c:pt idx="393">
                  <c:v>0.79442064395814627</c:v>
                </c:pt>
                <c:pt idx="394">
                  <c:v>0.79297755508383527</c:v>
                </c:pt>
                <c:pt idx="395">
                  <c:v>0.79153708762365138</c:v>
                </c:pt>
                <c:pt idx="396">
                  <c:v>0.79009923681571759</c:v>
                </c:pt>
                <c:pt idx="397">
                  <c:v>0.78866399790680686</c:v>
                </c:pt>
                <c:pt idx="398">
                  <c:v>0.78723136615232681</c:v>
                </c:pt>
                <c:pt idx="399">
                  <c:v>0.78580133681630282</c:v>
                </c:pt>
                <c:pt idx="400">
                  <c:v>0.78437390517136385</c:v>
                </c:pt>
                <c:pt idx="401">
                  <c:v>0.78294906649872664</c:v>
                </c:pt>
                <c:pt idx="402">
                  <c:v>0.78152681608817964</c:v>
                </c:pt>
                <c:pt idx="403">
                  <c:v>0.78010714923806668</c:v>
                </c:pt>
                <c:pt idx="404">
                  <c:v>0.77869006125527318</c:v>
                </c:pt>
                <c:pt idx="405">
                  <c:v>0.77727554745522354</c:v>
                </c:pt>
                <c:pt idx="406">
                  <c:v>0.77586360316179592</c:v>
                </c:pt>
                <c:pt idx="407">
                  <c:v>0.77445422370746031</c:v>
                </c:pt>
                <c:pt idx="408">
                  <c:v>0.77304740443305398</c:v>
                </c:pt>
                <c:pt idx="409">
                  <c:v>0.77164314068798889</c:v>
                </c:pt>
                <c:pt idx="410">
                  <c:v>0.7702414278300147</c:v>
                </c:pt>
                <c:pt idx="411">
                  <c:v>0.76884226122542354</c:v>
                </c:pt>
                <c:pt idx="412">
                  <c:v>0.76744563624881468</c:v>
                </c:pt>
                <c:pt idx="413">
                  <c:v>0.7660515482832998</c:v>
                </c:pt>
                <c:pt idx="414">
                  <c:v>0.76465999272028184</c:v>
                </c:pt>
                <c:pt idx="415">
                  <c:v>0.76327096495958868</c:v>
                </c:pt>
                <c:pt idx="416">
                  <c:v>0.76188446040939239</c:v>
                </c:pt>
                <c:pt idx="417">
                  <c:v>0.76050047448620473</c:v>
                </c:pt>
                <c:pt idx="418">
                  <c:v>0.75911900261486576</c:v>
                </c:pt>
                <c:pt idx="419">
                  <c:v>0.75774004022852381</c:v>
                </c:pt>
                <c:pt idx="420">
                  <c:v>0.75636358276862503</c:v>
                </c:pt>
                <c:pt idx="421">
                  <c:v>0.75498962568489514</c:v>
                </c:pt>
                <c:pt idx="422">
                  <c:v>0.75361816443532581</c:v>
                </c:pt>
                <c:pt idx="423">
                  <c:v>0.75224919448616023</c:v>
                </c:pt>
                <c:pt idx="424">
                  <c:v>0.75088271131187656</c:v>
                </c:pt>
                <c:pt idx="425">
                  <c:v>0.74951871039517337</c:v>
                </c:pt>
                <c:pt idx="426">
                  <c:v>0.74815718722695568</c:v>
                </c:pt>
                <c:pt idx="427">
                  <c:v>0.74679813730631928</c:v>
                </c:pt>
                <c:pt idx="428">
                  <c:v>0.74544155614053609</c:v>
                </c:pt>
                <c:pt idx="429">
                  <c:v>0.74408743924503862</c:v>
                </c:pt>
                <c:pt idx="430">
                  <c:v>0.74273578214340641</c:v>
                </c:pt>
                <c:pt idx="431">
                  <c:v>0.74138658036735017</c:v>
                </c:pt>
                <c:pt idx="432">
                  <c:v>0.74003982945669788</c:v>
                </c:pt>
                <c:pt idx="433">
                  <c:v>0.73869552495937862</c:v>
                </c:pt>
                <c:pt idx="434">
                  <c:v>0.73735366243140987</c:v>
                </c:pt>
                <c:pt idx="435">
                  <c:v>0.73601423743688044</c:v>
                </c:pt>
                <c:pt idx="436">
                  <c:v>0.73467724554793901</c:v>
                </c:pt>
                <c:pt idx="437">
                  <c:v>0.73334268234477573</c:v>
                </c:pt>
                <c:pt idx="438">
                  <c:v>0.73201054341561045</c:v>
                </c:pt>
                <c:pt idx="439">
                  <c:v>0.73068082435667636</c:v>
                </c:pt>
                <c:pt idx="440">
                  <c:v>0.72935352077220783</c:v>
                </c:pt>
                <c:pt idx="441">
                  <c:v>0.72802862827442205</c:v>
                </c:pt>
                <c:pt idx="442">
                  <c:v>0.72670614248350907</c:v>
                </c:pt>
                <c:pt idx="443">
                  <c:v>0.72538605902761277</c:v>
                </c:pt>
                <c:pt idx="444">
                  <c:v>0.72406837354282005</c:v>
                </c:pt>
                <c:pt idx="445">
                  <c:v>0.72275308167314478</c:v>
                </c:pt>
                <c:pt idx="446">
                  <c:v>0.72144017907051372</c:v>
                </c:pt>
                <c:pt idx="447">
                  <c:v>0.72012966139475121</c:v>
                </c:pt>
                <c:pt idx="448">
                  <c:v>0.71882152431356638</c:v>
                </c:pt>
                <c:pt idx="449">
                  <c:v>0.7175157635025381</c:v>
                </c:pt>
                <c:pt idx="450">
                  <c:v>0.71621237464510079</c:v>
                </c:pt>
                <c:pt idx="451">
                  <c:v>0.71491135343252898</c:v>
                </c:pt>
                <c:pt idx="452">
                  <c:v>0.71361269556392548</c:v>
                </c:pt>
                <c:pt idx="453">
                  <c:v>0.71231639674620517</c:v>
                </c:pt>
                <c:pt idx="454">
                  <c:v>0.71102245269408171</c:v>
                </c:pt>
                <c:pt idx="455">
                  <c:v>0.70973085913005263</c:v>
                </c:pt>
                <c:pt idx="456">
                  <c:v>0.70844161178438569</c:v>
                </c:pt>
                <c:pt idx="457">
                  <c:v>0.70715470639510558</c:v>
                </c:pt>
                <c:pt idx="458">
                  <c:v>0.70587013870797799</c:v>
                </c:pt>
                <c:pt idx="459">
                  <c:v>0.70458790447649755</c:v>
                </c:pt>
                <c:pt idx="460">
                  <c:v>0.70330799946187172</c:v>
                </c:pt>
                <c:pt idx="461">
                  <c:v>0.70203041943300848</c:v>
                </c:pt>
                <c:pt idx="462">
                  <c:v>0.70075516016650174</c:v>
                </c:pt>
                <c:pt idx="463">
                  <c:v>0.69948221744661754</c:v>
                </c:pt>
                <c:pt idx="464">
                  <c:v>0.69821158706527886</c:v>
                </c:pt>
                <c:pt idx="465">
                  <c:v>0.69694326482205404</c:v>
                </c:pt>
                <c:pt idx="466">
                  <c:v>0.69567724652414098</c:v>
                </c:pt>
                <c:pt idx="467">
                  <c:v>0.69441352798635436</c:v>
                </c:pt>
                <c:pt idx="468">
                  <c:v>0.69315210503111058</c:v>
                </c:pt>
                <c:pt idx="469">
                  <c:v>0.69189297348841561</c:v>
                </c:pt>
                <c:pt idx="470">
                  <c:v>0.69063612919584949</c:v>
                </c:pt>
                <c:pt idx="471">
                  <c:v>0.68938156799855488</c:v>
                </c:pt>
                <c:pt idx="472">
                  <c:v>0.68812928574921994</c:v>
                </c:pt>
                <c:pt idx="473">
                  <c:v>0.68687927830806805</c:v>
                </c:pt>
                <c:pt idx="474">
                  <c:v>0.68563154154284156</c:v>
                </c:pt>
                <c:pt idx="475">
                  <c:v>0.68438607132879037</c:v>
                </c:pt>
                <c:pt idx="476">
                  <c:v>0.68314286354865594</c:v>
                </c:pt>
                <c:pt idx="477">
                  <c:v>0.68190191409265977</c:v>
                </c:pt>
                <c:pt idx="478">
                  <c:v>0.6806632188584878</c:v>
                </c:pt>
                <c:pt idx="479">
                  <c:v>0.67942677375127924</c:v>
                </c:pt>
                <c:pt idx="480">
                  <c:v>0.67819257468361083</c:v>
                </c:pt>
                <c:pt idx="481">
                  <c:v>0.67696061757548487</c:v>
                </c:pt>
                <c:pt idx="482">
                  <c:v>0.67573089835431421</c:v>
                </c:pt>
                <c:pt idx="483">
                  <c:v>0.67450341295491045</c:v>
                </c:pt>
                <c:pt idx="484">
                  <c:v>0.67327815731946961</c:v>
                </c:pt>
                <c:pt idx="485">
                  <c:v>0.67205512739755902</c:v>
                </c:pt>
                <c:pt idx="486">
                  <c:v>0.67083431914610281</c:v>
                </c:pt>
                <c:pt idx="487">
                  <c:v>0.66961572852937035</c:v>
                </c:pt>
                <c:pt idx="488">
                  <c:v>0.66839935151896179</c:v>
                </c:pt>
                <c:pt idx="489">
                  <c:v>0.66718518409379546</c:v>
                </c:pt>
                <c:pt idx="490">
                  <c:v>0.66597322224009281</c:v>
                </c:pt>
                <c:pt idx="491">
                  <c:v>0.66476346195136815</c:v>
                </c:pt>
                <c:pt idx="492">
                  <c:v>0.66355589922841163</c:v>
                </c:pt>
                <c:pt idx="493">
                  <c:v>0.66235053007928069</c:v>
                </c:pt>
                <c:pt idx="494">
                  <c:v>0.66114735051928175</c:v>
                </c:pt>
                <c:pt idx="495">
                  <c:v>0.65994635657096123</c:v>
                </c:pt>
                <c:pt idx="496">
                  <c:v>0.65874754426410154</c:v>
                </c:pt>
                <c:pt idx="497">
                  <c:v>0.65755090963565033</c:v>
                </c:pt>
                <c:pt idx="498">
                  <c:v>0.65635644872983701</c:v>
                </c:pt>
                <c:pt idx="499">
                  <c:v>0.65516415759798219</c:v>
                </c:pt>
                <c:pt idx="500">
                  <c:v>0.65397403229867312</c:v>
                </c:pt>
                <c:pt idx="501">
                  <c:v>0.65278606889756396</c:v>
                </c:pt>
                <c:pt idx="502">
                  <c:v>0.65160026346753652</c:v>
                </c:pt>
                <c:pt idx="503">
                  <c:v>0.65041661208856039</c:v>
                </c:pt>
                <c:pt idx="504">
                  <c:v>0.64923511084774888</c:v>
                </c:pt>
                <c:pt idx="505">
                  <c:v>0.64805575583928798</c:v>
                </c:pt>
                <c:pt idx="506">
                  <c:v>0.64687854316449467</c:v>
                </c:pt>
                <c:pt idx="507">
                  <c:v>0.64570346893175556</c:v>
                </c:pt>
                <c:pt idx="508">
                  <c:v>0.64453052925652632</c:v>
                </c:pt>
                <c:pt idx="509">
                  <c:v>0.64335972026131971</c:v>
                </c:pt>
                <c:pt idx="510">
                  <c:v>0.64219103807569144</c:v>
                </c:pt>
                <c:pt idx="511">
                  <c:v>0.64102447883622893</c:v>
                </c:pt>
                <c:pt idx="512">
                  <c:v>0.63986003868653596</c:v>
                </c:pt>
                <c:pt idx="513">
                  <c:v>0.63869771377722306</c:v>
                </c:pt>
                <c:pt idx="514">
                  <c:v>0.63753750026589273</c:v>
                </c:pt>
                <c:pt idx="515">
                  <c:v>0.63637939431712753</c:v>
                </c:pt>
                <c:pt idx="516">
                  <c:v>0.63522339210247658</c:v>
                </c:pt>
                <c:pt idx="517">
                  <c:v>0.63406948980044453</c:v>
                </c:pt>
                <c:pt idx="518">
                  <c:v>0.63291768359647615</c:v>
                </c:pt>
                <c:pt idx="519">
                  <c:v>0.63176796968294802</c:v>
                </c:pt>
                <c:pt idx="520">
                  <c:v>0.63062034425915081</c:v>
                </c:pt>
                <c:pt idx="521">
                  <c:v>0.62947480353128116</c:v>
                </c:pt>
                <c:pt idx="522">
                  <c:v>0.62833134371242583</c:v>
                </c:pt>
                <c:pt idx="523">
                  <c:v>0.62718996102255165</c:v>
                </c:pt>
                <c:pt idx="524">
                  <c:v>0.62605065168849172</c:v>
                </c:pt>
                <c:pt idx="525">
                  <c:v>0.62491341194393346</c:v>
                </c:pt>
                <c:pt idx="526">
                  <c:v>0.62377823802940502</c:v>
                </c:pt>
                <c:pt idx="527">
                  <c:v>0.62264512619226442</c:v>
                </c:pt>
                <c:pt idx="528">
                  <c:v>0.62151407268668668</c:v>
                </c:pt>
                <c:pt idx="529">
                  <c:v>0.62038507377365093</c:v>
                </c:pt>
                <c:pt idx="530">
                  <c:v>0.61925812572092798</c:v>
                </c:pt>
                <c:pt idx="531">
                  <c:v>0.61813322480306887</c:v>
                </c:pt>
                <c:pt idx="532">
                  <c:v>0.6170103673013918</c:v>
                </c:pt>
                <c:pt idx="533">
                  <c:v>0.61588954950397057</c:v>
                </c:pt>
                <c:pt idx="534">
                  <c:v>0.61477076770562067</c:v>
                </c:pt>
                <c:pt idx="535">
                  <c:v>0.61365401820788945</c:v>
                </c:pt>
                <c:pt idx="536">
                  <c:v>0.61253929731904111</c:v>
                </c:pt>
                <c:pt idx="537">
                  <c:v>0.61142660135404814</c:v>
                </c:pt>
                <c:pt idx="538">
                  <c:v>0.6103159266345749</c:v>
                </c:pt>
                <c:pt idx="539">
                  <c:v>0.60920726948896875</c:v>
                </c:pt>
                <c:pt idx="540">
                  <c:v>0.60810062625224592</c:v>
                </c:pt>
                <c:pt idx="541">
                  <c:v>0.60699599326608156</c:v>
                </c:pt>
                <c:pt idx="542">
                  <c:v>0.60589336687879447</c:v>
                </c:pt>
                <c:pt idx="543">
                  <c:v>0.6047927434453384</c:v>
                </c:pt>
                <c:pt idx="544">
                  <c:v>0.60369411932728723</c:v>
                </c:pt>
                <c:pt idx="545">
                  <c:v>0.60259749089282488</c:v>
                </c:pt>
                <c:pt idx="546">
                  <c:v>0.60150285451673235</c:v>
                </c:pt>
                <c:pt idx="547">
                  <c:v>0.60041020658037647</c:v>
                </c:pt>
                <c:pt idx="548">
                  <c:v>0.59931954347169636</c:v>
                </c:pt>
                <c:pt idx="549">
                  <c:v>0.59823086158519323</c:v>
                </c:pt>
                <c:pt idx="550">
                  <c:v>0.59714415732191795</c:v>
                </c:pt>
                <c:pt idx="551">
                  <c:v>0.5960594270894588</c:v>
                </c:pt>
                <c:pt idx="552">
                  <c:v>0.59497666730192922</c:v>
                </c:pt>
                <c:pt idx="553">
                  <c:v>0.59389587437995739</c:v>
                </c:pt>
                <c:pt idx="554">
                  <c:v>0.59281704475067321</c:v>
                </c:pt>
                <c:pt idx="555">
                  <c:v>0.59174017484769681</c:v>
                </c:pt>
                <c:pt idx="556">
                  <c:v>0.59066526111112638</c:v>
                </c:pt>
                <c:pt idx="557">
                  <c:v>0.5895922999875276</c:v>
                </c:pt>
                <c:pt idx="558">
                  <c:v>0.58852128792991965</c:v>
                </c:pt>
                <c:pt idx="559">
                  <c:v>0.58745222139776698</c:v>
                </c:pt>
                <c:pt idx="560">
                  <c:v>0.58638509685696361</c:v>
                </c:pt>
                <c:pt idx="561">
                  <c:v>0.58531991077982448</c:v>
                </c:pt>
                <c:pt idx="562">
                  <c:v>0.58425665964507179</c:v>
                </c:pt>
                <c:pt idx="563">
                  <c:v>0.5831953399378258</c:v>
                </c:pt>
                <c:pt idx="564">
                  <c:v>0.58213594814958969</c:v>
                </c:pt>
                <c:pt idx="565">
                  <c:v>0.58107848077824154</c:v>
                </c:pt>
                <c:pt idx="566">
                  <c:v>0.58002293432801988</c:v>
                </c:pt>
                <c:pt idx="567">
                  <c:v>0.5789693053095144</c:v>
                </c:pt>
                <c:pt idx="568">
                  <c:v>0.57791759023965283</c:v>
                </c:pt>
                <c:pt idx="569">
                  <c:v>0.5768677856416905</c:v>
                </c:pt>
                <c:pt idx="570">
                  <c:v>0.57581988804519746</c:v>
                </c:pt>
                <c:pt idx="571">
                  <c:v>0.57477389398604894</c:v>
                </c:pt>
                <c:pt idx="572">
                  <c:v>0.57372980000641238</c:v>
                </c:pt>
                <c:pt idx="573">
                  <c:v>0.57268760265473617</c:v>
                </c:pt>
                <c:pt idx="574">
                  <c:v>0.57164729848573925</c:v>
                </c:pt>
                <c:pt idx="575">
                  <c:v>0.57060888406039789</c:v>
                </c:pt>
                <c:pt idx="576">
                  <c:v>0.56957235594593725</c:v>
                </c:pt>
                <c:pt idx="577">
                  <c:v>0.56853771071581638</c:v>
                </c:pt>
                <c:pt idx="578">
                  <c:v>0.56750494494971992</c:v>
                </c:pt>
                <c:pt idx="579">
                  <c:v>0.56647405523354488</c:v>
                </c:pt>
                <c:pt idx="580">
                  <c:v>0.56544503815939073</c:v>
                </c:pt>
                <c:pt idx="581">
                  <c:v>0.5644178903255469</c:v>
                </c:pt>
                <c:pt idx="582">
                  <c:v>0.56339260833648297</c:v>
                </c:pt>
                <c:pt idx="583">
                  <c:v>0.56236918880283548</c:v>
                </c:pt>
                <c:pt idx="584">
                  <c:v>0.56134762834139862</c:v>
                </c:pt>
                <c:pt idx="585">
                  <c:v>0.56032792357511207</c:v>
                </c:pt>
                <c:pt idx="586">
                  <c:v>0.55931007113305042</c:v>
                </c:pt>
                <c:pt idx="587">
                  <c:v>0.55829406765042089</c:v>
                </c:pt>
                <c:pt idx="588">
                  <c:v>0.55727990976850306</c:v>
                </c:pt>
                <c:pt idx="589">
                  <c:v>0.55626759413473847</c:v>
                </c:pt>
                <c:pt idx="590">
                  <c:v>0.55525711740261841</c:v>
                </c:pt>
                <c:pt idx="591">
                  <c:v>0.55424847623173246</c:v>
                </c:pt>
                <c:pt idx="592">
                  <c:v>0.55324166728769908</c:v>
                </c:pt>
                <c:pt idx="593">
                  <c:v>0.55223668724225283</c:v>
                </c:pt>
                <c:pt idx="594">
                  <c:v>0.55123353277313547</c:v>
                </c:pt>
                <c:pt idx="595">
                  <c:v>0.55023220056414246</c:v>
                </c:pt>
                <c:pt idx="596">
                  <c:v>0.54923268730506414</c:v>
                </c:pt>
                <c:pt idx="597">
                  <c:v>0.54823498969173268</c:v>
                </c:pt>
                <c:pt idx="598">
                  <c:v>0.54723910442597434</c:v>
                </c:pt>
                <c:pt idx="599">
                  <c:v>0.54624502821560494</c:v>
                </c:pt>
                <c:pt idx="600">
                  <c:v>0.54525275777442139</c:v>
                </c:pt>
                <c:pt idx="601">
                  <c:v>0.54426228982218949</c:v>
                </c:pt>
                <c:pt idx="602">
                  <c:v>0.54327362108463484</c:v>
                </c:pt>
                <c:pt idx="603">
                  <c:v>0.54228674829342949</c:v>
                </c:pt>
                <c:pt idx="604">
                  <c:v>0.54130166818618386</c:v>
                </c:pt>
                <c:pt idx="605">
                  <c:v>0.54031837750643308</c:v>
                </c:pt>
                <c:pt idx="606">
                  <c:v>0.53933687300362898</c:v>
                </c:pt>
                <c:pt idx="607">
                  <c:v>0.53835715143312757</c:v>
                </c:pt>
                <c:pt idx="608">
                  <c:v>0.53737920955617924</c:v>
                </c:pt>
                <c:pt idx="609">
                  <c:v>0.53640304413991702</c:v>
                </c:pt>
                <c:pt idx="610">
                  <c:v>0.53542865195734701</c:v>
                </c:pt>
                <c:pt idx="611">
                  <c:v>0.53445602978733719</c:v>
                </c:pt>
                <c:pt idx="612">
                  <c:v>0.53348517441460708</c:v>
                </c:pt>
                <c:pt idx="613">
                  <c:v>0.53251608262971595</c:v>
                </c:pt>
                <c:pt idx="614">
                  <c:v>0.53154875122905398</c:v>
                </c:pt>
                <c:pt idx="615">
                  <c:v>0.5305831770148306</c:v>
                </c:pt>
                <c:pt idx="616">
                  <c:v>0.52961935679506422</c:v>
                </c:pt>
                <c:pt idx="617">
                  <c:v>0.5286572873835711</c:v>
                </c:pt>
                <c:pt idx="618">
                  <c:v>0.52769696559995583</c:v>
                </c:pt>
                <c:pt idx="619">
                  <c:v>0.52673838826959951</c:v>
                </c:pt>
                <c:pt idx="620">
                  <c:v>0.52578155222365153</c:v>
                </c:pt>
                <c:pt idx="621">
                  <c:v>0.52482645429901598</c:v>
                </c:pt>
                <c:pt idx="622">
                  <c:v>0.52387309133834392</c:v>
                </c:pt>
                <c:pt idx="623">
                  <c:v>0.5229214601900205</c:v>
                </c:pt>
                <c:pt idx="624">
                  <c:v>0.52197155770815806</c:v>
                </c:pt>
                <c:pt idx="625">
                  <c:v>0.52102338075258126</c:v>
                </c:pt>
                <c:pt idx="626">
                  <c:v>0.52007692618882051</c:v>
                </c:pt>
                <c:pt idx="627">
                  <c:v>0.51913219088809903</c:v>
                </c:pt>
                <c:pt idx="628">
                  <c:v>0.51818917172732437</c:v>
                </c:pt>
                <c:pt idx="629">
                  <c:v>0.51724786558907687</c:v>
                </c:pt>
                <c:pt idx="630">
                  <c:v>0.51630826936160024</c:v>
                </c:pt>
                <c:pt idx="631">
                  <c:v>0.51537037993878976</c:v>
                </c:pt>
                <c:pt idx="632">
                  <c:v>0.51443419422018388</c:v>
                </c:pt>
                <c:pt idx="633">
                  <c:v>0.513499709110953</c:v>
                </c:pt>
                <c:pt idx="634">
                  <c:v>0.51256692152188965</c:v>
                </c:pt>
                <c:pt idx="635">
                  <c:v>0.51163582836939692</c:v>
                </c:pt>
                <c:pt idx="636">
                  <c:v>0.5107064265754806</c:v>
                </c:pt>
                <c:pt idx="637">
                  <c:v>0.50977871306773692</c:v>
                </c:pt>
                <c:pt idx="638">
                  <c:v>0.50885268477934387</c:v>
                </c:pt>
                <c:pt idx="639">
                  <c:v>0.50792833864904974</c:v>
                </c:pt>
                <c:pt idx="640">
                  <c:v>0.50700567162116439</c:v>
                </c:pt>
                <c:pt idx="641">
                  <c:v>0.50608468064554724</c:v>
                </c:pt>
                <c:pt idx="642">
                  <c:v>0.50516536267760004</c:v>
                </c:pt>
                <c:pt idx="643">
                  <c:v>0.50424771467825391</c:v>
                </c:pt>
                <c:pt idx="644">
                  <c:v>0.50333173361396111</c:v>
                </c:pt>
                <c:pt idx="645">
                  <c:v>0.5024174164566837</c:v>
                </c:pt>
                <c:pt idx="646">
                  <c:v>0.50150476018388568</c:v>
                </c:pt>
                <c:pt idx="647">
                  <c:v>0.50059376177851989</c:v>
                </c:pt>
                <c:pt idx="648">
                  <c:v>0.49968441822902104</c:v>
                </c:pt>
                <c:pt idx="649">
                  <c:v>0.4987767265292935</c:v>
                </c:pt>
                <c:pt idx="650">
                  <c:v>0.49787068367870285</c:v>
                </c:pt>
                <c:pt idx="651">
                  <c:v>0.49696628668206544</c:v>
                </c:pt>
                <c:pt idx="652">
                  <c:v>0.49606353254963848</c:v>
                </c:pt>
                <c:pt idx="653">
                  <c:v>0.4951624182971095</c:v>
                </c:pt>
                <c:pt idx="654">
                  <c:v>0.49426294094558781</c:v>
                </c:pt>
                <c:pt idx="655">
                  <c:v>0.49336509752159369</c:v>
                </c:pt>
                <c:pt idx="656">
                  <c:v>0.49246888505704917</c:v>
                </c:pt>
                <c:pt idx="657">
                  <c:v>0.49157430058926721</c:v>
                </c:pt>
                <c:pt idx="658">
                  <c:v>0.49068134116094309</c:v>
                </c:pt>
                <c:pt idx="659">
                  <c:v>0.48979000382014404</c:v>
                </c:pt>
                <c:pt idx="660">
                  <c:v>0.48890028562029975</c:v>
                </c:pt>
                <c:pt idx="661">
                  <c:v>0.48801218362019178</c:v>
                </c:pt>
                <c:pt idx="662">
                  <c:v>0.48712569488394536</c:v>
                </c:pt>
                <c:pt idx="663">
                  <c:v>0.48624081648101786</c:v>
                </c:pt>
                <c:pt idx="664">
                  <c:v>0.48535754548619131</c:v>
                </c:pt>
                <c:pt idx="665">
                  <c:v>0.48447587897956029</c:v>
                </c:pt>
                <c:pt idx="666">
                  <c:v>0.4835958140465243</c:v>
                </c:pt>
                <c:pt idx="667">
                  <c:v>0.48271734777777636</c:v>
                </c:pt>
                <c:pt idx="668">
                  <c:v>0.4818404772692958</c:v>
                </c:pt>
                <c:pt idx="669">
                  <c:v>0.48096519962233575</c:v>
                </c:pt>
                <c:pt idx="670">
                  <c:v>0.48009151194341598</c:v>
                </c:pt>
                <c:pt idx="671">
                  <c:v>0.47921941134431156</c:v>
                </c:pt>
                <c:pt idx="672">
                  <c:v>0.47834889494204469</c:v>
                </c:pt>
                <c:pt idx="673">
                  <c:v>0.47747995985887437</c:v>
                </c:pt>
                <c:pt idx="674">
                  <c:v>0.47661260322228738</c:v>
                </c:pt>
                <c:pt idx="675">
                  <c:v>0.47574682216498787</c:v>
                </c:pt>
                <c:pt idx="676">
                  <c:v>0.47488261382488911</c:v>
                </c:pt>
                <c:pt idx="677">
                  <c:v>0.47401997534511187</c:v>
                </c:pt>
                <c:pt idx="678">
                  <c:v>0.47315890387394083</c:v>
                </c:pt>
                <c:pt idx="679">
                  <c:v>0.47229939656486636</c:v>
                </c:pt>
                <c:pt idx="680">
                  <c:v>0.47144145057653219</c:v>
                </c:pt>
                <c:pt idx="681">
                  <c:v>0.4705850630727792</c:v>
                </c:pt>
                <c:pt idx="682">
                  <c:v>0.46973023122254698</c:v>
                </c:pt>
                <c:pt idx="683">
                  <c:v>0.46887695219994463</c:v>
                </c:pt>
                <c:pt idx="684">
                  <c:v>0.46802522318423162</c:v>
                </c:pt>
                <c:pt idx="685">
                  <c:v>0.46717504135976479</c:v>
                </c:pt>
                <c:pt idx="686">
                  <c:v>0.46632640391603442</c:v>
                </c:pt>
                <c:pt idx="687">
                  <c:v>0.46547930804760917</c:v>
                </c:pt>
                <c:pt idx="688">
                  <c:v>0.46463375095417969</c:v>
                </c:pt>
                <c:pt idx="689">
                  <c:v>0.46378972984051531</c:v>
                </c:pt>
                <c:pt idx="690">
                  <c:v>0.46294724191646291</c:v>
                </c:pt>
                <c:pt idx="691">
                  <c:v>0.46210628439693779</c:v>
                </c:pt>
                <c:pt idx="692">
                  <c:v>0.4612668545019139</c:v>
                </c:pt>
                <c:pt idx="693">
                  <c:v>0.46042894945641594</c:v>
                </c:pt>
                <c:pt idx="694">
                  <c:v>0.459592566490509</c:v>
                </c:pt>
                <c:pt idx="695">
                  <c:v>0.45875770283929024</c:v>
                </c:pt>
                <c:pt idx="696">
                  <c:v>0.45792435574287854</c:v>
                </c:pt>
                <c:pt idx="697">
                  <c:v>0.45709252244640702</c:v>
                </c:pt>
                <c:pt idx="698">
                  <c:v>0.45626220020001279</c:v>
                </c:pt>
                <c:pt idx="699">
                  <c:v>0.45543338625882829</c:v>
                </c:pt>
                <c:pt idx="700">
                  <c:v>0.45460607788297158</c:v>
                </c:pt>
                <c:pt idx="701">
                  <c:v>0.45378027233753865</c:v>
                </c:pt>
                <c:pt idx="702">
                  <c:v>0.45295596689259232</c:v>
                </c:pt>
                <c:pt idx="703">
                  <c:v>0.45213315882315613</c:v>
                </c:pt>
                <c:pt idx="704">
                  <c:v>0.45131184540920194</c:v>
                </c:pt>
                <c:pt idx="705">
                  <c:v>0.45049202393564386</c:v>
                </c:pt>
                <c:pt idx="706">
                  <c:v>0.44967369169232674</c:v>
                </c:pt>
                <c:pt idx="707">
                  <c:v>0.4488568459740202</c:v>
                </c:pt>
                <c:pt idx="708">
                  <c:v>0.44804148408040645</c:v>
                </c:pt>
                <c:pt idx="709">
                  <c:v>0.44722760331607386</c:v>
                </c:pt>
                <c:pt idx="710">
                  <c:v>0.44641520099050652</c:v>
                </c:pt>
                <c:pt idx="711">
                  <c:v>0.44560427441807615</c:v>
                </c:pt>
                <c:pt idx="712">
                  <c:v>0.44479482091803324</c:v>
                </c:pt>
                <c:pt idx="713">
                  <c:v>0.44398683781449783</c:v>
                </c:pt>
                <c:pt idx="714">
                  <c:v>0.44318032243645011</c:v>
                </c:pt>
                <c:pt idx="715">
                  <c:v>0.44237527211772321</c:v>
                </c:pt>
                <c:pt idx="716">
                  <c:v>0.44157168419699294</c:v>
                </c:pt>
                <c:pt idx="717">
                  <c:v>0.44076955601776979</c:v>
                </c:pt>
                <c:pt idx="718">
                  <c:v>0.4399688849283892</c:v>
                </c:pt>
                <c:pt idx="719">
                  <c:v>0.4391696682820041</c:v>
                </c:pt>
                <c:pt idx="720">
                  <c:v>0.43837190343657523</c:v>
                </c:pt>
                <c:pt idx="721">
                  <c:v>0.43757558775486305</c:v>
                </c:pt>
                <c:pt idx="722">
                  <c:v>0.43678071860441758</c:v>
                </c:pt>
                <c:pt idx="723">
                  <c:v>0.43598729335757214</c:v>
                </c:pt>
                <c:pt idx="724">
                  <c:v>0.43519530939143208</c:v>
                </c:pt>
                <c:pt idx="725">
                  <c:v>0.43440476408786843</c:v>
                </c:pt>
                <c:pt idx="726">
                  <c:v>0.43361565483350711</c:v>
                </c:pt>
                <c:pt idx="727">
                  <c:v>0.43282797901972214</c:v>
                </c:pt>
                <c:pt idx="728">
                  <c:v>0.4320417340426253</c:v>
                </c:pt>
                <c:pt idx="729">
                  <c:v>0.43125691730305954</c:v>
                </c:pt>
                <c:pt idx="730">
                  <c:v>0.4304735262065883</c:v>
                </c:pt>
                <c:pt idx="731">
                  <c:v>0.42969155816348831</c:v>
                </c:pt>
                <c:pt idx="732">
                  <c:v>0.42891101058874037</c:v>
                </c:pt>
                <c:pt idx="733">
                  <c:v>0.42813188090202131</c:v>
                </c:pt>
                <c:pt idx="734">
                  <c:v>0.4273541665276952</c:v>
                </c:pt>
                <c:pt idx="735">
                  <c:v>0.42657786489480481</c:v>
                </c:pt>
                <c:pt idx="736">
                  <c:v>0.42580297343706269</c:v>
                </c:pt>
                <c:pt idx="737">
                  <c:v>0.42502948959284365</c:v>
                </c:pt>
                <c:pt idx="738">
                  <c:v>0.42425741080517559</c:v>
                </c:pt>
                <c:pt idx="739">
                  <c:v>0.42348673452173147</c:v>
                </c:pt>
                <c:pt idx="740">
                  <c:v>0.42271745819482009</c:v>
                </c:pt>
                <c:pt idx="741">
                  <c:v>0.42194957928137855</c:v>
                </c:pt>
                <c:pt idx="742">
                  <c:v>0.42118309524296355</c:v>
                </c:pt>
                <c:pt idx="743">
                  <c:v>0.42041800354574299</c:v>
                </c:pt>
                <c:pt idx="744">
                  <c:v>0.41965430166048706</c:v>
                </c:pt>
                <c:pt idx="745">
                  <c:v>0.4188919870625612</c:v>
                </c:pt>
                <c:pt idx="746">
                  <c:v>0.41813105723191579</c:v>
                </c:pt>
                <c:pt idx="747">
                  <c:v>0.41737150965308034</c:v>
                </c:pt>
                <c:pt idx="748">
                  <c:v>0.41661334181515269</c:v>
                </c:pt>
                <c:pt idx="749">
                  <c:v>0.41585655121179238</c:v>
                </c:pt>
                <c:pt idx="750">
                  <c:v>0.41510113534121118</c:v>
                </c:pt>
                <c:pt idx="751">
                  <c:v>0.41434709170616646</c:v>
                </c:pt>
                <c:pt idx="752">
                  <c:v>0.41359441781395084</c:v>
                </c:pt>
                <c:pt idx="753">
                  <c:v>0.41284311117638578</c:v>
                </c:pt>
                <c:pt idx="754">
                  <c:v>0.41209316930981199</c:v>
                </c:pt>
                <c:pt idx="755">
                  <c:v>0.41134458973508231</c:v>
                </c:pt>
                <c:pt idx="756">
                  <c:v>0.41059736997755281</c:v>
                </c:pt>
                <c:pt idx="757">
                  <c:v>0.409851507567075</c:v>
                </c:pt>
                <c:pt idx="758">
                  <c:v>0.409107000037987</c:v>
                </c:pt>
                <c:pt idx="759">
                  <c:v>0.40836384492910638</c:v>
                </c:pt>
                <c:pt idx="760">
                  <c:v>0.40762203978372147</c:v>
                </c:pt>
                <c:pt idx="761">
                  <c:v>0.40688158214958325</c:v>
                </c:pt>
                <c:pt idx="762">
                  <c:v>0.40614246957889683</c:v>
                </c:pt>
                <c:pt idx="763">
                  <c:v>0.40540469962831444</c:v>
                </c:pt>
                <c:pt idx="764">
                  <c:v>0.40466826985892645</c:v>
                </c:pt>
                <c:pt idx="765">
                  <c:v>0.40393317783625382</c:v>
                </c:pt>
                <c:pt idx="766">
                  <c:v>0.40319942113023921</c:v>
                </c:pt>
                <c:pt idx="767">
                  <c:v>0.40246699731524038</c:v>
                </c:pt>
                <c:pt idx="768">
                  <c:v>0.40173590397002756</c:v>
                </c:pt>
                <c:pt idx="769">
                  <c:v>0.40100613867774887</c:v>
                </c:pt>
                <c:pt idx="770">
                  <c:v>0.40027769902596294</c:v>
                </c:pt>
                <c:pt idx="771">
                  <c:v>0.39955058260659737</c:v>
                </c:pt>
                <c:pt idx="772">
                  <c:v>0.39882478701598212</c:v>
                </c:pt>
                <c:pt idx="773">
                  <c:v>0.39810030985477113</c:v>
                </c:pt>
                <c:pt idx="774">
                  <c:v>0.39737714872800467</c:v>
                </c:pt>
                <c:pt idx="775">
                  <c:v>0.39665530124505993</c:v>
                </c:pt>
                <c:pt idx="776">
                  <c:v>0.39593476501968472</c:v>
                </c:pt>
                <c:pt idx="777">
                  <c:v>0.39521553766991946</c:v>
                </c:pt>
                <c:pt idx="778">
                  <c:v>0.39449761681815909</c:v>
                </c:pt>
                <c:pt idx="779">
                  <c:v>0.39378100009111128</c:v>
                </c:pt>
                <c:pt idx="780">
                  <c:v>0.39306568511979417</c:v>
                </c:pt>
                <c:pt idx="781">
                  <c:v>0.3923516695395296</c:v>
                </c:pt>
                <c:pt idx="782">
                  <c:v>0.39163895098993484</c:v>
                </c:pt>
                <c:pt idx="783">
                  <c:v>0.39092752711491507</c:v>
                </c:pt>
                <c:pt idx="784">
                  <c:v>0.39021739556265483</c:v>
                </c:pt>
                <c:pt idx="785">
                  <c:v>0.38950855398561135</c:v>
                </c:pt>
                <c:pt idx="786">
                  <c:v>0.388801000040506</c:v>
                </c:pt>
                <c:pt idx="787">
                  <c:v>0.38809473138831702</c:v>
                </c:pt>
                <c:pt idx="788">
                  <c:v>0.38738974569427098</c:v>
                </c:pt>
                <c:pt idx="789">
                  <c:v>0.3866860406278364</c:v>
                </c:pt>
                <c:pt idx="790">
                  <c:v>0.38598361386271435</c:v>
                </c:pt>
                <c:pt idx="791">
                  <c:v>0.38528246307683306</c:v>
                </c:pt>
                <c:pt idx="792">
                  <c:v>0.3845825859523373</c:v>
                </c:pt>
                <c:pt idx="793">
                  <c:v>0.38388398017558362</c:v>
                </c:pt>
                <c:pt idx="794">
                  <c:v>0.38318664343713038</c:v>
                </c:pt>
                <c:pt idx="795">
                  <c:v>0.3824905734317316</c:v>
                </c:pt>
                <c:pt idx="796">
                  <c:v>0.38179576785832903</c:v>
                </c:pt>
                <c:pt idx="797">
                  <c:v>0.38110222442004382</c:v>
                </c:pt>
                <c:pt idx="798">
                  <c:v>0.38040994082416985</c:v>
                </c:pt>
                <c:pt idx="799">
                  <c:v>0.37971891478216568</c:v>
                </c:pt>
                <c:pt idx="800">
                  <c:v>0.37902914400964727</c:v>
                </c:pt>
                <c:pt idx="801">
                  <c:v>0.37834062622637971</c:v>
                </c:pt>
                <c:pt idx="802">
                  <c:v>0.37765335915627085</c:v>
                </c:pt>
                <c:pt idx="803">
                  <c:v>0.37696734052736225</c:v>
                </c:pt>
                <c:pt idx="804">
                  <c:v>0.37628256807182381</c:v>
                </c:pt>
                <c:pt idx="805">
                  <c:v>0.37559903952594387</c:v>
                </c:pt>
                <c:pt idx="806">
                  <c:v>0.37491675263012358</c:v>
                </c:pt>
                <c:pt idx="807">
                  <c:v>0.37423570512886795</c:v>
                </c:pt>
                <c:pt idx="808">
                  <c:v>0.37355589477078033</c:v>
                </c:pt>
                <c:pt idx="809">
                  <c:v>0.37287731930855261</c:v>
                </c:pt>
                <c:pt idx="810">
                  <c:v>0.37219997649895986</c:v>
                </c:pt>
                <c:pt idx="811">
                  <c:v>0.37152386410285143</c:v>
                </c:pt>
                <c:pt idx="812">
                  <c:v>0.37084897988514443</c:v>
                </c:pt>
                <c:pt idx="813">
                  <c:v>0.37017532161481603</c:v>
                </c:pt>
                <c:pt idx="814">
                  <c:v>0.36950288706489648</c:v>
                </c:pt>
                <c:pt idx="815">
                  <c:v>0.36883167401246059</c:v>
                </c:pt>
                <c:pt idx="816">
                  <c:v>0.36816168023862172</c:v>
                </c:pt>
                <c:pt idx="817">
                  <c:v>0.36749290352852393</c:v>
                </c:pt>
                <c:pt idx="818">
                  <c:v>0.36682534167133457</c:v>
                </c:pt>
                <c:pt idx="819">
                  <c:v>0.36615899246023675</c:v>
                </c:pt>
                <c:pt idx="820">
                  <c:v>0.3654938536924226</c:v>
                </c:pt>
                <c:pt idx="821">
                  <c:v>0.3648299231690858</c:v>
                </c:pt>
                <c:pt idx="822">
                  <c:v>0.3641671986954142</c:v>
                </c:pt>
                <c:pt idx="823">
                  <c:v>0.3635056780805821</c:v>
                </c:pt>
                <c:pt idx="824">
                  <c:v>0.36284535913774429</c:v>
                </c:pt>
                <c:pt idx="825">
                  <c:v>0.36218623968402719</c:v>
                </c:pt>
                <c:pt idx="826">
                  <c:v>0.3615283175405235</c:v>
                </c:pt>
                <c:pt idx="827">
                  <c:v>0.3608715905322829</c:v>
                </c:pt>
                <c:pt idx="828">
                  <c:v>0.36021605648830668</c:v>
                </c:pt>
                <c:pt idx="829">
                  <c:v>0.35956171324153918</c:v>
                </c:pt>
                <c:pt idx="830">
                  <c:v>0.35890855862886228</c:v>
                </c:pt>
                <c:pt idx="831">
                  <c:v>0.35825659049108594</c:v>
                </c:pt>
                <c:pt idx="832">
                  <c:v>0.3576058066729435</c:v>
                </c:pt>
                <c:pt idx="833">
                  <c:v>0.35695620502308256</c:v>
                </c:pt>
                <c:pt idx="834">
                  <c:v>0.35630778339405911</c:v>
                </c:pt>
                <c:pt idx="835">
                  <c:v>0.35566053964233002</c:v>
                </c:pt>
                <c:pt idx="836">
                  <c:v>0.35501447162824612</c:v>
                </c:pt>
                <c:pt idx="837">
                  <c:v>0.35436957721604445</c:v>
                </c:pt>
                <c:pt idx="838">
                  <c:v>0.35372585427384229</c:v>
                </c:pt>
                <c:pt idx="839">
                  <c:v>0.35308330067362925</c:v>
                </c:pt>
                <c:pt idx="840">
                  <c:v>0.35244191429126082</c:v>
                </c:pt>
                <c:pt idx="841">
                  <c:v>0.35180169300645053</c:v>
                </c:pt>
                <c:pt idx="842">
                  <c:v>0.35116263470276399</c:v>
                </c:pt>
                <c:pt idx="843">
                  <c:v>0.35052473726761113</c:v>
                </c:pt>
                <c:pt idx="844">
                  <c:v>0.34988799859223962</c:v>
                </c:pt>
                <c:pt idx="845">
                  <c:v>0.34925241657172745</c:v>
                </c:pt>
                <c:pt idx="846">
                  <c:v>0.34861798910497666</c:v>
                </c:pt>
                <c:pt idx="847">
                  <c:v>0.34798471409470538</c:v>
                </c:pt>
                <c:pt idx="848">
                  <c:v>0.34735258944744263</c:v>
                </c:pt>
                <c:pt idx="849">
                  <c:v>0.3467216130735189</c:v>
                </c:pt>
                <c:pt idx="850">
                  <c:v>0.34609178288706177</c:v>
                </c:pt>
                <c:pt idx="851">
                  <c:v>0.34546309680598691</c:v>
                </c:pt>
                <c:pt idx="852">
                  <c:v>0.34483555275199329</c:v>
                </c:pt>
                <c:pt idx="853">
                  <c:v>0.34420914865055396</c:v>
                </c:pt>
                <c:pt idx="854">
                  <c:v>0.34358388243091148</c:v>
                </c:pt>
                <c:pt idx="855">
                  <c:v>0.34295975202606915</c:v>
                </c:pt>
                <c:pt idx="856">
                  <c:v>0.34233675537278546</c:v>
                </c:pt>
                <c:pt idx="857">
                  <c:v>0.34171489041156683</c:v>
                </c:pt>
                <c:pt idx="858">
                  <c:v>0.34109415508666091</c:v>
                </c:pt>
                <c:pt idx="859">
                  <c:v>0.34047454734605548</c:v>
                </c:pt>
                <c:pt idx="860">
                  <c:v>0.33985606514144756</c:v>
                </c:pt>
                <c:pt idx="861">
                  <c:v>0.33923870642827358</c:v>
                </c:pt>
                <c:pt idx="862">
                  <c:v>0.33862246916567168</c:v>
                </c:pt>
                <c:pt idx="863">
                  <c:v>0.33800735131651161</c:v>
                </c:pt>
                <c:pt idx="864">
                  <c:v>0.33739335084732691</c:v>
                </c:pt>
                <c:pt idx="865">
                  <c:v>0.33678046572836962</c:v>
                </c:pt>
                <c:pt idx="866">
                  <c:v>0.33616869393356674</c:v>
                </c:pt>
                <c:pt idx="867">
                  <c:v>0.33555803344054969</c:v>
                </c:pt>
                <c:pt idx="868">
                  <c:v>0.33494848223058715</c:v>
                </c:pt>
                <c:pt idx="869">
                  <c:v>0.33434003828863962</c:v>
                </c:pt>
                <c:pt idx="870">
                  <c:v>0.33373269960332158</c:v>
                </c:pt>
                <c:pt idx="871">
                  <c:v>0.33312646416690106</c:v>
                </c:pt>
                <c:pt idx="872">
                  <c:v>0.33252132997529371</c:v>
                </c:pt>
                <c:pt idx="873">
                  <c:v>0.33191729502805495</c:v>
                </c:pt>
                <c:pt idx="874">
                  <c:v>0.331314357328375</c:v>
                </c:pt>
                <c:pt idx="875">
                  <c:v>0.33071251488307041</c:v>
                </c:pt>
                <c:pt idx="876">
                  <c:v>0.33011176570257922</c:v>
                </c:pt>
                <c:pt idx="877">
                  <c:v>0.32951210780095269</c:v>
                </c:pt>
                <c:pt idx="878">
                  <c:v>0.32891353919585059</c:v>
                </c:pt>
                <c:pt idx="879">
                  <c:v>0.32831605790853285</c:v>
                </c:pt>
                <c:pt idx="880">
                  <c:v>0.32771966196385449</c:v>
                </c:pt>
                <c:pt idx="881">
                  <c:v>0.3271243493902577</c:v>
                </c:pt>
                <c:pt idx="882">
                  <c:v>0.32653011821976674</c:v>
                </c:pt>
                <c:pt idx="883">
                  <c:v>0.32593696648798054</c:v>
                </c:pt>
                <c:pt idx="884">
                  <c:v>0.32534489223406649</c:v>
                </c:pt>
                <c:pt idx="885">
                  <c:v>0.32475389350075345</c:v>
                </c:pt>
                <c:pt idx="886">
                  <c:v>0.3241639683343262</c:v>
                </c:pt>
                <c:pt idx="887">
                  <c:v>0.32357511478461842</c:v>
                </c:pt>
                <c:pt idx="888">
                  <c:v>0.32298733090500642</c:v>
                </c:pt>
                <c:pt idx="889">
                  <c:v>0.32240061475240223</c:v>
                </c:pt>
                <c:pt idx="890">
                  <c:v>0.32181496438724777</c:v>
                </c:pt>
                <c:pt idx="891">
                  <c:v>0.32123037787350828</c:v>
                </c:pt>
                <c:pt idx="892">
                  <c:v>0.3206468532786661</c:v>
                </c:pt>
                <c:pt idx="893">
                  <c:v>0.3200643886737134</c:v>
                </c:pt>
                <c:pt idx="894">
                  <c:v>0.31948298213314708</c:v>
                </c:pt>
                <c:pt idx="895">
                  <c:v>0.31890263173496108</c:v>
                </c:pt>
                <c:pt idx="896">
                  <c:v>0.3183233355606418</c:v>
                </c:pt>
                <c:pt idx="897">
                  <c:v>0.31774509169515958</c:v>
                </c:pt>
                <c:pt idx="898">
                  <c:v>0.31716789822696423</c:v>
                </c:pt>
                <c:pt idx="899">
                  <c:v>0.31659175324797717</c:v>
                </c:pt>
                <c:pt idx="900">
                  <c:v>0.31601665485358693</c:v>
                </c:pt>
                <c:pt idx="901">
                  <c:v>0.31544260114264094</c:v>
                </c:pt>
                <c:pt idx="902">
                  <c:v>0.31486959021744065</c:v>
                </c:pt>
                <c:pt idx="903">
                  <c:v>0.31429762018373436</c:v>
                </c:pt>
                <c:pt idx="904">
                  <c:v>0.3137266891507115</c:v>
                </c:pt>
                <c:pt idx="905">
                  <c:v>0.31315679523099638</c:v>
                </c:pt>
                <c:pt idx="906">
                  <c:v>0.31258793654064171</c:v>
                </c:pt>
                <c:pt idx="907">
                  <c:v>0.31202011119912215</c:v>
                </c:pt>
                <c:pt idx="908">
                  <c:v>0.31145331732932874</c:v>
                </c:pt>
                <c:pt idx="909">
                  <c:v>0.31088755305756216</c:v>
                </c:pt>
                <c:pt idx="910">
                  <c:v>0.310322816513527</c:v>
                </c:pt>
                <c:pt idx="911">
                  <c:v>0.30975910583032484</c:v>
                </c:pt>
                <c:pt idx="912">
                  <c:v>0.30919641914444862</c:v>
                </c:pt>
                <c:pt idx="913">
                  <c:v>0.30863475459577705</c:v>
                </c:pt>
                <c:pt idx="914">
                  <c:v>0.30807411032756687</c:v>
                </c:pt>
                <c:pt idx="915">
                  <c:v>0.30751448448644836</c:v>
                </c:pt>
                <c:pt idx="916">
                  <c:v>0.30695587522241802</c:v>
                </c:pt>
                <c:pt idx="917">
                  <c:v>0.30639828068883324</c:v>
                </c:pt>
                <c:pt idx="918">
                  <c:v>0.30584169904240577</c:v>
                </c:pt>
                <c:pt idx="919">
                  <c:v>0.30528612844319603</c:v>
                </c:pt>
                <c:pt idx="920">
                  <c:v>0.30473156705460602</c:v>
                </c:pt>
                <c:pt idx="921">
                  <c:v>0.30417801304337477</c:v>
                </c:pt>
                <c:pt idx="922">
                  <c:v>0.30362546457957112</c:v>
                </c:pt>
                <c:pt idx="923">
                  <c:v>0.3030739198365881</c:v>
                </c:pt>
                <c:pt idx="924">
                  <c:v>0.30252337699113663</c:v>
                </c:pt>
                <c:pt idx="925">
                  <c:v>0.30197383422323998</c:v>
                </c:pt>
                <c:pt idx="926">
                  <c:v>0.30142528971622734</c:v>
                </c:pt>
                <c:pt idx="927">
                  <c:v>0.30087774165672809</c:v>
                </c:pt>
                <c:pt idx="928">
                  <c:v>0.3003311882346652</c:v>
                </c:pt>
                <c:pt idx="929">
                  <c:v>0.29978562764325023</c:v>
                </c:pt>
                <c:pt idx="930">
                  <c:v>0.29924105807897627</c:v>
                </c:pt>
                <c:pt idx="931">
                  <c:v>0.29869747774161337</c:v>
                </c:pt>
                <c:pt idx="932">
                  <c:v>0.29815488483420088</c:v>
                </c:pt>
                <c:pt idx="933">
                  <c:v>0.29761327756304295</c:v>
                </c:pt>
                <c:pt idx="934">
                  <c:v>0.29707265413770145</c:v>
                </c:pt>
                <c:pt idx="935">
                  <c:v>0.29653301277099153</c:v>
                </c:pt>
                <c:pt idx="936">
                  <c:v>0.29599435167897392</c:v>
                </c:pt>
                <c:pt idx="937">
                  <c:v>0.29545666908095053</c:v>
                </c:pt>
                <c:pt idx="938">
                  <c:v>0.29491996319945751</c:v>
                </c:pt>
                <c:pt idx="939">
                  <c:v>0.29438423226026017</c:v>
                </c:pt>
                <c:pt idx="940">
                  <c:v>0.29384947449234666</c:v>
                </c:pt>
                <c:pt idx="941">
                  <c:v>0.29331568812792241</c:v>
                </c:pt>
                <c:pt idx="942">
                  <c:v>0.2927828714024035</c:v>
                </c:pt>
                <c:pt idx="943">
                  <c:v>0.29225102255441215</c:v>
                </c:pt>
                <c:pt idx="944">
                  <c:v>0.29172013982576966</c:v>
                </c:pt>
                <c:pt idx="945">
                  <c:v>0.29119022146149165</c:v>
                </c:pt>
                <c:pt idx="946">
                  <c:v>0.29066126570978101</c:v>
                </c:pt>
                <c:pt idx="947">
                  <c:v>0.29013327082202339</c:v>
                </c:pt>
                <c:pt idx="948">
                  <c:v>0.2896062350527806</c:v>
                </c:pt>
                <c:pt idx="949">
                  <c:v>0.28908015665978537</c:v>
                </c:pt>
                <c:pt idx="950">
                  <c:v>0.28855503390393999</c:v>
                </c:pt>
                <c:pt idx="951">
                  <c:v>0.2880308650492856</c:v>
                </c:pt>
                <c:pt idx="952">
                  <c:v>0.28750764836304737</c:v>
                </c:pt>
                <c:pt idx="953">
                  <c:v>0.28698538211557828</c:v>
                </c:pt>
                <c:pt idx="954">
                  <c:v>0.28646406458038259</c:v>
                </c:pt>
                <c:pt idx="955">
                  <c:v>0.28594369403408071</c:v>
                </c:pt>
                <c:pt idx="956">
                  <c:v>0.28542426875645421</c:v>
                </c:pt>
                <c:pt idx="957">
                  <c:v>0.2849057870303896</c:v>
                </c:pt>
                <c:pt idx="958">
                  <c:v>0.28438824714190203</c:v>
                </c:pt>
                <c:pt idx="959">
                  <c:v>0.28387164738010517</c:v>
                </c:pt>
                <c:pt idx="960">
                  <c:v>0.28335598603723561</c:v>
                </c:pt>
                <c:pt idx="961">
                  <c:v>0.28284126140862781</c:v>
                </c:pt>
                <c:pt idx="962">
                  <c:v>0.28232747179271178</c:v>
                </c:pt>
                <c:pt idx="963">
                  <c:v>0.28181461549100945</c:v>
                </c:pt>
                <c:pt idx="964">
                  <c:v>0.2813026908081272</c:v>
                </c:pt>
                <c:pt idx="965">
                  <c:v>0.28079169605175169</c:v>
                </c:pt>
                <c:pt idx="966">
                  <c:v>0.28028162953264368</c:v>
                </c:pt>
                <c:pt idx="967">
                  <c:v>0.27977248956463241</c:v>
                </c:pt>
                <c:pt idx="968">
                  <c:v>0.27926427446461</c:v>
                </c:pt>
                <c:pt idx="969">
                  <c:v>0.27875698255252596</c:v>
                </c:pt>
                <c:pt idx="970">
                  <c:v>0.27825061215138203</c:v>
                </c:pt>
                <c:pt idx="971">
                  <c:v>0.27774516158722595</c:v>
                </c:pt>
                <c:pt idx="972">
                  <c:v>0.2772406291891461</c:v>
                </c:pt>
                <c:pt idx="973">
                  <c:v>0.27673701328926648</c:v>
                </c:pt>
                <c:pt idx="974">
                  <c:v>0.2762343122227407</c:v>
                </c:pt>
                <c:pt idx="975">
                  <c:v>0.27573252432774664</c:v>
                </c:pt>
                <c:pt idx="976">
                  <c:v>0.27523164794548066</c:v>
                </c:pt>
                <c:pt idx="977">
                  <c:v>0.27473168142015292</c:v>
                </c:pt>
                <c:pt idx="978">
                  <c:v>0.27423262309898061</c:v>
                </c:pt>
                <c:pt idx="979">
                  <c:v>0.27373447133218426</c:v>
                </c:pt>
                <c:pt idx="980">
                  <c:v>0.27323722447298032</c:v>
                </c:pt>
                <c:pt idx="981">
                  <c:v>0.27274088087757731</c:v>
                </c:pt>
                <c:pt idx="982">
                  <c:v>0.27224543890516911</c:v>
                </c:pt>
                <c:pt idx="983">
                  <c:v>0.27175089691793114</c:v>
                </c:pt>
                <c:pt idx="984">
                  <c:v>0.27125725328101291</c:v>
                </c:pt>
                <c:pt idx="985">
                  <c:v>0.27076450636253457</c:v>
                </c:pt>
                <c:pt idx="986">
                  <c:v>0.2702726545335799</c:v>
                </c:pt>
                <c:pt idx="987">
                  <c:v>0.26978169616819209</c:v>
                </c:pt>
                <c:pt idx="988">
                  <c:v>0.26929162964336789</c:v>
                </c:pt>
                <c:pt idx="989">
                  <c:v>0.26880245333905239</c:v>
                </c:pt>
                <c:pt idx="990">
                  <c:v>0.26831416563813304</c:v>
                </c:pt>
                <c:pt idx="991">
                  <c:v>0.26782676492643537</c:v>
                </c:pt>
                <c:pt idx="992">
                  <c:v>0.26734024959271691</c:v>
                </c:pt>
                <c:pt idx="993">
                  <c:v>0.26685461802866217</c:v>
                </c:pt>
                <c:pt idx="994">
                  <c:v>0.2663698686288769</c:v>
                </c:pt>
                <c:pt idx="995">
                  <c:v>0.26588599979088334</c:v>
                </c:pt>
                <c:pt idx="996">
                  <c:v>0.26540300991511473</c:v>
                </c:pt>
                <c:pt idx="997">
                  <c:v>0.26492089740490998</c:v>
                </c:pt>
                <c:pt idx="998">
                  <c:v>0.26443966066650804</c:v>
                </c:pt>
                <c:pt idx="999">
                  <c:v>0.26395929810904339</c:v>
                </c:pt>
                <c:pt idx="1000">
                  <c:v>0.26347980814454003</c:v>
                </c:pt>
                <c:pt idx="1001">
                  <c:v>0.26300118918790688</c:v>
                </c:pt>
                <c:pt idx="1002">
                  <c:v>0.26252343965693214</c:v>
                </c:pt>
                <c:pt idx="1003">
                  <c:v>0.2620465579722781</c:v>
                </c:pt>
                <c:pt idx="1004">
                  <c:v>0.26157054255747558</c:v>
                </c:pt>
                <c:pt idx="1005">
                  <c:v>0.26109539183891972</c:v>
                </c:pt>
                <c:pt idx="1006">
                  <c:v>0.26062110424586404</c:v>
                </c:pt>
                <c:pt idx="1007">
                  <c:v>0.26014767821041518</c:v>
                </c:pt>
                <c:pt idx="1008">
                  <c:v>0.25967511216752781</c:v>
                </c:pt>
                <c:pt idx="1009">
                  <c:v>0.25920340455499963</c:v>
                </c:pt>
                <c:pt idx="1010">
                  <c:v>0.25873255381346655</c:v>
                </c:pt>
                <c:pt idx="1011">
                  <c:v>0.25826255838639667</c:v>
                </c:pt>
                <c:pt idx="1012">
                  <c:v>0.25779341672008549</c:v>
                </c:pt>
                <c:pt idx="1013">
                  <c:v>0.25732512726365087</c:v>
                </c:pt>
                <c:pt idx="1014">
                  <c:v>0.25685768846902857</c:v>
                </c:pt>
                <c:pt idx="1015">
                  <c:v>0.25639109879096578</c:v>
                </c:pt>
                <c:pt idx="1016">
                  <c:v>0.25592535668701671</c:v>
                </c:pt>
                <c:pt idx="1017">
                  <c:v>0.25546046061753752</c:v>
                </c:pt>
                <c:pt idx="1018">
                  <c:v>0.25499640904568155</c:v>
                </c:pt>
                <c:pt idx="1019">
                  <c:v>0.25453320043739358</c:v>
                </c:pt>
                <c:pt idx="1020">
                  <c:v>0.254070833261405</c:v>
                </c:pt>
                <c:pt idx="1021">
                  <c:v>0.2536093059892286</c:v>
                </c:pt>
                <c:pt idx="1022">
                  <c:v>0.25314861709515429</c:v>
                </c:pt>
                <c:pt idx="1023">
                  <c:v>0.25268876505624321</c:v>
                </c:pt>
                <c:pt idx="1024">
                  <c:v>0.25222974835232276</c:v>
                </c:pt>
                <c:pt idx="1025">
                  <c:v>0.25177156546598167</c:v>
                </c:pt>
                <c:pt idx="1026">
                  <c:v>0.25131421488256578</c:v>
                </c:pt>
                <c:pt idx="1027">
                  <c:v>0.25085769509017186</c:v>
                </c:pt>
                <c:pt idx="1028">
                  <c:v>0.25040200457964301</c:v>
                </c:pt>
                <c:pt idx="1029">
                  <c:v>0.24994714184456399</c:v>
                </c:pt>
                <c:pt idx="1030">
                  <c:v>0.24949310538125563</c:v>
                </c:pt>
                <c:pt idx="1031">
                  <c:v>0.24903989368877094</c:v>
                </c:pt>
                <c:pt idx="1032">
                  <c:v>0.24858750526888893</c:v>
                </c:pt>
                <c:pt idx="1033">
                  <c:v>0.24813593862611028</c:v>
                </c:pt>
                <c:pt idx="1034">
                  <c:v>0.24768519226765195</c:v>
                </c:pt>
                <c:pt idx="1035">
                  <c:v>0.2472352647034434</c:v>
                </c:pt>
                <c:pt idx="1036">
                  <c:v>0.24678615444612023</c:v>
                </c:pt>
                <c:pt idx="1037">
                  <c:v>0.24633786001101998</c:v>
                </c:pt>
                <c:pt idx="1038">
                  <c:v>0.24589037991617696</c:v>
                </c:pt>
                <c:pt idx="1039">
                  <c:v>0.24544371268231804</c:v>
                </c:pt>
                <c:pt idx="1040">
                  <c:v>0.24499785683285688</c:v>
                </c:pt>
                <c:pt idx="1041">
                  <c:v>0.24455281089388936</c:v>
                </c:pt>
                <c:pt idx="1042">
                  <c:v>0.24410857339418862</c:v>
                </c:pt>
                <c:pt idx="1043">
                  <c:v>0.24366514286520097</c:v>
                </c:pt>
                <c:pt idx="1044">
                  <c:v>0.24322251784103963</c:v>
                </c:pt>
                <c:pt idx="1045">
                  <c:v>0.24278069685848547</c:v>
                </c:pt>
                <c:pt idx="1046">
                  <c:v>0.24233967845696419</c:v>
                </c:pt>
                <c:pt idx="1047">
                  <c:v>0.24189946117856745</c:v>
                </c:pt>
                <c:pt idx="1048">
                  <c:v>0.24146004356803119</c:v>
                </c:pt>
                <c:pt idx="1049">
                  <c:v>0.24102142417273509</c:v>
                </c:pt>
                <c:pt idx="1050">
                  <c:v>0.24058360154269706</c:v>
                </c:pt>
                <c:pt idx="1051">
                  <c:v>0.24014657423056918</c:v>
                </c:pt>
                <c:pt idx="1052">
                  <c:v>0.23971034079163234</c:v>
                </c:pt>
                <c:pt idx="1053">
                  <c:v>0.23927489978379277</c:v>
                </c:pt>
                <c:pt idx="1054">
                  <c:v>0.23884024976757534</c:v>
                </c:pt>
                <c:pt idx="1055">
                  <c:v>0.23840638930612013</c:v>
                </c:pt>
                <c:pt idx="1056">
                  <c:v>0.23797331696517698</c:v>
                </c:pt>
                <c:pt idx="1057">
                  <c:v>0.23754103131310186</c:v>
                </c:pt>
                <c:pt idx="1058">
                  <c:v>0.2371095309208508</c:v>
                </c:pt>
                <c:pt idx="1059">
                  <c:v>0.23667881436197569</c:v>
                </c:pt>
                <c:pt idx="1060">
                  <c:v>0.23624888021261964</c:v>
                </c:pt>
                <c:pt idx="1061">
                  <c:v>0.23581972705151261</c:v>
                </c:pt>
                <c:pt idx="1062">
                  <c:v>0.23539135345996604</c:v>
                </c:pt>
                <c:pt idx="1063">
                  <c:v>0.23496375802186842</c:v>
                </c:pt>
                <c:pt idx="1064">
                  <c:v>0.23453693932368047</c:v>
                </c:pt>
                <c:pt idx="1065">
                  <c:v>0.23411089595443141</c:v>
                </c:pt>
                <c:pt idx="1066">
                  <c:v>0.23368562650571262</c:v>
                </c:pt>
                <c:pt idx="1067">
                  <c:v>0.23326112957167455</c:v>
                </c:pt>
                <c:pt idx="1068">
                  <c:v>0.23283740374902084</c:v>
                </c:pt>
                <c:pt idx="1069">
                  <c:v>0.23241444763700503</c:v>
                </c:pt>
                <c:pt idx="1070">
                  <c:v>0.23199225983742433</c:v>
                </c:pt>
                <c:pt idx="1071">
                  <c:v>0.23157083895461644</c:v>
                </c:pt>
                <c:pt idx="1072">
                  <c:v>0.23115018359545381</c:v>
                </c:pt>
                <c:pt idx="1073">
                  <c:v>0.2307302923693402</c:v>
                </c:pt>
                <c:pt idx="1074">
                  <c:v>0.2303111638882048</c:v>
                </c:pt>
                <c:pt idx="1075">
                  <c:v>0.22989279676649871</c:v>
                </c:pt>
                <c:pt idx="1076">
                  <c:v>0.2294751896211894</c:v>
                </c:pt>
                <c:pt idx="1077">
                  <c:v>0.22905834107175743</c:v>
                </c:pt>
                <c:pt idx="1078">
                  <c:v>0.22864224974019054</c:v>
                </c:pt>
                <c:pt idx="1079">
                  <c:v>0.22822691425097966</c:v>
                </c:pt>
                <c:pt idx="1080">
                  <c:v>0.22781233323111455</c:v>
                </c:pt>
                <c:pt idx="1081">
                  <c:v>0.22739850531007935</c:v>
                </c:pt>
                <c:pt idx="1082">
                  <c:v>0.22698542911984729</c:v>
                </c:pt>
                <c:pt idx="1083">
                  <c:v>0.22657310329487679</c:v>
                </c:pt>
                <c:pt idx="1084">
                  <c:v>0.22616152647210691</c:v>
                </c:pt>
                <c:pt idx="1085">
                  <c:v>0.22575069729095301</c:v>
                </c:pt>
                <c:pt idx="1086">
                  <c:v>0.22534061439330152</c:v>
                </c:pt>
                <c:pt idx="1087">
                  <c:v>0.22493127642350605</c:v>
                </c:pt>
                <c:pt idx="1088">
                  <c:v>0.22452268202838283</c:v>
                </c:pt>
                <c:pt idx="1089">
                  <c:v>0.22411482985720652</c:v>
                </c:pt>
                <c:pt idx="1090">
                  <c:v>0.22370771856170485</c:v>
                </c:pt>
                <c:pt idx="1091">
                  <c:v>0.22330134679605512</c:v>
                </c:pt>
                <c:pt idx="1092">
                  <c:v>0.22289571321687882</c:v>
                </c:pt>
                <c:pt idx="1093">
                  <c:v>0.22249081648323876</c:v>
                </c:pt>
                <c:pt idx="1094">
                  <c:v>0.22208665525663268</c:v>
                </c:pt>
                <c:pt idx="1095">
                  <c:v>0.22168322820099004</c:v>
                </c:pt>
                <c:pt idx="1096">
                  <c:v>0.22128053398266706</c:v>
                </c:pt>
                <c:pt idx="1097">
                  <c:v>0.22087857127044319</c:v>
                </c:pt>
                <c:pt idx="1098">
                  <c:v>0.22047733873551567</c:v>
                </c:pt>
                <c:pt idx="1099">
                  <c:v>0.2200768350514955</c:v>
                </c:pt>
                <c:pt idx="1100">
                  <c:v>0.219677058894403</c:v>
                </c:pt>
                <c:pt idx="1101">
                  <c:v>0.21927800894266403</c:v>
                </c:pt>
                <c:pt idx="1102">
                  <c:v>0.2188796838771048</c:v>
                </c:pt>
                <c:pt idx="1103">
                  <c:v>0.2184820823809478</c:v>
                </c:pt>
                <c:pt idx="1104">
                  <c:v>0.21808520313980739</c:v>
                </c:pt>
                <c:pt idx="1105">
                  <c:v>0.217689044841686</c:v>
                </c:pt>
                <c:pt idx="1106">
                  <c:v>0.217293606176969</c:v>
                </c:pt>
                <c:pt idx="1107">
                  <c:v>0.21689888583842074</c:v>
                </c:pt>
                <c:pt idx="1108">
                  <c:v>0.21650488252118</c:v>
                </c:pt>
                <c:pt idx="1109">
                  <c:v>0.21611159492275656</c:v>
                </c:pt>
                <c:pt idx="1110">
                  <c:v>0.21571902174302543</c:v>
                </c:pt>
                <c:pt idx="1111">
                  <c:v>0.21532716168422383</c:v>
                </c:pt>
                <c:pt idx="1112">
                  <c:v>0.2149360134509461</c:v>
                </c:pt>
                <c:pt idx="1113">
                  <c:v>0.21454557575014011</c:v>
                </c:pt>
                <c:pt idx="1114">
                  <c:v>0.21415584729110218</c:v>
                </c:pt>
                <c:pt idx="1115">
                  <c:v>0.21376682678547354</c:v>
                </c:pt>
                <c:pt idx="1116">
                  <c:v>0.21337851294723537</c:v>
                </c:pt>
                <c:pt idx="1117">
                  <c:v>0.21299090449270558</c:v>
                </c:pt>
                <c:pt idx="1118">
                  <c:v>0.21260400014053327</c:v>
                </c:pt>
                <c:pt idx="1119">
                  <c:v>0.21221779861169565</c:v>
                </c:pt>
                <c:pt idx="1120">
                  <c:v>0.21183229862949279</c:v>
                </c:pt>
                <c:pt idx="1121">
                  <c:v>0.21144749891954459</c:v>
                </c:pt>
                <c:pt idx="1122">
                  <c:v>0.2110633982097854</c:v>
                </c:pt>
                <c:pt idx="1123">
                  <c:v>0.21067999523046038</c:v>
                </c:pt>
                <c:pt idx="1124">
                  <c:v>0.21029728871412123</c:v>
                </c:pt>
                <c:pt idx="1125">
                  <c:v>0.20991527739562243</c:v>
                </c:pt>
                <c:pt idx="1126">
                  <c:v>0.20953396001211613</c:v>
                </c:pt>
                <c:pt idx="1127">
                  <c:v>0.2091533353030485</c:v>
                </c:pt>
                <c:pt idx="1128">
                  <c:v>0.20877340201015573</c:v>
                </c:pt>
                <c:pt idx="1129">
                  <c:v>0.20839415887745991</c:v>
                </c:pt>
                <c:pt idx="1130">
                  <c:v>0.20801560465126423</c:v>
                </c:pt>
                <c:pt idx="1131">
                  <c:v>0.20763773808014932</c:v>
                </c:pt>
                <c:pt idx="1132">
                  <c:v>0.20726055791496911</c:v>
                </c:pt>
                <c:pt idx="1133">
                  <c:v>0.20688406290884695</c:v>
                </c:pt>
                <c:pt idx="1134">
                  <c:v>0.20650825181717075</c:v>
                </c:pt>
                <c:pt idx="1135">
                  <c:v>0.20613312339759315</c:v>
                </c:pt>
                <c:pt idx="1136">
                  <c:v>0.20575867641001236</c:v>
                </c:pt>
                <c:pt idx="1137">
                  <c:v>0.20538490961659067</c:v>
                </c:pt>
                <c:pt idx="1138">
                  <c:v>0.20501182178173488</c:v>
                </c:pt>
                <c:pt idx="1139">
                  <c:v>0.20463941167209634</c:v>
                </c:pt>
                <c:pt idx="1140">
                  <c:v>0.20426767805656715</c:v>
                </c:pt>
                <c:pt idx="1141">
                  <c:v>0.20389661970627543</c:v>
                </c:pt>
                <c:pt idx="1142">
                  <c:v>0.2035262353945817</c:v>
                </c:pt>
                <c:pt idx="1143">
                  <c:v>0.20315652389707445</c:v>
                </c:pt>
                <c:pt idx="1144">
                  <c:v>0.20278748399156679</c:v>
                </c:pt>
                <c:pt idx="1145">
                  <c:v>0.20241911445809183</c:v>
                </c:pt>
                <c:pt idx="1146">
                  <c:v>0.20205141407889857</c:v>
                </c:pt>
                <c:pt idx="1147">
                  <c:v>0.2016843816384481</c:v>
                </c:pt>
                <c:pt idx="1148">
                  <c:v>0.20131801592341</c:v>
                </c:pt>
                <c:pt idx="1149">
                  <c:v>0.20095231572265743</c:v>
                </c:pt>
                <c:pt idx="1150">
                  <c:v>0.20058727982726385</c:v>
                </c:pt>
                <c:pt idx="1151">
                  <c:v>0.2002229070304985</c:v>
                </c:pt>
                <c:pt idx="1152">
                  <c:v>0.19985919612782319</c:v>
                </c:pt>
                <c:pt idx="1153">
                  <c:v>0.19949614591688727</c:v>
                </c:pt>
                <c:pt idx="1154">
                  <c:v>0.19913375519752458</c:v>
                </c:pt>
                <c:pt idx="1155">
                  <c:v>0.19877202277174863</c:v>
                </c:pt>
                <c:pt idx="1156">
                  <c:v>0.19841094744374985</c:v>
                </c:pt>
                <c:pt idx="1157">
                  <c:v>0.19805052801989015</c:v>
                </c:pt>
                <c:pt idx="1158">
                  <c:v>0.19769076330870022</c:v>
                </c:pt>
                <c:pt idx="1159">
                  <c:v>0.19733165212087467</c:v>
                </c:pt>
                <c:pt idx="1160">
                  <c:v>0.19697319326926904</c:v>
                </c:pt>
                <c:pt idx="1161">
                  <c:v>0.19661538556889491</c:v>
                </c:pt>
                <c:pt idx="1162">
                  <c:v>0.19625822783691652</c:v>
                </c:pt>
                <c:pt idx="1163">
                  <c:v>0.19590171889264682</c:v>
                </c:pt>
                <c:pt idx="1164">
                  <c:v>0.19554585755754375</c:v>
                </c:pt>
                <c:pt idx="1165">
                  <c:v>0.19519064265520578</c:v>
                </c:pt>
                <c:pt idx="1166">
                  <c:v>0.19483607301136824</c:v>
                </c:pt>
                <c:pt idx="1167">
                  <c:v>0.19448214745389988</c:v>
                </c:pt>
                <c:pt idx="1168">
                  <c:v>0.19412886481279867</c:v>
                </c:pt>
                <c:pt idx="1169">
                  <c:v>0.19377622392018773</c:v>
                </c:pt>
                <c:pt idx="1170">
                  <c:v>0.19342422361031159</c:v>
                </c:pt>
                <c:pt idx="1171">
                  <c:v>0.1930728627195325</c:v>
                </c:pt>
                <c:pt idx="1172">
                  <c:v>0.19272214008632688</c:v>
                </c:pt>
                <c:pt idx="1173">
                  <c:v>0.19237205455128051</c:v>
                </c:pt>
                <c:pt idx="1174">
                  <c:v>0.19202260495708551</c:v>
                </c:pt>
                <c:pt idx="1175">
                  <c:v>0.19167379014853606</c:v>
                </c:pt>
                <c:pt idx="1176">
                  <c:v>0.19132560897252557</c:v>
                </c:pt>
                <c:pt idx="1177">
                  <c:v>0.19097806027804126</c:v>
                </c:pt>
                <c:pt idx="1178">
                  <c:v>0.19063114291616157</c:v>
                </c:pt>
                <c:pt idx="1179">
                  <c:v>0.19028485574005172</c:v>
                </c:pt>
                <c:pt idx="1180">
                  <c:v>0.18993919760496067</c:v>
                </c:pt>
                <c:pt idx="1181">
                  <c:v>0.1895941673682166</c:v>
                </c:pt>
                <c:pt idx="1182">
                  <c:v>0.18924976388922324</c:v>
                </c:pt>
                <c:pt idx="1183">
                  <c:v>0.18890598602945621</c:v>
                </c:pt>
                <c:pt idx="1184">
                  <c:v>0.18856283265245979</c:v>
                </c:pt>
                <c:pt idx="1185">
                  <c:v>0.18822030262384229</c:v>
                </c:pt>
                <c:pt idx="1186">
                  <c:v>0.18787839481127264</c:v>
                </c:pt>
                <c:pt idx="1187">
                  <c:v>0.1875371080844766</c:v>
                </c:pt>
                <c:pt idx="1188">
                  <c:v>0.18719644131523352</c:v>
                </c:pt>
                <c:pt idx="1189">
                  <c:v>0.18685639337737198</c:v>
                </c:pt>
                <c:pt idx="1190">
                  <c:v>0.18651696314676611</c:v>
                </c:pt>
                <c:pt idx="1191">
                  <c:v>0.18617814950133207</c:v>
                </c:pt>
                <c:pt idx="1192">
                  <c:v>0.18583995132102482</c:v>
                </c:pt>
                <c:pt idx="1193">
                  <c:v>0.18550236748783322</c:v>
                </c:pt>
                <c:pt idx="1194">
                  <c:v>0.18516539688577752</c:v>
                </c:pt>
                <c:pt idx="1195">
                  <c:v>0.18482903840090481</c:v>
                </c:pt>
                <c:pt idx="1196">
                  <c:v>0.18449329092128622</c:v>
                </c:pt>
                <c:pt idx="1197">
                  <c:v>0.1841581533370121</c:v>
                </c:pt>
                <c:pt idx="1198">
                  <c:v>0.18382362454018961</c:v>
                </c:pt>
                <c:pt idx="1199">
                  <c:v>0.18348970342493776</c:v>
                </c:pt>
                <c:pt idx="1200">
                  <c:v>0.18315638888738517</c:v>
                </c:pt>
                <c:pt idx="1201">
                  <c:v>0.18282367982566511</c:v>
                </c:pt>
                <c:pt idx="1202">
                  <c:v>0.18249157513991254</c:v>
                </c:pt>
                <c:pt idx="1203">
                  <c:v>0.18216007373226051</c:v>
                </c:pt>
                <c:pt idx="1204">
                  <c:v>0.18182917450683628</c:v>
                </c:pt>
                <c:pt idx="1205">
                  <c:v>0.18149887636975784</c:v>
                </c:pt>
                <c:pt idx="1206">
                  <c:v>0.1811691782291304</c:v>
                </c:pt>
                <c:pt idx="1207">
                  <c:v>0.1808400789950419</c:v>
                </c:pt>
                <c:pt idx="1208">
                  <c:v>0.18051157757956124</c:v>
                </c:pt>
                <c:pt idx="1209">
                  <c:v>0.18018367289673295</c:v>
                </c:pt>
                <c:pt idx="1210">
                  <c:v>0.17985636386257409</c:v>
                </c:pt>
                <c:pt idx="1211">
                  <c:v>0.17952964939507104</c:v>
                </c:pt>
                <c:pt idx="1212">
                  <c:v>0.17920352841417586</c:v>
                </c:pt>
                <c:pt idx="1213">
                  <c:v>0.17887799984180222</c:v>
                </c:pt>
                <c:pt idx="1214">
                  <c:v>0.17855306260182255</c:v>
                </c:pt>
                <c:pt idx="1215">
                  <c:v>0.17822871562006334</c:v>
                </c:pt>
                <c:pt idx="1216">
                  <c:v>0.17790495782430354</c:v>
                </c:pt>
                <c:pt idx="1217">
                  <c:v>0.17758178814426862</c:v>
                </c:pt>
                <c:pt idx="1218">
                  <c:v>0.17725920551162896</c:v>
                </c:pt>
                <c:pt idx="1219">
                  <c:v>0.17693720885999542</c:v>
                </c:pt>
                <c:pt idx="1220">
                  <c:v>0.1766157971249159</c:v>
                </c:pt>
                <c:pt idx="1221">
                  <c:v>0.17629496924387206</c:v>
                </c:pt>
                <c:pt idx="1222">
                  <c:v>0.17597472415627566</c:v>
                </c:pt>
                <c:pt idx="1223">
                  <c:v>0.17565506080346449</c:v>
                </c:pt>
                <c:pt idx="1224">
                  <c:v>0.17533597812870061</c:v>
                </c:pt>
                <c:pt idx="1225">
                  <c:v>0.17501747507716439</c:v>
                </c:pt>
                <c:pt idx="1226">
                  <c:v>0.17469955059595621</c:v>
                </c:pt>
                <c:pt idx="1227">
                  <c:v>0.17438220363407975</c:v>
                </c:pt>
                <c:pt idx="1228">
                  <c:v>0.17406543314245654</c:v>
                </c:pt>
                <c:pt idx="1229">
                  <c:v>0.17374923807391138</c:v>
                </c:pt>
                <c:pt idx="1230">
                  <c:v>0.17343361738317092</c:v>
                </c:pt>
                <c:pt idx="1231">
                  <c:v>0.17311857002686076</c:v>
                </c:pt>
                <c:pt idx="1232">
                  <c:v>0.17280409496350191</c:v>
                </c:pt>
                <c:pt idx="1233">
                  <c:v>0.17249019115350661</c:v>
                </c:pt>
                <c:pt idx="1234">
                  <c:v>0.17217685755917647</c:v>
                </c:pt>
                <c:pt idx="1235">
                  <c:v>0.17186409314469772</c:v>
                </c:pt>
                <c:pt idx="1236">
                  <c:v>0.17155189687613781</c:v>
                </c:pt>
                <c:pt idx="1237">
                  <c:v>0.17124026772144277</c:v>
                </c:pt>
                <c:pt idx="1238">
                  <c:v>0.17092920465043332</c:v>
                </c:pt>
                <c:pt idx="1239">
                  <c:v>0.17061870663480155</c:v>
                </c:pt>
                <c:pt idx="1240">
                  <c:v>0.17030877264810756</c:v>
                </c:pt>
                <c:pt idx="1241">
                  <c:v>0.16999940166577548</c:v>
                </c:pt>
                <c:pt idx="1242">
                  <c:v>0.16969059266509162</c:v>
                </c:pt>
                <c:pt idx="1243">
                  <c:v>0.16938234462519905</c:v>
                </c:pt>
                <c:pt idx="1244">
                  <c:v>0.16907465652709588</c:v>
                </c:pt>
                <c:pt idx="1245">
                  <c:v>0.16876752735363104</c:v>
                </c:pt>
                <c:pt idx="1246">
                  <c:v>0.16846095608950123</c:v>
                </c:pt>
                <c:pt idx="1247">
                  <c:v>0.16815494172124748</c:v>
                </c:pt>
                <c:pt idx="1248">
                  <c:v>0.16784948323725185</c:v>
                </c:pt>
                <c:pt idx="1249">
                  <c:v>0.16754457962773356</c:v>
                </c:pt>
                <c:pt idx="1250">
                  <c:v>0.16724022988474702</c:v>
                </c:pt>
                <c:pt idx="1251">
                  <c:v>0.16693643300217678</c:v>
                </c:pt>
                <c:pt idx="1252">
                  <c:v>0.16663318797573543</c:v>
                </c:pt>
                <c:pt idx="1253">
                  <c:v>0.16633049380295989</c:v>
                </c:pt>
                <c:pt idx="1254">
                  <c:v>0.16602834948320766</c:v>
                </c:pt>
                <c:pt idx="1255">
                  <c:v>0.16572675401765477</c:v>
                </c:pt>
                <c:pt idx="1256">
                  <c:v>0.16542570640929077</c:v>
                </c:pt>
                <c:pt idx="1257">
                  <c:v>0.16512520566291677</c:v>
                </c:pt>
                <c:pt idx="1258">
                  <c:v>0.16482525078514162</c:v>
                </c:pt>
                <c:pt idx="1259">
                  <c:v>0.16452584078437865</c:v>
                </c:pt>
                <c:pt idx="1260">
                  <c:v>0.16422697467084249</c:v>
                </c:pt>
                <c:pt idx="1261">
                  <c:v>0.16392865145654589</c:v>
                </c:pt>
                <c:pt idx="1262">
                  <c:v>0.16363087015529565</c:v>
                </c:pt>
                <c:pt idx="1263">
                  <c:v>0.16333362978269109</c:v>
                </c:pt>
                <c:pt idx="1264">
                  <c:v>0.16303692935611871</c:v>
                </c:pt>
                <c:pt idx="1265">
                  <c:v>0.16274076789475053</c:v>
                </c:pt>
                <c:pt idx="1266">
                  <c:v>0.16244514441954014</c:v>
                </c:pt>
                <c:pt idx="1267">
                  <c:v>0.16215005795321952</c:v>
                </c:pt>
                <c:pt idx="1268">
                  <c:v>0.1618555075202962</c:v>
                </c:pt>
                <c:pt idx="1269">
                  <c:v>0.16156149214704907</c:v>
                </c:pt>
                <c:pt idx="1270">
                  <c:v>0.16126801086152634</c:v>
                </c:pt>
                <c:pt idx="1271">
                  <c:v>0.160975062693542</c:v>
                </c:pt>
                <c:pt idx="1272">
                  <c:v>0.16068264667467169</c:v>
                </c:pt>
                <c:pt idx="1273">
                  <c:v>0.16039076183825079</c:v>
                </c:pt>
                <c:pt idx="1274">
                  <c:v>0.16009940721937044</c:v>
                </c:pt>
                <c:pt idx="1275">
                  <c:v>0.15980858185487468</c:v>
                </c:pt>
                <c:pt idx="1276">
                  <c:v>0.15951828478335711</c:v>
                </c:pt>
                <c:pt idx="1277">
                  <c:v>0.15922851504515756</c:v>
                </c:pt>
                <c:pt idx="1278">
                  <c:v>0.15893927168235922</c:v>
                </c:pt>
                <c:pt idx="1279">
                  <c:v>0.15865055373878581</c:v>
                </c:pt>
                <c:pt idx="1280">
                  <c:v>0.1583623602599972</c:v>
                </c:pt>
                <c:pt idx="1281">
                  <c:v>0.15807469029328775</c:v>
                </c:pt>
                <c:pt idx="1282">
                  <c:v>0.15778754288768154</c:v>
                </c:pt>
                <c:pt idx="1283">
                  <c:v>0.15750091709393124</c:v>
                </c:pt>
                <c:pt idx="1284">
                  <c:v>0.15721481196451326</c:v>
                </c:pt>
                <c:pt idx="1285">
                  <c:v>0.15692922655362496</c:v>
                </c:pt>
                <c:pt idx="1286">
                  <c:v>0.15664415991718222</c:v>
                </c:pt>
                <c:pt idx="1287">
                  <c:v>0.15635961111281574</c:v>
                </c:pt>
                <c:pt idx="1288">
                  <c:v>0.15607557919986809</c:v>
                </c:pt>
                <c:pt idx="1289">
                  <c:v>0.15579206323939063</c:v>
                </c:pt>
                <c:pt idx="1290">
                  <c:v>0.15550906229413985</c:v>
                </c:pt>
                <c:pt idx="1291">
                  <c:v>0.15522657542857562</c:v>
                </c:pt>
                <c:pt idx="1292">
                  <c:v>0.15494460170885679</c:v>
                </c:pt>
                <c:pt idx="1293">
                  <c:v>0.15466314020283828</c:v>
                </c:pt>
                <c:pt idx="1294">
                  <c:v>0.15438218998006872</c:v>
                </c:pt>
                <c:pt idx="1295">
                  <c:v>0.15410175011178684</c:v>
                </c:pt>
                <c:pt idx="1296">
                  <c:v>0.15382181967091835</c:v>
                </c:pt>
                <c:pt idx="1297">
                  <c:v>0.15354239773207329</c:v>
                </c:pt>
                <c:pt idx="1298">
                  <c:v>0.15326348337154214</c:v>
                </c:pt>
                <c:pt idx="1299">
                  <c:v>0.15298507566729419</c:v>
                </c:pt>
                <c:pt idx="1300">
                  <c:v>0.15270717369897274</c:v>
                </c:pt>
                <c:pt idx="1301">
                  <c:v>0.15242977654789353</c:v>
                </c:pt>
                <c:pt idx="1302">
                  <c:v>0.15215288329704088</c:v>
                </c:pt>
                <c:pt idx="1303">
                  <c:v>0.15187649303106496</c:v>
                </c:pt>
                <c:pt idx="1304">
                  <c:v>0.15160060483627869</c:v>
                </c:pt>
                <c:pt idx="1305">
                  <c:v>0.15132521780065489</c:v>
                </c:pt>
                <c:pt idx="1306">
                  <c:v>0.15105033101382251</c:v>
                </c:pt>
                <c:pt idx="1307">
                  <c:v>0.1507759435670652</c:v>
                </c:pt>
                <c:pt idx="1308">
                  <c:v>0.15050205455331633</c:v>
                </c:pt>
                <c:pt idx="1309">
                  <c:v>0.15022866306715763</c:v>
                </c:pt>
                <c:pt idx="1310">
                  <c:v>0.14995576820481527</c:v>
                </c:pt>
                <c:pt idx="1311">
                  <c:v>0.14968336906415725</c:v>
                </c:pt>
                <c:pt idx="1312">
                  <c:v>0.14941146474469047</c:v>
                </c:pt>
                <c:pt idx="1313">
                  <c:v>0.14914005434755709</c:v>
                </c:pt>
                <c:pt idx="1314">
                  <c:v>0.14886913697553247</c:v>
                </c:pt>
                <c:pt idx="1315">
                  <c:v>0.14859871173302211</c:v>
                </c:pt>
                <c:pt idx="1316">
                  <c:v>0.14832877772605765</c:v>
                </c:pt>
                <c:pt idx="1317">
                  <c:v>0.14805933406229774</c:v>
                </c:pt>
                <c:pt idx="1318">
                  <c:v>0.14779037985101418</c:v>
                </c:pt>
                <c:pt idx="1319">
                  <c:v>0.14752191420310426</c:v>
                </c:pt>
                <c:pt idx="1320">
                  <c:v>0.14725393623107813</c:v>
                </c:pt>
                <c:pt idx="1321">
                  <c:v>0.14698644504905792</c:v>
                </c:pt>
                <c:pt idx="1322">
                  <c:v>0.14671943977277505</c:v>
                </c:pt>
                <c:pt idx="1323">
                  <c:v>0.14645291951956729</c:v>
                </c:pt>
                <c:pt idx="1324">
                  <c:v>0.14618688340837538</c:v>
                </c:pt>
                <c:pt idx="1325">
                  <c:v>0.14592133055974135</c:v>
                </c:pt>
                <c:pt idx="1326">
                  <c:v>0.1456562600958039</c:v>
                </c:pt>
                <c:pt idx="1327">
                  <c:v>0.14539167114029694</c:v>
                </c:pt>
                <c:pt idx="1328">
                  <c:v>0.145127562818546</c:v>
                </c:pt>
                <c:pt idx="1329">
                  <c:v>0.14486393425746547</c:v>
                </c:pt>
                <c:pt idx="1330">
                  <c:v>0.14460078458555573</c:v>
                </c:pt>
                <c:pt idx="1331">
                  <c:v>0.14433811293290039</c:v>
                </c:pt>
                <c:pt idx="1332">
                  <c:v>0.1440759184311628</c:v>
                </c:pt>
                <c:pt idx="1333">
                  <c:v>0.14381420021358454</c:v>
                </c:pt>
                <c:pt idx="1334">
                  <c:v>0.14355295741498081</c:v>
                </c:pt>
                <c:pt idx="1335">
                  <c:v>0.14329218917173892</c:v>
                </c:pt>
                <c:pt idx="1336">
                  <c:v>0.14303189462181487</c:v>
                </c:pt>
                <c:pt idx="1337">
                  <c:v>0.1427720729047306</c:v>
                </c:pt>
                <c:pt idx="1338">
                  <c:v>0.14251272316157118</c:v>
                </c:pt>
                <c:pt idx="1339">
                  <c:v>0.14225384453498163</c:v>
                </c:pt>
                <c:pt idx="1340">
                  <c:v>0.1419954361691646</c:v>
                </c:pt>
                <c:pt idx="1341">
                  <c:v>0.14173749720987769</c:v>
                </c:pt>
                <c:pt idx="1342">
                  <c:v>0.1414800268044295</c:v>
                </c:pt>
                <c:pt idx="1343">
                  <c:v>0.14122302410167814</c:v>
                </c:pt>
                <c:pt idx="1344">
                  <c:v>0.14096648825202759</c:v>
                </c:pt>
                <c:pt idx="1345">
                  <c:v>0.14071041840742526</c:v>
                </c:pt>
                <c:pt idx="1346">
                  <c:v>0.14045481372135915</c:v>
                </c:pt>
                <c:pt idx="1347">
                  <c:v>0.14019967334885464</c:v>
                </c:pt>
                <c:pt idx="1348">
                  <c:v>0.13994499644647221</c:v>
                </c:pt>
                <c:pt idx="1349">
                  <c:v>0.13969078217230491</c:v>
                </c:pt>
                <c:pt idx="1350">
                  <c:v>0.13943702968597435</c:v>
                </c:pt>
                <c:pt idx="1351">
                  <c:v>0.13918373814862936</c:v>
                </c:pt>
                <c:pt idx="1352">
                  <c:v>0.13893090672294198</c:v>
                </c:pt>
                <c:pt idx="1353">
                  <c:v>0.13867853457310592</c:v>
                </c:pt>
                <c:pt idx="1354">
                  <c:v>0.13842662086483287</c:v>
                </c:pt>
                <c:pt idx="1355">
                  <c:v>0.1381751647653498</c:v>
                </c:pt>
                <c:pt idx="1356">
                  <c:v>0.13792416544339675</c:v>
                </c:pt>
                <c:pt idx="1357">
                  <c:v>0.13767362206922365</c:v>
                </c:pt>
                <c:pt idx="1358">
                  <c:v>0.13742353381458772</c:v>
                </c:pt>
                <c:pt idx="1359">
                  <c:v>0.13717389985275083</c:v>
                </c:pt>
                <c:pt idx="1360">
                  <c:v>0.13692471935847617</c:v>
                </c:pt>
                <c:pt idx="1361">
                  <c:v>0.13667599150802667</c:v>
                </c:pt>
                <c:pt idx="1362">
                  <c:v>0.1364277154791613</c:v>
                </c:pt>
                <c:pt idx="1363">
                  <c:v>0.13617989045113235</c:v>
                </c:pt>
                <c:pt idx="1364">
                  <c:v>0.13593251560468347</c:v>
                </c:pt>
                <c:pt idx="1365">
                  <c:v>0.13568559012204634</c:v>
                </c:pt>
                <c:pt idx="1366">
                  <c:v>0.13543911318693813</c:v>
                </c:pt>
                <c:pt idx="1367">
                  <c:v>0.13519308398455898</c:v>
                </c:pt>
                <c:pt idx="1368">
                  <c:v>0.1349475017015887</c:v>
                </c:pt>
                <c:pt idx="1369">
                  <c:v>0.13470236552618498</c:v>
                </c:pt>
                <c:pt idx="1370">
                  <c:v>0.13445767464798003</c:v>
                </c:pt>
                <c:pt idx="1371">
                  <c:v>0.13421342825807819</c:v>
                </c:pt>
                <c:pt idx="1372">
                  <c:v>0.13396962554905326</c:v>
                </c:pt>
                <c:pt idx="1373">
                  <c:v>0.13372626571494531</c:v>
                </c:pt>
                <c:pt idx="1374">
                  <c:v>0.13348334795125916</c:v>
                </c:pt>
                <c:pt idx="1375">
                  <c:v>0.13324087145496061</c:v>
                </c:pt>
                <c:pt idx="1376">
                  <c:v>0.13299883542447408</c:v>
                </c:pt>
                <c:pt idx="1377">
                  <c:v>0.13275723905968029</c:v>
                </c:pt>
                <c:pt idx="1378">
                  <c:v>0.13251608156191338</c:v>
                </c:pt>
                <c:pt idx="1379">
                  <c:v>0.1322753621339583</c:v>
                </c:pt>
                <c:pt idx="1380">
                  <c:v>0.13203507998004818</c:v>
                </c:pt>
                <c:pt idx="1381">
                  <c:v>0.13179523430586129</c:v>
                </c:pt>
                <c:pt idx="1382">
                  <c:v>0.13155582431851967</c:v>
                </c:pt>
                <c:pt idx="1383">
                  <c:v>0.13131684922658474</c:v>
                </c:pt>
                <c:pt idx="1384">
                  <c:v>0.13107830824005606</c:v>
                </c:pt>
                <c:pt idx="1385">
                  <c:v>0.13084020057036827</c:v>
                </c:pt>
                <c:pt idx="1386">
                  <c:v>0.13060252543038825</c:v>
                </c:pt>
                <c:pt idx="1387">
                  <c:v>0.13036528203441289</c:v>
                </c:pt>
                <c:pt idx="1388">
                  <c:v>0.13012846959816643</c:v>
                </c:pt>
                <c:pt idx="1389">
                  <c:v>0.1298920873387972</c:v>
                </c:pt>
                <c:pt idx="1390">
                  <c:v>0.12965613447487659</c:v>
                </c:pt>
                <c:pt idx="1391">
                  <c:v>0.12942061022639448</c:v>
                </c:pt>
                <c:pt idx="1392">
                  <c:v>0.12918551381475826</c:v>
                </c:pt>
                <c:pt idx="1393">
                  <c:v>0.12895084446278951</c:v>
                </c:pt>
                <c:pt idx="1394">
                  <c:v>0.12871660139472152</c:v>
                </c:pt>
                <c:pt idx="1395">
                  <c:v>0.12848278383619696</c:v>
                </c:pt>
                <c:pt idx="1396">
                  <c:v>0.1282493910142648</c:v>
                </c:pt>
                <c:pt idx="1397">
                  <c:v>0.12801642215737827</c:v>
                </c:pt>
                <c:pt idx="1398">
                  <c:v>0.12778387649539255</c:v>
                </c:pt>
                <c:pt idx="1399">
                  <c:v>0.12755175325956111</c:v>
                </c:pt>
                <c:pt idx="1400">
                  <c:v>0.12732005168253427</c:v>
                </c:pt>
                <c:pt idx="1401">
                  <c:v>0.12708877099835622</c:v>
                </c:pt>
                <c:pt idx="1402">
                  <c:v>0.1268579104424625</c:v>
                </c:pt>
                <c:pt idx="1403">
                  <c:v>0.12662746925167762</c:v>
                </c:pt>
                <c:pt idx="1404">
                  <c:v>0.12639744666421207</c:v>
                </c:pt>
                <c:pt idx="1405">
                  <c:v>0.12616784191966043</c:v>
                </c:pt>
                <c:pt idx="1406">
                  <c:v>0.12593865425899883</c:v>
                </c:pt>
                <c:pt idx="1407">
                  <c:v>0.1257098829245816</c:v>
                </c:pt>
                <c:pt idx="1408">
                  <c:v>0.1254815271601421</c:v>
                </c:pt>
                <c:pt idx="1409">
                  <c:v>0.12525358621078034</c:v>
                </c:pt>
                <c:pt idx="1410">
                  <c:v>0.12502605932297467</c:v>
                </c:pt>
                <c:pt idx="1411">
                  <c:v>0.12479894574456989</c:v>
                </c:pt>
                <c:pt idx="1412">
                  <c:v>0.12457224472477707</c:v>
                </c:pt>
                <c:pt idx="1413">
                  <c:v>0.12434595551417119</c:v>
                </c:pt>
                <c:pt idx="1414">
                  <c:v>0.12412007736468861</c:v>
                </c:pt>
                <c:pt idx="1415">
                  <c:v>0.12389460952962419</c:v>
                </c:pt>
                <c:pt idx="1416">
                  <c:v>0.12366955126362994</c:v>
                </c:pt>
                <c:pt idx="1417">
                  <c:v>0.12344490182271103</c:v>
                </c:pt>
                <c:pt idx="1418">
                  <c:v>0.12322066046422467</c:v>
                </c:pt>
                <c:pt idx="1419">
                  <c:v>0.12299682644687682</c:v>
                </c:pt>
                <c:pt idx="1420">
                  <c:v>0.12277339903072013</c:v>
                </c:pt>
                <c:pt idx="1421">
                  <c:v>0.12255037747715151</c:v>
                </c:pt>
                <c:pt idx="1422">
                  <c:v>0.12232776104890919</c:v>
                </c:pt>
                <c:pt idx="1423">
                  <c:v>0.12210554901007088</c:v>
                </c:pt>
                <c:pt idx="1424">
                  <c:v>0.12188374062605146</c:v>
                </c:pt>
                <c:pt idx="1425">
                  <c:v>0.12166233516359955</c:v>
                </c:pt>
                <c:pt idx="1426">
                  <c:v>0.12144133189079616</c:v>
                </c:pt>
                <c:pt idx="1427">
                  <c:v>0.12122073007705175</c:v>
                </c:pt>
                <c:pt idx="1428">
                  <c:v>0.12100052899310397</c:v>
                </c:pt>
                <c:pt idx="1429">
                  <c:v>0.12078072791101521</c:v>
                </c:pt>
                <c:pt idx="1430">
                  <c:v>0.12056132610416993</c:v>
                </c:pt>
                <c:pt idx="1431">
                  <c:v>0.1203423228472727</c:v>
                </c:pt>
                <c:pt idx="1432">
                  <c:v>0.12012371741634593</c:v>
                </c:pt>
                <c:pt idx="1433">
                  <c:v>0.11990550908872652</c:v>
                </c:pt>
                <c:pt idx="1434">
                  <c:v>0.11968769714306463</c:v>
                </c:pt>
                <c:pt idx="1435">
                  <c:v>0.11947028085932025</c:v>
                </c:pt>
                <c:pt idx="1436">
                  <c:v>0.11925325951876202</c:v>
                </c:pt>
                <c:pt idx="1437">
                  <c:v>0.1190366324039638</c:v>
                </c:pt>
                <c:pt idx="1438">
                  <c:v>0.11882039879880248</c:v>
                </c:pt>
                <c:pt idx="1439">
                  <c:v>0.11860455798845614</c:v>
                </c:pt>
                <c:pt idx="1440">
                  <c:v>0.11838910925940124</c:v>
                </c:pt>
                <c:pt idx="1441">
                  <c:v>0.1181740518994104</c:v>
                </c:pt>
                <c:pt idx="1442">
                  <c:v>0.11795938519755009</c:v>
                </c:pt>
                <c:pt idx="1443">
                  <c:v>0.11774510844417779</c:v>
                </c:pt>
                <c:pt idx="1444">
                  <c:v>0.11753122093094076</c:v>
                </c:pt>
                <c:pt idx="1445">
                  <c:v>0.11731772195077261</c:v>
                </c:pt>
                <c:pt idx="1446">
                  <c:v>0.11710461079789122</c:v>
                </c:pt>
                <c:pt idx="1447">
                  <c:v>0.11689188676779677</c:v>
                </c:pt>
                <c:pt idx="1448">
                  <c:v>0.11667954915726918</c:v>
                </c:pt>
                <c:pt idx="1449">
                  <c:v>0.11646759726436572</c:v>
                </c:pt>
                <c:pt idx="1450">
                  <c:v>0.11625603038841888</c:v>
                </c:pt>
                <c:pt idx="1451">
                  <c:v>0.11604484783003355</c:v>
                </c:pt>
                <c:pt idx="1452">
                  <c:v>0.11583404889108577</c:v>
                </c:pt>
                <c:pt idx="1453">
                  <c:v>0.11562363287471905</c:v>
                </c:pt>
                <c:pt idx="1454">
                  <c:v>0.11541359908534315</c:v>
                </c:pt>
                <c:pt idx="1455">
                  <c:v>0.11520394682863133</c:v>
                </c:pt>
                <c:pt idx="1456">
                  <c:v>0.11499467541151806</c:v>
                </c:pt>
                <c:pt idx="1457">
                  <c:v>0.11478578414219684</c:v>
                </c:pt>
                <c:pt idx="1458">
                  <c:v>0.11457727233011791</c:v>
                </c:pt>
                <c:pt idx="1459">
                  <c:v>0.11436913928598554</c:v>
                </c:pt>
                <c:pt idx="1460">
                  <c:v>0.11416138432175682</c:v>
                </c:pt>
                <c:pt idx="1461">
                  <c:v>0.11395400675063797</c:v>
                </c:pt>
                <c:pt idx="1462">
                  <c:v>0.11374700588708322</c:v>
                </c:pt>
                <c:pt idx="1463">
                  <c:v>0.11354038104679205</c:v>
                </c:pt>
                <c:pt idx="1464">
                  <c:v>0.11333413154670691</c:v>
                </c:pt>
                <c:pt idx="1465">
                  <c:v>0.11312825670501114</c:v>
                </c:pt>
                <c:pt idx="1466">
                  <c:v>0.11292275584112646</c:v>
                </c:pt>
                <c:pt idx="1467">
                  <c:v>0.11271762827571091</c:v>
                </c:pt>
                <c:pt idx="1468">
                  <c:v>0.11251287333065699</c:v>
                </c:pt>
                <c:pt idx="1469">
                  <c:v>0.11230849032908832</c:v>
                </c:pt>
                <c:pt idx="1470">
                  <c:v>0.11210447859535858</c:v>
                </c:pt>
                <c:pt idx="1471">
                  <c:v>0.11190083745504859</c:v>
                </c:pt>
                <c:pt idx="1472">
                  <c:v>0.11169756623496432</c:v>
                </c:pt>
                <c:pt idx="1473">
                  <c:v>0.11149466426313473</c:v>
                </c:pt>
                <c:pt idx="1474">
                  <c:v>0.11129213086880907</c:v>
                </c:pt>
                <c:pt idx="1475">
                  <c:v>0.11108996538245543</c:v>
                </c:pt>
                <c:pt idx="1476">
                  <c:v>0.11088816713575794</c:v>
                </c:pt>
                <c:pt idx="1477">
                  <c:v>0.11068673546161477</c:v>
                </c:pt>
                <c:pt idx="1478">
                  <c:v>0.11048566969413599</c:v>
                </c:pt>
                <c:pt idx="1479">
                  <c:v>0.11028496916864095</c:v>
                </c:pt>
                <c:pt idx="1480">
                  <c:v>0.1100846332216569</c:v>
                </c:pt>
                <c:pt idx="1481">
                  <c:v>0.10988466119091607</c:v>
                </c:pt>
                <c:pt idx="1482">
                  <c:v>0.10968505241535353</c:v>
                </c:pt>
                <c:pt idx="1483">
                  <c:v>0.10948580623510561</c:v>
                </c:pt>
                <c:pt idx="1484">
                  <c:v>0.10928692199150671</c:v>
                </c:pt>
                <c:pt idx="1485">
                  <c:v>0.1090883990270884</c:v>
                </c:pt>
                <c:pt idx="1486">
                  <c:v>0.10889023668557624</c:v>
                </c:pt>
                <c:pt idx="1487">
                  <c:v>0.10869243431188771</c:v>
                </c:pt>
                <c:pt idx="1488">
                  <c:v>0.10849499125213062</c:v>
                </c:pt>
                <c:pt idx="1489">
                  <c:v>0.10829790685360044</c:v>
                </c:pt>
                <c:pt idx="1490">
                  <c:v>0.1081011804647783</c:v>
                </c:pt>
                <c:pt idx="1491">
                  <c:v>0.10790481143532898</c:v>
                </c:pt>
                <c:pt idx="1492">
                  <c:v>0.10770879911609818</c:v>
                </c:pt>
                <c:pt idx="1493">
                  <c:v>0.10751314285911141</c:v>
                </c:pt>
                <c:pt idx="1494">
                  <c:v>0.10731784201757093</c:v>
                </c:pt>
                <c:pt idx="1495">
                  <c:v>0.10712289594585378</c:v>
                </c:pt>
                <c:pt idx="1496">
                  <c:v>0.10692830399951003</c:v>
                </c:pt>
                <c:pt idx="1497">
                  <c:v>0.10673406553526034</c:v>
                </c:pt>
                <c:pt idx="1498">
                  <c:v>0.10654017991099393</c:v>
                </c:pt>
                <c:pt idx="1499">
                  <c:v>0.10634664648576839</c:v>
                </c:pt>
                <c:pt idx="1500">
                  <c:v>0.10615346461979965</c:v>
                </c:pt>
                <c:pt idx="1501">
                  <c:v>0.10596063367447175</c:v>
                </c:pt>
                <c:pt idx="1502">
                  <c:v>0.10576815301232689</c:v>
                </c:pt>
                <c:pt idx="1503">
                  <c:v>0.10557602199706517</c:v>
                </c:pt>
                <c:pt idx="1504">
                  <c:v>0.10538423999354268</c:v>
                </c:pt>
                <c:pt idx="1505">
                  <c:v>0.1051928063677689</c:v>
                </c:pt>
                <c:pt idx="1506">
                  <c:v>0.10500172048690527</c:v>
                </c:pt>
                <c:pt idx="1507">
                  <c:v>0.10481098171926306</c:v>
                </c:pt>
                <c:pt idx="1508">
                  <c:v>0.10462058943430037</c:v>
                </c:pt>
                <c:pt idx="1509">
                  <c:v>0.10443054300262128</c:v>
                </c:pt>
                <c:pt idx="1510">
                  <c:v>0.10424084179597265</c:v>
                </c:pt>
                <c:pt idx="1511">
                  <c:v>0.10405148518724315</c:v>
                </c:pt>
                <c:pt idx="1512">
                  <c:v>0.10386247255046036</c:v>
                </c:pt>
                <c:pt idx="1513">
                  <c:v>0.10367380326078876</c:v>
                </c:pt>
                <c:pt idx="1514">
                  <c:v>0.10348547669452814</c:v>
                </c:pt>
                <c:pt idx="1515">
                  <c:v>0.10329749222911118</c:v>
                </c:pt>
                <c:pt idx="1516">
                  <c:v>0.10310984924310143</c:v>
                </c:pt>
                <c:pt idx="1517">
                  <c:v>0.10292254711619145</c:v>
                </c:pt>
                <c:pt idx="1518">
                  <c:v>0.10273558522920018</c:v>
                </c:pt>
                <c:pt idx="1519">
                  <c:v>0.10254896296407191</c:v>
                </c:pt>
                <c:pt idx="1520">
                  <c:v>0.10236267970387339</c:v>
                </c:pt>
                <c:pt idx="1521">
                  <c:v>0.10217673483279179</c:v>
                </c:pt>
                <c:pt idx="1522">
                  <c:v>0.10199112773613328</c:v>
                </c:pt>
                <c:pt idx="1523">
                  <c:v>0.10180585780032048</c:v>
                </c:pt>
                <c:pt idx="1524">
                  <c:v>0.10162092441289065</c:v>
                </c:pt>
                <c:pt idx="1525">
                  <c:v>0.10143632696249369</c:v>
                </c:pt>
                <c:pt idx="1526">
                  <c:v>0.1012520648388896</c:v>
                </c:pt>
                <c:pt idx="1527">
                  <c:v>0.10106813743294762</c:v>
                </c:pt>
                <c:pt idx="1528">
                  <c:v>0.10088454413664281</c:v>
                </c:pt>
                <c:pt idx="1529">
                  <c:v>0.10070128434305514</c:v>
                </c:pt>
                <c:pt idx="1530">
                  <c:v>0.10051835744636693</c:v>
                </c:pt>
                <c:pt idx="1531">
                  <c:v>0.10033576284186096</c:v>
                </c:pt>
                <c:pt idx="1532">
                  <c:v>0.1001534999259186</c:v>
                </c:pt>
                <c:pt idx="1533">
                  <c:v>9.9971568096017691E-2</c:v>
                </c:pt>
                <c:pt idx="1534">
                  <c:v>9.9789966750730277E-2</c:v>
                </c:pt>
                <c:pt idx="1535">
                  <c:v>9.9608695289721536E-2</c:v>
                </c:pt>
                <c:pt idx="1536">
                  <c:v>9.9427753113746506E-2</c:v>
                </c:pt>
                <c:pt idx="1537">
                  <c:v>9.9247139624649178E-2</c:v>
                </c:pt>
                <c:pt idx="1538">
                  <c:v>9.9066854225360032E-2</c:v>
                </c:pt>
                <c:pt idx="1539">
                  <c:v>9.8886896319894044E-2</c:v>
                </c:pt>
                <c:pt idx="1540">
                  <c:v>9.870726531334903E-2</c:v>
                </c:pt>
                <c:pt idx="1541">
                  <c:v>9.8527960611903109E-2</c:v>
                </c:pt>
                <c:pt idx="1542">
                  <c:v>9.8348981622813303E-2</c:v>
                </c:pt>
                <c:pt idx="1543">
                  <c:v>9.8170327754413672E-2</c:v>
                </c:pt>
                <c:pt idx="1544">
                  <c:v>9.7991998416112447E-2</c:v>
                </c:pt>
                <c:pt idx="1545">
                  <c:v>9.7813993018391082E-2</c:v>
                </c:pt>
                <c:pt idx="1546">
                  <c:v>9.7636310972801843E-2</c:v>
                </c:pt>
                <c:pt idx="1547">
                  <c:v>9.7458951691965903E-2</c:v>
                </c:pt>
                <c:pt idx="1548">
                  <c:v>9.7281914589571486E-2</c:v>
                </c:pt>
                <c:pt idx="1549">
                  <c:v>9.7105199080371657E-2</c:v>
                </c:pt>
                <c:pt idx="1550">
                  <c:v>9.692880458018277E-2</c:v>
                </c:pt>
                <c:pt idx="1551">
                  <c:v>9.6752730505882567E-2</c:v>
                </c:pt>
                <c:pt idx="1552">
                  <c:v>9.6576976275407622E-2</c:v>
                </c:pt>
                <c:pt idx="1553">
                  <c:v>9.6401541307752206E-2</c:v>
                </c:pt>
                <c:pt idx="1554">
                  <c:v>9.6226425022965578E-2</c:v>
                </c:pt>
                <c:pt idx="1555">
                  <c:v>9.6051626842151031E-2</c:v>
                </c:pt>
                <c:pt idx="1556">
                  <c:v>9.5877146187463208E-2</c:v>
                </c:pt>
                <c:pt idx="1557">
                  <c:v>9.5702982482106208E-2</c:v>
                </c:pt>
                <c:pt idx="1558">
                  <c:v>9.5529135150332178E-2</c:v>
                </c:pt>
                <c:pt idx="1559">
                  <c:v>9.5355603617439E-2</c:v>
                </c:pt>
                <c:pt idx="1560">
                  <c:v>9.5182387309768607E-2</c:v>
                </c:pt>
                <c:pt idx="1561">
                  <c:v>9.5009485654705017E-2</c:v>
                </c:pt>
                <c:pt idx="1562">
                  <c:v>9.4836898080672083E-2</c:v>
                </c:pt>
                <c:pt idx="1563">
                  <c:v>9.4664624017132493E-2</c:v>
                </c:pt>
                <c:pt idx="1564">
                  <c:v>9.4492662894585022E-2</c:v>
                </c:pt>
                <c:pt idx="1565">
                  <c:v>9.4321014144562856E-2</c:v>
                </c:pt>
                <c:pt idx="1566">
                  <c:v>9.414967719963202E-2</c:v>
                </c:pt>
                <c:pt idx="1567">
                  <c:v>9.3978651493389229E-2</c:v>
                </c:pt>
                <c:pt idx="1568">
                  <c:v>9.3807936460460095E-2</c:v>
                </c:pt>
                <c:pt idx="1569">
                  <c:v>9.3637531536497343E-2</c:v>
                </c:pt>
                <c:pt idx="1570">
                  <c:v>9.3467436158178513E-2</c:v>
                </c:pt>
                <c:pt idx="1571">
                  <c:v>9.3297649763204982E-2</c:v>
                </c:pt>
                <c:pt idx="1572">
                  <c:v>9.3128171790299016E-2</c:v>
                </c:pt>
                <c:pt idx="1573">
                  <c:v>9.2959001679202791E-2</c:v>
                </c:pt>
                <c:pt idx="1574">
                  <c:v>9.2790138870676109E-2</c:v>
                </c:pt>
                <c:pt idx="1575">
                  <c:v>9.2621582806494671E-2</c:v>
                </c:pt>
                <c:pt idx="1576">
                  <c:v>9.245333292944817E-2</c:v>
                </c:pt>
                <c:pt idx="1577">
                  <c:v>9.2285388683338604E-2</c:v>
                </c:pt>
                <c:pt idx="1578">
                  <c:v>9.2117749512977992E-2</c:v>
                </c:pt>
                <c:pt idx="1579">
                  <c:v>9.1950414864187424E-2</c:v>
                </c:pt>
                <c:pt idx="1580">
                  <c:v>9.1783384183794114E-2</c:v>
                </c:pt>
                <c:pt idx="1581">
                  <c:v>9.1616656919630446E-2</c:v>
                </c:pt>
                <c:pt idx="1582">
                  <c:v>9.1450232520531791E-2</c:v>
                </c:pt>
                <c:pt idx="1583">
                  <c:v>9.1284110436334637E-2</c:v>
                </c:pt>
                <c:pt idx="1584">
                  <c:v>9.1118290117875048E-2</c:v>
                </c:pt>
                <c:pt idx="1585">
                  <c:v>9.0952771016986345E-2</c:v>
                </c:pt>
                <c:pt idx="1586">
                  <c:v>9.0787552586497816E-2</c:v>
                </c:pt>
                <c:pt idx="1587">
                  <c:v>9.0622634280232872E-2</c:v>
                </c:pt>
                <c:pt idx="1588">
                  <c:v>9.0458015553006713E-2</c:v>
                </c:pt>
                <c:pt idx="1589">
                  <c:v>9.0293695860626674E-2</c:v>
                </c:pt>
                <c:pt idx="1590">
                  <c:v>9.0129674659883904E-2</c:v>
                </c:pt>
                <c:pt idx="1591">
                  <c:v>8.9965951408560868E-2</c:v>
                </c:pt>
                <c:pt idx="1592">
                  <c:v>8.9802525565423647E-2</c:v>
                </c:pt>
                <c:pt idx="1593">
                  <c:v>8.9639396590221174E-2</c:v>
                </c:pt>
                <c:pt idx="1594">
                  <c:v>8.9476563943684181E-2</c:v>
                </c:pt>
                <c:pt idx="1595">
                  <c:v>8.9314027087522785E-2</c:v>
                </c:pt>
                <c:pt idx="1596">
                  <c:v>8.9151785484424748E-2</c:v>
                </c:pt>
                <c:pt idx="1597">
                  <c:v>8.8989838598054136E-2</c:v>
                </c:pt>
                <c:pt idx="1598">
                  <c:v>8.882818589304918E-2</c:v>
                </c:pt>
                <c:pt idx="1599">
                  <c:v>8.8666826835020626E-2</c:v>
                </c:pt>
                <c:pt idx="1600">
                  <c:v>8.8505760890550053E-2</c:v>
                </c:pt>
                <c:pt idx="1601">
                  <c:v>8.8344987527187654E-2</c:v>
                </c:pt>
                <c:pt idx="1602">
                  <c:v>8.8184506213451336E-2</c:v>
                </c:pt>
                <c:pt idx="1603">
                  <c:v>8.8024316418824203E-2</c:v>
                </c:pt>
                <c:pt idx="1604">
                  <c:v>8.786441761375291E-2</c:v>
                </c:pt>
                <c:pt idx="1605">
                  <c:v>8.7704809269646328E-2</c:v>
                </c:pt>
                <c:pt idx="1606">
                  <c:v>8.7545490858873393E-2</c:v>
                </c:pt>
                <c:pt idx="1607">
                  <c:v>8.7386461854761538E-2</c:v>
                </c:pt>
                <c:pt idx="1608">
                  <c:v>8.7227721731594973E-2</c:v>
                </c:pt>
                <c:pt idx="1609">
                  <c:v>8.7069269964612589E-2</c:v>
                </c:pt>
                <c:pt idx="1610">
                  <c:v>8.6911106030007068E-2</c:v>
                </c:pt>
                <c:pt idx="1611">
                  <c:v>8.6753229404922028E-2</c:v>
                </c:pt>
                <c:pt idx="1612">
                  <c:v>8.6595639567451213E-2</c:v>
                </c:pt>
                <c:pt idx="1613">
                  <c:v>8.6438335996636348E-2</c:v>
                </c:pt>
                <c:pt idx="1614">
                  <c:v>8.6281318172465468E-2</c:v>
                </c:pt>
                <c:pt idx="1615">
                  <c:v>8.6124585575871271E-2</c:v>
                </c:pt>
                <c:pt idx="1616">
                  <c:v>8.5968137688729393E-2</c:v>
                </c:pt>
                <c:pt idx="1617">
                  <c:v>8.5811973993856344E-2</c:v>
                </c:pt>
                <c:pt idx="1618">
                  <c:v>8.5656093975008674E-2</c:v>
                </c:pt>
                <c:pt idx="1619">
                  <c:v>8.5500497116880181E-2</c:v>
                </c:pt>
                <c:pt idx="1620">
                  <c:v>8.5345182905101014E-2</c:v>
                </c:pt>
                <c:pt idx="1621">
                  <c:v>8.5190150826235628E-2</c:v>
                </c:pt>
                <c:pt idx="1622">
                  <c:v>8.5035400367781122E-2</c:v>
                </c:pt>
                <c:pt idx="1623">
                  <c:v>8.4880931018165684E-2</c:v>
                </c:pt>
                <c:pt idx="1624">
                  <c:v>8.4726742266746535E-2</c:v>
                </c:pt>
                <c:pt idx="1625">
                  <c:v>8.457283360380867E-2</c:v>
                </c:pt>
                <c:pt idx="1626">
                  <c:v>8.4419204520563174E-2</c:v>
                </c:pt>
                <c:pt idx="1627">
                  <c:v>8.4265854509144977E-2</c:v>
                </c:pt>
                <c:pt idx="1628">
                  <c:v>8.4112783062611801E-2</c:v>
                </c:pt>
                <c:pt idx="1629">
                  <c:v>8.3959989674942226E-2</c:v>
                </c:pt>
                <c:pt idx="1630">
                  <c:v>8.3807473841033972E-2</c:v>
                </c:pt>
                <c:pt idx="1631">
                  <c:v>8.3655235056702429E-2</c:v>
                </c:pt>
                <c:pt idx="1632">
                  <c:v>8.3503272818678587E-2</c:v>
                </c:pt>
                <c:pt idx="1633">
                  <c:v>8.3351586624607787E-2</c:v>
                </c:pt>
                <c:pt idx="1634">
                  <c:v>8.3200175973048171E-2</c:v>
                </c:pt>
                <c:pt idx="1635">
                  <c:v>8.3049040363468302E-2</c:v>
                </c:pt>
                <c:pt idx="1636">
                  <c:v>8.2898179296246335E-2</c:v>
                </c:pt>
                <c:pt idx="1637">
                  <c:v>8.2747592272667619E-2</c:v>
                </c:pt>
                <c:pt idx="1638">
                  <c:v>8.2597278794923928E-2</c:v>
                </c:pt>
                <c:pt idx="1639">
                  <c:v>8.2447238366111036E-2</c:v>
                </c:pt>
                <c:pt idx="1640">
                  <c:v>8.2297470490227273E-2</c:v>
                </c:pt>
                <c:pt idx="1641">
                  <c:v>8.2147974672172136E-2</c:v>
                </c:pt>
                <c:pt idx="1642">
                  <c:v>8.1998750417744459E-2</c:v>
                </c:pt>
                <c:pt idx="1643">
                  <c:v>8.1849797233640748E-2</c:v>
                </c:pt>
                <c:pt idx="1644">
                  <c:v>8.1701114627453761E-2</c:v>
                </c:pt>
                <c:pt idx="1645">
                  <c:v>8.1552702107670363E-2</c:v>
                </c:pt>
                <c:pt idx="1646">
                  <c:v>8.140455918367076E-2</c:v>
                </c:pt>
                <c:pt idx="1647">
                  <c:v>8.1256685365726153E-2</c:v>
                </c:pt>
                <c:pt idx="1648">
                  <c:v>8.1109080164997169E-2</c:v>
                </c:pt>
                <c:pt idx="1649">
                  <c:v>8.0961743093532657E-2</c:v>
                </c:pt>
                <c:pt idx="1650">
                  <c:v>8.0814673664267839E-2</c:v>
                </c:pt>
                <c:pt idx="1651">
                  <c:v>8.0667871391022578E-2</c:v>
                </c:pt>
                <c:pt idx="1652">
                  <c:v>8.0521335788500112E-2</c:v>
                </c:pt>
                <c:pt idx="1653">
                  <c:v>8.0375066372284809E-2</c:v>
                </c:pt>
                <c:pt idx="1654">
                  <c:v>8.0229062658841638E-2</c:v>
                </c:pt>
                <c:pt idx="1655">
                  <c:v>8.0083324165513281E-2</c:v>
                </c:pt>
                <c:pt idx="1656">
                  <c:v>7.9937850410519554E-2</c:v>
                </c:pt>
                <c:pt idx="1657">
                  <c:v>7.9792640912955376E-2</c:v>
                </c:pt>
                <c:pt idx="1658">
                  <c:v>7.9647695192789164E-2</c:v>
                </c:pt>
                <c:pt idx="1659">
                  <c:v>7.9503012770861442E-2</c:v>
                </c:pt>
                <c:pt idx="1660">
                  <c:v>7.9358593168883107E-2</c:v>
                </c:pt>
                <c:pt idx="1661">
                  <c:v>7.9214435909433653E-2</c:v>
                </c:pt>
                <c:pt idx="1662">
                  <c:v>7.9070540515960325E-2</c:v>
                </c:pt>
                <c:pt idx="1663">
                  <c:v>7.8926906512775521E-2</c:v>
                </c:pt>
                <c:pt idx="1664">
                  <c:v>7.8783533425056007E-2</c:v>
                </c:pt>
                <c:pt idx="1665">
                  <c:v>7.8640420778841064E-2</c:v>
                </c:pt>
                <c:pt idx="1666">
                  <c:v>7.8497568101030896E-2</c:v>
                </c:pt>
                <c:pt idx="1667">
                  <c:v>7.8354974919385159E-2</c:v>
                </c:pt>
                <c:pt idx="1668">
                  <c:v>7.8212640762521213E-2</c:v>
                </c:pt>
                <c:pt idx="1669">
                  <c:v>7.807056515991273E-2</c:v>
                </c:pt>
                <c:pt idx="1670">
                  <c:v>7.7928747641888438E-2</c:v>
                </c:pt>
                <c:pt idx="1671">
                  <c:v>7.7787187739629726E-2</c:v>
                </c:pt>
                <c:pt idx="1672">
                  <c:v>7.7645884985169916E-2</c:v>
                </c:pt>
                <c:pt idx="1673">
                  <c:v>7.7504838911392329E-2</c:v>
                </c:pt>
                <c:pt idx="1674">
                  <c:v>7.736404905202883E-2</c:v>
                </c:pt>
                <c:pt idx="1675">
                  <c:v>7.7223514941658342E-2</c:v>
                </c:pt>
                <c:pt idx="1676">
                  <c:v>7.7083236115705042E-2</c:v>
                </c:pt>
                <c:pt idx="1677">
                  <c:v>7.6943212110437115E-2</c:v>
                </c:pt>
                <c:pt idx="1678">
                  <c:v>7.6803442462965388E-2</c:v>
                </c:pt>
                <c:pt idx="1679">
                  <c:v>7.6663926711241101E-2</c:v>
                </c:pt>
                <c:pt idx="1680">
                  <c:v>7.6524664394056516E-2</c:v>
                </c:pt>
                <c:pt idx="1681">
                  <c:v>7.6385655051037379E-2</c:v>
                </c:pt>
                <c:pt idx="1682">
                  <c:v>7.6246898222649948E-2</c:v>
                </c:pt>
                <c:pt idx="1683">
                  <c:v>7.6108393450193837E-2</c:v>
                </c:pt>
                <c:pt idx="1684">
                  <c:v>7.5970140275801928E-2</c:v>
                </c:pt>
                <c:pt idx="1685">
                  <c:v>7.5832138242438785E-2</c:v>
                </c:pt>
                <c:pt idx="1686">
                  <c:v>7.569438689389929E-2</c:v>
                </c:pt>
                <c:pt idx="1687">
                  <c:v>7.5556885774806751E-2</c:v>
                </c:pt>
                <c:pt idx="1688">
                  <c:v>7.541963443061217E-2</c:v>
                </c:pt>
                <c:pt idx="1689">
                  <c:v>7.5282632407591754E-2</c:v>
                </c:pt>
                <c:pt idx="1690">
                  <c:v>7.5145879252846215E-2</c:v>
                </c:pt>
                <c:pt idx="1691">
                  <c:v>7.5009374514298871E-2</c:v>
                </c:pt>
                <c:pt idx="1692">
                  <c:v>7.4873117740694245E-2</c:v>
                </c:pt>
                <c:pt idx="1693">
                  <c:v>7.4737108481596704E-2</c:v>
                </c:pt>
                <c:pt idx="1694">
                  <c:v>7.460134628738857E-2</c:v>
                </c:pt>
                <c:pt idx="1695">
                  <c:v>7.4465830709269112E-2</c:v>
                </c:pt>
                <c:pt idx="1696">
                  <c:v>7.4330561299252987E-2</c:v>
                </c:pt>
                <c:pt idx="1697">
                  <c:v>7.4195537610168297E-2</c:v>
                </c:pt>
                <c:pt idx="1698">
                  <c:v>7.4060759195655662E-2</c:v>
                </c:pt>
                <c:pt idx="1699">
                  <c:v>7.3926225610166499E-2</c:v>
                </c:pt>
                <c:pt idx="1700">
                  <c:v>7.3791936408961548E-2</c:v>
                </c:pt>
                <c:pt idx="1701">
                  <c:v>7.3657891148109514E-2</c:v>
                </c:pt>
                <c:pt idx="1702">
                  <c:v>7.3524089384485319E-2</c:v>
                </c:pt>
                <c:pt idx="1703">
                  <c:v>7.339053067576895E-2</c:v>
                </c:pt>
                <c:pt idx="1704">
                  <c:v>7.3257214580444097E-2</c:v>
                </c:pt>
                <c:pt idx="1705">
                  <c:v>7.3124140657796086E-2</c:v>
                </c:pt>
                <c:pt idx="1706">
                  <c:v>7.2991308467911117E-2</c:v>
                </c:pt>
                <c:pt idx="1707">
                  <c:v>7.2858717571674267E-2</c:v>
                </c:pt>
                <c:pt idx="1708">
                  <c:v>7.2726367530768388E-2</c:v>
                </c:pt>
                <c:pt idx="1709">
                  <c:v>7.2594257907672793E-2</c:v>
                </c:pt>
                <c:pt idx="1710">
                  <c:v>7.2462388265661107E-2</c:v>
                </c:pt>
                <c:pt idx="1711">
                  <c:v>7.2330758168800593E-2</c:v>
                </c:pt>
                <c:pt idx="1712">
                  <c:v>7.2199367181950302E-2</c:v>
                </c:pt>
                <c:pt idx="1713">
                  <c:v>7.2068214870759775E-2</c:v>
                </c:pt>
                <c:pt idx="1714">
                  <c:v>7.1937300801667547E-2</c:v>
                </c:pt>
                <c:pt idx="1715">
                  <c:v>7.1806624541899636E-2</c:v>
                </c:pt>
                <c:pt idx="1716">
                  <c:v>7.1676185659468261E-2</c:v>
                </c:pt>
                <c:pt idx="1717">
                  <c:v>7.1545983723170573E-2</c:v>
                </c:pt>
                <c:pt idx="1718">
                  <c:v>7.1416018302586662E-2</c:v>
                </c:pt>
                <c:pt idx="1719">
                  <c:v>7.1286288968078759E-2</c:v>
                </c:pt>
                <c:pt idx="1720">
                  <c:v>7.1156795290789263E-2</c:v>
                </c:pt>
                <c:pt idx="1721">
                  <c:v>7.1027536842639974E-2</c:v>
                </c:pt>
                <c:pt idx="1722">
                  <c:v>7.0898513196330129E-2</c:v>
                </c:pt>
                <c:pt idx="1723">
                  <c:v>7.076972392533501E-2</c:v>
                </c:pt>
                <c:pt idx="1724">
                  <c:v>7.064116860390493E-2</c:v>
                </c:pt>
                <c:pt idx="1725">
                  <c:v>7.051284680706349E-2</c:v>
                </c:pt>
                <c:pt idx="1726">
                  <c:v>7.038475811060628E-2</c:v>
                </c:pt>
                <c:pt idx="1727">
                  <c:v>7.0256902091099555E-2</c:v>
                </c:pt>
                <c:pt idx="1728">
                  <c:v>7.0129278325878466E-2</c:v>
                </c:pt>
                <c:pt idx="1729">
                  <c:v>7.0001886393046359E-2</c:v>
                </c:pt>
                <c:pt idx="1730">
                  <c:v>6.9874725871472754E-2</c:v>
                </c:pt>
                <c:pt idx="1731">
                  <c:v>6.9747796340792048E-2</c:v>
                </c:pt>
                <c:pt idx="1732">
                  <c:v>6.9621097381402416E-2</c:v>
                </c:pt>
                <c:pt idx="1733">
                  <c:v>6.9494628574464243E-2</c:v>
                </c:pt>
                <c:pt idx="1734">
                  <c:v>6.9368389501898692E-2</c:v>
                </c:pt>
                <c:pt idx="1735">
                  <c:v>6.9242379746386459E-2</c:v>
                </c:pt>
                <c:pt idx="1736">
                  <c:v>6.9116598891366079E-2</c:v>
                </c:pt>
                <c:pt idx="1737">
                  <c:v>6.8991046521033189E-2</c:v>
                </c:pt>
                <c:pt idx="1738">
                  <c:v>6.8865722220338349E-2</c:v>
                </c:pt>
                <c:pt idx="1739">
                  <c:v>6.8740625574986294E-2</c:v>
                </c:pt>
                <c:pt idx="1740">
                  <c:v>6.8615756171434283E-2</c:v>
                </c:pt>
                <c:pt idx="1741">
                  <c:v>6.8491113596890765E-2</c:v>
                </c:pt>
                <c:pt idx="1742">
                  <c:v>6.8366697439314089E-2</c:v>
                </c:pt>
                <c:pt idx="1743">
                  <c:v>6.8242507287411103E-2</c:v>
                </c:pt>
                <c:pt idx="1744">
                  <c:v>6.8118542730635542E-2</c:v>
                </c:pt>
                <c:pt idx="1745">
                  <c:v>6.7994803359187367E-2</c:v>
                </c:pt>
                <c:pt idx="1746">
                  <c:v>6.7871288764010509E-2</c:v>
                </c:pt>
                <c:pt idx="1747">
                  <c:v>6.7747998536792212E-2</c:v>
                </c:pt>
                <c:pt idx="1748">
                  <c:v>6.7624932269961344E-2</c:v>
                </c:pt>
                <c:pt idx="1749">
                  <c:v>6.7502089556687156E-2</c:v>
                </c:pt>
                <c:pt idx="1750">
                  <c:v>6.7379469990878016E-2</c:v>
                </c:pt>
                <c:pt idx="1751">
                  <c:v>6.7257073167179715E-2</c:v>
                </c:pt>
                <c:pt idx="1752">
                  <c:v>6.7134898680974567E-2</c:v>
                </c:pt>
                <c:pt idx="1753">
                  <c:v>6.7012946128380046E-2</c:v>
                </c:pt>
                <c:pt idx="1754">
                  <c:v>6.6891215106246904E-2</c:v>
                </c:pt>
                <c:pt idx="1755">
                  <c:v>6.6769705212158512E-2</c:v>
                </c:pt>
                <c:pt idx="1756">
                  <c:v>6.6648416044429143E-2</c:v>
                </c:pt>
                <c:pt idx="1757">
                  <c:v>6.6527347202102766E-2</c:v>
                </c:pt>
                <c:pt idx="1758">
                  <c:v>6.6406498284951751E-2</c:v>
                </c:pt>
                <c:pt idx="1759">
                  <c:v>6.6285868893475319E-2</c:v>
                </c:pt>
                <c:pt idx="1760">
                  <c:v>6.6165458628898499E-2</c:v>
                </c:pt>
                <c:pt idx="1761">
                  <c:v>6.604526709317092E-2</c:v>
                </c:pt>
                <c:pt idx="1762">
                  <c:v>6.5925293888964898E-2</c:v>
                </c:pt>
                <c:pt idx="1763">
                  <c:v>6.5805538619674808E-2</c:v>
                </c:pt>
                <c:pt idx="1764">
                  <c:v>6.5686000889415161E-2</c:v>
                </c:pt>
                <c:pt idx="1765">
                  <c:v>6.5566680303019972E-2</c:v>
                </c:pt>
                <c:pt idx="1766">
                  <c:v>6.5447576466040949E-2</c:v>
                </c:pt>
                <c:pt idx="1767">
                  <c:v>6.5328688984746142E-2</c:v>
                </c:pt>
                <c:pt idx="1768">
                  <c:v>6.5210017466119041E-2</c:v>
                </c:pt>
                <c:pt idx="1769">
                  <c:v>6.5091561517857E-2</c:v>
                </c:pt>
                <c:pt idx="1770">
                  <c:v>6.4973320748369992E-2</c:v>
                </c:pt>
                <c:pt idx="1771">
                  <c:v>6.4855294766780563E-2</c:v>
                </c:pt>
                <c:pt idx="1772">
                  <c:v>6.4737483182917624E-2</c:v>
                </c:pt>
                <c:pt idx="1773">
                  <c:v>6.4619885607322514E-2</c:v>
                </c:pt>
                <c:pt idx="1774">
                  <c:v>6.45025016512428E-2</c:v>
                </c:pt>
                <c:pt idx="1775">
                  <c:v>6.4385330926632248E-2</c:v>
                </c:pt>
                <c:pt idx="1776">
                  <c:v>6.4268373046149574E-2</c:v>
                </c:pt>
                <c:pt idx="1777">
                  <c:v>6.4151627623156932E-2</c:v>
                </c:pt>
                <c:pt idx="1778">
                  <c:v>6.4035094271718912E-2</c:v>
                </c:pt>
                <c:pt idx="1779">
                  <c:v>6.3918772606601379E-2</c:v>
                </c:pt>
                <c:pt idx="1780">
                  <c:v>6.3802662243269637E-2</c:v>
                </c:pt>
                <c:pt idx="1781">
                  <c:v>6.3686762797887708E-2</c:v>
                </c:pt>
                <c:pt idx="1782">
                  <c:v>6.3571073887316823E-2</c:v>
                </c:pt>
                <c:pt idx="1783">
                  <c:v>6.3455595129114209E-2</c:v>
                </c:pt>
                <c:pt idx="1784">
                  <c:v>6.3340326141531844E-2</c:v>
                </c:pt>
                <c:pt idx="1785">
                  <c:v>6.3225266543515013E-2</c:v>
                </c:pt>
                <c:pt idx="1786">
                  <c:v>6.3110415954701307E-2</c:v>
                </c:pt>
                <c:pt idx="1787">
                  <c:v>6.2995773995419418E-2</c:v>
                </c:pt>
                <c:pt idx="1788">
                  <c:v>6.2881340286687376E-2</c:v>
                </c:pt>
                <c:pt idx="1789">
                  <c:v>6.2767114450211964E-2</c:v>
                </c:pt>
                <c:pt idx="1790">
                  <c:v>6.2653096108386819E-2</c:v>
                </c:pt>
                <c:pt idx="1791">
                  <c:v>6.2539284884291876E-2</c:v>
                </c:pt>
                <c:pt idx="1792">
                  <c:v>6.2425680401691573E-2</c:v>
                </c:pt>
                <c:pt idx="1793">
                  <c:v>6.2312282285033688E-2</c:v>
                </c:pt>
                <c:pt idx="1794">
                  <c:v>6.2199090159448377E-2</c:v>
                </c:pt>
                <c:pt idx="1795">
                  <c:v>6.2086103650746675E-2</c:v>
                </c:pt>
                <c:pt idx="1796">
                  <c:v>6.1973322385419367E-2</c:v>
                </c:pt>
                <c:pt idx="1797">
                  <c:v>6.186074599063579E-2</c:v>
                </c:pt>
                <c:pt idx="1798">
                  <c:v>6.1748374094242275E-2</c:v>
                </c:pt>
                <c:pt idx="1799">
                  <c:v>6.1636206324761564E-2</c:v>
                </c:pt>
                <c:pt idx="1800">
                  <c:v>6.152424231139101E-2</c:v>
                </c:pt>
                <c:pt idx="1801">
                  <c:v>6.1412481684001423E-2</c:v>
                </c:pt>
                <c:pt idx="1802">
                  <c:v>6.1300924073136136E-2</c:v>
                </c:pt>
                <c:pt idx="1803">
                  <c:v>6.118956911000957E-2</c:v>
                </c:pt>
                <c:pt idx="1804">
                  <c:v>6.1078416426506028E-2</c:v>
                </c:pt>
                <c:pt idx="1805">
                  <c:v>6.0967465655178583E-2</c:v>
                </c:pt>
                <c:pt idx="1806">
                  <c:v>6.0856716429247559E-2</c:v>
                </c:pt>
                <c:pt idx="1807">
                  <c:v>6.0746168382599934E-2</c:v>
                </c:pt>
                <c:pt idx="1808">
                  <c:v>6.0635821149787356E-2</c:v>
                </c:pt>
                <c:pt idx="1809">
                  <c:v>6.0525674366025531E-2</c:v>
                </c:pt>
                <c:pt idx="1810">
                  <c:v>6.0415727667192748E-2</c:v>
                </c:pt>
                <c:pt idx="1811">
                  <c:v>6.0305980689828786E-2</c:v>
                </c:pt>
                <c:pt idx="1812">
                  <c:v>6.0196433071133579E-2</c:v>
                </c:pt>
                <c:pt idx="1813">
                  <c:v>6.008708444896621E-2</c:v>
                </c:pt>
                <c:pt idx="1814">
                  <c:v>5.9977934461843366E-2</c:v>
                </c:pt>
                <c:pt idx="1815">
                  <c:v>5.9868982748938766E-2</c:v>
                </c:pt>
                <c:pt idx="1816">
                  <c:v>5.9760228950081193E-2</c:v>
                </c:pt>
                <c:pt idx="1817">
                  <c:v>5.9651672705753903E-2</c:v>
                </c:pt>
                <c:pt idx="1818">
                  <c:v>5.95433136570932E-2</c:v>
                </c:pt>
                <c:pt idx="1819">
                  <c:v>5.9435151445887228E-2</c:v>
                </c:pt>
                <c:pt idx="1820">
                  <c:v>5.9327185714574932E-2</c:v>
                </c:pt>
                <c:pt idx="1821">
                  <c:v>5.9219416106244593E-2</c:v>
                </c:pt>
                <c:pt idx="1822">
                  <c:v>5.9111842264633001E-2</c:v>
                </c:pt>
                <c:pt idx="1823">
                  <c:v>5.9004463834124041E-2</c:v>
                </c:pt>
                <c:pt idx="1824">
                  <c:v>5.8897280459747618E-2</c:v>
                </c:pt>
                <c:pt idx="1825">
                  <c:v>5.8790291787178407E-2</c:v>
                </c:pt>
                <c:pt idx="1826">
                  <c:v>5.8683497462734824E-2</c:v>
                </c:pt>
                <c:pt idx="1827">
                  <c:v>5.8576897133377499E-2</c:v>
                </c:pt>
                <c:pt idx="1828">
                  <c:v>5.8470490446708788E-2</c:v>
                </c:pt>
                <c:pt idx="1829">
                  <c:v>5.8364277050970775E-2</c:v>
                </c:pt>
                <c:pt idx="1830">
                  <c:v>5.8258256595044772E-2</c:v>
                </c:pt>
                <c:pt idx="1831">
                  <c:v>5.8152428728449806E-2</c:v>
                </c:pt>
                <c:pt idx="1832">
                  <c:v>5.8046793101341622E-2</c:v>
                </c:pt>
                <c:pt idx="1833">
                  <c:v>5.794134936451148E-2</c:v>
                </c:pt>
                <c:pt idx="1834">
                  <c:v>5.7836097169384836E-2</c:v>
                </c:pt>
                <c:pt idx="1835">
                  <c:v>5.7731036168020472E-2</c:v>
                </c:pt>
                <c:pt idx="1836">
                  <c:v>5.762616601310934E-2</c:v>
                </c:pt>
                <c:pt idx="1837">
                  <c:v>5.7521486357972988E-2</c:v>
                </c:pt>
                <c:pt idx="1838">
                  <c:v>5.741699685656293E-2</c:v>
                </c:pt>
                <c:pt idx="1839">
                  <c:v>5.7312697163459242E-2</c:v>
                </c:pt>
                <c:pt idx="1840">
                  <c:v>5.7208586933869439E-2</c:v>
                </c:pt>
                <c:pt idx="1841">
                  <c:v>5.7104665823627429E-2</c:v>
                </c:pt>
                <c:pt idx="1842">
                  <c:v>5.700093348919217E-2</c:v>
                </c:pt>
                <c:pt idx="1843">
                  <c:v>5.689738958764675E-2</c:v>
                </c:pt>
                <c:pt idx="1844">
                  <c:v>5.6794033776697339E-2</c:v>
                </c:pt>
                <c:pt idx="1845">
                  <c:v>5.6690865714671579E-2</c:v>
                </c:pt>
                <c:pt idx="1846">
                  <c:v>5.6587885060518039E-2</c:v>
                </c:pt>
                <c:pt idx="1847">
                  <c:v>5.648509147380458E-2</c:v>
                </c:pt>
                <c:pt idx="1848">
                  <c:v>5.6382484614717718E-2</c:v>
                </c:pt>
                <c:pt idx="1849">
                  <c:v>5.628006414406115E-2</c:v>
                </c:pt>
                <c:pt idx="1850">
                  <c:v>5.6177829723254608E-2</c:v>
                </c:pt>
                <c:pt idx="1851">
                  <c:v>5.6075781014333019E-2</c:v>
                </c:pt>
                <c:pt idx="1852">
                  <c:v>5.5973917679945188E-2</c:v>
                </c:pt>
                <c:pt idx="1853">
                  <c:v>5.5872239383352736E-2</c:v>
                </c:pt>
                <c:pt idx="1854">
                  <c:v>5.5770745788429013E-2</c:v>
                </c:pt>
                <c:pt idx="1855">
                  <c:v>5.5669436559657753E-2</c:v>
                </c:pt>
                <c:pt idx="1856">
                  <c:v>5.5568311362132472E-2</c:v>
                </c:pt>
                <c:pt idx="1857">
                  <c:v>5.5467369861554927E-2</c:v>
                </c:pt>
                <c:pt idx="1858">
                  <c:v>5.5366611724233988E-2</c:v>
                </c:pt>
                <c:pt idx="1859">
                  <c:v>5.5266036617084874E-2</c:v>
                </c:pt>
                <c:pt idx="1860">
                  <c:v>5.5165644207627804E-2</c:v>
                </c:pt>
                <c:pt idx="1861">
                  <c:v>5.5065434163986945E-2</c:v>
                </c:pt>
                <c:pt idx="1862">
                  <c:v>5.4965406154890366E-2</c:v>
                </c:pt>
                <c:pt idx="1863">
                  <c:v>5.4865559849664812E-2</c:v>
                </c:pt>
                <c:pt idx="1864">
                  <c:v>5.4765894918240791E-2</c:v>
                </c:pt>
                <c:pt idx="1865">
                  <c:v>5.4666411031147367E-2</c:v>
                </c:pt>
                <c:pt idx="1866">
                  <c:v>5.4567107859512097E-2</c:v>
                </c:pt>
                <c:pt idx="1867">
                  <c:v>5.4467985075059989E-2</c:v>
                </c:pt>
                <c:pt idx="1868">
                  <c:v>5.4369042350112223E-2</c:v>
                </c:pt>
                <c:pt idx="1869">
                  <c:v>5.4270279357585341E-2</c:v>
                </c:pt>
                <c:pt idx="1870">
                  <c:v>5.4171695770990139E-2</c:v>
                </c:pt>
                <c:pt idx="1871">
                  <c:v>5.4073291264430244E-2</c:v>
                </c:pt>
                <c:pt idx="1872">
                  <c:v>5.3975065512601512E-2</c:v>
                </c:pt>
                <c:pt idx="1873">
                  <c:v>5.3877018190790466E-2</c:v>
                </c:pt>
                <c:pt idx="1874">
                  <c:v>5.3779148974873806E-2</c:v>
                </c:pt>
                <c:pt idx="1875">
                  <c:v>5.368145754131682E-2</c:v>
                </c:pt>
                <c:pt idx="1876">
                  <c:v>5.358394356717245E-2</c:v>
                </c:pt>
                <c:pt idx="1877">
                  <c:v>5.3486606730080398E-2</c:v>
                </c:pt>
                <c:pt idx="1878">
                  <c:v>5.3389446708265925E-2</c:v>
                </c:pt>
                <c:pt idx="1879">
                  <c:v>5.3292463180538777E-2</c:v>
                </c:pt>
                <c:pt idx="1880">
                  <c:v>5.319565582629221E-2</c:v>
                </c:pt>
                <c:pt idx="1881">
                  <c:v>5.3099024325501676E-2</c:v>
                </c:pt>
                <c:pt idx="1882">
                  <c:v>5.3002568358724265E-2</c:v>
                </c:pt>
                <c:pt idx="1883">
                  <c:v>5.2906287607097174E-2</c:v>
                </c:pt>
                <c:pt idx="1884">
                  <c:v>5.2810181752336767E-2</c:v>
                </c:pt>
                <c:pt idx="1885">
                  <c:v>5.2714250476737674E-2</c:v>
                </c:pt>
                <c:pt idx="1886">
                  <c:v>5.2618493463171642E-2</c:v>
                </c:pt>
                <c:pt idx="1887">
                  <c:v>5.2522910395086456E-2</c:v>
                </c:pt>
                <c:pt idx="1888">
                  <c:v>5.2427500956505002E-2</c:v>
                </c:pt>
                <c:pt idx="1889">
                  <c:v>5.2332264832023953E-2</c:v>
                </c:pt>
                <c:pt idx="1890">
                  <c:v>5.2237201706813237E-2</c:v>
                </c:pt>
                <c:pt idx="1891">
                  <c:v>5.2142311266614366E-2</c:v>
                </c:pt>
                <c:pt idx="1892">
                  <c:v>5.204759319773989E-2</c:v>
                </c:pt>
                <c:pt idx="1893">
                  <c:v>5.1953047187072159E-2</c:v>
                </c:pt>
                <c:pt idx="1894">
                  <c:v>5.1858672922062268E-2</c:v>
                </c:pt>
                <c:pt idx="1895">
                  <c:v>5.1764470090729091E-2</c:v>
                </c:pt>
                <c:pt idx="1896">
                  <c:v>5.167043838165828E-2</c:v>
                </c:pt>
                <c:pt idx="1897">
                  <c:v>5.1576577484000991E-2</c:v>
                </c:pt>
                <c:pt idx="1898">
                  <c:v>5.1482887087473353E-2</c:v>
                </c:pt>
                <c:pt idx="1899">
                  <c:v>5.1389366882354827E-2</c:v>
                </c:pt>
                <c:pt idx="1900">
                  <c:v>5.1296016559487664E-2</c:v>
                </c:pt>
                <c:pt idx="1901">
                  <c:v>5.1202835810275682E-2</c:v>
                </c:pt>
                <c:pt idx="1902">
                  <c:v>5.1109824326683255E-2</c:v>
                </c:pt>
                <c:pt idx="1903">
                  <c:v>5.1016981801234373E-2</c:v>
                </c:pt>
                <c:pt idx="1904">
                  <c:v>5.09243079270114E-2</c:v>
                </c:pt>
                <c:pt idx="1905">
                  <c:v>5.0831802397654363E-2</c:v>
                </c:pt>
                <c:pt idx="1906">
                  <c:v>5.0739464907359894E-2</c:v>
                </c:pt>
                <c:pt idx="1907">
                  <c:v>5.0647295150879873E-2</c:v>
                </c:pt>
                <c:pt idx="1908">
                  <c:v>5.0555292823520857E-2</c:v>
                </c:pt>
                <c:pt idx="1909">
                  <c:v>5.0463457621142835E-2</c:v>
                </c:pt>
                <c:pt idx="1910">
                  <c:v>5.0371789240158282E-2</c:v>
                </c:pt>
                <c:pt idx="1911">
                  <c:v>5.0280287377531187E-2</c:v>
                </c:pt>
                <c:pt idx="1912">
                  <c:v>5.0188951730775866E-2</c:v>
                </c:pt>
                <c:pt idx="1913">
                  <c:v>5.0097781997956232E-2</c:v>
                </c:pt>
                <c:pt idx="1914">
                  <c:v>5.0006777877684781E-2</c:v>
                </c:pt>
                <c:pt idx="1915">
                  <c:v>4.9915939069121236E-2</c:v>
                </c:pt>
                <c:pt idx="1916">
                  <c:v>4.9825265271972008E-2</c:v>
                </c:pt>
                <c:pt idx="1917">
                  <c:v>4.9734756186488809E-2</c:v>
                </c:pt>
                <c:pt idx="1918">
                  <c:v>4.9644411513468094E-2</c:v>
                </c:pt>
                <c:pt idx="1919">
                  <c:v>4.9554230954249698E-2</c:v>
                </c:pt>
                <c:pt idx="1920">
                  <c:v>4.9464214210715902E-2</c:v>
                </c:pt>
                <c:pt idx="1921">
                  <c:v>4.9374360985290661E-2</c:v>
                </c:pt>
                <c:pt idx="1922">
                  <c:v>4.9284670980938437E-2</c:v>
                </c:pt>
                <c:pt idx="1923">
                  <c:v>4.9195143901163266E-2</c:v>
                </c:pt>
                <c:pt idx="1924">
                  <c:v>4.9105779450007811E-2</c:v>
                </c:pt>
                <c:pt idx="1925">
                  <c:v>4.9016577332052197E-2</c:v>
                </c:pt>
                <c:pt idx="1926">
                  <c:v>4.8927537252413451E-2</c:v>
                </c:pt>
                <c:pt idx="1927">
                  <c:v>4.883865891674409E-2</c:v>
                </c:pt>
                <c:pt idx="1928">
                  <c:v>4.8749942031231293E-2</c:v>
                </c:pt>
                <c:pt idx="1929">
                  <c:v>4.8661386302596046E-2</c:v>
                </c:pt>
                <c:pt idx="1930">
                  <c:v>4.8572991438092072E-2</c:v>
                </c:pt>
                <c:pt idx="1931">
                  <c:v>4.8484757145504855E-2</c:v>
                </c:pt>
                <c:pt idx="1932">
                  <c:v>4.8396683133150743E-2</c:v>
                </c:pt>
                <c:pt idx="1933">
                  <c:v>4.8308769109875777E-2</c:v>
                </c:pt>
                <c:pt idx="1934">
                  <c:v>4.8221014785055159E-2</c:v>
                </c:pt>
                <c:pt idx="1935">
                  <c:v>4.8133419868591765E-2</c:v>
                </c:pt>
                <c:pt idx="1936">
                  <c:v>4.8045984070915558E-2</c:v>
                </c:pt>
                <c:pt idx="1937">
                  <c:v>4.795870710298257E-2</c:v>
                </c:pt>
                <c:pt idx="1938">
                  <c:v>4.7871588676273669E-2</c:v>
                </c:pt>
                <c:pt idx="1939">
                  <c:v>4.7784628502794121E-2</c:v>
                </c:pt>
                <c:pt idx="1940">
                  <c:v>4.7697826295072181E-2</c:v>
                </c:pt>
                <c:pt idx="1941">
                  <c:v>4.7611181766158264E-2</c:v>
                </c:pt>
                <c:pt idx="1942">
                  <c:v>4.7524694629624102E-2</c:v>
                </c:pt>
                <c:pt idx="1943">
                  <c:v>4.7438364599561758E-2</c:v>
                </c:pt>
                <c:pt idx="1944">
                  <c:v>4.7352191390582624E-2</c:v>
                </c:pt>
                <c:pt idx="1945">
                  <c:v>4.7266174717816523E-2</c:v>
                </c:pt>
                <c:pt idx="1946">
                  <c:v>4.7180314296910643E-2</c:v>
                </c:pt>
                <c:pt idx="1947">
                  <c:v>4.7094609844028953E-2</c:v>
                </c:pt>
                <c:pt idx="1948">
                  <c:v>4.7009061075850761E-2</c:v>
                </c:pt>
                <c:pt idx="1949">
                  <c:v>4.6923667709570162E-2</c:v>
                </c:pt>
                <c:pt idx="1950">
                  <c:v>4.683842946289498E-2</c:v>
                </c:pt>
                <c:pt idx="1951">
                  <c:v>4.6753346054045804E-2</c:v>
                </c:pt>
                <c:pt idx="1952">
                  <c:v>4.6668417201755082E-2</c:v>
                </c:pt>
                <c:pt idx="1953">
                  <c:v>4.6583642625267076E-2</c:v>
                </c:pt>
                <c:pt idx="1954">
                  <c:v>4.6499022044333427E-2</c:v>
                </c:pt>
                <c:pt idx="1955">
                  <c:v>4.6414555179217526E-2</c:v>
                </c:pt>
                <c:pt idx="1956">
                  <c:v>4.6330241750689859E-2</c:v>
                </c:pt>
                <c:pt idx="1957">
                  <c:v>4.6246081480028386E-2</c:v>
                </c:pt>
                <c:pt idx="1958">
                  <c:v>4.6162074089017284E-2</c:v>
                </c:pt>
                <c:pt idx="1959">
                  <c:v>4.6078219299945974E-2</c:v>
                </c:pt>
                <c:pt idx="1960">
                  <c:v>4.5994516835608547E-2</c:v>
                </c:pt>
                <c:pt idx="1961">
                  <c:v>4.5910966419302535E-2</c:v>
                </c:pt>
                <c:pt idx="1962">
                  <c:v>4.5827567774828153E-2</c:v>
                </c:pt>
                <c:pt idx="1963">
                  <c:v>4.574432062648736E-2</c:v>
                </c:pt>
                <c:pt idx="1964">
                  <c:v>4.5661224699082778E-2</c:v>
                </c:pt>
                <c:pt idx="1965">
                  <c:v>4.5578279717917176E-2</c:v>
                </c:pt>
                <c:pt idx="1966">
                  <c:v>4.5495485408792183E-2</c:v>
                </c:pt>
                <c:pt idx="1967">
                  <c:v>4.5412841498007464E-2</c:v>
                </c:pt>
                <c:pt idx="1968">
                  <c:v>4.5330347712359956E-2</c:v>
                </c:pt>
                <c:pt idx="1969">
                  <c:v>4.5248003779142863E-2</c:v>
                </c:pt>
                <c:pt idx="1970">
                  <c:v>4.5165809426144753E-2</c:v>
                </c:pt>
                <c:pt idx="1971">
                  <c:v>4.5083764381648739E-2</c:v>
                </c:pt>
                <c:pt idx="1972">
                  <c:v>4.500186837443132E-2</c:v>
                </c:pt>
                <c:pt idx="1973">
                  <c:v>4.4920121133761981E-2</c:v>
                </c:pt>
                <c:pt idx="1974">
                  <c:v>4.4838522389401732E-2</c:v>
                </c:pt>
                <c:pt idx="1975">
                  <c:v>4.4757071871602612E-2</c:v>
                </c:pt>
                <c:pt idx="1976">
                  <c:v>4.4675769311106624E-2</c:v>
                </c:pt>
                <c:pt idx="1977">
                  <c:v>4.4594614439144926E-2</c:v>
                </c:pt>
                <c:pt idx="1978">
                  <c:v>4.4513606987436859E-2</c:v>
                </c:pt>
                <c:pt idx="1979">
                  <c:v>4.4432746688189154E-2</c:v>
                </c:pt>
                <c:pt idx="1980">
                  <c:v>4.4352033274094864E-2</c:v>
                </c:pt>
                <c:pt idx="1981">
                  <c:v>4.4271466478332855E-2</c:v>
                </c:pt>
                <c:pt idx="1982">
                  <c:v>4.4191046034566424E-2</c:v>
                </c:pt>
                <c:pt idx="1983">
                  <c:v>4.4110771676942821E-2</c:v>
                </c:pt>
                <c:pt idx="1984">
                  <c:v>4.4030643140092224E-2</c:v>
                </c:pt>
                <c:pt idx="1985">
                  <c:v>4.3950660159126805E-2</c:v>
                </c:pt>
                <c:pt idx="1986">
                  <c:v>4.387082246963999E-2</c:v>
                </c:pt>
                <c:pt idx="1987">
                  <c:v>4.3791129807705387E-2</c:v>
                </c:pt>
                <c:pt idx="1988">
                  <c:v>4.3711581909876111E-2</c:v>
                </c:pt>
                <c:pt idx="1989">
                  <c:v>4.3632178513183933E-2</c:v>
                </c:pt>
                <c:pt idx="1990">
                  <c:v>4.3552919355138109E-2</c:v>
                </c:pt>
                <c:pt idx="1991">
                  <c:v>4.3473804173724873E-2</c:v>
                </c:pt>
                <c:pt idx="1992">
                  <c:v>4.3394832707406329E-2</c:v>
                </c:pt>
                <c:pt idx="1993">
                  <c:v>4.3316004695119731E-2</c:v>
                </c:pt>
                <c:pt idx="1994">
                  <c:v>4.3237319876276575E-2</c:v>
                </c:pt>
                <c:pt idx="1995">
                  <c:v>4.3158777990761593E-2</c:v>
                </c:pt>
                <c:pt idx="1996">
                  <c:v>4.3080378778932137E-2</c:v>
                </c:pt>
                <c:pt idx="1997">
                  <c:v>4.3002121981617285E-2</c:v>
                </c:pt>
                <c:pt idx="1998">
                  <c:v>4.2924007340116713E-2</c:v>
                </c:pt>
                <c:pt idx="1999">
                  <c:v>4.2846034596200178E-2</c:v>
                </c:pt>
                <c:pt idx="2000">
                  <c:v>4.2768203492106395E-2</c:v>
                </c:pt>
                <c:pt idx="2001">
                  <c:v>4.2690513770542463E-2</c:v>
                </c:pt>
                <c:pt idx="2002">
                  <c:v>4.2612965174682813E-2</c:v>
                </c:pt>
                <c:pt idx="2003">
                  <c:v>4.2535557448168296E-2</c:v>
                </c:pt>
                <c:pt idx="2004">
                  <c:v>4.2458290335105564E-2</c:v>
                </c:pt>
                <c:pt idx="2005">
                  <c:v>4.2381163580066078E-2</c:v>
                </c:pt>
                <c:pt idx="2006">
                  <c:v>4.2304176928085288E-2</c:v>
                </c:pt>
                <c:pt idx="2007">
                  <c:v>4.222733012466183E-2</c:v>
                </c:pt>
                <c:pt idx="2008">
                  <c:v>4.2150622915756504E-2</c:v>
                </c:pt>
                <c:pt idx="2009">
                  <c:v>4.2074055047791804E-2</c:v>
                </c:pt>
                <c:pt idx="2010">
                  <c:v>4.1997626267650738E-2</c:v>
                </c:pt>
                <c:pt idx="2011">
                  <c:v>4.1921336322676042E-2</c:v>
                </c:pt>
                <c:pt idx="2012">
                  <c:v>4.184518496066951E-2</c:v>
                </c:pt>
                <c:pt idx="2013">
                  <c:v>4.1769171929891047E-2</c:v>
                </c:pt>
                <c:pt idx="2014">
                  <c:v>4.1693296979057819E-2</c:v>
                </c:pt>
                <c:pt idx="2015">
                  <c:v>4.1617559857343521E-2</c:v>
                </c:pt>
                <c:pt idx="2016">
                  <c:v>4.1541960314377326E-2</c:v>
                </c:pt>
                <c:pt idx="2017">
                  <c:v>4.1466498100243471E-2</c:v>
                </c:pt>
                <c:pt idx="2018">
                  <c:v>4.1391172965479887E-2</c:v>
                </c:pt>
                <c:pt idx="2019">
                  <c:v>4.1315984661077859E-2</c:v>
                </c:pt>
                <c:pt idx="2020">
                  <c:v>4.124093293848094E-2</c:v>
                </c:pt>
                <c:pt idx="2021">
                  <c:v>4.1166017549584169E-2</c:v>
                </c:pt>
                <c:pt idx="2022">
                  <c:v>4.109123824673333E-2</c:v>
                </c:pt>
                <c:pt idx="2023">
                  <c:v>4.101659478272407E-2</c:v>
                </c:pt>
                <c:pt idx="2024">
                  <c:v>4.0942086910800944E-2</c:v>
                </c:pt>
                <c:pt idx="2025">
                  <c:v>4.0867714384657042E-2</c:v>
                </c:pt>
                <c:pt idx="2026">
                  <c:v>4.0793476958432578E-2</c:v>
                </c:pt>
                <c:pt idx="2027">
                  <c:v>4.0719374386714552E-2</c:v>
                </c:pt>
                <c:pt idx="2028">
                  <c:v>4.0645406424535714E-2</c:v>
                </c:pt>
                <c:pt idx="2029">
                  <c:v>4.0571572827373809E-2</c:v>
                </c:pt>
                <c:pt idx="2030">
                  <c:v>4.0497873351150793E-2</c:v>
                </c:pt>
                <c:pt idx="2031">
                  <c:v>4.0424307752231901E-2</c:v>
                </c:pt>
                <c:pt idx="2032">
                  <c:v>4.0350875787424995E-2</c:v>
                </c:pt>
                <c:pt idx="2033">
                  <c:v>4.0277577213979829E-2</c:v>
                </c:pt>
                <c:pt idx="2034">
                  <c:v>4.0204411789586884E-2</c:v>
                </c:pt>
                <c:pt idx="2035">
                  <c:v>4.0131379272377019E-2</c:v>
                </c:pt>
                <c:pt idx="2036">
                  <c:v>4.0058479420920216E-2</c:v>
                </c:pt>
                <c:pt idx="2037">
                  <c:v>3.9985711994225293E-2</c:v>
                </c:pt>
                <c:pt idx="2038">
                  <c:v>3.9913076751738691E-2</c:v>
                </c:pt>
                <c:pt idx="2039">
                  <c:v>3.984057345334379E-2</c:v>
                </c:pt>
                <c:pt idx="2040">
                  <c:v>3.9768201859360225E-2</c:v>
                </c:pt>
                <c:pt idx="2041">
                  <c:v>3.9695961730542989E-2</c:v>
                </c:pt>
                <c:pt idx="2042">
                  <c:v>3.9623852828081674E-2</c:v>
                </c:pt>
                <c:pt idx="2043">
                  <c:v>3.9551874913600411E-2</c:v>
                </c:pt>
                <c:pt idx="2044">
                  <c:v>3.9480027749154142E-2</c:v>
                </c:pt>
                <c:pt idx="2045">
                  <c:v>3.9408311097232258E-2</c:v>
                </c:pt>
                <c:pt idx="2046">
                  <c:v>3.9336724720754883E-2</c:v>
                </c:pt>
                <c:pt idx="2047">
                  <c:v>3.9265268383072663E-2</c:v>
                </c:pt>
                <c:pt idx="2048">
                  <c:v>3.9193941847966388E-2</c:v>
                </c:pt>
                <c:pt idx="2049">
                  <c:v>3.9122744879645677E-2</c:v>
                </c:pt>
                <c:pt idx="2050">
                  <c:v>3.9051677242748627E-2</c:v>
                </c:pt>
                <c:pt idx="2051">
                  <c:v>3.8980738702340839E-2</c:v>
                </c:pt>
                <c:pt idx="2052">
                  <c:v>3.8909929023914672E-2</c:v>
                </c:pt>
                <c:pt idx="2053">
                  <c:v>3.8839247973388488E-2</c:v>
                </c:pt>
                <c:pt idx="2054">
                  <c:v>3.8768695317105875E-2</c:v>
                </c:pt>
                <c:pt idx="2055">
                  <c:v>3.869827082183476E-2</c:v>
                </c:pt>
                <c:pt idx="2056">
                  <c:v>3.862797425476696E-2</c:v>
                </c:pt>
                <c:pt idx="2057">
                  <c:v>3.8557805383516962E-2</c:v>
                </c:pt>
                <c:pt idx="2058">
                  <c:v>3.8487763976121525E-2</c:v>
                </c:pt>
                <c:pt idx="2059">
                  <c:v>3.8417849801038753E-2</c:v>
                </c:pt>
                <c:pt idx="2060">
                  <c:v>3.8348062627147336E-2</c:v>
                </c:pt>
                <c:pt idx="2061">
                  <c:v>3.827840222374583E-2</c:v>
                </c:pt>
                <c:pt idx="2062">
                  <c:v>3.8208868360551797E-2</c:v>
                </c:pt>
                <c:pt idx="2063">
                  <c:v>3.8139460807701156E-2</c:v>
                </c:pt>
                <c:pt idx="2064">
                  <c:v>3.8070179335747495E-2</c:v>
                </c:pt>
                <c:pt idx="2065">
                  <c:v>3.8001023715660977E-2</c:v>
                </c:pt>
                <c:pt idx="2066">
                  <c:v>3.7931993718827967E-2</c:v>
                </c:pt>
                <c:pt idx="2067">
                  <c:v>3.7863089117050053E-2</c:v>
                </c:pt>
                <c:pt idx="2068">
                  <c:v>3.7794309682543374E-2</c:v>
                </c:pt>
                <c:pt idx="2069">
                  <c:v>3.772565518793787E-2</c:v>
                </c:pt>
                <c:pt idx="2070">
                  <c:v>3.7657125406276394E-2</c:v>
                </c:pt>
                <c:pt idx="2071">
                  <c:v>3.7588720111014162E-2</c:v>
                </c:pt>
                <c:pt idx="2072">
                  <c:v>3.7520439076018E-2</c:v>
                </c:pt>
                <c:pt idx="2073">
                  <c:v>3.7452282075565314E-2</c:v>
                </c:pt>
                <c:pt idx="2074">
                  <c:v>3.7384248884343711E-2</c:v>
                </c:pt>
                <c:pt idx="2075">
                  <c:v>3.7316339277449928E-2</c:v>
                </c:pt>
                <c:pt idx="2076">
                  <c:v>3.7248553030389417E-2</c:v>
                </c:pt>
                <c:pt idx="2077">
                  <c:v>3.7180889919075359E-2</c:v>
                </c:pt>
                <c:pt idx="2078">
                  <c:v>3.7113349719827923E-2</c:v>
                </c:pt>
                <c:pt idx="2079">
                  <c:v>3.7045932209373689E-2</c:v>
                </c:pt>
                <c:pt idx="2080">
                  <c:v>3.6978637164844792E-2</c:v>
                </c:pt>
                <c:pt idx="2081">
                  <c:v>3.6911464363778214E-2</c:v>
                </c:pt>
                <c:pt idx="2082">
                  <c:v>3.6844413584115082E-2</c:v>
                </c:pt>
                <c:pt idx="2083">
                  <c:v>3.6777484604199766E-2</c:v>
                </c:pt>
                <c:pt idx="2084">
                  <c:v>3.6710677202779478E-2</c:v>
                </c:pt>
                <c:pt idx="2085">
                  <c:v>3.6643991159003235E-2</c:v>
                </c:pt>
                <c:pt idx="2086">
                  <c:v>3.6577426252421198E-2</c:v>
                </c:pt>
                <c:pt idx="2087">
                  <c:v>3.6510982262984042E-2</c:v>
                </c:pt>
                <c:pt idx="2088">
                  <c:v>3.6444658971042161E-2</c:v>
                </c:pt>
                <c:pt idx="2089">
                  <c:v>3.6378456157344953E-2</c:v>
                </c:pt>
                <c:pt idx="2090">
                  <c:v>3.6312373603040099E-2</c:v>
                </c:pt>
                <c:pt idx="2091">
                  <c:v>3.624641108967272E-2</c:v>
                </c:pt>
                <c:pt idx="2092">
                  <c:v>3.6180568399185001E-2</c:v>
                </c:pt>
                <c:pt idx="2093">
                  <c:v>3.6114845313914977E-2</c:v>
                </c:pt>
                <c:pt idx="2094">
                  <c:v>3.6049241616596242E-2</c:v>
                </c:pt>
                <c:pt idx="2095">
                  <c:v>3.5983757090357005E-2</c:v>
                </c:pt>
                <c:pt idx="2096">
                  <c:v>3.5918391518719429E-2</c:v>
                </c:pt>
                <c:pt idx="2097">
                  <c:v>3.5853144685598921E-2</c:v>
                </c:pt>
                <c:pt idx="2098">
                  <c:v>3.5788016375303447E-2</c:v>
                </c:pt>
                <c:pt idx="2099">
                  <c:v>3.5723006372532652E-2</c:v>
                </c:pt>
                <c:pt idx="2100">
                  <c:v>3.5658114462377502E-2</c:v>
                </c:pt>
                <c:pt idx="2101">
                  <c:v>3.5593340430319129E-2</c:v>
                </c:pt>
                <c:pt idx="2102">
                  <c:v>3.5528684062228484E-2</c:v>
                </c:pt>
                <c:pt idx="2103">
                  <c:v>3.5464145144365432E-2</c:v>
                </c:pt>
                <c:pt idx="2104">
                  <c:v>3.5399723463378135E-2</c:v>
                </c:pt>
                <c:pt idx="2105">
                  <c:v>3.5335418806302324E-2</c:v>
                </c:pt>
                <c:pt idx="2106">
                  <c:v>3.52712309605605E-2</c:v>
                </c:pt>
                <c:pt idx="2107">
                  <c:v>3.5207159713961378E-2</c:v>
                </c:pt>
                <c:pt idx="2108">
                  <c:v>3.5143204854699225E-2</c:v>
                </c:pt>
                <c:pt idx="2109">
                  <c:v>3.5079366171352856E-2</c:v>
                </c:pt>
                <c:pt idx="2110">
                  <c:v>3.5015643452885284E-2</c:v>
                </c:pt>
                <c:pt idx="2111">
                  <c:v>3.4952036488642833E-2</c:v>
                </c:pt>
                <c:pt idx="2112">
                  <c:v>3.4888545068354489E-2</c:v>
                </c:pt>
                <c:pt idx="2113">
                  <c:v>3.4825168982131234E-2</c:v>
                </c:pt>
                <c:pt idx="2114">
                  <c:v>3.4761908020465221E-2</c:v>
                </c:pt>
                <c:pt idx="2115">
                  <c:v>3.4698761974229247E-2</c:v>
                </c:pt>
                <c:pt idx="2116">
                  <c:v>3.4635730634676093E-2</c:v>
                </c:pt>
                <c:pt idx="2117">
                  <c:v>3.4572813793437539E-2</c:v>
                </c:pt>
                <c:pt idx="2118">
                  <c:v>3.4510011242524029E-2</c:v>
                </c:pt>
                <c:pt idx="2119">
                  <c:v>3.4447322774323684E-2</c:v>
                </c:pt>
                <c:pt idx="2120">
                  <c:v>3.4384748181601928E-2</c:v>
                </c:pt>
                <c:pt idx="2121">
                  <c:v>3.4322287257500542E-2</c:v>
                </c:pt>
                <c:pt idx="2122">
                  <c:v>3.4259939795537028E-2</c:v>
                </c:pt>
                <c:pt idx="2123">
                  <c:v>3.4197705589604027E-2</c:v>
                </c:pt>
                <c:pt idx="2124">
                  <c:v>3.4135584433968587E-2</c:v>
                </c:pt>
                <c:pt idx="2125">
                  <c:v>3.407357612327145E-2</c:v>
                </c:pt>
                <c:pt idx="2126">
                  <c:v>3.4011680452526442E-2</c:v>
                </c:pt>
                <c:pt idx="2127">
                  <c:v>3.3949897217119634E-2</c:v>
                </c:pt>
                <c:pt idx="2128">
                  <c:v>3.3888226212808951E-2</c:v>
                </c:pt>
                <c:pt idx="2129">
                  <c:v>3.3826667235723251E-2</c:v>
                </c:pt>
                <c:pt idx="2130">
                  <c:v>3.3765220082361672E-2</c:v>
                </c:pt>
                <c:pt idx="2131">
                  <c:v>3.370388454959309E-2</c:v>
                </c:pt>
                <c:pt idx="2132">
                  <c:v>3.3642660434655372E-2</c:v>
                </c:pt>
                <c:pt idx="2133">
                  <c:v>3.3581547535154681E-2</c:v>
                </c:pt>
                <c:pt idx="2134">
                  <c:v>3.3520545649065488E-2</c:v>
                </c:pt>
                <c:pt idx="2135">
                  <c:v>3.3459654574727341E-2</c:v>
                </c:pt>
                <c:pt idx="2136">
                  <c:v>3.339887411084802E-2</c:v>
                </c:pt>
                <c:pt idx="2137">
                  <c:v>3.3338204056500301E-2</c:v>
                </c:pt>
                <c:pt idx="2138">
                  <c:v>3.3277644211121969E-2</c:v>
                </c:pt>
                <c:pt idx="2139">
                  <c:v>3.3217194374515174E-2</c:v>
                </c:pt>
                <c:pt idx="2140">
                  <c:v>3.3156854346845621E-2</c:v>
                </c:pt>
                <c:pt idx="2141">
                  <c:v>3.3096623928642092E-2</c:v>
                </c:pt>
                <c:pt idx="2142">
                  <c:v>3.3036502920795796E-2</c:v>
                </c:pt>
                <c:pt idx="2143">
                  <c:v>3.2976491124559464E-2</c:v>
                </c:pt>
                <c:pt idx="2144">
                  <c:v>3.2916588341546989E-2</c:v>
                </c:pt>
                <c:pt idx="2145">
                  <c:v>3.2856794373732498E-2</c:v>
                </c:pt>
                <c:pt idx="2146">
                  <c:v>3.2797109023450031E-2</c:v>
                </c:pt>
                <c:pt idx="2147">
                  <c:v>3.2737532093392578E-2</c:v>
                </c:pt>
                <c:pt idx="2148">
                  <c:v>3.26780633866115E-2</c:v>
                </c:pt>
                <c:pt idx="2149">
                  <c:v>3.2618702706515998E-2</c:v>
                </c:pt>
                <c:pt idx="2150">
                  <c:v>3.2559449856872376E-2</c:v>
                </c:pt>
                <c:pt idx="2151">
                  <c:v>3.2500304641803382E-2</c:v>
                </c:pt>
                <c:pt idx="2152">
                  <c:v>3.2441266865787632E-2</c:v>
                </c:pt>
                <c:pt idx="2153">
                  <c:v>3.2382336333658772E-2</c:v>
                </c:pt>
                <c:pt idx="2154">
                  <c:v>3.2323512850605161E-2</c:v>
                </c:pt>
                <c:pt idx="2155">
                  <c:v>3.2264796222168948E-2</c:v>
                </c:pt>
                <c:pt idx="2156">
                  <c:v>3.2206186254245477E-2</c:v>
                </c:pt>
                <c:pt idx="2157">
                  <c:v>3.2147682753082746E-2</c:v>
                </c:pt>
                <c:pt idx="2158">
                  <c:v>3.208928552528071E-2</c:v>
                </c:pt>
                <c:pt idx="2159">
                  <c:v>3.2030994377790632E-2</c:v>
                </c:pt>
                <c:pt idx="2160">
                  <c:v>3.1972809117914461E-2</c:v>
                </c:pt>
                <c:pt idx="2161">
                  <c:v>3.1914729553304141E-2</c:v>
                </c:pt>
                <c:pt idx="2162">
                  <c:v>3.185675549196107E-2</c:v>
                </c:pt>
                <c:pt idx="2163">
                  <c:v>3.1798886742235424E-2</c:v>
                </c:pt>
                <c:pt idx="2164">
                  <c:v>3.1741123112825481E-2</c:v>
                </c:pt>
                <c:pt idx="2165">
                  <c:v>3.1683464412777078E-2</c:v>
                </c:pt>
                <c:pt idx="2166">
                  <c:v>3.1625910451482803E-2</c:v>
                </c:pt>
                <c:pt idx="2167">
                  <c:v>3.1568461038681661E-2</c:v>
                </c:pt>
                <c:pt idx="2168">
                  <c:v>3.1511115984458181E-2</c:v>
                </c:pt>
                <c:pt idx="2169">
                  <c:v>3.1453875099241836E-2</c:v>
                </c:pt>
                <c:pt idx="2170">
                  <c:v>3.1396738193806527E-2</c:v>
                </c:pt>
                <c:pt idx="2171">
                  <c:v>3.1339705079269871E-2</c:v>
                </c:pt>
                <c:pt idx="2172">
                  <c:v>3.1282775567092601E-2</c:v>
                </c:pt>
                <c:pt idx="2173">
                  <c:v>3.1225949469077946E-2</c:v>
                </c:pt>
                <c:pt idx="2174">
                  <c:v>3.1169226597370918E-2</c:v>
                </c:pt>
                <c:pt idx="2175">
                  <c:v>3.1112606764457935E-2</c:v>
                </c:pt>
                <c:pt idx="2176">
                  <c:v>3.1056089783165871E-2</c:v>
                </c:pt>
                <c:pt idx="2177">
                  <c:v>3.09996754666617E-2</c:v>
                </c:pt>
                <c:pt idx="2178">
                  <c:v>3.0943363628451771E-2</c:v>
                </c:pt>
                <c:pt idx="2179">
                  <c:v>3.0887154082381189E-2</c:v>
                </c:pt>
                <c:pt idx="2180">
                  <c:v>3.0831046642633218E-2</c:v>
                </c:pt>
                <c:pt idx="2181">
                  <c:v>3.07750411237287E-2</c:v>
                </c:pt>
                <c:pt idx="2182">
                  <c:v>3.0719137340525296E-2</c:v>
                </c:pt>
                <c:pt idx="2183">
                  <c:v>3.0663335108217157E-2</c:v>
                </c:pt>
                <c:pt idx="2184">
                  <c:v>3.0607634242333967E-2</c:v>
                </c:pt>
                <c:pt idx="2185">
                  <c:v>3.0552034558740615E-2</c:v>
                </c:pt>
                <c:pt idx="2186">
                  <c:v>3.0496535873636436E-2</c:v>
                </c:pt>
                <c:pt idx="2187">
                  <c:v>3.0441138003554649E-2</c:v>
                </c:pt>
                <c:pt idx="2188">
                  <c:v>3.0385840765361785E-2</c:v>
                </c:pt>
                <c:pt idx="2189">
                  <c:v>3.0330643976256944E-2</c:v>
                </c:pt>
                <c:pt idx="2190">
                  <c:v>3.0275547453771354E-2</c:v>
                </c:pt>
                <c:pt idx="2191">
                  <c:v>3.0220551015767788E-2</c:v>
                </c:pt>
                <c:pt idx="2192">
                  <c:v>3.0165654480439695E-2</c:v>
                </c:pt>
                <c:pt idx="2193">
                  <c:v>3.0110857666310914E-2</c:v>
                </c:pt>
                <c:pt idx="2194">
                  <c:v>3.0056160392234896E-2</c:v>
                </c:pt>
                <c:pt idx="2195">
                  <c:v>3.0001562477394158E-2</c:v>
                </c:pt>
                <c:pt idx="2196">
                  <c:v>2.9947063741299702E-2</c:v>
                </c:pt>
                <c:pt idx="2197">
                  <c:v>2.9892664003790315E-2</c:v>
                </c:pt>
                <c:pt idx="2198">
                  <c:v>2.9838363085032106E-2</c:v>
                </c:pt>
                <c:pt idx="2199">
                  <c:v>2.9784160805517927E-2</c:v>
                </c:pt>
                <c:pt idx="2200">
                  <c:v>2.9730056986066573E-2</c:v>
                </c:pt>
                <c:pt idx="2201">
                  <c:v>2.9676051447822434E-2</c:v>
                </c:pt>
                <c:pt idx="2202">
                  <c:v>2.9622144012254686E-2</c:v>
                </c:pt>
                <c:pt idx="2203">
                  <c:v>2.9568334501156954E-2</c:v>
                </c:pt>
                <c:pt idx="2204">
                  <c:v>2.9514622736646512E-2</c:v>
                </c:pt>
                <c:pt idx="2205">
                  <c:v>2.9461008541163701E-2</c:v>
                </c:pt>
                <c:pt idx="2206">
                  <c:v>2.9407491737471498E-2</c:v>
                </c:pt>
                <c:pt idx="2207">
                  <c:v>2.9354072148654792E-2</c:v>
                </c:pt>
                <c:pt idx="2208">
                  <c:v>2.9300749598119853E-2</c:v>
                </c:pt>
                <c:pt idx="2209">
                  <c:v>2.9247523909593769E-2</c:v>
                </c:pt>
                <c:pt idx="2210">
                  <c:v>2.9194394907123722E-2</c:v>
                </c:pt>
                <c:pt idx="2211">
                  <c:v>2.9141362415076671E-2</c:v>
                </c:pt>
                <c:pt idx="2212">
                  <c:v>2.9088426258138553E-2</c:v>
                </c:pt>
                <c:pt idx="2213">
                  <c:v>2.9035586261313698E-2</c:v>
                </c:pt>
                <c:pt idx="2214">
                  <c:v>2.898284224992442E-2</c:v>
                </c:pt>
                <c:pt idx="2215">
                  <c:v>2.8930194049610294E-2</c:v>
                </c:pt>
                <c:pt idx="2216">
                  <c:v>2.8877641486327637E-2</c:v>
                </c:pt>
                <c:pt idx="2217">
                  <c:v>2.8825184386348943E-2</c:v>
                </c:pt>
                <c:pt idx="2218">
                  <c:v>2.8772822576262191E-2</c:v>
                </c:pt>
                <c:pt idx="2219">
                  <c:v>2.8720555882970535E-2</c:v>
                </c:pt>
                <c:pt idx="2220">
                  <c:v>2.8668384133691407E-2</c:v>
                </c:pt>
                <c:pt idx="2221">
                  <c:v>2.8616307155956179E-2</c:v>
                </c:pt>
                <c:pt idx="2222">
                  <c:v>2.856432477760951E-2</c:v>
                </c:pt>
                <c:pt idx="2223">
                  <c:v>2.8512436826808783E-2</c:v>
                </c:pt>
                <c:pt idx="2224">
                  <c:v>2.8460643132023525E-2</c:v>
                </c:pt>
                <c:pt idx="2225">
                  <c:v>2.8408943522035407E-2</c:v>
                </c:pt>
                <c:pt idx="2226">
                  <c:v>2.8357337825935511E-2</c:v>
                </c:pt>
                <c:pt idx="2227">
                  <c:v>2.8305825873127004E-2</c:v>
                </c:pt>
                <c:pt idx="2228">
                  <c:v>2.8254407493322319E-2</c:v>
                </c:pt>
                <c:pt idx="2229">
                  <c:v>2.8203082516543368E-2</c:v>
                </c:pt>
                <c:pt idx="2230">
                  <c:v>2.8151850773120761E-2</c:v>
                </c:pt>
                <c:pt idx="2231">
                  <c:v>2.8100712093693261E-2</c:v>
                </c:pt>
                <c:pt idx="2232">
                  <c:v>2.8049666309207362E-2</c:v>
                </c:pt>
                <c:pt idx="2233">
                  <c:v>2.7998713250916629E-2</c:v>
                </c:pt>
                <c:pt idx="2234">
                  <c:v>2.7947852750381148E-2</c:v>
                </c:pt>
                <c:pt idx="2235">
                  <c:v>2.789708463946701E-2</c:v>
                </c:pt>
                <c:pt idx="2236">
                  <c:v>2.7846408750345636E-2</c:v>
                </c:pt>
                <c:pt idx="2237">
                  <c:v>2.7795824915493442E-2</c:v>
                </c:pt>
                <c:pt idx="2238">
                  <c:v>2.7745332967691105E-2</c:v>
                </c:pt>
                <c:pt idx="2239">
                  <c:v>2.7694932740022996E-2</c:v>
                </c:pt>
                <c:pt idx="2240">
                  <c:v>2.7644624065876769E-2</c:v>
                </c:pt>
                <c:pt idx="2241">
                  <c:v>2.7594406778942707E-2</c:v>
                </c:pt>
                <c:pt idx="2242">
                  <c:v>2.7544280713213215E-2</c:v>
                </c:pt>
                <c:pt idx="2243">
                  <c:v>2.749424570298226E-2</c:v>
                </c:pt>
                <c:pt idx="2244">
                  <c:v>2.7444301582844735E-2</c:v>
                </c:pt>
                <c:pt idx="2245">
                  <c:v>2.7394448187696166E-2</c:v>
                </c:pt>
                <c:pt idx="2246">
                  <c:v>2.7344685352731816E-2</c:v>
                </c:pt>
                <c:pt idx="2247">
                  <c:v>2.7295012913446423E-2</c:v>
                </c:pt>
                <c:pt idx="2248">
                  <c:v>2.7245430705633539E-2</c:v>
                </c:pt>
                <c:pt idx="2249">
                  <c:v>2.7195938565384992E-2</c:v>
                </c:pt>
                <c:pt idx="2250">
                  <c:v>2.7146536329090351E-2</c:v>
                </c:pt>
                <c:pt idx="2251">
                  <c:v>2.7097223833436421E-2</c:v>
                </c:pt>
                <c:pt idx="2252">
                  <c:v>2.7048000915406566E-2</c:v>
                </c:pt>
                <c:pt idx="2253">
                  <c:v>2.6998867412280449E-2</c:v>
                </c:pt>
                <c:pt idx="2254">
                  <c:v>2.6949823161633159E-2</c:v>
                </c:pt>
                <c:pt idx="2255">
                  <c:v>2.6900868001334906E-2</c:v>
                </c:pt>
                <c:pt idx="2256">
                  <c:v>2.6852001769550413E-2</c:v>
                </c:pt>
                <c:pt idx="2257">
                  <c:v>2.6803224304738377E-2</c:v>
                </c:pt>
                <c:pt idx="2258">
                  <c:v>2.6754535445650953E-2</c:v>
                </c:pt>
                <c:pt idx="2259">
                  <c:v>2.6705935031333145E-2</c:v>
                </c:pt>
                <c:pt idx="2260">
                  <c:v>2.6657422901122378E-2</c:v>
                </c:pt>
                <c:pt idx="2261">
                  <c:v>2.660899889464801E-2</c:v>
                </c:pt>
                <c:pt idx="2262">
                  <c:v>2.6560662851830556E-2</c:v>
                </c:pt>
                <c:pt idx="2263">
                  <c:v>2.6512414612881431E-2</c:v>
                </c:pt>
                <c:pt idx="2264">
                  <c:v>2.6464254018302276E-2</c:v>
                </c:pt>
                <c:pt idx="2265">
                  <c:v>2.6416180908884476E-2</c:v>
                </c:pt>
                <c:pt idx="2266">
                  <c:v>2.6368195125708632E-2</c:v>
                </c:pt>
                <c:pt idx="2267">
                  <c:v>2.6320296510143976E-2</c:v>
                </c:pt>
                <c:pt idx="2268">
                  <c:v>2.6272484903847922E-2</c:v>
                </c:pt>
                <c:pt idx="2269">
                  <c:v>2.6224760148765607E-2</c:v>
                </c:pt>
                <c:pt idx="2270">
                  <c:v>2.6177122087129131E-2</c:v>
                </c:pt>
                <c:pt idx="2271">
                  <c:v>2.6129570561457302E-2</c:v>
                </c:pt>
                <c:pt idx="2272">
                  <c:v>2.6082105414554881E-2</c:v>
                </c:pt>
                <c:pt idx="2273">
                  <c:v>2.6034726489512317E-2</c:v>
                </c:pt>
                <c:pt idx="2274">
                  <c:v>2.5987433629705018E-2</c:v>
                </c:pt>
                <c:pt idx="2275">
                  <c:v>2.5940226678792873E-2</c:v>
                </c:pt>
                <c:pt idx="2276">
                  <c:v>2.5893105480719811E-2</c:v>
                </c:pt>
                <c:pt idx="2277">
                  <c:v>2.5846069879713243E-2</c:v>
                </c:pt>
                <c:pt idx="2278">
                  <c:v>2.5799119720283537E-2</c:v>
                </c:pt>
                <c:pt idx="2279">
                  <c:v>2.5752254847223526E-2</c:v>
                </c:pt>
                <c:pt idx="2280">
                  <c:v>2.5705475105607927E-2</c:v>
                </c:pt>
                <c:pt idx="2281">
                  <c:v>2.5658780340792924E-2</c:v>
                </c:pt>
                <c:pt idx="2282">
                  <c:v>2.5612170398415686E-2</c:v>
                </c:pt>
                <c:pt idx="2283">
                  <c:v>2.5565645124393646E-2</c:v>
                </c:pt>
                <c:pt idx="2284">
                  <c:v>2.5519204364924247E-2</c:v>
                </c:pt>
                <c:pt idx="2285">
                  <c:v>2.5472847966484208E-2</c:v>
                </c:pt>
                <c:pt idx="2286">
                  <c:v>2.5426575775829258E-2</c:v>
                </c:pt>
                <c:pt idx="2287">
                  <c:v>2.5380387639993441E-2</c:v>
                </c:pt>
                <c:pt idx="2288">
                  <c:v>2.533428340628862E-2</c:v>
                </c:pt>
                <c:pt idx="2289">
                  <c:v>2.5288262922304079E-2</c:v>
                </c:pt>
                <c:pt idx="2290">
                  <c:v>2.5242326035905947E-2</c:v>
                </c:pt>
                <c:pt idx="2291">
                  <c:v>2.5196472595236705E-2</c:v>
                </c:pt>
                <c:pt idx="2292">
                  <c:v>2.5150702448714715E-2</c:v>
                </c:pt>
                <c:pt idx="2293">
                  <c:v>2.5105015445033595E-2</c:v>
                </c:pt>
                <c:pt idx="2294">
                  <c:v>2.5059411433161954E-2</c:v>
                </c:pt>
                <c:pt idx="2295">
                  <c:v>2.5013890262342693E-2</c:v>
                </c:pt>
                <c:pt idx="2296">
                  <c:v>2.4968451782092508E-2</c:v>
                </c:pt>
                <c:pt idx="2297">
                  <c:v>2.4923095842201533E-2</c:v>
                </c:pt>
                <c:pt idx="2298">
                  <c:v>2.4877822292732731E-2</c:v>
                </c:pt>
                <c:pt idx="2299">
                  <c:v>2.4832630984021439E-2</c:v>
                </c:pt>
                <c:pt idx="2300">
                  <c:v>2.4787521766674876E-2</c:v>
                </c:pt>
                <c:pt idx="2301">
                  <c:v>2.4742494491571565E-2</c:v>
                </c:pt>
                <c:pt idx="2302">
                  <c:v>2.4697549009861045E-2</c:v>
                </c:pt>
                <c:pt idx="2303">
                  <c:v>2.4652685172963113E-2</c:v>
                </c:pt>
                <c:pt idx="2304">
                  <c:v>2.460790283256754E-2</c:v>
                </c:pt>
                <c:pt idx="2305">
                  <c:v>2.4563201840633497E-2</c:v>
                </c:pt>
                <c:pt idx="2306">
                  <c:v>2.4518582049389059E-2</c:v>
                </c:pt>
                <c:pt idx="2307">
                  <c:v>2.4474043311330757E-2</c:v>
                </c:pt>
                <c:pt idx="2308">
                  <c:v>2.4429585479223064E-2</c:v>
                </c:pt>
                <c:pt idx="2309">
                  <c:v>2.4385208406097831E-2</c:v>
                </c:pt>
                <c:pt idx="2310">
                  <c:v>2.4340911945254052E-2</c:v>
                </c:pt>
                <c:pt idx="2311">
                  <c:v>2.4296695950257026E-2</c:v>
                </c:pt>
                <c:pt idx="2312">
                  <c:v>2.4252560274938162E-2</c:v>
                </c:pt>
                <c:pt idx="2313">
                  <c:v>2.4208504773394354E-2</c:v>
                </c:pt>
                <c:pt idx="2314">
                  <c:v>2.4164529299987549E-2</c:v>
                </c:pt>
                <c:pt idx="2315">
                  <c:v>2.4120633709344259E-2</c:v>
                </c:pt>
                <c:pt idx="2316">
                  <c:v>2.4076817856355442E-2</c:v>
                </c:pt>
                <c:pt idx="2317">
                  <c:v>2.403308159617442E-2</c:v>
                </c:pt>
                <c:pt idx="2318">
                  <c:v>2.3989424784218935E-2</c:v>
                </c:pt>
                <c:pt idx="2319">
                  <c:v>2.3945847276168834E-2</c:v>
                </c:pt>
                <c:pt idx="2320">
                  <c:v>2.3902348927966267E-2</c:v>
                </c:pt>
                <c:pt idx="2321">
                  <c:v>2.3858929595815009E-2</c:v>
                </c:pt>
                <c:pt idx="2322">
                  <c:v>2.3815589136179982E-2</c:v>
                </c:pt>
                <c:pt idx="2323">
                  <c:v>2.3772327405786935E-2</c:v>
                </c:pt>
                <c:pt idx="2324">
                  <c:v>2.3729144261621829E-2</c:v>
                </c:pt>
                <c:pt idx="2325">
                  <c:v>2.3686039560930447E-2</c:v>
                </c:pt>
                <c:pt idx="2326">
                  <c:v>2.3643013161217873E-2</c:v>
                </c:pt>
                <c:pt idx="2327">
                  <c:v>2.3600064920247989E-2</c:v>
                </c:pt>
                <c:pt idx="2328">
                  <c:v>2.3557194696043171E-2</c:v>
                </c:pt>
                <c:pt idx="2329">
                  <c:v>2.3514402346883585E-2</c:v>
                </c:pt>
                <c:pt idx="2330">
                  <c:v>2.3471687731306881E-2</c:v>
                </c:pt>
                <c:pt idx="2331">
                  <c:v>2.3429050708107694E-2</c:v>
                </c:pt>
                <c:pt idx="2332">
                  <c:v>2.3386491136337138E-2</c:v>
                </c:pt>
                <c:pt idx="2333">
                  <c:v>2.3344008875302379E-2</c:v>
                </c:pt>
                <c:pt idx="2334">
                  <c:v>2.330160378456618E-2</c:v>
                </c:pt>
                <c:pt idx="2335">
                  <c:v>2.3259275723946315E-2</c:v>
                </c:pt>
                <c:pt idx="2336">
                  <c:v>2.3217024553515354E-2</c:v>
                </c:pt>
                <c:pt idx="2337">
                  <c:v>2.3174850133599906E-2</c:v>
                </c:pt>
                <c:pt idx="2338">
                  <c:v>2.3132752324780386E-2</c:v>
                </c:pt>
                <c:pt idx="2339">
                  <c:v>2.3090730987890443E-2</c:v>
                </c:pt>
                <c:pt idx="2340">
                  <c:v>2.304878598401653E-2</c:v>
                </c:pt>
                <c:pt idx="2341">
                  <c:v>2.300691717449746E-2</c:v>
                </c:pt>
                <c:pt idx="2342">
                  <c:v>2.2965124420923862E-2</c:v>
                </c:pt>
                <c:pt idx="2343">
                  <c:v>2.2923407585137841E-2</c:v>
                </c:pt>
                <c:pt idx="2344">
                  <c:v>2.2881766529232527E-2</c:v>
                </c:pt>
                <c:pt idx="2345">
                  <c:v>2.2840201115551427E-2</c:v>
                </c:pt>
                <c:pt idx="2346">
                  <c:v>2.2798711206688207E-2</c:v>
                </c:pt>
                <c:pt idx="2347">
                  <c:v>2.27572966654861E-2</c:v>
                </c:pt>
                <c:pt idx="2348">
                  <c:v>2.2715957355037498E-2</c:v>
                </c:pt>
                <c:pt idx="2349">
                  <c:v>2.2674693138683498E-2</c:v>
                </c:pt>
                <c:pt idx="2350">
                  <c:v>2.2633503880013405E-2</c:v>
                </c:pt>
                <c:pt idx="2351">
                  <c:v>2.2592389442864326E-2</c:v>
                </c:pt>
                <c:pt idx="2352">
                  <c:v>2.2551349691320804E-2</c:v>
                </c:pt>
                <c:pt idx="2353">
                  <c:v>2.2510384489714128E-2</c:v>
                </c:pt>
                <c:pt idx="2354">
                  <c:v>2.2469493702622155E-2</c:v>
                </c:pt>
                <c:pt idx="2355">
                  <c:v>2.2428677194868629E-2</c:v>
                </c:pt>
                <c:pt idx="2356">
                  <c:v>2.238793483152297E-2</c:v>
                </c:pt>
                <c:pt idx="2357">
                  <c:v>2.2347266477899641E-2</c:v>
                </c:pt>
                <c:pt idx="2358">
                  <c:v>2.2306671999557732E-2</c:v>
                </c:pt>
                <c:pt idx="2359">
                  <c:v>2.2266151262300592E-2</c:v>
                </c:pt>
                <c:pt idx="2360">
                  <c:v>2.2225704132175346E-2</c:v>
                </c:pt>
                <c:pt idx="2361">
                  <c:v>2.2185330475472425E-2</c:v>
                </c:pt>
                <c:pt idx="2362">
                  <c:v>2.2145030158725189E-2</c:v>
                </c:pt>
                <c:pt idx="2363">
                  <c:v>2.2104803048709348E-2</c:v>
                </c:pt>
                <c:pt idx="2364">
                  <c:v>2.206464901244274E-2</c:v>
                </c:pt>
                <c:pt idx="2365">
                  <c:v>2.2024567917184719E-2</c:v>
                </c:pt>
                <c:pt idx="2366">
                  <c:v>2.1984559630435718E-2</c:v>
                </c:pt>
                <c:pt idx="2367">
                  <c:v>2.1944624019936923E-2</c:v>
                </c:pt>
                <c:pt idx="2368">
                  <c:v>2.1904760953669746E-2</c:v>
                </c:pt>
                <c:pt idx="2369">
                  <c:v>2.1864970299855426E-2</c:v>
                </c:pt>
                <c:pt idx="2370">
                  <c:v>2.1825251926954586E-2</c:v>
                </c:pt>
                <c:pt idx="2371">
                  <c:v>2.1785605703666732E-2</c:v>
                </c:pt>
                <c:pt idx="2372">
                  <c:v>2.1746031498930011E-2</c:v>
                </c:pt>
                <c:pt idx="2373">
                  <c:v>2.1706529181920505E-2</c:v>
                </c:pt>
                <c:pt idx="2374">
                  <c:v>2.1667098622052031E-2</c:v>
                </c:pt>
                <c:pt idx="2375">
                  <c:v>2.1627739688975592E-2</c:v>
                </c:pt>
                <c:pt idx="2376">
                  <c:v>2.158845225257898E-2</c:v>
                </c:pt>
                <c:pt idx="2377">
                  <c:v>2.1549236182986334E-2</c:v>
                </c:pt>
                <c:pt idx="2378">
                  <c:v>2.1510091350557738E-2</c:v>
                </c:pt>
                <c:pt idx="2379">
                  <c:v>2.147101762588869E-2</c:v>
                </c:pt>
                <c:pt idx="2380">
                  <c:v>2.1432014879809901E-2</c:v>
                </c:pt>
                <c:pt idx="2381">
                  <c:v>2.1393082983386581E-2</c:v>
                </c:pt>
                <c:pt idx="2382">
                  <c:v>2.1354221807918222E-2</c:v>
                </c:pt>
                <c:pt idx="2383">
                  <c:v>2.1315431224938095E-2</c:v>
                </c:pt>
                <c:pt idx="2384">
                  <c:v>2.1276711106212837E-2</c:v>
                </c:pt>
                <c:pt idx="2385">
                  <c:v>2.1238061323742036E-2</c:v>
                </c:pt>
                <c:pt idx="2386">
                  <c:v>2.1199481749757741E-2</c:v>
                </c:pt>
                <c:pt idx="2387">
                  <c:v>2.1160972256724139E-2</c:v>
                </c:pt>
                <c:pt idx="2388">
                  <c:v>2.1122532717337137E-2</c:v>
                </c:pt>
                <c:pt idx="2389">
                  <c:v>2.1084163004523798E-2</c:v>
                </c:pt>
                <c:pt idx="2390">
                  <c:v>2.1045862991442062E-2</c:v>
                </c:pt>
                <c:pt idx="2391">
                  <c:v>2.1007632551480315E-2</c:v>
                </c:pt>
                <c:pt idx="2392">
                  <c:v>2.096947155825684E-2</c:v>
                </c:pt>
                <c:pt idx="2393">
                  <c:v>2.0931379885619633E-2</c:v>
                </c:pt>
                <c:pt idx="2394">
                  <c:v>2.0893357407645717E-2</c:v>
                </c:pt>
                <c:pt idx="2395">
                  <c:v>2.0855403998640939E-2</c:v>
                </c:pt>
                <c:pt idx="2396">
                  <c:v>2.0817519533139445E-2</c:v>
                </c:pt>
                <c:pt idx="2397">
                  <c:v>2.0779703885903299E-2</c:v>
                </c:pt>
                <c:pt idx="2398">
                  <c:v>2.0741956931922087E-2</c:v>
                </c:pt>
                <c:pt idx="2399">
                  <c:v>2.0704278546412408E-2</c:v>
                </c:pt>
                <c:pt idx="2400">
                  <c:v>2.0666668604817588E-2</c:v>
                </c:pt>
                <c:pt idx="2401">
                  <c:v>2.0629126982807257E-2</c:v>
                </c:pt>
                <c:pt idx="2402">
                  <c:v>2.05916535562768E-2</c:v>
                </c:pt>
                <c:pt idx="2403">
                  <c:v>2.0554248201347103E-2</c:v>
                </c:pt>
                <c:pt idx="2404">
                  <c:v>2.051691079436406E-2</c:v>
                </c:pt>
                <c:pt idx="2405">
                  <c:v>2.0479641211898193E-2</c:v>
                </c:pt>
                <c:pt idx="2406">
                  <c:v>2.0442439330744258E-2</c:v>
                </c:pt>
                <c:pt idx="2407">
                  <c:v>2.0405305027921119E-2</c:v>
                </c:pt>
                <c:pt idx="2408">
                  <c:v>2.0368238180670014E-2</c:v>
                </c:pt>
                <c:pt idx="2409">
                  <c:v>2.0331238666456253E-2</c:v>
                </c:pt>
                <c:pt idx="2410">
                  <c:v>2.0294306362967307E-2</c:v>
                </c:pt>
                <c:pt idx="2411">
                  <c:v>2.0257441148112957E-2</c:v>
                </c:pt>
                <c:pt idx="2412">
                  <c:v>2.0220642900024632E-2</c:v>
                </c:pt>
                <c:pt idx="2413">
                  <c:v>2.0183911497055219E-2</c:v>
                </c:pt>
                <c:pt idx="2414">
                  <c:v>2.0147246817778557E-2</c:v>
                </c:pt>
                <c:pt idx="2415">
                  <c:v>2.011064874098906E-2</c:v>
                </c:pt>
                <c:pt idx="2416">
                  <c:v>2.0074117145701325E-2</c:v>
                </c:pt>
                <c:pt idx="2417">
                  <c:v>2.0037651911149718E-2</c:v>
                </c:pt>
                <c:pt idx="2418">
                  <c:v>2.0001252916787934E-2</c:v>
                </c:pt>
                <c:pt idx="2419">
                  <c:v>1.9964920042288753E-2</c:v>
                </c:pt>
                <c:pt idx="2420">
                  <c:v>1.9928653167543414E-2</c:v>
                </c:pt>
                <c:pt idx="2421">
                  <c:v>1.9892452172661404E-2</c:v>
                </c:pt>
                <c:pt idx="2422">
                  <c:v>1.9856316937969985E-2</c:v>
                </c:pt>
                <c:pt idx="2423">
                  <c:v>1.9820247344013796E-2</c:v>
                </c:pt>
                <c:pt idx="2424">
                  <c:v>1.9784243271554498E-2</c:v>
                </c:pt>
                <c:pt idx="2425">
                  <c:v>1.9748304601570295E-2</c:v>
                </c:pt>
                <c:pt idx="2426">
                  <c:v>1.9712431215255635E-2</c:v>
                </c:pt>
                <c:pt idx="2427">
                  <c:v>1.9676622994020832E-2</c:v>
                </c:pt>
                <c:pt idx="2428">
                  <c:v>1.9640879819491516E-2</c:v>
                </c:pt>
                <c:pt idx="2429">
                  <c:v>1.960520157350841E-2</c:v>
                </c:pt>
                <c:pt idx="2430">
                  <c:v>1.9569588138126877E-2</c:v>
                </c:pt>
                <c:pt idx="2431">
                  <c:v>1.9534039395616515E-2</c:v>
                </c:pt>
                <c:pt idx="2432">
                  <c:v>1.94985552284608E-2</c:v>
                </c:pt>
                <c:pt idx="2433">
                  <c:v>1.946313551935664E-2</c:v>
                </c:pt>
                <c:pt idx="2434">
                  <c:v>1.9427780151214054E-2</c:v>
                </c:pt>
                <c:pt idx="2435">
                  <c:v>1.939248900715581E-2</c:v>
                </c:pt>
                <c:pt idx="2436">
                  <c:v>1.935726197051689E-2</c:v>
                </c:pt>
                <c:pt idx="2437">
                  <c:v>1.932209892484427E-2</c:v>
                </c:pt>
                <c:pt idx="2438">
                  <c:v>1.9286999753896406E-2</c:v>
                </c:pt>
                <c:pt idx="2439">
                  <c:v>1.9251964341642995E-2</c:v>
                </c:pt>
                <c:pt idx="2440">
                  <c:v>1.9216992572264467E-2</c:v>
                </c:pt>
                <c:pt idx="2441">
                  <c:v>1.9182084330151589E-2</c:v>
                </c:pt>
                <c:pt idx="2442">
                  <c:v>1.9147239499905207E-2</c:v>
                </c:pt>
                <c:pt idx="2443">
                  <c:v>1.9112457966335768E-2</c:v>
                </c:pt>
                <c:pt idx="2444">
                  <c:v>1.9077739614462956E-2</c:v>
                </c:pt>
                <c:pt idx="2445">
                  <c:v>1.9043084329515354E-2</c:v>
                </c:pt>
                <c:pt idx="2446">
                  <c:v>1.9008491996929954E-2</c:v>
                </c:pt>
                <c:pt idx="2447">
                  <c:v>1.8973962502351952E-2</c:v>
                </c:pt>
                <c:pt idx="2448">
                  <c:v>1.893949573163423E-2</c:v>
                </c:pt>
                <c:pt idx="2449">
                  <c:v>1.8905091570836984E-2</c:v>
                </c:pt>
                <c:pt idx="2450">
                  <c:v>1.8870749906227433E-2</c:v>
                </c:pt>
                <c:pt idx="2451">
                  <c:v>1.8836470624279393E-2</c:v>
                </c:pt>
                <c:pt idx="2452">
                  <c:v>1.8802253611672877E-2</c:v>
                </c:pt>
                <c:pt idx="2453">
                  <c:v>1.876809875529379E-2</c:v>
                </c:pt>
                <c:pt idx="2454">
                  <c:v>1.8734005942233435E-2</c:v>
                </c:pt>
                <c:pt idx="2455">
                  <c:v>1.8699975059788328E-2</c:v>
                </c:pt>
                <c:pt idx="2456">
                  <c:v>1.8666005995459603E-2</c:v>
                </c:pt>
                <c:pt idx="2457">
                  <c:v>1.8632098636952824E-2</c:v>
                </c:pt>
                <c:pt idx="2458">
                  <c:v>1.8598252872177513E-2</c:v>
                </c:pt>
                <c:pt idx="2459">
                  <c:v>1.8564468589246819E-2</c:v>
                </c:pt>
                <c:pt idx="2460">
                  <c:v>1.8530745676477126E-2</c:v>
                </c:pt>
                <c:pt idx="2461">
                  <c:v>1.8497084022387717E-2</c:v>
                </c:pt>
                <c:pt idx="2462">
                  <c:v>1.8463483515700319E-2</c:v>
                </c:pt>
                <c:pt idx="2463">
                  <c:v>1.842994404533891E-2</c:v>
                </c:pt>
                <c:pt idx="2464">
                  <c:v>1.8396465500429133E-2</c:v>
                </c:pt>
                <c:pt idx="2465">
                  <c:v>1.8363047770298093E-2</c:v>
                </c:pt>
                <c:pt idx="2466">
                  <c:v>1.8329690744473923E-2</c:v>
                </c:pt>
                <c:pt idx="2467">
                  <c:v>1.8296394312685434E-2</c:v>
                </c:pt>
                <c:pt idx="2468">
                  <c:v>1.8263158364861771E-2</c:v>
                </c:pt>
                <c:pt idx="2469">
                  <c:v>1.8229982791131957E-2</c:v>
                </c:pt>
                <c:pt idx="2470">
                  <c:v>1.8196867481824655E-2</c:v>
                </c:pt>
                <c:pt idx="2471">
                  <c:v>1.8163812327467777E-2</c:v>
                </c:pt>
                <c:pt idx="2472">
                  <c:v>1.8130817218788012E-2</c:v>
                </c:pt>
                <c:pt idx="2473">
                  <c:v>1.8097882046710607E-2</c:v>
                </c:pt>
                <c:pt idx="2474">
                  <c:v>1.8065006702358929E-2</c:v>
                </c:pt>
                <c:pt idx="2475">
                  <c:v>1.803219107705412E-2</c:v>
                </c:pt>
                <c:pt idx="2476">
                  <c:v>1.7999435062314766E-2</c:v>
                </c:pt>
                <c:pt idx="2477">
                  <c:v>1.7966738549856458E-2</c:v>
                </c:pt>
                <c:pt idx="2478">
                  <c:v>1.793410143159152E-2</c:v>
                </c:pt>
                <c:pt idx="2479">
                  <c:v>1.7901523599628669E-2</c:v>
                </c:pt>
                <c:pt idx="2480">
                  <c:v>1.786900494627252E-2</c:v>
                </c:pt>
                <c:pt idx="2481">
                  <c:v>1.7836545364023387E-2</c:v>
                </c:pt>
                <c:pt idx="2482">
                  <c:v>1.7804144745576792E-2</c:v>
                </c:pt>
                <c:pt idx="2483">
                  <c:v>1.7771802983823276E-2</c:v>
                </c:pt>
                <c:pt idx="2484">
                  <c:v>1.7739519971847889E-2</c:v>
                </c:pt>
                <c:pt idx="2485">
                  <c:v>1.7707295602929871E-2</c:v>
                </c:pt>
                <c:pt idx="2486">
                  <c:v>1.7675129770542367E-2</c:v>
                </c:pt>
                <c:pt idx="2487">
                  <c:v>1.7643022368352024E-2</c:v>
                </c:pt>
                <c:pt idx="2488">
                  <c:v>1.7610973290218629E-2</c:v>
                </c:pt>
                <c:pt idx="2489">
                  <c:v>1.757898243019481E-2</c:v>
                </c:pt>
                <c:pt idx="2490">
                  <c:v>1.7547049682525583E-2</c:v>
                </c:pt>
                <c:pt idx="2491">
                  <c:v>1.7515174941648164E-2</c:v>
                </c:pt>
                <c:pt idx="2492">
                  <c:v>1.7483358102191471E-2</c:v>
                </c:pt>
                <c:pt idx="2493">
                  <c:v>1.7451599058975819E-2</c:v>
                </c:pt>
                <c:pt idx="2494">
                  <c:v>1.7419897707012619E-2</c:v>
                </c:pt>
                <c:pt idx="2495">
                  <c:v>1.7388253941503985E-2</c:v>
                </c:pt>
                <c:pt idx="2496">
                  <c:v>1.7356667657842391E-2</c:v>
                </c:pt>
                <c:pt idx="2497">
                  <c:v>1.732513875161068E-2</c:v>
                </c:pt>
                <c:pt idx="2498">
                  <c:v>1.7293667118580373E-2</c:v>
                </c:pt>
                <c:pt idx="2499">
                  <c:v>1.7262252654713317E-2</c:v>
                </c:pt>
                <c:pt idx="2500">
                  <c:v>1.723089525616003E-2</c:v>
                </c:pt>
                <c:pt idx="2501">
                  <c:v>1.7199594819259614E-2</c:v>
                </c:pt>
                <c:pt idx="2502">
                  <c:v>1.7168351240539583E-2</c:v>
                </c:pt>
                <c:pt idx="2503">
                  <c:v>1.7137164416715304E-2</c:v>
                </c:pt>
                <c:pt idx="2504">
                  <c:v>1.710603424468983E-2</c:v>
                </c:pt>
                <c:pt idx="2505">
                  <c:v>1.7074960621553469E-2</c:v>
                </c:pt>
                <c:pt idx="2506">
                  <c:v>1.7043943444583473E-2</c:v>
                </c:pt>
                <c:pt idx="2507">
                  <c:v>1.7012982611243704E-2</c:v>
                </c:pt>
                <c:pt idx="2508">
                  <c:v>1.6982078019184249E-2</c:v>
                </c:pt>
                <c:pt idx="2509">
                  <c:v>1.6951229566241132E-2</c:v>
                </c:pt>
                <c:pt idx="2510">
                  <c:v>1.6920437150436018E-2</c:v>
                </c:pt>
                <c:pt idx="2511">
                  <c:v>1.6889700669975718E-2</c:v>
                </c:pt>
                <c:pt idx="2512">
                  <c:v>1.6859020023252021E-2</c:v>
                </c:pt>
                <c:pt idx="2513">
                  <c:v>1.6828395108841276E-2</c:v>
                </c:pt>
                <c:pt idx="2514">
                  <c:v>1.679782582550407E-2</c:v>
                </c:pt>
                <c:pt idx="2515">
                  <c:v>1.67673120721849E-2</c:v>
                </c:pt>
                <c:pt idx="2516">
                  <c:v>1.6736853748011805E-2</c:v>
                </c:pt>
                <c:pt idx="2517">
                  <c:v>1.6706450752296081E-2</c:v>
                </c:pt>
                <c:pt idx="2518">
                  <c:v>1.6676102984531968E-2</c:v>
                </c:pt>
                <c:pt idx="2519">
                  <c:v>1.6645810344396203E-2</c:v>
                </c:pt>
                <c:pt idx="2520">
                  <c:v>1.6615572731747824E-2</c:v>
                </c:pt>
                <c:pt idx="2521">
                  <c:v>1.6585390046627711E-2</c:v>
                </c:pt>
                <c:pt idx="2522">
                  <c:v>1.6555262189258405E-2</c:v>
                </c:pt>
                <c:pt idx="2523">
                  <c:v>1.652518906004366E-2</c:v>
                </c:pt>
                <c:pt idx="2524">
                  <c:v>1.6495170559568114E-2</c:v>
                </c:pt>
                <c:pt idx="2525">
                  <c:v>1.6465206588597046E-2</c:v>
                </c:pt>
                <c:pt idx="2526">
                  <c:v>1.6435297048075975E-2</c:v>
                </c:pt>
                <c:pt idx="2527">
                  <c:v>1.6405441839130359E-2</c:v>
                </c:pt>
                <c:pt idx="2528">
                  <c:v>1.6375640863065283E-2</c:v>
                </c:pt>
                <c:pt idx="2529">
                  <c:v>1.6345894021365052E-2</c:v>
                </c:pt>
                <c:pt idx="2530">
                  <c:v>1.6316201215693014E-2</c:v>
                </c:pt>
                <c:pt idx="2531">
                  <c:v>1.6286562347891109E-2</c:v>
                </c:pt>
                <c:pt idx="2532">
                  <c:v>1.6256977319979552E-2</c:v>
                </c:pt>
                <c:pt idx="2533">
                  <c:v>1.6227446034156587E-2</c:v>
                </c:pt>
                <c:pt idx="2534">
                  <c:v>1.6197968392798093E-2</c:v>
                </c:pt>
                <c:pt idx="2535">
                  <c:v>1.6168544298457307E-2</c:v>
                </c:pt>
                <c:pt idx="2536">
                  <c:v>1.6139173653864476E-2</c:v>
                </c:pt>
                <c:pt idx="2537">
                  <c:v>1.6109856361926495E-2</c:v>
                </c:pt>
                <c:pt idx="2538">
                  <c:v>1.6080592325726721E-2</c:v>
                </c:pt>
                <c:pt idx="2539">
                  <c:v>1.6051381448524474E-2</c:v>
                </c:pt>
                <c:pt idx="2540">
                  <c:v>1.6022223633754856E-2</c:v>
                </c:pt>
                <c:pt idx="2541">
                  <c:v>1.5993118785028369E-2</c:v>
                </c:pt>
                <c:pt idx="2542">
                  <c:v>1.5964066806130613E-2</c:v>
                </c:pt>
                <c:pt idx="2543">
                  <c:v>1.5935067601021959E-2</c:v>
                </c:pt>
                <c:pt idx="2544">
                  <c:v>1.5906121073837258E-2</c:v>
                </c:pt>
                <c:pt idx="2545">
                  <c:v>1.5877227128885441E-2</c:v>
                </c:pt>
                <c:pt idx="2546">
                  <c:v>1.5848385670649362E-2</c:v>
                </c:pt>
                <c:pt idx="2547">
                  <c:v>1.5819596603785291E-2</c:v>
                </c:pt>
                <c:pt idx="2548">
                  <c:v>1.5790859833122749E-2</c:v>
                </c:pt>
                <c:pt idx="2549">
                  <c:v>1.5762175263664115E-2</c:v>
                </c:pt>
                <c:pt idx="2550">
                  <c:v>1.5733542800584345E-2</c:v>
                </c:pt>
                <c:pt idx="2551">
                  <c:v>1.5704962349230654E-2</c:v>
                </c:pt>
                <c:pt idx="2552">
                  <c:v>1.5676433815122161E-2</c:v>
                </c:pt>
                <c:pt idx="2553">
                  <c:v>1.5647957103949631E-2</c:v>
                </c:pt>
                <c:pt idx="2554">
                  <c:v>1.5619532121575193E-2</c:v>
                </c:pt>
                <c:pt idx="2555">
                  <c:v>1.5591158774031897E-2</c:v>
                </c:pt>
                <c:pt idx="2556">
                  <c:v>1.556283696752354E-2</c:v>
                </c:pt>
                <c:pt idx="2557">
                  <c:v>1.553456660842429E-2</c:v>
                </c:pt>
                <c:pt idx="2558">
                  <c:v>1.5506347603278389E-2</c:v>
                </c:pt>
                <c:pt idx="2559">
                  <c:v>1.5478179858799856E-2</c:v>
                </c:pt>
                <c:pt idx="2560">
                  <c:v>1.545006328187213E-2</c:v>
                </c:pt>
                <c:pt idx="2561">
                  <c:v>1.5421997779547818E-2</c:v>
                </c:pt>
                <c:pt idx="2562">
                  <c:v>1.5393983259048423E-2</c:v>
                </c:pt>
                <c:pt idx="2563">
                  <c:v>1.5366019627763891E-2</c:v>
                </c:pt>
                <c:pt idx="2564">
                  <c:v>1.5338106793252464E-2</c:v>
                </c:pt>
                <c:pt idx="2565">
                  <c:v>1.5310244663240245E-2</c:v>
                </c:pt>
                <c:pt idx="2566">
                  <c:v>1.5282433145621034E-2</c:v>
                </c:pt>
                <c:pt idx="2567">
                  <c:v>1.5254672148455908E-2</c:v>
                </c:pt>
                <c:pt idx="2568">
                  <c:v>1.5226961579972918E-2</c:v>
                </c:pt>
                <c:pt idx="2569">
                  <c:v>1.5199301348566866E-2</c:v>
                </c:pt>
                <c:pt idx="2570">
                  <c:v>1.5171691362798952E-2</c:v>
                </c:pt>
                <c:pt idx="2571">
                  <c:v>1.5144131531396468E-2</c:v>
                </c:pt>
                <c:pt idx="2572">
                  <c:v>1.5116621763252519E-2</c:v>
                </c:pt>
                <c:pt idx="2573">
                  <c:v>1.5089161967425659E-2</c:v>
                </c:pt>
                <c:pt idx="2574">
                  <c:v>1.5061752053139733E-2</c:v>
                </c:pt>
                <c:pt idx="2575">
                  <c:v>1.5034391929783389E-2</c:v>
                </c:pt>
                <c:pt idx="2576">
                  <c:v>1.5007081506909926E-2</c:v>
                </c:pt>
                <c:pt idx="2577">
                  <c:v>1.4979820694236928E-2</c:v>
                </c:pt>
                <c:pt idx="2578">
                  <c:v>1.4952609401645982E-2</c:v>
                </c:pt>
                <c:pt idx="2579">
                  <c:v>1.4925447539182381E-2</c:v>
                </c:pt>
                <c:pt idx="2580">
                  <c:v>1.4898335017054825E-2</c:v>
                </c:pt>
                <c:pt idx="2581">
                  <c:v>1.4871271745635087E-2</c:v>
                </c:pt>
                <c:pt idx="2582">
                  <c:v>1.4844257635457825E-2</c:v>
                </c:pt>
                <c:pt idx="2583">
                  <c:v>1.4817292597220137E-2</c:v>
                </c:pt>
                <c:pt idx="2584">
                  <c:v>1.4790376541781388E-2</c:v>
                </c:pt>
                <c:pt idx="2585">
                  <c:v>1.4763509380162857E-2</c:v>
                </c:pt>
                <c:pt idx="2586">
                  <c:v>1.4736691023547459E-2</c:v>
                </c:pt>
                <c:pt idx="2587">
                  <c:v>1.4709921383279458E-2</c:v>
                </c:pt>
                <c:pt idx="2588">
                  <c:v>1.4683200370864383E-2</c:v>
                </c:pt>
                <c:pt idx="2589">
                  <c:v>1.4656527897967777E-2</c:v>
                </c:pt>
                <c:pt idx="2590">
                  <c:v>1.4629903876416425E-2</c:v>
                </c:pt>
                <c:pt idx="2591">
                  <c:v>1.460332821819697E-2</c:v>
                </c:pt>
                <c:pt idx="2592">
                  <c:v>1.4576800835456011E-2</c:v>
                </c:pt>
                <c:pt idx="2593">
                  <c:v>1.4550321640499696E-2</c:v>
                </c:pt>
                <c:pt idx="2594">
                  <c:v>1.4523890545793448E-2</c:v>
                </c:pt>
                <c:pt idx="2595">
                  <c:v>1.4497507463961735E-2</c:v>
                </c:pt>
                <c:pt idx="2596">
                  <c:v>1.4471172307787734E-2</c:v>
                </c:pt>
                <c:pt idx="2597">
                  <c:v>1.4444884990213052E-2</c:v>
                </c:pt>
                <c:pt idx="2598">
                  <c:v>1.4418645424337457E-2</c:v>
                </c:pt>
                <c:pt idx="2599">
                  <c:v>1.439245352341852E-2</c:v>
                </c:pt>
                <c:pt idx="2600">
                  <c:v>1.4366309200871468E-2</c:v>
                </c:pt>
                <c:pt idx="2601">
                  <c:v>1.4340212370268729E-2</c:v>
                </c:pt>
                <c:pt idx="2602">
                  <c:v>1.4314162945339777E-2</c:v>
                </c:pt>
                <c:pt idx="2603">
                  <c:v>1.4288160839970789E-2</c:v>
                </c:pt>
                <c:pt idx="2604">
                  <c:v>1.4262205968204367E-2</c:v>
                </c:pt>
                <c:pt idx="2605">
                  <c:v>1.4236298244239259E-2</c:v>
                </c:pt>
                <c:pt idx="2606">
                  <c:v>1.4210437582430083E-2</c:v>
                </c:pt>
                <c:pt idx="2607">
                  <c:v>1.4184623897286986E-2</c:v>
                </c:pt>
                <c:pt idx="2608">
                  <c:v>1.4158857103475503E-2</c:v>
                </c:pt>
                <c:pt idx="2609">
                  <c:v>1.4133137115816088E-2</c:v>
                </c:pt>
                <c:pt idx="2610">
                  <c:v>1.4107463849283974E-2</c:v>
                </c:pt>
                <c:pt idx="2611">
                  <c:v>1.4081837219008839E-2</c:v>
                </c:pt>
                <c:pt idx="2612">
                  <c:v>1.4056257140274522E-2</c:v>
                </c:pt>
                <c:pt idx="2613">
                  <c:v>1.4030723528518772E-2</c:v>
                </c:pt>
                <c:pt idx="2614">
                  <c:v>1.400523629933291E-2</c:v>
                </c:pt>
                <c:pt idx="2615">
                  <c:v>1.3979795368461615E-2</c:v>
                </c:pt>
                <c:pt idx="2616">
                  <c:v>1.3954400651802616E-2</c:v>
                </c:pt>
                <c:pt idx="2617">
                  <c:v>1.3929052065406414E-2</c:v>
                </c:pt>
                <c:pt idx="2618">
                  <c:v>1.3903749525476006E-2</c:v>
                </c:pt>
                <c:pt idx="2619">
                  <c:v>1.3878492948366622E-2</c:v>
                </c:pt>
                <c:pt idx="2620">
                  <c:v>1.3853282250585384E-2</c:v>
                </c:pt>
                <c:pt idx="2621">
                  <c:v>1.3828117348791169E-2</c:v>
                </c:pt>
                <c:pt idx="2622">
                  <c:v>1.3802998159794157E-2</c:v>
                </c:pt>
                <c:pt idx="2623">
                  <c:v>1.3777924600555699E-2</c:v>
                </c:pt>
                <c:pt idx="2624">
                  <c:v>1.3752896588187973E-2</c:v>
                </c:pt>
                <c:pt idx="2625">
                  <c:v>1.3727914039953722E-2</c:v>
                </c:pt>
                <c:pt idx="2626">
                  <c:v>1.3702976873266003E-2</c:v>
                </c:pt>
                <c:pt idx="2627">
                  <c:v>1.3678085005687851E-2</c:v>
                </c:pt>
                <c:pt idx="2628">
                  <c:v>1.3653238354932082E-2</c:v>
                </c:pt>
                <c:pt idx="2629">
                  <c:v>1.3628436838861016E-2</c:v>
                </c:pt>
                <c:pt idx="2630">
                  <c:v>1.3603680375486116E-2</c:v>
                </c:pt>
                <c:pt idx="2631">
                  <c:v>1.3578968882967821E-2</c:v>
                </c:pt>
                <c:pt idx="2632">
                  <c:v>1.3554302279615224E-2</c:v>
                </c:pt>
                <c:pt idx="2633">
                  <c:v>1.352968048388581E-2</c:v>
                </c:pt>
                <c:pt idx="2634">
                  <c:v>1.3505103414385208E-2</c:v>
                </c:pt>
                <c:pt idx="2635">
                  <c:v>1.3480570989866858E-2</c:v>
                </c:pt>
                <c:pt idx="2636">
                  <c:v>1.3456083129231812E-2</c:v>
                </c:pt>
                <c:pt idx="2637">
                  <c:v>1.3431639751528479E-2</c:v>
                </c:pt>
                <c:pt idx="2638">
                  <c:v>1.3407240775952249E-2</c:v>
                </c:pt>
                <c:pt idx="2639">
                  <c:v>1.338288612184535E-2</c:v>
                </c:pt>
                <c:pt idx="2640">
                  <c:v>1.3358575708696474E-2</c:v>
                </c:pt>
                <c:pt idx="2641">
                  <c:v>1.3334309456140628E-2</c:v>
                </c:pt>
                <c:pt idx="2642">
                  <c:v>1.3310087283958775E-2</c:v>
                </c:pt>
                <c:pt idx="2643">
                  <c:v>1.3285909112077577E-2</c:v>
                </c:pt>
                <c:pt idx="2644">
                  <c:v>1.3261774860569179E-2</c:v>
                </c:pt>
                <c:pt idx="2645">
                  <c:v>1.3237684449650906E-2</c:v>
                </c:pt>
                <c:pt idx="2646">
                  <c:v>1.321363779968502E-2</c:v>
                </c:pt>
                <c:pt idx="2647">
                  <c:v>1.3189634831178453E-2</c:v>
                </c:pt>
                <c:pt idx="2648">
                  <c:v>1.3165675464782485E-2</c:v>
                </c:pt>
                <c:pt idx="2649">
                  <c:v>1.3141759621292621E-2</c:v>
                </c:pt>
                <c:pt idx="2650">
                  <c:v>1.3117887221648195E-2</c:v>
                </c:pt>
                <c:pt idx="2651">
                  <c:v>1.3094058186932137E-2</c:v>
                </c:pt>
                <c:pt idx="2652">
                  <c:v>1.3070272438370771E-2</c:v>
                </c:pt>
                <c:pt idx="2653">
                  <c:v>1.30465298973335E-2</c:v>
                </c:pt>
                <c:pt idx="2654">
                  <c:v>1.3022830485332567E-2</c:v>
                </c:pt>
                <c:pt idx="2655">
                  <c:v>1.2999174124022793E-2</c:v>
                </c:pt>
                <c:pt idx="2656">
                  <c:v>1.2975560735201277E-2</c:v>
                </c:pt>
                <c:pt idx="2657">
                  <c:v>1.2951990240807256E-2</c:v>
                </c:pt>
                <c:pt idx="2658">
                  <c:v>1.2928462562921681E-2</c:v>
                </c:pt>
                <c:pt idx="2659">
                  <c:v>1.2904977623767099E-2</c:v>
                </c:pt>
                <c:pt idx="2660">
                  <c:v>1.2881535345707318E-2</c:v>
                </c:pt>
                <c:pt idx="2661">
                  <c:v>1.2858135651247191E-2</c:v>
                </c:pt>
                <c:pt idx="2662">
                  <c:v>1.2834778463032331E-2</c:v>
                </c:pt>
                <c:pt idx="2663">
                  <c:v>1.2811463703848884E-2</c:v>
                </c:pt>
                <c:pt idx="2664">
                  <c:v>1.2788191296623211E-2</c:v>
                </c:pt>
                <c:pt idx="2665">
                  <c:v>1.2764961164421756E-2</c:v>
                </c:pt>
                <c:pt idx="2666">
                  <c:v>1.2741773230450639E-2</c:v>
                </c:pt>
                <c:pt idx="2667">
                  <c:v>1.2718627418055524E-2</c:v>
                </c:pt>
                <c:pt idx="2668">
                  <c:v>1.2695523650721309E-2</c:v>
                </c:pt>
                <c:pt idx="2669">
                  <c:v>1.267246185207188E-2</c:v>
                </c:pt>
                <c:pt idx="2670">
                  <c:v>1.2649441945869878E-2</c:v>
                </c:pt>
                <c:pt idx="2671">
                  <c:v>1.2626463856016394E-2</c:v>
                </c:pt>
                <c:pt idx="2672">
                  <c:v>1.2603527506550784E-2</c:v>
                </c:pt>
                <c:pt idx="2673">
                  <c:v>1.2580632821650414E-2</c:v>
                </c:pt>
                <c:pt idx="2674">
                  <c:v>1.2557779725630321E-2</c:v>
                </c:pt>
                <c:pt idx="2675">
                  <c:v>1.2534968142943071E-2</c:v>
                </c:pt>
                <c:pt idx="2676">
                  <c:v>1.2512197998178452E-2</c:v>
                </c:pt>
                <c:pt idx="2677">
                  <c:v>1.248946921606324E-2</c:v>
                </c:pt>
                <c:pt idx="2678">
                  <c:v>1.2466781721460953E-2</c:v>
                </c:pt>
                <c:pt idx="2679">
                  <c:v>1.2444135439371787E-2</c:v>
                </c:pt>
                <c:pt idx="2680">
                  <c:v>1.2421530294931551E-2</c:v>
                </c:pt>
                <c:pt idx="2681">
                  <c:v>1.23989662134127E-2</c:v>
                </c:pt>
                <c:pt idx="2682">
                  <c:v>1.2376443120223183E-2</c:v>
                </c:pt>
                <c:pt idx="2683">
                  <c:v>1.2353960940906513E-2</c:v>
                </c:pt>
                <c:pt idx="2684">
                  <c:v>1.2331519601141379E-2</c:v>
                </c:pt>
                <c:pt idx="2685">
                  <c:v>1.2309119026741535E-2</c:v>
                </c:pt>
                <c:pt idx="2686">
                  <c:v>1.2286759143655464E-2</c:v>
                </c:pt>
                <c:pt idx="2687">
                  <c:v>1.2264439877966181E-2</c:v>
                </c:pt>
                <c:pt idx="2688">
                  <c:v>1.2242161155890972E-2</c:v>
                </c:pt>
                <c:pt idx="2689">
                  <c:v>1.2219922903781155E-2</c:v>
                </c:pt>
                <c:pt idx="2690">
                  <c:v>1.2197725048121798E-2</c:v>
                </c:pt>
                <c:pt idx="2691">
                  <c:v>1.2175567515531579E-2</c:v>
                </c:pt>
                <c:pt idx="2692">
                  <c:v>1.2153450232762408E-2</c:v>
                </c:pt>
                <c:pt idx="2693">
                  <c:v>1.2131373126699287E-2</c:v>
                </c:pt>
                <c:pt idx="2694">
                  <c:v>1.2109336124360031E-2</c:v>
                </c:pt>
                <c:pt idx="2695">
                  <c:v>1.2087339152895024E-2</c:v>
                </c:pt>
                <c:pt idx="2696">
                  <c:v>1.2065382139586996E-2</c:v>
                </c:pt>
                <c:pt idx="2697">
                  <c:v>1.2043465011850735E-2</c:v>
                </c:pt>
                <c:pt idx="2698">
                  <c:v>1.2021587697232911E-2</c:v>
                </c:pt>
                <c:pt idx="2699">
                  <c:v>1.1999750123411829E-2</c:v>
                </c:pt>
                <c:pt idx="2700">
                  <c:v>1.1977952218197115E-2</c:v>
                </c:pt>
                <c:pt idx="2701">
                  <c:v>1.1956193909529568E-2</c:v>
                </c:pt>
                <c:pt idx="2702">
                  <c:v>1.1934475125480876E-2</c:v>
                </c:pt>
                <c:pt idx="2703">
                  <c:v>1.1912795794253382E-2</c:v>
                </c:pt>
                <c:pt idx="2704">
                  <c:v>1.1891155844179871E-2</c:v>
                </c:pt>
                <c:pt idx="2705">
                  <c:v>1.1869555203723275E-2</c:v>
                </c:pt>
                <c:pt idx="2706">
                  <c:v>1.1847993801476497E-2</c:v>
                </c:pt>
                <c:pt idx="2707">
                  <c:v>1.1826471566162186E-2</c:v>
                </c:pt>
                <c:pt idx="2708">
                  <c:v>1.1804988426632412E-2</c:v>
                </c:pt>
                <c:pt idx="2709">
                  <c:v>1.1783544311868524E-2</c:v>
                </c:pt>
                <c:pt idx="2710">
                  <c:v>1.1762139150980844E-2</c:v>
                </c:pt>
                <c:pt idx="2711">
                  <c:v>1.1740772873208516E-2</c:v>
                </c:pt>
                <c:pt idx="2712">
                  <c:v>1.1719445407919195E-2</c:v>
                </c:pt>
                <c:pt idx="2713">
                  <c:v>1.1698156684608831E-2</c:v>
                </c:pt>
                <c:pt idx="2714">
                  <c:v>1.1676906632901465E-2</c:v>
                </c:pt>
                <c:pt idx="2715">
                  <c:v>1.1655695182548973E-2</c:v>
                </c:pt>
                <c:pt idx="2716">
                  <c:v>1.1634522263430841E-2</c:v>
                </c:pt>
                <c:pt idx="2717">
                  <c:v>1.1613387805553939E-2</c:v>
                </c:pt>
                <c:pt idx="2718">
                  <c:v>1.1592291739052237E-2</c:v>
                </c:pt>
                <c:pt idx="2719">
                  <c:v>1.1571233994186685E-2</c:v>
                </c:pt>
                <c:pt idx="2720">
                  <c:v>1.1550214501344885E-2</c:v>
                </c:pt>
                <c:pt idx="2721">
                  <c:v>1.1529233191040872E-2</c:v>
                </c:pt>
                <c:pt idx="2722">
                  <c:v>1.1508289993914931E-2</c:v>
                </c:pt>
                <c:pt idx="2723">
                  <c:v>1.1487384840733335E-2</c:v>
                </c:pt>
                <c:pt idx="2724">
                  <c:v>1.1466517662388123E-2</c:v>
                </c:pt>
                <c:pt idx="2725">
                  <c:v>1.1445688389896872E-2</c:v>
                </c:pt>
                <c:pt idx="2726">
                  <c:v>1.1424896954402438E-2</c:v>
                </c:pt>
                <c:pt idx="2727">
                  <c:v>1.1404143287172822E-2</c:v>
                </c:pt>
                <c:pt idx="2728">
                  <c:v>1.1383427319600814E-2</c:v>
                </c:pt>
                <c:pt idx="2729">
                  <c:v>1.1362748983203866E-2</c:v>
                </c:pt>
                <c:pt idx="2730">
                  <c:v>1.1342108209623822E-2</c:v>
                </c:pt>
                <c:pt idx="2731">
                  <c:v>1.1321504930626699E-2</c:v>
                </c:pt>
                <c:pt idx="2732">
                  <c:v>1.1300939078102467E-2</c:v>
                </c:pt>
                <c:pt idx="2733">
                  <c:v>1.1280410584064827E-2</c:v>
                </c:pt>
                <c:pt idx="2734">
                  <c:v>1.1259919380650955E-2</c:v>
                </c:pt>
                <c:pt idx="2735">
                  <c:v>1.1239465400121319E-2</c:v>
                </c:pt>
                <c:pt idx="2736">
                  <c:v>1.1219048574859442E-2</c:v>
                </c:pt>
                <c:pt idx="2737">
                  <c:v>1.1198668837371663E-2</c:v>
                </c:pt>
                <c:pt idx="2738">
                  <c:v>1.1178326120286944E-2</c:v>
                </c:pt>
                <c:pt idx="2739">
                  <c:v>1.1158020356356586E-2</c:v>
                </c:pt>
                <c:pt idx="2740">
                  <c:v>1.1137751478454118E-2</c:v>
                </c:pt>
                <c:pt idx="2741">
                  <c:v>1.1117519419574931E-2</c:v>
                </c:pt>
                <c:pt idx="2742">
                  <c:v>1.1097324112836184E-2</c:v>
                </c:pt>
                <c:pt idx="2743">
                  <c:v>1.1077165491476509E-2</c:v>
                </c:pt>
                <c:pt idx="2744">
                  <c:v>1.1057043488855819E-2</c:v>
                </c:pt>
                <c:pt idx="2745">
                  <c:v>1.1036958038455082E-2</c:v>
                </c:pt>
                <c:pt idx="2746">
                  <c:v>1.1016909073876101E-2</c:v>
                </c:pt>
                <c:pt idx="2747">
                  <c:v>1.0996896528841262E-2</c:v>
                </c:pt>
                <c:pt idx="2748">
                  <c:v>1.0976920337193413E-2</c:v>
                </c:pt>
                <c:pt idx="2749">
                  <c:v>1.0956980432895507E-2</c:v>
                </c:pt>
                <c:pt idx="2750">
                  <c:v>1.09370767500305E-2</c:v>
                </c:pt>
                <c:pt idx="2751">
                  <c:v>1.0917209222801073E-2</c:v>
                </c:pt>
                <c:pt idx="2752">
                  <c:v>1.0897377785529431E-2</c:v>
                </c:pt>
                <c:pt idx="2753">
                  <c:v>1.0877582372657096E-2</c:v>
                </c:pt>
                <c:pt idx="2754">
                  <c:v>1.0857822918744651E-2</c:v>
                </c:pt>
                <c:pt idx="2755">
                  <c:v>1.0838099358471567E-2</c:v>
                </c:pt>
                <c:pt idx="2756">
                  <c:v>1.0818411626636004E-2</c:v>
                </c:pt>
                <c:pt idx="2757">
                  <c:v>1.0798759658154503E-2</c:v>
                </c:pt>
                <c:pt idx="2758">
                  <c:v>1.0779143388061872E-2</c:v>
                </c:pt>
                <c:pt idx="2759">
                  <c:v>1.075956275151092E-2</c:v>
                </c:pt>
                <c:pt idx="2760">
                  <c:v>1.0740017683772248E-2</c:v>
                </c:pt>
                <c:pt idx="2761">
                  <c:v>1.0720508120234059E-2</c:v>
                </c:pt>
                <c:pt idx="2762">
                  <c:v>1.070103399640189E-2</c:v>
                </c:pt>
                <c:pt idx="2763">
                  <c:v>1.068159524789845E-2</c:v>
                </c:pt>
                <c:pt idx="2764">
                  <c:v>1.0662191810463429E-2</c:v>
                </c:pt>
                <c:pt idx="2765">
                  <c:v>1.0642823619953185E-2</c:v>
                </c:pt>
                <c:pt idx="2766">
                  <c:v>1.0623490612340639E-2</c:v>
                </c:pt>
                <c:pt idx="2767">
                  <c:v>1.0604192723714984E-2</c:v>
                </c:pt>
                <c:pt idx="2768">
                  <c:v>1.058492989028155E-2</c:v>
                </c:pt>
                <c:pt idx="2769">
                  <c:v>1.0565702048361537E-2</c:v>
                </c:pt>
                <c:pt idx="2770">
                  <c:v>1.0546509134391976E-2</c:v>
                </c:pt>
                <c:pt idx="2771">
                  <c:v>1.052735108492484E-2</c:v>
                </c:pt>
                <c:pt idx="2772">
                  <c:v>1.0508227836627915E-2</c:v>
                </c:pt>
                <c:pt idx="2773">
                  <c:v>1.04891393262838E-2</c:v>
                </c:pt>
                <c:pt idx="2774">
                  <c:v>1.0470085490790003E-2</c:v>
                </c:pt>
                <c:pt idx="2775">
                  <c:v>1.0451066267158594E-2</c:v>
                </c:pt>
                <c:pt idx="2776">
                  <c:v>1.0432081592516098E-2</c:v>
                </c:pt>
                <c:pt idx="2777">
                  <c:v>1.0413131404103245E-2</c:v>
                </c:pt>
                <c:pt idx="2778">
                  <c:v>1.0394215639274763E-2</c:v>
                </c:pt>
                <c:pt idx="2779">
                  <c:v>1.0375334235499193E-2</c:v>
                </c:pt>
                <c:pt idx="2780">
                  <c:v>1.0356487130358633E-2</c:v>
                </c:pt>
                <c:pt idx="2781">
                  <c:v>1.0337674261548586E-2</c:v>
                </c:pt>
                <c:pt idx="2782">
                  <c:v>1.0318895566877765E-2</c:v>
                </c:pt>
                <c:pt idx="2783">
                  <c:v>1.0300150984267792E-2</c:v>
                </c:pt>
                <c:pt idx="2784">
                  <c:v>1.0281440451753096E-2</c:v>
                </c:pt>
                <c:pt idx="2785">
                  <c:v>1.0262763907480663E-2</c:v>
                </c:pt>
                <c:pt idx="2786">
                  <c:v>1.0244121289709834E-2</c:v>
                </c:pt>
                <c:pt idx="2787">
                  <c:v>1.0225512536812108E-2</c:v>
                </c:pt>
                <c:pt idx="2788">
                  <c:v>1.0206937587270913E-2</c:v>
                </c:pt>
                <c:pt idx="2789">
                  <c:v>1.0188396379681445E-2</c:v>
                </c:pt>
                <c:pt idx="2790">
                  <c:v>1.0169888852750461E-2</c:v>
                </c:pt>
                <c:pt idx="2791">
                  <c:v>1.0151414945296013E-2</c:v>
                </c:pt>
                <c:pt idx="2792">
                  <c:v>1.013297459624733E-2</c:v>
                </c:pt>
                <c:pt idx="2793">
                  <c:v>1.0114567744644538E-2</c:v>
                </c:pt>
                <c:pt idx="2794">
                  <c:v>1.0096194329638555E-2</c:v>
                </c:pt>
                <c:pt idx="2795">
                  <c:v>1.0077854290490797E-2</c:v>
                </c:pt>
                <c:pt idx="2796">
                  <c:v>1.0059547566573002E-2</c:v>
                </c:pt>
                <c:pt idx="2797">
                  <c:v>1.0041274097367069E-2</c:v>
                </c:pt>
                <c:pt idx="2798">
                  <c:v>1.0023033822464816E-2</c:v>
                </c:pt>
                <c:pt idx="2799">
                  <c:v>1.00048266815678E-2</c:v>
                </c:pt>
                <c:pt idx="2800">
                  <c:v>9.9866526144871161E-3</c:v>
                </c:pt>
                <c:pt idx="2801">
                  <c:v>9.9685115611431573E-3</c:v>
                </c:pt>
                <c:pt idx="2802">
                  <c:v>9.950403461565515E-3</c:v>
                </c:pt>
                <c:pt idx="2803">
                  <c:v>9.9323282558926827E-3</c:v>
                </c:pt>
                <c:pt idx="2804">
                  <c:v>9.9142858843718831E-3</c:v>
                </c:pt>
                <c:pt idx="2805">
                  <c:v>9.8962762873588996E-3</c:v>
                </c:pt>
                <c:pt idx="2806">
                  <c:v>9.8782994053178662E-3</c:v>
                </c:pt>
                <c:pt idx="2807">
                  <c:v>9.8603551788210512E-3</c:v>
                </c:pt>
                <c:pt idx="2808">
                  <c:v>9.8424435485486919E-3</c:v>
                </c:pt>
                <c:pt idx="2809">
                  <c:v>9.8245644552887451E-3</c:v>
                </c:pt>
                <c:pt idx="2810">
                  <c:v>9.806717839936788E-3</c:v>
                </c:pt>
                <c:pt idx="2811">
                  <c:v>9.7889036434957062E-3</c:v>
                </c:pt>
                <c:pt idx="2812">
                  <c:v>9.7711218070755789E-3</c:v>
                </c:pt>
                <c:pt idx="2813">
                  <c:v>9.7533722718934675E-3</c:v>
                </c:pt>
                <c:pt idx="2814">
                  <c:v>9.7356549792732023E-3</c:v>
                </c:pt>
                <c:pt idx="2815">
                  <c:v>9.7179698706452051E-3</c:v>
                </c:pt>
                <c:pt idx="2816">
                  <c:v>9.7003168875463008E-3</c:v>
                </c:pt>
                <c:pt idx="2817">
                  <c:v>9.6826959716194774E-3</c:v>
                </c:pt>
                <c:pt idx="2818">
                  <c:v>9.6651070646137927E-3</c:v>
                </c:pt>
                <c:pt idx="2819">
                  <c:v>9.6475501083840565E-3</c:v>
                </c:pt>
                <c:pt idx="2820">
                  <c:v>9.6300250448907374E-3</c:v>
                </c:pt>
                <c:pt idx="2821">
                  <c:v>9.6125318161997264E-3</c:v>
                </c:pt>
                <c:pt idx="2822">
                  <c:v>9.5950703644821483E-3</c:v>
                </c:pt>
                <c:pt idx="2823">
                  <c:v>9.5776406320141928E-3</c:v>
                </c:pt>
                <c:pt idx="2824">
                  <c:v>9.5602425611768741E-3</c:v>
                </c:pt>
                <c:pt idx="2825">
                  <c:v>9.542876094455895E-3</c:v>
                </c:pt>
                <c:pt idx="2826">
                  <c:v>9.5255411744414546E-3</c:v>
                </c:pt>
                <c:pt idx="2827">
                  <c:v>9.5082377438279932E-3</c:v>
                </c:pt>
                <c:pt idx="2828">
                  <c:v>9.4909657454140799E-3</c:v>
                </c:pt>
                <c:pt idx="2829">
                  <c:v>9.4737251221021848E-3</c:v>
                </c:pt>
                <c:pt idx="2830">
                  <c:v>9.456515816898492E-3</c:v>
                </c:pt>
                <c:pt idx="2831">
                  <c:v>9.4393377729127311E-3</c:v>
                </c:pt>
                <c:pt idx="2832">
                  <c:v>9.4221909333579486E-3</c:v>
                </c:pt>
                <c:pt idx="2833">
                  <c:v>9.4050752415503619E-3</c:v>
                </c:pt>
                <c:pt idx="2834">
                  <c:v>9.3879906409091805E-3</c:v>
                </c:pt>
                <c:pt idx="2835">
                  <c:v>9.3709370749563443E-3</c:v>
                </c:pt>
                <c:pt idx="2836">
                  <c:v>9.3539144873164299E-3</c:v>
                </c:pt>
                <c:pt idx="2837">
                  <c:v>9.3369228217163817E-3</c:v>
                </c:pt>
                <c:pt idx="2838">
                  <c:v>9.3199620219854111E-3</c:v>
                </c:pt>
                <c:pt idx="2839">
                  <c:v>9.3030320320547453E-3</c:v>
                </c:pt>
                <c:pt idx="2840">
                  <c:v>9.2861327959574431E-3</c:v>
                </c:pt>
                <c:pt idx="2841">
                  <c:v>9.2692642578282528E-3</c:v>
                </c:pt>
                <c:pt idx="2842">
                  <c:v>9.2524263619033972E-3</c:v>
                </c:pt>
                <c:pt idx="2843">
                  <c:v>9.2356190525203965E-3</c:v>
                </c:pt>
                <c:pt idx="2844">
                  <c:v>9.2188422741178878E-3</c:v>
                </c:pt>
                <c:pt idx="2845">
                  <c:v>9.2020959712354102E-3</c:v>
                </c:pt>
                <c:pt idx="2846">
                  <c:v>9.1853800885132904E-3</c:v>
                </c:pt>
                <c:pt idx="2847">
                  <c:v>9.1686945706923994E-3</c:v>
                </c:pt>
                <c:pt idx="2848">
                  <c:v>9.1520393626139673E-3</c:v>
                </c:pt>
                <c:pt idx="2849">
                  <c:v>9.1354144092194566E-3</c:v>
                </c:pt>
                <c:pt idx="2850">
                  <c:v>9.1188196555503052E-3</c:v>
                </c:pt>
                <c:pt idx="2851">
                  <c:v>9.1022550467478314E-3</c:v>
                </c:pt>
                <c:pt idx="2852">
                  <c:v>9.0857205280529835E-3</c:v>
                </c:pt>
                <c:pt idx="2853">
                  <c:v>9.069216044806162E-3</c:v>
                </c:pt>
                <c:pt idx="2854">
                  <c:v>9.0527415424470885E-3</c:v>
                </c:pt>
                <c:pt idx="2855">
                  <c:v>9.0362969665145811E-3</c:v>
                </c:pt>
                <c:pt idx="2856">
                  <c:v>9.0198822626463906E-3</c:v>
                </c:pt>
                <c:pt idx="2857">
                  <c:v>9.0034973765790258E-3</c:v>
                </c:pt>
                <c:pt idx="2858">
                  <c:v>8.9871422541475364E-3</c:v>
                </c:pt>
                <c:pt idx="2859">
                  <c:v>8.9708168412854089E-3</c:v>
                </c:pt>
                <c:pt idx="2860">
                  <c:v>8.954521084024324E-3</c:v>
                </c:pt>
                <c:pt idx="2861">
                  <c:v>8.9382549284941354E-3</c:v>
                </c:pt>
                <c:pt idx="2862">
                  <c:v>8.9220183209221121E-3</c:v>
                </c:pt>
                <c:pt idx="2863">
                  <c:v>8.9058112076336477E-3</c:v>
                </c:pt>
                <c:pt idx="2864">
                  <c:v>8.8896335350514936E-3</c:v>
                </c:pt>
                <c:pt idx="2865">
                  <c:v>8.8734852496957471E-3</c:v>
                </c:pt>
                <c:pt idx="2866">
                  <c:v>8.8573662981836117E-3</c:v>
                </c:pt>
                <c:pt idx="2867">
                  <c:v>8.8412766272292862E-3</c:v>
                </c:pt>
                <c:pt idx="2868">
                  <c:v>8.8252161836437654E-3</c:v>
                </c:pt>
                <c:pt idx="2869">
                  <c:v>8.8091849143346578E-3</c:v>
                </c:pt>
                <c:pt idx="2870">
                  <c:v>8.7931827663060222E-3</c:v>
                </c:pt>
                <c:pt idx="2871">
                  <c:v>8.7772096866581689E-3</c:v>
                </c:pt>
                <c:pt idx="2872">
                  <c:v>8.7612656225875135E-3</c:v>
                </c:pt>
                <c:pt idx="2873">
                  <c:v>8.7453505213864139E-3</c:v>
                </c:pt>
                <c:pt idx="2874">
                  <c:v>8.7294643304429292E-3</c:v>
                </c:pt>
                <c:pt idx="2875">
                  <c:v>8.7136069972407262E-3</c:v>
                </c:pt>
                <c:pt idx="2876">
                  <c:v>8.6977784693588311E-3</c:v>
                </c:pt>
                <c:pt idx="2877">
                  <c:v>8.6819786944715392E-3</c:v>
                </c:pt>
                <c:pt idx="2878">
                  <c:v>8.666207620348176E-3</c:v>
                </c:pt>
                <c:pt idx="2879">
                  <c:v>8.6504651948529285E-3</c:v>
                </c:pt>
                <c:pt idx="2880">
                  <c:v>8.6347513659447185E-3</c:v>
                </c:pt>
                <c:pt idx="2881">
                  <c:v>8.6190660816769845E-3</c:v>
                </c:pt>
                <c:pt idx="2882">
                  <c:v>8.6034092901975355E-3</c:v>
                </c:pt>
                <c:pt idx="2883">
                  <c:v>8.5877809397483761E-3</c:v>
                </c:pt>
                <c:pt idx="2884">
                  <c:v>8.5721809786655015E-3</c:v>
                </c:pt>
                <c:pt idx="2885">
                  <c:v>8.556609355378799E-3</c:v>
                </c:pt>
                <c:pt idx="2886">
                  <c:v>8.5410660184118154E-3</c:v>
                </c:pt>
                <c:pt idx="2887">
                  <c:v>8.5255509163815885E-3</c:v>
                </c:pt>
                <c:pt idx="2888">
                  <c:v>8.5100639979985206E-3</c:v>
                </c:pt>
                <c:pt idx="2889">
                  <c:v>8.4946052120661707E-3</c:v>
                </c:pt>
                <c:pt idx="2890">
                  <c:v>8.4791745074810996E-3</c:v>
                </c:pt>
                <c:pt idx="2891">
                  <c:v>8.4637718332327087E-3</c:v>
                </c:pt>
                <c:pt idx="2892">
                  <c:v>8.4483971384030302E-3</c:v>
                </c:pt>
                <c:pt idx="2893">
                  <c:v>8.4330503721666422E-3</c:v>
                </c:pt>
                <c:pt idx="2894">
                  <c:v>8.4177314837903944E-3</c:v>
                </c:pt>
                <c:pt idx="2895">
                  <c:v>8.4024404226333317E-3</c:v>
                </c:pt>
                <c:pt idx="2896">
                  <c:v>8.3871771381464726E-3</c:v>
                </c:pt>
                <c:pt idx="2897">
                  <c:v>8.3719415798726698E-3</c:v>
                </c:pt>
                <c:pt idx="2898">
                  <c:v>8.3567336974464217E-3</c:v>
                </c:pt>
                <c:pt idx="2899">
                  <c:v>8.3415534405937349E-3</c:v>
                </c:pt>
                <c:pt idx="2900">
                  <c:v>8.3264007591319043E-3</c:v>
                </c:pt>
                <c:pt idx="2901">
                  <c:v>8.3112756029694382E-3</c:v>
                </c:pt>
                <c:pt idx="2902">
                  <c:v>8.2961779221057807E-3</c:v>
                </c:pt>
                <c:pt idx="2903">
                  <c:v>8.2811076666312409E-3</c:v>
                </c:pt>
                <c:pt idx="2904">
                  <c:v>8.2660647867267775E-3</c:v>
                </c:pt>
                <c:pt idx="2905">
                  <c:v>8.2510492326638464E-3</c:v>
                </c:pt>
                <c:pt idx="2906">
                  <c:v>8.236060954804246E-3</c:v>
                </c:pt>
                <c:pt idx="2907">
                  <c:v>8.2210999035999249E-3</c:v>
                </c:pt>
                <c:pt idx="2908">
                  <c:v>8.2061660295928481E-3</c:v>
                </c:pt>
                <c:pt idx="2909">
                  <c:v>8.191259283414843E-3</c:v>
                </c:pt>
                <c:pt idx="2910">
                  <c:v>8.1763796157873769E-3</c:v>
                </c:pt>
                <c:pt idx="2911">
                  <c:v>8.1615269775214567E-3</c:v>
                </c:pt>
                <c:pt idx="2912">
                  <c:v>8.146701319517443E-3</c:v>
                </c:pt>
                <c:pt idx="2913">
                  <c:v>8.131902592764877E-3</c:v>
                </c:pt>
                <c:pt idx="2914">
                  <c:v>8.1171307483423466E-3</c:v>
                </c:pt>
                <c:pt idx="2915">
                  <c:v>8.1023857374172767E-3</c:v>
                </c:pt>
                <c:pt idx="2916">
                  <c:v>8.0876675112458198E-3</c:v>
                </c:pt>
                <c:pt idx="2917">
                  <c:v>8.0729760211726877E-3</c:v>
                </c:pt>
                <c:pt idx="2918">
                  <c:v>8.0583112186309366E-3</c:v>
                </c:pt>
                <c:pt idx="2919">
                  <c:v>8.0436730551418836E-3</c:v>
                </c:pt>
                <c:pt idx="2920">
                  <c:v>8.0290614823148674E-3</c:v>
                </c:pt>
                <c:pt idx="2921">
                  <c:v>8.0144764518471807E-3</c:v>
                </c:pt>
                <c:pt idx="2922">
                  <c:v>7.9999179155238274E-3</c:v>
                </c:pt>
                <c:pt idx="2923">
                  <c:v>7.985385825217392E-3</c:v>
                </c:pt>
                <c:pt idx="2924">
                  <c:v>7.9708801328879E-3</c:v>
                </c:pt>
                <c:pt idx="2925">
                  <c:v>7.9564007905826347E-3</c:v>
                </c:pt>
                <c:pt idx="2926">
                  <c:v>7.9419477504359872E-3</c:v>
                </c:pt>
                <c:pt idx="2927">
                  <c:v>7.9275209646693101E-3</c:v>
                </c:pt>
                <c:pt idx="2928">
                  <c:v>7.9131203855907131E-3</c:v>
                </c:pt>
                <c:pt idx="2929">
                  <c:v>7.8987459655949829E-3</c:v>
                </c:pt>
                <c:pt idx="2930">
                  <c:v>7.884397657163365E-3</c:v>
                </c:pt>
                <c:pt idx="2931">
                  <c:v>7.8700754128634073E-3</c:v>
                </c:pt>
                <c:pt idx="2932">
                  <c:v>7.8557791853488407E-3</c:v>
                </c:pt>
                <c:pt idx="2933">
                  <c:v>7.8415089273593964E-3</c:v>
                </c:pt>
                <c:pt idx="2934">
                  <c:v>7.8272645917206538E-3</c:v>
                </c:pt>
                <c:pt idx="2935">
                  <c:v>7.8130461313438964E-3</c:v>
                </c:pt>
                <c:pt idx="2936">
                  <c:v>7.7988534992259138E-3</c:v>
                </c:pt>
                <c:pt idx="2937">
                  <c:v>7.7846866484489281E-3</c:v>
                </c:pt>
                <c:pt idx="2938">
                  <c:v>7.7705455321803434E-3</c:v>
                </c:pt>
                <c:pt idx="2939">
                  <c:v>7.7564301036726598E-3</c:v>
                </c:pt>
                <c:pt idx="2940">
                  <c:v>7.7423403162632919E-3</c:v>
                </c:pt>
                <c:pt idx="2941">
                  <c:v>7.7282761233744175E-3</c:v>
                </c:pt>
                <c:pt idx="2942">
                  <c:v>7.7142374785128219E-3</c:v>
                </c:pt>
                <c:pt idx="2943">
                  <c:v>7.7002243352697593E-3</c:v>
                </c:pt>
                <c:pt idx="2944">
                  <c:v>7.6862366473207542E-3</c:v>
                </c:pt>
                <c:pt idx="2945">
                  <c:v>7.6722743684255303E-3</c:v>
                </c:pt>
                <c:pt idx="2946">
                  <c:v>7.6583374524277605E-3</c:v>
                </c:pt>
                <c:pt idx="2947">
                  <c:v>7.6444258532549891E-3</c:v>
                </c:pt>
                <c:pt idx="2948">
                  <c:v>7.6305395249184468E-3</c:v>
                </c:pt>
                <c:pt idx="2949">
                  <c:v>7.6166784215129036E-3</c:v>
                </c:pt>
                <c:pt idx="2950">
                  <c:v>7.6028424972165226E-3</c:v>
                </c:pt>
                <c:pt idx="2951">
                  <c:v>7.5890317062908205E-3</c:v>
                </c:pt>
                <c:pt idx="2952">
                  <c:v>7.5752460030800153E-3</c:v>
                </c:pt>
                <c:pt idx="2953">
                  <c:v>7.5614853420116626E-3</c:v>
                </c:pt>
                <c:pt idx="2954">
                  <c:v>7.5477496775959475E-3</c:v>
                </c:pt>
                <c:pt idx="2955">
                  <c:v>7.5340389644257023E-3</c:v>
                </c:pt>
                <c:pt idx="2956">
                  <c:v>7.5203531571762646E-3</c:v>
                </c:pt>
                <c:pt idx="2957">
                  <c:v>7.5066922106052638E-3</c:v>
                </c:pt>
                <c:pt idx="2958">
                  <c:v>7.4930560795525439E-3</c:v>
                </c:pt>
                <c:pt idx="2959">
                  <c:v>7.4794447189399571E-3</c:v>
                </c:pt>
                <c:pt idx="2960">
                  <c:v>7.4658580837712752E-3</c:v>
                </c:pt>
                <c:pt idx="2961">
                  <c:v>7.4522961291319896E-3</c:v>
                </c:pt>
                <c:pt idx="2962">
                  <c:v>7.4387588101891677E-3</c:v>
                </c:pt>
                <c:pt idx="2963">
                  <c:v>7.4252460821913353E-3</c:v>
                </c:pt>
                <c:pt idx="2964">
                  <c:v>7.4117579004683038E-3</c:v>
                </c:pt>
                <c:pt idx="2965">
                  <c:v>7.3982942204310342E-3</c:v>
                </c:pt>
                <c:pt idx="2966">
                  <c:v>7.3848549975714843E-3</c:v>
                </c:pt>
                <c:pt idx="2967">
                  <c:v>7.3714401874624405E-3</c:v>
                </c:pt>
                <c:pt idx="2968">
                  <c:v>7.35804974575743E-3</c:v>
                </c:pt>
                <c:pt idx="2969">
                  <c:v>7.3446836281905181E-3</c:v>
                </c:pt>
                <c:pt idx="2970">
                  <c:v>7.3313417905761661E-3</c:v>
                </c:pt>
                <c:pt idx="2971">
                  <c:v>7.3180241888091205E-3</c:v>
                </c:pt>
                <c:pt idx="2972">
                  <c:v>7.3047307788642402E-3</c:v>
                </c:pt>
                <c:pt idx="2973">
                  <c:v>7.2914615167963565E-3</c:v>
                </c:pt>
                <c:pt idx="2974">
                  <c:v>7.2782163587401319E-3</c:v>
                </c:pt>
                <c:pt idx="2975">
                  <c:v>7.2649952609098907E-3</c:v>
                </c:pt>
                <c:pt idx="2976">
                  <c:v>7.2517981795995386E-3</c:v>
                </c:pt>
                <c:pt idx="2977">
                  <c:v>7.2386250711823277E-3</c:v>
                </c:pt>
                <c:pt idx="2978">
                  <c:v>7.2254758921107875E-3</c:v>
                </c:pt>
                <c:pt idx="2979">
                  <c:v>7.2123505989165441E-3</c:v>
                </c:pt>
                <c:pt idx="2980">
                  <c:v>7.1992491482101876E-3</c:v>
                </c:pt>
                <c:pt idx="2981">
                  <c:v>7.1861714966811267E-3</c:v>
                </c:pt>
                <c:pt idx="2982">
                  <c:v>7.1731176010974475E-3</c:v>
                </c:pt>
                <c:pt idx="2983">
                  <c:v>7.1600874183057467E-3</c:v>
                </c:pt>
                <c:pt idx="2984">
                  <c:v>7.1470809052310525E-3</c:v>
                </c:pt>
                <c:pt idx="2985">
                  <c:v>7.1340980188765966E-3</c:v>
                </c:pt>
                <c:pt idx="2986">
                  <c:v>7.1211387163237425E-3</c:v>
                </c:pt>
                <c:pt idx="2987">
                  <c:v>7.1082029547318076E-3</c:v>
                </c:pt>
                <c:pt idx="2988">
                  <c:v>7.0952906913379302E-3</c:v>
                </c:pt>
                <c:pt idx="2989">
                  <c:v>7.0824018834569399E-3</c:v>
                </c:pt>
                <c:pt idx="2990">
                  <c:v>7.0695364884811821E-3</c:v>
                </c:pt>
                <c:pt idx="2991">
                  <c:v>7.0566944638804112E-3</c:v>
                </c:pt>
                <c:pt idx="2992">
                  <c:v>7.0438757672016631E-3</c:v>
                </c:pt>
                <c:pt idx="2993">
                  <c:v>7.0310803560690504E-3</c:v>
                </c:pt>
                <c:pt idx="2994">
                  <c:v>7.0183081881836865E-3</c:v>
                </c:pt>
                <c:pt idx="2995">
                  <c:v>7.0055592213235183E-3</c:v>
                </c:pt>
                <c:pt idx="2996">
                  <c:v>6.9928334133431882E-3</c:v>
                </c:pt>
                <c:pt idx="2997">
                  <c:v>6.9801307221739068E-3</c:v>
                </c:pt>
                <c:pt idx="2998">
                  <c:v>6.9674511058232785E-3</c:v>
                </c:pt>
                <c:pt idx="2999">
                  <c:v>6.9547945223752076E-3</c:v>
                </c:pt>
                <c:pt idx="3000">
                  <c:v>6.9421609299897546E-3</c:v>
                </c:pt>
                <c:pt idx="3001">
                  <c:v>6.9295502869029489E-3</c:v>
                </c:pt>
                <c:pt idx="3002">
                  <c:v>6.9169625514267077E-3</c:v>
                </c:pt>
                <c:pt idx="3003">
                  <c:v>6.9043976819486768E-3</c:v>
                </c:pt>
                <c:pt idx="3004">
                  <c:v>6.8918556369320684E-3</c:v>
                </c:pt>
                <c:pt idx="3005">
                  <c:v>6.8793363749155845E-3</c:v>
                </c:pt>
                <c:pt idx="3006">
                  <c:v>6.866839854513221E-3</c:v>
                </c:pt>
                <c:pt idx="3007">
                  <c:v>6.8543660344141458E-3</c:v>
                </c:pt>
                <c:pt idx="3008">
                  <c:v>6.8419148733825895E-3</c:v>
                </c:pt>
                <c:pt idx="3009">
                  <c:v>6.8294863302576598E-3</c:v>
                </c:pt>
                <c:pt idx="3010">
                  <c:v>6.81708036395327E-3</c:v>
                </c:pt>
                <c:pt idx="3011">
                  <c:v>6.8046969334579514E-3</c:v>
                </c:pt>
                <c:pt idx="3012">
                  <c:v>6.7923359978347125E-3</c:v>
                </c:pt>
                <c:pt idx="3013">
                  <c:v>6.7799975162209647E-3</c:v>
                </c:pt>
                <c:pt idx="3014">
                  <c:v>6.7676814478283267E-3</c:v>
                </c:pt>
                <c:pt idx="3015">
                  <c:v>6.7553877519424994E-3</c:v>
                </c:pt>
                <c:pt idx="3016">
                  <c:v>6.7431163879231679E-3</c:v>
                </c:pt>
                <c:pt idx="3017">
                  <c:v>6.730867315203809E-3</c:v>
                </c:pt>
                <c:pt idx="3018">
                  <c:v>6.7186404932916277E-3</c:v>
                </c:pt>
                <c:pt idx="3019">
                  <c:v>6.7064358817673676E-3</c:v>
                </c:pt>
                <c:pt idx="3020">
                  <c:v>6.6942534402851823E-3</c:v>
                </c:pt>
                <c:pt idx="3021">
                  <c:v>6.6820931285725251E-3</c:v>
                </c:pt>
                <c:pt idx="3022">
                  <c:v>6.669954906430027E-3</c:v>
                </c:pt>
                <c:pt idx="3023">
                  <c:v>6.6578387337313041E-3</c:v>
                </c:pt>
                <c:pt idx="3024">
                  <c:v>6.645744570422895E-3</c:v>
                </c:pt>
                <c:pt idx="3025">
                  <c:v>6.633672376524063E-3</c:v>
                </c:pt>
                <c:pt idx="3026">
                  <c:v>6.6216221121267399E-3</c:v>
                </c:pt>
                <c:pt idx="3027">
                  <c:v>6.6095937373953258E-3</c:v>
                </c:pt>
                <c:pt idx="3028">
                  <c:v>6.5975872125665792E-3</c:v>
                </c:pt>
                <c:pt idx="3029">
                  <c:v>6.5856024979494944E-3</c:v>
                </c:pt>
                <c:pt idx="3030">
                  <c:v>6.5736395539251896E-3</c:v>
                </c:pt>
                <c:pt idx="3031">
                  <c:v>6.5616983409467148E-3</c:v>
                </c:pt>
                <c:pt idx="3032">
                  <c:v>6.5497788195389827E-3</c:v>
                </c:pt>
                <c:pt idx="3033">
                  <c:v>6.5378809502985979E-3</c:v>
                </c:pt>
                <c:pt idx="3034">
                  <c:v>6.5260046938937499E-3</c:v>
                </c:pt>
                <c:pt idx="3035">
                  <c:v>6.5141500110640904E-3</c:v>
                </c:pt>
                <c:pt idx="3036">
                  <c:v>6.5023168626205602E-3</c:v>
                </c:pt>
                <c:pt idx="3037">
                  <c:v>6.490505209445302E-3</c:v>
                </c:pt>
                <c:pt idx="3038">
                  <c:v>6.4787150124915333E-3</c:v>
                </c:pt>
                <c:pt idx="3039">
                  <c:v>6.466946232783371E-3</c:v>
                </c:pt>
                <c:pt idx="3040">
                  <c:v>6.4551988314157571E-3</c:v>
                </c:pt>
                <c:pt idx="3041">
                  <c:v>6.4434727695542853E-3</c:v>
                </c:pt>
                <c:pt idx="3042">
                  <c:v>6.43176800843523E-3</c:v>
                </c:pt>
                <c:pt idx="3043">
                  <c:v>6.4200845093649083E-3</c:v>
                </c:pt>
                <c:pt idx="3044">
                  <c:v>6.4084222337203057E-3</c:v>
                </c:pt>
                <c:pt idx="3045">
                  <c:v>6.3967811429484316E-3</c:v>
                </c:pt>
                <c:pt idx="3046">
                  <c:v>6.3851611985663234E-3</c:v>
                </c:pt>
                <c:pt idx="3047">
                  <c:v>6.3735623621609264E-3</c:v>
                </c:pt>
                <c:pt idx="3048">
                  <c:v>6.3619845953889909E-3</c:v>
                </c:pt>
                <c:pt idx="3049">
                  <c:v>6.3504278599768758E-3</c:v>
                </c:pt>
                <c:pt idx="3050">
                  <c:v>6.3388921177204996E-3</c:v>
                </c:pt>
                <c:pt idx="3051">
                  <c:v>6.3273773304851517E-3</c:v>
                </c:pt>
                <c:pt idx="3052">
                  <c:v>6.3158834602054237E-3</c:v>
                </c:pt>
                <c:pt idx="3053">
                  <c:v>6.3044104688850409E-3</c:v>
                </c:pt>
                <c:pt idx="3054">
                  <c:v>6.2929583185967371E-3</c:v>
                </c:pt>
                <c:pt idx="3055">
                  <c:v>6.2815269714821542E-3</c:v>
                </c:pt>
                <c:pt idx="3056">
                  <c:v>6.2701163897517205E-3</c:v>
                </c:pt>
                <c:pt idx="3057">
                  <c:v>6.2587265356844786E-3</c:v>
                </c:pt>
                <c:pt idx="3058">
                  <c:v>6.2473573716280177E-3</c:v>
                </c:pt>
                <c:pt idx="3059">
                  <c:v>6.2360088599983056E-3</c:v>
                </c:pt>
                <c:pt idx="3060">
                  <c:v>6.2246809632795878E-3</c:v>
                </c:pt>
                <c:pt idx="3061">
                  <c:v>6.2133736440242804E-3</c:v>
                </c:pt>
                <c:pt idx="3062">
                  <c:v>6.2020868648527874E-3</c:v>
                </c:pt>
                <c:pt idx="3063">
                  <c:v>6.1908205884534332E-3</c:v>
                </c:pt>
                <c:pt idx="3064">
                  <c:v>6.1795747775823329E-3</c:v>
                </c:pt>
                <c:pt idx="3065">
                  <c:v>6.1683493950632278E-3</c:v>
                </c:pt>
                <c:pt idx="3066">
                  <c:v>6.1571444037874156E-3</c:v>
                </c:pt>
                <c:pt idx="3067">
                  <c:v>6.1459597667135818E-3</c:v>
                </c:pt>
                <c:pt idx="3068">
                  <c:v>6.1347954468677071E-3</c:v>
                </c:pt>
                <c:pt idx="3069">
                  <c:v>6.1236514073429588E-3</c:v>
                </c:pt>
                <c:pt idx="3070">
                  <c:v>6.1125276112995071E-3</c:v>
                </c:pt>
                <c:pt idx="3071">
                  <c:v>6.1014240219644748E-3</c:v>
                </c:pt>
                <c:pt idx="3072">
                  <c:v>6.090340602631761E-3</c:v>
                </c:pt>
                <c:pt idx="3073">
                  <c:v>6.0792773166619529E-3</c:v>
                </c:pt>
                <c:pt idx="3074">
                  <c:v>6.0682341274822084E-3</c:v>
                </c:pt>
                <c:pt idx="3075">
                  <c:v>6.0572109985860935E-3</c:v>
                </c:pt>
                <c:pt idx="3076">
                  <c:v>6.0462078935335003E-3</c:v>
                </c:pt>
                <c:pt idx="3077">
                  <c:v>6.0352247759505352E-3</c:v>
                </c:pt>
                <c:pt idx="3078">
                  <c:v>6.0242616095293449E-3</c:v>
                </c:pt>
                <c:pt idx="3079">
                  <c:v>6.013318358028057E-3</c:v>
                </c:pt>
                <c:pt idx="3080">
                  <c:v>6.0023949852706154E-3</c:v>
                </c:pt>
                <c:pt idx="3081">
                  <c:v>5.9914914551466841E-3</c:v>
                </c:pt>
                <c:pt idx="3082">
                  <c:v>5.9806077316115428E-3</c:v>
                </c:pt>
                <c:pt idx="3083">
                  <c:v>5.9697437786859148E-3</c:v>
                </c:pt>
                <c:pt idx="3084">
                  <c:v>5.9588995604558945E-3</c:v>
                </c:pt>
                <c:pt idx="3085">
                  <c:v>5.9480750410728393E-3</c:v>
                </c:pt>
                <c:pt idx="3086">
                  <c:v>5.9372701847531725E-3</c:v>
                </c:pt>
                <c:pt idx="3087">
                  <c:v>5.9264849557783767E-3</c:v>
                </c:pt>
                <c:pt idx="3088">
                  <c:v>5.9157193184947764E-3</c:v>
                </c:pt>
                <c:pt idx="3089">
                  <c:v>5.9049732373134796E-3</c:v>
                </c:pt>
                <c:pt idx="3090">
                  <c:v>5.8942466767102561E-3</c:v>
                </c:pt>
                <c:pt idx="3091">
                  <c:v>5.883539601225376E-3</c:v>
                </c:pt>
                <c:pt idx="3092">
                  <c:v>5.8728519754635382E-3</c:v>
                </c:pt>
                <c:pt idx="3093">
                  <c:v>5.8621837640937605E-3</c:v>
                </c:pt>
                <c:pt idx="3094">
                  <c:v>5.8515349318491875E-3</c:v>
                </c:pt>
                <c:pt idx="3095">
                  <c:v>5.8409054435270835E-3</c:v>
                </c:pt>
                <c:pt idx="3096">
                  <c:v>5.8302952639886184E-3</c:v>
                </c:pt>
                <c:pt idx="3097">
                  <c:v>5.819704358158811E-3</c:v>
                </c:pt>
                <c:pt idx="3098">
                  <c:v>5.8091326910264113E-3</c:v>
                </c:pt>
                <c:pt idx="3099">
                  <c:v>5.7985802276437201E-3</c:v>
                </c:pt>
                <c:pt idx="3100">
                  <c:v>5.7880469331265654E-3</c:v>
                </c:pt>
                <c:pt idx="3101">
                  <c:v>5.7775327726541474E-3</c:v>
                </c:pt>
                <c:pt idx="3102">
                  <c:v>5.7670377114688674E-3</c:v>
                </c:pt>
                <c:pt idx="3103">
                  <c:v>5.7565617148763251E-3</c:v>
                </c:pt>
                <c:pt idx="3104">
                  <c:v>5.7461047482451023E-3</c:v>
                </c:pt>
                <c:pt idx="3105">
                  <c:v>5.735666777006705E-3</c:v>
                </c:pt>
                <c:pt idx="3106">
                  <c:v>5.7252477666554537E-3</c:v>
                </c:pt>
                <c:pt idx="3107">
                  <c:v>5.7148476827482992E-3</c:v>
                </c:pt>
                <c:pt idx="3108">
                  <c:v>5.7044664909048108E-3</c:v>
                </c:pt>
                <c:pt idx="3109">
                  <c:v>5.6941041568069877E-3</c:v>
                </c:pt>
                <c:pt idx="3110">
                  <c:v>5.6837606461991553E-3</c:v>
                </c:pt>
                <c:pt idx="3111">
                  <c:v>5.6734359248879068E-3</c:v>
                </c:pt>
                <c:pt idx="3112">
                  <c:v>5.6631299587418908E-3</c:v>
                </c:pt>
                <c:pt idx="3113">
                  <c:v>5.652842713691807E-3</c:v>
                </c:pt>
                <c:pt idx="3114">
                  <c:v>5.6425741557302352E-3</c:v>
                </c:pt>
                <c:pt idx="3115">
                  <c:v>5.6323242509114932E-3</c:v>
                </c:pt>
                <c:pt idx="3116">
                  <c:v>5.6220929653516081E-3</c:v>
                </c:pt>
                <c:pt idx="3117">
                  <c:v>5.6118802652281377E-3</c:v>
                </c:pt>
                <c:pt idx="3118">
                  <c:v>5.6016861167800663E-3</c:v>
                </c:pt>
                <c:pt idx="3119">
                  <c:v>5.591510486307745E-3</c:v>
                </c:pt>
                <c:pt idx="3120">
                  <c:v>5.5813533401726867E-3</c:v>
                </c:pt>
                <c:pt idx="3121">
                  <c:v>5.5712146447975605E-3</c:v>
                </c:pt>
                <c:pt idx="3122">
                  <c:v>5.5610943666660074E-3</c:v>
                </c:pt>
                <c:pt idx="3123">
                  <c:v>5.5509924723225398E-3</c:v>
                </c:pt>
                <c:pt idx="3124">
                  <c:v>5.5409089283724698E-3</c:v>
                </c:pt>
                <c:pt idx="3125">
                  <c:v>5.5308437014817604E-3</c:v>
                </c:pt>
                <c:pt idx="3126">
                  <c:v>5.5207967583769087E-3</c:v>
                </c:pt>
                <c:pt idx="3127">
                  <c:v>5.5107680658448947E-3</c:v>
                </c:pt>
                <c:pt idx="3128">
                  <c:v>5.5007575907329792E-3</c:v>
                </c:pt>
                <c:pt idx="3129">
                  <c:v>5.4907652999486925E-3</c:v>
                </c:pt>
                <c:pt idx="3130">
                  <c:v>5.4807911604596582E-3</c:v>
                </c:pt>
                <c:pt idx="3131">
                  <c:v>5.470835139293492E-3</c:v>
                </c:pt>
                <c:pt idx="3132">
                  <c:v>5.460897203537732E-3</c:v>
                </c:pt>
                <c:pt idx="3133">
                  <c:v>5.4509773203397852E-3</c:v>
                </c:pt>
                <c:pt idx="3134">
                  <c:v>5.4410754569064381E-3</c:v>
                </c:pt>
                <c:pt idx="3135">
                  <c:v>5.4311915805043539E-3</c:v>
                </c:pt>
                <c:pt idx="3136">
                  <c:v>5.421325658459538E-3</c:v>
                </c:pt>
                <c:pt idx="3137">
                  <c:v>5.4114776581573893E-3</c:v>
                </c:pt>
                <c:pt idx="3138">
                  <c:v>5.4016475470424936E-3</c:v>
                </c:pt>
                <c:pt idx="3139">
                  <c:v>5.3918352926186292E-3</c:v>
                </c:pt>
                <c:pt idx="3140">
                  <c:v>5.3820408624485798E-3</c:v>
                </c:pt>
                <c:pt idx="3141">
                  <c:v>5.3722642241540424E-3</c:v>
                </c:pt>
                <c:pt idx="3142">
                  <c:v>5.3625053454155556E-3</c:v>
                </c:pt>
                <c:pt idx="3143">
                  <c:v>5.3527641939723567E-3</c:v>
                </c:pt>
                <c:pt idx="3144">
                  <c:v>5.3430407376222665E-3</c:v>
                </c:pt>
                <c:pt idx="3145">
                  <c:v>5.3333349442216439E-3</c:v>
                </c:pt>
                <c:pt idx="3146">
                  <c:v>5.323646781685184E-3</c:v>
                </c:pt>
                <c:pt idx="3147">
                  <c:v>5.3139762179859129E-3</c:v>
                </c:pt>
                <c:pt idx="3148">
                  <c:v>5.3043232211550176E-3</c:v>
                </c:pt>
                <c:pt idx="3149">
                  <c:v>5.2946877592817392E-3</c:v>
                </c:pt>
                <c:pt idx="3150">
                  <c:v>5.2850698005133187E-3</c:v>
                </c:pt>
                <c:pt idx="3151">
                  <c:v>5.2754693130548404E-3</c:v>
                </c:pt>
                <c:pt idx="3152">
                  <c:v>5.2658862651691401E-3</c:v>
                </c:pt>
                <c:pt idx="3153">
                  <c:v>5.2563206251767186E-3</c:v>
                </c:pt>
                <c:pt idx="3154">
                  <c:v>5.2467723614556053E-3</c:v>
                </c:pt>
                <c:pt idx="3155">
                  <c:v>5.2372414424412955E-3</c:v>
                </c:pt>
                <c:pt idx="3156">
                  <c:v>5.2277278366266115E-3</c:v>
                </c:pt>
                <c:pt idx="3157">
                  <c:v>5.2182315125615933E-3</c:v>
                </c:pt>
                <c:pt idx="3158">
                  <c:v>5.2087524388534394E-3</c:v>
                </c:pt>
                <c:pt idx="3159">
                  <c:v>5.1992905841663599E-3</c:v>
                </c:pt>
                <c:pt idx="3160">
                  <c:v>5.1898459172214795E-3</c:v>
                </c:pt>
                <c:pt idx="3161">
                  <c:v>5.1804184067967595E-3</c:v>
                </c:pt>
                <c:pt idx="3162">
                  <c:v>5.1710080217268525E-3</c:v>
                </c:pt>
                <c:pt idx="3163">
                  <c:v>5.1616147309030535E-3</c:v>
                </c:pt>
                <c:pt idx="3164">
                  <c:v>5.1522385032731523E-3</c:v>
                </c:pt>
                <c:pt idx="3165">
                  <c:v>5.1428793078413379E-3</c:v>
                </c:pt>
                <c:pt idx="3166">
                  <c:v>5.1335371136681128E-3</c:v>
                </c:pt>
                <c:pt idx="3167">
                  <c:v>5.1242118898701958E-3</c:v>
                </c:pt>
                <c:pt idx="3168">
                  <c:v>5.114903605620379E-3</c:v>
                </c:pt>
                <c:pt idx="3169">
                  <c:v>5.1056122301474738E-3</c:v>
                </c:pt>
                <c:pt idx="3170">
                  <c:v>5.0963377327361689E-3</c:v>
                </c:pt>
                <c:pt idx="3171">
                  <c:v>5.0870800827269727E-3</c:v>
                </c:pt>
                <c:pt idx="3172">
                  <c:v>5.0778392495160769E-3</c:v>
                </c:pt>
                <c:pt idx="3173">
                  <c:v>5.0686152025552524E-3</c:v>
                </c:pt>
                <c:pt idx="3174">
                  <c:v>5.0594079113517754E-3</c:v>
                </c:pt>
                <c:pt idx="3175">
                  <c:v>5.050217345468325E-3</c:v>
                </c:pt>
                <c:pt idx="3176">
                  <c:v>5.0410434745228406E-3</c:v>
                </c:pt>
                <c:pt idx="3177">
                  <c:v>5.0318862681884811E-3</c:v>
                </c:pt>
                <c:pt idx="3178">
                  <c:v>5.0227456961934695E-3</c:v>
                </c:pt>
                <c:pt idx="3179">
                  <c:v>5.0136217283210322E-3</c:v>
                </c:pt>
                <c:pt idx="3180">
                  <c:v>5.0045143344092961E-3</c:v>
                </c:pt>
                <c:pt idx="3181">
                  <c:v>4.9954234843511526E-3</c:v>
                </c:pt>
                <c:pt idx="3182">
                  <c:v>4.9863491480941951E-3</c:v>
                </c:pt>
                <c:pt idx="3183">
                  <c:v>4.9772912956406248E-3</c:v>
                </c:pt>
                <c:pt idx="3184">
                  <c:v>4.968249897047106E-3</c:v>
                </c:pt>
                <c:pt idx="3185">
                  <c:v>4.9592249224247181E-3</c:v>
                </c:pt>
                <c:pt idx="3186">
                  <c:v>4.9502163419388161E-3</c:v>
                </c:pt>
                <c:pt idx="3187">
                  <c:v>4.9412241258089623E-3</c:v>
                </c:pt>
                <c:pt idx="3188">
                  <c:v>4.9322482443088268E-3</c:v>
                </c:pt>
                <c:pt idx="3189">
                  <c:v>4.9232886677660513E-3</c:v>
                </c:pt>
                <c:pt idx="3190">
                  <c:v>4.914345366562203E-3</c:v>
                </c:pt>
                <c:pt idx="3191">
                  <c:v>4.9054183111326335E-3</c:v>
                </c:pt>
                <c:pt idx="3192">
                  <c:v>4.8965074719664065E-3</c:v>
                </c:pt>
                <c:pt idx="3193">
                  <c:v>4.8876128196062062E-3</c:v>
                </c:pt>
                <c:pt idx="3194">
                  <c:v>4.8787343246482042E-3</c:v>
                </c:pt>
                <c:pt idx="3195">
                  <c:v>4.8698719577419947E-3</c:v>
                </c:pt>
                <c:pt idx="3196">
                  <c:v>4.8610256895905033E-3</c:v>
                </c:pt>
                <c:pt idx="3197">
                  <c:v>4.8521954909498451E-3</c:v>
                </c:pt>
                <c:pt idx="3198">
                  <c:v>4.8433813326292834E-3</c:v>
                </c:pt>
                <c:pt idx="3199">
                  <c:v>4.8345831854910877E-3</c:v>
                </c:pt>
                <c:pt idx="3200">
                  <c:v>4.8258010204504645E-3</c:v>
                </c:pt>
                <c:pt idx="3201">
                  <c:v>4.8170348084754702E-3</c:v>
                </c:pt>
                <c:pt idx="3202">
                  <c:v>4.8082845205868691E-3</c:v>
                </c:pt>
                <c:pt idx="3203">
                  <c:v>4.7995501278580831E-3</c:v>
                </c:pt>
                <c:pt idx="3204">
                  <c:v>4.7908316014150945E-3</c:v>
                </c:pt>
                <c:pt idx="3205">
                  <c:v>4.7821289124362959E-3</c:v>
                </c:pt>
                <c:pt idx="3206">
                  <c:v>4.7734420321524813E-3</c:v>
                </c:pt>
                <c:pt idx="3207">
                  <c:v>4.7647709318466682E-3</c:v>
                </c:pt>
                <c:pt idx="3208">
                  <c:v>4.7561155828540567E-3</c:v>
                </c:pt>
                <c:pt idx="3209">
                  <c:v>4.7474759565619262E-3</c:v>
                </c:pt>
                <c:pt idx="3210">
                  <c:v>4.7388520244095083E-3</c:v>
                </c:pt>
                <c:pt idx="3211">
                  <c:v>4.7302437578879289E-3</c:v>
                </c:pt>
                <c:pt idx="3212">
                  <c:v>4.7216511285401172E-3</c:v>
                </c:pt>
              </c:numCache>
            </c:numRef>
          </c:val>
          <c:smooth val="1"/>
          <c:extLst>
            <c:ext xmlns:c16="http://schemas.microsoft.com/office/drawing/2014/chart" uri="{C3380CC4-5D6E-409C-BE32-E72D297353CC}">
              <c16:uniqueId val="{00000000-45DC-450F-8486-2036B2A5A795}"/>
            </c:ext>
          </c:extLst>
        </c:ser>
        <c:dLbls>
          <c:showLegendKey val="0"/>
          <c:showVal val="0"/>
          <c:showCatName val="0"/>
          <c:showSerName val="0"/>
          <c:showPercent val="0"/>
          <c:showBubbleSize val="0"/>
        </c:dLbls>
        <c:smooth val="0"/>
        <c:axId val="811488624"/>
        <c:axId val="811484464"/>
      </c:lineChart>
      <c:catAx>
        <c:axId val="811488624"/>
        <c:scaling>
          <c:orientation val="minMax"/>
        </c:scaling>
        <c:delete val="1"/>
        <c:axPos val="b"/>
        <c:numFmt formatCode="General" sourceLinked="1"/>
        <c:majorTickMark val="none"/>
        <c:minorTickMark val="none"/>
        <c:tickLblPos val="nextTo"/>
        <c:crossAx val="811484464"/>
        <c:crosses val="autoZero"/>
        <c:auto val="1"/>
        <c:lblAlgn val="ctr"/>
        <c:lblOffset val="100"/>
        <c:noMultiLvlLbl val="0"/>
      </c:catAx>
      <c:valAx>
        <c:axId val="811484464"/>
        <c:scaling>
          <c:orientation val="minMax"/>
        </c:scaling>
        <c:delete val="1"/>
        <c:axPos val="l"/>
        <c:numFmt formatCode="General" sourceLinked="1"/>
        <c:majorTickMark val="none"/>
        <c:minorTickMark val="none"/>
        <c:tickLblPos val="nextTo"/>
        <c:crossAx val="8114886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4169414370078738E-2"/>
          <c:y val="0.17226321528892621"/>
          <c:w val="0.94583058562992128"/>
          <c:h val="0.76748654235442038"/>
        </c:manualLayout>
      </c:layout>
      <c:lineChart>
        <c:grouping val="standard"/>
        <c:varyColors val="0"/>
        <c:ser>
          <c:idx val="1"/>
          <c:order val="0"/>
          <c:tx>
            <c:strRef>
              <c:f>Sheet1!$D$1</c:f>
              <c:strCache>
                <c:ptCount val="1"/>
                <c:pt idx="0">
                  <c:v>Series 3</c:v>
                </c:pt>
              </c:strCache>
            </c:strRef>
          </c:tx>
          <c:spPr>
            <a:ln w="25400" cap="rnd">
              <a:solidFill>
                <a:srgbClr val="00A759"/>
              </a:solidFill>
              <a:round/>
            </a:ln>
            <a:effectLst/>
          </c:spPr>
          <c:marker>
            <c:symbol val="none"/>
          </c:marker>
          <c:cat>
            <c:numRef>
              <c:f>Sheet1!$A$2:$A$3214</c:f>
              <c:numCache>
                <c:formatCode>General</c:formatCode>
                <c:ptCount val="3213"/>
                <c:pt idx="0">
                  <c:v>1</c:v>
                </c:pt>
                <c:pt idx="1">
                  <c:v>1.0009999999999999</c:v>
                </c:pt>
                <c:pt idx="2">
                  <c:v>1.002</c:v>
                </c:pt>
                <c:pt idx="3">
                  <c:v>1.0029999999999999</c:v>
                </c:pt>
                <c:pt idx="4">
                  <c:v>1.004</c:v>
                </c:pt>
                <c:pt idx="5">
                  <c:v>1.0049999999999999</c:v>
                </c:pt>
                <c:pt idx="6">
                  <c:v>1.006</c:v>
                </c:pt>
                <c:pt idx="7">
                  <c:v>1.0069999999999999</c:v>
                </c:pt>
                <c:pt idx="8">
                  <c:v>1.008</c:v>
                </c:pt>
                <c:pt idx="9">
                  <c:v>1.0089999999999999</c:v>
                </c:pt>
                <c:pt idx="10">
                  <c:v>1.01</c:v>
                </c:pt>
                <c:pt idx="11">
                  <c:v>1.0109999999999999</c:v>
                </c:pt>
                <c:pt idx="12">
                  <c:v>1.012</c:v>
                </c:pt>
                <c:pt idx="13">
                  <c:v>1.0129999999999999</c:v>
                </c:pt>
                <c:pt idx="14">
                  <c:v>1.014</c:v>
                </c:pt>
                <c:pt idx="15">
                  <c:v>1.0149999999999999</c:v>
                </c:pt>
                <c:pt idx="16">
                  <c:v>1.016</c:v>
                </c:pt>
                <c:pt idx="17">
                  <c:v>1.0169999999999999</c:v>
                </c:pt>
                <c:pt idx="18">
                  <c:v>1.018</c:v>
                </c:pt>
                <c:pt idx="19">
                  <c:v>1.0189999999999999</c:v>
                </c:pt>
                <c:pt idx="20">
                  <c:v>1.02</c:v>
                </c:pt>
                <c:pt idx="21">
                  <c:v>1.0209999999999999</c:v>
                </c:pt>
                <c:pt idx="22">
                  <c:v>1.022</c:v>
                </c:pt>
                <c:pt idx="23">
                  <c:v>1.0229999999999999</c:v>
                </c:pt>
                <c:pt idx="24">
                  <c:v>1.024</c:v>
                </c:pt>
                <c:pt idx="25">
                  <c:v>1.0249999999999999</c:v>
                </c:pt>
                <c:pt idx="26">
                  <c:v>1.026</c:v>
                </c:pt>
                <c:pt idx="27">
                  <c:v>1.0269999999999999</c:v>
                </c:pt>
                <c:pt idx="28">
                  <c:v>1.028</c:v>
                </c:pt>
                <c:pt idx="29">
                  <c:v>1.0289999999999999</c:v>
                </c:pt>
                <c:pt idx="30">
                  <c:v>1.03</c:v>
                </c:pt>
                <c:pt idx="31">
                  <c:v>1.0309999999999999</c:v>
                </c:pt>
                <c:pt idx="32">
                  <c:v>1.032</c:v>
                </c:pt>
                <c:pt idx="33">
                  <c:v>1.0329999999999999</c:v>
                </c:pt>
                <c:pt idx="34">
                  <c:v>1.034</c:v>
                </c:pt>
                <c:pt idx="35">
                  <c:v>1.0349999999999999</c:v>
                </c:pt>
                <c:pt idx="36">
                  <c:v>1.036</c:v>
                </c:pt>
                <c:pt idx="37">
                  <c:v>1.0369999999999999</c:v>
                </c:pt>
                <c:pt idx="38">
                  <c:v>1.038</c:v>
                </c:pt>
                <c:pt idx="39">
                  <c:v>1.0389999999999999</c:v>
                </c:pt>
                <c:pt idx="40">
                  <c:v>1.04</c:v>
                </c:pt>
                <c:pt idx="41">
                  <c:v>1.0409999999999999</c:v>
                </c:pt>
                <c:pt idx="42">
                  <c:v>1.042</c:v>
                </c:pt>
                <c:pt idx="43">
                  <c:v>1.0429999999999999</c:v>
                </c:pt>
                <c:pt idx="44">
                  <c:v>1.044</c:v>
                </c:pt>
                <c:pt idx="45">
                  <c:v>1.0449999999999999</c:v>
                </c:pt>
                <c:pt idx="46">
                  <c:v>1.04599999999999</c:v>
                </c:pt>
                <c:pt idx="47">
                  <c:v>1.0469999999999899</c:v>
                </c:pt>
                <c:pt idx="48">
                  <c:v>1.0479999999999901</c:v>
                </c:pt>
                <c:pt idx="49">
                  <c:v>1.0489999999999899</c:v>
                </c:pt>
                <c:pt idx="50">
                  <c:v>1.0499999999999901</c:v>
                </c:pt>
                <c:pt idx="51">
                  <c:v>1.0509999999999899</c:v>
                </c:pt>
                <c:pt idx="52">
                  <c:v>1.0519999999999901</c:v>
                </c:pt>
                <c:pt idx="53">
                  <c:v>1.0529999999999899</c:v>
                </c:pt>
                <c:pt idx="54">
                  <c:v>1.0539999999999901</c:v>
                </c:pt>
                <c:pt idx="55">
                  <c:v>1.0549999999999899</c:v>
                </c:pt>
                <c:pt idx="56">
                  <c:v>1.0559999999999901</c:v>
                </c:pt>
                <c:pt idx="57">
                  <c:v>1.0569999999999899</c:v>
                </c:pt>
                <c:pt idx="58">
                  <c:v>1.0579999999999901</c:v>
                </c:pt>
                <c:pt idx="59">
                  <c:v>1.0589999999999899</c:v>
                </c:pt>
                <c:pt idx="60">
                  <c:v>1.0599999999999901</c:v>
                </c:pt>
                <c:pt idx="61">
                  <c:v>1.06099999999999</c:v>
                </c:pt>
                <c:pt idx="62">
                  <c:v>1.0619999999999901</c:v>
                </c:pt>
                <c:pt idx="63">
                  <c:v>1.06299999999999</c:v>
                </c:pt>
                <c:pt idx="64">
                  <c:v>1.0639999999999901</c:v>
                </c:pt>
                <c:pt idx="65">
                  <c:v>1.06499999999999</c:v>
                </c:pt>
                <c:pt idx="66">
                  <c:v>1.0659999999999901</c:v>
                </c:pt>
                <c:pt idx="67">
                  <c:v>1.06699999999999</c:v>
                </c:pt>
                <c:pt idx="68">
                  <c:v>1.0679999999999901</c:v>
                </c:pt>
                <c:pt idx="69">
                  <c:v>1.06899999999999</c:v>
                </c:pt>
                <c:pt idx="70">
                  <c:v>1.0699999999999901</c:v>
                </c:pt>
                <c:pt idx="71">
                  <c:v>1.07099999999999</c:v>
                </c:pt>
                <c:pt idx="72">
                  <c:v>1.0719999999999901</c:v>
                </c:pt>
                <c:pt idx="73">
                  <c:v>1.07299999999999</c:v>
                </c:pt>
                <c:pt idx="74">
                  <c:v>1.0739999999999901</c:v>
                </c:pt>
                <c:pt idx="75">
                  <c:v>1.07499999999999</c:v>
                </c:pt>
                <c:pt idx="76">
                  <c:v>1.0759999999999901</c:v>
                </c:pt>
                <c:pt idx="77">
                  <c:v>1.07699999999999</c:v>
                </c:pt>
                <c:pt idx="78">
                  <c:v>1.0779999999999901</c:v>
                </c:pt>
                <c:pt idx="79">
                  <c:v>1.07899999999999</c:v>
                </c:pt>
                <c:pt idx="80">
                  <c:v>1.0799999999999901</c:v>
                </c:pt>
                <c:pt idx="81">
                  <c:v>1.08099999999999</c:v>
                </c:pt>
                <c:pt idx="82">
                  <c:v>1.0819999999999901</c:v>
                </c:pt>
                <c:pt idx="83">
                  <c:v>1.08299999999999</c:v>
                </c:pt>
                <c:pt idx="84">
                  <c:v>1.0839999999999901</c:v>
                </c:pt>
                <c:pt idx="85">
                  <c:v>1.08499999999999</c:v>
                </c:pt>
                <c:pt idx="86">
                  <c:v>1.0859999999999901</c:v>
                </c:pt>
                <c:pt idx="87">
                  <c:v>1.08699999999999</c:v>
                </c:pt>
                <c:pt idx="88">
                  <c:v>1.0879999999999901</c:v>
                </c:pt>
                <c:pt idx="89">
                  <c:v>1.08899999999999</c:v>
                </c:pt>
                <c:pt idx="90">
                  <c:v>1.0899999999999901</c:v>
                </c:pt>
                <c:pt idx="91">
                  <c:v>1.09099999999999</c:v>
                </c:pt>
                <c:pt idx="92">
                  <c:v>1.0919999999999901</c:v>
                </c:pt>
                <c:pt idx="93">
                  <c:v>1.09299999999999</c:v>
                </c:pt>
                <c:pt idx="94">
                  <c:v>1.0939999999999901</c:v>
                </c:pt>
                <c:pt idx="95">
                  <c:v>1.09499999999999</c:v>
                </c:pt>
                <c:pt idx="96">
                  <c:v>1.0959999999999901</c:v>
                </c:pt>
                <c:pt idx="97">
                  <c:v>1.09699999999999</c:v>
                </c:pt>
                <c:pt idx="98">
                  <c:v>1.0979999999999901</c:v>
                </c:pt>
                <c:pt idx="99">
                  <c:v>1.09899999999999</c:v>
                </c:pt>
                <c:pt idx="100">
                  <c:v>1.0999999999999901</c:v>
                </c:pt>
                <c:pt idx="101">
                  <c:v>1.10099999999999</c:v>
                </c:pt>
                <c:pt idx="102">
                  <c:v>1.1019999999999901</c:v>
                </c:pt>
                <c:pt idx="103">
                  <c:v>1.10299999999999</c:v>
                </c:pt>
                <c:pt idx="104">
                  <c:v>1.1039999999999901</c:v>
                </c:pt>
                <c:pt idx="105">
                  <c:v>1.10499999999999</c:v>
                </c:pt>
                <c:pt idx="106">
                  <c:v>1.1059999999999901</c:v>
                </c:pt>
                <c:pt idx="107">
                  <c:v>1.10699999999999</c:v>
                </c:pt>
                <c:pt idx="108">
                  <c:v>1.1079999999999901</c:v>
                </c:pt>
                <c:pt idx="109">
                  <c:v>1.10899999999999</c:v>
                </c:pt>
                <c:pt idx="110">
                  <c:v>1.1099999999999901</c:v>
                </c:pt>
                <c:pt idx="111">
                  <c:v>1.11099999999999</c:v>
                </c:pt>
                <c:pt idx="112">
                  <c:v>1.1119999999999901</c:v>
                </c:pt>
                <c:pt idx="113">
                  <c:v>1.11299999999999</c:v>
                </c:pt>
                <c:pt idx="114">
                  <c:v>1.1139999999999901</c:v>
                </c:pt>
                <c:pt idx="115">
                  <c:v>1.11499999999999</c:v>
                </c:pt>
                <c:pt idx="116">
                  <c:v>1.1159999999999899</c:v>
                </c:pt>
                <c:pt idx="117">
                  <c:v>1.11699999999999</c:v>
                </c:pt>
                <c:pt idx="118">
                  <c:v>1.1179999999999899</c:v>
                </c:pt>
                <c:pt idx="119">
                  <c:v>1.11899999999999</c:v>
                </c:pt>
                <c:pt idx="120">
                  <c:v>1.1199999999999899</c:v>
                </c:pt>
                <c:pt idx="121">
                  <c:v>1.12099999999999</c:v>
                </c:pt>
                <c:pt idx="122">
                  <c:v>1.1219999999999899</c:v>
                </c:pt>
                <c:pt idx="123">
                  <c:v>1.12299999999999</c:v>
                </c:pt>
                <c:pt idx="124">
                  <c:v>1.1239999999999899</c:v>
                </c:pt>
                <c:pt idx="125">
                  <c:v>1.12499999999999</c:v>
                </c:pt>
                <c:pt idx="126">
                  <c:v>1.1259999999999899</c:v>
                </c:pt>
                <c:pt idx="127">
                  <c:v>1.12699999999999</c:v>
                </c:pt>
                <c:pt idx="128">
                  <c:v>1.1279999999999899</c:v>
                </c:pt>
                <c:pt idx="129">
                  <c:v>1.12899999999999</c:v>
                </c:pt>
                <c:pt idx="130">
                  <c:v>1.1299999999999899</c:v>
                </c:pt>
                <c:pt idx="131">
                  <c:v>1.13099999999999</c:v>
                </c:pt>
                <c:pt idx="132">
                  <c:v>1.1319999999999899</c:v>
                </c:pt>
                <c:pt idx="133">
                  <c:v>1.13299999999998</c:v>
                </c:pt>
                <c:pt idx="134">
                  <c:v>1.1339999999999899</c:v>
                </c:pt>
                <c:pt idx="135">
                  <c:v>1.13499999999998</c:v>
                </c:pt>
                <c:pt idx="136">
                  <c:v>1.1359999999999899</c:v>
                </c:pt>
                <c:pt idx="137">
                  <c:v>1.13699999999998</c:v>
                </c:pt>
                <c:pt idx="138">
                  <c:v>1.1379999999999899</c:v>
                </c:pt>
                <c:pt idx="139">
                  <c:v>1.13899999999998</c:v>
                </c:pt>
                <c:pt idx="140">
                  <c:v>1.1399999999999899</c:v>
                </c:pt>
                <c:pt idx="141">
                  <c:v>1.14099999999998</c:v>
                </c:pt>
                <c:pt idx="142">
                  <c:v>1.1419999999999799</c:v>
                </c:pt>
                <c:pt idx="143">
                  <c:v>1.14299999999998</c:v>
                </c:pt>
                <c:pt idx="144">
                  <c:v>1.1439999999999799</c:v>
                </c:pt>
                <c:pt idx="145">
                  <c:v>1.14499999999998</c:v>
                </c:pt>
                <c:pt idx="146">
                  <c:v>1.1459999999999799</c:v>
                </c:pt>
                <c:pt idx="147">
                  <c:v>1.14699999999998</c:v>
                </c:pt>
                <c:pt idx="148">
                  <c:v>1.1479999999999799</c:v>
                </c:pt>
                <c:pt idx="149">
                  <c:v>1.14899999999998</c:v>
                </c:pt>
                <c:pt idx="150">
                  <c:v>1.1499999999999799</c:v>
                </c:pt>
                <c:pt idx="151">
                  <c:v>1.15099999999998</c:v>
                </c:pt>
                <c:pt idx="152">
                  <c:v>1.1519999999999799</c:v>
                </c:pt>
                <c:pt idx="153">
                  <c:v>1.15299999999998</c:v>
                </c:pt>
                <c:pt idx="154">
                  <c:v>1.1539999999999799</c:v>
                </c:pt>
                <c:pt idx="155">
                  <c:v>1.15499999999998</c:v>
                </c:pt>
                <c:pt idx="156">
                  <c:v>1.1559999999999799</c:v>
                </c:pt>
                <c:pt idx="157">
                  <c:v>1.15699999999998</c:v>
                </c:pt>
                <c:pt idx="158">
                  <c:v>1.1579999999999799</c:v>
                </c:pt>
                <c:pt idx="159">
                  <c:v>1.15899999999998</c:v>
                </c:pt>
                <c:pt idx="160">
                  <c:v>1.1599999999999799</c:v>
                </c:pt>
                <c:pt idx="161">
                  <c:v>1.16099999999998</c:v>
                </c:pt>
                <c:pt idx="162">
                  <c:v>1.1619999999999799</c:v>
                </c:pt>
                <c:pt idx="163">
                  <c:v>1.16299999999998</c:v>
                </c:pt>
                <c:pt idx="164">
                  <c:v>1.1639999999999799</c:v>
                </c:pt>
                <c:pt idx="165">
                  <c:v>1.1649999999999801</c:v>
                </c:pt>
                <c:pt idx="166">
                  <c:v>1.1659999999999799</c:v>
                </c:pt>
                <c:pt idx="167">
                  <c:v>1.1669999999999801</c:v>
                </c:pt>
                <c:pt idx="168">
                  <c:v>1.1679999999999799</c:v>
                </c:pt>
                <c:pt idx="169">
                  <c:v>1.1689999999999801</c:v>
                </c:pt>
                <c:pt idx="170">
                  <c:v>1.1699999999999799</c:v>
                </c:pt>
                <c:pt idx="171">
                  <c:v>1.1709999999999801</c:v>
                </c:pt>
                <c:pt idx="172">
                  <c:v>1.1719999999999799</c:v>
                </c:pt>
                <c:pt idx="173">
                  <c:v>1.1729999999999801</c:v>
                </c:pt>
                <c:pt idx="174">
                  <c:v>1.1739999999999799</c:v>
                </c:pt>
                <c:pt idx="175">
                  <c:v>1.1749999999999801</c:v>
                </c:pt>
                <c:pt idx="176">
                  <c:v>1.17599999999998</c:v>
                </c:pt>
                <c:pt idx="177">
                  <c:v>1.1769999999999801</c:v>
                </c:pt>
                <c:pt idx="178">
                  <c:v>1.17799999999998</c:v>
                </c:pt>
                <c:pt idx="179">
                  <c:v>1.1789999999999801</c:v>
                </c:pt>
                <c:pt idx="180">
                  <c:v>1.17999999999998</c:v>
                </c:pt>
                <c:pt idx="181">
                  <c:v>1.1809999999999801</c:v>
                </c:pt>
                <c:pt idx="182">
                  <c:v>1.18199999999998</c:v>
                </c:pt>
                <c:pt idx="183">
                  <c:v>1.1829999999999801</c:v>
                </c:pt>
                <c:pt idx="184">
                  <c:v>1.18399999999998</c:v>
                </c:pt>
                <c:pt idx="185">
                  <c:v>1.1849999999999801</c:v>
                </c:pt>
                <c:pt idx="186">
                  <c:v>1.18599999999998</c:v>
                </c:pt>
                <c:pt idx="187">
                  <c:v>1.1869999999999801</c:v>
                </c:pt>
                <c:pt idx="188">
                  <c:v>1.18799999999998</c:v>
                </c:pt>
                <c:pt idx="189">
                  <c:v>1.1889999999999801</c:v>
                </c:pt>
                <c:pt idx="190">
                  <c:v>1.18999999999998</c:v>
                </c:pt>
                <c:pt idx="191">
                  <c:v>1.1909999999999801</c:v>
                </c:pt>
                <c:pt idx="192">
                  <c:v>1.19199999999998</c:v>
                </c:pt>
                <c:pt idx="193">
                  <c:v>1.1929999999999801</c:v>
                </c:pt>
                <c:pt idx="194">
                  <c:v>1.19399999999998</c:v>
                </c:pt>
                <c:pt idx="195">
                  <c:v>1.1949999999999801</c:v>
                </c:pt>
                <c:pt idx="196">
                  <c:v>1.19599999999998</c:v>
                </c:pt>
                <c:pt idx="197">
                  <c:v>1.1969999999999801</c:v>
                </c:pt>
                <c:pt idx="198">
                  <c:v>1.19799999999998</c:v>
                </c:pt>
                <c:pt idx="199">
                  <c:v>1.1989999999999801</c:v>
                </c:pt>
                <c:pt idx="200">
                  <c:v>1.19999999999998</c:v>
                </c:pt>
                <c:pt idx="201">
                  <c:v>1.2009999999999801</c:v>
                </c:pt>
                <c:pt idx="202">
                  <c:v>1.20199999999998</c:v>
                </c:pt>
                <c:pt idx="203">
                  <c:v>1.2029999999999801</c:v>
                </c:pt>
                <c:pt idx="204">
                  <c:v>1.20399999999998</c:v>
                </c:pt>
                <c:pt idx="205">
                  <c:v>1.2049999999999801</c:v>
                </c:pt>
                <c:pt idx="206">
                  <c:v>1.20599999999998</c:v>
                </c:pt>
                <c:pt idx="207">
                  <c:v>1.2069999999999801</c:v>
                </c:pt>
                <c:pt idx="208">
                  <c:v>1.20799999999998</c:v>
                </c:pt>
                <c:pt idx="209">
                  <c:v>1.2089999999999801</c:v>
                </c:pt>
                <c:pt idx="210">
                  <c:v>1.20999999999998</c:v>
                </c:pt>
                <c:pt idx="211">
                  <c:v>1.2109999999999801</c:v>
                </c:pt>
                <c:pt idx="212">
                  <c:v>1.21199999999998</c:v>
                </c:pt>
                <c:pt idx="213">
                  <c:v>1.2129999999999801</c:v>
                </c:pt>
                <c:pt idx="214">
                  <c:v>1.21399999999998</c:v>
                </c:pt>
                <c:pt idx="215">
                  <c:v>1.2149999999999801</c:v>
                </c:pt>
                <c:pt idx="216">
                  <c:v>1.21599999999998</c:v>
                </c:pt>
                <c:pt idx="217">
                  <c:v>1.2169999999999801</c:v>
                </c:pt>
                <c:pt idx="218">
                  <c:v>1.21799999999998</c:v>
                </c:pt>
                <c:pt idx="219">
                  <c:v>1.2189999999999801</c:v>
                </c:pt>
                <c:pt idx="220">
                  <c:v>1.21999999999998</c:v>
                </c:pt>
                <c:pt idx="221">
                  <c:v>1.2209999999999801</c:v>
                </c:pt>
                <c:pt idx="222">
                  <c:v>1.22199999999998</c:v>
                </c:pt>
                <c:pt idx="223">
                  <c:v>1.2229999999999701</c:v>
                </c:pt>
                <c:pt idx="224">
                  <c:v>1.22399999999997</c:v>
                </c:pt>
                <c:pt idx="225">
                  <c:v>1.2249999999999699</c:v>
                </c:pt>
                <c:pt idx="226">
                  <c:v>1.22599999999998</c:v>
                </c:pt>
                <c:pt idx="227">
                  <c:v>1.2269999999999699</c:v>
                </c:pt>
                <c:pt idx="228">
                  <c:v>1.22799999999997</c:v>
                </c:pt>
                <c:pt idx="229">
                  <c:v>1.2289999999999801</c:v>
                </c:pt>
                <c:pt idx="230">
                  <c:v>1.22999999999998</c:v>
                </c:pt>
                <c:pt idx="231">
                  <c:v>1.2309999999999801</c:v>
                </c:pt>
                <c:pt idx="232">
                  <c:v>1.23199999999997</c:v>
                </c:pt>
                <c:pt idx="233">
                  <c:v>1.2329999999999699</c:v>
                </c:pt>
                <c:pt idx="234">
                  <c:v>1.23399999999997</c:v>
                </c:pt>
                <c:pt idx="235">
                  <c:v>1.2349999999999699</c:v>
                </c:pt>
                <c:pt idx="236">
                  <c:v>1.23599999999997</c:v>
                </c:pt>
                <c:pt idx="237">
                  <c:v>1.2369999999999699</c:v>
                </c:pt>
                <c:pt idx="238">
                  <c:v>1.23799999999997</c:v>
                </c:pt>
                <c:pt idx="239">
                  <c:v>1.2389999999999699</c:v>
                </c:pt>
                <c:pt idx="240">
                  <c:v>1.23999999999997</c:v>
                </c:pt>
                <c:pt idx="241">
                  <c:v>1.2409999999999699</c:v>
                </c:pt>
                <c:pt idx="242">
                  <c:v>1.24199999999997</c:v>
                </c:pt>
                <c:pt idx="243">
                  <c:v>1.2429999999999699</c:v>
                </c:pt>
                <c:pt idx="244">
                  <c:v>1.24399999999997</c:v>
                </c:pt>
                <c:pt idx="245">
                  <c:v>1.2449999999999699</c:v>
                </c:pt>
                <c:pt idx="246">
                  <c:v>1.24599999999997</c:v>
                </c:pt>
                <c:pt idx="247">
                  <c:v>1.2469999999999699</c:v>
                </c:pt>
                <c:pt idx="248">
                  <c:v>1.24799999999997</c:v>
                </c:pt>
                <c:pt idx="249">
                  <c:v>1.2489999999999699</c:v>
                </c:pt>
                <c:pt idx="250">
                  <c:v>1.24999999999997</c:v>
                </c:pt>
                <c:pt idx="251">
                  <c:v>1.2509999999999699</c:v>
                </c:pt>
                <c:pt idx="252">
                  <c:v>1.25199999999997</c:v>
                </c:pt>
                <c:pt idx="253">
                  <c:v>1.2529999999999699</c:v>
                </c:pt>
                <c:pt idx="254">
                  <c:v>1.25399999999997</c:v>
                </c:pt>
                <c:pt idx="255">
                  <c:v>1.2549999999999699</c:v>
                </c:pt>
                <c:pt idx="256">
                  <c:v>1.25599999999997</c:v>
                </c:pt>
                <c:pt idx="257">
                  <c:v>1.2569999999999699</c:v>
                </c:pt>
                <c:pt idx="258">
                  <c:v>1.25799999999997</c:v>
                </c:pt>
                <c:pt idx="259">
                  <c:v>1.2589999999999699</c:v>
                </c:pt>
                <c:pt idx="260">
                  <c:v>1.25999999999997</c:v>
                </c:pt>
                <c:pt idx="261">
                  <c:v>1.2609999999999699</c:v>
                </c:pt>
                <c:pt idx="262">
                  <c:v>1.26199999999997</c:v>
                </c:pt>
                <c:pt idx="263">
                  <c:v>1.2629999999999699</c:v>
                </c:pt>
                <c:pt idx="264">
                  <c:v>1.26399999999997</c:v>
                </c:pt>
                <c:pt idx="265">
                  <c:v>1.2649999999999699</c:v>
                </c:pt>
                <c:pt idx="266">
                  <c:v>1.26599999999997</c:v>
                </c:pt>
                <c:pt idx="267">
                  <c:v>1.2669999999999699</c:v>
                </c:pt>
                <c:pt idx="268">
                  <c:v>1.26799999999997</c:v>
                </c:pt>
                <c:pt idx="269">
                  <c:v>1.2689999999999699</c:v>
                </c:pt>
                <c:pt idx="270">
                  <c:v>1.26999999999997</c:v>
                </c:pt>
                <c:pt idx="271">
                  <c:v>1.2709999999999699</c:v>
                </c:pt>
                <c:pt idx="272">
                  <c:v>1.27199999999997</c:v>
                </c:pt>
                <c:pt idx="273">
                  <c:v>1.2729999999999699</c:v>
                </c:pt>
                <c:pt idx="274">
                  <c:v>1.27399999999997</c:v>
                </c:pt>
                <c:pt idx="275">
                  <c:v>1.2749999999999699</c:v>
                </c:pt>
                <c:pt idx="276">
                  <c:v>1.27599999999997</c:v>
                </c:pt>
                <c:pt idx="277">
                  <c:v>1.2769999999999699</c:v>
                </c:pt>
                <c:pt idx="278">
                  <c:v>1.27799999999997</c:v>
                </c:pt>
                <c:pt idx="279">
                  <c:v>1.2789999999999699</c:v>
                </c:pt>
                <c:pt idx="280">
                  <c:v>1.2799999999999701</c:v>
                </c:pt>
                <c:pt idx="281">
                  <c:v>1.2809999999999699</c:v>
                </c:pt>
                <c:pt idx="282">
                  <c:v>1.2819999999999701</c:v>
                </c:pt>
                <c:pt idx="283">
                  <c:v>1.2829999999999699</c:v>
                </c:pt>
                <c:pt idx="284">
                  <c:v>1.2839999999999701</c:v>
                </c:pt>
                <c:pt idx="285">
                  <c:v>1.2849999999999699</c:v>
                </c:pt>
                <c:pt idx="286">
                  <c:v>1.2859999999999701</c:v>
                </c:pt>
                <c:pt idx="287">
                  <c:v>1.2869999999999699</c:v>
                </c:pt>
                <c:pt idx="288">
                  <c:v>1.2879999999999701</c:v>
                </c:pt>
                <c:pt idx="289">
                  <c:v>1.2889999999999699</c:v>
                </c:pt>
                <c:pt idx="290">
                  <c:v>1.2899999999999701</c:v>
                </c:pt>
                <c:pt idx="291">
                  <c:v>1.2909999999999699</c:v>
                </c:pt>
                <c:pt idx="292">
                  <c:v>1.2919999999999701</c:v>
                </c:pt>
                <c:pt idx="293">
                  <c:v>1.29299999999997</c:v>
                </c:pt>
                <c:pt idx="294">
                  <c:v>1.2939999999999701</c:v>
                </c:pt>
                <c:pt idx="295">
                  <c:v>1.29499999999997</c:v>
                </c:pt>
                <c:pt idx="296">
                  <c:v>1.2959999999999701</c:v>
                </c:pt>
                <c:pt idx="297">
                  <c:v>1.29699999999997</c:v>
                </c:pt>
                <c:pt idx="298">
                  <c:v>1.2979999999999701</c:v>
                </c:pt>
                <c:pt idx="299">
                  <c:v>1.29899999999997</c:v>
                </c:pt>
                <c:pt idx="300">
                  <c:v>1.2999999999999701</c:v>
                </c:pt>
                <c:pt idx="301">
                  <c:v>1.30099999999997</c:v>
                </c:pt>
                <c:pt idx="302">
                  <c:v>1.3019999999999701</c:v>
                </c:pt>
                <c:pt idx="303">
                  <c:v>1.30299999999997</c:v>
                </c:pt>
                <c:pt idx="304">
                  <c:v>1.3039999999999701</c:v>
                </c:pt>
                <c:pt idx="305">
                  <c:v>1.30499999999997</c:v>
                </c:pt>
                <c:pt idx="306">
                  <c:v>1.3059999999999701</c:v>
                </c:pt>
                <c:pt idx="307">
                  <c:v>1.30699999999997</c:v>
                </c:pt>
                <c:pt idx="308">
                  <c:v>1.3079999999999701</c:v>
                </c:pt>
                <c:pt idx="309">
                  <c:v>1.30899999999997</c:v>
                </c:pt>
                <c:pt idx="310">
                  <c:v>1.3099999999999701</c:v>
                </c:pt>
                <c:pt idx="311">
                  <c:v>1.31099999999997</c:v>
                </c:pt>
                <c:pt idx="312">
                  <c:v>1.3119999999999701</c:v>
                </c:pt>
                <c:pt idx="313">
                  <c:v>1.31299999999997</c:v>
                </c:pt>
                <c:pt idx="314">
                  <c:v>1.3139999999999601</c:v>
                </c:pt>
                <c:pt idx="315">
                  <c:v>1.31499999999996</c:v>
                </c:pt>
                <c:pt idx="316">
                  <c:v>1.3159999999999601</c:v>
                </c:pt>
                <c:pt idx="317">
                  <c:v>1.31699999999997</c:v>
                </c:pt>
                <c:pt idx="318">
                  <c:v>1.3179999999999601</c:v>
                </c:pt>
                <c:pt idx="319">
                  <c:v>1.31899999999996</c:v>
                </c:pt>
                <c:pt idx="320">
                  <c:v>1.3199999999999601</c:v>
                </c:pt>
                <c:pt idx="321">
                  <c:v>1.32099999999997</c:v>
                </c:pt>
                <c:pt idx="322">
                  <c:v>1.3219999999999601</c:v>
                </c:pt>
                <c:pt idx="323">
                  <c:v>1.32299999999996</c:v>
                </c:pt>
                <c:pt idx="324">
                  <c:v>1.3239999999999601</c:v>
                </c:pt>
                <c:pt idx="325">
                  <c:v>1.32499999999996</c:v>
                </c:pt>
                <c:pt idx="326">
                  <c:v>1.3259999999999601</c:v>
                </c:pt>
                <c:pt idx="327">
                  <c:v>1.32699999999996</c:v>
                </c:pt>
                <c:pt idx="328">
                  <c:v>1.3279999999999601</c:v>
                </c:pt>
                <c:pt idx="329">
                  <c:v>1.32899999999996</c:v>
                </c:pt>
                <c:pt idx="330">
                  <c:v>1.3299999999999601</c:v>
                </c:pt>
                <c:pt idx="331">
                  <c:v>1.33099999999996</c:v>
                </c:pt>
                <c:pt idx="332">
                  <c:v>1.3319999999999601</c:v>
                </c:pt>
                <c:pt idx="333">
                  <c:v>1.33299999999996</c:v>
                </c:pt>
                <c:pt idx="334">
                  <c:v>1.3339999999999601</c:v>
                </c:pt>
                <c:pt idx="335">
                  <c:v>1.33499999999996</c:v>
                </c:pt>
                <c:pt idx="336">
                  <c:v>1.3359999999999601</c:v>
                </c:pt>
                <c:pt idx="337">
                  <c:v>1.33699999999996</c:v>
                </c:pt>
                <c:pt idx="338">
                  <c:v>1.3379999999999601</c:v>
                </c:pt>
                <c:pt idx="339">
                  <c:v>1.33899999999996</c:v>
                </c:pt>
                <c:pt idx="340">
                  <c:v>1.3399999999999599</c:v>
                </c:pt>
                <c:pt idx="341">
                  <c:v>1.34099999999996</c:v>
                </c:pt>
                <c:pt idx="342">
                  <c:v>1.3419999999999599</c:v>
                </c:pt>
                <c:pt idx="343">
                  <c:v>1.34299999999996</c:v>
                </c:pt>
                <c:pt idx="344">
                  <c:v>1.3439999999999599</c:v>
                </c:pt>
                <c:pt idx="345">
                  <c:v>1.34499999999996</c:v>
                </c:pt>
                <c:pt idx="346">
                  <c:v>1.3459999999999599</c:v>
                </c:pt>
                <c:pt idx="347">
                  <c:v>1.34699999999996</c:v>
                </c:pt>
                <c:pt idx="348">
                  <c:v>1.3479999999999599</c:v>
                </c:pt>
                <c:pt idx="349">
                  <c:v>1.34899999999996</c:v>
                </c:pt>
                <c:pt idx="350">
                  <c:v>1.3499999999999599</c:v>
                </c:pt>
                <c:pt idx="351">
                  <c:v>1.35099999999996</c:v>
                </c:pt>
                <c:pt idx="352">
                  <c:v>1.3519999999999599</c:v>
                </c:pt>
                <c:pt idx="353">
                  <c:v>1.35299999999996</c:v>
                </c:pt>
                <c:pt idx="354">
                  <c:v>1.3539999999999599</c:v>
                </c:pt>
                <c:pt idx="355">
                  <c:v>1.35499999999996</c:v>
                </c:pt>
                <c:pt idx="356">
                  <c:v>1.3559999999999599</c:v>
                </c:pt>
                <c:pt idx="357">
                  <c:v>1.35699999999996</c:v>
                </c:pt>
                <c:pt idx="358">
                  <c:v>1.3579999999999599</c:v>
                </c:pt>
                <c:pt idx="359">
                  <c:v>1.35899999999996</c:v>
                </c:pt>
                <c:pt idx="360">
                  <c:v>1.3599999999999599</c:v>
                </c:pt>
                <c:pt idx="361">
                  <c:v>1.36099999999996</c:v>
                </c:pt>
                <c:pt idx="362">
                  <c:v>1.3619999999999599</c:v>
                </c:pt>
                <c:pt idx="363">
                  <c:v>1.36299999999996</c:v>
                </c:pt>
                <c:pt idx="364">
                  <c:v>1.3639999999999599</c:v>
                </c:pt>
                <c:pt idx="365">
                  <c:v>1.36499999999996</c:v>
                </c:pt>
                <c:pt idx="366">
                  <c:v>1.3659999999999599</c:v>
                </c:pt>
                <c:pt idx="367">
                  <c:v>1.36699999999996</c:v>
                </c:pt>
                <c:pt idx="368">
                  <c:v>1.3679999999999599</c:v>
                </c:pt>
                <c:pt idx="369">
                  <c:v>1.36899999999996</c:v>
                </c:pt>
                <c:pt idx="370">
                  <c:v>1.3699999999999599</c:v>
                </c:pt>
                <c:pt idx="371">
                  <c:v>1.37099999999996</c:v>
                </c:pt>
                <c:pt idx="372">
                  <c:v>1.3719999999999599</c:v>
                </c:pt>
                <c:pt idx="373">
                  <c:v>1.37299999999996</c:v>
                </c:pt>
                <c:pt idx="374">
                  <c:v>1.3739999999999599</c:v>
                </c:pt>
                <c:pt idx="375">
                  <c:v>1.37499999999996</c:v>
                </c:pt>
                <c:pt idx="376">
                  <c:v>1.3759999999999599</c:v>
                </c:pt>
                <c:pt idx="377">
                  <c:v>1.37699999999996</c:v>
                </c:pt>
                <c:pt idx="378">
                  <c:v>1.3779999999999599</c:v>
                </c:pt>
                <c:pt idx="379">
                  <c:v>1.37899999999996</c:v>
                </c:pt>
                <c:pt idx="380">
                  <c:v>1.3799999999999599</c:v>
                </c:pt>
                <c:pt idx="381">
                  <c:v>1.38099999999996</c:v>
                </c:pt>
                <c:pt idx="382">
                  <c:v>1.3819999999999599</c:v>
                </c:pt>
                <c:pt idx="383">
                  <c:v>1.38299999999996</c:v>
                </c:pt>
                <c:pt idx="384">
                  <c:v>1.3839999999999599</c:v>
                </c:pt>
                <c:pt idx="385">
                  <c:v>1.38499999999996</c:v>
                </c:pt>
                <c:pt idx="386">
                  <c:v>1.3859999999999599</c:v>
                </c:pt>
                <c:pt idx="387">
                  <c:v>1.38699999999996</c:v>
                </c:pt>
                <c:pt idx="388">
                  <c:v>1.3879999999999599</c:v>
                </c:pt>
                <c:pt idx="389">
                  <c:v>1.38899999999996</c:v>
                </c:pt>
                <c:pt idx="390">
                  <c:v>1.3899999999999599</c:v>
                </c:pt>
                <c:pt idx="391">
                  <c:v>1.39099999999996</c:v>
                </c:pt>
                <c:pt idx="392">
                  <c:v>1.3919999999999599</c:v>
                </c:pt>
                <c:pt idx="393">
                  <c:v>1.39299999999996</c:v>
                </c:pt>
                <c:pt idx="394">
                  <c:v>1.3939999999999599</c:v>
                </c:pt>
                <c:pt idx="395">
                  <c:v>1.39499999999996</c:v>
                </c:pt>
                <c:pt idx="396">
                  <c:v>1.3959999999999599</c:v>
                </c:pt>
                <c:pt idx="397">
                  <c:v>1.3969999999999601</c:v>
                </c:pt>
                <c:pt idx="398">
                  <c:v>1.3979999999999599</c:v>
                </c:pt>
                <c:pt idx="399">
                  <c:v>1.3989999999999601</c:v>
                </c:pt>
                <c:pt idx="400">
                  <c:v>1.3999999999999599</c:v>
                </c:pt>
                <c:pt idx="401">
                  <c:v>1.4009999999999601</c:v>
                </c:pt>
                <c:pt idx="402">
                  <c:v>1.4019999999999599</c:v>
                </c:pt>
                <c:pt idx="403">
                  <c:v>1.4029999999999601</c:v>
                </c:pt>
                <c:pt idx="404">
                  <c:v>1.4039999999999599</c:v>
                </c:pt>
                <c:pt idx="405">
                  <c:v>1.4049999999999501</c:v>
                </c:pt>
                <c:pt idx="406">
                  <c:v>1.4059999999999599</c:v>
                </c:pt>
                <c:pt idx="407">
                  <c:v>1.4069999999999501</c:v>
                </c:pt>
                <c:pt idx="408">
                  <c:v>1.40799999999996</c:v>
                </c:pt>
                <c:pt idx="409">
                  <c:v>1.4089999999999501</c:v>
                </c:pt>
                <c:pt idx="410">
                  <c:v>1.40999999999996</c:v>
                </c:pt>
                <c:pt idx="411">
                  <c:v>1.4109999999999501</c:v>
                </c:pt>
                <c:pt idx="412">
                  <c:v>1.41199999999996</c:v>
                </c:pt>
                <c:pt idx="413">
                  <c:v>1.4129999999999501</c:v>
                </c:pt>
                <c:pt idx="414">
                  <c:v>1.41399999999995</c:v>
                </c:pt>
                <c:pt idx="415">
                  <c:v>1.4149999999999501</c:v>
                </c:pt>
                <c:pt idx="416">
                  <c:v>1.41599999999995</c:v>
                </c:pt>
                <c:pt idx="417">
                  <c:v>1.4169999999999501</c:v>
                </c:pt>
                <c:pt idx="418">
                  <c:v>1.41799999999995</c:v>
                </c:pt>
                <c:pt idx="419">
                  <c:v>1.4189999999999501</c:v>
                </c:pt>
                <c:pt idx="420">
                  <c:v>1.41999999999995</c:v>
                </c:pt>
                <c:pt idx="421">
                  <c:v>1.4209999999999501</c:v>
                </c:pt>
                <c:pt idx="422">
                  <c:v>1.42199999999995</c:v>
                </c:pt>
                <c:pt idx="423">
                  <c:v>1.4229999999999501</c:v>
                </c:pt>
                <c:pt idx="424">
                  <c:v>1.42399999999995</c:v>
                </c:pt>
                <c:pt idx="425">
                  <c:v>1.4249999999999501</c:v>
                </c:pt>
                <c:pt idx="426">
                  <c:v>1.42599999999995</c:v>
                </c:pt>
                <c:pt idx="427">
                  <c:v>1.4269999999999501</c:v>
                </c:pt>
                <c:pt idx="428">
                  <c:v>1.42799999999995</c:v>
                </c:pt>
                <c:pt idx="429">
                  <c:v>1.4289999999999501</c:v>
                </c:pt>
                <c:pt idx="430">
                  <c:v>1.42999999999995</c:v>
                </c:pt>
                <c:pt idx="431">
                  <c:v>1.4309999999999501</c:v>
                </c:pt>
                <c:pt idx="432">
                  <c:v>1.43199999999995</c:v>
                </c:pt>
                <c:pt idx="433">
                  <c:v>1.4329999999999501</c:v>
                </c:pt>
                <c:pt idx="434">
                  <c:v>1.43399999999995</c:v>
                </c:pt>
                <c:pt idx="435">
                  <c:v>1.4349999999999501</c:v>
                </c:pt>
                <c:pt idx="436">
                  <c:v>1.43599999999995</c:v>
                </c:pt>
                <c:pt idx="437">
                  <c:v>1.4369999999999501</c:v>
                </c:pt>
                <c:pt idx="438">
                  <c:v>1.43799999999995</c:v>
                </c:pt>
                <c:pt idx="439">
                  <c:v>1.4389999999999501</c:v>
                </c:pt>
                <c:pt idx="440">
                  <c:v>1.43999999999995</c:v>
                </c:pt>
                <c:pt idx="441">
                  <c:v>1.4409999999999501</c:v>
                </c:pt>
                <c:pt idx="442">
                  <c:v>1.44199999999995</c:v>
                </c:pt>
                <c:pt idx="443">
                  <c:v>1.4429999999999501</c:v>
                </c:pt>
                <c:pt idx="444">
                  <c:v>1.44399999999995</c:v>
                </c:pt>
                <c:pt idx="445">
                  <c:v>1.4449999999999501</c:v>
                </c:pt>
                <c:pt idx="446">
                  <c:v>1.44599999999995</c:v>
                </c:pt>
                <c:pt idx="447">
                  <c:v>1.4469999999999501</c:v>
                </c:pt>
                <c:pt idx="448">
                  <c:v>1.44799999999995</c:v>
                </c:pt>
                <c:pt idx="449">
                  <c:v>1.4489999999999501</c:v>
                </c:pt>
                <c:pt idx="450">
                  <c:v>1.44999999999995</c:v>
                </c:pt>
                <c:pt idx="451">
                  <c:v>1.4509999999999501</c:v>
                </c:pt>
                <c:pt idx="452">
                  <c:v>1.45199999999995</c:v>
                </c:pt>
                <c:pt idx="453">
                  <c:v>1.4529999999999501</c:v>
                </c:pt>
                <c:pt idx="454">
                  <c:v>1.45399999999995</c:v>
                </c:pt>
                <c:pt idx="455">
                  <c:v>1.4549999999999499</c:v>
                </c:pt>
                <c:pt idx="456">
                  <c:v>1.45599999999995</c:v>
                </c:pt>
                <c:pt idx="457">
                  <c:v>1.4569999999999499</c:v>
                </c:pt>
                <c:pt idx="458">
                  <c:v>1.45799999999995</c:v>
                </c:pt>
                <c:pt idx="459">
                  <c:v>1.4589999999999499</c:v>
                </c:pt>
                <c:pt idx="460">
                  <c:v>1.45999999999995</c:v>
                </c:pt>
                <c:pt idx="461">
                  <c:v>1.4609999999999499</c:v>
                </c:pt>
                <c:pt idx="462">
                  <c:v>1.46199999999995</c:v>
                </c:pt>
                <c:pt idx="463">
                  <c:v>1.4629999999999499</c:v>
                </c:pt>
                <c:pt idx="464">
                  <c:v>1.46399999999995</c:v>
                </c:pt>
                <c:pt idx="465">
                  <c:v>1.4649999999999499</c:v>
                </c:pt>
                <c:pt idx="466">
                  <c:v>1.46599999999995</c:v>
                </c:pt>
                <c:pt idx="467">
                  <c:v>1.4669999999999499</c:v>
                </c:pt>
                <c:pt idx="468">
                  <c:v>1.46799999999995</c:v>
                </c:pt>
                <c:pt idx="469">
                  <c:v>1.4689999999999499</c:v>
                </c:pt>
                <c:pt idx="470">
                  <c:v>1.46999999999995</c:v>
                </c:pt>
                <c:pt idx="471">
                  <c:v>1.4709999999999499</c:v>
                </c:pt>
                <c:pt idx="472">
                  <c:v>1.47199999999995</c:v>
                </c:pt>
                <c:pt idx="473">
                  <c:v>1.4729999999999499</c:v>
                </c:pt>
                <c:pt idx="474">
                  <c:v>1.47399999999995</c:v>
                </c:pt>
                <c:pt idx="475">
                  <c:v>1.4749999999999499</c:v>
                </c:pt>
                <c:pt idx="476">
                  <c:v>1.47599999999995</c:v>
                </c:pt>
                <c:pt idx="477">
                  <c:v>1.4769999999999499</c:v>
                </c:pt>
                <c:pt idx="478">
                  <c:v>1.47799999999995</c:v>
                </c:pt>
                <c:pt idx="479">
                  <c:v>1.4789999999999499</c:v>
                </c:pt>
                <c:pt idx="480">
                  <c:v>1.47999999999995</c:v>
                </c:pt>
                <c:pt idx="481">
                  <c:v>1.4809999999999499</c:v>
                </c:pt>
                <c:pt idx="482">
                  <c:v>1.48199999999995</c:v>
                </c:pt>
                <c:pt idx="483">
                  <c:v>1.4829999999999499</c:v>
                </c:pt>
                <c:pt idx="484">
                  <c:v>1.48399999999995</c:v>
                </c:pt>
                <c:pt idx="485">
                  <c:v>1.4849999999999499</c:v>
                </c:pt>
                <c:pt idx="486">
                  <c:v>1.48599999999995</c:v>
                </c:pt>
                <c:pt idx="487">
                  <c:v>1.4869999999999499</c:v>
                </c:pt>
                <c:pt idx="488">
                  <c:v>1.48799999999995</c:v>
                </c:pt>
                <c:pt idx="489">
                  <c:v>1.4889999999999499</c:v>
                </c:pt>
                <c:pt idx="490">
                  <c:v>1.48999999999995</c:v>
                </c:pt>
                <c:pt idx="491">
                  <c:v>1.4909999999999499</c:v>
                </c:pt>
                <c:pt idx="492">
                  <c:v>1.49199999999995</c:v>
                </c:pt>
                <c:pt idx="493">
                  <c:v>1.4929999999999499</c:v>
                </c:pt>
                <c:pt idx="494">
                  <c:v>1.49399999999995</c:v>
                </c:pt>
                <c:pt idx="495">
                  <c:v>1.4949999999999499</c:v>
                </c:pt>
                <c:pt idx="496">
                  <c:v>1.49599999999994</c:v>
                </c:pt>
                <c:pt idx="497">
                  <c:v>1.4969999999999499</c:v>
                </c:pt>
                <c:pt idx="498">
                  <c:v>1.49799999999994</c:v>
                </c:pt>
                <c:pt idx="499">
                  <c:v>1.4989999999999499</c:v>
                </c:pt>
                <c:pt idx="500">
                  <c:v>1.49999999999994</c:v>
                </c:pt>
                <c:pt idx="501">
                  <c:v>1.5009999999999499</c:v>
                </c:pt>
                <c:pt idx="502">
                  <c:v>1.50199999999995</c:v>
                </c:pt>
                <c:pt idx="503">
                  <c:v>1.5029999999999499</c:v>
                </c:pt>
                <c:pt idx="504">
                  <c:v>1.5039999999999401</c:v>
                </c:pt>
                <c:pt idx="505">
                  <c:v>1.5049999999999399</c:v>
                </c:pt>
                <c:pt idx="506">
                  <c:v>1.5059999999999401</c:v>
                </c:pt>
                <c:pt idx="507">
                  <c:v>1.5069999999999399</c:v>
                </c:pt>
                <c:pt idx="508">
                  <c:v>1.5079999999999401</c:v>
                </c:pt>
                <c:pt idx="509">
                  <c:v>1.5089999999999399</c:v>
                </c:pt>
                <c:pt idx="510">
                  <c:v>1.5099999999999401</c:v>
                </c:pt>
                <c:pt idx="511">
                  <c:v>1.5109999999999399</c:v>
                </c:pt>
                <c:pt idx="512">
                  <c:v>1.5119999999999401</c:v>
                </c:pt>
                <c:pt idx="513">
                  <c:v>1.5129999999999399</c:v>
                </c:pt>
                <c:pt idx="514">
                  <c:v>1.5139999999999401</c:v>
                </c:pt>
                <c:pt idx="515">
                  <c:v>1.51499999999994</c:v>
                </c:pt>
                <c:pt idx="516">
                  <c:v>1.5159999999999401</c:v>
                </c:pt>
                <c:pt idx="517">
                  <c:v>1.51699999999994</c:v>
                </c:pt>
                <c:pt idx="518">
                  <c:v>1.5179999999999401</c:v>
                </c:pt>
                <c:pt idx="519">
                  <c:v>1.51899999999994</c:v>
                </c:pt>
                <c:pt idx="520">
                  <c:v>1.5199999999999401</c:v>
                </c:pt>
                <c:pt idx="521">
                  <c:v>1.52099999999994</c:v>
                </c:pt>
                <c:pt idx="522">
                  <c:v>1.5219999999999401</c:v>
                </c:pt>
                <c:pt idx="523">
                  <c:v>1.52299999999994</c:v>
                </c:pt>
                <c:pt idx="524">
                  <c:v>1.5239999999999401</c:v>
                </c:pt>
                <c:pt idx="525">
                  <c:v>1.52499999999994</c:v>
                </c:pt>
                <c:pt idx="526">
                  <c:v>1.5259999999999401</c:v>
                </c:pt>
                <c:pt idx="527">
                  <c:v>1.52699999999994</c:v>
                </c:pt>
                <c:pt idx="528">
                  <c:v>1.5279999999999401</c:v>
                </c:pt>
                <c:pt idx="529">
                  <c:v>1.52899999999994</c:v>
                </c:pt>
                <c:pt idx="530">
                  <c:v>1.5299999999999401</c:v>
                </c:pt>
                <c:pt idx="531">
                  <c:v>1.53099999999994</c:v>
                </c:pt>
                <c:pt idx="532">
                  <c:v>1.5319999999999401</c:v>
                </c:pt>
                <c:pt idx="533">
                  <c:v>1.53299999999994</c:v>
                </c:pt>
                <c:pt idx="534">
                  <c:v>1.5339999999999401</c:v>
                </c:pt>
                <c:pt idx="535">
                  <c:v>1.53499999999994</c:v>
                </c:pt>
                <c:pt idx="536">
                  <c:v>1.5359999999999401</c:v>
                </c:pt>
                <c:pt idx="537">
                  <c:v>1.53699999999994</c:v>
                </c:pt>
                <c:pt idx="538">
                  <c:v>1.5379999999999401</c:v>
                </c:pt>
                <c:pt idx="539">
                  <c:v>1.53899999999994</c:v>
                </c:pt>
                <c:pt idx="540">
                  <c:v>1.5399999999999401</c:v>
                </c:pt>
                <c:pt idx="541">
                  <c:v>1.54099999999994</c:v>
                </c:pt>
                <c:pt idx="542">
                  <c:v>1.5419999999999401</c:v>
                </c:pt>
                <c:pt idx="543">
                  <c:v>1.54299999999994</c:v>
                </c:pt>
                <c:pt idx="544">
                  <c:v>1.5439999999999401</c:v>
                </c:pt>
                <c:pt idx="545">
                  <c:v>1.54499999999994</c:v>
                </c:pt>
                <c:pt idx="546">
                  <c:v>1.5459999999999401</c:v>
                </c:pt>
                <c:pt idx="547">
                  <c:v>1.54699999999994</c:v>
                </c:pt>
                <c:pt idx="548">
                  <c:v>1.5479999999999401</c:v>
                </c:pt>
                <c:pt idx="549">
                  <c:v>1.54899999999994</c:v>
                </c:pt>
                <c:pt idx="550">
                  <c:v>1.5499999999999401</c:v>
                </c:pt>
                <c:pt idx="551">
                  <c:v>1.55099999999994</c:v>
                </c:pt>
                <c:pt idx="552">
                  <c:v>1.5519999999999401</c:v>
                </c:pt>
                <c:pt idx="553">
                  <c:v>1.55299999999994</c:v>
                </c:pt>
                <c:pt idx="554">
                  <c:v>1.5539999999999401</c:v>
                </c:pt>
                <c:pt idx="555">
                  <c:v>1.55499999999994</c:v>
                </c:pt>
                <c:pt idx="556">
                  <c:v>1.5559999999999401</c:v>
                </c:pt>
                <c:pt idx="557">
                  <c:v>1.55699999999994</c:v>
                </c:pt>
                <c:pt idx="558">
                  <c:v>1.5579999999999401</c:v>
                </c:pt>
                <c:pt idx="559">
                  <c:v>1.55899999999994</c:v>
                </c:pt>
                <c:pt idx="560">
                  <c:v>1.5599999999999401</c:v>
                </c:pt>
                <c:pt idx="561">
                  <c:v>1.56099999999994</c:v>
                </c:pt>
                <c:pt idx="562">
                  <c:v>1.5619999999999401</c:v>
                </c:pt>
                <c:pt idx="563">
                  <c:v>1.56299999999994</c:v>
                </c:pt>
                <c:pt idx="564">
                  <c:v>1.5639999999999401</c:v>
                </c:pt>
                <c:pt idx="565">
                  <c:v>1.56499999999994</c:v>
                </c:pt>
                <c:pt idx="566">
                  <c:v>1.5659999999999401</c:v>
                </c:pt>
                <c:pt idx="567">
                  <c:v>1.56699999999994</c:v>
                </c:pt>
                <c:pt idx="568">
                  <c:v>1.5679999999999401</c:v>
                </c:pt>
                <c:pt idx="569">
                  <c:v>1.56899999999994</c:v>
                </c:pt>
                <c:pt idx="570">
                  <c:v>1.5699999999999401</c:v>
                </c:pt>
                <c:pt idx="571">
                  <c:v>1.57099999999994</c:v>
                </c:pt>
                <c:pt idx="572">
                  <c:v>1.5719999999999399</c:v>
                </c:pt>
                <c:pt idx="573">
                  <c:v>1.57299999999994</c:v>
                </c:pt>
                <c:pt idx="574">
                  <c:v>1.5739999999999399</c:v>
                </c:pt>
                <c:pt idx="575">
                  <c:v>1.57499999999994</c:v>
                </c:pt>
                <c:pt idx="576">
                  <c:v>1.5759999999999399</c:v>
                </c:pt>
                <c:pt idx="577">
                  <c:v>1.57699999999994</c:v>
                </c:pt>
                <c:pt idx="578">
                  <c:v>1.5779999999999399</c:v>
                </c:pt>
                <c:pt idx="579">
                  <c:v>1.57899999999994</c:v>
                </c:pt>
                <c:pt idx="580">
                  <c:v>1.5799999999999399</c:v>
                </c:pt>
                <c:pt idx="581">
                  <c:v>1.58099999999994</c:v>
                </c:pt>
                <c:pt idx="582">
                  <c:v>1.5819999999999399</c:v>
                </c:pt>
                <c:pt idx="583">
                  <c:v>1.58299999999994</c:v>
                </c:pt>
                <c:pt idx="584">
                  <c:v>1.5839999999999399</c:v>
                </c:pt>
                <c:pt idx="585">
                  <c:v>1.58499999999994</c:v>
                </c:pt>
                <c:pt idx="586">
                  <c:v>1.5859999999999399</c:v>
                </c:pt>
                <c:pt idx="587">
                  <c:v>1.58699999999993</c:v>
                </c:pt>
                <c:pt idx="588">
                  <c:v>1.5879999999999399</c:v>
                </c:pt>
                <c:pt idx="589">
                  <c:v>1.58899999999994</c:v>
                </c:pt>
                <c:pt idx="590">
                  <c:v>1.5899999999999399</c:v>
                </c:pt>
                <c:pt idx="591">
                  <c:v>1.59099999999993</c:v>
                </c:pt>
                <c:pt idx="592">
                  <c:v>1.5919999999999399</c:v>
                </c:pt>
                <c:pt idx="593">
                  <c:v>1.59299999999994</c:v>
                </c:pt>
                <c:pt idx="594">
                  <c:v>1.5939999999999399</c:v>
                </c:pt>
                <c:pt idx="595">
                  <c:v>1.59499999999993</c:v>
                </c:pt>
                <c:pt idx="596">
                  <c:v>1.5959999999999299</c:v>
                </c:pt>
                <c:pt idx="597">
                  <c:v>1.59699999999993</c:v>
                </c:pt>
                <c:pt idx="598">
                  <c:v>1.5979999999999299</c:v>
                </c:pt>
                <c:pt idx="599">
                  <c:v>1.59899999999993</c:v>
                </c:pt>
                <c:pt idx="600">
                  <c:v>1.5999999999999299</c:v>
                </c:pt>
                <c:pt idx="601">
                  <c:v>1.60099999999993</c:v>
                </c:pt>
                <c:pt idx="602">
                  <c:v>1.6019999999999299</c:v>
                </c:pt>
                <c:pt idx="603">
                  <c:v>1.60299999999993</c:v>
                </c:pt>
                <c:pt idx="604">
                  <c:v>1.6039999999999299</c:v>
                </c:pt>
                <c:pt idx="605">
                  <c:v>1.60499999999993</c:v>
                </c:pt>
                <c:pt idx="606">
                  <c:v>1.6059999999999299</c:v>
                </c:pt>
                <c:pt idx="607">
                  <c:v>1.60699999999993</c:v>
                </c:pt>
                <c:pt idx="608">
                  <c:v>1.6079999999999299</c:v>
                </c:pt>
                <c:pt idx="609">
                  <c:v>1.60899999999993</c:v>
                </c:pt>
                <c:pt idx="610">
                  <c:v>1.6099999999999299</c:v>
                </c:pt>
                <c:pt idx="611">
                  <c:v>1.61099999999993</c:v>
                </c:pt>
                <c:pt idx="612">
                  <c:v>1.6119999999999299</c:v>
                </c:pt>
                <c:pt idx="613">
                  <c:v>1.61299999999993</c:v>
                </c:pt>
                <c:pt idx="614">
                  <c:v>1.6139999999999299</c:v>
                </c:pt>
                <c:pt idx="615">
                  <c:v>1.61499999999993</c:v>
                </c:pt>
                <c:pt idx="616">
                  <c:v>1.6159999999999299</c:v>
                </c:pt>
                <c:pt idx="617">
                  <c:v>1.61699999999993</c:v>
                </c:pt>
                <c:pt idx="618">
                  <c:v>1.6179999999999299</c:v>
                </c:pt>
                <c:pt idx="619">
                  <c:v>1.6189999999999301</c:v>
                </c:pt>
                <c:pt idx="620">
                  <c:v>1.6199999999999299</c:v>
                </c:pt>
                <c:pt idx="621">
                  <c:v>1.6209999999999301</c:v>
                </c:pt>
                <c:pt idx="622">
                  <c:v>1.6219999999999299</c:v>
                </c:pt>
                <c:pt idx="623">
                  <c:v>1.6229999999999301</c:v>
                </c:pt>
                <c:pt idx="624">
                  <c:v>1.6239999999999299</c:v>
                </c:pt>
                <c:pt idx="625">
                  <c:v>1.6249999999999301</c:v>
                </c:pt>
                <c:pt idx="626">
                  <c:v>1.6259999999999299</c:v>
                </c:pt>
                <c:pt idx="627">
                  <c:v>1.6269999999999301</c:v>
                </c:pt>
                <c:pt idx="628">
                  <c:v>1.6279999999999299</c:v>
                </c:pt>
                <c:pt idx="629">
                  <c:v>1.6289999999999301</c:v>
                </c:pt>
                <c:pt idx="630">
                  <c:v>1.6299999999999299</c:v>
                </c:pt>
                <c:pt idx="631">
                  <c:v>1.6309999999999301</c:v>
                </c:pt>
                <c:pt idx="632">
                  <c:v>1.63199999999993</c:v>
                </c:pt>
                <c:pt idx="633">
                  <c:v>1.6329999999999301</c:v>
                </c:pt>
                <c:pt idx="634">
                  <c:v>1.63399999999993</c:v>
                </c:pt>
                <c:pt idx="635">
                  <c:v>1.6349999999999301</c:v>
                </c:pt>
                <c:pt idx="636">
                  <c:v>1.63599999999993</c:v>
                </c:pt>
                <c:pt idx="637">
                  <c:v>1.6369999999999301</c:v>
                </c:pt>
                <c:pt idx="638">
                  <c:v>1.63799999999993</c:v>
                </c:pt>
                <c:pt idx="639">
                  <c:v>1.6389999999999301</c:v>
                </c:pt>
                <c:pt idx="640">
                  <c:v>1.63999999999993</c:v>
                </c:pt>
                <c:pt idx="641">
                  <c:v>1.6409999999999301</c:v>
                </c:pt>
                <c:pt idx="642">
                  <c:v>1.64199999999993</c:v>
                </c:pt>
                <c:pt idx="643">
                  <c:v>1.6429999999999301</c:v>
                </c:pt>
                <c:pt idx="644">
                  <c:v>1.64399999999993</c:v>
                </c:pt>
                <c:pt idx="645">
                  <c:v>1.6449999999999301</c:v>
                </c:pt>
                <c:pt idx="646">
                  <c:v>1.64599999999993</c:v>
                </c:pt>
                <c:pt idx="647">
                  <c:v>1.6469999999999301</c:v>
                </c:pt>
                <c:pt idx="648">
                  <c:v>1.64799999999993</c:v>
                </c:pt>
                <c:pt idx="649">
                  <c:v>1.6489999999999301</c:v>
                </c:pt>
                <c:pt idx="650">
                  <c:v>1.64999999999993</c:v>
                </c:pt>
                <c:pt idx="651">
                  <c:v>1.6509999999999301</c:v>
                </c:pt>
                <c:pt idx="652">
                  <c:v>1.65199999999993</c:v>
                </c:pt>
                <c:pt idx="653">
                  <c:v>1.6529999999999301</c:v>
                </c:pt>
                <c:pt idx="654">
                  <c:v>1.65399999999993</c:v>
                </c:pt>
                <c:pt idx="655">
                  <c:v>1.6549999999999301</c:v>
                </c:pt>
                <c:pt idx="656">
                  <c:v>1.65599999999993</c:v>
                </c:pt>
                <c:pt idx="657">
                  <c:v>1.6569999999999301</c:v>
                </c:pt>
                <c:pt idx="658">
                  <c:v>1.65799999999993</c:v>
                </c:pt>
                <c:pt idx="659">
                  <c:v>1.6589999999999301</c:v>
                </c:pt>
                <c:pt idx="660">
                  <c:v>1.65999999999993</c:v>
                </c:pt>
                <c:pt idx="661">
                  <c:v>1.6609999999999301</c:v>
                </c:pt>
                <c:pt idx="662">
                  <c:v>1.66199999999993</c:v>
                </c:pt>
                <c:pt idx="663">
                  <c:v>1.6629999999999301</c:v>
                </c:pt>
                <c:pt idx="664">
                  <c:v>1.66399999999993</c:v>
                </c:pt>
                <c:pt idx="665">
                  <c:v>1.6649999999999301</c:v>
                </c:pt>
                <c:pt idx="666">
                  <c:v>1.66599999999993</c:v>
                </c:pt>
                <c:pt idx="667">
                  <c:v>1.6669999999999301</c:v>
                </c:pt>
                <c:pt idx="668">
                  <c:v>1.66799999999993</c:v>
                </c:pt>
                <c:pt idx="669">
                  <c:v>1.6689999999999301</c:v>
                </c:pt>
                <c:pt idx="670">
                  <c:v>1.66999999999993</c:v>
                </c:pt>
                <c:pt idx="671">
                  <c:v>1.6709999999999301</c:v>
                </c:pt>
                <c:pt idx="672">
                  <c:v>1.67199999999993</c:v>
                </c:pt>
                <c:pt idx="673">
                  <c:v>1.6729999999999301</c:v>
                </c:pt>
                <c:pt idx="674">
                  <c:v>1.67399999999993</c:v>
                </c:pt>
                <c:pt idx="675">
                  <c:v>1.6749999999999301</c:v>
                </c:pt>
                <c:pt idx="676">
                  <c:v>1.67599999999993</c:v>
                </c:pt>
                <c:pt idx="677">
                  <c:v>1.6769999999999201</c:v>
                </c:pt>
                <c:pt idx="678">
                  <c:v>1.67799999999992</c:v>
                </c:pt>
                <c:pt idx="679">
                  <c:v>1.6789999999999199</c:v>
                </c:pt>
                <c:pt idx="680">
                  <c:v>1.67999999999993</c:v>
                </c:pt>
                <c:pt idx="681">
                  <c:v>1.6809999999999199</c:v>
                </c:pt>
                <c:pt idx="682">
                  <c:v>1.68199999999992</c:v>
                </c:pt>
                <c:pt idx="683">
                  <c:v>1.6829999999999301</c:v>
                </c:pt>
                <c:pt idx="684">
                  <c:v>1.68399999999993</c:v>
                </c:pt>
                <c:pt idx="685">
                  <c:v>1.6849999999999301</c:v>
                </c:pt>
                <c:pt idx="686">
                  <c:v>1.68599999999992</c:v>
                </c:pt>
                <c:pt idx="687">
                  <c:v>1.6869999999999199</c:v>
                </c:pt>
                <c:pt idx="688">
                  <c:v>1.68799999999992</c:v>
                </c:pt>
                <c:pt idx="689">
                  <c:v>1.6889999999999199</c:v>
                </c:pt>
                <c:pt idx="690">
                  <c:v>1.68999999999992</c:v>
                </c:pt>
                <c:pt idx="691">
                  <c:v>1.6909999999999199</c:v>
                </c:pt>
                <c:pt idx="692">
                  <c:v>1.69199999999992</c:v>
                </c:pt>
                <c:pt idx="693">
                  <c:v>1.6929999999999199</c:v>
                </c:pt>
                <c:pt idx="694">
                  <c:v>1.69399999999992</c:v>
                </c:pt>
                <c:pt idx="695">
                  <c:v>1.6949999999999199</c:v>
                </c:pt>
                <c:pt idx="696">
                  <c:v>1.69599999999992</c:v>
                </c:pt>
                <c:pt idx="697">
                  <c:v>1.6969999999999199</c:v>
                </c:pt>
                <c:pt idx="698">
                  <c:v>1.69799999999992</c:v>
                </c:pt>
                <c:pt idx="699">
                  <c:v>1.6989999999999199</c:v>
                </c:pt>
                <c:pt idx="700">
                  <c:v>1.69999999999992</c:v>
                </c:pt>
                <c:pt idx="701">
                  <c:v>1.7009999999999199</c:v>
                </c:pt>
                <c:pt idx="702">
                  <c:v>1.70199999999992</c:v>
                </c:pt>
                <c:pt idx="703">
                  <c:v>1.7029999999999199</c:v>
                </c:pt>
                <c:pt idx="704">
                  <c:v>1.70399999999992</c:v>
                </c:pt>
                <c:pt idx="705">
                  <c:v>1.7049999999999199</c:v>
                </c:pt>
                <c:pt idx="706">
                  <c:v>1.70599999999992</c:v>
                </c:pt>
                <c:pt idx="707">
                  <c:v>1.7069999999999199</c:v>
                </c:pt>
                <c:pt idx="708">
                  <c:v>1.70799999999992</c:v>
                </c:pt>
                <c:pt idx="709">
                  <c:v>1.7089999999999199</c:v>
                </c:pt>
                <c:pt idx="710">
                  <c:v>1.70999999999992</c:v>
                </c:pt>
                <c:pt idx="711">
                  <c:v>1.7109999999999199</c:v>
                </c:pt>
                <c:pt idx="712">
                  <c:v>1.71199999999992</c:v>
                </c:pt>
                <c:pt idx="713">
                  <c:v>1.7129999999999199</c:v>
                </c:pt>
                <c:pt idx="714">
                  <c:v>1.71399999999992</c:v>
                </c:pt>
                <c:pt idx="715">
                  <c:v>1.7149999999999199</c:v>
                </c:pt>
                <c:pt idx="716">
                  <c:v>1.71599999999992</c:v>
                </c:pt>
                <c:pt idx="717">
                  <c:v>1.7169999999999199</c:v>
                </c:pt>
                <c:pt idx="718">
                  <c:v>1.71799999999992</c:v>
                </c:pt>
                <c:pt idx="719">
                  <c:v>1.7189999999999199</c:v>
                </c:pt>
                <c:pt idx="720">
                  <c:v>1.71999999999992</c:v>
                </c:pt>
                <c:pt idx="721">
                  <c:v>1.7209999999999199</c:v>
                </c:pt>
                <c:pt idx="722">
                  <c:v>1.72199999999992</c:v>
                </c:pt>
                <c:pt idx="723">
                  <c:v>1.7229999999999199</c:v>
                </c:pt>
                <c:pt idx="724">
                  <c:v>1.72399999999992</c:v>
                </c:pt>
                <c:pt idx="725">
                  <c:v>1.7249999999999199</c:v>
                </c:pt>
                <c:pt idx="726">
                  <c:v>1.72599999999992</c:v>
                </c:pt>
                <c:pt idx="727">
                  <c:v>1.7269999999999199</c:v>
                </c:pt>
                <c:pt idx="728">
                  <c:v>1.72799999999992</c:v>
                </c:pt>
                <c:pt idx="729">
                  <c:v>1.7289999999999199</c:v>
                </c:pt>
                <c:pt idx="730">
                  <c:v>1.72999999999992</c:v>
                </c:pt>
                <c:pt idx="731">
                  <c:v>1.7309999999999199</c:v>
                </c:pt>
                <c:pt idx="732">
                  <c:v>1.73199999999992</c:v>
                </c:pt>
                <c:pt idx="733">
                  <c:v>1.7329999999999199</c:v>
                </c:pt>
                <c:pt idx="734">
                  <c:v>1.73399999999992</c:v>
                </c:pt>
                <c:pt idx="735">
                  <c:v>1.7349999999999199</c:v>
                </c:pt>
                <c:pt idx="736">
                  <c:v>1.7359999999999201</c:v>
                </c:pt>
                <c:pt idx="737">
                  <c:v>1.7369999999999199</c:v>
                </c:pt>
                <c:pt idx="738">
                  <c:v>1.7379999999999201</c:v>
                </c:pt>
                <c:pt idx="739">
                  <c:v>1.7389999999999199</c:v>
                </c:pt>
                <c:pt idx="740">
                  <c:v>1.7399999999999201</c:v>
                </c:pt>
                <c:pt idx="741">
                  <c:v>1.7409999999999199</c:v>
                </c:pt>
                <c:pt idx="742">
                  <c:v>1.7419999999999201</c:v>
                </c:pt>
                <c:pt idx="743">
                  <c:v>1.7429999999999199</c:v>
                </c:pt>
                <c:pt idx="744">
                  <c:v>1.7439999999999201</c:v>
                </c:pt>
                <c:pt idx="745">
                  <c:v>1.7449999999999199</c:v>
                </c:pt>
                <c:pt idx="746">
                  <c:v>1.7459999999999201</c:v>
                </c:pt>
                <c:pt idx="747">
                  <c:v>1.74699999999992</c:v>
                </c:pt>
                <c:pt idx="748">
                  <c:v>1.7479999999999201</c:v>
                </c:pt>
                <c:pt idx="749">
                  <c:v>1.74899999999992</c:v>
                </c:pt>
                <c:pt idx="750">
                  <c:v>1.7499999999999201</c:v>
                </c:pt>
                <c:pt idx="751">
                  <c:v>1.75099999999992</c:v>
                </c:pt>
                <c:pt idx="752">
                  <c:v>1.7519999999999201</c:v>
                </c:pt>
                <c:pt idx="753">
                  <c:v>1.75299999999992</c:v>
                </c:pt>
                <c:pt idx="754">
                  <c:v>1.7539999999999201</c:v>
                </c:pt>
                <c:pt idx="755">
                  <c:v>1.75499999999992</c:v>
                </c:pt>
                <c:pt idx="756">
                  <c:v>1.7559999999999201</c:v>
                </c:pt>
                <c:pt idx="757">
                  <c:v>1.75699999999992</c:v>
                </c:pt>
                <c:pt idx="758">
                  <c:v>1.7579999999999201</c:v>
                </c:pt>
                <c:pt idx="759">
                  <c:v>1.75899999999992</c:v>
                </c:pt>
                <c:pt idx="760">
                  <c:v>1.7599999999999201</c:v>
                </c:pt>
                <c:pt idx="761">
                  <c:v>1.76099999999992</c:v>
                </c:pt>
                <c:pt idx="762">
                  <c:v>1.7619999999999201</c:v>
                </c:pt>
                <c:pt idx="763">
                  <c:v>1.76299999999992</c:v>
                </c:pt>
                <c:pt idx="764">
                  <c:v>1.7639999999999201</c:v>
                </c:pt>
                <c:pt idx="765">
                  <c:v>1.76499999999992</c:v>
                </c:pt>
                <c:pt idx="766">
                  <c:v>1.7659999999999201</c:v>
                </c:pt>
                <c:pt idx="767">
                  <c:v>1.76699999999992</c:v>
                </c:pt>
                <c:pt idx="768">
                  <c:v>1.7679999999999101</c:v>
                </c:pt>
                <c:pt idx="769">
                  <c:v>1.76899999999991</c:v>
                </c:pt>
                <c:pt idx="770">
                  <c:v>1.7699999999999101</c:v>
                </c:pt>
                <c:pt idx="771">
                  <c:v>1.77099999999992</c:v>
                </c:pt>
                <c:pt idx="772">
                  <c:v>1.7719999999999101</c:v>
                </c:pt>
                <c:pt idx="773">
                  <c:v>1.77299999999991</c:v>
                </c:pt>
                <c:pt idx="774">
                  <c:v>1.7739999999999101</c:v>
                </c:pt>
                <c:pt idx="775">
                  <c:v>1.77499999999992</c:v>
                </c:pt>
                <c:pt idx="776">
                  <c:v>1.7759999999999101</c:v>
                </c:pt>
                <c:pt idx="777">
                  <c:v>1.77699999999991</c:v>
                </c:pt>
                <c:pt idx="778">
                  <c:v>1.7779999999999101</c:v>
                </c:pt>
                <c:pt idx="779">
                  <c:v>1.77899999999991</c:v>
                </c:pt>
                <c:pt idx="780">
                  <c:v>1.7799999999999101</c:v>
                </c:pt>
                <c:pt idx="781">
                  <c:v>1.78099999999991</c:v>
                </c:pt>
                <c:pt idx="782">
                  <c:v>1.7819999999999101</c:v>
                </c:pt>
                <c:pt idx="783">
                  <c:v>1.78299999999991</c:v>
                </c:pt>
                <c:pt idx="784">
                  <c:v>1.7839999999999101</c:v>
                </c:pt>
                <c:pt idx="785">
                  <c:v>1.78499999999991</c:v>
                </c:pt>
                <c:pt idx="786">
                  <c:v>1.7859999999999101</c:v>
                </c:pt>
                <c:pt idx="787">
                  <c:v>1.78699999999991</c:v>
                </c:pt>
                <c:pt idx="788">
                  <c:v>1.7879999999999101</c:v>
                </c:pt>
                <c:pt idx="789">
                  <c:v>1.78899999999991</c:v>
                </c:pt>
                <c:pt idx="790">
                  <c:v>1.7899999999999101</c:v>
                </c:pt>
                <c:pt idx="791">
                  <c:v>1.79099999999991</c:v>
                </c:pt>
                <c:pt idx="792">
                  <c:v>1.7919999999999101</c:v>
                </c:pt>
                <c:pt idx="793">
                  <c:v>1.79299999999991</c:v>
                </c:pt>
                <c:pt idx="794">
                  <c:v>1.7939999999999099</c:v>
                </c:pt>
                <c:pt idx="795">
                  <c:v>1.79499999999991</c:v>
                </c:pt>
                <c:pt idx="796">
                  <c:v>1.7959999999999099</c:v>
                </c:pt>
                <c:pt idx="797">
                  <c:v>1.79699999999991</c:v>
                </c:pt>
                <c:pt idx="798">
                  <c:v>1.7979999999999099</c:v>
                </c:pt>
                <c:pt idx="799">
                  <c:v>1.79899999999991</c:v>
                </c:pt>
                <c:pt idx="800">
                  <c:v>1.7999999999999099</c:v>
                </c:pt>
                <c:pt idx="801">
                  <c:v>1.80099999999991</c:v>
                </c:pt>
                <c:pt idx="802">
                  <c:v>1.8019999999999099</c:v>
                </c:pt>
                <c:pt idx="803">
                  <c:v>1.80299999999991</c:v>
                </c:pt>
                <c:pt idx="804">
                  <c:v>1.8039999999999099</c:v>
                </c:pt>
                <c:pt idx="805">
                  <c:v>1.80499999999991</c:v>
                </c:pt>
                <c:pt idx="806">
                  <c:v>1.8059999999999099</c:v>
                </c:pt>
                <c:pt idx="807">
                  <c:v>1.80699999999991</c:v>
                </c:pt>
                <c:pt idx="808">
                  <c:v>1.8079999999999099</c:v>
                </c:pt>
                <c:pt idx="809">
                  <c:v>1.80899999999991</c:v>
                </c:pt>
                <c:pt idx="810">
                  <c:v>1.8099999999999099</c:v>
                </c:pt>
                <c:pt idx="811">
                  <c:v>1.81099999999991</c:v>
                </c:pt>
                <c:pt idx="812">
                  <c:v>1.8119999999999099</c:v>
                </c:pt>
                <c:pt idx="813">
                  <c:v>1.81299999999991</c:v>
                </c:pt>
                <c:pt idx="814">
                  <c:v>1.8139999999999099</c:v>
                </c:pt>
                <c:pt idx="815">
                  <c:v>1.81499999999991</c:v>
                </c:pt>
                <c:pt idx="816">
                  <c:v>1.8159999999999099</c:v>
                </c:pt>
                <c:pt idx="817">
                  <c:v>1.81699999999991</c:v>
                </c:pt>
                <c:pt idx="818">
                  <c:v>1.8179999999999099</c:v>
                </c:pt>
                <c:pt idx="819">
                  <c:v>1.81899999999991</c:v>
                </c:pt>
                <c:pt idx="820">
                  <c:v>1.8199999999999099</c:v>
                </c:pt>
                <c:pt idx="821">
                  <c:v>1.82099999999991</c:v>
                </c:pt>
                <c:pt idx="822">
                  <c:v>1.8219999999999099</c:v>
                </c:pt>
                <c:pt idx="823">
                  <c:v>1.82299999999991</c:v>
                </c:pt>
                <c:pt idx="824">
                  <c:v>1.8239999999999099</c:v>
                </c:pt>
                <c:pt idx="825">
                  <c:v>1.82499999999991</c:v>
                </c:pt>
                <c:pt idx="826">
                  <c:v>1.8259999999999099</c:v>
                </c:pt>
                <c:pt idx="827">
                  <c:v>1.82699999999991</c:v>
                </c:pt>
                <c:pt idx="828">
                  <c:v>1.8279999999999099</c:v>
                </c:pt>
                <c:pt idx="829">
                  <c:v>1.82899999999991</c:v>
                </c:pt>
                <c:pt idx="830">
                  <c:v>1.8299999999999099</c:v>
                </c:pt>
                <c:pt idx="831">
                  <c:v>1.83099999999991</c:v>
                </c:pt>
                <c:pt idx="832">
                  <c:v>1.8319999999999099</c:v>
                </c:pt>
                <c:pt idx="833">
                  <c:v>1.83299999999991</c:v>
                </c:pt>
                <c:pt idx="834">
                  <c:v>1.8339999999999099</c:v>
                </c:pt>
                <c:pt idx="835">
                  <c:v>1.83499999999991</c:v>
                </c:pt>
                <c:pt idx="836">
                  <c:v>1.8359999999999099</c:v>
                </c:pt>
                <c:pt idx="837">
                  <c:v>1.83699999999991</c:v>
                </c:pt>
                <c:pt idx="838">
                  <c:v>1.8379999999999099</c:v>
                </c:pt>
                <c:pt idx="839">
                  <c:v>1.83899999999991</c:v>
                </c:pt>
                <c:pt idx="840">
                  <c:v>1.8399999999999099</c:v>
                </c:pt>
                <c:pt idx="841">
                  <c:v>1.84099999999991</c:v>
                </c:pt>
                <c:pt idx="842">
                  <c:v>1.8419999999999099</c:v>
                </c:pt>
                <c:pt idx="843">
                  <c:v>1.84299999999991</c:v>
                </c:pt>
                <c:pt idx="844">
                  <c:v>1.8439999999999099</c:v>
                </c:pt>
                <c:pt idx="845">
                  <c:v>1.84499999999991</c:v>
                </c:pt>
                <c:pt idx="846">
                  <c:v>1.8459999999999099</c:v>
                </c:pt>
                <c:pt idx="847">
                  <c:v>1.84699999999991</c:v>
                </c:pt>
                <c:pt idx="848">
                  <c:v>1.8479999999999099</c:v>
                </c:pt>
                <c:pt idx="849">
                  <c:v>1.84899999999991</c:v>
                </c:pt>
                <c:pt idx="850">
                  <c:v>1.8499999999999099</c:v>
                </c:pt>
                <c:pt idx="851">
                  <c:v>1.8509999999999101</c:v>
                </c:pt>
                <c:pt idx="852">
                  <c:v>1.8519999999999099</c:v>
                </c:pt>
                <c:pt idx="853">
                  <c:v>1.8529999999999101</c:v>
                </c:pt>
                <c:pt idx="854">
                  <c:v>1.8539999999999099</c:v>
                </c:pt>
                <c:pt idx="855">
                  <c:v>1.8549999999999101</c:v>
                </c:pt>
                <c:pt idx="856">
                  <c:v>1.8559999999999099</c:v>
                </c:pt>
                <c:pt idx="857">
                  <c:v>1.8569999999999101</c:v>
                </c:pt>
                <c:pt idx="858">
                  <c:v>1.8579999999999099</c:v>
                </c:pt>
                <c:pt idx="859">
                  <c:v>1.8589999999999001</c:v>
                </c:pt>
                <c:pt idx="860">
                  <c:v>1.8599999999999</c:v>
                </c:pt>
                <c:pt idx="861">
                  <c:v>1.8609999999999001</c:v>
                </c:pt>
                <c:pt idx="862">
                  <c:v>1.8619999999999099</c:v>
                </c:pt>
                <c:pt idx="863">
                  <c:v>1.8629999999999001</c:v>
                </c:pt>
                <c:pt idx="864">
                  <c:v>1.8639999999999</c:v>
                </c:pt>
                <c:pt idx="865">
                  <c:v>1.8649999999999001</c:v>
                </c:pt>
                <c:pt idx="866">
                  <c:v>1.86599999999991</c:v>
                </c:pt>
                <c:pt idx="867">
                  <c:v>1.8669999999999001</c:v>
                </c:pt>
                <c:pt idx="868">
                  <c:v>1.8679999999999</c:v>
                </c:pt>
                <c:pt idx="869">
                  <c:v>1.8689999999999001</c:v>
                </c:pt>
                <c:pt idx="870">
                  <c:v>1.8699999999999</c:v>
                </c:pt>
                <c:pt idx="871">
                  <c:v>1.8709999999999001</c:v>
                </c:pt>
                <c:pt idx="872">
                  <c:v>1.8719999999999</c:v>
                </c:pt>
                <c:pt idx="873">
                  <c:v>1.8729999999999001</c:v>
                </c:pt>
                <c:pt idx="874">
                  <c:v>1.8739999999999</c:v>
                </c:pt>
                <c:pt idx="875">
                  <c:v>1.8749999999999001</c:v>
                </c:pt>
                <c:pt idx="876">
                  <c:v>1.8759999999999</c:v>
                </c:pt>
                <c:pt idx="877">
                  <c:v>1.8769999999999001</c:v>
                </c:pt>
                <c:pt idx="878">
                  <c:v>1.8779999999999</c:v>
                </c:pt>
                <c:pt idx="879">
                  <c:v>1.8789999999999001</c:v>
                </c:pt>
                <c:pt idx="880">
                  <c:v>1.8799999999999</c:v>
                </c:pt>
                <c:pt idx="881">
                  <c:v>1.8809999999999001</c:v>
                </c:pt>
                <c:pt idx="882">
                  <c:v>1.8819999999999</c:v>
                </c:pt>
                <c:pt idx="883">
                  <c:v>1.8829999999999001</c:v>
                </c:pt>
                <c:pt idx="884">
                  <c:v>1.8839999999999</c:v>
                </c:pt>
                <c:pt idx="885">
                  <c:v>1.8849999999999001</c:v>
                </c:pt>
                <c:pt idx="886">
                  <c:v>1.8859999999999</c:v>
                </c:pt>
                <c:pt idx="887">
                  <c:v>1.8869999999999001</c:v>
                </c:pt>
                <c:pt idx="888">
                  <c:v>1.8879999999999</c:v>
                </c:pt>
                <c:pt idx="889">
                  <c:v>1.8889999999999001</c:v>
                </c:pt>
                <c:pt idx="890">
                  <c:v>1.8899999999999</c:v>
                </c:pt>
                <c:pt idx="891">
                  <c:v>1.8909999999999001</c:v>
                </c:pt>
                <c:pt idx="892">
                  <c:v>1.8919999999999</c:v>
                </c:pt>
                <c:pt idx="893">
                  <c:v>1.8929999999999001</c:v>
                </c:pt>
                <c:pt idx="894">
                  <c:v>1.8939999999999</c:v>
                </c:pt>
                <c:pt idx="895">
                  <c:v>1.8949999999999001</c:v>
                </c:pt>
                <c:pt idx="896">
                  <c:v>1.8959999999999</c:v>
                </c:pt>
                <c:pt idx="897">
                  <c:v>1.8969999999999001</c:v>
                </c:pt>
                <c:pt idx="898">
                  <c:v>1.8979999999999</c:v>
                </c:pt>
                <c:pt idx="899">
                  <c:v>1.8989999999999001</c:v>
                </c:pt>
                <c:pt idx="900">
                  <c:v>1.8999999999999</c:v>
                </c:pt>
                <c:pt idx="901">
                  <c:v>1.9009999999999001</c:v>
                </c:pt>
                <c:pt idx="902">
                  <c:v>1.9019999999999</c:v>
                </c:pt>
                <c:pt idx="903">
                  <c:v>1.9029999999999001</c:v>
                </c:pt>
                <c:pt idx="904">
                  <c:v>1.9039999999999</c:v>
                </c:pt>
                <c:pt idx="905">
                  <c:v>1.9049999999999001</c:v>
                </c:pt>
                <c:pt idx="906">
                  <c:v>1.9059999999999</c:v>
                </c:pt>
                <c:pt idx="907">
                  <c:v>1.9069999999999001</c:v>
                </c:pt>
                <c:pt idx="908">
                  <c:v>1.9079999999999</c:v>
                </c:pt>
                <c:pt idx="909">
                  <c:v>1.9089999999999001</c:v>
                </c:pt>
                <c:pt idx="910">
                  <c:v>1.9099999999999</c:v>
                </c:pt>
                <c:pt idx="911">
                  <c:v>1.9109999999998999</c:v>
                </c:pt>
                <c:pt idx="912">
                  <c:v>1.9119999999999</c:v>
                </c:pt>
                <c:pt idx="913">
                  <c:v>1.9129999999998999</c:v>
                </c:pt>
                <c:pt idx="914">
                  <c:v>1.9139999999999</c:v>
                </c:pt>
                <c:pt idx="915">
                  <c:v>1.9149999999998999</c:v>
                </c:pt>
                <c:pt idx="916">
                  <c:v>1.9159999999999</c:v>
                </c:pt>
                <c:pt idx="917">
                  <c:v>1.9169999999998999</c:v>
                </c:pt>
                <c:pt idx="918">
                  <c:v>1.9179999999999</c:v>
                </c:pt>
                <c:pt idx="919">
                  <c:v>1.9189999999998999</c:v>
                </c:pt>
                <c:pt idx="920">
                  <c:v>1.9199999999999</c:v>
                </c:pt>
                <c:pt idx="921">
                  <c:v>1.9209999999998999</c:v>
                </c:pt>
                <c:pt idx="922">
                  <c:v>1.9219999999999</c:v>
                </c:pt>
                <c:pt idx="923">
                  <c:v>1.9229999999998999</c:v>
                </c:pt>
                <c:pt idx="924">
                  <c:v>1.9239999999999</c:v>
                </c:pt>
                <c:pt idx="925">
                  <c:v>1.9249999999998999</c:v>
                </c:pt>
                <c:pt idx="926">
                  <c:v>1.9259999999999</c:v>
                </c:pt>
                <c:pt idx="927">
                  <c:v>1.9269999999998999</c:v>
                </c:pt>
                <c:pt idx="928">
                  <c:v>1.9279999999999</c:v>
                </c:pt>
                <c:pt idx="929">
                  <c:v>1.9289999999998999</c:v>
                </c:pt>
                <c:pt idx="930">
                  <c:v>1.9299999999999</c:v>
                </c:pt>
                <c:pt idx="931">
                  <c:v>1.9309999999998999</c:v>
                </c:pt>
                <c:pt idx="932">
                  <c:v>1.9319999999999</c:v>
                </c:pt>
                <c:pt idx="933">
                  <c:v>1.9329999999998999</c:v>
                </c:pt>
                <c:pt idx="934">
                  <c:v>1.9339999999999</c:v>
                </c:pt>
                <c:pt idx="935">
                  <c:v>1.9349999999998999</c:v>
                </c:pt>
                <c:pt idx="936">
                  <c:v>1.9359999999999</c:v>
                </c:pt>
                <c:pt idx="937">
                  <c:v>1.9369999999998999</c:v>
                </c:pt>
                <c:pt idx="938">
                  <c:v>1.9379999999999</c:v>
                </c:pt>
                <c:pt idx="939">
                  <c:v>1.9389999999998999</c:v>
                </c:pt>
                <c:pt idx="940">
                  <c:v>1.9399999999999</c:v>
                </c:pt>
                <c:pt idx="941">
                  <c:v>1.9409999999998999</c:v>
                </c:pt>
                <c:pt idx="942">
                  <c:v>1.9419999999999</c:v>
                </c:pt>
                <c:pt idx="943">
                  <c:v>1.9429999999998999</c:v>
                </c:pt>
                <c:pt idx="944">
                  <c:v>1.9439999999999</c:v>
                </c:pt>
                <c:pt idx="945">
                  <c:v>1.9449999999998999</c:v>
                </c:pt>
                <c:pt idx="946">
                  <c:v>1.9459999999999</c:v>
                </c:pt>
                <c:pt idx="947">
                  <c:v>1.9469999999998999</c:v>
                </c:pt>
                <c:pt idx="948">
                  <c:v>1.9479999999999</c:v>
                </c:pt>
                <c:pt idx="949">
                  <c:v>1.9489999999998999</c:v>
                </c:pt>
                <c:pt idx="950">
                  <c:v>1.94999999999989</c:v>
                </c:pt>
                <c:pt idx="951">
                  <c:v>1.9509999999998999</c:v>
                </c:pt>
                <c:pt idx="952">
                  <c:v>1.9519999999999</c:v>
                </c:pt>
                <c:pt idx="953">
                  <c:v>1.9529999999998999</c:v>
                </c:pt>
                <c:pt idx="954">
                  <c:v>1.95399999999989</c:v>
                </c:pt>
                <c:pt idx="955">
                  <c:v>1.9549999999998999</c:v>
                </c:pt>
                <c:pt idx="956">
                  <c:v>1.9559999999999</c:v>
                </c:pt>
                <c:pt idx="957">
                  <c:v>1.9569999999998999</c:v>
                </c:pt>
                <c:pt idx="958">
                  <c:v>1.9579999999998901</c:v>
                </c:pt>
                <c:pt idx="959">
                  <c:v>1.9589999999998899</c:v>
                </c:pt>
                <c:pt idx="960">
                  <c:v>1.9599999999998901</c:v>
                </c:pt>
                <c:pt idx="961">
                  <c:v>1.9609999999998899</c:v>
                </c:pt>
                <c:pt idx="962">
                  <c:v>1.9619999999998901</c:v>
                </c:pt>
                <c:pt idx="963">
                  <c:v>1.9629999999998899</c:v>
                </c:pt>
                <c:pt idx="964">
                  <c:v>1.9639999999998901</c:v>
                </c:pt>
                <c:pt idx="965">
                  <c:v>1.9649999999998899</c:v>
                </c:pt>
                <c:pt idx="966">
                  <c:v>1.9659999999998901</c:v>
                </c:pt>
                <c:pt idx="967">
                  <c:v>1.9669999999998899</c:v>
                </c:pt>
                <c:pt idx="968">
                  <c:v>1.9679999999998901</c:v>
                </c:pt>
                <c:pt idx="969">
                  <c:v>1.9689999999998899</c:v>
                </c:pt>
                <c:pt idx="970">
                  <c:v>1.9699999999998901</c:v>
                </c:pt>
                <c:pt idx="971">
                  <c:v>1.97099999999989</c:v>
                </c:pt>
                <c:pt idx="972">
                  <c:v>1.9719999999998901</c:v>
                </c:pt>
                <c:pt idx="973">
                  <c:v>1.97299999999989</c:v>
                </c:pt>
                <c:pt idx="974">
                  <c:v>1.9739999999998901</c:v>
                </c:pt>
                <c:pt idx="975">
                  <c:v>1.97499999999989</c:v>
                </c:pt>
                <c:pt idx="976">
                  <c:v>1.9759999999998901</c:v>
                </c:pt>
                <c:pt idx="977">
                  <c:v>1.97699999999989</c:v>
                </c:pt>
                <c:pt idx="978">
                  <c:v>1.9779999999998901</c:v>
                </c:pt>
                <c:pt idx="979">
                  <c:v>1.97899999999989</c:v>
                </c:pt>
                <c:pt idx="980">
                  <c:v>1.9799999999998901</c:v>
                </c:pt>
                <c:pt idx="981">
                  <c:v>1.98099999999989</c:v>
                </c:pt>
                <c:pt idx="982">
                  <c:v>1.9819999999998901</c:v>
                </c:pt>
                <c:pt idx="983">
                  <c:v>1.98299999999989</c:v>
                </c:pt>
                <c:pt idx="984">
                  <c:v>1.9839999999998901</c:v>
                </c:pt>
                <c:pt idx="985">
                  <c:v>1.98499999999989</c:v>
                </c:pt>
                <c:pt idx="986">
                  <c:v>1.9859999999998901</c:v>
                </c:pt>
                <c:pt idx="987">
                  <c:v>1.98699999999989</c:v>
                </c:pt>
                <c:pt idx="988">
                  <c:v>1.9879999999998901</c:v>
                </c:pt>
                <c:pt idx="989">
                  <c:v>1.98899999999989</c:v>
                </c:pt>
                <c:pt idx="990">
                  <c:v>1.9899999999998901</c:v>
                </c:pt>
                <c:pt idx="991">
                  <c:v>1.99099999999989</c:v>
                </c:pt>
                <c:pt idx="992">
                  <c:v>1.9919999999998901</c:v>
                </c:pt>
                <c:pt idx="993">
                  <c:v>1.99299999999989</c:v>
                </c:pt>
                <c:pt idx="994">
                  <c:v>1.9939999999998901</c:v>
                </c:pt>
                <c:pt idx="995">
                  <c:v>1.99499999999989</c:v>
                </c:pt>
                <c:pt idx="996">
                  <c:v>1.9959999999998901</c:v>
                </c:pt>
                <c:pt idx="997">
                  <c:v>1.99699999999989</c:v>
                </c:pt>
                <c:pt idx="998">
                  <c:v>1.9979999999998901</c:v>
                </c:pt>
                <c:pt idx="999">
                  <c:v>1.99899999999989</c:v>
                </c:pt>
                <c:pt idx="1000">
                  <c:v>1.9999999999998901</c:v>
                </c:pt>
                <c:pt idx="1001">
                  <c:v>2.0009999999998902</c:v>
                </c:pt>
                <c:pt idx="1002">
                  <c:v>2.0019999999998901</c:v>
                </c:pt>
                <c:pt idx="1003">
                  <c:v>2.00299999999989</c:v>
                </c:pt>
                <c:pt idx="1004">
                  <c:v>2.0039999999998899</c:v>
                </c:pt>
                <c:pt idx="1005">
                  <c:v>2.0049999999998902</c:v>
                </c:pt>
                <c:pt idx="1006">
                  <c:v>2.0059999999998901</c:v>
                </c:pt>
                <c:pt idx="1007">
                  <c:v>2.00699999999989</c:v>
                </c:pt>
                <c:pt idx="1008">
                  <c:v>2.0079999999998899</c:v>
                </c:pt>
                <c:pt idx="1009">
                  <c:v>2.0089999999998902</c:v>
                </c:pt>
                <c:pt idx="1010">
                  <c:v>2.0099999999998901</c:v>
                </c:pt>
                <c:pt idx="1011">
                  <c:v>2.01099999999989</c:v>
                </c:pt>
                <c:pt idx="1012">
                  <c:v>2.0119999999998899</c:v>
                </c:pt>
                <c:pt idx="1013">
                  <c:v>2.0129999999998902</c:v>
                </c:pt>
                <c:pt idx="1014">
                  <c:v>2.0139999999998901</c:v>
                </c:pt>
                <c:pt idx="1015">
                  <c:v>2.01499999999989</c:v>
                </c:pt>
                <c:pt idx="1016">
                  <c:v>2.0159999999998899</c:v>
                </c:pt>
                <c:pt idx="1017">
                  <c:v>2.0169999999998902</c:v>
                </c:pt>
                <c:pt idx="1018">
                  <c:v>2.0179999999998901</c:v>
                </c:pt>
                <c:pt idx="1019">
                  <c:v>2.01899999999989</c:v>
                </c:pt>
                <c:pt idx="1020">
                  <c:v>2.0199999999998899</c:v>
                </c:pt>
                <c:pt idx="1021">
                  <c:v>2.0209999999998902</c:v>
                </c:pt>
                <c:pt idx="1022">
                  <c:v>2.0219999999998901</c:v>
                </c:pt>
                <c:pt idx="1023">
                  <c:v>2.02299999999989</c:v>
                </c:pt>
                <c:pt idx="1024">
                  <c:v>2.0239999999998899</c:v>
                </c:pt>
                <c:pt idx="1025">
                  <c:v>2.0249999999998902</c:v>
                </c:pt>
                <c:pt idx="1026">
                  <c:v>2.0259999999998901</c:v>
                </c:pt>
                <c:pt idx="1027">
                  <c:v>2.02699999999989</c:v>
                </c:pt>
                <c:pt idx="1028">
                  <c:v>2.0279999999998899</c:v>
                </c:pt>
                <c:pt idx="1029">
                  <c:v>2.0289999999998898</c:v>
                </c:pt>
                <c:pt idx="1030">
                  <c:v>2.0299999999998901</c:v>
                </c:pt>
                <c:pt idx="1031">
                  <c:v>2.03099999999989</c:v>
                </c:pt>
                <c:pt idx="1032">
                  <c:v>2.0319999999998899</c:v>
                </c:pt>
                <c:pt idx="1033">
                  <c:v>2.0329999999998898</c:v>
                </c:pt>
                <c:pt idx="1034">
                  <c:v>2.0339999999998901</c:v>
                </c:pt>
                <c:pt idx="1035">
                  <c:v>2.03499999999989</c:v>
                </c:pt>
                <c:pt idx="1036">
                  <c:v>2.0359999999998899</c:v>
                </c:pt>
                <c:pt idx="1037">
                  <c:v>2.0369999999998898</c:v>
                </c:pt>
                <c:pt idx="1038">
                  <c:v>2.0379999999998901</c:v>
                </c:pt>
                <c:pt idx="1039">
                  <c:v>2.03899999999989</c:v>
                </c:pt>
                <c:pt idx="1040">
                  <c:v>2.0399999999998899</c:v>
                </c:pt>
                <c:pt idx="1041">
                  <c:v>2.0409999999998898</c:v>
                </c:pt>
                <c:pt idx="1042">
                  <c:v>2.0419999999998901</c:v>
                </c:pt>
                <c:pt idx="1043">
                  <c:v>2.04299999999989</c:v>
                </c:pt>
                <c:pt idx="1044">
                  <c:v>2.0439999999998899</c:v>
                </c:pt>
                <c:pt idx="1045">
                  <c:v>2.04499999999988</c:v>
                </c:pt>
                <c:pt idx="1046">
                  <c:v>2.0459999999998799</c:v>
                </c:pt>
                <c:pt idx="1047">
                  <c:v>2.0469999999998798</c:v>
                </c:pt>
                <c:pt idx="1048">
                  <c:v>2.0479999999998801</c:v>
                </c:pt>
                <c:pt idx="1049">
                  <c:v>2.04899999999988</c:v>
                </c:pt>
                <c:pt idx="1050">
                  <c:v>2.0499999999998799</c:v>
                </c:pt>
                <c:pt idx="1051">
                  <c:v>2.0509999999998798</c:v>
                </c:pt>
                <c:pt idx="1052">
                  <c:v>2.0519999999998801</c:v>
                </c:pt>
                <c:pt idx="1053">
                  <c:v>2.05299999999988</c:v>
                </c:pt>
                <c:pt idx="1054">
                  <c:v>2.0539999999998799</c:v>
                </c:pt>
                <c:pt idx="1055">
                  <c:v>2.0549999999998798</c:v>
                </c:pt>
                <c:pt idx="1056">
                  <c:v>2.0559999999998801</c:v>
                </c:pt>
                <c:pt idx="1057">
                  <c:v>2.05699999999988</c:v>
                </c:pt>
                <c:pt idx="1058">
                  <c:v>2.0579999999998799</c:v>
                </c:pt>
                <c:pt idx="1059">
                  <c:v>2.0589999999998798</c:v>
                </c:pt>
                <c:pt idx="1060">
                  <c:v>2.0599999999998801</c:v>
                </c:pt>
                <c:pt idx="1061">
                  <c:v>2.06099999999988</c:v>
                </c:pt>
                <c:pt idx="1062">
                  <c:v>2.0619999999998799</c:v>
                </c:pt>
                <c:pt idx="1063">
                  <c:v>2.0629999999998798</c:v>
                </c:pt>
                <c:pt idx="1064">
                  <c:v>2.0639999999998802</c:v>
                </c:pt>
                <c:pt idx="1065">
                  <c:v>2.06499999999988</c:v>
                </c:pt>
                <c:pt idx="1066">
                  <c:v>2.0659999999998799</c:v>
                </c:pt>
                <c:pt idx="1067">
                  <c:v>2.0669999999998798</c:v>
                </c:pt>
                <c:pt idx="1068">
                  <c:v>2.0679999999998802</c:v>
                </c:pt>
                <c:pt idx="1069">
                  <c:v>2.06899999999988</c:v>
                </c:pt>
                <c:pt idx="1070">
                  <c:v>2.0699999999998799</c:v>
                </c:pt>
                <c:pt idx="1071">
                  <c:v>2.0709999999998798</c:v>
                </c:pt>
                <c:pt idx="1072">
                  <c:v>2.0719999999998802</c:v>
                </c:pt>
                <c:pt idx="1073">
                  <c:v>2.07299999999988</c:v>
                </c:pt>
                <c:pt idx="1074">
                  <c:v>2.0739999999998799</c:v>
                </c:pt>
                <c:pt idx="1075">
                  <c:v>2.0749999999998798</c:v>
                </c:pt>
                <c:pt idx="1076">
                  <c:v>2.0759999999998802</c:v>
                </c:pt>
                <c:pt idx="1077">
                  <c:v>2.0769999999998801</c:v>
                </c:pt>
                <c:pt idx="1078">
                  <c:v>2.0779999999998799</c:v>
                </c:pt>
                <c:pt idx="1079">
                  <c:v>2.0789999999998798</c:v>
                </c:pt>
                <c:pt idx="1080">
                  <c:v>2.0799999999998802</c:v>
                </c:pt>
                <c:pt idx="1081">
                  <c:v>2.0809999999998801</c:v>
                </c:pt>
                <c:pt idx="1082">
                  <c:v>2.0819999999998799</c:v>
                </c:pt>
                <c:pt idx="1083">
                  <c:v>2.0829999999998798</c:v>
                </c:pt>
                <c:pt idx="1084">
                  <c:v>2.0839999999998802</c:v>
                </c:pt>
                <c:pt idx="1085">
                  <c:v>2.0849999999998801</c:v>
                </c:pt>
                <c:pt idx="1086">
                  <c:v>2.08599999999988</c:v>
                </c:pt>
                <c:pt idx="1087">
                  <c:v>2.0869999999998798</c:v>
                </c:pt>
                <c:pt idx="1088">
                  <c:v>2.0879999999998802</c:v>
                </c:pt>
                <c:pt idx="1089">
                  <c:v>2.0889999999998801</c:v>
                </c:pt>
                <c:pt idx="1090">
                  <c:v>2.08999999999988</c:v>
                </c:pt>
                <c:pt idx="1091">
                  <c:v>2.0909999999998798</c:v>
                </c:pt>
                <c:pt idx="1092">
                  <c:v>2.0919999999998802</c:v>
                </c:pt>
                <c:pt idx="1093">
                  <c:v>2.0929999999998801</c:v>
                </c:pt>
                <c:pt idx="1094">
                  <c:v>2.09399999999988</c:v>
                </c:pt>
                <c:pt idx="1095">
                  <c:v>2.0949999999998798</c:v>
                </c:pt>
                <c:pt idx="1096">
                  <c:v>2.0959999999998802</c:v>
                </c:pt>
                <c:pt idx="1097">
                  <c:v>2.0969999999998801</c:v>
                </c:pt>
                <c:pt idx="1098">
                  <c:v>2.09799999999988</c:v>
                </c:pt>
                <c:pt idx="1099">
                  <c:v>2.0989999999998799</c:v>
                </c:pt>
                <c:pt idx="1100">
                  <c:v>2.0999999999998802</c:v>
                </c:pt>
                <c:pt idx="1101">
                  <c:v>2.1009999999998801</c:v>
                </c:pt>
                <c:pt idx="1102">
                  <c:v>2.10199999999988</c:v>
                </c:pt>
                <c:pt idx="1103">
                  <c:v>2.1029999999998799</c:v>
                </c:pt>
                <c:pt idx="1104">
                  <c:v>2.1039999999998802</c:v>
                </c:pt>
                <c:pt idx="1105">
                  <c:v>2.1049999999998801</c:v>
                </c:pt>
                <c:pt idx="1106">
                  <c:v>2.10599999999988</c:v>
                </c:pt>
                <c:pt idx="1107">
                  <c:v>2.1069999999998799</c:v>
                </c:pt>
                <c:pt idx="1108">
                  <c:v>2.1079999999998802</c:v>
                </c:pt>
                <c:pt idx="1109">
                  <c:v>2.1089999999998801</c:v>
                </c:pt>
                <c:pt idx="1110">
                  <c:v>2.10999999999988</c:v>
                </c:pt>
                <c:pt idx="1111">
                  <c:v>2.1109999999998799</c:v>
                </c:pt>
                <c:pt idx="1112">
                  <c:v>2.1119999999998802</c:v>
                </c:pt>
                <c:pt idx="1113">
                  <c:v>2.1129999999998801</c:v>
                </c:pt>
                <c:pt idx="1114">
                  <c:v>2.11399999999988</c:v>
                </c:pt>
                <c:pt idx="1115">
                  <c:v>2.1149999999998799</c:v>
                </c:pt>
                <c:pt idx="1116">
                  <c:v>2.1159999999998802</c:v>
                </c:pt>
                <c:pt idx="1117">
                  <c:v>2.1169999999998801</c:v>
                </c:pt>
                <c:pt idx="1118">
                  <c:v>2.11799999999988</c:v>
                </c:pt>
                <c:pt idx="1119">
                  <c:v>2.1189999999998799</c:v>
                </c:pt>
                <c:pt idx="1120">
                  <c:v>2.1199999999998802</c:v>
                </c:pt>
                <c:pt idx="1121">
                  <c:v>2.1209999999998801</c:v>
                </c:pt>
                <c:pt idx="1122">
                  <c:v>2.12199999999988</c:v>
                </c:pt>
                <c:pt idx="1123">
                  <c:v>2.1229999999998799</c:v>
                </c:pt>
                <c:pt idx="1124">
                  <c:v>2.1239999999998802</c:v>
                </c:pt>
                <c:pt idx="1125">
                  <c:v>2.1249999999998801</c:v>
                </c:pt>
                <c:pt idx="1126">
                  <c:v>2.12599999999988</c:v>
                </c:pt>
                <c:pt idx="1127">
                  <c:v>2.1269999999998799</c:v>
                </c:pt>
                <c:pt idx="1128">
                  <c:v>2.1279999999998802</c:v>
                </c:pt>
                <c:pt idx="1129">
                  <c:v>2.1289999999998801</c:v>
                </c:pt>
                <c:pt idx="1130">
                  <c:v>2.12999999999988</c:v>
                </c:pt>
                <c:pt idx="1131">
                  <c:v>2.1309999999998799</c:v>
                </c:pt>
                <c:pt idx="1132">
                  <c:v>2.1319999999998802</c:v>
                </c:pt>
                <c:pt idx="1133">
                  <c:v>2.1329999999998801</c:v>
                </c:pt>
                <c:pt idx="1134">
                  <c:v>2.13399999999988</c:v>
                </c:pt>
                <c:pt idx="1135">
                  <c:v>2.1349999999998701</c:v>
                </c:pt>
                <c:pt idx="1136">
                  <c:v>2.13599999999987</c:v>
                </c:pt>
                <c:pt idx="1137">
                  <c:v>2.1369999999998699</c:v>
                </c:pt>
                <c:pt idx="1138">
                  <c:v>2.1379999999998698</c:v>
                </c:pt>
                <c:pt idx="1139">
                  <c:v>2.1389999999998701</c:v>
                </c:pt>
                <c:pt idx="1140">
                  <c:v>2.13999999999987</c:v>
                </c:pt>
                <c:pt idx="1141">
                  <c:v>2.1409999999998699</c:v>
                </c:pt>
                <c:pt idx="1142">
                  <c:v>2.1419999999998698</c:v>
                </c:pt>
                <c:pt idx="1143">
                  <c:v>2.1429999999998701</c:v>
                </c:pt>
                <c:pt idx="1144">
                  <c:v>2.14399999999987</c:v>
                </c:pt>
                <c:pt idx="1145">
                  <c:v>2.1449999999998699</c:v>
                </c:pt>
                <c:pt idx="1146">
                  <c:v>2.1459999999998698</c:v>
                </c:pt>
                <c:pt idx="1147">
                  <c:v>2.1469999999998701</c:v>
                </c:pt>
                <c:pt idx="1148">
                  <c:v>2.14799999999987</c:v>
                </c:pt>
                <c:pt idx="1149">
                  <c:v>2.1489999999998699</c:v>
                </c:pt>
                <c:pt idx="1150">
                  <c:v>2.1499999999998698</c:v>
                </c:pt>
                <c:pt idx="1151">
                  <c:v>2.1509999999998701</c:v>
                </c:pt>
                <c:pt idx="1152">
                  <c:v>2.15199999999987</c:v>
                </c:pt>
                <c:pt idx="1153">
                  <c:v>2.1529999999998699</c:v>
                </c:pt>
                <c:pt idx="1154">
                  <c:v>2.1539999999998698</c:v>
                </c:pt>
                <c:pt idx="1155">
                  <c:v>2.1549999999998701</c:v>
                </c:pt>
                <c:pt idx="1156">
                  <c:v>2.15599999999987</c:v>
                </c:pt>
                <c:pt idx="1157">
                  <c:v>2.1569999999998699</c:v>
                </c:pt>
                <c:pt idx="1158">
                  <c:v>2.1579999999998698</c:v>
                </c:pt>
                <c:pt idx="1159">
                  <c:v>2.1589999999998701</c:v>
                </c:pt>
                <c:pt idx="1160">
                  <c:v>2.15999999999987</c:v>
                </c:pt>
                <c:pt idx="1161">
                  <c:v>2.1609999999998699</c:v>
                </c:pt>
                <c:pt idx="1162">
                  <c:v>2.1619999999998698</c:v>
                </c:pt>
                <c:pt idx="1163">
                  <c:v>2.1629999999998701</c:v>
                </c:pt>
                <c:pt idx="1164">
                  <c:v>2.16399999999987</c:v>
                </c:pt>
                <c:pt idx="1165">
                  <c:v>2.1649999999998699</c:v>
                </c:pt>
                <c:pt idx="1166">
                  <c:v>2.1659999999998698</c:v>
                </c:pt>
                <c:pt idx="1167">
                  <c:v>2.1669999999998701</c:v>
                </c:pt>
                <c:pt idx="1168">
                  <c:v>2.16799999999987</c:v>
                </c:pt>
                <c:pt idx="1169">
                  <c:v>2.1689999999998699</c:v>
                </c:pt>
                <c:pt idx="1170">
                  <c:v>2.1699999999998698</c:v>
                </c:pt>
                <c:pt idx="1171">
                  <c:v>2.1709999999998701</c:v>
                </c:pt>
                <c:pt idx="1172">
                  <c:v>2.17199999999987</c:v>
                </c:pt>
                <c:pt idx="1173">
                  <c:v>2.1729999999998699</c:v>
                </c:pt>
                <c:pt idx="1174">
                  <c:v>2.1739999999998698</c:v>
                </c:pt>
                <c:pt idx="1175">
                  <c:v>2.1749999999998701</c:v>
                </c:pt>
                <c:pt idx="1176">
                  <c:v>2.17599999999987</c:v>
                </c:pt>
                <c:pt idx="1177">
                  <c:v>2.1769999999998699</c:v>
                </c:pt>
                <c:pt idx="1178">
                  <c:v>2.1779999999998698</c:v>
                </c:pt>
                <c:pt idx="1179">
                  <c:v>2.1789999999998702</c:v>
                </c:pt>
                <c:pt idx="1180">
                  <c:v>2.17999999999987</c:v>
                </c:pt>
                <c:pt idx="1181">
                  <c:v>2.1809999999998699</c:v>
                </c:pt>
                <c:pt idx="1182">
                  <c:v>2.1819999999998698</c:v>
                </c:pt>
                <c:pt idx="1183">
                  <c:v>2.1829999999998702</c:v>
                </c:pt>
                <c:pt idx="1184">
                  <c:v>2.18399999999987</c:v>
                </c:pt>
                <c:pt idx="1185">
                  <c:v>2.1849999999998699</c:v>
                </c:pt>
                <c:pt idx="1186">
                  <c:v>2.1859999999998698</c:v>
                </c:pt>
                <c:pt idx="1187">
                  <c:v>2.1869999999998702</c:v>
                </c:pt>
                <c:pt idx="1188">
                  <c:v>2.18799999999987</c:v>
                </c:pt>
                <c:pt idx="1189">
                  <c:v>2.1889999999998699</c:v>
                </c:pt>
                <c:pt idx="1190">
                  <c:v>2.1899999999998698</c:v>
                </c:pt>
                <c:pt idx="1191">
                  <c:v>2.1909999999998702</c:v>
                </c:pt>
                <c:pt idx="1192">
                  <c:v>2.1919999999998701</c:v>
                </c:pt>
                <c:pt idx="1193">
                  <c:v>2.1929999999998699</c:v>
                </c:pt>
                <c:pt idx="1194">
                  <c:v>2.1939999999998698</c:v>
                </c:pt>
                <c:pt idx="1195">
                  <c:v>2.1949999999998702</c:v>
                </c:pt>
                <c:pt idx="1196">
                  <c:v>2.1959999999998701</c:v>
                </c:pt>
                <c:pt idx="1197">
                  <c:v>2.1969999999998699</c:v>
                </c:pt>
                <c:pt idx="1198">
                  <c:v>2.1979999999998698</c:v>
                </c:pt>
                <c:pt idx="1199">
                  <c:v>2.1989999999998702</c:v>
                </c:pt>
                <c:pt idx="1200">
                  <c:v>2.1999999999998701</c:v>
                </c:pt>
                <c:pt idx="1201">
                  <c:v>2.2009999999998699</c:v>
                </c:pt>
                <c:pt idx="1202">
                  <c:v>2.2019999999998698</c:v>
                </c:pt>
                <c:pt idx="1203">
                  <c:v>2.2029999999998702</c:v>
                </c:pt>
                <c:pt idx="1204">
                  <c:v>2.2039999999998701</c:v>
                </c:pt>
                <c:pt idx="1205">
                  <c:v>2.20499999999987</c:v>
                </c:pt>
                <c:pt idx="1206">
                  <c:v>2.2059999999998698</c:v>
                </c:pt>
                <c:pt idx="1207">
                  <c:v>2.2069999999998702</c:v>
                </c:pt>
                <c:pt idx="1208">
                  <c:v>2.2079999999998701</c:v>
                </c:pt>
                <c:pt idx="1209">
                  <c:v>2.20899999999987</c:v>
                </c:pt>
                <c:pt idx="1210">
                  <c:v>2.2099999999998698</c:v>
                </c:pt>
                <c:pt idx="1211">
                  <c:v>2.2109999999998702</c:v>
                </c:pt>
                <c:pt idx="1212">
                  <c:v>2.2119999999998701</c:v>
                </c:pt>
                <c:pt idx="1213">
                  <c:v>2.21299999999987</c:v>
                </c:pt>
                <c:pt idx="1214">
                  <c:v>2.2139999999998698</c:v>
                </c:pt>
                <c:pt idx="1215">
                  <c:v>2.2149999999998702</c:v>
                </c:pt>
                <c:pt idx="1216">
                  <c:v>2.2159999999998701</c:v>
                </c:pt>
                <c:pt idx="1217">
                  <c:v>2.21699999999987</c:v>
                </c:pt>
                <c:pt idx="1218">
                  <c:v>2.2179999999998699</c:v>
                </c:pt>
                <c:pt idx="1219">
                  <c:v>2.2189999999998702</c:v>
                </c:pt>
                <c:pt idx="1220">
                  <c:v>2.2199999999998701</c:v>
                </c:pt>
                <c:pt idx="1221">
                  <c:v>2.22099999999987</c:v>
                </c:pt>
                <c:pt idx="1222">
                  <c:v>2.2219999999998699</c:v>
                </c:pt>
                <c:pt idx="1223">
                  <c:v>2.2229999999998702</c:v>
                </c:pt>
                <c:pt idx="1224">
                  <c:v>2.2239999999998701</c:v>
                </c:pt>
                <c:pt idx="1225">
                  <c:v>2.22499999999987</c:v>
                </c:pt>
                <c:pt idx="1226">
                  <c:v>2.2259999999998601</c:v>
                </c:pt>
                <c:pt idx="1227">
                  <c:v>2.22699999999986</c:v>
                </c:pt>
                <c:pt idx="1228">
                  <c:v>2.2279999999998599</c:v>
                </c:pt>
                <c:pt idx="1229">
                  <c:v>2.2289999999998602</c:v>
                </c:pt>
                <c:pt idx="1230">
                  <c:v>2.2299999999998601</c:v>
                </c:pt>
                <c:pt idx="1231">
                  <c:v>2.23099999999986</c:v>
                </c:pt>
                <c:pt idx="1232">
                  <c:v>2.2319999999998599</c:v>
                </c:pt>
                <c:pt idx="1233">
                  <c:v>2.2329999999998602</c:v>
                </c:pt>
                <c:pt idx="1234">
                  <c:v>2.2339999999998601</c:v>
                </c:pt>
                <c:pt idx="1235">
                  <c:v>2.23499999999986</c:v>
                </c:pt>
                <c:pt idx="1236">
                  <c:v>2.2359999999998599</c:v>
                </c:pt>
                <c:pt idx="1237">
                  <c:v>2.2369999999998602</c:v>
                </c:pt>
                <c:pt idx="1238">
                  <c:v>2.2379999999998601</c:v>
                </c:pt>
                <c:pt idx="1239">
                  <c:v>2.23899999999986</c:v>
                </c:pt>
                <c:pt idx="1240">
                  <c:v>2.2399999999998599</c:v>
                </c:pt>
                <c:pt idx="1241">
                  <c:v>2.2409999999998602</c:v>
                </c:pt>
                <c:pt idx="1242">
                  <c:v>2.2419999999998601</c:v>
                </c:pt>
                <c:pt idx="1243">
                  <c:v>2.24299999999986</c:v>
                </c:pt>
                <c:pt idx="1244">
                  <c:v>2.2439999999998599</c:v>
                </c:pt>
                <c:pt idx="1245">
                  <c:v>2.2449999999998602</c:v>
                </c:pt>
                <c:pt idx="1246">
                  <c:v>2.2459999999998601</c:v>
                </c:pt>
                <c:pt idx="1247">
                  <c:v>2.24699999999986</c:v>
                </c:pt>
                <c:pt idx="1248">
                  <c:v>2.2479999999998599</c:v>
                </c:pt>
                <c:pt idx="1249">
                  <c:v>2.2489999999998602</c:v>
                </c:pt>
                <c:pt idx="1250">
                  <c:v>2.2499999999998601</c:v>
                </c:pt>
                <c:pt idx="1251">
                  <c:v>2.25099999999986</c:v>
                </c:pt>
                <c:pt idx="1252">
                  <c:v>2.2519999999998599</c:v>
                </c:pt>
                <c:pt idx="1253">
                  <c:v>2.2529999999998598</c:v>
                </c:pt>
                <c:pt idx="1254">
                  <c:v>2.2539999999998601</c:v>
                </c:pt>
                <c:pt idx="1255">
                  <c:v>2.25499999999986</c:v>
                </c:pt>
                <c:pt idx="1256">
                  <c:v>2.2559999999998599</c:v>
                </c:pt>
                <c:pt idx="1257">
                  <c:v>2.2569999999998598</c:v>
                </c:pt>
                <c:pt idx="1258">
                  <c:v>2.2579999999998601</c:v>
                </c:pt>
                <c:pt idx="1259">
                  <c:v>2.25899999999986</c:v>
                </c:pt>
                <c:pt idx="1260">
                  <c:v>2.2599999999998599</c:v>
                </c:pt>
                <c:pt idx="1261">
                  <c:v>2.2609999999998598</c:v>
                </c:pt>
                <c:pt idx="1262">
                  <c:v>2.2619999999998601</c:v>
                </c:pt>
                <c:pt idx="1263">
                  <c:v>2.26299999999986</c:v>
                </c:pt>
                <c:pt idx="1264">
                  <c:v>2.2639999999998599</c:v>
                </c:pt>
                <c:pt idx="1265">
                  <c:v>2.2649999999998598</c:v>
                </c:pt>
                <c:pt idx="1266">
                  <c:v>2.2659999999998601</c:v>
                </c:pt>
                <c:pt idx="1267">
                  <c:v>2.26699999999986</c:v>
                </c:pt>
                <c:pt idx="1268">
                  <c:v>2.2679999999998599</c:v>
                </c:pt>
                <c:pt idx="1269">
                  <c:v>2.2689999999998598</c:v>
                </c:pt>
                <c:pt idx="1270">
                  <c:v>2.2699999999998601</c:v>
                </c:pt>
                <c:pt idx="1271">
                  <c:v>2.27099999999986</c:v>
                </c:pt>
                <c:pt idx="1272">
                  <c:v>2.2719999999998599</c:v>
                </c:pt>
                <c:pt idx="1273">
                  <c:v>2.2729999999998598</c:v>
                </c:pt>
                <c:pt idx="1274">
                  <c:v>2.2739999999998601</c:v>
                </c:pt>
                <c:pt idx="1275">
                  <c:v>2.27499999999986</c:v>
                </c:pt>
                <c:pt idx="1276">
                  <c:v>2.2759999999998599</c:v>
                </c:pt>
                <c:pt idx="1277">
                  <c:v>2.2769999999998598</c:v>
                </c:pt>
                <c:pt idx="1278">
                  <c:v>2.2779999999998601</c:v>
                </c:pt>
                <c:pt idx="1279">
                  <c:v>2.27899999999986</c:v>
                </c:pt>
                <c:pt idx="1280">
                  <c:v>2.2799999999998599</c:v>
                </c:pt>
                <c:pt idx="1281">
                  <c:v>2.2809999999998598</c:v>
                </c:pt>
                <c:pt idx="1282">
                  <c:v>2.2819999999998601</c:v>
                </c:pt>
                <c:pt idx="1283">
                  <c:v>2.28299999999986</c:v>
                </c:pt>
                <c:pt idx="1284">
                  <c:v>2.2839999999998599</c:v>
                </c:pt>
                <c:pt idx="1285">
                  <c:v>2.2849999999998598</c:v>
                </c:pt>
                <c:pt idx="1286">
                  <c:v>2.2859999999998601</c:v>
                </c:pt>
                <c:pt idx="1287">
                  <c:v>2.28699999999986</c:v>
                </c:pt>
                <c:pt idx="1288">
                  <c:v>2.2879999999998599</c:v>
                </c:pt>
                <c:pt idx="1289">
                  <c:v>2.2889999999998598</c:v>
                </c:pt>
                <c:pt idx="1290">
                  <c:v>2.2899999999998601</c:v>
                </c:pt>
                <c:pt idx="1291">
                  <c:v>2.29099999999986</c:v>
                </c:pt>
                <c:pt idx="1292">
                  <c:v>2.2919999999998599</c:v>
                </c:pt>
                <c:pt idx="1293">
                  <c:v>2.2929999999998598</c:v>
                </c:pt>
                <c:pt idx="1294">
                  <c:v>2.2939999999998602</c:v>
                </c:pt>
                <c:pt idx="1295">
                  <c:v>2.29499999999986</c:v>
                </c:pt>
                <c:pt idx="1296">
                  <c:v>2.2959999999998599</c:v>
                </c:pt>
                <c:pt idx="1297">
                  <c:v>2.2969999999998598</c:v>
                </c:pt>
                <c:pt idx="1298">
                  <c:v>2.2979999999998602</c:v>
                </c:pt>
                <c:pt idx="1299">
                  <c:v>2.29899999999986</c:v>
                </c:pt>
                <c:pt idx="1300">
                  <c:v>2.2999999999998599</c:v>
                </c:pt>
                <c:pt idx="1301">
                  <c:v>2.3009999999998598</c:v>
                </c:pt>
                <c:pt idx="1302">
                  <c:v>2.3019999999998602</c:v>
                </c:pt>
                <c:pt idx="1303">
                  <c:v>2.30299999999986</c:v>
                </c:pt>
                <c:pt idx="1304">
                  <c:v>2.3039999999998599</c:v>
                </c:pt>
                <c:pt idx="1305">
                  <c:v>2.3049999999998598</c:v>
                </c:pt>
                <c:pt idx="1306">
                  <c:v>2.3059999999998602</c:v>
                </c:pt>
                <c:pt idx="1307">
                  <c:v>2.3069999999998601</c:v>
                </c:pt>
                <c:pt idx="1308">
                  <c:v>2.3079999999998599</c:v>
                </c:pt>
                <c:pt idx="1309">
                  <c:v>2.3089999999998598</c:v>
                </c:pt>
                <c:pt idx="1310">
                  <c:v>2.3099999999998602</c:v>
                </c:pt>
                <c:pt idx="1311">
                  <c:v>2.3109999999998601</c:v>
                </c:pt>
                <c:pt idx="1312">
                  <c:v>2.3119999999998599</c:v>
                </c:pt>
                <c:pt idx="1313">
                  <c:v>2.3129999999998598</c:v>
                </c:pt>
                <c:pt idx="1314">
                  <c:v>2.3139999999998602</c:v>
                </c:pt>
                <c:pt idx="1315">
                  <c:v>2.3149999999998601</c:v>
                </c:pt>
                <c:pt idx="1316">
                  <c:v>2.3159999999998599</c:v>
                </c:pt>
                <c:pt idx="1317">
                  <c:v>2.3169999999998501</c:v>
                </c:pt>
                <c:pt idx="1318">
                  <c:v>2.31799999999985</c:v>
                </c:pt>
                <c:pt idx="1319">
                  <c:v>2.3189999999998498</c:v>
                </c:pt>
                <c:pt idx="1320">
                  <c:v>2.3199999999998502</c:v>
                </c:pt>
                <c:pt idx="1321">
                  <c:v>2.3209999999998501</c:v>
                </c:pt>
                <c:pt idx="1322">
                  <c:v>2.32199999999985</c:v>
                </c:pt>
                <c:pt idx="1323">
                  <c:v>2.3229999999998499</c:v>
                </c:pt>
                <c:pt idx="1324">
                  <c:v>2.3239999999998502</c:v>
                </c:pt>
                <c:pt idx="1325">
                  <c:v>2.3249999999998501</c:v>
                </c:pt>
                <c:pt idx="1326">
                  <c:v>2.32599999999985</c:v>
                </c:pt>
                <c:pt idx="1327">
                  <c:v>2.3269999999998499</c:v>
                </c:pt>
                <c:pt idx="1328">
                  <c:v>2.3279999999998502</c:v>
                </c:pt>
                <c:pt idx="1329">
                  <c:v>2.3289999999998501</c:v>
                </c:pt>
                <c:pt idx="1330">
                  <c:v>2.32999999999985</c:v>
                </c:pt>
                <c:pt idx="1331">
                  <c:v>2.3309999999998499</c:v>
                </c:pt>
                <c:pt idx="1332">
                  <c:v>2.3319999999998502</c:v>
                </c:pt>
                <c:pt idx="1333">
                  <c:v>2.3329999999998501</c:v>
                </c:pt>
                <c:pt idx="1334">
                  <c:v>2.33399999999985</c:v>
                </c:pt>
                <c:pt idx="1335">
                  <c:v>2.3349999999998499</c:v>
                </c:pt>
                <c:pt idx="1336">
                  <c:v>2.3359999999998502</c:v>
                </c:pt>
                <c:pt idx="1337">
                  <c:v>2.3369999999998501</c:v>
                </c:pt>
                <c:pt idx="1338">
                  <c:v>2.33799999999985</c:v>
                </c:pt>
                <c:pt idx="1339">
                  <c:v>2.3389999999998499</c:v>
                </c:pt>
                <c:pt idx="1340">
                  <c:v>2.3399999999998502</c:v>
                </c:pt>
                <c:pt idx="1341">
                  <c:v>2.3409999999998501</c:v>
                </c:pt>
                <c:pt idx="1342">
                  <c:v>2.34199999999985</c:v>
                </c:pt>
                <c:pt idx="1343">
                  <c:v>2.3429999999998499</c:v>
                </c:pt>
                <c:pt idx="1344">
                  <c:v>2.3439999999998502</c:v>
                </c:pt>
                <c:pt idx="1345">
                  <c:v>2.3449999999998501</c:v>
                </c:pt>
                <c:pt idx="1346">
                  <c:v>2.34599999999985</c:v>
                </c:pt>
                <c:pt idx="1347">
                  <c:v>2.3469999999998499</c:v>
                </c:pt>
                <c:pt idx="1348">
                  <c:v>2.3479999999998502</c:v>
                </c:pt>
                <c:pt idx="1349">
                  <c:v>2.3489999999998501</c:v>
                </c:pt>
                <c:pt idx="1350">
                  <c:v>2.34999999999985</c:v>
                </c:pt>
                <c:pt idx="1351">
                  <c:v>2.3509999999998499</c:v>
                </c:pt>
                <c:pt idx="1352">
                  <c:v>2.3519999999998502</c:v>
                </c:pt>
                <c:pt idx="1353">
                  <c:v>2.3529999999998501</c:v>
                </c:pt>
                <c:pt idx="1354">
                  <c:v>2.35399999999985</c:v>
                </c:pt>
                <c:pt idx="1355">
                  <c:v>2.3549999999998499</c:v>
                </c:pt>
                <c:pt idx="1356">
                  <c:v>2.3559999999998502</c:v>
                </c:pt>
                <c:pt idx="1357">
                  <c:v>2.3569999999998501</c:v>
                </c:pt>
                <c:pt idx="1358">
                  <c:v>2.35799999999985</c:v>
                </c:pt>
                <c:pt idx="1359">
                  <c:v>2.3589999999998499</c:v>
                </c:pt>
                <c:pt idx="1360">
                  <c:v>2.3599999999998502</c:v>
                </c:pt>
                <c:pt idx="1361">
                  <c:v>2.3609999999998501</c:v>
                </c:pt>
                <c:pt idx="1362">
                  <c:v>2.36199999999985</c:v>
                </c:pt>
                <c:pt idx="1363">
                  <c:v>2.3629999999998499</c:v>
                </c:pt>
                <c:pt idx="1364">
                  <c:v>2.3639999999998502</c:v>
                </c:pt>
                <c:pt idx="1365">
                  <c:v>2.3649999999998501</c:v>
                </c:pt>
                <c:pt idx="1366">
                  <c:v>2.36599999999985</c:v>
                </c:pt>
                <c:pt idx="1367">
                  <c:v>2.3669999999998499</c:v>
                </c:pt>
                <c:pt idx="1368">
                  <c:v>2.3679999999998498</c:v>
                </c:pt>
                <c:pt idx="1369">
                  <c:v>2.3689999999998501</c:v>
                </c:pt>
                <c:pt idx="1370">
                  <c:v>2.36999999999985</c:v>
                </c:pt>
                <c:pt idx="1371">
                  <c:v>2.3709999999998499</c:v>
                </c:pt>
                <c:pt idx="1372">
                  <c:v>2.3719999999998498</c:v>
                </c:pt>
                <c:pt idx="1373">
                  <c:v>2.3729999999998501</c:v>
                </c:pt>
                <c:pt idx="1374">
                  <c:v>2.37399999999985</c:v>
                </c:pt>
                <c:pt idx="1375">
                  <c:v>2.3749999999998499</c:v>
                </c:pt>
                <c:pt idx="1376">
                  <c:v>2.3759999999998498</c:v>
                </c:pt>
                <c:pt idx="1377">
                  <c:v>2.3769999999998501</c:v>
                </c:pt>
                <c:pt idx="1378">
                  <c:v>2.37799999999985</c:v>
                </c:pt>
                <c:pt idx="1379">
                  <c:v>2.3789999999998499</c:v>
                </c:pt>
                <c:pt idx="1380">
                  <c:v>2.3799999999998498</c:v>
                </c:pt>
                <c:pt idx="1381">
                  <c:v>2.3809999999998501</c:v>
                </c:pt>
                <c:pt idx="1382">
                  <c:v>2.38199999999985</c:v>
                </c:pt>
                <c:pt idx="1383">
                  <c:v>2.3829999999998499</c:v>
                </c:pt>
                <c:pt idx="1384">
                  <c:v>2.3839999999998498</c:v>
                </c:pt>
                <c:pt idx="1385">
                  <c:v>2.3849999999998501</c:v>
                </c:pt>
                <c:pt idx="1386">
                  <c:v>2.38599999999985</c:v>
                </c:pt>
                <c:pt idx="1387">
                  <c:v>2.3869999999998499</c:v>
                </c:pt>
                <c:pt idx="1388">
                  <c:v>2.3879999999998498</c:v>
                </c:pt>
                <c:pt idx="1389">
                  <c:v>2.3889999999998501</c:v>
                </c:pt>
                <c:pt idx="1390">
                  <c:v>2.38999999999985</c:v>
                </c:pt>
                <c:pt idx="1391">
                  <c:v>2.3909999999998499</c:v>
                </c:pt>
                <c:pt idx="1392">
                  <c:v>2.3919999999998498</c:v>
                </c:pt>
                <c:pt idx="1393">
                  <c:v>2.3929999999998501</c:v>
                </c:pt>
                <c:pt idx="1394">
                  <c:v>2.39399999999985</c:v>
                </c:pt>
                <c:pt idx="1395">
                  <c:v>2.3949999999998499</c:v>
                </c:pt>
                <c:pt idx="1396">
                  <c:v>2.3959999999998498</c:v>
                </c:pt>
                <c:pt idx="1397">
                  <c:v>2.3969999999998501</c:v>
                </c:pt>
                <c:pt idx="1398">
                  <c:v>2.39799999999985</c:v>
                </c:pt>
                <c:pt idx="1399">
                  <c:v>2.3989999999998499</c:v>
                </c:pt>
                <c:pt idx="1400">
                  <c:v>2.3999999999998498</c:v>
                </c:pt>
                <c:pt idx="1401">
                  <c:v>2.4009999999998501</c:v>
                </c:pt>
                <c:pt idx="1402">
                  <c:v>2.40199999999985</c:v>
                </c:pt>
                <c:pt idx="1403">
                  <c:v>2.4029999999998499</c:v>
                </c:pt>
                <c:pt idx="1404">
                  <c:v>2.4039999999998498</c:v>
                </c:pt>
                <c:pt idx="1405">
                  <c:v>2.4049999999998501</c:v>
                </c:pt>
                <c:pt idx="1406">
                  <c:v>2.40599999999985</c:v>
                </c:pt>
                <c:pt idx="1407">
                  <c:v>2.4069999999998499</c:v>
                </c:pt>
                <c:pt idx="1408">
                  <c:v>2.40799999999984</c:v>
                </c:pt>
                <c:pt idx="1409">
                  <c:v>2.4089999999998399</c:v>
                </c:pt>
                <c:pt idx="1410">
                  <c:v>2.4099999999998398</c:v>
                </c:pt>
                <c:pt idx="1411">
                  <c:v>2.4109999999998402</c:v>
                </c:pt>
                <c:pt idx="1412">
                  <c:v>2.41199999999984</c:v>
                </c:pt>
                <c:pt idx="1413">
                  <c:v>2.4129999999998399</c:v>
                </c:pt>
                <c:pt idx="1414">
                  <c:v>2.4139999999998398</c:v>
                </c:pt>
                <c:pt idx="1415">
                  <c:v>2.4149999999998402</c:v>
                </c:pt>
                <c:pt idx="1416">
                  <c:v>2.4159999999998401</c:v>
                </c:pt>
                <c:pt idx="1417">
                  <c:v>2.4169999999998399</c:v>
                </c:pt>
                <c:pt idx="1418">
                  <c:v>2.4179999999998398</c:v>
                </c:pt>
                <c:pt idx="1419">
                  <c:v>2.4189999999998402</c:v>
                </c:pt>
                <c:pt idx="1420">
                  <c:v>2.4199999999998401</c:v>
                </c:pt>
                <c:pt idx="1421">
                  <c:v>2.4209999999998399</c:v>
                </c:pt>
                <c:pt idx="1422">
                  <c:v>2.4219999999998398</c:v>
                </c:pt>
                <c:pt idx="1423">
                  <c:v>2.4229999999998402</c:v>
                </c:pt>
                <c:pt idx="1424">
                  <c:v>2.4239999999998401</c:v>
                </c:pt>
                <c:pt idx="1425">
                  <c:v>2.42499999999984</c:v>
                </c:pt>
                <c:pt idx="1426">
                  <c:v>2.4259999999998398</c:v>
                </c:pt>
                <c:pt idx="1427">
                  <c:v>2.4269999999998402</c:v>
                </c:pt>
                <c:pt idx="1428">
                  <c:v>2.4279999999998401</c:v>
                </c:pt>
                <c:pt idx="1429">
                  <c:v>2.42899999999984</c:v>
                </c:pt>
                <c:pt idx="1430">
                  <c:v>2.4299999999998398</c:v>
                </c:pt>
                <c:pt idx="1431">
                  <c:v>2.4309999999998402</c:v>
                </c:pt>
                <c:pt idx="1432">
                  <c:v>2.4319999999998401</c:v>
                </c:pt>
                <c:pt idx="1433">
                  <c:v>2.43299999999984</c:v>
                </c:pt>
                <c:pt idx="1434">
                  <c:v>2.4339999999998398</c:v>
                </c:pt>
                <c:pt idx="1435">
                  <c:v>2.4349999999998402</c:v>
                </c:pt>
                <c:pt idx="1436">
                  <c:v>2.4359999999998401</c:v>
                </c:pt>
                <c:pt idx="1437">
                  <c:v>2.43699999999984</c:v>
                </c:pt>
                <c:pt idx="1438">
                  <c:v>2.4379999999998399</c:v>
                </c:pt>
                <c:pt idx="1439">
                  <c:v>2.4389999999998402</c:v>
                </c:pt>
                <c:pt idx="1440">
                  <c:v>2.4399999999998401</c:v>
                </c:pt>
                <c:pt idx="1441">
                  <c:v>2.44099999999984</c:v>
                </c:pt>
                <c:pt idx="1442">
                  <c:v>2.4419999999998399</c:v>
                </c:pt>
                <c:pt idx="1443">
                  <c:v>2.4429999999998402</c:v>
                </c:pt>
                <c:pt idx="1444">
                  <c:v>2.4439999999998401</c:v>
                </c:pt>
                <c:pt idx="1445">
                  <c:v>2.44499999999984</c:v>
                </c:pt>
                <c:pt idx="1446">
                  <c:v>2.4459999999998399</c:v>
                </c:pt>
                <c:pt idx="1447">
                  <c:v>2.4469999999998402</c:v>
                </c:pt>
                <c:pt idx="1448">
                  <c:v>2.4479999999998401</c:v>
                </c:pt>
                <c:pt idx="1449">
                  <c:v>2.44899999999984</c:v>
                </c:pt>
                <c:pt idx="1450">
                  <c:v>2.4499999999998399</c:v>
                </c:pt>
                <c:pt idx="1451">
                  <c:v>2.4509999999998402</c:v>
                </c:pt>
                <c:pt idx="1452">
                  <c:v>2.4519999999998401</c:v>
                </c:pt>
                <c:pt idx="1453">
                  <c:v>2.45299999999984</c:v>
                </c:pt>
                <c:pt idx="1454">
                  <c:v>2.4539999999998399</c:v>
                </c:pt>
                <c:pt idx="1455">
                  <c:v>2.4549999999998402</c:v>
                </c:pt>
                <c:pt idx="1456">
                  <c:v>2.4559999999998401</c:v>
                </c:pt>
                <c:pt idx="1457">
                  <c:v>2.45699999999984</c:v>
                </c:pt>
                <c:pt idx="1458">
                  <c:v>2.4579999999998399</c:v>
                </c:pt>
                <c:pt idx="1459">
                  <c:v>2.4589999999998402</c:v>
                </c:pt>
                <c:pt idx="1460">
                  <c:v>2.4599999999998401</c:v>
                </c:pt>
                <c:pt idx="1461">
                  <c:v>2.46099999999984</c:v>
                </c:pt>
                <c:pt idx="1462">
                  <c:v>2.4619999999998399</c:v>
                </c:pt>
                <c:pt idx="1463">
                  <c:v>2.4629999999998402</c:v>
                </c:pt>
                <c:pt idx="1464">
                  <c:v>2.4639999999998401</c:v>
                </c:pt>
                <c:pt idx="1465">
                  <c:v>2.46499999999984</c:v>
                </c:pt>
                <c:pt idx="1466">
                  <c:v>2.4659999999998399</c:v>
                </c:pt>
                <c:pt idx="1467">
                  <c:v>2.4669999999998402</c:v>
                </c:pt>
                <c:pt idx="1468">
                  <c:v>2.4679999999998401</c:v>
                </c:pt>
                <c:pt idx="1469">
                  <c:v>2.46899999999984</c:v>
                </c:pt>
                <c:pt idx="1470">
                  <c:v>2.4699999999998399</c:v>
                </c:pt>
                <c:pt idx="1471">
                  <c:v>2.4709999999998402</c:v>
                </c:pt>
                <c:pt idx="1472">
                  <c:v>2.4719999999998401</c:v>
                </c:pt>
                <c:pt idx="1473">
                  <c:v>2.47299999999984</c:v>
                </c:pt>
                <c:pt idx="1474">
                  <c:v>2.4739999999998399</c:v>
                </c:pt>
                <c:pt idx="1475">
                  <c:v>2.4749999999998402</c:v>
                </c:pt>
                <c:pt idx="1476">
                  <c:v>2.4759999999998401</c:v>
                </c:pt>
                <c:pt idx="1477">
                  <c:v>2.47699999999984</c:v>
                </c:pt>
                <c:pt idx="1478">
                  <c:v>2.4779999999998399</c:v>
                </c:pt>
                <c:pt idx="1479">
                  <c:v>2.4789999999998402</c:v>
                </c:pt>
                <c:pt idx="1480">
                  <c:v>2.4799999999998401</c:v>
                </c:pt>
                <c:pt idx="1481">
                  <c:v>2.48099999999984</c:v>
                </c:pt>
                <c:pt idx="1482">
                  <c:v>2.4819999999998399</c:v>
                </c:pt>
                <c:pt idx="1483">
                  <c:v>2.4829999999998398</c:v>
                </c:pt>
                <c:pt idx="1484">
                  <c:v>2.4839999999998401</c:v>
                </c:pt>
                <c:pt idx="1485">
                  <c:v>2.48499999999984</c:v>
                </c:pt>
                <c:pt idx="1486">
                  <c:v>2.4859999999998399</c:v>
                </c:pt>
                <c:pt idx="1487">
                  <c:v>2.4869999999998398</c:v>
                </c:pt>
                <c:pt idx="1488">
                  <c:v>2.4879999999998401</c:v>
                </c:pt>
                <c:pt idx="1489">
                  <c:v>2.48899999999984</c:v>
                </c:pt>
                <c:pt idx="1490">
                  <c:v>2.4899999999998399</c:v>
                </c:pt>
                <c:pt idx="1491">
                  <c:v>2.4909999999998398</c:v>
                </c:pt>
                <c:pt idx="1492">
                  <c:v>2.4919999999998401</c:v>
                </c:pt>
                <c:pt idx="1493">
                  <c:v>2.49299999999984</c:v>
                </c:pt>
                <c:pt idx="1494">
                  <c:v>2.4939999999998399</c:v>
                </c:pt>
                <c:pt idx="1495">
                  <c:v>2.4949999999998398</c:v>
                </c:pt>
                <c:pt idx="1496">
                  <c:v>2.4959999999998401</c:v>
                </c:pt>
                <c:pt idx="1497">
                  <c:v>2.49699999999984</c:v>
                </c:pt>
                <c:pt idx="1498">
                  <c:v>2.4979999999998399</c:v>
                </c:pt>
                <c:pt idx="1499">
                  <c:v>2.49899999999983</c:v>
                </c:pt>
                <c:pt idx="1500">
                  <c:v>2.4999999999998299</c:v>
                </c:pt>
                <c:pt idx="1501">
                  <c:v>2.5009999999998298</c:v>
                </c:pt>
                <c:pt idx="1502">
                  <c:v>2.5019999999998301</c:v>
                </c:pt>
                <c:pt idx="1503">
                  <c:v>2.50299999999983</c:v>
                </c:pt>
                <c:pt idx="1504">
                  <c:v>2.5039999999998299</c:v>
                </c:pt>
                <c:pt idx="1505">
                  <c:v>2.5049999999998298</c:v>
                </c:pt>
                <c:pt idx="1506">
                  <c:v>2.5059999999998301</c:v>
                </c:pt>
                <c:pt idx="1507">
                  <c:v>2.50699999999983</c:v>
                </c:pt>
                <c:pt idx="1508">
                  <c:v>2.5079999999998299</c:v>
                </c:pt>
                <c:pt idx="1509">
                  <c:v>2.5089999999998298</c:v>
                </c:pt>
                <c:pt idx="1510">
                  <c:v>2.5099999999998301</c:v>
                </c:pt>
                <c:pt idx="1511">
                  <c:v>2.51099999999983</c:v>
                </c:pt>
                <c:pt idx="1512">
                  <c:v>2.5119999999998299</c:v>
                </c:pt>
                <c:pt idx="1513">
                  <c:v>2.5129999999998298</c:v>
                </c:pt>
                <c:pt idx="1514">
                  <c:v>2.5139999999998301</c:v>
                </c:pt>
                <c:pt idx="1515">
                  <c:v>2.51499999999983</c:v>
                </c:pt>
                <c:pt idx="1516">
                  <c:v>2.5159999999998299</c:v>
                </c:pt>
                <c:pt idx="1517">
                  <c:v>2.5169999999998298</c:v>
                </c:pt>
                <c:pt idx="1518">
                  <c:v>2.5179999999998302</c:v>
                </c:pt>
                <c:pt idx="1519">
                  <c:v>2.51899999999983</c:v>
                </c:pt>
                <c:pt idx="1520">
                  <c:v>2.5199999999998299</c:v>
                </c:pt>
                <c:pt idx="1521">
                  <c:v>2.5209999999998298</c:v>
                </c:pt>
                <c:pt idx="1522">
                  <c:v>2.5219999999998302</c:v>
                </c:pt>
                <c:pt idx="1523">
                  <c:v>2.52299999999983</c:v>
                </c:pt>
                <c:pt idx="1524">
                  <c:v>2.5239999999998299</c:v>
                </c:pt>
                <c:pt idx="1525">
                  <c:v>2.5249999999998298</c:v>
                </c:pt>
                <c:pt idx="1526">
                  <c:v>2.5259999999998302</c:v>
                </c:pt>
                <c:pt idx="1527">
                  <c:v>2.52699999999983</c:v>
                </c:pt>
                <c:pt idx="1528">
                  <c:v>2.5279999999998299</c:v>
                </c:pt>
                <c:pt idx="1529">
                  <c:v>2.5289999999998298</c:v>
                </c:pt>
                <c:pt idx="1530">
                  <c:v>2.5299999999998302</c:v>
                </c:pt>
                <c:pt idx="1531">
                  <c:v>2.5309999999998301</c:v>
                </c:pt>
                <c:pt idx="1532">
                  <c:v>2.5319999999998299</c:v>
                </c:pt>
                <c:pt idx="1533">
                  <c:v>2.5329999999998298</c:v>
                </c:pt>
                <c:pt idx="1534">
                  <c:v>2.5339999999998302</c:v>
                </c:pt>
                <c:pt idx="1535">
                  <c:v>2.5349999999998301</c:v>
                </c:pt>
                <c:pt idx="1536">
                  <c:v>2.5359999999998299</c:v>
                </c:pt>
                <c:pt idx="1537">
                  <c:v>2.5369999999998298</c:v>
                </c:pt>
                <c:pt idx="1538">
                  <c:v>2.5379999999998302</c:v>
                </c:pt>
                <c:pt idx="1539">
                  <c:v>2.5389999999998301</c:v>
                </c:pt>
                <c:pt idx="1540">
                  <c:v>2.5399999999998299</c:v>
                </c:pt>
                <c:pt idx="1541">
                  <c:v>2.5409999999998298</c:v>
                </c:pt>
                <c:pt idx="1542">
                  <c:v>2.5419999999998302</c:v>
                </c:pt>
                <c:pt idx="1543">
                  <c:v>2.5429999999998301</c:v>
                </c:pt>
                <c:pt idx="1544">
                  <c:v>2.54399999999983</c:v>
                </c:pt>
                <c:pt idx="1545">
                  <c:v>2.5449999999998298</c:v>
                </c:pt>
                <c:pt idx="1546">
                  <c:v>2.5459999999998302</c:v>
                </c:pt>
                <c:pt idx="1547">
                  <c:v>2.5469999999998301</c:v>
                </c:pt>
                <c:pt idx="1548">
                  <c:v>2.54799999999983</c:v>
                </c:pt>
                <c:pt idx="1549">
                  <c:v>2.5489999999998298</c:v>
                </c:pt>
                <c:pt idx="1550">
                  <c:v>2.5499999999998302</c:v>
                </c:pt>
                <c:pt idx="1551">
                  <c:v>2.5509999999998301</c:v>
                </c:pt>
                <c:pt idx="1552">
                  <c:v>2.55199999999983</c:v>
                </c:pt>
                <c:pt idx="1553">
                  <c:v>2.5529999999998298</c:v>
                </c:pt>
                <c:pt idx="1554">
                  <c:v>2.5539999999998302</c:v>
                </c:pt>
                <c:pt idx="1555">
                  <c:v>2.5549999999998301</c:v>
                </c:pt>
                <c:pt idx="1556">
                  <c:v>2.55599999999983</c:v>
                </c:pt>
                <c:pt idx="1557">
                  <c:v>2.5569999999998299</c:v>
                </c:pt>
                <c:pt idx="1558">
                  <c:v>2.5579999999998302</c:v>
                </c:pt>
                <c:pt idx="1559">
                  <c:v>2.5589999999998301</c:v>
                </c:pt>
                <c:pt idx="1560">
                  <c:v>2.55999999999983</c:v>
                </c:pt>
                <c:pt idx="1561">
                  <c:v>2.5609999999998299</c:v>
                </c:pt>
                <c:pt idx="1562">
                  <c:v>2.5619999999998302</c:v>
                </c:pt>
                <c:pt idx="1563">
                  <c:v>2.5629999999998301</c:v>
                </c:pt>
                <c:pt idx="1564">
                  <c:v>2.56399999999983</c:v>
                </c:pt>
                <c:pt idx="1565">
                  <c:v>2.5649999999998299</c:v>
                </c:pt>
                <c:pt idx="1566">
                  <c:v>2.5659999999998302</c:v>
                </c:pt>
                <c:pt idx="1567">
                  <c:v>2.5669999999998301</c:v>
                </c:pt>
                <c:pt idx="1568">
                  <c:v>2.56799999999983</c:v>
                </c:pt>
                <c:pt idx="1569">
                  <c:v>2.5689999999998299</c:v>
                </c:pt>
                <c:pt idx="1570">
                  <c:v>2.5699999999998302</c:v>
                </c:pt>
                <c:pt idx="1571">
                  <c:v>2.5709999999998301</c:v>
                </c:pt>
                <c:pt idx="1572">
                  <c:v>2.57199999999983</c:v>
                </c:pt>
                <c:pt idx="1573">
                  <c:v>2.5729999999998299</c:v>
                </c:pt>
                <c:pt idx="1574">
                  <c:v>2.5739999999998302</c:v>
                </c:pt>
                <c:pt idx="1575">
                  <c:v>2.5749999999998301</c:v>
                </c:pt>
                <c:pt idx="1576">
                  <c:v>2.57599999999983</c:v>
                </c:pt>
                <c:pt idx="1577">
                  <c:v>2.5769999999998299</c:v>
                </c:pt>
                <c:pt idx="1578">
                  <c:v>2.5779999999998302</c:v>
                </c:pt>
                <c:pt idx="1579">
                  <c:v>2.5789999999998301</c:v>
                </c:pt>
                <c:pt idx="1580">
                  <c:v>2.57999999999983</c:v>
                </c:pt>
                <c:pt idx="1581">
                  <c:v>2.5809999999998299</c:v>
                </c:pt>
                <c:pt idx="1582">
                  <c:v>2.5819999999998302</c:v>
                </c:pt>
                <c:pt idx="1583">
                  <c:v>2.5829999999998301</c:v>
                </c:pt>
                <c:pt idx="1584">
                  <c:v>2.58399999999983</c:v>
                </c:pt>
                <c:pt idx="1585">
                  <c:v>2.5849999999998299</c:v>
                </c:pt>
                <c:pt idx="1586">
                  <c:v>2.5859999999998302</c:v>
                </c:pt>
                <c:pt idx="1587">
                  <c:v>2.5869999999998301</c:v>
                </c:pt>
                <c:pt idx="1588">
                  <c:v>2.58799999999983</c:v>
                </c:pt>
                <c:pt idx="1589">
                  <c:v>2.5889999999998201</c:v>
                </c:pt>
                <c:pt idx="1590">
                  <c:v>2.58999999999982</c:v>
                </c:pt>
                <c:pt idx="1591">
                  <c:v>2.5909999999998199</c:v>
                </c:pt>
                <c:pt idx="1592">
                  <c:v>2.5919999999998198</c:v>
                </c:pt>
                <c:pt idx="1593">
                  <c:v>2.5929999999998201</c:v>
                </c:pt>
                <c:pt idx="1594">
                  <c:v>2.59399999999982</c:v>
                </c:pt>
                <c:pt idx="1595">
                  <c:v>2.5949999999998199</c:v>
                </c:pt>
                <c:pt idx="1596">
                  <c:v>2.5959999999998198</c:v>
                </c:pt>
                <c:pt idx="1597">
                  <c:v>2.5969999999998201</c:v>
                </c:pt>
                <c:pt idx="1598">
                  <c:v>2.59799999999982</c:v>
                </c:pt>
                <c:pt idx="1599">
                  <c:v>2.5989999999998199</c:v>
                </c:pt>
                <c:pt idx="1600">
                  <c:v>2.5999999999998198</c:v>
                </c:pt>
                <c:pt idx="1601">
                  <c:v>2.6009999999998201</c:v>
                </c:pt>
                <c:pt idx="1602">
                  <c:v>2.60199999999982</c:v>
                </c:pt>
                <c:pt idx="1603">
                  <c:v>2.6029999999998199</c:v>
                </c:pt>
                <c:pt idx="1604">
                  <c:v>2.6039999999998198</c:v>
                </c:pt>
                <c:pt idx="1605">
                  <c:v>2.6049999999998201</c:v>
                </c:pt>
                <c:pt idx="1606">
                  <c:v>2.60599999999982</c:v>
                </c:pt>
                <c:pt idx="1607">
                  <c:v>2.6069999999998199</c:v>
                </c:pt>
                <c:pt idx="1608">
                  <c:v>2.6079999999998198</c:v>
                </c:pt>
                <c:pt idx="1609">
                  <c:v>2.6089999999998201</c:v>
                </c:pt>
                <c:pt idx="1610">
                  <c:v>2.60999999999982</c:v>
                </c:pt>
                <c:pt idx="1611">
                  <c:v>2.6109999999998199</c:v>
                </c:pt>
                <c:pt idx="1612">
                  <c:v>2.6119999999998198</c:v>
                </c:pt>
                <c:pt idx="1613">
                  <c:v>2.6129999999998201</c:v>
                </c:pt>
                <c:pt idx="1614">
                  <c:v>2.61399999999982</c:v>
                </c:pt>
                <c:pt idx="1615">
                  <c:v>2.6149999999998199</c:v>
                </c:pt>
                <c:pt idx="1616">
                  <c:v>2.6159999999998198</c:v>
                </c:pt>
                <c:pt idx="1617">
                  <c:v>2.6169999999998201</c:v>
                </c:pt>
                <c:pt idx="1618">
                  <c:v>2.61799999999982</c:v>
                </c:pt>
                <c:pt idx="1619">
                  <c:v>2.6189999999998199</c:v>
                </c:pt>
                <c:pt idx="1620">
                  <c:v>2.6199999999998198</c:v>
                </c:pt>
                <c:pt idx="1621">
                  <c:v>2.6209999999998201</c:v>
                </c:pt>
                <c:pt idx="1622">
                  <c:v>2.62199999999982</c:v>
                </c:pt>
                <c:pt idx="1623">
                  <c:v>2.6229999999998199</c:v>
                </c:pt>
                <c:pt idx="1624">
                  <c:v>2.6239999999998198</c:v>
                </c:pt>
                <c:pt idx="1625">
                  <c:v>2.6249999999998201</c:v>
                </c:pt>
                <c:pt idx="1626">
                  <c:v>2.62599999999982</c:v>
                </c:pt>
                <c:pt idx="1627">
                  <c:v>2.6269999999998199</c:v>
                </c:pt>
                <c:pt idx="1628">
                  <c:v>2.6279999999998198</c:v>
                </c:pt>
                <c:pt idx="1629">
                  <c:v>2.6289999999998201</c:v>
                </c:pt>
                <c:pt idx="1630">
                  <c:v>2.62999999999982</c:v>
                </c:pt>
                <c:pt idx="1631">
                  <c:v>2.6309999999998199</c:v>
                </c:pt>
                <c:pt idx="1632">
                  <c:v>2.6319999999998198</c:v>
                </c:pt>
                <c:pt idx="1633">
                  <c:v>2.6329999999998202</c:v>
                </c:pt>
                <c:pt idx="1634">
                  <c:v>2.63399999999982</c:v>
                </c:pt>
                <c:pt idx="1635">
                  <c:v>2.6349999999998199</c:v>
                </c:pt>
                <c:pt idx="1636">
                  <c:v>2.6359999999998198</c:v>
                </c:pt>
                <c:pt idx="1637">
                  <c:v>2.6369999999998202</c:v>
                </c:pt>
                <c:pt idx="1638">
                  <c:v>2.63799999999982</c:v>
                </c:pt>
                <c:pt idx="1639">
                  <c:v>2.6389999999998199</c:v>
                </c:pt>
                <c:pt idx="1640">
                  <c:v>2.6399999999998198</c:v>
                </c:pt>
                <c:pt idx="1641">
                  <c:v>2.6409999999998202</c:v>
                </c:pt>
                <c:pt idx="1642">
                  <c:v>2.64199999999982</c:v>
                </c:pt>
                <c:pt idx="1643">
                  <c:v>2.6429999999998199</c:v>
                </c:pt>
                <c:pt idx="1644">
                  <c:v>2.6439999999998198</c:v>
                </c:pt>
                <c:pt idx="1645">
                  <c:v>2.6449999999998202</c:v>
                </c:pt>
                <c:pt idx="1646">
                  <c:v>2.6459999999998201</c:v>
                </c:pt>
                <c:pt idx="1647">
                  <c:v>2.6469999999998199</c:v>
                </c:pt>
                <c:pt idx="1648">
                  <c:v>2.6479999999998198</c:v>
                </c:pt>
                <c:pt idx="1649">
                  <c:v>2.6489999999998202</c:v>
                </c:pt>
                <c:pt idx="1650">
                  <c:v>2.6499999999998201</c:v>
                </c:pt>
                <c:pt idx="1651">
                  <c:v>2.6509999999998199</c:v>
                </c:pt>
                <c:pt idx="1652">
                  <c:v>2.6519999999998198</c:v>
                </c:pt>
                <c:pt idx="1653">
                  <c:v>2.6529999999998202</c:v>
                </c:pt>
                <c:pt idx="1654">
                  <c:v>2.6539999999998201</c:v>
                </c:pt>
                <c:pt idx="1655">
                  <c:v>2.6549999999998199</c:v>
                </c:pt>
                <c:pt idx="1656">
                  <c:v>2.6559999999998198</c:v>
                </c:pt>
                <c:pt idx="1657">
                  <c:v>2.6569999999998202</c:v>
                </c:pt>
                <c:pt idx="1658">
                  <c:v>2.6579999999998201</c:v>
                </c:pt>
                <c:pt idx="1659">
                  <c:v>2.65899999999982</c:v>
                </c:pt>
                <c:pt idx="1660">
                  <c:v>2.6599999999998198</c:v>
                </c:pt>
                <c:pt idx="1661">
                  <c:v>2.6609999999998202</c:v>
                </c:pt>
                <c:pt idx="1662">
                  <c:v>2.6619999999998201</c:v>
                </c:pt>
                <c:pt idx="1663">
                  <c:v>2.66299999999982</c:v>
                </c:pt>
                <c:pt idx="1664">
                  <c:v>2.6639999999998198</c:v>
                </c:pt>
                <c:pt idx="1665">
                  <c:v>2.6649999999998202</c:v>
                </c:pt>
                <c:pt idx="1666">
                  <c:v>2.6659999999998201</c:v>
                </c:pt>
                <c:pt idx="1667">
                  <c:v>2.66699999999982</c:v>
                </c:pt>
                <c:pt idx="1668">
                  <c:v>2.6679999999998198</c:v>
                </c:pt>
                <c:pt idx="1669">
                  <c:v>2.6689999999998202</c:v>
                </c:pt>
                <c:pt idx="1670">
                  <c:v>2.6699999999998201</c:v>
                </c:pt>
                <c:pt idx="1671">
                  <c:v>2.67099999999982</c:v>
                </c:pt>
                <c:pt idx="1672">
                  <c:v>2.6719999999998199</c:v>
                </c:pt>
                <c:pt idx="1673">
                  <c:v>2.6729999999998202</c:v>
                </c:pt>
                <c:pt idx="1674">
                  <c:v>2.6739999999998201</c:v>
                </c:pt>
                <c:pt idx="1675">
                  <c:v>2.67499999999982</c:v>
                </c:pt>
                <c:pt idx="1676">
                  <c:v>2.6759999999998199</c:v>
                </c:pt>
                <c:pt idx="1677">
                  <c:v>2.6769999999998202</c:v>
                </c:pt>
                <c:pt idx="1678">
                  <c:v>2.6779999999998201</c:v>
                </c:pt>
                <c:pt idx="1679">
                  <c:v>2.67899999999982</c:v>
                </c:pt>
                <c:pt idx="1680">
                  <c:v>2.6799999999998101</c:v>
                </c:pt>
                <c:pt idx="1681">
                  <c:v>2.68099999999981</c:v>
                </c:pt>
                <c:pt idx="1682">
                  <c:v>2.6819999999998099</c:v>
                </c:pt>
                <c:pt idx="1683">
                  <c:v>2.6829999999998102</c:v>
                </c:pt>
                <c:pt idx="1684">
                  <c:v>2.6839999999998101</c:v>
                </c:pt>
                <c:pt idx="1685">
                  <c:v>2.68499999999981</c:v>
                </c:pt>
                <c:pt idx="1686">
                  <c:v>2.6859999999998099</c:v>
                </c:pt>
                <c:pt idx="1687">
                  <c:v>2.6869999999998102</c:v>
                </c:pt>
                <c:pt idx="1688">
                  <c:v>2.6879999999998101</c:v>
                </c:pt>
                <c:pt idx="1689">
                  <c:v>2.68899999999981</c:v>
                </c:pt>
                <c:pt idx="1690">
                  <c:v>2.6899999999998099</c:v>
                </c:pt>
                <c:pt idx="1691">
                  <c:v>2.6909999999998102</c:v>
                </c:pt>
                <c:pt idx="1692">
                  <c:v>2.6919999999998101</c:v>
                </c:pt>
                <c:pt idx="1693">
                  <c:v>2.69299999999981</c:v>
                </c:pt>
                <c:pt idx="1694">
                  <c:v>2.6939999999998099</c:v>
                </c:pt>
                <c:pt idx="1695">
                  <c:v>2.6949999999998102</c:v>
                </c:pt>
                <c:pt idx="1696">
                  <c:v>2.6959999999998101</c:v>
                </c:pt>
                <c:pt idx="1697">
                  <c:v>2.69699999999981</c:v>
                </c:pt>
                <c:pt idx="1698">
                  <c:v>2.6979999999998099</c:v>
                </c:pt>
                <c:pt idx="1699">
                  <c:v>2.6989999999998102</c:v>
                </c:pt>
                <c:pt idx="1700">
                  <c:v>2.6999999999998101</c:v>
                </c:pt>
                <c:pt idx="1701">
                  <c:v>2.70099999999981</c:v>
                </c:pt>
                <c:pt idx="1702">
                  <c:v>2.7019999999998099</c:v>
                </c:pt>
                <c:pt idx="1703">
                  <c:v>2.7029999999998102</c:v>
                </c:pt>
                <c:pt idx="1704">
                  <c:v>2.7039999999998101</c:v>
                </c:pt>
                <c:pt idx="1705">
                  <c:v>2.70499999999981</c:v>
                </c:pt>
                <c:pt idx="1706">
                  <c:v>2.7059999999998099</c:v>
                </c:pt>
                <c:pt idx="1707">
                  <c:v>2.7069999999998098</c:v>
                </c:pt>
                <c:pt idx="1708">
                  <c:v>2.7079999999998101</c:v>
                </c:pt>
                <c:pt idx="1709">
                  <c:v>2.70899999999981</c:v>
                </c:pt>
                <c:pt idx="1710">
                  <c:v>2.7099999999998099</c:v>
                </c:pt>
                <c:pt idx="1711">
                  <c:v>2.7109999999998098</c:v>
                </c:pt>
                <c:pt idx="1712">
                  <c:v>2.7119999999998101</c:v>
                </c:pt>
                <c:pt idx="1713">
                  <c:v>2.71299999999981</c:v>
                </c:pt>
                <c:pt idx="1714">
                  <c:v>2.7139999999998099</c:v>
                </c:pt>
                <c:pt idx="1715">
                  <c:v>2.7149999999998098</c:v>
                </c:pt>
                <c:pt idx="1716">
                  <c:v>2.7159999999998101</c:v>
                </c:pt>
                <c:pt idx="1717">
                  <c:v>2.71699999999981</c:v>
                </c:pt>
                <c:pt idx="1718">
                  <c:v>2.7179999999998099</c:v>
                </c:pt>
                <c:pt idx="1719">
                  <c:v>2.7189999999998098</c:v>
                </c:pt>
                <c:pt idx="1720">
                  <c:v>2.7199999999998101</c:v>
                </c:pt>
                <c:pt idx="1721">
                  <c:v>2.72099999999981</c:v>
                </c:pt>
                <c:pt idx="1722">
                  <c:v>2.7219999999998099</c:v>
                </c:pt>
                <c:pt idx="1723">
                  <c:v>2.7229999999998098</c:v>
                </c:pt>
                <c:pt idx="1724">
                  <c:v>2.7239999999998101</c:v>
                </c:pt>
                <c:pt idx="1725">
                  <c:v>2.72499999999981</c:v>
                </c:pt>
                <c:pt idx="1726">
                  <c:v>2.7259999999998099</c:v>
                </c:pt>
                <c:pt idx="1727">
                  <c:v>2.7269999999998098</c:v>
                </c:pt>
                <c:pt idx="1728">
                  <c:v>2.7279999999998101</c:v>
                </c:pt>
                <c:pt idx="1729">
                  <c:v>2.72899999999981</c:v>
                </c:pt>
                <c:pt idx="1730">
                  <c:v>2.7299999999998099</c:v>
                </c:pt>
                <c:pt idx="1731">
                  <c:v>2.7309999999998098</c:v>
                </c:pt>
                <c:pt idx="1732">
                  <c:v>2.7319999999998101</c:v>
                </c:pt>
                <c:pt idx="1733">
                  <c:v>2.73299999999981</c:v>
                </c:pt>
                <c:pt idx="1734">
                  <c:v>2.7339999999998099</c:v>
                </c:pt>
                <c:pt idx="1735">
                  <c:v>2.7349999999998098</c:v>
                </c:pt>
                <c:pt idx="1736">
                  <c:v>2.7359999999998101</c:v>
                </c:pt>
                <c:pt idx="1737">
                  <c:v>2.73699999999981</c:v>
                </c:pt>
                <c:pt idx="1738">
                  <c:v>2.7379999999998099</c:v>
                </c:pt>
                <c:pt idx="1739">
                  <c:v>2.7389999999998098</c:v>
                </c:pt>
                <c:pt idx="1740">
                  <c:v>2.7399999999998101</c:v>
                </c:pt>
                <c:pt idx="1741">
                  <c:v>2.74099999999981</c:v>
                </c:pt>
                <c:pt idx="1742">
                  <c:v>2.7419999999998099</c:v>
                </c:pt>
                <c:pt idx="1743">
                  <c:v>2.7429999999998098</c:v>
                </c:pt>
                <c:pt idx="1744">
                  <c:v>2.7439999999998101</c:v>
                </c:pt>
                <c:pt idx="1745">
                  <c:v>2.74499999999981</c:v>
                </c:pt>
                <c:pt idx="1746">
                  <c:v>2.7459999999998099</c:v>
                </c:pt>
                <c:pt idx="1747">
                  <c:v>2.7469999999998098</c:v>
                </c:pt>
                <c:pt idx="1748">
                  <c:v>2.7479999999998102</c:v>
                </c:pt>
                <c:pt idx="1749">
                  <c:v>2.74899999999981</c:v>
                </c:pt>
                <c:pt idx="1750">
                  <c:v>2.7499999999998099</c:v>
                </c:pt>
                <c:pt idx="1751">
                  <c:v>2.7509999999998098</c:v>
                </c:pt>
                <c:pt idx="1752">
                  <c:v>2.7519999999998102</c:v>
                </c:pt>
                <c:pt idx="1753">
                  <c:v>2.75299999999981</c:v>
                </c:pt>
                <c:pt idx="1754">
                  <c:v>2.7539999999998099</c:v>
                </c:pt>
                <c:pt idx="1755">
                  <c:v>2.7549999999998098</c:v>
                </c:pt>
                <c:pt idx="1756">
                  <c:v>2.7559999999998102</c:v>
                </c:pt>
                <c:pt idx="1757">
                  <c:v>2.75699999999981</c:v>
                </c:pt>
                <c:pt idx="1758">
                  <c:v>2.7579999999998099</c:v>
                </c:pt>
                <c:pt idx="1759">
                  <c:v>2.7589999999998098</c:v>
                </c:pt>
                <c:pt idx="1760">
                  <c:v>2.7599999999998102</c:v>
                </c:pt>
                <c:pt idx="1761">
                  <c:v>2.7609999999998101</c:v>
                </c:pt>
                <c:pt idx="1762">
                  <c:v>2.7619999999998099</c:v>
                </c:pt>
                <c:pt idx="1763">
                  <c:v>2.7629999999998098</c:v>
                </c:pt>
                <c:pt idx="1764">
                  <c:v>2.7639999999998102</c:v>
                </c:pt>
                <c:pt idx="1765">
                  <c:v>2.7649999999998101</c:v>
                </c:pt>
                <c:pt idx="1766">
                  <c:v>2.7659999999998099</c:v>
                </c:pt>
                <c:pt idx="1767">
                  <c:v>2.7669999999998098</c:v>
                </c:pt>
                <c:pt idx="1768">
                  <c:v>2.7679999999998102</c:v>
                </c:pt>
                <c:pt idx="1769">
                  <c:v>2.7689999999998101</c:v>
                </c:pt>
                <c:pt idx="1770">
                  <c:v>2.7699999999998099</c:v>
                </c:pt>
                <c:pt idx="1771">
                  <c:v>2.7709999999998001</c:v>
                </c:pt>
                <c:pt idx="1772">
                  <c:v>2.7719999999998</c:v>
                </c:pt>
                <c:pt idx="1773">
                  <c:v>2.7729999999997998</c:v>
                </c:pt>
                <c:pt idx="1774">
                  <c:v>2.7739999999998002</c:v>
                </c:pt>
                <c:pt idx="1775">
                  <c:v>2.7749999999998001</c:v>
                </c:pt>
                <c:pt idx="1776">
                  <c:v>2.7759999999998</c:v>
                </c:pt>
                <c:pt idx="1777">
                  <c:v>2.7769999999997999</c:v>
                </c:pt>
                <c:pt idx="1778">
                  <c:v>2.7779999999998002</c:v>
                </c:pt>
                <c:pt idx="1779">
                  <c:v>2.7789999999998001</c:v>
                </c:pt>
                <c:pt idx="1780">
                  <c:v>2.7799999999998</c:v>
                </c:pt>
                <c:pt idx="1781">
                  <c:v>2.7809999999997999</c:v>
                </c:pt>
                <c:pt idx="1782">
                  <c:v>2.7819999999998002</c:v>
                </c:pt>
                <c:pt idx="1783">
                  <c:v>2.7829999999998001</c:v>
                </c:pt>
                <c:pt idx="1784">
                  <c:v>2.7839999999998</c:v>
                </c:pt>
                <c:pt idx="1785">
                  <c:v>2.7849999999997999</c:v>
                </c:pt>
                <c:pt idx="1786">
                  <c:v>2.7859999999998002</c:v>
                </c:pt>
                <c:pt idx="1787">
                  <c:v>2.7869999999998001</c:v>
                </c:pt>
                <c:pt idx="1788">
                  <c:v>2.7879999999998</c:v>
                </c:pt>
                <c:pt idx="1789">
                  <c:v>2.7889999999997999</c:v>
                </c:pt>
                <c:pt idx="1790">
                  <c:v>2.7899999999998002</c:v>
                </c:pt>
                <c:pt idx="1791">
                  <c:v>2.7909999999998001</c:v>
                </c:pt>
                <c:pt idx="1792">
                  <c:v>2.7919999999998</c:v>
                </c:pt>
                <c:pt idx="1793">
                  <c:v>2.7929999999997999</c:v>
                </c:pt>
                <c:pt idx="1794">
                  <c:v>2.7939999999998002</c:v>
                </c:pt>
                <c:pt idx="1795">
                  <c:v>2.7949999999998001</c:v>
                </c:pt>
                <c:pt idx="1796">
                  <c:v>2.7959999999998</c:v>
                </c:pt>
                <c:pt idx="1797">
                  <c:v>2.7969999999997999</c:v>
                </c:pt>
                <c:pt idx="1798">
                  <c:v>2.7979999999998002</c:v>
                </c:pt>
                <c:pt idx="1799">
                  <c:v>2.7989999999998001</c:v>
                </c:pt>
                <c:pt idx="1800">
                  <c:v>2.7999999999998</c:v>
                </c:pt>
                <c:pt idx="1801">
                  <c:v>2.8009999999997999</c:v>
                </c:pt>
                <c:pt idx="1802">
                  <c:v>2.8019999999998002</c:v>
                </c:pt>
                <c:pt idx="1803">
                  <c:v>2.8029999999998001</c:v>
                </c:pt>
                <c:pt idx="1804">
                  <c:v>2.8039999999998</c:v>
                </c:pt>
                <c:pt idx="1805">
                  <c:v>2.8049999999997999</c:v>
                </c:pt>
                <c:pt idx="1806">
                  <c:v>2.8059999999998002</c:v>
                </c:pt>
                <c:pt idx="1807">
                  <c:v>2.8069999999998001</c:v>
                </c:pt>
                <c:pt idx="1808">
                  <c:v>2.8079999999998</c:v>
                </c:pt>
                <c:pt idx="1809">
                  <c:v>2.8089999999997999</c:v>
                </c:pt>
                <c:pt idx="1810">
                  <c:v>2.8099999999998002</c:v>
                </c:pt>
                <c:pt idx="1811">
                  <c:v>2.8109999999998001</c:v>
                </c:pt>
                <c:pt idx="1812">
                  <c:v>2.8119999999998</c:v>
                </c:pt>
                <c:pt idx="1813">
                  <c:v>2.8129999999997999</c:v>
                </c:pt>
                <c:pt idx="1814">
                  <c:v>2.8139999999998002</c:v>
                </c:pt>
                <c:pt idx="1815">
                  <c:v>2.8149999999998001</c:v>
                </c:pt>
                <c:pt idx="1816">
                  <c:v>2.8159999999998</c:v>
                </c:pt>
                <c:pt idx="1817">
                  <c:v>2.8169999999997999</c:v>
                </c:pt>
                <c:pt idx="1818">
                  <c:v>2.8179999999998002</c:v>
                </c:pt>
                <c:pt idx="1819">
                  <c:v>2.8189999999998001</c:v>
                </c:pt>
                <c:pt idx="1820">
                  <c:v>2.8199999999998</c:v>
                </c:pt>
                <c:pt idx="1821">
                  <c:v>2.8209999999997999</c:v>
                </c:pt>
                <c:pt idx="1822">
                  <c:v>2.8219999999997998</c:v>
                </c:pt>
                <c:pt idx="1823">
                  <c:v>2.8229999999998001</c:v>
                </c:pt>
                <c:pt idx="1824">
                  <c:v>2.8239999999998</c:v>
                </c:pt>
                <c:pt idx="1825">
                  <c:v>2.8249999999997999</c:v>
                </c:pt>
                <c:pt idx="1826">
                  <c:v>2.8259999999997998</c:v>
                </c:pt>
                <c:pt idx="1827">
                  <c:v>2.8269999999998001</c:v>
                </c:pt>
                <c:pt idx="1828">
                  <c:v>2.8279999999998</c:v>
                </c:pt>
                <c:pt idx="1829">
                  <c:v>2.8289999999997999</c:v>
                </c:pt>
                <c:pt idx="1830">
                  <c:v>2.8299999999997998</c:v>
                </c:pt>
                <c:pt idx="1831">
                  <c:v>2.8309999999998001</c:v>
                </c:pt>
                <c:pt idx="1832">
                  <c:v>2.8319999999998</c:v>
                </c:pt>
                <c:pt idx="1833">
                  <c:v>2.8329999999997999</c:v>
                </c:pt>
                <c:pt idx="1834">
                  <c:v>2.8339999999997998</c:v>
                </c:pt>
                <c:pt idx="1835">
                  <c:v>2.8349999999998001</c:v>
                </c:pt>
                <c:pt idx="1836">
                  <c:v>2.8359999999998</c:v>
                </c:pt>
                <c:pt idx="1837">
                  <c:v>2.8369999999997999</c:v>
                </c:pt>
                <c:pt idx="1838">
                  <c:v>2.8379999999997998</c:v>
                </c:pt>
                <c:pt idx="1839">
                  <c:v>2.8389999999998001</c:v>
                </c:pt>
                <c:pt idx="1840">
                  <c:v>2.8399999999998</c:v>
                </c:pt>
                <c:pt idx="1841">
                  <c:v>2.8409999999997999</c:v>
                </c:pt>
                <c:pt idx="1842">
                  <c:v>2.8419999999997998</c:v>
                </c:pt>
                <c:pt idx="1843">
                  <c:v>2.8429999999998001</c:v>
                </c:pt>
                <c:pt idx="1844">
                  <c:v>2.8439999999998</c:v>
                </c:pt>
                <c:pt idx="1845">
                  <c:v>2.8449999999997999</c:v>
                </c:pt>
                <c:pt idx="1846">
                  <c:v>2.8459999999997998</c:v>
                </c:pt>
                <c:pt idx="1847">
                  <c:v>2.8469999999998001</c:v>
                </c:pt>
                <c:pt idx="1848">
                  <c:v>2.8479999999998</c:v>
                </c:pt>
                <c:pt idx="1849">
                  <c:v>2.8489999999997999</c:v>
                </c:pt>
                <c:pt idx="1850">
                  <c:v>2.8499999999997998</c:v>
                </c:pt>
                <c:pt idx="1851">
                  <c:v>2.8509999999998001</c:v>
                </c:pt>
                <c:pt idx="1852">
                  <c:v>2.8519999999998</c:v>
                </c:pt>
                <c:pt idx="1853">
                  <c:v>2.8529999999997999</c:v>
                </c:pt>
                <c:pt idx="1854">
                  <c:v>2.8539999999997998</c:v>
                </c:pt>
                <c:pt idx="1855">
                  <c:v>2.8549999999998001</c:v>
                </c:pt>
                <c:pt idx="1856">
                  <c:v>2.8559999999998</c:v>
                </c:pt>
                <c:pt idx="1857">
                  <c:v>2.8569999999997999</c:v>
                </c:pt>
                <c:pt idx="1858">
                  <c:v>2.8579999999997998</c:v>
                </c:pt>
                <c:pt idx="1859">
                  <c:v>2.8589999999998001</c:v>
                </c:pt>
                <c:pt idx="1860">
                  <c:v>2.8599999999998</c:v>
                </c:pt>
                <c:pt idx="1861">
                  <c:v>2.8609999999997999</c:v>
                </c:pt>
                <c:pt idx="1862">
                  <c:v>2.86199999999979</c:v>
                </c:pt>
                <c:pt idx="1863">
                  <c:v>2.8629999999997899</c:v>
                </c:pt>
                <c:pt idx="1864">
                  <c:v>2.8639999999997898</c:v>
                </c:pt>
                <c:pt idx="1865">
                  <c:v>2.8649999999997902</c:v>
                </c:pt>
                <c:pt idx="1866">
                  <c:v>2.86599999999979</c:v>
                </c:pt>
                <c:pt idx="1867">
                  <c:v>2.8669999999997899</c:v>
                </c:pt>
                <c:pt idx="1868">
                  <c:v>2.8679999999997898</c:v>
                </c:pt>
                <c:pt idx="1869">
                  <c:v>2.8689999999997902</c:v>
                </c:pt>
                <c:pt idx="1870">
                  <c:v>2.8699999999997901</c:v>
                </c:pt>
                <c:pt idx="1871">
                  <c:v>2.8709999999997899</c:v>
                </c:pt>
                <c:pt idx="1872">
                  <c:v>2.8719999999997898</c:v>
                </c:pt>
                <c:pt idx="1873">
                  <c:v>2.8729999999997902</c:v>
                </c:pt>
                <c:pt idx="1874">
                  <c:v>2.8739999999997901</c:v>
                </c:pt>
                <c:pt idx="1875">
                  <c:v>2.8749999999997899</c:v>
                </c:pt>
                <c:pt idx="1876">
                  <c:v>2.8759999999997898</c:v>
                </c:pt>
                <c:pt idx="1877">
                  <c:v>2.8769999999997902</c:v>
                </c:pt>
                <c:pt idx="1878">
                  <c:v>2.8779999999997901</c:v>
                </c:pt>
                <c:pt idx="1879">
                  <c:v>2.8789999999997899</c:v>
                </c:pt>
                <c:pt idx="1880">
                  <c:v>2.8799999999997898</c:v>
                </c:pt>
                <c:pt idx="1881">
                  <c:v>2.8809999999997902</c:v>
                </c:pt>
                <c:pt idx="1882">
                  <c:v>2.8819999999997901</c:v>
                </c:pt>
                <c:pt idx="1883">
                  <c:v>2.88299999999979</c:v>
                </c:pt>
                <c:pt idx="1884">
                  <c:v>2.8839999999997898</c:v>
                </c:pt>
                <c:pt idx="1885">
                  <c:v>2.8849999999997902</c:v>
                </c:pt>
                <c:pt idx="1886">
                  <c:v>2.8859999999997901</c:v>
                </c:pt>
                <c:pt idx="1887">
                  <c:v>2.88699999999979</c:v>
                </c:pt>
                <c:pt idx="1888">
                  <c:v>2.8879999999997898</c:v>
                </c:pt>
                <c:pt idx="1889">
                  <c:v>2.8889999999997902</c:v>
                </c:pt>
                <c:pt idx="1890">
                  <c:v>2.8899999999997901</c:v>
                </c:pt>
                <c:pt idx="1891">
                  <c:v>2.89099999999979</c:v>
                </c:pt>
                <c:pt idx="1892">
                  <c:v>2.8919999999997898</c:v>
                </c:pt>
                <c:pt idx="1893">
                  <c:v>2.8929999999997902</c:v>
                </c:pt>
                <c:pt idx="1894">
                  <c:v>2.8939999999997901</c:v>
                </c:pt>
                <c:pt idx="1895">
                  <c:v>2.89499999999979</c:v>
                </c:pt>
                <c:pt idx="1896">
                  <c:v>2.8959999999997899</c:v>
                </c:pt>
                <c:pt idx="1897">
                  <c:v>2.8969999999997902</c:v>
                </c:pt>
                <c:pt idx="1898">
                  <c:v>2.8979999999997901</c:v>
                </c:pt>
                <c:pt idx="1899">
                  <c:v>2.89899999999979</c:v>
                </c:pt>
                <c:pt idx="1900">
                  <c:v>2.8999999999997899</c:v>
                </c:pt>
                <c:pt idx="1901">
                  <c:v>2.9009999999997902</c:v>
                </c:pt>
                <c:pt idx="1902">
                  <c:v>2.9019999999997901</c:v>
                </c:pt>
                <c:pt idx="1903">
                  <c:v>2.90299999999979</c:v>
                </c:pt>
                <c:pt idx="1904">
                  <c:v>2.9039999999997899</c:v>
                </c:pt>
                <c:pt idx="1905">
                  <c:v>2.9049999999997902</c:v>
                </c:pt>
                <c:pt idx="1906">
                  <c:v>2.9059999999997901</c:v>
                </c:pt>
                <c:pt idx="1907">
                  <c:v>2.90699999999979</c:v>
                </c:pt>
                <c:pt idx="1908">
                  <c:v>2.9079999999997899</c:v>
                </c:pt>
                <c:pt idx="1909">
                  <c:v>2.9089999999997902</c:v>
                </c:pt>
                <c:pt idx="1910">
                  <c:v>2.9099999999997901</c:v>
                </c:pt>
                <c:pt idx="1911">
                  <c:v>2.91099999999979</c:v>
                </c:pt>
                <c:pt idx="1912">
                  <c:v>2.9119999999997899</c:v>
                </c:pt>
                <c:pt idx="1913">
                  <c:v>2.9129999999997902</c:v>
                </c:pt>
                <c:pt idx="1914">
                  <c:v>2.9139999999997901</c:v>
                </c:pt>
                <c:pt idx="1915">
                  <c:v>2.91499999999979</c:v>
                </c:pt>
                <c:pt idx="1916">
                  <c:v>2.9159999999997899</c:v>
                </c:pt>
                <c:pt idx="1917">
                  <c:v>2.9169999999997902</c:v>
                </c:pt>
                <c:pt idx="1918">
                  <c:v>2.9179999999997901</c:v>
                </c:pt>
                <c:pt idx="1919">
                  <c:v>2.91899999999979</c:v>
                </c:pt>
                <c:pt idx="1920">
                  <c:v>2.9199999999997899</c:v>
                </c:pt>
                <c:pt idx="1921">
                  <c:v>2.9209999999997902</c:v>
                </c:pt>
                <c:pt idx="1922">
                  <c:v>2.9219999999997901</c:v>
                </c:pt>
                <c:pt idx="1923">
                  <c:v>2.92299999999979</c:v>
                </c:pt>
                <c:pt idx="1924">
                  <c:v>2.9239999999997899</c:v>
                </c:pt>
                <c:pt idx="1925">
                  <c:v>2.9249999999997902</c:v>
                </c:pt>
                <c:pt idx="1926">
                  <c:v>2.9259999999997901</c:v>
                </c:pt>
                <c:pt idx="1927">
                  <c:v>2.92699999999979</c:v>
                </c:pt>
                <c:pt idx="1928">
                  <c:v>2.9279999999997899</c:v>
                </c:pt>
                <c:pt idx="1929">
                  <c:v>2.9289999999997902</c:v>
                </c:pt>
                <c:pt idx="1930">
                  <c:v>2.9299999999997901</c:v>
                </c:pt>
                <c:pt idx="1931">
                  <c:v>2.93099999999979</c:v>
                </c:pt>
                <c:pt idx="1932">
                  <c:v>2.9319999999997899</c:v>
                </c:pt>
                <c:pt idx="1933">
                  <c:v>2.9329999999997902</c:v>
                </c:pt>
                <c:pt idx="1934">
                  <c:v>2.9339999999997901</c:v>
                </c:pt>
                <c:pt idx="1935">
                  <c:v>2.93499999999979</c:v>
                </c:pt>
                <c:pt idx="1936">
                  <c:v>2.9359999999997899</c:v>
                </c:pt>
                <c:pt idx="1937">
                  <c:v>2.9369999999997898</c:v>
                </c:pt>
                <c:pt idx="1938">
                  <c:v>2.9379999999997901</c:v>
                </c:pt>
                <c:pt idx="1939">
                  <c:v>2.93899999999979</c:v>
                </c:pt>
                <c:pt idx="1940">
                  <c:v>2.9399999999997899</c:v>
                </c:pt>
                <c:pt idx="1941">
                  <c:v>2.9409999999997898</c:v>
                </c:pt>
                <c:pt idx="1942">
                  <c:v>2.9419999999997901</c:v>
                </c:pt>
                <c:pt idx="1943">
                  <c:v>2.94299999999979</c:v>
                </c:pt>
                <c:pt idx="1944">
                  <c:v>2.9439999999997899</c:v>
                </c:pt>
                <c:pt idx="1945">
                  <c:v>2.9449999999997898</c:v>
                </c:pt>
                <c:pt idx="1946">
                  <c:v>2.9459999999997901</c:v>
                </c:pt>
                <c:pt idx="1947">
                  <c:v>2.94699999999979</c:v>
                </c:pt>
                <c:pt idx="1948">
                  <c:v>2.9479999999997899</c:v>
                </c:pt>
                <c:pt idx="1949">
                  <c:v>2.9489999999997898</c:v>
                </c:pt>
                <c:pt idx="1950">
                  <c:v>2.9499999999997901</c:v>
                </c:pt>
                <c:pt idx="1951">
                  <c:v>2.95099999999979</c:v>
                </c:pt>
                <c:pt idx="1952">
                  <c:v>2.9519999999997899</c:v>
                </c:pt>
                <c:pt idx="1953">
                  <c:v>2.95299999999978</c:v>
                </c:pt>
                <c:pt idx="1954">
                  <c:v>2.9539999999997799</c:v>
                </c:pt>
                <c:pt idx="1955">
                  <c:v>2.9549999999997798</c:v>
                </c:pt>
                <c:pt idx="1956">
                  <c:v>2.9559999999997801</c:v>
                </c:pt>
                <c:pt idx="1957">
                  <c:v>2.95699999999978</c:v>
                </c:pt>
                <c:pt idx="1958">
                  <c:v>2.9579999999997799</c:v>
                </c:pt>
                <c:pt idx="1959">
                  <c:v>2.9589999999997798</c:v>
                </c:pt>
                <c:pt idx="1960">
                  <c:v>2.9599999999997801</c:v>
                </c:pt>
                <c:pt idx="1961">
                  <c:v>2.96099999999978</c:v>
                </c:pt>
                <c:pt idx="1962">
                  <c:v>2.9619999999997799</c:v>
                </c:pt>
                <c:pt idx="1963">
                  <c:v>2.9629999999997798</c:v>
                </c:pt>
                <c:pt idx="1964">
                  <c:v>2.9639999999997801</c:v>
                </c:pt>
                <c:pt idx="1965">
                  <c:v>2.96499999999978</c:v>
                </c:pt>
                <c:pt idx="1966">
                  <c:v>2.9659999999997799</c:v>
                </c:pt>
                <c:pt idx="1967">
                  <c:v>2.9669999999997798</c:v>
                </c:pt>
                <c:pt idx="1968">
                  <c:v>2.9679999999997801</c:v>
                </c:pt>
                <c:pt idx="1969">
                  <c:v>2.96899999999978</c:v>
                </c:pt>
                <c:pt idx="1970">
                  <c:v>2.9699999999997799</c:v>
                </c:pt>
                <c:pt idx="1971">
                  <c:v>2.9709999999997798</c:v>
                </c:pt>
                <c:pt idx="1972">
                  <c:v>2.9719999999997802</c:v>
                </c:pt>
                <c:pt idx="1973">
                  <c:v>2.97299999999978</c:v>
                </c:pt>
                <c:pt idx="1974">
                  <c:v>2.9739999999997799</c:v>
                </c:pt>
                <c:pt idx="1975">
                  <c:v>2.9749999999997798</c:v>
                </c:pt>
                <c:pt idx="1976">
                  <c:v>2.9759999999997802</c:v>
                </c:pt>
                <c:pt idx="1977">
                  <c:v>2.97699999999978</c:v>
                </c:pt>
                <c:pt idx="1978">
                  <c:v>2.9779999999997799</c:v>
                </c:pt>
                <c:pt idx="1979">
                  <c:v>2.9789999999997798</c:v>
                </c:pt>
                <c:pt idx="1980">
                  <c:v>2.9799999999997802</c:v>
                </c:pt>
                <c:pt idx="1981">
                  <c:v>2.98099999999978</c:v>
                </c:pt>
                <c:pt idx="1982">
                  <c:v>2.9819999999997799</c:v>
                </c:pt>
                <c:pt idx="1983">
                  <c:v>2.9829999999997798</c:v>
                </c:pt>
                <c:pt idx="1984">
                  <c:v>2.9839999999997802</c:v>
                </c:pt>
                <c:pt idx="1985">
                  <c:v>2.9849999999997801</c:v>
                </c:pt>
                <c:pt idx="1986">
                  <c:v>2.9859999999997799</c:v>
                </c:pt>
                <c:pt idx="1987">
                  <c:v>2.9869999999997798</c:v>
                </c:pt>
                <c:pt idx="1988">
                  <c:v>2.9879999999997802</c:v>
                </c:pt>
                <c:pt idx="1989">
                  <c:v>2.9889999999997801</c:v>
                </c:pt>
                <c:pt idx="1990">
                  <c:v>2.9899999999997799</c:v>
                </c:pt>
                <c:pt idx="1991">
                  <c:v>2.9909999999997798</c:v>
                </c:pt>
                <c:pt idx="1992">
                  <c:v>2.9919999999997802</c:v>
                </c:pt>
                <c:pt idx="1993">
                  <c:v>2.9929999999997801</c:v>
                </c:pt>
                <c:pt idx="1994">
                  <c:v>2.9939999999997799</c:v>
                </c:pt>
                <c:pt idx="1995">
                  <c:v>2.9949999999997798</c:v>
                </c:pt>
                <c:pt idx="1996">
                  <c:v>2.9959999999997802</c:v>
                </c:pt>
                <c:pt idx="1997">
                  <c:v>2.9969999999997801</c:v>
                </c:pt>
                <c:pt idx="1998">
                  <c:v>2.99799999999978</c:v>
                </c:pt>
                <c:pt idx="1999">
                  <c:v>2.9989999999997798</c:v>
                </c:pt>
                <c:pt idx="2000">
                  <c:v>2.9999999999997802</c:v>
                </c:pt>
                <c:pt idx="2001">
                  <c:v>3.0009999999997801</c:v>
                </c:pt>
                <c:pt idx="2002">
                  <c:v>3.00199999999978</c:v>
                </c:pt>
                <c:pt idx="2003">
                  <c:v>3.0029999999997798</c:v>
                </c:pt>
                <c:pt idx="2004">
                  <c:v>3.0039999999997802</c:v>
                </c:pt>
                <c:pt idx="2005">
                  <c:v>3.0049999999997801</c:v>
                </c:pt>
                <c:pt idx="2006">
                  <c:v>3.00599999999978</c:v>
                </c:pt>
                <c:pt idx="2007">
                  <c:v>3.0069999999997798</c:v>
                </c:pt>
                <c:pt idx="2008">
                  <c:v>3.0079999999997802</c:v>
                </c:pt>
                <c:pt idx="2009">
                  <c:v>3.0089999999997801</c:v>
                </c:pt>
                <c:pt idx="2010">
                  <c:v>3.00999999999978</c:v>
                </c:pt>
                <c:pt idx="2011">
                  <c:v>3.0109999999997799</c:v>
                </c:pt>
                <c:pt idx="2012">
                  <c:v>3.0119999999997802</c:v>
                </c:pt>
                <c:pt idx="2013">
                  <c:v>3.0129999999997801</c:v>
                </c:pt>
                <c:pt idx="2014">
                  <c:v>3.01399999999978</c:v>
                </c:pt>
                <c:pt idx="2015">
                  <c:v>3.0149999999997799</c:v>
                </c:pt>
                <c:pt idx="2016">
                  <c:v>3.0159999999997802</c:v>
                </c:pt>
                <c:pt idx="2017">
                  <c:v>3.0169999999997801</c:v>
                </c:pt>
                <c:pt idx="2018">
                  <c:v>3.01799999999978</c:v>
                </c:pt>
                <c:pt idx="2019">
                  <c:v>3.0189999999997799</c:v>
                </c:pt>
                <c:pt idx="2020">
                  <c:v>3.0199999999997802</c:v>
                </c:pt>
                <c:pt idx="2021">
                  <c:v>3.0209999999997801</c:v>
                </c:pt>
                <c:pt idx="2022">
                  <c:v>3.02199999999978</c:v>
                </c:pt>
                <c:pt idx="2023">
                  <c:v>3.0229999999997799</c:v>
                </c:pt>
                <c:pt idx="2024">
                  <c:v>3.0239999999997802</c:v>
                </c:pt>
                <c:pt idx="2025">
                  <c:v>3.0249999999997801</c:v>
                </c:pt>
                <c:pt idx="2026">
                  <c:v>3.02599999999978</c:v>
                </c:pt>
                <c:pt idx="2027">
                  <c:v>3.0269999999997799</c:v>
                </c:pt>
                <c:pt idx="2028">
                  <c:v>3.0279999999997802</c:v>
                </c:pt>
                <c:pt idx="2029">
                  <c:v>3.0289999999997801</c:v>
                </c:pt>
                <c:pt idx="2030">
                  <c:v>3.02999999999978</c:v>
                </c:pt>
                <c:pt idx="2031">
                  <c:v>3.0309999999997799</c:v>
                </c:pt>
                <c:pt idx="2032">
                  <c:v>3.0319999999997802</c:v>
                </c:pt>
                <c:pt idx="2033">
                  <c:v>3.0329999999997801</c:v>
                </c:pt>
                <c:pt idx="2034">
                  <c:v>3.03399999999978</c:v>
                </c:pt>
                <c:pt idx="2035">
                  <c:v>3.0349999999997799</c:v>
                </c:pt>
                <c:pt idx="2036">
                  <c:v>3.0359999999997802</c:v>
                </c:pt>
                <c:pt idx="2037">
                  <c:v>3.0369999999997801</c:v>
                </c:pt>
                <c:pt idx="2038">
                  <c:v>3.03799999999978</c:v>
                </c:pt>
                <c:pt idx="2039">
                  <c:v>3.0389999999997799</c:v>
                </c:pt>
                <c:pt idx="2040">
                  <c:v>3.0399999999997802</c:v>
                </c:pt>
                <c:pt idx="2041">
                  <c:v>3.0409999999997801</c:v>
                </c:pt>
                <c:pt idx="2042">
                  <c:v>3.04199999999978</c:v>
                </c:pt>
                <c:pt idx="2043">
                  <c:v>3.0429999999997701</c:v>
                </c:pt>
                <c:pt idx="2044">
                  <c:v>3.04399999999977</c:v>
                </c:pt>
                <c:pt idx="2045">
                  <c:v>3.0449999999997699</c:v>
                </c:pt>
                <c:pt idx="2046">
                  <c:v>3.0459999999997698</c:v>
                </c:pt>
                <c:pt idx="2047">
                  <c:v>3.0469999999997701</c:v>
                </c:pt>
                <c:pt idx="2048">
                  <c:v>3.04799999999977</c:v>
                </c:pt>
                <c:pt idx="2049">
                  <c:v>3.0489999999997699</c:v>
                </c:pt>
                <c:pt idx="2050">
                  <c:v>3.0499999999997698</c:v>
                </c:pt>
                <c:pt idx="2051">
                  <c:v>3.0509999999997701</c:v>
                </c:pt>
                <c:pt idx="2052">
                  <c:v>3.05199999999977</c:v>
                </c:pt>
                <c:pt idx="2053">
                  <c:v>3.0529999999997699</c:v>
                </c:pt>
                <c:pt idx="2054">
                  <c:v>3.0539999999997698</c:v>
                </c:pt>
                <c:pt idx="2055">
                  <c:v>3.0549999999997701</c:v>
                </c:pt>
                <c:pt idx="2056">
                  <c:v>3.05599999999977</c:v>
                </c:pt>
                <c:pt idx="2057">
                  <c:v>3.0569999999997699</c:v>
                </c:pt>
                <c:pt idx="2058">
                  <c:v>3.0579999999997698</c:v>
                </c:pt>
                <c:pt idx="2059">
                  <c:v>3.0589999999997701</c:v>
                </c:pt>
                <c:pt idx="2060">
                  <c:v>3.05999999999977</c:v>
                </c:pt>
                <c:pt idx="2061">
                  <c:v>3.0609999999997699</c:v>
                </c:pt>
                <c:pt idx="2062">
                  <c:v>3.0619999999997698</c:v>
                </c:pt>
                <c:pt idx="2063">
                  <c:v>3.0629999999997701</c:v>
                </c:pt>
                <c:pt idx="2064">
                  <c:v>3.06399999999977</c:v>
                </c:pt>
                <c:pt idx="2065">
                  <c:v>3.0649999999997699</c:v>
                </c:pt>
                <c:pt idx="2066">
                  <c:v>3.0659999999997698</c:v>
                </c:pt>
                <c:pt idx="2067">
                  <c:v>3.0669999999997701</c:v>
                </c:pt>
                <c:pt idx="2068">
                  <c:v>3.06799999999977</c:v>
                </c:pt>
                <c:pt idx="2069">
                  <c:v>3.0689999999997699</c:v>
                </c:pt>
                <c:pt idx="2070">
                  <c:v>3.0699999999997698</c:v>
                </c:pt>
                <c:pt idx="2071">
                  <c:v>3.0709999999997701</c:v>
                </c:pt>
                <c:pt idx="2072">
                  <c:v>3.07199999999977</c:v>
                </c:pt>
                <c:pt idx="2073">
                  <c:v>3.0729999999997699</c:v>
                </c:pt>
                <c:pt idx="2074">
                  <c:v>3.0739999999997698</c:v>
                </c:pt>
                <c:pt idx="2075">
                  <c:v>3.0749999999997701</c:v>
                </c:pt>
                <c:pt idx="2076">
                  <c:v>3.07599999999977</c:v>
                </c:pt>
                <c:pt idx="2077">
                  <c:v>3.0769999999997699</c:v>
                </c:pt>
                <c:pt idx="2078">
                  <c:v>3.0779999999997698</c:v>
                </c:pt>
                <c:pt idx="2079">
                  <c:v>3.0789999999997701</c:v>
                </c:pt>
                <c:pt idx="2080">
                  <c:v>3.07999999999977</c:v>
                </c:pt>
                <c:pt idx="2081">
                  <c:v>3.0809999999997699</c:v>
                </c:pt>
                <c:pt idx="2082">
                  <c:v>3.0819999999997698</c:v>
                </c:pt>
                <c:pt idx="2083">
                  <c:v>3.0829999999997701</c:v>
                </c:pt>
                <c:pt idx="2084">
                  <c:v>3.08399999999977</c:v>
                </c:pt>
                <c:pt idx="2085">
                  <c:v>3.0849999999997699</c:v>
                </c:pt>
                <c:pt idx="2086">
                  <c:v>3.0859999999997698</c:v>
                </c:pt>
                <c:pt idx="2087">
                  <c:v>3.0869999999997702</c:v>
                </c:pt>
                <c:pt idx="2088">
                  <c:v>3.08799999999977</c:v>
                </c:pt>
                <c:pt idx="2089">
                  <c:v>3.0889999999997699</c:v>
                </c:pt>
                <c:pt idx="2090">
                  <c:v>3.0899999999997698</c:v>
                </c:pt>
                <c:pt idx="2091">
                  <c:v>3.0909999999997702</c:v>
                </c:pt>
                <c:pt idx="2092">
                  <c:v>3.09199999999977</c:v>
                </c:pt>
                <c:pt idx="2093">
                  <c:v>3.0929999999997699</c:v>
                </c:pt>
                <c:pt idx="2094">
                  <c:v>3.0939999999997698</c:v>
                </c:pt>
                <c:pt idx="2095">
                  <c:v>3.0949999999997702</c:v>
                </c:pt>
                <c:pt idx="2096">
                  <c:v>3.09599999999977</c:v>
                </c:pt>
                <c:pt idx="2097">
                  <c:v>3.0969999999997699</c:v>
                </c:pt>
                <c:pt idx="2098">
                  <c:v>3.0979999999997698</c:v>
                </c:pt>
                <c:pt idx="2099">
                  <c:v>3.0989999999997702</c:v>
                </c:pt>
                <c:pt idx="2100">
                  <c:v>3.0999999999997701</c:v>
                </c:pt>
                <c:pt idx="2101">
                  <c:v>3.1009999999997699</c:v>
                </c:pt>
                <c:pt idx="2102">
                  <c:v>3.1019999999997698</c:v>
                </c:pt>
                <c:pt idx="2103">
                  <c:v>3.1029999999997702</c:v>
                </c:pt>
                <c:pt idx="2104">
                  <c:v>3.1039999999997701</c:v>
                </c:pt>
                <c:pt idx="2105">
                  <c:v>3.1049999999997699</c:v>
                </c:pt>
                <c:pt idx="2106">
                  <c:v>3.1059999999997698</c:v>
                </c:pt>
                <c:pt idx="2107">
                  <c:v>3.1069999999997702</c:v>
                </c:pt>
                <c:pt idx="2108">
                  <c:v>3.1079999999997701</c:v>
                </c:pt>
                <c:pt idx="2109">
                  <c:v>3.1089999999997699</c:v>
                </c:pt>
                <c:pt idx="2110">
                  <c:v>3.1099999999997698</c:v>
                </c:pt>
                <c:pt idx="2111">
                  <c:v>3.1109999999997702</c:v>
                </c:pt>
                <c:pt idx="2112">
                  <c:v>3.1119999999997701</c:v>
                </c:pt>
                <c:pt idx="2113">
                  <c:v>3.11299999999977</c:v>
                </c:pt>
                <c:pt idx="2114">
                  <c:v>3.1139999999997698</c:v>
                </c:pt>
                <c:pt idx="2115">
                  <c:v>3.1149999999997702</c:v>
                </c:pt>
                <c:pt idx="2116">
                  <c:v>3.1159999999997701</c:v>
                </c:pt>
                <c:pt idx="2117">
                  <c:v>3.11699999999977</c:v>
                </c:pt>
                <c:pt idx="2118">
                  <c:v>3.1179999999997698</c:v>
                </c:pt>
                <c:pt idx="2119">
                  <c:v>3.1189999999997702</c:v>
                </c:pt>
                <c:pt idx="2120">
                  <c:v>3.1199999999997701</c:v>
                </c:pt>
                <c:pt idx="2121">
                  <c:v>3.12099999999977</c:v>
                </c:pt>
                <c:pt idx="2122">
                  <c:v>3.1219999999997698</c:v>
                </c:pt>
                <c:pt idx="2123">
                  <c:v>3.1229999999997702</c:v>
                </c:pt>
                <c:pt idx="2124">
                  <c:v>3.1239999999997701</c:v>
                </c:pt>
                <c:pt idx="2125">
                  <c:v>3.12499999999977</c:v>
                </c:pt>
                <c:pt idx="2126">
                  <c:v>3.1259999999997699</c:v>
                </c:pt>
                <c:pt idx="2127">
                  <c:v>3.1269999999997702</c:v>
                </c:pt>
                <c:pt idx="2128">
                  <c:v>3.1279999999997701</c:v>
                </c:pt>
                <c:pt idx="2129">
                  <c:v>3.12899999999977</c:v>
                </c:pt>
                <c:pt idx="2130">
                  <c:v>3.1299999999997699</c:v>
                </c:pt>
                <c:pt idx="2131">
                  <c:v>3.1309999999997702</c:v>
                </c:pt>
                <c:pt idx="2132">
                  <c:v>3.1319999999997701</c:v>
                </c:pt>
                <c:pt idx="2133">
                  <c:v>3.13299999999977</c:v>
                </c:pt>
                <c:pt idx="2134">
                  <c:v>3.1339999999997601</c:v>
                </c:pt>
                <c:pt idx="2135">
                  <c:v>3.13499999999976</c:v>
                </c:pt>
                <c:pt idx="2136">
                  <c:v>3.1359999999997599</c:v>
                </c:pt>
                <c:pt idx="2137">
                  <c:v>3.1369999999997602</c:v>
                </c:pt>
                <c:pt idx="2138">
                  <c:v>3.1379999999997601</c:v>
                </c:pt>
                <c:pt idx="2139">
                  <c:v>3.13899999999976</c:v>
                </c:pt>
                <c:pt idx="2140">
                  <c:v>3.1399999999997599</c:v>
                </c:pt>
                <c:pt idx="2141">
                  <c:v>3.1409999999997602</c:v>
                </c:pt>
                <c:pt idx="2142">
                  <c:v>3.1419999999997601</c:v>
                </c:pt>
                <c:pt idx="2143">
                  <c:v>3.14299999999976</c:v>
                </c:pt>
                <c:pt idx="2144">
                  <c:v>3.1439999999997599</c:v>
                </c:pt>
                <c:pt idx="2145">
                  <c:v>3.1449999999997602</c:v>
                </c:pt>
                <c:pt idx="2146">
                  <c:v>3.1459999999997601</c:v>
                </c:pt>
                <c:pt idx="2147">
                  <c:v>3.14699999999976</c:v>
                </c:pt>
                <c:pt idx="2148">
                  <c:v>3.1479999999997599</c:v>
                </c:pt>
                <c:pt idx="2149">
                  <c:v>3.1489999999997602</c:v>
                </c:pt>
                <c:pt idx="2150">
                  <c:v>3.1499999999997601</c:v>
                </c:pt>
                <c:pt idx="2151">
                  <c:v>3.15099999999976</c:v>
                </c:pt>
                <c:pt idx="2152">
                  <c:v>3.1519999999997599</c:v>
                </c:pt>
                <c:pt idx="2153">
                  <c:v>3.1529999999997602</c:v>
                </c:pt>
                <c:pt idx="2154">
                  <c:v>3.1539999999997601</c:v>
                </c:pt>
                <c:pt idx="2155">
                  <c:v>3.15499999999976</c:v>
                </c:pt>
                <c:pt idx="2156">
                  <c:v>3.1559999999997599</c:v>
                </c:pt>
                <c:pt idx="2157">
                  <c:v>3.1569999999997602</c:v>
                </c:pt>
                <c:pt idx="2158">
                  <c:v>3.1579999999997601</c:v>
                </c:pt>
                <c:pt idx="2159">
                  <c:v>3.15899999999976</c:v>
                </c:pt>
                <c:pt idx="2160">
                  <c:v>3.1599999999997599</c:v>
                </c:pt>
                <c:pt idx="2161">
                  <c:v>3.1609999999997598</c:v>
                </c:pt>
                <c:pt idx="2162">
                  <c:v>3.1619999999997601</c:v>
                </c:pt>
                <c:pt idx="2163">
                  <c:v>3.16299999999976</c:v>
                </c:pt>
                <c:pt idx="2164">
                  <c:v>3.1639999999997599</c:v>
                </c:pt>
                <c:pt idx="2165">
                  <c:v>3.1649999999997598</c:v>
                </c:pt>
                <c:pt idx="2166">
                  <c:v>3.1659999999997601</c:v>
                </c:pt>
                <c:pt idx="2167">
                  <c:v>3.16699999999976</c:v>
                </c:pt>
                <c:pt idx="2168">
                  <c:v>3.1679999999997599</c:v>
                </c:pt>
                <c:pt idx="2169">
                  <c:v>3.1689999999997598</c:v>
                </c:pt>
                <c:pt idx="2170">
                  <c:v>3.1699999999997601</c:v>
                </c:pt>
                <c:pt idx="2171">
                  <c:v>3.17099999999976</c:v>
                </c:pt>
                <c:pt idx="2172">
                  <c:v>3.1719999999997599</c:v>
                </c:pt>
                <c:pt idx="2173">
                  <c:v>3.1729999999997598</c:v>
                </c:pt>
                <c:pt idx="2174">
                  <c:v>3.1739999999997601</c:v>
                </c:pt>
                <c:pt idx="2175">
                  <c:v>3.17499999999976</c:v>
                </c:pt>
                <c:pt idx="2176">
                  <c:v>3.1759999999997599</c:v>
                </c:pt>
                <c:pt idx="2177">
                  <c:v>3.1769999999997598</c:v>
                </c:pt>
                <c:pt idx="2178">
                  <c:v>3.1779999999997601</c:v>
                </c:pt>
                <c:pt idx="2179">
                  <c:v>3.17899999999976</c:v>
                </c:pt>
                <c:pt idx="2180">
                  <c:v>3.1799999999997599</c:v>
                </c:pt>
                <c:pt idx="2181">
                  <c:v>3.1809999999997598</c:v>
                </c:pt>
                <c:pt idx="2182">
                  <c:v>3.1819999999997601</c:v>
                </c:pt>
                <c:pt idx="2183">
                  <c:v>3.18299999999976</c:v>
                </c:pt>
                <c:pt idx="2184">
                  <c:v>3.1839999999997599</c:v>
                </c:pt>
                <c:pt idx="2185">
                  <c:v>3.1849999999997598</c:v>
                </c:pt>
                <c:pt idx="2186">
                  <c:v>3.1859999999997601</c:v>
                </c:pt>
                <c:pt idx="2187">
                  <c:v>3.18699999999976</c:v>
                </c:pt>
                <c:pt idx="2188">
                  <c:v>3.1879999999997599</c:v>
                </c:pt>
                <c:pt idx="2189">
                  <c:v>3.1889999999997598</c:v>
                </c:pt>
                <c:pt idx="2190">
                  <c:v>3.1899999999997601</c:v>
                </c:pt>
                <c:pt idx="2191">
                  <c:v>3.19099999999976</c:v>
                </c:pt>
                <c:pt idx="2192">
                  <c:v>3.1919999999997599</c:v>
                </c:pt>
                <c:pt idx="2193">
                  <c:v>3.1929999999997598</c:v>
                </c:pt>
                <c:pt idx="2194">
                  <c:v>3.1939999999997601</c:v>
                </c:pt>
                <c:pt idx="2195">
                  <c:v>3.19499999999976</c:v>
                </c:pt>
                <c:pt idx="2196">
                  <c:v>3.1959999999997599</c:v>
                </c:pt>
                <c:pt idx="2197">
                  <c:v>3.1969999999997598</c:v>
                </c:pt>
                <c:pt idx="2198">
                  <c:v>3.1979999999997601</c:v>
                </c:pt>
                <c:pt idx="2199">
                  <c:v>3.19899999999976</c:v>
                </c:pt>
                <c:pt idx="2200">
                  <c:v>3.1999999999997599</c:v>
                </c:pt>
                <c:pt idx="2201">
                  <c:v>3.2009999999997598</c:v>
                </c:pt>
                <c:pt idx="2202">
                  <c:v>3.2019999999997601</c:v>
                </c:pt>
                <c:pt idx="2203">
                  <c:v>3.20299999999976</c:v>
                </c:pt>
                <c:pt idx="2204">
                  <c:v>3.2039999999997599</c:v>
                </c:pt>
                <c:pt idx="2205">
                  <c:v>3.2049999999997598</c:v>
                </c:pt>
                <c:pt idx="2206">
                  <c:v>3.2059999999997602</c:v>
                </c:pt>
                <c:pt idx="2207">
                  <c:v>3.20699999999976</c:v>
                </c:pt>
                <c:pt idx="2208">
                  <c:v>3.2079999999997599</c:v>
                </c:pt>
                <c:pt idx="2209">
                  <c:v>3.2089999999997598</c:v>
                </c:pt>
                <c:pt idx="2210">
                  <c:v>3.2099999999997602</c:v>
                </c:pt>
                <c:pt idx="2211">
                  <c:v>3.21099999999976</c:v>
                </c:pt>
                <c:pt idx="2212">
                  <c:v>3.2119999999997599</c:v>
                </c:pt>
                <c:pt idx="2213">
                  <c:v>3.2129999999997598</c:v>
                </c:pt>
                <c:pt idx="2214">
                  <c:v>3.2139999999997602</c:v>
                </c:pt>
                <c:pt idx="2215">
                  <c:v>3.21499999999976</c:v>
                </c:pt>
                <c:pt idx="2216">
                  <c:v>3.2159999999997599</c:v>
                </c:pt>
                <c:pt idx="2217">
                  <c:v>3.2169999999997598</c:v>
                </c:pt>
                <c:pt idx="2218">
                  <c:v>3.2179999999997602</c:v>
                </c:pt>
                <c:pt idx="2219">
                  <c:v>3.2189999999997601</c:v>
                </c:pt>
                <c:pt idx="2220">
                  <c:v>3.2199999999997599</c:v>
                </c:pt>
                <c:pt idx="2221">
                  <c:v>3.2209999999997598</c:v>
                </c:pt>
                <c:pt idx="2222">
                  <c:v>3.2219999999997602</c:v>
                </c:pt>
                <c:pt idx="2223">
                  <c:v>3.2229999999997601</c:v>
                </c:pt>
                <c:pt idx="2224">
                  <c:v>3.2239999999997599</c:v>
                </c:pt>
                <c:pt idx="2225">
                  <c:v>3.2249999999997501</c:v>
                </c:pt>
                <c:pt idx="2226">
                  <c:v>3.22599999999975</c:v>
                </c:pt>
                <c:pt idx="2227">
                  <c:v>3.2269999999997498</c:v>
                </c:pt>
                <c:pt idx="2228">
                  <c:v>3.2279999999997502</c:v>
                </c:pt>
                <c:pt idx="2229">
                  <c:v>3.2289999999997501</c:v>
                </c:pt>
                <c:pt idx="2230">
                  <c:v>3.22999999999975</c:v>
                </c:pt>
                <c:pt idx="2231">
                  <c:v>3.2309999999997498</c:v>
                </c:pt>
                <c:pt idx="2232">
                  <c:v>3.2319999999997502</c:v>
                </c:pt>
                <c:pt idx="2233">
                  <c:v>3.2329999999997501</c:v>
                </c:pt>
                <c:pt idx="2234">
                  <c:v>3.23399999999975</c:v>
                </c:pt>
                <c:pt idx="2235">
                  <c:v>3.2349999999997499</c:v>
                </c:pt>
                <c:pt idx="2236">
                  <c:v>3.2359999999997502</c:v>
                </c:pt>
                <c:pt idx="2237">
                  <c:v>3.2369999999997501</c:v>
                </c:pt>
                <c:pt idx="2238">
                  <c:v>3.23799999999975</c:v>
                </c:pt>
                <c:pt idx="2239">
                  <c:v>3.2389999999997499</c:v>
                </c:pt>
                <c:pt idx="2240">
                  <c:v>3.2399999999997502</c:v>
                </c:pt>
                <c:pt idx="2241">
                  <c:v>3.2409999999997501</c:v>
                </c:pt>
                <c:pt idx="2242">
                  <c:v>3.24199999999975</c:v>
                </c:pt>
                <c:pt idx="2243">
                  <c:v>3.2429999999997499</c:v>
                </c:pt>
                <c:pt idx="2244">
                  <c:v>3.2439999999997502</c:v>
                </c:pt>
                <c:pt idx="2245">
                  <c:v>3.2449999999997501</c:v>
                </c:pt>
                <c:pt idx="2246">
                  <c:v>3.24599999999975</c:v>
                </c:pt>
                <c:pt idx="2247">
                  <c:v>3.2469999999997499</c:v>
                </c:pt>
                <c:pt idx="2248">
                  <c:v>3.2479999999997502</c:v>
                </c:pt>
                <c:pt idx="2249">
                  <c:v>3.2489999999997501</c:v>
                </c:pt>
                <c:pt idx="2250">
                  <c:v>3.24999999999975</c:v>
                </c:pt>
                <c:pt idx="2251">
                  <c:v>3.2509999999997499</c:v>
                </c:pt>
                <c:pt idx="2252">
                  <c:v>3.2519999999997502</c:v>
                </c:pt>
                <c:pt idx="2253">
                  <c:v>3.2529999999997501</c:v>
                </c:pt>
                <c:pt idx="2254">
                  <c:v>3.25399999999975</c:v>
                </c:pt>
                <c:pt idx="2255">
                  <c:v>3.2549999999997499</c:v>
                </c:pt>
                <c:pt idx="2256">
                  <c:v>3.2559999999997502</c:v>
                </c:pt>
                <c:pt idx="2257">
                  <c:v>3.2569999999997501</c:v>
                </c:pt>
                <c:pt idx="2258">
                  <c:v>3.25799999999975</c:v>
                </c:pt>
                <c:pt idx="2259">
                  <c:v>3.2589999999997499</c:v>
                </c:pt>
                <c:pt idx="2260">
                  <c:v>3.2599999999997502</c:v>
                </c:pt>
                <c:pt idx="2261">
                  <c:v>3.2609999999997501</c:v>
                </c:pt>
                <c:pt idx="2262">
                  <c:v>3.26199999999975</c:v>
                </c:pt>
                <c:pt idx="2263">
                  <c:v>3.2629999999997499</c:v>
                </c:pt>
                <c:pt idx="2264">
                  <c:v>3.2639999999997502</c:v>
                </c:pt>
                <c:pt idx="2265">
                  <c:v>3.2649999999997501</c:v>
                </c:pt>
                <c:pt idx="2266">
                  <c:v>3.26599999999975</c:v>
                </c:pt>
                <c:pt idx="2267">
                  <c:v>3.2669999999997499</c:v>
                </c:pt>
                <c:pt idx="2268">
                  <c:v>3.2679999999997502</c:v>
                </c:pt>
                <c:pt idx="2269">
                  <c:v>3.2689999999997501</c:v>
                </c:pt>
                <c:pt idx="2270">
                  <c:v>3.26999999999975</c:v>
                </c:pt>
                <c:pt idx="2271">
                  <c:v>3.2709999999997499</c:v>
                </c:pt>
                <c:pt idx="2272">
                  <c:v>3.2719999999997502</c:v>
                </c:pt>
                <c:pt idx="2273">
                  <c:v>3.2729999999997501</c:v>
                </c:pt>
                <c:pt idx="2274">
                  <c:v>3.27399999999975</c:v>
                </c:pt>
                <c:pt idx="2275">
                  <c:v>3.2749999999997499</c:v>
                </c:pt>
                <c:pt idx="2276">
                  <c:v>3.2759999999997498</c:v>
                </c:pt>
                <c:pt idx="2277">
                  <c:v>3.2769999999997501</c:v>
                </c:pt>
                <c:pt idx="2278">
                  <c:v>3.27799999999975</c:v>
                </c:pt>
                <c:pt idx="2279">
                  <c:v>3.2789999999997499</c:v>
                </c:pt>
                <c:pt idx="2280">
                  <c:v>3.2799999999997498</c:v>
                </c:pt>
                <c:pt idx="2281">
                  <c:v>3.2809999999997501</c:v>
                </c:pt>
                <c:pt idx="2282">
                  <c:v>3.28199999999975</c:v>
                </c:pt>
                <c:pt idx="2283">
                  <c:v>3.2829999999997499</c:v>
                </c:pt>
                <c:pt idx="2284">
                  <c:v>3.2839999999997498</c:v>
                </c:pt>
                <c:pt idx="2285">
                  <c:v>3.2849999999997501</c:v>
                </c:pt>
                <c:pt idx="2286">
                  <c:v>3.28599999999975</c:v>
                </c:pt>
                <c:pt idx="2287">
                  <c:v>3.2869999999997499</c:v>
                </c:pt>
                <c:pt idx="2288">
                  <c:v>3.2879999999997498</c:v>
                </c:pt>
                <c:pt idx="2289">
                  <c:v>3.2889999999997501</c:v>
                </c:pt>
                <c:pt idx="2290">
                  <c:v>3.28999999999975</c:v>
                </c:pt>
                <c:pt idx="2291">
                  <c:v>3.2909999999997499</c:v>
                </c:pt>
                <c:pt idx="2292">
                  <c:v>3.2919999999997498</c:v>
                </c:pt>
                <c:pt idx="2293">
                  <c:v>3.2929999999997501</c:v>
                </c:pt>
                <c:pt idx="2294">
                  <c:v>3.29399999999975</c:v>
                </c:pt>
                <c:pt idx="2295">
                  <c:v>3.2949999999997499</c:v>
                </c:pt>
                <c:pt idx="2296">
                  <c:v>3.2959999999997498</c:v>
                </c:pt>
                <c:pt idx="2297">
                  <c:v>3.2969999999997501</c:v>
                </c:pt>
                <c:pt idx="2298">
                  <c:v>3.29799999999975</c:v>
                </c:pt>
                <c:pt idx="2299">
                  <c:v>3.2989999999997499</c:v>
                </c:pt>
                <c:pt idx="2300">
                  <c:v>3.2999999999997498</c:v>
                </c:pt>
                <c:pt idx="2301">
                  <c:v>3.3009999999997501</c:v>
                </c:pt>
                <c:pt idx="2302">
                  <c:v>3.30199999999975</c:v>
                </c:pt>
                <c:pt idx="2303">
                  <c:v>3.3029999999997499</c:v>
                </c:pt>
                <c:pt idx="2304">
                  <c:v>3.3039999999997498</c:v>
                </c:pt>
                <c:pt idx="2305">
                  <c:v>3.3049999999997501</c:v>
                </c:pt>
                <c:pt idx="2306">
                  <c:v>3.30599999999975</c:v>
                </c:pt>
                <c:pt idx="2307">
                  <c:v>3.3069999999997499</c:v>
                </c:pt>
                <c:pt idx="2308">
                  <c:v>3.3079999999997498</c:v>
                </c:pt>
                <c:pt idx="2309">
                  <c:v>3.3089999999997501</c:v>
                </c:pt>
                <c:pt idx="2310">
                  <c:v>3.30999999999975</c:v>
                </c:pt>
                <c:pt idx="2311">
                  <c:v>3.3109999999997499</c:v>
                </c:pt>
                <c:pt idx="2312">
                  <c:v>3.3119999999997498</c:v>
                </c:pt>
                <c:pt idx="2313">
                  <c:v>3.3129999999997501</c:v>
                </c:pt>
                <c:pt idx="2314">
                  <c:v>3.31399999999975</c:v>
                </c:pt>
                <c:pt idx="2315">
                  <c:v>3.3149999999997499</c:v>
                </c:pt>
                <c:pt idx="2316">
                  <c:v>3.31599999999974</c:v>
                </c:pt>
                <c:pt idx="2317">
                  <c:v>3.3169999999997399</c:v>
                </c:pt>
                <c:pt idx="2318">
                  <c:v>3.3179999999997398</c:v>
                </c:pt>
                <c:pt idx="2319">
                  <c:v>3.3189999999997402</c:v>
                </c:pt>
                <c:pt idx="2320">
                  <c:v>3.31999999999974</c:v>
                </c:pt>
                <c:pt idx="2321">
                  <c:v>3.3209999999997399</c:v>
                </c:pt>
                <c:pt idx="2322">
                  <c:v>3.3219999999997398</c:v>
                </c:pt>
                <c:pt idx="2323">
                  <c:v>3.3229999999997402</c:v>
                </c:pt>
                <c:pt idx="2324">
                  <c:v>3.3239999999997401</c:v>
                </c:pt>
                <c:pt idx="2325">
                  <c:v>3.3249999999997399</c:v>
                </c:pt>
                <c:pt idx="2326">
                  <c:v>3.3259999999997398</c:v>
                </c:pt>
                <c:pt idx="2327">
                  <c:v>3.3269999999997402</c:v>
                </c:pt>
                <c:pt idx="2328">
                  <c:v>3.3279999999997401</c:v>
                </c:pt>
                <c:pt idx="2329">
                  <c:v>3.3289999999997399</c:v>
                </c:pt>
                <c:pt idx="2330">
                  <c:v>3.3299999999997398</c:v>
                </c:pt>
                <c:pt idx="2331">
                  <c:v>3.3309999999997402</c:v>
                </c:pt>
                <c:pt idx="2332">
                  <c:v>3.3319999999997401</c:v>
                </c:pt>
                <c:pt idx="2333">
                  <c:v>3.3329999999997399</c:v>
                </c:pt>
                <c:pt idx="2334">
                  <c:v>3.3339999999997398</c:v>
                </c:pt>
                <c:pt idx="2335">
                  <c:v>3.3349999999997402</c:v>
                </c:pt>
                <c:pt idx="2336">
                  <c:v>3.3359999999997401</c:v>
                </c:pt>
                <c:pt idx="2337">
                  <c:v>3.33699999999974</c:v>
                </c:pt>
                <c:pt idx="2338">
                  <c:v>3.3379999999997398</c:v>
                </c:pt>
                <c:pt idx="2339">
                  <c:v>3.3389999999997402</c:v>
                </c:pt>
                <c:pt idx="2340">
                  <c:v>3.3399999999997401</c:v>
                </c:pt>
                <c:pt idx="2341">
                  <c:v>3.34099999999974</c:v>
                </c:pt>
                <c:pt idx="2342">
                  <c:v>3.3419999999997398</c:v>
                </c:pt>
                <c:pt idx="2343">
                  <c:v>3.3429999999997402</c:v>
                </c:pt>
                <c:pt idx="2344">
                  <c:v>3.3439999999997401</c:v>
                </c:pt>
                <c:pt idx="2345">
                  <c:v>3.34499999999974</c:v>
                </c:pt>
                <c:pt idx="2346">
                  <c:v>3.3459999999997398</c:v>
                </c:pt>
                <c:pt idx="2347">
                  <c:v>3.3469999999997402</c:v>
                </c:pt>
                <c:pt idx="2348">
                  <c:v>3.3479999999997401</c:v>
                </c:pt>
                <c:pt idx="2349">
                  <c:v>3.34899999999974</c:v>
                </c:pt>
                <c:pt idx="2350">
                  <c:v>3.3499999999997399</c:v>
                </c:pt>
                <c:pt idx="2351">
                  <c:v>3.3509999999997402</c:v>
                </c:pt>
                <c:pt idx="2352">
                  <c:v>3.3519999999997401</c:v>
                </c:pt>
                <c:pt idx="2353">
                  <c:v>3.35299999999974</c:v>
                </c:pt>
                <c:pt idx="2354">
                  <c:v>3.3539999999997399</c:v>
                </c:pt>
                <c:pt idx="2355">
                  <c:v>3.3549999999997402</c:v>
                </c:pt>
                <c:pt idx="2356">
                  <c:v>3.3559999999997401</c:v>
                </c:pt>
                <c:pt idx="2357">
                  <c:v>3.35699999999974</c:v>
                </c:pt>
                <c:pt idx="2358">
                  <c:v>3.3579999999997399</c:v>
                </c:pt>
                <c:pt idx="2359">
                  <c:v>3.3589999999997402</c:v>
                </c:pt>
                <c:pt idx="2360">
                  <c:v>3.3599999999997401</c:v>
                </c:pt>
                <c:pt idx="2361">
                  <c:v>3.36099999999974</c:v>
                </c:pt>
                <c:pt idx="2362">
                  <c:v>3.3619999999997399</c:v>
                </c:pt>
                <c:pt idx="2363">
                  <c:v>3.3629999999997402</c:v>
                </c:pt>
                <c:pt idx="2364">
                  <c:v>3.3639999999997401</c:v>
                </c:pt>
                <c:pt idx="2365">
                  <c:v>3.36499999999974</c:v>
                </c:pt>
                <c:pt idx="2366">
                  <c:v>3.3659999999997399</c:v>
                </c:pt>
                <c:pt idx="2367">
                  <c:v>3.3669999999997402</c:v>
                </c:pt>
                <c:pt idx="2368">
                  <c:v>3.3679999999997401</c:v>
                </c:pt>
                <c:pt idx="2369">
                  <c:v>3.36899999999974</c:v>
                </c:pt>
                <c:pt idx="2370">
                  <c:v>3.3699999999997399</c:v>
                </c:pt>
                <c:pt idx="2371">
                  <c:v>3.3709999999997402</c:v>
                </c:pt>
                <c:pt idx="2372">
                  <c:v>3.3719999999997401</c:v>
                </c:pt>
                <c:pt idx="2373">
                  <c:v>3.37299999999974</c:v>
                </c:pt>
                <c:pt idx="2374">
                  <c:v>3.3739999999997399</c:v>
                </c:pt>
                <c:pt idx="2375">
                  <c:v>3.3749999999997402</c:v>
                </c:pt>
                <c:pt idx="2376">
                  <c:v>3.3759999999997401</c:v>
                </c:pt>
                <c:pt idx="2377">
                  <c:v>3.37699999999974</c:v>
                </c:pt>
                <c:pt idx="2378">
                  <c:v>3.3779999999997399</c:v>
                </c:pt>
                <c:pt idx="2379">
                  <c:v>3.3789999999997402</c:v>
                </c:pt>
                <c:pt idx="2380">
                  <c:v>3.3799999999997401</c:v>
                </c:pt>
                <c:pt idx="2381">
                  <c:v>3.38099999999974</c:v>
                </c:pt>
                <c:pt idx="2382">
                  <c:v>3.3819999999997399</c:v>
                </c:pt>
                <c:pt idx="2383">
                  <c:v>3.3829999999997402</c:v>
                </c:pt>
                <c:pt idx="2384">
                  <c:v>3.3839999999997401</c:v>
                </c:pt>
                <c:pt idx="2385">
                  <c:v>3.38499999999974</c:v>
                </c:pt>
                <c:pt idx="2386">
                  <c:v>3.3859999999997399</c:v>
                </c:pt>
                <c:pt idx="2387">
                  <c:v>3.3869999999997402</c:v>
                </c:pt>
                <c:pt idx="2388">
                  <c:v>3.3879999999997401</c:v>
                </c:pt>
                <c:pt idx="2389">
                  <c:v>3.38899999999974</c:v>
                </c:pt>
                <c:pt idx="2390">
                  <c:v>3.3899999999997399</c:v>
                </c:pt>
                <c:pt idx="2391">
                  <c:v>3.3909999999997398</c:v>
                </c:pt>
                <c:pt idx="2392">
                  <c:v>3.3919999999997401</c:v>
                </c:pt>
                <c:pt idx="2393">
                  <c:v>3.39299999999974</c:v>
                </c:pt>
                <c:pt idx="2394">
                  <c:v>3.3939999999997399</c:v>
                </c:pt>
                <c:pt idx="2395">
                  <c:v>3.3949999999997398</c:v>
                </c:pt>
                <c:pt idx="2396">
                  <c:v>3.3959999999997401</c:v>
                </c:pt>
                <c:pt idx="2397">
                  <c:v>3.39699999999974</c:v>
                </c:pt>
                <c:pt idx="2398">
                  <c:v>3.3979999999997399</c:v>
                </c:pt>
                <c:pt idx="2399">
                  <c:v>3.3989999999997398</c:v>
                </c:pt>
                <c:pt idx="2400">
                  <c:v>3.3999999999997401</c:v>
                </c:pt>
                <c:pt idx="2401">
                  <c:v>3.40099999999974</c:v>
                </c:pt>
                <c:pt idx="2402">
                  <c:v>3.4019999999997399</c:v>
                </c:pt>
                <c:pt idx="2403">
                  <c:v>3.4029999999997398</c:v>
                </c:pt>
                <c:pt idx="2404">
                  <c:v>3.4039999999997401</c:v>
                </c:pt>
                <c:pt idx="2405">
                  <c:v>3.40499999999974</c:v>
                </c:pt>
                <c:pt idx="2406">
                  <c:v>3.4059999999997399</c:v>
                </c:pt>
                <c:pt idx="2407">
                  <c:v>3.40699999999973</c:v>
                </c:pt>
                <c:pt idx="2408">
                  <c:v>3.4079999999997299</c:v>
                </c:pt>
                <c:pt idx="2409">
                  <c:v>3.4089999999997298</c:v>
                </c:pt>
                <c:pt idx="2410">
                  <c:v>3.4099999999997301</c:v>
                </c:pt>
                <c:pt idx="2411">
                  <c:v>3.41099999999973</c:v>
                </c:pt>
                <c:pt idx="2412">
                  <c:v>3.4119999999997299</c:v>
                </c:pt>
                <c:pt idx="2413">
                  <c:v>3.4129999999997298</c:v>
                </c:pt>
                <c:pt idx="2414">
                  <c:v>3.4139999999997301</c:v>
                </c:pt>
                <c:pt idx="2415">
                  <c:v>3.41499999999973</c:v>
                </c:pt>
                <c:pt idx="2416">
                  <c:v>3.4159999999997299</c:v>
                </c:pt>
                <c:pt idx="2417">
                  <c:v>3.4169999999997298</c:v>
                </c:pt>
                <c:pt idx="2418">
                  <c:v>3.4179999999997301</c:v>
                </c:pt>
                <c:pt idx="2419">
                  <c:v>3.41899999999973</c:v>
                </c:pt>
                <c:pt idx="2420">
                  <c:v>3.4199999999997299</c:v>
                </c:pt>
                <c:pt idx="2421">
                  <c:v>3.4209999999997298</c:v>
                </c:pt>
                <c:pt idx="2422">
                  <c:v>3.4219999999997301</c:v>
                </c:pt>
                <c:pt idx="2423">
                  <c:v>3.42299999999973</c:v>
                </c:pt>
                <c:pt idx="2424">
                  <c:v>3.4239999999997299</c:v>
                </c:pt>
                <c:pt idx="2425">
                  <c:v>3.4249999999997298</c:v>
                </c:pt>
                <c:pt idx="2426">
                  <c:v>3.4259999999997302</c:v>
                </c:pt>
                <c:pt idx="2427">
                  <c:v>3.42699999999973</c:v>
                </c:pt>
                <c:pt idx="2428">
                  <c:v>3.4279999999997299</c:v>
                </c:pt>
                <c:pt idx="2429">
                  <c:v>3.4289999999997298</c:v>
                </c:pt>
                <c:pt idx="2430">
                  <c:v>3.4299999999997302</c:v>
                </c:pt>
                <c:pt idx="2431">
                  <c:v>3.43099999999973</c:v>
                </c:pt>
                <c:pt idx="2432">
                  <c:v>3.4319999999997299</c:v>
                </c:pt>
                <c:pt idx="2433">
                  <c:v>3.4329999999997298</c:v>
                </c:pt>
                <c:pt idx="2434">
                  <c:v>3.4339999999997302</c:v>
                </c:pt>
                <c:pt idx="2435">
                  <c:v>3.43499999999973</c:v>
                </c:pt>
                <c:pt idx="2436">
                  <c:v>3.4359999999997299</c:v>
                </c:pt>
                <c:pt idx="2437">
                  <c:v>3.4369999999997298</c:v>
                </c:pt>
                <c:pt idx="2438">
                  <c:v>3.4379999999997302</c:v>
                </c:pt>
                <c:pt idx="2439">
                  <c:v>3.4389999999997301</c:v>
                </c:pt>
                <c:pt idx="2440">
                  <c:v>3.4399999999997299</c:v>
                </c:pt>
                <c:pt idx="2441">
                  <c:v>3.4409999999997298</c:v>
                </c:pt>
                <c:pt idx="2442">
                  <c:v>3.4419999999997302</c:v>
                </c:pt>
                <c:pt idx="2443">
                  <c:v>3.4429999999997301</c:v>
                </c:pt>
                <c:pt idx="2444">
                  <c:v>3.4439999999997299</c:v>
                </c:pt>
                <c:pt idx="2445">
                  <c:v>3.4449999999997298</c:v>
                </c:pt>
                <c:pt idx="2446">
                  <c:v>3.4459999999997302</c:v>
                </c:pt>
                <c:pt idx="2447">
                  <c:v>3.4469999999997301</c:v>
                </c:pt>
                <c:pt idx="2448">
                  <c:v>3.4479999999997299</c:v>
                </c:pt>
                <c:pt idx="2449">
                  <c:v>3.4489999999997298</c:v>
                </c:pt>
                <c:pt idx="2450">
                  <c:v>3.4499999999997302</c:v>
                </c:pt>
                <c:pt idx="2451">
                  <c:v>3.4509999999997301</c:v>
                </c:pt>
                <c:pt idx="2452">
                  <c:v>3.45199999999973</c:v>
                </c:pt>
                <c:pt idx="2453">
                  <c:v>3.4529999999997298</c:v>
                </c:pt>
                <c:pt idx="2454">
                  <c:v>3.4539999999997302</c:v>
                </c:pt>
                <c:pt idx="2455">
                  <c:v>3.4549999999997301</c:v>
                </c:pt>
                <c:pt idx="2456">
                  <c:v>3.45599999999973</c:v>
                </c:pt>
                <c:pt idx="2457">
                  <c:v>3.4569999999997298</c:v>
                </c:pt>
                <c:pt idx="2458">
                  <c:v>3.4579999999997302</c:v>
                </c:pt>
                <c:pt idx="2459">
                  <c:v>3.4589999999997301</c:v>
                </c:pt>
                <c:pt idx="2460">
                  <c:v>3.45999999999973</c:v>
                </c:pt>
                <c:pt idx="2461">
                  <c:v>3.4609999999997298</c:v>
                </c:pt>
                <c:pt idx="2462">
                  <c:v>3.4619999999997302</c:v>
                </c:pt>
                <c:pt idx="2463">
                  <c:v>3.4629999999997301</c:v>
                </c:pt>
                <c:pt idx="2464">
                  <c:v>3.46399999999973</c:v>
                </c:pt>
                <c:pt idx="2465">
                  <c:v>3.4649999999997299</c:v>
                </c:pt>
                <c:pt idx="2466">
                  <c:v>3.4659999999997302</c:v>
                </c:pt>
                <c:pt idx="2467">
                  <c:v>3.4669999999997301</c:v>
                </c:pt>
                <c:pt idx="2468">
                  <c:v>3.46799999999973</c:v>
                </c:pt>
                <c:pt idx="2469">
                  <c:v>3.4689999999997299</c:v>
                </c:pt>
                <c:pt idx="2470">
                  <c:v>3.4699999999997302</c:v>
                </c:pt>
                <c:pt idx="2471">
                  <c:v>3.4709999999997301</c:v>
                </c:pt>
                <c:pt idx="2472">
                  <c:v>3.47199999999973</c:v>
                </c:pt>
                <c:pt idx="2473">
                  <c:v>3.4729999999997299</c:v>
                </c:pt>
                <c:pt idx="2474">
                  <c:v>3.4739999999997302</c:v>
                </c:pt>
                <c:pt idx="2475">
                  <c:v>3.4749999999997301</c:v>
                </c:pt>
                <c:pt idx="2476">
                  <c:v>3.47599999999973</c:v>
                </c:pt>
                <c:pt idx="2477">
                  <c:v>3.4769999999997299</c:v>
                </c:pt>
                <c:pt idx="2478">
                  <c:v>3.4779999999997302</c:v>
                </c:pt>
                <c:pt idx="2479">
                  <c:v>3.4789999999997301</c:v>
                </c:pt>
                <c:pt idx="2480">
                  <c:v>3.47999999999973</c:v>
                </c:pt>
                <c:pt idx="2481">
                  <c:v>3.4809999999997299</c:v>
                </c:pt>
                <c:pt idx="2482">
                  <c:v>3.4819999999997302</c:v>
                </c:pt>
                <c:pt idx="2483">
                  <c:v>3.4829999999997301</c:v>
                </c:pt>
                <c:pt idx="2484">
                  <c:v>3.48399999999973</c:v>
                </c:pt>
                <c:pt idx="2485">
                  <c:v>3.4849999999997299</c:v>
                </c:pt>
                <c:pt idx="2486">
                  <c:v>3.4859999999997302</c:v>
                </c:pt>
                <c:pt idx="2487">
                  <c:v>3.4869999999997301</c:v>
                </c:pt>
                <c:pt idx="2488">
                  <c:v>3.48799999999973</c:v>
                </c:pt>
                <c:pt idx="2489">
                  <c:v>3.4889999999997299</c:v>
                </c:pt>
                <c:pt idx="2490">
                  <c:v>3.4899999999997302</c:v>
                </c:pt>
                <c:pt idx="2491">
                  <c:v>3.4909999999997301</c:v>
                </c:pt>
                <c:pt idx="2492">
                  <c:v>3.49199999999973</c:v>
                </c:pt>
                <c:pt idx="2493">
                  <c:v>3.4929999999997299</c:v>
                </c:pt>
                <c:pt idx="2494">
                  <c:v>3.4939999999997302</c:v>
                </c:pt>
                <c:pt idx="2495">
                  <c:v>3.4949999999997301</c:v>
                </c:pt>
                <c:pt idx="2496">
                  <c:v>3.49599999999973</c:v>
                </c:pt>
                <c:pt idx="2497">
                  <c:v>3.4969999999997201</c:v>
                </c:pt>
                <c:pt idx="2498">
                  <c:v>3.49799999999972</c:v>
                </c:pt>
                <c:pt idx="2499">
                  <c:v>3.4989999999997199</c:v>
                </c:pt>
                <c:pt idx="2500">
                  <c:v>3.4999999999997198</c:v>
                </c:pt>
                <c:pt idx="2501">
                  <c:v>3.5009999999997201</c:v>
                </c:pt>
                <c:pt idx="2502">
                  <c:v>3.50199999999972</c:v>
                </c:pt>
                <c:pt idx="2503">
                  <c:v>3.5029999999997199</c:v>
                </c:pt>
                <c:pt idx="2504">
                  <c:v>3.5039999999997198</c:v>
                </c:pt>
                <c:pt idx="2505">
                  <c:v>3.5049999999997201</c:v>
                </c:pt>
                <c:pt idx="2506">
                  <c:v>3.50599999999972</c:v>
                </c:pt>
                <c:pt idx="2507">
                  <c:v>3.5069999999997199</c:v>
                </c:pt>
                <c:pt idx="2508">
                  <c:v>3.5079999999997198</c:v>
                </c:pt>
                <c:pt idx="2509">
                  <c:v>3.5089999999997201</c:v>
                </c:pt>
                <c:pt idx="2510">
                  <c:v>3.50999999999972</c:v>
                </c:pt>
                <c:pt idx="2511">
                  <c:v>3.5109999999997199</c:v>
                </c:pt>
                <c:pt idx="2512">
                  <c:v>3.5119999999997198</c:v>
                </c:pt>
                <c:pt idx="2513">
                  <c:v>3.5129999999997201</c:v>
                </c:pt>
                <c:pt idx="2514">
                  <c:v>3.51399999999972</c:v>
                </c:pt>
                <c:pt idx="2515">
                  <c:v>3.5149999999997199</c:v>
                </c:pt>
                <c:pt idx="2516">
                  <c:v>3.5159999999997198</c:v>
                </c:pt>
                <c:pt idx="2517">
                  <c:v>3.5169999999997201</c:v>
                </c:pt>
                <c:pt idx="2518">
                  <c:v>3.51799999999972</c:v>
                </c:pt>
                <c:pt idx="2519">
                  <c:v>3.5189999999997199</c:v>
                </c:pt>
                <c:pt idx="2520">
                  <c:v>3.5199999999997198</c:v>
                </c:pt>
                <c:pt idx="2521">
                  <c:v>3.5209999999997201</c:v>
                </c:pt>
                <c:pt idx="2522">
                  <c:v>3.52199999999972</c:v>
                </c:pt>
                <c:pt idx="2523">
                  <c:v>3.5229999999997199</c:v>
                </c:pt>
                <c:pt idx="2524">
                  <c:v>3.5239999999997198</c:v>
                </c:pt>
                <c:pt idx="2525">
                  <c:v>3.5249999999997201</c:v>
                </c:pt>
                <c:pt idx="2526">
                  <c:v>3.52599999999972</c:v>
                </c:pt>
                <c:pt idx="2527">
                  <c:v>3.5269999999997199</c:v>
                </c:pt>
                <c:pt idx="2528">
                  <c:v>3.5279999999997198</c:v>
                </c:pt>
                <c:pt idx="2529">
                  <c:v>3.5289999999997201</c:v>
                </c:pt>
                <c:pt idx="2530">
                  <c:v>3.52999999999972</c:v>
                </c:pt>
                <c:pt idx="2531">
                  <c:v>3.5309999999997199</c:v>
                </c:pt>
                <c:pt idx="2532">
                  <c:v>3.5319999999997198</c:v>
                </c:pt>
                <c:pt idx="2533">
                  <c:v>3.5329999999997201</c:v>
                </c:pt>
                <c:pt idx="2534">
                  <c:v>3.53399999999972</c:v>
                </c:pt>
                <c:pt idx="2535">
                  <c:v>3.5349999999997199</c:v>
                </c:pt>
                <c:pt idx="2536">
                  <c:v>3.5359999999997198</c:v>
                </c:pt>
                <c:pt idx="2537">
                  <c:v>3.5369999999997201</c:v>
                </c:pt>
                <c:pt idx="2538">
                  <c:v>3.53799999999972</c:v>
                </c:pt>
                <c:pt idx="2539">
                  <c:v>3.5389999999997199</c:v>
                </c:pt>
                <c:pt idx="2540">
                  <c:v>3.5399999999997198</c:v>
                </c:pt>
                <c:pt idx="2541">
                  <c:v>3.5409999999997201</c:v>
                </c:pt>
                <c:pt idx="2542">
                  <c:v>3.54199999999972</c:v>
                </c:pt>
                <c:pt idx="2543">
                  <c:v>3.5429999999997199</c:v>
                </c:pt>
                <c:pt idx="2544">
                  <c:v>3.5439999999997198</c:v>
                </c:pt>
                <c:pt idx="2545">
                  <c:v>3.5449999999997202</c:v>
                </c:pt>
                <c:pt idx="2546">
                  <c:v>3.54599999999972</c:v>
                </c:pt>
                <c:pt idx="2547">
                  <c:v>3.5469999999997199</c:v>
                </c:pt>
                <c:pt idx="2548">
                  <c:v>3.5479999999997198</c:v>
                </c:pt>
                <c:pt idx="2549">
                  <c:v>3.5489999999997202</c:v>
                </c:pt>
                <c:pt idx="2550">
                  <c:v>3.54999999999972</c:v>
                </c:pt>
                <c:pt idx="2551">
                  <c:v>3.5509999999997199</c:v>
                </c:pt>
                <c:pt idx="2552">
                  <c:v>3.5519999999997198</c:v>
                </c:pt>
                <c:pt idx="2553">
                  <c:v>3.5529999999997202</c:v>
                </c:pt>
                <c:pt idx="2554">
                  <c:v>3.55399999999972</c:v>
                </c:pt>
                <c:pt idx="2555">
                  <c:v>3.5549999999997199</c:v>
                </c:pt>
                <c:pt idx="2556">
                  <c:v>3.5559999999997198</c:v>
                </c:pt>
                <c:pt idx="2557">
                  <c:v>3.5569999999997202</c:v>
                </c:pt>
                <c:pt idx="2558">
                  <c:v>3.5579999999997201</c:v>
                </c:pt>
                <c:pt idx="2559">
                  <c:v>3.5589999999997199</c:v>
                </c:pt>
                <c:pt idx="2560">
                  <c:v>3.5599999999997198</c:v>
                </c:pt>
                <c:pt idx="2561">
                  <c:v>3.5609999999997202</c:v>
                </c:pt>
                <c:pt idx="2562">
                  <c:v>3.5619999999997201</c:v>
                </c:pt>
                <c:pt idx="2563">
                  <c:v>3.5629999999997199</c:v>
                </c:pt>
                <c:pt idx="2564">
                  <c:v>3.5639999999997198</c:v>
                </c:pt>
                <c:pt idx="2565">
                  <c:v>3.5649999999997202</c:v>
                </c:pt>
                <c:pt idx="2566">
                  <c:v>3.5659999999997201</c:v>
                </c:pt>
                <c:pt idx="2567">
                  <c:v>3.56699999999972</c:v>
                </c:pt>
                <c:pt idx="2568">
                  <c:v>3.5679999999997198</c:v>
                </c:pt>
                <c:pt idx="2569">
                  <c:v>3.5689999999997202</c:v>
                </c:pt>
                <c:pt idx="2570">
                  <c:v>3.5699999999997201</c:v>
                </c:pt>
                <c:pt idx="2571">
                  <c:v>3.57099999999972</c:v>
                </c:pt>
                <c:pt idx="2572">
                  <c:v>3.5719999999997198</c:v>
                </c:pt>
                <c:pt idx="2573">
                  <c:v>3.5729999999997202</c:v>
                </c:pt>
                <c:pt idx="2574">
                  <c:v>3.5739999999997201</c:v>
                </c:pt>
                <c:pt idx="2575">
                  <c:v>3.57499999999972</c:v>
                </c:pt>
                <c:pt idx="2576">
                  <c:v>3.5759999999997198</c:v>
                </c:pt>
                <c:pt idx="2577">
                  <c:v>3.5769999999997202</c:v>
                </c:pt>
                <c:pt idx="2578">
                  <c:v>3.5779999999997201</c:v>
                </c:pt>
                <c:pt idx="2579">
                  <c:v>3.57899999999972</c:v>
                </c:pt>
                <c:pt idx="2580">
                  <c:v>3.5799999999997199</c:v>
                </c:pt>
                <c:pt idx="2581">
                  <c:v>3.5809999999997202</c:v>
                </c:pt>
                <c:pt idx="2582">
                  <c:v>3.5819999999997201</c:v>
                </c:pt>
                <c:pt idx="2583">
                  <c:v>3.58299999999972</c:v>
                </c:pt>
                <c:pt idx="2584">
                  <c:v>3.5839999999997199</c:v>
                </c:pt>
                <c:pt idx="2585">
                  <c:v>3.5849999999997202</c:v>
                </c:pt>
                <c:pt idx="2586">
                  <c:v>3.5859999999997201</c:v>
                </c:pt>
                <c:pt idx="2587">
                  <c:v>3.58699999999972</c:v>
                </c:pt>
                <c:pt idx="2588">
                  <c:v>3.5879999999997101</c:v>
                </c:pt>
                <c:pt idx="2589">
                  <c:v>3.58899999999971</c:v>
                </c:pt>
                <c:pt idx="2590">
                  <c:v>3.5899999999997099</c:v>
                </c:pt>
                <c:pt idx="2591">
                  <c:v>3.5909999999997102</c:v>
                </c:pt>
                <c:pt idx="2592">
                  <c:v>3.5919999999997101</c:v>
                </c:pt>
                <c:pt idx="2593">
                  <c:v>3.59299999999971</c:v>
                </c:pt>
                <c:pt idx="2594">
                  <c:v>3.5939999999997099</c:v>
                </c:pt>
                <c:pt idx="2595">
                  <c:v>3.5949999999997102</c:v>
                </c:pt>
                <c:pt idx="2596">
                  <c:v>3.5959999999997101</c:v>
                </c:pt>
                <c:pt idx="2597">
                  <c:v>3.59699999999971</c:v>
                </c:pt>
                <c:pt idx="2598">
                  <c:v>3.5979999999997099</c:v>
                </c:pt>
                <c:pt idx="2599">
                  <c:v>3.5989999999997102</c:v>
                </c:pt>
                <c:pt idx="2600">
                  <c:v>3.5999999999997101</c:v>
                </c:pt>
                <c:pt idx="2601">
                  <c:v>3.60099999999971</c:v>
                </c:pt>
                <c:pt idx="2602">
                  <c:v>3.6019999999997099</c:v>
                </c:pt>
                <c:pt idx="2603">
                  <c:v>3.6029999999997102</c:v>
                </c:pt>
                <c:pt idx="2604">
                  <c:v>3.6039999999997101</c:v>
                </c:pt>
                <c:pt idx="2605">
                  <c:v>3.60499999999971</c:v>
                </c:pt>
                <c:pt idx="2606">
                  <c:v>3.6059999999997099</c:v>
                </c:pt>
                <c:pt idx="2607">
                  <c:v>3.6069999999997102</c:v>
                </c:pt>
                <c:pt idx="2608">
                  <c:v>3.6079999999997101</c:v>
                </c:pt>
                <c:pt idx="2609">
                  <c:v>3.60899999999971</c:v>
                </c:pt>
                <c:pt idx="2610">
                  <c:v>3.6099999999997099</c:v>
                </c:pt>
                <c:pt idx="2611">
                  <c:v>3.6109999999997102</c:v>
                </c:pt>
                <c:pt idx="2612">
                  <c:v>3.6119999999997101</c:v>
                </c:pt>
                <c:pt idx="2613">
                  <c:v>3.61299999999971</c:v>
                </c:pt>
                <c:pt idx="2614">
                  <c:v>3.6139999999997099</c:v>
                </c:pt>
                <c:pt idx="2615">
                  <c:v>3.6149999999997098</c:v>
                </c:pt>
                <c:pt idx="2616">
                  <c:v>3.6159999999997101</c:v>
                </c:pt>
                <c:pt idx="2617">
                  <c:v>3.61699999999971</c:v>
                </c:pt>
                <c:pt idx="2618">
                  <c:v>3.6179999999997099</c:v>
                </c:pt>
                <c:pt idx="2619">
                  <c:v>3.6189999999997098</c:v>
                </c:pt>
                <c:pt idx="2620">
                  <c:v>3.6199999999997101</c:v>
                </c:pt>
                <c:pt idx="2621">
                  <c:v>3.62099999999971</c:v>
                </c:pt>
                <c:pt idx="2622">
                  <c:v>3.6219999999997099</c:v>
                </c:pt>
                <c:pt idx="2623">
                  <c:v>3.6229999999997098</c:v>
                </c:pt>
                <c:pt idx="2624">
                  <c:v>3.6239999999997101</c:v>
                </c:pt>
                <c:pt idx="2625">
                  <c:v>3.62499999999971</c:v>
                </c:pt>
                <c:pt idx="2626">
                  <c:v>3.6259999999997099</c:v>
                </c:pt>
                <c:pt idx="2627">
                  <c:v>3.6269999999997098</c:v>
                </c:pt>
                <c:pt idx="2628">
                  <c:v>3.6279999999997101</c:v>
                </c:pt>
                <c:pt idx="2629">
                  <c:v>3.62899999999971</c:v>
                </c:pt>
                <c:pt idx="2630">
                  <c:v>3.6299999999997099</c:v>
                </c:pt>
                <c:pt idx="2631">
                  <c:v>3.6309999999997098</c:v>
                </c:pt>
                <c:pt idx="2632">
                  <c:v>3.6319999999997101</c:v>
                </c:pt>
                <c:pt idx="2633">
                  <c:v>3.63299999999971</c:v>
                </c:pt>
                <c:pt idx="2634">
                  <c:v>3.6339999999997099</c:v>
                </c:pt>
                <c:pt idx="2635">
                  <c:v>3.6349999999997098</c:v>
                </c:pt>
                <c:pt idx="2636">
                  <c:v>3.6359999999997101</c:v>
                </c:pt>
                <c:pt idx="2637">
                  <c:v>3.63699999999971</c:v>
                </c:pt>
                <c:pt idx="2638">
                  <c:v>3.6379999999997099</c:v>
                </c:pt>
                <c:pt idx="2639">
                  <c:v>3.6389999999997098</c:v>
                </c:pt>
                <c:pt idx="2640">
                  <c:v>3.6399999999997101</c:v>
                </c:pt>
                <c:pt idx="2641">
                  <c:v>3.64099999999971</c:v>
                </c:pt>
                <c:pt idx="2642">
                  <c:v>3.6419999999997099</c:v>
                </c:pt>
                <c:pt idx="2643">
                  <c:v>3.6429999999997098</c:v>
                </c:pt>
                <c:pt idx="2644">
                  <c:v>3.6439999999997101</c:v>
                </c:pt>
                <c:pt idx="2645">
                  <c:v>3.64499999999971</c:v>
                </c:pt>
                <c:pt idx="2646">
                  <c:v>3.6459999999997099</c:v>
                </c:pt>
                <c:pt idx="2647">
                  <c:v>3.6469999999997098</c:v>
                </c:pt>
                <c:pt idx="2648">
                  <c:v>3.6479999999997101</c:v>
                </c:pt>
                <c:pt idx="2649">
                  <c:v>3.64899999999971</c:v>
                </c:pt>
                <c:pt idx="2650">
                  <c:v>3.6499999999997099</c:v>
                </c:pt>
                <c:pt idx="2651">
                  <c:v>3.6509999999997098</c:v>
                </c:pt>
                <c:pt idx="2652">
                  <c:v>3.6519999999997101</c:v>
                </c:pt>
                <c:pt idx="2653">
                  <c:v>3.65299999999971</c:v>
                </c:pt>
                <c:pt idx="2654">
                  <c:v>3.6539999999997099</c:v>
                </c:pt>
                <c:pt idx="2655">
                  <c:v>3.6549999999997098</c:v>
                </c:pt>
                <c:pt idx="2656">
                  <c:v>3.6559999999997101</c:v>
                </c:pt>
                <c:pt idx="2657">
                  <c:v>3.65699999999971</c:v>
                </c:pt>
                <c:pt idx="2658">
                  <c:v>3.6579999999997099</c:v>
                </c:pt>
                <c:pt idx="2659">
                  <c:v>3.6589999999997098</c:v>
                </c:pt>
                <c:pt idx="2660">
                  <c:v>3.6599999999997102</c:v>
                </c:pt>
                <c:pt idx="2661">
                  <c:v>3.66099999999971</c:v>
                </c:pt>
                <c:pt idx="2662">
                  <c:v>3.6619999999997099</c:v>
                </c:pt>
                <c:pt idx="2663">
                  <c:v>3.6629999999997098</c:v>
                </c:pt>
                <c:pt idx="2664">
                  <c:v>3.6639999999997102</c:v>
                </c:pt>
                <c:pt idx="2665">
                  <c:v>3.66499999999971</c:v>
                </c:pt>
                <c:pt idx="2666">
                  <c:v>3.6659999999997099</c:v>
                </c:pt>
                <c:pt idx="2667">
                  <c:v>3.6669999999997098</c:v>
                </c:pt>
                <c:pt idx="2668">
                  <c:v>3.6679999999997102</c:v>
                </c:pt>
                <c:pt idx="2669">
                  <c:v>3.66899999999971</c:v>
                </c:pt>
                <c:pt idx="2670">
                  <c:v>3.6699999999997099</c:v>
                </c:pt>
                <c:pt idx="2671">
                  <c:v>3.6709999999997098</c:v>
                </c:pt>
                <c:pt idx="2672">
                  <c:v>3.6719999999997102</c:v>
                </c:pt>
                <c:pt idx="2673">
                  <c:v>3.6729999999997101</c:v>
                </c:pt>
                <c:pt idx="2674">
                  <c:v>3.6739999999997099</c:v>
                </c:pt>
                <c:pt idx="2675">
                  <c:v>3.6749999999997098</c:v>
                </c:pt>
                <c:pt idx="2676">
                  <c:v>3.6759999999997102</c:v>
                </c:pt>
                <c:pt idx="2677">
                  <c:v>3.6769999999997101</c:v>
                </c:pt>
                <c:pt idx="2678">
                  <c:v>3.6779999999997099</c:v>
                </c:pt>
                <c:pt idx="2679">
                  <c:v>3.6789999999997001</c:v>
                </c:pt>
                <c:pt idx="2680">
                  <c:v>3.6799999999997</c:v>
                </c:pt>
                <c:pt idx="2681">
                  <c:v>3.6809999999996998</c:v>
                </c:pt>
                <c:pt idx="2682">
                  <c:v>3.6819999999997002</c:v>
                </c:pt>
                <c:pt idx="2683">
                  <c:v>3.6829999999997001</c:v>
                </c:pt>
                <c:pt idx="2684">
                  <c:v>3.6839999999997</c:v>
                </c:pt>
                <c:pt idx="2685">
                  <c:v>3.6849999999996998</c:v>
                </c:pt>
                <c:pt idx="2686">
                  <c:v>3.6859999999997002</c:v>
                </c:pt>
                <c:pt idx="2687">
                  <c:v>3.6869999999997001</c:v>
                </c:pt>
                <c:pt idx="2688">
                  <c:v>3.6879999999997</c:v>
                </c:pt>
                <c:pt idx="2689">
                  <c:v>3.6889999999996999</c:v>
                </c:pt>
                <c:pt idx="2690">
                  <c:v>3.6899999999997002</c:v>
                </c:pt>
                <c:pt idx="2691">
                  <c:v>3.6909999999997001</c:v>
                </c:pt>
                <c:pt idx="2692">
                  <c:v>3.6919999999997</c:v>
                </c:pt>
                <c:pt idx="2693">
                  <c:v>3.6929999999996999</c:v>
                </c:pt>
                <c:pt idx="2694">
                  <c:v>3.6939999999997002</c:v>
                </c:pt>
                <c:pt idx="2695">
                  <c:v>3.6949999999997001</c:v>
                </c:pt>
                <c:pt idx="2696">
                  <c:v>3.6959999999997</c:v>
                </c:pt>
                <c:pt idx="2697">
                  <c:v>3.6969999999996999</c:v>
                </c:pt>
                <c:pt idx="2698">
                  <c:v>3.6979999999997002</c:v>
                </c:pt>
                <c:pt idx="2699">
                  <c:v>3.6989999999997001</c:v>
                </c:pt>
                <c:pt idx="2700">
                  <c:v>3.6999999999997</c:v>
                </c:pt>
                <c:pt idx="2701">
                  <c:v>3.7009999999996999</c:v>
                </c:pt>
                <c:pt idx="2702">
                  <c:v>3.7019999999997002</c:v>
                </c:pt>
                <c:pt idx="2703">
                  <c:v>3.7029999999997001</c:v>
                </c:pt>
                <c:pt idx="2704">
                  <c:v>3.7039999999997</c:v>
                </c:pt>
                <c:pt idx="2705">
                  <c:v>3.7049999999996999</c:v>
                </c:pt>
                <c:pt idx="2706">
                  <c:v>3.7059999999997002</c:v>
                </c:pt>
                <c:pt idx="2707">
                  <c:v>3.7069999999997001</c:v>
                </c:pt>
                <c:pt idx="2708">
                  <c:v>3.7079999999997</c:v>
                </c:pt>
                <c:pt idx="2709">
                  <c:v>3.7089999999996999</c:v>
                </c:pt>
                <c:pt idx="2710">
                  <c:v>3.7099999999997002</c:v>
                </c:pt>
                <c:pt idx="2711">
                  <c:v>3.7109999999997001</c:v>
                </c:pt>
                <c:pt idx="2712">
                  <c:v>3.7119999999997</c:v>
                </c:pt>
                <c:pt idx="2713">
                  <c:v>3.7129999999996999</c:v>
                </c:pt>
                <c:pt idx="2714">
                  <c:v>3.7139999999997002</c:v>
                </c:pt>
                <c:pt idx="2715">
                  <c:v>3.7149999999997001</c:v>
                </c:pt>
                <c:pt idx="2716">
                  <c:v>3.7159999999997</c:v>
                </c:pt>
                <c:pt idx="2717">
                  <c:v>3.7169999999996999</c:v>
                </c:pt>
                <c:pt idx="2718">
                  <c:v>3.7179999999997002</c:v>
                </c:pt>
                <c:pt idx="2719">
                  <c:v>3.7189999999997001</c:v>
                </c:pt>
                <c:pt idx="2720">
                  <c:v>3.7199999999997</c:v>
                </c:pt>
                <c:pt idx="2721">
                  <c:v>3.7209999999996999</c:v>
                </c:pt>
                <c:pt idx="2722">
                  <c:v>3.7219999999997002</c:v>
                </c:pt>
                <c:pt idx="2723">
                  <c:v>3.7229999999997001</c:v>
                </c:pt>
                <c:pt idx="2724">
                  <c:v>3.7239999999997</c:v>
                </c:pt>
                <c:pt idx="2725">
                  <c:v>3.7249999999996999</c:v>
                </c:pt>
                <c:pt idx="2726">
                  <c:v>3.7259999999997002</c:v>
                </c:pt>
                <c:pt idx="2727">
                  <c:v>3.7269999999997001</c:v>
                </c:pt>
                <c:pt idx="2728">
                  <c:v>3.7279999999997</c:v>
                </c:pt>
                <c:pt idx="2729">
                  <c:v>3.7289999999996999</c:v>
                </c:pt>
                <c:pt idx="2730">
                  <c:v>3.7299999999997002</c:v>
                </c:pt>
                <c:pt idx="2731">
                  <c:v>3.7309999999997001</c:v>
                </c:pt>
                <c:pt idx="2732">
                  <c:v>3.7319999999997</c:v>
                </c:pt>
                <c:pt idx="2733">
                  <c:v>3.7329999999996999</c:v>
                </c:pt>
                <c:pt idx="2734">
                  <c:v>3.7339999999996998</c:v>
                </c:pt>
                <c:pt idx="2735">
                  <c:v>3.7349999999997001</c:v>
                </c:pt>
                <c:pt idx="2736">
                  <c:v>3.7359999999997</c:v>
                </c:pt>
                <c:pt idx="2737">
                  <c:v>3.7369999999996999</c:v>
                </c:pt>
                <c:pt idx="2738">
                  <c:v>3.7379999999996998</c:v>
                </c:pt>
                <c:pt idx="2739">
                  <c:v>3.7389999999997001</c:v>
                </c:pt>
                <c:pt idx="2740">
                  <c:v>3.7399999999997</c:v>
                </c:pt>
                <c:pt idx="2741">
                  <c:v>3.7409999999996999</c:v>
                </c:pt>
                <c:pt idx="2742">
                  <c:v>3.7419999999996998</c:v>
                </c:pt>
                <c:pt idx="2743">
                  <c:v>3.7429999999997001</c:v>
                </c:pt>
                <c:pt idx="2744">
                  <c:v>3.7439999999997</c:v>
                </c:pt>
                <c:pt idx="2745">
                  <c:v>3.7449999999996999</c:v>
                </c:pt>
                <c:pt idx="2746">
                  <c:v>3.7459999999996998</c:v>
                </c:pt>
                <c:pt idx="2747">
                  <c:v>3.7469999999997001</c:v>
                </c:pt>
                <c:pt idx="2748">
                  <c:v>3.7479999999997</c:v>
                </c:pt>
                <c:pt idx="2749">
                  <c:v>3.7489999999996999</c:v>
                </c:pt>
                <c:pt idx="2750">
                  <c:v>3.7499999999996998</c:v>
                </c:pt>
                <c:pt idx="2751">
                  <c:v>3.7509999999997001</c:v>
                </c:pt>
                <c:pt idx="2752">
                  <c:v>3.7519999999997</c:v>
                </c:pt>
                <c:pt idx="2753">
                  <c:v>3.7529999999996999</c:v>
                </c:pt>
                <c:pt idx="2754">
                  <c:v>3.7539999999996998</c:v>
                </c:pt>
                <c:pt idx="2755">
                  <c:v>3.7549999999997001</c:v>
                </c:pt>
                <c:pt idx="2756">
                  <c:v>3.7559999999997</c:v>
                </c:pt>
                <c:pt idx="2757">
                  <c:v>3.7569999999996999</c:v>
                </c:pt>
                <c:pt idx="2758">
                  <c:v>3.7579999999996998</c:v>
                </c:pt>
                <c:pt idx="2759">
                  <c:v>3.7589999999997001</c:v>
                </c:pt>
                <c:pt idx="2760">
                  <c:v>3.7599999999997</c:v>
                </c:pt>
                <c:pt idx="2761">
                  <c:v>3.7609999999996999</c:v>
                </c:pt>
                <c:pt idx="2762">
                  <c:v>3.7619999999996998</c:v>
                </c:pt>
                <c:pt idx="2763">
                  <c:v>3.7629999999997001</c:v>
                </c:pt>
                <c:pt idx="2764">
                  <c:v>3.7639999999997</c:v>
                </c:pt>
                <c:pt idx="2765">
                  <c:v>3.7649999999996999</c:v>
                </c:pt>
                <c:pt idx="2766">
                  <c:v>3.7659999999996998</c:v>
                </c:pt>
                <c:pt idx="2767">
                  <c:v>3.7669999999997001</c:v>
                </c:pt>
                <c:pt idx="2768">
                  <c:v>3.7679999999997</c:v>
                </c:pt>
                <c:pt idx="2769">
                  <c:v>3.7689999999996999</c:v>
                </c:pt>
                <c:pt idx="2770">
                  <c:v>3.76999999999969</c:v>
                </c:pt>
                <c:pt idx="2771">
                  <c:v>3.7709999999996899</c:v>
                </c:pt>
                <c:pt idx="2772">
                  <c:v>3.7719999999996898</c:v>
                </c:pt>
                <c:pt idx="2773">
                  <c:v>3.7729999999996902</c:v>
                </c:pt>
                <c:pt idx="2774">
                  <c:v>3.77399999999969</c:v>
                </c:pt>
                <c:pt idx="2775">
                  <c:v>3.7749999999996899</c:v>
                </c:pt>
                <c:pt idx="2776">
                  <c:v>3.7759999999996898</c:v>
                </c:pt>
                <c:pt idx="2777">
                  <c:v>3.7769999999996902</c:v>
                </c:pt>
                <c:pt idx="2778">
                  <c:v>3.7779999999996901</c:v>
                </c:pt>
                <c:pt idx="2779">
                  <c:v>3.7789999999996899</c:v>
                </c:pt>
                <c:pt idx="2780">
                  <c:v>3.7799999999996898</c:v>
                </c:pt>
                <c:pt idx="2781">
                  <c:v>3.7809999999996902</c:v>
                </c:pt>
                <c:pt idx="2782">
                  <c:v>3.7819999999996901</c:v>
                </c:pt>
                <c:pt idx="2783">
                  <c:v>3.7829999999996899</c:v>
                </c:pt>
                <c:pt idx="2784">
                  <c:v>3.7839999999996898</c:v>
                </c:pt>
                <c:pt idx="2785">
                  <c:v>3.7849999999996902</c:v>
                </c:pt>
                <c:pt idx="2786">
                  <c:v>3.7859999999996901</c:v>
                </c:pt>
                <c:pt idx="2787">
                  <c:v>3.7869999999996899</c:v>
                </c:pt>
                <c:pt idx="2788">
                  <c:v>3.7879999999996898</c:v>
                </c:pt>
                <c:pt idx="2789">
                  <c:v>3.7889999999996902</c:v>
                </c:pt>
                <c:pt idx="2790">
                  <c:v>3.7899999999996901</c:v>
                </c:pt>
                <c:pt idx="2791">
                  <c:v>3.79099999999969</c:v>
                </c:pt>
                <c:pt idx="2792">
                  <c:v>3.7919999999996898</c:v>
                </c:pt>
                <c:pt idx="2793">
                  <c:v>3.7929999999996902</c:v>
                </c:pt>
                <c:pt idx="2794">
                  <c:v>3.7939999999996901</c:v>
                </c:pt>
                <c:pt idx="2795">
                  <c:v>3.79499999999969</c:v>
                </c:pt>
                <c:pt idx="2796">
                  <c:v>3.7959999999996898</c:v>
                </c:pt>
                <c:pt idx="2797">
                  <c:v>3.7969999999996902</c:v>
                </c:pt>
                <c:pt idx="2798">
                  <c:v>3.7979999999996901</c:v>
                </c:pt>
                <c:pt idx="2799">
                  <c:v>3.79899999999969</c:v>
                </c:pt>
                <c:pt idx="2800">
                  <c:v>3.7999999999996898</c:v>
                </c:pt>
                <c:pt idx="2801">
                  <c:v>3.8009999999996902</c:v>
                </c:pt>
                <c:pt idx="2802">
                  <c:v>3.8019999999996901</c:v>
                </c:pt>
                <c:pt idx="2803">
                  <c:v>3.80299999999969</c:v>
                </c:pt>
                <c:pt idx="2804">
                  <c:v>3.8039999999996899</c:v>
                </c:pt>
                <c:pt idx="2805">
                  <c:v>3.8049999999996902</c:v>
                </c:pt>
                <c:pt idx="2806">
                  <c:v>3.8059999999996901</c:v>
                </c:pt>
                <c:pt idx="2807">
                  <c:v>3.80699999999969</c:v>
                </c:pt>
                <c:pt idx="2808">
                  <c:v>3.8079999999996899</c:v>
                </c:pt>
                <c:pt idx="2809">
                  <c:v>3.8089999999996902</c:v>
                </c:pt>
                <c:pt idx="2810">
                  <c:v>3.8099999999996901</c:v>
                </c:pt>
                <c:pt idx="2811">
                  <c:v>3.81099999999969</c:v>
                </c:pt>
                <c:pt idx="2812">
                  <c:v>3.8119999999996899</c:v>
                </c:pt>
                <c:pt idx="2813">
                  <c:v>3.8129999999996902</c:v>
                </c:pt>
                <c:pt idx="2814">
                  <c:v>3.8139999999996901</c:v>
                </c:pt>
                <c:pt idx="2815">
                  <c:v>3.81499999999969</c:v>
                </c:pt>
                <c:pt idx="2816">
                  <c:v>3.8159999999996899</c:v>
                </c:pt>
                <c:pt idx="2817">
                  <c:v>3.8169999999996902</c:v>
                </c:pt>
                <c:pt idx="2818">
                  <c:v>3.8179999999996901</c:v>
                </c:pt>
                <c:pt idx="2819">
                  <c:v>3.81899999999969</c:v>
                </c:pt>
                <c:pt idx="2820">
                  <c:v>3.8199999999996899</c:v>
                </c:pt>
                <c:pt idx="2821">
                  <c:v>3.8209999999996902</c:v>
                </c:pt>
                <c:pt idx="2822">
                  <c:v>3.8219999999996901</c:v>
                </c:pt>
                <c:pt idx="2823">
                  <c:v>3.82299999999969</c:v>
                </c:pt>
                <c:pt idx="2824">
                  <c:v>3.8239999999996899</c:v>
                </c:pt>
                <c:pt idx="2825">
                  <c:v>3.8249999999996902</c:v>
                </c:pt>
                <c:pt idx="2826">
                  <c:v>3.8259999999996901</c:v>
                </c:pt>
                <c:pt idx="2827">
                  <c:v>3.82699999999969</c:v>
                </c:pt>
                <c:pt idx="2828">
                  <c:v>3.8279999999996899</c:v>
                </c:pt>
                <c:pt idx="2829">
                  <c:v>3.8289999999996902</c:v>
                </c:pt>
                <c:pt idx="2830">
                  <c:v>3.8299999999996901</c:v>
                </c:pt>
                <c:pt idx="2831">
                  <c:v>3.83099999999969</c:v>
                </c:pt>
                <c:pt idx="2832">
                  <c:v>3.8319999999996899</c:v>
                </c:pt>
                <c:pt idx="2833">
                  <c:v>3.8329999999996902</c:v>
                </c:pt>
                <c:pt idx="2834">
                  <c:v>3.8339999999996901</c:v>
                </c:pt>
                <c:pt idx="2835">
                  <c:v>3.83499999999969</c:v>
                </c:pt>
                <c:pt idx="2836">
                  <c:v>3.8359999999996899</c:v>
                </c:pt>
                <c:pt idx="2837">
                  <c:v>3.8369999999996902</c:v>
                </c:pt>
                <c:pt idx="2838">
                  <c:v>3.8379999999996901</c:v>
                </c:pt>
                <c:pt idx="2839">
                  <c:v>3.83899999999969</c:v>
                </c:pt>
                <c:pt idx="2840">
                  <c:v>3.8399999999996899</c:v>
                </c:pt>
                <c:pt idx="2841">
                  <c:v>3.8409999999996902</c:v>
                </c:pt>
                <c:pt idx="2842">
                  <c:v>3.8419999999996901</c:v>
                </c:pt>
                <c:pt idx="2843">
                  <c:v>3.84299999999969</c:v>
                </c:pt>
                <c:pt idx="2844">
                  <c:v>3.8439999999996899</c:v>
                </c:pt>
                <c:pt idx="2845">
                  <c:v>3.8449999999996902</c:v>
                </c:pt>
                <c:pt idx="2846">
                  <c:v>3.8459999999996901</c:v>
                </c:pt>
                <c:pt idx="2847">
                  <c:v>3.84699999999969</c:v>
                </c:pt>
                <c:pt idx="2848">
                  <c:v>3.8479999999996899</c:v>
                </c:pt>
                <c:pt idx="2849">
                  <c:v>3.8489999999996898</c:v>
                </c:pt>
                <c:pt idx="2850">
                  <c:v>3.8499999999996901</c:v>
                </c:pt>
                <c:pt idx="2851">
                  <c:v>3.85099999999969</c:v>
                </c:pt>
                <c:pt idx="2852">
                  <c:v>3.8519999999996899</c:v>
                </c:pt>
                <c:pt idx="2853">
                  <c:v>3.8529999999996898</c:v>
                </c:pt>
                <c:pt idx="2854">
                  <c:v>3.8539999999996901</c:v>
                </c:pt>
                <c:pt idx="2855">
                  <c:v>3.85499999999969</c:v>
                </c:pt>
                <c:pt idx="2856">
                  <c:v>3.8559999999996899</c:v>
                </c:pt>
                <c:pt idx="2857">
                  <c:v>3.8569999999996898</c:v>
                </c:pt>
                <c:pt idx="2858">
                  <c:v>3.8579999999996901</c:v>
                </c:pt>
                <c:pt idx="2859">
                  <c:v>3.85899999999969</c:v>
                </c:pt>
                <c:pt idx="2860">
                  <c:v>3.8599999999996899</c:v>
                </c:pt>
                <c:pt idx="2861">
                  <c:v>3.86099999999968</c:v>
                </c:pt>
                <c:pt idx="2862">
                  <c:v>3.8619999999996799</c:v>
                </c:pt>
                <c:pt idx="2863">
                  <c:v>3.8629999999996798</c:v>
                </c:pt>
                <c:pt idx="2864">
                  <c:v>3.8639999999996801</c:v>
                </c:pt>
                <c:pt idx="2865">
                  <c:v>3.86499999999968</c:v>
                </c:pt>
                <c:pt idx="2866">
                  <c:v>3.8659999999996799</c:v>
                </c:pt>
                <c:pt idx="2867">
                  <c:v>3.8669999999996798</c:v>
                </c:pt>
                <c:pt idx="2868">
                  <c:v>3.8679999999996801</c:v>
                </c:pt>
                <c:pt idx="2869">
                  <c:v>3.86899999999968</c:v>
                </c:pt>
                <c:pt idx="2870">
                  <c:v>3.8699999999996799</c:v>
                </c:pt>
                <c:pt idx="2871">
                  <c:v>3.8709999999996798</c:v>
                </c:pt>
                <c:pt idx="2872">
                  <c:v>3.8719999999996801</c:v>
                </c:pt>
                <c:pt idx="2873">
                  <c:v>3.87299999999968</c:v>
                </c:pt>
                <c:pt idx="2874">
                  <c:v>3.8739999999996799</c:v>
                </c:pt>
                <c:pt idx="2875">
                  <c:v>3.8749999999996798</c:v>
                </c:pt>
                <c:pt idx="2876">
                  <c:v>3.8759999999996801</c:v>
                </c:pt>
                <c:pt idx="2877">
                  <c:v>3.87699999999968</c:v>
                </c:pt>
                <c:pt idx="2878">
                  <c:v>3.8779999999996799</c:v>
                </c:pt>
                <c:pt idx="2879">
                  <c:v>3.8789999999996798</c:v>
                </c:pt>
                <c:pt idx="2880">
                  <c:v>3.8799999999996801</c:v>
                </c:pt>
                <c:pt idx="2881">
                  <c:v>3.88099999999968</c:v>
                </c:pt>
                <c:pt idx="2882">
                  <c:v>3.8819999999996799</c:v>
                </c:pt>
                <c:pt idx="2883">
                  <c:v>3.8829999999996798</c:v>
                </c:pt>
                <c:pt idx="2884">
                  <c:v>3.8839999999996802</c:v>
                </c:pt>
                <c:pt idx="2885">
                  <c:v>3.88499999999968</c:v>
                </c:pt>
                <c:pt idx="2886">
                  <c:v>3.8859999999996799</c:v>
                </c:pt>
                <c:pt idx="2887">
                  <c:v>3.8869999999996798</c:v>
                </c:pt>
                <c:pt idx="2888">
                  <c:v>3.8879999999996802</c:v>
                </c:pt>
                <c:pt idx="2889">
                  <c:v>3.88899999999968</c:v>
                </c:pt>
                <c:pt idx="2890">
                  <c:v>3.8899999999996799</c:v>
                </c:pt>
                <c:pt idx="2891">
                  <c:v>3.8909999999996798</c:v>
                </c:pt>
                <c:pt idx="2892">
                  <c:v>3.8919999999996802</c:v>
                </c:pt>
                <c:pt idx="2893">
                  <c:v>3.89299999999968</c:v>
                </c:pt>
                <c:pt idx="2894">
                  <c:v>3.8939999999996799</c:v>
                </c:pt>
                <c:pt idx="2895">
                  <c:v>3.8949999999996798</c:v>
                </c:pt>
                <c:pt idx="2896">
                  <c:v>3.8959999999996802</c:v>
                </c:pt>
                <c:pt idx="2897">
                  <c:v>3.8969999999996801</c:v>
                </c:pt>
                <c:pt idx="2898">
                  <c:v>3.8979999999996799</c:v>
                </c:pt>
                <c:pt idx="2899">
                  <c:v>3.8989999999996798</c:v>
                </c:pt>
                <c:pt idx="2900">
                  <c:v>3.8999999999996802</c:v>
                </c:pt>
                <c:pt idx="2901">
                  <c:v>3.9009999999996801</c:v>
                </c:pt>
                <c:pt idx="2902">
                  <c:v>3.9019999999996799</c:v>
                </c:pt>
                <c:pt idx="2903">
                  <c:v>3.9029999999996798</c:v>
                </c:pt>
                <c:pt idx="2904">
                  <c:v>3.9039999999996802</c:v>
                </c:pt>
                <c:pt idx="2905">
                  <c:v>3.9049999999996801</c:v>
                </c:pt>
                <c:pt idx="2906">
                  <c:v>3.90599999999968</c:v>
                </c:pt>
                <c:pt idx="2907">
                  <c:v>3.9069999999996798</c:v>
                </c:pt>
                <c:pt idx="2908">
                  <c:v>3.9079999999996802</c:v>
                </c:pt>
                <c:pt idx="2909">
                  <c:v>3.9089999999996801</c:v>
                </c:pt>
                <c:pt idx="2910">
                  <c:v>3.90999999999968</c:v>
                </c:pt>
                <c:pt idx="2911">
                  <c:v>3.9109999999996798</c:v>
                </c:pt>
                <c:pt idx="2912">
                  <c:v>3.9119999999996802</c:v>
                </c:pt>
                <c:pt idx="2913">
                  <c:v>3.9129999999996801</c:v>
                </c:pt>
                <c:pt idx="2914">
                  <c:v>3.91399999999968</c:v>
                </c:pt>
                <c:pt idx="2915">
                  <c:v>3.9149999999996798</c:v>
                </c:pt>
                <c:pt idx="2916">
                  <c:v>3.9159999999996802</c:v>
                </c:pt>
                <c:pt idx="2917">
                  <c:v>3.9169999999996801</c:v>
                </c:pt>
                <c:pt idx="2918">
                  <c:v>3.91799999999968</c:v>
                </c:pt>
                <c:pt idx="2919">
                  <c:v>3.9189999999996799</c:v>
                </c:pt>
                <c:pt idx="2920">
                  <c:v>3.9199999999996802</c:v>
                </c:pt>
                <c:pt idx="2921">
                  <c:v>3.9209999999996801</c:v>
                </c:pt>
                <c:pt idx="2922">
                  <c:v>3.92199999999968</c:v>
                </c:pt>
                <c:pt idx="2923">
                  <c:v>3.9229999999996799</c:v>
                </c:pt>
                <c:pt idx="2924">
                  <c:v>3.9239999999996802</c:v>
                </c:pt>
                <c:pt idx="2925">
                  <c:v>3.9249999999996801</c:v>
                </c:pt>
                <c:pt idx="2926">
                  <c:v>3.92599999999968</c:v>
                </c:pt>
                <c:pt idx="2927">
                  <c:v>3.9269999999996799</c:v>
                </c:pt>
                <c:pt idx="2928">
                  <c:v>3.9279999999996802</c:v>
                </c:pt>
                <c:pt idx="2929">
                  <c:v>3.9289999999996801</c:v>
                </c:pt>
                <c:pt idx="2930">
                  <c:v>3.92999999999968</c:v>
                </c:pt>
                <c:pt idx="2931">
                  <c:v>3.9309999999996799</c:v>
                </c:pt>
                <c:pt idx="2932">
                  <c:v>3.9319999999996802</c:v>
                </c:pt>
                <c:pt idx="2933">
                  <c:v>3.9329999999996801</c:v>
                </c:pt>
                <c:pt idx="2934">
                  <c:v>3.93399999999968</c:v>
                </c:pt>
                <c:pt idx="2935">
                  <c:v>3.9349999999996799</c:v>
                </c:pt>
                <c:pt idx="2936">
                  <c:v>3.9359999999996802</c:v>
                </c:pt>
                <c:pt idx="2937">
                  <c:v>3.9369999999996801</c:v>
                </c:pt>
                <c:pt idx="2938">
                  <c:v>3.93799999999968</c:v>
                </c:pt>
                <c:pt idx="2939">
                  <c:v>3.9389999999996799</c:v>
                </c:pt>
                <c:pt idx="2940">
                  <c:v>3.9399999999996802</c:v>
                </c:pt>
                <c:pt idx="2941">
                  <c:v>3.9409999999996801</c:v>
                </c:pt>
                <c:pt idx="2942">
                  <c:v>3.94199999999968</c:v>
                </c:pt>
                <c:pt idx="2943">
                  <c:v>3.9429999999996799</c:v>
                </c:pt>
                <c:pt idx="2944">
                  <c:v>3.9439999999996802</c:v>
                </c:pt>
                <c:pt idx="2945">
                  <c:v>3.9449999999996801</c:v>
                </c:pt>
                <c:pt idx="2946">
                  <c:v>3.94599999999968</c:v>
                </c:pt>
                <c:pt idx="2947">
                  <c:v>3.9469999999996799</c:v>
                </c:pt>
                <c:pt idx="2948">
                  <c:v>3.9479999999996802</c:v>
                </c:pt>
                <c:pt idx="2949">
                  <c:v>3.9489999999996801</c:v>
                </c:pt>
                <c:pt idx="2950">
                  <c:v>3.94999999999968</c:v>
                </c:pt>
                <c:pt idx="2951">
                  <c:v>3.9509999999996701</c:v>
                </c:pt>
                <c:pt idx="2952">
                  <c:v>3.95199999999967</c:v>
                </c:pt>
                <c:pt idx="2953">
                  <c:v>3.9529999999996699</c:v>
                </c:pt>
                <c:pt idx="2954">
                  <c:v>3.9539999999996698</c:v>
                </c:pt>
                <c:pt idx="2955">
                  <c:v>3.9549999999996701</c:v>
                </c:pt>
                <c:pt idx="2956">
                  <c:v>3.95599999999967</c:v>
                </c:pt>
                <c:pt idx="2957">
                  <c:v>3.9569999999996699</c:v>
                </c:pt>
                <c:pt idx="2958">
                  <c:v>3.9579999999996698</c:v>
                </c:pt>
                <c:pt idx="2959">
                  <c:v>3.9589999999996701</c:v>
                </c:pt>
                <c:pt idx="2960">
                  <c:v>3.95999999999967</c:v>
                </c:pt>
                <c:pt idx="2961">
                  <c:v>3.9609999999996699</c:v>
                </c:pt>
                <c:pt idx="2962">
                  <c:v>3.9619999999996698</c:v>
                </c:pt>
                <c:pt idx="2963">
                  <c:v>3.9629999999996701</c:v>
                </c:pt>
                <c:pt idx="2964">
                  <c:v>3.96399999999967</c:v>
                </c:pt>
                <c:pt idx="2965">
                  <c:v>3.9649999999996699</c:v>
                </c:pt>
                <c:pt idx="2966">
                  <c:v>3.9659999999996698</c:v>
                </c:pt>
                <c:pt idx="2967">
                  <c:v>3.9669999999996701</c:v>
                </c:pt>
                <c:pt idx="2968">
                  <c:v>3.96799999999967</c:v>
                </c:pt>
                <c:pt idx="2969">
                  <c:v>3.9689999999996699</c:v>
                </c:pt>
                <c:pt idx="2970">
                  <c:v>3.9699999999996698</c:v>
                </c:pt>
                <c:pt idx="2971">
                  <c:v>3.9709999999996701</c:v>
                </c:pt>
                <c:pt idx="2972">
                  <c:v>3.97199999999967</c:v>
                </c:pt>
                <c:pt idx="2973">
                  <c:v>3.9729999999996699</c:v>
                </c:pt>
                <c:pt idx="2974">
                  <c:v>3.9739999999996698</c:v>
                </c:pt>
                <c:pt idx="2975">
                  <c:v>3.9749999999996701</c:v>
                </c:pt>
                <c:pt idx="2976">
                  <c:v>3.97599999999967</c:v>
                </c:pt>
                <c:pt idx="2977">
                  <c:v>3.9769999999996699</c:v>
                </c:pt>
                <c:pt idx="2978">
                  <c:v>3.9779999999996698</c:v>
                </c:pt>
                <c:pt idx="2979">
                  <c:v>3.9789999999996701</c:v>
                </c:pt>
                <c:pt idx="2980">
                  <c:v>3.97999999999967</c:v>
                </c:pt>
                <c:pt idx="2981">
                  <c:v>3.9809999999996699</c:v>
                </c:pt>
                <c:pt idx="2982">
                  <c:v>3.9819999999996698</c:v>
                </c:pt>
                <c:pt idx="2983">
                  <c:v>3.9829999999996701</c:v>
                </c:pt>
                <c:pt idx="2984">
                  <c:v>3.98399999999967</c:v>
                </c:pt>
                <c:pt idx="2985">
                  <c:v>3.9849999999996699</c:v>
                </c:pt>
                <c:pt idx="2986">
                  <c:v>3.9859999999996698</c:v>
                </c:pt>
                <c:pt idx="2987">
                  <c:v>3.9869999999996701</c:v>
                </c:pt>
                <c:pt idx="2988">
                  <c:v>3.98799999999967</c:v>
                </c:pt>
                <c:pt idx="2989">
                  <c:v>3.9889999999996699</c:v>
                </c:pt>
                <c:pt idx="2990">
                  <c:v>3.9899999999996698</c:v>
                </c:pt>
                <c:pt idx="2991">
                  <c:v>3.9909999999996701</c:v>
                </c:pt>
                <c:pt idx="2992">
                  <c:v>3.99199999999967</c:v>
                </c:pt>
                <c:pt idx="2993">
                  <c:v>3.9929999999996699</c:v>
                </c:pt>
                <c:pt idx="2994">
                  <c:v>3.9939999999996698</c:v>
                </c:pt>
                <c:pt idx="2995">
                  <c:v>3.9949999999996701</c:v>
                </c:pt>
                <c:pt idx="2996">
                  <c:v>3.99599999999967</c:v>
                </c:pt>
                <c:pt idx="2997">
                  <c:v>3.9969999999996699</c:v>
                </c:pt>
                <c:pt idx="2998">
                  <c:v>3.9979999999996698</c:v>
                </c:pt>
                <c:pt idx="2999">
                  <c:v>3.9989999999996702</c:v>
                </c:pt>
                <c:pt idx="3000">
                  <c:v>3.99999999999967</c:v>
                </c:pt>
                <c:pt idx="3001">
                  <c:v>4.0009999999996699</c:v>
                </c:pt>
                <c:pt idx="3002">
                  <c:v>4.0019999999996703</c:v>
                </c:pt>
                <c:pt idx="3003">
                  <c:v>4.0029999999996697</c:v>
                </c:pt>
                <c:pt idx="3004">
                  <c:v>4.00399999999967</c:v>
                </c:pt>
                <c:pt idx="3005">
                  <c:v>4.0049999999996704</c:v>
                </c:pt>
                <c:pt idx="3006">
                  <c:v>4.0059999999996698</c:v>
                </c:pt>
                <c:pt idx="3007">
                  <c:v>4.0069999999996702</c:v>
                </c:pt>
                <c:pt idx="3008">
                  <c:v>4.0079999999996696</c:v>
                </c:pt>
                <c:pt idx="3009">
                  <c:v>4.0089999999996699</c:v>
                </c:pt>
                <c:pt idx="3010">
                  <c:v>4.0099999999996703</c:v>
                </c:pt>
                <c:pt idx="3011">
                  <c:v>4.0109999999996697</c:v>
                </c:pt>
                <c:pt idx="3012">
                  <c:v>4.0119999999996701</c:v>
                </c:pt>
                <c:pt idx="3013">
                  <c:v>4.0129999999996704</c:v>
                </c:pt>
                <c:pt idx="3014">
                  <c:v>4.0139999999996698</c:v>
                </c:pt>
                <c:pt idx="3015">
                  <c:v>4.0149999999996702</c:v>
                </c:pt>
                <c:pt idx="3016">
                  <c:v>4.0159999999996696</c:v>
                </c:pt>
                <c:pt idx="3017">
                  <c:v>4.0169999999996699</c:v>
                </c:pt>
                <c:pt idx="3018">
                  <c:v>4.0179999999996703</c:v>
                </c:pt>
                <c:pt idx="3019">
                  <c:v>4.0189999999996697</c:v>
                </c:pt>
                <c:pt idx="3020">
                  <c:v>4.0199999999996701</c:v>
                </c:pt>
                <c:pt idx="3021">
                  <c:v>4.0209999999996704</c:v>
                </c:pt>
                <c:pt idx="3022">
                  <c:v>4.0219999999996698</c:v>
                </c:pt>
                <c:pt idx="3023">
                  <c:v>4.0229999999996702</c:v>
                </c:pt>
                <c:pt idx="3024">
                  <c:v>4.0239999999996696</c:v>
                </c:pt>
                <c:pt idx="3025">
                  <c:v>4.02499999999967</c:v>
                </c:pt>
                <c:pt idx="3026">
                  <c:v>4.0259999999996703</c:v>
                </c:pt>
                <c:pt idx="3027">
                  <c:v>4.0269999999996697</c:v>
                </c:pt>
                <c:pt idx="3028">
                  <c:v>4.0279999999996701</c:v>
                </c:pt>
                <c:pt idx="3029">
                  <c:v>4.0289999999996704</c:v>
                </c:pt>
                <c:pt idx="3030">
                  <c:v>4.0299999999996698</c:v>
                </c:pt>
                <c:pt idx="3031">
                  <c:v>4.0309999999996702</c:v>
                </c:pt>
                <c:pt idx="3032">
                  <c:v>4.0319999999996696</c:v>
                </c:pt>
                <c:pt idx="3033">
                  <c:v>4.03299999999967</c:v>
                </c:pt>
                <c:pt idx="3034">
                  <c:v>4.0339999999996703</c:v>
                </c:pt>
                <c:pt idx="3035">
                  <c:v>4.0349999999996697</c:v>
                </c:pt>
                <c:pt idx="3036">
                  <c:v>4.0359999999996701</c:v>
                </c:pt>
                <c:pt idx="3037">
                  <c:v>4.0369999999996704</c:v>
                </c:pt>
                <c:pt idx="3038">
                  <c:v>4.0379999999996699</c:v>
                </c:pt>
                <c:pt idx="3039">
                  <c:v>4.0389999999996702</c:v>
                </c:pt>
                <c:pt idx="3040">
                  <c:v>4.0399999999996696</c:v>
                </c:pt>
                <c:pt idx="3041">
                  <c:v>4.04099999999967</c:v>
                </c:pt>
                <c:pt idx="3042">
                  <c:v>4.0419999999996596</c:v>
                </c:pt>
                <c:pt idx="3043">
                  <c:v>4.04299999999966</c:v>
                </c:pt>
                <c:pt idx="3044">
                  <c:v>4.0439999999996603</c:v>
                </c:pt>
                <c:pt idx="3045">
                  <c:v>4.0449999999996598</c:v>
                </c:pt>
                <c:pt idx="3046">
                  <c:v>4.0459999999996601</c:v>
                </c:pt>
                <c:pt idx="3047">
                  <c:v>4.0469999999996604</c:v>
                </c:pt>
                <c:pt idx="3048">
                  <c:v>4.0479999999996599</c:v>
                </c:pt>
                <c:pt idx="3049">
                  <c:v>4.0489999999996602</c:v>
                </c:pt>
                <c:pt idx="3050">
                  <c:v>4.0499999999996597</c:v>
                </c:pt>
                <c:pt idx="3051">
                  <c:v>4.05099999999966</c:v>
                </c:pt>
                <c:pt idx="3052">
                  <c:v>4.0519999999996603</c:v>
                </c:pt>
                <c:pt idx="3053">
                  <c:v>4.0529999999996598</c:v>
                </c:pt>
                <c:pt idx="3054">
                  <c:v>4.0539999999996601</c:v>
                </c:pt>
                <c:pt idx="3055">
                  <c:v>4.0549999999996604</c:v>
                </c:pt>
                <c:pt idx="3056">
                  <c:v>4.0559999999996599</c:v>
                </c:pt>
                <c:pt idx="3057">
                  <c:v>4.0569999999996602</c:v>
                </c:pt>
                <c:pt idx="3058">
                  <c:v>4.0579999999996597</c:v>
                </c:pt>
                <c:pt idx="3059">
                  <c:v>4.05899999999966</c:v>
                </c:pt>
                <c:pt idx="3060">
                  <c:v>4.0599999999996603</c:v>
                </c:pt>
                <c:pt idx="3061">
                  <c:v>4.0609999999996598</c:v>
                </c:pt>
                <c:pt idx="3062">
                  <c:v>4.0619999999996601</c:v>
                </c:pt>
                <c:pt idx="3063">
                  <c:v>4.0629999999996604</c:v>
                </c:pt>
                <c:pt idx="3064">
                  <c:v>4.0639999999996599</c:v>
                </c:pt>
                <c:pt idx="3065">
                  <c:v>4.0649999999996602</c:v>
                </c:pt>
                <c:pt idx="3066">
                  <c:v>4.0659999999996597</c:v>
                </c:pt>
                <c:pt idx="3067">
                  <c:v>4.06699999999966</c:v>
                </c:pt>
                <c:pt idx="3068">
                  <c:v>4.0679999999996603</c:v>
                </c:pt>
                <c:pt idx="3069">
                  <c:v>4.0689999999996598</c:v>
                </c:pt>
                <c:pt idx="3070">
                  <c:v>4.0699999999996601</c:v>
                </c:pt>
                <c:pt idx="3071">
                  <c:v>4.0709999999996596</c:v>
                </c:pt>
                <c:pt idx="3072">
                  <c:v>4.0719999999996599</c:v>
                </c:pt>
                <c:pt idx="3073">
                  <c:v>4.0729999999996602</c:v>
                </c:pt>
                <c:pt idx="3074">
                  <c:v>4.0739999999996597</c:v>
                </c:pt>
                <c:pt idx="3075">
                  <c:v>4.07499999999966</c:v>
                </c:pt>
                <c:pt idx="3076">
                  <c:v>4.0759999999996603</c:v>
                </c:pt>
                <c:pt idx="3077">
                  <c:v>4.0769999999996598</c:v>
                </c:pt>
                <c:pt idx="3078">
                  <c:v>4.0779999999996601</c:v>
                </c:pt>
                <c:pt idx="3079">
                  <c:v>4.0789999999996596</c:v>
                </c:pt>
                <c:pt idx="3080">
                  <c:v>4.0799999999996599</c:v>
                </c:pt>
                <c:pt idx="3081">
                  <c:v>4.0809999999996602</c:v>
                </c:pt>
                <c:pt idx="3082">
                  <c:v>4.0819999999996597</c:v>
                </c:pt>
                <c:pt idx="3083">
                  <c:v>4.08299999999966</c:v>
                </c:pt>
                <c:pt idx="3084">
                  <c:v>4.0839999999996603</c:v>
                </c:pt>
                <c:pt idx="3085">
                  <c:v>4.0849999999996598</c:v>
                </c:pt>
                <c:pt idx="3086">
                  <c:v>4.0859999999996601</c:v>
                </c:pt>
                <c:pt idx="3087">
                  <c:v>4.0869999999996596</c:v>
                </c:pt>
                <c:pt idx="3088">
                  <c:v>4.0879999999996599</c:v>
                </c:pt>
                <c:pt idx="3089">
                  <c:v>4.0889999999996602</c:v>
                </c:pt>
                <c:pt idx="3090">
                  <c:v>4.0899999999996597</c:v>
                </c:pt>
                <c:pt idx="3091">
                  <c:v>4.09099999999966</c:v>
                </c:pt>
                <c:pt idx="3092">
                  <c:v>4.0919999999996604</c:v>
                </c:pt>
                <c:pt idx="3093">
                  <c:v>4.0929999999996598</c:v>
                </c:pt>
                <c:pt idx="3094">
                  <c:v>4.0939999999996601</c:v>
                </c:pt>
                <c:pt idx="3095">
                  <c:v>4.0949999999996596</c:v>
                </c:pt>
                <c:pt idx="3096">
                  <c:v>4.0959999999996599</c:v>
                </c:pt>
                <c:pt idx="3097">
                  <c:v>4.0969999999996602</c:v>
                </c:pt>
                <c:pt idx="3098">
                  <c:v>4.0979999999996597</c:v>
                </c:pt>
                <c:pt idx="3099">
                  <c:v>4.09899999999966</c:v>
                </c:pt>
                <c:pt idx="3100">
                  <c:v>4.0999999999996604</c:v>
                </c:pt>
                <c:pt idx="3101">
                  <c:v>4.1009999999996598</c:v>
                </c:pt>
                <c:pt idx="3102">
                  <c:v>4.1019999999996601</c:v>
                </c:pt>
                <c:pt idx="3103">
                  <c:v>4.1029999999996596</c:v>
                </c:pt>
                <c:pt idx="3104">
                  <c:v>4.1039999999996599</c:v>
                </c:pt>
                <c:pt idx="3105">
                  <c:v>4.1049999999996603</c:v>
                </c:pt>
                <c:pt idx="3106">
                  <c:v>4.1059999999996597</c:v>
                </c:pt>
                <c:pt idx="3107">
                  <c:v>4.10699999999966</c:v>
                </c:pt>
                <c:pt idx="3108">
                  <c:v>4.1079999999996604</c:v>
                </c:pt>
                <c:pt idx="3109">
                  <c:v>4.1089999999996598</c:v>
                </c:pt>
                <c:pt idx="3110">
                  <c:v>4.1099999999996601</c:v>
                </c:pt>
                <c:pt idx="3111">
                  <c:v>4.1109999999996596</c:v>
                </c:pt>
                <c:pt idx="3112">
                  <c:v>4.1119999999996599</c:v>
                </c:pt>
                <c:pt idx="3113">
                  <c:v>4.1129999999996603</c:v>
                </c:pt>
                <c:pt idx="3114">
                  <c:v>4.1139999999996597</c:v>
                </c:pt>
                <c:pt idx="3115">
                  <c:v>4.11499999999966</c:v>
                </c:pt>
                <c:pt idx="3116">
                  <c:v>4.1159999999996604</c:v>
                </c:pt>
                <c:pt idx="3117">
                  <c:v>4.1169999999996598</c:v>
                </c:pt>
                <c:pt idx="3118">
                  <c:v>4.1179999999996602</c:v>
                </c:pt>
                <c:pt idx="3119">
                  <c:v>4.1189999999996596</c:v>
                </c:pt>
                <c:pt idx="3120">
                  <c:v>4.1199999999996599</c:v>
                </c:pt>
                <c:pt idx="3121">
                  <c:v>4.1209999999996603</c:v>
                </c:pt>
                <c:pt idx="3122">
                  <c:v>4.1219999999996597</c:v>
                </c:pt>
                <c:pt idx="3123">
                  <c:v>4.12299999999966</c:v>
                </c:pt>
                <c:pt idx="3124">
                  <c:v>4.1239999999996604</c:v>
                </c:pt>
                <c:pt idx="3125">
                  <c:v>4.1249999999996598</c:v>
                </c:pt>
                <c:pt idx="3126">
                  <c:v>4.1259999999996602</c:v>
                </c:pt>
                <c:pt idx="3127">
                  <c:v>4.1269999999996596</c:v>
                </c:pt>
                <c:pt idx="3128">
                  <c:v>4.1279999999996599</c:v>
                </c:pt>
                <c:pt idx="3129">
                  <c:v>4.1289999999996603</c:v>
                </c:pt>
                <c:pt idx="3130">
                  <c:v>4.1299999999996597</c:v>
                </c:pt>
                <c:pt idx="3131">
                  <c:v>4.1309999999996601</c:v>
                </c:pt>
                <c:pt idx="3132">
                  <c:v>4.1319999999996604</c:v>
                </c:pt>
                <c:pt idx="3133">
                  <c:v>4.1329999999996501</c:v>
                </c:pt>
                <c:pt idx="3134">
                  <c:v>4.1339999999996504</c:v>
                </c:pt>
                <c:pt idx="3135">
                  <c:v>4.1349999999996498</c:v>
                </c:pt>
                <c:pt idx="3136">
                  <c:v>4.1359999999996502</c:v>
                </c:pt>
                <c:pt idx="3137">
                  <c:v>4.1369999999996496</c:v>
                </c:pt>
                <c:pt idx="3138">
                  <c:v>4.13799999999965</c:v>
                </c:pt>
                <c:pt idx="3139">
                  <c:v>4.1389999999996503</c:v>
                </c:pt>
                <c:pt idx="3140">
                  <c:v>4.1399999999996497</c:v>
                </c:pt>
                <c:pt idx="3141">
                  <c:v>4.1409999999996501</c:v>
                </c:pt>
                <c:pt idx="3142">
                  <c:v>4.1419999999996504</c:v>
                </c:pt>
                <c:pt idx="3143">
                  <c:v>4.1429999999996499</c:v>
                </c:pt>
                <c:pt idx="3144">
                  <c:v>4.1439999999996502</c:v>
                </c:pt>
                <c:pt idx="3145">
                  <c:v>4.1449999999996496</c:v>
                </c:pt>
                <c:pt idx="3146">
                  <c:v>4.14599999999965</c:v>
                </c:pt>
                <c:pt idx="3147">
                  <c:v>4.1469999999996503</c:v>
                </c:pt>
                <c:pt idx="3148">
                  <c:v>4.1479999999996497</c:v>
                </c:pt>
                <c:pt idx="3149">
                  <c:v>4.1489999999996501</c:v>
                </c:pt>
                <c:pt idx="3150">
                  <c:v>4.1499999999996504</c:v>
                </c:pt>
                <c:pt idx="3151">
                  <c:v>4.1509999999996499</c:v>
                </c:pt>
                <c:pt idx="3152">
                  <c:v>4.1519999999996502</c:v>
                </c:pt>
                <c:pt idx="3153">
                  <c:v>4.1529999999996496</c:v>
                </c:pt>
                <c:pt idx="3154">
                  <c:v>4.15399999999965</c:v>
                </c:pt>
                <c:pt idx="3155">
                  <c:v>4.1549999999996503</c:v>
                </c:pt>
                <c:pt idx="3156">
                  <c:v>4.1559999999996498</c:v>
                </c:pt>
                <c:pt idx="3157">
                  <c:v>4.1569999999996501</c:v>
                </c:pt>
                <c:pt idx="3158">
                  <c:v>4.1579999999996504</c:v>
                </c:pt>
                <c:pt idx="3159">
                  <c:v>4.1589999999996499</c:v>
                </c:pt>
                <c:pt idx="3160">
                  <c:v>4.1599999999996502</c:v>
                </c:pt>
                <c:pt idx="3161">
                  <c:v>4.1609999999996496</c:v>
                </c:pt>
                <c:pt idx="3162">
                  <c:v>4.16199999999965</c:v>
                </c:pt>
                <c:pt idx="3163">
                  <c:v>4.1629999999996503</c:v>
                </c:pt>
                <c:pt idx="3164">
                  <c:v>4.1639999999996498</c:v>
                </c:pt>
                <c:pt idx="3165">
                  <c:v>4.1649999999996501</c:v>
                </c:pt>
                <c:pt idx="3166">
                  <c:v>4.1659999999996504</c:v>
                </c:pt>
                <c:pt idx="3167">
                  <c:v>4.1669999999996499</c:v>
                </c:pt>
                <c:pt idx="3168">
                  <c:v>4.1679999999996502</c:v>
                </c:pt>
                <c:pt idx="3169">
                  <c:v>4.1689999999996497</c:v>
                </c:pt>
                <c:pt idx="3170">
                  <c:v>4.16999999999965</c:v>
                </c:pt>
                <c:pt idx="3171">
                  <c:v>4.1709999999996503</c:v>
                </c:pt>
                <c:pt idx="3172">
                  <c:v>4.1719999999996498</c:v>
                </c:pt>
                <c:pt idx="3173">
                  <c:v>4.1729999999996501</c:v>
                </c:pt>
                <c:pt idx="3174">
                  <c:v>4.1739999999996504</c:v>
                </c:pt>
                <c:pt idx="3175">
                  <c:v>4.1749999999996499</c:v>
                </c:pt>
                <c:pt idx="3176">
                  <c:v>4.1759999999996502</c:v>
                </c:pt>
                <c:pt idx="3177">
                  <c:v>4.1769999999996497</c:v>
                </c:pt>
                <c:pt idx="3178">
                  <c:v>4.17799999999965</c:v>
                </c:pt>
                <c:pt idx="3179">
                  <c:v>4.1789999999996503</c:v>
                </c:pt>
                <c:pt idx="3180">
                  <c:v>4.1799999999996498</c:v>
                </c:pt>
                <c:pt idx="3181">
                  <c:v>4.1809999999996501</c:v>
                </c:pt>
                <c:pt idx="3182">
                  <c:v>4.1819999999996504</c:v>
                </c:pt>
                <c:pt idx="3183">
                  <c:v>4.1829999999996499</c:v>
                </c:pt>
                <c:pt idx="3184">
                  <c:v>4.1839999999996502</c:v>
                </c:pt>
                <c:pt idx="3185">
                  <c:v>4.1849999999996497</c:v>
                </c:pt>
                <c:pt idx="3186">
                  <c:v>4.18599999999965</c:v>
                </c:pt>
                <c:pt idx="3187">
                  <c:v>4.1869999999996503</c:v>
                </c:pt>
                <c:pt idx="3188">
                  <c:v>4.1879999999996498</c:v>
                </c:pt>
                <c:pt idx="3189">
                  <c:v>4.1889999999996501</c:v>
                </c:pt>
                <c:pt idx="3190">
                  <c:v>4.1899999999996496</c:v>
                </c:pt>
                <c:pt idx="3191">
                  <c:v>4.1909999999996499</c:v>
                </c:pt>
                <c:pt idx="3192">
                  <c:v>4.1919999999996502</c:v>
                </c:pt>
                <c:pt idx="3193">
                  <c:v>4.1929999999996497</c:v>
                </c:pt>
                <c:pt idx="3194">
                  <c:v>4.19399999999965</c:v>
                </c:pt>
                <c:pt idx="3195">
                  <c:v>4.1949999999996503</c:v>
                </c:pt>
                <c:pt idx="3196">
                  <c:v>4.1959999999996498</c:v>
                </c:pt>
                <c:pt idx="3197">
                  <c:v>4.1969999999996501</c:v>
                </c:pt>
                <c:pt idx="3198">
                  <c:v>4.1979999999996496</c:v>
                </c:pt>
                <c:pt idx="3199">
                  <c:v>4.1989999999996499</c:v>
                </c:pt>
                <c:pt idx="3200">
                  <c:v>4.1999999999996502</c:v>
                </c:pt>
                <c:pt idx="3201">
                  <c:v>4.2009999999996497</c:v>
                </c:pt>
                <c:pt idx="3202">
                  <c:v>4.20199999999965</c:v>
                </c:pt>
                <c:pt idx="3203">
                  <c:v>4.2029999999996503</c:v>
                </c:pt>
                <c:pt idx="3204">
                  <c:v>4.2039999999996498</c:v>
                </c:pt>
                <c:pt idx="3205">
                  <c:v>4.2049999999996501</c:v>
                </c:pt>
                <c:pt idx="3206">
                  <c:v>4.2059999999996496</c:v>
                </c:pt>
                <c:pt idx="3207">
                  <c:v>4.2069999999996499</c:v>
                </c:pt>
                <c:pt idx="3208">
                  <c:v>4.2079999999996502</c:v>
                </c:pt>
                <c:pt idx="3209">
                  <c:v>4.2089999999996497</c:v>
                </c:pt>
                <c:pt idx="3210">
                  <c:v>4.20999999999965</c:v>
                </c:pt>
                <c:pt idx="3211">
                  <c:v>4.2109999999996504</c:v>
                </c:pt>
                <c:pt idx="3212">
                  <c:v>4.2119999999996498</c:v>
                </c:pt>
              </c:numCache>
            </c:numRef>
          </c:cat>
          <c:val>
            <c:numRef>
              <c:f>Sheet1!$D$2:$D$3214</c:f>
              <c:numCache>
                <c:formatCode>General</c:formatCode>
                <c:ptCount val="3213"/>
                <c:pt idx="0">
                  <c:v>8.3767938881815187</c:v>
                </c:pt>
                <c:pt idx="1">
                  <c:v>8.3797424906611919</c:v>
                </c:pt>
                <c:pt idx="2">
                  <c:v>8.3826857369162191</c:v>
                </c:pt>
                <c:pt idx="3">
                  <c:v>8.3856236366763408</c:v>
                </c:pt>
                <c:pt idx="4">
                  <c:v>8.3885561996536282</c:v>
                </c:pt>
                <c:pt idx="5">
                  <c:v>8.3914834355425025</c:v>
                </c:pt>
                <c:pt idx="6">
                  <c:v>8.3944053540197832</c:v>
                </c:pt>
                <c:pt idx="7">
                  <c:v>8.3973219647447053</c:v>
                </c:pt>
                <c:pt idx="8">
                  <c:v>8.400233277358959</c:v>
                </c:pt>
                <c:pt idx="9">
                  <c:v>8.4031393014867248</c:v>
                </c:pt>
                <c:pt idx="10">
                  <c:v>8.4060400467346934</c:v>
                </c:pt>
                <c:pt idx="11">
                  <c:v>8.4089355226921079</c:v>
                </c:pt>
                <c:pt idx="12">
                  <c:v>8.4118257389307924</c:v>
                </c:pt>
                <c:pt idx="13">
                  <c:v>8.4147107050051844</c:v>
                </c:pt>
                <c:pt idx="14">
                  <c:v>8.4175904304523659</c:v>
                </c:pt>
                <c:pt idx="15">
                  <c:v>8.4204649247920909</c:v>
                </c:pt>
                <c:pt idx="16">
                  <c:v>8.4233341975268221</c:v>
                </c:pt>
                <c:pt idx="17">
                  <c:v>8.4261982581417616</c:v>
                </c:pt>
                <c:pt idx="18">
                  <c:v>8.4290571161048824</c:v>
                </c:pt>
                <c:pt idx="19">
                  <c:v>8.4319107808669553</c:v>
                </c:pt>
                <c:pt idx="20">
                  <c:v>8.4347592618615881</c:v>
                </c:pt>
                <c:pt idx="21">
                  <c:v>8.4376025685052465</c:v>
                </c:pt>
                <c:pt idx="22">
                  <c:v>8.4404407101972971</c:v>
                </c:pt>
                <c:pt idx="23">
                  <c:v>8.443273696320027</c:v>
                </c:pt>
                <c:pt idx="24">
                  <c:v>8.4461015362386824</c:v>
                </c:pt>
                <c:pt idx="25">
                  <c:v>8.4489242393014958</c:v>
                </c:pt>
                <c:pt idx="26">
                  <c:v>8.4517418148397212</c:v>
                </c:pt>
                <c:pt idx="27">
                  <c:v>8.454554272167659</c:v>
                </c:pt>
                <c:pt idx="28">
                  <c:v>8.4573616205826934</c:v>
                </c:pt>
                <c:pt idx="29">
                  <c:v>8.4601638693653172</c:v>
                </c:pt>
                <c:pt idx="30">
                  <c:v>8.4629610277791638</c:v>
                </c:pt>
                <c:pt idx="31">
                  <c:v>8.4657531050710428</c:v>
                </c:pt>
                <c:pt idx="32">
                  <c:v>8.468540110470963</c:v>
                </c:pt>
                <c:pt idx="33">
                  <c:v>8.4713220531921642</c:v>
                </c:pt>
                <c:pt idx="34">
                  <c:v>8.4740989424311604</c:v>
                </c:pt>
                <c:pt idx="35">
                  <c:v>8.4768707873677496</c:v>
                </c:pt>
                <c:pt idx="36">
                  <c:v>8.479637597165059</c:v>
                </c:pt>
                <c:pt idx="37">
                  <c:v>8.4823993809695697</c:v>
                </c:pt>
                <c:pt idx="38">
                  <c:v>8.4851561479111464</c:v>
                </c:pt>
                <c:pt idx="39">
                  <c:v>8.4879079071030734</c:v>
                </c:pt>
                <c:pt idx="40">
                  <c:v>8.490654667642076</c:v>
                </c:pt>
                <c:pt idx="41">
                  <c:v>8.4933964386083574</c:v>
                </c:pt>
                <c:pt idx="42">
                  <c:v>8.4961332290656273</c:v>
                </c:pt>
                <c:pt idx="43">
                  <c:v>8.498865048061127</c:v>
                </c:pt>
                <c:pt idx="44">
                  <c:v>8.5015919046256663</c:v>
                </c:pt>
                <c:pt idx="45">
                  <c:v>8.5043138077736486</c:v>
                </c:pt>
                <c:pt idx="46">
                  <c:v>8.5070307665030782</c:v>
                </c:pt>
                <c:pt idx="47">
                  <c:v>8.509742789795693</c:v>
                </c:pt>
                <c:pt idx="48">
                  <c:v>8.5124498866168352</c:v>
                </c:pt>
                <c:pt idx="49">
                  <c:v>8.5151520659155846</c:v>
                </c:pt>
                <c:pt idx="50">
                  <c:v>8.5178493366247707</c:v>
                </c:pt>
                <c:pt idx="51">
                  <c:v>8.5205417076609926</c:v>
                </c:pt>
                <c:pt idx="52">
                  <c:v>8.5232291879246542</c:v>
                </c:pt>
                <c:pt idx="53">
                  <c:v>8.5259117862999858</c:v>
                </c:pt>
                <c:pt idx="54">
                  <c:v>8.52858951165509</c:v>
                </c:pt>
                <c:pt idx="55">
                  <c:v>8.5312623728419492</c:v>
                </c:pt>
                <c:pt idx="56">
                  <c:v>8.5339303786964713</c:v>
                </c:pt>
                <c:pt idx="57">
                  <c:v>8.536593538038515</c:v>
                </c:pt>
                <c:pt idx="58">
                  <c:v>8.5392518596719125</c:v>
                </c:pt>
                <c:pt idx="59">
                  <c:v>8.5419053523845072</c:v>
                </c:pt>
                <c:pt idx="60">
                  <c:v>8.5445540249481802</c:v>
                </c:pt>
                <c:pt idx="61">
                  <c:v>8.5471978861188731</c:v>
                </c:pt>
                <c:pt idx="62">
                  <c:v>8.5498369446366276</c:v>
                </c:pt>
                <c:pt idx="63">
                  <c:v>8.5524712092256046</c:v>
                </c:pt>
                <c:pt idx="64">
                  <c:v>8.5551006885941234</c:v>
                </c:pt>
                <c:pt idx="65">
                  <c:v>8.5577253914346745</c:v>
                </c:pt>
                <c:pt idx="66">
                  <c:v>8.5603453264239668</c:v>
                </c:pt>
                <c:pt idx="67">
                  <c:v>8.5629605022229445</c:v>
                </c:pt>
                <c:pt idx="68">
                  <c:v>8.5655709274768199</c:v>
                </c:pt>
                <c:pt idx="69">
                  <c:v>8.5681766108150974</c:v>
                </c:pt>
                <c:pt idx="70">
                  <c:v>8.5707775608516137</c:v>
                </c:pt>
                <c:pt idx="71">
                  <c:v>8.5733737861845487</c:v>
                </c:pt>
                <c:pt idx="72">
                  <c:v>8.57596529539647</c:v>
                </c:pt>
                <c:pt idx="73">
                  <c:v>8.5785520970543523</c:v>
                </c:pt>
                <c:pt idx="74">
                  <c:v>8.5811341997096076</c:v>
                </c:pt>
                <c:pt idx="75">
                  <c:v>8.5837116118981154</c:v>
                </c:pt>
                <c:pt idx="76">
                  <c:v>8.5862843421402477</c:v>
                </c:pt>
                <c:pt idx="77">
                  <c:v>8.5888523989409027</c:v>
                </c:pt>
                <c:pt idx="78">
                  <c:v>8.5914157907895259</c:v>
                </c:pt>
                <c:pt idx="79">
                  <c:v>8.5939745261601388</c:v>
                </c:pt>
                <c:pt idx="80">
                  <c:v>8.5965286135113779</c:v>
                </c:pt>
                <c:pt idx="81">
                  <c:v>8.599078061286507</c:v>
                </c:pt>
                <c:pt idx="82">
                  <c:v>8.6016228779134547</c:v>
                </c:pt>
                <c:pt idx="83">
                  <c:v>8.6041630718048427</c:v>
                </c:pt>
                <c:pt idx="84">
                  <c:v>8.6066986513580073</c:v>
                </c:pt>
                <c:pt idx="85">
                  <c:v>8.6092296249550291</c:v>
                </c:pt>
                <c:pt idx="86">
                  <c:v>8.6117560009627692</c:v>
                </c:pt>
                <c:pt idx="87">
                  <c:v>8.6142777877328829</c:v>
                </c:pt>
                <c:pt idx="88">
                  <c:v>8.6167949936018609</c:v>
                </c:pt>
                <c:pt idx="89">
                  <c:v>8.6193076268910467</c:v>
                </c:pt>
                <c:pt idx="90">
                  <c:v>8.6218156959066654</c:v>
                </c:pt>
                <c:pt idx="91">
                  <c:v>8.6243192089398608</c:v>
                </c:pt>
                <c:pt idx="92">
                  <c:v>8.6268181742667078</c:v>
                </c:pt>
                <c:pt idx="93">
                  <c:v>8.6293126001482499</c:v>
                </c:pt>
                <c:pt idx="94">
                  <c:v>8.6318024948305307</c:v>
                </c:pt>
                <c:pt idx="95">
                  <c:v>8.6342878665446037</c:v>
                </c:pt>
                <c:pt idx="96">
                  <c:v>8.6367687235065809</c:v>
                </c:pt>
                <c:pt idx="97">
                  <c:v>8.6392450739176425</c:v>
                </c:pt>
                <c:pt idx="98">
                  <c:v>8.6417169259640723</c:v>
                </c:pt>
                <c:pt idx="99">
                  <c:v>8.6441842878172821</c:v>
                </c:pt>
                <c:pt idx="100">
                  <c:v>8.6466471676338479</c:v>
                </c:pt>
                <c:pt idx="101">
                  <c:v>8.64910557355552</c:v>
                </c:pt>
                <c:pt idx="102">
                  <c:v>8.6515595137092642</c:v>
                </c:pt>
                <c:pt idx="103">
                  <c:v>8.6540089962072777</c:v>
                </c:pt>
                <c:pt idx="104">
                  <c:v>8.6564540291470298</c:v>
                </c:pt>
                <c:pt idx="105">
                  <c:v>8.6588946206112727</c:v>
                </c:pt>
                <c:pt idx="106">
                  <c:v>8.6613307786680842</c:v>
                </c:pt>
                <c:pt idx="107">
                  <c:v>8.6637625113708765</c:v>
                </c:pt>
                <c:pt idx="108">
                  <c:v>8.6661898267584405</c:v>
                </c:pt>
                <c:pt idx="109">
                  <c:v>8.6686127328549603</c:v>
                </c:pt>
                <c:pt idx="110">
                  <c:v>8.6710312376700465</c:v>
                </c:pt>
                <c:pt idx="111">
                  <c:v>8.673445349198758</c:v>
                </c:pt>
                <c:pt idx="112">
                  <c:v>8.6758550754216319</c:v>
                </c:pt>
                <c:pt idx="113">
                  <c:v>8.6782604243047032</c:v>
                </c:pt>
                <c:pt idx="114">
                  <c:v>8.6806614037995455</c:v>
                </c:pt>
                <c:pt idx="115">
                  <c:v>8.6830580218432818</c:v>
                </c:pt>
                <c:pt idx="116">
                  <c:v>8.6854502863586163</c:v>
                </c:pt>
                <c:pt idx="117">
                  <c:v>8.6878382052538683</c:v>
                </c:pt>
                <c:pt idx="118">
                  <c:v>8.6902217864229829</c:v>
                </c:pt>
                <c:pt idx="119">
                  <c:v>8.69260103774557</c:v>
                </c:pt>
                <c:pt idx="120">
                  <c:v>8.6949759670869256</c:v>
                </c:pt>
                <c:pt idx="121">
                  <c:v>8.69734658229806</c:v>
                </c:pt>
                <c:pt idx="122">
                  <c:v>8.6997128912157162</c:v>
                </c:pt>
                <c:pt idx="123">
                  <c:v>8.7020749016624084</c:v>
                </c:pt>
                <c:pt idx="124">
                  <c:v>8.7044326214464363</c:v>
                </c:pt>
                <c:pt idx="125">
                  <c:v>8.7067860583619172</c:v>
                </c:pt>
                <c:pt idx="126">
                  <c:v>8.709135220188811</c:v>
                </c:pt>
                <c:pt idx="127">
                  <c:v>8.711480114692943</c:v>
                </c:pt>
                <c:pt idx="128">
                  <c:v>8.7138207496260307</c:v>
                </c:pt>
                <c:pt idx="129">
                  <c:v>8.7161571327257157</c:v>
                </c:pt>
                <c:pt idx="130">
                  <c:v>8.7184892717155797</c:v>
                </c:pt>
                <c:pt idx="131">
                  <c:v>8.7208171743051732</c:v>
                </c:pt>
                <c:pt idx="132">
                  <c:v>8.723140848190047</c:v>
                </c:pt>
                <c:pt idx="133">
                  <c:v>8.7254603010517471</c:v>
                </c:pt>
                <c:pt idx="134">
                  <c:v>8.7277755405579533</c:v>
                </c:pt>
                <c:pt idx="135">
                  <c:v>8.7300865743622644</c:v>
                </c:pt>
                <c:pt idx="136">
                  <c:v>8.7323934101045513</c:v>
                </c:pt>
                <c:pt idx="137">
                  <c:v>8.7346960554106321</c:v>
                </c:pt>
                <c:pt idx="138">
                  <c:v>8.7369945178926489</c:v>
                </c:pt>
                <c:pt idx="139">
                  <c:v>8.7392888051487354</c:v>
                </c:pt>
                <c:pt idx="140">
                  <c:v>8.7415789247634041</c:v>
                </c:pt>
                <c:pt idx="141">
                  <c:v>8.7438648843072144</c:v>
                </c:pt>
                <c:pt idx="142">
                  <c:v>8.7461466913371222</c:v>
                </c:pt>
                <c:pt idx="143">
                  <c:v>8.748424353396274</c:v>
                </c:pt>
                <c:pt idx="144">
                  <c:v>8.7506978780141296</c:v>
                </c:pt>
                <c:pt idx="145">
                  <c:v>8.7529672727064796</c:v>
                </c:pt>
                <c:pt idx="146">
                  <c:v>8.7552325449754544</c:v>
                </c:pt>
                <c:pt idx="147">
                  <c:v>8.7574937023095583</c:v>
                </c:pt>
                <c:pt idx="148">
                  <c:v>8.759750752183697</c:v>
                </c:pt>
                <c:pt idx="149">
                  <c:v>8.762003702059193</c:v>
                </c:pt>
                <c:pt idx="150">
                  <c:v>8.7642525593838165</c:v>
                </c:pt>
                <c:pt idx="151">
                  <c:v>8.7664973315918076</c:v>
                </c:pt>
                <c:pt idx="152">
                  <c:v>8.7687380261039038</c:v>
                </c:pt>
                <c:pt idx="153">
                  <c:v>8.7709746503273607</c:v>
                </c:pt>
                <c:pt idx="154">
                  <c:v>8.7732072116559827</c:v>
                </c:pt>
                <c:pt idx="155">
                  <c:v>8.7754357174701365</c:v>
                </c:pt>
                <c:pt idx="156">
                  <c:v>8.777660175136786</c:v>
                </c:pt>
                <c:pt idx="157">
                  <c:v>8.7798805920095138</c:v>
                </c:pt>
                <c:pt idx="158">
                  <c:v>8.7820969754285407</c:v>
                </c:pt>
                <c:pt idx="159">
                  <c:v>8.7843093327207598</c:v>
                </c:pt>
                <c:pt idx="160">
                  <c:v>8.7865176711997464</c:v>
                </c:pt>
                <c:pt idx="161">
                  <c:v>8.7887219981657978</c:v>
                </c:pt>
                <c:pt idx="162">
                  <c:v>8.7909223209059455</c:v>
                </c:pt>
                <c:pt idx="163">
                  <c:v>8.7931186466939888</c:v>
                </c:pt>
                <c:pt idx="164">
                  <c:v>8.7953109827905092</c:v>
                </c:pt>
                <c:pt idx="165">
                  <c:v>8.7974993364428986</c:v>
                </c:pt>
                <c:pt idx="166">
                  <c:v>8.7996837148853899</c:v>
                </c:pt>
                <c:pt idx="167">
                  <c:v>8.8018641253390655</c:v>
                </c:pt>
                <c:pt idx="168">
                  <c:v>8.8040405750119017</c:v>
                </c:pt>
                <c:pt idx="169">
                  <c:v>8.8062130710987709</c:v>
                </c:pt>
                <c:pt idx="170">
                  <c:v>8.8083816207814838</c:v>
                </c:pt>
                <c:pt idx="171">
                  <c:v>8.8105462312288001</c:v>
                </c:pt>
                <c:pt idx="172">
                  <c:v>8.8127069095964572</c:v>
                </c:pt>
                <c:pt idx="173">
                  <c:v>8.8148636630271984</c:v>
                </c:pt>
                <c:pt idx="174">
                  <c:v>8.8170164986507871</c:v>
                </c:pt>
                <c:pt idx="175">
                  <c:v>8.8191654235840371</c:v>
                </c:pt>
                <c:pt idx="176">
                  <c:v>8.8213104449308375</c:v>
                </c:pt>
                <c:pt idx="177">
                  <c:v>8.8234515697821649</c:v>
                </c:pt>
                <c:pt idx="178">
                  <c:v>8.8255888052161229</c:v>
                </c:pt>
                <c:pt idx="179">
                  <c:v>8.8277221582979557</c:v>
                </c:pt>
                <c:pt idx="180">
                  <c:v>8.8298516360800701</c:v>
                </c:pt>
                <c:pt idx="181">
                  <c:v>8.8319772456020651</c:v>
                </c:pt>
                <c:pt idx="182">
                  <c:v>8.8340989938907484</c:v>
                </c:pt>
                <c:pt idx="183">
                  <c:v>8.8362168879601697</c:v>
                </c:pt>
                <c:pt idx="184">
                  <c:v>8.8383309348116317</c:v>
                </c:pt>
                <c:pt idx="185">
                  <c:v>8.8404411414337218</c:v>
                </c:pt>
                <c:pt idx="186">
                  <c:v>8.8425475148023285</c:v>
                </c:pt>
                <c:pt idx="187">
                  <c:v>8.8446500618806763</c:v>
                </c:pt>
                <c:pt idx="188">
                  <c:v>8.8467487896193315</c:v>
                </c:pt>
                <c:pt idx="189">
                  <c:v>8.8488437049562432</c:v>
                </c:pt>
                <c:pt idx="190">
                  <c:v>8.8509348148167497</c:v>
                </c:pt>
                <c:pt idx="191">
                  <c:v>8.8530221261136148</c:v>
                </c:pt>
                <c:pt idx="192">
                  <c:v>8.8551056457470416</c:v>
                </c:pt>
                <c:pt idx="193">
                  <c:v>8.857185380604701</c:v>
                </c:pt>
                <c:pt idx="194">
                  <c:v>8.8592613375617528</c:v>
                </c:pt>
                <c:pt idx="195">
                  <c:v>8.8613335234808623</c:v>
                </c:pt>
                <c:pt idx="196">
                  <c:v>8.8634019452122388</c:v>
                </c:pt>
                <c:pt idx="197">
                  <c:v>8.8654666095936356</c:v>
                </c:pt>
                <c:pt idx="198">
                  <c:v>8.8675275234503967</c:v>
                </c:pt>
                <c:pt idx="199">
                  <c:v>8.8695846935954599</c:v>
                </c:pt>
                <c:pt idx="200">
                  <c:v>8.8716381268293905</c:v>
                </c:pt>
                <c:pt idx="201">
                  <c:v>8.8736878299403976</c:v>
                </c:pt>
                <c:pt idx="202">
                  <c:v>8.8757338097043608</c:v>
                </c:pt>
                <c:pt idx="203">
                  <c:v>8.8777760728848563</c:v>
                </c:pt>
                <c:pt idx="204">
                  <c:v>8.8798146262331628</c:v>
                </c:pt>
                <c:pt idx="205">
                  <c:v>8.8818494764883074</c:v>
                </c:pt>
                <c:pt idx="206">
                  <c:v>8.8838806303770639</c:v>
                </c:pt>
                <c:pt idx="207">
                  <c:v>8.8859080946139972</c:v>
                </c:pt>
                <c:pt idx="208">
                  <c:v>8.8879318759014669</c:v>
                </c:pt>
                <c:pt idx="209">
                  <c:v>8.8899519809296628</c:v>
                </c:pt>
                <c:pt idx="210">
                  <c:v>8.8919684163766206</c:v>
                </c:pt>
                <c:pt idx="211">
                  <c:v>8.8939811889082421</c:v>
                </c:pt>
                <c:pt idx="212">
                  <c:v>8.8959903051783247</c:v>
                </c:pt>
                <c:pt idx="213">
                  <c:v>8.897995771828576</c:v>
                </c:pt>
                <c:pt idx="214">
                  <c:v>8.8999975954886388</c:v>
                </c:pt>
                <c:pt idx="215">
                  <c:v>8.9019957827761154</c:v>
                </c:pt>
                <c:pt idx="216">
                  <c:v>8.9039903402965841</c:v>
                </c:pt>
                <c:pt idx="217">
                  <c:v>8.9059812746436258</c:v>
                </c:pt>
                <c:pt idx="218">
                  <c:v>8.907968592398845</c:v>
                </c:pt>
                <c:pt idx="219">
                  <c:v>8.9099523001318861</c:v>
                </c:pt>
                <c:pt idx="220">
                  <c:v>8.9119324044004635</c:v>
                </c:pt>
                <c:pt idx="221">
                  <c:v>8.9139089117503811</c:v>
                </c:pt>
                <c:pt idx="222">
                  <c:v>8.9158818287155448</c:v>
                </c:pt>
                <c:pt idx="223">
                  <c:v>8.9178511618179783</c:v>
                </c:pt>
                <c:pt idx="224">
                  <c:v>8.9198169175679158</c:v>
                </c:pt>
                <c:pt idx="225">
                  <c:v>8.9217791024637023</c:v>
                </c:pt>
                <c:pt idx="226">
                  <c:v>8.923737722991925</c:v>
                </c:pt>
                <c:pt idx="227">
                  <c:v>8.9256927856273034</c:v>
                </c:pt>
                <c:pt idx="228">
                  <c:v>8.9276442968329146</c:v>
                </c:pt>
                <c:pt idx="229">
                  <c:v>8.9295922630600408</c:v>
                </c:pt>
                <c:pt idx="230">
                  <c:v>8.9315366907481959</c:v>
                </c:pt>
                <c:pt idx="231">
                  <c:v>8.9334775863252638</c:v>
                </c:pt>
                <c:pt idx="232">
                  <c:v>8.9354149562074134</c:v>
                </c:pt>
                <c:pt idx="233">
                  <c:v>8.9373488067992106</c:v>
                </c:pt>
                <c:pt idx="234">
                  <c:v>8.9392791444935362</c:v>
                </c:pt>
                <c:pt idx="235">
                  <c:v>8.941205975671668</c:v>
                </c:pt>
                <c:pt idx="236">
                  <c:v>8.9431293067033035</c:v>
                </c:pt>
                <c:pt idx="237">
                  <c:v>8.9450491439465587</c:v>
                </c:pt>
                <c:pt idx="238">
                  <c:v>8.9469654937480083</c:v>
                </c:pt>
                <c:pt idx="239">
                  <c:v>8.9488783624426915</c:v>
                </c:pt>
                <c:pt idx="240">
                  <c:v>8.9507877563541456</c:v>
                </c:pt>
                <c:pt idx="241">
                  <c:v>8.9526936817944165</c:v>
                </c:pt>
                <c:pt idx="242">
                  <c:v>8.9545961450640874</c:v>
                </c:pt>
                <c:pt idx="243">
                  <c:v>8.9564951524522929</c:v>
                </c:pt>
                <c:pt idx="244">
                  <c:v>8.9583907102367473</c:v>
                </c:pt>
                <c:pt idx="245">
                  <c:v>8.9602828246837571</c:v>
                </c:pt>
                <c:pt idx="246">
                  <c:v>8.9621715020482497</c:v>
                </c:pt>
                <c:pt idx="247">
                  <c:v>8.9640567485737872</c:v>
                </c:pt>
                <c:pt idx="248">
                  <c:v>8.9659385704925914</c:v>
                </c:pt>
                <c:pt idx="249">
                  <c:v>8.9678169740255615</c:v>
                </c:pt>
                <c:pt idx="250">
                  <c:v>8.9696919653823013</c:v>
                </c:pt>
                <c:pt idx="251">
                  <c:v>8.9715635507611289</c:v>
                </c:pt>
                <c:pt idx="252">
                  <c:v>8.9734317363491041</c:v>
                </c:pt>
                <c:pt idx="253">
                  <c:v>8.9752965283220494</c:v>
                </c:pt>
                <c:pt idx="254">
                  <c:v>8.9771579328445696</c:v>
                </c:pt>
                <c:pt idx="255">
                  <c:v>8.979015956070068</c:v>
                </c:pt>
                <c:pt idx="256">
                  <c:v>8.9808706041407724</c:v>
                </c:pt>
                <c:pt idx="257">
                  <c:v>8.982721883187752</c:v>
                </c:pt>
                <c:pt idx="258">
                  <c:v>8.9845697993309397</c:v>
                </c:pt>
                <c:pt idx="259">
                  <c:v>8.9864143586791521</c:v>
                </c:pt>
                <c:pt idx="260">
                  <c:v>8.9882555673301052</c:v>
                </c:pt>
                <c:pt idx="261">
                  <c:v>8.9900934313704415</c:v>
                </c:pt>
                <c:pt idx="262">
                  <c:v>8.9919279568757489</c:v>
                </c:pt>
                <c:pt idx="263">
                  <c:v>8.9937591499105718</c:v>
                </c:pt>
                <c:pt idx="264">
                  <c:v>8.9955870165284466</c:v>
                </c:pt>
                <c:pt idx="265">
                  <c:v>8.9974115627719069</c:v>
                </c:pt>
                <c:pt idx="266">
                  <c:v>8.9992327946725155</c:v>
                </c:pt>
                <c:pt idx="267">
                  <c:v>9.0010507182508697</c:v>
                </c:pt>
                <c:pt idx="268">
                  <c:v>9.0028653395166387</c:v>
                </c:pt>
                <c:pt idx="269">
                  <c:v>9.0046766644685743</c:v>
                </c:pt>
                <c:pt idx="270">
                  <c:v>9.0064846990945266</c:v>
                </c:pt>
                <c:pt idx="271">
                  <c:v>9.0082894493714729</c:v>
                </c:pt>
                <c:pt idx="272">
                  <c:v>9.0100909212655296</c:v>
                </c:pt>
                <c:pt idx="273">
                  <c:v>9.0118891207319791</c:v>
                </c:pt>
                <c:pt idx="274">
                  <c:v>9.0136840537152825</c:v>
                </c:pt>
                <c:pt idx="275">
                  <c:v>9.0154757261491039</c:v>
                </c:pt>
                <c:pt idx="276">
                  <c:v>9.0172641439563304</c:v>
                </c:pt>
                <c:pt idx="277">
                  <c:v>9.0190493130490896</c:v>
                </c:pt>
                <c:pt idx="278">
                  <c:v>9.020831239328766</c:v>
                </c:pt>
                <c:pt idx="279">
                  <c:v>9.0226099286860286</c:v>
                </c:pt>
                <c:pt idx="280">
                  <c:v>9.0243853870008426</c:v>
                </c:pt>
                <c:pt idx="281">
                  <c:v>9.0261576201424933</c:v>
                </c:pt>
                <c:pt idx="282">
                  <c:v>9.0279266339696065</c:v>
                </c:pt>
                <c:pt idx="283">
                  <c:v>9.0296924343301601</c:v>
                </c:pt>
                <c:pt idx="284">
                  <c:v>9.0314550270615133</c:v>
                </c:pt>
                <c:pt idx="285">
                  <c:v>9.0332144179904219</c:v>
                </c:pt>
                <c:pt idx="286">
                  <c:v>9.0349706129330549</c:v>
                </c:pt>
                <c:pt idx="287">
                  <c:v>9.0367236176950172</c:v>
                </c:pt>
                <c:pt idx="288">
                  <c:v>9.0384734380713674</c:v>
                </c:pt>
                <c:pt idx="289">
                  <c:v>9.0402200798466374</c:v>
                </c:pt>
                <c:pt idx="290">
                  <c:v>9.0419635487948504</c:v>
                </c:pt>
                <c:pt idx="291">
                  <c:v>9.0437038506795417</c:v>
                </c:pt>
                <c:pt idx="292">
                  <c:v>9.0454409912537788</c:v>
                </c:pt>
                <c:pt idx="293">
                  <c:v>9.047174976260175</c:v>
                </c:pt>
                <c:pt idx="294">
                  <c:v>9.0489058114309149</c:v>
                </c:pt>
                <c:pt idx="295">
                  <c:v>9.0506335024877682</c:v>
                </c:pt>
                <c:pt idx="296">
                  <c:v>9.052358055142113</c:v>
                </c:pt>
                <c:pt idx="297">
                  <c:v>9.0540794750949498</c:v>
                </c:pt>
                <c:pt idx="298">
                  <c:v>9.0557977680369248</c:v>
                </c:pt>
                <c:pt idx="299">
                  <c:v>9.0575129396483494</c:v>
                </c:pt>
                <c:pt idx="300">
                  <c:v>9.0592249955992106</c:v>
                </c:pt>
                <c:pt idx="301">
                  <c:v>9.0609339415491998</c:v>
                </c:pt>
                <c:pt idx="302">
                  <c:v>9.0626397831477288</c:v>
                </c:pt>
                <c:pt idx="303">
                  <c:v>9.0643425260339434</c:v>
                </c:pt>
                <c:pt idx="304">
                  <c:v>9.0660421758367473</c:v>
                </c:pt>
                <c:pt idx="305">
                  <c:v>9.0677387381748176</c:v>
                </c:pt>
                <c:pt idx="306">
                  <c:v>9.0694322186566296</c:v>
                </c:pt>
                <c:pt idx="307">
                  <c:v>9.0711226228804662</c:v>
                </c:pt>
                <c:pt idx="308">
                  <c:v>9.0728099564344404</c:v>
                </c:pt>
                <c:pt idx="309">
                  <c:v>9.074494224896517</c:v>
                </c:pt>
                <c:pt idx="310">
                  <c:v>9.0761754338345284</c:v>
                </c:pt>
                <c:pt idx="311">
                  <c:v>9.0778535888061889</c:v>
                </c:pt>
                <c:pt idx="312">
                  <c:v>9.0795286953591212</c:v>
                </c:pt>
                <c:pt idx="313">
                  <c:v>9.081200759030871</c:v>
                </c:pt>
                <c:pt idx="314">
                  <c:v>9.0828697853489047</c:v>
                </c:pt>
                <c:pt idx="315">
                  <c:v>9.0845357798306985</c:v>
                </c:pt>
                <c:pt idx="316">
                  <c:v>9.0861987479836586</c:v>
                </c:pt>
                <c:pt idx="317">
                  <c:v>9.0878586953052185</c:v>
                </c:pt>
                <c:pt idx="318">
                  <c:v>9.0895156272827577</c:v>
                </c:pt>
                <c:pt idx="319">
                  <c:v>9.0911695493937881</c:v>
                </c:pt>
                <c:pt idx="320">
                  <c:v>9.0928204671058097</c:v>
                </c:pt>
                <c:pt idx="321">
                  <c:v>9.0944683858764144</c:v>
                </c:pt>
                <c:pt idx="322">
                  <c:v>9.0961133111532249</c:v>
                </c:pt>
                <c:pt idx="323">
                  <c:v>9.0977552483740567</c:v>
                </c:pt>
                <c:pt idx="324">
                  <c:v>9.0993942029667902</c:v>
                </c:pt>
                <c:pt idx="325">
                  <c:v>9.101030180349456</c:v>
                </c:pt>
                <c:pt idx="326">
                  <c:v>9.1026631859302469</c:v>
                </c:pt>
                <c:pt idx="327">
                  <c:v>9.1042932251075293</c:v>
                </c:pt>
                <c:pt idx="328">
                  <c:v>9.1059203032698655</c:v>
                </c:pt>
                <c:pt idx="329">
                  <c:v>9.107544425796025</c:v>
                </c:pt>
                <c:pt idx="330">
                  <c:v>9.1091655980550108</c:v>
                </c:pt>
                <c:pt idx="331">
                  <c:v>9.110783825406072</c:v>
                </c:pt>
                <c:pt idx="332">
                  <c:v>9.1123991131987214</c:v>
                </c:pt>
                <c:pt idx="333">
                  <c:v>9.1140114667727552</c:v>
                </c:pt>
                <c:pt idx="334">
                  <c:v>9.1156208914582688</c:v>
                </c:pt>
                <c:pt idx="335">
                  <c:v>9.1172273925756748</c:v>
                </c:pt>
                <c:pt idx="336">
                  <c:v>9.1188309754357242</c:v>
                </c:pt>
                <c:pt idx="337">
                  <c:v>9.1204316453395169</c:v>
                </c:pt>
                <c:pt idx="338">
                  <c:v>9.1220294075785286</c:v>
                </c:pt>
                <c:pt idx="339">
                  <c:v>9.1236242674346162</c:v>
                </c:pt>
                <c:pt idx="340">
                  <c:v>9.1252162301800439</c:v>
                </c:pt>
                <c:pt idx="341">
                  <c:v>9.1268053010775052</c:v>
                </c:pt>
                <c:pt idx="342">
                  <c:v>9.1283914853801225</c:v>
                </c:pt>
                <c:pt idx="343">
                  <c:v>9.1299747883314879</c:v>
                </c:pt>
                <c:pt idx="344">
                  <c:v>9.1315552151656547</c:v>
                </c:pt>
                <c:pt idx="345">
                  <c:v>9.1331327711071832</c:v>
                </c:pt>
                <c:pt idx="346">
                  <c:v>9.1347074613711303</c:v>
                </c:pt>
                <c:pt idx="347">
                  <c:v>9.1362792911630883</c:v>
                </c:pt>
                <c:pt idx="348">
                  <c:v>9.1378482656791888</c:v>
                </c:pt>
                <c:pt idx="349">
                  <c:v>9.1394143901061273</c:v>
                </c:pt>
                <c:pt idx="350">
                  <c:v>9.140977669621174</c:v>
                </c:pt>
                <c:pt idx="351">
                  <c:v>9.1425381093921985</c:v>
                </c:pt>
                <c:pt idx="352">
                  <c:v>9.1440957145776771</c:v>
                </c:pt>
                <c:pt idx="353">
                  <c:v>9.1456504903267248</c:v>
                </c:pt>
                <c:pt idx="354">
                  <c:v>9.1472024417790934</c:v>
                </c:pt>
                <c:pt idx="355">
                  <c:v>9.148751574065205</c:v>
                </c:pt>
                <c:pt idx="356">
                  <c:v>9.150297892306158</c:v>
                </c:pt>
                <c:pt idx="357">
                  <c:v>9.1518414016137477</c:v>
                </c:pt>
                <c:pt idx="358">
                  <c:v>9.1533821070904882</c:v>
                </c:pt>
                <c:pt idx="359">
                  <c:v>9.1549200138296243</c:v>
                </c:pt>
                <c:pt idx="360">
                  <c:v>9.1564551269151409</c:v>
                </c:pt>
                <c:pt idx="361">
                  <c:v>9.157987451421798</c:v>
                </c:pt>
                <c:pt idx="362">
                  <c:v>9.1595169924151296</c:v>
                </c:pt>
                <c:pt idx="363">
                  <c:v>9.1610437549514749</c:v>
                </c:pt>
                <c:pt idx="364">
                  <c:v>9.1625677440779789</c:v>
                </c:pt>
                <c:pt idx="365">
                  <c:v>9.1640889648326294</c:v>
                </c:pt>
                <c:pt idx="366">
                  <c:v>9.1656074222442498</c:v>
                </c:pt>
                <c:pt idx="367">
                  <c:v>9.1671231213325406</c:v>
                </c:pt>
                <c:pt idx="368">
                  <c:v>9.1686360671080784</c:v>
                </c:pt>
                <c:pt idx="369">
                  <c:v>9.1701462645723382</c:v>
                </c:pt>
                <c:pt idx="370">
                  <c:v>9.1716537187177067</c:v>
                </c:pt>
                <c:pt idx="371">
                  <c:v>9.1731584345275063</c:v>
                </c:pt>
                <c:pt idx="372">
                  <c:v>9.1746604169760069</c:v>
                </c:pt>
                <c:pt idx="373">
                  <c:v>9.1761596710284383</c:v>
                </c:pt>
                <c:pt idx="374">
                  <c:v>9.1776562016410175</c:v>
                </c:pt>
                <c:pt idx="375">
                  <c:v>9.1791500137609532</c:v>
                </c:pt>
                <c:pt idx="376">
                  <c:v>9.180641112326466</c:v>
                </c:pt>
                <c:pt idx="377">
                  <c:v>9.182129502266811</c:v>
                </c:pt>
                <c:pt idx="378">
                  <c:v>9.1836151885022854</c:v>
                </c:pt>
                <c:pt idx="379">
                  <c:v>9.1850981759442529</c:v>
                </c:pt>
                <c:pt idx="380">
                  <c:v>9.1865784694951493</c:v>
                </c:pt>
                <c:pt idx="381">
                  <c:v>9.1880560740485109</c:v>
                </c:pt>
                <c:pt idx="382">
                  <c:v>9.1895309944889814</c:v>
                </c:pt>
                <c:pt idx="383">
                  <c:v>9.1910032356923317</c:v>
                </c:pt>
                <c:pt idx="384">
                  <c:v>9.1924728025254758</c:v>
                </c:pt>
                <c:pt idx="385">
                  <c:v>9.1939396998464868</c:v>
                </c:pt>
                <c:pt idx="386">
                  <c:v>9.1954039325046164</c:v>
                </c:pt>
                <c:pt idx="387">
                  <c:v>9.1968655053403019</c:v>
                </c:pt>
                <c:pt idx="388">
                  <c:v>9.1983244231851913</c:v>
                </c:pt>
                <c:pt idx="389">
                  <c:v>9.1997806908621556</c:v>
                </c:pt>
                <c:pt idx="390">
                  <c:v>9.2012343131853012</c:v>
                </c:pt>
                <c:pt idx="391">
                  <c:v>9.2026852949599949</c:v>
                </c:pt>
                <c:pt idx="392">
                  <c:v>9.2041336409828727</c:v>
                </c:pt>
                <c:pt idx="393">
                  <c:v>9.205579356041854</c:v>
                </c:pt>
                <c:pt idx="394">
                  <c:v>9.2070224449161646</c:v>
                </c:pt>
                <c:pt idx="395">
                  <c:v>9.2084629123763477</c:v>
                </c:pt>
                <c:pt idx="396">
                  <c:v>9.2099007631842831</c:v>
                </c:pt>
                <c:pt idx="397">
                  <c:v>9.2113360020931943</c:v>
                </c:pt>
                <c:pt idx="398">
                  <c:v>9.2127686338476735</c:v>
                </c:pt>
                <c:pt idx="399">
                  <c:v>9.2141986631836978</c:v>
                </c:pt>
                <c:pt idx="400">
                  <c:v>9.2156260948286359</c:v>
                </c:pt>
                <c:pt idx="401">
                  <c:v>9.2170509335012731</c:v>
                </c:pt>
                <c:pt idx="402">
                  <c:v>9.2184731839118204</c:v>
                </c:pt>
                <c:pt idx="403">
                  <c:v>9.2198928507619335</c:v>
                </c:pt>
                <c:pt idx="404">
                  <c:v>9.2213099387447279</c:v>
                </c:pt>
                <c:pt idx="405">
                  <c:v>9.2227244525447762</c:v>
                </c:pt>
                <c:pt idx="406">
                  <c:v>9.2241363968382046</c:v>
                </c:pt>
                <c:pt idx="407">
                  <c:v>9.2255457762925399</c:v>
                </c:pt>
                <c:pt idx="408">
                  <c:v>9.2269525955669458</c:v>
                </c:pt>
                <c:pt idx="409">
                  <c:v>9.2283568593120116</c:v>
                </c:pt>
                <c:pt idx="410">
                  <c:v>9.2297585721699846</c:v>
                </c:pt>
                <c:pt idx="411">
                  <c:v>9.2311577387745771</c:v>
                </c:pt>
                <c:pt idx="412">
                  <c:v>9.232554363751186</c:v>
                </c:pt>
                <c:pt idx="413">
                  <c:v>9.2339484517166994</c:v>
                </c:pt>
                <c:pt idx="414">
                  <c:v>9.2353400072797172</c:v>
                </c:pt>
                <c:pt idx="415">
                  <c:v>9.2367290350404119</c:v>
                </c:pt>
                <c:pt idx="416">
                  <c:v>9.2381155395906074</c:v>
                </c:pt>
                <c:pt idx="417">
                  <c:v>9.2394995255137964</c:v>
                </c:pt>
                <c:pt idx="418">
                  <c:v>9.2408809973851351</c:v>
                </c:pt>
                <c:pt idx="419">
                  <c:v>9.2422599597714754</c:v>
                </c:pt>
                <c:pt idx="420">
                  <c:v>9.2436364172313752</c:v>
                </c:pt>
                <c:pt idx="421">
                  <c:v>9.245010374315104</c:v>
                </c:pt>
                <c:pt idx="422">
                  <c:v>9.2463818355646747</c:v>
                </c:pt>
                <c:pt idx="423">
                  <c:v>9.2477508055138404</c:v>
                </c:pt>
                <c:pt idx="424">
                  <c:v>9.2491172886881241</c:v>
                </c:pt>
                <c:pt idx="425">
                  <c:v>9.2504812896048261</c:v>
                </c:pt>
                <c:pt idx="426">
                  <c:v>9.2518428127730452</c:v>
                </c:pt>
                <c:pt idx="427">
                  <c:v>9.2532018626936807</c:v>
                </c:pt>
                <c:pt idx="428">
                  <c:v>9.2545584438594641</c:v>
                </c:pt>
                <c:pt idx="429">
                  <c:v>9.255912560754961</c:v>
                </c:pt>
                <c:pt idx="430">
                  <c:v>9.2572642178565943</c:v>
                </c:pt>
                <c:pt idx="431">
                  <c:v>9.2586134196326491</c:v>
                </c:pt>
                <c:pt idx="432">
                  <c:v>9.2599601705433017</c:v>
                </c:pt>
                <c:pt idx="433">
                  <c:v>9.261304475040621</c:v>
                </c:pt>
                <c:pt idx="434">
                  <c:v>9.2626463375685901</c:v>
                </c:pt>
                <c:pt idx="435">
                  <c:v>9.2639857625631201</c:v>
                </c:pt>
                <c:pt idx="436">
                  <c:v>9.2653227544520611</c:v>
                </c:pt>
                <c:pt idx="437">
                  <c:v>9.2666573176552252</c:v>
                </c:pt>
                <c:pt idx="438">
                  <c:v>9.2679894565843881</c:v>
                </c:pt>
                <c:pt idx="439">
                  <c:v>9.2693191756433233</c:v>
                </c:pt>
                <c:pt idx="440">
                  <c:v>9.2706464792277927</c:v>
                </c:pt>
                <c:pt idx="441">
                  <c:v>9.2719713717255772</c:v>
                </c:pt>
                <c:pt idx="442">
                  <c:v>9.2732938575164923</c:v>
                </c:pt>
                <c:pt idx="443">
                  <c:v>9.2746139409723867</c:v>
                </c:pt>
                <c:pt idx="444">
                  <c:v>9.2759316264571794</c:v>
                </c:pt>
                <c:pt idx="445">
                  <c:v>9.2772469183268562</c:v>
                </c:pt>
                <c:pt idx="446">
                  <c:v>9.2785598209294857</c:v>
                </c:pt>
                <c:pt idx="447">
                  <c:v>9.2798703386052477</c:v>
                </c:pt>
                <c:pt idx="448">
                  <c:v>9.2811784756864331</c:v>
                </c:pt>
                <c:pt idx="449">
                  <c:v>9.2824842364974618</c:v>
                </c:pt>
                <c:pt idx="450">
                  <c:v>9.2837876253548988</c:v>
                </c:pt>
                <c:pt idx="451">
                  <c:v>9.2850886465674716</c:v>
                </c:pt>
                <c:pt idx="452">
                  <c:v>9.2863873044360741</c:v>
                </c:pt>
                <c:pt idx="453">
                  <c:v>9.2876836032537948</c:v>
                </c:pt>
                <c:pt idx="454">
                  <c:v>9.2889775473059188</c:v>
                </c:pt>
                <c:pt idx="455">
                  <c:v>9.2902691408699472</c:v>
                </c:pt>
                <c:pt idx="456">
                  <c:v>9.2915583882156145</c:v>
                </c:pt>
                <c:pt idx="457">
                  <c:v>9.2928452936048949</c:v>
                </c:pt>
                <c:pt idx="458">
                  <c:v>9.2941298612920225</c:v>
                </c:pt>
                <c:pt idx="459">
                  <c:v>9.2954120955235027</c:v>
                </c:pt>
                <c:pt idx="460">
                  <c:v>9.2966920005381279</c:v>
                </c:pt>
                <c:pt idx="461">
                  <c:v>9.297969580566992</c:v>
                </c:pt>
                <c:pt idx="462">
                  <c:v>9.2992448398334986</c:v>
                </c:pt>
                <c:pt idx="463">
                  <c:v>9.3005177825533831</c:v>
                </c:pt>
                <c:pt idx="464">
                  <c:v>9.3017884129347213</c:v>
                </c:pt>
                <c:pt idx="465">
                  <c:v>9.3030567351779467</c:v>
                </c:pt>
                <c:pt idx="466">
                  <c:v>9.3043227534758586</c:v>
                </c:pt>
                <c:pt idx="467">
                  <c:v>9.3055864720136459</c:v>
                </c:pt>
                <c:pt idx="468">
                  <c:v>9.3068478949688895</c:v>
                </c:pt>
                <c:pt idx="469">
                  <c:v>9.3081070265115837</c:v>
                </c:pt>
                <c:pt idx="470">
                  <c:v>9.30936387080415</c:v>
                </c:pt>
                <c:pt idx="471">
                  <c:v>9.3106184320014442</c:v>
                </c:pt>
                <c:pt idx="472">
                  <c:v>9.3118707142507802</c:v>
                </c:pt>
                <c:pt idx="473">
                  <c:v>9.3131207216919325</c:v>
                </c:pt>
                <c:pt idx="474">
                  <c:v>9.3143684584571584</c:v>
                </c:pt>
                <c:pt idx="475">
                  <c:v>9.3156139286712083</c:v>
                </c:pt>
                <c:pt idx="476">
                  <c:v>9.3168571364513433</c:v>
                </c:pt>
                <c:pt idx="477">
                  <c:v>9.3180980859073408</c:v>
                </c:pt>
                <c:pt idx="478">
                  <c:v>9.3193367811415122</c:v>
                </c:pt>
                <c:pt idx="479">
                  <c:v>9.3205732262487206</c:v>
                </c:pt>
                <c:pt idx="480">
                  <c:v>9.3218074253163898</c:v>
                </c:pt>
                <c:pt idx="481">
                  <c:v>9.3230393824245148</c:v>
                </c:pt>
                <c:pt idx="482">
                  <c:v>9.3242691016456867</c:v>
                </c:pt>
                <c:pt idx="483">
                  <c:v>9.325496587045091</c:v>
                </c:pt>
                <c:pt idx="484">
                  <c:v>9.3267218426805307</c:v>
                </c:pt>
                <c:pt idx="485">
                  <c:v>9.3279448726024405</c:v>
                </c:pt>
                <c:pt idx="486">
                  <c:v>9.3291656808538974</c:v>
                </c:pt>
                <c:pt idx="487">
                  <c:v>9.3303842714706295</c:v>
                </c:pt>
                <c:pt idx="488">
                  <c:v>9.3316006484810377</c:v>
                </c:pt>
                <c:pt idx="489">
                  <c:v>9.3328148159062039</c:v>
                </c:pt>
                <c:pt idx="490">
                  <c:v>9.3340267777599077</c:v>
                </c:pt>
                <c:pt idx="491">
                  <c:v>9.3352365380486333</c:v>
                </c:pt>
                <c:pt idx="492">
                  <c:v>9.3364441007715886</c:v>
                </c:pt>
                <c:pt idx="493">
                  <c:v>9.33764946992072</c:v>
                </c:pt>
                <c:pt idx="494">
                  <c:v>9.3388526494807174</c:v>
                </c:pt>
                <c:pt idx="495">
                  <c:v>9.3400536434290373</c:v>
                </c:pt>
                <c:pt idx="496">
                  <c:v>9.3412524557358996</c:v>
                </c:pt>
                <c:pt idx="497">
                  <c:v>9.3424490903643491</c:v>
                </c:pt>
                <c:pt idx="498">
                  <c:v>9.3436435512701639</c:v>
                </c:pt>
                <c:pt idx="499">
                  <c:v>9.3448358424020164</c:v>
                </c:pt>
                <c:pt idx="500">
                  <c:v>9.3460259677013262</c:v>
                </c:pt>
                <c:pt idx="501">
                  <c:v>9.347213931102436</c:v>
                </c:pt>
                <c:pt idx="502">
                  <c:v>9.348399736532464</c:v>
                </c:pt>
                <c:pt idx="503">
                  <c:v>9.3495833879114407</c:v>
                </c:pt>
                <c:pt idx="504">
                  <c:v>9.3507648891522503</c:v>
                </c:pt>
                <c:pt idx="505">
                  <c:v>9.3519442441607126</c:v>
                </c:pt>
                <c:pt idx="506">
                  <c:v>9.3531214568355043</c:v>
                </c:pt>
                <c:pt idx="507">
                  <c:v>9.3542965310682451</c:v>
                </c:pt>
                <c:pt idx="508">
                  <c:v>9.3554694707434738</c:v>
                </c:pt>
                <c:pt idx="509">
                  <c:v>9.3566402797386807</c:v>
                </c:pt>
                <c:pt idx="510">
                  <c:v>9.3578089619243094</c:v>
                </c:pt>
                <c:pt idx="511">
                  <c:v>9.3589755211637708</c:v>
                </c:pt>
                <c:pt idx="512">
                  <c:v>9.3601399613134646</c:v>
                </c:pt>
                <c:pt idx="513">
                  <c:v>9.3613022862227773</c:v>
                </c:pt>
                <c:pt idx="514">
                  <c:v>9.3624624997341073</c:v>
                </c:pt>
                <c:pt idx="515">
                  <c:v>9.3636206056828719</c:v>
                </c:pt>
                <c:pt idx="516">
                  <c:v>9.3647766078975234</c:v>
                </c:pt>
                <c:pt idx="517">
                  <c:v>9.365930510199556</c:v>
                </c:pt>
                <c:pt idx="518">
                  <c:v>9.3670823164035237</c:v>
                </c:pt>
                <c:pt idx="519">
                  <c:v>9.3682320303170528</c:v>
                </c:pt>
                <c:pt idx="520">
                  <c:v>9.3693796557408486</c:v>
                </c:pt>
                <c:pt idx="521">
                  <c:v>9.3705251964687193</c:v>
                </c:pt>
                <c:pt idx="522">
                  <c:v>9.3716686562875733</c:v>
                </c:pt>
                <c:pt idx="523">
                  <c:v>9.3728100389774482</c:v>
                </c:pt>
                <c:pt idx="524">
                  <c:v>9.3739493483115073</c:v>
                </c:pt>
                <c:pt idx="525">
                  <c:v>9.3750865880560657</c:v>
                </c:pt>
                <c:pt idx="526">
                  <c:v>9.3762217619705943</c:v>
                </c:pt>
                <c:pt idx="527">
                  <c:v>9.3773548738077359</c:v>
                </c:pt>
                <c:pt idx="528">
                  <c:v>9.3784859273133137</c:v>
                </c:pt>
                <c:pt idx="529">
                  <c:v>9.3796149262263491</c:v>
                </c:pt>
                <c:pt idx="530">
                  <c:v>9.3807418742790709</c:v>
                </c:pt>
                <c:pt idx="531">
                  <c:v>9.3818667751969311</c:v>
                </c:pt>
                <c:pt idx="532">
                  <c:v>9.3829896326986084</c:v>
                </c:pt>
                <c:pt idx="533">
                  <c:v>9.3841104504960295</c:v>
                </c:pt>
                <c:pt idx="534">
                  <c:v>9.38522923229438</c:v>
                </c:pt>
                <c:pt idx="535">
                  <c:v>9.3863459817921111</c:v>
                </c:pt>
                <c:pt idx="536">
                  <c:v>9.3874607026809578</c:v>
                </c:pt>
                <c:pt idx="537">
                  <c:v>9.3885733986459528</c:v>
                </c:pt>
                <c:pt idx="538">
                  <c:v>9.3896840733654248</c:v>
                </c:pt>
                <c:pt idx="539">
                  <c:v>9.3907927305110324</c:v>
                </c:pt>
                <c:pt idx="540">
                  <c:v>9.391899373747755</c:v>
                </c:pt>
                <c:pt idx="541">
                  <c:v>9.3930040067339178</c:v>
                </c:pt>
                <c:pt idx="542">
                  <c:v>9.394106633121206</c:v>
                </c:pt>
                <c:pt idx="543">
                  <c:v>9.3952072565546612</c:v>
                </c:pt>
                <c:pt idx="544">
                  <c:v>9.3963058806727133</c:v>
                </c:pt>
                <c:pt idx="545">
                  <c:v>9.3974025091071756</c:v>
                </c:pt>
                <c:pt idx="546">
                  <c:v>9.3984971454832671</c:v>
                </c:pt>
                <c:pt idx="547">
                  <c:v>9.399589793419624</c:v>
                </c:pt>
                <c:pt idx="548">
                  <c:v>9.4006804565283026</c:v>
                </c:pt>
                <c:pt idx="549">
                  <c:v>9.4017691384148065</c:v>
                </c:pt>
                <c:pt idx="550">
                  <c:v>9.4028558426780826</c:v>
                </c:pt>
                <c:pt idx="551">
                  <c:v>9.4039405729105408</c:v>
                </c:pt>
                <c:pt idx="552">
                  <c:v>9.4050233326980699</c:v>
                </c:pt>
                <c:pt idx="553">
                  <c:v>9.4061041256200433</c:v>
                </c:pt>
                <c:pt idx="554">
                  <c:v>9.4071829552493273</c:v>
                </c:pt>
                <c:pt idx="555">
                  <c:v>9.4082598251523031</c:v>
                </c:pt>
                <c:pt idx="556">
                  <c:v>9.4093347388888731</c:v>
                </c:pt>
                <c:pt idx="557">
                  <c:v>9.4104077000124722</c:v>
                </c:pt>
                <c:pt idx="558">
                  <c:v>9.41147871207008</c:v>
                </c:pt>
                <c:pt idx="559">
                  <c:v>9.4125477786022334</c:v>
                </c:pt>
                <c:pt idx="560">
                  <c:v>9.4136149031430367</c:v>
                </c:pt>
                <c:pt idx="561">
                  <c:v>9.414680089220175</c:v>
                </c:pt>
                <c:pt idx="562">
                  <c:v>9.4157433403549291</c:v>
                </c:pt>
                <c:pt idx="563">
                  <c:v>9.4168046600621746</c:v>
                </c:pt>
                <c:pt idx="564">
                  <c:v>9.4178640518504118</c:v>
                </c:pt>
                <c:pt idx="565">
                  <c:v>9.4189215192217581</c:v>
                </c:pt>
                <c:pt idx="566">
                  <c:v>9.419977065671981</c:v>
                </c:pt>
                <c:pt idx="567">
                  <c:v>9.4210306946904847</c:v>
                </c:pt>
                <c:pt idx="568">
                  <c:v>9.4220824097603479</c:v>
                </c:pt>
                <c:pt idx="569">
                  <c:v>9.4231322143583096</c:v>
                </c:pt>
                <c:pt idx="570">
                  <c:v>9.4241801119548025</c:v>
                </c:pt>
                <c:pt idx="571">
                  <c:v>9.4252261060139517</c:v>
                </c:pt>
                <c:pt idx="572">
                  <c:v>9.4262701999935867</c:v>
                </c:pt>
                <c:pt idx="573">
                  <c:v>9.4273123973452648</c:v>
                </c:pt>
                <c:pt idx="574">
                  <c:v>9.4283527015142603</c:v>
                </c:pt>
                <c:pt idx="575">
                  <c:v>9.4293911159396018</c:v>
                </c:pt>
                <c:pt idx="576">
                  <c:v>9.4304276440540633</c:v>
                </c:pt>
                <c:pt idx="577">
                  <c:v>9.431462289284184</c:v>
                </c:pt>
                <c:pt idx="578">
                  <c:v>9.4324950550502802</c:v>
                </c:pt>
                <c:pt idx="579">
                  <c:v>9.4335259447664548</c:v>
                </c:pt>
                <c:pt idx="580">
                  <c:v>9.4345549618406093</c:v>
                </c:pt>
                <c:pt idx="581">
                  <c:v>9.4355821096744528</c:v>
                </c:pt>
                <c:pt idx="582">
                  <c:v>9.436607391663518</c:v>
                </c:pt>
                <c:pt idx="583">
                  <c:v>9.4376308111971632</c:v>
                </c:pt>
                <c:pt idx="584">
                  <c:v>9.4386523716586019</c:v>
                </c:pt>
                <c:pt idx="585">
                  <c:v>9.4396720764248876</c:v>
                </c:pt>
                <c:pt idx="586">
                  <c:v>9.4406899288669504</c:v>
                </c:pt>
                <c:pt idx="587">
                  <c:v>9.4417059323495796</c:v>
                </c:pt>
                <c:pt idx="588">
                  <c:v>9.4427200902314965</c:v>
                </c:pt>
                <c:pt idx="589">
                  <c:v>9.4437324058652621</c:v>
                </c:pt>
                <c:pt idx="590">
                  <c:v>9.4447428825973816</c:v>
                </c:pt>
                <c:pt idx="591">
                  <c:v>9.4457515237682674</c:v>
                </c:pt>
                <c:pt idx="592">
                  <c:v>9.4467583327123013</c:v>
                </c:pt>
                <c:pt idx="593">
                  <c:v>9.4477633127577469</c:v>
                </c:pt>
                <c:pt idx="594">
                  <c:v>9.4487664672268643</c:v>
                </c:pt>
                <c:pt idx="595">
                  <c:v>9.4497677994358575</c:v>
                </c:pt>
                <c:pt idx="596">
                  <c:v>9.4507673126949356</c:v>
                </c:pt>
                <c:pt idx="597">
                  <c:v>9.451765010308268</c:v>
                </c:pt>
                <c:pt idx="598">
                  <c:v>9.452760895574027</c:v>
                </c:pt>
                <c:pt idx="599">
                  <c:v>9.4537549717843952</c:v>
                </c:pt>
                <c:pt idx="600">
                  <c:v>9.4547472422255794</c:v>
                </c:pt>
                <c:pt idx="601">
                  <c:v>9.4557377101778108</c:v>
                </c:pt>
                <c:pt idx="602">
                  <c:v>9.4567263789153664</c:v>
                </c:pt>
                <c:pt idx="603">
                  <c:v>9.4577132517065703</c:v>
                </c:pt>
                <c:pt idx="604">
                  <c:v>9.4586983318138156</c:v>
                </c:pt>
                <c:pt idx="605">
                  <c:v>9.4596816224935658</c:v>
                </c:pt>
                <c:pt idx="606">
                  <c:v>9.460663126996371</c:v>
                </c:pt>
                <c:pt idx="607">
                  <c:v>9.4616428485668731</c:v>
                </c:pt>
                <c:pt idx="608">
                  <c:v>9.4626207904438218</c:v>
                </c:pt>
                <c:pt idx="609">
                  <c:v>9.4635969558600834</c:v>
                </c:pt>
                <c:pt idx="610">
                  <c:v>9.4645713480426537</c:v>
                </c:pt>
                <c:pt idx="611">
                  <c:v>9.4655439702126625</c:v>
                </c:pt>
                <c:pt idx="612">
                  <c:v>9.4665148255853921</c:v>
                </c:pt>
                <c:pt idx="613">
                  <c:v>9.4674839173702843</c:v>
                </c:pt>
                <c:pt idx="614">
                  <c:v>9.4684512487709469</c:v>
                </c:pt>
                <c:pt idx="615">
                  <c:v>9.4694168229851687</c:v>
                </c:pt>
                <c:pt idx="616">
                  <c:v>9.4703806432049351</c:v>
                </c:pt>
                <c:pt idx="617">
                  <c:v>9.471342712616428</c:v>
                </c:pt>
                <c:pt idx="618">
                  <c:v>9.4723030344000456</c:v>
                </c:pt>
                <c:pt idx="619">
                  <c:v>9.4732616117304005</c:v>
                </c:pt>
                <c:pt idx="620">
                  <c:v>9.474218447776348</c:v>
                </c:pt>
                <c:pt idx="621">
                  <c:v>9.4751735457009847</c:v>
                </c:pt>
                <c:pt idx="622">
                  <c:v>9.4761269086616569</c:v>
                </c:pt>
                <c:pt idx="623">
                  <c:v>9.4770785398099804</c:v>
                </c:pt>
                <c:pt idx="624">
                  <c:v>9.4780284422918406</c:v>
                </c:pt>
                <c:pt idx="625">
                  <c:v>9.478976619247419</c:v>
                </c:pt>
                <c:pt idx="626">
                  <c:v>9.4799230738111788</c:v>
                </c:pt>
                <c:pt idx="627">
                  <c:v>9.480867809111901</c:v>
                </c:pt>
                <c:pt idx="628">
                  <c:v>9.4818108282726747</c:v>
                </c:pt>
                <c:pt idx="629">
                  <c:v>9.4827521344109229</c:v>
                </c:pt>
                <c:pt idx="630">
                  <c:v>9.4836917306383999</c:v>
                </c:pt>
                <c:pt idx="631">
                  <c:v>9.4846296200612095</c:v>
                </c:pt>
                <c:pt idx="632">
                  <c:v>9.4855658057798173</c:v>
                </c:pt>
                <c:pt idx="633">
                  <c:v>9.4865002908890474</c:v>
                </c:pt>
                <c:pt idx="634">
                  <c:v>9.4874330784781105</c:v>
                </c:pt>
                <c:pt idx="635">
                  <c:v>9.4883641716306037</c:v>
                </c:pt>
                <c:pt idx="636">
                  <c:v>9.4892935734245203</c:v>
                </c:pt>
                <c:pt idx="637">
                  <c:v>9.4902212869322629</c:v>
                </c:pt>
                <c:pt idx="638">
                  <c:v>9.4911473152206565</c:v>
                </c:pt>
                <c:pt idx="639">
                  <c:v>9.4920716613509502</c:v>
                </c:pt>
                <c:pt idx="640">
                  <c:v>9.4929943283788347</c:v>
                </c:pt>
                <c:pt idx="641">
                  <c:v>9.4939153193544517</c:v>
                </c:pt>
                <c:pt idx="642">
                  <c:v>9.4948346373224002</c:v>
                </c:pt>
                <c:pt idx="643">
                  <c:v>9.4957522853217462</c:v>
                </c:pt>
                <c:pt idx="644">
                  <c:v>9.4966682663860382</c:v>
                </c:pt>
                <c:pt idx="645">
                  <c:v>9.4975825835433163</c:v>
                </c:pt>
                <c:pt idx="646">
                  <c:v>9.4984952398161138</c:v>
                </c:pt>
                <c:pt idx="647">
                  <c:v>9.4994062382214803</c:v>
                </c:pt>
                <c:pt idx="648">
                  <c:v>9.5003155817709803</c:v>
                </c:pt>
                <c:pt idx="649">
                  <c:v>9.5012232734707069</c:v>
                </c:pt>
                <c:pt idx="650">
                  <c:v>9.5021293163212981</c:v>
                </c:pt>
                <c:pt idx="651">
                  <c:v>9.5030337133179348</c:v>
                </c:pt>
                <c:pt idx="652">
                  <c:v>9.5039364674503606</c:v>
                </c:pt>
                <c:pt idx="653">
                  <c:v>9.5048375817028905</c:v>
                </c:pt>
                <c:pt idx="654">
                  <c:v>9.5057370590544128</c:v>
                </c:pt>
                <c:pt idx="655">
                  <c:v>9.5066349024784067</c:v>
                </c:pt>
                <c:pt idx="656">
                  <c:v>9.5075311149429513</c:v>
                </c:pt>
                <c:pt idx="657">
                  <c:v>9.5084256994107328</c:v>
                </c:pt>
                <c:pt idx="658">
                  <c:v>9.5093186588390566</c:v>
                </c:pt>
                <c:pt idx="659">
                  <c:v>9.5102099961798565</c:v>
                </c:pt>
                <c:pt idx="660">
                  <c:v>9.5110997143797</c:v>
                </c:pt>
                <c:pt idx="661">
                  <c:v>9.5119878163798077</c:v>
                </c:pt>
                <c:pt idx="662">
                  <c:v>9.5128743051160551</c:v>
                </c:pt>
                <c:pt idx="663">
                  <c:v>9.5137591835189816</c:v>
                </c:pt>
                <c:pt idx="664">
                  <c:v>9.5146424545138082</c:v>
                </c:pt>
                <c:pt idx="665">
                  <c:v>9.5155241210204409</c:v>
                </c:pt>
                <c:pt idx="666">
                  <c:v>9.5164041859534763</c:v>
                </c:pt>
                <c:pt idx="667">
                  <c:v>9.5172826522222227</c:v>
                </c:pt>
                <c:pt idx="668">
                  <c:v>9.5181595227307056</c:v>
                </c:pt>
                <c:pt idx="669">
                  <c:v>9.5190348003776641</c:v>
                </c:pt>
                <c:pt idx="670">
                  <c:v>9.5199084880565845</c:v>
                </c:pt>
                <c:pt idx="671">
                  <c:v>9.520780588655688</c:v>
                </c:pt>
                <c:pt idx="672">
                  <c:v>9.5216511050579555</c:v>
                </c:pt>
                <c:pt idx="673">
                  <c:v>9.5225200401411261</c:v>
                </c:pt>
                <c:pt idx="674">
                  <c:v>9.5233873967777125</c:v>
                </c:pt>
                <c:pt idx="675">
                  <c:v>9.5242531778350124</c:v>
                </c:pt>
                <c:pt idx="676">
                  <c:v>9.5251173861751113</c:v>
                </c:pt>
                <c:pt idx="677">
                  <c:v>9.5259800246548885</c:v>
                </c:pt>
                <c:pt idx="678">
                  <c:v>9.5268410961260592</c:v>
                </c:pt>
                <c:pt idx="679">
                  <c:v>9.5277006034351341</c:v>
                </c:pt>
                <c:pt idx="680">
                  <c:v>9.5285585494234688</c:v>
                </c:pt>
                <c:pt idx="681">
                  <c:v>9.5294149369272212</c:v>
                </c:pt>
                <c:pt idx="682">
                  <c:v>9.5302697687774529</c:v>
                </c:pt>
                <c:pt idx="683">
                  <c:v>9.5311230478000546</c:v>
                </c:pt>
                <c:pt idx="684">
                  <c:v>9.531974776815769</c:v>
                </c:pt>
                <c:pt idx="685">
                  <c:v>9.5328249586402354</c:v>
                </c:pt>
                <c:pt idx="686">
                  <c:v>9.5336735960839665</c:v>
                </c:pt>
                <c:pt idx="687">
                  <c:v>9.534520691952391</c:v>
                </c:pt>
                <c:pt idx="688">
                  <c:v>9.5353662490458202</c:v>
                </c:pt>
                <c:pt idx="689">
                  <c:v>9.5362102701594846</c:v>
                </c:pt>
                <c:pt idx="690">
                  <c:v>9.5370527580835365</c:v>
                </c:pt>
                <c:pt idx="691">
                  <c:v>9.5378937156030617</c:v>
                </c:pt>
                <c:pt idx="692">
                  <c:v>9.5387331454980853</c:v>
                </c:pt>
                <c:pt idx="693">
                  <c:v>9.539571050543584</c:v>
                </c:pt>
                <c:pt idx="694">
                  <c:v>9.5404074335094915</c:v>
                </c:pt>
                <c:pt idx="695">
                  <c:v>9.5412422971607107</c:v>
                </c:pt>
                <c:pt idx="696">
                  <c:v>9.5420756442571211</c:v>
                </c:pt>
                <c:pt idx="697">
                  <c:v>9.5429074775535927</c:v>
                </c:pt>
                <c:pt idx="698">
                  <c:v>9.5437377997999882</c:v>
                </c:pt>
                <c:pt idx="699">
                  <c:v>9.5445666137411713</c:v>
                </c:pt>
                <c:pt idx="700">
                  <c:v>9.5453939221170288</c:v>
                </c:pt>
                <c:pt idx="701">
                  <c:v>9.5462197276624607</c:v>
                </c:pt>
                <c:pt idx="702">
                  <c:v>9.547044033107408</c:v>
                </c:pt>
                <c:pt idx="703">
                  <c:v>9.5478668411768446</c:v>
                </c:pt>
                <c:pt idx="704">
                  <c:v>9.5486881545907973</c:v>
                </c:pt>
                <c:pt idx="705">
                  <c:v>9.5495079760643566</c:v>
                </c:pt>
                <c:pt idx="706">
                  <c:v>9.5503263083076728</c:v>
                </c:pt>
                <c:pt idx="707">
                  <c:v>9.5511431540259792</c:v>
                </c:pt>
                <c:pt idx="708">
                  <c:v>9.5519585159195941</c:v>
                </c:pt>
                <c:pt idx="709">
                  <c:v>9.5527723966839257</c:v>
                </c:pt>
                <c:pt idx="710">
                  <c:v>9.553584799009494</c:v>
                </c:pt>
                <c:pt idx="711">
                  <c:v>9.554395725581923</c:v>
                </c:pt>
                <c:pt idx="712">
                  <c:v>9.5552051790819661</c:v>
                </c:pt>
                <c:pt idx="713">
                  <c:v>9.5560131621855025</c:v>
                </c:pt>
                <c:pt idx="714">
                  <c:v>9.5568196775635492</c:v>
                </c:pt>
                <c:pt idx="715">
                  <c:v>9.5576247278822777</c:v>
                </c:pt>
                <c:pt idx="716">
                  <c:v>9.5584283158030061</c:v>
                </c:pt>
                <c:pt idx="717">
                  <c:v>9.55923044398223</c:v>
                </c:pt>
                <c:pt idx="718">
                  <c:v>9.5600311150716113</c:v>
                </c:pt>
                <c:pt idx="719">
                  <c:v>9.5608303317179946</c:v>
                </c:pt>
                <c:pt idx="720">
                  <c:v>9.5616280965634246</c:v>
                </c:pt>
                <c:pt idx="721">
                  <c:v>9.5624244122451376</c:v>
                </c:pt>
                <c:pt idx="722">
                  <c:v>9.5632192813955825</c:v>
                </c:pt>
                <c:pt idx="723">
                  <c:v>9.5640127066424281</c:v>
                </c:pt>
                <c:pt idx="724">
                  <c:v>9.5648046906085682</c:v>
                </c:pt>
                <c:pt idx="725">
                  <c:v>9.5655952359121326</c:v>
                </c:pt>
                <c:pt idx="726">
                  <c:v>9.5663843451664938</c:v>
                </c:pt>
                <c:pt idx="727">
                  <c:v>9.5671720209802782</c:v>
                </c:pt>
                <c:pt idx="728">
                  <c:v>9.5679582659573743</c:v>
                </c:pt>
                <c:pt idx="729">
                  <c:v>9.5687430826969404</c:v>
                </c:pt>
                <c:pt idx="730">
                  <c:v>9.5695264737934114</c:v>
                </c:pt>
                <c:pt idx="731">
                  <c:v>9.5703084418365112</c:v>
                </c:pt>
                <c:pt idx="732">
                  <c:v>9.5710889894112601</c:v>
                </c:pt>
                <c:pt idx="733">
                  <c:v>9.571868119097978</c:v>
                </c:pt>
                <c:pt idx="734">
                  <c:v>9.5726458334723059</c:v>
                </c:pt>
                <c:pt idx="735">
                  <c:v>9.5734221351051954</c:v>
                </c:pt>
                <c:pt idx="736">
                  <c:v>9.5741970265629366</c:v>
                </c:pt>
                <c:pt idx="737">
                  <c:v>9.5749705104071552</c:v>
                </c:pt>
                <c:pt idx="738">
                  <c:v>9.5757425891948245</c:v>
                </c:pt>
                <c:pt idx="739">
                  <c:v>9.576513265478269</c:v>
                </c:pt>
                <c:pt idx="740">
                  <c:v>9.5772825418051806</c:v>
                </c:pt>
                <c:pt idx="741">
                  <c:v>9.5780504207186219</c:v>
                </c:pt>
                <c:pt idx="742">
                  <c:v>9.5788169047570353</c:v>
                </c:pt>
                <c:pt idx="743">
                  <c:v>9.579581996454257</c:v>
                </c:pt>
                <c:pt idx="744">
                  <c:v>9.5803456983395137</c:v>
                </c:pt>
                <c:pt idx="745">
                  <c:v>9.58110801293744</c:v>
                </c:pt>
                <c:pt idx="746">
                  <c:v>9.5818689427680841</c:v>
                </c:pt>
                <c:pt idx="747">
                  <c:v>9.5826284903469201</c:v>
                </c:pt>
                <c:pt idx="748">
                  <c:v>9.5833866581848461</c:v>
                </c:pt>
                <c:pt idx="749">
                  <c:v>9.5841434487882076</c:v>
                </c:pt>
                <c:pt idx="750">
                  <c:v>9.584898864658788</c:v>
                </c:pt>
                <c:pt idx="751">
                  <c:v>9.5856529082938344</c:v>
                </c:pt>
                <c:pt idx="752">
                  <c:v>9.5864055821860497</c:v>
                </c:pt>
                <c:pt idx="753">
                  <c:v>9.5871568888236141</c:v>
                </c:pt>
                <c:pt idx="754">
                  <c:v>9.5879068306901889</c:v>
                </c:pt>
                <c:pt idx="755">
                  <c:v>9.5886554102649182</c:v>
                </c:pt>
                <c:pt idx="756">
                  <c:v>9.5894026300224482</c:v>
                </c:pt>
                <c:pt idx="757">
                  <c:v>9.5901484924329257</c:v>
                </c:pt>
                <c:pt idx="758">
                  <c:v>9.5908929999620121</c:v>
                </c:pt>
                <c:pt idx="759">
                  <c:v>9.5916361550708942</c:v>
                </c:pt>
                <c:pt idx="760">
                  <c:v>9.5923779602162789</c:v>
                </c:pt>
                <c:pt idx="761">
                  <c:v>9.5931184178504161</c:v>
                </c:pt>
                <c:pt idx="762">
                  <c:v>9.5938575304211025</c:v>
                </c:pt>
                <c:pt idx="763">
                  <c:v>9.5945953003716848</c:v>
                </c:pt>
                <c:pt idx="764">
                  <c:v>9.5953317301410728</c:v>
                </c:pt>
                <c:pt idx="765">
                  <c:v>9.5960668221637455</c:v>
                </c:pt>
                <c:pt idx="766">
                  <c:v>9.596800578869761</c:v>
                </c:pt>
                <c:pt idx="767">
                  <c:v>9.5975330026847594</c:v>
                </c:pt>
                <c:pt idx="768">
                  <c:v>9.5982640960299719</c:v>
                </c:pt>
                <c:pt idx="769">
                  <c:v>9.598993861322251</c:v>
                </c:pt>
                <c:pt idx="770">
                  <c:v>9.5997223009740367</c:v>
                </c:pt>
                <c:pt idx="771">
                  <c:v>9.6004494173934027</c:v>
                </c:pt>
                <c:pt idx="772">
                  <c:v>9.6011752129840175</c:v>
                </c:pt>
                <c:pt idx="773">
                  <c:v>9.6018996901452294</c:v>
                </c:pt>
                <c:pt idx="774">
                  <c:v>9.6026228512719953</c:v>
                </c:pt>
                <c:pt idx="775">
                  <c:v>9.60334469875494</c:v>
                </c:pt>
                <c:pt idx="776">
                  <c:v>9.6040652349803164</c:v>
                </c:pt>
                <c:pt idx="777">
                  <c:v>9.6047844623300804</c:v>
                </c:pt>
                <c:pt idx="778">
                  <c:v>9.6055023831818414</c:v>
                </c:pt>
                <c:pt idx="779">
                  <c:v>9.6062189999088883</c:v>
                </c:pt>
                <c:pt idx="780">
                  <c:v>9.6069343148802062</c:v>
                </c:pt>
                <c:pt idx="781">
                  <c:v>9.6076483304604707</c:v>
                </c:pt>
                <c:pt idx="782">
                  <c:v>9.6083610490100657</c:v>
                </c:pt>
                <c:pt idx="783">
                  <c:v>9.6090724728850851</c:v>
                </c:pt>
                <c:pt idx="784">
                  <c:v>9.6097826044373456</c:v>
                </c:pt>
                <c:pt idx="785">
                  <c:v>9.6104914460143895</c:v>
                </c:pt>
                <c:pt idx="786">
                  <c:v>9.6111989999594947</c:v>
                </c:pt>
                <c:pt idx="787">
                  <c:v>9.6119052686116841</c:v>
                </c:pt>
                <c:pt idx="788">
                  <c:v>9.6126102543057286</c:v>
                </c:pt>
                <c:pt idx="789">
                  <c:v>9.6133139593721637</c:v>
                </c:pt>
                <c:pt idx="790">
                  <c:v>9.6140163861372852</c:v>
                </c:pt>
                <c:pt idx="791">
                  <c:v>9.6147175369231679</c:v>
                </c:pt>
                <c:pt idx="792">
                  <c:v>9.6154174140476627</c:v>
                </c:pt>
                <c:pt idx="793">
                  <c:v>9.6161160198244175</c:v>
                </c:pt>
                <c:pt idx="794">
                  <c:v>9.6168133565628704</c:v>
                </c:pt>
                <c:pt idx="795">
                  <c:v>9.6175094265682688</c:v>
                </c:pt>
                <c:pt idx="796">
                  <c:v>9.6182042321416699</c:v>
                </c:pt>
                <c:pt idx="797">
                  <c:v>9.6188977755799563</c:v>
                </c:pt>
                <c:pt idx="798">
                  <c:v>9.6195900591758292</c:v>
                </c:pt>
                <c:pt idx="799">
                  <c:v>9.6202810852178349</c:v>
                </c:pt>
                <c:pt idx="800">
                  <c:v>9.6209708559903522</c:v>
                </c:pt>
                <c:pt idx="801">
                  <c:v>9.6216593737736194</c:v>
                </c:pt>
                <c:pt idx="802">
                  <c:v>9.6223466408437286</c:v>
                </c:pt>
                <c:pt idx="803">
                  <c:v>9.6230326594726385</c:v>
                </c:pt>
                <c:pt idx="804">
                  <c:v>9.623717431928176</c:v>
                </c:pt>
                <c:pt idx="805">
                  <c:v>9.6244009604740572</c:v>
                </c:pt>
                <c:pt idx="806">
                  <c:v>9.6250832473698757</c:v>
                </c:pt>
                <c:pt idx="807">
                  <c:v>9.6257642948711322</c:v>
                </c:pt>
                <c:pt idx="808">
                  <c:v>9.6264441052292185</c:v>
                </c:pt>
                <c:pt idx="809">
                  <c:v>9.6271226806914481</c:v>
                </c:pt>
                <c:pt idx="810">
                  <c:v>9.6278000235010399</c:v>
                </c:pt>
                <c:pt idx="811">
                  <c:v>9.6284761358971487</c:v>
                </c:pt>
                <c:pt idx="812">
                  <c:v>9.6291510201148558</c:v>
                </c:pt>
                <c:pt idx="813">
                  <c:v>9.6298246783851837</c:v>
                </c:pt>
                <c:pt idx="814">
                  <c:v>9.6304971129351031</c:v>
                </c:pt>
                <c:pt idx="815">
                  <c:v>9.6311683259875398</c:v>
                </c:pt>
                <c:pt idx="816">
                  <c:v>9.6318383197613784</c:v>
                </c:pt>
                <c:pt idx="817">
                  <c:v>9.6325070964714765</c:v>
                </c:pt>
                <c:pt idx="818">
                  <c:v>9.6331746583286666</c:v>
                </c:pt>
                <c:pt idx="819">
                  <c:v>9.6338410075397629</c:v>
                </c:pt>
                <c:pt idx="820">
                  <c:v>9.6345061463075776</c:v>
                </c:pt>
                <c:pt idx="821">
                  <c:v>9.6351700768309136</c:v>
                </c:pt>
                <c:pt idx="822">
                  <c:v>9.635832801304586</c:v>
                </c:pt>
                <c:pt idx="823">
                  <c:v>9.6364943219194181</c:v>
                </c:pt>
                <c:pt idx="824">
                  <c:v>9.6371546408622564</c:v>
                </c:pt>
                <c:pt idx="825">
                  <c:v>9.6378137603159733</c:v>
                </c:pt>
                <c:pt idx="826">
                  <c:v>9.6384716824594765</c:v>
                </c:pt>
                <c:pt idx="827">
                  <c:v>9.6391284094677161</c:v>
                </c:pt>
                <c:pt idx="828">
                  <c:v>9.6397839435116932</c:v>
                </c:pt>
                <c:pt idx="829">
                  <c:v>9.6404382867584602</c:v>
                </c:pt>
                <c:pt idx="830">
                  <c:v>9.6410914413711382</c:v>
                </c:pt>
                <c:pt idx="831">
                  <c:v>9.6417434095089138</c:v>
                </c:pt>
                <c:pt idx="832">
                  <c:v>9.6423941933270569</c:v>
                </c:pt>
                <c:pt idx="833">
                  <c:v>9.6430437949769185</c:v>
                </c:pt>
                <c:pt idx="834">
                  <c:v>9.6436922166059418</c:v>
                </c:pt>
                <c:pt idx="835">
                  <c:v>9.6443394603576706</c:v>
                </c:pt>
                <c:pt idx="836">
                  <c:v>9.6449855283717536</c:v>
                </c:pt>
                <c:pt idx="837">
                  <c:v>9.645630422783956</c:v>
                </c:pt>
                <c:pt idx="838">
                  <c:v>9.6462741457261583</c:v>
                </c:pt>
                <c:pt idx="839">
                  <c:v>9.646916699326372</c:v>
                </c:pt>
                <c:pt idx="840">
                  <c:v>9.6475580857087397</c:v>
                </c:pt>
                <c:pt idx="841">
                  <c:v>9.6481983069935495</c:v>
                </c:pt>
                <c:pt idx="842">
                  <c:v>9.6488373652972363</c:v>
                </c:pt>
                <c:pt idx="843">
                  <c:v>9.6494752627323894</c:v>
                </c:pt>
                <c:pt idx="844">
                  <c:v>9.6501120014077593</c:v>
                </c:pt>
                <c:pt idx="845">
                  <c:v>9.6507475834282737</c:v>
                </c:pt>
                <c:pt idx="846">
                  <c:v>9.6513820108950235</c:v>
                </c:pt>
                <c:pt idx="847">
                  <c:v>9.6520152859052946</c:v>
                </c:pt>
                <c:pt idx="848">
                  <c:v>9.6526474105525573</c:v>
                </c:pt>
                <c:pt idx="849">
                  <c:v>9.6532783869264822</c:v>
                </c:pt>
                <c:pt idx="850">
                  <c:v>9.6539082171129387</c:v>
                </c:pt>
                <c:pt idx="851">
                  <c:v>9.654536903194014</c:v>
                </c:pt>
                <c:pt idx="852">
                  <c:v>9.6551644472480067</c:v>
                </c:pt>
                <c:pt idx="853">
                  <c:v>9.6557908513494457</c:v>
                </c:pt>
                <c:pt idx="854">
                  <c:v>9.6564161175690888</c:v>
                </c:pt>
                <c:pt idx="855">
                  <c:v>9.6570402479739297</c:v>
                </c:pt>
                <c:pt idx="856">
                  <c:v>9.6576632446272157</c:v>
                </c:pt>
                <c:pt idx="857">
                  <c:v>9.6582851095884337</c:v>
                </c:pt>
                <c:pt idx="858">
                  <c:v>9.6589058449133383</c:v>
                </c:pt>
                <c:pt idx="859">
                  <c:v>9.6595254526539449</c:v>
                </c:pt>
                <c:pt idx="860">
                  <c:v>9.6601439348585529</c:v>
                </c:pt>
                <c:pt idx="861">
                  <c:v>9.6607612935717277</c:v>
                </c:pt>
                <c:pt idx="862">
                  <c:v>9.6613775308343293</c:v>
                </c:pt>
                <c:pt idx="863">
                  <c:v>9.6619926486834888</c:v>
                </c:pt>
                <c:pt idx="864">
                  <c:v>9.6626066491526732</c:v>
                </c:pt>
                <c:pt idx="865">
                  <c:v>9.6632195342716294</c:v>
                </c:pt>
                <c:pt idx="866">
                  <c:v>9.6638313060664327</c:v>
                </c:pt>
                <c:pt idx="867">
                  <c:v>9.6644419665594512</c:v>
                </c:pt>
                <c:pt idx="868">
                  <c:v>9.6650515177694132</c:v>
                </c:pt>
                <c:pt idx="869">
                  <c:v>9.665659961711361</c:v>
                </c:pt>
                <c:pt idx="870">
                  <c:v>9.6662673003966777</c:v>
                </c:pt>
                <c:pt idx="871">
                  <c:v>9.6668735358330995</c:v>
                </c:pt>
                <c:pt idx="872">
                  <c:v>9.6674786700247068</c:v>
                </c:pt>
                <c:pt idx="873">
                  <c:v>9.6680827049719458</c:v>
                </c:pt>
                <c:pt idx="874">
                  <c:v>9.6686856426716243</c:v>
                </c:pt>
                <c:pt idx="875">
                  <c:v>9.6692874851169304</c:v>
                </c:pt>
                <c:pt idx="876">
                  <c:v>9.6698882342974208</c:v>
                </c:pt>
                <c:pt idx="877">
                  <c:v>9.6704878921990485</c:v>
                </c:pt>
                <c:pt idx="878">
                  <c:v>9.6710864608041494</c:v>
                </c:pt>
                <c:pt idx="879">
                  <c:v>9.671683942091466</c:v>
                </c:pt>
                <c:pt idx="880">
                  <c:v>9.6722803380361455</c:v>
                </c:pt>
                <c:pt idx="881">
                  <c:v>9.6728756506097433</c:v>
                </c:pt>
                <c:pt idx="882">
                  <c:v>9.6734698817802336</c:v>
                </c:pt>
                <c:pt idx="883">
                  <c:v>9.6740630335120201</c:v>
                </c:pt>
                <c:pt idx="884">
                  <c:v>9.6746551077659344</c:v>
                </c:pt>
                <c:pt idx="885">
                  <c:v>9.6752461064992463</c:v>
                </c:pt>
                <c:pt idx="886">
                  <c:v>9.6758360316656731</c:v>
                </c:pt>
                <c:pt idx="887">
                  <c:v>9.6764248852153809</c:v>
                </c:pt>
                <c:pt idx="888">
                  <c:v>9.6770126690949922</c:v>
                </c:pt>
                <c:pt idx="889">
                  <c:v>9.6775993852475963</c:v>
                </c:pt>
                <c:pt idx="890">
                  <c:v>9.6781850356127528</c:v>
                </c:pt>
                <c:pt idx="891">
                  <c:v>9.6787696221264916</c:v>
                </c:pt>
                <c:pt idx="892">
                  <c:v>9.6793531467213327</c:v>
                </c:pt>
                <c:pt idx="893">
                  <c:v>9.679935611326286</c:v>
                </c:pt>
                <c:pt idx="894">
                  <c:v>9.6805170178668529</c:v>
                </c:pt>
                <c:pt idx="895">
                  <c:v>9.6810973682650392</c:v>
                </c:pt>
                <c:pt idx="896">
                  <c:v>9.6816766644393581</c:v>
                </c:pt>
                <c:pt idx="897">
                  <c:v>9.6822549083048397</c:v>
                </c:pt>
                <c:pt idx="898">
                  <c:v>9.6828321017730357</c:v>
                </c:pt>
                <c:pt idx="899">
                  <c:v>9.6834082467520233</c:v>
                </c:pt>
                <c:pt idx="900">
                  <c:v>9.6839833451464123</c:v>
                </c:pt>
                <c:pt idx="901">
                  <c:v>9.6845573988573577</c:v>
                </c:pt>
                <c:pt idx="902">
                  <c:v>9.685130409782559</c:v>
                </c:pt>
                <c:pt idx="903">
                  <c:v>9.6857023798162665</c:v>
                </c:pt>
                <c:pt idx="904">
                  <c:v>9.6862733108492876</c:v>
                </c:pt>
                <c:pt idx="905">
                  <c:v>9.6868432047690032</c:v>
                </c:pt>
                <c:pt idx="906">
                  <c:v>9.6874120634593588</c:v>
                </c:pt>
                <c:pt idx="907">
                  <c:v>9.6879798888008786</c:v>
                </c:pt>
                <c:pt idx="908">
                  <c:v>9.6885466826706708</c:v>
                </c:pt>
                <c:pt idx="909">
                  <c:v>9.6891124469424383</c:v>
                </c:pt>
                <c:pt idx="910">
                  <c:v>9.6896771834864719</c:v>
                </c:pt>
                <c:pt idx="911">
                  <c:v>9.6902408941696745</c:v>
                </c:pt>
                <c:pt idx="912">
                  <c:v>9.690803580855551</c:v>
                </c:pt>
                <c:pt idx="913">
                  <c:v>9.6913652454042225</c:v>
                </c:pt>
                <c:pt idx="914">
                  <c:v>9.691925889672433</c:v>
                </c:pt>
                <c:pt idx="915">
                  <c:v>9.6924855155135514</c:v>
                </c:pt>
                <c:pt idx="916">
                  <c:v>9.6930441247775825</c:v>
                </c:pt>
                <c:pt idx="917">
                  <c:v>9.6936017193111663</c:v>
                </c:pt>
                <c:pt idx="918">
                  <c:v>9.6941583009575929</c:v>
                </c:pt>
                <c:pt idx="919">
                  <c:v>9.6947138715568038</c:v>
                </c:pt>
                <c:pt idx="920">
                  <c:v>9.6952684329453938</c:v>
                </c:pt>
                <c:pt idx="921">
                  <c:v>9.6958219869566253</c:v>
                </c:pt>
                <c:pt idx="922">
                  <c:v>9.6963745354204285</c:v>
                </c:pt>
                <c:pt idx="923">
                  <c:v>9.6969260801634114</c:v>
                </c:pt>
                <c:pt idx="924">
                  <c:v>9.697476623008864</c:v>
                </c:pt>
                <c:pt idx="925">
                  <c:v>9.6980261657767599</c:v>
                </c:pt>
                <c:pt idx="926">
                  <c:v>9.698574710283772</c:v>
                </c:pt>
                <c:pt idx="927">
                  <c:v>9.699122258343273</c:v>
                </c:pt>
                <c:pt idx="928">
                  <c:v>9.6996688117653349</c:v>
                </c:pt>
                <c:pt idx="929">
                  <c:v>9.7002143723567507</c:v>
                </c:pt>
                <c:pt idx="930">
                  <c:v>9.7007589419210234</c:v>
                </c:pt>
                <c:pt idx="931">
                  <c:v>9.7013025222583877</c:v>
                </c:pt>
                <c:pt idx="932">
                  <c:v>9.7018451151657992</c:v>
                </c:pt>
                <c:pt idx="933">
                  <c:v>9.7023867224369571</c:v>
                </c:pt>
                <c:pt idx="934">
                  <c:v>9.7029273458622995</c:v>
                </c:pt>
                <c:pt idx="935">
                  <c:v>9.7034669872290085</c:v>
                </c:pt>
                <c:pt idx="936">
                  <c:v>9.7040056483210257</c:v>
                </c:pt>
                <c:pt idx="937">
                  <c:v>9.7045433309190496</c:v>
                </c:pt>
                <c:pt idx="938">
                  <c:v>9.7050800368005437</c:v>
                </c:pt>
                <c:pt idx="939">
                  <c:v>9.7056157677397401</c:v>
                </c:pt>
                <c:pt idx="940">
                  <c:v>9.7061505255076526</c:v>
                </c:pt>
                <c:pt idx="941">
                  <c:v>9.7066843118720776</c:v>
                </c:pt>
                <c:pt idx="942">
                  <c:v>9.7072171285975966</c:v>
                </c:pt>
                <c:pt idx="943">
                  <c:v>9.7077489774455881</c:v>
                </c:pt>
                <c:pt idx="944">
                  <c:v>9.7082798601742297</c:v>
                </c:pt>
                <c:pt idx="945">
                  <c:v>9.7088097785385088</c:v>
                </c:pt>
                <c:pt idx="946">
                  <c:v>9.7093387342902187</c:v>
                </c:pt>
                <c:pt idx="947">
                  <c:v>9.7098667291779766</c:v>
                </c:pt>
                <c:pt idx="948">
                  <c:v>9.7103937649472201</c:v>
                </c:pt>
                <c:pt idx="949">
                  <c:v>9.7109198433402142</c:v>
                </c:pt>
                <c:pt idx="950">
                  <c:v>9.7114449660960602</c:v>
                </c:pt>
                <c:pt idx="951">
                  <c:v>9.7119691349507136</c:v>
                </c:pt>
                <c:pt idx="952">
                  <c:v>9.7124923516369517</c:v>
                </c:pt>
                <c:pt idx="953">
                  <c:v>9.7130146178844221</c:v>
                </c:pt>
                <c:pt idx="954">
                  <c:v>9.7135359354196176</c:v>
                </c:pt>
                <c:pt idx="955">
                  <c:v>9.7140563059659186</c:v>
                </c:pt>
                <c:pt idx="956">
                  <c:v>9.7145757312435457</c:v>
                </c:pt>
                <c:pt idx="957">
                  <c:v>9.7150942129696105</c:v>
                </c:pt>
                <c:pt idx="958">
                  <c:v>9.7156117528580985</c:v>
                </c:pt>
                <c:pt idx="959">
                  <c:v>9.7161283526198954</c:v>
                </c:pt>
                <c:pt idx="960">
                  <c:v>9.7166440139627639</c:v>
                </c:pt>
                <c:pt idx="961">
                  <c:v>9.7171587385913725</c:v>
                </c:pt>
                <c:pt idx="962">
                  <c:v>9.717672528207288</c:v>
                </c:pt>
                <c:pt idx="963">
                  <c:v>9.7181853845089901</c:v>
                </c:pt>
                <c:pt idx="964">
                  <c:v>9.7186973091918727</c:v>
                </c:pt>
                <c:pt idx="965">
                  <c:v>9.719208303948248</c:v>
                </c:pt>
                <c:pt idx="966">
                  <c:v>9.7197183704673566</c:v>
                </c:pt>
                <c:pt idx="967">
                  <c:v>9.7202275104353681</c:v>
                </c:pt>
                <c:pt idx="968">
                  <c:v>9.7207357255353894</c:v>
                </c:pt>
                <c:pt idx="969">
                  <c:v>9.721243017447474</c:v>
                </c:pt>
                <c:pt idx="970">
                  <c:v>9.7217493878486181</c:v>
                </c:pt>
                <c:pt idx="971">
                  <c:v>9.7222548384127734</c:v>
                </c:pt>
                <c:pt idx="972">
                  <c:v>9.722759370810854</c:v>
                </c:pt>
                <c:pt idx="973">
                  <c:v>9.7232629867107327</c:v>
                </c:pt>
                <c:pt idx="974">
                  <c:v>9.7237656877772594</c:v>
                </c:pt>
                <c:pt idx="975">
                  <c:v>9.7242674756722529</c:v>
                </c:pt>
                <c:pt idx="976">
                  <c:v>9.7247683520545198</c:v>
                </c:pt>
                <c:pt idx="977">
                  <c:v>9.7252683185798467</c:v>
                </c:pt>
                <c:pt idx="978">
                  <c:v>9.7257673769010182</c:v>
                </c:pt>
                <c:pt idx="979">
                  <c:v>9.726265528667815</c:v>
                </c:pt>
                <c:pt idx="980">
                  <c:v>9.7267627755270194</c:v>
                </c:pt>
                <c:pt idx="981">
                  <c:v>9.7272591191224222</c:v>
                </c:pt>
                <c:pt idx="982">
                  <c:v>9.7277545610948319</c:v>
                </c:pt>
                <c:pt idx="983">
                  <c:v>9.728249103082069</c:v>
                </c:pt>
                <c:pt idx="984">
                  <c:v>9.7287427467189875</c:v>
                </c:pt>
                <c:pt idx="985">
                  <c:v>9.7292354936374661</c:v>
                </c:pt>
                <c:pt idx="986">
                  <c:v>9.7297273454664204</c:v>
                </c:pt>
                <c:pt idx="987">
                  <c:v>9.7302183038318084</c:v>
                </c:pt>
                <c:pt idx="988">
                  <c:v>9.7307083703566324</c:v>
                </c:pt>
                <c:pt idx="989">
                  <c:v>9.7311975466609475</c:v>
                </c:pt>
                <c:pt idx="990">
                  <c:v>9.7316858343618673</c:v>
                </c:pt>
                <c:pt idx="991">
                  <c:v>9.7321732350735637</c:v>
                </c:pt>
                <c:pt idx="992">
                  <c:v>9.7326597504072829</c:v>
                </c:pt>
                <c:pt idx="993">
                  <c:v>9.7331453819713367</c:v>
                </c:pt>
                <c:pt idx="994">
                  <c:v>9.7336301313711218</c:v>
                </c:pt>
                <c:pt idx="995">
                  <c:v>9.7341140002091162</c:v>
                </c:pt>
                <c:pt idx="996">
                  <c:v>9.734596990084885</c:v>
                </c:pt>
                <c:pt idx="997">
                  <c:v>9.7350791025950905</c:v>
                </c:pt>
                <c:pt idx="998">
                  <c:v>9.7355603393334924</c:v>
                </c:pt>
                <c:pt idx="999">
                  <c:v>9.7360407018909569</c:v>
                </c:pt>
                <c:pt idx="1000">
                  <c:v>9.73652019185546</c:v>
                </c:pt>
                <c:pt idx="1001">
                  <c:v>9.7369988108120928</c:v>
                </c:pt>
                <c:pt idx="1002">
                  <c:v>9.7374765603430689</c:v>
                </c:pt>
                <c:pt idx="1003">
                  <c:v>9.7379534420277221</c:v>
                </c:pt>
                <c:pt idx="1004">
                  <c:v>9.7384294574425248</c:v>
                </c:pt>
                <c:pt idx="1005">
                  <c:v>9.7389046081610804</c:v>
                </c:pt>
                <c:pt idx="1006">
                  <c:v>9.7393788957541361</c:v>
                </c:pt>
                <c:pt idx="1007">
                  <c:v>9.7398523217895843</c:v>
                </c:pt>
                <c:pt idx="1008">
                  <c:v>9.7403248878324717</c:v>
                </c:pt>
                <c:pt idx="1009">
                  <c:v>9.7407965954450013</c:v>
                </c:pt>
                <c:pt idx="1010">
                  <c:v>9.7412674461865336</c:v>
                </c:pt>
                <c:pt idx="1011">
                  <c:v>9.7417374416136031</c:v>
                </c:pt>
                <c:pt idx="1012">
                  <c:v>9.7422065832799145</c:v>
                </c:pt>
                <c:pt idx="1013">
                  <c:v>9.7426748727363481</c:v>
                </c:pt>
                <c:pt idx="1014">
                  <c:v>9.7431423115309705</c:v>
                </c:pt>
                <c:pt idx="1015">
                  <c:v>9.7436089012090346</c:v>
                </c:pt>
                <c:pt idx="1016">
                  <c:v>9.7440746433129828</c:v>
                </c:pt>
                <c:pt idx="1017">
                  <c:v>9.7445395393824636</c:v>
                </c:pt>
                <c:pt idx="1018">
                  <c:v>9.7450035909543189</c:v>
                </c:pt>
                <c:pt idx="1019">
                  <c:v>9.7454667995626068</c:v>
                </c:pt>
                <c:pt idx="1020">
                  <c:v>9.7459291667385948</c:v>
                </c:pt>
                <c:pt idx="1021">
                  <c:v>9.7463906940107705</c:v>
                </c:pt>
                <c:pt idx="1022">
                  <c:v>9.7468513829048451</c:v>
                </c:pt>
                <c:pt idx="1023">
                  <c:v>9.7473112349437567</c:v>
                </c:pt>
                <c:pt idx="1024">
                  <c:v>9.7477702516476779</c:v>
                </c:pt>
                <c:pt idx="1025">
                  <c:v>9.7482284345340187</c:v>
                </c:pt>
                <c:pt idx="1026">
                  <c:v>9.7486857851174342</c:v>
                </c:pt>
                <c:pt idx="1027">
                  <c:v>9.749142304909828</c:v>
                </c:pt>
                <c:pt idx="1028">
                  <c:v>9.7495979954203573</c:v>
                </c:pt>
                <c:pt idx="1029">
                  <c:v>9.7500528581554349</c:v>
                </c:pt>
                <c:pt idx="1030">
                  <c:v>9.750506894618745</c:v>
                </c:pt>
                <c:pt idx="1031">
                  <c:v>9.7509601063112292</c:v>
                </c:pt>
                <c:pt idx="1032">
                  <c:v>9.7514124947311114</c:v>
                </c:pt>
                <c:pt idx="1033">
                  <c:v>9.7518640613738903</c:v>
                </c:pt>
                <c:pt idx="1034">
                  <c:v>9.7523148077323487</c:v>
                </c:pt>
                <c:pt idx="1035">
                  <c:v>9.752764735296557</c:v>
                </c:pt>
                <c:pt idx="1036">
                  <c:v>9.7532138455538799</c:v>
                </c:pt>
                <c:pt idx="1037">
                  <c:v>9.7536621399889807</c:v>
                </c:pt>
                <c:pt idx="1038">
                  <c:v>9.7541096200838222</c:v>
                </c:pt>
                <c:pt idx="1039">
                  <c:v>9.7545562873176817</c:v>
                </c:pt>
                <c:pt idx="1040">
                  <c:v>9.7550021431671432</c:v>
                </c:pt>
                <c:pt idx="1041">
                  <c:v>9.7554471891061105</c:v>
                </c:pt>
                <c:pt idx="1042">
                  <c:v>9.7558914266058121</c:v>
                </c:pt>
                <c:pt idx="1043">
                  <c:v>9.7563348571347994</c:v>
                </c:pt>
                <c:pt idx="1044">
                  <c:v>9.7567774821589595</c:v>
                </c:pt>
                <c:pt idx="1045">
                  <c:v>9.7572193031415146</c:v>
                </c:pt>
                <c:pt idx="1046">
                  <c:v>9.7576603215430353</c:v>
                </c:pt>
                <c:pt idx="1047">
                  <c:v>9.7581005388214326</c:v>
                </c:pt>
                <c:pt idx="1048">
                  <c:v>9.758539956431969</c:v>
                </c:pt>
                <c:pt idx="1049">
                  <c:v>9.7589785758272658</c:v>
                </c:pt>
                <c:pt idx="1050">
                  <c:v>9.7594163984573044</c:v>
                </c:pt>
                <c:pt idx="1051">
                  <c:v>9.7598534257694318</c:v>
                </c:pt>
                <c:pt idx="1052">
                  <c:v>9.7602896592083681</c:v>
                </c:pt>
                <c:pt idx="1053">
                  <c:v>9.7607251002162077</c:v>
                </c:pt>
                <c:pt idx="1054">
                  <c:v>9.7611597502324248</c:v>
                </c:pt>
                <c:pt idx="1055">
                  <c:v>9.761593610693879</c:v>
                </c:pt>
                <c:pt idx="1056">
                  <c:v>9.7620266830348239</c:v>
                </c:pt>
                <c:pt idx="1057">
                  <c:v>9.7624589686868983</c:v>
                </c:pt>
                <c:pt idx="1058">
                  <c:v>9.7628904690791494</c:v>
                </c:pt>
                <c:pt idx="1059">
                  <c:v>9.7633211856380235</c:v>
                </c:pt>
                <c:pt idx="1060">
                  <c:v>9.763751119787381</c:v>
                </c:pt>
                <c:pt idx="1061">
                  <c:v>9.7641802729484866</c:v>
                </c:pt>
                <c:pt idx="1062">
                  <c:v>9.764608646540033</c:v>
                </c:pt>
                <c:pt idx="1063">
                  <c:v>9.7650362419781302</c:v>
                </c:pt>
                <c:pt idx="1064">
                  <c:v>9.7654630606763195</c:v>
                </c:pt>
                <c:pt idx="1065">
                  <c:v>9.7658891040455682</c:v>
                </c:pt>
                <c:pt idx="1066">
                  <c:v>9.7663143734942874</c:v>
                </c:pt>
                <c:pt idx="1067">
                  <c:v>9.7667388704283251</c:v>
                </c:pt>
                <c:pt idx="1068">
                  <c:v>9.7671625962509783</c:v>
                </c:pt>
                <c:pt idx="1069">
                  <c:v>9.7675855523629949</c:v>
                </c:pt>
                <c:pt idx="1070">
                  <c:v>9.7680077401625756</c:v>
                </c:pt>
                <c:pt idx="1071">
                  <c:v>9.7684291610453826</c:v>
                </c:pt>
                <c:pt idx="1072">
                  <c:v>9.7688498164045452</c:v>
                </c:pt>
                <c:pt idx="1073">
                  <c:v>9.7692697076306594</c:v>
                </c:pt>
                <c:pt idx="1074">
                  <c:v>9.7696888361117953</c:v>
                </c:pt>
                <c:pt idx="1075">
                  <c:v>9.7701072032335006</c:v>
                </c:pt>
                <c:pt idx="1076">
                  <c:v>9.7705248103788112</c:v>
                </c:pt>
                <c:pt idx="1077">
                  <c:v>9.7709416589282423</c:v>
                </c:pt>
                <c:pt idx="1078">
                  <c:v>9.7713577502598099</c:v>
                </c:pt>
                <c:pt idx="1079">
                  <c:v>9.7717730857490199</c:v>
                </c:pt>
                <c:pt idx="1080">
                  <c:v>9.7721876667688861</c:v>
                </c:pt>
                <c:pt idx="1081">
                  <c:v>9.7726014946899209</c:v>
                </c:pt>
                <c:pt idx="1082">
                  <c:v>9.7730145708801537</c:v>
                </c:pt>
                <c:pt idx="1083">
                  <c:v>9.7734268967051232</c:v>
                </c:pt>
                <c:pt idx="1084">
                  <c:v>9.773838473527892</c:v>
                </c:pt>
                <c:pt idx="1085">
                  <c:v>9.7742493027090465</c:v>
                </c:pt>
                <c:pt idx="1086">
                  <c:v>9.7746593856066983</c:v>
                </c:pt>
                <c:pt idx="1087">
                  <c:v>9.7750687235764939</c:v>
                </c:pt>
                <c:pt idx="1088">
                  <c:v>9.7754773179716175</c:v>
                </c:pt>
                <c:pt idx="1089">
                  <c:v>9.7758851701427947</c:v>
                </c:pt>
                <c:pt idx="1090">
                  <c:v>9.7762922814382947</c:v>
                </c:pt>
                <c:pt idx="1091">
                  <c:v>9.7766986532039439</c:v>
                </c:pt>
                <c:pt idx="1092">
                  <c:v>9.7771042867831213</c:v>
                </c:pt>
                <c:pt idx="1093">
                  <c:v>9.7775091835167611</c:v>
                </c:pt>
                <c:pt idx="1094">
                  <c:v>9.7779133447433679</c:v>
                </c:pt>
                <c:pt idx="1095">
                  <c:v>9.7783167717990107</c:v>
                </c:pt>
                <c:pt idx="1096">
                  <c:v>9.778719466017332</c:v>
                </c:pt>
                <c:pt idx="1097">
                  <c:v>9.7791214287295567</c:v>
                </c:pt>
                <c:pt idx="1098">
                  <c:v>9.779522661264485</c:v>
                </c:pt>
                <c:pt idx="1099">
                  <c:v>9.7799231649485048</c:v>
                </c:pt>
                <c:pt idx="1100">
                  <c:v>9.780322941105597</c:v>
                </c:pt>
                <c:pt idx="1101">
                  <c:v>9.7807219910573355</c:v>
                </c:pt>
                <c:pt idx="1102">
                  <c:v>9.7811203161228946</c:v>
                </c:pt>
                <c:pt idx="1103">
                  <c:v>9.7815179176190519</c:v>
                </c:pt>
                <c:pt idx="1104">
                  <c:v>9.7819147968601925</c:v>
                </c:pt>
                <c:pt idx="1105">
                  <c:v>9.7823109551583141</c:v>
                </c:pt>
                <c:pt idx="1106">
                  <c:v>9.7827063938230303</c:v>
                </c:pt>
                <c:pt idx="1107">
                  <c:v>9.78310111416158</c:v>
                </c:pt>
                <c:pt idx="1108">
                  <c:v>9.7834951174788198</c:v>
                </c:pt>
                <c:pt idx="1109">
                  <c:v>9.7838884050772439</c:v>
                </c:pt>
                <c:pt idx="1110">
                  <c:v>9.7842809782569748</c:v>
                </c:pt>
                <c:pt idx="1111">
                  <c:v>9.7846728383157764</c:v>
                </c:pt>
                <c:pt idx="1112">
                  <c:v>9.785063986549055</c:v>
                </c:pt>
                <c:pt idx="1113">
                  <c:v>9.7854544242498598</c:v>
                </c:pt>
                <c:pt idx="1114">
                  <c:v>9.7858441527088971</c:v>
                </c:pt>
                <c:pt idx="1115">
                  <c:v>9.7862331732145265</c:v>
                </c:pt>
                <c:pt idx="1116">
                  <c:v>9.7866214870527646</c:v>
                </c:pt>
                <c:pt idx="1117">
                  <c:v>9.7870090955072939</c:v>
                </c:pt>
                <c:pt idx="1118">
                  <c:v>9.7873959998594664</c:v>
                </c:pt>
                <c:pt idx="1119">
                  <c:v>9.7877822013883033</c:v>
                </c:pt>
                <c:pt idx="1120">
                  <c:v>9.788167701370508</c:v>
                </c:pt>
                <c:pt idx="1121">
                  <c:v>9.7885525010804546</c:v>
                </c:pt>
                <c:pt idx="1122">
                  <c:v>9.7889366017902155</c:v>
                </c:pt>
                <c:pt idx="1123">
                  <c:v>9.7893200047695395</c:v>
                </c:pt>
                <c:pt idx="1124">
                  <c:v>9.7897027112858801</c:v>
                </c:pt>
                <c:pt idx="1125">
                  <c:v>9.7900847226043766</c:v>
                </c:pt>
                <c:pt idx="1126">
                  <c:v>9.7904660399878836</c:v>
                </c:pt>
                <c:pt idx="1127">
                  <c:v>9.7908466646969519</c:v>
                </c:pt>
                <c:pt idx="1128">
                  <c:v>9.7912265979898443</c:v>
                </c:pt>
                <c:pt idx="1129">
                  <c:v>9.7916058411225411</c:v>
                </c:pt>
                <c:pt idx="1130">
                  <c:v>9.7919843953487362</c:v>
                </c:pt>
                <c:pt idx="1131">
                  <c:v>9.79236226191985</c:v>
                </c:pt>
                <c:pt idx="1132">
                  <c:v>9.7927394420850309</c:v>
                </c:pt>
                <c:pt idx="1133">
                  <c:v>9.7931159370911534</c:v>
                </c:pt>
                <c:pt idx="1134">
                  <c:v>9.793491748182829</c:v>
                </c:pt>
                <c:pt idx="1135">
                  <c:v>9.793866876602408</c:v>
                </c:pt>
                <c:pt idx="1136">
                  <c:v>9.7942413235899863</c:v>
                </c:pt>
                <c:pt idx="1137">
                  <c:v>9.7946150903834095</c:v>
                </c:pt>
                <c:pt idx="1138">
                  <c:v>9.7949881782182651</c:v>
                </c:pt>
                <c:pt idx="1139">
                  <c:v>9.7953605883279042</c:v>
                </c:pt>
                <c:pt idx="1140">
                  <c:v>9.7957323219434329</c:v>
                </c:pt>
                <c:pt idx="1141">
                  <c:v>9.7961033802937241</c:v>
                </c:pt>
                <c:pt idx="1142">
                  <c:v>9.7964737646054179</c:v>
                </c:pt>
                <c:pt idx="1143">
                  <c:v>9.7968434761029251</c:v>
                </c:pt>
                <c:pt idx="1144">
                  <c:v>9.7972125160084325</c:v>
                </c:pt>
                <c:pt idx="1145">
                  <c:v>9.7975808855419082</c:v>
                </c:pt>
                <c:pt idx="1146">
                  <c:v>9.7979485859211017</c:v>
                </c:pt>
                <c:pt idx="1147">
                  <c:v>9.798315618361551</c:v>
                </c:pt>
                <c:pt idx="1148">
                  <c:v>9.7986819840765911</c:v>
                </c:pt>
                <c:pt idx="1149">
                  <c:v>9.7990476842773422</c:v>
                </c:pt>
                <c:pt idx="1150">
                  <c:v>9.7994127201727359</c:v>
                </c:pt>
                <c:pt idx="1151">
                  <c:v>9.7997770929695012</c:v>
                </c:pt>
                <c:pt idx="1152">
                  <c:v>9.8001408038721767</c:v>
                </c:pt>
                <c:pt idx="1153">
                  <c:v>9.8005038540831126</c:v>
                </c:pt>
                <c:pt idx="1154">
                  <c:v>9.8008662448024744</c:v>
                </c:pt>
                <c:pt idx="1155">
                  <c:v>9.8012279772282511</c:v>
                </c:pt>
                <c:pt idx="1156">
                  <c:v>9.801589052556249</c:v>
                </c:pt>
                <c:pt idx="1157">
                  <c:v>9.8019494719801106</c:v>
                </c:pt>
                <c:pt idx="1158">
                  <c:v>9.8023092366913005</c:v>
                </c:pt>
                <c:pt idx="1159">
                  <c:v>9.8026683478791252</c:v>
                </c:pt>
                <c:pt idx="1160">
                  <c:v>9.8030268067307311</c:v>
                </c:pt>
                <c:pt idx="1161">
                  <c:v>9.8033846144311063</c:v>
                </c:pt>
                <c:pt idx="1162">
                  <c:v>9.8037417721630842</c:v>
                </c:pt>
                <c:pt idx="1163">
                  <c:v>9.8040982811073523</c:v>
                </c:pt>
                <c:pt idx="1164">
                  <c:v>9.8044541424424558</c:v>
                </c:pt>
                <c:pt idx="1165">
                  <c:v>9.8048093573447943</c:v>
                </c:pt>
                <c:pt idx="1166">
                  <c:v>9.8051639269886319</c:v>
                </c:pt>
                <c:pt idx="1167">
                  <c:v>9.8055178525461013</c:v>
                </c:pt>
                <c:pt idx="1168">
                  <c:v>9.8058711351871999</c:v>
                </c:pt>
                <c:pt idx="1169">
                  <c:v>9.8062237760798112</c:v>
                </c:pt>
                <c:pt idx="1170">
                  <c:v>9.806575776389689</c:v>
                </c:pt>
                <c:pt idx="1171">
                  <c:v>9.8069271372804678</c:v>
                </c:pt>
                <c:pt idx="1172">
                  <c:v>9.8072778599136736</c:v>
                </c:pt>
                <c:pt idx="1173">
                  <c:v>9.8076279454487185</c:v>
                </c:pt>
                <c:pt idx="1174">
                  <c:v>9.807977395042915</c:v>
                </c:pt>
                <c:pt idx="1175">
                  <c:v>9.8083262098514634</c:v>
                </c:pt>
                <c:pt idx="1176">
                  <c:v>9.8086743910274734</c:v>
                </c:pt>
                <c:pt idx="1177">
                  <c:v>9.8090219397219585</c:v>
                </c:pt>
                <c:pt idx="1178">
                  <c:v>9.8093688570838395</c:v>
                </c:pt>
                <c:pt idx="1179">
                  <c:v>9.8097151442599486</c:v>
                </c:pt>
                <c:pt idx="1180">
                  <c:v>9.8100608023950393</c:v>
                </c:pt>
                <c:pt idx="1181">
                  <c:v>9.8104058326317833</c:v>
                </c:pt>
                <c:pt idx="1182">
                  <c:v>9.8107502361107777</c:v>
                </c:pt>
                <c:pt idx="1183">
                  <c:v>9.8110940139705445</c:v>
                </c:pt>
                <c:pt idx="1184">
                  <c:v>9.81143716734754</c:v>
                </c:pt>
                <c:pt idx="1185">
                  <c:v>9.8117796973761564</c:v>
                </c:pt>
                <c:pt idx="1186">
                  <c:v>9.812121605188727</c:v>
                </c:pt>
                <c:pt idx="1187">
                  <c:v>9.8124628919155228</c:v>
                </c:pt>
                <c:pt idx="1188">
                  <c:v>9.8128035586847666</c:v>
                </c:pt>
                <c:pt idx="1189">
                  <c:v>9.8131436066226279</c:v>
                </c:pt>
                <c:pt idx="1190">
                  <c:v>9.8134830368532349</c:v>
                </c:pt>
                <c:pt idx="1191">
                  <c:v>9.8138218504986678</c:v>
                </c:pt>
                <c:pt idx="1192">
                  <c:v>9.8141600486789748</c:v>
                </c:pt>
                <c:pt idx="1193">
                  <c:v>9.8144976325121664</c:v>
                </c:pt>
                <c:pt idx="1194">
                  <c:v>9.8148346031142211</c:v>
                </c:pt>
                <c:pt idx="1195">
                  <c:v>9.8151709615990956</c:v>
                </c:pt>
                <c:pt idx="1196">
                  <c:v>9.8155067090787149</c:v>
                </c:pt>
                <c:pt idx="1197">
                  <c:v>9.8158418466629875</c:v>
                </c:pt>
                <c:pt idx="1198">
                  <c:v>9.8161763754598113</c:v>
                </c:pt>
                <c:pt idx="1199">
                  <c:v>9.8165102965750624</c:v>
                </c:pt>
                <c:pt idx="1200">
                  <c:v>9.8168436111126152</c:v>
                </c:pt>
                <c:pt idx="1201">
                  <c:v>9.8171763201743349</c:v>
                </c:pt>
                <c:pt idx="1202">
                  <c:v>9.8175084248600868</c:v>
                </c:pt>
                <c:pt idx="1203">
                  <c:v>9.8178399262677392</c:v>
                </c:pt>
                <c:pt idx="1204">
                  <c:v>9.8181708254931639</c:v>
                </c:pt>
                <c:pt idx="1205">
                  <c:v>9.8185011236302415</c:v>
                </c:pt>
                <c:pt idx="1206">
                  <c:v>9.8188308217708702</c:v>
                </c:pt>
                <c:pt idx="1207">
                  <c:v>9.8191599210049585</c:v>
                </c:pt>
                <c:pt idx="1208">
                  <c:v>9.8194884224204397</c:v>
                </c:pt>
                <c:pt idx="1209">
                  <c:v>9.8198163271032666</c:v>
                </c:pt>
                <c:pt idx="1210">
                  <c:v>9.820143636137427</c:v>
                </c:pt>
                <c:pt idx="1211">
                  <c:v>9.8204703506049285</c:v>
                </c:pt>
                <c:pt idx="1212">
                  <c:v>9.8207964715858242</c:v>
                </c:pt>
                <c:pt idx="1213">
                  <c:v>9.8211220001581978</c:v>
                </c:pt>
                <c:pt idx="1214">
                  <c:v>9.8214469373981768</c:v>
                </c:pt>
                <c:pt idx="1215">
                  <c:v>9.8217712843799365</c:v>
                </c:pt>
                <c:pt idx="1216">
                  <c:v>9.8220950421756967</c:v>
                </c:pt>
                <c:pt idx="1217">
                  <c:v>9.8224182118557319</c:v>
                </c:pt>
                <c:pt idx="1218">
                  <c:v>9.8227407944883716</c:v>
                </c:pt>
                <c:pt idx="1219">
                  <c:v>9.8230627911400052</c:v>
                </c:pt>
                <c:pt idx="1220">
                  <c:v>9.8233842028750846</c:v>
                </c:pt>
                <c:pt idx="1221">
                  <c:v>9.8237050307561287</c:v>
                </c:pt>
                <c:pt idx="1222">
                  <c:v>9.8240252758437236</c:v>
                </c:pt>
                <c:pt idx="1223">
                  <c:v>9.8243449391965356</c:v>
                </c:pt>
                <c:pt idx="1224">
                  <c:v>9.8246640218712997</c:v>
                </c:pt>
                <c:pt idx="1225">
                  <c:v>9.8249825249228344</c:v>
                </c:pt>
                <c:pt idx="1226">
                  <c:v>9.8253004494040432</c:v>
                </c:pt>
                <c:pt idx="1227">
                  <c:v>9.8256177963659201</c:v>
                </c:pt>
                <c:pt idx="1228">
                  <c:v>9.8259345668575442</c:v>
                </c:pt>
                <c:pt idx="1229">
                  <c:v>9.8262507619260884</c:v>
                </c:pt>
                <c:pt idx="1230">
                  <c:v>9.8265663826168286</c:v>
                </c:pt>
                <c:pt idx="1231">
                  <c:v>9.8268814299731382</c:v>
                </c:pt>
                <c:pt idx="1232">
                  <c:v>9.827195905036497</c:v>
                </c:pt>
                <c:pt idx="1233">
                  <c:v>9.8275098088464929</c:v>
                </c:pt>
                <c:pt idx="1234">
                  <c:v>9.827823142440824</c:v>
                </c:pt>
                <c:pt idx="1235">
                  <c:v>9.8281359068553016</c:v>
                </c:pt>
                <c:pt idx="1236">
                  <c:v>9.8284481031238631</c:v>
                </c:pt>
                <c:pt idx="1237">
                  <c:v>9.8287597322785576</c:v>
                </c:pt>
                <c:pt idx="1238">
                  <c:v>9.8290707953495673</c:v>
                </c:pt>
                <c:pt idx="1239">
                  <c:v>9.8293812933651985</c:v>
                </c:pt>
                <c:pt idx="1240">
                  <c:v>9.8296912273518924</c:v>
                </c:pt>
                <c:pt idx="1241">
                  <c:v>9.8300005983342249</c:v>
                </c:pt>
                <c:pt idx="1242">
                  <c:v>9.8303094073349087</c:v>
                </c:pt>
                <c:pt idx="1243">
                  <c:v>9.8306176553748017</c:v>
                </c:pt>
                <c:pt idx="1244">
                  <c:v>9.830925343472904</c:v>
                </c:pt>
                <c:pt idx="1245">
                  <c:v>9.8312324726463682</c:v>
                </c:pt>
                <c:pt idx="1246">
                  <c:v>9.8315390439104995</c:v>
                </c:pt>
                <c:pt idx="1247">
                  <c:v>9.831845058278752</c:v>
                </c:pt>
                <c:pt idx="1248">
                  <c:v>9.8321505167627485</c:v>
                </c:pt>
                <c:pt idx="1249">
                  <c:v>9.8324554203722663</c:v>
                </c:pt>
                <c:pt idx="1250">
                  <c:v>9.8327597701152527</c:v>
                </c:pt>
                <c:pt idx="1251">
                  <c:v>9.8330635669978221</c:v>
                </c:pt>
                <c:pt idx="1252">
                  <c:v>9.8333668120242645</c:v>
                </c:pt>
                <c:pt idx="1253">
                  <c:v>9.8336695061970403</c:v>
                </c:pt>
                <c:pt idx="1254">
                  <c:v>9.8339716505167925</c:v>
                </c:pt>
                <c:pt idx="1255">
                  <c:v>9.8342732459823452</c:v>
                </c:pt>
                <c:pt idx="1256">
                  <c:v>9.834574293590709</c:v>
                </c:pt>
                <c:pt idx="1257">
                  <c:v>9.8348747943370824</c:v>
                </c:pt>
                <c:pt idx="1258">
                  <c:v>9.8351747492148593</c:v>
                </c:pt>
                <c:pt idx="1259">
                  <c:v>9.8354741592156216</c:v>
                </c:pt>
                <c:pt idx="1260">
                  <c:v>9.8357730253291571</c:v>
                </c:pt>
                <c:pt idx="1261">
                  <c:v>9.8360713485434541</c:v>
                </c:pt>
                <c:pt idx="1262">
                  <c:v>9.8363691298447051</c:v>
                </c:pt>
                <c:pt idx="1263">
                  <c:v>9.8366663702173085</c:v>
                </c:pt>
                <c:pt idx="1264">
                  <c:v>9.8369630706438809</c:v>
                </c:pt>
                <c:pt idx="1265">
                  <c:v>9.8372592321052501</c:v>
                </c:pt>
                <c:pt idx="1266">
                  <c:v>9.8375548555804606</c:v>
                </c:pt>
                <c:pt idx="1267">
                  <c:v>9.8378499420467804</c:v>
                </c:pt>
                <c:pt idx="1268">
                  <c:v>9.838144492479703</c:v>
                </c:pt>
                <c:pt idx="1269">
                  <c:v>9.8384385078529508</c:v>
                </c:pt>
                <c:pt idx="1270">
                  <c:v>9.8387319891384735</c:v>
                </c:pt>
                <c:pt idx="1271">
                  <c:v>9.8390249373064584</c:v>
                </c:pt>
                <c:pt idx="1272">
                  <c:v>9.8393173533253293</c:v>
                </c:pt>
                <c:pt idx="1273">
                  <c:v>9.8396092381617493</c:v>
                </c:pt>
                <c:pt idx="1274">
                  <c:v>9.83990059278063</c:v>
                </c:pt>
                <c:pt idx="1275">
                  <c:v>9.8401914181451247</c:v>
                </c:pt>
                <c:pt idx="1276">
                  <c:v>9.8404817152166419</c:v>
                </c:pt>
                <c:pt idx="1277">
                  <c:v>9.8407714849548427</c:v>
                </c:pt>
                <c:pt idx="1278">
                  <c:v>9.8410607283176414</c:v>
                </c:pt>
                <c:pt idx="1279">
                  <c:v>9.8413494462612139</c:v>
                </c:pt>
                <c:pt idx="1280">
                  <c:v>9.8416376397400036</c:v>
                </c:pt>
                <c:pt idx="1281">
                  <c:v>9.8419253097067134</c:v>
                </c:pt>
                <c:pt idx="1282">
                  <c:v>9.8422124571123177</c:v>
                </c:pt>
                <c:pt idx="1283">
                  <c:v>9.8424990829060697</c:v>
                </c:pt>
                <c:pt idx="1284">
                  <c:v>9.8427851880354869</c:v>
                </c:pt>
                <c:pt idx="1285">
                  <c:v>9.8430707734463745</c:v>
                </c:pt>
                <c:pt idx="1286">
                  <c:v>9.8433558400828183</c:v>
                </c:pt>
                <c:pt idx="1287">
                  <c:v>9.8436403888871844</c:v>
                </c:pt>
                <c:pt idx="1288">
                  <c:v>9.843924420800132</c:v>
                </c:pt>
                <c:pt idx="1289">
                  <c:v>9.8442079367606095</c:v>
                </c:pt>
                <c:pt idx="1290">
                  <c:v>9.84449093770586</c:v>
                </c:pt>
                <c:pt idx="1291">
                  <c:v>9.8447734245714251</c:v>
                </c:pt>
                <c:pt idx="1292">
                  <c:v>9.8450553982911444</c:v>
                </c:pt>
                <c:pt idx="1293">
                  <c:v>9.8453368597971611</c:v>
                </c:pt>
                <c:pt idx="1294">
                  <c:v>9.845617810019931</c:v>
                </c:pt>
                <c:pt idx="1295">
                  <c:v>9.8458982498882133</c:v>
                </c:pt>
                <c:pt idx="1296">
                  <c:v>9.8461781803290815</c:v>
                </c:pt>
                <c:pt idx="1297">
                  <c:v>9.8464576022679253</c:v>
                </c:pt>
                <c:pt idx="1298">
                  <c:v>9.8467365166284573</c:v>
                </c:pt>
                <c:pt idx="1299">
                  <c:v>9.8470149243327061</c:v>
                </c:pt>
                <c:pt idx="1300">
                  <c:v>9.8472928263010271</c:v>
                </c:pt>
                <c:pt idx="1301">
                  <c:v>9.8475702234521059</c:v>
                </c:pt>
                <c:pt idx="1302">
                  <c:v>9.8478471167029582</c:v>
                </c:pt>
                <c:pt idx="1303">
                  <c:v>9.8481235069689355</c:v>
                </c:pt>
                <c:pt idx="1304">
                  <c:v>9.848399395163721</c:v>
                </c:pt>
                <c:pt idx="1305">
                  <c:v>9.8486747821993443</c:v>
                </c:pt>
                <c:pt idx="1306">
                  <c:v>9.8489496689861777</c:v>
                </c:pt>
                <c:pt idx="1307">
                  <c:v>9.8492240564329343</c:v>
                </c:pt>
                <c:pt idx="1308">
                  <c:v>9.849497945446684</c:v>
                </c:pt>
                <c:pt idx="1309">
                  <c:v>9.849771336932843</c:v>
                </c:pt>
                <c:pt idx="1310">
                  <c:v>9.8500442317951844</c:v>
                </c:pt>
                <c:pt idx="1311">
                  <c:v>9.8503166309358434</c:v>
                </c:pt>
                <c:pt idx="1312">
                  <c:v>9.8505885352553086</c:v>
                </c:pt>
                <c:pt idx="1313">
                  <c:v>9.8508599456524433</c:v>
                </c:pt>
                <c:pt idx="1314">
                  <c:v>9.8511308630244674</c:v>
                </c:pt>
                <c:pt idx="1315">
                  <c:v>9.8514012882669775</c:v>
                </c:pt>
                <c:pt idx="1316">
                  <c:v>9.8516712222739429</c:v>
                </c:pt>
                <c:pt idx="1317">
                  <c:v>9.8519406659377022</c:v>
                </c:pt>
                <c:pt idx="1318">
                  <c:v>9.8522096201489866</c:v>
                </c:pt>
                <c:pt idx="1319">
                  <c:v>9.8524780857968945</c:v>
                </c:pt>
                <c:pt idx="1320">
                  <c:v>9.8527460637689224</c:v>
                </c:pt>
                <c:pt idx="1321">
                  <c:v>9.8530135549509428</c:v>
                </c:pt>
                <c:pt idx="1322">
                  <c:v>9.8532805602272244</c:v>
                </c:pt>
                <c:pt idx="1323">
                  <c:v>9.8535470804804319</c:v>
                </c:pt>
                <c:pt idx="1324">
                  <c:v>9.8538131165916241</c:v>
                </c:pt>
                <c:pt idx="1325">
                  <c:v>9.8540786694402591</c:v>
                </c:pt>
                <c:pt idx="1326">
                  <c:v>9.8543437399041967</c:v>
                </c:pt>
                <c:pt idx="1327">
                  <c:v>9.8546083288597028</c:v>
                </c:pt>
                <c:pt idx="1328">
                  <c:v>9.854872437181454</c:v>
                </c:pt>
                <c:pt idx="1329">
                  <c:v>9.8551360657425349</c:v>
                </c:pt>
                <c:pt idx="1330">
                  <c:v>9.8553992154144439</c:v>
                </c:pt>
                <c:pt idx="1331">
                  <c:v>9.8556618870671002</c:v>
                </c:pt>
                <c:pt idx="1332">
                  <c:v>9.8559240815688369</c:v>
                </c:pt>
                <c:pt idx="1333">
                  <c:v>9.8561857997864148</c:v>
                </c:pt>
                <c:pt idx="1334">
                  <c:v>9.8564470425850192</c:v>
                </c:pt>
                <c:pt idx="1335">
                  <c:v>9.8567078108282615</c:v>
                </c:pt>
                <c:pt idx="1336">
                  <c:v>9.8569681053781864</c:v>
                </c:pt>
                <c:pt idx="1337">
                  <c:v>9.8572279270952698</c:v>
                </c:pt>
                <c:pt idx="1338">
                  <c:v>9.8574872768384285</c:v>
                </c:pt>
                <c:pt idx="1339">
                  <c:v>9.8577461554650174</c:v>
                </c:pt>
                <c:pt idx="1340">
                  <c:v>9.8580045638308356</c:v>
                </c:pt>
                <c:pt idx="1341">
                  <c:v>9.8582625027901223</c:v>
                </c:pt>
                <c:pt idx="1342">
                  <c:v>9.8585199731955715</c:v>
                </c:pt>
                <c:pt idx="1343">
                  <c:v>9.8587769758983228</c:v>
                </c:pt>
                <c:pt idx="1344">
                  <c:v>9.8590335117479722</c:v>
                </c:pt>
                <c:pt idx="1345">
                  <c:v>9.8592895815925754</c:v>
                </c:pt>
                <c:pt idx="1346">
                  <c:v>9.8595451862786412</c:v>
                </c:pt>
                <c:pt idx="1347">
                  <c:v>9.8598003266511451</c:v>
                </c:pt>
                <c:pt idx="1348">
                  <c:v>9.8600550035535264</c:v>
                </c:pt>
                <c:pt idx="1349">
                  <c:v>9.8603092178276945</c:v>
                </c:pt>
                <c:pt idx="1350">
                  <c:v>9.8605629703140245</c:v>
                </c:pt>
                <c:pt idx="1351">
                  <c:v>9.8608162618513706</c:v>
                </c:pt>
                <c:pt idx="1352">
                  <c:v>9.8610690932770577</c:v>
                </c:pt>
                <c:pt idx="1353">
                  <c:v>9.8613214654268937</c:v>
                </c:pt>
                <c:pt idx="1354">
                  <c:v>9.8615733791351659</c:v>
                </c:pt>
                <c:pt idx="1355">
                  <c:v>9.8618248352346498</c:v>
                </c:pt>
                <c:pt idx="1356">
                  <c:v>9.8620758345566024</c:v>
                </c:pt>
                <c:pt idx="1357">
                  <c:v>9.8623263779307777</c:v>
                </c:pt>
                <c:pt idx="1358">
                  <c:v>9.8625764661854127</c:v>
                </c:pt>
                <c:pt idx="1359">
                  <c:v>9.8628261001472488</c:v>
                </c:pt>
                <c:pt idx="1360">
                  <c:v>9.8630752806415227</c:v>
                </c:pt>
                <c:pt idx="1361">
                  <c:v>9.8633240084919738</c:v>
                </c:pt>
                <c:pt idx="1362">
                  <c:v>9.8635722845208385</c:v>
                </c:pt>
                <c:pt idx="1363">
                  <c:v>9.8638201095488682</c:v>
                </c:pt>
                <c:pt idx="1364">
                  <c:v>9.8640674843953171</c:v>
                </c:pt>
                <c:pt idx="1365">
                  <c:v>9.864314409877954</c:v>
                </c:pt>
                <c:pt idx="1366">
                  <c:v>9.8645608868130612</c:v>
                </c:pt>
                <c:pt idx="1367">
                  <c:v>9.864806916015441</c:v>
                </c:pt>
                <c:pt idx="1368">
                  <c:v>9.8650524982984109</c:v>
                </c:pt>
                <c:pt idx="1369">
                  <c:v>9.8652976344738157</c:v>
                </c:pt>
                <c:pt idx="1370">
                  <c:v>9.8655423253520205</c:v>
                </c:pt>
                <c:pt idx="1371">
                  <c:v>9.8657865717419213</c:v>
                </c:pt>
                <c:pt idx="1372">
                  <c:v>9.866030374450947</c:v>
                </c:pt>
                <c:pt idx="1373">
                  <c:v>9.8662737342850555</c:v>
                </c:pt>
                <c:pt idx="1374">
                  <c:v>9.8665166520487411</c:v>
                </c:pt>
                <c:pt idx="1375">
                  <c:v>9.8667591285450396</c:v>
                </c:pt>
                <c:pt idx="1376">
                  <c:v>9.8670011645755267</c:v>
                </c:pt>
                <c:pt idx="1377">
                  <c:v>9.8672427609403197</c:v>
                </c:pt>
                <c:pt idx="1378">
                  <c:v>9.8674839184380865</c:v>
                </c:pt>
                <c:pt idx="1379">
                  <c:v>9.8677246378660417</c:v>
                </c:pt>
                <c:pt idx="1380">
                  <c:v>9.8679649200199506</c:v>
                </c:pt>
                <c:pt idx="1381">
                  <c:v>9.8682047656941378</c:v>
                </c:pt>
                <c:pt idx="1382">
                  <c:v>9.8684441756814802</c:v>
                </c:pt>
                <c:pt idx="1383">
                  <c:v>9.8686831507734158</c:v>
                </c:pt>
                <c:pt idx="1384">
                  <c:v>9.8689216917599438</c:v>
                </c:pt>
                <c:pt idx="1385">
                  <c:v>9.8691597994296316</c:v>
                </c:pt>
                <c:pt idx="1386">
                  <c:v>9.8693974745696131</c:v>
                </c:pt>
                <c:pt idx="1387">
                  <c:v>9.869634717965587</c:v>
                </c:pt>
                <c:pt idx="1388">
                  <c:v>9.8698715304018343</c:v>
                </c:pt>
                <c:pt idx="1389">
                  <c:v>9.8701079126612026</c:v>
                </c:pt>
                <c:pt idx="1390">
                  <c:v>9.8703438655251237</c:v>
                </c:pt>
                <c:pt idx="1391">
                  <c:v>9.8705793897736065</c:v>
                </c:pt>
                <c:pt idx="1392">
                  <c:v>9.8708144861852425</c:v>
                </c:pt>
                <c:pt idx="1393">
                  <c:v>9.8710491555372109</c:v>
                </c:pt>
                <c:pt idx="1394">
                  <c:v>9.8712833986052786</c:v>
                </c:pt>
                <c:pt idx="1395">
                  <c:v>9.8715172161638023</c:v>
                </c:pt>
                <c:pt idx="1396">
                  <c:v>9.8717506089857352</c:v>
                </c:pt>
                <c:pt idx="1397">
                  <c:v>9.8719835778426219</c:v>
                </c:pt>
                <c:pt idx="1398">
                  <c:v>9.8722161235046073</c:v>
                </c:pt>
                <c:pt idx="1399">
                  <c:v>9.8724482467404382</c:v>
                </c:pt>
                <c:pt idx="1400">
                  <c:v>9.8726799483174652</c:v>
                </c:pt>
                <c:pt idx="1401">
                  <c:v>9.8729112290016445</c:v>
                </c:pt>
                <c:pt idx="1402">
                  <c:v>9.8731420895575379</c:v>
                </c:pt>
                <c:pt idx="1403">
                  <c:v>9.8733725307483216</c:v>
                </c:pt>
                <c:pt idx="1404">
                  <c:v>9.8736025533357878</c:v>
                </c:pt>
                <c:pt idx="1405">
                  <c:v>9.8738321580803401</c:v>
                </c:pt>
                <c:pt idx="1406">
                  <c:v>9.8740613457410014</c:v>
                </c:pt>
                <c:pt idx="1407">
                  <c:v>9.874290117075418</c:v>
                </c:pt>
                <c:pt idx="1408">
                  <c:v>9.8745184728398581</c:v>
                </c:pt>
                <c:pt idx="1409">
                  <c:v>9.8747464137892198</c:v>
                </c:pt>
                <c:pt idx="1410">
                  <c:v>9.8749739406770249</c:v>
                </c:pt>
                <c:pt idx="1411">
                  <c:v>9.8752010542554309</c:v>
                </c:pt>
                <c:pt idx="1412">
                  <c:v>9.8754277552752239</c:v>
                </c:pt>
                <c:pt idx="1413">
                  <c:v>9.8756540444858292</c:v>
                </c:pt>
                <c:pt idx="1414">
                  <c:v>9.8758799226353116</c:v>
                </c:pt>
                <c:pt idx="1415">
                  <c:v>9.8761053904703751</c:v>
                </c:pt>
                <c:pt idx="1416">
                  <c:v>9.8763304487363701</c:v>
                </c:pt>
                <c:pt idx="1417">
                  <c:v>9.8765550981772883</c:v>
                </c:pt>
                <c:pt idx="1418">
                  <c:v>9.8767793395357746</c:v>
                </c:pt>
                <c:pt idx="1419">
                  <c:v>9.8770031735531223</c:v>
                </c:pt>
                <c:pt idx="1420">
                  <c:v>9.87722660096928</c:v>
                </c:pt>
                <c:pt idx="1421">
                  <c:v>9.8774496225228479</c:v>
                </c:pt>
                <c:pt idx="1422">
                  <c:v>9.8776722389510905</c:v>
                </c:pt>
                <c:pt idx="1423">
                  <c:v>9.8778944509899294</c:v>
                </c:pt>
                <c:pt idx="1424">
                  <c:v>9.8781162593739484</c:v>
                </c:pt>
                <c:pt idx="1425">
                  <c:v>9.8783376648364012</c:v>
                </c:pt>
                <c:pt idx="1426">
                  <c:v>9.8785586681092035</c:v>
                </c:pt>
                <c:pt idx="1427">
                  <c:v>9.8787792699229477</c:v>
                </c:pt>
                <c:pt idx="1428">
                  <c:v>9.878999471006896</c:v>
                </c:pt>
                <c:pt idx="1429">
                  <c:v>9.8792192720889851</c:v>
                </c:pt>
                <c:pt idx="1430">
                  <c:v>9.8794386738958302</c:v>
                </c:pt>
                <c:pt idx="1431">
                  <c:v>9.8796576771527285</c:v>
                </c:pt>
                <c:pt idx="1432">
                  <c:v>9.8798762825836537</c:v>
                </c:pt>
                <c:pt idx="1433">
                  <c:v>9.8800944909112722</c:v>
                </c:pt>
                <c:pt idx="1434">
                  <c:v>9.880312302856936</c:v>
                </c:pt>
                <c:pt idx="1435">
                  <c:v>9.8805297191406787</c:v>
                </c:pt>
                <c:pt idx="1436">
                  <c:v>9.8807467404812375</c:v>
                </c:pt>
                <c:pt idx="1437">
                  <c:v>9.8809633675960367</c:v>
                </c:pt>
                <c:pt idx="1438">
                  <c:v>9.8811796012011968</c:v>
                </c:pt>
                <c:pt idx="1439">
                  <c:v>9.8813954420115433</c:v>
                </c:pt>
                <c:pt idx="1440">
                  <c:v>9.881610890740598</c:v>
                </c:pt>
                <c:pt idx="1441">
                  <c:v>9.8818259481005892</c:v>
                </c:pt>
                <c:pt idx="1442">
                  <c:v>9.8820406148024489</c:v>
                </c:pt>
                <c:pt idx="1443">
                  <c:v>9.8822548915558208</c:v>
                </c:pt>
                <c:pt idx="1444">
                  <c:v>9.8824687790690593</c:v>
                </c:pt>
                <c:pt idx="1445">
                  <c:v>9.8826822780492272</c:v>
                </c:pt>
                <c:pt idx="1446">
                  <c:v>9.8828953892021083</c:v>
                </c:pt>
                <c:pt idx="1447">
                  <c:v>9.8831081132322023</c:v>
                </c:pt>
                <c:pt idx="1448">
                  <c:v>9.8833204508427315</c:v>
                </c:pt>
                <c:pt idx="1449">
                  <c:v>9.8835324027356339</c:v>
                </c:pt>
                <c:pt idx="1450">
                  <c:v>9.8837439696115812</c:v>
                </c:pt>
                <c:pt idx="1451">
                  <c:v>9.8839551521699658</c:v>
                </c:pt>
                <c:pt idx="1452">
                  <c:v>9.8841659511089137</c:v>
                </c:pt>
                <c:pt idx="1453">
                  <c:v>9.8843763671252809</c:v>
                </c:pt>
                <c:pt idx="1454">
                  <c:v>9.8845864009146567</c:v>
                </c:pt>
                <c:pt idx="1455">
                  <c:v>9.8847960531713692</c:v>
                </c:pt>
                <c:pt idx="1456">
                  <c:v>9.8850053245884819</c:v>
                </c:pt>
                <c:pt idx="1457">
                  <c:v>9.8852142158578022</c:v>
                </c:pt>
                <c:pt idx="1458">
                  <c:v>9.8854227276698818</c:v>
                </c:pt>
                <c:pt idx="1459">
                  <c:v>9.8856308607140146</c:v>
                </c:pt>
                <c:pt idx="1460">
                  <c:v>9.8858386156782423</c:v>
                </c:pt>
                <c:pt idx="1461">
                  <c:v>9.8860459932493612</c:v>
                </c:pt>
                <c:pt idx="1462">
                  <c:v>9.8862529941129154</c:v>
                </c:pt>
                <c:pt idx="1463">
                  <c:v>9.886459618953209</c:v>
                </c:pt>
                <c:pt idx="1464">
                  <c:v>9.8866658684532922</c:v>
                </c:pt>
                <c:pt idx="1465">
                  <c:v>9.8868717432949893</c:v>
                </c:pt>
                <c:pt idx="1466">
                  <c:v>9.8870772441588741</c:v>
                </c:pt>
                <c:pt idx="1467">
                  <c:v>9.8872823717242895</c:v>
                </c:pt>
                <c:pt idx="1468">
                  <c:v>9.8874871266693436</c:v>
                </c:pt>
                <c:pt idx="1469">
                  <c:v>9.8876915096709119</c:v>
                </c:pt>
                <c:pt idx="1470">
                  <c:v>9.8878955214046407</c:v>
                </c:pt>
                <c:pt idx="1471">
                  <c:v>9.8880991625449504</c:v>
                </c:pt>
                <c:pt idx="1472">
                  <c:v>9.8883024337650358</c:v>
                </c:pt>
                <c:pt idx="1473">
                  <c:v>9.8885053357368662</c:v>
                </c:pt>
                <c:pt idx="1474">
                  <c:v>9.888707869131192</c:v>
                </c:pt>
                <c:pt idx="1475">
                  <c:v>9.8889100346175436</c:v>
                </c:pt>
                <c:pt idx="1476">
                  <c:v>9.8891118328642431</c:v>
                </c:pt>
                <c:pt idx="1477">
                  <c:v>9.8893132645383854</c:v>
                </c:pt>
                <c:pt idx="1478">
                  <c:v>9.8895143303058646</c:v>
                </c:pt>
                <c:pt idx="1479">
                  <c:v>9.8897150308313577</c:v>
                </c:pt>
                <c:pt idx="1480">
                  <c:v>9.889915366778343</c:v>
                </c:pt>
                <c:pt idx="1481">
                  <c:v>9.8901153388090837</c:v>
                </c:pt>
                <c:pt idx="1482">
                  <c:v>9.8903149475846455</c:v>
                </c:pt>
                <c:pt idx="1483">
                  <c:v>9.8905141937648935</c:v>
                </c:pt>
                <c:pt idx="1484">
                  <c:v>9.890713078008492</c:v>
                </c:pt>
                <c:pt idx="1485">
                  <c:v>9.8909116009729114</c:v>
                </c:pt>
                <c:pt idx="1486">
                  <c:v>9.8911097633144234</c:v>
                </c:pt>
                <c:pt idx="1487">
                  <c:v>9.8913075656881126</c:v>
                </c:pt>
                <c:pt idx="1488">
                  <c:v>9.8915050087478704</c:v>
                </c:pt>
                <c:pt idx="1489">
                  <c:v>9.8917020931463995</c:v>
                </c:pt>
                <c:pt idx="1490">
                  <c:v>9.8918988195352213</c:v>
                </c:pt>
                <c:pt idx="1491">
                  <c:v>9.8920951885646708</c:v>
                </c:pt>
                <c:pt idx="1492">
                  <c:v>9.8922912008839017</c:v>
                </c:pt>
                <c:pt idx="1493">
                  <c:v>9.8924868571408879</c:v>
                </c:pt>
                <c:pt idx="1494">
                  <c:v>9.8926821579824278</c:v>
                </c:pt>
                <c:pt idx="1495">
                  <c:v>9.892877104054147</c:v>
                </c:pt>
                <c:pt idx="1496">
                  <c:v>9.8930716960004901</c:v>
                </c:pt>
                <c:pt idx="1497">
                  <c:v>9.8932659344647398</c:v>
                </c:pt>
                <c:pt idx="1498">
                  <c:v>9.8934598200890065</c:v>
                </c:pt>
                <c:pt idx="1499">
                  <c:v>9.8936533535142317</c:v>
                </c:pt>
                <c:pt idx="1500">
                  <c:v>9.8938465353802005</c:v>
                </c:pt>
                <c:pt idx="1501">
                  <c:v>9.8940393663255275</c:v>
                </c:pt>
                <c:pt idx="1502">
                  <c:v>9.8942318469876724</c:v>
                </c:pt>
                <c:pt idx="1503">
                  <c:v>9.8944239780029353</c:v>
                </c:pt>
                <c:pt idx="1504">
                  <c:v>9.8946157600064577</c:v>
                </c:pt>
                <c:pt idx="1505">
                  <c:v>9.8948071936322322</c:v>
                </c:pt>
                <c:pt idx="1506">
                  <c:v>9.8949982795130946</c:v>
                </c:pt>
                <c:pt idx="1507">
                  <c:v>9.8951890182807372</c:v>
                </c:pt>
                <c:pt idx="1508">
                  <c:v>9.8953794105657007</c:v>
                </c:pt>
                <c:pt idx="1509">
                  <c:v>9.8955694569973787</c:v>
                </c:pt>
                <c:pt idx="1510">
                  <c:v>9.8957591582040276</c:v>
                </c:pt>
                <c:pt idx="1511">
                  <c:v>9.8959485148127566</c:v>
                </c:pt>
                <c:pt idx="1512">
                  <c:v>9.8961375274495396</c:v>
                </c:pt>
                <c:pt idx="1513">
                  <c:v>9.8963261967392118</c:v>
                </c:pt>
                <c:pt idx="1514">
                  <c:v>9.8965145233054717</c:v>
                </c:pt>
                <c:pt idx="1515">
                  <c:v>9.8967025077708897</c:v>
                </c:pt>
                <c:pt idx="1516">
                  <c:v>9.8968901507568994</c:v>
                </c:pt>
                <c:pt idx="1517">
                  <c:v>9.8970774528838099</c:v>
                </c:pt>
                <c:pt idx="1518">
                  <c:v>9.8972644147708007</c:v>
                </c:pt>
                <c:pt idx="1519">
                  <c:v>9.8974510370359283</c:v>
                </c:pt>
                <c:pt idx="1520">
                  <c:v>9.897637320296127</c:v>
                </c:pt>
                <c:pt idx="1521">
                  <c:v>9.897823265167208</c:v>
                </c:pt>
                <c:pt idx="1522">
                  <c:v>9.8980088722638673</c:v>
                </c:pt>
                <c:pt idx="1523">
                  <c:v>9.8981941421996797</c:v>
                </c:pt>
                <c:pt idx="1524">
                  <c:v>9.8983790755871084</c:v>
                </c:pt>
                <c:pt idx="1525">
                  <c:v>9.8985636730375059</c:v>
                </c:pt>
                <c:pt idx="1526">
                  <c:v>9.8987479351611114</c:v>
                </c:pt>
                <c:pt idx="1527">
                  <c:v>9.8989318625670517</c:v>
                </c:pt>
                <c:pt idx="1528">
                  <c:v>9.8991154558633578</c:v>
                </c:pt>
                <c:pt idx="1529">
                  <c:v>9.8992987156569452</c:v>
                </c:pt>
                <c:pt idx="1530">
                  <c:v>9.8994816425536332</c:v>
                </c:pt>
                <c:pt idx="1531">
                  <c:v>9.899664237158138</c:v>
                </c:pt>
                <c:pt idx="1532">
                  <c:v>9.8998465000740801</c:v>
                </c:pt>
                <c:pt idx="1533">
                  <c:v>9.9000284319039817</c:v>
                </c:pt>
                <c:pt idx="1534">
                  <c:v>9.9002100332492695</c:v>
                </c:pt>
                <c:pt idx="1535">
                  <c:v>9.9003913047102792</c:v>
                </c:pt>
                <c:pt idx="1536">
                  <c:v>9.900572246886254</c:v>
                </c:pt>
                <c:pt idx="1537">
                  <c:v>9.9007528603753503</c:v>
                </c:pt>
                <c:pt idx="1538">
                  <c:v>9.9009331457746406</c:v>
                </c:pt>
                <c:pt idx="1539">
                  <c:v>9.9011131036801068</c:v>
                </c:pt>
                <c:pt idx="1540">
                  <c:v>9.9012927346866508</c:v>
                </c:pt>
                <c:pt idx="1541">
                  <c:v>9.9014720393880964</c:v>
                </c:pt>
                <c:pt idx="1542">
                  <c:v>9.9016510183771871</c:v>
                </c:pt>
                <c:pt idx="1543">
                  <c:v>9.9018296722455865</c:v>
                </c:pt>
                <c:pt idx="1544">
                  <c:v>9.9020080015838872</c:v>
                </c:pt>
                <c:pt idx="1545">
                  <c:v>9.9021860069816086</c:v>
                </c:pt>
                <c:pt idx="1546">
                  <c:v>9.9023636890271973</c:v>
                </c:pt>
                <c:pt idx="1547">
                  <c:v>9.9025410483080343</c:v>
                </c:pt>
                <c:pt idx="1548">
                  <c:v>9.9027180854104273</c:v>
                </c:pt>
                <c:pt idx="1549">
                  <c:v>9.9028948009196291</c:v>
                </c:pt>
                <c:pt idx="1550">
                  <c:v>9.9030711954198161</c:v>
                </c:pt>
                <c:pt idx="1551">
                  <c:v>9.903247269494118</c:v>
                </c:pt>
                <c:pt idx="1552">
                  <c:v>9.9034230237245922</c:v>
                </c:pt>
                <c:pt idx="1553">
                  <c:v>9.9035984586922474</c:v>
                </c:pt>
                <c:pt idx="1554">
                  <c:v>9.9037735749770341</c:v>
                </c:pt>
                <c:pt idx="1555">
                  <c:v>9.9039483731578493</c:v>
                </c:pt>
                <c:pt idx="1556">
                  <c:v>9.9041228538125363</c:v>
                </c:pt>
                <c:pt idx="1557">
                  <c:v>9.9042970175178944</c:v>
                </c:pt>
                <c:pt idx="1558">
                  <c:v>9.9044708648496673</c:v>
                </c:pt>
                <c:pt idx="1559">
                  <c:v>9.9046443963825617</c:v>
                </c:pt>
                <c:pt idx="1560">
                  <c:v>9.9048176126902305</c:v>
                </c:pt>
                <c:pt idx="1561">
                  <c:v>9.904990514345295</c:v>
                </c:pt>
                <c:pt idx="1562">
                  <c:v>9.905163101919328</c:v>
                </c:pt>
                <c:pt idx="1563">
                  <c:v>9.9053353759828671</c:v>
                </c:pt>
                <c:pt idx="1564">
                  <c:v>9.9055073371054156</c:v>
                </c:pt>
                <c:pt idx="1565">
                  <c:v>9.9056789858554382</c:v>
                </c:pt>
                <c:pt idx="1566">
                  <c:v>9.9058503228003687</c:v>
                </c:pt>
                <c:pt idx="1567">
                  <c:v>9.9060213485066111</c:v>
                </c:pt>
                <c:pt idx="1568">
                  <c:v>9.9061920635395389</c:v>
                </c:pt>
                <c:pt idx="1569">
                  <c:v>9.9063624684635023</c:v>
                </c:pt>
                <c:pt idx="1570">
                  <c:v>9.9065325638418216</c:v>
                </c:pt>
                <c:pt idx="1571">
                  <c:v>9.9067023502367952</c:v>
                </c:pt>
                <c:pt idx="1572">
                  <c:v>9.9068718282097006</c:v>
                </c:pt>
                <c:pt idx="1573">
                  <c:v>9.907040998320797</c:v>
                </c:pt>
                <c:pt idx="1574">
                  <c:v>9.9072098611293242</c:v>
                </c:pt>
                <c:pt idx="1575">
                  <c:v>9.907378417193506</c:v>
                </c:pt>
                <c:pt idx="1576">
                  <c:v>9.9075466670705516</c:v>
                </c:pt>
                <c:pt idx="1577">
                  <c:v>9.9077146113166616</c:v>
                </c:pt>
                <c:pt idx="1578">
                  <c:v>9.9078822504870221</c:v>
                </c:pt>
                <c:pt idx="1579">
                  <c:v>9.9080495851358137</c:v>
                </c:pt>
                <c:pt idx="1580">
                  <c:v>9.9082166158162046</c:v>
                </c:pt>
                <c:pt idx="1581">
                  <c:v>9.9083833430803701</c:v>
                </c:pt>
                <c:pt idx="1582">
                  <c:v>9.9085497674794691</c:v>
                </c:pt>
                <c:pt idx="1583">
                  <c:v>9.9087158895636644</c:v>
                </c:pt>
                <c:pt idx="1584">
                  <c:v>9.9088817098821238</c:v>
                </c:pt>
                <c:pt idx="1585">
                  <c:v>9.9090472289830132</c:v>
                </c:pt>
                <c:pt idx="1586">
                  <c:v>9.9092124474135019</c:v>
                </c:pt>
                <c:pt idx="1587">
                  <c:v>9.9093773657197666</c:v>
                </c:pt>
                <c:pt idx="1588">
                  <c:v>9.9095419844469941</c:v>
                </c:pt>
                <c:pt idx="1589">
                  <c:v>9.9097063041393731</c:v>
                </c:pt>
                <c:pt idx="1590">
                  <c:v>9.9098703253401172</c:v>
                </c:pt>
                <c:pt idx="1591">
                  <c:v>9.9100340485914398</c:v>
                </c:pt>
                <c:pt idx="1592">
                  <c:v>9.9101974744345771</c:v>
                </c:pt>
                <c:pt idx="1593">
                  <c:v>9.9103606034097798</c:v>
                </c:pt>
                <c:pt idx="1594">
                  <c:v>9.9105234360563159</c:v>
                </c:pt>
                <c:pt idx="1595">
                  <c:v>9.9106859729124768</c:v>
                </c:pt>
                <c:pt idx="1596">
                  <c:v>9.9108482145155747</c:v>
                </c:pt>
                <c:pt idx="1597">
                  <c:v>9.911010161401947</c:v>
                </c:pt>
                <c:pt idx="1598">
                  <c:v>9.9111718141069503</c:v>
                </c:pt>
                <c:pt idx="1599">
                  <c:v>9.9113331731649783</c:v>
                </c:pt>
                <c:pt idx="1600">
                  <c:v>9.9114942391094498</c:v>
                </c:pt>
                <c:pt idx="1601">
                  <c:v>9.9116550124728118</c:v>
                </c:pt>
                <c:pt idx="1602">
                  <c:v>9.9118154937865484</c:v>
                </c:pt>
                <c:pt idx="1603">
                  <c:v>9.9119756835811756</c:v>
                </c:pt>
                <c:pt idx="1604">
                  <c:v>9.9121355823862469</c:v>
                </c:pt>
                <c:pt idx="1605">
                  <c:v>9.9122951907303545</c:v>
                </c:pt>
                <c:pt idx="1606">
                  <c:v>9.912454509141126</c:v>
                </c:pt>
                <c:pt idx="1607">
                  <c:v>9.9126135381452389</c:v>
                </c:pt>
                <c:pt idx="1608">
                  <c:v>9.9127722782684042</c:v>
                </c:pt>
                <c:pt idx="1609">
                  <c:v>9.9129307300353879</c:v>
                </c:pt>
                <c:pt idx="1610">
                  <c:v>9.9130888939699915</c:v>
                </c:pt>
                <c:pt idx="1611">
                  <c:v>9.9132467705950784</c:v>
                </c:pt>
                <c:pt idx="1612">
                  <c:v>9.9134043604325477</c:v>
                </c:pt>
                <c:pt idx="1613">
                  <c:v>9.9135616640033639</c:v>
                </c:pt>
                <c:pt idx="1614">
                  <c:v>9.9137186818275342</c:v>
                </c:pt>
                <c:pt idx="1615">
                  <c:v>9.9138754144241297</c:v>
                </c:pt>
                <c:pt idx="1616">
                  <c:v>9.9140318623112709</c:v>
                </c:pt>
                <c:pt idx="1617">
                  <c:v>9.9141880260061441</c:v>
                </c:pt>
                <c:pt idx="1618">
                  <c:v>9.9143439060249925</c:v>
                </c:pt>
                <c:pt idx="1619">
                  <c:v>9.9144995028831193</c:v>
                </c:pt>
                <c:pt idx="1620">
                  <c:v>9.9146548170948989</c:v>
                </c:pt>
                <c:pt idx="1621">
                  <c:v>9.9148098491737642</c:v>
                </c:pt>
                <c:pt idx="1622">
                  <c:v>9.9149645996322189</c:v>
                </c:pt>
                <c:pt idx="1623">
                  <c:v>9.9151190689818343</c:v>
                </c:pt>
                <c:pt idx="1624">
                  <c:v>9.9152732577332543</c:v>
                </c:pt>
                <c:pt idx="1625">
                  <c:v>9.9154271663961921</c:v>
                </c:pt>
                <c:pt idx="1626">
                  <c:v>9.9155807954794373</c:v>
                </c:pt>
                <c:pt idx="1627">
                  <c:v>9.9157341454908554</c:v>
                </c:pt>
                <c:pt idx="1628">
                  <c:v>9.9158872169373886</c:v>
                </c:pt>
                <c:pt idx="1629">
                  <c:v>9.9160400103250588</c:v>
                </c:pt>
                <c:pt idx="1630">
                  <c:v>9.9161925261589658</c:v>
                </c:pt>
                <c:pt idx="1631">
                  <c:v>9.9163447649432985</c:v>
                </c:pt>
                <c:pt idx="1632">
                  <c:v>9.9164967271813218</c:v>
                </c:pt>
                <c:pt idx="1633">
                  <c:v>9.9166484133753912</c:v>
                </c:pt>
                <c:pt idx="1634">
                  <c:v>9.9167998240269526</c:v>
                </c:pt>
                <c:pt idx="1635">
                  <c:v>9.9169509596365319</c:v>
                </c:pt>
                <c:pt idx="1636">
                  <c:v>9.9171018207037527</c:v>
                </c:pt>
                <c:pt idx="1637">
                  <c:v>9.9172524077273323</c:v>
                </c:pt>
                <c:pt idx="1638">
                  <c:v>9.917402721205077</c:v>
                </c:pt>
                <c:pt idx="1639">
                  <c:v>9.917552761633889</c:v>
                </c:pt>
                <c:pt idx="1640">
                  <c:v>9.9177025295097732</c:v>
                </c:pt>
                <c:pt idx="1641">
                  <c:v>9.9178520253278286</c:v>
                </c:pt>
                <c:pt idx="1642">
                  <c:v>9.9180012495822556</c:v>
                </c:pt>
                <c:pt idx="1643">
                  <c:v>9.9181502027663591</c:v>
                </c:pt>
                <c:pt idx="1644">
                  <c:v>9.9182988853725469</c:v>
                </c:pt>
                <c:pt idx="1645">
                  <c:v>9.9184472978923299</c:v>
                </c:pt>
                <c:pt idx="1646">
                  <c:v>9.918595440816329</c:v>
                </c:pt>
                <c:pt idx="1647">
                  <c:v>9.9187433146342734</c:v>
                </c:pt>
                <c:pt idx="1648">
                  <c:v>9.9188909198350022</c:v>
                </c:pt>
                <c:pt idx="1649">
                  <c:v>9.9190382569064681</c:v>
                </c:pt>
                <c:pt idx="1650">
                  <c:v>9.9191853263357324</c:v>
                </c:pt>
                <c:pt idx="1651">
                  <c:v>9.9193321286089784</c:v>
                </c:pt>
                <c:pt idx="1652">
                  <c:v>9.9194786642114998</c:v>
                </c:pt>
                <c:pt idx="1653">
                  <c:v>9.9196249336277162</c:v>
                </c:pt>
                <c:pt idx="1654">
                  <c:v>9.9197709373411573</c:v>
                </c:pt>
                <c:pt idx="1655">
                  <c:v>9.9199166758344877</c:v>
                </c:pt>
                <c:pt idx="1656">
                  <c:v>9.9200621495894801</c:v>
                </c:pt>
                <c:pt idx="1657">
                  <c:v>9.9202073590870441</c:v>
                </c:pt>
                <c:pt idx="1658">
                  <c:v>9.92035230480721</c:v>
                </c:pt>
                <c:pt idx="1659">
                  <c:v>9.9204969872291375</c:v>
                </c:pt>
                <c:pt idx="1660">
                  <c:v>9.9206414068311162</c:v>
                </c:pt>
                <c:pt idx="1661">
                  <c:v>9.9207855640905667</c:v>
                </c:pt>
                <c:pt idx="1662">
                  <c:v>9.9209294594840394</c:v>
                </c:pt>
                <c:pt idx="1663">
                  <c:v>9.9210730934872249</c:v>
                </c:pt>
                <c:pt idx="1664">
                  <c:v>9.9212164665749434</c:v>
                </c:pt>
                <c:pt idx="1665">
                  <c:v>9.9213595792211589</c:v>
                </c:pt>
                <c:pt idx="1666">
                  <c:v>9.9215024318989684</c:v>
                </c:pt>
                <c:pt idx="1667">
                  <c:v>9.9216450250806147</c:v>
                </c:pt>
                <c:pt idx="1668">
                  <c:v>9.921787359237479</c:v>
                </c:pt>
                <c:pt idx="1669">
                  <c:v>9.9219294348400879</c:v>
                </c:pt>
                <c:pt idx="1670">
                  <c:v>9.922071252358112</c:v>
                </c:pt>
                <c:pt idx="1671">
                  <c:v>9.922212812260371</c:v>
                </c:pt>
                <c:pt idx="1672">
                  <c:v>9.92235411501483</c:v>
                </c:pt>
                <c:pt idx="1673">
                  <c:v>9.9224951610886087</c:v>
                </c:pt>
                <c:pt idx="1674">
                  <c:v>9.9226359509479707</c:v>
                </c:pt>
                <c:pt idx="1675">
                  <c:v>9.9227764850583426</c:v>
                </c:pt>
                <c:pt idx="1676">
                  <c:v>9.9229167638842952</c:v>
                </c:pt>
                <c:pt idx="1677">
                  <c:v>9.9230567878895624</c:v>
                </c:pt>
                <c:pt idx="1678">
                  <c:v>9.923196557537036</c:v>
                </c:pt>
                <c:pt idx="1679">
                  <c:v>9.923336073288759</c:v>
                </c:pt>
                <c:pt idx="1680">
                  <c:v>9.9234753356059429</c:v>
                </c:pt>
                <c:pt idx="1681">
                  <c:v>9.9236143449489624</c:v>
                </c:pt>
                <c:pt idx="1682">
                  <c:v>9.9237531017773506</c:v>
                </c:pt>
                <c:pt idx="1683">
                  <c:v>9.9238916065498053</c:v>
                </c:pt>
                <c:pt idx="1684">
                  <c:v>9.9240298597241985</c:v>
                </c:pt>
                <c:pt idx="1685">
                  <c:v>9.9241678617575619</c:v>
                </c:pt>
                <c:pt idx="1686">
                  <c:v>9.9243056131060996</c:v>
                </c:pt>
                <c:pt idx="1687">
                  <c:v>9.924443114225193</c:v>
                </c:pt>
                <c:pt idx="1688">
                  <c:v>9.9245803655693869</c:v>
                </c:pt>
                <c:pt idx="1689">
                  <c:v>9.9247173675924074</c:v>
                </c:pt>
                <c:pt idx="1690">
                  <c:v>9.9248541207471543</c:v>
                </c:pt>
                <c:pt idx="1691">
                  <c:v>9.9249906254857017</c:v>
                </c:pt>
                <c:pt idx="1692">
                  <c:v>9.9251268822593062</c:v>
                </c:pt>
                <c:pt idx="1693">
                  <c:v>9.925262891518404</c:v>
                </c:pt>
                <c:pt idx="1694">
                  <c:v>9.9253986537126124</c:v>
                </c:pt>
                <c:pt idx="1695">
                  <c:v>9.9255341692907315</c:v>
                </c:pt>
                <c:pt idx="1696">
                  <c:v>9.9256694387007478</c:v>
                </c:pt>
                <c:pt idx="1697">
                  <c:v>9.9258044623898307</c:v>
                </c:pt>
                <c:pt idx="1698">
                  <c:v>9.925939240804345</c:v>
                </c:pt>
                <c:pt idx="1699">
                  <c:v>9.9260737743898328</c:v>
                </c:pt>
                <c:pt idx="1700">
                  <c:v>9.926208063591039</c:v>
                </c:pt>
                <c:pt idx="1701">
                  <c:v>9.9263421088518893</c:v>
                </c:pt>
                <c:pt idx="1702">
                  <c:v>9.9264759106155136</c:v>
                </c:pt>
                <c:pt idx="1703">
                  <c:v>9.9266094693242319</c:v>
                </c:pt>
                <c:pt idx="1704">
                  <c:v>9.926742785419556</c:v>
                </c:pt>
                <c:pt idx="1705">
                  <c:v>9.9268758593422035</c:v>
                </c:pt>
                <c:pt idx="1706">
                  <c:v>9.9270086915320892</c:v>
                </c:pt>
                <c:pt idx="1707">
                  <c:v>9.9271412824283249</c:v>
                </c:pt>
                <c:pt idx="1708">
                  <c:v>9.9272736324692303</c:v>
                </c:pt>
                <c:pt idx="1709">
                  <c:v>9.9274057420923274</c:v>
                </c:pt>
                <c:pt idx="1710">
                  <c:v>9.9275376117343388</c:v>
                </c:pt>
                <c:pt idx="1711">
                  <c:v>9.9276692418312003</c:v>
                </c:pt>
                <c:pt idx="1712">
                  <c:v>9.9278006328180499</c:v>
                </c:pt>
                <c:pt idx="1713">
                  <c:v>9.9279317851292408</c:v>
                </c:pt>
                <c:pt idx="1714">
                  <c:v>9.9280626991983318</c:v>
                </c:pt>
                <c:pt idx="1715">
                  <c:v>9.9281933754581004</c:v>
                </c:pt>
                <c:pt idx="1716">
                  <c:v>9.9283238143405317</c:v>
                </c:pt>
                <c:pt idx="1717">
                  <c:v>9.9284540162768291</c:v>
                </c:pt>
                <c:pt idx="1718">
                  <c:v>9.9285839816974129</c:v>
                </c:pt>
                <c:pt idx="1719">
                  <c:v>9.9287137110319215</c:v>
                </c:pt>
                <c:pt idx="1720">
                  <c:v>9.9288432047092119</c:v>
                </c:pt>
                <c:pt idx="1721">
                  <c:v>9.9289724631573595</c:v>
                </c:pt>
                <c:pt idx="1722">
                  <c:v>9.9291014868036704</c:v>
                </c:pt>
                <c:pt idx="1723">
                  <c:v>9.9292302760746658</c:v>
                </c:pt>
                <c:pt idx="1724">
                  <c:v>9.9293588313960939</c:v>
                </c:pt>
                <c:pt idx="1725">
                  <c:v>9.9294871531929356</c:v>
                </c:pt>
                <c:pt idx="1726">
                  <c:v>9.9296152418893939</c:v>
                </c:pt>
                <c:pt idx="1727">
                  <c:v>9.9297430979089008</c:v>
                </c:pt>
                <c:pt idx="1728">
                  <c:v>9.9298707216741207</c:v>
                </c:pt>
                <c:pt idx="1729">
                  <c:v>9.9299981136069544</c:v>
                </c:pt>
                <c:pt idx="1730">
                  <c:v>9.9301252741285282</c:v>
                </c:pt>
                <c:pt idx="1731">
                  <c:v>9.930252203659208</c:v>
                </c:pt>
                <c:pt idx="1732">
                  <c:v>9.9303789026185978</c:v>
                </c:pt>
                <c:pt idx="1733">
                  <c:v>9.9305053714255358</c:v>
                </c:pt>
                <c:pt idx="1734">
                  <c:v>9.9306316104981018</c:v>
                </c:pt>
                <c:pt idx="1735">
                  <c:v>9.9307576202536136</c:v>
                </c:pt>
                <c:pt idx="1736">
                  <c:v>9.930883401108634</c:v>
                </c:pt>
                <c:pt idx="1737">
                  <c:v>9.9310089534789672</c:v>
                </c:pt>
                <c:pt idx="1738">
                  <c:v>9.9311342777796625</c:v>
                </c:pt>
                <c:pt idx="1739">
                  <c:v>9.9312593744250126</c:v>
                </c:pt>
                <c:pt idx="1740">
                  <c:v>9.9313842438285658</c:v>
                </c:pt>
                <c:pt idx="1741">
                  <c:v>9.9315088864031082</c:v>
                </c:pt>
                <c:pt idx="1742">
                  <c:v>9.9316333025606856</c:v>
                </c:pt>
                <c:pt idx="1743">
                  <c:v>9.9317574927125882</c:v>
                </c:pt>
                <c:pt idx="1744">
                  <c:v>9.9318814572693643</c:v>
                </c:pt>
                <c:pt idx="1745">
                  <c:v>9.9320051966408123</c:v>
                </c:pt>
                <c:pt idx="1746">
                  <c:v>9.9321287112359897</c:v>
                </c:pt>
                <c:pt idx="1747">
                  <c:v>9.9322520014632083</c:v>
                </c:pt>
                <c:pt idx="1748">
                  <c:v>9.9323750677300389</c:v>
                </c:pt>
                <c:pt idx="1749">
                  <c:v>9.9324979104433133</c:v>
                </c:pt>
                <c:pt idx="1750">
                  <c:v>9.932620530009121</c:v>
                </c:pt>
                <c:pt idx="1751">
                  <c:v>9.9327429268328196</c:v>
                </c:pt>
                <c:pt idx="1752">
                  <c:v>9.9328651013190257</c:v>
                </c:pt>
                <c:pt idx="1753">
                  <c:v>9.9329870538716207</c:v>
                </c:pt>
                <c:pt idx="1754">
                  <c:v>9.9331087848937525</c:v>
                </c:pt>
                <c:pt idx="1755">
                  <c:v>9.9332302947878421</c:v>
                </c:pt>
                <c:pt idx="1756">
                  <c:v>9.9333515839555702</c:v>
                </c:pt>
                <c:pt idx="1757">
                  <c:v>9.9334726527978958</c:v>
                </c:pt>
                <c:pt idx="1758">
                  <c:v>9.9335935017150483</c:v>
                </c:pt>
                <c:pt idx="1759">
                  <c:v>9.9337141311065249</c:v>
                </c:pt>
                <c:pt idx="1760">
                  <c:v>9.9338345413711018</c:v>
                </c:pt>
                <c:pt idx="1761">
                  <c:v>9.9339547329068285</c:v>
                </c:pt>
                <c:pt idx="1762">
                  <c:v>9.9340747061110353</c:v>
                </c:pt>
                <c:pt idx="1763">
                  <c:v>9.9341944613803257</c:v>
                </c:pt>
                <c:pt idx="1764">
                  <c:v>9.934313999110584</c:v>
                </c:pt>
                <c:pt idx="1765">
                  <c:v>9.9344333196969803</c:v>
                </c:pt>
                <c:pt idx="1766">
                  <c:v>9.9345524235339582</c:v>
                </c:pt>
                <c:pt idx="1767">
                  <c:v>9.9346713110152542</c:v>
                </c:pt>
                <c:pt idx="1768">
                  <c:v>9.9347899825338821</c:v>
                </c:pt>
                <c:pt idx="1769">
                  <c:v>9.9349084384821431</c:v>
                </c:pt>
                <c:pt idx="1770">
                  <c:v>9.9350266792516297</c:v>
                </c:pt>
                <c:pt idx="1771">
                  <c:v>9.9351447052332205</c:v>
                </c:pt>
                <c:pt idx="1772">
                  <c:v>9.9352625168170832</c:v>
                </c:pt>
                <c:pt idx="1773">
                  <c:v>9.9353801143926788</c:v>
                </c:pt>
                <c:pt idx="1774">
                  <c:v>9.9354974983487576</c:v>
                </c:pt>
                <c:pt idx="1775">
                  <c:v>9.9356146690733684</c:v>
                </c:pt>
                <c:pt idx="1776">
                  <c:v>9.9357316269538511</c:v>
                </c:pt>
                <c:pt idx="1777">
                  <c:v>9.9358483723768423</c:v>
                </c:pt>
                <c:pt idx="1778">
                  <c:v>9.9359649057282802</c:v>
                </c:pt>
                <c:pt idx="1779">
                  <c:v>9.9360812273933981</c:v>
                </c:pt>
                <c:pt idx="1780">
                  <c:v>9.936197337756731</c:v>
                </c:pt>
                <c:pt idx="1781">
                  <c:v>9.9363132372021123</c:v>
                </c:pt>
                <c:pt idx="1782">
                  <c:v>9.9364289261126828</c:v>
                </c:pt>
                <c:pt idx="1783">
                  <c:v>9.9365444048708866</c:v>
                </c:pt>
                <c:pt idx="1784">
                  <c:v>9.9366596738584683</c:v>
                </c:pt>
                <c:pt idx="1785">
                  <c:v>9.9367747334564847</c:v>
                </c:pt>
                <c:pt idx="1786">
                  <c:v>9.9368895840452982</c:v>
                </c:pt>
                <c:pt idx="1787">
                  <c:v>9.9370042260045803</c:v>
                </c:pt>
                <c:pt idx="1788">
                  <c:v>9.9371186597133114</c:v>
                </c:pt>
                <c:pt idx="1789">
                  <c:v>9.937232885549788</c:v>
                </c:pt>
                <c:pt idx="1790">
                  <c:v>9.937346903891612</c:v>
                </c:pt>
                <c:pt idx="1791">
                  <c:v>9.9374607151157086</c:v>
                </c:pt>
                <c:pt idx="1792">
                  <c:v>9.9375743195983084</c:v>
                </c:pt>
                <c:pt idx="1793">
                  <c:v>9.9376877177149652</c:v>
                </c:pt>
                <c:pt idx="1794">
                  <c:v>9.9378009098405524</c:v>
                </c:pt>
                <c:pt idx="1795">
                  <c:v>9.9379138963492526</c:v>
                </c:pt>
                <c:pt idx="1796">
                  <c:v>9.9380266776145803</c:v>
                </c:pt>
                <c:pt idx="1797">
                  <c:v>9.9381392540093643</c:v>
                </c:pt>
                <c:pt idx="1798">
                  <c:v>9.9382516259057567</c:v>
                </c:pt>
                <c:pt idx="1799">
                  <c:v>9.9383637936752383</c:v>
                </c:pt>
                <c:pt idx="1800">
                  <c:v>9.9384757576886091</c:v>
                </c:pt>
                <c:pt idx="1801">
                  <c:v>9.9385875183159982</c:v>
                </c:pt>
                <c:pt idx="1802">
                  <c:v>9.9386990759268627</c:v>
                </c:pt>
                <c:pt idx="1803">
                  <c:v>9.9388104308899905</c:v>
                </c:pt>
                <c:pt idx="1804">
                  <c:v>9.9389215835734941</c:v>
                </c:pt>
                <c:pt idx="1805">
                  <c:v>9.9390325343448218</c:v>
                </c:pt>
                <c:pt idx="1806">
                  <c:v>9.9391432835707523</c:v>
                </c:pt>
                <c:pt idx="1807">
                  <c:v>9.9392538316173997</c:v>
                </c:pt>
                <c:pt idx="1808">
                  <c:v>9.9393641788502123</c:v>
                </c:pt>
                <c:pt idx="1809">
                  <c:v>9.9394743256339737</c:v>
                </c:pt>
                <c:pt idx="1810">
                  <c:v>9.9395842723328069</c:v>
                </c:pt>
                <c:pt idx="1811">
                  <c:v>9.9396940193101706</c:v>
                </c:pt>
                <c:pt idx="1812">
                  <c:v>9.939803566928866</c:v>
                </c:pt>
                <c:pt idx="1813">
                  <c:v>9.9399129155510337</c:v>
                </c:pt>
                <c:pt idx="1814">
                  <c:v>9.940022065538157</c:v>
                </c:pt>
                <c:pt idx="1815">
                  <c:v>9.940131017251062</c:v>
                </c:pt>
                <c:pt idx="1816">
                  <c:v>9.9402397710499191</c:v>
                </c:pt>
                <c:pt idx="1817">
                  <c:v>9.9403483272942452</c:v>
                </c:pt>
                <c:pt idx="1818">
                  <c:v>9.9404566863429071</c:v>
                </c:pt>
                <c:pt idx="1819">
                  <c:v>9.9405648485541125</c:v>
                </c:pt>
                <c:pt idx="1820">
                  <c:v>9.9406728142854242</c:v>
                </c:pt>
                <c:pt idx="1821">
                  <c:v>9.9407805838937549</c:v>
                </c:pt>
                <c:pt idx="1822">
                  <c:v>9.9408881577353672</c:v>
                </c:pt>
                <c:pt idx="1823">
                  <c:v>9.9409955361658771</c:v>
                </c:pt>
                <c:pt idx="1824">
                  <c:v>9.9411027195402522</c:v>
                </c:pt>
                <c:pt idx="1825">
                  <c:v>9.9412097082128206</c:v>
                </c:pt>
                <c:pt idx="1826">
                  <c:v>9.9413165025372656</c:v>
                </c:pt>
                <c:pt idx="1827">
                  <c:v>9.9414231028666222</c:v>
                </c:pt>
                <c:pt idx="1828">
                  <c:v>9.9415295095532912</c:v>
                </c:pt>
                <c:pt idx="1829">
                  <c:v>9.9416357229490302</c:v>
                </c:pt>
                <c:pt idx="1830">
                  <c:v>9.941741743404954</c:v>
                </c:pt>
                <c:pt idx="1831">
                  <c:v>9.9418475712715502</c:v>
                </c:pt>
                <c:pt idx="1832">
                  <c:v>9.941953206898658</c:v>
                </c:pt>
                <c:pt idx="1833">
                  <c:v>9.942058650635488</c:v>
                </c:pt>
                <c:pt idx="1834">
                  <c:v>9.9421639028306146</c:v>
                </c:pt>
                <c:pt idx="1835">
                  <c:v>9.9422689638319799</c:v>
                </c:pt>
                <c:pt idx="1836">
                  <c:v>9.9423738339868901</c:v>
                </c:pt>
                <c:pt idx="1837">
                  <c:v>9.9424785136420262</c:v>
                </c:pt>
                <c:pt idx="1838">
                  <c:v>9.9425830031434366</c:v>
                </c:pt>
                <c:pt idx="1839">
                  <c:v>9.942687302836541</c:v>
                </c:pt>
                <c:pt idx="1840">
                  <c:v>9.9427914130661303</c:v>
                </c:pt>
                <c:pt idx="1841">
                  <c:v>9.9428953341763719</c:v>
                </c:pt>
                <c:pt idx="1842">
                  <c:v>9.9429990665108079</c:v>
                </c:pt>
                <c:pt idx="1843">
                  <c:v>9.9431026104123532</c:v>
                </c:pt>
                <c:pt idx="1844">
                  <c:v>9.943205966223303</c:v>
                </c:pt>
                <c:pt idx="1845">
                  <c:v>9.9433091342853288</c:v>
                </c:pt>
                <c:pt idx="1846">
                  <c:v>9.9434121149394823</c:v>
                </c:pt>
                <c:pt idx="1847">
                  <c:v>9.9435149085261951</c:v>
                </c:pt>
                <c:pt idx="1848">
                  <c:v>9.9436175153852826</c:v>
                </c:pt>
                <c:pt idx="1849">
                  <c:v>9.9437199358559383</c:v>
                </c:pt>
                <c:pt idx="1850">
                  <c:v>9.9438221702767446</c:v>
                </c:pt>
                <c:pt idx="1851">
                  <c:v>9.9439242189856678</c:v>
                </c:pt>
                <c:pt idx="1852">
                  <c:v>9.9440260823200539</c:v>
                </c:pt>
                <c:pt idx="1853">
                  <c:v>9.9441277606166469</c:v>
                </c:pt>
                <c:pt idx="1854">
                  <c:v>9.9442292542115709</c:v>
                </c:pt>
                <c:pt idx="1855">
                  <c:v>9.9443305634403423</c:v>
                </c:pt>
                <c:pt idx="1856">
                  <c:v>9.9444316886378665</c:v>
                </c:pt>
                <c:pt idx="1857">
                  <c:v>9.9445326301384451</c:v>
                </c:pt>
                <c:pt idx="1858">
                  <c:v>9.9446333882757667</c:v>
                </c:pt>
                <c:pt idx="1859">
                  <c:v>9.9447339633829142</c:v>
                </c:pt>
                <c:pt idx="1860">
                  <c:v>9.9448343557923717</c:v>
                </c:pt>
                <c:pt idx="1861">
                  <c:v>9.9449345658360127</c:v>
                </c:pt>
                <c:pt idx="1862">
                  <c:v>9.9450345938451097</c:v>
                </c:pt>
                <c:pt idx="1863">
                  <c:v>9.9451344401503352</c:v>
                </c:pt>
                <c:pt idx="1864">
                  <c:v>9.9452341050817594</c:v>
                </c:pt>
                <c:pt idx="1865">
                  <c:v>9.9453335889688521</c:v>
                </c:pt>
                <c:pt idx="1866">
                  <c:v>9.945432892140488</c:v>
                </c:pt>
                <c:pt idx="1867">
                  <c:v>9.9455320149249395</c:v>
                </c:pt>
                <c:pt idx="1868">
                  <c:v>9.9456309576498878</c:v>
                </c:pt>
                <c:pt idx="1869">
                  <c:v>9.9457297206424151</c:v>
                </c:pt>
                <c:pt idx="1870">
                  <c:v>9.9458283042290105</c:v>
                </c:pt>
                <c:pt idx="1871">
                  <c:v>9.9459267087355698</c:v>
                </c:pt>
                <c:pt idx="1872">
                  <c:v>9.946024934487399</c:v>
                </c:pt>
                <c:pt idx="1873">
                  <c:v>9.9461229818092107</c:v>
                </c:pt>
                <c:pt idx="1874">
                  <c:v>9.9462208510251262</c:v>
                </c:pt>
                <c:pt idx="1875">
                  <c:v>9.946318542458684</c:v>
                </c:pt>
                <c:pt idx="1876">
                  <c:v>9.9464160564328274</c:v>
                </c:pt>
                <c:pt idx="1877">
                  <c:v>9.946513393269921</c:v>
                </c:pt>
                <c:pt idx="1878">
                  <c:v>9.9466105532917339</c:v>
                </c:pt>
                <c:pt idx="1879">
                  <c:v>9.9467075368194617</c:v>
                </c:pt>
                <c:pt idx="1880">
                  <c:v>9.9468043441737066</c:v>
                </c:pt>
                <c:pt idx="1881">
                  <c:v>9.9469009756744988</c:v>
                </c:pt>
                <c:pt idx="1882">
                  <c:v>9.9469974316412753</c:v>
                </c:pt>
                <c:pt idx="1883">
                  <c:v>9.9470937123929026</c:v>
                </c:pt>
                <c:pt idx="1884">
                  <c:v>9.9471898182476632</c:v>
                </c:pt>
                <c:pt idx="1885">
                  <c:v>9.9472857495232621</c:v>
                </c:pt>
                <c:pt idx="1886">
                  <c:v>9.9473815065368285</c:v>
                </c:pt>
                <c:pt idx="1887">
                  <c:v>9.9474770896049129</c:v>
                </c:pt>
                <c:pt idx="1888">
                  <c:v>9.9475724990434955</c:v>
                </c:pt>
                <c:pt idx="1889">
                  <c:v>9.9476677351679772</c:v>
                </c:pt>
                <c:pt idx="1890">
                  <c:v>9.9477627982931871</c:v>
                </c:pt>
                <c:pt idx="1891">
                  <c:v>9.9478576887333858</c:v>
                </c:pt>
                <c:pt idx="1892">
                  <c:v>9.9479524068022602</c:v>
                </c:pt>
                <c:pt idx="1893">
                  <c:v>9.9480469528129269</c:v>
                </c:pt>
                <c:pt idx="1894">
                  <c:v>9.9481413270779377</c:v>
                </c:pt>
                <c:pt idx="1895">
                  <c:v>9.9482355299092706</c:v>
                </c:pt>
                <c:pt idx="1896">
                  <c:v>9.9483295616183423</c:v>
                </c:pt>
                <c:pt idx="1897">
                  <c:v>9.9484234225159991</c:v>
                </c:pt>
                <c:pt idx="1898">
                  <c:v>9.9485171129125263</c:v>
                </c:pt>
                <c:pt idx="1899">
                  <c:v>9.9486106331176458</c:v>
                </c:pt>
                <c:pt idx="1900">
                  <c:v>9.9487039834405131</c:v>
                </c:pt>
                <c:pt idx="1901">
                  <c:v>9.9487971641897239</c:v>
                </c:pt>
                <c:pt idx="1902">
                  <c:v>9.9488901756733163</c:v>
                </c:pt>
                <c:pt idx="1903">
                  <c:v>9.9489830181987653</c:v>
                </c:pt>
                <c:pt idx="1904">
                  <c:v>9.9490756920729879</c:v>
                </c:pt>
                <c:pt idx="1905">
                  <c:v>9.9491681976023454</c:v>
                </c:pt>
                <c:pt idx="1906">
                  <c:v>9.9492605350926393</c:v>
                </c:pt>
                <c:pt idx="1907">
                  <c:v>9.9493527048491206</c:v>
                </c:pt>
                <c:pt idx="1908">
                  <c:v>9.9494447071764789</c:v>
                </c:pt>
                <c:pt idx="1909">
                  <c:v>9.9495365423788567</c:v>
                </c:pt>
                <c:pt idx="1910">
                  <c:v>9.9496282107598422</c:v>
                </c:pt>
                <c:pt idx="1911">
                  <c:v>9.9497197126224695</c:v>
                </c:pt>
                <c:pt idx="1912">
                  <c:v>9.9498110482692237</c:v>
                </c:pt>
                <c:pt idx="1913">
                  <c:v>9.9499022180020429</c:v>
                </c:pt>
                <c:pt idx="1914">
                  <c:v>9.9499932221223162</c:v>
                </c:pt>
                <c:pt idx="1915">
                  <c:v>9.9500840609308785</c:v>
                </c:pt>
                <c:pt idx="1916">
                  <c:v>9.9501747347280283</c:v>
                </c:pt>
                <c:pt idx="1917">
                  <c:v>9.9502652438135115</c:v>
                </c:pt>
                <c:pt idx="1918">
                  <c:v>9.9503555884865325</c:v>
                </c:pt>
                <c:pt idx="1919">
                  <c:v>9.95044576904575</c:v>
                </c:pt>
                <c:pt idx="1920">
                  <c:v>9.9505357857892847</c:v>
                </c:pt>
                <c:pt idx="1921">
                  <c:v>9.9506256390147101</c:v>
                </c:pt>
                <c:pt idx="1922">
                  <c:v>9.9507153290190615</c:v>
                </c:pt>
                <c:pt idx="1923">
                  <c:v>9.9508048560988378</c:v>
                </c:pt>
                <c:pt idx="1924">
                  <c:v>9.9508942205499924</c:v>
                </c:pt>
                <c:pt idx="1925">
                  <c:v>9.9509834226679477</c:v>
                </c:pt>
                <c:pt idx="1926">
                  <c:v>9.9510724627475859</c:v>
                </c:pt>
                <c:pt idx="1927">
                  <c:v>9.9511613410832549</c:v>
                </c:pt>
                <c:pt idx="1928">
                  <c:v>9.9512500579687693</c:v>
                </c:pt>
                <c:pt idx="1929">
                  <c:v>9.9513386136974038</c:v>
                </c:pt>
                <c:pt idx="1930">
                  <c:v>9.9514270085619074</c:v>
                </c:pt>
                <c:pt idx="1931">
                  <c:v>9.9515152428544944</c:v>
                </c:pt>
                <c:pt idx="1932">
                  <c:v>9.9516033168668496</c:v>
                </c:pt>
                <c:pt idx="1933">
                  <c:v>9.9516912308901233</c:v>
                </c:pt>
                <c:pt idx="1934">
                  <c:v>9.9517789852149452</c:v>
                </c:pt>
                <c:pt idx="1935">
                  <c:v>9.9518665801314086</c:v>
                </c:pt>
                <c:pt idx="1936">
                  <c:v>9.9519540159290845</c:v>
                </c:pt>
                <c:pt idx="1937">
                  <c:v>9.9520412928970163</c:v>
                </c:pt>
                <c:pt idx="1938">
                  <c:v>9.9521284113237272</c:v>
                </c:pt>
                <c:pt idx="1939">
                  <c:v>9.952215371497207</c:v>
                </c:pt>
                <c:pt idx="1940">
                  <c:v>9.9523021737049273</c:v>
                </c:pt>
                <c:pt idx="1941">
                  <c:v>9.9523888182338425</c:v>
                </c:pt>
                <c:pt idx="1942">
                  <c:v>9.9524753053703758</c:v>
                </c:pt>
                <c:pt idx="1943">
                  <c:v>9.9525616354004391</c:v>
                </c:pt>
                <c:pt idx="1944">
                  <c:v>9.9526478086094166</c:v>
                </c:pt>
                <c:pt idx="1945">
                  <c:v>9.9527338252821842</c:v>
                </c:pt>
                <c:pt idx="1946">
                  <c:v>9.9528196857030888</c:v>
                </c:pt>
                <c:pt idx="1947">
                  <c:v>9.952905390155971</c:v>
                </c:pt>
                <c:pt idx="1948">
                  <c:v>9.9529909389241489</c:v>
                </c:pt>
                <c:pt idx="1949">
                  <c:v>9.953076332290431</c:v>
                </c:pt>
                <c:pt idx="1950">
                  <c:v>9.9531615705371053</c:v>
                </c:pt>
                <c:pt idx="1951">
                  <c:v>9.9532466539459534</c:v>
                </c:pt>
                <c:pt idx="1952">
                  <c:v>9.9533315827982456</c:v>
                </c:pt>
                <c:pt idx="1953">
                  <c:v>9.9534163573747332</c:v>
                </c:pt>
                <c:pt idx="1954">
                  <c:v>9.9535009779556667</c:v>
                </c:pt>
                <c:pt idx="1955">
                  <c:v>9.9535854448207832</c:v>
                </c:pt>
                <c:pt idx="1956">
                  <c:v>9.9536697582493101</c:v>
                </c:pt>
                <c:pt idx="1957">
                  <c:v>9.9537539185199719</c:v>
                </c:pt>
                <c:pt idx="1958">
                  <c:v>9.9538379259109835</c:v>
                </c:pt>
                <c:pt idx="1959">
                  <c:v>9.9539217807000533</c:v>
                </c:pt>
                <c:pt idx="1960">
                  <c:v>9.9540054831643907</c:v>
                </c:pt>
                <c:pt idx="1961">
                  <c:v>9.9540890335806971</c:v>
                </c:pt>
                <c:pt idx="1962">
                  <c:v>9.9541724322251728</c:v>
                </c:pt>
                <c:pt idx="1963">
                  <c:v>9.954255679373512</c:v>
                </c:pt>
                <c:pt idx="1964">
                  <c:v>9.9543387753009167</c:v>
                </c:pt>
                <c:pt idx="1965">
                  <c:v>9.9544217202820828</c:v>
                </c:pt>
                <c:pt idx="1966">
                  <c:v>9.9545045145912088</c:v>
                </c:pt>
                <c:pt idx="1967">
                  <c:v>9.9545871585019938</c:v>
                </c:pt>
                <c:pt idx="1968">
                  <c:v>9.9546696522876399</c:v>
                </c:pt>
                <c:pt idx="1969">
                  <c:v>9.9547519962208568</c:v>
                </c:pt>
                <c:pt idx="1970">
                  <c:v>9.9548341905738553</c:v>
                </c:pt>
                <c:pt idx="1971">
                  <c:v>9.9549162356183523</c:v>
                </c:pt>
                <c:pt idx="1972">
                  <c:v>9.9549981316255689</c:v>
                </c:pt>
                <c:pt idx="1973">
                  <c:v>9.955079878866238</c:v>
                </c:pt>
                <c:pt idx="1974">
                  <c:v>9.9551614776105986</c:v>
                </c:pt>
                <c:pt idx="1975">
                  <c:v>9.9552429281283974</c:v>
                </c:pt>
                <c:pt idx="1976">
                  <c:v>9.9553242306888929</c:v>
                </c:pt>
                <c:pt idx="1977">
                  <c:v>9.9554053855608551</c:v>
                </c:pt>
                <c:pt idx="1978">
                  <c:v>9.9554863930125634</c:v>
                </c:pt>
                <c:pt idx="1979">
                  <c:v>9.9555672533118109</c:v>
                </c:pt>
                <c:pt idx="1980">
                  <c:v>9.9556479667259055</c:v>
                </c:pt>
                <c:pt idx="1981">
                  <c:v>9.9557285335216665</c:v>
                </c:pt>
                <c:pt idx="1982">
                  <c:v>9.955808953965434</c:v>
                </c:pt>
                <c:pt idx="1983">
                  <c:v>9.9558892283230573</c:v>
                </c:pt>
                <c:pt idx="1984">
                  <c:v>9.9559693568599066</c:v>
                </c:pt>
                <c:pt idx="1985">
                  <c:v>9.9560493398408738</c:v>
                </c:pt>
                <c:pt idx="1986">
                  <c:v>9.9561291775303591</c:v>
                </c:pt>
                <c:pt idx="1987">
                  <c:v>9.9562088701922953</c:v>
                </c:pt>
                <c:pt idx="1988">
                  <c:v>9.9562884180901232</c:v>
                </c:pt>
                <c:pt idx="1989">
                  <c:v>9.9563678214868148</c:v>
                </c:pt>
                <c:pt idx="1990">
                  <c:v>9.9564470806448622</c:v>
                </c:pt>
                <c:pt idx="1991">
                  <c:v>9.9565261958262745</c:v>
                </c:pt>
                <c:pt idx="1992">
                  <c:v>9.9566051672925937</c:v>
                </c:pt>
                <c:pt idx="1993">
                  <c:v>9.9566839953048802</c:v>
                </c:pt>
                <c:pt idx="1994">
                  <c:v>9.9567626801237239</c:v>
                </c:pt>
                <c:pt idx="1995">
                  <c:v>9.9568412220092384</c:v>
                </c:pt>
                <c:pt idx="1996">
                  <c:v>9.9569196212210684</c:v>
                </c:pt>
                <c:pt idx="1997">
                  <c:v>9.9569978780183828</c:v>
                </c:pt>
                <c:pt idx="1998">
                  <c:v>9.9570759926598829</c:v>
                </c:pt>
                <c:pt idx="1999">
                  <c:v>9.9571539654037995</c:v>
                </c:pt>
                <c:pt idx="2000">
                  <c:v>9.9572317965078945</c:v>
                </c:pt>
                <c:pt idx="2001">
                  <c:v>9.9573094862294571</c:v>
                </c:pt>
                <c:pt idx="2002">
                  <c:v>9.9573870348253166</c:v>
                </c:pt>
                <c:pt idx="2003">
                  <c:v>9.9574644425518315</c:v>
                </c:pt>
                <c:pt idx="2004">
                  <c:v>9.9575417096648948</c:v>
                </c:pt>
                <c:pt idx="2005">
                  <c:v>9.9576188364199343</c:v>
                </c:pt>
                <c:pt idx="2006">
                  <c:v>9.9576958230719157</c:v>
                </c:pt>
                <c:pt idx="2007">
                  <c:v>9.9577726698753377</c:v>
                </c:pt>
                <c:pt idx="2008">
                  <c:v>9.9578493770842442</c:v>
                </c:pt>
                <c:pt idx="2009">
                  <c:v>9.9579259449522084</c:v>
                </c:pt>
                <c:pt idx="2010">
                  <c:v>9.9580023737323504</c:v>
                </c:pt>
                <c:pt idx="2011">
                  <c:v>9.9580786636773251</c:v>
                </c:pt>
                <c:pt idx="2012">
                  <c:v>9.9581548150393306</c:v>
                </c:pt>
                <c:pt idx="2013">
                  <c:v>9.9582308280701088</c:v>
                </c:pt>
                <c:pt idx="2014">
                  <c:v>9.9583067030209431</c:v>
                </c:pt>
                <c:pt idx="2015">
                  <c:v>9.9583824401426568</c:v>
                </c:pt>
                <c:pt idx="2016">
                  <c:v>9.9584580396856222</c:v>
                </c:pt>
                <c:pt idx="2017">
                  <c:v>9.9585335018997565</c:v>
                </c:pt>
                <c:pt idx="2018">
                  <c:v>9.958608827034519</c:v>
                </c:pt>
                <c:pt idx="2019">
                  <c:v>9.9586840153389229</c:v>
                </c:pt>
                <c:pt idx="2020">
                  <c:v>9.9587590670615196</c:v>
                </c:pt>
                <c:pt idx="2021">
                  <c:v>9.9588339824504164</c:v>
                </c:pt>
                <c:pt idx="2022">
                  <c:v>9.9589087617532677</c:v>
                </c:pt>
                <c:pt idx="2023">
                  <c:v>9.9589834052172748</c:v>
                </c:pt>
                <c:pt idx="2024">
                  <c:v>9.9590579130891985</c:v>
                </c:pt>
                <c:pt idx="2025">
                  <c:v>9.9591322856153432</c:v>
                </c:pt>
                <c:pt idx="2026">
                  <c:v>9.9592065230415674</c:v>
                </c:pt>
                <c:pt idx="2027">
                  <c:v>9.9592806256132853</c:v>
                </c:pt>
                <c:pt idx="2028">
                  <c:v>9.9593545935754655</c:v>
                </c:pt>
                <c:pt idx="2029">
                  <c:v>9.959428427172627</c:v>
                </c:pt>
                <c:pt idx="2030">
                  <c:v>9.9595021266488502</c:v>
                </c:pt>
                <c:pt idx="2031">
                  <c:v>9.9595756922477676</c:v>
                </c:pt>
                <c:pt idx="2032">
                  <c:v>9.9596491242125751</c:v>
                </c:pt>
                <c:pt idx="2033">
                  <c:v>9.9597224227860206</c:v>
                </c:pt>
                <c:pt idx="2034">
                  <c:v>9.9597955882104134</c:v>
                </c:pt>
                <c:pt idx="2035">
                  <c:v>9.9598686207276224</c:v>
                </c:pt>
                <c:pt idx="2036">
                  <c:v>9.9599415205790791</c:v>
                </c:pt>
                <c:pt idx="2037">
                  <c:v>9.9600142880057749</c:v>
                </c:pt>
                <c:pt idx="2038">
                  <c:v>9.9600869232482623</c:v>
                </c:pt>
                <c:pt idx="2039">
                  <c:v>9.9601594265466566</c:v>
                </c:pt>
                <c:pt idx="2040">
                  <c:v>9.9602317981406401</c:v>
                </c:pt>
                <c:pt idx="2041">
                  <c:v>9.9603040382694576</c:v>
                </c:pt>
                <c:pt idx="2042">
                  <c:v>9.9603761471719192</c:v>
                </c:pt>
                <c:pt idx="2043">
                  <c:v>9.9604481250863994</c:v>
                </c:pt>
                <c:pt idx="2044">
                  <c:v>9.9605199722508466</c:v>
                </c:pt>
                <c:pt idx="2045">
                  <c:v>9.9605916889027686</c:v>
                </c:pt>
                <c:pt idx="2046">
                  <c:v>9.960663275279245</c:v>
                </c:pt>
                <c:pt idx="2047">
                  <c:v>9.9607347316169275</c:v>
                </c:pt>
                <c:pt idx="2048">
                  <c:v>9.9608060581520341</c:v>
                </c:pt>
                <c:pt idx="2049">
                  <c:v>9.9608772551203533</c:v>
                </c:pt>
                <c:pt idx="2050">
                  <c:v>9.9609483227572522</c:v>
                </c:pt>
                <c:pt idx="2051">
                  <c:v>9.9610192612976594</c:v>
                </c:pt>
                <c:pt idx="2052">
                  <c:v>9.9610900709760859</c:v>
                </c:pt>
                <c:pt idx="2053">
                  <c:v>9.9611607520266112</c:v>
                </c:pt>
                <c:pt idx="2054">
                  <c:v>9.9612313046828938</c:v>
                </c:pt>
                <c:pt idx="2055">
                  <c:v>9.9613017291781638</c:v>
                </c:pt>
                <c:pt idx="2056">
                  <c:v>9.9613720257452325</c:v>
                </c:pt>
                <c:pt idx="2057">
                  <c:v>9.9614421946164828</c:v>
                </c:pt>
                <c:pt idx="2058">
                  <c:v>9.9615122360238786</c:v>
                </c:pt>
                <c:pt idx="2059">
                  <c:v>9.9615821501989608</c:v>
                </c:pt>
                <c:pt idx="2060">
                  <c:v>9.9616519373728529</c:v>
                </c:pt>
                <c:pt idx="2061">
                  <c:v>9.9617215977762541</c:v>
                </c:pt>
                <c:pt idx="2062">
                  <c:v>9.9617911316394476</c:v>
                </c:pt>
                <c:pt idx="2063">
                  <c:v>9.9618605391922994</c:v>
                </c:pt>
                <c:pt idx="2064">
                  <c:v>9.9619298206642526</c:v>
                </c:pt>
                <c:pt idx="2065">
                  <c:v>9.9619989762843382</c:v>
                </c:pt>
                <c:pt idx="2066">
                  <c:v>9.9620680062811715</c:v>
                </c:pt>
                <c:pt idx="2067">
                  <c:v>9.9621369108829505</c:v>
                </c:pt>
                <c:pt idx="2068">
                  <c:v>9.9622056903174574</c:v>
                </c:pt>
                <c:pt idx="2069">
                  <c:v>9.9622743448120623</c:v>
                </c:pt>
                <c:pt idx="2070">
                  <c:v>9.9623428745937233</c:v>
                </c:pt>
                <c:pt idx="2071">
                  <c:v>9.9624112798889861</c:v>
                </c:pt>
                <c:pt idx="2072">
                  <c:v>9.9624795609239829</c:v>
                </c:pt>
                <c:pt idx="2073">
                  <c:v>9.9625477179244353</c:v>
                </c:pt>
                <c:pt idx="2074">
                  <c:v>9.9626157511156563</c:v>
                </c:pt>
                <c:pt idx="2075">
                  <c:v>9.9626836607225506</c:v>
                </c:pt>
                <c:pt idx="2076">
                  <c:v>9.9627514469696106</c:v>
                </c:pt>
                <c:pt idx="2077">
                  <c:v>9.9628191100809254</c:v>
                </c:pt>
                <c:pt idx="2078">
                  <c:v>9.9628866502801721</c:v>
                </c:pt>
                <c:pt idx="2079">
                  <c:v>9.9629540677906263</c:v>
                </c:pt>
                <c:pt idx="2080">
                  <c:v>9.9630213628351552</c:v>
                </c:pt>
                <c:pt idx="2081">
                  <c:v>9.9630885356362224</c:v>
                </c:pt>
                <c:pt idx="2082">
                  <c:v>9.9631555864158852</c:v>
                </c:pt>
                <c:pt idx="2083">
                  <c:v>9.963222515395799</c:v>
                </c:pt>
                <c:pt idx="2084">
                  <c:v>9.9632893227972215</c:v>
                </c:pt>
                <c:pt idx="2085">
                  <c:v>9.9633560088409965</c:v>
                </c:pt>
                <c:pt idx="2086">
                  <c:v>9.9634225737475788</c:v>
                </c:pt>
                <c:pt idx="2087">
                  <c:v>9.9634890177370163</c:v>
                </c:pt>
                <c:pt idx="2088">
                  <c:v>9.9635553410289575</c:v>
                </c:pt>
                <c:pt idx="2089">
                  <c:v>9.9636215438426543</c:v>
                </c:pt>
                <c:pt idx="2090">
                  <c:v>9.9636876263969594</c:v>
                </c:pt>
                <c:pt idx="2091">
                  <c:v>9.9637535889103273</c:v>
                </c:pt>
                <c:pt idx="2092">
                  <c:v>9.9638194316008146</c:v>
                </c:pt>
                <c:pt idx="2093">
                  <c:v>9.9638851546860856</c:v>
                </c:pt>
                <c:pt idx="2094">
                  <c:v>9.9639507583834046</c:v>
                </c:pt>
                <c:pt idx="2095">
                  <c:v>9.9640162429096435</c:v>
                </c:pt>
                <c:pt idx="2096">
                  <c:v>9.9640816084812815</c:v>
                </c:pt>
                <c:pt idx="2097">
                  <c:v>9.9641468553144001</c:v>
                </c:pt>
                <c:pt idx="2098">
                  <c:v>9.964211983624697</c:v>
                </c:pt>
                <c:pt idx="2099">
                  <c:v>9.9642769936274682</c:v>
                </c:pt>
                <c:pt idx="2100">
                  <c:v>9.9643418855376211</c:v>
                </c:pt>
                <c:pt idx="2101">
                  <c:v>9.964406659569681</c:v>
                </c:pt>
                <c:pt idx="2102">
                  <c:v>9.9644713159377716</c:v>
                </c:pt>
                <c:pt idx="2103">
                  <c:v>9.9645358548556349</c:v>
                </c:pt>
                <c:pt idx="2104">
                  <c:v>9.9646002765366219</c:v>
                </c:pt>
                <c:pt idx="2105">
                  <c:v>9.9646645811936967</c:v>
                </c:pt>
                <c:pt idx="2106">
                  <c:v>9.9647287690394393</c:v>
                </c:pt>
                <c:pt idx="2107">
                  <c:v>9.9647928402860391</c:v>
                </c:pt>
                <c:pt idx="2108">
                  <c:v>9.9648567951453</c:v>
                </c:pt>
                <c:pt idx="2109">
                  <c:v>9.9649206338286476</c:v>
                </c:pt>
                <c:pt idx="2110">
                  <c:v>9.9649843565471148</c:v>
                </c:pt>
                <c:pt idx="2111">
                  <c:v>9.965047963511358</c:v>
                </c:pt>
                <c:pt idx="2112">
                  <c:v>9.9651114549316446</c:v>
                </c:pt>
                <c:pt idx="2113">
                  <c:v>9.9651748310178689</c:v>
                </c:pt>
                <c:pt idx="2114">
                  <c:v>9.9652380919795345</c:v>
                </c:pt>
                <c:pt idx="2115">
                  <c:v>9.9653012380257717</c:v>
                </c:pt>
                <c:pt idx="2116">
                  <c:v>9.9653642693653239</c:v>
                </c:pt>
                <c:pt idx="2117">
                  <c:v>9.9654271862065631</c:v>
                </c:pt>
                <c:pt idx="2118">
                  <c:v>9.9654899887574757</c:v>
                </c:pt>
                <c:pt idx="2119">
                  <c:v>9.9655526772256771</c:v>
                </c:pt>
                <c:pt idx="2120">
                  <c:v>9.9656152518183987</c:v>
                </c:pt>
                <c:pt idx="2121">
                  <c:v>9.9656777127424991</c:v>
                </c:pt>
                <c:pt idx="2122">
                  <c:v>9.9657400602044639</c:v>
                </c:pt>
                <c:pt idx="2123">
                  <c:v>9.9658022944103966</c:v>
                </c:pt>
                <c:pt idx="2124">
                  <c:v>9.9658644155660312</c:v>
                </c:pt>
                <c:pt idx="2125">
                  <c:v>9.9659264238767289</c:v>
                </c:pt>
                <c:pt idx="2126">
                  <c:v>9.9659883195474741</c:v>
                </c:pt>
                <c:pt idx="2127">
                  <c:v>9.9660501027828801</c:v>
                </c:pt>
                <c:pt idx="2128">
                  <c:v>9.9661117737871905</c:v>
                </c:pt>
                <c:pt idx="2129">
                  <c:v>9.9661733327642761</c:v>
                </c:pt>
                <c:pt idx="2130">
                  <c:v>9.9662347799176381</c:v>
                </c:pt>
                <c:pt idx="2131">
                  <c:v>9.9662961154504064</c:v>
                </c:pt>
                <c:pt idx="2132">
                  <c:v>9.9663573395653451</c:v>
                </c:pt>
                <c:pt idx="2133">
                  <c:v>9.9664184524648451</c:v>
                </c:pt>
                <c:pt idx="2134">
                  <c:v>9.9664794543509352</c:v>
                </c:pt>
                <c:pt idx="2135">
                  <c:v>9.9665403454252726</c:v>
                </c:pt>
                <c:pt idx="2136">
                  <c:v>9.9666011258891523</c:v>
                </c:pt>
                <c:pt idx="2137">
                  <c:v>9.9666617959434998</c:v>
                </c:pt>
                <c:pt idx="2138">
                  <c:v>9.9667223557888782</c:v>
                </c:pt>
                <c:pt idx="2139">
                  <c:v>9.9667828056254848</c:v>
                </c:pt>
                <c:pt idx="2140">
                  <c:v>9.9668431456531543</c:v>
                </c:pt>
                <c:pt idx="2141">
                  <c:v>9.9669033760713575</c:v>
                </c:pt>
                <c:pt idx="2142">
                  <c:v>9.9669634970792043</c:v>
                </c:pt>
                <c:pt idx="2143">
                  <c:v>9.9670235088754406</c:v>
                </c:pt>
                <c:pt idx="2144">
                  <c:v>9.9670834116584537</c:v>
                </c:pt>
                <c:pt idx="2145">
                  <c:v>9.9671432056262681</c:v>
                </c:pt>
                <c:pt idx="2146">
                  <c:v>9.9672028909765498</c:v>
                </c:pt>
                <c:pt idx="2147">
                  <c:v>9.9672624679066075</c:v>
                </c:pt>
                <c:pt idx="2148">
                  <c:v>9.9673219366133878</c:v>
                </c:pt>
                <c:pt idx="2149">
                  <c:v>9.9673812972934837</c:v>
                </c:pt>
                <c:pt idx="2150">
                  <c:v>9.9674405501431274</c:v>
                </c:pt>
                <c:pt idx="2151">
                  <c:v>9.967499695358196</c:v>
                </c:pt>
                <c:pt idx="2152">
                  <c:v>9.9675587331342115</c:v>
                </c:pt>
                <c:pt idx="2153">
                  <c:v>9.9676176636663421</c:v>
                </c:pt>
                <c:pt idx="2154">
                  <c:v>9.9676764871493955</c:v>
                </c:pt>
                <c:pt idx="2155">
                  <c:v>9.9677352037778313</c:v>
                </c:pt>
                <c:pt idx="2156">
                  <c:v>9.9677938137457538</c:v>
                </c:pt>
                <c:pt idx="2157">
                  <c:v>9.9678523172469173</c:v>
                </c:pt>
                <c:pt idx="2158">
                  <c:v>9.9679107144747192</c:v>
                </c:pt>
                <c:pt idx="2159">
                  <c:v>9.9679690056222086</c:v>
                </c:pt>
                <c:pt idx="2160">
                  <c:v>9.9680271908820846</c:v>
                </c:pt>
                <c:pt idx="2161">
                  <c:v>9.9680852704466965</c:v>
                </c:pt>
                <c:pt idx="2162">
                  <c:v>9.9681432445080382</c:v>
                </c:pt>
                <c:pt idx="2163">
                  <c:v>9.9682011132577646</c:v>
                </c:pt>
                <c:pt idx="2164">
                  <c:v>9.9682588768871749</c:v>
                </c:pt>
                <c:pt idx="2165">
                  <c:v>9.9683165355872223</c:v>
                </c:pt>
                <c:pt idx="2166">
                  <c:v>9.9683740895485169</c:v>
                </c:pt>
                <c:pt idx="2167">
                  <c:v>9.9684315389613189</c:v>
                </c:pt>
                <c:pt idx="2168">
                  <c:v>9.9684888840155423</c:v>
                </c:pt>
                <c:pt idx="2169">
                  <c:v>9.9685461249007581</c:v>
                </c:pt>
                <c:pt idx="2170">
                  <c:v>9.9686032618061944</c:v>
                </c:pt>
                <c:pt idx="2171">
                  <c:v>9.9686602949207312</c:v>
                </c:pt>
                <c:pt idx="2172">
                  <c:v>9.9687172244329076</c:v>
                </c:pt>
                <c:pt idx="2173">
                  <c:v>9.9687740505309215</c:v>
                </c:pt>
                <c:pt idx="2174">
                  <c:v>9.9688307734026296</c:v>
                </c:pt>
                <c:pt idx="2175">
                  <c:v>9.9688873932355406</c:v>
                </c:pt>
                <c:pt idx="2176">
                  <c:v>9.9689439102168347</c:v>
                </c:pt>
                <c:pt idx="2177">
                  <c:v>9.9690003245333383</c:v>
                </c:pt>
                <c:pt idx="2178">
                  <c:v>9.9690566363715476</c:v>
                </c:pt>
                <c:pt idx="2179">
                  <c:v>9.9691128459176195</c:v>
                </c:pt>
                <c:pt idx="2180">
                  <c:v>9.9691689533573662</c:v>
                </c:pt>
                <c:pt idx="2181">
                  <c:v>9.9692249588762714</c:v>
                </c:pt>
                <c:pt idx="2182">
                  <c:v>9.969280862659474</c:v>
                </c:pt>
                <c:pt idx="2183">
                  <c:v>9.9693366648917827</c:v>
                </c:pt>
                <c:pt idx="2184">
                  <c:v>9.9693923657576651</c:v>
                </c:pt>
                <c:pt idx="2185">
                  <c:v>9.96944796544126</c:v>
                </c:pt>
                <c:pt idx="2186">
                  <c:v>9.9695034641263636</c:v>
                </c:pt>
                <c:pt idx="2187">
                  <c:v>9.969558861996445</c:v>
                </c:pt>
                <c:pt idx="2188">
                  <c:v>9.9696141592346379</c:v>
                </c:pt>
                <c:pt idx="2189">
                  <c:v>9.9696693560237435</c:v>
                </c:pt>
                <c:pt idx="2190">
                  <c:v>9.9697244525462292</c:v>
                </c:pt>
                <c:pt idx="2191">
                  <c:v>9.969779448984232</c:v>
                </c:pt>
                <c:pt idx="2192">
                  <c:v>9.9698343455195602</c:v>
                </c:pt>
                <c:pt idx="2193">
                  <c:v>9.9698891423336882</c:v>
                </c:pt>
                <c:pt idx="2194">
                  <c:v>9.9699438396077653</c:v>
                </c:pt>
                <c:pt idx="2195">
                  <c:v>9.9699984375226052</c:v>
                </c:pt>
                <c:pt idx="2196">
                  <c:v>9.9700529362586998</c:v>
                </c:pt>
                <c:pt idx="2197">
                  <c:v>9.9701073359962109</c:v>
                </c:pt>
                <c:pt idx="2198">
                  <c:v>9.9701616369149679</c:v>
                </c:pt>
                <c:pt idx="2199">
                  <c:v>9.9702158391944824</c:v>
                </c:pt>
                <c:pt idx="2200">
                  <c:v>9.9702699430139337</c:v>
                </c:pt>
                <c:pt idx="2201">
                  <c:v>9.9703239485521777</c:v>
                </c:pt>
                <c:pt idx="2202">
                  <c:v>9.9703778559877456</c:v>
                </c:pt>
                <c:pt idx="2203">
                  <c:v>9.9704316654988432</c:v>
                </c:pt>
                <c:pt idx="2204">
                  <c:v>9.9704853772633548</c:v>
                </c:pt>
                <c:pt idx="2205">
                  <c:v>9.9705389914588363</c:v>
                </c:pt>
                <c:pt idx="2206">
                  <c:v>9.9705925082625271</c:v>
                </c:pt>
                <c:pt idx="2207">
                  <c:v>9.9706459278513453</c:v>
                </c:pt>
                <c:pt idx="2208">
                  <c:v>9.9706992504018803</c:v>
                </c:pt>
                <c:pt idx="2209">
                  <c:v>9.9707524760904072</c:v>
                </c:pt>
                <c:pt idx="2210">
                  <c:v>9.9708056050928757</c:v>
                </c:pt>
                <c:pt idx="2211">
                  <c:v>9.9708586375849233</c:v>
                </c:pt>
                <c:pt idx="2212">
                  <c:v>9.9709115737418621</c:v>
                </c:pt>
                <c:pt idx="2213">
                  <c:v>9.9709644137386864</c:v>
                </c:pt>
                <c:pt idx="2214">
                  <c:v>9.9710171577500759</c:v>
                </c:pt>
                <c:pt idx="2215">
                  <c:v>9.9710698059503891</c:v>
                </c:pt>
                <c:pt idx="2216">
                  <c:v>9.9711223585136715</c:v>
                </c:pt>
                <c:pt idx="2217">
                  <c:v>9.9711748156136508</c:v>
                </c:pt>
                <c:pt idx="2218">
                  <c:v>9.9712271774237387</c:v>
                </c:pt>
                <c:pt idx="2219">
                  <c:v>9.9712794441170303</c:v>
                </c:pt>
                <c:pt idx="2220">
                  <c:v>9.9713316158663083</c:v>
                </c:pt>
                <c:pt idx="2221">
                  <c:v>9.9713836928440429</c:v>
                </c:pt>
                <c:pt idx="2222">
                  <c:v>9.9714356752223914</c:v>
                </c:pt>
                <c:pt idx="2223">
                  <c:v>9.9714875631731914</c:v>
                </c:pt>
                <c:pt idx="2224">
                  <c:v>9.9715393568679769</c:v>
                </c:pt>
                <c:pt idx="2225">
                  <c:v>9.9715910564779637</c:v>
                </c:pt>
                <c:pt idx="2226">
                  <c:v>9.9716426621740659</c:v>
                </c:pt>
                <c:pt idx="2227">
                  <c:v>9.9716941741268723</c:v>
                </c:pt>
                <c:pt idx="2228">
                  <c:v>9.9717455925066787</c:v>
                </c:pt>
                <c:pt idx="2229">
                  <c:v>9.9717969174834558</c:v>
                </c:pt>
                <c:pt idx="2230">
                  <c:v>9.9718481492268793</c:v>
                </c:pt>
                <c:pt idx="2231">
                  <c:v>9.9718992879063055</c:v>
                </c:pt>
                <c:pt idx="2232">
                  <c:v>9.971950333690792</c:v>
                </c:pt>
                <c:pt idx="2233">
                  <c:v>9.9720012867490837</c:v>
                </c:pt>
                <c:pt idx="2234">
                  <c:v>9.9720521472496202</c:v>
                </c:pt>
                <c:pt idx="2235">
                  <c:v>9.9721029153605336</c:v>
                </c:pt>
                <c:pt idx="2236">
                  <c:v>9.9721535912496542</c:v>
                </c:pt>
                <c:pt idx="2237">
                  <c:v>9.9722041750845065</c:v>
                </c:pt>
                <c:pt idx="2238">
                  <c:v>9.972254667032308</c:v>
                </c:pt>
                <c:pt idx="2239">
                  <c:v>9.9723050672599776</c:v>
                </c:pt>
                <c:pt idx="2240">
                  <c:v>9.9723553759341232</c:v>
                </c:pt>
                <c:pt idx="2241">
                  <c:v>9.9724055932210582</c:v>
                </c:pt>
                <c:pt idx="2242">
                  <c:v>9.9724557192867866</c:v>
                </c:pt>
                <c:pt idx="2243">
                  <c:v>9.9725057542970177</c:v>
                </c:pt>
                <c:pt idx="2244">
                  <c:v>9.9725556984171551</c:v>
                </c:pt>
                <c:pt idx="2245">
                  <c:v>9.972605551812304</c:v>
                </c:pt>
                <c:pt idx="2246">
                  <c:v>9.9726553146472678</c:v>
                </c:pt>
                <c:pt idx="2247">
                  <c:v>9.9727049870865532</c:v>
                </c:pt>
                <c:pt idx="2248">
                  <c:v>9.9727545692943664</c:v>
                </c:pt>
                <c:pt idx="2249">
                  <c:v>9.9728040614346156</c:v>
                </c:pt>
                <c:pt idx="2250">
                  <c:v>9.9728534636709103</c:v>
                </c:pt>
                <c:pt idx="2251">
                  <c:v>9.9729027761665634</c:v>
                </c:pt>
                <c:pt idx="2252">
                  <c:v>9.972951999084593</c:v>
                </c:pt>
                <c:pt idx="2253">
                  <c:v>9.9730011325877204</c:v>
                </c:pt>
                <c:pt idx="2254">
                  <c:v>9.9730501768383668</c:v>
                </c:pt>
                <c:pt idx="2255">
                  <c:v>9.9730991319986657</c:v>
                </c:pt>
                <c:pt idx="2256">
                  <c:v>9.9731479982304485</c:v>
                </c:pt>
                <c:pt idx="2257">
                  <c:v>9.9731967756952606</c:v>
                </c:pt>
                <c:pt idx="2258">
                  <c:v>9.9732454645543491</c:v>
                </c:pt>
                <c:pt idx="2259">
                  <c:v>9.9732940649686661</c:v>
                </c:pt>
                <c:pt idx="2260">
                  <c:v>9.9733425770988777</c:v>
                </c:pt>
                <c:pt idx="2261">
                  <c:v>9.9733910011053517</c:v>
                </c:pt>
                <c:pt idx="2262">
                  <c:v>9.9734393371481698</c:v>
                </c:pt>
                <c:pt idx="2263">
                  <c:v>9.9734875853871188</c:v>
                </c:pt>
                <c:pt idx="2264">
                  <c:v>9.9735357459816978</c:v>
                </c:pt>
                <c:pt idx="2265">
                  <c:v>9.9735838190911146</c:v>
                </c:pt>
                <c:pt idx="2266">
                  <c:v>9.9736318048742909</c:v>
                </c:pt>
                <c:pt idx="2267">
                  <c:v>9.9736797034898554</c:v>
                </c:pt>
                <c:pt idx="2268">
                  <c:v>9.9737275150961526</c:v>
                </c:pt>
                <c:pt idx="2269">
                  <c:v>9.9737752398512356</c:v>
                </c:pt>
                <c:pt idx="2270">
                  <c:v>9.9738228779128715</c:v>
                </c:pt>
                <c:pt idx="2271">
                  <c:v>9.9738704294385432</c:v>
                </c:pt>
                <c:pt idx="2272">
                  <c:v>9.9739178945854459</c:v>
                </c:pt>
                <c:pt idx="2273">
                  <c:v>9.9739652735104869</c:v>
                </c:pt>
                <c:pt idx="2274">
                  <c:v>9.9740125663702948</c:v>
                </c:pt>
                <c:pt idx="2275">
                  <c:v>9.9740597733212066</c:v>
                </c:pt>
                <c:pt idx="2276">
                  <c:v>9.9741068945192808</c:v>
                </c:pt>
                <c:pt idx="2277">
                  <c:v>9.9741539301202859</c:v>
                </c:pt>
                <c:pt idx="2278">
                  <c:v>9.9742008802797173</c:v>
                </c:pt>
                <c:pt idx="2279">
                  <c:v>9.9742477451527769</c:v>
                </c:pt>
                <c:pt idx="2280">
                  <c:v>9.9742945248943933</c:v>
                </c:pt>
                <c:pt idx="2281">
                  <c:v>9.9743412196592072</c:v>
                </c:pt>
                <c:pt idx="2282">
                  <c:v>9.974387829601584</c:v>
                </c:pt>
                <c:pt idx="2283">
                  <c:v>9.9744343548756067</c:v>
                </c:pt>
                <c:pt idx="2284">
                  <c:v>9.9744807956350758</c:v>
                </c:pt>
                <c:pt idx="2285">
                  <c:v>9.9745271520335148</c:v>
                </c:pt>
                <c:pt idx="2286">
                  <c:v>9.9745734242241717</c:v>
                </c:pt>
                <c:pt idx="2287">
                  <c:v>9.9746196123600068</c:v>
                </c:pt>
                <c:pt idx="2288">
                  <c:v>9.9746657165937123</c:v>
                </c:pt>
                <c:pt idx="2289">
                  <c:v>9.9747117370776959</c:v>
                </c:pt>
                <c:pt idx="2290">
                  <c:v>9.9747576739640937</c:v>
                </c:pt>
                <c:pt idx="2291">
                  <c:v>9.9748035274047631</c:v>
                </c:pt>
                <c:pt idx="2292">
                  <c:v>9.9748492975512839</c:v>
                </c:pt>
                <c:pt idx="2293">
                  <c:v>9.9748949845549664</c:v>
                </c:pt>
                <c:pt idx="2294">
                  <c:v>9.9749405885668381</c:v>
                </c:pt>
                <c:pt idx="2295">
                  <c:v>9.9749861097376566</c:v>
                </c:pt>
                <c:pt idx="2296">
                  <c:v>9.9750315482179079</c:v>
                </c:pt>
                <c:pt idx="2297">
                  <c:v>9.9750769041577989</c:v>
                </c:pt>
                <c:pt idx="2298">
                  <c:v>9.9751221777072665</c:v>
                </c:pt>
                <c:pt idx="2299">
                  <c:v>9.9751673690159777</c:v>
                </c:pt>
                <c:pt idx="2300">
                  <c:v>9.9752124782333258</c:v>
                </c:pt>
                <c:pt idx="2301">
                  <c:v>9.9752575055084272</c:v>
                </c:pt>
                <c:pt idx="2302">
                  <c:v>9.9753024509901387</c:v>
                </c:pt>
                <c:pt idx="2303">
                  <c:v>9.9753473148270366</c:v>
                </c:pt>
                <c:pt idx="2304">
                  <c:v>9.9753920971674326</c:v>
                </c:pt>
                <c:pt idx="2305">
                  <c:v>9.9754367981593663</c:v>
                </c:pt>
                <c:pt idx="2306">
                  <c:v>9.9754814179506113</c:v>
                </c:pt>
                <c:pt idx="2307">
                  <c:v>9.9755259566886689</c:v>
                </c:pt>
                <c:pt idx="2308">
                  <c:v>9.9755704145207762</c:v>
                </c:pt>
                <c:pt idx="2309">
                  <c:v>9.9756147915939017</c:v>
                </c:pt>
                <c:pt idx="2310">
                  <c:v>9.975659088054746</c:v>
                </c:pt>
                <c:pt idx="2311">
                  <c:v>9.9757033040497429</c:v>
                </c:pt>
                <c:pt idx="2312">
                  <c:v>9.9757474397250618</c:v>
                </c:pt>
                <c:pt idx="2313">
                  <c:v>9.9757914952266056</c:v>
                </c:pt>
                <c:pt idx="2314">
                  <c:v>9.9758354707000123</c:v>
                </c:pt>
                <c:pt idx="2315">
                  <c:v>9.9758793662906555</c:v>
                </c:pt>
                <c:pt idx="2316">
                  <c:v>9.975923182143644</c:v>
                </c:pt>
                <c:pt idx="2317">
                  <c:v>9.9759669184038255</c:v>
                </c:pt>
                <c:pt idx="2318">
                  <c:v>9.9760105752157813</c:v>
                </c:pt>
                <c:pt idx="2319">
                  <c:v>9.9760541527238313</c:v>
                </c:pt>
                <c:pt idx="2320">
                  <c:v>9.9760976510720329</c:v>
                </c:pt>
                <c:pt idx="2321">
                  <c:v>9.9761410704041857</c:v>
                </c:pt>
                <c:pt idx="2322">
                  <c:v>9.9761844108638194</c:v>
                </c:pt>
                <c:pt idx="2323">
                  <c:v>9.9762276725942129</c:v>
                </c:pt>
                <c:pt idx="2324">
                  <c:v>9.9762708557383775</c:v>
                </c:pt>
                <c:pt idx="2325">
                  <c:v>9.9763139604390698</c:v>
                </c:pt>
                <c:pt idx="2326">
                  <c:v>9.9763569868387822</c:v>
                </c:pt>
                <c:pt idx="2327">
                  <c:v>9.9763999350797512</c:v>
                </c:pt>
                <c:pt idx="2328">
                  <c:v>9.9764428053039573</c:v>
                </c:pt>
                <c:pt idx="2329">
                  <c:v>9.9764855976531166</c:v>
                </c:pt>
                <c:pt idx="2330">
                  <c:v>9.9765283122686927</c:v>
                </c:pt>
                <c:pt idx="2331">
                  <c:v>9.9765709492918919</c:v>
                </c:pt>
                <c:pt idx="2332">
                  <c:v>9.9766135088636627</c:v>
                </c:pt>
                <c:pt idx="2333">
                  <c:v>9.9766559911246979</c:v>
                </c:pt>
                <c:pt idx="2334">
                  <c:v>9.9766983962154345</c:v>
                </c:pt>
                <c:pt idx="2335">
                  <c:v>9.9767407242760537</c:v>
                </c:pt>
                <c:pt idx="2336">
                  <c:v>9.9767829754464845</c:v>
                </c:pt>
                <c:pt idx="2337">
                  <c:v>9.9768251498664</c:v>
                </c:pt>
                <c:pt idx="2338">
                  <c:v>9.9768672476752194</c:v>
                </c:pt>
                <c:pt idx="2339">
                  <c:v>9.9769092690121095</c:v>
                </c:pt>
                <c:pt idx="2340">
                  <c:v>9.9769512140159833</c:v>
                </c:pt>
                <c:pt idx="2341">
                  <c:v>9.9769930828255031</c:v>
                </c:pt>
                <c:pt idx="2342">
                  <c:v>9.9770348755790756</c:v>
                </c:pt>
                <c:pt idx="2343">
                  <c:v>9.9770765924148623</c:v>
                </c:pt>
                <c:pt idx="2344">
                  <c:v>9.9771182334707671</c:v>
                </c:pt>
                <c:pt idx="2345">
                  <c:v>9.9771597988844487</c:v>
                </c:pt>
                <c:pt idx="2346">
                  <c:v>9.9772012887933119</c:v>
                </c:pt>
                <c:pt idx="2347">
                  <c:v>9.9772427033345128</c:v>
                </c:pt>
                <c:pt idx="2348">
                  <c:v>9.9772840426449623</c:v>
                </c:pt>
                <c:pt idx="2349">
                  <c:v>9.9773253068613172</c:v>
                </c:pt>
                <c:pt idx="2350">
                  <c:v>9.9773664961199877</c:v>
                </c:pt>
                <c:pt idx="2351">
                  <c:v>9.977407610557135</c:v>
                </c:pt>
                <c:pt idx="2352">
                  <c:v>9.9774486503086788</c:v>
                </c:pt>
                <c:pt idx="2353">
                  <c:v>9.9774896155102848</c:v>
                </c:pt>
                <c:pt idx="2354">
                  <c:v>9.9775305062973771</c:v>
                </c:pt>
                <c:pt idx="2355">
                  <c:v>9.9775713228051313</c:v>
                </c:pt>
                <c:pt idx="2356">
                  <c:v>9.9776120651684774</c:v>
                </c:pt>
                <c:pt idx="2357">
                  <c:v>9.977652733522099</c:v>
                </c:pt>
                <c:pt idx="2358">
                  <c:v>9.9776933280004414</c:v>
                </c:pt>
                <c:pt idx="2359">
                  <c:v>9.9777338487376994</c:v>
                </c:pt>
                <c:pt idx="2360">
                  <c:v>9.9777742958678246</c:v>
                </c:pt>
                <c:pt idx="2361">
                  <c:v>9.9778146695245269</c:v>
                </c:pt>
                <c:pt idx="2362">
                  <c:v>9.9778549698412746</c:v>
                </c:pt>
                <c:pt idx="2363">
                  <c:v>9.977895196951291</c:v>
                </c:pt>
                <c:pt idx="2364">
                  <c:v>9.9779353509875577</c:v>
                </c:pt>
                <c:pt idx="2365">
                  <c:v>9.9779754320828147</c:v>
                </c:pt>
                <c:pt idx="2366">
                  <c:v>9.978015440369564</c:v>
                </c:pt>
                <c:pt idx="2367">
                  <c:v>9.9780553759800625</c:v>
                </c:pt>
                <c:pt idx="2368">
                  <c:v>9.9780952390463309</c:v>
                </c:pt>
                <c:pt idx="2369">
                  <c:v>9.9781350297001445</c:v>
                </c:pt>
                <c:pt idx="2370">
                  <c:v>9.9781747480730445</c:v>
                </c:pt>
                <c:pt idx="2371">
                  <c:v>9.9782143942963337</c:v>
                </c:pt>
                <c:pt idx="2372">
                  <c:v>9.97825396850107</c:v>
                </c:pt>
                <c:pt idx="2373">
                  <c:v>9.9782934708180786</c:v>
                </c:pt>
                <c:pt idx="2374">
                  <c:v>9.9783329013779483</c:v>
                </c:pt>
                <c:pt idx="2375">
                  <c:v>9.9783722603110245</c:v>
                </c:pt>
                <c:pt idx="2376">
                  <c:v>9.9784115477474202</c:v>
                </c:pt>
                <c:pt idx="2377">
                  <c:v>9.9784507638170137</c:v>
                </c:pt>
                <c:pt idx="2378">
                  <c:v>9.9784899086494434</c:v>
                </c:pt>
                <c:pt idx="2379">
                  <c:v>9.9785289823741117</c:v>
                </c:pt>
                <c:pt idx="2380">
                  <c:v>9.9785679851201898</c:v>
                </c:pt>
                <c:pt idx="2381">
                  <c:v>9.978606917016613</c:v>
                </c:pt>
                <c:pt idx="2382">
                  <c:v>9.9786457781920817</c:v>
                </c:pt>
                <c:pt idx="2383">
                  <c:v>9.978684568775062</c:v>
                </c:pt>
                <c:pt idx="2384">
                  <c:v>9.9787232888937876</c:v>
                </c:pt>
                <c:pt idx="2385">
                  <c:v>9.9787619386762589</c:v>
                </c:pt>
                <c:pt idx="2386">
                  <c:v>9.9788005182502424</c:v>
                </c:pt>
                <c:pt idx="2387">
                  <c:v>9.9788390277432768</c:v>
                </c:pt>
                <c:pt idx="2388">
                  <c:v>9.978877467282663</c:v>
                </c:pt>
                <c:pt idx="2389">
                  <c:v>9.9789158369954762</c:v>
                </c:pt>
                <c:pt idx="2390">
                  <c:v>9.9789541370085573</c:v>
                </c:pt>
                <c:pt idx="2391">
                  <c:v>9.9789923674485195</c:v>
                </c:pt>
                <c:pt idx="2392">
                  <c:v>9.9790305284417435</c:v>
                </c:pt>
                <c:pt idx="2393">
                  <c:v>9.979068620114381</c:v>
                </c:pt>
                <c:pt idx="2394">
                  <c:v>9.9791066425923542</c:v>
                </c:pt>
                <c:pt idx="2395">
                  <c:v>9.9791445960013583</c:v>
                </c:pt>
                <c:pt idx="2396">
                  <c:v>9.9791824804668607</c:v>
                </c:pt>
                <c:pt idx="2397">
                  <c:v>9.9792202961140966</c:v>
                </c:pt>
                <c:pt idx="2398">
                  <c:v>9.9792580430680786</c:v>
                </c:pt>
                <c:pt idx="2399">
                  <c:v>9.9792957214535871</c:v>
                </c:pt>
                <c:pt idx="2400">
                  <c:v>9.979333331395182</c:v>
                </c:pt>
                <c:pt idx="2401">
                  <c:v>9.9793708730171922</c:v>
                </c:pt>
                <c:pt idx="2402">
                  <c:v>9.9794083464437229</c:v>
                </c:pt>
                <c:pt idx="2403">
                  <c:v>9.9794457517986519</c:v>
                </c:pt>
                <c:pt idx="2404">
                  <c:v>9.9794830892056368</c:v>
                </c:pt>
                <c:pt idx="2405">
                  <c:v>9.9795203587881023</c:v>
                </c:pt>
                <c:pt idx="2406">
                  <c:v>9.9795575606692548</c:v>
                </c:pt>
                <c:pt idx="2407">
                  <c:v>9.9795946949720786</c:v>
                </c:pt>
                <c:pt idx="2408">
                  <c:v>9.9796317618193306</c:v>
                </c:pt>
                <c:pt idx="2409">
                  <c:v>9.979668761333544</c:v>
                </c:pt>
                <c:pt idx="2410">
                  <c:v>9.9797056936370332</c:v>
                </c:pt>
                <c:pt idx="2411">
                  <c:v>9.9797425588518873</c:v>
                </c:pt>
                <c:pt idx="2412">
                  <c:v>9.9797793570999751</c:v>
                </c:pt>
                <c:pt idx="2413">
                  <c:v>9.979816088502945</c:v>
                </c:pt>
                <c:pt idx="2414">
                  <c:v>9.9798527531822216</c:v>
                </c:pt>
                <c:pt idx="2415">
                  <c:v>9.9798893512590112</c:v>
                </c:pt>
                <c:pt idx="2416">
                  <c:v>9.9799258828542996</c:v>
                </c:pt>
                <c:pt idx="2417">
                  <c:v>9.9799623480888506</c:v>
                </c:pt>
                <c:pt idx="2418">
                  <c:v>9.9799987470832114</c:v>
                </c:pt>
                <c:pt idx="2419">
                  <c:v>9.9800350799577107</c:v>
                </c:pt>
                <c:pt idx="2420">
                  <c:v>9.9800713468324567</c:v>
                </c:pt>
                <c:pt idx="2421">
                  <c:v>9.9801075478273376</c:v>
                </c:pt>
                <c:pt idx="2422">
                  <c:v>9.98014368306203</c:v>
                </c:pt>
                <c:pt idx="2423">
                  <c:v>9.980179752655987</c:v>
                </c:pt>
                <c:pt idx="2424">
                  <c:v>9.9802157567284446</c:v>
                </c:pt>
                <c:pt idx="2425">
                  <c:v>9.9802516953984295</c:v>
                </c:pt>
                <c:pt idx="2426">
                  <c:v>9.9802875687847443</c:v>
                </c:pt>
                <c:pt idx="2427">
                  <c:v>9.9803233770059805</c:v>
                </c:pt>
                <c:pt idx="2428">
                  <c:v>9.9803591201805091</c:v>
                </c:pt>
                <c:pt idx="2429">
                  <c:v>9.9803947984264916</c:v>
                </c:pt>
                <c:pt idx="2430">
                  <c:v>9.9804304118618745</c:v>
                </c:pt>
                <c:pt idx="2431">
                  <c:v>9.9804659606043842</c:v>
                </c:pt>
                <c:pt idx="2432">
                  <c:v>9.980501444771539</c:v>
                </c:pt>
                <c:pt idx="2433">
                  <c:v>9.9805368644806443</c:v>
                </c:pt>
                <c:pt idx="2434">
                  <c:v>9.980572219848785</c:v>
                </c:pt>
                <c:pt idx="2435">
                  <c:v>9.9806075109928436</c:v>
                </c:pt>
                <c:pt idx="2436">
                  <c:v>9.9806427380294824</c:v>
                </c:pt>
                <c:pt idx="2437">
                  <c:v>9.9806779010751558</c:v>
                </c:pt>
                <c:pt idx="2438">
                  <c:v>9.9807130002461033</c:v>
                </c:pt>
                <c:pt idx="2439">
                  <c:v>9.9807480356583564</c:v>
                </c:pt>
                <c:pt idx="2440">
                  <c:v>9.9807830074277355</c:v>
                </c:pt>
                <c:pt idx="2441">
                  <c:v>9.9808179156698493</c:v>
                </c:pt>
                <c:pt idx="2442">
                  <c:v>9.9808527605000954</c:v>
                </c:pt>
                <c:pt idx="2443">
                  <c:v>9.9808875420336634</c:v>
                </c:pt>
                <c:pt idx="2444">
                  <c:v>9.9809222603855368</c:v>
                </c:pt>
                <c:pt idx="2445">
                  <c:v>9.9809569156704843</c:v>
                </c:pt>
                <c:pt idx="2446">
                  <c:v>9.9809915080030702</c:v>
                </c:pt>
                <c:pt idx="2447">
                  <c:v>9.9810260374976476</c:v>
                </c:pt>
                <c:pt idx="2448">
                  <c:v>9.9810605042683651</c:v>
                </c:pt>
                <c:pt idx="2449">
                  <c:v>9.9810949084291636</c:v>
                </c:pt>
                <c:pt idx="2450">
                  <c:v>9.9811292500937725</c:v>
                </c:pt>
                <c:pt idx="2451">
                  <c:v>9.9811635293757206</c:v>
                </c:pt>
                <c:pt idx="2452">
                  <c:v>9.981197746388327</c:v>
                </c:pt>
                <c:pt idx="2453">
                  <c:v>9.9812319012447066</c:v>
                </c:pt>
                <c:pt idx="2454">
                  <c:v>9.9812659940577664</c:v>
                </c:pt>
                <c:pt idx="2455">
                  <c:v>9.9813000249402108</c:v>
                </c:pt>
                <c:pt idx="2456">
                  <c:v>9.9813339940045402</c:v>
                </c:pt>
                <c:pt idx="2457">
                  <c:v>9.981367901363047</c:v>
                </c:pt>
                <c:pt idx="2458">
                  <c:v>9.9814017471278227</c:v>
                </c:pt>
                <c:pt idx="2459">
                  <c:v>9.981435531410753</c:v>
                </c:pt>
                <c:pt idx="2460">
                  <c:v>9.9814692543235228</c:v>
                </c:pt>
                <c:pt idx="2461">
                  <c:v>9.9815029159776127</c:v>
                </c:pt>
                <c:pt idx="2462">
                  <c:v>9.9815365164842991</c:v>
                </c:pt>
                <c:pt idx="2463">
                  <c:v>9.981570055954661</c:v>
                </c:pt>
                <c:pt idx="2464">
                  <c:v>9.9816035344995715</c:v>
                </c:pt>
                <c:pt idx="2465">
                  <c:v>9.981636952229703</c:v>
                </c:pt>
                <c:pt idx="2466">
                  <c:v>9.9816703092555255</c:v>
                </c:pt>
                <c:pt idx="2467">
                  <c:v>9.981703605687315</c:v>
                </c:pt>
                <c:pt idx="2468">
                  <c:v>9.9817368416351382</c:v>
                </c:pt>
                <c:pt idx="2469">
                  <c:v>9.9817700172088681</c:v>
                </c:pt>
                <c:pt idx="2470">
                  <c:v>9.9818031325181753</c:v>
                </c:pt>
                <c:pt idx="2471">
                  <c:v>9.981836187672533</c:v>
                </c:pt>
                <c:pt idx="2472">
                  <c:v>9.981869182781212</c:v>
                </c:pt>
                <c:pt idx="2473">
                  <c:v>9.9819021179532896</c:v>
                </c:pt>
                <c:pt idx="2474">
                  <c:v>9.9819349932976404</c:v>
                </c:pt>
                <c:pt idx="2475">
                  <c:v>9.9819678089229456</c:v>
                </c:pt>
                <c:pt idx="2476">
                  <c:v>9.9820005649376853</c:v>
                </c:pt>
                <c:pt idx="2477">
                  <c:v>9.9820332614501446</c:v>
                </c:pt>
                <c:pt idx="2478">
                  <c:v>9.9820658985684076</c:v>
                </c:pt>
                <c:pt idx="2479">
                  <c:v>9.9820984764003722</c:v>
                </c:pt>
                <c:pt idx="2480">
                  <c:v>9.982130995053728</c:v>
                </c:pt>
                <c:pt idx="2481">
                  <c:v>9.9821634546359768</c:v>
                </c:pt>
                <c:pt idx="2482">
                  <c:v>9.9821958552544228</c:v>
                </c:pt>
                <c:pt idx="2483">
                  <c:v>9.9822281970161768</c:v>
                </c:pt>
                <c:pt idx="2484">
                  <c:v>9.9822604800281525</c:v>
                </c:pt>
                <c:pt idx="2485">
                  <c:v>9.9822927043970697</c:v>
                </c:pt>
                <c:pt idx="2486">
                  <c:v>9.9823248702294585</c:v>
                </c:pt>
                <c:pt idx="2487">
                  <c:v>9.9823569776316479</c:v>
                </c:pt>
                <c:pt idx="2488">
                  <c:v>9.9823890267097823</c:v>
                </c:pt>
                <c:pt idx="2489">
                  <c:v>9.9824210175698056</c:v>
                </c:pt>
                <c:pt idx="2490">
                  <c:v>9.9824529503174748</c:v>
                </c:pt>
                <c:pt idx="2491">
                  <c:v>9.9824848250583518</c:v>
                </c:pt>
                <c:pt idx="2492">
                  <c:v>9.9825166418978082</c:v>
                </c:pt>
                <c:pt idx="2493">
                  <c:v>9.9825484009410239</c:v>
                </c:pt>
                <c:pt idx="2494">
                  <c:v>9.982580102292987</c:v>
                </c:pt>
                <c:pt idx="2495">
                  <c:v>9.9826117460584953</c:v>
                </c:pt>
                <c:pt idx="2496">
                  <c:v>9.9826433323421568</c:v>
                </c:pt>
                <c:pt idx="2497">
                  <c:v>9.9826748612483893</c:v>
                </c:pt>
                <c:pt idx="2498">
                  <c:v>9.9827063328814187</c:v>
                </c:pt>
                <c:pt idx="2499">
                  <c:v>9.9827377473452863</c:v>
                </c:pt>
                <c:pt idx="2500">
                  <c:v>9.9827691047438414</c:v>
                </c:pt>
                <c:pt idx="2501">
                  <c:v>9.9828004051807397</c:v>
                </c:pt>
                <c:pt idx="2502">
                  <c:v>9.9828316487594613</c:v>
                </c:pt>
                <c:pt idx="2503">
                  <c:v>9.9828628355832851</c:v>
                </c:pt>
                <c:pt idx="2504">
                  <c:v>9.9828939657553111</c:v>
                </c:pt>
                <c:pt idx="2505">
                  <c:v>9.982925039378447</c:v>
                </c:pt>
                <c:pt idx="2506">
                  <c:v>9.9829560565554161</c:v>
                </c:pt>
                <c:pt idx="2507">
                  <c:v>9.9829870173887549</c:v>
                </c:pt>
                <c:pt idx="2508">
                  <c:v>9.9830179219808155</c:v>
                </c:pt>
                <c:pt idx="2509">
                  <c:v>9.9830487704337596</c:v>
                </c:pt>
                <c:pt idx="2510">
                  <c:v>9.9830795628495643</c:v>
                </c:pt>
                <c:pt idx="2511">
                  <c:v>9.9831102993300256</c:v>
                </c:pt>
                <c:pt idx="2512">
                  <c:v>9.9831409799767474</c:v>
                </c:pt>
                <c:pt idx="2513">
                  <c:v>9.9831716048911581</c:v>
                </c:pt>
                <c:pt idx="2514">
                  <c:v>9.9832021741744956</c:v>
                </c:pt>
                <c:pt idx="2515">
                  <c:v>9.9832326879278153</c:v>
                </c:pt>
                <c:pt idx="2516">
                  <c:v>9.9832631462519892</c:v>
                </c:pt>
                <c:pt idx="2517">
                  <c:v>9.9832935492477031</c:v>
                </c:pt>
                <c:pt idx="2518">
                  <c:v>9.9833238970154685</c:v>
                </c:pt>
                <c:pt idx="2519">
                  <c:v>9.9833541896556035</c:v>
                </c:pt>
                <c:pt idx="2520">
                  <c:v>9.9833844272682519</c:v>
                </c:pt>
                <c:pt idx="2521">
                  <c:v>9.9834146099533729</c:v>
                </c:pt>
                <c:pt idx="2522">
                  <c:v>9.9834447378107409</c:v>
                </c:pt>
                <c:pt idx="2523">
                  <c:v>9.9834748109399563</c:v>
                </c:pt>
                <c:pt idx="2524">
                  <c:v>9.9835048294404309</c:v>
                </c:pt>
                <c:pt idx="2525">
                  <c:v>9.9835347934114029</c:v>
                </c:pt>
                <c:pt idx="2526">
                  <c:v>9.9835647029519237</c:v>
                </c:pt>
                <c:pt idx="2527">
                  <c:v>9.9835945581608705</c:v>
                </c:pt>
                <c:pt idx="2528">
                  <c:v>9.9836243591369342</c:v>
                </c:pt>
                <c:pt idx="2529">
                  <c:v>9.9836541059786352</c:v>
                </c:pt>
                <c:pt idx="2530">
                  <c:v>9.9836837987843072</c:v>
                </c:pt>
                <c:pt idx="2531">
                  <c:v>9.9837134376521082</c:v>
                </c:pt>
                <c:pt idx="2532">
                  <c:v>9.9837430226800201</c:v>
                </c:pt>
                <c:pt idx="2533">
                  <c:v>9.983772553965844</c:v>
                </c:pt>
                <c:pt idx="2534">
                  <c:v>9.9838020316072011</c:v>
                </c:pt>
                <c:pt idx="2535">
                  <c:v>9.9838314557015426</c:v>
                </c:pt>
                <c:pt idx="2536">
                  <c:v>9.9838608263461364</c:v>
                </c:pt>
                <c:pt idx="2537">
                  <c:v>9.9838901436380727</c:v>
                </c:pt>
                <c:pt idx="2538">
                  <c:v>9.9839194076742732</c:v>
                </c:pt>
                <c:pt idx="2539">
                  <c:v>9.9839486185514765</c:v>
                </c:pt>
                <c:pt idx="2540">
                  <c:v>9.9839777763662454</c:v>
                </c:pt>
                <c:pt idx="2541">
                  <c:v>9.984006881214972</c:v>
                </c:pt>
                <c:pt idx="2542">
                  <c:v>9.9840359331938693</c:v>
                </c:pt>
                <c:pt idx="2543">
                  <c:v>9.9840649323989776</c:v>
                </c:pt>
                <c:pt idx="2544">
                  <c:v>9.9840938789261617</c:v>
                </c:pt>
                <c:pt idx="2545">
                  <c:v>9.9841227728711139</c:v>
                </c:pt>
                <c:pt idx="2546">
                  <c:v>9.9841516143293507</c:v>
                </c:pt>
                <c:pt idx="2547">
                  <c:v>9.9841804033962145</c:v>
                </c:pt>
                <c:pt idx="2548">
                  <c:v>9.9842091401668771</c:v>
                </c:pt>
                <c:pt idx="2549">
                  <c:v>9.9842378247363364</c:v>
                </c:pt>
                <c:pt idx="2550">
                  <c:v>9.984266457199416</c:v>
                </c:pt>
                <c:pt idx="2551">
                  <c:v>9.9842950376507691</c:v>
                </c:pt>
                <c:pt idx="2552">
                  <c:v>9.9843235661848784</c:v>
                </c:pt>
                <c:pt idx="2553">
                  <c:v>9.9843520428960506</c:v>
                </c:pt>
                <c:pt idx="2554">
                  <c:v>9.9843804678784238</c:v>
                </c:pt>
                <c:pt idx="2555">
                  <c:v>9.9844088412259673</c:v>
                </c:pt>
                <c:pt idx="2556">
                  <c:v>9.9844371630324762</c:v>
                </c:pt>
                <c:pt idx="2557">
                  <c:v>9.984465433391577</c:v>
                </c:pt>
                <c:pt idx="2558">
                  <c:v>9.984493652396722</c:v>
                </c:pt>
                <c:pt idx="2559">
                  <c:v>9.9845218201412003</c:v>
                </c:pt>
                <c:pt idx="2560">
                  <c:v>9.9845499367181283</c:v>
                </c:pt>
                <c:pt idx="2561">
                  <c:v>9.9845780022204522</c:v>
                </c:pt>
                <c:pt idx="2562">
                  <c:v>9.9846060167409512</c:v>
                </c:pt>
                <c:pt idx="2563">
                  <c:v>9.9846339803722355</c:v>
                </c:pt>
                <c:pt idx="2564">
                  <c:v>9.9846618932067486</c:v>
                </c:pt>
                <c:pt idx="2565">
                  <c:v>9.9846897553367597</c:v>
                </c:pt>
                <c:pt idx="2566">
                  <c:v>9.9847175668543784</c:v>
                </c:pt>
                <c:pt idx="2567">
                  <c:v>9.9847453278515435</c:v>
                </c:pt>
                <c:pt idx="2568">
                  <c:v>9.9847730384200268</c:v>
                </c:pt>
                <c:pt idx="2569">
                  <c:v>9.9848006986514335</c:v>
                </c:pt>
                <c:pt idx="2570">
                  <c:v>9.9848283086372014</c:v>
                </c:pt>
                <c:pt idx="2571">
                  <c:v>9.9848558684686033</c:v>
                </c:pt>
                <c:pt idx="2572">
                  <c:v>9.9848833782367468</c:v>
                </c:pt>
                <c:pt idx="2573">
                  <c:v>9.9849108380325742</c:v>
                </c:pt>
                <c:pt idx="2574">
                  <c:v>9.9849382479468609</c:v>
                </c:pt>
                <c:pt idx="2575">
                  <c:v>9.9849656080702172</c:v>
                </c:pt>
                <c:pt idx="2576">
                  <c:v>9.9849929184930897</c:v>
                </c:pt>
                <c:pt idx="2577">
                  <c:v>9.9850201793057636</c:v>
                </c:pt>
                <c:pt idx="2578">
                  <c:v>9.9850473905983534</c:v>
                </c:pt>
                <c:pt idx="2579">
                  <c:v>9.9850745524608175</c:v>
                </c:pt>
                <c:pt idx="2580">
                  <c:v>9.9851016649829454</c:v>
                </c:pt>
                <c:pt idx="2581">
                  <c:v>9.9851287282543648</c:v>
                </c:pt>
                <c:pt idx="2582">
                  <c:v>9.9851557423645421</c:v>
                </c:pt>
                <c:pt idx="2583">
                  <c:v>9.9851827074027799</c:v>
                </c:pt>
                <c:pt idx="2584">
                  <c:v>9.9852096234582195</c:v>
                </c:pt>
                <c:pt idx="2585">
                  <c:v>9.9852364906198368</c:v>
                </c:pt>
                <c:pt idx="2586">
                  <c:v>9.9852633089764531</c:v>
                </c:pt>
                <c:pt idx="2587">
                  <c:v>9.9852900786167211</c:v>
                </c:pt>
                <c:pt idx="2588">
                  <c:v>9.9853167996291354</c:v>
                </c:pt>
                <c:pt idx="2589">
                  <c:v>9.9853434721020324</c:v>
                </c:pt>
                <c:pt idx="2590">
                  <c:v>9.9853700961235834</c:v>
                </c:pt>
                <c:pt idx="2591">
                  <c:v>9.9853966717818032</c:v>
                </c:pt>
                <c:pt idx="2592">
                  <c:v>9.9854231991645435</c:v>
                </c:pt>
                <c:pt idx="2593">
                  <c:v>9.985449678359501</c:v>
                </c:pt>
                <c:pt idx="2594">
                  <c:v>9.9854761094542059</c:v>
                </c:pt>
                <c:pt idx="2595">
                  <c:v>9.9855024925360389</c:v>
                </c:pt>
                <c:pt idx="2596">
                  <c:v>9.9855288276922121</c:v>
                </c:pt>
                <c:pt idx="2597">
                  <c:v>9.9855551150097863</c:v>
                </c:pt>
                <c:pt idx="2598">
                  <c:v>9.9855813545756629</c:v>
                </c:pt>
                <c:pt idx="2599">
                  <c:v>9.9856075464765812</c:v>
                </c:pt>
                <c:pt idx="2600">
                  <c:v>9.9856336907991281</c:v>
                </c:pt>
                <c:pt idx="2601">
                  <c:v>9.9856597876297322</c:v>
                </c:pt>
                <c:pt idx="2602">
                  <c:v>9.9856858370546604</c:v>
                </c:pt>
                <c:pt idx="2603">
                  <c:v>9.9857118391600288</c:v>
                </c:pt>
                <c:pt idx="2604">
                  <c:v>9.9857377940317953</c:v>
                </c:pt>
                <c:pt idx="2605">
                  <c:v>9.9857637017557614</c:v>
                </c:pt>
                <c:pt idx="2606">
                  <c:v>9.985789562417569</c:v>
                </c:pt>
                <c:pt idx="2607">
                  <c:v>9.985815376102714</c:v>
                </c:pt>
                <c:pt idx="2608">
                  <c:v>9.9858411428965237</c:v>
                </c:pt>
                <c:pt idx="2609">
                  <c:v>9.9858668628841833</c:v>
                </c:pt>
                <c:pt idx="2610">
                  <c:v>9.9858925361507147</c:v>
                </c:pt>
                <c:pt idx="2611">
                  <c:v>9.9859181627809903</c:v>
                </c:pt>
                <c:pt idx="2612">
                  <c:v>9.9859437428597246</c:v>
                </c:pt>
                <c:pt idx="2613">
                  <c:v>9.9859692764714811</c:v>
                </c:pt>
                <c:pt idx="2614">
                  <c:v>9.985994763700667</c:v>
                </c:pt>
                <c:pt idx="2615">
                  <c:v>9.9860202046315383</c:v>
                </c:pt>
                <c:pt idx="2616">
                  <c:v>9.9860455993481985</c:v>
                </c:pt>
                <c:pt idx="2617">
                  <c:v>9.9860709479345928</c:v>
                </c:pt>
                <c:pt idx="2618">
                  <c:v>9.9860962504745245</c:v>
                </c:pt>
                <c:pt idx="2619">
                  <c:v>9.9861215070516334</c:v>
                </c:pt>
                <c:pt idx="2620">
                  <c:v>9.9861467177494152</c:v>
                </c:pt>
                <c:pt idx="2621">
                  <c:v>9.9861718826512096</c:v>
                </c:pt>
                <c:pt idx="2622">
                  <c:v>9.9861970018402051</c:v>
                </c:pt>
                <c:pt idx="2623">
                  <c:v>9.9862220753994446</c:v>
                </c:pt>
                <c:pt idx="2624">
                  <c:v>9.9862471034118112</c:v>
                </c:pt>
                <c:pt idx="2625">
                  <c:v>9.9862720859600458</c:v>
                </c:pt>
                <c:pt idx="2626">
                  <c:v>9.9862970231267347</c:v>
                </c:pt>
                <c:pt idx="2627">
                  <c:v>9.9863219149943117</c:v>
                </c:pt>
                <c:pt idx="2628">
                  <c:v>9.9863467616450681</c:v>
                </c:pt>
                <c:pt idx="2629">
                  <c:v>9.9863715631611392</c:v>
                </c:pt>
                <c:pt idx="2630">
                  <c:v>9.9863963196245145</c:v>
                </c:pt>
                <c:pt idx="2631">
                  <c:v>9.9864210311170325</c:v>
                </c:pt>
                <c:pt idx="2632">
                  <c:v>9.9864456977203844</c:v>
                </c:pt>
                <c:pt idx="2633">
                  <c:v>9.9864703195161137</c:v>
                </c:pt>
                <c:pt idx="2634">
                  <c:v>9.9864948965856151</c:v>
                </c:pt>
                <c:pt idx="2635">
                  <c:v>9.9865194290101336</c:v>
                </c:pt>
                <c:pt idx="2636">
                  <c:v>9.9865439168707688</c:v>
                </c:pt>
                <c:pt idx="2637">
                  <c:v>9.9865683602484712</c:v>
                </c:pt>
                <c:pt idx="2638">
                  <c:v>9.9865927592240471</c:v>
                </c:pt>
                <c:pt idx="2639">
                  <c:v>9.9866171138781539</c:v>
                </c:pt>
                <c:pt idx="2640">
                  <c:v>9.9866414242913031</c:v>
                </c:pt>
                <c:pt idx="2641">
                  <c:v>9.9866656905438589</c:v>
                </c:pt>
                <c:pt idx="2642">
                  <c:v>9.9866899127160416</c:v>
                </c:pt>
                <c:pt idx="2643">
                  <c:v>9.9867140908879222</c:v>
                </c:pt>
                <c:pt idx="2644">
                  <c:v>9.9867382251394314</c:v>
                </c:pt>
                <c:pt idx="2645">
                  <c:v>9.9867623155503491</c:v>
                </c:pt>
                <c:pt idx="2646">
                  <c:v>9.9867863622003146</c:v>
                </c:pt>
                <c:pt idx="2647">
                  <c:v>9.9868103651688216</c:v>
                </c:pt>
                <c:pt idx="2648">
                  <c:v>9.9868343245352182</c:v>
                </c:pt>
                <c:pt idx="2649">
                  <c:v>9.986858240378707</c:v>
                </c:pt>
                <c:pt idx="2650">
                  <c:v>9.9868821127783516</c:v>
                </c:pt>
                <c:pt idx="2651">
                  <c:v>9.9869059418130686</c:v>
                </c:pt>
                <c:pt idx="2652">
                  <c:v>9.9869297275616304</c:v>
                </c:pt>
                <c:pt idx="2653">
                  <c:v>9.9869534701026659</c:v>
                </c:pt>
                <c:pt idx="2654">
                  <c:v>9.9869771695146667</c:v>
                </c:pt>
                <c:pt idx="2655">
                  <c:v>9.9870008258759775</c:v>
                </c:pt>
                <c:pt idx="2656">
                  <c:v>9.9870244392647987</c:v>
                </c:pt>
                <c:pt idx="2657">
                  <c:v>9.9870480097591923</c:v>
                </c:pt>
                <c:pt idx="2658">
                  <c:v>9.9870715374370782</c:v>
                </c:pt>
                <c:pt idx="2659">
                  <c:v>9.9870950223762343</c:v>
                </c:pt>
                <c:pt idx="2660">
                  <c:v>9.9871184646542925</c:v>
                </c:pt>
                <c:pt idx="2661">
                  <c:v>9.9871418643487537</c:v>
                </c:pt>
                <c:pt idx="2662">
                  <c:v>9.9871652215369675</c:v>
                </c:pt>
                <c:pt idx="2663">
                  <c:v>9.9871885362961503</c:v>
                </c:pt>
                <c:pt idx="2664">
                  <c:v>9.9872118087033765</c:v>
                </c:pt>
                <c:pt idx="2665">
                  <c:v>9.9872350388355784</c:v>
                </c:pt>
                <c:pt idx="2666">
                  <c:v>9.9872582267695496</c:v>
                </c:pt>
                <c:pt idx="2667">
                  <c:v>9.9872813725819434</c:v>
                </c:pt>
                <c:pt idx="2668">
                  <c:v>9.98730447634928</c:v>
                </c:pt>
                <c:pt idx="2669">
                  <c:v>9.9873275381479267</c:v>
                </c:pt>
                <c:pt idx="2670">
                  <c:v>9.9873505580541302</c:v>
                </c:pt>
                <c:pt idx="2671">
                  <c:v>9.9873735361439842</c:v>
                </c:pt>
                <c:pt idx="2672">
                  <c:v>9.9873964724934492</c:v>
                </c:pt>
                <c:pt idx="2673">
                  <c:v>9.9874193671783491</c:v>
                </c:pt>
                <c:pt idx="2674">
                  <c:v>9.9874422202743691</c:v>
                </c:pt>
                <c:pt idx="2675">
                  <c:v>9.9874650318570559</c:v>
                </c:pt>
                <c:pt idx="2676">
                  <c:v>9.987487802001823</c:v>
                </c:pt>
                <c:pt idx="2677">
                  <c:v>9.9875105307839362</c:v>
                </c:pt>
                <c:pt idx="2678">
                  <c:v>9.9875332182785392</c:v>
                </c:pt>
                <c:pt idx="2679">
                  <c:v>9.9875558645606279</c:v>
                </c:pt>
                <c:pt idx="2680">
                  <c:v>9.9875784697050687</c:v>
                </c:pt>
                <c:pt idx="2681">
                  <c:v>9.9876010337865875</c:v>
                </c:pt>
                <c:pt idx="2682">
                  <c:v>9.9876235568797771</c:v>
                </c:pt>
                <c:pt idx="2683">
                  <c:v>9.9876460390590935</c:v>
                </c:pt>
                <c:pt idx="2684">
                  <c:v>9.9876684803988596</c:v>
                </c:pt>
                <c:pt idx="2685">
                  <c:v>9.9876908809732594</c:v>
                </c:pt>
                <c:pt idx="2686">
                  <c:v>9.987713240856344</c:v>
                </c:pt>
                <c:pt idx="2687">
                  <c:v>9.9877355601220348</c:v>
                </c:pt>
                <c:pt idx="2688">
                  <c:v>9.9877578388441091</c:v>
                </c:pt>
                <c:pt idx="2689">
                  <c:v>9.9877800770962182</c:v>
                </c:pt>
                <c:pt idx="2690">
                  <c:v>9.9878022749518784</c:v>
                </c:pt>
                <c:pt idx="2691">
                  <c:v>9.9878244324844694</c:v>
                </c:pt>
                <c:pt idx="2692">
                  <c:v>9.9878465497672373</c:v>
                </c:pt>
                <c:pt idx="2693">
                  <c:v>9.9878686268733006</c:v>
                </c:pt>
                <c:pt idx="2694">
                  <c:v>9.9878906638756408</c:v>
                </c:pt>
                <c:pt idx="2695">
                  <c:v>9.9879126608471047</c:v>
                </c:pt>
                <c:pt idx="2696">
                  <c:v>9.9879346178604127</c:v>
                </c:pt>
                <c:pt idx="2697">
                  <c:v>9.9879565349881503</c:v>
                </c:pt>
                <c:pt idx="2698">
                  <c:v>9.9879784123027662</c:v>
                </c:pt>
                <c:pt idx="2699">
                  <c:v>9.9880002498765883</c:v>
                </c:pt>
                <c:pt idx="2700">
                  <c:v>9.9880220477818025</c:v>
                </c:pt>
                <c:pt idx="2701">
                  <c:v>9.9880438060904702</c:v>
                </c:pt>
                <c:pt idx="2702">
                  <c:v>9.9880655248745178</c:v>
                </c:pt>
                <c:pt idx="2703">
                  <c:v>9.9880872042057476</c:v>
                </c:pt>
                <c:pt idx="2704">
                  <c:v>9.9881088441558195</c:v>
                </c:pt>
                <c:pt idx="2705">
                  <c:v>9.9881304447962762</c:v>
                </c:pt>
                <c:pt idx="2706">
                  <c:v>9.9881520061985221</c:v>
                </c:pt>
                <c:pt idx="2707">
                  <c:v>9.9881735284338387</c:v>
                </c:pt>
                <c:pt idx="2708">
                  <c:v>9.9881950115733673</c:v>
                </c:pt>
                <c:pt idx="2709">
                  <c:v>9.9882164556881321</c:v>
                </c:pt>
                <c:pt idx="2710">
                  <c:v>9.9882378608490203</c:v>
                </c:pt>
                <c:pt idx="2711">
                  <c:v>9.9882592271267914</c:v>
                </c:pt>
                <c:pt idx="2712">
                  <c:v>9.9882805545920803</c:v>
                </c:pt>
                <c:pt idx="2713">
                  <c:v>9.9883018433153907</c:v>
                </c:pt>
                <c:pt idx="2714">
                  <c:v>9.9883230933670983</c:v>
                </c:pt>
                <c:pt idx="2715">
                  <c:v>9.9883443048174509</c:v>
                </c:pt>
                <c:pt idx="2716">
                  <c:v>9.9883654777365685</c:v>
                </c:pt>
                <c:pt idx="2717">
                  <c:v>9.9883866121944465</c:v>
                </c:pt>
                <c:pt idx="2718">
                  <c:v>9.9884077082609473</c:v>
                </c:pt>
                <c:pt idx="2719">
                  <c:v>9.9884287660058142</c:v>
                </c:pt>
                <c:pt idx="2720">
                  <c:v>9.9884497854986556</c:v>
                </c:pt>
                <c:pt idx="2721">
                  <c:v>9.988470766808959</c:v>
                </c:pt>
                <c:pt idx="2722">
                  <c:v>9.9884917100060857</c:v>
                </c:pt>
                <c:pt idx="2723">
                  <c:v>9.9885126151592658</c:v>
                </c:pt>
                <c:pt idx="2724">
                  <c:v>9.988533482337612</c:v>
                </c:pt>
                <c:pt idx="2725">
                  <c:v>9.9885543116101019</c:v>
                </c:pt>
                <c:pt idx="2726">
                  <c:v>9.9885751030455978</c:v>
                </c:pt>
                <c:pt idx="2727">
                  <c:v>9.988595856712827</c:v>
                </c:pt>
                <c:pt idx="2728">
                  <c:v>9.9886165726803995</c:v>
                </c:pt>
                <c:pt idx="2729">
                  <c:v>9.9886372510167973</c:v>
                </c:pt>
                <c:pt idx="2730">
                  <c:v>9.9886578917903748</c:v>
                </c:pt>
                <c:pt idx="2731">
                  <c:v>9.9886784950693723</c:v>
                </c:pt>
                <c:pt idx="2732">
                  <c:v>9.9886990609218973</c:v>
                </c:pt>
                <c:pt idx="2733">
                  <c:v>9.9887195894159362</c:v>
                </c:pt>
                <c:pt idx="2734">
                  <c:v>9.9887400806193494</c:v>
                </c:pt>
                <c:pt idx="2735">
                  <c:v>9.9887605345998782</c:v>
                </c:pt>
                <c:pt idx="2736">
                  <c:v>9.9887809514251398</c:v>
                </c:pt>
                <c:pt idx="2737">
                  <c:v>9.9888013311626285</c:v>
                </c:pt>
                <c:pt idx="2738">
                  <c:v>9.9888216738797126</c:v>
                </c:pt>
                <c:pt idx="2739">
                  <c:v>9.9888419796436434</c:v>
                </c:pt>
                <c:pt idx="2740">
                  <c:v>9.9888622485215457</c:v>
                </c:pt>
                <c:pt idx="2741">
                  <c:v>9.9888824805804255</c:v>
                </c:pt>
                <c:pt idx="2742">
                  <c:v>9.9889026758871644</c:v>
                </c:pt>
                <c:pt idx="2743">
                  <c:v>9.9889228345085233</c:v>
                </c:pt>
                <c:pt idx="2744">
                  <c:v>9.9889429565111438</c:v>
                </c:pt>
                <c:pt idx="2745">
                  <c:v>9.9889630419615454</c:v>
                </c:pt>
                <c:pt idx="2746">
                  <c:v>9.9889830909261228</c:v>
                </c:pt>
                <c:pt idx="2747">
                  <c:v>9.9890031034711591</c:v>
                </c:pt>
                <c:pt idx="2748">
                  <c:v>9.9890230796628074</c:v>
                </c:pt>
                <c:pt idx="2749">
                  <c:v>9.9890430195671041</c:v>
                </c:pt>
                <c:pt idx="2750">
                  <c:v>9.9890629232499695</c:v>
                </c:pt>
                <c:pt idx="2751">
                  <c:v>9.9890827907771982</c:v>
                </c:pt>
                <c:pt idx="2752">
                  <c:v>9.989102622214471</c:v>
                </c:pt>
                <c:pt idx="2753">
                  <c:v>9.9891224176273425</c:v>
                </c:pt>
                <c:pt idx="2754">
                  <c:v>9.9891421770812556</c:v>
                </c:pt>
                <c:pt idx="2755">
                  <c:v>9.9891619006415286</c:v>
                </c:pt>
                <c:pt idx="2756">
                  <c:v>9.9891815883733628</c:v>
                </c:pt>
                <c:pt idx="2757">
                  <c:v>9.9892012403418455</c:v>
                </c:pt>
                <c:pt idx="2758">
                  <c:v>9.9892208566119383</c:v>
                </c:pt>
                <c:pt idx="2759">
                  <c:v>9.9892404372484886</c:v>
                </c:pt>
                <c:pt idx="2760">
                  <c:v>9.9892599823162271</c:v>
                </c:pt>
                <c:pt idx="2761">
                  <c:v>9.9892794918797652</c:v>
                </c:pt>
                <c:pt idx="2762">
                  <c:v>9.9892989660035987</c:v>
                </c:pt>
                <c:pt idx="2763">
                  <c:v>9.9893184047521011</c:v>
                </c:pt>
                <c:pt idx="2764">
                  <c:v>9.9893378081895374</c:v>
                </c:pt>
                <c:pt idx="2765">
                  <c:v>9.9893571763800466</c:v>
                </c:pt>
                <c:pt idx="2766">
                  <c:v>9.9893765093876592</c:v>
                </c:pt>
                <c:pt idx="2767">
                  <c:v>9.989395807276285</c:v>
                </c:pt>
                <c:pt idx="2768">
                  <c:v>9.9894150701097182</c:v>
                </c:pt>
                <c:pt idx="2769">
                  <c:v>9.9894342979516377</c:v>
                </c:pt>
                <c:pt idx="2770">
                  <c:v>9.9894534908656087</c:v>
                </c:pt>
                <c:pt idx="2771">
                  <c:v>9.9894726489150756</c:v>
                </c:pt>
                <c:pt idx="2772">
                  <c:v>9.9894917721633725</c:v>
                </c:pt>
                <c:pt idx="2773">
                  <c:v>9.9895108606737164</c:v>
                </c:pt>
                <c:pt idx="2774">
                  <c:v>9.9895299145092089</c:v>
                </c:pt>
                <c:pt idx="2775">
                  <c:v>9.9895489337328414</c:v>
                </c:pt>
                <c:pt idx="2776">
                  <c:v>9.9895679184074844</c:v>
                </c:pt>
                <c:pt idx="2777">
                  <c:v>9.9895868685958966</c:v>
                </c:pt>
                <c:pt idx="2778">
                  <c:v>9.9896057843607249</c:v>
                </c:pt>
                <c:pt idx="2779">
                  <c:v>9.9896246657645005</c:v>
                </c:pt>
                <c:pt idx="2780">
                  <c:v>9.989643512869641</c:v>
                </c:pt>
                <c:pt idx="2781">
                  <c:v>9.9896623257384505</c:v>
                </c:pt>
                <c:pt idx="2782">
                  <c:v>9.9896811044331226</c:v>
                </c:pt>
                <c:pt idx="2783">
                  <c:v>9.9896998490157323</c:v>
                </c:pt>
                <c:pt idx="2784">
                  <c:v>9.9897185595482476</c:v>
                </c:pt>
                <c:pt idx="2785">
                  <c:v>9.9897372360925196</c:v>
                </c:pt>
                <c:pt idx="2786">
                  <c:v>9.9897558787102909</c:v>
                </c:pt>
                <c:pt idx="2787">
                  <c:v>9.9897744874631869</c:v>
                </c:pt>
                <c:pt idx="2788">
                  <c:v>9.9897930624127298</c:v>
                </c:pt>
                <c:pt idx="2789">
                  <c:v>9.9898116036203195</c:v>
                </c:pt>
                <c:pt idx="2790">
                  <c:v>9.9898301111472492</c:v>
                </c:pt>
                <c:pt idx="2791">
                  <c:v>9.9898485850547036</c:v>
                </c:pt>
                <c:pt idx="2792">
                  <c:v>9.9898670254037523</c:v>
                </c:pt>
                <c:pt idx="2793">
                  <c:v>9.9898854322553561</c:v>
                </c:pt>
                <c:pt idx="2794">
                  <c:v>9.9899038056703624</c:v>
                </c:pt>
                <c:pt idx="2795">
                  <c:v>9.9899221457095084</c:v>
                </c:pt>
                <c:pt idx="2796">
                  <c:v>9.9899404524334265</c:v>
                </c:pt>
                <c:pt idx="2797">
                  <c:v>9.9899587259026337</c:v>
                </c:pt>
                <c:pt idx="2798">
                  <c:v>9.9899769661775348</c:v>
                </c:pt>
                <c:pt idx="2799">
                  <c:v>9.989995173318432</c:v>
                </c:pt>
                <c:pt idx="2800">
                  <c:v>9.9900133473855117</c:v>
                </c:pt>
                <c:pt idx="2801">
                  <c:v>9.9900314884388557</c:v>
                </c:pt>
                <c:pt idx="2802">
                  <c:v>9.9900495965384337</c:v>
                </c:pt>
                <c:pt idx="2803">
                  <c:v>9.9900676717441073</c:v>
                </c:pt>
                <c:pt idx="2804">
                  <c:v>9.9900857141156294</c:v>
                </c:pt>
                <c:pt idx="2805">
                  <c:v>9.9901037237126413</c:v>
                </c:pt>
                <c:pt idx="2806">
                  <c:v>9.9901217005946812</c:v>
                </c:pt>
                <c:pt idx="2807">
                  <c:v>9.9901396448211788</c:v>
                </c:pt>
                <c:pt idx="2808">
                  <c:v>9.9901575564514502</c:v>
                </c:pt>
                <c:pt idx="2809">
                  <c:v>9.9901754355447121</c:v>
                </c:pt>
                <c:pt idx="2810">
                  <c:v>9.9901932821600639</c:v>
                </c:pt>
                <c:pt idx="2811">
                  <c:v>9.9902110963565036</c:v>
                </c:pt>
                <c:pt idx="2812">
                  <c:v>9.9902288781929247</c:v>
                </c:pt>
                <c:pt idx="2813">
                  <c:v>9.9902466277281068</c:v>
                </c:pt>
                <c:pt idx="2814">
                  <c:v>9.9902643450207265</c:v>
                </c:pt>
                <c:pt idx="2815">
                  <c:v>9.9902820301293556</c:v>
                </c:pt>
                <c:pt idx="2816">
                  <c:v>9.990299683112454</c:v>
                </c:pt>
                <c:pt idx="2817">
                  <c:v>9.9903173040283804</c:v>
                </c:pt>
                <c:pt idx="2818">
                  <c:v>9.9903348929353868</c:v>
                </c:pt>
                <c:pt idx="2819">
                  <c:v>9.990352449891617</c:v>
                </c:pt>
                <c:pt idx="2820">
                  <c:v>9.990369974955108</c:v>
                </c:pt>
                <c:pt idx="2821">
                  <c:v>9.9903874681837994</c:v>
                </c:pt>
                <c:pt idx="2822">
                  <c:v>9.9904049296355186</c:v>
                </c:pt>
                <c:pt idx="2823">
                  <c:v>9.9904223593679848</c:v>
                </c:pt>
                <c:pt idx="2824">
                  <c:v>9.9904397574388231</c:v>
                </c:pt>
                <c:pt idx="2825">
                  <c:v>9.9904571239055446</c:v>
                </c:pt>
                <c:pt idx="2826">
                  <c:v>9.9904744588255596</c:v>
                </c:pt>
                <c:pt idx="2827">
                  <c:v>9.9904917622561715</c:v>
                </c:pt>
                <c:pt idx="2828">
                  <c:v>9.9905090342545861</c:v>
                </c:pt>
                <c:pt idx="2829">
                  <c:v>9.9905262748778974</c:v>
                </c:pt>
                <c:pt idx="2830">
                  <c:v>9.9905434841831013</c:v>
                </c:pt>
                <c:pt idx="2831">
                  <c:v>9.9905606622270877</c:v>
                </c:pt>
                <c:pt idx="2832">
                  <c:v>9.9905778090666413</c:v>
                </c:pt>
                <c:pt idx="2833">
                  <c:v>9.9905949247584491</c:v>
                </c:pt>
                <c:pt idx="2834">
                  <c:v>9.9906120093590918</c:v>
                </c:pt>
                <c:pt idx="2835">
                  <c:v>9.9906290629250432</c:v>
                </c:pt>
                <c:pt idx="2836">
                  <c:v>9.9906460855126831</c:v>
                </c:pt>
                <c:pt idx="2837">
                  <c:v>9.9906630771782829</c:v>
                </c:pt>
                <c:pt idx="2838">
                  <c:v>9.9906800379780147</c:v>
                </c:pt>
                <c:pt idx="2839">
                  <c:v>9.9906969679679456</c:v>
                </c:pt>
                <c:pt idx="2840">
                  <c:v>9.9907138672040432</c:v>
                </c:pt>
                <c:pt idx="2841">
                  <c:v>9.9907307357421722</c:v>
                </c:pt>
                <c:pt idx="2842">
                  <c:v>9.990747573638096</c:v>
                </c:pt>
                <c:pt idx="2843">
                  <c:v>9.9907643809474802</c:v>
                </c:pt>
                <c:pt idx="2844">
                  <c:v>9.9907811577258823</c:v>
                </c:pt>
                <c:pt idx="2845">
                  <c:v>9.9907979040287636</c:v>
                </c:pt>
                <c:pt idx="2846">
                  <c:v>9.990814619911486</c:v>
                </c:pt>
                <c:pt idx="2847">
                  <c:v>9.9908313054293068</c:v>
                </c:pt>
                <c:pt idx="2848">
                  <c:v>9.9908479606373852</c:v>
                </c:pt>
                <c:pt idx="2849">
                  <c:v>9.9908645855907814</c:v>
                </c:pt>
                <c:pt idx="2850">
                  <c:v>9.9908811803444504</c:v>
                </c:pt>
                <c:pt idx="2851">
                  <c:v>9.9908977449532514</c:v>
                </c:pt>
                <c:pt idx="2852">
                  <c:v>9.9909142794719479</c:v>
                </c:pt>
                <c:pt idx="2853">
                  <c:v>9.9909307839551946</c:v>
                </c:pt>
                <c:pt idx="2854">
                  <c:v>9.9909472584575525</c:v>
                </c:pt>
                <c:pt idx="2855">
                  <c:v>9.9909637030334846</c:v>
                </c:pt>
                <c:pt idx="2856">
                  <c:v>9.9909801177373545</c:v>
                </c:pt>
                <c:pt idx="2857">
                  <c:v>9.9909965026234211</c:v>
                </c:pt>
                <c:pt idx="2858">
                  <c:v>9.9910128577458526</c:v>
                </c:pt>
                <c:pt idx="2859">
                  <c:v>9.9910291831587159</c:v>
                </c:pt>
                <c:pt idx="2860">
                  <c:v>9.9910454789159751</c:v>
                </c:pt>
                <c:pt idx="2861">
                  <c:v>9.9910617450715051</c:v>
                </c:pt>
                <c:pt idx="2862">
                  <c:v>9.9910779816790765</c:v>
                </c:pt>
                <c:pt idx="2863">
                  <c:v>9.991094188792367</c:v>
                </c:pt>
                <c:pt idx="2864">
                  <c:v>9.9911103664649481</c:v>
                </c:pt>
                <c:pt idx="2865">
                  <c:v>9.9911265147503041</c:v>
                </c:pt>
                <c:pt idx="2866">
                  <c:v>9.9911426337018163</c:v>
                </c:pt>
                <c:pt idx="2867">
                  <c:v>9.9911587233727701</c:v>
                </c:pt>
                <c:pt idx="2868">
                  <c:v>9.9911747838163567</c:v>
                </c:pt>
                <c:pt idx="2869">
                  <c:v>9.9911908150856661</c:v>
                </c:pt>
                <c:pt idx="2870">
                  <c:v>9.9912068172336941</c:v>
                </c:pt>
                <c:pt idx="2871">
                  <c:v>9.9912227903133424</c:v>
                </c:pt>
                <c:pt idx="2872">
                  <c:v>9.9912387343774114</c:v>
                </c:pt>
                <c:pt idx="2873">
                  <c:v>9.9912546494786127</c:v>
                </c:pt>
                <c:pt idx="2874">
                  <c:v>9.9912705356695568</c:v>
                </c:pt>
                <c:pt idx="2875">
                  <c:v>9.9912863930027598</c:v>
                </c:pt>
                <c:pt idx="2876">
                  <c:v>9.991302221530642</c:v>
                </c:pt>
                <c:pt idx="2877">
                  <c:v>9.9913180213055277</c:v>
                </c:pt>
                <c:pt idx="2878">
                  <c:v>9.9913337923796526</c:v>
                </c:pt>
                <c:pt idx="2879">
                  <c:v>9.9913495348051473</c:v>
                </c:pt>
                <c:pt idx="2880">
                  <c:v>9.9913652486340556</c:v>
                </c:pt>
                <c:pt idx="2881">
                  <c:v>9.9913809339183235</c:v>
                </c:pt>
                <c:pt idx="2882">
                  <c:v>9.9913965907098028</c:v>
                </c:pt>
                <c:pt idx="2883">
                  <c:v>9.9914122190602512</c:v>
                </c:pt>
                <c:pt idx="2884">
                  <c:v>9.9914278190213341</c:v>
                </c:pt>
                <c:pt idx="2885">
                  <c:v>9.9914433906446209</c:v>
                </c:pt>
                <c:pt idx="2886">
                  <c:v>9.9914589339815887</c:v>
                </c:pt>
                <c:pt idx="2887">
                  <c:v>9.9914744490836185</c:v>
                </c:pt>
                <c:pt idx="2888">
                  <c:v>9.9914899360020009</c:v>
                </c:pt>
                <c:pt idx="2889">
                  <c:v>9.991505394787934</c:v>
                </c:pt>
                <c:pt idx="2890">
                  <c:v>9.9915208254925183</c:v>
                </c:pt>
                <c:pt idx="2891">
                  <c:v>9.9915362281667672</c:v>
                </c:pt>
                <c:pt idx="2892">
                  <c:v>9.9915516028615965</c:v>
                </c:pt>
                <c:pt idx="2893">
                  <c:v>9.991566949627833</c:v>
                </c:pt>
                <c:pt idx="2894">
                  <c:v>9.9915822685162095</c:v>
                </c:pt>
                <c:pt idx="2895">
                  <c:v>9.9915975595773663</c:v>
                </c:pt>
                <c:pt idx="2896">
                  <c:v>9.9916128228618533</c:v>
                </c:pt>
                <c:pt idx="2897">
                  <c:v>9.9916280584201278</c:v>
                </c:pt>
                <c:pt idx="2898">
                  <c:v>9.9916432663025532</c:v>
                </c:pt>
                <c:pt idx="2899">
                  <c:v>9.9916584465594056</c:v>
                </c:pt>
                <c:pt idx="2900">
                  <c:v>9.9916735992408672</c:v>
                </c:pt>
                <c:pt idx="2901">
                  <c:v>9.9916887243970312</c:v>
                </c:pt>
                <c:pt idx="2902">
                  <c:v>9.9917038220778949</c:v>
                </c:pt>
                <c:pt idx="2903">
                  <c:v>9.9917188923333686</c:v>
                </c:pt>
                <c:pt idx="2904">
                  <c:v>9.9917339352132721</c:v>
                </c:pt>
                <c:pt idx="2905">
                  <c:v>9.9917489507673363</c:v>
                </c:pt>
                <c:pt idx="2906">
                  <c:v>9.991763939045196</c:v>
                </c:pt>
                <c:pt idx="2907">
                  <c:v>9.9917789000963992</c:v>
                </c:pt>
                <c:pt idx="2908">
                  <c:v>9.9917938339704069</c:v>
                </c:pt>
                <c:pt idx="2909">
                  <c:v>9.9918087407165856</c:v>
                </c:pt>
                <c:pt idx="2910">
                  <c:v>9.9918236203842135</c:v>
                </c:pt>
                <c:pt idx="2911">
                  <c:v>9.9918384730224794</c:v>
                </c:pt>
                <c:pt idx="2912">
                  <c:v>9.9918532986804838</c:v>
                </c:pt>
                <c:pt idx="2913">
                  <c:v>9.9918680974072345</c:v>
                </c:pt>
                <c:pt idx="2914">
                  <c:v>9.9918828692516577</c:v>
                </c:pt>
                <c:pt idx="2915">
                  <c:v>9.9918976142625819</c:v>
                </c:pt>
                <c:pt idx="2916">
                  <c:v>9.991912332488754</c:v>
                </c:pt>
                <c:pt idx="2917">
                  <c:v>9.9919270239788265</c:v>
                </c:pt>
                <c:pt idx="2918">
                  <c:v>9.9919416887813703</c:v>
                </c:pt>
                <c:pt idx="2919">
                  <c:v>9.9919563269448588</c:v>
                </c:pt>
                <c:pt idx="2920">
                  <c:v>9.9919709385176851</c:v>
                </c:pt>
                <c:pt idx="2921">
                  <c:v>9.9919855235481521</c:v>
                </c:pt>
                <c:pt idx="2922">
                  <c:v>9.9920000820844752</c:v>
                </c:pt>
                <c:pt idx="2923">
                  <c:v>9.9920146141747814</c:v>
                </c:pt>
                <c:pt idx="2924">
                  <c:v>9.9920291198671123</c:v>
                </c:pt>
                <c:pt idx="2925">
                  <c:v>9.992043599209417</c:v>
                </c:pt>
                <c:pt idx="2926">
                  <c:v>9.9920580522495648</c:v>
                </c:pt>
                <c:pt idx="2927">
                  <c:v>9.9920724790353308</c:v>
                </c:pt>
                <c:pt idx="2928">
                  <c:v>9.9920868796144084</c:v>
                </c:pt>
                <c:pt idx="2929">
                  <c:v>9.9921012540344041</c:v>
                </c:pt>
                <c:pt idx="2930">
                  <c:v>9.992115602342837</c:v>
                </c:pt>
                <c:pt idx="2931">
                  <c:v>9.992129924587136</c:v>
                </c:pt>
                <c:pt idx="2932">
                  <c:v>9.9921442208146516</c:v>
                </c:pt>
                <c:pt idx="2933">
                  <c:v>9.9921584910726402</c:v>
                </c:pt>
                <c:pt idx="2934">
                  <c:v>9.9921727354082783</c:v>
                </c:pt>
                <c:pt idx="2935">
                  <c:v>9.9921869538686554</c:v>
                </c:pt>
                <c:pt idx="2936">
                  <c:v>9.9922011465007738</c:v>
                </c:pt>
                <c:pt idx="2937">
                  <c:v>9.9922153133515508</c:v>
                </c:pt>
                <c:pt idx="2938">
                  <c:v>9.9922294544678198</c:v>
                </c:pt>
                <c:pt idx="2939">
                  <c:v>9.9922435698963277</c:v>
                </c:pt>
                <c:pt idx="2940">
                  <c:v>9.9922576596837374</c:v>
                </c:pt>
                <c:pt idx="2941">
                  <c:v>9.992271723876625</c:v>
                </c:pt>
                <c:pt idx="2942">
                  <c:v>9.9922857625214867</c:v>
                </c:pt>
                <c:pt idx="2943">
                  <c:v>9.9922997756647298</c:v>
                </c:pt>
                <c:pt idx="2944">
                  <c:v>9.99231376335268</c:v>
                </c:pt>
                <c:pt idx="2945">
                  <c:v>9.9923277256315739</c:v>
                </c:pt>
                <c:pt idx="2946">
                  <c:v>9.9923416625475721</c:v>
                </c:pt>
                <c:pt idx="2947">
                  <c:v>9.992355574146746</c:v>
                </c:pt>
                <c:pt idx="2948">
                  <c:v>9.9923694604750821</c:v>
                </c:pt>
                <c:pt idx="2949">
                  <c:v>9.9923833215784867</c:v>
                </c:pt>
                <c:pt idx="2950">
                  <c:v>9.9923971575027828</c:v>
                </c:pt>
                <c:pt idx="2951">
                  <c:v>9.9924109682937097</c:v>
                </c:pt>
                <c:pt idx="2952">
                  <c:v>9.9924247539969198</c:v>
                </c:pt>
                <c:pt idx="2953">
                  <c:v>9.992438514657989</c:v>
                </c:pt>
                <c:pt idx="2954">
                  <c:v>9.9924522503224047</c:v>
                </c:pt>
                <c:pt idx="2955">
                  <c:v>9.9924659610355739</c:v>
                </c:pt>
                <c:pt idx="2956">
                  <c:v>9.9924796468428241</c:v>
                </c:pt>
                <c:pt idx="2957">
                  <c:v>9.9924933077893954</c:v>
                </c:pt>
                <c:pt idx="2958">
                  <c:v>9.9925069439204464</c:v>
                </c:pt>
                <c:pt idx="2959">
                  <c:v>9.992520555281061</c:v>
                </c:pt>
                <c:pt idx="2960">
                  <c:v>9.992534141916229</c:v>
                </c:pt>
                <c:pt idx="2961">
                  <c:v>9.9925477038708674</c:v>
                </c:pt>
                <c:pt idx="2962">
                  <c:v>9.9925612411898115</c:v>
                </c:pt>
                <c:pt idx="2963">
                  <c:v>9.9925747539178094</c:v>
                </c:pt>
                <c:pt idx="2964">
                  <c:v>9.9925882420995311</c:v>
                </c:pt>
                <c:pt idx="2965">
                  <c:v>9.9926017057795686</c:v>
                </c:pt>
                <c:pt idx="2966">
                  <c:v>9.9926151450024285</c:v>
                </c:pt>
                <c:pt idx="2967">
                  <c:v>9.9926285598125375</c:v>
                </c:pt>
                <c:pt idx="2968">
                  <c:v>9.9926419502542423</c:v>
                </c:pt>
                <c:pt idx="2969">
                  <c:v>9.9926553163718097</c:v>
                </c:pt>
                <c:pt idx="2970">
                  <c:v>9.9926686582094231</c:v>
                </c:pt>
                <c:pt idx="2971">
                  <c:v>9.9926819758111911</c:v>
                </c:pt>
                <c:pt idx="2972">
                  <c:v>9.9926952692211355</c:v>
                </c:pt>
                <c:pt idx="2973">
                  <c:v>9.9927085384832033</c:v>
                </c:pt>
                <c:pt idx="2974">
                  <c:v>9.9927217836412598</c:v>
                </c:pt>
                <c:pt idx="2975">
                  <c:v>9.9927350047390906</c:v>
                </c:pt>
                <c:pt idx="2976">
                  <c:v>9.992748201820401</c:v>
                </c:pt>
                <c:pt idx="2977">
                  <c:v>9.9927613749288184</c:v>
                </c:pt>
                <c:pt idx="2978">
                  <c:v>9.9927745241078885</c:v>
                </c:pt>
                <c:pt idx="2979">
                  <c:v>9.9927876494010839</c:v>
                </c:pt>
                <c:pt idx="2980">
                  <c:v>9.9928007508517904</c:v>
                </c:pt>
                <c:pt idx="2981">
                  <c:v>9.9928138285033192</c:v>
                </c:pt>
                <c:pt idx="2982">
                  <c:v>9.9928268823989033</c:v>
                </c:pt>
                <c:pt idx="2983">
                  <c:v>9.9928399125816938</c:v>
                </c:pt>
                <c:pt idx="2984">
                  <c:v>9.9928529190947692</c:v>
                </c:pt>
                <c:pt idx="2985">
                  <c:v>9.9928659019811246</c:v>
                </c:pt>
                <c:pt idx="2986">
                  <c:v>9.9928788612836765</c:v>
                </c:pt>
                <c:pt idx="2987">
                  <c:v>9.9928917970452673</c:v>
                </c:pt>
                <c:pt idx="2988">
                  <c:v>9.9929047093086627</c:v>
                </c:pt>
                <c:pt idx="2989">
                  <c:v>9.9929175981165432</c:v>
                </c:pt>
                <c:pt idx="2990">
                  <c:v>9.9929304635115184</c:v>
                </c:pt>
                <c:pt idx="2991">
                  <c:v>9.9929433055361194</c:v>
                </c:pt>
                <c:pt idx="2992">
                  <c:v>9.9929561242327978</c:v>
                </c:pt>
                <c:pt idx="2993">
                  <c:v>9.9929689196439302</c:v>
                </c:pt>
                <c:pt idx="2994">
                  <c:v>9.9929816918118171</c:v>
                </c:pt>
                <c:pt idx="2995">
                  <c:v>9.992994440778677</c:v>
                </c:pt>
                <c:pt idx="2996">
                  <c:v>9.9930071665866578</c:v>
                </c:pt>
                <c:pt idx="2997">
                  <c:v>9.9930198692778269</c:v>
                </c:pt>
                <c:pt idx="2998">
                  <c:v>9.9930325488941758</c:v>
                </c:pt>
                <c:pt idx="2999">
                  <c:v>9.9930452054776246</c:v>
                </c:pt>
                <c:pt idx="3000">
                  <c:v>9.9930578390700102</c:v>
                </c:pt>
                <c:pt idx="3001">
                  <c:v>9.9930704497130982</c:v>
                </c:pt>
                <c:pt idx="3002">
                  <c:v>9.9930830374485744</c:v>
                </c:pt>
                <c:pt idx="3003">
                  <c:v>9.9930956023180517</c:v>
                </c:pt>
                <c:pt idx="3004">
                  <c:v>9.9931081443630667</c:v>
                </c:pt>
                <c:pt idx="3005">
                  <c:v>9.9931206636250849</c:v>
                </c:pt>
                <c:pt idx="3006">
                  <c:v>9.9931331601454865</c:v>
                </c:pt>
                <c:pt idx="3007">
                  <c:v>9.993145633965586</c:v>
                </c:pt>
                <c:pt idx="3008">
                  <c:v>9.993158085126618</c:v>
                </c:pt>
                <c:pt idx="3009">
                  <c:v>9.9931705136697424</c:v>
                </c:pt>
                <c:pt idx="3010">
                  <c:v>9.9931829196360464</c:v>
                </c:pt>
                <c:pt idx="3011">
                  <c:v>9.9931953030665426</c:v>
                </c:pt>
                <c:pt idx="3012">
                  <c:v>9.9932076640021652</c:v>
                </c:pt>
                <c:pt idx="3013">
                  <c:v>9.9932200024837794</c:v>
                </c:pt>
                <c:pt idx="3014">
                  <c:v>9.9932323185521721</c:v>
                </c:pt>
                <c:pt idx="3015">
                  <c:v>9.9932446122480574</c:v>
                </c:pt>
                <c:pt idx="3016">
                  <c:v>9.9932568836120765</c:v>
                </c:pt>
                <c:pt idx="3017">
                  <c:v>9.9932691326847962</c:v>
                </c:pt>
                <c:pt idx="3018">
                  <c:v>9.9932813595067085</c:v>
                </c:pt>
                <c:pt idx="3019">
                  <c:v>9.9932935641182326</c:v>
                </c:pt>
                <c:pt idx="3020">
                  <c:v>9.9933057465597148</c:v>
                </c:pt>
                <c:pt idx="3021">
                  <c:v>9.9933179068714271</c:v>
                </c:pt>
                <c:pt idx="3022">
                  <c:v>9.99333004509357</c:v>
                </c:pt>
                <c:pt idx="3023">
                  <c:v>9.9933421612662681</c:v>
                </c:pt>
                <c:pt idx="3024">
                  <c:v>9.993354255429578</c:v>
                </c:pt>
                <c:pt idx="3025">
                  <c:v>9.9933663276234768</c:v>
                </c:pt>
                <c:pt idx="3026">
                  <c:v>9.9933783778878738</c:v>
                </c:pt>
                <c:pt idx="3027">
                  <c:v>9.9933904062626038</c:v>
                </c:pt>
                <c:pt idx="3028">
                  <c:v>9.9934024127874324</c:v>
                </c:pt>
                <c:pt idx="3029">
                  <c:v>9.9934143975020504</c:v>
                </c:pt>
                <c:pt idx="3030">
                  <c:v>9.9934263604460742</c:v>
                </c:pt>
                <c:pt idx="3031">
                  <c:v>9.9934383016590527</c:v>
                </c:pt>
                <c:pt idx="3032">
                  <c:v>9.9934502211804617</c:v>
                </c:pt>
                <c:pt idx="3033">
                  <c:v>9.9934621190497026</c:v>
                </c:pt>
                <c:pt idx="3034">
                  <c:v>9.9934739953061058</c:v>
                </c:pt>
                <c:pt idx="3035">
                  <c:v>9.9934858499889359</c:v>
                </c:pt>
                <c:pt idx="3036">
                  <c:v>9.9934976831373792</c:v>
                </c:pt>
                <c:pt idx="3037">
                  <c:v>9.9935094947905547</c:v>
                </c:pt>
                <c:pt idx="3038">
                  <c:v>9.9935212849875086</c:v>
                </c:pt>
                <c:pt idx="3039">
                  <c:v>9.9935330537672158</c:v>
                </c:pt>
                <c:pt idx="3040">
                  <c:v>9.9935448011685839</c:v>
                </c:pt>
                <c:pt idx="3041">
                  <c:v>9.9935565272304459</c:v>
                </c:pt>
                <c:pt idx="3042">
                  <c:v>9.9935682319915653</c:v>
                </c:pt>
                <c:pt idx="3043">
                  <c:v>9.9935799154906348</c:v>
                </c:pt>
                <c:pt idx="3044">
                  <c:v>9.9935915777662796</c:v>
                </c:pt>
                <c:pt idx="3045">
                  <c:v>9.9936032188570518</c:v>
                </c:pt>
                <c:pt idx="3046">
                  <c:v>9.9936148388014328</c:v>
                </c:pt>
                <c:pt idx="3047">
                  <c:v>9.9936264376378396</c:v>
                </c:pt>
                <c:pt idx="3048">
                  <c:v>9.9936380154046116</c:v>
                </c:pt>
                <c:pt idx="3049">
                  <c:v>9.9936495721400238</c:v>
                </c:pt>
                <c:pt idx="3050">
                  <c:v>9.9936611078822786</c:v>
                </c:pt>
                <c:pt idx="3051">
                  <c:v>9.9936726226695143</c:v>
                </c:pt>
                <c:pt idx="3052">
                  <c:v>9.9936841165397947</c:v>
                </c:pt>
                <c:pt idx="3053">
                  <c:v>9.9936955895311144</c:v>
                </c:pt>
                <c:pt idx="3054">
                  <c:v>9.9937070416814038</c:v>
                </c:pt>
                <c:pt idx="3055">
                  <c:v>9.9937184730285171</c:v>
                </c:pt>
                <c:pt idx="3056">
                  <c:v>9.9937298836102482</c:v>
                </c:pt>
                <c:pt idx="3057">
                  <c:v>9.9937412734643161</c:v>
                </c:pt>
                <c:pt idx="3058">
                  <c:v>9.9937526426283725</c:v>
                </c:pt>
                <c:pt idx="3059">
                  <c:v>9.9937639911400016</c:v>
                </c:pt>
                <c:pt idx="3060">
                  <c:v>9.99377531903672</c:v>
                </c:pt>
                <c:pt idx="3061">
                  <c:v>9.9937866263559769</c:v>
                </c:pt>
                <c:pt idx="3062">
                  <c:v>9.9937979131351469</c:v>
                </c:pt>
                <c:pt idx="3063">
                  <c:v>9.9938091794115476</c:v>
                </c:pt>
                <c:pt idx="3064">
                  <c:v>9.9938204252224168</c:v>
                </c:pt>
                <c:pt idx="3065">
                  <c:v>9.9938316506049354</c:v>
                </c:pt>
                <c:pt idx="3066">
                  <c:v>9.9938428555962115</c:v>
                </c:pt>
                <c:pt idx="3067">
                  <c:v>9.9938540402332858</c:v>
                </c:pt>
                <c:pt idx="3068">
                  <c:v>9.9938652045531313</c:v>
                </c:pt>
                <c:pt idx="3069">
                  <c:v>9.9938763485926572</c:v>
                </c:pt>
                <c:pt idx="3070">
                  <c:v>9.9938874723886997</c:v>
                </c:pt>
                <c:pt idx="3071">
                  <c:v>9.9938985759780348</c:v>
                </c:pt>
                <c:pt idx="3072">
                  <c:v>9.9939096593973691</c:v>
                </c:pt>
                <c:pt idx="3073">
                  <c:v>9.9939207226833382</c:v>
                </c:pt>
                <c:pt idx="3074">
                  <c:v>9.9939317658725173</c:v>
                </c:pt>
                <c:pt idx="3075">
                  <c:v>9.9939427890014141</c:v>
                </c:pt>
                <c:pt idx="3076">
                  <c:v>9.9939537921064669</c:v>
                </c:pt>
                <c:pt idx="3077">
                  <c:v>9.9939647752240486</c:v>
                </c:pt>
                <c:pt idx="3078">
                  <c:v>9.9939757383904713</c:v>
                </c:pt>
                <c:pt idx="3079">
                  <c:v>9.9939866816419727</c:v>
                </c:pt>
                <c:pt idx="3080">
                  <c:v>9.9939976050147301</c:v>
                </c:pt>
                <c:pt idx="3081">
                  <c:v>9.9940085085448533</c:v>
                </c:pt>
                <c:pt idx="3082">
                  <c:v>9.9940193922683882</c:v>
                </c:pt>
                <c:pt idx="3083">
                  <c:v>9.9940302562213148</c:v>
                </c:pt>
                <c:pt idx="3084">
                  <c:v>9.994041100439544</c:v>
                </c:pt>
                <c:pt idx="3085">
                  <c:v>9.9940519249589279</c:v>
                </c:pt>
                <c:pt idx="3086">
                  <c:v>9.9940627298152478</c:v>
                </c:pt>
                <c:pt idx="3087">
                  <c:v>9.9940735150442208</c:v>
                </c:pt>
                <c:pt idx="3088">
                  <c:v>9.9940842806815056</c:v>
                </c:pt>
                <c:pt idx="3089">
                  <c:v>9.994095026762686</c:v>
                </c:pt>
                <c:pt idx="3090">
                  <c:v>9.9941057533232893</c:v>
                </c:pt>
                <c:pt idx="3091">
                  <c:v>9.9941164603987751</c:v>
                </c:pt>
                <c:pt idx="3092">
                  <c:v>9.9941271480245355</c:v>
                </c:pt>
                <c:pt idx="3093">
                  <c:v>9.9941378162359058</c:v>
                </c:pt>
                <c:pt idx="3094">
                  <c:v>9.9941484650681502</c:v>
                </c:pt>
                <c:pt idx="3095">
                  <c:v>9.9941590945564727</c:v>
                </c:pt>
                <c:pt idx="3096">
                  <c:v>9.9941697047360112</c:v>
                </c:pt>
                <c:pt idx="3097">
                  <c:v>9.9941802956418417</c:v>
                </c:pt>
                <c:pt idx="3098">
                  <c:v>9.9941908673089745</c:v>
                </c:pt>
                <c:pt idx="3099">
                  <c:v>9.9942014197723559</c:v>
                </c:pt>
                <c:pt idx="3100">
                  <c:v>9.9942119530668734</c:v>
                </c:pt>
                <c:pt idx="3101">
                  <c:v>9.9942224672273454</c:v>
                </c:pt>
                <c:pt idx="3102">
                  <c:v>9.99423296228853</c:v>
                </c:pt>
                <c:pt idx="3103">
                  <c:v>9.9942434382851246</c:v>
                </c:pt>
                <c:pt idx="3104">
                  <c:v>9.9942538952517541</c:v>
                </c:pt>
                <c:pt idx="3105">
                  <c:v>9.9942643332229935</c:v>
                </c:pt>
                <c:pt idx="3106">
                  <c:v>9.9942747522333448</c:v>
                </c:pt>
                <c:pt idx="3107">
                  <c:v>9.9942851523172518</c:v>
                </c:pt>
                <c:pt idx="3108">
                  <c:v>9.9942955335090957</c:v>
                </c:pt>
                <c:pt idx="3109">
                  <c:v>9.9943058958431923</c:v>
                </c:pt>
                <c:pt idx="3110">
                  <c:v>9.9943162393538003</c:v>
                </c:pt>
                <c:pt idx="3111">
                  <c:v>9.9943265640751129</c:v>
                </c:pt>
                <c:pt idx="3112">
                  <c:v>9.9943368700412591</c:v>
                </c:pt>
                <c:pt idx="3113">
                  <c:v>9.9943471572863078</c:v>
                </c:pt>
                <c:pt idx="3114">
                  <c:v>9.9943574258442709</c:v>
                </c:pt>
                <c:pt idx="3115">
                  <c:v>9.9943676757490891</c:v>
                </c:pt>
                <c:pt idx="3116">
                  <c:v>9.9943779070346483</c:v>
                </c:pt>
                <c:pt idx="3117">
                  <c:v>9.9943881197347721</c:v>
                </c:pt>
                <c:pt idx="3118">
                  <c:v>9.9943983138832202</c:v>
                </c:pt>
                <c:pt idx="3119">
                  <c:v>9.9944084895136918</c:v>
                </c:pt>
                <c:pt idx="3120">
                  <c:v>9.9944186466598275</c:v>
                </c:pt>
                <c:pt idx="3121">
                  <c:v>9.9944287853552023</c:v>
                </c:pt>
                <c:pt idx="3122">
                  <c:v>9.9944389056333343</c:v>
                </c:pt>
                <c:pt idx="3123">
                  <c:v>9.9944490075276775</c:v>
                </c:pt>
                <c:pt idx="3124">
                  <c:v>9.9944590910716276</c:v>
                </c:pt>
                <c:pt idx="3125">
                  <c:v>9.9944691562985177</c:v>
                </c:pt>
                <c:pt idx="3126">
                  <c:v>9.9944792032416228</c:v>
                </c:pt>
                <c:pt idx="3127">
                  <c:v>9.9944892319341552</c:v>
                </c:pt>
                <c:pt idx="3128">
                  <c:v>9.9944992424092671</c:v>
                </c:pt>
                <c:pt idx="3129">
                  <c:v>9.9945092347000504</c:v>
                </c:pt>
                <c:pt idx="3130">
                  <c:v>9.9945192088395416</c:v>
                </c:pt>
                <c:pt idx="3131">
                  <c:v>9.9945291648607064</c:v>
                </c:pt>
                <c:pt idx="3132">
                  <c:v>9.9945391027964625</c:v>
                </c:pt>
                <c:pt idx="3133">
                  <c:v>9.9945490226796601</c:v>
                </c:pt>
                <c:pt idx="3134">
                  <c:v>9.9945589245430924</c:v>
                </c:pt>
                <c:pt idx="3135">
                  <c:v>9.9945688084194959</c:v>
                </c:pt>
                <c:pt idx="3136">
                  <c:v>9.9945786743415415</c:v>
                </c:pt>
                <c:pt idx="3137">
                  <c:v>9.9945885223418429</c:v>
                </c:pt>
                <c:pt idx="3138">
                  <c:v>9.9945983524529574</c:v>
                </c:pt>
                <c:pt idx="3139">
                  <c:v>9.9946081647073814</c:v>
                </c:pt>
                <c:pt idx="3140">
                  <c:v>9.9946179591375515</c:v>
                </c:pt>
                <c:pt idx="3141">
                  <c:v>9.9946277357758468</c:v>
                </c:pt>
                <c:pt idx="3142">
                  <c:v>9.9946374946545848</c:v>
                </c:pt>
                <c:pt idx="3143">
                  <c:v>9.9946472358060277</c:v>
                </c:pt>
                <c:pt idx="3144">
                  <c:v>9.9946569592623788</c:v>
                </c:pt>
                <c:pt idx="3145">
                  <c:v>9.9946666650557781</c:v>
                </c:pt>
                <c:pt idx="3146">
                  <c:v>9.9946763532183152</c:v>
                </c:pt>
                <c:pt idx="3147">
                  <c:v>9.9946860237820143</c:v>
                </c:pt>
                <c:pt idx="3148">
                  <c:v>9.9946956767788446</c:v>
                </c:pt>
                <c:pt idx="3149">
                  <c:v>9.9947053122407183</c:v>
                </c:pt>
                <c:pt idx="3150">
                  <c:v>9.9947149301994855</c:v>
                </c:pt>
                <c:pt idx="3151">
                  <c:v>9.9947245306869448</c:v>
                </c:pt>
                <c:pt idx="3152">
                  <c:v>9.9947341137348307</c:v>
                </c:pt>
                <c:pt idx="3153">
                  <c:v>9.9947436793748228</c:v>
                </c:pt>
                <c:pt idx="3154">
                  <c:v>9.9947532276385438</c:v>
                </c:pt>
                <c:pt idx="3155">
                  <c:v>9.9947627585575578</c:v>
                </c:pt>
                <c:pt idx="3156">
                  <c:v>9.9947722721633738</c:v>
                </c:pt>
                <c:pt idx="3157">
                  <c:v>9.9947817684874387</c:v>
                </c:pt>
                <c:pt idx="3158">
                  <c:v>9.994791247561146</c:v>
                </c:pt>
                <c:pt idx="3159">
                  <c:v>9.9948007094158324</c:v>
                </c:pt>
                <c:pt idx="3160">
                  <c:v>9.9948101540827778</c:v>
                </c:pt>
                <c:pt idx="3161">
                  <c:v>9.9948195815932035</c:v>
                </c:pt>
                <c:pt idx="3162">
                  <c:v>9.9948289919782738</c:v>
                </c:pt>
                <c:pt idx="3163">
                  <c:v>9.9948383852690963</c:v>
                </c:pt>
                <c:pt idx="3164">
                  <c:v>9.994847761496727</c:v>
                </c:pt>
                <c:pt idx="3165">
                  <c:v>9.9948571206921581</c:v>
                </c:pt>
                <c:pt idx="3166">
                  <c:v>9.994866462886332</c:v>
                </c:pt>
                <c:pt idx="3167">
                  <c:v>9.9948757881101304</c:v>
                </c:pt>
                <c:pt idx="3168">
                  <c:v>9.9948850963943787</c:v>
                </c:pt>
                <c:pt idx="3169">
                  <c:v>9.9948943877698522</c:v>
                </c:pt>
                <c:pt idx="3170">
                  <c:v>9.994903662267264</c:v>
                </c:pt>
                <c:pt idx="3171">
                  <c:v>9.9949129199172724</c:v>
                </c:pt>
                <c:pt idx="3172">
                  <c:v>9.9949221607504839</c:v>
                </c:pt>
                <c:pt idx="3173">
                  <c:v>9.9949313847974448</c:v>
                </c:pt>
                <c:pt idx="3174">
                  <c:v>9.994940592088648</c:v>
                </c:pt>
                <c:pt idx="3175">
                  <c:v>9.9949497826545315</c:v>
                </c:pt>
                <c:pt idx="3176">
                  <c:v>9.9949589565254762</c:v>
                </c:pt>
                <c:pt idx="3177">
                  <c:v>9.9949681137318116</c:v>
                </c:pt>
                <c:pt idx="3178">
                  <c:v>9.9949772543038069</c:v>
                </c:pt>
                <c:pt idx="3179">
                  <c:v>9.9949863782716779</c:v>
                </c:pt>
                <c:pt idx="3180">
                  <c:v>9.9949954856655907</c:v>
                </c:pt>
                <c:pt idx="3181">
                  <c:v>9.9950045765156492</c:v>
                </c:pt>
                <c:pt idx="3182">
                  <c:v>9.9950136508519059</c:v>
                </c:pt>
                <c:pt idx="3183">
                  <c:v>9.9950227087043597</c:v>
                </c:pt>
                <c:pt idx="3184">
                  <c:v>9.9950317501029531</c:v>
                </c:pt>
                <c:pt idx="3185">
                  <c:v>9.9950407750775749</c:v>
                </c:pt>
                <c:pt idx="3186">
                  <c:v>9.995049783658061</c:v>
                </c:pt>
                <c:pt idx="3187">
                  <c:v>9.9950587758741918</c:v>
                </c:pt>
                <c:pt idx="3188">
                  <c:v>9.9950677517556912</c:v>
                </c:pt>
                <c:pt idx="3189">
                  <c:v>9.9950767113322332</c:v>
                </c:pt>
                <c:pt idx="3190">
                  <c:v>9.9950856546334386</c:v>
                </c:pt>
                <c:pt idx="3191">
                  <c:v>9.9950945816888677</c:v>
                </c:pt>
                <c:pt idx="3192">
                  <c:v>9.9951034925280329</c:v>
                </c:pt>
                <c:pt idx="3193">
                  <c:v>9.9951123871803933</c:v>
                </c:pt>
                <c:pt idx="3194">
                  <c:v>9.9951212656753512</c:v>
                </c:pt>
                <c:pt idx="3195">
                  <c:v>9.9951301280422573</c:v>
                </c:pt>
                <c:pt idx="3196">
                  <c:v>9.9951389743104091</c:v>
                </c:pt>
                <c:pt idx="3197">
                  <c:v>9.9951478045090507</c:v>
                </c:pt>
                <c:pt idx="3198">
                  <c:v>9.9951566186673713</c:v>
                </c:pt>
                <c:pt idx="3199">
                  <c:v>9.9951654168145083</c:v>
                </c:pt>
                <c:pt idx="3200">
                  <c:v>9.9951741989795497</c:v>
                </c:pt>
                <c:pt idx="3201">
                  <c:v>9.9951829651915247</c:v>
                </c:pt>
                <c:pt idx="3202">
                  <c:v>9.9951917154794128</c:v>
                </c:pt>
                <c:pt idx="3203">
                  <c:v>9.9952004498721418</c:v>
                </c:pt>
                <c:pt idx="3204">
                  <c:v>9.9952091683985849</c:v>
                </c:pt>
                <c:pt idx="3205">
                  <c:v>9.9952178710875632</c:v>
                </c:pt>
                <c:pt idx="3206">
                  <c:v>9.9952265579678485</c:v>
                </c:pt>
                <c:pt idx="3207">
                  <c:v>9.9952352290681539</c:v>
                </c:pt>
                <c:pt idx="3208">
                  <c:v>9.9952438844171461</c:v>
                </c:pt>
                <c:pt idx="3209">
                  <c:v>9.9952525240434369</c:v>
                </c:pt>
                <c:pt idx="3210">
                  <c:v>9.9952611479755902</c:v>
                </c:pt>
                <c:pt idx="3211">
                  <c:v>9.9952697562421129</c:v>
                </c:pt>
                <c:pt idx="3212">
                  <c:v>9.9952783488714605</c:v>
                </c:pt>
              </c:numCache>
            </c:numRef>
          </c:val>
          <c:smooth val="1"/>
          <c:extLst>
            <c:ext xmlns:c16="http://schemas.microsoft.com/office/drawing/2014/chart" uri="{C3380CC4-5D6E-409C-BE32-E72D297353CC}">
              <c16:uniqueId val="{00000000-C68F-4FDE-9F3B-E73D5E32F772}"/>
            </c:ext>
          </c:extLst>
        </c:ser>
        <c:dLbls>
          <c:showLegendKey val="0"/>
          <c:showVal val="0"/>
          <c:showCatName val="0"/>
          <c:showSerName val="0"/>
          <c:showPercent val="0"/>
          <c:showBubbleSize val="0"/>
        </c:dLbls>
        <c:smooth val="0"/>
        <c:axId val="811488624"/>
        <c:axId val="811484464"/>
      </c:lineChart>
      <c:catAx>
        <c:axId val="811488624"/>
        <c:scaling>
          <c:orientation val="minMax"/>
        </c:scaling>
        <c:delete val="1"/>
        <c:axPos val="b"/>
        <c:numFmt formatCode="General" sourceLinked="1"/>
        <c:majorTickMark val="none"/>
        <c:minorTickMark val="none"/>
        <c:tickLblPos val="nextTo"/>
        <c:crossAx val="811484464"/>
        <c:crosses val="autoZero"/>
        <c:auto val="1"/>
        <c:lblAlgn val="ctr"/>
        <c:lblOffset val="100"/>
        <c:noMultiLvlLbl val="0"/>
      </c:catAx>
      <c:valAx>
        <c:axId val="811484464"/>
        <c:scaling>
          <c:orientation val="minMax"/>
        </c:scaling>
        <c:delete val="1"/>
        <c:axPos val="l"/>
        <c:numFmt formatCode="General" sourceLinked="1"/>
        <c:majorTickMark val="none"/>
        <c:minorTickMark val="none"/>
        <c:tickLblPos val="nextTo"/>
        <c:crossAx val="8114886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4169414370078738E-2"/>
          <c:y val="0.17226321528892621"/>
          <c:w val="0.94583058562992128"/>
          <c:h val="0.76748654235442038"/>
        </c:manualLayout>
      </c:layout>
      <c:lineChart>
        <c:grouping val="standard"/>
        <c:varyColors val="0"/>
        <c:ser>
          <c:idx val="1"/>
          <c:order val="0"/>
          <c:tx>
            <c:strRef>
              <c:f>Sheet1!$D$1</c:f>
              <c:strCache>
                <c:ptCount val="1"/>
                <c:pt idx="0">
                  <c:v>Series 3</c:v>
                </c:pt>
              </c:strCache>
            </c:strRef>
          </c:tx>
          <c:spPr>
            <a:ln w="25400" cap="rnd">
              <a:solidFill>
                <a:srgbClr val="00A759"/>
              </a:solidFill>
              <a:round/>
            </a:ln>
            <a:effectLst/>
          </c:spPr>
          <c:marker>
            <c:symbol val="none"/>
          </c:marker>
          <c:cat>
            <c:numRef>
              <c:f>Sheet1!$A$2:$A$3214</c:f>
              <c:numCache>
                <c:formatCode>General</c:formatCode>
                <c:ptCount val="3213"/>
                <c:pt idx="0">
                  <c:v>1</c:v>
                </c:pt>
                <c:pt idx="1">
                  <c:v>1.0009999999999999</c:v>
                </c:pt>
                <c:pt idx="2">
                  <c:v>1.002</c:v>
                </c:pt>
                <c:pt idx="3">
                  <c:v>1.0029999999999999</c:v>
                </c:pt>
                <c:pt idx="4">
                  <c:v>1.004</c:v>
                </c:pt>
                <c:pt idx="5">
                  <c:v>1.0049999999999999</c:v>
                </c:pt>
                <c:pt idx="6">
                  <c:v>1.006</c:v>
                </c:pt>
                <c:pt idx="7">
                  <c:v>1.0069999999999999</c:v>
                </c:pt>
                <c:pt idx="8">
                  <c:v>1.008</c:v>
                </c:pt>
                <c:pt idx="9">
                  <c:v>1.0089999999999999</c:v>
                </c:pt>
                <c:pt idx="10">
                  <c:v>1.01</c:v>
                </c:pt>
                <c:pt idx="11">
                  <c:v>1.0109999999999999</c:v>
                </c:pt>
                <c:pt idx="12">
                  <c:v>1.012</c:v>
                </c:pt>
                <c:pt idx="13">
                  <c:v>1.0129999999999999</c:v>
                </c:pt>
                <c:pt idx="14">
                  <c:v>1.014</c:v>
                </c:pt>
                <c:pt idx="15">
                  <c:v>1.0149999999999999</c:v>
                </c:pt>
                <c:pt idx="16">
                  <c:v>1.016</c:v>
                </c:pt>
                <c:pt idx="17">
                  <c:v>1.0169999999999999</c:v>
                </c:pt>
                <c:pt idx="18">
                  <c:v>1.018</c:v>
                </c:pt>
                <c:pt idx="19">
                  <c:v>1.0189999999999999</c:v>
                </c:pt>
                <c:pt idx="20">
                  <c:v>1.02</c:v>
                </c:pt>
                <c:pt idx="21">
                  <c:v>1.0209999999999999</c:v>
                </c:pt>
                <c:pt idx="22">
                  <c:v>1.022</c:v>
                </c:pt>
                <c:pt idx="23">
                  <c:v>1.0229999999999999</c:v>
                </c:pt>
                <c:pt idx="24">
                  <c:v>1.024</c:v>
                </c:pt>
                <c:pt idx="25">
                  <c:v>1.0249999999999999</c:v>
                </c:pt>
                <c:pt idx="26">
                  <c:v>1.026</c:v>
                </c:pt>
                <c:pt idx="27">
                  <c:v>1.0269999999999999</c:v>
                </c:pt>
                <c:pt idx="28">
                  <c:v>1.028</c:v>
                </c:pt>
                <c:pt idx="29">
                  <c:v>1.0289999999999999</c:v>
                </c:pt>
                <c:pt idx="30">
                  <c:v>1.03</c:v>
                </c:pt>
                <c:pt idx="31">
                  <c:v>1.0309999999999999</c:v>
                </c:pt>
                <c:pt idx="32">
                  <c:v>1.032</c:v>
                </c:pt>
                <c:pt idx="33">
                  <c:v>1.0329999999999999</c:v>
                </c:pt>
                <c:pt idx="34">
                  <c:v>1.034</c:v>
                </c:pt>
                <c:pt idx="35">
                  <c:v>1.0349999999999999</c:v>
                </c:pt>
                <c:pt idx="36">
                  <c:v>1.036</c:v>
                </c:pt>
                <c:pt idx="37">
                  <c:v>1.0369999999999999</c:v>
                </c:pt>
                <c:pt idx="38">
                  <c:v>1.038</c:v>
                </c:pt>
                <c:pt idx="39">
                  <c:v>1.0389999999999999</c:v>
                </c:pt>
                <c:pt idx="40">
                  <c:v>1.04</c:v>
                </c:pt>
                <c:pt idx="41">
                  <c:v>1.0409999999999999</c:v>
                </c:pt>
                <c:pt idx="42">
                  <c:v>1.042</c:v>
                </c:pt>
                <c:pt idx="43">
                  <c:v>1.0429999999999999</c:v>
                </c:pt>
                <c:pt idx="44">
                  <c:v>1.044</c:v>
                </c:pt>
                <c:pt idx="45">
                  <c:v>1.0449999999999999</c:v>
                </c:pt>
                <c:pt idx="46">
                  <c:v>1.04599999999999</c:v>
                </c:pt>
                <c:pt idx="47">
                  <c:v>1.0469999999999899</c:v>
                </c:pt>
                <c:pt idx="48">
                  <c:v>1.0479999999999901</c:v>
                </c:pt>
                <c:pt idx="49">
                  <c:v>1.0489999999999899</c:v>
                </c:pt>
                <c:pt idx="50">
                  <c:v>1.0499999999999901</c:v>
                </c:pt>
                <c:pt idx="51">
                  <c:v>1.0509999999999899</c:v>
                </c:pt>
                <c:pt idx="52">
                  <c:v>1.0519999999999901</c:v>
                </c:pt>
                <c:pt idx="53">
                  <c:v>1.0529999999999899</c:v>
                </c:pt>
                <c:pt idx="54">
                  <c:v>1.0539999999999901</c:v>
                </c:pt>
                <c:pt idx="55">
                  <c:v>1.0549999999999899</c:v>
                </c:pt>
                <c:pt idx="56">
                  <c:v>1.0559999999999901</c:v>
                </c:pt>
                <c:pt idx="57">
                  <c:v>1.0569999999999899</c:v>
                </c:pt>
                <c:pt idx="58">
                  <c:v>1.0579999999999901</c:v>
                </c:pt>
                <c:pt idx="59">
                  <c:v>1.0589999999999899</c:v>
                </c:pt>
                <c:pt idx="60">
                  <c:v>1.0599999999999901</c:v>
                </c:pt>
                <c:pt idx="61">
                  <c:v>1.06099999999999</c:v>
                </c:pt>
                <c:pt idx="62">
                  <c:v>1.0619999999999901</c:v>
                </c:pt>
                <c:pt idx="63">
                  <c:v>1.06299999999999</c:v>
                </c:pt>
                <c:pt idx="64">
                  <c:v>1.0639999999999901</c:v>
                </c:pt>
                <c:pt idx="65">
                  <c:v>1.06499999999999</c:v>
                </c:pt>
                <c:pt idx="66">
                  <c:v>1.0659999999999901</c:v>
                </c:pt>
                <c:pt idx="67">
                  <c:v>1.06699999999999</c:v>
                </c:pt>
                <c:pt idx="68">
                  <c:v>1.0679999999999901</c:v>
                </c:pt>
                <c:pt idx="69">
                  <c:v>1.06899999999999</c:v>
                </c:pt>
                <c:pt idx="70">
                  <c:v>1.0699999999999901</c:v>
                </c:pt>
                <c:pt idx="71">
                  <c:v>1.07099999999999</c:v>
                </c:pt>
                <c:pt idx="72">
                  <c:v>1.0719999999999901</c:v>
                </c:pt>
                <c:pt idx="73">
                  <c:v>1.07299999999999</c:v>
                </c:pt>
                <c:pt idx="74">
                  <c:v>1.0739999999999901</c:v>
                </c:pt>
                <c:pt idx="75">
                  <c:v>1.07499999999999</c:v>
                </c:pt>
                <c:pt idx="76">
                  <c:v>1.0759999999999901</c:v>
                </c:pt>
                <c:pt idx="77">
                  <c:v>1.07699999999999</c:v>
                </c:pt>
                <c:pt idx="78">
                  <c:v>1.0779999999999901</c:v>
                </c:pt>
                <c:pt idx="79">
                  <c:v>1.07899999999999</c:v>
                </c:pt>
                <c:pt idx="80">
                  <c:v>1.0799999999999901</c:v>
                </c:pt>
                <c:pt idx="81">
                  <c:v>1.08099999999999</c:v>
                </c:pt>
                <c:pt idx="82">
                  <c:v>1.0819999999999901</c:v>
                </c:pt>
                <c:pt idx="83">
                  <c:v>1.08299999999999</c:v>
                </c:pt>
                <c:pt idx="84">
                  <c:v>1.0839999999999901</c:v>
                </c:pt>
                <c:pt idx="85">
                  <c:v>1.08499999999999</c:v>
                </c:pt>
                <c:pt idx="86">
                  <c:v>1.0859999999999901</c:v>
                </c:pt>
                <c:pt idx="87">
                  <c:v>1.08699999999999</c:v>
                </c:pt>
                <c:pt idx="88">
                  <c:v>1.0879999999999901</c:v>
                </c:pt>
                <c:pt idx="89">
                  <c:v>1.08899999999999</c:v>
                </c:pt>
                <c:pt idx="90">
                  <c:v>1.0899999999999901</c:v>
                </c:pt>
                <c:pt idx="91">
                  <c:v>1.09099999999999</c:v>
                </c:pt>
                <c:pt idx="92">
                  <c:v>1.0919999999999901</c:v>
                </c:pt>
                <c:pt idx="93">
                  <c:v>1.09299999999999</c:v>
                </c:pt>
                <c:pt idx="94">
                  <c:v>1.0939999999999901</c:v>
                </c:pt>
                <c:pt idx="95">
                  <c:v>1.09499999999999</c:v>
                </c:pt>
                <c:pt idx="96">
                  <c:v>1.0959999999999901</c:v>
                </c:pt>
                <c:pt idx="97">
                  <c:v>1.09699999999999</c:v>
                </c:pt>
                <c:pt idx="98">
                  <c:v>1.0979999999999901</c:v>
                </c:pt>
                <c:pt idx="99">
                  <c:v>1.09899999999999</c:v>
                </c:pt>
                <c:pt idx="100">
                  <c:v>1.0999999999999901</c:v>
                </c:pt>
                <c:pt idx="101">
                  <c:v>1.10099999999999</c:v>
                </c:pt>
                <c:pt idx="102">
                  <c:v>1.1019999999999901</c:v>
                </c:pt>
                <c:pt idx="103">
                  <c:v>1.10299999999999</c:v>
                </c:pt>
                <c:pt idx="104">
                  <c:v>1.1039999999999901</c:v>
                </c:pt>
                <c:pt idx="105">
                  <c:v>1.10499999999999</c:v>
                </c:pt>
                <c:pt idx="106">
                  <c:v>1.1059999999999901</c:v>
                </c:pt>
                <c:pt idx="107">
                  <c:v>1.10699999999999</c:v>
                </c:pt>
                <c:pt idx="108">
                  <c:v>1.1079999999999901</c:v>
                </c:pt>
                <c:pt idx="109">
                  <c:v>1.10899999999999</c:v>
                </c:pt>
                <c:pt idx="110">
                  <c:v>1.1099999999999901</c:v>
                </c:pt>
                <c:pt idx="111">
                  <c:v>1.11099999999999</c:v>
                </c:pt>
                <c:pt idx="112">
                  <c:v>1.1119999999999901</c:v>
                </c:pt>
                <c:pt idx="113">
                  <c:v>1.11299999999999</c:v>
                </c:pt>
                <c:pt idx="114">
                  <c:v>1.1139999999999901</c:v>
                </c:pt>
                <c:pt idx="115">
                  <c:v>1.11499999999999</c:v>
                </c:pt>
                <c:pt idx="116">
                  <c:v>1.1159999999999899</c:v>
                </c:pt>
                <c:pt idx="117">
                  <c:v>1.11699999999999</c:v>
                </c:pt>
                <c:pt idx="118">
                  <c:v>1.1179999999999899</c:v>
                </c:pt>
                <c:pt idx="119">
                  <c:v>1.11899999999999</c:v>
                </c:pt>
                <c:pt idx="120">
                  <c:v>1.1199999999999899</c:v>
                </c:pt>
                <c:pt idx="121">
                  <c:v>1.12099999999999</c:v>
                </c:pt>
                <c:pt idx="122">
                  <c:v>1.1219999999999899</c:v>
                </c:pt>
                <c:pt idx="123">
                  <c:v>1.12299999999999</c:v>
                </c:pt>
                <c:pt idx="124">
                  <c:v>1.1239999999999899</c:v>
                </c:pt>
                <c:pt idx="125">
                  <c:v>1.12499999999999</c:v>
                </c:pt>
                <c:pt idx="126">
                  <c:v>1.1259999999999899</c:v>
                </c:pt>
                <c:pt idx="127">
                  <c:v>1.12699999999999</c:v>
                </c:pt>
                <c:pt idx="128">
                  <c:v>1.1279999999999899</c:v>
                </c:pt>
                <c:pt idx="129">
                  <c:v>1.12899999999999</c:v>
                </c:pt>
                <c:pt idx="130">
                  <c:v>1.1299999999999899</c:v>
                </c:pt>
                <c:pt idx="131">
                  <c:v>1.13099999999999</c:v>
                </c:pt>
                <c:pt idx="132">
                  <c:v>1.1319999999999899</c:v>
                </c:pt>
                <c:pt idx="133">
                  <c:v>1.13299999999998</c:v>
                </c:pt>
                <c:pt idx="134">
                  <c:v>1.1339999999999899</c:v>
                </c:pt>
                <c:pt idx="135">
                  <c:v>1.13499999999998</c:v>
                </c:pt>
                <c:pt idx="136">
                  <c:v>1.1359999999999899</c:v>
                </c:pt>
                <c:pt idx="137">
                  <c:v>1.13699999999998</c:v>
                </c:pt>
                <c:pt idx="138">
                  <c:v>1.1379999999999899</c:v>
                </c:pt>
                <c:pt idx="139">
                  <c:v>1.13899999999998</c:v>
                </c:pt>
                <c:pt idx="140">
                  <c:v>1.1399999999999899</c:v>
                </c:pt>
                <c:pt idx="141">
                  <c:v>1.14099999999998</c:v>
                </c:pt>
                <c:pt idx="142">
                  <c:v>1.1419999999999799</c:v>
                </c:pt>
                <c:pt idx="143">
                  <c:v>1.14299999999998</c:v>
                </c:pt>
                <c:pt idx="144">
                  <c:v>1.1439999999999799</c:v>
                </c:pt>
                <c:pt idx="145">
                  <c:v>1.14499999999998</c:v>
                </c:pt>
                <c:pt idx="146">
                  <c:v>1.1459999999999799</c:v>
                </c:pt>
                <c:pt idx="147">
                  <c:v>1.14699999999998</c:v>
                </c:pt>
                <c:pt idx="148">
                  <c:v>1.1479999999999799</c:v>
                </c:pt>
                <c:pt idx="149">
                  <c:v>1.14899999999998</c:v>
                </c:pt>
                <c:pt idx="150">
                  <c:v>1.1499999999999799</c:v>
                </c:pt>
                <c:pt idx="151">
                  <c:v>1.15099999999998</c:v>
                </c:pt>
                <c:pt idx="152">
                  <c:v>1.1519999999999799</c:v>
                </c:pt>
                <c:pt idx="153">
                  <c:v>1.15299999999998</c:v>
                </c:pt>
                <c:pt idx="154">
                  <c:v>1.1539999999999799</c:v>
                </c:pt>
                <c:pt idx="155">
                  <c:v>1.15499999999998</c:v>
                </c:pt>
                <c:pt idx="156">
                  <c:v>1.1559999999999799</c:v>
                </c:pt>
                <c:pt idx="157">
                  <c:v>1.15699999999998</c:v>
                </c:pt>
                <c:pt idx="158">
                  <c:v>1.1579999999999799</c:v>
                </c:pt>
                <c:pt idx="159">
                  <c:v>1.15899999999998</c:v>
                </c:pt>
                <c:pt idx="160">
                  <c:v>1.1599999999999799</c:v>
                </c:pt>
                <c:pt idx="161">
                  <c:v>1.16099999999998</c:v>
                </c:pt>
                <c:pt idx="162">
                  <c:v>1.1619999999999799</c:v>
                </c:pt>
                <c:pt idx="163">
                  <c:v>1.16299999999998</c:v>
                </c:pt>
                <c:pt idx="164">
                  <c:v>1.1639999999999799</c:v>
                </c:pt>
                <c:pt idx="165">
                  <c:v>1.1649999999999801</c:v>
                </c:pt>
                <c:pt idx="166">
                  <c:v>1.1659999999999799</c:v>
                </c:pt>
                <c:pt idx="167">
                  <c:v>1.1669999999999801</c:v>
                </c:pt>
                <c:pt idx="168">
                  <c:v>1.1679999999999799</c:v>
                </c:pt>
                <c:pt idx="169">
                  <c:v>1.1689999999999801</c:v>
                </c:pt>
                <c:pt idx="170">
                  <c:v>1.1699999999999799</c:v>
                </c:pt>
                <c:pt idx="171">
                  <c:v>1.1709999999999801</c:v>
                </c:pt>
                <c:pt idx="172">
                  <c:v>1.1719999999999799</c:v>
                </c:pt>
                <c:pt idx="173">
                  <c:v>1.1729999999999801</c:v>
                </c:pt>
                <c:pt idx="174">
                  <c:v>1.1739999999999799</c:v>
                </c:pt>
                <c:pt idx="175">
                  <c:v>1.1749999999999801</c:v>
                </c:pt>
                <c:pt idx="176">
                  <c:v>1.17599999999998</c:v>
                </c:pt>
                <c:pt idx="177">
                  <c:v>1.1769999999999801</c:v>
                </c:pt>
                <c:pt idx="178">
                  <c:v>1.17799999999998</c:v>
                </c:pt>
                <c:pt idx="179">
                  <c:v>1.1789999999999801</c:v>
                </c:pt>
                <c:pt idx="180">
                  <c:v>1.17999999999998</c:v>
                </c:pt>
                <c:pt idx="181">
                  <c:v>1.1809999999999801</c:v>
                </c:pt>
                <c:pt idx="182">
                  <c:v>1.18199999999998</c:v>
                </c:pt>
                <c:pt idx="183">
                  <c:v>1.1829999999999801</c:v>
                </c:pt>
                <c:pt idx="184">
                  <c:v>1.18399999999998</c:v>
                </c:pt>
                <c:pt idx="185">
                  <c:v>1.1849999999999801</c:v>
                </c:pt>
                <c:pt idx="186">
                  <c:v>1.18599999999998</c:v>
                </c:pt>
                <c:pt idx="187">
                  <c:v>1.1869999999999801</c:v>
                </c:pt>
                <c:pt idx="188">
                  <c:v>1.18799999999998</c:v>
                </c:pt>
                <c:pt idx="189">
                  <c:v>1.1889999999999801</c:v>
                </c:pt>
                <c:pt idx="190">
                  <c:v>1.18999999999998</c:v>
                </c:pt>
                <c:pt idx="191">
                  <c:v>1.1909999999999801</c:v>
                </c:pt>
                <c:pt idx="192">
                  <c:v>1.19199999999998</c:v>
                </c:pt>
                <c:pt idx="193">
                  <c:v>1.1929999999999801</c:v>
                </c:pt>
                <c:pt idx="194">
                  <c:v>1.19399999999998</c:v>
                </c:pt>
                <c:pt idx="195">
                  <c:v>1.1949999999999801</c:v>
                </c:pt>
                <c:pt idx="196">
                  <c:v>1.19599999999998</c:v>
                </c:pt>
                <c:pt idx="197">
                  <c:v>1.1969999999999801</c:v>
                </c:pt>
                <c:pt idx="198">
                  <c:v>1.19799999999998</c:v>
                </c:pt>
                <c:pt idx="199">
                  <c:v>1.1989999999999801</c:v>
                </c:pt>
                <c:pt idx="200">
                  <c:v>1.19999999999998</c:v>
                </c:pt>
                <c:pt idx="201">
                  <c:v>1.2009999999999801</c:v>
                </c:pt>
                <c:pt idx="202">
                  <c:v>1.20199999999998</c:v>
                </c:pt>
                <c:pt idx="203">
                  <c:v>1.2029999999999801</c:v>
                </c:pt>
                <c:pt idx="204">
                  <c:v>1.20399999999998</c:v>
                </c:pt>
                <c:pt idx="205">
                  <c:v>1.2049999999999801</c:v>
                </c:pt>
                <c:pt idx="206">
                  <c:v>1.20599999999998</c:v>
                </c:pt>
                <c:pt idx="207">
                  <c:v>1.2069999999999801</c:v>
                </c:pt>
                <c:pt idx="208">
                  <c:v>1.20799999999998</c:v>
                </c:pt>
                <c:pt idx="209">
                  <c:v>1.2089999999999801</c:v>
                </c:pt>
                <c:pt idx="210">
                  <c:v>1.20999999999998</c:v>
                </c:pt>
                <c:pt idx="211">
                  <c:v>1.2109999999999801</c:v>
                </c:pt>
                <c:pt idx="212">
                  <c:v>1.21199999999998</c:v>
                </c:pt>
                <c:pt idx="213">
                  <c:v>1.2129999999999801</c:v>
                </c:pt>
                <c:pt idx="214">
                  <c:v>1.21399999999998</c:v>
                </c:pt>
                <c:pt idx="215">
                  <c:v>1.2149999999999801</c:v>
                </c:pt>
                <c:pt idx="216">
                  <c:v>1.21599999999998</c:v>
                </c:pt>
                <c:pt idx="217">
                  <c:v>1.2169999999999801</c:v>
                </c:pt>
                <c:pt idx="218">
                  <c:v>1.21799999999998</c:v>
                </c:pt>
                <c:pt idx="219">
                  <c:v>1.2189999999999801</c:v>
                </c:pt>
                <c:pt idx="220">
                  <c:v>1.21999999999998</c:v>
                </c:pt>
                <c:pt idx="221">
                  <c:v>1.2209999999999801</c:v>
                </c:pt>
                <c:pt idx="222">
                  <c:v>1.22199999999998</c:v>
                </c:pt>
                <c:pt idx="223">
                  <c:v>1.2229999999999701</c:v>
                </c:pt>
                <c:pt idx="224">
                  <c:v>1.22399999999997</c:v>
                </c:pt>
                <c:pt idx="225">
                  <c:v>1.2249999999999699</c:v>
                </c:pt>
                <c:pt idx="226">
                  <c:v>1.22599999999998</c:v>
                </c:pt>
                <c:pt idx="227">
                  <c:v>1.2269999999999699</c:v>
                </c:pt>
                <c:pt idx="228">
                  <c:v>1.22799999999997</c:v>
                </c:pt>
                <c:pt idx="229">
                  <c:v>1.2289999999999801</c:v>
                </c:pt>
                <c:pt idx="230">
                  <c:v>1.22999999999998</c:v>
                </c:pt>
                <c:pt idx="231">
                  <c:v>1.2309999999999801</c:v>
                </c:pt>
                <c:pt idx="232">
                  <c:v>1.23199999999997</c:v>
                </c:pt>
                <c:pt idx="233">
                  <c:v>1.2329999999999699</c:v>
                </c:pt>
                <c:pt idx="234">
                  <c:v>1.23399999999997</c:v>
                </c:pt>
                <c:pt idx="235">
                  <c:v>1.2349999999999699</c:v>
                </c:pt>
                <c:pt idx="236">
                  <c:v>1.23599999999997</c:v>
                </c:pt>
                <c:pt idx="237">
                  <c:v>1.2369999999999699</c:v>
                </c:pt>
                <c:pt idx="238">
                  <c:v>1.23799999999997</c:v>
                </c:pt>
                <c:pt idx="239">
                  <c:v>1.2389999999999699</c:v>
                </c:pt>
                <c:pt idx="240">
                  <c:v>1.23999999999997</c:v>
                </c:pt>
                <c:pt idx="241">
                  <c:v>1.2409999999999699</c:v>
                </c:pt>
                <c:pt idx="242">
                  <c:v>1.24199999999997</c:v>
                </c:pt>
                <c:pt idx="243">
                  <c:v>1.2429999999999699</c:v>
                </c:pt>
                <c:pt idx="244">
                  <c:v>1.24399999999997</c:v>
                </c:pt>
                <c:pt idx="245">
                  <c:v>1.2449999999999699</c:v>
                </c:pt>
                <c:pt idx="246">
                  <c:v>1.24599999999997</c:v>
                </c:pt>
                <c:pt idx="247">
                  <c:v>1.2469999999999699</c:v>
                </c:pt>
                <c:pt idx="248">
                  <c:v>1.24799999999997</c:v>
                </c:pt>
                <c:pt idx="249">
                  <c:v>1.2489999999999699</c:v>
                </c:pt>
                <c:pt idx="250">
                  <c:v>1.24999999999997</c:v>
                </c:pt>
                <c:pt idx="251">
                  <c:v>1.2509999999999699</c:v>
                </c:pt>
                <c:pt idx="252">
                  <c:v>1.25199999999997</c:v>
                </c:pt>
                <c:pt idx="253">
                  <c:v>1.2529999999999699</c:v>
                </c:pt>
                <c:pt idx="254">
                  <c:v>1.25399999999997</c:v>
                </c:pt>
                <c:pt idx="255">
                  <c:v>1.2549999999999699</c:v>
                </c:pt>
                <c:pt idx="256">
                  <c:v>1.25599999999997</c:v>
                </c:pt>
                <c:pt idx="257">
                  <c:v>1.2569999999999699</c:v>
                </c:pt>
                <c:pt idx="258">
                  <c:v>1.25799999999997</c:v>
                </c:pt>
                <c:pt idx="259">
                  <c:v>1.2589999999999699</c:v>
                </c:pt>
                <c:pt idx="260">
                  <c:v>1.25999999999997</c:v>
                </c:pt>
                <c:pt idx="261">
                  <c:v>1.2609999999999699</c:v>
                </c:pt>
                <c:pt idx="262">
                  <c:v>1.26199999999997</c:v>
                </c:pt>
                <c:pt idx="263">
                  <c:v>1.2629999999999699</c:v>
                </c:pt>
                <c:pt idx="264">
                  <c:v>1.26399999999997</c:v>
                </c:pt>
                <c:pt idx="265">
                  <c:v>1.2649999999999699</c:v>
                </c:pt>
                <c:pt idx="266">
                  <c:v>1.26599999999997</c:v>
                </c:pt>
                <c:pt idx="267">
                  <c:v>1.2669999999999699</c:v>
                </c:pt>
                <c:pt idx="268">
                  <c:v>1.26799999999997</c:v>
                </c:pt>
                <c:pt idx="269">
                  <c:v>1.2689999999999699</c:v>
                </c:pt>
                <c:pt idx="270">
                  <c:v>1.26999999999997</c:v>
                </c:pt>
                <c:pt idx="271">
                  <c:v>1.2709999999999699</c:v>
                </c:pt>
                <c:pt idx="272">
                  <c:v>1.27199999999997</c:v>
                </c:pt>
                <c:pt idx="273">
                  <c:v>1.2729999999999699</c:v>
                </c:pt>
                <c:pt idx="274">
                  <c:v>1.27399999999997</c:v>
                </c:pt>
                <c:pt idx="275">
                  <c:v>1.2749999999999699</c:v>
                </c:pt>
                <c:pt idx="276">
                  <c:v>1.27599999999997</c:v>
                </c:pt>
                <c:pt idx="277">
                  <c:v>1.2769999999999699</c:v>
                </c:pt>
                <c:pt idx="278">
                  <c:v>1.27799999999997</c:v>
                </c:pt>
                <c:pt idx="279">
                  <c:v>1.2789999999999699</c:v>
                </c:pt>
                <c:pt idx="280">
                  <c:v>1.2799999999999701</c:v>
                </c:pt>
                <c:pt idx="281">
                  <c:v>1.2809999999999699</c:v>
                </c:pt>
                <c:pt idx="282">
                  <c:v>1.2819999999999701</c:v>
                </c:pt>
                <c:pt idx="283">
                  <c:v>1.2829999999999699</c:v>
                </c:pt>
                <c:pt idx="284">
                  <c:v>1.2839999999999701</c:v>
                </c:pt>
                <c:pt idx="285">
                  <c:v>1.2849999999999699</c:v>
                </c:pt>
                <c:pt idx="286">
                  <c:v>1.2859999999999701</c:v>
                </c:pt>
                <c:pt idx="287">
                  <c:v>1.2869999999999699</c:v>
                </c:pt>
                <c:pt idx="288">
                  <c:v>1.2879999999999701</c:v>
                </c:pt>
                <c:pt idx="289">
                  <c:v>1.2889999999999699</c:v>
                </c:pt>
                <c:pt idx="290">
                  <c:v>1.2899999999999701</c:v>
                </c:pt>
                <c:pt idx="291">
                  <c:v>1.2909999999999699</c:v>
                </c:pt>
                <c:pt idx="292">
                  <c:v>1.2919999999999701</c:v>
                </c:pt>
                <c:pt idx="293">
                  <c:v>1.29299999999997</c:v>
                </c:pt>
                <c:pt idx="294">
                  <c:v>1.2939999999999701</c:v>
                </c:pt>
                <c:pt idx="295">
                  <c:v>1.29499999999997</c:v>
                </c:pt>
                <c:pt idx="296">
                  <c:v>1.2959999999999701</c:v>
                </c:pt>
                <c:pt idx="297">
                  <c:v>1.29699999999997</c:v>
                </c:pt>
                <c:pt idx="298">
                  <c:v>1.2979999999999701</c:v>
                </c:pt>
                <c:pt idx="299">
                  <c:v>1.29899999999997</c:v>
                </c:pt>
                <c:pt idx="300">
                  <c:v>1.2999999999999701</c:v>
                </c:pt>
                <c:pt idx="301">
                  <c:v>1.30099999999997</c:v>
                </c:pt>
                <c:pt idx="302">
                  <c:v>1.3019999999999701</c:v>
                </c:pt>
                <c:pt idx="303">
                  <c:v>1.30299999999997</c:v>
                </c:pt>
                <c:pt idx="304">
                  <c:v>1.3039999999999701</c:v>
                </c:pt>
                <c:pt idx="305">
                  <c:v>1.30499999999997</c:v>
                </c:pt>
                <c:pt idx="306">
                  <c:v>1.3059999999999701</c:v>
                </c:pt>
                <c:pt idx="307">
                  <c:v>1.30699999999997</c:v>
                </c:pt>
                <c:pt idx="308">
                  <c:v>1.3079999999999701</c:v>
                </c:pt>
                <c:pt idx="309">
                  <c:v>1.30899999999997</c:v>
                </c:pt>
                <c:pt idx="310">
                  <c:v>1.3099999999999701</c:v>
                </c:pt>
                <c:pt idx="311">
                  <c:v>1.31099999999997</c:v>
                </c:pt>
                <c:pt idx="312">
                  <c:v>1.3119999999999701</c:v>
                </c:pt>
                <c:pt idx="313">
                  <c:v>1.31299999999997</c:v>
                </c:pt>
                <c:pt idx="314">
                  <c:v>1.3139999999999601</c:v>
                </c:pt>
                <c:pt idx="315">
                  <c:v>1.31499999999996</c:v>
                </c:pt>
                <c:pt idx="316">
                  <c:v>1.3159999999999601</c:v>
                </c:pt>
                <c:pt idx="317">
                  <c:v>1.31699999999997</c:v>
                </c:pt>
                <c:pt idx="318">
                  <c:v>1.3179999999999601</c:v>
                </c:pt>
                <c:pt idx="319">
                  <c:v>1.31899999999996</c:v>
                </c:pt>
                <c:pt idx="320">
                  <c:v>1.3199999999999601</c:v>
                </c:pt>
                <c:pt idx="321">
                  <c:v>1.32099999999997</c:v>
                </c:pt>
                <c:pt idx="322">
                  <c:v>1.3219999999999601</c:v>
                </c:pt>
                <c:pt idx="323">
                  <c:v>1.32299999999996</c:v>
                </c:pt>
                <c:pt idx="324">
                  <c:v>1.3239999999999601</c:v>
                </c:pt>
                <c:pt idx="325">
                  <c:v>1.32499999999996</c:v>
                </c:pt>
                <c:pt idx="326">
                  <c:v>1.3259999999999601</c:v>
                </c:pt>
                <c:pt idx="327">
                  <c:v>1.32699999999996</c:v>
                </c:pt>
                <c:pt idx="328">
                  <c:v>1.3279999999999601</c:v>
                </c:pt>
                <c:pt idx="329">
                  <c:v>1.32899999999996</c:v>
                </c:pt>
                <c:pt idx="330">
                  <c:v>1.3299999999999601</c:v>
                </c:pt>
                <c:pt idx="331">
                  <c:v>1.33099999999996</c:v>
                </c:pt>
                <c:pt idx="332">
                  <c:v>1.3319999999999601</c:v>
                </c:pt>
                <c:pt idx="333">
                  <c:v>1.33299999999996</c:v>
                </c:pt>
                <c:pt idx="334">
                  <c:v>1.3339999999999601</c:v>
                </c:pt>
                <c:pt idx="335">
                  <c:v>1.33499999999996</c:v>
                </c:pt>
                <c:pt idx="336">
                  <c:v>1.3359999999999601</c:v>
                </c:pt>
                <c:pt idx="337">
                  <c:v>1.33699999999996</c:v>
                </c:pt>
                <c:pt idx="338">
                  <c:v>1.3379999999999601</c:v>
                </c:pt>
                <c:pt idx="339">
                  <c:v>1.33899999999996</c:v>
                </c:pt>
                <c:pt idx="340">
                  <c:v>1.3399999999999599</c:v>
                </c:pt>
                <c:pt idx="341">
                  <c:v>1.34099999999996</c:v>
                </c:pt>
                <c:pt idx="342">
                  <c:v>1.3419999999999599</c:v>
                </c:pt>
                <c:pt idx="343">
                  <c:v>1.34299999999996</c:v>
                </c:pt>
                <c:pt idx="344">
                  <c:v>1.3439999999999599</c:v>
                </c:pt>
                <c:pt idx="345">
                  <c:v>1.34499999999996</c:v>
                </c:pt>
                <c:pt idx="346">
                  <c:v>1.3459999999999599</c:v>
                </c:pt>
                <c:pt idx="347">
                  <c:v>1.34699999999996</c:v>
                </c:pt>
                <c:pt idx="348">
                  <c:v>1.3479999999999599</c:v>
                </c:pt>
                <c:pt idx="349">
                  <c:v>1.34899999999996</c:v>
                </c:pt>
                <c:pt idx="350">
                  <c:v>1.3499999999999599</c:v>
                </c:pt>
                <c:pt idx="351">
                  <c:v>1.35099999999996</c:v>
                </c:pt>
                <c:pt idx="352">
                  <c:v>1.3519999999999599</c:v>
                </c:pt>
                <c:pt idx="353">
                  <c:v>1.35299999999996</c:v>
                </c:pt>
                <c:pt idx="354">
                  <c:v>1.3539999999999599</c:v>
                </c:pt>
                <c:pt idx="355">
                  <c:v>1.35499999999996</c:v>
                </c:pt>
                <c:pt idx="356">
                  <c:v>1.3559999999999599</c:v>
                </c:pt>
                <c:pt idx="357">
                  <c:v>1.35699999999996</c:v>
                </c:pt>
                <c:pt idx="358">
                  <c:v>1.3579999999999599</c:v>
                </c:pt>
                <c:pt idx="359">
                  <c:v>1.35899999999996</c:v>
                </c:pt>
                <c:pt idx="360">
                  <c:v>1.3599999999999599</c:v>
                </c:pt>
                <c:pt idx="361">
                  <c:v>1.36099999999996</c:v>
                </c:pt>
                <c:pt idx="362">
                  <c:v>1.3619999999999599</c:v>
                </c:pt>
                <c:pt idx="363">
                  <c:v>1.36299999999996</c:v>
                </c:pt>
                <c:pt idx="364">
                  <c:v>1.3639999999999599</c:v>
                </c:pt>
                <c:pt idx="365">
                  <c:v>1.36499999999996</c:v>
                </c:pt>
                <c:pt idx="366">
                  <c:v>1.3659999999999599</c:v>
                </c:pt>
                <c:pt idx="367">
                  <c:v>1.36699999999996</c:v>
                </c:pt>
                <c:pt idx="368">
                  <c:v>1.3679999999999599</c:v>
                </c:pt>
                <c:pt idx="369">
                  <c:v>1.36899999999996</c:v>
                </c:pt>
                <c:pt idx="370">
                  <c:v>1.3699999999999599</c:v>
                </c:pt>
                <c:pt idx="371">
                  <c:v>1.37099999999996</c:v>
                </c:pt>
                <c:pt idx="372">
                  <c:v>1.3719999999999599</c:v>
                </c:pt>
                <c:pt idx="373">
                  <c:v>1.37299999999996</c:v>
                </c:pt>
                <c:pt idx="374">
                  <c:v>1.3739999999999599</c:v>
                </c:pt>
                <c:pt idx="375">
                  <c:v>1.37499999999996</c:v>
                </c:pt>
                <c:pt idx="376">
                  <c:v>1.3759999999999599</c:v>
                </c:pt>
                <c:pt idx="377">
                  <c:v>1.37699999999996</c:v>
                </c:pt>
                <c:pt idx="378">
                  <c:v>1.3779999999999599</c:v>
                </c:pt>
                <c:pt idx="379">
                  <c:v>1.37899999999996</c:v>
                </c:pt>
                <c:pt idx="380">
                  <c:v>1.3799999999999599</c:v>
                </c:pt>
                <c:pt idx="381">
                  <c:v>1.38099999999996</c:v>
                </c:pt>
                <c:pt idx="382">
                  <c:v>1.3819999999999599</c:v>
                </c:pt>
                <c:pt idx="383">
                  <c:v>1.38299999999996</c:v>
                </c:pt>
                <c:pt idx="384">
                  <c:v>1.3839999999999599</c:v>
                </c:pt>
                <c:pt idx="385">
                  <c:v>1.38499999999996</c:v>
                </c:pt>
                <c:pt idx="386">
                  <c:v>1.3859999999999599</c:v>
                </c:pt>
                <c:pt idx="387">
                  <c:v>1.38699999999996</c:v>
                </c:pt>
                <c:pt idx="388">
                  <c:v>1.3879999999999599</c:v>
                </c:pt>
                <c:pt idx="389">
                  <c:v>1.38899999999996</c:v>
                </c:pt>
                <c:pt idx="390">
                  <c:v>1.3899999999999599</c:v>
                </c:pt>
                <c:pt idx="391">
                  <c:v>1.39099999999996</c:v>
                </c:pt>
                <c:pt idx="392">
                  <c:v>1.3919999999999599</c:v>
                </c:pt>
                <c:pt idx="393">
                  <c:v>1.39299999999996</c:v>
                </c:pt>
                <c:pt idx="394">
                  <c:v>1.3939999999999599</c:v>
                </c:pt>
                <c:pt idx="395">
                  <c:v>1.39499999999996</c:v>
                </c:pt>
                <c:pt idx="396">
                  <c:v>1.3959999999999599</c:v>
                </c:pt>
                <c:pt idx="397">
                  <c:v>1.3969999999999601</c:v>
                </c:pt>
                <c:pt idx="398">
                  <c:v>1.3979999999999599</c:v>
                </c:pt>
                <c:pt idx="399">
                  <c:v>1.3989999999999601</c:v>
                </c:pt>
                <c:pt idx="400">
                  <c:v>1.3999999999999599</c:v>
                </c:pt>
                <c:pt idx="401">
                  <c:v>1.4009999999999601</c:v>
                </c:pt>
                <c:pt idx="402">
                  <c:v>1.4019999999999599</c:v>
                </c:pt>
                <c:pt idx="403">
                  <c:v>1.4029999999999601</c:v>
                </c:pt>
                <c:pt idx="404">
                  <c:v>1.4039999999999599</c:v>
                </c:pt>
                <c:pt idx="405">
                  <c:v>1.4049999999999501</c:v>
                </c:pt>
                <c:pt idx="406">
                  <c:v>1.4059999999999599</c:v>
                </c:pt>
                <c:pt idx="407">
                  <c:v>1.4069999999999501</c:v>
                </c:pt>
                <c:pt idx="408">
                  <c:v>1.40799999999996</c:v>
                </c:pt>
                <c:pt idx="409">
                  <c:v>1.4089999999999501</c:v>
                </c:pt>
                <c:pt idx="410">
                  <c:v>1.40999999999996</c:v>
                </c:pt>
                <c:pt idx="411">
                  <c:v>1.4109999999999501</c:v>
                </c:pt>
                <c:pt idx="412">
                  <c:v>1.41199999999996</c:v>
                </c:pt>
                <c:pt idx="413">
                  <c:v>1.4129999999999501</c:v>
                </c:pt>
                <c:pt idx="414">
                  <c:v>1.41399999999995</c:v>
                </c:pt>
                <c:pt idx="415">
                  <c:v>1.4149999999999501</c:v>
                </c:pt>
                <c:pt idx="416">
                  <c:v>1.41599999999995</c:v>
                </c:pt>
                <c:pt idx="417">
                  <c:v>1.4169999999999501</c:v>
                </c:pt>
                <c:pt idx="418">
                  <c:v>1.41799999999995</c:v>
                </c:pt>
                <c:pt idx="419">
                  <c:v>1.4189999999999501</c:v>
                </c:pt>
                <c:pt idx="420">
                  <c:v>1.41999999999995</c:v>
                </c:pt>
                <c:pt idx="421">
                  <c:v>1.4209999999999501</c:v>
                </c:pt>
                <c:pt idx="422">
                  <c:v>1.42199999999995</c:v>
                </c:pt>
                <c:pt idx="423">
                  <c:v>1.4229999999999501</c:v>
                </c:pt>
                <c:pt idx="424">
                  <c:v>1.42399999999995</c:v>
                </c:pt>
                <c:pt idx="425">
                  <c:v>1.4249999999999501</c:v>
                </c:pt>
                <c:pt idx="426">
                  <c:v>1.42599999999995</c:v>
                </c:pt>
                <c:pt idx="427">
                  <c:v>1.4269999999999501</c:v>
                </c:pt>
                <c:pt idx="428">
                  <c:v>1.42799999999995</c:v>
                </c:pt>
                <c:pt idx="429">
                  <c:v>1.4289999999999501</c:v>
                </c:pt>
                <c:pt idx="430">
                  <c:v>1.42999999999995</c:v>
                </c:pt>
                <c:pt idx="431">
                  <c:v>1.4309999999999501</c:v>
                </c:pt>
                <c:pt idx="432">
                  <c:v>1.43199999999995</c:v>
                </c:pt>
                <c:pt idx="433">
                  <c:v>1.4329999999999501</c:v>
                </c:pt>
                <c:pt idx="434">
                  <c:v>1.43399999999995</c:v>
                </c:pt>
                <c:pt idx="435">
                  <c:v>1.4349999999999501</c:v>
                </c:pt>
                <c:pt idx="436">
                  <c:v>1.43599999999995</c:v>
                </c:pt>
                <c:pt idx="437">
                  <c:v>1.4369999999999501</c:v>
                </c:pt>
                <c:pt idx="438">
                  <c:v>1.43799999999995</c:v>
                </c:pt>
                <c:pt idx="439">
                  <c:v>1.4389999999999501</c:v>
                </c:pt>
                <c:pt idx="440">
                  <c:v>1.43999999999995</c:v>
                </c:pt>
                <c:pt idx="441">
                  <c:v>1.4409999999999501</c:v>
                </c:pt>
                <c:pt idx="442">
                  <c:v>1.44199999999995</c:v>
                </c:pt>
                <c:pt idx="443">
                  <c:v>1.4429999999999501</c:v>
                </c:pt>
                <c:pt idx="444">
                  <c:v>1.44399999999995</c:v>
                </c:pt>
                <c:pt idx="445">
                  <c:v>1.4449999999999501</c:v>
                </c:pt>
                <c:pt idx="446">
                  <c:v>1.44599999999995</c:v>
                </c:pt>
                <c:pt idx="447">
                  <c:v>1.4469999999999501</c:v>
                </c:pt>
                <c:pt idx="448">
                  <c:v>1.44799999999995</c:v>
                </c:pt>
                <c:pt idx="449">
                  <c:v>1.4489999999999501</c:v>
                </c:pt>
                <c:pt idx="450">
                  <c:v>1.44999999999995</c:v>
                </c:pt>
                <c:pt idx="451">
                  <c:v>1.4509999999999501</c:v>
                </c:pt>
                <c:pt idx="452">
                  <c:v>1.45199999999995</c:v>
                </c:pt>
                <c:pt idx="453">
                  <c:v>1.4529999999999501</c:v>
                </c:pt>
                <c:pt idx="454">
                  <c:v>1.45399999999995</c:v>
                </c:pt>
                <c:pt idx="455">
                  <c:v>1.4549999999999499</c:v>
                </c:pt>
                <c:pt idx="456">
                  <c:v>1.45599999999995</c:v>
                </c:pt>
                <c:pt idx="457">
                  <c:v>1.4569999999999499</c:v>
                </c:pt>
                <c:pt idx="458">
                  <c:v>1.45799999999995</c:v>
                </c:pt>
                <c:pt idx="459">
                  <c:v>1.4589999999999499</c:v>
                </c:pt>
                <c:pt idx="460">
                  <c:v>1.45999999999995</c:v>
                </c:pt>
                <c:pt idx="461">
                  <c:v>1.4609999999999499</c:v>
                </c:pt>
                <c:pt idx="462">
                  <c:v>1.46199999999995</c:v>
                </c:pt>
                <c:pt idx="463">
                  <c:v>1.4629999999999499</c:v>
                </c:pt>
                <c:pt idx="464">
                  <c:v>1.46399999999995</c:v>
                </c:pt>
                <c:pt idx="465">
                  <c:v>1.4649999999999499</c:v>
                </c:pt>
                <c:pt idx="466">
                  <c:v>1.46599999999995</c:v>
                </c:pt>
                <c:pt idx="467">
                  <c:v>1.4669999999999499</c:v>
                </c:pt>
                <c:pt idx="468">
                  <c:v>1.46799999999995</c:v>
                </c:pt>
                <c:pt idx="469">
                  <c:v>1.4689999999999499</c:v>
                </c:pt>
                <c:pt idx="470">
                  <c:v>1.46999999999995</c:v>
                </c:pt>
                <c:pt idx="471">
                  <c:v>1.4709999999999499</c:v>
                </c:pt>
                <c:pt idx="472">
                  <c:v>1.47199999999995</c:v>
                </c:pt>
                <c:pt idx="473">
                  <c:v>1.4729999999999499</c:v>
                </c:pt>
                <c:pt idx="474">
                  <c:v>1.47399999999995</c:v>
                </c:pt>
                <c:pt idx="475">
                  <c:v>1.4749999999999499</c:v>
                </c:pt>
                <c:pt idx="476">
                  <c:v>1.47599999999995</c:v>
                </c:pt>
                <c:pt idx="477">
                  <c:v>1.4769999999999499</c:v>
                </c:pt>
                <c:pt idx="478">
                  <c:v>1.47799999999995</c:v>
                </c:pt>
                <c:pt idx="479">
                  <c:v>1.4789999999999499</c:v>
                </c:pt>
                <c:pt idx="480">
                  <c:v>1.47999999999995</c:v>
                </c:pt>
                <c:pt idx="481">
                  <c:v>1.4809999999999499</c:v>
                </c:pt>
                <c:pt idx="482">
                  <c:v>1.48199999999995</c:v>
                </c:pt>
                <c:pt idx="483">
                  <c:v>1.4829999999999499</c:v>
                </c:pt>
                <c:pt idx="484">
                  <c:v>1.48399999999995</c:v>
                </c:pt>
                <c:pt idx="485">
                  <c:v>1.4849999999999499</c:v>
                </c:pt>
                <c:pt idx="486">
                  <c:v>1.48599999999995</c:v>
                </c:pt>
                <c:pt idx="487">
                  <c:v>1.4869999999999499</c:v>
                </c:pt>
                <c:pt idx="488">
                  <c:v>1.48799999999995</c:v>
                </c:pt>
                <c:pt idx="489">
                  <c:v>1.4889999999999499</c:v>
                </c:pt>
                <c:pt idx="490">
                  <c:v>1.48999999999995</c:v>
                </c:pt>
                <c:pt idx="491">
                  <c:v>1.4909999999999499</c:v>
                </c:pt>
                <c:pt idx="492">
                  <c:v>1.49199999999995</c:v>
                </c:pt>
                <c:pt idx="493">
                  <c:v>1.4929999999999499</c:v>
                </c:pt>
                <c:pt idx="494">
                  <c:v>1.49399999999995</c:v>
                </c:pt>
                <c:pt idx="495">
                  <c:v>1.4949999999999499</c:v>
                </c:pt>
                <c:pt idx="496">
                  <c:v>1.49599999999994</c:v>
                </c:pt>
                <c:pt idx="497">
                  <c:v>1.4969999999999499</c:v>
                </c:pt>
                <c:pt idx="498">
                  <c:v>1.49799999999994</c:v>
                </c:pt>
                <c:pt idx="499">
                  <c:v>1.4989999999999499</c:v>
                </c:pt>
                <c:pt idx="500">
                  <c:v>1.49999999999994</c:v>
                </c:pt>
                <c:pt idx="501">
                  <c:v>1.5009999999999499</c:v>
                </c:pt>
                <c:pt idx="502">
                  <c:v>1.50199999999995</c:v>
                </c:pt>
                <c:pt idx="503">
                  <c:v>1.5029999999999499</c:v>
                </c:pt>
                <c:pt idx="504">
                  <c:v>1.5039999999999401</c:v>
                </c:pt>
                <c:pt idx="505">
                  <c:v>1.5049999999999399</c:v>
                </c:pt>
                <c:pt idx="506">
                  <c:v>1.5059999999999401</c:v>
                </c:pt>
                <c:pt idx="507">
                  <c:v>1.5069999999999399</c:v>
                </c:pt>
                <c:pt idx="508">
                  <c:v>1.5079999999999401</c:v>
                </c:pt>
                <c:pt idx="509">
                  <c:v>1.5089999999999399</c:v>
                </c:pt>
                <c:pt idx="510">
                  <c:v>1.5099999999999401</c:v>
                </c:pt>
                <c:pt idx="511">
                  <c:v>1.5109999999999399</c:v>
                </c:pt>
                <c:pt idx="512">
                  <c:v>1.5119999999999401</c:v>
                </c:pt>
                <c:pt idx="513">
                  <c:v>1.5129999999999399</c:v>
                </c:pt>
                <c:pt idx="514">
                  <c:v>1.5139999999999401</c:v>
                </c:pt>
                <c:pt idx="515">
                  <c:v>1.51499999999994</c:v>
                </c:pt>
                <c:pt idx="516">
                  <c:v>1.5159999999999401</c:v>
                </c:pt>
                <c:pt idx="517">
                  <c:v>1.51699999999994</c:v>
                </c:pt>
                <c:pt idx="518">
                  <c:v>1.5179999999999401</c:v>
                </c:pt>
                <c:pt idx="519">
                  <c:v>1.51899999999994</c:v>
                </c:pt>
                <c:pt idx="520">
                  <c:v>1.5199999999999401</c:v>
                </c:pt>
                <c:pt idx="521">
                  <c:v>1.52099999999994</c:v>
                </c:pt>
                <c:pt idx="522">
                  <c:v>1.5219999999999401</c:v>
                </c:pt>
                <c:pt idx="523">
                  <c:v>1.52299999999994</c:v>
                </c:pt>
                <c:pt idx="524">
                  <c:v>1.5239999999999401</c:v>
                </c:pt>
                <c:pt idx="525">
                  <c:v>1.52499999999994</c:v>
                </c:pt>
                <c:pt idx="526">
                  <c:v>1.5259999999999401</c:v>
                </c:pt>
                <c:pt idx="527">
                  <c:v>1.52699999999994</c:v>
                </c:pt>
                <c:pt idx="528">
                  <c:v>1.5279999999999401</c:v>
                </c:pt>
                <c:pt idx="529">
                  <c:v>1.52899999999994</c:v>
                </c:pt>
                <c:pt idx="530">
                  <c:v>1.5299999999999401</c:v>
                </c:pt>
                <c:pt idx="531">
                  <c:v>1.53099999999994</c:v>
                </c:pt>
                <c:pt idx="532">
                  <c:v>1.5319999999999401</c:v>
                </c:pt>
                <c:pt idx="533">
                  <c:v>1.53299999999994</c:v>
                </c:pt>
                <c:pt idx="534">
                  <c:v>1.5339999999999401</c:v>
                </c:pt>
                <c:pt idx="535">
                  <c:v>1.53499999999994</c:v>
                </c:pt>
                <c:pt idx="536">
                  <c:v>1.5359999999999401</c:v>
                </c:pt>
                <c:pt idx="537">
                  <c:v>1.53699999999994</c:v>
                </c:pt>
                <c:pt idx="538">
                  <c:v>1.5379999999999401</c:v>
                </c:pt>
                <c:pt idx="539">
                  <c:v>1.53899999999994</c:v>
                </c:pt>
                <c:pt idx="540">
                  <c:v>1.5399999999999401</c:v>
                </c:pt>
                <c:pt idx="541">
                  <c:v>1.54099999999994</c:v>
                </c:pt>
                <c:pt idx="542">
                  <c:v>1.5419999999999401</c:v>
                </c:pt>
                <c:pt idx="543">
                  <c:v>1.54299999999994</c:v>
                </c:pt>
                <c:pt idx="544">
                  <c:v>1.5439999999999401</c:v>
                </c:pt>
                <c:pt idx="545">
                  <c:v>1.54499999999994</c:v>
                </c:pt>
                <c:pt idx="546">
                  <c:v>1.5459999999999401</c:v>
                </c:pt>
                <c:pt idx="547">
                  <c:v>1.54699999999994</c:v>
                </c:pt>
                <c:pt idx="548">
                  <c:v>1.5479999999999401</c:v>
                </c:pt>
                <c:pt idx="549">
                  <c:v>1.54899999999994</c:v>
                </c:pt>
                <c:pt idx="550">
                  <c:v>1.5499999999999401</c:v>
                </c:pt>
                <c:pt idx="551">
                  <c:v>1.55099999999994</c:v>
                </c:pt>
                <c:pt idx="552">
                  <c:v>1.5519999999999401</c:v>
                </c:pt>
                <c:pt idx="553">
                  <c:v>1.55299999999994</c:v>
                </c:pt>
                <c:pt idx="554">
                  <c:v>1.5539999999999401</c:v>
                </c:pt>
                <c:pt idx="555">
                  <c:v>1.55499999999994</c:v>
                </c:pt>
                <c:pt idx="556">
                  <c:v>1.5559999999999401</c:v>
                </c:pt>
                <c:pt idx="557">
                  <c:v>1.55699999999994</c:v>
                </c:pt>
                <c:pt idx="558">
                  <c:v>1.5579999999999401</c:v>
                </c:pt>
                <c:pt idx="559">
                  <c:v>1.55899999999994</c:v>
                </c:pt>
                <c:pt idx="560">
                  <c:v>1.5599999999999401</c:v>
                </c:pt>
                <c:pt idx="561">
                  <c:v>1.56099999999994</c:v>
                </c:pt>
                <c:pt idx="562">
                  <c:v>1.5619999999999401</c:v>
                </c:pt>
                <c:pt idx="563">
                  <c:v>1.56299999999994</c:v>
                </c:pt>
                <c:pt idx="564">
                  <c:v>1.5639999999999401</c:v>
                </c:pt>
                <c:pt idx="565">
                  <c:v>1.56499999999994</c:v>
                </c:pt>
                <c:pt idx="566">
                  <c:v>1.5659999999999401</c:v>
                </c:pt>
                <c:pt idx="567">
                  <c:v>1.56699999999994</c:v>
                </c:pt>
                <c:pt idx="568">
                  <c:v>1.5679999999999401</c:v>
                </c:pt>
                <c:pt idx="569">
                  <c:v>1.56899999999994</c:v>
                </c:pt>
                <c:pt idx="570">
                  <c:v>1.5699999999999401</c:v>
                </c:pt>
                <c:pt idx="571">
                  <c:v>1.57099999999994</c:v>
                </c:pt>
                <c:pt idx="572">
                  <c:v>1.5719999999999399</c:v>
                </c:pt>
                <c:pt idx="573">
                  <c:v>1.57299999999994</c:v>
                </c:pt>
                <c:pt idx="574">
                  <c:v>1.5739999999999399</c:v>
                </c:pt>
                <c:pt idx="575">
                  <c:v>1.57499999999994</c:v>
                </c:pt>
                <c:pt idx="576">
                  <c:v>1.5759999999999399</c:v>
                </c:pt>
                <c:pt idx="577">
                  <c:v>1.57699999999994</c:v>
                </c:pt>
                <c:pt idx="578">
                  <c:v>1.5779999999999399</c:v>
                </c:pt>
                <c:pt idx="579">
                  <c:v>1.57899999999994</c:v>
                </c:pt>
                <c:pt idx="580">
                  <c:v>1.5799999999999399</c:v>
                </c:pt>
                <c:pt idx="581">
                  <c:v>1.58099999999994</c:v>
                </c:pt>
                <c:pt idx="582">
                  <c:v>1.5819999999999399</c:v>
                </c:pt>
                <c:pt idx="583">
                  <c:v>1.58299999999994</c:v>
                </c:pt>
                <c:pt idx="584">
                  <c:v>1.5839999999999399</c:v>
                </c:pt>
                <c:pt idx="585">
                  <c:v>1.58499999999994</c:v>
                </c:pt>
                <c:pt idx="586">
                  <c:v>1.5859999999999399</c:v>
                </c:pt>
                <c:pt idx="587">
                  <c:v>1.58699999999993</c:v>
                </c:pt>
                <c:pt idx="588">
                  <c:v>1.5879999999999399</c:v>
                </c:pt>
                <c:pt idx="589">
                  <c:v>1.58899999999994</c:v>
                </c:pt>
                <c:pt idx="590">
                  <c:v>1.5899999999999399</c:v>
                </c:pt>
                <c:pt idx="591">
                  <c:v>1.59099999999993</c:v>
                </c:pt>
                <c:pt idx="592">
                  <c:v>1.5919999999999399</c:v>
                </c:pt>
                <c:pt idx="593">
                  <c:v>1.59299999999994</c:v>
                </c:pt>
                <c:pt idx="594">
                  <c:v>1.5939999999999399</c:v>
                </c:pt>
                <c:pt idx="595">
                  <c:v>1.59499999999993</c:v>
                </c:pt>
                <c:pt idx="596">
                  <c:v>1.5959999999999299</c:v>
                </c:pt>
                <c:pt idx="597">
                  <c:v>1.59699999999993</c:v>
                </c:pt>
                <c:pt idx="598">
                  <c:v>1.5979999999999299</c:v>
                </c:pt>
                <c:pt idx="599">
                  <c:v>1.59899999999993</c:v>
                </c:pt>
                <c:pt idx="600">
                  <c:v>1.5999999999999299</c:v>
                </c:pt>
                <c:pt idx="601">
                  <c:v>1.60099999999993</c:v>
                </c:pt>
                <c:pt idx="602">
                  <c:v>1.6019999999999299</c:v>
                </c:pt>
                <c:pt idx="603">
                  <c:v>1.60299999999993</c:v>
                </c:pt>
                <c:pt idx="604">
                  <c:v>1.6039999999999299</c:v>
                </c:pt>
                <c:pt idx="605">
                  <c:v>1.60499999999993</c:v>
                </c:pt>
                <c:pt idx="606">
                  <c:v>1.6059999999999299</c:v>
                </c:pt>
                <c:pt idx="607">
                  <c:v>1.60699999999993</c:v>
                </c:pt>
                <c:pt idx="608">
                  <c:v>1.6079999999999299</c:v>
                </c:pt>
                <c:pt idx="609">
                  <c:v>1.60899999999993</c:v>
                </c:pt>
                <c:pt idx="610">
                  <c:v>1.6099999999999299</c:v>
                </c:pt>
                <c:pt idx="611">
                  <c:v>1.61099999999993</c:v>
                </c:pt>
                <c:pt idx="612">
                  <c:v>1.6119999999999299</c:v>
                </c:pt>
                <c:pt idx="613">
                  <c:v>1.61299999999993</c:v>
                </c:pt>
                <c:pt idx="614">
                  <c:v>1.6139999999999299</c:v>
                </c:pt>
                <c:pt idx="615">
                  <c:v>1.61499999999993</c:v>
                </c:pt>
                <c:pt idx="616">
                  <c:v>1.6159999999999299</c:v>
                </c:pt>
                <c:pt idx="617">
                  <c:v>1.61699999999993</c:v>
                </c:pt>
                <c:pt idx="618">
                  <c:v>1.6179999999999299</c:v>
                </c:pt>
                <c:pt idx="619">
                  <c:v>1.6189999999999301</c:v>
                </c:pt>
                <c:pt idx="620">
                  <c:v>1.6199999999999299</c:v>
                </c:pt>
                <c:pt idx="621">
                  <c:v>1.6209999999999301</c:v>
                </c:pt>
                <c:pt idx="622">
                  <c:v>1.6219999999999299</c:v>
                </c:pt>
                <c:pt idx="623">
                  <c:v>1.6229999999999301</c:v>
                </c:pt>
                <c:pt idx="624">
                  <c:v>1.6239999999999299</c:v>
                </c:pt>
                <c:pt idx="625">
                  <c:v>1.6249999999999301</c:v>
                </c:pt>
                <c:pt idx="626">
                  <c:v>1.6259999999999299</c:v>
                </c:pt>
                <c:pt idx="627">
                  <c:v>1.6269999999999301</c:v>
                </c:pt>
                <c:pt idx="628">
                  <c:v>1.6279999999999299</c:v>
                </c:pt>
                <c:pt idx="629">
                  <c:v>1.6289999999999301</c:v>
                </c:pt>
                <c:pt idx="630">
                  <c:v>1.6299999999999299</c:v>
                </c:pt>
                <c:pt idx="631">
                  <c:v>1.6309999999999301</c:v>
                </c:pt>
                <c:pt idx="632">
                  <c:v>1.63199999999993</c:v>
                </c:pt>
                <c:pt idx="633">
                  <c:v>1.6329999999999301</c:v>
                </c:pt>
                <c:pt idx="634">
                  <c:v>1.63399999999993</c:v>
                </c:pt>
                <c:pt idx="635">
                  <c:v>1.6349999999999301</c:v>
                </c:pt>
                <c:pt idx="636">
                  <c:v>1.63599999999993</c:v>
                </c:pt>
                <c:pt idx="637">
                  <c:v>1.6369999999999301</c:v>
                </c:pt>
                <c:pt idx="638">
                  <c:v>1.63799999999993</c:v>
                </c:pt>
                <c:pt idx="639">
                  <c:v>1.6389999999999301</c:v>
                </c:pt>
                <c:pt idx="640">
                  <c:v>1.63999999999993</c:v>
                </c:pt>
                <c:pt idx="641">
                  <c:v>1.6409999999999301</c:v>
                </c:pt>
                <c:pt idx="642">
                  <c:v>1.64199999999993</c:v>
                </c:pt>
                <c:pt idx="643">
                  <c:v>1.6429999999999301</c:v>
                </c:pt>
                <c:pt idx="644">
                  <c:v>1.64399999999993</c:v>
                </c:pt>
                <c:pt idx="645">
                  <c:v>1.6449999999999301</c:v>
                </c:pt>
                <c:pt idx="646">
                  <c:v>1.64599999999993</c:v>
                </c:pt>
                <c:pt idx="647">
                  <c:v>1.6469999999999301</c:v>
                </c:pt>
                <c:pt idx="648">
                  <c:v>1.64799999999993</c:v>
                </c:pt>
                <c:pt idx="649">
                  <c:v>1.6489999999999301</c:v>
                </c:pt>
                <c:pt idx="650">
                  <c:v>1.64999999999993</c:v>
                </c:pt>
                <c:pt idx="651">
                  <c:v>1.6509999999999301</c:v>
                </c:pt>
                <c:pt idx="652">
                  <c:v>1.65199999999993</c:v>
                </c:pt>
                <c:pt idx="653">
                  <c:v>1.6529999999999301</c:v>
                </c:pt>
                <c:pt idx="654">
                  <c:v>1.65399999999993</c:v>
                </c:pt>
                <c:pt idx="655">
                  <c:v>1.6549999999999301</c:v>
                </c:pt>
                <c:pt idx="656">
                  <c:v>1.65599999999993</c:v>
                </c:pt>
                <c:pt idx="657">
                  <c:v>1.6569999999999301</c:v>
                </c:pt>
                <c:pt idx="658">
                  <c:v>1.65799999999993</c:v>
                </c:pt>
                <c:pt idx="659">
                  <c:v>1.6589999999999301</c:v>
                </c:pt>
                <c:pt idx="660">
                  <c:v>1.65999999999993</c:v>
                </c:pt>
                <c:pt idx="661">
                  <c:v>1.6609999999999301</c:v>
                </c:pt>
                <c:pt idx="662">
                  <c:v>1.66199999999993</c:v>
                </c:pt>
                <c:pt idx="663">
                  <c:v>1.6629999999999301</c:v>
                </c:pt>
                <c:pt idx="664">
                  <c:v>1.66399999999993</c:v>
                </c:pt>
                <c:pt idx="665">
                  <c:v>1.6649999999999301</c:v>
                </c:pt>
                <c:pt idx="666">
                  <c:v>1.66599999999993</c:v>
                </c:pt>
                <c:pt idx="667">
                  <c:v>1.6669999999999301</c:v>
                </c:pt>
                <c:pt idx="668">
                  <c:v>1.66799999999993</c:v>
                </c:pt>
                <c:pt idx="669">
                  <c:v>1.6689999999999301</c:v>
                </c:pt>
                <c:pt idx="670">
                  <c:v>1.66999999999993</c:v>
                </c:pt>
                <c:pt idx="671">
                  <c:v>1.6709999999999301</c:v>
                </c:pt>
                <c:pt idx="672">
                  <c:v>1.67199999999993</c:v>
                </c:pt>
                <c:pt idx="673">
                  <c:v>1.6729999999999301</c:v>
                </c:pt>
                <c:pt idx="674">
                  <c:v>1.67399999999993</c:v>
                </c:pt>
                <c:pt idx="675">
                  <c:v>1.6749999999999301</c:v>
                </c:pt>
                <c:pt idx="676">
                  <c:v>1.67599999999993</c:v>
                </c:pt>
                <c:pt idx="677">
                  <c:v>1.6769999999999201</c:v>
                </c:pt>
                <c:pt idx="678">
                  <c:v>1.67799999999992</c:v>
                </c:pt>
                <c:pt idx="679">
                  <c:v>1.6789999999999199</c:v>
                </c:pt>
                <c:pt idx="680">
                  <c:v>1.67999999999993</c:v>
                </c:pt>
                <c:pt idx="681">
                  <c:v>1.6809999999999199</c:v>
                </c:pt>
                <c:pt idx="682">
                  <c:v>1.68199999999992</c:v>
                </c:pt>
                <c:pt idx="683">
                  <c:v>1.6829999999999301</c:v>
                </c:pt>
                <c:pt idx="684">
                  <c:v>1.68399999999993</c:v>
                </c:pt>
                <c:pt idx="685">
                  <c:v>1.6849999999999301</c:v>
                </c:pt>
                <c:pt idx="686">
                  <c:v>1.68599999999992</c:v>
                </c:pt>
                <c:pt idx="687">
                  <c:v>1.6869999999999199</c:v>
                </c:pt>
                <c:pt idx="688">
                  <c:v>1.68799999999992</c:v>
                </c:pt>
                <c:pt idx="689">
                  <c:v>1.6889999999999199</c:v>
                </c:pt>
                <c:pt idx="690">
                  <c:v>1.68999999999992</c:v>
                </c:pt>
                <c:pt idx="691">
                  <c:v>1.6909999999999199</c:v>
                </c:pt>
                <c:pt idx="692">
                  <c:v>1.69199999999992</c:v>
                </c:pt>
                <c:pt idx="693">
                  <c:v>1.6929999999999199</c:v>
                </c:pt>
                <c:pt idx="694">
                  <c:v>1.69399999999992</c:v>
                </c:pt>
                <c:pt idx="695">
                  <c:v>1.6949999999999199</c:v>
                </c:pt>
                <c:pt idx="696">
                  <c:v>1.69599999999992</c:v>
                </c:pt>
                <c:pt idx="697">
                  <c:v>1.6969999999999199</c:v>
                </c:pt>
                <c:pt idx="698">
                  <c:v>1.69799999999992</c:v>
                </c:pt>
                <c:pt idx="699">
                  <c:v>1.6989999999999199</c:v>
                </c:pt>
                <c:pt idx="700">
                  <c:v>1.69999999999992</c:v>
                </c:pt>
                <c:pt idx="701">
                  <c:v>1.7009999999999199</c:v>
                </c:pt>
                <c:pt idx="702">
                  <c:v>1.70199999999992</c:v>
                </c:pt>
                <c:pt idx="703">
                  <c:v>1.7029999999999199</c:v>
                </c:pt>
                <c:pt idx="704">
                  <c:v>1.70399999999992</c:v>
                </c:pt>
                <c:pt idx="705">
                  <c:v>1.7049999999999199</c:v>
                </c:pt>
                <c:pt idx="706">
                  <c:v>1.70599999999992</c:v>
                </c:pt>
                <c:pt idx="707">
                  <c:v>1.7069999999999199</c:v>
                </c:pt>
                <c:pt idx="708">
                  <c:v>1.70799999999992</c:v>
                </c:pt>
                <c:pt idx="709">
                  <c:v>1.7089999999999199</c:v>
                </c:pt>
                <c:pt idx="710">
                  <c:v>1.70999999999992</c:v>
                </c:pt>
                <c:pt idx="711">
                  <c:v>1.7109999999999199</c:v>
                </c:pt>
                <c:pt idx="712">
                  <c:v>1.71199999999992</c:v>
                </c:pt>
                <c:pt idx="713">
                  <c:v>1.7129999999999199</c:v>
                </c:pt>
                <c:pt idx="714">
                  <c:v>1.71399999999992</c:v>
                </c:pt>
                <c:pt idx="715">
                  <c:v>1.7149999999999199</c:v>
                </c:pt>
                <c:pt idx="716">
                  <c:v>1.71599999999992</c:v>
                </c:pt>
                <c:pt idx="717">
                  <c:v>1.7169999999999199</c:v>
                </c:pt>
                <c:pt idx="718">
                  <c:v>1.71799999999992</c:v>
                </c:pt>
                <c:pt idx="719">
                  <c:v>1.7189999999999199</c:v>
                </c:pt>
                <c:pt idx="720">
                  <c:v>1.71999999999992</c:v>
                </c:pt>
                <c:pt idx="721">
                  <c:v>1.7209999999999199</c:v>
                </c:pt>
                <c:pt idx="722">
                  <c:v>1.72199999999992</c:v>
                </c:pt>
                <c:pt idx="723">
                  <c:v>1.7229999999999199</c:v>
                </c:pt>
                <c:pt idx="724">
                  <c:v>1.72399999999992</c:v>
                </c:pt>
                <c:pt idx="725">
                  <c:v>1.7249999999999199</c:v>
                </c:pt>
                <c:pt idx="726">
                  <c:v>1.72599999999992</c:v>
                </c:pt>
                <c:pt idx="727">
                  <c:v>1.7269999999999199</c:v>
                </c:pt>
                <c:pt idx="728">
                  <c:v>1.72799999999992</c:v>
                </c:pt>
                <c:pt idx="729">
                  <c:v>1.7289999999999199</c:v>
                </c:pt>
                <c:pt idx="730">
                  <c:v>1.72999999999992</c:v>
                </c:pt>
                <c:pt idx="731">
                  <c:v>1.7309999999999199</c:v>
                </c:pt>
                <c:pt idx="732">
                  <c:v>1.73199999999992</c:v>
                </c:pt>
                <c:pt idx="733">
                  <c:v>1.7329999999999199</c:v>
                </c:pt>
                <c:pt idx="734">
                  <c:v>1.73399999999992</c:v>
                </c:pt>
                <c:pt idx="735">
                  <c:v>1.7349999999999199</c:v>
                </c:pt>
                <c:pt idx="736">
                  <c:v>1.7359999999999201</c:v>
                </c:pt>
                <c:pt idx="737">
                  <c:v>1.7369999999999199</c:v>
                </c:pt>
                <c:pt idx="738">
                  <c:v>1.7379999999999201</c:v>
                </c:pt>
                <c:pt idx="739">
                  <c:v>1.7389999999999199</c:v>
                </c:pt>
                <c:pt idx="740">
                  <c:v>1.7399999999999201</c:v>
                </c:pt>
                <c:pt idx="741">
                  <c:v>1.7409999999999199</c:v>
                </c:pt>
                <c:pt idx="742">
                  <c:v>1.7419999999999201</c:v>
                </c:pt>
                <c:pt idx="743">
                  <c:v>1.7429999999999199</c:v>
                </c:pt>
                <c:pt idx="744">
                  <c:v>1.7439999999999201</c:v>
                </c:pt>
                <c:pt idx="745">
                  <c:v>1.7449999999999199</c:v>
                </c:pt>
                <c:pt idx="746">
                  <c:v>1.7459999999999201</c:v>
                </c:pt>
                <c:pt idx="747">
                  <c:v>1.74699999999992</c:v>
                </c:pt>
                <c:pt idx="748">
                  <c:v>1.7479999999999201</c:v>
                </c:pt>
                <c:pt idx="749">
                  <c:v>1.74899999999992</c:v>
                </c:pt>
                <c:pt idx="750">
                  <c:v>1.7499999999999201</c:v>
                </c:pt>
                <c:pt idx="751">
                  <c:v>1.75099999999992</c:v>
                </c:pt>
                <c:pt idx="752">
                  <c:v>1.7519999999999201</c:v>
                </c:pt>
                <c:pt idx="753">
                  <c:v>1.75299999999992</c:v>
                </c:pt>
                <c:pt idx="754">
                  <c:v>1.7539999999999201</c:v>
                </c:pt>
                <c:pt idx="755">
                  <c:v>1.75499999999992</c:v>
                </c:pt>
                <c:pt idx="756">
                  <c:v>1.7559999999999201</c:v>
                </c:pt>
                <c:pt idx="757">
                  <c:v>1.75699999999992</c:v>
                </c:pt>
                <c:pt idx="758">
                  <c:v>1.7579999999999201</c:v>
                </c:pt>
                <c:pt idx="759">
                  <c:v>1.75899999999992</c:v>
                </c:pt>
                <c:pt idx="760">
                  <c:v>1.7599999999999201</c:v>
                </c:pt>
                <c:pt idx="761">
                  <c:v>1.76099999999992</c:v>
                </c:pt>
                <c:pt idx="762">
                  <c:v>1.7619999999999201</c:v>
                </c:pt>
                <c:pt idx="763">
                  <c:v>1.76299999999992</c:v>
                </c:pt>
                <c:pt idx="764">
                  <c:v>1.7639999999999201</c:v>
                </c:pt>
                <c:pt idx="765">
                  <c:v>1.76499999999992</c:v>
                </c:pt>
                <c:pt idx="766">
                  <c:v>1.7659999999999201</c:v>
                </c:pt>
                <c:pt idx="767">
                  <c:v>1.76699999999992</c:v>
                </c:pt>
                <c:pt idx="768">
                  <c:v>1.7679999999999101</c:v>
                </c:pt>
                <c:pt idx="769">
                  <c:v>1.76899999999991</c:v>
                </c:pt>
                <c:pt idx="770">
                  <c:v>1.7699999999999101</c:v>
                </c:pt>
                <c:pt idx="771">
                  <c:v>1.77099999999992</c:v>
                </c:pt>
                <c:pt idx="772">
                  <c:v>1.7719999999999101</c:v>
                </c:pt>
                <c:pt idx="773">
                  <c:v>1.77299999999991</c:v>
                </c:pt>
                <c:pt idx="774">
                  <c:v>1.7739999999999101</c:v>
                </c:pt>
                <c:pt idx="775">
                  <c:v>1.77499999999992</c:v>
                </c:pt>
                <c:pt idx="776">
                  <c:v>1.7759999999999101</c:v>
                </c:pt>
                <c:pt idx="777">
                  <c:v>1.77699999999991</c:v>
                </c:pt>
                <c:pt idx="778">
                  <c:v>1.7779999999999101</c:v>
                </c:pt>
                <c:pt idx="779">
                  <c:v>1.77899999999991</c:v>
                </c:pt>
                <c:pt idx="780">
                  <c:v>1.7799999999999101</c:v>
                </c:pt>
                <c:pt idx="781">
                  <c:v>1.78099999999991</c:v>
                </c:pt>
                <c:pt idx="782">
                  <c:v>1.7819999999999101</c:v>
                </c:pt>
                <c:pt idx="783">
                  <c:v>1.78299999999991</c:v>
                </c:pt>
                <c:pt idx="784">
                  <c:v>1.7839999999999101</c:v>
                </c:pt>
                <c:pt idx="785">
                  <c:v>1.78499999999991</c:v>
                </c:pt>
                <c:pt idx="786">
                  <c:v>1.7859999999999101</c:v>
                </c:pt>
                <c:pt idx="787">
                  <c:v>1.78699999999991</c:v>
                </c:pt>
                <c:pt idx="788">
                  <c:v>1.7879999999999101</c:v>
                </c:pt>
                <c:pt idx="789">
                  <c:v>1.78899999999991</c:v>
                </c:pt>
                <c:pt idx="790">
                  <c:v>1.7899999999999101</c:v>
                </c:pt>
                <c:pt idx="791">
                  <c:v>1.79099999999991</c:v>
                </c:pt>
                <c:pt idx="792">
                  <c:v>1.7919999999999101</c:v>
                </c:pt>
                <c:pt idx="793">
                  <c:v>1.79299999999991</c:v>
                </c:pt>
                <c:pt idx="794">
                  <c:v>1.7939999999999099</c:v>
                </c:pt>
                <c:pt idx="795">
                  <c:v>1.79499999999991</c:v>
                </c:pt>
                <c:pt idx="796">
                  <c:v>1.7959999999999099</c:v>
                </c:pt>
                <c:pt idx="797">
                  <c:v>1.79699999999991</c:v>
                </c:pt>
                <c:pt idx="798">
                  <c:v>1.7979999999999099</c:v>
                </c:pt>
                <c:pt idx="799">
                  <c:v>1.79899999999991</c:v>
                </c:pt>
                <c:pt idx="800">
                  <c:v>1.7999999999999099</c:v>
                </c:pt>
                <c:pt idx="801">
                  <c:v>1.80099999999991</c:v>
                </c:pt>
                <c:pt idx="802">
                  <c:v>1.8019999999999099</c:v>
                </c:pt>
                <c:pt idx="803">
                  <c:v>1.80299999999991</c:v>
                </c:pt>
                <c:pt idx="804">
                  <c:v>1.8039999999999099</c:v>
                </c:pt>
                <c:pt idx="805">
                  <c:v>1.80499999999991</c:v>
                </c:pt>
                <c:pt idx="806">
                  <c:v>1.8059999999999099</c:v>
                </c:pt>
                <c:pt idx="807">
                  <c:v>1.80699999999991</c:v>
                </c:pt>
                <c:pt idx="808">
                  <c:v>1.8079999999999099</c:v>
                </c:pt>
                <c:pt idx="809">
                  <c:v>1.80899999999991</c:v>
                </c:pt>
                <c:pt idx="810">
                  <c:v>1.8099999999999099</c:v>
                </c:pt>
                <c:pt idx="811">
                  <c:v>1.81099999999991</c:v>
                </c:pt>
                <c:pt idx="812">
                  <c:v>1.8119999999999099</c:v>
                </c:pt>
                <c:pt idx="813">
                  <c:v>1.81299999999991</c:v>
                </c:pt>
                <c:pt idx="814">
                  <c:v>1.8139999999999099</c:v>
                </c:pt>
                <c:pt idx="815">
                  <c:v>1.81499999999991</c:v>
                </c:pt>
                <c:pt idx="816">
                  <c:v>1.8159999999999099</c:v>
                </c:pt>
                <c:pt idx="817">
                  <c:v>1.81699999999991</c:v>
                </c:pt>
                <c:pt idx="818">
                  <c:v>1.8179999999999099</c:v>
                </c:pt>
                <c:pt idx="819">
                  <c:v>1.81899999999991</c:v>
                </c:pt>
                <c:pt idx="820">
                  <c:v>1.8199999999999099</c:v>
                </c:pt>
                <c:pt idx="821">
                  <c:v>1.82099999999991</c:v>
                </c:pt>
                <c:pt idx="822">
                  <c:v>1.8219999999999099</c:v>
                </c:pt>
                <c:pt idx="823">
                  <c:v>1.82299999999991</c:v>
                </c:pt>
                <c:pt idx="824">
                  <c:v>1.8239999999999099</c:v>
                </c:pt>
                <c:pt idx="825">
                  <c:v>1.82499999999991</c:v>
                </c:pt>
                <c:pt idx="826">
                  <c:v>1.8259999999999099</c:v>
                </c:pt>
                <c:pt idx="827">
                  <c:v>1.82699999999991</c:v>
                </c:pt>
                <c:pt idx="828">
                  <c:v>1.8279999999999099</c:v>
                </c:pt>
                <c:pt idx="829">
                  <c:v>1.82899999999991</c:v>
                </c:pt>
                <c:pt idx="830">
                  <c:v>1.8299999999999099</c:v>
                </c:pt>
                <c:pt idx="831">
                  <c:v>1.83099999999991</c:v>
                </c:pt>
                <c:pt idx="832">
                  <c:v>1.8319999999999099</c:v>
                </c:pt>
                <c:pt idx="833">
                  <c:v>1.83299999999991</c:v>
                </c:pt>
                <c:pt idx="834">
                  <c:v>1.8339999999999099</c:v>
                </c:pt>
                <c:pt idx="835">
                  <c:v>1.83499999999991</c:v>
                </c:pt>
                <c:pt idx="836">
                  <c:v>1.8359999999999099</c:v>
                </c:pt>
                <c:pt idx="837">
                  <c:v>1.83699999999991</c:v>
                </c:pt>
                <c:pt idx="838">
                  <c:v>1.8379999999999099</c:v>
                </c:pt>
                <c:pt idx="839">
                  <c:v>1.83899999999991</c:v>
                </c:pt>
                <c:pt idx="840">
                  <c:v>1.8399999999999099</c:v>
                </c:pt>
                <c:pt idx="841">
                  <c:v>1.84099999999991</c:v>
                </c:pt>
                <c:pt idx="842">
                  <c:v>1.8419999999999099</c:v>
                </c:pt>
                <c:pt idx="843">
                  <c:v>1.84299999999991</c:v>
                </c:pt>
                <c:pt idx="844">
                  <c:v>1.8439999999999099</c:v>
                </c:pt>
                <c:pt idx="845">
                  <c:v>1.84499999999991</c:v>
                </c:pt>
                <c:pt idx="846">
                  <c:v>1.8459999999999099</c:v>
                </c:pt>
                <c:pt idx="847">
                  <c:v>1.84699999999991</c:v>
                </c:pt>
                <c:pt idx="848">
                  <c:v>1.8479999999999099</c:v>
                </c:pt>
                <c:pt idx="849">
                  <c:v>1.84899999999991</c:v>
                </c:pt>
                <c:pt idx="850">
                  <c:v>1.8499999999999099</c:v>
                </c:pt>
                <c:pt idx="851">
                  <c:v>1.8509999999999101</c:v>
                </c:pt>
                <c:pt idx="852">
                  <c:v>1.8519999999999099</c:v>
                </c:pt>
                <c:pt idx="853">
                  <c:v>1.8529999999999101</c:v>
                </c:pt>
                <c:pt idx="854">
                  <c:v>1.8539999999999099</c:v>
                </c:pt>
                <c:pt idx="855">
                  <c:v>1.8549999999999101</c:v>
                </c:pt>
                <c:pt idx="856">
                  <c:v>1.8559999999999099</c:v>
                </c:pt>
                <c:pt idx="857">
                  <c:v>1.8569999999999101</c:v>
                </c:pt>
                <c:pt idx="858">
                  <c:v>1.8579999999999099</c:v>
                </c:pt>
                <c:pt idx="859">
                  <c:v>1.8589999999999001</c:v>
                </c:pt>
                <c:pt idx="860">
                  <c:v>1.8599999999999</c:v>
                </c:pt>
                <c:pt idx="861">
                  <c:v>1.8609999999999001</c:v>
                </c:pt>
                <c:pt idx="862">
                  <c:v>1.8619999999999099</c:v>
                </c:pt>
                <c:pt idx="863">
                  <c:v>1.8629999999999001</c:v>
                </c:pt>
                <c:pt idx="864">
                  <c:v>1.8639999999999</c:v>
                </c:pt>
                <c:pt idx="865">
                  <c:v>1.8649999999999001</c:v>
                </c:pt>
                <c:pt idx="866">
                  <c:v>1.86599999999991</c:v>
                </c:pt>
                <c:pt idx="867">
                  <c:v>1.8669999999999001</c:v>
                </c:pt>
                <c:pt idx="868">
                  <c:v>1.8679999999999</c:v>
                </c:pt>
                <c:pt idx="869">
                  <c:v>1.8689999999999001</c:v>
                </c:pt>
                <c:pt idx="870">
                  <c:v>1.8699999999999</c:v>
                </c:pt>
                <c:pt idx="871">
                  <c:v>1.8709999999999001</c:v>
                </c:pt>
                <c:pt idx="872">
                  <c:v>1.8719999999999</c:v>
                </c:pt>
                <c:pt idx="873">
                  <c:v>1.8729999999999001</c:v>
                </c:pt>
                <c:pt idx="874">
                  <c:v>1.8739999999999</c:v>
                </c:pt>
                <c:pt idx="875">
                  <c:v>1.8749999999999001</c:v>
                </c:pt>
                <c:pt idx="876">
                  <c:v>1.8759999999999</c:v>
                </c:pt>
                <c:pt idx="877">
                  <c:v>1.8769999999999001</c:v>
                </c:pt>
                <c:pt idx="878">
                  <c:v>1.8779999999999</c:v>
                </c:pt>
                <c:pt idx="879">
                  <c:v>1.8789999999999001</c:v>
                </c:pt>
                <c:pt idx="880">
                  <c:v>1.8799999999999</c:v>
                </c:pt>
                <c:pt idx="881">
                  <c:v>1.8809999999999001</c:v>
                </c:pt>
                <c:pt idx="882">
                  <c:v>1.8819999999999</c:v>
                </c:pt>
                <c:pt idx="883">
                  <c:v>1.8829999999999001</c:v>
                </c:pt>
                <c:pt idx="884">
                  <c:v>1.8839999999999</c:v>
                </c:pt>
                <c:pt idx="885">
                  <c:v>1.8849999999999001</c:v>
                </c:pt>
                <c:pt idx="886">
                  <c:v>1.8859999999999</c:v>
                </c:pt>
                <c:pt idx="887">
                  <c:v>1.8869999999999001</c:v>
                </c:pt>
                <c:pt idx="888">
                  <c:v>1.8879999999999</c:v>
                </c:pt>
                <c:pt idx="889">
                  <c:v>1.8889999999999001</c:v>
                </c:pt>
                <c:pt idx="890">
                  <c:v>1.8899999999999</c:v>
                </c:pt>
                <c:pt idx="891">
                  <c:v>1.8909999999999001</c:v>
                </c:pt>
                <c:pt idx="892">
                  <c:v>1.8919999999999</c:v>
                </c:pt>
                <c:pt idx="893">
                  <c:v>1.8929999999999001</c:v>
                </c:pt>
                <c:pt idx="894">
                  <c:v>1.8939999999999</c:v>
                </c:pt>
                <c:pt idx="895">
                  <c:v>1.8949999999999001</c:v>
                </c:pt>
                <c:pt idx="896">
                  <c:v>1.8959999999999</c:v>
                </c:pt>
                <c:pt idx="897">
                  <c:v>1.8969999999999001</c:v>
                </c:pt>
                <c:pt idx="898">
                  <c:v>1.8979999999999</c:v>
                </c:pt>
                <c:pt idx="899">
                  <c:v>1.8989999999999001</c:v>
                </c:pt>
                <c:pt idx="900">
                  <c:v>1.8999999999999</c:v>
                </c:pt>
                <c:pt idx="901">
                  <c:v>1.9009999999999001</c:v>
                </c:pt>
                <c:pt idx="902">
                  <c:v>1.9019999999999</c:v>
                </c:pt>
                <c:pt idx="903">
                  <c:v>1.9029999999999001</c:v>
                </c:pt>
                <c:pt idx="904">
                  <c:v>1.9039999999999</c:v>
                </c:pt>
                <c:pt idx="905">
                  <c:v>1.9049999999999001</c:v>
                </c:pt>
                <c:pt idx="906">
                  <c:v>1.9059999999999</c:v>
                </c:pt>
                <c:pt idx="907">
                  <c:v>1.9069999999999001</c:v>
                </c:pt>
                <c:pt idx="908">
                  <c:v>1.9079999999999</c:v>
                </c:pt>
                <c:pt idx="909">
                  <c:v>1.9089999999999001</c:v>
                </c:pt>
                <c:pt idx="910">
                  <c:v>1.9099999999999</c:v>
                </c:pt>
                <c:pt idx="911">
                  <c:v>1.9109999999998999</c:v>
                </c:pt>
                <c:pt idx="912">
                  <c:v>1.9119999999999</c:v>
                </c:pt>
                <c:pt idx="913">
                  <c:v>1.9129999999998999</c:v>
                </c:pt>
                <c:pt idx="914">
                  <c:v>1.9139999999999</c:v>
                </c:pt>
                <c:pt idx="915">
                  <c:v>1.9149999999998999</c:v>
                </c:pt>
                <c:pt idx="916">
                  <c:v>1.9159999999999</c:v>
                </c:pt>
                <c:pt idx="917">
                  <c:v>1.9169999999998999</c:v>
                </c:pt>
                <c:pt idx="918">
                  <c:v>1.9179999999999</c:v>
                </c:pt>
                <c:pt idx="919">
                  <c:v>1.9189999999998999</c:v>
                </c:pt>
                <c:pt idx="920">
                  <c:v>1.9199999999999</c:v>
                </c:pt>
                <c:pt idx="921">
                  <c:v>1.9209999999998999</c:v>
                </c:pt>
                <c:pt idx="922">
                  <c:v>1.9219999999999</c:v>
                </c:pt>
                <c:pt idx="923">
                  <c:v>1.9229999999998999</c:v>
                </c:pt>
                <c:pt idx="924">
                  <c:v>1.9239999999999</c:v>
                </c:pt>
                <c:pt idx="925">
                  <c:v>1.9249999999998999</c:v>
                </c:pt>
                <c:pt idx="926">
                  <c:v>1.9259999999999</c:v>
                </c:pt>
                <c:pt idx="927">
                  <c:v>1.9269999999998999</c:v>
                </c:pt>
                <c:pt idx="928">
                  <c:v>1.9279999999999</c:v>
                </c:pt>
                <c:pt idx="929">
                  <c:v>1.9289999999998999</c:v>
                </c:pt>
                <c:pt idx="930">
                  <c:v>1.9299999999999</c:v>
                </c:pt>
                <c:pt idx="931">
                  <c:v>1.9309999999998999</c:v>
                </c:pt>
                <c:pt idx="932">
                  <c:v>1.9319999999999</c:v>
                </c:pt>
                <c:pt idx="933">
                  <c:v>1.9329999999998999</c:v>
                </c:pt>
                <c:pt idx="934">
                  <c:v>1.9339999999999</c:v>
                </c:pt>
                <c:pt idx="935">
                  <c:v>1.9349999999998999</c:v>
                </c:pt>
                <c:pt idx="936">
                  <c:v>1.9359999999999</c:v>
                </c:pt>
                <c:pt idx="937">
                  <c:v>1.9369999999998999</c:v>
                </c:pt>
                <c:pt idx="938">
                  <c:v>1.9379999999999</c:v>
                </c:pt>
                <c:pt idx="939">
                  <c:v>1.9389999999998999</c:v>
                </c:pt>
                <c:pt idx="940">
                  <c:v>1.9399999999999</c:v>
                </c:pt>
                <c:pt idx="941">
                  <c:v>1.9409999999998999</c:v>
                </c:pt>
                <c:pt idx="942">
                  <c:v>1.9419999999999</c:v>
                </c:pt>
                <c:pt idx="943">
                  <c:v>1.9429999999998999</c:v>
                </c:pt>
                <c:pt idx="944">
                  <c:v>1.9439999999999</c:v>
                </c:pt>
                <c:pt idx="945">
                  <c:v>1.9449999999998999</c:v>
                </c:pt>
                <c:pt idx="946">
                  <c:v>1.9459999999999</c:v>
                </c:pt>
                <c:pt idx="947">
                  <c:v>1.9469999999998999</c:v>
                </c:pt>
                <c:pt idx="948">
                  <c:v>1.9479999999999</c:v>
                </c:pt>
                <c:pt idx="949">
                  <c:v>1.9489999999998999</c:v>
                </c:pt>
                <c:pt idx="950">
                  <c:v>1.94999999999989</c:v>
                </c:pt>
                <c:pt idx="951">
                  <c:v>1.9509999999998999</c:v>
                </c:pt>
                <c:pt idx="952">
                  <c:v>1.9519999999999</c:v>
                </c:pt>
                <c:pt idx="953">
                  <c:v>1.9529999999998999</c:v>
                </c:pt>
                <c:pt idx="954">
                  <c:v>1.95399999999989</c:v>
                </c:pt>
                <c:pt idx="955">
                  <c:v>1.9549999999998999</c:v>
                </c:pt>
                <c:pt idx="956">
                  <c:v>1.9559999999999</c:v>
                </c:pt>
                <c:pt idx="957">
                  <c:v>1.9569999999998999</c:v>
                </c:pt>
                <c:pt idx="958">
                  <c:v>1.9579999999998901</c:v>
                </c:pt>
                <c:pt idx="959">
                  <c:v>1.9589999999998899</c:v>
                </c:pt>
                <c:pt idx="960">
                  <c:v>1.9599999999998901</c:v>
                </c:pt>
                <c:pt idx="961">
                  <c:v>1.9609999999998899</c:v>
                </c:pt>
                <c:pt idx="962">
                  <c:v>1.9619999999998901</c:v>
                </c:pt>
                <c:pt idx="963">
                  <c:v>1.9629999999998899</c:v>
                </c:pt>
                <c:pt idx="964">
                  <c:v>1.9639999999998901</c:v>
                </c:pt>
                <c:pt idx="965">
                  <c:v>1.9649999999998899</c:v>
                </c:pt>
                <c:pt idx="966">
                  <c:v>1.9659999999998901</c:v>
                </c:pt>
                <c:pt idx="967">
                  <c:v>1.9669999999998899</c:v>
                </c:pt>
                <c:pt idx="968">
                  <c:v>1.9679999999998901</c:v>
                </c:pt>
                <c:pt idx="969">
                  <c:v>1.9689999999998899</c:v>
                </c:pt>
                <c:pt idx="970">
                  <c:v>1.9699999999998901</c:v>
                </c:pt>
                <c:pt idx="971">
                  <c:v>1.97099999999989</c:v>
                </c:pt>
                <c:pt idx="972">
                  <c:v>1.9719999999998901</c:v>
                </c:pt>
                <c:pt idx="973">
                  <c:v>1.97299999999989</c:v>
                </c:pt>
                <c:pt idx="974">
                  <c:v>1.9739999999998901</c:v>
                </c:pt>
                <c:pt idx="975">
                  <c:v>1.97499999999989</c:v>
                </c:pt>
                <c:pt idx="976">
                  <c:v>1.9759999999998901</c:v>
                </c:pt>
                <c:pt idx="977">
                  <c:v>1.97699999999989</c:v>
                </c:pt>
                <c:pt idx="978">
                  <c:v>1.9779999999998901</c:v>
                </c:pt>
                <c:pt idx="979">
                  <c:v>1.97899999999989</c:v>
                </c:pt>
                <c:pt idx="980">
                  <c:v>1.9799999999998901</c:v>
                </c:pt>
                <c:pt idx="981">
                  <c:v>1.98099999999989</c:v>
                </c:pt>
                <c:pt idx="982">
                  <c:v>1.9819999999998901</c:v>
                </c:pt>
                <c:pt idx="983">
                  <c:v>1.98299999999989</c:v>
                </c:pt>
                <c:pt idx="984">
                  <c:v>1.9839999999998901</c:v>
                </c:pt>
                <c:pt idx="985">
                  <c:v>1.98499999999989</c:v>
                </c:pt>
                <c:pt idx="986">
                  <c:v>1.9859999999998901</c:v>
                </c:pt>
                <c:pt idx="987">
                  <c:v>1.98699999999989</c:v>
                </c:pt>
                <c:pt idx="988">
                  <c:v>1.9879999999998901</c:v>
                </c:pt>
                <c:pt idx="989">
                  <c:v>1.98899999999989</c:v>
                </c:pt>
                <c:pt idx="990">
                  <c:v>1.9899999999998901</c:v>
                </c:pt>
                <c:pt idx="991">
                  <c:v>1.99099999999989</c:v>
                </c:pt>
                <c:pt idx="992">
                  <c:v>1.9919999999998901</c:v>
                </c:pt>
                <c:pt idx="993">
                  <c:v>1.99299999999989</c:v>
                </c:pt>
                <c:pt idx="994">
                  <c:v>1.9939999999998901</c:v>
                </c:pt>
                <c:pt idx="995">
                  <c:v>1.99499999999989</c:v>
                </c:pt>
                <c:pt idx="996">
                  <c:v>1.9959999999998901</c:v>
                </c:pt>
                <c:pt idx="997">
                  <c:v>1.99699999999989</c:v>
                </c:pt>
                <c:pt idx="998">
                  <c:v>1.9979999999998901</c:v>
                </c:pt>
                <c:pt idx="999">
                  <c:v>1.99899999999989</c:v>
                </c:pt>
                <c:pt idx="1000">
                  <c:v>1.9999999999998901</c:v>
                </c:pt>
                <c:pt idx="1001">
                  <c:v>2.0009999999998902</c:v>
                </c:pt>
                <c:pt idx="1002">
                  <c:v>2.0019999999998901</c:v>
                </c:pt>
                <c:pt idx="1003">
                  <c:v>2.00299999999989</c:v>
                </c:pt>
                <c:pt idx="1004">
                  <c:v>2.0039999999998899</c:v>
                </c:pt>
                <c:pt idx="1005">
                  <c:v>2.0049999999998902</c:v>
                </c:pt>
                <c:pt idx="1006">
                  <c:v>2.0059999999998901</c:v>
                </c:pt>
                <c:pt idx="1007">
                  <c:v>2.00699999999989</c:v>
                </c:pt>
                <c:pt idx="1008">
                  <c:v>2.0079999999998899</c:v>
                </c:pt>
                <c:pt idx="1009">
                  <c:v>2.0089999999998902</c:v>
                </c:pt>
                <c:pt idx="1010">
                  <c:v>2.0099999999998901</c:v>
                </c:pt>
                <c:pt idx="1011">
                  <c:v>2.01099999999989</c:v>
                </c:pt>
                <c:pt idx="1012">
                  <c:v>2.0119999999998899</c:v>
                </c:pt>
                <c:pt idx="1013">
                  <c:v>2.0129999999998902</c:v>
                </c:pt>
                <c:pt idx="1014">
                  <c:v>2.0139999999998901</c:v>
                </c:pt>
                <c:pt idx="1015">
                  <c:v>2.01499999999989</c:v>
                </c:pt>
                <c:pt idx="1016">
                  <c:v>2.0159999999998899</c:v>
                </c:pt>
                <c:pt idx="1017">
                  <c:v>2.0169999999998902</c:v>
                </c:pt>
                <c:pt idx="1018">
                  <c:v>2.0179999999998901</c:v>
                </c:pt>
                <c:pt idx="1019">
                  <c:v>2.01899999999989</c:v>
                </c:pt>
                <c:pt idx="1020">
                  <c:v>2.0199999999998899</c:v>
                </c:pt>
                <c:pt idx="1021">
                  <c:v>2.0209999999998902</c:v>
                </c:pt>
                <c:pt idx="1022">
                  <c:v>2.0219999999998901</c:v>
                </c:pt>
                <c:pt idx="1023">
                  <c:v>2.02299999999989</c:v>
                </c:pt>
                <c:pt idx="1024">
                  <c:v>2.0239999999998899</c:v>
                </c:pt>
                <c:pt idx="1025">
                  <c:v>2.0249999999998902</c:v>
                </c:pt>
                <c:pt idx="1026">
                  <c:v>2.0259999999998901</c:v>
                </c:pt>
                <c:pt idx="1027">
                  <c:v>2.02699999999989</c:v>
                </c:pt>
                <c:pt idx="1028">
                  <c:v>2.0279999999998899</c:v>
                </c:pt>
                <c:pt idx="1029">
                  <c:v>2.0289999999998898</c:v>
                </c:pt>
                <c:pt idx="1030">
                  <c:v>2.0299999999998901</c:v>
                </c:pt>
                <c:pt idx="1031">
                  <c:v>2.03099999999989</c:v>
                </c:pt>
                <c:pt idx="1032">
                  <c:v>2.0319999999998899</c:v>
                </c:pt>
                <c:pt idx="1033">
                  <c:v>2.0329999999998898</c:v>
                </c:pt>
                <c:pt idx="1034">
                  <c:v>2.0339999999998901</c:v>
                </c:pt>
                <c:pt idx="1035">
                  <c:v>2.03499999999989</c:v>
                </c:pt>
                <c:pt idx="1036">
                  <c:v>2.0359999999998899</c:v>
                </c:pt>
                <c:pt idx="1037">
                  <c:v>2.0369999999998898</c:v>
                </c:pt>
                <c:pt idx="1038">
                  <c:v>2.0379999999998901</c:v>
                </c:pt>
                <c:pt idx="1039">
                  <c:v>2.03899999999989</c:v>
                </c:pt>
                <c:pt idx="1040">
                  <c:v>2.0399999999998899</c:v>
                </c:pt>
                <c:pt idx="1041">
                  <c:v>2.0409999999998898</c:v>
                </c:pt>
                <c:pt idx="1042">
                  <c:v>2.0419999999998901</c:v>
                </c:pt>
                <c:pt idx="1043">
                  <c:v>2.04299999999989</c:v>
                </c:pt>
                <c:pt idx="1044">
                  <c:v>2.0439999999998899</c:v>
                </c:pt>
                <c:pt idx="1045">
                  <c:v>2.04499999999988</c:v>
                </c:pt>
                <c:pt idx="1046">
                  <c:v>2.0459999999998799</c:v>
                </c:pt>
                <c:pt idx="1047">
                  <c:v>2.0469999999998798</c:v>
                </c:pt>
                <c:pt idx="1048">
                  <c:v>2.0479999999998801</c:v>
                </c:pt>
                <c:pt idx="1049">
                  <c:v>2.04899999999988</c:v>
                </c:pt>
                <c:pt idx="1050">
                  <c:v>2.0499999999998799</c:v>
                </c:pt>
                <c:pt idx="1051">
                  <c:v>2.0509999999998798</c:v>
                </c:pt>
                <c:pt idx="1052">
                  <c:v>2.0519999999998801</c:v>
                </c:pt>
                <c:pt idx="1053">
                  <c:v>2.05299999999988</c:v>
                </c:pt>
                <c:pt idx="1054">
                  <c:v>2.0539999999998799</c:v>
                </c:pt>
                <c:pt idx="1055">
                  <c:v>2.0549999999998798</c:v>
                </c:pt>
                <c:pt idx="1056">
                  <c:v>2.0559999999998801</c:v>
                </c:pt>
                <c:pt idx="1057">
                  <c:v>2.05699999999988</c:v>
                </c:pt>
                <c:pt idx="1058">
                  <c:v>2.0579999999998799</c:v>
                </c:pt>
                <c:pt idx="1059">
                  <c:v>2.0589999999998798</c:v>
                </c:pt>
                <c:pt idx="1060">
                  <c:v>2.0599999999998801</c:v>
                </c:pt>
                <c:pt idx="1061">
                  <c:v>2.06099999999988</c:v>
                </c:pt>
                <c:pt idx="1062">
                  <c:v>2.0619999999998799</c:v>
                </c:pt>
                <c:pt idx="1063">
                  <c:v>2.0629999999998798</c:v>
                </c:pt>
                <c:pt idx="1064">
                  <c:v>2.0639999999998802</c:v>
                </c:pt>
                <c:pt idx="1065">
                  <c:v>2.06499999999988</c:v>
                </c:pt>
                <c:pt idx="1066">
                  <c:v>2.0659999999998799</c:v>
                </c:pt>
                <c:pt idx="1067">
                  <c:v>2.0669999999998798</c:v>
                </c:pt>
                <c:pt idx="1068">
                  <c:v>2.0679999999998802</c:v>
                </c:pt>
                <c:pt idx="1069">
                  <c:v>2.06899999999988</c:v>
                </c:pt>
                <c:pt idx="1070">
                  <c:v>2.0699999999998799</c:v>
                </c:pt>
                <c:pt idx="1071">
                  <c:v>2.0709999999998798</c:v>
                </c:pt>
                <c:pt idx="1072">
                  <c:v>2.0719999999998802</c:v>
                </c:pt>
                <c:pt idx="1073">
                  <c:v>2.07299999999988</c:v>
                </c:pt>
                <c:pt idx="1074">
                  <c:v>2.0739999999998799</c:v>
                </c:pt>
                <c:pt idx="1075">
                  <c:v>2.0749999999998798</c:v>
                </c:pt>
                <c:pt idx="1076">
                  <c:v>2.0759999999998802</c:v>
                </c:pt>
                <c:pt idx="1077">
                  <c:v>2.0769999999998801</c:v>
                </c:pt>
                <c:pt idx="1078">
                  <c:v>2.0779999999998799</c:v>
                </c:pt>
                <c:pt idx="1079">
                  <c:v>2.0789999999998798</c:v>
                </c:pt>
                <c:pt idx="1080">
                  <c:v>2.0799999999998802</c:v>
                </c:pt>
                <c:pt idx="1081">
                  <c:v>2.0809999999998801</c:v>
                </c:pt>
                <c:pt idx="1082">
                  <c:v>2.0819999999998799</c:v>
                </c:pt>
                <c:pt idx="1083">
                  <c:v>2.0829999999998798</c:v>
                </c:pt>
                <c:pt idx="1084">
                  <c:v>2.0839999999998802</c:v>
                </c:pt>
                <c:pt idx="1085">
                  <c:v>2.0849999999998801</c:v>
                </c:pt>
                <c:pt idx="1086">
                  <c:v>2.08599999999988</c:v>
                </c:pt>
                <c:pt idx="1087">
                  <c:v>2.0869999999998798</c:v>
                </c:pt>
                <c:pt idx="1088">
                  <c:v>2.0879999999998802</c:v>
                </c:pt>
                <c:pt idx="1089">
                  <c:v>2.0889999999998801</c:v>
                </c:pt>
                <c:pt idx="1090">
                  <c:v>2.08999999999988</c:v>
                </c:pt>
                <c:pt idx="1091">
                  <c:v>2.0909999999998798</c:v>
                </c:pt>
                <c:pt idx="1092">
                  <c:v>2.0919999999998802</c:v>
                </c:pt>
                <c:pt idx="1093">
                  <c:v>2.0929999999998801</c:v>
                </c:pt>
                <c:pt idx="1094">
                  <c:v>2.09399999999988</c:v>
                </c:pt>
                <c:pt idx="1095">
                  <c:v>2.0949999999998798</c:v>
                </c:pt>
                <c:pt idx="1096">
                  <c:v>2.0959999999998802</c:v>
                </c:pt>
                <c:pt idx="1097">
                  <c:v>2.0969999999998801</c:v>
                </c:pt>
                <c:pt idx="1098">
                  <c:v>2.09799999999988</c:v>
                </c:pt>
                <c:pt idx="1099">
                  <c:v>2.0989999999998799</c:v>
                </c:pt>
                <c:pt idx="1100">
                  <c:v>2.0999999999998802</c:v>
                </c:pt>
                <c:pt idx="1101">
                  <c:v>2.1009999999998801</c:v>
                </c:pt>
                <c:pt idx="1102">
                  <c:v>2.10199999999988</c:v>
                </c:pt>
                <c:pt idx="1103">
                  <c:v>2.1029999999998799</c:v>
                </c:pt>
                <c:pt idx="1104">
                  <c:v>2.1039999999998802</c:v>
                </c:pt>
                <c:pt idx="1105">
                  <c:v>2.1049999999998801</c:v>
                </c:pt>
                <c:pt idx="1106">
                  <c:v>2.10599999999988</c:v>
                </c:pt>
                <c:pt idx="1107">
                  <c:v>2.1069999999998799</c:v>
                </c:pt>
                <c:pt idx="1108">
                  <c:v>2.1079999999998802</c:v>
                </c:pt>
                <c:pt idx="1109">
                  <c:v>2.1089999999998801</c:v>
                </c:pt>
                <c:pt idx="1110">
                  <c:v>2.10999999999988</c:v>
                </c:pt>
                <c:pt idx="1111">
                  <c:v>2.1109999999998799</c:v>
                </c:pt>
                <c:pt idx="1112">
                  <c:v>2.1119999999998802</c:v>
                </c:pt>
                <c:pt idx="1113">
                  <c:v>2.1129999999998801</c:v>
                </c:pt>
                <c:pt idx="1114">
                  <c:v>2.11399999999988</c:v>
                </c:pt>
                <c:pt idx="1115">
                  <c:v>2.1149999999998799</c:v>
                </c:pt>
                <c:pt idx="1116">
                  <c:v>2.1159999999998802</c:v>
                </c:pt>
                <c:pt idx="1117">
                  <c:v>2.1169999999998801</c:v>
                </c:pt>
                <c:pt idx="1118">
                  <c:v>2.11799999999988</c:v>
                </c:pt>
                <c:pt idx="1119">
                  <c:v>2.1189999999998799</c:v>
                </c:pt>
                <c:pt idx="1120">
                  <c:v>2.1199999999998802</c:v>
                </c:pt>
                <c:pt idx="1121">
                  <c:v>2.1209999999998801</c:v>
                </c:pt>
                <c:pt idx="1122">
                  <c:v>2.12199999999988</c:v>
                </c:pt>
                <c:pt idx="1123">
                  <c:v>2.1229999999998799</c:v>
                </c:pt>
                <c:pt idx="1124">
                  <c:v>2.1239999999998802</c:v>
                </c:pt>
                <c:pt idx="1125">
                  <c:v>2.1249999999998801</c:v>
                </c:pt>
                <c:pt idx="1126">
                  <c:v>2.12599999999988</c:v>
                </c:pt>
                <c:pt idx="1127">
                  <c:v>2.1269999999998799</c:v>
                </c:pt>
                <c:pt idx="1128">
                  <c:v>2.1279999999998802</c:v>
                </c:pt>
                <c:pt idx="1129">
                  <c:v>2.1289999999998801</c:v>
                </c:pt>
                <c:pt idx="1130">
                  <c:v>2.12999999999988</c:v>
                </c:pt>
                <c:pt idx="1131">
                  <c:v>2.1309999999998799</c:v>
                </c:pt>
                <c:pt idx="1132">
                  <c:v>2.1319999999998802</c:v>
                </c:pt>
                <c:pt idx="1133">
                  <c:v>2.1329999999998801</c:v>
                </c:pt>
                <c:pt idx="1134">
                  <c:v>2.13399999999988</c:v>
                </c:pt>
                <c:pt idx="1135">
                  <c:v>2.1349999999998701</c:v>
                </c:pt>
                <c:pt idx="1136">
                  <c:v>2.13599999999987</c:v>
                </c:pt>
                <c:pt idx="1137">
                  <c:v>2.1369999999998699</c:v>
                </c:pt>
                <c:pt idx="1138">
                  <c:v>2.1379999999998698</c:v>
                </c:pt>
                <c:pt idx="1139">
                  <c:v>2.1389999999998701</c:v>
                </c:pt>
                <c:pt idx="1140">
                  <c:v>2.13999999999987</c:v>
                </c:pt>
                <c:pt idx="1141">
                  <c:v>2.1409999999998699</c:v>
                </c:pt>
                <c:pt idx="1142">
                  <c:v>2.1419999999998698</c:v>
                </c:pt>
                <c:pt idx="1143">
                  <c:v>2.1429999999998701</c:v>
                </c:pt>
                <c:pt idx="1144">
                  <c:v>2.14399999999987</c:v>
                </c:pt>
                <c:pt idx="1145">
                  <c:v>2.1449999999998699</c:v>
                </c:pt>
                <c:pt idx="1146">
                  <c:v>2.1459999999998698</c:v>
                </c:pt>
                <c:pt idx="1147">
                  <c:v>2.1469999999998701</c:v>
                </c:pt>
                <c:pt idx="1148">
                  <c:v>2.14799999999987</c:v>
                </c:pt>
                <c:pt idx="1149">
                  <c:v>2.1489999999998699</c:v>
                </c:pt>
                <c:pt idx="1150">
                  <c:v>2.1499999999998698</c:v>
                </c:pt>
                <c:pt idx="1151">
                  <c:v>2.1509999999998701</c:v>
                </c:pt>
                <c:pt idx="1152">
                  <c:v>2.15199999999987</c:v>
                </c:pt>
                <c:pt idx="1153">
                  <c:v>2.1529999999998699</c:v>
                </c:pt>
                <c:pt idx="1154">
                  <c:v>2.1539999999998698</c:v>
                </c:pt>
                <c:pt idx="1155">
                  <c:v>2.1549999999998701</c:v>
                </c:pt>
                <c:pt idx="1156">
                  <c:v>2.15599999999987</c:v>
                </c:pt>
                <c:pt idx="1157">
                  <c:v>2.1569999999998699</c:v>
                </c:pt>
                <c:pt idx="1158">
                  <c:v>2.1579999999998698</c:v>
                </c:pt>
                <c:pt idx="1159">
                  <c:v>2.1589999999998701</c:v>
                </c:pt>
                <c:pt idx="1160">
                  <c:v>2.15999999999987</c:v>
                </c:pt>
                <c:pt idx="1161">
                  <c:v>2.1609999999998699</c:v>
                </c:pt>
                <c:pt idx="1162">
                  <c:v>2.1619999999998698</c:v>
                </c:pt>
                <c:pt idx="1163">
                  <c:v>2.1629999999998701</c:v>
                </c:pt>
                <c:pt idx="1164">
                  <c:v>2.16399999999987</c:v>
                </c:pt>
                <c:pt idx="1165">
                  <c:v>2.1649999999998699</c:v>
                </c:pt>
                <c:pt idx="1166">
                  <c:v>2.1659999999998698</c:v>
                </c:pt>
                <c:pt idx="1167">
                  <c:v>2.1669999999998701</c:v>
                </c:pt>
                <c:pt idx="1168">
                  <c:v>2.16799999999987</c:v>
                </c:pt>
                <c:pt idx="1169">
                  <c:v>2.1689999999998699</c:v>
                </c:pt>
                <c:pt idx="1170">
                  <c:v>2.1699999999998698</c:v>
                </c:pt>
                <c:pt idx="1171">
                  <c:v>2.1709999999998701</c:v>
                </c:pt>
                <c:pt idx="1172">
                  <c:v>2.17199999999987</c:v>
                </c:pt>
                <c:pt idx="1173">
                  <c:v>2.1729999999998699</c:v>
                </c:pt>
                <c:pt idx="1174">
                  <c:v>2.1739999999998698</c:v>
                </c:pt>
                <c:pt idx="1175">
                  <c:v>2.1749999999998701</c:v>
                </c:pt>
                <c:pt idx="1176">
                  <c:v>2.17599999999987</c:v>
                </c:pt>
                <c:pt idx="1177">
                  <c:v>2.1769999999998699</c:v>
                </c:pt>
                <c:pt idx="1178">
                  <c:v>2.1779999999998698</c:v>
                </c:pt>
                <c:pt idx="1179">
                  <c:v>2.1789999999998702</c:v>
                </c:pt>
                <c:pt idx="1180">
                  <c:v>2.17999999999987</c:v>
                </c:pt>
                <c:pt idx="1181">
                  <c:v>2.1809999999998699</c:v>
                </c:pt>
                <c:pt idx="1182">
                  <c:v>2.1819999999998698</c:v>
                </c:pt>
                <c:pt idx="1183">
                  <c:v>2.1829999999998702</c:v>
                </c:pt>
                <c:pt idx="1184">
                  <c:v>2.18399999999987</c:v>
                </c:pt>
                <c:pt idx="1185">
                  <c:v>2.1849999999998699</c:v>
                </c:pt>
                <c:pt idx="1186">
                  <c:v>2.1859999999998698</c:v>
                </c:pt>
                <c:pt idx="1187">
                  <c:v>2.1869999999998702</c:v>
                </c:pt>
                <c:pt idx="1188">
                  <c:v>2.18799999999987</c:v>
                </c:pt>
                <c:pt idx="1189">
                  <c:v>2.1889999999998699</c:v>
                </c:pt>
                <c:pt idx="1190">
                  <c:v>2.1899999999998698</c:v>
                </c:pt>
                <c:pt idx="1191">
                  <c:v>2.1909999999998702</c:v>
                </c:pt>
                <c:pt idx="1192">
                  <c:v>2.1919999999998701</c:v>
                </c:pt>
                <c:pt idx="1193">
                  <c:v>2.1929999999998699</c:v>
                </c:pt>
                <c:pt idx="1194">
                  <c:v>2.1939999999998698</c:v>
                </c:pt>
                <c:pt idx="1195">
                  <c:v>2.1949999999998702</c:v>
                </c:pt>
                <c:pt idx="1196">
                  <c:v>2.1959999999998701</c:v>
                </c:pt>
                <c:pt idx="1197">
                  <c:v>2.1969999999998699</c:v>
                </c:pt>
                <c:pt idx="1198">
                  <c:v>2.1979999999998698</c:v>
                </c:pt>
                <c:pt idx="1199">
                  <c:v>2.1989999999998702</c:v>
                </c:pt>
                <c:pt idx="1200">
                  <c:v>2.1999999999998701</c:v>
                </c:pt>
                <c:pt idx="1201">
                  <c:v>2.2009999999998699</c:v>
                </c:pt>
                <c:pt idx="1202">
                  <c:v>2.2019999999998698</c:v>
                </c:pt>
                <c:pt idx="1203">
                  <c:v>2.2029999999998702</c:v>
                </c:pt>
                <c:pt idx="1204">
                  <c:v>2.2039999999998701</c:v>
                </c:pt>
                <c:pt idx="1205">
                  <c:v>2.20499999999987</c:v>
                </c:pt>
                <c:pt idx="1206">
                  <c:v>2.2059999999998698</c:v>
                </c:pt>
                <c:pt idx="1207">
                  <c:v>2.2069999999998702</c:v>
                </c:pt>
                <c:pt idx="1208">
                  <c:v>2.2079999999998701</c:v>
                </c:pt>
                <c:pt idx="1209">
                  <c:v>2.20899999999987</c:v>
                </c:pt>
                <c:pt idx="1210">
                  <c:v>2.2099999999998698</c:v>
                </c:pt>
                <c:pt idx="1211">
                  <c:v>2.2109999999998702</c:v>
                </c:pt>
                <c:pt idx="1212">
                  <c:v>2.2119999999998701</c:v>
                </c:pt>
                <c:pt idx="1213">
                  <c:v>2.21299999999987</c:v>
                </c:pt>
                <c:pt idx="1214">
                  <c:v>2.2139999999998698</c:v>
                </c:pt>
                <c:pt idx="1215">
                  <c:v>2.2149999999998702</c:v>
                </c:pt>
                <c:pt idx="1216">
                  <c:v>2.2159999999998701</c:v>
                </c:pt>
                <c:pt idx="1217">
                  <c:v>2.21699999999987</c:v>
                </c:pt>
                <c:pt idx="1218">
                  <c:v>2.2179999999998699</c:v>
                </c:pt>
                <c:pt idx="1219">
                  <c:v>2.2189999999998702</c:v>
                </c:pt>
                <c:pt idx="1220">
                  <c:v>2.2199999999998701</c:v>
                </c:pt>
                <c:pt idx="1221">
                  <c:v>2.22099999999987</c:v>
                </c:pt>
                <c:pt idx="1222">
                  <c:v>2.2219999999998699</c:v>
                </c:pt>
                <c:pt idx="1223">
                  <c:v>2.2229999999998702</c:v>
                </c:pt>
                <c:pt idx="1224">
                  <c:v>2.2239999999998701</c:v>
                </c:pt>
                <c:pt idx="1225">
                  <c:v>2.22499999999987</c:v>
                </c:pt>
                <c:pt idx="1226">
                  <c:v>2.2259999999998601</c:v>
                </c:pt>
                <c:pt idx="1227">
                  <c:v>2.22699999999986</c:v>
                </c:pt>
                <c:pt idx="1228">
                  <c:v>2.2279999999998599</c:v>
                </c:pt>
                <c:pt idx="1229">
                  <c:v>2.2289999999998602</c:v>
                </c:pt>
                <c:pt idx="1230">
                  <c:v>2.2299999999998601</c:v>
                </c:pt>
                <c:pt idx="1231">
                  <c:v>2.23099999999986</c:v>
                </c:pt>
                <c:pt idx="1232">
                  <c:v>2.2319999999998599</c:v>
                </c:pt>
                <c:pt idx="1233">
                  <c:v>2.2329999999998602</c:v>
                </c:pt>
                <c:pt idx="1234">
                  <c:v>2.2339999999998601</c:v>
                </c:pt>
                <c:pt idx="1235">
                  <c:v>2.23499999999986</c:v>
                </c:pt>
                <c:pt idx="1236">
                  <c:v>2.2359999999998599</c:v>
                </c:pt>
                <c:pt idx="1237">
                  <c:v>2.2369999999998602</c:v>
                </c:pt>
                <c:pt idx="1238">
                  <c:v>2.2379999999998601</c:v>
                </c:pt>
                <c:pt idx="1239">
                  <c:v>2.23899999999986</c:v>
                </c:pt>
                <c:pt idx="1240">
                  <c:v>2.2399999999998599</c:v>
                </c:pt>
                <c:pt idx="1241">
                  <c:v>2.2409999999998602</c:v>
                </c:pt>
                <c:pt idx="1242">
                  <c:v>2.2419999999998601</c:v>
                </c:pt>
                <c:pt idx="1243">
                  <c:v>2.24299999999986</c:v>
                </c:pt>
                <c:pt idx="1244">
                  <c:v>2.2439999999998599</c:v>
                </c:pt>
                <c:pt idx="1245">
                  <c:v>2.2449999999998602</c:v>
                </c:pt>
                <c:pt idx="1246">
                  <c:v>2.2459999999998601</c:v>
                </c:pt>
                <c:pt idx="1247">
                  <c:v>2.24699999999986</c:v>
                </c:pt>
                <c:pt idx="1248">
                  <c:v>2.2479999999998599</c:v>
                </c:pt>
                <c:pt idx="1249">
                  <c:v>2.2489999999998602</c:v>
                </c:pt>
                <c:pt idx="1250">
                  <c:v>2.2499999999998601</c:v>
                </c:pt>
                <c:pt idx="1251">
                  <c:v>2.25099999999986</c:v>
                </c:pt>
                <c:pt idx="1252">
                  <c:v>2.2519999999998599</c:v>
                </c:pt>
                <c:pt idx="1253">
                  <c:v>2.2529999999998598</c:v>
                </c:pt>
                <c:pt idx="1254">
                  <c:v>2.2539999999998601</c:v>
                </c:pt>
                <c:pt idx="1255">
                  <c:v>2.25499999999986</c:v>
                </c:pt>
                <c:pt idx="1256">
                  <c:v>2.2559999999998599</c:v>
                </c:pt>
                <c:pt idx="1257">
                  <c:v>2.2569999999998598</c:v>
                </c:pt>
                <c:pt idx="1258">
                  <c:v>2.2579999999998601</c:v>
                </c:pt>
                <c:pt idx="1259">
                  <c:v>2.25899999999986</c:v>
                </c:pt>
                <c:pt idx="1260">
                  <c:v>2.2599999999998599</c:v>
                </c:pt>
                <c:pt idx="1261">
                  <c:v>2.2609999999998598</c:v>
                </c:pt>
                <c:pt idx="1262">
                  <c:v>2.2619999999998601</c:v>
                </c:pt>
                <c:pt idx="1263">
                  <c:v>2.26299999999986</c:v>
                </c:pt>
                <c:pt idx="1264">
                  <c:v>2.2639999999998599</c:v>
                </c:pt>
                <c:pt idx="1265">
                  <c:v>2.2649999999998598</c:v>
                </c:pt>
                <c:pt idx="1266">
                  <c:v>2.2659999999998601</c:v>
                </c:pt>
                <c:pt idx="1267">
                  <c:v>2.26699999999986</c:v>
                </c:pt>
                <c:pt idx="1268">
                  <c:v>2.2679999999998599</c:v>
                </c:pt>
                <c:pt idx="1269">
                  <c:v>2.2689999999998598</c:v>
                </c:pt>
                <c:pt idx="1270">
                  <c:v>2.2699999999998601</c:v>
                </c:pt>
                <c:pt idx="1271">
                  <c:v>2.27099999999986</c:v>
                </c:pt>
                <c:pt idx="1272">
                  <c:v>2.2719999999998599</c:v>
                </c:pt>
                <c:pt idx="1273">
                  <c:v>2.2729999999998598</c:v>
                </c:pt>
                <c:pt idx="1274">
                  <c:v>2.2739999999998601</c:v>
                </c:pt>
                <c:pt idx="1275">
                  <c:v>2.27499999999986</c:v>
                </c:pt>
                <c:pt idx="1276">
                  <c:v>2.2759999999998599</c:v>
                </c:pt>
                <c:pt idx="1277">
                  <c:v>2.2769999999998598</c:v>
                </c:pt>
                <c:pt idx="1278">
                  <c:v>2.2779999999998601</c:v>
                </c:pt>
                <c:pt idx="1279">
                  <c:v>2.27899999999986</c:v>
                </c:pt>
                <c:pt idx="1280">
                  <c:v>2.2799999999998599</c:v>
                </c:pt>
                <c:pt idx="1281">
                  <c:v>2.2809999999998598</c:v>
                </c:pt>
                <c:pt idx="1282">
                  <c:v>2.2819999999998601</c:v>
                </c:pt>
                <c:pt idx="1283">
                  <c:v>2.28299999999986</c:v>
                </c:pt>
                <c:pt idx="1284">
                  <c:v>2.2839999999998599</c:v>
                </c:pt>
                <c:pt idx="1285">
                  <c:v>2.2849999999998598</c:v>
                </c:pt>
                <c:pt idx="1286">
                  <c:v>2.2859999999998601</c:v>
                </c:pt>
                <c:pt idx="1287">
                  <c:v>2.28699999999986</c:v>
                </c:pt>
                <c:pt idx="1288">
                  <c:v>2.2879999999998599</c:v>
                </c:pt>
                <c:pt idx="1289">
                  <c:v>2.2889999999998598</c:v>
                </c:pt>
                <c:pt idx="1290">
                  <c:v>2.2899999999998601</c:v>
                </c:pt>
                <c:pt idx="1291">
                  <c:v>2.29099999999986</c:v>
                </c:pt>
                <c:pt idx="1292">
                  <c:v>2.2919999999998599</c:v>
                </c:pt>
                <c:pt idx="1293">
                  <c:v>2.2929999999998598</c:v>
                </c:pt>
                <c:pt idx="1294">
                  <c:v>2.2939999999998602</c:v>
                </c:pt>
                <c:pt idx="1295">
                  <c:v>2.29499999999986</c:v>
                </c:pt>
                <c:pt idx="1296">
                  <c:v>2.2959999999998599</c:v>
                </c:pt>
                <c:pt idx="1297">
                  <c:v>2.2969999999998598</c:v>
                </c:pt>
                <c:pt idx="1298">
                  <c:v>2.2979999999998602</c:v>
                </c:pt>
                <c:pt idx="1299">
                  <c:v>2.29899999999986</c:v>
                </c:pt>
                <c:pt idx="1300">
                  <c:v>2.2999999999998599</c:v>
                </c:pt>
                <c:pt idx="1301">
                  <c:v>2.3009999999998598</c:v>
                </c:pt>
                <c:pt idx="1302">
                  <c:v>2.3019999999998602</c:v>
                </c:pt>
                <c:pt idx="1303">
                  <c:v>2.30299999999986</c:v>
                </c:pt>
                <c:pt idx="1304">
                  <c:v>2.3039999999998599</c:v>
                </c:pt>
                <c:pt idx="1305">
                  <c:v>2.3049999999998598</c:v>
                </c:pt>
                <c:pt idx="1306">
                  <c:v>2.3059999999998602</c:v>
                </c:pt>
                <c:pt idx="1307">
                  <c:v>2.3069999999998601</c:v>
                </c:pt>
                <c:pt idx="1308">
                  <c:v>2.3079999999998599</c:v>
                </c:pt>
                <c:pt idx="1309">
                  <c:v>2.3089999999998598</c:v>
                </c:pt>
                <c:pt idx="1310">
                  <c:v>2.3099999999998602</c:v>
                </c:pt>
                <c:pt idx="1311">
                  <c:v>2.3109999999998601</c:v>
                </c:pt>
                <c:pt idx="1312">
                  <c:v>2.3119999999998599</c:v>
                </c:pt>
                <c:pt idx="1313">
                  <c:v>2.3129999999998598</c:v>
                </c:pt>
                <c:pt idx="1314">
                  <c:v>2.3139999999998602</c:v>
                </c:pt>
                <c:pt idx="1315">
                  <c:v>2.3149999999998601</c:v>
                </c:pt>
                <c:pt idx="1316">
                  <c:v>2.3159999999998599</c:v>
                </c:pt>
                <c:pt idx="1317">
                  <c:v>2.3169999999998501</c:v>
                </c:pt>
                <c:pt idx="1318">
                  <c:v>2.31799999999985</c:v>
                </c:pt>
                <c:pt idx="1319">
                  <c:v>2.3189999999998498</c:v>
                </c:pt>
                <c:pt idx="1320">
                  <c:v>2.3199999999998502</c:v>
                </c:pt>
                <c:pt idx="1321">
                  <c:v>2.3209999999998501</c:v>
                </c:pt>
                <c:pt idx="1322">
                  <c:v>2.32199999999985</c:v>
                </c:pt>
                <c:pt idx="1323">
                  <c:v>2.3229999999998499</c:v>
                </c:pt>
                <c:pt idx="1324">
                  <c:v>2.3239999999998502</c:v>
                </c:pt>
                <c:pt idx="1325">
                  <c:v>2.3249999999998501</c:v>
                </c:pt>
                <c:pt idx="1326">
                  <c:v>2.32599999999985</c:v>
                </c:pt>
                <c:pt idx="1327">
                  <c:v>2.3269999999998499</c:v>
                </c:pt>
                <c:pt idx="1328">
                  <c:v>2.3279999999998502</c:v>
                </c:pt>
                <c:pt idx="1329">
                  <c:v>2.3289999999998501</c:v>
                </c:pt>
                <c:pt idx="1330">
                  <c:v>2.32999999999985</c:v>
                </c:pt>
                <c:pt idx="1331">
                  <c:v>2.3309999999998499</c:v>
                </c:pt>
                <c:pt idx="1332">
                  <c:v>2.3319999999998502</c:v>
                </c:pt>
                <c:pt idx="1333">
                  <c:v>2.3329999999998501</c:v>
                </c:pt>
                <c:pt idx="1334">
                  <c:v>2.33399999999985</c:v>
                </c:pt>
                <c:pt idx="1335">
                  <c:v>2.3349999999998499</c:v>
                </c:pt>
                <c:pt idx="1336">
                  <c:v>2.3359999999998502</c:v>
                </c:pt>
                <c:pt idx="1337">
                  <c:v>2.3369999999998501</c:v>
                </c:pt>
                <c:pt idx="1338">
                  <c:v>2.33799999999985</c:v>
                </c:pt>
                <c:pt idx="1339">
                  <c:v>2.3389999999998499</c:v>
                </c:pt>
                <c:pt idx="1340">
                  <c:v>2.3399999999998502</c:v>
                </c:pt>
                <c:pt idx="1341">
                  <c:v>2.3409999999998501</c:v>
                </c:pt>
                <c:pt idx="1342">
                  <c:v>2.34199999999985</c:v>
                </c:pt>
                <c:pt idx="1343">
                  <c:v>2.3429999999998499</c:v>
                </c:pt>
                <c:pt idx="1344">
                  <c:v>2.3439999999998502</c:v>
                </c:pt>
                <c:pt idx="1345">
                  <c:v>2.3449999999998501</c:v>
                </c:pt>
                <c:pt idx="1346">
                  <c:v>2.34599999999985</c:v>
                </c:pt>
                <c:pt idx="1347">
                  <c:v>2.3469999999998499</c:v>
                </c:pt>
                <c:pt idx="1348">
                  <c:v>2.3479999999998502</c:v>
                </c:pt>
                <c:pt idx="1349">
                  <c:v>2.3489999999998501</c:v>
                </c:pt>
                <c:pt idx="1350">
                  <c:v>2.34999999999985</c:v>
                </c:pt>
                <c:pt idx="1351">
                  <c:v>2.3509999999998499</c:v>
                </c:pt>
                <c:pt idx="1352">
                  <c:v>2.3519999999998502</c:v>
                </c:pt>
                <c:pt idx="1353">
                  <c:v>2.3529999999998501</c:v>
                </c:pt>
                <c:pt idx="1354">
                  <c:v>2.35399999999985</c:v>
                </c:pt>
                <c:pt idx="1355">
                  <c:v>2.3549999999998499</c:v>
                </c:pt>
                <c:pt idx="1356">
                  <c:v>2.3559999999998502</c:v>
                </c:pt>
                <c:pt idx="1357">
                  <c:v>2.3569999999998501</c:v>
                </c:pt>
                <c:pt idx="1358">
                  <c:v>2.35799999999985</c:v>
                </c:pt>
                <c:pt idx="1359">
                  <c:v>2.3589999999998499</c:v>
                </c:pt>
                <c:pt idx="1360">
                  <c:v>2.3599999999998502</c:v>
                </c:pt>
                <c:pt idx="1361">
                  <c:v>2.3609999999998501</c:v>
                </c:pt>
                <c:pt idx="1362">
                  <c:v>2.36199999999985</c:v>
                </c:pt>
                <c:pt idx="1363">
                  <c:v>2.3629999999998499</c:v>
                </c:pt>
                <c:pt idx="1364">
                  <c:v>2.3639999999998502</c:v>
                </c:pt>
                <c:pt idx="1365">
                  <c:v>2.3649999999998501</c:v>
                </c:pt>
                <c:pt idx="1366">
                  <c:v>2.36599999999985</c:v>
                </c:pt>
                <c:pt idx="1367">
                  <c:v>2.3669999999998499</c:v>
                </c:pt>
                <c:pt idx="1368">
                  <c:v>2.3679999999998498</c:v>
                </c:pt>
                <c:pt idx="1369">
                  <c:v>2.3689999999998501</c:v>
                </c:pt>
                <c:pt idx="1370">
                  <c:v>2.36999999999985</c:v>
                </c:pt>
                <c:pt idx="1371">
                  <c:v>2.3709999999998499</c:v>
                </c:pt>
                <c:pt idx="1372">
                  <c:v>2.3719999999998498</c:v>
                </c:pt>
                <c:pt idx="1373">
                  <c:v>2.3729999999998501</c:v>
                </c:pt>
                <c:pt idx="1374">
                  <c:v>2.37399999999985</c:v>
                </c:pt>
                <c:pt idx="1375">
                  <c:v>2.3749999999998499</c:v>
                </c:pt>
                <c:pt idx="1376">
                  <c:v>2.3759999999998498</c:v>
                </c:pt>
                <c:pt idx="1377">
                  <c:v>2.3769999999998501</c:v>
                </c:pt>
                <c:pt idx="1378">
                  <c:v>2.37799999999985</c:v>
                </c:pt>
                <c:pt idx="1379">
                  <c:v>2.3789999999998499</c:v>
                </c:pt>
                <c:pt idx="1380">
                  <c:v>2.3799999999998498</c:v>
                </c:pt>
                <c:pt idx="1381">
                  <c:v>2.3809999999998501</c:v>
                </c:pt>
                <c:pt idx="1382">
                  <c:v>2.38199999999985</c:v>
                </c:pt>
                <c:pt idx="1383">
                  <c:v>2.3829999999998499</c:v>
                </c:pt>
                <c:pt idx="1384">
                  <c:v>2.3839999999998498</c:v>
                </c:pt>
                <c:pt idx="1385">
                  <c:v>2.3849999999998501</c:v>
                </c:pt>
                <c:pt idx="1386">
                  <c:v>2.38599999999985</c:v>
                </c:pt>
                <c:pt idx="1387">
                  <c:v>2.3869999999998499</c:v>
                </c:pt>
                <c:pt idx="1388">
                  <c:v>2.3879999999998498</c:v>
                </c:pt>
                <c:pt idx="1389">
                  <c:v>2.3889999999998501</c:v>
                </c:pt>
                <c:pt idx="1390">
                  <c:v>2.38999999999985</c:v>
                </c:pt>
                <c:pt idx="1391">
                  <c:v>2.3909999999998499</c:v>
                </c:pt>
                <c:pt idx="1392">
                  <c:v>2.3919999999998498</c:v>
                </c:pt>
                <c:pt idx="1393">
                  <c:v>2.3929999999998501</c:v>
                </c:pt>
                <c:pt idx="1394">
                  <c:v>2.39399999999985</c:v>
                </c:pt>
                <c:pt idx="1395">
                  <c:v>2.3949999999998499</c:v>
                </c:pt>
                <c:pt idx="1396">
                  <c:v>2.3959999999998498</c:v>
                </c:pt>
                <c:pt idx="1397">
                  <c:v>2.3969999999998501</c:v>
                </c:pt>
                <c:pt idx="1398">
                  <c:v>2.39799999999985</c:v>
                </c:pt>
                <c:pt idx="1399">
                  <c:v>2.3989999999998499</c:v>
                </c:pt>
                <c:pt idx="1400">
                  <c:v>2.3999999999998498</c:v>
                </c:pt>
                <c:pt idx="1401">
                  <c:v>2.4009999999998501</c:v>
                </c:pt>
                <c:pt idx="1402">
                  <c:v>2.40199999999985</c:v>
                </c:pt>
                <c:pt idx="1403">
                  <c:v>2.4029999999998499</c:v>
                </c:pt>
                <c:pt idx="1404">
                  <c:v>2.4039999999998498</c:v>
                </c:pt>
                <c:pt idx="1405">
                  <c:v>2.4049999999998501</c:v>
                </c:pt>
                <c:pt idx="1406">
                  <c:v>2.40599999999985</c:v>
                </c:pt>
                <c:pt idx="1407">
                  <c:v>2.4069999999998499</c:v>
                </c:pt>
                <c:pt idx="1408">
                  <c:v>2.40799999999984</c:v>
                </c:pt>
                <c:pt idx="1409">
                  <c:v>2.4089999999998399</c:v>
                </c:pt>
                <c:pt idx="1410">
                  <c:v>2.4099999999998398</c:v>
                </c:pt>
                <c:pt idx="1411">
                  <c:v>2.4109999999998402</c:v>
                </c:pt>
                <c:pt idx="1412">
                  <c:v>2.41199999999984</c:v>
                </c:pt>
                <c:pt idx="1413">
                  <c:v>2.4129999999998399</c:v>
                </c:pt>
                <c:pt idx="1414">
                  <c:v>2.4139999999998398</c:v>
                </c:pt>
                <c:pt idx="1415">
                  <c:v>2.4149999999998402</c:v>
                </c:pt>
                <c:pt idx="1416">
                  <c:v>2.4159999999998401</c:v>
                </c:pt>
                <c:pt idx="1417">
                  <c:v>2.4169999999998399</c:v>
                </c:pt>
                <c:pt idx="1418">
                  <c:v>2.4179999999998398</c:v>
                </c:pt>
                <c:pt idx="1419">
                  <c:v>2.4189999999998402</c:v>
                </c:pt>
                <c:pt idx="1420">
                  <c:v>2.4199999999998401</c:v>
                </c:pt>
                <c:pt idx="1421">
                  <c:v>2.4209999999998399</c:v>
                </c:pt>
                <c:pt idx="1422">
                  <c:v>2.4219999999998398</c:v>
                </c:pt>
                <c:pt idx="1423">
                  <c:v>2.4229999999998402</c:v>
                </c:pt>
                <c:pt idx="1424">
                  <c:v>2.4239999999998401</c:v>
                </c:pt>
                <c:pt idx="1425">
                  <c:v>2.42499999999984</c:v>
                </c:pt>
                <c:pt idx="1426">
                  <c:v>2.4259999999998398</c:v>
                </c:pt>
                <c:pt idx="1427">
                  <c:v>2.4269999999998402</c:v>
                </c:pt>
                <c:pt idx="1428">
                  <c:v>2.4279999999998401</c:v>
                </c:pt>
                <c:pt idx="1429">
                  <c:v>2.42899999999984</c:v>
                </c:pt>
                <c:pt idx="1430">
                  <c:v>2.4299999999998398</c:v>
                </c:pt>
                <c:pt idx="1431">
                  <c:v>2.4309999999998402</c:v>
                </c:pt>
                <c:pt idx="1432">
                  <c:v>2.4319999999998401</c:v>
                </c:pt>
                <c:pt idx="1433">
                  <c:v>2.43299999999984</c:v>
                </c:pt>
                <c:pt idx="1434">
                  <c:v>2.4339999999998398</c:v>
                </c:pt>
                <c:pt idx="1435">
                  <c:v>2.4349999999998402</c:v>
                </c:pt>
                <c:pt idx="1436">
                  <c:v>2.4359999999998401</c:v>
                </c:pt>
                <c:pt idx="1437">
                  <c:v>2.43699999999984</c:v>
                </c:pt>
                <c:pt idx="1438">
                  <c:v>2.4379999999998399</c:v>
                </c:pt>
                <c:pt idx="1439">
                  <c:v>2.4389999999998402</c:v>
                </c:pt>
                <c:pt idx="1440">
                  <c:v>2.4399999999998401</c:v>
                </c:pt>
                <c:pt idx="1441">
                  <c:v>2.44099999999984</c:v>
                </c:pt>
                <c:pt idx="1442">
                  <c:v>2.4419999999998399</c:v>
                </c:pt>
                <c:pt idx="1443">
                  <c:v>2.4429999999998402</c:v>
                </c:pt>
                <c:pt idx="1444">
                  <c:v>2.4439999999998401</c:v>
                </c:pt>
                <c:pt idx="1445">
                  <c:v>2.44499999999984</c:v>
                </c:pt>
                <c:pt idx="1446">
                  <c:v>2.4459999999998399</c:v>
                </c:pt>
                <c:pt idx="1447">
                  <c:v>2.4469999999998402</c:v>
                </c:pt>
                <c:pt idx="1448">
                  <c:v>2.4479999999998401</c:v>
                </c:pt>
                <c:pt idx="1449">
                  <c:v>2.44899999999984</c:v>
                </c:pt>
                <c:pt idx="1450">
                  <c:v>2.4499999999998399</c:v>
                </c:pt>
                <c:pt idx="1451">
                  <c:v>2.4509999999998402</c:v>
                </c:pt>
                <c:pt idx="1452">
                  <c:v>2.4519999999998401</c:v>
                </c:pt>
                <c:pt idx="1453">
                  <c:v>2.45299999999984</c:v>
                </c:pt>
                <c:pt idx="1454">
                  <c:v>2.4539999999998399</c:v>
                </c:pt>
                <c:pt idx="1455">
                  <c:v>2.4549999999998402</c:v>
                </c:pt>
                <c:pt idx="1456">
                  <c:v>2.4559999999998401</c:v>
                </c:pt>
                <c:pt idx="1457">
                  <c:v>2.45699999999984</c:v>
                </c:pt>
                <c:pt idx="1458">
                  <c:v>2.4579999999998399</c:v>
                </c:pt>
                <c:pt idx="1459">
                  <c:v>2.4589999999998402</c:v>
                </c:pt>
                <c:pt idx="1460">
                  <c:v>2.4599999999998401</c:v>
                </c:pt>
                <c:pt idx="1461">
                  <c:v>2.46099999999984</c:v>
                </c:pt>
                <c:pt idx="1462">
                  <c:v>2.4619999999998399</c:v>
                </c:pt>
                <c:pt idx="1463">
                  <c:v>2.4629999999998402</c:v>
                </c:pt>
                <c:pt idx="1464">
                  <c:v>2.4639999999998401</c:v>
                </c:pt>
                <c:pt idx="1465">
                  <c:v>2.46499999999984</c:v>
                </c:pt>
                <c:pt idx="1466">
                  <c:v>2.4659999999998399</c:v>
                </c:pt>
                <c:pt idx="1467">
                  <c:v>2.4669999999998402</c:v>
                </c:pt>
                <c:pt idx="1468">
                  <c:v>2.4679999999998401</c:v>
                </c:pt>
                <c:pt idx="1469">
                  <c:v>2.46899999999984</c:v>
                </c:pt>
                <c:pt idx="1470">
                  <c:v>2.4699999999998399</c:v>
                </c:pt>
                <c:pt idx="1471">
                  <c:v>2.4709999999998402</c:v>
                </c:pt>
                <c:pt idx="1472">
                  <c:v>2.4719999999998401</c:v>
                </c:pt>
                <c:pt idx="1473">
                  <c:v>2.47299999999984</c:v>
                </c:pt>
                <c:pt idx="1474">
                  <c:v>2.4739999999998399</c:v>
                </c:pt>
                <c:pt idx="1475">
                  <c:v>2.4749999999998402</c:v>
                </c:pt>
                <c:pt idx="1476">
                  <c:v>2.4759999999998401</c:v>
                </c:pt>
                <c:pt idx="1477">
                  <c:v>2.47699999999984</c:v>
                </c:pt>
                <c:pt idx="1478">
                  <c:v>2.4779999999998399</c:v>
                </c:pt>
                <c:pt idx="1479">
                  <c:v>2.4789999999998402</c:v>
                </c:pt>
                <c:pt idx="1480">
                  <c:v>2.4799999999998401</c:v>
                </c:pt>
                <c:pt idx="1481">
                  <c:v>2.48099999999984</c:v>
                </c:pt>
                <c:pt idx="1482">
                  <c:v>2.4819999999998399</c:v>
                </c:pt>
                <c:pt idx="1483">
                  <c:v>2.4829999999998398</c:v>
                </c:pt>
                <c:pt idx="1484">
                  <c:v>2.4839999999998401</c:v>
                </c:pt>
                <c:pt idx="1485">
                  <c:v>2.48499999999984</c:v>
                </c:pt>
                <c:pt idx="1486">
                  <c:v>2.4859999999998399</c:v>
                </c:pt>
                <c:pt idx="1487">
                  <c:v>2.4869999999998398</c:v>
                </c:pt>
                <c:pt idx="1488">
                  <c:v>2.4879999999998401</c:v>
                </c:pt>
                <c:pt idx="1489">
                  <c:v>2.48899999999984</c:v>
                </c:pt>
                <c:pt idx="1490">
                  <c:v>2.4899999999998399</c:v>
                </c:pt>
                <c:pt idx="1491">
                  <c:v>2.4909999999998398</c:v>
                </c:pt>
                <c:pt idx="1492">
                  <c:v>2.4919999999998401</c:v>
                </c:pt>
                <c:pt idx="1493">
                  <c:v>2.49299999999984</c:v>
                </c:pt>
                <c:pt idx="1494">
                  <c:v>2.4939999999998399</c:v>
                </c:pt>
                <c:pt idx="1495">
                  <c:v>2.4949999999998398</c:v>
                </c:pt>
                <c:pt idx="1496">
                  <c:v>2.4959999999998401</c:v>
                </c:pt>
                <c:pt idx="1497">
                  <c:v>2.49699999999984</c:v>
                </c:pt>
                <c:pt idx="1498">
                  <c:v>2.4979999999998399</c:v>
                </c:pt>
                <c:pt idx="1499">
                  <c:v>2.49899999999983</c:v>
                </c:pt>
                <c:pt idx="1500">
                  <c:v>2.4999999999998299</c:v>
                </c:pt>
                <c:pt idx="1501">
                  <c:v>2.5009999999998298</c:v>
                </c:pt>
                <c:pt idx="1502">
                  <c:v>2.5019999999998301</c:v>
                </c:pt>
                <c:pt idx="1503">
                  <c:v>2.50299999999983</c:v>
                </c:pt>
                <c:pt idx="1504">
                  <c:v>2.5039999999998299</c:v>
                </c:pt>
                <c:pt idx="1505">
                  <c:v>2.5049999999998298</c:v>
                </c:pt>
                <c:pt idx="1506">
                  <c:v>2.5059999999998301</c:v>
                </c:pt>
                <c:pt idx="1507">
                  <c:v>2.50699999999983</c:v>
                </c:pt>
                <c:pt idx="1508">
                  <c:v>2.5079999999998299</c:v>
                </c:pt>
                <c:pt idx="1509">
                  <c:v>2.5089999999998298</c:v>
                </c:pt>
                <c:pt idx="1510">
                  <c:v>2.5099999999998301</c:v>
                </c:pt>
                <c:pt idx="1511">
                  <c:v>2.51099999999983</c:v>
                </c:pt>
                <c:pt idx="1512">
                  <c:v>2.5119999999998299</c:v>
                </c:pt>
                <c:pt idx="1513">
                  <c:v>2.5129999999998298</c:v>
                </c:pt>
                <c:pt idx="1514">
                  <c:v>2.5139999999998301</c:v>
                </c:pt>
                <c:pt idx="1515">
                  <c:v>2.51499999999983</c:v>
                </c:pt>
                <c:pt idx="1516">
                  <c:v>2.5159999999998299</c:v>
                </c:pt>
                <c:pt idx="1517">
                  <c:v>2.5169999999998298</c:v>
                </c:pt>
                <c:pt idx="1518">
                  <c:v>2.5179999999998302</c:v>
                </c:pt>
                <c:pt idx="1519">
                  <c:v>2.51899999999983</c:v>
                </c:pt>
                <c:pt idx="1520">
                  <c:v>2.5199999999998299</c:v>
                </c:pt>
                <c:pt idx="1521">
                  <c:v>2.5209999999998298</c:v>
                </c:pt>
                <c:pt idx="1522">
                  <c:v>2.5219999999998302</c:v>
                </c:pt>
                <c:pt idx="1523">
                  <c:v>2.52299999999983</c:v>
                </c:pt>
                <c:pt idx="1524">
                  <c:v>2.5239999999998299</c:v>
                </c:pt>
                <c:pt idx="1525">
                  <c:v>2.5249999999998298</c:v>
                </c:pt>
                <c:pt idx="1526">
                  <c:v>2.5259999999998302</c:v>
                </c:pt>
                <c:pt idx="1527">
                  <c:v>2.52699999999983</c:v>
                </c:pt>
                <c:pt idx="1528">
                  <c:v>2.5279999999998299</c:v>
                </c:pt>
                <c:pt idx="1529">
                  <c:v>2.5289999999998298</c:v>
                </c:pt>
                <c:pt idx="1530">
                  <c:v>2.5299999999998302</c:v>
                </c:pt>
                <c:pt idx="1531">
                  <c:v>2.5309999999998301</c:v>
                </c:pt>
                <c:pt idx="1532">
                  <c:v>2.5319999999998299</c:v>
                </c:pt>
                <c:pt idx="1533">
                  <c:v>2.5329999999998298</c:v>
                </c:pt>
                <c:pt idx="1534">
                  <c:v>2.5339999999998302</c:v>
                </c:pt>
                <c:pt idx="1535">
                  <c:v>2.5349999999998301</c:v>
                </c:pt>
                <c:pt idx="1536">
                  <c:v>2.5359999999998299</c:v>
                </c:pt>
                <c:pt idx="1537">
                  <c:v>2.5369999999998298</c:v>
                </c:pt>
                <c:pt idx="1538">
                  <c:v>2.5379999999998302</c:v>
                </c:pt>
                <c:pt idx="1539">
                  <c:v>2.5389999999998301</c:v>
                </c:pt>
                <c:pt idx="1540">
                  <c:v>2.5399999999998299</c:v>
                </c:pt>
                <c:pt idx="1541">
                  <c:v>2.5409999999998298</c:v>
                </c:pt>
                <c:pt idx="1542">
                  <c:v>2.5419999999998302</c:v>
                </c:pt>
                <c:pt idx="1543">
                  <c:v>2.5429999999998301</c:v>
                </c:pt>
                <c:pt idx="1544">
                  <c:v>2.54399999999983</c:v>
                </c:pt>
                <c:pt idx="1545">
                  <c:v>2.5449999999998298</c:v>
                </c:pt>
                <c:pt idx="1546">
                  <c:v>2.5459999999998302</c:v>
                </c:pt>
                <c:pt idx="1547">
                  <c:v>2.5469999999998301</c:v>
                </c:pt>
                <c:pt idx="1548">
                  <c:v>2.54799999999983</c:v>
                </c:pt>
                <c:pt idx="1549">
                  <c:v>2.5489999999998298</c:v>
                </c:pt>
                <c:pt idx="1550">
                  <c:v>2.5499999999998302</c:v>
                </c:pt>
                <c:pt idx="1551">
                  <c:v>2.5509999999998301</c:v>
                </c:pt>
                <c:pt idx="1552">
                  <c:v>2.55199999999983</c:v>
                </c:pt>
                <c:pt idx="1553">
                  <c:v>2.5529999999998298</c:v>
                </c:pt>
                <c:pt idx="1554">
                  <c:v>2.5539999999998302</c:v>
                </c:pt>
                <c:pt idx="1555">
                  <c:v>2.5549999999998301</c:v>
                </c:pt>
                <c:pt idx="1556">
                  <c:v>2.55599999999983</c:v>
                </c:pt>
                <c:pt idx="1557">
                  <c:v>2.5569999999998299</c:v>
                </c:pt>
                <c:pt idx="1558">
                  <c:v>2.5579999999998302</c:v>
                </c:pt>
                <c:pt idx="1559">
                  <c:v>2.5589999999998301</c:v>
                </c:pt>
                <c:pt idx="1560">
                  <c:v>2.55999999999983</c:v>
                </c:pt>
                <c:pt idx="1561">
                  <c:v>2.5609999999998299</c:v>
                </c:pt>
                <c:pt idx="1562">
                  <c:v>2.5619999999998302</c:v>
                </c:pt>
                <c:pt idx="1563">
                  <c:v>2.5629999999998301</c:v>
                </c:pt>
                <c:pt idx="1564">
                  <c:v>2.56399999999983</c:v>
                </c:pt>
                <c:pt idx="1565">
                  <c:v>2.5649999999998299</c:v>
                </c:pt>
                <c:pt idx="1566">
                  <c:v>2.5659999999998302</c:v>
                </c:pt>
                <c:pt idx="1567">
                  <c:v>2.5669999999998301</c:v>
                </c:pt>
                <c:pt idx="1568">
                  <c:v>2.56799999999983</c:v>
                </c:pt>
                <c:pt idx="1569">
                  <c:v>2.5689999999998299</c:v>
                </c:pt>
                <c:pt idx="1570">
                  <c:v>2.5699999999998302</c:v>
                </c:pt>
                <c:pt idx="1571">
                  <c:v>2.5709999999998301</c:v>
                </c:pt>
                <c:pt idx="1572">
                  <c:v>2.57199999999983</c:v>
                </c:pt>
                <c:pt idx="1573">
                  <c:v>2.5729999999998299</c:v>
                </c:pt>
                <c:pt idx="1574">
                  <c:v>2.5739999999998302</c:v>
                </c:pt>
                <c:pt idx="1575">
                  <c:v>2.5749999999998301</c:v>
                </c:pt>
                <c:pt idx="1576">
                  <c:v>2.57599999999983</c:v>
                </c:pt>
                <c:pt idx="1577">
                  <c:v>2.5769999999998299</c:v>
                </c:pt>
                <c:pt idx="1578">
                  <c:v>2.5779999999998302</c:v>
                </c:pt>
                <c:pt idx="1579">
                  <c:v>2.5789999999998301</c:v>
                </c:pt>
                <c:pt idx="1580">
                  <c:v>2.57999999999983</c:v>
                </c:pt>
                <c:pt idx="1581">
                  <c:v>2.5809999999998299</c:v>
                </c:pt>
                <c:pt idx="1582">
                  <c:v>2.5819999999998302</c:v>
                </c:pt>
                <c:pt idx="1583">
                  <c:v>2.5829999999998301</c:v>
                </c:pt>
                <c:pt idx="1584">
                  <c:v>2.58399999999983</c:v>
                </c:pt>
                <c:pt idx="1585">
                  <c:v>2.5849999999998299</c:v>
                </c:pt>
                <c:pt idx="1586">
                  <c:v>2.5859999999998302</c:v>
                </c:pt>
                <c:pt idx="1587">
                  <c:v>2.5869999999998301</c:v>
                </c:pt>
                <c:pt idx="1588">
                  <c:v>2.58799999999983</c:v>
                </c:pt>
                <c:pt idx="1589">
                  <c:v>2.5889999999998201</c:v>
                </c:pt>
                <c:pt idx="1590">
                  <c:v>2.58999999999982</c:v>
                </c:pt>
                <c:pt idx="1591">
                  <c:v>2.5909999999998199</c:v>
                </c:pt>
                <c:pt idx="1592">
                  <c:v>2.5919999999998198</c:v>
                </c:pt>
                <c:pt idx="1593">
                  <c:v>2.5929999999998201</c:v>
                </c:pt>
                <c:pt idx="1594">
                  <c:v>2.59399999999982</c:v>
                </c:pt>
                <c:pt idx="1595">
                  <c:v>2.5949999999998199</c:v>
                </c:pt>
                <c:pt idx="1596">
                  <c:v>2.5959999999998198</c:v>
                </c:pt>
                <c:pt idx="1597">
                  <c:v>2.5969999999998201</c:v>
                </c:pt>
                <c:pt idx="1598">
                  <c:v>2.59799999999982</c:v>
                </c:pt>
                <c:pt idx="1599">
                  <c:v>2.5989999999998199</c:v>
                </c:pt>
                <c:pt idx="1600">
                  <c:v>2.5999999999998198</c:v>
                </c:pt>
                <c:pt idx="1601">
                  <c:v>2.6009999999998201</c:v>
                </c:pt>
                <c:pt idx="1602">
                  <c:v>2.60199999999982</c:v>
                </c:pt>
                <c:pt idx="1603">
                  <c:v>2.6029999999998199</c:v>
                </c:pt>
                <c:pt idx="1604">
                  <c:v>2.6039999999998198</c:v>
                </c:pt>
                <c:pt idx="1605">
                  <c:v>2.6049999999998201</c:v>
                </c:pt>
                <c:pt idx="1606">
                  <c:v>2.60599999999982</c:v>
                </c:pt>
                <c:pt idx="1607">
                  <c:v>2.6069999999998199</c:v>
                </c:pt>
                <c:pt idx="1608">
                  <c:v>2.6079999999998198</c:v>
                </c:pt>
                <c:pt idx="1609">
                  <c:v>2.6089999999998201</c:v>
                </c:pt>
                <c:pt idx="1610">
                  <c:v>2.60999999999982</c:v>
                </c:pt>
                <c:pt idx="1611">
                  <c:v>2.6109999999998199</c:v>
                </c:pt>
                <c:pt idx="1612">
                  <c:v>2.6119999999998198</c:v>
                </c:pt>
                <c:pt idx="1613">
                  <c:v>2.6129999999998201</c:v>
                </c:pt>
                <c:pt idx="1614">
                  <c:v>2.61399999999982</c:v>
                </c:pt>
                <c:pt idx="1615">
                  <c:v>2.6149999999998199</c:v>
                </c:pt>
                <c:pt idx="1616">
                  <c:v>2.6159999999998198</c:v>
                </c:pt>
                <c:pt idx="1617">
                  <c:v>2.6169999999998201</c:v>
                </c:pt>
                <c:pt idx="1618">
                  <c:v>2.61799999999982</c:v>
                </c:pt>
                <c:pt idx="1619">
                  <c:v>2.6189999999998199</c:v>
                </c:pt>
                <c:pt idx="1620">
                  <c:v>2.6199999999998198</c:v>
                </c:pt>
                <c:pt idx="1621">
                  <c:v>2.6209999999998201</c:v>
                </c:pt>
                <c:pt idx="1622">
                  <c:v>2.62199999999982</c:v>
                </c:pt>
                <c:pt idx="1623">
                  <c:v>2.6229999999998199</c:v>
                </c:pt>
                <c:pt idx="1624">
                  <c:v>2.6239999999998198</c:v>
                </c:pt>
                <c:pt idx="1625">
                  <c:v>2.6249999999998201</c:v>
                </c:pt>
                <c:pt idx="1626">
                  <c:v>2.62599999999982</c:v>
                </c:pt>
                <c:pt idx="1627">
                  <c:v>2.6269999999998199</c:v>
                </c:pt>
                <c:pt idx="1628">
                  <c:v>2.6279999999998198</c:v>
                </c:pt>
                <c:pt idx="1629">
                  <c:v>2.6289999999998201</c:v>
                </c:pt>
                <c:pt idx="1630">
                  <c:v>2.62999999999982</c:v>
                </c:pt>
                <c:pt idx="1631">
                  <c:v>2.6309999999998199</c:v>
                </c:pt>
                <c:pt idx="1632">
                  <c:v>2.6319999999998198</c:v>
                </c:pt>
                <c:pt idx="1633">
                  <c:v>2.6329999999998202</c:v>
                </c:pt>
                <c:pt idx="1634">
                  <c:v>2.63399999999982</c:v>
                </c:pt>
                <c:pt idx="1635">
                  <c:v>2.6349999999998199</c:v>
                </c:pt>
                <c:pt idx="1636">
                  <c:v>2.6359999999998198</c:v>
                </c:pt>
                <c:pt idx="1637">
                  <c:v>2.6369999999998202</c:v>
                </c:pt>
                <c:pt idx="1638">
                  <c:v>2.63799999999982</c:v>
                </c:pt>
                <c:pt idx="1639">
                  <c:v>2.6389999999998199</c:v>
                </c:pt>
                <c:pt idx="1640">
                  <c:v>2.6399999999998198</c:v>
                </c:pt>
                <c:pt idx="1641">
                  <c:v>2.6409999999998202</c:v>
                </c:pt>
                <c:pt idx="1642">
                  <c:v>2.64199999999982</c:v>
                </c:pt>
                <c:pt idx="1643">
                  <c:v>2.6429999999998199</c:v>
                </c:pt>
                <c:pt idx="1644">
                  <c:v>2.6439999999998198</c:v>
                </c:pt>
                <c:pt idx="1645">
                  <c:v>2.6449999999998202</c:v>
                </c:pt>
                <c:pt idx="1646">
                  <c:v>2.6459999999998201</c:v>
                </c:pt>
                <c:pt idx="1647">
                  <c:v>2.6469999999998199</c:v>
                </c:pt>
                <c:pt idx="1648">
                  <c:v>2.6479999999998198</c:v>
                </c:pt>
                <c:pt idx="1649">
                  <c:v>2.6489999999998202</c:v>
                </c:pt>
                <c:pt idx="1650">
                  <c:v>2.6499999999998201</c:v>
                </c:pt>
                <c:pt idx="1651">
                  <c:v>2.6509999999998199</c:v>
                </c:pt>
                <c:pt idx="1652">
                  <c:v>2.6519999999998198</c:v>
                </c:pt>
                <c:pt idx="1653">
                  <c:v>2.6529999999998202</c:v>
                </c:pt>
                <c:pt idx="1654">
                  <c:v>2.6539999999998201</c:v>
                </c:pt>
                <c:pt idx="1655">
                  <c:v>2.6549999999998199</c:v>
                </c:pt>
                <c:pt idx="1656">
                  <c:v>2.6559999999998198</c:v>
                </c:pt>
                <c:pt idx="1657">
                  <c:v>2.6569999999998202</c:v>
                </c:pt>
                <c:pt idx="1658">
                  <c:v>2.6579999999998201</c:v>
                </c:pt>
                <c:pt idx="1659">
                  <c:v>2.65899999999982</c:v>
                </c:pt>
                <c:pt idx="1660">
                  <c:v>2.6599999999998198</c:v>
                </c:pt>
                <c:pt idx="1661">
                  <c:v>2.6609999999998202</c:v>
                </c:pt>
                <c:pt idx="1662">
                  <c:v>2.6619999999998201</c:v>
                </c:pt>
                <c:pt idx="1663">
                  <c:v>2.66299999999982</c:v>
                </c:pt>
                <c:pt idx="1664">
                  <c:v>2.6639999999998198</c:v>
                </c:pt>
                <c:pt idx="1665">
                  <c:v>2.6649999999998202</c:v>
                </c:pt>
                <c:pt idx="1666">
                  <c:v>2.6659999999998201</c:v>
                </c:pt>
                <c:pt idx="1667">
                  <c:v>2.66699999999982</c:v>
                </c:pt>
                <c:pt idx="1668">
                  <c:v>2.6679999999998198</c:v>
                </c:pt>
                <c:pt idx="1669">
                  <c:v>2.6689999999998202</c:v>
                </c:pt>
                <c:pt idx="1670">
                  <c:v>2.6699999999998201</c:v>
                </c:pt>
                <c:pt idx="1671">
                  <c:v>2.67099999999982</c:v>
                </c:pt>
                <c:pt idx="1672">
                  <c:v>2.6719999999998199</c:v>
                </c:pt>
                <c:pt idx="1673">
                  <c:v>2.6729999999998202</c:v>
                </c:pt>
                <c:pt idx="1674">
                  <c:v>2.6739999999998201</c:v>
                </c:pt>
                <c:pt idx="1675">
                  <c:v>2.67499999999982</c:v>
                </c:pt>
                <c:pt idx="1676">
                  <c:v>2.6759999999998199</c:v>
                </c:pt>
                <c:pt idx="1677">
                  <c:v>2.6769999999998202</c:v>
                </c:pt>
                <c:pt idx="1678">
                  <c:v>2.6779999999998201</c:v>
                </c:pt>
                <c:pt idx="1679">
                  <c:v>2.67899999999982</c:v>
                </c:pt>
                <c:pt idx="1680">
                  <c:v>2.6799999999998101</c:v>
                </c:pt>
                <c:pt idx="1681">
                  <c:v>2.68099999999981</c:v>
                </c:pt>
                <c:pt idx="1682">
                  <c:v>2.6819999999998099</c:v>
                </c:pt>
                <c:pt idx="1683">
                  <c:v>2.6829999999998102</c:v>
                </c:pt>
                <c:pt idx="1684">
                  <c:v>2.6839999999998101</c:v>
                </c:pt>
                <c:pt idx="1685">
                  <c:v>2.68499999999981</c:v>
                </c:pt>
                <c:pt idx="1686">
                  <c:v>2.6859999999998099</c:v>
                </c:pt>
                <c:pt idx="1687">
                  <c:v>2.6869999999998102</c:v>
                </c:pt>
                <c:pt idx="1688">
                  <c:v>2.6879999999998101</c:v>
                </c:pt>
                <c:pt idx="1689">
                  <c:v>2.68899999999981</c:v>
                </c:pt>
                <c:pt idx="1690">
                  <c:v>2.6899999999998099</c:v>
                </c:pt>
                <c:pt idx="1691">
                  <c:v>2.6909999999998102</c:v>
                </c:pt>
                <c:pt idx="1692">
                  <c:v>2.6919999999998101</c:v>
                </c:pt>
                <c:pt idx="1693">
                  <c:v>2.69299999999981</c:v>
                </c:pt>
                <c:pt idx="1694">
                  <c:v>2.6939999999998099</c:v>
                </c:pt>
                <c:pt idx="1695">
                  <c:v>2.6949999999998102</c:v>
                </c:pt>
                <c:pt idx="1696">
                  <c:v>2.6959999999998101</c:v>
                </c:pt>
                <c:pt idx="1697">
                  <c:v>2.69699999999981</c:v>
                </c:pt>
                <c:pt idx="1698">
                  <c:v>2.6979999999998099</c:v>
                </c:pt>
                <c:pt idx="1699">
                  <c:v>2.6989999999998102</c:v>
                </c:pt>
                <c:pt idx="1700">
                  <c:v>2.6999999999998101</c:v>
                </c:pt>
                <c:pt idx="1701">
                  <c:v>2.70099999999981</c:v>
                </c:pt>
                <c:pt idx="1702">
                  <c:v>2.7019999999998099</c:v>
                </c:pt>
                <c:pt idx="1703">
                  <c:v>2.7029999999998102</c:v>
                </c:pt>
                <c:pt idx="1704">
                  <c:v>2.7039999999998101</c:v>
                </c:pt>
                <c:pt idx="1705">
                  <c:v>2.70499999999981</c:v>
                </c:pt>
                <c:pt idx="1706">
                  <c:v>2.7059999999998099</c:v>
                </c:pt>
                <c:pt idx="1707">
                  <c:v>2.7069999999998098</c:v>
                </c:pt>
                <c:pt idx="1708">
                  <c:v>2.7079999999998101</c:v>
                </c:pt>
                <c:pt idx="1709">
                  <c:v>2.70899999999981</c:v>
                </c:pt>
                <c:pt idx="1710">
                  <c:v>2.7099999999998099</c:v>
                </c:pt>
                <c:pt idx="1711">
                  <c:v>2.7109999999998098</c:v>
                </c:pt>
                <c:pt idx="1712">
                  <c:v>2.7119999999998101</c:v>
                </c:pt>
                <c:pt idx="1713">
                  <c:v>2.71299999999981</c:v>
                </c:pt>
                <c:pt idx="1714">
                  <c:v>2.7139999999998099</c:v>
                </c:pt>
                <c:pt idx="1715">
                  <c:v>2.7149999999998098</c:v>
                </c:pt>
                <c:pt idx="1716">
                  <c:v>2.7159999999998101</c:v>
                </c:pt>
                <c:pt idx="1717">
                  <c:v>2.71699999999981</c:v>
                </c:pt>
                <c:pt idx="1718">
                  <c:v>2.7179999999998099</c:v>
                </c:pt>
                <c:pt idx="1719">
                  <c:v>2.7189999999998098</c:v>
                </c:pt>
                <c:pt idx="1720">
                  <c:v>2.7199999999998101</c:v>
                </c:pt>
                <c:pt idx="1721">
                  <c:v>2.72099999999981</c:v>
                </c:pt>
                <c:pt idx="1722">
                  <c:v>2.7219999999998099</c:v>
                </c:pt>
                <c:pt idx="1723">
                  <c:v>2.7229999999998098</c:v>
                </c:pt>
                <c:pt idx="1724">
                  <c:v>2.7239999999998101</c:v>
                </c:pt>
                <c:pt idx="1725">
                  <c:v>2.72499999999981</c:v>
                </c:pt>
                <c:pt idx="1726">
                  <c:v>2.7259999999998099</c:v>
                </c:pt>
                <c:pt idx="1727">
                  <c:v>2.7269999999998098</c:v>
                </c:pt>
                <c:pt idx="1728">
                  <c:v>2.7279999999998101</c:v>
                </c:pt>
                <c:pt idx="1729">
                  <c:v>2.72899999999981</c:v>
                </c:pt>
                <c:pt idx="1730">
                  <c:v>2.7299999999998099</c:v>
                </c:pt>
                <c:pt idx="1731">
                  <c:v>2.7309999999998098</c:v>
                </c:pt>
                <c:pt idx="1732">
                  <c:v>2.7319999999998101</c:v>
                </c:pt>
                <c:pt idx="1733">
                  <c:v>2.73299999999981</c:v>
                </c:pt>
                <c:pt idx="1734">
                  <c:v>2.7339999999998099</c:v>
                </c:pt>
                <c:pt idx="1735">
                  <c:v>2.7349999999998098</c:v>
                </c:pt>
                <c:pt idx="1736">
                  <c:v>2.7359999999998101</c:v>
                </c:pt>
                <c:pt idx="1737">
                  <c:v>2.73699999999981</c:v>
                </c:pt>
                <c:pt idx="1738">
                  <c:v>2.7379999999998099</c:v>
                </c:pt>
                <c:pt idx="1739">
                  <c:v>2.7389999999998098</c:v>
                </c:pt>
                <c:pt idx="1740">
                  <c:v>2.7399999999998101</c:v>
                </c:pt>
                <c:pt idx="1741">
                  <c:v>2.74099999999981</c:v>
                </c:pt>
                <c:pt idx="1742">
                  <c:v>2.7419999999998099</c:v>
                </c:pt>
                <c:pt idx="1743">
                  <c:v>2.7429999999998098</c:v>
                </c:pt>
                <c:pt idx="1744">
                  <c:v>2.7439999999998101</c:v>
                </c:pt>
                <c:pt idx="1745">
                  <c:v>2.74499999999981</c:v>
                </c:pt>
                <c:pt idx="1746">
                  <c:v>2.7459999999998099</c:v>
                </c:pt>
                <c:pt idx="1747">
                  <c:v>2.7469999999998098</c:v>
                </c:pt>
                <c:pt idx="1748">
                  <c:v>2.7479999999998102</c:v>
                </c:pt>
                <c:pt idx="1749">
                  <c:v>2.74899999999981</c:v>
                </c:pt>
                <c:pt idx="1750">
                  <c:v>2.7499999999998099</c:v>
                </c:pt>
                <c:pt idx="1751">
                  <c:v>2.7509999999998098</c:v>
                </c:pt>
                <c:pt idx="1752">
                  <c:v>2.7519999999998102</c:v>
                </c:pt>
                <c:pt idx="1753">
                  <c:v>2.75299999999981</c:v>
                </c:pt>
                <c:pt idx="1754">
                  <c:v>2.7539999999998099</c:v>
                </c:pt>
                <c:pt idx="1755">
                  <c:v>2.7549999999998098</c:v>
                </c:pt>
                <c:pt idx="1756">
                  <c:v>2.7559999999998102</c:v>
                </c:pt>
                <c:pt idx="1757">
                  <c:v>2.75699999999981</c:v>
                </c:pt>
                <c:pt idx="1758">
                  <c:v>2.7579999999998099</c:v>
                </c:pt>
                <c:pt idx="1759">
                  <c:v>2.7589999999998098</c:v>
                </c:pt>
                <c:pt idx="1760">
                  <c:v>2.7599999999998102</c:v>
                </c:pt>
                <c:pt idx="1761">
                  <c:v>2.7609999999998101</c:v>
                </c:pt>
                <c:pt idx="1762">
                  <c:v>2.7619999999998099</c:v>
                </c:pt>
                <c:pt idx="1763">
                  <c:v>2.7629999999998098</c:v>
                </c:pt>
                <c:pt idx="1764">
                  <c:v>2.7639999999998102</c:v>
                </c:pt>
                <c:pt idx="1765">
                  <c:v>2.7649999999998101</c:v>
                </c:pt>
                <c:pt idx="1766">
                  <c:v>2.7659999999998099</c:v>
                </c:pt>
                <c:pt idx="1767">
                  <c:v>2.7669999999998098</c:v>
                </c:pt>
                <c:pt idx="1768">
                  <c:v>2.7679999999998102</c:v>
                </c:pt>
                <c:pt idx="1769">
                  <c:v>2.7689999999998101</c:v>
                </c:pt>
                <c:pt idx="1770">
                  <c:v>2.7699999999998099</c:v>
                </c:pt>
                <c:pt idx="1771">
                  <c:v>2.7709999999998001</c:v>
                </c:pt>
                <c:pt idx="1772">
                  <c:v>2.7719999999998</c:v>
                </c:pt>
                <c:pt idx="1773">
                  <c:v>2.7729999999997998</c:v>
                </c:pt>
                <c:pt idx="1774">
                  <c:v>2.7739999999998002</c:v>
                </c:pt>
                <c:pt idx="1775">
                  <c:v>2.7749999999998001</c:v>
                </c:pt>
                <c:pt idx="1776">
                  <c:v>2.7759999999998</c:v>
                </c:pt>
                <c:pt idx="1777">
                  <c:v>2.7769999999997999</c:v>
                </c:pt>
                <c:pt idx="1778">
                  <c:v>2.7779999999998002</c:v>
                </c:pt>
                <c:pt idx="1779">
                  <c:v>2.7789999999998001</c:v>
                </c:pt>
                <c:pt idx="1780">
                  <c:v>2.7799999999998</c:v>
                </c:pt>
                <c:pt idx="1781">
                  <c:v>2.7809999999997999</c:v>
                </c:pt>
                <c:pt idx="1782">
                  <c:v>2.7819999999998002</c:v>
                </c:pt>
                <c:pt idx="1783">
                  <c:v>2.7829999999998001</c:v>
                </c:pt>
                <c:pt idx="1784">
                  <c:v>2.7839999999998</c:v>
                </c:pt>
                <c:pt idx="1785">
                  <c:v>2.7849999999997999</c:v>
                </c:pt>
                <c:pt idx="1786">
                  <c:v>2.7859999999998002</c:v>
                </c:pt>
                <c:pt idx="1787">
                  <c:v>2.7869999999998001</c:v>
                </c:pt>
                <c:pt idx="1788">
                  <c:v>2.7879999999998</c:v>
                </c:pt>
                <c:pt idx="1789">
                  <c:v>2.7889999999997999</c:v>
                </c:pt>
                <c:pt idx="1790">
                  <c:v>2.7899999999998002</c:v>
                </c:pt>
                <c:pt idx="1791">
                  <c:v>2.7909999999998001</c:v>
                </c:pt>
                <c:pt idx="1792">
                  <c:v>2.7919999999998</c:v>
                </c:pt>
                <c:pt idx="1793">
                  <c:v>2.7929999999997999</c:v>
                </c:pt>
                <c:pt idx="1794">
                  <c:v>2.7939999999998002</c:v>
                </c:pt>
                <c:pt idx="1795">
                  <c:v>2.7949999999998001</c:v>
                </c:pt>
                <c:pt idx="1796">
                  <c:v>2.7959999999998</c:v>
                </c:pt>
                <c:pt idx="1797">
                  <c:v>2.7969999999997999</c:v>
                </c:pt>
                <c:pt idx="1798">
                  <c:v>2.7979999999998002</c:v>
                </c:pt>
                <c:pt idx="1799">
                  <c:v>2.7989999999998001</c:v>
                </c:pt>
                <c:pt idx="1800">
                  <c:v>2.7999999999998</c:v>
                </c:pt>
                <c:pt idx="1801">
                  <c:v>2.8009999999997999</c:v>
                </c:pt>
                <c:pt idx="1802">
                  <c:v>2.8019999999998002</c:v>
                </c:pt>
                <c:pt idx="1803">
                  <c:v>2.8029999999998001</c:v>
                </c:pt>
                <c:pt idx="1804">
                  <c:v>2.8039999999998</c:v>
                </c:pt>
                <c:pt idx="1805">
                  <c:v>2.8049999999997999</c:v>
                </c:pt>
                <c:pt idx="1806">
                  <c:v>2.8059999999998002</c:v>
                </c:pt>
                <c:pt idx="1807">
                  <c:v>2.8069999999998001</c:v>
                </c:pt>
                <c:pt idx="1808">
                  <c:v>2.8079999999998</c:v>
                </c:pt>
                <c:pt idx="1809">
                  <c:v>2.8089999999997999</c:v>
                </c:pt>
                <c:pt idx="1810">
                  <c:v>2.8099999999998002</c:v>
                </c:pt>
                <c:pt idx="1811">
                  <c:v>2.8109999999998001</c:v>
                </c:pt>
                <c:pt idx="1812">
                  <c:v>2.8119999999998</c:v>
                </c:pt>
                <c:pt idx="1813">
                  <c:v>2.8129999999997999</c:v>
                </c:pt>
                <c:pt idx="1814">
                  <c:v>2.8139999999998002</c:v>
                </c:pt>
                <c:pt idx="1815">
                  <c:v>2.8149999999998001</c:v>
                </c:pt>
                <c:pt idx="1816">
                  <c:v>2.8159999999998</c:v>
                </c:pt>
                <c:pt idx="1817">
                  <c:v>2.8169999999997999</c:v>
                </c:pt>
                <c:pt idx="1818">
                  <c:v>2.8179999999998002</c:v>
                </c:pt>
                <c:pt idx="1819">
                  <c:v>2.8189999999998001</c:v>
                </c:pt>
                <c:pt idx="1820">
                  <c:v>2.8199999999998</c:v>
                </c:pt>
                <c:pt idx="1821">
                  <c:v>2.8209999999997999</c:v>
                </c:pt>
                <c:pt idx="1822">
                  <c:v>2.8219999999997998</c:v>
                </c:pt>
                <c:pt idx="1823">
                  <c:v>2.8229999999998001</c:v>
                </c:pt>
                <c:pt idx="1824">
                  <c:v>2.8239999999998</c:v>
                </c:pt>
                <c:pt idx="1825">
                  <c:v>2.8249999999997999</c:v>
                </c:pt>
                <c:pt idx="1826">
                  <c:v>2.8259999999997998</c:v>
                </c:pt>
                <c:pt idx="1827">
                  <c:v>2.8269999999998001</c:v>
                </c:pt>
                <c:pt idx="1828">
                  <c:v>2.8279999999998</c:v>
                </c:pt>
                <c:pt idx="1829">
                  <c:v>2.8289999999997999</c:v>
                </c:pt>
                <c:pt idx="1830">
                  <c:v>2.8299999999997998</c:v>
                </c:pt>
                <c:pt idx="1831">
                  <c:v>2.8309999999998001</c:v>
                </c:pt>
                <c:pt idx="1832">
                  <c:v>2.8319999999998</c:v>
                </c:pt>
                <c:pt idx="1833">
                  <c:v>2.8329999999997999</c:v>
                </c:pt>
                <c:pt idx="1834">
                  <c:v>2.8339999999997998</c:v>
                </c:pt>
                <c:pt idx="1835">
                  <c:v>2.8349999999998001</c:v>
                </c:pt>
                <c:pt idx="1836">
                  <c:v>2.8359999999998</c:v>
                </c:pt>
                <c:pt idx="1837">
                  <c:v>2.8369999999997999</c:v>
                </c:pt>
                <c:pt idx="1838">
                  <c:v>2.8379999999997998</c:v>
                </c:pt>
                <c:pt idx="1839">
                  <c:v>2.8389999999998001</c:v>
                </c:pt>
                <c:pt idx="1840">
                  <c:v>2.8399999999998</c:v>
                </c:pt>
                <c:pt idx="1841">
                  <c:v>2.8409999999997999</c:v>
                </c:pt>
                <c:pt idx="1842">
                  <c:v>2.8419999999997998</c:v>
                </c:pt>
                <c:pt idx="1843">
                  <c:v>2.8429999999998001</c:v>
                </c:pt>
                <c:pt idx="1844">
                  <c:v>2.8439999999998</c:v>
                </c:pt>
                <c:pt idx="1845">
                  <c:v>2.8449999999997999</c:v>
                </c:pt>
                <c:pt idx="1846">
                  <c:v>2.8459999999997998</c:v>
                </c:pt>
                <c:pt idx="1847">
                  <c:v>2.8469999999998001</c:v>
                </c:pt>
                <c:pt idx="1848">
                  <c:v>2.8479999999998</c:v>
                </c:pt>
                <c:pt idx="1849">
                  <c:v>2.8489999999997999</c:v>
                </c:pt>
                <c:pt idx="1850">
                  <c:v>2.8499999999997998</c:v>
                </c:pt>
                <c:pt idx="1851">
                  <c:v>2.8509999999998001</c:v>
                </c:pt>
                <c:pt idx="1852">
                  <c:v>2.8519999999998</c:v>
                </c:pt>
                <c:pt idx="1853">
                  <c:v>2.8529999999997999</c:v>
                </c:pt>
                <c:pt idx="1854">
                  <c:v>2.8539999999997998</c:v>
                </c:pt>
                <c:pt idx="1855">
                  <c:v>2.8549999999998001</c:v>
                </c:pt>
                <c:pt idx="1856">
                  <c:v>2.8559999999998</c:v>
                </c:pt>
                <c:pt idx="1857">
                  <c:v>2.8569999999997999</c:v>
                </c:pt>
                <c:pt idx="1858">
                  <c:v>2.8579999999997998</c:v>
                </c:pt>
                <c:pt idx="1859">
                  <c:v>2.8589999999998001</c:v>
                </c:pt>
                <c:pt idx="1860">
                  <c:v>2.8599999999998</c:v>
                </c:pt>
                <c:pt idx="1861">
                  <c:v>2.8609999999997999</c:v>
                </c:pt>
                <c:pt idx="1862">
                  <c:v>2.86199999999979</c:v>
                </c:pt>
                <c:pt idx="1863">
                  <c:v>2.8629999999997899</c:v>
                </c:pt>
                <c:pt idx="1864">
                  <c:v>2.8639999999997898</c:v>
                </c:pt>
                <c:pt idx="1865">
                  <c:v>2.8649999999997902</c:v>
                </c:pt>
                <c:pt idx="1866">
                  <c:v>2.86599999999979</c:v>
                </c:pt>
                <c:pt idx="1867">
                  <c:v>2.8669999999997899</c:v>
                </c:pt>
                <c:pt idx="1868">
                  <c:v>2.8679999999997898</c:v>
                </c:pt>
                <c:pt idx="1869">
                  <c:v>2.8689999999997902</c:v>
                </c:pt>
                <c:pt idx="1870">
                  <c:v>2.8699999999997901</c:v>
                </c:pt>
                <c:pt idx="1871">
                  <c:v>2.8709999999997899</c:v>
                </c:pt>
                <c:pt idx="1872">
                  <c:v>2.8719999999997898</c:v>
                </c:pt>
                <c:pt idx="1873">
                  <c:v>2.8729999999997902</c:v>
                </c:pt>
                <c:pt idx="1874">
                  <c:v>2.8739999999997901</c:v>
                </c:pt>
                <c:pt idx="1875">
                  <c:v>2.8749999999997899</c:v>
                </c:pt>
                <c:pt idx="1876">
                  <c:v>2.8759999999997898</c:v>
                </c:pt>
                <c:pt idx="1877">
                  <c:v>2.8769999999997902</c:v>
                </c:pt>
                <c:pt idx="1878">
                  <c:v>2.8779999999997901</c:v>
                </c:pt>
                <c:pt idx="1879">
                  <c:v>2.8789999999997899</c:v>
                </c:pt>
                <c:pt idx="1880">
                  <c:v>2.8799999999997898</c:v>
                </c:pt>
                <c:pt idx="1881">
                  <c:v>2.8809999999997902</c:v>
                </c:pt>
                <c:pt idx="1882">
                  <c:v>2.8819999999997901</c:v>
                </c:pt>
                <c:pt idx="1883">
                  <c:v>2.88299999999979</c:v>
                </c:pt>
                <c:pt idx="1884">
                  <c:v>2.8839999999997898</c:v>
                </c:pt>
                <c:pt idx="1885">
                  <c:v>2.8849999999997902</c:v>
                </c:pt>
                <c:pt idx="1886">
                  <c:v>2.8859999999997901</c:v>
                </c:pt>
                <c:pt idx="1887">
                  <c:v>2.88699999999979</c:v>
                </c:pt>
                <c:pt idx="1888">
                  <c:v>2.8879999999997898</c:v>
                </c:pt>
                <c:pt idx="1889">
                  <c:v>2.8889999999997902</c:v>
                </c:pt>
                <c:pt idx="1890">
                  <c:v>2.8899999999997901</c:v>
                </c:pt>
                <c:pt idx="1891">
                  <c:v>2.89099999999979</c:v>
                </c:pt>
                <c:pt idx="1892">
                  <c:v>2.8919999999997898</c:v>
                </c:pt>
                <c:pt idx="1893">
                  <c:v>2.8929999999997902</c:v>
                </c:pt>
                <c:pt idx="1894">
                  <c:v>2.8939999999997901</c:v>
                </c:pt>
                <c:pt idx="1895">
                  <c:v>2.89499999999979</c:v>
                </c:pt>
                <c:pt idx="1896">
                  <c:v>2.8959999999997899</c:v>
                </c:pt>
                <c:pt idx="1897">
                  <c:v>2.8969999999997902</c:v>
                </c:pt>
                <c:pt idx="1898">
                  <c:v>2.8979999999997901</c:v>
                </c:pt>
                <c:pt idx="1899">
                  <c:v>2.89899999999979</c:v>
                </c:pt>
                <c:pt idx="1900">
                  <c:v>2.8999999999997899</c:v>
                </c:pt>
                <c:pt idx="1901">
                  <c:v>2.9009999999997902</c:v>
                </c:pt>
                <c:pt idx="1902">
                  <c:v>2.9019999999997901</c:v>
                </c:pt>
                <c:pt idx="1903">
                  <c:v>2.90299999999979</c:v>
                </c:pt>
                <c:pt idx="1904">
                  <c:v>2.9039999999997899</c:v>
                </c:pt>
                <c:pt idx="1905">
                  <c:v>2.9049999999997902</c:v>
                </c:pt>
                <c:pt idx="1906">
                  <c:v>2.9059999999997901</c:v>
                </c:pt>
                <c:pt idx="1907">
                  <c:v>2.90699999999979</c:v>
                </c:pt>
                <c:pt idx="1908">
                  <c:v>2.9079999999997899</c:v>
                </c:pt>
                <c:pt idx="1909">
                  <c:v>2.9089999999997902</c:v>
                </c:pt>
                <c:pt idx="1910">
                  <c:v>2.9099999999997901</c:v>
                </c:pt>
                <c:pt idx="1911">
                  <c:v>2.91099999999979</c:v>
                </c:pt>
                <c:pt idx="1912">
                  <c:v>2.9119999999997899</c:v>
                </c:pt>
                <c:pt idx="1913">
                  <c:v>2.9129999999997902</c:v>
                </c:pt>
                <c:pt idx="1914">
                  <c:v>2.9139999999997901</c:v>
                </c:pt>
                <c:pt idx="1915">
                  <c:v>2.91499999999979</c:v>
                </c:pt>
                <c:pt idx="1916">
                  <c:v>2.9159999999997899</c:v>
                </c:pt>
                <c:pt idx="1917">
                  <c:v>2.9169999999997902</c:v>
                </c:pt>
                <c:pt idx="1918">
                  <c:v>2.9179999999997901</c:v>
                </c:pt>
                <c:pt idx="1919">
                  <c:v>2.91899999999979</c:v>
                </c:pt>
                <c:pt idx="1920">
                  <c:v>2.9199999999997899</c:v>
                </c:pt>
                <c:pt idx="1921">
                  <c:v>2.9209999999997902</c:v>
                </c:pt>
                <c:pt idx="1922">
                  <c:v>2.9219999999997901</c:v>
                </c:pt>
                <c:pt idx="1923">
                  <c:v>2.92299999999979</c:v>
                </c:pt>
                <c:pt idx="1924">
                  <c:v>2.9239999999997899</c:v>
                </c:pt>
                <c:pt idx="1925">
                  <c:v>2.9249999999997902</c:v>
                </c:pt>
                <c:pt idx="1926">
                  <c:v>2.9259999999997901</c:v>
                </c:pt>
                <c:pt idx="1927">
                  <c:v>2.92699999999979</c:v>
                </c:pt>
                <c:pt idx="1928">
                  <c:v>2.9279999999997899</c:v>
                </c:pt>
                <c:pt idx="1929">
                  <c:v>2.9289999999997902</c:v>
                </c:pt>
                <c:pt idx="1930">
                  <c:v>2.9299999999997901</c:v>
                </c:pt>
                <c:pt idx="1931">
                  <c:v>2.93099999999979</c:v>
                </c:pt>
                <c:pt idx="1932">
                  <c:v>2.9319999999997899</c:v>
                </c:pt>
                <c:pt idx="1933">
                  <c:v>2.9329999999997902</c:v>
                </c:pt>
                <c:pt idx="1934">
                  <c:v>2.9339999999997901</c:v>
                </c:pt>
                <c:pt idx="1935">
                  <c:v>2.93499999999979</c:v>
                </c:pt>
                <c:pt idx="1936">
                  <c:v>2.9359999999997899</c:v>
                </c:pt>
                <c:pt idx="1937">
                  <c:v>2.9369999999997898</c:v>
                </c:pt>
                <c:pt idx="1938">
                  <c:v>2.9379999999997901</c:v>
                </c:pt>
                <c:pt idx="1939">
                  <c:v>2.93899999999979</c:v>
                </c:pt>
                <c:pt idx="1940">
                  <c:v>2.9399999999997899</c:v>
                </c:pt>
                <c:pt idx="1941">
                  <c:v>2.9409999999997898</c:v>
                </c:pt>
                <c:pt idx="1942">
                  <c:v>2.9419999999997901</c:v>
                </c:pt>
                <c:pt idx="1943">
                  <c:v>2.94299999999979</c:v>
                </c:pt>
                <c:pt idx="1944">
                  <c:v>2.9439999999997899</c:v>
                </c:pt>
                <c:pt idx="1945">
                  <c:v>2.9449999999997898</c:v>
                </c:pt>
                <c:pt idx="1946">
                  <c:v>2.9459999999997901</c:v>
                </c:pt>
                <c:pt idx="1947">
                  <c:v>2.94699999999979</c:v>
                </c:pt>
                <c:pt idx="1948">
                  <c:v>2.9479999999997899</c:v>
                </c:pt>
                <c:pt idx="1949">
                  <c:v>2.9489999999997898</c:v>
                </c:pt>
                <c:pt idx="1950">
                  <c:v>2.9499999999997901</c:v>
                </c:pt>
                <c:pt idx="1951">
                  <c:v>2.95099999999979</c:v>
                </c:pt>
                <c:pt idx="1952">
                  <c:v>2.9519999999997899</c:v>
                </c:pt>
                <c:pt idx="1953">
                  <c:v>2.95299999999978</c:v>
                </c:pt>
                <c:pt idx="1954">
                  <c:v>2.9539999999997799</c:v>
                </c:pt>
                <c:pt idx="1955">
                  <c:v>2.9549999999997798</c:v>
                </c:pt>
                <c:pt idx="1956">
                  <c:v>2.9559999999997801</c:v>
                </c:pt>
                <c:pt idx="1957">
                  <c:v>2.95699999999978</c:v>
                </c:pt>
                <c:pt idx="1958">
                  <c:v>2.9579999999997799</c:v>
                </c:pt>
                <c:pt idx="1959">
                  <c:v>2.9589999999997798</c:v>
                </c:pt>
                <c:pt idx="1960">
                  <c:v>2.9599999999997801</c:v>
                </c:pt>
                <c:pt idx="1961">
                  <c:v>2.96099999999978</c:v>
                </c:pt>
                <c:pt idx="1962">
                  <c:v>2.9619999999997799</c:v>
                </c:pt>
                <c:pt idx="1963">
                  <c:v>2.9629999999997798</c:v>
                </c:pt>
                <c:pt idx="1964">
                  <c:v>2.9639999999997801</c:v>
                </c:pt>
                <c:pt idx="1965">
                  <c:v>2.96499999999978</c:v>
                </c:pt>
                <c:pt idx="1966">
                  <c:v>2.9659999999997799</c:v>
                </c:pt>
                <c:pt idx="1967">
                  <c:v>2.9669999999997798</c:v>
                </c:pt>
                <c:pt idx="1968">
                  <c:v>2.9679999999997801</c:v>
                </c:pt>
                <c:pt idx="1969">
                  <c:v>2.96899999999978</c:v>
                </c:pt>
                <c:pt idx="1970">
                  <c:v>2.9699999999997799</c:v>
                </c:pt>
                <c:pt idx="1971">
                  <c:v>2.9709999999997798</c:v>
                </c:pt>
                <c:pt idx="1972">
                  <c:v>2.9719999999997802</c:v>
                </c:pt>
                <c:pt idx="1973">
                  <c:v>2.97299999999978</c:v>
                </c:pt>
                <c:pt idx="1974">
                  <c:v>2.9739999999997799</c:v>
                </c:pt>
                <c:pt idx="1975">
                  <c:v>2.9749999999997798</c:v>
                </c:pt>
                <c:pt idx="1976">
                  <c:v>2.9759999999997802</c:v>
                </c:pt>
                <c:pt idx="1977">
                  <c:v>2.97699999999978</c:v>
                </c:pt>
                <c:pt idx="1978">
                  <c:v>2.9779999999997799</c:v>
                </c:pt>
                <c:pt idx="1979">
                  <c:v>2.9789999999997798</c:v>
                </c:pt>
                <c:pt idx="1980">
                  <c:v>2.9799999999997802</c:v>
                </c:pt>
                <c:pt idx="1981">
                  <c:v>2.98099999999978</c:v>
                </c:pt>
                <c:pt idx="1982">
                  <c:v>2.9819999999997799</c:v>
                </c:pt>
                <c:pt idx="1983">
                  <c:v>2.9829999999997798</c:v>
                </c:pt>
                <c:pt idx="1984">
                  <c:v>2.9839999999997802</c:v>
                </c:pt>
                <c:pt idx="1985">
                  <c:v>2.9849999999997801</c:v>
                </c:pt>
                <c:pt idx="1986">
                  <c:v>2.9859999999997799</c:v>
                </c:pt>
                <c:pt idx="1987">
                  <c:v>2.9869999999997798</c:v>
                </c:pt>
                <c:pt idx="1988">
                  <c:v>2.9879999999997802</c:v>
                </c:pt>
                <c:pt idx="1989">
                  <c:v>2.9889999999997801</c:v>
                </c:pt>
                <c:pt idx="1990">
                  <c:v>2.9899999999997799</c:v>
                </c:pt>
                <c:pt idx="1991">
                  <c:v>2.9909999999997798</c:v>
                </c:pt>
                <c:pt idx="1992">
                  <c:v>2.9919999999997802</c:v>
                </c:pt>
                <c:pt idx="1993">
                  <c:v>2.9929999999997801</c:v>
                </c:pt>
                <c:pt idx="1994">
                  <c:v>2.9939999999997799</c:v>
                </c:pt>
                <c:pt idx="1995">
                  <c:v>2.9949999999997798</c:v>
                </c:pt>
                <c:pt idx="1996">
                  <c:v>2.9959999999997802</c:v>
                </c:pt>
                <c:pt idx="1997">
                  <c:v>2.9969999999997801</c:v>
                </c:pt>
                <c:pt idx="1998">
                  <c:v>2.99799999999978</c:v>
                </c:pt>
                <c:pt idx="1999">
                  <c:v>2.9989999999997798</c:v>
                </c:pt>
                <c:pt idx="2000">
                  <c:v>2.9999999999997802</c:v>
                </c:pt>
                <c:pt idx="2001">
                  <c:v>3.0009999999997801</c:v>
                </c:pt>
                <c:pt idx="2002">
                  <c:v>3.00199999999978</c:v>
                </c:pt>
                <c:pt idx="2003">
                  <c:v>3.0029999999997798</c:v>
                </c:pt>
                <c:pt idx="2004">
                  <c:v>3.0039999999997802</c:v>
                </c:pt>
                <c:pt idx="2005">
                  <c:v>3.0049999999997801</c:v>
                </c:pt>
                <c:pt idx="2006">
                  <c:v>3.00599999999978</c:v>
                </c:pt>
                <c:pt idx="2007">
                  <c:v>3.0069999999997798</c:v>
                </c:pt>
                <c:pt idx="2008">
                  <c:v>3.0079999999997802</c:v>
                </c:pt>
                <c:pt idx="2009">
                  <c:v>3.0089999999997801</c:v>
                </c:pt>
                <c:pt idx="2010">
                  <c:v>3.00999999999978</c:v>
                </c:pt>
                <c:pt idx="2011">
                  <c:v>3.0109999999997799</c:v>
                </c:pt>
                <c:pt idx="2012">
                  <c:v>3.0119999999997802</c:v>
                </c:pt>
                <c:pt idx="2013">
                  <c:v>3.0129999999997801</c:v>
                </c:pt>
                <c:pt idx="2014">
                  <c:v>3.01399999999978</c:v>
                </c:pt>
                <c:pt idx="2015">
                  <c:v>3.0149999999997799</c:v>
                </c:pt>
                <c:pt idx="2016">
                  <c:v>3.0159999999997802</c:v>
                </c:pt>
                <c:pt idx="2017">
                  <c:v>3.0169999999997801</c:v>
                </c:pt>
                <c:pt idx="2018">
                  <c:v>3.01799999999978</c:v>
                </c:pt>
                <c:pt idx="2019">
                  <c:v>3.0189999999997799</c:v>
                </c:pt>
                <c:pt idx="2020">
                  <c:v>3.0199999999997802</c:v>
                </c:pt>
                <c:pt idx="2021">
                  <c:v>3.0209999999997801</c:v>
                </c:pt>
                <c:pt idx="2022">
                  <c:v>3.02199999999978</c:v>
                </c:pt>
                <c:pt idx="2023">
                  <c:v>3.0229999999997799</c:v>
                </c:pt>
                <c:pt idx="2024">
                  <c:v>3.0239999999997802</c:v>
                </c:pt>
                <c:pt idx="2025">
                  <c:v>3.0249999999997801</c:v>
                </c:pt>
                <c:pt idx="2026">
                  <c:v>3.02599999999978</c:v>
                </c:pt>
                <c:pt idx="2027">
                  <c:v>3.0269999999997799</c:v>
                </c:pt>
                <c:pt idx="2028">
                  <c:v>3.0279999999997802</c:v>
                </c:pt>
                <c:pt idx="2029">
                  <c:v>3.0289999999997801</c:v>
                </c:pt>
                <c:pt idx="2030">
                  <c:v>3.02999999999978</c:v>
                </c:pt>
                <c:pt idx="2031">
                  <c:v>3.0309999999997799</c:v>
                </c:pt>
                <c:pt idx="2032">
                  <c:v>3.0319999999997802</c:v>
                </c:pt>
                <c:pt idx="2033">
                  <c:v>3.0329999999997801</c:v>
                </c:pt>
                <c:pt idx="2034">
                  <c:v>3.03399999999978</c:v>
                </c:pt>
                <c:pt idx="2035">
                  <c:v>3.0349999999997799</c:v>
                </c:pt>
                <c:pt idx="2036">
                  <c:v>3.0359999999997802</c:v>
                </c:pt>
                <c:pt idx="2037">
                  <c:v>3.0369999999997801</c:v>
                </c:pt>
                <c:pt idx="2038">
                  <c:v>3.03799999999978</c:v>
                </c:pt>
                <c:pt idx="2039">
                  <c:v>3.0389999999997799</c:v>
                </c:pt>
                <c:pt idx="2040">
                  <c:v>3.0399999999997802</c:v>
                </c:pt>
                <c:pt idx="2041">
                  <c:v>3.0409999999997801</c:v>
                </c:pt>
                <c:pt idx="2042">
                  <c:v>3.04199999999978</c:v>
                </c:pt>
                <c:pt idx="2043">
                  <c:v>3.0429999999997701</c:v>
                </c:pt>
                <c:pt idx="2044">
                  <c:v>3.04399999999977</c:v>
                </c:pt>
                <c:pt idx="2045">
                  <c:v>3.0449999999997699</c:v>
                </c:pt>
                <c:pt idx="2046">
                  <c:v>3.0459999999997698</c:v>
                </c:pt>
                <c:pt idx="2047">
                  <c:v>3.0469999999997701</c:v>
                </c:pt>
                <c:pt idx="2048">
                  <c:v>3.04799999999977</c:v>
                </c:pt>
                <c:pt idx="2049">
                  <c:v>3.0489999999997699</c:v>
                </c:pt>
                <c:pt idx="2050">
                  <c:v>3.0499999999997698</c:v>
                </c:pt>
                <c:pt idx="2051">
                  <c:v>3.0509999999997701</c:v>
                </c:pt>
                <c:pt idx="2052">
                  <c:v>3.05199999999977</c:v>
                </c:pt>
                <c:pt idx="2053">
                  <c:v>3.0529999999997699</c:v>
                </c:pt>
                <c:pt idx="2054">
                  <c:v>3.0539999999997698</c:v>
                </c:pt>
                <c:pt idx="2055">
                  <c:v>3.0549999999997701</c:v>
                </c:pt>
                <c:pt idx="2056">
                  <c:v>3.05599999999977</c:v>
                </c:pt>
                <c:pt idx="2057">
                  <c:v>3.0569999999997699</c:v>
                </c:pt>
                <c:pt idx="2058">
                  <c:v>3.0579999999997698</c:v>
                </c:pt>
                <c:pt idx="2059">
                  <c:v>3.0589999999997701</c:v>
                </c:pt>
                <c:pt idx="2060">
                  <c:v>3.05999999999977</c:v>
                </c:pt>
                <c:pt idx="2061">
                  <c:v>3.0609999999997699</c:v>
                </c:pt>
                <c:pt idx="2062">
                  <c:v>3.0619999999997698</c:v>
                </c:pt>
                <c:pt idx="2063">
                  <c:v>3.0629999999997701</c:v>
                </c:pt>
                <c:pt idx="2064">
                  <c:v>3.06399999999977</c:v>
                </c:pt>
                <c:pt idx="2065">
                  <c:v>3.0649999999997699</c:v>
                </c:pt>
                <c:pt idx="2066">
                  <c:v>3.0659999999997698</c:v>
                </c:pt>
                <c:pt idx="2067">
                  <c:v>3.0669999999997701</c:v>
                </c:pt>
                <c:pt idx="2068">
                  <c:v>3.06799999999977</c:v>
                </c:pt>
                <c:pt idx="2069">
                  <c:v>3.0689999999997699</c:v>
                </c:pt>
                <c:pt idx="2070">
                  <c:v>3.0699999999997698</c:v>
                </c:pt>
                <c:pt idx="2071">
                  <c:v>3.0709999999997701</c:v>
                </c:pt>
                <c:pt idx="2072">
                  <c:v>3.07199999999977</c:v>
                </c:pt>
                <c:pt idx="2073">
                  <c:v>3.0729999999997699</c:v>
                </c:pt>
                <c:pt idx="2074">
                  <c:v>3.0739999999997698</c:v>
                </c:pt>
                <c:pt idx="2075">
                  <c:v>3.0749999999997701</c:v>
                </c:pt>
                <c:pt idx="2076">
                  <c:v>3.07599999999977</c:v>
                </c:pt>
                <c:pt idx="2077">
                  <c:v>3.0769999999997699</c:v>
                </c:pt>
                <c:pt idx="2078">
                  <c:v>3.0779999999997698</c:v>
                </c:pt>
                <c:pt idx="2079">
                  <c:v>3.0789999999997701</c:v>
                </c:pt>
                <c:pt idx="2080">
                  <c:v>3.07999999999977</c:v>
                </c:pt>
                <c:pt idx="2081">
                  <c:v>3.0809999999997699</c:v>
                </c:pt>
                <c:pt idx="2082">
                  <c:v>3.0819999999997698</c:v>
                </c:pt>
                <c:pt idx="2083">
                  <c:v>3.0829999999997701</c:v>
                </c:pt>
                <c:pt idx="2084">
                  <c:v>3.08399999999977</c:v>
                </c:pt>
                <c:pt idx="2085">
                  <c:v>3.0849999999997699</c:v>
                </c:pt>
                <c:pt idx="2086">
                  <c:v>3.0859999999997698</c:v>
                </c:pt>
                <c:pt idx="2087">
                  <c:v>3.0869999999997702</c:v>
                </c:pt>
                <c:pt idx="2088">
                  <c:v>3.08799999999977</c:v>
                </c:pt>
                <c:pt idx="2089">
                  <c:v>3.0889999999997699</c:v>
                </c:pt>
                <c:pt idx="2090">
                  <c:v>3.0899999999997698</c:v>
                </c:pt>
                <c:pt idx="2091">
                  <c:v>3.0909999999997702</c:v>
                </c:pt>
                <c:pt idx="2092">
                  <c:v>3.09199999999977</c:v>
                </c:pt>
                <c:pt idx="2093">
                  <c:v>3.0929999999997699</c:v>
                </c:pt>
                <c:pt idx="2094">
                  <c:v>3.0939999999997698</c:v>
                </c:pt>
                <c:pt idx="2095">
                  <c:v>3.0949999999997702</c:v>
                </c:pt>
                <c:pt idx="2096">
                  <c:v>3.09599999999977</c:v>
                </c:pt>
                <c:pt idx="2097">
                  <c:v>3.0969999999997699</c:v>
                </c:pt>
                <c:pt idx="2098">
                  <c:v>3.0979999999997698</c:v>
                </c:pt>
                <c:pt idx="2099">
                  <c:v>3.0989999999997702</c:v>
                </c:pt>
                <c:pt idx="2100">
                  <c:v>3.0999999999997701</c:v>
                </c:pt>
                <c:pt idx="2101">
                  <c:v>3.1009999999997699</c:v>
                </c:pt>
                <c:pt idx="2102">
                  <c:v>3.1019999999997698</c:v>
                </c:pt>
                <c:pt idx="2103">
                  <c:v>3.1029999999997702</c:v>
                </c:pt>
                <c:pt idx="2104">
                  <c:v>3.1039999999997701</c:v>
                </c:pt>
                <c:pt idx="2105">
                  <c:v>3.1049999999997699</c:v>
                </c:pt>
                <c:pt idx="2106">
                  <c:v>3.1059999999997698</c:v>
                </c:pt>
                <c:pt idx="2107">
                  <c:v>3.1069999999997702</c:v>
                </c:pt>
                <c:pt idx="2108">
                  <c:v>3.1079999999997701</c:v>
                </c:pt>
                <c:pt idx="2109">
                  <c:v>3.1089999999997699</c:v>
                </c:pt>
                <c:pt idx="2110">
                  <c:v>3.1099999999997698</c:v>
                </c:pt>
                <c:pt idx="2111">
                  <c:v>3.1109999999997702</c:v>
                </c:pt>
                <c:pt idx="2112">
                  <c:v>3.1119999999997701</c:v>
                </c:pt>
                <c:pt idx="2113">
                  <c:v>3.11299999999977</c:v>
                </c:pt>
                <c:pt idx="2114">
                  <c:v>3.1139999999997698</c:v>
                </c:pt>
                <c:pt idx="2115">
                  <c:v>3.1149999999997702</c:v>
                </c:pt>
                <c:pt idx="2116">
                  <c:v>3.1159999999997701</c:v>
                </c:pt>
                <c:pt idx="2117">
                  <c:v>3.11699999999977</c:v>
                </c:pt>
                <c:pt idx="2118">
                  <c:v>3.1179999999997698</c:v>
                </c:pt>
                <c:pt idx="2119">
                  <c:v>3.1189999999997702</c:v>
                </c:pt>
                <c:pt idx="2120">
                  <c:v>3.1199999999997701</c:v>
                </c:pt>
                <c:pt idx="2121">
                  <c:v>3.12099999999977</c:v>
                </c:pt>
                <c:pt idx="2122">
                  <c:v>3.1219999999997698</c:v>
                </c:pt>
                <c:pt idx="2123">
                  <c:v>3.1229999999997702</c:v>
                </c:pt>
                <c:pt idx="2124">
                  <c:v>3.1239999999997701</c:v>
                </c:pt>
                <c:pt idx="2125">
                  <c:v>3.12499999999977</c:v>
                </c:pt>
                <c:pt idx="2126">
                  <c:v>3.1259999999997699</c:v>
                </c:pt>
                <c:pt idx="2127">
                  <c:v>3.1269999999997702</c:v>
                </c:pt>
                <c:pt idx="2128">
                  <c:v>3.1279999999997701</c:v>
                </c:pt>
                <c:pt idx="2129">
                  <c:v>3.12899999999977</c:v>
                </c:pt>
                <c:pt idx="2130">
                  <c:v>3.1299999999997699</c:v>
                </c:pt>
                <c:pt idx="2131">
                  <c:v>3.1309999999997702</c:v>
                </c:pt>
                <c:pt idx="2132">
                  <c:v>3.1319999999997701</c:v>
                </c:pt>
                <c:pt idx="2133">
                  <c:v>3.13299999999977</c:v>
                </c:pt>
                <c:pt idx="2134">
                  <c:v>3.1339999999997601</c:v>
                </c:pt>
                <c:pt idx="2135">
                  <c:v>3.13499999999976</c:v>
                </c:pt>
                <c:pt idx="2136">
                  <c:v>3.1359999999997599</c:v>
                </c:pt>
                <c:pt idx="2137">
                  <c:v>3.1369999999997602</c:v>
                </c:pt>
                <c:pt idx="2138">
                  <c:v>3.1379999999997601</c:v>
                </c:pt>
                <c:pt idx="2139">
                  <c:v>3.13899999999976</c:v>
                </c:pt>
                <c:pt idx="2140">
                  <c:v>3.1399999999997599</c:v>
                </c:pt>
                <c:pt idx="2141">
                  <c:v>3.1409999999997602</c:v>
                </c:pt>
                <c:pt idx="2142">
                  <c:v>3.1419999999997601</c:v>
                </c:pt>
                <c:pt idx="2143">
                  <c:v>3.14299999999976</c:v>
                </c:pt>
                <c:pt idx="2144">
                  <c:v>3.1439999999997599</c:v>
                </c:pt>
                <c:pt idx="2145">
                  <c:v>3.1449999999997602</c:v>
                </c:pt>
                <c:pt idx="2146">
                  <c:v>3.1459999999997601</c:v>
                </c:pt>
                <c:pt idx="2147">
                  <c:v>3.14699999999976</c:v>
                </c:pt>
                <c:pt idx="2148">
                  <c:v>3.1479999999997599</c:v>
                </c:pt>
                <c:pt idx="2149">
                  <c:v>3.1489999999997602</c:v>
                </c:pt>
                <c:pt idx="2150">
                  <c:v>3.1499999999997601</c:v>
                </c:pt>
                <c:pt idx="2151">
                  <c:v>3.15099999999976</c:v>
                </c:pt>
                <c:pt idx="2152">
                  <c:v>3.1519999999997599</c:v>
                </c:pt>
                <c:pt idx="2153">
                  <c:v>3.1529999999997602</c:v>
                </c:pt>
                <c:pt idx="2154">
                  <c:v>3.1539999999997601</c:v>
                </c:pt>
                <c:pt idx="2155">
                  <c:v>3.15499999999976</c:v>
                </c:pt>
                <c:pt idx="2156">
                  <c:v>3.1559999999997599</c:v>
                </c:pt>
                <c:pt idx="2157">
                  <c:v>3.1569999999997602</c:v>
                </c:pt>
                <c:pt idx="2158">
                  <c:v>3.1579999999997601</c:v>
                </c:pt>
                <c:pt idx="2159">
                  <c:v>3.15899999999976</c:v>
                </c:pt>
                <c:pt idx="2160">
                  <c:v>3.1599999999997599</c:v>
                </c:pt>
                <c:pt idx="2161">
                  <c:v>3.1609999999997598</c:v>
                </c:pt>
                <c:pt idx="2162">
                  <c:v>3.1619999999997601</c:v>
                </c:pt>
                <c:pt idx="2163">
                  <c:v>3.16299999999976</c:v>
                </c:pt>
                <c:pt idx="2164">
                  <c:v>3.1639999999997599</c:v>
                </c:pt>
                <c:pt idx="2165">
                  <c:v>3.1649999999997598</c:v>
                </c:pt>
                <c:pt idx="2166">
                  <c:v>3.1659999999997601</c:v>
                </c:pt>
                <c:pt idx="2167">
                  <c:v>3.16699999999976</c:v>
                </c:pt>
                <c:pt idx="2168">
                  <c:v>3.1679999999997599</c:v>
                </c:pt>
                <c:pt idx="2169">
                  <c:v>3.1689999999997598</c:v>
                </c:pt>
                <c:pt idx="2170">
                  <c:v>3.1699999999997601</c:v>
                </c:pt>
                <c:pt idx="2171">
                  <c:v>3.17099999999976</c:v>
                </c:pt>
                <c:pt idx="2172">
                  <c:v>3.1719999999997599</c:v>
                </c:pt>
                <c:pt idx="2173">
                  <c:v>3.1729999999997598</c:v>
                </c:pt>
                <c:pt idx="2174">
                  <c:v>3.1739999999997601</c:v>
                </c:pt>
                <c:pt idx="2175">
                  <c:v>3.17499999999976</c:v>
                </c:pt>
                <c:pt idx="2176">
                  <c:v>3.1759999999997599</c:v>
                </c:pt>
                <c:pt idx="2177">
                  <c:v>3.1769999999997598</c:v>
                </c:pt>
                <c:pt idx="2178">
                  <c:v>3.1779999999997601</c:v>
                </c:pt>
                <c:pt idx="2179">
                  <c:v>3.17899999999976</c:v>
                </c:pt>
                <c:pt idx="2180">
                  <c:v>3.1799999999997599</c:v>
                </c:pt>
                <c:pt idx="2181">
                  <c:v>3.1809999999997598</c:v>
                </c:pt>
                <c:pt idx="2182">
                  <c:v>3.1819999999997601</c:v>
                </c:pt>
                <c:pt idx="2183">
                  <c:v>3.18299999999976</c:v>
                </c:pt>
                <c:pt idx="2184">
                  <c:v>3.1839999999997599</c:v>
                </c:pt>
                <c:pt idx="2185">
                  <c:v>3.1849999999997598</c:v>
                </c:pt>
                <c:pt idx="2186">
                  <c:v>3.1859999999997601</c:v>
                </c:pt>
                <c:pt idx="2187">
                  <c:v>3.18699999999976</c:v>
                </c:pt>
                <c:pt idx="2188">
                  <c:v>3.1879999999997599</c:v>
                </c:pt>
                <c:pt idx="2189">
                  <c:v>3.1889999999997598</c:v>
                </c:pt>
                <c:pt idx="2190">
                  <c:v>3.1899999999997601</c:v>
                </c:pt>
                <c:pt idx="2191">
                  <c:v>3.19099999999976</c:v>
                </c:pt>
                <c:pt idx="2192">
                  <c:v>3.1919999999997599</c:v>
                </c:pt>
                <c:pt idx="2193">
                  <c:v>3.1929999999997598</c:v>
                </c:pt>
                <c:pt idx="2194">
                  <c:v>3.1939999999997601</c:v>
                </c:pt>
                <c:pt idx="2195">
                  <c:v>3.19499999999976</c:v>
                </c:pt>
                <c:pt idx="2196">
                  <c:v>3.1959999999997599</c:v>
                </c:pt>
                <c:pt idx="2197">
                  <c:v>3.1969999999997598</c:v>
                </c:pt>
                <c:pt idx="2198">
                  <c:v>3.1979999999997601</c:v>
                </c:pt>
                <c:pt idx="2199">
                  <c:v>3.19899999999976</c:v>
                </c:pt>
                <c:pt idx="2200">
                  <c:v>3.1999999999997599</c:v>
                </c:pt>
                <c:pt idx="2201">
                  <c:v>3.2009999999997598</c:v>
                </c:pt>
                <c:pt idx="2202">
                  <c:v>3.2019999999997601</c:v>
                </c:pt>
                <c:pt idx="2203">
                  <c:v>3.20299999999976</c:v>
                </c:pt>
                <c:pt idx="2204">
                  <c:v>3.2039999999997599</c:v>
                </c:pt>
                <c:pt idx="2205">
                  <c:v>3.2049999999997598</c:v>
                </c:pt>
                <c:pt idx="2206">
                  <c:v>3.2059999999997602</c:v>
                </c:pt>
                <c:pt idx="2207">
                  <c:v>3.20699999999976</c:v>
                </c:pt>
                <c:pt idx="2208">
                  <c:v>3.2079999999997599</c:v>
                </c:pt>
                <c:pt idx="2209">
                  <c:v>3.2089999999997598</c:v>
                </c:pt>
                <c:pt idx="2210">
                  <c:v>3.2099999999997602</c:v>
                </c:pt>
                <c:pt idx="2211">
                  <c:v>3.21099999999976</c:v>
                </c:pt>
                <c:pt idx="2212">
                  <c:v>3.2119999999997599</c:v>
                </c:pt>
                <c:pt idx="2213">
                  <c:v>3.2129999999997598</c:v>
                </c:pt>
                <c:pt idx="2214">
                  <c:v>3.2139999999997602</c:v>
                </c:pt>
                <c:pt idx="2215">
                  <c:v>3.21499999999976</c:v>
                </c:pt>
                <c:pt idx="2216">
                  <c:v>3.2159999999997599</c:v>
                </c:pt>
                <c:pt idx="2217">
                  <c:v>3.2169999999997598</c:v>
                </c:pt>
                <c:pt idx="2218">
                  <c:v>3.2179999999997602</c:v>
                </c:pt>
                <c:pt idx="2219">
                  <c:v>3.2189999999997601</c:v>
                </c:pt>
                <c:pt idx="2220">
                  <c:v>3.2199999999997599</c:v>
                </c:pt>
                <c:pt idx="2221">
                  <c:v>3.2209999999997598</c:v>
                </c:pt>
                <c:pt idx="2222">
                  <c:v>3.2219999999997602</c:v>
                </c:pt>
                <c:pt idx="2223">
                  <c:v>3.2229999999997601</c:v>
                </c:pt>
                <c:pt idx="2224">
                  <c:v>3.2239999999997599</c:v>
                </c:pt>
                <c:pt idx="2225">
                  <c:v>3.2249999999997501</c:v>
                </c:pt>
                <c:pt idx="2226">
                  <c:v>3.22599999999975</c:v>
                </c:pt>
                <c:pt idx="2227">
                  <c:v>3.2269999999997498</c:v>
                </c:pt>
                <c:pt idx="2228">
                  <c:v>3.2279999999997502</c:v>
                </c:pt>
                <c:pt idx="2229">
                  <c:v>3.2289999999997501</c:v>
                </c:pt>
                <c:pt idx="2230">
                  <c:v>3.22999999999975</c:v>
                </c:pt>
                <c:pt idx="2231">
                  <c:v>3.2309999999997498</c:v>
                </c:pt>
                <c:pt idx="2232">
                  <c:v>3.2319999999997502</c:v>
                </c:pt>
                <c:pt idx="2233">
                  <c:v>3.2329999999997501</c:v>
                </c:pt>
                <c:pt idx="2234">
                  <c:v>3.23399999999975</c:v>
                </c:pt>
                <c:pt idx="2235">
                  <c:v>3.2349999999997499</c:v>
                </c:pt>
                <c:pt idx="2236">
                  <c:v>3.2359999999997502</c:v>
                </c:pt>
                <c:pt idx="2237">
                  <c:v>3.2369999999997501</c:v>
                </c:pt>
                <c:pt idx="2238">
                  <c:v>3.23799999999975</c:v>
                </c:pt>
                <c:pt idx="2239">
                  <c:v>3.2389999999997499</c:v>
                </c:pt>
                <c:pt idx="2240">
                  <c:v>3.2399999999997502</c:v>
                </c:pt>
                <c:pt idx="2241">
                  <c:v>3.2409999999997501</c:v>
                </c:pt>
                <c:pt idx="2242">
                  <c:v>3.24199999999975</c:v>
                </c:pt>
                <c:pt idx="2243">
                  <c:v>3.2429999999997499</c:v>
                </c:pt>
                <c:pt idx="2244">
                  <c:v>3.2439999999997502</c:v>
                </c:pt>
                <c:pt idx="2245">
                  <c:v>3.2449999999997501</c:v>
                </c:pt>
                <c:pt idx="2246">
                  <c:v>3.24599999999975</c:v>
                </c:pt>
                <c:pt idx="2247">
                  <c:v>3.2469999999997499</c:v>
                </c:pt>
                <c:pt idx="2248">
                  <c:v>3.2479999999997502</c:v>
                </c:pt>
                <c:pt idx="2249">
                  <c:v>3.2489999999997501</c:v>
                </c:pt>
                <c:pt idx="2250">
                  <c:v>3.24999999999975</c:v>
                </c:pt>
                <c:pt idx="2251">
                  <c:v>3.2509999999997499</c:v>
                </c:pt>
                <c:pt idx="2252">
                  <c:v>3.2519999999997502</c:v>
                </c:pt>
                <c:pt idx="2253">
                  <c:v>3.2529999999997501</c:v>
                </c:pt>
                <c:pt idx="2254">
                  <c:v>3.25399999999975</c:v>
                </c:pt>
                <c:pt idx="2255">
                  <c:v>3.2549999999997499</c:v>
                </c:pt>
                <c:pt idx="2256">
                  <c:v>3.2559999999997502</c:v>
                </c:pt>
                <c:pt idx="2257">
                  <c:v>3.2569999999997501</c:v>
                </c:pt>
                <c:pt idx="2258">
                  <c:v>3.25799999999975</c:v>
                </c:pt>
                <c:pt idx="2259">
                  <c:v>3.2589999999997499</c:v>
                </c:pt>
                <c:pt idx="2260">
                  <c:v>3.2599999999997502</c:v>
                </c:pt>
                <c:pt idx="2261">
                  <c:v>3.2609999999997501</c:v>
                </c:pt>
                <c:pt idx="2262">
                  <c:v>3.26199999999975</c:v>
                </c:pt>
                <c:pt idx="2263">
                  <c:v>3.2629999999997499</c:v>
                </c:pt>
                <c:pt idx="2264">
                  <c:v>3.2639999999997502</c:v>
                </c:pt>
                <c:pt idx="2265">
                  <c:v>3.2649999999997501</c:v>
                </c:pt>
                <c:pt idx="2266">
                  <c:v>3.26599999999975</c:v>
                </c:pt>
                <c:pt idx="2267">
                  <c:v>3.2669999999997499</c:v>
                </c:pt>
                <c:pt idx="2268">
                  <c:v>3.2679999999997502</c:v>
                </c:pt>
                <c:pt idx="2269">
                  <c:v>3.2689999999997501</c:v>
                </c:pt>
                <c:pt idx="2270">
                  <c:v>3.26999999999975</c:v>
                </c:pt>
                <c:pt idx="2271">
                  <c:v>3.2709999999997499</c:v>
                </c:pt>
                <c:pt idx="2272">
                  <c:v>3.2719999999997502</c:v>
                </c:pt>
                <c:pt idx="2273">
                  <c:v>3.2729999999997501</c:v>
                </c:pt>
                <c:pt idx="2274">
                  <c:v>3.27399999999975</c:v>
                </c:pt>
                <c:pt idx="2275">
                  <c:v>3.2749999999997499</c:v>
                </c:pt>
                <c:pt idx="2276">
                  <c:v>3.2759999999997498</c:v>
                </c:pt>
                <c:pt idx="2277">
                  <c:v>3.2769999999997501</c:v>
                </c:pt>
                <c:pt idx="2278">
                  <c:v>3.27799999999975</c:v>
                </c:pt>
                <c:pt idx="2279">
                  <c:v>3.2789999999997499</c:v>
                </c:pt>
                <c:pt idx="2280">
                  <c:v>3.2799999999997498</c:v>
                </c:pt>
                <c:pt idx="2281">
                  <c:v>3.2809999999997501</c:v>
                </c:pt>
                <c:pt idx="2282">
                  <c:v>3.28199999999975</c:v>
                </c:pt>
                <c:pt idx="2283">
                  <c:v>3.2829999999997499</c:v>
                </c:pt>
                <c:pt idx="2284">
                  <c:v>3.2839999999997498</c:v>
                </c:pt>
                <c:pt idx="2285">
                  <c:v>3.2849999999997501</c:v>
                </c:pt>
                <c:pt idx="2286">
                  <c:v>3.28599999999975</c:v>
                </c:pt>
                <c:pt idx="2287">
                  <c:v>3.2869999999997499</c:v>
                </c:pt>
                <c:pt idx="2288">
                  <c:v>3.2879999999997498</c:v>
                </c:pt>
                <c:pt idx="2289">
                  <c:v>3.2889999999997501</c:v>
                </c:pt>
                <c:pt idx="2290">
                  <c:v>3.28999999999975</c:v>
                </c:pt>
                <c:pt idx="2291">
                  <c:v>3.2909999999997499</c:v>
                </c:pt>
                <c:pt idx="2292">
                  <c:v>3.2919999999997498</c:v>
                </c:pt>
                <c:pt idx="2293">
                  <c:v>3.2929999999997501</c:v>
                </c:pt>
                <c:pt idx="2294">
                  <c:v>3.29399999999975</c:v>
                </c:pt>
                <c:pt idx="2295">
                  <c:v>3.2949999999997499</c:v>
                </c:pt>
                <c:pt idx="2296">
                  <c:v>3.2959999999997498</c:v>
                </c:pt>
                <c:pt idx="2297">
                  <c:v>3.2969999999997501</c:v>
                </c:pt>
                <c:pt idx="2298">
                  <c:v>3.29799999999975</c:v>
                </c:pt>
                <c:pt idx="2299">
                  <c:v>3.2989999999997499</c:v>
                </c:pt>
                <c:pt idx="2300">
                  <c:v>3.2999999999997498</c:v>
                </c:pt>
                <c:pt idx="2301">
                  <c:v>3.3009999999997501</c:v>
                </c:pt>
                <c:pt idx="2302">
                  <c:v>3.30199999999975</c:v>
                </c:pt>
                <c:pt idx="2303">
                  <c:v>3.3029999999997499</c:v>
                </c:pt>
                <c:pt idx="2304">
                  <c:v>3.3039999999997498</c:v>
                </c:pt>
                <c:pt idx="2305">
                  <c:v>3.3049999999997501</c:v>
                </c:pt>
                <c:pt idx="2306">
                  <c:v>3.30599999999975</c:v>
                </c:pt>
                <c:pt idx="2307">
                  <c:v>3.3069999999997499</c:v>
                </c:pt>
                <c:pt idx="2308">
                  <c:v>3.3079999999997498</c:v>
                </c:pt>
                <c:pt idx="2309">
                  <c:v>3.3089999999997501</c:v>
                </c:pt>
                <c:pt idx="2310">
                  <c:v>3.30999999999975</c:v>
                </c:pt>
                <c:pt idx="2311">
                  <c:v>3.3109999999997499</c:v>
                </c:pt>
                <c:pt idx="2312">
                  <c:v>3.3119999999997498</c:v>
                </c:pt>
                <c:pt idx="2313">
                  <c:v>3.3129999999997501</c:v>
                </c:pt>
                <c:pt idx="2314">
                  <c:v>3.31399999999975</c:v>
                </c:pt>
                <c:pt idx="2315">
                  <c:v>3.3149999999997499</c:v>
                </c:pt>
                <c:pt idx="2316">
                  <c:v>3.31599999999974</c:v>
                </c:pt>
                <c:pt idx="2317">
                  <c:v>3.3169999999997399</c:v>
                </c:pt>
                <c:pt idx="2318">
                  <c:v>3.3179999999997398</c:v>
                </c:pt>
                <c:pt idx="2319">
                  <c:v>3.3189999999997402</c:v>
                </c:pt>
                <c:pt idx="2320">
                  <c:v>3.31999999999974</c:v>
                </c:pt>
                <c:pt idx="2321">
                  <c:v>3.3209999999997399</c:v>
                </c:pt>
                <c:pt idx="2322">
                  <c:v>3.3219999999997398</c:v>
                </c:pt>
                <c:pt idx="2323">
                  <c:v>3.3229999999997402</c:v>
                </c:pt>
                <c:pt idx="2324">
                  <c:v>3.3239999999997401</c:v>
                </c:pt>
                <c:pt idx="2325">
                  <c:v>3.3249999999997399</c:v>
                </c:pt>
                <c:pt idx="2326">
                  <c:v>3.3259999999997398</c:v>
                </c:pt>
                <c:pt idx="2327">
                  <c:v>3.3269999999997402</c:v>
                </c:pt>
                <c:pt idx="2328">
                  <c:v>3.3279999999997401</c:v>
                </c:pt>
                <c:pt idx="2329">
                  <c:v>3.3289999999997399</c:v>
                </c:pt>
                <c:pt idx="2330">
                  <c:v>3.3299999999997398</c:v>
                </c:pt>
                <c:pt idx="2331">
                  <c:v>3.3309999999997402</c:v>
                </c:pt>
                <c:pt idx="2332">
                  <c:v>3.3319999999997401</c:v>
                </c:pt>
                <c:pt idx="2333">
                  <c:v>3.3329999999997399</c:v>
                </c:pt>
                <c:pt idx="2334">
                  <c:v>3.3339999999997398</c:v>
                </c:pt>
                <c:pt idx="2335">
                  <c:v>3.3349999999997402</c:v>
                </c:pt>
                <c:pt idx="2336">
                  <c:v>3.3359999999997401</c:v>
                </c:pt>
                <c:pt idx="2337">
                  <c:v>3.33699999999974</c:v>
                </c:pt>
                <c:pt idx="2338">
                  <c:v>3.3379999999997398</c:v>
                </c:pt>
                <c:pt idx="2339">
                  <c:v>3.3389999999997402</c:v>
                </c:pt>
                <c:pt idx="2340">
                  <c:v>3.3399999999997401</c:v>
                </c:pt>
                <c:pt idx="2341">
                  <c:v>3.34099999999974</c:v>
                </c:pt>
                <c:pt idx="2342">
                  <c:v>3.3419999999997398</c:v>
                </c:pt>
                <c:pt idx="2343">
                  <c:v>3.3429999999997402</c:v>
                </c:pt>
                <c:pt idx="2344">
                  <c:v>3.3439999999997401</c:v>
                </c:pt>
                <c:pt idx="2345">
                  <c:v>3.34499999999974</c:v>
                </c:pt>
                <c:pt idx="2346">
                  <c:v>3.3459999999997398</c:v>
                </c:pt>
                <c:pt idx="2347">
                  <c:v>3.3469999999997402</c:v>
                </c:pt>
                <c:pt idx="2348">
                  <c:v>3.3479999999997401</c:v>
                </c:pt>
                <c:pt idx="2349">
                  <c:v>3.34899999999974</c:v>
                </c:pt>
                <c:pt idx="2350">
                  <c:v>3.3499999999997399</c:v>
                </c:pt>
                <c:pt idx="2351">
                  <c:v>3.3509999999997402</c:v>
                </c:pt>
                <c:pt idx="2352">
                  <c:v>3.3519999999997401</c:v>
                </c:pt>
                <c:pt idx="2353">
                  <c:v>3.35299999999974</c:v>
                </c:pt>
                <c:pt idx="2354">
                  <c:v>3.3539999999997399</c:v>
                </c:pt>
                <c:pt idx="2355">
                  <c:v>3.3549999999997402</c:v>
                </c:pt>
                <c:pt idx="2356">
                  <c:v>3.3559999999997401</c:v>
                </c:pt>
                <c:pt idx="2357">
                  <c:v>3.35699999999974</c:v>
                </c:pt>
                <c:pt idx="2358">
                  <c:v>3.3579999999997399</c:v>
                </c:pt>
                <c:pt idx="2359">
                  <c:v>3.3589999999997402</c:v>
                </c:pt>
                <c:pt idx="2360">
                  <c:v>3.3599999999997401</c:v>
                </c:pt>
                <c:pt idx="2361">
                  <c:v>3.36099999999974</c:v>
                </c:pt>
                <c:pt idx="2362">
                  <c:v>3.3619999999997399</c:v>
                </c:pt>
                <c:pt idx="2363">
                  <c:v>3.3629999999997402</c:v>
                </c:pt>
                <c:pt idx="2364">
                  <c:v>3.3639999999997401</c:v>
                </c:pt>
                <c:pt idx="2365">
                  <c:v>3.36499999999974</c:v>
                </c:pt>
                <c:pt idx="2366">
                  <c:v>3.3659999999997399</c:v>
                </c:pt>
                <c:pt idx="2367">
                  <c:v>3.3669999999997402</c:v>
                </c:pt>
                <c:pt idx="2368">
                  <c:v>3.3679999999997401</c:v>
                </c:pt>
                <c:pt idx="2369">
                  <c:v>3.36899999999974</c:v>
                </c:pt>
                <c:pt idx="2370">
                  <c:v>3.3699999999997399</c:v>
                </c:pt>
                <c:pt idx="2371">
                  <c:v>3.3709999999997402</c:v>
                </c:pt>
                <c:pt idx="2372">
                  <c:v>3.3719999999997401</c:v>
                </c:pt>
                <c:pt idx="2373">
                  <c:v>3.37299999999974</c:v>
                </c:pt>
                <c:pt idx="2374">
                  <c:v>3.3739999999997399</c:v>
                </c:pt>
                <c:pt idx="2375">
                  <c:v>3.3749999999997402</c:v>
                </c:pt>
                <c:pt idx="2376">
                  <c:v>3.3759999999997401</c:v>
                </c:pt>
                <c:pt idx="2377">
                  <c:v>3.37699999999974</c:v>
                </c:pt>
                <c:pt idx="2378">
                  <c:v>3.3779999999997399</c:v>
                </c:pt>
                <c:pt idx="2379">
                  <c:v>3.3789999999997402</c:v>
                </c:pt>
                <c:pt idx="2380">
                  <c:v>3.3799999999997401</c:v>
                </c:pt>
                <c:pt idx="2381">
                  <c:v>3.38099999999974</c:v>
                </c:pt>
                <c:pt idx="2382">
                  <c:v>3.3819999999997399</c:v>
                </c:pt>
                <c:pt idx="2383">
                  <c:v>3.3829999999997402</c:v>
                </c:pt>
                <c:pt idx="2384">
                  <c:v>3.3839999999997401</c:v>
                </c:pt>
                <c:pt idx="2385">
                  <c:v>3.38499999999974</c:v>
                </c:pt>
                <c:pt idx="2386">
                  <c:v>3.3859999999997399</c:v>
                </c:pt>
                <c:pt idx="2387">
                  <c:v>3.3869999999997402</c:v>
                </c:pt>
                <c:pt idx="2388">
                  <c:v>3.3879999999997401</c:v>
                </c:pt>
                <c:pt idx="2389">
                  <c:v>3.38899999999974</c:v>
                </c:pt>
                <c:pt idx="2390">
                  <c:v>3.3899999999997399</c:v>
                </c:pt>
                <c:pt idx="2391">
                  <c:v>3.3909999999997398</c:v>
                </c:pt>
                <c:pt idx="2392">
                  <c:v>3.3919999999997401</c:v>
                </c:pt>
                <c:pt idx="2393">
                  <c:v>3.39299999999974</c:v>
                </c:pt>
                <c:pt idx="2394">
                  <c:v>3.3939999999997399</c:v>
                </c:pt>
                <c:pt idx="2395">
                  <c:v>3.3949999999997398</c:v>
                </c:pt>
                <c:pt idx="2396">
                  <c:v>3.3959999999997401</c:v>
                </c:pt>
                <c:pt idx="2397">
                  <c:v>3.39699999999974</c:v>
                </c:pt>
                <c:pt idx="2398">
                  <c:v>3.3979999999997399</c:v>
                </c:pt>
                <c:pt idx="2399">
                  <c:v>3.3989999999997398</c:v>
                </c:pt>
                <c:pt idx="2400">
                  <c:v>3.3999999999997401</c:v>
                </c:pt>
                <c:pt idx="2401">
                  <c:v>3.40099999999974</c:v>
                </c:pt>
                <c:pt idx="2402">
                  <c:v>3.4019999999997399</c:v>
                </c:pt>
                <c:pt idx="2403">
                  <c:v>3.4029999999997398</c:v>
                </c:pt>
                <c:pt idx="2404">
                  <c:v>3.4039999999997401</c:v>
                </c:pt>
                <c:pt idx="2405">
                  <c:v>3.40499999999974</c:v>
                </c:pt>
                <c:pt idx="2406">
                  <c:v>3.4059999999997399</c:v>
                </c:pt>
                <c:pt idx="2407">
                  <c:v>3.40699999999973</c:v>
                </c:pt>
                <c:pt idx="2408">
                  <c:v>3.4079999999997299</c:v>
                </c:pt>
                <c:pt idx="2409">
                  <c:v>3.4089999999997298</c:v>
                </c:pt>
                <c:pt idx="2410">
                  <c:v>3.4099999999997301</c:v>
                </c:pt>
                <c:pt idx="2411">
                  <c:v>3.41099999999973</c:v>
                </c:pt>
                <c:pt idx="2412">
                  <c:v>3.4119999999997299</c:v>
                </c:pt>
                <c:pt idx="2413">
                  <c:v>3.4129999999997298</c:v>
                </c:pt>
                <c:pt idx="2414">
                  <c:v>3.4139999999997301</c:v>
                </c:pt>
                <c:pt idx="2415">
                  <c:v>3.41499999999973</c:v>
                </c:pt>
                <c:pt idx="2416">
                  <c:v>3.4159999999997299</c:v>
                </c:pt>
                <c:pt idx="2417">
                  <c:v>3.4169999999997298</c:v>
                </c:pt>
                <c:pt idx="2418">
                  <c:v>3.4179999999997301</c:v>
                </c:pt>
                <c:pt idx="2419">
                  <c:v>3.41899999999973</c:v>
                </c:pt>
                <c:pt idx="2420">
                  <c:v>3.4199999999997299</c:v>
                </c:pt>
                <c:pt idx="2421">
                  <c:v>3.4209999999997298</c:v>
                </c:pt>
                <c:pt idx="2422">
                  <c:v>3.4219999999997301</c:v>
                </c:pt>
                <c:pt idx="2423">
                  <c:v>3.42299999999973</c:v>
                </c:pt>
                <c:pt idx="2424">
                  <c:v>3.4239999999997299</c:v>
                </c:pt>
                <c:pt idx="2425">
                  <c:v>3.4249999999997298</c:v>
                </c:pt>
                <c:pt idx="2426">
                  <c:v>3.4259999999997302</c:v>
                </c:pt>
                <c:pt idx="2427">
                  <c:v>3.42699999999973</c:v>
                </c:pt>
                <c:pt idx="2428">
                  <c:v>3.4279999999997299</c:v>
                </c:pt>
                <c:pt idx="2429">
                  <c:v>3.4289999999997298</c:v>
                </c:pt>
                <c:pt idx="2430">
                  <c:v>3.4299999999997302</c:v>
                </c:pt>
                <c:pt idx="2431">
                  <c:v>3.43099999999973</c:v>
                </c:pt>
                <c:pt idx="2432">
                  <c:v>3.4319999999997299</c:v>
                </c:pt>
                <c:pt idx="2433">
                  <c:v>3.4329999999997298</c:v>
                </c:pt>
                <c:pt idx="2434">
                  <c:v>3.4339999999997302</c:v>
                </c:pt>
                <c:pt idx="2435">
                  <c:v>3.43499999999973</c:v>
                </c:pt>
                <c:pt idx="2436">
                  <c:v>3.4359999999997299</c:v>
                </c:pt>
                <c:pt idx="2437">
                  <c:v>3.4369999999997298</c:v>
                </c:pt>
                <c:pt idx="2438">
                  <c:v>3.4379999999997302</c:v>
                </c:pt>
                <c:pt idx="2439">
                  <c:v>3.4389999999997301</c:v>
                </c:pt>
                <c:pt idx="2440">
                  <c:v>3.4399999999997299</c:v>
                </c:pt>
                <c:pt idx="2441">
                  <c:v>3.4409999999997298</c:v>
                </c:pt>
                <c:pt idx="2442">
                  <c:v>3.4419999999997302</c:v>
                </c:pt>
                <c:pt idx="2443">
                  <c:v>3.4429999999997301</c:v>
                </c:pt>
                <c:pt idx="2444">
                  <c:v>3.4439999999997299</c:v>
                </c:pt>
                <c:pt idx="2445">
                  <c:v>3.4449999999997298</c:v>
                </c:pt>
                <c:pt idx="2446">
                  <c:v>3.4459999999997302</c:v>
                </c:pt>
                <c:pt idx="2447">
                  <c:v>3.4469999999997301</c:v>
                </c:pt>
                <c:pt idx="2448">
                  <c:v>3.4479999999997299</c:v>
                </c:pt>
                <c:pt idx="2449">
                  <c:v>3.4489999999997298</c:v>
                </c:pt>
                <c:pt idx="2450">
                  <c:v>3.4499999999997302</c:v>
                </c:pt>
                <c:pt idx="2451">
                  <c:v>3.4509999999997301</c:v>
                </c:pt>
                <c:pt idx="2452">
                  <c:v>3.45199999999973</c:v>
                </c:pt>
                <c:pt idx="2453">
                  <c:v>3.4529999999997298</c:v>
                </c:pt>
                <c:pt idx="2454">
                  <c:v>3.4539999999997302</c:v>
                </c:pt>
                <c:pt idx="2455">
                  <c:v>3.4549999999997301</c:v>
                </c:pt>
                <c:pt idx="2456">
                  <c:v>3.45599999999973</c:v>
                </c:pt>
                <c:pt idx="2457">
                  <c:v>3.4569999999997298</c:v>
                </c:pt>
                <c:pt idx="2458">
                  <c:v>3.4579999999997302</c:v>
                </c:pt>
                <c:pt idx="2459">
                  <c:v>3.4589999999997301</c:v>
                </c:pt>
                <c:pt idx="2460">
                  <c:v>3.45999999999973</c:v>
                </c:pt>
                <c:pt idx="2461">
                  <c:v>3.4609999999997298</c:v>
                </c:pt>
                <c:pt idx="2462">
                  <c:v>3.4619999999997302</c:v>
                </c:pt>
                <c:pt idx="2463">
                  <c:v>3.4629999999997301</c:v>
                </c:pt>
                <c:pt idx="2464">
                  <c:v>3.46399999999973</c:v>
                </c:pt>
                <c:pt idx="2465">
                  <c:v>3.4649999999997299</c:v>
                </c:pt>
                <c:pt idx="2466">
                  <c:v>3.4659999999997302</c:v>
                </c:pt>
                <c:pt idx="2467">
                  <c:v>3.4669999999997301</c:v>
                </c:pt>
                <c:pt idx="2468">
                  <c:v>3.46799999999973</c:v>
                </c:pt>
                <c:pt idx="2469">
                  <c:v>3.4689999999997299</c:v>
                </c:pt>
                <c:pt idx="2470">
                  <c:v>3.4699999999997302</c:v>
                </c:pt>
                <c:pt idx="2471">
                  <c:v>3.4709999999997301</c:v>
                </c:pt>
                <c:pt idx="2472">
                  <c:v>3.47199999999973</c:v>
                </c:pt>
                <c:pt idx="2473">
                  <c:v>3.4729999999997299</c:v>
                </c:pt>
                <c:pt idx="2474">
                  <c:v>3.4739999999997302</c:v>
                </c:pt>
                <c:pt idx="2475">
                  <c:v>3.4749999999997301</c:v>
                </c:pt>
                <c:pt idx="2476">
                  <c:v>3.47599999999973</c:v>
                </c:pt>
                <c:pt idx="2477">
                  <c:v>3.4769999999997299</c:v>
                </c:pt>
                <c:pt idx="2478">
                  <c:v>3.4779999999997302</c:v>
                </c:pt>
                <c:pt idx="2479">
                  <c:v>3.4789999999997301</c:v>
                </c:pt>
                <c:pt idx="2480">
                  <c:v>3.47999999999973</c:v>
                </c:pt>
                <c:pt idx="2481">
                  <c:v>3.4809999999997299</c:v>
                </c:pt>
                <c:pt idx="2482">
                  <c:v>3.4819999999997302</c:v>
                </c:pt>
                <c:pt idx="2483">
                  <c:v>3.4829999999997301</c:v>
                </c:pt>
                <c:pt idx="2484">
                  <c:v>3.48399999999973</c:v>
                </c:pt>
                <c:pt idx="2485">
                  <c:v>3.4849999999997299</c:v>
                </c:pt>
                <c:pt idx="2486">
                  <c:v>3.4859999999997302</c:v>
                </c:pt>
                <c:pt idx="2487">
                  <c:v>3.4869999999997301</c:v>
                </c:pt>
                <c:pt idx="2488">
                  <c:v>3.48799999999973</c:v>
                </c:pt>
                <c:pt idx="2489">
                  <c:v>3.4889999999997299</c:v>
                </c:pt>
                <c:pt idx="2490">
                  <c:v>3.4899999999997302</c:v>
                </c:pt>
                <c:pt idx="2491">
                  <c:v>3.4909999999997301</c:v>
                </c:pt>
                <c:pt idx="2492">
                  <c:v>3.49199999999973</c:v>
                </c:pt>
                <c:pt idx="2493">
                  <c:v>3.4929999999997299</c:v>
                </c:pt>
                <c:pt idx="2494">
                  <c:v>3.4939999999997302</c:v>
                </c:pt>
                <c:pt idx="2495">
                  <c:v>3.4949999999997301</c:v>
                </c:pt>
                <c:pt idx="2496">
                  <c:v>3.49599999999973</c:v>
                </c:pt>
                <c:pt idx="2497">
                  <c:v>3.4969999999997201</c:v>
                </c:pt>
                <c:pt idx="2498">
                  <c:v>3.49799999999972</c:v>
                </c:pt>
                <c:pt idx="2499">
                  <c:v>3.4989999999997199</c:v>
                </c:pt>
                <c:pt idx="2500">
                  <c:v>3.4999999999997198</c:v>
                </c:pt>
                <c:pt idx="2501">
                  <c:v>3.5009999999997201</c:v>
                </c:pt>
                <c:pt idx="2502">
                  <c:v>3.50199999999972</c:v>
                </c:pt>
                <c:pt idx="2503">
                  <c:v>3.5029999999997199</c:v>
                </c:pt>
                <c:pt idx="2504">
                  <c:v>3.5039999999997198</c:v>
                </c:pt>
                <c:pt idx="2505">
                  <c:v>3.5049999999997201</c:v>
                </c:pt>
                <c:pt idx="2506">
                  <c:v>3.50599999999972</c:v>
                </c:pt>
                <c:pt idx="2507">
                  <c:v>3.5069999999997199</c:v>
                </c:pt>
                <c:pt idx="2508">
                  <c:v>3.5079999999997198</c:v>
                </c:pt>
                <c:pt idx="2509">
                  <c:v>3.5089999999997201</c:v>
                </c:pt>
                <c:pt idx="2510">
                  <c:v>3.50999999999972</c:v>
                </c:pt>
                <c:pt idx="2511">
                  <c:v>3.5109999999997199</c:v>
                </c:pt>
                <c:pt idx="2512">
                  <c:v>3.5119999999997198</c:v>
                </c:pt>
                <c:pt idx="2513">
                  <c:v>3.5129999999997201</c:v>
                </c:pt>
                <c:pt idx="2514">
                  <c:v>3.51399999999972</c:v>
                </c:pt>
                <c:pt idx="2515">
                  <c:v>3.5149999999997199</c:v>
                </c:pt>
                <c:pt idx="2516">
                  <c:v>3.5159999999997198</c:v>
                </c:pt>
                <c:pt idx="2517">
                  <c:v>3.5169999999997201</c:v>
                </c:pt>
                <c:pt idx="2518">
                  <c:v>3.51799999999972</c:v>
                </c:pt>
                <c:pt idx="2519">
                  <c:v>3.5189999999997199</c:v>
                </c:pt>
                <c:pt idx="2520">
                  <c:v>3.5199999999997198</c:v>
                </c:pt>
                <c:pt idx="2521">
                  <c:v>3.5209999999997201</c:v>
                </c:pt>
                <c:pt idx="2522">
                  <c:v>3.52199999999972</c:v>
                </c:pt>
                <c:pt idx="2523">
                  <c:v>3.5229999999997199</c:v>
                </c:pt>
                <c:pt idx="2524">
                  <c:v>3.5239999999997198</c:v>
                </c:pt>
                <c:pt idx="2525">
                  <c:v>3.5249999999997201</c:v>
                </c:pt>
                <c:pt idx="2526">
                  <c:v>3.52599999999972</c:v>
                </c:pt>
                <c:pt idx="2527">
                  <c:v>3.5269999999997199</c:v>
                </c:pt>
                <c:pt idx="2528">
                  <c:v>3.5279999999997198</c:v>
                </c:pt>
                <c:pt idx="2529">
                  <c:v>3.5289999999997201</c:v>
                </c:pt>
                <c:pt idx="2530">
                  <c:v>3.52999999999972</c:v>
                </c:pt>
                <c:pt idx="2531">
                  <c:v>3.5309999999997199</c:v>
                </c:pt>
                <c:pt idx="2532">
                  <c:v>3.5319999999997198</c:v>
                </c:pt>
                <c:pt idx="2533">
                  <c:v>3.5329999999997201</c:v>
                </c:pt>
                <c:pt idx="2534">
                  <c:v>3.53399999999972</c:v>
                </c:pt>
                <c:pt idx="2535">
                  <c:v>3.5349999999997199</c:v>
                </c:pt>
                <c:pt idx="2536">
                  <c:v>3.5359999999997198</c:v>
                </c:pt>
                <c:pt idx="2537">
                  <c:v>3.5369999999997201</c:v>
                </c:pt>
                <c:pt idx="2538">
                  <c:v>3.53799999999972</c:v>
                </c:pt>
                <c:pt idx="2539">
                  <c:v>3.5389999999997199</c:v>
                </c:pt>
                <c:pt idx="2540">
                  <c:v>3.5399999999997198</c:v>
                </c:pt>
                <c:pt idx="2541">
                  <c:v>3.5409999999997201</c:v>
                </c:pt>
                <c:pt idx="2542">
                  <c:v>3.54199999999972</c:v>
                </c:pt>
                <c:pt idx="2543">
                  <c:v>3.5429999999997199</c:v>
                </c:pt>
                <c:pt idx="2544">
                  <c:v>3.5439999999997198</c:v>
                </c:pt>
                <c:pt idx="2545">
                  <c:v>3.5449999999997202</c:v>
                </c:pt>
                <c:pt idx="2546">
                  <c:v>3.54599999999972</c:v>
                </c:pt>
                <c:pt idx="2547">
                  <c:v>3.5469999999997199</c:v>
                </c:pt>
                <c:pt idx="2548">
                  <c:v>3.5479999999997198</c:v>
                </c:pt>
                <c:pt idx="2549">
                  <c:v>3.5489999999997202</c:v>
                </c:pt>
                <c:pt idx="2550">
                  <c:v>3.54999999999972</c:v>
                </c:pt>
                <c:pt idx="2551">
                  <c:v>3.5509999999997199</c:v>
                </c:pt>
                <c:pt idx="2552">
                  <c:v>3.5519999999997198</c:v>
                </c:pt>
                <c:pt idx="2553">
                  <c:v>3.5529999999997202</c:v>
                </c:pt>
                <c:pt idx="2554">
                  <c:v>3.55399999999972</c:v>
                </c:pt>
                <c:pt idx="2555">
                  <c:v>3.5549999999997199</c:v>
                </c:pt>
                <c:pt idx="2556">
                  <c:v>3.5559999999997198</c:v>
                </c:pt>
                <c:pt idx="2557">
                  <c:v>3.5569999999997202</c:v>
                </c:pt>
                <c:pt idx="2558">
                  <c:v>3.5579999999997201</c:v>
                </c:pt>
                <c:pt idx="2559">
                  <c:v>3.5589999999997199</c:v>
                </c:pt>
                <c:pt idx="2560">
                  <c:v>3.5599999999997198</c:v>
                </c:pt>
                <c:pt idx="2561">
                  <c:v>3.5609999999997202</c:v>
                </c:pt>
                <c:pt idx="2562">
                  <c:v>3.5619999999997201</c:v>
                </c:pt>
                <c:pt idx="2563">
                  <c:v>3.5629999999997199</c:v>
                </c:pt>
                <c:pt idx="2564">
                  <c:v>3.5639999999997198</c:v>
                </c:pt>
                <c:pt idx="2565">
                  <c:v>3.5649999999997202</c:v>
                </c:pt>
                <c:pt idx="2566">
                  <c:v>3.5659999999997201</c:v>
                </c:pt>
                <c:pt idx="2567">
                  <c:v>3.56699999999972</c:v>
                </c:pt>
                <c:pt idx="2568">
                  <c:v>3.5679999999997198</c:v>
                </c:pt>
                <c:pt idx="2569">
                  <c:v>3.5689999999997202</c:v>
                </c:pt>
                <c:pt idx="2570">
                  <c:v>3.5699999999997201</c:v>
                </c:pt>
                <c:pt idx="2571">
                  <c:v>3.57099999999972</c:v>
                </c:pt>
                <c:pt idx="2572">
                  <c:v>3.5719999999997198</c:v>
                </c:pt>
                <c:pt idx="2573">
                  <c:v>3.5729999999997202</c:v>
                </c:pt>
                <c:pt idx="2574">
                  <c:v>3.5739999999997201</c:v>
                </c:pt>
                <c:pt idx="2575">
                  <c:v>3.57499999999972</c:v>
                </c:pt>
                <c:pt idx="2576">
                  <c:v>3.5759999999997198</c:v>
                </c:pt>
                <c:pt idx="2577">
                  <c:v>3.5769999999997202</c:v>
                </c:pt>
                <c:pt idx="2578">
                  <c:v>3.5779999999997201</c:v>
                </c:pt>
                <c:pt idx="2579">
                  <c:v>3.57899999999972</c:v>
                </c:pt>
                <c:pt idx="2580">
                  <c:v>3.5799999999997199</c:v>
                </c:pt>
                <c:pt idx="2581">
                  <c:v>3.5809999999997202</c:v>
                </c:pt>
                <c:pt idx="2582">
                  <c:v>3.5819999999997201</c:v>
                </c:pt>
                <c:pt idx="2583">
                  <c:v>3.58299999999972</c:v>
                </c:pt>
                <c:pt idx="2584">
                  <c:v>3.5839999999997199</c:v>
                </c:pt>
                <c:pt idx="2585">
                  <c:v>3.5849999999997202</c:v>
                </c:pt>
                <c:pt idx="2586">
                  <c:v>3.5859999999997201</c:v>
                </c:pt>
                <c:pt idx="2587">
                  <c:v>3.58699999999972</c:v>
                </c:pt>
                <c:pt idx="2588">
                  <c:v>3.5879999999997101</c:v>
                </c:pt>
                <c:pt idx="2589">
                  <c:v>3.58899999999971</c:v>
                </c:pt>
                <c:pt idx="2590">
                  <c:v>3.5899999999997099</c:v>
                </c:pt>
                <c:pt idx="2591">
                  <c:v>3.5909999999997102</c:v>
                </c:pt>
                <c:pt idx="2592">
                  <c:v>3.5919999999997101</c:v>
                </c:pt>
                <c:pt idx="2593">
                  <c:v>3.59299999999971</c:v>
                </c:pt>
                <c:pt idx="2594">
                  <c:v>3.5939999999997099</c:v>
                </c:pt>
                <c:pt idx="2595">
                  <c:v>3.5949999999997102</c:v>
                </c:pt>
                <c:pt idx="2596">
                  <c:v>3.5959999999997101</c:v>
                </c:pt>
                <c:pt idx="2597">
                  <c:v>3.59699999999971</c:v>
                </c:pt>
                <c:pt idx="2598">
                  <c:v>3.5979999999997099</c:v>
                </c:pt>
                <c:pt idx="2599">
                  <c:v>3.5989999999997102</c:v>
                </c:pt>
                <c:pt idx="2600">
                  <c:v>3.5999999999997101</c:v>
                </c:pt>
                <c:pt idx="2601">
                  <c:v>3.60099999999971</c:v>
                </c:pt>
                <c:pt idx="2602">
                  <c:v>3.6019999999997099</c:v>
                </c:pt>
                <c:pt idx="2603">
                  <c:v>3.6029999999997102</c:v>
                </c:pt>
                <c:pt idx="2604">
                  <c:v>3.6039999999997101</c:v>
                </c:pt>
                <c:pt idx="2605">
                  <c:v>3.60499999999971</c:v>
                </c:pt>
                <c:pt idx="2606">
                  <c:v>3.6059999999997099</c:v>
                </c:pt>
                <c:pt idx="2607">
                  <c:v>3.6069999999997102</c:v>
                </c:pt>
                <c:pt idx="2608">
                  <c:v>3.6079999999997101</c:v>
                </c:pt>
                <c:pt idx="2609">
                  <c:v>3.60899999999971</c:v>
                </c:pt>
                <c:pt idx="2610">
                  <c:v>3.6099999999997099</c:v>
                </c:pt>
                <c:pt idx="2611">
                  <c:v>3.6109999999997102</c:v>
                </c:pt>
                <c:pt idx="2612">
                  <c:v>3.6119999999997101</c:v>
                </c:pt>
                <c:pt idx="2613">
                  <c:v>3.61299999999971</c:v>
                </c:pt>
                <c:pt idx="2614">
                  <c:v>3.6139999999997099</c:v>
                </c:pt>
                <c:pt idx="2615">
                  <c:v>3.6149999999997098</c:v>
                </c:pt>
                <c:pt idx="2616">
                  <c:v>3.6159999999997101</c:v>
                </c:pt>
                <c:pt idx="2617">
                  <c:v>3.61699999999971</c:v>
                </c:pt>
                <c:pt idx="2618">
                  <c:v>3.6179999999997099</c:v>
                </c:pt>
                <c:pt idx="2619">
                  <c:v>3.6189999999997098</c:v>
                </c:pt>
                <c:pt idx="2620">
                  <c:v>3.6199999999997101</c:v>
                </c:pt>
                <c:pt idx="2621">
                  <c:v>3.62099999999971</c:v>
                </c:pt>
                <c:pt idx="2622">
                  <c:v>3.6219999999997099</c:v>
                </c:pt>
                <c:pt idx="2623">
                  <c:v>3.6229999999997098</c:v>
                </c:pt>
                <c:pt idx="2624">
                  <c:v>3.6239999999997101</c:v>
                </c:pt>
                <c:pt idx="2625">
                  <c:v>3.62499999999971</c:v>
                </c:pt>
                <c:pt idx="2626">
                  <c:v>3.6259999999997099</c:v>
                </c:pt>
                <c:pt idx="2627">
                  <c:v>3.6269999999997098</c:v>
                </c:pt>
                <c:pt idx="2628">
                  <c:v>3.6279999999997101</c:v>
                </c:pt>
                <c:pt idx="2629">
                  <c:v>3.62899999999971</c:v>
                </c:pt>
                <c:pt idx="2630">
                  <c:v>3.6299999999997099</c:v>
                </c:pt>
                <c:pt idx="2631">
                  <c:v>3.6309999999997098</c:v>
                </c:pt>
                <c:pt idx="2632">
                  <c:v>3.6319999999997101</c:v>
                </c:pt>
                <c:pt idx="2633">
                  <c:v>3.63299999999971</c:v>
                </c:pt>
                <c:pt idx="2634">
                  <c:v>3.6339999999997099</c:v>
                </c:pt>
                <c:pt idx="2635">
                  <c:v>3.6349999999997098</c:v>
                </c:pt>
                <c:pt idx="2636">
                  <c:v>3.6359999999997101</c:v>
                </c:pt>
                <c:pt idx="2637">
                  <c:v>3.63699999999971</c:v>
                </c:pt>
                <c:pt idx="2638">
                  <c:v>3.6379999999997099</c:v>
                </c:pt>
                <c:pt idx="2639">
                  <c:v>3.6389999999997098</c:v>
                </c:pt>
                <c:pt idx="2640">
                  <c:v>3.6399999999997101</c:v>
                </c:pt>
                <c:pt idx="2641">
                  <c:v>3.64099999999971</c:v>
                </c:pt>
                <c:pt idx="2642">
                  <c:v>3.6419999999997099</c:v>
                </c:pt>
                <c:pt idx="2643">
                  <c:v>3.6429999999997098</c:v>
                </c:pt>
                <c:pt idx="2644">
                  <c:v>3.6439999999997101</c:v>
                </c:pt>
                <c:pt idx="2645">
                  <c:v>3.64499999999971</c:v>
                </c:pt>
                <c:pt idx="2646">
                  <c:v>3.6459999999997099</c:v>
                </c:pt>
                <c:pt idx="2647">
                  <c:v>3.6469999999997098</c:v>
                </c:pt>
                <c:pt idx="2648">
                  <c:v>3.6479999999997101</c:v>
                </c:pt>
                <c:pt idx="2649">
                  <c:v>3.64899999999971</c:v>
                </c:pt>
                <c:pt idx="2650">
                  <c:v>3.6499999999997099</c:v>
                </c:pt>
                <c:pt idx="2651">
                  <c:v>3.6509999999997098</c:v>
                </c:pt>
                <c:pt idx="2652">
                  <c:v>3.6519999999997101</c:v>
                </c:pt>
                <c:pt idx="2653">
                  <c:v>3.65299999999971</c:v>
                </c:pt>
                <c:pt idx="2654">
                  <c:v>3.6539999999997099</c:v>
                </c:pt>
                <c:pt idx="2655">
                  <c:v>3.6549999999997098</c:v>
                </c:pt>
                <c:pt idx="2656">
                  <c:v>3.6559999999997101</c:v>
                </c:pt>
                <c:pt idx="2657">
                  <c:v>3.65699999999971</c:v>
                </c:pt>
                <c:pt idx="2658">
                  <c:v>3.6579999999997099</c:v>
                </c:pt>
                <c:pt idx="2659">
                  <c:v>3.6589999999997098</c:v>
                </c:pt>
                <c:pt idx="2660">
                  <c:v>3.6599999999997102</c:v>
                </c:pt>
                <c:pt idx="2661">
                  <c:v>3.66099999999971</c:v>
                </c:pt>
                <c:pt idx="2662">
                  <c:v>3.6619999999997099</c:v>
                </c:pt>
                <c:pt idx="2663">
                  <c:v>3.6629999999997098</c:v>
                </c:pt>
                <c:pt idx="2664">
                  <c:v>3.6639999999997102</c:v>
                </c:pt>
                <c:pt idx="2665">
                  <c:v>3.66499999999971</c:v>
                </c:pt>
                <c:pt idx="2666">
                  <c:v>3.6659999999997099</c:v>
                </c:pt>
                <c:pt idx="2667">
                  <c:v>3.6669999999997098</c:v>
                </c:pt>
                <c:pt idx="2668">
                  <c:v>3.6679999999997102</c:v>
                </c:pt>
                <c:pt idx="2669">
                  <c:v>3.66899999999971</c:v>
                </c:pt>
                <c:pt idx="2670">
                  <c:v>3.6699999999997099</c:v>
                </c:pt>
                <c:pt idx="2671">
                  <c:v>3.6709999999997098</c:v>
                </c:pt>
                <c:pt idx="2672">
                  <c:v>3.6719999999997102</c:v>
                </c:pt>
                <c:pt idx="2673">
                  <c:v>3.6729999999997101</c:v>
                </c:pt>
                <c:pt idx="2674">
                  <c:v>3.6739999999997099</c:v>
                </c:pt>
                <c:pt idx="2675">
                  <c:v>3.6749999999997098</c:v>
                </c:pt>
                <c:pt idx="2676">
                  <c:v>3.6759999999997102</c:v>
                </c:pt>
                <c:pt idx="2677">
                  <c:v>3.6769999999997101</c:v>
                </c:pt>
                <c:pt idx="2678">
                  <c:v>3.6779999999997099</c:v>
                </c:pt>
                <c:pt idx="2679">
                  <c:v>3.6789999999997001</c:v>
                </c:pt>
                <c:pt idx="2680">
                  <c:v>3.6799999999997</c:v>
                </c:pt>
                <c:pt idx="2681">
                  <c:v>3.6809999999996998</c:v>
                </c:pt>
                <c:pt idx="2682">
                  <c:v>3.6819999999997002</c:v>
                </c:pt>
                <c:pt idx="2683">
                  <c:v>3.6829999999997001</c:v>
                </c:pt>
                <c:pt idx="2684">
                  <c:v>3.6839999999997</c:v>
                </c:pt>
                <c:pt idx="2685">
                  <c:v>3.6849999999996998</c:v>
                </c:pt>
                <c:pt idx="2686">
                  <c:v>3.6859999999997002</c:v>
                </c:pt>
                <c:pt idx="2687">
                  <c:v>3.6869999999997001</c:v>
                </c:pt>
                <c:pt idx="2688">
                  <c:v>3.6879999999997</c:v>
                </c:pt>
                <c:pt idx="2689">
                  <c:v>3.6889999999996999</c:v>
                </c:pt>
                <c:pt idx="2690">
                  <c:v>3.6899999999997002</c:v>
                </c:pt>
                <c:pt idx="2691">
                  <c:v>3.6909999999997001</c:v>
                </c:pt>
                <c:pt idx="2692">
                  <c:v>3.6919999999997</c:v>
                </c:pt>
                <c:pt idx="2693">
                  <c:v>3.6929999999996999</c:v>
                </c:pt>
                <c:pt idx="2694">
                  <c:v>3.6939999999997002</c:v>
                </c:pt>
                <c:pt idx="2695">
                  <c:v>3.6949999999997001</c:v>
                </c:pt>
                <c:pt idx="2696">
                  <c:v>3.6959999999997</c:v>
                </c:pt>
                <c:pt idx="2697">
                  <c:v>3.6969999999996999</c:v>
                </c:pt>
                <c:pt idx="2698">
                  <c:v>3.6979999999997002</c:v>
                </c:pt>
                <c:pt idx="2699">
                  <c:v>3.6989999999997001</c:v>
                </c:pt>
                <c:pt idx="2700">
                  <c:v>3.6999999999997</c:v>
                </c:pt>
                <c:pt idx="2701">
                  <c:v>3.7009999999996999</c:v>
                </c:pt>
                <c:pt idx="2702">
                  <c:v>3.7019999999997002</c:v>
                </c:pt>
                <c:pt idx="2703">
                  <c:v>3.7029999999997001</c:v>
                </c:pt>
                <c:pt idx="2704">
                  <c:v>3.7039999999997</c:v>
                </c:pt>
                <c:pt idx="2705">
                  <c:v>3.7049999999996999</c:v>
                </c:pt>
                <c:pt idx="2706">
                  <c:v>3.7059999999997002</c:v>
                </c:pt>
                <c:pt idx="2707">
                  <c:v>3.7069999999997001</c:v>
                </c:pt>
                <c:pt idx="2708">
                  <c:v>3.7079999999997</c:v>
                </c:pt>
                <c:pt idx="2709">
                  <c:v>3.7089999999996999</c:v>
                </c:pt>
                <c:pt idx="2710">
                  <c:v>3.7099999999997002</c:v>
                </c:pt>
                <c:pt idx="2711">
                  <c:v>3.7109999999997001</c:v>
                </c:pt>
                <c:pt idx="2712">
                  <c:v>3.7119999999997</c:v>
                </c:pt>
                <c:pt idx="2713">
                  <c:v>3.7129999999996999</c:v>
                </c:pt>
                <c:pt idx="2714">
                  <c:v>3.7139999999997002</c:v>
                </c:pt>
                <c:pt idx="2715">
                  <c:v>3.7149999999997001</c:v>
                </c:pt>
                <c:pt idx="2716">
                  <c:v>3.7159999999997</c:v>
                </c:pt>
                <c:pt idx="2717">
                  <c:v>3.7169999999996999</c:v>
                </c:pt>
                <c:pt idx="2718">
                  <c:v>3.7179999999997002</c:v>
                </c:pt>
                <c:pt idx="2719">
                  <c:v>3.7189999999997001</c:v>
                </c:pt>
                <c:pt idx="2720">
                  <c:v>3.7199999999997</c:v>
                </c:pt>
                <c:pt idx="2721">
                  <c:v>3.7209999999996999</c:v>
                </c:pt>
                <c:pt idx="2722">
                  <c:v>3.7219999999997002</c:v>
                </c:pt>
                <c:pt idx="2723">
                  <c:v>3.7229999999997001</c:v>
                </c:pt>
                <c:pt idx="2724">
                  <c:v>3.7239999999997</c:v>
                </c:pt>
                <c:pt idx="2725">
                  <c:v>3.7249999999996999</c:v>
                </c:pt>
                <c:pt idx="2726">
                  <c:v>3.7259999999997002</c:v>
                </c:pt>
                <c:pt idx="2727">
                  <c:v>3.7269999999997001</c:v>
                </c:pt>
                <c:pt idx="2728">
                  <c:v>3.7279999999997</c:v>
                </c:pt>
                <c:pt idx="2729">
                  <c:v>3.7289999999996999</c:v>
                </c:pt>
                <c:pt idx="2730">
                  <c:v>3.7299999999997002</c:v>
                </c:pt>
                <c:pt idx="2731">
                  <c:v>3.7309999999997001</c:v>
                </c:pt>
                <c:pt idx="2732">
                  <c:v>3.7319999999997</c:v>
                </c:pt>
                <c:pt idx="2733">
                  <c:v>3.7329999999996999</c:v>
                </c:pt>
                <c:pt idx="2734">
                  <c:v>3.7339999999996998</c:v>
                </c:pt>
                <c:pt idx="2735">
                  <c:v>3.7349999999997001</c:v>
                </c:pt>
                <c:pt idx="2736">
                  <c:v>3.7359999999997</c:v>
                </c:pt>
                <c:pt idx="2737">
                  <c:v>3.7369999999996999</c:v>
                </c:pt>
                <c:pt idx="2738">
                  <c:v>3.7379999999996998</c:v>
                </c:pt>
                <c:pt idx="2739">
                  <c:v>3.7389999999997001</c:v>
                </c:pt>
                <c:pt idx="2740">
                  <c:v>3.7399999999997</c:v>
                </c:pt>
                <c:pt idx="2741">
                  <c:v>3.7409999999996999</c:v>
                </c:pt>
                <c:pt idx="2742">
                  <c:v>3.7419999999996998</c:v>
                </c:pt>
                <c:pt idx="2743">
                  <c:v>3.7429999999997001</c:v>
                </c:pt>
                <c:pt idx="2744">
                  <c:v>3.7439999999997</c:v>
                </c:pt>
                <c:pt idx="2745">
                  <c:v>3.7449999999996999</c:v>
                </c:pt>
                <c:pt idx="2746">
                  <c:v>3.7459999999996998</c:v>
                </c:pt>
                <c:pt idx="2747">
                  <c:v>3.7469999999997001</c:v>
                </c:pt>
                <c:pt idx="2748">
                  <c:v>3.7479999999997</c:v>
                </c:pt>
                <c:pt idx="2749">
                  <c:v>3.7489999999996999</c:v>
                </c:pt>
                <c:pt idx="2750">
                  <c:v>3.7499999999996998</c:v>
                </c:pt>
                <c:pt idx="2751">
                  <c:v>3.7509999999997001</c:v>
                </c:pt>
                <c:pt idx="2752">
                  <c:v>3.7519999999997</c:v>
                </c:pt>
                <c:pt idx="2753">
                  <c:v>3.7529999999996999</c:v>
                </c:pt>
                <c:pt idx="2754">
                  <c:v>3.7539999999996998</c:v>
                </c:pt>
                <c:pt idx="2755">
                  <c:v>3.7549999999997001</c:v>
                </c:pt>
                <c:pt idx="2756">
                  <c:v>3.7559999999997</c:v>
                </c:pt>
                <c:pt idx="2757">
                  <c:v>3.7569999999996999</c:v>
                </c:pt>
                <c:pt idx="2758">
                  <c:v>3.7579999999996998</c:v>
                </c:pt>
                <c:pt idx="2759">
                  <c:v>3.7589999999997001</c:v>
                </c:pt>
                <c:pt idx="2760">
                  <c:v>3.7599999999997</c:v>
                </c:pt>
                <c:pt idx="2761">
                  <c:v>3.7609999999996999</c:v>
                </c:pt>
                <c:pt idx="2762">
                  <c:v>3.7619999999996998</c:v>
                </c:pt>
                <c:pt idx="2763">
                  <c:v>3.7629999999997001</c:v>
                </c:pt>
                <c:pt idx="2764">
                  <c:v>3.7639999999997</c:v>
                </c:pt>
                <c:pt idx="2765">
                  <c:v>3.7649999999996999</c:v>
                </c:pt>
                <c:pt idx="2766">
                  <c:v>3.7659999999996998</c:v>
                </c:pt>
                <c:pt idx="2767">
                  <c:v>3.7669999999997001</c:v>
                </c:pt>
                <c:pt idx="2768">
                  <c:v>3.7679999999997</c:v>
                </c:pt>
                <c:pt idx="2769">
                  <c:v>3.7689999999996999</c:v>
                </c:pt>
                <c:pt idx="2770">
                  <c:v>3.76999999999969</c:v>
                </c:pt>
                <c:pt idx="2771">
                  <c:v>3.7709999999996899</c:v>
                </c:pt>
                <c:pt idx="2772">
                  <c:v>3.7719999999996898</c:v>
                </c:pt>
                <c:pt idx="2773">
                  <c:v>3.7729999999996902</c:v>
                </c:pt>
                <c:pt idx="2774">
                  <c:v>3.77399999999969</c:v>
                </c:pt>
                <c:pt idx="2775">
                  <c:v>3.7749999999996899</c:v>
                </c:pt>
                <c:pt idx="2776">
                  <c:v>3.7759999999996898</c:v>
                </c:pt>
                <c:pt idx="2777">
                  <c:v>3.7769999999996902</c:v>
                </c:pt>
                <c:pt idx="2778">
                  <c:v>3.7779999999996901</c:v>
                </c:pt>
                <c:pt idx="2779">
                  <c:v>3.7789999999996899</c:v>
                </c:pt>
                <c:pt idx="2780">
                  <c:v>3.7799999999996898</c:v>
                </c:pt>
                <c:pt idx="2781">
                  <c:v>3.7809999999996902</c:v>
                </c:pt>
                <c:pt idx="2782">
                  <c:v>3.7819999999996901</c:v>
                </c:pt>
                <c:pt idx="2783">
                  <c:v>3.7829999999996899</c:v>
                </c:pt>
                <c:pt idx="2784">
                  <c:v>3.7839999999996898</c:v>
                </c:pt>
                <c:pt idx="2785">
                  <c:v>3.7849999999996902</c:v>
                </c:pt>
                <c:pt idx="2786">
                  <c:v>3.7859999999996901</c:v>
                </c:pt>
                <c:pt idx="2787">
                  <c:v>3.7869999999996899</c:v>
                </c:pt>
                <c:pt idx="2788">
                  <c:v>3.7879999999996898</c:v>
                </c:pt>
                <c:pt idx="2789">
                  <c:v>3.7889999999996902</c:v>
                </c:pt>
                <c:pt idx="2790">
                  <c:v>3.7899999999996901</c:v>
                </c:pt>
                <c:pt idx="2791">
                  <c:v>3.79099999999969</c:v>
                </c:pt>
                <c:pt idx="2792">
                  <c:v>3.7919999999996898</c:v>
                </c:pt>
                <c:pt idx="2793">
                  <c:v>3.7929999999996902</c:v>
                </c:pt>
                <c:pt idx="2794">
                  <c:v>3.7939999999996901</c:v>
                </c:pt>
                <c:pt idx="2795">
                  <c:v>3.79499999999969</c:v>
                </c:pt>
                <c:pt idx="2796">
                  <c:v>3.7959999999996898</c:v>
                </c:pt>
                <c:pt idx="2797">
                  <c:v>3.7969999999996902</c:v>
                </c:pt>
                <c:pt idx="2798">
                  <c:v>3.7979999999996901</c:v>
                </c:pt>
                <c:pt idx="2799">
                  <c:v>3.79899999999969</c:v>
                </c:pt>
                <c:pt idx="2800">
                  <c:v>3.7999999999996898</c:v>
                </c:pt>
                <c:pt idx="2801">
                  <c:v>3.8009999999996902</c:v>
                </c:pt>
                <c:pt idx="2802">
                  <c:v>3.8019999999996901</c:v>
                </c:pt>
                <c:pt idx="2803">
                  <c:v>3.80299999999969</c:v>
                </c:pt>
                <c:pt idx="2804">
                  <c:v>3.8039999999996899</c:v>
                </c:pt>
                <c:pt idx="2805">
                  <c:v>3.8049999999996902</c:v>
                </c:pt>
                <c:pt idx="2806">
                  <c:v>3.8059999999996901</c:v>
                </c:pt>
                <c:pt idx="2807">
                  <c:v>3.80699999999969</c:v>
                </c:pt>
                <c:pt idx="2808">
                  <c:v>3.8079999999996899</c:v>
                </c:pt>
                <c:pt idx="2809">
                  <c:v>3.8089999999996902</c:v>
                </c:pt>
                <c:pt idx="2810">
                  <c:v>3.8099999999996901</c:v>
                </c:pt>
                <c:pt idx="2811">
                  <c:v>3.81099999999969</c:v>
                </c:pt>
                <c:pt idx="2812">
                  <c:v>3.8119999999996899</c:v>
                </c:pt>
                <c:pt idx="2813">
                  <c:v>3.8129999999996902</c:v>
                </c:pt>
                <c:pt idx="2814">
                  <c:v>3.8139999999996901</c:v>
                </c:pt>
                <c:pt idx="2815">
                  <c:v>3.81499999999969</c:v>
                </c:pt>
                <c:pt idx="2816">
                  <c:v>3.8159999999996899</c:v>
                </c:pt>
                <c:pt idx="2817">
                  <c:v>3.8169999999996902</c:v>
                </c:pt>
                <c:pt idx="2818">
                  <c:v>3.8179999999996901</c:v>
                </c:pt>
                <c:pt idx="2819">
                  <c:v>3.81899999999969</c:v>
                </c:pt>
                <c:pt idx="2820">
                  <c:v>3.8199999999996899</c:v>
                </c:pt>
                <c:pt idx="2821">
                  <c:v>3.8209999999996902</c:v>
                </c:pt>
                <c:pt idx="2822">
                  <c:v>3.8219999999996901</c:v>
                </c:pt>
                <c:pt idx="2823">
                  <c:v>3.82299999999969</c:v>
                </c:pt>
                <c:pt idx="2824">
                  <c:v>3.8239999999996899</c:v>
                </c:pt>
                <c:pt idx="2825">
                  <c:v>3.8249999999996902</c:v>
                </c:pt>
                <c:pt idx="2826">
                  <c:v>3.8259999999996901</c:v>
                </c:pt>
                <c:pt idx="2827">
                  <c:v>3.82699999999969</c:v>
                </c:pt>
                <c:pt idx="2828">
                  <c:v>3.8279999999996899</c:v>
                </c:pt>
                <c:pt idx="2829">
                  <c:v>3.8289999999996902</c:v>
                </c:pt>
                <c:pt idx="2830">
                  <c:v>3.8299999999996901</c:v>
                </c:pt>
                <c:pt idx="2831">
                  <c:v>3.83099999999969</c:v>
                </c:pt>
                <c:pt idx="2832">
                  <c:v>3.8319999999996899</c:v>
                </c:pt>
                <c:pt idx="2833">
                  <c:v>3.8329999999996902</c:v>
                </c:pt>
                <c:pt idx="2834">
                  <c:v>3.8339999999996901</c:v>
                </c:pt>
                <c:pt idx="2835">
                  <c:v>3.83499999999969</c:v>
                </c:pt>
                <c:pt idx="2836">
                  <c:v>3.8359999999996899</c:v>
                </c:pt>
                <c:pt idx="2837">
                  <c:v>3.8369999999996902</c:v>
                </c:pt>
                <c:pt idx="2838">
                  <c:v>3.8379999999996901</c:v>
                </c:pt>
                <c:pt idx="2839">
                  <c:v>3.83899999999969</c:v>
                </c:pt>
                <c:pt idx="2840">
                  <c:v>3.8399999999996899</c:v>
                </c:pt>
                <c:pt idx="2841">
                  <c:v>3.8409999999996902</c:v>
                </c:pt>
                <c:pt idx="2842">
                  <c:v>3.8419999999996901</c:v>
                </c:pt>
                <c:pt idx="2843">
                  <c:v>3.84299999999969</c:v>
                </c:pt>
                <c:pt idx="2844">
                  <c:v>3.8439999999996899</c:v>
                </c:pt>
                <c:pt idx="2845">
                  <c:v>3.8449999999996902</c:v>
                </c:pt>
                <c:pt idx="2846">
                  <c:v>3.8459999999996901</c:v>
                </c:pt>
                <c:pt idx="2847">
                  <c:v>3.84699999999969</c:v>
                </c:pt>
                <c:pt idx="2848">
                  <c:v>3.8479999999996899</c:v>
                </c:pt>
                <c:pt idx="2849">
                  <c:v>3.8489999999996898</c:v>
                </c:pt>
                <c:pt idx="2850">
                  <c:v>3.8499999999996901</c:v>
                </c:pt>
                <c:pt idx="2851">
                  <c:v>3.85099999999969</c:v>
                </c:pt>
                <c:pt idx="2852">
                  <c:v>3.8519999999996899</c:v>
                </c:pt>
                <c:pt idx="2853">
                  <c:v>3.8529999999996898</c:v>
                </c:pt>
                <c:pt idx="2854">
                  <c:v>3.8539999999996901</c:v>
                </c:pt>
                <c:pt idx="2855">
                  <c:v>3.85499999999969</c:v>
                </c:pt>
                <c:pt idx="2856">
                  <c:v>3.8559999999996899</c:v>
                </c:pt>
                <c:pt idx="2857">
                  <c:v>3.8569999999996898</c:v>
                </c:pt>
                <c:pt idx="2858">
                  <c:v>3.8579999999996901</c:v>
                </c:pt>
                <c:pt idx="2859">
                  <c:v>3.85899999999969</c:v>
                </c:pt>
                <c:pt idx="2860">
                  <c:v>3.8599999999996899</c:v>
                </c:pt>
                <c:pt idx="2861">
                  <c:v>3.86099999999968</c:v>
                </c:pt>
                <c:pt idx="2862">
                  <c:v>3.8619999999996799</c:v>
                </c:pt>
                <c:pt idx="2863">
                  <c:v>3.8629999999996798</c:v>
                </c:pt>
                <c:pt idx="2864">
                  <c:v>3.8639999999996801</c:v>
                </c:pt>
                <c:pt idx="2865">
                  <c:v>3.86499999999968</c:v>
                </c:pt>
                <c:pt idx="2866">
                  <c:v>3.8659999999996799</c:v>
                </c:pt>
                <c:pt idx="2867">
                  <c:v>3.8669999999996798</c:v>
                </c:pt>
                <c:pt idx="2868">
                  <c:v>3.8679999999996801</c:v>
                </c:pt>
                <c:pt idx="2869">
                  <c:v>3.86899999999968</c:v>
                </c:pt>
                <c:pt idx="2870">
                  <c:v>3.8699999999996799</c:v>
                </c:pt>
                <c:pt idx="2871">
                  <c:v>3.8709999999996798</c:v>
                </c:pt>
                <c:pt idx="2872">
                  <c:v>3.8719999999996801</c:v>
                </c:pt>
                <c:pt idx="2873">
                  <c:v>3.87299999999968</c:v>
                </c:pt>
                <c:pt idx="2874">
                  <c:v>3.8739999999996799</c:v>
                </c:pt>
                <c:pt idx="2875">
                  <c:v>3.8749999999996798</c:v>
                </c:pt>
                <c:pt idx="2876">
                  <c:v>3.8759999999996801</c:v>
                </c:pt>
                <c:pt idx="2877">
                  <c:v>3.87699999999968</c:v>
                </c:pt>
                <c:pt idx="2878">
                  <c:v>3.8779999999996799</c:v>
                </c:pt>
                <c:pt idx="2879">
                  <c:v>3.8789999999996798</c:v>
                </c:pt>
                <c:pt idx="2880">
                  <c:v>3.8799999999996801</c:v>
                </c:pt>
                <c:pt idx="2881">
                  <c:v>3.88099999999968</c:v>
                </c:pt>
                <c:pt idx="2882">
                  <c:v>3.8819999999996799</c:v>
                </c:pt>
                <c:pt idx="2883">
                  <c:v>3.8829999999996798</c:v>
                </c:pt>
                <c:pt idx="2884">
                  <c:v>3.8839999999996802</c:v>
                </c:pt>
                <c:pt idx="2885">
                  <c:v>3.88499999999968</c:v>
                </c:pt>
                <c:pt idx="2886">
                  <c:v>3.8859999999996799</c:v>
                </c:pt>
                <c:pt idx="2887">
                  <c:v>3.8869999999996798</c:v>
                </c:pt>
                <c:pt idx="2888">
                  <c:v>3.8879999999996802</c:v>
                </c:pt>
                <c:pt idx="2889">
                  <c:v>3.88899999999968</c:v>
                </c:pt>
                <c:pt idx="2890">
                  <c:v>3.8899999999996799</c:v>
                </c:pt>
                <c:pt idx="2891">
                  <c:v>3.8909999999996798</c:v>
                </c:pt>
                <c:pt idx="2892">
                  <c:v>3.8919999999996802</c:v>
                </c:pt>
                <c:pt idx="2893">
                  <c:v>3.89299999999968</c:v>
                </c:pt>
                <c:pt idx="2894">
                  <c:v>3.8939999999996799</c:v>
                </c:pt>
                <c:pt idx="2895">
                  <c:v>3.8949999999996798</c:v>
                </c:pt>
                <c:pt idx="2896">
                  <c:v>3.8959999999996802</c:v>
                </c:pt>
                <c:pt idx="2897">
                  <c:v>3.8969999999996801</c:v>
                </c:pt>
                <c:pt idx="2898">
                  <c:v>3.8979999999996799</c:v>
                </c:pt>
                <c:pt idx="2899">
                  <c:v>3.8989999999996798</c:v>
                </c:pt>
                <c:pt idx="2900">
                  <c:v>3.8999999999996802</c:v>
                </c:pt>
                <c:pt idx="2901">
                  <c:v>3.9009999999996801</c:v>
                </c:pt>
                <c:pt idx="2902">
                  <c:v>3.9019999999996799</c:v>
                </c:pt>
                <c:pt idx="2903">
                  <c:v>3.9029999999996798</c:v>
                </c:pt>
                <c:pt idx="2904">
                  <c:v>3.9039999999996802</c:v>
                </c:pt>
                <c:pt idx="2905">
                  <c:v>3.9049999999996801</c:v>
                </c:pt>
                <c:pt idx="2906">
                  <c:v>3.90599999999968</c:v>
                </c:pt>
                <c:pt idx="2907">
                  <c:v>3.9069999999996798</c:v>
                </c:pt>
                <c:pt idx="2908">
                  <c:v>3.9079999999996802</c:v>
                </c:pt>
                <c:pt idx="2909">
                  <c:v>3.9089999999996801</c:v>
                </c:pt>
                <c:pt idx="2910">
                  <c:v>3.90999999999968</c:v>
                </c:pt>
                <c:pt idx="2911">
                  <c:v>3.9109999999996798</c:v>
                </c:pt>
                <c:pt idx="2912">
                  <c:v>3.9119999999996802</c:v>
                </c:pt>
                <c:pt idx="2913">
                  <c:v>3.9129999999996801</c:v>
                </c:pt>
                <c:pt idx="2914">
                  <c:v>3.91399999999968</c:v>
                </c:pt>
                <c:pt idx="2915">
                  <c:v>3.9149999999996798</c:v>
                </c:pt>
                <c:pt idx="2916">
                  <c:v>3.9159999999996802</c:v>
                </c:pt>
                <c:pt idx="2917">
                  <c:v>3.9169999999996801</c:v>
                </c:pt>
                <c:pt idx="2918">
                  <c:v>3.91799999999968</c:v>
                </c:pt>
                <c:pt idx="2919">
                  <c:v>3.9189999999996799</c:v>
                </c:pt>
                <c:pt idx="2920">
                  <c:v>3.9199999999996802</c:v>
                </c:pt>
                <c:pt idx="2921">
                  <c:v>3.9209999999996801</c:v>
                </c:pt>
                <c:pt idx="2922">
                  <c:v>3.92199999999968</c:v>
                </c:pt>
                <c:pt idx="2923">
                  <c:v>3.9229999999996799</c:v>
                </c:pt>
                <c:pt idx="2924">
                  <c:v>3.9239999999996802</c:v>
                </c:pt>
                <c:pt idx="2925">
                  <c:v>3.9249999999996801</c:v>
                </c:pt>
                <c:pt idx="2926">
                  <c:v>3.92599999999968</c:v>
                </c:pt>
                <c:pt idx="2927">
                  <c:v>3.9269999999996799</c:v>
                </c:pt>
                <c:pt idx="2928">
                  <c:v>3.9279999999996802</c:v>
                </c:pt>
                <c:pt idx="2929">
                  <c:v>3.9289999999996801</c:v>
                </c:pt>
                <c:pt idx="2930">
                  <c:v>3.92999999999968</c:v>
                </c:pt>
                <c:pt idx="2931">
                  <c:v>3.9309999999996799</c:v>
                </c:pt>
                <c:pt idx="2932">
                  <c:v>3.9319999999996802</c:v>
                </c:pt>
                <c:pt idx="2933">
                  <c:v>3.9329999999996801</c:v>
                </c:pt>
                <c:pt idx="2934">
                  <c:v>3.93399999999968</c:v>
                </c:pt>
                <c:pt idx="2935">
                  <c:v>3.9349999999996799</c:v>
                </c:pt>
                <c:pt idx="2936">
                  <c:v>3.9359999999996802</c:v>
                </c:pt>
                <c:pt idx="2937">
                  <c:v>3.9369999999996801</c:v>
                </c:pt>
                <c:pt idx="2938">
                  <c:v>3.93799999999968</c:v>
                </c:pt>
                <c:pt idx="2939">
                  <c:v>3.9389999999996799</c:v>
                </c:pt>
                <c:pt idx="2940">
                  <c:v>3.9399999999996802</c:v>
                </c:pt>
                <c:pt idx="2941">
                  <c:v>3.9409999999996801</c:v>
                </c:pt>
                <c:pt idx="2942">
                  <c:v>3.94199999999968</c:v>
                </c:pt>
                <c:pt idx="2943">
                  <c:v>3.9429999999996799</c:v>
                </c:pt>
                <c:pt idx="2944">
                  <c:v>3.9439999999996802</c:v>
                </c:pt>
                <c:pt idx="2945">
                  <c:v>3.9449999999996801</c:v>
                </c:pt>
                <c:pt idx="2946">
                  <c:v>3.94599999999968</c:v>
                </c:pt>
                <c:pt idx="2947">
                  <c:v>3.9469999999996799</c:v>
                </c:pt>
                <c:pt idx="2948">
                  <c:v>3.9479999999996802</c:v>
                </c:pt>
                <c:pt idx="2949">
                  <c:v>3.9489999999996801</c:v>
                </c:pt>
                <c:pt idx="2950">
                  <c:v>3.94999999999968</c:v>
                </c:pt>
                <c:pt idx="2951">
                  <c:v>3.9509999999996701</c:v>
                </c:pt>
                <c:pt idx="2952">
                  <c:v>3.95199999999967</c:v>
                </c:pt>
                <c:pt idx="2953">
                  <c:v>3.9529999999996699</c:v>
                </c:pt>
                <c:pt idx="2954">
                  <c:v>3.9539999999996698</c:v>
                </c:pt>
                <c:pt idx="2955">
                  <c:v>3.9549999999996701</c:v>
                </c:pt>
                <c:pt idx="2956">
                  <c:v>3.95599999999967</c:v>
                </c:pt>
                <c:pt idx="2957">
                  <c:v>3.9569999999996699</c:v>
                </c:pt>
                <c:pt idx="2958">
                  <c:v>3.9579999999996698</c:v>
                </c:pt>
                <c:pt idx="2959">
                  <c:v>3.9589999999996701</c:v>
                </c:pt>
                <c:pt idx="2960">
                  <c:v>3.95999999999967</c:v>
                </c:pt>
                <c:pt idx="2961">
                  <c:v>3.9609999999996699</c:v>
                </c:pt>
                <c:pt idx="2962">
                  <c:v>3.9619999999996698</c:v>
                </c:pt>
                <c:pt idx="2963">
                  <c:v>3.9629999999996701</c:v>
                </c:pt>
                <c:pt idx="2964">
                  <c:v>3.96399999999967</c:v>
                </c:pt>
                <c:pt idx="2965">
                  <c:v>3.9649999999996699</c:v>
                </c:pt>
                <c:pt idx="2966">
                  <c:v>3.9659999999996698</c:v>
                </c:pt>
                <c:pt idx="2967">
                  <c:v>3.9669999999996701</c:v>
                </c:pt>
                <c:pt idx="2968">
                  <c:v>3.96799999999967</c:v>
                </c:pt>
                <c:pt idx="2969">
                  <c:v>3.9689999999996699</c:v>
                </c:pt>
                <c:pt idx="2970">
                  <c:v>3.9699999999996698</c:v>
                </c:pt>
                <c:pt idx="2971">
                  <c:v>3.9709999999996701</c:v>
                </c:pt>
                <c:pt idx="2972">
                  <c:v>3.97199999999967</c:v>
                </c:pt>
                <c:pt idx="2973">
                  <c:v>3.9729999999996699</c:v>
                </c:pt>
                <c:pt idx="2974">
                  <c:v>3.9739999999996698</c:v>
                </c:pt>
                <c:pt idx="2975">
                  <c:v>3.9749999999996701</c:v>
                </c:pt>
                <c:pt idx="2976">
                  <c:v>3.97599999999967</c:v>
                </c:pt>
                <c:pt idx="2977">
                  <c:v>3.9769999999996699</c:v>
                </c:pt>
                <c:pt idx="2978">
                  <c:v>3.9779999999996698</c:v>
                </c:pt>
                <c:pt idx="2979">
                  <c:v>3.9789999999996701</c:v>
                </c:pt>
                <c:pt idx="2980">
                  <c:v>3.97999999999967</c:v>
                </c:pt>
                <c:pt idx="2981">
                  <c:v>3.9809999999996699</c:v>
                </c:pt>
                <c:pt idx="2982">
                  <c:v>3.9819999999996698</c:v>
                </c:pt>
                <c:pt idx="2983">
                  <c:v>3.9829999999996701</c:v>
                </c:pt>
                <c:pt idx="2984">
                  <c:v>3.98399999999967</c:v>
                </c:pt>
                <c:pt idx="2985">
                  <c:v>3.9849999999996699</c:v>
                </c:pt>
                <c:pt idx="2986">
                  <c:v>3.9859999999996698</c:v>
                </c:pt>
                <c:pt idx="2987">
                  <c:v>3.9869999999996701</c:v>
                </c:pt>
                <c:pt idx="2988">
                  <c:v>3.98799999999967</c:v>
                </c:pt>
                <c:pt idx="2989">
                  <c:v>3.9889999999996699</c:v>
                </c:pt>
                <c:pt idx="2990">
                  <c:v>3.9899999999996698</c:v>
                </c:pt>
                <c:pt idx="2991">
                  <c:v>3.9909999999996701</c:v>
                </c:pt>
                <c:pt idx="2992">
                  <c:v>3.99199999999967</c:v>
                </c:pt>
                <c:pt idx="2993">
                  <c:v>3.9929999999996699</c:v>
                </c:pt>
                <c:pt idx="2994">
                  <c:v>3.9939999999996698</c:v>
                </c:pt>
                <c:pt idx="2995">
                  <c:v>3.9949999999996701</c:v>
                </c:pt>
                <c:pt idx="2996">
                  <c:v>3.99599999999967</c:v>
                </c:pt>
                <c:pt idx="2997">
                  <c:v>3.9969999999996699</c:v>
                </c:pt>
                <c:pt idx="2998">
                  <c:v>3.9979999999996698</c:v>
                </c:pt>
                <c:pt idx="2999">
                  <c:v>3.9989999999996702</c:v>
                </c:pt>
                <c:pt idx="3000">
                  <c:v>3.99999999999967</c:v>
                </c:pt>
                <c:pt idx="3001">
                  <c:v>4.0009999999996699</c:v>
                </c:pt>
                <c:pt idx="3002">
                  <c:v>4.0019999999996703</c:v>
                </c:pt>
                <c:pt idx="3003">
                  <c:v>4.0029999999996697</c:v>
                </c:pt>
                <c:pt idx="3004">
                  <c:v>4.00399999999967</c:v>
                </c:pt>
                <c:pt idx="3005">
                  <c:v>4.0049999999996704</c:v>
                </c:pt>
                <c:pt idx="3006">
                  <c:v>4.0059999999996698</c:v>
                </c:pt>
                <c:pt idx="3007">
                  <c:v>4.0069999999996702</c:v>
                </c:pt>
                <c:pt idx="3008">
                  <c:v>4.0079999999996696</c:v>
                </c:pt>
                <c:pt idx="3009">
                  <c:v>4.0089999999996699</c:v>
                </c:pt>
                <c:pt idx="3010">
                  <c:v>4.0099999999996703</c:v>
                </c:pt>
                <c:pt idx="3011">
                  <c:v>4.0109999999996697</c:v>
                </c:pt>
                <c:pt idx="3012">
                  <c:v>4.0119999999996701</c:v>
                </c:pt>
                <c:pt idx="3013">
                  <c:v>4.0129999999996704</c:v>
                </c:pt>
                <c:pt idx="3014">
                  <c:v>4.0139999999996698</c:v>
                </c:pt>
                <c:pt idx="3015">
                  <c:v>4.0149999999996702</c:v>
                </c:pt>
                <c:pt idx="3016">
                  <c:v>4.0159999999996696</c:v>
                </c:pt>
                <c:pt idx="3017">
                  <c:v>4.0169999999996699</c:v>
                </c:pt>
                <c:pt idx="3018">
                  <c:v>4.0179999999996703</c:v>
                </c:pt>
                <c:pt idx="3019">
                  <c:v>4.0189999999996697</c:v>
                </c:pt>
                <c:pt idx="3020">
                  <c:v>4.0199999999996701</c:v>
                </c:pt>
                <c:pt idx="3021">
                  <c:v>4.0209999999996704</c:v>
                </c:pt>
                <c:pt idx="3022">
                  <c:v>4.0219999999996698</c:v>
                </c:pt>
                <c:pt idx="3023">
                  <c:v>4.0229999999996702</c:v>
                </c:pt>
                <c:pt idx="3024">
                  <c:v>4.0239999999996696</c:v>
                </c:pt>
                <c:pt idx="3025">
                  <c:v>4.02499999999967</c:v>
                </c:pt>
                <c:pt idx="3026">
                  <c:v>4.0259999999996703</c:v>
                </c:pt>
                <c:pt idx="3027">
                  <c:v>4.0269999999996697</c:v>
                </c:pt>
                <c:pt idx="3028">
                  <c:v>4.0279999999996701</c:v>
                </c:pt>
                <c:pt idx="3029">
                  <c:v>4.0289999999996704</c:v>
                </c:pt>
                <c:pt idx="3030">
                  <c:v>4.0299999999996698</c:v>
                </c:pt>
                <c:pt idx="3031">
                  <c:v>4.0309999999996702</c:v>
                </c:pt>
                <c:pt idx="3032">
                  <c:v>4.0319999999996696</c:v>
                </c:pt>
                <c:pt idx="3033">
                  <c:v>4.03299999999967</c:v>
                </c:pt>
                <c:pt idx="3034">
                  <c:v>4.0339999999996703</c:v>
                </c:pt>
                <c:pt idx="3035">
                  <c:v>4.0349999999996697</c:v>
                </c:pt>
                <c:pt idx="3036">
                  <c:v>4.0359999999996701</c:v>
                </c:pt>
                <c:pt idx="3037">
                  <c:v>4.0369999999996704</c:v>
                </c:pt>
                <c:pt idx="3038">
                  <c:v>4.0379999999996699</c:v>
                </c:pt>
                <c:pt idx="3039">
                  <c:v>4.0389999999996702</c:v>
                </c:pt>
                <c:pt idx="3040">
                  <c:v>4.0399999999996696</c:v>
                </c:pt>
                <c:pt idx="3041">
                  <c:v>4.04099999999967</c:v>
                </c:pt>
                <c:pt idx="3042">
                  <c:v>4.0419999999996596</c:v>
                </c:pt>
                <c:pt idx="3043">
                  <c:v>4.04299999999966</c:v>
                </c:pt>
                <c:pt idx="3044">
                  <c:v>4.0439999999996603</c:v>
                </c:pt>
                <c:pt idx="3045">
                  <c:v>4.0449999999996598</c:v>
                </c:pt>
                <c:pt idx="3046">
                  <c:v>4.0459999999996601</c:v>
                </c:pt>
                <c:pt idx="3047">
                  <c:v>4.0469999999996604</c:v>
                </c:pt>
                <c:pt idx="3048">
                  <c:v>4.0479999999996599</c:v>
                </c:pt>
                <c:pt idx="3049">
                  <c:v>4.0489999999996602</c:v>
                </c:pt>
                <c:pt idx="3050">
                  <c:v>4.0499999999996597</c:v>
                </c:pt>
                <c:pt idx="3051">
                  <c:v>4.05099999999966</c:v>
                </c:pt>
                <c:pt idx="3052">
                  <c:v>4.0519999999996603</c:v>
                </c:pt>
                <c:pt idx="3053">
                  <c:v>4.0529999999996598</c:v>
                </c:pt>
                <c:pt idx="3054">
                  <c:v>4.0539999999996601</c:v>
                </c:pt>
                <c:pt idx="3055">
                  <c:v>4.0549999999996604</c:v>
                </c:pt>
                <c:pt idx="3056">
                  <c:v>4.0559999999996599</c:v>
                </c:pt>
                <c:pt idx="3057">
                  <c:v>4.0569999999996602</c:v>
                </c:pt>
                <c:pt idx="3058">
                  <c:v>4.0579999999996597</c:v>
                </c:pt>
                <c:pt idx="3059">
                  <c:v>4.05899999999966</c:v>
                </c:pt>
                <c:pt idx="3060">
                  <c:v>4.0599999999996603</c:v>
                </c:pt>
                <c:pt idx="3061">
                  <c:v>4.0609999999996598</c:v>
                </c:pt>
                <c:pt idx="3062">
                  <c:v>4.0619999999996601</c:v>
                </c:pt>
                <c:pt idx="3063">
                  <c:v>4.0629999999996604</c:v>
                </c:pt>
                <c:pt idx="3064">
                  <c:v>4.0639999999996599</c:v>
                </c:pt>
                <c:pt idx="3065">
                  <c:v>4.0649999999996602</c:v>
                </c:pt>
                <c:pt idx="3066">
                  <c:v>4.0659999999996597</c:v>
                </c:pt>
                <c:pt idx="3067">
                  <c:v>4.06699999999966</c:v>
                </c:pt>
                <c:pt idx="3068">
                  <c:v>4.0679999999996603</c:v>
                </c:pt>
                <c:pt idx="3069">
                  <c:v>4.0689999999996598</c:v>
                </c:pt>
                <c:pt idx="3070">
                  <c:v>4.0699999999996601</c:v>
                </c:pt>
                <c:pt idx="3071">
                  <c:v>4.0709999999996596</c:v>
                </c:pt>
                <c:pt idx="3072">
                  <c:v>4.0719999999996599</c:v>
                </c:pt>
                <c:pt idx="3073">
                  <c:v>4.0729999999996602</c:v>
                </c:pt>
                <c:pt idx="3074">
                  <c:v>4.0739999999996597</c:v>
                </c:pt>
                <c:pt idx="3075">
                  <c:v>4.07499999999966</c:v>
                </c:pt>
                <c:pt idx="3076">
                  <c:v>4.0759999999996603</c:v>
                </c:pt>
                <c:pt idx="3077">
                  <c:v>4.0769999999996598</c:v>
                </c:pt>
                <c:pt idx="3078">
                  <c:v>4.0779999999996601</c:v>
                </c:pt>
                <c:pt idx="3079">
                  <c:v>4.0789999999996596</c:v>
                </c:pt>
                <c:pt idx="3080">
                  <c:v>4.0799999999996599</c:v>
                </c:pt>
                <c:pt idx="3081">
                  <c:v>4.0809999999996602</c:v>
                </c:pt>
                <c:pt idx="3082">
                  <c:v>4.0819999999996597</c:v>
                </c:pt>
                <c:pt idx="3083">
                  <c:v>4.08299999999966</c:v>
                </c:pt>
                <c:pt idx="3084">
                  <c:v>4.0839999999996603</c:v>
                </c:pt>
                <c:pt idx="3085">
                  <c:v>4.0849999999996598</c:v>
                </c:pt>
                <c:pt idx="3086">
                  <c:v>4.0859999999996601</c:v>
                </c:pt>
                <c:pt idx="3087">
                  <c:v>4.0869999999996596</c:v>
                </c:pt>
                <c:pt idx="3088">
                  <c:v>4.0879999999996599</c:v>
                </c:pt>
                <c:pt idx="3089">
                  <c:v>4.0889999999996602</c:v>
                </c:pt>
                <c:pt idx="3090">
                  <c:v>4.0899999999996597</c:v>
                </c:pt>
                <c:pt idx="3091">
                  <c:v>4.09099999999966</c:v>
                </c:pt>
                <c:pt idx="3092">
                  <c:v>4.0919999999996604</c:v>
                </c:pt>
                <c:pt idx="3093">
                  <c:v>4.0929999999996598</c:v>
                </c:pt>
                <c:pt idx="3094">
                  <c:v>4.0939999999996601</c:v>
                </c:pt>
                <c:pt idx="3095">
                  <c:v>4.0949999999996596</c:v>
                </c:pt>
                <c:pt idx="3096">
                  <c:v>4.0959999999996599</c:v>
                </c:pt>
                <c:pt idx="3097">
                  <c:v>4.0969999999996602</c:v>
                </c:pt>
                <c:pt idx="3098">
                  <c:v>4.0979999999996597</c:v>
                </c:pt>
                <c:pt idx="3099">
                  <c:v>4.09899999999966</c:v>
                </c:pt>
                <c:pt idx="3100">
                  <c:v>4.0999999999996604</c:v>
                </c:pt>
                <c:pt idx="3101">
                  <c:v>4.1009999999996598</c:v>
                </c:pt>
                <c:pt idx="3102">
                  <c:v>4.1019999999996601</c:v>
                </c:pt>
                <c:pt idx="3103">
                  <c:v>4.1029999999996596</c:v>
                </c:pt>
                <c:pt idx="3104">
                  <c:v>4.1039999999996599</c:v>
                </c:pt>
                <c:pt idx="3105">
                  <c:v>4.1049999999996603</c:v>
                </c:pt>
                <c:pt idx="3106">
                  <c:v>4.1059999999996597</c:v>
                </c:pt>
                <c:pt idx="3107">
                  <c:v>4.10699999999966</c:v>
                </c:pt>
                <c:pt idx="3108">
                  <c:v>4.1079999999996604</c:v>
                </c:pt>
                <c:pt idx="3109">
                  <c:v>4.1089999999996598</c:v>
                </c:pt>
                <c:pt idx="3110">
                  <c:v>4.1099999999996601</c:v>
                </c:pt>
                <c:pt idx="3111">
                  <c:v>4.1109999999996596</c:v>
                </c:pt>
                <c:pt idx="3112">
                  <c:v>4.1119999999996599</c:v>
                </c:pt>
                <c:pt idx="3113">
                  <c:v>4.1129999999996603</c:v>
                </c:pt>
                <c:pt idx="3114">
                  <c:v>4.1139999999996597</c:v>
                </c:pt>
                <c:pt idx="3115">
                  <c:v>4.11499999999966</c:v>
                </c:pt>
                <c:pt idx="3116">
                  <c:v>4.1159999999996604</c:v>
                </c:pt>
                <c:pt idx="3117">
                  <c:v>4.1169999999996598</c:v>
                </c:pt>
                <c:pt idx="3118">
                  <c:v>4.1179999999996602</c:v>
                </c:pt>
                <c:pt idx="3119">
                  <c:v>4.1189999999996596</c:v>
                </c:pt>
                <c:pt idx="3120">
                  <c:v>4.1199999999996599</c:v>
                </c:pt>
                <c:pt idx="3121">
                  <c:v>4.1209999999996603</c:v>
                </c:pt>
                <c:pt idx="3122">
                  <c:v>4.1219999999996597</c:v>
                </c:pt>
                <c:pt idx="3123">
                  <c:v>4.12299999999966</c:v>
                </c:pt>
                <c:pt idx="3124">
                  <c:v>4.1239999999996604</c:v>
                </c:pt>
                <c:pt idx="3125">
                  <c:v>4.1249999999996598</c:v>
                </c:pt>
                <c:pt idx="3126">
                  <c:v>4.1259999999996602</c:v>
                </c:pt>
                <c:pt idx="3127">
                  <c:v>4.1269999999996596</c:v>
                </c:pt>
                <c:pt idx="3128">
                  <c:v>4.1279999999996599</c:v>
                </c:pt>
                <c:pt idx="3129">
                  <c:v>4.1289999999996603</c:v>
                </c:pt>
                <c:pt idx="3130">
                  <c:v>4.1299999999996597</c:v>
                </c:pt>
                <c:pt idx="3131">
                  <c:v>4.1309999999996601</c:v>
                </c:pt>
                <c:pt idx="3132">
                  <c:v>4.1319999999996604</c:v>
                </c:pt>
                <c:pt idx="3133">
                  <c:v>4.1329999999996501</c:v>
                </c:pt>
                <c:pt idx="3134">
                  <c:v>4.1339999999996504</c:v>
                </c:pt>
                <c:pt idx="3135">
                  <c:v>4.1349999999996498</c:v>
                </c:pt>
                <c:pt idx="3136">
                  <c:v>4.1359999999996502</c:v>
                </c:pt>
                <c:pt idx="3137">
                  <c:v>4.1369999999996496</c:v>
                </c:pt>
                <c:pt idx="3138">
                  <c:v>4.13799999999965</c:v>
                </c:pt>
                <c:pt idx="3139">
                  <c:v>4.1389999999996503</c:v>
                </c:pt>
                <c:pt idx="3140">
                  <c:v>4.1399999999996497</c:v>
                </c:pt>
                <c:pt idx="3141">
                  <c:v>4.1409999999996501</c:v>
                </c:pt>
                <c:pt idx="3142">
                  <c:v>4.1419999999996504</c:v>
                </c:pt>
                <c:pt idx="3143">
                  <c:v>4.1429999999996499</c:v>
                </c:pt>
                <c:pt idx="3144">
                  <c:v>4.1439999999996502</c:v>
                </c:pt>
                <c:pt idx="3145">
                  <c:v>4.1449999999996496</c:v>
                </c:pt>
                <c:pt idx="3146">
                  <c:v>4.14599999999965</c:v>
                </c:pt>
                <c:pt idx="3147">
                  <c:v>4.1469999999996503</c:v>
                </c:pt>
                <c:pt idx="3148">
                  <c:v>4.1479999999996497</c:v>
                </c:pt>
                <c:pt idx="3149">
                  <c:v>4.1489999999996501</c:v>
                </c:pt>
                <c:pt idx="3150">
                  <c:v>4.1499999999996504</c:v>
                </c:pt>
                <c:pt idx="3151">
                  <c:v>4.1509999999996499</c:v>
                </c:pt>
                <c:pt idx="3152">
                  <c:v>4.1519999999996502</c:v>
                </c:pt>
                <c:pt idx="3153">
                  <c:v>4.1529999999996496</c:v>
                </c:pt>
                <c:pt idx="3154">
                  <c:v>4.15399999999965</c:v>
                </c:pt>
                <c:pt idx="3155">
                  <c:v>4.1549999999996503</c:v>
                </c:pt>
                <c:pt idx="3156">
                  <c:v>4.1559999999996498</c:v>
                </c:pt>
                <c:pt idx="3157">
                  <c:v>4.1569999999996501</c:v>
                </c:pt>
                <c:pt idx="3158">
                  <c:v>4.1579999999996504</c:v>
                </c:pt>
                <c:pt idx="3159">
                  <c:v>4.1589999999996499</c:v>
                </c:pt>
                <c:pt idx="3160">
                  <c:v>4.1599999999996502</c:v>
                </c:pt>
                <c:pt idx="3161">
                  <c:v>4.1609999999996496</c:v>
                </c:pt>
                <c:pt idx="3162">
                  <c:v>4.16199999999965</c:v>
                </c:pt>
                <c:pt idx="3163">
                  <c:v>4.1629999999996503</c:v>
                </c:pt>
                <c:pt idx="3164">
                  <c:v>4.1639999999996498</c:v>
                </c:pt>
                <c:pt idx="3165">
                  <c:v>4.1649999999996501</c:v>
                </c:pt>
                <c:pt idx="3166">
                  <c:v>4.1659999999996504</c:v>
                </c:pt>
                <c:pt idx="3167">
                  <c:v>4.1669999999996499</c:v>
                </c:pt>
                <c:pt idx="3168">
                  <c:v>4.1679999999996502</c:v>
                </c:pt>
                <c:pt idx="3169">
                  <c:v>4.1689999999996497</c:v>
                </c:pt>
                <c:pt idx="3170">
                  <c:v>4.16999999999965</c:v>
                </c:pt>
                <c:pt idx="3171">
                  <c:v>4.1709999999996503</c:v>
                </c:pt>
                <c:pt idx="3172">
                  <c:v>4.1719999999996498</c:v>
                </c:pt>
                <c:pt idx="3173">
                  <c:v>4.1729999999996501</c:v>
                </c:pt>
                <c:pt idx="3174">
                  <c:v>4.1739999999996504</c:v>
                </c:pt>
                <c:pt idx="3175">
                  <c:v>4.1749999999996499</c:v>
                </c:pt>
                <c:pt idx="3176">
                  <c:v>4.1759999999996502</c:v>
                </c:pt>
                <c:pt idx="3177">
                  <c:v>4.1769999999996497</c:v>
                </c:pt>
                <c:pt idx="3178">
                  <c:v>4.17799999999965</c:v>
                </c:pt>
                <c:pt idx="3179">
                  <c:v>4.1789999999996503</c:v>
                </c:pt>
                <c:pt idx="3180">
                  <c:v>4.1799999999996498</c:v>
                </c:pt>
                <c:pt idx="3181">
                  <c:v>4.1809999999996501</c:v>
                </c:pt>
                <c:pt idx="3182">
                  <c:v>4.1819999999996504</c:v>
                </c:pt>
                <c:pt idx="3183">
                  <c:v>4.1829999999996499</c:v>
                </c:pt>
                <c:pt idx="3184">
                  <c:v>4.1839999999996502</c:v>
                </c:pt>
                <c:pt idx="3185">
                  <c:v>4.1849999999996497</c:v>
                </c:pt>
                <c:pt idx="3186">
                  <c:v>4.18599999999965</c:v>
                </c:pt>
                <c:pt idx="3187">
                  <c:v>4.1869999999996503</c:v>
                </c:pt>
                <c:pt idx="3188">
                  <c:v>4.1879999999996498</c:v>
                </c:pt>
                <c:pt idx="3189">
                  <c:v>4.1889999999996501</c:v>
                </c:pt>
                <c:pt idx="3190">
                  <c:v>4.1899999999996496</c:v>
                </c:pt>
                <c:pt idx="3191">
                  <c:v>4.1909999999996499</c:v>
                </c:pt>
                <c:pt idx="3192">
                  <c:v>4.1919999999996502</c:v>
                </c:pt>
                <c:pt idx="3193">
                  <c:v>4.1929999999996497</c:v>
                </c:pt>
                <c:pt idx="3194">
                  <c:v>4.19399999999965</c:v>
                </c:pt>
                <c:pt idx="3195">
                  <c:v>4.1949999999996503</c:v>
                </c:pt>
                <c:pt idx="3196">
                  <c:v>4.1959999999996498</c:v>
                </c:pt>
                <c:pt idx="3197">
                  <c:v>4.1969999999996501</c:v>
                </c:pt>
                <c:pt idx="3198">
                  <c:v>4.1979999999996496</c:v>
                </c:pt>
                <c:pt idx="3199">
                  <c:v>4.1989999999996499</c:v>
                </c:pt>
                <c:pt idx="3200">
                  <c:v>4.1999999999996502</c:v>
                </c:pt>
                <c:pt idx="3201">
                  <c:v>4.2009999999996497</c:v>
                </c:pt>
                <c:pt idx="3202">
                  <c:v>4.20199999999965</c:v>
                </c:pt>
                <c:pt idx="3203">
                  <c:v>4.2029999999996503</c:v>
                </c:pt>
                <c:pt idx="3204">
                  <c:v>4.2039999999996498</c:v>
                </c:pt>
                <c:pt idx="3205">
                  <c:v>4.2049999999996501</c:v>
                </c:pt>
                <c:pt idx="3206">
                  <c:v>4.2059999999996496</c:v>
                </c:pt>
                <c:pt idx="3207">
                  <c:v>4.2069999999996499</c:v>
                </c:pt>
                <c:pt idx="3208">
                  <c:v>4.2079999999996502</c:v>
                </c:pt>
                <c:pt idx="3209">
                  <c:v>4.2089999999996497</c:v>
                </c:pt>
                <c:pt idx="3210">
                  <c:v>4.20999999999965</c:v>
                </c:pt>
                <c:pt idx="3211">
                  <c:v>4.2109999999996504</c:v>
                </c:pt>
                <c:pt idx="3212">
                  <c:v>4.2119999999996498</c:v>
                </c:pt>
              </c:numCache>
            </c:numRef>
          </c:cat>
          <c:val>
            <c:numRef>
              <c:f>Sheet1!$D$2:$D$3214</c:f>
              <c:numCache>
                <c:formatCode>General</c:formatCode>
                <c:ptCount val="3213"/>
                <c:pt idx="0">
                  <c:v>1.6232061118184817</c:v>
                </c:pt>
                <c:pt idx="1">
                  <c:v>1.6202575093388083</c:v>
                </c:pt>
                <c:pt idx="2">
                  <c:v>1.6173142630837805</c:v>
                </c:pt>
                <c:pt idx="3">
                  <c:v>1.6143763633236585</c:v>
                </c:pt>
                <c:pt idx="4">
                  <c:v>1.6114438003463725</c:v>
                </c:pt>
                <c:pt idx="5">
                  <c:v>1.6085165644574972</c:v>
                </c:pt>
                <c:pt idx="6">
                  <c:v>1.6055946459802171</c:v>
                </c:pt>
                <c:pt idx="7">
                  <c:v>1.6026780352552952</c:v>
                </c:pt>
                <c:pt idx="8">
                  <c:v>1.5997667226410404</c:v>
                </c:pt>
                <c:pt idx="9">
                  <c:v>1.5968606985132758</c:v>
                </c:pt>
                <c:pt idx="10">
                  <c:v>1.5939599532653075</c:v>
                </c:pt>
                <c:pt idx="11">
                  <c:v>1.5910644773078928</c:v>
                </c:pt>
                <c:pt idx="12">
                  <c:v>1.5881742610692071</c:v>
                </c:pt>
                <c:pt idx="13">
                  <c:v>1.5852892949948147</c:v>
                </c:pt>
                <c:pt idx="14">
                  <c:v>1.5824095695476341</c:v>
                </c:pt>
                <c:pt idx="15">
                  <c:v>1.5795350752079098</c:v>
                </c:pt>
                <c:pt idx="16">
                  <c:v>1.5766658024731783</c:v>
                </c:pt>
                <c:pt idx="17">
                  <c:v>1.5738017418582386</c:v>
                </c:pt>
                <c:pt idx="18">
                  <c:v>1.5709428838951172</c:v>
                </c:pt>
                <c:pt idx="19">
                  <c:v>1.568089219133044</c:v>
                </c:pt>
                <c:pt idx="20">
                  <c:v>1.5652407381384112</c:v>
                </c:pt>
                <c:pt idx="21">
                  <c:v>1.5623974314947526</c:v>
                </c:pt>
                <c:pt idx="22">
                  <c:v>1.5595592898027022</c:v>
                </c:pt>
                <c:pt idx="23">
                  <c:v>1.5567263036799737</c:v>
                </c:pt>
                <c:pt idx="24">
                  <c:v>1.5538984637613185</c:v>
                </c:pt>
                <c:pt idx="25">
                  <c:v>1.5510757606985051</c:v>
                </c:pt>
                <c:pt idx="26">
                  <c:v>1.5482581851602792</c:v>
                </c:pt>
                <c:pt idx="27">
                  <c:v>1.5454457278323406</c:v>
                </c:pt>
                <c:pt idx="28">
                  <c:v>1.5426383794173057</c:v>
                </c:pt>
                <c:pt idx="29">
                  <c:v>1.5398361306346824</c:v>
                </c:pt>
                <c:pt idx="30">
                  <c:v>1.5370389722208353</c:v>
                </c:pt>
                <c:pt idx="31">
                  <c:v>1.5342468949289572</c:v>
                </c:pt>
                <c:pt idx="32">
                  <c:v>1.5314598895290379</c:v>
                </c:pt>
                <c:pt idx="33">
                  <c:v>1.5286779468078346</c:v>
                </c:pt>
                <c:pt idx="34">
                  <c:v>1.525901057568839</c:v>
                </c:pt>
                <c:pt idx="35">
                  <c:v>1.52312921263225</c:v>
                </c:pt>
                <c:pt idx="36">
                  <c:v>1.5203624028349405</c:v>
                </c:pt>
                <c:pt idx="37">
                  <c:v>1.5176006190304308</c:v>
                </c:pt>
                <c:pt idx="38">
                  <c:v>1.5148438520888527</c:v>
                </c:pt>
                <c:pt idx="39">
                  <c:v>1.5120920928969264</c:v>
                </c:pt>
                <c:pt idx="40">
                  <c:v>1.5093453323579229</c:v>
                </c:pt>
                <c:pt idx="41">
                  <c:v>1.5066035613916418</c:v>
                </c:pt>
                <c:pt idx="42">
                  <c:v>1.5038667709343723</c:v>
                </c:pt>
                <c:pt idx="43">
                  <c:v>1.5011349519388735</c:v>
                </c:pt>
                <c:pt idx="44">
                  <c:v>1.4984080953743337</c:v>
                </c:pt>
                <c:pt idx="45">
                  <c:v>1.4956861922263509</c:v>
                </c:pt>
                <c:pt idx="46">
                  <c:v>1.4929692334969209</c:v>
                </c:pt>
                <c:pt idx="47">
                  <c:v>1.4902572102043068</c:v>
                </c:pt>
                <c:pt idx="48">
                  <c:v>1.4875501133831652</c:v>
                </c:pt>
                <c:pt idx="49">
                  <c:v>1.4848479340844154</c:v>
                </c:pt>
                <c:pt idx="50">
                  <c:v>1.4821506633752288</c:v>
                </c:pt>
                <c:pt idx="51">
                  <c:v>1.4794582923390069</c:v>
                </c:pt>
                <c:pt idx="52">
                  <c:v>1.4767708120753464</c:v>
                </c:pt>
                <c:pt idx="53">
                  <c:v>1.4740882137000131</c:v>
                </c:pt>
                <c:pt idx="54">
                  <c:v>1.47141048834491</c:v>
                </c:pt>
                <c:pt idx="55">
                  <c:v>1.468737627158051</c:v>
                </c:pt>
                <c:pt idx="56">
                  <c:v>1.4660696213035282</c:v>
                </c:pt>
                <c:pt idx="57">
                  <c:v>1.4634064619614855</c:v>
                </c:pt>
                <c:pt idx="58">
                  <c:v>1.4607481403280875</c:v>
                </c:pt>
                <c:pt idx="59">
                  <c:v>1.4580946476154923</c:v>
                </c:pt>
                <c:pt idx="60">
                  <c:v>1.4554459750518201</c:v>
                </c:pt>
                <c:pt idx="61">
                  <c:v>1.4528021138811265</c:v>
                </c:pt>
                <c:pt idx="62">
                  <c:v>1.450163055363372</c:v>
                </c:pt>
                <c:pt idx="63">
                  <c:v>1.4475287907743946</c:v>
                </c:pt>
                <c:pt idx="64">
                  <c:v>1.4448993114058772</c:v>
                </c:pt>
                <c:pt idx="65">
                  <c:v>1.442274608565326</c:v>
                </c:pt>
                <c:pt idx="66">
                  <c:v>1.4396546735760332</c:v>
                </c:pt>
                <c:pt idx="67">
                  <c:v>1.4370394977770555</c:v>
                </c:pt>
                <c:pt idx="68">
                  <c:v>1.4344290725231803</c:v>
                </c:pt>
                <c:pt idx="69">
                  <c:v>1.4318233891849017</c:v>
                </c:pt>
                <c:pt idx="70">
                  <c:v>1.4292224391483859</c:v>
                </c:pt>
                <c:pt idx="71">
                  <c:v>1.4266262138154513</c:v>
                </c:pt>
                <c:pt idx="72">
                  <c:v>1.4240347046035298</c:v>
                </c:pt>
                <c:pt idx="73">
                  <c:v>1.4214479029456484</c:v>
                </c:pt>
                <c:pt idx="74">
                  <c:v>1.4188658002903929</c:v>
                </c:pt>
                <c:pt idx="75">
                  <c:v>1.4162883881018853</c:v>
                </c:pt>
                <c:pt idx="76">
                  <c:v>1.4137156578597521</c:v>
                </c:pt>
                <c:pt idx="77">
                  <c:v>1.4111476010590978</c:v>
                </c:pt>
                <c:pt idx="78">
                  <c:v>1.4085842092104754</c:v>
                </c:pt>
                <c:pt idx="79">
                  <c:v>1.4060254738398612</c:v>
                </c:pt>
                <c:pt idx="80">
                  <c:v>1.4034713864886221</c:v>
                </c:pt>
                <c:pt idx="81">
                  <c:v>1.400921938713493</c:v>
                </c:pt>
                <c:pt idx="82">
                  <c:v>1.3983771220865444</c:v>
                </c:pt>
                <c:pt idx="83">
                  <c:v>1.3958369281951573</c:v>
                </c:pt>
                <c:pt idx="84">
                  <c:v>1.3933013486419934</c:v>
                </c:pt>
                <c:pt idx="85">
                  <c:v>1.3907703750449709</c:v>
                </c:pt>
                <c:pt idx="86">
                  <c:v>1.3882439990372308</c:v>
                </c:pt>
                <c:pt idx="87">
                  <c:v>1.3857222122671162</c:v>
                </c:pt>
                <c:pt idx="88">
                  <c:v>1.3832050063981378</c:v>
                </c:pt>
                <c:pt idx="89">
                  <c:v>1.3806923731089535</c:v>
                </c:pt>
                <c:pt idx="90">
                  <c:v>1.3781843040933337</c:v>
                </c:pt>
                <c:pt idx="91">
                  <c:v>1.3756807910601401</c:v>
                </c:pt>
                <c:pt idx="92">
                  <c:v>1.3731818257332931</c:v>
                </c:pt>
                <c:pt idx="93">
                  <c:v>1.3706873998517497</c:v>
                </c:pt>
                <c:pt idx="94">
                  <c:v>1.3681975051694697</c:v>
                </c:pt>
                <c:pt idx="95">
                  <c:v>1.3657121334553954</c:v>
                </c:pt>
                <c:pt idx="96">
                  <c:v>1.3632312764934187</c:v>
                </c:pt>
                <c:pt idx="97">
                  <c:v>1.3607549260823584</c:v>
                </c:pt>
                <c:pt idx="98">
                  <c:v>1.3582830740359289</c:v>
                </c:pt>
                <c:pt idx="99">
                  <c:v>1.355815712182717</c:v>
                </c:pt>
                <c:pt idx="100">
                  <c:v>1.3533528323661514</c:v>
                </c:pt>
                <c:pt idx="101">
                  <c:v>1.35089442644448</c:v>
                </c:pt>
                <c:pt idx="102">
                  <c:v>1.3484404862907364</c:v>
                </c:pt>
                <c:pt idx="103">
                  <c:v>1.3459910037927223</c:v>
                </c:pt>
                <c:pt idx="104">
                  <c:v>1.3435459708529707</c:v>
                </c:pt>
                <c:pt idx="105">
                  <c:v>1.3411053793887271</c:v>
                </c:pt>
                <c:pt idx="106">
                  <c:v>1.3386692213319167</c:v>
                </c:pt>
                <c:pt idx="107">
                  <c:v>1.3362374886291237</c:v>
                </c:pt>
                <c:pt idx="108">
                  <c:v>1.333810173241559</c:v>
                </c:pt>
                <c:pt idx="109">
                  <c:v>1.3313872671450391</c:v>
                </c:pt>
                <c:pt idx="110">
                  <c:v>1.3289687623299526</c:v>
                </c:pt>
                <c:pt idx="111">
                  <c:v>1.3265546508012414</c:v>
                </c:pt>
                <c:pt idx="112">
                  <c:v>1.3241449245783687</c:v>
                </c:pt>
                <c:pt idx="113">
                  <c:v>1.3217395756952965</c:v>
                </c:pt>
                <c:pt idx="114">
                  <c:v>1.3193385962004542</c:v>
                </c:pt>
                <c:pt idx="115">
                  <c:v>1.3169419781567182</c:v>
                </c:pt>
                <c:pt idx="116">
                  <c:v>1.3145497136413828</c:v>
                </c:pt>
                <c:pt idx="117">
                  <c:v>1.3121617947461319</c:v>
                </c:pt>
                <c:pt idx="118">
                  <c:v>1.309778213577018</c:v>
                </c:pt>
                <c:pt idx="119">
                  <c:v>1.3073989622544302</c:v>
                </c:pt>
                <c:pt idx="120">
                  <c:v>1.3050240329130738</c:v>
                </c:pt>
                <c:pt idx="121">
                  <c:v>1.3026534177019402</c:v>
                </c:pt>
                <c:pt idx="122">
                  <c:v>1.3002871087842836</c:v>
                </c:pt>
                <c:pt idx="123">
                  <c:v>1.2979250983375912</c:v>
                </c:pt>
                <c:pt idx="124">
                  <c:v>1.2955673785535633</c:v>
                </c:pt>
                <c:pt idx="125">
                  <c:v>1.2932139416380823</c:v>
                </c:pt>
                <c:pt idx="126">
                  <c:v>1.2908647798111896</c:v>
                </c:pt>
                <c:pt idx="127">
                  <c:v>1.2885198853070583</c:v>
                </c:pt>
                <c:pt idx="128">
                  <c:v>1.2861792503739693</c:v>
                </c:pt>
                <c:pt idx="129">
                  <c:v>1.2838428672742843</c:v>
                </c:pt>
                <c:pt idx="130">
                  <c:v>1.2815107282844211</c:v>
                </c:pt>
                <c:pt idx="131">
                  <c:v>1.2791828256948263</c:v>
                </c:pt>
                <c:pt idx="132">
                  <c:v>1.2768591518099528</c:v>
                </c:pt>
                <c:pt idx="133">
                  <c:v>1.2745396989482538</c:v>
                </c:pt>
                <c:pt idx="134">
                  <c:v>1.2722244594420467</c:v>
                </c:pt>
                <c:pt idx="135">
                  <c:v>1.2699134256377365</c:v>
                </c:pt>
                <c:pt idx="136">
                  <c:v>1.2676065898954483</c:v>
                </c:pt>
                <c:pt idx="137">
                  <c:v>1.2653039445893675</c:v>
                </c:pt>
                <c:pt idx="138">
                  <c:v>1.2630054821073513</c:v>
                </c:pt>
                <c:pt idx="139">
                  <c:v>1.2607111948512648</c:v>
                </c:pt>
                <c:pt idx="140">
                  <c:v>1.258421075236595</c:v>
                </c:pt>
                <c:pt idx="141">
                  <c:v>1.2561351156927858</c:v>
                </c:pt>
                <c:pt idx="142">
                  <c:v>1.253853308662878</c:v>
                </c:pt>
                <c:pt idx="143">
                  <c:v>1.2515756466037269</c:v>
                </c:pt>
                <c:pt idx="144">
                  <c:v>1.2493021219858702</c:v>
                </c:pt>
                <c:pt idx="145">
                  <c:v>1.2470327272935209</c:v>
                </c:pt>
                <c:pt idx="146">
                  <c:v>1.2447674550245462</c:v>
                </c:pt>
                <c:pt idx="147">
                  <c:v>1.2425062976904409</c:v>
                </c:pt>
                <c:pt idx="148">
                  <c:v>1.2402492478163027</c:v>
                </c:pt>
                <c:pt idx="149">
                  <c:v>1.237996297940807</c:v>
                </c:pt>
                <c:pt idx="150">
                  <c:v>1.2357474406161841</c:v>
                </c:pt>
                <c:pt idx="151">
                  <c:v>1.2335026684081927</c:v>
                </c:pt>
                <c:pt idx="152">
                  <c:v>1.2312619738960966</c:v>
                </c:pt>
                <c:pt idx="153">
                  <c:v>1.2290253496726384</c:v>
                </c:pt>
                <c:pt idx="154">
                  <c:v>1.2267927883440175</c:v>
                </c:pt>
                <c:pt idx="155">
                  <c:v>1.2245642825298635</c:v>
                </c:pt>
                <c:pt idx="156">
                  <c:v>1.222339824863214</c:v>
                </c:pt>
                <c:pt idx="157">
                  <c:v>1.2201194079904865</c:v>
                </c:pt>
                <c:pt idx="158">
                  <c:v>1.2179030245714588</c:v>
                </c:pt>
                <c:pt idx="159">
                  <c:v>1.2156906672792407</c:v>
                </c:pt>
                <c:pt idx="160">
                  <c:v>1.2134823288002536</c:v>
                </c:pt>
                <c:pt idx="161">
                  <c:v>1.211278001834202</c:v>
                </c:pt>
                <c:pt idx="162">
                  <c:v>1.2090776790940534</c:v>
                </c:pt>
                <c:pt idx="163">
                  <c:v>1.2068813533060103</c:v>
                </c:pt>
                <c:pt idx="164">
                  <c:v>1.2046890172094913</c:v>
                </c:pt>
                <c:pt idx="165">
                  <c:v>1.2025006635571009</c:v>
                </c:pt>
                <c:pt idx="166">
                  <c:v>1.2003162851146114</c:v>
                </c:pt>
                <c:pt idx="167">
                  <c:v>1.1981358746609339</c:v>
                </c:pt>
                <c:pt idx="168">
                  <c:v>1.1959594249880983</c:v>
                </c:pt>
                <c:pt idx="169">
                  <c:v>1.193786928901228</c:v>
                </c:pt>
                <c:pt idx="170">
                  <c:v>1.1916183792185162</c:v>
                </c:pt>
                <c:pt idx="171">
                  <c:v>1.1894537687712006</c:v>
                </c:pt>
                <c:pt idx="172">
                  <c:v>1.1872930904035424</c:v>
                </c:pt>
                <c:pt idx="173">
                  <c:v>1.1851363369728014</c:v>
                </c:pt>
                <c:pt idx="174">
                  <c:v>1.1829835013492132</c:v>
                </c:pt>
                <c:pt idx="175">
                  <c:v>1.1808345764159622</c:v>
                </c:pt>
                <c:pt idx="176">
                  <c:v>1.1786895550691632</c:v>
                </c:pt>
                <c:pt idx="177">
                  <c:v>1.1765484302178346</c:v>
                </c:pt>
                <c:pt idx="178">
                  <c:v>1.1744111947838762</c:v>
                </c:pt>
                <c:pt idx="179">
                  <c:v>1.1722778417020439</c:v>
                </c:pt>
                <c:pt idx="180">
                  <c:v>1.1701483639199299</c:v>
                </c:pt>
                <c:pt idx="181">
                  <c:v>1.1680227543979351</c:v>
                </c:pt>
                <c:pt idx="182">
                  <c:v>1.1659010061092507</c:v>
                </c:pt>
                <c:pt idx="183">
                  <c:v>1.1637831120398296</c:v>
                </c:pt>
                <c:pt idx="184">
                  <c:v>1.1616690651883683</c:v>
                </c:pt>
                <c:pt idx="185">
                  <c:v>1.1595588585662784</c:v>
                </c:pt>
                <c:pt idx="186">
                  <c:v>1.1574524851976706</c:v>
                </c:pt>
                <c:pt idx="187">
                  <c:v>1.1553499381193235</c:v>
                </c:pt>
                <c:pt idx="188">
                  <c:v>1.1532512103806676</c:v>
                </c:pt>
                <c:pt idx="189">
                  <c:v>1.1511562950437568</c:v>
                </c:pt>
                <c:pt idx="190">
                  <c:v>1.1490651851832501</c:v>
                </c:pt>
                <c:pt idx="191">
                  <c:v>1.1469778738863852</c:v>
                </c:pt>
                <c:pt idx="192">
                  <c:v>1.1448943542529586</c:v>
                </c:pt>
                <c:pt idx="193">
                  <c:v>1.1428146193952986</c:v>
                </c:pt>
                <c:pt idx="194">
                  <c:v>1.1407386624382478</c:v>
                </c:pt>
                <c:pt idx="195">
                  <c:v>1.1386664765191366</c:v>
                </c:pt>
                <c:pt idx="196">
                  <c:v>1.1365980547877621</c:v>
                </c:pt>
                <c:pt idx="197">
                  <c:v>1.1345333904063635</c:v>
                </c:pt>
                <c:pt idx="198">
                  <c:v>1.1324724765496028</c:v>
                </c:pt>
                <c:pt idx="199">
                  <c:v>1.1304153064045395</c:v>
                </c:pt>
                <c:pt idx="200">
                  <c:v>1.1283618731706102</c:v>
                </c:pt>
                <c:pt idx="201">
                  <c:v>1.1263121700596028</c:v>
                </c:pt>
                <c:pt idx="202">
                  <c:v>1.1242661902956381</c:v>
                </c:pt>
                <c:pt idx="203">
                  <c:v>1.1222239271151437</c:v>
                </c:pt>
                <c:pt idx="204">
                  <c:v>1.1201853737668364</c:v>
                </c:pt>
                <c:pt idx="205">
                  <c:v>1.1181505235116931</c:v>
                </c:pt>
                <c:pt idx="206">
                  <c:v>1.1161193696229359</c:v>
                </c:pt>
                <c:pt idx="207">
                  <c:v>1.1140919053860028</c:v>
                </c:pt>
                <c:pt idx="208">
                  <c:v>1.1120681240985326</c:v>
                </c:pt>
                <c:pt idx="209">
                  <c:v>1.1100480190703361</c:v>
                </c:pt>
                <c:pt idx="210">
                  <c:v>1.1080315836233794</c:v>
                </c:pt>
                <c:pt idx="211">
                  <c:v>1.1060188110917575</c:v>
                </c:pt>
                <c:pt idx="212">
                  <c:v>1.1040096948216751</c:v>
                </c:pt>
                <c:pt idx="213">
                  <c:v>1.1020042281714242</c:v>
                </c:pt>
                <c:pt idx="214">
                  <c:v>1.1000024045113612</c:v>
                </c:pt>
                <c:pt idx="215">
                  <c:v>1.0980042172238849</c:v>
                </c:pt>
                <c:pt idx="216">
                  <c:v>1.0960096597034155</c:v>
                </c:pt>
                <c:pt idx="217">
                  <c:v>1.0940187253563733</c:v>
                </c:pt>
                <c:pt idx="218">
                  <c:v>1.0920314076011555</c:v>
                </c:pt>
                <c:pt idx="219">
                  <c:v>1.0900476998681137</c:v>
                </c:pt>
                <c:pt idx="220">
                  <c:v>1.0880675955995354</c:v>
                </c:pt>
                <c:pt idx="221">
                  <c:v>1.0860910882496191</c:v>
                </c:pt>
                <c:pt idx="222">
                  <c:v>1.0841181712844554</c:v>
                </c:pt>
                <c:pt idx="223">
                  <c:v>1.0821488381820215</c:v>
                </c:pt>
                <c:pt idx="224">
                  <c:v>1.0801830824320844</c:v>
                </c:pt>
                <c:pt idx="225">
                  <c:v>1.0782208975362968</c:v>
                </c:pt>
                <c:pt idx="226">
                  <c:v>1.0762622770080741</c:v>
                </c:pt>
                <c:pt idx="227">
                  <c:v>1.0743072143726964</c:v>
                </c:pt>
                <c:pt idx="228">
                  <c:v>1.0723557031670845</c:v>
                </c:pt>
                <c:pt idx="229">
                  <c:v>1.0704077369399605</c:v>
                </c:pt>
                <c:pt idx="230">
                  <c:v>1.0684633092518052</c:v>
                </c:pt>
                <c:pt idx="231">
                  <c:v>1.0665224136747355</c:v>
                </c:pt>
                <c:pt idx="232">
                  <c:v>1.0645850437925866</c:v>
                </c:pt>
                <c:pt idx="233">
                  <c:v>1.0626511932007883</c:v>
                </c:pt>
                <c:pt idx="234">
                  <c:v>1.060720855506464</c:v>
                </c:pt>
                <c:pt idx="235">
                  <c:v>1.0587940243283311</c:v>
                </c:pt>
                <c:pt idx="236">
                  <c:v>1.0568706932966969</c:v>
                </c:pt>
                <c:pt idx="237">
                  <c:v>1.0549508560534415</c:v>
                </c:pt>
                <c:pt idx="238">
                  <c:v>1.0530345062519924</c:v>
                </c:pt>
                <c:pt idx="239">
                  <c:v>1.0511216375573089</c:v>
                </c:pt>
                <c:pt idx="240">
                  <c:v>1.0492122436458553</c:v>
                </c:pt>
                <c:pt idx="241">
                  <c:v>1.0473063182055844</c:v>
                </c:pt>
                <c:pt idx="242">
                  <c:v>1.0454038549359133</c:v>
                </c:pt>
                <c:pt idx="243">
                  <c:v>1.0435048475477073</c:v>
                </c:pt>
                <c:pt idx="244">
                  <c:v>1.0416092897632532</c:v>
                </c:pt>
                <c:pt idx="245">
                  <c:v>1.0397171753162431</c:v>
                </c:pt>
                <c:pt idx="246">
                  <c:v>1.0378284979517507</c:v>
                </c:pt>
                <c:pt idx="247">
                  <c:v>1.035943251426213</c:v>
                </c:pt>
                <c:pt idx="248">
                  <c:v>1.0340614295074086</c:v>
                </c:pt>
                <c:pt idx="249">
                  <c:v>1.0321830259744376</c:v>
                </c:pt>
                <c:pt idx="250">
                  <c:v>1.0303080346176983</c:v>
                </c:pt>
                <c:pt idx="251">
                  <c:v>1.0284364492388713</c:v>
                </c:pt>
                <c:pt idx="252">
                  <c:v>1.0265682636508957</c:v>
                </c:pt>
                <c:pt idx="253">
                  <c:v>1.0247034716779504</c:v>
                </c:pt>
                <c:pt idx="254">
                  <c:v>1.0228420671554308</c:v>
                </c:pt>
                <c:pt idx="255">
                  <c:v>1.0209840439299325</c:v>
                </c:pt>
                <c:pt idx="256">
                  <c:v>1.019129395859228</c:v>
                </c:pt>
                <c:pt idx="257">
                  <c:v>1.0172781168122484</c:v>
                </c:pt>
                <c:pt idx="258">
                  <c:v>1.0154302006690603</c:v>
                </c:pt>
                <c:pt idx="259">
                  <c:v>1.0135856413208493</c:v>
                </c:pt>
                <c:pt idx="260">
                  <c:v>1.0117444326698952</c:v>
                </c:pt>
                <c:pt idx="261">
                  <c:v>1.0099065686295585</c:v>
                </c:pt>
                <c:pt idx="262">
                  <c:v>1.008072043124252</c:v>
                </c:pt>
                <c:pt idx="263">
                  <c:v>1.006240850089428</c:v>
                </c:pt>
                <c:pt idx="264">
                  <c:v>1.0044129834715527</c:v>
                </c:pt>
                <c:pt idx="265">
                  <c:v>1.0025884372280922</c:v>
                </c:pt>
                <c:pt idx="266">
                  <c:v>1.0007672053274856</c:v>
                </c:pt>
                <c:pt idx="267">
                  <c:v>0.99894928174913078</c:v>
                </c:pt>
                <c:pt idx="268">
                  <c:v>0.99713466048336041</c:v>
                </c:pt>
                <c:pt idx="269">
                  <c:v>0.99532333553142527</c:v>
                </c:pt>
                <c:pt idx="270">
                  <c:v>0.99351530090547269</c:v>
                </c:pt>
                <c:pt idx="271">
                  <c:v>0.99171055062852753</c:v>
                </c:pt>
                <c:pt idx="272">
                  <c:v>0.98990907873447065</c:v>
                </c:pt>
                <c:pt idx="273">
                  <c:v>0.98811087926802177</c:v>
                </c:pt>
                <c:pt idx="274">
                  <c:v>0.98631594628471841</c:v>
                </c:pt>
                <c:pt idx="275">
                  <c:v>0.98452427385089636</c:v>
                </c:pt>
                <c:pt idx="276">
                  <c:v>0.9827358560436692</c:v>
                </c:pt>
                <c:pt idx="277">
                  <c:v>0.98095068695091059</c:v>
                </c:pt>
                <c:pt idx="278">
                  <c:v>0.9791687606712336</c:v>
                </c:pt>
                <c:pt idx="279">
                  <c:v>0.97739007131397171</c:v>
                </c:pt>
                <c:pt idx="280">
                  <c:v>0.97561461299915742</c:v>
                </c:pt>
                <c:pt idx="281">
                  <c:v>0.97384237985750666</c:v>
                </c:pt>
                <c:pt idx="282">
                  <c:v>0.97207336603039418</c:v>
                </c:pt>
                <c:pt idx="283">
                  <c:v>0.97030756566984055</c:v>
                </c:pt>
                <c:pt idx="284">
                  <c:v>0.96854497293848651</c:v>
                </c:pt>
                <c:pt idx="285">
                  <c:v>0.96678558200957831</c:v>
                </c:pt>
                <c:pt idx="286">
                  <c:v>0.96502938706694474</c:v>
                </c:pt>
                <c:pt idx="287">
                  <c:v>0.96327638230498291</c:v>
                </c:pt>
                <c:pt idx="288">
                  <c:v>0.96152656192863284</c:v>
                </c:pt>
                <c:pt idx="289">
                  <c:v>0.95977992015336344</c:v>
                </c:pt>
                <c:pt idx="290">
                  <c:v>0.95803645120515002</c:v>
                </c:pt>
                <c:pt idx="291">
                  <c:v>0.95629614932045781</c:v>
                </c:pt>
                <c:pt idx="292">
                  <c:v>0.95455900874622079</c:v>
                </c:pt>
                <c:pt idx="293">
                  <c:v>0.95282502373982458</c:v>
                </c:pt>
                <c:pt idx="294">
                  <c:v>0.95109418856908501</c:v>
                </c:pt>
                <c:pt idx="295">
                  <c:v>0.94936649751223168</c:v>
                </c:pt>
                <c:pt idx="296">
                  <c:v>0.94764194485788755</c:v>
                </c:pt>
                <c:pt idx="297">
                  <c:v>0.94592052490505085</c:v>
                </c:pt>
                <c:pt idx="298">
                  <c:v>0.94420223196307507</c:v>
                </c:pt>
                <c:pt idx="299">
                  <c:v>0.94248706035165153</c:v>
                </c:pt>
                <c:pt idx="300">
                  <c:v>0.94077500440078998</c:v>
                </c:pt>
                <c:pt idx="301">
                  <c:v>0.93906605845080016</c:v>
                </c:pt>
                <c:pt idx="302">
                  <c:v>0.93736021685227144</c:v>
                </c:pt>
                <c:pt idx="303">
                  <c:v>0.93565747396605736</c:v>
                </c:pt>
                <c:pt idx="304">
                  <c:v>0.93395782416325335</c:v>
                </c:pt>
                <c:pt idx="305">
                  <c:v>0.93226126182518221</c:v>
                </c:pt>
                <c:pt idx="306">
                  <c:v>0.93056778134337048</c:v>
                </c:pt>
                <c:pt idx="307">
                  <c:v>0.92887737711953511</c:v>
                </c:pt>
                <c:pt idx="308">
                  <c:v>0.92719004356556012</c:v>
                </c:pt>
                <c:pt idx="309">
                  <c:v>0.92550577510348342</c:v>
                </c:pt>
                <c:pt idx="310">
                  <c:v>0.92382456616547259</c:v>
                </c:pt>
                <c:pt idx="311">
                  <c:v>0.92214641119381158</c:v>
                </c:pt>
                <c:pt idx="312">
                  <c:v>0.92047130464087812</c:v>
                </c:pt>
                <c:pt idx="313">
                  <c:v>0.91879924096912879</c:v>
                </c:pt>
                <c:pt idx="314">
                  <c:v>0.91713021465109568</c:v>
                </c:pt>
                <c:pt idx="315">
                  <c:v>0.91546422016930185</c:v>
                </c:pt>
                <c:pt idx="316">
                  <c:v>0.91380125201634177</c:v>
                </c:pt>
                <c:pt idx="317">
                  <c:v>0.9121413046947825</c:v>
                </c:pt>
                <c:pt idx="318">
                  <c:v>0.91048437271724303</c:v>
                </c:pt>
                <c:pt idx="319">
                  <c:v>0.90883045060621159</c:v>
                </c:pt>
                <c:pt idx="320">
                  <c:v>0.90717953289419118</c:v>
                </c:pt>
                <c:pt idx="321">
                  <c:v>0.90553161412358496</c:v>
                </c:pt>
                <c:pt idx="322">
                  <c:v>0.9038866888467757</c:v>
                </c:pt>
                <c:pt idx="323">
                  <c:v>0.90224475162594342</c:v>
                </c:pt>
                <c:pt idx="324">
                  <c:v>0.90060579703321031</c:v>
                </c:pt>
                <c:pt idx="325">
                  <c:v>0.89896981965054368</c:v>
                </c:pt>
                <c:pt idx="326">
                  <c:v>0.89733681406975252</c:v>
                </c:pt>
                <c:pt idx="327">
                  <c:v>0.89570677489247019</c:v>
                </c:pt>
                <c:pt idx="328">
                  <c:v>0.89407969673013499</c:v>
                </c:pt>
                <c:pt idx="329">
                  <c:v>0.89245557420397537</c:v>
                </c:pt>
                <c:pt idx="330">
                  <c:v>0.89083440194498875</c:v>
                </c:pt>
                <c:pt idx="331">
                  <c:v>0.8892161745939281</c:v>
                </c:pt>
                <c:pt idx="332">
                  <c:v>0.8876008868012788</c:v>
                </c:pt>
                <c:pt idx="333">
                  <c:v>0.88598853322724591</c:v>
                </c:pt>
                <c:pt idx="334">
                  <c:v>0.8843791085417323</c:v>
                </c:pt>
                <c:pt idx="335">
                  <c:v>0.88277260742432562</c:v>
                </c:pt>
                <c:pt idx="336">
                  <c:v>0.88116902456427604</c:v>
                </c:pt>
                <c:pt idx="337">
                  <c:v>0.87956835466048244</c:v>
                </c:pt>
                <c:pt idx="338">
                  <c:v>0.8779705924214718</c:v>
                </c:pt>
                <c:pt idx="339">
                  <c:v>0.87637573256538437</c:v>
                </c:pt>
                <c:pt idx="340">
                  <c:v>0.87478376981995509</c:v>
                </c:pt>
                <c:pt idx="341">
                  <c:v>0.87319469892249524</c:v>
                </c:pt>
                <c:pt idx="342">
                  <c:v>0.87160851461987687</c:v>
                </c:pt>
                <c:pt idx="343">
                  <c:v>0.8700252116685131</c:v>
                </c:pt>
                <c:pt idx="344">
                  <c:v>0.86844478483434451</c:v>
                </c:pt>
                <c:pt idx="345">
                  <c:v>0.8668672288928172</c:v>
                </c:pt>
                <c:pt idx="346">
                  <c:v>0.86529253862886946</c:v>
                </c:pt>
                <c:pt idx="347">
                  <c:v>0.86372070883691099</c:v>
                </c:pt>
                <c:pt idx="348">
                  <c:v>0.86215173432081049</c:v>
                </c:pt>
                <c:pt idx="349">
                  <c:v>0.86058560989387256</c:v>
                </c:pt>
                <c:pt idx="350">
                  <c:v>0.85902233037882592</c:v>
                </c:pt>
                <c:pt idx="351">
                  <c:v>0.85746189060780198</c:v>
                </c:pt>
                <c:pt idx="352">
                  <c:v>0.85590428542232144</c:v>
                </c:pt>
                <c:pt idx="353">
                  <c:v>0.8543495096732745</c:v>
                </c:pt>
                <c:pt idx="354">
                  <c:v>0.85279755822090575</c:v>
                </c:pt>
                <c:pt idx="355">
                  <c:v>0.85124842593479511</c:v>
                </c:pt>
                <c:pt idx="356">
                  <c:v>0.8497021076938428</c:v>
                </c:pt>
                <c:pt idx="357">
                  <c:v>0.84815859838625174</c:v>
                </c:pt>
                <c:pt idx="358">
                  <c:v>0.84661789290951084</c:v>
                </c:pt>
                <c:pt idx="359">
                  <c:v>0.84507998617037661</c:v>
                </c:pt>
                <c:pt idx="360">
                  <c:v>0.84354487308485882</c:v>
                </c:pt>
                <c:pt idx="361">
                  <c:v>0.84201254857820196</c:v>
                </c:pt>
                <c:pt idx="362">
                  <c:v>0.84048300758486971</c:v>
                </c:pt>
                <c:pt idx="363">
                  <c:v>0.83895624504852573</c:v>
                </c:pt>
                <c:pt idx="364">
                  <c:v>0.83743225592202097</c:v>
                </c:pt>
                <c:pt idx="365">
                  <c:v>0.83591103516737197</c:v>
                </c:pt>
                <c:pt idx="366">
                  <c:v>0.83439257775574982</c:v>
                </c:pt>
                <c:pt idx="367">
                  <c:v>0.83287687866745841</c:v>
                </c:pt>
                <c:pt idx="368">
                  <c:v>0.83136393289192145</c:v>
                </c:pt>
                <c:pt idx="369">
                  <c:v>0.82985373542766272</c:v>
                </c:pt>
                <c:pt idx="370">
                  <c:v>0.82834628128229415</c:v>
                </c:pt>
                <c:pt idx="371">
                  <c:v>0.82684156547249377</c:v>
                </c:pt>
                <c:pt idx="372">
                  <c:v>0.82533958302399379</c:v>
                </c:pt>
                <c:pt idx="373">
                  <c:v>0.82384032897156079</c:v>
                </c:pt>
                <c:pt idx="374">
                  <c:v>0.82234379835898208</c:v>
                </c:pt>
                <c:pt idx="375">
                  <c:v>0.8208499862390477</c:v>
                </c:pt>
                <c:pt idx="376">
                  <c:v>0.81935888767353471</c:v>
                </c:pt>
                <c:pt idx="377">
                  <c:v>0.81787049773318965</c:v>
                </c:pt>
                <c:pt idx="378">
                  <c:v>0.81638481149771414</c:v>
                </c:pt>
                <c:pt idx="379">
                  <c:v>0.81490182405574729</c:v>
                </c:pt>
                <c:pt idx="380">
                  <c:v>0.81342153050485044</c:v>
                </c:pt>
                <c:pt idx="381">
                  <c:v>0.81194392595148912</c:v>
                </c:pt>
                <c:pt idx="382">
                  <c:v>0.81046900551101908</c:v>
                </c:pt>
                <c:pt idx="383">
                  <c:v>0.80899676430766898</c:v>
                </c:pt>
                <c:pt idx="384">
                  <c:v>0.80752719747452473</c:v>
                </c:pt>
                <c:pt idx="385">
                  <c:v>0.80606030015351215</c:v>
                </c:pt>
                <c:pt idx="386">
                  <c:v>0.80459606749538326</c:v>
                </c:pt>
                <c:pt idx="387">
                  <c:v>0.80313449465969722</c:v>
                </c:pt>
                <c:pt idx="388">
                  <c:v>0.80167557681480817</c:v>
                </c:pt>
                <c:pt idx="389">
                  <c:v>0.80021930913784489</c:v>
                </c:pt>
                <c:pt idx="390">
                  <c:v>0.79876568681469884</c:v>
                </c:pt>
                <c:pt idx="391">
                  <c:v>0.79731470504000446</c:v>
                </c:pt>
                <c:pt idx="392">
                  <c:v>0.79586635901712799</c:v>
                </c:pt>
                <c:pt idx="393">
                  <c:v>0.79442064395814627</c:v>
                </c:pt>
                <c:pt idx="394">
                  <c:v>0.79297755508383527</c:v>
                </c:pt>
                <c:pt idx="395">
                  <c:v>0.79153708762365138</c:v>
                </c:pt>
                <c:pt idx="396">
                  <c:v>0.79009923681571759</c:v>
                </c:pt>
                <c:pt idx="397">
                  <c:v>0.78866399790680686</c:v>
                </c:pt>
                <c:pt idx="398">
                  <c:v>0.78723136615232681</c:v>
                </c:pt>
                <c:pt idx="399">
                  <c:v>0.78580133681630282</c:v>
                </c:pt>
                <c:pt idx="400">
                  <c:v>0.78437390517136385</c:v>
                </c:pt>
                <c:pt idx="401">
                  <c:v>0.78294906649872664</c:v>
                </c:pt>
                <c:pt idx="402">
                  <c:v>0.78152681608817964</c:v>
                </c:pt>
                <c:pt idx="403">
                  <c:v>0.78010714923806668</c:v>
                </c:pt>
                <c:pt idx="404">
                  <c:v>0.77869006125527318</c:v>
                </c:pt>
                <c:pt idx="405">
                  <c:v>0.77727554745522354</c:v>
                </c:pt>
                <c:pt idx="406">
                  <c:v>0.77586360316179592</c:v>
                </c:pt>
                <c:pt idx="407">
                  <c:v>0.77445422370746031</c:v>
                </c:pt>
                <c:pt idx="408">
                  <c:v>0.77304740443305398</c:v>
                </c:pt>
                <c:pt idx="409">
                  <c:v>0.77164314068798889</c:v>
                </c:pt>
                <c:pt idx="410">
                  <c:v>0.7702414278300147</c:v>
                </c:pt>
                <c:pt idx="411">
                  <c:v>0.76884226122542354</c:v>
                </c:pt>
                <c:pt idx="412">
                  <c:v>0.76744563624881468</c:v>
                </c:pt>
                <c:pt idx="413">
                  <c:v>0.7660515482832998</c:v>
                </c:pt>
                <c:pt idx="414">
                  <c:v>0.76465999272028184</c:v>
                </c:pt>
                <c:pt idx="415">
                  <c:v>0.76327096495958868</c:v>
                </c:pt>
                <c:pt idx="416">
                  <c:v>0.76188446040939239</c:v>
                </c:pt>
                <c:pt idx="417">
                  <c:v>0.76050047448620473</c:v>
                </c:pt>
                <c:pt idx="418">
                  <c:v>0.75911900261486576</c:v>
                </c:pt>
                <c:pt idx="419">
                  <c:v>0.75774004022852381</c:v>
                </c:pt>
                <c:pt idx="420">
                  <c:v>0.75636358276862503</c:v>
                </c:pt>
                <c:pt idx="421">
                  <c:v>0.75498962568489514</c:v>
                </c:pt>
                <c:pt idx="422">
                  <c:v>0.75361816443532581</c:v>
                </c:pt>
                <c:pt idx="423">
                  <c:v>0.75224919448616023</c:v>
                </c:pt>
                <c:pt idx="424">
                  <c:v>0.75088271131187656</c:v>
                </c:pt>
                <c:pt idx="425">
                  <c:v>0.74951871039517337</c:v>
                </c:pt>
                <c:pt idx="426">
                  <c:v>0.74815718722695568</c:v>
                </c:pt>
                <c:pt idx="427">
                  <c:v>0.74679813730631928</c:v>
                </c:pt>
                <c:pt idx="428">
                  <c:v>0.74544155614053609</c:v>
                </c:pt>
                <c:pt idx="429">
                  <c:v>0.74408743924503862</c:v>
                </c:pt>
                <c:pt idx="430">
                  <c:v>0.74273578214340641</c:v>
                </c:pt>
                <c:pt idx="431">
                  <c:v>0.74138658036735017</c:v>
                </c:pt>
                <c:pt idx="432">
                  <c:v>0.74003982945669788</c:v>
                </c:pt>
                <c:pt idx="433">
                  <c:v>0.73869552495937862</c:v>
                </c:pt>
                <c:pt idx="434">
                  <c:v>0.73735366243140987</c:v>
                </c:pt>
                <c:pt idx="435">
                  <c:v>0.73601423743688044</c:v>
                </c:pt>
                <c:pt idx="436">
                  <c:v>0.73467724554793901</c:v>
                </c:pt>
                <c:pt idx="437">
                  <c:v>0.73334268234477573</c:v>
                </c:pt>
                <c:pt idx="438">
                  <c:v>0.73201054341561045</c:v>
                </c:pt>
                <c:pt idx="439">
                  <c:v>0.73068082435667636</c:v>
                </c:pt>
                <c:pt idx="440">
                  <c:v>0.72935352077220783</c:v>
                </c:pt>
                <c:pt idx="441">
                  <c:v>0.72802862827442205</c:v>
                </c:pt>
                <c:pt idx="442">
                  <c:v>0.72670614248350907</c:v>
                </c:pt>
                <c:pt idx="443">
                  <c:v>0.72538605902761277</c:v>
                </c:pt>
                <c:pt idx="444">
                  <c:v>0.72406837354282005</c:v>
                </c:pt>
                <c:pt idx="445">
                  <c:v>0.72275308167314478</c:v>
                </c:pt>
                <c:pt idx="446">
                  <c:v>0.72144017907051372</c:v>
                </c:pt>
                <c:pt idx="447">
                  <c:v>0.72012966139475121</c:v>
                </c:pt>
                <c:pt idx="448">
                  <c:v>0.71882152431356638</c:v>
                </c:pt>
                <c:pt idx="449">
                  <c:v>0.7175157635025381</c:v>
                </c:pt>
                <c:pt idx="450">
                  <c:v>0.71621237464510079</c:v>
                </c:pt>
                <c:pt idx="451">
                  <c:v>0.71491135343252898</c:v>
                </c:pt>
                <c:pt idx="452">
                  <c:v>0.71361269556392548</c:v>
                </c:pt>
                <c:pt idx="453">
                  <c:v>0.71231639674620517</c:v>
                </c:pt>
                <c:pt idx="454">
                  <c:v>0.71102245269408171</c:v>
                </c:pt>
                <c:pt idx="455">
                  <c:v>0.70973085913005263</c:v>
                </c:pt>
                <c:pt idx="456">
                  <c:v>0.70844161178438569</c:v>
                </c:pt>
                <c:pt idx="457">
                  <c:v>0.70715470639510558</c:v>
                </c:pt>
                <c:pt idx="458">
                  <c:v>0.70587013870797799</c:v>
                </c:pt>
                <c:pt idx="459">
                  <c:v>0.70458790447649755</c:v>
                </c:pt>
                <c:pt idx="460">
                  <c:v>0.70330799946187172</c:v>
                </c:pt>
                <c:pt idx="461">
                  <c:v>0.70203041943300848</c:v>
                </c:pt>
                <c:pt idx="462">
                  <c:v>0.70075516016650174</c:v>
                </c:pt>
                <c:pt idx="463">
                  <c:v>0.69948221744661754</c:v>
                </c:pt>
                <c:pt idx="464">
                  <c:v>0.69821158706527886</c:v>
                </c:pt>
                <c:pt idx="465">
                  <c:v>0.69694326482205404</c:v>
                </c:pt>
                <c:pt idx="466">
                  <c:v>0.69567724652414098</c:v>
                </c:pt>
                <c:pt idx="467">
                  <c:v>0.69441352798635436</c:v>
                </c:pt>
                <c:pt idx="468">
                  <c:v>0.69315210503111058</c:v>
                </c:pt>
                <c:pt idx="469">
                  <c:v>0.69189297348841561</c:v>
                </c:pt>
                <c:pt idx="470">
                  <c:v>0.69063612919584949</c:v>
                </c:pt>
                <c:pt idx="471">
                  <c:v>0.68938156799855488</c:v>
                </c:pt>
                <c:pt idx="472">
                  <c:v>0.68812928574921994</c:v>
                </c:pt>
                <c:pt idx="473">
                  <c:v>0.68687927830806805</c:v>
                </c:pt>
                <c:pt idx="474">
                  <c:v>0.68563154154284156</c:v>
                </c:pt>
                <c:pt idx="475">
                  <c:v>0.68438607132879037</c:v>
                </c:pt>
                <c:pt idx="476">
                  <c:v>0.68314286354865594</c:v>
                </c:pt>
                <c:pt idx="477">
                  <c:v>0.68190191409265977</c:v>
                </c:pt>
                <c:pt idx="478">
                  <c:v>0.6806632188584878</c:v>
                </c:pt>
                <c:pt idx="479">
                  <c:v>0.67942677375127924</c:v>
                </c:pt>
                <c:pt idx="480">
                  <c:v>0.67819257468361083</c:v>
                </c:pt>
                <c:pt idx="481">
                  <c:v>0.67696061757548487</c:v>
                </c:pt>
                <c:pt idx="482">
                  <c:v>0.67573089835431421</c:v>
                </c:pt>
                <c:pt idx="483">
                  <c:v>0.67450341295491045</c:v>
                </c:pt>
                <c:pt idx="484">
                  <c:v>0.67327815731946961</c:v>
                </c:pt>
                <c:pt idx="485">
                  <c:v>0.67205512739755902</c:v>
                </c:pt>
                <c:pt idx="486">
                  <c:v>0.67083431914610281</c:v>
                </c:pt>
                <c:pt idx="487">
                  <c:v>0.66961572852937035</c:v>
                </c:pt>
                <c:pt idx="488">
                  <c:v>0.66839935151896179</c:v>
                </c:pt>
                <c:pt idx="489">
                  <c:v>0.66718518409379546</c:v>
                </c:pt>
                <c:pt idx="490">
                  <c:v>0.66597322224009281</c:v>
                </c:pt>
                <c:pt idx="491">
                  <c:v>0.66476346195136815</c:v>
                </c:pt>
                <c:pt idx="492">
                  <c:v>0.66355589922841163</c:v>
                </c:pt>
                <c:pt idx="493">
                  <c:v>0.66235053007928069</c:v>
                </c:pt>
                <c:pt idx="494">
                  <c:v>0.66114735051928175</c:v>
                </c:pt>
                <c:pt idx="495">
                  <c:v>0.65994635657096123</c:v>
                </c:pt>
                <c:pt idx="496">
                  <c:v>0.65874754426410154</c:v>
                </c:pt>
                <c:pt idx="497">
                  <c:v>0.65755090963565033</c:v>
                </c:pt>
                <c:pt idx="498">
                  <c:v>0.65635644872983701</c:v>
                </c:pt>
                <c:pt idx="499">
                  <c:v>0.65516415759798219</c:v>
                </c:pt>
                <c:pt idx="500">
                  <c:v>0.65397403229867312</c:v>
                </c:pt>
                <c:pt idx="501">
                  <c:v>0.65278606889756396</c:v>
                </c:pt>
                <c:pt idx="502">
                  <c:v>0.65160026346753652</c:v>
                </c:pt>
                <c:pt idx="503">
                  <c:v>0.65041661208856039</c:v>
                </c:pt>
                <c:pt idx="504">
                  <c:v>0.64923511084774888</c:v>
                </c:pt>
                <c:pt idx="505">
                  <c:v>0.64805575583928798</c:v>
                </c:pt>
                <c:pt idx="506">
                  <c:v>0.64687854316449467</c:v>
                </c:pt>
                <c:pt idx="507">
                  <c:v>0.64570346893175556</c:v>
                </c:pt>
                <c:pt idx="508">
                  <c:v>0.64453052925652632</c:v>
                </c:pt>
                <c:pt idx="509">
                  <c:v>0.64335972026131971</c:v>
                </c:pt>
                <c:pt idx="510">
                  <c:v>0.64219103807569144</c:v>
                </c:pt>
                <c:pt idx="511">
                  <c:v>0.64102447883622893</c:v>
                </c:pt>
                <c:pt idx="512">
                  <c:v>0.63986003868653596</c:v>
                </c:pt>
                <c:pt idx="513">
                  <c:v>0.63869771377722306</c:v>
                </c:pt>
                <c:pt idx="514">
                  <c:v>0.63753750026589273</c:v>
                </c:pt>
                <c:pt idx="515">
                  <c:v>0.63637939431712753</c:v>
                </c:pt>
                <c:pt idx="516">
                  <c:v>0.63522339210247658</c:v>
                </c:pt>
                <c:pt idx="517">
                  <c:v>0.63406948980044453</c:v>
                </c:pt>
                <c:pt idx="518">
                  <c:v>0.63291768359647615</c:v>
                </c:pt>
                <c:pt idx="519">
                  <c:v>0.63176796968294802</c:v>
                </c:pt>
                <c:pt idx="520">
                  <c:v>0.63062034425915081</c:v>
                </c:pt>
                <c:pt idx="521">
                  <c:v>0.62947480353128116</c:v>
                </c:pt>
                <c:pt idx="522">
                  <c:v>0.62833134371242583</c:v>
                </c:pt>
                <c:pt idx="523">
                  <c:v>0.62718996102255165</c:v>
                </c:pt>
                <c:pt idx="524">
                  <c:v>0.62605065168849172</c:v>
                </c:pt>
                <c:pt idx="525">
                  <c:v>0.62491341194393346</c:v>
                </c:pt>
                <c:pt idx="526">
                  <c:v>0.62377823802940502</c:v>
                </c:pt>
                <c:pt idx="527">
                  <c:v>0.62264512619226442</c:v>
                </c:pt>
                <c:pt idx="528">
                  <c:v>0.62151407268668668</c:v>
                </c:pt>
                <c:pt idx="529">
                  <c:v>0.62038507377365093</c:v>
                </c:pt>
                <c:pt idx="530">
                  <c:v>0.61925812572092798</c:v>
                </c:pt>
                <c:pt idx="531">
                  <c:v>0.61813322480306887</c:v>
                </c:pt>
                <c:pt idx="532">
                  <c:v>0.6170103673013918</c:v>
                </c:pt>
                <c:pt idx="533">
                  <c:v>0.61588954950397057</c:v>
                </c:pt>
                <c:pt idx="534">
                  <c:v>0.61477076770562067</c:v>
                </c:pt>
                <c:pt idx="535">
                  <c:v>0.61365401820788945</c:v>
                </c:pt>
                <c:pt idx="536">
                  <c:v>0.61253929731904111</c:v>
                </c:pt>
                <c:pt idx="537">
                  <c:v>0.61142660135404814</c:v>
                </c:pt>
                <c:pt idx="538">
                  <c:v>0.6103159266345749</c:v>
                </c:pt>
                <c:pt idx="539">
                  <c:v>0.60920726948896875</c:v>
                </c:pt>
                <c:pt idx="540">
                  <c:v>0.60810062625224592</c:v>
                </c:pt>
                <c:pt idx="541">
                  <c:v>0.60699599326608156</c:v>
                </c:pt>
                <c:pt idx="542">
                  <c:v>0.60589336687879447</c:v>
                </c:pt>
                <c:pt idx="543">
                  <c:v>0.6047927434453384</c:v>
                </c:pt>
                <c:pt idx="544">
                  <c:v>0.60369411932728723</c:v>
                </c:pt>
                <c:pt idx="545">
                  <c:v>0.60259749089282488</c:v>
                </c:pt>
                <c:pt idx="546">
                  <c:v>0.60150285451673235</c:v>
                </c:pt>
                <c:pt idx="547">
                  <c:v>0.60041020658037647</c:v>
                </c:pt>
                <c:pt idx="548">
                  <c:v>0.59931954347169636</c:v>
                </c:pt>
                <c:pt idx="549">
                  <c:v>0.59823086158519323</c:v>
                </c:pt>
                <c:pt idx="550">
                  <c:v>0.59714415732191795</c:v>
                </c:pt>
                <c:pt idx="551">
                  <c:v>0.5960594270894588</c:v>
                </c:pt>
                <c:pt idx="552">
                  <c:v>0.59497666730192922</c:v>
                </c:pt>
                <c:pt idx="553">
                  <c:v>0.59389587437995739</c:v>
                </c:pt>
                <c:pt idx="554">
                  <c:v>0.59281704475067321</c:v>
                </c:pt>
                <c:pt idx="555">
                  <c:v>0.59174017484769681</c:v>
                </c:pt>
                <c:pt idx="556">
                  <c:v>0.59066526111112638</c:v>
                </c:pt>
                <c:pt idx="557">
                  <c:v>0.5895922999875276</c:v>
                </c:pt>
                <c:pt idx="558">
                  <c:v>0.58852128792991965</c:v>
                </c:pt>
                <c:pt idx="559">
                  <c:v>0.58745222139776698</c:v>
                </c:pt>
                <c:pt idx="560">
                  <c:v>0.58638509685696361</c:v>
                </c:pt>
                <c:pt idx="561">
                  <c:v>0.58531991077982448</c:v>
                </c:pt>
                <c:pt idx="562">
                  <c:v>0.58425665964507179</c:v>
                </c:pt>
                <c:pt idx="563">
                  <c:v>0.5831953399378258</c:v>
                </c:pt>
                <c:pt idx="564">
                  <c:v>0.58213594814958969</c:v>
                </c:pt>
                <c:pt idx="565">
                  <c:v>0.58107848077824154</c:v>
                </c:pt>
                <c:pt idx="566">
                  <c:v>0.58002293432801988</c:v>
                </c:pt>
                <c:pt idx="567">
                  <c:v>0.5789693053095144</c:v>
                </c:pt>
                <c:pt idx="568">
                  <c:v>0.57791759023965283</c:v>
                </c:pt>
                <c:pt idx="569">
                  <c:v>0.5768677856416905</c:v>
                </c:pt>
                <c:pt idx="570">
                  <c:v>0.57581988804519746</c:v>
                </c:pt>
                <c:pt idx="571">
                  <c:v>0.57477389398604894</c:v>
                </c:pt>
                <c:pt idx="572">
                  <c:v>0.57372980000641238</c:v>
                </c:pt>
                <c:pt idx="573">
                  <c:v>0.57268760265473617</c:v>
                </c:pt>
                <c:pt idx="574">
                  <c:v>0.57164729848573925</c:v>
                </c:pt>
                <c:pt idx="575">
                  <c:v>0.57060888406039789</c:v>
                </c:pt>
                <c:pt idx="576">
                  <c:v>0.56957235594593725</c:v>
                </c:pt>
                <c:pt idx="577">
                  <c:v>0.56853771071581638</c:v>
                </c:pt>
                <c:pt idx="578">
                  <c:v>0.56750494494971992</c:v>
                </c:pt>
                <c:pt idx="579">
                  <c:v>0.56647405523354488</c:v>
                </c:pt>
                <c:pt idx="580">
                  <c:v>0.56544503815939073</c:v>
                </c:pt>
                <c:pt idx="581">
                  <c:v>0.5644178903255469</c:v>
                </c:pt>
                <c:pt idx="582">
                  <c:v>0.56339260833648297</c:v>
                </c:pt>
                <c:pt idx="583">
                  <c:v>0.56236918880283548</c:v>
                </c:pt>
                <c:pt idx="584">
                  <c:v>0.56134762834139862</c:v>
                </c:pt>
                <c:pt idx="585">
                  <c:v>0.56032792357511207</c:v>
                </c:pt>
                <c:pt idx="586">
                  <c:v>0.55931007113305042</c:v>
                </c:pt>
                <c:pt idx="587">
                  <c:v>0.55829406765042089</c:v>
                </c:pt>
                <c:pt idx="588">
                  <c:v>0.55727990976850306</c:v>
                </c:pt>
                <c:pt idx="589">
                  <c:v>0.55626759413473847</c:v>
                </c:pt>
                <c:pt idx="590">
                  <c:v>0.55525711740261841</c:v>
                </c:pt>
                <c:pt idx="591">
                  <c:v>0.55424847623173246</c:v>
                </c:pt>
                <c:pt idx="592">
                  <c:v>0.55324166728769908</c:v>
                </c:pt>
                <c:pt idx="593">
                  <c:v>0.55223668724225283</c:v>
                </c:pt>
                <c:pt idx="594">
                  <c:v>0.55123353277313547</c:v>
                </c:pt>
                <c:pt idx="595">
                  <c:v>0.55023220056414246</c:v>
                </c:pt>
                <c:pt idx="596">
                  <c:v>0.54923268730506414</c:v>
                </c:pt>
                <c:pt idx="597">
                  <c:v>0.54823498969173268</c:v>
                </c:pt>
                <c:pt idx="598">
                  <c:v>0.54723910442597434</c:v>
                </c:pt>
                <c:pt idx="599">
                  <c:v>0.54624502821560494</c:v>
                </c:pt>
                <c:pt idx="600">
                  <c:v>0.54525275777442139</c:v>
                </c:pt>
                <c:pt idx="601">
                  <c:v>0.54426228982218949</c:v>
                </c:pt>
                <c:pt idx="602">
                  <c:v>0.54327362108463484</c:v>
                </c:pt>
                <c:pt idx="603">
                  <c:v>0.54228674829342949</c:v>
                </c:pt>
                <c:pt idx="604">
                  <c:v>0.54130166818618386</c:v>
                </c:pt>
                <c:pt idx="605">
                  <c:v>0.54031837750643308</c:v>
                </c:pt>
                <c:pt idx="606">
                  <c:v>0.53933687300362898</c:v>
                </c:pt>
                <c:pt idx="607">
                  <c:v>0.53835715143312757</c:v>
                </c:pt>
                <c:pt idx="608">
                  <c:v>0.53737920955617924</c:v>
                </c:pt>
                <c:pt idx="609">
                  <c:v>0.53640304413991702</c:v>
                </c:pt>
                <c:pt idx="610">
                  <c:v>0.53542865195734701</c:v>
                </c:pt>
                <c:pt idx="611">
                  <c:v>0.53445602978733719</c:v>
                </c:pt>
                <c:pt idx="612">
                  <c:v>0.53348517441460708</c:v>
                </c:pt>
                <c:pt idx="613">
                  <c:v>0.53251608262971595</c:v>
                </c:pt>
                <c:pt idx="614">
                  <c:v>0.53154875122905398</c:v>
                </c:pt>
                <c:pt idx="615">
                  <c:v>0.5305831770148306</c:v>
                </c:pt>
                <c:pt idx="616">
                  <c:v>0.52961935679506422</c:v>
                </c:pt>
                <c:pt idx="617">
                  <c:v>0.5286572873835711</c:v>
                </c:pt>
                <c:pt idx="618">
                  <c:v>0.52769696559995583</c:v>
                </c:pt>
                <c:pt idx="619">
                  <c:v>0.52673838826959951</c:v>
                </c:pt>
                <c:pt idx="620">
                  <c:v>0.52578155222365153</c:v>
                </c:pt>
                <c:pt idx="621">
                  <c:v>0.52482645429901598</c:v>
                </c:pt>
                <c:pt idx="622">
                  <c:v>0.52387309133834392</c:v>
                </c:pt>
                <c:pt idx="623">
                  <c:v>0.5229214601900205</c:v>
                </c:pt>
                <c:pt idx="624">
                  <c:v>0.52197155770815806</c:v>
                </c:pt>
                <c:pt idx="625">
                  <c:v>0.52102338075258126</c:v>
                </c:pt>
                <c:pt idx="626">
                  <c:v>0.52007692618882051</c:v>
                </c:pt>
                <c:pt idx="627">
                  <c:v>0.51913219088809903</c:v>
                </c:pt>
                <c:pt idx="628">
                  <c:v>0.51818917172732437</c:v>
                </c:pt>
                <c:pt idx="629">
                  <c:v>0.51724786558907687</c:v>
                </c:pt>
                <c:pt idx="630">
                  <c:v>0.51630826936160024</c:v>
                </c:pt>
                <c:pt idx="631">
                  <c:v>0.51537037993878976</c:v>
                </c:pt>
                <c:pt idx="632">
                  <c:v>0.51443419422018388</c:v>
                </c:pt>
                <c:pt idx="633">
                  <c:v>0.513499709110953</c:v>
                </c:pt>
                <c:pt idx="634">
                  <c:v>0.51256692152188965</c:v>
                </c:pt>
                <c:pt idx="635">
                  <c:v>0.51163582836939692</c:v>
                </c:pt>
                <c:pt idx="636">
                  <c:v>0.5107064265754806</c:v>
                </c:pt>
                <c:pt idx="637">
                  <c:v>0.50977871306773692</c:v>
                </c:pt>
                <c:pt idx="638">
                  <c:v>0.50885268477934387</c:v>
                </c:pt>
                <c:pt idx="639">
                  <c:v>0.50792833864904974</c:v>
                </c:pt>
                <c:pt idx="640">
                  <c:v>0.50700567162116439</c:v>
                </c:pt>
                <c:pt idx="641">
                  <c:v>0.50608468064554724</c:v>
                </c:pt>
                <c:pt idx="642">
                  <c:v>0.50516536267760004</c:v>
                </c:pt>
                <c:pt idx="643">
                  <c:v>0.50424771467825391</c:v>
                </c:pt>
                <c:pt idx="644">
                  <c:v>0.50333173361396111</c:v>
                </c:pt>
                <c:pt idx="645">
                  <c:v>0.5024174164566837</c:v>
                </c:pt>
                <c:pt idx="646">
                  <c:v>0.50150476018388568</c:v>
                </c:pt>
                <c:pt idx="647">
                  <c:v>0.50059376177851989</c:v>
                </c:pt>
                <c:pt idx="648">
                  <c:v>0.49968441822902104</c:v>
                </c:pt>
                <c:pt idx="649">
                  <c:v>0.4987767265292935</c:v>
                </c:pt>
                <c:pt idx="650">
                  <c:v>0.49787068367870285</c:v>
                </c:pt>
                <c:pt idx="651">
                  <c:v>0.49696628668206544</c:v>
                </c:pt>
                <c:pt idx="652">
                  <c:v>0.49606353254963848</c:v>
                </c:pt>
                <c:pt idx="653">
                  <c:v>0.4951624182971095</c:v>
                </c:pt>
                <c:pt idx="654">
                  <c:v>0.49426294094558781</c:v>
                </c:pt>
                <c:pt idx="655">
                  <c:v>0.49336509752159369</c:v>
                </c:pt>
                <c:pt idx="656">
                  <c:v>0.49246888505704917</c:v>
                </c:pt>
                <c:pt idx="657">
                  <c:v>0.49157430058926721</c:v>
                </c:pt>
                <c:pt idx="658">
                  <c:v>0.49068134116094309</c:v>
                </c:pt>
                <c:pt idx="659">
                  <c:v>0.48979000382014404</c:v>
                </c:pt>
                <c:pt idx="660">
                  <c:v>0.48890028562029975</c:v>
                </c:pt>
                <c:pt idx="661">
                  <c:v>0.48801218362019178</c:v>
                </c:pt>
                <c:pt idx="662">
                  <c:v>0.48712569488394536</c:v>
                </c:pt>
                <c:pt idx="663">
                  <c:v>0.48624081648101786</c:v>
                </c:pt>
                <c:pt idx="664">
                  <c:v>0.48535754548619131</c:v>
                </c:pt>
                <c:pt idx="665">
                  <c:v>0.48447587897956029</c:v>
                </c:pt>
                <c:pt idx="666">
                  <c:v>0.4835958140465243</c:v>
                </c:pt>
                <c:pt idx="667">
                  <c:v>0.48271734777777636</c:v>
                </c:pt>
                <c:pt idx="668">
                  <c:v>0.4818404772692958</c:v>
                </c:pt>
                <c:pt idx="669">
                  <c:v>0.48096519962233575</c:v>
                </c:pt>
                <c:pt idx="670">
                  <c:v>0.48009151194341598</c:v>
                </c:pt>
                <c:pt idx="671">
                  <c:v>0.47921941134431156</c:v>
                </c:pt>
                <c:pt idx="672">
                  <c:v>0.47834889494204469</c:v>
                </c:pt>
                <c:pt idx="673">
                  <c:v>0.47747995985887437</c:v>
                </c:pt>
                <c:pt idx="674">
                  <c:v>0.47661260322228738</c:v>
                </c:pt>
                <c:pt idx="675">
                  <c:v>0.47574682216498787</c:v>
                </c:pt>
                <c:pt idx="676">
                  <c:v>0.47488261382488911</c:v>
                </c:pt>
                <c:pt idx="677">
                  <c:v>0.47401997534511187</c:v>
                </c:pt>
                <c:pt idx="678">
                  <c:v>0.47315890387394083</c:v>
                </c:pt>
                <c:pt idx="679">
                  <c:v>0.47229939656486636</c:v>
                </c:pt>
                <c:pt idx="680">
                  <c:v>0.47144145057653219</c:v>
                </c:pt>
                <c:pt idx="681">
                  <c:v>0.4705850630727792</c:v>
                </c:pt>
                <c:pt idx="682">
                  <c:v>0.46973023122254698</c:v>
                </c:pt>
                <c:pt idx="683">
                  <c:v>0.46887695219994463</c:v>
                </c:pt>
                <c:pt idx="684">
                  <c:v>0.46802522318423162</c:v>
                </c:pt>
                <c:pt idx="685">
                  <c:v>0.46717504135976479</c:v>
                </c:pt>
                <c:pt idx="686">
                  <c:v>0.46632640391603442</c:v>
                </c:pt>
                <c:pt idx="687">
                  <c:v>0.46547930804760917</c:v>
                </c:pt>
                <c:pt idx="688">
                  <c:v>0.46463375095417969</c:v>
                </c:pt>
                <c:pt idx="689">
                  <c:v>0.46378972984051531</c:v>
                </c:pt>
                <c:pt idx="690">
                  <c:v>0.46294724191646291</c:v>
                </c:pt>
                <c:pt idx="691">
                  <c:v>0.46210628439693779</c:v>
                </c:pt>
                <c:pt idx="692">
                  <c:v>0.4612668545019139</c:v>
                </c:pt>
                <c:pt idx="693">
                  <c:v>0.46042894945641594</c:v>
                </c:pt>
                <c:pt idx="694">
                  <c:v>0.459592566490509</c:v>
                </c:pt>
                <c:pt idx="695">
                  <c:v>0.45875770283929024</c:v>
                </c:pt>
                <c:pt idx="696">
                  <c:v>0.45792435574287854</c:v>
                </c:pt>
                <c:pt idx="697">
                  <c:v>0.45709252244640702</c:v>
                </c:pt>
                <c:pt idx="698">
                  <c:v>0.45626220020001279</c:v>
                </c:pt>
                <c:pt idx="699">
                  <c:v>0.45543338625882829</c:v>
                </c:pt>
                <c:pt idx="700">
                  <c:v>0.45460607788297158</c:v>
                </c:pt>
                <c:pt idx="701">
                  <c:v>0.45378027233753865</c:v>
                </c:pt>
                <c:pt idx="702">
                  <c:v>0.45295596689259232</c:v>
                </c:pt>
                <c:pt idx="703">
                  <c:v>0.45213315882315613</c:v>
                </c:pt>
                <c:pt idx="704">
                  <c:v>0.45131184540920194</c:v>
                </c:pt>
                <c:pt idx="705">
                  <c:v>0.45049202393564386</c:v>
                </c:pt>
                <c:pt idx="706">
                  <c:v>0.44967369169232674</c:v>
                </c:pt>
                <c:pt idx="707">
                  <c:v>0.4488568459740202</c:v>
                </c:pt>
                <c:pt idx="708">
                  <c:v>0.44804148408040645</c:v>
                </c:pt>
                <c:pt idx="709">
                  <c:v>0.44722760331607386</c:v>
                </c:pt>
                <c:pt idx="710">
                  <c:v>0.44641520099050652</c:v>
                </c:pt>
                <c:pt idx="711">
                  <c:v>0.44560427441807615</c:v>
                </c:pt>
                <c:pt idx="712">
                  <c:v>0.44479482091803324</c:v>
                </c:pt>
                <c:pt idx="713">
                  <c:v>0.44398683781449783</c:v>
                </c:pt>
                <c:pt idx="714">
                  <c:v>0.44318032243645011</c:v>
                </c:pt>
                <c:pt idx="715">
                  <c:v>0.44237527211772321</c:v>
                </c:pt>
                <c:pt idx="716">
                  <c:v>0.44157168419699294</c:v>
                </c:pt>
                <c:pt idx="717">
                  <c:v>0.44076955601776979</c:v>
                </c:pt>
                <c:pt idx="718">
                  <c:v>0.4399688849283892</c:v>
                </c:pt>
                <c:pt idx="719">
                  <c:v>0.4391696682820041</c:v>
                </c:pt>
                <c:pt idx="720">
                  <c:v>0.43837190343657523</c:v>
                </c:pt>
                <c:pt idx="721">
                  <c:v>0.43757558775486305</c:v>
                </c:pt>
                <c:pt idx="722">
                  <c:v>0.43678071860441758</c:v>
                </c:pt>
                <c:pt idx="723">
                  <c:v>0.43598729335757214</c:v>
                </c:pt>
                <c:pt idx="724">
                  <c:v>0.43519530939143208</c:v>
                </c:pt>
                <c:pt idx="725">
                  <c:v>0.43440476408786843</c:v>
                </c:pt>
                <c:pt idx="726">
                  <c:v>0.43361565483350711</c:v>
                </c:pt>
                <c:pt idx="727">
                  <c:v>0.43282797901972214</c:v>
                </c:pt>
                <c:pt idx="728">
                  <c:v>0.4320417340426253</c:v>
                </c:pt>
                <c:pt idx="729">
                  <c:v>0.43125691730305954</c:v>
                </c:pt>
                <c:pt idx="730">
                  <c:v>0.4304735262065883</c:v>
                </c:pt>
                <c:pt idx="731">
                  <c:v>0.42969155816348831</c:v>
                </c:pt>
                <c:pt idx="732">
                  <c:v>0.42891101058874037</c:v>
                </c:pt>
                <c:pt idx="733">
                  <c:v>0.42813188090202131</c:v>
                </c:pt>
                <c:pt idx="734">
                  <c:v>0.4273541665276952</c:v>
                </c:pt>
                <c:pt idx="735">
                  <c:v>0.42657786489480481</c:v>
                </c:pt>
                <c:pt idx="736">
                  <c:v>0.42580297343706269</c:v>
                </c:pt>
                <c:pt idx="737">
                  <c:v>0.42502948959284365</c:v>
                </c:pt>
                <c:pt idx="738">
                  <c:v>0.42425741080517559</c:v>
                </c:pt>
                <c:pt idx="739">
                  <c:v>0.42348673452173147</c:v>
                </c:pt>
                <c:pt idx="740">
                  <c:v>0.42271745819482009</c:v>
                </c:pt>
                <c:pt idx="741">
                  <c:v>0.42194957928137855</c:v>
                </c:pt>
                <c:pt idx="742">
                  <c:v>0.42118309524296355</c:v>
                </c:pt>
                <c:pt idx="743">
                  <c:v>0.42041800354574299</c:v>
                </c:pt>
                <c:pt idx="744">
                  <c:v>0.41965430166048706</c:v>
                </c:pt>
                <c:pt idx="745">
                  <c:v>0.4188919870625612</c:v>
                </c:pt>
                <c:pt idx="746">
                  <c:v>0.41813105723191579</c:v>
                </c:pt>
                <c:pt idx="747">
                  <c:v>0.41737150965308034</c:v>
                </c:pt>
                <c:pt idx="748">
                  <c:v>0.41661334181515269</c:v>
                </c:pt>
                <c:pt idx="749">
                  <c:v>0.41585655121179238</c:v>
                </c:pt>
                <c:pt idx="750">
                  <c:v>0.41510113534121118</c:v>
                </c:pt>
                <c:pt idx="751">
                  <c:v>0.41434709170616646</c:v>
                </c:pt>
                <c:pt idx="752">
                  <c:v>0.41359441781395084</c:v>
                </c:pt>
                <c:pt idx="753">
                  <c:v>0.41284311117638578</c:v>
                </c:pt>
                <c:pt idx="754">
                  <c:v>0.41209316930981199</c:v>
                </c:pt>
                <c:pt idx="755">
                  <c:v>0.41134458973508231</c:v>
                </c:pt>
                <c:pt idx="756">
                  <c:v>0.41059736997755281</c:v>
                </c:pt>
                <c:pt idx="757">
                  <c:v>0.409851507567075</c:v>
                </c:pt>
                <c:pt idx="758">
                  <c:v>0.409107000037987</c:v>
                </c:pt>
                <c:pt idx="759">
                  <c:v>0.40836384492910638</c:v>
                </c:pt>
                <c:pt idx="760">
                  <c:v>0.40762203978372147</c:v>
                </c:pt>
                <c:pt idx="761">
                  <c:v>0.40688158214958325</c:v>
                </c:pt>
                <c:pt idx="762">
                  <c:v>0.40614246957889683</c:v>
                </c:pt>
                <c:pt idx="763">
                  <c:v>0.40540469962831444</c:v>
                </c:pt>
                <c:pt idx="764">
                  <c:v>0.40466826985892645</c:v>
                </c:pt>
                <c:pt idx="765">
                  <c:v>0.40393317783625382</c:v>
                </c:pt>
                <c:pt idx="766">
                  <c:v>0.40319942113023921</c:v>
                </c:pt>
                <c:pt idx="767">
                  <c:v>0.40246699731524038</c:v>
                </c:pt>
                <c:pt idx="768">
                  <c:v>0.40173590397002756</c:v>
                </c:pt>
                <c:pt idx="769">
                  <c:v>0.40100613867774887</c:v>
                </c:pt>
                <c:pt idx="770">
                  <c:v>0.40027769902596294</c:v>
                </c:pt>
                <c:pt idx="771">
                  <c:v>0.39955058260659737</c:v>
                </c:pt>
                <c:pt idx="772">
                  <c:v>0.39882478701598212</c:v>
                </c:pt>
                <c:pt idx="773">
                  <c:v>0.39810030985477113</c:v>
                </c:pt>
                <c:pt idx="774">
                  <c:v>0.39737714872800467</c:v>
                </c:pt>
                <c:pt idx="775">
                  <c:v>0.39665530124505993</c:v>
                </c:pt>
                <c:pt idx="776">
                  <c:v>0.39593476501968472</c:v>
                </c:pt>
                <c:pt idx="777">
                  <c:v>0.39521553766991946</c:v>
                </c:pt>
                <c:pt idx="778">
                  <c:v>0.39449761681815909</c:v>
                </c:pt>
                <c:pt idx="779">
                  <c:v>0.39378100009111128</c:v>
                </c:pt>
                <c:pt idx="780">
                  <c:v>0.39306568511979417</c:v>
                </c:pt>
                <c:pt idx="781">
                  <c:v>0.3923516695395296</c:v>
                </c:pt>
                <c:pt idx="782">
                  <c:v>0.39163895098993484</c:v>
                </c:pt>
                <c:pt idx="783">
                  <c:v>0.39092752711491507</c:v>
                </c:pt>
                <c:pt idx="784">
                  <c:v>0.39021739556265483</c:v>
                </c:pt>
                <c:pt idx="785">
                  <c:v>0.38950855398561135</c:v>
                </c:pt>
                <c:pt idx="786">
                  <c:v>0.388801000040506</c:v>
                </c:pt>
                <c:pt idx="787">
                  <c:v>0.38809473138831702</c:v>
                </c:pt>
                <c:pt idx="788">
                  <c:v>0.38738974569427098</c:v>
                </c:pt>
                <c:pt idx="789">
                  <c:v>0.3866860406278364</c:v>
                </c:pt>
                <c:pt idx="790">
                  <c:v>0.38598361386271435</c:v>
                </c:pt>
                <c:pt idx="791">
                  <c:v>0.38528246307683306</c:v>
                </c:pt>
                <c:pt idx="792">
                  <c:v>0.3845825859523373</c:v>
                </c:pt>
                <c:pt idx="793">
                  <c:v>0.38388398017558362</c:v>
                </c:pt>
                <c:pt idx="794">
                  <c:v>0.38318664343713038</c:v>
                </c:pt>
                <c:pt idx="795">
                  <c:v>0.3824905734317316</c:v>
                </c:pt>
                <c:pt idx="796">
                  <c:v>0.38179576785832903</c:v>
                </c:pt>
                <c:pt idx="797">
                  <c:v>0.38110222442004382</c:v>
                </c:pt>
                <c:pt idx="798">
                  <c:v>0.38040994082416985</c:v>
                </c:pt>
                <c:pt idx="799">
                  <c:v>0.37971891478216568</c:v>
                </c:pt>
                <c:pt idx="800">
                  <c:v>0.37902914400964727</c:v>
                </c:pt>
                <c:pt idx="801">
                  <c:v>0.37834062622637971</c:v>
                </c:pt>
                <c:pt idx="802">
                  <c:v>0.37765335915627085</c:v>
                </c:pt>
                <c:pt idx="803">
                  <c:v>0.37696734052736225</c:v>
                </c:pt>
                <c:pt idx="804">
                  <c:v>0.37628256807182381</c:v>
                </c:pt>
                <c:pt idx="805">
                  <c:v>0.37559903952594387</c:v>
                </c:pt>
                <c:pt idx="806">
                  <c:v>0.37491675263012358</c:v>
                </c:pt>
                <c:pt idx="807">
                  <c:v>0.37423570512886795</c:v>
                </c:pt>
                <c:pt idx="808">
                  <c:v>0.37355589477078033</c:v>
                </c:pt>
                <c:pt idx="809">
                  <c:v>0.37287731930855261</c:v>
                </c:pt>
                <c:pt idx="810">
                  <c:v>0.37219997649895986</c:v>
                </c:pt>
                <c:pt idx="811">
                  <c:v>0.37152386410285143</c:v>
                </c:pt>
                <c:pt idx="812">
                  <c:v>0.37084897988514443</c:v>
                </c:pt>
                <c:pt idx="813">
                  <c:v>0.37017532161481603</c:v>
                </c:pt>
                <c:pt idx="814">
                  <c:v>0.36950288706489648</c:v>
                </c:pt>
                <c:pt idx="815">
                  <c:v>0.36883167401246059</c:v>
                </c:pt>
                <c:pt idx="816">
                  <c:v>0.36816168023862172</c:v>
                </c:pt>
                <c:pt idx="817">
                  <c:v>0.36749290352852393</c:v>
                </c:pt>
                <c:pt idx="818">
                  <c:v>0.36682534167133457</c:v>
                </c:pt>
                <c:pt idx="819">
                  <c:v>0.36615899246023675</c:v>
                </c:pt>
                <c:pt idx="820">
                  <c:v>0.3654938536924226</c:v>
                </c:pt>
                <c:pt idx="821">
                  <c:v>0.3648299231690858</c:v>
                </c:pt>
                <c:pt idx="822">
                  <c:v>0.3641671986954142</c:v>
                </c:pt>
                <c:pt idx="823">
                  <c:v>0.3635056780805821</c:v>
                </c:pt>
                <c:pt idx="824">
                  <c:v>0.36284535913774429</c:v>
                </c:pt>
                <c:pt idx="825">
                  <c:v>0.36218623968402719</c:v>
                </c:pt>
                <c:pt idx="826">
                  <c:v>0.3615283175405235</c:v>
                </c:pt>
                <c:pt idx="827">
                  <c:v>0.3608715905322829</c:v>
                </c:pt>
                <c:pt idx="828">
                  <c:v>0.36021605648830668</c:v>
                </c:pt>
                <c:pt idx="829">
                  <c:v>0.35956171324153918</c:v>
                </c:pt>
                <c:pt idx="830">
                  <c:v>0.35890855862886228</c:v>
                </c:pt>
                <c:pt idx="831">
                  <c:v>0.35825659049108594</c:v>
                </c:pt>
                <c:pt idx="832">
                  <c:v>0.3576058066729435</c:v>
                </c:pt>
                <c:pt idx="833">
                  <c:v>0.35695620502308256</c:v>
                </c:pt>
                <c:pt idx="834">
                  <c:v>0.35630778339405911</c:v>
                </c:pt>
                <c:pt idx="835">
                  <c:v>0.35566053964233002</c:v>
                </c:pt>
                <c:pt idx="836">
                  <c:v>0.35501447162824612</c:v>
                </c:pt>
                <c:pt idx="837">
                  <c:v>0.35436957721604445</c:v>
                </c:pt>
                <c:pt idx="838">
                  <c:v>0.35372585427384229</c:v>
                </c:pt>
                <c:pt idx="839">
                  <c:v>0.35308330067362925</c:v>
                </c:pt>
                <c:pt idx="840">
                  <c:v>0.35244191429126082</c:v>
                </c:pt>
                <c:pt idx="841">
                  <c:v>0.35180169300645053</c:v>
                </c:pt>
                <c:pt idx="842">
                  <c:v>0.35116263470276399</c:v>
                </c:pt>
                <c:pt idx="843">
                  <c:v>0.35052473726761113</c:v>
                </c:pt>
                <c:pt idx="844">
                  <c:v>0.34988799859223962</c:v>
                </c:pt>
                <c:pt idx="845">
                  <c:v>0.34925241657172745</c:v>
                </c:pt>
                <c:pt idx="846">
                  <c:v>0.34861798910497666</c:v>
                </c:pt>
                <c:pt idx="847">
                  <c:v>0.34798471409470538</c:v>
                </c:pt>
                <c:pt idx="848">
                  <c:v>0.34735258944744263</c:v>
                </c:pt>
                <c:pt idx="849">
                  <c:v>0.3467216130735189</c:v>
                </c:pt>
                <c:pt idx="850">
                  <c:v>0.34609178288706177</c:v>
                </c:pt>
                <c:pt idx="851">
                  <c:v>0.34546309680598691</c:v>
                </c:pt>
                <c:pt idx="852">
                  <c:v>0.34483555275199329</c:v>
                </c:pt>
                <c:pt idx="853">
                  <c:v>0.34420914865055396</c:v>
                </c:pt>
                <c:pt idx="854">
                  <c:v>0.34358388243091148</c:v>
                </c:pt>
                <c:pt idx="855">
                  <c:v>0.34295975202606915</c:v>
                </c:pt>
                <c:pt idx="856">
                  <c:v>0.34233675537278546</c:v>
                </c:pt>
                <c:pt idx="857">
                  <c:v>0.34171489041156683</c:v>
                </c:pt>
                <c:pt idx="858">
                  <c:v>0.34109415508666091</c:v>
                </c:pt>
                <c:pt idx="859">
                  <c:v>0.34047454734605548</c:v>
                </c:pt>
                <c:pt idx="860">
                  <c:v>0.33985606514144756</c:v>
                </c:pt>
                <c:pt idx="861">
                  <c:v>0.33923870642827358</c:v>
                </c:pt>
                <c:pt idx="862">
                  <c:v>0.33862246916567168</c:v>
                </c:pt>
                <c:pt idx="863">
                  <c:v>0.33800735131651161</c:v>
                </c:pt>
                <c:pt idx="864">
                  <c:v>0.33739335084732691</c:v>
                </c:pt>
                <c:pt idx="865">
                  <c:v>0.33678046572836962</c:v>
                </c:pt>
                <c:pt idx="866">
                  <c:v>0.33616869393356674</c:v>
                </c:pt>
                <c:pt idx="867">
                  <c:v>0.33555803344054969</c:v>
                </c:pt>
                <c:pt idx="868">
                  <c:v>0.33494848223058715</c:v>
                </c:pt>
                <c:pt idx="869">
                  <c:v>0.33434003828863962</c:v>
                </c:pt>
                <c:pt idx="870">
                  <c:v>0.33373269960332158</c:v>
                </c:pt>
                <c:pt idx="871">
                  <c:v>0.33312646416690106</c:v>
                </c:pt>
                <c:pt idx="872">
                  <c:v>0.33252132997529371</c:v>
                </c:pt>
                <c:pt idx="873">
                  <c:v>0.33191729502805495</c:v>
                </c:pt>
                <c:pt idx="874">
                  <c:v>0.331314357328375</c:v>
                </c:pt>
                <c:pt idx="875">
                  <c:v>0.33071251488307041</c:v>
                </c:pt>
                <c:pt idx="876">
                  <c:v>0.33011176570257922</c:v>
                </c:pt>
                <c:pt idx="877">
                  <c:v>0.32951210780095269</c:v>
                </c:pt>
                <c:pt idx="878">
                  <c:v>0.32891353919585059</c:v>
                </c:pt>
                <c:pt idx="879">
                  <c:v>0.32831605790853285</c:v>
                </c:pt>
                <c:pt idx="880">
                  <c:v>0.32771966196385449</c:v>
                </c:pt>
                <c:pt idx="881">
                  <c:v>0.3271243493902577</c:v>
                </c:pt>
                <c:pt idx="882">
                  <c:v>0.32653011821976674</c:v>
                </c:pt>
                <c:pt idx="883">
                  <c:v>0.32593696648798054</c:v>
                </c:pt>
                <c:pt idx="884">
                  <c:v>0.32534489223406649</c:v>
                </c:pt>
                <c:pt idx="885">
                  <c:v>0.32475389350075345</c:v>
                </c:pt>
                <c:pt idx="886">
                  <c:v>0.3241639683343262</c:v>
                </c:pt>
                <c:pt idx="887">
                  <c:v>0.32357511478461842</c:v>
                </c:pt>
                <c:pt idx="888">
                  <c:v>0.32298733090500642</c:v>
                </c:pt>
                <c:pt idx="889">
                  <c:v>0.32240061475240223</c:v>
                </c:pt>
                <c:pt idx="890">
                  <c:v>0.32181496438724777</c:v>
                </c:pt>
                <c:pt idx="891">
                  <c:v>0.32123037787350828</c:v>
                </c:pt>
                <c:pt idx="892">
                  <c:v>0.3206468532786661</c:v>
                </c:pt>
                <c:pt idx="893">
                  <c:v>0.3200643886737134</c:v>
                </c:pt>
                <c:pt idx="894">
                  <c:v>0.31948298213314708</c:v>
                </c:pt>
                <c:pt idx="895">
                  <c:v>0.31890263173496108</c:v>
                </c:pt>
                <c:pt idx="896">
                  <c:v>0.3183233355606418</c:v>
                </c:pt>
                <c:pt idx="897">
                  <c:v>0.31774509169515958</c:v>
                </c:pt>
                <c:pt idx="898">
                  <c:v>0.31716789822696423</c:v>
                </c:pt>
                <c:pt idx="899">
                  <c:v>0.31659175324797717</c:v>
                </c:pt>
                <c:pt idx="900">
                  <c:v>0.31601665485358693</c:v>
                </c:pt>
                <c:pt idx="901">
                  <c:v>0.31544260114264094</c:v>
                </c:pt>
                <c:pt idx="902">
                  <c:v>0.31486959021744065</c:v>
                </c:pt>
                <c:pt idx="903">
                  <c:v>0.31429762018373436</c:v>
                </c:pt>
                <c:pt idx="904">
                  <c:v>0.3137266891507115</c:v>
                </c:pt>
                <c:pt idx="905">
                  <c:v>0.31315679523099638</c:v>
                </c:pt>
                <c:pt idx="906">
                  <c:v>0.31258793654064171</c:v>
                </c:pt>
                <c:pt idx="907">
                  <c:v>0.31202011119912215</c:v>
                </c:pt>
                <c:pt idx="908">
                  <c:v>0.31145331732932874</c:v>
                </c:pt>
                <c:pt idx="909">
                  <c:v>0.31088755305756216</c:v>
                </c:pt>
                <c:pt idx="910">
                  <c:v>0.310322816513527</c:v>
                </c:pt>
                <c:pt idx="911">
                  <c:v>0.30975910583032484</c:v>
                </c:pt>
                <c:pt idx="912">
                  <c:v>0.30919641914444862</c:v>
                </c:pt>
                <c:pt idx="913">
                  <c:v>0.30863475459577705</c:v>
                </c:pt>
                <c:pt idx="914">
                  <c:v>0.30807411032756687</c:v>
                </c:pt>
                <c:pt idx="915">
                  <c:v>0.30751448448644836</c:v>
                </c:pt>
                <c:pt idx="916">
                  <c:v>0.30695587522241802</c:v>
                </c:pt>
                <c:pt idx="917">
                  <c:v>0.30639828068883324</c:v>
                </c:pt>
                <c:pt idx="918">
                  <c:v>0.30584169904240577</c:v>
                </c:pt>
                <c:pt idx="919">
                  <c:v>0.30528612844319603</c:v>
                </c:pt>
                <c:pt idx="920">
                  <c:v>0.30473156705460602</c:v>
                </c:pt>
                <c:pt idx="921">
                  <c:v>0.30417801304337477</c:v>
                </c:pt>
                <c:pt idx="922">
                  <c:v>0.30362546457957112</c:v>
                </c:pt>
                <c:pt idx="923">
                  <c:v>0.3030739198365881</c:v>
                </c:pt>
                <c:pt idx="924">
                  <c:v>0.30252337699113663</c:v>
                </c:pt>
                <c:pt idx="925">
                  <c:v>0.30197383422323998</c:v>
                </c:pt>
                <c:pt idx="926">
                  <c:v>0.30142528971622734</c:v>
                </c:pt>
                <c:pt idx="927">
                  <c:v>0.30087774165672809</c:v>
                </c:pt>
                <c:pt idx="928">
                  <c:v>0.3003311882346652</c:v>
                </c:pt>
                <c:pt idx="929">
                  <c:v>0.29978562764325023</c:v>
                </c:pt>
                <c:pt idx="930">
                  <c:v>0.29924105807897627</c:v>
                </c:pt>
                <c:pt idx="931">
                  <c:v>0.29869747774161337</c:v>
                </c:pt>
                <c:pt idx="932">
                  <c:v>0.29815488483420088</c:v>
                </c:pt>
                <c:pt idx="933">
                  <c:v>0.29761327756304295</c:v>
                </c:pt>
                <c:pt idx="934">
                  <c:v>0.29707265413770145</c:v>
                </c:pt>
                <c:pt idx="935">
                  <c:v>0.29653301277099153</c:v>
                </c:pt>
                <c:pt idx="936">
                  <c:v>0.29599435167897392</c:v>
                </c:pt>
                <c:pt idx="937">
                  <c:v>0.29545666908095053</c:v>
                </c:pt>
                <c:pt idx="938">
                  <c:v>0.29491996319945751</c:v>
                </c:pt>
                <c:pt idx="939">
                  <c:v>0.29438423226026017</c:v>
                </c:pt>
                <c:pt idx="940">
                  <c:v>0.29384947449234666</c:v>
                </c:pt>
                <c:pt idx="941">
                  <c:v>0.29331568812792241</c:v>
                </c:pt>
                <c:pt idx="942">
                  <c:v>0.2927828714024035</c:v>
                </c:pt>
                <c:pt idx="943">
                  <c:v>0.29225102255441215</c:v>
                </c:pt>
                <c:pt idx="944">
                  <c:v>0.29172013982576966</c:v>
                </c:pt>
                <c:pt idx="945">
                  <c:v>0.29119022146149165</c:v>
                </c:pt>
                <c:pt idx="946">
                  <c:v>0.29066126570978101</c:v>
                </c:pt>
                <c:pt idx="947">
                  <c:v>0.29013327082202339</c:v>
                </c:pt>
                <c:pt idx="948">
                  <c:v>0.2896062350527806</c:v>
                </c:pt>
                <c:pt idx="949">
                  <c:v>0.28908015665978537</c:v>
                </c:pt>
                <c:pt idx="950">
                  <c:v>0.28855503390393999</c:v>
                </c:pt>
                <c:pt idx="951">
                  <c:v>0.2880308650492856</c:v>
                </c:pt>
                <c:pt idx="952">
                  <c:v>0.28750764836304737</c:v>
                </c:pt>
                <c:pt idx="953">
                  <c:v>0.28698538211557828</c:v>
                </c:pt>
                <c:pt idx="954">
                  <c:v>0.28646406458038259</c:v>
                </c:pt>
                <c:pt idx="955">
                  <c:v>0.28594369403408071</c:v>
                </c:pt>
                <c:pt idx="956">
                  <c:v>0.28542426875645421</c:v>
                </c:pt>
                <c:pt idx="957">
                  <c:v>0.2849057870303896</c:v>
                </c:pt>
                <c:pt idx="958">
                  <c:v>0.28438824714190203</c:v>
                </c:pt>
                <c:pt idx="959">
                  <c:v>0.28387164738010517</c:v>
                </c:pt>
                <c:pt idx="960">
                  <c:v>0.28335598603723561</c:v>
                </c:pt>
                <c:pt idx="961">
                  <c:v>0.28284126140862781</c:v>
                </c:pt>
                <c:pt idx="962">
                  <c:v>0.28232747179271178</c:v>
                </c:pt>
                <c:pt idx="963">
                  <c:v>0.28181461549100945</c:v>
                </c:pt>
                <c:pt idx="964">
                  <c:v>0.2813026908081272</c:v>
                </c:pt>
                <c:pt idx="965">
                  <c:v>0.28079169605175169</c:v>
                </c:pt>
                <c:pt idx="966">
                  <c:v>0.28028162953264368</c:v>
                </c:pt>
                <c:pt idx="967">
                  <c:v>0.27977248956463241</c:v>
                </c:pt>
                <c:pt idx="968">
                  <c:v>0.27926427446461</c:v>
                </c:pt>
                <c:pt idx="969">
                  <c:v>0.27875698255252596</c:v>
                </c:pt>
                <c:pt idx="970">
                  <c:v>0.27825061215138203</c:v>
                </c:pt>
                <c:pt idx="971">
                  <c:v>0.27774516158722595</c:v>
                </c:pt>
                <c:pt idx="972">
                  <c:v>0.2772406291891461</c:v>
                </c:pt>
                <c:pt idx="973">
                  <c:v>0.27673701328926648</c:v>
                </c:pt>
                <c:pt idx="974">
                  <c:v>0.2762343122227407</c:v>
                </c:pt>
                <c:pt idx="975">
                  <c:v>0.27573252432774664</c:v>
                </c:pt>
                <c:pt idx="976">
                  <c:v>0.27523164794548066</c:v>
                </c:pt>
                <c:pt idx="977">
                  <c:v>0.27473168142015292</c:v>
                </c:pt>
                <c:pt idx="978">
                  <c:v>0.27423262309898061</c:v>
                </c:pt>
                <c:pt idx="979">
                  <c:v>0.27373447133218426</c:v>
                </c:pt>
                <c:pt idx="980">
                  <c:v>0.27323722447298032</c:v>
                </c:pt>
                <c:pt idx="981">
                  <c:v>0.27274088087757731</c:v>
                </c:pt>
                <c:pt idx="982">
                  <c:v>0.27224543890516911</c:v>
                </c:pt>
                <c:pt idx="983">
                  <c:v>0.27175089691793114</c:v>
                </c:pt>
                <c:pt idx="984">
                  <c:v>0.27125725328101291</c:v>
                </c:pt>
                <c:pt idx="985">
                  <c:v>0.27076450636253457</c:v>
                </c:pt>
                <c:pt idx="986">
                  <c:v>0.2702726545335799</c:v>
                </c:pt>
                <c:pt idx="987">
                  <c:v>0.26978169616819209</c:v>
                </c:pt>
                <c:pt idx="988">
                  <c:v>0.26929162964336789</c:v>
                </c:pt>
                <c:pt idx="989">
                  <c:v>0.26880245333905239</c:v>
                </c:pt>
                <c:pt idx="990">
                  <c:v>0.26831416563813304</c:v>
                </c:pt>
                <c:pt idx="991">
                  <c:v>0.26782676492643537</c:v>
                </c:pt>
                <c:pt idx="992">
                  <c:v>0.26734024959271691</c:v>
                </c:pt>
                <c:pt idx="993">
                  <c:v>0.26685461802866217</c:v>
                </c:pt>
                <c:pt idx="994">
                  <c:v>0.2663698686288769</c:v>
                </c:pt>
                <c:pt idx="995">
                  <c:v>0.26588599979088334</c:v>
                </c:pt>
                <c:pt idx="996">
                  <c:v>0.26540300991511473</c:v>
                </c:pt>
                <c:pt idx="997">
                  <c:v>0.26492089740490998</c:v>
                </c:pt>
                <c:pt idx="998">
                  <c:v>0.26443966066650804</c:v>
                </c:pt>
                <c:pt idx="999">
                  <c:v>0.26395929810904339</c:v>
                </c:pt>
                <c:pt idx="1000">
                  <c:v>0.26347980814454003</c:v>
                </c:pt>
                <c:pt idx="1001">
                  <c:v>0.26300118918790688</c:v>
                </c:pt>
                <c:pt idx="1002">
                  <c:v>0.26252343965693214</c:v>
                </c:pt>
                <c:pt idx="1003">
                  <c:v>0.2620465579722781</c:v>
                </c:pt>
                <c:pt idx="1004">
                  <c:v>0.26157054255747558</c:v>
                </c:pt>
                <c:pt idx="1005">
                  <c:v>0.26109539183891972</c:v>
                </c:pt>
                <c:pt idx="1006">
                  <c:v>0.26062110424586404</c:v>
                </c:pt>
                <c:pt idx="1007">
                  <c:v>0.26014767821041518</c:v>
                </c:pt>
                <c:pt idx="1008">
                  <c:v>0.25967511216752781</c:v>
                </c:pt>
                <c:pt idx="1009">
                  <c:v>0.25920340455499963</c:v>
                </c:pt>
                <c:pt idx="1010">
                  <c:v>0.25873255381346655</c:v>
                </c:pt>
                <c:pt idx="1011">
                  <c:v>0.25826255838639667</c:v>
                </c:pt>
                <c:pt idx="1012">
                  <c:v>0.25779341672008549</c:v>
                </c:pt>
                <c:pt idx="1013">
                  <c:v>0.25732512726365087</c:v>
                </c:pt>
                <c:pt idx="1014">
                  <c:v>0.25685768846902857</c:v>
                </c:pt>
                <c:pt idx="1015">
                  <c:v>0.25639109879096578</c:v>
                </c:pt>
                <c:pt idx="1016">
                  <c:v>0.25592535668701671</c:v>
                </c:pt>
                <c:pt idx="1017">
                  <c:v>0.25546046061753752</c:v>
                </c:pt>
                <c:pt idx="1018">
                  <c:v>0.25499640904568155</c:v>
                </c:pt>
                <c:pt idx="1019">
                  <c:v>0.25453320043739358</c:v>
                </c:pt>
                <c:pt idx="1020">
                  <c:v>0.254070833261405</c:v>
                </c:pt>
                <c:pt idx="1021">
                  <c:v>0.2536093059892286</c:v>
                </c:pt>
                <c:pt idx="1022">
                  <c:v>0.25314861709515429</c:v>
                </c:pt>
                <c:pt idx="1023">
                  <c:v>0.25268876505624321</c:v>
                </c:pt>
                <c:pt idx="1024">
                  <c:v>0.25222974835232276</c:v>
                </c:pt>
                <c:pt idx="1025">
                  <c:v>0.25177156546598167</c:v>
                </c:pt>
                <c:pt idx="1026">
                  <c:v>0.25131421488256578</c:v>
                </c:pt>
                <c:pt idx="1027">
                  <c:v>0.25085769509017186</c:v>
                </c:pt>
                <c:pt idx="1028">
                  <c:v>0.25040200457964301</c:v>
                </c:pt>
                <c:pt idx="1029">
                  <c:v>0.24994714184456399</c:v>
                </c:pt>
                <c:pt idx="1030">
                  <c:v>0.24949310538125563</c:v>
                </c:pt>
                <c:pt idx="1031">
                  <c:v>0.24903989368877094</c:v>
                </c:pt>
                <c:pt idx="1032">
                  <c:v>0.24858750526888893</c:v>
                </c:pt>
                <c:pt idx="1033">
                  <c:v>0.24813593862611028</c:v>
                </c:pt>
                <c:pt idx="1034">
                  <c:v>0.24768519226765195</c:v>
                </c:pt>
                <c:pt idx="1035">
                  <c:v>0.2472352647034434</c:v>
                </c:pt>
                <c:pt idx="1036">
                  <c:v>0.24678615444612023</c:v>
                </c:pt>
                <c:pt idx="1037">
                  <c:v>0.24633786001101998</c:v>
                </c:pt>
                <c:pt idx="1038">
                  <c:v>0.24589037991617696</c:v>
                </c:pt>
                <c:pt idx="1039">
                  <c:v>0.24544371268231804</c:v>
                </c:pt>
                <c:pt idx="1040">
                  <c:v>0.24499785683285688</c:v>
                </c:pt>
                <c:pt idx="1041">
                  <c:v>0.24455281089388936</c:v>
                </c:pt>
                <c:pt idx="1042">
                  <c:v>0.24410857339418862</c:v>
                </c:pt>
                <c:pt idx="1043">
                  <c:v>0.24366514286520097</c:v>
                </c:pt>
                <c:pt idx="1044">
                  <c:v>0.24322251784103963</c:v>
                </c:pt>
                <c:pt idx="1045">
                  <c:v>0.24278069685848547</c:v>
                </c:pt>
                <c:pt idx="1046">
                  <c:v>0.24233967845696419</c:v>
                </c:pt>
                <c:pt idx="1047">
                  <c:v>0.24189946117856745</c:v>
                </c:pt>
                <c:pt idx="1048">
                  <c:v>0.24146004356803119</c:v>
                </c:pt>
                <c:pt idx="1049">
                  <c:v>0.24102142417273509</c:v>
                </c:pt>
                <c:pt idx="1050">
                  <c:v>0.24058360154269706</c:v>
                </c:pt>
                <c:pt idx="1051">
                  <c:v>0.24014657423056918</c:v>
                </c:pt>
                <c:pt idx="1052">
                  <c:v>0.23971034079163234</c:v>
                </c:pt>
                <c:pt idx="1053">
                  <c:v>0.23927489978379277</c:v>
                </c:pt>
                <c:pt idx="1054">
                  <c:v>0.23884024976757534</c:v>
                </c:pt>
                <c:pt idx="1055">
                  <c:v>0.23840638930612013</c:v>
                </c:pt>
                <c:pt idx="1056">
                  <c:v>0.23797331696517698</c:v>
                </c:pt>
                <c:pt idx="1057">
                  <c:v>0.23754103131310186</c:v>
                </c:pt>
                <c:pt idx="1058">
                  <c:v>0.2371095309208508</c:v>
                </c:pt>
                <c:pt idx="1059">
                  <c:v>0.23667881436197569</c:v>
                </c:pt>
                <c:pt idx="1060">
                  <c:v>0.23624888021261964</c:v>
                </c:pt>
                <c:pt idx="1061">
                  <c:v>0.23581972705151261</c:v>
                </c:pt>
                <c:pt idx="1062">
                  <c:v>0.23539135345996604</c:v>
                </c:pt>
                <c:pt idx="1063">
                  <c:v>0.23496375802186842</c:v>
                </c:pt>
                <c:pt idx="1064">
                  <c:v>0.23453693932368047</c:v>
                </c:pt>
                <c:pt idx="1065">
                  <c:v>0.23411089595443141</c:v>
                </c:pt>
                <c:pt idx="1066">
                  <c:v>0.23368562650571262</c:v>
                </c:pt>
                <c:pt idx="1067">
                  <c:v>0.23326112957167455</c:v>
                </c:pt>
                <c:pt idx="1068">
                  <c:v>0.23283740374902084</c:v>
                </c:pt>
                <c:pt idx="1069">
                  <c:v>0.23241444763700503</c:v>
                </c:pt>
                <c:pt idx="1070">
                  <c:v>0.23199225983742433</c:v>
                </c:pt>
                <c:pt idx="1071">
                  <c:v>0.23157083895461644</c:v>
                </c:pt>
                <c:pt idx="1072">
                  <c:v>0.23115018359545381</c:v>
                </c:pt>
                <c:pt idx="1073">
                  <c:v>0.2307302923693402</c:v>
                </c:pt>
                <c:pt idx="1074">
                  <c:v>0.2303111638882048</c:v>
                </c:pt>
                <c:pt idx="1075">
                  <c:v>0.22989279676649871</c:v>
                </c:pt>
                <c:pt idx="1076">
                  <c:v>0.2294751896211894</c:v>
                </c:pt>
                <c:pt idx="1077">
                  <c:v>0.22905834107175743</c:v>
                </c:pt>
                <c:pt idx="1078">
                  <c:v>0.22864224974019054</c:v>
                </c:pt>
                <c:pt idx="1079">
                  <c:v>0.22822691425097966</c:v>
                </c:pt>
                <c:pt idx="1080">
                  <c:v>0.22781233323111455</c:v>
                </c:pt>
                <c:pt idx="1081">
                  <c:v>0.22739850531007935</c:v>
                </c:pt>
                <c:pt idx="1082">
                  <c:v>0.22698542911984729</c:v>
                </c:pt>
                <c:pt idx="1083">
                  <c:v>0.22657310329487679</c:v>
                </c:pt>
                <c:pt idx="1084">
                  <c:v>0.22616152647210691</c:v>
                </c:pt>
                <c:pt idx="1085">
                  <c:v>0.22575069729095301</c:v>
                </c:pt>
                <c:pt idx="1086">
                  <c:v>0.22534061439330152</c:v>
                </c:pt>
                <c:pt idx="1087">
                  <c:v>0.22493127642350605</c:v>
                </c:pt>
                <c:pt idx="1088">
                  <c:v>0.22452268202838283</c:v>
                </c:pt>
                <c:pt idx="1089">
                  <c:v>0.22411482985720652</c:v>
                </c:pt>
                <c:pt idx="1090">
                  <c:v>0.22370771856170485</c:v>
                </c:pt>
                <c:pt idx="1091">
                  <c:v>0.22330134679605512</c:v>
                </c:pt>
                <c:pt idx="1092">
                  <c:v>0.22289571321687882</c:v>
                </c:pt>
                <c:pt idx="1093">
                  <c:v>0.22249081648323876</c:v>
                </c:pt>
                <c:pt idx="1094">
                  <c:v>0.22208665525663268</c:v>
                </c:pt>
                <c:pt idx="1095">
                  <c:v>0.22168322820099004</c:v>
                </c:pt>
                <c:pt idx="1096">
                  <c:v>0.22128053398266706</c:v>
                </c:pt>
                <c:pt idx="1097">
                  <c:v>0.22087857127044319</c:v>
                </c:pt>
                <c:pt idx="1098">
                  <c:v>0.22047733873551567</c:v>
                </c:pt>
                <c:pt idx="1099">
                  <c:v>0.2200768350514955</c:v>
                </c:pt>
                <c:pt idx="1100">
                  <c:v>0.219677058894403</c:v>
                </c:pt>
                <c:pt idx="1101">
                  <c:v>0.21927800894266403</c:v>
                </c:pt>
                <c:pt idx="1102">
                  <c:v>0.2188796838771048</c:v>
                </c:pt>
                <c:pt idx="1103">
                  <c:v>0.2184820823809478</c:v>
                </c:pt>
                <c:pt idx="1104">
                  <c:v>0.21808520313980739</c:v>
                </c:pt>
                <c:pt idx="1105">
                  <c:v>0.217689044841686</c:v>
                </c:pt>
                <c:pt idx="1106">
                  <c:v>0.217293606176969</c:v>
                </c:pt>
                <c:pt idx="1107">
                  <c:v>0.21689888583842074</c:v>
                </c:pt>
                <c:pt idx="1108">
                  <c:v>0.21650488252118</c:v>
                </c:pt>
                <c:pt idx="1109">
                  <c:v>0.21611159492275656</c:v>
                </c:pt>
                <c:pt idx="1110">
                  <c:v>0.21571902174302543</c:v>
                </c:pt>
                <c:pt idx="1111">
                  <c:v>0.21532716168422383</c:v>
                </c:pt>
                <c:pt idx="1112">
                  <c:v>0.2149360134509461</c:v>
                </c:pt>
                <c:pt idx="1113">
                  <c:v>0.21454557575014011</c:v>
                </c:pt>
                <c:pt idx="1114">
                  <c:v>0.21415584729110218</c:v>
                </c:pt>
                <c:pt idx="1115">
                  <c:v>0.21376682678547354</c:v>
                </c:pt>
                <c:pt idx="1116">
                  <c:v>0.21337851294723537</c:v>
                </c:pt>
                <c:pt idx="1117">
                  <c:v>0.21299090449270558</c:v>
                </c:pt>
                <c:pt idx="1118">
                  <c:v>0.21260400014053327</c:v>
                </c:pt>
                <c:pt idx="1119">
                  <c:v>0.21221779861169565</c:v>
                </c:pt>
                <c:pt idx="1120">
                  <c:v>0.21183229862949279</c:v>
                </c:pt>
                <c:pt idx="1121">
                  <c:v>0.21144749891954459</c:v>
                </c:pt>
                <c:pt idx="1122">
                  <c:v>0.2110633982097854</c:v>
                </c:pt>
                <c:pt idx="1123">
                  <c:v>0.21067999523046038</c:v>
                </c:pt>
                <c:pt idx="1124">
                  <c:v>0.21029728871412123</c:v>
                </c:pt>
                <c:pt idx="1125">
                  <c:v>0.20991527739562243</c:v>
                </c:pt>
                <c:pt idx="1126">
                  <c:v>0.20953396001211613</c:v>
                </c:pt>
                <c:pt idx="1127">
                  <c:v>0.2091533353030485</c:v>
                </c:pt>
                <c:pt idx="1128">
                  <c:v>0.20877340201015573</c:v>
                </c:pt>
                <c:pt idx="1129">
                  <c:v>0.20839415887745991</c:v>
                </c:pt>
                <c:pt idx="1130">
                  <c:v>0.20801560465126423</c:v>
                </c:pt>
                <c:pt idx="1131">
                  <c:v>0.20763773808014932</c:v>
                </c:pt>
                <c:pt idx="1132">
                  <c:v>0.20726055791496911</c:v>
                </c:pt>
                <c:pt idx="1133">
                  <c:v>0.20688406290884695</c:v>
                </c:pt>
                <c:pt idx="1134">
                  <c:v>0.20650825181717075</c:v>
                </c:pt>
                <c:pt idx="1135">
                  <c:v>0.20613312339759315</c:v>
                </c:pt>
                <c:pt idx="1136">
                  <c:v>0.20575867641001236</c:v>
                </c:pt>
                <c:pt idx="1137">
                  <c:v>0.20538490961659067</c:v>
                </c:pt>
                <c:pt idx="1138">
                  <c:v>0.20501182178173488</c:v>
                </c:pt>
                <c:pt idx="1139">
                  <c:v>0.20463941167209634</c:v>
                </c:pt>
                <c:pt idx="1140">
                  <c:v>0.20426767805656715</c:v>
                </c:pt>
                <c:pt idx="1141">
                  <c:v>0.20389661970627543</c:v>
                </c:pt>
                <c:pt idx="1142">
                  <c:v>0.2035262353945817</c:v>
                </c:pt>
                <c:pt idx="1143">
                  <c:v>0.20315652389707445</c:v>
                </c:pt>
                <c:pt idx="1144">
                  <c:v>0.20278748399156679</c:v>
                </c:pt>
                <c:pt idx="1145">
                  <c:v>0.20241911445809183</c:v>
                </c:pt>
                <c:pt idx="1146">
                  <c:v>0.20205141407889857</c:v>
                </c:pt>
                <c:pt idx="1147">
                  <c:v>0.2016843816384481</c:v>
                </c:pt>
                <c:pt idx="1148">
                  <c:v>0.20131801592341</c:v>
                </c:pt>
                <c:pt idx="1149">
                  <c:v>0.20095231572265743</c:v>
                </c:pt>
                <c:pt idx="1150">
                  <c:v>0.20058727982726385</c:v>
                </c:pt>
                <c:pt idx="1151">
                  <c:v>0.2002229070304985</c:v>
                </c:pt>
                <c:pt idx="1152">
                  <c:v>0.19985919612782319</c:v>
                </c:pt>
                <c:pt idx="1153">
                  <c:v>0.19949614591688727</c:v>
                </c:pt>
                <c:pt idx="1154">
                  <c:v>0.19913375519752458</c:v>
                </c:pt>
                <c:pt idx="1155">
                  <c:v>0.19877202277174863</c:v>
                </c:pt>
                <c:pt idx="1156">
                  <c:v>0.19841094744374985</c:v>
                </c:pt>
                <c:pt idx="1157">
                  <c:v>0.19805052801989015</c:v>
                </c:pt>
                <c:pt idx="1158">
                  <c:v>0.19769076330870022</c:v>
                </c:pt>
                <c:pt idx="1159">
                  <c:v>0.19733165212087467</c:v>
                </c:pt>
                <c:pt idx="1160">
                  <c:v>0.19697319326926904</c:v>
                </c:pt>
                <c:pt idx="1161">
                  <c:v>0.19661538556889491</c:v>
                </c:pt>
                <c:pt idx="1162">
                  <c:v>0.19625822783691652</c:v>
                </c:pt>
                <c:pt idx="1163">
                  <c:v>0.19590171889264682</c:v>
                </c:pt>
                <c:pt idx="1164">
                  <c:v>0.19554585755754375</c:v>
                </c:pt>
                <c:pt idx="1165">
                  <c:v>0.19519064265520578</c:v>
                </c:pt>
                <c:pt idx="1166">
                  <c:v>0.19483607301136824</c:v>
                </c:pt>
                <c:pt idx="1167">
                  <c:v>0.19448214745389988</c:v>
                </c:pt>
                <c:pt idx="1168">
                  <c:v>0.19412886481279867</c:v>
                </c:pt>
                <c:pt idx="1169">
                  <c:v>0.19377622392018773</c:v>
                </c:pt>
                <c:pt idx="1170">
                  <c:v>0.19342422361031159</c:v>
                </c:pt>
                <c:pt idx="1171">
                  <c:v>0.1930728627195325</c:v>
                </c:pt>
                <c:pt idx="1172">
                  <c:v>0.19272214008632688</c:v>
                </c:pt>
                <c:pt idx="1173">
                  <c:v>0.19237205455128051</c:v>
                </c:pt>
                <c:pt idx="1174">
                  <c:v>0.19202260495708551</c:v>
                </c:pt>
                <c:pt idx="1175">
                  <c:v>0.19167379014853606</c:v>
                </c:pt>
                <c:pt idx="1176">
                  <c:v>0.19132560897252557</c:v>
                </c:pt>
                <c:pt idx="1177">
                  <c:v>0.19097806027804126</c:v>
                </c:pt>
                <c:pt idx="1178">
                  <c:v>0.19063114291616157</c:v>
                </c:pt>
                <c:pt idx="1179">
                  <c:v>0.19028485574005172</c:v>
                </c:pt>
                <c:pt idx="1180">
                  <c:v>0.18993919760496067</c:v>
                </c:pt>
                <c:pt idx="1181">
                  <c:v>0.1895941673682166</c:v>
                </c:pt>
                <c:pt idx="1182">
                  <c:v>0.18924976388922324</c:v>
                </c:pt>
                <c:pt idx="1183">
                  <c:v>0.18890598602945621</c:v>
                </c:pt>
                <c:pt idx="1184">
                  <c:v>0.18856283265245979</c:v>
                </c:pt>
                <c:pt idx="1185">
                  <c:v>0.18822030262384229</c:v>
                </c:pt>
                <c:pt idx="1186">
                  <c:v>0.18787839481127264</c:v>
                </c:pt>
                <c:pt idx="1187">
                  <c:v>0.1875371080844766</c:v>
                </c:pt>
                <c:pt idx="1188">
                  <c:v>0.18719644131523352</c:v>
                </c:pt>
                <c:pt idx="1189">
                  <c:v>0.18685639337737198</c:v>
                </c:pt>
                <c:pt idx="1190">
                  <c:v>0.18651696314676611</c:v>
                </c:pt>
                <c:pt idx="1191">
                  <c:v>0.18617814950133207</c:v>
                </c:pt>
                <c:pt idx="1192">
                  <c:v>0.18583995132102482</c:v>
                </c:pt>
                <c:pt idx="1193">
                  <c:v>0.18550236748783322</c:v>
                </c:pt>
                <c:pt idx="1194">
                  <c:v>0.18516539688577752</c:v>
                </c:pt>
                <c:pt idx="1195">
                  <c:v>0.18482903840090481</c:v>
                </c:pt>
                <c:pt idx="1196">
                  <c:v>0.18449329092128622</c:v>
                </c:pt>
                <c:pt idx="1197">
                  <c:v>0.1841581533370121</c:v>
                </c:pt>
                <c:pt idx="1198">
                  <c:v>0.18382362454018961</c:v>
                </c:pt>
                <c:pt idx="1199">
                  <c:v>0.18348970342493776</c:v>
                </c:pt>
                <c:pt idx="1200">
                  <c:v>0.18315638888738517</c:v>
                </c:pt>
                <c:pt idx="1201">
                  <c:v>0.18282367982566511</c:v>
                </c:pt>
                <c:pt idx="1202">
                  <c:v>0.18249157513991254</c:v>
                </c:pt>
                <c:pt idx="1203">
                  <c:v>0.18216007373226051</c:v>
                </c:pt>
                <c:pt idx="1204">
                  <c:v>0.18182917450683628</c:v>
                </c:pt>
                <c:pt idx="1205">
                  <c:v>0.18149887636975784</c:v>
                </c:pt>
                <c:pt idx="1206">
                  <c:v>0.1811691782291304</c:v>
                </c:pt>
                <c:pt idx="1207">
                  <c:v>0.1808400789950419</c:v>
                </c:pt>
                <c:pt idx="1208">
                  <c:v>0.18051157757956124</c:v>
                </c:pt>
                <c:pt idx="1209">
                  <c:v>0.18018367289673295</c:v>
                </c:pt>
                <c:pt idx="1210">
                  <c:v>0.17985636386257409</c:v>
                </c:pt>
                <c:pt idx="1211">
                  <c:v>0.17952964939507104</c:v>
                </c:pt>
                <c:pt idx="1212">
                  <c:v>0.17920352841417586</c:v>
                </c:pt>
                <c:pt idx="1213">
                  <c:v>0.17887799984180222</c:v>
                </c:pt>
                <c:pt idx="1214">
                  <c:v>0.17855306260182255</c:v>
                </c:pt>
                <c:pt idx="1215">
                  <c:v>0.17822871562006334</c:v>
                </c:pt>
                <c:pt idx="1216">
                  <c:v>0.17790495782430354</c:v>
                </c:pt>
                <c:pt idx="1217">
                  <c:v>0.17758178814426862</c:v>
                </c:pt>
                <c:pt idx="1218">
                  <c:v>0.17725920551162896</c:v>
                </c:pt>
                <c:pt idx="1219">
                  <c:v>0.17693720885999542</c:v>
                </c:pt>
                <c:pt idx="1220">
                  <c:v>0.1766157971249159</c:v>
                </c:pt>
                <c:pt idx="1221">
                  <c:v>0.17629496924387206</c:v>
                </c:pt>
                <c:pt idx="1222">
                  <c:v>0.17597472415627566</c:v>
                </c:pt>
                <c:pt idx="1223">
                  <c:v>0.17565506080346449</c:v>
                </c:pt>
                <c:pt idx="1224">
                  <c:v>0.17533597812870061</c:v>
                </c:pt>
                <c:pt idx="1225">
                  <c:v>0.17501747507716439</c:v>
                </c:pt>
                <c:pt idx="1226">
                  <c:v>0.17469955059595621</c:v>
                </c:pt>
                <c:pt idx="1227">
                  <c:v>0.17438220363407975</c:v>
                </c:pt>
                <c:pt idx="1228">
                  <c:v>0.17406543314245654</c:v>
                </c:pt>
                <c:pt idx="1229">
                  <c:v>0.17374923807391138</c:v>
                </c:pt>
                <c:pt idx="1230">
                  <c:v>0.17343361738317092</c:v>
                </c:pt>
                <c:pt idx="1231">
                  <c:v>0.17311857002686076</c:v>
                </c:pt>
                <c:pt idx="1232">
                  <c:v>0.17280409496350191</c:v>
                </c:pt>
                <c:pt idx="1233">
                  <c:v>0.17249019115350661</c:v>
                </c:pt>
                <c:pt idx="1234">
                  <c:v>0.17217685755917647</c:v>
                </c:pt>
                <c:pt idx="1235">
                  <c:v>0.17186409314469772</c:v>
                </c:pt>
                <c:pt idx="1236">
                  <c:v>0.17155189687613781</c:v>
                </c:pt>
                <c:pt idx="1237">
                  <c:v>0.17124026772144277</c:v>
                </c:pt>
                <c:pt idx="1238">
                  <c:v>0.17092920465043332</c:v>
                </c:pt>
                <c:pt idx="1239">
                  <c:v>0.17061870663480155</c:v>
                </c:pt>
                <c:pt idx="1240">
                  <c:v>0.17030877264810756</c:v>
                </c:pt>
                <c:pt idx="1241">
                  <c:v>0.16999940166577548</c:v>
                </c:pt>
                <c:pt idx="1242">
                  <c:v>0.16969059266509162</c:v>
                </c:pt>
                <c:pt idx="1243">
                  <c:v>0.16938234462519905</c:v>
                </c:pt>
                <c:pt idx="1244">
                  <c:v>0.16907465652709588</c:v>
                </c:pt>
                <c:pt idx="1245">
                  <c:v>0.16876752735363104</c:v>
                </c:pt>
                <c:pt idx="1246">
                  <c:v>0.16846095608950123</c:v>
                </c:pt>
                <c:pt idx="1247">
                  <c:v>0.16815494172124748</c:v>
                </c:pt>
                <c:pt idx="1248">
                  <c:v>0.16784948323725185</c:v>
                </c:pt>
                <c:pt idx="1249">
                  <c:v>0.16754457962773356</c:v>
                </c:pt>
                <c:pt idx="1250">
                  <c:v>0.16724022988474702</c:v>
                </c:pt>
                <c:pt idx="1251">
                  <c:v>0.16693643300217678</c:v>
                </c:pt>
                <c:pt idx="1252">
                  <c:v>0.16663318797573543</c:v>
                </c:pt>
                <c:pt idx="1253">
                  <c:v>0.16633049380295989</c:v>
                </c:pt>
                <c:pt idx="1254">
                  <c:v>0.16602834948320766</c:v>
                </c:pt>
                <c:pt idx="1255">
                  <c:v>0.16572675401765477</c:v>
                </c:pt>
                <c:pt idx="1256">
                  <c:v>0.16542570640929077</c:v>
                </c:pt>
                <c:pt idx="1257">
                  <c:v>0.16512520566291677</c:v>
                </c:pt>
                <c:pt idx="1258">
                  <c:v>0.16482525078514162</c:v>
                </c:pt>
                <c:pt idx="1259">
                  <c:v>0.16452584078437865</c:v>
                </c:pt>
                <c:pt idx="1260">
                  <c:v>0.16422697467084249</c:v>
                </c:pt>
                <c:pt idx="1261">
                  <c:v>0.16392865145654589</c:v>
                </c:pt>
                <c:pt idx="1262">
                  <c:v>0.16363087015529565</c:v>
                </c:pt>
                <c:pt idx="1263">
                  <c:v>0.16333362978269109</c:v>
                </c:pt>
                <c:pt idx="1264">
                  <c:v>0.16303692935611871</c:v>
                </c:pt>
                <c:pt idx="1265">
                  <c:v>0.16274076789475053</c:v>
                </c:pt>
                <c:pt idx="1266">
                  <c:v>0.16244514441954014</c:v>
                </c:pt>
                <c:pt idx="1267">
                  <c:v>0.16215005795321952</c:v>
                </c:pt>
                <c:pt idx="1268">
                  <c:v>0.1618555075202962</c:v>
                </c:pt>
                <c:pt idx="1269">
                  <c:v>0.16156149214704907</c:v>
                </c:pt>
                <c:pt idx="1270">
                  <c:v>0.16126801086152634</c:v>
                </c:pt>
                <c:pt idx="1271">
                  <c:v>0.160975062693542</c:v>
                </c:pt>
                <c:pt idx="1272">
                  <c:v>0.16068264667467169</c:v>
                </c:pt>
                <c:pt idx="1273">
                  <c:v>0.16039076183825079</c:v>
                </c:pt>
                <c:pt idx="1274">
                  <c:v>0.16009940721937044</c:v>
                </c:pt>
                <c:pt idx="1275">
                  <c:v>0.15980858185487468</c:v>
                </c:pt>
                <c:pt idx="1276">
                  <c:v>0.15951828478335711</c:v>
                </c:pt>
                <c:pt idx="1277">
                  <c:v>0.15922851504515756</c:v>
                </c:pt>
                <c:pt idx="1278">
                  <c:v>0.15893927168235922</c:v>
                </c:pt>
                <c:pt idx="1279">
                  <c:v>0.15865055373878581</c:v>
                </c:pt>
                <c:pt idx="1280">
                  <c:v>0.1583623602599972</c:v>
                </c:pt>
                <c:pt idx="1281">
                  <c:v>0.15807469029328775</c:v>
                </c:pt>
                <c:pt idx="1282">
                  <c:v>0.15778754288768154</c:v>
                </c:pt>
                <c:pt idx="1283">
                  <c:v>0.15750091709393124</c:v>
                </c:pt>
                <c:pt idx="1284">
                  <c:v>0.15721481196451326</c:v>
                </c:pt>
                <c:pt idx="1285">
                  <c:v>0.15692922655362496</c:v>
                </c:pt>
                <c:pt idx="1286">
                  <c:v>0.15664415991718222</c:v>
                </c:pt>
                <c:pt idx="1287">
                  <c:v>0.15635961111281574</c:v>
                </c:pt>
                <c:pt idx="1288">
                  <c:v>0.15607557919986809</c:v>
                </c:pt>
                <c:pt idx="1289">
                  <c:v>0.15579206323939063</c:v>
                </c:pt>
                <c:pt idx="1290">
                  <c:v>0.15550906229413985</c:v>
                </c:pt>
                <c:pt idx="1291">
                  <c:v>0.15522657542857562</c:v>
                </c:pt>
                <c:pt idx="1292">
                  <c:v>0.15494460170885679</c:v>
                </c:pt>
                <c:pt idx="1293">
                  <c:v>0.15466314020283828</c:v>
                </c:pt>
                <c:pt idx="1294">
                  <c:v>0.15438218998006872</c:v>
                </c:pt>
                <c:pt idx="1295">
                  <c:v>0.15410175011178684</c:v>
                </c:pt>
                <c:pt idx="1296">
                  <c:v>0.15382181967091835</c:v>
                </c:pt>
                <c:pt idx="1297">
                  <c:v>0.15354239773207329</c:v>
                </c:pt>
                <c:pt idx="1298">
                  <c:v>0.15326348337154214</c:v>
                </c:pt>
                <c:pt idx="1299">
                  <c:v>0.15298507566729419</c:v>
                </c:pt>
                <c:pt idx="1300">
                  <c:v>0.15270717369897274</c:v>
                </c:pt>
                <c:pt idx="1301">
                  <c:v>0.15242977654789353</c:v>
                </c:pt>
                <c:pt idx="1302">
                  <c:v>0.15215288329704088</c:v>
                </c:pt>
                <c:pt idx="1303">
                  <c:v>0.15187649303106496</c:v>
                </c:pt>
                <c:pt idx="1304">
                  <c:v>0.15160060483627869</c:v>
                </c:pt>
                <c:pt idx="1305">
                  <c:v>0.15132521780065489</c:v>
                </c:pt>
                <c:pt idx="1306">
                  <c:v>0.15105033101382251</c:v>
                </c:pt>
                <c:pt idx="1307">
                  <c:v>0.1507759435670652</c:v>
                </c:pt>
                <c:pt idx="1308">
                  <c:v>0.15050205455331633</c:v>
                </c:pt>
                <c:pt idx="1309">
                  <c:v>0.15022866306715763</c:v>
                </c:pt>
                <c:pt idx="1310">
                  <c:v>0.14995576820481527</c:v>
                </c:pt>
                <c:pt idx="1311">
                  <c:v>0.14968336906415725</c:v>
                </c:pt>
                <c:pt idx="1312">
                  <c:v>0.14941146474469047</c:v>
                </c:pt>
                <c:pt idx="1313">
                  <c:v>0.14914005434755709</c:v>
                </c:pt>
                <c:pt idx="1314">
                  <c:v>0.14886913697553247</c:v>
                </c:pt>
                <c:pt idx="1315">
                  <c:v>0.14859871173302211</c:v>
                </c:pt>
                <c:pt idx="1316">
                  <c:v>0.14832877772605765</c:v>
                </c:pt>
                <c:pt idx="1317">
                  <c:v>0.14805933406229774</c:v>
                </c:pt>
                <c:pt idx="1318">
                  <c:v>0.14779037985101418</c:v>
                </c:pt>
                <c:pt idx="1319">
                  <c:v>0.14752191420310426</c:v>
                </c:pt>
                <c:pt idx="1320">
                  <c:v>0.14725393623107813</c:v>
                </c:pt>
                <c:pt idx="1321">
                  <c:v>0.14698644504905792</c:v>
                </c:pt>
                <c:pt idx="1322">
                  <c:v>0.14671943977277505</c:v>
                </c:pt>
                <c:pt idx="1323">
                  <c:v>0.14645291951956729</c:v>
                </c:pt>
                <c:pt idx="1324">
                  <c:v>0.14618688340837538</c:v>
                </c:pt>
                <c:pt idx="1325">
                  <c:v>0.14592133055974135</c:v>
                </c:pt>
                <c:pt idx="1326">
                  <c:v>0.1456562600958039</c:v>
                </c:pt>
                <c:pt idx="1327">
                  <c:v>0.14539167114029694</c:v>
                </c:pt>
                <c:pt idx="1328">
                  <c:v>0.145127562818546</c:v>
                </c:pt>
                <c:pt idx="1329">
                  <c:v>0.14486393425746547</c:v>
                </c:pt>
                <c:pt idx="1330">
                  <c:v>0.14460078458555573</c:v>
                </c:pt>
                <c:pt idx="1331">
                  <c:v>0.14433811293290039</c:v>
                </c:pt>
                <c:pt idx="1332">
                  <c:v>0.1440759184311628</c:v>
                </c:pt>
                <c:pt idx="1333">
                  <c:v>0.14381420021358454</c:v>
                </c:pt>
                <c:pt idx="1334">
                  <c:v>0.14355295741498081</c:v>
                </c:pt>
                <c:pt idx="1335">
                  <c:v>0.14329218917173892</c:v>
                </c:pt>
                <c:pt idx="1336">
                  <c:v>0.14303189462181487</c:v>
                </c:pt>
                <c:pt idx="1337">
                  <c:v>0.1427720729047306</c:v>
                </c:pt>
                <c:pt idx="1338">
                  <c:v>0.14251272316157118</c:v>
                </c:pt>
                <c:pt idx="1339">
                  <c:v>0.14225384453498163</c:v>
                </c:pt>
                <c:pt idx="1340">
                  <c:v>0.1419954361691646</c:v>
                </c:pt>
                <c:pt idx="1341">
                  <c:v>0.14173749720987769</c:v>
                </c:pt>
                <c:pt idx="1342">
                  <c:v>0.1414800268044295</c:v>
                </c:pt>
                <c:pt idx="1343">
                  <c:v>0.14122302410167814</c:v>
                </c:pt>
                <c:pt idx="1344">
                  <c:v>0.14096648825202759</c:v>
                </c:pt>
                <c:pt idx="1345">
                  <c:v>0.14071041840742526</c:v>
                </c:pt>
                <c:pt idx="1346">
                  <c:v>0.14045481372135915</c:v>
                </c:pt>
                <c:pt idx="1347">
                  <c:v>0.14019967334885464</c:v>
                </c:pt>
                <c:pt idx="1348">
                  <c:v>0.13994499644647221</c:v>
                </c:pt>
                <c:pt idx="1349">
                  <c:v>0.13969078217230491</c:v>
                </c:pt>
                <c:pt idx="1350">
                  <c:v>0.13943702968597435</c:v>
                </c:pt>
                <c:pt idx="1351">
                  <c:v>0.13918373814862936</c:v>
                </c:pt>
                <c:pt idx="1352">
                  <c:v>0.13893090672294198</c:v>
                </c:pt>
                <c:pt idx="1353">
                  <c:v>0.13867853457310592</c:v>
                </c:pt>
                <c:pt idx="1354">
                  <c:v>0.13842662086483287</c:v>
                </c:pt>
                <c:pt idx="1355">
                  <c:v>0.1381751647653498</c:v>
                </c:pt>
                <c:pt idx="1356">
                  <c:v>0.13792416544339675</c:v>
                </c:pt>
                <c:pt idx="1357">
                  <c:v>0.13767362206922365</c:v>
                </c:pt>
                <c:pt idx="1358">
                  <c:v>0.13742353381458772</c:v>
                </c:pt>
                <c:pt idx="1359">
                  <c:v>0.13717389985275083</c:v>
                </c:pt>
                <c:pt idx="1360">
                  <c:v>0.13692471935847617</c:v>
                </c:pt>
                <c:pt idx="1361">
                  <c:v>0.13667599150802667</c:v>
                </c:pt>
                <c:pt idx="1362">
                  <c:v>0.1364277154791613</c:v>
                </c:pt>
                <c:pt idx="1363">
                  <c:v>0.13617989045113235</c:v>
                </c:pt>
                <c:pt idx="1364">
                  <c:v>0.13593251560468347</c:v>
                </c:pt>
                <c:pt idx="1365">
                  <c:v>0.13568559012204634</c:v>
                </c:pt>
                <c:pt idx="1366">
                  <c:v>0.13543911318693813</c:v>
                </c:pt>
                <c:pt idx="1367">
                  <c:v>0.13519308398455898</c:v>
                </c:pt>
                <c:pt idx="1368">
                  <c:v>0.1349475017015887</c:v>
                </c:pt>
                <c:pt idx="1369">
                  <c:v>0.13470236552618498</c:v>
                </c:pt>
                <c:pt idx="1370">
                  <c:v>0.13445767464798003</c:v>
                </c:pt>
                <c:pt idx="1371">
                  <c:v>0.13421342825807819</c:v>
                </c:pt>
                <c:pt idx="1372">
                  <c:v>0.13396962554905326</c:v>
                </c:pt>
                <c:pt idx="1373">
                  <c:v>0.13372626571494531</c:v>
                </c:pt>
                <c:pt idx="1374">
                  <c:v>0.13348334795125916</c:v>
                </c:pt>
                <c:pt idx="1375">
                  <c:v>0.13324087145496061</c:v>
                </c:pt>
                <c:pt idx="1376">
                  <c:v>0.13299883542447408</c:v>
                </c:pt>
                <c:pt idx="1377">
                  <c:v>0.13275723905968029</c:v>
                </c:pt>
                <c:pt idx="1378">
                  <c:v>0.13251608156191338</c:v>
                </c:pt>
                <c:pt idx="1379">
                  <c:v>0.1322753621339583</c:v>
                </c:pt>
                <c:pt idx="1380">
                  <c:v>0.13203507998004818</c:v>
                </c:pt>
                <c:pt idx="1381">
                  <c:v>0.13179523430586129</c:v>
                </c:pt>
                <c:pt idx="1382">
                  <c:v>0.13155582431851967</c:v>
                </c:pt>
                <c:pt idx="1383">
                  <c:v>0.13131684922658474</c:v>
                </c:pt>
                <c:pt idx="1384">
                  <c:v>0.13107830824005606</c:v>
                </c:pt>
                <c:pt idx="1385">
                  <c:v>0.13084020057036827</c:v>
                </c:pt>
                <c:pt idx="1386">
                  <c:v>0.13060252543038825</c:v>
                </c:pt>
                <c:pt idx="1387">
                  <c:v>0.13036528203441289</c:v>
                </c:pt>
                <c:pt idx="1388">
                  <c:v>0.13012846959816643</c:v>
                </c:pt>
                <c:pt idx="1389">
                  <c:v>0.1298920873387972</c:v>
                </c:pt>
                <c:pt idx="1390">
                  <c:v>0.12965613447487659</c:v>
                </c:pt>
                <c:pt idx="1391">
                  <c:v>0.12942061022639448</c:v>
                </c:pt>
                <c:pt idx="1392">
                  <c:v>0.12918551381475826</c:v>
                </c:pt>
                <c:pt idx="1393">
                  <c:v>0.12895084446278951</c:v>
                </c:pt>
                <c:pt idx="1394">
                  <c:v>0.12871660139472152</c:v>
                </c:pt>
                <c:pt idx="1395">
                  <c:v>0.12848278383619696</c:v>
                </c:pt>
                <c:pt idx="1396">
                  <c:v>0.1282493910142648</c:v>
                </c:pt>
                <c:pt idx="1397">
                  <c:v>0.12801642215737827</c:v>
                </c:pt>
                <c:pt idx="1398">
                  <c:v>0.12778387649539255</c:v>
                </c:pt>
                <c:pt idx="1399">
                  <c:v>0.12755175325956111</c:v>
                </c:pt>
                <c:pt idx="1400">
                  <c:v>0.12732005168253427</c:v>
                </c:pt>
                <c:pt idx="1401">
                  <c:v>0.12708877099835622</c:v>
                </c:pt>
                <c:pt idx="1402">
                  <c:v>0.1268579104424625</c:v>
                </c:pt>
                <c:pt idx="1403">
                  <c:v>0.12662746925167762</c:v>
                </c:pt>
                <c:pt idx="1404">
                  <c:v>0.12639744666421207</c:v>
                </c:pt>
                <c:pt idx="1405">
                  <c:v>0.12616784191966043</c:v>
                </c:pt>
                <c:pt idx="1406">
                  <c:v>0.12593865425899883</c:v>
                </c:pt>
                <c:pt idx="1407">
                  <c:v>0.1257098829245816</c:v>
                </c:pt>
                <c:pt idx="1408">
                  <c:v>0.1254815271601421</c:v>
                </c:pt>
                <c:pt idx="1409">
                  <c:v>0.12525358621078034</c:v>
                </c:pt>
                <c:pt idx="1410">
                  <c:v>0.12502605932297467</c:v>
                </c:pt>
                <c:pt idx="1411">
                  <c:v>0.12479894574456989</c:v>
                </c:pt>
                <c:pt idx="1412">
                  <c:v>0.12457224472477707</c:v>
                </c:pt>
                <c:pt idx="1413">
                  <c:v>0.12434595551417119</c:v>
                </c:pt>
                <c:pt idx="1414">
                  <c:v>0.12412007736468861</c:v>
                </c:pt>
                <c:pt idx="1415">
                  <c:v>0.12389460952962419</c:v>
                </c:pt>
                <c:pt idx="1416">
                  <c:v>0.12366955126362994</c:v>
                </c:pt>
                <c:pt idx="1417">
                  <c:v>0.12344490182271103</c:v>
                </c:pt>
                <c:pt idx="1418">
                  <c:v>0.12322066046422467</c:v>
                </c:pt>
                <c:pt idx="1419">
                  <c:v>0.12299682644687682</c:v>
                </c:pt>
                <c:pt idx="1420">
                  <c:v>0.12277339903072013</c:v>
                </c:pt>
                <c:pt idx="1421">
                  <c:v>0.12255037747715151</c:v>
                </c:pt>
                <c:pt idx="1422">
                  <c:v>0.12232776104890919</c:v>
                </c:pt>
                <c:pt idx="1423">
                  <c:v>0.12210554901007088</c:v>
                </c:pt>
                <c:pt idx="1424">
                  <c:v>0.12188374062605146</c:v>
                </c:pt>
                <c:pt idx="1425">
                  <c:v>0.12166233516359955</c:v>
                </c:pt>
                <c:pt idx="1426">
                  <c:v>0.12144133189079616</c:v>
                </c:pt>
                <c:pt idx="1427">
                  <c:v>0.12122073007705175</c:v>
                </c:pt>
                <c:pt idx="1428">
                  <c:v>0.12100052899310397</c:v>
                </c:pt>
                <c:pt idx="1429">
                  <c:v>0.12078072791101521</c:v>
                </c:pt>
                <c:pt idx="1430">
                  <c:v>0.12056132610416993</c:v>
                </c:pt>
                <c:pt idx="1431">
                  <c:v>0.1203423228472727</c:v>
                </c:pt>
                <c:pt idx="1432">
                  <c:v>0.12012371741634593</c:v>
                </c:pt>
                <c:pt idx="1433">
                  <c:v>0.11990550908872652</c:v>
                </c:pt>
                <c:pt idx="1434">
                  <c:v>0.11968769714306463</c:v>
                </c:pt>
                <c:pt idx="1435">
                  <c:v>0.11947028085932025</c:v>
                </c:pt>
                <c:pt idx="1436">
                  <c:v>0.11925325951876202</c:v>
                </c:pt>
                <c:pt idx="1437">
                  <c:v>0.1190366324039638</c:v>
                </c:pt>
                <c:pt idx="1438">
                  <c:v>0.11882039879880248</c:v>
                </c:pt>
                <c:pt idx="1439">
                  <c:v>0.11860455798845614</c:v>
                </c:pt>
                <c:pt idx="1440">
                  <c:v>0.11838910925940124</c:v>
                </c:pt>
                <c:pt idx="1441">
                  <c:v>0.1181740518994104</c:v>
                </c:pt>
                <c:pt idx="1442">
                  <c:v>0.11795938519755009</c:v>
                </c:pt>
                <c:pt idx="1443">
                  <c:v>0.11774510844417779</c:v>
                </c:pt>
                <c:pt idx="1444">
                  <c:v>0.11753122093094076</c:v>
                </c:pt>
                <c:pt idx="1445">
                  <c:v>0.11731772195077261</c:v>
                </c:pt>
                <c:pt idx="1446">
                  <c:v>0.11710461079789122</c:v>
                </c:pt>
                <c:pt idx="1447">
                  <c:v>0.11689188676779677</c:v>
                </c:pt>
                <c:pt idx="1448">
                  <c:v>0.11667954915726918</c:v>
                </c:pt>
                <c:pt idx="1449">
                  <c:v>0.11646759726436572</c:v>
                </c:pt>
                <c:pt idx="1450">
                  <c:v>0.11625603038841888</c:v>
                </c:pt>
                <c:pt idx="1451">
                  <c:v>0.11604484783003355</c:v>
                </c:pt>
                <c:pt idx="1452">
                  <c:v>0.11583404889108577</c:v>
                </c:pt>
                <c:pt idx="1453">
                  <c:v>0.11562363287471905</c:v>
                </c:pt>
                <c:pt idx="1454">
                  <c:v>0.11541359908534315</c:v>
                </c:pt>
                <c:pt idx="1455">
                  <c:v>0.11520394682863133</c:v>
                </c:pt>
                <c:pt idx="1456">
                  <c:v>0.11499467541151806</c:v>
                </c:pt>
                <c:pt idx="1457">
                  <c:v>0.11478578414219684</c:v>
                </c:pt>
                <c:pt idx="1458">
                  <c:v>0.11457727233011791</c:v>
                </c:pt>
                <c:pt idx="1459">
                  <c:v>0.11436913928598554</c:v>
                </c:pt>
                <c:pt idx="1460">
                  <c:v>0.11416138432175682</c:v>
                </c:pt>
                <c:pt idx="1461">
                  <c:v>0.11395400675063797</c:v>
                </c:pt>
                <c:pt idx="1462">
                  <c:v>0.11374700588708322</c:v>
                </c:pt>
                <c:pt idx="1463">
                  <c:v>0.11354038104679205</c:v>
                </c:pt>
                <c:pt idx="1464">
                  <c:v>0.11333413154670691</c:v>
                </c:pt>
                <c:pt idx="1465">
                  <c:v>0.11312825670501114</c:v>
                </c:pt>
                <c:pt idx="1466">
                  <c:v>0.11292275584112646</c:v>
                </c:pt>
                <c:pt idx="1467">
                  <c:v>0.11271762827571091</c:v>
                </c:pt>
                <c:pt idx="1468">
                  <c:v>0.11251287333065699</c:v>
                </c:pt>
                <c:pt idx="1469">
                  <c:v>0.11230849032908832</c:v>
                </c:pt>
                <c:pt idx="1470">
                  <c:v>0.11210447859535858</c:v>
                </c:pt>
                <c:pt idx="1471">
                  <c:v>0.11190083745504859</c:v>
                </c:pt>
                <c:pt idx="1472">
                  <c:v>0.11169756623496432</c:v>
                </c:pt>
                <c:pt idx="1473">
                  <c:v>0.11149466426313473</c:v>
                </c:pt>
                <c:pt idx="1474">
                  <c:v>0.11129213086880907</c:v>
                </c:pt>
                <c:pt idx="1475">
                  <c:v>0.11108996538245543</c:v>
                </c:pt>
                <c:pt idx="1476">
                  <c:v>0.11088816713575794</c:v>
                </c:pt>
                <c:pt idx="1477">
                  <c:v>0.11068673546161477</c:v>
                </c:pt>
                <c:pt idx="1478">
                  <c:v>0.11048566969413599</c:v>
                </c:pt>
                <c:pt idx="1479">
                  <c:v>0.11028496916864095</c:v>
                </c:pt>
                <c:pt idx="1480">
                  <c:v>0.1100846332216569</c:v>
                </c:pt>
                <c:pt idx="1481">
                  <c:v>0.10988466119091607</c:v>
                </c:pt>
                <c:pt idx="1482">
                  <c:v>0.10968505241535353</c:v>
                </c:pt>
                <c:pt idx="1483">
                  <c:v>0.10948580623510561</c:v>
                </c:pt>
                <c:pt idx="1484">
                  <c:v>0.10928692199150671</c:v>
                </c:pt>
                <c:pt idx="1485">
                  <c:v>0.1090883990270884</c:v>
                </c:pt>
                <c:pt idx="1486">
                  <c:v>0.10889023668557624</c:v>
                </c:pt>
                <c:pt idx="1487">
                  <c:v>0.10869243431188771</c:v>
                </c:pt>
                <c:pt idx="1488">
                  <c:v>0.10849499125213062</c:v>
                </c:pt>
                <c:pt idx="1489">
                  <c:v>0.10829790685360044</c:v>
                </c:pt>
                <c:pt idx="1490">
                  <c:v>0.1081011804647783</c:v>
                </c:pt>
                <c:pt idx="1491">
                  <c:v>0.10790481143532898</c:v>
                </c:pt>
                <c:pt idx="1492">
                  <c:v>0.10770879911609818</c:v>
                </c:pt>
                <c:pt idx="1493">
                  <c:v>0.10751314285911141</c:v>
                </c:pt>
                <c:pt idx="1494">
                  <c:v>0.10731784201757093</c:v>
                </c:pt>
                <c:pt idx="1495">
                  <c:v>0.10712289594585378</c:v>
                </c:pt>
                <c:pt idx="1496">
                  <c:v>0.10692830399951003</c:v>
                </c:pt>
                <c:pt idx="1497">
                  <c:v>0.10673406553526034</c:v>
                </c:pt>
                <c:pt idx="1498">
                  <c:v>0.10654017991099393</c:v>
                </c:pt>
                <c:pt idx="1499">
                  <c:v>0.10634664648576839</c:v>
                </c:pt>
                <c:pt idx="1500">
                  <c:v>0.10615346461979965</c:v>
                </c:pt>
                <c:pt idx="1501">
                  <c:v>0.10596063367447175</c:v>
                </c:pt>
                <c:pt idx="1502">
                  <c:v>0.10576815301232689</c:v>
                </c:pt>
                <c:pt idx="1503">
                  <c:v>0.10557602199706517</c:v>
                </c:pt>
                <c:pt idx="1504">
                  <c:v>0.10538423999354268</c:v>
                </c:pt>
                <c:pt idx="1505">
                  <c:v>0.1051928063677689</c:v>
                </c:pt>
                <c:pt idx="1506">
                  <c:v>0.10500172048690527</c:v>
                </c:pt>
                <c:pt idx="1507">
                  <c:v>0.10481098171926306</c:v>
                </c:pt>
                <c:pt idx="1508">
                  <c:v>0.10462058943430037</c:v>
                </c:pt>
                <c:pt idx="1509">
                  <c:v>0.10443054300262128</c:v>
                </c:pt>
                <c:pt idx="1510">
                  <c:v>0.10424084179597265</c:v>
                </c:pt>
                <c:pt idx="1511">
                  <c:v>0.10405148518724315</c:v>
                </c:pt>
                <c:pt idx="1512">
                  <c:v>0.10386247255046036</c:v>
                </c:pt>
                <c:pt idx="1513">
                  <c:v>0.10367380326078876</c:v>
                </c:pt>
                <c:pt idx="1514">
                  <c:v>0.10348547669452814</c:v>
                </c:pt>
                <c:pt idx="1515">
                  <c:v>0.10329749222911118</c:v>
                </c:pt>
                <c:pt idx="1516">
                  <c:v>0.10310984924310143</c:v>
                </c:pt>
                <c:pt idx="1517">
                  <c:v>0.10292254711619145</c:v>
                </c:pt>
                <c:pt idx="1518">
                  <c:v>0.10273558522920018</c:v>
                </c:pt>
                <c:pt idx="1519">
                  <c:v>0.10254896296407191</c:v>
                </c:pt>
                <c:pt idx="1520">
                  <c:v>0.10236267970387339</c:v>
                </c:pt>
                <c:pt idx="1521">
                  <c:v>0.10217673483279179</c:v>
                </c:pt>
                <c:pt idx="1522">
                  <c:v>0.10199112773613328</c:v>
                </c:pt>
                <c:pt idx="1523">
                  <c:v>0.10180585780032048</c:v>
                </c:pt>
                <c:pt idx="1524">
                  <c:v>0.10162092441289065</c:v>
                </c:pt>
                <c:pt idx="1525">
                  <c:v>0.10143632696249369</c:v>
                </c:pt>
                <c:pt idx="1526">
                  <c:v>0.1012520648388896</c:v>
                </c:pt>
                <c:pt idx="1527">
                  <c:v>0.10106813743294762</c:v>
                </c:pt>
                <c:pt idx="1528">
                  <c:v>0.10088454413664281</c:v>
                </c:pt>
                <c:pt idx="1529">
                  <c:v>0.10070128434305514</c:v>
                </c:pt>
                <c:pt idx="1530">
                  <c:v>0.10051835744636693</c:v>
                </c:pt>
                <c:pt idx="1531">
                  <c:v>0.10033576284186096</c:v>
                </c:pt>
                <c:pt idx="1532">
                  <c:v>0.1001534999259186</c:v>
                </c:pt>
                <c:pt idx="1533">
                  <c:v>9.9971568096017691E-2</c:v>
                </c:pt>
                <c:pt idx="1534">
                  <c:v>9.9789966750730277E-2</c:v>
                </c:pt>
                <c:pt idx="1535">
                  <c:v>9.9608695289721536E-2</c:v>
                </c:pt>
                <c:pt idx="1536">
                  <c:v>9.9427753113746506E-2</c:v>
                </c:pt>
                <c:pt idx="1537">
                  <c:v>9.9247139624649178E-2</c:v>
                </c:pt>
                <c:pt idx="1538">
                  <c:v>9.9066854225360032E-2</c:v>
                </c:pt>
                <c:pt idx="1539">
                  <c:v>9.8886896319894044E-2</c:v>
                </c:pt>
                <c:pt idx="1540">
                  <c:v>9.870726531334903E-2</c:v>
                </c:pt>
                <c:pt idx="1541">
                  <c:v>9.8527960611903109E-2</c:v>
                </c:pt>
                <c:pt idx="1542">
                  <c:v>9.8348981622813303E-2</c:v>
                </c:pt>
                <c:pt idx="1543">
                  <c:v>9.8170327754413672E-2</c:v>
                </c:pt>
                <c:pt idx="1544">
                  <c:v>9.7991998416112447E-2</c:v>
                </c:pt>
                <c:pt idx="1545">
                  <c:v>9.7813993018391082E-2</c:v>
                </c:pt>
                <c:pt idx="1546">
                  <c:v>9.7636310972801843E-2</c:v>
                </c:pt>
                <c:pt idx="1547">
                  <c:v>9.7458951691965903E-2</c:v>
                </c:pt>
                <c:pt idx="1548">
                  <c:v>9.7281914589571486E-2</c:v>
                </c:pt>
                <c:pt idx="1549">
                  <c:v>9.7105199080371657E-2</c:v>
                </c:pt>
                <c:pt idx="1550">
                  <c:v>9.692880458018277E-2</c:v>
                </c:pt>
                <c:pt idx="1551">
                  <c:v>9.6752730505882567E-2</c:v>
                </c:pt>
                <c:pt idx="1552">
                  <c:v>9.6576976275407622E-2</c:v>
                </c:pt>
                <c:pt idx="1553">
                  <c:v>9.6401541307752206E-2</c:v>
                </c:pt>
                <c:pt idx="1554">
                  <c:v>9.6226425022965578E-2</c:v>
                </c:pt>
                <c:pt idx="1555">
                  <c:v>9.6051626842151031E-2</c:v>
                </c:pt>
                <c:pt idx="1556">
                  <c:v>9.5877146187463208E-2</c:v>
                </c:pt>
                <c:pt idx="1557">
                  <c:v>9.5702982482106208E-2</c:v>
                </c:pt>
                <c:pt idx="1558">
                  <c:v>9.5529135150332178E-2</c:v>
                </c:pt>
                <c:pt idx="1559">
                  <c:v>9.5355603617439E-2</c:v>
                </c:pt>
                <c:pt idx="1560">
                  <c:v>9.5182387309768607E-2</c:v>
                </c:pt>
                <c:pt idx="1561">
                  <c:v>9.5009485654705017E-2</c:v>
                </c:pt>
                <c:pt idx="1562">
                  <c:v>9.4836898080672083E-2</c:v>
                </c:pt>
                <c:pt idx="1563">
                  <c:v>9.4664624017132493E-2</c:v>
                </c:pt>
                <c:pt idx="1564">
                  <c:v>9.4492662894585022E-2</c:v>
                </c:pt>
                <c:pt idx="1565">
                  <c:v>9.4321014144562856E-2</c:v>
                </c:pt>
                <c:pt idx="1566">
                  <c:v>9.414967719963202E-2</c:v>
                </c:pt>
                <c:pt idx="1567">
                  <c:v>9.3978651493389229E-2</c:v>
                </c:pt>
                <c:pt idx="1568">
                  <c:v>9.3807936460460095E-2</c:v>
                </c:pt>
                <c:pt idx="1569">
                  <c:v>9.3637531536497343E-2</c:v>
                </c:pt>
                <c:pt idx="1570">
                  <c:v>9.3467436158178513E-2</c:v>
                </c:pt>
                <c:pt idx="1571">
                  <c:v>9.3297649763204982E-2</c:v>
                </c:pt>
                <c:pt idx="1572">
                  <c:v>9.3128171790299016E-2</c:v>
                </c:pt>
                <c:pt idx="1573">
                  <c:v>9.2959001679202791E-2</c:v>
                </c:pt>
                <c:pt idx="1574">
                  <c:v>9.2790138870676109E-2</c:v>
                </c:pt>
                <c:pt idx="1575">
                  <c:v>9.2621582806494671E-2</c:v>
                </c:pt>
                <c:pt idx="1576">
                  <c:v>9.245333292944817E-2</c:v>
                </c:pt>
                <c:pt idx="1577">
                  <c:v>9.2285388683338604E-2</c:v>
                </c:pt>
                <c:pt idx="1578">
                  <c:v>9.2117749512977992E-2</c:v>
                </c:pt>
                <c:pt idx="1579">
                  <c:v>9.1950414864187424E-2</c:v>
                </c:pt>
                <c:pt idx="1580">
                  <c:v>9.1783384183794114E-2</c:v>
                </c:pt>
                <c:pt idx="1581">
                  <c:v>9.1616656919630446E-2</c:v>
                </c:pt>
                <c:pt idx="1582">
                  <c:v>9.1450232520531791E-2</c:v>
                </c:pt>
                <c:pt idx="1583">
                  <c:v>9.1284110436334637E-2</c:v>
                </c:pt>
                <c:pt idx="1584">
                  <c:v>9.1118290117875048E-2</c:v>
                </c:pt>
                <c:pt idx="1585">
                  <c:v>9.0952771016986345E-2</c:v>
                </c:pt>
                <c:pt idx="1586">
                  <c:v>9.0787552586497816E-2</c:v>
                </c:pt>
                <c:pt idx="1587">
                  <c:v>9.0622634280232872E-2</c:v>
                </c:pt>
                <c:pt idx="1588">
                  <c:v>9.0458015553006713E-2</c:v>
                </c:pt>
                <c:pt idx="1589">
                  <c:v>9.0293695860626674E-2</c:v>
                </c:pt>
                <c:pt idx="1590">
                  <c:v>9.0129674659883904E-2</c:v>
                </c:pt>
                <c:pt idx="1591">
                  <c:v>8.9965951408560868E-2</c:v>
                </c:pt>
                <c:pt idx="1592">
                  <c:v>8.9802525565423647E-2</c:v>
                </c:pt>
                <c:pt idx="1593">
                  <c:v>8.9639396590221174E-2</c:v>
                </c:pt>
                <c:pt idx="1594">
                  <c:v>8.9476563943684181E-2</c:v>
                </c:pt>
                <c:pt idx="1595">
                  <c:v>8.9314027087522785E-2</c:v>
                </c:pt>
                <c:pt idx="1596">
                  <c:v>8.9151785484424748E-2</c:v>
                </c:pt>
                <c:pt idx="1597">
                  <c:v>8.8989838598054136E-2</c:v>
                </c:pt>
                <c:pt idx="1598">
                  <c:v>8.882818589304918E-2</c:v>
                </c:pt>
                <c:pt idx="1599">
                  <c:v>8.8666826835020626E-2</c:v>
                </c:pt>
                <c:pt idx="1600">
                  <c:v>8.8505760890550053E-2</c:v>
                </c:pt>
                <c:pt idx="1601">
                  <c:v>8.8344987527187654E-2</c:v>
                </c:pt>
                <c:pt idx="1602">
                  <c:v>8.8184506213451336E-2</c:v>
                </c:pt>
                <c:pt idx="1603">
                  <c:v>8.8024316418824203E-2</c:v>
                </c:pt>
                <c:pt idx="1604">
                  <c:v>8.786441761375291E-2</c:v>
                </c:pt>
                <c:pt idx="1605">
                  <c:v>8.7704809269646328E-2</c:v>
                </c:pt>
                <c:pt idx="1606">
                  <c:v>8.7545490858873393E-2</c:v>
                </c:pt>
                <c:pt idx="1607">
                  <c:v>8.7386461854761538E-2</c:v>
                </c:pt>
                <c:pt idx="1608">
                  <c:v>8.7227721731594973E-2</c:v>
                </c:pt>
                <c:pt idx="1609">
                  <c:v>8.7069269964612589E-2</c:v>
                </c:pt>
                <c:pt idx="1610">
                  <c:v>8.6911106030007068E-2</c:v>
                </c:pt>
                <c:pt idx="1611">
                  <c:v>8.6753229404922028E-2</c:v>
                </c:pt>
                <c:pt idx="1612">
                  <c:v>8.6595639567451213E-2</c:v>
                </c:pt>
                <c:pt idx="1613">
                  <c:v>8.6438335996636348E-2</c:v>
                </c:pt>
                <c:pt idx="1614">
                  <c:v>8.6281318172465468E-2</c:v>
                </c:pt>
                <c:pt idx="1615">
                  <c:v>8.6124585575871271E-2</c:v>
                </c:pt>
                <c:pt idx="1616">
                  <c:v>8.5968137688729393E-2</c:v>
                </c:pt>
                <c:pt idx="1617">
                  <c:v>8.5811973993856344E-2</c:v>
                </c:pt>
                <c:pt idx="1618">
                  <c:v>8.5656093975008674E-2</c:v>
                </c:pt>
                <c:pt idx="1619">
                  <c:v>8.5500497116880181E-2</c:v>
                </c:pt>
                <c:pt idx="1620">
                  <c:v>8.5345182905101014E-2</c:v>
                </c:pt>
                <c:pt idx="1621">
                  <c:v>8.5190150826235628E-2</c:v>
                </c:pt>
                <c:pt idx="1622">
                  <c:v>8.5035400367781122E-2</c:v>
                </c:pt>
                <c:pt idx="1623">
                  <c:v>8.4880931018165684E-2</c:v>
                </c:pt>
                <c:pt idx="1624">
                  <c:v>8.4726742266746535E-2</c:v>
                </c:pt>
                <c:pt idx="1625">
                  <c:v>8.457283360380867E-2</c:v>
                </c:pt>
                <c:pt idx="1626">
                  <c:v>8.4419204520563174E-2</c:v>
                </c:pt>
                <c:pt idx="1627">
                  <c:v>8.4265854509144977E-2</c:v>
                </c:pt>
                <c:pt idx="1628">
                  <c:v>8.4112783062611801E-2</c:v>
                </c:pt>
                <c:pt idx="1629">
                  <c:v>8.3959989674942226E-2</c:v>
                </c:pt>
                <c:pt idx="1630">
                  <c:v>8.3807473841033972E-2</c:v>
                </c:pt>
                <c:pt idx="1631">
                  <c:v>8.3655235056702429E-2</c:v>
                </c:pt>
                <c:pt idx="1632">
                  <c:v>8.3503272818678587E-2</c:v>
                </c:pt>
                <c:pt idx="1633">
                  <c:v>8.3351586624607787E-2</c:v>
                </c:pt>
                <c:pt idx="1634">
                  <c:v>8.3200175973048171E-2</c:v>
                </c:pt>
                <c:pt idx="1635">
                  <c:v>8.3049040363468302E-2</c:v>
                </c:pt>
                <c:pt idx="1636">
                  <c:v>8.2898179296246335E-2</c:v>
                </c:pt>
                <c:pt idx="1637">
                  <c:v>8.2747592272667619E-2</c:v>
                </c:pt>
                <c:pt idx="1638">
                  <c:v>8.2597278794923928E-2</c:v>
                </c:pt>
                <c:pt idx="1639">
                  <c:v>8.2447238366111036E-2</c:v>
                </c:pt>
                <c:pt idx="1640">
                  <c:v>8.2297470490227273E-2</c:v>
                </c:pt>
                <c:pt idx="1641">
                  <c:v>8.2147974672172136E-2</c:v>
                </c:pt>
                <c:pt idx="1642">
                  <c:v>8.1998750417744459E-2</c:v>
                </c:pt>
                <c:pt idx="1643">
                  <c:v>8.1849797233640748E-2</c:v>
                </c:pt>
                <c:pt idx="1644">
                  <c:v>8.1701114627453761E-2</c:v>
                </c:pt>
                <c:pt idx="1645">
                  <c:v>8.1552702107670363E-2</c:v>
                </c:pt>
                <c:pt idx="1646">
                  <c:v>8.140455918367076E-2</c:v>
                </c:pt>
                <c:pt idx="1647">
                  <c:v>8.1256685365726153E-2</c:v>
                </c:pt>
                <c:pt idx="1648">
                  <c:v>8.1109080164997169E-2</c:v>
                </c:pt>
                <c:pt idx="1649">
                  <c:v>8.0961743093532657E-2</c:v>
                </c:pt>
                <c:pt idx="1650">
                  <c:v>8.0814673664267839E-2</c:v>
                </c:pt>
                <c:pt idx="1651">
                  <c:v>8.0667871391022578E-2</c:v>
                </c:pt>
                <c:pt idx="1652">
                  <c:v>8.0521335788500112E-2</c:v>
                </c:pt>
                <c:pt idx="1653">
                  <c:v>8.0375066372284809E-2</c:v>
                </c:pt>
                <c:pt idx="1654">
                  <c:v>8.0229062658841638E-2</c:v>
                </c:pt>
                <c:pt idx="1655">
                  <c:v>8.0083324165513281E-2</c:v>
                </c:pt>
                <c:pt idx="1656">
                  <c:v>7.9937850410519554E-2</c:v>
                </c:pt>
                <c:pt idx="1657">
                  <c:v>7.9792640912955376E-2</c:v>
                </c:pt>
                <c:pt idx="1658">
                  <c:v>7.9647695192789164E-2</c:v>
                </c:pt>
                <c:pt idx="1659">
                  <c:v>7.9503012770861442E-2</c:v>
                </c:pt>
                <c:pt idx="1660">
                  <c:v>7.9358593168883107E-2</c:v>
                </c:pt>
                <c:pt idx="1661">
                  <c:v>7.9214435909433653E-2</c:v>
                </c:pt>
                <c:pt idx="1662">
                  <c:v>7.9070540515960325E-2</c:v>
                </c:pt>
                <c:pt idx="1663">
                  <c:v>7.8926906512775521E-2</c:v>
                </c:pt>
                <c:pt idx="1664">
                  <c:v>7.8783533425056007E-2</c:v>
                </c:pt>
                <c:pt idx="1665">
                  <c:v>7.8640420778841064E-2</c:v>
                </c:pt>
                <c:pt idx="1666">
                  <c:v>7.8497568101030896E-2</c:v>
                </c:pt>
                <c:pt idx="1667">
                  <c:v>7.8354974919385159E-2</c:v>
                </c:pt>
                <c:pt idx="1668">
                  <c:v>7.8212640762521213E-2</c:v>
                </c:pt>
                <c:pt idx="1669">
                  <c:v>7.807056515991273E-2</c:v>
                </c:pt>
                <c:pt idx="1670">
                  <c:v>7.7928747641888438E-2</c:v>
                </c:pt>
                <c:pt idx="1671">
                  <c:v>7.7787187739629726E-2</c:v>
                </c:pt>
                <c:pt idx="1672">
                  <c:v>7.7645884985169916E-2</c:v>
                </c:pt>
                <c:pt idx="1673">
                  <c:v>7.7504838911392329E-2</c:v>
                </c:pt>
                <c:pt idx="1674">
                  <c:v>7.736404905202883E-2</c:v>
                </c:pt>
                <c:pt idx="1675">
                  <c:v>7.7223514941658342E-2</c:v>
                </c:pt>
                <c:pt idx="1676">
                  <c:v>7.7083236115705042E-2</c:v>
                </c:pt>
                <c:pt idx="1677">
                  <c:v>7.6943212110437115E-2</c:v>
                </c:pt>
                <c:pt idx="1678">
                  <c:v>7.6803442462965388E-2</c:v>
                </c:pt>
                <c:pt idx="1679">
                  <c:v>7.6663926711241101E-2</c:v>
                </c:pt>
                <c:pt idx="1680">
                  <c:v>7.6524664394056516E-2</c:v>
                </c:pt>
                <c:pt idx="1681">
                  <c:v>7.6385655051037379E-2</c:v>
                </c:pt>
                <c:pt idx="1682">
                  <c:v>7.6246898222649948E-2</c:v>
                </c:pt>
                <c:pt idx="1683">
                  <c:v>7.6108393450193837E-2</c:v>
                </c:pt>
                <c:pt idx="1684">
                  <c:v>7.5970140275801928E-2</c:v>
                </c:pt>
                <c:pt idx="1685">
                  <c:v>7.5832138242438785E-2</c:v>
                </c:pt>
                <c:pt idx="1686">
                  <c:v>7.569438689389929E-2</c:v>
                </c:pt>
                <c:pt idx="1687">
                  <c:v>7.5556885774806751E-2</c:v>
                </c:pt>
                <c:pt idx="1688">
                  <c:v>7.541963443061217E-2</c:v>
                </c:pt>
                <c:pt idx="1689">
                  <c:v>7.5282632407591754E-2</c:v>
                </c:pt>
                <c:pt idx="1690">
                  <c:v>7.5145879252846215E-2</c:v>
                </c:pt>
                <c:pt idx="1691">
                  <c:v>7.5009374514298871E-2</c:v>
                </c:pt>
                <c:pt idx="1692">
                  <c:v>7.4873117740694245E-2</c:v>
                </c:pt>
                <c:pt idx="1693">
                  <c:v>7.4737108481596704E-2</c:v>
                </c:pt>
                <c:pt idx="1694">
                  <c:v>7.460134628738857E-2</c:v>
                </c:pt>
                <c:pt idx="1695">
                  <c:v>7.4465830709269112E-2</c:v>
                </c:pt>
                <c:pt idx="1696">
                  <c:v>7.4330561299252987E-2</c:v>
                </c:pt>
                <c:pt idx="1697">
                  <c:v>7.4195537610168297E-2</c:v>
                </c:pt>
                <c:pt idx="1698">
                  <c:v>7.4060759195655662E-2</c:v>
                </c:pt>
                <c:pt idx="1699">
                  <c:v>7.3926225610166499E-2</c:v>
                </c:pt>
                <c:pt idx="1700">
                  <c:v>7.3791936408961548E-2</c:v>
                </c:pt>
                <c:pt idx="1701">
                  <c:v>7.3657891148109514E-2</c:v>
                </c:pt>
                <c:pt idx="1702">
                  <c:v>7.3524089384485319E-2</c:v>
                </c:pt>
                <c:pt idx="1703">
                  <c:v>7.339053067576895E-2</c:v>
                </c:pt>
                <c:pt idx="1704">
                  <c:v>7.3257214580444097E-2</c:v>
                </c:pt>
                <c:pt idx="1705">
                  <c:v>7.3124140657796086E-2</c:v>
                </c:pt>
                <c:pt idx="1706">
                  <c:v>7.2991308467911117E-2</c:v>
                </c:pt>
                <c:pt idx="1707">
                  <c:v>7.2858717571674267E-2</c:v>
                </c:pt>
                <c:pt idx="1708">
                  <c:v>7.2726367530768388E-2</c:v>
                </c:pt>
                <c:pt idx="1709">
                  <c:v>7.2594257907672793E-2</c:v>
                </c:pt>
                <c:pt idx="1710">
                  <c:v>7.2462388265661107E-2</c:v>
                </c:pt>
                <c:pt idx="1711">
                  <c:v>7.2330758168800593E-2</c:v>
                </c:pt>
                <c:pt idx="1712">
                  <c:v>7.2199367181950302E-2</c:v>
                </c:pt>
                <c:pt idx="1713">
                  <c:v>7.2068214870759775E-2</c:v>
                </c:pt>
                <c:pt idx="1714">
                  <c:v>7.1937300801667547E-2</c:v>
                </c:pt>
                <c:pt idx="1715">
                  <c:v>7.1806624541899636E-2</c:v>
                </c:pt>
                <c:pt idx="1716">
                  <c:v>7.1676185659468261E-2</c:v>
                </c:pt>
                <c:pt idx="1717">
                  <c:v>7.1545983723170573E-2</c:v>
                </c:pt>
                <c:pt idx="1718">
                  <c:v>7.1416018302586662E-2</c:v>
                </c:pt>
                <c:pt idx="1719">
                  <c:v>7.1286288968078759E-2</c:v>
                </c:pt>
                <c:pt idx="1720">
                  <c:v>7.1156795290789263E-2</c:v>
                </c:pt>
                <c:pt idx="1721">
                  <c:v>7.1027536842639974E-2</c:v>
                </c:pt>
                <c:pt idx="1722">
                  <c:v>7.0898513196330129E-2</c:v>
                </c:pt>
                <c:pt idx="1723">
                  <c:v>7.076972392533501E-2</c:v>
                </c:pt>
                <c:pt idx="1724">
                  <c:v>7.064116860390493E-2</c:v>
                </c:pt>
                <c:pt idx="1725">
                  <c:v>7.051284680706349E-2</c:v>
                </c:pt>
                <c:pt idx="1726">
                  <c:v>7.038475811060628E-2</c:v>
                </c:pt>
                <c:pt idx="1727">
                  <c:v>7.0256902091099555E-2</c:v>
                </c:pt>
                <c:pt idx="1728">
                  <c:v>7.0129278325878466E-2</c:v>
                </c:pt>
                <c:pt idx="1729">
                  <c:v>7.0001886393046359E-2</c:v>
                </c:pt>
                <c:pt idx="1730">
                  <c:v>6.9874725871472754E-2</c:v>
                </c:pt>
                <c:pt idx="1731">
                  <c:v>6.9747796340792048E-2</c:v>
                </c:pt>
                <c:pt idx="1732">
                  <c:v>6.9621097381402416E-2</c:v>
                </c:pt>
                <c:pt idx="1733">
                  <c:v>6.9494628574464243E-2</c:v>
                </c:pt>
                <c:pt idx="1734">
                  <c:v>6.9368389501898692E-2</c:v>
                </c:pt>
                <c:pt idx="1735">
                  <c:v>6.9242379746386459E-2</c:v>
                </c:pt>
                <c:pt idx="1736">
                  <c:v>6.9116598891366079E-2</c:v>
                </c:pt>
                <c:pt idx="1737">
                  <c:v>6.8991046521033189E-2</c:v>
                </c:pt>
                <c:pt idx="1738">
                  <c:v>6.8865722220338349E-2</c:v>
                </c:pt>
                <c:pt idx="1739">
                  <c:v>6.8740625574986294E-2</c:v>
                </c:pt>
                <c:pt idx="1740">
                  <c:v>6.8615756171434283E-2</c:v>
                </c:pt>
                <c:pt idx="1741">
                  <c:v>6.8491113596890765E-2</c:v>
                </c:pt>
                <c:pt idx="1742">
                  <c:v>6.8366697439314089E-2</c:v>
                </c:pt>
                <c:pt idx="1743">
                  <c:v>6.8242507287411103E-2</c:v>
                </c:pt>
                <c:pt idx="1744">
                  <c:v>6.8118542730635542E-2</c:v>
                </c:pt>
                <c:pt idx="1745">
                  <c:v>6.7994803359187367E-2</c:v>
                </c:pt>
                <c:pt idx="1746">
                  <c:v>6.7871288764010509E-2</c:v>
                </c:pt>
                <c:pt idx="1747">
                  <c:v>6.7747998536792212E-2</c:v>
                </c:pt>
                <c:pt idx="1748">
                  <c:v>6.7624932269961344E-2</c:v>
                </c:pt>
                <c:pt idx="1749">
                  <c:v>6.7502089556687156E-2</c:v>
                </c:pt>
                <c:pt idx="1750">
                  <c:v>6.7379469990878016E-2</c:v>
                </c:pt>
                <c:pt idx="1751">
                  <c:v>6.7257073167179715E-2</c:v>
                </c:pt>
                <c:pt idx="1752">
                  <c:v>6.7134898680974567E-2</c:v>
                </c:pt>
                <c:pt idx="1753">
                  <c:v>6.7012946128380046E-2</c:v>
                </c:pt>
                <c:pt idx="1754">
                  <c:v>6.6891215106246904E-2</c:v>
                </c:pt>
                <c:pt idx="1755">
                  <c:v>6.6769705212158512E-2</c:v>
                </c:pt>
                <c:pt idx="1756">
                  <c:v>6.6648416044429143E-2</c:v>
                </c:pt>
                <c:pt idx="1757">
                  <c:v>6.6527347202102766E-2</c:v>
                </c:pt>
                <c:pt idx="1758">
                  <c:v>6.6406498284951751E-2</c:v>
                </c:pt>
                <c:pt idx="1759">
                  <c:v>6.6285868893475319E-2</c:v>
                </c:pt>
                <c:pt idx="1760">
                  <c:v>6.6165458628898499E-2</c:v>
                </c:pt>
                <c:pt idx="1761">
                  <c:v>6.604526709317092E-2</c:v>
                </c:pt>
                <c:pt idx="1762">
                  <c:v>6.5925293888964898E-2</c:v>
                </c:pt>
                <c:pt idx="1763">
                  <c:v>6.5805538619674808E-2</c:v>
                </c:pt>
                <c:pt idx="1764">
                  <c:v>6.5686000889415161E-2</c:v>
                </c:pt>
                <c:pt idx="1765">
                  <c:v>6.5566680303019972E-2</c:v>
                </c:pt>
                <c:pt idx="1766">
                  <c:v>6.5447576466040949E-2</c:v>
                </c:pt>
                <c:pt idx="1767">
                  <c:v>6.5328688984746142E-2</c:v>
                </c:pt>
                <c:pt idx="1768">
                  <c:v>6.5210017466119041E-2</c:v>
                </c:pt>
                <c:pt idx="1769">
                  <c:v>6.5091561517857E-2</c:v>
                </c:pt>
                <c:pt idx="1770">
                  <c:v>6.4973320748369992E-2</c:v>
                </c:pt>
                <c:pt idx="1771">
                  <c:v>6.4855294766780563E-2</c:v>
                </c:pt>
                <c:pt idx="1772">
                  <c:v>6.4737483182917624E-2</c:v>
                </c:pt>
                <c:pt idx="1773">
                  <c:v>6.4619885607322514E-2</c:v>
                </c:pt>
                <c:pt idx="1774">
                  <c:v>6.45025016512428E-2</c:v>
                </c:pt>
                <c:pt idx="1775">
                  <c:v>6.4385330926632248E-2</c:v>
                </c:pt>
                <c:pt idx="1776">
                  <c:v>6.4268373046149574E-2</c:v>
                </c:pt>
                <c:pt idx="1777">
                  <c:v>6.4151627623156932E-2</c:v>
                </c:pt>
                <c:pt idx="1778">
                  <c:v>6.4035094271718912E-2</c:v>
                </c:pt>
                <c:pt idx="1779">
                  <c:v>6.3918772606601379E-2</c:v>
                </c:pt>
                <c:pt idx="1780">
                  <c:v>6.3802662243269637E-2</c:v>
                </c:pt>
                <c:pt idx="1781">
                  <c:v>6.3686762797887708E-2</c:v>
                </c:pt>
                <c:pt idx="1782">
                  <c:v>6.3571073887316823E-2</c:v>
                </c:pt>
                <c:pt idx="1783">
                  <c:v>6.3455595129114209E-2</c:v>
                </c:pt>
                <c:pt idx="1784">
                  <c:v>6.3340326141531844E-2</c:v>
                </c:pt>
                <c:pt idx="1785">
                  <c:v>6.3225266543515013E-2</c:v>
                </c:pt>
                <c:pt idx="1786">
                  <c:v>6.3110415954701307E-2</c:v>
                </c:pt>
                <c:pt idx="1787">
                  <c:v>6.2995773995419418E-2</c:v>
                </c:pt>
                <c:pt idx="1788">
                  <c:v>6.2881340286687376E-2</c:v>
                </c:pt>
                <c:pt idx="1789">
                  <c:v>6.2767114450211964E-2</c:v>
                </c:pt>
                <c:pt idx="1790">
                  <c:v>6.2653096108386819E-2</c:v>
                </c:pt>
                <c:pt idx="1791">
                  <c:v>6.2539284884291876E-2</c:v>
                </c:pt>
                <c:pt idx="1792">
                  <c:v>6.2425680401691573E-2</c:v>
                </c:pt>
                <c:pt idx="1793">
                  <c:v>6.2312282285033688E-2</c:v>
                </c:pt>
                <c:pt idx="1794">
                  <c:v>6.2199090159448377E-2</c:v>
                </c:pt>
                <c:pt idx="1795">
                  <c:v>6.2086103650746675E-2</c:v>
                </c:pt>
                <c:pt idx="1796">
                  <c:v>6.1973322385419367E-2</c:v>
                </c:pt>
                <c:pt idx="1797">
                  <c:v>6.186074599063579E-2</c:v>
                </c:pt>
                <c:pt idx="1798">
                  <c:v>6.1748374094242275E-2</c:v>
                </c:pt>
                <c:pt idx="1799">
                  <c:v>6.1636206324761564E-2</c:v>
                </c:pt>
                <c:pt idx="1800">
                  <c:v>6.152424231139101E-2</c:v>
                </c:pt>
                <c:pt idx="1801">
                  <c:v>6.1412481684001423E-2</c:v>
                </c:pt>
                <c:pt idx="1802">
                  <c:v>6.1300924073136136E-2</c:v>
                </c:pt>
                <c:pt idx="1803">
                  <c:v>6.118956911000957E-2</c:v>
                </c:pt>
                <c:pt idx="1804">
                  <c:v>6.1078416426506028E-2</c:v>
                </c:pt>
                <c:pt idx="1805">
                  <c:v>6.0967465655178583E-2</c:v>
                </c:pt>
                <c:pt idx="1806">
                  <c:v>6.0856716429247559E-2</c:v>
                </c:pt>
                <c:pt idx="1807">
                  <c:v>6.0746168382599934E-2</c:v>
                </c:pt>
                <c:pt idx="1808">
                  <c:v>6.0635821149787356E-2</c:v>
                </c:pt>
                <c:pt idx="1809">
                  <c:v>6.0525674366025531E-2</c:v>
                </c:pt>
                <c:pt idx="1810">
                  <c:v>6.0415727667192748E-2</c:v>
                </c:pt>
                <c:pt idx="1811">
                  <c:v>6.0305980689828786E-2</c:v>
                </c:pt>
                <c:pt idx="1812">
                  <c:v>6.0196433071133579E-2</c:v>
                </c:pt>
                <c:pt idx="1813">
                  <c:v>6.008708444896621E-2</c:v>
                </c:pt>
                <c:pt idx="1814">
                  <c:v>5.9977934461843366E-2</c:v>
                </c:pt>
                <c:pt idx="1815">
                  <c:v>5.9868982748938766E-2</c:v>
                </c:pt>
                <c:pt idx="1816">
                  <c:v>5.9760228950081193E-2</c:v>
                </c:pt>
                <c:pt idx="1817">
                  <c:v>5.9651672705753903E-2</c:v>
                </c:pt>
                <c:pt idx="1818">
                  <c:v>5.95433136570932E-2</c:v>
                </c:pt>
                <c:pt idx="1819">
                  <c:v>5.9435151445887228E-2</c:v>
                </c:pt>
                <c:pt idx="1820">
                  <c:v>5.9327185714574932E-2</c:v>
                </c:pt>
                <c:pt idx="1821">
                  <c:v>5.9219416106244593E-2</c:v>
                </c:pt>
                <c:pt idx="1822">
                  <c:v>5.9111842264633001E-2</c:v>
                </c:pt>
                <c:pt idx="1823">
                  <c:v>5.9004463834124041E-2</c:v>
                </c:pt>
                <c:pt idx="1824">
                  <c:v>5.8897280459747618E-2</c:v>
                </c:pt>
                <c:pt idx="1825">
                  <c:v>5.8790291787178407E-2</c:v>
                </c:pt>
                <c:pt idx="1826">
                  <c:v>5.8683497462734824E-2</c:v>
                </c:pt>
                <c:pt idx="1827">
                  <c:v>5.8576897133377499E-2</c:v>
                </c:pt>
                <c:pt idx="1828">
                  <c:v>5.8470490446708788E-2</c:v>
                </c:pt>
                <c:pt idx="1829">
                  <c:v>5.8364277050970775E-2</c:v>
                </c:pt>
                <c:pt idx="1830">
                  <c:v>5.8258256595044772E-2</c:v>
                </c:pt>
                <c:pt idx="1831">
                  <c:v>5.8152428728449806E-2</c:v>
                </c:pt>
                <c:pt idx="1832">
                  <c:v>5.8046793101341622E-2</c:v>
                </c:pt>
                <c:pt idx="1833">
                  <c:v>5.794134936451148E-2</c:v>
                </c:pt>
                <c:pt idx="1834">
                  <c:v>5.7836097169384836E-2</c:v>
                </c:pt>
                <c:pt idx="1835">
                  <c:v>5.7731036168020472E-2</c:v>
                </c:pt>
                <c:pt idx="1836">
                  <c:v>5.762616601310934E-2</c:v>
                </c:pt>
                <c:pt idx="1837">
                  <c:v>5.7521486357972988E-2</c:v>
                </c:pt>
                <c:pt idx="1838">
                  <c:v>5.741699685656293E-2</c:v>
                </c:pt>
                <c:pt idx="1839">
                  <c:v>5.7312697163459242E-2</c:v>
                </c:pt>
                <c:pt idx="1840">
                  <c:v>5.7208586933869439E-2</c:v>
                </c:pt>
                <c:pt idx="1841">
                  <c:v>5.7104665823627429E-2</c:v>
                </c:pt>
                <c:pt idx="1842">
                  <c:v>5.700093348919217E-2</c:v>
                </c:pt>
                <c:pt idx="1843">
                  <c:v>5.689738958764675E-2</c:v>
                </c:pt>
                <c:pt idx="1844">
                  <c:v>5.6794033776697339E-2</c:v>
                </c:pt>
                <c:pt idx="1845">
                  <c:v>5.6690865714671579E-2</c:v>
                </c:pt>
                <c:pt idx="1846">
                  <c:v>5.6587885060518039E-2</c:v>
                </c:pt>
                <c:pt idx="1847">
                  <c:v>5.648509147380458E-2</c:v>
                </c:pt>
                <c:pt idx="1848">
                  <c:v>5.6382484614717718E-2</c:v>
                </c:pt>
                <c:pt idx="1849">
                  <c:v>5.628006414406115E-2</c:v>
                </c:pt>
                <c:pt idx="1850">
                  <c:v>5.6177829723254608E-2</c:v>
                </c:pt>
                <c:pt idx="1851">
                  <c:v>5.6075781014333019E-2</c:v>
                </c:pt>
                <c:pt idx="1852">
                  <c:v>5.5973917679945188E-2</c:v>
                </c:pt>
                <c:pt idx="1853">
                  <c:v>5.5872239383352736E-2</c:v>
                </c:pt>
                <c:pt idx="1854">
                  <c:v>5.5770745788429013E-2</c:v>
                </c:pt>
                <c:pt idx="1855">
                  <c:v>5.5669436559657753E-2</c:v>
                </c:pt>
                <c:pt idx="1856">
                  <c:v>5.5568311362132472E-2</c:v>
                </c:pt>
                <c:pt idx="1857">
                  <c:v>5.5467369861554927E-2</c:v>
                </c:pt>
                <c:pt idx="1858">
                  <c:v>5.5366611724233988E-2</c:v>
                </c:pt>
                <c:pt idx="1859">
                  <c:v>5.5266036617084874E-2</c:v>
                </c:pt>
                <c:pt idx="1860">
                  <c:v>5.5165644207627804E-2</c:v>
                </c:pt>
                <c:pt idx="1861">
                  <c:v>5.5065434163986945E-2</c:v>
                </c:pt>
                <c:pt idx="1862">
                  <c:v>5.4965406154890366E-2</c:v>
                </c:pt>
                <c:pt idx="1863">
                  <c:v>5.4865559849664812E-2</c:v>
                </c:pt>
                <c:pt idx="1864">
                  <c:v>5.4765894918240791E-2</c:v>
                </c:pt>
                <c:pt idx="1865">
                  <c:v>5.4666411031147367E-2</c:v>
                </c:pt>
                <c:pt idx="1866">
                  <c:v>5.4567107859512097E-2</c:v>
                </c:pt>
                <c:pt idx="1867">
                  <c:v>5.4467985075059989E-2</c:v>
                </c:pt>
                <c:pt idx="1868">
                  <c:v>5.4369042350112223E-2</c:v>
                </c:pt>
                <c:pt idx="1869">
                  <c:v>5.4270279357585341E-2</c:v>
                </c:pt>
                <c:pt idx="1870">
                  <c:v>5.4171695770990139E-2</c:v>
                </c:pt>
                <c:pt idx="1871">
                  <c:v>5.4073291264430244E-2</c:v>
                </c:pt>
                <c:pt idx="1872">
                  <c:v>5.3975065512601512E-2</c:v>
                </c:pt>
                <c:pt idx="1873">
                  <c:v>5.3877018190790466E-2</c:v>
                </c:pt>
                <c:pt idx="1874">
                  <c:v>5.3779148974873806E-2</c:v>
                </c:pt>
                <c:pt idx="1875">
                  <c:v>5.368145754131682E-2</c:v>
                </c:pt>
                <c:pt idx="1876">
                  <c:v>5.358394356717245E-2</c:v>
                </c:pt>
                <c:pt idx="1877">
                  <c:v>5.3486606730080398E-2</c:v>
                </c:pt>
                <c:pt idx="1878">
                  <c:v>5.3389446708265925E-2</c:v>
                </c:pt>
                <c:pt idx="1879">
                  <c:v>5.3292463180538777E-2</c:v>
                </c:pt>
                <c:pt idx="1880">
                  <c:v>5.319565582629221E-2</c:v>
                </c:pt>
                <c:pt idx="1881">
                  <c:v>5.3099024325501676E-2</c:v>
                </c:pt>
                <c:pt idx="1882">
                  <c:v>5.3002568358724265E-2</c:v>
                </c:pt>
                <c:pt idx="1883">
                  <c:v>5.2906287607097174E-2</c:v>
                </c:pt>
                <c:pt idx="1884">
                  <c:v>5.2810181752336767E-2</c:v>
                </c:pt>
                <c:pt idx="1885">
                  <c:v>5.2714250476737674E-2</c:v>
                </c:pt>
                <c:pt idx="1886">
                  <c:v>5.2618493463171642E-2</c:v>
                </c:pt>
                <c:pt idx="1887">
                  <c:v>5.2522910395086456E-2</c:v>
                </c:pt>
                <c:pt idx="1888">
                  <c:v>5.2427500956505002E-2</c:v>
                </c:pt>
                <c:pt idx="1889">
                  <c:v>5.2332264832023953E-2</c:v>
                </c:pt>
                <c:pt idx="1890">
                  <c:v>5.2237201706813237E-2</c:v>
                </c:pt>
                <c:pt idx="1891">
                  <c:v>5.2142311266614366E-2</c:v>
                </c:pt>
                <c:pt idx="1892">
                  <c:v>5.204759319773989E-2</c:v>
                </c:pt>
                <c:pt idx="1893">
                  <c:v>5.1953047187072159E-2</c:v>
                </c:pt>
                <c:pt idx="1894">
                  <c:v>5.1858672922062268E-2</c:v>
                </c:pt>
                <c:pt idx="1895">
                  <c:v>5.1764470090729091E-2</c:v>
                </c:pt>
                <c:pt idx="1896">
                  <c:v>5.167043838165828E-2</c:v>
                </c:pt>
                <c:pt idx="1897">
                  <c:v>5.1576577484000991E-2</c:v>
                </c:pt>
                <c:pt idx="1898">
                  <c:v>5.1482887087473353E-2</c:v>
                </c:pt>
                <c:pt idx="1899">
                  <c:v>5.1389366882354827E-2</c:v>
                </c:pt>
                <c:pt idx="1900">
                  <c:v>5.1296016559487664E-2</c:v>
                </c:pt>
                <c:pt idx="1901">
                  <c:v>5.1202835810275682E-2</c:v>
                </c:pt>
                <c:pt idx="1902">
                  <c:v>5.1109824326683255E-2</c:v>
                </c:pt>
                <c:pt idx="1903">
                  <c:v>5.1016981801234373E-2</c:v>
                </c:pt>
                <c:pt idx="1904">
                  <c:v>5.09243079270114E-2</c:v>
                </c:pt>
                <c:pt idx="1905">
                  <c:v>5.0831802397654363E-2</c:v>
                </c:pt>
                <c:pt idx="1906">
                  <c:v>5.0739464907359894E-2</c:v>
                </c:pt>
                <c:pt idx="1907">
                  <c:v>5.0647295150879873E-2</c:v>
                </c:pt>
                <c:pt idx="1908">
                  <c:v>5.0555292823520857E-2</c:v>
                </c:pt>
                <c:pt idx="1909">
                  <c:v>5.0463457621142835E-2</c:v>
                </c:pt>
                <c:pt idx="1910">
                  <c:v>5.0371789240158282E-2</c:v>
                </c:pt>
                <c:pt idx="1911">
                  <c:v>5.0280287377531187E-2</c:v>
                </c:pt>
                <c:pt idx="1912">
                  <c:v>5.0188951730775866E-2</c:v>
                </c:pt>
                <c:pt idx="1913">
                  <c:v>5.0097781997956232E-2</c:v>
                </c:pt>
                <c:pt idx="1914">
                  <c:v>5.0006777877684781E-2</c:v>
                </c:pt>
                <c:pt idx="1915">
                  <c:v>4.9915939069121236E-2</c:v>
                </c:pt>
                <c:pt idx="1916">
                  <c:v>4.9825265271972008E-2</c:v>
                </c:pt>
                <c:pt idx="1917">
                  <c:v>4.9734756186488809E-2</c:v>
                </c:pt>
                <c:pt idx="1918">
                  <c:v>4.9644411513468094E-2</c:v>
                </c:pt>
                <c:pt idx="1919">
                  <c:v>4.9554230954249698E-2</c:v>
                </c:pt>
                <c:pt idx="1920">
                  <c:v>4.9464214210715902E-2</c:v>
                </c:pt>
                <c:pt idx="1921">
                  <c:v>4.9374360985290661E-2</c:v>
                </c:pt>
                <c:pt idx="1922">
                  <c:v>4.9284670980938437E-2</c:v>
                </c:pt>
                <c:pt idx="1923">
                  <c:v>4.9195143901163266E-2</c:v>
                </c:pt>
                <c:pt idx="1924">
                  <c:v>4.9105779450007811E-2</c:v>
                </c:pt>
                <c:pt idx="1925">
                  <c:v>4.9016577332052197E-2</c:v>
                </c:pt>
                <c:pt idx="1926">
                  <c:v>4.8927537252413451E-2</c:v>
                </c:pt>
                <c:pt idx="1927">
                  <c:v>4.883865891674409E-2</c:v>
                </c:pt>
                <c:pt idx="1928">
                  <c:v>4.8749942031231293E-2</c:v>
                </c:pt>
                <c:pt idx="1929">
                  <c:v>4.8661386302596046E-2</c:v>
                </c:pt>
                <c:pt idx="1930">
                  <c:v>4.8572991438092072E-2</c:v>
                </c:pt>
                <c:pt idx="1931">
                  <c:v>4.8484757145504855E-2</c:v>
                </c:pt>
                <c:pt idx="1932">
                  <c:v>4.8396683133150743E-2</c:v>
                </c:pt>
                <c:pt idx="1933">
                  <c:v>4.8308769109875777E-2</c:v>
                </c:pt>
                <c:pt idx="1934">
                  <c:v>4.8221014785055159E-2</c:v>
                </c:pt>
                <c:pt idx="1935">
                  <c:v>4.8133419868591765E-2</c:v>
                </c:pt>
                <c:pt idx="1936">
                  <c:v>4.8045984070915558E-2</c:v>
                </c:pt>
                <c:pt idx="1937">
                  <c:v>4.795870710298257E-2</c:v>
                </c:pt>
                <c:pt idx="1938">
                  <c:v>4.7871588676273669E-2</c:v>
                </c:pt>
                <c:pt idx="1939">
                  <c:v>4.7784628502794121E-2</c:v>
                </c:pt>
                <c:pt idx="1940">
                  <c:v>4.7697826295072181E-2</c:v>
                </c:pt>
                <c:pt idx="1941">
                  <c:v>4.7611181766158264E-2</c:v>
                </c:pt>
                <c:pt idx="1942">
                  <c:v>4.7524694629624102E-2</c:v>
                </c:pt>
                <c:pt idx="1943">
                  <c:v>4.7438364599561758E-2</c:v>
                </c:pt>
                <c:pt idx="1944">
                  <c:v>4.7352191390582624E-2</c:v>
                </c:pt>
                <c:pt idx="1945">
                  <c:v>4.7266174717816523E-2</c:v>
                </c:pt>
                <c:pt idx="1946">
                  <c:v>4.7180314296910643E-2</c:v>
                </c:pt>
                <c:pt idx="1947">
                  <c:v>4.7094609844028953E-2</c:v>
                </c:pt>
                <c:pt idx="1948">
                  <c:v>4.7009061075850761E-2</c:v>
                </c:pt>
                <c:pt idx="1949">
                  <c:v>4.6923667709570162E-2</c:v>
                </c:pt>
                <c:pt idx="1950">
                  <c:v>4.683842946289498E-2</c:v>
                </c:pt>
                <c:pt idx="1951">
                  <c:v>4.6753346054045804E-2</c:v>
                </c:pt>
                <c:pt idx="1952">
                  <c:v>4.6668417201755082E-2</c:v>
                </c:pt>
                <c:pt idx="1953">
                  <c:v>4.6583642625267076E-2</c:v>
                </c:pt>
                <c:pt idx="1954">
                  <c:v>4.6499022044333427E-2</c:v>
                </c:pt>
                <c:pt idx="1955">
                  <c:v>4.6414555179217526E-2</c:v>
                </c:pt>
                <c:pt idx="1956">
                  <c:v>4.6330241750689859E-2</c:v>
                </c:pt>
                <c:pt idx="1957">
                  <c:v>4.6246081480028386E-2</c:v>
                </c:pt>
                <c:pt idx="1958">
                  <c:v>4.6162074089017284E-2</c:v>
                </c:pt>
                <c:pt idx="1959">
                  <c:v>4.6078219299945974E-2</c:v>
                </c:pt>
                <c:pt idx="1960">
                  <c:v>4.5994516835608547E-2</c:v>
                </c:pt>
                <c:pt idx="1961">
                  <c:v>4.5910966419302535E-2</c:v>
                </c:pt>
                <c:pt idx="1962">
                  <c:v>4.5827567774828153E-2</c:v>
                </c:pt>
                <c:pt idx="1963">
                  <c:v>4.574432062648736E-2</c:v>
                </c:pt>
                <c:pt idx="1964">
                  <c:v>4.5661224699082778E-2</c:v>
                </c:pt>
                <c:pt idx="1965">
                  <c:v>4.5578279717917176E-2</c:v>
                </c:pt>
                <c:pt idx="1966">
                  <c:v>4.5495485408792183E-2</c:v>
                </c:pt>
                <c:pt idx="1967">
                  <c:v>4.5412841498007464E-2</c:v>
                </c:pt>
                <c:pt idx="1968">
                  <c:v>4.5330347712359956E-2</c:v>
                </c:pt>
                <c:pt idx="1969">
                  <c:v>4.5248003779142863E-2</c:v>
                </c:pt>
                <c:pt idx="1970">
                  <c:v>4.5165809426144753E-2</c:v>
                </c:pt>
                <c:pt idx="1971">
                  <c:v>4.5083764381648739E-2</c:v>
                </c:pt>
                <c:pt idx="1972">
                  <c:v>4.500186837443132E-2</c:v>
                </c:pt>
                <c:pt idx="1973">
                  <c:v>4.4920121133761981E-2</c:v>
                </c:pt>
                <c:pt idx="1974">
                  <c:v>4.4838522389401732E-2</c:v>
                </c:pt>
                <c:pt idx="1975">
                  <c:v>4.4757071871602612E-2</c:v>
                </c:pt>
                <c:pt idx="1976">
                  <c:v>4.4675769311106624E-2</c:v>
                </c:pt>
                <c:pt idx="1977">
                  <c:v>4.4594614439144926E-2</c:v>
                </c:pt>
                <c:pt idx="1978">
                  <c:v>4.4513606987436859E-2</c:v>
                </c:pt>
                <c:pt idx="1979">
                  <c:v>4.4432746688189154E-2</c:v>
                </c:pt>
                <c:pt idx="1980">
                  <c:v>4.4352033274094864E-2</c:v>
                </c:pt>
                <c:pt idx="1981">
                  <c:v>4.4271466478332855E-2</c:v>
                </c:pt>
                <c:pt idx="1982">
                  <c:v>4.4191046034566424E-2</c:v>
                </c:pt>
                <c:pt idx="1983">
                  <c:v>4.4110771676942821E-2</c:v>
                </c:pt>
                <c:pt idx="1984">
                  <c:v>4.4030643140092224E-2</c:v>
                </c:pt>
                <c:pt idx="1985">
                  <c:v>4.3950660159126805E-2</c:v>
                </c:pt>
                <c:pt idx="1986">
                  <c:v>4.387082246963999E-2</c:v>
                </c:pt>
                <c:pt idx="1987">
                  <c:v>4.3791129807705387E-2</c:v>
                </c:pt>
                <c:pt idx="1988">
                  <c:v>4.3711581909876111E-2</c:v>
                </c:pt>
                <c:pt idx="1989">
                  <c:v>4.3632178513183933E-2</c:v>
                </c:pt>
                <c:pt idx="1990">
                  <c:v>4.3552919355138109E-2</c:v>
                </c:pt>
                <c:pt idx="1991">
                  <c:v>4.3473804173724873E-2</c:v>
                </c:pt>
                <c:pt idx="1992">
                  <c:v>4.3394832707406329E-2</c:v>
                </c:pt>
                <c:pt idx="1993">
                  <c:v>4.3316004695119731E-2</c:v>
                </c:pt>
                <c:pt idx="1994">
                  <c:v>4.3237319876276575E-2</c:v>
                </c:pt>
                <c:pt idx="1995">
                  <c:v>4.3158777990761593E-2</c:v>
                </c:pt>
                <c:pt idx="1996">
                  <c:v>4.3080378778932137E-2</c:v>
                </c:pt>
                <c:pt idx="1997">
                  <c:v>4.3002121981617285E-2</c:v>
                </c:pt>
                <c:pt idx="1998">
                  <c:v>4.2924007340116713E-2</c:v>
                </c:pt>
                <c:pt idx="1999">
                  <c:v>4.2846034596200178E-2</c:v>
                </c:pt>
                <c:pt idx="2000">
                  <c:v>4.2768203492106395E-2</c:v>
                </c:pt>
                <c:pt idx="2001">
                  <c:v>4.2690513770542463E-2</c:v>
                </c:pt>
                <c:pt idx="2002">
                  <c:v>4.2612965174682813E-2</c:v>
                </c:pt>
                <c:pt idx="2003">
                  <c:v>4.2535557448168296E-2</c:v>
                </c:pt>
                <c:pt idx="2004">
                  <c:v>4.2458290335105564E-2</c:v>
                </c:pt>
                <c:pt idx="2005">
                  <c:v>4.2381163580066078E-2</c:v>
                </c:pt>
                <c:pt idx="2006">
                  <c:v>4.2304176928085288E-2</c:v>
                </c:pt>
                <c:pt idx="2007">
                  <c:v>4.222733012466183E-2</c:v>
                </c:pt>
                <c:pt idx="2008">
                  <c:v>4.2150622915756504E-2</c:v>
                </c:pt>
                <c:pt idx="2009">
                  <c:v>4.2074055047791804E-2</c:v>
                </c:pt>
                <c:pt idx="2010">
                  <c:v>4.1997626267650738E-2</c:v>
                </c:pt>
                <c:pt idx="2011">
                  <c:v>4.1921336322676042E-2</c:v>
                </c:pt>
                <c:pt idx="2012">
                  <c:v>4.184518496066951E-2</c:v>
                </c:pt>
                <c:pt idx="2013">
                  <c:v>4.1769171929891047E-2</c:v>
                </c:pt>
                <c:pt idx="2014">
                  <c:v>4.1693296979057819E-2</c:v>
                </c:pt>
                <c:pt idx="2015">
                  <c:v>4.1617559857343521E-2</c:v>
                </c:pt>
                <c:pt idx="2016">
                  <c:v>4.1541960314377326E-2</c:v>
                </c:pt>
                <c:pt idx="2017">
                  <c:v>4.1466498100243471E-2</c:v>
                </c:pt>
                <c:pt idx="2018">
                  <c:v>4.1391172965479887E-2</c:v>
                </c:pt>
                <c:pt idx="2019">
                  <c:v>4.1315984661077859E-2</c:v>
                </c:pt>
                <c:pt idx="2020">
                  <c:v>4.124093293848094E-2</c:v>
                </c:pt>
                <c:pt idx="2021">
                  <c:v>4.1166017549584169E-2</c:v>
                </c:pt>
                <c:pt idx="2022">
                  <c:v>4.109123824673333E-2</c:v>
                </c:pt>
                <c:pt idx="2023">
                  <c:v>4.101659478272407E-2</c:v>
                </c:pt>
                <c:pt idx="2024">
                  <c:v>4.0942086910800944E-2</c:v>
                </c:pt>
                <c:pt idx="2025">
                  <c:v>4.0867714384657042E-2</c:v>
                </c:pt>
                <c:pt idx="2026">
                  <c:v>4.0793476958432578E-2</c:v>
                </c:pt>
                <c:pt idx="2027">
                  <c:v>4.0719374386714552E-2</c:v>
                </c:pt>
                <c:pt idx="2028">
                  <c:v>4.0645406424535714E-2</c:v>
                </c:pt>
                <c:pt idx="2029">
                  <c:v>4.0571572827373809E-2</c:v>
                </c:pt>
                <c:pt idx="2030">
                  <c:v>4.0497873351150793E-2</c:v>
                </c:pt>
                <c:pt idx="2031">
                  <c:v>4.0424307752231901E-2</c:v>
                </c:pt>
                <c:pt idx="2032">
                  <c:v>4.0350875787424995E-2</c:v>
                </c:pt>
                <c:pt idx="2033">
                  <c:v>4.0277577213979829E-2</c:v>
                </c:pt>
                <c:pt idx="2034">
                  <c:v>4.0204411789586884E-2</c:v>
                </c:pt>
                <c:pt idx="2035">
                  <c:v>4.0131379272377019E-2</c:v>
                </c:pt>
                <c:pt idx="2036">
                  <c:v>4.0058479420920216E-2</c:v>
                </c:pt>
                <c:pt idx="2037">
                  <c:v>3.9985711994225293E-2</c:v>
                </c:pt>
                <c:pt idx="2038">
                  <c:v>3.9913076751738691E-2</c:v>
                </c:pt>
                <c:pt idx="2039">
                  <c:v>3.984057345334379E-2</c:v>
                </c:pt>
                <c:pt idx="2040">
                  <c:v>3.9768201859360225E-2</c:v>
                </c:pt>
                <c:pt idx="2041">
                  <c:v>3.9695961730542989E-2</c:v>
                </c:pt>
                <c:pt idx="2042">
                  <c:v>3.9623852828081674E-2</c:v>
                </c:pt>
                <c:pt idx="2043">
                  <c:v>3.9551874913600411E-2</c:v>
                </c:pt>
                <c:pt idx="2044">
                  <c:v>3.9480027749154142E-2</c:v>
                </c:pt>
                <c:pt idx="2045">
                  <c:v>3.9408311097232258E-2</c:v>
                </c:pt>
                <c:pt idx="2046">
                  <c:v>3.9336724720754883E-2</c:v>
                </c:pt>
                <c:pt idx="2047">
                  <c:v>3.9265268383072663E-2</c:v>
                </c:pt>
                <c:pt idx="2048">
                  <c:v>3.9193941847966388E-2</c:v>
                </c:pt>
                <c:pt idx="2049">
                  <c:v>3.9122744879645677E-2</c:v>
                </c:pt>
                <c:pt idx="2050">
                  <c:v>3.9051677242748627E-2</c:v>
                </c:pt>
                <c:pt idx="2051">
                  <c:v>3.8980738702340839E-2</c:v>
                </c:pt>
                <c:pt idx="2052">
                  <c:v>3.8909929023914672E-2</c:v>
                </c:pt>
                <c:pt idx="2053">
                  <c:v>3.8839247973388488E-2</c:v>
                </c:pt>
                <c:pt idx="2054">
                  <c:v>3.8768695317105875E-2</c:v>
                </c:pt>
                <c:pt idx="2055">
                  <c:v>3.869827082183476E-2</c:v>
                </c:pt>
                <c:pt idx="2056">
                  <c:v>3.862797425476696E-2</c:v>
                </c:pt>
                <c:pt idx="2057">
                  <c:v>3.8557805383516962E-2</c:v>
                </c:pt>
                <c:pt idx="2058">
                  <c:v>3.8487763976121525E-2</c:v>
                </c:pt>
                <c:pt idx="2059">
                  <c:v>3.8417849801038753E-2</c:v>
                </c:pt>
                <c:pt idx="2060">
                  <c:v>3.8348062627147336E-2</c:v>
                </c:pt>
                <c:pt idx="2061">
                  <c:v>3.827840222374583E-2</c:v>
                </c:pt>
                <c:pt idx="2062">
                  <c:v>3.8208868360551797E-2</c:v>
                </c:pt>
                <c:pt idx="2063">
                  <c:v>3.8139460807701156E-2</c:v>
                </c:pt>
                <c:pt idx="2064">
                  <c:v>3.8070179335747495E-2</c:v>
                </c:pt>
                <c:pt idx="2065">
                  <c:v>3.8001023715660977E-2</c:v>
                </c:pt>
                <c:pt idx="2066">
                  <c:v>3.7931993718827967E-2</c:v>
                </c:pt>
                <c:pt idx="2067">
                  <c:v>3.7863089117050053E-2</c:v>
                </c:pt>
                <c:pt idx="2068">
                  <c:v>3.7794309682543374E-2</c:v>
                </c:pt>
                <c:pt idx="2069">
                  <c:v>3.772565518793787E-2</c:v>
                </c:pt>
                <c:pt idx="2070">
                  <c:v>3.7657125406276394E-2</c:v>
                </c:pt>
                <c:pt idx="2071">
                  <c:v>3.7588720111014162E-2</c:v>
                </c:pt>
                <c:pt idx="2072">
                  <c:v>3.7520439076018E-2</c:v>
                </c:pt>
                <c:pt idx="2073">
                  <c:v>3.7452282075565314E-2</c:v>
                </c:pt>
                <c:pt idx="2074">
                  <c:v>3.7384248884343711E-2</c:v>
                </c:pt>
                <c:pt idx="2075">
                  <c:v>3.7316339277449928E-2</c:v>
                </c:pt>
                <c:pt idx="2076">
                  <c:v>3.7248553030389417E-2</c:v>
                </c:pt>
                <c:pt idx="2077">
                  <c:v>3.7180889919075359E-2</c:v>
                </c:pt>
                <c:pt idx="2078">
                  <c:v>3.7113349719827923E-2</c:v>
                </c:pt>
                <c:pt idx="2079">
                  <c:v>3.7045932209373689E-2</c:v>
                </c:pt>
                <c:pt idx="2080">
                  <c:v>3.6978637164844792E-2</c:v>
                </c:pt>
                <c:pt idx="2081">
                  <c:v>3.6911464363778214E-2</c:v>
                </c:pt>
                <c:pt idx="2082">
                  <c:v>3.6844413584115082E-2</c:v>
                </c:pt>
                <c:pt idx="2083">
                  <c:v>3.6777484604199766E-2</c:v>
                </c:pt>
                <c:pt idx="2084">
                  <c:v>3.6710677202779478E-2</c:v>
                </c:pt>
                <c:pt idx="2085">
                  <c:v>3.6643991159003235E-2</c:v>
                </c:pt>
                <c:pt idx="2086">
                  <c:v>3.6577426252421198E-2</c:v>
                </c:pt>
                <c:pt idx="2087">
                  <c:v>3.6510982262984042E-2</c:v>
                </c:pt>
                <c:pt idx="2088">
                  <c:v>3.6444658971042161E-2</c:v>
                </c:pt>
                <c:pt idx="2089">
                  <c:v>3.6378456157344953E-2</c:v>
                </c:pt>
                <c:pt idx="2090">
                  <c:v>3.6312373603040099E-2</c:v>
                </c:pt>
                <c:pt idx="2091">
                  <c:v>3.624641108967272E-2</c:v>
                </c:pt>
                <c:pt idx="2092">
                  <c:v>3.6180568399185001E-2</c:v>
                </c:pt>
                <c:pt idx="2093">
                  <c:v>3.6114845313914977E-2</c:v>
                </c:pt>
                <c:pt idx="2094">
                  <c:v>3.6049241616596242E-2</c:v>
                </c:pt>
                <c:pt idx="2095">
                  <c:v>3.5983757090357005E-2</c:v>
                </c:pt>
                <c:pt idx="2096">
                  <c:v>3.5918391518719429E-2</c:v>
                </c:pt>
                <c:pt idx="2097">
                  <c:v>3.5853144685598921E-2</c:v>
                </c:pt>
                <c:pt idx="2098">
                  <c:v>3.5788016375303447E-2</c:v>
                </c:pt>
                <c:pt idx="2099">
                  <c:v>3.5723006372532652E-2</c:v>
                </c:pt>
                <c:pt idx="2100">
                  <c:v>3.5658114462377502E-2</c:v>
                </c:pt>
                <c:pt idx="2101">
                  <c:v>3.5593340430319129E-2</c:v>
                </c:pt>
                <c:pt idx="2102">
                  <c:v>3.5528684062228484E-2</c:v>
                </c:pt>
                <c:pt idx="2103">
                  <c:v>3.5464145144365432E-2</c:v>
                </c:pt>
                <c:pt idx="2104">
                  <c:v>3.5399723463378135E-2</c:v>
                </c:pt>
                <c:pt idx="2105">
                  <c:v>3.5335418806302324E-2</c:v>
                </c:pt>
                <c:pt idx="2106">
                  <c:v>3.52712309605605E-2</c:v>
                </c:pt>
                <c:pt idx="2107">
                  <c:v>3.5207159713961378E-2</c:v>
                </c:pt>
                <c:pt idx="2108">
                  <c:v>3.5143204854699225E-2</c:v>
                </c:pt>
                <c:pt idx="2109">
                  <c:v>3.5079366171352856E-2</c:v>
                </c:pt>
                <c:pt idx="2110">
                  <c:v>3.5015643452885284E-2</c:v>
                </c:pt>
                <c:pt idx="2111">
                  <c:v>3.4952036488642833E-2</c:v>
                </c:pt>
                <c:pt idx="2112">
                  <c:v>3.4888545068354489E-2</c:v>
                </c:pt>
                <c:pt idx="2113">
                  <c:v>3.4825168982131234E-2</c:v>
                </c:pt>
                <c:pt idx="2114">
                  <c:v>3.4761908020465221E-2</c:v>
                </c:pt>
                <c:pt idx="2115">
                  <c:v>3.4698761974229247E-2</c:v>
                </c:pt>
                <c:pt idx="2116">
                  <c:v>3.4635730634676093E-2</c:v>
                </c:pt>
                <c:pt idx="2117">
                  <c:v>3.4572813793437539E-2</c:v>
                </c:pt>
                <c:pt idx="2118">
                  <c:v>3.4510011242524029E-2</c:v>
                </c:pt>
                <c:pt idx="2119">
                  <c:v>3.4447322774323684E-2</c:v>
                </c:pt>
                <c:pt idx="2120">
                  <c:v>3.4384748181601928E-2</c:v>
                </c:pt>
                <c:pt idx="2121">
                  <c:v>3.4322287257500542E-2</c:v>
                </c:pt>
                <c:pt idx="2122">
                  <c:v>3.4259939795537028E-2</c:v>
                </c:pt>
                <c:pt idx="2123">
                  <c:v>3.4197705589604027E-2</c:v>
                </c:pt>
                <c:pt idx="2124">
                  <c:v>3.4135584433968587E-2</c:v>
                </c:pt>
                <c:pt idx="2125">
                  <c:v>3.407357612327145E-2</c:v>
                </c:pt>
                <c:pt idx="2126">
                  <c:v>3.4011680452526442E-2</c:v>
                </c:pt>
                <c:pt idx="2127">
                  <c:v>3.3949897217119634E-2</c:v>
                </c:pt>
                <c:pt idx="2128">
                  <c:v>3.3888226212808951E-2</c:v>
                </c:pt>
                <c:pt idx="2129">
                  <c:v>3.3826667235723251E-2</c:v>
                </c:pt>
                <c:pt idx="2130">
                  <c:v>3.3765220082361672E-2</c:v>
                </c:pt>
                <c:pt idx="2131">
                  <c:v>3.370388454959309E-2</c:v>
                </c:pt>
                <c:pt idx="2132">
                  <c:v>3.3642660434655372E-2</c:v>
                </c:pt>
                <c:pt idx="2133">
                  <c:v>3.3581547535154681E-2</c:v>
                </c:pt>
                <c:pt idx="2134">
                  <c:v>3.3520545649065488E-2</c:v>
                </c:pt>
                <c:pt idx="2135">
                  <c:v>3.3459654574727341E-2</c:v>
                </c:pt>
                <c:pt idx="2136">
                  <c:v>3.339887411084802E-2</c:v>
                </c:pt>
                <c:pt idx="2137">
                  <c:v>3.3338204056500301E-2</c:v>
                </c:pt>
                <c:pt idx="2138">
                  <c:v>3.3277644211121969E-2</c:v>
                </c:pt>
                <c:pt idx="2139">
                  <c:v>3.3217194374515174E-2</c:v>
                </c:pt>
                <c:pt idx="2140">
                  <c:v>3.3156854346845621E-2</c:v>
                </c:pt>
                <c:pt idx="2141">
                  <c:v>3.3096623928642092E-2</c:v>
                </c:pt>
                <c:pt idx="2142">
                  <c:v>3.3036502920795796E-2</c:v>
                </c:pt>
                <c:pt idx="2143">
                  <c:v>3.2976491124559464E-2</c:v>
                </c:pt>
                <c:pt idx="2144">
                  <c:v>3.2916588341546989E-2</c:v>
                </c:pt>
                <c:pt idx="2145">
                  <c:v>3.2856794373732498E-2</c:v>
                </c:pt>
                <c:pt idx="2146">
                  <c:v>3.2797109023450031E-2</c:v>
                </c:pt>
                <c:pt idx="2147">
                  <c:v>3.2737532093392578E-2</c:v>
                </c:pt>
                <c:pt idx="2148">
                  <c:v>3.26780633866115E-2</c:v>
                </c:pt>
                <c:pt idx="2149">
                  <c:v>3.2618702706515998E-2</c:v>
                </c:pt>
                <c:pt idx="2150">
                  <c:v>3.2559449856872376E-2</c:v>
                </c:pt>
                <c:pt idx="2151">
                  <c:v>3.2500304641803382E-2</c:v>
                </c:pt>
                <c:pt idx="2152">
                  <c:v>3.2441266865787632E-2</c:v>
                </c:pt>
                <c:pt idx="2153">
                  <c:v>3.2382336333658772E-2</c:v>
                </c:pt>
                <c:pt idx="2154">
                  <c:v>3.2323512850605161E-2</c:v>
                </c:pt>
                <c:pt idx="2155">
                  <c:v>3.2264796222168948E-2</c:v>
                </c:pt>
                <c:pt idx="2156">
                  <c:v>3.2206186254245477E-2</c:v>
                </c:pt>
                <c:pt idx="2157">
                  <c:v>3.2147682753082746E-2</c:v>
                </c:pt>
                <c:pt idx="2158">
                  <c:v>3.208928552528071E-2</c:v>
                </c:pt>
                <c:pt idx="2159">
                  <c:v>3.2030994377790632E-2</c:v>
                </c:pt>
                <c:pt idx="2160">
                  <c:v>3.1972809117914461E-2</c:v>
                </c:pt>
                <c:pt idx="2161">
                  <c:v>3.1914729553304141E-2</c:v>
                </c:pt>
                <c:pt idx="2162">
                  <c:v>3.185675549196107E-2</c:v>
                </c:pt>
                <c:pt idx="2163">
                  <c:v>3.1798886742235424E-2</c:v>
                </c:pt>
                <c:pt idx="2164">
                  <c:v>3.1741123112825481E-2</c:v>
                </c:pt>
                <c:pt idx="2165">
                  <c:v>3.1683464412777078E-2</c:v>
                </c:pt>
                <c:pt idx="2166">
                  <c:v>3.1625910451482803E-2</c:v>
                </c:pt>
                <c:pt idx="2167">
                  <c:v>3.1568461038681661E-2</c:v>
                </c:pt>
                <c:pt idx="2168">
                  <c:v>3.1511115984458181E-2</c:v>
                </c:pt>
                <c:pt idx="2169">
                  <c:v>3.1453875099241836E-2</c:v>
                </c:pt>
                <c:pt idx="2170">
                  <c:v>3.1396738193806527E-2</c:v>
                </c:pt>
                <c:pt idx="2171">
                  <c:v>3.1339705079269871E-2</c:v>
                </c:pt>
                <c:pt idx="2172">
                  <c:v>3.1282775567092601E-2</c:v>
                </c:pt>
                <c:pt idx="2173">
                  <c:v>3.1225949469077946E-2</c:v>
                </c:pt>
                <c:pt idx="2174">
                  <c:v>3.1169226597370918E-2</c:v>
                </c:pt>
                <c:pt idx="2175">
                  <c:v>3.1112606764457935E-2</c:v>
                </c:pt>
                <c:pt idx="2176">
                  <c:v>3.1056089783165871E-2</c:v>
                </c:pt>
                <c:pt idx="2177">
                  <c:v>3.09996754666617E-2</c:v>
                </c:pt>
                <c:pt idx="2178">
                  <c:v>3.0943363628451771E-2</c:v>
                </c:pt>
                <c:pt idx="2179">
                  <c:v>3.0887154082381189E-2</c:v>
                </c:pt>
                <c:pt idx="2180">
                  <c:v>3.0831046642633218E-2</c:v>
                </c:pt>
                <c:pt idx="2181">
                  <c:v>3.07750411237287E-2</c:v>
                </c:pt>
                <c:pt idx="2182">
                  <c:v>3.0719137340525296E-2</c:v>
                </c:pt>
                <c:pt idx="2183">
                  <c:v>3.0663335108217157E-2</c:v>
                </c:pt>
                <c:pt idx="2184">
                  <c:v>3.0607634242333967E-2</c:v>
                </c:pt>
                <c:pt idx="2185">
                  <c:v>3.0552034558740615E-2</c:v>
                </c:pt>
                <c:pt idx="2186">
                  <c:v>3.0496535873636436E-2</c:v>
                </c:pt>
                <c:pt idx="2187">
                  <c:v>3.0441138003554649E-2</c:v>
                </c:pt>
                <c:pt idx="2188">
                  <c:v>3.0385840765361785E-2</c:v>
                </c:pt>
                <c:pt idx="2189">
                  <c:v>3.0330643976256944E-2</c:v>
                </c:pt>
                <c:pt idx="2190">
                  <c:v>3.0275547453771354E-2</c:v>
                </c:pt>
                <c:pt idx="2191">
                  <c:v>3.0220551015767788E-2</c:v>
                </c:pt>
                <c:pt idx="2192">
                  <c:v>3.0165654480439695E-2</c:v>
                </c:pt>
                <c:pt idx="2193">
                  <c:v>3.0110857666310914E-2</c:v>
                </c:pt>
                <c:pt idx="2194">
                  <c:v>3.0056160392234896E-2</c:v>
                </c:pt>
                <c:pt idx="2195">
                  <c:v>3.0001562477394158E-2</c:v>
                </c:pt>
                <c:pt idx="2196">
                  <c:v>2.9947063741299702E-2</c:v>
                </c:pt>
                <c:pt idx="2197">
                  <c:v>2.9892664003790315E-2</c:v>
                </c:pt>
                <c:pt idx="2198">
                  <c:v>2.9838363085032106E-2</c:v>
                </c:pt>
                <c:pt idx="2199">
                  <c:v>2.9784160805517927E-2</c:v>
                </c:pt>
                <c:pt idx="2200">
                  <c:v>2.9730056986066573E-2</c:v>
                </c:pt>
                <c:pt idx="2201">
                  <c:v>2.9676051447822434E-2</c:v>
                </c:pt>
                <c:pt idx="2202">
                  <c:v>2.9622144012254686E-2</c:v>
                </c:pt>
                <c:pt idx="2203">
                  <c:v>2.9568334501156954E-2</c:v>
                </c:pt>
                <c:pt idx="2204">
                  <c:v>2.9514622736646512E-2</c:v>
                </c:pt>
                <c:pt idx="2205">
                  <c:v>2.9461008541163701E-2</c:v>
                </c:pt>
                <c:pt idx="2206">
                  <c:v>2.9407491737471498E-2</c:v>
                </c:pt>
                <c:pt idx="2207">
                  <c:v>2.9354072148654792E-2</c:v>
                </c:pt>
                <c:pt idx="2208">
                  <c:v>2.9300749598119853E-2</c:v>
                </c:pt>
                <c:pt idx="2209">
                  <c:v>2.9247523909593769E-2</c:v>
                </c:pt>
                <c:pt idx="2210">
                  <c:v>2.9194394907123722E-2</c:v>
                </c:pt>
                <c:pt idx="2211">
                  <c:v>2.9141362415076671E-2</c:v>
                </c:pt>
                <c:pt idx="2212">
                  <c:v>2.9088426258138553E-2</c:v>
                </c:pt>
                <c:pt idx="2213">
                  <c:v>2.9035586261313698E-2</c:v>
                </c:pt>
                <c:pt idx="2214">
                  <c:v>2.898284224992442E-2</c:v>
                </c:pt>
                <c:pt idx="2215">
                  <c:v>2.8930194049610294E-2</c:v>
                </c:pt>
                <c:pt idx="2216">
                  <c:v>2.8877641486327637E-2</c:v>
                </c:pt>
                <c:pt idx="2217">
                  <c:v>2.8825184386348943E-2</c:v>
                </c:pt>
                <c:pt idx="2218">
                  <c:v>2.8772822576262191E-2</c:v>
                </c:pt>
                <c:pt idx="2219">
                  <c:v>2.8720555882970535E-2</c:v>
                </c:pt>
                <c:pt idx="2220">
                  <c:v>2.8668384133691407E-2</c:v>
                </c:pt>
                <c:pt idx="2221">
                  <c:v>2.8616307155956179E-2</c:v>
                </c:pt>
                <c:pt idx="2222">
                  <c:v>2.856432477760951E-2</c:v>
                </c:pt>
                <c:pt idx="2223">
                  <c:v>2.8512436826808783E-2</c:v>
                </c:pt>
                <c:pt idx="2224">
                  <c:v>2.8460643132023525E-2</c:v>
                </c:pt>
                <c:pt idx="2225">
                  <c:v>2.8408943522035407E-2</c:v>
                </c:pt>
                <c:pt idx="2226">
                  <c:v>2.8357337825935511E-2</c:v>
                </c:pt>
                <c:pt idx="2227">
                  <c:v>2.8305825873127004E-2</c:v>
                </c:pt>
                <c:pt idx="2228">
                  <c:v>2.8254407493322319E-2</c:v>
                </c:pt>
                <c:pt idx="2229">
                  <c:v>2.8203082516543368E-2</c:v>
                </c:pt>
                <c:pt idx="2230">
                  <c:v>2.8151850773120761E-2</c:v>
                </c:pt>
                <c:pt idx="2231">
                  <c:v>2.8100712093693261E-2</c:v>
                </c:pt>
                <c:pt idx="2232">
                  <c:v>2.8049666309207362E-2</c:v>
                </c:pt>
                <c:pt idx="2233">
                  <c:v>2.7998713250916629E-2</c:v>
                </c:pt>
                <c:pt idx="2234">
                  <c:v>2.7947852750381148E-2</c:v>
                </c:pt>
                <c:pt idx="2235">
                  <c:v>2.789708463946701E-2</c:v>
                </c:pt>
                <c:pt idx="2236">
                  <c:v>2.7846408750345636E-2</c:v>
                </c:pt>
                <c:pt idx="2237">
                  <c:v>2.7795824915493442E-2</c:v>
                </c:pt>
                <c:pt idx="2238">
                  <c:v>2.7745332967691105E-2</c:v>
                </c:pt>
                <c:pt idx="2239">
                  <c:v>2.7694932740022996E-2</c:v>
                </c:pt>
                <c:pt idx="2240">
                  <c:v>2.7644624065876769E-2</c:v>
                </c:pt>
                <c:pt idx="2241">
                  <c:v>2.7594406778942707E-2</c:v>
                </c:pt>
                <c:pt idx="2242">
                  <c:v>2.7544280713213215E-2</c:v>
                </c:pt>
                <c:pt idx="2243">
                  <c:v>2.749424570298226E-2</c:v>
                </c:pt>
                <c:pt idx="2244">
                  <c:v>2.7444301582844735E-2</c:v>
                </c:pt>
                <c:pt idx="2245">
                  <c:v>2.7394448187696166E-2</c:v>
                </c:pt>
                <c:pt idx="2246">
                  <c:v>2.7344685352731816E-2</c:v>
                </c:pt>
                <c:pt idx="2247">
                  <c:v>2.7295012913446423E-2</c:v>
                </c:pt>
                <c:pt idx="2248">
                  <c:v>2.7245430705633539E-2</c:v>
                </c:pt>
                <c:pt idx="2249">
                  <c:v>2.7195938565384992E-2</c:v>
                </c:pt>
                <c:pt idx="2250">
                  <c:v>2.7146536329090351E-2</c:v>
                </c:pt>
                <c:pt idx="2251">
                  <c:v>2.7097223833436421E-2</c:v>
                </c:pt>
                <c:pt idx="2252">
                  <c:v>2.7048000915406566E-2</c:v>
                </c:pt>
                <c:pt idx="2253">
                  <c:v>2.6998867412280449E-2</c:v>
                </c:pt>
                <c:pt idx="2254">
                  <c:v>2.6949823161633159E-2</c:v>
                </c:pt>
                <c:pt idx="2255">
                  <c:v>2.6900868001334906E-2</c:v>
                </c:pt>
                <c:pt idx="2256">
                  <c:v>2.6852001769550413E-2</c:v>
                </c:pt>
                <c:pt idx="2257">
                  <c:v>2.6803224304738377E-2</c:v>
                </c:pt>
                <c:pt idx="2258">
                  <c:v>2.6754535445650953E-2</c:v>
                </c:pt>
                <c:pt idx="2259">
                  <c:v>2.6705935031333145E-2</c:v>
                </c:pt>
                <c:pt idx="2260">
                  <c:v>2.6657422901122378E-2</c:v>
                </c:pt>
                <c:pt idx="2261">
                  <c:v>2.660899889464801E-2</c:v>
                </c:pt>
                <c:pt idx="2262">
                  <c:v>2.6560662851830556E-2</c:v>
                </c:pt>
                <c:pt idx="2263">
                  <c:v>2.6512414612881431E-2</c:v>
                </c:pt>
                <c:pt idx="2264">
                  <c:v>2.6464254018302276E-2</c:v>
                </c:pt>
                <c:pt idx="2265">
                  <c:v>2.6416180908884476E-2</c:v>
                </c:pt>
                <c:pt idx="2266">
                  <c:v>2.6368195125708632E-2</c:v>
                </c:pt>
                <c:pt idx="2267">
                  <c:v>2.6320296510143976E-2</c:v>
                </c:pt>
                <c:pt idx="2268">
                  <c:v>2.6272484903847922E-2</c:v>
                </c:pt>
                <c:pt idx="2269">
                  <c:v>2.6224760148765607E-2</c:v>
                </c:pt>
                <c:pt idx="2270">
                  <c:v>2.6177122087129131E-2</c:v>
                </c:pt>
                <c:pt idx="2271">
                  <c:v>2.6129570561457302E-2</c:v>
                </c:pt>
                <c:pt idx="2272">
                  <c:v>2.6082105414554881E-2</c:v>
                </c:pt>
                <c:pt idx="2273">
                  <c:v>2.6034726489512317E-2</c:v>
                </c:pt>
                <c:pt idx="2274">
                  <c:v>2.5987433629705018E-2</c:v>
                </c:pt>
                <c:pt idx="2275">
                  <c:v>2.5940226678792873E-2</c:v>
                </c:pt>
                <c:pt idx="2276">
                  <c:v>2.5893105480719811E-2</c:v>
                </c:pt>
                <c:pt idx="2277">
                  <c:v>2.5846069879713243E-2</c:v>
                </c:pt>
                <c:pt idx="2278">
                  <c:v>2.5799119720283537E-2</c:v>
                </c:pt>
                <c:pt idx="2279">
                  <c:v>2.5752254847223526E-2</c:v>
                </c:pt>
                <c:pt idx="2280">
                  <c:v>2.5705475105607927E-2</c:v>
                </c:pt>
                <c:pt idx="2281">
                  <c:v>2.5658780340792924E-2</c:v>
                </c:pt>
                <c:pt idx="2282">
                  <c:v>2.5612170398415686E-2</c:v>
                </c:pt>
                <c:pt idx="2283">
                  <c:v>2.5565645124393646E-2</c:v>
                </c:pt>
                <c:pt idx="2284">
                  <c:v>2.5519204364924247E-2</c:v>
                </c:pt>
                <c:pt idx="2285">
                  <c:v>2.5472847966484208E-2</c:v>
                </c:pt>
                <c:pt idx="2286">
                  <c:v>2.5426575775829258E-2</c:v>
                </c:pt>
                <c:pt idx="2287">
                  <c:v>2.5380387639993441E-2</c:v>
                </c:pt>
                <c:pt idx="2288">
                  <c:v>2.533428340628862E-2</c:v>
                </c:pt>
                <c:pt idx="2289">
                  <c:v>2.5288262922304079E-2</c:v>
                </c:pt>
                <c:pt idx="2290">
                  <c:v>2.5242326035905947E-2</c:v>
                </c:pt>
                <c:pt idx="2291">
                  <c:v>2.5196472595236705E-2</c:v>
                </c:pt>
                <c:pt idx="2292">
                  <c:v>2.5150702448714715E-2</c:v>
                </c:pt>
                <c:pt idx="2293">
                  <c:v>2.5105015445033595E-2</c:v>
                </c:pt>
                <c:pt idx="2294">
                  <c:v>2.5059411433161954E-2</c:v>
                </c:pt>
                <c:pt idx="2295">
                  <c:v>2.5013890262342693E-2</c:v>
                </c:pt>
                <c:pt idx="2296">
                  <c:v>2.4968451782092508E-2</c:v>
                </c:pt>
                <c:pt idx="2297">
                  <c:v>2.4923095842201533E-2</c:v>
                </c:pt>
                <c:pt idx="2298">
                  <c:v>2.4877822292732731E-2</c:v>
                </c:pt>
                <c:pt idx="2299">
                  <c:v>2.4832630984021439E-2</c:v>
                </c:pt>
                <c:pt idx="2300">
                  <c:v>2.4787521766674876E-2</c:v>
                </c:pt>
                <c:pt idx="2301">
                  <c:v>2.4742494491571565E-2</c:v>
                </c:pt>
                <c:pt idx="2302">
                  <c:v>2.4697549009861045E-2</c:v>
                </c:pt>
                <c:pt idx="2303">
                  <c:v>2.4652685172963113E-2</c:v>
                </c:pt>
                <c:pt idx="2304">
                  <c:v>2.460790283256754E-2</c:v>
                </c:pt>
                <c:pt idx="2305">
                  <c:v>2.4563201840633497E-2</c:v>
                </c:pt>
                <c:pt idx="2306">
                  <c:v>2.4518582049389059E-2</c:v>
                </c:pt>
                <c:pt idx="2307">
                  <c:v>2.4474043311330757E-2</c:v>
                </c:pt>
                <c:pt idx="2308">
                  <c:v>2.4429585479223064E-2</c:v>
                </c:pt>
                <c:pt idx="2309">
                  <c:v>2.4385208406097831E-2</c:v>
                </c:pt>
                <c:pt idx="2310">
                  <c:v>2.4340911945254052E-2</c:v>
                </c:pt>
                <c:pt idx="2311">
                  <c:v>2.4296695950257026E-2</c:v>
                </c:pt>
                <c:pt idx="2312">
                  <c:v>2.4252560274938162E-2</c:v>
                </c:pt>
                <c:pt idx="2313">
                  <c:v>2.4208504773394354E-2</c:v>
                </c:pt>
                <c:pt idx="2314">
                  <c:v>2.4164529299987549E-2</c:v>
                </c:pt>
                <c:pt idx="2315">
                  <c:v>2.4120633709344259E-2</c:v>
                </c:pt>
                <c:pt idx="2316">
                  <c:v>2.4076817856355442E-2</c:v>
                </c:pt>
                <c:pt idx="2317">
                  <c:v>2.403308159617442E-2</c:v>
                </c:pt>
                <c:pt idx="2318">
                  <c:v>2.3989424784218935E-2</c:v>
                </c:pt>
                <c:pt idx="2319">
                  <c:v>2.3945847276168834E-2</c:v>
                </c:pt>
                <c:pt idx="2320">
                  <c:v>2.3902348927966267E-2</c:v>
                </c:pt>
                <c:pt idx="2321">
                  <c:v>2.3858929595815009E-2</c:v>
                </c:pt>
                <c:pt idx="2322">
                  <c:v>2.3815589136179982E-2</c:v>
                </c:pt>
                <c:pt idx="2323">
                  <c:v>2.3772327405786935E-2</c:v>
                </c:pt>
                <c:pt idx="2324">
                  <c:v>2.3729144261621829E-2</c:v>
                </c:pt>
                <c:pt idx="2325">
                  <c:v>2.3686039560930447E-2</c:v>
                </c:pt>
                <c:pt idx="2326">
                  <c:v>2.3643013161217873E-2</c:v>
                </c:pt>
                <c:pt idx="2327">
                  <c:v>2.3600064920247989E-2</c:v>
                </c:pt>
                <c:pt idx="2328">
                  <c:v>2.3557194696043171E-2</c:v>
                </c:pt>
                <c:pt idx="2329">
                  <c:v>2.3514402346883585E-2</c:v>
                </c:pt>
                <c:pt idx="2330">
                  <c:v>2.3471687731306881E-2</c:v>
                </c:pt>
                <c:pt idx="2331">
                  <c:v>2.3429050708107694E-2</c:v>
                </c:pt>
                <c:pt idx="2332">
                  <c:v>2.3386491136337138E-2</c:v>
                </c:pt>
                <c:pt idx="2333">
                  <c:v>2.3344008875302379E-2</c:v>
                </c:pt>
                <c:pt idx="2334">
                  <c:v>2.330160378456618E-2</c:v>
                </c:pt>
                <c:pt idx="2335">
                  <c:v>2.3259275723946315E-2</c:v>
                </c:pt>
                <c:pt idx="2336">
                  <c:v>2.3217024553515354E-2</c:v>
                </c:pt>
                <c:pt idx="2337">
                  <c:v>2.3174850133599906E-2</c:v>
                </c:pt>
                <c:pt idx="2338">
                  <c:v>2.3132752324780386E-2</c:v>
                </c:pt>
                <c:pt idx="2339">
                  <c:v>2.3090730987890443E-2</c:v>
                </c:pt>
                <c:pt idx="2340">
                  <c:v>2.304878598401653E-2</c:v>
                </c:pt>
                <c:pt idx="2341">
                  <c:v>2.300691717449746E-2</c:v>
                </c:pt>
                <c:pt idx="2342">
                  <c:v>2.2965124420923862E-2</c:v>
                </c:pt>
                <c:pt idx="2343">
                  <c:v>2.2923407585137841E-2</c:v>
                </c:pt>
                <c:pt idx="2344">
                  <c:v>2.2881766529232527E-2</c:v>
                </c:pt>
                <c:pt idx="2345">
                  <c:v>2.2840201115551427E-2</c:v>
                </c:pt>
                <c:pt idx="2346">
                  <c:v>2.2798711206688207E-2</c:v>
                </c:pt>
                <c:pt idx="2347">
                  <c:v>2.27572966654861E-2</c:v>
                </c:pt>
                <c:pt idx="2348">
                  <c:v>2.2715957355037498E-2</c:v>
                </c:pt>
                <c:pt idx="2349">
                  <c:v>2.2674693138683498E-2</c:v>
                </c:pt>
                <c:pt idx="2350">
                  <c:v>2.2633503880013405E-2</c:v>
                </c:pt>
                <c:pt idx="2351">
                  <c:v>2.2592389442864326E-2</c:v>
                </c:pt>
                <c:pt idx="2352">
                  <c:v>2.2551349691320804E-2</c:v>
                </c:pt>
                <c:pt idx="2353">
                  <c:v>2.2510384489714128E-2</c:v>
                </c:pt>
                <c:pt idx="2354">
                  <c:v>2.2469493702622155E-2</c:v>
                </c:pt>
                <c:pt idx="2355">
                  <c:v>2.2428677194868629E-2</c:v>
                </c:pt>
                <c:pt idx="2356">
                  <c:v>2.238793483152297E-2</c:v>
                </c:pt>
                <c:pt idx="2357">
                  <c:v>2.2347266477899641E-2</c:v>
                </c:pt>
                <c:pt idx="2358">
                  <c:v>2.2306671999557732E-2</c:v>
                </c:pt>
                <c:pt idx="2359">
                  <c:v>2.2266151262300592E-2</c:v>
                </c:pt>
                <c:pt idx="2360">
                  <c:v>2.2225704132175346E-2</c:v>
                </c:pt>
                <c:pt idx="2361">
                  <c:v>2.2185330475472425E-2</c:v>
                </c:pt>
                <c:pt idx="2362">
                  <c:v>2.2145030158725189E-2</c:v>
                </c:pt>
                <c:pt idx="2363">
                  <c:v>2.2104803048709348E-2</c:v>
                </c:pt>
                <c:pt idx="2364">
                  <c:v>2.206464901244274E-2</c:v>
                </c:pt>
                <c:pt idx="2365">
                  <c:v>2.2024567917184719E-2</c:v>
                </c:pt>
                <c:pt idx="2366">
                  <c:v>2.1984559630435718E-2</c:v>
                </c:pt>
                <c:pt idx="2367">
                  <c:v>2.1944624019936923E-2</c:v>
                </c:pt>
                <c:pt idx="2368">
                  <c:v>2.1904760953669746E-2</c:v>
                </c:pt>
                <c:pt idx="2369">
                  <c:v>2.1864970299855426E-2</c:v>
                </c:pt>
                <c:pt idx="2370">
                  <c:v>2.1825251926954586E-2</c:v>
                </c:pt>
                <c:pt idx="2371">
                  <c:v>2.1785605703666732E-2</c:v>
                </c:pt>
                <c:pt idx="2372">
                  <c:v>2.1746031498930011E-2</c:v>
                </c:pt>
                <c:pt idx="2373">
                  <c:v>2.1706529181920505E-2</c:v>
                </c:pt>
                <c:pt idx="2374">
                  <c:v>2.1667098622052031E-2</c:v>
                </c:pt>
                <c:pt idx="2375">
                  <c:v>2.1627739688975592E-2</c:v>
                </c:pt>
                <c:pt idx="2376">
                  <c:v>2.158845225257898E-2</c:v>
                </c:pt>
                <c:pt idx="2377">
                  <c:v>2.1549236182986334E-2</c:v>
                </c:pt>
                <c:pt idx="2378">
                  <c:v>2.1510091350557738E-2</c:v>
                </c:pt>
                <c:pt idx="2379">
                  <c:v>2.147101762588869E-2</c:v>
                </c:pt>
                <c:pt idx="2380">
                  <c:v>2.1432014879809901E-2</c:v>
                </c:pt>
                <c:pt idx="2381">
                  <c:v>2.1393082983386581E-2</c:v>
                </c:pt>
                <c:pt idx="2382">
                  <c:v>2.1354221807918222E-2</c:v>
                </c:pt>
                <c:pt idx="2383">
                  <c:v>2.1315431224938095E-2</c:v>
                </c:pt>
                <c:pt idx="2384">
                  <c:v>2.1276711106212837E-2</c:v>
                </c:pt>
                <c:pt idx="2385">
                  <c:v>2.1238061323742036E-2</c:v>
                </c:pt>
                <c:pt idx="2386">
                  <c:v>2.1199481749757741E-2</c:v>
                </c:pt>
                <c:pt idx="2387">
                  <c:v>2.1160972256724139E-2</c:v>
                </c:pt>
                <c:pt idx="2388">
                  <c:v>2.1122532717337137E-2</c:v>
                </c:pt>
                <c:pt idx="2389">
                  <c:v>2.1084163004523798E-2</c:v>
                </c:pt>
                <c:pt idx="2390">
                  <c:v>2.1045862991442062E-2</c:v>
                </c:pt>
                <c:pt idx="2391">
                  <c:v>2.1007632551480315E-2</c:v>
                </c:pt>
                <c:pt idx="2392">
                  <c:v>2.096947155825684E-2</c:v>
                </c:pt>
                <c:pt idx="2393">
                  <c:v>2.0931379885619633E-2</c:v>
                </c:pt>
                <c:pt idx="2394">
                  <c:v>2.0893357407645717E-2</c:v>
                </c:pt>
                <c:pt idx="2395">
                  <c:v>2.0855403998640939E-2</c:v>
                </c:pt>
                <c:pt idx="2396">
                  <c:v>2.0817519533139445E-2</c:v>
                </c:pt>
                <c:pt idx="2397">
                  <c:v>2.0779703885903299E-2</c:v>
                </c:pt>
                <c:pt idx="2398">
                  <c:v>2.0741956931922087E-2</c:v>
                </c:pt>
                <c:pt idx="2399">
                  <c:v>2.0704278546412408E-2</c:v>
                </c:pt>
                <c:pt idx="2400">
                  <c:v>2.0666668604817588E-2</c:v>
                </c:pt>
                <c:pt idx="2401">
                  <c:v>2.0629126982807257E-2</c:v>
                </c:pt>
                <c:pt idx="2402">
                  <c:v>2.05916535562768E-2</c:v>
                </c:pt>
                <c:pt idx="2403">
                  <c:v>2.0554248201347103E-2</c:v>
                </c:pt>
                <c:pt idx="2404">
                  <c:v>2.051691079436406E-2</c:v>
                </c:pt>
                <c:pt idx="2405">
                  <c:v>2.0479641211898193E-2</c:v>
                </c:pt>
                <c:pt idx="2406">
                  <c:v>2.0442439330744258E-2</c:v>
                </c:pt>
                <c:pt idx="2407">
                  <c:v>2.0405305027921119E-2</c:v>
                </c:pt>
                <c:pt idx="2408">
                  <c:v>2.0368238180670014E-2</c:v>
                </c:pt>
                <c:pt idx="2409">
                  <c:v>2.0331238666456253E-2</c:v>
                </c:pt>
                <c:pt idx="2410">
                  <c:v>2.0294306362967307E-2</c:v>
                </c:pt>
                <c:pt idx="2411">
                  <c:v>2.0257441148112957E-2</c:v>
                </c:pt>
                <c:pt idx="2412">
                  <c:v>2.0220642900024632E-2</c:v>
                </c:pt>
                <c:pt idx="2413">
                  <c:v>2.0183911497055219E-2</c:v>
                </c:pt>
                <c:pt idx="2414">
                  <c:v>2.0147246817778557E-2</c:v>
                </c:pt>
                <c:pt idx="2415">
                  <c:v>2.011064874098906E-2</c:v>
                </c:pt>
                <c:pt idx="2416">
                  <c:v>2.0074117145701325E-2</c:v>
                </c:pt>
                <c:pt idx="2417">
                  <c:v>2.0037651911149718E-2</c:v>
                </c:pt>
                <c:pt idx="2418">
                  <c:v>2.0001252916787934E-2</c:v>
                </c:pt>
                <c:pt idx="2419">
                  <c:v>1.9964920042288753E-2</c:v>
                </c:pt>
                <c:pt idx="2420">
                  <c:v>1.9928653167543414E-2</c:v>
                </c:pt>
                <c:pt idx="2421">
                  <c:v>1.9892452172661404E-2</c:v>
                </c:pt>
                <c:pt idx="2422">
                  <c:v>1.9856316937969985E-2</c:v>
                </c:pt>
                <c:pt idx="2423">
                  <c:v>1.9820247344013796E-2</c:v>
                </c:pt>
                <c:pt idx="2424">
                  <c:v>1.9784243271554498E-2</c:v>
                </c:pt>
                <c:pt idx="2425">
                  <c:v>1.9748304601570295E-2</c:v>
                </c:pt>
                <c:pt idx="2426">
                  <c:v>1.9712431215255635E-2</c:v>
                </c:pt>
                <c:pt idx="2427">
                  <c:v>1.9676622994020832E-2</c:v>
                </c:pt>
                <c:pt idx="2428">
                  <c:v>1.9640879819491516E-2</c:v>
                </c:pt>
                <c:pt idx="2429">
                  <c:v>1.960520157350841E-2</c:v>
                </c:pt>
                <c:pt idx="2430">
                  <c:v>1.9569588138126877E-2</c:v>
                </c:pt>
                <c:pt idx="2431">
                  <c:v>1.9534039395616515E-2</c:v>
                </c:pt>
                <c:pt idx="2432">
                  <c:v>1.94985552284608E-2</c:v>
                </c:pt>
                <c:pt idx="2433">
                  <c:v>1.946313551935664E-2</c:v>
                </c:pt>
                <c:pt idx="2434">
                  <c:v>1.9427780151214054E-2</c:v>
                </c:pt>
                <c:pt idx="2435">
                  <c:v>1.939248900715581E-2</c:v>
                </c:pt>
                <c:pt idx="2436">
                  <c:v>1.935726197051689E-2</c:v>
                </c:pt>
                <c:pt idx="2437">
                  <c:v>1.932209892484427E-2</c:v>
                </c:pt>
                <c:pt idx="2438">
                  <c:v>1.9286999753896406E-2</c:v>
                </c:pt>
                <c:pt idx="2439">
                  <c:v>1.9251964341642995E-2</c:v>
                </c:pt>
                <c:pt idx="2440">
                  <c:v>1.9216992572264467E-2</c:v>
                </c:pt>
                <c:pt idx="2441">
                  <c:v>1.9182084330151589E-2</c:v>
                </c:pt>
                <c:pt idx="2442">
                  <c:v>1.9147239499905207E-2</c:v>
                </c:pt>
                <c:pt idx="2443">
                  <c:v>1.9112457966335768E-2</c:v>
                </c:pt>
                <c:pt idx="2444">
                  <c:v>1.9077739614462956E-2</c:v>
                </c:pt>
                <c:pt idx="2445">
                  <c:v>1.9043084329515354E-2</c:v>
                </c:pt>
                <c:pt idx="2446">
                  <c:v>1.9008491996929954E-2</c:v>
                </c:pt>
                <c:pt idx="2447">
                  <c:v>1.8973962502351952E-2</c:v>
                </c:pt>
                <c:pt idx="2448">
                  <c:v>1.893949573163423E-2</c:v>
                </c:pt>
                <c:pt idx="2449">
                  <c:v>1.8905091570836984E-2</c:v>
                </c:pt>
                <c:pt idx="2450">
                  <c:v>1.8870749906227433E-2</c:v>
                </c:pt>
                <c:pt idx="2451">
                  <c:v>1.8836470624279393E-2</c:v>
                </c:pt>
                <c:pt idx="2452">
                  <c:v>1.8802253611672877E-2</c:v>
                </c:pt>
                <c:pt idx="2453">
                  <c:v>1.876809875529379E-2</c:v>
                </c:pt>
                <c:pt idx="2454">
                  <c:v>1.8734005942233435E-2</c:v>
                </c:pt>
                <c:pt idx="2455">
                  <c:v>1.8699975059788328E-2</c:v>
                </c:pt>
                <c:pt idx="2456">
                  <c:v>1.8666005995459603E-2</c:v>
                </c:pt>
                <c:pt idx="2457">
                  <c:v>1.8632098636952824E-2</c:v>
                </c:pt>
                <c:pt idx="2458">
                  <c:v>1.8598252872177513E-2</c:v>
                </c:pt>
                <c:pt idx="2459">
                  <c:v>1.8564468589246819E-2</c:v>
                </c:pt>
                <c:pt idx="2460">
                  <c:v>1.8530745676477126E-2</c:v>
                </c:pt>
                <c:pt idx="2461">
                  <c:v>1.8497084022387717E-2</c:v>
                </c:pt>
                <c:pt idx="2462">
                  <c:v>1.8463483515700319E-2</c:v>
                </c:pt>
                <c:pt idx="2463">
                  <c:v>1.842994404533891E-2</c:v>
                </c:pt>
                <c:pt idx="2464">
                  <c:v>1.8396465500429133E-2</c:v>
                </c:pt>
                <c:pt idx="2465">
                  <c:v>1.8363047770298093E-2</c:v>
                </c:pt>
                <c:pt idx="2466">
                  <c:v>1.8329690744473923E-2</c:v>
                </c:pt>
                <c:pt idx="2467">
                  <c:v>1.8296394312685434E-2</c:v>
                </c:pt>
                <c:pt idx="2468">
                  <c:v>1.8263158364861771E-2</c:v>
                </c:pt>
                <c:pt idx="2469">
                  <c:v>1.8229982791131957E-2</c:v>
                </c:pt>
                <c:pt idx="2470">
                  <c:v>1.8196867481824655E-2</c:v>
                </c:pt>
                <c:pt idx="2471">
                  <c:v>1.8163812327467777E-2</c:v>
                </c:pt>
                <c:pt idx="2472">
                  <c:v>1.8130817218788012E-2</c:v>
                </c:pt>
                <c:pt idx="2473">
                  <c:v>1.8097882046710607E-2</c:v>
                </c:pt>
                <c:pt idx="2474">
                  <c:v>1.8065006702358929E-2</c:v>
                </c:pt>
                <c:pt idx="2475">
                  <c:v>1.803219107705412E-2</c:v>
                </c:pt>
                <c:pt idx="2476">
                  <c:v>1.7999435062314766E-2</c:v>
                </c:pt>
                <c:pt idx="2477">
                  <c:v>1.7966738549856458E-2</c:v>
                </c:pt>
                <c:pt idx="2478">
                  <c:v>1.793410143159152E-2</c:v>
                </c:pt>
                <c:pt idx="2479">
                  <c:v>1.7901523599628669E-2</c:v>
                </c:pt>
                <c:pt idx="2480">
                  <c:v>1.786900494627252E-2</c:v>
                </c:pt>
                <c:pt idx="2481">
                  <c:v>1.7836545364023387E-2</c:v>
                </c:pt>
                <c:pt idx="2482">
                  <c:v>1.7804144745576792E-2</c:v>
                </c:pt>
                <c:pt idx="2483">
                  <c:v>1.7771802983823276E-2</c:v>
                </c:pt>
                <c:pt idx="2484">
                  <c:v>1.7739519971847889E-2</c:v>
                </c:pt>
                <c:pt idx="2485">
                  <c:v>1.7707295602929871E-2</c:v>
                </c:pt>
                <c:pt idx="2486">
                  <c:v>1.7675129770542367E-2</c:v>
                </c:pt>
                <c:pt idx="2487">
                  <c:v>1.7643022368352024E-2</c:v>
                </c:pt>
                <c:pt idx="2488">
                  <c:v>1.7610973290218629E-2</c:v>
                </c:pt>
                <c:pt idx="2489">
                  <c:v>1.757898243019481E-2</c:v>
                </c:pt>
                <c:pt idx="2490">
                  <c:v>1.7547049682525583E-2</c:v>
                </c:pt>
                <c:pt idx="2491">
                  <c:v>1.7515174941648164E-2</c:v>
                </c:pt>
                <c:pt idx="2492">
                  <c:v>1.7483358102191471E-2</c:v>
                </c:pt>
                <c:pt idx="2493">
                  <c:v>1.7451599058975819E-2</c:v>
                </c:pt>
                <c:pt idx="2494">
                  <c:v>1.7419897707012619E-2</c:v>
                </c:pt>
                <c:pt idx="2495">
                  <c:v>1.7388253941503985E-2</c:v>
                </c:pt>
                <c:pt idx="2496">
                  <c:v>1.7356667657842391E-2</c:v>
                </c:pt>
                <c:pt idx="2497">
                  <c:v>1.732513875161068E-2</c:v>
                </c:pt>
                <c:pt idx="2498">
                  <c:v>1.7293667118580373E-2</c:v>
                </c:pt>
                <c:pt idx="2499">
                  <c:v>1.7262252654713317E-2</c:v>
                </c:pt>
                <c:pt idx="2500">
                  <c:v>1.723089525616003E-2</c:v>
                </c:pt>
                <c:pt idx="2501">
                  <c:v>1.7199594819259614E-2</c:v>
                </c:pt>
                <c:pt idx="2502">
                  <c:v>1.7168351240539583E-2</c:v>
                </c:pt>
                <c:pt idx="2503">
                  <c:v>1.7137164416715304E-2</c:v>
                </c:pt>
                <c:pt idx="2504">
                  <c:v>1.710603424468983E-2</c:v>
                </c:pt>
                <c:pt idx="2505">
                  <c:v>1.7074960621553469E-2</c:v>
                </c:pt>
                <c:pt idx="2506">
                  <c:v>1.7043943444583473E-2</c:v>
                </c:pt>
                <c:pt idx="2507">
                  <c:v>1.7012982611243704E-2</c:v>
                </c:pt>
                <c:pt idx="2508">
                  <c:v>1.6982078019184249E-2</c:v>
                </c:pt>
                <c:pt idx="2509">
                  <c:v>1.6951229566241132E-2</c:v>
                </c:pt>
                <c:pt idx="2510">
                  <c:v>1.6920437150436018E-2</c:v>
                </c:pt>
                <c:pt idx="2511">
                  <c:v>1.6889700669975718E-2</c:v>
                </c:pt>
                <c:pt idx="2512">
                  <c:v>1.6859020023252021E-2</c:v>
                </c:pt>
                <c:pt idx="2513">
                  <c:v>1.6828395108841276E-2</c:v>
                </c:pt>
                <c:pt idx="2514">
                  <c:v>1.679782582550407E-2</c:v>
                </c:pt>
                <c:pt idx="2515">
                  <c:v>1.67673120721849E-2</c:v>
                </c:pt>
                <c:pt idx="2516">
                  <c:v>1.6736853748011805E-2</c:v>
                </c:pt>
                <c:pt idx="2517">
                  <c:v>1.6706450752296081E-2</c:v>
                </c:pt>
                <c:pt idx="2518">
                  <c:v>1.6676102984531968E-2</c:v>
                </c:pt>
                <c:pt idx="2519">
                  <c:v>1.6645810344396203E-2</c:v>
                </c:pt>
                <c:pt idx="2520">
                  <c:v>1.6615572731747824E-2</c:v>
                </c:pt>
                <c:pt idx="2521">
                  <c:v>1.6585390046627711E-2</c:v>
                </c:pt>
                <c:pt idx="2522">
                  <c:v>1.6555262189258405E-2</c:v>
                </c:pt>
                <c:pt idx="2523">
                  <c:v>1.652518906004366E-2</c:v>
                </c:pt>
                <c:pt idx="2524">
                  <c:v>1.6495170559568114E-2</c:v>
                </c:pt>
                <c:pt idx="2525">
                  <c:v>1.6465206588597046E-2</c:v>
                </c:pt>
                <c:pt idx="2526">
                  <c:v>1.6435297048075975E-2</c:v>
                </c:pt>
                <c:pt idx="2527">
                  <c:v>1.6405441839130359E-2</c:v>
                </c:pt>
                <c:pt idx="2528">
                  <c:v>1.6375640863065283E-2</c:v>
                </c:pt>
                <c:pt idx="2529">
                  <c:v>1.6345894021365052E-2</c:v>
                </c:pt>
                <c:pt idx="2530">
                  <c:v>1.6316201215693014E-2</c:v>
                </c:pt>
                <c:pt idx="2531">
                  <c:v>1.6286562347891109E-2</c:v>
                </c:pt>
                <c:pt idx="2532">
                  <c:v>1.6256977319979552E-2</c:v>
                </c:pt>
                <c:pt idx="2533">
                  <c:v>1.6227446034156587E-2</c:v>
                </c:pt>
                <c:pt idx="2534">
                  <c:v>1.6197968392798093E-2</c:v>
                </c:pt>
                <c:pt idx="2535">
                  <c:v>1.6168544298457307E-2</c:v>
                </c:pt>
                <c:pt idx="2536">
                  <c:v>1.6139173653864476E-2</c:v>
                </c:pt>
                <c:pt idx="2537">
                  <c:v>1.6109856361926495E-2</c:v>
                </c:pt>
                <c:pt idx="2538">
                  <c:v>1.6080592325726721E-2</c:v>
                </c:pt>
                <c:pt idx="2539">
                  <c:v>1.6051381448524474E-2</c:v>
                </c:pt>
                <c:pt idx="2540">
                  <c:v>1.6022223633754856E-2</c:v>
                </c:pt>
                <c:pt idx="2541">
                  <c:v>1.5993118785028369E-2</c:v>
                </c:pt>
                <c:pt idx="2542">
                  <c:v>1.5964066806130613E-2</c:v>
                </c:pt>
                <c:pt idx="2543">
                  <c:v>1.5935067601021959E-2</c:v>
                </c:pt>
                <c:pt idx="2544">
                  <c:v>1.5906121073837258E-2</c:v>
                </c:pt>
                <c:pt idx="2545">
                  <c:v>1.5877227128885441E-2</c:v>
                </c:pt>
                <c:pt idx="2546">
                  <c:v>1.5848385670649362E-2</c:v>
                </c:pt>
                <c:pt idx="2547">
                  <c:v>1.5819596603785291E-2</c:v>
                </c:pt>
                <c:pt idx="2548">
                  <c:v>1.5790859833122749E-2</c:v>
                </c:pt>
                <c:pt idx="2549">
                  <c:v>1.5762175263664115E-2</c:v>
                </c:pt>
                <c:pt idx="2550">
                  <c:v>1.5733542800584345E-2</c:v>
                </c:pt>
                <c:pt idx="2551">
                  <c:v>1.5704962349230654E-2</c:v>
                </c:pt>
                <c:pt idx="2552">
                  <c:v>1.5676433815122161E-2</c:v>
                </c:pt>
                <c:pt idx="2553">
                  <c:v>1.5647957103949631E-2</c:v>
                </c:pt>
                <c:pt idx="2554">
                  <c:v>1.5619532121575193E-2</c:v>
                </c:pt>
                <c:pt idx="2555">
                  <c:v>1.5591158774031897E-2</c:v>
                </c:pt>
                <c:pt idx="2556">
                  <c:v>1.556283696752354E-2</c:v>
                </c:pt>
                <c:pt idx="2557">
                  <c:v>1.553456660842429E-2</c:v>
                </c:pt>
                <c:pt idx="2558">
                  <c:v>1.5506347603278389E-2</c:v>
                </c:pt>
                <c:pt idx="2559">
                  <c:v>1.5478179858799856E-2</c:v>
                </c:pt>
                <c:pt idx="2560">
                  <c:v>1.545006328187213E-2</c:v>
                </c:pt>
                <c:pt idx="2561">
                  <c:v>1.5421997779547818E-2</c:v>
                </c:pt>
                <c:pt idx="2562">
                  <c:v>1.5393983259048423E-2</c:v>
                </c:pt>
                <c:pt idx="2563">
                  <c:v>1.5366019627763891E-2</c:v>
                </c:pt>
                <c:pt idx="2564">
                  <c:v>1.5338106793252464E-2</c:v>
                </c:pt>
                <c:pt idx="2565">
                  <c:v>1.5310244663240245E-2</c:v>
                </c:pt>
                <c:pt idx="2566">
                  <c:v>1.5282433145621034E-2</c:v>
                </c:pt>
                <c:pt idx="2567">
                  <c:v>1.5254672148455908E-2</c:v>
                </c:pt>
                <c:pt idx="2568">
                  <c:v>1.5226961579972918E-2</c:v>
                </c:pt>
                <c:pt idx="2569">
                  <c:v>1.5199301348566866E-2</c:v>
                </c:pt>
                <c:pt idx="2570">
                  <c:v>1.5171691362798952E-2</c:v>
                </c:pt>
                <c:pt idx="2571">
                  <c:v>1.5144131531396468E-2</c:v>
                </c:pt>
                <c:pt idx="2572">
                  <c:v>1.5116621763252519E-2</c:v>
                </c:pt>
                <c:pt idx="2573">
                  <c:v>1.5089161967425659E-2</c:v>
                </c:pt>
                <c:pt idx="2574">
                  <c:v>1.5061752053139733E-2</c:v>
                </c:pt>
                <c:pt idx="2575">
                  <c:v>1.5034391929783389E-2</c:v>
                </c:pt>
                <c:pt idx="2576">
                  <c:v>1.5007081506909926E-2</c:v>
                </c:pt>
                <c:pt idx="2577">
                  <c:v>1.4979820694236928E-2</c:v>
                </c:pt>
                <c:pt idx="2578">
                  <c:v>1.4952609401645982E-2</c:v>
                </c:pt>
                <c:pt idx="2579">
                  <c:v>1.4925447539182381E-2</c:v>
                </c:pt>
                <c:pt idx="2580">
                  <c:v>1.4898335017054825E-2</c:v>
                </c:pt>
                <c:pt idx="2581">
                  <c:v>1.4871271745635087E-2</c:v>
                </c:pt>
                <c:pt idx="2582">
                  <c:v>1.4844257635457825E-2</c:v>
                </c:pt>
                <c:pt idx="2583">
                  <c:v>1.4817292597220137E-2</c:v>
                </c:pt>
                <c:pt idx="2584">
                  <c:v>1.4790376541781388E-2</c:v>
                </c:pt>
                <c:pt idx="2585">
                  <c:v>1.4763509380162857E-2</c:v>
                </c:pt>
                <c:pt idx="2586">
                  <c:v>1.4736691023547459E-2</c:v>
                </c:pt>
                <c:pt idx="2587">
                  <c:v>1.4709921383279458E-2</c:v>
                </c:pt>
                <c:pt idx="2588">
                  <c:v>1.4683200370864383E-2</c:v>
                </c:pt>
                <c:pt idx="2589">
                  <c:v>1.4656527897967777E-2</c:v>
                </c:pt>
                <c:pt idx="2590">
                  <c:v>1.4629903876416425E-2</c:v>
                </c:pt>
                <c:pt idx="2591">
                  <c:v>1.460332821819697E-2</c:v>
                </c:pt>
                <c:pt idx="2592">
                  <c:v>1.4576800835456011E-2</c:v>
                </c:pt>
                <c:pt idx="2593">
                  <c:v>1.4550321640499696E-2</c:v>
                </c:pt>
                <c:pt idx="2594">
                  <c:v>1.4523890545793448E-2</c:v>
                </c:pt>
                <c:pt idx="2595">
                  <c:v>1.4497507463961735E-2</c:v>
                </c:pt>
                <c:pt idx="2596">
                  <c:v>1.4471172307787734E-2</c:v>
                </c:pt>
                <c:pt idx="2597">
                  <c:v>1.4444884990213052E-2</c:v>
                </c:pt>
                <c:pt idx="2598">
                  <c:v>1.4418645424337457E-2</c:v>
                </c:pt>
                <c:pt idx="2599">
                  <c:v>1.439245352341852E-2</c:v>
                </c:pt>
                <c:pt idx="2600">
                  <c:v>1.4366309200871468E-2</c:v>
                </c:pt>
                <c:pt idx="2601">
                  <c:v>1.4340212370268729E-2</c:v>
                </c:pt>
                <c:pt idx="2602">
                  <c:v>1.4314162945339777E-2</c:v>
                </c:pt>
                <c:pt idx="2603">
                  <c:v>1.4288160839970789E-2</c:v>
                </c:pt>
                <c:pt idx="2604">
                  <c:v>1.4262205968204367E-2</c:v>
                </c:pt>
                <c:pt idx="2605">
                  <c:v>1.4236298244239259E-2</c:v>
                </c:pt>
                <c:pt idx="2606">
                  <c:v>1.4210437582430083E-2</c:v>
                </c:pt>
                <c:pt idx="2607">
                  <c:v>1.4184623897286986E-2</c:v>
                </c:pt>
                <c:pt idx="2608">
                  <c:v>1.4158857103475503E-2</c:v>
                </c:pt>
                <c:pt idx="2609">
                  <c:v>1.4133137115816088E-2</c:v>
                </c:pt>
                <c:pt idx="2610">
                  <c:v>1.4107463849283974E-2</c:v>
                </c:pt>
                <c:pt idx="2611">
                  <c:v>1.4081837219008839E-2</c:v>
                </c:pt>
                <c:pt idx="2612">
                  <c:v>1.4056257140274522E-2</c:v>
                </c:pt>
                <c:pt idx="2613">
                  <c:v>1.4030723528518772E-2</c:v>
                </c:pt>
                <c:pt idx="2614">
                  <c:v>1.400523629933291E-2</c:v>
                </c:pt>
                <c:pt idx="2615">
                  <c:v>1.3979795368461615E-2</c:v>
                </c:pt>
                <c:pt idx="2616">
                  <c:v>1.3954400651802616E-2</c:v>
                </c:pt>
                <c:pt idx="2617">
                  <c:v>1.3929052065406414E-2</c:v>
                </c:pt>
                <c:pt idx="2618">
                  <c:v>1.3903749525476006E-2</c:v>
                </c:pt>
                <c:pt idx="2619">
                  <c:v>1.3878492948366622E-2</c:v>
                </c:pt>
                <c:pt idx="2620">
                  <c:v>1.3853282250585384E-2</c:v>
                </c:pt>
                <c:pt idx="2621">
                  <c:v>1.3828117348791169E-2</c:v>
                </c:pt>
                <c:pt idx="2622">
                  <c:v>1.3802998159794157E-2</c:v>
                </c:pt>
                <c:pt idx="2623">
                  <c:v>1.3777924600555699E-2</c:v>
                </c:pt>
                <c:pt idx="2624">
                  <c:v>1.3752896588187973E-2</c:v>
                </c:pt>
                <c:pt idx="2625">
                  <c:v>1.3727914039953722E-2</c:v>
                </c:pt>
                <c:pt idx="2626">
                  <c:v>1.3702976873266003E-2</c:v>
                </c:pt>
                <c:pt idx="2627">
                  <c:v>1.3678085005687851E-2</c:v>
                </c:pt>
                <c:pt idx="2628">
                  <c:v>1.3653238354932082E-2</c:v>
                </c:pt>
                <c:pt idx="2629">
                  <c:v>1.3628436838861016E-2</c:v>
                </c:pt>
                <c:pt idx="2630">
                  <c:v>1.3603680375486116E-2</c:v>
                </c:pt>
                <c:pt idx="2631">
                  <c:v>1.3578968882967821E-2</c:v>
                </c:pt>
                <c:pt idx="2632">
                  <c:v>1.3554302279615224E-2</c:v>
                </c:pt>
                <c:pt idx="2633">
                  <c:v>1.352968048388581E-2</c:v>
                </c:pt>
                <c:pt idx="2634">
                  <c:v>1.3505103414385208E-2</c:v>
                </c:pt>
                <c:pt idx="2635">
                  <c:v>1.3480570989866858E-2</c:v>
                </c:pt>
                <c:pt idx="2636">
                  <c:v>1.3456083129231812E-2</c:v>
                </c:pt>
                <c:pt idx="2637">
                  <c:v>1.3431639751528479E-2</c:v>
                </c:pt>
                <c:pt idx="2638">
                  <c:v>1.3407240775952249E-2</c:v>
                </c:pt>
                <c:pt idx="2639">
                  <c:v>1.338288612184535E-2</c:v>
                </c:pt>
                <c:pt idx="2640">
                  <c:v>1.3358575708696474E-2</c:v>
                </c:pt>
                <c:pt idx="2641">
                  <c:v>1.3334309456140628E-2</c:v>
                </c:pt>
                <c:pt idx="2642">
                  <c:v>1.3310087283958775E-2</c:v>
                </c:pt>
                <c:pt idx="2643">
                  <c:v>1.3285909112077577E-2</c:v>
                </c:pt>
                <c:pt idx="2644">
                  <c:v>1.3261774860569179E-2</c:v>
                </c:pt>
                <c:pt idx="2645">
                  <c:v>1.3237684449650906E-2</c:v>
                </c:pt>
                <c:pt idx="2646">
                  <c:v>1.321363779968502E-2</c:v>
                </c:pt>
                <c:pt idx="2647">
                  <c:v>1.3189634831178453E-2</c:v>
                </c:pt>
                <c:pt idx="2648">
                  <c:v>1.3165675464782485E-2</c:v>
                </c:pt>
                <c:pt idx="2649">
                  <c:v>1.3141759621292621E-2</c:v>
                </c:pt>
                <c:pt idx="2650">
                  <c:v>1.3117887221648195E-2</c:v>
                </c:pt>
                <c:pt idx="2651">
                  <c:v>1.3094058186932137E-2</c:v>
                </c:pt>
                <c:pt idx="2652">
                  <c:v>1.3070272438370771E-2</c:v>
                </c:pt>
                <c:pt idx="2653">
                  <c:v>1.30465298973335E-2</c:v>
                </c:pt>
                <c:pt idx="2654">
                  <c:v>1.3022830485332567E-2</c:v>
                </c:pt>
                <c:pt idx="2655">
                  <c:v>1.2999174124022793E-2</c:v>
                </c:pt>
                <c:pt idx="2656">
                  <c:v>1.2975560735201277E-2</c:v>
                </c:pt>
                <c:pt idx="2657">
                  <c:v>1.2951990240807256E-2</c:v>
                </c:pt>
                <c:pt idx="2658">
                  <c:v>1.2928462562921681E-2</c:v>
                </c:pt>
                <c:pt idx="2659">
                  <c:v>1.2904977623767099E-2</c:v>
                </c:pt>
                <c:pt idx="2660">
                  <c:v>1.2881535345707318E-2</c:v>
                </c:pt>
                <c:pt idx="2661">
                  <c:v>1.2858135651247191E-2</c:v>
                </c:pt>
                <c:pt idx="2662">
                  <c:v>1.2834778463032331E-2</c:v>
                </c:pt>
                <c:pt idx="2663">
                  <c:v>1.2811463703848884E-2</c:v>
                </c:pt>
                <c:pt idx="2664">
                  <c:v>1.2788191296623211E-2</c:v>
                </c:pt>
                <c:pt idx="2665">
                  <c:v>1.2764961164421756E-2</c:v>
                </c:pt>
                <c:pt idx="2666">
                  <c:v>1.2741773230450639E-2</c:v>
                </c:pt>
                <c:pt idx="2667">
                  <c:v>1.2718627418055524E-2</c:v>
                </c:pt>
                <c:pt idx="2668">
                  <c:v>1.2695523650721309E-2</c:v>
                </c:pt>
                <c:pt idx="2669">
                  <c:v>1.267246185207188E-2</c:v>
                </c:pt>
                <c:pt idx="2670">
                  <c:v>1.2649441945869878E-2</c:v>
                </c:pt>
                <c:pt idx="2671">
                  <c:v>1.2626463856016394E-2</c:v>
                </c:pt>
                <c:pt idx="2672">
                  <c:v>1.2603527506550784E-2</c:v>
                </c:pt>
                <c:pt idx="2673">
                  <c:v>1.2580632821650414E-2</c:v>
                </c:pt>
                <c:pt idx="2674">
                  <c:v>1.2557779725630321E-2</c:v>
                </c:pt>
                <c:pt idx="2675">
                  <c:v>1.2534968142943071E-2</c:v>
                </c:pt>
                <c:pt idx="2676">
                  <c:v>1.2512197998178452E-2</c:v>
                </c:pt>
                <c:pt idx="2677">
                  <c:v>1.248946921606324E-2</c:v>
                </c:pt>
                <c:pt idx="2678">
                  <c:v>1.2466781721460953E-2</c:v>
                </c:pt>
                <c:pt idx="2679">
                  <c:v>1.2444135439371787E-2</c:v>
                </c:pt>
                <c:pt idx="2680">
                  <c:v>1.2421530294931551E-2</c:v>
                </c:pt>
                <c:pt idx="2681">
                  <c:v>1.23989662134127E-2</c:v>
                </c:pt>
                <c:pt idx="2682">
                  <c:v>1.2376443120223183E-2</c:v>
                </c:pt>
                <c:pt idx="2683">
                  <c:v>1.2353960940906513E-2</c:v>
                </c:pt>
                <c:pt idx="2684">
                  <c:v>1.2331519601141379E-2</c:v>
                </c:pt>
                <c:pt idx="2685">
                  <c:v>1.2309119026741535E-2</c:v>
                </c:pt>
                <c:pt idx="2686">
                  <c:v>1.2286759143655464E-2</c:v>
                </c:pt>
                <c:pt idx="2687">
                  <c:v>1.2264439877966181E-2</c:v>
                </c:pt>
                <c:pt idx="2688">
                  <c:v>1.2242161155890972E-2</c:v>
                </c:pt>
                <c:pt idx="2689">
                  <c:v>1.2219922903781155E-2</c:v>
                </c:pt>
                <c:pt idx="2690">
                  <c:v>1.2197725048121798E-2</c:v>
                </c:pt>
                <c:pt idx="2691">
                  <c:v>1.2175567515531579E-2</c:v>
                </c:pt>
                <c:pt idx="2692">
                  <c:v>1.2153450232762408E-2</c:v>
                </c:pt>
                <c:pt idx="2693">
                  <c:v>1.2131373126699287E-2</c:v>
                </c:pt>
                <c:pt idx="2694">
                  <c:v>1.2109336124360031E-2</c:v>
                </c:pt>
                <c:pt idx="2695">
                  <c:v>1.2087339152895024E-2</c:v>
                </c:pt>
                <c:pt idx="2696">
                  <c:v>1.2065382139586996E-2</c:v>
                </c:pt>
                <c:pt idx="2697">
                  <c:v>1.2043465011850735E-2</c:v>
                </c:pt>
                <c:pt idx="2698">
                  <c:v>1.2021587697232911E-2</c:v>
                </c:pt>
                <c:pt idx="2699">
                  <c:v>1.1999750123411829E-2</c:v>
                </c:pt>
                <c:pt idx="2700">
                  <c:v>1.1977952218197115E-2</c:v>
                </c:pt>
                <c:pt idx="2701">
                  <c:v>1.1956193909529568E-2</c:v>
                </c:pt>
                <c:pt idx="2702">
                  <c:v>1.1934475125480876E-2</c:v>
                </c:pt>
                <c:pt idx="2703">
                  <c:v>1.1912795794253382E-2</c:v>
                </c:pt>
                <c:pt idx="2704">
                  <c:v>1.1891155844179871E-2</c:v>
                </c:pt>
                <c:pt idx="2705">
                  <c:v>1.1869555203723275E-2</c:v>
                </c:pt>
                <c:pt idx="2706">
                  <c:v>1.1847993801476497E-2</c:v>
                </c:pt>
                <c:pt idx="2707">
                  <c:v>1.1826471566162186E-2</c:v>
                </c:pt>
                <c:pt idx="2708">
                  <c:v>1.1804988426632412E-2</c:v>
                </c:pt>
                <c:pt idx="2709">
                  <c:v>1.1783544311868524E-2</c:v>
                </c:pt>
                <c:pt idx="2710">
                  <c:v>1.1762139150980844E-2</c:v>
                </c:pt>
                <c:pt idx="2711">
                  <c:v>1.1740772873208516E-2</c:v>
                </c:pt>
                <c:pt idx="2712">
                  <c:v>1.1719445407919195E-2</c:v>
                </c:pt>
                <c:pt idx="2713">
                  <c:v>1.1698156684608831E-2</c:v>
                </c:pt>
                <c:pt idx="2714">
                  <c:v>1.1676906632901465E-2</c:v>
                </c:pt>
                <c:pt idx="2715">
                  <c:v>1.1655695182548973E-2</c:v>
                </c:pt>
                <c:pt idx="2716">
                  <c:v>1.1634522263430841E-2</c:v>
                </c:pt>
                <c:pt idx="2717">
                  <c:v>1.1613387805553939E-2</c:v>
                </c:pt>
                <c:pt idx="2718">
                  <c:v>1.1592291739052237E-2</c:v>
                </c:pt>
                <c:pt idx="2719">
                  <c:v>1.1571233994186685E-2</c:v>
                </c:pt>
                <c:pt idx="2720">
                  <c:v>1.1550214501344885E-2</c:v>
                </c:pt>
                <c:pt idx="2721">
                  <c:v>1.1529233191040872E-2</c:v>
                </c:pt>
                <c:pt idx="2722">
                  <c:v>1.1508289993914931E-2</c:v>
                </c:pt>
                <c:pt idx="2723">
                  <c:v>1.1487384840733335E-2</c:v>
                </c:pt>
                <c:pt idx="2724">
                  <c:v>1.1466517662388123E-2</c:v>
                </c:pt>
                <c:pt idx="2725">
                  <c:v>1.1445688389896872E-2</c:v>
                </c:pt>
                <c:pt idx="2726">
                  <c:v>1.1424896954402438E-2</c:v>
                </c:pt>
                <c:pt idx="2727">
                  <c:v>1.1404143287172822E-2</c:v>
                </c:pt>
                <c:pt idx="2728">
                  <c:v>1.1383427319600814E-2</c:v>
                </c:pt>
                <c:pt idx="2729">
                  <c:v>1.1362748983203866E-2</c:v>
                </c:pt>
                <c:pt idx="2730">
                  <c:v>1.1342108209623822E-2</c:v>
                </c:pt>
                <c:pt idx="2731">
                  <c:v>1.1321504930626699E-2</c:v>
                </c:pt>
                <c:pt idx="2732">
                  <c:v>1.1300939078102467E-2</c:v>
                </c:pt>
                <c:pt idx="2733">
                  <c:v>1.1280410584064827E-2</c:v>
                </c:pt>
                <c:pt idx="2734">
                  <c:v>1.1259919380650955E-2</c:v>
                </c:pt>
                <c:pt idx="2735">
                  <c:v>1.1239465400121319E-2</c:v>
                </c:pt>
                <c:pt idx="2736">
                  <c:v>1.1219048574859442E-2</c:v>
                </c:pt>
                <c:pt idx="2737">
                  <c:v>1.1198668837371663E-2</c:v>
                </c:pt>
                <c:pt idx="2738">
                  <c:v>1.1178326120286944E-2</c:v>
                </c:pt>
                <c:pt idx="2739">
                  <c:v>1.1158020356356586E-2</c:v>
                </c:pt>
                <c:pt idx="2740">
                  <c:v>1.1137751478454118E-2</c:v>
                </c:pt>
                <c:pt idx="2741">
                  <c:v>1.1117519419574931E-2</c:v>
                </c:pt>
                <c:pt idx="2742">
                  <c:v>1.1097324112836184E-2</c:v>
                </c:pt>
                <c:pt idx="2743">
                  <c:v>1.1077165491476509E-2</c:v>
                </c:pt>
                <c:pt idx="2744">
                  <c:v>1.1057043488855819E-2</c:v>
                </c:pt>
                <c:pt idx="2745">
                  <c:v>1.1036958038455082E-2</c:v>
                </c:pt>
                <c:pt idx="2746">
                  <c:v>1.1016909073876101E-2</c:v>
                </c:pt>
                <c:pt idx="2747">
                  <c:v>1.0996896528841262E-2</c:v>
                </c:pt>
                <c:pt idx="2748">
                  <c:v>1.0976920337193413E-2</c:v>
                </c:pt>
                <c:pt idx="2749">
                  <c:v>1.0956980432895507E-2</c:v>
                </c:pt>
                <c:pt idx="2750">
                  <c:v>1.09370767500305E-2</c:v>
                </c:pt>
                <c:pt idx="2751">
                  <c:v>1.0917209222801073E-2</c:v>
                </c:pt>
                <c:pt idx="2752">
                  <c:v>1.0897377785529431E-2</c:v>
                </c:pt>
                <c:pt idx="2753">
                  <c:v>1.0877582372657096E-2</c:v>
                </c:pt>
                <c:pt idx="2754">
                  <c:v>1.0857822918744651E-2</c:v>
                </c:pt>
                <c:pt idx="2755">
                  <c:v>1.0838099358471567E-2</c:v>
                </c:pt>
                <c:pt idx="2756">
                  <c:v>1.0818411626636004E-2</c:v>
                </c:pt>
                <c:pt idx="2757">
                  <c:v>1.0798759658154503E-2</c:v>
                </c:pt>
                <c:pt idx="2758">
                  <c:v>1.0779143388061872E-2</c:v>
                </c:pt>
                <c:pt idx="2759">
                  <c:v>1.075956275151092E-2</c:v>
                </c:pt>
                <c:pt idx="2760">
                  <c:v>1.0740017683772248E-2</c:v>
                </c:pt>
                <c:pt idx="2761">
                  <c:v>1.0720508120234059E-2</c:v>
                </c:pt>
                <c:pt idx="2762">
                  <c:v>1.070103399640189E-2</c:v>
                </c:pt>
                <c:pt idx="2763">
                  <c:v>1.068159524789845E-2</c:v>
                </c:pt>
                <c:pt idx="2764">
                  <c:v>1.0662191810463429E-2</c:v>
                </c:pt>
                <c:pt idx="2765">
                  <c:v>1.0642823619953185E-2</c:v>
                </c:pt>
                <c:pt idx="2766">
                  <c:v>1.0623490612340639E-2</c:v>
                </c:pt>
                <c:pt idx="2767">
                  <c:v>1.0604192723714984E-2</c:v>
                </c:pt>
                <c:pt idx="2768">
                  <c:v>1.058492989028155E-2</c:v>
                </c:pt>
                <c:pt idx="2769">
                  <c:v>1.0565702048361537E-2</c:v>
                </c:pt>
                <c:pt idx="2770">
                  <c:v>1.0546509134391976E-2</c:v>
                </c:pt>
                <c:pt idx="2771">
                  <c:v>1.052735108492484E-2</c:v>
                </c:pt>
                <c:pt idx="2772">
                  <c:v>1.0508227836627915E-2</c:v>
                </c:pt>
                <c:pt idx="2773">
                  <c:v>1.04891393262838E-2</c:v>
                </c:pt>
                <c:pt idx="2774">
                  <c:v>1.0470085490790003E-2</c:v>
                </c:pt>
                <c:pt idx="2775">
                  <c:v>1.0451066267158594E-2</c:v>
                </c:pt>
                <c:pt idx="2776">
                  <c:v>1.0432081592516098E-2</c:v>
                </c:pt>
                <c:pt idx="2777">
                  <c:v>1.0413131404103245E-2</c:v>
                </c:pt>
                <c:pt idx="2778">
                  <c:v>1.0394215639274763E-2</c:v>
                </c:pt>
                <c:pt idx="2779">
                  <c:v>1.0375334235499193E-2</c:v>
                </c:pt>
                <c:pt idx="2780">
                  <c:v>1.0356487130358633E-2</c:v>
                </c:pt>
                <c:pt idx="2781">
                  <c:v>1.0337674261548586E-2</c:v>
                </c:pt>
                <c:pt idx="2782">
                  <c:v>1.0318895566877765E-2</c:v>
                </c:pt>
                <c:pt idx="2783">
                  <c:v>1.0300150984267792E-2</c:v>
                </c:pt>
                <c:pt idx="2784">
                  <c:v>1.0281440451753096E-2</c:v>
                </c:pt>
                <c:pt idx="2785">
                  <c:v>1.0262763907480663E-2</c:v>
                </c:pt>
                <c:pt idx="2786">
                  <c:v>1.0244121289709834E-2</c:v>
                </c:pt>
                <c:pt idx="2787">
                  <c:v>1.0225512536812108E-2</c:v>
                </c:pt>
                <c:pt idx="2788">
                  <c:v>1.0206937587270913E-2</c:v>
                </c:pt>
                <c:pt idx="2789">
                  <c:v>1.0188396379681445E-2</c:v>
                </c:pt>
                <c:pt idx="2790">
                  <c:v>1.0169888852750461E-2</c:v>
                </c:pt>
                <c:pt idx="2791">
                  <c:v>1.0151414945296013E-2</c:v>
                </c:pt>
                <c:pt idx="2792">
                  <c:v>1.013297459624733E-2</c:v>
                </c:pt>
                <c:pt idx="2793">
                  <c:v>1.0114567744644538E-2</c:v>
                </c:pt>
                <c:pt idx="2794">
                  <c:v>1.0096194329638555E-2</c:v>
                </c:pt>
                <c:pt idx="2795">
                  <c:v>1.0077854290490797E-2</c:v>
                </c:pt>
                <c:pt idx="2796">
                  <c:v>1.0059547566573002E-2</c:v>
                </c:pt>
                <c:pt idx="2797">
                  <c:v>1.0041274097367069E-2</c:v>
                </c:pt>
                <c:pt idx="2798">
                  <c:v>1.0023033822464816E-2</c:v>
                </c:pt>
                <c:pt idx="2799">
                  <c:v>1.00048266815678E-2</c:v>
                </c:pt>
                <c:pt idx="2800">
                  <c:v>9.9866526144871161E-3</c:v>
                </c:pt>
                <c:pt idx="2801">
                  <c:v>9.9685115611431573E-3</c:v>
                </c:pt>
                <c:pt idx="2802">
                  <c:v>9.950403461565515E-3</c:v>
                </c:pt>
                <c:pt idx="2803">
                  <c:v>9.9323282558926827E-3</c:v>
                </c:pt>
                <c:pt idx="2804">
                  <c:v>9.9142858843718831E-3</c:v>
                </c:pt>
                <c:pt idx="2805">
                  <c:v>9.8962762873588996E-3</c:v>
                </c:pt>
                <c:pt idx="2806">
                  <c:v>9.8782994053178662E-3</c:v>
                </c:pt>
                <c:pt idx="2807">
                  <c:v>9.8603551788210512E-3</c:v>
                </c:pt>
                <c:pt idx="2808">
                  <c:v>9.8424435485486919E-3</c:v>
                </c:pt>
                <c:pt idx="2809">
                  <c:v>9.8245644552887451E-3</c:v>
                </c:pt>
                <c:pt idx="2810">
                  <c:v>9.806717839936788E-3</c:v>
                </c:pt>
                <c:pt idx="2811">
                  <c:v>9.7889036434957062E-3</c:v>
                </c:pt>
                <c:pt idx="2812">
                  <c:v>9.7711218070755789E-3</c:v>
                </c:pt>
                <c:pt idx="2813">
                  <c:v>9.7533722718934675E-3</c:v>
                </c:pt>
                <c:pt idx="2814">
                  <c:v>9.7356549792732023E-3</c:v>
                </c:pt>
                <c:pt idx="2815">
                  <c:v>9.7179698706452051E-3</c:v>
                </c:pt>
                <c:pt idx="2816">
                  <c:v>9.7003168875463008E-3</c:v>
                </c:pt>
                <c:pt idx="2817">
                  <c:v>9.6826959716194774E-3</c:v>
                </c:pt>
                <c:pt idx="2818">
                  <c:v>9.6651070646137927E-3</c:v>
                </c:pt>
                <c:pt idx="2819">
                  <c:v>9.6475501083840565E-3</c:v>
                </c:pt>
                <c:pt idx="2820">
                  <c:v>9.6300250448907374E-3</c:v>
                </c:pt>
                <c:pt idx="2821">
                  <c:v>9.6125318161997264E-3</c:v>
                </c:pt>
                <c:pt idx="2822">
                  <c:v>9.5950703644821483E-3</c:v>
                </c:pt>
                <c:pt idx="2823">
                  <c:v>9.5776406320141928E-3</c:v>
                </c:pt>
                <c:pt idx="2824">
                  <c:v>9.5602425611768741E-3</c:v>
                </c:pt>
                <c:pt idx="2825">
                  <c:v>9.542876094455895E-3</c:v>
                </c:pt>
                <c:pt idx="2826">
                  <c:v>9.5255411744414546E-3</c:v>
                </c:pt>
                <c:pt idx="2827">
                  <c:v>9.5082377438279932E-3</c:v>
                </c:pt>
                <c:pt idx="2828">
                  <c:v>9.4909657454140799E-3</c:v>
                </c:pt>
                <c:pt idx="2829">
                  <c:v>9.4737251221021848E-3</c:v>
                </c:pt>
                <c:pt idx="2830">
                  <c:v>9.456515816898492E-3</c:v>
                </c:pt>
                <c:pt idx="2831">
                  <c:v>9.4393377729127311E-3</c:v>
                </c:pt>
                <c:pt idx="2832">
                  <c:v>9.4221909333579486E-3</c:v>
                </c:pt>
                <c:pt idx="2833">
                  <c:v>9.4050752415503619E-3</c:v>
                </c:pt>
                <c:pt idx="2834">
                  <c:v>9.3879906409091805E-3</c:v>
                </c:pt>
                <c:pt idx="2835">
                  <c:v>9.3709370749563443E-3</c:v>
                </c:pt>
                <c:pt idx="2836">
                  <c:v>9.3539144873164299E-3</c:v>
                </c:pt>
                <c:pt idx="2837">
                  <c:v>9.3369228217163817E-3</c:v>
                </c:pt>
                <c:pt idx="2838">
                  <c:v>9.3199620219854111E-3</c:v>
                </c:pt>
                <c:pt idx="2839">
                  <c:v>9.3030320320547453E-3</c:v>
                </c:pt>
                <c:pt idx="2840">
                  <c:v>9.2861327959574431E-3</c:v>
                </c:pt>
                <c:pt idx="2841">
                  <c:v>9.2692642578282528E-3</c:v>
                </c:pt>
                <c:pt idx="2842">
                  <c:v>9.2524263619033972E-3</c:v>
                </c:pt>
                <c:pt idx="2843">
                  <c:v>9.2356190525203965E-3</c:v>
                </c:pt>
                <c:pt idx="2844">
                  <c:v>9.2188422741178878E-3</c:v>
                </c:pt>
                <c:pt idx="2845">
                  <c:v>9.2020959712354102E-3</c:v>
                </c:pt>
                <c:pt idx="2846">
                  <c:v>9.1853800885132904E-3</c:v>
                </c:pt>
                <c:pt idx="2847">
                  <c:v>9.1686945706923994E-3</c:v>
                </c:pt>
                <c:pt idx="2848">
                  <c:v>9.1520393626139673E-3</c:v>
                </c:pt>
                <c:pt idx="2849">
                  <c:v>9.1354144092194566E-3</c:v>
                </c:pt>
                <c:pt idx="2850">
                  <c:v>9.1188196555503052E-3</c:v>
                </c:pt>
                <c:pt idx="2851">
                  <c:v>9.1022550467478314E-3</c:v>
                </c:pt>
                <c:pt idx="2852">
                  <c:v>9.0857205280529835E-3</c:v>
                </c:pt>
                <c:pt idx="2853">
                  <c:v>9.069216044806162E-3</c:v>
                </c:pt>
                <c:pt idx="2854">
                  <c:v>9.0527415424470885E-3</c:v>
                </c:pt>
                <c:pt idx="2855">
                  <c:v>9.0362969665145811E-3</c:v>
                </c:pt>
                <c:pt idx="2856">
                  <c:v>9.0198822626463906E-3</c:v>
                </c:pt>
                <c:pt idx="2857">
                  <c:v>9.0034973765790258E-3</c:v>
                </c:pt>
                <c:pt idx="2858">
                  <c:v>8.9871422541475364E-3</c:v>
                </c:pt>
                <c:pt idx="2859">
                  <c:v>8.9708168412854089E-3</c:v>
                </c:pt>
                <c:pt idx="2860">
                  <c:v>8.954521084024324E-3</c:v>
                </c:pt>
                <c:pt idx="2861">
                  <c:v>8.9382549284941354E-3</c:v>
                </c:pt>
                <c:pt idx="2862">
                  <c:v>8.9220183209221121E-3</c:v>
                </c:pt>
                <c:pt idx="2863">
                  <c:v>8.9058112076336477E-3</c:v>
                </c:pt>
                <c:pt idx="2864">
                  <c:v>8.8896335350514936E-3</c:v>
                </c:pt>
                <c:pt idx="2865">
                  <c:v>8.8734852496957471E-3</c:v>
                </c:pt>
                <c:pt idx="2866">
                  <c:v>8.8573662981836117E-3</c:v>
                </c:pt>
                <c:pt idx="2867">
                  <c:v>8.8412766272292862E-3</c:v>
                </c:pt>
                <c:pt idx="2868">
                  <c:v>8.8252161836437654E-3</c:v>
                </c:pt>
                <c:pt idx="2869">
                  <c:v>8.8091849143346578E-3</c:v>
                </c:pt>
                <c:pt idx="2870">
                  <c:v>8.7931827663060222E-3</c:v>
                </c:pt>
                <c:pt idx="2871">
                  <c:v>8.7772096866581689E-3</c:v>
                </c:pt>
                <c:pt idx="2872">
                  <c:v>8.7612656225875135E-3</c:v>
                </c:pt>
                <c:pt idx="2873">
                  <c:v>8.7453505213864139E-3</c:v>
                </c:pt>
                <c:pt idx="2874">
                  <c:v>8.7294643304429292E-3</c:v>
                </c:pt>
                <c:pt idx="2875">
                  <c:v>8.7136069972407262E-3</c:v>
                </c:pt>
                <c:pt idx="2876">
                  <c:v>8.6977784693588311E-3</c:v>
                </c:pt>
                <c:pt idx="2877">
                  <c:v>8.6819786944715392E-3</c:v>
                </c:pt>
                <c:pt idx="2878">
                  <c:v>8.666207620348176E-3</c:v>
                </c:pt>
                <c:pt idx="2879">
                  <c:v>8.6504651948529285E-3</c:v>
                </c:pt>
                <c:pt idx="2880">
                  <c:v>8.6347513659447185E-3</c:v>
                </c:pt>
                <c:pt idx="2881">
                  <c:v>8.6190660816769845E-3</c:v>
                </c:pt>
                <c:pt idx="2882">
                  <c:v>8.6034092901975355E-3</c:v>
                </c:pt>
                <c:pt idx="2883">
                  <c:v>8.5877809397483761E-3</c:v>
                </c:pt>
                <c:pt idx="2884">
                  <c:v>8.5721809786655015E-3</c:v>
                </c:pt>
                <c:pt idx="2885">
                  <c:v>8.556609355378799E-3</c:v>
                </c:pt>
                <c:pt idx="2886">
                  <c:v>8.5410660184118154E-3</c:v>
                </c:pt>
                <c:pt idx="2887">
                  <c:v>8.5255509163815885E-3</c:v>
                </c:pt>
                <c:pt idx="2888">
                  <c:v>8.5100639979985206E-3</c:v>
                </c:pt>
                <c:pt idx="2889">
                  <c:v>8.4946052120661707E-3</c:v>
                </c:pt>
                <c:pt idx="2890">
                  <c:v>8.4791745074810996E-3</c:v>
                </c:pt>
                <c:pt idx="2891">
                  <c:v>8.4637718332327087E-3</c:v>
                </c:pt>
                <c:pt idx="2892">
                  <c:v>8.4483971384030302E-3</c:v>
                </c:pt>
                <c:pt idx="2893">
                  <c:v>8.4330503721666422E-3</c:v>
                </c:pt>
                <c:pt idx="2894">
                  <c:v>8.4177314837903944E-3</c:v>
                </c:pt>
                <c:pt idx="2895">
                  <c:v>8.4024404226333317E-3</c:v>
                </c:pt>
                <c:pt idx="2896">
                  <c:v>8.3871771381464726E-3</c:v>
                </c:pt>
                <c:pt idx="2897">
                  <c:v>8.3719415798726698E-3</c:v>
                </c:pt>
                <c:pt idx="2898">
                  <c:v>8.3567336974464217E-3</c:v>
                </c:pt>
                <c:pt idx="2899">
                  <c:v>8.3415534405937349E-3</c:v>
                </c:pt>
                <c:pt idx="2900">
                  <c:v>8.3264007591319043E-3</c:v>
                </c:pt>
                <c:pt idx="2901">
                  <c:v>8.3112756029694382E-3</c:v>
                </c:pt>
                <c:pt idx="2902">
                  <c:v>8.2961779221057807E-3</c:v>
                </c:pt>
                <c:pt idx="2903">
                  <c:v>8.2811076666312409E-3</c:v>
                </c:pt>
                <c:pt idx="2904">
                  <c:v>8.2660647867267775E-3</c:v>
                </c:pt>
                <c:pt idx="2905">
                  <c:v>8.2510492326638464E-3</c:v>
                </c:pt>
                <c:pt idx="2906">
                  <c:v>8.236060954804246E-3</c:v>
                </c:pt>
                <c:pt idx="2907">
                  <c:v>8.2210999035999249E-3</c:v>
                </c:pt>
                <c:pt idx="2908">
                  <c:v>8.2061660295928481E-3</c:v>
                </c:pt>
                <c:pt idx="2909">
                  <c:v>8.191259283414843E-3</c:v>
                </c:pt>
                <c:pt idx="2910">
                  <c:v>8.1763796157873769E-3</c:v>
                </c:pt>
                <c:pt idx="2911">
                  <c:v>8.1615269775214567E-3</c:v>
                </c:pt>
                <c:pt idx="2912">
                  <c:v>8.146701319517443E-3</c:v>
                </c:pt>
                <c:pt idx="2913">
                  <c:v>8.131902592764877E-3</c:v>
                </c:pt>
                <c:pt idx="2914">
                  <c:v>8.1171307483423466E-3</c:v>
                </c:pt>
                <c:pt idx="2915">
                  <c:v>8.1023857374172767E-3</c:v>
                </c:pt>
                <c:pt idx="2916">
                  <c:v>8.0876675112458198E-3</c:v>
                </c:pt>
                <c:pt idx="2917">
                  <c:v>8.0729760211726877E-3</c:v>
                </c:pt>
                <c:pt idx="2918">
                  <c:v>8.0583112186309366E-3</c:v>
                </c:pt>
                <c:pt idx="2919">
                  <c:v>8.0436730551418836E-3</c:v>
                </c:pt>
                <c:pt idx="2920">
                  <c:v>8.0290614823148674E-3</c:v>
                </c:pt>
                <c:pt idx="2921">
                  <c:v>8.0144764518471807E-3</c:v>
                </c:pt>
                <c:pt idx="2922">
                  <c:v>7.9999179155238274E-3</c:v>
                </c:pt>
                <c:pt idx="2923">
                  <c:v>7.985385825217392E-3</c:v>
                </c:pt>
                <c:pt idx="2924">
                  <c:v>7.9708801328879E-3</c:v>
                </c:pt>
                <c:pt idx="2925">
                  <c:v>7.9564007905826347E-3</c:v>
                </c:pt>
                <c:pt idx="2926">
                  <c:v>7.9419477504359872E-3</c:v>
                </c:pt>
                <c:pt idx="2927">
                  <c:v>7.9275209646693101E-3</c:v>
                </c:pt>
                <c:pt idx="2928">
                  <c:v>7.9131203855907131E-3</c:v>
                </c:pt>
                <c:pt idx="2929">
                  <c:v>7.8987459655949829E-3</c:v>
                </c:pt>
                <c:pt idx="2930">
                  <c:v>7.884397657163365E-3</c:v>
                </c:pt>
                <c:pt idx="2931">
                  <c:v>7.8700754128634073E-3</c:v>
                </c:pt>
                <c:pt idx="2932">
                  <c:v>7.8557791853488407E-3</c:v>
                </c:pt>
                <c:pt idx="2933">
                  <c:v>7.8415089273593964E-3</c:v>
                </c:pt>
                <c:pt idx="2934">
                  <c:v>7.8272645917206538E-3</c:v>
                </c:pt>
                <c:pt idx="2935">
                  <c:v>7.8130461313438964E-3</c:v>
                </c:pt>
                <c:pt idx="2936">
                  <c:v>7.7988534992259138E-3</c:v>
                </c:pt>
                <c:pt idx="2937">
                  <c:v>7.7846866484489281E-3</c:v>
                </c:pt>
                <c:pt idx="2938">
                  <c:v>7.7705455321803434E-3</c:v>
                </c:pt>
                <c:pt idx="2939">
                  <c:v>7.7564301036726598E-3</c:v>
                </c:pt>
                <c:pt idx="2940">
                  <c:v>7.7423403162632919E-3</c:v>
                </c:pt>
                <c:pt idx="2941">
                  <c:v>7.7282761233744175E-3</c:v>
                </c:pt>
                <c:pt idx="2942">
                  <c:v>7.7142374785128219E-3</c:v>
                </c:pt>
                <c:pt idx="2943">
                  <c:v>7.7002243352697593E-3</c:v>
                </c:pt>
                <c:pt idx="2944">
                  <c:v>7.6862366473207542E-3</c:v>
                </c:pt>
                <c:pt idx="2945">
                  <c:v>7.6722743684255303E-3</c:v>
                </c:pt>
                <c:pt idx="2946">
                  <c:v>7.6583374524277605E-3</c:v>
                </c:pt>
                <c:pt idx="2947">
                  <c:v>7.6444258532549891E-3</c:v>
                </c:pt>
                <c:pt idx="2948">
                  <c:v>7.6305395249184468E-3</c:v>
                </c:pt>
                <c:pt idx="2949">
                  <c:v>7.6166784215129036E-3</c:v>
                </c:pt>
                <c:pt idx="2950">
                  <c:v>7.6028424972165226E-3</c:v>
                </c:pt>
                <c:pt idx="2951">
                  <c:v>7.5890317062908205E-3</c:v>
                </c:pt>
                <c:pt idx="2952">
                  <c:v>7.5752460030800153E-3</c:v>
                </c:pt>
                <c:pt idx="2953">
                  <c:v>7.5614853420116626E-3</c:v>
                </c:pt>
                <c:pt idx="2954">
                  <c:v>7.5477496775959475E-3</c:v>
                </c:pt>
                <c:pt idx="2955">
                  <c:v>7.5340389644257023E-3</c:v>
                </c:pt>
                <c:pt idx="2956">
                  <c:v>7.5203531571762646E-3</c:v>
                </c:pt>
                <c:pt idx="2957">
                  <c:v>7.5066922106052638E-3</c:v>
                </c:pt>
                <c:pt idx="2958">
                  <c:v>7.4930560795525439E-3</c:v>
                </c:pt>
                <c:pt idx="2959">
                  <c:v>7.4794447189399571E-3</c:v>
                </c:pt>
                <c:pt idx="2960">
                  <c:v>7.4658580837712752E-3</c:v>
                </c:pt>
                <c:pt idx="2961">
                  <c:v>7.4522961291319896E-3</c:v>
                </c:pt>
                <c:pt idx="2962">
                  <c:v>7.4387588101891677E-3</c:v>
                </c:pt>
                <c:pt idx="2963">
                  <c:v>7.4252460821913353E-3</c:v>
                </c:pt>
                <c:pt idx="2964">
                  <c:v>7.4117579004683038E-3</c:v>
                </c:pt>
                <c:pt idx="2965">
                  <c:v>7.3982942204310342E-3</c:v>
                </c:pt>
                <c:pt idx="2966">
                  <c:v>7.3848549975714843E-3</c:v>
                </c:pt>
                <c:pt idx="2967">
                  <c:v>7.3714401874624405E-3</c:v>
                </c:pt>
                <c:pt idx="2968">
                  <c:v>7.35804974575743E-3</c:v>
                </c:pt>
                <c:pt idx="2969">
                  <c:v>7.3446836281905181E-3</c:v>
                </c:pt>
                <c:pt idx="2970">
                  <c:v>7.3313417905761661E-3</c:v>
                </c:pt>
                <c:pt idx="2971">
                  <c:v>7.3180241888091205E-3</c:v>
                </c:pt>
                <c:pt idx="2972">
                  <c:v>7.3047307788642402E-3</c:v>
                </c:pt>
                <c:pt idx="2973">
                  <c:v>7.2914615167963565E-3</c:v>
                </c:pt>
                <c:pt idx="2974">
                  <c:v>7.2782163587401319E-3</c:v>
                </c:pt>
                <c:pt idx="2975">
                  <c:v>7.2649952609098907E-3</c:v>
                </c:pt>
                <c:pt idx="2976">
                  <c:v>7.2517981795995386E-3</c:v>
                </c:pt>
                <c:pt idx="2977">
                  <c:v>7.2386250711823277E-3</c:v>
                </c:pt>
                <c:pt idx="2978">
                  <c:v>7.2254758921107875E-3</c:v>
                </c:pt>
                <c:pt idx="2979">
                  <c:v>7.2123505989165441E-3</c:v>
                </c:pt>
                <c:pt idx="2980">
                  <c:v>7.1992491482101876E-3</c:v>
                </c:pt>
                <c:pt idx="2981">
                  <c:v>7.1861714966811267E-3</c:v>
                </c:pt>
                <c:pt idx="2982">
                  <c:v>7.1731176010974475E-3</c:v>
                </c:pt>
                <c:pt idx="2983">
                  <c:v>7.1600874183057467E-3</c:v>
                </c:pt>
                <c:pt idx="2984">
                  <c:v>7.1470809052310525E-3</c:v>
                </c:pt>
                <c:pt idx="2985">
                  <c:v>7.1340980188765966E-3</c:v>
                </c:pt>
                <c:pt idx="2986">
                  <c:v>7.1211387163237425E-3</c:v>
                </c:pt>
                <c:pt idx="2987">
                  <c:v>7.1082029547318076E-3</c:v>
                </c:pt>
                <c:pt idx="2988">
                  <c:v>7.0952906913379302E-3</c:v>
                </c:pt>
                <c:pt idx="2989">
                  <c:v>7.0824018834569399E-3</c:v>
                </c:pt>
                <c:pt idx="2990">
                  <c:v>7.0695364884811821E-3</c:v>
                </c:pt>
                <c:pt idx="2991">
                  <c:v>7.0566944638804112E-3</c:v>
                </c:pt>
                <c:pt idx="2992">
                  <c:v>7.0438757672016631E-3</c:v>
                </c:pt>
                <c:pt idx="2993">
                  <c:v>7.0310803560690504E-3</c:v>
                </c:pt>
                <c:pt idx="2994">
                  <c:v>7.0183081881836865E-3</c:v>
                </c:pt>
                <c:pt idx="2995">
                  <c:v>7.0055592213235183E-3</c:v>
                </c:pt>
                <c:pt idx="2996">
                  <c:v>6.9928334133431882E-3</c:v>
                </c:pt>
                <c:pt idx="2997">
                  <c:v>6.9801307221739068E-3</c:v>
                </c:pt>
                <c:pt idx="2998">
                  <c:v>6.9674511058232785E-3</c:v>
                </c:pt>
                <c:pt idx="2999">
                  <c:v>6.9547945223752076E-3</c:v>
                </c:pt>
                <c:pt idx="3000">
                  <c:v>6.9421609299897546E-3</c:v>
                </c:pt>
                <c:pt idx="3001">
                  <c:v>6.9295502869029489E-3</c:v>
                </c:pt>
                <c:pt idx="3002">
                  <c:v>6.9169625514267077E-3</c:v>
                </c:pt>
                <c:pt idx="3003">
                  <c:v>6.9043976819486768E-3</c:v>
                </c:pt>
                <c:pt idx="3004">
                  <c:v>6.8918556369320684E-3</c:v>
                </c:pt>
                <c:pt idx="3005">
                  <c:v>6.8793363749155845E-3</c:v>
                </c:pt>
                <c:pt idx="3006">
                  <c:v>6.866839854513221E-3</c:v>
                </c:pt>
                <c:pt idx="3007">
                  <c:v>6.8543660344141458E-3</c:v>
                </c:pt>
                <c:pt idx="3008">
                  <c:v>6.8419148733825895E-3</c:v>
                </c:pt>
                <c:pt idx="3009">
                  <c:v>6.8294863302576598E-3</c:v>
                </c:pt>
                <c:pt idx="3010">
                  <c:v>6.81708036395327E-3</c:v>
                </c:pt>
                <c:pt idx="3011">
                  <c:v>6.8046969334579514E-3</c:v>
                </c:pt>
                <c:pt idx="3012">
                  <c:v>6.7923359978347125E-3</c:v>
                </c:pt>
                <c:pt idx="3013">
                  <c:v>6.7799975162209647E-3</c:v>
                </c:pt>
                <c:pt idx="3014">
                  <c:v>6.7676814478283267E-3</c:v>
                </c:pt>
                <c:pt idx="3015">
                  <c:v>6.7553877519424994E-3</c:v>
                </c:pt>
                <c:pt idx="3016">
                  <c:v>6.7431163879231679E-3</c:v>
                </c:pt>
                <c:pt idx="3017">
                  <c:v>6.730867315203809E-3</c:v>
                </c:pt>
                <c:pt idx="3018">
                  <c:v>6.7186404932916277E-3</c:v>
                </c:pt>
                <c:pt idx="3019">
                  <c:v>6.7064358817673676E-3</c:v>
                </c:pt>
                <c:pt idx="3020">
                  <c:v>6.6942534402851823E-3</c:v>
                </c:pt>
                <c:pt idx="3021">
                  <c:v>6.6820931285725251E-3</c:v>
                </c:pt>
                <c:pt idx="3022">
                  <c:v>6.669954906430027E-3</c:v>
                </c:pt>
                <c:pt idx="3023">
                  <c:v>6.6578387337313041E-3</c:v>
                </c:pt>
                <c:pt idx="3024">
                  <c:v>6.645744570422895E-3</c:v>
                </c:pt>
                <c:pt idx="3025">
                  <c:v>6.633672376524063E-3</c:v>
                </c:pt>
                <c:pt idx="3026">
                  <c:v>6.6216221121267399E-3</c:v>
                </c:pt>
                <c:pt idx="3027">
                  <c:v>6.6095937373953258E-3</c:v>
                </c:pt>
                <c:pt idx="3028">
                  <c:v>6.5975872125665792E-3</c:v>
                </c:pt>
                <c:pt idx="3029">
                  <c:v>6.5856024979494944E-3</c:v>
                </c:pt>
                <c:pt idx="3030">
                  <c:v>6.5736395539251896E-3</c:v>
                </c:pt>
                <c:pt idx="3031">
                  <c:v>6.5616983409467148E-3</c:v>
                </c:pt>
                <c:pt idx="3032">
                  <c:v>6.5497788195389827E-3</c:v>
                </c:pt>
                <c:pt idx="3033">
                  <c:v>6.5378809502985979E-3</c:v>
                </c:pt>
                <c:pt idx="3034">
                  <c:v>6.5260046938937499E-3</c:v>
                </c:pt>
                <c:pt idx="3035">
                  <c:v>6.5141500110640904E-3</c:v>
                </c:pt>
                <c:pt idx="3036">
                  <c:v>6.5023168626205602E-3</c:v>
                </c:pt>
                <c:pt idx="3037">
                  <c:v>6.490505209445302E-3</c:v>
                </c:pt>
                <c:pt idx="3038">
                  <c:v>6.4787150124915333E-3</c:v>
                </c:pt>
                <c:pt idx="3039">
                  <c:v>6.466946232783371E-3</c:v>
                </c:pt>
                <c:pt idx="3040">
                  <c:v>6.4551988314157571E-3</c:v>
                </c:pt>
                <c:pt idx="3041">
                  <c:v>6.4434727695542853E-3</c:v>
                </c:pt>
                <c:pt idx="3042">
                  <c:v>6.43176800843523E-3</c:v>
                </c:pt>
                <c:pt idx="3043">
                  <c:v>6.4200845093649083E-3</c:v>
                </c:pt>
                <c:pt idx="3044">
                  <c:v>6.4084222337203057E-3</c:v>
                </c:pt>
                <c:pt idx="3045">
                  <c:v>6.3967811429484316E-3</c:v>
                </c:pt>
                <c:pt idx="3046">
                  <c:v>6.3851611985663234E-3</c:v>
                </c:pt>
                <c:pt idx="3047">
                  <c:v>6.3735623621609264E-3</c:v>
                </c:pt>
                <c:pt idx="3048">
                  <c:v>6.3619845953889909E-3</c:v>
                </c:pt>
                <c:pt idx="3049">
                  <c:v>6.3504278599768758E-3</c:v>
                </c:pt>
                <c:pt idx="3050">
                  <c:v>6.3388921177204996E-3</c:v>
                </c:pt>
                <c:pt idx="3051">
                  <c:v>6.3273773304851517E-3</c:v>
                </c:pt>
                <c:pt idx="3052">
                  <c:v>6.3158834602054237E-3</c:v>
                </c:pt>
                <c:pt idx="3053">
                  <c:v>6.3044104688850409E-3</c:v>
                </c:pt>
                <c:pt idx="3054">
                  <c:v>6.2929583185967371E-3</c:v>
                </c:pt>
                <c:pt idx="3055">
                  <c:v>6.2815269714821542E-3</c:v>
                </c:pt>
                <c:pt idx="3056">
                  <c:v>6.2701163897517205E-3</c:v>
                </c:pt>
                <c:pt idx="3057">
                  <c:v>6.2587265356844786E-3</c:v>
                </c:pt>
                <c:pt idx="3058">
                  <c:v>6.2473573716280177E-3</c:v>
                </c:pt>
                <c:pt idx="3059">
                  <c:v>6.2360088599983056E-3</c:v>
                </c:pt>
                <c:pt idx="3060">
                  <c:v>6.2246809632795878E-3</c:v>
                </c:pt>
                <c:pt idx="3061">
                  <c:v>6.2133736440242804E-3</c:v>
                </c:pt>
                <c:pt idx="3062">
                  <c:v>6.2020868648527874E-3</c:v>
                </c:pt>
                <c:pt idx="3063">
                  <c:v>6.1908205884534332E-3</c:v>
                </c:pt>
                <c:pt idx="3064">
                  <c:v>6.1795747775823329E-3</c:v>
                </c:pt>
                <c:pt idx="3065">
                  <c:v>6.1683493950632278E-3</c:v>
                </c:pt>
                <c:pt idx="3066">
                  <c:v>6.1571444037874156E-3</c:v>
                </c:pt>
                <c:pt idx="3067">
                  <c:v>6.1459597667135818E-3</c:v>
                </c:pt>
                <c:pt idx="3068">
                  <c:v>6.1347954468677071E-3</c:v>
                </c:pt>
                <c:pt idx="3069">
                  <c:v>6.1236514073429588E-3</c:v>
                </c:pt>
                <c:pt idx="3070">
                  <c:v>6.1125276112995071E-3</c:v>
                </c:pt>
                <c:pt idx="3071">
                  <c:v>6.1014240219644748E-3</c:v>
                </c:pt>
                <c:pt idx="3072">
                  <c:v>6.090340602631761E-3</c:v>
                </c:pt>
                <c:pt idx="3073">
                  <c:v>6.0792773166619529E-3</c:v>
                </c:pt>
                <c:pt idx="3074">
                  <c:v>6.0682341274822084E-3</c:v>
                </c:pt>
                <c:pt idx="3075">
                  <c:v>6.0572109985860935E-3</c:v>
                </c:pt>
                <c:pt idx="3076">
                  <c:v>6.0462078935335003E-3</c:v>
                </c:pt>
                <c:pt idx="3077">
                  <c:v>6.0352247759505352E-3</c:v>
                </c:pt>
                <c:pt idx="3078">
                  <c:v>6.0242616095293449E-3</c:v>
                </c:pt>
                <c:pt idx="3079">
                  <c:v>6.013318358028057E-3</c:v>
                </c:pt>
                <c:pt idx="3080">
                  <c:v>6.0023949852706154E-3</c:v>
                </c:pt>
                <c:pt idx="3081">
                  <c:v>5.9914914551466841E-3</c:v>
                </c:pt>
                <c:pt idx="3082">
                  <c:v>5.9806077316115428E-3</c:v>
                </c:pt>
                <c:pt idx="3083">
                  <c:v>5.9697437786859148E-3</c:v>
                </c:pt>
                <c:pt idx="3084">
                  <c:v>5.9588995604558945E-3</c:v>
                </c:pt>
                <c:pt idx="3085">
                  <c:v>5.9480750410728393E-3</c:v>
                </c:pt>
                <c:pt idx="3086">
                  <c:v>5.9372701847531725E-3</c:v>
                </c:pt>
                <c:pt idx="3087">
                  <c:v>5.9264849557783767E-3</c:v>
                </c:pt>
                <c:pt idx="3088">
                  <c:v>5.9157193184947764E-3</c:v>
                </c:pt>
                <c:pt idx="3089">
                  <c:v>5.9049732373134796E-3</c:v>
                </c:pt>
                <c:pt idx="3090">
                  <c:v>5.8942466767102561E-3</c:v>
                </c:pt>
                <c:pt idx="3091">
                  <c:v>5.883539601225376E-3</c:v>
                </c:pt>
                <c:pt idx="3092">
                  <c:v>5.8728519754635382E-3</c:v>
                </c:pt>
                <c:pt idx="3093">
                  <c:v>5.8621837640937605E-3</c:v>
                </c:pt>
                <c:pt idx="3094">
                  <c:v>5.8515349318491875E-3</c:v>
                </c:pt>
                <c:pt idx="3095">
                  <c:v>5.8409054435270835E-3</c:v>
                </c:pt>
                <c:pt idx="3096">
                  <c:v>5.8302952639886184E-3</c:v>
                </c:pt>
                <c:pt idx="3097">
                  <c:v>5.819704358158811E-3</c:v>
                </c:pt>
                <c:pt idx="3098">
                  <c:v>5.8091326910264113E-3</c:v>
                </c:pt>
                <c:pt idx="3099">
                  <c:v>5.7985802276437201E-3</c:v>
                </c:pt>
                <c:pt idx="3100">
                  <c:v>5.7880469331265654E-3</c:v>
                </c:pt>
                <c:pt idx="3101">
                  <c:v>5.7775327726541474E-3</c:v>
                </c:pt>
                <c:pt idx="3102">
                  <c:v>5.7670377114688674E-3</c:v>
                </c:pt>
                <c:pt idx="3103">
                  <c:v>5.7565617148763251E-3</c:v>
                </c:pt>
                <c:pt idx="3104">
                  <c:v>5.7461047482451023E-3</c:v>
                </c:pt>
                <c:pt idx="3105">
                  <c:v>5.735666777006705E-3</c:v>
                </c:pt>
                <c:pt idx="3106">
                  <c:v>5.7252477666554537E-3</c:v>
                </c:pt>
                <c:pt idx="3107">
                  <c:v>5.7148476827482992E-3</c:v>
                </c:pt>
                <c:pt idx="3108">
                  <c:v>5.7044664909048108E-3</c:v>
                </c:pt>
                <c:pt idx="3109">
                  <c:v>5.6941041568069877E-3</c:v>
                </c:pt>
                <c:pt idx="3110">
                  <c:v>5.6837606461991553E-3</c:v>
                </c:pt>
                <c:pt idx="3111">
                  <c:v>5.6734359248879068E-3</c:v>
                </c:pt>
                <c:pt idx="3112">
                  <c:v>5.6631299587418908E-3</c:v>
                </c:pt>
                <c:pt idx="3113">
                  <c:v>5.652842713691807E-3</c:v>
                </c:pt>
                <c:pt idx="3114">
                  <c:v>5.6425741557302352E-3</c:v>
                </c:pt>
                <c:pt idx="3115">
                  <c:v>5.6323242509114932E-3</c:v>
                </c:pt>
                <c:pt idx="3116">
                  <c:v>5.6220929653516081E-3</c:v>
                </c:pt>
                <c:pt idx="3117">
                  <c:v>5.6118802652281377E-3</c:v>
                </c:pt>
                <c:pt idx="3118">
                  <c:v>5.6016861167800663E-3</c:v>
                </c:pt>
                <c:pt idx="3119">
                  <c:v>5.591510486307745E-3</c:v>
                </c:pt>
                <c:pt idx="3120">
                  <c:v>5.5813533401726867E-3</c:v>
                </c:pt>
                <c:pt idx="3121">
                  <c:v>5.5712146447975605E-3</c:v>
                </c:pt>
                <c:pt idx="3122">
                  <c:v>5.5610943666660074E-3</c:v>
                </c:pt>
                <c:pt idx="3123">
                  <c:v>5.5509924723225398E-3</c:v>
                </c:pt>
                <c:pt idx="3124">
                  <c:v>5.5409089283724698E-3</c:v>
                </c:pt>
                <c:pt idx="3125">
                  <c:v>5.5308437014817604E-3</c:v>
                </c:pt>
                <c:pt idx="3126">
                  <c:v>5.5207967583769087E-3</c:v>
                </c:pt>
                <c:pt idx="3127">
                  <c:v>5.5107680658448947E-3</c:v>
                </c:pt>
                <c:pt idx="3128">
                  <c:v>5.5007575907329792E-3</c:v>
                </c:pt>
                <c:pt idx="3129">
                  <c:v>5.4907652999486925E-3</c:v>
                </c:pt>
                <c:pt idx="3130">
                  <c:v>5.4807911604596582E-3</c:v>
                </c:pt>
                <c:pt idx="3131">
                  <c:v>5.470835139293492E-3</c:v>
                </c:pt>
                <c:pt idx="3132">
                  <c:v>5.460897203537732E-3</c:v>
                </c:pt>
                <c:pt idx="3133">
                  <c:v>5.4509773203397852E-3</c:v>
                </c:pt>
                <c:pt idx="3134">
                  <c:v>5.4410754569064381E-3</c:v>
                </c:pt>
                <c:pt idx="3135">
                  <c:v>5.4311915805043539E-3</c:v>
                </c:pt>
                <c:pt idx="3136">
                  <c:v>5.421325658459538E-3</c:v>
                </c:pt>
                <c:pt idx="3137">
                  <c:v>5.4114776581573893E-3</c:v>
                </c:pt>
                <c:pt idx="3138">
                  <c:v>5.4016475470424936E-3</c:v>
                </c:pt>
                <c:pt idx="3139">
                  <c:v>5.3918352926186292E-3</c:v>
                </c:pt>
                <c:pt idx="3140">
                  <c:v>5.3820408624485798E-3</c:v>
                </c:pt>
                <c:pt idx="3141">
                  <c:v>5.3722642241540424E-3</c:v>
                </c:pt>
                <c:pt idx="3142">
                  <c:v>5.3625053454155556E-3</c:v>
                </c:pt>
                <c:pt idx="3143">
                  <c:v>5.3527641939723567E-3</c:v>
                </c:pt>
                <c:pt idx="3144">
                  <c:v>5.3430407376222665E-3</c:v>
                </c:pt>
                <c:pt idx="3145">
                  <c:v>5.3333349442216439E-3</c:v>
                </c:pt>
                <c:pt idx="3146">
                  <c:v>5.323646781685184E-3</c:v>
                </c:pt>
                <c:pt idx="3147">
                  <c:v>5.3139762179859129E-3</c:v>
                </c:pt>
                <c:pt idx="3148">
                  <c:v>5.3043232211550176E-3</c:v>
                </c:pt>
                <c:pt idx="3149">
                  <c:v>5.2946877592817392E-3</c:v>
                </c:pt>
                <c:pt idx="3150">
                  <c:v>5.2850698005133187E-3</c:v>
                </c:pt>
                <c:pt idx="3151">
                  <c:v>5.2754693130548404E-3</c:v>
                </c:pt>
                <c:pt idx="3152">
                  <c:v>5.2658862651691401E-3</c:v>
                </c:pt>
                <c:pt idx="3153">
                  <c:v>5.2563206251767186E-3</c:v>
                </c:pt>
                <c:pt idx="3154">
                  <c:v>5.2467723614556053E-3</c:v>
                </c:pt>
                <c:pt idx="3155">
                  <c:v>5.2372414424412955E-3</c:v>
                </c:pt>
                <c:pt idx="3156">
                  <c:v>5.2277278366266115E-3</c:v>
                </c:pt>
                <c:pt idx="3157">
                  <c:v>5.2182315125615933E-3</c:v>
                </c:pt>
                <c:pt idx="3158">
                  <c:v>5.2087524388534394E-3</c:v>
                </c:pt>
                <c:pt idx="3159">
                  <c:v>5.1992905841663599E-3</c:v>
                </c:pt>
                <c:pt idx="3160">
                  <c:v>5.1898459172214795E-3</c:v>
                </c:pt>
                <c:pt idx="3161">
                  <c:v>5.1804184067967595E-3</c:v>
                </c:pt>
                <c:pt idx="3162">
                  <c:v>5.1710080217268525E-3</c:v>
                </c:pt>
                <c:pt idx="3163">
                  <c:v>5.1616147309030535E-3</c:v>
                </c:pt>
                <c:pt idx="3164">
                  <c:v>5.1522385032731523E-3</c:v>
                </c:pt>
                <c:pt idx="3165">
                  <c:v>5.1428793078413379E-3</c:v>
                </c:pt>
                <c:pt idx="3166">
                  <c:v>5.1335371136681128E-3</c:v>
                </c:pt>
                <c:pt idx="3167">
                  <c:v>5.1242118898701958E-3</c:v>
                </c:pt>
                <c:pt idx="3168">
                  <c:v>5.114903605620379E-3</c:v>
                </c:pt>
                <c:pt idx="3169">
                  <c:v>5.1056122301474738E-3</c:v>
                </c:pt>
                <c:pt idx="3170">
                  <c:v>5.0963377327361689E-3</c:v>
                </c:pt>
                <c:pt idx="3171">
                  <c:v>5.0870800827269727E-3</c:v>
                </c:pt>
                <c:pt idx="3172">
                  <c:v>5.0778392495160769E-3</c:v>
                </c:pt>
                <c:pt idx="3173">
                  <c:v>5.0686152025552524E-3</c:v>
                </c:pt>
                <c:pt idx="3174">
                  <c:v>5.0594079113517754E-3</c:v>
                </c:pt>
                <c:pt idx="3175">
                  <c:v>5.050217345468325E-3</c:v>
                </c:pt>
                <c:pt idx="3176">
                  <c:v>5.0410434745228406E-3</c:v>
                </c:pt>
                <c:pt idx="3177">
                  <c:v>5.0318862681884811E-3</c:v>
                </c:pt>
                <c:pt idx="3178">
                  <c:v>5.0227456961934695E-3</c:v>
                </c:pt>
                <c:pt idx="3179">
                  <c:v>5.0136217283210322E-3</c:v>
                </c:pt>
                <c:pt idx="3180">
                  <c:v>5.0045143344092961E-3</c:v>
                </c:pt>
                <c:pt idx="3181">
                  <c:v>4.9954234843511526E-3</c:v>
                </c:pt>
                <c:pt idx="3182">
                  <c:v>4.9863491480941951E-3</c:v>
                </c:pt>
                <c:pt idx="3183">
                  <c:v>4.9772912956406248E-3</c:v>
                </c:pt>
                <c:pt idx="3184">
                  <c:v>4.968249897047106E-3</c:v>
                </c:pt>
                <c:pt idx="3185">
                  <c:v>4.9592249224247181E-3</c:v>
                </c:pt>
                <c:pt idx="3186">
                  <c:v>4.9502163419388161E-3</c:v>
                </c:pt>
                <c:pt idx="3187">
                  <c:v>4.9412241258089623E-3</c:v>
                </c:pt>
                <c:pt idx="3188">
                  <c:v>4.9322482443088268E-3</c:v>
                </c:pt>
                <c:pt idx="3189">
                  <c:v>4.9232886677660513E-3</c:v>
                </c:pt>
                <c:pt idx="3190">
                  <c:v>4.914345366562203E-3</c:v>
                </c:pt>
                <c:pt idx="3191">
                  <c:v>4.9054183111326335E-3</c:v>
                </c:pt>
                <c:pt idx="3192">
                  <c:v>4.8965074719664065E-3</c:v>
                </c:pt>
                <c:pt idx="3193">
                  <c:v>4.8876128196062062E-3</c:v>
                </c:pt>
                <c:pt idx="3194">
                  <c:v>4.8787343246482042E-3</c:v>
                </c:pt>
                <c:pt idx="3195">
                  <c:v>4.8698719577419947E-3</c:v>
                </c:pt>
                <c:pt idx="3196">
                  <c:v>4.8610256895905033E-3</c:v>
                </c:pt>
                <c:pt idx="3197">
                  <c:v>4.8521954909498451E-3</c:v>
                </c:pt>
                <c:pt idx="3198">
                  <c:v>4.8433813326292834E-3</c:v>
                </c:pt>
                <c:pt idx="3199">
                  <c:v>4.8345831854910877E-3</c:v>
                </c:pt>
                <c:pt idx="3200">
                  <c:v>4.8258010204504645E-3</c:v>
                </c:pt>
                <c:pt idx="3201">
                  <c:v>4.8170348084754702E-3</c:v>
                </c:pt>
                <c:pt idx="3202">
                  <c:v>4.8082845205868691E-3</c:v>
                </c:pt>
                <c:pt idx="3203">
                  <c:v>4.7995501278580831E-3</c:v>
                </c:pt>
                <c:pt idx="3204">
                  <c:v>4.7908316014150945E-3</c:v>
                </c:pt>
                <c:pt idx="3205">
                  <c:v>4.7821289124362959E-3</c:v>
                </c:pt>
                <c:pt idx="3206">
                  <c:v>4.7734420321524813E-3</c:v>
                </c:pt>
                <c:pt idx="3207">
                  <c:v>4.7647709318466682E-3</c:v>
                </c:pt>
                <c:pt idx="3208">
                  <c:v>4.7561155828540567E-3</c:v>
                </c:pt>
                <c:pt idx="3209">
                  <c:v>4.7474759565619262E-3</c:v>
                </c:pt>
                <c:pt idx="3210">
                  <c:v>4.7388520244095083E-3</c:v>
                </c:pt>
                <c:pt idx="3211">
                  <c:v>4.7302437578879289E-3</c:v>
                </c:pt>
                <c:pt idx="3212">
                  <c:v>4.7216511285401172E-3</c:v>
                </c:pt>
              </c:numCache>
            </c:numRef>
          </c:val>
          <c:smooth val="1"/>
          <c:extLst>
            <c:ext xmlns:c16="http://schemas.microsoft.com/office/drawing/2014/chart" uri="{C3380CC4-5D6E-409C-BE32-E72D297353CC}">
              <c16:uniqueId val="{00000000-1A48-478F-B91F-2B21D80D6D59}"/>
            </c:ext>
          </c:extLst>
        </c:ser>
        <c:dLbls>
          <c:showLegendKey val="0"/>
          <c:showVal val="0"/>
          <c:showCatName val="0"/>
          <c:showSerName val="0"/>
          <c:showPercent val="0"/>
          <c:showBubbleSize val="0"/>
        </c:dLbls>
        <c:smooth val="0"/>
        <c:axId val="811488624"/>
        <c:axId val="811484464"/>
      </c:lineChart>
      <c:catAx>
        <c:axId val="811488624"/>
        <c:scaling>
          <c:orientation val="minMax"/>
        </c:scaling>
        <c:delete val="1"/>
        <c:axPos val="b"/>
        <c:numFmt formatCode="General" sourceLinked="1"/>
        <c:majorTickMark val="none"/>
        <c:minorTickMark val="none"/>
        <c:tickLblPos val="nextTo"/>
        <c:crossAx val="811484464"/>
        <c:crosses val="autoZero"/>
        <c:auto val="1"/>
        <c:lblAlgn val="ctr"/>
        <c:lblOffset val="100"/>
        <c:noMultiLvlLbl val="0"/>
      </c:catAx>
      <c:valAx>
        <c:axId val="811484464"/>
        <c:scaling>
          <c:orientation val="minMax"/>
        </c:scaling>
        <c:delete val="1"/>
        <c:axPos val="l"/>
        <c:numFmt formatCode="General" sourceLinked="1"/>
        <c:majorTickMark val="none"/>
        <c:minorTickMark val="none"/>
        <c:tickLblPos val="nextTo"/>
        <c:crossAx val="8114886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Series 1</c:v>
                </c:pt>
              </c:strCache>
            </c:strRef>
          </c:tx>
          <c:spPr>
            <a:ln w="28575" cap="rnd">
              <a:solidFill>
                <a:srgbClr val="00A759"/>
              </a:solidFill>
              <a:prstDash val="solid"/>
              <a:round/>
            </a:ln>
            <a:effectLst/>
          </c:spPr>
          <c:marker>
            <c:symbol val="none"/>
          </c:marker>
          <c:cat>
            <c:numRef>
              <c:f>Sheet1!$A$2:$A$2000</c:f>
              <c:numCache>
                <c:formatCode>General</c:formatCode>
                <c:ptCount val="1999"/>
                <c:pt idx="0">
                  <c:v>0</c:v>
                </c:pt>
                <c:pt idx="1">
                  <c:v>1E-3</c:v>
                </c:pt>
                <c:pt idx="2">
                  <c:v>2E-3</c:v>
                </c:pt>
                <c:pt idx="3">
                  <c:v>3.0000000000000001E-3</c:v>
                </c:pt>
                <c:pt idx="4">
                  <c:v>4.0000000000000001E-3</c:v>
                </c:pt>
                <c:pt idx="5">
                  <c:v>5.0000000000000001E-3</c:v>
                </c:pt>
                <c:pt idx="6">
                  <c:v>6.0000000000000001E-3</c:v>
                </c:pt>
                <c:pt idx="7">
                  <c:v>7.0000000000000001E-3</c:v>
                </c:pt>
                <c:pt idx="8">
                  <c:v>8.0000000000000002E-3</c:v>
                </c:pt>
                <c:pt idx="9">
                  <c:v>8.9999999999999993E-3</c:v>
                </c:pt>
                <c:pt idx="10">
                  <c:v>0.01</c:v>
                </c:pt>
                <c:pt idx="11">
                  <c:v>1.0999999999999999E-2</c:v>
                </c:pt>
                <c:pt idx="12">
                  <c:v>1.2E-2</c:v>
                </c:pt>
                <c:pt idx="13">
                  <c:v>1.2999999999999999E-2</c:v>
                </c:pt>
                <c:pt idx="14">
                  <c:v>1.4E-2</c:v>
                </c:pt>
                <c:pt idx="15">
                  <c:v>1.4999999999999999E-2</c:v>
                </c:pt>
                <c:pt idx="16">
                  <c:v>1.6E-2</c:v>
                </c:pt>
                <c:pt idx="17">
                  <c:v>1.7000000000000001E-2</c:v>
                </c:pt>
                <c:pt idx="18">
                  <c:v>1.7999999999999999E-2</c:v>
                </c:pt>
                <c:pt idx="19">
                  <c:v>1.9E-2</c:v>
                </c:pt>
                <c:pt idx="20">
                  <c:v>0.02</c:v>
                </c:pt>
                <c:pt idx="21">
                  <c:v>2.1000000000000001E-2</c:v>
                </c:pt>
                <c:pt idx="22">
                  <c:v>2.1999999999999999E-2</c:v>
                </c:pt>
                <c:pt idx="23">
                  <c:v>2.3E-2</c:v>
                </c:pt>
                <c:pt idx="24">
                  <c:v>2.4E-2</c:v>
                </c:pt>
                <c:pt idx="25">
                  <c:v>2.5000000000000001E-2</c:v>
                </c:pt>
                <c:pt idx="26">
                  <c:v>2.5999999999999999E-2</c:v>
                </c:pt>
                <c:pt idx="27">
                  <c:v>2.7E-2</c:v>
                </c:pt>
                <c:pt idx="28">
                  <c:v>2.8000000000000001E-2</c:v>
                </c:pt>
                <c:pt idx="29">
                  <c:v>2.9000000000000001E-2</c:v>
                </c:pt>
                <c:pt idx="30">
                  <c:v>0.03</c:v>
                </c:pt>
                <c:pt idx="31">
                  <c:v>3.1E-2</c:v>
                </c:pt>
                <c:pt idx="32">
                  <c:v>3.2000000000000001E-2</c:v>
                </c:pt>
                <c:pt idx="33">
                  <c:v>3.3000000000000002E-2</c:v>
                </c:pt>
                <c:pt idx="34">
                  <c:v>3.4000000000000002E-2</c:v>
                </c:pt>
                <c:pt idx="35">
                  <c:v>3.5000000000000003E-2</c:v>
                </c:pt>
                <c:pt idx="36">
                  <c:v>3.5999999999999997E-2</c:v>
                </c:pt>
                <c:pt idx="37">
                  <c:v>3.6999999999999998E-2</c:v>
                </c:pt>
                <c:pt idx="38">
                  <c:v>3.7999999999999999E-2</c:v>
                </c:pt>
                <c:pt idx="39">
                  <c:v>3.9E-2</c:v>
                </c:pt>
                <c:pt idx="40">
                  <c:v>0.04</c:v>
                </c:pt>
                <c:pt idx="41">
                  <c:v>4.1000000000000002E-2</c:v>
                </c:pt>
                <c:pt idx="42">
                  <c:v>4.2000000000000003E-2</c:v>
                </c:pt>
                <c:pt idx="43">
                  <c:v>4.2999999999999997E-2</c:v>
                </c:pt>
                <c:pt idx="44">
                  <c:v>4.3999999999999997E-2</c:v>
                </c:pt>
                <c:pt idx="45">
                  <c:v>4.4999999999999998E-2</c:v>
                </c:pt>
                <c:pt idx="46">
                  <c:v>4.5999999999999999E-2</c:v>
                </c:pt>
                <c:pt idx="47">
                  <c:v>4.7E-2</c:v>
                </c:pt>
                <c:pt idx="48">
                  <c:v>4.8000000000000001E-2</c:v>
                </c:pt>
                <c:pt idx="49">
                  <c:v>4.9000000000000002E-2</c:v>
                </c:pt>
                <c:pt idx="50">
                  <c:v>0.05</c:v>
                </c:pt>
                <c:pt idx="51">
                  <c:v>5.0999999999999997E-2</c:v>
                </c:pt>
                <c:pt idx="52">
                  <c:v>5.1999999999999998E-2</c:v>
                </c:pt>
                <c:pt idx="53">
                  <c:v>5.2999999999999999E-2</c:v>
                </c:pt>
                <c:pt idx="54">
                  <c:v>5.3999999999999999E-2</c:v>
                </c:pt>
                <c:pt idx="55">
                  <c:v>5.5E-2</c:v>
                </c:pt>
                <c:pt idx="56">
                  <c:v>5.6000000000000001E-2</c:v>
                </c:pt>
                <c:pt idx="57">
                  <c:v>5.7000000000000002E-2</c:v>
                </c:pt>
                <c:pt idx="58">
                  <c:v>5.8000000000000003E-2</c:v>
                </c:pt>
                <c:pt idx="59">
                  <c:v>5.8999999999999997E-2</c:v>
                </c:pt>
                <c:pt idx="60">
                  <c:v>0.06</c:v>
                </c:pt>
                <c:pt idx="61">
                  <c:v>6.0999999999999999E-2</c:v>
                </c:pt>
                <c:pt idx="62">
                  <c:v>6.2E-2</c:v>
                </c:pt>
                <c:pt idx="63">
                  <c:v>6.3E-2</c:v>
                </c:pt>
                <c:pt idx="64">
                  <c:v>6.4000000000000001E-2</c:v>
                </c:pt>
                <c:pt idx="65">
                  <c:v>6.5000000000000002E-2</c:v>
                </c:pt>
                <c:pt idx="66">
                  <c:v>6.6000000000000003E-2</c:v>
                </c:pt>
                <c:pt idx="67">
                  <c:v>6.7000000000000004E-2</c:v>
                </c:pt>
                <c:pt idx="68">
                  <c:v>6.8000000000000005E-2</c:v>
                </c:pt>
                <c:pt idx="69">
                  <c:v>6.9000000000000006E-2</c:v>
                </c:pt>
                <c:pt idx="70">
                  <c:v>7.0000000000000007E-2</c:v>
                </c:pt>
                <c:pt idx="71">
                  <c:v>7.0999999999999994E-2</c:v>
                </c:pt>
                <c:pt idx="72">
                  <c:v>7.1999999999999995E-2</c:v>
                </c:pt>
                <c:pt idx="73">
                  <c:v>7.2999999999999995E-2</c:v>
                </c:pt>
                <c:pt idx="74">
                  <c:v>7.3999999999999996E-2</c:v>
                </c:pt>
                <c:pt idx="75">
                  <c:v>7.4999999999999997E-2</c:v>
                </c:pt>
                <c:pt idx="76">
                  <c:v>7.5999999999999998E-2</c:v>
                </c:pt>
                <c:pt idx="77">
                  <c:v>7.6999999999999999E-2</c:v>
                </c:pt>
                <c:pt idx="78">
                  <c:v>7.8E-2</c:v>
                </c:pt>
                <c:pt idx="79">
                  <c:v>7.9000000000000001E-2</c:v>
                </c:pt>
                <c:pt idx="80">
                  <c:v>0.08</c:v>
                </c:pt>
                <c:pt idx="81">
                  <c:v>8.1000000000000003E-2</c:v>
                </c:pt>
                <c:pt idx="82">
                  <c:v>8.2000000000000003E-2</c:v>
                </c:pt>
                <c:pt idx="83">
                  <c:v>8.3000000000000004E-2</c:v>
                </c:pt>
                <c:pt idx="84">
                  <c:v>8.4000000000000005E-2</c:v>
                </c:pt>
                <c:pt idx="85">
                  <c:v>8.5000000000000006E-2</c:v>
                </c:pt>
                <c:pt idx="86">
                  <c:v>8.5999999999999993E-2</c:v>
                </c:pt>
                <c:pt idx="87">
                  <c:v>8.6999999999999994E-2</c:v>
                </c:pt>
                <c:pt idx="88">
                  <c:v>8.7999999999999995E-2</c:v>
                </c:pt>
                <c:pt idx="89">
                  <c:v>8.8999999999999996E-2</c:v>
                </c:pt>
                <c:pt idx="90">
                  <c:v>0.09</c:v>
                </c:pt>
                <c:pt idx="91">
                  <c:v>9.0999999999999998E-2</c:v>
                </c:pt>
                <c:pt idx="92">
                  <c:v>9.1999999999999998E-2</c:v>
                </c:pt>
                <c:pt idx="93">
                  <c:v>9.2999999999999999E-2</c:v>
                </c:pt>
                <c:pt idx="94">
                  <c:v>9.4E-2</c:v>
                </c:pt>
                <c:pt idx="95">
                  <c:v>9.5000000000000001E-2</c:v>
                </c:pt>
                <c:pt idx="96">
                  <c:v>9.6000000000000002E-2</c:v>
                </c:pt>
                <c:pt idx="97">
                  <c:v>9.7000000000000003E-2</c:v>
                </c:pt>
                <c:pt idx="98">
                  <c:v>9.8000000000000004E-2</c:v>
                </c:pt>
                <c:pt idx="99">
                  <c:v>9.9000000000000005E-2</c:v>
                </c:pt>
                <c:pt idx="100">
                  <c:v>0.1</c:v>
                </c:pt>
                <c:pt idx="101">
                  <c:v>0.10100000000000001</c:v>
                </c:pt>
                <c:pt idx="102">
                  <c:v>0.10199999999999999</c:v>
                </c:pt>
                <c:pt idx="103">
                  <c:v>0.10299999999999999</c:v>
                </c:pt>
                <c:pt idx="104">
                  <c:v>0.104</c:v>
                </c:pt>
                <c:pt idx="105">
                  <c:v>0.105</c:v>
                </c:pt>
                <c:pt idx="106">
                  <c:v>0.106</c:v>
                </c:pt>
                <c:pt idx="107">
                  <c:v>0.107</c:v>
                </c:pt>
                <c:pt idx="108">
                  <c:v>0.108</c:v>
                </c:pt>
                <c:pt idx="109">
                  <c:v>0.109</c:v>
                </c:pt>
                <c:pt idx="110">
                  <c:v>0.11</c:v>
                </c:pt>
                <c:pt idx="111">
                  <c:v>0.111</c:v>
                </c:pt>
                <c:pt idx="112">
                  <c:v>0.112</c:v>
                </c:pt>
                <c:pt idx="113">
                  <c:v>0.113</c:v>
                </c:pt>
                <c:pt idx="114">
                  <c:v>0.114</c:v>
                </c:pt>
                <c:pt idx="115">
                  <c:v>0.115</c:v>
                </c:pt>
                <c:pt idx="116">
                  <c:v>0.11600000000000001</c:v>
                </c:pt>
                <c:pt idx="117">
                  <c:v>0.11700000000000001</c:v>
                </c:pt>
                <c:pt idx="118">
                  <c:v>0.11799999999999999</c:v>
                </c:pt>
                <c:pt idx="119">
                  <c:v>0.11899999999999999</c:v>
                </c:pt>
                <c:pt idx="120">
                  <c:v>0.12</c:v>
                </c:pt>
                <c:pt idx="121">
                  <c:v>0.121</c:v>
                </c:pt>
                <c:pt idx="122">
                  <c:v>0.122</c:v>
                </c:pt>
                <c:pt idx="123">
                  <c:v>0.123</c:v>
                </c:pt>
                <c:pt idx="124">
                  <c:v>0.124</c:v>
                </c:pt>
                <c:pt idx="125">
                  <c:v>0.125</c:v>
                </c:pt>
                <c:pt idx="126">
                  <c:v>0.126</c:v>
                </c:pt>
                <c:pt idx="127">
                  <c:v>0.127</c:v>
                </c:pt>
                <c:pt idx="128">
                  <c:v>0.128</c:v>
                </c:pt>
                <c:pt idx="129">
                  <c:v>0.129</c:v>
                </c:pt>
                <c:pt idx="130">
                  <c:v>0.13</c:v>
                </c:pt>
                <c:pt idx="131">
                  <c:v>0.13100000000000001</c:v>
                </c:pt>
                <c:pt idx="132">
                  <c:v>0.13200000000000001</c:v>
                </c:pt>
                <c:pt idx="133">
                  <c:v>0.13300000000000001</c:v>
                </c:pt>
                <c:pt idx="134">
                  <c:v>0.13400000000000001</c:v>
                </c:pt>
                <c:pt idx="135">
                  <c:v>0.13500000000000001</c:v>
                </c:pt>
                <c:pt idx="136">
                  <c:v>0.13600000000000001</c:v>
                </c:pt>
                <c:pt idx="137">
                  <c:v>0.13700000000000001</c:v>
                </c:pt>
                <c:pt idx="138">
                  <c:v>0.13800000000000001</c:v>
                </c:pt>
                <c:pt idx="139">
                  <c:v>0.13900000000000001</c:v>
                </c:pt>
                <c:pt idx="140">
                  <c:v>0.14000000000000001</c:v>
                </c:pt>
                <c:pt idx="141">
                  <c:v>0.14099999999999999</c:v>
                </c:pt>
                <c:pt idx="142">
                  <c:v>0.14199999999999999</c:v>
                </c:pt>
                <c:pt idx="143">
                  <c:v>0.14299999999999999</c:v>
                </c:pt>
                <c:pt idx="144">
                  <c:v>0.14399999999999999</c:v>
                </c:pt>
                <c:pt idx="145">
                  <c:v>0.14499999999999999</c:v>
                </c:pt>
                <c:pt idx="146">
                  <c:v>0.14599999999999999</c:v>
                </c:pt>
                <c:pt idx="147">
                  <c:v>0.14699999999999999</c:v>
                </c:pt>
                <c:pt idx="148">
                  <c:v>0.14799999999999999</c:v>
                </c:pt>
                <c:pt idx="149">
                  <c:v>0.14899999999999999</c:v>
                </c:pt>
                <c:pt idx="150">
                  <c:v>0.15</c:v>
                </c:pt>
                <c:pt idx="151">
                  <c:v>0.151</c:v>
                </c:pt>
                <c:pt idx="152">
                  <c:v>0.152</c:v>
                </c:pt>
                <c:pt idx="153">
                  <c:v>0.153</c:v>
                </c:pt>
                <c:pt idx="154">
                  <c:v>0.154</c:v>
                </c:pt>
                <c:pt idx="155">
                  <c:v>0.155</c:v>
                </c:pt>
                <c:pt idx="156">
                  <c:v>0.156</c:v>
                </c:pt>
                <c:pt idx="157">
                  <c:v>0.157</c:v>
                </c:pt>
                <c:pt idx="158">
                  <c:v>0.158</c:v>
                </c:pt>
                <c:pt idx="159">
                  <c:v>0.159</c:v>
                </c:pt>
                <c:pt idx="160">
                  <c:v>0.16</c:v>
                </c:pt>
                <c:pt idx="161">
                  <c:v>0.161</c:v>
                </c:pt>
                <c:pt idx="162">
                  <c:v>0.16200000000000001</c:v>
                </c:pt>
                <c:pt idx="163">
                  <c:v>0.16300000000000001</c:v>
                </c:pt>
                <c:pt idx="164">
                  <c:v>0.16400000000000001</c:v>
                </c:pt>
                <c:pt idx="165">
                  <c:v>0.16500000000000001</c:v>
                </c:pt>
                <c:pt idx="166">
                  <c:v>0.16600000000000001</c:v>
                </c:pt>
                <c:pt idx="167">
                  <c:v>0.16700000000000001</c:v>
                </c:pt>
                <c:pt idx="168">
                  <c:v>0.16800000000000001</c:v>
                </c:pt>
                <c:pt idx="169">
                  <c:v>0.16900000000000001</c:v>
                </c:pt>
                <c:pt idx="170">
                  <c:v>0.17</c:v>
                </c:pt>
                <c:pt idx="171">
                  <c:v>0.17100000000000001</c:v>
                </c:pt>
                <c:pt idx="172">
                  <c:v>0.17199999999999999</c:v>
                </c:pt>
                <c:pt idx="173">
                  <c:v>0.17299999999999999</c:v>
                </c:pt>
                <c:pt idx="174">
                  <c:v>0.17399999999999999</c:v>
                </c:pt>
                <c:pt idx="175">
                  <c:v>0.17499999999999999</c:v>
                </c:pt>
                <c:pt idx="176">
                  <c:v>0.17599999999999999</c:v>
                </c:pt>
                <c:pt idx="177">
                  <c:v>0.17699999999999999</c:v>
                </c:pt>
                <c:pt idx="178">
                  <c:v>0.17799999999999999</c:v>
                </c:pt>
                <c:pt idx="179">
                  <c:v>0.17899999999999999</c:v>
                </c:pt>
                <c:pt idx="180">
                  <c:v>0.18</c:v>
                </c:pt>
                <c:pt idx="181">
                  <c:v>0.18099999999999999</c:v>
                </c:pt>
                <c:pt idx="182">
                  <c:v>0.182</c:v>
                </c:pt>
                <c:pt idx="183">
                  <c:v>0.183</c:v>
                </c:pt>
                <c:pt idx="184">
                  <c:v>0.184</c:v>
                </c:pt>
                <c:pt idx="185">
                  <c:v>0.185</c:v>
                </c:pt>
                <c:pt idx="186">
                  <c:v>0.186</c:v>
                </c:pt>
                <c:pt idx="187">
                  <c:v>0.187</c:v>
                </c:pt>
                <c:pt idx="188">
                  <c:v>0.188</c:v>
                </c:pt>
                <c:pt idx="189">
                  <c:v>0.189</c:v>
                </c:pt>
                <c:pt idx="190">
                  <c:v>0.19</c:v>
                </c:pt>
                <c:pt idx="191">
                  <c:v>0.191</c:v>
                </c:pt>
                <c:pt idx="192">
                  <c:v>0.192</c:v>
                </c:pt>
                <c:pt idx="193">
                  <c:v>0.193</c:v>
                </c:pt>
                <c:pt idx="194">
                  <c:v>0.19400000000000001</c:v>
                </c:pt>
                <c:pt idx="195">
                  <c:v>0.19500000000000001</c:v>
                </c:pt>
                <c:pt idx="196">
                  <c:v>0.19600000000000001</c:v>
                </c:pt>
                <c:pt idx="197">
                  <c:v>0.19700000000000001</c:v>
                </c:pt>
                <c:pt idx="198">
                  <c:v>0.19800000000000001</c:v>
                </c:pt>
                <c:pt idx="199">
                  <c:v>0.19900000000000001</c:v>
                </c:pt>
                <c:pt idx="200">
                  <c:v>0.2</c:v>
                </c:pt>
                <c:pt idx="201">
                  <c:v>0.20100000000000001</c:v>
                </c:pt>
                <c:pt idx="202">
                  <c:v>0.20200000000000001</c:v>
                </c:pt>
                <c:pt idx="203">
                  <c:v>0.20300000000000001</c:v>
                </c:pt>
                <c:pt idx="204">
                  <c:v>0.20399999999999999</c:v>
                </c:pt>
                <c:pt idx="205">
                  <c:v>0.20499999999999999</c:v>
                </c:pt>
                <c:pt idx="206">
                  <c:v>0.20599999999999999</c:v>
                </c:pt>
                <c:pt idx="207">
                  <c:v>0.20699999999999999</c:v>
                </c:pt>
                <c:pt idx="208">
                  <c:v>0.20799999999999999</c:v>
                </c:pt>
                <c:pt idx="209">
                  <c:v>0.20899999999999999</c:v>
                </c:pt>
                <c:pt idx="210">
                  <c:v>0.21</c:v>
                </c:pt>
                <c:pt idx="211">
                  <c:v>0.21099999999999999</c:v>
                </c:pt>
                <c:pt idx="212">
                  <c:v>0.21199999999999999</c:v>
                </c:pt>
                <c:pt idx="213">
                  <c:v>0.21299999999999999</c:v>
                </c:pt>
                <c:pt idx="214">
                  <c:v>0.214</c:v>
                </c:pt>
                <c:pt idx="215">
                  <c:v>0.215</c:v>
                </c:pt>
                <c:pt idx="216">
                  <c:v>0.216</c:v>
                </c:pt>
                <c:pt idx="217">
                  <c:v>0.217</c:v>
                </c:pt>
                <c:pt idx="218">
                  <c:v>0.218</c:v>
                </c:pt>
                <c:pt idx="219">
                  <c:v>0.219</c:v>
                </c:pt>
                <c:pt idx="220">
                  <c:v>0.22</c:v>
                </c:pt>
                <c:pt idx="221">
                  <c:v>0.221</c:v>
                </c:pt>
                <c:pt idx="222">
                  <c:v>0.222</c:v>
                </c:pt>
                <c:pt idx="223">
                  <c:v>0.223</c:v>
                </c:pt>
                <c:pt idx="224">
                  <c:v>0.224</c:v>
                </c:pt>
                <c:pt idx="225">
                  <c:v>0.22500000000000001</c:v>
                </c:pt>
                <c:pt idx="226">
                  <c:v>0.22600000000000001</c:v>
                </c:pt>
                <c:pt idx="227">
                  <c:v>0.22700000000000001</c:v>
                </c:pt>
                <c:pt idx="228">
                  <c:v>0.22800000000000001</c:v>
                </c:pt>
                <c:pt idx="229">
                  <c:v>0.22900000000000001</c:v>
                </c:pt>
                <c:pt idx="230">
                  <c:v>0.23</c:v>
                </c:pt>
                <c:pt idx="231">
                  <c:v>0.23100000000000001</c:v>
                </c:pt>
                <c:pt idx="232">
                  <c:v>0.23200000000000001</c:v>
                </c:pt>
                <c:pt idx="233">
                  <c:v>0.23300000000000001</c:v>
                </c:pt>
                <c:pt idx="234">
                  <c:v>0.23400000000000001</c:v>
                </c:pt>
                <c:pt idx="235">
                  <c:v>0.23499999999999999</c:v>
                </c:pt>
                <c:pt idx="236">
                  <c:v>0.23599999999999999</c:v>
                </c:pt>
                <c:pt idx="237">
                  <c:v>0.23699999999999999</c:v>
                </c:pt>
                <c:pt idx="238">
                  <c:v>0.23799999999999999</c:v>
                </c:pt>
                <c:pt idx="239">
                  <c:v>0.23899999999999999</c:v>
                </c:pt>
                <c:pt idx="240">
                  <c:v>0.24</c:v>
                </c:pt>
                <c:pt idx="241">
                  <c:v>0.24099999999999999</c:v>
                </c:pt>
                <c:pt idx="242">
                  <c:v>0.24199999999999999</c:v>
                </c:pt>
                <c:pt idx="243">
                  <c:v>0.24299999999999999</c:v>
                </c:pt>
                <c:pt idx="244">
                  <c:v>0.24399999999999999</c:v>
                </c:pt>
                <c:pt idx="245">
                  <c:v>0.245</c:v>
                </c:pt>
                <c:pt idx="246">
                  <c:v>0.246</c:v>
                </c:pt>
                <c:pt idx="247">
                  <c:v>0.247</c:v>
                </c:pt>
                <c:pt idx="248">
                  <c:v>0.248</c:v>
                </c:pt>
                <c:pt idx="249">
                  <c:v>0.249</c:v>
                </c:pt>
                <c:pt idx="250">
                  <c:v>0.25</c:v>
                </c:pt>
                <c:pt idx="251">
                  <c:v>0.251</c:v>
                </c:pt>
                <c:pt idx="252">
                  <c:v>0.252</c:v>
                </c:pt>
                <c:pt idx="253">
                  <c:v>0.253</c:v>
                </c:pt>
                <c:pt idx="254">
                  <c:v>0.254</c:v>
                </c:pt>
                <c:pt idx="255">
                  <c:v>0.255</c:v>
                </c:pt>
                <c:pt idx="256">
                  <c:v>0.25600000000000001</c:v>
                </c:pt>
                <c:pt idx="257">
                  <c:v>0.25700000000000001</c:v>
                </c:pt>
                <c:pt idx="258">
                  <c:v>0.25800000000000001</c:v>
                </c:pt>
                <c:pt idx="259">
                  <c:v>0.25900000000000001</c:v>
                </c:pt>
                <c:pt idx="260">
                  <c:v>0.26</c:v>
                </c:pt>
                <c:pt idx="261">
                  <c:v>0.26100000000000001</c:v>
                </c:pt>
                <c:pt idx="262">
                  <c:v>0.26200000000000001</c:v>
                </c:pt>
                <c:pt idx="263">
                  <c:v>0.26300000000000001</c:v>
                </c:pt>
                <c:pt idx="264">
                  <c:v>0.26400000000000001</c:v>
                </c:pt>
                <c:pt idx="265">
                  <c:v>0.26500000000000001</c:v>
                </c:pt>
                <c:pt idx="266">
                  <c:v>0.26600000000000001</c:v>
                </c:pt>
                <c:pt idx="267">
                  <c:v>0.26700000000000002</c:v>
                </c:pt>
                <c:pt idx="268">
                  <c:v>0.26800000000000002</c:v>
                </c:pt>
                <c:pt idx="269">
                  <c:v>0.26900000000000002</c:v>
                </c:pt>
                <c:pt idx="270">
                  <c:v>0.27</c:v>
                </c:pt>
                <c:pt idx="271">
                  <c:v>0.27100000000000002</c:v>
                </c:pt>
                <c:pt idx="272">
                  <c:v>0.27200000000000002</c:v>
                </c:pt>
                <c:pt idx="273">
                  <c:v>0.27300000000000002</c:v>
                </c:pt>
                <c:pt idx="274">
                  <c:v>0.27400000000000002</c:v>
                </c:pt>
                <c:pt idx="275">
                  <c:v>0.27500000000000002</c:v>
                </c:pt>
                <c:pt idx="276">
                  <c:v>0.27600000000000002</c:v>
                </c:pt>
                <c:pt idx="277">
                  <c:v>0.27700000000000002</c:v>
                </c:pt>
                <c:pt idx="278">
                  <c:v>0.27800000000000002</c:v>
                </c:pt>
                <c:pt idx="279">
                  <c:v>0.27900000000000003</c:v>
                </c:pt>
                <c:pt idx="280">
                  <c:v>0.28000000000000003</c:v>
                </c:pt>
                <c:pt idx="281">
                  <c:v>0.28100000000000003</c:v>
                </c:pt>
                <c:pt idx="282">
                  <c:v>0.28199999999999997</c:v>
                </c:pt>
                <c:pt idx="283">
                  <c:v>0.28299999999999997</c:v>
                </c:pt>
                <c:pt idx="284">
                  <c:v>0.28399999999999997</c:v>
                </c:pt>
                <c:pt idx="285">
                  <c:v>0.28499999999999998</c:v>
                </c:pt>
                <c:pt idx="286">
                  <c:v>0.28599999999999998</c:v>
                </c:pt>
                <c:pt idx="287">
                  <c:v>0.28699999999999998</c:v>
                </c:pt>
                <c:pt idx="288">
                  <c:v>0.28799999999999998</c:v>
                </c:pt>
                <c:pt idx="289">
                  <c:v>0.28899999999999998</c:v>
                </c:pt>
                <c:pt idx="290">
                  <c:v>0.28999999999999998</c:v>
                </c:pt>
                <c:pt idx="291">
                  <c:v>0.29099999999999998</c:v>
                </c:pt>
                <c:pt idx="292">
                  <c:v>0.29199999999999998</c:v>
                </c:pt>
                <c:pt idx="293">
                  <c:v>0.29299999999999998</c:v>
                </c:pt>
                <c:pt idx="294">
                  <c:v>0.29399999999999998</c:v>
                </c:pt>
                <c:pt idx="295">
                  <c:v>0.29499999999999998</c:v>
                </c:pt>
                <c:pt idx="296">
                  <c:v>0.29599999999999999</c:v>
                </c:pt>
                <c:pt idx="297">
                  <c:v>0.29699999999999999</c:v>
                </c:pt>
                <c:pt idx="298">
                  <c:v>0.29799999999999999</c:v>
                </c:pt>
                <c:pt idx="299">
                  <c:v>0.29899999999999999</c:v>
                </c:pt>
                <c:pt idx="300">
                  <c:v>0.3</c:v>
                </c:pt>
                <c:pt idx="301">
                  <c:v>0.30099999999999999</c:v>
                </c:pt>
                <c:pt idx="302">
                  <c:v>0.30199999999999999</c:v>
                </c:pt>
                <c:pt idx="303">
                  <c:v>0.30299999999999999</c:v>
                </c:pt>
                <c:pt idx="304">
                  <c:v>0.30399999999999999</c:v>
                </c:pt>
                <c:pt idx="305">
                  <c:v>0.30499999999999999</c:v>
                </c:pt>
                <c:pt idx="306">
                  <c:v>0.30599999999999999</c:v>
                </c:pt>
                <c:pt idx="307">
                  <c:v>0.307</c:v>
                </c:pt>
                <c:pt idx="308">
                  <c:v>0.308</c:v>
                </c:pt>
                <c:pt idx="309">
                  <c:v>0.309</c:v>
                </c:pt>
                <c:pt idx="310">
                  <c:v>0.31</c:v>
                </c:pt>
                <c:pt idx="311">
                  <c:v>0.311</c:v>
                </c:pt>
                <c:pt idx="312">
                  <c:v>0.312</c:v>
                </c:pt>
                <c:pt idx="313">
                  <c:v>0.313</c:v>
                </c:pt>
                <c:pt idx="314">
                  <c:v>0.314</c:v>
                </c:pt>
                <c:pt idx="315">
                  <c:v>0.315</c:v>
                </c:pt>
                <c:pt idx="316">
                  <c:v>0.316</c:v>
                </c:pt>
                <c:pt idx="317">
                  <c:v>0.317</c:v>
                </c:pt>
                <c:pt idx="318">
                  <c:v>0.318</c:v>
                </c:pt>
                <c:pt idx="319">
                  <c:v>0.31900000000000001</c:v>
                </c:pt>
                <c:pt idx="320">
                  <c:v>0.32</c:v>
                </c:pt>
                <c:pt idx="321">
                  <c:v>0.32100000000000001</c:v>
                </c:pt>
                <c:pt idx="322">
                  <c:v>0.32200000000000001</c:v>
                </c:pt>
                <c:pt idx="323">
                  <c:v>0.32300000000000001</c:v>
                </c:pt>
                <c:pt idx="324">
                  <c:v>0.32400000000000001</c:v>
                </c:pt>
                <c:pt idx="325">
                  <c:v>0.32500000000000001</c:v>
                </c:pt>
                <c:pt idx="326">
                  <c:v>0.32600000000000001</c:v>
                </c:pt>
                <c:pt idx="327">
                  <c:v>0.32700000000000001</c:v>
                </c:pt>
                <c:pt idx="328">
                  <c:v>0.32800000000000001</c:v>
                </c:pt>
                <c:pt idx="329">
                  <c:v>0.32900000000000001</c:v>
                </c:pt>
                <c:pt idx="330">
                  <c:v>0.33</c:v>
                </c:pt>
                <c:pt idx="331">
                  <c:v>0.33100000000000002</c:v>
                </c:pt>
                <c:pt idx="332">
                  <c:v>0.33200000000000002</c:v>
                </c:pt>
                <c:pt idx="333">
                  <c:v>0.33300000000000002</c:v>
                </c:pt>
                <c:pt idx="334">
                  <c:v>0.33400000000000002</c:v>
                </c:pt>
                <c:pt idx="335">
                  <c:v>0.33500000000000002</c:v>
                </c:pt>
                <c:pt idx="336">
                  <c:v>0.33600000000000002</c:v>
                </c:pt>
                <c:pt idx="337">
                  <c:v>0.33700000000000002</c:v>
                </c:pt>
                <c:pt idx="338">
                  <c:v>0.33800000000000002</c:v>
                </c:pt>
                <c:pt idx="339">
                  <c:v>0.33900000000000002</c:v>
                </c:pt>
                <c:pt idx="340">
                  <c:v>0.34</c:v>
                </c:pt>
                <c:pt idx="341">
                  <c:v>0.34100000000000003</c:v>
                </c:pt>
                <c:pt idx="342">
                  <c:v>0.34200000000000003</c:v>
                </c:pt>
                <c:pt idx="343">
                  <c:v>0.34300000000000003</c:v>
                </c:pt>
                <c:pt idx="344">
                  <c:v>0.34399999999999997</c:v>
                </c:pt>
                <c:pt idx="345">
                  <c:v>0.34499999999999997</c:v>
                </c:pt>
                <c:pt idx="346">
                  <c:v>0.34599999999999997</c:v>
                </c:pt>
                <c:pt idx="347">
                  <c:v>0.34699999999999998</c:v>
                </c:pt>
                <c:pt idx="348">
                  <c:v>0.34799999999999998</c:v>
                </c:pt>
                <c:pt idx="349">
                  <c:v>0.34899999999999998</c:v>
                </c:pt>
                <c:pt idx="350">
                  <c:v>0.35</c:v>
                </c:pt>
                <c:pt idx="351">
                  <c:v>0.35099999999999998</c:v>
                </c:pt>
                <c:pt idx="352">
                  <c:v>0.35199999999999998</c:v>
                </c:pt>
                <c:pt idx="353">
                  <c:v>0.35299999999999998</c:v>
                </c:pt>
                <c:pt idx="354">
                  <c:v>0.35399999999999998</c:v>
                </c:pt>
                <c:pt idx="355">
                  <c:v>0.35499999999999998</c:v>
                </c:pt>
                <c:pt idx="356">
                  <c:v>0.35599999999999998</c:v>
                </c:pt>
                <c:pt idx="357">
                  <c:v>0.35699999999999998</c:v>
                </c:pt>
                <c:pt idx="358">
                  <c:v>0.35799999999999998</c:v>
                </c:pt>
                <c:pt idx="359">
                  <c:v>0.35899999999999999</c:v>
                </c:pt>
                <c:pt idx="360">
                  <c:v>0.36</c:v>
                </c:pt>
                <c:pt idx="361">
                  <c:v>0.36099999999999999</c:v>
                </c:pt>
                <c:pt idx="362">
                  <c:v>0.36199999999999999</c:v>
                </c:pt>
                <c:pt idx="363">
                  <c:v>0.36299999999999999</c:v>
                </c:pt>
                <c:pt idx="364">
                  <c:v>0.36399999999999999</c:v>
                </c:pt>
                <c:pt idx="365">
                  <c:v>0.36499999999999999</c:v>
                </c:pt>
                <c:pt idx="366">
                  <c:v>0.36599999999999999</c:v>
                </c:pt>
                <c:pt idx="367">
                  <c:v>0.36699999999999999</c:v>
                </c:pt>
                <c:pt idx="368">
                  <c:v>0.36799999999999999</c:v>
                </c:pt>
                <c:pt idx="369">
                  <c:v>0.36899999999999999</c:v>
                </c:pt>
                <c:pt idx="370">
                  <c:v>0.37</c:v>
                </c:pt>
                <c:pt idx="371">
                  <c:v>0.371</c:v>
                </c:pt>
                <c:pt idx="372">
                  <c:v>0.372</c:v>
                </c:pt>
                <c:pt idx="373">
                  <c:v>0.373</c:v>
                </c:pt>
                <c:pt idx="374">
                  <c:v>0.374</c:v>
                </c:pt>
                <c:pt idx="375">
                  <c:v>0.375</c:v>
                </c:pt>
                <c:pt idx="376">
                  <c:v>0.376</c:v>
                </c:pt>
                <c:pt idx="377">
                  <c:v>0.377</c:v>
                </c:pt>
                <c:pt idx="378">
                  <c:v>0.378</c:v>
                </c:pt>
                <c:pt idx="379">
                  <c:v>0.379</c:v>
                </c:pt>
                <c:pt idx="380">
                  <c:v>0.38</c:v>
                </c:pt>
                <c:pt idx="381">
                  <c:v>0.38100000000000001</c:v>
                </c:pt>
                <c:pt idx="382">
                  <c:v>0.38200000000000001</c:v>
                </c:pt>
                <c:pt idx="383">
                  <c:v>0.38300000000000001</c:v>
                </c:pt>
                <c:pt idx="384">
                  <c:v>0.38400000000000001</c:v>
                </c:pt>
                <c:pt idx="385">
                  <c:v>0.38500000000000001</c:v>
                </c:pt>
                <c:pt idx="386">
                  <c:v>0.38600000000000001</c:v>
                </c:pt>
                <c:pt idx="387">
                  <c:v>0.38700000000000001</c:v>
                </c:pt>
                <c:pt idx="388">
                  <c:v>0.38800000000000001</c:v>
                </c:pt>
                <c:pt idx="389">
                  <c:v>0.38900000000000001</c:v>
                </c:pt>
                <c:pt idx="390">
                  <c:v>0.39</c:v>
                </c:pt>
                <c:pt idx="391">
                  <c:v>0.39100000000000001</c:v>
                </c:pt>
                <c:pt idx="392">
                  <c:v>0.39200000000000002</c:v>
                </c:pt>
                <c:pt idx="393">
                  <c:v>0.39300000000000002</c:v>
                </c:pt>
                <c:pt idx="394">
                  <c:v>0.39400000000000002</c:v>
                </c:pt>
                <c:pt idx="395">
                  <c:v>0.39500000000000002</c:v>
                </c:pt>
                <c:pt idx="396">
                  <c:v>0.39600000000000002</c:v>
                </c:pt>
                <c:pt idx="397">
                  <c:v>0.39700000000000002</c:v>
                </c:pt>
                <c:pt idx="398">
                  <c:v>0.39800000000000002</c:v>
                </c:pt>
                <c:pt idx="399">
                  <c:v>0.39900000000000002</c:v>
                </c:pt>
                <c:pt idx="400">
                  <c:v>0.4</c:v>
                </c:pt>
                <c:pt idx="401">
                  <c:v>0.40100000000000002</c:v>
                </c:pt>
                <c:pt idx="402">
                  <c:v>0.40200000000000002</c:v>
                </c:pt>
                <c:pt idx="403">
                  <c:v>0.40300000000000002</c:v>
                </c:pt>
                <c:pt idx="404">
                  <c:v>0.40400000000000003</c:v>
                </c:pt>
                <c:pt idx="405">
                  <c:v>0.40500000000000003</c:v>
                </c:pt>
                <c:pt idx="406">
                  <c:v>0.40600000000000003</c:v>
                </c:pt>
                <c:pt idx="407">
                  <c:v>0.40699999999999997</c:v>
                </c:pt>
                <c:pt idx="408">
                  <c:v>0.40799999999999997</c:v>
                </c:pt>
                <c:pt idx="409">
                  <c:v>0.40899999999999997</c:v>
                </c:pt>
                <c:pt idx="410">
                  <c:v>0.41</c:v>
                </c:pt>
                <c:pt idx="411">
                  <c:v>0.41099999999999998</c:v>
                </c:pt>
                <c:pt idx="412">
                  <c:v>0.41199999999999998</c:v>
                </c:pt>
                <c:pt idx="413">
                  <c:v>0.41299999999999998</c:v>
                </c:pt>
                <c:pt idx="414">
                  <c:v>0.41399999999999998</c:v>
                </c:pt>
                <c:pt idx="415">
                  <c:v>0.41499999999999998</c:v>
                </c:pt>
                <c:pt idx="416">
                  <c:v>0.41599999999999998</c:v>
                </c:pt>
                <c:pt idx="417">
                  <c:v>0.41699999999999998</c:v>
                </c:pt>
                <c:pt idx="418">
                  <c:v>0.41799999999999998</c:v>
                </c:pt>
                <c:pt idx="419">
                  <c:v>0.41899999999999998</c:v>
                </c:pt>
                <c:pt idx="420">
                  <c:v>0.42</c:v>
                </c:pt>
                <c:pt idx="421">
                  <c:v>0.42099999999999999</c:v>
                </c:pt>
                <c:pt idx="422">
                  <c:v>0.42199999999999999</c:v>
                </c:pt>
                <c:pt idx="423">
                  <c:v>0.42299999999999999</c:v>
                </c:pt>
                <c:pt idx="424">
                  <c:v>0.42399999999999999</c:v>
                </c:pt>
                <c:pt idx="425">
                  <c:v>0.42499999999999999</c:v>
                </c:pt>
                <c:pt idx="426">
                  <c:v>0.42599999999999999</c:v>
                </c:pt>
                <c:pt idx="427">
                  <c:v>0.42699999999999999</c:v>
                </c:pt>
                <c:pt idx="428">
                  <c:v>0.42799999999999999</c:v>
                </c:pt>
                <c:pt idx="429">
                  <c:v>0.42899999999999999</c:v>
                </c:pt>
                <c:pt idx="430">
                  <c:v>0.43</c:v>
                </c:pt>
                <c:pt idx="431">
                  <c:v>0.43099999999999999</c:v>
                </c:pt>
                <c:pt idx="432">
                  <c:v>0.432</c:v>
                </c:pt>
                <c:pt idx="433">
                  <c:v>0.433</c:v>
                </c:pt>
                <c:pt idx="434">
                  <c:v>0.434</c:v>
                </c:pt>
                <c:pt idx="435">
                  <c:v>0.435</c:v>
                </c:pt>
                <c:pt idx="436">
                  <c:v>0.436</c:v>
                </c:pt>
                <c:pt idx="437">
                  <c:v>0.437</c:v>
                </c:pt>
                <c:pt idx="438">
                  <c:v>0.438</c:v>
                </c:pt>
                <c:pt idx="439">
                  <c:v>0.439</c:v>
                </c:pt>
                <c:pt idx="440">
                  <c:v>0.44</c:v>
                </c:pt>
                <c:pt idx="441">
                  <c:v>0.441</c:v>
                </c:pt>
                <c:pt idx="442">
                  <c:v>0.442</c:v>
                </c:pt>
                <c:pt idx="443">
                  <c:v>0.443</c:v>
                </c:pt>
                <c:pt idx="444">
                  <c:v>0.44400000000000001</c:v>
                </c:pt>
                <c:pt idx="445">
                  <c:v>0.44500000000000001</c:v>
                </c:pt>
                <c:pt idx="446">
                  <c:v>0.44600000000000001</c:v>
                </c:pt>
                <c:pt idx="447">
                  <c:v>0.44700000000000001</c:v>
                </c:pt>
                <c:pt idx="448">
                  <c:v>0.44800000000000001</c:v>
                </c:pt>
                <c:pt idx="449">
                  <c:v>0.44900000000000001</c:v>
                </c:pt>
                <c:pt idx="450">
                  <c:v>0.45</c:v>
                </c:pt>
                <c:pt idx="451">
                  <c:v>0.45100000000000001</c:v>
                </c:pt>
                <c:pt idx="452">
                  <c:v>0.45200000000000001</c:v>
                </c:pt>
                <c:pt idx="453">
                  <c:v>0.45300000000000001</c:v>
                </c:pt>
                <c:pt idx="454">
                  <c:v>0.45400000000000001</c:v>
                </c:pt>
                <c:pt idx="455">
                  <c:v>0.45500000000000002</c:v>
                </c:pt>
                <c:pt idx="456">
                  <c:v>0.45600000000000002</c:v>
                </c:pt>
                <c:pt idx="457">
                  <c:v>0.45700000000000002</c:v>
                </c:pt>
                <c:pt idx="458">
                  <c:v>0.45800000000000002</c:v>
                </c:pt>
                <c:pt idx="459">
                  <c:v>0.45900000000000002</c:v>
                </c:pt>
                <c:pt idx="460">
                  <c:v>0.46</c:v>
                </c:pt>
                <c:pt idx="461">
                  <c:v>0.46100000000000002</c:v>
                </c:pt>
                <c:pt idx="462">
                  <c:v>0.46200000000000002</c:v>
                </c:pt>
                <c:pt idx="463">
                  <c:v>0.46300000000000002</c:v>
                </c:pt>
                <c:pt idx="464">
                  <c:v>0.46400000000000002</c:v>
                </c:pt>
                <c:pt idx="465">
                  <c:v>0.46500000000000002</c:v>
                </c:pt>
                <c:pt idx="466">
                  <c:v>0.46600000000000003</c:v>
                </c:pt>
                <c:pt idx="467">
                  <c:v>0.46700000000000003</c:v>
                </c:pt>
                <c:pt idx="468">
                  <c:v>0.46800000000000003</c:v>
                </c:pt>
                <c:pt idx="469">
                  <c:v>0.46899999999999997</c:v>
                </c:pt>
                <c:pt idx="470">
                  <c:v>0.47</c:v>
                </c:pt>
                <c:pt idx="471">
                  <c:v>0.47099999999999997</c:v>
                </c:pt>
                <c:pt idx="472">
                  <c:v>0.47199999999999998</c:v>
                </c:pt>
                <c:pt idx="473">
                  <c:v>0.47299999999999998</c:v>
                </c:pt>
                <c:pt idx="474">
                  <c:v>0.47399999999999998</c:v>
                </c:pt>
                <c:pt idx="475">
                  <c:v>0.47499999999999998</c:v>
                </c:pt>
                <c:pt idx="476">
                  <c:v>0.47599999999999998</c:v>
                </c:pt>
                <c:pt idx="477">
                  <c:v>0.47699999999999998</c:v>
                </c:pt>
                <c:pt idx="478">
                  <c:v>0.47799999999999998</c:v>
                </c:pt>
                <c:pt idx="479">
                  <c:v>0.47899999999999998</c:v>
                </c:pt>
                <c:pt idx="480">
                  <c:v>0.48</c:v>
                </c:pt>
                <c:pt idx="481">
                  <c:v>0.48099999999999998</c:v>
                </c:pt>
                <c:pt idx="482">
                  <c:v>0.48199999999999998</c:v>
                </c:pt>
                <c:pt idx="483">
                  <c:v>0.48299999999999998</c:v>
                </c:pt>
                <c:pt idx="484">
                  <c:v>0.48399999999999999</c:v>
                </c:pt>
                <c:pt idx="485">
                  <c:v>0.48499999999999999</c:v>
                </c:pt>
                <c:pt idx="486">
                  <c:v>0.48599999999999999</c:v>
                </c:pt>
                <c:pt idx="487">
                  <c:v>0.48699999999999999</c:v>
                </c:pt>
                <c:pt idx="488">
                  <c:v>0.48799999999999999</c:v>
                </c:pt>
                <c:pt idx="489">
                  <c:v>0.48899999999999999</c:v>
                </c:pt>
                <c:pt idx="490">
                  <c:v>0.49</c:v>
                </c:pt>
                <c:pt idx="491">
                  <c:v>0.49099999999999999</c:v>
                </c:pt>
                <c:pt idx="492">
                  <c:v>0.49199999999999999</c:v>
                </c:pt>
                <c:pt idx="493">
                  <c:v>0.49299999999999999</c:v>
                </c:pt>
                <c:pt idx="494">
                  <c:v>0.49399999999999999</c:v>
                </c:pt>
                <c:pt idx="495">
                  <c:v>0.495</c:v>
                </c:pt>
                <c:pt idx="496">
                  <c:v>0.496</c:v>
                </c:pt>
                <c:pt idx="497">
                  <c:v>0.497</c:v>
                </c:pt>
                <c:pt idx="498">
                  <c:v>0.498</c:v>
                </c:pt>
                <c:pt idx="499">
                  <c:v>0.499</c:v>
                </c:pt>
                <c:pt idx="500">
                  <c:v>0.5</c:v>
                </c:pt>
                <c:pt idx="501">
                  <c:v>0.501</c:v>
                </c:pt>
                <c:pt idx="502">
                  <c:v>0.502</c:v>
                </c:pt>
                <c:pt idx="503">
                  <c:v>0.503</c:v>
                </c:pt>
                <c:pt idx="504">
                  <c:v>0.504</c:v>
                </c:pt>
                <c:pt idx="505">
                  <c:v>0.505</c:v>
                </c:pt>
                <c:pt idx="506">
                  <c:v>0.50600000000000001</c:v>
                </c:pt>
                <c:pt idx="507">
                  <c:v>0.50700000000000001</c:v>
                </c:pt>
                <c:pt idx="508">
                  <c:v>0.50800000000000001</c:v>
                </c:pt>
                <c:pt idx="509">
                  <c:v>0.50900000000000001</c:v>
                </c:pt>
                <c:pt idx="510">
                  <c:v>0.51</c:v>
                </c:pt>
                <c:pt idx="511">
                  <c:v>0.51100000000000001</c:v>
                </c:pt>
                <c:pt idx="512">
                  <c:v>0.51200000000000001</c:v>
                </c:pt>
                <c:pt idx="513">
                  <c:v>0.51300000000000001</c:v>
                </c:pt>
                <c:pt idx="514">
                  <c:v>0.51400000000000001</c:v>
                </c:pt>
                <c:pt idx="515">
                  <c:v>0.51500000000000001</c:v>
                </c:pt>
                <c:pt idx="516">
                  <c:v>0.51600000000000001</c:v>
                </c:pt>
                <c:pt idx="517">
                  <c:v>0.51700000000000002</c:v>
                </c:pt>
                <c:pt idx="518">
                  <c:v>0.51800000000000002</c:v>
                </c:pt>
                <c:pt idx="519">
                  <c:v>0.51900000000000002</c:v>
                </c:pt>
                <c:pt idx="520">
                  <c:v>0.52</c:v>
                </c:pt>
                <c:pt idx="521">
                  <c:v>0.52100000000000002</c:v>
                </c:pt>
                <c:pt idx="522">
                  <c:v>0.52200000000000002</c:v>
                </c:pt>
                <c:pt idx="523">
                  <c:v>0.52300000000000002</c:v>
                </c:pt>
                <c:pt idx="524">
                  <c:v>0.52400000000000002</c:v>
                </c:pt>
                <c:pt idx="525">
                  <c:v>0.52500000000000002</c:v>
                </c:pt>
                <c:pt idx="526">
                  <c:v>0.52600000000000002</c:v>
                </c:pt>
                <c:pt idx="527">
                  <c:v>0.52700000000000002</c:v>
                </c:pt>
                <c:pt idx="528">
                  <c:v>0.52800000000000002</c:v>
                </c:pt>
                <c:pt idx="529">
                  <c:v>0.52900000000000003</c:v>
                </c:pt>
                <c:pt idx="530">
                  <c:v>0.53</c:v>
                </c:pt>
                <c:pt idx="531">
                  <c:v>0.53100000000000003</c:v>
                </c:pt>
                <c:pt idx="532">
                  <c:v>0.53200000000000003</c:v>
                </c:pt>
                <c:pt idx="533">
                  <c:v>0.53300000000000003</c:v>
                </c:pt>
                <c:pt idx="534">
                  <c:v>0.53400000000000003</c:v>
                </c:pt>
                <c:pt idx="535">
                  <c:v>0.53500000000000003</c:v>
                </c:pt>
                <c:pt idx="536">
                  <c:v>0.53600000000000003</c:v>
                </c:pt>
                <c:pt idx="537">
                  <c:v>0.53700000000000003</c:v>
                </c:pt>
                <c:pt idx="538">
                  <c:v>0.53800000000000003</c:v>
                </c:pt>
                <c:pt idx="539">
                  <c:v>0.53900000000000003</c:v>
                </c:pt>
                <c:pt idx="540">
                  <c:v>0.54</c:v>
                </c:pt>
                <c:pt idx="541">
                  <c:v>0.54100000000000004</c:v>
                </c:pt>
                <c:pt idx="542">
                  <c:v>0.54200000000000004</c:v>
                </c:pt>
                <c:pt idx="543">
                  <c:v>0.54300000000000004</c:v>
                </c:pt>
                <c:pt idx="544">
                  <c:v>0.54400000000000004</c:v>
                </c:pt>
                <c:pt idx="545">
                  <c:v>0.54500000000000004</c:v>
                </c:pt>
                <c:pt idx="546">
                  <c:v>0.54600000000000004</c:v>
                </c:pt>
                <c:pt idx="547">
                  <c:v>0.54700000000000004</c:v>
                </c:pt>
                <c:pt idx="548">
                  <c:v>0.54800000000000004</c:v>
                </c:pt>
                <c:pt idx="549">
                  <c:v>0.54900000000000004</c:v>
                </c:pt>
                <c:pt idx="550">
                  <c:v>0.55000000000000004</c:v>
                </c:pt>
                <c:pt idx="551">
                  <c:v>0.55100000000000005</c:v>
                </c:pt>
                <c:pt idx="552">
                  <c:v>0.55200000000000005</c:v>
                </c:pt>
                <c:pt idx="553">
                  <c:v>0.55300000000000005</c:v>
                </c:pt>
                <c:pt idx="554">
                  <c:v>0.55400000000000005</c:v>
                </c:pt>
                <c:pt idx="555">
                  <c:v>0.55500000000000005</c:v>
                </c:pt>
                <c:pt idx="556">
                  <c:v>0.55600000000000005</c:v>
                </c:pt>
                <c:pt idx="557">
                  <c:v>0.55700000000000005</c:v>
                </c:pt>
                <c:pt idx="558">
                  <c:v>0.55800000000000005</c:v>
                </c:pt>
                <c:pt idx="559">
                  <c:v>0.55900000000000005</c:v>
                </c:pt>
                <c:pt idx="560">
                  <c:v>0.56000000000000005</c:v>
                </c:pt>
                <c:pt idx="561">
                  <c:v>0.56100000000000005</c:v>
                </c:pt>
                <c:pt idx="562">
                  <c:v>0.56200000000000006</c:v>
                </c:pt>
                <c:pt idx="563">
                  <c:v>0.56299999999999994</c:v>
                </c:pt>
                <c:pt idx="564">
                  <c:v>0.56399999999999995</c:v>
                </c:pt>
                <c:pt idx="565">
                  <c:v>0.56499999999999995</c:v>
                </c:pt>
                <c:pt idx="566">
                  <c:v>0.56599999999999995</c:v>
                </c:pt>
                <c:pt idx="567">
                  <c:v>0.56699999999999995</c:v>
                </c:pt>
                <c:pt idx="568">
                  <c:v>0.56799999999999995</c:v>
                </c:pt>
                <c:pt idx="569">
                  <c:v>0.56899999999999995</c:v>
                </c:pt>
                <c:pt idx="570">
                  <c:v>0.56999999999999995</c:v>
                </c:pt>
                <c:pt idx="571">
                  <c:v>0.57099999999999995</c:v>
                </c:pt>
                <c:pt idx="572">
                  <c:v>0.57199999999999995</c:v>
                </c:pt>
                <c:pt idx="573">
                  <c:v>0.57299999999999995</c:v>
                </c:pt>
                <c:pt idx="574">
                  <c:v>0.57399999999999995</c:v>
                </c:pt>
                <c:pt idx="575">
                  <c:v>0.57499999999999996</c:v>
                </c:pt>
                <c:pt idx="576">
                  <c:v>0.57599999999999996</c:v>
                </c:pt>
                <c:pt idx="577">
                  <c:v>0.57699999999999996</c:v>
                </c:pt>
                <c:pt idx="578">
                  <c:v>0.57799999999999996</c:v>
                </c:pt>
                <c:pt idx="579">
                  <c:v>0.57899999999999996</c:v>
                </c:pt>
                <c:pt idx="580">
                  <c:v>0.57999999999999996</c:v>
                </c:pt>
                <c:pt idx="581">
                  <c:v>0.58099999999999996</c:v>
                </c:pt>
                <c:pt idx="582">
                  <c:v>0.58199999999999996</c:v>
                </c:pt>
                <c:pt idx="583">
                  <c:v>0.58299999999999996</c:v>
                </c:pt>
                <c:pt idx="584">
                  <c:v>0.58399999999999996</c:v>
                </c:pt>
                <c:pt idx="585">
                  <c:v>0.58499999999999996</c:v>
                </c:pt>
                <c:pt idx="586">
                  <c:v>0.58599999999999997</c:v>
                </c:pt>
                <c:pt idx="587">
                  <c:v>0.58699999999999997</c:v>
                </c:pt>
                <c:pt idx="588">
                  <c:v>0.58799999999999997</c:v>
                </c:pt>
                <c:pt idx="589">
                  <c:v>0.58899999999999997</c:v>
                </c:pt>
                <c:pt idx="590">
                  <c:v>0.59</c:v>
                </c:pt>
                <c:pt idx="591">
                  <c:v>0.59099999999999997</c:v>
                </c:pt>
                <c:pt idx="592">
                  <c:v>0.59199999999999997</c:v>
                </c:pt>
                <c:pt idx="593">
                  <c:v>0.59299999999999997</c:v>
                </c:pt>
                <c:pt idx="594">
                  <c:v>0.59399999999999997</c:v>
                </c:pt>
                <c:pt idx="595">
                  <c:v>0.59499999999999997</c:v>
                </c:pt>
                <c:pt idx="596">
                  <c:v>0.59599999999999997</c:v>
                </c:pt>
                <c:pt idx="597">
                  <c:v>0.59699999999999998</c:v>
                </c:pt>
                <c:pt idx="598">
                  <c:v>0.59799999999999998</c:v>
                </c:pt>
                <c:pt idx="599">
                  <c:v>0.59899999999999998</c:v>
                </c:pt>
                <c:pt idx="600">
                  <c:v>0.6</c:v>
                </c:pt>
                <c:pt idx="601">
                  <c:v>0.60099999999999998</c:v>
                </c:pt>
                <c:pt idx="602">
                  <c:v>0.60199999999999998</c:v>
                </c:pt>
                <c:pt idx="603">
                  <c:v>0.60299999999999998</c:v>
                </c:pt>
                <c:pt idx="604">
                  <c:v>0.60399999999999998</c:v>
                </c:pt>
                <c:pt idx="605">
                  <c:v>0.60499999999999998</c:v>
                </c:pt>
                <c:pt idx="606">
                  <c:v>0.60599999999999998</c:v>
                </c:pt>
                <c:pt idx="607">
                  <c:v>0.60699999999999998</c:v>
                </c:pt>
                <c:pt idx="608">
                  <c:v>0.60799999999999998</c:v>
                </c:pt>
                <c:pt idx="609">
                  <c:v>0.60899999999999999</c:v>
                </c:pt>
                <c:pt idx="610">
                  <c:v>0.61</c:v>
                </c:pt>
                <c:pt idx="611">
                  <c:v>0.61099999999999999</c:v>
                </c:pt>
                <c:pt idx="612">
                  <c:v>0.61199999999999999</c:v>
                </c:pt>
                <c:pt idx="613">
                  <c:v>0.61299999999999999</c:v>
                </c:pt>
                <c:pt idx="614">
                  <c:v>0.61399999999999999</c:v>
                </c:pt>
                <c:pt idx="615">
                  <c:v>0.61499999999999999</c:v>
                </c:pt>
                <c:pt idx="616">
                  <c:v>0.61599999999999999</c:v>
                </c:pt>
                <c:pt idx="617">
                  <c:v>0.61699999999999999</c:v>
                </c:pt>
                <c:pt idx="618">
                  <c:v>0.61799999999999999</c:v>
                </c:pt>
                <c:pt idx="619">
                  <c:v>0.61899999999999999</c:v>
                </c:pt>
                <c:pt idx="620">
                  <c:v>0.62</c:v>
                </c:pt>
                <c:pt idx="621">
                  <c:v>0.621</c:v>
                </c:pt>
                <c:pt idx="622">
                  <c:v>0.622</c:v>
                </c:pt>
                <c:pt idx="623">
                  <c:v>0.623</c:v>
                </c:pt>
                <c:pt idx="624">
                  <c:v>0.624</c:v>
                </c:pt>
                <c:pt idx="625">
                  <c:v>0.625</c:v>
                </c:pt>
                <c:pt idx="626">
                  <c:v>0.626</c:v>
                </c:pt>
                <c:pt idx="627">
                  <c:v>0.627</c:v>
                </c:pt>
                <c:pt idx="628">
                  <c:v>0.628</c:v>
                </c:pt>
                <c:pt idx="629">
                  <c:v>0.629</c:v>
                </c:pt>
                <c:pt idx="630">
                  <c:v>0.63</c:v>
                </c:pt>
                <c:pt idx="631">
                  <c:v>0.63100000000000001</c:v>
                </c:pt>
                <c:pt idx="632">
                  <c:v>0.63200000000000001</c:v>
                </c:pt>
                <c:pt idx="633">
                  <c:v>0.63300000000000001</c:v>
                </c:pt>
                <c:pt idx="634">
                  <c:v>0.63400000000000001</c:v>
                </c:pt>
                <c:pt idx="635">
                  <c:v>0.63500000000000001</c:v>
                </c:pt>
                <c:pt idx="636">
                  <c:v>0.63600000000000001</c:v>
                </c:pt>
                <c:pt idx="637">
                  <c:v>0.63700000000000001</c:v>
                </c:pt>
                <c:pt idx="638">
                  <c:v>0.63800000000000001</c:v>
                </c:pt>
                <c:pt idx="639">
                  <c:v>0.63900000000000001</c:v>
                </c:pt>
                <c:pt idx="640">
                  <c:v>0.64</c:v>
                </c:pt>
                <c:pt idx="641">
                  <c:v>0.64100000000000001</c:v>
                </c:pt>
                <c:pt idx="642">
                  <c:v>0.64200000000000002</c:v>
                </c:pt>
                <c:pt idx="643">
                  <c:v>0.64300000000000002</c:v>
                </c:pt>
                <c:pt idx="644">
                  <c:v>0.64400000000000002</c:v>
                </c:pt>
                <c:pt idx="645">
                  <c:v>0.64500000000000002</c:v>
                </c:pt>
                <c:pt idx="646">
                  <c:v>0.64600000000000002</c:v>
                </c:pt>
                <c:pt idx="647">
                  <c:v>0.64700000000000002</c:v>
                </c:pt>
                <c:pt idx="648">
                  <c:v>0.64800000000000002</c:v>
                </c:pt>
                <c:pt idx="649">
                  <c:v>0.64900000000000002</c:v>
                </c:pt>
                <c:pt idx="650">
                  <c:v>0.65</c:v>
                </c:pt>
                <c:pt idx="651">
                  <c:v>0.65100000000000002</c:v>
                </c:pt>
                <c:pt idx="652">
                  <c:v>0.65200000000000002</c:v>
                </c:pt>
                <c:pt idx="653">
                  <c:v>0.65300000000000002</c:v>
                </c:pt>
                <c:pt idx="654">
                  <c:v>0.65400000000000003</c:v>
                </c:pt>
                <c:pt idx="655">
                  <c:v>0.65500000000000003</c:v>
                </c:pt>
                <c:pt idx="656">
                  <c:v>0.65600000000000003</c:v>
                </c:pt>
                <c:pt idx="657">
                  <c:v>0.65700000000000003</c:v>
                </c:pt>
                <c:pt idx="658">
                  <c:v>0.65800000000000003</c:v>
                </c:pt>
                <c:pt idx="659">
                  <c:v>0.65900000000000003</c:v>
                </c:pt>
                <c:pt idx="660">
                  <c:v>0.66</c:v>
                </c:pt>
                <c:pt idx="661">
                  <c:v>0.66100000000000003</c:v>
                </c:pt>
                <c:pt idx="662">
                  <c:v>0.66200000000000003</c:v>
                </c:pt>
                <c:pt idx="663">
                  <c:v>0.66300000000000003</c:v>
                </c:pt>
                <c:pt idx="664">
                  <c:v>0.66400000000000003</c:v>
                </c:pt>
                <c:pt idx="665">
                  <c:v>0.66500000000000004</c:v>
                </c:pt>
                <c:pt idx="666">
                  <c:v>0.66600000000000004</c:v>
                </c:pt>
                <c:pt idx="667">
                  <c:v>0.66700000000000004</c:v>
                </c:pt>
                <c:pt idx="668">
                  <c:v>0.66800000000000004</c:v>
                </c:pt>
                <c:pt idx="669">
                  <c:v>0.66900000000000004</c:v>
                </c:pt>
                <c:pt idx="670">
                  <c:v>0.67</c:v>
                </c:pt>
                <c:pt idx="671">
                  <c:v>0.67100000000000004</c:v>
                </c:pt>
                <c:pt idx="672">
                  <c:v>0.67200000000000004</c:v>
                </c:pt>
                <c:pt idx="673">
                  <c:v>0.67300000000000004</c:v>
                </c:pt>
                <c:pt idx="674">
                  <c:v>0.67400000000000004</c:v>
                </c:pt>
                <c:pt idx="675">
                  <c:v>0.67500000000000004</c:v>
                </c:pt>
                <c:pt idx="676">
                  <c:v>0.67600000000000005</c:v>
                </c:pt>
                <c:pt idx="677">
                  <c:v>0.67700000000000005</c:v>
                </c:pt>
                <c:pt idx="678">
                  <c:v>0.67800000000000005</c:v>
                </c:pt>
                <c:pt idx="679">
                  <c:v>0.67900000000000005</c:v>
                </c:pt>
                <c:pt idx="680">
                  <c:v>0.68</c:v>
                </c:pt>
                <c:pt idx="681">
                  <c:v>0.68100000000000005</c:v>
                </c:pt>
                <c:pt idx="682">
                  <c:v>0.68200000000000005</c:v>
                </c:pt>
                <c:pt idx="683">
                  <c:v>0.68300000000000005</c:v>
                </c:pt>
                <c:pt idx="684">
                  <c:v>0.68400000000000005</c:v>
                </c:pt>
                <c:pt idx="685">
                  <c:v>0.68500000000000005</c:v>
                </c:pt>
                <c:pt idx="686">
                  <c:v>0.68600000000000005</c:v>
                </c:pt>
                <c:pt idx="687">
                  <c:v>0.68700000000000006</c:v>
                </c:pt>
                <c:pt idx="688">
                  <c:v>0.68799999999999994</c:v>
                </c:pt>
                <c:pt idx="689">
                  <c:v>0.68899999999999995</c:v>
                </c:pt>
                <c:pt idx="690">
                  <c:v>0.69</c:v>
                </c:pt>
                <c:pt idx="691">
                  <c:v>0.69099999999999995</c:v>
                </c:pt>
                <c:pt idx="692">
                  <c:v>0.69199999999999995</c:v>
                </c:pt>
                <c:pt idx="693">
                  <c:v>0.69299999999999995</c:v>
                </c:pt>
                <c:pt idx="694">
                  <c:v>0.69399999999999995</c:v>
                </c:pt>
                <c:pt idx="695">
                  <c:v>0.69499999999999995</c:v>
                </c:pt>
                <c:pt idx="696">
                  <c:v>0.69599999999999995</c:v>
                </c:pt>
                <c:pt idx="697">
                  <c:v>0.69699999999999995</c:v>
                </c:pt>
                <c:pt idx="698">
                  <c:v>0.69799999999999995</c:v>
                </c:pt>
                <c:pt idx="699">
                  <c:v>0.69899999999999995</c:v>
                </c:pt>
                <c:pt idx="700">
                  <c:v>0.7</c:v>
                </c:pt>
                <c:pt idx="701">
                  <c:v>0.70099999999999996</c:v>
                </c:pt>
                <c:pt idx="702">
                  <c:v>0.70199999999999996</c:v>
                </c:pt>
                <c:pt idx="703">
                  <c:v>0.70299999999999996</c:v>
                </c:pt>
                <c:pt idx="704">
                  <c:v>0.70399999999999996</c:v>
                </c:pt>
                <c:pt idx="705">
                  <c:v>0.70499999999999996</c:v>
                </c:pt>
                <c:pt idx="706">
                  <c:v>0.70599999999999996</c:v>
                </c:pt>
                <c:pt idx="707">
                  <c:v>0.70699999999999996</c:v>
                </c:pt>
                <c:pt idx="708">
                  <c:v>0.70799999999999996</c:v>
                </c:pt>
                <c:pt idx="709">
                  <c:v>0.70899999999999996</c:v>
                </c:pt>
                <c:pt idx="710">
                  <c:v>0.71</c:v>
                </c:pt>
                <c:pt idx="711">
                  <c:v>0.71099999999999997</c:v>
                </c:pt>
                <c:pt idx="712">
                  <c:v>0.71199999999999997</c:v>
                </c:pt>
                <c:pt idx="713">
                  <c:v>0.71299999999999997</c:v>
                </c:pt>
                <c:pt idx="714">
                  <c:v>0.71399999999999997</c:v>
                </c:pt>
                <c:pt idx="715">
                  <c:v>0.71499999999999997</c:v>
                </c:pt>
                <c:pt idx="716">
                  <c:v>0.71599999999999997</c:v>
                </c:pt>
                <c:pt idx="717">
                  <c:v>0.71699999999999997</c:v>
                </c:pt>
                <c:pt idx="718">
                  <c:v>0.71799999999999997</c:v>
                </c:pt>
                <c:pt idx="719">
                  <c:v>0.71899999999999997</c:v>
                </c:pt>
                <c:pt idx="720">
                  <c:v>0.72</c:v>
                </c:pt>
                <c:pt idx="721">
                  <c:v>0.72099999999999997</c:v>
                </c:pt>
                <c:pt idx="722">
                  <c:v>0.72199999999999998</c:v>
                </c:pt>
                <c:pt idx="723">
                  <c:v>0.72299999999999998</c:v>
                </c:pt>
                <c:pt idx="724">
                  <c:v>0.72399999999999998</c:v>
                </c:pt>
                <c:pt idx="725">
                  <c:v>0.72499999999999998</c:v>
                </c:pt>
                <c:pt idx="726">
                  <c:v>0.72599999999999998</c:v>
                </c:pt>
                <c:pt idx="727">
                  <c:v>0.72699999999999998</c:v>
                </c:pt>
                <c:pt idx="728">
                  <c:v>0.72799999999999998</c:v>
                </c:pt>
                <c:pt idx="729">
                  <c:v>0.72899999999999998</c:v>
                </c:pt>
                <c:pt idx="730">
                  <c:v>0.73</c:v>
                </c:pt>
                <c:pt idx="731">
                  <c:v>0.73099999999999998</c:v>
                </c:pt>
                <c:pt idx="732">
                  <c:v>0.73199999999999998</c:v>
                </c:pt>
                <c:pt idx="733">
                  <c:v>0.73299999999999998</c:v>
                </c:pt>
                <c:pt idx="734">
                  <c:v>0.73399999999999999</c:v>
                </c:pt>
                <c:pt idx="735">
                  <c:v>0.73499999999999999</c:v>
                </c:pt>
                <c:pt idx="736">
                  <c:v>0.73599999999999999</c:v>
                </c:pt>
                <c:pt idx="737">
                  <c:v>0.73699999999999999</c:v>
                </c:pt>
                <c:pt idx="738">
                  <c:v>0.73799999999999999</c:v>
                </c:pt>
                <c:pt idx="739">
                  <c:v>0.73899999999999999</c:v>
                </c:pt>
                <c:pt idx="740">
                  <c:v>0.74</c:v>
                </c:pt>
                <c:pt idx="741">
                  <c:v>0.74099999999999999</c:v>
                </c:pt>
                <c:pt idx="742">
                  <c:v>0.74199999999999999</c:v>
                </c:pt>
                <c:pt idx="743">
                  <c:v>0.74299999999999999</c:v>
                </c:pt>
                <c:pt idx="744">
                  <c:v>0.74399999999999999</c:v>
                </c:pt>
                <c:pt idx="745">
                  <c:v>0.745</c:v>
                </c:pt>
                <c:pt idx="746">
                  <c:v>0.746</c:v>
                </c:pt>
                <c:pt idx="747">
                  <c:v>0.747</c:v>
                </c:pt>
                <c:pt idx="748">
                  <c:v>0.748</c:v>
                </c:pt>
                <c:pt idx="749">
                  <c:v>0.749</c:v>
                </c:pt>
                <c:pt idx="750">
                  <c:v>0.75</c:v>
                </c:pt>
                <c:pt idx="751">
                  <c:v>0.751</c:v>
                </c:pt>
                <c:pt idx="752">
                  <c:v>0.752</c:v>
                </c:pt>
                <c:pt idx="753">
                  <c:v>0.753</c:v>
                </c:pt>
                <c:pt idx="754">
                  <c:v>0.754</c:v>
                </c:pt>
                <c:pt idx="755">
                  <c:v>0.755</c:v>
                </c:pt>
                <c:pt idx="756">
                  <c:v>0.75600000000000001</c:v>
                </c:pt>
                <c:pt idx="757">
                  <c:v>0.75700000000000001</c:v>
                </c:pt>
                <c:pt idx="758">
                  <c:v>0.75800000000000001</c:v>
                </c:pt>
                <c:pt idx="759">
                  <c:v>0.75900000000000001</c:v>
                </c:pt>
                <c:pt idx="760">
                  <c:v>0.76</c:v>
                </c:pt>
                <c:pt idx="761">
                  <c:v>0.76100000000000001</c:v>
                </c:pt>
                <c:pt idx="762">
                  <c:v>0.76200000000000001</c:v>
                </c:pt>
                <c:pt idx="763">
                  <c:v>0.76300000000000001</c:v>
                </c:pt>
                <c:pt idx="764">
                  <c:v>0.76400000000000001</c:v>
                </c:pt>
                <c:pt idx="765">
                  <c:v>0.76500000000000001</c:v>
                </c:pt>
                <c:pt idx="766">
                  <c:v>0.76600000000000001</c:v>
                </c:pt>
                <c:pt idx="767">
                  <c:v>0.76700000000000002</c:v>
                </c:pt>
                <c:pt idx="768">
                  <c:v>0.76800000000000002</c:v>
                </c:pt>
                <c:pt idx="769">
                  <c:v>0.76900000000000002</c:v>
                </c:pt>
                <c:pt idx="770">
                  <c:v>0.77</c:v>
                </c:pt>
                <c:pt idx="771">
                  <c:v>0.77100000000000002</c:v>
                </c:pt>
                <c:pt idx="772">
                  <c:v>0.77200000000000002</c:v>
                </c:pt>
                <c:pt idx="773">
                  <c:v>0.77300000000000002</c:v>
                </c:pt>
                <c:pt idx="774">
                  <c:v>0.77400000000000002</c:v>
                </c:pt>
                <c:pt idx="775">
                  <c:v>0.77500000000000002</c:v>
                </c:pt>
                <c:pt idx="776">
                  <c:v>0.77600000000000002</c:v>
                </c:pt>
                <c:pt idx="777">
                  <c:v>0.77700000000000002</c:v>
                </c:pt>
                <c:pt idx="778">
                  <c:v>0.77800000000000002</c:v>
                </c:pt>
                <c:pt idx="779">
                  <c:v>0.77900000000000003</c:v>
                </c:pt>
                <c:pt idx="780">
                  <c:v>0.78</c:v>
                </c:pt>
                <c:pt idx="781">
                  <c:v>0.78100000000000003</c:v>
                </c:pt>
                <c:pt idx="782">
                  <c:v>0.78200000000000003</c:v>
                </c:pt>
                <c:pt idx="783">
                  <c:v>0.78300000000000003</c:v>
                </c:pt>
                <c:pt idx="784">
                  <c:v>0.78400000000000003</c:v>
                </c:pt>
                <c:pt idx="785">
                  <c:v>0.78500000000000003</c:v>
                </c:pt>
                <c:pt idx="786">
                  <c:v>0.78600000000000003</c:v>
                </c:pt>
                <c:pt idx="787">
                  <c:v>0.78700000000000003</c:v>
                </c:pt>
                <c:pt idx="788">
                  <c:v>0.78800000000000003</c:v>
                </c:pt>
                <c:pt idx="789">
                  <c:v>0.78900000000000003</c:v>
                </c:pt>
                <c:pt idx="790">
                  <c:v>0.79</c:v>
                </c:pt>
                <c:pt idx="791">
                  <c:v>0.79100000000000004</c:v>
                </c:pt>
                <c:pt idx="792">
                  <c:v>0.79200000000000004</c:v>
                </c:pt>
                <c:pt idx="793">
                  <c:v>0.79300000000000004</c:v>
                </c:pt>
                <c:pt idx="794">
                  <c:v>0.79400000000000004</c:v>
                </c:pt>
                <c:pt idx="795">
                  <c:v>0.79500000000000004</c:v>
                </c:pt>
                <c:pt idx="796">
                  <c:v>0.79600000000000004</c:v>
                </c:pt>
                <c:pt idx="797">
                  <c:v>0.79700000000000004</c:v>
                </c:pt>
                <c:pt idx="798">
                  <c:v>0.79800000000000004</c:v>
                </c:pt>
                <c:pt idx="799">
                  <c:v>0.79900000000000004</c:v>
                </c:pt>
                <c:pt idx="800">
                  <c:v>0.8</c:v>
                </c:pt>
                <c:pt idx="801">
                  <c:v>0.80100000000000005</c:v>
                </c:pt>
                <c:pt idx="802">
                  <c:v>0.80200000000000005</c:v>
                </c:pt>
                <c:pt idx="803">
                  <c:v>0.80300000000000005</c:v>
                </c:pt>
                <c:pt idx="804">
                  <c:v>0.80400000000000005</c:v>
                </c:pt>
                <c:pt idx="805">
                  <c:v>0.80500000000000005</c:v>
                </c:pt>
                <c:pt idx="806">
                  <c:v>0.80600000000000005</c:v>
                </c:pt>
                <c:pt idx="807">
                  <c:v>0.80700000000000005</c:v>
                </c:pt>
                <c:pt idx="808">
                  <c:v>0.80800000000000005</c:v>
                </c:pt>
                <c:pt idx="809">
                  <c:v>0.80900000000000005</c:v>
                </c:pt>
                <c:pt idx="810">
                  <c:v>0.81</c:v>
                </c:pt>
                <c:pt idx="811">
                  <c:v>0.81100000000000005</c:v>
                </c:pt>
                <c:pt idx="812">
                  <c:v>0.81200000000000006</c:v>
                </c:pt>
                <c:pt idx="813">
                  <c:v>0.81299999999999994</c:v>
                </c:pt>
                <c:pt idx="814">
                  <c:v>0.81399999999999995</c:v>
                </c:pt>
                <c:pt idx="815">
                  <c:v>0.81499999999999995</c:v>
                </c:pt>
                <c:pt idx="816">
                  <c:v>0.81599999999999995</c:v>
                </c:pt>
                <c:pt idx="817">
                  <c:v>0.81699999999999995</c:v>
                </c:pt>
                <c:pt idx="818">
                  <c:v>0.81799999999999995</c:v>
                </c:pt>
                <c:pt idx="819">
                  <c:v>0.81899999999999995</c:v>
                </c:pt>
                <c:pt idx="820">
                  <c:v>0.82</c:v>
                </c:pt>
                <c:pt idx="821">
                  <c:v>0.82099999999999995</c:v>
                </c:pt>
                <c:pt idx="822">
                  <c:v>0.82199999999999995</c:v>
                </c:pt>
                <c:pt idx="823">
                  <c:v>0.82299999999999995</c:v>
                </c:pt>
                <c:pt idx="824">
                  <c:v>0.82399999999999995</c:v>
                </c:pt>
                <c:pt idx="825">
                  <c:v>0.82499999999999996</c:v>
                </c:pt>
                <c:pt idx="826">
                  <c:v>0.82599999999999996</c:v>
                </c:pt>
                <c:pt idx="827">
                  <c:v>0.82699999999999996</c:v>
                </c:pt>
                <c:pt idx="828">
                  <c:v>0.82799999999999996</c:v>
                </c:pt>
                <c:pt idx="829">
                  <c:v>0.82899999999999996</c:v>
                </c:pt>
                <c:pt idx="830">
                  <c:v>0.83</c:v>
                </c:pt>
                <c:pt idx="831">
                  <c:v>0.83099999999999996</c:v>
                </c:pt>
                <c:pt idx="832">
                  <c:v>0.83199999999999996</c:v>
                </c:pt>
                <c:pt idx="833">
                  <c:v>0.83299999999999996</c:v>
                </c:pt>
                <c:pt idx="834">
                  <c:v>0.83399999999999996</c:v>
                </c:pt>
                <c:pt idx="835">
                  <c:v>0.83499999999999996</c:v>
                </c:pt>
                <c:pt idx="836">
                  <c:v>0.83599999999999997</c:v>
                </c:pt>
                <c:pt idx="837">
                  <c:v>0.83699999999999997</c:v>
                </c:pt>
                <c:pt idx="838">
                  <c:v>0.83799999999999997</c:v>
                </c:pt>
                <c:pt idx="839">
                  <c:v>0.83899999999999997</c:v>
                </c:pt>
                <c:pt idx="840">
                  <c:v>0.84</c:v>
                </c:pt>
                <c:pt idx="841">
                  <c:v>0.84099999999999997</c:v>
                </c:pt>
                <c:pt idx="842">
                  <c:v>0.84199999999999997</c:v>
                </c:pt>
                <c:pt idx="843">
                  <c:v>0.84299999999999997</c:v>
                </c:pt>
                <c:pt idx="844">
                  <c:v>0.84399999999999997</c:v>
                </c:pt>
                <c:pt idx="845">
                  <c:v>0.84499999999999997</c:v>
                </c:pt>
                <c:pt idx="846">
                  <c:v>0.84599999999999997</c:v>
                </c:pt>
                <c:pt idx="847">
                  <c:v>0.84699999999999998</c:v>
                </c:pt>
                <c:pt idx="848">
                  <c:v>0.84799999999999998</c:v>
                </c:pt>
                <c:pt idx="849">
                  <c:v>0.84899999999999998</c:v>
                </c:pt>
                <c:pt idx="850">
                  <c:v>0.85</c:v>
                </c:pt>
                <c:pt idx="851">
                  <c:v>0.85099999999999998</c:v>
                </c:pt>
                <c:pt idx="852">
                  <c:v>0.85199999999999998</c:v>
                </c:pt>
                <c:pt idx="853">
                  <c:v>0.85299999999999998</c:v>
                </c:pt>
                <c:pt idx="854">
                  <c:v>0.85399999999999998</c:v>
                </c:pt>
                <c:pt idx="855">
                  <c:v>0.85499999999999998</c:v>
                </c:pt>
                <c:pt idx="856">
                  <c:v>0.85599999999999998</c:v>
                </c:pt>
                <c:pt idx="857">
                  <c:v>0.85699999999999998</c:v>
                </c:pt>
                <c:pt idx="858">
                  <c:v>0.85799999999999998</c:v>
                </c:pt>
                <c:pt idx="859">
                  <c:v>0.85899999999999999</c:v>
                </c:pt>
                <c:pt idx="860">
                  <c:v>0.86</c:v>
                </c:pt>
                <c:pt idx="861">
                  <c:v>0.86099999999999999</c:v>
                </c:pt>
                <c:pt idx="862">
                  <c:v>0.86199999999999999</c:v>
                </c:pt>
                <c:pt idx="863">
                  <c:v>0.86299999999999999</c:v>
                </c:pt>
                <c:pt idx="864">
                  <c:v>0.86399999999999999</c:v>
                </c:pt>
                <c:pt idx="865">
                  <c:v>0.86499999999999999</c:v>
                </c:pt>
                <c:pt idx="866">
                  <c:v>0.86599999999999999</c:v>
                </c:pt>
                <c:pt idx="867">
                  <c:v>0.86699999999999999</c:v>
                </c:pt>
                <c:pt idx="868">
                  <c:v>0.86799999999999999</c:v>
                </c:pt>
                <c:pt idx="869">
                  <c:v>0.86899999999999999</c:v>
                </c:pt>
                <c:pt idx="870">
                  <c:v>0.87</c:v>
                </c:pt>
                <c:pt idx="871">
                  <c:v>0.871</c:v>
                </c:pt>
                <c:pt idx="872">
                  <c:v>0.872</c:v>
                </c:pt>
                <c:pt idx="873">
                  <c:v>0.873</c:v>
                </c:pt>
                <c:pt idx="874">
                  <c:v>0.874</c:v>
                </c:pt>
                <c:pt idx="875">
                  <c:v>0.875</c:v>
                </c:pt>
                <c:pt idx="876">
                  <c:v>0.876</c:v>
                </c:pt>
                <c:pt idx="877">
                  <c:v>0.877</c:v>
                </c:pt>
                <c:pt idx="878">
                  <c:v>0.878</c:v>
                </c:pt>
                <c:pt idx="879">
                  <c:v>0.879</c:v>
                </c:pt>
                <c:pt idx="880">
                  <c:v>0.88</c:v>
                </c:pt>
                <c:pt idx="881">
                  <c:v>0.88100000000000001</c:v>
                </c:pt>
                <c:pt idx="882">
                  <c:v>0.88200000000000001</c:v>
                </c:pt>
                <c:pt idx="883">
                  <c:v>0.88300000000000001</c:v>
                </c:pt>
                <c:pt idx="884">
                  <c:v>0.88400000000000001</c:v>
                </c:pt>
                <c:pt idx="885">
                  <c:v>0.88500000000000001</c:v>
                </c:pt>
                <c:pt idx="886">
                  <c:v>0.88600000000000001</c:v>
                </c:pt>
                <c:pt idx="887">
                  <c:v>0.88700000000000001</c:v>
                </c:pt>
                <c:pt idx="888">
                  <c:v>0.88800000000000001</c:v>
                </c:pt>
                <c:pt idx="889">
                  <c:v>0.88900000000000001</c:v>
                </c:pt>
                <c:pt idx="890">
                  <c:v>0.89</c:v>
                </c:pt>
                <c:pt idx="891">
                  <c:v>0.89100000000000001</c:v>
                </c:pt>
                <c:pt idx="892">
                  <c:v>0.89200000000000002</c:v>
                </c:pt>
                <c:pt idx="893">
                  <c:v>0.89300000000000002</c:v>
                </c:pt>
                <c:pt idx="894">
                  <c:v>0.89400000000000002</c:v>
                </c:pt>
                <c:pt idx="895">
                  <c:v>0.89500000000000002</c:v>
                </c:pt>
                <c:pt idx="896">
                  <c:v>0.89600000000000002</c:v>
                </c:pt>
                <c:pt idx="897">
                  <c:v>0.89700000000000002</c:v>
                </c:pt>
                <c:pt idx="898">
                  <c:v>0.89800000000000002</c:v>
                </c:pt>
                <c:pt idx="899">
                  <c:v>0.89900000000000002</c:v>
                </c:pt>
                <c:pt idx="900">
                  <c:v>0.9</c:v>
                </c:pt>
                <c:pt idx="901">
                  <c:v>0.90100000000000002</c:v>
                </c:pt>
                <c:pt idx="902">
                  <c:v>0.90200000000000002</c:v>
                </c:pt>
                <c:pt idx="903">
                  <c:v>0.90300000000000002</c:v>
                </c:pt>
                <c:pt idx="904">
                  <c:v>0.90400000000000003</c:v>
                </c:pt>
                <c:pt idx="905">
                  <c:v>0.90500000000000003</c:v>
                </c:pt>
                <c:pt idx="906">
                  <c:v>0.90600000000000003</c:v>
                </c:pt>
                <c:pt idx="907">
                  <c:v>0.90700000000000003</c:v>
                </c:pt>
                <c:pt idx="908">
                  <c:v>0.90800000000000003</c:v>
                </c:pt>
                <c:pt idx="909">
                  <c:v>0.90900000000000003</c:v>
                </c:pt>
                <c:pt idx="910">
                  <c:v>0.91</c:v>
                </c:pt>
                <c:pt idx="911">
                  <c:v>0.91100000000000003</c:v>
                </c:pt>
                <c:pt idx="912">
                  <c:v>0.91200000000000003</c:v>
                </c:pt>
                <c:pt idx="913">
                  <c:v>0.91300000000000003</c:v>
                </c:pt>
                <c:pt idx="914">
                  <c:v>0.91400000000000003</c:v>
                </c:pt>
                <c:pt idx="915">
                  <c:v>0.91500000000000004</c:v>
                </c:pt>
                <c:pt idx="916">
                  <c:v>0.91600000000000004</c:v>
                </c:pt>
                <c:pt idx="917">
                  <c:v>0.91700000000000004</c:v>
                </c:pt>
                <c:pt idx="918">
                  <c:v>0.91800000000000004</c:v>
                </c:pt>
                <c:pt idx="919">
                  <c:v>0.91900000000000004</c:v>
                </c:pt>
                <c:pt idx="920">
                  <c:v>0.92</c:v>
                </c:pt>
                <c:pt idx="921">
                  <c:v>0.92100000000000004</c:v>
                </c:pt>
                <c:pt idx="922">
                  <c:v>0.92200000000000004</c:v>
                </c:pt>
                <c:pt idx="923">
                  <c:v>0.92300000000000004</c:v>
                </c:pt>
                <c:pt idx="924">
                  <c:v>0.92400000000000004</c:v>
                </c:pt>
                <c:pt idx="925">
                  <c:v>0.92500000000000004</c:v>
                </c:pt>
                <c:pt idx="926">
                  <c:v>0.92600000000000005</c:v>
                </c:pt>
                <c:pt idx="927">
                  <c:v>0.92700000000000005</c:v>
                </c:pt>
                <c:pt idx="928">
                  <c:v>0.92800000000000005</c:v>
                </c:pt>
                <c:pt idx="929">
                  <c:v>0.92900000000000005</c:v>
                </c:pt>
                <c:pt idx="930">
                  <c:v>0.93</c:v>
                </c:pt>
                <c:pt idx="931">
                  <c:v>0.93100000000000005</c:v>
                </c:pt>
                <c:pt idx="932">
                  <c:v>0.93200000000000005</c:v>
                </c:pt>
                <c:pt idx="933">
                  <c:v>0.93300000000000005</c:v>
                </c:pt>
                <c:pt idx="934">
                  <c:v>0.93400000000000005</c:v>
                </c:pt>
                <c:pt idx="935">
                  <c:v>0.93500000000000005</c:v>
                </c:pt>
                <c:pt idx="936">
                  <c:v>0.93600000000000005</c:v>
                </c:pt>
                <c:pt idx="937">
                  <c:v>0.93700000000000006</c:v>
                </c:pt>
                <c:pt idx="938">
                  <c:v>0.93799999999999994</c:v>
                </c:pt>
                <c:pt idx="939">
                  <c:v>0.93899999999999995</c:v>
                </c:pt>
                <c:pt idx="940">
                  <c:v>0.94</c:v>
                </c:pt>
                <c:pt idx="941">
                  <c:v>0.94099999999999995</c:v>
                </c:pt>
                <c:pt idx="942">
                  <c:v>0.94199999999999995</c:v>
                </c:pt>
                <c:pt idx="943">
                  <c:v>0.94299999999999995</c:v>
                </c:pt>
                <c:pt idx="944">
                  <c:v>0.94399999999999995</c:v>
                </c:pt>
                <c:pt idx="945">
                  <c:v>0.94499999999999995</c:v>
                </c:pt>
                <c:pt idx="946">
                  <c:v>0.94599999999999995</c:v>
                </c:pt>
                <c:pt idx="947">
                  <c:v>0.94699999999999995</c:v>
                </c:pt>
                <c:pt idx="948">
                  <c:v>0.94799999999999995</c:v>
                </c:pt>
                <c:pt idx="949">
                  <c:v>0.94899999999999995</c:v>
                </c:pt>
                <c:pt idx="950">
                  <c:v>0.95</c:v>
                </c:pt>
                <c:pt idx="951">
                  <c:v>0.95099999999999996</c:v>
                </c:pt>
                <c:pt idx="952">
                  <c:v>0.95199999999999996</c:v>
                </c:pt>
                <c:pt idx="953">
                  <c:v>0.95299999999999996</c:v>
                </c:pt>
                <c:pt idx="954">
                  <c:v>0.95399999999999996</c:v>
                </c:pt>
                <c:pt idx="955">
                  <c:v>0.95499999999999996</c:v>
                </c:pt>
                <c:pt idx="956">
                  <c:v>0.95599999999999996</c:v>
                </c:pt>
                <c:pt idx="957">
                  <c:v>0.95699999999999996</c:v>
                </c:pt>
                <c:pt idx="958">
                  <c:v>0.95799999999999996</c:v>
                </c:pt>
                <c:pt idx="959">
                  <c:v>0.95899999999999996</c:v>
                </c:pt>
                <c:pt idx="960">
                  <c:v>0.96</c:v>
                </c:pt>
                <c:pt idx="961">
                  <c:v>0.96099999999999997</c:v>
                </c:pt>
                <c:pt idx="962">
                  <c:v>0.96199999999999997</c:v>
                </c:pt>
                <c:pt idx="963">
                  <c:v>0.96299999999999997</c:v>
                </c:pt>
                <c:pt idx="964">
                  <c:v>0.96399999999999997</c:v>
                </c:pt>
                <c:pt idx="965">
                  <c:v>0.96499999999999997</c:v>
                </c:pt>
                <c:pt idx="966">
                  <c:v>0.96599999999999997</c:v>
                </c:pt>
                <c:pt idx="967">
                  <c:v>0.96699999999999997</c:v>
                </c:pt>
                <c:pt idx="968">
                  <c:v>0.96799999999999997</c:v>
                </c:pt>
                <c:pt idx="969">
                  <c:v>0.96899999999999997</c:v>
                </c:pt>
                <c:pt idx="970">
                  <c:v>0.97</c:v>
                </c:pt>
                <c:pt idx="971">
                  <c:v>0.97099999999999997</c:v>
                </c:pt>
                <c:pt idx="972">
                  <c:v>0.97199999999999998</c:v>
                </c:pt>
                <c:pt idx="973">
                  <c:v>0.97299999999999998</c:v>
                </c:pt>
                <c:pt idx="974">
                  <c:v>0.97399999999999998</c:v>
                </c:pt>
                <c:pt idx="975">
                  <c:v>0.97499999999999998</c:v>
                </c:pt>
                <c:pt idx="976">
                  <c:v>0.97599999999999998</c:v>
                </c:pt>
                <c:pt idx="977">
                  <c:v>0.97699999999999998</c:v>
                </c:pt>
                <c:pt idx="978">
                  <c:v>0.97799999999999998</c:v>
                </c:pt>
                <c:pt idx="979">
                  <c:v>0.97899999999999998</c:v>
                </c:pt>
                <c:pt idx="980">
                  <c:v>0.98</c:v>
                </c:pt>
                <c:pt idx="981">
                  <c:v>0.98099999999999998</c:v>
                </c:pt>
                <c:pt idx="982">
                  <c:v>0.98199999999999998</c:v>
                </c:pt>
                <c:pt idx="983">
                  <c:v>0.98299999999999998</c:v>
                </c:pt>
                <c:pt idx="984">
                  <c:v>0.98399999999999999</c:v>
                </c:pt>
                <c:pt idx="985">
                  <c:v>0.98499999999999999</c:v>
                </c:pt>
                <c:pt idx="986">
                  <c:v>0.98599999999999999</c:v>
                </c:pt>
                <c:pt idx="987">
                  <c:v>0.98699999999999999</c:v>
                </c:pt>
                <c:pt idx="988">
                  <c:v>0.98799999999999999</c:v>
                </c:pt>
                <c:pt idx="989">
                  <c:v>0.98899999999999999</c:v>
                </c:pt>
                <c:pt idx="990">
                  <c:v>0.99</c:v>
                </c:pt>
                <c:pt idx="991">
                  <c:v>0.99099999999999999</c:v>
                </c:pt>
                <c:pt idx="992">
                  <c:v>0.99199999999999999</c:v>
                </c:pt>
                <c:pt idx="993">
                  <c:v>0.99299999999999999</c:v>
                </c:pt>
                <c:pt idx="994">
                  <c:v>0.99399999999999999</c:v>
                </c:pt>
                <c:pt idx="995">
                  <c:v>0.995</c:v>
                </c:pt>
                <c:pt idx="996">
                  <c:v>0.996</c:v>
                </c:pt>
                <c:pt idx="997">
                  <c:v>0.997</c:v>
                </c:pt>
                <c:pt idx="998">
                  <c:v>0.998</c:v>
                </c:pt>
                <c:pt idx="999">
                  <c:v>0.999</c:v>
                </c:pt>
                <c:pt idx="1000">
                  <c:v>1</c:v>
                </c:pt>
                <c:pt idx="1001">
                  <c:v>1.0009999999999999</c:v>
                </c:pt>
                <c:pt idx="1002">
                  <c:v>1.002</c:v>
                </c:pt>
                <c:pt idx="1003">
                  <c:v>1.0029999999999999</c:v>
                </c:pt>
                <c:pt idx="1004">
                  <c:v>1.004</c:v>
                </c:pt>
                <c:pt idx="1005">
                  <c:v>1.0049999999999999</c:v>
                </c:pt>
                <c:pt idx="1006">
                  <c:v>1.006</c:v>
                </c:pt>
                <c:pt idx="1007">
                  <c:v>1.0069999999999999</c:v>
                </c:pt>
                <c:pt idx="1008">
                  <c:v>1.008</c:v>
                </c:pt>
                <c:pt idx="1009">
                  <c:v>1.0089999999999999</c:v>
                </c:pt>
                <c:pt idx="1010">
                  <c:v>1.01</c:v>
                </c:pt>
                <c:pt idx="1011">
                  <c:v>1.0109999999999999</c:v>
                </c:pt>
                <c:pt idx="1012">
                  <c:v>1.012</c:v>
                </c:pt>
                <c:pt idx="1013">
                  <c:v>1.0129999999999999</c:v>
                </c:pt>
                <c:pt idx="1014">
                  <c:v>1.014</c:v>
                </c:pt>
                <c:pt idx="1015">
                  <c:v>1.0149999999999999</c:v>
                </c:pt>
                <c:pt idx="1016">
                  <c:v>1.016</c:v>
                </c:pt>
                <c:pt idx="1017">
                  <c:v>1.0169999999999999</c:v>
                </c:pt>
                <c:pt idx="1018">
                  <c:v>1.018</c:v>
                </c:pt>
                <c:pt idx="1019">
                  <c:v>1.0189999999999999</c:v>
                </c:pt>
                <c:pt idx="1020">
                  <c:v>1.02</c:v>
                </c:pt>
                <c:pt idx="1021">
                  <c:v>1.0209999999999999</c:v>
                </c:pt>
                <c:pt idx="1022">
                  <c:v>1.022</c:v>
                </c:pt>
                <c:pt idx="1023">
                  <c:v>1.0229999999999999</c:v>
                </c:pt>
                <c:pt idx="1024">
                  <c:v>1.024</c:v>
                </c:pt>
                <c:pt idx="1025">
                  <c:v>1.0249999999999999</c:v>
                </c:pt>
                <c:pt idx="1026">
                  <c:v>1.026</c:v>
                </c:pt>
                <c:pt idx="1027">
                  <c:v>1.0269999999999999</c:v>
                </c:pt>
                <c:pt idx="1028">
                  <c:v>1.028</c:v>
                </c:pt>
                <c:pt idx="1029">
                  <c:v>1.0289999999999999</c:v>
                </c:pt>
                <c:pt idx="1030">
                  <c:v>1.03</c:v>
                </c:pt>
                <c:pt idx="1031">
                  <c:v>1.0309999999999999</c:v>
                </c:pt>
                <c:pt idx="1032">
                  <c:v>1.032</c:v>
                </c:pt>
                <c:pt idx="1033">
                  <c:v>1.0329999999999999</c:v>
                </c:pt>
                <c:pt idx="1034">
                  <c:v>1.034</c:v>
                </c:pt>
                <c:pt idx="1035">
                  <c:v>1.0349999999999999</c:v>
                </c:pt>
                <c:pt idx="1036">
                  <c:v>1.036</c:v>
                </c:pt>
                <c:pt idx="1037">
                  <c:v>1.0369999999999999</c:v>
                </c:pt>
                <c:pt idx="1038">
                  <c:v>1.038</c:v>
                </c:pt>
                <c:pt idx="1039">
                  <c:v>1.0389999999999999</c:v>
                </c:pt>
                <c:pt idx="1040">
                  <c:v>1.04</c:v>
                </c:pt>
                <c:pt idx="1041">
                  <c:v>1.0409999999999999</c:v>
                </c:pt>
                <c:pt idx="1042">
                  <c:v>1.042</c:v>
                </c:pt>
                <c:pt idx="1043">
                  <c:v>1.0429999999999999</c:v>
                </c:pt>
                <c:pt idx="1044">
                  <c:v>1.044</c:v>
                </c:pt>
                <c:pt idx="1045">
                  <c:v>1.0449999999999999</c:v>
                </c:pt>
                <c:pt idx="1046">
                  <c:v>1.046</c:v>
                </c:pt>
                <c:pt idx="1047">
                  <c:v>1.0469999999999999</c:v>
                </c:pt>
                <c:pt idx="1048">
                  <c:v>1.048</c:v>
                </c:pt>
                <c:pt idx="1049">
                  <c:v>1.0489999999999999</c:v>
                </c:pt>
                <c:pt idx="1050">
                  <c:v>1.05</c:v>
                </c:pt>
                <c:pt idx="1051">
                  <c:v>1.0509999999999999</c:v>
                </c:pt>
                <c:pt idx="1052">
                  <c:v>1.052</c:v>
                </c:pt>
                <c:pt idx="1053">
                  <c:v>1.0529999999999999</c:v>
                </c:pt>
                <c:pt idx="1054">
                  <c:v>1.054</c:v>
                </c:pt>
                <c:pt idx="1055">
                  <c:v>1.0549999999999999</c:v>
                </c:pt>
                <c:pt idx="1056">
                  <c:v>1.056</c:v>
                </c:pt>
                <c:pt idx="1057">
                  <c:v>1.0569999999999999</c:v>
                </c:pt>
                <c:pt idx="1058">
                  <c:v>1.0580000000000001</c:v>
                </c:pt>
                <c:pt idx="1059">
                  <c:v>1.0589999999999999</c:v>
                </c:pt>
                <c:pt idx="1060">
                  <c:v>1.06</c:v>
                </c:pt>
                <c:pt idx="1061">
                  <c:v>1.0609999999999999</c:v>
                </c:pt>
                <c:pt idx="1062">
                  <c:v>1.0620000000000001</c:v>
                </c:pt>
                <c:pt idx="1063">
                  <c:v>1.0629999999999999</c:v>
                </c:pt>
                <c:pt idx="1064">
                  <c:v>1.0640000000000001</c:v>
                </c:pt>
                <c:pt idx="1065">
                  <c:v>1.0649999999999999</c:v>
                </c:pt>
                <c:pt idx="1066">
                  <c:v>1.0660000000000001</c:v>
                </c:pt>
                <c:pt idx="1067">
                  <c:v>1.0669999999999999</c:v>
                </c:pt>
                <c:pt idx="1068">
                  <c:v>1.0680000000000001</c:v>
                </c:pt>
                <c:pt idx="1069">
                  <c:v>1.069</c:v>
                </c:pt>
                <c:pt idx="1070">
                  <c:v>1.07</c:v>
                </c:pt>
                <c:pt idx="1071">
                  <c:v>1.071</c:v>
                </c:pt>
                <c:pt idx="1072">
                  <c:v>1.0720000000000001</c:v>
                </c:pt>
                <c:pt idx="1073">
                  <c:v>1.073</c:v>
                </c:pt>
                <c:pt idx="1074">
                  <c:v>1.0740000000000001</c:v>
                </c:pt>
                <c:pt idx="1075">
                  <c:v>1.075</c:v>
                </c:pt>
                <c:pt idx="1076">
                  <c:v>1.0760000000000001</c:v>
                </c:pt>
                <c:pt idx="1077">
                  <c:v>1.077</c:v>
                </c:pt>
                <c:pt idx="1078">
                  <c:v>1.0780000000000001</c:v>
                </c:pt>
                <c:pt idx="1079">
                  <c:v>1.079</c:v>
                </c:pt>
                <c:pt idx="1080">
                  <c:v>1.08</c:v>
                </c:pt>
                <c:pt idx="1081">
                  <c:v>1.081</c:v>
                </c:pt>
                <c:pt idx="1082">
                  <c:v>1.0820000000000001</c:v>
                </c:pt>
                <c:pt idx="1083">
                  <c:v>1.083</c:v>
                </c:pt>
                <c:pt idx="1084">
                  <c:v>1.0840000000000001</c:v>
                </c:pt>
                <c:pt idx="1085">
                  <c:v>1.085</c:v>
                </c:pt>
                <c:pt idx="1086">
                  <c:v>1.0860000000000001</c:v>
                </c:pt>
                <c:pt idx="1087">
                  <c:v>1.087</c:v>
                </c:pt>
                <c:pt idx="1088">
                  <c:v>1.0880000000000001</c:v>
                </c:pt>
                <c:pt idx="1089">
                  <c:v>1.089</c:v>
                </c:pt>
                <c:pt idx="1090">
                  <c:v>1.0900000000000001</c:v>
                </c:pt>
                <c:pt idx="1091">
                  <c:v>1.091</c:v>
                </c:pt>
                <c:pt idx="1092">
                  <c:v>1.0920000000000001</c:v>
                </c:pt>
                <c:pt idx="1093">
                  <c:v>1.093</c:v>
                </c:pt>
                <c:pt idx="1094">
                  <c:v>1.0940000000000001</c:v>
                </c:pt>
                <c:pt idx="1095">
                  <c:v>1.095</c:v>
                </c:pt>
                <c:pt idx="1096">
                  <c:v>1.0960000000000001</c:v>
                </c:pt>
                <c:pt idx="1097">
                  <c:v>1.097</c:v>
                </c:pt>
                <c:pt idx="1098">
                  <c:v>1.0980000000000001</c:v>
                </c:pt>
                <c:pt idx="1099">
                  <c:v>1.099</c:v>
                </c:pt>
                <c:pt idx="1100">
                  <c:v>1.1000000000000001</c:v>
                </c:pt>
                <c:pt idx="1101">
                  <c:v>1.101</c:v>
                </c:pt>
                <c:pt idx="1102">
                  <c:v>1.1020000000000001</c:v>
                </c:pt>
                <c:pt idx="1103">
                  <c:v>1.103</c:v>
                </c:pt>
                <c:pt idx="1104">
                  <c:v>1.1040000000000001</c:v>
                </c:pt>
                <c:pt idx="1105">
                  <c:v>1.105</c:v>
                </c:pt>
                <c:pt idx="1106">
                  <c:v>1.1060000000000001</c:v>
                </c:pt>
                <c:pt idx="1107">
                  <c:v>1.107</c:v>
                </c:pt>
                <c:pt idx="1108">
                  <c:v>1.1080000000000001</c:v>
                </c:pt>
                <c:pt idx="1109">
                  <c:v>1.109</c:v>
                </c:pt>
                <c:pt idx="1110">
                  <c:v>1.1100000000000001</c:v>
                </c:pt>
                <c:pt idx="1111">
                  <c:v>1.111</c:v>
                </c:pt>
                <c:pt idx="1112">
                  <c:v>1.1120000000000001</c:v>
                </c:pt>
                <c:pt idx="1113">
                  <c:v>1.113</c:v>
                </c:pt>
                <c:pt idx="1114">
                  <c:v>1.1140000000000001</c:v>
                </c:pt>
                <c:pt idx="1115">
                  <c:v>1.115</c:v>
                </c:pt>
                <c:pt idx="1116">
                  <c:v>1.1160000000000001</c:v>
                </c:pt>
                <c:pt idx="1117">
                  <c:v>1.117</c:v>
                </c:pt>
                <c:pt idx="1118">
                  <c:v>1.1180000000000001</c:v>
                </c:pt>
                <c:pt idx="1119">
                  <c:v>1.119</c:v>
                </c:pt>
                <c:pt idx="1120">
                  <c:v>1.1200000000000001</c:v>
                </c:pt>
                <c:pt idx="1121">
                  <c:v>1.121</c:v>
                </c:pt>
                <c:pt idx="1122">
                  <c:v>1.1220000000000001</c:v>
                </c:pt>
                <c:pt idx="1123">
                  <c:v>1.123</c:v>
                </c:pt>
                <c:pt idx="1124">
                  <c:v>1.1240000000000001</c:v>
                </c:pt>
                <c:pt idx="1125">
                  <c:v>1.125</c:v>
                </c:pt>
                <c:pt idx="1126">
                  <c:v>1.1259999999999999</c:v>
                </c:pt>
                <c:pt idx="1127">
                  <c:v>1.127</c:v>
                </c:pt>
                <c:pt idx="1128">
                  <c:v>1.1279999999999999</c:v>
                </c:pt>
                <c:pt idx="1129">
                  <c:v>1.129</c:v>
                </c:pt>
                <c:pt idx="1130">
                  <c:v>1.1299999999999999</c:v>
                </c:pt>
                <c:pt idx="1131">
                  <c:v>1.131</c:v>
                </c:pt>
                <c:pt idx="1132">
                  <c:v>1.1319999999999999</c:v>
                </c:pt>
                <c:pt idx="1133">
                  <c:v>1.133</c:v>
                </c:pt>
                <c:pt idx="1134">
                  <c:v>1.1339999999999999</c:v>
                </c:pt>
                <c:pt idx="1135">
                  <c:v>1.135</c:v>
                </c:pt>
                <c:pt idx="1136">
                  <c:v>1.1359999999999999</c:v>
                </c:pt>
                <c:pt idx="1137">
                  <c:v>1.137</c:v>
                </c:pt>
                <c:pt idx="1138">
                  <c:v>1.1379999999999999</c:v>
                </c:pt>
                <c:pt idx="1139">
                  <c:v>1.139</c:v>
                </c:pt>
                <c:pt idx="1140">
                  <c:v>1.1399999999999999</c:v>
                </c:pt>
                <c:pt idx="1141">
                  <c:v>1.141</c:v>
                </c:pt>
                <c:pt idx="1142">
                  <c:v>1.1419999999999999</c:v>
                </c:pt>
                <c:pt idx="1143">
                  <c:v>1.143</c:v>
                </c:pt>
                <c:pt idx="1144">
                  <c:v>1.1439999999999999</c:v>
                </c:pt>
                <c:pt idx="1145">
                  <c:v>1.145</c:v>
                </c:pt>
                <c:pt idx="1146">
                  <c:v>1.1459999999999999</c:v>
                </c:pt>
                <c:pt idx="1147">
                  <c:v>1.147</c:v>
                </c:pt>
                <c:pt idx="1148">
                  <c:v>1.1479999999999999</c:v>
                </c:pt>
                <c:pt idx="1149">
                  <c:v>1.149</c:v>
                </c:pt>
                <c:pt idx="1150">
                  <c:v>1.1499999999999999</c:v>
                </c:pt>
                <c:pt idx="1151">
                  <c:v>1.151</c:v>
                </c:pt>
                <c:pt idx="1152">
                  <c:v>1.1519999999999999</c:v>
                </c:pt>
                <c:pt idx="1153">
                  <c:v>1.153</c:v>
                </c:pt>
                <c:pt idx="1154">
                  <c:v>1.1539999999999999</c:v>
                </c:pt>
                <c:pt idx="1155">
                  <c:v>1.155</c:v>
                </c:pt>
                <c:pt idx="1156">
                  <c:v>1.1559999999999999</c:v>
                </c:pt>
                <c:pt idx="1157">
                  <c:v>1.157</c:v>
                </c:pt>
                <c:pt idx="1158">
                  <c:v>1.1579999999999999</c:v>
                </c:pt>
                <c:pt idx="1159">
                  <c:v>1.159</c:v>
                </c:pt>
                <c:pt idx="1160">
                  <c:v>1.1599999999999999</c:v>
                </c:pt>
                <c:pt idx="1161">
                  <c:v>1.161</c:v>
                </c:pt>
                <c:pt idx="1162">
                  <c:v>1.1619999999999999</c:v>
                </c:pt>
                <c:pt idx="1163">
                  <c:v>1.163</c:v>
                </c:pt>
                <c:pt idx="1164">
                  <c:v>1.1639999999999999</c:v>
                </c:pt>
                <c:pt idx="1165">
                  <c:v>1.165</c:v>
                </c:pt>
                <c:pt idx="1166">
                  <c:v>1.1659999999999999</c:v>
                </c:pt>
                <c:pt idx="1167">
                  <c:v>1.167</c:v>
                </c:pt>
                <c:pt idx="1168">
                  <c:v>1.1679999999999999</c:v>
                </c:pt>
                <c:pt idx="1169">
                  <c:v>1.169</c:v>
                </c:pt>
                <c:pt idx="1170">
                  <c:v>1.17</c:v>
                </c:pt>
                <c:pt idx="1171">
                  <c:v>1.171</c:v>
                </c:pt>
                <c:pt idx="1172">
                  <c:v>1.1719999999999999</c:v>
                </c:pt>
                <c:pt idx="1173">
                  <c:v>1.173</c:v>
                </c:pt>
                <c:pt idx="1174">
                  <c:v>1.1739999999999999</c:v>
                </c:pt>
                <c:pt idx="1175">
                  <c:v>1.175</c:v>
                </c:pt>
                <c:pt idx="1176">
                  <c:v>1.1759999999999999</c:v>
                </c:pt>
                <c:pt idx="1177">
                  <c:v>1.177</c:v>
                </c:pt>
                <c:pt idx="1178">
                  <c:v>1.1779999999999999</c:v>
                </c:pt>
                <c:pt idx="1179">
                  <c:v>1.179</c:v>
                </c:pt>
                <c:pt idx="1180">
                  <c:v>1.18</c:v>
                </c:pt>
                <c:pt idx="1181">
                  <c:v>1.181</c:v>
                </c:pt>
                <c:pt idx="1182">
                  <c:v>1.1819999999999999</c:v>
                </c:pt>
                <c:pt idx="1183">
                  <c:v>1.1830000000000001</c:v>
                </c:pt>
                <c:pt idx="1184">
                  <c:v>1.1839999999999999</c:v>
                </c:pt>
                <c:pt idx="1185">
                  <c:v>1.1850000000000001</c:v>
                </c:pt>
                <c:pt idx="1186">
                  <c:v>1.1859999999999999</c:v>
                </c:pt>
                <c:pt idx="1187">
                  <c:v>1.1870000000000001</c:v>
                </c:pt>
                <c:pt idx="1188">
                  <c:v>1.1879999999999999</c:v>
                </c:pt>
                <c:pt idx="1189">
                  <c:v>1.1890000000000001</c:v>
                </c:pt>
                <c:pt idx="1190">
                  <c:v>1.19</c:v>
                </c:pt>
                <c:pt idx="1191">
                  <c:v>1.1910000000000001</c:v>
                </c:pt>
                <c:pt idx="1192">
                  <c:v>1.1919999999999999</c:v>
                </c:pt>
                <c:pt idx="1193">
                  <c:v>1.1930000000000001</c:v>
                </c:pt>
                <c:pt idx="1194">
                  <c:v>1.194</c:v>
                </c:pt>
                <c:pt idx="1195">
                  <c:v>1.1950000000000001</c:v>
                </c:pt>
                <c:pt idx="1196">
                  <c:v>1.196</c:v>
                </c:pt>
                <c:pt idx="1197">
                  <c:v>1.1970000000000001</c:v>
                </c:pt>
                <c:pt idx="1198">
                  <c:v>1.198</c:v>
                </c:pt>
                <c:pt idx="1199">
                  <c:v>1.1990000000000001</c:v>
                </c:pt>
                <c:pt idx="1200">
                  <c:v>1.2</c:v>
                </c:pt>
                <c:pt idx="1201">
                  <c:v>1.2010000000000001</c:v>
                </c:pt>
                <c:pt idx="1202">
                  <c:v>1.202</c:v>
                </c:pt>
                <c:pt idx="1203">
                  <c:v>1.2030000000000001</c:v>
                </c:pt>
                <c:pt idx="1204">
                  <c:v>1.204</c:v>
                </c:pt>
                <c:pt idx="1205">
                  <c:v>1.2050000000000001</c:v>
                </c:pt>
                <c:pt idx="1206">
                  <c:v>1.206</c:v>
                </c:pt>
                <c:pt idx="1207">
                  <c:v>1.2070000000000001</c:v>
                </c:pt>
                <c:pt idx="1208">
                  <c:v>1.208</c:v>
                </c:pt>
                <c:pt idx="1209">
                  <c:v>1.2090000000000001</c:v>
                </c:pt>
                <c:pt idx="1210">
                  <c:v>1.21</c:v>
                </c:pt>
                <c:pt idx="1211">
                  <c:v>1.2110000000000001</c:v>
                </c:pt>
                <c:pt idx="1212">
                  <c:v>1.212</c:v>
                </c:pt>
                <c:pt idx="1213">
                  <c:v>1.2130000000000001</c:v>
                </c:pt>
                <c:pt idx="1214">
                  <c:v>1.214</c:v>
                </c:pt>
                <c:pt idx="1215">
                  <c:v>1.2150000000000001</c:v>
                </c:pt>
                <c:pt idx="1216">
                  <c:v>1.216</c:v>
                </c:pt>
                <c:pt idx="1217">
                  <c:v>1.2170000000000001</c:v>
                </c:pt>
                <c:pt idx="1218">
                  <c:v>1.218</c:v>
                </c:pt>
                <c:pt idx="1219">
                  <c:v>1.2190000000000001</c:v>
                </c:pt>
                <c:pt idx="1220">
                  <c:v>1.22</c:v>
                </c:pt>
                <c:pt idx="1221">
                  <c:v>1.2210000000000001</c:v>
                </c:pt>
                <c:pt idx="1222">
                  <c:v>1.222</c:v>
                </c:pt>
                <c:pt idx="1223">
                  <c:v>1.2230000000000001</c:v>
                </c:pt>
                <c:pt idx="1224">
                  <c:v>1.224</c:v>
                </c:pt>
                <c:pt idx="1225">
                  <c:v>1.2250000000000001</c:v>
                </c:pt>
                <c:pt idx="1226">
                  <c:v>1.226</c:v>
                </c:pt>
                <c:pt idx="1227">
                  <c:v>1.2270000000000001</c:v>
                </c:pt>
                <c:pt idx="1228">
                  <c:v>1.228</c:v>
                </c:pt>
                <c:pt idx="1229">
                  <c:v>1.2290000000000001</c:v>
                </c:pt>
                <c:pt idx="1230">
                  <c:v>1.23</c:v>
                </c:pt>
                <c:pt idx="1231">
                  <c:v>1.2310000000000001</c:v>
                </c:pt>
                <c:pt idx="1232">
                  <c:v>1.232</c:v>
                </c:pt>
                <c:pt idx="1233">
                  <c:v>1.2330000000000001</c:v>
                </c:pt>
                <c:pt idx="1234">
                  <c:v>1.234</c:v>
                </c:pt>
                <c:pt idx="1235">
                  <c:v>1.2350000000000001</c:v>
                </c:pt>
                <c:pt idx="1236">
                  <c:v>1.236</c:v>
                </c:pt>
                <c:pt idx="1237">
                  <c:v>1.2370000000000001</c:v>
                </c:pt>
                <c:pt idx="1238">
                  <c:v>1.238</c:v>
                </c:pt>
                <c:pt idx="1239">
                  <c:v>1.2390000000000001</c:v>
                </c:pt>
                <c:pt idx="1240">
                  <c:v>1.24</c:v>
                </c:pt>
                <c:pt idx="1241">
                  <c:v>1.2410000000000001</c:v>
                </c:pt>
                <c:pt idx="1242">
                  <c:v>1.242</c:v>
                </c:pt>
                <c:pt idx="1243">
                  <c:v>1.2430000000000001</c:v>
                </c:pt>
                <c:pt idx="1244">
                  <c:v>1.244</c:v>
                </c:pt>
                <c:pt idx="1245">
                  <c:v>1.2450000000000001</c:v>
                </c:pt>
                <c:pt idx="1246">
                  <c:v>1.246</c:v>
                </c:pt>
                <c:pt idx="1247">
                  <c:v>1.2470000000000001</c:v>
                </c:pt>
                <c:pt idx="1248">
                  <c:v>1.248</c:v>
                </c:pt>
                <c:pt idx="1249">
                  <c:v>1.2490000000000001</c:v>
                </c:pt>
                <c:pt idx="1250">
                  <c:v>1.25</c:v>
                </c:pt>
                <c:pt idx="1251">
                  <c:v>1.2509999999999999</c:v>
                </c:pt>
                <c:pt idx="1252">
                  <c:v>1.252</c:v>
                </c:pt>
                <c:pt idx="1253">
                  <c:v>1.2529999999999999</c:v>
                </c:pt>
                <c:pt idx="1254">
                  <c:v>1.254</c:v>
                </c:pt>
                <c:pt idx="1255">
                  <c:v>1.2549999999999999</c:v>
                </c:pt>
                <c:pt idx="1256">
                  <c:v>1.256</c:v>
                </c:pt>
                <c:pt idx="1257">
                  <c:v>1.2569999999999999</c:v>
                </c:pt>
                <c:pt idx="1258">
                  <c:v>1.258</c:v>
                </c:pt>
                <c:pt idx="1259">
                  <c:v>1.2589999999999999</c:v>
                </c:pt>
                <c:pt idx="1260">
                  <c:v>1.26</c:v>
                </c:pt>
                <c:pt idx="1261">
                  <c:v>1.2609999999999999</c:v>
                </c:pt>
                <c:pt idx="1262">
                  <c:v>1.262</c:v>
                </c:pt>
                <c:pt idx="1263">
                  <c:v>1.2629999999999999</c:v>
                </c:pt>
                <c:pt idx="1264">
                  <c:v>1.264</c:v>
                </c:pt>
                <c:pt idx="1265">
                  <c:v>1.2649999999999999</c:v>
                </c:pt>
                <c:pt idx="1266">
                  <c:v>1.266</c:v>
                </c:pt>
                <c:pt idx="1267">
                  <c:v>1.2669999999999999</c:v>
                </c:pt>
                <c:pt idx="1268">
                  <c:v>1.268</c:v>
                </c:pt>
                <c:pt idx="1269">
                  <c:v>1.2689999999999999</c:v>
                </c:pt>
                <c:pt idx="1270">
                  <c:v>1.27</c:v>
                </c:pt>
                <c:pt idx="1271">
                  <c:v>1.2709999999999999</c:v>
                </c:pt>
                <c:pt idx="1272">
                  <c:v>1.272</c:v>
                </c:pt>
                <c:pt idx="1273">
                  <c:v>1.2729999999999999</c:v>
                </c:pt>
                <c:pt idx="1274">
                  <c:v>1.274</c:v>
                </c:pt>
                <c:pt idx="1275">
                  <c:v>1.2749999999999999</c:v>
                </c:pt>
                <c:pt idx="1276">
                  <c:v>1.276</c:v>
                </c:pt>
                <c:pt idx="1277">
                  <c:v>1.2769999999999999</c:v>
                </c:pt>
                <c:pt idx="1278">
                  <c:v>1.278</c:v>
                </c:pt>
                <c:pt idx="1279">
                  <c:v>1.2789999999999999</c:v>
                </c:pt>
                <c:pt idx="1280">
                  <c:v>1.28</c:v>
                </c:pt>
                <c:pt idx="1281">
                  <c:v>1.2809999999999999</c:v>
                </c:pt>
                <c:pt idx="1282">
                  <c:v>1.282</c:v>
                </c:pt>
                <c:pt idx="1283">
                  <c:v>1.2829999999999999</c:v>
                </c:pt>
                <c:pt idx="1284">
                  <c:v>1.284</c:v>
                </c:pt>
                <c:pt idx="1285">
                  <c:v>1.2849999999999999</c:v>
                </c:pt>
                <c:pt idx="1286">
                  <c:v>1.286</c:v>
                </c:pt>
                <c:pt idx="1287">
                  <c:v>1.2869999999999999</c:v>
                </c:pt>
                <c:pt idx="1288">
                  <c:v>1.288</c:v>
                </c:pt>
                <c:pt idx="1289">
                  <c:v>1.2889999999999999</c:v>
                </c:pt>
                <c:pt idx="1290">
                  <c:v>1.29</c:v>
                </c:pt>
                <c:pt idx="1291">
                  <c:v>1.2909999999999999</c:v>
                </c:pt>
                <c:pt idx="1292">
                  <c:v>1.292</c:v>
                </c:pt>
                <c:pt idx="1293">
                  <c:v>1.2929999999999999</c:v>
                </c:pt>
                <c:pt idx="1294">
                  <c:v>1.294</c:v>
                </c:pt>
                <c:pt idx="1295">
                  <c:v>1.2949999999999999</c:v>
                </c:pt>
                <c:pt idx="1296">
                  <c:v>1.296</c:v>
                </c:pt>
                <c:pt idx="1297">
                  <c:v>1.2969999999999999</c:v>
                </c:pt>
                <c:pt idx="1298">
                  <c:v>1.298</c:v>
                </c:pt>
                <c:pt idx="1299">
                  <c:v>1.2989999999999999</c:v>
                </c:pt>
                <c:pt idx="1300">
                  <c:v>1.3</c:v>
                </c:pt>
                <c:pt idx="1301">
                  <c:v>1.3009999999999999</c:v>
                </c:pt>
                <c:pt idx="1302">
                  <c:v>1.302</c:v>
                </c:pt>
                <c:pt idx="1303">
                  <c:v>1.3029999999999999</c:v>
                </c:pt>
                <c:pt idx="1304">
                  <c:v>1.304</c:v>
                </c:pt>
                <c:pt idx="1305">
                  <c:v>1.3049999999999999</c:v>
                </c:pt>
                <c:pt idx="1306">
                  <c:v>1.306</c:v>
                </c:pt>
                <c:pt idx="1307">
                  <c:v>1.3069999999999999</c:v>
                </c:pt>
                <c:pt idx="1308">
                  <c:v>1.3080000000000001</c:v>
                </c:pt>
                <c:pt idx="1309">
                  <c:v>1.3089999999999999</c:v>
                </c:pt>
                <c:pt idx="1310">
                  <c:v>1.31</c:v>
                </c:pt>
                <c:pt idx="1311">
                  <c:v>1.3109999999999999</c:v>
                </c:pt>
                <c:pt idx="1312">
                  <c:v>1.3120000000000001</c:v>
                </c:pt>
                <c:pt idx="1313">
                  <c:v>1.3129999999999999</c:v>
                </c:pt>
                <c:pt idx="1314">
                  <c:v>1.3140000000000001</c:v>
                </c:pt>
                <c:pt idx="1315">
                  <c:v>1.3149999999999999</c:v>
                </c:pt>
                <c:pt idx="1316">
                  <c:v>1.3160000000000001</c:v>
                </c:pt>
                <c:pt idx="1317">
                  <c:v>1.3169999999999999</c:v>
                </c:pt>
                <c:pt idx="1318">
                  <c:v>1.3180000000000001</c:v>
                </c:pt>
                <c:pt idx="1319">
                  <c:v>1.319</c:v>
                </c:pt>
                <c:pt idx="1320">
                  <c:v>1.32</c:v>
                </c:pt>
                <c:pt idx="1321">
                  <c:v>1.321</c:v>
                </c:pt>
                <c:pt idx="1322">
                  <c:v>1.3220000000000001</c:v>
                </c:pt>
                <c:pt idx="1323">
                  <c:v>1.323</c:v>
                </c:pt>
                <c:pt idx="1324">
                  <c:v>1.3240000000000001</c:v>
                </c:pt>
                <c:pt idx="1325">
                  <c:v>1.325</c:v>
                </c:pt>
                <c:pt idx="1326">
                  <c:v>1.3260000000000001</c:v>
                </c:pt>
                <c:pt idx="1327">
                  <c:v>1.327</c:v>
                </c:pt>
                <c:pt idx="1328">
                  <c:v>1.3280000000000001</c:v>
                </c:pt>
                <c:pt idx="1329">
                  <c:v>1.329</c:v>
                </c:pt>
                <c:pt idx="1330">
                  <c:v>1.33</c:v>
                </c:pt>
                <c:pt idx="1331">
                  <c:v>1.331</c:v>
                </c:pt>
                <c:pt idx="1332">
                  <c:v>1.3320000000000001</c:v>
                </c:pt>
                <c:pt idx="1333">
                  <c:v>1.333</c:v>
                </c:pt>
                <c:pt idx="1334">
                  <c:v>1.3340000000000001</c:v>
                </c:pt>
                <c:pt idx="1335">
                  <c:v>1.335</c:v>
                </c:pt>
                <c:pt idx="1336">
                  <c:v>1.3360000000000001</c:v>
                </c:pt>
                <c:pt idx="1337">
                  <c:v>1.337</c:v>
                </c:pt>
                <c:pt idx="1338">
                  <c:v>1.3380000000000001</c:v>
                </c:pt>
                <c:pt idx="1339">
                  <c:v>1.339</c:v>
                </c:pt>
                <c:pt idx="1340">
                  <c:v>1.34</c:v>
                </c:pt>
                <c:pt idx="1341">
                  <c:v>1.341</c:v>
                </c:pt>
                <c:pt idx="1342">
                  <c:v>1.3420000000000001</c:v>
                </c:pt>
                <c:pt idx="1343">
                  <c:v>1.343</c:v>
                </c:pt>
                <c:pt idx="1344">
                  <c:v>1.3440000000000001</c:v>
                </c:pt>
                <c:pt idx="1345">
                  <c:v>1.345</c:v>
                </c:pt>
                <c:pt idx="1346">
                  <c:v>1.3460000000000001</c:v>
                </c:pt>
                <c:pt idx="1347">
                  <c:v>1.347</c:v>
                </c:pt>
                <c:pt idx="1348">
                  <c:v>1.3480000000000001</c:v>
                </c:pt>
                <c:pt idx="1349">
                  <c:v>1.349</c:v>
                </c:pt>
                <c:pt idx="1350">
                  <c:v>1.35</c:v>
                </c:pt>
                <c:pt idx="1351">
                  <c:v>1.351</c:v>
                </c:pt>
                <c:pt idx="1352">
                  <c:v>1.3520000000000001</c:v>
                </c:pt>
                <c:pt idx="1353">
                  <c:v>1.353</c:v>
                </c:pt>
                <c:pt idx="1354">
                  <c:v>1.3540000000000001</c:v>
                </c:pt>
                <c:pt idx="1355">
                  <c:v>1.355</c:v>
                </c:pt>
                <c:pt idx="1356">
                  <c:v>1.3560000000000001</c:v>
                </c:pt>
                <c:pt idx="1357">
                  <c:v>1.357</c:v>
                </c:pt>
                <c:pt idx="1358">
                  <c:v>1.3580000000000001</c:v>
                </c:pt>
                <c:pt idx="1359">
                  <c:v>1.359</c:v>
                </c:pt>
                <c:pt idx="1360">
                  <c:v>1.36</c:v>
                </c:pt>
                <c:pt idx="1361">
                  <c:v>1.361</c:v>
                </c:pt>
                <c:pt idx="1362">
                  <c:v>1.3620000000000001</c:v>
                </c:pt>
                <c:pt idx="1363">
                  <c:v>1.363</c:v>
                </c:pt>
                <c:pt idx="1364">
                  <c:v>1.3640000000000001</c:v>
                </c:pt>
                <c:pt idx="1365">
                  <c:v>1.365</c:v>
                </c:pt>
                <c:pt idx="1366">
                  <c:v>1.3660000000000001</c:v>
                </c:pt>
                <c:pt idx="1367">
                  <c:v>1.367</c:v>
                </c:pt>
                <c:pt idx="1368">
                  <c:v>1.3680000000000001</c:v>
                </c:pt>
                <c:pt idx="1369">
                  <c:v>1.369</c:v>
                </c:pt>
                <c:pt idx="1370">
                  <c:v>1.37</c:v>
                </c:pt>
                <c:pt idx="1371">
                  <c:v>1.371</c:v>
                </c:pt>
                <c:pt idx="1372">
                  <c:v>1.3720000000000001</c:v>
                </c:pt>
                <c:pt idx="1373">
                  <c:v>1.373</c:v>
                </c:pt>
                <c:pt idx="1374">
                  <c:v>1.3740000000000001</c:v>
                </c:pt>
                <c:pt idx="1375">
                  <c:v>1.375</c:v>
                </c:pt>
                <c:pt idx="1376">
                  <c:v>1.3759999999999999</c:v>
                </c:pt>
                <c:pt idx="1377">
                  <c:v>1.377</c:v>
                </c:pt>
                <c:pt idx="1378">
                  <c:v>1.3779999999999999</c:v>
                </c:pt>
                <c:pt idx="1379">
                  <c:v>1.379</c:v>
                </c:pt>
                <c:pt idx="1380">
                  <c:v>1.38</c:v>
                </c:pt>
                <c:pt idx="1381">
                  <c:v>1.381</c:v>
                </c:pt>
                <c:pt idx="1382">
                  <c:v>1.3819999999999999</c:v>
                </c:pt>
                <c:pt idx="1383">
                  <c:v>1.383</c:v>
                </c:pt>
                <c:pt idx="1384">
                  <c:v>1.3839999999999999</c:v>
                </c:pt>
                <c:pt idx="1385">
                  <c:v>1.385</c:v>
                </c:pt>
                <c:pt idx="1386">
                  <c:v>1.3859999999999999</c:v>
                </c:pt>
                <c:pt idx="1387">
                  <c:v>1.387</c:v>
                </c:pt>
                <c:pt idx="1388">
                  <c:v>1.3879999999999999</c:v>
                </c:pt>
                <c:pt idx="1389">
                  <c:v>1.389</c:v>
                </c:pt>
                <c:pt idx="1390">
                  <c:v>1.39</c:v>
                </c:pt>
                <c:pt idx="1391">
                  <c:v>1.391</c:v>
                </c:pt>
                <c:pt idx="1392">
                  <c:v>1.3919999999999999</c:v>
                </c:pt>
                <c:pt idx="1393">
                  <c:v>1.393</c:v>
                </c:pt>
                <c:pt idx="1394">
                  <c:v>1.3939999999999999</c:v>
                </c:pt>
                <c:pt idx="1395">
                  <c:v>1.395</c:v>
                </c:pt>
                <c:pt idx="1396">
                  <c:v>1.3959999999999999</c:v>
                </c:pt>
                <c:pt idx="1397">
                  <c:v>1.397</c:v>
                </c:pt>
                <c:pt idx="1398">
                  <c:v>1.3979999999999999</c:v>
                </c:pt>
                <c:pt idx="1399">
                  <c:v>1.399</c:v>
                </c:pt>
                <c:pt idx="1400">
                  <c:v>1.4</c:v>
                </c:pt>
                <c:pt idx="1401">
                  <c:v>1.401</c:v>
                </c:pt>
                <c:pt idx="1402">
                  <c:v>1.4019999999999999</c:v>
                </c:pt>
                <c:pt idx="1403">
                  <c:v>1.403</c:v>
                </c:pt>
                <c:pt idx="1404">
                  <c:v>1.4039999999999999</c:v>
                </c:pt>
                <c:pt idx="1405">
                  <c:v>1.405</c:v>
                </c:pt>
                <c:pt idx="1406">
                  <c:v>1.4059999999999999</c:v>
                </c:pt>
                <c:pt idx="1407">
                  <c:v>1.407</c:v>
                </c:pt>
                <c:pt idx="1408">
                  <c:v>1.4079999999999999</c:v>
                </c:pt>
                <c:pt idx="1409">
                  <c:v>1.409</c:v>
                </c:pt>
                <c:pt idx="1410">
                  <c:v>1.41</c:v>
                </c:pt>
                <c:pt idx="1411">
                  <c:v>1.411</c:v>
                </c:pt>
                <c:pt idx="1412">
                  <c:v>1.4119999999999999</c:v>
                </c:pt>
                <c:pt idx="1413">
                  <c:v>1.413</c:v>
                </c:pt>
                <c:pt idx="1414">
                  <c:v>1.4139999999999999</c:v>
                </c:pt>
                <c:pt idx="1415">
                  <c:v>1.415</c:v>
                </c:pt>
                <c:pt idx="1416">
                  <c:v>1.4159999999999999</c:v>
                </c:pt>
                <c:pt idx="1417">
                  <c:v>1.417</c:v>
                </c:pt>
                <c:pt idx="1418">
                  <c:v>1.4179999999999999</c:v>
                </c:pt>
                <c:pt idx="1419">
                  <c:v>1.419</c:v>
                </c:pt>
                <c:pt idx="1420">
                  <c:v>1.42</c:v>
                </c:pt>
                <c:pt idx="1421">
                  <c:v>1.421</c:v>
                </c:pt>
                <c:pt idx="1422">
                  <c:v>1.4219999999999999</c:v>
                </c:pt>
                <c:pt idx="1423">
                  <c:v>1.423</c:v>
                </c:pt>
                <c:pt idx="1424">
                  <c:v>1.4239999999999999</c:v>
                </c:pt>
                <c:pt idx="1425">
                  <c:v>1.425</c:v>
                </c:pt>
                <c:pt idx="1426">
                  <c:v>1.4259999999999999</c:v>
                </c:pt>
                <c:pt idx="1427">
                  <c:v>1.427</c:v>
                </c:pt>
                <c:pt idx="1428">
                  <c:v>1.4279999999999999</c:v>
                </c:pt>
                <c:pt idx="1429">
                  <c:v>1.429</c:v>
                </c:pt>
                <c:pt idx="1430">
                  <c:v>1.43</c:v>
                </c:pt>
                <c:pt idx="1431">
                  <c:v>1.431</c:v>
                </c:pt>
                <c:pt idx="1432">
                  <c:v>1.4319999999999999</c:v>
                </c:pt>
                <c:pt idx="1433">
                  <c:v>1.4330000000000001</c:v>
                </c:pt>
                <c:pt idx="1434">
                  <c:v>1.4339999999999999</c:v>
                </c:pt>
                <c:pt idx="1435">
                  <c:v>1.4350000000000001</c:v>
                </c:pt>
                <c:pt idx="1436">
                  <c:v>1.4359999999999999</c:v>
                </c:pt>
                <c:pt idx="1437">
                  <c:v>1.4370000000000001</c:v>
                </c:pt>
                <c:pt idx="1438">
                  <c:v>1.4379999999999999</c:v>
                </c:pt>
                <c:pt idx="1439">
                  <c:v>1.4390000000000001</c:v>
                </c:pt>
                <c:pt idx="1440">
                  <c:v>1.44</c:v>
                </c:pt>
                <c:pt idx="1441">
                  <c:v>1.4410000000000001</c:v>
                </c:pt>
                <c:pt idx="1442">
                  <c:v>1.4419999999999999</c:v>
                </c:pt>
                <c:pt idx="1443">
                  <c:v>1.4430000000000001</c:v>
                </c:pt>
                <c:pt idx="1444">
                  <c:v>1.444</c:v>
                </c:pt>
                <c:pt idx="1445">
                  <c:v>1.4450000000000001</c:v>
                </c:pt>
                <c:pt idx="1446">
                  <c:v>1.446</c:v>
                </c:pt>
                <c:pt idx="1447">
                  <c:v>1.4470000000000001</c:v>
                </c:pt>
                <c:pt idx="1448">
                  <c:v>1.448</c:v>
                </c:pt>
                <c:pt idx="1449">
                  <c:v>1.4490000000000001</c:v>
                </c:pt>
                <c:pt idx="1450">
                  <c:v>1.45</c:v>
                </c:pt>
                <c:pt idx="1451">
                  <c:v>1.4510000000000001</c:v>
                </c:pt>
                <c:pt idx="1452">
                  <c:v>1.452</c:v>
                </c:pt>
                <c:pt idx="1453">
                  <c:v>1.4530000000000001</c:v>
                </c:pt>
                <c:pt idx="1454">
                  <c:v>1.454</c:v>
                </c:pt>
                <c:pt idx="1455">
                  <c:v>1.4550000000000001</c:v>
                </c:pt>
                <c:pt idx="1456">
                  <c:v>1.456</c:v>
                </c:pt>
                <c:pt idx="1457">
                  <c:v>1.4570000000000001</c:v>
                </c:pt>
                <c:pt idx="1458">
                  <c:v>1.458</c:v>
                </c:pt>
                <c:pt idx="1459">
                  <c:v>1.4590000000000001</c:v>
                </c:pt>
                <c:pt idx="1460">
                  <c:v>1.46</c:v>
                </c:pt>
                <c:pt idx="1461">
                  <c:v>1.4610000000000001</c:v>
                </c:pt>
                <c:pt idx="1462">
                  <c:v>1.462</c:v>
                </c:pt>
                <c:pt idx="1463">
                  <c:v>1.4630000000000001</c:v>
                </c:pt>
                <c:pt idx="1464">
                  <c:v>1.464</c:v>
                </c:pt>
                <c:pt idx="1465">
                  <c:v>1.4650000000000001</c:v>
                </c:pt>
                <c:pt idx="1466">
                  <c:v>1.466</c:v>
                </c:pt>
                <c:pt idx="1467">
                  <c:v>1.4670000000000001</c:v>
                </c:pt>
                <c:pt idx="1468">
                  <c:v>1.468</c:v>
                </c:pt>
                <c:pt idx="1469">
                  <c:v>1.4690000000000001</c:v>
                </c:pt>
                <c:pt idx="1470">
                  <c:v>1.47</c:v>
                </c:pt>
                <c:pt idx="1471">
                  <c:v>1.4710000000000001</c:v>
                </c:pt>
                <c:pt idx="1472">
                  <c:v>1.472</c:v>
                </c:pt>
                <c:pt idx="1473">
                  <c:v>1.4730000000000001</c:v>
                </c:pt>
                <c:pt idx="1474">
                  <c:v>1.474</c:v>
                </c:pt>
                <c:pt idx="1475">
                  <c:v>1.4750000000000001</c:v>
                </c:pt>
                <c:pt idx="1476">
                  <c:v>1.476</c:v>
                </c:pt>
                <c:pt idx="1477">
                  <c:v>1.4770000000000001</c:v>
                </c:pt>
                <c:pt idx="1478">
                  <c:v>1.478</c:v>
                </c:pt>
                <c:pt idx="1479">
                  <c:v>1.4790000000000001</c:v>
                </c:pt>
                <c:pt idx="1480">
                  <c:v>1.48</c:v>
                </c:pt>
                <c:pt idx="1481">
                  <c:v>1.4810000000000001</c:v>
                </c:pt>
                <c:pt idx="1482">
                  <c:v>1.482</c:v>
                </c:pt>
                <c:pt idx="1483">
                  <c:v>1.4830000000000001</c:v>
                </c:pt>
                <c:pt idx="1484">
                  <c:v>1.484</c:v>
                </c:pt>
                <c:pt idx="1485">
                  <c:v>1.4850000000000001</c:v>
                </c:pt>
                <c:pt idx="1486">
                  <c:v>1.486</c:v>
                </c:pt>
                <c:pt idx="1487">
                  <c:v>1.4870000000000001</c:v>
                </c:pt>
                <c:pt idx="1488">
                  <c:v>1.488</c:v>
                </c:pt>
                <c:pt idx="1489">
                  <c:v>1.4890000000000001</c:v>
                </c:pt>
                <c:pt idx="1490">
                  <c:v>1.49</c:v>
                </c:pt>
                <c:pt idx="1491">
                  <c:v>1.4910000000000001</c:v>
                </c:pt>
                <c:pt idx="1492">
                  <c:v>1.492</c:v>
                </c:pt>
                <c:pt idx="1493">
                  <c:v>1.4930000000000001</c:v>
                </c:pt>
                <c:pt idx="1494">
                  <c:v>1.494</c:v>
                </c:pt>
                <c:pt idx="1495">
                  <c:v>1.4950000000000001</c:v>
                </c:pt>
                <c:pt idx="1496">
                  <c:v>1.496</c:v>
                </c:pt>
                <c:pt idx="1497">
                  <c:v>1.4970000000000001</c:v>
                </c:pt>
                <c:pt idx="1498">
                  <c:v>1.498</c:v>
                </c:pt>
                <c:pt idx="1499">
                  <c:v>1.4990000000000001</c:v>
                </c:pt>
                <c:pt idx="1500">
                  <c:v>1.5</c:v>
                </c:pt>
                <c:pt idx="1501">
                  <c:v>1.5009999999999999</c:v>
                </c:pt>
                <c:pt idx="1502">
                  <c:v>1.502</c:v>
                </c:pt>
                <c:pt idx="1503">
                  <c:v>1.5029999999999999</c:v>
                </c:pt>
                <c:pt idx="1504">
                  <c:v>1.504</c:v>
                </c:pt>
                <c:pt idx="1505">
                  <c:v>1.5049999999999999</c:v>
                </c:pt>
                <c:pt idx="1506">
                  <c:v>1.506</c:v>
                </c:pt>
                <c:pt idx="1507">
                  <c:v>1.5069999999999999</c:v>
                </c:pt>
                <c:pt idx="1508">
                  <c:v>1.508</c:v>
                </c:pt>
                <c:pt idx="1509">
                  <c:v>1.5089999999999999</c:v>
                </c:pt>
                <c:pt idx="1510">
                  <c:v>1.51</c:v>
                </c:pt>
                <c:pt idx="1511">
                  <c:v>1.5109999999999999</c:v>
                </c:pt>
                <c:pt idx="1512">
                  <c:v>1.512</c:v>
                </c:pt>
                <c:pt idx="1513">
                  <c:v>1.5129999999999999</c:v>
                </c:pt>
                <c:pt idx="1514">
                  <c:v>1.514</c:v>
                </c:pt>
                <c:pt idx="1515">
                  <c:v>1.5149999999999999</c:v>
                </c:pt>
                <c:pt idx="1516">
                  <c:v>1.516</c:v>
                </c:pt>
                <c:pt idx="1517">
                  <c:v>1.5169999999999999</c:v>
                </c:pt>
                <c:pt idx="1518">
                  <c:v>1.518</c:v>
                </c:pt>
                <c:pt idx="1519">
                  <c:v>1.5189999999999999</c:v>
                </c:pt>
                <c:pt idx="1520">
                  <c:v>1.52</c:v>
                </c:pt>
                <c:pt idx="1521">
                  <c:v>1.5209999999999999</c:v>
                </c:pt>
                <c:pt idx="1522">
                  <c:v>1.522</c:v>
                </c:pt>
                <c:pt idx="1523">
                  <c:v>1.5229999999999999</c:v>
                </c:pt>
                <c:pt idx="1524">
                  <c:v>1.524</c:v>
                </c:pt>
                <c:pt idx="1525">
                  <c:v>1.5249999999999999</c:v>
                </c:pt>
                <c:pt idx="1526">
                  <c:v>1.526</c:v>
                </c:pt>
                <c:pt idx="1527">
                  <c:v>1.5269999999999999</c:v>
                </c:pt>
                <c:pt idx="1528">
                  <c:v>1.528</c:v>
                </c:pt>
                <c:pt idx="1529">
                  <c:v>1.5289999999999999</c:v>
                </c:pt>
                <c:pt idx="1530">
                  <c:v>1.53</c:v>
                </c:pt>
                <c:pt idx="1531">
                  <c:v>1.5309999999999999</c:v>
                </c:pt>
                <c:pt idx="1532">
                  <c:v>1.532</c:v>
                </c:pt>
                <c:pt idx="1533">
                  <c:v>1.5329999999999999</c:v>
                </c:pt>
                <c:pt idx="1534">
                  <c:v>1.534</c:v>
                </c:pt>
                <c:pt idx="1535">
                  <c:v>1.5349999999999999</c:v>
                </c:pt>
                <c:pt idx="1536">
                  <c:v>1.536</c:v>
                </c:pt>
                <c:pt idx="1537">
                  <c:v>1.5369999999999999</c:v>
                </c:pt>
                <c:pt idx="1538">
                  <c:v>1.538</c:v>
                </c:pt>
                <c:pt idx="1539">
                  <c:v>1.5389999999999999</c:v>
                </c:pt>
                <c:pt idx="1540">
                  <c:v>1.54</c:v>
                </c:pt>
                <c:pt idx="1541">
                  <c:v>1.5409999999999999</c:v>
                </c:pt>
                <c:pt idx="1542">
                  <c:v>1.542</c:v>
                </c:pt>
                <c:pt idx="1543">
                  <c:v>1.5429999999999999</c:v>
                </c:pt>
                <c:pt idx="1544">
                  <c:v>1.544</c:v>
                </c:pt>
                <c:pt idx="1545">
                  <c:v>1.5449999999999999</c:v>
                </c:pt>
                <c:pt idx="1546">
                  <c:v>1.546</c:v>
                </c:pt>
                <c:pt idx="1547">
                  <c:v>1.5469999999999999</c:v>
                </c:pt>
                <c:pt idx="1548">
                  <c:v>1.548</c:v>
                </c:pt>
                <c:pt idx="1549">
                  <c:v>1.5489999999999999</c:v>
                </c:pt>
                <c:pt idx="1550">
                  <c:v>1.55</c:v>
                </c:pt>
                <c:pt idx="1551">
                  <c:v>1.5509999999999999</c:v>
                </c:pt>
                <c:pt idx="1552">
                  <c:v>1.552</c:v>
                </c:pt>
                <c:pt idx="1553">
                  <c:v>1.5529999999999999</c:v>
                </c:pt>
                <c:pt idx="1554">
                  <c:v>1.554</c:v>
                </c:pt>
                <c:pt idx="1555">
                  <c:v>1.5549999999999999</c:v>
                </c:pt>
                <c:pt idx="1556">
                  <c:v>1.556</c:v>
                </c:pt>
                <c:pt idx="1557">
                  <c:v>1.5569999999999999</c:v>
                </c:pt>
                <c:pt idx="1558">
                  <c:v>1.5580000000000001</c:v>
                </c:pt>
                <c:pt idx="1559">
                  <c:v>1.5589999999999999</c:v>
                </c:pt>
                <c:pt idx="1560">
                  <c:v>1.56</c:v>
                </c:pt>
                <c:pt idx="1561">
                  <c:v>1.5609999999999999</c:v>
                </c:pt>
                <c:pt idx="1562">
                  <c:v>1.5620000000000001</c:v>
                </c:pt>
                <c:pt idx="1563">
                  <c:v>1.5629999999999999</c:v>
                </c:pt>
                <c:pt idx="1564">
                  <c:v>1.5640000000000001</c:v>
                </c:pt>
                <c:pt idx="1565">
                  <c:v>1.5649999999999999</c:v>
                </c:pt>
                <c:pt idx="1566">
                  <c:v>1.5660000000000001</c:v>
                </c:pt>
                <c:pt idx="1567">
                  <c:v>1.5669999999999999</c:v>
                </c:pt>
                <c:pt idx="1568">
                  <c:v>1.5680000000000001</c:v>
                </c:pt>
                <c:pt idx="1569">
                  <c:v>1.569</c:v>
                </c:pt>
                <c:pt idx="1570">
                  <c:v>1.57</c:v>
                </c:pt>
                <c:pt idx="1571">
                  <c:v>1.571</c:v>
                </c:pt>
                <c:pt idx="1572">
                  <c:v>1.5720000000000001</c:v>
                </c:pt>
                <c:pt idx="1573">
                  <c:v>1.573</c:v>
                </c:pt>
                <c:pt idx="1574">
                  <c:v>1.5740000000000001</c:v>
                </c:pt>
                <c:pt idx="1575">
                  <c:v>1.575</c:v>
                </c:pt>
                <c:pt idx="1576">
                  <c:v>1.5760000000000001</c:v>
                </c:pt>
                <c:pt idx="1577">
                  <c:v>1.577</c:v>
                </c:pt>
                <c:pt idx="1578">
                  <c:v>1.5780000000000001</c:v>
                </c:pt>
                <c:pt idx="1579">
                  <c:v>1.579</c:v>
                </c:pt>
                <c:pt idx="1580">
                  <c:v>1.58</c:v>
                </c:pt>
                <c:pt idx="1581">
                  <c:v>1.581</c:v>
                </c:pt>
                <c:pt idx="1582">
                  <c:v>1.5820000000000001</c:v>
                </c:pt>
                <c:pt idx="1583">
                  <c:v>1.583</c:v>
                </c:pt>
                <c:pt idx="1584">
                  <c:v>1.5840000000000001</c:v>
                </c:pt>
                <c:pt idx="1585">
                  <c:v>1.585</c:v>
                </c:pt>
                <c:pt idx="1586">
                  <c:v>1.5860000000000001</c:v>
                </c:pt>
                <c:pt idx="1587">
                  <c:v>1.587</c:v>
                </c:pt>
                <c:pt idx="1588">
                  <c:v>1.5880000000000001</c:v>
                </c:pt>
                <c:pt idx="1589">
                  <c:v>1.589</c:v>
                </c:pt>
                <c:pt idx="1590">
                  <c:v>1.59</c:v>
                </c:pt>
                <c:pt idx="1591">
                  <c:v>1.591</c:v>
                </c:pt>
                <c:pt idx="1592">
                  <c:v>1.5920000000000001</c:v>
                </c:pt>
                <c:pt idx="1593">
                  <c:v>1.593</c:v>
                </c:pt>
                <c:pt idx="1594">
                  <c:v>1.5940000000000001</c:v>
                </c:pt>
                <c:pt idx="1595">
                  <c:v>1.595</c:v>
                </c:pt>
                <c:pt idx="1596">
                  <c:v>1.5960000000000001</c:v>
                </c:pt>
                <c:pt idx="1597">
                  <c:v>1.597</c:v>
                </c:pt>
                <c:pt idx="1598">
                  <c:v>1.5980000000000001</c:v>
                </c:pt>
                <c:pt idx="1599">
                  <c:v>1.599</c:v>
                </c:pt>
                <c:pt idx="1600">
                  <c:v>1.6</c:v>
                </c:pt>
                <c:pt idx="1601">
                  <c:v>1.601</c:v>
                </c:pt>
                <c:pt idx="1602">
                  <c:v>1.6020000000000001</c:v>
                </c:pt>
                <c:pt idx="1603">
                  <c:v>1.603</c:v>
                </c:pt>
                <c:pt idx="1604">
                  <c:v>1.6040000000000001</c:v>
                </c:pt>
                <c:pt idx="1605">
                  <c:v>1.605</c:v>
                </c:pt>
                <c:pt idx="1606">
                  <c:v>1.6060000000000001</c:v>
                </c:pt>
                <c:pt idx="1607">
                  <c:v>1.607</c:v>
                </c:pt>
                <c:pt idx="1608">
                  <c:v>1.6080000000000001</c:v>
                </c:pt>
                <c:pt idx="1609">
                  <c:v>1.609</c:v>
                </c:pt>
                <c:pt idx="1610">
                  <c:v>1.61</c:v>
                </c:pt>
                <c:pt idx="1611">
                  <c:v>1.611</c:v>
                </c:pt>
                <c:pt idx="1612">
                  <c:v>1.6120000000000001</c:v>
                </c:pt>
                <c:pt idx="1613">
                  <c:v>1.613</c:v>
                </c:pt>
                <c:pt idx="1614">
                  <c:v>1.6140000000000001</c:v>
                </c:pt>
                <c:pt idx="1615">
                  <c:v>1.615</c:v>
                </c:pt>
                <c:pt idx="1616">
                  <c:v>1.6160000000000001</c:v>
                </c:pt>
                <c:pt idx="1617">
                  <c:v>1.617</c:v>
                </c:pt>
                <c:pt idx="1618">
                  <c:v>1.6180000000000001</c:v>
                </c:pt>
                <c:pt idx="1619">
                  <c:v>1.619</c:v>
                </c:pt>
                <c:pt idx="1620">
                  <c:v>1.62</c:v>
                </c:pt>
                <c:pt idx="1621">
                  <c:v>1.621</c:v>
                </c:pt>
                <c:pt idx="1622">
                  <c:v>1.6220000000000001</c:v>
                </c:pt>
                <c:pt idx="1623">
                  <c:v>1.623</c:v>
                </c:pt>
                <c:pt idx="1624">
                  <c:v>1.6240000000000001</c:v>
                </c:pt>
                <c:pt idx="1625">
                  <c:v>1.625</c:v>
                </c:pt>
                <c:pt idx="1626">
                  <c:v>1.6259999999999999</c:v>
                </c:pt>
                <c:pt idx="1627">
                  <c:v>1.627</c:v>
                </c:pt>
                <c:pt idx="1628">
                  <c:v>1.6279999999999999</c:v>
                </c:pt>
                <c:pt idx="1629">
                  <c:v>1.629</c:v>
                </c:pt>
                <c:pt idx="1630">
                  <c:v>1.63</c:v>
                </c:pt>
                <c:pt idx="1631">
                  <c:v>1.631</c:v>
                </c:pt>
                <c:pt idx="1632">
                  <c:v>1.6319999999999999</c:v>
                </c:pt>
                <c:pt idx="1633">
                  <c:v>1.633</c:v>
                </c:pt>
                <c:pt idx="1634">
                  <c:v>1.6339999999999999</c:v>
                </c:pt>
                <c:pt idx="1635">
                  <c:v>1.635</c:v>
                </c:pt>
                <c:pt idx="1636">
                  <c:v>1.6359999999999999</c:v>
                </c:pt>
                <c:pt idx="1637">
                  <c:v>1.637</c:v>
                </c:pt>
                <c:pt idx="1638">
                  <c:v>1.6379999999999999</c:v>
                </c:pt>
                <c:pt idx="1639">
                  <c:v>1.639</c:v>
                </c:pt>
                <c:pt idx="1640">
                  <c:v>1.64</c:v>
                </c:pt>
                <c:pt idx="1641">
                  <c:v>1.641</c:v>
                </c:pt>
                <c:pt idx="1642">
                  <c:v>1.6419999999999999</c:v>
                </c:pt>
                <c:pt idx="1643">
                  <c:v>1.643</c:v>
                </c:pt>
                <c:pt idx="1644">
                  <c:v>1.6439999999999999</c:v>
                </c:pt>
                <c:pt idx="1645">
                  <c:v>1.645</c:v>
                </c:pt>
                <c:pt idx="1646">
                  <c:v>1.6459999999999999</c:v>
                </c:pt>
                <c:pt idx="1647">
                  <c:v>1.647</c:v>
                </c:pt>
                <c:pt idx="1648">
                  <c:v>1.6479999999999999</c:v>
                </c:pt>
                <c:pt idx="1649">
                  <c:v>1.649</c:v>
                </c:pt>
                <c:pt idx="1650">
                  <c:v>1.65</c:v>
                </c:pt>
                <c:pt idx="1651">
                  <c:v>1.651</c:v>
                </c:pt>
                <c:pt idx="1652">
                  <c:v>1.6519999999999999</c:v>
                </c:pt>
                <c:pt idx="1653">
                  <c:v>1.653</c:v>
                </c:pt>
                <c:pt idx="1654">
                  <c:v>1.6539999999999999</c:v>
                </c:pt>
                <c:pt idx="1655">
                  <c:v>1.655</c:v>
                </c:pt>
                <c:pt idx="1656">
                  <c:v>1.6559999999999999</c:v>
                </c:pt>
                <c:pt idx="1657">
                  <c:v>1.657</c:v>
                </c:pt>
                <c:pt idx="1658">
                  <c:v>1.6579999999999999</c:v>
                </c:pt>
                <c:pt idx="1659">
                  <c:v>1.659</c:v>
                </c:pt>
                <c:pt idx="1660">
                  <c:v>1.66</c:v>
                </c:pt>
                <c:pt idx="1661">
                  <c:v>1.661</c:v>
                </c:pt>
                <c:pt idx="1662">
                  <c:v>1.6619999999999999</c:v>
                </c:pt>
                <c:pt idx="1663">
                  <c:v>1.663</c:v>
                </c:pt>
                <c:pt idx="1664">
                  <c:v>1.6639999999999999</c:v>
                </c:pt>
                <c:pt idx="1665">
                  <c:v>1.665</c:v>
                </c:pt>
                <c:pt idx="1666">
                  <c:v>1.6659999999999999</c:v>
                </c:pt>
                <c:pt idx="1667">
                  <c:v>1.667</c:v>
                </c:pt>
                <c:pt idx="1668">
                  <c:v>1.6679999999999999</c:v>
                </c:pt>
                <c:pt idx="1669">
                  <c:v>1.669</c:v>
                </c:pt>
                <c:pt idx="1670">
                  <c:v>1.67</c:v>
                </c:pt>
                <c:pt idx="1671">
                  <c:v>1.671</c:v>
                </c:pt>
                <c:pt idx="1672">
                  <c:v>1.6719999999999999</c:v>
                </c:pt>
                <c:pt idx="1673">
                  <c:v>1.673</c:v>
                </c:pt>
                <c:pt idx="1674">
                  <c:v>1.6739999999999999</c:v>
                </c:pt>
                <c:pt idx="1675">
                  <c:v>1.675</c:v>
                </c:pt>
                <c:pt idx="1676">
                  <c:v>1.6759999999999999</c:v>
                </c:pt>
                <c:pt idx="1677">
                  <c:v>1.677</c:v>
                </c:pt>
                <c:pt idx="1678">
                  <c:v>1.6779999999999999</c:v>
                </c:pt>
                <c:pt idx="1679">
                  <c:v>1.679</c:v>
                </c:pt>
                <c:pt idx="1680">
                  <c:v>1.68</c:v>
                </c:pt>
                <c:pt idx="1681">
                  <c:v>1.681</c:v>
                </c:pt>
                <c:pt idx="1682">
                  <c:v>1.6819999999999999</c:v>
                </c:pt>
                <c:pt idx="1683">
                  <c:v>1.6830000000000001</c:v>
                </c:pt>
                <c:pt idx="1684">
                  <c:v>1.6839999999999999</c:v>
                </c:pt>
                <c:pt idx="1685">
                  <c:v>1.6850000000000001</c:v>
                </c:pt>
                <c:pt idx="1686">
                  <c:v>1.6859999999999999</c:v>
                </c:pt>
                <c:pt idx="1687">
                  <c:v>1.6870000000000001</c:v>
                </c:pt>
                <c:pt idx="1688">
                  <c:v>1.6879999999999999</c:v>
                </c:pt>
                <c:pt idx="1689">
                  <c:v>1.6890000000000001</c:v>
                </c:pt>
                <c:pt idx="1690">
                  <c:v>1.69</c:v>
                </c:pt>
                <c:pt idx="1691">
                  <c:v>1.6910000000000001</c:v>
                </c:pt>
                <c:pt idx="1692">
                  <c:v>1.6919999999999999</c:v>
                </c:pt>
                <c:pt idx="1693">
                  <c:v>1.6930000000000001</c:v>
                </c:pt>
                <c:pt idx="1694">
                  <c:v>1.694</c:v>
                </c:pt>
                <c:pt idx="1695">
                  <c:v>1.6950000000000001</c:v>
                </c:pt>
                <c:pt idx="1696">
                  <c:v>1.696</c:v>
                </c:pt>
                <c:pt idx="1697">
                  <c:v>1.6970000000000001</c:v>
                </c:pt>
                <c:pt idx="1698">
                  <c:v>1.698</c:v>
                </c:pt>
                <c:pt idx="1699">
                  <c:v>1.6990000000000001</c:v>
                </c:pt>
                <c:pt idx="1700">
                  <c:v>1.7</c:v>
                </c:pt>
                <c:pt idx="1701">
                  <c:v>1.7010000000000001</c:v>
                </c:pt>
                <c:pt idx="1702">
                  <c:v>1.702</c:v>
                </c:pt>
                <c:pt idx="1703">
                  <c:v>1.7030000000000001</c:v>
                </c:pt>
                <c:pt idx="1704">
                  <c:v>1.704</c:v>
                </c:pt>
                <c:pt idx="1705">
                  <c:v>1.7050000000000001</c:v>
                </c:pt>
                <c:pt idx="1706">
                  <c:v>1.706</c:v>
                </c:pt>
                <c:pt idx="1707">
                  <c:v>1.7070000000000001</c:v>
                </c:pt>
                <c:pt idx="1708">
                  <c:v>1.708</c:v>
                </c:pt>
                <c:pt idx="1709">
                  <c:v>1.7090000000000001</c:v>
                </c:pt>
                <c:pt idx="1710">
                  <c:v>1.71</c:v>
                </c:pt>
                <c:pt idx="1711">
                  <c:v>1.7110000000000001</c:v>
                </c:pt>
                <c:pt idx="1712">
                  <c:v>1.712</c:v>
                </c:pt>
                <c:pt idx="1713">
                  <c:v>1.7130000000000001</c:v>
                </c:pt>
                <c:pt idx="1714">
                  <c:v>1.714</c:v>
                </c:pt>
                <c:pt idx="1715">
                  <c:v>1.7150000000000001</c:v>
                </c:pt>
                <c:pt idx="1716">
                  <c:v>1.716</c:v>
                </c:pt>
                <c:pt idx="1717">
                  <c:v>1.7170000000000001</c:v>
                </c:pt>
                <c:pt idx="1718">
                  <c:v>1.718</c:v>
                </c:pt>
                <c:pt idx="1719">
                  <c:v>1.7190000000000001</c:v>
                </c:pt>
                <c:pt idx="1720">
                  <c:v>1.72</c:v>
                </c:pt>
                <c:pt idx="1721">
                  <c:v>1.7210000000000001</c:v>
                </c:pt>
                <c:pt idx="1722">
                  <c:v>1.722</c:v>
                </c:pt>
                <c:pt idx="1723">
                  <c:v>1.7230000000000001</c:v>
                </c:pt>
                <c:pt idx="1724">
                  <c:v>1.724</c:v>
                </c:pt>
                <c:pt idx="1725">
                  <c:v>1.7250000000000001</c:v>
                </c:pt>
                <c:pt idx="1726">
                  <c:v>1.726</c:v>
                </c:pt>
                <c:pt idx="1727">
                  <c:v>1.7270000000000001</c:v>
                </c:pt>
                <c:pt idx="1728">
                  <c:v>1.728</c:v>
                </c:pt>
                <c:pt idx="1729">
                  <c:v>1.7290000000000001</c:v>
                </c:pt>
                <c:pt idx="1730">
                  <c:v>1.73</c:v>
                </c:pt>
                <c:pt idx="1731">
                  <c:v>1.7310000000000001</c:v>
                </c:pt>
                <c:pt idx="1732">
                  <c:v>1.732</c:v>
                </c:pt>
                <c:pt idx="1733">
                  <c:v>1.7330000000000001</c:v>
                </c:pt>
                <c:pt idx="1734">
                  <c:v>1.734</c:v>
                </c:pt>
                <c:pt idx="1735">
                  <c:v>1.7350000000000001</c:v>
                </c:pt>
                <c:pt idx="1736">
                  <c:v>1.736</c:v>
                </c:pt>
                <c:pt idx="1737">
                  <c:v>1.7370000000000001</c:v>
                </c:pt>
                <c:pt idx="1738">
                  <c:v>1.738</c:v>
                </c:pt>
                <c:pt idx="1739">
                  <c:v>1.7390000000000001</c:v>
                </c:pt>
                <c:pt idx="1740">
                  <c:v>1.74</c:v>
                </c:pt>
                <c:pt idx="1741">
                  <c:v>1.7410000000000001</c:v>
                </c:pt>
                <c:pt idx="1742">
                  <c:v>1.742</c:v>
                </c:pt>
                <c:pt idx="1743">
                  <c:v>1.7430000000000001</c:v>
                </c:pt>
                <c:pt idx="1744">
                  <c:v>1.744</c:v>
                </c:pt>
                <c:pt idx="1745">
                  <c:v>1.7450000000000001</c:v>
                </c:pt>
                <c:pt idx="1746">
                  <c:v>1.746</c:v>
                </c:pt>
                <c:pt idx="1747">
                  <c:v>1.7470000000000001</c:v>
                </c:pt>
                <c:pt idx="1748">
                  <c:v>1.748</c:v>
                </c:pt>
                <c:pt idx="1749">
                  <c:v>1.7490000000000001</c:v>
                </c:pt>
                <c:pt idx="1750">
                  <c:v>1.75</c:v>
                </c:pt>
                <c:pt idx="1751">
                  <c:v>1.7509999999999999</c:v>
                </c:pt>
                <c:pt idx="1752">
                  <c:v>1.752</c:v>
                </c:pt>
                <c:pt idx="1753">
                  <c:v>1.7529999999999999</c:v>
                </c:pt>
                <c:pt idx="1754">
                  <c:v>1.754</c:v>
                </c:pt>
                <c:pt idx="1755">
                  <c:v>1.7549999999999999</c:v>
                </c:pt>
                <c:pt idx="1756">
                  <c:v>1.756</c:v>
                </c:pt>
                <c:pt idx="1757">
                  <c:v>1.7569999999999999</c:v>
                </c:pt>
                <c:pt idx="1758">
                  <c:v>1.758</c:v>
                </c:pt>
                <c:pt idx="1759">
                  <c:v>1.7589999999999999</c:v>
                </c:pt>
                <c:pt idx="1760">
                  <c:v>1.76</c:v>
                </c:pt>
                <c:pt idx="1761">
                  <c:v>1.7609999999999999</c:v>
                </c:pt>
                <c:pt idx="1762">
                  <c:v>1.762</c:v>
                </c:pt>
                <c:pt idx="1763">
                  <c:v>1.7629999999999999</c:v>
                </c:pt>
                <c:pt idx="1764">
                  <c:v>1.764</c:v>
                </c:pt>
                <c:pt idx="1765">
                  <c:v>1.7649999999999999</c:v>
                </c:pt>
                <c:pt idx="1766">
                  <c:v>1.766</c:v>
                </c:pt>
                <c:pt idx="1767">
                  <c:v>1.7669999999999999</c:v>
                </c:pt>
                <c:pt idx="1768">
                  <c:v>1.768</c:v>
                </c:pt>
                <c:pt idx="1769">
                  <c:v>1.7689999999999999</c:v>
                </c:pt>
                <c:pt idx="1770">
                  <c:v>1.77</c:v>
                </c:pt>
                <c:pt idx="1771">
                  <c:v>1.7709999999999999</c:v>
                </c:pt>
                <c:pt idx="1772">
                  <c:v>1.772</c:v>
                </c:pt>
                <c:pt idx="1773">
                  <c:v>1.7729999999999999</c:v>
                </c:pt>
                <c:pt idx="1774">
                  <c:v>1.774</c:v>
                </c:pt>
                <c:pt idx="1775">
                  <c:v>1.7749999999999999</c:v>
                </c:pt>
                <c:pt idx="1776">
                  <c:v>1.776</c:v>
                </c:pt>
                <c:pt idx="1777">
                  <c:v>1.7769999999999999</c:v>
                </c:pt>
                <c:pt idx="1778">
                  <c:v>1.778</c:v>
                </c:pt>
                <c:pt idx="1779">
                  <c:v>1.7789999999999999</c:v>
                </c:pt>
                <c:pt idx="1780">
                  <c:v>1.78</c:v>
                </c:pt>
                <c:pt idx="1781">
                  <c:v>1.7809999999999999</c:v>
                </c:pt>
                <c:pt idx="1782">
                  <c:v>1.782</c:v>
                </c:pt>
                <c:pt idx="1783">
                  <c:v>1.7829999999999999</c:v>
                </c:pt>
                <c:pt idx="1784">
                  <c:v>1.784</c:v>
                </c:pt>
                <c:pt idx="1785">
                  <c:v>1.7849999999999999</c:v>
                </c:pt>
                <c:pt idx="1786">
                  <c:v>1.786</c:v>
                </c:pt>
                <c:pt idx="1787">
                  <c:v>1.7869999999999999</c:v>
                </c:pt>
                <c:pt idx="1788">
                  <c:v>1.788</c:v>
                </c:pt>
                <c:pt idx="1789">
                  <c:v>1.7889999999999999</c:v>
                </c:pt>
                <c:pt idx="1790">
                  <c:v>1.79</c:v>
                </c:pt>
                <c:pt idx="1791">
                  <c:v>1.7909999999999999</c:v>
                </c:pt>
                <c:pt idx="1792">
                  <c:v>1.792</c:v>
                </c:pt>
                <c:pt idx="1793">
                  <c:v>1.7929999999999999</c:v>
                </c:pt>
                <c:pt idx="1794">
                  <c:v>1.794</c:v>
                </c:pt>
                <c:pt idx="1795">
                  <c:v>1.7949999999999999</c:v>
                </c:pt>
                <c:pt idx="1796">
                  <c:v>1.796</c:v>
                </c:pt>
                <c:pt idx="1797">
                  <c:v>1.7969999999999999</c:v>
                </c:pt>
                <c:pt idx="1798">
                  <c:v>1.798</c:v>
                </c:pt>
                <c:pt idx="1799">
                  <c:v>1.7989999999999999</c:v>
                </c:pt>
                <c:pt idx="1800">
                  <c:v>1.8</c:v>
                </c:pt>
                <c:pt idx="1801">
                  <c:v>1.8009999999999999</c:v>
                </c:pt>
                <c:pt idx="1802">
                  <c:v>1.802</c:v>
                </c:pt>
                <c:pt idx="1803">
                  <c:v>1.8029999999999999</c:v>
                </c:pt>
                <c:pt idx="1804">
                  <c:v>1.804</c:v>
                </c:pt>
                <c:pt idx="1805">
                  <c:v>1.8049999999999999</c:v>
                </c:pt>
                <c:pt idx="1806">
                  <c:v>1.806</c:v>
                </c:pt>
                <c:pt idx="1807">
                  <c:v>1.8069999999999999</c:v>
                </c:pt>
                <c:pt idx="1808">
                  <c:v>1.8080000000000001</c:v>
                </c:pt>
                <c:pt idx="1809">
                  <c:v>1.8089999999999999</c:v>
                </c:pt>
                <c:pt idx="1810">
                  <c:v>1.81</c:v>
                </c:pt>
                <c:pt idx="1811">
                  <c:v>1.8109999999999999</c:v>
                </c:pt>
                <c:pt idx="1812">
                  <c:v>1.8120000000000001</c:v>
                </c:pt>
                <c:pt idx="1813">
                  <c:v>1.8129999999999999</c:v>
                </c:pt>
                <c:pt idx="1814">
                  <c:v>1.8140000000000001</c:v>
                </c:pt>
                <c:pt idx="1815">
                  <c:v>1.8149999999999999</c:v>
                </c:pt>
                <c:pt idx="1816">
                  <c:v>1.8160000000000001</c:v>
                </c:pt>
                <c:pt idx="1817">
                  <c:v>1.8169999999999999</c:v>
                </c:pt>
                <c:pt idx="1818">
                  <c:v>1.8180000000000001</c:v>
                </c:pt>
                <c:pt idx="1819">
                  <c:v>1.819</c:v>
                </c:pt>
                <c:pt idx="1820">
                  <c:v>1.82</c:v>
                </c:pt>
                <c:pt idx="1821">
                  <c:v>1.821</c:v>
                </c:pt>
                <c:pt idx="1822">
                  <c:v>1.8220000000000001</c:v>
                </c:pt>
                <c:pt idx="1823">
                  <c:v>1.823</c:v>
                </c:pt>
                <c:pt idx="1824">
                  <c:v>1.8240000000000001</c:v>
                </c:pt>
                <c:pt idx="1825">
                  <c:v>1.825</c:v>
                </c:pt>
                <c:pt idx="1826">
                  <c:v>1.8260000000000001</c:v>
                </c:pt>
                <c:pt idx="1827">
                  <c:v>1.827</c:v>
                </c:pt>
                <c:pt idx="1828">
                  <c:v>1.8280000000000001</c:v>
                </c:pt>
                <c:pt idx="1829">
                  <c:v>1.829</c:v>
                </c:pt>
                <c:pt idx="1830">
                  <c:v>1.83</c:v>
                </c:pt>
                <c:pt idx="1831">
                  <c:v>1.831</c:v>
                </c:pt>
                <c:pt idx="1832">
                  <c:v>1.8320000000000001</c:v>
                </c:pt>
                <c:pt idx="1833">
                  <c:v>1.833</c:v>
                </c:pt>
                <c:pt idx="1834">
                  <c:v>1.8340000000000001</c:v>
                </c:pt>
                <c:pt idx="1835">
                  <c:v>1.835</c:v>
                </c:pt>
                <c:pt idx="1836">
                  <c:v>1.8360000000000001</c:v>
                </c:pt>
                <c:pt idx="1837">
                  <c:v>1.837</c:v>
                </c:pt>
                <c:pt idx="1838">
                  <c:v>1.8380000000000001</c:v>
                </c:pt>
                <c:pt idx="1839">
                  <c:v>1.839</c:v>
                </c:pt>
                <c:pt idx="1840">
                  <c:v>1.84</c:v>
                </c:pt>
                <c:pt idx="1841">
                  <c:v>1.841</c:v>
                </c:pt>
                <c:pt idx="1842">
                  <c:v>1.8420000000000001</c:v>
                </c:pt>
                <c:pt idx="1843">
                  <c:v>1.843</c:v>
                </c:pt>
                <c:pt idx="1844">
                  <c:v>1.8440000000000001</c:v>
                </c:pt>
                <c:pt idx="1845">
                  <c:v>1.845</c:v>
                </c:pt>
                <c:pt idx="1846">
                  <c:v>1.8460000000000001</c:v>
                </c:pt>
                <c:pt idx="1847">
                  <c:v>1.847</c:v>
                </c:pt>
                <c:pt idx="1848">
                  <c:v>1.8480000000000001</c:v>
                </c:pt>
                <c:pt idx="1849">
                  <c:v>1.849</c:v>
                </c:pt>
                <c:pt idx="1850">
                  <c:v>1.85</c:v>
                </c:pt>
                <c:pt idx="1851">
                  <c:v>1.851</c:v>
                </c:pt>
                <c:pt idx="1852">
                  <c:v>1.8520000000000001</c:v>
                </c:pt>
                <c:pt idx="1853">
                  <c:v>1.853</c:v>
                </c:pt>
                <c:pt idx="1854">
                  <c:v>1.8540000000000001</c:v>
                </c:pt>
                <c:pt idx="1855">
                  <c:v>1.855</c:v>
                </c:pt>
                <c:pt idx="1856">
                  <c:v>1.8560000000000001</c:v>
                </c:pt>
                <c:pt idx="1857">
                  <c:v>1.857</c:v>
                </c:pt>
                <c:pt idx="1858">
                  <c:v>1.8580000000000001</c:v>
                </c:pt>
                <c:pt idx="1859">
                  <c:v>1.859</c:v>
                </c:pt>
                <c:pt idx="1860">
                  <c:v>1.86</c:v>
                </c:pt>
                <c:pt idx="1861">
                  <c:v>1.861</c:v>
                </c:pt>
                <c:pt idx="1862">
                  <c:v>1.8620000000000001</c:v>
                </c:pt>
                <c:pt idx="1863">
                  <c:v>1.863</c:v>
                </c:pt>
                <c:pt idx="1864">
                  <c:v>1.8640000000000001</c:v>
                </c:pt>
                <c:pt idx="1865">
                  <c:v>1.865</c:v>
                </c:pt>
                <c:pt idx="1866">
                  <c:v>1.8660000000000001</c:v>
                </c:pt>
                <c:pt idx="1867">
                  <c:v>1.867</c:v>
                </c:pt>
                <c:pt idx="1868">
                  <c:v>1.8680000000000001</c:v>
                </c:pt>
                <c:pt idx="1869">
                  <c:v>1.869</c:v>
                </c:pt>
                <c:pt idx="1870">
                  <c:v>1.87</c:v>
                </c:pt>
                <c:pt idx="1871">
                  <c:v>1.871</c:v>
                </c:pt>
                <c:pt idx="1872">
                  <c:v>1.8720000000000001</c:v>
                </c:pt>
                <c:pt idx="1873">
                  <c:v>1.873</c:v>
                </c:pt>
                <c:pt idx="1874">
                  <c:v>1.8740000000000001</c:v>
                </c:pt>
                <c:pt idx="1875">
                  <c:v>1.875</c:v>
                </c:pt>
                <c:pt idx="1876">
                  <c:v>1.8759999999999999</c:v>
                </c:pt>
                <c:pt idx="1877">
                  <c:v>1.877</c:v>
                </c:pt>
                <c:pt idx="1878">
                  <c:v>1.8779999999999999</c:v>
                </c:pt>
                <c:pt idx="1879">
                  <c:v>1.879</c:v>
                </c:pt>
                <c:pt idx="1880">
                  <c:v>1.88</c:v>
                </c:pt>
                <c:pt idx="1881">
                  <c:v>1.881</c:v>
                </c:pt>
                <c:pt idx="1882">
                  <c:v>1.8819999999999999</c:v>
                </c:pt>
                <c:pt idx="1883">
                  <c:v>1.883</c:v>
                </c:pt>
                <c:pt idx="1884">
                  <c:v>1.8839999999999999</c:v>
                </c:pt>
                <c:pt idx="1885">
                  <c:v>1.885</c:v>
                </c:pt>
                <c:pt idx="1886">
                  <c:v>1.8859999999999999</c:v>
                </c:pt>
                <c:pt idx="1887">
                  <c:v>1.887</c:v>
                </c:pt>
                <c:pt idx="1888">
                  <c:v>1.8879999999999999</c:v>
                </c:pt>
                <c:pt idx="1889">
                  <c:v>1.889</c:v>
                </c:pt>
                <c:pt idx="1890">
                  <c:v>1.89</c:v>
                </c:pt>
                <c:pt idx="1891">
                  <c:v>1.891</c:v>
                </c:pt>
                <c:pt idx="1892">
                  <c:v>1.8919999999999999</c:v>
                </c:pt>
                <c:pt idx="1893">
                  <c:v>1.893</c:v>
                </c:pt>
                <c:pt idx="1894">
                  <c:v>1.8939999999999999</c:v>
                </c:pt>
                <c:pt idx="1895">
                  <c:v>1.895</c:v>
                </c:pt>
                <c:pt idx="1896">
                  <c:v>1.8959999999999999</c:v>
                </c:pt>
                <c:pt idx="1897">
                  <c:v>1.897</c:v>
                </c:pt>
                <c:pt idx="1898">
                  <c:v>1.8979999999999999</c:v>
                </c:pt>
                <c:pt idx="1899">
                  <c:v>1.899</c:v>
                </c:pt>
                <c:pt idx="1900">
                  <c:v>1.9</c:v>
                </c:pt>
                <c:pt idx="1901">
                  <c:v>1.901</c:v>
                </c:pt>
                <c:pt idx="1902">
                  <c:v>1.9019999999999999</c:v>
                </c:pt>
                <c:pt idx="1903">
                  <c:v>1.903</c:v>
                </c:pt>
                <c:pt idx="1904">
                  <c:v>1.9039999999999999</c:v>
                </c:pt>
                <c:pt idx="1905">
                  <c:v>1.905</c:v>
                </c:pt>
                <c:pt idx="1906">
                  <c:v>1.9059999999999999</c:v>
                </c:pt>
                <c:pt idx="1907">
                  <c:v>1.907</c:v>
                </c:pt>
                <c:pt idx="1908">
                  <c:v>1.9079999999999999</c:v>
                </c:pt>
                <c:pt idx="1909">
                  <c:v>1.909</c:v>
                </c:pt>
                <c:pt idx="1910">
                  <c:v>1.91</c:v>
                </c:pt>
                <c:pt idx="1911">
                  <c:v>1.911</c:v>
                </c:pt>
                <c:pt idx="1912">
                  <c:v>1.9119999999999999</c:v>
                </c:pt>
                <c:pt idx="1913">
                  <c:v>1.913</c:v>
                </c:pt>
                <c:pt idx="1914">
                  <c:v>1.9139999999999999</c:v>
                </c:pt>
                <c:pt idx="1915">
                  <c:v>1.915</c:v>
                </c:pt>
                <c:pt idx="1916">
                  <c:v>1.9159999999999999</c:v>
                </c:pt>
                <c:pt idx="1917">
                  <c:v>1.917</c:v>
                </c:pt>
                <c:pt idx="1918">
                  <c:v>1.9179999999999999</c:v>
                </c:pt>
                <c:pt idx="1919">
                  <c:v>1.919</c:v>
                </c:pt>
                <c:pt idx="1920">
                  <c:v>1.92</c:v>
                </c:pt>
                <c:pt idx="1921">
                  <c:v>1.921</c:v>
                </c:pt>
                <c:pt idx="1922">
                  <c:v>1.9219999999999999</c:v>
                </c:pt>
                <c:pt idx="1923">
                  <c:v>1.923</c:v>
                </c:pt>
                <c:pt idx="1924">
                  <c:v>1.9239999999999999</c:v>
                </c:pt>
                <c:pt idx="1925">
                  <c:v>1.925</c:v>
                </c:pt>
                <c:pt idx="1926">
                  <c:v>1.9259999999999999</c:v>
                </c:pt>
                <c:pt idx="1927">
                  <c:v>1.927</c:v>
                </c:pt>
                <c:pt idx="1928">
                  <c:v>1.9279999999999999</c:v>
                </c:pt>
                <c:pt idx="1929">
                  <c:v>1.929</c:v>
                </c:pt>
                <c:pt idx="1930">
                  <c:v>1.93</c:v>
                </c:pt>
                <c:pt idx="1931">
                  <c:v>1.931</c:v>
                </c:pt>
                <c:pt idx="1932">
                  <c:v>1.9319999999999999</c:v>
                </c:pt>
                <c:pt idx="1933">
                  <c:v>1.9330000000000001</c:v>
                </c:pt>
                <c:pt idx="1934">
                  <c:v>1.9339999999999999</c:v>
                </c:pt>
                <c:pt idx="1935">
                  <c:v>1.9350000000000001</c:v>
                </c:pt>
                <c:pt idx="1936">
                  <c:v>1.9359999999999999</c:v>
                </c:pt>
                <c:pt idx="1937">
                  <c:v>1.9370000000000001</c:v>
                </c:pt>
                <c:pt idx="1938">
                  <c:v>1.9379999999999999</c:v>
                </c:pt>
                <c:pt idx="1939">
                  <c:v>1.9390000000000001</c:v>
                </c:pt>
                <c:pt idx="1940">
                  <c:v>1.94</c:v>
                </c:pt>
                <c:pt idx="1941">
                  <c:v>1.9410000000000001</c:v>
                </c:pt>
                <c:pt idx="1942">
                  <c:v>1.9419999999999999</c:v>
                </c:pt>
                <c:pt idx="1943">
                  <c:v>1.9430000000000001</c:v>
                </c:pt>
                <c:pt idx="1944">
                  <c:v>1.944</c:v>
                </c:pt>
                <c:pt idx="1945">
                  <c:v>1.9450000000000001</c:v>
                </c:pt>
                <c:pt idx="1946">
                  <c:v>1.946</c:v>
                </c:pt>
                <c:pt idx="1947">
                  <c:v>1.9470000000000001</c:v>
                </c:pt>
                <c:pt idx="1948">
                  <c:v>1.948</c:v>
                </c:pt>
                <c:pt idx="1949">
                  <c:v>1.9490000000000001</c:v>
                </c:pt>
                <c:pt idx="1950">
                  <c:v>1.95</c:v>
                </c:pt>
                <c:pt idx="1951">
                  <c:v>1.9510000000000001</c:v>
                </c:pt>
                <c:pt idx="1952">
                  <c:v>1.952</c:v>
                </c:pt>
                <c:pt idx="1953">
                  <c:v>1.9530000000000001</c:v>
                </c:pt>
                <c:pt idx="1954">
                  <c:v>1.954</c:v>
                </c:pt>
                <c:pt idx="1955">
                  <c:v>1.9550000000000001</c:v>
                </c:pt>
                <c:pt idx="1956">
                  <c:v>1.956</c:v>
                </c:pt>
                <c:pt idx="1957">
                  <c:v>1.9570000000000001</c:v>
                </c:pt>
                <c:pt idx="1958">
                  <c:v>1.958</c:v>
                </c:pt>
                <c:pt idx="1959">
                  <c:v>1.9590000000000001</c:v>
                </c:pt>
                <c:pt idx="1960">
                  <c:v>1.96</c:v>
                </c:pt>
                <c:pt idx="1961">
                  <c:v>1.9610000000000001</c:v>
                </c:pt>
                <c:pt idx="1962">
                  <c:v>1.962</c:v>
                </c:pt>
                <c:pt idx="1963">
                  <c:v>1.9630000000000001</c:v>
                </c:pt>
                <c:pt idx="1964">
                  <c:v>1.964</c:v>
                </c:pt>
                <c:pt idx="1965">
                  <c:v>1.9650000000000001</c:v>
                </c:pt>
                <c:pt idx="1966">
                  <c:v>1.966</c:v>
                </c:pt>
                <c:pt idx="1967">
                  <c:v>1.9670000000000001</c:v>
                </c:pt>
                <c:pt idx="1968">
                  <c:v>1.968</c:v>
                </c:pt>
                <c:pt idx="1969">
                  <c:v>1.9690000000000001</c:v>
                </c:pt>
                <c:pt idx="1970">
                  <c:v>1.97</c:v>
                </c:pt>
                <c:pt idx="1971">
                  <c:v>1.9710000000000001</c:v>
                </c:pt>
                <c:pt idx="1972">
                  <c:v>1.972</c:v>
                </c:pt>
                <c:pt idx="1973">
                  <c:v>1.9730000000000001</c:v>
                </c:pt>
                <c:pt idx="1974">
                  <c:v>1.974</c:v>
                </c:pt>
                <c:pt idx="1975">
                  <c:v>1.9750000000000001</c:v>
                </c:pt>
                <c:pt idx="1976">
                  <c:v>1.976</c:v>
                </c:pt>
                <c:pt idx="1977">
                  <c:v>1.9770000000000001</c:v>
                </c:pt>
                <c:pt idx="1978">
                  <c:v>1.978</c:v>
                </c:pt>
                <c:pt idx="1979">
                  <c:v>1.9790000000000001</c:v>
                </c:pt>
                <c:pt idx="1980">
                  <c:v>1.98</c:v>
                </c:pt>
                <c:pt idx="1981">
                  <c:v>1.9810000000000001</c:v>
                </c:pt>
                <c:pt idx="1982">
                  <c:v>1.982</c:v>
                </c:pt>
                <c:pt idx="1983">
                  <c:v>1.9830000000000001</c:v>
                </c:pt>
                <c:pt idx="1984">
                  <c:v>1.984</c:v>
                </c:pt>
                <c:pt idx="1985">
                  <c:v>1.9850000000000001</c:v>
                </c:pt>
                <c:pt idx="1986">
                  <c:v>1.986</c:v>
                </c:pt>
                <c:pt idx="1987">
                  <c:v>1.9870000000000001</c:v>
                </c:pt>
                <c:pt idx="1988">
                  <c:v>1.988</c:v>
                </c:pt>
                <c:pt idx="1989">
                  <c:v>1.9890000000000001</c:v>
                </c:pt>
                <c:pt idx="1990">
                  <c:v>1.99</c:v>
                </c:pt>
                <c:pt idx="1991">
                  <c:v>1.9910000000000001</c:v>
                </c:pt>
                <c:pt idx="1992">
                  <c:v>1.992</c:v>
                </c:pt>
                <c:pt idx="1993">
                  <c:v>1.9930000000000001</c:v>
                </c:pt>
                <c:pt idx="1994">
                  <c:v>1.994</c:v>
                </c:pt>
                <c:pt idx="1995">
                  <c:v>1.9950000000000001</c:v>
                </c:pt>
                <c:pt idx="1996">
                  <c:v>1.996</c:v>
                </c:pt>
                <c:pt idx="1997">
                  <c:v>1.9970000000000001</c:v>
                </c:pt>
                <c:pt idx="1998">
                  <c:v>1.998</c:v>
                </c:pt>
              </c:numCache>
            </c:numRef>
          </c:cat>
          <c:val>
            <c:numRef>
              <c:f>Sheet1!$B$2:$B$2000</c:f>
              <c:numCache>
                <c:formatCode>General</c:formatCode>
                <c:ptCount val="1999"/>
                <c:pt idx="0">
                  <c:v>-5</c:v>
                </c:pt>
                <c:pt idx="1">
                  <c:v>-4.966722160545233</c:v>
                </c:pt>
                <c:pt idx="2">
                  <c:v>-4.9335550625503446</c:v>
                </c:pt>
                <c:pt idx="3">
                  <c:v>-4.9004983374916815</c:v>
                </c:pt>
                <c:pt idx="4">
                  <c:v>-4.8675516180719569</c:v>
                </c:pt>
                <c:pt idx="5">
                  <c:v>-4.8347145382161747</c:v>
                </c:pt>
                <c:pt idx="6">
                  <c:v>-4.8019867330675527</c:v>
                </c:pt>
                <c:pt idx="7">
                  <c:v>-4.7693678389834755</c:v>
                </c:pt>
                <c:pt idx="8">
                  <c:v>-4.73685749353145</c:v>
                </c:pt>
                <c:pt idx="9">
                  <c:v>-4.7044553354850818</c:v>
                </c:pt>
                <c:pt idx="10">
                  <c:v>-4.672161004820059</c:v>
                </c:pt>
                <c:pt idx="11">
                  <c:v>-4.6399741427101535</c:v>
                </c:pt>
                <c:pt idx="12">
                  <c:v>-4.6078943915232315</c:v>
                </c:pt>
                <c:pt idx="13">
                  <c:v>-4.5759213948172857</c:v>
                </c:pt>
                <c:pt idx="14">
                  <c:v>-4.5440547973364662</c:v>
                </c:pt>
                <c:pt idx="15">
                  <c:v>-4.5122942450071406</c:v>
                </c:pt>
                <c:pt idx="16">
                  <c:v>-4.480639384933955</c:v>
                </c:pt>
                <c:pt idx="17">
                  <c:v>-4.4490898653959174</c:v>
                </c:pt>
                <c:pt idx="18">
                  <c:v>-4.4176453358424874</c:v>
                </c:pt>
                <c:pt idx="19">
                  <c:v>-4.3863054468896765</c:v>
                </c:pt>
                <c:pt idx="20">
                  <c:v>-4.3550698503161778</c:v>
                </c:pt>
                <c:pt idx="21">
                  <c:v>-4.3239381990594827</c:v>
                </c:pt>
                <c:pt idx="22">
                  <c:v>-4.2929101472120355</c:v>
                </c:pt>
                <c:pt idx="23">
                  <c:v>-4.261985350017385</c:v>
                </c:pt>
                <c:pt idx="24">
                  <c:v>-4.2311634638663573</c:v>
                </c:pt>
                <c:pt idx="25">
                  <c:v>-4.2004441462932327</c:v>
                </c:pt>
                <c:pt idx="26">
                  <c:v>-4.1698270559719433</c:v>
                </c:pt>
                <c:pt idx="27">
                  <c:v>-4.1393118527122823</c:v>
                </c:pt>
                <c:pt idx="28">
                  <c:v>-4.1088981974561207</c:v>
                </c:pt>
                <c:pt idx="29">
                  <c:v>-4.0785857522736455</c:v>
                </c:pt>
                <c:pt idx="30">
                  <c:v>-4.0483741803595947</c:v>
                </c:pt>
                <c:pt idx="31">
                  <c:v>-4.0182631460295291</c:v>
                </c:pt>
                <c:pt idx="32">
                  <c:v>-3.9882523147160889</c:v>
                </c:pt>
                <c:pt idx="33">
                  <c:v>-3.9583413529652822</c:v>
                </c:pt>
                <c:pt idx="34">
                  <c:v>-3.9285299284327846</c:v>
                </c:pt>
                <c:pt idx="35">
                  <c:v>-3.8988177098802379</c:v>
                </c:pt>
                <c:pt idx="36">
                  <c:v>-3.8692043671715748</c:v>
                </c:pt>
                <c:pt idx="37">
                  <c:v>-3.83968957126935</c:v>
                </c:pt>
                <c:pt idx="38">
                  <c:v>-3.8102729942310818</c:v>
                </c:pt>
                <c:pt idx="39">
                  <c:v>-3.780954309205613</c:v>
                </c:pt>
                <c:pt idx="40">
                  <c:v>-3.7517331904294746</c:v>
                </c:pt>
                <c:pt idx="41">
                  <c:v>-3.7226093132232672</c:v>
                </c:pt>
                <c:pt idx="42">
                  <c:v>-3.6935823539880586</c:v>
                </c:pt>
                <c:pt idx="43">
                  <c:v>-3.6646519902017771</c:v>
                </c:pt>
                <c:pt idx="44">
                  <c:v>-3.635817900415641</c:v>
                </c:pt>
                <c:pt idx="45">
                  <c:v>-3.6070797642505781</c:v>
                </c:pt>
                <c:pt idx="46">
                  <c:v>-3.5784372623936678</c:v>
                </c:pt>
                <c:pt idx="47">
                  <c:v>-3.5498900765945951</c:v>
                </c:pt>
                <c:pt idx="48">
                  <c:v>-3.5214378896621135</c:v>
                </c:pt>
                <c:pt idx="49">
                  <c:v>-3.4930803854605186</c:v>
                </c:pt>
                <c:pt idx="50">
                  <c:v>-3.4648172489061402</c:v>
                </c:pt>
                <c:pt idx="51">
                  <c:v>-3.4366481659638373</c:v>
                </c:pt>
                <c:pt idx="52">
                  <c:v>-3.4085728236435076</c:v>
                </c:pt>
                <c:pt idx="53">
                  <c:v>-3.3805909099966147</c:v>
                </c:pt>
                <c:pt idx="54">
                  <c:v>-3.35270211411272</c:v>
                </c:pt>
                <c:pt idx="55">
                  <c:v>-3.3249061261160264</c:v>
                </c:pt>
                <c:pt idx="56">
                  <c:v>-3.2972026371619378</c:v>
                </c:pt>
                <c:pt idx="57">
                  <c:v>-3.2695913394336227</c:v>
                </c:pt>
                <c:pt idx="58">
                  <c:v>-3.2420719261386033</c:v>
                </c:pt>
                <c:pt idx="59">
                  <c:v>-3.2146440915053356</c:v>
                </c:pt>
                <c:pt idx="60">
                  <c:v>-3.187307530779818</c:v>
                </c:pt>
                <c:pt idx="61">
                  <c:v>-3.1600619402222097</c:v>
                </c:pt>
                <c:pt idx="62">
                  <c:v>-3.1329070171034425</c:v>
                </c:pt>
                <c:pt idx="63">
                  <c:v>-3.1058424597018708</c:v>
                </c:pt>
                <c:pt idx="64">
                  <c:v>-3.078867967299912</c:v>
                </c:pt>
                <c:pt idx="65">
                  <c:v>-3.0519832401807054</c:v>
                </c:pt>
                <c:pt idx="66">
                  <c:v>-3.0251879796247847</c:v>
                </c:pt>
                <c:pt idx="67">
                  <c:v>-2.9984818879067565</c:v>
                </c:pt>
                <c:pt idx="68">
                  <c:v>-2.9718646682919947</c:v>
                </c:pt>
                <c:pt idx="69">
                  <c:v>-2.9453360250333391</c:v>
                </c:pt>
                <c:pt idx="70">
                  <c:v>-2.9188956633678167</c:v>
                </c:pt>
                <c:pt idx="71">
                  <c:v>-2.8925432895133563</c:v>
                </c:pt>
                <c:pt idx="72">
                  <c:v>-2.8662786106655345</c:v>
                </c:pt>
                <c:pt idx="73">
                  <c:v>-2.8401013349943147</c:v>
                </c:pt>
                <c:pt idx="74">
                  <c:v>-2.8140111716408098</c:v>
                </c:pt>
                <c:pt idx="75">
                  <c:v>-2.788007830714049</c:v>
                </c:pt>
                <c:pt idx="76">
                  <c:v>-2.7620910232877516</c:v>
                </c:pt>
                <c:pt idx="77">
                  <c:v>-2.7362604613971264</c:v>
                </c:pt>
                <c:pt idx="78">
                  <c:v>-2.7105158580356625</c:v>
                </c:pt>
                <c:pt idx="79">
                  <c:v>-2.6848569271519485</c:v>
                </c:pt>
                <c:pt idx="80">
                  <c:v>-2.6592833836464869</c:v>
                </c:pt>
                <c:pt idx="81">
                  <c:v>-2.6337949433685317</c:v>
                </c:pt>
                <c:pt idx="82">
                  <c:v>-2.6083913231129285</c:v>
                </c:pt>
                <c:pt idx="83">
                  <c:v>-2.5830722406169695</c:v>
                </c:pt>
                <c:pt idx="84">
                  <c:v>-2.5578374145572544</c:v>
                </c:pt>
                <c:pt idx="85">
                  <c:v>-2.5326865645465677</c:v>
                </c:pt>
                <c:pt idx="86">
                  <c:v>-2.5076194111307624</c:v>
                </c:pt>
                <c:pt idx="87">
                  <c:v>-2.4826356757856525</c:v>
                </c:pt>
                <c:pt idx="88">
                  <c:v>-2.4577350809139222</c:v>
                </c:pt>
                <c:pt idx="89">
                  <c:v>-2.4329173498420378</c:v>
                </c:pt>
                <c:pt idx="90">
                  <c:v>-2.4081822068171785</c:v>
                </c:pt>
                <c:pt idx="91">
                  <c:v>-2.3835293770041668</c:v>
                </c:pt>
                <c:pt idx="92">
                  <c:v>-2.3589585864824159</c:v>
                </c:pt>
                <c:pt idx="93">
                  <c:v>-2.3344695622428926</c:v>
                </c:pt>
                <c:pt idx="94">
                  <c:v>-2.3100620321850727</c:v>
                </c:pt>
                <c:pt idx="95">
                  <c:v>-2.2857357251139288</c:v>
                </c:pt>
                <c:pt idx="96">
                  <c:v>-2.2614903707369094</c:v>
                </c:pt>
                <c:pt idx="97">
                  <c:v>-2.237325699660937</c:v>
                </c:pt>
                <c:pt idx="98">
                  <c:v>-2.2132414433894199</c:v>
                </c:pt>
                <c:pt idx="99">
                  <c:v>-2.1892373343192615</c:v>
                </c:pt>
                <c:pt idx="100">
                  <c:v>-2.1653131057378925</c:v>
                </c:pt>
                <c:pt idx="101">
                  <c:v>-2.1414684918203042</c:v>
                </c:pt>
                <c:pt idx="102">
                  <c:v>-2.1177032276260976</c:v>
                </c:pt>
                <c:pt idx="103">
                  <c:v>-2.0940170490965357</c:v>
                </c:pt>
                <c:pt idx="104">
                  <c:v>-2.0704096930516136</c:v>
                </c:pt>
                <c:pt idx="105">
                  <c:v>-2.0468808971871342</c:v>
                </c:pt>
                <c:pt idx="106">
                  <c:v>-2.0234304000717884</c:v>
                </c:pt>
                <c:pt idx="107">
                  <c:v>-2.0000579411442567</c:v>
                </c:pt>
                <c:pt idx="108">
                  <c:v>-1.9767632607103103</c:v>
                </c:pt>
                <c:pt idx="109">
                  <c:v>-1.9535460999399268</c:v>
                </c:pt>
                <c:pt idx="110">
                  <c:v>-1.9304062008644154</c:v>
                </c:pt>
                <c:pt idx="111">
                  <c:v>-1.907343306373547</c:v>
                </c:pt>
                <c:pt idx="112">
                  <c:v>-1.8843571602127005</c:v>
                </c:pt>
                <c:pt idx="113">
                  <c:v>-1.8614475069800172</c:v>
                </c:pt>
                <c:pt idx="114">
                  <c:v>-1.8386140921235583</c:v>
                </c:pt>
                <c:pt idx="115">
                  <c:v>-1.8158566619384784</c:v>
                </c:pt>
                <c:pt idx="116">
                  <c:v>-1.7931749635642102</c:v>
                </c:pt>
                <c:pt idx="117">
                  <c:v>-1.7705687449816465</c:v>
                </c:pt>
                <c:pt idx="118">
                  <c:v>-1.7480377550103512</c:v>
                </c:pt>
                <c:pt idx="119">
                  <c:v>-1.7255817433057574</c:v>
                </c:pt>
                <c:pt idx="120">
                  <c:v>-1.7032004603563933</c:v>
                </c:pt>
                <c:pt idx="121">
                  <c:v>-1.6808936574811071</c:v>
                </c:pt>
                <c:pt idx="122">
                  <c:v>-1.6586610868263039</c:v>
                </c:pt>
                <c:pt idx="123">
                  <c:v>-1.6365025013631938</c:v>
                </c:pt>
                <c:pt idx="124">
                  <c:v>-1.6144176548850417</c:v>
                </c:pt>
                <c:pt idx="125">
                  <c:v>-1.5924063020044379</c:v>
                </c:pt>
                <c:pt idx="126">
                  <c:v>-1.5704681981505675</c:v>
                </c:pt>
                <c:pt idx="127">
                  <c:v>-1.5486030995664968</c:v>
                </c:pt>
                <c:pt idx="128">
                  <c:v>-1.5268107633064609</c:v>
                </c:pt>
                <c:pt idx="129">
                  <c:v>-1.5050909472331653</c:v>
                </c:pt>
                <c:pt idx="130">
                  <c:v>-1.4834434100150973</c:v>
                </c:pt>
                <c:pt idx="131">
                  <c:v>-1.461867911123842</c:v>
                </c:pt>
                <c:pt idx="132">
                  <c:v>-1.440364210831413</c:v>
                </c:pt>
                <c:pt idx="133">
                  <c:v>-1.4189320702075858</c:v>
                </c:pt>
                <c:pt idx="134">
                  <c:v>-1.3975712511172436</c:v>
                </c:pt>
                <c:pt idx="135">
                  <c:v>-1.3762815162177322</c:v>
                </c:pt>
                <c:pt idx="136">
                  <c:v>-1.3550626289562242</c:v>
                </c:pt>
                <c:pt idx="137">
                  <c:v>-1.3339143535670841</c:v>
                </c:pt>
                <c:pt idx="138">
                  <c:v>-1.3128364550692595</c:v>
                </c:pt>
                <c:pt idx="139">
                  <c:v>-1.2918286992636596</c:v>
                </c:pt>
                <c:pt idx="140">
                  <c:v>-1.2708908527305605</c:v>
                </c:pt>
                <c:pt idx="141">
                  <c:v>-1.2500226828270078</c:v>
                </c:pt>
                <c:pt idx="142">
                  <c:v>-1.2292239576842312</c:v>
                </c:pt>
                <c:pt idx="143">
                  <c:v>-1.2084944462050706</c:v>
                </c:pt>
                <c:pt idx="144">
                  <c:v>-1.1878339180614086</c:v>
                </c:pt>
                <c:pt idx="145">
                  <c:v>-1.1672421436916078</c:v>
                </c:pt>
                <c:pt idx="146">
                  <c:v>-1.1467188942979636</c:v>
                </c:pt>
                <c:pt idx="147">
                  <c:v>-1.1262639418441611</c:v>
                </c:pt>
                <c:pt idx="148">
                  <c:v>-1.1058770590527391</c:v>
                </c:pt>
                <c:pt idx="149">
                  <c:v>-1.0855580194025691</c:v>
                </c:pt>
                <c:pt idx="150">
                  <c:v>-1.0653065971263342</c:v>
                </c:pt>
                <c:pt idx="151">
                  <c:v>-1.0451225672080233</c:v>
                </c:pt>
                <c:pt idx="152">
                  <c:v>-1.0250057053804298</c:v>
                </c:pt>
                <c:pt idx="153">
                  <c:v>-1.004955788122659</c:v>
                </c:pt>
                <c:pt idx="154">
                  <c:v>-0.98497259265764825</c:v>
                </c:pt>
                <c:pt idx="155">
                  <c:v>-0.96505589694968386</c:v>
                </c:pt>
                <c:pt idx="156">
                  <c:v>-0.94520547970194357</c:v>
                </c:pt>
                <c:pt idx="157">
                  <c:v>-0.92542112035403168</c:v>
                </c:pt>
                <c:pt idx="158">
                  <c:v>-0.90570259907952888</c:v>
                </c:pt>
                <c:pt idx="159">
                  <c:v>-0.88604969678355161</c:v>
                </c:pt>
                <c:pt idx="160">
                  <c:v>-0.86646219510031841</c:v>
                </c:pt>
                <c:pt idx="161">
                  <c:v>-0.84693987639071633</c:v>
                </c:pt>
                <c:pt idx="162">
                  <c:v>-0.82748252373989661</c:v>
                </c:pt>
                <c:pt idx="163">
                  <c:v>-0.80808992095484911</c:v>
                </c:pt>
                <c:pt idx="164">
                  <c:v>-0.78876185256200948</c:v>
                </c:pt>
                <c:pt idx="165">
                  <c:v>-0.7694981038048665</c:v>
                </c:pt>
                <c:pt idx="166">
                  <c:v>-0.75029846064156747</c:v>
                </c:pt>
                <c:pt idx="167">
                  <c:v>-0.73116270974254416</c:v>
                </c:pt>
                <c:pt idx="168">
                  <c:v>-0.71209063848814846</c:v>
                </c:pt>
                <c:pt idx="169">
                  <c:v>-0.69308203496628007</c:v>
                </c:pt>
                <c:pt idx="170">
                  <c:v>-0.67413668797003723</c:v>
                </c:pt>
                <c:pt idx="171">
                  <c:v>-0.65525438699537109</c:v>
                </c:pt>
                <c:pt idx="172">
                  <c:v>-0.63643492223874087</c:v>
                </c:pt>
                <c:pt idx="173">
                  <c:v>-0.61767808459479134</c:v>
                </c:pt>
                <c:pt idx="174">
                  <c:v>-0.59898366565402039</c:v>
                </c:pt>
                <c:pt idx="175">
                  <c:v>-0.5803514577004707</c:v>
                </c:pt>
                <c:pt idx="176">
                  <c:v>-0.56178125370941778</c:v>
                </c:pt>
                <c:pt idx="177">
                  <c:v>-0.54327284734507053</c:v>
                </c:pt>
                <c:pt idx="178">
                  <c:v>-0.52482603295827879</c:v>
                </c:pt>
                <c:pt idx="179">
                  <c:v>-0.50644060558424897</c:v>
                </c:pt>
                <c:pt idx="180">
                  <c:v>-0.48811636094026412</c:v>
                </c:pt>
                <c:pt idx="181">
                  <c:v>-0.46985309542341902</c:v>
                </c:pt>
                <c:pt idx="182">
                  <c:v>-0.45165060610835361</c:v>
                </c:pt>
                <c:pt idx="183">
                  <c:v>-0.43350869074499787</c:v>
                </c:pt>
                <c:pt idx="184">
                  <c:v>-0.41542714775632916</c:v>
                </c:pt>
                <c:pt idx="185">
                  <c:v>-0.39740577623612605</c:v>
                </c:pt>
                <c:pt idx="186">
                  <c:v>-0.37944437594674518</c:v>
                </c:pt>
                <c:pt idx="187">
                  <c:v>-0.36154274731688396</c:v>
                </c:pt>
                <c:pt idx="188">
                  <c:v>-0.34370069143937609</c:v>
                </c:pt>
                <c:pt idx="189">
                  <c:v>-0.32591801006897203</c:v>
                </c:pt>
                <c:pt idx="190">
                  <c:v>-0.30819450562013806</c:v>
                </c:pt>
                <c:pt idx="191">
                  <c:v>-0.29052998116486872</c:v>
                </c:pt>
                <c:pt idx="192">
                  <c:v>-0.27292424043048591</c:v>
                </c:pt>
                <c:pt idx="193">
                  <c:v>-0.25537708779746637</c:v>
                </c:pt>
                <c:pt idx="194">
                  <c:v>-0.23788832829726747</c:v>
                </c:pt>
                <c:pt idx="195">
                  <c:v>-0.22045776761016</c:v>
                </c:pt>
                <c:pt idx="196">
                  <c:v>-0.20308521206306729</c:v>
                </c:pt>
                <c:pt idx="197">
                  <c:v>-0.18577046862741753</c:v>
                </c:pt>
                <c:pt idx="198">
                  <c:v>-0.16851334491699177</c:v>
                </c:pt>
                <c:pt idx="199">
                  <c:v>-0.15131364918579493</c:v>
                </c:pt>
                <c:pt idx="200">
                  <c:v>-0.13417119032592062</c:v>
                </c:pt>
                <c:pt idx="201">
                  <c:v>-0.11708577786542484</c:v>
                </c:pt>
                <c:pt idx="202">
                  <c:v>-0.10005722196621658</c:v>
                </c:pt>
                <c:pt idx="203">
                  <c:v>-8.3085333421944796E-2</c:v>
                </c:pt>
                <c:pt idx="204">
                  <c:v>-6.6169923655897023E-2</c:v>
                </c:pt>
                <c:pt idx="205">
                  <c:v>-4.9310804718897039E-2</c:v>
                </c:pt>
                <c:pt idx="206">
                  <c:v>-3.2507789287231859E-2</c:v>
                </c:pt>
                <c:pt idx="207">
                  <c:v>-1.5760690660555632E-2</c:v>
                </c:pt>
                <c:pt idx="208">
                  <c:v>9.3067724017892317E-4</c:v>
                </c:pt>
                <c:pt idx="209">
                  <c:v>1.7566499874783759E-2</c:v>
                </c:pt>
                <c:pt idx="210">
                  <c:v>3.4146962085904953E-2</c:v>
                </c:pt>
                <c:pt idx="211">
                  <c:v>5.0672248101072626E-2</c:v>
                </c:pt>
                <c:pt idx="212">
                  <c:v>6.7142541534743749E-2</c:v>
                </c:pt>
                <c:pt idx="213">
                  <c:v>8.35580253903494E-2</c:v>
                </c:pt>
                <c:pt idx="214">
                  <c:v>9.9918882062322467E-2</c:v>
                </c:pt>
                <c:pt idx="215">
                  <c:v>0.11622529333812892</c:v>
                </c:pt>
                <c:pt idx="216">
                  <c:v>0.13247744040028309</c:v>
                </c:pt>
                <c:pt idx="217">
                  <c:v>0.14867550382836647</c:v>
                </c:pt>
                <c:pt idx="218">
                  <c:v>0.16481966360102351</c:v>
                </c:pt>
                <c:pt idx="219">
                  <c:v>0.18091009909797506</c:v>
                </c:pt>
                <c:pt idx="220">
                  <c:v>0.19694698910200703</c:v>
                </c:pt>
                <c:pt idx="221">
                  <c:v>0.21293051180094658</c:v>
                </c:pt>
                <c:pt idx="222">
                  <c:v>0.22886084478965607</c:v>
                </c:pt>
                <c:pt idx="223">
                  <c:v>0.24473816507200041</c:v>
                </c:pt>
                <c:pt idx="224">
                  <c:v>0.26056264906281257</c:v>
                </c:pt>
                <c:pt idx="225">
                  <c:v>0.27633447258985289</c:v>
                </c:pt>
                <c:pt idx="226">
                  <c:v>0.29205381089577021</c:v>
                </c:pt>
                <c:pt idx="227">
                  <c:v>0.30772083864003985</c:v>
                </c:pt>
                <c:pt idx="228">
                  <c:v>0.32333572990090786</c:v>
                </c:pt>
                <c:pt idx="229">
                  <c:v>0.338898658177329</c:v>
                </c:pt>
                <c:pt idx="230">
                  <c:v>0.35440979639088521</c:v>
                </c:pt>
                <c:pt idx="231">
                  <c:v>0.36986931688771918</c:v>
                </c:pt>
                <c:pt idx="232">
                  <c:v>0.38527739144043949</c:v>
                </c:pt>
                <c:pt idx="233">
                  <c:v>0.40063419125003197</c:v>
                </c:pt>
                <c:pt idx="234">
                  <c:v>0.41593988694776485</c:v>
                </c:pt>
                <c:pt idx="235">
                  <c:v>0.43119464859707968</c:v>
                </c:pt>
                <c:pt idx="236">
                  <c:v>0.44639864569548582</c:v>
                </c:pt>
                <c:pt idx="237">
                  <c:v>0.4615520471764416</c:v>
                </c:pt>
                <c:pt idx="238">
                  <c:v>0.47665502141122928</c:v>
                </c:pt>
                <c:pt idx="239">
                  <c:v>0.49170773621082908</c:v>
                </c:pt>
                <c:pt idx="240">
                  <c:v>0.50671035882778437</c:v>
                </c:pt>
                <c:pt idx="241">
                  <c:v>0.52166305595805351</c:v>
                </c:pt>
                <c:pt idx="242">
                  <c:v>0.53656599374287151</c:v>
                </c:pt>
                <c:pt idx="243">
                  <c:v>0.55141933777058938</c:v>
                </c:pt>
                <c:pt idx="244">
                  <c:v>0.56622325307851362</c:v>
                </c:pt>
                <c:pt idx="245">
                  <c:v>0.58097790415474648</c:v>
                </c:pt>
                <c:pt idx="246">
                  <c:v>0.59568345494000852</c:v>
                </c:pt>
                <c:pt idx="247">
                  <c:v>0.6103400688294558</c:v>
                </c:pt>
                <c:pt idx="248">
                  <c:v>0.62494790867450689</c:v>
                </c:pt>
                <c:pt idx="249">
                  <c:v>0.63950713678464499</c:v>
                </c:pt>
                <c:pt idx="250">
                  <c:v>0.65401791492921824</c:v>
                </c:pt>
                <c:pt idx="251">
                  <c:v>0.66848040433924538</c:v>
                </c:pt>
                <c:pt idx="252">
                  <c:v>0.68289476570920371</c:v>
                </c:pt>
                <c:pt idx="253">
                  <c:v>0.69726115919880982</c:v>
                </c:pt>
                <c:pt idx="254">
                  <c:v>0.71157974443480754</c:v>
                </c:pt>
                <c:pt idx="255">
                  <c:v>0.7258506805127336</c:v>
                </c:pt>
                <c:pt idx="256">
                  <c:v>0.74007412599869316</c:v>
                </c:pt>
                <c:pt idx="257">
                  <c:v>0.75425023893111565</c:v>
                </c:pt>
                <c:pt idx="258">
                  <c:v>0.76837917682251256</c:v>
                </c:pt>
                <c:pt idx="259">
                  <c:v>0.78246109666122621</c:v>
                </c:pt>
                <c:pt idx="260">
                  <c:v>0.79649615491318126</c:v>
                </c:pt>
                <c:pt idx="261">
                  <c:v>0.81048450752360957</c:v>
                </c:pt>
                <c:pt idx="262">
                  <c:v>0.82442630991879984</c:v>
                </c:pt>
                <c:pt idx="263">
                  <c:v>0.83832171700780655</c:v>
                </c:pt>
                <c:pt idx="264">
                  <c:v>0.85217088318418632</c:v>
                </c:pt>
                <c:pt idx="265">
                  <c:v>0.86597396232770585</c:v>
                </c:pt>
                <c:pt idx="266">
                  <c:v>0.87973110780605523</c:v>
                </c:pt>
                <c:pt idx="267">
                  <c:v>0.89344247247654529</c:v>
                </c:pt>
                <c:pt idx="268">
                  <c:v>0.90710820868781461</c:v>
                </c:pt>
                <c:pt idx="269">
                  <c:v>0.92072846828151622</c:v>
                </c:pt>
                <c:pt idx="270">
                  <c:v>0.93430340259400957</c:v>
                </c:pt>
                <c:pt idx="271">
                  <c:v>0.94783316245803562</c:v>
                </c:pt>
                <c:pt idx="272">
                  <c:v>0.96131789820440083</c:v>
                </c:pt>
                <c:pt idx="273">
                  <c:v>0.97475775966364075</c:v>
                </c:pt>
                <c:pt idx="274">
                  <c:v>0.98815289616768709</c:v>
                </c:pt>
                <c:pt idx="275">
                  <c:v>1.0015034565515268</c:v>
                </c:pt>
                <c:pt idx="276">
                  <c:v>1.0148095891548596</c:v>
                </c:pt>
                <c:pt idx="277">
                  <c:v>1.0280714418237373</c:v>
                </c:pt>
                <c:pt idx="278">
                  <c:v>1.041289161912216</c:v>
                </c:pt>
                <c:pt idx="279">
                  <c:v>1.0544628962839901</c:v>
                </c:pt>
                <c:pt idx="280">
                  <c:v>1.0675927913140182</c:v>
                </c:pt>
                <c:pt idx="281">
                  <c:v>1.0806789928901601</c:v>
                </c:pt>
                <c:pt idx="282">
                  <c:v>1.0937216464147888</c:v>
                </c:pt>
                <c:pt idx="283">
                  <c:v>1.1067208968064124</c:v>
                </c:pt>
                <c:pt idx="284">
                  <c:v>1.1196768885012798</c:v>
                </c:pt>
                <c:pt idx="285">
                  <c:v>1.1325897654549877</c:v>
                </c:pt>
                <c:pt idx="286">
                  <c:v>1.1454596711440788</c:v>
                </c:pt>
                <c:pt idx="287">
                  <c:v>1.1582867485676385</c:v>
                </c:pt>
                <c:pt idx="288">
                  <c:v>1.1710711402488796</c:v>
                </c:pt>
                <c:pt idx="289">
                  <c:v>1.1838129882367321</c:v>
                </c:pt>
                <c:pt idx="290">
                  <c:v>1.1965124341074151</c:v>
                </c:pt>
                <c:pt idx="291">
                  <c:v>1.2091696189660119</c:v>
                </c:pt>
                <c:pt idx="292">
                  <c:v>1.2217846834480417</c:v>
                </c:pt>
                <c:pt idx="293">
                  <c:v>1.2343577677210167</c:v>
                </c:pt>
                <c:pt idx="294">
                  <c:v>1.2468890114860045</c:v>
                </c:pt>
                <c:pt idx="295">
                  <c:v>1.2593785539791735</c:v>
                </c:pt>
                <c:pt idx="296">
                  <c:v>1.2718265339733481</c:v>
                </c:pt>
                <c:pt idx="297">
                  <c:v>1.2842330897795424</c:v>
                </c:pt>
                <c:pt idx="298">
                  <c:v>1.2965983592485086</c:v>
                </c:pt>
                <c:pt idx="299">
                  <c:v>1.308922479772253</c:v>
                </c:pt>
                <c:pt idx="300">
                  <c:v>1.3212055882855767</c:v>
                </c:pt>
                <c:pt idx="301">
                  <c:v>1.3334478212675904</c:v>
                </c:pt>
                <c:pt idx="302">
                  <c:v>1.3456493147432269</c:v>
                </c:pt>
                <c:pt idx="303">
                  <c:v>1.3578102042847657</c:v>
                </c:pt>
                <c:pt idx="304">
                  <c:v>1.3699306250133265</c:v>
                </c:pt>
                <c:pt idx="305">
                  <c:v>1.3820107116003744</c:v>
                </c:pt>
                <c:pt idx="306">
                  <c:v>1.3940505982692164</c:v>
                </c:pt>
                <c:pt idx="307">
                  <c:v>1.4060504187964984</c:v>
                </c:pt>
                <c:pt idx="308">
                  <c:v>1.4180103065136791</c:v>
                </c:pt>
                <c:pt idx="309">
                  <c:v>1.429930394308526</c:v>
                </c:pt>
                <c:pt idx="310">
                  <c:v>1.4418108146265807</c:v>
                </c:pt>
                <c:pt idx="311">
                  <c:v>1.4536516994726352</c:v>
                </c:pt>
                <c:pt idx="312">
                  <c:v>1.4654531804121982</c:v>
                </c:pt>
                <c:pt idx="313">
                  <c:v>1.4772153885729589</c:v>
                </c:pt>
                <c:pt idx="314">
                  <c:v>1.4889384546462381</c:v>
                </c:pt>
                <c:pt idx="315">
                  <c:v>1.5006225088884477</c:v>
                </c:pt>
                <c:pt idx="316">
                  <c:v>1.5122676811225304</c:v>
                </c:pt>
                <c:pt idx="317">
                  <c:v>1.5238741007394108</c:v>
                </c:pt>
                <c:pt idx="318">
                  <c:v>1.5354418966994254</c:v>
                </c:pt>
                <c:pt idx="319">
                  <c:v>1.546971197533761</c:v>
                </c:pt>
                <c:pt idx="320">
                  <c:v>1.5584621313458769</c:v>
                </c:pt>
                <c:pt idx="321">
                  <c:v>1.5699148258129334</c:v>
                </c:pt>
                <c:pt idx="322">
                  <c:v>1.5813294081872105</c:v>
                </c:pt>
                <c:pt idx="323">
                  <c:v>1.5927060052975186</c:v>
                </c:pt>
                <c:pt idx="324">
                  <c:v>1.6040447435506087</c:v>
                </c:pt>
                <c:pt idx="325">
                  <c:v>1.6153457489325787</c:v>
                </c:pt>
                <c:pt idx="326">
                  <c:v>1.626609147010269</c:v>
                </c:pt>
                <c:pt idx="327">
                  <c:v>1.6378350629326661</c:v>
                </c:pt>
                <c:pt idx="328">
                  <c:v>1.649023621432284</c:v>
                </c:pt>
                <c:pt idx="329">
                  <c:v>1.6601749468265536</c:v>
                </c:pt>
                <c:pt idx="330">
                  <c:v>1.671289163019205</c:v>
                </c:pt>
                <c:pt idx="331">
                  <c:v>1.6823663935016437</c:v>
                </c:pt>
                <c:pt idx="332">
                  <c:v>1.6934067613543222</c:v>
                </c:pt>
                <c:pt idx="333">
                  <c:v>1.7044103892481104</c:v>
                </c:pt>
                <c:pt idx="334">
                  <c:v>1.71537739944565</c:v>
                </c:pt>
                <c:pt idx="335">
                  <c:v>1.7263079138027235</c:v>
                </c:pt>
                <c:pt idx="336">
                  <c:v>1.7372020537696056</c:v>
                </c:pt>
                <c:pt idx="337">
                  <c:v>1.7480599403924053</c:v>
                </c:pt>
                <c:pt idx="338">
                  <c:v>1.7588816943144199</c:v>
                </c:pt>
                <c:pt idx="339">
                  <c:v>1.7696674357774711</c:v>
                </c:pt>
                <c:pt idx="340">
                  <c:v>1.7804172846232413</c:v>
                </c:pt>
                <c:pt idx="341">
                  <c:v>1.7911313602946066</c:v>
                </c:pt>
                <c:pt idx="342">
                  <c:v>1.8018097818369618</c:v>
                </c:pt>
                <c:pt idx="343">
                  <c:v>1.8124526678995441</c:v>
                </c:pt>
                <c:pt idx="344">
                  <c:v>1.823060136736756</c:v>
                </c:pt>
                <c:pt idx="345">
                  <c:v>1.8336323062094673</c:v>
                </c:pt>
                <c:pt idx="346">
                  <c:v>1.8441692937863401</c:v>
                </c:pt>
                <c:pt idx="347">
                  <c:v>1.8546712165451211</c:v>
                </c:pt>
                <c:pt idx="348">
                  <c:v>1.8651381911739477</c:v>
                </c:pt>
                <c:pt idx="349">
                  <c:v>1.8755703339726466</c:v>
                </c:pt>
                <c:pt idx="350">
                  <c:v>1.8859677608540242</c:v>
                </c:pt>
                <c:pt idx="351">
                  <c:v>1.8963305873451493</c:v>
                </c:pt>
                <c:pt idx="352">
                  <c:v>1.9066589285886497</c:v>
                </c:pt>
                <c:pt idx="353">
                  <c:v>1.9169528993439764</c:v>
                </c:pt>
                <c:pt idx="354">
                  <c:v>1.9272126139886865</c:v>
                </c:pt>
                <c:pt idx="355">
                  <c:v>1.9374381865197199</c:v>
                </c:pt>
                <c:pt idx="356">
                  <c:v>1.9476297305546497</c:v>
                </c:pt>
                <c:pt idx="357">
                  <c:v>1.9577873593329587</c:v>
                </c:pt>
                <c:pt idx="358">
                  <c:v>1.9679111857172966</c:v>
                </c:pt>
                <c:pt idx="359">
                  <c:v>1.9780013221947268</c:v>
                </c:pt>
                <c:pt idx="360">
                  <c:v>1.9880578808779781</c:v>
                </c:pt>
                <c:pt idx="361">
                  <c:v>1.9980809735066982</c:v>
                </c:pt>
                <c:pt idx="362">
                  <c:v>2.008070711448684</c:v>
                </c:pt>
                <c:pt idx="363">
                  <c:v>2.0180272057011264</c:v>
                </c:pt>
                <c:pt idx="364">
                  <c:v>2.0279505668918425</c:v>
                </c:pt>
                <c:pt idx="365">
                  <c:v>2.037840905280504</c:v>
                </c:pt>
                <c:pt idx="366">
                  <c:v>2.0476983307598573</c:v>
                </c:pt>
                <c:pt idx="367">
                  <c:v>2.0575229528569592</c:v>
                </c:pt>
                <c:pt idx="368">
                  <c:v>2.0673148807343766</c:v>
                </c:pt>
                <c:pt idx="369">
                  <c:v>2.0770742231914063</c:v>
                </c:pt>
                <c:pt idx="370">
                  <c:v>2.0868010886652897</c:v>
                </c:pt>
                <c:pt idx="371">
                  <c:v>2.0964955852324092</c:v>
                </c:pt>
                <c:pt idx="372">
                  <c:v>2.1061578206094929</c:v>
                </c:pt>
                <c:pt idx="373">
                  <c:v>2.1157879021548132</c:v>
                </c:pt>
                <c:pt idx="374">
                  <c:v>2.1253859368693719</c:v>
                </c:pt>
                <c:pt idx="375">
                  <c:v>2.1349520313980985</c:v>
                </c:pt>
                <c:pt idx="376">
                  <c:v>2.1444862920310337</c:v>
                </c:pt>
                <c:pt idx="377">
                  <c:v>2.1539888247045011</c:v>
                </c:pt>
                <c:pt idx="378">
                  <c:v>2.163459735002295</c:v>
                </c:pt>
                <c:pt idx="379">
                  <c:v>2.1728991281568533</c:v>
                </c:pt>
                <c:pt idx="380">
                  <c:v>2.1823071090504165</c:v>
                </c:pt>
                <c:pt idx="381">
                  <c:v>2.1916837822162023</c:v>
                </c:pt>
                <c:pt idx="382">
                  <c:v>2.2010292518395662</c:v>
                </c:pt>
                <c:pt idx="383">
                  <c:v>2.2103436217591526</c:v>
                </c:pt>
                <c:pt idx="384">
                  <c:v>2.2196269954680581</c:v>
                </c:pt>
                <c:pt idx="385">
                  <c:v>2.2288794761149777</c:v>
                </c:pt>
                <c:pt idx="386">
                  <c:v>2.2381011665053432</c:v>
                </c:pt>
                <c:pt idx="387">
                  <c:v>2.2472921691024776</c:v>
                </c:pt>
                <c:pt idx="388">
                  <c:v>2.2564525860287254</c:v>
                </c:pt>
                <c:pt idx="389">
                  <c:v>2.2655825190665935</c:v>
                </c:pt>
                <c:pt idx="390">
                  <c:v>2.2746820696598746</c:v>
                </c:pt>
                <c:pt idx="391">
                  <c:v>2.2837513389147803</c:v>
                </c:pt>
                <c:pt idx="392">
                  <c:v>2.2927904276010613</c:v>
                </c:pt>
                <c:pt idx="393">
                  <c:v>2.3017994361531313</c:v>
                </c:pt>
                <c:pt idx="394">
                  <c:v>2.3107784646711771</c:v>
                </c:pt>
                <c:pt idx="395">
                  <c:v>2.319727612922275</c:v>
                </c:pt>
                <c:pt idx="396">
                  <c:v>2.3286469803414969</c:v>
                </c:pt>
                <c:pt idx="397">
                  <c:v>2.3375366660330172</c:v>
                </c:pt>
                <c:pt idx="398">
                  <c:v>2.3463967687712124</c:v>
                </c:pt>
                <c:pt idx="399">
                  <c:v>2.3552273870017606</c:v>
                </c:pt>
                <c:pt idx="400">
                  <c:v>2.3640286188427329</c:v>
                </c:pt>
                <c:pt idx="401">
                  <c:v>2.3728005620856845</c:v>
                </c:pt>
                <c:pt idx="402">
                  <c:v>2.3815433141967404</c:v>
                </c:pt>
                <c:pt idx="403">
                  <c:v>2.3902569723176823</c:v>
                </c:pt>
                <c:pt idx="404">
                  <c:v>2.3989416332670244</c:v>
                </c:pt>
                <c:pt idx="405">
                  <c:v>2.407597393541085</c:v>
                </c:pt>
                <c:pt idx="406">
                  <c:v>2.4162243493150717</c:v>
                </c:pt>
                <c:pt idx="407">
                  <c:v>2.4248225964441339</c:v>
                </c:pt>
                <c:pt idx="408">
                  <c:v>2.4333922304644409</c:v>
                </c:pt>
                <c:pt idx="409">
                  <c:v>2.4419333465942374</c:v>
                </c:pt>
                <c:pt idx="410">
                  <c:v>2.4504460397349002</c:v>
                </c:pt>
                <c:pt idx="411">
                  <c:v>2.4589304044719977</c:v>
                </c:pt>
                <c:pt idx="412">
                  <c:v>2.4673865350763347</c:v>
                </c:pt>
                <c:pt idx="413">
                  <c:v>2.4758145255050046</c:v>
                </c:pt>
                <c:pt idx="414">
                  <c:v>2.4842144694024348</c:v>
                </c:pt>
                <c:pt idx="415">
                  <c:v>2.4925864601014203</c:v>
                </c:pt>
                <c:pt idx="416">
                  <c:v>2.500930590624165</c:v>
                </c:pt>
                <c:pt idx="417">
                  <c:v>2.5092469536833173</c:v>
                </c:pt>
                <c:pt idx="418">
                  <c:v>2.517535641682997</c:v>
                </c:pt>
                <c:pt idx="419">
                  <c:v>2.5257967467198235</c:v>
                </c:pt>
                <c:pt idx="420">
                  <c:v>2.5340303605839356</c:v>
                </c:pt>
                <c:pt idx="421">
                  <c:v>2.5422365747600173</c:v>
                </c:pt>
                <c:pt idx="422">
                  <c:v>2.5504154804283106</c:v>
                </c:pt>
                <c:pt idx="423">
                  <c:v>2.558567168465629</c:v>
                </c:pt>
                <c:pt idx="424">
                  <c:v>2.5666917294463687</c:v>
                </c:pt>
                <c:pt idx="425">
                  <c:v>2.5747892536435133</c:v>
                </c:pt>
                <c:pt idx="426">
                  <c:v>2.5828598310296353</c:v>
                </c:pt>
                <c:pt idx="427">
                  <c:v>2.5909035512779024</c:v>
                </c:pt>
                <c:pt idx="428">
                  <c:v>2.5989205037630647</c:v>
                </c:pt>
                <c:pt idx="429">
                  <c:v>2.6069107775624545</c:v>
                </c:pt>
                <c:pt idx="430">
                  <c:v>2.6148744614569752</c:v>
                </c:pt>
                <c:pt idx="431">
                  <c:v>2.6228116439320859</c:v>
                </c:pt>
                <c:pt idx="432">
                  <c:v>2.6307224131787823</c:v>
                </c:pt>
                <c:pt idx="433">
                  <c:v>2.638606857094584</c:v>
                </c:pt>
                <c:pt idx="434">
                  <c:v>2.646465063284503</c:v>
                </c:pt>
                <c:pt idx="435">
                  <c:v>2.6542971190620239</c:v>
                </c:pt>
                <c:pt idx="436">
                  <c:v>2.6621031114500671</c:v>
                </c:pt>
                <c:pt idx="437">
                  <c:v>2.669883127181965</c:v>
                </c:pt>
                <c:pt idx="438">
                  <c:v>2.6776372527024117</c:v>
                </c:pt>
                <c:pt idx="439">
                  <c:v>2.6853655741684417</c:v>
                </c:pt>
                <c:pt idx="440">
                  <c:v>2.693068177450372</c:v>
                </c:pt>
                <c:pt idx="441">
                  <c:v>2.7007451481327616</c:v>
                </c:pt>
                <c:pt idx="442">
                  <c:v>2.7083965715153644</c:v>
                </c:pt>
                <c:pt idx="443">
                  <c:v>2.7160225326140752</c:v>
                </c:pt>
                <c:pt idx="444">
                  <c:v>2.7236231161618729</c:v>
                </c:pt>
                <c:pt idx="445">
                  <c:v>2.7311984066097637</c:v>
                </c:pt>
                <c:pt idx="446">
                  <c:v>2.7387484881277206</c:v>
                </c:pt>
                <c:pt idx="447">
                  <c:v>2.7462734446056123</c:v>
                </c:pt>
                <c:pt idx="448">
                  <c:v>2.7537733596541489</c:v>
                </c:pt>
                <c:pt idx="449">
                  <c:v>2.7612483166057933</c:v>
                </c:pt>
                <c:pt idx="450">
                  <c:v>2.7686983985157019</c:v>
                </c:pt>
                <c:pt idx="451">
                  <c:v>2.7761236881626372</c:v>
                </c:pt>
                <c:pt idx="452">
                  <c:v>2.7835242680498959</c:v>
                </c:pt>
                <c:pt idx="453">
                  <c:v>2.7909002204062183</c:v>
                </c:pt>
                <c:pt idx="454">
                  <c:v>2.7982516271867066</c:v>
                </c:pt>
                <c:pt idx="455">
                  <c:v>2.8055785700737346</c:v>
                </c:pt>
                <c:pt idx="456">
                  <c:v>2.8128811304778525</c:v>
                </c:pt>
                <c:pt idx="457">
                  <c:v>2.8201593895386976</c:v>
                </c:pt>
                <c:pt idx="458">
                  <c:v>2.8274134281258885</c:v>
                </c:pt>
                <c:pt idx="459">
                  <c:v>2.8346433268399291</c:v>
                </c:pt>
                <c:pt idx="460">
                  <c:v>2.8418491660131027</c:v>
                </c:pt>
                <c:pt idx="461">
                  <c:v>2.849031025710361</c:v>
                </c:pt>
                <c:pt idx="462">
                  <c:v>2.8561889857302205</c:v>
                </c:pt>
                <c:pt idx="463">
                  <c:v>2.8633231256056435</c:v>
                </c:pt>
                <c:pt idx="464">
                  <c:v>2.8704335246049251</c:v>
                </c:pt>
                <c:pt idx="465">
                  <c:v>2.8775202617325686</c:v>
                </c:pt>
                <c:pt idx="466">
                  <c:v>2.8845834157301748</c:v>
                </c:pt>
                <c:pt idx="467">
                  <c:v>2.8916230650773045</c:v>
                </c:pt>
                <c:pt idx="468">
                  <c:v>2.8986392879923528</c:v>
                </c:pt>
                <c:pt idx="469">
                  <c:v>2.9056321624334274</c:v>
                </c:pt>
                <c:pt idx="470">
                  <c:v>2.9126017660992032</c:v>
                </c:pt>
                <c:pt idx="471">
                  <c:v>2.9195481764297959</c:v>
                </c:pt>
                <c:pt idx="472">
                  <c:v>2.92647147060761</c:v>
                </c:pt>
                <c:pt idx="473">
                  <c:v>2.9333717255582092</c:v>
                </c:pt>
                <c:pt idx="474">
                  <c:v>2.9402490179511656</c:v>
                </c:pt>
                <c:pt idx="475">
                  <c:v>2.9471034242009075</c:v>
                </c:pt>
                <c:pt idx="476">
                  <c:v>2.9539350204675756</c:v>
                </c:pt>
                <c:pt idx="477">
                  <c:v>2.9607438826578658</c:v>
                </c:pt>
                <c:pt idx="478">
                  <c:v>2.9675300864258709</c:v>
                </c:pt>
                <c:pt idx="479">
                  <c:v>2.9742937071739286</c:v>
                </c:pt>
                <c:pt idx="480">
                  <c:v>2.9810348200534467</c:v>
                </c:pt>
                <c:pt idx="481">
                  <c:v>2.9877534999657485</c:v>
                </c:pt>
                <c:pt idx="482">
                  <c:v>2.9944498215629043</c:v>
                </c:pt>
                <c:pt idx="483">
                  <c:v>3.0011238592485547</c:v>
                </c:pt>
                <c:pt idx="484">
                  <c:v>3.0077756871787447</c:v>
                </c:pt>
                <c:pt idx="485">
                  <c:v>3.0144053792627385</c:v>
                </c:pt>
                <c:pt idx="486">
                  <c:v>3.0210130091638536</c:v>
                </c:pt>
                <c:pt idx="487">
                  <c:v>3.0275986503002645</c:v>
                </c:pt>
                <c:pt idx="488">
                  <c:v>3.0341623758458329</c:v>
                </c:pt>
                <c:pt idx="489">
                  <c:v>3.0407042587309068</c:v>
                </c:pt>
                <c:pt idx="490">
                  <c:v>3.0472243716431429</c:v>
                </c:pt>
                <c:pt idx="491">
                  <c:v>3.0537227870283061</c:v>
                </c:pt>
                <c:pt idx="492">
                  <c:v>3.0601995770910797</c:v>
                </c:pt>
                <c:pt idx="493">
                  <c:v>3.066654813795866</c:v>
                </c:pt>
                <c:pt idx="494">
                  <c:v>3.0730885688675809</c:v>
                </c:pt>
                <c:pt idx="495">
                  <c:v>3.0795009137924581</c:v>
                </c:pt>
                <c:pt idx="496">
                  <c:v>3.0858919198188435</c:v>
                </c:pt>
                <c:pt idx="497">
                  <c:v>3.0922616579579767</c:v>
                </c:pt>
                <c:pt idx="498">
                  <c:v>3.0986101989847938</c:v>
                </c:pt>
                <c:pt idx="499">
                  <c:v>3.1049376134387057</c:v>
                </c:pt>
                <c:pt idx="500">
                  <c:v>3.1112439716243827</c:v>
                </c:pt>
                <c:pt idx="501">
                  <c:v>3.1175293436125333</c:v>
                </c:pt>
                <c:pt idx="502">
                  <c:v>3.1237937992406888</c:v>
                </c:pt>
                <c:pt idx="503">
                  <c:v>3.1300374081139797</c:v>
                </c:pt>
                <c:pt idx="504">
                  <c:v>3.1362602396058996</c:v>
                </c:pt>
                <c:pt idx="505">
                  <c:v>3.1424623628590869</c:v>
                </c:pt>
                <c:pt idx="506">
                  <c:v>3.1486438467860829</c:v>
                </c:pt>
                <c:pt idx="507">
                  <c:v>3.1548047600701086</c:v>
                </c:pt>
                <c:pt idx="508">
                  <c:v>3.1609451711658174</c:v>
                </c:pt>
                <c:pt idx="509">
                  <c:v>3.1670651483000629</c:v>
                </c:pt>
                <c:pt idx="510">
                  <c:v>3.1731647594726535</c:v>
                </c:pt>
                <c:pt idx="511">
                  <c:v>3.1792440724571112</c:v>
                </c:pt>
                <c:pt idx="512">
                  <c:v>3.1853031548014208</c:v>
                </c:pt>
                <c:pt idx="513">
                  <c:v>3.1913420738287801</c:v>
                </c:pt>
                <c:pt idx="514">
                  <c:v>3.1973608966383509</c:v>
                </c:pt>
                <c:pt idx="515">
                  <c:v>3.2033596901060069</c:v>
                </c:pt>
                <c:pt idx="516">
                  <c:v>3.2093385208850673</c:v>
                </c:pt>
                <c:pt idx="517">
                  <c:v>3.2152974554070504</c:v>
                </c:pt>
                <c:pt idx="518">
                  <c:v>3.2212365598823975</c:v>
                </c:pt>
                <c:pt idx="519">
                  <c:v>3.2271559003012218</c:v>
                </c:pt>
                <c:pt idx="520">
                  <c:v>3.2330555424340321</c:v>
                </c:pt>
                <c:pt idx="521">
                  <c:v>3.2389355518324709</c:v>
                </c:pt>
                <c:pt idx="522">
                  <c:v>3.2447959938300315</c:v>
                </c:pt>
                <c:pt idx="523">
                  <c:v>3.2506369335428005</c:v>
                </c:pt>
                <c:pt idx="524">
                  <c:v>3.2564584358701669</c:v>
                </c:pt>
                <c:pt idx="525">
                  <c:v>3.2622605654955485</c:v>
                </c:pt>
                <c:pt idx="526">
                  <c:v>3.2680433868871148</c:v>
                </c:pt>
                <c:pt idx="527">
                  <c:v>3.2738069642984939</c:v>
                </c:pt>
                <c:pt idx="528">
                  <c:v>3.2795513617694958</c:v>
                </c:pt>
                <c:pt idx="529">
                  <c:v>3.2852766431268154</c:v>
                </c:pt>
                <c:pt idx="530">
                  <c:v>3.2909828719847525</c:v>
                </c:pt>
                <c:pt idx="531">
                  <c:v>3.2966701117459056</c:v>
                </c:pt>
                <c:pt idx="532">
                  <c:v>3.3023384256018886</c:v>
                </c:pt>
                <c:pt idx="533">
                  <c:v>3.3079878765340229</c:v>
                </c:pt>
                <c:pt idx="534">
                  <c:v>3.3136185273140448</c:v>
                </c:pt>
                <c:pt idx="535">
                  <c:v>3.3192304405047999</c:v>
                </c:pt>
                <c:pt idx="536">
                  <c:v>3.324823678460934</c:v>
                </c:pt>
                <c:pt idx="537">
                  <c:v>3.3303983033295932</c:v>
                </c:pt>
                <c:pt idx="538">
                  <c:v>3.3359543770511131</c:v>
                </c:pt>
                <c:pt idx="539">
                  <c:v>3.3414919613597043</c:v>
                </c:pt>
                <c:pt idx="540">
                  <c:v>3.3470111177841346</c:v>
                </c:pt>
                <c:pt idx="541">
                  <c:v>3.3525119076484238</c:v>
                </c:pt>
                <c:pt idx="542">
                  <c:v>3.3579943920725164</c:v>
                </c:pt>
                <c:pt idx="543">
                  <c:v>3.3634586319729607</c:v>
                </c:pt>
                <c:pt idx="544">
                  <c:v>3.3689046880635889</c:v>
                </c:pt>
                <c:pt idx="545">
                  <c:v>3.3743326208561939</c:v>
                </c:pt>
                <c:pt idx="546">
                  <c:v>3.3797424906611937</c:v>
                </c:pt>
                <c:pt idx="547">
                  <c:v>3.3851343575883082</c:v>
                </c:pt>
                <c:pt idx="548">
                  <c:v>3.3905082815472269</c:v>
                </c:pt>
                <c:pt idx="549">
                  <c:v>3.3958643222482738</c:v>
                </c:pt>
                <c:pt idx="550">
                  <c:v>3.4012025392030605</c:v>
                </c:pt>
                <c:pt idx="551">
                  <c:v>3.4065229917251703</c:v>
                </c:pt>
                <c:pt idx="552">
                  <c:v>3.4118257389307942</c:v>
                </c:pt>
                <c:pt idx="553">
                  <c:v>3.417110839739399</c:v>
                </c:pt>
                <c:pt idx="554">
                  <c:v>3.4223783528743841</c:v>
                </c:pt>
                <c:pt idx="555">
                  <c:v>3.427628336863723</c:v>
                </c:pt>
                <c:pt idx="556">
                  <c:v>3.4328608500406315</c:v>
                </c:pt>
                <c:pt idx="557">
                  <c:v>3.4380759505441958</c:v>
                </c:pt>
                <c:pt idx="558">
                  <c:v>3.443273696320027</c:v>
                </c:pt>
                <c:pt idx="559">
                  <c:v>3.4484541451209143</c:v>
                </c:pt>
                <c:pt idx="560">
                  <c:v>3.4536173545074522</c:v>
                </c:pt>
                <c:pt idx="561">
                  <c:v>3.4587633818486871</c:v>
                </c:pt>
                <c:pt idx="562">
                  <c:v>3.4638922843227498</c:v>
                </c:pt>
                <c:pt idx="563">
                  <c:v>3.4690041189175034</c:v>
                </c:pt>
                <c:pt idx="564">
                  <c:v>3.4740989424311604</c:v>
                </c:pt>
                <c:pt idx="565">
                  <c:v>3.4791768114729251</c:v>
                </c:pt>
                <c:pt idx="566">
                  <c:v>3.4842377824636142</c:v>
                </c:pt>
                <c:pt idx="567">
                  <c:v>3.4892819116362919</c:v>
                </c:pt>
                <c:pt idx="568">
                  <c:v>3.4943092550368888</c:v>
                </c:pt>
                <c:pt idx="569">
                  <c:v>3.4993198685248306</c:v>
                </c:pt>
                <c:pt idx="570">
                  <c:v>3.5043138077736486</c:v>
                </c:pt>
                <c:pt idx="571">
                  <c:v>3.5092911282716113</c:v>
                </c:pt>
                <c:pt idx="572">
                  <c:v>3.5142518853223272</c:v>
                </c:pt>
                <c:pt idx="573">
                  <c:v>3.5191961340453748</c:v>
                </c:pt>
                <c:pt idx="574">
                  <c:v>3.5241239293768984</c:v>
                </c:pt>
                <c:pt idx="575">
                  <c:v>3.5290353260702307</c:v>
                </c:pt>
                <c:pt idx="576">
                  <c:v>3.533930378696498</c:v>
                </c:pt>
                <c:pt idx="577">
                  <c:v>3.5388091416452241</c:v>
                </c:pt>
                <c:pt idx="578">
                  <c:v>3.543671669124933</c:v>
                </c:pt>
                <c:pt idx="579">
                  <c:v>3.5485180151637632</c:v>
                </c:pt>
                <c:pt idx="580">
                  <c:v>3.5533482336100501</c:v>
                </c:pt>
                <c:pt idx="581">
                  <c:v>3.5581623781329377</c:v>
                </c:pt>
                <c:pt idx="582">
                  <c:v>3.5629605022229711</c:v>
                </c:pt>
                <c:pt idx="583">
                  <c:v>3.5677426591926888</c:v>
                </c:pt>
                <c:pt idx="584">
                  <c:v>3.5725089021772192</c:v>
                </c:pt>
                <c:pt idx="585">
                  <c:v>3.5772592841348647</c:v>
                </c:pt>
                <c:pt idx="586">
                  <c:v>3.5819938578476958</c:v>
                </c:pt>
                <c:pt idx="587">
                  <c:v>3.5867126759221382</c:v>
                </c:pt>
                <c:pt idx="588">
                  <c:v>3.591415790789549</c:v>
                </c:pt>
                <c:pt idx="589">
                  <c:v>3.5961032547068132</c:v>
                </c:pt>
                <c:pt idx="590">
                  <c:v>3.6007751197569053</c:v>
                </c:pt>
                <c:pt idx="591">
                  <c:v>3.6054314378494912</c:v>
                </c:pt>
                <c:pt idx="592">
                  <c:v>3.6100722607214824</c:v>
                </c:pt>
                <c:pt idx="593">
                  <c:v>3.6146976399376243</c:v>
                </c:pt>
                <c:pt idx="594">
                  <c:v>3.6193076268910715</c:v>
                </c:pt>
                <c:pt idx="595">
                  <c:v>3.6239022728039458</c:v>
                </c:pt>
                <c:pt idx="596">
                  <c:v>3.6284816287279149</c:v>
                </c:pt>
                <c:pt idx="597">
                  <c:v>3.6330457455447611</c:v>
                </c:pt>
                <c:pt idx="598">
                  <c:v>3.6375946739669391</c:v>
                </c:pt>
                <c:pt idx="599">
                  <c:v>3.6421284645381427</c:v>
                </c:pt>
                <c:pt idx="600">
                  <c:v>3.6466471676338728</c:v>
                </c:pt>
                <c:pt idx="601">
                  <c:v>3.6511508334619869</c:v>
                </c:pt>
                <c:pt idx="602">
                  <c:v>3.6556395120632619</c:v>
                </c:pt>
                <c:pt idx="603">
                  <c:v>3.66011325331195</c:v>
                </c:pt>
                <c:pt idx="604">
                  <c:v>3.6645721069163351</c:v>
                </c:pt>
                <c:pt idx="605">
                  <c:v>3.6690161224192828</c:v>
                </c:pt>
                <c:pt idx="606">
                  <c:v>3.6734453491987828</c:v>
                </c:pt>
                <c:pt idx="607">
                  <c:v>3.6778598364685173</c:v>
                </c:pt>
                <c:pt idx="608">
                  <c:v>3.6822596332783863</c:v>
                </c:pt>
                <c:pt idx="609">
                  <c:v>3.6866447885150695</c:v>
                </c:pt>
                <c:pt idx="610">
                  <c:v>3.6910153509025569</c:v>
                </c:pt>
                <c:pt idx="611">
                  <c:v>3.6953713690026984</c:v>
                </c:pt>
                <c:pt idx="612">
                  <c:v>3.6997128912157411</c:v>
                </c:pt>
                <c:pt idx="613">
                  <c:v>3.7040399657808631</c:v>
                </c:pt>
                <c:pt idx="614">
                  <c:v>3.7083526407767167</c:v>
                </c:pt>
                <c:pt idx="615">
                  <c:v>3.7126509641219592</c:v>
                </c:pt>
                <c:pt idx="616">
                  <c:v>3.7169349835757775</c:v>
                </c:pt>
                <c:pt idx="617">
                  <c:v>3.7212047467384366</c:v>
                </c:pt>
                <c:pt idx="618">
                  <c:v>3.7254603010517933</c:v>
                </c:pt>
                <c:pt idx="619">
                  <c:v>3.7297016937998251</c:v>
                </c:pt>
                <c:pt idx="620">
                  <c:v>3.7339289721091635</c:v>
                </c:pt>
                <c:pt idx="621">
                  <c:v>3.7381421829496126</c:v>
                </c:pt>
                <c:pt idx="622">
                  <c:v>3.742341373134666</c:v>
                </c:pt>
                <c:pt idx="623">
                  <c:v>3.7465265893220394</c:v>
                </c:pt>
                <c:pt idx="624">
                  <c:v>3.7506978780141758</c:v>
                </c:pt>
                <c:pt idx="625">
                  <c:v>3.7548552855587705</c:v>
                </c:pt>
                <c:pt idx="626">
                  <c:v>3.7589988581492833</c:v>
                </c:pt>
                <c:pt idx="627">
                  <c:v>3.7631286418254533</c:v>
                </c:pt>
                <c:pt idx="628">
                  <c:v>3.7672446824738053</c:v>
                </c:pt>
                <c:pt idx="629">
                  <c:v>3.7713470258281703</c:v>
                </c:pt>
                <c:pt idx="630">
                  <c:v>3.7754357174701809</c:v>
                </c:pt>
                <c:pt idx="631">
                  <c:v>3.7795108028297886</c:v>
                </c:pt>
                <c:pt idx="632">
                  <c:v>3.7835723271857589</c:v>
                </c:pt>
                <c:pt idx="633">
                  <c:v>3.7876203356661833</c:v>
                </c:pt>
                <c:pt idx="634">
                  <c:v>3.7916548732489748</c:v>
                </c:pt>
                <c:pt idx="635">
                  <c:v>3.795675984762374</c:v>
                </c:pt>
                <c:pt idx="636">
                  <c:v>3.7996837148854326</c:v>
                </c:pt>
                <c:pt idx="637">
                  <c:v>3.8036781081485316</c:v>
                </c:pt>
                <c:pt idx="638">
                  <c:v>3.8076592089338561</c:v>
                </c:pt>
                <c:pt idx="639">
                  <c:v>3.8116270614759031</c:v>
                </c:pt>
                <c:pt idx="640">
                  <c:v>3.8155817098619629</c:v>
                </c:pt>
                <c:pt idx="641">
                  <c:v>3.8195231980326128</c:v>
                </c:pt>
                <c:pt idx="642">
                  <c:v>3.8234515697822076</c:v>
                </c:pt>
                <c:pt idx="643">
                  <c:v>3.8273668687593627</c:v>
                </c:pt>
                <c:pt idx="644">
                  <c:v>3.8312691384674391</c:v>
                </c:pt>
                <c:pt idx="645">
                  <c:v>3.8351584222650299</c:v>
                </c:pt>
                <c:pt idx="646">
                  <c:v>3.8390347633664401</c:v>
                </c:pt>
                <c:pt idx="647">
                  <c:v>3.8428982048421663</c:v>
                </c:pt>
                <c:pt idx="648">
                  <c:v>3.8467487896193759</c:v>
                </c:pt>
                <c:pt idx="649">
                  <c:v>3.8505865604823803</c:v>
                </c:pt>
                <c:pt idx="650">
                  <c:v>3.8544115600731228</c:v>
                </c:pt>
                <c:pt idx="651">
                  <c:v>3.8582238308916352</c:v>
                </c:pt>
                <c:pt idx="652">
                  <c:v>3.8620234152965214</c:v>
                </c:pt>
                <c:pt idx="653">
                  <c:v>3.8658103555054275</c:v>
                </c:pt>
                <c:pt idx="654">
                  <c:v>3.8695846935955007</c:v>
                </c:pt>
                <c:pt idx="655">
                  <c:v>3.8733464715038757</c:v>
                </c:pt>
                <c:pt idx="656">
                  <c:v>3.8770957310281204</c:v>
                </c:pt>
                <c:pt idx="657">
                  <c:v>3.8808325138267126</c:v>
                </c:pt>
                <c:pt idx="658">
                  <c:v>3.8845568614194974</c:v>
                </c:pt>
                <c:pt idx="659">
                  <c:v>3.8882688151881588</c:v>
                </c:pt>
                <c:pt idx="660">
                  <c:v>3.8919684163766615</c:v>
                </c:pt>
                <c:pt idx="661">
                  <c:v>3.8956557060917234</c:v>
                </c:pt>
                <c:pt idx="662">
                  <c:v>3.8993307253032725</c:v>
                </c:pt>
                <c:pt idx="663">
                  <c:v>3.9029935148448871</c:v>
                </c:pt>
                <c:pt idx="664">
                  <c:v>3.9066441154142701</c:v>
                </c:pt>
                <c:pt idx="665">
                  <c:v>3.9102825675736863</c:v>
                </c:pt>
                <c:pt idx="666">
                  <c:v>3.9139089117504202</c:v>
                </c:pt>
                <c:pt idx="667">
                  <c:v>3.9175231882372223</c:v>
                </c:pt>
                <c:pt idx="668">
                  <c:v>3.9211254371927566</c:v>
                </c:pt>
                <c:pt idx="669">
                  <c:v>3.9247156986420499</c:v>
                </c:pt>
                <c:pt idx="670">
                  <c:v>3.9282940124769326</c:v>
                </c:pt>
                <c:pt idx="671">
                  <c:v>3.931860418456484</c:v>
                </c:pt>
                <c:pt idx="672">
                  <c:v>3.9354149562074721</c:v>
                </c:pt>
                <c:pt idx="673">
                  <c:v>3.9389576652248</c:v>
                </c:pt>
                <c:pt idx="674">
                  <c:v>3.9424885848719367</c:v>
                </c:pt>
                <c:pt idx="675">
                  <c:v>3.9460077543813572</c:v>
                </c:pt>
                <c:pt idx="676">
                  <c:v>3.9495152128549833</c:v>
                </c:pt>
                <c:pt idx="677">
                  <c:v>3.9530109992646132</c:v>
                </c:pt>
                <c:pt idx="678">
                  <c:v>3.9564951524523515</c:v>
                </c:pt>
                <c:pt idx="679">
                  <c:v>3.9599677111310463</c:v>
                </c:pt>
                <c:pt idx="680">
                  <c:v>3.9634287138847224</c:v>
                </c:pt>
                <c:pt idx="681">
                  <c:v>3.966878199168999</c:v>
                </c:pt>
                <c:pt idx="682">
                  <c:v>3.9703162053115264</c:v>
                </c:pt>
                <c:pt idx="683">
                  <c:v>3.9737427705124073</c:v>
                </c:pt>
                <c:pt idx="684">
                  <c:v>3.9771579328446265</c:v>
                </c:pt>
                <c:pt idx="685">
                  <c:v>3.9805617302544647</c:v>
                </c:pt>
                <c:pt idx="686">
                  <c:v>3.9839542005619286</c:v>
                </c:pt>
                <c:pt idx="687">
                  <c:v>3.9873353814611665</c:v>
                </c:pt>
                <c:pt idx="688">
                  <c:v>3.9907053105208927</c:v>
                </c:pt>
                <c:pt idx="689">
                  <c:v>3.9940640251847945</c:v>
                </c:pt>
                <c:pt idx="690">
                  <c:v>3.997411562771962</c:v>
                </c:pt>
                <c:pt idx="691">
                  <c:v>4.0007479604772911</c:v>
                </c:pt>
                <c:pt idx="692">
                  <c:v>4.0040732553718996</c:v>
                </c:pt>
                <c:pt idx="693">
                  <c:v>4.0073874844035444</c:v>
                </c:pt>
                <c:pt idx="694">
                  <c:v>4.0106906843970247</c:v>
                </c:pt>
                <c:pt idx="695">
                  <c:v>4.0139828920545977</c:v>
                </c:pt>
                <c:pt idx="696">
                  <c:v>4.0172641439563854</c:v>
                </c:pt>
                <c:pt idx="697">
                  <c:v>4.0205344765607709</c:v>
                </c:pt>
                <c:pt idx="698">
                  <c:v>4.023793926204819</c:v>
                </c:pt>
                <c:pt idx="699">
                  <c:v>4.0270425291046728</c:v>
                </c:pt>
                <c:pt idx="700">
                  <c:v>4.0302803213559493</c:v>
                </c:pt>
                <c:pt idx="701">
                  <c:v>4.0335073389341538</c:v>
                </c:pt>
                <c:pt idx="702">
                  <c:v>4.0367236176950687</c:v>
                </c:pt>
                <c:pt idx="703">
                  <c:v>4.039929193375162</c:v>
                </c:pt>
                <c:pt idx="704">
                  <c:v>4.0431241015919674</c:v>
                </c:pt>
                <c:pt idx="705">
                  <c:v>4.0463083778445039</c:v>
                </c:pt>
                <c:pt idx="706">
                  <c:v>4.0494820575136501</c:v>
                </c:pt>
                <c:pt idx="707">
                  <c:v>4.0526451758625406</c:v>
                </c:pt>
                <c:pt idx="708">
                  <c:v>4.0557977680369763</c:v>
                </c:pt>
                <c:pt idx="709">
                  <c:v>4.058939869065787</c:v>
                </c:pt>
                <c:pt idx="710">
                  <c:v>4.0620715138612375</c:v>
                </c:pt>
                <c:pt idx="711">
                  <c:v>4.0651927372194159</c:v>
                </c:pt>
                <c:pt idx="712">
                  <c:v>4.0683035738206126</c:v>
                </c:pt>
                <c:pt idx="713">
                  <c:v>4.0714040582297102</c:v>
                </c:pt>
                <c:pt idx="714">
                  <c:v>4.0744942248965685</c:v>
                </c:pt>
                <c:pt idx="715">
                  <c:v>4.0775741081564014</c:v>
                </c:pt>
                <c:pt idx="716">
                  <c:v>4.0806437422301709</c:v>
                </c:pt>
                <c:pt idx="717">
                  <c:v>4.0837031612249515</c:v>
                </c:pt>
                <c:pt idx="718">
                  <c:v>4.0867523991343173</c:v>
                </c:pt>
                <c:pt idx="719">
                  <c:v>4.0897914898387242</c:v>
                </c:pt>
                <c:pt idx="720">
                  <c:v>4.0928204671058754</c:v>
                </c:pt>
                <c:pt idx="721">
                  <c:v>4.0958393645911055</c:v>
                </c:pt>
                <c:pt idx="722">
                  <c:v>4.0988482158377497</c:v>
                </c:pt>
                <c:pt idx="723">
                  <c:v>4.1018470542775241</c:v>
                </c:pt>
                <c:pt idx="724">
                  <c:v>4.1048359132308825</c:v>
                </c:pt>
                <c:pt idx="725">
                  <c:v>4.1078148259073988</c:v>
                </c:pt>
                <c:pt idx="726">
                  <c:v>4.1107838254061377</c:v>
                </c:pt>
                <c:pt idx="727">
                  <c:v>4.1137429447160088</c:v>
                </c:pt>
                <c:pt idx="728">
                  <c:v>4.1166922167161477</c:v>
                </c:pt>
                <c:pt idx="729">
                  <c:v>4.119631674176274</c:v>
                </c:pt>
                <c:pt idx="730">
                  <c:v>4.1225613497570563</c:v>
                </c:pt>
                <c:pt idx="731">
                  <c:v>4.1254812760104755</c:v>
                </c:pt>
                <c:pt idx="732">
                  <c:v>4.1283914853801882</c:v>
                </c:pt>
                <c:pt idx="733">
                  <c:v>4.1312920102018786</c:v>
                </c:pt>
                <c:pt idx="734">
                  <c:v>4.1341828827036373</c:v>
                </c:pt>
                <c:pt idx="735">
                  <c:v>4.1370641350062947</c:v>
                </c:pt>
                <c:pt idx="736">
                  <c:v>4.1399357991237977</c:v>
                </c:pt>
                <c:pt idx="737">
                  <c:v>4.142797906963553</c:v>
                </c:pt>
                <c:pt idx="738">
                  <c:v>4.145650490326787</c:v>
                </c:pt>
                <c:pt idx="739">
                  <c:v>4.1484935809089034</c:v>
                </c:pt>
                <c:pt idx="740">
                  <c:v>4.1513272102998258</c:v>
                </c:pt>
                <c:pt idx="741">
                  <c:v>4.1541514099843528</c:v>
                </c:pt>
                <c:pt idx="742">
                  <c:v>4.1569662113425103</c:v>
                </c:pt>
                <c:pt idx="743">
                  <c:v>4.1597716456499008</c:v>
                </c:pt>
                <c:pt idx="744">
                  <c:v>4.1625677440780411</c:v>
                </c:pt>
                <c:pt idx="745">
                  <c:v>4.1653545376947214</c:v>
                </c:pt>
                <c:pt idx="746">
                  <c:v>4.1681320574643461</c:v>
                </c:pt>
                <c:pt idx="747">
                  <c:v>4.1709003342482731</c:v>
                </c:pt>
                <c:pt idx="748">
                  <c:v>4.173659398805162</c:v>
                </c:pt>
                <c:pt idx="749">
                  <c:v>4.1764092817913134</c:v>
                </c:pt>
                <c:pt idx="750">
                  <c:v>4.1791500137610118</c:v>
                </c:pt>
                <c:pt idx="751">
                  <c:v>4.1818816251668629</c:v>
                </c:pt>
                <c:pt idx="752">
                  <c:v>4.1846041463601331</c:v>
                </c:pt>
                <c:pt idx="753">
                  <c:v>4.1873176075910834</c:v>
                </c:pt>
                <c:pt idx="754">
                  <c:v>4.1900220390093139</c:v>
                </c:pt>
                <c:pt idx="755">
                  <c:v>4.1927174706640873</c:v>
                </c:pt>
                <c:pt idx="756">
                  <c:v>4.195403932504675</c:v>
                </c:pt>
                <c:pt idx="757">
                  <c:v>4.1980814543806808</c:v>
                </c:pt>
                <c:pt idx="758">
                  <c:v>4.2007500660423727</c:v>
                </c:pt>
                <c:pt idx="759">
                  <c:v>4.2034097971410205</c:v>
                </c:pt>
                <c:pt idx="760">
                  <c:v>4.2060606772292175</c:v>
                </c:pt>
                <c:pt idx="761">
                  <c:v>4.2087027357612179</c:v>
                </c:pt>
                <c:pt idx="762">
                  <c:v>4.2113360020932511</c:v>
                </c:pt>
                <c:pt idx="763">
                  <c:v>4.2139605054838611</c:v>
                </c:pt>
                <c:pt idx="764">
                  <c:v>4.2165762750942211</c:v>
                </c:pt>
                <c:pt idx="765">
                  <c:v>4.2191833399884686</c:v>
                </c:pt>
                <c:pt idx="766">
                  <c:v>4.2217817291340154</c:v>
                </c:pt>
                <c:pt idx="767">
                  <c:v>4.2243714714018807</c:v>
                </c:pt>
                <c:pt idx="768">
                  <c:v>4.2269525955670026</c:v>
                </c:pt>
                <c:pt idx="769">
                  <c:v>4.2295251303085664</c:v>
                </c:pt>
                <c:pt idx="770">
                  <c:v>4.2320891042103188</c:v>
                </c:pt>
                <c:pt idx="771">
                  <c:v>4.2346445457608848</c:v>
                </c:pt>
                <c:pt idx="772">
                  <c:v>4.2371914833540849</c:v>
                </c:pt>
                <c:pt idx="773">
                  <c:v>4.2397299452892518</c:v>
                </c:pt>
                <c:pt idx="774">
                  <c:v>4.2422599597715447</c:v>
                </c:pt>
                <c:pt idx="775">
                  <c:v>4.2447815549122616</c:v>
                </c:pt>
                <c:pt idx="776">
                  <c:v>4.2472947587291525</c:v>
                </c:pt>
                <c:pt idx="777">
                  <c:v>4.2497995991467299</c:v>
                </c:pt>
                <c:pt idx="778">
                  <c:v>4.2522961039965796</c:v>
                </c:pt>
                <c:pt idx="779">
                  <c:v>4.254784301017672</c:v>
                </c:pt>
                <c:pt idx="780">
                  <c:v>4.2572642178566618</c:v>
                </c:pt>
                <c:pt idx="781">
                  <c:v>4.2597358820682079</c:v>
                </c:pt>
                <c:pt idx="782">
                  <c:v>4.2621993211152756</c:v>
                </c:pt>
                <c:pt idx="783">
                  <c:v>4.2646545623694294</c:v>
                </c:pt>
                <c:pt idx="784">
                  <c:v>4.2671016331111549</c:v>
                </c:pt>
                <c:pt idx="785">
                  <c:v>4.2695405605301531</c:v>
                </c:pt>
                <c:pt idx="786">
                  <c:v>4.2719713717256447</c:v>
                </c:pt>
                <c:pt idx="787">
                  <c:v>4.2743940937066629</c:v>
                </c:pt>
                <c:pt idx="788">
                  <c:v>4.2768087533923698</c:v>
                </c:pt>
                <c:pt idx="789">
                  <c:v>4.2792153776123403</c:v>
                </c:pt>
                <c:pt idx="790">
                  <c:v>4.281613993106868</c:v>
                </c:pt>
                <c:pt idx="791">
                  <c:v>4.2840046265272615</c:v>
                </c:pt>
                <c:pt idx="792">
                  <c:v>4.2863873044361398</c:v>
                </c:pt>
                <c:pt idx="793">
                  <c:v>4.2887620533077246</c:v>
                </c:pt>
                <c:pt idx="794">
                  <c:v>4.2911288995281414</c:v>
                </c:pt>
                <c:pt idx="795">
                  <c:v>4.2934878693957046</c:v>
                </c:pt>
                <c:pt idx="796">
                  <c:v>4.295838989121215</c:v>
                </c:pt>
                <c:pt idx="797">
                  <c:v>4.2981822848282469</c:v>
                </c:pt>
                <c:pt idx="798">
                  <c:v>4.3005177825534471</c:v>
                </c:pt>
                <c:pt idx="799">
                  <c:v>4.3028455082468113</c:v>
                </c:pt>
                <c:pt idx="800">
                  <c:v>4.3051654877719852</c:v>
                </c:pt>
                <c:pt idx="801">
                  <c:v>4.3074777469065406</c:v>
                </c:pt>
                <c:pt idx="802">
                  <c:v>4.3097823113422713</c:v>
                </c:pt>
                <c:pt idx="803">
                  <c:v>4.3120792066854694</c:v>
                </c:pt>
                <c:pt idx="804">
                  <c:v>4.3143684584572206</c:v>
                </c:pt>
                <c:pt idx="805">
                  <c:v>4.3166500920936794</c:v>
                </c:pt>
                <c:pt idx="806">
                  <c:v>4.3189241329463535</c:v>
                </c:pt>
                <c:pt idx="807">
                  <c:v>4.3211906062823857</c:v>
                </c:pt>
                <c:pt idx="808">
                  <c:v>4.3234495372848372</c:v>
                </c:pt>
                <c:pt idx="809">
                  <c:v>4.3257009510529656</c:v>
                </c:pt>
                <c:pt idx="810">
                  <c:v>4.3279448726025027</c:v>
                </c:pt>
                <c:pt idx="811">
                  <c:v>4.3301813268659313</c:v>
                </c:pt>
                <c:pt idx="812">
                  <c:v>4.3324103386927675</c:v>
                </c:pt>
                <c:pt idx="813">
                  <c:v>4.3346319328498311</c:v>
                </c:pt>
                <c:pt idx="814">
                  <c:v>4.3368461340215276</c:v>
                </c:pt>
                <c:pt idx="815">
                  <c:v>4.3390529668101117</c:v>
                </c:pt>
                <c:pt idx="816">
                  <c:v>4.3412524557359706</c:v>
                </c:pt>
                <c:pt idx="817">
                  <c:v>4.3434446252378951</c:v>
                </c:pt>
                <c:pt idx="818">
                  <c:v>4.3456294996733451</c:v>
                </c:pt>
                <c:pt idx="819">
                  <c:v>4.3478071033187256</c:v>
                </c:pt>
                <c:pt idx="820">
                  <c:v>4.3499774603696544</c:v>
                </c:pt>
                <c:pt idx="821">
                  <c:v>4.3521405949412344</c:v>
                </c:pt>
                <c:pt idx="822">
                  <c:v>4.3542965310683144</c:v>
                </c:pt>
                <c:pt idx="823">
                  <c:v>4.3564452927057644</c:v>
                </c:pt>
                <c:pt idx="824">
                  <c:v>4.3585869037287335</c:v>
                </c:pt>
                <c:pt idx="825">
                  <c:v>4.3607213879329247</c:v>
                </c:pt>
                <c:pt idx="826">
                  <c:v>4.3628487690348479</c:v>
                </c:pt>
                <c:pt idx="827">
                  <c:v>4.3649690706720943</c:v>
                </c:pt>
                <c:pt idx="828">
                  <c:v>4.367082316403593</c:v>
                </c:pt>
                <c:pt idx="829">
                  <c:v>4.3691885297098736</c:v>
                </c:pt>
                <c:pt idx="830">
                  <c:v>4.3712877339933272</c:v>
                </c:pt>
                <c:pt idx="831">
                  <c:v>4.3733799525784693</c:v>
                </c:pt>
                <c:pt idx="832">
                  <c:v>4.3754652087121908</c:v>
                </c:pt>
                <c:pt idx="833">
                  <c:v>4.3775435255640307</c:v>
                </c:pt>
                <c:pt idx="834">
                  <c:v>4.3796149262264166</c:v>
                </c:pt>
                <c:pt idx="835">
                  <c:v>4.3816794337149325</c:v>
                </c:pt>
                <c:pt idx="836">
                  <c:v>4.383737070968575</c:v>
                </c:pt>
                <c:pt idx="837">
                  <c:v>4.3857878608499981</c:v>
                </c:pt>
                <c:pt idx="838">
                  <c:v>4.3878318261457796</c:v>
                </c:pt>
                <c:pt idx="839">
                  <c:v>4.3898689895666632</c:v>
                </c:pt>
                <c:pt idx="840">
                  <c:v>4.3918993737478207</c:v>
                </c:pt>
                <c:pt idx="841">
                  <c:v>4.3939230012490977</c:v>
                </c:pt>
                <c:pt idx="842">
                  <c:v>4.3959398945552621</c:v>
                </c:pt>
                <c:pt idx="843">
                  <c:v>4.3979500760762651</c:v>
                </c:pt>
                <c:pt idx="844">
                  <c:v>4.399953568147474</c:v>
                </c:pt>
                <c:pt idx="845">
                  <c:v>4.4019503930299333</c:v>
                </c:pt>
                <c:pt idx="846">
                  <c:v>4.4039405729106065</c:v>
                </c:pt>
                <c:pt idx="847">
                  <c:v>4.4059241299026244</c:v>
                </c:pt>
                <c:pt idx="848">
                  <c:v>4.4079010860455288</c:v>
                </c:pt>
                <c:pt idx="849">
                  <c:v>4.4098714633055209</c:v>
                </c:pt>
                <c:pt idx="850">
                  <c:v>4.4118352835757015</c:v>
                </c:pt>
                <c:pt idx="851">
                  <c:v>4.413792568676314</c:v>
                </c:pt>
                <c:pt idx="852">
                  <c:v>4.4157433403549913</c:v>
                </c:pt>
                <c:pt idx="853">
                  <c:v>4.4176876202869959</c:v>
                </c:pt>
                <c:pt idx="854">
                  <c:v>4.4196254300754578</c:v>
                </c:pt>
                <c:pt idx="855">
                  <c:v>4.4215567912516143</c:v>
                </c:pt>
                <c:pt idx="856">
                  <c:v>4.4234817252750585</c:v>
                </c:pt>
                <c:pt idx="857">
                  <c:v>4.4254002535339616</c:v>
                </c:pt>
                <c:pt idx="858">
                  <c:v>4.427312397345327</c:v>
                </c:pt>
                <c:pt idx="859">
                  <c:v>4.4292181779552138</c:v>
                </c:pt>
                <c:pt idx="860">
                  <c:v>4.4311176165389838</c:v>
                </c:pt>
                <c:pt idx="861">
                  <c:v>4.433010734201531</c:v>
                </c:pt>
                <c:pt idx="862">
                  <c:v>4.434897551977512</c:v>
                </c:pt>
                <c:pt idx="863">
                  <c:v>4.4367780908315915</c:v>
                </c:pt>
                <c:pt idx="864">
                  <c:v>4.4386523716586623</c:v>
                </c:pt>
                <c:pt idx="865">
                  <c:v>4.4405204152840874</c:v>
                </c:pt>
                <c:pt idx="866">
                  <c:v>4.4423822424639283</c:v>
                </c:pt>
                <c:pt idx="867">
                  <c:v>4.4442378738851698</c:v>
                </c:pt>
                <c:pt idx="868">
                  <c:v>4.4460873301659589</c:v>
                </c:pt>
                <c:pt idx="869">
                  <c:v>4.4479306318558294</c:v>
                </c:pt>
                <c:pt idx="870">
                  <c:v>4.4497677994359268</c:v>
                </c:pt>
                <c:pt idx="871">
                  <c:v>4.4515988533192505</c:v>
                </c:pt>
                <c:pt idx="872">
                  <c:v>4.4534238138508542</c:v>
                </c:pt>
                <c:pt idx="873">
                  <c:v>4.4552427013081015</c:v>
                </c:pt>
                <c:pt idx="874">
                  <c:v>4.4570555359008708</c:v>
                </c:pt>
                <c:pt idx="875">
                  <c:v>4.4588623377717838</c:v>
                </c:pt>
                <c:pt idx="876">
                  <c:v>4.4606631269964403</c:v>
                </c:pt>
                <c:pt idx="877">
                  <c:v>4.4624579235836244</c:v>
                </c:pt>
                <c:pt idx="878">
                  <c:v>4.4642467474755403</c:v>
                </c:pt>
                <c:pt idx="879">
                  <c:v>4.4660296185480277</c:v>
                </c:pt>
                <c:pt idx="880">
                  <c:v>4.4678065566107854</c:v>
                </c:pt>
                <c:pt idx="881">
                  <c:v>4.4695775814075827</c:v>
                </c:pt>
                <c:pt idx="882">
                  <c:v>4.4713427126164955</c:v>
                </c:pt>
                <c:pt idx="883">
                  <c:v>4.4731019698501111</c:v>
                </c:pt>
                <c:pt idx="884">
                  <c:v>4.4748553726557461</c:v>
                </c:pt>
                <c:pt idx="885">
                  <c:v>4.4766029405156758</c:v>
                </c:pt>
                <c:pt idx="886">
                  <c:v>4.4783446928473385</c:v>
                </c:pt>
                <c:pt idx="887">
                  <c:v>4.4800806490035523</c:v>
                </c:pt>
                <c:pt idx="888">
                  <c:v>4.4818108282727422</c:v>
                </c:pt>
                <c:pt idx="889">
                  <c:v>4.4835352498791359</c:v>
                </c:pt>
                <c:pt idx="890">
                  <c:v>4.4852539329829924</c:v>
                </c:pt>
                <c:pt idx="891">
                  <c:v>4.4869668966808085</c:v>
                </c:pt>
                <c:pt idx="892">
                  <c:v>4.488674160005532</c:v>
                </c:pt>
                <c:pt idx="893">
                  <c:v>4.4903757419267727</c:v>
                </c:pt>
                <c:pt idx="894">
                  <c:v>4.4920716613510141</c:v>
                </c:pt>
                <c:pt idx="895">
                  <c:v>4.4937619371218247</c:v>
                </c:pt>
                <c:pt idx="896">
                  <c:v>4.4954465880200587</c:v>
                </c:pt>
                <c:pt idx="897">
                  <c:v>4.4971256327640816</c:v>
                </c:pt>
                <c:pt idx="898">
                  <c:v>4.4987990900099604</c:v>
                </c:pt>
                <c:pt idx="899">
                  <c:v>4.5004669783516835</c:v>
                </c:pt>
                <c:pt idx="900">
                  <c:v>4.5021293163213603</c:v>
                </c:pt>
                <c:pt idx="901">
                  <c:v>4.50378612238943</c:v>
                </c:pt>
                <c:pt idx="902">
                  <c:v>4.5054374149648648</c:v>
                </c:pt>
                <c:pt idx="903">
                  <c:v>4.5070832123953792</c:v>
                </c:pt>
                <c:pt idx="904">
                  <c:v>4.5087235329676254</c:v>
                </c:pt>
                <c:pt idx="905">
                  <c:v>4.5103583949074064</c:v>
                </c:pt>
                <c:pt idx="906">
                  <c:v>4.5119878163798699</c:v>
                </c:pt>
                <c:pt idx="907">
                  <c:v>4.5136118154897193</c:v>
                </c:pt>
                <c:pt idx="908">
                  <c:v>4.5152304102814007</c:v>
                </c:pt>
                <c:pt idx="909">
                  <c:v>4.5168436187393226</c:v>
                </c:pt>
                <c:pt idx="910">
                  <c:v>4.5184514587880358</c:v>
                </c:pt>
                <c:pt idx="911">
                  <c:v>4.5200539482924498</c:v>
                </c:pt>
                <c:pt idx="912">
                  <c:v>4.5216511050580159</c:v>
                </c:pt>
                <c:pt idx="913">
                  <c:v>4.5232429468309405</c:v>
                </c:pt>
                <c:pt idx="914">
                  <c:v>4.5248294912983695</c:v>
                </c:pt>
                <c:pt idx="915">
                  <c:v>4.5264107560885911</c:v>
                </c:pt>
                <c:pt idx="916">
                  <c:v>4.5279867587712292</c:v>
                </c:pt>
                <c:pt idx="917">
                  <c:v>4.5295575168574427</c:v>
                </c:pt>
                <c:pt idx="918">
                  <c:v>4.531123047800115</c:v>
                </c:pt>
                <c:pt idx="919">
                  <c:v>4.53268336899405</c:v>
                </c:pt>
                <c:pt idx="920">
                  <c:v>4.5342384977761654</c:v>
                </c:pt>
                <c:pt idx="921">
                  <c:v>4.5357884514256881</c:v>
                </c:pt>
                <c:pt idx="922">
                  <c:v>4.5373332471643373</c:v>
                </c:pt>
                <c:pt idx="923">
                  <c:v>4.5388729021565304</c:v>
                </c:pt>
                <c:pt idx="924">
                  <c:v>4.5404074335095572</c:v>
                </c:pt>
                <c:pt idx="925">
                  <c:v>4.541936858273786</c:v>
                </c:pt>
                <c:pt idx="926">
                  <c:v>4.5434611934428357</c:v>
                </c:pt>
                <c:pt idx="927">
                  <c:v>4.5449804559537839</c:v>
                </c:pt>
                <c:pt idx="928">
                  <c:v>4.5464946626873388</c:v>
                </c:pt>
                <c:pt idx="929">
                  <c:v>4.548003830468037</c:v>
                </c:pt>
                <c:pt idx="930">
                  <c:v>4.5495079760644224</c:v>
                </c:pt>
                <c:pt idx="931">
                  <c:v>4.5510071161892398</c:v>
                </c:pt>
                <c:pt idx="932">
                  <c:v>4.5525012674996184</c:v>
                </c:pt>
                <c:pt idx="933">
                  <c:v>4.553990446597254</c:v>
                </c:pt>
                <c:pt idx="934">
                  <c:v>4.5554746700285982</c:v>
                </c:pt>
                <c:pt idx="935">
                  <c:v>4.556953954285035</c:v>
                </c:pt>
                <c:pt idx="936">
                  <c:v>4.5584283158030718</c:v>
                </c:pt>
                <c:pt idx="937">
                  <c:v>4.5598977709645201</c:v>
                </c:pt>
                <c:pt idx="938">
                  <c:v>4.5613623360966713</c:v>
                </c:pt>
                <c:pt idx="939">
                  <c:v>4.5628220274724907</c:v>
                </c:pt>
                <c:pt idx="940">
                  <c:v>4.564276861310784</c:v>
                </c:pt>
                <c:pt idx="941">
                  <c:v>4.5657268537763862</c:v>
                </c:pt>
                <c:pt idx="942">
                  <c:v>4.5671720209803404</c:v>
                </c:pt>
                <c:pt idx="943">
                  <c:v>4.5686123789800757</c:v>
                </c:pt>
                <c:pt idx="944">
                  <c:v>4.5700479437795831</c:v>
                </c:pt>
                <c:pt idx="945">
                  <c:v>4.5714787313295986</c:v>
                </c:pt>
                <c:pt idx="946">
                  <c:v>4.572904757527775</c:v>
                </c:pt>
                <c:pt idx="947">
                  <c:v>4.5743260382188637</c:v>
                </c:pt>
                <c:pt idx="948">
                  <c:v>4.5757425891948866</c:v>
                </c:pt>
                <c:pt idx="949">
                  <c:v>4.5771544261953121</c:v>
                </c:pt>
                <c:pt idx="950">
                  <c:v>4.5785615649072362</c:v>
                </c:pt>
                <c:pt idx="951">
                  <c:v>4.5799640209655443</c:v>
                </c:pt>
                <c:pt idx="952">
                  <c:v>4.5813618099530977</c:v>
                </c:pt>
                <c:pt idx="953">
                  <c:v>4.5827549474009004</c:v>
                </c:pt>
                <c:pt idx="954">
                  <c:v>4.584143448788268</c:v>
                </c:pt>
                <c:pt idx="955">
                  <c:v>4.5855273295430123</c:v>
                </c:pt>
                <c:pt idx="956">
                  <c:v>4.5869066050415981</c:v>
                </c:pt>
                <c:pt idx="957">
                  <c:v>4.5882812906093235</c:v>
                </c:pt>
                <c:pt idx="958">
                  <c:v>4.5896514015204843</c:v>
                </c:pt>
                <c:pt idx="959">
                  <c:v>4.5910169529985545</c:v>
                </c:pt>
                <c:pt idx="960">
                  <c:v>4.5923779602163393</c:v>
                </c:pt>
                <c:pt idx="961">
                  <c:v>4.5937344382961527</c:v>
                </c:pt>
                <c:pt idx="962">
                  <c:v>4.59508640230999</c:v>
                </c:pt>
                <c:pt idx="963">
                  <c:v>4.5964338672796892</c:v>
                </c:pt>
                <c:pt idx="964">
                  <c:v>4.5977768481770926</c:v>
                </c:pt>
                <c:pt idx="965">
                  <c:v>4.5991153599242285</c:v>
                </c:pt>
                <c:pt idx="966">
                  <c:v>4.6004494173934614</c:v>
                </c:pt>
                <c:pt idx="967">
                  <c:v>4.6017790354076649</c:v>
                </c:pt>
                <c:pt idx="968">
                  <c:v>4.6031042287403885</c:v>
                </c:pt>
                <c:pt idx="969">
                  <c:v>4.6044250121160122</c:v>
                </c:pt>
                <c:pt idx="970">
                  <c:v>4.6057414002099257</c:v>
                </c:pt>
                <c:pt idx="971">
                  <c:v>4.6070534076486727</c:v>
                </c:pt>
                <c:pt idx="972">
                  <c:v>4.6083610490101297</c:v>
                </c:pt>
                <c:pt idx="973">
                  <c:v>4.6096643388236576</c:v>
                </c:pt>
                <c:pt idx="974">
                  <c:v>4.6109632915702665</c:v>
                </c:pt>
                <c:pt idx="975">
                  <c:v>4.6122579216827795</c:v>
                </c:pt>
                <c:pt idx="976">
                  <c:v>4.6135482435459902</c:v>
                </c:pt>
                <c:pt idx="977">
                  <c:v>4.614834271496818</c:v>
                </c:pt>
                <c:pt idx="978">
                  <c:v>4.6161160198244797</c:v>
                </c:pt>
                <c:pt idx="979">
                  <c:v>4.6173935027706321</c:v>
                </c:pt>
                <c:pt idx="980">
                  <c:v>4.6186667345295476</c:v>
                </c:pt>
                <c:pt idx="981">
                  <c:v>4.6199357292482564</c:v>
                </c:pt>
                <c:pt idx="982">
                  <c:v>4.6212005010267134</c:v>
                </c:pt>
                <c:pt idx="983">
                  <c:v>4.6224610639179513</c:v>
                </c:pt>
                <c:pt idx="984">
                  <c:v>4.6237174319282381</c:v>
                </c:pt>
                <c:pt idx="985">
                  <c:v>4.6249696190172287</c:v>
                </c:pt>
                <c:pt idx="986">
                  <c:v>4.6262176390981296</c:v>
                </c:pt>
                <c:pt idx="987">
                  <c:v>4.627461506037843</c:v>
                </c:pt>
                <c:pt idx="988">
                  <c:v>4.6287012336571216</c:v>
                </c:pt>
                <c:pt idx="989">
                  <c:v>4.6299368357307316</c:v>
                </c:pt>
                <c:pt idx="990">
                  <c:v>4.6311683259876002</c:v>
                </c:pt>
                <c:pt idx="991">
                  <c:v>4.6323957181109616</c:v>
                </c:pt>
                <c:pt idx="992">
                  <c:v>4.6336190257385201</c:v>
                </c:pt>
                <c:pt idx="993">
                  <c:v>4.6348382624625959</c:v>
                </c:pt>
                <c:pt idx="994">
                  <c:v>4.6360534418302759</c:v>
                </c:pt>
                <c:pt idx="995">
                  <c:v>4.6372645773435632</c:v>
                </c:pt>
                <c:pt idx="996">
                  <c:v>4.6384716824595369</c:v>
                </c:pt>
                <c:pt idx="997">
                  <c:v>4.6396747705904815</c:v>
                </c:pt>
                <c:pt idx="998">
                  <c:v>4.6408738551040614</c:v>
                </c:pt>
                <c:pt idx="999">
                  <c:v>4.6420689493234466</c:v>
                </c:pt>
                <c:pt idx="1000">
                  <c:v>4.6432600665274766</c:v>
                </c:pt>
                <c:pt idx="1001">
                  <c:v>4.6444472199507949</c:v>
                </c:pt>
                <c:pt idx="1002">
                  <c:v>4.6456304227840146</c:v>
                </c:pt>
                <c:pt idx="1003">
                  <c:v>4.646809688173839</c:v>
                </c:pt>
                <c:pt idx="1004">
                  <c:v>4.6479850292232321</c:v>
                </c:pt>
                <c:pt idx="1005">
                  <c:v>4.6491564589915502</c:v>
                </c:pt>
                <c:pt idx="1006">
                  <c:v>4.6503239904946909</c:v>
                </c:pt>
                <c:pt idx="1007">
                  <c:v>4.6514876367052409</c:v>
                </c:pt>
                <c:pt idx="1008">
                  <c:v>4.6526474105526141</c:v>
                </c:pt>
                <c:pt idx="1009">
                  <c:v>4.6538033249231976</c:v>
                </c:pt>
                <c:pt idx="1010">
                  <c:v>4.6549553926604954</c:v>
                </c:pt>
                <c:pt idx="1011">
                  <c:v>4.6561036265652724</c:v>
                </c:pt>
                <c:pt idx="1012">
                  <c:v>4.6572480393956965</c:v>
                </c:pt>
                <c:pt idx="1013">
                  <c:v>4.6583886438674753</c:v>
                </c:pt>
                <c:pt idx="1014">
                  <c:v>4.6595254526540071</c:v>
                </c:pt>
                <c:pt idx="1015">
                  <c:v>4.6606584783865088</c:v>
                </c:pt>
                <c:pt idx="1016">
                  <c:v>4.6617877336541671</c:v>
                </c:pt>
                <c:pt idx="1017">
                  <c:v>4.6629132310042749</c:v>
                </c:pt>
                <c:pt idx="1018">
                  <c:v>4.664034982942372</c:v>
                </c:pt>
                <c:pt idx="1019">
                  <c:v>4.6651530019323779</c:v>
                </c:pt>
                <c:pt idx="1020">
                  <c:v>4.6662673003967399</c:v>
                </c:pt>
                <c:pt idx="1021">
                  <c:v>4.6673778907165602</c:v>
                </c:pt>
                <c:pt idx="1022">
                  <c:v>4.6684847852317439</c:v>
                </c:pt>
                <c:pt idx="1023">
                  <c:v>4.6695879962411304</c:v>
                </c:pt>
                <c:pt idx="1024">
                  <c:v>4.6706875360026316</c:v>
                </c:pt>
                <c:pt idx="1025">
                  <c:v>4.6717834167333692</c:v>
                </c:pt>
                <c:pt idx="1026">
                  <c:v>4.6728756506098019</c:v>
                </c:pt>
                <c:pt idx="1027">
                  <c:v>4.6739642497678773</c:v>
                </c:pt>
                <c:pt idx="1028">
                  <c:v>4.67504922630315</c:v>
                </c:pt>
                <c:pt idx="1029">
                  <c:v>4.6761305922709298</c:v>
                </c:pt>
                <c:pt idx="1030">
                  <c:v>4.6772083596864018</c:v>
                </c:pt>
                <c:pt idx="1031">
                  <c:v>4.678282540524771</c:v>
                </c:pt>
                <c:pt idx="1032">
                  <c:v>4.6793531467213931</c:v>
                </c:pt>
                <c:pt idx="1033">
                  <c:v>4.6804201901718994</c:v>
                </c:pt>
                <c:pt idx="1034">
                  <c:v>4.6814836827323454</c:v>
                </c:pt>
                <c:pt idx="1035">
                  <c:v>4.6825436362193216</c:v>
                </c:pt>
                <c:pt idx="1036">
                  <c:v>4.6836000624100986</c:v>
                </c:pt>
                <c:pt idx="1037">
                  <c:v>4.6846529730427608</c:v>
                </c:pt>
                <c:pt idx="1038">
                  <c:v>4.6857023798163233</c:v>
                </c:pt>
                <c:pt idx="1039">
                  <c:v>4.6867482943908723</c:v>
                </c:pt>
                <c:pt idx="1040">
                  <c:v>4.6877907283876912</c:v>
                </c:pt>
                <c:pt idx="1041">
                  <c:v>4.6888296933893905</c:v>
                </c:pt>
                <c:pt idx="1042">
                  <c:v>4.689865200940039</c:v>
                </c:pt>
                <c:pt idx="1043">
                  <c:v>4.6908972625452847</c:v>
                </c:pt>
                <c:pt idx="1044">
                  <c:v>4.6919258896724898</c:v>
                </c:pt>
                <c:pt idx="1045">
                  <c:v>4.692951093750855</c:v>
                </c:pt>
                <c:pt idx="1046">
                  <c:v>4.6939728861715455</c:v>
                </c:pt>
                <c:pt idx="1047">
                  <c:v>4.6949912782878265</c:v>
                </c:pt>
                <c:pt idx="1048">
                  <c:v>4.6960062814151691</c:v>
                </c:pt>
                <c:pt idx="1049">
                  <c:v>4.6970179068314017</c:v>
                </c:pt>
                <c:pt idx="1050">
                  <c:v>4.698026165776815</c:v>
                </c:pt>
                <c:pt idx="1051">
                  <c:v>4.6990310694542963</c:v>
                </c:pt>
                <c:pt idx="1052">
                  <c:v>4.7000326290294545</c:v>
                </c:pt>
                <c:pt idx="1053">
                  <c:v>4.7010308556307372</c:v>
                </c:pt>
                <c:pt idx="1054">
                  <c:v>4.7020257603495619</c:v>
                </c:pt>
                <c:pt idx="1055">
                  <c:v>4.703017354240437</c:v>
                </c:pt>
                <c:pt idx="1056">
                  <c:v>4.7040056483210808</c:v>
                </c:pt>
                <c:pt idx="1057">
                  <c:v>4.7049906535725494</c:v>
                </c:pt>
                <c:pt idx="1058">
                  <c:v>4.7059723809393557</c:v>
                </c:pt>
                <c:pt idx="1059">
                  <c:v>4.7069508413295917</c:v>
                </c:pt>
                <c:pt idx="1060">
                  <c:v>4.7079260456150518</c:v>
                </c:pt>
                <c:pt idx="1061">
                  <c:v>4.7088980046313456</c:v>
                </c:pt>
                <c:pt idx="1062">
                  <c:v>4.7098667291780298</c:v>
                </c:pt>
                <c:pt idx="1063">
                  <c:v>4.7108322300187204</c:v>
                </c:pt>
                <c:pt idx="1064">
                  <c:v>4.7117945178812128</c:v>
                </c:pt>
                <c:pt idx="1065">
                  <c:v>4.712753603457605</c:v>
                </c:pt>
                <c:pt idx="1066">
                  <c:v>4.713709497404416</c:v>
                </c:pt>
                <c:pt idx="1067">
                  <c:v>4.7146622103426967</c:v>
                </c:pt>
                <c:pt idx="1068">
                  <c:v>4.7156117528581554</c:v>
                </c:pt>
                <c:pt idx="1069">
                  <c:v>4.7165581355012751</c:v>
                </c:pt>
                <c:pt idx="1070">
                  <c:v>4.7175013687874312</c:v>
                </c:pt>
                <c:pt idx="1071">
                  <c:v>4.7184414631969993</c:v>
                </c:pt>
                <c:pt idx="1072">
                  <c:v>4.7193784291754834</c:v>
                </c:pt>
                <c:pt idx="1073">
                  <c:v>4.7203122771336279</c:v>
                </c:pt>
                <c:pt idx="1074">
                  <c:v>4.7212430174475291</c:v>
                </c:pt>
                <c:pt idx="1075">
                  <c:v>4.7221706604587581</c:v>
                </c:pt>
                <c:pt idx="1076">
                  <c:v>4.7230952164744657</c:v>
                </c:pt>
                <c:pt idx="1077">
                  <c:v>4.7240166957675065</c:v>
                </c:pt>
                <c:pt idx="1078">
                  <c:v>4.7249351085765507</c:v>
                </c:pt>
                <c:pt idx="1079">
                  <c:v>4.7258504651061948</c:v>
                </c:pt>
                <c:pt idx="1080">
                  <c:v>4.7267627755270745</c:v>
                </c:pt>
                <c:pt idx="1081">
                  <c:v>4.7276720499759826</c:v>
                </c:pt>
                <c:pt idx="1082">
                  <c:v>4.728578298555977</c:v>
                </c:pt>
                <c:pt idx="1083">
                  <c:v>4.7294815313364964</c:v>
                </c:pt>
                <c:pt idx="1084">
                  <c:v>4.7303817583534684</c:v>
                </c:pt>
                <c:pt idx="1085">
                  <c:v>4.7312789896094287</c:v>
                </c:pt>
                <c:pt idx="1086">
                  <c:v>4.732173235073617</c:v>
                </c:pt>
                <c:pt idx="1087">
                  <c:v>4.73306450468211</c:v>
                </c:pt>
                <c:pt idx="1088">
                  <c:v>4.7339528083379054</c:v>
                </c:pt>
                <c:pt idx="1089">
                  <c:v>4.7348381559110582</c:v>
                </c:pt>
                <c:pt idx="1090">
                  <c:v>4.7357205572387713</c:v>
                </c:pt>
                <c:pt idx="1091">
                  <c:v>4.7366000221255113</c:v>
                </c:pt>
                <c:pt idx="1092">
                  <c:v>4.7374765603431204</c:v>
                </c:pt>
                <c:pt idx="1093">
                  <c:v>4.7383501816309206</c:v>
                </c:pt>
                <c:pt idx="1094">
                  <c:v>4.7392208956958264</c:v>
                </c:pt>
                <c:pt idx="1095">
                  <c:v>4.7400887122124473</c:v>
                </c:pt>
                <c:pt idx="1096">
                  <c:v>4.7409536408231947</c:v>
                </c:pt>
                <c:pt idx="1097">
                  <c:v>4.7418156911383971</c:v>
                </c:pt>
                <c:pt idx="1098">
                  <c:v>4.7426748727364014</c:v>
                </c:pt>
                <c:pt idx="1099">
                  <c:v>4.7435311951636763</c:v>
                </c:pt>
                <c:pt idx="1100">
                  <c:v>4.7443846679349271</c:v>
                </c:pt>
                <c:pt idx="1101">
                  <c:v>4.7452353005331886</c:v>
                </c:pt>
                <c:pt idx="1102">
                  <c:v>4.7460831024099512</c:v>
                </c:pt>
                <c:pt idx="1103">
                  <c:v>4.7469280829852352</c:v>
                </c:pt>
                <c:pt idx="1104">
                  <c:v>4.7477702516477276</c:v>
                </c:pt>
                <c:pt idx="1105">
                  <c:v>4.748609617754866</c:v>
                </c:pt>
                <c:pt idx="1106">
                  <c:v>4.7494461906329484</c:v>
                </c:pt>
                <c:pt idx="1107">
                  <c:v>4.7502799795772397</c:v>
                </c:pt>
                <c:pt idx="1108">
                  <c:v>4.7511109938520661</c:v>
                </c:pt>
                <c:pt idx="1109">
                  <c:v>4.7519392426909306</c:v>
                </c:pt>
                <c:pt idx="1110">
                  <c:v>4.7527647352966067</c:v>
                </c:pt>
                <c:pt idx="1111">
                  <c:v>4.7535874808412419</c:v>
                </c:pt>
                <c:pt idx="1112">
                  <c:v>4.7544074884664624</c:v>
                </c:pt>
                <c:pt idx="1113">
                  <c:v>4.7552247672834742</c:v>
                </c:pt>
                <c:pt idx="1114">
                  <c:v>4.7560393263731591</c:v>
                </c:pt>
                <c:pt idx="1115">
                  <c:v>4.7568511747861812</c:v>
                </c:pt>
                <c:pt idx="1116">
                  <c:v>4.7576603215430886</c:v>
                </c:pt>
                <c:pt idx="1117">
                  <c:v>4.7584667756344103</c:v>
                </c:pt>
                <c:pt idx="1118">
                  <c:v>4.7592705460207529</c:v>
                </c:pt>
                <c:pt idx="1119">
                  <c:v>4.7600716416329085</c:v>
                </c:pt>
                <c:pt idx="1120">
                  <c:v>4.7608700713719472</c:v>
                </c:pt>
                <c:pt idx="1121">
                  <c:v>4.7616658441093183</c:v>
                </c:pt>
                <c:pt idx="1122">
                  <c:v>4.7624589686869498</c:v>
                </c:pt>
                <c:pt idx="1123">
                  <c:v>4.7632494539173447</c:v>
                </c:pt>
                <c:pt idx="1124">
                  <c:v>4.7640373085836814</c:v>
                </c:pt>
                <c:pt idx="1125">
                  <c:v>4.7648225414399086</c:v>
                </c:pt>
                <c:pt idx="1126">
                  <c:v>4.7656051612108428</c:v>
                </c:pt>
                <c:pt idx="1127">
                  <c:v>4.7663851765922676</c:v>
                </c:pt>
                <c:pt idx="1128">
                  <c:v>4.7671625962510298</c:v>
                </c:pt>
                <c:pt idx="1129">
                  <c:v>4.7679374288251317</c:v>
                </c:pt>
                <c:pt idx="1130">
                  <c:v>4.7687096829238342</c:v>
                </c:pt>
                <c:pt idx="1131">
                  <c:v>4.7694793671277438</c:v>
                </c:pt>
                <c:pt idx="1132">
                  <c:v>4.7702464899889172</c:v>
                </c:pt>
                <c:pt idx="1133">
                  <c:v>4.7710110600309505</c:v>
                </c:pt>
                <c:pt idx="1134">
                  <c:v>4.7717730857490697</c:v>
                </c:pt>
                <c:pt idx="1135">
                  <c:v>4.7725325756102404</c:v>
                </c:pt>
                <c:pt idx="1136">
                  <c:v>4.773289538053243</c:v>
                </c:pt>
                <c:pt idx="1137">
                  <c:v>4.7740439814887807</c:v>
                </c:pt>
                <c:pt idx="1138">
                  <c:v>4.7747959142995668</c:v>
                </c:pt>
                <c:pt idx="1139">
                  <c:v>4.7755453448404168</c:v>
                </c:pt>
                <c:pt idx="1140">
                  <c:v>4.7762922814383444</c:v>
                </c:pt>
                <c:pt idx="1141">
                  <c:v>4.7770367323926539</c:v>
                </c:pt>
                <c:pt idx="1142">
                  <c:v>4.7777787059750274</c:v>
                </c:pt>
                <c:pt idx="1143">
                  <c:v>4.7785182104296258</c:v>
                </c:pt>
                <c:pt idx="1144">
                  <c:v>4.7792552539731741</c:v>
                </c:pt>
                <c:pt idx="1145">
                  <c:v>4.7799898447950504</c:v>
                </c:pt>
                <c:pt idx="1146">
                  <c:v>4.7807219910573835</c:v>
                </c:pt>
                <c:pt idx="1147">
                  <c:v>4.7814517008951398</c:v>
                </c:pt>
                <c:pt idx="1148">
                  <c:v>4.7821789824162124</c:v>
                </c:pt>
                <c:pt idx="1149">
                  <c:v>4.782903843701515</c:v>
                </c:pt>
                <c:pt idx="1150">
                  <c:v>4.783626292805069</c:v>
                </c:pt>
                <c:pt idx="1151">
                  <c:v>4.7843463377540942</c:v>
                </c:pt>
                <c:pt idx="1152">
                  <c:v>4.7850639865491011</c:v>
                </c:pt>
                <c:pt idx="1153">
                  <c:v>4.7857792471639673</c:v>
                </c:pt>
                <c:pt idx="1154">
                  <c:v>4.7864921275460421</c:v>
                </c:pt>
                <c:pt idx="1155">
                  <c:v>4.7872026356162287</c:v>
                </c:pt>
                <c:pt idx="1156">
                  <c:v>4.7879107792690654</c:v>
                </c:pt>
                <c:pt idx="1157">
                  <c:v>4.7886165663728217</c:v>
                </c:pt>
                <c:pt idx="1158">
                  <c:v>4.7893200047695856</c:v>
                </c:pt>
                <c:pt idx="1159">
                  <c:v>4.7900211022753467</c:v>
                </c:pt>
                <c:pt idx="1160">
                  <c:v>4.7907198666800834</c:v>
                </c:pt>
                <c:pt idx="1161">
                  <c:v>4.7914163057478536</c:v>
                </c:pt>
                <c:pt idx="1162">
                  <c:v>4.7921104272168726</c:v>
                </c:pt>
                <c:pt idx="1163">
                  <c:v>4.792802238799613</c:v>
                </c:pt>
                <c:pt idx="1164">
                  <c:v>4.7934917481828734</c:v>
                </c:pt>
                <c:pt idx="1165">
                  <c:v>4.7941789630278802</c:v>
                </c:pt>
                <c:pt idx="1166">
                  <c:v>4.7948638909703565</c:v>
                </c:pt>
                <c:pt idx="1167">
                  <c:v>4.7955465396206236</c:v>
                </c:pt>
                <c:pt idx="1168">
                  <c:v>4.7962269165636702</c:v>
                </c:pt>
                <c:pt idx="1169">
                  <c:v>4.7969050293592517</c:v>
                </c:pt>
                <c:pt idx="1170">
                  <c:v>4.7975808855419562</c:v>
                </c:pt>
                <c:pt idx="1171">
                  <c:v>4.7982544926213073</c:v>
                </c:pt>
                <c:pt idx="1172">
                  <c:v>4.7989258580818337</c:v>
                </c:pt>
                <c:pt idx="1173">
                  <c:v>4.7995949893831593</c:v>
                </c:pt>
                <c:pt idx="1174">
                  <c:v>4.8002618939600836</c:v>
                </c:pt>
                <c:pt idx="1175">
                  <c:v>4.8009265792226632</c:v>
                </c:pt>
                <c:pt idx="1176">
                  <c:v>4.801589052556297</c:v>
                </c:pt>
                <c:pt idx="1177">
                  <c:v>4.802249321321808</c:v>
                </c:pt>
                <c:pt idx="1178">
                  <c:v>4.8029073928555199</c:v>
                </c:pt>
                <c:pt idx="1179">
                  <c:v>4.8035632744693473</c:v>
                </c:pt>
                <c:pt idx="1180">
                  <c:v>4.8042169734508704</c:v>
                </c:pt>
                <c:pt idx="1181">
                  <c:v>4.804868497063417</c:v>
                </c:pt>
                <c:pt idx="1182">
                  <c:v>4.8055178525461457</c:v>
                </c:pt>
                <c:pt idx="1183">
                  <c:v>4.8061650471141242</c:v>
                </c:pt>
                <c:pt idx="1184">
                  <c:v>4.8068100879584108</c:v>
                </c:pt>
                <c:pt idx="1185">
                  <c:v>4.8074529822461312</c:v>
                </c:pt>
                <c:pt idx="1186">
                  <c:v>4.8080937371205614</c:v>
                </c:pt>
                <c:pt idx="1187">
                  <c:v>4.8087323597012084</c:v>
                </c:pt>
                <c:pt idx="1188">
                  <c:v>4.809368857083884</c:v>
                </c:pt>
                <c:pt idx="1189">
                  <c:v>4.810003236340787</c:v>
                </c:pt>
                <c:pt idx="1190">
                  <c:v>4.8106355045205849</c:v>
                </c:pt>
                <c:pt idx="1191">
                  <c:v>4.8112656686484847</c:v>
                </c:pt>
                <c:pt idx="1192">
                  <c:v>4.8118937357263167</c:v>
                </c:pt>
                <c:pt idx="1193">
                  <c:v>4.8125197127326107</c:v>
                </c:pt>
                <c:pt idx="1194">
                  <c:v>4.8131436066226723</c:v>
                </c:pt>
                <c:pt idx="1195">
                  <c:v>4.8137654243286629</c:v>
                </c:pt>
                <c:pt idx="1196">
                  <c:v>4.8143851727596747</c:v>
                </c:pt>
                <c:pt idx="1197">
                  <c:v>4.8150028588018081</c:v>
                </c:pt>
                <c:pt idx="1198">
                  <c:v>4.815618489318247</c:v>
                </c:pt>
                <c:pt idx="1199">
                  <c:v>4.8162320711493365</c:v>
                </c:pt>
                <c:pt idx="1200">
                  <c:v>4.8168436111126578</c:v>
                </c:pt>
                <c:pt idx="1201">
                  <c:v>4.817453116003108</c:v>
                </c:pt>
                <c:pt idx="1202">
                  <c:v>4.8180605925929711</c:v>
                </c:pt>
                <c:pt idx="1203">
                  <c:v>4.8186660476319894</c:v>
                </c:pt>
                <c:pt idx="1204">
                  <c:v>4.8192694878474498</c:v>
                </c:pt>
                <c:pt idx="1205">
                  <c:v>4.8198709199442487</c:v>
                </c:pt>
                <c:pt idx="1206">
                  <c:v>4.8204703506049711</c:v>
                </c:pt>
                <c:pt idx="1207">
                  <c:v>4.8210677864899658</c:v>
                </c:pt>
                <c:pt idx="1208">
                  <c:v>4.8216632342374126</c:v>
                </c:pt>
                <c:pt idx="1209">
                  <c:v>4.8222567004634058</c:v>
                </c:pt>
                <c:pt idx="1210">
                  <c:v>4.8228481917620201</c:v>
                </c:pt>
                <c:pt idx="1211">
                  <c:v>4.8234377147053866</c:v>
                </c:pt>
                <c:pt idx="1212">
                  <c:v>4.8240252758437663</c:v>
                </c:pt>
                <c:pt idx="1213">
                  <c:v>4.8246108817056239</c:v>
                </c:pt>
                <c:pt idx="1214">
                  <c:v>4.8251945387976942</c:v>
                </c:pt>
                <c:pt idx="1215">
                  <c:v>4.8257762536050652</c:v>
                </c:pt>
                <c:pt idx="1216">
                  <c:v>4.8263560325912387</c:v>
                </c:pt>
                <c:pt idx="1217">
                  <c:v>4.8269338821982117</c:v>
                </c:pt>
                <c:pt idx="1218">
                  <c:v>4.8275098088465374</c:v>
                </c:pt>
                <c:pt idx="1219">
                  <c:v>4.8280838189354096</c:v>
                </c:pt>
                <c:pt idx="1220">
                  <c:v>4.828655918842724</c:v>
                </c:pt>
                <c:pt idx="1221">
                  <c:v>4.8292261149251523</c:v>
                </c:pt>
                <c:pt idx="1222">
                  <c:v>4.8297944135182096</c:v>
                </c:pt>
                <c:pt idx="1223">
                  <c:v>4.8303608209363365</c:v>
                </c:pt>
                <c:pt idx="1224">
                  <c:v>4.8309253434729467</c:v>
                </c:pt>
                <c:pt idx="1225">
                  <c:v>4.831487987400525</c:v>
                </c:pt>
                <c:pt idx="1226">
                  <c:v>4.8320487589706733</c:v>
                </c:pt>
                <c:pt idx="1227">
                  <c:v>4.8326076644141942</c:v>
                </c:pt>
                <c:pt idx="1228">
                  <c:v>4.833164709941153</c:v>
                </c:pt>
                <c:pt idx="1229">
                  <c:v>4.8337199017409489</c:v>
                </c:pt>
                <c:pt idx="1230">
                  <c:v>4.8342732459823878</c:v>
                </c:pt>
                <c:pt idx="1231">
                  <c:v>4.8348247488137428</c:v>
                </c:pt>
                <c:pt idx="1232">
                  <c:v>4.8353744163628303</c:v>
                </c:pt>
                <c:pt idx="1233">
                  <c:v>4.8359222547370742</c:v>
                </c:pt>
                <c:pt idx="1234">
                  <c:v>4.8364682700235697</c:v>
                </c:pt>
                <c:pt idx="1235">
                  <c:v>4.8370124682891618</c:v>
                </c:pt>
                <c:pt idx="1236">
                  <c:v>4.8375548555805015</c:v>
                </c:pt>
                <c:pt idx="1237">
                  <c:v>4.838095437924121</c:v>
                </c:pt>
                <c:pt idx="1238">
                  <c:v>4.8386342213264975</c:v>
                </c:pt>
                <c:pt idx="1239">
                  <c:v>4.839171211774115</c:v>
                </c:pt>
                <c:pt idx="1240">
                  <c:v>4.8397064152335449</c:v>
                </c:pt>
                <c:pt idx="1241">
                  <c:v>4.8402398376514935</c:v>
                </c:pt>
                <c:pt idx="1242">
                  <c:v>4.8407714849548835</c:v>
                </c:pt>
                <c:pt idx="1243">
                  <c:v>4.8413013630509134</c:v>
                </c:pt>
                <c:pt idx="1244">
                  <c:v>4.8418294778271207</c:v>
                </c:pt>
                <c:pt idx="1245">
                  <c:v>4.8423558351514551</c:v>
                </c:pt>
                <c:pt idx="1246">
                  <c:v>4.8428804408723352</c:v>
                </c:pt>
                <c:pt idx="1247">
                  <c:v>4.8434033008187214</c:v>
                </c:pt>
                <c:pt idx="1248">
                  <c:v>4.843924420800171</c:v>
                </c:pt>
                <c:pt idx="1249">
                  <c:v>4.8444438066069146</c:v>
                </c:pt>
                <c:pt idx="1250">
                  <c:v>4.8449614640099075</c:v>
                </c:pt>
                <c:pt idx="1251">
                  <c:v>4.8454773987609041</c:v>
                </c:pt>
                <c:pt idx="1252">
                  <c:v>4.8459916165925225</c:v>
                </c:pt>
                <c:pt idx="1253">
                  <c:v>4.8465041232182937</c:v>
                </c:pt>
                <c:pt idx="1254">
                  <c:v>4.8470149243327452</c:v>
                </c:pt>
                <c:pt idx="1255">
                  <c:v>4.8475240256114489</c:v>
                </c:pt>
                <c:pt idx="1256">
                  <c:v>4.8480314327110889</c:v>
                </c:pt>
                <c:pt idx="1257">
                  <c:v>4.8485371512695288</c:v>
                </c:pt>
                <c:pt idx="1258">
                  <c:v>4.8490411869058718</c:v>
                </c:pt>
                <c:pt idx="1259">
                  <c:v>4.8495435452205147</c:v>
                </c:pt>
                <c:pt idx="1260">
                  <c:v>4.8500442317952235</c:v>
                </c:pt>
                <c:pt idx="1261">
                  <c:v>4.8505432521931873</c:v>
                </c:pt>
                <c:pt idx="1262">
                  <c:v>4.8510406119590819</c:v>
                </c:pt>
                <c:pt idx="1263">
                  <c:v>4.8515363166191321</c:v>
                </c:pt>
                <c:pt idx="1264">
                  <c:v>4.8520303716811739</c:v>
                </c:pt>
                <c:pt idx="1265">
                  <c:v>4.8525227826347113</c:v>
                </c:pt>
                <c:pt idx="1266">
                  <c:v>4.8530135549509819</c:v>
                </c:pt>
                <c:pt idx="1267">
                  <c:v>4.8535026940830193</c:v>
                </c:pt>
                <c:pt idx="1268">
                  <c:v>4.8539902054657045</c:v>
                </c:pt>
                <c:pt idx="1269">
                  <c:v>4.8544760945158387</c:v>
                </c:pt>
                <c:pt idx="1270">
                  <c:v>4.8549603666321914</c:v>
                </c:pt>
                <c:pt idx="1271">
                  <c:v>4.8554430271955713</c:v>
                </c:pt>
                <c:pt idx="1272">
                  <c:v>4.855924081568876</c:v>
                </c:pt>
                <c:pt idx="1273">
                  <c:v>4.8564035350971615</c:v>
                </c:pt>
                <c:pt idx="1274">
                  <c:v>4.8568813931076917</c:v>
                </c:pt>
                <c:pt idx="1275">
                  <c:v>4.857357660910008</c:v>
                </c:pt>
                <c:pt idx="1276">
                  <c:v>4.8578323437959767</c:v>
                </c:pt>
                <c:pt idx="1277">
                  <c:v>4.8583054470398572</c:v>
                </c:pt>
                <c:pt idx="1278">
                  <c:v>4.8587769758983601</c:v>
                </c:pt>
                <c:pt idx="1279">
                  <c:v>4.8592469356106971</c:v>
                </c:pt>
                <c:pt idx="1280">
                  <c:v>4.8597153313986485</c:v>
                </c:pt>
                <c:pt idx="1281">
                  <c:v>4.8601821684666167</c:v>
                </c:pt>
                <c:pt idx="1282">
                  <c:v>4.860647452001686</c:v>
                </c:pt>
                <c:pt idx="1283">
                  <c:v>4.861111187173675</c:v>
                </c:pt>
                <c:pt idx="1284">
                  <c:v>4.8615733791352049</c:v>
                </c:pt>
                <c:pt idx="1285">
                  <c:v>4.8620340330217449</c:v>
                </c:pt>
                <c:pt idx="1286">
                  <c:v>4.8624931539516787</c:v>
                </c:pt>
                <c:pt idx="1287">
                  <c:v>4.8629507470263516</c:v>
                </c:pt>
                <c:pt idx="1288">
                  <c:v>4.8634068173301355</c:v>
                </c:pt>
                <c:pt idx="1289">
                  <c:v>4.8638613699304862</c:v>
                </c:pt>
                <c:pt idx="1290">
                  <c:v>4.8643144098779914</c:v>
                </c:pt>
                <c:pt idx="1291">
                  <c:v>4.8647659422064322</c:v>
                </c:pt>
                <c:pt idx="1292">
                  <c:v>4.8652159719328374</c:v>
                </c:pt>
                <c:pt idx="1293">
                  <c:v>4.8656645040575466</c:v>
                </c:pt>
                <c:pt idx="1294">
                  <c:v>4.8661115435642515</c:v>
                </c:pt>
                <c:pt idx="1295">
                  <c:v>4.8665570954200632</c:v>
                </c:pt>
                <c:pt idx="1296">
                  <c:v>4.8670011645755622</c:v>
                </c:pt>
                <c:pt idx="1297">
                  <c:v>4.8674437559648549</c:v>
                </c:pt>
                <c:pt idx="1298">
                  <c:v>4.8678848745056271</c:v>
                </c:pt>
                <c:pt idx="1299">
                  <c:v>4.8683245250992027</c:v>
                </c:pt>
                <c:pt idx="1300">
                  <c:v>4.8687627126305895</c:v>
                </c:pt>
                <c:pt idx="1301">
                  <c:v>4.8691994419685454</c:v>
                </c:pt>
                <c:pt idx="1302">
                  <c:v>4.8696347179656225</c:v>
                </c:pt>
                <c:pt idx="1303">
                  <c:v>4.8700685454582242</c:v>
                </c:pt>
                <c:pt idx="1304">
                  <c:v>4.8705009292666617</c:v>
                </c:pt>
                <c:pt idx="1305">
                  <c:v>4.8709318741952004</c:v>
                </c:pt>
                <c:pt idx="1306">
                  <c:v>4.8713613850321273</c:v>
                </c:pt>
                <c:pt idx="1307">
                  <c:v>4.8717894665497852</c:v>
                </c:pt>
                <c:pt idx="1308">
                  <c:v>4.8722161235046428</c:v>
                </c:pt>
                <c:pt idx="1309">
                  <c:v>4.8726413606373349</c:v>
                </c:pt>
                <c:pt idx="1310">
                  <c:v>4.8730651826727236</c:v>
                </c:pt>
                <c:pt idx="1311">
                  <c:v>4.8734875943199469</c:v>
                </c:pt>
                <c:pt idx="1312">
                  <c:v>4.8739086002724736</c:v>
                </c:pt>
                <c:pt idx="1313">
                  <c:v>4.8743282052081476</c:v>
                </c:pt>
                <c:pt idx="1314">
                  <c:v>4.8747464137892553</c:v>
                </c:pt>
                <c:pt idx="1315">
                  <c:v>4.8751632306625616</c:v>
                </c:pt>
                <c:pt idx="1316">
                  <c:v>4.8755786604593681</c:v>
                </c:pt>
                <c:pt idx="1317">
                  <c:v>4.8759927077955663</c:v>
                </c:pt>
                <c:pt idx="1318">
                  <c:v>4.876405377271686</c:v>
                </c:pt>
                <c:pt idx="1319">
                  <c:v>4.8768166734729483</c:v>
                </c:pt>
                <c:pt idx="1320">
                  <c:v>4.8772266009693155</c:v>
                </c:pt>
                <c:pt idx="1321">
                  <c:v>4.8776351643155422</c:v>
                </c:pt>
                <c:pt idx="1322">
                  <c:v>4.8780423680512222</c:v>
                </c:pt>
                <c:pt idx="1323">
                  <c:v>4.8784482167008498</c:v>
                </c:pt>
                <c:pt idx="1324">
                  <c:v>4.8788527147738581</c:v>
                </c:pt>
                <c:pt idx="1325">
                  <c:v>4.8792558667646713</c:v>
                </c:pt>
                <c:pt idx="1326">
                  <c:v>4.8796576771527622</c:v>
                </c:pt>
                <c:pt idx="1327">
                  <c:v>4.8800581504026947</c:v>
                </c:pt>
                <c:pt idx="1328">
                  <c:v>4.8804572909641752</c:v>
                </c:pt>
                <c:pt idx="1329">
                  <c:v>4.8808551032721041</c:v>
                </c:pt>
                <c:pt idx="1330">
                  <c:v>4.8812515917466204</c:v>
                </c:pt>
                <c:pt idx="1331">
                  <c:v>4.8816467607931564</c:v>
                </c:pt>
                <c:pt idx="1332">
                  <c:v>4.8820406148024844</c:v>
                </c:pt>
                <c:pt idx="1333">
                  <c:v>4.8824331581507625</c:v>
                </c:pt>
                <c:pt idx="1334">
                  <c:v>4.8828243951995898</c:v>
                </c:pt>
                <c:pt idx="1335">
                  <c:v>4.8832143302960453</c:v>
                </c:pt>
                <c:pt idx="1336">
                  <c:v>4.883602967772747</c:v>
                </c:pt>
                <c:pt idx="1337">
                  <c:v>4.8839903119478958</c:v>
                </c:pt>
                <c:pt idx="1338">
                  <c:v>4.8843763671253146</c:v>
                </c:pt>
                <c:pt idx="1339">
                  <c:v>4.8847611375945128</c:v>
                </c:pt>
                <c:pt idx="1340">
                  <c:v>4.8851446276307211</c:v>
                </c:pt>
                <c:pt idx="1341">
                  <c:v>4.8855268414949435</c:v>
                </c:pt>
                <c:pt idx="1342">
                  <c:v>4.8859077834340034</c:v>
                </c:pt>
                <c:pt idx="1343">
                  <c:v>4.886287457680595</c:v>
                </c:pt>
                <c:pt idx="1344">
                  <c:v>4.886665868453326</c:v>
                </c:pt>
                <c:pt idx="1345">
                  <c:v>4.8870430199567618</c:v>
                </c:pt>
                <c:pt idx="1346">
                  <c:v>4.8874189163814794</c:v>
                </c:pt>
                <c:pt idx="1347">
                  <c:v>4.8877935619041093</c:v>
                </c:pt>
                <c:pt idx="1348">
                  <c:v>4.8881669606873839</c:v>
                </c:pt>
                <c:pt idx="1349">
                  <c:v>4.8885391168801817</c:v>
                </c:pt>
                <c:pt idx="1350">
                  <c:v>4.8889100346175773</c:v>
                </c:pt>
                <c:pt idx="1351">
                  <c:v>4.8892797180208802</c:v>
                </c:pt>
                <c:pt idx="1352">
                  <c:v>4.8896481711976882</c:v>
                </c:pt>
                <c:pt idx="1353">
                  <c:v>4.8900153982419319</c:v>
                </c:pt>
                <c:pt idx="1354">
                  <c:v>4.8903814032339117</c:v>
                </c:pt>
                <c:pt idx="1355">
                  <c:v>4.8907461902403551</c:v>
                </c:pt>
                <c:pt idx="1356">
                  <c:v>4.8911097633144553</c:v>
                </c:pt>
                <c:pt idx="1357">
                  <c:v>4.8914721264959162</c:v>
                </c:pt>
                <c:pt idx="1358">
                  <c:v>4.8918332838109997</c:v>
                </c:pt>
                <c:pt idx="1359">
                  <c:v>4.8921932392725687</c:v>
                </c:pt>
                <c:pt idx="1360">
                  <c:v>4.8925519968801332</c:v>
                </c:pt>
                <c:pt idx="1361">
                  <c:v>4.8929095606198878</c:v>
                </c:pt>
                <c:pt idx="1362">
                  <c:v>4.8932659344647718</c:v>
                </c:pt>
                <c:pt idx="1363">
                  <c:v>4.8936211223744941</c:v>
                </c:pt>
                <c:pt idx="1364">
                  <c:v>4.8939751282955939</c:v>
                </c:pt>
                <c:pt idx="1365">
                  <c:v>4.8943279561614741</c:v>
                </c:pt>
                <c:pt idx="1366">
                  <c:v>4.8946796098924459</c:v>
                </c:pt>
                <c:pt idx="1367">
                  <c:v>4.8950300933957749</c:v>
                </c:pt>
                <c:pt idx="1368">
                  <c:v>4.8953794105657327</c:v>
                </c:pt>
                <c:pt idx="1369">
                  <c:v>4.8957275652836181</c:v>
                </c:pt>
                <c:pt idx="1370">
                  <c:v>4.8960745614178229</c:v>
                </c:pt>
                <c:pt idx="1371">
                  <c:v>4.896420402823864</c:v>
                </c:pt>
                <c:pt idx="1372">
                  <c:v>4.8967650933444258</c:v>
                </c:pt>
                <c:pt idx="1373">
                  <c:v>4.8971086368094063</c:v>
                </c:pt>
                <c:pt idx="1374">
                  <c:v>4.8974510370359603</c:v>
                </c:pt>
                <c:pt idx="1375">
                  <c:v>4.8977922978285378</c:v>
                </c:pt>
                <c:pt idx="1376">
                  <c:v>4.8981324229789269</c:v>
                </c:pt>
                <c:pt idx="1377">
                  <c:v>4.8984714162663021</c:v>
                </c:pt>
                <c:pt idx="1378">
                  <c:v>4.8988092814572575</c:v>
                </c:pt>
                <c:pt idx="1379">
                  <c:v>4.8991460223058567</c:v>
                </c:pt>
                <c:pt idx="1380">
                  <c:v>4.8994816425536651</c:v>
                </c:pt>
                <c:pt idx="1381">
                  <c:v>4.8998161459297993</c:v>
                </c:pt>
                <c:pt idx="1382">
                  <c:v>4.9001495361509697</c:v>
                </c:pt>
                <c:pt idx="1383">
                  <c:v>4.9004818169215163</c:v>
                </c:pt>
                <c:pt idx="1384">
                  <c:v>4.9008129919334475</c:v>
                </c:pt>
                <c:pt idx="1385">
                  <c:v>4.901143064866492</c:v>
                </c:pt>
                <c:pt idx="1386">
                  <c:v>4.9014720393881266</c:v>
                </c:pt>
                <c:pt idx="1387">
                  <c:v>4.9017999191536319</c:v>
                </c:pt>
                <c:pt idx="1388">
                  <c:v>4.9021267078061168</c:v>
                </c:pt>
                <c:pt idx="1389">
                  <c:v>4.9024524089765702</c:v>
                </c:pt>
                <c:pt idx="1390">
                  <c:v>4.9027770262838981</c:v>
                </c:pt>
                <c:pt idx="1391">
                  <c:v>4.9031005633349629</c:v>
                </c:pt>
                <c:pt idx="1392">
                  <c:v>4.9034230237246224</c:v>
                </c:pt>
                <c:pt idx="1393">
                  <c:v>4.903744411035774</c:v>
                </c:pt>
                <c:pt idx="1394">
                  <c:v>4.9040647288393906</c:v>
                </c:pt>
                <c:pt idx="1395">
                  <c:v>4.9043839806945648</c:v>
                </c:pt>
                <c:pt idx="1396">
                  <c:v>4.9047021701485409</c:v>
                </c:pt>
                <c:pt idx="1397">
                  <c:v>4.9050193007367575</c:v>
                </c:pt>
                <c:pt idx="1398">
                  <c:v>4.9053353759828973</c:v>
                </c:pt>
                <c:pt idx="1399">
                  <c:v>4.9056503993989047</c:v>
                </c:pt>
                <c:pt idx="1400">
                  <c:v>4.9059643744850483</c:v>
                </c:pt>
                <c:pt idx="1401">
                  <c:v>4.9062773047299384</c:v>
                </c:pt>
                <c:pt idx="1402">
                  <c:v>4.9065891936105857</c:v>
                </c:pt>
                <c:pt idx="1403">
                  <c:v>4.9069000445924225</c:v>
                </c:pt>
                <c:pt idx="1404">
                  <c:v>4.9072098611293526</c:v>
                </c:pt>
                <c:pt idx="1405">
                  <c:v>4.9075186466637852</c:v>
                </c:pt>
                <c:pt idx="1406">
                  <c:v>4.9078264046266735</c:v>
                </c:pt>
                <c:pt idx="1407">
                  <c:v>4.9081331384375542</c:v>
                </c:pt>
                <c:pt idx="1408">
                  <c:v>4.9084388515045809</c:v>
                </c:pt>
                <c:pt idx="1409">
                  <c:v>4.9087435472245744</c:v>
                </c:pt>
                <c:pt idx="1410">
                  <c:v>4.9090472289830416</c:v>
                </c:pt>
                <c:pt idx="1411">
                  <c:v>4.9093499001542291</c:v>
                </c:pt>
                <c:pt idx="1412">
                  <c:v>4.9096515641011518</c:v>
                </c:pt>
                <c:pt idx="1413">
                  <c:v>4.909952224175635</c:v>
                </c:pt>
                <c:pt idx="1414">
                  <c:v>4.9102518837183489</c:v>
                </c:pt>
                <c:pt idx="1415">
                  <c:v>4.9105505460588468</c:v>
                </c:pt>
                <c:pt idx="1416">
                  <c:v>4.9108482145156032</c:v>
                </c:pt>
                <c:pt idx="1417">
                  <c:v>4.9111448923960506</c:v>
                </c:pt>
                <c:pt idx="1418">
                  <c:v>4.9114405829966081</c:v>
                </c:pt>
                <c:pt idx="1419">
                  <c:v>4.9117352896027331</c:v>
                </c:pt>
                <c:pt idx="1420">
                  <c:v>4.9120290154889439</c:v>
                </c:pt>
                <c:pt idx="1421">
                  <c:v>4.9123217639188681</c:v>
                </c:pt>
                <c:pt idx="1422">
                  <c:v>4.9126135381452674</c:v>
                </c:pt>
                <c:pt idx="1423">
                  <c:v>4.9129043414100799</c:v>
                </c:pt>
                <c:pt idx="1424">
                  <c:v>4.9131941769444545</c:v>
                </c:pt>
                <c:pt idx="1425">
                  <c:v>4.9134830479687945</c:v>
                </c:pt>
                <c:pt idx="1426">
                  <c:v>4.9137709576927744</c:v>
                </c:pt>
                <c:pt idx="1427">
                  <c:v>4.9140579093153978</c:v>
                </c:pt>
                <c:pt idx="1428">
                  <c:v>4.9143439060250191</c:v>
                </c:pt>
                <c:pt idx="1429">
                  <c:v>4.914628950999381</c:v>
                </c:pt>
                <c:pt idx="1430">
                  <c:v>4.9149130474056548</c:v>
                </c:pt>
                <c:pt idx="1431">
                  <c:v>4.9151961984004675</c:v>
                </c:pt>
                <c:pt idx="1432">
                  <c:v>4.915478407129946</c:v>
                </c:pt>
                <c:pt idx="1433">
                  <c:v>4.9157596767297456</c:v>
                </c:pt>
                <c:pt idx="1434">
                  <c:v>4.9160400103250854</c:v>
                </c:pt>
                <c:pt idx="1435">
                  <c:v>4.9163194110307877</c:v>
                </c:pt>
                <c:pt idx="1436">
                  <c:v>4.9165978819513079</c:v>
                </c:pt>
                <c:pt idx="1437">
                  <c:v>4.9168754261807699</c:v>
                </c:pt>
                <c:pt idx="1438">
                  <c:v>4.9171520468030003</c:v>
                </c:pt>
                <c:pt idx="1439">
                  <c:v>4.9174277468915637</c:v>
                </c:pt>
                <c:pt idx="1440">
                  <c:v>4.9177025295097998</c:v>
                </c:pt>
                <c:pt idx="1441">
                  <c:v>4.9179763977108504</c:v>
                </c:pt>
                <c:pt idx="1442">
                  <c:v>4.9182493545376982</c:v>
                </c:pt>
                <c:pt idx="1443">
                  <c:v>4.9185214030232007</c:v>
                </c:pt>
                <c:pt idx="1444">
                  <c:v>4.9187925461901187</c:v>
                </c:pt>
                <c:pt idx="1445">
                  <c:v>4.9190627870511623</c:v>
                </c:pt>
                <c:pt idx="1446">
                  <c:v>4.9193321286090033</c:v>
                </c:pt>
                <c:pt idx="1447">
                  <c:v>4.919600573856334</c:v>
                </c:pt>
                <c:pt idx="1448">
                  <c:v>4.9198681257758814</c:v>
                </c:pt>
                <c:pt idx="1449">
                  <c:v>4.9201347873404462</c:v>
                </c:pt>
                <c:pt idx="1450">
                  <c:v>4.9204005615129347</c:v>
                </c:pt>
                <c:pt idx="1451">
                  <c:v>4.9206654512464016</c:v>
                </c:pt>
                <c:pt idx="1452">
                  <c:v>4.920929459484066</c:v>
                </c:pt>
                <c:pt idx="1453">
                  <c:v>4.9211925891593538</c:v>
                </c:pt>
                <c:pt idx="1454">
                  <c:v>4.9214548431959351</c:v>
                </c:pt>
                <c:pt idx="1455">
                  <c:v>4.9217162245077422</c:v>
                </c:pt>
                <c:pt idx="1456">
                  <c:v>4.9219767359990172</c:v>
                </c:pt>
                <c:pt idx="1457">
                  <c:v>4.9222363805643337</c:v>
                </c:pt>
                <c:pt idx="1458">
                  <c:v>4.9224951610886336</c:v>
                </c:pt>
                <c:pt idx="1459">
                  <c:v>4.9227530804472597</c:v>
                </c:pt>
                <c:pt idx="1460">
                  <c:v>4.9230101415059853</c:v>
                </c:pt>
                <c:pt idx="1461">
                  <c:v>4.9232663471210447</c:v>
                </c:pt>
                <c:pt idx="1462">
                  <c:v>4.9235217001391725</c:v>
                </c:pt>
                <c:pt idx="1463">
                  <c:v>4.9237762033976278</c:v>
                </c:pt>
                <c:pt idx="1464">
                  <c:v>4.9240298597242234</c:v>
                </c:pt>
                <c:pt idx="1465">
                  <c:v>4.9242826719373696</c:v>
                </c:pt>
                <c:pt idx="1466">
                  <c:v>4.9245346428460905</c:v>
                </c:pt>
                <c:pt idx="1467">
                  <c:v>4.9247857752500686</c:v>
                </c:pt>
                <c:pt idx="1468">
                  <c:v>4.9250360719396618</c:v>
                </c:pt>
                <c:pt idx="1469">
                  <c:v>4.9252855356959522</c:v>
                </c:pt>
                <c:pt idx="1470">
                  <c:v>4.9255341692907564</c:v>
                </c:pt>
                <c:pt idx="1471">
                  <c:v>4.925781975486677</c:v>
                </c:pt>
                <c:pt idx="1472">
                  <c:v>4.9260289570371167</c:v>
                </c:pt>
                <c:pt idx="1473">
                  <c:v>4.9262751166863197</c:v>
                </c:pt>
                <c:pt idx="1474">
                  <c:v>4.9265204571693939</c:v>
                </c:pt>
                <c:pt idx="1475">
                  <c:v>4.9267649812123455</c:v>
                </c:pt>
                <c:pt idx="1476">
                  <c:v>4.9270086915321141</c:v>
                </c:pt>
                <c:pt idx="1477">
                  <c:v>4.9272515908365939</c:v>
                </c:pt>
                <c:pt idx="1478">
                  <c:v>4.9274936818246662</c:v>
                </c:pt>
                <c:pt idx="1479">
                  <c:v>4.927734967186236</c:v>
                </c:pt>
                <c:pt idx="1480">
                  <c:v>4.9279754496022523</c:v>
                </c:pt>
                <c:pt idx="1481">
                  <c:v>4.9282151317447465</c:v>
                </c:pt>
                <c:pt idx="1482">
                  <c:v>4.928454016276854</c:v>
                </c:pt>
                <c:pt idx="1483">
                  <c:v>4.9286921058528517</c:v>
                </c:pt>
                <c:pt idx="1484">
                  <c:v>4.928929403118179</c:v>
                </c:pt>
                <c:pt idx="1485">
                  <c:v>4.9291659107094787</c:v>
                </c:pt>
                <c:pt idx="1486">
                  <c:v>4.9294016312546116</c:v>
                </c:pt>
                <c:pt idx="1487">
                  <c:v>4.9296365673727003</c:v>
                </c:pt>
                <c:pt idx="1488">
                  <c:v>4.9298707216741455</c:v>
                </c:pt>
                <c:pt idx="1489">
                  <c:v>4.9301040967606671</c:v>
                </c:pt>
                <c:pt idx="1490">
                  <c:v>4.9303366952253214</c:v>
                </c:pt>
                <c:pt idx="1491">
                  <c:v>4.9305685196525388</c:v>
                </c:pt>
                <c:pt idx="1492">
                  <c:v>4.9307995726181488</c:v>
                </c:pt>
                <c:pt idx="1493">
                  <c:v>4.9310298566894115</c:v>
                </c:pt>
                <c:pt idx="1494">
                  <c:v>4.9312593744250375</c:v>
                </c:pt>
                <c:pt idx="1495">
                  <c:v>4.9314881283752285</c:v>
                </c:pt>
                <c:pt idx="1496">
                  <c:v>4.9317161210816955</c:v>
                </c:pt>
                <c:pt idx="1497">
                  <c:v>4.9319433550776957</c:v>
                </c:pt>
                <c:pt idx="1498">
                  <c:v>4.9321698328880501</c:v>
                </c:pt>
                <c:pt idx="1499">
                  <c:v>4.9323955570291851</c:v>
                </c:pt>
                <c:pt idx="1500">
                  <c:v>4.9326205300091459</c:v>
                </c:pt>
                <c:pt idx="1501">
                  <c:v>4.9328447543276361</c:v>
                </c:pt>
                <c:pt idx="1502">
                  <c:v>4.9330682324760389</c:v>
                </c:pt>
                <c:pt idx="1503">
                  <c:v>4.933290966937447</c:v>
                </c:pt>
                <c:pt idx="1504">
                  <c:v>4.9335129601866914</c:v>
                </c:pt>
                <c:pt idx="1505">
                  <c:v>4.9337342146903644</c:v>
                </c:pt>
                <c:pt idx="1506">
                  <c:v>4.9339547329068516</c:v>
                </c:pt>
                <c:pt idx="1507">
                  <c:v>4.93417451728636</c:v>
                </c:pt>
                <c:pt idx="1508">
                  <c:v>4.9343935702709381</c:v>
                </c:pt>
                <c:pt idx="1509">
                  <c:v>4.934611894294509</c:v>
                </c:pt>
                <c:pt idx="1510">
                  <c:v>4.9348294917829012</c:v>
                </c:pt>
                <c:pt idx="1511">
                  <c:v>4.9350463651538643</c:v>
                </c:pt>
                <c:pt idx="1512">
                  <c:v>4.9352625168171063</c:v>
                </c:pt>
                <c:pt idx="1513">
                  <c:v>4.935477949174313</c:v>
                </c:pt>
                <c:pt idx="1514">
                  <c:v>4.9356926646191788</c:v>
                </c:pt>
                <c:pt idx="1515">
                  <c:v>4.935906665537436</c:v>
                </c:pt>
                <c:pt idx="1516">
                  <c:v>4.9361199543068714</c:v>
                </c:pt>
                <c:pt idx="1517">
                  <c:v>4.9363325332973655</c:v>
                </c:pt>
                <c:pt idx="1518">
                  <c:v>4.936544404870908</c:v>
                </c:pt>
                <c:pt idx="1519">
                  <c:v>4.9367555713816298</c:v>
                </c:pt>
                <c:pt idx="1520">
                  <c:v>4.9369660351758267</c:v>
                </c:pt>
                <c:pt idx="1521">
                  <c:v>4.9371757985919889</c:v>
                </c:pt>
                <c:pt idx="1522">
                  <c:v>4.9373848639608227</c:v>
                </c:pt>
                <c:pt idx="1523">
                  <c:v>4.937593233605277</c:v>
                </c:pt>
                <c:pt idx="1524">
                  <c:v>4.9378009098405737</c:v>
                </c:pt>
                <c:pt idx="1525">
                  <c:v>4.9380078949742305</c:v>
                </c:pt>
                <c:pt idx="1526">
                  <c:v>4.9382141913060806</c:v>
                </c:pt>
                <c:pt idx="1527">
                  <c:v>4.9384198011283118</c:v>
                </c:pt>
                <c:pt idx="1528">
                  <c:v>4.9386247267254753</c:v>
                </c:pt>
                <c:pt idx="1529">
                  <c:v>4.9388289703745283</c:v>
                </c:pt>
                <c:pt idx="1530">
                  <c:v>4.9390325343448431</c:v>
                </c:pt>
                <c:pt idx="1531">
                  <c:v>4.9392354208982461</c:v>
                </c:pt>
                <c:pt idx="1532">
                  <c:v>4.9394376322890352</c:v>
                </c:pt>
                <c:pt idx="1533">
                  <c:v>4.9396391707640035</c:v>
                </c:pt>
                <c:pt idx="1534">
                  <c:v>4.9398400385624726</c:v>
                </c:pt>
                <c:pt idx="1535">
                  <c:v>4.9400402379163033</c:v>
                </c:pt>
                <c:pt idx="1536">
                  <c:v>4.9402397710499404</c:v>
                </c:pt>
                <c:pt idx="1537">
                  <c:v>4.9404386401804192</c:v>
                </c:pt>
                <c:pt idx="1538">
                  <c:v>4.9406368475173963</c:v>
                </c:pt>
                <c:pt idx="1539">
                  <c:v>4.940834395263181</c:v>
                </c:pt>
                <c:pt idx="1540">
                  <c:v>4.9410312856127483</c:v>
                </c:pt>
                <c:pt idx="1541">
                  <c:v>4.9412275207537721</c:v>
                </c:pt>
                <c:pt idx="1542">
                  <c:v>4.9414231028666435</c:v>
                </c:pt>
                <c:pt idx="1543">
                  <c:v>4.9416180341244988</c:v>
                </c:pt>
                <c:pt idx="1544">
                  <c:v>4.9418123166932464</c:v>
                </c:pt>
                <c:pt idx="1545">
                  <c:v>4.9420059527315789</c:v>
                </c:pt>
                <c:pt idx="1546">
                  <c:v>4.9421989443910128</c:v>
                </c:pt>
                <c:pt idx="1547">
                  <c:v>4.9423912938158985</c:v>
                </c:pt>
                <c:pt idx="1548">
                  <c:v>4.9425830031434579</c:v>
                </c:pt>
                <c:pt idx="1549">
                  <c:v>4.9427740745037951</c:v>
                </c:pt>
                <c:pt idx="1550">
                  <c:v>4.9429645100199266</c:v>
                </c:pt>
                <c:pt idx="1551">
                  <c:v>4.9431543118078043</c:v>
                </c:pt>
                <c:pt idx="1552">
                  <c:v>4.9433434819763402</c:v>
                </c:pt>
                <c:pt idx="1553">
                  <c:v>4.9435320226274246</c:v>
                </c:pt>
                <c:pt idx="1554">
                  <c:v>4.9437199358559596</c:v>
                </c:pt>
                <c:pt idx="1555">
                  <c:v>4.9439072237498678</c:v>
                </c:pt>
                <c:pt idx="1556">
                  <c:v>4.9440938883901318</c:v>
                </c:pt>
                <c:pt idx="1557">
                  <c:v>4.9442799318508008</c:v>
                </c:pt>
                <c:pt idx="1558">
                  <c:v>4.9444653561990286</c:v>
                </c:pt>
                <c:pt idx="1559">
                  <c:v>4.944650163495087</c:v>
                </c:pt>
                <c:pt idx="1560">
                  <c:v>4.9448343557923931</c:v>
                </c:pt>
                <c:pt idx="1561">
                  <c:v>4.9450179351375283</c:v>
                </c:pt>
                <c:pt idx="1562">
                  <c:v>4.9452009035702673</c:v>
                </c:pt>
                <c:pt idx="1563">
                  <c:v>4.9453832631235919</c:v>
                </c:pt>
                <c:pt idx="1564">
                  <c:v>4.9455650158237248</c:v>
                </c:pt>
                <c:pt idx="1565">
                  <c:v>4.9457461636901385</c:v>
                </c:pt>
                <c:pt idx="1566">
                  <c:v>4.9459267087355911</c:v>
                </c:pt>
                <c:pt idx="1567">
                  <c:v>4.9461066529661384</c:v>
                </c:pt>
                <c:pt idx="1568">
                  <c:v>4.9462859983811676</c:v>
                </c:pt>
                <c:pt idx="1569">
                  <c:v>4.9464647469734011</c:v>
                </c:pt>
                <c:pt idx="1570">
                  <c:v>4.946642900728941</c:v>
                </c:pt>
                <c:pt idx="1571">
                  <c:v>4.9468204616272722</c:v>
                </c:pt>
                <c:pt idx="1572">
                  <c:v>4.9469974316412966</c:v>
                </c:pt>
                <c:pt idx="1573">
                  <c:v>4.9471738127373488</c:v>
                </c:pt>
                <c:pt idx="1574">
                  <c:v>4.9473496068752212</c:v>
                </c:pt>
                <c:pt idx="1575">
                  <c:v>4.9475248160081868</c:v>
                </c:pt>
                <c:pt idx="1576">
                  <c:v>4.9476994420830103</c:v>
                </c:pt>
                <c:pt idx="1577">
                  <c:v>4.9478734870399848</c:v>
                </c:pt>
                <c:pt idx="1578">
                  <c:v>4.9480469528129483</c:v>
                </c:pt>
                <c:pt idx="1579">
                  <c:v>4.9482198413292959</c:v>
                </c:pt>
                <c:pt idx="1580">
                  <c:v>4.9483921545100138</c:v>
                </c:pt>
                <c:pt idx="1581">
                  <c:v>4.9485638942696966</c:v>
                </c:pt>
                <c:pt idx="1582">
                  <c:v>4.9487350625165636</c:v>
                </c:pt>
                <c:pt idx="1583">
                  <c:v>4.9489056611524855</c:v>
                </c:pt>
                <c:pt idx="1584">
                  <c:v>4.9490756920730092</c:v>
                </c:pt>
                <c:pt idx="1585">
                  <c:v>4.949245157167363</c:v>
                </c:pt>
                <c:pt idx="1586">
                  <c:v>4.9494140583184958</c:v>
                </c:pt>
                <c:pt idx="1587">
                  <c:v>4.9495823974030912</c:v>
                </c:pt>
                <c:pt idx="1588">
                  <c:v>4.9497501762915821</c:v>
                </c:pt>
                <c:pt idx="1589">
                  <c:v>4.949917396848182</c:v>
                </c:pt>
                <c:pt idx="1590">
                  <c:v>4.950084060930898</c:v>
                </c:pt>
                <c:pt idx="1591">
                  <c:v>4.9502501703915556</c:v>
                </c:pt>
                <c:pt idx="1592">
                  <c:v>4.950415727075816</c:v>
                </c:pt>
                <c:pt idx="1593">
                  <c:v>4.9505807328232017</c:v>
                </c:pt>
                <c:pt idx="1594">
                  <c:v>4.95074518946711</c:v>
                </c:pt>
                <c:pt idx="1595">
                  <c:v>4.9509090988348383</c:v>
                </c:pt>
                <c:pt idx="1596">
                  <c:v>4.9510724627476055</c:v>
                </c:pt>
                <c:pt idx="1597">
                  <c:v>4.9512352830205657</c:v>
                </c:pt>
                <c:pt idx="1598">
                  <c:v>4.9513975614628354</c:v>
                </c:pt>
                <c:pt idx="1599">
                  <c:v>4.9515592998775109</c:v>
                </c:pt>
                <c:pt idx="1600">
                  <c:v>4.9517205000616862</c:v>
                </c:pt>
                <c:pt idx="1601">
                  <c:v>4.9518811638064761</c:v>
                </c:pt>
                <c:pt idx="1602">
                  <c:v>4.9520412928970359</c:v>
                </c:pt>
                <c:pt idx="1603">
                  <c:v>4.9522008891125786</c:v>
                </c:pt>
                <c:pt idx="1604">
                  <c:v>4.9523599542263987</c:v>
                </c:pt>
                <c:pt idx="1605">
                  <c:v>4.9525184900058843</c:v>
                </c:pt>
                <c:pt idx="1606">
                  <c:v>4.9526764982125506</c:v>
                </c:pt>
                <c:pt idx="1607">
                  <c:v>4.9528339806020423</c:v>
                </c:pt>
                <c:pt idx="1608">
                  <c:v>4.9529909389241684</c:v>
                </c:pt>
                <c:pt idx="1609">
                  <c:v>4.9531473749229065</c:v>
                </c:pt>
                <c:pt idx="1610">
                  <c:v>4.9533032903364429</c:v>
                </c:pt>
                <c:pt idx="1611">
                  <c:v>4.953458686897168</c:v>
                </c:pt>
                <c:pt idx="1612">
                  <c:v>4.9536135663317129</c:v>
                </c:pt>
                <c:pt idx="1613">
                  <c:v>4.9537679303609607</c:v>
                </c:pt>
                <c:pt idx="1614">
                  <c:v>4.9539217807000728</c:v>
                </c:pt>
                <c:pt idx="1615">
                  <c:v>4.954075119058496</c:v>
                </c:pt>
                <c:pt idx="1616">
                  <c:v>4.954227947139989</c:v>
                </c:pt>
                <c:pt idx="1617">
                  <c:v>4.9543802666426497</c:v>
                </c:pt>
                <c:pt idx="1618">
                  <c:v>4.9545320792589127</c:v>
                </c:pt>
                <c:pt idx="1619">
                  <c:v>4.9546833866755886</c:v>
                </c:pt>
                <c:pt idx="1620">
                  <c:v>4.9548341905738731</c:v>
                </c:pt>
                <c:pt idx="1621">
                  <c:v>4.9549844926293662</c:v>
                </c:pt>
                <c:pt idx="1622">
                  <c:v>4.9551342945120922</c:v>
                </c:pt>
                <c:pt idx="1623">
                  <c:v>4.9552835978865168</c:v>
                </c:pt>
                <c:pt idx="1624">
                  <c:v>4.9554324044115692</c:v>
                </c:pt>
                <c:pt idx="1625">
                  <c:v>4.9555807157406573</c:v>
                </c:pt>
                <c:pt idx="1626">
                  <c:v>4.9557285335216843</c:v>
                </c:pt>
                <c:pt idx="1627">
                  <c:v>4.9558758593970751</c:v>
                </c:pt>
                <c:pt idx="1628">
                  <c:v>4.9560226950037798</c:v>
                </c:pt>
                <c:pt idx="1629">
                  <c:v>4.9561690419733111</c:v>
                </c:pt>
                <c:pt idx="1630">
                  <c:v>4.9563149019317478</c:v>
                </c:pt>
                <c:pt idx="1631">
                  <c:v>4.9564602764997563</c:v>
                </c:pt>
                <c:pt idx="1632">
                  <c:v>4.9566051672926115</c:v>
                </c:pt>
                <c:pt idx="1633">
                  <c:v>4.9567495759202114</c:v>
                </c:pt>
                <c:pt idx="1634">
                  <c:v>4.9568935039870983</c:v>
                </c:pt>
                <c:pt idx="1635">
                  <c:v>4.9570369530924765</c:v>
                </c:pt>
                <c:pt idx="1636">
                  <c:v>4.9571799248302248</c:v>
                </c:pt>
                <c:pt idx="1637">
                  <c:v>4.9573224207889197</c:v>
                </c:pt>
                <c:pt idx="1638">
                  <c:v>4.9574644425518493</c:v>
                </c:pt>
                <c:pt idx="1639">
                  <c:v>4.9576059916970365</c:v>
                </c:pt>
                <c:pt idx="1640">
                  <c:v>4.9577470697972519</c:v>
                </c:pt>
                <c:pt idx="1641">
                  <c:v>4.957887678420029</c:v>
                </c:pt>
                <c:pt idx="1642">
                  <c:v>4.9580278191276896</c:v>
                </c:pt>
                <c:pt idx="1643">
                  <c:v>4.9581674934773527</c:v>
                </c:pt>
                <c:pt idx="1644">
                  <c:v>4.9583067030209591</c:v>
                </c:pt>
                <c:pt idx="1645">
                  <c:v>4.9584454493052803</c:v>
                </c:pt>
                <c:pt idx="1646">
                  <c:v>4.9585837338719436</c:v>
                </c:pt>
                <c:pt idx="1647">
                  <c:v>4.9587215582574444</c:v>
                </c:pt>
                <c:pt idx="1648">
                  <c:v>4.9588589239931711</c:v>
                </c:pt>
                <c:pt idx="1649">
                  <c:v>4.9589958326054067</c:v>
                </c:pt>
                <c:pt idx="1650">
                  <c:v>4.9591322856153592</c:v>
                </c:pt>
                <c:pt idx="1651">
                  <c:v>4.959268284539176</c:v>
                </c:pt>
                <c:pt idx="1652">
                  <c:v>4.9594038308879593</c:v>
                </c:pt>
                <c:pt idx="1653">
                  <c:v>4.9595389261677774</c:v>
                </c:pt>
                <c:pt idx="1654">
                  <c:v>4.9596735718796943</c:v>
                </c:pt>
                <c:pt idx="1655">
                  <c:v>4.9598077695197702</c:v>
                </c:pt>
                <c:pt idx="1656">
                  <c:v>4.9599415205790951</c:v>
                </c:pt>
                <c:pt idx="1657">
                  <c:v>4.9600748265437939</c:v>
                </c:pt>
                <c:pt idx="1658">
                  <c:v>4.960207688895041</c:v>
                </c:pt>
                <c:pt idx="1659">
                  <c:v>4.9603401091090902</c:v>
                </c:pt>
                <c:pt idx="1660">
                  <c:v>4.9604720886572746</c:v>
                </c:pt>
                <c:pt idx="1661">
                  <c:v>4.9606036290060391</c:v>
                </c:pt>
                <c:pt idx="1662">
                  <c:v>4.9607347316169434</c:v>
                </c:pt>
                <c:pt idx="1663">
                  <c:v>4.9608653979466837</c:v>
                </c:pt>
                <c:pt idx="1664">
                  <c:v>4.9609956294471083</c:v>
                </c:pt>
                <c:pt idx="1665">
                  <c:v>4.9611254275652392</c:v>
                </c:pt>
                <c:pt idx="1666">
                  <c:v>4.9612547937432758</c:v>
                </c:pt>
                <c:pt idx="1667">
                  <c:v>4.9613837294186194</c:v>
                </c:pt>
                <c:pt idx="1668">
                  <c:v>4.9615122360238946</c:v>
                </c:pt>
                <c:pt idx="1669">
                  <c:v>4.9616403149869512</c:v>
                </c:pt>
                <c:pt idx="1670">
                  <c:v>4.961767967730891</c:v>
                </c:pt>
                <c:pt idx="1671">
                  <c:v>4.9618951956740798</c:v>
                </c:pt>
                <c:pt idx="1672">
                  <c:v>4.96202200023016</c:v>
                </c:pt>
                <c:pt idx="1673">
                  <c:v>4.9621483828080759</c:v>
                </c:pt>
                <c:pt idx="1674">
                  <c:v>4.9622743448120783</c:v>
                </c:pt>
                <c:pt idx="1675">
                  <c:v>4.9623998876417446</c:v>
                </c:pt>
                <c:pt idx="1676">
                  <c:v>4.962525012691998</c:v>
                </c:pt>
                <c:pt idx="1677">
                  <c:v>4.9626497213531202</c:v>
                </c:pt>
                <c:pt idx="1678">
                  <c:v>4.9627740150107584</c:v>
                </c:pt>
                <c:pt idx="1679">
                  <c:v>4.9628978950459608</c:v>
                </c:pt>
                <c:pt idx="1680">
                  <c:v>4.9630213628351711</c:v>
                </c:pt>
                <c:pt idx="1681">
                  <c:v>4.9631444197502539</c:v>
                </c:pt>
                <c:pt idx="1682">
                  <c:v>4.96326706715851</c:v>
                </c:pt>
                <c:pt idx="1683">
                  <c:v>4.9633893064226893</c:v>
                </c:pt>
                <c:pt idx="1684">
                  <c:v>4.9635111389010085</c:v>
                </c:pt>
                <c:pt idx="1685">
                  <c:v>4.9636325659471634</c:v>
                </c:pt>
                <c:pt idx="1686">
                  <c:v>4.9637535889103432</c:v>
                </c:pt>
                <c:pt idx="1687">
                  <c:v>4.9638742091352466</c:v>
                </c:pt>
                <c:pt idx="1688">
                  <c:v>4.9639944279621044</c:v>
                </c:pt>
                <c:pt idx="1689">
                  <c:v>4.9641142467266803</c:v>
                </c:pt>
                <c:pt idx="1690">
                  <c:v>4.9642336667602951</c:v>
                </c:pt>
                <c:pt idx="1691">
                  <c:v>4.9643526893898375</c:v>
                </c:pt>
                <c:pt idx="1692">
                  <c:v>4.9644713159377858</c:v>
                </c:pt>
                <c:pt idx="1693">
                  <c:v>4.9645895477222126</c:v>
                </c:pt>
                <c:pt idx="1694">
                  <c:v>4.9647073860568049</c:v>
                </c:pt>
                <c:pt idx="1695">
                  <c:v>4.9648248322508799</c:v>
                </c:pt>
                <c:pt idx="1696">
                  <c:v>4.9649418876093936</c:v>
                </c:pt>
                <c:pt idx="1697">
                  <c:v>4.9650585534329661</c:v>
                </c:pt>
                <c:pt idx="1698">
                  <c:v>4.9651748310178832</c:v>
                </c:pt>
                <c:pt idx="1699">
                  <c:v>4.9652907216561211</c:v>
                </c:pt>
                <c:pt idx="1700">
                  <c:v>4.965406226635352</c:v>
                </c:pt>
                <c:pt idx="1701">
                  <c:v>4.965521347238969</c:v>
                </c:pt>
                <c:pt idx="1702">
                  <c:v>4.9656360847460892</c:v>
                </c:pt>
                <c:pt idx="1703">
                  <c:v>4.9657504404315738</c:v>
                </c:pt>
                <c:pt idx="1704">
                  <c:v>4.9658644155660454</c:v>
                </c:pt>
                <c:pt idx="1705">
                  <c:v>4.9659780114158956</c:v>
                </c:pt>
                <c:pt idx="1706">
                  <c:v>4.9660912292432986</c:v>
                </c:pt>
                <c:pt idx="1707">
                  <c:v>4.9662040703062331</c:v>
                </c:pt>
                <c:pt idx="1708">
                  <c:v>4.9663165358584909</c:v>
                </c:pt>
                <c:pt idx="1709">
                  <c:v>4.9664286271496891</c:v>
                </c:pt>
                <c:pt idx="1710">
                  <c:v>4.9665403454252868</c:v>
                </c:pt>
                <c:pt idx="1711">
                  <c:v>4.9666516919266019</c:v>
                </c:pt>
                <c:pt idx="1712">
                  <c:v>4.9667626678908174</c:v>
                </c:pt>
                <c:pt idx="1713">
                  <c:v>4.966873274551002</c:v>
                </c:pt>
                <c:pt idx="1714">
                  <c:v>4.9669835131361157</c:v>
                </c:pt>
                <c:pt idx="1715">
                  <c:v>4.9670933848710384</c:v>
                </c:pt>
                <c:pt idx="1716">
                  <c:v>4.967202890976564</c:v>
                </c:pt>
                <c:pt idx="1717">
                  <c:v>4.9673120326694313</c:v>
                </c:pt>
                <c:pt idx="1718">
                  <c:v>4.9674208111623237</c:v>
                </c:pt>
                <c:pt idx="1719">
                  <c:v>4.9675292276638938</c:v>
                </c:pt>
                <c:pt idx="1720">
                  <c:v>4.967637283378771</c:v>
                </c:pt>
                <c:pt idx="1721">
                  <c:v>4.9677449795075752</c:v>
                </c:pt>
                <c:pt idx="1722">
                  <c:v>4.9678523172469315</c:v>
                </c:pt>
                <c:pt idx="1723">
                  <c:v>4.9679592977894806</c:v>
                </c:pt>
                <c:pt idx="1724">
                  <c:v>4.9680659223238983</c:v>
                </c:pt>
                <c:pt idx="1725">
                  <c:v>4.9681721920349027</c:v>
                </c:pt>
                <c:pt idx="1726">
                  <c:v>4.9682781081032683</c:v>
                </c:pt>
                <c:pt idx="1727">
                  <c:v>4.9683836717058441</c:v>
                </c:pt>
                <c:pt idx="1728">
                  <c:v>4.9684888840155566</c:v>
                </c:pt>
                <c:pt idx="1729">
                  <c:v>4.9685937462014333</c:v>
                </c:pt>
                <c:pt idx="1730">
                  <c:v>4.9686982594286118</c:v>
                </c:pt>
                <c:pt idx="1731">
                  <c:v>4.9688024248583496</c:v>
                </c:pt>
                <c:pt idx="1732">
                  <c:v>4.9689062436480445</c:v>
                </c:pt>
                <c:pt idx="1733">
                  <c:v>4.9690097169512377</c:v>
                </c:pt>
                <c:pt idx="1734">
                  <c:v>4.9691128459176319</c:v>
                </c:pt>
                <c:pt idx="1735">
                  <c:v>4.9692156316931086</c:v>
                </c:pt>
                <c:pt idx="1736">
                  <c:v>4.9693180754197321</c:v>
                </c:pt>
                <c:pt idx="1737">
                  <c:v>4.969420178235767</c:v>
                </c:pt>
                <c:pt idx="1738">
                  <c:v>4.9695219412756906</c:v>
                </c:pt>
                <c:pt idx="1739">
                  <c:v>4.969623365670202</c:v>
                </c:pt>
                <c:pt idx="1740">
                  <c:v>4.9697244525462416</c:v>
                </c:pt>
                <c:pt idx="1741">
                  <c:v>4.969825203026998</c:v>
                </c:pt>
                <c:pt idx="1742">
                  <c:v>4.9699256182319242</c:v>
                </c:pt>
                <c:pt idx="1743">
                  <c:v>4.9700256992767429</c:v>
                </c:pt>
                <c:pt idx="1744">
                  <c:v>4.9701254472734657</c:v>
                </c:pt>
                <c:pt idx="1745">
                  <c:v>4.9702248633304063</c:v>
                </c:pt>
                <c:pt idx="1746">
                  <c:v>4.970323948552192</c:v>
                </c:pt>
                <c:pt idx="1747">
                  <c:v>4.9704227040397644</c:v>
                </c:pt>
                <c:pt idx="1748">
                  <c:v>4.9705211308904111</c:v>
                </c:pt>
                <c:pt idx="1749">
                  <c:v>4.9706192301977641</c:v>
                </c:pt>
                <c:pt idx="1750">
                  <c:v>4.9707170030518171</c:v>
                </c:pt>
                <c:pt idx="1751">
                  <c:v>4.9708144505389367</c:v>
                </c:pt>
                <c:pt idx="1752">
                  <c:v>4.9709115737418745</c:v>
                </c:pt>
                <c:pt idx="1753">
                  <c:v>4.9710083737397746</c:v>
                </c:pt>
                <c:pt idx="1754">
                  <c:v>4.9711048516081959</c:v>
                </c:pt>
                <c:pt idx="1755">
                  <c:v>4.9712010084191167</c:v>
                </c:pt>
                <c:pt idx="1756">
                  <c:v>4.9712968452409463</c:v>
                </c:pt>
                <c:pt idx="1757">
                  <c:v>4.9713923631385377</c:v>
                </c:pt>
                <c:pt idx="1758">
                  <c:v>4.9714875631732038</c:v>
                </c:pt>
                <c:pt idx="1759">
                  <c:v>4.9715824464027225</c:v>
                </c:pt>
                <c:pt idx="1760">
                  <c:v>4.9716770138813526</c:v>
                </c:pt>
                <c:pt idx="1761">
                  <c:v>4.9717712666598466</c:v>
                </c:pt>
                <c:pt idx="1762">
                  <c:v>4.9718652057854573</c:v>
                </c:pt>
                <c:pt idx="1763">
                  <c:v>4.9719588323019543</c:v>
                </c:pt>
                <c:pt idx="1764">
                  <c:v>4.9720521472496308</c:v>
                </c:pt>
                <c:pt idx="1765">
                  <c:v>4.972145151665325</c:v>
                </c:pt>
                <c:pt idx="1766">
                  <c:v>4.9722378465824164</c:v>
                </c:pt>
                <c:pt idx="1767">
                  <c:v>4.972330233030851</c:v>
                </c:pt>
                <c:pt idx="1768">
                  <c:v>4.9724223120371462</c:v>
                </c:pt>
                <c:pt idx="1769">
                  <c:v>4.9725140846244038</c:v>
                </c:pt>
                <c:pt idx="1770">
                  <c:v>4.9726055518123164</c:v>
                </c:pt>
                <c:pt idx="1771">
                  <c:v>4.9726967146171912</c:v>
                </c:pt>
                <c:pt idx="1772">
                  <c:v>4.9727875740519458</c:v>
                </c:pt>
                <c:pt idx="1773">
                  <c:v>4.9728781311261336</c:v>
                </c:pt>
                <c:pt idx="1774">
                  <c:v>4.9729683868459436</c:v>
                </c:pt>
                <c:pt idx="1775">
                  <c:v>4.9730583422142178</c:v>
                </c:pt>
                <c:pt idx="1776">
                  <c:v>4.9731479982304609</c:v>
                </c:pt>
                <c:pt idx="1777">
                  <c:v>4.9732373558908556</c:v>
                </c:pt>
                <c:pt idx="1778">
                  <c:v>4.9733264161882591</c:v>
                </c:pt>
                <c:pt idx="1779">
                  <c:v>4.9734151801122355</c:v>
                </c:pt>
                <c:pt idx="1780">
                  <c:v>4.9735036486490518</c:v>
                </c:pt>
                <c:pt idx="1781">
                  <c:v>4.9735918227816907</c:v>
                </c:pt>
                <c:pt idx="1782">
                  <c:v>4.9736797034898679</c:v>
                </c:pt>
                <c:pt idx="1783">
                  <c:v>4.9737672917500344</c:v>
                </c:pt>
                <c:pt idx="1784">
                  <c:v>4.9738545885353957</c:v>
                </c:pt>
                <c:pt idx="1785">
                  <c:v>4.9739415948159156</c:v>
                </c:pt>
                <c:pt idx="1786">
                  <c:v>4.9740283115583317</c:v>
                </c:pt>
                <c:pt idx="1787">
                  <c:v>4.9741147397261649</c:v>
                </c:pt>
                <c:pt idx="1788">
                  <c:v>4.974200880279728</c:v>
                </c:pt>
                <c:pt idx="1789">
                  <c:v>4.9742867341761414</c:v>
                </c:pt>
                <c:pt idx="1790">
                  <c:v>4.9743723023693356</c:v>
                </c:pt>
                <c:pt idx="1791">
                  <c:v>4.9744575858100699</c:v>
                </c:pt>
                <c:pt idx="1792">
                  <c:v>4.9745425854459402</c:v>
                </c:pt>
                <c:pt idx="1793">
                  <c:v>4.9746273022213856</c:v>
                </c:pt>
                <c:pt idx="1794">
                  <c:v>4.9747117370777065</c:v>
                </c:pt>
                <c:pt idx="1795">
                  <c:v>4.9747958909530681</c:v>
                </c:pt>
                <c:pt idx="1796">
                  <c:v>4.974879764782516</c:v>
                </c:pt>
                <c:pt idx="1797">
                  <c:v>4.9749633594979787</c:v>
                </c:pt>
                <c:pt idx="1798">
                  <c:v>4.9750466760282901</c:v>
                </c:pt>
                <c:pt idx="1799">
                  <c:v>4.9751297152991896</c:v>
                </c:pt>
                <c:pt idx="1800">
                  <c:v>4.9752124782333365</c:v>
                </c:pt>
                <c:pt idx="1801">
                  <c:v>4.9752949657503205</c:v>
                </c:pt>
                <c:pt idx="1802">
                  <c:v>4.9753771787666672</c:v>
                </c:pt>
                <c:pt idx="1803">
                  <c:v>4.975459118195861</c:v>
                </c:pt>
                <c:pt idx="1804">
                  <c:v>4.9755407849483362</c:v>
                </c:pt>
                <c:pt idx="1805">
                  <c:v>4.9756221799315057</c:v>
                </c:pt>
                <c:pt idx="1806">
                  <c:v>4.9757033040497554</c:v>
                </c:pt>
                <c:pt idx="1807">
                  <c:v>4.9757841582044655</c:v>
                </c:pt>
                <c:pt idx="1808">
                  <c:v>4.975864743294018</c:v>
                </c:pt>
                <c:pt idx="1809">
                  <c:v>4.9759450602138049</c:v>
                </c:pt>
                <c:pt idx="1810">
                  <c:v>4.9760251098562343</c:v>
                </c:pt>
                <c:pt idx="1811">
                  <c:v>4.9761048931107492</c:v>
                </c:pt>
                <c:pt idx="1812">
                  <c:v>4.97618441086383</c:v>
                </c:pt>
                <c:pt idx="1813">
                  <c:v>4.9762636639990117</c:v>
                </c:pt>
                <c:pt idx="1814">
                  <c:v>4.9763426533968786</c:v>
                </c:pt>
                <c:pt idx="1815">
                  <c:v>4.9764213799350969</c:v>
                </c:pt>
                <c:pt idx="1816">
                  <c:v>4.976499844488405</c:v>
                </c:pt>
                <c:pt idx="1817">
                  <c:v>4.9765780479286335</c:v>
                </c:pt>
                <c:pt idx="1818">
                  <c:v>4.9766559911247086</c:v>
                </c:pt>
                <c:pt idx="1819">
                  <c:v>4.9767336749426665</c:v>
                </c:pt>
                <c:pt idx="1820">
                  <c:v>4.9768111002456621</c:v>
                </c:pt>
                <c:pt idx="1821">
                  <c:v>4.9768882678939779</c:v>
                </c:pt>
                <c:pt idx="1822">
                  <c:v>4.9769651787450329</c:v>
                </c:pt>
                <c:pt idx="1823">
                  <c:v>4.9770418336533933</c:v>
                </c:pt>
                <c:pt idx="1824">
                  <c:v>4.9771182334707795</c:v>
                </c:pt>
                <c:pt idx="1825">
                  <c:v>4.9771943790460789</c:v>
                </c:pt>
                <c:pt idx="1826">
                  <c:v>4.9772702712253558</c:v>
                </c:pt>
                <c:pt idx="1827">
                  <c:v>4.9773459108518576</c:v>
                </c:pt>
                <c:pt idx="1828">
                  <c:v>4.9774212987660231</c:v>
                </c:pt>
                <c:pt idx="1829">
                  <c:v>4.9774964358054987</c:v>
                </c:pt>
                <c:pt idx="1830">
                  <c:v>4.9775713228051419</c:v>
                </c:pt>
                <c:pt idx="1831">
                  <c:v>4.9776459605970285</c:v>
                </c:pt>
                <c:pt idx="1832">
                  <c:v>4.9777203500104701</c:v>
                </c:pt>
                <c:pt idx="1833">
                  <c:v>4.9777944918720181</c:v>
                </c:pt>
                <c:pt idx="1834">
                  <c:v>4.9778683870054667</c:v>
                </c:pt>
                <c:pt idx="1835">
                  <c:v>4.9779420362318767</c:v>
                </c:pt>
                <c:pt idx="1836">
                  <c:v>4.9780154403695747</c:v>
                </c:pt>
                <c:pt idx="1837">
                  <c:v>4.9780886002341607</c:v>
                </c:pt>
                <c:pt idx="1838">
                  <c:v>4.9781615166385258</c:v>
                </c:pt>
                <c:pt idx="1839">
                  <c:v>4.9782341903928486</c:v>
                </c:pt>
                <c:pt idx="1840">
                  <c:v>4.9783066223046202</c:v>
                </c:pt>
                <c:pt idx="1841">
                  <c:v>4.9783788131786384</c:v>
                </c:pt>
                <c:pt idx="1842">
                  <c:v>4.9784507638170243</c:v>
                </c:pt>
                <c:pt idx="1843">
                  <c:v>4.978522475019231</c:v>
                </c:pt>
                <c:pt idx="1844">
                  <c:v>4.9785939475820502</c:v>
                </c:pt>
                <c:pt idx="1845">
                  <c:v>4.9786651822996237</c:v>
                </c:pt>
                <c:pt idx="1846">
                  <c:v>4.9787361799634446</c:v>
                </c:pt>
                <c:pt idx="1847">
                  <c:v>4.9788069413623823</c:v>
                </c:pt>
                <c:pt idx="1848">
                  <c:v>4.9788774672826737</c:v>
                </c:pt>
                <c:pt idx="1849">
                  <c:v>4.9789477585079371</c:v>
                </c:pt>
                <c:pt idx="1850">
                  <c:v>4.9790178158191907</c:v>
                </c:pt>
                <c:pt idx="1851">
                  <c:v>4.9790876399948498</c:v>
                </c:pt>
                <c:pt idx="1852">
                  <c:v>4.9791572318107349</c:v>
                </c:pt>
                <c:pt idx="1853">
                  <c:v>4.9792265920400958</c:v>
                </c:pt>
                <c:pt idx="1854">
                  <c:v>4.9792957214535978</c:v>
                </c:pt>
                <c:pt idx="1855">
                  <c:v>4.9793646208193465</c:v>
                </c:pt>
                <c:pt idx="1856">
                  <c:v>4.9794332909028931</c:v>
                </c:pt>
                <c:pt idx="1857">
                  <c:v>4.9795017324672379</c:v>
                </c:pt>
                <c:pt idx="1858">
                  <c:v>4.9795699462728429</c:v>
                </c:pt>
                <c:pt idx="1859">
                  <c:v>4.9796379330776421</c:v>
                </c:pt>
                <c:pt idx="1860">
                  <c:v>4.9797056936370439</c:v>
                </c:pt>
                <c:pt idx="1861">
                  <c:v>4.9797732287039427</c:v>
                </c:pt>
                <c:pt idx="1862">
                  <c:v>4.9798405390287286</c:v>
                </c:pt>
                <c:pt idx="1863">
                  <c:v>4.9799076253592993</c:v>
                </c:pt>
                <c:pt idx="1864">
                  <c:v>4.9799744884410551</c:v>
                </c:pt>
                <c:pt idx="1865">
                  <c:v>4.9800411290169215</c:v>
                </c:pt>
                <c:pt idx="1866">
                  <c:v>4.9801075478273482</c:v>
                </c:pt>
                <c:pt idx="1867">
                  <c:v>4.9801737456103243</c:v>
                </c:pt>
                <c:pt idx="1868">
                  <c:v>4.9802397231013824</c:v>
                </c:pt>
                <c:pt idx="1869">
                  <c:v>4.9803054810336036</c:v>
                </c:pt>
                <c:pt idx="1870">
                  <c:v>4.9803710201376319</c:v>
                </c:pt>
                <c:pt idx="1871">
                  <c:v>4.9804363411416848</c:v>
                </c:pt>
                <c:pt idx="1872">
                  <c:v>4.9805014447715497</c:v>
                </c:pt>
                <c:pt idx="1873">
                  <c:v>4.9805663317505982</c:v>
                </c:pt>
                <c:pt idx="1874">
                  <c:v>4.9806310027998002</c:v>
                </c:pt>
                <c:pt idx="1875">
                  <c:v>4.9806954586377223</c:v>
                </c:pt>
                <c:pt idx="1876">
                  <c:v>4.9807596999805419</c:v>
                </c:pt>
                <c:pt idx="1877">
                  <c:v>4.9808237275420542</c:v>
                </c:pt>
                <c:pt idx="1878">
                  <c:v>4.980887542033674</c:v>
                </c:pt>
                <c:pt idx="1879">
                  <c:v>4.9809511441644521</c:v>
                </c:pt>
                <c:pt idx="1880">
                  <c:v>4.9810145346410817</c:v>
                </c:pt>
                <c:pt idx="1881">
                  <c:v>4.9810777141679008</c:v>
                </c:pt>
                <c:pt idx="1882">
                  <c:v>4.9811406834469043</c:v>
                </c:pt>
                <c:pt idx="1883">
                  <c:v>4.981203443177753</c:v>
                </c:pt>
                <c:pt idx="1884">
                  <c:v>4.9812659940577753</c:v>
                </c:pt>
                <c:pt idx="1885">
                  <c:v>4.9813283367819849</c:v>
                </c:pt>
                <c:pt idx="1886">
                  <c:v>4.9813904720430777</c:v>
                </c:pt>
                <c:pt idx="1887">
                  <c:v>4.9814524005314453</c:v>
                </c:pt>
                <c:pt idx="1888">
                  <c:v>4.9815141229351827</c:v>
                </c:pt>
                <c:pt idx="1889">
                  <c:v>4.9815756399400986</c:v>
                </c:pt>
                <c:pt idx="1890">
                  <c:v>4.9816369522297101</c:v>
                </c:pt>
                <c:pt idx="1891">
                  <c:v>4.9816980604852716</c:v>
                </c:pt>
                <c:pt idx="1892">
                  <c:v>4.9817589653857581</c:v>
                </c:pt>
                <c:pt idx="1893">
                  <c:v>4.9818196676078976</c:v>
                </c:pt>
                <c:pt idx="1894">
                  <c:v>4.9818801678261551</c:v>
                </c:pt>
                <c:pt idx="1895">
                  <c:v>4.9819404667127571</c:v>
                </c:pt>
                <c:pt idx="1896">
                  <c:v>4.9820005649376942</c:v>
                </c:pt>
                <c:pt idx="1897">
                  <c:v>4.9820604631687218</c:v>
                </c:pt>
                <c:pt idx="1898">
                  <c:v>4.9821201620713786</c:v>
                </c:pt>
                <c:pt idx="1899">
                  <c:v>4.9821796623089849</c:v>
                </c:pt>
                <c:pt idx="1900">
                  <c:v>4.9822389645426561</c:v>
                </c:pt>
                <c:pt idx="1901">
                  <c:v>4.9822980694313053</c:v>
                </c:pt>
                <c:pt idx="1902">
                  <c:v>4.9823569776316567</c:v>
                </c:pt>
                <c:pt idx="1903">
                  <c:v>4.9824156897982448</c:v>
                </c:pt>
                <c:pt idx="1904">
                  <c:v>4.9824742065834258</c:v>
                </c:pt>
                <c:pt idx="1905">
                  <c:v>4.9825325286373889</c:v>
                </c:pt>
                <c:pt idx="1906">
                  <c:v>4.9825906566081581</c:v>
                </c:pt>
                <c:pt idx="1907">
                  <c:v>4.982648591141599</c:v>
                </c:pt>
                <c:pt idx="1908">
                  <c:v>4.9827063328814276</c:v>
                </c:pt>
                <c:pt idx="1909">
                  <c:v>4.9827638824692251</c:v>
                </c:pt>
                <c:pt idx="1910">
                  <c:v>4.9828212405444248</c:v>
                </c:pt>
                <c:pt idx="1911">
                  <c:v>4.9828784077443444</c:v>
                </c:pt>
                <c:pt idx="1912">
                  <c:v>4.9829353847041737</c:v>
                </c:pt>
                <c:pt idx="1913">
                  <c:v>4.9829921720569921</c:v>
                </c:pt>
                <c:pt idx="1914">
                  <c:v>4.9830487704337685</c:v>
                </c:pt>
                <c:pt idx="1915">
                  <c:v>4.9831051804633741</c:v>
                </c:pt>
                <c:pt idx="1916">
                  <c:v>4.9831614027725895</c:v>
                </c:pt>
                <c:pt idx="1917">
                  <c:v>4.9832174379861076</c:v>
                </c:pt>
                <c:pt idx="1918">
                  <c:v>4.9832732867265417</c:v>
                </c:pt>
                <c:pt idx="1919">
                  <c:v>4.9833289496144335</c:v>
                </c:pt>
                <c:pt idx="1920">
                  <c:v>4.9833844272682608</c:v>
                </c:pt>
                <c:pt idx="1921">
                  <c:v>4.9834397203044425</c:v>
                </c:pt>
                <c:pt idx="1922">
                  <c:v>4.9834948293373458</c:v>
                </c:pt>
                <c:pt idx="1923">
                  <c:v>4.9835497549792933</c:v>
                </c:pt>
                <c:pt idx="1924">
                  <c:v>4.9836044978405738</c:v>
                </c:pt>
                <c:pt idx="1925">
                  <c:v>4.9836590585294367</c:v>
                </c:pt>
                <c:pt idx="1926">
                  <c:v>4.9837134376521171</c:v>
                </c:pt>
                <c:pt idx="1927">
                  <c:v>4.9837676358128249</c:v>
                </c:pt>
                <c:pt idx="1928">
                  <c:v>4.9838216536137647</c:v>
                </c:pt>
                <c:pt idx="1929">
                  <c:v>4.9838754916551338</c:v>
                </c:pt>
                <c:pt idx="1930">
                  <c:v>4.9839291505351326</c:v>
                </c:pt>
                <c:pt idx="1931">
                  <c:v>4.9839826308499706</c:v>
                </c:pt>
                <c:pt idx="1932">
                  <c:v>4.9840359331938782</c:v>
                </c:pt>
                <c:pt idx="1933">
                  <c:v>4.9840890581590997</c:v>
                </c:pt>
                <c:pt idx="1934">
                  <c:v>4.9841420063359152</c:v>
                </c:pt>
                <c:pt idx="1935">
                  <c:v>4.9841947783126379</c:v>
                </c:pt>
                <c:pt idx="1936">
                  <c:v>4.9842473746756237</c:v>
                </c:pt>
                <c:pt idx="1937">
                  <c:v>4.9842997960092781</c:v>
                </c:pt>
                <c:pt idx="1938">
                  <c:v>4.9843520428960595</c:v>
                </c:pt>
                <c:pt idx="1939">
                  <c:v>4.9844041159164885</c:v>
                </c:pt>
                <c:pt idx="1940">
                  <c:v>4.9844560156491564</c:v>
                </c:pt>
                <c:pt idx="1941">
                  <c:v>4.9845077426707292</c:v>
                </c:pt>
                <c:pt idx="1942">
                  <c:v>4.9845592975559487</c:v>
                </c:pt>
                <c:pt idx="1943">
                  <c:v>4.9846106808776476</c:v>
                </c:pt>
                <c:pt idx="1944">
                  <c:v>4.9846618932067557</c:v>
                </c:pt>
                <c:pt idx="1945">
                  <c:v>4.9847129351122952</c:v>
                </c:pt>
                <c:pt idx="1946">
                  <c:v>4.9847638071614035</c:v>
                </c:pt>
                <c:pt idx="1947">
                  <c:v>4.9848145099193211</c:v>
                </c:pt>
                <c:pt idx="1948">
                  <c:v>4.9848650439494158</c:v>
                </c:pt>
                <c:pt idx="1949">
                  <c:v>4.9849154098131763</c:v>
                </c:pt>
                <c:pt idx="1950">
                  <c:v>4.9849656080702243</c:v>
                </c:pt>
                <c:pt idx="1951">
                  <c:v>4.985015639278318</c:v>
                </c:pt>
                <c:pt idx="1952">
                  <c:v>4.9850655039933613</c:v>
                </c:pt>
                <c:pt idx="1953">
                  <c:v>4.9851152027694052</c:v>
                </c:pt>
                <c:pt idx="1954">
                  <c:v>4.9851647361586622</c:v>
                </c:pt>
                <c:pt idx="1955">
                  <c:v>4.9852141047114991</c:v>
                </c:pt>
                <c:pt idx="1956">
                  <c:v>4.9852633089764602</c:v>
                </c:pt>
                <c:pt idx="1957">
                  <c:v>4.9853123495002567</c:v>
                </c:pt>
                <c:pt idx="1958">
                  <c:v>4.9853612268277878</c:v>
                </c:pt>
                <c:pt idx="1959">
                  <c:v>4.985409941502132</c:v>
                </c:pt>
                <c:pt idx="1960">
                  <c:v>4.9854584940645648</c:v>
                </c:pt>
                <c:pt idx="1961">
                  <c:v>4.9855068850545585</c:v>
                </c:pt>
                <c:pt idx="1962">
                  <c:v>4.9855551150097952</c:v>
                </c:pt>
                <c:pt idx="1963">
                  <c:v>4.985603184466159</c:v>
                </c:pt>
                <c:pt idx="1964">
                  <c:v>4.9856510939577596</c:v>
                </c:pt>
                <c:pt idx="1965">
                  <c:v>4.9856988440169214</c:v>
                </c:pt>
                <c:pt idx="1966">
                  <c:v>4.9857464351742031</c:v>
                </c:pt>
                <c:pt idx="1967">
                  <c:v>4.985793867958396</c:v>
                </c:pt>
                <c:pt idx="1968">
                  <c:v>4.9858411428965326</c:v>
                </c:pt>
                <c:pt idx="1969">
                  <c:v>4.985888260513887</c:v>
                </c:pt>
                <c:pt idx="1970">
                  <c:v>4.9859352213339907</c:v>
                </c:pt>
                <c:pt idx="1971">
                  <c:v>4.9859820258786343</c:v>
                </c:pt>
                <c:pt idx="1972">
                  <c:v>4.9860286746678621</c:v>
                </c:pt>
                <c:pt idx="1973">
                  <c:v>4.9860751682199993</c:v>
                </c:pt>
                <c:pt idx="1974">
                  <c:v>4.9861215070516405</c:v>
                </c:pt>
                <c:pt idx="1975">
                  <c:v>4.9861676916776627</c:v>
                </c:pt>
                <c:pt idx="1976">
                  <c:v>4.9862137226112253</c:v>
                </c:pt>
                <c:pt idx="1977">
                  <c:v>4.9862596003637876</c:v>
                </c:pt>
                <c:pt idx="1978">
                  <c:v>4.9863053254451017</c:v>
                </c:pt>
                <c:pt idx="1979">
                  <c:v>4.9863508983632236</c:v>
                </c:pt>
                <c:pt idx="1980">
                  <c:v>4.9863963196245216</c:v>
                </c:pt>
                <c:pt idx="1981">
                  <c:v>4.9864415897336745</c:v>
                </c:pt>
                <c:pt idx="1982">
                  <c:v>4.9864867091936844</c:v>
                </c:pt>
                <c:pt idx="1983">
                  <c:v>4.9865316785058802</c:v>
                </c:pt>
                <c:pt idx="1984">
                  <c:v>4.9865764981699208</c:v>
                </c:pt>
                <c:pt idx="1985">
                  <c:v>4.9866211686838042</c:v>
                </c:pt>
                <c:pt idx="1986">
                  <c:v>4.986665690543866</c:v>
                </c:pt>
                <c:pt idx="1987">
                  <c:v>4.9867100642447983</c:v>
                </c:pt>
                <c:pt idx="1988">
                  <c:v>4.9867542902796416</c:v>
                </c:pt>
                <c:pt idx="1989">
                  <c:v>4.9867983691397946</c:v>
                </c:pt>
                <c:pt idx="1990">
                  <c:v>4.9868423013150256</c:v>
                </c:pt>
                <c:pt idx="1991">
                  <c:v>4.9868860872934704</c:v>
                </c:pt>
                <c:pt idx="1992">
                  <c:v>4.9869297275616358</c:v>
                </c:pt>
                <c:pt idx="1993">
                  <c:v>4.9869732226044192</c:v>
                </c:pt>
                <c:pt idx="1994">
                  <c:v>4.9870165729050981</c:v>
                </c:pt>
                <c:pt idx="1995">
                  <c:v>4.9870597789453424</c:v>
                </c:pt>
                <c:pt idx="1996">
                  <c:v>4.9871028412052176</c:v>
                </c:pt>
                <c:pt idx="1997">
                  <c:v>4.9871457601631981</c:v>
                </c:pt>
                <c:pt idx="1998">
                  <c:v>4.9871885362961574</c:v>
                </c:pt>
              </c:numCache>
            </c:numRef>
          </c:val>
          <c:smooth val="1"/>
          <c:extLst>
            <c:ext xmlns:c16="http://schemas.microsoft.com/office/drawing/2014/chart" uri="{C3380CC4-5D6E-409C-BE32-E72D297353CC}">
              <c16:uniqueId val="{00000000-1F21-4064-B038-A98CFA5C99C1}"/>
            </c:ext>
          </c:extLst>
        </c:ser>
        <c:ser>
          <c:idx val="1"/>
          <c:order val="1"/>
          <c:tx>
            <c:strRef>
              <c:f>Sheet1!$C$1</c:f>
              <c:strCache>
                <c:ptCount val="1"/>
                <c:pt idx="0">
                  <c:v>Series 2</c:v>
                </c:pt>
              </c:strCache>
            </c:strRef>
          </c:tx>
          <c:spPr>
            <a:ln w="28575" cap="rnd">
              <a:solidFill>
                <a:srgbClr val="00A759"/>
              </a:solidFill>
              <a:prstDash val="solid"/>
              <a:round/>
            </a:ln>
            <a:effectLst/>
          </c:spPr>
          <c:marker>
            <c:symbol val="none"/>
          </c:marker>
          <c:cat>
            <c:numRef>
              <c:f>Sheet1!$A$2:$A$2000</c:f>
              <c:numCache>
                <c:formatCode>General</c:formatCode>
                <c:ptCount val="1999"/>
                <c:pt idx="0">
                  <c:v>0</c:v>
                </c:pt>
                <c:pt idx="1">
                  <c:v>1E-3</c:v>
                </c:pt>
                <c:pt idx="2">
                  <c:v>2E-3</c:v>
                </c:pt>
                <c:pt idx="3">
                  <c:v>3.0000000000000001E-3</c:v>
                </c:pt>
                <c:pt idx="4">
                  <c:v>4.0000000000000001E-3</c:v>
                </c:pt>
                <c:pt idx="5">
                  <c:v>5.0000000000000001E-3</c:v>
                </c:pt>
                <c:pt idx="6">
                  <c:v>6.0000000000000001E-3</c:v>
                </c:pt>
                <c:pt idx="7">
                  <c:v>7.0000000000000001E-3</c:v>
                </c:pt>
                <c:pt idx="8">
                  <c:v>8.0000000000000002E-3</c:v>
                </c:pt>
                <c:pt idx="9">
                  <c:v>8.9999999999999993E-3</c:v>
                </c:pt>
                <c:pt idx="10">
                  <c:v>0.01</c:v>
                </c:pt>
                <c:pt idx="11">
                  <c:v>1.0999999999999999E-2</c:v>
                </c:pt>
                <c:pt idx="12">
                  <c:v>1.2E-2</c:v>
                </c:pt>
                <c:pt idx="13">
                  <c:v>1.2999999999999999E-2</c:v>
                </c:pt>
                <c:pt idx="14">
                  <c:v>1.4E-2</c:v>
                </c:pt>
                <c:pt idx="15">
                  <c:v>1.4999999999999999E-2</c:v>
                </c:pt>
                <c:pt idx="16">
                  <c:v>1.6E-2</c:v>
                </c:pt>
                <c:pt idx="17">
                  <c:v>1.7000000000000001E-2</c:v>
                </c:pt>
                <c:pt idx="18">
                  <c:v>1.7999999999999999E-2</c:v>
                </c:pt>
                <c:pt idx="19">
                  <c:v>1.9E-2</c:v>
                </c:pt>
                <c:pt idx="20">
                  <c:v>0.02</c:v>
                </c:pt>
                <c:pt idx="21">
                  <c:v>2.1000000000000001E-2</c:v>
                </c:pt>
                <c:pt idx="22">
                  <c:v>2.1999999999999999E-2</c:v>
                </c:pt>
                <c:pt idx="23">
                  <c:v>2.3E-2</c:v>
                </c:pt>
                <c:pt idx="24">
                  <c:v>2.4E-2</c:v>
                </c:pt>
                <c:pt idx="25">
                  <c:v>2.5000000000000001E-2</c:v>
                </c:pt>
                <c:pt idx="26">
                  <c:v>2.5999999999999999E-2</c:v>
                </c:pt>
                <c:pt idx="27">
                  <c:v>2.7E-2</c:v>
                </c:pt>
                <c:pt idx="28">
                  <c:v>2.8000000000000001E-2</c:v>
                </c:pt>
                <c:pt idx="29">
                  <c:v>2.9000000000000001E-2</c:v>
                </c:pt>
                <c:pt idx="30">
                  <c:v>0.03</c:v>
                </c:pt>
                <c:pt idx="31">
                  <c:v>3.1E-2</c:v>
                </c:pt>
                <c:pt idx="32">
                  <c:v>3.2000000000000001E-2</c:v>
                </c:pt>
                <c:pt idx="33">
                  <c:v>3.3000000000000002E-2</c:v>
                </c:pt>
                <c:pt idx="34">
                  <c:v>3.4000000000000002E-2</c:v>
                </c:pt>
                <c:pt idx="35">
                  <c:v>3.5000000000000003E-2</c:v>
                </c:pt>
                <c:pt idx="36">
                  <c:v>3.5999999999999997E-2</c:v>
                </c:pt>
                <c:pt idx="37">
                  <c:v>3.6999999999999998E-2</c:v>
                </c:pt>
                <c:pt idx="38">
                  <c:v>3.7999999999999999E-2</c:v>
                </c:pt>
                <c:pt idx="39">
                  <c:v>3.9E-2</c:v>
                </c:pt>
                <c:pt idx="40">
                  <c:v>0.04</c:v>
                </c:pt>
                <c:pt idx="41">
                  <c:v>4.1000000000000002E-2</c:v>
                </c:pt>
                <c:pt idx="42">
                  <c:v>4.2000000000000003E-2</c:v>
                </c:pt>
                <c:pt idx="43">
                  <c:v>4.2999999999999997E-2</c:v>
                </c:pt>
                <c:pt idx="44">
                  <c:v>4.3999999999999997E-2</c:v>
                </c:pt>
                <c:pt idx="45">
                  <c:v>4.4999999999999998E-2</c:v>
                </c:pt>
                <c:pt idx="46">
                  <c:v>4.5999999999999999E-2</c:v>
                </c:pt>
                <c:pt idx="47">
                  <c:v>4.7E-2</c:v>
                </c:pt>
                <c:pt idx="48">
                  <c:v>4.8000000000000001E-2</c:v>
                </c:pt>
                <c:pt idx="49">
                  <c:v>4.9000000000000002E-2</c:v>
                </c:pt>
                <c:pt idx="50">
                  <c:v>0.05</c:v>
                </c:pt>
                <c:pt idx="51">
                  <c:v>5.0999999999999997E-2</c:v>
                </c:pt>
                <c:pt idx="52">
                  <c:v>5.1999999999999998E-2</c:v>
                </c:pt>
                <c:pt idx="53">
                  <c:v>5.2999999999999999E-2</c:v>
                </c:pt>
                <c:pt idx="54">
                  <c:v>5.3999999999999999E-2</c:v>
                </c:pt>
                <c:pt idx="55">
                  <c:v>5.5E-2</c:v>
                </c:pt>
                <c:pt idx="56">
                  <c:v>5.6000000000000001E-2</c:v>
                </c:pt>
                <c:pt idx="57">
                  <c:v>5.7000000000000002E-2</c:v>
                </c:pt>
                <c:pt idx="58">
                  <c:v>5.8000000000000003E-2</c:v>
                </c:pt>
                <c:pt idx="59">
                  <c:v>5.8999999999999997E-2</c:v>
                </c:pt>
                <c:pt idx="60">
                  <c:v>0.06</c:v>
                </c:pt>
                <c:pt idx="61">
                  <c:v>6.0999999999999999E-2</c:v>
                </c:pt>
                <c:pt idx="62">
                  <c:v>6.2E-2</c:v>
                </c:pt>
                <c:pt idx="63">
                  <c:v>6.3E-2</c:v>
                </c:pt>
                <c:pt idx="64">
                  <c:v>6.4000000000000001E-2</c:v>
                </c:pt>
                <c:pt idx="65">
                  <c:v>6.5000000000000002E-2</c:v>
                </c:pt>
                <c:pt idx="66">
                  <c:v>6.6000000000000003E-2</c:v>
                </c:pt>
                <c:pt idx="67">
                  <c:v>6.7000000000000004E-2</c:v>
                </c:pt>
                <c:pt idx="68">
                  <c:v>6.8000000000000005E-2</c:v>
                </c:pt>
                <c:pt idx="69">
                  <c:v>6.9000000000000006E-2</c:v>
                </c:pt>
                <c:pt idx="70">
                  <c:v>7.0000000000000007E-2</c:v>
                </c:pt>
                <c:pt idx="71">
                  <c:v>7.0999999999999994E-2</c:v>
                </c:pt>
                <c:pt idx="72">
                  <c:v>7.1999999999999995E-2</c:v>
                </c:pt>
                <c:pt idx="73">
                  <c:v>7.2999999999999995E-2</c:v>
                </c:pt>
                <c:pt idx="74">
                  <c:v>7.3999999999999996E-2</c:v>
                </c:pt>
                <c:pt idx="75">
                  <c:v>7.4999999999999997E-2</c:v>
                </c:pt>
                <c:pt idx="76">
                  <c:v>7.5999999999999998E-2</c:v>
                </c:pt>
                <c:pt idx="77">
                  <c:v>7.6999999999999999E-2</c:v>
                </c:pt>
                <c:pt idx="78">
                  <c:v>7.8E-2</c:v>
                </c:pt>
                <c:pt idx="79">
                  <c:v>7.9000000000000001E-2</c:v>
                </c:pt>
                <c:pt idx="80">
                  <c:v>0.08</c:v>
                </c:pt>
                <c:pt idx="81">
                  <c:v>8.1000000000000003E-2</c:v>
                </c:pt>
                <c:pt idx="82">
                  <c:v>8.2000000000000003E-2</c:v>
                </c:pt>
                <c:pt idx="83">
                  <c:v>8.3000000000000004E-2</c:v>
                </c:pt>
                <c:pt idx="84">
                  <c:v>8.4000000000000005E-2</c:v>
                </c:pt>
                <c:pt idx="85">
                  <c:v>8.5000000000000006E-2</c:v>
                </c:pt>
                <c:pt idx="86">
                  <c:v>8.5999999999999993E-2</c:v>
                </c:pt>
                <c:pt idx="87">
                  <c:v>8.6999999999999994E-2</c:v>
                </c:pt>
                <c:pt idx="88">
                  <c:v>8.7999999999999995E-2</c:v>
                </c:pt>
                <c:pt idx="89">
                  <c:v>8.8999999999999996E-2</c:v>
                </c:pt>
                <c:pt idx="90">
                  <c:v>0.09</c:v>
                </c:pt>
                <c:pt idx="91">
                  <c:v>9.0999999999999998E-2</c:v>
                </c:pt>
                <c:pt idx="92">
                  <c:v>9.1999999999999998E-2</c:v>
                </c:pt>
                <c:pt idx="93">
                  <c:v>9.2999999999999999E-2</c:v>
                </c:pt>
                <c:pt idx="94">
                  <c:v>9.4E-2</c:v>
                </c:pt>
                <c:pt idx="95">
                  <c:v>9.5000000000000001E-2</c:v>
                </c:pt>
                <c:pt idx="96">
                  <c:v>9.6000000000000002E-2</c:v>
                </c:pt>
                <c:pt idx="97">
                  <c:v>9.7000000000000003E-2</c:v>
                </c:pt>
                <c:pt idx="98">
                  <c:v>9.8000000000000004E-2</c:v>
                </c:pt>
                <c:pt idx="99">
                  <c:v>9.9000000000000005E-2</c:v>
                </c:pt>
                <c:pt idx="100">
                  <c:v>0.1</c:v>
                </c:pt>
                <c:pt idx="101">
                  <c:v>0.10100000000000001</c:v>
                </c:pt>
                <c:pt idx="102">
                  <c:v>0.10199999999999999</c:v>
                </c:pt>
                <c:pt idx="103">
                  <c:v>0.10299999999999999</c:v>
                </c:pt>
                <c:pt idx="104">
                  <c:v>0.104</c:v>
                </c:pt>
                <c:pt idx="105">
                  <c:v>0.105</c:v>
                </c:pt>
                <c:pt idx="106">
                  <c:v>0.106</c:v>
                </c:pt>
                <c:pt idx="107">
                  <c:v>0.107</c:v>
                </c:pt>
                <c:pt idx="108">
                  <c:v>0.108</c:v>
                </c:pt>
                <c:pt idx="109">
                  <c:v>0.109</c:v>
                </c:pt>
                <c:pt idx="110">
                  <c:v>0.11</c:v>
                </c:pt>
                <c:pt idx="111">
                  <c:v>0.111</c:v>
                </c:pt>
                <c:pt idx="112">
                  <c:v>0.112</c:v>
                </c:pt>
                <c:pt idx="113">
                  <c:v>0.113</c:v>
                </c:pt>
                <c:pt idx="114">
                  <c:v>0.114</c:v>
                </c:pt>
                <c:pt idx="115">
                  <c:v>0.115</c:v>
                </c:pt>
                <c:pt idx="116">
                  <c:v>0.11600000000000001</c:v>
                </c:pt>
                <c:pt idx="117">
                  <c:v>0.11700000000000001</c:v>
                </c:pt>
                <c:pt idx="118">
                  <c:v>0.11799999999999999</c:v>
                </c:pt>
                <c:pt idx="119">
                  <c:v>0.11899999999999999</c:v>
                </c:pt>
                <c:pt idx="120">
                  <c:v>0.12</c:v>
                </c:pt>
                <c:pt idx="121">
                  <c:v>0.121</c:v>
                </c:pt>
                <c:pt idx="122">
                  <c:v>0.122</c:v>
                </c:pt>
                <c:pt idx="123">
                  <c:v>0.123</c:v>
                </c:pt>
                <c:pt idx="124">
                  <c:v>0.124</c:v>
                </c:pt>
                <c:pt idx="125">
                  <c:v>0.125</c:v>
                </c:pt>
                <c:pt idx="126">
                  <c:v>0.126</c:v>
                </c:pt>
                <c:pt idx="127">
                  <c:v>0.127</c:v>
                </c:pt>
                <c:pt idx="128">
                  <c:v>0.128</c:v>
                </c:pt>
                <c:pt idx="129">
                  <c:v>0.129</c:v>
                </c:pt>
                <c:pt idx="130">
                  <c:v>0.13</c:v>
                </c:pt>
                <c:pt idx="131">
                  <c:v>0.13100000000000001</c:v>
                </c:pt>
                <c:pt idx="132">
                  <c:v>0.13200000000000001</c:v>
                </c:pt>
                <c:pt idx="133">
                  <c:v>0.13300000000000001</c:v>
                </c:pt>
                <c:pt idx="134">
                  <c:v>0.13400000000000001</c:v>
                </c:pt>
                <c:pt idx="135">
                  <c:v>0.13500000000000001</c:v>
                </c:pt>
                <c:pt idx="136">
                  <c:v>0.13600000000000001</c:v>
                </c:pt>
                <c:pt idx="137">
                  <c:v>0.13700000000000001</c:v>
                </c:pt>
                <c:pt idx="138">
                  <c:v>0.13800000000000001</c:v>
                </c:pt>
                <c:pt idx="139">
                  <c:v>0.13900000000000001</c:v>
                </c:pt>
                <c:pt idx="140">
                  <c:v>0.14000000000000001</c:v>
                </c:pt>
                <c:pt idx="141">
                  <c:v>0.14099999999999999</c:v>
                </c:pt>
                <c:pt idx="142">
                  <c:v>0.14199999999999999</c:v>
                </c:pt>
                <c:pt idx="143">
                  <c:v>0.14299999999999999</c:v>
                </c:pt>
                <c:pt idx="144">
                  <c:v>0.14399999999999999</c:v>
                </c:pt>
                <c:pt idx="145">
                  <c:v>0.14499999999999999</c:v>
                </c:pt>
                <c:pt idx="146">
                  <c:v>0.14599999999999999</c:v>
                </c:pt>
                <c:pt idx="147">
                  <c:v>0.14699999999999999</c:v>
                </c:pt>
                <c:pt idx="148">
                  <c:v>0.14799999999999999</c:v>
                </c:pt>
                <c:pt idx="149">
                  <c:v>0.14899999999999999</c:v>
                </c:pt>
                <c:pt idx="150">
                  <c:v>0.15</c:v>
                </c:pt>
                <c:pt idx="151">
                  <c:v>0.151</c:v>
                </c:pt>
                <c:pt idx="152">
                  <c:v>0.152</c:v>
                </c:pt>
                <c:pt idx="153">
                  <c:v>0.153</c:v>
                </c:pt>
                <c:pt idx="154">
                  <c:v>0.154</c:v>
                </c:pt>
                <c:pt idx="155">
                  <c:v>0.155</c:v>
                </c:pt>
                <c:pt idx="156">
                  <c:v>0.156</c:v>
                </c:pt>
                <c:pt idx="157">
                  <c:v>0.157</c:v>
                </c:pt>
                <c:pt idx="158">
                  <c:v>0.158</c:v>
                </c:pt>
                <c:pt idx="159">
                  <c:v>0.159</c:v>
                </c:pt>
                <c:pt idx="160">
                  <c:v>0.16</c:v>
                </c:pt>
                <c:pt idx="161">
                  <c:v>0.161</c:v>
                </c:pt>
                <c:pt idx="162">
                  <c:v>0.16200000000000001</c:v>
                </c:pt>
                <c:pt idx="163">
                  <c:v>0.16300000000000001</c:v>
                </c:pt>
                <c:pt idx="164">
                  <c:v>0.16400000000000001</c:v>
                </c:pt>
                <c:pt idx="165">
                  <c:v>0.16500000000000001</c:v>
                </c:pt>
                <c:pt idx="166">
                  <c:v>0.16600000000000001</c:v>
                </c:pt>
                <c:pt idx="167">
                  <c:v>0.16700000000000001</c:v>
                </c:pt>
                <c:pt idx="168">
                  <c:v>0.16800000000000001</c:v>
                </c:pt>
                <c:pt idx="169">
                  <c:v>0.16900000000000001</c:v>
                </c:pt>
                <c:pt idx="170">
                  <c:v>0.17</c:v>
                </c:pt>
                <c:pt idx="171">
                  <c:v>0.17100000000000001</c:v>
                </c:pt>
                <c:pt idx="172">
                  <c:v>0.17199999999999999</c:v>
                </c:pt>
                <c:pt idx="173">
                  <c:v>0.17299999999999999</c:v>
                </c:pt>
                <c:pt idx="174">
                  <c:v>0.17399999999999999</c:v>
                </c:pt>
                <c:pt idx="175">
                  <c:v>0.17499999999999999</c:v>
                </c:pt>
                <c:pt idx="176">
                  <c:v>0.17599999999999999</c:v>
                </c:pt>
                <c:pt idx="177">
                  <c:v>0.17699999999999999</c:v>
                </c:pt>
                <c:pt idx="178">
                  <c:v>0.17799999999999999</c:v>
                </c:pt>
                <c:pt idx="179">
                  <c:v>0.17899999999999999</c:v>
                </c:pt>
                <c:pt idx="180">
                  <c:v>0.18</c:v>
                </c:pt>
                <c:pt idx="181">
                  <c:v>0.18099999999999999</c:v>
                </c:pt>
                <c:pt idx="182">
                  <c:v>0.182</c:v>
                </c:pt>
                <c:pt idx="183">
                  <c:v>0.183</c:v>
                </c:pt>
                <c:pt idx="184">
                  <c:v>0.184</c:v>
                </c:pt>
                <c:pt idx="185">
                  <c:v>0.185</c:v>
                </c:pt>
                <c:pt idx="186">
                  <c:v>0.186</c:v>
                </c:pt>
                <c:pt idx="187">
                  <c:v>0.187</c:v>
                </c:pt>
                <c:pt idx="188">
                  <c:v>0.188</c:v>
                </c:pt>
                <c:pt idx="189">
                  <c:v>0.189</c:v>
                </c:pt>
                <c:pt idx="190">
                  <c:v>0.19</c:v>
                </c:pt>
                <c:pt idx="191">
                  <c:v>0.191</c:v>
                </c:pt>
                <c:pt idx="192">
                  <c:v>0.192</c:v>
                </c:pt>
                <c:pt idx="193">
                  <c:v>0.193</c:v>
                </c:pt>
                <c:pt idx="194">
                  <c:v>0.19400000000000001</c:v>
                </c:pt>
                <c:pt idx="195">
                  <c:v>0.19500000000000001</c:v>
                </c:pt>
                <c:pt idx="196">
                  <c:v>0.19600000000000001</c:v>
                </c:pt>
                <c:pt idx="197">
                  <c:v>0.19700000000000001</c:v>
                </c:pt>
                <c:pt idx="198">
                  <c:v>0.19800000000000001</c:v>
                </c:pt>
                <c:pt idx="199">
                  <c:v>0.19900000000000001</c:v>
                </c:pt>
                <c:pt idx="200">
                  <c:v>0.2</c:v>
                </c:pt>
                <c:pt idx="201">
                  <c:v>0.20100000000000001</c:v>
                </c:pt>
                <c:pt idx="202">
                  <c:v>0.20200000000000001</c:v>
                </c:pt>
                <c:pt idx="203">
                  <c:v>0.20300000000000001</c:v>
                </c:pt>
                <c:pt idx="204">
                  <c:v>0.20399999999999999</c:v>
                </c:pt>
                <c:pt idx="205">
                  <c:v>0.20499999999999999</c:v>
                </c:pt>
                <c:pt idx="206">
                  <c:v>0.20599999999999999</c:v>
                </c:pt>
                <c:pt idx="207">
                  <c:v>0.20699999999999999</c:v>
                </c:pt>
                <c:pt idx="208">
                  <c:v>0.20799999999999999</c:v>
                </c:pt>
                <c:pt idx="209">
                  <c:v>0.20899999999999999</c:v>
                </c:pt>
                <c:pt idx="210">
                  <c:v>0.21</c:v>
                </c:pt>
                <c:pt idx="211">
                  <c:v>0.21099999999999999</c:v>
                </c:pt>
                <c:pt idx="212">
                  <c:v>0.21199999999999999</c:v>
                </c:pt>
                <c:pt idx="213">
                  <c:v>0.21299999999999999</c:v>
                </c:pt>
                <c:pt idx="214">
                  <c:v>0.214</c:v>
                </c:pt>
                <c:pt idx="215">
                  <c:v>0.215</c:v>
                </c:pt>
                <c:pt idx="216">
                  <c:v>0.216</c:v>
                </c:pt>
                <c:pt idx="217">
                  <c:v>0.217</c:v>
                </c:pt>
                <c:pt idx="218">
                  <c:v>0.218</c:v>
                </c:pt>
                <c:pt idx="219">
                  <c:v>0.219</c:v>
                </c:pt>
                <c:pt idx="220">
                  <c:v>0.22</c:v>
                </c:pt>
                <c:pt idx="221">
                  <c:v>0.221</c:v>
                </c:pt>
                <c:pt idx="222">
                  <c:v>0.222</c:v>
                </c:pt>
                <c:pt idx="223">
                  <c:v>0.223</c:v>
                </c:pt>
                <c:pt idx="224">
                  <c:v>0.224</c:v>
                </c:pt>
                <c:pt idx="225">
                  <c:v>0.22500000000000001</c:v>
                </c:pt>
                <c:pt idx="226">
                  <c:v>0.22600000000000001</c:v>
                </c:pt>
                <c:pt idx="227">
                  <c:v>0.22700000000000001</c:v>
                </c:pt>
                <c:pt idx="228">
                  <c:v>0.22800000000000001</c:v>
                </c:pt>
                <c:pt idx="229">
                  <c:v>0.22900000000000001</c:v>
                </c:pt>
                <c:pt idx="230">
                  <c:v>0.23</c:v>
                </c:pt>
                <c:pt idx="231">
                  <c:v>0.23100000000000001</c:v>
                </c:pt>
                <c:pt idx="232">
                  <c:v>0.23200000000000001</c:v>
                </c:pt>
                <c:pt idx="233">
                  <c:v>0.23300000000000001</c:v>
                </c:pt>
                <c:pt idx="234">
                  <c:v>0.23400000000000001</c:v>
                </c:pt>
                <c:pt idx="235">
                  <c:v>0.23499999999999999</c:v>
                </c:pt>
                <c:pt idx="236">
                  <c:v>0.23599999999999999</c:v>
                </c:pt>
                <c:pt idx="237">
                  <c:v>0.23699999999999999</c:v>
                </c:pt>
                <c:pt idx="238">
                  <c:v>0.23799999999999999</c:v>
                </c:pt>
                <c:pt idx="239">
                  <c:v>0.23899999999999999</c:v>
                </c:pt>
                <c:pt idx="240">
                  <c:v>0.24</c:v>
                </c:pt>
                <c:pt idx="241">
                  <c:v>0.24099999999999999</c:v>
                </c:pt>
                <c:pt idx="242">
                  <c:v>0.24199999999999999</c:v>
                </c:pt>
                <c:pt idx="243">
                  <c:v>0.24299999999999999</c:v>
                </c:pt>
                <c:pt idx="244">
                  <c:v>0.24399999999999999</c:v>
                </c:pt>
                <c:pt idx="245">
                  <c:v>0.245</c:v>
                </c:pt>
                <c:pt idx="246">
                  <c:v>0.246</c:v>
                </c:pt>
                <c:pt idx="247">
                  <c:v>0.247</c:v>
                </c:pt>
                <c:pt idx="248">
                  <c:v>0.248</c:v>
                </c:pt>
                <c:pt idx="249">
                  <c:v>0.249</c:v>
                </c:pt>
                <c:pt idx="250">
                  <c:v>0.25</c:v>
                </c:pt>
                <c:pt idx="251">
                  <c:v>0.251</c:v>
                </c:pt>
                <c:pt idx="252">
                  <c:v>0.252</c:v>
                </c:pt>
                <c:pt idx="253">
                  <c:v>0.253</c:v>
                </c:pt>
                <c:pt idx="254">
                  <c:v>0.254</c:v>
                </c:pt>
                <c:pt idx="255">
                  <c:v>0.255</c:v>
                </c:pt>
                <c:pt idx="256">
                  <c:v>0.25600000000000001</c:v>
                </c:pt>
                <c:pt idx="257">
                  <c:v>0.25700000000000001</c:v>
                </c:pt>
                <c:pt idx="258">
                  <c:v>0.25800000000000001</c:v>
                </c:pt>
                <c:pt idx="259">
                  <c:v>0.25900000000000001</c:v>
                </c:pt>
                <c:pt idx="260">
                  <c:v>0.26</c:v>
                </c:pt>
                <c:pt idx="261">
                  <c:v>0.26100000000000001</c:v>
                </c:pt>
                <c:pt idx="262">
                  <c:v>0.26200000000000001</c:v>
                </c:pt>
                <c:pt idx="263">
                  <c:v>0.26300000000000001</c:v>
                </c:pt>
                <c:pt idx="264">
                  <c:v>0.26400000000000001</c:v>
                </c:pt>
                <c:pt idx="265">
                  <c:v>0.26500000000000001</c:v>
                </c:pt>
                <c:pt idx="266">
                  <c:v>0.26600000000000001</c:v>
                </c:pt>
                <c:pt idx="267">
                  <c:v>0.26700000000000002</c:v>
                </c:pt>
                <c:pt idx="268">
                  <c:v>0.26800000000000002</c:v>
                </c:pt>
                <c:pt idx="269">
                  <c:v>0.26900000000000002</c:v>
                </c:pt>
                <c:pt idx="270">
                  <c:v>0.27</c:v>
                </c:pt>
                <c:pt idx="271">
                  <c:v>0.27100000000000002</c:v>
                </c:pt>
                <c:pt idx="272">
                  <c:v>0.27200000000000002</c:v>
                </c:pt>
                <c:pt idx="273">
                  <c:v>0.27300000000000002</c:v>
                </c:pt>
                <c:pt idx="274">
                  <c:v>0.27400000000000002</c:v>
                </c:pt>
                <c:pt idx="275">
                  <c:v>0.27500000000000002</c:v>
                </c:pt>
                <c:pt idx="276">
                  <c:v>0.27600000000000002</c:v>
                </c:pt>
                <c:pt idx="277">
                  <c:v>0.27700000000000002</c:v>
                </c:pt>
                <c:pt idx="278">
                  <c:v>0.27800000000000002</c:v>
                </c:pt>
                <c:pt idx="279">
                  <c:v>0.27900000000000003</c:v>
                </c:pt>
                <c:pt idx="280">
                  <c:v>0.28000000000000003</c:v>
                </c:pt>
                <c:pt idx="281">
                  <c:v>0.28100000000000003</c:v>
                </c:pt>
                <c:pt idx="282">
                  <c:v>0.28199999999999997</c:v>
                </c:pt>
                <c:pt idx="283">
                  <c:v>0.28299999999999997</c:v>
                </c:pt>
                <c:pt idx="284">
                  <c:v>0.28399999999999997</c:v>
                </c:pt>
                <c:pt idx="285">
                  <c:v>0.28499999999999998</c:v>
                </c:pt>
                <c:pt idx="286">
                  <c:v>0.28599999999999998</c:v>
                </c:pt>
                <c:pt idx="287">
                  <c:v>0.28699999999999998</c:v>
                </c:pt>
                <c:pt idx="288">
                  <c:v>0.28799999999999998</c:v>
                </c:pt>
                <c:pt idx="289">
                  <c:v>0.28899999999999998</c:v>
                </c:pt>
                <c:pt idx="290">
                  <c:v>0.28999999999999998</c:v>
                </c:pt>
                <c:pt idx="291">
                  <c:v>0.29099999999999998</c:v>
                </c:pt>
                <c:pt idx="292">
                  <c:v>0.29199999999999998</c:v>
                </c:pt>
                <c:pt idx="293">
                  <c:v>0.29299999999999998</c:v>
                </c:pt>
                <c:pt idx="294">
                  <c:v>0.29399999999999998</c:v>
                </c:pt>
                <c:pt idx="295">
                  <c:v>0.29499999999999998</c:v>
                </c:pt>
                <c:pt idx="296">
                  <c:v>0.29599999999999999</c:v>
                </c:pt>
                <c:pt idx="297">
                  <c:v>0.29699999999999999</c:v>
                </c:pt>
                <c:pt idx="298">
                  <c:v>0.29799999999999999</c:v>
                </c:pt>
                <c:pt idx="299">
                  <c:v>0.29899999999999999</c:v>
                </c:pt>
                <c:pt idx="300">
                  <c:v>0.3</c:v>
                </c:pt>
                <c:pt idx="301">
                  <c:v>0.30099999999999999</c:v>
                </c:pt>
                <c:pt idx="302">
                  <c:v>0.30199999999999999</c:v>
                </c:pt>
                <c:pt idx="303">
                  <c:v>0.30299999999999999</c:v>
                </c:pt>
                <c:pt idx="304">
                  <c:v>0.30399999999999999</c:v>
                </c:pt>
                <c:pt idx="305">
                  <c:v>0.30499999999999999</c:v>
                </c:pt>
                <c:pt idx="306">
                  <c:v>0.30599999999999999</c:v>
                </c:pt>
                <c:pt idx="307">
                  <c:v>0.307</c:v>
                </c:pt>
                <c:pt idx="308">
                  <c:v>0.308</c:v>
                </c:pt>
                <c:pt idx="309">
                  <c:v>0.309</c:v>
                </c:pt>
                <c:pt idx="310">
                  <c:v>0.31</c:v>
                </c:pt>
                <c:pt idx="311">
                  <c:v>0.311</c:v>
                </c:pt>
                <c:pt idx="312">
                  <c:v>0.312</c:v>
                </c:pt>
                <c:pt idx="313">
                  <c:v>0.313</c:v>
                </c:pt>
                <c:pt idx="314">
                  <c:v>0.314</c:v>
                </c:pt>
                <c:pt idx="315">
                  <c:v>0.315</c:v>
                </c:pt>
                <c:pt idx="316">
                  <c:v>0.316</c:v>
                </c:pt>
                <c:pt idx="317">
                  <c:v>0.317</c:v>
                </c:pt>
                <c:pt idx="318">
                  <c:v>0.318</c:v>
                </c:pt>
                <c:pt idx="319">
                  <c:v>0.31900000000000001</c:v>
                </c:pt>
                <c:pt idx="320">
                  <c:v>0.32</c:v>
                </c:pt>
                <c:pt idx="321">
                  <c:v>0.32100000000000001</c:v>
                </c:pt>
                <c:pt idx="322">
                  <c:v>0.32200000000000001</c:v>
                </c:pt>
                <c:pt idx="323">
                  <c:v>0.32300000000000001</c:v>
                </c:pt>
                <c:pt idx="324">
                  <c:v>0.32400000000000001</c:v>
                </c:pt>
                <c:pt idx="325">
                  <c:v>0.32500000000000001</c:v>
                </c:pt>
                <c:pt idx="326">
                  <c:v>0.32600000000000001</c:v>
                </c:pt>
                <c:pt idx="327">
                  <c:v>0.32700000000000001</c:v>
                </c:pt>
                <c:pt idx="328">
                  <c:v>0.32800000000000001</c:v>
                </c:pt>
                <c:pt idx="329">
                  <c:v>0.32900000000000001</c:v>
                </c:pt>
                <c:pt idx="330">
                  <c:v>0.33</c:v>
                </c:pt>
                <c:pt idx="331">
                  <c:v>0.33100000000000002</c:v>
                </c:pt>
                <c:pt idx="332">
                  <c:v>0.33200000000000002</c:v>
                </c:pt>
                <c:pt idx="333">
                  <c:v>0.33300000000000002</c:v>
                </c:pt>
                <c:pt idx="334">
                  <c:v>0.33400000000000002</c:v>
                </c:pt>
                <c:pt idx="335">
                  <c:v>0.33500000000000002</c:v>
                </c:pt>
                <c:pt idx="336">
                  <c:v>0.33600000000000002</c:v>
                </c:pt>
                <c:pt idx="337">
                  <c:v>0.33700000000000002</c:v>
                </c:pt>
                <c:pt idx="338">
                  <c:v>0.33800000000000002</c:v>
                </c:pt>
                <c:pt idx="339">
                  <c:v>0.33900000000000002</c:v>
                </c:pt>
                <c:pt idx="340">
                  <c:v>0.34</c:v>
                </c:pt>
                <c:pt idx="341">
                  <c:v>0.34100000000000003</c:v>
                </c:pt>
                <c:pt idx="342">
                  <c:v>0.34200000000000003</c:v>
                </c:pt>
                <c:pt idx="343">
                  <c:v>0.34300000000000003</c:v>
                </c:pt>
                <c:pt idx="344">
                  <c:v>0.34399999999999997</c:v>
                </c:pt>
                <c:pt idx="345">
                  <c:v>0.34499999999999997</c:v>
                </c:pt>
                <c:pt idx="346">
                  <c:v>0.34599999999999997</c:v>
                </c:pt>
                <c:pt idx="347">
                  <c:v>0.34699999999999998</c:v>
                </c:pt>
                <c:pt idx="348">
                  <c:v>0.34799999999999998</c:v>
                </c:pt>
                <c:pt idx="349">
                  <c:v>0.34899999999999998</c:v>
                </c:pt>
                <c:pt idx="350">
                  <c:v>0.35</c:v>
                </c:pt>
                <c:pt idx="351">
                  <c:v>0.35099999999999998</c:v>
                </c:pt>
                <c:pt idx="352">
                  <c:v>0.35199999999999998</c:v>
                </c:pt>
                <c:pt idx="353">
                  <c:v>0.35299999999999998</c:v>
                </c:pt>
                <c:pt idx="354">
                  <c:v>0.35399999999999998</c:v>
                </c:pt>
                <c:pt idx="355">
                  <c:v>0.35499999999999998</c:v>
                </c:pt>
                <c:pt idx="356">
                  <c:v>0.35599999999999998</c:v>
                </c:pt>
                <c:pt idx="357">
                  <c:v>0.35699999999999998</c:v>
                </c:pt>
                <c:pt idx="358">
                  <c:v>0.35799999999999998</c:v>
                </c:pt>
                <c:pt idx="359">
                  <c:v>0.35899999999999999</c:v>
                </c:pt>
                <c:pt idx="360">
                  <c:v>0.36</c:v>
                </c:pt>
                <c:pt idx="361">
                  <c:v>0.36099999999999999</c:v>
                </c:pt>
                <c:pt idx="362">
                  <c:v>0.36199999999999999</c:v>
                </c:pt>
                <c:pt idx="363">
                  <c:v>0.36299999999999999</c:v>
                </c:pt>
                <c:pt idx="364">
                  <c:v>0.36399999999999999</c:v>
                </c:pt>
                <c:pt idx="365">
                  <c:v>0.36499999999999999</c:v>
                </c:pt>
                <c:pt idx="366">
                  <c:v>0.36599999999999999</c:v>
                </c:pt>
                <c:pt idx="367">
                  <c:v>0.36699999999999999</c:v>
                </c:pt>
                <c:pt idx="368">
                  <c:v>0.36799999999999999</c:v>
                </c:pt>
                <c:pt idx="369">
                  <c:v>0.36899999999999999</c:v>
                </c:pt>
                <c:pt idx="370">
                  <c:v>0.37</c:v>
                </c:pt>
                <c:pt idx="371">
                  <c:v>0.371</c:v>
                </c:pt>
                <c:pt idx="372">
                  <c:v>0.372</c:v>
                </c:pt>
                <c:pt idx="373">
                  <c:v>0.373</c:v>
                </c:pt>
                <c:pt idx="374">
                  <c:v>0.374</c:v>
                </c:pt>
                <c:pt idx="375">
                  <c:v>0.375</c:v>
                </c:pt>
                <c:pt idx="376">
                  <c:v>0.376</c:v>
                </c:pt>
                <c:pt idx="377">
                  <c:v>0.377</c:v>
                </c:pt>
                <c:pt idx="378">
                  <c:v>0.378</c:v>
                </c:pt>
                <c:pt idx="379">
                  <c:v>0.379</c:v>
                </c:pt>
                <c:pt idx="380">
                  <c:v>0.38</c:v>
                </c:pt>
                <c:pt idx="381">
                  <c:v>0.38100000000000001</c:v>
                </c:pt>
                <c:pt idx="382">
                  <c:v>0.38200000000000001</c:v>
                </c:pt>
                <c:pt idx="383">
                  <c:v>0.38300000000000001</c:v>
                </c:pt>
                <c:pt idx="384">
                  <c:v>0.38400000000000001</c:v>
                </c:pt>
                <c:pt idx="385">
                  <c:v>0.38500000000000001</c:v>
                </c:pt>
                <c:pt idx="386">
                  <c:v>0.38600000000000001</c:v>
                </c:pt>
                <c:pt idx="387">
                  <c:v>0.38700000000000001</c:v>
                </c:pt>
                <c:pt idx="388">
                  <c:v>0.38800000000000001</c:v>
                </c:pt>
                <c:pt idx="389">
                  <c:v>0.38900000000000001</c:v>
                </c:pt>
                <c:pt idx="390">
                  <c:v>0.39</c:v>
                </c:pt>
                <c:pt idx="391">
                  <c:v>0.39100000000000001</c:v>
                </c:pt>
                <c:pt idx="392">
                  <c:v>0.39200000000000002</c:v>
                </c:pt>
                <c:pt idx="393">
                  <c:v>0.39300000000000002</c:v>
                </c:pt>
                <c:pt idx="394">
                  <c:v>0.39400000000000002</c:v>
                </c:pt>
                <c:pt idx="395">
                  <c:v>0.39500000000000002</c:v>
                </c:pt>
                <c:pt idx="396">
                  <c:v>0.39600000000000002</c:v>
                </c:pt>
                <c:pt idx="397">
                  <c:v>0.39700000000000002</c:v>
                </c:pt>
                <c:pt idx="398">
                  <c:v>0.39800000000000002</c:v>
                </c:pt>
                <c:pt idx="399">
                  <c:v>0.39900000000000002</c:v>
                </c:pt>
                <c:pt idx="400">
                  <c:v>0.4</c:v>
                </c:pt>
                <c:pt idx="401">
                  <c:v>0.40100000000000002</c:v>
                </c:pt>
                <c:pt idx="402">
                  <c:v>0.40200000000000002</c:v>
                </c:pt>
                <c:pt idx="403">
                  <c:v>0.40300000000000002</c:v>
                </c:pt>
                <c:pt idx="404">
                  <c:v>0.40400000000000003</c:v>
                </c:pt>
                <c:pt idx="405">
                  <c:v>0.40500000000000003</c:v>
                </c:pt>
                <c:pt idx="406">
                  <c:v>0.40600000000000003</c:v>
                </c:pt>
                <c:pt idx="407">
                  <c:v>0.40699999999999997</c:v>
                </c:pt>
                <c:pt idx="408">
                  <c:v>0.40799999999999997</c:v>
                </c:pt>
                <c:pt idx="409">
                  <c:v>0.40899999999999997</c:v>
                </c:pt>
                <c:pt idx="410">
                  <c:v>0.41</c:v>
                </c:pt>
                <c:pt idx="411">
                  <c:v>0.41099999999999998</c:v>
                </c:pt>
                <c:pt idx="412">
                  <c:v>0.41199999999999998</c:v>
                </c:pt>
                <c:pt idx="413">
                  <c:v>0.41299999999999998</c:v>
                </c:pt>
                <c:pt idx="414">
                  <c:v>0.41399999999999998</c:v>
                </c:pt>
                <c:pt idx="415">
                  <c:v>0.41499999999999998</c:v>
                </c:pt>
                <c:pt idx="416">
                  <c:v>0.41599999999999998</c:v>
                </c:pt>
                <c:pt idx="417">
                  <c:v>0.41699999999999998</c:v>
                </c:pt>
                <c:pt idx="418">
                  <c:v>0.41799999999999998</c:v>
                </c:pt>
                <c:pt idx="419">
                  <c:v>0.41899999999999998</c:v>
                </c:pt>
                <c:pt idx="420">
                  <c:v>0.42</c:v>
                </c:pt>
                <c:pt idx="421">
                  <c:v>0.42099999999999999</c:v>
                </c:pt>
                <c:pt idx="422">
                  <c:v>0.42199999999999999</c:v>
                </c:pt>
                <c:pt idx="423">
                  <c:v>0.42299999999999999</c:v>
                </c:pt>
                <c:pt idx="424">
                  <c:v>0.42399999999999999</c:v>
                </c:pt>
                <c:pt idx="425">
                  <c:v>0.42499999999999999</c:v>
                </c:pt>
                <c:pt idx="426">
                  <c:v>0.42599999999999999</c:v>
                </c:pt>
                <c:pt idx="427">
                  <c:v>0.42699999999999999</c:v>
                </c:pt>
                <c:pt idx="428">
                  <c:v>0.42799999999999999</c:v>
                </c:pt>
                <c:pt idx="429">
                  <c:v>0.42899999999999999</c:v>
                </c:pt>
                <c:pt idx="430">
                  <c:v>0.43</c:v>
                </c:pt>
                <c:pt idx="431">
                  <c:v>0.43099999999999999</c:v>
                </c:pt>
                <c:pt idx="432">
                  <c:v>0.432</c:v>
                </c:pt>
                <c:pt idx="433">
                  <c:v>0.433</c:v>
                </c:pt>
                <c:pt idx="434">
                  <c:v>0.434</c:v>
                </c:pt>
                <c:pt idx="435">
                  <c:v>0.435</c:v>
                </c:pt>
                <c:pt idx="436">
                  <c:v>0.436</c:v>
                </c:pt>
                <c:pt idx="437">
                  <c:v>0.437</c:v>
                </c:pt>
                <c:pt idx="438">
                  <c:v>0.438</c:v>
                </c:pt>
                <c:pt idx="439">
                  <c:v>0.439</c:v>
                </c:pt>
                <c:pt idx="440">
                  <c:v>0.44</c:v>
                </c:pt>
                <c:pt idx="441">
                  <c:v>0.441</c:v>
                </c:pt>
                <c:pt idx="442">
                  <c:v>0.442</c:v>
                </c:pt>
                <c:pt idx="443">
                  <c:v>0.443</c:v>
                </c:pt>
                <c:pt idx="444">
                  <c:v>0.44400000000000001</c:v>
                </c:pt>
                <c:pt idx="445">
                  <c:v>0.44500000000000001</c:v>
                </c:pt>
                <c:pt idx="446">
                  <c:v>0.44600000000000001</c:v>
                </c:pt>
                <c:pt idx="447">
                  <c:v>0.44700000000000001</c:v>
                </c:pt>
                <c:pt idx="448">
                  <c:v>0.44800000000000001</c:v>
                </c:pt>
                <c:pt idx="449">
                  <c:v>0.44900000000000001</c:v>
                </c:pt>
                <c:pt idx="450">
                  <c:v>0.45</c:v>
                </c:pt>
                <c:pt idx="451">
                  <c:v>0.45100000000000001</c:v>
                </c:pt>
                <c:pt idx="452">
                  <c:v>0.45200000000000001</c:v>
                </c:pt>
                <c:pt idx="453">
                  <c:v>0.45300000000000001</c:v>
                </c:pt>
                <c:pt idx="454">
                  <c:v>0.45400000000000001</c:v>
                </c:pt>
                <c:pt idx="455">
                  <c:v>0.45500000000000002</c:v>
                </c:pt>
                <c:pt idx="456">
                  <c:v>0.45600000000000002</c:v>
                </c:pt>
                <c:pt idx="457">
                  <c:v>0.45700000000000002</c:v>
                </c:pt>
                <c:pt idx="458">
                  <c:v>0.45800000000000002</c:v>
                </c:pt>
                <c:pt idx="459">
                  <c:v>0.45900000000000002</c:v>
                </c:pt>
                <c:pt idx="460">
                  <c:v>0.46</c:v>
                </c:pt>
                <c:pt idx="461">
                  <c:v>0.46100000000000002</c:v>
                </c:pt>
                <c:pt idx="462">
                  <c:v>0.46200000000000002</c:v>
                </c:pt>
                <c:pt idx="463">
                  <c:v>0.46300000000000002</c:v>
                </c:pt>
                <c:pt idx="464">
                  <c:v>0.46400000000000002</c:v>
                </c:pt>
                <c:pt idx="465">
                  <c:v>0.46500000000000002</c:v>
                </c:pt>
                <c:pt idx="466">
                  <c:v>0.46600000000000003</c:v>
                </c:pt>
                <c:pt idx="467">
                  <c:v>0.46700000000000003</c:v>
                </c:pt>
                <c:pt idx="468">
                  <c:v>0.46800000000000003</c:v>
                </c:pt>
                <c:pt idx="469">
                  <c:v>0.46899999999999997</c:v>
                </c:pt>
                <c:pt idx="470">
                  <c:v>0.47</c:v>
                </c:pt>
                <c:pt idx="471">
                  <c:v>0.47099999999999997</c:v>
                </c:pt>
                <c:pt idx="472">
                  <c:v>0.47199999999999998</c:v>
                </c:pt>
                <c:pt idx="473">
                  <c:v>0.47299999999999998</c:v>
                </c:pt>
                <c:pt idx="474">
                  <c:v>0.47399999999999998</c:v>
                </c:pt>
                <c:pt idx="475">
                  <c:v>0.47499999999999998</c:v>
                </c:pt>
                <c:pt idx="476">
                  <c:v>0.47599999999999998</c:v>
                </c:pt>
                <c:pt idx="477">
                  <c:v>0.47699999999999998</c:v>
                </c:pt>
                <c:pt idx="478">
                  <c:v>0.47799999999999998</c:v>
                </c:pt>
                <c:pt idx="479">
                  <c:v>0.47899999999999998</c:v>
                </c:pt>
                <c:pt idx="480">
                  <c:v>0.48</c:v>
                </c:pt>
                <c:pt idx="481">
                  <c:v>0.48099999999999998</c:v>
                </c:pt>
                <c:pt idx="482">
                  <c:v>0.48199999999999998</c:v>
                </c:pt>
                <c:pt idx="483">
                  <c:v>0.48299999999999998</c:v>
                </c:pt>
                <c:pt idx="484">
                  <c:v>0.48399999999999999</c:v>
                </c:pt>
                <c:pt idx="485">
                  <c:v>0.48499999999999999</c:v>
                </c:pt>
                <c:pt idx="486">
                  <c:v>0.48599999999999999</c:v>
                </c:pt>
                <c:pt idx="487">
                  <c:v>0.48699999999999999</c:v>
                </c:pt>
                <c:pt idx="488">
                  <c:v>0.48799999999999999</c:v>
                </c:pt>
                <c:pt idx="489">
                  <c:v>0.48899999999999999</c:v>
                </c:pt>
                <c:pt idx="490">
                  <c:v>0.49</c:v>
                </c:pt>
                <c:pt idx="491">
                  <c:v>0.49099999999999999</c:v>
                </c:pt>
                <c:pt idx="492">
                  <c:v>0.49199999999999999</c:v>
                </c:pt>
                <c:pt idx="493">
                  <c:v>0.49299999999999999</c:v>
                </c:pt>
                <c:pt idx="494">
                  <c:v>0.49399999999999999</c:v>
                </c:pt>
                <c:pt idx="495">
                  <c:v>0.495</c:v>
                </c:pt>
                <c:pt idx="496">
                  <c:v>0.496</c:v>
                </c:pt>
                <c:pt idx="497">
                  <c:v>0.497</c:v>
                </c:pt>
                <c:pt idx="498">
                  <c:v>0.498</c:v>
                </c:pt>
                <c:pt idx="499">
                  <c:v>0.499</c:v>
                </c:pt>
                <c:pt idx="500">
                  <c:v>0.5</c:v>
                </c:pt>
                <c:pt idx="501">
                  <c:v>0.501</c:v>
                </c:pt>
                <c:pt idx="502">
                  <c:v>0.502</c:v>
                </c:pt>
                <c:pt idx="503">
                  <c:v>0.503</c:v>
                </c:pt>
                <c:pt idx="504">
                  <c:v>0.504</c:v>
                </c:pt>
                <c:pt idx="505">
                  <c:v>0.505</c:v>
                </c:pt>
                <c:pt idx="506">
                  <c:v>0.50600000000000001</c:v>
                </c:pt>
                <c:pt idx="507">
                  <c:v>0.50700000000000001</c:v>
                </c:pt>
                <c:pt idx="508">
                  <c:v>0.50800000000000001</c:v>
                </c:pt>
                <c:pt idx="509">
                  <c:v>0.50900000000000001</c:v>
                </c:pt>
                <c:pt idx="510">
                  <c:v>0.51</c:v>
                </c:pt>
                <c:pt idx="511">
                  <c:v>0.51100000000000001</c:v>
                </c:pt>
                <c:pt idx="512">
                  <c:v>0.51200000000000001</c:v>
                </c:pt>
                <c:pt idx="513">
                  <c:v>0.51300000000000001</c:v>
                </c:pt>
                <c:pt idx="514">
                  <c:v>0.51400000000000001</c:v>
                </c:pt>
                <c:pt idx="515">
                  <c:v>0.51500000000000001</c:v>
                </c:pt>
                <c:pt idx="516">
                  <c:v>0.51600000000000001</c:v>
                </c:pt>
                <c:pt idx="517">
                  <c:v>0.51700000000000002</c:v>
                </c:pt>
                <c:pt idx="518">
                  <c:v>0.51800000000000002</c:v>
                </c:pt>
                <c:pt idx="519">
                  <c:v>0.51900000000000002</c:v>
                </c:pt>
                <c:pt idx="520">
                  <c:v>0.52</c:v>
                </c:pt>
                <c:pt idx="521">
                  <c:v>0.52100000000000002</c:v>
                </c:pt>
                <c:pt idx="522">
                  <c:v>0.52200000000000002</c:v>
                </c:pt>
                <c:pt idx="523">
                  <c:v>0.52300000000000002</c:v>
                </c:pt>
                <c:pt idx="524">
                  <c:v>0.52400000000000002</c:v>
                </c:pt>
                <c:pt idx="525">
                  <c:v>0.52500000000000002</c:v>
                </c:pt>
                <c:pt idx="526">
                  <c:v>0.52600000000000002</c:v>
                </c:pt>
                <c:pt idx="527">
                  <c:v>0.52700000000000002</c:v>
                </c:pt>
                <c:pt idx="528">
                  <c:v>0.52800000000000002</c:v>
                </c:pt>
                <c:pt idx="529">
                  <c:v>0.52900000000000003</c:v>
                </c:pt>
                <c:pt idx="530">
                  <c:v>0.53</c:v>
                </c:pt>
                <c:pt idx="531">
                  <c:v>0.53100000000000003</c:v>
                </c:pt>
                <c:pt idx="532">
                  <c:v>0.53200000000000003</c:v>
                </c:pt>
                <c:pt idx="533">
                  <c:v>0.53300000000000003</c:v>
                </c:pt>
                <c:pt idx="534">
                  <c:v>0.53400000000000003</c:v>
                </c:pt>
                <c:pt idx="535">
                  <c:v>0.53500000000000003</c:v>
                </c:pt>
                <c:pt idx="536">
                  <c:v>0.53600000000000003</c:v>
                </c:pt>
                <c:pt idx="537">
                  <c:v>0.53700000000000003</c:v>
                </c:pt>
                <c:pt idx="538">
                  <c:v>0.53800000000000003</c:v>
                </c:pt>
                <c:pt idx="539">
                  <c:v>0.53900000000000003</c:v>
                </c:pt>
                <c:pt idx="540">
                  <c:v>0.54</c:v>
                </c:pt>
                <c:pt idx="541">
                  <c:v>0.54100000000000004</c:v>
                </c:pt>
                <c:pt idx="542">
                  <c:v>0.54200000000000004</c:v>
                </c:pt>
                <c:pt idx="543">
                  <c:v>0.54300000000000004</c:v>
                </c:pt>
                <c:pt idx="544">
                  <c:v>0.54400000000000004</c:v>
                </c:pt>
                <c:pt idx="545">
                  <c:v>0.54500000000000004</c:v>
                </c:pt>
                <c:pt idx="546">
                  <c:v>0.54600000000000004</c:v>
                </c:pt>
                <c:pt idx="547">
                  <c:v>0.54700000000000004</c:v>
                </c:pt>
                <c:pt idx="548">
                  <c:v>0.54800000000000004</c:v>
                </c:pt>
                <c:pt idx="549">
                  <c:v>0.54900000000000004</c:v>
                </c:pt>
                <c:pt idx="550">
                  <c:v>0.55000000000000004</c:v>
                </c:pt>
                <c:pt idx="551">
                  <c:v>0.55100000000000005</c:v>
                </c:pt>
                <c:pt idx="552">
                  <c:v>0.55200000000000005</c:v>
                </c:pt>
                <c:pt idx="553">
                  <c:v>0.55300000000000005</c:v>
                </c:pt>
                <c:pt idx="554">
                  <c:v>0.55400000000000005</c:v>
                </c:pt>
                <c:pt idx="555">
                  <c:v>0.55500000000000005</c:v>
                </c:pt>
                <c:pt idx="556">
                  <c:v>0.55600000000000005</c:v>
                </c:pt>
                <c:pt idx="557">
                  <c:v>0.55700000000000005</c:v>
                </c:pt>
                <c:pt idx="558">
                  <c:v>0.55800000000000005</c:v>
                </c:pt>
                <c:pt idx="559">
                  <c:v>0.55900000000000005</c:v>
                </c:pt>
                <c:pt idx="560">
                  <c:v>0.56000000000000005</c:v>
                </c:pt>
                <c:pt idx="561">
                  <c:v>0.56100000000000005</c:v>
                </c:pt>
                <c:pt idx="562">
                  <c:v>0.56200000000000006</c:v>
                </c:pt>
                <c:pt idx="563">
                  <c:v>0.56299999999999994</c:v>
                </c:pt>
                <c:pt idx="564">
                  <c:v>0.56399999999999995</c:v>
                </c:pt>
                <c:pt idx="565">
                  <c:v>0.56499999999999995</c:v>
                </c:pt>
                <c:pt idx="566">
                  <c:v>0.56599999999999995</c:v>
                </c:pt>
                <c:pt idx="567">
                  <c:v>0.56699999999999995</c:v>
                </c:pt>
                <c:pt idx="568">
                  <c:v>0.56799999999999995</c:v>
                </c:pt>
                <c:pt idx="569">
                  <c:v>0.56899999999999995</c:v>
                </c:pt>
                <c:pt idx="570">
                  <c:v>0.56999999999999995</c:v>
                </c:pt>
                <c:pt idx="571">
                  <c:v>0.57099999999999995</c:v>
                </c:pt>
                <c:pt idx="572">
                  <c:v>0.57199999999999995</c:v>
                </c:pt>
                <c:pt idx="573">
                  <c:v>0.57299999999999995</c:v>
                </c:pt>
                <c:pt idx="574">
                  <c:v>0.57399999999999995</c:v>
                </c:pt>
                <c:pt idx="575">
                  <c:v>0.57499999999999996</c:v>
                </c:pt>
                <c:pt idx="576">
                  <c:v>0.57599999999999996</c:v>
                </c:pt>
                <c:pt idx="577">
                  <c:v>0.57699999999999996</c:v>
                </c:pt>
                <c:pt idx="578">
                  <c:v>0.57799999999999996</c:v>
                </c:pt>
                <c:pt idx="579">
                  <c:v>0.57899999999999996</c:v>
                </c:pt>
                <c:pt idx="580">
                  <c:v>0.57999999999999996</c:v>
                </c:pt>
                <c:pt idx="581">
                  <c:v>0.58099999999999996</c:v>
                </c:pt>
                <c:pt idx="582">
                  <c:v>0.58199999999999996</c:v>
                </c:pt>
                <c:pt idx="583">
                  <c:v>0.58299999999999996</c:v>
                </c:pt>
                <c:pt idx="584">
                  <c:v>0.58399999999999996</c:v>
                </c:pt>
                <c:pt idx="585">
                  <c:v>0.58499999999999996</c:v>
                </c:pt>
                <c:pt idx="586">
                  <c:v>0.58599999999999997</c:v>
                </c:pt>
                <c:pt idx="587">
                  <c:v>0.58699999999999997</c:v>
                </c:pt>
                <c:pt idx="588">
                  <c:v>0.58799999999999997</c:v>
                </c:pt>
                <c:pt idx="589">
                  <c:v>0.58899999999999997</c:v>
                </c:pt>
                <c:pt idx="590">
                  <c:v>0.59</c:v>
                </c:pt>
                <c:pt idx="591">
                  <c:v>0.59099999999999997</c:v>
                </c:pt>
                <c:pt idx="592">
                  <c:v>0.59199999999999997</c:v>
                </c:pt>
                <c:pt idx="593">
                  <c:v>0.59299999999999997</c:v>
                </c:pt>
                <c:pt idx="594">
                  <c:v>0.59399999999999997</c:v>
                </c:pt>
                <c:pt idx="595">
                  <c:v>0.59499999999999997</c:v>
                </c:pt>
                <c:pt idx="596">
                  <c:v>0.59599999999999997</c:v>
                </c:pt>
                <c:pt idx="597">
                  <c:v>0.59699999999999998</c:v>
                </c:pt>
                <c:pt idx="598">
                  <c:v>0.59799999999999998</c:v>
                </c:pt>
                <c:pt idx="599">
                  <c:v>0.59899999999999998</c:v>
                </c:pt>
                <c:pt idx="600">
                  <c:v>0.6</c:v>
                </c:pt>
                <c:pt idx="601">
                  <c:v>0.60099999999999998</c:v>
                </c:pt>
                <c:pt idx="602">
                  <c:v>0.60199999999999998</c:v>
                </c:pt>
                <c:pt idx="603">
                  <c:v>0.60299999999999998</c:v>
                </c:pt>
                <c:pt idx="604">
                  <c:v>0.60399999999999998</c:v>
                </c:pt>
                <c:pt idx="605">
                  <c:v>0.60499999999999998</c:v>
                </c:pt>
                <c:pt idx="606">
                  <c:v>0.60599999999999998</c:v>
                </c:pt>
                <c:pt idx="607">
                  <c:v>0.60699999999999998</c:v>
                </c:pt>
                <c:pt idx="608">
                  <c:v>0.60799999999999998</c:v>
                </c:pt>
                <c:pt idx="609">
                  <c:v>0.60899999999999999</c:v>
                </c:pt>
                <c:pt idx="610">
                  <c:v>0.61</c:v>
                </c:pt>
                <c:pt idx="611">
                  <c:v>0.61099999999999999</c:v>
                </c:pt>
                <c:pt idx="612">
                  <c:v>0.61199999999999999</c:v>
                </c:pt>
                <c:pt idx="613">
                  <c:v>0.61299999999999999</c:v>
                </c:pt>
                <c:pt idx="614">
                  <c:v>0.61399999999999999</c:v>
                </c:pt>
                <c:pt idx="615">
                  <c:v>0.61499999999999999</c:v>
                </c:pt>
                <c:pt idx="616">
                  <c:v>0.61599999999999999</c:v>
                </c:pt>
                <c:pt idx="617">
                  <c:v>0.61699999999999999</c:v>
                </c:pt>
                <c:pt idx="618">
                  <c:v>0.61799999999999999</c:v>
                </c:pt>
                <c:pt idx="619">
                  <c:v>0.61899999999999999</c:v>
                </c:pt>
                <c:pt idx="620">
                  <c:v>0.62</c:v>
                </c:pt>
                <c:pt idx="621">
                  <c:v>0.621</c:v>
                </c:pt>
                <c:pt idx="622">
                  <c:v>0.622</c:v>
                </c:pt>
                <c:pt idx="623">
                  <c:v>0.623</c:v>
                </c:pt>
                <c:pt idx="624">
                  <c:v>0.624</c:v>
                </c:pt>
                <c:pt idx="625">
                  <c:v>0.625</c:v>
                </c:pt>
                <c:pt idx="626">
                  <c:v>0.626</c:v>
                </c:pt>
                <c:pt idx="627">
                  <c:v>0.627</c:v>
                </c:pt>
                <c:pt idx="628">
                  <c:v>0.628</c:v>
                </c:pt>
                <c:pt idx="629">
                  <c:v>0.629</c:v>
                </c:pt>
                <c:pt idx="630">
                  <c:v>0.63</c:v>
                </c:pt>
                <c:pt idx="631">
                  <c:v>0.63100000000000001</c:v>
                </c:pt>
                <c:pt idx="632">
                  <c:v>0.63200000000000001</c:v>
                </c:pt>
                <c:pt idx="633">
                  <c:v>0.63300000000000001</c:v>
                </c:pt>
                <c:pt idx="634">
                  <c:v>0.63400000000000001</c:v>
                </c:pt>
                <c:pt idx="635">
                  <c:v>0.63500000000000001</c:v>
                </c:pt>
                <c:pt idx="636">
                  <c:v>0.63600000000000001</c:v>
                </c:pt>
                <c:pt idx="637">
                  <c:v>0.63700000000000001</c:v>
                </c:pt>
                <c:pt idx="638">
                  <c:v>0.63800000000000001</c:v>
                </c:pt>
                <c:pt idx="639">
                  <c:v>0.63900000000000001</c:v>
                </c:pt>
                <c:pt idx="640">
                  <c:v>0.64</c:v>
                </c:pt>
                <c:pt idx="641">
                  <c:v>0.64100000000000001</c:v>
                </c:pt>
                <c:pt idx="642">
                  <c:v>0.64200000000000002</c:v>
                </c:pt>
                <c:pt idx="643">
                  <c:v>0.64300000000000002</c:v>
                </c:pt>
                <c:pt idx="644">
                  <c:v>0.64400000000000002</c:v>
                </c:pt>
                <c:pt idx="645">
                  <c:v>0.64500000000000002</c:v>
                </c:pt>
                <c:pt idx="646">
                  <c:v>0.64600000000000002</c:v>
                </c:pt>
                <c:pt idx="647">
                  <c:v>0.64700000000000002</c:v>
                </c:pt>
                <c:pt idx="648">
                  <c:v>0.64800000000000002</c:v>
                </c:pt>
                <c:pt idx="649">
                  <c:v>0.64900000000000002</c:v>
                </c:pt>
                <c:pt idx="650">
                  <c:v>0.65</c:v>
                </c:pt>
                <c:pt idx="651">
                  <c:v>0.65100000000000002</c:v>
                </c:pt>
                <c:pt idx="652">
                  <c:v>0.65200000000000002</c:v>
                </c:pt>
                <c:pt idx="653">
                  <c:v>0.65300000000000002</c:v>
                </c:pt>
                <c:pt idx="654">
                  <c:v>0.65400000000000003</c:v>
                </c:pt>
                <c:pt idx="655">
                  <c:v>0.65500000000000003</c:v>
                </c:pt>
                <c:pt idx="656">
                  <c:v>0.65600000000000003</c:v>
                </c:pt>
                <c:pt idx="657">
                  <c:v>0.65700000000000003</c:v>
                </c:pt>
                <c:pt idx="658">
                  <c:v>0.65800000000000003</c:v>
                </c:pt>
                <c:pt idx="659">
                  <c:v>0.65900000000000003</c:v>
                </c:pt>
                <c:pt idx="660">
                  <c:v>0.66</c:v>
                </c:pt>
                <c:pt idx="661">
                  <c:v>0.66100000000000003</c:v>
                </c:pt>
                <c:pt idx="662">
                  <c:v>0.66200000000000003</c:v>
                </c:pt>
                <c:pt idx="663">
                  <c:v>0.66300000000000003</c:v>
                </c:pt>
                <c:pt idx="664">
                  <c:v>0.66400000000000003</c:v>
                </c:pt>
                <c:pt idx="665">
                  <c:v>0.66500000000000004</c:v>
                </c:pt>
                <c:pt idx="666">
                  <c:v>0.66600000000000004</c:v>
                </c:pt>
                <c:pt idx="667">
                  <c:v>0.66700000000000004</c:v>
                </c:pt>
                <c:pt idx="668">
                  <c:v>0.66800000000000004</c:v>
                </c:pt>
                <c:pt idx="669">
                  <c:v>0.66900000000000004</c:v>
                </c:pt>
                <c:pt idx="670">
                  <c:v>0.67</c:v>
                </c:pt>
                <c:pt idx="671">
                  <c:v>0.67100000000000004</c:v>
                </c:pt>
                <c:pt idx="672">
                  <c:v>0.67200000000000004</c:v>
                </c:pt>
                <c:pt idx="673">
                  <c:v>0.67300000000000004</c:v>
                </c:pt>
                <c:pt idx="674">
                  <c:v>0.67400000000000004</c:v>
                </c:pt>
                <c:pt idx="675">
                  <c:v>0.67500000000000004</c:v>
                </c:pt>
                <c:pt idx="676">
                  <c:v>0.67600000000000005</c:v>
                </c:pt>
                <c:pt idx="677">
                  <c:v>0.67700000000000005</c:v>
                </c:pt>
                <c:pt idx="678">
                  <c:v>0.67800000000000005</c:v>
                </c:pt>
                <c:pt idx="679">
                  <c:v>0.67900000000000005</c:v>
                </c:pt>
                <c:pt idx="680">
                  <c:v>0.68</c:v>
                </c:pt>
                <c:pt idx="681">
                  <c:v>0.68100000000000005</c:v>
                </c:pt>
                <c:pt idx="682">
                  <c:v>0.68200000000000005</c:v>
                </c:pt>
                <c:pt idx="683">
                  <c:v>0.68300000000000005</c:v>
                </c:pt>
                <c:pt idx="684">
                  <c:v>0.68400000000000005</c:v>
                </c:pt>
                <c:pt idx="685">
                  <c:v>0.68500000000000005</c:v>
                </c:pt>
                <c:pt idx="686">
                  <c:v>0.68600000000000005</c:v>
                </c:pt>
                <c:pt idx="687">
                  <c:v>0.68700000000000006</c:v>
                </c:pt>
                <c:pt idx="688">
                  <c:v>0.68799999999999994</c:v>
                </c:pt>
                <c:pt idx="689">
                  <c:v>0.68899999999999995</c:v>
                </c:pt>
                <c:pt idx="690">
                  <c:v>0.69</c:v>
                </c:pt>
                <c:pt idx="691">
                  <c:v>0.69099999999999995</c:v>
                </c:pt>
                <c:pt idx="692">
                  <c:v>0.69199999999999995</c:v>
                </c:pt>
                <c:pt idx="693">
                  <c:v>0.69299999999999995</c:v>
                </c:pt>
                <c:pt idx="694">
                  <c:v>0.69399999999999995</c:v>
                </c:pt>
                <c:pt idx="695">
                  <c:v>0.69499999999999995</c:v>
                </c:pt>
                <c:pt idx="696">
                  <c:v>0.69599999999999995</c:v>
                </c:pt>
                <c:pt idx="697">
                  <c:v>0.69699999999999995</c:v>
                </c:pt>
                <c:pt idx="698">
                  <c:v>0.69799999999999995</c:v>
                </c:pt>
                <c:pt idx="699">
                  <c:v>0.69899999999999995</c:v>
                </c:pt>
                <c:pt idx="700">
                  <c:v>0.7</c:v>
                </c:pt>
                <c:pt idx="701">
                  <c:v>0.70099999999999996</c:v>
                </c:pt>
                <c:pt idx="702">
                  <c:v>0.70199999999999996</c:v>
                </c:pt>
                <c:pt idx="703">
                  <c:v>0.70299999999999996</c:v>
                </c:pt>
                <c:pt idx="704">
                  <c:v>0.70399999999999996</c:v>
                </c:pt>
                <c:pt idx="705">
                  <c:v>0.70499999999999996</c:v>
                </c:pt>
                <c:pt idx="706">
                  <c:v>0.70599999999999996</c:v>
                </c:pt>
                <c:pt idx="707">
                  <c:v>0.70699999999999996</c:v>
                </c:pt>
                <c:pt idx="708">
                  <c:v>0.70799999999999996</c:v>
                </c:pt>
                <c:pt idx="709">
                  <c:v>0.70899999999999996</c:v>
                </c:pt>
                <c:pt idx="710">
                  <c:v>0.71</c:v>
                </c:pt>
                <c:pt idx="711">
                  <c:v>0.71099999999999997</c:v>
                </c:pt>
                <c:pt idx="712">
                  <c:v>0.71199999999999997</c:v>
                </c:pt>
                <c:pt idx="713">
                  <c:v>0.71299999999999997</c:v>
                </c:pt>
                <c:pt idx="714">
                  <c:v>0.71399999999999997</c:v>
                </c:pt>
                <c:pt idx="715">
                  <c:v>0.71499999999999997</c:v>
                </c:pt>
                <c:pt idx="716">
                  <c:v>0.71599999999999997</c:v>
                </c:pt>
                <c:pt idx="717">
                  <c:v>0.71699999999999997</c:v>
                </c:pt>
                <c:pt idx="718">
                  <c:v>0.71799999999999997</c:v>
                </c:pt>
                <c:pt idx="719">
                  <c:v>0.71899999999999997</c:v>
                </c:pt>
                <c:pt idx="720">
                  <c:v>0.72</c:v>
                </c:pt>
                <c:pt idx="721">
                  <c:v>0.72099999999999997</c:v>
                </c:pt>
                <c:pt idx="722">
                  <c:v>0.72199999999999998</c:v>
                </c:pt>
                <c:pt idx="723">
                  <c:v>0.72299999999999998</c:v>
                </c:pt>
                <c:pt idx="724">
                  <c:v>0.72399999999999998</c:v>
                </c:pt>
                <c:pt idx="725">
                  <c:v>0.72499999999999998</c:v>
                </c:pt>
                <c:pt idx="726">
                  <c:v>0.72599999999999998</c:v>
                </c:pt>
                <c:pt idx="727">
                  <c:v>0.72699999999999998</c:v>
                </c:pt>
                <c:pt idx="728">
                  <c:v>0.72799999999999998</c:v>
                </c:pt>
                <c:pt idx="729">
                  <c:v>0.72899999999999998</c:v>
                </c:pt>
                <c:pt idx="730">
                  <c:v>0.73</c:v>
                </c:pt>
                <c:pt idx="731">
                  <c:v>0.73099999999999998</c:v>
                </c:pt>
                <c:pt idx="732">
                  <c:v>0.73199999999999998</c:v>
                </c:pt>
                <c:pt idx="733">
                  <c:v>0.73299999999999998</c:v>
                </c:pt>
                <c:pt idx="734">
                  <c:v>0.73399999999999999</c:v>
                </c:pt>
                <c:pt idx="735">
                  <c:v>0.73499999999999999</c:v>
                </c:pt>
                <c:pt idx="736">
                  <c:v>0.73599999999999999</c:v>
                </c:pt>
                <c:pt idx="737">
                  <c:v>0.73699999999999999</c:v>
                </c:pt>
                <c:pt idx="738">
                  <c:v>0.73799999999999999</c:v>
                </c:pt>
                <c:pt idx="739">
                  <c:v>0.73899999999999999</c:v>
                </c:pt>
                <c:pt idx="740">
                  <c:v>0.74</c:v>
                </c:pt>
                <c:pt idx="741">
                  <c:v>0.74099999999999999</c:v>
                </c:pt>
                <c:pt idx="742">
                  <c:v>0.74199999999999999</c:v>
                </c:pt>
                <c:pt idx="743">
                  <c:v>0.74299999999999999</c:v>
                </c:pt>
                <c:pt idx="744">
                  <c:v>0.74399999999999999</c:v>
                </c:pt>
                <c:pt idx="745">
                  <c:v>0.745</c:v>
                </c:pt>
                <c:pt idx="746">
                  <c:v>0.746</c:v>
                </c:pt>
                <c:pt idx="747">
                  <c:v>0.747</c:v>
                </c:pt>
                <c:pt idx="748">
                  <c:v>0.748</c:v>
                </c:pt>
                <c:pt idx="749">
                  <c:v>0.749</c:v>
                </c:pt>
                <c:pt idx="750">
                  <c:v>0.75</c:v>
                </c:pt>
                <c:pt idx="751">
                  <c:v>0.751</c:v>
                </c:pt>
                <c:pt idx="752">
                  <c:v>0.752</c:v>
                </c:pt>
                <c:pt idx="753">
                  <c:v>0.753</c:v>
                </c:pt>
                <c:pt idx="754">
                  <c:v>0.754</c:v>
                </c:pt>
                <c:pt idx="755">
                  <c:v>0.755</c:v>
                </c:pt>
                <c:pt idx="756">
                  <c:v>0.75600000000000001</c:v>
                </c:pt>
                <c:pt idx="757">
                  <c:v>0.75700000000000001</c:v>
                </c:pt>
                <c:pt idx="758">
                  <c:v>0.75800000000000001</c:v>
                </c:pt>
                <c:pt idx="759">
                  <c:v>0.75900000000000001</c:v>
                </c:pt>
                <c:pt idx="760">
                  <c:v>0.76</c:v>
                </c:pt>
                <c:pt idx="761">
                  <c:v>0.76100000000000001</c:v>
                </c:pt>
                <c:pt idx="762">
                  <c:v>0.76200000000000001</c:v>
                </c:pt>
                <c:pt idx="763">
                  <c:v>0.76300000000000001</c:v>
                </c:pt>
                <c:pt idx="764">
                  <c:v>0.76400000000000001</c:v>
                </c:pt>
                <c:pt idx="765">
                  <c:v>0.76500000000000001</c:v>
                </c:pt>
                <c:pt idx="766">
                  <c:v>0.76600000000000001</c:v>
                </c:pt>
                <c:pt idx="767">
                  <c:v>0.76700000000000002</c:v>
                </c:pt>
                <c:pt idx="768">
                  <c:v>0.76800000000000002</c:v>
                </c:pt>
                <c:pt idx="769">
                  <c:v>0.76900000000000002</c:v>
                </c:pt>
                <c:pt idx="770">
                  <c:v>0.77</c:v>
                </c:pt>
                <c:pt idx="771">
                  <c:v>0.77100000000000002</c:v>
                </c:pt>
                <c:pt idx="772">
                  <c:v>0.77200000000000002</c:v>
                </c:pt>
                <c:pt idx="773">
                  <c:v>0.77300000000000002</c:v>
                </c:pt>
                <c:pt idx="774">
                  <c:v>0.77400000000000002</c:v>
                </c:pt>
                <c:pt idx="775">
                  <c:v>0.77500000000000002</c:v>
                </c:pt>
                <c:pt idx="776">
                  <c:v>0.77600000000000002</c:v>
                </c:pt>
                <c:pt idx="777">
                  <c:v>0.77700000000000002</c:v>
                </c:pt>
                <c:pt idx="778">
                  <c:v>0.77800000000000002</c:v>
                </c:pt>
                <c:pt idx="779">
                  <c:v>0.77900000000000003</c:v>
                </c:pt>
                <c:pt idx="780">
                  <c:v>0.78</c:v>
                </c:pt>
                <c:pt idx="781">
                  <c:v>0.78100000000000003</c:v>
                </c:pt>
                <c:pt idx="782">
                  <c:v>0.78200000000000003</c:v>
                </c:pt>
                <c:pt idx="783">
                  <c:v>0.78300000000000003</c:v>
                </c:pt>
                <c:pt idx="784">
                  <c:v>0.78400000000000003</c:v>
                </c:pt>
                <c:pt idx="785">
                  <c:v>0.78500000000000003</c:v>
                </c:pt>
                <c:pt idx="786">
                  <c:v>0.78600000000000003</c:v>
                </c:pt>
                <c:pt idx="787">
                  <c:v>0.78700000000000003</c:v>
                </c:pt>
                <c:pt idx="788">
                  <c:v>0.78800000000000003</c:v>
                </c:pt>
                <c:pt idx="789">
                  <c:v>0.78900000000000003</c:v>
                </c:pt>
                <c:pt idx="790">
                  <c:v>0.79</c:v>
                </c:pt>
                <c:pt idx="791">
                  <c:v>0.79100000000000004</c:v>
                </c:pt>
                <c:pt idx="792">
                  <c:v>0.79200000000000004</c:v>
                </c:pt>
                <c:pt idx="793">
                  <c:v>0.79300000000000004</c:v>
                </c:pt>
                <c:pt idx="794">
                  <c:v>0.79400000000000004</c:v>
                </c:pt>
                <c:pt idx="795">
                  <c:v>0.79500000000000004</c:v>
                </c:pt>
                <c:pt idx="796">
                  <c:v>0.79600000000000004</c:v>
                </c:pt>
                <c:pt idx="797">
                  <c:v>0.79700000000000004</c:v>
                </c:pt>
                <c:pt idx="798">
                  <c:v>0.79800000000000004</c:v>
                </c:pt>
                <c:pt idx="799">
                  <c:v>0.79900000000000004</c:v>
                </c:pt>
                <c:pt idx="800">
                  <c:v>0.8</c:v>
                </c:pt>
                <c:pt idx="801">
                  <c:v>0.80100000000000005</c:v>
                </c:pt>
                <c:pt idx="802">
                  <c:v>0.80200000000000005</c:v>
                </c:pt>
                <c:pt idx="803">
                  <c:v>0.80300000000000005</c:v>
                </c:pt>
                <c:pt idx="804">
                  <c:v>0.80400000000000005</c:v>
                </c:pt>
                <c:pt idx="805">
                  <c:v>0.80500000000000005</c:v>
                </c:pt>
                <c:pt idx="806">
                  <c:v>0.80600000000000005</c:v>
                </c:pt>
                <c:pt idx="807">
                  <c:v>0.80700000000000005</c:v>
                </c:pt>
                <c:pt idx="808">
                  <c:v>0.80800000000000005</c:v>
                </c:pt>
                <c:pt idx="809">
                  <c:v>0.80900000000000005</c:v>
                </c:pt>
                <c:pt idx="810">
                  <c:v>0.81</c:v>
                </c:pt>
                <c:pt idx="811">
                  <c:v>0.81100000000000005</c:v>
                </c:pt>
                <c:pt idx="812">
                  <c:v>0.81200000000000006</c:v>
                </c:pt>
                <c:pt idx="813">
                  <c:v>0.81299999999999994</c:v>
                </c:pt>
                <c:pt idx="814">
                  <c:v>0.81399999999999995</c:v>
                </c:pt>
                <c:pt idx="815">
                  <c:v>0.81499999999999995</c:v>
                </c:pt>
                <c:pt idx="816">
                  <c:v>0.81599999999999995</c:v>
                </c:pt>
                <c:pt idx="817">
                  <c:v>0.81699999999999995</c:v>
                </c:pt>
                <c:pt idx="818">
                  <c:v>0.81799999999999995</c:v>
                </c:pt>
                <c:pt idx="819">
                  <c:v>0.81899999999999995</c:v>
                </c:pt>
                <c:pt idx="820">
                  <c:v>0.82</c:v>
                </c:pt>
                <c:pt idx="821">
                  <c:v>0.82099999999999995</c:v>
                </c:pt>
                <c:pt idx="822">
                  <c:v>0.82199999999999995</c:v>
                </c:pt>
                <c:pt idx="823">
                  <c:v>0.82299999999999995</c:v>
                </c:pt>
                <c:pt idx="824">
                  <c:v>0.82399999999999995</c:v>
                </c:pt>
                <c:pt idx="825">
                  <c:v>0.82499999999999996</c:v>
                </c:pt>
                <c:pt idx="826">
                  <c:v>0.82599999999999996</c:v>
                </c:pt>
                <c:pt idx="827">
                  <c:v>0.82699999999999996</c:v>
                </c:pt>
                <c:pt idx="828">
                  <c:v>0.82799999999999996</c:v>
                </c:pt>
                <c:pt idx="829">
                  <c:v>0.82899999999999996</c:v>
                </c:pt>
                <c:pt idx="830">
                  <c:v>0.83</c:v>
                </c:pt>
                <c:pt idx="831">
                  <c:v>0.83099999999999996</c:v>
                </c:pt>
                <c:pt idx="832">
                  <c:v>0.83199999999999996</c:v>
                </c:pt>
                <c:pt idx="833">
                  <c:v>0.83299999999999996</c:v>
                </c:pt>
                <c:pt idx="834">
                  <c:v>0.83399999999999996</c:v>
                </c:pt>
                <c:pt idx="835">
                  <c:v>0.83499999999999996</c:v>
                </c:pt>
                <c:pt idx="836">
                  <c:v>0.83599999999999997</c:v>
                </c:pt>
                <c:pt idx="837">
                  <c:v>0.83699999999999997</c:v>
                </c:pt>
                <c:pt idx="838">
                  <c:v>0.83799999999999997</c:v>
                </c:pt>
                <c:pt idx="839">
                  <c:v>0.83899999999999997</c:v>
                </c:pt>
                <c:pt idx="840">
                  <c:v>0.84</c:v>
                </c:pt>
                <c:pt idx="841">
                  <c:v>0.84099999999999997</c:v>
                </c:pt>
                <c:pt idx="842">
                  <c:v>0.84199999999999997</c:v>
                </c:pt>
                <c:pt idx="843">
                  <c:v>0.84299999999999997</c:v>
                </c:pt>
                <c:pt idx="844">
                  <c:v>0.84399999999999997</c:v>
                </c:pt>
                <c:pt idx="845">
                  <c:v>0.84499999999999997</c:v>
                </c:pt>
                <c:pt idx="846">
                  <c:v>0.84599999999999997</c:v>
                </c:pt>
                <c:pt idx="847">
                  <c:v>0.84699999999999998</c:v>
                </c:pt>
                <c:pt idx="848">
                  <c:v>0.84799999999999998</c:v>
                </c:pt>
                <c:pt idx="849">
                  <c:v>0.84899999999999998</c:v>
                </c:pt>
                <c:pt idx="850">
                  <c:v>0.85</c:v>
                </c:pt>
                <c:pt idx="851">
                  <c:v>0.85099999999999998</c:v>
                </c:pt>
                <c:pt idx="852">
                  <c:v>0.85199999999999998</c:v>
                </c:pt>
                <c:pt idx="853">
                  <c:v>0.85299999999999998</c:v>
                </c:pt>
                <c:pt idx="854">
                  <c:v>0.85399999999999998</c:v>
                </c:pt>
                <c:pt idx="855">
                  <c:v>0.85499999999999998</c:v>
                </c:pt>
                <c:pt idx="856">
                  <c:v>0.85599999999999998</c:v>
                </c:pt>
                <c:pt idx="857">
                  <c:v>0.85699999999999998</c:v>
                </c:pt>
                <c:pt idx="858">
                  <c:v>0.85799999999999998</c:v>
                </c:pt>
                <c:pt idx="859">
                  <c:v>0.85899999999999999</c:v>
                </c:pt>
                <c:pt idx="860">
                  <c:v>0.86</c:v>
                </c:pt>
                <c:pt idx="861">
                  <c:v>0.86099999999999999</c:v>
                </c:pt>
                <c:pt idx="862">
                  <c:v>0.86199999999999999</c:v>
                </c:pt>
                <c:pt idx="863">
                  <c:v>0.86299999999999999</c:v>
                </c:pt>
                <c:pt idx="864">
                  <c:v>0.86399999999999999</c:v>
                </c:pt>
                <c:pt idx="865">
                  <c:v>0.86499999999999999</c:v>
                </c:pt>
                <c:pt idx="866">
                  <c:v>0.86599999999999999</c:v>
                </c:pt>
                <c:pt idx="867">
                  <c:v>0.86699999999999999</c:v>
                </c:pt>
                <c:pt idx="868">
                  <c:v>0.86799999999999999</c:v>
                </c:pt>
                <c:pt idx="869">
                  <c:v>0.86899999999999999</c:v>
                </c:pt>
                <c:pt idx="870">
                  <c:v>0.87</c:v>
                </c:pt>
                <c:pt idx="871">
                  <c:v>0.871</c:v>
                </c:pt>
                <c:pt idx="872">
                  <c:v>0.872</c:v>
                </c:pt>
                <c:pt idx="873">
                  <c:v>0.873</c:v>
                </c:pt>
                <c:pt idx="874">
                  <c:v>0.874</c:v>
                </c:pt>
                <c:pt idx="875">
                  <c:v>0.875</c:v>
                </c:pt>
                <c:pt idx="876">
                  <c:v>0.876</c:v>
                </c:pt>
                <c:pt idx="877">
                  <c:v>0.877</c:v>
                </c:pt>
                <c:pt idx="878">
                  <c:v>0.878</c:v>
                </c:pt>
                <c:pt idx="879">
                  <c:v>0.879</c:v>
                </c:pt>
                <c:pt idx="880">
                  <c:v>0.88</c:v>
                </c:pt>
                <c:pt idx="881">
                  <c:v>0.88100000000000001</c:v>
                </c:pt>
                <c:pt idx="882">
                  <c:v>0.88200000000000001</c:v>
                </c:pt>
                <c:pt idx="883">
                  <c:v>0.88300000000000001</c:v>
                </c:pt>
                <c:pt idx="884">
                  <c:v>0.88400000000000001</c:v>
                </c:pt>
                <c:pt idx="885">
                  <c:v>0.88500000000000001</c:v>
                </c:pt>
                <c:pt idx="886">
                  <c:v>0.88600000000000001</c:v>
                </c:pt>
                <c:pt idx="887">
                  <c:v>0.88700000000000001</c:v>
                </c:pt>
                <c:pt idx="888">
                  <c:v>0.88800000000000001</c:v>
                </c:pt>
                <c:pt idx="889">
                  <c:v>0.88900000000000001</c:v>
                </c:pt>
                <c:pt idx="890">
                  <c:v>0.89</c:v>
                </c:pt>
                <c:pt idx="891">
                  <c:v>0.89100000000000001</c:v>
                </c:pt>
                <c:pt idx="892">
                  <c:v>0.89200000000000002</c:v>
                </c:pt>
                <c:pt idx="893">
                  <c:v>0.89300000000000002</c:v>
                </c:pt>
                <c:pt idx="894">
                  <c:v>0.89400000000000002</c:v>
                </c:pt>
                <c:pt idx="895">
                  <c:v>0.89500000000000002</c:v>
                </c:pt>
                <c:pt idx="896">
                  <c:v>0.89600000000000002</c:v>
                </c:pt>
                <c:pt idx="897">
                  <c:v>0.89700000000000002</c:v>
                </c:pt>
                <c:pt idx="898">
                  <c:v>0.89800000000000002</c:v>
                </c:pt>
                <c:pt idx="899">
                  <c:v>0.89900000000000002</c:v>
                </c:pt>
                <c:pt idx="900">
                  <c:v>0.9</c:v>
                </c:pt>
                <c:pt idx="901">
                  <c:v>0.90100000000000002</c:v>
                </c:pt>
                <c:pt idx="902">
                  <c:v>0.90200000000000002</c:v>
                </c:pt>
                <c:pt idx="903">
                  <c:v>0.90300000000000002</c:v>
                </c:pt>
                <c:pt idx="904">
                  <c:v>0.90400000000000003</c:v>
                </c:pt>
                <c:pt idx="905">
                  <c:v>0.90500000000000003</c:v>
                </c:pt>
                <c:pt idx="906">
                  <c:v>0.90600000000000003</c:v>
                </c:pt>
                <c:pt idx="907">
                  <c:v>0.90700000000000003</c:v>
                </c:pt>
                <c:pt idx="908">
                  <c:v>0.90800000000000003</c:v>
                </c:pt>
                <c:pt idx="909">
                  <c:v>0.90900000000000003</c:v>
                </c:pt>
                <c:pt idx="910">
                  <c:v>0.91</c:v>
                </c:pt>
                <c:pt idx="911">
                  <c:v>0.91100000000000003</c:v>
                </c:pt>
                <c:pt idx="912">
                  <c:v>0.91200000000000003</c:v>
                </c:pt>
                <c:pt idx="913">
                  <c:v>0.91300000000000003</c:v>
                </c:pt>
                <c:pt idx="914">
                  <c:v>0.91400000000000003</c:v>
                </c:pt>
                <c:pt idx="915">
                  <c:v>0.91500000000000004</c:v>
                </c:pt>
                <c:pt idx="916">
                  <c:v>0.91600000000000004</c:v>
                </c:pt>
                <c:pt idx="917">
                  <c:v>0.91700000000000004</c:v>
                </c:pt>
                <c:pt idx="918">
                  <c:v>0.91800000000000004</c:v>
                </c:pt>
                <c:pt idx="919">
                  <c:v>0.91900000000000004</c:v>
                </c:pt>
                <c:pt idx="920">
                  <c:v>0.92</c:v>
                </c:pt>
                <c:pt idx="921">
                  <c:v>0.92100000000000004</c:v>
                </c:pt>
                <c:pt idx="922">
                  <c:v>0.92200000000000004</c:v>
                </c:pt>
                <c:pt idx="923">
                  <c:v>0.92300000000000004</c:v>
                </c:pt>
                <c:pt idx="924">
                  <c:v>0.92400000000000004</c:v>
                </c:pt>
                <c:pt idx="925">
                  <c:v>0.92500000000000004</c:v>
                </c:pt>
                <c:pt idx="926">
                  <c:v>0.92600000000000005</c:v>
                </c:pt>
                <c:pt idx="927">
                  <c:v>0.92700000000000005</c:v>
                </c:pt>
                <c:pt idx="928">
                  <c:v>0.92800000000000005</c:v>
                </c:pt>
                <c:pt idx="929">
                  <c:v>0.92900000000000005</c:v>
                </c:pt>
                <c:pt idx="930">
                  <c:v>0.93</c:v>
                </c:pt>
                <c:pt idx="931">
                  <c:v>0.93100000000000005</c:v>
                </c:pt>
                <c:pt idx="932">
                  <c:v>0.93200000000000005</c:v>
                </c:pt>
                <c:pt idx="933">
                  <c:v>0.93300000000000005</c:v>
                </c:pt>
                <c:pt idx="934">
                  <c:v>0.93400000000000005</c:v>
                </c:pt>
                <c:pt idx="935">
                  <c:v>0.93500000000000005</c:v>
                </c:pt>
                <c:pt idx="936">
                  <c:v>0.93600000000000005</c:v>
                </c:pt>
                <c:pt idx="937">
                  <c:v>0.93700000000000006</c:v>
                </c:pt>
                <c:pt idx="938">
                  <c:v>0.93799999999999994</c:v>
                </c:pt>
                <c:pt idx="939">
                  <c:v>0.93899999999999995</c:v>
                </c:pt>
                <c:pt idx="940">
                  <c:v>0.94</c:v>
                </c:pt>
                <c:pt idx="941">
                  <c:v>0.94099999999999995</c:v>
                </c:pt>
                <c:pt idx="942">
                  <c:v>0.94199999999999995</c:v>
                </c:pt>
                <c:pt idx="943">
                  <c:v>0.94299999999999995</c:v>
                </c:pt>
                <c:pt idx="944">
                  <c:v>0.94399999999999995</c:v>
                </c:pt>
                <c:pt idx="945">
                  <c:v>0.94499999999999995</c:v>
                </c:pt>
                <c:pt idx="946">
                  <c:v>0.94599999999999995</c:v>
                </c:pt>
                <c:pt idx="947">
                  <c:v>0.94699999999999995</c:v>
                </c:pt>
                <c:pt idx="948">
                  <c:v>0.94799999999999995</c:v>
                </c:pt>
                <c:pt idx="949">
                  <c:v>0.94899999999999995</c:v>
                </c:pt>
                <c:pt idx="950">
                  <c:v>0.95</c:v>
                </c:pt>
                <c:pt idx="951">
                  <c:v>0.95099999999999996</c:v>
                </c:pt>
                <c:pt idx="952">
                  <c:v>0.95199999999999996</c:v>
                </c:pt>
                <c:pt idx="953">
                  <c:v>0.95299999999999996</c:v>
                </c:pt>
                <c:pt idx="954">
                  <c:v>0.95399999999999996</c:v>
                </c:pt>
                <c:pt idx="955">
                  <c:v>0.95499999999999996</c:v>
                </c:pt>
                <c:pt idx="956">
                  <c:v>0.95599999999999996</c:v>
                </c:pt>
                <c:pt idx="957">
                  <c:v>0.95699999999999996</c:v>
                </c:pt>
                <c:pt idx="958">
                  <c:v>0.95799999999999996</c:v>
                </c:pt>
                <c:pt idx="959">
                  <c:v>0.95899999999999996</c:v>
                </c:pt>
                <c:pt idx="960">
                  <c:v>0.96</c:v>
                </c:pt>
                <c:pt idx="961">
                  <c:v>0.96099999999999997</c:v>
                </c:pt>
                <c:pt idx="962">
                  <c:v>0.96199999999999997</c:v>
                </c:pt>
                <c:pt idx="963">
                  <c:v>0.96299999999999997</c:v>
                </c:pt>
                <c:pt idx="964">
                  <c:v>0.96399999999999997</c:v>
                </c:pt>
                <c:pt idx="965">
                  <c:v>0.96499999999999997</c:v>
                </c:pt>
                <c:pt idx="966">
                  <c:v>0.96599999999999997</c:v>
                </c:pt>
                <c:pt idx="967">
                  <c:v>0.96699999999999997</c:v>
                </c:pt>
                <c:pt idx="968">
                  <c:v>0.96799999999999997</c:v>
                </c:pt>
                <c:pt idx="969">
                  <c:v>0.96899999999999997</c:v>
                </c:pt>
                <c:pt idx="970">
                  <c:v>0.97</c:v>
                </c:pt>
                <c:pt idx="971">
                  <c:v>0.97099999999999997</c:v>
                </c:pt>
                <c:pt idx="972">
                  <c:v>0.97199999999999998</c:v>
                </c:pt>
                <c:pt idx="973">
                  <c:v>0.97299999999999998</c:v>
                </c:pt>
                <c:pt idx="974">
                  <c:v>0.97399999999999998</c:v>
                </c:pt>
                <c:pt idx="975">
                  <c:v>0.97499999999999998</c:v>
                </c:pt>
                <c:pt idx="976">
                  <c:v>0.97599999999999998</c:v>
                </c:pt>
                <c:pt idx="977">
                  <c:v>0.97699999999999998</c:v>
                </c:pt>
                <c:pt idx="978">
                  <c:v>0.97799999999999998</c:v>
                </c:pt>
                <c:pt idx="979">
                  <c:v>0.97899999999999998</c:v>
                </c:pt>
                <c:pt idx="980">
                  <c:v>0.98</c:v>
                </c:pt>
                <c:pt idx="981">
                  <c:v>0.98099999999999998</c:v>
                </c:pt>
                <c:pt idx="982">
                  <c:v>0.98199999999999998</c:v>
                </c:pt>
                <c:pt idx="983">
                  <c:v>0.98299999999999998</c:v>
                </c:pt>
                <c:pt idx="984">
                  <c:v>0.98399999999999999</c:v>
                </c:pt>
                <c:pt idx="985">
                  <c:v>0.98499999999999999</c:v>
                </c:pt>
                <c:pt idx="986">
                  <c:v>0.98599999999999999</c:v>
                </c:pt>
                <c:pt idx="987">
                  <c:v>0.98699999999999999</c:v>
                </c:pt>
                <c:pt idx="988">
                  <c:v>0.98799999999999999</c:v>
                </c:pt>
                <c:pt idx="989">
                  <c:v>0.98899999999999999</c:v>
                </c:pt>
                <c:pt idx="990">
                  <c:v>0.99</c:v>
                </c:pt>
                <c:pt idx="991">
                  <c:v>0.99099999999999999</c:v>
                </c:pt>
                <c:pt idx="992">
                  <c:v>0.99199999999999999</c:v>
                </c:pt>
                <c:pt idx="993">
                  <c:v>0.99299999999999999</c:v>
                </c:pt>
                <c:pt idx="994">
                  <c:v>0.99399999999999999</c:v>
                </c:pt>
                <c:pt idx="995">
                  <c:v>0.995</c:v>
                </c:pt>
                <c:pt idx="996">
                  <c:v>0.996</c:v>
                </c:pt>
                <c:pt idx="997">
                  <c:v>0.997</c:v>
                </c:pt>
                <c:pt idx="998">
                  <c:v>0.998</c:v>
                </c:pt>
                <c:pt idx="999">
                  <c:v>0.999</c:v>
                </c:pt>
                <c:pt idx="1000">
                  <c:v>1</c:v>
                </c:pt>
                <c:pt idx="1001">
                  <c:v>1.0009999999999999</c:v>
                </c:pt>
                <c:pt idx="1002">
                  <c:v>1.002</c:v>
                </c:pt>
                <c:pt idx="1003">
                  <c:v>1.0029999999999999</c:v>
                </c:pt>
                <c:pt idx="1004">
                  <c:v>1.004</c:v>
                </c:pt>
                <c:pt idx="1005">
                  <c:v>1.0049999999999999</c:v>
                </c:pt>
                <c:pt idx="1006">
                  <c:v>1.006</c:v>
                </c:pt>
                <c:pt idx="1007">
                  <c:v>1.0069999999999999</c:v>
                </c:pt>
                <c:pt idx="1008">
                  <c:v>1.008</c:v>
                </c:pt>
                <c:pt idx="1009">
                  <c:v>1.0089999999999999</c:v>
                </c:pt>
                <c:pt idx="1010">
                  <c:v>1.01</c:v>
                </c:pt>
                <c:pt idx="1011">
                  <c:v>1.0109999999999999</c:v>
                </c:pt>
                <c:pt idx="1012">
                  <c:v>1.012</c:v>
                </c:pt>
                <c:pt idx="1013">
                  <c:v>1.0129999999999999</c:v>
                </c:pt>
                <c:pt idx="1014">
                  <c:v>1.014</c:v>
                </c:pt>
                <c:pt idx="1015">
                  <c:v>1.0149999999999999</c:v>
                </c:pt>
                <c:pt idx="1016">
                  <c:v>1.016</c:v>
                </c:pt>
                <c:pt idx="1017">
                  <c:v>1.0169999999999999</c:v>
                </c:pt>
                <c:pt idx="1018">
                  <c:v>1.018</c:v>
                </c:pt>
                <c:pt idx="1019">
                  <c:v>1.0189999999999999</c:v>
                </c:pt>
                <c:pt idx="1020">
                  <c:v>1.02</c:v>
                </c:pt>
                <c:pt idx="1021">
                  <c:v>1.0209999999999999</c:v>
                </c:pt>
                <c:pt idx="1022">
                  <c:v>1.022</c:v>
                </c:pt>
                <c:pt idx="1023">
                  <c:v>1.0229999999999999</c:v>
                </c:pt>
                <c:pt idx="1024">
                  <c:v>1.024</c:v>
                </c:pt>
                <c:pt idx="1025">
                  <c:v>1.0249999999999999</c:v>
                </c:pt>
                <c:pt idx="1026">
                  <c:v>1.026</c:v>
                </c:pt>
                <c:pt idx="1027">
                  <c:v>1.0269999999999999</c:v>
                </c:pt>
                <c:pt idx="1028">
                  <c:v>1.028</c:v>
                </c:pt>
                <c:pt idx="1029">
                  <c:v>1.0289999999999999</c:v>
                </c:pt>
                <c:pt idx="1030">
                  <c:v>1.03</c:v>
                </c:pt>
                <c:pt idx="1031">
                  <c:v>1.0309999999999999</c:v>
                </c:pt>
                <c:pt idx="1032">
                  <c:v>1.032</c:v>
                </c:pt>
                <c:pt idx="1033">
                  <c:v>1.0329999999999999</c:v>
                </c:pt>
                <c:pt idx="1034">
                  <c:v>1.034</c:v>
                </c:pt>
                <c:pt idx="1035">
                  <c:v>1.0349999999999999</c:v>
                </c:pt>
                <c:pt idx="1036">
                  <c:v>1.036</c:v>
                </c:pt>
                <c:pt idx="1037">
                  <c:v>1.0369999999999999</c:v>
                </c:pt>
                <c:pt idx="1038">
                  <c:v>1.038</c:v>
                </c:pt>
                <c:pt idx="1039">
                  <c:v>1.0389999999999999</c:v>
                </c:pt>
                <c:pt idx="1040">
                  <c:v>1.04</c:v>
                </c:pt>
                <c:pt idx="1041">
                  <c:v>1.0409999999999999</c:v>
                </c:pt>
                <c:pt idx="1042">
                  <c:v>1.042</c:v>
                </c:pt>
                <c:pt idx="1043">
                  <c:v>1.0429999999999999</c:v>
                </c:pt>
                <c:pt idx="1044">
                  <c:v>1.044</c:v>
                </c:pt>
                <c:pt idx="1045">
                  <c:v>1.0449999999999999</c:v>
                </c:pt>
                <c:pt idx="1046">
                  <c:v>1.046</c:v>
                </c:pt>
                <c:pt idx="1047">
                  <c:v>1.0469999999999999</c:v>
                </c:pt>
                <c:pt idx="1048">
                  <c:v>1.048</c:v>
                </c:pt>
                <c:pt idx="1049">
                  <c:v>1.0489999999999999</c:v>
                </c:pt>
                <c:pt idx="1050">
                  <c:v>1.05</c:v>
                </c:pt>
                <c:pt idx="1051">
                  <c:v>1.0509999999999999</c:v>
                </c:pt>
                <c:pt idx="1052">
                  <c:v>1.052</c:v>
                </c:pt>
                <c:pt idx="1053">
                  <c:v>1.0529999999999999</c:v>
                </c:pt>
                <c:pt idx="1054">
                  <c:v>1.054</c:v>
                </c:pt>
                <c:pt idx="1055">
                  <c:v>1.0549999999999999</c:v>
                </c:pt>
                <c:pt idx="1056">
                  <c:v>1.056</c:v>
                </c:pt>
                <c:pt idx="1057">
                  <c:v>1.0569999999999999</c:v>
                </c:pt>
                <c:pt idx="1058">
                  <c:v>1.0580000000000001</c:v>
                </c:pt>
                <c:pt idx="1059">
                  <c:v>1.0589999999999999</c:v>
                </c:pt>
                <c:pt idx="1060">
                  <c:v>1.06</c:v>
                </c:pt>
                <c:pt idx="1061">
                  <c:v>1.0609999999999999</c:v>
                </c:pt>
                <c:pt idx="1062">
                  <c:v>1.0620000000000001</c:v>
                </c:pt>
                <c:pt idx="1063">
                  <c:v>1.0629999999999999</c:v>
                </c:pt>
                <c:pt idx="1064">
                  <c:v>1.0640000000000001</c:v>
                </c:pt>
                <c:pt idx="1065">
                  <c:v>1.0649999999999999</c:v>
                </c:pt>
                <c:pt idx="1066">
                  <c:v>1.0660000000000001</c:v>
                </c:pt>
                <c:pt idx="1067">
                  <c:v>1.0669999999999999</c:v>
                </c:pt>
                <c:pt idx="1068">
                  <c:v>1.0680000000000001</c:v>
                </c:pt>
                <c:pt idx="1069">
                  <c:v>1.069</c:v>
                </c:pt>
                <c:pt idx="1070">
                  <c:v>1.07</c:v>
                </c:pt>
                <c:pt idx="1071">
                  <c:v>1.071</c:v>
                </c:pt>
                <c:pt idx="1072">
                  <c:v>1.0720000000000001</c:v>
                </c:pt>
                <c:pt idx="1073">
                  <c:v>1.073</c:v>
                </c:pt>
                <c:pt idx="1074">
                  <c:v>1.0740000000000001</c:v>
                </c:pt>
                <c:pt idx="1075">
                  <c:v>1.075</c:v>
                </c:pt>
                <c:pt idx="1076">
                  <c:v>1.0760000000000001</c:v>
                </c:pt>
                <c:pt idx="1077">
                  <c:v>1.077</c:v>
                </c:pt>
                <c:pt idx="1078">
                  <c:v>1.0780000000000001</c:v>
                </c:pt>
                <c:pt idx="1079">
                  <c:v>1.079</c:v>
                </c:pt>
                <c:pt idx="1080">
                  <c:v>1.08</c:v>
                </c:pt>
                <c:pt idx="1081">
                  <c:v>1.081</c:v>
                </c:pt>
                <c:pt idx="1082">
                  <c:v>1.0820000000000001</c:v>
                </c:pt>
                <c:pt idx="1083">
                  <c:v>1.083</c:v>
                </c:pt>
                <c:pt idx="1084">
                  <c:v>1.0840000000000001</c:v>
                </c:pt>
                <c:pt idx="1085">
                  <c:v>1.085</c:v>
                </c:pt>
                <c:pt idx="1086">
                  <c:v>1.0860000000000001</c:v>
                </c:pt>
                <c:pt idx="1087">
                  <c:v>1.087</c:v>
                </c:pt>
                <c:pt idx="1088">
                  <c:v>1.0880000000000001</c:v>
                </c:pt>
                <c:pt idx="1089">
                  <c:v>1.089</c:v>
                </c:pt>
                <c:pt idx="1090">
                  <c:v>1.0900000000000001</c:v>
                </c:pt>
                <c:pt idx="1091">
                  <c:v>1.091</c:v>
                </c:pt>
                <c:pt idx="1092">
                  <c:v>1.0920000000000001</c:v>
                </c:pt>
                <c:pt idx="1093">
                  <c:v>1.093</c:v>
                </c:pt>
                <c:pt idx="1094">
                  <c:v>1.0940000000000001</c:v>
                </c:pt>
                <c:pt idx="1095">
                  <c:v>1.095</c:v>
                </c:pt>
                <c:pt idx="1096">
                  <c:v>1.0960000000000001</c:v>
                </c:pt>
                <c:pt idx="1097">
                  <c:v>1.097</c:v>
                </c:pt>
                <c:pt idx="1098">
                  <c:v>1.0980000000000001</c:v>
                </c:pt>
                <c:pt idx="1099">
                  <c:v>1.099</c:v>
                </c:pt>
                <c:pt idx="1100">
                  <c:v>1.1000000000000001</c:v>
                </c:pt>
                <c:pt idx="1101">
                  <c:v>1.101</c:v>
                </c:pt>
                <c:pt idx="1102">
                  <c:v>1.1020000000000001</c:v>
                </c:pt>
                <c:pt idx="1103">
                  <c:v>1.103</c:v>
                </c:pt>
                <c:pt idx="1104">
                  <c:v>1.1040000000000001</c:v>
                </c:pt>
                <c:pt idx="1105">
                  <c:v>1.105</c:v>
                </c:pt>
                <c:pt idx="1106">
                  <c:v>1.1060000000000001</c:v>
                </c:pt>
                <c:pt idx="1107">
                  <c:v>1.107</c:v>
                </c:pt>
                <c:pt idx="1108">
                  <c:v>1.1080000000000001</c:v>
                </c:pt>
                <c:pt idx="1109">
                  <c:v>1.109</c:v>
                </c:pt>
                <c:pt idx="1110">
                  <c:v>1.1100000000000001</c:v>
                </c:pt>
                <c:pt idx="1111">
                  <c:v>1.111</c:v>
                </c:pt>
                <c:pt idx="1112">
                  <c:v>1.1120000000000001</c:v>
                </c:pt>
                <c:pt idx="1113">
                  <c:v>1.113</c:v>
                </c:pt>
                <c:pt idx="1114">
                  <c:v>1.1140000000000001</c:v>
                </c:pt>
                <c:pt idx="1115">
                  <c:v>1.115</c:v>
                </c:pt>
                <c:pt idx="1116">
                  <c:v>1.1160000000000001</c:v>
                </c:pt>
                <c:pt idx="1117">
                  <c:v>1.117</c:v>
                </c:pt>
                <c:pt idx="1118">
                  <c:v>1.1180000000000001</c:v>
                </c:pt>
                <c:pt idx="1119">
                  <c:v>1.119</c:v>
                </c:pt>
                <c:pt idx="1120">
                  <c:v>1.1200000000000001</c:v>
                </c:pt>
                <c:pt idx="1121">
                  <c:v>1.121</c:v>
                </c:pt>
                <c:pt idx="1122">
                  <c:v>1.1220000000000001</c:v>
                </c:pt>
                <c:pt idx="1123">
                  <c:v>1.123</c:v>
                </c:pt>
                <c:pt idx="1124">
                  <c:v>1.1240000000000001</c:v>
                </c:pt>
                <c:pt idx="1125">
                  <c:v>1.125</c:v>
                </c:pt>
                <c:pt idx="1126">
                  <c:v>1.1259999999999999</c:v>
                </c:pt>
                <c:pt idx="1127">
                  <c:v>1.127</c:v>
                </c:pt>
                <c:pt idx="1128">
                  <c:v>1.1279999999999999</c:v>
                </c:pt>
                <c:pt idx="1129">
                  <c:v>1.129</c:v>
                </c:pt>
                <c:pt idx="1130">
                  <c:v>1.1299999999999999</c:v>
                </c:pt>
                <c:pt idx="1131">
                  <c:v>1.131</c:v>
                </c:pt>
                <c:pt idx="1132">
                  <c:v>1.1319999999999999</c:v>
                </c:pt>
                <c:pt idx="1133">
                  <c:v>1.133</c:v>
                </c:pt>
                <c:pt idx="1134">
                  <c:v>1.1339999999999999</c:v>
                </c:pt>
                <c:pt idx="1135">
                  <c:v>1.135</c:v>
                </c:pt>
                <c:pt idx="1136">
                  <c:v>1.1359999999999999</c:v>
                </c:pt>
                <c:pt idx="1137">
                  <c:v>1.137</c:v>
                </c:pt>
                <c:pt idx="1138">
                  <c:v>1.1379999999999999</c:v>
                </c:pt>
                <c:pt idx="1139">
                  <c:v>1.139</c:v>
                </c:pt>
                <c:pt idx="1140">
                  <c:v>1.1399999999999999</c:v>
                </c:pt>
                <c:pt idx="1141">
                  <c:v>1.141</c:v>
                </c:pt>
                <c:pt idx="1142">
                  <c:v>1.1419999999999999</c:v>
                </c:pt>
                <c:pt idx="1143">
                  <c:v>1.143</c:v>
                </c:pt>
                <c:pt idx="1144">
                  <c:v>1.1439999999999999</c:v>
                </c:pt>
                <c:pt idx="1145">
                  <c:v>1.145</c:v>
                </c:pt>
                <c:pt idx="1146">
                  <c:v>1.1459999999999999</c:v>
                </c:pt>
                <c:pt idx="1147">
                  <c:v>1.147</c:v>
                </c:pt>
                <c:pt idx="1148">
                  <c:v>1.1479999999999999</c:v>
                </c:pt>
                <c:pt idx="1149">
                  <c:v>1.149</c:v>
                </c:pt>
                <c:pt idx="1150">
                  <c:v>1.1499999999999999</c:v>
                </c:pt>
                <c:pt idx="1151">
                  <c:v>1.151</c:v>
                </c:pt>
                <c:pt idx="1152">
                  <c:v>1.1519999999999999</c:v>
                </c:pt>
                <c:pt idx="1153">
                  <c:v>1.153</c:v>
                </c:pt>
                <c:pt idx="1154">
                  <c:v>1.1539999999999999</c:v>
                </c:pt>
                <c:pt idx="1155">
                  <c:v>1.155</c:v>
                </c:pt>
                <c:pt idx="1156">
                  <c:v>1.1559999999999999</c:v>
                </c:pt>
                <c:pt idx="1157">
                  <c:v>1.157</c:v>
                </c:pt>
                <c:pt idx="1158">
                  <c:v>1.1579999999999999</c:v>
                </c:pt>
                <c:pt idx="1159">
                  <c:v>1.159</c:v>
                </c:pt>
                <c:pt idx="1160">
                  <c:v>1.1599999999999999</c:v>
                </c:pt>
                <c:pt idx="1161">
                  <c:v>1.161</c:v>
                </c:pt>
                <c:pt idx="1162">
                  <c:v>1.1619999999999999</c:v>
                </c:pt>
                <c:pt idx="1163">
                  <c:v>1.163</c:v>
                </c:pt>
                <c:pt idx="1164">
                  <c:v>1.1639999999999999</c:v>
                </c:pt>
                <c:pt idx="1165">
                  <c:v>1.165</c:v>
                </c:pt>
                <c:pt idx="1166">
                  <c:v>1.1659999999999999</c:v>
                </c:pt>
                <c:pt idx="1167">
                  <c:v>1.167</c:v>
                </c:pt>
                <c:pt idx="1168">
                  <c:v>1.1679999999999999</c:v>
                </c:pt>
                <c:pt idx="1169">
                  <c:v>1.169</c:v>
                </c:pt>
                <c:pt idx="1170">
                  <c:v>1.17</c:v>
                </c:pt>
                <c:pt idx="1171">
                  <c:v>1.171</c:v>
                </c:pt>
                <c:pt idx="1172">
                  <c:v>1.1719999999999999</c:v>
                </c:pt>
                <c:pt idx="1173">
                  <c:v>1.173</c:v>
                </c:pt>
                <c:pt idx="1174">
                  <c:v>1.1739999999999999</c:v>
                </c:pt>
                <c:pt idx="1175">
                  <c:v>1.175</c:v>
                </c:pt>
                <c:pt idx="1176">
                  <c:v>1.1759999999999999</c:v>
                </c:pt>
                <c:pt idx="1177">
                  <c:v>1.177</c:v>
                </c:pt>
                <c:pt idx="1178">
                  <c:v>1.1779999999999999</c:v>
                </c:pt>
                <c:pt idx="1179">
                  <c:v>1.179</c:v>
                </c:pt>
                <c:pt idx="1180">
                  <c:v>1.18</c:v>
                </c:pt>
                <c:pt idx="1181">
                  <c:v>1.181</c:v>
                </c:pt>
                <c:pt idx="1182">
                  <c:v>1.1819999999999999</c:v>
                </c:pt>
                <c:pt idx="1183">
                  <c:v>1.1830000000000001</c:v>
                </c:pt>
                <c:pt idx="1184">
                  <c:v>1.1839999999999999</c:v>
                </c:pt>
                <c:pt idx="1185">
                  <c:v>1.1850000000000001</c:v>
                </c:pt>
                <c:pt idx="1186">
                  <c:v>1.1859999999999999</c:v>
                </c:pt>
                <c:pt idx="1187">
                  <c:v>1.1870000000000001</c:v>
                </c:pt>
                <c:pt idx="1188">
                  <c:v>1.1879999999999999</c:v>
                </c:pt>
                <c:pt idx="1189">
                  <c:v>1.1890000000000001</c:v>
                </c:pt>
                <c:pt idx="1190">
                  <c:v>1.19</c:v>
                </c:pt>
                <c:pt idx="1191">
                  <c:v>1.1910000000000001</c:v>
                </c:pt>
                <c:pt idx="1192">
                  <c:v>1.1919999999999999</c:v>
                </c:pt>
                <c:pt idx="1193">
                  <c:v>1.1930000000000001</c:v>
                </c:pt>
                <c:pt idx="1194">
                  <c:v>1.194</c:v>
                </c:pt>
                <c:pt idx="1195">
                  <c:v>1.1950000000000001</c:v>
                </c:pt>
                <c:pt idx="1196">
                  <c:v>1.196</c:v>
                </c:pt>
                <c:pt idx="1197">
                  <c:v>1.1970000000000001</c:v>
                </c:pt>
                <c:pt idx="1198">
                  <c:v>1.198</c:v>
                </c:pt>
                <c:pt idx="1199">
                  <c:v>1.1990000000000001</c:v>
                </c:pt>
                <c:pt idx="1200">
                  <c:v>1.2</c:v>
                </c:pt>
                <c:pt idx="1201">
                  <c:v>1.2010000000000001</c:v>
                </c:pt>
                <c:pt idx="1202">
                  <c:v>1.202</c:v>
                </c:pt>
                <c:pt idx="1203">
                  <c:v>1.2030000000000001</c:v>
                </c:pt>
                <c:pt idx="1204">
                  <c:v>1.204</c:v>
                </c:pt>
                <c:pt idx="1205">
                  <c:v>1.2050000000000001</c:v>
                </c:pt>
                <c:pt idx="1206">
                  <c:v>1.206</c:v>
                </c:pt>
                <c:pt idx="1207">
                  <c:v>1.2070000000000001</c:v>
                </c:pt>
                <c:pt idx="1208">
                  <c:v>1.208</c:v>
                </c:pt>
                <c:pt idx="1209">
                  <c:v>1.2090000000000001</c:v>
                </c:pt>
                <c:pt idx="1210">
                  <c:v>1.21</c:v>
                </c:pt>
                <c:pt idx="1211">
                  <c:v>1.2110000000000001</c:v>
                </c:pt>
                <c:pt idx="1212">
                  <c:v>1.212</c:v>
                </c:pt>
                <c:pt idx="1213">
                  <c:v>1.2130000000000001</c:v>
                </c:pt>
                <c:pt idx="1214">
                  <c:v>1.214</c:v>
                </c:pt>
                <c:pt idx="1215">
                  <c:v>1.2150000000000001</c:v>
                </c:pt>
                <c:pt idx="1216">
                  <c:v>1.216</c:v>
                </c:pt>
                <c:pt idx="1217">
                  <c:v>1.2170000000000001</c:v>
                </c:pt>
                <c:pt idx="1218">
                  <c:v>1.218</c:v>
                </c:pt>
                <c:pt idx="1219">
                  <c:v>1.2190000000000001</c:v>
                </c:pt>
                <c:pt idx="1220">
                  <c:v>1.22</c:v>
                </c:pt>
                <c:pt idx="1221">
                  <c:v>1.2210000000000001</c:v>
                </c:pt>
                <c:pt idx="1222">
                  <c:v>1.222</c:v>
                </c:pt>
                <c:pt idx="1223">
                  <c:v>1.2230000000000001</c:v>
                </c:pt>
                <c:pt idx="1224">
                  <c:v>1.224</c:v>
                </c:pt>
                <c:pt idx="1225">
                  <c:v>1.2250000000000001</c:v>
                </c:pt>
                <c:pt idx="1226">
                  <c:v>1.226</c:v>
                </c:pt>
                <c:pt idx="1227">
                  <c:v>1.2270000000000001</c:v>
                </c:pt>
                <c:pt idx="1228">
                  <c:v>1.228</c:v>
                </c:pt>
                <c:pt idx="1229">
                  <c:v>1.2290000000000001</c:v>
                </c:pt>
                <c:pt idx="1230">
                  <c:v>1.23</c:v>
                </c:pt>
                <c:pt idx="1231">
                  <c:v>1.2310000000000001</c:v>
                </c:pt>
                <c:pt idx="1232">
                  <c:v>1.232</c:v>
                </c:pt>
                <c:pt idx="1233">
                  <c:v>1.2330000000000001</c:v>
                </c:pt>
                <c:pt idx="1234">
                  <c:v>1.234</c:v>
                </c:pt>
                <c:pt idx="1235">
                  <c:v>1.2350000000000001</c:v>
                </c:pt>
                <c:pt idx="1236">
                  <c:v>1.236</c:v>
                </c:pt>
                <c:pt idx="1237">
                  <c:v>1.2370000000000001</c:v>
                </c:pt>
                <c:pt idx="1238">
                  <c:v>1.238</c:v>
                </c:pt>
                <c:pt idx="1239">
                  <c:v>1.2390000000000001</c:v>
                </c:pt>
                <c:pt idx="1240">
                  <c:v>1.24</c:v>
                </c:pt>
                <c:pt idx="1241">
                  <c:v>1.2410000000000001</c:v>
                </c:pt>
                <c:pt idx="1242">
                  <c:v>1.242</c:v>
                </c:pt>
                <c:pt idx="1243">
                  <c:v>1.2430000000000001</c:v>
                </c:pt>
                <c:pt idx="1244">
                  <c:v>1.244</c:v>
                </c:pt>
                <c:pt idx="1245">
                  <c:v>1.2450000000000001</c:v>
                </c:pt>
                <c:pt idx="1246">
                  <c:v>1.246</c:v>
                </c:pt>
                <c:pt idx="1247">
                  <c:v>1.2470000000000001</c:v>
                </c:pt>
                <c:pt idx="1248">
                  <c:v>1.248</c:v>
                </c:pt>
                <c:pt idx="1249">
                  <c:v>1.2490000000000001</c:v>
                </c:pt>
                <c:pt idx="1250">
                  <c:v>1.25</c:v>
                </c:pt>
                <c:pt idx="1251">
                  <c:v>1.2509999999999999</c:v>
                </c:pt>
                <c:pt idx="1252">
                  <c:v>1.252</c:v>
                </c:pt>
                <c:pt idx="1253">
                  <c:v>1.2529999999999999</c:v>
                </c:pt>
                <c:pt idx="1254">
                  <c:v>1.254</c:v>
                </c:pt>
                <c:pt idx="1255">
                  <c:v>1.2549999999999999</c:v>
                </c:pt>
                <c:pt idx="1256">
                  <c:v>1.256</c:v>
                </c:pt>
                <c:pt idx="1257">
                  <c:v>1.2569999999999999</c:v>
                </c:pt>
                <c:pt idx="1258">
                  <c:v>1.258</c:v>
                </c:pt>
                <c:pt idx="1259">
                  <c:v>1.2589999999999999</c:v>
                </c:pt>
                <c:pt idx="1260">
                  <c:v>1.26</c:v>
                </c:pt>
                <c:pt idx="1261">
                  <c:v>1.2609999999999999</c:v>
                </c:pt>
                <c:pt idx="1262">
                  <c:v>1.262</c:v>
                </c:pt>
                <c:pt idx="1263">
                  <c:v>1.2629999999999999</c:v>
                </c:pt>
                <c:pt idx="1264">
                  <c:v>1.264</c:v>
                </c:pt>
                <c:pt idx="1265">
                  <c:v>1.2649999999999999</c:v>
                </c:pt>
                <c:pt idx="1266">
                  <c:v>1.266</c:v>
                </c:pt>
                <c:pt idx="1267">
                  <c:v>1.2669999999999999</c:v>
                </c:pt>
                <c:pt idx="1268">
                  <c:v>1.268</c:v>
                </c:pt>
                <c:pt idx="1269">
                  <c:v>1.2689999999999999</c:v>
                </c:pt>
                <c:pt idx="1270">
                  <c:v>1.27</c:v>
                </c:pt>
                <c:pt idx="1271">
                  <c:v>1.2709999999999999</c:v>
                </c:pt>
                <c:pt idx="1272">
                  <c:v>1.272</c:v>
                </c:pt>
                <c:pt idx="1273">
                  <c:v>1.2729999999999999</c:v>
                </c:pt>
                <c:pt idx="1274">
                  <c:v>1.274</c:v>
                </c:pt>
                <c:pt idx="1275">
                  <c:v>1.2749999999999999</c:v>
                </c:pt>
                <c:pt idx="1276">
                  <c:v>1.276</c:v>
                </c:pt>
                <c:pt idx="1277">
                  <c:v>1.2769999999999999</c:v>
                </c:pt>
                <c:pt idx="1278">
                  <c:v>1.278</c:v>
                </c:pt>
                <c:pt idx="1279">
                  <c:v>1.2789999999999999</c:v>
                </c:pt>
                <c:pt idx="1280">
                  <c:v>1.28</c:v>
                </c:pt>
                <c:pt idx="1281">
                  <c:v>1.2809999999999999</c:v>
                </c:pt>
                <c:pt idx="1282">
                  <c:v>1.282</c:v>
                </c:pt>
                <c:pt idx="1283">
                  <c:v>1.2829999999999999</c:v>
                </c:pt>
                <c:pt idx="1284">
                  <c:v>1.284</c:v>
                </c:pt>
                <c:pt idx="1285">
                  <c:v>1.2849999999999999</c:v>
                </c:pt>
                <c:pt idx="1286">
                  <c:v>1.286</c:v>
                </c:pt>
                <c:pt idx="1287">
                  <c:v>1.2869999999999999</c:v>
                </c:pt>
                <c:pt idx="1288">
                  <c:v>1.288</c:v>
                </c:pt>
                <c:pt idx="1289">
                  <c:v>1.2889999999999999</c:v>
                </c:pt>
                <c:pt idx="1290">
                  <c:v>1.29</c:v>
                </c:pt>
                <c:pt idx="1291">
                  <c:v>1.2909999999999999</c:v>
                </c:pt>
                <c:pt idx="1292">
                  <c:v>1.292</c:v>
                </c:pt>
                <c:pt idx="1293">
                  <c:v>1.2929999999999999</c:v>
                </c:pt>
                <c:pt idx="1294">
                  <c:v>1.294</c:v>
                </c:pt>
                <c:pt idx="1295">
                  <c:v>1.2949999999999999</c:v>
                </c:pt>
                <c:pt idx="1296">
                  <c:v>1.296</c:v>
                </c:pt>
                <c:pt idx="1297">
                  <c:v>1.2969999999999999</c:v>
                </c:pt>
                <c:pt idx="1298">
                  <c:v>1.298</c:v>
                </c:pt>
                <c:pt idx="1299">
                  <c:v>1.2989999999999999</c:v>
                </c:pt>
                <c:pt idx="1300">
                  <c:v>1.3</c:v>
                </c:pt>
                <c:pt idx="1301">
                  <c:v>1.3009999999999999</c:v>
                </c:pt>
                <c:pt idx="1302">
                  <c:v>1.302</c:v>
                </c:pt>
                <c:pt idx="1303">
                  <c:v>1.3029999999999999</c:v>
                </c:pt>
                <c:pt idx="1304">
                  <c:v>1.304</c:v>
                </c:pt>
                <c:pt idx="1305">
                  <c:v>1.3049999999999999</c:v>
                </c:pt>
                <c:pt idx="1306">
                  <c:v>1.306</c:v>
                </c:pt>
                <c:pt idx="1307">
                  <c:v>1.3069999999999999</c:v>
                </c:pt>
                <c:pt idx="1308">
                  <c:v>1.3080000000000001</c:v>
                </c:pt>
                <c:pt idx="1309">
                  <c:v>1.3089999999999999</c:v>
                </c:pt>
                <c:pt idx="1310">
                  <c:v>1.31</c:v>
                </c:pt>
                <c:pt idx="1311">
                  <c:v>1.3109999999999999</c:v>
                </c:pt>
                <c:pt idx="1312">
                  <c:v>1.3120000000000001</c:v>
                </c:pt>
                <c:pt idx="1313">
                  <c:v>1.3129999999999999</c:v>
                </c:pt>
                <c:pt idx="1314">
                  <c:v>1.3140000000000001</c:v>
                </c:pt>
                <c:pt idx="1315">
                  <c:v>1.3149999999999999</c:v>
                </c:pt>
                <c:pt idx="1316">
                  <c:v>1.3160000000000001</c:v>
                </c:pt>
                <c:pt idx="1317">
                  <c:v>1.3169999999999999</c:v>
                </c:pt>
                <c:pt idx="1318">
                  <c:v>1.3180000000000001</c:v>
                </c:pt>
                <c:pt idx="1319">
                  <c:v>1.319</c:v>
                </c:pt>
                <c:pt idx="1320">
                  <c:v>1.32</c:v>
                </c:pt>
                <c:pt idx="1321">
                  <c:v>1.321</c:v>
                </c:pt>
                <c:pt idx="1322">
                  <c:v>1.3220000000000001</c:v>
                </c:pt>
                <c:pt idx="1323">
                  <c:v>1.323</c:v>
                </c:pt>
                <c:pt idx="1324">
                  <c:v>1.3240000000000001</c:v>
                </c:pt>
                <c:pt idx="1325">
                  <c:v>1.325</c:v>
                </c:pt>
                <c:pt idx="1326">
                  <c:v>1.3260000000000001</c:v>
                </c:pt>
                <c:pt idx="1327">
                  <c:v>1.327</c:v>
                </c:pt>
                <c:pt idx="1328">
                  <c:v>1.3280000000000001</c:v>
                </c:pt>
                <c:pt idx="1329">
                  <c:v>1.329</c:v>
                </c:pt>
                <c:pt idx="1330">
                  <c:v>1.33</c:v>
                </c:pt>
                <c:pt idx="1331">
                  <c:v>1.331</c:v>
                </c:pt>
                <c:pt idx="1332">
                  <c:v>1.3320000000000001</c:v>
                </c:pt>
                <c:pt idx="1333">
                  <c:v>1.333</c:v>
                </c:pt>
                <c:pt idx="1334">
                  <c:v>1.3340000000000001</c:v>
                </c:pt>
                <c:pt idx="1335">
                  <c:v>1.335</c:v>
                </c:pt>
                <c:pt idx="1336">
                  <c:v>1.3360000000000001</c:v>
                </c:pt>
                <c:pt idx="1337">
                  <c:v>1.337</c:v>
                </c:pt>
                <c:pt idx="1338">
                  <c:v>1.3380000000000001</c:v>
                </c:pt>
                <c:pt idx="1339">
                  <c:v>1.339</c:v>
                </c:pt>
                <c:pt idx="1340">
                  <c:v>1.34</c:v>
                </c:pt>
                <c:pt idx="1341">
                  <c:v>1.341</c:v>
                </c:pt>
                <c:pt idx="1342">
                  <c:v>1.3420000000000001</c:v>
                </c:pt>
                <c:pt idx="1343">
                  <c:v>1.343</c:v>
                </c:pt>
                <c:pt idx="1344">
                  <c:v>1.3440000000000001</c:v>
                </c:pt>
                <c:pt idx="1345">
                  <c:v>1.345</c:v>
                </c:pt>
                <c:pt idx="1346">
                  <c:v>1.3460000000000001</c:v>
                </c:pt>
                <c:pt idx="1347">
                  <c:v>1.347</c:v>
                </c:pt>
                <c:pt idx="1348">
                  <c:v>1.3480000000000001</c:v>
                </c:pt>
                <c:pt idx="1349">
                  <c:v>1.349</c:v>
                </c:pt>
                <c:pt idx="1350">
                  <c:v>1.35</c:v>
                </c:pt>
                <c:pt idx="1351">
                  <c:v>1.351</c:v>
                </c:pt>
                <c:pt idx="1352">
                  <c:v>1.3520000000000001</c:v>
                </c:pt>
                <c:pt idx="1353">
                  <c:v>1.353</c:v>
                </c:pt>
                <c:pt idx="1354">
                  <c:v>1.3540000000000001</c:v>
                </c:pt>
                <c:pt idx="1355">
                  <c:v>1.355</c:v>
                </c:pt>
                <c:pt idx="1356">
                  <c:v>1.3560000000000001</c:v>
                </c:pt>
                <c:pt idx="1357">
                  <c:v>1.357</c:v>
                </c:pt>
                <c:pt idx="1358">
                  <c:v>1.3580000000000001</c:v>
                </c:pt>
                <c:pt idx="1359">
                  <c:v>1.359</c:v>
                </c:pt>
                <c:pt idx="1360">
                  <c:v>1.36</c:v>
                </c:pt>
                <c:pt idx="1361">
                  <c:v>1.361</c:v>
                </c:pt>
                <c:pt idx="1362">
                  <c:v>1.3620000000000001</c:v>
                </c:pt>
                <c:pt idx="1363">
                  <c:v>1.363</c:v>
                </c:pt>
                <c:pt idx="1364">
                  <c:v>1.3640000000000001</c:v>
                </c:pt>
                <c:pt idx="1365">
                  <c:v>1.365</c:v>
                </c:pt>
                <c:pt idx="1366">
                  <c:v>1.3660000000000001</c:v>
                </c:pt>
                <c:pt idx="1367">
                  <c:v>1.367</c:v>
                </c:pt>
                <c:pt idx="1368">
                  <c:v>1.3680000000000001</c:v>
                </c:pt>
                <c:pt idx="1369">
                  <c:v>1.369</c:v>
                </c:pt>
                <c:pt idx="1370">
                  <c:v>1.37</c:v>
                </c:pt>
                <c:pt idx="1371">
                  <c:v>1.371</c:v>
                </c:pt>
                <c:pt idx="1372">
                  <c:v>1.3720000000000001</c:v>
                </c:pt>
                <c:pt idx="1373">
                  <c:v>1.373</c:v>
                </c:pt>
                <c:pt idx="1374">
                  <c:v>1.3740000000000001</c:v>
                </c:pt>
                <c:pt idx="1375">
                  <c:v>1.375</c:v>
                </c:pt>
                <c:pt idx="1376">
                  <c:v>1.3759999999999999</c:v>
                </c:pt>
                <c:pt idx="1377">
                  <c:v>1.377</c:v>
                </c:pt>
                <c:pt idx="1378">
                  <c:v>1.3779999999999999</c:v>
                </c:pt>
                <c:pt idx="1379">
                  <c:v>1.379</c:v>
                </c:pt>
                <c:pt idx="1380">
                  <c:v>1.38</c:v>
                </c:pt>
                <c:pt idx="1381">
                  <c:v>1.381</c:v>
                </c:pt>
                <c:pt idx="1382">
                  <c:v>1.3819999999999999</c:v>
                </c:pt>
                <c:pt idx="1383">
                  <c:v>1.383</c:v>
                </c:pt>
                <c:pt idx="1384">
                  <c:v>1.3839999999999999</c:v>
                </c:pt>
                <c:pt idx="1385">
                  <c:v>1.385</c:v>
                </c:pt>
                <c:pt idx="1386">
                  <c:v>1.3859999999999999</c:v>
                </c:pt>
                <c:pt idx="1387">
                  <c:v>1.387</c:v>
                </c:pt>
                <c:pt idx="1388">
                  <c:v>1.3879999999999999</c:v>
                </c:pt>
                <c:pt idx="1389">
                  <c:v>1.389</c:v>
                </c:pt>
                <c:pt idx="1390">
                  <c:v>1.39</c:v>
                </c:pt>
                <c:pt idx="1391">
                  <c:v>1.391</c:v>
                </c:pt>
                <c:pt idx="1392">
                  <c:v>1.3919999999999999</c:v>
                </c:pt>
                <c:pt idx="1393">
                  <c:v>1.393</c:v>
                </c:pt>
                <c:pt idx="1394">
                  <c:v>1.3939999999999999</c:v>
                </c:pt>
                <c:pt idx="1395">
                  <c:v>1.395</c:v>
                </c:pt>
                <c:pt idx="1396">
                  <c:v>1.3959999999999999</c:v>
                </c:pt>
                <c:pt idx="1397">
                  <c:v>1.397</c:v>
                </c:pt>
                <c:pt idx="1398">
                  <c:v>1.3979999999999999</c:v>
                </c:pt>
                <c:pt idx="1399">
                  <c:v>1.399</c:v>
                </c:pt>
                <c:pt idx="1400">
                  <c:v>1.4</c:v>
                </c:pt>
                <c:pt idx="1401">
                  <c:v>1.401</c:v>
                </c:pt>
                <c:pt idx="1402">
                  <c:v>1.4019999999999999</c:v>
                </c:pt>
                <c:pt idx="1403">
                  <c:v>1.403</c:v>
                </c:pt>
                <c:pt idx="1404">
                  <c:v>1.4039999999999999</c:v>
                </c:pt>
                <c:pt idx="1405">
                  <c:v>1.405</c:v>
                </c:pt>
                <c:pt idx="1406">
                  <c:v>1.4059999999999999</c:v>
                </c:pt>
                <c:pt idx="1407">
                  <c:v>1.407</c:v>
                </c:pt>
                <c:pt idx="1408">
                  <c:v>1.4079999999999999</c:v>
                </c:pt>
                <c:pt idx="1409">
                  <c:v>1.409</c:v>
                </c:pt>
                <c:pt idx="1410">
                  <c:v>1.41</c:v>
                </c:pt>
                <c:pt idx="1411">
                  <c:v>1.411</c:v>
                </c:pt>
                <c:pt idx="1412">
                  <c:v>1.4119999999999999</c:v>
                </c:pt>
                <c:pt idx="1413">
                  <c:v>1.413</c:v>
                </c:pt>
                <c:pt idx="1414">
                  <c:v>1.4139999999999999</c:v>
                </c:pt>
                <c:pt idx="1415">
                  <c:v>1.415</c:v>
                </c:pt>
                <c:pt idx="1416">
                  <c:v>1.4159999999999999</c:v>
                </c:pt>
                <c:pt idx="1417">
                  <c:v>1.417</c:v>
                </c:pt>
                <c:pt idx="1418">
                  <c:v>1.4179999999999999</c:v>
                </c:pt>
                <c:pt idx="1419">
                  <c:v>1.419</c:v>
                </c:pt>
                <c:pt idx="1420">
                  <c:v>1.42</c:v>
                </c:pt>
                <c:pt idx="1421">
                  <c:v>1.421</c:v>
                </c:pt>
                <c:pt idx="1422">
                  <c:v>1.4219999999999999</c:v>
                </c:pt>
                <c:pt idx="1423">
                  <c:v>1.423</c:v>
                </c:pt>
                <c:pt idx="1424">
                  <c:v>1.4239999999999999</c:v>
                </c:pt>
                <c:pt idx="1425">
                  <c:v>1.425</c:v>
                </c:pt>
                <c:pt idx="1426">
                  <c:v>1.4259999999999999</c:v>
                </c:pt>
                <c:pt idx="1427">
                  <c:v>1.427</c:v>
                </c:pt>
                <c:pt idx="1428">
                  <c:v>1.4279999999999999</c:v>
                </c:pt>
                <c:pt idx="1429">
                  <c:v>1.429</c:v>
                </c:pt>
                <c:pt idx="1430">
                  <c:v>1.43</c:v>
                </c:pt>
                <c:pt idx="1431">
                  <c:v>1.431</c:v>
                </c:pt>
                <c:pt idx="1432">
                  <c:v>1.4319999999999999</c:v>
                </c:pt>
                <c:pt idx="1433">
                  <c:v>1.4330000000000001</c:v>
                </c:pt>
                <c:pt idx="1434">
                  <c:v>1.4339999999999999</c:v>
                </c:pt>
                <c:pt idx="1435">
                  <c:v>1.4350000000000001</c:v>
                </c:pt>
                <c:pt idx="1436">
                  <c:v>1.4359999999999999</c:v>
                </c:pt>
                <c:pt idx="1437">
                  <c:v>1.4370000000000001</c:v>
                </c:pt>
                <c:pt idx="1438">
                  <c:v>1.4379999999999999</c:v>
                </c:pt>
                <c:pt idx="1439">
                  <c:v>1.4390000000000001</c:v>
                </c:pt>
                <c:pt idx="1440">
                  <c:v>1.44</c:v>
                </c:pt>
                <c:pt idx="1441">
                  <c:v>1.4410000000000001</c:v>
                </c:pt>
                <c:pt idx="1442">
                  <c:v>1.4419999999999999</c:v>
                </c:pt>
                <c:pt idx="1443">
                  <c:v>1.4430000000000001</c:v>
                </c:pt>
                <c:pt idx="1444">
                  <c:v>1.444</c:v>
                </c:pt>
                <c:pt idx="1445">
                  <c:v>1.4450000000000001</c:v>
                </c:pt>
                <c:pt idx="1446">
                  <c:v>1.446</c:v>
                </c:pt>
                <c:pt idx="1447">
                  <c:v>1.4470000000000001</c:v>
                </c:pt>
                <c:pt idx="1448">
                  <c:v>1.448</c:v>
                </c:pt>
                <c:pt idx="1449">
                  <c:v>1.4490000000000001</c:v>
                </c:pt>
                <c:pt idx="1450">
                  <c:v>1.45</c:v>
                </c:pt>
                <c:pt idx="1451">
                  <c:v>1.4510000000000001</c:v>
                </c:pt>
                <c:pt idx="1452">
                  <c:v>1.452</c:v>
                </c:pt>
                <c:pt idx="1453">
                  <c:v>1.4530000000000001</c:v>
                </c:pt>
                <c:pt idx="1454">
                  <c:v>1.454</c:v>
                </c:pt>
                <c:pt idx="1455">
                  <c:v>1.4550000000000001</c:v>
                </c:pt>
                <c:pt idx="1456">
                  <c:v>1.456</c:v>
                </c:pt>
                <c:pt idx="1457">
                  <c:v>1.4570000000000001</c:v>
                </c:pt>
                <c:pt idx="1458">
                  <c:v>1.458</c:v>
                </c:pt>
                <c:pt idx="1459">
                  <c:v>1.4590000000000001</c:v>
                </c:pt>
                <c:pt idx="1460">
                  <c:v>1.46</c:v>
                </c:pt>
                <c:pt idx="1461">
                  <c:v>1.4610000000000001</c:v>
                </c:pt>
                <c:pt idx="1462">
                  <c:v>1.462</c:v>
                </c:pt>
                <c:pt idx="1463">
                  <c:v>1.4630000000000001</c:v>
                </c:pt>
                <c:pt idx="1464">
                  <c:v>1.464</c:v>
                </c:pt>
                <c:pt idx="1465">
                  <c:v>1.4650000000000001</c:v>
                </c:pt>
                <c:pt idx="1466">
                  <c:v>1.466</c:v>
                </c:pt>
                <c:pt idx="1467">
                  <c:v>1.4670000000000001</c:v>
                </c:pt>
                <c:pt idx="1468">
                  <c:v>1.468</c:v>
                </c:pt>
                <c:pt idx="1469">
                  <c:v>1.4690000000000001</c:v>
                </c:pt>
                <c:pt idx="1470">
                  <c:v>1.47</c:v>
                </c:pt>
                <c:pt idx="1471">
                  <c:v>1.4710000000000001</c:v>
                </c:pt>
                <c:pt idx="1472">
                  <c:v>1.472</c:v>
                </c:pt>
                <c:pt idx="1473">
                  <c:v>1.4730000000000001</c:v>
                </c:pt>
                <c:pt idx="1474">
                  <c:v>1.474</c:v>
                </c:pt>
                <c:pt idx="1475">
                  <c:v>1.4750000000000001</c:v>
                </c:pt>
                <c:pt idx="1476">
                  <c:v>1.476</c:v>
                </c:pt>
                <c:pt idx="1477">
                  <c:v>1.4770000000000001</c:v>
                </c:pt>
                <c:pt idx="1478">
                  <c:v>1.478</c:v>
                </c:pt>
                <c:pt idx="1479">
                  <c:v>1.4790000000000001</c:v>
                </c:pt>
                <c:pt idx="1480">
                  <c:v>1.48</c:v>
                </c:pt>
                <c:pt idx="1481">
                  <c:v>1.4810000000000001</c:v>
                </c:pt>
                <c:pt idx="1482">
                  <c:v>1.482</c:v>
                </c:pt>
                <c:pt idx="1483">
                  <c:v>1.4830000000000001</c:v>
                </c:pt>
                <c:pt idx="1484">
                  <c:v>1.484</c:v>
                </c:pt>
                <c:pt idx="1485">
                  <c:v>1.4850000000000001</c:v>
                </c:pt>
                <c:pt idx="1486">
                  <c:v>1.486</c:v>
                </c:pt>
                <c:pt idx="1487">
                  <c:v>1.4870000000000001</c:v>
                </c:pt>
                <c:pt idx="1488">
                  <c:v>1.488</c:v>
                </c:pt>
                <c:pt idx="1489">
                  <c:v>1.4890000000000001</c:v>
                </c:pt>
                <c:pt idx="1490">
                  <c:v>1.49</c:v>
                </c:pt>
                <c:pt idx="1491">
                  <c:v>1.4910000000000001</c:v>
                </c:pt>
                <c:pt idx="1492">
                  <c:v>1.492</c:v>
                </c:pt>
                <c:pt idx="1493">
                  <c:v>1.4930000000000001</c:v>
                </c:pt>
                <c:pt idx="1494">
                  <c:v>1.494</c:v>
                </c:pt>
                <c:pt idx="1495">
                  <c:v>1.4950000000000001</c:v>
                </c:pt>
                <c:pt idx="1496">
                  <c:v>1.496</c:v>
                </c:pt>
                <c:pt idx="1497">
                  <c:v>1.4970000000000001</c:v>
                </c:pt>
                <c:pt idx="1498">
                  <c:v>1.498</c:v>
                </c:pt>
                <c:pt idx="1499">
                  <c:v>1.4990000000000001</c:v>
                </c:pt>
                <c:pt idx="1500">
                  <c:v>1.5</c:v>
                </c:pt>
                <c:pt idx="1501">
                  <c:v>1.5009999999999999</c:v>
                </c:pt>
                <c:pt idx="1502">
                  <c:v>1.502</c:v>
                </c:pt>
                <c:pt idx="1503">
                  <c:v>1.5029999999999999</c:v>
                </c:pt>
                <c:pt idx="1504">
                  <c:v>1.504</c:v>
                </c:pt>
                <c:pt idx="1505">
                  <c:v>1.5049999999999999</c:v>
                </c:pt>
                <c:pt idx="1506">
                  <c:v>1.506</c:v>
                </c:pt>
                <c:pt idx="1507">
                  <c:v>1.5069999999999999</c:v>
                </c:pt>
                <c:pt idx="1508">
                  <c:v>1.508</c:v>
                </c:pt>
                <c:pt idx="1509">
                  <c:v>1.5089999999999999</c:v>
                </c:pt>
                <c:pt idx="1510">
                  <c:v>1.51</c:v>
                </c:pt>
                <c:pt idx="1511">
                  <c:v>1.5109999999999999</c:v>
                </c:pt>
                <c:pt idx="1512">
                  <c:v>1.512</c:v>
                </c:pt>
                <c:pt idx="1513">
                  <c:v>1.5129999999999999</c:v>
                </c:pt>
                <c:pt idx="1514">
                  <c:v>1.514</c:v>
                </c:pt>
                <c:pt idx="1515">
                  <c:v>1.5149999999999999</c:v>
                </c:pt>
                <c:pt idx="1516">
                  <c:v>1.516</c:v>
                </c:pt>
                <c:pt idx="1517">
                  <c:v>1.5169999999999999</c:v>
                </c:pt>
                <c:pt idx="1518">
                  <c:v>1.518</c:v>
                </c:pt>
                <c:pt idx="1519">
                  <c:v>1.5189999999999999</c:v>
                </c:pt>
                <c:pt idx="1520">
                  <c:v>1.52</c:v>
                </c:pt>
                <c:pt idx="1521">
                  <c:v>1.5209999999999999</c:v>
                </c:pt>
                <c:pt idx="1522">
                  <c:v>1.522</c:v>
                </c:pt>
                <c:pt idx="1523">
                  <c:v>1.5229999999999999</c:v>
                </c:pt>
                <c:pt idx="1524">
                  <c:v>1.524</c:v>
                </c:pt>
                <c:pt idx="1525">
                  <c:v>1.5249999999999999</c:v>
                </c:pt>
                <c:pt idx="1526">
                  <c:v>1.526</c:v>
                </c:pt>
                <c:pt idx="1527">
                  <c:v>1.5269999999999999</c:v>
                </c:pt>
                <c:pt idx="1528">
                  <c:v>1.528</c:v>
                </c:pt>
                <c:pt idx="1529">
                  <c:v>1.5289999999999999</c:v>
                </c:pt>
                <c:pt idx="1530">
                  <c:v>1.53</c:v>
                </c:pt>
                <c:pt idx="1531">
                  <c:v>1.5309999999999999</c:v>
                </c:pt>
                <c:pt idx="1532">
                  <c:v>1.532</c:v>
                </c:pt>
                <c:pt idx="1533">
                  <c:v>1.5329999999999999</c:v>
                </c:pt>
                <c:pt idx="1534">
                  <c:v>1.534</c:v>
                </c:pt>
                <c:pt idx="1535">
                  <c:v>1.5349999999999999</c:v>
                </c:pt>
                <c:pt idx="1536">
                  <c:v>1.536</c:v>
                </c:pt>
                <c:pt idx="1537">
                  <c:v>1.5369999999999999</c:v>
                </c:pt>
                <c:pt idx="1538">
                  <c:v>1.538</c:v>
                </c:pt>
                <c:pt idx="1539">
                  <c:v>1.5389999999999999</c:v>
                </c:pt>
                <c:pt idx="1540">
                  <c:v>1.54</c:v>
                </c:pt>
                <c:pt idx="1541">
                  <c:v>1.5409999999999999</c:v>
                </c:pt>
                <c:pt idx="1542">
                  <c:v>1.542</c:v>
                </c:pt>
                <c:pt idx="1543">
                  <c:v>1.5429999999999999</c:v>
                </c:pt>
                <c:pt idx="1544">
                  <c:v>1.544</c:v>
                </c:pt>
                <c:pt idx="1545">
                  <c:v>1.5449999999999999</c:v>
                </c:pt>
                <c:pt idx="1546">
                  <c:v>1.546</c:v>
                </c:pt>
                <c:pt idx="1547">
                  <c:v>1.5469999999999999</c:v>
                </c:pt>
                <c:pt idx="1548">
                  <c:v>1.548</c:v>
                </c:pt>
                <c:pt idx="1549">
                  <c:v>1.5489999999999999</c:v>
                </c:pt>
                <c:pt idx="1550">
                  <c:v>1.55</c:v>
                </c:pt>
                <c:pt idx="1551">
                  <c:v>1.5509999999999999</c:v>
                </c:pt>
                <c:pt idx="1552">
                  <c:v>1.552</c:v>
                </c:pt>
                <c:pt idx="1553">
                  <c:v>1.5529999999999999</c:v>
                </c:pt>
                <c:pt idx="1554">
                  <c:v>1.554</c:v>
                </c:pt>
                <c:pt idx="1555">
                  <c:v>1.5549999999999999</c:v>
                </c:pt>
                <c:pt idx="1556">
                  <c:v>1.556</c:v>
                </c:pt>
                <c:pt idx="1557">
                  <c:v>1.5569999999999999</c:v>
                </c:pt>
                <c:pt idx="1558">
                  <c:v>1.5580000000000001</c:v>
                </c:pt>
                <c:pt idx="1559">
                  <c:v>1.5589999999999999</c:v>
                </c:pt>
                <c:pt idx="1560">
                  <c:v>1.56</c:v>
                </c:pt>
                <c:pt idx="1561">
                  <c:v>1.5609999999999999</c:v>
                </c:pt>
                <c:pt idx="1562">
                  <c:v>1.5620000000000001</c:v>
                </c:pt>
                <c:pt idx="1563">
                  <c:v>1.5629999999999999</c:v>
                </c:pt>
                <c:pt idx="1564">
                  <c:v>1.5640000000000001</c:v>
                </c:pt>
                <c:pt idx="1565">
                  <c:v>1.5649999999999999</c:v>
                </c:pt>
                <c:pt idx="1566">
                  <c:v>1.5660000000000001</c:v>
                </c:pt>
                <c:pt idx="1567">
                  <c:v>1.5669999999999999</c:v>
                </c:pt>
                <c:pt idx="1568">
                  <c:v>1.5680000000000001</c:v>
                </c:pt>
                <c:pt idx="1569">
                  <c:v>1.569</c:v>
                </c:pt>
                <c:pt idx="1570">
                  <c:v>1.57</c:v>
                </c:pt>
                <c:pt idx="1571">
                  <c:v>1.571</c:v>
                </c:pt>
                <c:pt idx="1572">
                  <c:v>1.5720000000000001</c:v>
                </c:pt>
                <c:pt idx="1573">
                  <c:v>1.573</c:v>
                </c:pt>
                <c:pt idx="1574">
                  <c:v>1.5740000000000001</c:v>
                </c:pt>
                <c:pt idx="1575">
                  <c:v>1.575</c:v>
                </c:pt>
                <c:pt idx="1576">
                  <c:v>1.5760000000000001</c:v>
                </c:pt>
                <c:pt idx="1577">
                  <c:v>1.577</c:v>
                </c:pt>
                <c:pt idx="1578">
                  <c:v>1.5780000000000001</c:v>
                </c:pt>
                <c:pt idx="1579">
                  <c:v>1.579</c:v>
                </c:pt>
                <c:pt idx="1580">
                  <c:v>1.58</c:v>
                </c:pt>
                <c:pt idx="1581">
                  <c:v>1.581</c:v>
                </c:pt>
                <c:pt idx="1582">
                  <c:v>1.5820000000000001</c:v>
                </c:pt>
                <c:pt idx="1583">
                  <c:v>1.583</c:v>
                </c:pt>
                <c:pt idx="1584">
                  <c:v>1.5840000000000001</c:v>
                </c:pt>
                <c:pt idx="1585">
                  <c:v>1.585</c:v>
                </c:pt>
                <c:pt idx="1586">
                  <c:v>1.5860000000000001</c:v>
                </c:pt>
                <c:pt idx="1587">
                  <c:v>1.587</c:v>
                </c:pt>
                <c:pt idx="1588">
                  <c:v>1.5880000000000001</c:v>
                </c:pt>
                <c:pt idx="1589">
                  <c:v>1.589</c:v>
                </c:pt>
                <c:pt idx="1590">
                  <c:v>1.59</c:v>
                </c:pt>
                <c:pt idx="1591">
                  <c:v>1.591</c:v>
                </c:pt>
                <c:pt idx="1592">
                  <c:v>1.5920000000000001</c:v>
                </c:pt>
                <c:pt idx="1593">
                  <c:v>1.593</c:v>
                </c:pt>
                <c:pt idx="1594">
                  <c:v>1.5940000000000001</c:v>
                </c:pt>
                <c:pt idx="1595">
                  <c:v>1.595</c:v>
                </c:pt>
                <c:pt idx="1596">
                  <c:v>1.5960000000000001</c:v>
                </c:pt>
                <c:pt idx="1597">
                  <c:v>1.597</c:v>
                </c:pt>
                <c:pt idx="1598">
                  <c:v>1.5980000000000001</c:v>
                </c:pt>
                <c:pt idx="1599">
                  <c:v>1.599</c:v>
                </c:pt>
                <c:pt idx="1600">
                  <c:v>1.6</c:v>
                </c:pt>
                <c:pt idx="1601">
                  <c:v>1.601</c:v>
                </c:pt>
                <c:pt idx="1602">
                  <c:v>1.6020000000000001</c:v>
                </c:pt>
                <c:pt idx="1603">
                  <c:v>1.603</c:v>
                </c:pt>
                <c:pt idx="1604">
                  <c:v>1.6040000000000001</c:v>
                </c:pt>
                <c:pt idx="1605">
                  <c:v>1.605</c:v>
                </c:pt>
                <c:pt idx="1606">
                  <c:v>1.6060000000000001</c:v>
                </c:pt>
                <c:pt idx="1607">
                  <c:v>1.607</c:v>
                </c:pt>
                <c:pt idx="1608">
                  <c:v>1.6080000000000001</c:v>
                </c:pt>
                <c:pt idx="1609">
                  <c:v>1.609</c:v>
                </c:pt>
                <c:pt idx="1610">
                  <c:v>1.61</c:v>
                </c:pt>
                <c:pt idx="1611">
                  <c:v>1.611</c:v>
                </c:pt>
                <c:pt idx="1612">
                  <c:v>1.6120000000000001</c:v>
                </c:pt>
                <c:pt idx="1613">
                  <c:v>1.613</c:v>
                </c:pt>
                <c:pt idx="1614">
                  <c:v>1.6140000000000001</c:v>
                </c:pt>
                <c:pt idx="1615">
                  <c:v>1.615</c:v>
                </c:pt>
                <c:pt idx="1616">
                  <c:v>1.6160000000000001</c:v>
                </c:pt>
                <c:pt idx="1617">
                  <c:v>1.617</c:v>
                </c:pt>
                <c:pt idx="1618">
                  <c:v>1.6180000000000001</c:v>
                </c:pt>
                <c:pt idx="1619">
                  <c:v>1.619</c:v>
                </c:pt>
                <c:pt idx="1620">
                  <c:v>1.62</c:v>
                </c:pt>
                <c:pt idx="1621">
                  <c:v>1.621</c:v>
                </c:pt>
                <c:pt idx="1622">
                  <c:v>1.6220000000000001</c:v>
                </c:pt>
                <c:pt idx="1623">
                  <c:v>1.623</c:v>
                </c:pt>
                <c:pt idx="1624">
                  <c:v>1.6240000000000001</c:v>
                </c:pt>
                <c:pt idx="1625">
                  <c:v>1.625</c:v>
                </c:pt>
                <c:pt idx="1626">
                  <c:v>1.6259999999999999</c:v>
                </c:pt>
                <c:pt idx="1627">
                  <c:v>1.627</c:v>
                </c:pt>
                <c:pt idx="1628">
                  <c:v>1.6279999999999999</c:v>
                </c:pt>
                <c:pt idx="1629">
                  <c:v>1.629</c:v>
                </c:pt>
                <c:pt idx="1630">
                  <c:v>1.63</c:v>
                </c:pt>
                <c:pt idx="1631">
                  <c:v>1.631</c:v>
                </c:pt>
                <c:pt idx="1632">
                  <c:v>1.6319999999999999</c:v>
                </c:pt>
                <c:pt idx="1633">
                  <c:v>1.633</c:v>
                </c:pt>
                <c:pt idx="1634">
                  <c:v>1.6339999999999999</c:v>
                </c:pt>
                <c:pt idx="1635">
                  <c:v>1.635</c:v>
                </c:pt>
                <c:pt idx="1636">
                  <c:v>1.6359999999999999</c:v>
                </c:pt>
                <c:pt idx="1637">
                  <c:v>1.637</c:v>
                </c:pt>
                <c:pt idx="1638">
                  <c:v>1.6379999999999999</c:v>
                </c:pt>
                <c:pt idx="1639">
                  <c:v>1.639</c:v>
                </c:pt>
                <c:pt idx="1640">
                  <c:v>1.64</c:v>
                </c:pt>
                <c:pt idx="1641">
                  <c:v>1.641</c:v>
                </c:pt>
                <c:pt idx="1642">
                  <c:v>1.6419999999999999</c:v>
                </c:pt>
                <c:pt idx="1643">
                  <c:v>1.643</c:v>
                </c:pt>
                <c:pt idx="1644">
                  <c:v>1.6439999999999999</c:v>
                </c:pt>
                <c:pt idx="1645">
                  <c:v>1.645</c:v>
                </c:pt>
                <c:pt idx="1646">
                  <c:v>1.6459999999999999</c:v>
                </c:pt>
                <c:pt idx="1647">
                  <c:v>1.647</c:v>
                </c:pt>
                <c:pt idx="1648">
                  <c:v>1.6479999999999999</c:v>
                </c:pt>
                <c:pt idx="1649">
                  <c:v>1.649</c:v>
                </c:pt>
                <c:pt idx="1650">
                  <c:v>1.65</c:v>
                </c:pt>
                <c:pt idx="1651">
                  <c:v>1.651</c:v>
                </c:pt>
                <c:pt idx="1652">
                  <c:v>1.6519999999999999</c:v>
                </c:pt>
                <c:pt idx="1653">
                  <c:v>1.653</c:v>
                </c:pt>
                <c:pt idx="1654">
                  <c:v>1.6539999999999999</c:v>
                </c:pt>
                <c:pt idx="1655">
                  <c:v>1.655</c:v>
                </c:pt>
                <c:pt idx="1656">
                  <c:v>1.6559999999999999</c:v>
                </c:pt>
                <c:pt idx="1657">
                  <c:v>1.657</c:v>
                </c:pt>
                <c:pt idx="1658">
                  <c:v>1.6579999999999999</c:v>
                </c:pt>
                <c:pt idx="1659">
                  <c:v>1.659</c:v>
                </c:pt>
                <c:pt idx="1660">
                  <c:v>1.66</c:v>
                </c:pt>
                <c:pt idx="1661">
                  <c:v>1.661</c:v>
                </c:pt>
                <c:pt idx="1662">
                  <c:v>1.6619999999999999</c:v>
                </c:pt>
                <c:pt idx="1663">
                  <c:v>1.663</c:v>
                </c:pt>
                <c:pt idx="1664">
                  <c:v>1.6639999999999999</c:v>
                </c:pt>
                <c:pt idx="1665">
                  <c:v>1.665</c:v>
                </c:pt>
                <c:pt idx="1666">
                  <c:v>1.6659999999999999</c:v>
                </c:pt>
                <c:pt idx="1667">
                  <c:v>1.667</c:v>
                </c:pt>
                <c:pt idx="1668">
                  <c:v>1.6679999999999999</c:v>
                </c:pt>
                <c:pt idx="1669">
                  <c:v>1.669</c:v>
                </c:pt>
                <c:pt idx="1670">
                  <c:v>1.67</c:v>
                </c:pt>
                <c:pt idx="1671">
                  <c:v>1.671</c:v>
                </c:pt>
                <c:pt idx="1672">
                  <c:v>1.6719999999999999</c:v>
                </c:pt>
                <c:pt idx="1673">
                  <c:v>1.673</c:v>
                </c:pt>
                <c:pt idx="1674">
                  <c:v>1.6739999999999999</c:v>
                </c:pt>
                <c:pt idx="1675">
                  <c:v>1.675</c:v>
                </c:pt>
                <c:pt idx="1676">
                  <c:v>1.6759999999999999</c:v>
                </c:pt>
                <c:pt idx="1677">
                  <c:v>1.677</c:v>
                </c:pt>
                <c:pt idx="1678">
                  <c:v>1.6779999999999999</c:v>
                </c:pt>
                <c:pt idx="1679">
                  <c:v>1.679</c:v>
                </c:pt>
                <c:pt idx="1680">
                  <c:v>1.68</c:v>
                </c:pt>
                <c:pt idx="1681">
                  <c:v>1.681</c:v>
                </c:pt>
                <c:pt idx="1682">
                  <c:v>1.6819999999999999</c:v>
                </c:pt>
                <c:pt idx="1683">
                  <c:v>1.6830000000000001</c:v>
                </c:pt>
                <c:pt idx="1684">
                  <c:v>1.6839999999999999</c:v>
                </c:pt>
                <c:pt idx="1685">
                  <c:v>1.6850000000000001</c:v>
                </c:pt>
                <c:pt idx="1686">
                  <c:v>1.6859999999999999</c:v>
                </c:pt>
                <c:pt idx="1687">
                  <c:v>1.6870000000000001</c:v>
                </c:pt>
                <c:pt idx="1688">
                  <c:v>1.6879999999999999</c:v>
                </c:pt>
                <c:pt idx="1689">
                  <c:v>1.6890000000000001</c:v>
                </c:pt>
                <c:pt idx="1690">
                  <c:v>1.69</c:v>
                </c:pt>
                <c:pt idx="1691">
                  <c:v>1.6910000000000001</c:v>
                </c:pt>
                <c:pt idx="1692">
                  <c:v>1.6919999999999999</c:v>
                </c:pt>
                <c:pt idx="1693">
                  <c:v>1.6930000000000001</c:v>
                </c:pt>
                <c:pt idx="1694">
                  <c:v>1.694</c:v>
                </c:pt>
                <c:pt idx="1695">
                  <c:v>1.6950000000000001</c:v>
                </c:pt>
                <c:pt idx="1696">
                  <c:v>1.696</c:v>
                </c:pt>
                <c:pt idx="1697">
                  <c:v>1.6970000000000001</c:v>
                </c:pt>
                <c:pt idx="1698">
                  <c:v>1.698</c:v>
                </c:pt>
                <c:pt idx="1699">
                  <c:v>1.6990000000000001</c:v>
                </c:pt>
                <c:pt idx="1700">
                  <c:v>1.7</c:v>
                </c:pt>
                <c:pt idx="1701">
                  <c:v>1.7010000000000001</c:v>
                </c:pt>
                <c:pt idx="1702">
                  <c:v>1.702</c:v>
                </c:pt>
                <c:pt idx="1703">
                  <c:v>1.7030000000000001</c:v>
                </c:pt>
                <c:pt idx="1704">
                  <c:v>1.704</c:v>
                </c:pt>
                <c:pt idx="1705">
                  <c:v>1.7050000000000001</c:v>
                </c:pt>
                <c:pt idx="1706">
                  <c:v>1.706</c:v>
                </c:pt>
                <c:pt idx="1707">
                  <c:v>1.7070000000000001</c:v>
                </c:pt>
                <c:pt idx="1708">
                  <c:v>1.708</c:v>
                </c:pt>
                <c:pt idx="1709">
                  <c:v>1.7090000000000001</c:v>
                </c:pt>
                <c:pt idx="1710">
                  <c:v>1.71</c:v>
                </c:pt>
                <c:pt idx="1711">
                  <c:v>1.7110000000000001</c:v>
                </c:pt>
                <c:pt idx="1712">
                  <c:v>1.712</c:v>
                </c:pt>
                <c:pt idx="1713">
                  <c:v>1.7130000000000001</c:v>
                </c:pt>
                <c:pt idx="1714">
                  <c:v>1.714</c:v>
                </c:pt>
                <c:pt idx="1715">
                  <c:v>1.7150000000000001</c:v>
                </c:pt>
                <c:pt idx="1716">
                  <c:v>1.716</c:v>
                </c:pt>
                <c:pt idx="1717">
                  <c:v>1.7170000000000001</c:v>
                </c:pt>
                <c:pt idx="1718">
                  <c:v>1.718</c:v>
                </c:pt>
                <c:pt idx="1719">
                  <c:v>1.7190000000000001</c:v>
                </c:pt>
                <c:pt idx="1720">
                  <c:v>1.72</c:v>
                </c:pt>
                <c:pt idx="1721">
                  <c:v>1.7210000000000001</c:v>
                </c:pt>
                <c:pt idx="1722">
                  <c:v>1.722</c:v>
                </c:pt>
                <c:pt idx="1723">
                  <c:v>1.7230000000000001</c:v>
                </c:pt>
                <c:pt idx="1724">
                  <c:v>1.724</c:v>
                </c:pt>
                <c:pt idx="1725">
                  <c:v>1.7250000000000001</c:v>
                </c:pt>
                <c:pt idx="1726">
                  <c:v>1.726</c:v>
                </c:pt>
                <c:pt idx="1727">
                  <c:v>1.7270000000000001</c:v>
                </c:pt>
                <c:pt idx="1728">
                  <c:v>1.728</c:v>
                </c:pt>
                <c:pt idx="1729">
                  <c:v>1.7290000000000001</c:v>
                </c:pt>
                <c:pt idx="1730">
                  <c:v>1.73</c:v>
                </c:pt>
                <c:pt idx="1731">
                  <c:v>1.7310000000000001</c:v>
                </c:pt>
                <c:pt idx="1732">
                  <c:v>1.732</c:v>
                </c:pt>
                <c:pt idx="1733">
                  <c:v>1.7330000000000001</c:v>
                </c:pt>
                <c:pt idx="1734">
                  <c:v>1.734</c:v>
                </c:pt>
                <c:pt idx="1735">
                  <c:v>1.7350000000000001</c:v>
                </c:pt>
                <c:pt idx="1736">
                  <c:v>1.736</c:v>
                </c:pt>
                <c:pt idx="1737">
                  <c:v>1.7370000000000001</c:v>
                </c:pt>
                <c:pt idx="1738">
                  <c:v>1.738</c:v>
                </c:pt>
                <c:pt idx="1739">
                  <c:v>1.7390000000000001</c:v>
                </c:pt>
                <c:pt idx="1740">
                  <c:v>1.74</c:v>
                </c:pt>
                <c:pt idx="1741">
                  <c:v>1.7410000000000001</c:v>
                </c:pt>
                <c:pt idx="1742">
                  <c:v>1.742</c:v>
                </c:pt>
                <c:pt idx="1743">
                  <c:v>1.7430000000000001</c:v>
                </c:pt>
                <c:pt idx="1744">
                  <c:v>1.744</c:v>
                </c:pt>
                <c:pt idx="1745">
                  <c:v>1.7450000000000001</c:v>
                </c:pt>
                <c:pt idx="1746">
                  <c:v>1.746</c:v>
                </c:pt>
                <c:pt idx="1747">
                  <c:v>1.7470000000000001</c:v>
                </c:pt>
                <c:pt idx="1748">
                  <c:v>1.748</c:v>
                </c:pt>
                <c:pt idx="1749">
                  <c:v>1.7490000000000001</c:v>
                </c:pt>
                <c:pt idx="1750">
                  <c:v>1.75</c:v>
                </c:pt>
                <c:pt idx="1751">
                  <c:v>1.7509999999999999</c:v>
                </c:pt>
                <c:pt idx="1752">
                  <c:v>1.752</c:v>
                </c:pt>
                <c:pt idx="1753">
                  <c:v>1.7529999999999999</c:v>
                </c:pt>
                <c:pt idx="1754">
                  <c:v>1.754</c:v>
                </c:pt>
                <c:pt idx="1755">
                  <c:v>1.7549999999999999</c:v>
                </c:pt>
                <c:pt idx="1756">
                  <c:v>1.756</c:v>
                </c:pt>
                <c:pt idx="1757">
                  <c:v>1.7569999999999999</c:v>
                </c:pt>
                <c:pt idx="1758">
                  <c:v>1.758</c:v>
                </c:pt>
                <c:pt idx="1759">
                  <c:v>1.7589999999999999</c:v>
                </c:pt>
                <c:pt idx="1760">
                  <c:v>1.76</c:v>
                </c:pt>
                <c:pt idx="1761">
                  <c:v>1.7609999999999999</c:v>
                </c:pt>
                <c:pt idx="1762">
                  <c:v>1.762</c:v>
                </c:pt>
                <c:pt idx="1763">
                  <c:v>1.7629999999999999</c:v>
                </c:pt>
                <c:pt idx="1764">
                  <c:v>1.764</c:v>
                </c:pt>
                <c:pt idx="1765">
                  <c:v>1.7649999999999999</c:v>
                </c:pt>
                <c:pt idx="1766">
                  <c:v>1.766</c:v>
                </c:pt>
                <c:pt idx="1767">
                  <c:v>1.7669999999999999</c:v>
                </c:pt>
                <c:pt idx="1768">
                  <c:v>1.768</c:v>
                </c:pt>
                <c:pt idx="1769">
                  <c:v>1.7689999999999999</c:v>
                </c:pt>
                <c:pt idx="1770">
                  <c:v>1.77</c:v>
                </c:pt>
                <c:pt idx="1771">
                  <c:v>1.7709999999999999</c:v>
                </c:pt>
                <c:pt idx="1772">
                  <c:v>1.772</c:v>
                </c:pt>
                <c:pt idx="1773">
                  <c:v>1.7729999999999999</c:v>
                </c:pt>
                <c:pt idx="1774">
                  <c:v>1.774</c:v>
                </c:pt>
                <c:pt idx="1775">
                  <c:v>1.7749999999999999</c:v>
                </c:pt>
                <c:pt idx="1776">
                  <c:v>1.776</c:v>
                </c:pt>
                <c:pt idx="1777">
                  <c:v>1.7769999999999999</c:v>
                </c:pt>
                <c:pt idx="1778">
                  <c:v>1.778</c:v>
                </c:pt>
                <c:pt idx="1779">
                  <c:v>1.7789999999999999</c:v>
                </c:pt>
                <c:pt idx="1780">
                  <c:v>1.78</c:v>
                </c:pt>
                <c:pt idx="1781">
                  <c:v>1.7809999999999999</c:v>
                </c:pt>
                <c:pt idx="1782">
                  <c:v>1.782</c:v>
                </c:pt>
                <c:pt idx="1783">
                  <c:v>1.7829999999999999</c:v>
                </c:pt>
                <c:pt idx="1784">
                  <c:v>1.784</c:v>
                </c:pt>
                <c:pt idx="1785">
                  <c:v>1.7849999999999999</c:v>
                </c:pt>
                <c:pt idx="1786">
                  <c:v>1.786</c:v>
                </c:pt>
                <c:pt idx="1787">
                  <c:v>1.7869999999999999</c:v>
                </c:pt>
                <c:pt idx="1788">
                  <c:v>1.788</c:v>
                </c:pt>
                <c:pt idx="1789">
                  <c:v>1.7889999999999999</c:v>
                </c:pt>
                <c:pt idx="1790">
                  <c:v>1.79</c:v>
                </c:pt>
                <c:pt idx="1791">
                  <c:v>1.7909999999999999</c:v>
                </c:pt>
                <c:pt idx="1792">
                  <c:v>1.792</c:v>
                </c:pt>
                <c:pt idx="1793">
                  <c:v>1.7929999999999999</c:v>
                </c:pt>
                <c:pt idx="1794">
                  <c:v>1.794</c:v>
                </c:pt>
                <c:pt idx="1795">
                  <c:v>1.7949999999999999</c:v>
                </c:pt>
                <c:pt idx="1796">
                  <c:v>1.796</c:v>
                </c:pt>
                <c:pt idx="1797">
                  <c:v>1.7969999999999999</c:v>
                </c:pt>
                <c:pt idx="1798">
                  <c:v>1.798</c:v>
                </c:pt>
                <c:pt idx="1799">
                  <c:v>1.7989999999999999</c:v>
                </c:pt>
                <c:pt idx="1800">
                  <c:v>1.8</c:v>
                </c:pt>
                <c:pt idx="1801">
                  <c:v>1.8009999999999999</c:v>
                </c:pt>
                <c:pt idx="1802">
                  <c:v>1.802</c:v>
                </c:pt>
                <c:pt idx="1803">
                  <c:v>1.8029999999999999</c:v>
                </c:pt>
                <c:pt idx="1804">
                  <c:v>1.804</c:v>
                </c:pt>
                <c:pt idx="1805">
                  <c:v>1.8049999999999999</c:v>
                </c:pt>
                <c:pt idx="1806">
                  <c:v>1.806</c:v>
                </c:pt>
                <c:pt idx="1807">
                  <c:v>1.8069999999999999</c:v>
                </c:pt>
                <c:pt idx="1808">
                  <c:v>1.8080000000000001</c:v>
                </c:pt>
                <c:pt idx="1809">
                  <c:v>1.8089999999999999</c:v>
                </c:pt>
                <c:pt idx="1810">
                  <c:v>1.81</c:v>
                </c:pt>
                <c:pt idx="1811">
                  <c:v>1.8109999999999999</c:v>
                </c:pt>
                <c:pt idx="1812">
                  <c:v>1.8120000000000001</c:v>
                </c:pt>
                <c:pt idx="1813">
                  <c:v>1.8129999999999999</c:v>
                </c:pt>
                <c:pt idx="1814">
                  <c:v>1.8140000000000001</c:v>
                </c:pt>
                <c:pt idx="1815">
                  <c:v>1.8149999999999999</c:v>
                </c:pt>
                <c:pt idx="1816">
                  <c:v>1.8160000000000001</c:v>
                </c:pt>
                <c:pt idx="1817">
                  <c:v>1.8169999999999999</c:v>
                </c:pt>
                <c:pt idx="1818">
                  <c:v>1.8180000000000001</c:v>
                </c:pt>
                <c:pt idx="1819">
                  <c:v>1.819</c:v>
                </c:pt>
                <c:pt idx="1820">
                  <c:v>1.82</c:v>
                </c:pt>
                <c:pt idx="1821">
                  <c:v>1.821</c:v>
                </c:pt>
                <c:pt idx="1822">
                  <c:v>1.8220000000000001</c:v>
                </c:pt>
                <c:pt idx="1823">
                  <c:v>1.823</c:v>
                </c:pt>
                <c:pt idx="1824">
                  <c:v>1.8240000000000001</c:v>
                </c:pt>
                <c:pt idx="1825">
                  <c:v>1.825</c:v>
                </c:pt>
                <c:pt idx="1826">
                  <c:v>1.8260000000000001</c:v>
                </c:pt>
                <c:pt idx="1827">
                  <c:v>1.827</c:v>
                </c:pt>
                <c:pt idx="1828">
                  <c:v>1.8280000000000001</c:v>
                </c:pt>
                <c:pt idx="1829">
                  <c:v>1.829</c:v>
                </c:pt>
                <c:pt idx="1830">
                  <c:v>1.83</c:v>
                </c:pt>
                <c:pt idx="1831">
                  <c:v>1.831</c:v>
                </c:pt>
                <c:pt idx="1832">
                  <c:v>1.8320000000000001</c:v>
                </c:pt>
                <c:pt idx="1833">
                  <c:v>1.833</c:v>
                </c:pt>
                <c:pt idx="1834">
                  <c:v>1.8340000000000001</c:v>
                </c:pt>
                <c:pt idx="1835">
                  <c:v>1.835</c:v>
                </c:pt>
                <c:pt idx="1836">
                  <c:v>1.8360000000000001</c:v>
                </c:pt>
                <c:pt idx="1837">
                  <c:v>1.837</c:v>
                </c:pt>
                <c:pt idx="1838">
                  <c:v>1.8380000000000001</c:v>
                </c:pt>
                <c:pt idx="1839">
                  <c:v>1.839</c:v>
                </c:pt>
                <c:pt idx="1840">
                  <c:v>1.84</c:v>
                </c:pt>
                <c:pt idx="1841">
                  <c:v>1.841</c:v>
                </c:pt>
                <c:pt idx="1842">
                  <c:v>1.8420000000000001</c:v>
                </c:pt>
                <c:pt idx="1843">
                  <c:v>1.843</c:v>
                </c:pt>
                <c:pt idx="1844">
                  <c:v>1.8440000000000001</c:v>
                </c:pt>
                <c:pt idx="1845">
                  <c:v>1.845</c:v>
                </c:pt>
                <c:pt idx="1846">
                  <c:v>1.8460000000000001</c:v>
                </c:pt>
                <c:pt idx="1847">
                  <c:v>1.847</c:v>
                </c:pt>
                <c:pt idx="1848">
                  <c:v>1.8480000000000001</c:v>
                </c:pt>
                <c:pt idx="1849">
                  <c:v>1.849</c:v>
                </c:pt>
                <c:pt idx="1850">
                  <c:v>1.85</c:v>
                </c:pt>
                <c:pt idx="1851">
                  <c:v>1.851</c:v>
                </c:pt>
                <c:pt idx="1852">
                  <c:v>1.8520000000000001</c:v>
                </c:pt>
                <c:pt idx="1853">
                  <c:v>1.853</c:v>
                </c:pt>
                <c:pt idx="1854">
                  <c:v>1.8540000000000001</c:v>
                </c:pt>
                <c:pt idx="1855">
                  <c:v>1.855</c:v>
                </c:pt>
                <c:pt idx="1856">
                  <c:v>1.8560000000000001</c:v>
                </c:pt>
                <c:pt idx="1857">
                  <c:v>1.857</c:v>
                </c:pt>
                <c:pt idx="1858">
                  <c:v>1.8580000000000001</c:v>
                </c:pt>
                <c:pt idx="1859">
                  <c:v>1.859</c:v>
                </c:pt>
                <c:pt idx="1860">
                  <c:v>1.86</c:v>
                </c:pt>
                <c:pt idx="1861">
                  <c:v>1.861</c:v>
                </c:pt>
                <c:pt idx="1862">
                  <c:v>1.8620000000000001</c:v>
                </c:pt>
                <c:pt idx="1863">
                  <c:v>1.863</c:v>
                </c:pt>
                <c:pt idx="1864">
                  <c:v>1.8640000000000001</c:v>
                </c:pt>
                <c:pt idx="1865">
                  <c:v>1.865</c:v>
                </c:pt>
                <c:pt idx="1866">
                  <c:v>1.8660000000000001</c:v>
                </c:pt>
                <c:pt idx="1867">
                  <c:v>1.867</c:v>
                </c:pt>
                <c:pt idx="1868">
                  <c:v>1.8680000000000001</c:v>
                </c:pt>
                <c:pt idx="1869">
                  <c:v>1.869</c:v>
                </c:pt>
                <c:pt idx="1870">
                  <c:v>1.87</c:v>
                </c:pt>
                <c:pt idx="1871">
                  <c:v>1.871</c:v>
                </c:pt>
                <c:pt idx="1872">
                  <c:v>1.8720000000000001</c:v>
                </c:pt>
                <c:pt idx="1873">
                  <c:v>1.873</c:v>
                </c:pt>
                <c:pt idx="1874">
                  <c:v>1.8740000000000001</c:v>
                </c:pt>
                <c:pt idx="1875">
                  <c:v>1.875</c:v>
                </c:pt>
                <c:pt idx="1876">
                  <c:v>1.8759999999999999</c:v>
                </c:pt>
                <c:pt idx="1877">
                  <c:v>1.877</c:v>
                </c:pt>
                <c:pt idx="1878">
                  <c:v>1.8779999999999999</c:v>
                </c:pt>
                <c:pt idx="1879">
                  <c:v>1.879</c:v>
                </c:pt>
                <c:pt idx="1880">
                  <c:v>1.88</c:v>
                </c:pt>
                <c:pt idx="1881">
                  <c:v>1.881</c:v>
                </c:pt>
                <c:pt idx="1882">
                  <c:v>1.8819999999999999</c:v>
                </c:pt>
                <c:pt idx="1883">
                  <c:v>1.883</c:v>
                </c:pt>
                <c:pt idx="1884">
                  <c:v>1.8839999999999999</c:v>
                </c:pt>
                <c:pt idx="1885">
                  <c:v>1.885</c:v>
                </c:pt>
                <c:pt idx="1886">
                  <c:v>1.8859999999999999</c:v>
                </c:pt>
                <c:pt idx="1887">
                  <c:v>1.887</c:v>
                </c:pt>
                <c:pt idx="1888">
                  <c:v>1.8879999999999999</c:v>
                </c:pt>
                <c:pt idx="1889">
                  <c:v>1.889</c:v>
                </c:pt>
                <c:pt idx="1890">
                  <c:v>1.89</c:v>
                </c:pt>
                <c:pt idx="1891">
                  <c:v>1.891</c:v>
                </c:pt>
                <c:pt idx="1892">
                  <c:v>1.8919999999999999</c:v>
                </c:pt>
                <c:pt idx="1893">
                  <c:v>1.893</c:v>
                </c:pt>
                <c:pt idx="1894">
                  <c:v>1.8939999999999999</c:v>
                </c:pt>
                <c:pt idx="1895">
                  <c:v>1.895</c:v>
                </c:pt>
                <c:pt idx="1896">
                  <c:v>1.8959999999999999</c:v>
                </c:pt>
                <c:pt idx="1897">
                  <c:v>1.897</c:v>
                </c:pt>
                <c:pt idx="1898">
                  <c:v>1.8979999999999999</c:v>
                </c:pt>
                <c:pt idx="1899">
                  <c:v>1.899</c:v>
                </c:pt>
                <c:pt idx="1900">
                  <c:v>1.9</c:v>
                </c:pt>
                <c:pt idx="1901">
                  <c:v>1.901</c:v>
                </c:pt>
                <c:pt idx="1902">
                  <c:v>1.9019999999999999</c:v>
                </c:pt>
                <c:pt idx="1903">
                  <c:v>1.903</c:v>
                </c:pt>
                <c:pt idx="1904">
                  <c:v>1.9039999999999999</c:v>
                </c:pt>
                <c:pt idx="1905">
                  <c:v>1.905</c:v>
                </c:pt>
                <c:pt idx="1906">
                  <c:v>1.9059999999999999</c:v>
                </c:pt>
                <c:pt idx="1907">
                  <c:v>1.907</c:v>
                </c:pt>
                <c:pt idx="1908">
                  <c:v>1.9079999999999999</c:v>
                </c:pt>
                <c:pt idx="1909">
                  <c:v>1.909</c:v>
                </c:pt>
                <c:pt idx="1910">
                  <c:v>1.91</c:v>
                </c:pt>
                <c:pt idx="1911">
                  <c:v>1.911</c:v>
                </c:pt>
                <c:pt idx="1912">
                  <c:v>1.9119999999999999</c:v>
                </c:pt>
                <c:pt idx="1913">
                  <c:v>1.913</c:v>
                </c:pt>
                <c:pt idx="1914">
                  <c:v>1.9139999999999999</c:v>
                </c:pt>
                <c:pt idx="1915">
                  <c:v>1.915</c:v>
                </c:pt>
                <c:pt idx="1916">
                  <c:v>1.9159999999999999</c:v>
                </c:pt>
                <c:pt idx="1917">
                  <c:v>1.917</c:v>
                </c:pt>
                <c:pt idx="1918">
                  <c:v>1.9179999999999999</c:v>
                </c:pt>
                <c:pt idx="1919">
                  <c:v>1.919</c:v>
                </c:pt>
                <c:pt idx="1920">
                  <c:v>1.92</c:v>
                </c:pt>
                <c:pt idx="1921">
                  <c:v>1.921</c:v>
                </c:pt>
                <c:pt idx="1922">
                  <c:v>1.9219999999999999</c:v>
                </c:pt>
                <c:pt idx="1923">
                  <c:v>1.923</c:v>
                </c:pt>
                <c:pt idx="1924">
                  <c:v>1.9239999999999999</c:v>
                </c:pt>
                <c:pt idx="1925">
                  <c:v>1.925</c:v>
                </c:pt>
                <c:pt idx="1926">
                  <c:v>1.9259999999999999</c:v>
                </c:pt>
                <c:pt idx="1927">
                  <c:v>1.927</c:v>
                </c:pt>
                <c:pt idx="1928">
                  <c:v>1.9279999999999999</c:v>
                </c:pt>
                <c:pt idx="1929">
                  <c:v>1.929</c:v>
                </c:pt>
                <c:pt idx="1930">
                  <c:v>1.93</c:v>
                </c:pt>
                <c:pt idx="1931">
                  <c:v>1.931</c:v>
                </c:pt>
                <c:pt idx="1932">
                  <c:v>1.9319999999999999</c:v>
                </c:pt>
                <c:pt idx="1933">
                  <c:v>1.9330000000000001</c:v>
                </c:pt>
                <c:pt idx="1934">
                  <c:v>1.9339999999999999</c:v>
                </c:pt>
                <c:pt idx="1935">
                  <c:v>1.9350000000000001</c:v>
                </c:pt>
                <c:pt idx="1936">
                  <c:v>1.9359999999999999</c:v>
                </c:pt>
                <c:pt idx="1937">
                  <c:v>1.9370000000000001</c:v>
                </c:pt>
                <c:pt idx="1938">
                  <c:v>1.9379999999999999</c:v>
                </c:pt>
                <c:pt idx="1939">
                  <c:v>1.9390000000000001</c:v>
                </c:pt>
                <c:pt idx="1940">
                  <c:v>1.94</c:v>
                </c:pt>
                <c:pt idx="1941">
                  <c:v>1.9410000000000001</c:v>
                </c:pt>
                <c:pt idx="1942">
                  <c:v>1.9419999999999999</c:v>
                </c:pt>
                <c:pt idx="1943">
                  <c:v>1.9430000000000001</c:v>
                </c:pt>
                <c:pt idx="1944">
                  <c:v>1.944</c:v>
                </c:pt>
                <c:pt idx="1945">
                  <c:v>1.9450000000000001</c:v>
                </c:pt>
                <c:pt idx="1946">
                  <c:v>1.946</c:v>
                </c:pt>
                <c:pt idx="1947">
                  <c:v>1.9470000000000001</c:v>
                </c:pt>
                <c:pt idx="1948">
                  <c:v>1.948</c:v>
                </c:pt>
                <c:pt idx="1949">
                  <c:v>1.9490000000000001</c:v>
                </c:pt>
                <c:pt idx="1950">
                  <c:v>1.95</c:v>
                </c:pt>
                <c:pt idx="1951">
                  <c:v>1.9510000000000001</c:v>
                </c:pt>
                <c:pt idx="1952">
                  <c:v>1.952</c:v>
                </c:pt>
                <c:pt idx="1953">
                  <c:v>1.9530000000000001</c:v>
                </c:pt>
                <c:pt idx="1954">
                  <c:v>1.954</c:v>
                </c:pt>
                <c:pt idx="1955">
                  <c:v>1.9550000000000001</c:v>
                </c:pt>
                <c:pt idx="1956">
                  <c:v>1.956</c:v>
                </c:pt>
                <c:pt idx="1957">
                  <c:v>1.9570000000000001</c:v>
                </c:pt>
                <c:pt idx="1958">
                  <c:v>1.958</c:v>
                </c:pt>
                <c:pt idx="1959">
                  <c:v>1.9590000000000001</c:v>
                </c:pt>
                <c:pt idx="1960">
                  <c:v>1.96</c:v>
                </c:pt>
                <c:pt idx="1961">
                  <c:v>1.9610000000000001</c:v>
                </c:pt>
                <c:pt idx="1962">
                  <c:v>1.962</c:v>
                </c:pt>
                <c:pt idx="1963">
                  <c:v>1.9630000000000001</c:v>
                </c:pt>
                <c:pt idx="1964">
                  <c:v>1.964</c:v>
                </c:pt>
                <c:pt idx="1965">
                  <c:v>1.9650000000000001</c:v>
                </c:pt>
                <c:pt idx="1966">
                  <c:v>1.966</c:v>
                </c:pt>
                <c:pt idx="1967">
                  <c:v>1.9670000000000001</c:v>
                </c:pt>
                <c:pt idx="1968">
                  <c:v>1.968</c:v>
                </c:pt>
                <c:pt idx="1969">
                  <c:v>1.9690000000000001</c:v>
                </c:pt>
                <c:pt idx="1970">
                  <c:v>1.97</c:v>
                </c:pt>
                <c:pt idx="1971">
                  <c:v>1.9710000000000001</c:v>
                </c:pt>
                <c:pt idx="1972">
                  <c:v>1.972</c:v>
                </c:pt>
                <c:pt idx="1973">
                  <c:v>1.9730000000000001</c:v>
                </c:pt>
                <c:pt idx="1974">
                  <c:v>1.974</c:v>
                </c:pt>
                <c:pt idx="1975">
                  <c:v>1.9750000000000001</c:v>
                </c:pt>
                <c:pt idx="1976">
                  <c:v>1.976</c:v>
                </c:pt>
                <c:pt idx="1977">
                  <c:v>1.9770000000000001</c:v>
                </c:pt>
                <c:pt idx="1978">
                  <c:v>1.978</c:v>
                </c:pt>
                <c:pt idx="1979">
                  <c:v>1.9790000000000001</c:v>
                </c:pt>
                <c:pt idx="1980">
                  <c:v>1.98</c:v>
                </c:pt>
                <c:pt idx="1981">
                  <c:v>1.9810000000000001</c:v>
                </c:pt>
                <c:pt idx="1982">
                  <c:v>1.982</c:v>
                </c:pt>
                <c:pt idx="1983">
                  <c:v>1.9830000000000001</c:v>
                </c:pt>
                <c:pt idx="1984">
                  <c:v>1.984</c:v>
                </c:pt>
                <c:pt idx="1985">
                  <c:v>1.9850000000000001</c:v>
                </c:pt>
                <c:pt idx="1986">
                  <c:v>1.986</c:v>
                </c:pt>
                <c:pt idx="1987">
                  <c:v>1.9870000000000001</c:v>
                </c:pt>
                <c:pt idx="1988">
                  <c:v>1.988</c:v>
                </c:pt>
                <c:pt idx="1989">
                  <c:v>1.9890000000000001</c:v>
                </c:pt>
                <c:pt idx="1990">
                  <c:v>1.99</c:v>
                </c:pt>
                <c:pt idx="1991">
                  <c:v>1.9910000000000001</c:v>
                </c:pt>
                <c:pt idx="1992">
                  <c:v>1.992</c:v>
                </c:pt>
                <c:pt idx="1993">
                  <c:v>1.9930000000000001</c:v>
                </c:pt>
                <c:pt idx="1994">
                  <c:v>1.994</c:v>
                </c:pt>
                <c:pt idx="1995">
                  <c:v>1.9950000000000001</c:v>
                </c:pt>
                <c:pt idx="1996">
                  <c:v>1.996</c:v>
                </c:pt>
                <c:pt idx="1997">
                  <c:v>1.9970000000000001</c:v>
                </c:pt>
                <c:pt idx="1998">
                  <c:v>1.998</c:v>
                </c:pt>
              </c:numCache>
            </c:numRef>
          </c:cat>
          <c:val>
            <c:numRef>
              <c:f>Sheet1!$C$2:$C$2000</c:f>
              <c:numCache>
                <c:formatCode>General</c:formatCode>
                <c:ptCount val="1999"/>
                <c:pt idx="0">
                  <c:v>-5</c:v>
                </c:pt>
                <c:pt idx="1">
                  <c:v>-4.9875078092458089</c:v>
                </c:pt>
                <c:pt idx="2">
                  <c:v>-4.9750312239746011</c:v>
                </c:pt>
                <c:pt idx="3">
                  <c:v>-4.9625702246917101</c:v>
                </c:pt>
                <c:pt idx="4">
                  <c:v>-4.9501247919268234</c:v>
                </c:pt>
                <c:pt idx="5">
                  <c:v>-4.937694906233947</c:v>
                </c:pt>
                <c:pt idx="6">
                  <c:v>-4.9252805481913846</c:v>
                </c:pt>
                <c:pt idx="7">
                  <c:v>-4.9128816984016979</c:v>
                </c:pt>
                <c:pt idx="8">
                  <c:v>-4.9004983374916815</c:v>
                </c:pt>
                <c:pt idx="9">
                  <c:v>-4.8881304461123314</c:v>
                </c:pt>
                <c:pt idx="10">
                  <c:v>-4.8757780049388142</c:v>
                </c:pt>
                <c:pt idx="11">
                  <c:v>-4.8634409946704409</c:v>
                </c:pt>
                <c:pt idx="12">
                  <c:v>-4.8511193960306267</c:v>
                </c:pt>
                <c:pt idx="13">
                  <c:v>-4.8388131897668742</c:v>
                </c:pt>
                <c:pt idx="14">
                  <c:v>-4.8265223566507318</c:v>
                </c:pt>
                <c:pt idx="15">
                  <c:v>-4.8142468774777711</c:v>
                </c:pt>
                <c:pt idx="16">
                  <c:v>-4.8019867330675527</c:v>
                </c:pt>
                <c:pt idx="17">
                  <c:v>-4.7897419042636002</c:v>
                </c:pt>
                <c:pt idx="18">
                  <c:v>-4.7775123719333639</c:v>
                </c:pt>
                <c:pt idx="19">
                  <c:v>-4.7652981169681974</c:v>
                </c:pt>
                <c:pt idx="20">
                  <c:v>-4.753099120283327</c:v>
                </c:pt>
                <c:pt idx="21">
                  <c:v>-4.7409153628178142</c:v>
                </c:pt>
                <c:pt idx="22">
                  <c:v>-4.7287468255345395</c:v>
                </c:pt>
                <c:pt idx="23">
                  <c:v>-4.7165934894201591</c:v>
                </c:pt>
                <c:pt idx="24">
                  <c:v>-4.7044553354850818</c:v>
                </c:pt>
                <c:pt idx="25">
                  <c:v>-4.6923323447634413</c:v>
                </c:pt>
                <c:pt idx="26">
                  <c:v>-4.6802244983130601</c:v>
                </c:pt>
                <c:pt idx="27">
                  <c:v>-4.6681317772154287</c:v>
                </c:pt>
                <c:pt idx="28">
                  <c:v>-4.6560541625756642</c:v>
                </c:pt>
                <c:pt idx="29">
                  <c:v>-4.6439916355224948</c:v>
                </c:pt>
                <c:pt idx="30">
                  <c:v>-4.6319441772082186</c:v>
                </c:pt>
                <c:pt idx="31">
                  <c:v>-4.6199117688086764</c:v>
                </c:pt>
                <c:pt idx="32">
                  <c:v>-4.6078943915232315</c:v>
                </c:pt>
                <c:pt idx="33">
                  <c:v>-4.5958920265747283</c:v>
                </c:pt>
                <c:pt idx="34">
                  <c:v>-4.5839046552094693</c:v>
                </c:pt>
                <c:pt idx="35">
                  <c:v>-4.5719322586971831</c:v>
                </c:pt>
                <c:pt idx="36">
                  <c:v>-4.5599748183309998</c:v>
                </c:pt>
                <c:pt idx="37">
                  <c:v>-4.548032315427414</c:v>
                </c:pt>
                <c:pt idx="38">
                  <c:v>-4.5361047313262635</c:v>
                </c:pt>
                <c:pt idx="39">
                  <c:v>-4.524192047390696</c:v>
                </c:pt>
                <c:pt idx="40">
                  <c:v>-4.5122942450071406</c:v>
                </c:pt>
                <c:pt idx="41">
                  <c:v>-4.5004113055852777</c:v>
                </c:pt>
                <c:pt idx="42">
                  <c:v>-4.4885432105580128</c:v>
                </c:pt>
                <c:pt idx="43">
                  <c:v>-4.4766899413814452</c:v>
                </c:pt>
                <c:pt idx="44">
                  <c:v>-4.4648514795348397</c:v>
                </c:pt>
                <c:pt idx="45">
                  <c:v>-4.4530278065205948</c:v>
                </c:pt>
                <c:pt idx="46">
                  <c:v>-4.4412189038642218</c:v>
                </c:pt>
                <c:pt idx="47">
                  <c:v>-4.4294247531143069</c:v>
                </c:pt>
                <c:pt idx="48">
                  <c:v>-4.4176453358424874</c:v>
                </c:pt>
                <c:pt idx="49">
                  <c:v>-4.4058806336434211</c:v>
                </c:pt>
                <c:pt idx="50">
                  <c:v>-4.3941306281347581</c:v>
                </c:pt>
                <c:pt idx="51">
                  <c:v>-4.3823953009571124</c:v>
                </c:pt>
                <c:pt idx="52">
                  <c:v>-4.3706746337740343</c:v>
                </c:pt>
                <c:pt idx="53">
                  <c:v>-4.3589686082719776</c:v>
                </c:pt>
                <c:pt idx="54">
                  <c:v>-4.3472772061602765</c:v>
                </c:pt>
                <c:pt idx="55">
                  <c:v>-4.3356004091711098</c:v>
                </c:pt>
                <c:pt idx="56">
                  <c:v>-4.3239381990594827</c:v>
                </c:pt>
                <c:pt idx="57">
                  <c:v>-4.3122905576031876</c:v>
                </c:pt>
                <c:pt idx="58">
                  <c:v>-4.300657466602785</c:v>
                </c:pt>
                <c:pt idx="59">
                  <c:v>-4.2890389078815652</c:v>
                </c:pt>
                <c:pt idx="60">
                  <c:v>-4.2774348632855288</c:v>
                </c:pt>
                <c:pt idx="61">
                  <c:v>-4.2658453146833537</c:v>
                </c:pt>
                <c:pt idx="62">
                  <c:v>-4.254270243966368</c:v>
                </c:pt>
                <c:pt idx="63">
                  <c:v>-4.2427096330485226</c:v>
                </c:pt>
                <c:pt idx="64">
                  <c:v>-4.2311634638663573</c:v>
                </c:pt>
                <c:pt idx="65">
                  <c:v>-4.2196317183789835</c:v>
                </c:pt>
                <c:pt idx="66">
                  <c:v>-4.2081143785680455</c:v>
                </c:pt>
                <c:pt idx="67">
                  <c:v>-4.1966114264376975</c:v>
                </c:pt>
                <c:pt idx="68">
                  <c:v>-4.1851228440145736</c:v>
                </c:pt>
                <c:pt idx="69">
                  <c:v>-4.1736486133477619</c:v>
                </c:pt>
                <c:pt idx="70">
                  <c:v>-4.1621887165087754</c:v>
                </c:pt>
                <c:pt idx="71">
                  <c:v>-4.1507431355915241</c:v>
                </c:pt>
                <c:pt idx="72">
                  <c:v>-4.1393118527122823</c:v>
                </c:pt>
                <c:pt idx="73">
                  <c:v>-4.1278948500096702</c:v>
                </c:pt>
                <c:pt idx="74">
                  <c:v>-4.116492109644617</c:v>
                </c:pt>
                <c:pt idx="75">
                  <c:v>-4.1051036138003418</c:v>
                </c:pt>
                <c:pt idx="76">
                  <c:v>-4.0937293446823144</c:v>
                </c:pt>
                <c:pt idx="77">
                  <c:v>-4.0823692845182382</c:v>
                </c:pt>
                <c:pt idx="78">
                  <c:v>-4.0710234155580167</c:v>
                </c:pt>
                <c:pt idx="79">
                  <c:v>-4.0596917200737295</c:v>
                </c:pt>
                <c:pt idx="80">
                  <c:v>-4.0483741803595965</c:v>
                </c:pt>
                <c:pt idx="81">
                  <c:v>-4.0370707787319606</c:v>
                </c:pt>
                <c:pt idx="82">
                  <c:v>-4.0257814975292563</c:v>
                </c:pt>
                <c:pt idx="83">
                  <c:v>-4.0145063191119768</c:v>
                </c:pt>
                <c:pt idx="84">
                  <c:v>-4.0032452258626563</c:v>
                </c:pt>
                <c:pt idx="85">
                  <c:v>-3.9919982001858321</c:v>
                </c:pt>
                <c:pt idx="86">
                  <c:v>-3.9807652245080263</c:v>
                </c:pt>
                <c:pt idx="87">
                  <c:v>-3.9695462812777094</c:v>
                </c:pt>
                <c:pt idx="88">
                  <c:v>-3.9583413529652822</c:v>
                </c:pt>
                <c:pt idx="89">
                  <c:v>-3.9471504220630429</c:v>
                </c:pt>
                <c:pt idx="90">
                  <c:v>-3.9359734710851568</c:v>
                </c:pt>
                <c:pt idx="91">
                  <c:v>-3.9248104825676378</c:v>
                </c:pt>
                <c:pt idx="92">
                  <c:v>-3.9136614390683135</c:v>
                </c:pt>
                <c:pt idx="93">
                  <c:v>-3.9025263231668017</c:v>
                </c:pt>
                <c:pt idx="94">
                  <c:v>-3.8914051174644806</c:v>
                </c:pt>
                <c:pt idx="95">
                  <c:v>-3.8802978045844649</c:v>
                </c:pt>
                <c:pt idx="96">
                  <c:v>-3.8692043671715748</c:v>
                </c:pt>
                <c:pt idx="97">
                  <c:v>-3.8581247878923142</c:v>
                </c:pt>
                <c:pt idx="98">
                  <c:v>-3.8470590494348356</c:v>
                </c:pt>
                <c:pt idx="99">
                  <c:v>-3.8360071345089217</c:v>
                </c:pt>
                <c:pt idx="100">
                  <c:v>-3.8249690258459546</c:v>
                </c:pt>
                <c:pt idx="101">
                  <c:v>-3.813944706198884</c:v>
                </c:pt>
                <c:pt idx="102">
                  <c:v>-3.8029341583422118</c:v>
                </c:pt>
                <c:pt idx="103">
                  <c:v>-3.7919373650719512</c:v>
                </c:pt>
                <c:pt idx="104">
                  <c:v>-3.780954309205613</c:v>
                </c:pt>
                <c:pt idx="105">
                  <c:v>-3.76998497358217</c:v>
                </c:pt>
                <c:pt idx="106">
                  <c:v>-3.7590293410620323</c:v>
                </c:pt>
                <c:pt idx="107">
                  <c:v>-3.7480873945270208</c:v>
                </c:pt>
                <c:pt idx="108">
                  <c:v>-3.7371591168803442</c:v>
                </c:pt>
                <c:pt idx="109">
                  <c:v>-3.7262444910465655</c:v>
                </c:pt>
                <c:pt idx="110">
                  <c:v>-3.7153434999715786</c:v>
                </c:pt>
                <c:pt idx="111">
                  <c:v>-3.7044561266225839</c:v>
                </c:pt>
                <c:pt idx="112">
                  <c:v>-3.6935823539880586</c:v>
                </c:pt>
                <c:pt idx="113">
                  <c:v>-3.6827221650777298</c:v>
                </c:pt>
                <c:pt idx="114">
                  <c:v>-3.6718755429225491</c:v>
                </c:pt>
                <c:pt idx="115">
                  <c:v>-3.66104247057467</c:v>
                </c:pt>
                <c:pt idx="116">
                  <c:v>-3.6502229311074128</c:v>
                </c:pt>
                <c:pt idx="117">
                  <c:v>-3.6394169076152458</c:v>
                </c:pt>
                <c:pt idx="118">
                  <c:v>-3.6286243832137544</c:v>
                </c:pt>
                <c:pt idx="119">
                  <c:v>-3.617845341039617</c:v>
                </c:pt>
                <c:pt idx="120">
                  <c:v>-3.6070797642505781</c:v>
                </c:pt>
                <c:pt idx="121">
                  <c:v>-3.5963276360254226</c:v>
                </c:pt>
                <c:pt idx="122">
                  <c:v>-3.5855889395639462</c:v>
                </c:pt>
                <c:pt idx="123">
                  <c:v>-3.5748636580869353</c:v>
                </c:pt>
                <c:pt idx="124">
                  <c:v>-3.5641517748361351</c:v>
                </c:pt>
                <c:pt idx="125">
                  <c:v>-3.5534532730742252</c:v>
                </c:pt>
                <c:pt idx="126">
                  <c:v>-3.5427681360847951</c:v>
                </c:pt>
                <c:pt idx="127">
                  <c:v>-3.5320963471723155</c:v>
                </c:pt>
                <c:pt idx="128">
                  <c:v>-3.5214378896621135</c:v>
                </c:pt>
                <c:pt idx="129">
                  <c:v>-3.5107927469003486</c:v>
                </c:pt>
                <c:pt idx="130">
                  <c:v>-3.5001609022539815</c:v>
                </c:pt>
                <c:pt idx="131">
                  <c:v>-3.4895423391107538</c:v>
                </c:pt>
                <c:pt idx="132">
                  <c:v>-3.4789370408791589</c:v>
                </c:pt>
                <c:pt idx="133">
                  <c:v>-3.4683449909884145</c:v>
                </c:pt>
                <c:pt idx="134">
                  <c:v>-3.4577661728884412</c:v>
                </c:pt>
                <c:pt idx="135">
                  <c:v>-3.4472005700498345</c:v>
                </c:pt>
                <c:pt idx="136">
                  <c:v>-3.4366481659638373</c:v>
                </c:pt>
                <c:pt idx="137">
                  <c:v>-3.4261089441423156</c:v>
                </c:pt>
                <c:pt idx="138">
                  <c:v>-3.4155828881177319</c:v>
                </c:pt>
                <c:pt idx="139">
                  <c:v>-3.4050699814431251</c:v>
                </c:pt>
                <c:pt idx="140">
                  <c:v>-3.3945702076920736</c:v>
                </c:pt>
                <c:pt idx="141">
                  <c:v>-3.3840835504586799</c:v>
                </c:pt>
                <c:pt idx="142">
                  <c:v>-3.3736099933575394</c:v>
                </c:pt>
                <c:pt idx="143">
                  <c:v>-3.363149520023716</c:v>
                </c:pt>
                <c:pt idx="144">
                  <c:v>-3.35270211411272</c:v>
                </c:pt>
                <c:pt idx="145">
                  <c:v>-3.3422677593004768</c:v>
                </c:pt>
                <c:pt idx="146">
                  <c:v>-3.3318464392833045</c:v>
                </c:pt>
                <c:pt idx="147">
                  <c:v>-3.3214381377778892</c:v>
                </c:pt>
                <c:pt idx="148">
                  <c:v>-3.3110428385212565</c:v>
                </c:pt>
                <c:pt idx="149">
                  <c:v>-3.300660525270751</c:v>
                </c:pt>
                <c:pt idx="150">
                  <c:v>-3.2902911818040037</c:v>
                </c:pt>
                <c:pt idx="151">
                  <c:v>-3.2799347919189148</c:v>
                </c:pt>
                <c:pt idx="152">
                  <c:v>-3.2695913394336227</c:v>
                </c:pt>
                <c:pt idx="153">
                  <c:v>-3.2592608081864816</c:v>
                </c:pt>
                <c:pt idx="154">
                  <c:v>-3.2489431820360339</c:v>
                </c:pt>
                <c:pt idx="155">
                  <c:v>-3.2386384448609862</c:v>
                </c:pt>
                <c:pt idx="156">
                  <c:v>-3.2283465805601841</c:v>
                </c:pt>
                <c:pt idx="157">
                  <c:v>-3.2180675730525889</c:v>
                </c:pt>
                <c:pt idx="158">
                  <c:v>-3.2078014062772473</c:v>
                </c:pt>
                <c:pt idx="159">
                  <c:v>-3.1975480641932741</c:v>
                </c:pt>
                <c:pt idx="160">
                  <c:v>-3.187307530779818</c:v>
                </c:pt>
                <c:pt idx="161">
                  <c:v>-3.1770797900360459</c:v>
                </c:pt>
                <c:pt idx="162">
                  <c:v>-3.1668648259811083</c:v>
                </c:pt>
                <c:pt idx="163">
                  <c:v>-3.1566626226541237</c:v>
                </c:pt>
                <c:pt idx="164">
                  <c:v>-3.1464731641141452</c:v>
                </c:pt>
                <c:pt idx="165">
                  <c:v>-3.1362964344401445</c:v>
                </c:pt>
                <c:pt idx="166">
                  <c:v>-3.1261324177309771</c:v>
                </c:pt>
                <c:pt idx="167">
                  <c:v>-3.1159810981053662</c:v>
                </c:pt>
                <c:pt idx="168">
                  <c:v>-3.1058424597018708</c:v>
                </c:pt>
                <c:pt idx="169">
                  <c:v>-3.0957164866788691</c:v>
                </c:pt>
                <c:pt idx="170">
                  <c:v>-3.0856031632145244</c:v>
                </c:pt>
                <c:pt idx="171">
                  <c:v>-3.0755024735067682</c:v>
                </c:pt>
                <c:pt idx="172">
                  <c:v>-3.0654144017732685</c:v>
                </c:pt>
                <c:pt idx="173">
                  <c:v>-3.0553389322514137</c:v>
                </c:pt>
                <c:pt idx="174">
                  <c:v>-3.0452760491982787</c:v>
                </c:pt>
                <c:pt idx="175">
                  <c:v>-3.0352257368906077</c:v>
                </c:pt>
                <c:pt idx="176">
                  <c:v>-3.0251879796247847</c:v>
                </c:pt>
                <c:pt idx="177">
                  <c:v>-3.0151627617168133</c:v>
                </c:pt>
                <c:pt idx="178">
                  <c:v>-3.0051500675022877</c:v>
                </c:pt>
                <c:pt idx="179">
                  <c:v>-2.9951498813363706</c:v>
                </c:pt>
                <c:pt idx="180">
                  <c:v>-2.9851621875937706</c:v>
                </c:pt>
                <c:pt idx="181">
                  <c:v>-2.9751869706687128</c:v>
                </c:pt>
                <c:pt idx="182">
                  <c:v>-2.9652242149749197</c:v>
                </c:pt>
                <c:pt idx="183">
                  <c:v>-2.9552739049455825</c:v>
                </c:pt>
                <c:pt idx="184">
                  <c:v>-2.9453360250333405</c:v>
                </c:pt>
                <c:pt idx="185">
                  <c:v>-2.9354105597102542</c:v>
                </c:pt>
                <c:pt idx="186">
                  <c:v>-2.9254974934677813</c:v>
                </c:pt>
                <c:pt idx="187">
                  <c:v>-2.9155968108167549</c:v>
                </c:pt>
                <c:pt idx="188">
                  <c:v>-2.9057084962873558</c:v>
                </c:pt>
                <c:pt idx="189">
                  <c:v>-2.8958325344290903</c:v>
                </c:pt>
                <c:pt idx="190">
                  <c:v>-2.8859689098107664</c:v>
                </c:pt>
                <c:pt idx="191">
                  <c:v>-2.8761176070204684</c:v>
                </c:pt>
                <c:pt idx="192">
                  <c:v>-2.8662786106655345</c:v>
                </c:pt>
                <c:pt idx="193">
                  <c:v>-2.8564519053725288</c:v>
                </c:pt>
                <c:pt idx="194">
                  <c:v>-2.846637475787225</c:v>
                </c:pt>
                <c:pt idx="195">
                  <c:v>-2.8368353065745735</c:v>
                </c:pt>
                <c:pt idx="196">
                  <c:v>-2.8270453824186816</c:v>
                </c:pt>
                <c:pt idx="197">
                  <c:v>-2.8172676880227931</c:v>
                </c:pt>
                <c:pt idx="198">
                  <c:v>-2.8075022081092573</c:v>
                </c:pt>
                <c:pt idx="199">
                  <c:v>-2.79774892741951</c:v>
                </c:pt>
                <c:pt idx="200">
                  <c:v>-2.788007830714049</c:v>
                </c:pt>
                <c:pt idx="201">
                  <c:v>-2.7782789027724073</c:v>
                </c:pt>
                <c:pt idx="202">
                  <c:v>-2.7685621283931336</c:v>
                </c:pt>
                <c:pt idx="203">
                  <c:v>-2.758857492393767</c:v>
                </c:pt>
                <c:pt idx="204">
                  <c:v>-2.7491649796108097</c:v>
                </c:pt>
                <c:pt idx="205">
                  <c:v>-2.7394845748997101</c:v>
                </c:pt>
                <c:pt idx="206">
                  <c:v>-2.7298162631348335</c:v>
                </c:pt>
                <c:pt idx="207">
                  <c:v>-2.7201600292094397</c:v>
                </c:pt>
                <c:pt idx="208">
                  <c:v>-2.7105158580356639</c:v>
                </c:pt>
                <c:pt idx="209">
                  <c:v>-2.7008837345444836</c:v>
                </c:pt>
                <c:pt idx="210">
                  <c:v>-2.6912636436857049</c:v>
                </c:pt>
                <c:pt idx="211">
                  <c:v>-2.6816555704279352</c:v>
                </c:pt>
                <c:pt idx="212">
                  <c:v>-2.6720594997585581</c:v>
                </c:pt>
                <c:pt idx="213">
                  <c:v>-2.6624754166837086</c:v>
                </c:pt>
                <c:pt idx="214">
                  <c:v>-2.6529033062282572</c:v>
                </c:pt>
                <c:pt idx="215">
                  <c:v>-2.6433431534357776</c:v>
                </c:pt>
                <c:pt idx="216">
                  <c:v>-2.6337949433685326</c:v>
                </c:pt>
                <c:pt idx="217">
                  <c:v>-2.6242586611074383</c:v>
                </c:pt>
                <c:pt idx="218">
                  <c:v>-2.6147342917520531</c:v>
                </c:pt>
                <c:pt idx="219">
                  <c:v>-2.6052218204205477</c:v>
                </c:pt>
                <c:pt idx="220">
                  <c:v>-2.5957212322496845</c:v>
                </c:pt>
                <c:pt idx="221">
                  <c:v>-2.5862325123947927</c:v>
                </c:pt>
                <c:pt idx="222">
                  <c:v>-2.5767556460297447</c:v>
                </c:pt>
                <c:pt idx="223">
                  <c:v>-2.5672906183469335</c:v>
                </c:pt>
                <c:pt idx="224">
                  <c:v>-2.5578374145572544</c:v>
                </c:pt>
                <c:pt idx="225">
                  <c:v>-2.5483960198900735</c:v>
                </c:pt>
                <c:pt idx="226">
                  <c:v>-2.5389664195932093</c:v>
                </c:pt>
                <c:pt idx="227">
                  <c:v>-2.5295485989329092</c:v>
                </c:pt>
                <c:pt idx="228">
                  <c:v>-2.5201425431938262</c:v>
                </c:pt>
                <c:pt idx="229">
                  <c:v>-2.5107482376789978</c:v>
                </c:pt>
                <c:pt idx="230">
                  <c:v>-2.5013656677098184</c:v>
                </c:pt>
                <c:pt idx="231">
                  <c:v>-2.4919948186260212</c:v>
                </c:pt>
                <c:pt idx="232">
                  <c:v>-2.4826356757856525</c:v>
                </c:pt>
                <c:pt idx="233">
                  <c:v>-2.4732882245650489</c:v>
                </c:pt>
                <c:pt idx="234">
                  <c:v>-2.4639524503588173</c:v>
                </c:pt>
                <c:pt idx="235">
                  <c:v>-2.4546283385798073</c:v>
                </c:pt>
                <c:pt idx="236">
                  <c:v>-2.4453158746590944</c:v>
                </c:pt>
                <c:pt idx="237">
                  <c:v>-2.4360150440459494</c:v>
                </c:pt>
                <c:pt idx="238">
                  <c:v>-2.4267258322078233</c:v>
                </c:pt>
                <c:pt idx="239">
                  <c:v>-2.4174482246303208</c:v>
                </c:pt>
                <c:pt idx="240">
                  <c:v>-2.4081822068171785</c:v>
                </c:pt>
                <c:pt idx="241">
                  <c:v>-2.3989277642902418</c:v>
                </c:pt>
                <c:pt idx="242">
                  <c:v>-2.3896848825894423</c:v>
                </c:pt>
                <c:pt idx="243">
                  <c:v>-2.3804535472727748</c:v>
                </c:pt>
                <c:pt idx="244">
                  <c:v>-2.3712337439162781</c:v>
                </c:pt>
                <c:pt idx="245">
                  <c:v>-2.3620254581140046</c:v>
                </c:pt>
                <c:pt idx="246">
                  <c:v>-2.352828675478007</c:v>
                </c:pt>
                <c:pt idx="247">
                  <c:v>-2.3436433816383104</c:v>
                </c:pt>
                <c:pt idx="248">
                  <c:v>-2.3344695622428926</c:v>
                </c:pt>
                <c:pt idx="249">
                  <c:v>-2.3253072029576582</c:v>
                </c:pt>
                <c:pt idx="250">
                  <c:v>-2.3161562894664178</c:v>
                </c:pt>
                <c:pt idx="251">
                  <c:v>-2.3070168074708688</c:v>
                </c:pt>
                <c:pt idx="252">
                  <c:v>-2.2978887426905681</c:v>
                </c:pt>
                <c:pt idx="253">
                  <c:v>-2.2887720808629131</c:v>
                </c:pt>
                <c:pt idx="254">
                  <c:v>-2.2796668077431157</c:v>
                </c:pt>
                <c:pt idx="255">
                  <c:v>-2.270572909104188</c:v>
                </c:pt>
                <c:pt idx="256">
                  <c:v>-2.2614903707369094</c:v>
                </c:pt>
                <c:pt idx="257">
                  <c:v>-2.2524191784498129</c:v>
                </c:pt>
                <c:pt idx="258">
                  <c:v>-2.2433593180691567</c:v>
                </c:pt>
                <c:pt idx="259">
                  <c:v>-2.2343107754389102</c:v>
                </c:pt>
                <c:pt idx="260">
                  <c:v>-2.2252735364207221</c:v>
                </c:pt>
                <c:pt idx="261">
                  <c:v>-2.2162475868939047</c:v>
                </c:pt>
                <c:pt idx="262">
                  <c:v>-2.2072329127554093</c:v>
                </c:pt>
                <c:pt idx="263">
                  <c:v>-2.198229499919806</c:v>
                </c:pt>
                <c:pt idx="264">
                  <c:v>-2.1892373343192615</c:v>
                </c:pt>
                <c:pt idx="265">
                  <c:v>-2.180256401903514</c:v>
                </c:pt>
                <c:pt idx="266">
                  <c:v>-2.1712866886398565</c:v>
                </c:pt>
                <c:pt idx="267">
                  <c:v>-2.162328180513108</c:v>
                </c:pt>
                <c:pt idx="268">
                  <c:v>-2.1533808635255989</c:v>
                </c:pt>
                <c:pt idx="269">
                  <c:v>-2.1444447236971453</c:v>
                </c:pt>
                <c:pt idx="270">
                  <c:v>-2.1355197470650245</c:v>
                </c:pt>
                <c:pt idx="271">
                  <c:v>-2.1266059196839615</c:v>
                </c:pt>
                <c:pt idx="272">
                  <c:v>-2.1177032276260963</c:v>
                </c:pt>
                <c:pt idx="273">
                  <c:v>-2.1088116569809747</c:v>
                </c:pt>
                <c:pt idx="274">
                  <c:v>-2.0999311938555119</c:v>
                </c:pt>
                <c:pt idx="275">
                  <c:v>-2.091061824373984</c:v>
                </c:pt>
                <c:pt idx="276">
                  <c:v>-2.0822035346779999</c:v>
                </c:pt>
                <c:pt idx="277">
                  <c:v>-2.0733563109264797</c:v>
                </c:pt>
                <c:pt idx="278">
                  <c:v>-2.0645201392956336</c:v>
                </c:pt>
                <c:pt idx="279">
                  <c:v>-2.0556950059789427</c:v>
                </c:pt>
                <c:pt idx="280">
                  <c:v>-2.0468808971871342</c:v>
                </c:pt>
                <c:pt idx="281">
                  <c:v>-2.0380777991481613</c:v>
                </c:pt>
                <c:pt idx="282">
                  <c:v>-2.0292856981071825</c:v>
                </c:pt>
                <c:pt idx="283">
                  <c:v>-2.0205045803265351</c:v>
                </c:pt>
                <c:pt idx="284">
                  <c:v>-2.0117344320857242</c:v>
                </c:pt>
                <c:pt idx="285">
                  <c:v>-2.0029752396813896</c:v>
                </c:pt>
                <c:pt idx="286">
                  <c:v>-1.9942269894272924</c:v>
                </c:pt>
                <c:pt idx="287">
                  <c:v>-1.9854896676542877</c:v>
                </c:pt>
                <c:pt idx="288">
                  <c:v>-1.9767632607103112</c:v>
                </c:pt>
                <c:pt idx="289">
                  <c:v>-1.9680477549603479</c:v>
                </c:pt>
                <c:pt idx="290">
                  <c:v>-1.95934313678642</c:v>
                </c:pt>
                <c:pt idx="291">
                  <c:v>-1.9506493925875592</c:v>
                </c:pt>
                <c:pt idx="292">
                  <c:v>-1.9419665087797888</c:v>
                </c:pt>
                <c:pt idx="293">
                  <c:v>-1.9332944717961</c:v>
                </c:pt>
                <c:pt idx="294">
                  <c:v>-1.924633268086434</c:v>
                </c:pt>
                <c:pt idx="295">
                  <c:v>-1.9159828841176587</c:v>
                </c:pt>
                <c:pt idx="296">
                  <c:v>-1.907343306373547</c:v>
                </c:pt>
                <c:pt idx="297">
                  <c:v>-1.8987145213547563</c:v>
                </c:pt>
                <c:pt idx="298">
                  <c:v>-1.8900965155788096</c:v>
                </c:pt>
                <c:pt idx="299">
                  <c:v>-1.8814892755800692</c:v>
                </c:pt>
                <c:pt idx="300">
                  <c:v>-1.8728927879097226</c:v>
                </c:pt>
                <c:pt idx="301">
                  <c:v>-1.8643070391357552</c:v>
                </c:pt>
                <c:pt idx="302">
                  <c:v>-1.8557320158429325</c:v>
                </c:pt>
                <c:pt idx="303">
                  <c:v>-1.8471677046327795</c:v>
                </c:pt>
                <c:pt idx="304">
                  <c:v>-1.8386140921235592</c:v>
                </c:pt>
                <c:pt idx="305">
                  <c:v>-1.8300711649502475</c:v>
                </c:pt>
                <c:pt idx="306">
                  <c:v>-1.8215389097645218</c:v>
                </c:pt>
                <c:pt idx="307">
                  <c:v>-1.8130173132347305</c:v>
                </c:pt>
                <c:pt idx="308">
                  <c:v>-1.8045063620458768</c:v>
                </c:pt>
                <c:pt idx="309">
                  <c:v>-1.7960060428995983</c:v>
                </c:pt>
                <c:pt idx="310">
                  <c:v>-1.7875163425141438</c:v>
                </c:pt>
                <c:pt idx="311">
                  <c:v>-1.7790372476243563</c:v>
                </c:pt>
                <c:pt idx="312">
                  <c:v>-1.7705687449816478</c:v>
                </c:pt>
                <c:pt idx="313">
                  <c:v>-1.7621108213539793</c:v>
                </c:pt>
                <c:pt idx="314">
                  <c:v>-1.7536634635258466</c:v>
                </c:pt>
                <c:pt idx="315">
                  <c:v>-1.7452266582982476</c:v>
                </c:pt>
                <c:pt idx="316">
                  <c:v>-1.7368003924886768</c:v>
                </c:pt>
                <c:pt idx="317">
                  <c:v>-1.7283846529310889</c:v>
                </c:pt>
                <c:pt idx="318">
                  <c:v>-1.7199794264758896</c:v>
                </c:pt>
                <c:pt idx="319">
                  <c:v>-1.711584699989912</c:v>
                </c:pt>
                <c:pt idx="320">
                  <c:v>-1.7032004603563933</c:v>
                </c:pt>
                <c:pt idx="321">
                  <c:v>-1.6948266944749579</c:v>
                </c:pt>
                <c:pt idx="322">
                  <c:v>-1.6864633892615943</c:v>
                </c:pt>
                <c:pt idx="323">
                  <c:v>-1.6781105316486364</c:v>
                </c:pt>
                <c:pt idx="324">
                  <c:v>-1.6697681085847438</c:v>
                </c:pt>
                <c:pt idx="325">
                  <c:v>-1.661436107034878</c:v>
                </c:pt>
                <c:pt idx="326">
                  <c:v>-1.6531145139802836</c:v>
                </c:pt>
                <c:pt idx="327">
                  <c:v>-1.6448033164184714</c:v>
                </c:pt>
                <c:pt idx="328">
                  <c:v>-1.6365025013631938</c:v>
                </c:pt>
                <c:pt idx="329">
                  <c:v>-1.6282120558444237</c:v>
                </c:pt>
                <c:pt idx="330">
                  <c:v>-1.6199319669083403</c:v>
                </c:pt>
                <c:pt idx="331">
                  <c:v>-1.6116622216173013</c:v>
                </c:pt>
                <c:pt idx="332">
                  <c:v>-1.6034028070498287</c:v>
                </c:pt>
                <c:pt idx="333">
                  <c:v>-1.5951537103005862</c:v>
                </c:pt>
                <c:pt idx="334">
                  <c:v>-1.5869149184803577</c:v>
                </c:pt>
                <c:pt idx="335">
                  <c:v>-1.5786864187160288</c:v>
                </c:pt>
                <c:pt idx="336">
                  <c:v>-1.5704681981505675</c:v>
                </c:pt>
                <c:pt idx="337">
                  <c:v>-1.5622602439430033</c:v>
                </c:pt>
                <c:pt idx="338">
                  <c:v>-1.5540625432684054</c:v>
                </c:pt>
                <c:pt idx="339">
                  <c:v>-1.5458750833178634</c:v>
                </c:pt>
                <c:pt idx="340">
                  <c:v>-1.5376978512984731</c:v>
                </c:pt>
                <c:pt idx="341">
                  <c:v>-1.5295308344333036</c:v>
                </c:pt>
                <c:pt idx="342">
                  <c:v>-1.5213740199613923</c:v>
                </c:pt>
                <c:pt idx="343">
                  <c:v>-1.5132273951377142</c:v>
                </c:pt>
                <c:pt idx="344">
                  <c:v>-1.5050909472331666</c:v>
                </c:pt>
                <c:pt idx="345">
                  <c:v>-1.4969646635345457</c:v>
                </c:pt>
                <c:pt idx="346">
                  <c:v>-1.4888485313445345</c:v>
                </c:pt>
                <c:pt idx="347">
                  <c:v>-1.4807425379816728</c:v>
                </c:pt>
                <c:pt idx="348">
                  <c:v>-1.4726466707803465</c:v>
                </c:pt>
                <c:pt idx="349">
                  <c:v>-1.4645609170907594</c:v>
                </c:pt>
                <c:pt idx="350">
                  <c:v>-1.4564852642789203</c:v>
                </c:pt>
                <c:pt idx="351">
                  <c:v>-1.448419699726621</c:v>
                </c:pt>
                <c:pt idx="352">
                  <c:v>-1.4403642108314143</c:v>
                </c:pt>
                <c:pt idx="353">
                  <c:v>-1.4323187850065966</c:v>
                </c:pt>
                <c:pt idx="354">
                  <c:v>-1.4242834096811894</c:v>
                </c:pt>
                <c:pt idx="355">
                  <c:v>-1.4162580722999172</c:v>
                </c:pt>
                <c:pt idx="356">
                  <c:v>-1.4082427603231884</c:v>
                </c:pt>
                <c:pt idx="357">
                  <c:v>-1.4002374612270749</c:v>
                </c:pt>
                <c:pt idx="358">
                  <c:v>-1.3922421625032988</c:v>
                </c:pt>
                <c:pt idx="359">
                  <c:v>-1.3842568516592015</c:v>
                </c:pt>
                <c:pt idx="360">
                  <c:v>-1.3762815162177331</c:v>
                </c:pt>
                <c:pt idx="361">
                  <c:v>-1.3683161437174318</c:v>
                </c:pt>
                <c:pt idx="362">
                  <c:v>-1.3603607217124001</c:v>
                </c:pt>
                <c:pt idx="363">
                  <c:v>-1.3524152377722896</c:v>
                </c:pt>
                <c:pt idx="364">
                  <c:v>-1.3444796794822822</c:v>
                </c:pt>
                <c:pt idx="365">
                  <c:v>-1.336554034443064</c:v>
                </c:pt>
                <c:pt idx="366">
                  <c:v>-1.3286382902708138</c:v>
                </c:pt>
                <c:pt idx="367">
                  <c:v>-1.3207324345971792</c:v>
                </c:pt>
                <c:pt idx="368">
                  <c:v>-1.3128364550692595</c:v>
                </c:pt>
                <c:pt idx="369">
                  <c:v>-1.3049503393495856</c:v>
                </c:pt>
                <c:pt idx="370">
                  <c:v>-1.2970740751161003</c:v>
                </c:pt>
                <c:pt idx="371">
                  <c:v>-1.2892076500621377</c:v>
                </c:pt>
                <c:pt idx="372">
                  <c:v>-1.2813510518964089</c:v>
                </c:pt>
                <c:pt idx="373">
                  <c:v>-1.2735042683429754</c:v>
                </c:pt>
                <c:pt idx="374">
                  <c:v>-1.2656672871412376</c:v>
                </c:pt>
                <c:pt idx="375">
                  <c:v>-1.2578400960459115</c:v>
                </c:pt>
                <c:pt idx="376">
                  <c:v>-1.2500226828270078</c:v>
                </c:pt>
                <c:pt idx="377">
                  <c:v>-1.242215035269818</c:v>
                </c:pt>
                <c:pt idx="378">
                  <c:v>-1.2344171411748919</c:v>
                </c:pt>
                <c:pt idx="379">
                  <c:v>-1.2266289883580148</c:v>
                </c:pt>
                <c:pt idx="380">
                  <c:v>-1.218850564650201</c:v>
                </c:pt>
                <c:pt idx="381">
                  <c:v>-1.2110818578976588</c:v>
                </c:pt>
                <c:pt idx="382">
                  <c:v>-1.2033228559617837</c:v>
                </c:pt>
                <c:pt idx="383">
                  <c:v>-1.1955735467191317</c:v>
                </c:pt>
                <c:pt idx="384">
                  <c:v>-1.1878339180614086</c:v>
                </c:pt>
                <c:pt idx="385">
                  <c:v>-1.1801039578954411</c:v>
                </c:pt>
                <c:pt idx="386">
                  <c:v>-1.1723836541431645</c:v>
                </c:pt>
                <c:pt idx="387">
                  <c:v>-1.1646729947416032</c:v>
                </c:pt>
                <c:pt idx="388">
                  <c:v>-1.1569719676428516</c:v>
                </c:pt>
                <c:pt idx="389">
                  <c:v>-1.1492805608140513</c:v>
                </c:pt>
                <c:pt idx="390">
                  <c:v>-1.1415987622373782</c:v>
                </c:pt>
                <c:pt idx="391">
                  <c:v>-1.1339265599100203</c:v>
                </c:pt>
                <c:pt idx="392">
                  <c:v>-1.1262639418441611</c:v>
                </c:pt>
                <c:pt idx="393">
                  <c:v>-1.1186108960669561</c:v>
                </c:pt>
                <c:pt idx="394">
                  <c:v>-1.1109674106205225</c:v>
                </c:pt>
                <c:pt idx="395">
                  <c:v>-1.1033334735619107</c:v>
                </c:pt>
                <c:pt idx="396">
                  <c:v>-1.0957090729630927</c:v>
                </c:pt>
                <c:pt idx="397">
                  <c:v>-1.0880941969109417</c:v>
                </c:pt>
                <c:pt idx="398">
                  <c:v>-1.0804888335072125</c:v>
                </c:pt>
                <c:pt idx="399">
                  <c:v>-1.072892970868522</c:v>
                </c:pt>
                <c:pt idx="400">
                  <c:v>-1.0653065971263342</c:v>
                </c:pt>
                <c:pt idx="401">
                  <c:v>-1.0577297004269379</c:v>
                </c:pt>
                <c:pt idx="402">
                  <c:v>-1.0501622689314329</c:v>
                </c:pt>
                <c:pt idx="403">
                  <c:v>-1.0426042908157021</c:v>
                </c:pt>
                <c:pt idx="404">
                  <c:v>-1.0350557542704051</c:v>
                </c:pt>
                <c:pt idx="405">
                  <c:v>-1.0275166475009536</c:v>
                </c:pt>
                <c:pt idx="406">
                  <c:v>-1.0199869587274888</c:v>
                </c:pt>
                <c:pt idx="407">
                  <c:v>-1.0124666761848724</c:v>
                </c:pt>
                <c:pt idx="408">
                  <c:v>-1.0049557881226603</c:v>
                </c:pt>
                <c:pt idx="409">
                  <c:v>-0.99745428280508808</c:v>
                </c:pt>
                <c:pt idx="410">
                  <c:v>-0.98996214851105435</c:v>
                </c:pt>
                <c:pt idx="411">
                  <c:v>-0.98247937353409576</c:v>
                </c:pt>
                <c:pt idx="412">
                  <c:v>-0.97500594618237546</c:v>
                </c:pt>
                <c:pt idx="413">
                  <c:v>-0.96754185477866095</c:v>
                </c:pt>
                <c:pt idx="414">
                  <c:v>-0.96008708766030981</c:v>
                </c:pt>
                <c:pt idx="415">
                  <c:v>-0.95264163317924577</c:v>
                </c:pt>
                <c:pt idx="416">
                  <c:v>-0.94520547970194357</c:v>
                </c:pt>
                <c:pt idx="417">
                  <c:v>-0.93777861560941389</c:v>
                </c:pt>
                <c:pt idx="418">
                  <c:v>-0.93036102929717845</c:v>
                </c:pt>
                <c:pt idx="419">
                  <c:v>-0.92295270917525851</c:v>
                </c:pt>
                <c:pt idx="420">
                  <c:v>-0.91555364366815084</c:v>
                </c:pt>
                <c:pt idx="421">
                  <c:v>-0.90816382121481531</c:v>
                </c:pt>
                <c:pt idx="422">
                  <c:v>-0.9007832302686527</c:v>
                </c:pt>
                <c:pt idx="423">
                  <c:v>-0.89341185929748868</c:v>
                </c:pt>
                <c:pt idx="424">
                  <c:v>-0.88604969678355339</c:v>
                </c:pt>
                <c:pt idx="425">
                  <c:v>-0.87869673122346548</c:v>
                </c:pt>
                <c:pt idx="426">
                  <c:v>-0.87135295112821698</c:v>
                </c:pt>
                <c:pt idx="427">
                  <c:v>-0.86401834502314845</c:v>
                </c:pt>
                <c:pt idx="428">
                  <c:v>-0.8566929014479383</c:v>
                </c:pt>
                <c:pt idx="429">
                  <c:v>-0.84937660895657796</c:v>
                </c:pt>
                <c:pt idx="430">
                  <c:v>-0.84206945611735762</c:v>
                </c:pt>
                <c:pt idx="431">
                  <c:v>-0.83477143151285293</c:v>
                </c:pt>
                <c:pt idx="432">
                  <c:v>-0.8274825237398975</c:v>
                </c:pt>
                <c:pt idx="433">
                  <c:v>-0.82020272140956862</c:v>
                </c:pt>
                <c:pt idx="434">
                  <c:v>-0.81293201314717844</c:v>
                </c:pt>
                <c:pt idx="435">
                  <c:v>-0.80567038759224019</c:v>
                </c:pt>
                <c:pt idx="436">
                  <c:v>-0.79841783339846373</c:v>
                </c:pt>
                <c:pt idx="437">
                  <c:v>-0.79117433923373248</c:v>
                </c:pt>
                <c:pt idx="438">
                  <c:v>-0.783939893780083</c:v>
                </c:pt>
                <c:pt idx="439">
                  <c:v>-0.77671448573369606</c:v>
                </c:pt>
                <c:pt idx="440">
                  <c:v>-0.76949810380486738</c:v>
                </c:pt>
                <c:pt idx="441">
                  <c:v>-0.76229073671799874</c:v>
                </c:pt>
                <c:pt idx="442">
                  <c:v>-0.75509237321158018</c:v>
                </c:pt>
                <c:pt idx="443">
                  <c:v>-0.74790300203816518</c:v>
                </c:pt>
                <c:pt idx="444">
                  <c:v>-0.74072261196436084</c:v>
                </c:pt>
                <c:pt idx="445">
                  <c:v>-0.73355119177080397</c:v>
                </c:pt>
                <c:pt idx="446">
                  <c:v>-0.72638873025215211</c:v>
                </c:pt>
                <c:pt idx="447">
                  <c:v>-0.71923521621705699</c:v>
                </c:pt>
                <c:pt idx="448">
                  <c:v>-0.71209063848814846</c:v>
                </c:pt>
                <c:pt idx="449">
                  <c:v>-0.70495498590202654</c:v>
                </c:pt>
                <c:pt idx="450">
                  <c:v>-0.69782824730923032</c:v>
                </c:pt>
                <c:pt idx="451">
                  <c:v>-0.69071041157422908</c:v>
                </c:pt>
                <c:pt idx="452">
                  <c:v>-0.68360146757540541</c:v>
                </c:pt>
                <c:pt idx="453">
                  <c:v>-0.67650140420502858</c:v>
                </c:pt>
                <c:pt idx="454">
                  <c:v>-0.66941021036925186</c:v>
                </c:pt>
                <c:pt idx="455">
                  <c:v>-0.66232787498808321</c:v>
                </c:pt>
                <c:pt idx="456">
                  <c:v>-0.65525438699537109</c:v>
                </c:pt>
                <c:pt idx="457">
                  <c:v>-0.64818973533878932</c:v>
                </c:pt>
                <c:pt idx="458">
                  <c:v>-0.64113390897981581</c:v>
                </c:pt>
                <c:pt idx="459">
                  <c:v>-0.63408689689372544</c:v>
                </c:pt>
                <c:pt idx="460">
                  <c:v>-0.62704868806955716</c:v>
                </c:pt>
                <c:pt idx="461">
                  <c:v>-0.62001927151010783</c:v>
                </c:pt>
                <c:pt idx="462">
                  <c:v>-0.61299863623191531</c:v>
                </c:pt>
                <c:pt idx="463">
                  <c:v>-0.6059867712652327</c:v>
                </c:pt>
                <c:pt idx="464">
                  <c:v>-0.59898366565402039</c:v>
                </c:pt>
                <c:pt idx="465">
                  <c:v>-0.59198930845592468</c:v>
                </c:pt>
                <c:pt idx="466">
                  <c:v>-0.58500368874226183</c:v>
                </c:pt>
                <c:pt idx="467">
                  <c:v>-0.57802679559799941</c:v>
                </c:pt>
                <c:pt idx="468">
                  <c:v>-0.57105861812173941</c:v>
                </c:pt>
                <c:pt idx="469">
                  <c:v>-0.56409914542570405</c:v>
                </c:pt>
                <c:pt idx="470">
                  <c:v>-0.55714836663571443</c:v>
                </c:pt>
                <c:pt idx="471">
                  <c:v>-0.55020627089117902</c:v>
                </c:pt>
                <c:pt idx="472">
                  <c:v>-0.54327284734507053</c:v>
                </c:pt>
                <c:pt idx="473">
                  <c:v>-0.53634808516391441</c:v>
                </c:pt>
                <c:pt idx="474">
                  <c:v>-0.5294319735277675</c:v>
                </c:pt>
                <c:pt idx="475">
                  <c:v>-0.52252450163020381</c:v>
                </c:pt>
                <c:pt idx="476">
                  <c:v>-0.51562565867829768</c:v>
                </c:pt>
                <c:pt idx="477">
                  <c:v>-0.50873543389260512</c:v>
                </c:pt>
                <c:pt idx="478">
                  <c:v>-0.50185381650714955</c:v>
                </c:pt>
                <c:pt idx="479">
                  <c:v>-0.49498079576940235</c:v>
                </c:pt>
                <c:pt idx="480">
                  <c:v>-0.48811636094026412</c:v>
                </c:pt>
                <c:pt idx="481">
                  <c:v>-0.48126050129405851</c:v>
                </c:pt>
                <c:pt idx="482">
                  <c:v>-0.47441320611850024</c:v>
                </c:pt>
                <c:pt idx="483">
                  <c:v>-0.46757446471469066</c:v>
                </c:pt>
                <c:pt idx="484">
                  <c:v>-0.46074426639709376</c:v>
                </c:pt>
                <c:pt idx="485">
                  <c:v>-0.45392260049352551</c:v>
                </c:pt>
                <c:pt idx="486">
                  <c:v>-0.44710945634512989</c:v>
                </c:pt>
                <c:pt idx="487">
                  <c:v>-0.44030482330636822</c:v>
                </c:pt>
                <c:pt idx="488">
                  <c:v>-0.43350869074499787</c:v>
                </c:pt>
                <c:pt idx="489">
                  <c:v>-0.42672104804206334</c:v>
                </c:pt>
                <c:pt idx="490">
                  <c:v>-0.41994188459187143</c:v>
                </c:pt>
                <c:pt idx="491">
                  <c:v>-0.41317118980197609</c:v>
                </c:pt>
                <c:pt idx="492">
                  <c:v>-0.40640895309316605</c:v>
                </c:pt>
                <c:pt idx="493">
                  <c:v>-0.39965516389944522</c:v>
                </c:pt>
                <c:pt idx="494">
                  <c:v>-0.39290981166801586</c:v>
                </c:pt>
                <c:pt idx="495">
                  <c:v>-0.38617288585926612</c:v>
                </c:pt>
                <c:pt idx="496">
                  <c:v>-0.37944437594674518</c:v>
                </c:pt>
                <c:pt idx="497">
                  <c:v>-0.37272427141715614</c:v>
                </c:pt>
                <c:pt idx="498">
                  <c:v>-0.3660125617703347</c:v>
                </c:pt>
                <c:pt idx="499">
                  <c:v>-0.35930923651923319</c:v>
                </c:pt>
                <c:pt idx="500">
                  <c:v>-0.35261428518990279</c:v>
                </c:pt>
                <c:pt idx="501">
                  <c:v>-0.34592769732148199</c:v>
                </c:pt>
                <c:pt idx="502">
                  <c:v>-0.33924946246617704</c:v>
                </c:pt>
                <c:pt idx="503">
                  <c:v>-0.33257957018924333</c:v>
                </c:pt>
                <c:pt idx="504">
                  <c:v>-0.32591801006897203</c:v>
                </c:pt>
                <c:pt idx="505">
                  <c:v>-0.31926477169667589</c:v>
                </c:pt>
                <c:pt idx="506">
                  <c:v>-0.31261984467666704</c:v>
                </c:pt>
                <c:pt idx="507">
                  <c:v>-0.30598321862624722</c:v>
                </c:pt>
                <c:pt idx="508">
                  <c:v>-0.29935488317568559</c:v>
                </c:pt>
                <c:pt idx="509">
                  <c:v>-0.29273482796820627</c:v>
                </c:pt>
                <c:pt idx="510">
                  <c:v>-0.28612304265997324</c:v>
                </c:pt>
                <c:pt idx="511">
                  <c:v>-0.27951951692006993</c:v>
                </c:pt>
                <c:pt idx="512">
                  <c:v>-0.27292424043048591</c:v>
                </c:pt>
                <c:pt idx="513">
                  <c:v>-0.26633720288609997</c:v>
                </c:pt>
                <c:pt idx="514">
                  <c:v>-0.25975839399466594</c:v>
                </c:pt>
                <c:pt idx="515">
                  <c:v>-0.25318780347679137</c:v>
                </c:pt>
                <c:pt idx="516">
                  <c:v>-0.24662542106592866</c:v>
                </c:pt>
                <c:pt idx="517">
                  <c:v>-0.2400712365083546</c:v>
                </c:pt>
                <c:pt idx="518">
                  <c:v>-0.23352523956315263</c:v>
                </c:pt>
                <c:pt idx="519">
                  <c:v>-0.22698742000220395</c:v>
                </c:pt>
                <c:pt idx="520">
                  <c:v>-0.22045776761016</c:v>
                </c:pt>
                <c:pt idx="521">
                  <c:v>-0.21393627218444156</c:v>
                </c:pt>
                <c:pt idx="522">
                  <c:v>-0.2074229235352103</c:v>
                </c:pt>
                <c:pt idx="523">
                  <c:v>-0.20091771148535464</c:v>
                </c:pt>
                <c:pt idx="524">
                  <c:v>-0.1944206258704817</c:v>
                </c:pt>
                <c:pt idx="525">
                  <c:v>-0.18793165653889332</c:v>
                </c:pt>
                <c:pt idx="526">
                  <c:v>-0.18145079335157455</c:v>
                </c:pt>
                <c:pt idx="527">
                  <c:v>-0.17497802618217406</c:v>
                </c:pt>
                <c:pt idx="528">
                  <c:v>-0.16851334491699177</c:v>
                </c:pt>
                <c:pt idx="529">
                  <c:v>-0.16205673945496279</c:v>
                </c:pt>
                <c:pt idx="530">
                  <c:v>-0.15560819970764062</c:v>
                </c:pt>
                <c:pt idx="531">
                  <c:v>-0.14916771559917841</c:v>
                </c:pt>
                <c:pt idx="532">
                  <c:v>-0.14273527706631928</c:v>
                </c:pt>
                <c:pt idx="533">
                  <c:v>-0.13631087405837761</c:v>
                </c:pt>
                <c:pt idx="534">
                  <c:v>-0.12989449653722218</c:v>
                </c:pt>
                <c:pt idx="535">
                  <c:v>-0.12348613447725931</c:v>
                </c:pt>
                <c:pt idx="536">
                  <c:v>-0.11708577786542484</c:v>
                </c:pt>
                <c:pt idx="537">
                  <c:v>-0.11069341670116017</c:v>
                </c:pt>
                <c:pt idx="538">
                  <c:v>-0.10430904099639804</c:v>
                </c:pt>
                <c:pt idx="539">
                  <c:v>-9.7932640775550972E-2</c:v>
                </c:pt>
                <c:pt idx="540">
                  <c:v>-9.1564206075491761E-2</c:v>
                </c:pt>
                <c:pt idx="541">
                  <c:v>-8.5203726945541014E-2</c:v>
                </c:pt>
                <c:pt idx="542">
                  <c:v>-7.8851193447447621E-2</c:v>
                </c:pt>
                <c:pt idx="543">
                  <c:v>-7.2506595655378092E-2</c:v>
                </c:pt>
                <c:pt idx="544">
                  <c:v>-6.6169923655895246E-2</c:v>
                </c:pt>
                <c:pt idx="545">
                  <c:v>-5.9841167547950214E-2</c:v>
                </c:pt>
                <c:pt idx="546">
                  <c:v>-5.3520317442858456E-2</c:v>
                </c:pt>
                <c:pt idx="547">
                  <c:v>-4.7207363464290886E-2</c:v>
                </c:pt>
                <c:pt idx="548">
                  <c:v>-4.0902295748255213E-2</c:v>
                </c:pt>
                <c:pt idx="549">
                  <c:v>-3.4605104443082624E-2</c:v>
                </c:pt>
                <c:pt idx="550">
                  <c:v>-2.8315779709409128E-2</c:v>
                </c:pt>
                <c:pt idx="551">
                  <c:v>-2.2034311720165789E-2</c:v>
                </c:pt>
                <c:pt idx="552">
                  <c:v>-1.5760690660554744E-2</c:v>
                </c:pt>
                <c:pt idx="553">
                  <c:v>-9.4949067280447608E-3</c:v>
                </c:pt>
                <c:pt idx="554">
                  <c:v>-3.2369501323445959E-3</c:v>
                </c:pt>
                <c:pt idx="555">
                  <c:v>3.0131889046014493E-3</c:v>
                </c:pt>
                <c:pt idx="556">
                  <c:v>9.255520148641061E-3</c:v>
                </c:pt>
                <c:pt idx="557">
                  <c:v>1.5490053353413025E-2</c:v>
                </c:pt>
                <c:pt idx="558">
                  <c:v>2.1716798260380088E-2</c:v>
                </c:pt>
                <c:pt idx="559">
                  <c:v>2.7935764598831625E-2</c:v>
                </c:pt>
                <c:pt idx="560">
                  <c:v>3.4146962085905841E-2</c:v>
                </c:pt>
                <c:pt idx="561">
                  <c:v>4.0350400426595101E-2</c:v>
                </c:pt>
                <c:pt idx="562">
                  <c:v>4.6546089313777017E-2</c:v>
                </c:pt>
                <c:pt idx="563">
                  <c:v>5.2734038428214447E-2</c:v>
                </c:pt>
                <c:pt idx="564">
                  <c:v>5.891425743858214E-2</c:v>
                </c:pt>
                <c:pt idx="565">
                  <c:v>6.5086756001472068E-2</c:v>
                </c:pt>
                <c:pt idx="566">
                  <c:v>7.1251543761413849E-2</c:v>
                </c:pt>
                <c:pt idx="567">
                  <c:v>7.7408630350888963E-2</c:v>
                </c:pt>
                <c:pt idx="568">
                  <c:v>8.35580253903494E-2</c:v>
                </c:pt>
                <c:pt idx="569">
                  <c:v>8.9699738488222991E-2</c:v>
                </c:pt>
                <c:pt idx="570">
                  <c:v>9.5833779240938277E-2</c:v>
                </c:pt>
                <c:pt idx="571">
                  <c:v>0.10196015723293606</c:v>
                </c:pt>
                <c:pt idx="572">
                  <c:v>0.10807888203668448</c:v>
                </c:pt>
                <c:pt idx="573">
                  <c:v>0.1141899632126897</c:v>
                </c:pt>
                <c:pt idx="574">
                  <c:v>0.12029341030951901</c:v>
                </c:pt>
                <c:pt idx="575">
                  <c:v>0.12638923286380788</c:v>
                </c:pt>
                <c:pt idx="576">
                  <c:v>0.13247744040028309</c:v>
                </c:pt>
                <c:pt idx="577">
                  <c:v>0.13855804243176895</c:v>
                </c:pt>
                <c:pt idx="578">
                  <c:v>0.14463104845920505</c:v>
                </c:pt>
                <c:pt idx="579">
                  <c:v>0.15069646797166669</c:v>
                </c:pt>
                <c:pt idx="580">
                  <c:v>0.15675431044637378</c:v>
                </c:pt>
                <c:pt idx="581">
                  <c:v>0.16280458534870679</c:v>
                </c:pt>
                <c:pt idx="582">
                  <c:v>0.16884730213221921</c:v>
                </c:pt>
                <c:pt idx="583">
                  <c:v>0.17488247023865711</c:v>
                </c:pt>
                <c:pt idx="584">
                  <c:v>0.18091009909797506</c:v>
                </c:pt>
                <c:pt idx="585">
                  <c:v>0.18693019812834244</c:v>
                </c:pt>
                <c:pt idx="586">
                  <c:v>0.19294277673616378</c:v>
                </c:pt>
                <c:pt idx="587">
                  <c:v>0.19894784431609658</c:v>
                </c:pt>
                <c:pt idx="588">
                  <c:v>0.20494541025105839</c:v>
                </c:pt>
                <c:pt idx="589">
                  <c:v>0.21093548391224903</c:v>
                </c:pt>
                <c:pt idx="590">
                  <c:v>0.21691807465915858</c:v>
                </c:pt>
                <c:pt idx="591">
                  <c:v>0.22289319183958689</c:v>
                </c:pt>
                <c:pt idx="592">
                  <c:v>0.22886084478965607</c:v>
                </c:pt>
                <c:pt idx="593">
                  <c:v>0.23482104283382377</c:v>
                </c:pt>
                <c:pt idx="594">
                  <c:v>0.24077379528490095</c:v>
                </c:pt>
                <c:pt idx="595">
                  <c:v>0.24671911144406611</c:v>
                </c:pt>
                <c:pt idx="596">
                  <c:v>0.25265700060087504</c:v>
                </c:pt>
                <c:pt idx="597">
                  <c:v>0.25858747203328214</c:v>
                </c:pt>
                <c:pt idx="598">
                  <c:v>0.26451053500764932</c:v>
                </c:pt>
                <c:pt idx="599">
                  <c:v>0.27042619877876373</c:v>
                </c:pt>
                <c:pt idx="600">
                  <c:v>0.276334472589852</c:v>
                </c:pt>
                <c:pt idx="601">
                  <c:v>0.28223536567259444</c:v>
                </c:pt>
                <c:pt idx="602">
                  <c:v>0.28812888724713215</c:v>
                </c:pt>
                <c:pt idx="603">
                  <c:v>0.29401504652209987</c:v>
                </c:pt>
                <c:pt idx="604">
                  <c:v>0.29989385269461977</c:v>
                </c:pt>
                <c:pt idx="605">
                  <c:v>0.3057653149503281</c:v>
                </c:pt>
                <c:pt idx="606">
                  <c:v>0.31162944246338675</c:v>
                </c:pt>
                <c:pt idx="607">
                  <c:v>0.31748624439649475</c:v>
                </c:pt>
                <c:pt idx="608">
                  <c:v>0.32333572990090609</c:v>
                </c:pt>
                <c:pt idx="609">
                  <c:v>0.32917790811644743</c:v>
                </c:pt>
                <c:pt idx="610">
                  <c:v>0.33501278817151636</c:v>
                </c:pt>
                <c:pt idx="611">
                  <c:v>0.34084037918311871</c:v>
                </c:pt>
                <c:pt idx="612">
                  <c:v>0.34666069025686586</c:v>
                </c:pt>
                <c:pt idx="613">
                  <c:v>0.35247373048699515</c:v>
                </c:pt>
                <c:pt idx="614">
                  <c:v>0.3582795089563815</c:v>
                </c:pt>
                <c:pt idx="615">
                  <c:v>0.36407803473655687</c:v>
                </c:pt>
                <c:pt idx="616">
                  <c:v>0.36986931688771918</c:v>
                </c:pt>
                <c:pt idx="617">
                  <c:v>0.37565336445874653</c:v>
                </c:pt>
                <c:pt idx="618">
                  <c:v>0.38143018648721494</c:v>
                </c:pt>
                <c:pt idx="619">
                  <c:v>0.3871997919994099</c:v>
                </c:pt>
                <c:pt idx="620">
                  <c:v>0.39296219001034238</c:v>
                </c:pt>
                <c:pt idx="621">
                  <c:v>0.39871738952375857</c:v>
                </c:pt>
                <c:pt idx="622">
                  <c:v>0.40446539953215854</c:v>
                </c:pt>
                <c:pt idx="623">
                  <c:v>0.41020622901681136</c:v>
                </c:pt>
                <c:pt idx="624">
                  <c:v>0.41593988694776485</c:v>
                </c:pt>
                <c:pt idx="625">
                  <c:v>0.42166638228385711</c:v>
                </c:pt>
                <c:pt idx="626">
                  <c:v>0.42738572397274055</c:v>
                </c:pt>
                <c:pt idx="627">
                  <c:v>0.43309792095088806</c:v>
                </c:pt>
                <c:pt idx="628">
                  <c:v>0.43880298214360636</c:v>
                </c:pt>
                <c:pt idx="629">
                  <c:v>0.44450091646505818</c:v>
                </c:pt>
                <c:pt idx="630">
                  <c:v>0.45019173281826497</c:v>
                </c:pt>
                <c:pt idx="631">
                  <c:v>0.45587544009512815</c:v>
                </c:pt>
                <c:pt idx="632">
                  <c:v>0.4615520471764416</c:v>
                </c:pt>
                <c:pt idx="633">
                  <c:v>0.46722156293190586</c:v>
                </c:pt>
                <c:pt idx="634">
                  <c:v>0.47288399622013877</c:v>
                </c:pt>
                <c:pt idx="635">
                  <c:v>0.47853935588869589</c:v>
                </c:pt>
                <c:pt idx="636">
                  <c:v>0.48418765077407677</c:v>
                </c:pt>
                <c:pt idx="637">
                  <c:v>0.48982888970174443</c:v>
                </c:pt>
                <c:pt idx="638">
                  <c:v>0.4954630814861325</c:v>
                </c:pt>
                <c:pt idx="639">
                  <c:v>0.50109023493067006</c:v>
                </c:pt>
                <c:pt idx="640">
                  <c:v>0.50671035882778437</c:v>
                </c:pt>
                <c:pt idx="641">
                  <c:v>0.51232346195891942</c:v>
                </c:pt>
                <c:pt idx="642">
                  <c:v>0.51792955309455202</c:v>
                </c:pt>
                <c:pt idx="643">
                  <c:v>0.52352864099419705</c:v>
                </c:pt>
                <c:pt idx="644">
                  <c:v>0.52912073440643503</c:v>
                </c:pt>
                <c:pt idx="645">
                  <c:v>0.53470584206891125</c:v>
                </c:pt>
                <c:pt idx="646">
                  <c:v>0.54028397270835526</c:v>
                </c:pt>
                <c:pt idx="647">
                  <c:v>0.54585513504060046</c:v>
                </c:pt>
                <c:pt idx="648">
                  <c:v>0.55141933777058938</c:v>
                </c:pt>
                <c:pt idx="649">
                  <c:v>0.55697658959238616</c:v>
                </c:pt>
                <c:pt idx="650">
                  <c:v>0.5625268991892014</c:v>
                </c:pt>
                <c:pt idx="651">
                  <c:v>0.56807027523339304</c:v>
                </c:pt>
                <c:pt idx="652">
                  <c:v>0.57360672638648857</c:v>
                </c:pt>
                <c:pt idx="653">
                  <c:v>0.57913626129919393</c:v>
                </c:pt>
                <c:pt idx="654">
                  <c:v>0.58465888861140769</c:v>
                </c:pt>
                <c:pt idx="655">
                  <c:v>0.59017461695223705</c:v>
                </c:pt>
                <c:pt idx="656">
                  <c:v>0.59568345494000674</c:v>
                </c:pt>
                <c:pt idx="657">
                  <c:v>0.60118541118228119</c:v>
                </c:pt>
                <c:pt idx="658">
                  <c:v>0.60668049427586368</c:v>
                </c:pt>
                <c:pt idx="659">
                  <c:v>0.61216871280682383</c:v>
                </c:pt>
                <c:pt idx="660">
                  <c:v>0.61765007535050742</c:v>
                </c:pt>
                <c:pt idx="661">
                  <c:v>0.62312459047154256</c:v>
                </c:pt>
                <c:pt idx="662">
                  <c:v>0.62859226672385748</c:v>
                </c:pt>
                <c:pt idx="663">
                  <c:v>0.63405311265070097</c:v>
                </c:pt>
                <c:pt idx="664">
                  <c:v>0.6395071367846441</c:v>
                </c:pt>
                <c:pt idx="665">
                  <c:v>0.64495434764760162</c:v>
                </c:pt>
                <c:pt idx="666">
                  <c:v>0.65039475375084166</c:v>
                </c:pt>
                <c:pt idx="667">
                  <c:v>0.65582836359499908</c:v>
                </c:pt>
                <c:pt idx="668">
                  <c:v>0.66125518567009145</c:v>
                </c:pt>
                <c:pt idx="669">
                  <c:v>0.66667522845552796</c:v>
                </c:pt>
                <c:pt idx="670">
                  <c:v>0.67208850042012713</c:v>
                </c:pt>
                <c:pt idx="671">
                  <c:v>0.67749501002212931</c:v>
                </c:pt>
                <c:pt idx="672">
                  <c:v>0.68289476570920371</c:v>
                </c:pt>
                <c:pt idx="673">
                  <c:v>0.68828777591847157</c:v>
                </c:pt>
                <c:pt idx="674">
                  <c:v>0.69367404907651142</c:v>
                </c:pt>
                <c:pt idx="675">
                  <c:v>0.69905359359937691</c:v>
                </c:pt>
                <c:pt idx="676">
                  <c:v>0.70442641789260829</c:v>
                </c:pt>
                <c:pt idx="677">
                  <c:v>0.70979253035124312</c:v>
                </c:pt>
                <c:pt idx="678">
                  <c:v>0.7151519393598349</c:v>
                </c:pt>
                <c:pt idx="679">
                  <c:v>0.72050465329245839</c:v>
                </c:pt>
                <c:pt idx="680">
                  <c:v>0.72585068051273272</c:v>
                </c:pt>
                <c:pt idx="681">
                  <c:v>0.7311900293738276</c:v>
                </c:pt>
                <c:pt idx="682">
                  <c:v>0.73652270821847221</c:v>
                </c:pt>
                <c:pt idx="683">
                  <c:v>0.74184872537898183</c:v>
                </c:pt>
                <c:pt idx="684">
                  <c:v>0.74716808917725963</c:v>
                </c:pt>
                <c:pt idx="685">
                  <c:v>0.75248080792480998</c:v>
                </c:pt>
                <c:pt idx="686">
                  <c:v>0.75778688992275889</c:v>
                </c:pt>
                <c:pt idx="687">
                  <c:v>0.76308634346186111</c:v>
                </c:pt>
                <c:pt idx="688">
                  <c:v>0.76837917682251167</c:v>
                </c:pt>
                <c:pt idx="689">
                  <c:v>0.77366539827476544</c:v>
                </c:pt>
                <c:pt idx="690">
                  <c:v>0.7789450160783451</c:v>
                </c:pt>
                <c:pt idx="691">
                  <c:v>0.7842180384826527</c:v>
                </c:pt>
                <c:pt idx="692">
                  <c:v>0.78948447372678832</c:v>
                </c:pt>
                <c:pt idx="693">
                  <c:v>0.79474433003955625</c:v>
                </c:pt>
                <c:pt idx="694">
                  <c:v>0.79999761563948635</c:v>
                </c:pt>
                <c:pt idx="695">
                  <c:v>0.80524433873483492</c:v>
                </c:pt>
                <c:pt idx="696">
                  <c:v>0.81048450752360957</c:v>
                </c:pt>
                <c:pt idx="697">
                  <c:v>0.81571813019357453</c:v>
                </c:pt>
                <c:pt idx="698">
                  <c:v>0.82094521492226846</c:v>
                </c:pt>
                <c:pt idx="699">
                  <c:v>0.82616576987700885</c:v>
                </c:pt>
                <c:pt idx="700">
                  <c:v>0.83137980321491511</c:v>
                </c:pt>
                <c:pt idx="701">
                  <c:v>0.83658732308291661</c:v>
                </c:pt>
                <c:pt idx="702">
                  <c:v>0.84178833761776417</c:v>
                </c:pt>
                <c:pt idx="703">
                  <c:v>0.84698285494604164</c:v>
                </c:pt>
                <c:pt idx="704">
                  <c:v>0.85217088318418543</c:v>
                </c:pt>
                <c:pt idx="705">
                  <c:v>0.85735243043849163</c:v>
                </c:pt>
                <c:pt idx="706">
                  <c:v>0.86252750480512574</c:v>
                </c:pt>
                <c:pt idx="707">
                  <c:v>0.86769611437014582</c:v>
                </c:pt>
                <c:pt idx="708">
                  <c:v>0.87285826720950332</c:v>
                </c:pt>
                <c:pt idx="709">
                  <c:v>0.87801397138906356</c:v>
                </c:pt>
                <c:pt idx="710">
                  <c:v>0.88316323496461457</c:v>
                </c:pt>
                <c:pt idx="711">
                  <c:v>0.888306065981884</c:v>
                </c:pt>
                <c:pt idx="712">
                  <c:v>0.8934424724765444</c:v>
                </c:pt>
                <c:pt idx="713">
                  <c:v>0.89857246247423284</c:v>
                </c:pt>
                <c:pt idx="714">
                  <c:v>0.90369604399056058</c:v>
                </c:pt>
                <c:pt idx="715">
                  <c:v>0.90881322503112205</c:v>
                </c:pt>
                <c:pt idx="716">
                  <c:v>0.91392401359151521</c:v>
                </c:pt>
                <c:pt idx="717">
                  <c:v>0.91902841765734777</c:v>
                </c:pt>
                <c:pt idx="718">
                  <c:v>0.92412644520425413</c:v>
                </c:pt>
                <c:pt idx="719">
                  <c:v>0.92921810419790241</c:v>
                </c:pt>
                <c:pt idx="720">
                  <c:v>0.93430340259400779</c:v>
                </c:pt>
                <c:pt idx="721">
                  <c:v>0.93938234833835477</c:v>
                </c:pt>
                <c:pt idx="722">
                  <c:v>0.94445494936679442</c:v>
                </c:pt>
                <c:pt idx="723">
                  <c:v>0.94952121360526665</c:v>
                </c:pt>
                <c:pt idx="724">
                  <c:v>0.95458114896981083</c:v>
                </c:pt>
                <c:pt idx="725">
                  <c:v>0.95963476336657916</c:v>
                </c:pt>
                <c:pt idx="726">
                  <c:v>0.96468206469184192</c:v>
                </c:pt>
                <c:pt idx="727">
                  <c:v>0.96972306083200976</c:v>
                </c:pt>
                <c:pt idx="728">
                  <c:v>0.97475775966364075</c:v>
                </c:pt>
                <c:pt idx="729">
                  <c:v>0.97978616905345106</c:v>
                </c:pt>
                <c:pt idx="730">
                  <c:v>0.98480829685833271</c:v>
                </c:pt>
                <c:pt idx="731">
                  <c:v>0.98982415092536247</c:v>
                </c:pt>
                <c:pt idx="732">
                  <c:v>0.99483373909181161</c:v>
                </c:pt>
                <c:pt idx="733">
                  <c:v>0.99983706918516368</c:v>
                </c:pt>
                <c:pt idx="734">
                  <c:v>1.0048341490231216</c:v>
                </c:pt>
                <c:pt idx="735">
                  <c:v>1.0098249864136255</c:v>
                </c:pt>
                <c:pt idx="736">
                  <c:v>1.0148095891548579</c:v>
                </c:pt>
                <c:pt idx="737">
                  <c:v>1.0197879650352633</c:v>
                </c:pt>
                <c:pt idx="738">
                  <c:v>1.0247601218335545</c:v>
                </c:pt>
                <c:pt idx="739">
                  <c:v>1.0297260673187258</c:v>
                </c:pt>
                <c:pt idx="740">
                  <c:v>1.034685809250071</c:v>
                </c:pt>
                <c:pt idx="741">
                  <c:v>1.0396393553771865</c:v>
                </c:pt>
                <c:pt idx="742">
                  <c:v>1.0445867134399878</c:v>
                </c:pt>
                <c:pt idx="743">
                  <c:v>1.049527891168724</c:v>
                </c:pt>
                <c:pt idx="744">
                  <c:v>1.0544628962839884</c:v>
                </c:pt>
                <c:pt idx="745">
                  <c:v>1.0593917364967247</c:v>
                </c:pt>
                <c:pt idx="746">
                  <c:v>1.0643144195082481</c:v>
                </c:pt>
                <c:pt idx="747">
                  <c:v>1.0692309530102495</c:v>
                </c:pt>
                <c:pt idx="748">
                  <c:v>1.0741413446848158</c:v>
                </c:pt>
                <c:pt idx="749">
                  <c:v>1.0790456022044346</c:v>
                </c:pt>
                <c:pt idx="750">
                  <c:v>1.0839437332320099</c:v>
                </c:pt>
                <c:pt idx="751">
                  <c:v>1.0888357454208712</c:v>
                </c:pt>
                <c:pt idx="752">
                  <c:v>1.0937216464147888</c:v>
                </c:pt>
                <c:pt idx="753">
                  <c:v>1.0986014438479845</c:v>
                </c:pt>
                <c:pt idx="754">
                  <c:v>1.1034751453451435</c:v>
                </c:pt>
                <c:pt idx="755">
                  <c:v>1.1083427585214212</c:v>
                </c:pt>
                <c:pt idx="756">
                  <c:v>1.1132042909824698</c:v>
                </c:pt>
                <c:pt idx="757">
                  <c:v>1.1180597503244316</c:v>
                </c:pt>
                <c:pt idx="758">
                  <c:v>1.1229091441339634</c:v>
                </c:pt>
                <c:pt idx="759">
                  <c:v>1.1277524799882439</c:v>
                </c:pt>
                <c:pt idx="760">
                  <c:v>1.1325897654549877</c:v>
                </c:pt>
                <c:pt idx="761">
                  <c:v>1.1374210080924518</c:v>
                </c:pt>
                <c:pt idx="762">
                  <c:v>1.1422462154494557</c:v>
                </c:pt>
                <c:pt idx="763">
                  <c:v>1.147065395065388</c:v>
                </c:pt>
                <c:pt idx="764">
                  <c:v>1.1518785544702137</c:v>
                </c:pt>
                <c:pt idx="765">
                  <c:v>1.1566857011844984</c:v>
                </c:pt>
                <c:pt idx="766">
                  <c:v>1.1614868427194116</c:v>
                </c:pt>
                <c:pt idx="767">
                  <c:v>1.1662819865767338</c:v>
                </c:pt>
                <c:pt idx="768">
                  <c:v>1.1710711402488796</c:v>
                </c:pt>
                <c:pt idx="769">
                  <c:v>1.1758543112189033</c:v>
                </c:pt>
                <c:pt idx="770">
                  <c:v>1.1806315069605109</c:v>
                </c:pt>
                <c:pt idx="771">
                  <c:v>1.1854027349380702</c:v>
                </c:pt>
                <c:pt idx="772">
                  <c:v>1.1901680026066277</c:v>
                </c:pt>
                <c:pt idx="773">
                  <c:v>1.1949273174119135</c:v>
                </c:pt>
                <c:pt idx="774">
                  <c:v>1.1996806867903587</c:v>
                </c:pt>
                <c:pt idx="775">
                  <c:v>1.2044281181691039</c:v>
                </c:pt>
                <c:pt idx="776">
                  <c:v>1.2091696189660119</c:v>
                </c:pt>
                <c:pt idx="777">
                  <c:v>1.2139051965896774</c:v>
                </c:pt>
                <c:pt idx="778">
                  <c:v>1.2186348584394437</c:v>
                </c:pt>
                <c:pt idx="779">
                  <c:v>1.2233586119054056</c:v>
                </c:pt>
                <c:pt idx="780">
                  <c:v>1.2280764643684305</c:v>
                </c:pt>
                <c:pt idx="781">
                  <c:v>1.232788423200164</c:v>
                </c:pt>
                <c:pt idx="782">
                  <c:v>1.2374944957630429</c:v>
                </c:pt>
                <c:pt idx="783">
                  <c:v>1.2421946894103053</c:v>
                </c:pt>
                <c:pt idx="784">
                  <c:v>1.2468890114860045</c:v>
                </c:pt>
                <c:pt idx="785">
                  <c:v>1.2515774693250217</c:v>
                </c:pt>
                <c:pt idx="786">
                  <c:v>1.256260070253072</c:v>
                </c:pt>
                <c:pt idx="787">
                  <c:v>1.2609368215867196</c:v>
                </c:pt>
                <c:pt idx="788">
                  <c:v>1.2656077306333913</c:v>
                </c:pt>
                <c:pt idx="789">
                  <c:v>1.2702728046913814</c:v>
                </c:pt>
                <c:pt idx="790">
                  <c:v>1.2749320510498707</c:v>
                </c:pt>
                <c:pt idx="791">
                  <c:v>1.279585476988931</c:v>
                </c:pt>
                <c:pt idx="792">
                  <c:v>1.2842330897795424</c:v>
                </c:pt>
                <c:pt idx="793">
                  <c:v>1.2888748966836019</c:v>
                </c:pt>
                <c:pt idx="794">
                  <c:v>1.2935109049539317</c:v>
                </c:pt>
                <c:pt idx="795">
                  <c:v>1.2981411218342949</c:v>
                </c:pt>
                <c:pt idx="796">
                  <c:v>1.3027655545594108</c:v>
                </c:pt>
                <c:pt idx="797">
                  <c:v>1.307384210354952</c:v>
                </c:pt>
                <c:pt idx="798">
                  <c:v>1.3119970964375689</c:v>
                </c:pt>
                <c:pt idx="799">
                  <c:v>1.3166042200149004</c:v>
                </c:pt>
                <c:pt idx="800">
                  <c:v>1.3212055882855767</c:v>
                </c:pt>
                <c:pt idx="801">
                  <c:v>1.3258012084392359</c:v>
                </c:pt>
                <c:pt idx="802">
                  <c:v>1.330391087656535</c:v>
                </c:pt>
                <c:pt idx="803">
                  <c:v>1.3349752331091622</c:v>
                </c:pt>
                <c:pt idx="804">
                  <c:v>1.3395536519598465</c:v>
                </c:pt>
                <c:pt idx="805">
                  <c:v>1.3441263513623669</c:v>
                </c:pt>
                <c:pt idx="806">
                  <c:v>1.3486933384615662</c:v>
                </c:pt>
                <c:pt idx="807">
                  <c:v>1.3532546203933657</c:v>
                </c:pt>
                <c:pt idx="808">
                  <c:v>1.3578102042847657</c:v>
                </c:pt>
                <c:pt idx="809">
                  <c:v>1.3623600972538714</c:v>
                </c:pt>
                <c:pt idx="810">
                  <c:v>1.3669043064098876</c:v>
                </c:pt>
                <c:pt idx="811">
                  <c:v>1.3714428388531434</c:v>
                </c:pt>
                <c:pt idx="812">
                  <c:v>1.3759757016750962</c:v>
                </c:pt>
                <c:pt idx="813">
                  <c:v>1.3805029019583461</c:v>
                </c:pt>
                <c:pt idx="814">
                  <c:v>1.3850244467766437</c:v>
                </c:pt>
                <c:pt idx="815">
                  <c:v>1.3895403431949038</c:v>
                </c:pt>
                <c:pt idx="816">
                  <c:v>1.3940505982692164</c:v>
                </c:pt>
                <c:pt idx="817">
                  <c:v>1.3985552190468553</c:v>
                </c:pt>
                <c:pt idx="818">
                  <c:v>1.4030542125662908</c:v>
                </c:pt>
                <c:pt idx="819">
                  <c:v>1.4075475858572002</c:v>
                </c:pt>
                <c:pt idx="820">
                  <c:v>1.4120353459404829</c:v>
                </c:pt>
                <c:pt idx="821">
                  <c:v>1.4165174998282648</c:v>
                </c:pt>
                <c:pt idx="822">
                  <c:v>1.4209940545239093</c:v>
                </c:pt>
                <c:pt idx="823">
                  <c:v>1.4254650170220362</c:v>
                </c:pt>
                <c:pt idx="824">
                  <c:v>1.4299303943085251</c:v>
                </c:pt>
                <c:pt idx="825">
                  <c:v>1.4343901933605281</c:v>
                </c:pt>
                <c:pt idx="826">
                  <c:v>1.4388444211464861</c:v>
                </c:pt>
                <c:pt idx="827">
                  <c:v>1.4432930846261254</c:v>
                </c:pt>
                <c:pt idx="828">
                  <c:v>1.4477361907504847</c:v>
                </c:pt>
                <c:pt idx="829">
                  <c:v>1.45217374646192</c:v>
                </c:pt>
                <c:pt idx="830">
                  <c:v>1.4566057586941126</c:v>
                </c:pt>
                <c:pt idx="831">
                  <c:v>1.4610322343720821</c:v>
                </c:pt>
                <c:pt idx="832">
                  <c:v>1.4654531804121973</c:v>
                </c:pt>
                <c:pt idx="833">
                  <c:v>1.4698686037221886</c:v>
                </c:pt>
                <c:pt idx="834">
                  <c:v>1.474278511201156</c:v>
                </c:pt>
                <c:pt idx="835">
                  <c:v>1.4786829097395779</c:v>
                </c:pt>
                <c:pt idx="836">
                  <c:v>1.4830818062193307</c:v>
                </c:pt>
                <c:pt idx="837">
                  <c:v>1.4874752075136914</c:v>
                </c:pt>
                <c:pt idx="838">
                  <c:v>1.4918631204873467</c:v>
                </c:pt>
                <c:pt idx="839">
                  <c:v>1.4962455519964157</c:v>
                </c:pt>
                <c:pt idx="840">
                  <c:v>1.5006225088884451</c:v>
                </c:pt>
                <c:pt idx="841">
                  <c:v>1.5049939980024352</c:v>
                </c:pt>
                <c:pt idx="842">
                  <c:v>1.5093600261688351</c:v>
                </c:pt>
                <c:pt idx="843">
                  <c:v>1.5137206002095649</c:v>
                </c:pt>
                <c:pt idx="844">
                  <c:v>1.5180757269380241</c:v>
                </c:pt>
                <c:pt idx="845">
                  <c:v>1.5224254131590982</c:v>
                </c:pt>
                <c:pt idx="846">
                  <c:v>1.526769665669172</c:v>
                </c:pt>
                <c:pt idx="847">
                  <c:v>1.531108491256143</c:v>
                </c:pt>
                <c:pt idx="848">
                  <c:v>1.5354418966994254</c:v>
                </c:pt>
                <c:pt idx="849">
                  <c:v>1.5397698887699658</c:v>
                </c:pt>
                <c:pt idx="850">
                  <c:v>1.5440924742302542</c:v>
                </c:pt>
                <c:pt idx="851">
                  <c:v>1.5484096598343307</c:v>
                </c:pt>
                <c:pt idx="852">
                  <c:v>1.5527214523277983</c:v>
                </c:pt>
                <c:pt idx="853">
                  <c:v>1.5570278584478325</c:v>
                </c:pt>
                <c:pt idx="854">
                  <c:v>1.5613288849231965</c:v>
                </c:pt>
                <c:pt idx="855">
                  <c:v>1.5656245384742444</c:v>
                </c:pt>
                <c:pt idx="856">
                  <c:v>1.5699148258129325</c:v>
                </c:pt>
                <c:pt idx="857">
                  <c:v>1.5741997536428398</c:v>
                </c:pt>
                <c:pt idx="858">
                  <c:v>1.5784793286591654</c:v>
                </c:pt>
                <c:pt idx="859">
                  <c:v>1.5827535575487452</c:v>
                </c:pt>
                <c:pt idx="860">
                  <c:v>1.5870224469900629</c:v>
                </c:pt>
                <c:pt idx="861">
                  <c:v>1.591286003653261</c:v>
                </c:pt>
                <c:pt idx="862">
                  <c:v>1.5955442342001449</c:v>
                </c:pt>
                <c:pt idx="863">
                  <c:v>1.599797145284203</c:v>
                </c:pt>
                <c:pt idx="864">
                  <c:v>1.6040447435506078</c:v>
                </c:pt>
                <c:pt idx="865">
                  <c:v>1.6082870356362342</c:v>
                </c:pt>
                <c:pt idx="866">
                  <c:v>1.6125240281696644</c:v>
                </c:pt>
                <c:pt idx="867">
                  <c:v>1.6167557277711992</c:v>
                </c:pt>
                <c:pt idx="868">
                  <c:v>1.6209821410528686</c:v>
                </c:pt>
                <c:pt idx="869">
                  <c:v>1.6252032746184479</c:v>
                </c:pt>
                <c:pt idx="870">
                  <c:v>1.6294191350634568</c:v>
                </c:pt>
                <c:pt idx="871">
                  <c:v>1.6336297289751789</c:v>
                </c:pt>
                <c:pt idx="872">
                  <c:v>1.6378350629326661</c:v>
                </c:pt>
                <c:pt idx="873">
                  <c:v>1.6420351435067557</c:v>
                </c:pt>
                <c:pt idx="874">
                  <c:v>1.6462299772600755</c:v>
                </c:pt>
                <c:pt idx="875">
                  <c:v>1.6504195707470508</c:v>
                </c:pt>
                <c:pt idx="876">
                  <c:v>1.6546039305139235</c:v>
                </c:pt>
                <c:pt idx="877">
                  <c:v>1.6587830630987579</c:v>
                </c:pt>
                <c:pt idx="878">
                  <c:v>1.6629569750314488</c:v>
                </c:pt>
                <c:pt idx="879">
                  <c:v>1.667125672833734</c:v>
                </c:pt>
                <c:pt idx="880">
                  <c:v>1.6712891630192042</c:v>
                </c:pt>
                <c:pt idx="881">
                  <c:v>1.6754474520933149</c:v>
                </c:pt>
                <c:pt idx="882">
                  <c:v>1.6796005465533934</c:v>
                </c:pt>
                <c:pt idx="883">
                  <c:v>1.6837484528886506</c:v>
                </c:pt>
                <c:pt idx="884">
                  <c:v>1.6878911775801893</c:v>
                </c:pt>
                <c:pt idx="885">
                  <c:v>1.6920287271010199</c:v>
                </c:pt>
                <c:pt idx="886">
                  <c:v>1.6961611079160646</c:v>
                </c:pt>
                <c:pt idx="887">
                  <c:v>1.7002883264821662</c:v>
                </c:pt>
                <c:pt idx="888">
                  <c:v>1.7044103892481086</c:v>
                </c:pt>
                <c:pt idx="889">
                  <c:v>1.7085273026546135</c:v>
                </c:pt>
                <c:pt idx="890">
                  <c:v>1.7126390731343584</c:v>
                </c:pt>
                <c:pt idx="891">
                  <c:v>1.7167457071119863</c:v>
                </c:pt>
                <c:pt idx="892">
                  <c:v>1.7208472110041146</c:v>
                </c:pt>
                <c:pt idx="893">
                  <c:v>1.7249435912193416</c:v>
                </c:pt>
                <c:pt idx="894">
                  <c:v>1.7290348541582645</c:v>
                </c:pt>
                <c:pt idx="895">
                  <c:v>1.7331210062134801</c:v>
                </c:pt>
                <c:pt idx="896">
                  <c:v>1.7372020537696038</c:v>
                </c:pt>
                <c:pt idx="897">
                  <c:v>1.7412780032032753</c:v>
                </c:pt>
                <c:pt idx="898">
                  <c:v>1.7453488608831611</c:v>
                </c:pt>
                <c:pt idx="899">
                  <c:v>1.7494146331699811</c:v>
                </c:pt>
                <c:pt idx="900">
                  <c:v>1.7534753264165026</c:v>
                </c:pt>
                <c:pt idx="901">
                  <c:v>1.7575309469675631</c:v>
                </c:pt>
                <c:pt idx="902">
                  <c:v>1.761581501160066</c:v>
                </c:pt>
                <c:pt idx="903">
                  <c:v>1.7656269953230064</c:v>
                </c:pt>
                <c:pt idx="904">
                  <c:v>1.7696674357774711</c:v>
                </c:pt>
                <c:pt idx="905">
                  <c:v>1.7737028288366457</c:v>
                </c:pt>
                <c:pt idx="906">
                  <c:v>1.7777331808058339</c:v>
                </c:pt>
                <c:pt idx="907">
                  <c:v>1.7817584979824606</c:v>
                </c:pt>
                <c:pt idx="908">
                  <c:v>1.7857787866560866</c:v>
                </c:pt>
                <c:pt idx="909">
                  <c:v>1.7897940531084124</c:v>
                </c:pt>
                <c:pt idx="910">
                  <c:v>1.7938043036132933</c:v>
                </c:pt>
                <c:pt idx="911">
                  <c:v>1.7978095444367455</c:v>
                </c:pt>
                <c:pt idx="912">
                  <c:v>1.8018097818369601</c:v>
                </c:pt>
                <c:pt idx="913">
                  <c:v>1.8058050220643089</c:v>
                </c:pt>
                <c:pt idx="914">
                  <c:v>1.8097952713613541</c:v>
                </c:pt>
                <c:pt idx="915">
                  <c:v>1.813780535962862</c:v>
                </c:pt>
                <c:pt idx="916">
                  <c:v>1.8177608220958081</c:v>
                </c:pt>
                <c:pt idx="917">
                  <c:v>1.8217361359793927</c:v>
                </c:pt>
                <c:pt idx="918">
                  <c:v>1.8257064838250425</c:v>
                </c:pt>
                <c:pt idx="919">
                  <c:v>1.8296718718364282</c:v>
                </c:pt>
                <c:pt idx="920">
                  <c:v>1.8336323062094673</c:v>
                </c:pt>
                <c:pt idx="921">
                  <c:v>1.8375877931323412</c:v>
                </c:pt>
                <c:pt idx="922">
                  <c:v>1.8415383387855</c:v>
                </c:pt>
                <c:pt idx="923">
                  <c:v>1.8454839493416682</c:v>
                </c:pt>
                <c:pt idx="924">
                  <c:v>1.8494246309658671</c:v>
                </c:pt>
                <c:pt idx="925">
                  <c:v>1.8533603898154105</c:v>
                </c:pt>
                <c:pt idx="926">
                  <c:v>1.8572912320399215</c:v>
                </c:pt>
                <c:pt idx="927">
                  <c:v>1.8612171637813439</c:v>
                </c:pt>
                <c:pt idx="928">
                  <c:v>1.8651381911739477</c:v>
                </c:pt>
                <c:pt idx="929">
                  <c:v>1.8690543203443344</c:v>
                </c:pt>
                <c:pt idx="930">
                  <c:v>1.8729655574114634</c:v>
                </c:pt>
                <c:pt idx="931">
                  <c:v>1.8768719084866365</c:v>
                </c:pt>
                <c:pt idx="932">
                  <c:v>1.8807733796735331</c:v>
                </c:pt>
                <c:pt idx="933">
                  <c:v>1.8846699770681994</c:v>
                </c:pt>
                <c:pt idx="934">
                  <c:v>1.888561706759071</c:v>
                </c:pt>
                <c:pt idx="935">
                  <c:v>1.892448574826977</c:v>
                </c:pt>
                <c:pt idx="936">
                  <c:v>1.8963305873451493</c:v>
                </c:pt>
                <c:pt idx="937">
                  <c:v>1.9002077503792325</c:v>
                </c:pt>
                <c:pt idx="938">
                  <c:v>1.9040800699872946</c:v>
                </c:pt>
                <c:pt idx="939">
                  <c:v>1.9079475522198379</c:v>
                </c:pt>
                <c:pt idx="940">
                  <c:v>1.911810203119801</c:v>
                </c:pt>
                <c:pt idx="941">
                  <c:v>1.9156680287225791</c:v>
                </c:pt>
                <c:pt idx="942">
                  <c:v>1.9195210350560235</c:v>
                </c:pt>
                <c:pt idx="943">
                  <c:v>1.9233692281404586</c:v>
                </c:pt>
                <c:pt idx="944">
                  <c:v>1.9272126139886865</c:v>
                </c:pt>
                <c:pt idx="945">
                  <c:v>1.9310511986059993</c:v>
                </c:pt>
                <c:pt idx="946">
                  <c:v>1.9348849879901859</c:v>
                </c:pt>
                <c:pt idx="947">
                  <c:v>1.9387139881315418</c:v>
                </c:pt>
                <c:pt idx="948">
                  <c:v>1.9425382050128821</c:v>
                </c:pt>
                <c:pt idx="949">
                  <c:v>1.9463576446095443</c:v>
                </c:pt>
                <c:pt idx="950">
                  <c:v>1.9501723128894071</c:v>
                </c:pt>
                <c:pt idx="951">
                  <c:v>1.9539822158128874</c:v>
                </c:pt>
                <c:pt idx="952">
                  <c:v>1.9577873593329587</c:v>
                </c:pt>
                <c:pt idx="953">
                  <c:v>1.9615877493951617</c:v>
                </c:pt>
                <c:pt idx="954">
                  <c:v>1.9653833919376051</c:v>
                </c:pt>
                <c:pt idx="955">
                  <c:v>1.9691742928909797</c:v>
                </c:pt>
                <c:pt idx="956">
                  <c:v>1.9729604581785711</c:v>
                </c:pt>
                <c:pt idx="957">
                  <c:v>1.9767418937162615</c:v>
                </c:pt>
                <c:pt idx="958">
                  <c:v>1.9805186054125468</c:v>
                </c:pt>
                <c:pt idx="959">
                  <c:v>1.9842905991685384</c:v>
                </c:pt>
                <c:pt idx="960">
                  <c:v>1.9880578808779781</c:v>
                </c:pt>
                <c:pt idx="961">
                  <c:v>1.991820456427245</c:v>
                </c:pt>
                <c:pt idx="962">
                  <c:v>1.995578331695361</c:v>
                </c:pt>
                <c:pt idx="963">
                  <c:v>1.9993315125540096</c:v>
                </c:pt>
                <c:pt idx="964">
                  <c:v>2.0030800048675363</c:v>
                </c:pt>
                <c:pt idx="965">
                  <c:v>2.0068238144929609</c:v>
                </c:pt>
                <c:pt idx="966">
                  <c:v>2.0105629472799862</c:v>
                </c:pt>
                <c:pt idx="967">
                  <c:v>2.0142974090710091</c:v>
                </c:pt>
                <c:pt idx="968">
                  <c:v>2.0180272057011264</c:v>
                </c:pt>
                <c:pt idx="969">
                  <c:v>2.0217523429981448</c:v>
                </c:pt>
                <c:pt idx="970">
                  <c:v>2.0254728267825941</c:v>
                </c:pt>
                <c:pt idx="971">
                  <c:v>2.0291886628677291</c:v>
                </c:pt>
                <c:pt idx="972">
                  <c:v>2.0328998570595473</c:v>
                </c:pt>
                <c:pt idx="973">
                  <c:v>2.0366064151567862</c:v>
                </c:pt>
                <c:pt idx="974">
                  <c:v>2.0403083429509472</c:v>
                </c:pt>
                <c:pt idx="975">
                  <c:v>2.0440056462262923</c:v>
                </c:pt>
                <c:pt idx="976">
                  <c:v>2.0476983307598573</c:v>
                </c:pt>
                <c:pt idx="977">
                  <c:v>2.0513864023214641</c:v>
                </c:pt>
                <c:pt idx="978">
                  <c:v>2.0550698666737244</c:v>
                </c:pt>
                <c:pt idx="979">
                  <c:v>2.058748729572053</c:v>
                </c:pt>
                <c:pt idx="980">
                  <c:v>2.0624229967646714</c:v>
                </c:pt>
                <c:pt idx="981">
                  <c:v>2.0660926739926255</c:v>
                </c:pt>
                <c:pt idx="982">
                  <c:v>2.0697577669897864</c:v>
                </c:pt>
                <c:pt idx="983">
                  <c:v>2.0734182814828621</c:v>
                </c:pt>
                <c:pt idx="984">
                  <c:v>2.0770742231914063</c:v>
                </c:pt>
                <c:pt idx="985">
                  <c:v>2.0807255978278292</c:v>
                </c:pt>
                <c:pt idx="986">
                  <c:v>2.084372411097406</c:v>
                </c:pt>
                <c:pt idx="987">
                  <c:v>2.0880146686982819</c:v>
                </c:pt>
                <c:pt idx="988">
                  <c:v>2.091652376321484</c:v>
                </c:pt>
                <c:pt idx="989">
                  <c:v>2.0952855396509324</c:v>
                </c:pt>
                <c:pt idx="990">
                  <c:v>2.0989141643634461</c:v>
                </c:pt>
                <c:pt idx="991">
                  <c:v>2.102538256128752</c:v>
                </c:pt>
                <c:pt idx="992">
                  <c:v>2.1061578206094929</c:v>
                </c:pt>
                <c:pt idx="993">
                  <c:v>2.1097728634612416</c:v>
                </c:pt>
                <c:pt idx="994">
                  <c:v>2.1133833903324994</c:v>
                </c:pt>
                <c:pt idx="995">
                  <c:v>2.1169894068647181</c:v>
                </c:pt>
                <c:pt idx="996">
                  <c:v>2.1205909186922973</c:v>
                </c:pt>
                <c:pt idx="997">
                  <c:v>2.1241879314426013</c:v>
                </c:pt>
                <c:pt idx="998">
                  <c:v>2.1277804507359637</c:v>
                </c:pt>
                <c:pt idx="999">
                  <c:v>2.1313684821856969</c:v>
                </c:pt>
                <c:pt idx="1000">
                  <c:v>2.1349520313980985</c:v>
                </c:pt>
                <c:pt idx="1001">
                  <c:v>2.1385311039724666</c:v>
                </c:pt>
                <c:pt idx="1002">
                  <c:v>2.1421057055011028</c:v>
                </c:pt>
                <c:pt idx="1003">
                  <c:v>2.1456758415693225</c:v>
                </c:pt>
                <c:pt idx="1004">
                  <c:v>2.1492415177554651</c:v>
                </c:pt>
                <c:pt idx="1005">
                  <c:v>2.1528027396308964</c:v>
                </c:pt>
                <c:pt idx="1006">
                  <c:v>2.156359512760031</c:v>
                </c:pt>
                <c:pt idx="1007">
                  <c:v>2.1599118427003248</c:v>
                </c:pt>
                <c:pt idx="1008">
                  <c:v>2.163459735002295</c:v>
                </c:pt>
                <c:pt idx="1009">
                  <c:v>2.1670031952095243</c:v>
                </c:pt>
                <c:pt idx="1010">
                  <c:v>2.1705422288586718</c:v>
                </c:pt>
                <c:pt idx="1011">
                  <c:v>2.1740768414794731</c:v>
                </c:pt>
                <c:pt idx="1012">
                  <c:v>2.1776070385947666</c:v>
                </c:pt>
                <c:pt idx="1013">
                  <c:v>2.1811328257204821</c:v>
                </c:pt>
                <c:pt idx="1014">
                  <c:v>2.1846542083656653</c:v>
                </c:pt>
                <c:pt idx="1015">
                  <c:v>2.1881711920324758</c:v>
                </c:pt>
                <c:pt idx="1016">
                  <c:v>2.1916837822162023</c:v>
                </c:pt>
                <c:pt idx="1017">
                  <c:v>2.1951919844052661</c:v>
                </c:pt>
                <c:pt idx="1018">
                  <c:v>2.1986958040812361</c:v>
                </c:pt>
                <c:pt idx="1019">
                  <c:v>2.202195246718829</c:v>
                </c:pt>
                <c:pt idx="1020">
                  <c:v>2.2056903177859262</c:v>
                </c:pt>
                <c:pt idx="1021">
                  <c:v>2.209181022743576</c:v>
                </c:pt>
                <c:pt idx="1022">
                  <c:v>2.2126673670460058</c:v>
                </c:pt>
                <c:pt idx="1023">
                  <c:v>2.2161493561406314</c:v>
                </c:pt>
                <c:pt idx="1024">
                  <c:v>2.2196269954680581</c:v>
                </c:pt>
                <c:pt idx="1025">
                  <c:v>2.2231002904621002</c:v>
                </c:pt>
                <c:pt idx="1026">
                  <c:v>2.2265692465497811</c:v>
                </c:pt>
                <c:pt idx="1027">
                  <c:v>2.2300338691513444</c:v>
                </c:pt>
                <c:pt idx="1028">
                  <c:v>2.2334941636802652</c:v>
                </c:pt>
                <c:pt idx="1029">
                  <c:v>2.2369501355432542</c:v>
                </c:pt>
                <c:pt idx="1030">
                  <c:v>2.2404017901402682</c:v>
                </c:pt>
                <c:pt idx="1031">
                  <c:v>2.2438491328645167</c:v>
                </c:pt>
                <c:pt idx="1032">
                  <c:v>2.2472921691024776</c:v>
                </c:pt>
                <c:pt idx="1033">
                  <c:v>2.2507309042338886</c:v>
                </c:pt>
                <c:pt idx="1034">
                  <c:v>2.2541653436317795</c:v>
                </c:pt>
                <c:pt idx="1035">
                  <c:v>2.2575954926624622</c:v>
                </c:pt>
                <c:pt idx="1036">
                  <c:v>2.2610213566855446</c:v>
                </c:pt>
                <c:pt idx="1037">
                  <c:v>2.2644429410539377</c:v>
                </c:pt>
                <c:pt idx="1038">
                  <c:v>2.2678602511138717</c:v>
                </c:pt>
                <c:pt idx="1039">
                  <c:v>2.2712732922048895</c:v>
                </c:pt>
                <c:pt idx="1040">
                  <c:v>2.2746820696598746</c:v>
                </c:pt>
                <c:pt idx="1041">
                  <c:v>2.2780865888050359</c:v>
                </c:pt>
                <c:pt idx="1042">
                  <c:v>2.2814868549599403</c:v>
                </c:pt>
                <c:pt idx="1043">
                  <c:v>2.2848828734375015</c:v>
                </c:pt>
                <c:pt idx="1044">
                  <c:v>2.2882746495440012</c:v>
                </c:pt>
                <c:pt idx="1045">
                  <c:v>2.2916621885790889</c:v>
                </c:pt>
                <c:pt idx="1046">
                  <c:v>2.2950454958357946</c:v>
                </c:pt>
                <c:pt idx="1047">
                  <c:v>2.2984245766005369</c:v>
                </c:pt>
                <c:pt idx="1048">
                  <c:v>2.3017994361531313</c:v>
                </c:pt>
                <c:pt idx="1049">
                  <c:v>2.3051700797667953</c:v>
                </c:pt>
                <c:pt idx="1050">
                  <c:v>2.3085365127081614</c:v>
                </c:pt>
                <c:pt idx="1051">
                  <c:v>2.3118987402372788</c:v>
                </c:pt>
                <c:pt idx="1052">
                  <c:v>2.3152567676076341</c:v>
                </c:pt>
                <c:pt idx="1053">
                  <c:v>2.3186106000661413</c:v>
                </c:pt>
                <c:pt idx="1054">
                  <c:v>2.3219602428531649</c:v>
                </c:pt>
                <c:pt idx="1055">
                  <c:v>2.3253057012025238</c:v>
                </c:pt>
                <c:pt idx="1056">
                  <c:v>2.3286469803414969</c:v>
                </c:pt>
                <c:pt idx="1057">
                  <c:v>2.3319840854908325</c:v>
                </c:pt>
                <c:pt idx="1058">
                  <c:v>2.3353170218647588</c:v>
                </c:pt>
                <c:pt idx="1059">
                  <c:v>2.3386457946709891</c:v>
                </c:pt>
                <c:pt idx="1060">
                  <c:v>2.3419704091107345</c:v>
                </c:pt>
                <c:pt idx="1061">
                  <c:v>2.345290870378701</c:v>
                </c:pt>
                <c:pt idx="1062">
                  <c:v>2.3486071836631144</c:v>
                </c:pt>
                <c:pt idx="1063">
                  <c:v>2.3519193541457106</c:v>
                </c:pt>
                <c:pt idx="1064">
                  <c:v>2.3552273870017606</c:v>
                </c:pt>
                <c:pt idx="1065">
                  <c:v>2.358531287400063</c:v>
                </c:pt>
                <c:pt idx="1066">
                  <c:v>2.3618310605029658</c:v>
                </c:pt>
                <c:pt idx="1067">
                  <c:v>2.3651267114663632</c:v>
                </c:pt>
                <c:pt idx="1068">
                  <c:v>2.3684182454397131</c:v>
                </c:pt>
                <c:pt idx="1069">
                  <c:v>2.3717056675660348</c:v>
                </c:pt>
                <c:pt idx="1070">
                  <c:v>2.3749889829819271</c:v>
                </c:pt>
                <c:pt idx="1071">
                  <c:v>2.3782681968175714</c:v>
                </c:pt>
                <c:pt idx="1072">
                  <c:v>2.3815433141967404</c:v>
                </c:pt>
                <c:pt idx="1073">
                  <c:v>2.3848143402368036</c:v>
                </c:pt>
                <c:pt idx="1074">
                  <c:v>2.3880812800487439</c:v>
                </c:pt>
                <c:pt idx="1075">
                  <c:v>2.3913441387371499</c:v>
                </c:pt>
                <c:pt idx="1076">
                  <c:v>2.394602921400244</c:v>
                </c:pt>
                <c:pt idx="1077">
                  <c:v>2.3978576331298722</c:v>
                </c:pt>
                <c:pt idx="1078">
                  <c:v>2.4011082790115221</c:v>
                </c:pt>
                <c:pt idx="1079">
                  <c:v>2.4043548641243291</c:v>
                </c:pt>
                <c:pt idx="1080">
                  <c:v>2.407597393541085</c:v>
                </c:pt>
                <c:pt idx="1081">
                  <c:v>2.4108358723282386</c:v>
                </c:pt>
                <c:pt idx="1082">
                  <c:v>2.4140703055459189</c:v>
                </c:pt>
                <c:pt idx="1083">
                  <c:v>2.4173006982479217</c:v>
                </c:pt>
                <c:pt idx="1084">
                  <c:v>2.4205270554817426</c:v>
                </c:pt>
                <c:pt idx="1085">
                  <c:v>2.4237493822885625</c:v>
                </c:pt>
                <c:pt idx="1086">
                  <c:v>2.4269676837032685</c:v>
                </c:pt>
                <c:pt idx="1087">
                  <c:v>2.4301819647544569</c:v>
                </c:pt>
                <c:pt idx="1088">
                  <c:v>2.4333922304644418</c:v>
                </c:pt>
                <c:pt idx="1089">
                  <c:v>2.436598485849264</c:v>
                </c:pt>
                <c:pt idx="1090">
                  <c:v>2.4398007359187002</c:v>
                </c:pt>
                <c:pt idx="1091">
                  <c:v>2.4429989856762635</c:v>
                </c:pt>
                <c:pt idx="1092">
                  <c:v>2.4461932401192232</c:v>
                </c:pt>
                <c:pt idx="1093">
                  <c:v>2.4493835042386003</c:v>
                </c:pt>
                <c:pt idx="1094">
                  <c:v>2.4525697830191842</c:v>
                </c:pt>
                <c:pt idx="1095">
                  <c:v>2.4557520814395346</c:v>
                </c:pt>
                <c:pt idx="1096">
                  <c:v>2.4589304044719977</c:v>
                </c:pt>
                <c:pt idx="1097">
                  <c:v>2.462104757082697</c:v>
                </c:pt>
                <c:pt idx="1098">
                  <c:v>2.4652751442315672</c:v>
                </c:pt>
                <c:pt idx="1099">
                  <c:v>2.4684415708723311</c:v>
                </c:pt>
                <c:pt idx="1100">
                  <c:v>2.4716040419525349</c:v>
                </c:pt>
                <c:pt idx="1101">
                  <c:v>2.4747625624135408</c:v>
                </c:pt>
                <c:pt idx="1102">
                  <c:v>2.477917137190536</c:v>
                </c:pt>
                <c:pt idx="1103">
                  <c:v>2.4810677712125457</c:v>
                </c:pt>
                <c:pt idx="1104">
                  <c:v>2.4842144694024348</c:v>
                </c:pt>
                <c:pt idx="1105">
                  <c:v>2.4873572366769201</c:v>
                </c:pt>
                <c:pt idx="1106">
                  <c:v>2.4904960779465775</c:v>
                </c:pt>
                <c:pt idx="1107">
                  <c:v>2.4936309981158455</c:v>
                </c:pt>
                <c:pt idx="1108">
                  <c:v>2.4967620020830399</c:v>
                </c:pt>
                <c:pt idx="1109">
                  <c:v>2.4998890947403503</c:v>
                </c:pt>
                <c:pt idx="1110">
                  <c:v>2.5030122809738646</c:v>
                </c:pt>
                <c:pt idx="1111">
                  <c:v>2.5061315656635585</c:v>
                </c:pt>
                <c:pt idx="1112">
                  <c:v>2.5092469536833182</c:v>
                </c:pt>
                <c:pt idx="1113">
                  <c:v>2.512358449900935</c:v>
                </c:pt>
                <c:pt idx="1114">
                  <c:v>2.5154660591781237</c:v>
                </c:pt>
                <c:pt idx="1115">
                  <c:v>2.5185697863705245</c:v>
                </c:pt>
                <c:pt idx="1116">
                  <c:v>2.5216696363277125</c:v>
                </c:pt>
                <c:pt idx="1117">
                  <c:v>2.5247656138932033</c:v>
                </c:pt>
                <c:pt idx="1118">
                  <c:v>2.5278577239044608</c:v>
                </c:pt>
                <c:pt idx="1119">
                  <c:v>2.5309459711929083</c:v>
                </c:pt>
                <c:pt idx="1120">
                  <c:v>2.5340303605839356</c:v>
                </c:pt>
                <c:pt idx="1121">
                  <c:v>2.5371108968968983</c:v>
                </c:pt>
                <c:pt idx="1122">
                  <c:v>2.5401875849451372</c:v>
                </c:pt>
                <c:pt idx="1123">
                  <c:v>2.5432604295359749</c:v>
                </c:pt>
                <c:pt idx="1124">
                  <c:v>2.5463294354707369</c:v>
                </c:pt>
                <c:pt idx="1125">
                  <c:v>2.5493946075447411</c:v>
                </c:pt>
                <c:pt idx="1126">
                  <c:v>2.552455950547321</c:v>
                </c:pt>
                <c:pt idx="1127">
                  <c:v>2.5555134692618253</c:v>
                </c:pt>
                <c:pt idx="1128">
                  <c:v>2.558567168465629</c:v>
                </c:pt>
                <c:pt idx="1129">
                  <c:v>2.5616170529301368</c:v>
                </c:pt>
                <c:pt idx="1130">
                  <c:v>2.5646631274207916</c:v>
                </c:pt>
                <c:pt idx="1131">
                  <c:v>2.5677053966970895</c:v>
                </c:pt>
                <c:pt idx="1132">
                  <c:v>2.5707438655125747</c:v>
                </c:pt>
                <c:pt idx="1133">
                  <c:v>2.5737785386148557</c:v>
                </c:pt>
                <c:pt idx="1134">
                  <c:v>2.5768094207456098</c:v>
                </c:pt>
                <c:pt idx="1135">
                  <c:v>2.5798365166405901</c:v>
                </c:pt>
                <c:pt idx="1136">
                  <c:v>2.5828598310296345</c:v>
                </c:pt>
                <c:pt idx="1137">
                  <c:v>2.5858793686366743</c:v>
                </c:pt>
                <c:pt idx="1138">
                  <c:v>2.5888951341797366</c:v>
                </c:pt>
                <c:pt idx="1139">
                  <c:v>2.591907132370955</c:v>
                </c:pt>
                <c:pt idx="1140">
                  <c:v>2.5949153679165784</c:v>
                </c:pt>
                <c:pt idx="1141">
                  <c:v>2.5979198455169747</c:v>
                </c:pt>
                <c:pt idx="1142">
                  <c:v>2.6009205698666404</c:v>
                </c:pt>
                <c:pt idx="1143">
                  <c:v>2.603917545654209</c:v>
                </c:pt>
                <c:pt idx="1144">
                  <c:v>2.6069107775624545</c:v>
                </c:pt>
                <c:pt idx="1145">
                  <c:v>2.6099002702683034</c:v>
                </c:pt>
                <c:pt idx="1146">
                  <c:v>2.6128860284428379</c:v>
                </c:pt>
                <c:pt idx="1147">
                  <c:v>2.6158680567513066</c:v>
                </c:pt>
                <c:pt idx="1148">
                  <c:v>2.6188463598531282</c:v>
                </c:pt>
                <c:pt idx="1149">
                  <c:v>2.6218209424019046</c:v>
                </c:pt>
                <c:pt idx="1150">
                  <c:v>2.6247918090454183</c:v>
                </c:pt>
                <c:pt idx="1151">
                  <c:v>2.6277589644256505</c:v>
                </c:pt>
                <c:pt idx="1152">
                  <c:v>2.6307224131787823</c:v>
                </c:pt>
                <c:pt idx="1153">
                  <c:v>2.6336821599352023</c:v>
                </c:pt>
                <c:pt idx="1154">
                  <c:v>2.636638209319516</c:v>
                </c:pt>
                <c:pt idx="1155">
                  <c:v>2.6395905659505505</c:v>
                </c:pt>
                <c:pt idx="1156">
                  <c:v>2.6425392344413643</c:v>
                </c:pt>
                <c:pt idx="1157">
                  <c:v>2.6454842193992523</c:v>
                </c:pt>
                <c:pt idx="1158">
                  <c:v>2.648425525425754</c:v>
                </c:pt>
                <c:pt idx="1159">
                  <c:v>2.6513631571166618</c:v>
                </c:pt>
                <c:pt idx="1160">
                  <c:v>2.6542971190620239</c:v>
                </c:pt>
                <c:pt idx="1161">
                  <c:v>2.6572274158461573</c:v>
                </c:pt>
                <c:pt idx="1162">
                  <c:v>2.660154052047651</c:v>
                </c:pt>
                <c:pt idx="1163">
                  <c:v>2.6630770322393751</c:v>
                </c:pt>
                <c:pt idx="1164">
                  <c:v>2.665996360988486</c:v>
                </c:pt>
                <c:pt idx="1165">
                  <c:v>2.6689120428564372</c:v>
                </c:pt>
                <c:pt idx="1166">
                  <c:v>2.6718240823989801</c:v>
                </c:pt>
                <c:pt idx="1167">
                  <c:v>2.6747324841661797</c:v>
                </c:pt>
                <c:pt idx="1168">
                  <c:v>2.6776372527024117</c:v>
                </c:pt>
                <c:pt idx="1169">
                  <c:v>2.6805383925463788</c:v>
                </c:pt>
                <c:pt idx="1170">
                  <c:v>2.6834359082311119</c:v>
                </c:pt>
                <c:pt idx="1171">
                  <c:v>2.6863298042839805</c:v>
                </c:pt>
                <c:pt idx="1172">
                  <c:v>2.6892200852266974</c:v>
                </c:pt>
                <c:pt idx="1173">
                  <c:v>2.6921067555753284</c:v>
                </c:pt>
                <c:pt idx="1174">
                  <c:v>2.6949898198402948</c:v>
                </c:pt>
                <c:pt idx="1175">
                  <c:v>2.6978692825263852</c:v>
                </c:pt>
                <c:pt idx="1176">
                  <c:v>2.7007451481327616</c:v>
                </c:pt>
                <c:pt idx="1177">
                  <c:v>2.7036174211529644</c:v>
                </c:pt>
                <c:pt idx="1178">
                  <c:v>2.7064861060749204</c:v>
                </c:pt>
                <c:pt idx="1179">
                  <c:v>2.7093512073809496</c:v>
                </c:pt>
                <c:pt idx="1180">
                  <c:v>2.7122127295477751</c:v>
                </c:pt>
                <c:pt idx="1181">
                  <c:v>2.7150706770465263</c:v>
                </c:pt>
                <c:pt idx="1182">
                  <c:v>2.7179250543427438</c:v>
                </c:pt>
                <c:pt idx="1183">
                  <c:v>2.7207758658963943</c:v>
                </c:pt>
                <c:pt idx="1184">
                  <c:v>2.723623116161872</c:v>
                </c:pt>
                <c:pt idx="1185">
                  <c:v>2.7264668095880058</c:v>
                </c:pt>
                <c:pt idx="1186">
                  <c:v>2.7293069506180672</c:v>
                </c:pt>
                <c:pt idx="1187">
                  <c:v>2.7321435436897765</c:v>
                </c:pt>
                <c:pt idx="1188">
                  <c:v>2.7349765932353121</c:v>
                </c:pt>
                <c:pt idx="1189">
                  <c:v>2.7378061036813142</c:v>
                </c:pt>
                <c:pt idx="1190">
                  <c:v>2.7406320794488916</c:v>
                </c:pt>
                <c:pt idx="1191">
                  <c:v>2.7434545249536342</c:v>
                </c:pt>
                <c:pt idx="1192">
                  <c:v>2.7462734446056123</c:v>
                </c:pt>
                <c:pt idx="1193">
                  <c:v>2.7490888428093898</c:v>
                </c:pt>
                <c:pt idx="1194">
                  <c:v>2.7519007239640256</c:v>
                </c:pt>
                <c:pt idx="1195">
                  <c:v>2.7547090924630862</c:v>
                </c:pt>
                <c:pt idx="1196">
                  <c:v>2.7575139526946462</c:v>
                </c:pt>
                <c:pt idx="1197">
                  <c:v>2.7603153090413013</c:v>
                </c:pt>
                <c:pt idx="1198">
                  <c:v>2.7631131658801706</c:v>
                </c:pt>
                <c:pt idx="1199">
                  <c:v>2.7659075275829084</c:v>
                </c:pt>
                <c:pt idx="1200">
                  <c:v>2.768698398515701</c:v>
                </c:pt>
                <c:pt idx="1201">
                  <c:v>2.7714857830392887</c:v>
                </c:pt>
                <c:pt idx="1202">
                  <c:v>2.7742696855089584</c:v>
                </c:pt>
                <c:pt idx="1203">
                  <c:v>2.7770501102745593</c:v>
                </c:pt>
                <c:pt idx="1204">
                  <c:v>2.7798270616805052</c:v>
                </c:pt>
                <c:pt idx="1205">
                  <c:v>2.7826005440657839</c:v>
                </c:pt>
                <c:pt idx="1206">
                  <c:v>2.7853705617639601</c:v>
                </c:pt>
                <c:pt idx="1207">
                  <c:v>2.7881371191031903</c:v>
                </c:pt>
                <c:pt idx="1208">
                  <c:v>2.7909002204062174</c:v>
                </c:pt>
                <c:pt idx="1209">
                  <c:v>2.7936598699903907</c:v>
                </c:pt>
                <c:pt idx="1210">
                  <c:v>2.796416072167661</c:v>
                </c:pt>
                <c:pt idx="1211">
                  <c:v>2.7991688312445966</c:v>
                </c:pt>
                <c:pt idx="1212">
                  <c:v>2.8019181515223828</c:v>
                </c:pt>
                <c:pt idx="1213">
                  <c:v>2.804664037296833</c:v>
                </c:pt>
                <c:pt idx="1214">
                  <c:v>2.8074064928583953</c:v>
                </c:pt>
                <c:pt idx="1215">
                  <c:v>2.8101455224921583</c:v>
                </c:pt>
                <c:pt idx="1216">
                  <c:v>2.8128811304778525</c:v>
                </c:pt>
                <c:pt idx="1217">
                  <c:v>2.8156133210898684</c:v>
                </c:pt>
                <c:pt idx="1218">
                  <c:v>2.8183420985972552</c:v>
                </c:pt>
                <c:pt idx="1219">
                  <c:v>2.8210674672637257</c:v>
                </c:pt>
                <c:pt idx="1220">
                  <c:v>2.823789431347671</c:v>
                </c:pt>
                <c:pt idx="1221">
                  <c:v>2.826507995102161</c:v>
                </c:pt>
                <c:pt idx="1222">
                  <c:v>2.8292231627749498</c:v>
                </c:pt>
                <c:pt idx="1223">
                  <c:v>2.8319349386084891</c:v>
                </c:pt>
                <c:pt idx="1224">
                  <c:v>2.8346433268399291</c:v>
                </c:pt>
                <c:pt idx="1225">
                  <c:v>2.8373483317011274</c:v>
                </c:pt>
                <c:pt idx="1226">
                  <c:v>2.8400499574186533</c:v>
                </c:pt>
                <c:pt idx="1227">
                  <c:v>2.8427482082137976</c:v>
                </c:pt>
                <c:pt idx="1228">
                  <c:v>2.845443088302579</c:v>
                </c:pt>
                <c:pt idx="1229">
                  <c:v>2.8481346018957492</c:v>
                </c:pt>
                <c:pt idx="1230">
                  <c:v>2.850822753198794</c:v>
                </c:pt>
                <c:pt idx="1231">
                  <c:v>2.8535075464119553</c:v>
                </c:pt>
                <c:pt idx="1232">
                  <c:v>2.8561889857302205</c:v>
                </c:pt>
                <c:pt idx="1233">
                  <c:v>2.8588670753433396</c:v>
                </c:pt>
                <c:pt idx="1234">
                  <c:v>2.8615418194358284</c:v>
                </c:pt>
                <c:pt idx="1235">
                  <c:v>2.8642132221869758</c:v>
                </c:pt>
                <c:pt idx="1236">
                  <c:v>2.8668812877708483</c:v>
                </c:pt>
                <c:pt idx="1237">
                  <c:v>2.8695460203562986</c:v>
                </c:pt>
                <c:pt idx="1238">
                  <c:v>2.8722074241069713</c:v>
                </c:pt>
                <c:pt idx="1239">
                  <c:v>2.8748655031813115</c:v>
                </c:pt>
                <c:pt idx="1240">
                  <c:v>2.8775202617325686</c:v>
                </c:pt>
                <c:pt idx="1241">
                  <c:v>2.8801717039088039</c:v>
                </c:pt>
                <c:pt idx="1242">
                  <c:v>2.8828198338528939</c:v>
                </c:pt>
                <c:pt idx="1243">
                  <c:v>2.8854646557025445</c:v>
                </c:pt>
                <c:pt idx="1244">
                  <c:v>2.8881061735902875</c:v>
                </c:pt>
                <c:pt idx="1245">
                  <c:v>2.8907443916434996</c:v>
                </c:pt>
                <c:pt idx="1246">
                  <c:v>2.8933793139843917</c:v>
                </c:pt>
                <c:pt idx="1247">
                  <c:v>2.8960109447300368</c:v>
                </c:pt>
                <c:pt idx="1248">
                  <c:v>2.8986392879923528</c:v>
                </c:pt>
                <c:pt idx="1249">
                  <c:v>2.9012643478781284</c:v>
                </c:pt>
                <c:pt idx="1250">
                  <c:v>2.9038861284890221</c:v>
                </c:pt>
                <c:pt idx="1251">
                  <c:v>2.9065046339215623</c:v>
                </c:pt>
                <c:pt idx="1252">
                  <c:v>2.9091198682671706</c:v>
                </c:pt>
                <c:pt idx="1253">
                  <c:v>2.9117318356121462</c:v>
                </c:pt>
                <c:pt idx="1254">
                  <c:v>2.9143405400376903</c:v>
                </c:pt>
                <c:pt idx="1255">
                  <c:v>2.9169459856199031</c:v>
                </c:pt>
                <c:pt idx="1256">
                  <c:v>2.919548176429795</c:v>
                </c:pt>
                <c:pt idx="1257">
                  <c:v>2.9221471165332886</c:v>
                </c:pt>
                <c:pt idx="1258">
                  <c:v>2.9247428099912307</c:v>
                </c:pt>
                <c:pt idx="1259">
                  <c:v>2.9273352608593903</c:v>
                </c:pt>
                <c:pt idx="1260">
                  <c:v>2.929924473188473</c:v>
                </c:pt>
                <c:pt idx="1261">
                  <c:v>2.9325104510241236</c:v>
                </c:pt>
                <c:pt idx="1262">
                  <c:v>2.9350931984069355</c:v>
                </c:pt>
                <c:pt idx="1263">
                  <c:v>2.9376727193724488</c:v>
                </c:pt>
                <c:pt idx="1264">
                  <c:v>2.9402490179511656</c:v>
                </c:pt>
                <c:pt idx="1265">
                  <c:v>2.9428220981685538</c:v>
                </c:pt>
                <c:pt idx="1266">
                  <c:v>2.9453919640450525</c:v>
                </c:pt>
                <c:pt idx="1267">
                  <c:v>2.9479586195960756</c:v>
                </c:pt>
                <c:pt idx="1268">
                  <c:v>2.9505220688320266</c:v>
                </c:pt>
                <c:pt idx="1269">
                  <c:v>2.9530823157582917</c:v>
                </c:pt>
                <c:pt idx="1270">
                  <c:v>2.9556393643752603</c:v>
                </c:pt>
                <c:pt idx="1271">
                  <c:v>2.9581932186783177</c:v>
                </c:pt>
                <c:pt idx="1272">
                  <c:v>2.9607438826578658</c:v>
                </c:pt>
                <c:pt idx="1273">
                  <c:v>2.9632913602993138</c:v>
                </c:pt>
                <c:pt idx="1274">
                  <c:v>2.9658356555831</c:v>
                </c:pt>
                <c:pt idx="1275">
                  <c:v>2.9683767724846817</c:v>
                </c:pt>
                <c:pt idx="1276">
                  <c:v>2.9709147149745601</c:v>
                </c:pt>
                <c:pt idx="1277">
                  <c:v>2.9734494870182644</c:v>
                </c:pt>
                <c:pt idx="1278">
                  <c:v>2.975981092576383</c:v>
                </c:pt>
                <c:pt idx="1279">
                  <c:v>2.9785095356045455</c:v>
                </c:pt>
                <c:pt idx="1280">
                  <c:v>2.9810348200534449</c:v>
                </c:pt>
                <c:pt idx="1281">
                  <c:v>2.9835569498688415</c:v>
                </c:pt>
                <c:pt idx="1282">
                  <c:v>2.9860759289915624</c:v>
                </c:pt>
                <c:pt idx="1283">
                  <c:v>2.9885917613575108</c:v>
                </c:pt>
                <c:pt idx="1284">
                  <c:v>2.9911044508976792</c:v>
                </c:pt>
                <c:pt idx="1285">
                  <c:v>2.9936140015381421</c:v>
                </c:pt>
                <c:pt idx="1286">
                  <c:v>2.9961204172000748</c:v>
                </c:pt>
                <c:pt idx="1287">
                  <c:v>2.9986237017997519</c:v>
                </c:pt>
                <c:pt idx="1288">
                  <c:v>3.0011238592485547</c:v>
                </c:pt>
                <c:pt idx="1289">
                  <c:v>3.0036208934529824</c:v>
                </c:pt>
                <c:pt idx="1290">
                  <c:v>3.0061148083146492</c:v>
                </c:pt>
                <c:pt idx="1291">
                  <c:v>3.0086056077302974</c:v>
                </c:pt>
                <c:pt idx="1292">
                  <c:v>3.0110932955918042</c:v>
                </c:pt>
                <c:pt idx="1293">
                  <c:v>3.0135778757861793</c:v>
                </c:pt>
                <c:pt idx="1294">
                  <c:v>3.0160593521955814</c:v>
                </c:pt>
                <c:pt idx="1295">
                  <c:v>3.0185377286973178</c:v>
                </c:pt>
                <c:pt idx="1296">
                  <c:v>3.0210130091638536</c:v>
                </c:pt>
                <c:pt idx="1297">
                  <c:v>3.0234851974628114</c:v>
                </c:pt>
                <c:pt idx="1298">
                  <c:v>3.0259542974569893</c:v>
                </c:pt>
                <c:pt idx="1299">
                  <c:v>3.0284203130043554</c:v>
                </c:pt>
                <c:pt idx="1300">
                  <c:v>3.0308832479580587</c:v>
                </c:pt>
                <c:pt idx="1301">
                  <c:v>3.0333431061664378</c:v>
                </c:pt>
                <c:pt idx="1302">
                  <c:v>3.0357998914730189</c:v>
                </c:pt>
                <c:pt idx="1303">
                  <c:v>3.0382536077165305</c:v>
                </c:pt>
                <c:pt idx="1304">
                  <c:v>3.0407042587309068</c:v>
                </c:pt>
                <c:pt idx="1305">
                  <c:v>3.0431518483452873</c:v>
                </c:pt>
                <c:pt idx="1306">
                  <c:v>3.0455963803840334</c:v>
                </c:pt>
                <c:pt idx="1307">
                  <c:v>3.0480378586667261</c:v>
                </c:pt>
                <c:pt idx="1308">
                  <c:v>3.0504762870081752</c:v>
                </c:pt>
                <c:pt idx="1309">
                  <c:v>3.0529116692184246</c:v>
                </c:pt>
                <c:pt idx="1310">
                  <c:v>3.0553440091027646</c:v>
                </c:pt>
                <c:pt idx="1311">
                  <c:v>3.0577733104617213</c:v>
                </c:pt>
                <c:pt idx="1312">
                  <c:v>3.0601995770910797</c:v>
                </c:pt>
                <c:pt idx="1313">
                  <c:v>3.0626228127818838</c:v>
                </c:pt>
                <c:pt idx="1314">
                  <c:v>3.0650430213204398</c:v>
                </c:pt>
                <c:pt idx="1315">
                  <c:v>3.0674602064883221</c:v>
                </c:pt>
                <c:pt idx="1316">
                  <c:v>3.0698743720623831</c:v>
                </c:pt>
                <c:pt idx="1317">
                  <c:v>3.0722855218147576</c:v>
                </c:pt>
                <c:pt idx="1318">
                  <c:v>3.0746936595128673</c:v>
                </c:pt>
                <c:pt idx="1319">
                  <c:v>3.0770987889194306</c:v>
                </c:pt>
                <c:pt idx="1320">
                  <c:v>3.0795009137924581</c:v>
                </c:pt>
                <c:pt idx="1321">
                  <c:v>3.0819000378852746</c:v>
                </c:pt>
                <c:pt idx="1322">
                  <c:v>3.0842961649465099</c:v>
                </c:pt>
                <c:pt idx="1323">
                  <c:v>3.0866892987201116</c:v>
                </c:pt>
                <c:pt idx="1324">
                  <c:v>3.0890794429453532</c:v>
                </c:pt>
                <c:pt idx="1325">
                  <c:v>3.091466601356835</c:v>
                </c:pt>
                <c:pt idx="1326">
                  <c:v>3.0938507776844961</c:v>
                </c:pt>
                <c:pt idx="1327">
                  <c:v>3.096231975653609</c:v>
                </c:pt>
                <c:pt idx="1328">
                  <c:v>3.0986101989847938</c:v>
                </c:pt>
                <c:pt idx="1329">
                  <c:v>3.1009854513940311</c:v>
                </c:pt>
                <c:pt idx="1330">
                  <c:v>3.1033577365926472</c:v>
                </c:pt>
                <c:pt idx="1331">
                  <c:v>3.1057270582873429</c:v>
                </c:pt>
                <c:pt idx="1332">
                  <c:v>3.1080934201801806</c:v>
                </c:pt>
                <c:pt idx="1333">
                  <c:v>3.1104568259686012</c:v>
                </c:pt>
                <c:pt idx="1334">
                  <c:v>3.1128172793454301</c:v>
                </c:pt>
                <c:pt idx="1335">
                  <c:v>3.1151747839988726</c:v>
                </c:pt>
                <c:pt idx="1336">
                  <c:v>3.1175293436125315</c:v>
                </c:pt>
                <c:pt idx="1337">
                  <c:v>3.1198809618654071</c:v>
                </c:pt>
                <c:pt idx="1338">
                  <c:v>3.1222296424319058</c:v>
                </c:pt>
                <c:pt idx="1339">
                  <c:v>3.1245753889818353</c:v>
                </c:pt>
                <c:pt idx="1340">
                  <c:v>3.1269182051804307</c:v>
                </c:pt>
                <c:pt idx="1341">
                  <c:v>3.129258094688339</c:v>
                </c:pt>
                <c:pt idx="1342">
                  <c:v>3.1315950611616401</c:v>
                </c:pt>
                <c:pt idx="1343">
                  <c:v>3.1339291082518432</c:v>
                </c:pt>
                <c:pt idx="1344">
                  <c:v>3.1362602396058996</c:v>
                </c:pt>
                <c:pt idx="1345">
                  <c:v>3.1385884588662023</c:v>
                </c:pt>
                <c:pt idx="1346">
                  <c:v>3.1409137696705915</c:v>
                </c:pt>
                <c:pt idx="1347">
                  <c:v>3.1432361756523672</c:v>
                </c:pt>
                <c:pt idx="1348">
                  <c:v>3.1455556804402907</c:v>
                </c:pt>
                <c:pt idx="1349">
                  <c:v>3.1478722876585881</c:v>
                </c:pt>
                <c:pt idx="1350">
                  <c:v>3.1501860009269578</c:v>
                </c:pt>
                <c:pt idx="1351">
                  <c:v>3.1524968238605773</c:v>
                </c:pt>
                <c:pt idx="1352">
                  <c:v>3.1548047600701068</c:v>
                </c:pt>
                <c:pt idx="1353">
                  <c:v>3.1571098131616999</c:v>
                </c:pt>
                <c:pt idx="1354">
                  <c:v>3.1594119867370019</c:v>
                </c:pt>
                <c:pt idx="1355">
                  <c:v>3.1617112843931565</c:v>
                </c:pt>
                <c:pt idx="1356">
                  <c:v>3.1640077097228207</c:v>
                </c:pt>
                <c:pt idx="1357">
                  <c:v>3.1663012663141572</c:v>
                </c:pt>
                <c:pt idx="1358">
                  <c:v>3.1685919577508503</c:v>
                </c:pt>
                <c:pt idx="1359">
                  <c:v>3.1708797876121046</c:v>
                </c:pt>
                <c:pt idx="1360">
                  <c:v>3.1731647594726535</c:v>
                </c:pt>
                <c:pt idx="1361">
                  <c:v>3.1754468769027682</c:v>
                </c:pt>
                <c:pt idx="1362">
                  <c:v>3.1777261434682575</c:v>
                </c:pt>
                <c:pt idx="1363">
                  <c:v>3.1800025627304738</c:v>
                </c:pt>
                <c:pt idx="1364">
                  <c:v>3.1822761382463245</c:v>
                </c:pt>
                <c:pt idx="1365">
                  <c:v>3.1845468735682712</c:v>
                </c:pt>
                <c:pt idx="1366">
                  <c:v>3.1868147722443396</c:v>
                </c:pt>
                <c:pt idx="1367">
                  <c:v>3.1890798378181202</c:v>
                </c:pt>
                <c:pt idx="1368">
                  <c:v>3.1913420738287783</c:v>
                </c:pt>
                <c:pt idx="1369">
                  <c:v>3.1936014838110598</c:v>
                </c:pt>
                <c:pt idx="1370">
                  <c:v>3.1958580712952926</c:v>
                </c:pt>
                <c:pt idx="1371">
                  <c:v>3.1981118398073942</c:v>
                </c:pt>
                <c:pt idx="1372">
                  <c:v>3.2003627928688783</c:v>
                </c:pt>
                <c:pt idx="1373">
                  <c:v>3.2026109339968603</c:v>
                </c:pt>
                <c:pt idx="1374">
                  <c:v>3.204856266704061</c:v>
                </c:pt>
                <c:pt idx="1375">
                  <c:v>3.2070987944988136</c:v>
                </c:pt>
                <c:pt idx="1376">
                  <c:v>3.2093385208850673</c:v>
                </c:pt>
                <c:pt idx="1377">
                  <c:v>3.211575449362396</c:v>
                </c:pt>
                <c:pt idx="1378">
                  <c:v>3.2138095834260003</c:v>
                </c:pt>
                <c:pt idx="1379">
                  <c:v>3.2160409265667163</c:v>
                </c:pt>
                <c:pt idx="1380">
                  <c:v>3.2182694822710154</c:v>
                </c:pt>
                <c:pt idx="1381">
                  <c:v>3.220495254021019</c:v>
                </c:pt>
                <c:pt idx="1382">
                  <c:v>3.2227182452944945</c:v>
                </c:pt>
                <c:pt idx="1383">
                  <c:v>3.2249384595648678</c:v>
                </c:pt>
                <c:pt idx="1384">
                  <c:v>3.2271559003012218</c:v>
                </c:pt>
                <c:pt idx="1385">
                  <c:v>3.2293705709683103</c:v>
                </c:pt>
                <c:pt idx="1386">
                  <c:v>3.2315824750265545</c:v>
                </c:pt>
                <c:pt idx="1387">
                  <c:v>3.2337916159320574</c:v>
                </c:pt>
                <c:pt idx="1388">
                  <c:v>3.2359979971366002</c:v>
                </c:pt>
                <c:pt idx="1389">
                  <c:v>3.2382016220876544</c:v>
                </c:pt>
                <c:pt idx="1390">
                  <c:v>3.240402494228384</c:v>
                </c:pt>
                <c:pt idx="1391">
                  <c:v>3.242600616997656</c:v>
                </c:pt>
                <c:pt idx="1392">
                  <c:v>3.2447959938300315</c:v>
                </c:pt>
                <c:pt idx="1393">
                  <c:v>3.2469886281557905</c:v>
                </c:pt>
                <c:pt idx="1394">
                  <c:v>3.2491785234009249</c:v>
                </c:pt>
                <c:pt idx="1395">
                  <c:v>3.2513656829871458</c:v>
                </c:pt>
                <c:pt idx="1396">
                  <c:v>3.25355011033189</c:v>
                </c:pt>
                <c:pt idx="1397">
                  <c:v>3.2557318088483278</c:v>
                </c:pt>
                <c:pt idx="1398">
                  <c:v>3.2579107819453608</c:v>
                </c:pt>
                <c:pt idx="1399">
                  <c:v>3.2600870330276379</c:v>
                </c:pt>
                <c:pt idx="1400">
                  <c:v>3.2622605654955485</c:v>
                </c:pt>
                <c:pt idx="1401">
                  <c:v>3.26443138274524</c:v>
                </c:pt>
                <c:pt idx="1402">
                  <c:v>3.2665994881686125</c:v>
                </c:pt>
                <c:pt idx="1403">
                  <c:v>3.2687648851533346</c:v>
                </c:pt>
                <c:pt idx="1404">
                  <c:v>3.270927577082837</c:v>
                </c:pt>
                <c:pt idx="1405">
                  <c:v>3.2730875673363258</c:v>
                </c:pt>
                <c:pt idx="1406">
                  <c:v>3.2752448592887866</c:v>
                </c:pt>
                <c:pt idx="1407">
                  <c:v>3.2773994563109916</c:v>
                </c:pt>
                <c:pt idx="1408">
                  <c:v>3.2795513617694958</c:v>
                </c:pt>
                <c:pt idx="1409">
                  <c:v>3.2817005790266514</c:v>
                </c:pt>
                <c:pt idx="1410">
                  <c:v>3.2838471114406111</c:v>
                </c:pt>
                <c:pt idx="1411">
                  <c:v>3.2859909623653376</c:v>
                </c:pt>
                <c:pt idx="1412">
                  <c:v>3.2881321351505903</c:v>
                </c:pt>
                <c:pt idx="1413">
                  <c:v>3.290270633141958</c:v>
                </c:pt>
                <c:pt idx="1414">
                  <c:v>3.2924064596808407</c:v>
                </c:pt>
                <c:pt idx="1415">
                  <c:v>3.294539618104471</c:v>
                </c:pt>
                <c:pt idx="1416">
                  <c:v>3.2966701117459056</c:v>
                </c:pt>
                <c:pt idx="1417">
                  <c:v>3.2987979439340442</c:v>
                </c:pt>
                <c:pt idx="1418">
                  <c:v>3.3009231179936229</c:v>
                </c:pt>
                <c:pt idx="1419">
                  <c:v>3.3030456372452299</c:v>
                </c:pt>
                <c:pt idx="1420">
                  <c:v>3.3051655050052986</c:v>
                </c:pt>
                <c:pt idx="1421">
                  <c:v>3.3072827245861252</c:v>
                </c:pt>
                <c:pt idx="1422">
                  <c:v>3.3093972992958633</c:v>
                </c:pt>
                <c:pt idx="1423">
                  <c:v>3.3115092324385387</c:v>
                </c:pt>
                <c:pt idx="1424">
                  <c:v>3.3136185273140448</c:v>
                </c:pt>
                <c:pt idx="1425">
                  <c:v>3.3157251872181561</c:v>
                </c:pt>
                <c:pt idx="1426">
                  <c:v>3.3178292154425328</c:v>
                </c:pt>
                <c:pt idx="1427">
                  <c:v>3.3199306152747141</c:v>
                </c:pt>
                <c:pt idx="1428">
                  <c:v>3.322029389998141</c:v>
                </c:pt>
                <c:pt idx="1429">
                  <c:v>3.3241255428921477</c:v>
                </c:pt>
                <c:pt idx="1430">
                  <c:v>3.3262190772319737</c:v>
                </c:pt>
                <c:pt idx="1431">
                  <c:v>3.3283099962887697</c:v>
                </c:pt>
                <c:pt idx="1432">
                  <c:v>3.3303983033295932</c:v>
                </c:pt>
                <c:pt idx="1433">
                  <c:v>3.3324840016174271</c:v>
                </c:pt>
                <c:pt idx="1434">
                  <c:v>3.3345670944111721</c:v>
                </c:pt>
                <c:pt idx="1435">
                  <c:v>3.3366475849656645</c:v>
                </c:pt>
                <c:pt idx="1436">
                  <c:v>3.3387254765316694</c:v>
                </c:pt>
                <c:pt idx="1437">
                  <c:v>3.3408007723558946</c:v>
                </c:pt>
                <c:pt idx="1438">
                  <c:v>3.342873475680987</c:v>
                </c:pt>
                <c:pt idx="1439">
                  <c:v>3.3449435897455508</c:v>
                </c:pt>
                <c:pt idx="1440">
                  <c:v>3.3470111177841346</c:v>
                </c:pt>
                <c:pt idx="1441">
                  <c:v>3.3490760630272547</c:v>
                </c:pt>
                <c:pt idx="1442">
                  <c:v>3.3511384287013861</c:v>
                </c:pt>
                <c:pt idx="1443">
                  <c:v>3.3531982180289788</c:v>
                </c:pt>
                <c:pt idx="1444">
                  <c:v>3.355255434228452</c:v>
                </c:pt>
                <c:pt idx="1445">
                  <c:v>3.3573100805142033</c:v>
                </c:pt>
                <c:pt idx="1446">
                  <c:v>3.3593621600966248</c:v>
                </c:pt>
                <c:pt idx="1447">
                  <c:v>3.3614116761820867</c:v>
                </c:pt>
                <c:pt idx="1448">
                  <c:v>3.3634586319729589</c:v>
                </c:pt>
                <c:pt idx="1449">
                  <c:v>3.365503030667611</c:v>
                </c:pt>
                <c:pt idx="1450">
                  <c:v>3.3675448754604158</c:v>
                </c:pt>
                <c:pt idx="1451">
                  <c:v>3.3695841695417563</c:v>
                </c:pt>
                <c:pt idx="1452">
                  <c:v>3.3716209160980313</c:v>
                </c:pt>
                <c:pt idx="1453">
                  <c:v>3.3736551183116532</c:v>
                </c:pt>
                <c:pt idx="1454">
                  <c:v>3.3756867793610681</c:v>
                </c:pt>
                <c:pt idx="1455">
                  <c:v>3.3777159024207464</c:v>
                </c:pt>
                <c:pt idx="1456">
                  <c:v>3.3797424906611919</c:v>
                </c:pt>
                <c:pt idx="1457">
                  <c:v>3.3817665472489509</c:v>
                </c:pt>
                <c:pt idx="1458">
                  <c:v>3.3837880753466081</c:v>
                </c:pt>
                <c:pt idx="1459">
                  <c:v>3.3858070781128049</c:v>
                </c:pt>
                <c:pt idx="1460">
                  <c:v>3.3878235587022321</c:v>
                </c:pt>
                <c:pt idx="1461">
                  <c:v>3.3898375202656421</c:v>
                </c:pt>
                <c:pt idx="1462">
                  <c:v>3.3918489659498512</c:v>
                </c:pt>
                <c:pt idx="1463">
                  <c:v>3.3938578988977426</c:v>
                </c:pt>
                <c:pt idx="1464">
                  <c:v>3.3958643222482721</c:v>
                </c:pt>
                <c:pt idx="1465">
                  <c:v>3.3978682391364803</c:v>
                </c:pt>
                <c:pt idx="1466">
                  <c:v>3.3998696526934857</c:v>
                </c:pt>
                <c:pt idx="1467">
                  <c:v>3.4018685660464971</c:v>
                </c:pt>
                <c:pt idx="1468">
                  <c:v>3.4038649823188187</c:v>
                </c:pt>
                <c:pt idx="1469">
                  <c:v>3.4058589046298522</c:v>
                </c:pt>
                <c:pt idx="1470">
                  <c:v>3.4078503360950982</c:v>
                </c:pt>
                <c:pt idx="1471">
                  <c:v>3.4098392798261692</c:v>
                </c:pt>
                <c:pt idx="1472">
                  <c:v>3.4118257389307924</c:v>
                </c:pt>
                <c:pt idx="1473">
                  <c:v>3.4138097165128105</c:v>
                </c:pt>
                <c:pt idx="1474">
                  <c:v>3.4157912156721864</c:v>
                </c:pt>
                <c:pt idx="1475">
                  <c:v>3.4177702395050158</c:v>
                </c:pt>
                <c:pt idx="1476">
                  <c:v>3.4197467911035222</c:v>
                </c:pt>
                <c:pt idx="1477">
                  <c:v>3.4217208735560671</c:v>
                </c:pt>
                <c:pt idx="1478">
                  <c:v>3.4236924899471575</c:v>
                </c:pt>
                <c:pt idx="1479">
                  <c:v>3.4256616433574436</c:v>
                </c:pt>
                <c:pt idx="1480">
                  <c:v>3.427628336863723</c:v>
                </c:pt>
                <c:pt idx="1481">
                  <c:v>3.4295925735389616</c:v>
                </c:pt>
                <c:pt idx="1482">
                  <c:v>3.4315543564522759</c:v>
                </c:pt>
                <c:pt idx="1483">
                  <c:v>3.4335136886689561</c:v>
                </c:pt>
                <c:pt idx="1484">
                  <c:v>3.435470573250452</c:v>
                </c:pt>
                <c:pt idx="1485">
                  <c:v>3.4374250132544031</c:v>
                </c:pt>
                <c:pt idx="1486">
                  <c:v>3.4393770117346172</c:v>
                </c:pt>
                <c:pt idx="1487">
                  <c:v>3.4413265717410972</c:v>
                </c:pt>
                <c:pt idx="1488">
                  <c:v>3.443273696320027</c:v>
                </c:pt>
                <c:pt idx="1489">
                  <c:v>3.4452183885137906</c:v>
                </c:pt>
                <c:pt idx="1490">
                  <c:v>3.4471606513609707</c:v>
                </c:pt>
                <c:pt idx="1491">
                  <c:v>3.4491004878963523</c:v>
                </c:pt>
                <c:pt idx="1492">
                  <c:v>3.4510379011509293</c:v>
                </c:pt>
                <c:pt idx="1493">
                  <c:v>3.4529728941519124</c:v>
                </c:pt>
                <c:pt idx="1494">
                  <c:v>3.4549054699227284</c:v>
                </c:pt>
                <c:pt idx="1495">
                  <c:v>3.4568356314830275</c:v>
                </c:pt>
                <c:pt idx="1496">
                  <c:v>3.4587633818486871</c:v>
                </c:pt>
                <c:pt idx="1497">
                  <c:v>3.4606887240318152</c:v>
                </c:pt>
                <c:pt idx="1498">
                  <c:v>3.4626116610407625</c:v>
                </c:pt>
                <c:pt idx="1499">
                  <c:v>3.4645321958801176</c:v>
                </c:pt>
                <c:pt idx="1500">
                  <c:v>3.4664503315507158</c:v>
                </c:pt>
                <c:pt idx="1501">
                  <c:v>3.468366071049644</c:v>
                </c:pt>
                <c:pt idx="1502">
                  <c:v>3.4702794173702483</c:v>
                </c:pt>
                <c:pt idx="1503">
                  <c:v>3.47219037350213</c:v>
                </c:pt>
                <c:pt idx="1504">
                  <c:v>3.4740989424311604</c:v>
                </c:pt>
                <c:pt idx="1505">
                  <c:v>3.4760051271394783</c:v>
                </c:pt>
                <c:pt idx="1506">
                  <c:v>3.477908930605496</c:v>
                </c:pt>
                <c:pt idx="1507">
                  <c:v>3.4798103558039095</c:v>
                </c:pt>
                <c:pt idx="1508">
                  <c:v>3.4817094057056934</c:v>
                </c:pt>
                <c:pt idx="1509">
                  <c:v>3.4836060832781151</c:v>
                </c:pt>
                <c:pt idx="1510">
                  <c:v>3.4855003914847345</c:v>
                </c:pt>
                <c:pt idx="1511">
                  <c:v>3.4873923332854062</c:v>
                </c:pt>
                <c:pt idx="1512">
                  <c:v>3.4892819116362919</c:v>
                </c:pt>
                <c:pt idx="1513">
                  <c:v>3.4911691294898564</c:v>
                </c:pt>
                <c:pt idx="1514">
                  <c:v>3.4930539897948787</c:v>
                </c:pt>
                <c:pt idx="1515">
                  <c:v>3.4949364954964537</c:v>
                </c:pt>
                <c:pt idx="1516">
                  <c:v>3.4968166495359974</c:v>
                </c:pt>
                <c:pt idx="1517">
                  <c:v>3.4986944548512486</c:v>
                </c:pt>
                <c:pt idx="1518">
                  <c:v>3.5005699143762818</c:v>
                </c:pt>
                <c:pt idx="1519">
                  <c:v>3.5024430310414996</c:v>
                </c:pt>
                <c:pt idx="1520">
                  <c:v>3.5043138077736486</c:v>
                </c:pt>
                <c:pt idx="1521">
                  <c:v>3.5061822474958184</c:v>
                </c:pt>
                <c:pt idx="1522">
                  <c:v>3.5080483531274478</c:v>
                </c:pt>
                <c:pt idx="1523">
                  <c:v>3.5099121275843235</c:v>
                </c:pt>
                <c:pt idx="1524">
                  <c:v>3.511773573778596</c:v>
                </c:pt>
                <c:pt idx="1525">
                  <c:v>3.5136326946187744</c:v>
                </c:pt>
                <c:pt idx="1526">
                  <c:v>3.5154894930097349</c:v>
                </c:pt>
                <c:pt idx="1527">
                  <c:v>3.5173439718527284</c:v>
                </c:pt>
                <c:pt idx="1528">
                  <c:v>3.5191961340453748</c:v>
                </c:pt>
                <c:pt idx="1529">
                  <c:v>3.5210459824816809</c:v>
                </c:pt>
                <c:pt idx="1530">
                  <c:v>3.5228935200520315</c:v>
                </c:pt>
                <c:pt idx="1531">
                  <c:v>3.524738749643209</c:v>
                </c:pt>
                <c:pt idx="1532">
                  <c:v>3.5265816741383809</c:v>
                </c:pt>
                <c:pt idx="1533">
                  <c:v>3.5284222964171192</c:v>
                </c:pt>
                <c:pt idx="1534">
                  <c:v>3.5302606193553956</c:v>
                </c:pt>
                <c:pt idx="1535">
                  <c:v>3.5320966458255914</c:v>
                </c:pt>
                <c:pt idx="1536">
                  <c:v>3.533930378696498</c:v>
                </c:pt>
                <c:pt idx="1537">
                  <c:v>3.5357618208333221</c:v>
                </c:pt>
                <c:pt idx="1538">
                  <c:v>3.5375909750976948</c:v>
                </c:pt>
                <c:pt idx="1539">
                  <c:v>3.5394178443476694</c:v>
                </c:pt>
                <c:pt idx="1540">
                  <c:v>3.5412424314377269</c:v>
                </c:pt>
                <c:pt idx="1541">
                  <c:v>3.5430647392187868</c:v>
                </c:pt>
                <c:pt idx="1542">
                  <c:v>3.5448847705382054</c:v>
                </c:pt>
                <c:pt idx="1543">
                  <c:v>3.5467025282397806</c:v>
                </c:pt>
                <c:pt idx="1544">
                  <c:v>3.5485180151637632</c:v>
                </c:pt>
                <c:pt idx="1545">
                  <c:v>3.5503312341468476</c:v>
                </c:pt>
                <c:pt idx="1546">
                  <c:v>3.5521421880221897</c:v>
                </c:pt>
                <c:pt idx="1547">
                  <c:v>3.553950879619407</c:v>
                </c:pt>
                <c:pt idx="1548">
                  <c:v>3.5557573117645802</c:v>
                </c:pt>
                <c:pt idx="1549">
                  <c:v>3.5575614872802586</c:v>
                </c:pt>
                <c:pt idx="1550">
                  <c:v>3.5593634089854671</c:v>
                </c:pt>
                <c:pt idx="1551">
                  <c:v>3.5611630796957083</c:v>
                </c:pt>
                <c:pt idx="1552">
                  <c:v>3.5629605022229711</c:v>
                </c:pt>
                <c:pt idx="1553">
                  <c:v>3.5647556793757236</c:v>
                </c:pt>
                <c:pt idx="1554">
                  <c:v>3.5665486139589362</c:v>
                </c:pt>
                <c:pt idx="1555">
                  <c:v>3.568339308774064</c:v>
                </c:pt>
                <c:pt idx="1556">
                  <c:v>3.5701277666190716</c:v>
                </c:pt>
                <c:pt idx="1557">
                  <c:v>3.5719139902884223</c:v>
                </c:pt>
                <c:pt idx="1558">
                  <c:v>3.5736979825730941</c:v>
                </c:pt>
                <c:pt idx="1559">
                  <c:v>3.5754797462605712</c:v>
                </c:pt>
                <c:pt idx="1560">
                  <c:v>3.5772592841348647</c:v>
                </c:pt>
                <c:pt idx="1561">
                  <c:v>3.579036598976499</c:v>
                </c:pt>
                <c:pt idx="1562">
                  <c:v>3.5808116935625289</c:v>
                </c:pt>
                <c:pt idx="1563">
                  <c:v>3.5825845706665422</c:v>
                </c:pt>
                <c:pt idx="1564">
                  <c:v>3.5843552330586608</c:v>
                </c:pt>
                <c:pt idx="1565">
                  <c:v>3.5861236835055408</c:v>
                </c:pt>
                <c:pt idx="1566">
                  <c:v>3.5878899247703888</c:v>
                </c:pt>
                <c:pt idx="1567">
                  <c:v>3.5896539596129564</c:v>
                </c:pt>
                <c:pt idx="1568">
                  <c:v>3.591415790789549</c:v>
                </c:pt>
                <c:pt idx="1569">
                  <c:v>3.5931754210530293</c:v>
                </c:pt>
                <c:pt idx="1570">
                  <c:v>3.5949328531528195</c:v>
                </c:pt>
                <c:pt idx="1571">
                  <c:v>3.5966880898349061</c:v>
                </c:pt>
                <c:pt idx="1572">
                  <c:v>3.5984411338418472</c:v>
                </c:pt>
                <c:pt idx="1573">
                  <c:v>3.6001919879127726</c:v>
                </c:pt>
                <c:pt idx="1574">
                  <c:v>3.6019406547833981</c:v>
                </c:pt>
                <c:pt idx="1575">
                  <c:v>3.6036871371860109</c:v>
                </c:pt>
                <c:pt idx="1576">
                  <c:v>3.6054314378494912</c:v>
                </c:pt>
                <c:pt idx="1577">
                  <c:v>3.6071735594993086</c:v>
                </c:pt>
                <c:pt idx="1578">
                  <c:v>3.6089135048575312</c:v>
                </c:pt>
                <c:pt idx="1579">
                  <c:v>3.6106512766428196</c:v>
                </c:pt>
                <c:pt idx="1580">
                  <c:v>3.6123868775704473</c:v>
                </c:pt>
                <c:pt idx="1581">
                  <c:v>3.6141203103522876</c:v>
                </c:pt>
                <c:pt idx="1582">
                  <c:v>3.6158515776968319</c:v>
                </c:pt>
                <c:pt idx="1583">
                  <c:v>3.6175806823091854</c:v>
                </c:pt>
                <c:pt idx="1584">
                  <c:v>3.6193076268910715</c:v>
                </c:pt>
                <c:pt idx="1585">
                  <c:v>3.6210324141408456</c:v>
                </c:pt>
                <c:pt idx="1586">
                  <c:v>3.6227550467534861</c:v>
                </c:pt>
                <c:pt idx="1587">
                  <c:v>3.6244755274206053</c:v>
                </c:pt>
                <c:pt idx="1588">
                  <c:v>3.6261938588304581</c:v>
                </c:pt>
                <c:pt idx="1589">
                  <c:v>3.627910043667935</c:v>
                </c:pt>
                <c:pt idx="1590">
                  <c:v>3.6296240846145764</c:v>
                </c:pt>
                <c:pt idx="1591">
                  <c:v>3.6313359843485689</c:v>
                </c:pt>
                <c:pt idx="1592">
                  <c:v>3.6330457455447611</c:v>
                </c:pt>
                <c:pt idx="1593">
                  <c:v>3.6347533708746518</c:v>
                </c:pt>
                <c:pt idx="1594">
                  <c:v>3.636458863006407</c:v>
                </c:pt>
                <c:pt idx="1595">
                  <c:v>3.6381622246048586</c:v>
                </c:pt>
                <c:pt idx="1596">
                  <c:v>3.6398634583315079</c:v>
                </c:pt>
                <c:pt idx="1597">
                  <c:v>3.6415625668445344</c:v>
                </c:pt>
                <c:pt idx="1598">
                  <c:v>3.6432595527987957</c:v>
                </c:pt>
                <c:pt idx="1599">
                  <c:v>3.6449544188458329</c:v>
                </c:pt>
                <c:pt idx="1600">
                  <c:v>3.6466471676338728</c:v>
                </c:pt>
                <c:pt idx="1601">
                  <c:v>3.6483378018078376</c:v>
                </c:pt>
                <c:pt idx="1602">
                  <c:v>3.6500263240093425</c:v>
                </c:pt>
                <c:pt idx="1603">
                  <c:v>3.6517127368767017</c:v>
                </c:pt>
                <c:pt idx="1604">
                  <c:v>3.6533970430449418</c:v>
                </c:pt>
                <c:pt idx="1605">
                  <c:v>3.6550792451457852</c:v>
                </c:pt>
                <c:pt idx="1606">
                  <c:v>3.6567593458076768</c:v>
                </c:pt>
                <c:pt idx="1607">
                  <c:v>3.6584373476557719</c:v>
                </c:pt>
                <c:pt idx="1608">
                  <c:v>3.66011325331195</c:v>
                </c:pt>
                <c:pt idx="1609">
                  <c:v>3.6617870653948152</c:v>
                </c:pt>
                <c:pt idx="1610">
                  <c:v>3.6634587865196959</c:v>
                </c:pt>
                <c:pt idx="1611">
                  <c:v>3.6651284192986591</c:v>
                </c:pt>
                <c:pt idx="1612">
                  <c:v>3.666795966340505</c:v>
                </c:pt>
                <c:pt idx="1613">
                  <c:v>3.6684614302507796</c:v>
                </c:pt>
                <c:pt idx="1614">
                  <c:v>3.6701248136317659</c:v>
                </c:pt>
                <c:pt idx="1615">
                  <c:v>3.6717861190825047</c:v>
                </c:pt>
                <c:pt idx="1616">
                  <c:v>3.6734453491987828</c:v>
                </c:pt>
                <c:pt idx="1617">
                  <c:v>3.6751025065731486</c:v>
                </c:pt>
                <c:pt idx="1618">
                  <c:v>3.676757593794914</c:v>
                </c:pt>
                <c:pt idx="1619">
                  <c:v>3.6784106134501489</c:v>
                </c:pt>
                <c:pt idx="1620">
                  <c:v>3.6800615681216975</c:v>
                </c:pt>
                <c:pt idx="1621">
                  <c:v>3.6817104603891782</c:v>
                </c:pt>
                <c:pt idx="1622">
                  <c:v>3.6833572928289868</c:v>
                </c:pt>
                <c:pt idx="1623">
                  <c:v>3.6850020680142954</c:v>
                </c:pt>
                <c:pt idx="1624">
                  <c:v>3.6866447885150695</c:v>
                </c:pt>
                <c:pt idx="1625">
                  <c:v>3.6882854568980576</c:v>
                </c:pt>
                <c:pt idx="1626">
                  <c:v>3.6899240757268039</c:v>
                </c:pt>
                <c:pt idx="1627">
                  <c:v>3.6915606475616549</c:v>
                </c:pt>
                <c:pt idx="1628">
                  <c:v>3.6931951749597491</c:v>
                </c:pt>
                <c:pt idx="1629">
                  <c:v>3.6948276604750401</c:v>
                </c:pt>
                <c:pt idx="1630">
                  <c:v>3.696458106658282</c:v>
                </c:pt>
                <c:pt idx="1631">
                  <c:v>3.6980865160570531</c:v>
                </c:pt>
                <c:pt idx="1632">
                  <c:v>3.6997128912157411</c:v>
                </c:pt>
                <c:pt idx="1633">
                  <c:v>3.701337234675556</c:v>
                </c:pt>
                <c:pt idx="1634">
                  <c:v>3.7029595489745351</c:v>
                </c:pt>
                <c:pt idx="1635">
                  <c:v>3.7045798366475466</c:v>
                </c:pt>
                <c:pt idx="1636">
                  <c:v>3.7061981002262883</c:v>
                </c:pt>
                <c:pt idx="1637">
                  <c:v>3.7078143422392991</c:v>
                </c:pt>
                <c:pt idx="1638">
                  <c:v>3.7094285652119581</c:v>
                </c:pt>
                <c:pt idx="1639">
                  <c:v>3.7110407716664859</c:v>
                </c:pt>
                <c:pt idx="1640">
                  <c:v>3.7126509641219574</c:v>
                </c:pt>
                <c:pt idx="1641">
                  <c:v>3.7142591450942994</c:v>
                </c:pt>
                <c:pt idx="1642">
                  <c:v>3.7158653170962932</c:v>
                </c:pt>
                <c:pt idx="1643">
                  <c:v>3.7174694826375827</c:v>
                </c:pt>
                <c:pt idx="1644">
                  <c:v>3.7190716442246803</c:v>
                </c:pt>
                <c:pt idx="1645">
                  <c:v>3.7206718043609595</c:v>
                </c:pt>
                <c:pt idx="1646">
                  <c:v>3.7222699655466727</c:v>
                </c:pt>
                <c:pt idx="1647">
                  <c:v>3.7238661302789478</c:v>
                </c:pt>
                <c:pt idx="1648">
                  <c:v>3.7254603010517915</c:v>
                </c:pt>
                <c:pt idx="1649">
                  <c:v>3.7270524803560967</c:v>
                </c:pt>
                <c:pt idx="1650">
                  <c:v>3.7286426706796441</c:v>
                </c:pt>
                <c:pt idx="1651">
                  <c:v>3.7302308745071038</c:v>
                </c:pt>
                <c:pt idx="1652">
                  <c:v>3.7318170943200499</c:v>
                </c:pt>
                <c:pt idx="1653">
                  <c:v>3.7334013325969444</c:v>
                </c:pt>
                <c:pt idx="1654">
                  <c:v>3.7349835918131653</c:v>
                </c:pt>
                <c:pt idx="1655">
                  <c:v>3.7365638744409893</c:v>
                </c:pt>
                <c:pt idx="1656">
                  <c:v>3.7381421829496126</c:v>
                </c:pt>
                <c:pt idx="1657">
                  <c:v>3.7397185198051393</c:v>
                </c:pt>
                <c:pt idx="1658">
                  <c:v>3.7412928874705962</c:v>
                </c:pt>
                <c:pt idx="1659">
                  <c:v>3.7428652884059339</c:v>
                </c:pt>
                <c:pt idx="1660">
                  <c:v>3.7444357250680262</c:v>
                </c:pt>
                <c:pt idx="1661">
                  <c:v>3.7460041999106881</c:v>
                </c:pt>
                <c:pt idx="1662">
                  <c:v>3.7475707153846542</c:v>
                </c:pt>
                <c:pt idx="1663">
                  <c:v>3.7491352739376094</c:v>
                </c:pt>
                <c:pt idx="1664">
                  <c:v>3.7506978780141758</c:v>
                </c:pt>
                <c:pt idx="1665">
                  <c:v>3.7522585300559221</c:v>
                </c:pt>
                <c:pt idx="1666">
                  <c:v>3.7538172325013672</c:v>
                </c:pt>
                <c:pt idx="1667">
                  <c:v>3.7553739877859851</c:v>
                </c:pt>
                <c:pt idx="1668">
                  <c:v>3.7569287983422068</c:v>
                </c:pt>
                <c:pt idx="1669">
                  <c:v>3.7584816665994207</c:v>
                </c:pt>
                <c:pt idx="1670">
                  <c:v>3.7600325949839881</c:v>
                </c:pt>
                <c:pt idx="1671">
                  <c:v>3.761581585919231</c:v>
                </c:pt>
                <c:pt idx="1672">
                  <c:v>3.7631286418254515</c:v>
                </c:pt>
                <c:pt idx="1673">
                  <c:v>3.7646737651199231</c:v>
                </c:pt>
                <c:pt idx="1674">
                  <c:v>3.7662169582168996</c:v>
                </c:pt>
                <c:pt idx="1675">
                  <c:v>3.7677582235276255</c:v>
                </c:pt>
                <c:pt idx="1676">
                  <c:v>3.7692975634603219</c:v>
                </c:pt>
                <c:pt idx="1677">
                  <c:v>3.7708349804202115</c:v>
                </c:pt>
                <c:pt idx="1678">
                  <c:v>3.7723704768095097</c:v>
                </c:pt>
                <c:pt idx="1679">
                  <c:v>3.7739040550274279</c:v>
                </c:pt>
                <c:pt idx="1680">
                  <c:v>3.7754357174701809</c:v>
                </c:pt>
                <c:pt idx="1681">
                  <c:v>3.776965466530994</c:v>
                </c:pt>
                <c:pt idx="1682">
                  <c:v>3.778493304600099</c:v>
                </c:pt>
                <c:pt idx="1683">
                  <c:v>3.7800192340647456</c:v>
                </c:pt>
                <c:pt idx="1684">
                  <c:v>3.7815432573091972</c:v>
                </c:pt>
                <c:pt idx="1685">
                  <c:v>3.7830653767147382</c:v>
                </c:pt>
                <c:pt idx="1686">
                  <c:v>3.7845855946596849</c:v>
                </c:pt>
                <c:pt idx="1687">
                  <c:v>3.7861039135193746</c:v>
                </c:pt>
                <c:pt idx="1688">
                  <c:v>3.7876203356661833</c:v>
                </c:pt>
                <c:pt idx="1689">
                  <c:v>3.7891348634695206</c:v>
                </c:pt>
                <c:pt idx="1690">
                  <c:v>3.790647499295833</c:v>
                </c:pt>
                <c:pt idx="1691">
                  <c:v>3.7921582455086185</c:v>
                </c:pt>
                <c:pt idx="1692">
                  <c:v>3.7936671044684172</c:v>
                </c:pt>
                <c:pt idx="1693">
                  <c:v>3.7951740785328205</c:v>
                </c:pt>
                <c:pt idx="1694">
                  <c:v>3.7966791700564766</c:v>
                </c:pt>
                <c:pt idx="1695">
                  <c:v>3.79818238139109</c:v>
                </c:pt>
                <c:pt idx="1696">
                  <c:v>3.7996837148854326</c:v>
                </c:pt>
                <c:pt idx="1697">
                  <c:v>3.8011831728853345</c:v>
                </c:pt>
                <c:pt idx="1698">
                  <c:v>3.8026807577336985</c:v>
                </c:pt>
                <c:pt idx="1699">
                  <c:v>3.8041764717705036</c:v>
                </c:pt>
                <c:pt idx="1700">
                  <c:v>3.8056703173328028</c:v>
                </c:pt>
                <c:pt idx="1701">
                  <c:v>3.8071622967547309</c:v>
                </c:pt>
                <c:pt idx="1702">
                  <c:v>3.8086524123675041</c:v>
                </c:pt>
                <c:pt idx="1703">
                  <c:v>3.8101406664994304</c:v>
                </c:pt>
                <c:pt idx="1704">
                  <c:v>3.8116270614759031</c:v>
                </c:pt>
                <c:pt idx="1705">
                  <c:v>3.81311159961942</c:v>
                </c:pt>
                <c:pt idx="1706">
                  <c:v>3.8145942832495692</c:v>
                </c:pt>
                <c:pt idx="1707">
                  <c:v>3.8160751146830449</c:v>
                </c:pt>
                <c:pt idx="1708">
                  <c:v>3.8175540962336445</c:v>
                </c:pt>
                <c:pt idx="1709">
                  <c:v>3.819031230212282</c:v>
                </c:pt>
                <c:pt idx="1710">
                  <c:v>3.8205065189269742</c:v>
                </c:pt>
                <c:pt idx="1711">
                  <c:v>3.8219799646828641</c:v>
                </c:pt>
                <c:pt idx="1712">
                  <c:v>3.8234515697822076</c:v>
                </c:pt>
                <c:pt idx="1713">
                  <c:v>3.8249213365243904</c:v>
                </c:pt>
                <c:pt idx="1714">
                  <c:v>3.8263892672059221</c:v>
                </c:pt>
                <c:pt idx="1715">
                  <c:v>3.8278553641204454</c:v>
                </c:pt>
                <c:pt idx="1716">
                  <c:v>3.8293196295587357</c:v>
                </c:pt>
                <c:pt idx="1717">
                  <c:v>3.8307820658087106</c:v>
                </c:pt>
                <c:pt idx="1718">
                  <c:v>3.8322426751554239</c:v>
                </c:pt>
                <c:pt idx="1719">
                  <c:v>3.8337014598810804</c:v>
                </c:pt>
                <c:pt idx="1720">
                  <c:v>3.8351584222650299</c:v>
                </c:pt>
                <c:pt idx="1721">
                  <c:v>3.8366135645837787</c:v>
                </c:pt>
                <c:pt idx="1722">
                  <c:v>3.8380668891109835</c:v>
                </c:pt>
                <c:pt idx="1723">
                  <c:v>3.8395183981174679</c:v>
                </c:pt>
                <c:pt idx="1724">
                  <c:v>3.8409680938712114</c:v>
                </c:pt>
                <c:pt idx="1725">
                  <c:v>3.8424159786373675</c:v>
                </c:pt>
                <c:pt idx="1726">
                  <c:v>3.8438620546782545</c:v>
                </c:pt>
                <c:pt idx="1727">
                  <c:v>3.8453063242533663</c:v>
                </c:pt>
                <c:pt idx="1728">
                  <c:v>3.8467487896193742</c:v>
                </c:pt>
                <c:pt idx="1729">
                  <c:v>3.8481894530301322</c:v>
                </c:pt>
                <c:pt idx="1730">
                  <c:v>3.8496283167366752</c:v>
                </c:pt>
                <c:pt idx="1731">
                  <c:v>3.8510653829872314</c:v>
                </c:pt>
                <c:pt idx="1732">
                  <c:v>3.852500654027212</c:v>
                </c:pt>
                <c:pt idx="1733">
                  <c:v>3.8539341320992335</c:v>
                </c:pt>
                <c:pt idx="1734">
                  <c:v>3.8553658194431009</c:v>
                </c:pt>
                <c:pt idx="1735">
                  <c:v>3.8567957182958299</c:v>
                </c:pt>
                <c:pt idx="1736">
                  <c:v>3.8582238308916352</c:v>
                </c:pt>
                <c:pt idx="1737">
                  <c:v>3.8596501594619443</c:v>
                </c:pt>
                <c:pt idx="1738">
                  <c:v>3.8610747062353958</c:v>
                </c:pt>
                <c:pt idx="1739">
                  <c:v>3.862497473437843</c:v>
                </c:pt>
                <c:pt idx="1740">
                  <c:v>3.8639184632923609</c:v>
                </c:pt>
                <c:pt idx="1741">
                  <c:v>3.8653376780192499</c:v>
                </c:pt>
                <c:pt idx="1742">
                  <c:v>3.8667551198360268</c:v>
                </c:pt>
                <c:pt idx="1743">
                  <c:v>3.8681707909574499</c:v>
                </c:pt>
                <c:pt idx="1744">
                  <c:v>3.8695846935955007</c:v>
                </c:pt>
                <c:pt idx="1745">
                  <c:v>3.8709968299594077</c:v>
                </c:pt>
                <c:pt idx="1746">
                  <c:v>3.8724072022556317</c:v>
                </c:pt>
                <c:pt idx="1747">
                  <c:v>3.8738158126878783</c:v>
                </c:pt>
                <c:pt idx="1748">
                  <c:v>3.8752226634571034</c:v>
                </c:pt>
                <c:pt idx="1749">
                  <c:v>3.8766277567615131</c:v>
                </c:pt>
                <c:pt idx="1750">
                  <c:v>3.8780310947965617</c:v>
                </c:pt>
                <c:pt idx="1751">
                  <c:v>3.8794326797549701</c:v>
                </c:pt>
                <c:pt idx="1752">
                  <c:v>3.8808325138267108</c:v>
                </c:pt>
                <c:pt idx="1753">
                  <c:v>3.882230599199028</c:v>
                </c:pt>
                <c:pt idx="1754">
                  <c:v>3.8836269380564286</c:v>
                </c:pt>
                <c:pt idx="1755">
                  <c:v>3.8850215325806907</c:v>
                </c:pt>
                <c:pt idx="1756">
                  <c:v>3.8864143849508732</c:v>
                </c:pt>
                <c:pt idx="1757">
                  <c:v>3.8878054973433045</c:v>
                </c:pt>
                <c:pt idx="1758">
                  <c:v>3.8891948719316005</c:v>
                </c:pt>
                <c:pt idx="1759">
                  <c:v>3.8905825108866559</c:v>
                </c:pt>
                <c:pt idx="1760">
                  <c:v>3.8919684163766615</c:v>
                </c:pt>
                <c:pt idx="1761">
                  <c:v>3.8933525905670905</c:v>
                </c:pt>
                <c:pt idx="1762">
                  <c:v>3.894735035620716</c:v>
                </c:pt>
                <c:pt idx="1763">
                  <c:v>3.8961157536976128</c:v>
                </c:pt>
                <c:pt idx="1764">
                  <c:v>3.8974947469551484</c:v>
                </c:pt>
                <c:pt idx="1765">
                  <c:v>3.8988720175480012</c:v>
                </c:pt>
                <c:pt idx="1766">
                  <c:v>3.9002475676281581</c:v>
                </c:pt>
                <c:pt idx="1767">
                  <c:v>3.9016213993449149</c:v>
                </c:pt>
                <c:pt idx="1768">
                  <c:v>3.9029935148448853</c:v>
                </c:pt>
                <c:pt idx="1769">
                  <c:v>3.9043639162720005</c:v>
                </c:pt>
                <c:pt idx="1770">
                  <c:v>3.9057326057675112</c:v>
                </c:pt>
                <c:pt idx="1771">
                  <c:v>3.9070995854699948</c:v>
                </c:pt>
                <c:pt idx="1772">
                  <c:v>3.9084648575153587</c:v>
                </c:pt>
                <c:pt idx="1773">
                  <c:v>3.9098284240368404</c:v>
                </c:pt>
                <c:pt idx="1774">
                  <c:v>3.911190287165013</c:v>
                </c:pt>
                <c:pt idx="1775">
                  <c:v>3.9125504490277905</c:v>
                </c:pt>
                <c:pt idx="1776">
                  <c:v>3.9139089117504202</c:v>
                </c:pt>
                <c:pt idx="1777">
                  <c:v>3.9152656774555048</c:v>
                </c:pt>
                <c:pt idx="1778">
                  <c:v>3.9166207482629893</c:v>
                </c:pt>
                <c:pt idx="1779">
                  <c:v>3.9179741262901722</c:v>
                </c:pt>
                <c:pt idx="1780">
                  <c:v>3.9193258136517066</c:v>
                </c:pt>
                <c:pt idx="1781">
                  <c:v>3.9206758124596064</c:v>
                </c:pt>
                <c:pt idx="1782">
                  <c:v>3.9220241248232437</c:v>
                </c:pt>
                <c:pt idx="1783">
                  <c:v>3.9233707528493547</c:v>
                </c:pt>
                <c:pt idx="1784">
                  <c:v>3.9247156986420499</c:v>
                </c:pt>
                <c:pt idx="1785">
                  <c:v>3.9260589643028059</c:v>
                </c:pt>
                <c:pt idx="1786">
                  <c:v>3.9274005519304733</c:v>
                </c:pt>
                <c:pt idx="1787">
                  <c:v>3.9287404636212866</c:v>
                </c:pt>
                <c:pt idx="1788">
                  <c:v>3.9300787014688545</c:v>
                </c:pt>
                <c:pt idx="1789">
                  <c:v>3.9314152675641783</c:v>
                </c:pt>
                <c:pt idx="1790">
                  <c:v>3.932750163995637</c:v>
                </c:pt>
                <c:pt idx="1791">
                  <c:v>3.9340833928490131</c:v>
                </c:pt>
                <c:pt idx="1792">
                  <c:v>3.9354149562074721</c:v>
                </c:pt>
                <c:pt idx="1793">
                  <c:v>3.9367448561515843</c:v>
                </c:pt>
                <c:pt idx="1794">
                  <c:v>3.9380730947593161</c:v>
                </c:pt>
                <c:pt idx="1795">
                  <c:v>3.9393996741060437</c:v>
                </c:pt>
                <c:pt idx="1796">
                  <c:v>3.9407245962645465</c:v>
                </c:pt>
                <c:pt idx="1797">
                  <c:v>3.9420478633050156</c:v>
                </c:pt>
                <c:pt idx="1798">
                  <c:v>3.9433694772950538</c:v>
                </c:pt>
                <c:pt idx="1799">
                  <c:v>3.9446894402996886</c:v>
                </c:pt>
                <c:pt idx="1800">
                  <c:v>3.9460077543813572</c:v>
                </c:pt>
                <c:pt idx="1801">
                  <c:v>3.9473244215999266</c:v>
                </c:pt>
                <c:pt idx="1802">
                  <c:v>3.9486394440126933</c:v>
                </c:pt>
                <c:pt idx="1803">
                  <c:v>3.9499528236743746</c:v>
                </c:pt>
                <c:pt idx="1804">
                  <c:v>3.9512645626371317</c:v>
                </c:pt>
                <c:pt idx="1805">
                  <c:v>3.9525746629505516</c:v>
                </c:pt>
                <c:pt idx="1806">
                  <c:v>3.9538831266616725</c:v>
                </c:pt>
                <c:pt idx="1807">
                  <c:v>3.9551899558149639</c:v>
                </c:pt>
                <c:pt idx="1808">
                  <c:v>3.9564951524523497</c:v>
                </c:pt>
                <c:pt idx="1809">
                  <c:v>3.9577987186131995</c:v>
                </c:pt>
                <c:pt idx="1810">
                  <c:v>3.9591006563343338</c:v>
                </c:pt>
                <c:pt idx="1811">
                  <c:v>3.9604009676500311</c:v>
                </c:pt>
                <c:pt idx="1812">
                  <c:v>3.9616996545920298</c:v>
                </c:pt>
                <c:pt idx="1813">
                  <c:v>3.9629967191895297</c:v>
                </c:pt>
                <c:pt idx="1814">
                  <c:v>3.9642921634691888</c:v>
                </c:pt>
                <c:pt idx="1815">
                  <c:v>3.9655859894551444</c:v>
                </c:pt>
                <c:pt idx="1816">
                  <c:v>3.966878199168999</c:v>
                </c:pt>
                <c:pt idx="1817">
                  <c:v>3.9681687946298272</c:v>
                </c:pt>
                <c:pt idx="1818">
                  <c:v>3.9694577778541884</c:v>
                </c:pt>
                <c:pt idx="1819">
                  <c:v>3.9707451508561178</c:v>
                </c:pt>
                <c:pt idx="1820">
                  <c:v>3.9720309156471352</c:v>
                </c:pt>
                <c:pt idx="1821">
                  <c:v>3.9733150742362504</c:v>
                </c:pt>
                <c:pt idx="1822">
                  <c:v>3.9745976286299598</c:v>
                </c:pt>
                <c:pt idx="1823">
                  <c:v>3.975878580832255</c:v>
                </c:pt>
                <c:pt idx="1824">
                  <c:v>3.9771579328446247</c:v>
                </c:pt>
                <c:pt idx="1825">
                  <c:v>3.9784356866660566</c:v>
                </c:pt>
                <c:pt idx="1826">
                  <c:v>3.9797118442930408</c:v>
                </c:pt>
                <c:pt idx="1827">
                  <c:v>3.9809864077195751</c:v>
                </c:pt>
                <c:pt idx="1828">
                  <c:v>3.9822593789371634</c:v>
                </c:pt>
                <c:pt idx="1829">
                  <c:v>3.9835307599348226</c:v>
                </c:pt>
                <c:pt idx="1830">
                  <c:v>3.9848005526990899</c:v>
                </c:pt>
                <c:pt idx="1831">
                  <c:v>3.986068759214012</c:v>
                </c:pt>
                <c:pt idx="1832">
                  <c:v>3.9873353814611647</c:v>
                </c:pt>
                <c:pt idx="1833">
                  <c:v>3.9886004214196475</c:v>
                </c:pt>
                <c:pt idx="1834">
                  <c:v>3.9898638810660803</c:v>
                </c:pt>
                <c:pt idx="1835">
                  <c:v>3.9911257623746224</c:v>
                </c:pt>
                <c:pt idx="1836">
                  <c:v>3.9923860673169624</c:v>
                </c:pt>
                <c:pt idx="1837">
                  <c:v>3.9936447978623271</c:v>
                </c:pt>
                <c:pt idx="1838">
                  <c:v>3.9949019559774861</c:v>
                </c:pt>
                <c:pt idx="1839">
                  <c:v>3.9961575436267456</c:v>
                </c:pt>
                <c:pt idx="1840">
                  <c:v>3.997411562771962</c:v>
                </c:pt>
                <c:pt idx="1841">
                  <c:v>3.9986640153725421</c:v>
                </c:pt>
                <c:pt idx="1842">
                  <c:v>3.9999149033854415</c:v>
                </c:pt>
                <c:pt idx="1843">
                  <c:v>4.0011642287651767</c:v>
                </c:pt>
                <c:pt idx="1844">
                  <c:v>4.0024119934638129</c:v>
                </c:pt>
                <c:pt idx="1845">
                  <c:v>4.0036581994309888</c:v>
                </c:pt>
                <c:pt idx="1846">
                  <c:v>4.0049028486138951</c:v>
                </c:pt>
                <c:pt idx="1847">
                  <c:v>4.0061459429573034</c:v>
                </c:pt>
                <c:pt idx="1848">
                  <c:v>4.0073874844035444</c:v>
                </c:pt>
                <c:pt idx="1849">
                  <c:v>4.0086274748925259</c:v>
                </c:pt>
                <c:pt idx="1850">
                  <c:v>4.0098659163617363</c:v>
                </c:pt>
                <c:pt idx="1851">
                  <c:v>4.0111028107462392</c:v>
                </c:pt>
                <c:pt idx="1852">
                  <c:v>4.0123381599786843</c:v>
                </c:pt>
                <c:pt idx="1853">
                  <c:v>4.0135719659893017</c:v>
                </c:pt>
                <c:pt idx="1854">
                  <c:v>4.0148042307059164</c:v>
                </c:pt>
                <c:pt idx="1855">
                  <c:v>4.0160349560539412</c:v>
                </c:pt>
                <c:pt idx="1856">
                  <c:v>4.0172641439563854</c:v>
                </c:pt>
                <c:pt idx="1857">
                  <c:v>4.0184917963338531</c:v>
                </c:pt>
                <c:pt idx="1858">
                  <c:v>4.0197179151045521</c:v>
                </c:pt>
                <c:pt idx="1859">
                  <c:v>4.0209425021842957</c:v>
                </c:pt>
                <c:pt idx="1860">
                  <c:v>4.0221655594864991</c:v>
                </c:pt>
                <c:pt idx="1861">
                  <c:v>4.0233870889221901</c:v>
                </c:pt>
                <c:pt idx="1862">
                  <c:v>4.0246070924000108</c:v>
                </c:pt>
                <c:pt idx="1863">
                  <c:v>4.0258255718262106</c:v>
                </c:pt>
                <c:pt idx="1864">
                  <c:v>4.0270425291046728</c:v>
                </c:pt>
                <c:pt idx="1865">
                  <c:v>4.028257966136886</c:v>
                </c:pt>
                <c:pt idx="1866">
                  <c:v>4.0294718848219748</c:v>
                </c:pt>
                <c:pt idx="1867">
                  <c:v>4.030684287056685</c:v>
                </c:pt>
                <c:pt idx="1868">
                  <c:v>4.0318951747353982</c:v>
                </c:pt>
                <c:pt idx="1869">
                  <c:v>4.0331045497501243</c:v>
                </c:pt>
                <c:pt idx="1870">
                  <c:v>4.0343124139905111</c:v>
                </c:pt>
                <c:pt idx="1871">
                  <c:v>4.0355187693438506</c:v>
                </c:pt>
                <c:pt idx="1872">
                  <c:v>4.0367236176950687</c:v>
                </c:pt>
                <c:pt idx="1873">
                  <c:v>4.037926960926745</c:v>
                </c:pt>
                <c:pt idx="1874">
                  <c:v>4.0391288009191033</c:v>
                </c:pt>
                <c:pt idx="1875">
                  <c:v>4.0403291395500158</c:v>
                </c:pt>
                <c:pt idx="1876">
                  <c:v>4.0415279786950133</c:v>
                </c:pt>
                <c:pt idx="1877">
                  <c:v>4.0427253202272837</c:v>
                </c:pt>
                <c:pt idx="1878">
                  <c:v>4.0439211660176717</c:v>
                </c:pt>
                <c:pt idx="1879">
                  <c:v>4.0451155179346863</c:v>
                </c:pt>
                <c:pt idx="1880">
                  <c:v>4.0463083778445039</c:v>
                </c:pt>
                <c:pt idx="1881">
                  <c:v>4.0474997476109671</c:v>
                </c:pt>
                <c:pt idx="1882">
                  <c:v>4.0486896290955929</c:v>
                </c:pt>
                <c:pt idx="1883">
                  <c:v>4.0498780241575716</c:v>
                </c:pt>
                <c:pt idx="1884">
                  <c:v>4.0510649346537679</c:v>
                </c:pt>
                <c:pt idx="1885">
                  <c:v>4.0522503624387323</c:v>
                </c:pt>
                <c:pt idx="1886">
                  <c:v>4.0534343093646967</c:v>
                </c:pt>
                <c:pt idx="1887">
                  <c:v>4.0546167772815753</c:v>
                </c:pt>
                <c:pt idx="1888">
                  <c:v>4.0557977680369763</c:v>
                </c:pt>
                <c:pt idx="1889">
                  <c:v>4.0569772834761988</c:v>
                </c:pt>
                <c:pt idx="1890">
                  <c:v>4.0581553254422325</c:v>
                </c:pt>
                <c:pt idx="1891">
                  <c:v>4.0593318957757738</c:v>
                </c:pt>
                <c:pt idx="1892">
                  <c:v>4.0605069963152083</c:v>
                </c:pt>
                <c:pt idx="1893">
                  <c:v>4.0616806288966334</c:v>
                </c:pt>
                <c:pt idx="1894">
                  <c:v>4.0628527953538516</c:v>
                </c:pt>
                <c:pt idx="1895">
                  <c:v>4.0640234975183702</c:v>
                </c:pt>
                <c:pt idx="1896">
                  <c:v>4.0651927372194159</c:v>
                </c:pt>
                <c:pt idx="1897">
                  <c:v>4.0663605162839218</c:v>
                </c:pt>
                <c:pt idx="1898">
                  <c:v>4.067526836536544</c:v>
                </c:pt>
                <c:pt idx="1899">
                  <c:v>4.0686916997996576</c:v>
                </c:pt>
                <c:pt idx="1900">
                  <c:v>4.069855107893364</c:v>
                </c:pt>
                <c:pt idx="1901">
                  <c:v>4.0710170626354873</c:v>
                </c:pt>
                <c:pt idx="1902">
                  <c:v>4.0721775658415833</c:v>
                </c:pt>
                <c:pt idx="1903">
                  <c:v>4.0733366193249356</c:v>
                </c:pt>
                <c:pt idx="1904">
                  <c:v>4.0744942248965685</c:v>
                </c:pt>
                <c:pt idx="1905">
                  <c:v>4.0756503843652361</c:v>
                </c:pt>
                <c:pt idx="1906">
                  <c:v>4.0768050995374434</c:v>
                </c:pt>
                <c:pt idx="1907">
                  <c:v>4.0779583722174308</c:v>
                </c:pt>
                <c:pt idx="1908">
                  <c:v>4.0791102042071881</c:v>
                </c:pt>
                <c:pt idx="1909">
                  <c:v>4.0802605973064505</c:v>
                </c:pt>
                <c:pt idx="1910">
                  <c:v>4.0814095533127102</c:v>
                </c:pt>
                <c:pt idx="1911">
                  <c:v>4.08255707402121</c:v>
                </c:pt>
                <c:pt idx="1912">
                  <c:v>4.0837031612249515</c:v>
                </c:pt>
                <c:pt idx="1913">
                  <c:v>4.0848478167146958</c:v>
                </c:pt>
                <c:pt idx="1914">
                  <c:v>4.085991042278966</c:v>
                </c:pt>
                <c:pt idx="1915">
                  <c:v>4.0871328397040561</c:v>
                </c:pt>
                <c:pt idx="1916">
                  <c:v>4.0882732107740196</c:v>
                </c:pt>
                <c:pt idx="1917">
                  <c:v>4.0894121572706936</c:v>
                </c:pt>
                <c:pt idx="1918">
                  <c:v>4.090549680973675</c:v>
                </c:pt>
                <c:pt idx="1919">
                  <c:v>4.0916857836603491</c:v>
                </c:pt>
                <c:pt idx="1920">
                  <c:v>4.0928204671058754</c:v>
                </c:pt>
                <c:pt idx="1921">
                  <c:v>4.0939537330831968</c:v>
                </c:pt>
                <c:pt idx="1922">
                  <c:v>4.0950855833630406</c:v>
                </c:pt>
                <c:pt idx="1923">
                  <c:v>4.0962160197139248</c:v>
                </c:pt>
                <c:pt idx="1924">
                  <c:v>4.0973450439021555</c:v>
                </c:pt>
                <c:pt idx="1925">
                  <c:v>4.0984726576918362</c:v>
                </c:pt>
                <c:pt idx="1926">
                  <c:v>4.0995988628448607</c:v>
                </c:pt>
                <c:pt idx="1927">
                  <c:v>4.1007236611209237</c:v>
                </c:pt>
                <c:pt idx="1928">
                  <c:v>4.1018470542775241</c:v>
                </c:pt>
                <c:pt idx="1929">
                  <c:v>4.1029690440699635</c:v>
                </c:pt>
                <c:pt idx="1930">
                  <c:v>4.1040896322513536</c:v>
                </c:pt>
                <c:pt idx="1931">
                  <c:v>4.1052088205726101</c:v>
                </c:pt>
                <c:pt idx="1932">
                  <c:v>4.1063266107824674</c:v>
                </c:pt>
                <c:pt idx="1933">
                  <c:v>4.1074430046274735</c:v>
                </c:pt>
                <c:pt idx="1934">
                  <c:v>4.1085580038519911</c:v>
                </c:pt>
                <c:pt idx="1935">
                  <c:v>4.1096716101982089</c:v>
                </c:pt>
                <c:pt idx="1936">
                  <c:v>4.1107838254061377</c:v>
                </c:pt>
                <c:pt idx="1937">
                  <c:v>4.1118946512136105</c:v>
                </c:pt>
                <c:pt idx="1938">
                  <c:v>4.1130040893562949</c:v>
                </c:pt>
                <c:pt idx="1939">
                  <c:v>4.1141121415676913</c:v>
                </c:pt>
                <c:pt idx="1940">
                  <c:v>4.115218809579126</c:v>
                </c:pt>
                <c:pt idx="1941">
                  <c:v>4.1163240951197739</c:v>
                </c:pt>
                <c:pt idx="1942">
                  <c:v>4.1174279999166377</c:v>
                </c:pt>
                <c:pt idx="1943">
                  <c:v>4.1185305256945721</c:v>
                </c:pt>
                <c:pt idx="1944">
                  <c:v>4.119631674176274</c:v>
                </c:pt>
                <c:pt idx="1945">
                  <c:v>4.1207314470822887</c:v>
                </c:pt>
                <c:pt idx="1946">
                  <c:v>4.1218298461310088</c:v>
                </c:pt>
                <c:pt idx="1947">
                  <c:v>4.1229268730386863</c:v>
                </c:pt>
                <c:pt idx="1948">
                  <c:v>4.1240225295194239</c:v>
                </c:pt>
                <c:pt idx="1949">
                  <c:v>4.1251168172851855</c:v>
                </c:pt>
                <c:pt idx="1950">
                  <c:v>4.1262097380457963</c:v>
                </c:pt>
                <c:pt idx="1951">
                  <c:v>4.1273012935089444</c:v>
                </c:pt>
                <c:pt idx="1952">
                  <c:v>4.1283914853801882</c:v>
                </c:pt>
                <c:pt idx="1953">
                  <c:v>4.1294803153629474</c:v>
                </c:pt>
                <c:pt idx="1954">
                  <c:v>4.1305677851585241</c:v>
                </c:pt>
                <c:pt idx="1955">
                  <c:v>4.1316538964660889</c:v>
                </c:pt>
                <c:pt idx="1956">
                  <c:v>4.132738650982688</c:v>
                </c:pt>
                <c:pt idx="1957">
                  <c:v>4.1338220504032552</c:v>
                </c:pt>
                <c:pt idx="1958">
                  <c:v>4.1349040964205983</c:v>
                </c:pt>
                <c:pt idx="1959">
                  <c:v>4.1359847907254164</c:v>
                </c:pt>
                <c:pt idx="1960">
                  <c:v>4.1370641350062947</c:v>
                </c:pt>
                <c:pt idx="1961">
                  <c:v>4.1381421309497082</c:v>
                </c:pt>
                <c:pt idx="1962">
                  <c:v>4.1392187802400251</c:v>
                </c:pt>
                <c:pt idx="1963">
                  <c:v>4.1402940845595122</c:v>
                </c:pt>
                <c:pt idx="1964">
                  <c:v>4.1413680455883313</c:v>
                </c:pt>
                <c:pt idx="1965">
                  <c:v>4.142440665004548</c:v>
                </c:pt>
                <c:pt idx="1966">
                  <c:v>4.1435119444841266</c:v>
                </c:pt>
                <c:pt idx="1967">
                  <c:v>4.144581885700946</c:v>
                </c:pt>
                <c:pt idx="1968">
                  <c:v>4.145650490326787</c:v>
                </c:pt>
                <c:pt idx="1969">
                  <c:v>4.146717760031347</c:v>
                </c:pt>
                <c:pt idx="1970">
                  <c:v>4.1477836964822306</c:v>
                </c:pt>
                <c:pt idx="1971">
                  <c:v>4.1488483013449695</c:v>
                </c:pt>
                <c:pt idx="1972">
                  <c:v>4.1499115762830048</c:v>
                </c:pt>
                <c:pt idx="1973">
                  <c:v>4.1509735229577043</c:v>
                </c:pt>
                <c:pt idx="1974">
                  <c:v>4.1520341430283612</c:v>
                </c:pt>
                <c:pt idx="1975">
                  <c:v>4.1530934381521956</c:v>
                </c:pt>
                <c:pt idx="1976">
                  <c:v>4.1541514099843528</c:v>
                </c:pt>
                <c:pt idx="1977">
                  <c:v>4.1552080601779178</c:v>
                </c:pt>
                <c:pt idx="1978">
                  <c:v>4.1562633903839021</c:v>
                </c:pt>
                <c:pt idx="1979">
                  <c:v>4.1573174022512642</c:v>
                </c:pt>
                <c:pt idx="1980">
                  <c:v>4.1583700974268965</c:v>
                </c:pt>
                <c:pt idx="1981">
                  <c:v>4.1594214775556342</c:v>
                </c:pt>
                <c:pt idx="1982">
                  <c:v>4.1604715442802593</c:v>
                </c:pt>
                <c:pt idx="1983">
                  <c:v>4.1615202992415021</c:v>
                </c:pt>
                <c:pt idx="1984">
                  <c:v>4.1625677440780411</c:v>
                </c:pt>
                <c:pt idx="1985">
                  <c:v>4.1636138804265101</c:v>
                </c:pt>
                <c:pt idx="1986">
                  <c:v>4.1646587099214969</c:v>
                </c:pt>
                <c:pt idx="1987">
                  <c:v>4.1657022341955479</c:v>
                </c:pt>
                <c:pt idx="1988">
                  <c:v>4.1667444548791703</c:v>
                </c:pt>
                <c:pt idx="1989">
                  <c:v>4.1677853736008341</c:v>
                </c:pt>
                <c:pt idx="1990">
                  <c:v>4.1688249919869751</c:v>
                </c:pt>
                <c:pt idx="1991">
                  <c:v>4.169863311661997</c:v>
                </c:pt>
                <c:pt idx="1992">
                  <c:v>4.1709003342482731</c:v>
                </c:pt>
                <c:pt idx="1993">
                  <c:v>4.1719360613661536</c:v>
                </c:pt>
                <c:pt idx="1994">
                  <c:v>4.1729704946339616</c:v>
                </c:pt>
                <c:pt idx="1995">
                  <c:v>4.1740036356680008</c:v>
                </c:pt>
                <c:pt idx="1996">
                  <c:v>4.1750354860825496</c:v>
                </c:pt>
                <c:pt idx="1997">
                  <c:v>4.1760660474898792</c:v>
                </c:pt>
                <c:pt idx="1998">
                  <c:v>4.1770953215002411</c:v>
                </c:pt>
              </c:numCache>
            </c:numRef>
          </c:val>
          <c:smooth val="1"/>
          <c:extLst>
            <c:ext xmlns:c16="http://schemas.microsoft.com/office/drawing/2014/chart" uri="{C3380CC4-5D6E-409C-BE32-E72D297353CC}">
              <c16:uniqueId val="{00000001-1F21-4064-B038-A98CFA5C99C1}"/>
            </c:ext>
          </c:extLst>
        </c:ser>
        <c:dLbls>
          <c:showLegendKey val="0"/>
          <c:showVal val="0"/>
          <c:showCatName val="0"/>
          <c:showSerName val="0"/>
          <c:showPercent val="0"/>
          <c:showBubbleSize val="0"/>
        </c:dLbls>
        <c:smooth val="0"/>
        <c:axId val="885431872"/>
        <c:axId val="885431040"/>
      </c:lineChart>
      <c:catAx>
        <c:axId val="885431872"/>
        <c:scaling>
          <c:orientation val="minMax"/>
        </c:scaling>
        <c:delete val="1"/>
        <c:axPos val="b"/>
        <c:numFmt formatCode="General" sourceLinked="1"/>
        <c:majorTickMark val="out"/>
        <c:minorTickMark val="none"/>
        <c:tickLblPos val="nextTo"/>
        <c:crossAx val="885431040"/>
        <c:crosses val="autoZero"/>
        <c:auto val="1"/>
        <c:lblAlgn val="ctr"/>
        <c:lblOffset val="100"/>
        <c:noMultiLvlLbl val="0"/>
      </c:catAx>
      <c:valAx>
        <c:axId val="885431040"/>
        <c:scaling>
          <c:orientation val="minMax"/>
        </c:scaling>
        <c:delete val="1"/>
        <c:axPos val="l"/>
        <c:numFmt formatCode="General" sourceLinked="1"/>
        <c:majorTickMark val="out"/>
        <c:minorTickMark val="none"/>
        <c:tickLblPos val="nextTo"/>
        <c:crossAx val="88543187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Sheet1!$C$1</c:f>
              <c:strCache>
                <c:ptCount val="1"/>
                <c:pt idx="0">
                  <c:v>Series 1</c:v>
                </c:pt>
              </c:strCache>
            </c:strRef>
          </c:tx>
          <c:spPr>
            <a:ln w="19050" cap="rnd">
              <a:solidFill>
                <a:srgbClr val="00A759"/>
              </a:solidFill>
              <a:prstDash val="sysDash"/>
              <a:round/>
            </a:ln>
            <a:effectLst/>
          </c:spPr>
          <c:marker>
            <c:symbol val="none"/>
          </c:marker>
          <c:cat>
            <c:numRef>
              <c:f>Sheet1!$A$629:$A$1258</c:f>
              <c:numCache>
                <c:formatCode>General</c:formatCode>
                <c:ptCount val="630"/>
                <c:pt idx="0">
                  <c:v>0.628</c:v>
                </c:pt>
                <c:pt idx="1">
                  <c:v>0.629</c:v>
                </c:pt>
                <c:pt idx="2">
                  <c:v>0.63</c:v>
                </c:pt>
                <c:pt idx="3">
                  <c:v>0.63100000000000001</c:v>
                </c:pt>
                <c:pt idx="4">
                  <c:v>0.63200000000000001</c:v>
                </c:pt>
                <c:pt idx="5">
                  <c:v>0.63300000000000001</c:v>
                </c:pt>
                <c:pt idx="6">
                  <c:v>0.63400000000000001</c:v>
                </c:pt>
                <c:pt idx="7">
                  <c:v>0.63500000000000001</c:v>
                </c:pt>
                <c:pt idx="8">
                  <c:v>0.63600000000000001</c:v>
                </c:pt>
                <c:pt idx="9">
                  <c:v>0.63700000000000001</c:v>
                </c:pt>
                <c:pt idx="10">
                  <c:v>0.63800000000000001</c:v>
                </c:pt>
                <c:pt idx="11">
                  <c:v>0.63900000000000001</c:v>
                </c:pt>
                <c:pt idx="12">
                  <c:v>0.64</c:v>
                </c:pt>
                <c:pt idx="13">
                  <c:v>0.64100000000000001</c:v>
                </c:pt>
                <c:pt idx="14">
                  <c:v>0.64200000000000002</c:v>
                </c:pt>
                <c:pt idx="15">
                  <c:v>0.64300000000000002</c:v>
                </c:pt>
                <c:pt idx="16">
                  <c:v>0.64400000000000002</c:v>
                </c:pt>
                <c:pt idx="17">
                  <c:v>0.64500000000000002</c:v>
                </c:pt>
                <c:pt idx="18">
                  <c:v>0.64600000000000002</c:v>
                </c:pt>
                <c:pt idx="19">
                  <c:v>0.64700000000000002</c:v>
                </c:pt>
                <c:pt idx="20">
                  <c:v>0.64800000000000002</c:v>
                </c:pt>
                <c:pt idx="21">
                  <c:v>0.64900000000000002</c:v>
                </c:pt>
                <c:pt idx="22">
                  <c:v>0.65</c:v>
                </c:pt>
                <c:pt idx="23">
                  <c:v>0.65100000000000002</c:v>
                </c:pt>
                <c:pt idx="24">
                  <c:v>0.65200000000000002</c:v>
                </c:pt>
                <c:pt idx="25">
                  <c:v>0.65300000000000002</c:v>
                </c:pt>
                <c:pt idx="26">
                  <c:v>0.65400000000000003</c:v>
                </c:pt>
                <c:pt idx="27">
                  <c:v>0.65500000000000003</c:v>
                </c:pt>
                <c:pt idx="28">
                  <c:v>0.65600000000000003</c:v>
                </c:pt>
                <c:pt idx="29">
                  <c:v>0.65700000000000003</c:v>
                </c:pt>
                <c:pt idx="30">
                  <c:v>0.65800000000000003</c:v>
                </c:pt>
                <c:pt idx="31">
                  <c:v>0.65900000000000003</c:v>
                </c:pt>
                <c:pt idx="32">
                  <c:v>0.66</c:v>
                </c:pt>
                <c:pt idx="33">
                  <c:v>0.66100000000000003</c:v>
                </c:pt>
                <c:pt idx="34">
                  <c:v>0.66200000000000003</c:v>
                </c:pt>
                <c:pt idx="35">
                  <c:v>0.66300000000000003</c:v>
                </c:pt>
                <c:pt idx="36">
                  <c:v>0.66400000000000003</c:v>
                </c:pt>
                <c:pt idx="37">
                  <c:v>0.66500000000000004</c:v>
                </c:pt>
                <c:pt idx="38">
                  <c:v>0.66600000000000004</c:v>
                </c:pt>
                <c:pt idx="39">
                  <c:v>0.66700000000000004</c:v>
                </c:pt>
                <c:pt idx="40">
                  <c:v>0.66800000000000004</c:v>
                </c:pt>
                <c:pt idx="41">
                  <c:v>0.66900000000000004</c:v>
                </c:pt>
                <c:pt idx="42">
                  <c:v>0.67</c:v>
                </c:pt>
                <c:pt idx="43">
                  <c:v>0.67100000000000004</c:v>
                </c:pt>
                <c:pt idx="44">
                  <c:v>0.67200000000000004</c:v>
                </c:pt>
                <c:pt idx="45">
                  <c:v>0.67300000000000004</c:v>
                </c:pt>
                <c:pt idx="46">
                  <c:v>0.67400000000000004</c:v>
                </c:pt>
                <c:pt idx="47">
                  <c:v>0.67500000000000004</c:v>
                </c:pt>
                <c:pt idx="48">
                  <c:v>0.67600000000000005</c:v>
                </c:pt>
                <c:pt idx="49">
                  <c:v>0.67700000000000005</c:v>
                </c:pt>
                <c:pt idx="50">
                  <c:v>0.67800000000000005</c:v>
                </c:pt>
                <c:pt idx="51">
                  <c:v>0.67900000000000005</c:v>
                </c:pt>
                <c:pt idx="52">
                  <c:v>0.68</c:v>
                </c:pt>
                <c:pt idx="53">
                  <c:v>0.68100000000000005</c:v>
                </c:pt>
                <c:pt idx="54">
                  <c:v>0.68200000000000005</c:v>
                </c:pt>
                <c:pt idx="55">
                  <c:v>0.68300000000000005</c:v>
                </c:pt>
                <c:pt idx="56">
                  <c:v>0.68400000000000005</c:v>
                </c:pt>
                <c:pt idx="57">
                  <c:v>0.68500000000000005</c:v>
                </c:pt>
                <c:pt idx="58">
                  <c:v>0.68600000000000005</c:v>
                </c:pt>
                <c:pt idx="59">
                  <c:v>0.68700000000000006</c:v>
                </c:pt>
                <c:pt idx="60">
                  <c:v>0.68799999999999994</c:v>
                </c:pt>
                <c:pt idx="61">
                  <c:v>0.68899999999999995</c:v>
                </c:pt>
                <c:pt idx="62">
                  <c:v>0.69</c:v>
                </c:pt>
                <c:pt idx="63">
                  <c:v>0.69099999999999995</c:v>
                </c:pt>
                <c:pt idx="64">
                  <c:v>0.69199999999999995</c:v>
                </c:pt>
                <c:pt idx="65">
                  <c:v>0.69299999999999995</c:v>
                </c:pt>
                <c:pt idx="66">
                  <c:v>0.69399999999999995</c:v>
                </c:pt>
                <c:pt idx="67">
                  <c:v>0.69499999999999995</c:v>
                </c:pt>
                <c:pt idx="68">
                  <c:v>0.69599999999999995</c:v>
                </c:pt>
                <c:pt idx="69">
                  <c:v>0.69699999999999995</c:v>
                </c:pt>
                <c:pt idx="70">
                  <c:v>0.69799999999999995</c:v>
                </c:pt>
                <c:pt idx="71">
                  <c:v>0.69899999999999995</c:v>
                </c:pt>
                <c:pt idx="72">
                  <c:v>0.7</c:v>
                </c:pt>
                <c:pt idx="73">
                  <c:v>0.70099999999999996</c:v>
                </c:pt>
                <c:pt idx="74">
                  <c:v>0.70199999999999996</c:v>
                </c:pt>
                <c:pt idx="75">
                  <c:v>0.70299999999999996</c:v>
                </c:pt>
                <c:pt idx="76">
                  <c:v>0.70399999999999996</c:v>
                </c:pt>
                <c:pt idx="77">
                  <c:v>0.70499999999999996</c:v>
                </c:pt>
                <c:pt idx="78">
                  <c:v>0.70599999999999996</c:v>
                </c:pt>
                <c:pt idx="79">
                  <c:v>0.70699999999999996</c:v>
                </c:pt>
                <c:pt idx="80">
                  <c:v>0.70799999999999996</c:v>
                </c:pt>
                <c:pt idx="81">
                  <c:v>0.70899999999999996</c:v>
                </c:pt>
                <c:pt idx="82">
                  <c:v>0.71</c:v>
                </c:pt>
                <c:pt idx="83">
                  <c:v>0.71099999999999997</c:v>
                </c:pt>
                <c:pt idx="84">
                  <c:v>0.71199999999999997</c:v>
                </c:pt>
                <c:pt idx="85">
                  <c:v>0.71299999999999997</c:v>
                </c:pt>
                <c:pt idx="86">
                  <c:v>0.71399999999999997</c:v>
                </c:pt>
                <c:pt idx="87">
                  <c:v>0.71499999999999997</c:v>
                </c:pt>
                <c:pt idx="88">
                  <c:v>0.71599999999999997</c:v>
                </c:pt>
                <c:pt idx="89">
                  <c:v>0.71699999999999997</c:v>
                </c:pt>
                <c:pt idx="90">
                  <c:v>0.71799999999999997</c:v>
                </c:pt>
                <c:pt idx="91">
                  <c:v>0.71899999999999997</c:v>
                </c:pt>
                <c:pt idx="92">
                  <c:v>0.72</c:v>
                </c:pt>
                <c:pt idx="93">
                  <c:v>0.72099999999999997</c:v>
                </c:pt>
                <c:pt idx="94">
                  <c:v>0.72199999999999998</c:v>
                </c:pt>
                <c:pt idx="95">
                  <c:v>0.72299999999999998</c:v>
                </c:pt>
                <c:pt idx="96">
                  <c:v>0.72399999999999998</c:v>
                </c:pt>
                <c:pt idx="97">
                  <c:v>0.72499999999999998</c:v>
                </c:pt>
                <c:pt idx="98">
                  <c:v>0.72599999999999998</c:v>
                </c:pt>
                <c:pt idx="99">
                  <c:v>0.72699999999999998</c:v>
                </c:pt>
                <c:pt idx="100">
                  <c:v>0.72799999999999998</c:v>
                </c:pt>
                <c:pt idx="101">
                  <c:v>0.72899999999999998</c:v>
                </c:pt>
                <c:pt idx="102">
                  <c:v>0.73</c:v>
                </c:pt>
                <c:pt idx="103">
                  <c:v>0.73099999999999998</c:v>
                </c:pt>
                <c:pt idx="104">
                  <c:v>0.73199999999999998</c:v>
                </c:pt>
                <c:pt idx="105">
                  <c:v>0.73299999999999998</c:v>
                </c:pt>
                <c:pt idx="106">
                  <c:v>0.73399999999999999</c:v>
                </c:pt>
                <c:pt idx="107">
                  <c:v>0.73499999999999999</c:v>
                </c:pt>
                <c:pt idx="108">
                  <c:v>0.73599999999999999</c:v>
                </c:pt>
                <c:pt idx="109">
                  <c:v>0.73699999999999999</c:v>
                </c:pt>
                <c:pt idx="110">
                  <c:v>0.73799999999999999</c:v>
                </c:pt>
                <c:pt idx="111">
                  <c:v>0.73899999999999999</c:v>
                </c:pt>
                <c:pt idx="112">
                  <c:v>0.74</c:v>
                </c:pt>
                <c:pt idx="113">
                  <c:v>0.74099999999999999</c:v>
                </c:pt>
                <c:pt idx="114">
                  <c:v>0.74199999999999999</c:v>
                </c:pt>
                <c:pt idx="115">
                  <c:v>0.74299999999999999</c:v>
                </c:pt>
                <c:pt idx="116">
                  <c:v>0.74399999999999999</c:v>
                </c:pt>
                <c:pt idx="117">
                  <c:v>0.745</c:v>
                </c:pt>
                <c:pt idx="118">
                  <c:v>0.746</c:v>
                </c:pt>
                <c:pt idx="119">
                  <c:v>0.747</c:v>
                </c:pt>
                <c:pt idx="120">
                  <c:v>0.748</c:v>
                </c:pt>
                <c:pt idx="121">
                  <c:v>0.749</c:v>
                </c:pt>
                <c:pt idx="122">
                  <c:v>0.75</c:v>
                </c:pt>
                <c:pt idx="123">
                  <c:v>0.751</c:v>
                </c:pt>
                <c:pt idx="124">
                  <c:v>0.752</c:v>
                </c:pt>
                <c:pt idx="125">
                  <c:v>0.753</c:v>
                </c:pt>
                <c:pt idx="126">
                  <c:v>0.754</c:v>
                </c:pt>
                <c:pt idx="127">
                  <c:v>0.755</c:v>
                </c:pt>
                <c:pt idx="128">
                  <c:v>0.75600000000000001</c:v>
                </c:pt>
                <c:pt idx="129">
                  <c:v>0.75700000000000001</c:v>
                </c:pt>
                <c:pt idx="130">
                  <c:v>0.75800000000000001</c:v>
                </c:pt>
                <c:pt idx="131">
                  <c:v>0.75900000000000001</c:v>
                </c:pt>
                <c:pt idx="132">
                  <c:v>0.76</c:v>
                </c:pt>
                <c:pt idx="133">
                  <c:v>0.76100000000000001</c:v>
                </c:pt>
                <c:pt idx="134">
                  <c:v>0.76200000000000001</c:v>
                </c:pt>
                <c:pt idx="135">
                  <c:v>0.76300000000000001</c:v>
                </c:pt>
                <c:pt idx="136">
                  <c:v>0.76400000000000001</c:v>
                </c:pt>
                <c:pt idx="137">
                  <c:v>0.76500000000000001</c:v>
                </c:pt>
                <c:pt idx="138">
                  <c:v>0.76600000000000001</c:v>
                </c:pt>
                <c:pt idx="139">
                  <c:v>0.76700000000000002</c:v>
                </c:pt>
                <c:pt idx="140">
                  <c:v>0.76800000000000002</c:v>
                </c:pt>
                <c:pt idx="141">
                  <c:v>0.76900000000000002</c:v>
                </c:pt>
                <c:pt idx="142">
                  <c:v>0.77</c:v>
                </c:pt>
                <c:pt idx="143">
                  <c:v>0.77100000000000002</c:v>
                </c:pt>
                <c:pt idx="144">
                  <c:v>0.77200000000000002</c:v>
                </c:pt>
                <c:pt idx="145">
                  <c:v>0.77300000000000002</c:v>
                </c:pt>
                <c:pt idx="146">
                  <c:v>0.77400000000000002</c:v>
                </c:pt>
                <c:pt idx="147">
                  <c:v>0.77500000000000002</c:v>
                </c:pt>
                <c:pt idx="148">
                  <c:v>0.77600000000000002</c:v>
                </c:pt>
                <c:pt idx="149">
                  <c:v>0.77700000000000002</c:v>
                </c:pt>
                <c:pt idx="150">
                  <c:v>0.77800000000000002</c:v>
                </c:pt>
                <c:pt idx="151">
                  <c:v>0.77900000000000003</c:v>
                </c:pt>
                <c:pt idx="152">
                  <c:v>0.78</c:v>
                </c:pt>
                <c:pt idx="153">
                  <c:v>0.78100000000000003</c:v>
                </c:pt>
                <c:pt idx="154">
                  <c:v>0.78200000000000003</c:v>
                </c:pt>
                <c:pt idx="155">
                  <c:v>0.78300000000000003</c:v>
                </c:pt>
                <c:pt idx="156">
                  <c:v>0.78400000000000003</c:v>
                </c:pt>
                <c:pt idx="157">
                  <c:v>0.78500000000000003</c:v>
                </c:pt>
                <c:pt idx="158">
                  <c:v>0.78600000000000003</c:v>
                </c:pt>
                <c:pt idx="159">
                  <c:v>0.78700000000000003</c:v>
                </c:pt>
                <c:pt idx="160">
                  <c:v>0.78800000000000003</c:v>
                </c:pt>
                <c:pt idx="161">
                  <c:v>0.78900000000000003</c:v>
                </c:pt>
                <c:pt idx="162">
                  <c:v>0.79</c:v>
                </c:pt>
                <c:pt idx="163">
                  <c:v>0.79100000000000004</c:v>
                </c:pt>
                <c:pt idx="164">
                  <c:v>0.79200000000000004</c:v>
                </c:pt>
                <c:pt idx="165">
                  <c:v>0.79300000000000004</c:v>
                </c:pt>
                <c:pt idx="166">
                  <c:v>0.79400000000000004</c:v>
                </c:pt>
                <c:pt idx="167">
                  <c:v>0.79500000000000004</c:v>
                </c:pt>
                <c:pt idx="168">
                  <c:v>0.79600000000000004</c:v>
                </c:pt>
                <c:pt idx="169">
                  <c:v>0.79700000000000004</c:v>
                </c:pt>
                <c:pt idx="170">
                  <c:v>0.79800000000000004</c:v>
                </c:pt>
                <c:pt idx="171">
                  <c:v>0.79900000000000004</c:v>
                </c:pt>
                <c:pt idx="172">
                  <c:v>0.8</c:v>
                </c:pt>
                <c:pt idx="173">
                  <c:v>0.80100000000000005</c:v>
                </c:pt>
                <c:pt idx="174">
                  <c:v>0.80200000000000005</c:v>
                </c:pt>
                <c:pt idx="175">
                  <c:v>0.80300000000000005</c:v>
                </c:pt>
                <c:pt idx="176">
                  <c:v>0.80400000000000005</c:v>
                </c:pt>
                <c:pt idx="177">
                  <c:v>0.80500000000000005</c:v>
                </c:pt>
                <c:pt idx="178">
                  <c:v>0.80600000000000005</c:v>
                </c:pt>
                <c:pt idx="179">
                  <c:v>0.80700000000000005</c:v>
                </c:pt>
                <c:pt idx="180">
                  <c:v>0.80800000000000005</c:v>
                </c:pt>
                <c:pt idx="181">
                  <c:v>0.80900000000000005</c:v>
                </c:pt>
                <c:pt idx="182">
                  <c:v>0.81</c:v>
                </c:pt>
                <c:pt idx="183">
                  <c:v>0.81100000000000005</c:v>
                </c:pt>
                <c:pt idx="184">
                  <c:v>0.81200000000000006</c:v>
                </c:pt>
                <c:pt idx="185">
                  <c:v>0.81299999999999994</c:v>
                </c:pt>
                <c:pt idx="186">
                  <c:v>0.81399999999999995</c:v>
                </c:pt>
                <c:pt idx="187">
                  <c:v>0.81499999999999995</c:v>
                </c:pt>
                <c:pt idx="188">
                  <c:v>0.81599999999999995</c:v>
                </c:pt>
                <c:pt idx="189">
                  <c:v>0.81699999999999995</c:v>
                </c:pt>
                <c:pt idx="190">
                  <c:v>0.81799999999999995</c:v>
                </c:pt>
                <c:pt idx="191">
                  <c:v>0.81899999999999995</c:v>
                </c:pt>
                <c:pt idx="192">
                  <c:v>0.82</c:v>
                </c:pt>
                <c:pt idx="193">
                  <c:v>0.82099999999999995</c:v>
                </c:pt>
                <c:pt idx="194">
                  <c:v>0.82199999999999995</c:v>
                </c:pt>
                <c:pt idx="195">
                  <c:v>0.82299999999999995</c:v>
                </c:pt>
                <c:pt idx="196">
                  <c:v>0.82399999999999995</c:v>
                </c:pt>
                <c:pt idx="197">
                  <c:v>0.82499999999999996</c:v>
                </c:pt>
                <c:pt idx="198">
                  <c:v>0.82599999999999996</c:v>
                </c:pt>
                <c:pt idx="199">
                  <c:v>0.82699999999999996</c:v>
                </c:pt>
                <c:pt idx="200">
                  <c:v>0.82799999999999996</c:v>
                </c:pt>
                <c:pt idx="201">
                  <c:v>0.82899999999999996</c:v>
                </c:pt>
                <c:pt idx="202">
                  <c:v>0.83</c:v>
                </c:pt>
                <c:pt idx="203">
                  <c:v>0.83099999999999996</c:v>
                </c:pt>
                <c:pt idx="204">
                  <c:v>0.83199999999999996</c:v>
                </c:pt>
                <c:pt idx="205">
                  <c:v>0.83299999999999996</c:v>
                </c:pt>
                <c:pt idx="206">
                  <c:v>0.83399999999999996</c:v>
                </c:pt>
                <c:pt idx="207">
                  <c:v>0.83499999999999996</c:v>
                </c:pt>
                <c:pt idx="208">
                  <c:v>0.83599999999999997</c:v>
                </c:pt>
                <c:pt idx="209">
                  <c:v>0.83699999999999997</c:v>
                </c:pt>
                <c:pt idx="210">
                  <c:v>0.83799999999999997</c:v>
                </c:pt>
                <c:pt idx="211">
                  <c:v>0.83899999999999997</c:v>
                </c:pt>
                <c:pt idx="212">
                  <c:v>0.84</c:v>
                </c:pt>
                <c:pt idx="213">
                  <c:v>0.84099999999999997</c:v>
                </c:pt>
                <c:pt idx="214">
                  <c:v>0.84199999999999997</c:v>
                </c:pt>
                <c:pt idx="215">
                  <c:v>0.84299999999999997</c:v>
                </c:pt>
                <c:pt idx="216">
                  <c:v>0.84399999999999997</c:v>
                </c:pt>
                <c:pt idx="217">
                  <c:v>0.84499999999999997</c:v>
                </c:pt>
                <c:pt idx="218">
                  <c:v>0.84599999999999997</c:v>
                </c:pt>
                <c:pt idx="219">
                  <c:v>0.84699999999999998</c:v>
                </c:pt>
                <c:pt idx="220">
                  <c:v>0.84799999999999998</c:v>
                </c:pt>
                <c:pt idx="221">
                  <c:v>0.84899999999999998</c:v>
                </c:pt>
                <c:pt idx="222">
                  <c:v>0.85</c:v>
                </c:pt>
                <c:pt idx="223">
                  <c:v>0.85099999999999998</c:v>
                </c:pt>
                <c:pt idx="224">
                  <c:v>0.85199999999999998</c:v>
                </c:pt>
                <c:pt idx="225">
                  <c:v>0.85299999999999998</c:v>
                </c:pt>
                <c:pt idx="226">
                  <c:v>0.85399999999999998</c:v>
                </c:pt>
                <c:pt idx="227">
                  <c:v>0.85499999999999998</c:v>
                </c:pt>
                <c:pt idx="228">
                  <c:v>0.85599999999999998</c:v>
                </c:pt>
                <c:pt idx="229">
                  <c:v>0.85699999999999998</c:v>
                </c:pt>
                <c:pt idx="230">
                  <c:v>0.85799999999999998</c:v>
                </c:pt>
                <c:pt idx="231">
                  <c:v>0.85899999999999999</c:v>
                </c:pt>
                <c:pt idx="232">
                  <c:v>0.86</c:v>
                </c:pt>
                <c:pt idx="233">
                  <c:v>0.86099999999999999</c:v>
                </c:pt>
                <c:pt idx="234">
                  <c:v>0.86199999999999999</c:v>
                </c:pt>
                <c:pt idx="235">
                  <c:v>0.86299999999999999</c:v>
                </c:pt>
                <c:pt idx="236">
                  <c:v>0.86399999999999999</c:v>
                </c:pt>
                <c:pt idx="237">
                  <c:v>0.86499999999999999</c:v>
                </c:pt>
                <c:pt idx="238">
                  <c:v>0.86599999999999999</c:v>
                </c:pt>
                <c:pt idx="239">
                  <c:v>0.86699999999999999</c:v>
                </c:pt>
                <c:pt idx="240">
                  <c:v>0.86799999999999999</c:v>
                </c:pt>
                <c:pt idx="241">
                  <c:v>0.86899999999999999</c:v>
                </c:pt>
                <c:pt idx="242">
                  <c:v>0.87</c:v>
                </c:pt>
                <c:pt idx="243">
                  <c:v>0.871</c:v>
                </c:pt>
                <c:pt idx="244">
                  <c:v>0.872</c:v>
                </c:pt>
                <c:pt idx="245">
                  <c:v>0.873</c:v>
                </c:pt>
                <c:pt idx="246">
                  <c:v>0.874</c:v>
                </c:pt>
                <c:pt idx="247">
                  <c:v>0.875</c:v>
                </c:pt>
                <c:pt idx="248">
                  <c:v>0.876</c:v>
                </c:pt>
                <c:pt idx="249">
                  <c:v>0.877</c:v>
                </c:pt>
                <c:pt idx="250">
                  <c:v>0.878</c:v>
                </c:pt>
                <c:pt idx="251">
                  <c:v>0.879</c:v>
                </c:pt>
                <c:pt idx="252">
                  <c:v>0.88</c:v>
                </c:pt>
                <c:pt idx="253">
                  <c:v>0.88100000000000001</c:v>
                </c:pt>
                <c:pt idx="254">
                  <c:v>0.88200000000000001</c:v>
                </c:pt>
                <c:pt idx="255">
                  <c:v>0.88300000000000001</c:v>
                </c:pt>
                <c:pt idx="256">
                  <c:v>0.88400000000000001</c:v>
                </c:pt>
                <c:pt idx="257">
                  <c:v>0.88500000000000001</c:v>
                </c:pt>
                <c:pt idx="258">
                  <c:v>0.88600000000000001</c:v>
                </c:pt>
                <c:pt idx="259">
                  <c:v>0.88700000000000001</c:v>
                </c:pt>
                <c:pt idx="260">
                  <c:v>0.88800000000000001</c:v>
                </c:pt>
                <c:pt idx="261">
                  <c:v>0.88900000000000001</c:v>
                </c:pt>
                <c:pt idx="262">
                  <c:v>0.89</c:v>
                </c:pt>
                <c:pt idx="263">
                  <c:v>0.89100000000000001</c:v>
                </c:pt>
                <c:pt idx="264">
                  <c:v>0.89200000000000002</c:v>
                </c:pt>
                <c:pt idx="265">
                  <c:v>0.89300000000000002</c:v>
                </c:pt>
                <c:pt idx="266">
                  <c:v>0.89400000000000002</c:v>
                </c:pt>
                <c:pt idx="267">
                  <c:v>0.89500000000000002</c:v>
                </c:pt>
                <c:pt idx="268">
                  <c:v>0.89600000000000002</c:v>
                </c:pt>
                <c:pt idx="269">
                  <c:v>0.89700000000000002</c:v>
                </c:pt>
                <c:pt idx="270">
                  <c:v>0.89800000000000002</c:v>
                </c:pt>
                <c:pt idx="271">
                  <c:v>0.89900000000000002</c:v>
                </c:pt>
                <c:pt idx="272">
                  <c:v>0.9</c:v>
                </c:pt>
                <c:pt idx="273">
                  <c:v>0.90100000000000002</c:v>
                </c:pt>
                <c:pt idx="274">
                  <c:v>0.90200000000000002</c:v>
                </c:pt>
                <c:pt idx="275">
                  <c:v>0.90300000000000002</c:v>
                </c:pt>
                <c:pt idx="276">
                  <c:v>0.90400000000000003</c:v>
                </c:pt>
                <c:pt idx="277">
                  <c:v>0.90500000000000003</c:v>
                </c:pt>
                <c:pt idx="278">
                  <c:v>0.90600000000000003</c:v>
                </c:pt>
                <c:pt idx="279">
                  <c:v>0.90700000000000003</c:v>
                </c:pt>
                <c:pt idx="280">
                  <c:v>0.90800000000000003</c:v>
                </c:pt>
                <c:pt idx="281">
                  <c:v>0.90900000000000003</c:v>
                </c:pt>
                <c:pt idx="282">
                  <c:v>0.91</c:v>
                </c:pt>
                <c:pt idx="283">
                  <c:v>0.91100000000000003</c:v>
                </c:pt>
                <c:pt idx="284">
                  <c:v>0.91200000000000003</c:v>
                </c:pt>
                <c:pt idx="285">
                  <c:v>0.91300000000000003</c:v>
                </c:pt>
                <c:pt idx="286">
                  <c:v>0.91400000000000003</c:v>
                </c:pt>
                <c:pt idx="287">
                  <c:v>0.91500000000000004</c:v>
                </c:pt>
                <c:pt idx="288">
                  <c:v>0.91600000000000004</c:v>
                </c:pt>
                <c:pt idx="289">
                  <c:v>0.91700000000000004</c:v>
                </c:pt>
                <c:pt idx="290">
                  <c:v>0.91800000000000004</c:v>
                </c:pt>
                <c:pt idx="291">
                  <c:v>0.91900000000000004</c:v>
                </c:pt>
                <c:pt idx="292">
                  <c:v>0.92</c:v>
                </c:pt>
                <c:pt idx="293">
                  <c:v>0.92100000000000004</c:v>
                </c:pt>
                <c:pt idx="294">
                  <c:v>0.92200000000000004</c:v>
                </c:pt>
                <c:pt idx="295">
                  <c:v>0.92300000000000004</c:v>
                </c:pt>
                <c:pt idx="296">
                  <c:v>0.92400000000000004</c:v>
                </c:pt>
                <c:pt idx="297">
                  <c:v>0.92500000000000004</c:v>
                </c:pt>
                <c:pt idx="298">
                  <c:v>0.92600000000000005</c:v>
                </c:pt>
                <c:pt idx="299">
                  <c:v>0.92700000000000005</c:v>
                </c:pt>
                <c:pt idx="300">
                  <c:v>0.92800000000000005</c:v>
                </c:pt>
                <c:pt idx="301">
                  <c:v>0.92900000000000005</c:v>
                </c:pt>
                <c:pt idx="302">
                  <c:v>0.93</c:v>
                </c:pt>
                <c:pt idx="303">
                  <c:v>0.93100000000000005</c:v>
                </c:pt>
                <c:pt idx="304">
                  <c:v>0.93200000000000005</c:v>
                </c:pt>
                <c:pt idx="305">
                  <c:v>0.93300000000000005</c:v>
                </c:pt>
                <c:pt idx="306">
                  <c:v>0.93400000000000005</c:v>
                </c:pt>
                <c:pt idx="307">
                  <c:v>0.93500000000000005</c:v>
                </c:pt>
                <c:pt idx="308">
                  <c:v>0.93600000000000005</c:v>
                </c:pt>
                <c:pt idx="309">
                  <c:v>0.93700000000000006</c:v>
                </c:pt>
                <c:pt idx="310">
                  <c:v>0.93799999999999994</c:v>
                </c:pt>
                <c:pt idx="311">
                  <c:v>0.93899999999999995</c:v>
                </c:pt>
                <c:pt idx="312">
                  <c:v>0.94</c:v>
                </c:pt>
                <c:pt idx="313">
                  <c:v>0.94099999999999995</c:v>
                </c:pt>
                <c:pt idx="314">
                  <c:v>0.94199999999999995</c:v>
                </c:pt>
                <c:pt idx="315">
                  <c:v>0.94299999999999995</c:v>
                </c:pt>
                <c:pt idx="316">
                  <c:v>0.94399999999999995</c:v>
                </c:pt>
                <c:pt idx="317">
                  <c:v>0.94499999999999995</c:v>
                </c:pt>
                <c:pt idx="318">
                  <c:v>0.94599999999999995</c:v>
                </c:pt>
                <c:pt idx="319">
                  <c:v>0.94699999999999995</c:v>
                </c:pt>
                <c:pt idx="320">
                  <c:v>0.94799999999999995</c:v>
                </c:pt>
                <c:pt idx="321">
                  <c:v>0.94899999999999995</c:v>
                </c:pt>
                <c:pt idx="322">
                  <c:v>0.95</c:v>
                </c:pt>
                <c:pt idx="323">
                  <c:v>0.95099999999999996</c:v>
                </c:pt>
                <c:pt idx="324">
                  <c:v>0.95199999999999996</c:v>
                </c:pt>
                <c:pt idx="325">
                  <c:v>0.95299999999999996</c:v>
                </c:pt>
                <c:pt idx="326">
                  <c:v>0.95399999999999996</c:v>
                </c:pt>
                <c:pt idx="327">
                  <c:v>0.95499999999999996</c:v>
                </c:pt>
                <c:pt idx="328">
                  <c:v>0.95599999999999996</c:v>
                </c:pt>
                <c:pt idx="329">
                  <c:v>0.95699999999999996</c:v>
                </c:pt>
                <c:pt idx="330">
                  <c:v>0.95799999999999996</c:v>
                </c:pt>
                <c:pt idx="331">
                  <c:v>0.95899999999999996</c:v>
                </c:pt>
                <c:pt idx="332">
                  <c:v>0.96</c:v>
                </c:pt>
                <c:pt idx="333">
                  <c:v>0.96099999999999997</c:v>
                </c:pt>
                <c:pt idx="334">
                  <c:v>0.96199999999999997</c:v>
                </c:pt>
                <c:pt idx="335">
                  <c:v>0.96299999999999997</c:v>
                </c:pt>
                <c:pt idx="336">
                  <c:v>0.96399999999999997</c:v>
                </c:pt>
                <c:pt idx="337">
                  <c:v>0.96499999999999997</c:v>
                </c:pt>
                <c:pt idx="338">
                  <c:v>0.96599999999999997</c:v>
                </c:pt>
                <c:pt idx="339">
                  <c:v>0.96699999999999997</c:v>
                </c:pt>
                <c:pt idx="340">
                  <c:v>0.96799999999999997</c:v>
                </c:pt>
                <c:pt idx="341">
                  <c:v>0.96899999999999997</c:v>
                </c:pt>
                <c:pt idx="342">
                  <c:v>0.97</c:v>
                </c:pt>
                <c:pt idx="343">
                  <c:v>0.97099999999999997</c:v>
                </c:pt>
                <c:pt idx="344">
                  <c:v>0.97199999999999998</c:v>
                </c:pt>
                <c:pt idx="345">
                  <c:v>0.97299999999999998</c:v>
                </c:pt>
                <c:pt idx="346">
                  <c:v>0.97399999999999998</c:v>
                </c:pt>
                <c:pt idx="347">
                  <c:v>0.97499999999999998</c:v>
                </c:pt>
                <c:pt idx="348">
                  <c:v>0.97599999999999998</c:v>
                </c:pt>
                <c:pt idx="349">
                  <c:v>0.97699999999999998</c:v>
                </c:pt>
                <c:pt idx="350">
                  <c:v>0.97799999999999998</c:v>
                </c:pt>
                <c:pt idx="351">
                  <c:v>0.97899999999999998</c:v>
                </c:pt>
                <c:pt idx="352">
                  <c:v>0.98</c:v>
                </c:pt>
                <c:pt idx="353">
                  <c:v>0.98099999999999998</c:v>
                </c:pt>
                <c:pt idx="354">
                  <c:v>0.98199999999999998</c:v>
                </c:pt>
                <c:pt idx="355">
                  <c:v>0.98299999999999998</c:v>
                </c:pt>
                <c:pt idx="356">
                  <c:v>0.98399999999999999</c:v>
                </c:pt>
                <c:pt idx="357">
                  <c:v>0.98499999999999999</c:v>
                </c:pt>
                <c:pt idx="358">
                  <c:v>0.98599999999999999</c:v>
                </c:pt>
                <c:pt idx="359">
                  <c:v>0.98699999999999999</c:v>
                </c:pt>
                <c:pt idx="360">
                  <c:v>0.98799999999999999</c:v>
                </c:pt>
                <c:pt idx="361">
                  <c:v>0.98899999999999999</c:v>
                </c:pt>
                <c:pt idx="362">
                  <c:v>0.99</c:v>
                </c:pt>
                <c:pt idx="363">
                  <c:v>0.99099999999999999</c:v>
                </c:pt>
                <c:pt idx="364">
                  <c:v>0.99199999999999999</c:v>
                </c:pt>
                <c:pt idx="365">
                  <c:v>0.99299999999999999</c:v>
                </c:pt>
                <c:pt idx="366">
                  <c:v>0.99399999999999999</c:v>
                </c:pt>
                <c:pt idx="367">
                  <c:v>0.995</c:v>
                </c:pt>
                <c:pt idx="368">
                  <c:v>0.996</c:v>
                </c:pt>
                <c:pt idx="369">
                  <c:v>0.997</c:v>
                </c:pt>
                <c:pt idx="370">
                  <c:v>0.998</c:v>
                </c:pt>
                <c:pt idx="371">
                  <c:v>0.999</c:v>
                </c:pt>
                <c:pt idx="372">
                  <c:v>1</c:v>
                </c:pt>
                <c:pt idx="373">
                  <c:v>1.0009999999999999</c:v>
                </c:pt>
                <c:pt idx="374">
                  <c:v>1.002</c:v>
                </c:pt>
                <c:pt idx="375">
                  <c:v>1.0029999999999999</c:v>
                </c:pt>
                <c:pt idx="376">
                  <c:v>1.004</c:v>
                </c:pt>
                <c:pt idx="377">
                  <c:v>1.0049999999999999</c:v>
                </c:pt>
                <c:pt idx="378">
                  <c:v>1.006</c:v>
                </c:pt>
                <c:pt idx="379">
                  <c:v>1.0069999999999999</c:v>
                </c:pt>
                <c:pt idx="380">
                  <c:v>1.008</c:v>
                </c:pt>
                <c:pt idx="381">
                  <c:v>1.0089999999999999</c:v>
                </c:pt>
                <c:pt idx="382">
                  <c:v>1.01</c:v>
                </c:pt>
                <c:pt idx="383">
                  <c:v>1.0109999999999999</c:v>
                </c:pt>
                <c:pt idx="384">
                  <c:v>1.012</c:v>
                </c:pt>
                <c:pt idx="385">
                  <c:v>1.0129999999999999</c:v>
                </c:pt>
                <c:pt idx="386">
                  <c:v>1.014</c:v>
                </c:pt>
                <c:pt idx="387">
                  <c:v>1.0149999999999999</c:v>
                </c:pt>
                <c:pt idx="388">
                  <c:v>1.016</c:v>
                </c:pt>
                <c:pt idx="389">
                  <c:v>1.0169999999999999</c:v>
                </c:pt>
                <c:pt idx="390">
                  <c:v>1.018</c:v>
                </c:pt>
                <c:pt idx="391">
                  <c:v>1.0189999999999999</c:v>
                </c:pt>
                <c:pt idx="392">
                  <c:v>1.02</c:v>
                </c:pt>
                <c:pt idx="393">
                  <c:v>1.0209999999999999</c:v>
                </c:pt>
                <c:pt idx="394">
                  <c:v>1.022</c:v>
                </c:pt>
                <c:pt idx="395">
                  <c:v>1.0229999999999999</c:v>
                </c:pt>
                <c:pt idx="396">
                  <c:v>1.024</c:v>
                </c:pt>
                <c:pt idx="397">
                  <c:v>1.0249999999999999</c:v>
                </c:pt>
                <c:pt idx="398">
                  <c:v>1.026</c:v>
                </c:pt>
                <c:pt idx="399">
                  <c:v>1.0269999999999999</c:v>
                </c:pt>
                <c:pt idx="400">
                  <c:v>1.028</c:v>
                </c:pt>
                <c:pt idx="401">
                  <c:v>1.0289999999999999</c:v>
                </c:pt>
                <c:pt idx="402">
                  <c:v>1.03</c:v>
                </c:pt>
                <c:pt idx="403">
                  <c:v>1.0309999999999999</c:v>
                </c:pt>
                <c:pt idx="404">
                  <c:v>1.032</c:v>
                </c:pt>
                <c:pt idx="405">
                  <c:v>1.0329999999999999</c:v>
                </c:pt>
                <c:pt idx="406">
                  <c:v>1.034</c:v>
                </c:pt>
                <c:pt idx="407">
                  <c:v>1.0349999999999999</c:v>
                </c:pt>
                <c:pt idx="408">
                  <c:v>1.036</c:v>
                </c:pt>
                <c:pt idx="409">
                  <c:v>1.0369999999999999</c:v>
                </c:pt>
                <c:pt idx="410">
                  <c:v>1.038</c:v>
                </c:pt>
                <c:pt idx="411">
                  <c:v>1.0389999999999999</c:v>
                </c:pt>
                <c:pt idx="412">
                  <c:v>1.04</c:v>
                </c:pt>
                <c:pt idx="413">
                  <c:v>1.0409999999999999</c:v>
                </c:pt>
                <c:pt idx="414">
                  <c:v>1.042</c:v>
                </c:pt>
                <c:pt idx="415">
                  <c:v>1.0429999999999999</c:v>
                </c:pt>
                <c:pt idx="416">
                  <c:v>1.044</c:v>
                </c:pt>
                <c:pt idx="417">
                  <c:v>1.0449999999999999</c:v>
                </c:pt>
                <c:pt idx="418">
                  <c:v>1.046</c:v>
                </c:pt>
                <c:pt idx="419">
                  <c:v>1.0469999999999999</c:v>
                </c:pt>
                <c:pt idx="420">
                  <c:v>1.048</c:v>
                </c:pt>
                <c:pt idx="421">
                  <c:v>1.0489999999999999</c:v>
                </c:pt>
                <c:pt idx="422">
                  <c:v>1.05</c:v>
                </c:pt>
                <c:pt idx="423">
                  <c:v>1.0509999999999999</c:v>
                </c:pt>
                <c:pt idx="424">
                  <c:v>1.052</c:v>
                </c:pt>
                <c:pt idx="425">
                  <c:v>1.0529999999999999</c:v>
                </c:pt>
                <c:pt idx="426">
                  <c:v>1.054</c:v>
                </c:pt>
                <c:pt idx="427">
                  <c:v>1.0549999999999999</c:v>
                </c:pt>
                <c:pt idx="428">
                  <c:v>1.056</c:v>
                </c:pt>
                <c:pt idx="429">
                  <c:v>1.0569999999999999</c:v>
                </c:pt>
                <c:pt idx="430">
                  <c:v>1.0580000000000001</c:v>
                </c:pt>
                <c:pt idx="431">
                  <c:v>1.0589999999999999</c:v>
                </c:pt>
                <c:pt idx="432">
                  <c:v>1.06</c:v>
                </c:pt>
                <c:pt idx="433">
                  <c:v>1.0609999999999999</c:v>
                </c:pt>
                <c:pt idx="434">
                  <c:v>1.0620000000000001</c:v>
                </c:pt>
                <c:pt idx="435">
                  <c:v>1.0629999999999999</c:v>
                </c:pt>
                <c:pt idx="436">
                  <c:v>1.0640000000000001</c:v>
                </c:pt>
                <c:pt idx="437">
                  <c:v>1.0649999999999999</c:v>
                </c:pt>
                <c:pt idx="438">
                  <c:v>1.0660000000000001</c:v>
                </c:pt>
                <c:pt idx="439">
                  <c:v>1.0669999999999999</c:v>
                </c:pt>
                <c:pt idx="440">
                  <c:v>1.0680000000000001</c:v>
                </c:pt>
                <c:pt idx="441">
                  <c:v>1.069</c:v>
                </c:pt>
                <c:pt idx="442">
                  <c:v>1.07</c:v>
                </c:pt>
                <c:pt idx="443">
                  <c:v>1.071</c:v>
                </c:pt>
                <c:pt idx="444">
                  <c:v>1.0720000000000001</c:v>
                </c:pt>
                <c:pt idx="445">
                  <c:v>1.073</c:v>
                </c:pt>
                <c:pt idx="446">
                  <c:v>1.0740000000000001</c:v>
                </c:pt>
                <c:pt idx="447">
                  <c:v>1.075</c:v>
                </c:pt>
                <c:pt idx="448">
                  <c:v>1.0760000000000001</c:v>
                </c:pt>
                <c:pt idx="449">
                  <c:v>1.077</c:v>
                </c:pt>
                <c:pt idx="450">
                  <c:v>1.0780000000000001</c:v>
                </c:pt>
                <c:pt idx="451">
                  <c:v>1.079</c:v>
                </c:pt>
                <c:pt idx="452">
                  <c:v>1.08</c:v>
                </c:pt>
                <c:pt idx="453">
                  <c:v>1.081</c:v>
                </c:pt>
                <c:pt idx="454">
                  <c:v>1.0820000000000001</c:v>
                </c:pt>
                <c:pt idx="455">
                  <c:v>1.083</c:v>
                </c:pt>
                <c:pt idx="456">
                  <c:v>1.0840000000000001</c:v>
                </c:pt>
                <c:pt idx="457">
                  <c:v>1.085</c:v>
                </c:pt>
                <c:pt idx="458">
                  <c:v>1.0860000000000001</c:v>
                </c:pt>
                <c:pt idx="459">
                  <c:v>1.087</c:v>
                </c:pt>
                <c:pt idx="460">
                  <c:v>1.0880000000000001</c:v>
                </c:pt>
                <c:pt idx="461">
                  <c:v>1.089</c:v>
                </c:pt>
                <c:pt idx="462">
                  <c:v>1.0900000000000001</c:v>
                </c:pt>
                <c:pt idx="463">
                  <c:v>1.091</c:v>
                </c:pt>
                <c:pt idx="464">
                  <c:v>1.0920000000000001</c:v>
                </c:pt>
                <c:pt idx="465">
                  <c:v>1.093</c:v>
                </c:pt>
                <c:pt idx="466">
                  <c:v>1.0940000000000001</c:v>
                </c:pt>
                <c:pt idx="467">
                  <c:v>1.095</c:v>
                </c:pt>
                <c:pt idx="468">
                  <c:v>1.0960000000000001</c:v>
                </c:pt>
                <c:pt idx="469">
                  <c:v>1.097</c:v>
                </c:pt>
                <c:pt idx="470">
                  <c:v>1.0980000000000001</c:v>
                </c:pt>
                <c:pt idx="471">
                  <c:v>1.099</c:v>
                </c:pt>
                <c:pt idx="472">
                  <c:v>1.1000000000000001</c:v>
                </c:pt>
                <c:pt idx="473">
                  <c:v>1.101</c:v>
                </c:pt>
                <c:pt idx="474">
                  <c:v>1.1020000000000001</c:v>
                </c:pt>
                <c:pt idx="475">
                  <c:v>1.103</c:v>
                </c:pt>
                <c:pt idx="476">
                  <c:v>1.1040000000000001</c:v>
                </c:pt>
                <c:pt idx="477">
                  <c:v>1.105</c:v>
                </c:pt>
                <c:pt idx="478">
                  <c:v>1.1060000000000001</c:v>
                </c:pt>
                <c:pt idx="479">
                  <c:v>1.107</c:v>
                </c:pt>
                <c:pt idx="480">
                  <c:v>1.1080000000000001</c:v>
                </c:pt>
                <c:pt idx="481">
                  <c:v>1.109</c:v>
                </c:pt>
                <c:pt idx="482">
                  <c:v>1.1100000000000001</c:v>
                </c:pt>
                <c:pt idx="483">
                  <c:v>1.111</c:v>
                </c:pt>
                <c:pt idx="484">
                  <c:v>1.1120000000000001</c:v>
                </c:pt>
                <c:pt idx="485">
                  <c:v>1.113</c:v>
                </c:pt>
                <c:pt idx="486">
                  <c:v>1.1140000000000001</c:v>
                </c:pt>
                <c:pt idx="487">
                  <c:v>1.115</c:v>
                </c:pt>
                <c:pt idx="488">
                  <c:v>1.1160000000000001</c:v>
                </c:pt>
                <c:pt idx="489">
                  <c:v>1.117</c:v>
                </c:pt>
                <c:pt idx="490">
                  <c:v>1.1180000000000001</c:v>
                </c:pt>
                <c:pt idx="491">
                  <c:v>1.119</c:v>
                </c:pt>
                <c:pt idx="492">
                  <c:v>1.1200000000000001</c:v>
                </c:pt>
                <c:pt idx="493">
                  <c:v>1.121</c:v>
                </c:pt>
                <c:pt idx="494">
                  <c:v>1.1220000000000001</c:v>
                </c:pt>
                <c:pt idx="495">
                  <c:v>1.123</c:v>
                </c:pt>
                <c:pt idx="496">
                  <c:v>1.1240000000000001</c:v>
                </c:pt>
                <c:pt idx="497">
                  <c:v>1.125</c:v>
                </c:pt>
                <c:pt idx="498">
                  <c:v>1.1259999999999999</c:v>
                </c:pt>
                <c:pt idx="499">
                  <c:v>1.127</c:v>
                </c:pt>
                <c:pt idx="500">
                  <c:v>1.1279999999999999</c:v>
                </c:pt>
                <c:pt idx="501">
                  <c:v>1.129</c:v>
                </c:pt>
                <c:pt idx="502">
                  <c:v>1.1299999999999999</c:v>
                </c:pt>
                <c:pt idx="503">
                  <c:v>1.131</c:v>
                </c:pt>
                <c:pt idx="504">
                  <c:v>1.1319999999999999</c:v>
                </c:pt>
                <c:pt idx="505">
                  <c:v>1.133</c:v>
                </c:pt>
                <c:pt idx="506">
                  <c:v>1.1339999999999999</c:v>
                </c:pt>
                <c:pt idx="507">
                  <c:v>1.135</c:v>
                </c:pt>
                <c:pt idx="508">
                  <c:v>1.1359999999999999</c:v>
                </c:pt>
                <c:pt idx="509">
                  <c:v>1.137</c:v>
                </c:pt>
                <c:pt idx="510">
                  <c:v>1.1379999999999999</c:v>
                </c:pt>
                <c:pt idx="511">
                  <c:v>1.139</c:v>
                </c:pt>
                <c:pt idx="512">
                  <c:v>1.1399999999999999</c:v>
                </c:pt>
                <c:pt idx="513">
                  <c:v>1.141</c:v>
                </c:pt>
                <c:pt idx="514">
                  <c:v>1.1419999999999999</c:v>
                </c:pt>
                <c:pt idx="515">
                  <c:v>1.143</c:v>
                </c:pt>
                <c:pt idx="516">
                  <c:v>1.1439999999999999</c:v>
                </c:pt>
                <c:pt idx="517">
                  <c:v>1.145</c:v>
                </c:pt>
                <c:pt idx="518">
                  <c:v>1.1459999999999999</c:v>
                </c:pt>
                <c:pt idx="519">
                  <c:v>1.147</c:v>
                </c:pt>
                <c:pt idx="520">
                  <c:v>1.1479999999999999</c:v>
                </c:pt>
                <c:pt idx="521">
                  <c:v>1.149</c:v>
                </c:pt>
                <c:pt idx="522">
                  <c:v>1.1499999999999999</c:v>
                </c:pt>
                <c:pt idx="523">
                  <c:v>1.151</c:v>
                </c:pt>
                <c:pt idx="524">
                  <c:v>1.1519999999999999</c:v>
                </c:pt>
                <c:pt idx="525">
                  <c:v>1.153</c:v>
                </c:pt>
                <c:pt idx="526">
                  <c:v>1.1539999999999999</c:v>
                </c:pt>
                <c:pt idx="527">
                  <c:v>1.155</c:v>
                </c:pt>
                <c:pt idx="528">
                  <c:v>1.1559999999999999</c:v>
                </c:pt>
                <c:pt idx="529">
                  <c:v>1.157</c:v>
                </c:pt>
                <c:pt idx="530">
                  <c:v>1.1579999999999999</c:v>
                </c:pt>
                <c:pt idx="531">
                  <c:v>1.159</c:v>
                </c:pt>
                <c:pt idx="532">
                  <c:v>1.1599999999999999</c:v>
                </c:pt>
                <c:pt idx="533">
                  <c:v>1.161</c:v>
                </c:pt>
                <c:pt idx="534">
                  <c:v>1.1619999999999999</c:v>
                </c:pt>
                <c:pt idx="535">
                  <c:v>1.163</c:v>
                </c:pt>
                <c:pt idx="536">
                  <c:v>1.1639999999999999</c:v>
                </c:pt>
                <c:pt idx="537">
                  <c:v>1.165</c:v>
                </c:pt>
                <c:pt idx="538">
                  <c:v>1.1659999999999999</c:v>
                </c:pt>
                <c:pt idx="539">
                  <c:v>1.167</c:v>
                </c:pt>
                <c:pt idx="540">
                  <c:v>1.1679999999999999</c:v>
                </c:pt>
                <c:pt idx="541">
                  <c:v>1.169</c:v>
                </c:pt>
                <c:pt idx="542">
                  <c:v>1.17</c:v>
                </c:pt>
                <c:pt idx="543">
                  <c:v>1.171</c:v>
                </c:pt>
                <c:pt idx="544">
                  <c:v>1.1719999999999999</c:v>
                </c:pt>
                <c:pt idx="545">
                  <c:v>1.173</c:v>
                </c:pt>
                <c:pt idx="546">
                  <c:v>1.1739999999999999</c:v>
                </c:pt>
                <c:pt idx="547">
                  <c:v>1.175</c:v>
                </c:pt>
                <c:pt idx="548">
                  <c:v>1.1759999999999999</c:v>
                </c:pt>
                <c:pt idx="549">
                  <c:v>1.177</c:v>
                </c:pt>
                <c:pt idx="550">
                  <c:v>1.1779999999999999</c:v>
                </c:pt>
                <c:pt idx="551">
                  <c:v>1.179</c:v>
                </c:pt>
                <c:pt idx="552">
                  <c:v>1.18</c:v>
                </c:pt>
                <c:pt idx="553">
                  <c:v>1.181</c:v>
                </c:pt>
                <c:pt idx="554">
                  <c:v>1.1819999999999999</c:v>
                </c:pt>
                <c:pt idx="555">
                  <c:v>1.1830000000000001</c:v>
                </c:pt>
                <c:pt idx="556">
                  <c:v>1.1839999999999999</c:v>
                </c:pt>
                <c:pt idx="557">
                  <c:v>1.1850000000000001</c:v>
                </c:pt>
                <c:pt idx="558">
                  <c:v>1.1859999999999999</c:v>
                </c:pt>
                <c:pt idx="559">
                  <c:v>1.1870000000000001</c:v>
                </c:pt>
                <c:pt idx="560">
                  <c:v>1.1879999999999999</c:v>
                </c:pt>
                <c:pt idx="561">
                  <c:v>1.1890000000000001</c:v>
                </c:pt>
                <c:pt idx="562">
                  <c:v>1.19</c:v>
                </c:pt>
                <c:pt idx="563">
                  <c:v>1.1910000000000001</c:v>
                </c:pt>
                <c:pt idx="564">
                  <c:v>1.1919999999999999</c:v>
                </c:pt>
                <c:pt idx="565">
                  <c:v>1.1930000000000001</c:v>
                </c:pt>
                <c:pt idx="566">
                  <c:v>1.194</c:v>
                </c:pt>
                <c:pt idx="567">
                  <c:v>1.1950000000000001</c:v>
                </c:pt>
                <c:pt idx="568">
                  <c:v>1.196</c:v>
                </c:pt>
                <c:pt idx="569">
                  <c:v>1.1970000000000001</c:v>
                </c:pt>
                <c:pt idx="570">
                  <c:v>1.198</c:v>
                </c:pt>
                <c:pt idx="571">
                  <c:v>1.1990000000000001</c:v>
                </c:pt>
                <c:pt idx="572">
                  <c:v>1.2</c:v>
                </c:pt>
                <c:pt idx="573">
                  <c:v>1.2010000000000001</c:v>
                </c:pt>
                <c:pt idx="574">
                  <c:v>1.202</c:v>
                </c:pt>
                <c:pt idx="575">
                  <c:v>1.2030000000000001</c:v>
                </c:pt>
                <c:pt idx="576">
                  <c:v>1.204</c:v>
                </c:pt>
                <c:pt idx="577">
                  <c:v>1.2050000000000001</c:v>
                </c:pt>
                <c:pt idx="578">
                  <c:v>1.206</c:v>
                </c:pt>
                <c:pt idx="579">
                  <c:v>1.2070000000000001</c:v>
                </c:pt>
                <c:pt idx="580">
                  <c:v>1.208</c:v>
                </c:pt>
                <c:pt idx="581">
                  <c:v>1.2090000000000001</c:v>
                </c:pt>
                <c:pt idx="582">
                  <c:v>1.21</c:v>
                </c:pt>
                <c:pt idx="583">
                  <c:v>1.2110000000000001</c:v>
                </c:pt>
                <c:pt idx="584">
                  <c:v>1.212</c:v>
                </c:pt>
                <c:pt idx="585">
                  <c:v>1.2130000000000001</c:v>
                </c:pt>
                <c:pt idx="586">
                  <c:v>1.214</c:v>
                </c:pt>
                <c:pt idx="587">
                  <c:v>1.2150000000000001</c:v>
                </c:pt>
                <c:pt idx="588">
                  <c:v>1.216</c:v>
                </c:pt>
                <c:pt idx="589">
                  <c:v>1.2170000000000001</c:v>
                </c:pt>
                <c:pt idx="590">
                  <c:v>1.218</c:v>
                </c:pt>
                <c:pt idx="591">
                  <c:v>1.2190000000000001</c:v>
                </c:pt>
                <c:pt idx="592">
                  <c:v>1.22</c:v>
                </c:pt>
                <c:pt idx="593">
                  <c:v>1.2210000000000001</c:v>
                </c:pt>
                <c:pt idx="594">
                  <c:v>1.222</c:v>
                </c:pt>
                <c:pt idx="595">
                  <c:v>1.2230000000000001</c:v>
                </c:pt>
                <c:pt idx="596">
                  <c:v>1.224</c:v>
                </c:pt>
                <c:pt idx="597">
                  <c:v>1.2250000000000001</c:v>
                </c:pt>
                <c:pt idx="598">
                  <c:v>1.226</c:v>
                </c:pt>
                <c:pt idx="599">
                  <c:v>1.2270000000000001</c:v>
                </c:pt>
                <c:pt idx="600">
                  <c:v>1.228</c:v>
                </c:pt>
                <c:pt idx="601">
                  <c:v>1.2290000000000001</c:v>
                </c:pt>
                <c:pt idx="602">
                  <c:v>1.23</c:v>
                </c:pt>
                <c:pt idx="603">
                  <c:v>1.2310000000000001</c:v>
                </c:pt>
                <c:pt idx="604">
                  <c:v>1.232</c:v>
                </c:pt>
                <c:pt idx="605">
                  <c:v>1.2330000000000001</c:v>
                </c:pt>
                <c:pt idx="606">
                  <c:v>1.234</c:v>
                </c:pt>
                <c:pt idx="607">
                  <c:v>1.2350000000000001</c:v>
                </c:pt>
                <c:pt idx="608">
                  <c:v>1.236</c:v>
                </c:pt>
                <c:pt idx="609">
                  <c:v>1.2370000000000001</c:v>
                </c:pt>
                <c:pt idx="610">
                  <c:v>1.238</c:v>
                </c:pt>
                <c:pt idx="611">
                  <c:v>1.2390000000000001</c:v>
                </c:pt>
                <c:pt idx="612">
                  <c:v>1.24</c:v>
                </c:pt>
                <c:pt idx="613">
                  <c:v>1.2410000000000001</c:v>
                </c:pt>
                <c:pt idx="614">
                  <c:v>1.242</c:v>
                </c:pt>
                <c:pt idx="615">
                  <c:v>1.2430000000000001</c:v>
                </c:pt>
                <c:pt idx="616">
                  <c:v>1.244</c:v>
                </c:pt>
                <c:pt idx="617">
                  <c:v>1.2450000000000001</c:v>
                </c:pt>
                <c:pt idx="618">
                  <c:v>1.246</c:v>
                </c:pt>
                <c:pt idx="619">
                  <c:v>1.2470000000000001</c:v>
                </c:pt>
                <c:pt idx="620">
                  <c:v>1.248</c:v>
                </c:pt>
                <c:pt idx="621">
                  <c:v>1.2490000000000001</c:v>
                </c:pt>
                <c:pt idx="622">
                  <c:v>1.25</c:v>
                </c:pt>
                <c:pt idx="623">
                  <c:v>1.2509999999999999</c:v>
                </c:pt>
                <c:pt idx="624">
                  <c:v>1.252</c:v>
                </c:pt>
                <c:pt idx="625">
                  <c:v>1.2529999999999999</c:v>
                </c:pt>
                <c:pt idx="626">
                  <c:v>1.254</c:v>
                </c:pt>
                <c:pt idx="627">
                  <c:v>1.2549999999999999</c:v>
                </c:pt>
                <c:pt idx="628">
                  <c:v>1.256</c:v>
                </c:pt>
                <c:pt idx="629">
                  <c:v>1.2569999999999999</c:v>
                </c:pt>
              </c:numCache>
            </c:numRef>
          </c:cat>
          <c:val>
            <c:numRef>
              <c:f>Sheet1!$C$629:$C$1258</c:f>
              <c:numCache>
                <c:formatCode>General</c:formatCode>
                <c:ptCount val="630"/>
                <c:pt idx="0">
                  <c:v>0.99999492691337521</c:v>
                </c:pt>
                <c:pt idx="1">
                  <c:v>0.99997678007074309</c:v>
                </c:pt>
                <c:pt idx="2">
                  <c:v>0.9998586363834151</c:v>
                </c:pt>
                <c:pt idx="3">
                  <c:v>0.99964050766566159</c:v>
                </c:pt>
                <c:pt idx="4">
                  <c:v>0.99932241573017244</c:v>
                </c:pt>
                <c:pt idx="5">
                  <c:v>0.99890439238587614</c:v>
                </c:pt>
                <c:pt idx="6">
                  <c:v>0.99838647943475889</c:v>
                </c:pt>
                <c:pt idx="7">
                  <c:v>0.99776872866768407</c:v>
                </c:pt>
                <c:pt idx="8">
                  <c:v>0.9970512018592137</c:v>
                </c:pt>
                <c:pt idx="9">
                  <c:v>0.99623397076143061</c:v>
                </c:pt>
                <c:pt idx="10">
                  <c:v>0.99531711709676352</c:v>
                </c:pt>
                <c:pt idx="11">
                  <c:v>0.99430073254981499</c:v>
                </c:pt>
                <c:pt idx="12">
                  <c:v>0.99318491875819259</c:v>
                </c:pt>
                <c:pt idx="13">
                  <c:v>0.99196978730234586</c:v>
                </c:pt>
                <c:pt idx="14">
                  <c:v>0.99065545969440749</c:v>
                </c:pt>
                <c:pt idx="15">
                  <c:v>0.98924206736604325</c:v>
                </c:pt>
                <c:pt idx="16">
                  <c:v>0.98772975165530785</c:v>
                </c:pt>
                <c:pt idx="17">
                  <c:v>0.98611866379251256</c:v>
                </c:pt>
                <c:pt idx="18">
                  <c:v>0.98440896488510066</c:v>
                </c:pt>
                <c:pt idx="19">
                  <c:v>0.9826008259015383</c:v>
                </c:pt>
                <c:pt idx="20">
                  <c:v>0.98069442765421722</c:v>
                </c:pt>
                <c:pt idx="21">
                  <c:v>0.97868996078137327</c:v>
                </c:pt>
                <c:pt idx="22">
                  <c:v>0.97658762572802349</c:v>
                </c:pt>
                <c:pt idx="23">
                  <c:v>0.97438763272592122</c:v>
                </c:pt>
                <c:pt idx="24">
                  <c:v>0.97209020177253314</c:v>
                </c:pt>
                <c:pt idx="25">
                  <c:v>0.96969556260904044</c:v>
                </c:pt>
                <c:pt idx="26">
                  <c:v>0.96720395469736387</c:v>
                </c:pt>
                <c:pt idx="27">
                  <c:v>0.96461562719621785</c:v>
                </c:pt>
                <c:pt idx="28">
                  <c:v>0.96193083893619624</c:v>
                </c:pt>
                <c:pt idx="29">
                  <c:v>0.95914985839388722</c:v>
                </c:pt>
                <c:pt idx="30">
                  <c:v>0.95627296366502779</c:v>
                </c:pt>
                <c:pt idx="31">
                  <c:v>0.95330044243669332</c:v>
                </c:pt>
                <c:pt idx="32">
                  <c:v>0.95023259195852927</c:v>
                </c:pt>
                <c:pt idx="33">
                  <c:v>0.9470697190130275</c:v>
                </c:pt>
                <c:pt idx="34">
                  <c:v>0.94381213988484669</c:v>
                </c:pt>
                <c:pt idx="35">
                  <c:v>0.94046018032918444</c:v>
                </c:pt>
                <c:pt idx="36">
                  <c:v>0.93701417553920385</c:v>
                </c:pt>
                <c:pt idx="37">
                  <c:v>0.93347447011251183</c:v>
                </c:pt>
                <c:pt idx="38">
                  <c:v>0.92984141801670139</c:v>
                </c:pt>
                <c:pt idx="39">
                  <c:v>0.92611538255395454</c:v>
                </c:pt>
                <c:pt idx="40">
                  <c:v>0.92229673632471221</c:v>
                </c:pt>
                <c:pt idx="41">
                  <c:v>0.91838586119041576</c:v>
                </c:pt>
                <c:pt idx="42">
                  <c:v>0.91438314823531941</c:v>
                </c:pt>
                <c:pt idx="43">
                  <c:v>0.91028899772738248</c:v>
                </c:pt>
                <c:pt idx="44">
                  <c:v>0.90610381907824478</c:v>
                </c:pt>
                <c:pt idx="45">
                  <c:v>0.90182803080228324</c:v>
                </c:pt>
                <c:pt idx="46">
                  <c:v>0.8974620604747624</c:v>
                </c:pt>
                <c:pt idx="47">
                  <c:v>0.89300634468907669</c:v>
                </c:pt>
                <c:pt idx="48">
                  <c:v>0.88846132901309105</c:v>
                </c:pt>
                <c:pt idx="49">
                  <c:v>0.88382746794458655</c:v>
                </c:pt>
                <c:pt idx="50">
                  <c:v>0.879105224865808</c:v>
                </c:pt>
                <c:pt idx="51">
                  <c:v>0.87429507199712764</c:v>
                </c:pt>
                <c:pt idx="52">
                  <c:v>0.86939749034982483</c:v>
                </c:pt>
                <c:pt idx="53">
                  <c:v>0.86441296967798253</c:v>
                </c:pt>
                <c:pt idx="54">
                  <c:v>0.85934200842951414</c:v>
                </c:pt>
                <c:pt idx="55">
                  <c:v>0.85418511369631878</c:v>
                </c:pt>
                <c:pt idx="56">
                  <c:v>0.8489428011635719</c:v>
                </c:pt>
                <c:pt idx="57">
                  <c:v>0.84361559505815908</c:v>
                </c:pt>
                <c:pt idx="58">
                  <c:v>0.83820402809625116</c:v>
                </c:pt>
                <c:pt idx="59">
                  <c:v>0.83270864143003409</c:v>
                </c:pt>
                <c:pt idx="60">
                  <c:v>0.8271299845935971</c:v>
                </c:pt>
                <c:pt idx="61">
                  <c:v>0.82146861544797189</c:v>
                </c:pt>
                <c:pt idx="62">
                  <c:v>0.81572510012535737</c:v>
                </c:pt>
                <c:pt idx="63">
                  <c:v>0.80990001297249892</c:v>
                </c:pt>
                <c:pt idx="64">
                  <c:v>0.80399393649325712</c:v>
                </c:pt>
                <c:pt idx="65">
                  <c:v>0.79800746129035927</c:v>
                </c:pt>
                <c:pt idx="66">
                  <c:v>0.79194118600633634</c:v>
                </c:pt>
                <c:pt idx="67">
                  <c:v>0.7857957172636616</c:v>
                </c:pt>
                <c:pt idx="68">
                  <c:v>0.77957166960408808</c:v>
                </c:pt>
                <c:pt idx="69">
                  <c:v>0.77326966542719444</c:v>
                </c:pt>
                <c:pt idx="70">
                  <c:v>0.76689033492814795</c:v>
                </c:pt>
                <c:pt idx="71">
                  <c:v>0.7604343160346817</c:v>
                </c:pt>
                <c:pt idx="72">
                  <c:v>0.7539022543433046</c:v>
                </c:pt>
                <c:pt idx="73">
                  <c:v>0.74729480305474361</c:v>
                </c:pt>
                <c:pt idx="74">
                  <c:v>0.74061262290862062</c:v>
                </c:pt>
                <c:pt idx="75">
                  <c:v>0.73385638211738202</c:v>
                </c:pt>
                <c:pt idx="76">
                  <c:v>0.72702675629947655</c:v>
                </c:pt>
                <c:pt idx="77">
                  <c:v>0.72012442841179414</c:v>
                </c:pt>
                <c:pt idx="78">
                  <c:v>0.71315008868137286</c:v>
                </c:pt>
                <c:pt idx="79">
                  <c:v>0.70610443453637317</c:v>
                </c:pt>
                <c:pt idx="80">
                  <c:v>0.69898817053633766</c:v>
                </c:pt>
                <c:pt idx="81">
                  <c:v>0.69180200830173733</c:v>
                </c:pt>
                <c:pt idx="82">
                  <c:v>0.6845466664428066</c:v>
                </c:pt>
                <c:pt idx="83">
                  <c:v>0.67722287048768526</c:v>
                </c:pt>
                <c:pt idx="84">
                  <c:v>0.66983135280986561</c:v>
                </c:pt>
                <c:pt idx="85">
                  <c:v>0.66237285255495526</c:v>
                </c:pt>
                <c:pt idx="86">
                  <c:v>0.65484811556676559</c:v>
                </c:pt>
                <c:pt idx="87">
                  <c:v>0.64725789431272429</c:v>
                </c:pt>
                <c:pt idx="88">
                  <c:v>0.6396029478086307</c:v>
                </c:pt>
                <c:pt idx="89">
                  <c:v>0.63188404154275768</c:v>
                </c:pt>
                <c:pt idx="90">
                  <c:v>0.6241019473992987</c:v>
                </c:pt>
                <c:pt idx="91">
                  <c:v>0.61625744358118295</c:v>
                </c:pt>
                <c:pt idx="92">
                  <c:v>0.60835131453225522</c:v>
                </c:pt>
                <c:pt idx="93">
                  <c:v>0.60038435085883135</c:v>
                </c:pt>
                <c:pt idx="94">
                  <c:v>0.59235734925064087</c:v>
                </c:pt>
                <c:pt idx="95">
                  <c:v>0.58427111240115492</c:v>
                </c:pt>
                <c:pt idx="96">
                  <c:v>0.57612644892731901</c:v>
                </c:pt>
                <c:pt idx="97">
                  <c:v>0.56792417328869482</c:v>
                </c:pt>
                <c:pt idx="98">
                  <c:v>0.55966510570601047</c:v>
                </c:pt>
                <c:pt idx="99">
                  <c:v>0.55135007207914144</c:v>
                </c:pt>
                <c:pt idx="100">
                  <c:v>0.54297990390452144</c:v>
                </c:pt>
                <c:pt idx="101">
                  <c:v>0.53455543819199192</c:v>
                </c:pt>
                <c:pt idx="102">
                  <c:v>0.52607751738110531</c:v>
                </c:pt>
                <c:pt idx="103">
                  <c:v>0.51754698925687714</c:v>
                </c:pt>
                <c:pt idx="104">
                  <c:v>0.50896470686501016</c:v>
                </c:pt>
                <c:pt idx="105">
                  <c:v>0.50033152842659334</c:v>
                </c:pt>
                <c:pt idx="106">
                  <c:v>0.49164831725227542</c:v>
                </c:pt>
                <c:pt idx="107">
                  <c:v>0.48291594165593782</c:v>
                </c:pt>
                <c:pt idx="108">
                  <c:v>0.47413527486786322</c:v>
                </c:pt>
                <c:pt idx="109">
                  <c:v>0.46530719494741252</c:v>
                </c:pt>
                <c:pt idx="110">
                  <c:v>0.45643258469522252</c:v>
                </c:pt>
                <c:pt idx="111">
                  <c:v>0.44751233156492221</c:v>
                </c:pt>
                <c:pt idx="112">
                  <c:v>0.43854732757439036</c:v>
                </c:pt>
                <c:pt idx="113">
                  <c:v>0.4295384692165567</c:v>
                </c:pt>
                <c:pt idx="114">
                  <c:v>0.42048665736974894</c:v>
                </c:pt>
                <c:pt idx="115">
                  <c:v>0.41139279720760857</c:v>
                </c:pt>
                <c:pt idx="116">
                  <c:v>0.40225779810857365</c:v>
                </c:pt>
                <c:pt idx="117">
                  <c:v>0.39308257356494075</c:v>
                </c:pt>
                <c:pt idx="118">
                  <c:v>0.38386804109151995</c:v>
                </c:pt>
                <c:pt idx="119">
                  <c:v>0.37461512213387888</c:v>
                </c:pt>
                <c:pt idx="120">
                  <c:v>0.36532474197620191</c:v>
                </c:pt>
                <c:pt idx="121">
                  <c:v>0.35599782964876436</c:v>
                </c:pt>
                <c:pt idx="122">
                  <c:v>0.34663531783502582</c:v>
                </c:pt>
                <c:pt idx="123">
                  <c:v>0.33723814277836556</c:v>
                </c:pt>
                <c:pt idx="124">
                  <c:v>0.32780724418845836</c:v>
                </c:pt>
                <c:pt idx="125">
                  <c:v>0.31834356514730322</c:v>
                </c:pt>
                <c:pt idx="126">
                  <c:v>0.30884805201491966</c:v>
                </c:pt>
                <c:pt idx="127">
                  <c:v>0.29932165433470709</c:v>
                </c:pt>
                <c:pt idx="128">
                  <c:v>0.28976532473849409</c:v>
                </c:pt>
                <c:pt idx="129">
                  <c:v>0.28018001885127836</c:v>
                </c:pt>
                <c:pt idx="130">
                  <c:v>0.27056669519566012</c:v>
                </c:pt>
                <c:pt idx="131">
                  <c:v>0.26092631509599379</c:v>
                </c:pt>
                <c:pt idx="132">
                  <c:v>0.2512598425822557</c:v>
                </c:pt>
                <c:pt idx="133">
                  <c:v>0.2415682442936411</c:v>
                </c:pt>
                <c:pt idx="134">
                  <c:v>0.23185248938190414</c:v>
                </c:pt>
                <c:pt idx="135">
                  <c:v>0.22211354941443878</c:v>
                </c:pt>
                <c:pt idx="136">
                  <c:v>0.2123523982771251</c:v>
                </c:pt>
                <c:pt idx="137">
                  <c:v>0.20257001207694433</c:v>
                </c:pt>
                <c:pt idx="138">
                  <c:v>0.19276736904436365</c:v>
                </c:pt>
                <c:pt idx="139">
                  <c:v>0.18294544943551747</c:v>
                </c:pt>
                <c:pt idx="140">
                  <c:v>0.17310523543418174</c:v>
                </c:pt>
                <c:pt idx="141">
                  <c:v>0.16324771105355565</c:v>
                </c:pt>
                <c:pt idx="142">
                  <c:v>0.15337386203786435</c:v>
                </c:pt>
                <c:pt idx="143">
                  <c:v>0.14348467576378041</c:v>
                </c:pt>
                <c:pt idx="144">
                  <c:v>0.13358114114168937</c:v>
                </c:pt>
                <c:pt idx="145">
                  <c:v>0.12366424851680227</c:v>
                </c:pt>
                <c:pt idx="146">
                  <c:v>0.11373498957011671</c:v>
                </c:pt>
                <c:pt idx="147">
                  <c:v>0.10379435721925297</c:v>
                </c:pt>
                <c:pt idx="148">
                  <c:v>9.3843345519162319E-2</c:v>
                </c:pt>
                <c:pt idx="149">
                  <c:v>8.3882949562721396E-2</c:v>
                </c:pt>
                <c:pt idx="150">
                  <c:v>7.3914165381227304E-2</c:v>
                </c:pt>
                <c:pt idx="151">
                  <c:v>6.393798984479003E-2</c:v>
                </c:pt>
                <c:pt idx="152">
                  <c:v>5.3955420562648862E-2</c:v>
                </c:pt>
                <c:pt idx="153">
                  <c:v>4.3967455783415023E-2</c:v>
                </c:pt>
                <c:pt idx="154">
                  <c:v>3.3975094295242265E-2</c:v>
                </c:pt>
                <c:pt idx="155">
                  <c:v>2.3979335325952467E-2</c:v>
                </c:pt>
                <c:pt idx="156">
                  <c:v>1.3981178443112786E-2</c:v>
                </c:pt>
                <c:pt idx="157">
                  <c:v>3.981623454078851E-3</c:v>
                </c:pt>
                <c:pt idx="158">
                  <c:v>-6.0183296939815964E-3</c:v>
                </c:pt>
                <c:pt idx="159">
                  <c:v>-1.6017681014087903E-2</c:v>
                </c:pt>
                <c:pt idx="160">
                  <c:v>-2.6015430579441712E-2</c:v>
                </c:pt>
                <c:pt idx="161">
                  <c:v>-3.6010578623416147E-2</c:v>
                </c:pt>
                <c:pt idx="162">
                  <c:v>-4.6002125639536949E-2</c:v>
                </c:pt>
                <c:pt idx="163">
                  <c:v>-5.598907248142878E-2</c:v>
                </c:pt>
                <c:pt idx="164">
                  <c:v>-6.597042046272987E-2</c:v>
                </c:pt>
                <c:pt idx="165">
                  <c:v>-7.5945171456960739E-2</c:v>
                </c:pt>
                <c:pt idx="166">
                  <c:v>-8.5912327997332463E-2</c:v>
                </c:pt>
                <c:pt idx="167">
                  <c:v>-9.5870893376497818E-2</c:v>
                </c:pt>
                <c:pt idx="168">
                  <c:v>-0.10581987174621856</c:v>
                </c:pt>
                <c:pt idx="169">
                  <c:v>-0.11575826821694671</c:v>
                </c:pt>
                <c:pt idx="170">
                  <c:v>-0.12568508895731809</c:v>
                </c:pt>
                <c:pt idx="171">
                  <c:v>-0.13559934129353093</c:v>
                </c:pt>
                <c:pt idx="172">
                  <c:v>-0.14550003380861354</c:v>
                </c:pt>
                <c:pt idx="173">
                  <c:v>-0.15538617644156488</c:v>
                </c:pt>
                <c:pt idx="174">
                  <c:v>-0.16525678058636012</c:v>
                </c:pt>
                <c:pt idx="175">
                  <c:v>-0.17511085919081198</c:v>
                </c:pt>
                <c:pt idx="176">
                  <c:v>-0.18494742685526827</c:v>
                </c:pt>
                <c:pt idx="177">
                  <c:v>-0.19476549993116135</c:v>
                </c:pt>
                <c:pt idx="178">
                  <c:v>-0.20456409661936539</c:v>
                </c:pt>
                <c:pt idx="179">
                  <c:v>-0.21434223706837699</c:v>
                </c:pt>
                <c:pt idx="180">
                  <c:v>-0.22409894347229967</c:v>
                </c:pt>
                <c:pt idx="181">
                  <c:v>-0.23383324016862364</c:v>
                </c:pt>
                <c:pt idx="182">
                  <c:v>-0.24354415373579283</c:v>
                </c:pt>
                <c:pt idx="183">
                  <c:v>-0.25323071309053952</c:v>
                </c:pt>
                <c:pt idx="184">
                  <c:v>-0.26289194958500206</c:v>
                </c:pt>
                <c:pt idx="185">
                  <c:v>-0.27252689710358025</c:v>
                </c:pt>
                <c:pt idx="186">
                  <c:v>-0.28213459215955483</c:v>
                </c:pt>
                <c:pt idx="187">
                  <c:v>-0.29171407399142479</c:v>
                </c:pt>
                <c:pt idx="188">
                  <c:v>-0.30126438465899158</c:v>
                </c:pt>
                <c:pt idx="189">
                  <c:v>-0.3107845691391436</c:v>
                </c:pt>
                <c:pt idx="190">
                  <c:v>-0.32027367542136798</c:v>
                </c:pt>
                <c:pt idx="191">
                  <c:v>-0.32973075460294404</c:v>
                </c:pt>
                <c:pt idx="192">
                  <c:v>-0.33915486098383452</c:v>
                </c:pt>
                <c:pt idx="193">
                  <c:v>-0.34854505216125475</c:v>
                </c:pt>
                <c:pt idx="194">
                  <c:v>-0.35790038912391209</c:v>
                </c:pt>
                <c:pt idx="195">
                  <c:v>-0.36721993634590805</c:v>
                </c:pt>
                <c:pt idx="196">
                  <c:v>-0.37650276188028331</c:v>
                </c:pt>
                <c:pt idx="197">
                  <c:v>-0.3857479374522218</c:v>
                </c:pt>
                <c:pt idx="198">
                  <c:v>-0.39495453855187063</c:v>
                </c:pt>
                <c:pt idx="199">
                  <c:v>-0.40412164452679195</c:v>
                </c:pt>
                <c:pt idx="200">
                  <c:v>-0.41324833867402755</c:v>
                </c:pt>
                <c:pt idx="201">
                  <c:v>-0.4223337083317682</c:v>
                </c:pt>
                <c:pt idx="202">
                  <c:v>-0.43137684497061923</c:v>
                </c:pt>
                <c:pt idx="203">
                  <c:v>-0.44037684428445267</c:v>
                </c:pt>
                <c:pt idx="204">
                  <c:v>-0.44933280628083883</c:v>
                </c:pt>
                <c:pt idx="205">
                  <c:v>-0.45824383537103802</c:v>
                </c:pt>
                <c:pt idx="206">
                  <c:v>-0.46710904045956869</c:v>
                </c:pt>
                <c:pt idx="207">
                  <c:v>-0.47592753503330965</c:v>
                </c:pt>
                <c:pt idx="208">
                  <c:v>-0.48469843725015221</c:v>
                </c:pt>
                <c:pt idx="209">
                  <c:v>-0.49342087002718382</c:v>
                </c:pt>
                <c:pt idx="210">
                  <c:v>-0.50209396112839544</c:v>
                </c:pt>
                <c:pt idx="211">
                  <c:v>-0.51071684325190592</c:v>
                </c:pt>
                <c:pt idx="212">
                  <c:v>-0.51928865411668557</c:v>
                </c:pt>
                <c:pt idx="213">
                  <c:v>-0.52780853654879278</c:v>
                </c:pt>
                <c:pt idx="214">
                  <c:v>-0.53627563856708405</c:v>
                </c:pt>
                <c:pt idx="215">
                  <c:v>-0.54468911346841342</c:v>
                </c:pt>
                <c:pt idx="216">
                  <c:v>-0.55304811991230207</c:v>
                </c:pt>
                <c:pt idx="217">
                  <c:v>-0.5613518220050715</c:v>
                </c:pt>
                <c:pt idx="218">
                  <c:v>-0.56959938938343191</c:v>
                </c:pt>
                <c:pt idx="219">
                  <c:v>-0.57778999729751868</c:v>
                </c:pt>
                <c:pt idx="220">
                  <c:v>-0.58592282669336704</c:v>
                </c:pt>
                <c:pt idx="221">
                  <c:v>-0.59399706429481214</c:v>
                </c:pt>
                <c:pt idx="222">
                  <c:v>-0.60201190268482363</c:v>
                </c:pt>
                <c:pt idx="223">
                  <c:v>-0.60996654038624154</c:v>
                </c:pt>
                <c:pt idx="224">
                  <c:v>-0.6178601819419246</c:v>
                </c:pt>
                <c:pt idx="225">
                  <c:v>-0.62569203799429518</c:v>
                </c:pt>
                <c:pt idx="226">
                  <c:v>-0.63346132536427469</c:v>
                </c:pt>
                <c:pt idx="227">
                  <c:v>-0.64116726712960181</c:v>
                </c:pt>
                <c:pt idx="228">
                  <c:v>-0.64880909270251885</c:v>
                </c:pt>
                <c:pt idx="229">
                  <c:v>-0.65638603790683814</c:v>
                </c:pt>
                <c:pt idx="230">
                  <c:v>-0.66389734505435327</c:v>
                </c:pt>
                <c:pt idx="231">
                  <c:v>-0.67134226302060884</c:v>
                </c:pt>
                <c:pt idx="232">
                  <c:v>-0.67872004732001245</c:v>
                </c:pt>
                <c:pt idx="233">
                  <c:v>-0.68602996018028217</c:v>
                </c:pt>
                <c:pt idx="234">
                  <c:v>-0.69327127061622362</c:v>
                </c:pt>
                <c:pt idx="235">
                  <c:v>-0.70044325450282763</c:v>
                </c:pt>
                <c:pt idx="236">
                  <c:v>-0.70754519464768328</c:v>
                </c:pt>
                <c:pt idx="237">
                  <c:v>-0.71457638086269193</c:v>
                </c:pt>
                <c:pt idx="238">
                  <c:v>-0.72153611003509277</c:v>
                </c:pt>
                <c:pt idx="239">
                  <c:v>-0.72842368619776809</c:v>
                </c:pt>
                <c:pt idx="240">
                  <c:v>-0.73523842059884137</c:v>
                </c:pt>
                <c:pt idx="241">
                  <c:v>-0.74197963177055137</c:v>
                </c:pt>
                <c:pt idx="242">
                  <c:v>-0.74864664559739869</c:v>
                </c:pt>
                <c:pt idx="243">
                  <c:v>-0.75523879538355754</c:v>
                </c:pt>
                <c:pt idx="244">
                  <c:v>-0.76175542191954038</c:v>
                </c:pt>
                <c:pt idx="245">
                  <c:v>-0.76819587354812535</c:v>
                </c:pt>
                <c:pt idx="246">
                  <c:v>-0.77455950622951664</c:v>
                </c:pt>
                <c:pt idx="247">
                  <c:v>-0.78084568360574913</c:v>
                </c:pt>
                <c:pt idx="248">
                  <c:v>-0.78705377706432356</c:v>
                </c:pt>
                <c:pt idx="249">
                  <c:v>-0.79318316580106751</c:v>
                </c:pt>
                <c:pt idx="250">
                  <c:v>-0.79923323688221515</c:v>
                </c:pt>
                <c:pt idx="251">
                  <c:v>-0.80520338530570001</c:v>
                </c:pt>
                <c:pt idx="252">
                  <c:v>-0.81109301406165601</c:v>
                </c:pt>
                <c:pt idx="253">
                  <c:v>-0.81690153419211331</c:v>
                </c:pt>
                <c:pt idx="254">
                  <c:v>-0.82262836484990043</c:v>
                </c:pt>
                <c:pt idx="255">
                  <c:v>-0.82827293335672392</c:v>
                </c:pt>
                <c:pt idx="256">
                  <c:v>-0.83383467526043686</c:v>
                </c:pt>
                <c:pt idx="257">
                  <c:v>-0.83931303439148375</c:v>
                </c:pt>
                <c:pt idx="258">
                  <c:v>-0.84470746291851662</c:v>
                </c:pt>
                <c:pt idx="259">
                  <c:v>-0.85001742140317915</c:v>
                </c:pt>
                <c:pt idx="260">
                  <c:v>-0.85524237885404586</c:v>
                </c:pt>
                <c:pt idx="261">
                  <c:v>-0.86038181277972681</c:v>
                </c:pt>
                <c:pt idx="262">
                  <c:v>-0.86543520924111228</c:v>
                </c:pt>
                <c:pt idx="263">
                  <c:v>-0.87040206290276712</c:v>
                </c:pt>
                <c:pt idx="264">
                  <c:v>-0.8752818770834645</c:v>
                </c:pt>
                <c:pt idx="265">
                  <c:v>-0.88007416380585257</c:v>
                </c:pt>
                <c:pt idx="266">
                  <c:v>-0.88477844384525273</c:v>
                </c:pt>
                <c:pt idx="267">
                  <c:v>-0.88939424677758128</c:v>
                </c:pt>
                <c:pt idx="268">
                  <c:v>-0.89392111102639238</c:v>
                </c:pt>
                <c:pt idx="269">
                  <c:v>-0.89835858390903167</c:v>
                </c:pt>
                <c:pt idx="270">
                  <c:v>-0.90270622168190984</c:v>
                </c:pt>
                <c:pt idx="271">
                  <c:v>-0.90696358958487244</c:v>
                </c:pt>
                <c:pt idx="272">
                  <c:v>-0.91113026188467694</c:v>
                </c:pt>
                <c:pt idx="273">
                  <c:v>-0.91520582191756583</c:v>
                </c:pt>
                <c:pt idx="274">
                  <c:v>-0.91918986213093179</c:v>
                </c:pt>
                <c:pt idx="275">
                  <c:v>-0.92308198412407449</c:v>
                </c:pt>
                <c:pt idx="276">
                  <c:v>-0.92688179868803644</c:v>
                </c:pt>
                <c:pt idx="277">
                  <c:v>-0.93058892584452846</c:v>
                </c:pt>
                <c:pt idx="278">
                  <c:v>-0.93420299488392433</c:v>
                </c:pt>
                <c:pt idx="279">
                  <c:v>-0.93772364440233158</c:v>
                </c:pt>
                <c:pt idx="280">
                  <c:v>-0.94115052233773244</c:v>
                </c:pt>
                <c:pt idx="281">
                  <c:v>-0.94448328600518905</c:v>
                </c:pt>
                <c:pt idx="282">
                  <c:v>-0.9477216021311119</c:v>
                </c:pt>
                <c:pt idx="283">
                  <c:v>-0.95086514688658696</c:v>
                </c:pt>
                <c:pt idx="284">
                  <c:v>-0.95391360591975893</c:v>
                </c:pt>
                <c:pt idx="285">
                  <c:v>-0.9568666743872638</c:v>
                </c:pt>
                <c:pt idx="286">
                  <c:v>-0.95972405698471608</c:v>
                </c:pt>
                <c:pt idx="287">
                  <c:v>-0.96248546797623735</c:v>
                </c:pt>
                <c:pt idx="288">
                  <c:v>-0.96515063122302946</c:v>
                </c:pt>
                <c:pt idx="289">
                  <c:v>-0.96771928021098885</c:v>
                </c:pt>
                <c:pt idx="290">
                  <c:v>-0.97019115807735723</c:v>
                </c:pt>
                <c:pt idx="291">
                  <c:v>-0.97256601763640815</c:v>
                </c:pt>
                <c:pt idx="292">
                  <c:v>-0.97484362140416403</c:v>
                </c:pt>
                <c:pt idx="293">
                  <c:v>-0.97702374162214645</c:v>
                </c:pt>
                <c:pt idx="294">
                  <c:v>-0.97910616028015029</c:v>
                </c:pt>
                <c:pt idx="295">
                  <c:v>-0.98109066913804532</c:v>
                </c:pt>
                <c:pt idx="296">
                  <c:v>-0.98297706974659937</c:v>
                </c:pt>
                <c:pt idx="297">
                  <c:v>-0.98476517346732362</c:v>
                </c:pt>
                <c:pt idx="298">
                  <c:v>-0.98645480149133602</c:v>
                </c:pt>
                <c:pt idx="299">
                  <c:v>-0.98804578485724226</c:v>
                </c:pt>
                <c:pt idx="300">
                  <c:v>-0.98953796446803166</c:v>
                </c:pt>
                <c:pt idx="301">
                  <c:v>-0.99093119110698635</c:v>
                </c:pt>
                <c:pt idx="302">
                  <c:v>-0.99222532545260345</c:v>
                </c:pt>
                <c:pt idx="303">
                  <c:v>-0.99342023809252711</c:v>
                </c:pt>
                <c:pt idx="304">
                  <c:v>-0.99451580953648888</c:v>
                </c:pt>
                <c:pt idx="305">
                  <c:v>-0.99551193022825746</c:v>
                </c:pt>
                <c:pt idx="306">
                  <c:v>-0.99640850055659369</c:v>
                </c:pt>
                <c:pt idx="307">
                  <c:v>-0.99720543086521207</c:v>
                </c:pt>
                <c:pt idx="308">
                  <c:v>-0.99790264146174545</c:v>
                </c:pt>
                <c:pt idx="309">
                  <c:v>-0.99850006262571556</c:v>
                </c:pt>
                <c:pt idx="310">
                  <c:v>-0.99899763461550362</c:v>
                </c:pt>
                <c:pt idx="311">
                  <c:v>-0.99939530767432538</c:v>
                </c:pt>
                <c:pt idx="312">
                  <c:v>-0.99969304203520648</c:v>
                </c:pt>
                <c:pt idx="313">
                  <c:v>-0.99989080792495877</c:v>
                </c:pt>
                <c:pt idx="314">
                  <c:v>-0.99998858556715808</c:v>
                </c:pt>
                <c:pt idx="315">
                  <c:v>-0.99998636518412176</c:v>
                </c:pt>
                <c:pt idx="316">
                  <c:v>-0.99988414699788619</c:v>
                </c:pt>
                <c:pt idx="317">
                  <c:v>-0.99968194123018483</c:v>
                </c:pt>
                <c:pt idx="318">
                  <c:v>-0.99937976810142604</c:v>
                </c:pt>
                <c:pt idx="319">
                  <c:v>-0.99897765782867076</c:v>
                </c:pt>
                <c:pt idx="320">
                  <c:v>-0.99847565062261112</c:v>
                </c:pt>
                <c:pt idx="321">
                  <c:v>-0.99787379668354959</c:v>
                </c:pt>
                <c:pt idx="322">
                  <c:v>-0.99717215619637845</c:v>
                </c:pt>
                <c:pt idx="323">
                  <c:v>-0.99637079932456174</c:v>
                </c:pt>
                <c:pt idx="324">
                  <c:v>-0.99546980620311876</c:v>
                </c:pt>
                <c:pt idx="325">
                  <c:v>-0.99446926693061088</c:v>
                </c:pt>
                <c:pt idx="326">
                  <c:v>-0.99336928156013149</c:v>
                </c:pt>
                <c:pt idx="327">
                  <c:v>-0.99216996008930114</c:v>
                </c:pt>
                <c:pt idx="328">
                  <c:v>-0.9908714224492674</c:v>
                </c:pt>
                <c:pt idx="329">
                  <c:v>-0.989473798492712</c:v>
                </c:pt>
                <c:pt idx="330">
                  <c:v>-0.98797722798086618</c:v>
                </c:pt>
                <c:pt idx="331">
                  <c:v>-0.98638186056953403</c:v>
                </c:pt>
                <c:pt idx="332">
                  <c:v>-0.98468785579412699</c:v>
                </c:pt>
                <c:pt idx="333">
                  <c:v>-0.98289538305371105</c:v>
                </c:pt>
                <c:pt idx="334">
                  <c:v>-0.98100462159406643</c:v>
                </c:pt>
                <c:pt idx="335">
                  <c:v>-0.97901576048976358</c:v>
                </c:pt>
                <c:pt idx="336">
                  <c:v>-0.97692899862525517</c:v>
                </c:pt>
                <c:pt idx="337">
                  <c:v>-0.97474454467498928</c:v>
                </c:pt>
                <c:pt idx="338">
                  <c:v>-0.97246261708254045</c:v>
                </c:pt>
                <c:pt idx="339">
                  <c:v>-0.97008344403876612</c:v>
                </c:pt>
                <c:pt idx="340">
                  <c:v>-0.96760726345898806</c:v>
                </c:pt>
                <c:pt idx="341">
                  <c:v>-0.96503432295920077</c:v>
                </c:pt>
                <c:pt idx="342">
                  <c:v>-0.96236487983131025</c:v>
                </c:pt>
                <c:pt idx="343">
                  <c:v>-0.95959920101740459</c:v>
                </c:pt>
                <c:pt idx="344">
                  <c:v>-0.95673756308306057</c:v>
                </c:pt>
                <c:pt idx="345">
                  <c:v>-0.95378025218968632</c:v>
                </c:pt>
                <c:pt idx="346">
                  <c:v>-0.95072756406590786</c:v>
                </c:pt>
                <c:pt idx="347">
                  <c:v>-0.94757980397799324</c:v>
                </c:pt>
                <c:pt idx="348">
                  <c:v>-0.94433728669932793</c:v>
                </c:pt>
                <c:pt idx="349">
                  <c:v>-0.94100033647893777</c:v>
                </c:pt>
                <c:pt idx="350">
                  <c:v>-0.93756928700906417</c:v>
                </c:pt>
                <c:pt idx="351">
                  <c:v>-0.93404448139179475</c:v>
                </c:pt>
                <c:pt idx="352">
                  <c:v>-0.93042627210475326</c:v>
                </c:pt>
                <c:pt idx="353">
                  <c:v>-0.92671502096585456</c:v>
                </c:pt>
                <c:pt idx="354">
                  <c:v>-0.92291109909711933</c:v>
                </c:pt>
                <c:pt idx="355">
                  <c:v>-0.91901488688756439</c:v>
                </c:pt>
                <c:pt idx="356">
                  <c:v>-0.91502677395516385</c:v>
                </c:pt>
                <c:pt idx="357">
                  <c:v>-0.91094715910788759</c:v>
                </c:pt>
                <c:pt idx="358">
                  <c:v>-0.90677645030382059</c:v>
                </c:pt>
                <c:pt idx="359">
                  <c:v>-0.90251506461036779</c:v>
                </c:pt>
                <c:pt idx="360">
                  <c:v>-0.89816342816254724</c:v>
                </c:pt>
                <c:pt idx="361">
                  <c:v>-0.89372197612037685</c:v>
                </c:pt>
                <c:pt idx="362">
                  <c:v>-0.88919115262536086</c:v>
                </c:pt>
                <c:pt idx="363">
                  <c:v>-0.8845714107560726</c:v>
                </c:pt>
                <c:pt idx="364">
                  <c:v>-0.87986321248284916</c:v>
                </c:pt>
                <c:pt idx="365">
                  <c:v>-0.87506702862159425</c:v>
                </c:pt>
                <c:pt idx="366">
                  <c:v>-0.87018333878669729</c:v>
                </c:pt>
                <c:pt idx="367">
                  <c:v>-0.86521263134307203</c:v>
                </c:pt>
                <c:pt idx="368">
                  <c:v>-0.86015540335731966</c:v>
                </c:pt>
                <c:pt idx="369">
                  <c:v>-0.85501216054802631</c:v>
                </c:pt>
                <c:pt idx="370">
                  <c:v>-0.8497834172351858</c:v>
                </c:pt>
                <c:pt idx="371">
                  <c:v>-0.84446969628877244</c:v>
                </c:pt>
                <c:pt idx="372">
                  <c:v>-0.83907152907645244</c:v>
                </c:pt>
                <c:pt idx="373">
                  <c:v>-0.83358945541044982</c:v>
                </c:pt>
                <c:pt idx="374">
                  <c:v>-0.82802402349355975</c:v>
                </c:pt>
                <c:pt idx="375">
                  <c:v>-0.82237578986433901</c:v>
                </c:pt>
                <c:pt idx="376">
                  <c:v>-0.81664531934144269</c:v>
                </c:pt>
                <c:pt idx="377">
                  <c:v>-0.81083318496714774</c:v>
                </c:pt>
                <c:pt idx="378">
                  <c:v>-0.80493996795004708</c:v>
                </c:pt>
                <c:pt idx="379">
                  <c:v>-0.79896625760693463</c:v>
                </c:pt>
                <c:pt idx="380">
                  <c:v>-0.79291265130386235</c:v>
                </c:pt>
                <c:pt idx="381">
                  <c:v>-0.78677975439641901</c:v>
                </c:pt>
                <c:pt idx="382">
                  <c:v>-0.78056818016918372</c:v>
                </c:pt>
                <c:pt idx="383">
                  <c:v>-0.77427854977440291</c:v>
                </c:pt>
                <c:pt idx="384">
                  <c:v>-0.76791149216987342</c:v>
                </c:pt>
                <c:pt idx="385">
                  <c:v>-0.76146764405605327</c:v>
                </c:pt>
                <c:pt idx="386">
                  <c:v>-0.7549476498123795</c:v>
                </c:pt>
                <c:pt idx="387">
                  <c:v>-0.74835216143284777</c:v>
                </c:pt>
                <c:pt idx="388">
                  <c:v>-0.74168183846079516</c:v>
                </c:pt>
                <c:pt idx="389">
                  <c:v>-0.73493734792296506</c:v>
                </c:pt>
                <c:pt idx="390">
                  <c:v>-0.7281193642627859</c:v>
                </c:pt>
                <c:pt idx="391">
                  <c:v>-0.72122856927294576</c:v>
                </c:pt>
                <c:pt idx="392">
                  <c:v>-0.71426565202720027</c:v>
                </c:pt>
                <c:pt idx="393">
                  <c:v>-0.70723130881147134</c:v>
                </c:pt>
                <c:pt idx="394">
                  <c:v>-0.70012624305421745</c:v>
                </c:pt>
                <c:pt idx="395">
                  <c:v>-0.69295116525609735</c:v>
                </c:pt>
                <c:pt idx="396">
                  <c:v>-0.68570679291890646</c:v>
                </c:pt>
                <c:pt idx="397">
                  <c:v>-0.67839385047384526</c:v>
                </c:pt>
                <c:pt idx="398">
                  <c:v>-0.67101306920906312</c:v>
                </c:pt>
                <c:pt idx="399">
                  <c:v>-0.66356518719653579</c:v>
                </c:pt>
                <c:pt idx="400">
                  <c:v>-0.65605094921825646</c:v>
                </c:pt>
                <c:pt idx="401">
                  <c:v>-0.64847110669176544</c:v>
                </c:pt>
                <c:pt idx="402">
                  <c:v>-0.64082641759499326</c:v>
                </c:pt>
                <c:pt idx="403">
                  <c:v>-0.63311764639048462</c:v>
                </c:pt>
                <c:pt idx="404">
                  <c:v>-0.62534556394893037</c:v>
                </c:pt>
                <c:pt idx="405">
                  <c:v>-0.61751094747210367</c:v>
                </c:pt>
                <c:pt idx="406">
                  <c:v>-0.60961458041511762</c:v>
                </c:pt>
                <c:pt idx="407">
                  <c:v>-0.60165725240810197</c:v>
                </c:pt>
                <c:pt idx="408">
                  <c:v>-0.59363975917722478</c:v>
                </c:pt>
                <c:pt idx="409">
                  <c:v>-0.5855629024651281</c:v>
                </c:pt>
                <c:pt idx="410">
                  <c:v>-0.57742748995075099</c:v>
                </c:pt>
                <c:pt idx="411">
                  <c:v>-0.56923433516856958</c:v>
                </c:pt>
                <c:pt idx="412">
                  <c:v>-0.56098425742722879</c:v>
                </c:pt>
                <c:pt idx="413">
                  <c:v>-0.552678081727632</c:v>
                </c:pt>
                <c:pt idx="414">
                  <c:v>-0.54431663868042612</c:v>
                </c:pt>
                <c:pt idx="415">
                  <c:v>-0.53590076442294776</c:v>
                </c:pt>
                <c:pt idx="416">
                  <c:v>-0.52743130053560816</c:v>
                </c:pt>
                <c:pt idx="417">
                  <c:v>-0.51890909395774254</c:v>
                </c:pt>
                <c:pt idx="418">
                  <c:v>-0.51033499690290107</c:v>
                </c:pt>
                <c:pt idx="419">
                  <c:v>-0.50170986677364993</c:v>
                </c:pt>
                <c:pt idx="420">
                  <c:v>-0.49303456607580864</c:v>
                </c:pt>
                <c:pt idx="421">
                  <c:v>-0.48430996233222362</c:v>
                </c:pt>
                <c:pt idx="422">
                  <c:v>-0.47553692799599251</c:v>
                </c:pt>
                <c:pt idx="423">
                  <c:v>-0.46671634036324289</c:v>
                </c:pt>
                <c:pt idx="424">
                  <c:v>-0.45784908148538589</c:v>
                </c:pt>
                <c:pt idx="425">
                  <c:v>-0.44893603808091997</c:v>
                </c:pt>
                <c:pt idx="426">
                  <c:v>-0.43997810144675648</c:v>
                </c:pt>
                <c:pt idx="427">
                  <c:v>-0.43097616736909872</c:v>
                </c:pt>
                <c:pt idx="428">
                  <c:v>-0.42193113603384641</c:v>
                </c:pt>
                <c:pt idx="429">
                  <c:v>-0.41284391193660047</c:v>
                </c:pt>
                <c:pt idx="430">
                  <c:v>-0.40371540379219634</c:v>
                </c:pt>
                <c:pt idx="431">
                  <c:v>-0.39454652444384136</c:v>
                </c:pt>
                <c:pt idx="432">
                  <c:v>-0.38533819077182802</c:v>
                </c:pt>
                <c:pt idx="433">
                  <c:v>-0.37609132360185488</c:v>
                </c:pt>
                <c:pt idx="434">
                  <c:v>-0.36680684761292665</c:v>
                </c:pt>
                <c:pt idx="435">
                  <c:v>-0.35748569124491175</c:v>
                </c:pt>
                <c:pt idx="436">
                  <c:v>-0.34812878660567281</c:v>
                </c:pt>
                <c:pt idx="437">
                  <c:v>-0.338737069377883</c:v>
                </c:pt>
                <c:pt idx="438">
                  <c:v>-0.32931147872543204</c:v>
                </c:pt>
                <c:pt idx="439">
                  <c:v>-0.31985295719953549</c:v>
                </c:pt>
                <c:pt idx="440">
                  <c:v>-0.31036245064446227</c:v>
                </c:pt>
                <c:pt idx="441">
                  <c:v>-0.30084090810295905</c:v>
                </c:pt>
                <c:pt idx="442">
                  <c:v>-0.29128928172134383</c:v>
                </c:pt>
                <c:pt idx="443">
                  <c:v>-0.28170852665430007</c:v>
                </c:pt>
                <c:pt idx="444">
                  <c:v>-0.27209960096934382</c:v>
                </c:pt>
                <c:pt idx="445">
                  <c:v>-0.26246346555104128</c:v>
                </c:pt>
                <c:pt idx="446">
                  <c:v>-0.25280108400490248</c:v>
                </c:pt>
                <c:pt idx="447">
                  <c:v>-0.24311342256103</c:v>
                </c:pt>
                <c:pt idx="448">
                  <c:v>-0.23340144997749354</c:v>
                </c:pt>
                <c:pt idx="449">
                  <c:v>-0.22366613744346336</c:v>
                </c:pt>
                <c:pt idx="450">
                  <c:v>-0.21390845848207321</c:v>
                </c:pt>
                <c:pt idx="451">
                  <c:v>-0.20412938885309476</c:v>
                </c:pt>
                <c:pt idx="452">
                  <c:v>-0.19432990645533479</c:v>
                </c:pt>
                <c:pt idx="453">
                  <c:v>-0.18451099122887382</c:v>
                </c:pt>
                <c:pt idx="454">
                  <c:v>-0.17467362505704512</c:v>
                </c:pt>
                <c:pt idx="455">
                  <c:v>-0.16481879166827335</c:v>
                </c:pt>
                <c:pt idx="456">
                  <c:v>-0.15494747653768326</c:v>
                </c:pt>
                <c:pt idx="457">
                  <c:v>-0.14506066678856189</c:v>
                </c:pt>
                <c:pt idx="458">
                  <c:v>-0.13515935109364335</c:v>
                </c:pt>
                <c:pt idx="459">
                  <c:v>-0.12524451957625143</c:v>
                </c:pt>
                <c:pt idx="460">
                  <c:v>-0.11531716371126842</c:v>
                </c:pt>
                <c:pt idx="461">
                  <c:v>-0.10537827622601337</c:v>
                </c:pt>
                <c:pt idx="462">
                  <c:v>-9.5428851000950651E-2</c:v>
                </c:pt>
                <c:pt idx="463">
                  <c:v>-8.546988297031162E-2</c:v>
                </c:pt>
                <c:pt idx="464">
                  <c:v>-7.5502368022598465E-2</c:v>
                </c:pt>
                <c:pt idx="465">
                  <c:v>-6.5527302901005002E-2</c:v>
                </c:pt>
                <c:pt idx="466">
                  <c:v>-5.5545685103723805E-2</c:v>
                </c:pt>
                <c:pt idx="467">
                  <c:v>-4.5558512784223702E-2</c:v>
                </c:pt>
                <c:pt idx="468">
                  <c:v>-3.5566784651406926E-2</c:v>
                </c:pt>
                <c:pt idx="469">
                  <c:v>-2.557149986976745E-2</c:v>
                </c:pt>
                <c:pt idx="470">
                  <c:v>-1.5573657959446959E-2</c:v>
                </c:pt>
                <c:pt idx="471">
                  <c:v>-5.5742586963103014E-3</c:v>
                </c:pt>
                <c:pt idx="472">
                  <c:v>4.4256979880507854E-3</c:v>
                </c:pt>
                <c:pt idx="473">
                  <c:v>1.4425212106301138E-2</c:v>
                </c:pt>
                <c:pt idx="474">
                  <c:v>2.4423283715363606E-2</c:v>
                </c:pt>
                <c:pt idx="475">
                  <c:v>3.4418913016403652E-2</c:v>
                </c:pt>
                <c:pt idx="476">
                  <c:v>4.4411100454827941E-2</c:v>
                </c:pt>
                <c:pt idx="477">
                  <c:v>5.4398846820214106E-2</c:v>
                </c:pt>
                <c:pt idx="478">
                  <c:v>6.4381153346250469E-2</c:v>
                </c:pt>
                <c:pt idx="479">
                  <c:v>7.4357021810602983E-2</c:v>
                </c:pt>
                <c:pt idx="480">
                  <c:v>8.4325454634740185E-2</c:v>
                </c:pt>
                <c:pt idx="481">
                  <c:v>9.4285454983681349E-2</c:v>
                </c:pt>
                <c:pt idx="482">
                  <c:v>0.10423602686569865</c:v>
                </c:pt>
                <c:pt idx="483">
                  <c:v>0.1141761752318889</c:v>
                </c:pt>
                <c:pt idx="484">
                  <c:v>0.12410490607570598</c:v>
                </c:pt>
                <c:pt idx="485">
                  <c:v>0.13402122653233239</c:v>
                </c:pt>
                <c:pt idx="486">
                  <c:v>0.14392414497799308</c:v>
                </c:pt>
                <c:pt idx="487">
                  <c:v>0.15381267112909058</c:v>
                </c:pt>
                <c:pt idx="488">
                  <c:v>0.16368581614125197</c:v>
                </c:pt>
                <c:pt idx="489">
                  <c:v>0.17354259270820363</c:v>
                </c:pt>
                <c:pt idx="490">
                  <c:v>0.18338201516050456</c:v>
                </c:pt>
                <c:pt idx="491">
                  <c:v>0.19320309956410378</c:v>
                </c:pt>
                <c:pt idx="492">
                  <c:v>0.20300486381875213</c:v>
                </c:pt>
                <c:pt idx="493">
                  <c:v>0.21278632775618703</c:v>
                </c:pt>
                <c:pt idx="494">
                  <c:v>0.22254651323816765</c:v>
                </c:pt>
                <c:pt idx="495">
                  <c:v>0.23228444425427927</c:v>
                </c:pt>
                <c:pt idx="496">
                  <c:v>0.2419991470195369</c:v>
                </c:pt>
                <c:pt idx="497">
                  <c:v>0.25168965007175442</c:v>
                </c:pt>
                <c:pt idx="498">
                  <c:v>0.26135498436870547</c:v>
                </c:pt>
                <c:pt idx="499">
                  <c:v>0.27099418338501813</c:v>
                </c:pt>
                <c:pt idx="500">
                  <c:v>0.28060628320881836</c:v>
                </c:pt>
                <c:pt idx="501">
                  <c:v>0.29019032263813543</c:v>
                </c:pt>
                <c:pt idx="502">
                  <c:v>0.29974534327701319</c:v>
                </c:pt>
                <c:pt idx="503">
                  <c:v>0.30927038963135189</c:v>
                </c:pt>
                <c:pt idx="504">
                  <c:v>0.3187645092044486</c:v>
                </c:pt>
                <c:pt idx="505">
                  <c:v>0.32822675259226436</c:v>
                </c:pt>
                <c:pt idx="506">
                  <c:v>0.3376561735783406</c:v>
                </c:pt>
                <c:pt idx="507">
                  <c:v>0.34705182922843825</c:v>
                </c:pt>
                <c:pt idx="508">
                  <c:v>0.35641277998482196</c:v>
                </c:pt>
                <c:pt idx="509">
                  <c:v>0.36573808976021849</c:v>
                </c:pt>
                <c:pt idx="510">
                  <c:v>0.3750268260314164</c:v>
                </c:pt>
                <c:pt idx="511">
                  <c:v>0.38427805993253578</c:v>
                </c:pt>
                <c:pt idx="512">
                  <c:v>0.39349086634788927</c:v>
                </c:pt>
                <c:pt idx="513">
                  <c:v>0.40266432400451924</c:v>
                </c:pt>
                <c:pt idx="514">
                  <c:v>0.41179751556429794</c:v>
                </c:pt>
                <c:pt idx="515">
                  <c:v>0.42088952771568694</c:v>
                </c:pt>
                <c:pt idx="516">
                  <c:v>0.42993945126504285</c:v>
                </c:pt>
                <c:pt idx="517">
                  <c:v>0.43894638122755392</c:v>
                </c:pt>
                <c:pt idx="518">
                  <c:v>0.44790941691772967</c:v>
                </c:pt>
                <c:pt idx="519">
                  <c:v>0.45682766203947184</c:v>
                </c:pt>
                <c:pt idx="520">
                  <c:v>0.46570022477569539</c:v>
                </c:pt>
                <c:pt idx="521">
                  <c:v>0.47452621787752669</c:v>
                </c:pt>
                <c:pt idx="522">
                  <c:v>0.48330475875300588</c:v>
                </c:pt>
                <c:pt idx="523">
                  <c:v>0.49203496955536241</c:v>
                </c:pt>
                <c:pt idx="524">
                  <c:v>0.5007159772707912</c:v>
                </c:pt>
                <c:pt idx="525">
                  <c:v>0.50934691380575636</c:v>
                </c:pt>
                <c:pt idx="526">
                  <c:v>0.51792691607379215</c:v>
                </c:pt>
                <c:pt idx="527">
                  <c:v>0.52645512608182798</c:v>
                </c:pt>
                <c:pt idx="528">
                  <c:v>0.5349306910159638</c:v>
                </c:pt>
                <c:pt idx="529">
                  <c:v>0.54335276332677507</c:v>
                </c:pt>
                <c:pt idx="530">
                  <c:v>0.55172050081404311</c:v>
                </c:pt>
                <c:pt idx="531">
                  <c:v>0.56003306671099828</c:v>
                </c:pt>
                <c:pt idx="532">
                  <c:v>0.56828962976797359</c:v>
                </c:pt>
                <c:pt idx="533">
                  <c:v>0.57648936433554521</c:v>
                </c:pt>
                <c:pt idx="534">
                  <c:v>0.58463145044708942</c:v>
                </c:pt>
                <c:pt idx="535">
                  <c:v>0.59271507390078171</c:v>
                </c:pt>
                <c:pt idx="536">
                  <c:v>0.60073942634100852</c:v>
                </c:pt>
                <c:pt idx="537">
                  <c:v>0.60870370533921869</c:v>
                </c:pt>
                <c:pt idx="538">
                  <c:v>0.61660711447414485</c:v>
                </c:pt>
                <c:pt idx="539">
                  <c:v>0.62444886341146122</c:v>
                </c:pt>
                <c:pt idx="540">
                  <c:v>0.63222816798280868</c:v>
                </c:pt>
                <c:pt idx="541">
                  <c:v>0.63994425026421431</c:v>
                </c:pt>
                <c:pt idx="542">
                  <c:v>0.64759633865387589</c:v>
                </c:pt>
                <c:pt idx="543">
                  <c:v>0.65518366794933669</c:v>
                </c:pt>
                <c:pt idx="544">
                  <c:v>0.66270547942398439</c:v>
                </c:pt>
                <c:pt idx="545">
                  <c:v>0.67016102090294505</c:v>
                </c:pt>
                <c:pt idx="546">
                  <c:v>0.67754954683827839</c:v>
                </c:pt>
                <c:pt idx="547">
                  <c:v>0.68487031838355339</c:v>
                </c:pt>
                <c:pt idx="548">
                  <c:v>0.69212260346771193</c:v>
                </c:pt>
                <c:pt idx="549">
                  <c:v>0.6993056768682907</c:v>
                </c:pt>
                <c:pt idx="550">
                  <c:v>0.70641882028393554</c:v>
                </c:pt>
                <c:pt idx="551">
                  <c:v>0.7134613224062335</c:v>
                </c:pt>
                <c:pt idx="552">
                  <c:v>0.72043247899083751</c:v>
                </c:pt>
                <c:pt idx="553">
                  <c:v>0.72733159292790328</c:v>
                </c:pt>
                <c:pt idx="554">
                  <c:v>0.73415797431178265</c:v>
                </c:pt>
                <c:pt idx="555">
                  <c:v>0.74091094051002715</c:v>
                </c:pt>
                <c:pt idx="556">
                  <c:v>0.74758981623164433</c:v>
                </c:pt>
                <c:pt idx="557">
                  <c:v>0.75419393359462905</c:v>
                </c:pt>
                <c:pt idx="558">
                  <c:v>0.76072263219274472</c:v>
                </c:pt>
                <c:pt idx="559">
                  <c:v>0.76717525916157692</c:v>
                </c:pt>
                <c:pt idx="560">
                  <c:v>0.77355116924380118</c:v>
                </c:pt>
                <c:pt idx="561">
                  <c:v>0.77984972485372717</c:v>
                </c:pt>
                <c:pt idx="562">
                  <c:v>0.78607029614103829</c:v>
                </c:pt>
                <c:pt idx="563">
                  <c:v>0.79221226105379372</c:v>
                </c:pt>
                <c:pt idx="564">
                  <c:v>0.79827500540061747</c:v>
                </c:pt>
                <c:pt idx="565">
                  <c:v>0.80425792291212816</c:v>
                </c:pt>
                <c:pt idx="566">
                  <c:v>0.81016041530156024</c:v>
                </c:pt>
                <c:pt idx="567">
                  <c:v>0.81598189232459462</c:v>
                </c:pt>
                <c:pt idx="568">
                  <c:v>0.82172177183837725</c:v>
                </c:pt>
                <c:pt idx="569">
                  <c:v>0.8273794798597438</c:v>
                </c:pt>
                <c:pt idx="570">
                  <c:v>0.83295445062260409</c:v>
                </c:pt>
                <c:pt idx="571">
                  <c:v>0.83844612663452844</c:v>
                </c:pt>
                <c:pt idx="572">
                  <c:v>0.84385395873249214</c:v>
                </c:pt>
                <c:pt idx="573">
                  <c:v>0.8491774061377928</c:v>
                </c:pt>
                <c:pt idx="574">
                  <c:v>0.85441593651012326</c:v>
                </c:pt>
                <c:pt idx="575">
                  <c:v>0.85956902600081553</c:v>
                </c:pt>
                <c:pt idx="576">
                  <c:v>0.86463615930521098</c:v>
                </c:pt>
                <c:pt idx="577">
                  <c:v>0.86961682971420551</c:v>
                </c:pt>
                <c:pt idx="578">
                  <c:v>0.87451053916490507</c:v>
                </c:pt>
                <c:pt idx="579">
                  <c:v>0.87931679829044629</c:v>
                </c:pt>
                <c:pt idx="580">
                  <c:v>0.88403512646891913</c:v>
                </c:pt>
                <c:pt idx="581">
                  <c:v>0.88866505187143852</c:v>
                </c:pt>
                <c:pt idx="582">
                  <c:v>0.8932061115093225</c:v>
                </c:pt>
                <c:pt idx="583">
                  <c:v>0.89765785128039233</c:v>
                </c:pt>
                <c:pt idx="584">
                  <c:v>0.90201982601437825</c:v>
                </c:pt>
                <c:pt idx="585">
                  <c:v>0.90629159951744498</c:v>
                </c:pt>
                <c:pt idx="586">
                  <c:v>0.91047274461579975</c:v>
                </c:pt>
                <c:pt idx="587">
                  <c:v>0.91456284319841763</c:v>
                </c:pt>
                <c:pt idx="588">
                  <c:v>0.91856148625884881</c:v>
                </c:pt>
                <c:pt idx="589">
                  <c:v>0.92246827393612019</c:v>
                </c:pt>
                <c:pt idx="590">
                  <c:v>0.92628281555471759</c:v>
                </c:pt>
                <c:pt idx="591">
                  <c:v>0.93000472966366055</c:v>
                </c:pt>
                <c:pt idx="592">
                  <c:v>0.93363364407463734</c:v>
                </c:pt>
                <c:pt idx="593">
                  <c:v>0.93716919589923331</c:v>
                </c:pt>
                <c:pt idx="594">
                  <c:v>0.94061103158520976</c:v>
                </c:pt>
                <c:pt idx="595">
                  <c:v>0.94395880695186896</c:v>
                </c:pt>
                <c:pt idx="596">
                  <c:v>0.94721218722446199</c:v>
                </c:pt>
                <c:pt idx="597">
                  <c:v>0.9503708470676735</c:v>
                </c:pt>
                <c:pt idx="598">
                  <c:v>0.95343447061815134</c:v>
                </c:pt>
                <c:pt idx="599">
                  <c:v>0.95640275151609389</c:v>
                </c:pt>
                <c:pt idx="600">
                  <c:v>0.95927539293588349</c:v>
                </c:pt>
                <c:pt idx="601">
                  <c:v>0.96205210761577398</c:v>
                </c:pt>
                <c:pt idx="602">
                  <c:v>0.9647326178866098</c:v>
                </c:pt>
                <c:pt idx="603">
                  <c:v>0.96731665569959813</c:v>
                </c:pt>
                <c:pt idx="604">
                  <c:v>0.96980396265311108</c:v>
                </c:pt>
                <c:pt idx="605">
                  <c:v>0.97219429001852631</c:v>
                </c:pt>
                <c:pt idx="606">
                  <c:v>0.97448739876509816</c:v>
                </c:pt>
                <c:pt idx="607">
                  <c:v>0.97668305958386437</c:v>
                </c:pt>
                <c:pt idx="608">
                  <c:v>0.97878105291057127</c:v>
                </c:pt>
                <c:pt idx="609">
                  <c:v>0.98078116894763612</c:v>
                </c:pt>
                <c:pt idx="610">
                  <c:v>0.9826832076851203</c:v>
                </c:pt>
                <c:pt idx="611">
                  <c:v>0.98448697892073667</c:v>
                </c:pt>
                <c:pt idx="612">
                  <c:v>0.98619230227886368</c:v>
                </c:pt>
                <c:pt idx="613">
                  <c:v>0.98779900722858693</c:v>
                </c:pt>
                <c:pt idx="614">
                  <c:v>0.98930693310075046</c:v>
                </c:pt>
                <c:pt idx="615">
                  <c:v>0.99071592910402395</c:v>
                </c:pt>
                <c:pt idx="616">
                  <c:v>0.99202585433998025</c:v>
                </c:pt>
                <c:pt idx="617">
                  <c:v>0.99323657781718855</c:v>
                </c:pt>
                <c:pt idx="618">
                  <c:v>0.99434797846430933</c:v>
                </c:pt>
                <c:pt idx="619">
                  <c:v>0.99535994514220416</c:v>
                </c:pt>
                <c:pt idx="620">
                  <c:v>0.99627237665504875</c:v>
                </c:pt>
                <c:pt idx="621">
                  <c:v>0.99708518176045202</c:v>
                </c:pt>
                <c:pt idx="622">
                  <c:v>0.99779827917858066</c:v>
                </c:pt>
                <c:pt idx="623">
                  <c:v>0.99841159760028719</c:v>
                </c:pt>
                <c:pt idx="624">
                  <c:v>0.99892507569424083</c:v>
                </c:pt>
                <c:pt idx="625">
                  <c:v>0.99933866211305977</c:v>
                </c:pt>
                <c:pt idx="626">
                  <c:v>0.9996523154984468</c:v>
                </c:pt>
                <c:pt idx="627">
                  <c:v>0.99986600448532481</c:v>
                </c:pt>
                <c:pt idx="628">
                  <c:v>0.99997970770497324</c:v>
                </c:pt>
                <c:pt idx="629">
                  <c:v>0.99999341378716478</c:v>
                </c:pt>
              </c:numCache>
            </c:numRef>
          </c:val>
          <c:smooth val="1"/>
          <c:extLst>
            <c:ext xmlns:c16="http://schemas.microsoft.com/office/drawing/2014/chart" uri="{C3380CC4-5D6E-409C-BE32-E72D297353CC}">
              <c16:uniqueId val="{00000000-A79E-4C7B-99FF-1FD517BA532C}"/>
            </c:ext>
          </c:extLst>
        </c:ser>
        <c:dLbls>
          <c:showLegendKey val="0"/>
          <c:showVal val="0"/>
          <c:showCatName val="0"/>
          <c:showSerName val="0"/>
          <c:showPercent val="0"/>
          <c:showBubbleSize val="0"/>
        </c:dLbls>
        <c:smooth val="0"/>
        <c:axId val="1481502416"/>
        <c:axId val="1481506576"/>
      </c:lineChart>
      <c:catAx>
        <c:axId val="1481502416"/>
        <c:scaling>
          <c:orientation val="minMax"/>
        </c:scaling>
        <c:delete val="1"/>
        <c:axPos val="b"/>
        <c:numFmt formatCode="General" sourceLinked="1"/>
        <c:majorTickMark val="none"/>
        <c:minorTickMark val="none"/>
        <c:tickLblPos val="nextTo"/>
        <c:crossAx val="1481506576"/>
        <c:crosses val="autoZero"/>
        <c:auto val="1"/>
        <c:lblAlgn val="ctr"/>
        <c:lblOffset val="100"/>
        <c:noMultiLvlLbl val="0"/>
      </c:catAx>
      <c:valAx>
        <c:axId val="1481506576"/>
        <c:scaling>
          <c:orientation val="minMax"/>
        </c:scaling>
        <c:delete val="1"/>
        <c:axPos val="l"/>
        <c:numFmt formatCode="General" sourceLinked="1"/>
        <c:majorTickMark val="none"/>
        <c:minorTickMark val="none"/>
        <c:tickLblPos val="nextTo"/>
        <c:crossAx val="14815024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Sheet1!$C$1</c:f>
              <c:strCache>
                <c:ptCount val="1"/>
                <c:pt idx="0">
                  <c:v>Series 1</c:v>
                </c:pt>
              </c:strCache>
            </c:strRef>
          </c:tx>
          <c:spPr>
            <a:ln w="19050" cap="rnd">
              <a:solidFill>
                <a:srgbClr val="00A759"/>
              </a:solidFill>
              <a:prstDash val="sysDash"/>
              <a:round/>
            </a:ln>
            <a:effectLst/>
          </c:spPr>
          <c:marker>
            <c:symbol val="none"/>
          </c:marker>
          <c:cat>
            <c:numRef>
              <c:f>Sheet1!$A$629:$A$1886</c:f>
              <c:numCache>
                <c:formatCode>General</c:formatCode>
                <c:ptCount val="1258"/>
                <c:pt idx="0">
                  <c:v>0.628</c:v>
                </c:pt>
                <c:pt idx="1">
                  <c:v>0.629</c:v>
                </c:pt>
                <c:pt idx="2">
                  <c:v>0.63</c:v>
                </c:pt>
                <c:pt idx="3">
                  <c:v>0.63100000000000001</c:v>
                </c:pt>
                <c:pt idx="4">
                  <c:v>0.63200000000000001</c:v>
                </c:pt>
                <c:pt idx="5">
                  <c:v>0.63300000000000001</c:v>
                </c:pt>
                <c:pt idx="6">
                  <c:v>0.63400000000000001</c:v>
                </c:pt>
                <c:pt idx="7">
                  <c:v>0.63500000000000001</c:v>
                </c:pt>
                <c:pt idx="8">
                  <c:v>0.63600000000000001</c:v>
                </c:pt>
                <c:pt idx="9">
                  <c:v>0.63700000000000001</c:v>
                </c:pt>
                <c:pt idx="10">
                  <c:v>0.63800000000000001</c:v>
                </c:pt>
                <c:pt idx="11">
                  <c:v>0.63900000000000001</c:v>
                </c:pt>
                <c:pt idx="12">
                  <c:v>0.64</c:v>
                </c:pt>
                <c:pt idx="13">
                  <c:v>0.64100000000000001</c:v>
                </c:pt>
                <c:pt idx="14">
                  <c:v>0.64200000000000002</c:v>
                </c:pt>
                <c:pt idx="15">
                  <c:v>0.64300000000000002</c:v>
                </c:pt>
                <c:pt idx="16">
                  <c:v>0.64400000000000002</c:v>
                </c:pt>
                <c:pt idx="17">
                  <c:v>0.64500000000000002</c:v>
                </c:pt>
                <c:pt idx="18">
                  <c:v>0.64600000000000002</c:v>
                </c:pt>
                <c:pt idx="19">
                  <c:v>0.64700000000000002</c:v>
                </c:pt>
                <c:pt idx="20">
                  <c:v>0.64800000000000002</c:v>
                </c:pt>
                <c:pt idx="21">
                  <c:v>0.64900000000000002</c:v>
                </c:pt>
                <c:pt idx="22">
                  <c:v>0.65</c:v>
                </c:pt>
                <c:pt idx="23">
                  <c:v>0.65100000000000002</c:v>
                </c:pt>
                <c:pt idx="24">
                  <c:v>0.65200000000000002</c:v>
                </c:pt>
                <c:pt idx="25">
                  <c:v>0.65300000000000002</c:v>
                </c:pt>
                <c:pt idx="26">
                  <c:v>0.65400000000000003</c:v>
                </c:pt>
                <c:pt idx="27">
                  <c:v>0.65500000000000003</c:v>
                </c:pt>
                <c:pt idx="28">
                  <c:v>0.65600000000000003</c:v>
                </c:pt>
                <c:pt idx="29">
                  <c:v>0.65700000000000003</c:v>
                </c:pt>
                <c:pt idx="30">
                  <c:v>0.65800000000000003</c:v>
                </c:pt>
                <c:pt idx="31">
                  <c:v>0.65900000000000003</c:v>
                </c:pt>
                <c:pt idx="32">
                  <c:v>0.66</c:v>
                </c:pt>
                <c:pt idx="33">
                  <c:v>0.66100000000000003</c:v>
                </c:pt>
                <c:pt idx="34">
                  <c:v>0.66200000000000003</c:v>
                </c:pt>
                <c:pt idx="35">
                  <c:v>0.66300000000000003</c:v>
                </c:pt>
                <c:pt idx="36">
                  <c:v>0.66400000000000003</c:v>
                </c:pt>
                <c:pt idx="37">
                  <c:v>0.66500000000000004</c:v>
                </c:pt>
                <c:pt idx="38">
                  <c:v>0.66600000000000004</c:v>
                </c:pt>
                <c:pt idx="39">
                  <c:v>0.66700000000000004</c:v>
                </c:pt>
                <c:pt idx="40">
                  <c:v>0.66800000000000004</c:v>
                </c:pt>
                <c:pt idx="41">
                  <c:v>0.66900000000000004</c:v>
                </c:pt>
                <c:pt idx="42">
                  <c:v>0.67</c:v>
                </c:pt>
                <c:pt idx="43">
                  <c:v>0.67100000000000004</c:v>
                </c:pt>
                <c:pt idx="44">
                  <c:v>0.67200000000000004</c:v>
                </c:pt>
                <c:pt idx="45">
                  <c:v>0.67300000000000004</c:v>
                </c:pt>
                <c:pt idx="46">
                  <c:v>0.67400000000000004</c:v>
                </c:pt>
                <c:pt idx="47">
                  <c:v>0.67500000000000004</c:v>
                </c:pt>
                <c:pt idx="48">
                  <c:v>0.67600000000000005</c:v>
                </c:pt>
                <c:pt idx="49">
                  <c:v>0.67700000000000005</c:v>
                </c:pt>
                <c:pt idx="50">
                  <c:v>0.67800000000000005</c:v>
                </c:pt>
                <c:pt idx="51">
                  <c:v>0.67900000000000005</c:v>
                </c:pt>
                <c:pt idx="52">
                  <c:v>0.68</c:v>
                </c:pt>
                <c:pt idx="53">
                  <c:v>0.68100000000000005</c:v>
                </c:pt>
                <c:pt idx="54">
                  <c:v>0.68200000000000005</c:v>
                </c:pt>
                <c:pt idx="55">
                  <c:v>0.68300000000000005</c:v>
                </c:pt>
                <c:pt idx="56">
                  <c:v>0.68400000000000005</c:v>
                </c:pt>
                <c:pt idx="57">
                  <c:v>0.68500000000000005</c:v>
                </c:pt>
                <c:pt idx="58">
                  <c:v>0.68600000000000005</c:v>
                </c:pt>
                <c:pt idx="59">
                  <c:v>0.68700000000000006</c:v>
                </c:pt>
                <c:pt idx="60">
                  <c:v>0.68799999999999994</c:v>
                </c:pt>
                <c:pt idx="61">
                  <c:v>0.68899999999999995</c:v>
                </c:pt>
                <c:pt idx="62">
                  <c:v>0.69</c:v>
                </c:pt>
                <c:pt idx="63">
                  <c:v>0.69099999999999995</c:v>
                </c:pt>
                <c:pt idx="64">
                  <c:v>0.69199999999999995</c:v>
                </c:pt>
                <c:pt idx="65">
                  <c:v>0.69299999999999995</c:v>
                </c:pt>
                <c:pt idx="66">
                  <c:v>0.69399999999999995</c:v>
                </c:pt>
                <c:pt idx="67">
                  <c:v>0.69499999999999995</c:v>
                </c:pt>
                <c:pt idx="68">
                  <c:v>0.69599999999999995</c:v>
                </c:pt>
                <c:pt idx="69">
                  <c:v>0.69699999999999995</c:v>
                </c:pt>
                <c:pt idx="70">
                  <c:v>0.69799999999999995</c:v>
                </c:pt>
                <c:pt idx="71">
                  <c:v>0.69899999999999995</c:v>
                </c:pt>
                <c:pt idx="72">
                  <c:v>0.7</c:v>
                </c:pt>
                <c:pt idx="73">
                  <c:v>0.70099999999999996</c:v>
                </c:pt>
                <c:pt idx="74">
                  <c:v>0.70199999999999996</c:v>
                </c:pt>
                <c:pt idx="75">
                  <c:v>0.70299999999999996</c:v>
                </c:pt>
                <c:pt idx="76">
                  <c:v>0.70399999999999996</c:v>
                </c:pt>
                <c:pt idx="77">
                  <c:v>0.70499999999999996</c:v>
                </c:pt>
                <c:pt idx="78">
                  <c:v>0.70599999999999996</c:v>
                </c:pt>
                <c:pt idx="79">
                  <c:v>0.70699999999999996</c:v>
                </c:pt>
                <c:pt idx="80">
                  <c:v>0.70799999999999996</c:v>
                </c:pt>
                <c:pt idx="81">
                  <c:v>0.70899999999999996</c:v>
                </c:pt>
                <c:pt idx="82">
                  <c:v>0.71</c:v>
                </c:pt>
                <c:pt idx="83">
                  <c:v>0.71099999999999997</c:v>
                </c:pt>
                <c:pt idx="84">
                  <c:v>0.71199999999999997</c:v>
                </c:pt>
                <c:pt idx="85">
                  <c:v>0.71299999999999997</c:v>
                </c:pt>
                <c:pt idx="86">
                  <c:v>0.71399999999999997</c:v>
                </c:pt>
                <c:pt idx="87">
                  <c:v>0.71499999999999997</c:v>
                </c:pt>
                <c:pt idx="88">
                  <c:v>0.71599999999999997</c:v>
                </c:pt>
                <c:pt idx="89">
                  <c:v>0.71699999999999997</c:v>
                </c:pt>
                <c:pt idx="90">
                  <c:v>0.71799999999999997</c:v>
                </c:pt>
                <c:pt idx="91">
                  <c:v>0.71899999999999997</c:v>
                </c:pt>
                <c:pt idx="92">
                  <c:v>0.72</c:v>
                </c:pt>
                <c:pt idx="93">
                  <c:v>0.72099999999999997</c:v>
                </c:pt>
                <c:pt idx="94">
                  <c:v>0.72199999999999998</c:v>
                </c:pt>
                <c:pt idx="95">
                  <c:v>0.72299999999999998</c:v>
                </c:pt>
                <c:pt idx="96">
                  <c:v>0.72399999999999998</c:v>
                </c:pt>
                <c:pt idx="97">
                  <c:v>0.72499999999999998</c:v>
                </c:pt>
                <c:pt idx="98">
                  <c:v>0.72599999999999998</c:v>
                </c:pt>
                <c:pt idx="99">
                  <c:v>0.72699999999999998</c:v>
                </c:pt>
                <c:pt idx="100">
                  <c:v>0.72799999999999998</c:v>
                </c:pt>
                <c:pt idx="101">
                  <c:v>0.72899999999999998</c:v>
                </c:pt>
                <c:pt idx="102">
                  <c:v>0.73</c:v>
                </c:pt>
                <c:pt idx="103">
                  <c:v>0.73099999999999998</c:v>
                </c:pt>
                <c:pt idx="104">
                  <c:v>0.73199999999999998</c:v>
                </c:pt>
                <c:pt idx="105">
                  <c:v>0.73299999999999998</c:v>
                </c:pt>
                <c:pt idx="106">
                  <c:v>0.73399999999999999</c:v>
                </c:pt>
                <c:pt idx="107">
                  <c:v>0.73499999999999999</c:v>
                </c:pt>
                <c:pt idx="108">
                  <c:v>0.73599999999999999</c:v>
                </c:pt>
                <c:pt idx="109">
                  <c:v>0.73699999999999999</c:v>
                </c:pt>
                <c:pt idx="110">
                  <c:v>0.73799999999999999</c:v>
                </c:pt>
                <c:pt idx="111">
                  <c:v>0.73899999999999999</c:v>
                </c:pt>
                <c:pt idx="112">
                  <c:v>0.74</c:v>
                </c:pt>
                <c:pt idx="113">
                  <c:v>0.74099999999999999</c:v>
                </c:pt>
                <c:pt idx="114">
                  <c:v>0.74199999999999999</c:v>
                </c:pt>
                <c:pt idx="115">
                  <c:v>0.74299999999999999</c:v>
                </c:pt>
                <c:pt idx="116">
                  <c:v>0.74399999999999999</c:v>
                </c:pt>
                <c:pt idx="117">
                  <c:v>0.745</c:v>
                </c:pt>
                <c:pt idx="118">
                  <c:v>0.746</c:v>
                </c:pt>
                <c:pt idx="119">
                  <c:v>0.747</c:v>
                </c:pt>
                <c:pt idx="120">
                  <c:v>0.748</c:v>
                </c:pt>
                <c:pt idx="121">
                  <c:v>0.749</c:v>
                </c:pt>
                <c:pt idx="122">
                  <c:v>0.75</c:v>
                </c:pt>
                <c:pt idx="123">
                  <c:v>0.751</c:v>
                </c:pt>
                <c:pt idx="124">
                  <c:v>0.752</c:v>
                </c:pt>
                <c:pt idx="125">
                  <c:v>0.753</c:v>
                </c:pt>
                <c:pt idx="126">
                  <c:v>0.754</c:v>
                </c:pt>
                <c:pt idx="127">
                  <c:v>0.755</c:v>
                </c:pt>
                <c:pt idx="128">
                  <c:v>0.75600000000000001</c:v>
                </c:pt>
                <c:pt idx="129">
                  <c:v>0.75700000000000001</c:v>
                </c:pt>
                <c:pt idx="130">
                  <c:v>0.75800000000000001</c:v>
                </c:pt>
                <c:pt idx="131">
                  <c:v>0.75900000000000001</c:v>
                </c:pt>
                <c:pt idx="132">
                  <c:v>0.76</c:v>
                </c:pt>
                <c:pt idx="133">
                  <c:v>0.76100000000000001</c:v>
                </c:pt>
                <c:pt idx="134">
                  <c:v>0.76200000000000001</c:v>
                </c:pt>
                <c:pt idx="135">
                  <c:v>0.76300000000000001</c:v>
                </c:pt>
                <c:pt idx="136">
                  <c:v>0.76400000000000001</c:v>
                </c:pt>
                <c:pt idx="137">
                  <c:v>0.76500000000000001</c:v>
                </c:pt>
                <c:pt idx="138">
                  <c:v>0.76600000000000001</c:v>
                </c:pt>
                <c:pt idx="139">
                  <c:v>0.76700000000000002</c:v>
                </c:pt>
                <c:pt idx="140">
                  <c:v>0.76800000000000002</c:v>
                </c:pt>
                <c:pt idx="141">
                  <c:v>0.76900000000000002</c:v>
                </c:pt>
                <c:pt idx="142">
                  <c:v>0.77</c:v>
                </c:pt>
                <c:pt idx="143">
                  <c:v>0.77100000000000002</c:v>
                </c:pt>
                <c:pt idx="144">
                  <c:v>0.77200000000000002</c:v>
                </c:pt>
                <c:pt idx="145">
                  <c:v>0.77300000000000002</c:v>
                </c:pt>
                <c:pt idx="146">
                  <c:v>0.77400000000000002</c:v>
                </c:pt>
                <c:pt idx="147">
                  <c:v>0.77500000000000002</c:v>
                </c:pt>
                <c:pt idx="148">
                  <c:v>0.77600000000000002</c:v>
                </c:pt>
                <c:pt idx="149">
                  <c:v>0.77700000000000002</c:v>
                </c:pt>
                <c:pt idx="150">
                  <c:v>0.77800000000000002</c:v>
                </c:pt>
                <c:pt idx="151">
                  <c:v>0.77900000000000003</c:v>
                </c:pt>
                <c:pt idx="152">
                  <c:v>0.78</c:v>
                </c:pt>
                <c:pt idx="153">
                  <c:v>0.78100000000000003</c:v>
                </c:pt>
                <c:pt idx="154">
                  <c:v>0.78200000000000003</c:v>
                </c:pt>
                <c:pt idx="155">
                  <c:v>0.78300000000000003</c:v>
                </c:pt>
                <c:pt idx="156">
                  <c:v>0.78400000000000003</c:v>
                </c:pt>
                <c:pt idx="157">
                  <c:v>0.78500000000000003</c:v>
                </c:pt>
                <c:pt idx="158">
                  <c:v>0.78600000000000003</c:v>
                </c:pt>
                <c:pt idx="159">
                  <c:v>0.78700000000000003</c:v>
                </c:pt>
                <c:pt idx="160">
                  <c:v>0.78800000000000003</c:v>
                </c:pt>
                <c:pt idx="161">
                  <c:v>0.78900000000000003</c:v>
                </c:pt>
                <c:pt idx="162">
                  <c:v>0.79</c:v>
                </c:pt>
                <c:pt idx="163">
                  <c:v>0.79100000000000004</c:v>
                </c:pt>
                <c:pt idx="164">
                  <c:v>0.79200000000000004</c:v>
                </c:pt>
                <c:pt idx="165">
                  <c:v>0.79300000000000004</c:v>
                </c:pt>
                <c:pt idx="166">
                  <c:v>0.79400000000000004</c:v>
                </c:pt>
                <c:pt idx="167">
                  <c:v>0.79500000000000004</c:v>
                </c:pt>
                <c:pt idx="168">
                  <c:v>0.79600000000000004</c:v>
                </c:pt>
                <c:pt idx="169">
                  <c:v>0.79700000000000004</c:v>
                </c:pt>
                <c:pt idx="170">
                  <c:v>0.79800000000000004</c:v>
                </c:pt>
                <c:pt idx="171">
                  <c:v>0.79900000000000004</c:v>
                </c:pt>
                <c:pt idx="172">
                  <c:v>0.8</c:v>
                </c:pt>
                <c:pt idx="173">
                  <c:v>0.80100000000000005</c:v>
                </c:pt>
                <c:pt idx="174">
                  <c:v>0.80200000000000005</c:v>
                </c:pt>
                <c:pt idx="175">
                  <c:v>0.80300000000000005</c:v>
                </c:pt>
                <c:pt idx="176">
                  <c:v>0.80400000000000005</c:v>
                </c:pt>
                <c:pt idx="177">
                  <c:v>0.80500000000000005</c:v>
                </c:pt>
                <c:pt idx="178">
                  <c:v>0.80600000000000005</c:v>
                </c:pt>
                <c:pt idx="179">
                  <c:v>0.80700000000000005</c:v>
                </c:pt>
                <c:pt idx="180">
                  <c:v>0.80800000000000005</c:v>
                </c:pt>
                <c:pt idx="181">
                  <c:v>0.80900000000000005</c:v>
                </c:pt>
                <c:pt idx="182">
                  <c:v>0.81</c:v>
                </c:pt>
                <c:pt idx="183">
                  <c:v>0.81100000000000005</c:v>
                </c:pt>
                <c:pt idx="184">
                  <c:v>0.81200000000000006</c:v>
                </c:pt>
                <c:pt idx="185">
                  <c:v>0.81299999999999994</c:v>
                </c:pt>
                <c:pt idx="186">
                  <c:v>0.81399999999999995</c:v>
                </c:pt>
                <c:pt idx="187">
                  <c:v>0.81499999999999995</c:v>
                </c:pt>
                <c:pt idx="188">
                  <c:v>0.81599999999999995</c:v>
                </c:pt>
                <c:pt idx="189">
                  <c:v>0.81699999999999995</c:v>
                </c:pt>
                <c:pt idx="190">
                  <c:v>0.81799999999999995</c:v>
                </c:pt>
                <c:pt idx="191">
                  <c:v>0.81899999999999995</c:v>
                </c:pt>
                <c:pt idx="192">
                  <c:v>0.82</c:v>
                </c:pt>
                <c:pt idx="193">
                  <c:v>0.82099999999999995</c:v>
                </c:pt>
                <c:pt idx="194">
                  <c:v>0.82199999999999995</c:v>
                </c:pt>
                <c:pt idx="195">
                  <c:v>0.82299999999999995</c:v>
                </c:pt>
                <c:pt idx="196">
                  <c:v>0.82399999999999995</c:v>
                </c:pt>
                <c:pt idx="197">
                  <c:v>0.82499999999999996</c:v>
                </c:pt>
                <c:pt idx="198">
                  <c:v>0.82599999999999996</c:v>
                </c:pt>
                <c:pt idx="199">
                  <c:v>0.82699999999999996</c:v>
                </c:pt>
                <c:pt idx="200">
                  <c:v>0.82799999999999996</c:v>
                </c:pt>
                <c:pt idx="201">
                  <c:v>0.82899999999999996</c:v>
                </c:pt>
                <c:pt idx="202">
                  <c:v>0.83</c:v>
                </c:pt>
                <c:pt idx="203">
                  <c:v>0.83099999999999996</c:v>
                </c:pt>
                <c:pt idx="204">
                  <c:v>0.83199999999999996</c:v>
                </c:pt>
                <c:pt idx="205">
                  <c:v>0.83299999999999996</c:v>
                </c:pt>
                <c:pt idx="206">
                  <c:v>0.83399999999999996</c:v>
                </c:pt>
                <c:pt idx="207">
                  <c:v>0.83499999999999996</c:v>
                </c:pt>
                <c:pt idx="208">
                  <c:v>0.83599999999999997</c:v>
                </c:pt>
                <c:pt idx="209">
                  <c:v>0.83699999999999997</c:v>
                </c:pt>
                <c:pt idx="210">
                  <c:v>0.83799999999999997</c:v>
                </c:pt>
                <c:pt idx="211">
                  <c:v>0.83899999999999997</c:v>
                </c:pt>
                <c:pt idx="212">
                  <c:v>0.84</c:v>
                </c:pt>
                <c:pt idx="213">
                  <c:v>0.84099999999999997</c:v>
                </c:pt>
                <c:pt idx="214">
                  <c:v>0.84199999999999997</c:v>
                </c:pt>
                <c:pt idx="215">
                  <c:v>0.84299999999999997</c:v>
                </c:pt>
                <c:pt idx="216">
                  <c:v>0.84399999999999997</c:v>
                </c:pt>
                <c:pt idx="217">
                  <c:v>0.84499999999999997</c:v>
                </c:pt>
                <c:pt idx="218">
                  <c:v>0.84599999999999997</c:v>
                </c:pt>
                <c:pt idx="219">
                  <c:v>0.84699999999999998</c:v>
                </c:pt>
                <c:pt idx="220">
                  <c:v>0.84799999999999998</c:v>
                </c:pt>
                <c:pt idx="221">
                  <c:v>0.84899999999999998</c:v>
                </c:pt>
                <c:pt idx="222">
                  <c:v>0.85</c:v>
                </c:pt>
                <c:pt idx="223">
                  <c:v>0.85099999999999998</c:v>
                </c:pt>
                <c:pt idx="224">
                  <c:v>0.85199999999999998</c:v>
                </c:pt>
                <c:pt idx="225">
                  <c:v>0.85299999999999998</c:v>
                </c:pt>
                <c:pt idx="226">
                  <c:v>0.85399999999999998</c:v>
                </c:pt>
                <c:pt idx="227">
                  <c:v>0.85499999999999998</c:v>
                </c:pt>
                <c:pt idx="228">
                  <c:v>0.85599999999999998</c:v>
                </c:pt>
                <c:pt idx="229">
                  <c:v>0.85699999999999998</c:v>
                </c:pt>
                <c:pt idx="230">
                  <c:v>0.85799999999999998</c:v>
                </c:pt>
                <c:pt idx="231">
                  <c:v>0.85899999999999999</c:v>
                </c:pt>
                <c:pt idx="232">
                  <c:v>0.86</c:v>
                </c:pt>
                <c:pt idx="233">
                  <c:v>0.86099999999999999</c:v>
                </c:pt>
                <c:pt idx="234">
                  <c:v>0.86199999999999999</c:v>
                </c:pt>
                <c:pt idx="235">
                  <c:v>0.86299999999999999</c:v>
                </c:pt>
                <c:pt idx="236">
                  <c:v>0.86399999999999999</c:v>
                </c:pt>
                <c:pt idx="237">
                  <c:v>0.86499999999999999</c:v>
                </c:pt>
                <c:pt idx="238">
                  <c:v>0.86599999999999999</c:v>
                </c:pt>
                <c:pt idx="239">
                  <c:v>0.86699999999999999</c:v>
                </c:pt>
                <c:pt idx="240">
                  <c:v>0.86799999999999999</c:v>
                </c:pt>
                <c:pt idx="241">
                  <c:v>0.86899999999999999</c:v>
                </c:pt>
                <c:pt idx="242">
                  <c:v>0.87</c:v>
                </c:pt>
                <c:pt idx="243">
                  <c:v>0.871</c:v>
                </c:pt>
                <c:pt idx="244">
                  <c:v>0.872</c:v>
                </c:pt>
                <c:pt idx="245">
                  <c:v>0.873</c:v>
                </c:pt>
                <c:pt idx="246">
                  <c:v>0.874</c:v>
                </c:pt>
                <c:pt idx="247">
                  <c:v>0.875</c:v>
                </c:pt>
                <c:pt idx="248">
                  <c:v>0.876</c:v>
                </c:pt>
                <c:pt idx="249">
                  <c:v>0.877</c:v>
                </c:pt>
                <c:pt idx="250">
                  <c:v>0.878</c:v>
                </c:pt>
                <c:pt idx="251">
                  <c:v>0.879</c:v>
                </c:pt>
                <c:pt idx="252">
                  <c:v>0.88</c:v>
                </c:pt>
                <c:pt idx="253">
                  <c:v>0.88100000000000001</c:v>
                </c:pt>
                <c:pt idx="254">
                  <c:v>0.88200000000000001</c:v>
                </c:pt>
                <c:pt idx="255">
                  <c:v>0.88300000000000001</c:v>
                </c:pt>
                <c:pt idx="256">
                  <c:v>0.88400000000000001</c:v>
                </c:pt>
                <c:pt idx="257">
                  <c:v>0.88500000000000001</c:v>
                </c:pt>
                <c:pt idx="258">
                  <c:v>0.88600000000000001</c:v>
                </c:pt>
                <c:pt idx="259">
                  <c:v>0.88700000000000001</c:v>
                </c:pt>
                <c:pt idx="260">
                  <c:v>0.88800000000000001</c:v>
                </c:pt>
                <c:pt idx="261">
                  <c:v>0.88900000000000001</c:v>
                </c:pt>
                <c:pt idx="262">
                  <c:v>0.89</c:v>
                </c:pt>
                <c:pt idx="263">
                  <c:v>0.89100000000000001</c:v>
                </c:pt>
                <c:pt idx="264">
                  <c:v>0.89200000000000002</c:v>
                </c:pt>
                <c:pt idx="265">
                  <c:v>0.89300000000000002</c:v>
                </c:pt>
                <c:pt idx="266">
                  <c:v>0.89400000000000002</c:v>
                </c:pt>
                <c:pt idx="267">
                  <c:v>0.89500000000000002</c:v>
                </c:pt>
                <c:pt idx="268">
                  <c:v>0.89600000000000002</c:v>
                </c:pt>
                <c:pt idx="269">
                  <c:v>0.89700000000000002</c:v>
                </c:pt>
                <c:pt idx="270">
                  <c:v>0.89800000000000002</c:v>
                </c:pt>
                <c:pt idx="271">
                  <c:v>0.89900000000000002</c:v>
                </c:pt>
                <c:pt idx="272">
                  <c:v>0.9</c:v>
                </c:pt>
                <c:pt idx="273">
                  <c:v>0.90100000000000002</c:v>
                </c:pt>
                <c:pt idx="274">
                  <c:v>0.90200000000000002</c:v>
                </c:pt>
                <c:pt idx="275">
                  <c:v>0.90300000000000002</c:v>
                </c:pt>
                <c:pt idx="276">
                  <c:v>0.90400000000000003</c:v>
                </c:pt>
                <c:pt idx="277">
                  <c:v>0.90500000000000003</c:v>
                </c:pt>
                <c:pt idx="278">
                  <c:v>0.90600000000000003</c:v>
                </c:pt>
                <c:pt idx="279">
                  <c:v>0.90700000000000003</c:v>
                </c:pt>
                <c:pt idx="280">
                  <c:v>0.90800000000000003</c:v>
                </c:pt>
                <c:pt idx="281">
                  <c:v>0.90900000000000003</c:v>
                </c:pt>
                <c:pt idx="282">
                  <c:v>0.91</c:v>
                </c:pt>
                <c:pt idx="283">
                  <c:v>0.91100000000000003</c:v>
                </c:pt>
                <c:pt idx="284">
                  <c:v>0.91200000000000003</c:v>
                </c:pt>
                <c:pt idx="285">
                  <c:v>0.91300000000000003</c:v>
                </c:pt>
                <c:pt idx="286">
                  <c:v>0.91400000000000003</c:v>
                </c:pt>
                <c:pt idx="287">
                  <c:v>0.91500000000000004</c:v>
                </c:pt>
                <c:pt idx="288">
                  <c:v>0.91600000000000004</c:v>
                </c:pt>
                <c:pt idx="289">
                  <c:v>0.91700000000000004</c:v>
                </c:pt>
                <c:pt idx="290">
                  <c:v>0.91800000000000004</c:v>
                </c:pt>
                <c:pt idx="291">
                  <c:v>0.91900000000000004</c:v>
                </c:pt>
                <c:pt idx="292">
                  <c:v>0.92</c:v>
                </c:pt>
                <c:pt idx="293">
                  <c:v>0.92100000000000004</c:v>
                </c:pt>
                <c:pt idx="294">
                  <c:v>0.92200000000000004</c:v>
                </c:pt>
                <c:pt idx="295">
                  <c:v>0.92300000000000004</c:v>
                </c:pt>
                <c:pt idx="296">
                  <c:v>0.92400000000000004</c:v>
                </c:pt>
                <c:pt idx="297">
                  <c:v>0.92500000000000004</c:v>
                </c:pt>
                <c:pt idx="298">
                  <c:v>0.92600000000000005</c:v>
                </c:pt>
                <c:pt idx="299">
                  <c:v>0.92700000000000005</c:v>
                </c:pt>
                <c:pt idx="300">
                  <c:v>0.92800000000000005</c:v>
                </c:pt>
                <c:pt idx="301">
                  <c:v>0.92900000000000005</c:v>
                </c:pt>
                <c:pt idx="302">
                  <c:v>0.93</c:v>
                </c:pt>
                <c:pt idx="303">
                  <c:v>0.93100000000000005</c:v>
                </c:pt>
                <c:pt idx="304">
                  <c:v>0.93200000000000005</c:v>
                </c:pt>
                <c:pt idx="305">
                  <c:v>0.93300000000000005</c:v>
                </c:pt>
                <c:pt idx="306">
                  <c:v>0.93400000000000005</c:v>
                </c:pt>
                <c:pt idx="307">
                  <c:v>0.93500000000000005</c:v>
                </c:pt>
                <c:pt idx="308">
                  <c:v>0.93600000000000005</c:v>
                </c:pt>
                <c:pt idx="309">
                  <c:v>0.93700000000000006</c:v>
                </c:pt>
                <c:pt idx="310">
                  <c:v>0.93799999999999994</c:v>
                </c:pt>
                <c:pt idx="311">
                  <c:v>0.93899999999999995</c:v>
                </c:pt>
                <c:pt idx="312">
                  <c:v>0.94</c:v>
                </c:pt>
                <c:pt idx="313">
                  <c:v>0.94099999999999995</c:v>
                </c:pt>
                <c:pt idx="314">
                  <c:v>0.94199999999999995</c:v>
                </c:pt>
                <c:pt idx="315">
                  <c:v>0.94299999999999995</c:v>
                </c:pt>
                <c:pt idx="316">
                  <c:v>0.94399999999999995</c:v>
                </c:pt>
                <c:pt idx="317">
                  <c:v>0.94499999999999995</c:v>
                </c:pt>
                <c:pt idx="318">
                  <c:v>0.94599999999999995</c:v>
                </c:pt>
                <c:pt idx="319">
                  <c:v>0.94699999999999995</c:v>
                </c:pt>
                <c:pt idx="320">
                  <c:v>0.94799999999999995</c:v>
                </c:pt>
                <c:pt idx="321">
                  <c:v>0.94899999999999995</c:v>
                </c:pt>
                <c:pt idx="322">
                  <c:v>0.95</c:v>
                </c:pt>
                <c:pt idx="323">
                  <c:v>0.95099999999999996</c:v>
                </c:pt>
                <c:pt idx="324">
                  <c:v>0.95199999999999996</c:v>
                </c:pt>
                <c:pt idx="325">
                  <c:v>0.95299999999999996</c:v>
                </c:pt>
                <c:pt idx="326">
                  <c:v>0.95399999999999996</c:v>
                </c:pt>
                <c:pt idx="327">
                  <c:v>0.95499999999999996</c:v>
                </c:pt>
                <c:pt idx="328">
                  <c:v>0.95599999999999996</c:v>
                </c:pt>
                <c:pt idx="329">
                  <c:v>0.95699999999999996</c:v>
                </c:pt>
                <c:pt idx="330">
                  <c:v>0.95799999999999996</c:v>
                </c:pt>
                <c:pt idx="331">
                  <c:v>0.95899999999999996</c:v>
                </c:pt>
                <c:pt idx="332">
                  <c:v>0.96</c:v>
                </c:pt>
                <c:pt idx="333">
                  <c:v>0.96099999999999997</c:v>
                </c:pt>
                <c:pt idx="334">
                  <c:v>0.96199999999999997</c:v>
                </c:pt>
                <c:pt idx="335">
                  <c:v>0.96299999999999997</c:v>
                </c:pt>
                <c:pt idx="336">
                  <c:v>0.96399999999999997</c:v>
                </c:pt>
                <c:pt idx="337">
                  <c:v>0.96499999999999997</c:v>
                </c:pt>
                <c:pt idx="338">
                  <c:v>0.96599999999999997</c:v>
                </c:pt>
                <c:pt idx="339">
                  <c:v>0.96699999999999997</c:v>
                </c:pt>
                <c:pt idx="340">
                  <c:v>0.96799999999999997</c:v>
                </c:pt>
                <c:pt idx="341">
                  <c:v>0.96899999999999997</c:v>
                </c:pt>
                <c:pt idx="342">
                  <c:v>0.97</c:v>
                </c:pt>
                <c:pt idx="343">
                  <c:v>0.97099999999999997</c:v>
                </c:pt>
                <c:pt idx="344">
                  <c:v>0.97199999999999998</c:v>
                </c:pt>
                <c:pt idx="345">
                  <c:v>0.97299999999999998</c:v>
                </c:pt>
                <c:pt idx="346">
                  <c:v>0.97399999999999998</c:v>
                </c:pt>
                <c:pt idx="347">
                  <c:v>0.97499999999999998</c:v>
                </c:pt>
                <c:pt idx="348">
                  <c:v>0.97599999999999998</c:v>
                </c:pt>
                <c:pt idx="349">
                  <c:v>0.97699999999999998</c:v>
                </c:pt>
                <c:pt idx="350">
                  <c:v>0.97799999999999998</c:v>
                </c:pt>
                <c:pt idx="351">
                  <c:v>0.97899999999999998</c:v>
                </c:pt>
                <c:pt idx="352">
                  <c:v>0.98</c:v>
                </c:pt>
                <c:pt idx="353">
                  <c:v>0.98099999999999998</c:v>
                </c:pt>
                <c:pt idx="354">
                  <c:v>0.98199999999999998</c:v>
                </c:pt>
                <c:pt idx="355">
                  <c:v>0.98299999999999998</c:v>
                </c:pt>
                <c:pt idx="356">
                  <c:v>0.98399999999999999</c:v>
                </c:pt>
                <c:pt idx="357">
                  <c:v>0.98499999999999999</c:v>
                </c:pt>
                <c:pt idx="358">
                  <c:v>0.98599999999999999</c:v>
                </c:pt>
                <c:pt idx="359">
                  <c:v>0.98699999999999999</c:v>
                </c:pt>
                <c:pt idx="360">
                  <c:v>0.98799999999999999</c:v>
                </c:pt>
                <c:pt idx="361">
                  <c:v>0.98899999999999999</c:v>
                </c:pt>
                <c:pt idx="362">
                  <c:v>0.99</c:v>
                </c:pt>
                <c:pt idx="363">
                  <c:v>0.99099999999999999</c:v>
                </c:pt>
                <c:pt idx="364">
                  <c:v>0.99199999999999999</c:v>
                </c:pt>
                <c:pt idx="365">
                  <c:v>0.99299999999999999</c:v>
                </c:pt>
                <c:pt idx="366">
                  <c:v>0.99399999999999999</c:v>
                </c:pt>
                <c:pt idx="367">
                  <c:v>0.995</c:v>
                </c:pt>
                <c:pt idx="368">
                  <c:v>0.996</c:v>
                </c:pt>
                <c:pt idx="369">
                  <c:v>0.997</c:v>
                </c:pt>
                <c:pt idx="370">
                  <c:v>0.998</c:v>
                </c:pt>
                <c:pt idx="371">
                  <c:v>0.999</c:v>
                </c:pt>
                <c:pt idx="372">
                  <c:v>1</c:v>
                </c:pt>
                <c:pt idx="373">
                  <c:v>1.0009999999999999</c:v>
                </c:pt>
                <c:pt idx="374">
                  <c:v>1.002</c:v>
                </c:pt>
                <c:pt idx="375">
                  <c:v>1.0029999999999999</c:v>
                </c:pt>
                <c:pt idx="376">
                  <c:v>1.004</c:v>
                </c:pt>
                <c:pt idx="377">
                  <c:v>1.0049999999999999</c:v>
                </c:pt>
                <c:pt idx="378">
                  <c:v>1.006</c:v>
                </c:pt>
                <c:pt idx="379">
                  <c:v>1.0069999999999999</c:v>
                </c:pt>
                <c:pt idx="380">
                  <c:v>1.008</c:v>
                </c:pt>
                <c:pt idx="381">
                  <c:v>1.0089999999999999</c:v>
                </c:pt>
                <c:pt idx="382">
                  <c:v>1.01</c:v>
                </c:pt>
                <c:pt idx="383">
                  <c:v>1.0109999999999999</c:v>
                </c:pt>
                <c:pt idx="384">
                  <c:v>1.012</c:v>
                </c:pt>
                <c:pt idx="385">
                  <c:v>1.0129999999999999</c:v>
                </c:pt>
                <c:pt idx="386">
                  <c:v>1.014</c:v>
                </c:pt>
                <c:pt idx="387">
                  <c:v>1.0149999999999999</c:v>
                </c:pt>
                <c:pt idx="388">
                  <c:v>1.016</c:v>
                </c:pt>
                <c:pt idx="389">
                  <c:v>1.0169999999999999</c:v>
                </c:pt>
                <c:pt idx="390">
                  <c:v>1.018</c:v>
                </c:pt>
                <c:pt idx="391">
                  <c:v>1.0189999999999999</c:v>
                </c:pt>
                <c:pt idx="392">
                  <c:v>1.02</c:v>
                </c:pt>
                <c:pt idx="393">
                  <c:v>1.0209999999999999</c:v>
                </c:pt>
                <c:pt idx="394">
                  <c:v>1.022</c:v>
                </c:pt>
                <c:pt idx="395">
                  <c:v>1.0229999999999999</c:v>
                </c:pt>
                <c:pt idx="396">
                  <c:v>1.024</c:v>
                </c:pt>
                <c:pt idx="397">
                  <c:v>1.0249999999999999</c:v>
                </c:pt>
                <c:pt idx="398">
                  <c:v>1.026</c:v>
                </c:pt>
                <c:pt idx="399">
                  <c:v>1.0269999999999999</c:v>
                </c:pt>
                <c:pt idx="400">
                  <c:v>1.028</c:v>
                </c:pt>
                <c:pt idx="401">
                  <c:v>1.0289999999999999</c:v>
                </c:pt>
                <c:pt idx="402">
                  <c:v>1.03</c:v>
                </c:pt>
                <c:pt idx="403">
                  <c:v>1.0309999999999999</c:v>
                </c:pt>
                <c:pt idx="404">
                  <c:v>1.032</c:v>
                </c:pt>
                <c:pt idx="405">
                  <c:v>1.0329999999999999</c:v>
                </c:pt>
                <c:pt idx="406">
                  <c:v>1.034</c:v>
                </c:pt>
                <c:pt idx="407">
                  <c:v>1.0349999999999999</c:v>
                </c:pt>
                <c:pt idx="408">
                  <c:v>1.036</c:v>
                </c:pt>
                <c:pt idx="409">
                  <c:v>1.0369999999999999</c:v>
                </c:pt>
                <c:pt idx="410">
                  <c:v>1.038</c:v>
                </c:pt>
                <c:pt idx="411">
                  <c:v>1.0389999999999999</c:v>
                </c:pt>
                <c:pt idx="412">
                  <c:v>1.04</c:v>
                </c:pt>
                <c:pt idx="413">
                  <c:v>1.0409999999999999</c:v>
                </c:pt>
                <c:pt idx="414">
                  <c:v>1.042</c:v>
                </c:pt>
                <c:pt idx="415">
                  <c:v>1.0429999999999999</c:v>
                </c:pt>
                <c:pt idx="416">
                  <c:v>1.044</c:v>
                </c:pt>
                <c:pt idx="417">
                  <c:v>1.0449999999999999</c:v>
                </c:pt>
                <c:pt idx="418">
                  <c:v>1.046</c:v>
                </c:pt>
                <c:pt idx="419">
                  <c:v>1.0469999999999999</c:v>
                </c:pt>
                <c:pt idx="420">
                  <c:v>1.048</c:v>
                </c:pt>
                <c:pt idx="421">
                  <c:v>1.0489999999999999</c:v>
                </c:pt>
                <c:pt idx="422">
                  <c:v>1.05</c:v>
                </c:pt>
                <c:pt idx="423">
                  <c:v>1.0509999999999999</c:v>
                </c:pt>
                <c:pt idx="424">
                  <c:v>1.052</c:v>
                </c:pt>
                <c:pt idx="425">
                  <c:v>1.0529999999999999</c:v>
                </c:pt>
                <c:pt idx="426">
                  <c:v>1.054</c:v>
                </c:pt>
                <c:pt idx="427">
                  <c:v>1.0549999999999999</c:v>
                </c:pt>
                <c:pt idx="428">
                  <c:v>1.056</c:v>
                </c:pt>
                <c:pt idx="429">
                  <c:v>1.0569999999999999</c:v>
                </c:pt>
                <c:pt idx="430">
                  <c:v>1.0580000000000001</c:v>
                </c:pt>
                <c:pt idx="431">
                  <c:v>1.0589999999999999</c:v>
                </c:pt>
                <c:pt idx="432">
                  <c:v>1.06</c:v>
                </c:pt>
                <c:pt idx="433">
                  <c:v>1.0609999999999999</c:v>
                </c:pt>
                <c:pt idx="434">
                  <c:v>1.0620000000000001</c:v>
                </c:pt>
                <c:pt idx="435">
                  <c:v>1.0629999999999999</c:v>
                </c:pt>
                <c:pt idx="436">
                  <c:v>1.0640000000000001</c:v>
                </c:pt>
                <c:pt idx="437">
                  <c:v>1.0649999999999999</c:v>
                </c:pt>
                <c:pt idx="438">
                  <c:v>1.0660000000000001</c:v>
                </c:pt>
                <c:pt idx="439">
                  <c:v>1.0669999999999999</c:v>
                </c:pt>
                <c:pt idx="440">
                  <c:v>1.0680000000000001</c:v>
                </c:pt>
                <c:pt idx="441">
                  <c:v>1.069</c:v>
                </c:pt>
                <c:pt idx="442">
                  <c:v>1.07</c:v>
                </c:pt>
                <c:pt idx="443">
                  <c:v>1.071</c:v>
                </c:pt>
                <c:pt idx="444">
                  <c:v>1.0720000000000001</c:v>
                </c:pt>
                <c:pt idx="445">
                  <c:v>1.073</c:v>
                </c:pt>
                <c:pt idx="446">
                  <c:v>1.0740000000000001</c:v>
                </c:pt>
                <c:pt idx="447">
                  <c:v>1.075</c:v>
                </c:pt>
                <c:pt idx="448">
                  <c:v>1.0760000000000001</c:v>
                </c:pt>
                <c:pt idx="449">
                  <c:v>1.077</c:v>
                </c:pt>
                <c:pt idx="450">
                  <c:v>1.0780000000000001</c:v>
                </c:pt>
                <c:pt idx="451">
                  <c:v>1.079</c:v>
                </c:pt>
                <c:pt idx="452">
                  <c:v>1.08</c:v>
                </c:pt>
                <c:pt idx="453">
                  <c:v>1.081</c:v>
                </c:pt>
                <c:pt idx="454">
                  <c:v>1.0820000000000001</c:v>
                </c:pt>
                <c:pt idx="455">
                  <c:v>1.083</c:v>
                </c:pt>
                <c:pt idx="456">
                  <c:v>1.0840000000000001</c:v>
                </c:pt>
                <c:pt idx="457">
                  <c:v>1.085</c:v>
                </c:pt>
                <c:pt idx="458">
                  <c:v>1.0860000000000001</c:v>
                </c:pt>
                <c:pt idx="459">
                  <c:v>1.087</c:v>
                </c:pt>
                <c:pt idx="460">
                  <c:v>1.0880000000000001</c:v>
                </c:pt>
                <c:pt idx="461">
                  <c:v>1.089</c:v>
                </c:pt>
                <c:pt idx="462">
                  <c:v>1.0900000000000001</c:v>
                </c:pt>
                <c:pt idx="463">
                  <c:v>1.091</c:v>
                </c:pt>
                <c:pt idx="464">
                  <c:v>1.0920000000000001</c:v>
                </c:pt>
                <c:pt idx="465">
                  <c:v>1.093</c:v>
                </c:pt>
                <c:pt idx="466">
                  <c:v>1.0940000000000001</c:v>
                </c:pt>
                <c:pt idx="467">
                  <c:v>1.095</c:v>
                </c:pt>
                <c:pt idx="468">
                  <c:v>1.0960000000000001</c:v>
                </c:pt>
                <c:pt idx="469">
                  <c:v>1.097</c:v>
                </c:pt>
                <c:pt idx="470">
                  <c:v>1.0980000000000001</c:v>
                </c:pt>
                <c:pt idx="471">
                  <c:v>1.099</c:v>
                </c:pt>
                <c:pt idx="472">
                  <c:v>1.1000000000000001</c:v>
                </c:pt>
                <c:pt idx="473">
                  <c:v>1.101</c:v>
                </c:pt>
                <c:pt idx="474">
                  <c:v>1.1020000000000001</c:v>
                </c:pt>
                <c:pt idx="475">
                  <c:v>1.103</c:v>
                </c:pt>
                <c:pt idx="476">
                  <c:v>1.1040000000000001</c:v>
                </c:pt>
                <c:pt idx="477">
                  <c:v>1.105</c:v>
                </c:pt>
                <c:pt idx="478">
                  <c:v>1.1060000000000001</c:v>
                </c:pt>
                <c:pt idx="479">
                  <c:v>1.107</c:v>
                </c:pt>
                <c:pt idx="480">
                  <c:v>1.1080000000000001</c:v>
                </c:pt>
                <c:pt idx="481">
                  <c:v>1.109</c:v>
                </c:pt>
                <c:pt idx="482">
                  <c:v>1.1100000000000001</c:v>
                </c:pt>
                <c:pt idx="483">
                  <c:v>1.111</c:v>
                </c:pt>
                <c:pt idx="484">
                  <c:v>1.1120000000000001</c:v>
                </c:pt>
                <c:pt idx="485">
                  <c:v>1.113</c:v>
                </c:pt>
                <c:pt idx="486">
                  <c:v>1.1140000000000001</c:v>
                </c:pt>
                <c:pt idx="487">
                  <c:v>1.115</c:v>
                </c:pt>
                <c:pt idx="488">
                  <c:v>1.1160000000000001</c:v>
                </c:pt>
                <c:pt idx="489">
                  <c:v>1.117</c:v>
                </c:pt>
                <c:pt idx="490">
                  <c:v>1.1180000000000001</c:v>
                </c:pt>
                <c:pt idx="491">
                  <c:v>1.119</c:v>
                </c:pt>
                <c:pt idx="492">
                  <c:v>1.1200000000000001</c:v>
                </c:pt>
                <c:pt idx="493">
                  <c:v>1.121</c:v>
                </c:pt>
                <c:pt idx="494">
                  <c:v>1.1220000000000001</c:v>
                </c:pt>
                <c:pt idx="495">
                  <c:v>1.123</c:v>
                </c:pt>
                <c:pt idx="496">
                  <c:v>1.1240000000000001</c:v>
                </c:pt>
                <c:pt idx="497">
                  <c:v>1.125</c:v>
                </c:pt>
                <c:pt idx="498">
                  <c:v>1.1259999999999999</c:v>
                </c:pt>
                <c:pt idx="499">
                  <c:v>1.127</c:v>
                </c:pt>
                <c:pt idx="500">
                  <c:v>1.1279999999999999</c:v>
                </c:pt>
                <c:pt idx="501">
                  <c:v>1.129</c:v>
                </c:pt>
                <c:pt idx="502">
                  <c:v>1.1299999999999999</c:v>
                </c:pt>
                <c:pt idx="503">
                  <c:v>1.131</c:v>
                </c:pt>
                <c:pt idx="504">
                  <c:v>1.1319999999999999</c:v>
                </c:pt>
                <c:pt idx="505">
                  <c:v>1.133</c:v>
                </c:pt>
                <c:pt idx="506">
                  <c:v>1.1339999999999999</c:v>
                </c:pt>
                <c:pt idx="507">
                  <c:v>1.135</c:v>
                </c:pt>
                <c:pt idx="508">
                  <c:v>1.1359999999999999</c:v>
                </c:pt>
                <c:pt idx="509">
                  <c:v>1.137</c:v>
                </c:pt>
                <c:pt idx="510">
                  <c:v>1.1379999999999999</c:v>
                </c:pt>
                <c:pt idx="511">
                  <c:v>1.139</c:v>
                </c:pt>
                <c:pt idx="512">
                  <c:v>1.1399999999999999</c:v>
                </c:pt>
                <c:pt idx="513">
                  <c:v>1.141</c:v>
                </c:pt>
                <c:pt idx="514">
                  <c:v>1.1419999999999999</c:v>
                </c:pt>
                <c:pt idx="515">
                  <c:v>1.143</c:v>
                </c:pt>
                <c:pt idx="516">
                  <c:v>1.1439999999999999</c:v>
                </c:pt>
                <c:pt idx="517">
                  <c:v>1.145</c:v>
                </c:pt>
                <c:pt idx="518">
                  <c:v>1.1459999999999999</c:v>
                </c:pt>
                <c:pt idx="519">
                  <c:v>1.147</c:v>
                </c:pt>
                <c:pt idx="520">
                  <c:v>1.1479999999999999</c:v>
                </c:pt>
                <c:pt idx="521">
                  <c:v>1.149</c:v>
                </c:pt>
                <c:pt idx="522">
                  <c:v>1.1499999999999999</c:v>
                </c:pt>
                <c:pt idx="523">
                  <c:v>1.151</c:v>
                </c:pt>
                <c:pt idx="524">
                  <c:v>1.1519999999999999</c:v>
                </c:pt>
                <c:pt idx="525">
                  <c:v>1.153</c:v>
                </c:pt>
                <c:pt idx="526">
                  <c:v>1.1539999999999999</c:v>
                </c:pt>
                <c:pt idx="527">
                  <c:v>1.155</c:v>
                </c:pt>
                <c:pt idx="528">
                  <c:v>1.1559999999999999</c:v>
                </c:pt>
                <c:pt idx="529">
                  <c:v>1.157</c:v>
                </c:pt>
                <c:pt idx="530">
                  <c:v>1.1579999999999999</c:v>
                </c:pt>
                <c:pt idx="531">
                  <c:v>1.159</c:v>
                </c:pt>
                <c:pt idx="532">
                  <c:v>1.1599999999999999</c:v>
                </c:pt>
                <c:pt idx="533">
                  <c:v>1.161</c:v>
                </c:pt>
                <c:pt idx="534">
                  <c:v>1.1619999999999999</c:v>
                </c:pt>
                <c:pt idx="535">
                  <c:v>1.163</c:v>
                </c:pt>
                <c:pt idx="536">
                  <c:v>1.1639999999999999</c:v>
                </c:pt>
                <c:pt idx="537">
                  <c:v>1.165</c:v>
                </c:pt>
                <c:pt idx="538">
                  <c:v>1.1659999999999999</c:v>
                </c:pt>
                <c:pt idx="539">
                  <c:v>1.167</c:v>
                </c:pt>
                <c:pt idx="540">
                  <c:v>1.1679999999999999</c:v>
                </c:pt>
                <c:pt idx="541">
                  <c:v>1.169</c:v>
                </c:pt>
                <c:pt idx="542">
                  <c:v>1.17</c:v>
                </c:pt>
                <c:pt idx="543">
                  <c:v>1.171</c:v>
                </c:pt>
                <c:pt idx="544">
                  <c:v>1.1719999999999999</c:v>
                </c:pt>
                <c:pt idx="545">
                  <c:v>1.173</c:v>
                </c:pt>
                <c:pt idx="546">
                  <c:v>1.1739999999999999</c:v>
                </c:pt>
                <c:pt idx="547">
                  <c:v>1.175</c:v>
                </c:pt>
                <c:pt idx="548">
                  <c:v>1.1759999999999999</c:v>
                </c:pt>
                <c:pt idx="549">
                  <c:v>1.177</c:v>
                </c:pt>
                <c:pt idx="550">
                  <c:v>1.1779999999999999</c:v>
                </c:pt>
                <c:pt idx="551">
                  <c:v>1.179</c:v>
                </c:pt>
                <c:pt idx="552">
                  <c:v>1.18</c:v>
                </c:pt>
                <c:pt idx="553">
                  <c:v>1.181</c:v>
                </c:pt>
                <c:pt idx="554">
                  <c:v>1.1819999999999999</c:v>
                </c:pt>
                <c:pt idx="555">
                  <c:v>1.1830000000000001</c:v>
                </c:pt>
                <c:pt idx="556">
                  <c:v>1.1839999999999999</c:v>
                </c:pt>
                <c:pt idx="557">
                  <c:v>1.1850000000000001</c:v>
                </c:pt>
                <c:pt idx="558">
                  <c:v>1.1859999999999999</c:v>
                </c:pt>
                <c:pt idx="559">
                  <c:v>1.1870000000000001</c:v>
                </c:pt>
                <c:pt idx="560">
                  <c:v>1.1879999999999999</c:v>
                </c:pt>
                <c:pt idx="561">
                  <c:v>1.1890000000000001</c:v>
                </c:pt>
                <c:pt idx="562">
                  <c:v>1.19</c:v>
                </c:pt>
                <c:pt idx="563">
                  <c:v>1.1910000000000001</c:v>
                </c:pt>
                <c:pt idx="564">
                  <c:v>1.1919999999999999</c:v>
                </c:pt>
                <c:pt idx="565">
                  <c:v>1.1930000000000001</c:v>
                </c:pt>
                <c:pt idx="566">
                  <c:v>1.194</c:v>
                </c:pt>
                <c:pt idx="567">
                  <c:v>1.1950000000000001</c:v>
                </c:pt>
                <c:pt idx="568">
                  <c:v>1.196</c:v>
                </c:pt>
                <c:pt idx="569">
                  <c:v>1.1970000000000001</c:v>
                </c:pt>
                <c:pt idx="570">
                  <c:v>1.198</c:v>
                </c:pt>
                <c:pt idx="571">
                  <c:v>1.1990000000000001</c:v>
                </c:pt>
                <c:pt idx="572">
                  <c:v>1.2</c:v>
                </c:pt>
                <c:pt idx="573">
                  <c:v>1.2010000000000001</c:v>
                </c:pt>
                <c:pt idx="574">
                  <c:v>1.202</c:v>
                </c:pt>
                <c:pt idx="575">
                  <c:v>1.2030000000000001</c:v>
                </c:pt>
                <c:pt idx="576">
                  <c:v>1.204</c:v>
                </c:pt>
                <c:pt idx="577">
                  <c:v>1.2050000000000001</c:v>
                </c:pt>
                <c:pt idx="578">
                  <c:v>1.206</c:v>
                </c:pt>
                <c:pt idx="579">
                  <c:v>1.2070000000000001</c:v>
                </c:pt>
                <c:pt idx="580">
                  <c:v>1.208</c:v>
                </c:pt>
                <c:pt idx="581">
                  <c:v>1.2090000000000001</c:v>
                </c:pt>
                <c:pt idx="582">
                  <c:v>1.21</c:v>
                </c:pt>
                <c:pt idx="583">
                  <c:v>1.2110000000000001</c:v>
                </c:pt>
                <c:pt idx="584">
                  <c:v>1.212</c:v>
                </c:pt>
                <c:pt idx="585">
                  <c:v>1.2130000000000001</c:v>
                </c:pt>
                <c:pt idx="586">
                  <c:v>1.214</c:v>
                </c:pt>
                <c:pt idx="587">
                  <c:v>1.2150000000000001</c:v>
                </c:pt>
                <c:pt idx="588">
                  <c:v>1.216</c:v>
                </c:pt>
                <c:pt idx="589">
                  <c:v>1.2170000000000001</c:v>
                </c:pt>
                <c:pt idx="590">
                  <c:v>1.218</c:v>
                </c:pt>
                <c:pt idx="591">
                  <c:v>1.2190000000000001</c:v>
                </c:pt>
                <c:pt idx="592">
                  <c:v>1.22</c:v>
                </c:pt>
                <c:pt idx="593">
                  <c:v>1.2210000000000001</c:v>
                </c:pt>
                <c:pt idx="594">
                  <c:v>1.222</c:v>
                </c:pt>
                <c:pt idx="595">
                  <c:v>1.2230000000000001</c:v>
                </c:pt>
                <c:pt idx="596">
                  <c:v>1.224</c:v>
                </c:pt>
                <c:pt idx="597">
                  <c:v>1.2250000000000001</c:v>
                </c:pt>
                <c:pt idx="598">
                  <c:v>1.226</c:v>
                </c:pt>
                <c:pt idx="599">
                  <c:v>1.2270000000000001</c:v>
                </c:pt>
                <c:pt idx="600">
                  <c:v>1.228</c:v>
                </c:pt>
                <c:pt idx="601">
                  <c:v>1.2290000000000001</c:v>
                </c:pt>
                <c:pt idx="602">
                  <c:v>1.23</c:v>
                </c:pt>
                <c:pt idx="603">
                  <c:v>1.2310000000000001</c:v>
                </c:pt>
                <c:pt idx="604">
                  <c:v>1.232</c:v>
                </c:pt>
                <c:pt idx="605">
                  <c:v>1.2330000000000001</c:v>
                </c:pt>
                <c:pt idx="606">
                  <c:v>1.234</c:v>
                </c:pt>
                <c:pt idx="607">
                  <c:v>1.2350000000000001</c:v>
                </c:pt>
                <c:pt idx="608">
                  <c:v>1.236</c:v>
                </c:pt>
                <c:pt idx="609">
                  <c:v>1.2370000000000001</c:v>
                </c:pt>
                <c:pt idx="610">
                  <c:v>1.238</c:v>
                </c:pt>
                <c:pt idx="611">
                  <c:v>1.2390000000000001</c:v>
                </c:pt>
                <c:pt idx="612">
                  <c:v>1.24</c:v>
                </c:pt>
                <c:pt idx="613">
                  <c:v>1.2410000000000001</c:v>
                </c:pt>
                <c:pt idx="614">
                  <c:v>1.242</c:v>
                </c:pt>
                <c:pt idx="615">
                  <c:v>1.2430000000000001</c:v>
                </c:pt>
                <c:pt idx="616">
                  <c:v>1.244</c:v>
                </c:pt>
                <c:pt idx="617">
                  <c:v>1.2450000000000001</c:v>
                </c:pt>
                <c:pt idx="618">
                  <c:v>1.246</c:v>
                </c:pt>
                <c:pt idx="619">
                  <c:v>1.2470000000000001</c:v>
                </c:pt>
                <c:pt idx="620">
                  <c:v>1.248</c:v>
                </c:pt>
                <c:pt idx="621">
                  <c:v>1.2490000000000001</c:v>
                </c:pt>
                <c:pt idx="622">
                  <c:v>1.25</c:v>
                </c:pt>
                <c:pt idx="623">
                  <c:v>1.2509999999999999</c:v>
                </c:pt>
                <c:pt idx="624">
                  <c:v>1.252</c:v>
                </c:pt>
                <c:pt idx="625">
                  <c:v>1.2529999999999999</c:v>
                </c:pt>
                <c:pt idx="626">
                  <c:v>1.254</c:v>
                </c:pt>
                <c:pt idx="627">
                  <c:v>1.2549999999999999</c:v>
                </c:pt>
                <c:pt idx="628">
                  <c:v>1.256</c:v>
                </c:pt>
                <c:pt idx="629">
                  <c:v>1.2569999999999999</c:v>
                </c:pt>
                <c:pt idx="630">
                  <c:v>1.258</c:v>
                </c:pt>
                <c:pt idx="631">
                  <c:v>1.2589999999999999</c:v>
                </c:pt>
                <c:pt idx="632">
                  <c:v>1.26</c:v>
                </c:pt>
                <c:pt idx="633">
                  <c:v>1.2609999999999999</c:v>
                </c:pt>
                <c:pt idx="634">
                  <c:v>1.262</c:v>
                </c:pt>
                <c:pt idx="635">
                  <c:v>1.2629999999999999</c:v>
                </c:pt>
                <c:pt idx="636">
                  <c:v>1.264</c:v>
                </c:pt>
                <c:pt idx="637">
                  <c:v>1.2649999999999999</c:v>
                </c:pt>
                <c:pt idx="638">
                  <c:v>1.266</c:v>
                </c:pt>
                <c:pt idx="639">
                  <c:v>1.2669999999999999</c:v>
                </c:pt>
                <c:pt idx="640">
                  <c:v>1.268</c:v>
                </c:pt>
                <c:pt idx="641">
                  <c:v>1.2689999999999999</c:v>
                </c:pt>
                <c:pt idx="642">
                  <c:v>1.27</c:v>
                </c:pt>
                <c:pt idx="643">
                  <c:v>1.2709999999999999</c:v>
                </c:pt>
                <c:pt idx="644">
                  <c:v>1.272</c:v>
                </c:pt>
                <c:pt idx="645">
                  <c:v>1.2729999999999999</c:v>
                </c:pt>
                <c:pt idx="646">
                  <c:v>1.274</c:v>
                </c:pt>
                <c:pt idx="647">
                  <c:v>1.2749999999999999</c:v>
                </c:pt>
                <c:pt idx="648">
                  <c:v>1.276</c:v>
                </c:pt>
                <c:pt idx="649">
                  <c:v>1.2769999999999999</c:v>
                </c:pt>
                <c:pt idx="650">
                  <c:v>1.278</c:v>
                </c:pt>
                <c:pt idx="651">
                  <c:v>1.2789999999999999</c:v>
                </c:pt>
                <c:pt idx="652">
                  <c:v>1.28</c:v>
                </c:pt>
                <c:pt idx="653">
                  <c:v>1.2809999999999999</c:v>
                </c:pt>
                <c:pt idx="654">
                  <c:v>1.282</c:v>
                </c:pt>
                <c:pt idx="655">
                  <c:v>1.2829999999999999</c:v>
                </c:pt>
                <c:pt idx="656">
                  <c:v>1.284</c:v>
                </c:pt>
                <c:pt idx="657">
                  <c:v>1.2849999999999999</c:v>
                </c:pt>
                <c:pt idx="658">
                  <c:v>1.286</c:v>
                </c:pt>
                <c:pt idx="659">
                  <c:v>1.2869999999999999</c:v>
                </c:pt>
                <c:pt idx="660">
                  <c:v>1.288</c:v>
                </c:pt>
                <c:pt idx="661">
                  <c:v>1.2889999999999999</c:v>
                </c:pt>
                <c:pt idx="662">
                  <c:v>1.29</c:v>
                </c:pt>
                <c:pt idx="663">
                  <c:v>1.2909999999999999</c:v>
                </c:pt>
                <c:pt idx="664">
                  <c:v>1.292</c:v>
                </c:pt>
                <c:pt idx="665">
                  <c:v>1.2929999999999999</c:v>
                </c:pt>
                <c:pt idx="666">
                  <c:v>1.294</c:v>
                </c:pt>
                <c:pt idx="667">
                  <c:v>1.2949999999999999</c:v>
                </c:pt>
                <c:pt idx="668">
                  <c:v>1.296</c:v>
                </c:pt>
                <c:pt idx="669">
                  <c:v>1.2969999999999999</c:v>
                </c:pt>
                <c:pt idx="670">
                  <c:v>1.298</c:v>
                </c:pt>
                <c:pt idx="671">
                  <c:v>1.2989999999999999</c:v>
                </c:pt>
                <c:pt idx="672">
                  <c:v>1.3</c:v>
                </c:pt>
                <c:pt idx="673">
                  <c:v>1.3009999999999999</c:v>
                </c:pt>
                <c:pt idx="674">
                  <c:v>1.302</c:v>
                </c:pt>
                <c:pt idx="675">
                  <c:v>1.3029999999999999</c:v>
                </c:pt>
                <c:pt idx="676">
                  <c:v>1.304</c:v>
                </c:pt>
                <c:pt idx="677">
                  <c:v>1.3049999999999999</c:v>
                </c:pt>
                <c:pt idx="678">
                  <c:v>1.306</c:v>
                </c:pt>
                <c:pt idx="679">
                  <c:v>1.3069999999999999</c:v>
                </c:pt>
                <c:pt idx="680">
                  <c:v>1.3080000000000001</c:v>
                </c:pt>
                <c:pt idx="681">
                  <c:v>1.3089999999999999</c:v>
                </c:pt>
                <c:pt idx="682">
                  <c:v>1.31</c:v>
                </c:pt>
                <c:pt idx="683">
                  <c:v>1.3109999999999999</c:v>
                </c:pt>
                <c:pt idx="684">
                  <c:v>1.3120000000000001</c:v>
                </c:pt>
                <c:pt idx="685">
                  <c:v>1.3129999999999999</c:v>
                </c:pt>
                <c:pt idx="686">
                  <c:v>1.3140000000000001</c:v>
                </c:pt>
                <c:pt idx="687">
                  <c:v>1.3149999999999999</c:v>
                </c:pt>
                <c:pt idx="688">
                  <c:v>1.3160000000000001</c:v>
                </c:pt>
                <c:pt idx="689">
                  <c:v>1.3169999999999999</c:v>
                </c:pt>
                <c:pt idx="690">
                  <c:v>1.3180000000000001</c:v>
                </c:pt>
                <c:pt idx="691">
                  <c:v>1.319</c:v>
                </c:pt>
                <c:pt idx="692">
                  <c:v>1.32</c:v>
                </c:pt>
                <c:pt idx="693">
                  <c:v>1.321</c:v>
                </c:pt>
                <c:pt idx="694">
                  <c:v>1.3220000000000001</c:v>
                </c:pt>
                <c:pt idx="695">
                  <c:v>1.323</c:v>
                </c:pt>
                <c:pt idx="696">
                  <c:v>1.3240000000000001</c:v>
                </c:pt>
                <c:pt idx="697">
                  <c:v>1.325</c:v>
                </c:pt>
                <c:pt idx="698">
                  <c:v>1.3260000000000001</c:v>
                </c:pt>
                <c:pt idx="699">
                  <c:v>1.327</c:v>
                </c:pt>
                <c:pt idx="700">
                  <c:v>1.3280000000000001</c:v>
                </c:pt>
                <c:pt idx="701">
                  <c:v>1.329</c:v>
                </c:pt>
                <c:pt idx="702">
                  <c:v>1.33</c:v>
                </c:pt>
                <c:pt idx="703">
                  <c:v>1.331</c:v>
                </c:pt>
                <c:pt idx="704">
                  <c:v>1.3320000000000001</c:v>
                </c:pt>
                <c:pt idx="705">
                  <c:v>1.333</c:v>
                </c:pt>
                <c:pt idx="706">
                  <c:v>1.3340000000000001</c:v>
                </c:pt>
                <c:pt idx="707">
                  <c:v>1.335</c:v>
                </c:pt>
                <c:pt idx="708">
                  <c:v>1.3360000000000001</c:v>
                </c:pt>
                <c:pt idx="709">
                  <c:v>1.337</c:v>
                </c:pt>
                <c:pt idx="710">
                  <c:v>1.3380000000000001</c:v>
                </c:pt>
                <c:pt idx="711">
                  <c:v>1.339</c:v>
                </c:pt>
                <c:pt idx="712">
                  <c:v>1.34</c:v>
                </c:pt>
                <c:pt idx="713">
                  <c:v>1.341</c:v>
                </c:pt>
                <c:pt idx="714">
                  <c:v>1.3420000000000001</c:v>
                </c:pt>
                <c:pt idx="715">
                  <c:v>1.343</c:v>
                </c:pt>
                <c:pt idx="716">
                  <c:v>1.3440000000000001</c:v>
                </c:pt>
                <c:pt idx="717">
                  <c:v>1.345</c:v>
                </c:pt>
                <c:pt idx="718">
                  <c:v>1.3460000000000001</c:v>
                </c:pt>
                <c:pt idx="719">
                  <c:v>1.347</c:v>
                </c:pt>
                <c:pt idx="720">
                  <c:v>1.3480000000000001</c:v>
                </c:pt>
                <c:pt idx="721">
                  <c:v>1.349</c:v>
                </c:pt>
                <c:pt idx="722">
                  <c:v>1.35</c:v>
                </c:pt>
                <c:pt idx="723">
                  <c:v>1.351</c:v>
                </c:pt>
                <c:pt idx="724">
                  <c:v>1.3520000000000001</c:v>
                </c:pt>
                <c:pt idx="725">
                  <c:v>1.353</c:v>
                </c:pt>
                <c:pt idx="726">
                  <c:v>1.3540000000000001</c:v>
                </c:pt>
                <c:pt idx="727">
                  <c:v>1.355</c:v>
                </c:pt>
                <c:pt idx="728">
                  <c:v>1.3560000000000001</c:v>
                </c:pt>
                <c:pt idx="729">
                  <c:v>1.357</c:v>
                </c:pt>
                <c:pt idx="730">
                  <c:v>1.3580000000000001</c:v>
                </c:pt>
                <c:pt idx="731">
                  <c:v>1.359</c:v>
                </c:pt>
                <c:pt idx="732">
                  <c:v>1.36</c:v>
                </c:pt>
                <c:pt idx="733">
                  <c:v>1.361</c:v>
                </c:pt>
                <c:pt idx="734">
                  <c:v>1.3620000000000001</c:v>
                </c:pt>
                <c:pt idx="735">
                  <c:v>1.363</c:v>
                </c:pt>
                <c:pt idx="736">
                  <c:v>1.3640000000000001</c:v>
                </c:pt>
                <c:pt idx="737">
                  <c:v>1.365</c:v>
                </c:pt>
                <c:pt idx="738">
                  <c:v>1.3660000000000001</c:v>
                </c:pt>
                <c:pt idx="739">
                  <c:v>1.367</c:v>
                </c:pt>
                <c:pt idx="740">
                  <c:v>1.3680000000000001</c:v>
                </c:pt>
                <c:pt idx="741">
                  <c:v>1.369</c:v>
                </c:pt>
                <c:pt idx="742">
                  <c:v>1.37</c:v>
                </c:pt>
                <c:pt idx="743">
                  <c:v>1.371</c:v>
                </c:pt>
                <c:pt idx="744">
                  <c:v>1.3720000000000001</c:v>
                </c:pt>
                <c:pt idx="745">
                  <c:v>1.373</c:v>
                </c:pt>
                <c:pt idx="746">
                  <c:v>1.3740000000000001</c:v>
                </c:pt>
                <c:pt idx="747">
                  <c:v>1.375</c:v>
                </c:pt>
                <c:pt idx="748">
                  <c:v>1.3759999999999999</c:v>
                </c:pt>
                <c:pt idx="749">
                  <c:v>1.377</c:v>
                </c:pt>
                <c:pt idx="750">
                  <c:v>1.3779999999999999</c:v>
                </c:pt>
                <c:pt idx="751">
                  <c:v>1.379</c:v>
                </c:pt>
                <c:pt idx="752">
                  <c:v>1.38</c:v>
                </c:pt>
                <c:pt idx="753">
                  <c:v>1.381</c:v>
                </c:pt>
                <c:pt idx="754">
                  <c:v>1.3819999999999999</c:v>
                </c:pt>
                <c:pt idx="755">
                  <c:v>1.383</c:v>
                </c:pt>
                <c:pt idx="756">
                  <c:v>1.3839999999999999</c:v>
                </c:pt>
                <c:pt idx="757">
                  <c:v>1.385</c:v>
                </c:pt>
                <c:pt idx="758">
                  <c:v>1.3859999999999999</c:v>
                </c:pt>
                <c:pt idx="759">
                  <c:v>1.387</c:v>
                </c:pt>
                <c:pt idx="760">
                  <c:v>1.3879999999999999</c:v>
                </c:pt>
                <c:pt idx="761">
                  <c:v>1.389</c:v>
                </c:pt>
                <c:pt idx="762">
                  <c:v>1.39</c:v>
                </c:pt>
                <c:pt idx="763">
                  <c:v>1.391</c:v>
                </c:pt>
                <c:pt idx="764">
                  <c:v>1.3919999999999999</c:v>
                </c:pt>
                <c:pt idx="765">
                  <c:v>1.393</c:v>
                </c:pt>
                <c:pt idx="766">
                  <c:v>1.3939999999999999</c:v>
                </c:pt>
                <c:pt idx="767">
                  <c:v>1.395</c:v>
                </c:pt>
                <c:pt idx="768">
                  <c:v>1.3959999999999999</c:v>
                </c:pt>
                <c:pt idx="769">
                  <c:v>1.397</c:v>
                </c:pt>
                <c:pt idx="770">
                  <c:v>1.3979999999999999</c:v>
                </c:pt>
                <c:pt idx="771">
                  <c:v>1.399</c:v>
                </c:pt>
                <c:pt idx="772">
                  <c:v>1.4</c:v>
                </c:pt>
                <c:pt idx="773">
                  <c:v>1.401</c:v>
                </c:pt>
                <c:pt idx="774">
                  <c:v>1.4019999999999999</c:v>
                </c:pt>
                <c:pt idx="775">
                  <c:v>1.403</c:v>
                </c:pt>
                <c:pt idx="776">
                  <c:v>1.4039999999999999</c:v>
                </c:pt>
                <c:pt idx="777">
                  <c:v>1.405</c:v>
                </c:pt>
                <c:pt idx="778">
                  <c:v>1.4059999999999999</c:v>
                </c:pt>
                <c:pt idx="779">
                  <c:v>1.407</c:v>
                </c:pt>
                <c:pt idx="780">
                  <c:v>1.4079999999999999</c:v>
                </c:pt>
                <c:pt idx="781">
                  <c:v>1.409</c:v>
                </c:pt>
                <c:pt idx="782">
                  <c:v>1.41</c:v>
                </c:pt>
                <c:pt idx="783">
                  <c:v>1.411</c:v>
                </c:pt>
                <c:pt idx="784">
                  <c:v>1.4119999999999999</c:v>
                </c:pt>
                <c:pt idx="785">
                  <c:v>1.413</c:v>
                </c:pt>
                <c:pt idx="786">
                  <c:v>1.4139999999999999</c:v>
                </c:pt>
                <c:pt idx="787">
                  <c:v>1.415</c:v>
                </c:pt>
                <c:pt idx="788">
                  <c:v>1.4159999999999999</c:v>
                </c:pt>
                <c:pt idx="789">
                  <c:v>1.417</c:v>
                </c:pt>
                <c:pt idx="790">
                  <c:v>1.4179999999999999</c:v>
                </c:pt>
                <c:pt idx="791">
                  <c:v>1.419</c:v>
                </c:pt>
                <c:pt idx="792">
                  <c:v>1.42</c:v>
                </c:pt>
                <c:pt idx="793">
                  <c:v>1.421</c:v>
                </c:pt>
                <c:pt idx="794">
                  <c:v>1.4219999999999999</c:v>
                </c:pt>
                <c:pt idx="795">
                  <c:v>1.423</c:v>
                </c:pt>
                <c:pt idx="796">
                  <c:v>1.4239999999999999</c:v>
                </c:pt>
                <c:pt idx="797">
                  <c:v>1.425</c:v>
                </c:pt>
                <c:pt idx="798">
                  <c:v>1.4259999999999999</c:v>
                </c:pt>
                <c:pt idx="799">
                  <c:v>1.427</c:v>
                </c:pt>
                <c:pt idx="800">
                  <c:v>1.4279999999999999</c:v>
                </c:pt>
                <c:pt idx="801">
                  <c:v>1.429</c:v>
                </c:pt>
                <c:pt idx="802">
                  <c:v>1.43</c:v>
                </c:pt>
                <c:pt idx="803">
                  <c:v>1.431</c:v>
                </c:pt>
                <c:pt idx="804">
                  <c:v>1.4319999999999999</c:v>
                </c:pt>
                <c:pt idx="805">
                  <c:v>1.4330000000000001</c:v>
                </c:pt>
                <c:pt idx="806">
                  <c:v>1.4339999999999999</c:v>
                </c:pt>
                <c:pt idx="807">
                  <c:v>1.4350000000000001</c:v>
                </c:pt>
                <c:pt idx="808">
                  <c:v>1.4359999999999999</c:v>
                </c:pt>
                <c:pt idx="809">
                  <c:v>1.4370000000000001</c:v>
                </c:pt>
                <c:pt idx="810">
                  <c:v>1.4379999999999999</c:v>
                </c:pt>
                <c:pt idx="811">
                  <c:v>1.4390000000000001</c:v>
                </c:pt>
                <c:pt idx="812">
                  <c:v>1.44</c:v>
                </c:pt>
                <c:pt idx="813">
                  <c:v>1.4410000000000001</c:v>
                </c:pt>
                <c:pt idx="814">
                  <c:v>1.4419999999999999</c:v>
                </c:pt>
                <c:pt idx="815">
                  <c:v>1.4430000000000001</c:v>
                </c:pt>
                <c:pt idx="816">
                  <c:v>1.444</c:v>
                </c:pt>
                <c:pt idx="817">
                  <c:v>1.4450000000000001</c:v>
                </c:pt>
                <c:pt idx="818">
                  <c:v>1.446</c:v>
                </c:pt>
                <c:pt idx="819">
                  <c:v>1.4470000000000001</c:v>
                </c:pt>
                <c:pt idx="820">
                  <c:v>1.448</c:v>
                </c:pt>
                <c:pt idx="821">
                  <c:v>1.4490000000000001</c:v>
                </c:pt>
                <c:pt idx="822">
                  <c:v>1.45</c:v>
                </c:pt>
                <c:pt idx="823">
                  <c:v>1.4510000000000001</c:v>
                </c:pt>
                <c:pt idx="824">
                  <c:v>1.452</c:v>
                </c:pt>
                <c:pt idx="825">
                  <c:v>1.4530000000000001</c:v>
                </c:pt>
                <c:pt idx="826">
                  <c:v>1.454</c:v>
                </c:pt>
                <c:pt idx="827">
                  <c:v>1.4550000000000001</c:v>
                </c:pt>
                <c:pt idx="828">
                  <c:v>1.456</c:v>
                </c:pt>
                <c:pt idx="829">
                  <c:v>1.4570000000000001</c:v>
                </c:pt>
                <c:pt idx="830">
                  <c:v>1.458</c:v>
                </c:pt>
                <c:pt idx="831">
                  <c:v>1.4590000000000001</c:v>
                </c:pt>
                <c:pt idx="832">
                  <c:v>1.46</c:v>
                </c:pt>
                <c:pt idx="833">
                  <c:v>1.4610000000000001</c:v>
                </c:pt>
                <c:pt idx="834">
                  <c:v>1.462</c:v>
                </c:pt>
                <c:pt idx="835">
                  <c:v>1.4630000000000001</c:v>
                </c:pt>
                <c:pt idx="836">
                  <c:v>1.464</c:v>
                </c:pt>
                <c:pt idx="837">
                  <c:v>1.4650000000000001</c:v>
                </c:pt>
                <c:pt idx="838">
                  <c:v>1.466</c:v>
                </c:pt>
                <c:pt idx="839">
                  <c:v>1.4670000000000001</c:v>
                </c:pt>
                <c:pt idx="840">
                  <c:v>1.468</c:v>
                </c:pt>
                <c:pt idx="841">
                  <c:v>1.4690000000000001</c:v>
                </c:pt>
                <c:pt idx="842">
                  <c:v>1.47</c:v>
                </c:pt>
                <c:pt idx="843">
                  <c:v>1.4710000000000001</c:v>
                </c:pt>
                <c:pt idx="844">
                  <c:v>1.472</c:v>
                </c:pt>
                <c:pt idx="845">
                  <c:v>1.4730000000000001</c:v>
                </c:pt>
                <c:pt idx="846">
                  <c:v>1.474</c:v>
                </c:pt>
                <c:pt idx="847">
                  <c:v>1.4750000000000001</c:v>
                </c:pt>
                <c:pt idx="848">
                  <c:v>1.476</c:v>
                </c:pt>
                <c:pt idx="849">
                  <c:v>1.4770000000000001</c:v>
                </c:pt>
                <c:pt idx="850">
                  <c:v>1.478</c:v>
                </c:pt>
                <c:pt idx="851">
                  <c:v>1.4790000000000001</c:v>
                </c:pt>
                <c:pt idx="852">
                  <c:v>1.48</c:v>
                </c:pt>
                <c:pt idx="853">
                  <c:v>1.4810000000000001</c:v>
                </c:pt>
                <c:pt idx="854">
                  <c:v>1.482</c:v>
                </c:pt>
                <c:pt idx="855">
                  <c:v>1.4830000000000001</c:v>
                </c:pt>
                <c:pt idx="856">
                  <c:v>1.484</c:v>
                </c:pt>
                <c:pt idx="857">
                  <c:v>1.4850000000000001</c:v>
                </c:pt>
                <c:pt idx="858">
                  <c:v>1.486</c:v>
                </c:pt>
                <c:pt idx="859">
                  <c:v>1.4870000000000001</c:v>
                </c:pt>
                <c:pt idx="860">
                  <c:v>1.488</c:v>
                </c:pt>
                <c:pt idx="861">
                  <c:v>1.4890000000000001</c:v>
                </c:pt>
                <c:pt idx="862">
                  <c:v>1.49</c:v>
                </c:pt>
                <c:pt idx="863">
                  <c:v>1.4910000000000001</c:v>
                </c:pt>
                <c:pt idx="864">
                  <c:v>1.492</c:v>
                </c:pt>
                <c:pt idx="865">
                  <c:v>1.4930000000000001</c:v>
                </c:pt>
                <c:pt idx="866">
                  <c:v>1.494</c:v>
                </c:pt>
                <c:pt idx="867">
                  <c:v>1.4950000000000001</c:v>
                </c:pt>
                <c:pt idx="868">
                  <c:v>1.496</c:v>
                </c:pt>
                <c:pt idx="869">
                  <c:v>1.4970000000000001</c:v>
                </c:pt>
                <c:pt idx="870">
                  <c:v>1.498</c:v>
                </c:pt>
                <c:pt idx="871">
                  <c:v>1.4990000000000001</c:v>
                </c:pt>
                <c:pt idx="872">
                  <c:v>1.5</c:v>
                </c:pt>
                <c:pt idx="873">
                  <c:v>1.5009999999999999</c:v>
                </c:pt>
                <c:pt idx="874">
                  <c:v>1.502</c:v>
                </c:pt>
                <c:pt idx="875">
                  <c:v>1.5029999999999999</c:v>
                </c:pt>
                <c:pt idx="876">
                  <c:v>1.504</c:v>
                </c:pt>
                <c:pt idx="877">
                  <c:v>1.5049999999999999</c:v>
                </c:pt>
                <c:pt idx="878">
                  <c:v>1.506</c:v>
                </c:pt>
                <c:pt idx="879">
                  <c:v>1.5069999999999999</c:v>
                </c:pt>
                <c:pt idx="880">
                  <c:v>1.508</c:v>
                </c:pt>
                <c:pt idx="881">
                  <c:v>1.5089999999999999</c:v>
                </c:pt>
                <c:pt idx="882">
                  <c:v>1.51</c:v>
                </c:pt>
                <c:pt idx="883">
                  <c:v>1.5109999999999999</c:v>
                </c:pt>
                <c:pt idx="884">
                  <c:v>1.512</c:v>
                </c:pt>
                <c:pt idx="885">
                  <c:v>1.5129999999999999</c:v>
                </c:pt>
                <c:pt idx="886">
                  <c:v>1.514</c:v>
                </c:pt>
                <c:pt idx="887">
                  <c:v>1.5149999999999999</c:v>
                </c:pt>
                <c:pt idx="888">
                  <c:v>1.516</c:v>
                </c:pt>
                <c:pt idx="889">
                  <c:v>1.5169999999999999</c:v>
                </c:pt>
                <c:pt idx="890">
                  <c:v>1.518</c:v>
                </c:pt>
                <c:pt idx="891">
                  <c:v>1.5189999999999999</c:v>
                </c:pt>
                <c:pt idx="892">
                  <c:v>1.52</c:v>
                </c:pt>
                <c:pt idx="893">
                  <c:v>1.5209999999999999</c:v>
                </c:pt>
                <c:pt idx="894">
                  <c:v>1.522</c:v>
                </c:pt>
                <c:pt idx="895">
                  <c:v>1.5229999999999999</c:v>
                </c:pt>
                <c:pt idx="896">
                  <c:v>1.524</c:v>
                </c:pt>
                <c:pt idx="897">
                  <c:v>1.5249999999999999</c:v>
                </c:pt>
                <c:pt idx="898">
                  <c:v>1.526</c:v>
                </c:pt>
                <c:pt idx="899">
                  <c:v>1.5269999999999999</c:v>
                </c:pt>
                <c:pt idx="900">
                  <c:v>1.528</c:v>
                </c:pt>
                <c:pt idx="901">
                  <c:v>1.5289999999999999</c:v>
                </c:pt>
                <c:pt idx="902">
                  <c:v>1.53</c:v>
                </c:pt>
                <c:pt idx="903">
                  <c:v>1.5309999999999999</c:v>
                </c:pt>
                <c:pt idx="904">
                  <c:v>1.532</c:v>
                </c:pt>
                <c:pt idx="905">
                  <c:v>1.5329999999999999</c:v>
                </c:pt>
                <c:pt idx="906">
                  <c:v>1.534</c:v>
                </c:pt>
                <c:pt idx="907">
                  <c:v>1.5349999999999999</c:v>
                </c:pt>
                <c:pt idx="908">
                  <c:v>1.536</c:v>
                </c:pt>
                <c:pt idx="909">
                  <c:v>1.5369999999999999</c:v>
                </c:pt>
                <c:pt idx="910">
                  <c:v>1.538</c:v>
                </c:pt>
                <c:pt idx="911">
                  <c:v>1.5389999999999999</c:v>
                </c:pt>
                <c:pt idx="912">
                  <c:v>1.54</c:v>
                </c:pt>
                <c:pt idx="913">
                  <c:v>1.5409999999999999</c:v>
                </c:pt>
                <c:pt idx="914">
                  <c:v>1.542</c:v>
                </c:pt>
                <c:pt idx="915">
                  <c:v>1.5429999999999999</c:v>
                </c:pt>
                <c:pt idx="916">
                  <c:v>1.544</c:v>
                </c:pt>
                <c:pt idx="917">
                  <c:v>1.5449999999999999</c:v>
                </c:pt>
                <c:pt idx="918">
                  <c:v>1.546</c:v>
                </c:pt>
                <c:pt idx="919">
                  <c:v>1.5469999999999999</c:v>
                </c:pt>
                <c:pt idx="920">
                  <c:v>1.548</c:v>
                </c:pt>
                <c:pt idx="921">
                  <c:v>1.5489999999999999</c:v>
                </c:pt>
                <c:pt idx="922">
                  <c:v>1.55</c:v>
                </c:pt>
                <c:pt idx="923">
                  <c:v>1.5509999999999999</c:v>
                </c:pt>
                <c:pt idx="924">
                  <c:v>1.552</c:v>
                </c:pt>
                <c:pt idx="925">
                  <c:v>1.5529999999999999</c:v>
                </c:pt>
                <c:pt idx="926">
                  <c:v>1.554</c:v>
                </c:pt>
                <c:pt idx="927">
                  <c:v>1.5549999999999999</c:v>
                </c:pt>
                <c:pt idx="928">
                  <c:v>1.556</c:v>
                </c:pt>
                <c:pt idx="929">
                  <c:v>1.5569999999999999</c:v>
                </c:pt>
                <c:pt idx="930">
                  <c:v>1.5580000000000001</c:v>
                </c:pt>
                <c:pt idx="931">
                  <c:v>1.5589999999999999</c:v>
                </c:pt>
                <c:pt idx="932">
                  <c:v>1.56</c:v>
                </c:pt>
                <c:pt idx="933">
                  <c:v>1.5609999999999999</c:v>
                </c:pt>
                <c:pt idx="934">
                  <c:v>1.5620000000000001</c:v>
                </c:pt>
                <c:pt idx="935">
                  <c:v>1.5629999999999999</c:v>
                </c:pt>
                <c:pt idx="936">
                  <c:v>1.5640000000000001</c:v>
                </c:pt>
                <c:pt idx="937">
                  <c:v>1.5649999999999999</c:v>
                </c:pt>
                <c:pt idx="938">
                  <c:v>1.5660000000000001</c:v>
                </c:pt>
                <c:pt idx="939">
                  <c:v>1.5669999999999999</c:v>
                </c:pt>
                <c:pt idx="940">
                  <c:v>1.5680000000000001</c:v>
                </c:pt>
                <c:pt idx="941">
                  <c:v>1.569</c:v>
                </c:pt>
                <c:pt idx="942">
                  <c:v>1.57</c:v>
                </c:pt>
                <c:pt idx="943">
                  <c:v>1.571</c:v>
                </c:pt>
                <c:pt idx="944">
                  <c:v>1.5720000000000001</c:v>
                </c:pt>
                <c:pt idx="945">
                  <c:v>1.573</c:v>
                </c:pt>
                <c:pt idx="946">
                  <c:v>1.5740000000000001</c:v>
                </c:pt>
                <c:pt idx="947">
                  <c:v>1.575</c:v>
                </c:pt>
                <c:pt idx="948">
                  <c:v>1.5760000000000001</c:v>
                </c:pt>
                <c:pt idx="949">
                  <c:v>1.577</c:v>
                </c:pt>
                <c:pt idx="950">
                  <c:v>1.5780000000000001</c:v>
                </c:pt>
                <c:pt idx="951">
                  <c:v>1.579</c:v>
                </c:pt>
                <c:pt idx="952">
                  <c:v>1.58</c:v>
                </c:pt>
                <c:pt idx="953">
                  <c:v>1.581</c:v>
                </c:pt>
                <c:pt idx="954">
                  <c:v>1.5820000000000001</c:v>
                </c:pt>
                <c:pt idx="955">
                  <c:v>1.583</c:v>
                </c:pt>
                <c:pt idx="956">
                  <c:v>1.5840000000000001</c:v>
                </c:pt>
                <c:pt idx="957">
                  <c:v>1.585</c:v>
                </c:pt>
                <c:pt idx="958">
                  <c:v>1.5860000000000001</c:v>
                </c:pt>
                <c:pt idx="959">
                  <c:v>1.587</c:v>
                </c:pt>
                <c:pt idx="960">
                  <c:v>1.5880000000000001</c:v>
                </c:pt>
                <c:pt idx="961">
                  <c:v>1.589</c:v>
                </c:pt>
                <c:pt idx="962">
                  <c:v>1.59</c:v>
                </c:pt>
                <c:pt idx="963">
                  <c:v>1.591</c:v>
                </c:pt>
                <c:pt idx="964">
                  <c:v>1.5920000000000001</c:v>
                </c:pt>
                <c:pt idx="965">
                  <c:v>1.593</c:v>
                </c:pt>
                <c:pt idx="966">
                  <c:v>1.5940000000000001</c:v>
                </c:pt>
                <c:pt idx="967">
                  <c:v>1.595</c:v>
                </c:pt>
                <c:pt idx="968">
                  <c:v>1.5960000000000001</c:v>
                </c:pt>
                <c:pt idx="969">
                  <c:v>1.597</c:v>
                </c:pt>
                <c:pt idx="970">
                  <c:v>1.5980000000000001</c:v>
                </c:pt>
                <c:pt idx="971">
                  <c:v>1.599</c:v>
                </c:pt>
                <c:pt idx="972">
                  <c:v>1.6</c:v>
                </c:pt>
                <c:pt idx="973">
                  <c:v>1.601</c:v>
                </c:pt>
                <c:pt idx="974">
                  <c:v>1.6020000000000001</c:v>
                </c:pt>
                <c:pt idx="975">
                  <c:v>1.603</c:v>
                </c:pt>
                <c:pt idx="976">
                  <c:v>1.6040000000000001</c:v>
                </c:pt>
                <c:pt idx="977">
                  <c:v>1.605</c:v>
                </c:pt>
                <c:pt idx="978">
                  <c:v>1.6060000000000001</c:v>
                </c:pt>
                <c:pt idx="979">
                  <c:v>1.607</c:v>
                </c:pt>
                <c:pt idx="980">
                  <c:v>1.6080000000000001</c:v>
                </c:pt>
                <c:pt idx="981">
                  <c:v>1.609</c:v>
                </c:pt>
                <c:pt idx="982">
                  <c:v>1.61</c:v>
                </c:pt>
                <c:pt idx="983">
                  <c:v>1.611</c:v>
                </c:pt>
                <c:pt idx="984">
                  <c:v>1.6120000000000001</c:v>
                </c:pt>
                <c:pt idx="985">
                  <c:v>1.613</c:v>
                </c:pt>
                <c:pt idx="986">
                  <c:v>1.6140000000000001</c:v>
                </c:pt>
                <c:pt idx="987">
                  <c:v>1.615</c:v>
                </c:pt>
                <c:pt idx="988">
                  <c:v>1.6160000000000001</c:v>
                </c:pt>
                <c:pt idx="989">
                  <c:v>1.617</c:v>
                </c:pt>
                <c:pt idx="990">
                  <c:v>1.6180000000000001</c:v>
                </c:pt>
                <c:pt idx="991">
                  <c:v>1.619</c:v>
                </c:pt>
                <c:pt idx="992">
                  <c:v>1.62</c:v>
                </c:pt>
                <c:pt idx="993">
                  <c:v>1.621</c:v>
                </c:pt>
                <c:pt idx="994">
                  <c:v>1.6220000000000001</c:v>
                </c:pt>
                <c:pt idx="995">
                  <c:v>1.623</c:v>
                </c:pt>
                <c:pt idx="996">
                  <c:v>1.6240000000000001</c:v>
                </c:pt>
                <c:pt idx="997">
                  <c:v>1.625</c:v>
                </c:pt>
                <c:pt idx="998">
                  <c:v>1.6259999999999999</c:v>
                </c:pt>
                <c:pt idx="999">
                  <c:v>1.627</c:v>
                </c:pt>
                <c:pt idx="1000">
                  <c:v>1.6279999999999999</c:v>
                </c:pt>
                <c:pt idx="1001">
                  <c:v>1.629</c:v>
                </c:pt>
                <c:pt idx="1002">
                  <c:v>1.63</c:v>
                </c:pt>
                <c:pt idx="1003">
                  <c:v>1.631</c:v>
                </c:pt>
                <c:pt idx="1004">
                  <c:v>1.6319999999999999</c:v>
                </c:pt>
                <c:pt idx="1005">
                  <c:v>1.633</c:v>
                </c:pt>
                <c:pt idx="1006">
                  <c:v>1.6339999999999999</c:v>
                </c:pt>
                <c:pt idx="1007">
                  <c:v>1.635</c:v>
                </c:pt>
                <c:pt idx="1008">
                  <c:v>1.6359999999999999</c:v>
                </c:pt>
                <c:pt idx="1009">
                  <c:v>1.637</c:v>
                </c:pt>
                <c:pt idx="1010">
                  <c:v>1.6379999999999999</c:v>
                </c:pt>
                <c:pt idx="1011">
                  <c:v>1.639</c:v>
                </c:pt>
                <c:pt idx="1012">
                  <c:v>1.64</c:v>
                </c:pt>
                <c:pt idx="1013">
                  <c:v>1.641</c:v>
                </c:pt>
                <c:pt idx="1014">
                  <c:v>1.6419999999999999</c:v>
                </c:pt>
                <c:pt idx="1015">
                  <c:v>1.643</c:v>
                </c:pt>
                <c:pt idx="1016">
                  <c:v>1.6439999999999999</c:v>
                </c:pt>
                <c:pt idx="1017">
                  <c:v>1.645</c:v>
                </c:pt>
                <c:pt idx="1018">
                  <c:v>1.6459999999999999</c:v>
                </c:pt>
                <c:pt idx="1019">
                  <c:v>1.647</c:v>
                </c:pt>
                <c:pt idx="1020">
                  <c:v>1.6479999999999999</c:v>
                </c:pt>
                <c:pt idx="1021">
                  <c:v>1.649</c:v>
                </c:pt>
                <c:pt idx="1022">
                  <c:v>1.65</c:v>
                </c:pt>
                <c:pt idx="1023">
                  <c:v>1.651</c:v>
                </c:pt>
                <c:pt idx="1024">
                  <c:v>1.6519999999999999</c:v>
                </c:pt>
                <c:pt idx="1025">
                  <c:v>1.653</c:v>
                </c:pt>
                <c:pt idx="1026">
                  <c:v>1.6539999999999999</c:v>
                </c:pt>
                <c:pt idx="1027">
                  <c:v>1.655</c:v>
                </c:pt>
                <c:pt idx="1028">
                  <c:v>1.6559999999999999</c:v>
                </c:pt>
                <c:pt idx="1029">
                  <c:v>1.657</c:v>
                </c:pt>
                <c:pt idx="1030">
                  <c:v>1.6579999999999999</c:v>
                </c:pt>
                <c:pt idx="1031">
                  <c:v>1.659</c:v>
                </c:pt>
                <c:pt idx="1032">
                  <c:v>1.66</c:v>
                </c:pt>
                <c:pt idx="1033">
                  <c:v>1.661</c:v>
                </c:pt>
                <c:pt idx="1034">
                  <c:v>1.6619999999999999</c:v>
                </c:pt>
                <c:pt idx="1035">
                  <c:v>1.663</c:v>
                </c:pt>
                <c:pt idx="1036">
                  <c:v>1.6639999999999999</c:v>
                </c:pt>
                <c:pt idx="1037">
                  <c:v>1.665</c:v>
                </c:pt>
                <c:pt idx="1038">
                  <c:v>1.6659999999999999</c:v>
                </c:pt>
                <c:pt idx="1039">
                  <c:v>1.667</c:v>
                </c:pt>
                <c:pt idx="1040">
                  <c:v>1.6679999999999999</c:v>
                </c:pt>
                <c:pt idx="1041">
                  <c:v>1.669</c:v>
                </c:pt>
                <c:pt idx="1042">
                  <c:v>1.67</c:v>
                </c:pt>
                <c:pt idx="1043">
                  <c:v>1.671</c:v>
                </c:pt>
                <c:pt idx="1044">
                  <c:v>1.6719999999999999</c:v>
                </c:pt>
                <c:pt idx="1045">
                  <c:v>1.673</c:v>
                </c:pt>
                <c:pt idx="1046">
                  <c:v>1.6739999999999999</c:v>
                </c:pt>
                <c:pt idx="1047">
                  <c:v>1.675</c:v>
                </c:pt>
                <c:pt idx="1048">
                  <c:v>1.6759999999999999</c:v>
                </c:pt>
                <c:pt idx="1049">
                  <c:v>1.677</c:v>
                </c:pt>
                <c:pt idx="1050">
                  <c:v>1.6779999999999999</c:v>
                </c:pt>
                <c:pt idx="1051">
                  <c:v>1.679</c:v>
                </c:pt>
                <c:pt idx="1052">
                  <c:v>1.68</c:v>
                </c:pt>
                <c:pt idx="1053">
                  <c:v>1.681</c:v>
                </c:pt>
                <c:pt idx="1054">
                  <c:v>1.6819999999999999</c:v>
                </c:pt>
                <c:pt idx="1055">
                  <c:v>1.6830000000000001</c:v>
                </c:pt>
                <c:pt idx="1056">
                  <c:v>1.6839999999999999</c:v>
                </c:pt>
                <c:pt idx="1057">
                  <c:v>1.6850000000000001</c:v>
                </c:pt>
                <c:pt idx="1058">
                  <c:v>1.6859999999999999</c:v>
                </c:pt>
                <c:pt idx="1059">
                  <c:v>1.6870000000000001</c:v>
                </c:pt>
                <c:pt idx="1060">
                  <c:v>1.6879999999999999</c:v>
                </c:pt>
                <c:pt idx="1061">
                  <c:v>1.6890000000000001</c:v>
                </c:pt>
                <c:pt idx="1062">
                  <c:v>1.69</c:v>
                </c:pt>
                <c:pt idx="1063">
                  <c:v>1.6910000000000001</c:v>
                </c:pt>
                <c:pt idx="1064">
                  <c:v>1.6919999999999999</c:v>
                </c:pt>
                <c:pt idx="1065">
                  <c:v>1.6930000000000001</c:v>
                </c:pt>
                <c:pt idx="1066">
                  <c:v>1.694</c:v>
                </c:pt>
                <c:pt idx="1067">
                  <c:v>1.6950000000000001</c:v>
                </c:pt>
                <c:pt idx="1068">
                  <c:v>1.696</c:v>
                </c:pt>
                <c:pt idx="1069">
                  <c:v>1.6970000000000001</c:v>
                </c:pt>
                <c:pt idx="1070">
                  <c:v>1.698</c:v>
                </c:pt>
                <c:pt idx="1071">
                  <c:v>1.6990000000000001</c:v>
                </c:pt>
                <c:pt idx="1072">
                  <c:v>1.7</c:v>
                </c:pt>
                <c:pt idx="1073">
                  <c:v>1.7010000000000001</c:v>
                </c:pt>
                <c:pt idx="1074">
                  <c:v>1.702</c:v>
                </c:pt>
                <c:pt idx="1075">
                  <c:v>1.7030000000000001</c:v>
                </c:pt>
                <c:pt idx="1076">
                  <c:v>1.704</c:v>
                </c:pt>
                <c:pt idx="1077">
                  <c:v>1.7050000000000001</c:v>
                </c:pt>
                <c:pt idx="1078">
                  <c:v>1.706</c:v>
                </c:pt>
                <c:pt idx="1079">
                  <c:v>1.7070000000000001</c:v>
                </c:pt>
                <c:pt idx="1080">
                  <c:v>1.708</c:v>
                </c:pt>
                <c:pt idx="1081">
                  <c:v>1.7090000000000001</c:v>
                </c:pt>
                <c:pt idx="1082">
                  <c:v>1.71</c:v>
                </c:pt>
                <c:pt idx="1083">
                  <c:v>1.7110000000000001</c:v>
                </c:pt>
                <c:pt idx="1084">
                  <c:v>1.712</c:v>
                </c:pt>
                <c:pt idx="1085">
                  <c:v>1.7130000000000001</c:v>
                </c:pt>
                <c:pt idx="1086">
                  <c:v>1.714</c:v>
                </c:pt>
                <c:pt idx="1087">
                  <c:v>1.7150000000000001</c:v>
                </c:pt>
                <c:pt idx="1088">
                  <c:v>1.716</c:v>
                </c:pt>
                <c:pt idx="1089">
                  <c:v>1.7170000000000001</c:v>
                </c:pt>
                <c:pt idx="1090">
                  <c:v>1.718</c:v>
                </c:pt>
                <c:pt idx="1091">
                  <c:v>1.7190000000000001</c:v>
                </c:pt>
                <c:pt idx="1092">
                  <c:v>1.72</c:v>
                </c:pt>
                <c:pt idx="1093">
                  <c:v>1.7210000000000001</c:v>
                </c:pt>
                <c:pt idx="1094">
                  <c:v>1.722</c:v>
                </c:pt>
                <c:pt idx="1095">
                  <c:v>1.7230000000000001</c:v>
                </c:pt>
                <c:pt idx="1096">
                  <c:v>1.724</c:v>
                </c:pt>
                <c:pt idx="1097">
                  <c:v>1.7250000000000001</c:v>
                </c:pt>
                <c:pt idx="1098">
                  <c:v>1.726</c:v>
                </c:pt>
                <c:pt idx="1099">
                  <c:v>1.7270000000000001</c:v>
                </c:pt>
                <c:pt idx="1100">
                  <c:v>1.728</c:v>
                </c:pt>
                <c:pt idx="1101">
                  <c:v>1.7290000000000001</c:v>
                </c:pt>
                <c:pt idx="1102">
                  <c:v>1.73</c:v>
                </c:pt>
                <c:pt idx="1103">
                  <c:v>1.7310000000000001</c:v>
                </c:pt>
                <c:pt idx="1104">
                  <c:v>1.732</c:v>
                </c:pt>
                <c:pt idx="1105">
                  <c:v>1.7330000000000001</c:v>
                </c:pt>
                <c:pt idx="1106">
                  <c:v>1.734</c:v>
                </c:pt>
                <c:pt idx="1107">
                  <c:v>1.7350000000000001</c:v>
                </c:pt>
                <c:pt idx="1108">
                  <c:v>1.736</c:v>
                </c:pt>
                <c:pt idx="1109">
                  <c:v>1.7370000000000001</c:v>
                </c:pt>
                <c:pt idx="1110">
                  <c:v>1.738</c:v>
                </c:pt>
                <c:pt idx="1111">
                  <c:v>1.7390000000000001</c:v>
                </c:pt>
                <c:pt idx="1112">
                  <c:v>1.74</c:v>
                </c:pt>
                <c:pt idx="1113">
                  <c:v>1.7410000000000001</c:v>
                </c:pt>
                <c:pt idx="1114">
                  <c:v>1.742</c:v>
                </c:pt>
                <c:pt idx="1115">
                  <c:v>1.7430000000000001</c:v>
                </c:pt>
                <c:pt idx="1116">
                  <c:v>1.744</c:v>
                </c:pt>
                <c:pt idx="1117">
                  <c:v>1.7450000000000001</c:v>
                </c:pt>
                <c:pt idx="1118">
                  <c:v>1.746</c:v>
                </c:pt>
                <c:pt idx="1119">
                  <c:v>1.7470000000000001</c:v>
                </c:pt>
                <c:pt idx="1120">
                  <c:v>1.748</c:v>
                </c:pt>
                <c:pt idx="1121">
                  <c:v>1.7490000000000001</c:v>
                </c:pt>
                <c:pt idx="1122">
                  <c:v>1.75</c:v>
                </c:pt>
                <c:pt idx="1123">
                  <c:v>1.7509999999999999</c:v>
                </c:pt>
                <c:pt idx="1124">
                  <c:v>1.752</c:v>
                </c:pt>
                <c:pt idx="1125">
                  <c:v>1.7529999999999999</c:v>
                </c:pt>
                <c:pt idx="1126">
                  <c:v>1.754</c:v>
                </c:pt>
                <c:pt idx="1127">
                  <c:v>1.7549999999999999</c:v>
                </c:pt>
                <c:pt idx="1128">
                  <c:v>1.756</c:v>
                </c:pt>
                <c:pt idx="1129">
                  <c:v>1.7569999999999999</c:v>
                </c:pt>
                <c:pt idx="1130">
                  <c:v>1.758</c:v>
                </c:pt>
                <c:pt idx="1131">
                  <c:v>1.7589999999999999</c:v>
                </c:pt>
                <c:pt idx="1132">
                  <c:v>1.76</c:v>
                </c:pt>
                <c:pt idx="1133">
                  <c:v>1.7609999999999999</c:v>
                </c:pt>
                <c:pt idx="1134">
                  <c:v>1.762</c:v>
                </c:pt>
                <c:pt idx="1135">
                  <c:v>1.7629999999999999</c:v>
                </c:pt>
                <c:pt idx="1136">
                  <c:v>1.764</c:v>
                </c:pt>
                <c:pt idx="1137">
                  <c:v>1.7649999999999999</c:v>
                </c:pt>
                <c:pt idx="1138">
                  <c:v>1.766</c:v>
                </c:pt>
                <c:pt idx="1139">
                  <c:v>1.7669999999999999</c:v>
                </c:pt>
                <c:pt idx="1140">
                  <c:v>1.768</c:v>
                </c:pt>
                <c:pt idx="1141">
                  <c:v>1.7689999999999999</c:v>
                </c:pt>
                <c:pt idx="1142">
                  <c:v>1.77</c:v>
                </c:pt>
                <c:pt idx="1143">
                  <c:v>1.7709999999999999</c:v>
                </c:pt>
                <c:pt idx="1144">
                  <c:v>1.772</c:v>
                </c:pt>
                <c:pt idx="1145">
                  <c:v>1.7729999999999999</c:v>
                </c:pt>
                <c:pt idx="1146">
                  <c:v>1.774</c:v>
                </c:pt>
                <c:pt idx="1147">
                  <c:v>1.7749999999999999</c:v>
                </c:pt>
                <c:pt idx="1148">
                  <c:v>1.776</c:v>
                </c:pt>
                <c:pt idx="1149">
                  <c:v>1.7769999999999999</c:v>
                </c:pt>
                <c:pt idx="1150">
                  <c:v>1.778</c:v>
                </c:pt>
                <c:pt idx="1151">
                  <c:v>1.7789999999999999</c:v>
                </c:pt>
                <c:pt idx="1152">
                  <c:v>1.78</c:v>
                </c:pt>
                <c:pt idx="1153">
                  <c:v>1.7809999999999999</c:v>
                </c:pt>
                <c:pt idx="1154">
                  <c:v>1.782</c:v>
                </c:pt>
                <c:pt idx="1155">
                  <c:v>1.7829999999999999</c:v>
                </c:pt>
                <c:pt idx="1156">
                  <c:v>1.784</c:v>
                </c:pt>
                <c:pt idx="1157">
                  <c:v>1.7849999999999999</c:v>
                </c:pt>
                <c:pt idx="1158">
                  <c:v>1.786</c:v>
                </c:pt>
                <c:pt idx="1159">
                  <c:v>1.7869999999999999</c:v>
                </c:pt>
                <c:pt idx="1160">
                  <c:v>1.788</c:v>
                </c:pt>
                <c:pt idx="1161">
                  <c:v>1.7889999999999999</c:v>
                </c:pt>
                <c:pt idx="1162">
                  <c:v>1.79</c:v>
                </c:pt>
                <c:pt idx="1163">
                  <c:v>1.7909999999999999</c:v>
                </c:pt>
                <c:pt idx="1164">
                  <c:v>1.792</c:v>
                </c:pt>
                <c:pt idx="1165">
                  <c:v>1.7929999999999999</c:v>
                </c:pt>
                <c:pt idx="1166">
                  <c:v>1.794</c:v>
                </c:pt>
                <c:pt idx="1167">
                  <c:v>1.7949999999999999</c:v>
                </c:pt>
                <c:pt idx="1168">
                  <c:v>1.796</c:v>
                </c:pt>
                <c:pt idx="1169">
                  <c:v>1.7969999999999999</c:v>
                </c:pt>
                <c:pt idx="1170">
                  <c:v>1.798</c:v>
                </c:pt>
                <c:pt idx="1171">
                  <c:v>1.7989999999999999</c:v>
                </c:pt>
                <c:pt idx="1172">
                  <c:v>1.8</c:v>
                </c:pt>
                <c:pt idx="1173">
                  <c:v>1.8009999999999999</c:v>
                </c:pt>
                <c:pt idx="1174">
                  <c:v>1.802</c:v>
                </c:pt>
                <c:pt idx="1175">
                  <c:v>1.8029999999999999</c:v>
                </c:pt>
                <c:pt idx="1176">
                  <c:v>1.804</c:v>
                </c:pt>
                <c:pt idx="1177">
                  <c:v>1.8049999999999999</c:v>
                </c:pt>
                <c:pt idx="1178">
                  <c:v>1.806</c:v>
                </c:pt>
                <c:pt idx="1179">
                  <c:v>1.8069999999999999</c:v>
                </c:pt>
                <c:pt idx="1180">
                  <c:v>1.8080000000000001</c:v>
                </c:pt>
                <c:pt idx="1181">
                  <c:v>1.8089999999999999</c:v>
                </c:pt>
                <c:pt idx="1182">
                  <c:v>1.81</c:v>
                </c:pt>
                <c:pt idx="1183">
                  <c:v>1.8109999999999999</c:v>
                </c:pt>
                <c:pt idx="1184">
                  <c:v>1.8120000000000001</c:v>
                </c:pt>
                <c:pt idx="1185">
                  <c:v>1.8129999999999999</c:v>
                </c:pt>
                <c:pt idx="1186">
                  <c:v>1.8140000000000001</c:v>
                </c:pt>
                <c:pt idx="1187">
                  <c:v>1.8149999999999999</c:v>
                </c:pt>
                <c:pt idx="1188">
                  <c:v>1.8160000000000001</c:v>
                </c:pt>
                <c:pt idx="1189">
                  <c:v>1.8169999999999999</c:v>
                </c:pt>
                <c:pt idx="1190">
                  <c:v>1.8180000000000001</c:v>
                </c:pt>
                <c:pt idx="1191">
                  <c:v>1.819</c:v>
                </c:pt>
                <c:pt idx="1192">
                  <c:v>1.82</c:v>
                </c:pt>
                <c:pt idx="1193">
                  <c:v>1.821</c:v>
                </c:pt>
                <c:pt idx="1194">
                  <c:v>1.8220000000000001</c:v>
                </c:pt>
                <c:pt idx="1195">
                  <c:v>1.823</c:v>
                </c:pt>
                <c:pt idx="1196">
                  <c:v>1.8240000000000001</c:v>
                </c:pt>
                <c:pt idx="1197">
                  <c:v>1.825</c:v>
                </c:pt>
                <c:pt idx="1198">
                  <c:v>1.8260000000000001</c:v>
                </c:pt>
                <c:pt idx="1199">
                  <c:v>1.827</c:v>
                </c:pt>
                <c:pt idx="1200">
                  <c:v>1.8280000000000001</c:v>
                </c:pt>
                <c:pt idx="1201">
                  <c:v>1.829</c:v>
                </c:pt>
                <c:pt idx="1202">
                  <c:v>1.83</c:v>
                </c:pt>
                <c:pt idx="1203">
                  <c:v>1.831</c:v>
                </c:pt>
                <c:pt idx="1204">
                  <c:v>1.8320000000000001</c:v>
                </c:pt>
                <c:pt idx="1205">
                  <c:v>1.833</c:v>
                </c:pt>
                <c:pt idx="1206">
                  <c:v>1.8340000000000001</c:v>
                </c:pt>
                <c:pt idx="1207">
                  <c:v>1.835</c:v>
                </c:pt>
                <c:pt idx="1208">
                  <c:v>1.8360000000000001</c:v>
                </c:pt>
                <c:pt idx="1209">
                  <c:v>1.837</c:v>
                </c:pt>
                <c:pt idx="1210">
                  <c:v>1.8380000000000001</c:v>
                </c:pt>
                <c:pt idx="1211">
                  <c:v>1.839</c:v>
                </c:pt>
                <c:pt idx="1212">
                  <c:v>1.84</c:v>
                </c:pt>
                <c:pt idx="1213">
                  <c:v>1.841</c:v>
                </c:pt>
                <c:pt idx="1214">
                  <c:v>1.8420000000000001</c:v>
                </c:pt>
                <c:pt idx="1215">
                  <c:v>1.843</c:v>
                </c:pt>
                <c:pt idx="1216">
                  <c:v>1.8440000000000001</c:v>
                </c:pt>
                <c:pt idx="1217">
                  <c:v>1.845</c:v>
                </c:pt>
                <c:pt idx="1218">
                  <c:v>1.8460000000000001</c:v>
                </c:pt>
                <c:pt idx="1219">
                  <c:v>1.847</c:v>
                </c:pt>
                <c:pt idx="1220">
                  <c:v>1.8480000000000001</c:v>
                </c:pt>
                <c:pt idx="1221">
                  <c:v>1.849</c:v>
                </c:pt>
                <c:pt idx="1222">
                  <c:v>1.85</c:v>
                </c:pt>
                <c:pt idx="1223">
                  <c:v>1.851</c:v>
                </c:pt>
                <c:pt idx="1224">
                  <c:v>1.8520000000000001</c:v>
                </c:pt>
                <c:pt idx="1225">
                  <c:v>1.853</c:v>
                </c:pt>
                <c:pt idx="1226">
                  <c:v>1.8540000000000001</c:v>
                </c:pt>
                <c:pt idx="1227">
                  <c:v>1.855</c:v>
                </c:pt>
                <c:pt idx="1228">
                  <c:v>1.8560000000000001</c:v>
                </c:pt>
                <c:pt idx="1229">
                  <c:v>1.857</c:v>
                </c:pt>
                <c:pt idx="1230">
                  <c:v>1.8580000000000001</c:v>
                </c:pt>
                <c:pt idx="1231">
                  <c:v>1.859</c:v>
                </c:pt>
                <c:pt idx="1232">
                  <c:v>1.86</c:v>
                </c:pt>
                <c:pt idx="1233">
                  <c:v>1.861</c:v>
                </c:pt>
                <c:pt idx="1234">
                  <c:v>1.8620000000000001</c:v>
                </c:pt>
                <c:pt idx="1235">
                  <c:v>1.863</c:v>
                </c:pt>
                <c:pt idx="1236">
                  <c:v>1.8640000000000001</c:v>
                </c:pt>
                <c:pt idx="1237">
                  <c:v>1.865</c:v>
                </c:pt>
                <c:pt idx="1238">
                  <c:v>1.8660000000000001</c:v>
                </c:pt>
                <c:pt idx="1239">
                  <c:v>1.867</c:v>
                </c:pt>
                <c:pt idx="1240">
                  <c:v>1.8680000000000001</c:v>
                </c:pt>
                <c:pt idx="1241">
                  <c:v>1.869</c:v>
                </c:pt>
                <c:pt idx="1242">
                  <c:v>1.87</c:v>
                </c:pt>
                <c:pt idx="1243">
                  <c:v>1.871</c:v>
                </c:pt>
                <c:pt idx="1244">
                  <c:v>1.8720000000000001</c:v>
                </c:pt>
                <c:pt idx="1245">
                  <c:v>1.873</c:v>
                </c:pt>
                <c:pt idx="1246">
                  <c:v>1.8740000000000001</c:v>
                </c:pt>
                <c:pt idx="1247">
                  <c:v>1.875</c:v>
                </c:pt>
                <c:pt idx="1248">
                  <c:v>1.8759999999999999</c:v>
                </c:pt>
                <c:pt idx="1249">
                  <c:v>1.877</c:v>
                </c:pt>
                <c:pt idx="1250">
                  <c:v>1.8779999999999999</c:v>
                </c:pt>
                <c:pt idx="1251">
                  <c:v>1.879</c:v>
                </c:pt>
                <c:pt idx="1252">
                  <c:v>1.88</c:v>
                </c:pt>
                <c:pt idx="1253">
                  <c:v>1.881</c:v>
                </c:pt>
                <c:pt idx="1254">
                  <c:v>1.8819999999999999</c:v>
                </c:pt>
                <c:pt idx="1255">
                  <c:v>1.883</c:v>
                </c:pt>
                <c:pt idx="1256">
                  <c:v>1.8839999999999999</c:v>
                </c:pt>
                <c:pt idx="1257">
                  <c:v>1.885</c:v>
                </c:pt>
              </c:numCache>
            </c:numRef>
          </c:cat>
          <c:val>
            <c:numRef>
              <c:f>Sheet1!$C$629:$C$1886</c:f>
              <c:numCache>
                <c:formatCode>General</c:formatCode>
                <c:ptCount val="1258"/>
                <c:pt idx="0">
                  <c:v>0.99999492691337521</c:v>
                </c:pt>
                <c:pt idx="1">
                  <c:v>0.99997678007074309</c:v>
                </c:pt>
                <c:pt idx="2">
                  <c:v>0.9998586363834151</c:v>
                </c:pt>
                <c:pt idx="3">
                  <c:v>0.99964050766566159</c:v>
                </c:pt>
                <c:pt idx="4">
                  <c:v>0.99932241573017244</c:v>
                </c:pt>
                <c:pt idx="5">
                  <c:v>0.99890439238587614</c:v>
                </c:pt>
                <c:pt idx="6">
                  <c:v>0.99838647943475889</c:v>
                </c:pt>
                <c:pt idx="7">
                  <c:v>0.99776872866768407</c:v>
                </c:pt>
                <c:pt idx="8">
                  <c:v>0.9970512018592137</c:v>
                </c:pt>
                <c:pt idx="9">
                  <c:v>0.99623397076143061</c:v>
                </c:pt>
                <c:pt idx="10">
                  <c:v>0.99531711709676352</c:v>
                </c:pt>
                <c:pt idx="11">
                  <c:v>0.99430073254981499</c:v>
                </c:pt>
                <c:pt idx="12">
                  <c:v>0.99318491875819259</c:v>
                </c:pt>
                <c:pt idx="13">
                  <c:v>0.99196978730234586</c:v>
                </c:pt>
                <c:pt idx="14">
                  <c:v>0.99065545969440749</c:v>
                </c:pt>
                <c:pt idx="15">
                  <c:v>0.98924206736604325</c:v>
                </c:pt>
                <c:pt idx="16">
                  <c:v>0.98772975165530785</c:v>
                </c:pt>
                <c:pt idx="17">
                  <c:v>0.98611866379251256</c:v>
                </c:pt>
                <c:pt idx="18">
                  <c:v>0.98440896488510066</c:v>
                </c:pt>
                <c:pt idx="19">
                  <c:v>0.9826008259015383</c:v>
                </c:pt>
                <c:pt idx="20">
                  <c:v>0.98069442765421722</c:v>
                </c:pt>
                <c:pt idx="21">
                  <c:v>0.97868996078137327</c:v>
                </c:pt>
                <c:pt idx="22">
                  <c:v>0.97658762572802349</c:v>
                </c:pt>
                <c:pt idx="23">
                  <c:v>0.97438763272592122</c:v>
                </c:pt>
                <c:pt idx="24">
                  <c:v>0.97209020177253314</c:v>
                </c:pt>
                <c:pt idx="25">
                  <c:v>0.96969556260904044</c:v>
                </c:pt>
                <c:pt idx="26">
                  <c:v>0.96720395469736387</c:v>
                </c:pt>
                <c:pt idx="27">
                  <c:v>0.96461562719621785</c:v>
                </c:pt>
                <c:pt idx="28">
                  <c:v>0.96193083893619624</c:v>
                </c:pt>
                <c:pt idx="29">
                  <c:v>0.95914985839388722</c:v>
                </c:pt>
                <c:pt idx="30">
                  <c:v>0.95627296366502779</c:v>
                </c:pt>
                <c:pt idx="31">
                  <c:v>0.95330044243669332</c:v>
                </c:pt>
                <c:pt idx="32">
                  <c:v>0.95023259195852927</c:v>
                </c:pt>
                <c:pt idx="33">
                  <c:v>0.9470697190130275</c:v>
                </c:pt>
                <c:pt idx="34">
                  <c:v>0.94381213988484669</c:v>
                </c:pt>
                <c:pt idx="35">
                  <c:v>0.94046018032918444</c:v>
                </c:pt>
                <c:pt idx="36">
                  <c:v>0.93701417553920385</c:v>
                </c:pt>
                <c:pt idx="37">
                  <c:v>0.93347447011251183</c:v>
                </c:pt>
                <c:pt idx="38">
                  <c:v>0.92984141801670139</c:v>
                </c:pt>
                <c:pt idx="39">
                  <c:v>0.92611538255395454</c:v>
                </c:pt>
                <c:pt idx="40">
                  <c:v>0.92229673632471221</c:v>
                </c:pt>
                <c:pt idx="41">
                  <c:v>0.91838586119041576</c:v>
                </c:pt>
                <c:pt idx="42">
                  <c:v>0.91438314823531941</c:v>
                </c:pt>
                <c:pt idx="43">
                  <c:v>0.91028899772738248</c:v>
                </c:pt>
                <c:pt idx="44">
                  <c:v>0.90610381907824478</c:v>
                </c:pt>
                <c:pt idx="45">
                  <c:v>0.90182803080228324</c:v>
                </c:pt>
                <c:pt idx="46">
                  <c:v>0.8974620604747624</c:v>
                </c:pt>
                <c:pt idx="47">
                  <c:v>0.89300634468907669</c:v>
                </c:pt>
                <c:pt idx="48">
                  <c:v>0.88846132901309105</c:v>
                </c:pt>
                <c:pt idx="49">
                  <c:v>0.88382746794458655</c:v>
                </c:pt>
                <c:pt idx="50">
                  <c:v>0.879105224865808</c:v>
                </c:pt>
                <c:pt idx="51">
                  <c:v>0.87429507199712764</c:v>
                </c:pt>
                <c:pt idx="52">
                  <c:v>0.86939749034982483</c:v>
                </c:pt>
                <c:pt idx="53">
                  <c:v>0.86441296967798253</c:v>
                </c:pt>
                <c:pt idx="54">
                  <c:v>0.85934200842951414</c:v>
                </c:pt>
                <c:pt idx="55">
                  <c:v>0.85418511369631878</c:v>
                </c:pt>
                <c:pt idx="56">
                  <c:v>0.8489428011635719</c:v>
                </c:pt>
                <c:pt idx="57">
                  <c:v>0.84361559505815908</c:v>
                </c:pt>
                <c:pt idx="58">
                  <c:v>0.83820402809625116</c:v>
                </c:pt>
                <c:pt idx="59">
                  <c:v>0.83270864143003409</c:v>
                </c:pt>
                <c:pt idx="60">
                  <c:v>0.8271299845935971</c:v>
                </c:pt>
                <c:pt idx="61">
                  <c:v>0.82146861544797189</c:v>
                </c:pt>
                <c:pt idx="62">
                  <c:v>0.81572510012535737</c:v>
                </c:pt>
                <c:pt idx="63">
                  <c:v>0.80990001297249892</c:v>
                </c:pt>
                <c:pt idx="64">
                  <c:v>0.80399393649325712</c:v>
                </c:pt>
                <c:pt idx="65">
                  <c:v>0.79800746129035927</c:v>
                </c:pt>
                <c:pt idx="66">
                  <c:v>0.79194118600633634</c:v>
                </c:pt>
                <c:pt idx="67">
                  <c:v>0.7857957172636616</c:v>
                </c:pt>
                <c:pt idx="68">
                  <c:v>0.77957166960408808</c:v>
                </c:pt>
                <c:pt idx="69">
                  <c:v>0.77326966542719444</c:v>
                </c:pt>
                <c:pt idx="70">
                  <c:v>0.76689033492814795</c:v>
                </c:pt>
                <c:pt idx="71">
                  <c:v>0.7604343160346817</c:v>
                </c:pt>
                <c:pt idx="72">
                  <c:v>0.7539022543433046</c:v>
                </c:pt>
                <c:pt idx="73">
                  <c:v>0.74729480305474361</c:v>
                </c:pt>
                <c:pt idx="74">
                  <c:v>0.74061262290862062</c:v>
                </c:pt>
                <c:pt idx="75">
                  <c:v>0.73385638211738202</c:v>
                </c:pt>
                <c:pt idx="76">
                  <c:v>0.72702675629947655</c:v>
                </c:pt>
                <c:pt idx="77">
                  <c:v>0.72012442841179414</c:v>
                </c:pt>
                <c:pt idx="78">
                  <c:v>0.71315008868137286</c:v>
                </c:pt>
                <c:pt idx="79">
                  <c:v>0.70610443453637317</c:v>
                </c:pt>
                <c:pt idx="80">
                  <c:v>0.69898817053633766</c:v>
                </c:pt>
                <c:pt idx="81">
                  <c:v>0.69180200830173733</c:v>
                </c:pt>
                <c:pt idx="82">
                  <c:v>0.6845466664428066</c:v>
                </c:pt>
                <c:pt idx="83">
                  <c:v>0.67722287048768526</c:v>
                </c:pt>
                <c:pt idx="84">
                  <c:v>0.66983135280986561</c:v>
                </c:pt>
                <c:pt idx="85">
                  <c:v>0.66237285255495526</c:v>
                </c:pt>
                <c:pt idx="86">
                  <c:v>0.65484811556676559</c:v>
                </c:pt>
                <c:pt idx="87">
                  <c:v>0.64725789431272429</c:v>
                </c:pt>
                <c:pt idx="88">
                  <c:v>0.6396029478086307</c:v>
                </c:pt>
                <c:pt idx="89">
                  <c:v>0.63188404154275768</c:v>
                </c:pt>
                <c:pt idx="90">
                  <c:v>0.6241019473992987</c:v>
                </c:pt>
                <c:pt idx="91">
                  <c:v>0.61625744358118295</c:v>
                </c:pt>
                <c:pt idx="92">
                  <c:v>0.60835131453225522</c:v>
                </c:pt>
                <c:pt idx="93">
                  <c:v>0.60038435085883135</c:v>
                </c:pt>
                <c:pt idx="94">
                  <c:v>0.59235734925064087</c:v>
                </c:pt>
                <c:pt idx="95">
                  <c:v>0.58427111240115492</c:v>
                </c:pt>
                <c:pt idx="96">
                  <c:v>0.57612644892731901</c:v>
                </c:pt>
                <c:pt idx="97">
                  <c:v>0.56792417328869482</c:v>
                </c:pt>
                <c:pt idx="98">
                  <c:v>0.55966510570601047</c:v>
                </c:pt>
                <c:pt idx="99">
                  <c:v>0.55135007207914144</c:v>
                </c:pt>
                <c:pt idx="100">
                  <c:v>0.54297990390452144</c:v>
                </c:pt>
                <c:pt idx="101">
                  <c:v>0.53455543819199192</c:v>
                </c:pt>
                <c:pt idx="102">
                  <c:v>0.52607751738110531</c:v>
                </c:pt>
                <c:pt idx="103">
                  <c:v>0.51754698925687714</c:v>
                </c:pt>
                <c:pt idx="104">
                  <c:v>0.50896470686501016</c:v>
                </c:pt>
                <c:pt idx="105">
                  <c:v>0.50033152842659334</c:v>
                </c:pt>
                <c:pt idx="106">
                  <c:v>0.49164831725227542</c:v>
                </c:pt>
                <c:pt idx="107">
                  <c:v>0.48291594165593782</c:v>
                </c:pt>
                <c:pt idx="108">
                  <c:v>0.47413527486786322</c:v>
                </c:pt>
                <c:pt idx="109">
                  <c:v>0.46530719494741252</c:v>
                </c:pt>
                <c:pt idx="110">
                  <c:v>0.45643258469522252</c:v>
                </c:pt>
                <c:pt idx="111">
                  <c:v>0.44751233156492221</c:v>
                </c:pt>
                <c:pt idx="112">
                  <c:v>0.43854732757439036</c:v>
                </c:pt>
                <c:pt idx="113">
                  <c:v>0.4295384692165567</c:v>
                </c:pt>
                <c:pt idx="114">
                  <c:v>0.42048665736974894</c:v>
                </c:pt>
                <c:pt idx="115">
                  <c:v>0.41139279720760857</c:v>
                </c:pt>
                <c:pt idx="116">
                  <c:v>0.40225779810857365</c:v>
                </c:pt>
                <c:pt idx="117">
                  <c:v>0.39308257356494075</c:v>
                </c:pt>
                <c:pt idx="118">
                  <c:v>0.38386804109151995</c:v>
                </c:pt>
                <c:pt idx="119">
                  <c:v>0.37461512213387888</c:v>
                </c:pt>
                <c:pt idx="120">
                  <c:v>0.36532474197620191</c:v>
                </c:pt>
                <c:pt idx="121">
                  <c:v>0.35599782964876436</c:v>
                </c:pt>
                <c:pt idx="122">
                  <c:v>0.34663531783502582</c:v>
                </c:pt>
                <c:pt idx="123">
                  <c:v>0.33723814277836556</c:v>
                </c:pt>
                <c:pt idx="124">
                  <c:v>0.32780724418845836</c:v>
                </c:pt>
                <c:pt idx="125">
                  <c:v>0.31834356514730322</c:v>
                </c:pt>
                <c:pt idx="126">
                  <c:v>0.30884805201491966</c:v>
                </c:pt>
                <c:pt idx="127">
                  <c:v>0.29932165433470709</c:v>
                </c:pt>
                <c:pt idx="128">
                  <c:v>0.28976532473849409</c:v>
                </c:pt>
                <c:pt idx="129">
                  <c:v>0.28018001885127836</c:v>
                </c:pt>
                <c:pt idx="130">
                  <c:v>0.27056669519566012</c:v>
                </c:pt>
                <c:pt idx="131">
                  <c:v>0.26092631509599379</c:v>
                </c:pt>
                <c:pt idx="132">
                  <c:v>0.2512598425822557</c:v>
                </c:pt>
                <c:pt idx="133">
                  <c:v>0.2415682442936411</c:v>
                </c:pt>
                <c:pt idx="134">
                  <c:v>0.23185248938190414</c:v>
                </c:pt>
                <c:pt idx="135">
                  <c:v>0.22211354941443878</c:v>
                </c:pt>
                <c:pt idx="136">
                  <c:v>0.2123523982771251</c:v>
                </c:pt>
                <c:pt idx="137">
                  <c:v>0.20257001207694433</c:v>
                </c:pt>
                <c:pt idx="138">
                  <c:v>0.19276736904436365</c:v>
                </c:pt>
                <c:pt idx="139">
                  <c:v>0.18294544943551747</c:v>
                </c:pt>
                <c:pt idx="140">
                  <c:v>0.17310523543418174</c:v>
                </c:pt>
                <c:pt idx="141">
                  <c:v>0.16324771105355565</c:v>
                </c:pt>
                <c:pt idx="142">
                  <c:v>0.15337386203786435</c:v>
                </c:pt>
                <c:pt idx="143">
                  <c:v>0.14348467576378041</c:v>
                </c:pt>
                <c:pt idx="144">
                  <c:v>0.13358114114168937</c:v>
                </c:pt>
                <c:pt idx="145">
                  <c:v>0.12366424851680227</c:v>
                </c:pt>
                <c:pt idx="146">
                  <c:v>0.11373498957011671</c:v>
                </c:pt>
                <c:pt idx="147">
                  <c:v>0.10379435721925297</c:v>
                </c:pt>
                <c:pt idx="148">
                  <c:v>9.3843345519162319E-2</c:v>
                </c:pt>
                <c:pt idx="149">
                  <c:v>8.3882949562721396E-2</c:v>
                </c:pt>
                <c:pt idx="150">
                  <c:v>7.3914165381227304E-2</c:v>
                </c:pt>
                <c:pt idx="151">
                  <c:v>6.393798984479003E-2</c:v>
                </c:pt>
                <c:pt idx="152">
                  <c:v>5.3955420562648862E-2</c:v>
                </c:pt>
                <c:pt idx="153">
                  <c:v>4.3967455783415023E-2</c:v>
                </c:pt>
                <c:pt idx="154">
                  <c:v>3.3975094295242265E-2</c:v>
                </c:pt>
                <c:pt idx="155">
                  <c:v>2.3979335325952467E-2</c:v>
                </c:pt>
                <c:pt idx="156">
                  <c:v>1.3981178443112786E-2</c:v>
                </c:pt>
                <c:pt idx="157">
                  <c:v>3.981623454078851E-3</c:v>
                </c:pt>
                <c:pt idx="158">
                  <c:v>-6.0183296939815964E-3</c:v>
                </c:pt>
                <c:pt idx="159">
                  <c:v>-1.6017681014087903E-2</c:v>
                </c:pt>
                <c:pt idx="160">
                  <c:v>-2.6015430579441712E-2</c:v>
                </c:pt>
                <c:pt idx="161">
                  <c:v>-3.6010578623416147E-2</c:v>
                </c:pt>
                <c:pt idx="162">
                  <c:v>-4.6002125639536949E-2</c:v>
                </c:pt>
                <c:pt idx="163">
                  <c:v>-5.598907248142878E-2</c:v>
                </c:pt>
                <c:pt idx="164">
                  <c:v>-6.597042046272987E-2</c:v>
                </c:pt>
                <c:pt idx="165">
                  <c:v>-7.5945171456960739E-2</c:v>
                </c:pt>
                <c:pt idx="166">
                  <c:v>-8.5912327997332463E-2</c:v>
                </c:pt>
                <c:pt idx="167">
                  <c:v>-9.5870893376497818E-2</c:v>
                </c:pt>
                <c:pt idx="168">
                  <c:v>-0.10581987174621856</c:v>
                </c:pt>
                <c:pt idx="169">
                  <c:v>-0.11575826821694671</c:v>
                </c:pt>
                <c:pt idx="170">
                  <c:v>-0.12568508895731809</c:v>
                </c:pt>
                <c:pt idx="171">
                  <c:v>-0.13559934129353093</c:v>
                </c:pt>
                <c:pt idx="172">
                  <c:v>-0.14550003380861354</c:v>
                </c:pt>
                <c:pt idx="173">
                  <c:v>-0.15538617644156488</c:v>
                </c:pt>
                <c:pt idx="174">
                  <c:v>-0.16525678058636012</c:v>
                </c:pt>
                <c:pt idx="175">
                  <c:v>-0.17511085919081198</c:v>
                </c:pt>
                <c:pt idx="176">
                  <c:v>-0.18494742685526827</c:v>
                </c:pt>
                <c:pt idx="177">
                  <c:v>-0.19476549993116135</c:v>
                </c:pt>
                <c:pt idx="178">
                  <c:v>-0.20456409661936539</c:v>
                </c:pt>
                <c:pt idx="179">
                  <c:v>-0.21434223706837699</c:v>
                </c:pt>
                <c:pt idx="180">
                  <c:v>-0.22409894347229967</c:v>
                </c:pt>
                <c:pt idx="181">
                  <c:v>-0.23383324016862364</c:v>
                </c:pt>
                <c:pt idx="182">
                  <c:v>-0.24354415373579283</c:v>
                </c:pt>
                <c:pt idx="183">
                  <c:v>-0.25323071309053952</c:v>
                </c:pt>
                <c:pt idx="184">
                  <c:v>-0.26289194958500206</c:v>
                </c:pt>
                <c:pt idx="185">
                  <c:v>-0.27252689710358025</c:v>
                </c:pt>
                <c:pt idx="186">
                  <c:v>-0.28213459215955483</c:v>
                </c:pt>
                <c:pt idx="187">
                  <c:v>-0.29171407399142479</c:v>
                </c:pt>
                <c:pt idx="188">
                  <c:v>-0.30126438465899158</c:v>
                </c:pt>
                <c:pt idx="189">
                  <c:v>-0.3107845691391436</c:v>
                </c:pt>
                <c:pt idx="190">
                  <c:v>-0.32027367542136798</c:v>
                </c:pt>
                <c:pt idx="191">
                  <c:v>-0.32973075460294404</c:v>
                </c:pt>
                <c:pt idx="192">
                  <c:v>-0.33915486098383452</c:v>
                </c:pt>
                <c:pt idx="193">
                  <c:v>-0.34854505216125475</c:v>
                </c:pt>
                <c:pt idx="194">
                  <c:v>-0.35790038912391209</c:v>
                </c:pt>
                <c:pt idx="195">
                  <c:v>-0.36721993634590805</c:v>
                </c:pt>
                <c:pt idx="196">
                  <c:v>-0.37650276188028331</c:v>
                </c:pt>
                <c:pt idx="197">
                  <c:v>-0.3857479374522218</c:v>
                </c:pt>
                <c:pt idx="198">
                  <c:v>-0.39495453855187063</c:v>
                </c:pt>
                <c:pt idx="199">
                  <c:v>-0.40412164452679195</c:v>
                </c:pt>
                <c:pt idx="200">
                  <c:v>-0.41324833867402755</c:v>
                </c:pt>
                <c:pt idx="201">
                  <c:v>-0.4223337083317682</c:v>
                </c:pt>
                <c:pt idx="202">
                  <c:v>-0.43137684497061923</c:v>
                </c:pt>
                <c:pt idx="203">
                  <c:v>-0.44037684428445267</c:v>
                </c:pt>
                <c:pt idx="204">
                  <c:v>-0.44933280628083883</c:v>
                </c:pt>
                <c:pt idx="205">
                  <c:v>-0.45824383537103802</c:v>
                </c:pt>
                <c:pt idx="206">
                  <c:v>-0.46710904045956869</c:v>
                </c:pt>
                <c:pt idx="207">
                  <c:v>-0.47592753503330965</c:v>
                </c:pt>
                <c:pt idx="208">
                  <c:v>-0.48469843725015221</c:v>
                </c:pt>
                <c:pt idx="209">
                  <c:v>-0.49342087002718382</c:v>
                </c:pt>
                <c:pt idx="210">
                  <c:v>-0.50209396112839544</c:v>
                </c:pt>
                <c:pt idx="211">
                  <c:v>-0.51071684325190592</c:v>
                </c:pt>
                <c:pt idx="212">
                  <c:v>-0.51928865411668557</c:v>
                </c:pt>
                <c:pt idx="213">
                  <c:v>-0.52780853654879278</c:v>
                </c:pt>
                <c:pt idx="214">
                  <c:v>-0.53627563856708405</c:v>
                </c:pt>
                <c:pt idx="215">
                  <c:v>-0.54468911346841342</c:v>
                </c:pt>
                <c:pt idx="216">
                  <c:v>-0.55304811991230207</c:v>
                </c:pt>
                <c:pt idx="217">
                  <c:v>-0.5613518220050715</c:v>
                </c:pt>
                <c:pt idx="218">
                  <c:v>-0.56959938938343191</c:v>
                </c:pt>
                <c:pt idx="219">
                  <c:v>-0.57778999729751868</c:v>
                </c:pt>
                <c:pt idx="220">
                  <c:v>-0.58592282669336704</c:v>
                </c:pt>
                <c:pt idx="221">
                  <c:v>-0.59399706429481214</c:v>
                </c:pt>
                <c:pt idx="222">
                  <c:v>-0.60201190268482363</c:v>
                </c:pt>
                <c:pt idx="223">
                  <c:v>-0.60996654038624154</c:v>
                </c:pt>
                <c:pt idx="224">
                  <c:v>-0.6178601819419246</c:v>
                </c:pt>
                <c:pt idx="225">
                  <c:v>-0.62569203799429518</c:v>
                </c:pt>
                <c:pt idx="226">
                  <c:v>-0.63346132536427469</c:v>
                </c:pt>
                <c:pt idx="227">
                  <c:v>-0.64116726712960181</c:v>
                </c:pt>
                <c:pt idx="228">
                  <c:v>-0.64880909270251885</c:v>
                </c:pt>
                <c:pt idx="229">
                  <c:v>-0.65638603790683814</c:v>
                </c:pt>
                <c:pt idx="230">
                  <c:v>-0.66389734505435327</c:v>
                </c:pt>
                <c:pt idx="231">
                  <c:v>-0.67134226302060884</c:v>
                </c:pt>
                <c:pt idx="232">
                  <c:v>-0.67872004732001245</c:v>
                </c:pt>
                <c:pt idx="233">
                  <c:v>-0.68602996018028217</c:v>
                </c:pt>
                <c:pt idx="234">
                  <c:v>-0.69327127061622362</c:v>
                </c:pt>
                <c:pt idx="235">
                  <c:v>-0.70044325450282763</c:v>
                </c:pt>
                <c:pt idx="236">
                  <c:v>-0.70754519464768328</c:v>
                </c:pt>
                <c:pt idx="237">
                  <c:v>-0.71457638086269193</c:v>
                </c:pt>
                <c:pt idx="238">
                  <c:v>-0.72153611003509277</c:v>
                </c:pt>
                <c:pt idx="239">
                  <c:v>-0.72842368619776809</c:v>
                </c:pt>
                <c:pt idx="240">
                  <c:v>-0.73523842059884137</c:v>
                </c:pt>
                <c:pt idx="241">
                  <c:v>-0.74197963177055137</c:v>
                </c:pt>
                <c:pt idx="242">
                  <c:v>-0.74864664559739869</c:v>
                </c:pt>
                <c:pt idx="243">
                  <c:v>-0.75523879538355754</c:v>
                </c:pt>
                <c:pt idx="244">
                  <c:v>-0.76175542191954038</c:v>
                </c:pt>
                <c:pt idx="245">
                  <c:v>-0.76819587354812535</c:v>
                </c:pt>
                <c:pt idx="246">
                  <c:v>-0.77455950622951664</c:v>
                </c:pt>
                <c:pt idx="247">
                  <c:v>-0.78084568360574913</c:v>
                </c:pt>
                <c:pt idx="248">
                  <c:v>-0.78705377706432356</c:v>
                </c:pt>
                <c:pt idx="249">
                  <c:v>-0.79318316580106751</c:v>
                </c:pt>
                <c:pt idx="250">
                  <c:v>-0.79923323688221515</c:v>
                </c:pt>
                <c:pt idx="251">
                  <c:v>-0.80520338530570001</c:v>
                </c:pt>
                <c:pt idx="252">
                  <c:v>-0.81109301406165601</c:v>
                </c:pt>
                <c:pt idx="253">
                  <c:v>-0.81690153419211331</c:v>
                </c:pt>
                <c:pt idx="254">
                  <c:v>-0.82262836484990043</c:v>
                </c:pt>
                <c:pt idx="255">
                  <c:v>-0.82827293335672392</c:v>
                </c:pt>
                <c:pt idx="256">
                  <c:v>-0.83383467526043686</c:v>
                </c:pt>
                <c:pt idx="257">
                  <c:v>-0.83931303439148375</c:v>
                </c:pt>
                <c:pt idx="258">
                  <c:v>-0.84470746291851662</c:v>
                </c:pt>
                <c:pt idx="259">
                  <c:v>-0.85001742140317915</c:v>
                </c:pt>
                <c:pt idx="260">
                  <c:v>-0.85524237885404586</c:v>
                </c:pt>
                <c:pt idx="261">
                  <c:v>-0.86038181277972681</c:v>
                </c:pt>
                <c:pt idx="262">
                  <c:v>-0.86543520924111228</c:v>
                </c:pt>
                <c:pt idx="263">
                  <c:v>-0.87040206290276712</c:v>
                </c:pt>
                <c:pt idx="264">
                  <c:v>-0.8752818770834645</c:v>
                </c:pt>
                <c:pt idx="265">
                  <c:v>-0.88007416380585257</c:v>
                </c:pt>
                <c:pt idx="266">
                  <c:v>-0.88477844384525273</c:v>
                </c:pt>
                <c:pt idx="267">
                  <c:v>-0.88939424677758128</c:v>
                </c:pt>
                <c:pt idx="268">
                  <c:v>-0.89392111102639238</c:v>
                </c:pt>
                <c:pt idx="269">
                  <c:v>-0.89835858390903167</c:v>
                </c:pt>
                <c:pt idx="270">
                  <c:v>-0.90270622168190984</c:v>
                </c:pt>
                <c:pt idx="271">
                  <c:v>-0.90696358958487244</c:v>
                </c:pt>
                <c:pt idx="272">
                  <c:v>-0.91113026188467694</c:v>
                </c:pt>
                <c:pt idx="273">
                  <c:v>-0.91520582191756583</c:v>
                </c:pt>
                <c:pt idx="274">
                  <c:v>-0.91918986213093179</c:v>
                </c:pt>
                <c:pt idx="275">
                  <c:v>-0.92308198412407449</c:v>
                </c:pt>
                <c:pt idx="276">
                  <c:v>-0.92688179868803644</c:v>
                </c:pt>
                <c:pt idx="277">
                  <c:v>-0.93058892584452846</c:v>
                </c:pt>
                <c:pt idx="278">
                  <c:v>-0.93420299488392433</c:v>
                </c:pt>
                <c:pt idx="279">
                  <c:v>-0.93772364440233158</c:v>
                </c:pt>
                <c:pt idx="280">
                  <c:v>-0.94115052233773244</c:v>
                </c:pt>
                <c:pt idx="281">
                  <c:v>-0.94448328600518905</c:v>
                </c:pt>
                <c:pt idx="282">
                  <c:v>-0.9477216021311119</c:v>
                </c:pt>
                <c:pt idx="283">
                  <c:v>-0.95086514688658696</c:v>
                </c:pt>
                <c:pt idx="284">
                  <c:v>-0.95391360591975893</c:v>
                </c:pt>
                <c:pt idx="285">
                  <c:v>-0.9568666743872638</c:v>
                </c:pt>
                <c:pt idx="286">
                  <c:v>-0.95972405698471608</c:v>
                </c:pt>
                <c:pt idx="287">
                  <c:v>-0.96248546797623735</c:v>
                </c:pt>
                <c:pt idx="288">
                  <c:v>-0.96515063122302946</c:v>
                </c:pt>
                <c:pt idx="289">
                  <c:v>-0.96771928021098885</c:v>
                </c:pt>
                <c:pt idx="290">
                  <c:v>-0.97019115807735723</c:v>
                </c:pt>
                <c:pt idx="291">
                  <c:v>-0.97256601763640815</c:v>
                </c:pt>
                <c:pt idx="292">
                  <c:v>-0.97484362140416403</c:v>
                </c:pt>
                <c:pt idx="293">
                  <c:v>-0.97702374162214645</c:v>
                </c:pt>
                <c:pt idx="294">
                  <c:v>-0.97910616028015029</c:v>
                </c:pt>
                <c:pt idx="295">
                  <c:v>-0.98109066913804532</c:v>
                </c:pt>
                <c:pt idx="296">
                  <c:v>-0.98297706974659937</c:v>
                </c:pt>
                <c:pt idx="297">
                  <c:v>-0.98476517346732362</c:v>
                </c:pt>
                <c:pt idx="298">
                  <c:v>-0.98645480149133602</c:v>
                </c:pt>
                <c:pt idx="299">
                  <c:v>-0.98804578485724226</c:v>
                </c:pt>
                <c:pt idx="300">
                  <c:v>-0.98953796446803166</c:v>
                </c:pt>
                <c:pt idx="301">
                  <c:v>-0.99093119110698635</c:v>
                </c:pt>
                <c:pt idx="302">
                  <c:v>-0.99222532545260345</c:v>
                </c:pt>
                <c:pt idx="303">
                  <c:v>-0.99342023809252711</c:v>
                </c:pt>
                <c:pt idx="304">
                  <c:v>-0.99451580953648888</c:v>
                </c:pt>
                <c:pt idx="305">
                  <c:v>-0.99551193022825746</c:v>
                </c:pt>
                <c:pt idx="306">
                  <c:v>-0.99640850055659369</c:v>
                </c:pt>
                <c:pt idx="307">
                  <c:v>-0.99720543086521207</c:v>
                </c:pt>
                <c:pt idx="308">
                  <c:v>-0.99790264146174545</c:v>
                </c:pt>
                <c:pt idx="309">
                  <c:v>-0.99850006262571556</c:v>
                </c:pt>
                <c:pt idx="310">
                  <c:v>-0.99899763461550362</c:v>
                </c:pt>
                <c:pt idx="311">
                  <c:v>-0.99939530767432538</c:v>
                </c:pt>
                <c:pt idx="312">
                  <c:v>-0.99969304203520648</c:v>
                </c:pt>
                <c:pt idx="313">
                  <c:v>-0.99989080792495877</c:v>
                </c:pt>
                <c:pt idx="314">
                  <c:v>-0.99998858556715808</c:v>
                </c:pt>
                <c:pt idx="315">
                  <c:v>-0.99998636518412176</c:v>
                </c:pt>
                <c:pt idx="316">
                  <c:v>-0.99988414699788619</c:v>
                </c:pt>
                <c:pt idx="317">
                  <c:v>-0.99968194123018483</c:v>
                </c:pt>
                <c:pt idx="318">
                  <c:v>-0.99937976810142604</c:v>
                </c:pt>
                <c:pt idx="319">
                  <c:v>-0.99897765782867076</c:v>
                </c:pt>
                <c:pt idx="320">
                  <c:v>-0.99847565062261112</c:v>
                </c:pt>
                <c:pt idx="321">
                  <c:v>-0.99787379668354959</c:v>
                </c:pt>
                <c:pt idx="322">
                  <c:v>-0.99717215619637845</c:v>
                </c:pt>
                <c:pt idx="323">
                  <c:v>-0.99637079932456174</c:v>
                </c:pt>
                <c:pt idx="324">
                  <c:v>-0.99546980620311876</c:v>
                </c:pt>
                <c:pt idx="325">
                  <c:v>-0.99446926693061088</c:v>
                </c:pt>
                <c:pt idx="326">
                  <c:v>-0.99336928156013149</c:v>
                </c:pt>
                <c:pt idx="327">
                  <c:v>-0.99216996008930114</c:v>
                </c:pt>
                <c:pt idx="328">
                  <c:v>-0.9908714224492674</c:v>
                </c:pt>
                <c:pt idx="329">
                  <c:v>-0.989473798492712</c:v>
                </c:pt>
                <c:pt idx="330">
                  <c:v>-0.98797722798086618</c:v>
                </c:pt>
                <c:pt idx="331">
                  <c:v>-0.98638186056953403</c:v>
                </c:pt>
                <c:pt idx="332">
                  <c:v>-0.98468785579412699</c:v>
                </c:pt>
                <c:pt idx="333">
                  <c:v>-0.98289538305371105</c:v>
                </c:pt>
                <c:pt idx="334">
                  <c:v>-0.98100462159406643</c:v>
                </c:pt>
                <c:pt idx="335">
                  <c:v>-0.97901576048976358</c:v>
                </c:pt>
                <c:pt idx="336">
                  <c:v>-0.97692899862525517</c:v>
                </c:pt>
                <c:pt idx="337">
                  <c:v>-0.97474454467498928</c:v>
                </c:pt>
                <c:pt idx="338">
                  <c:v>-0.97246261708254045</c:v>
                </c:pt>
                <c:pt idx="339">
                  <c:v>-0.97008344403876612</c:v>
                </c:pt>
                <c:pt idx="340">
                  <c:v>-0.96760726345898806</c:v>
                </c:pt>
                <c:pt idx="341">
                  <c:v>-0.96503432295920077</c:v>
                </c:pt>
                <c:pt idx="342">
                  <c:v>-0.96236487983131025</c:v>
                </c:pt>
                <c:pt idx="343">
                  <c:v>-0.95959920101740459</c:v>
                </c:pt>
                <c:pt idx="344">
                  <c:v>-0.95673756308306057</c:v>
                </c:pt>
                <c:pt idx="345">
                  <c:v>-0.95378025218968632</c:v>
                </c:pt>
                <c:pt idx="346">
                  <c:v>-0.95072756406590786</c:v>
                </c:pt>
                <c:pt idx="347">
                  <c:v>-0.94757980397799324</c:v>
                </c:pt>
                <c:pt idx="348">
                  <c:v>-0.94433728669932793</c:v>
                </c:pt>
                <c:pt idx="349">
                  <c:v>-0.94100033647893777</c:v>
                </c:pt>
                <c:pt idx="350">
                  <c:v>-0.93756928700906417</c:v>
                </c:pt>
                <c:pt idx="351">
                  <c:v>-0.93404448139179475</c:v>
                </c:pt>
                <c:pt idx="352">
                  <c:v>-0.93042627210475326</c:v>
                </c:pt>
                <c:pt idx="353">
                  <c:v>-0.92671502096585456</c:v>
                </c:pt>
                <c:pt idx="354">
                  <c:v>-0.92291109909711933</c:v>
                </c:pt>
                <c:pt idx="355">
                  <c:v>-0.91901488688756439</c:v>
                </c:pt>
                <c:pt idx="356">
                  <c:v>-0.91502677395516385</c:v>
                </c:pt>
                <c:pt idx="357">
                  <c:v>-0.91094715910788759</c:v>
                </c:pt>
                <c:pt idx="358">
                  <c:v>-0.90677645030382059</c:v>
                </c:pt>
                <c:pt idx="359">
                  <c:v>-0.90251506461036779</c:v>
                </c:pt>
                <c:pt idx="360">
                  <c:v>-0.89816342816254724</c:v>
                </c:pt>
                <c:pt idx="361">
                  <c:v>-0.89372197612037685</c:v>
                </c:pt>
                <c:pt idx="362">
                  <c:v>-0.88919115262536086</c:v>
                </c:pt>
                <c:pt idx="363">
                  <c:v>-0.8845714107560726</c:v>
                </c:pt>
                <c:pt idx="364">
                  <c:v>-0.87986321248284916</c:v>
                </c:pt>
                <c:pt idx="365">
                  <c:v>-0.87506702862159425</c:v>
                </c:pt>
                <c:pt idx="366">
                  <c:v>-0.87018333878669729</c:v>
                </c:pt>
                <c:pt idx="367">
                  <c:v>-0.86521263134307203</c:v>
                </c:pt>
                <c:pt idx="368">
                  <c:v>-0.86015540335731966</c:v>
                </c:pt>
                <c:pt idx="369">
                  <c:v>-0.85501216054802631</c:v>
                </c:pt>
                <c:pt idx="370">
                  <c:v>-0.8497834172351858</c:v>
                </c:pt>
                <c:pt idx="371">
                  <c:v>-0.84446969628877244</c:v>
                </c:pt>
                <c:pt idx="372">
                  <c:v>-0.83907152907645244</c:v>
                </c:pt>
                <c:pt idx="373">
                  <c:v>-0.83358945541044982</c:v>
                </c:pt>
                <c:pt idx="374">
                  <c:v>-0.82802402349355975</c:v>
                </c:pt>
                <c:pt idx="375">
                  <c:v>-0.82237578986433901</c:v>
                </c:pt>
                <c:pt idx="376">
                  <c:v>-0.81664531934144269</c:v>
                </c:pt>
                <c:pt idx="377">
                  <c:v>-0.81083318496714774</c:v>
                </c:pt>
                <c:pt idx="378">
                  <c:v>-0.80493996795004708</c:v>
                </c:pt>
                <c:pt idx="379">
                  <c:v>-0.79896625760693463</c:v>
                </c:pt>
                <c:pt idx="380">
                  <c:v>-0.79291265130386235</c:v>
                </c:pt>
                <c:pt idx="381">
                  <c:v>-0.78677975439641901</c:v>
                </c:pt>
                <c:pt idx="382">
                  <c:v>-0.78056818016918372</c:v>
                </c:pt>
                <c:pt idx="383">
                  <c:v>-0.77427854977440291</c:v>
                </c:pt>
                <c:pt idx="384">
                  <c:v>-0.76791149216987342</c:v>
                </c:pt>
                <c:pt idx="385">
                  <c:v>-0.76146764405605327</c:v>
                </c:pt>
                <c:pt idx="386">
                  <c:v>-0.7549476498123795</c:v>
                </c:pt>
                <c:pt idx="387">
                  <c:v>-0.74835216143284777</c:v>
                </c:pt>
                <c:pt idx="388">
                  <c:v>-0.74168183846079516</c:v>
                </c:pt>
                <c:pt idx="389">
                  <c:v>-0.73493734792296506</c:v>
                </c:pt>
                <c:pt idx="390">
                  <c:v>-0.7281193642627859</c:v>
                </c:pt>
                <c:pt idx="391">
                  <c:v>-0.72122856927294576</c:v>
                </c:pt>
                <c:pt idx="392">
                  <c:v>-0.71426565202720027</c:v>
                </c:pt>
                <c:pt idx="393">
                  <c:v>-0.70723130881147134</c:v>
                </c:pt>
                <c:pt idx="394">
                  <c:v>-0.70012624305421745</c:v>
                </c:pt>
                <c:pt idx="395">
                  <c:v>-0.69295116525609735</c:v>
                </c:pt>
                <c:pt idx="396">
                  <c:v>-0.68570679291890646</c:v>
                </c:pt>
                <c:pt idx="397">
                  <c:v>-0.67839385047384526</c:v>
                </c:pt>
                <c:pt idx="398">
                  <c:v>-0.67101306920906312</c:v>
                </c:pt>
                <c:pt idx="399">
                  <c:v>-0.66356518719653579</c:v>
                </c:pt>
                <c:pt idx="400">
                  <c:v>-0.65605094921825646</c:v>
                </c:pt>
                <c:pt idx="401">
                  <c:v>-0.64847110669176544</c:v>
                </c:pt>
                <c:pt idx="402">
                  <c:v>-0.64082641759499326</c:v>
                </c:pt>
                <c:pt idx="403">
                  <c:v>-0.63311764639048462</c:v>
                </c:pt>
                <c:pt idx="404">
                  <c:v>-0.62534556394893037</c:v>
                </c:pt>
                <c:pt idx="405">
                  <c:v>-0.61751094747210367</c:v>
                </c:pt>
                <c:pt idx="406">
                  <c:v>-0.60961458041511762</c:v>
                </c:pt>
                <c:pt idx="407">
                  <c:v>-0.60165725240810197</c:v>
                </c:pt>
                <c:pt idx="408">
                  <c:v>-0.59363975917722478</c:v>
                </c:pt>
                <c:pt idx="409">
                  <c:v>-0.5855629024651281</c:v>
                </c:pt>
                <c:pt idx="410">
                  <c:v>-0.57742748995075099</c:v>
                </c:pt>
                <c:pt idx="411">
                  <c:v>-0.56923433516856958</c:v>
                </c:pt>
                <c:pt idx="412">
                  <c:v>-0.56098425742722879</c:v>
                </c:pt>
                <c:pt idx="413">
                  <c:v>-0.552678081727632</c:v>
                </c:pt>
                <c:pt idx="414">
                  <c:v>-0.54431663868042612</c:v>
                </c:pt>
                <c:pt idx="415">
                  <c:v>-0.53590076442294776</c:v>
                </c:pt>
                <c:pt idx="416">
                  <c:v>-0.52743130053560816</c:v>
                </c:pt>
                <c:pt idx="417">
                  <c:v>-0.51890909395774254</c:v>
                </c:pt>
                <c:pt idx="418">
                  <c:v>-0.51033499690290107</c:v>
                </c:pt>
                <c:pt idx="419">
                  <c:v>-0.50170986677364993</c:v>
                </c:pt>
                <c:pt idx="420">
                  <c:v>-0.49303456607580864</c:v>
                </c:pt>
                <c:pt idx="421">
                  <c:v>-0.48430996233222362</c:v>
                </c:pt>
                <c:pt idx="422">
                  <c:v>-0.47553692799599251</c:v>
                </c:pt>
                <c:pt idx="423">
                  <c:v>-0.46671634036324289</c:v>
                </c:pt>
                <c:pt idx="424">
                  <c:v>-0.45784908148538589</c:v>
                </c:pt>
                <c:pt idx="425">
                  <c:v>-0.44893603808091997</c:v>
                </c:pt>
                <c:pt idx="426">
                  <c:v>-0.43997810144675648</c:v>
                </c:pt>
                <c:pt idx="427">
                  <c:v>-0.43097616736909872</c:v>
                </c:pt>
                <c:pt idx="428">
                  <c:v>-0.42193113603384641</c:v>
                </c:pt>
                <c:pt idx="429">
                  <c:v>-0.41284391193660047</c:v>
                </c:pt>
                <c:pt idx="430">
                  <c:v>-0.40371540379219634</c:v>
                </c:pt>
                <c:pt idx="431">
                  <c:v>-0.39454652444384136</c:v>
                </c:pt>
                <c:pt idx="432">
                  <c:v>-0.38533819077182802</c:v>
                </c:pt>
                <c:pt idx="433">
                  <c:v>-0.37609132360185488</c:v>
                </c:pt>
                <c:pt idx="434">
                  <c:v>-0.36680684761292665</c:v>
                </c:pt>
                <c:pt idx="435">
                  <c:v>-0.35748569124491175</c:v>
                </c:pt>
                <c:pt idx="436">
                  <c:v>-0.34812878660567281</c:v>
                </c:pt>
                <c:pt idx="437">
                  <c:v>-0.338737069377883</c:v>
                </c:pt>
                <c:pt idx="438">
                  <c:v>-0.32931147872543204</c:v>
                </c:pt>
                <c:pt idx="439">
                  <c:v>-0.31985295719953549</c:v>
                </c:pt>
                <c:pt idx="440">
                  <c:v>-0.31036245064446227</c:v>
                </c:pt>
                <c:pt idx="441">
                  <c:v>-0.30084090810295905</c:v>
                </c:pt>
                <c:pt idx="442">
                  <c:v>-0.29128928172134383</c:v>
                </c:pt>
                <c:pt idx="443">
                  <c:v>-0.28170852665430007</c:v>
                </c:pt>
                <c:pt idx="444">
                  <c:v>-0.27209960096934382</c:v>
                </c:pt>
                <c:pt idx="445">
                  <c:v>-0.26246346555104128</c:v>
                </c:pt>
                <c:pt idx="446">
                  <c:v>-0.25280108400490248</c:v>
                </c:pt>
                <c:pt idx="447">
                  <c:v>-0.24311342256103</c:v>
                </c:pt>
                <c:pt idx="448">
                  <c:v>-0.23340144997749354</c:v>
                </c:pt>
                <c:pt idx="449">
                  <c:v>-0.22366613744346336</c:v>
                </c:pt>
                <c:pt idx="450">
                  <c:v>-0.21390845848207321</c:v>
                </c:pt>
                <c:pt idx="451">
                  <c:v>-0.20412938885309476</c:v>
                </c:pt>
                <c:pt idx="452">
                  <c:v>-0.19432990645533479</c:v>
                </c:pt>
                <c:pt idx="453">
                  <c:v>-0.18451099122887382</c:v>
                </c:pt>
                <c:pt idx="454">
                  <c:v>-0.17467362505704512</c:v>
                </c:pt>
                <c:pt idx="455">
                  <c:v>-0.16481879166827335</c:v>
                </c:pt>
                <c:pt idx="456">
                  <c:v>-0.15494747653768326</c:v>
                </c:pt>
                <c:pt idx="457">
                  <c:v>-0.14506066678856189</c:v>
                </c:pt>
                <c:pt idx="458">
                  <c:v>-0.13515935109364335</c:v>
                </c:pt>
                <c:pt idx="459">
                  <c:v>-0.12524451957625143</c:v>
                </c:pt>
                <c:pt idx="460">
                  <c:v>-0.11531716371126842</c:v>
                </c:pt>
                <c:pt idx="461">
                  <c:v>-0.10537827622601337</c:v>
                </c:pt>
                <c:pt idx="462">
                  <c:v>-9.5428851000950651E-2</c:v>
                </c:pt>
                <c:pt idx="463">
                  <c:v>-8.546988297031162E-2</c:v>
                </c:pt>
                <c:pt idx="464">
                  <c:v>-7.5502368022598465E-2</c:v>
                </c:pt>
                <c:pt idx="465">
                  <c:v>-6.5527302901005002E-2</c:v>
                </c:pt>
                <c:pt idx="466">
                  <c:v>-5.5545685103723805E-2</c:v>
                </c:pt>
                <c:pt idx="467">
                  <c:v>-4.5558512784223702E-2</c:v>
                </c:pt>
                <c:pt idx="468">
                  <c:v>-3.5566784651406926E-2</c:v>
                </c:pt>
                <c:pt idx="469">
                  <c:v>-2.557149986976745E-2</c:v>
                </c:pt>
                <c:pt idx="470">
                  <c:v>-1.5573657959446959E-2</c:v>
                </c:pt>
                <c:pt idx="471">
                  <c:v>-5.5742586963103014E-3</c:v>
                </c:pt>
                <c:pt idx="472">
                  <c:v>4.4256979880507854E-3</c:v>
                </c:pt>
                <c:pt idx="473">
                  <c:v>1.4425212106301138E-2</c:v>
                </c:pt>
                <c:pt idx="474">
                  <c:v>2.4423283715363606E-2</c:v>
                </c:pt>
                <c:pt idx="475">
                  <c:v>3.4418913016403652E-2</c:v>
                </c:pt>
                <c:pt idx="476">
                  <c:v>4.4411100454827941E-2</c:v>
                </c:pt>
                <c:pt idx="477">
                  <c:v>5.4398846820214106E-2</c:v>
                </c:pt>
                <c:pt idx="478">
                  <c:v>6.4381153346250469E-2</c:v>
                </c:pt>
                <c:pt idx="479">
                  <c:v>7.4357021810602983E-2</c:v>
                </c:pt>
                <c:pt idx="480">
                  <c:v>8.4325454634740185E-2</c:v>
                </c:pt>
                <c:pt idx="481">
                  <c:v>9.4285454983681349E-2</c:v>
                </c:pt>
                <c:pt idx="482">
                  <c:v>0.10423602686569865</c:v>
                </c:pt>
                <c:pt idx="483">
                  <c:v>0.1141761752318889</c:v>
                </c:pt>
                <c:pt idx="484">
                  <c:v>0.12410490607570598</c:v>
                </c:pt>
                <c:pt idx="485">
                  <c:v>0.13402122653233239</c:v>
                </c:pt>
                <c:pt idx="486">
                  <c:v>0.14392414497799308</c:v>
                </c:pt>
                <c:pt idx="487">
                  <c:v>0.15381267112909058</c:v>
                </c:pt>
                <c:pt idx="488">
                  <c:v>0.16368581614125197</c:v>
                </c:pt>
                <c:pt idx="489">
                  <c:v>0.17354259270820363</c:v>
                </c:pt>
                <c:pt idx="490">
                  <c:v>0.18338201516050456</c:v>
                </c:pt>
                <c:pt idx="491">
                  <c:v>0.19320309956410378</c:v>
                </c:pt>
                <c:pt idx="492">
                  <c:v>0.20300486381875213</c:v>
                </c:pt>
                <c:pt idx="493">
                  <c:v>0.21278632775618703</c:v>
                </c:pt>
                <c:pt idx="494">
                  <c:v>0.22254651323816765</c:v>
                </c:pt>
                <c:pt idx="495">
                  <c:v>0.23228444425427927</c:v>
                </c:pt>
                <c:pt idx="496">
                  <c:v>0.2419991470195369</c:v>
                </c:pt>
                <c:pt idx="497">
                  <c:v>0.25168965007175442</c:v>
                </c:pt>
                <c:pt idx="498">
                  <c:v>0.26135498436870547</c:v>
                </c:pt>
                <c:pt idx="499">
                  <c:v>0.27099418338501813</c:v>
                </c:pt>
                <c:pt idx="500">
                  <c:v>0.28060628320881836</c:v>
                </c:pt>
                <c:pt idx="501">
                  <c:v>0.29019032263813543</c:v>
                </c:pt>
                <c:pt idx="502">
                  <c:v>0.29974534327701319</c:v>
                </c:pt>
                <c:pt idx="503">
                  <c:v>0.30927038963135189</c:v>
                </c:pt>
                <c:pt idx="504">
                  <c:v>0.3187645092044486</c:v>
                </c:pt>
                <c:pt idx="505">
                  <c:v>0.32822675259226436</c:v>
                </c:pt>
                <c:pt idx="506">
                  <c:v>0.3376561735783406</c:v>
                </c:pt>
                <c:pt idx="507">
                  <c:v>0.34705182922843825</c:v>
                </c:pt>
                <c:pt idx="508">
                  <c:v>0.35641277998482196</c:v>
                </c:pt>
                <c:pt idx="509">
                  <c:v>0.36573808976021849</c:v>
                </c:pt>
                <c:pt idx="510">
                  <c:v>0.3750268260314164</c:v>
                </c:pt>
                <c:pt idx="511">
                  <c:v>0.38427805993253578</c:v>
                </c:pt>
                <c:pt idx="512">
                  <c:v>0.39349086634788927</c:v>
                </c:pt>
                <c:pt idx="513">
                  <c:v>0.40266432400451924</c:v>
                </c:pt>
                <c:pt idx="514">
                  <c:v>0.41179751556429794</c:v>
                </c:pt>
                <c:pt idx="515">
                  <c:v>0.42088952771568694</c:v>
                </c:pt>
                <c:pt idx="516">
                  <c:v>0.42993945126504285</c:v>
                </c:pt>
                <c:pt idx="517">
                  <c:v>0.43894638122755392</c:v>
                </c:pt>
                <c:pt idx="518">
                  <c:v>0.44790941691772967</c:v>
                </c:pt>
                <c:pt idx="519">
                  <c:v>0.45682766203947184</c:v>
                </c:pt>
                <c:pt idx="520">
                  <c:v>0.46570022477569539</c:v>
                </c:pt>
                <c:pt idx="521">
                  <c:v>0.47452621787752669</c:v>
                </c:pt>
                <c:pt idx="522">
                  <c:v>0.48330475875300588</c:v>
                </c:pt>
                <c:pt idx="523">
                  <c:v>0.49203496955536241</c:v>
                </c:pt>
                <c:pt idx="524">
                  <c:v>0.5007159772707912</c:v>
                </c:pt>
                <c:pt idx="525">
                  <c:v>0.50934691380575636</c:v>
                </c:pt>
                <c:pt idx="526">
                  <c:v>0.51792691607379215</c:v>
                </c:pt>
                <c:pt idx="527">
                  <c:v>0.52645512608182798</c:v>
                </c:pt>
                <c:pt idx="528">
                  <c:v>0.5349306910159638</c:v>
                </c:pt>
                <c:pt idx="529">
                  <c:v>0.54335276332677507</c:v>
                </c:pt>
                <c:pt idx="530">
                  <c:v>0.55172050081404311</c:v>
                </c:pt>
                <c:pt idx="531">
                  <c:v>0.56003306671099828</c:v>
                </c:pt>
                <c:pt idx="532">
                  <c:v>0.56828962976797359</c:v>
                </c:pt>
                <c:pt idx="533">
                  <c:v>0.57648936433554521</c:v>
                </c:pt>
                <c:pt idx="534">
                  <c:v>0.58463145044708942</c:v>
                </c:pt>
                <c:pt idx="535">
                  <c:v>0.59271507390078171</c:v>
                </c:pt>
                <c:pt idx="536">
                  <c:v>0.60073942634100852</c:v>
                </c:pt>
                <c:pt idx="537">
                  <c:v>0.60870370533921869</c:v>
                </c:pt>
                <c:pt idx="538">
                  <c:v>0.61660711447414485</c:v>
                </c:pt>
                <c:pt idx="539">
                  <c:v>0.62444886341146122</c:v>
                </c:pt>
                <c:pt idx="540">
                  <c:v>0.63222816798280868</c:v>
                </c:pt>
                <c:pt idx="541">
                  <c:v>0.63994425026421431</c:v>
                </c:pt>
                <c:pt idx="542">
                  <c:v>0.64759633865387589</c:v>
                </c:pt>
                <c:pt idx="543">
                  <c:v>0.65518366794933669</c:v>
                </c:pt>
                <c:pt idx="544">
                  <c:v>0.66270547942398439</c:v>
                </c:pt>
                <c:pt idx="545">
                  <c:v>0.67016102090294505</c:v>
                </c:pt>
                <c:pt idx="546">
                  <c:v>0.67754954683827839</c:v>
                </c:pt>
                <c:pt idx="547">
                  <c:v>0.68487031838355339</c:v>
                </c:pt>
                <c:pt idx="548">
                  <c:v>0.69212260346771193</c:v>
                </c:pt>
                <c:pt idx="549">
                  <c:v>0.6993056768682907</c:v>
                </c:pt>
                <c:pt idx="550">
                  <c:v>0.70641882028393554</c:v>
                </c:pt>
                <c:pt idx="551">
                  <c:v>0.7134613224062335</c:v>
                </c:pt>
                <c:pt idx="552">
                  <c:v>0.72043247899083751</c:v>
                </c:pt>
                <c:pt idx="553">
                  <c:v>0.72733159292790328</c:v>
                </c:pt>
                <c:pt idx="554">
                  <c:v>0.73415797431178265</c:v>
                </c:pt>
                <c:pt idx="555">
                  <c:v>0.74091094051002715</c:v>
                </c:pt>
                <c:pt idx="556">
                  <c:v>0.74758981623164433</c:v>
                </c:pt>
                <c:pt idx="557">
                  <c:v>0.75419393359462905</c:v>
                </c:pt>
                <c:pt idx="558">
                  <c:v>0.76072263219274472</c:v>
                </c:pt>
                <c:pt idx="559">
                  <c:v>0.76717525916157692</c:v>
                </c:pt>
                <c:pt idx="560">
                  <c:v>0.77355116924380118</c:v>
                </c:pt>
                <c:pt idx="561">
                  <c:v>0.77984972485372717</c:v>
                </c:pt>
                <c:pt idx="562">
                  <c:v>0.78607029614103829</c:v>
                </c:pt>
                <c:pt idx="563">
                  <c:v>0.79221226105379372</c:v>
                </c:pt>
                <c:pt idx="564">
                  <c:v>0.79827500540061747</c:v>
                </c:pt>
                <c:pt idx="565">
                  <c:v>0.80425792291212816</c:v>
                </c:pt>
                <c:pt idx="566">
                  <c:v>0.81016041530156024</c:v>
                </c:pt>
                <c:pt idx="567">
                  <c:v>0.81598189232459462</c:v>
                </c:pt>
                <c:pt idx="568">
                  <c:v>0.82172177183837725</c:v>
                </c:pt>
                <c:pt idx="569">
                  <c:v>0.8273794798597438</c:v>
                </c:pt>
                <c:pt idx="570">
                  <c:v>0.83295445062260409</c:v>
                </c:pt>
                <c:pt idx="571">
                  <c:v>0.83844612663452844</c:v>
                </c:pt>
                <c:pt idx="572">
                  <c:v>0.84385395873249214</c:v>
                </c:pt>
                <c:pt idx="573">
                  <c:v>0.8491774061377928</c:v>
                </c:pt>
                <c:pt idx="574">
                  <c:v>0.85441593651012326</c:v>
                </c:pt>
                <c:pt idx="575">
                  <c:v>0.85956902600081553</c:v>
                </c:pt>
                <c:pt idx="576">
                  <c:v>0.86463615930521098</c:v>
                </c:pt>
                <c:pt idx="577">
                  <c:v>0.86961682971420551</c:v>
                </c:pt>
                <c:pt idx="578">
                  <c:v>0.87451053916490507</c:v>
                </c:pt>
                <c:pt idx="579">
                  <c:v>0.87931679829044629</c:v>
                </c:pt>
                <c:pt idx="580">
                  <c:v>0.88403512646891913</c:v>
                </c:pt>
                <c:pt idx="581">
                  <c:v>0.88866505187143852</c:v>
                </c:pt>
                <c:pt idx="582">
                  <c:v>0.8932061115093225</c:v>
                </c:pt>
                <c:pt idx="583">
                  <c:v>0.89765785128039233</c:v>
                </c:pt>
                <c:pt idx="584">
                  <c:v>0.90201982601437825</c:v>
                </c:pt>
                <c:pt idx="585">
                  <c:v>0.90629159951744498</c:v>
                </c:pt>
                <c:pt idx="586">
                  <c:v>0.91047274461579975</c:v>
                </c:pt>
                <c:pt idx="587">
                  <c:v>0.91456284319841763</c:v>
                </c:pt>
                <c:pt idx="588">
                  <c:v>0.91856148625884881</c:v>
                </c:pt>
                <c:pt idx="589">
                  <c:v>0.92246827393612019</c:v>
                </c:pt>
                <c:pt idx="590">
                  <c:v>0.92628281555471759</c:v>
                </c:pt>
                <c:pt idx="591">
                  <c:v>0.93000472966366055</c:v>
                </c:pt>
                <c:pt idx="592">
                  <c:v>0.93363364407463734</c:v>
                </c:pt>
                <c:pt idx="593">
                  <c:v>0.93716919589923331</c:v>
                </c:pt>
                <c:pt idx="594">
                  <c:v>0.94061103158520976</c:v>
                </c:pt>
                <c:pt idx="595">
                  <c:v>0.94395880695186896</c:v>
                </c:pt>
                <c:pt idx="596">
                  <c:v>0.94721218722446199</c:v>
                </c:pt>
                <c:pt idx="597">
                  <c:v>0.9503708470676735</c:v>
                </c:pt>
                <c:pt idx="598">
                  <c:v>0.95343447061815134</c:v>
                </c:pt>
                <c:pt idx="599">
                  <c:v>0.95640275151609389</c:v>
                </c:pt>
                <c:pt idx="600">
                  <c:v>0.95927539293588349</c:v>
                </c:pt>
                <c:pt idx="601">
                  <c:v>0.96205210761577398</c:v>
                </c:pt>
                <c:pt idx="602">
                  <c:v>0.9647326178866098</c:v>
                </c:pt>
                <c:pt idx="603">
                  <c:v>0.96731665569959813</c:v>
                </c:pt>
                <c:pt idx="604">
                  <c:v>0.96980396265311108</c:v>
                </c:pt>
                <c:pt idx="605">
                  <c:v>0.97219429001852631</c:v>
                </c:pt>
                <c:pt idx="606">
                  <c:v>0.97448739876509816</c:v>
                </c:pt>
                <c:pt idx="607">
                  <c:v>0.97668305958386437</c:v>
                </c:pt>
                <c:pt idx="608">
                  <c:v>0.97878105291057127</c:v>
                </c:pt>
                <c:pt idx="609">
                  <c:v>0.98078116894763612</c:v>
                </c:pt>
                <c:pt idx="610">
                  <c:v>0.9826832076851203</c:v>
                </c:pt>
                <c:pt idx="611">
                  <c:v>0.98448697892073667</c:v>
                </c:pt>
                <c:pt idx="612">
                  <c:v>0.98619230227886368</c:v>
                </c:pt>
                <c:pt idx="613">
                  <c:v>0.98779900722858693</c:v>
                </c:pt>
                <c:pt idx="614">
                  <c:v>0.98930693310075046</c:v>
                </c:pt>
                <c:pt idx="615">
                  <c:v>0.99071592910402395</c:v>
                </c:pt>
                <c:pt idx="616">
                  <c:v>0.99202585433998025</c:v>
                </c:pt>
                <c:pt idx="617">
                  <c:v>0.99323657781718855</c:v>
                </c:pt>
                <c:pt idx="618">
                  <c:v>0.99434797846430933</c:v>
                </c:pt>
                <c:pt idx="619">
                  <c:v>0.99535994514220416</c:v>
                </c:pt>
                <c:pt idx="620">
                  <c:v>0.99627237665504875</c:v>
                </c:pt>
                <c:pt idx="621">
                  <c:v>0.99708518176045202</c:v>
                </c:pt>
                <c:pt idx="622">
                  <c:v>0.99779827917858066</c:v>
                </c:pt>
                <c:pt idx="623">
                  <c:v>0.99841159760028719</c:v>
                </c:pt>
                <c:pt idx="624">
                  <c:v>0.99892507569424083</c:v>
                </c:pt>
                <c:pt idx="625">
                  <c:v>0.99933866211305977</c:v>
                </c:pt>
                <c:pt idx="626">
                  <c:v>0.9996523154984468</c:v>
                </c:pt>
                <c:pt idx="627">
                  <c:v>0.99986600448532481</c:v>
                </c:pt>
                <c:pt idx="628">
                  <c:v>0.99997970770497324</c:v>
                </c:pt>
                <c:pt idx="629">
                  <c:v>0.99999341378716478</c:v>
                </c:pt>
                <c:pt idx="630">
                  <c:v>0.99990712136130266</c:v>
                </c:pt>
                <c:pt idx="631">
                  <c:v>0.99972083905655762</c:v>
                </c:pt>
                <c:pt idx="632">
                  <c:v>0.99943458550100472</c:v>
                </c:pt>
                <c:pt idx="633">
                  <c:v>0.99904838931976125</c:v>
                </c:pt>
                <c:pt idx="634">
                  <c:v>0.99856228913212319</c:v>
                </c:pt>
                <c:pt idx="635">
                  <c:v>0.99797633354770454</c:v>
                </c:pt>
                <c:pt idx="636">
                  <c:v>0.99729058116157521</c:v>
                </c:pt>
                <c:pt idx="637">
                  <c:v>0.99650510054840258</c:v>
                </c:pt>
                <c:pt idx="638">
                  <c:v>0.99561997025559301</c:v>
                </c:pt>
                <c:pt idx="639">
                  <c:v>0.99463527879543867</c:v>
                </c:pt>
                <c:pt idx="640">
                  <c:v>0.99355112463626449</c:v>
                </c:pt>
                <c:pt idx="641">
                  <c:v>0.9923676161925834</c:v>
                </c:pt>
                <c:pt idx="642">
                  <c:v>0.9910848718142532</c:v>
                </c:pt>
                <c:pt idx="643">
                  <c:v>0.98970301977464303</c:v>
                </c:pt>
                <c:pt idx="644">
                  <c:v>0.98822219825780477</c:v>
                </c:pt>
                <c:pt idx="645">
                  <c:v>0.98664255534465717</c:v>
                </c:pt>
                <c:pt idx="646">
                  <c:v>0.98496424899817381</c:v>
                </c:pt>
                <c:pt idx="647">
                  <c:v>0.98318744704759176</c:v>
                </c:pt>
                <c:pt idx="648">
                  <c:v>0.98131232717162509</c:v>
                </c:pt>
                <c:pt idx="649">
                  <c:v>0.97933907688069877</c:v>
                </c:pt>
                <c:pt idx="650">
                  <c:v>0.9772678934981972</c:v>
                </c:pt>
                <c:pt idx="651">
                  <c:v>0.97509898414073382</c:v>
                </c:pt>
                <c:pt idx="652">
                  <c:v>0.97283256569743537</c:v>
                </c:pt>
                <c:pt idx="653">
                  <c:v>0.970468864808259</c:v>
                </c:pt>
                <c:pt idx="654">
                  <c:v>0.96800811784132246</c:v>
                </c:pt>
                <c:pt idx="655">
                  <c:v>0.96545057086927333</c:v>
                </c:pt>
                <c:pt idx="656">
                  <c:v>0.96279647964467574</c:v>
                </c:pt>
                <c:pt idx="657">
                  <c:v>0.96004610957444203</c:v>
                </c:pt>
                <c:pt idx="658">
                  <c:v>0.95719973569328654</c:v>
                </c:pt>
                <c:pt idx="659">
                  <c:v>0.95425764263622559</c:v>
                </c:pt>
                <c:pt idx="660">
                  <c:v>0.95122012461011241</c:v>
                </c:pt>
                <c:pt idx="661">
                  <c:v>0.94808748536422016</c:v>
                </c:pt>
                <c:pt idx="662">
                  <c:v>0.94486003815986064</c:v>
                </c:pt>
                <c:pt idx="663">
                  <c:v>0.94153810573906649</c:v>
                </c:pt>
                <c:pt idx="664">
                  <c:v>0.93812202029231084</c:v>
                </c:pt>
                <c:pt idx="665">
                  <c:v>0.93461212342529176</c:v>
                </c:pt>
                <c:pt idx="666">
                  <c:v>0.93100876612477035</c:v>
                </c:pt>
                <c:pt idx="667">
                  <c:v>0.92731230872347581</c:v>
                </c:pt>
                <c:pt idx="668">
                  <c:v>0.92352312086406518</c:v>
                </c:pt>
                <c:pt idx="669">
                  <c:v>0.91964158146216968</c:v>
                </c:pt>
                <c:pt idx="670">
                  <c:v>0.91566807866849198</c:v>
                </c:pt>
                <c:pt idx="671">
                  <c:v>0.91160300983000297</c:v>
                </c:pt>
                <c:pt idx="672">
                  <c:v>0.90744678145019619</c:v>
                </c:pt>
                <c:pt idx="673">
                  <c:v>0.90319980914844833</c:v>
                </c:pt>
                <c:pt idx="674">
                  <c:v>0.89886251761844949</c:v>
                </c:pt>
                <c:pt idx="675">
                  <c:v>0.89443534058573848</c:v>
                </c:pt>
                <c:pt idx="676">
                  <c:v>0.88991872076432843</c:v>
                </c:pt>
                <c:pt idx="677">
                  <c:v>0.88531310981243994</c:v>
                </c:pt>
                <c:pt idx="678">
                  <c:v>0.88061896828732711</c:v>
                </c:pt>
                <c:pt idx="679">
                  <c:v>0.87583676559923307</c:v>
                </c:pt>
                <c:pt idx="680">
                  <c:v>0.87096697996444061</c:v>
                </c:pt>
                <c:pt idx="681">
                  <c:v>0.86601009835745513</c:v>
                </c:pt>
                <c:pt idx="682">
                  <c:v>0.86096661646230566</c:v>
                </c:pt>
                <c:pt idx="683">
                  <c:v>0.85583703862298155</c:v>
                </c:pt>
                <c:pt idx="684">
                  <c:v>0.85062187779298848</c:v>
                </c:pt>
                <c:pt idx="685">
                  <c:v>0.84532165548406712</c:v>
                </c:pt>
                <c:pt idx="686">
                  <c:v>0.83993690171402791</c:v>
                </c:pt>
                <c:pt idx="687">
                  <c:v>0.83446815495376425</c:v>
                </c:pt>
                <c:pt idx="688">
                  <c:v>0.82891596207339113</c:v>
                </c:pt>
                <c:pt idx="689">
                  <c:v>0.82328087828757257</c:v>
                </c:pt>
                <c:pt idx="690">
                  <c:v>0.8175634670999905</c:v>
                </c:pt>
                <c:pt idx="691">
                  <c:v>0.81176430024699897</c:v>
                </c:pt>
                <c:pt idx="692">
                  <c:v>0.80588395764044973</c:v>
                </c:pt>
                <c:pt idx="693">
                  <c:v>0.79992302730970621</c:v>
                </c:pt>
                <c:pt idx="694">
                  <c:v>0.79388210534282988</c:v>
                </c:pt>
                <c:pt idx="695">
                  <c:v>0.78776179582698669</c:v>
                </c:pt>
                <c:pt idx="696">
                  <c:v>0.78156271078802664</c:v>
                </c:pt>
                <c:pt idx="697">
                  <c:v>0.77528547012928795</c:v>
                </c:pt>
                <c:pt idx="698">
                  <c:v>0.76893070156960419</c:v>
                </c:pt>
                <c:pt idx="699">
                  <c:v>0.7624990405805393</c:v>
                </c:pt>
                <c:pt idx="700">
                  <c:v>0.75599113032282772</c:v>
                </c:pt>
                <c:pt idx="701">
                  <c:v>0.74940762158207674</c:v>
                </c:pt>
                <c:pt idx="702">
                  <c:v>0.74274917270366947</c:v>
                </c:pt>
                <c:pt idx="703">
                  <c:v>0.73601644952694978</c:v>
                </c:pt>
                <c:pt idx="704">
                  <c:v>0.72921012531862006</c:v>
                </c:pt>
                <c:pt idx="705">
                  <c:v>0.72233088070543272</c:v>
                </c:pt>
                <c:pt idx="706">
                  <c:v>0.71537940360611518</c:v>
                </c:pt>
                <c:pt idx="707">
                  <c:v>0.70835638916258459</c:v>
                </c:pt>
                <c:pt idx="708">
                  <c:v>0.70126253967043151</c:v>
                </c:pt>
                <c:pt idx="709">
                  <c:v>0.69409856450869745</c:v>
                </c:pt>
                <c:pt idx="710">
                  <c:v>0.68686518006892339</c:v>
                </c:pt>
                <c:pt idx="711">
                  <c:v>0.67956310968352951</c:v>
                </c:pt>
                <c:pt idx="712">
                  <c:v>0.67219308355346807</c:v>
                </c:pt>
                <c:pt idx="713">
                  <c:v>0.66475583867521026</c:v>
                </c:pt>
                <c:pt idx="714">
                  <c:v>0.65725211876704492</c:v>
                </c:pt>
                <c:pt idx="715">
                  <c:v>0.64968267419471393</c:v>
                </c:pt>
                <c:pt idx="716">
                  <c:v>0.64204826189636111</c:v>
                </c:pt>
                <c:pt idx="717">
                  <c:v>0.63434964530685978</c:v>
                </c:pt>
                <c:pt idx="718">
                  <c:v>0.62658759428144806</c:v>
                </c:pt>
                <c:pt idx="719">
                  <c:v>0.61876288501876553</c:v>
                </c:pt>
                <c:pt idx="720">
                  <c:v>0.61087629998321236</c:v>
                </c:pt>
                <c:pt idx="721">
                  <c:v>0.60292862782672407</c:v>
                </c:pt>
                <c:pt idx="722">
                  <c:v>0.59492066330989202</c:v>
                </c:pt>
                <c:pt idx="723">
                  <c:v>0.58685320722249457</c:v>
                </c:pt>
                <c:pt idx="724">
                  <c:v>0.57872706630341608</c:v>
                </c:pt>
                <c:pt idx="725">
                  <c:v>0.57054305315998111</c:v>
                </c:pt>
                <c:pt idx="726">
                  <c:v>0.56230198618667826</c:v>
                </c:pt>
                <c:pt idx="727">
                  <c:v>0.55400468948334158</c:v>
                </c:pt>
                <c:pt idx="728">
                  <c:v>0.54565199277272558</c:v>
                </c:pt>
                <c:pt idx="729">
                  <c:v>0.5372447313175408</c:v>
                </c:pt>
                <c:pt idx="730">
                  <c:v>0.52878374583692522</c:v>
                </c:pt>
                <c:pt idx="731">
                  <c:v>0.52026988242238059</c:v>
                </c:pt>
                <c:pt idx="732">
                  <c:v>0.51170399245314746</c:v>
                </c:pt>
                <c:pt idx="733">
                  <c:v>0.50308693251109071</c:v>
                </c:pt>
                <c:pt idx="734">
                  <c:v>0.49441956429501749</c:v>
                </c:pt>
                <c:pt idx="735">
                  <c:v>0.48570275453453277</c:v>
                </c:pt>
                <c:pt idx="736">
                  <c:v>0.47693737490334243</c:v>
                </c:pt>
                <c:pt idx="737">
                  <c:v>0.4681243019321098</c:v>
                </c:pt>
                <c:pt idx="738">
                  <c:v>0.45926441692078623</c:v>
                </c:pt>
                <c:pt idx="739">
                  <c:v>0.4503586058504897</c:v>
                </c:pt>
                <c:pt idx="740">
                  <c:v>0.44140775929490406</c:v>
                </c:pt>
                <c:pt idx="741">
                  <c:v>0.43241277233123077</c:v>
                </c:pt>
                <c:pt idx="742">
                  <c:v>0.42337454445066386</c:v>
                </c:pt>
                <c:pt idx="743">
                  <c:v>0.41429397946846447</c:v>
                </c:pt>
                <c:pt idx="744">
                  <c:v>0.40517198543356203</c:v>
                </c:pt>
                <c:pt idx="745">
                  <c:v>0.39600947453775848</c:v>
                </c:pt>
                <c:pt idx="746">
                  <c:v>0.3868073630245063</c:v>
                </c:pt>
                <c:pt idx="747">
                  <c:v>0.3775665710972933</c:v>
                </c:pt>
                <c:pt idx="748">
                  <c:v>0.36828802282760842</c:v>
                </c:pt>
                <c:pt idx="749">
                  <c:v>0.35897264606254309</c:v>
                </c:pt>
                <c:pt idx="750">
                  <c:v>0.34962137233201601</c:v>
                </c:pt>
                <c:pt idx="751">
                  <c:v>0.34023513675560596</c:v>
                </c:pt>
                <c:pt idx="752">
                  <c:v>0.33081487794904862</c:v>
                </c:pt>
                <c:pt idx="753">
                  <c:v>0.32136153793037292</c:v>
                </c:pt>
                <c:pt idx="754">
                  <c:v>0.31187606202570789</c:v>
                </c:pt>
                <c:pt idx="755">
                  <c:v>0.30235939877473278</c:v>
                </c:pt>
                <c:pt idx="756">
                  <c:v>0.29281249983584717</c:v>
                </c:pt>
                <c:pt idx="757">
                  <c:v>0.28323631989098763</c:v>
                </c:pt>
                <c:pt idx="758">
                  <c:v>0.27363181655016849</c:v>
                </c:pt>
                <c:pt idx="759">
                  <c:v>0.26399995025571832</c:v>
                </c:pt>
                <c:pt idx="760">
                  <c:v>0.25434168418624525</c:v>
                </c:pt>
                <c:pt idx="761">
                  <c:v>0.24465798416030082</c:v>
                </c:pt>
                <c:pt idx="762">
                  <c:v>0.2349498185398248</c:v>
                </c:pt>
                <c:pt idx="763">
                  <c:v>0.22521815813328219</c:v>
                </c:pt>
                <c:pt idx="764">
                  <c:v>0.21546397609861087</c:v>
                </c:pt>
                <c:pt idx="765">
                  <c:v>0.20568824784587897</c:v>
                </c:pt>
                <c:pt idx="766">
                  <c:v>0.19589195093977049</c:v>
                </c:pt>
                <c:pt idx="767">
                  <c:v>0.18607606500181079</c:v>
                </c:pt>
                <c:pt idx="768">
                  <c:v>0.1762415716124138</c:v>
                </c:pt>
                <c:pt idx="769">
                  <c:v>0.16638945421272128</c:v>
                </c:pt>
                <c:pt idx="770">
                  <c:v>0.15652069800626842</c:v>
                </c:pt>
                <c:pt idx="771">
                  <c:v>0.14663628986044491</c:v>
                </c:pt>
                <c:pt idx="772">
                  <c:v>0.13673721820783361</c:v>
                </c:pt>
                <c:pt idx="773">
                  <c:v>0.1268244729473488</c:v>
                </c:pt>
                <c:pt idx="774">
                  <c:v>0.116899045345256</c:v>
                </c:pt>
                <c:pt idx="775">
                  <c:v>0.10696192793604244</c:v>
                </c:pt>
                <c:pt idx="776">
                  <c:v>9.7014114423173453E-2</c:v>
                </c:pt>
                <c:pt idx="777">
                  <c:v>8.7056599579703436E-2</c:v>
                </c:pt>
                <c:pt idx="778">
                  <c:v>7.709037914882591E-2</c:v>
                </c:pt>
                <c:pt idx="779">
                  <c:v>6.7116449744271736E-2</c:v>
                </c:pt>
                <c:pt idx="780">
                  <c:v>5.7135808750676871E-2</c:v>
                </c:pt>
                <c:pt idx="781">
                  <c:v>4.7149454223816403E-2</c:v>
                </c:pt>
                <c:pt idx="782">
                  <c:v>3.7158384790826407E-2</c:v>
                </c:pt>
                <c:pt idx="783">
                  <c:v>2.7163599550322545E-2</c:v>
                </c:pt>
                <c:pt idx="784">
                  <c:v>1.7166097972499909E-2</c:v>
                </c:pt>
                <c:pt idx="785">
                  <c:v>7.1668797991832804E-3</c:v>
                </c:pt>
                <c:pt idx="786">
                  <c:v>-2.8330550561373332E-3</c:v>
                </c:pt>
                <c:pt idx="787">
                  <c:v>-1.2832706608316757E-2</c:v>
                </c:pt>
                <c:pt idx="788">
                  <c:v>-2.2831074900527458E-2</c:v>
                </c:pt>
                <c:pt idx="789">
                  <c:v>-3.2827160104273945E-2</c:v>
                </c:pt>
                <c:pt idx="790">
                  <c:v>-4.2819962619365874E-2</c:v>
                </c:pt>
                <c:pt idx="791">
                  <c:v>-5.2808483173880823E-2</c:v>
                </c:pt>
                <c:pt idx="792">
                  <c:v>-6.2791722924081764E-2</c:v>
                </c:pt>
                <c:pt idx="793">
                  <c:v>-7.2768683554320104E-2</c:v>
                </c:pt>
                <c:pt idx="794">
                  <c:v>-8.273836737683983E-2</c:v>
                </c:pt>
                <c:pt idx="795">
                  <c:v>-9.2699777431573829E-2</c:v>
                </c:pt>
                <c:pt idx="796">
                  <c:v>-0.10265191758581069</c:v>
                </c:pt>
                <c:pt idx="797">
                  <c:v>-0.11259379263383548</c:v>
                </c:pt>
                <c:pt idx="798">
                  <c:v>-0.12252440839642297</c:v>
                </c:pt>
                <c:pt idx="799">
                  <c:v>-0.13244277182027414</c:v>
                </c:pt>
                <c:pt idx="800">
                  <c:v>-0.14234789107731191</c:v>
                </c:pt>
                <c:pt idx="801">
                  <c:v>-0.15223877566386654</c:v>
                </c:pt>
                <c:pt idx="802">
                  <c:v>-0.16211443649971652</c:v>
                </c:pt>
                <c:pt idx="803">
                  <c:v>-0.17197388602701491</c:v>
                </c:pt>
                <c:pt idx="804">
                  <c:v>-0.18181613830901996</c:v>
                </c:pt>
                <c:pt idx="805">
                  <c:v>-0.19164020912870705</c:v>
                </c:pt>
                <c:pt idx="806">
                  <c:v>-0.20144511608718091</c:v>
                </c:pt>
                <c:pt idx="807">
                  <c:v>-0.21122987870191817</c:v>
                </c:pt>
                <c:pt idx="808">
                  <c:v>-0.22099351850480609</c:v>
                </c:pt>
                <c:pt idx="809">
                  <c:v>-0.23073505914000761</c:v>
                </c:pt>
                <c:pt idx="810">
                  <c:v>-0.24045352646157028</c:v>
                </c:pt>
                <c:pt idx="811">
                  <c:v>-0.25014794863086748</c:v>
                </c:pt>
                <c:pt idx="812">
                  <c:v>-0.25981735621375412</c:v>
                </c:pt>
                <c:pt idx="813">
                  <c:v>-0.26946078227753656</c:v>
                </c:pt>
                <c:pt idx="814">
                  <c:v>-0.27907726248763942</c:v>
                </c:pt>
                <c:pt idx="815">
                  <c:v>-0.28866583520405709</c:v>
                </c:pt>
                <c:pt idx="816">
                  <c:v>-0.29822554157750847</c:v>
                </c:pt>
                <c:pt idx="817">
                  <c:v>-0.30775542564532421</c:v>
                </c:pt>
                <c:pt idx="818">
                  <c:v>-0.31725453442703405</c:v>
                </c:pt>
                <c:pt idx="819">
                  <c:v>-0.32672191801968248</c:v>
                </c:pt>
                <c:pt idx="820">
                  <c:v>-0.33615662969279458</c:v>
                </c:pt>
                <c:pt idx="821">
                  <c:v>-0.34555772598306705</c:v>
                </c:pt>
                <c:pt idx="822">
                  <c:v>-0.35492426678870498</c:v>
                </c:pt>
                <c:pt idx="823">
                  <c:v>-0.36425531546343493</c:v>
                </c:pt>
                <c:pt idx="824">
                  <c:v>-0.37354993891016031</c:v>
                </c:pt>
                <c:pt idx="825">
                  <c:v>-0.38280720767428855</c:v>
                </c:pt>
                <c:pt idx="826">
                  <c:v>-0.39202619603665106</c:v>
                </c:pt>
                <c:pt idx="827">
                  <c:v>-0.40120598210610059</c:v>
                </c:pt>
                <c:pt idx="828">
                  <c:v>-0.41034564791167338</c:v>
                </c:pt>
                <c:pt idx="829">
                  <c:v>-0.41944427949441188</c:v>
                </c:pt>
                <c:pt idx="830">
                  <c:v>-0.42850096699873502</c:v>
                </c:pt>
                <c:pt idx="831">
                  <c:v>-0.43751480476344129</c:v>
                </c:pt>
                <c:pt idx="832">
                  <c:v>-0.44648489141226561</c:v>
                </c:pt>
                <c:pt idx="833">
                  <c:v>-0.45541032994401981</c:v>
                </c:pt>
                <c:pt idx="834">
                  <c:v>-0.4642902278222838</c:v>
                </c:pt>
                <c:pt idx="835">
                  <c:v>-0.47312369706467594</c:v>
                </c:pt>
                <c:pt idx="836">
                  <c:v>-0.48190985433162847</c:v>
                </c:pt>
                <c:pt idx="837">
                  <c:v>-0.49064782101473808</c:v>
                </c:pt>
                <c:pt idx="838">
                  <c:v>-0.49933672332461798</c:v>
                </c:pt>
                <c:pt idx="839">
                  <c:v>-0.50797569237827955</c:v>
                </c:pt>
                <c:pt idx="840">
                  <c:v>-0.51656386428601186</c:v>
                </c:pt>
                <c:pt idx="841">
                  <c:v>-0.52510038023778705</c:v>
                </c:pt>
                <c:pt idx="842">
                  <c:v>-0.53358438658911767</c:v>
                </c:pt>
                <c:pt idx="843">
                  <c:v>-0.54201503494644454</c:v>
                </c:pt>
                <c:pt idx="844">
                  <c:v>-0.55039148225195156</c:v>
                </c:pt>
                <c:pt idx="845">
                  <c:v>-0.55871289086789433</c:v>
                </c:pt>
                <c:pt idx="846">
                  <c:v>-0.56697842866034132</c:v>
                </c:pt>
                <c:pt idx="847">
                  <c:v>-0.5751872690824027</c:v>
                </c:pt>
                <c:pt idx="848">
                  <c:v>-0.58333859125687704</c:v>
                </c:pt>
                <c:pt idx="849">
                  <c:v>-0.59143158005834096</c:v>
                </c:pt>
                <c:pt idx="850">
                  <c:v>-0.59946542619465426</c:v>
                </c:pt>
                <c:pt idx="851">
                  <c:v>-0.60743932628790376</c:v>
                </c:pt>
                <c:pt idx="852">
                  <c:v>-0.61535248295472078</c:v>
                </c:pt>
                <c:pt idx="853">
                  <c:v>-0.62320410488603439</c:v>
                </c:pt>
                <c:pt idx="854">
                  <c:v>-0.63099340692619432</c:v>
                </c:pt>
                <c:pt idx="855">
                  <c:v>-0.63871961015148915</c:v>
                </c:pt>
                <c:pt idx="856">
                  <c:v>-0.64638194194803078</c:v>
                </c:pt>
                <c:pt idx="857">
                  <c:v>-0.65397963608902998</c:v>
                </c:pt>
                <c:pt idx="858">
                  <c:v>-0.66151193281139886</c:v>
                </c:pt>
                <c:pt idx="859">
                  <c:v>-0.66897807889174743</c:v>
                </c:pt>
                <c:pt idx="860">
                  <c:v>-0.67637732772168402</c:v>
                </c:pt>
                <c:pt idx="861">
                  <c:v>-0.68370893938249688</c:v>
                </c:pt>
                <c:pt idx="862">
                  <c:v>-0.69097218071912581</c:v>
                </c:pt>
                <c:pt idx="863">
                  <c:v>-0.69816632541349111</c:v>
                </c:pt>
                <c:pt idx="864">
                  <c:v>-0.70529065405711833</c:v>
                </c:pt>
                <c:pt idx="865">
                  <c:v>-0.71234445422308135</c:v>
                </c:pt>
                <c:pt idx="866">
                  <c:v>-0.71932702053723796</c:v>
                </c:pt>
                <c:pt idx="867">
                  <c:v>-0.72623765474878055</c:v>
                </c:pt>
                <c:pt idx="868">
                  <c:v>-0.73307566580004302</c:v>
                </c:pt>
                <c:pt idx="869">
                  <c:v>-0.73984036989561985</c:v>
                </c:pt>
                <c:pt idx="870">
                  <c:v>-0.74653109057073874</c:v>
                </c:pt>
                <c:pt idx="871">
                  <c:v>-0.75314715875890881</c:v>
                </c:pt>
                <c:pt idx="872">
                  <c:v>-0.75968791285882131</c:v>
                </c:pt>
                <c:pt idx="873">
                  <c:v>-0.76615269880051906</c:v>
                </c:pt>
                <c:pt idx="874">
                  <c:v>-0.77254087011079742</c:v>
                </c:pt>
                <c:pt idx="875">
                  <c:v>-0.7788517879778456</c:v>
                </c:pt>
                <c:pt idx="876">
                  <c:v>-0.7850848213151369</c:v>
                </c:pt>
                <c:pt idx="877">
                  <c:v>-0.7912393468245319</c:v>
                </c:pt>
                <c:pt idx="878">
                  <c:v>-0.79731474905860944</c:v>
                </c:pt>
                <c:pt idx="879">
                  <c:v>-0.80331042048220569</c:v>
                </c:pt>
                <c:pt idx="880">
                  <c:v>-0.80922576153317904</c:v>
                </c:pt>
                <c:pt idx="881">
                  <c:v>-0.81506018068235042</c:v>
                </c:pt>
                <c:pt idx="882">
                  <c:v>-0.82081309449266826</c:v>
                </c:pt>
                <c:pt idx="883">
                  <c:v>-0.82648392767754542</c:v>
                </c:pt>
                <c:pt idx="884">
                  <c:v>-0.83207211315839014</c:v>
                </c:pt>
                <c:pt idx="885">
                  <c:v>-0.83757709212130815</c:v>
                </c:pt>
                <c:pt idx="886">
                  <c:v>-0.84299831407299464</c:v>
                </c:pt>
                <c:pt idx="887">
                  <c:v>-0.84833523689576806</c:v>
                </c:pt>
                <c:pt idx="888">
                  <c:v>-0.85358732690179751</c:v>
                </c:pt>
                <c:pt idx="889">
                  <c:v>-0.85875405888645528</c:v>
                </c:pt>
                <c:pt idx="890">
                  <c:v>-0.86383491618085229</c:v>
                </c:pt>
                <c:pt idx="891">
                  <c:v>-0.86882939070349041</c:v>
                </c:pt>
                <c:pt idx="892">
                  <c:v>-0.87373698301108016</c:v>
                </c:pt>
                <c:pt idx="893">
                  <c:v>-0.87855720234848056</c:v>
                </c:pt>
                <c:pt idx="894">
                  <c:v>-0.88328956669777547</c:v>
                </c:pt>
                <c:pt idx="895">
                  <c:v>-0.88793360282647116</c:v>
                </c:pt>
                <c:pt idx="896">
                  <c:v>-0.89248884633482806</c:v>
                </c:pt>
                <c:pt idx="897">
                  <c:v>-0.8969548417022889</c:v>
                </c:pt>
                <c:pt idx="898">
                  <c:v>-0.90133114233303935</c:v>
                </c:pt>
                <c:pt idx="899">
                  <c:v>-0.90561731060066331</c:v>
                </c:pt>
                <c:pt idx="900">
                  <c:v>-0.90981291789190644</c:v>
                </c:pt>
                <c:pt idx="901">
                  <c:v>-0.9139175446495339</c:v>
                </c:pt>
                <c:pt idx="902">
                  <c:v>-0.91793078041429321</c:v>
                </c:pt>
                <c:pt idx="903">
                  <c:v>-0.92185222386594956</c:v>
                </c:pt>
                <c:pt idx="904">
                  <c:v>-0.92568148286342822</c:v>
                </c:pt>
                <c:pt idx="905">
                  <c:v>-0.92941817448401787</c:v>
                </c:pt>
                <c:pt idx="906">
                  <c:v>-0.93306192506167307</c:v>
                </c:pt>
                <c:pt idx="907">
                  <c:v>-0.93661237022437038</c:v>
                </c:pt>
                <c:pt idx="908">
                  <c:v>-0.94006915493055299</c:v>
                </c:pt>
                <c:pt idx="909">
                  <c:v>-0.94343193350463095</c:v>
                </c:pt>
                <c:pt idx="910">
                  <c:v>-0.94670036967154958</c:v>
                </c:pt>
                <c:pt idx="911">
                  <c:v>-0.94987413659041431</c:v>
                </c:pt>
                <c:pt idx="912">
                  <c:v>-0.95295291688718031</c:v>
                </c:pt>
                <c:pt idx="913">
                  <c:v>-0.9559364026863818</c:v>
                </c:pt>
                <c:pt idx="914">
                  <c:v>-0.95882429564192562</c:v>
                </c:pt>
                <c:pt idx="915">
                  <c:v>-0.96161630696692291</c:v>
                </c:pt>
                <c:pt idx="916">
                  <c:v>-0.96431215746256815</c:v>
                </c:pt>
                <c:pt idx="917">
                  <c:v>-0.96691157754605694</c:v>
                </c:pt>
                <c:pt idx="918">
                  <c:v>-0.96941430727754918</c:v>
                </c:pt>
                <c:pt idx="919">
                  <c:v>-0.97182009638615519</c:v>
                </c:pt>
                <c:pt idx="920">
                  <c:v>-0.97412870429497089</c:v>
                </c:pt>
                <c:pt idx="921">
                  <c:v>-0.9763399001451275</c:v>
                </c:pt>
                <c:pt idx="922">
                  <c:v>-0.97845346281888423</c:v>
                </c:pt>
                <c:pt idx="923">
                  <c:v>-0.98046918096173385</c:v>
                </c:pt>
                <c:pt idx="924">
                  <c:v>-0.98238685300354223</c:v>
                </c:pt>
                <c:pt idx="925">
                  <c:v>-0.98420628717870329</c:v>
                </c:pt>
                <c:pt idx="926">
                  <c:v>-0.98592730154531583</c:v>
                </c:pt>
                <c:pt idx="927">
                  <c:v>-0.98754972400337671</c:v>
                </c:pt>
                <c:pt idx="928">
                  <c:v>-0.9890733923119932</c:v>
                </c:pt>
                <c:pt idx="929">
                  <c:v>-0.99049815410560316</c:v>
                </c:pt>
                <c:pt idx="930">
                  <c:v>-0.99182386690921509</c:v>
                </c:pt>
                <c:pt idx="931">
                  <c:v>-0.99305039815265317</c:v>
                </c:pt>
                <c:pt idx="932">
                  <c:v>-0.99417762518381536</c:v>
                </c:pt>
                <c:pt idx="933">
                  <c:v>-0.99520543528093741</c:v>
                </c:pt>
                <c:pt idx="934">
                  <c:v>-0.99613372566386693</c:v>
                </c:pt>
                <c:pt idx="935">
                  <c:v>-0.99696240350433829</c:v>
                </c:pt>
                <c:pt idx="936">
                  <c:v>-0.99769138593525875</c:v>
                </c:pt>
                <c:pt idx="937">
                  <c:v>-0.99832060005899226</c:v>
                </c:pt>
                <c:pt idx="938">
                  <c:v>-0.99884998295465111</c:v>
                </c:pt>
                <c:pt idx="939">
                  <c:v>-0.99927948168438652</c:v>
                </c:pt>
                <c:pt idx="940">
                  <c:v>-0.99960905329868366</c:v>
                </c:pt>
                <c:pt idx="941">
                  <c:v>-0.99983866484065576</c:v>
                </c:pt>
                <c:pt idx="942">
                  <c:v>-0.9999682933493399</c:v>
                </c:pt>
                <c:pt idx="943">
                  <c:v>-0.99999792586199321</c:v>
                </c:pt>
                <c:pt idx="944">
                  <c:v>-0.99992755941538913</c:v>
                </c:pt>
                <c:pt idx="945">
                  <c:v>-0.99975720104611365</c:v>
                </c:pt>
                <c:pt idx="946">
                  <c:v>-0.99948686778986184</c:v>
                </c:pt>
                <c:pt idx="947">
                  <c:v>-0.99911658667973402</c:v>
                </c:pt>
                <c:pt idx="948">
                  <c:v>-0.99864639474353245</c:v>
                </c:pt>
                <c:pt idx="949">
                  <c:v>-0.99807633900005932</c:v>
                </c:pt>
                <c:pt idx="950">
                  <c:v>-0.99740647645441349</c:v>
                </c:pt>
                <c:pt idx="951">
                  <c:v>-0.99663687409229185</c:v>
                </c:pt>
                <c:pt idx="952">
                  <c:v>-0.99576760887328852</c:v>
                </c:pt>
                <c:pt idx="953">
                  <c:v>-0.99479876772320186</c:v>
                </c:pt>
                <c:pt idx="954">
                  <c:v>-0.99373044752533868</c:v>
                </c:pt>
                <c:pt idx="955">
                  <c:v>-0.99256275511082903</c:v>
                </c:pt>
                <c:pt idx="956">
                  <c:v>-0.99129580724794131</c:v>
                </c:pt>
                <c:pt idx="957">
                  <c:v>-0.98992973063040579</c:v>
                </c:pt>
                <c:pt idx="958">
                  <c:v>-0.98846466186474569</c:v>
                </c:pt>
                <c:pt idx="959">
                  <c:v>-0.98690074745661749</c:v>
                </c:pt>
                <c:pt idx="960">
                  <c:v>-0.98523814379615748</c:v>
                </c:pt>
                <c:pt idx="961">
                  <c:v>-0.98347701714234737</c:v>
                </c:pt>
                <c:pt idx="962">
                  <c:v>-0.98161754360638442</c:v>
                </c:pt>
                <c:pt idx="963">
                  <c:v>-0.97965990913407264</c:v>
                </c:pt>
                <c:pt idx="964">
                  <c:v>-0.97760430948722776</c:v>
                </c:pt>
                <c:pt idx="965">
                  <c:v>-0.97545095022410233</c:v>
                </c:pt>
                <c:pt idx="966">
                  <c:v>-0.97320004667882687</c:v>
                </c:pt>
                <c:pt idx="967">
                  <c:v>-0.97085182393988168</c:v>
                </c:pt>
                <c:pt idx="968">
                  <c:v>-0.96840651682758205</c:v>
                </c:pt>
                <c:pt idx="969">
                  <c:v>-0.96586436987060342</c:v>
                </c:pt>
                <c:pt idx="970">
                  <c:v>-0.963225637281521</c:v>
                </c:pt>
                <c:pt idx="971">
                  <c:v>-0.96049058293139633</c:v>
                </c:pt>
                <c:pt idx="972">
                  <c:v>-0.95765948032338466</c:v>
                </c:pt>
                <c:pt idx="973">
                  <c:v>-0.95473261256538811</c:v>
                </c:pt>
                <c:pt idx="974">
                  <c:v>-0.95171027234174177</c:v>
                </c:pt>
                <c:pt idx="975">
                  <c:v>-0.94859276188395047</c:v>
                </c:pt>
                <c:pt idx="976">
                  <c:v>-0.94538039294046328</c:v>
                </c:pt>
                <c:pt idx="977">
                  <c:v>-0.94207348674549518</c:v>
                </c:pt>
                <c:pt idx="978">
                  <c:v>-0.93867237398691128</c:v>
                </c:pt>
                <c:pt idx="979">
                  <c:v>-0.93517739477315409</c:v>
                </c:pt>
                <c:pt idx="980">
                  <c:v>-0.93158889859923044</c:v>
                </c:pt>
                <c:pt idx="981">
                  <c:v>-0.92790724431176952</c:v>
                </c:pt>
                <c:pt idx="982">
                  <c:v>-0.92413280007312959</c:v>
                </c:pt>
                <c:pt idx="983">
                  <c:v>-0.92026594332459177</c:v>
                </c:pt>
                <c:pt idx="984">
                  <c:v>-0.91630706074860591</c:v>
                </c:pt>
                <c:pt idx="985">
                  <c:v>-0.91225654823013325</c:v>
                </c:pt>
                <c:pt idx="986">
                  <c:v>-0.90811481081704737</c:v>
                </c:pt>
                <c:pt idx="987">
                  <c:v>-0.90388226267964111</c:v>
                </c:pt>
                <c:pt idx="988">
                  <c:v>-0.89955932706919806</c:v>
                </c:pt>
                <c:pt idx="989">
                  <c:v>-0.89514643627567836</c:v>
                </c:pt>
                <c:pt idx="990">
                  <c:v>-0.89064403158448557</c:v>
                </c:pt>
                <c:pt idx="991">
                  <c:v>-0.88605256323233361</c:v>
                </c:pt>
                <c:pt idx="992">
                  <c:v>-0.88137249036223297</c:v>
                </c:pt>
                <c:pt idx="993">
                  <c:v>-0.87660428097757248</c:v>
                </c:pt>
                <c:pt idx="994">
                  <c:v>-0.87174841189531371</c:v>
                </c:pt>
                <c:pt idx="995">
                  <c:v>-0.8668053686983217</c:v>
                </c:pt>
                <c:pt idx="996">
                  <c:v>-0.86177564568679343</c:v>
                </c:pt>
                <c:pt idx="997">
                  <c:v>-0.85665974582884241</c:v>
                </c:pt>
                <c:pt idx="998">
                  <c:v>-0.85145818071018919</c:v>
                </c:pt>
                <c:pt idx="999">
                  <c:v>-0.84617147048300911</c:v>
                </c:pt>
                <c:pt idx="1000">
                  <c:v>-0.84080014381392332</c:v>
                </c:pt>
                <c:pt idx="1001">
                  <c:v>-0.83534473783111862</c:v>
                </c:pt>
                <c:pt idx="1002">
                  <c:v>-0.82980579807065102</c:v>
                </c:pt>
                <c:pt idx="1003">
                  <c:v>-0.82418387842187701</c:v>
                </c:pt>
                <c:pt idx="1004">
                  <c:v>-0.81847954107207832</c:v>
                </c:pt>
                <c:pt idx="1005">
                  <c:v>-0.81269335645023844</c:v>
                </c:pt>
                <c:pt idx="1006">
                  <c:v>-0.8068259031699937</c:v>
                </c:pt>
                <c:pt idx="1007">
                  <c:v>-0.80087776797178467</c:v>
                </c:pt>
                <c:pt idx="1008">
                  <c:v>-0.79484954566417643</c:v>
                </c:pt>
                <c:pt idx="1009">
                  <c:v>-0.78874183906437212</c:v>
                </c:pt>
                <c:pt idx="1010">
                  <c:v>-0.7825552589379462</c:v>
                </c:pt>
                <c:pt idx="1011">
                  <c:v>-0.77629042393775149</c:v>
                </c:pt>
                <c:pt idx="1012">
                  <c:v>-0.76994796054207171</c:v>
                </c:pt>
                <c:pt idx="1013">
                  <c:v>-0.76352850299195674</c:v>
                </c:pt>
                <c:pt idx="1014">
                  <c:v>-0.75703269322781641</c:v>
                </c:pt>
                <c:pt idx="1015">
                  <c:v>-0.75046118082520952</c:v>
                </c:pt>
                <c:pt idx="1016">
                  <c:v>-0.74381462292990463</c:v>
                </c:pt>
                <c:pt idx="1017">
                  <c:v>-0.73709368419214782</c:v>
                </c:pt>
                <c:pt idx="1018">
                  <c:v>-0.73029903670021445</c:v>
                </c:pt>
                <c:pt idx="1019">
                  <c:v>-0.72343135991319407</c:v>
                </c:pt>
                <c:pt idx="1020">
                  <c:v>-0.71649134059303732</c:v>
                </c:pt>
                <c:pt idx="1021">
                  <c:v>-0.70947967273589541</c:v>
                </c:pt>
                <c:pt idx="1022">
                  <c:v>-0.70239705750271353</c:v>
                </c:pt>
                <c:pt idx="1023">
                  <c:v>-0.69524420314910773</c:v>
                </c:pt>
                <c:pt idx="1024">
                  <c:v>-0.68802182495455788</c:v>
                </c:pt>
                <c:pt idx="1025">
                  <c:v>-0.68073064515085957</c:v>
                </c:pt>
                <c:pt idx="1026">
                  <c:v>-0.67337139284992242</c:v>
                </c:pt>
                <c:pt idx="1027">
                  <c:v>-0.66594480397083855</c:v>
                </c:pt>
                <c:pt idx="1028">
                  <c:v>-0.65845162116631251</c:v>
                </c:pt>
                <c:pt idx="1029">
                  <c:v>-0.65089259374837494</c:v>
                </c:pt>
                <c:pt idx="1030">
                  <c:v>-0.64326847761347394</c:v>
                </c:pt>
                <c:pt idx="1031">
                  <c:v>-0.63558003516686412</c:v>
                </c:pt>
                <c:pt idx="1032">
                  <c:v>-0.62782803524638875</c:v>
                </c:pt>
                <c:pt idx="1033">
                  <c:v>-0.6200132530455742</c:v>
                </c:pt>
                <c:pt idx="1034">
                  <c:v>-0.61213647003613381</c:v>
                </c:pt>
                <c:pt idx="1035">
                  <c:v>-0.60419847388979908</c:v>
                </c:pt>
                <c:pt idx="1036">
                  <c:v>-0.59620005839957235</c:v>
                </c:pt>
                <c:pt idx="1037">
                  <c:v>-0.58814202340034027</c:v>
                </c:pt>
                <c:pt idx="1038">
                  <c:v>-0.58002517468888204</c:v>
                </c:pt>
                <c:pt idx="1039">
                  <c:v>-0.57185032394330759</c:v>
                </c:pt>
                <c:pt idx="1040">
                  <c:v>-0.56361828864188201</c:v>
                </c:pt>
                <c:pt idx="1041">
                  <c:v>-0.55532989198126981</c:v>
                </c:pt>
                <c:pt idx="1042">
                  <c:v>-0.54698596279423561</c:v>
                </c:pt>
                <c:pt idx="1043">
                  <c:v>-0.53858733546673931</c:v>
                </c:pt>
                <c:pt idx="1044">
                  <c:v>-0.53013484985452053</c:v>
                </c:pt>
                <c:pt idx="1045">
                  <c:v>-0.52162935119909082</c:v>
                </c:pt>
                <c:pt idx="1046">
                  <c:v>-0.51307169004323394</c:v>
                </c:pt>
                <c:pt idx="1047">
                  <c:v>-0.50446272214592802</c:v>
                </c:pt>
                <c:pt idx="1048">
                  <c:v>-0.49580330839679476</c:v>
                </c:pt>
                <c:pt idx="1049">
                  <c:v>-0.48709431472998682</c:v>
                </c:pt>
                <c:pt idx="1050">
                  <c:v>-0.4783366120376164</c:v>
                </c:pt>
                <c:pt idx="1051">
                  <c:v>-0.46953107608265787</c:v>
                </c:pt>
                <c:pt idx="1052">
                  <c:v>-0.46067858741136253</c:v>
                </c:pt>
                <c:pt idx="1053">
                  <c:v>-0.45178003126522359</c:v>
                </c:pt>
                <c:pt idx="1054">
                  <c:v>-0.44283629749244341</c:v>
                </c:pt>
                <c:pt idx="1055">
                  <c:v>-0.43384828045893981</c:v>
                </c:pt>
                <c:pt idx="1056">
                  <c:v>-0.42481687895893255</c:v>
                </c:pt>
                <c:pt idx="1057">
                  <c:v>-0.41574299612503907</c:v>
                </c:pt>
                <c:pt idx="1058">
                  <c:v>-0.40662753933798762</c:v>
                </c:pt>
                <c:pt idx="1059">
                  <c:v>-0.39747142013585435</c:v>
                </c:pt>
                <c:pt idx="1060">
                  <c:v>-0.3882755541229358</c:v>
                </c:pt>
                <c:pt idx="1061">
                  <c:v>-0.37904086087816358</c:v>
                </c:pt>
                <c:pt idx="1062">
                  <c:v>-0.36976826386317313</c:v>
                </c:pt>
                <c:pt idx="1063">
                  <c:v>-0.36045869032993227</c:v>
                </c:pt>
                <c:pt idx="1064">
                  <c:v>-0.35111307122804297</c:v>
                </c:pt>
                <c:pt idx="1065">
                  <c:v>-0.34173234111162082</c:v>
                </c:pt>
                <c:pt idx="1066">
                  <c:v>-0.33231743804586683</c:v>
                </c:pt>
                <c:pt idx="1067">
                  <c:v>-0.32286930351323517</c:v>
                </c:pt>
                <c:pt idx="1068">
                  <c:v>-0.31338888231930906</c:v>
                </c:pt>
                <c:pt idx="1069">
                  <c:v>-0.30387712249831089</c:v>
                </c:pt>
                <c:pt idx="1070">
                  <c:v>-0.29433497521828966</c:v>
                </c:pt>
                <c:pt idx="1071">
                  <c:v>-0.28476339468602485</c:v>
                </c:pt>
                <c:pt idx="1072">
                  <c:v>-0.27516333805159693</c:v>
                </c:pt>
                <c:pt idx="1073">
                  <c:v>-0.26553576531266243</c:v>
                </c:pt>
                <c:pt idx="1074">
                  <c:v>-0.25588163921847917</c:v>
                </c:pt>
                <c:pt idx="1075">
                  <c:v>-0.24620192517360459</c:v>
                </c:pt>
                <c:pt idx="1076">
                  <c:v>-0.23649759114138372</c:v>
                </c:pt>
                <c:pt idx="1077">
                  <c:v>-0.22676960754712588</c:v>
                </c:pt>
                <c:pt idx="1078">
                  <c:v>-0.21701894718109088</c:v>
                </c:pt>
                <c:pt idx="1079">
                  <c:v>-0.2072465851011828</c:v>
                </c:pt>
                <c:pt idx="1080">
                  <c:v>-0.19745349853547298</c:v>
                </c:pt>
                <c:pt idx="1081">
                  <c:v>-0.18764066678445018</c:v>
                </c:pt>
                <c:pt idx="1082">
                  <c:v>-0.17780907112311564</c:v>
                </c:pt>
                <c:pt idx="1083">
                  <c:v>-0.167959694702846</c:v>
                </c:pt>
                <c:pt idx="1084">
                  <c:v>-0.15809352245306854</c:v>
                </c:pt>
                <c:pt idx="1085">
                  <c:v>-0.14821154098278991</c:v>
                </c:pt>
                <c:pt idx="1086">
                  <c:v>-0.13831473848192571</c:v>
                </c:pt>
                <c:pt idx="1087">
                  <c:v>-0.12840410462247173</c:v>
                </c:pt>
                <c:pt idx="1088">
                  <c:v>-0.11848063045956207</c:v>
                </c:pt>
                <c:pt idx="1089">
                  <c:v>-0.10854530833233647</c:v>
                </c:pt>
                <c:pt idx="1090">
                  <c:v>-9.8599131764735282E-2</c:v>
                </c:pt>
                <c:pt idx="1091">
                  <c:v>-8.8643095366119751E-2</c:v>
                </c:pt>
                <c:pt idx="1092">
                  <c:v>-7.8678194731840151E-2</c:v>
                </c:pt>
                <c:pt idx="1093">
                  <c:v>-6.8705426343648762E-2</c:v>
                </c:pt>
                <c:pt idx="1094">
                  <c:v>-5.8725787470080899E-2</c:v>
                </c:pt>
                <c:pt idx="1095">
                  <c:v>-4.8740276066700464E-2</c:v>
                </c:pt>
                <c:pt idx="1096">
                  <c:v>-3.8749890676333672E-2</c:v>
                </c:pt>
                <c:pt idx="1097">
                  <c:v>-2.8755630329187164E-2</c:v>
                </c:pt>
                <c:pt idx="1098">
                  <c:v>-1.8758494442974234E-2</c:v>
                </c:pt>
                <c:pt idx="1099">
                  <c:v>-8.759482722945482E-3</c:v>
                </c:pt>
                <c:pt idx="1100">
                  <c:v>1.2404049380560201E-3</c:v>
                </c:pt>
                <c:pt idx="1101">
                  <c:v>1.1240168559593831E-2</c:v>
                </c:pt>
                <c:pt idx="1102">
                  <c:v>2.1238808173646012E-2</c:v>
                </c:pt>
                <c:pt idx="1103">
                  <c:v>3.1235323924579776E-2</c:v>
                </c:pt>
                <c:pt idx="1104">
                  <c:v>4.1228716169146883E-2</c:v>
                </c:pt>
                <c:pt idx="1105">
                  <c:v>5.1217985576457771E-2</c:v>
                </c:pt>
                <c:pt idx="1106">
                  <c:v>6.1202133227888977E-2</c:v>
                </c:pt>
                <c:pt idx="1107">
                  <c:v>7.1180160717002547E-2</c:v>
                </c:pt>
                <c:pt idx="1108">
                  <c:v>8.1151070249357485E-2</c:v>
                </c:pt>
                <c:pt idx="1109">
                  <c:v>9.1113864742316683E-2</c:v>
                </c:pt>
                <c:pt idx="1110">
                  <c:v>0.10106754792472608</c:v>
                </c:pt>
                <c:pt idx="1111">
                  <c:v>0.11101112443656923</c:v>
                </c:pt>
                <c:pt idx="1112">
                  <c:v>0.12094359992847414</c:v>
                </c:pt>
                <c:pt idx="1113">
                  <c:v>0.13086398116117573</c:v>
                </c:pt>
                <c:pt idx="1114">
                  <c:v>0.14077127610481416</c:v>
                </c:pt>
                <c:pt idx="1115">
                  <c:v>0.15066449403814758</c:v>
                </c:pt>
                <c:pt idx="1116">
                  <c:v>0.16054264564763404</c:v>
                </c:pt>
                <c:pt idx="1117">
                  <c:v>0.17040474312634082</c:v>
                </c:pt>
                <c:pt idx="1118">
                  <c:v>0.18024980027273496</c:v>
                </c:pt>
                <c:pt idx="1119">
                  <c:v>0.19007683258931296</c:v>
                </c:pt>
                <c:pt idx="1120">
                  <c:v>0.19988485738102538</c:v>
                </c:pt>
                <c:pt idx="1121">
                  <c:v>0.20967289385357335</c:v>
                </c:pt>
                <c:pt idx="1122">
                  <c:v>0.21943996321145931</c:v>
                </c:pt>
                <c:pt idx="1123">
                  <c:v>0.22918508875589017</c:v>
                </c:pt>
                <c:pt idx="1124">
                  <c:v>0.23890729598243585</c:v>
                </c:pt>
                <c:pt idx="1125">
                  <c:v>0.24860561267846856</c:v>
                </c:pt>
                <c:pt idx="1126">
                  <c:v>0.25827906902040754</c:v>
                </c:pt>
                <c:pt idx="1127">
                  <c:v>0.26792669767067284</c:v>
                </c:pt>
                <c:pt idx="1128">
                  <c:v>0.27754753387444603</c:v>
                </c:pt>
                <c:pt idx="1129">
                  <c:v>0.28714061555612064</c:v>
                </c:pt>
                <c:pt idx="1130">
                  <c:v>0.29670498341551926</c:v>
                </c:pt>
                <c:pt idx="1131">
                  <c:v>0.30623968102383303</c:v>
                </c:pt>
                <c:pt idx="1132">
                  <c:v>0.31574375491924334</c:v>
                </c:pt>
                <c:pt idx="1133">
                  <c:v>0.32521625470227722</c:v>
                </c:pt>
                <c:pt idx="1134">
                  <c:v>0.33465623313085691</c:v>
                </c:pt>
                <c:pt idx="1135">
                  <c:v>0.34406274621499944</c:v>
                </c:pt>
                <c:pt idx="1136">
                  <c:v>0.35343485331124175</c:v>
                </c:pt>
                <c:pt idx="1137">
                  <c:v>0.36277161721667772</c:v>
                </c:pt>
                <c:pt idx="1138">
                  <c:v>0.37207210426270404</c:v>
                </c:pt>
                <c:pt idx="1139">
                  <c:v>0.38133538440835979</c:v>
                </c:pt>
                <c:pt idx="1140">
                  <c:v>0.39056053133335644</c:v>
                </c:pt>
                <c:pt idx="1141">
                  <c:v>0.39974662253068249</c:v>
                </c:pt>
                <c:pt idx="1142">
                  <c:v>0.40889273939887982</c:v>
                </c:pt>
                <c:pt idx="1143">
                  <c:v>0.41799796733388006</c:v>
                </c:pt>
                <c:pt idx="1144">
                  <c:v>0.4270613958204742</c:v>
                </c:pt>
                <c:pt idx="1145">
                  <c:v>0.43608211852337281</c:v>
                </c:pt>
                <c:pt idx="1146">
                  <c:v>0.44505923337781955</c:v>
                </c:pt>
                <c:pt idx="1147">
                  <c:v>0.45399184267980686</c:v>
                </c:pt>
                <c:pt idx="1148">
                  <c:v>0.46287905317585459</c:v>
                </c:pt>
                <c:pt idx="1149">
                  <c:v>0.47171997615231287</c:v>
                </c:pt>
                <c:pt idx="1150">
                  <c:v>0.48051372752425775</c:v>
                </c:pt>
                <c:pt idx="1151">
                  <c:v>0.48925942792387384</c:v>
                </c:pt>
                <c:pt idx="1152">
                  <c:v>0.49795620278841546</c:v>
                </c:pt>
                <c:pt idx="1153">
                  <c:v>0.50660318244763725</c:v>
                </c:pt>
                <c:pt idx="1154">
                  <c:v>0.51519950221078525</c:v>
                </c:pt>
                <c:pt idx="1155">
                  <c:v>0.52374430245304071</c:v>
                </c:pt>
                <c:pt idx="1156">
                  <c:v>0.53223672870150596</c:v>
                </c:pt>
                <c:pt idx="1157">
                  <c:v>0.54067593172062722</c:v>
                </c:pt>
                <c:pt idx="1158">
                  <c:v>0.54906106759714113</c:v>
                </c:pt>
                <c:pt idx="1159">
                  <c:v>0.55739129782444174</c:v>
                </c:pt>
                <c:pt idx="1160">
                  <c:v>0.56566578938645407</c:v>
                </c:pt>
                <c:pt idx="1161">
                  <c:v>0.57388371484091427</c:v>
                </c:pt>
                <c:pt idx="1162">
                  <c:v>0.58204425240212243</c:v>
                </c:pt>
                <c:pt idx="1163">
                  <c:v>0.59014658602312842</c:v>
                </c:pt>
                <c:pt idx="1164">
                  <c:v>0.59818990547731932</c:v>
                </c:pt>
                <c:pt idx="1165">
                  <c:v>0.6061734064394495</c:v>
                </c:pt>
                <c:pt idx="1166">
                  <c:v>0.61409629056608139</c:v>
                </c:pt>
                <c:pt idx="1167">
                  <c:v>0.62195776557539917</c:v>
                </c:pt>
                <c:pt idx="1168">
                  <c:v>0.6297570453264586</c:v>
                </c:pt>
                <c:pt idx="1169">
                  <c:v>0.63749334989777828</c:v>
                </c:pt>
                <c:pt idx="1170">
                  <c:v>0.6451659056653537</c:v>
                </c:pt>
                <c:pt idx="1171">
                  <c:v>0.65277394537999633</c:v>
                </c:pt>
                <c:pt idx="1172">
                  <c:v>0.66031670824408017</c:v>
                </c:pt>
                <c:pt idx="1173">
                  <c:v>0.66779343998759899</c:v>
                </c:pt>
                <c:pt idx="1174">
                  <c:v>0.67520339294361431</c:v>
                </c:pt>
                <c:pt idx="1175">
                  <c:v>0.68254582612300296</c:v>
                </c:pt>
                <c:pt idx="1176">
                  <c:v>0.68982000528856302</c:v>
                </c:pt>
                <c:pt idx="1177">
                  <c:v>0.69702520302844484</c:v>
                </c:pt>
                <c:pt idx="1178">
                  <c:v>0.70416069882887611</c:v>
                </c:pt>
                <c:pt idx="1179">
                  <c:v>0.71122577914622076</c:v>
                </c:pt>
                <c:pt idx="1180">
                  <c:v>0.71821973747833934</c:v>
                </c:pt>
                <c:pt idx="1181">
                  <c:v>0.72514187443522216</c:v>
                </c:pt>
                <c:pt idx="1182">
                  <c:v>0.73199149780894668</c:v>
                </c:pt>
                <c:pt idx="1183">
                  <c:v>0.73876792264287883</c:v>
                </c:pt>
                <c:pt idx="1184">
                  <c:v>0.74547047130018695</c:v>
                </c:pt>
                <c:pt idx="1185">
                  <c:v>0.7520984735315861</c:v>
                </c:pt>
                <c:pt idx="1186">
                  <c:v>0.75865126654238102</c:v>
                </c:pt>
                <c:pt idx="1187">
                  <c:v>0.76512819505872665</c:v>
                </c:pt>
                <c:pt idx="1188">
                  <c:v>0.77152861139317341</c:v>
                </c:pt>
                <c:pt idx="1189">
                  <c:v>0.77785187550941692</c:v>
                </c:pt>
                <c:pt idx="1190">
                  <c:v>0.7840973550863195</c:v>
                </c:pt>
                <c:pt idx="1191">
                  <c:v>0.79026442558112353</c:v>
                </c:pt>
                <c:pt idx="1192">
                  <c:v>0.79635247029192313</c:v>
                </c:pt>
                <c:pt idx="1193">
                  <c:v>0.80236088041931841</c:v>
                </c:pt>
                <c:pt idx="1194">
                  <c:v>0.80828905512730143</c:v>
                </c:pt>
                <c:pt idx="1195">
                  <c:v>0.81413640160334577</c:v>
                </c:pt>
                <c:pt idx="1196">
                  <c:v>0.81990233511767452</c:v>
                </c:pt>
                <c:pt idx="1197">
                  <c:v>0.82558627908173909</c:v>
                </c:pt>
                <c:pt idx="1198">
                  <c:v>0.83118766510588382</c:v>
                </c:pt>
                <c:pt idx="1199">
                  <c:v>0.83670593305617003</c:v>
                </c:pt>
                <c:pt idx="1200">
                  <c:v>0.84214053111040521</c:v>
                </c:pt>
                <c:pt idx="1201">
                  <c:v>0.84749091581330882</c:v>
                </c:pt>
                <c:pt idx="1202">
                  <c:v>0.8527565521308732</c:v>
                </c:pt>
                <c:pt idx="1203">
                  <c:v>0.8579369135038506</c:v>
                </c:pt>
                <c:pt idx="1204">
                  <c:v>0.86303148190042456</c:v>
                </c:pt>
                <c:pt idx="1205">
                  <c:v>0.86803974786799709</c:v>
                </c:pt>
                <c:pt idx="1206">
                  <c:v>0.87296121058414877</c:v>
                </c:pt>
                <c:pt idx="1207">
                  <c:v>0.87779537790670714</c:v>
                </c:pt>
                <c:pt idx="1208">
                  <c:v>0.882541766422967</c:v>
                </c:pt>
                <c:pt idx="1209">
                  <c:v>0.88719990149803507</c:v>
                </c:pt>
                <c:pt idx="1210">
                  <c:v>0.89176931732228426</c:v>
                </c:pt>
                <c:pt idx="1211">
                  <c:v>0.89624955695793818</c:v>
                </c:pt>
                <c:pt idx="1212">
                  <c:v>0.90064017238477001</c:v>
                </c:pt>
                <c:pt idx="1213">
                  <c:v>0.90494072454489283</c:v>
                </c:pt>
                <c:pt idx="1214">
                  <c:v>0.90915078338667732</c:v>
                </c:pt>
                <c:pt idx="1215">
                  <c:v>0.91326992790774497</c:v>
                </c:pt>
                <c:pt idx="1216">
                  <c:v>0.91729774619707893</c:v>
                </c:pt>
                <c:pt idx="1217">
                  <c:v>0.92123383547620397</c:v>
                </c:pt>
                <c:pt idx="1218">
                  <c:v>0.92507780213947521</c:v>
                </c:pt>
                <c:pt idx="1219">
                  <c:v>0.92882926179342662</c:v>
                </c:pt>
                <c:pt idx="1220">
                  <c:v>0.93248783929522194</c:v>
                </c:pt>
                <c:pt idx="1221">
                  <c:v>0.93605316879015699</c:v>
                </c:pt>
                <c:pt idx="1222">
                  <c:v>0.93952489374825598</c:v>
                </c:pt>
                <c:pt idx="1223">
                  <c:v>0.94290266699991376</c:v>
                </c:pt>
                <c:pt idx="1224">
                  <c:v>0.94618615077062229</c:v>
                </c:pt>
                <c:pt idx="1225">
                  <c:v>0.94937501671473967</c:v>
                </c:pt>
                <c:pt idx="1226">
                  <c:v>0.95246894594832754</c:v>
                </c:pt>
                <c:pt idx="1227">
                  <c:v>0.95546762908104321</c:v>
                </c:pt>
                <c:pt idx="1228">
                  <c:v>0.95837076624707118</c:v>
                </c:pt>
                <c:pt idx="1229">
                  <c:v>0.961178067135113</c:v>
                </c:pt>
                <c:pt idx="1230">
                  <c:v>0.96388925101742129</c:v>
                </c:pt>
                <c:pt idx="1231">
                  <c:v>0.96650404677786539</c:v>
                </c:pt>
                <c:pt idx="1232">
                  <c:v>0.9690221929390499</c:v>
                </c:pt>
                <c:pt idx="1233">
                  <c:v>0.97144343768845542</c:v>
                </c:pt>
                <c:pt idx="1234">
                  <c:v>0.97376753890362644</c:v>
                </c:pt>
                <c:pt idx="1235">
                  <c:v>0.97599426417637658</c:v>
                </c:pt>
                <c:pt idx="1236">
                  <c:v>0.97812339083603561</c:v>
                </c:pt>
                <c:pt idx="1237">
                  <c:v>0.9801547059717105</c:v>
                </c:pt>
                <c:pt idx="1238">
                  <c:v>0.98208800645358185</c:v>
                </c:pt>
                <c:pt idx="1239">
                  <c:v>0.98392309895321162</c:v>
                </c:pt>
                <c:pt idx="1240">
                  <c:v>0.98565979996287867</c:v>
                </c:pt>
                <c:pt idx="1241">
                  <c:v>0.98729793581393055</c:v>
                </c:pt>
                <c:pt idx="1242">
                  <c:v>0.98883734269414647</c:v>
                </c:pt>
                <c:pt idx="1243">
                  <c:v>0.99027786666412076</c:v>
                </c:pt>
                <c:pt idx="1244">
                  <c:v>0.99161936367265802</c:v>
                </c:pt>
                <c:pt idx="1245">
                  <c:v>0.99286169957117421</c:v>
                </c:pt>
                <c:pt idx="1246">
                  <c:v>0.99400475012711575</c:v>
                </c:pt>
                <c:pt idx="1247">
                  <c:v>0.99504840103637882</c:v>
                </c:pt>
                <c:pt idx="1248">
                  <c:v>0.99599254793474234</c:v>
                </c:pt>
                <c:pt idx="1249">
                  <c:v>0.99683709640830387</c:v>
                </c:pt>
                <c:pt idx="1250">
                  <c:v>0.99758196200291904</c:v>
                </c:pt>
                <c:pt idx="1251">
                  <c:v>0.99822707023264967</c:v>
                </c:pt>
                <c:pt idx="1252">
                  <c:v>0.99877235658721009</c:v>
                </c:pt>
                <c:pt idx="1253">
                  <c:v>0.99921776653841932</c:v>
                </c:pt>
                <c:pt idx="1254">
                  <c:v>0.99956325554565351</c:v>
                </c:pt>
                <c:pt idx="1255">
                  <c:v>0.99980878906029957</c:v>
                </c:pt>
                <c:pt idx="1256">
                  <c:v>0.99995434252921089</c:v>
                </c:pt>
                <c:pt idx="1257">
                  <c:v>0.99999990139716177</c:v>
                </c:pt>
              </c:numCache>
            </c:numRef>
          </c:val>
          <c:smooth val="1"/>
          <c:extLst>
            <c:ext xmlns:c16="http://schemas.microsoft.com/office/drawing/2014/chart" uri="{C3380CC4-5D6E-409C-BE32-E72D297353CC}">
              <c16:uniqueId val="{00000000-9385-454E-B14E-7275E80C5103}"/>
            </c:ext>
          </c:extLst>
        </c:ser>
        <c:dLbls>
          <c:showLegendKey val="0"/>
          <c:showVal val="0"/>
          <c:showCatName val="0"/>
          <c:showSerName val="0"/>
          <c:showPercent val="0"/>
          <c:showBubbleSize val="0"/>
        </c:dLbls>
        <c:smooth val="0"/>
        <c:axId val="1481502416"/>
        <c:axId val="1481506576"/>
      </c:lineChart>
      <c:catAx>
        <c:axId val="1481502416"/>
        <c:scaling>
          <c:orientation val="minMax"/>
        </c:scaling>
        <c:delete val="1"/>
        <c:axPos val="b"/>
        <c:numFmt formatCode="General" sourceLinked="1"/>
        <c:majorTickMark val="none"/>
        <c:minorTickMark val="none"/>
        <c:tickLblPos val="nextTo"/>
        <c:crossAx val="1481506576"/>
        <c:crosses val="autoZero"/>
        <c:auto val="1"/>
        <c:lblAlgn val="ctr"/>
        <c:lblOffset val="100"/>
        <c:noMultiLvlLbl val="0"/>
      </c:catAx>
      <c:valAx>
        <c:axId val="1481506576"/>
        <c:scaling>
          <c:orientation val="minMax"/>
        </c:scaling>
        <c:delete val="1"/>
        <c:axPos val="l"/>
        <c:numFmt formatCode="General" sourceLinked="1"/>
        <c:majorTickMark val="none"/>
        <c:minorTickMark val="none"/>
        <c:tickLblPos val="nextTo"/>
        <c:crossAx val="14815024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Sheet1!$C$1</c:f>
              <c:strCache>
                <c:ptCount val="1"/>
                <c:pt idx="0">
                  <c:v>Series 1</c:v>
                </c:pt>
              </c:strCache>
            </c:strRef>
          </c:tx>
          <c:spPr>
            <a:ln w="19050" cap="rnd">
              <a:solidFill>
                <a:srgbClr val="00A759"/>
              </a:solidFill>
              <a:prstDash val="sysDash"/>
              <a:round/>
            </a:ln>
            <a:effectLst/>
          </c:spPr>
          <c:marker>
            <c:symbol val="none"/>
          </c:marker>
          <c:cat>
            <c:numRef>
              <c:f>Sheet1!$A$629:$A$2514</c:f>
              <c:numCache>
                <c:formatCode>General</c:formatCode>
                <c:ptCount val="1886"/>
                <c:pt idx="0">
                  <c:v>0.628</c:v>
                </c:pt>
                <c:pt idx="1">
                  <c:v>0.629</c:v>
                </c:pt>
                <c:pt idx="2">
                  <c:v>0.63</c:v>
                </c:pt>
                <c:pt idx="3">
                  <c:v>0.63100000000000001</c:v>
                </c:pt>
                <c:pt idx="4">
                  <c:v>0.63200000000000001</c:v>
                </c:pt>
                <c:pt idx="5">
                  <c:v>0.63300000000000001</c:v>
                </c:pt>
                <c:pt idx="6">
                  <c:v>0.63400000000000001</c:v>
                </c:pt>
                <c:pt idx="7">
                  <c:v>0.63500000000000001</c:v>
                </c:pt>
                <c:pt idx="8">
                  <c:v>0.63600000000000001</c:v>
                </c:pt>
                <c:pt idx="9">
                  <c:v>0.63700000000000001</c:v>
                </c:pt>
                <c:pt idx="10">
                  <c:v>0.63800000000000001</c:v>
                </c:pt>
                <c:pt idx="11">
                  <c:v>0.63900000000000001</c:v>
                </c:pt>
                <c:pt idx="12">
                  <c:v>0.64</c:v>
                </c:pt>
                <c:pt idx="13">
                  <c:v>0.64100000000000001</c:v>
                </c:pt>
                <c:pt idx="14">
                  <c:v>0.64200000000000002</c:v>
                </c:pt>
                <c:pt idx="15">
                  <c:v>0.64300000000000002</c:v>
                </c:pt>
                <c:pt idx="16">
                  <c:v>0.64400000000000002</c:v>
                </c:pt>
                <c:pt idx="17">
                  <c:v>0.64500000000000002</c:v>
                </c:pt>
                <c:pt idx="18">
                  <c:v>0.64600000000000002</c:v>
                </c:pt>
                <c:pt idx="19">
                  <c:v>0.64700000000000002</c:v>
                </c:pt>
                <c:pt idx="20">
                  <c:v>0.64800000000000002</c:v>
                </c:pt>
                <c:pt idx="21">
                  <c:v>0.64900000000000002</c:v>
                </c:pt>
                <c:pt idx="22">
                  <c:v>0.65</c:v>
                </c:pt>
                <c:pt idx="23">
                  <c:v>0.65100000000000002</c:v>
                </c:pt>
                <c:pt idx="24">
                  <c:v>0.65200000000000002</c:v>
                </c:pt>
                <c:pt idx="25">
                  <c:v>0.65300000000000002</c:v>
                </c:pt>
                <c:pt idx="26">
                  <c:v>0.65400000000000003</c:v>
                </c:pt>
                <c:pt idx="27">
                  <c:v>0.65500000000000003</c:v>
                </c:pt>
                <c:pt idx="28">
                  <c:v>0.65600000000000003</c:v>
                </c:pt>
                <c:pt idx="29">
                  <c:v>0.65700000000000003</c:v>
                </c:pt>
                <c:pt idx="30">
                  <c:v>0.65800000000000003</c:v>
                </c:pt>
                <c:pt idx="31">
                  <c:v>0.65900000000000003</c:v>
                </c:pt>
                <c:pt idx="32">
                  <c:v>0.66</c:v>
                </c:pt>
                <c:pt idx="33">
                  <c:v>0.66100000000000003</c:v>
                </c:pt>
                <c:pt idx="34">
                  <c:v>0.66200000000000003</c:v>
                </c:pt>
                <c:pt idx="35">
                  <c:v>0.66300000000000003</c:v>
                </c:pt>
                <c:pt idx="36">
                  <c:v>0.66400000000000003</c:v>
                </c:pt>
                <c:pt idx="37">
                  <c:v>0.66500000000000004</c:v>
                </c:pt>
                <c:pt idx="38">
                  <c:v>0.66600000000000004</c:v>
                </c:pt>
                <c:pt idx="39">
                  <c:v>0.66700000000000004</c:v>
                </c:pt>
                <c:pt idx="40">
                  <c:v>0.66800000000000004</c:v>
                </c:pt>
                <c:pt idx="41">
                  <c:v>0.66900000000000004</c:v>
                </c:pt>
                <c:pt idx="42">
                  <c:v>0.67</c:v>
                </c:pt>
                <c:pt idx="43">
                  <c:v>0.67100000000000004</c:v>
                </c:pt>
                <c:pt idx="44">
                  <c:v>0.67200000000000004</c:v>
                </c:pt>
                <c:pt idx="45">
                  <c:v>0.67300000000000004</c:v>
                </c:pt>
                <c:pt idx="46">
                  <c:v>0.67400000000000004</c:v>
                </c:pt>
                <c:pt idx="47">
                  <c:v>0.67500000000000004</c:v>
                </c:pt>
                <c:pt idx="48">
                  <c:v>0.67600000000000005</c:v>
                </c:pt>
                <c:pt idx="49">
                  <c:v>0.67700000000000005</c:v>
                </c:pt>
                <c:pt idx="50">
                  <c:v>0.67800000000000005</c:v>
                </c:pt>
                <c:pt idx="51">
                  <c:v>0.67900000000000005</c:v>
                </c:pt>
                <c:pt idx="52">
                  <c:v>0.68</c:v>
                </c:pt>
                <c:pt idx="53">
                  <c:v>0.68100000000000005</c:v>
                </c:pt>
                <c:pt idx="54">
                  <c:v>0.68200000000000005</c:v>
                </c:pt>
                <c:pt idx="55">
                  <c:v>0.68300000000000005</c:v>
                </c:pt>
                <c:pt idx="56">
                  <c:v>0.68400000000000005</c:v>
                </c:pt>
                <c:pt idx="57">
                  <c:v>0.68500000000000005</c:v>
                </c:pt>
                <c:pt idx="58">
                  <c:v>0.68600000000000005</c:v>
                </c:pt>
                <c:pt idx="59">
                  <c:v>0.68700000000000006</c:v>
                </c:pt>
                <c:pt idx="60">
                  <c:v>0.68799999999999994</c:v>
                </c:pt>
                <c:pt idx="61">
                  <c:v>0.68899999999999995</c:v>
                </c:pt>
                <c:pt idx="62">
                  <c:v>0.69</c:v>
                </c:pt>
                <c:pt idx="63">
                  <c:v>0.69099999999999995</c:v>
                </c:pt>
                <c:pt idx="64">
                  <c:v>0.69199999999999995</c:v>
                </c:pt>
                <c:pt idx="65">
                  <c:v>0.69299999999999995</c:v>
                </c:pt>
                <c:pt idx="66">
                  <c:v>0.69399999999999995</c:v>
                </c:pt>
                <c:pt idx="67">
                  <c:v>0.69499999999999995</c:v>
                </c:pt>
                <c:pt idx="68">
                  <c:v>0.69599999999999995</c:v>
                </c:pt>
                <c:pt idx="69">
                  <c:v>0.69699999999999995</c:v>
                </c:pt>
                <c:pt idx="70">
                  <c:v>0.69799999999999995</c:v>
                </c:pt>
                <c:pt idx="71">
                  <c:v>0.69899999999999995</c:v>
                </c:pt>
                <c:pt idx="72">
                  <c:v>0.7</c:v>
                </c:pt>
                <c:pt idx="73">
                  <c:v>0.70099999999999996</c:v>
                </c:pt>
                <c:pt idx="74">
                  <c:v>0.70199999999999996</c:v>
                </c:pt>
                <c:pt idx="75">
                  <c:v>0.70299999999999996</c:v>
                </c:pt>
                <c:pt idx="76">
                  <c:v>0.70399999999999996</c:v>
                </c:pt>
                <c:pt idx="77">
                  <c:v>0.70499999999999996</c:v>
                </c:pt>
                <c:pt idx="78">
                  <c:v>0.70599999999999996</c:v>
                </c:pt>
                <c:pt idx="79">
                  <c:v>0.70699999999999996</c:v>
                </c:pt>
                <c:pt idx="80">
                  <c:v>0.70799999999999996</c:v>
                </c:pt>
                <c:pt idx="81">
                  <c:v>0.70899999999999996</c:v>
                </c:pt>
                <c:pt idx="82">
                  <c:v>0.71</c:v>
                </c:pt>
                <c:pt idx="83">
                  <c:v>0.71099999999999997</c:v>
                </c:pt>
                <c:pt idx="84">
                  <c:v>0.71199999999999997</c:v>
                </c:pt>
                <c:pt idx="85">
                  <c:v>0.71299999999999997</c:v>
                </c:pt>
                <c:pt idx="86">
                  <c:v>0.71399999999999997</c:v>
                </c:pt>
                <c:pt idx="87">
                  <c:v>0.71499999999999997</c:v>
                </c:pt>
                <c:pt idx="88">
                  <c:v>0.71599999999999997</c:v>
                </c:pt>
                <c:pt idx="89">
                  <c:v>0.71699999999999997</c:v>
                </c:pt>
                <c:pt idx="90">
                  <c:v>0.71799999999999997</c:v>
                </c:pt>
                <c:pt idx="91">
                  <c:v>0.71899999999999997</c:v>
                </c:pt>
                <c:pt idx="92">
                  <c:v>0.72</c:v>
                </c:pt>
                <c:pt idx="93">
                  <c:v>0.72099999999999997</c:v>
                </c:pt>
                <c:pt idx="94">
                  <c:v>0.72199999999999998</c:v>
                </c:pt>
                <c:pt idx="95">
                  <c:v>0.72299999999999998</c:v>
                </c:pt>
                <c:pt idx="96">
                  <c:v>0.72399999999999998</c:v>
                </c:pt>
                <c:pt idx="97">
                  <c:v>0.72499999999999998</c:v>
                </c:pt>
                <c:pt idx="98">
                  <c:v>0.72599999999999998</c:v>
                </c:pt>
                <c:pt idx="99">
                  <c:v>0.72699999999999998</c:v>
                </c:pt>
                <c:pt idx="100">
                  <c:v>0.72799999999999998</c:v>
                </c:pt>
                <c:pt idx="101">
                  <c:v>0.72899999999999998</c:v>
                </c:pt>
                <c:pt idx="102">
                  <c:v>0.73</c:v>
                </c:pt>
                <c:pt idx="103">
                  <c:v>0.73099999999999998</c:v>
                </c:pt>
                <c:pt idx="104">
                  <c:v>0.73199999999999998</c:v>
                </c:pt>
                <c:pt idx="105">
                  <c:v>0.73299999999999998</c:v>
                </c:pt>
                <c:pt idx="106">
                  <c:v>0.73399999999999999</c:v>
                </c:pt>
                <c:pt idx="107">
                  <c:v>0.73499999999999999</c:v>
                </c:pt>
                <c:pt idx="108">
                  <c:v>0.73599999999999999</c:v>
                </c:pt>
                <c:pt idx="109">
                  <c:v>0.73699999999999999</c:v>
                </c:pt>
                <c:pt idx="110">
                  <c:v>0.73799999999999999</c:v>
                </c:pt>
                <c:pt idx="111">
                  <c:v>0.73899999999999999</c:v>
                </c:pt>
                <c:pt idx="112">
                  <c:v>0.74</c:v>
                </c:pt>
                <c:pt idx="113">
                  <c:v>0.74099999999999999</c:v>
                </c:pt>
                <c:pt idx="114">
                  <c:v>0.74199999999999999</c:v>
                </c:pt>
                <c:pt idx="115">
                  <c:v>0.74299999999999999</c:v>
                </c:pt>
                <c:pt idx="116">
                  <c:v>0.74399999999999999</c:v>
                </c:pt>
                <c:pt idx="117">
                  <c:v>0.745</c:v>
                </c:pt>
                <c:pt idx="118">
                  <c:v>0.746</c:v>
                </c:pt>
                <c:pt idx="119">
                  <c:v>0.747</c:v>
                </c:pt>
                <c:pt idx="120">
                  <c:v>0.748</c:v>
                </c:pt>
                <c:pt idx="121">
                  <c:v>0.749</c:v>
                </c:pt>
                <c:pt idx="122">
                  <c:v>0.75</c:v>
                </c:pt>
                <c:pt idx="123">
                  <c:v>0.751</c:v>
                </c:pt>
                <c:pt idx="124">
                  <c:v>0.752</c:v>
                </c:pt>
                <c:pt idx="125">
                  <c:v>0.753</c:v>
                </c:pt>
                <c:pt idx="126">
                  <c:v>0.754</c:v>
                </c:pt>
                <c:pt idx="127">
                  <c:v>0.755</c:v>
                </c:pt>
                <c:pt idx="128">
                  <c:v>0.75600000000000001</c:v>
                </c:pt>
                <c:pt idx="129">
                  <c:v>0.75700000000000001</c:v>
                </c:pt>
                <c:pt idx="130">
                  <c:v>0.75800000000000001</c:v>
                </c:pt>
                <c:pt idx="131">
                  <c:v>0.75900000000000001</c:v>
                </c:pt>
                <c:pt idx="132">
                  <c:v>0.76</c:v>
                </c:pt>
                <c:pt idx="133">
                  <c:v>0.76100000000000001</c:v>
                </c:pt>
                <c:pt idx="134">
                  <c:v>0.76200000000000001</c:v>
                </c:pt>
                <c:pt idx="135">
                  <c:v>0.76300000000000001</c:v>
                </c:pt>
                <c:pt idx="136">
                  <c:v>0.76400000000000001</c:v>
                </c:pt>
                <c:pt idx="137">
                  <c:v>0.76500000000000001</c:v>
                </c:pt>
                <c:pt idx="138">
                  <c:v>0.76600000000000001</c:v>
                </c:pt>
                <c:pt idx="139">
                  <c:v>0.76700000000000002</c:v>
                </c:pt>
                <c:pt idx="140">
                  <c:v>0.76800000000000002</c:v>
                </c:pt>
                <c:pt idx="141">
                  <c:v>0.76900000000000002</c:v>
                </c:pt>
                <c:pt idx="142">
                  <c:v>0.77</c:v>
                </c:pt>
                <c:pt idx="143">
                  <c:v>0.77100000000000002</c:v>
                </c:pt>
                <c:pt idx="144">
                  <c:v>0.77200000000000002</c:v>
                </c:pt>
                <c:pt idx="145">
                  <c:v>0.77300000000000002</c:v>
                </c:pt>
                <c:pt idx="146">
                  <c:v>0.77400000000000002</c:v>
                </c:pt>
                <c:pt idx="147">
                  <c:v>0.77500000000000002</c:v>
                </c:pt>
                <c:pt idx="148">
                  <c:v>0.77600000000000002</c:v>
                </c:pt>
                <c:pt idx="149">
                  <c:v>0.77700000000000002</c:v>
                </c:pt>
                <c:pt idx="150">
                  <c:v>0.77800000000000002</c:v>
                </c:pt>
                <c:pt idx="151">
                  <c:v>0.77900000000000003</c:v>
                </c:pt>
                <c:pt idx="152">
                  <c:v>0.78</c:v>
                </c:pt>
                <c:pt idx="153">
                  <c:v>0.78100000000000003</c:v>
                </c:pt>
                <c:pt idx="154">
                  <c:v>0.78200000000000003</c:v>
                </c:pt>
                <c:pt idx="155">
                  <c:v>0.78300000000000003</c:v>
                </c:pt>
                <c:pt idx="156">
                  <c:v>0.78400000000000003</c:v>
                </c:pt>
                <c:pt idx="157">
                  <c:v>0.78500000000000003</c:v>
                </c:pt>
                <c:pt idx="158">
                  <c:v>0.78600000000000003</c:v>
                </c:pt>
                <c:pt idx="159">
                  <c:v>0.78700000000000003</c:v>
                </c:pt>
                <c:pt idx="160">
                  <c:v>0.78800000000000003</c:v>
                </c:pt>
                <c:pt idx="161">
                  <c:v>0.78900000000000003</c:v>
                </c:pt>
                <c:pt idx="162">
                  <c:v>0.79</c:v>
                </c:pt>
                <c:pt idx="163">
                  <c:v>0.79100000000000004</c:v>
                </c:pt>
                <c:pt idx="164">
                  <c:v>0.79200000000000004</c:v>
                </c:pt>
                <c:pt idx="165">
                  <c:v>0.79300000000000004</c:v>
                </c:pt>
                <c:pt idx="166">
                  <c:v>0.79400000000000004</c:v>
                </c:pt>
                <c:pt idx="167">
                  <c:v>0.79500000000000004</c:v>
                </c:pt>
                <c:pt idx="168">
                  <c:v>0.79600000000000004</c:v>
                </c:pt>
                <c:pt idx="169">
                  <c:v>0.79700000000000004</c:v>
                </c:pt>
                <c:pt idx="170">
                  <c:v>0.79800000000000004</c:v>
                </c:pt>
                <c:pt idx="171">
                  <c:v>0.79900000000000004</c:v>
                </c:pt>
                <c:pt idx="172">
                  <c:v>0.8</c:v>
                </c:pt>
                <c:pt idx="173">
                  <c:v>0.80100000000000005</c:v>
                </c:pt>
                <c:pt idx="174">
                  <c:v>0.80200000000000005</c:v>
                </c:pt>
                <c:pt idx="175">
                  <c:v>0.80300000000000005</c:v>
                </c:pt>
                <c:pt idx="176">
                  <c:v>0.80400000000000005</c:v>
                </c:pt>
                <c:pt idx="177">
                  <c:v>0.80500000000000005</c:v>
                </c:pt>
                <c:pt idx="178">
                  <c:v>0.80600000000000005</c:v>
                </c:pt>
                <c:pt idx="179">
                  <c:v>0.80700000000000005</c:v>
                </c:pt>
                <c:pt idx="180">
                  <c:v>0.80800000000000005</c:v>
                </c:pt>
                <c:pt idx="181">
                  <c:v>0.80900000000000005</c:v>
                </c:pt>
                <c:pt idx="182">
                  <c:v>0.81</c:v>
                </c:pt>
                <c:pt idx="183">
                  <c:v>0.81100000000000005</c:v>
                </c:pt>
                <c:pt idx="184">
                  <c:v>0.81200000000000006</c:v>
                </c:pt>
                <c:pt idx="185">
                  <c:v>0.81299999999999994</c:v>
                </c:pt>
                <c:pt idx="186">
                  <c:v>0.81399999999999995</c:v>
                </c:pt>
                <c:pt idx="187">
                  <c:v>0.81499999999999995</c:v>
                </c:pt>
                <c:pt idx="188">
                  <c:v>0.81599999999999995</c:v>
                </c:pt>
                <c:pt idx="189">
                  <c:v>0.81699999999999995</c:v>
                </c:pt>
                <c:pt idx="190">
                  <c:v>0.81799999999999995</c:v>
                </c:pt>
                <c:pt idx="191">
                  <c:v>0.81899999999999995</c:v>
                </c:pt>
                <c:pt idx="192">
                  <c:v>0.82</c:v>
                </c:pt>
                <c:pt idx="193">
                  <c:v>0.82099999999999995</c:v>
                </c:pt>
                <c:pt idx="194">
                  <c:v>0.82199999999999995</c:v>
                </c:pt>
                <c:pt idx="195">
                  <c:v>0.82299999999999995</c:v>
                </c:pt>
                <c:pt idx="196">
                  <c:v>0.82399999999999995</c:v>
                </c:pt>
                <c:pt idx="197">
                  <c:v>0.82499999999999996</c:v>
                </c:pt>
                <c:pt idx="198">
                  <c:v>0.82599999999999996</c:v>
                </c:pt>
                <c:pt idx="199">
                  <c:v>0.82699999999999996</c:v>
                </c:pt>
                <c:pt idx="200">
                  <c:v>0.82799999999999996</c:v>
                </c:pt>
                <c:pt idx="201">
                  <c:v>0.82899999999999996</c:v>
                </c:pt>
                <c:pt idx="202">
                  <c:v>0.83</c:v>
                </c:pt>
                <c:pt idx="203">
                  <c:v>0.83099999999999996</c:v>
                </c:pt>
                <c:pt idx="204">
                  <c:v>0.83199999999999996</c:v>
                </c:pt>
                <c:pt idx="205">
                  <c:v>0.83299999999999996</c:v>
                </c:pt>
                <c:pt idx="206">
                  <c:v>0.83399999999999996</c:v>
                </c:pt>
                <c:pt idx="207">
                  <c:v>0.83499999999999996</c:v>
                </c:pt>
                <c:pt idx="208">
                  <c:v>0.83599999999999997</c:v>
                </c:pt>
                <c:pt idx="209">
                  <c:v>0.83699999999999997</c:v>
                </c:pt>
                <c:pt idx="210">
                  <c:v>0.83799999999999997</c:v>
                </c:pt>
                <c:pt idx="211">
                  <c:v>0.83899999999999997</c:v>
                </c:pt>
                <c:pt idx="212">
                  <c:v>0.84</c:v>
                </c:pt>
                <c:pt idx="213">
                  <c:v>0.84099999999999997</c:v>
                </c:pt>
                <c:pt idx="214">
                  <c:v>0.84199999999999997</c:v>
                </c:pt>
                <c:pt idx="215">
                  <c:v>0.84299999999999997</c:v>
                </c:pt>
                <c:pt idx="216">
                  <c:v>0.84399999999999997</c:v>
                </c:pt>
                <c:pt idx="217">
                  <c:v>0.84499999999999997</c:v>
                </c:pt>
                <c:pt idx="218">
                  <c:v>0.84599999999999997</c:v>
                </c:pt>
                <c:pt idx="219">
                  <c:v>0.84699999999999998</c:v>
                </c:pt>
                <c:pt idx="220">
                  <c:v>0.84799999999999998</c:v>
                </c:pt>
                <c:pt idx="221">
                  <c:v>0.84899999999999998</c:v>
                </c:pt>
                <c:pt idx="222">
                  <c:v>0.85</c:v>
                </c:pt>
                <c:pt idx="223">
                  <c:v>0.85099999999999998</c:v>
                </c:pt>
                <c:pt idx="224">
                  <c:v>0.85199999999999998</c:v>
                </c:pt>
                <c:pt idx="225">
                  <c:v>0.85299999999999998</c:v>
                </c:pt>
                <c:pt idx="226">
                  <c:v>0.85399999999999998</c:v>
                </c:pt>
                <c:pt idx="227">
                  <c:v>0.85499999999999998</c:v>
                </c:pt>
                <c:pt idx="228">
                  <c:v>0.85599999999999998</c:v>
                </c:pt>
                <c:pt idx="229">
                  <c:v>0.85699999999999998</c:v>
                </c:pt>
                <c:pt idx="230">
                  <c:v>0.85799999999999998</c:v>
                </c:pt>
                <c:pt idx="231">
                  <c:v>0.85899999999999999</c:v>
                </c:pt>
                <c:pt idx="232">
                  <c:v>0.86</c:v>
                </c:pt>
                <c:pt idx="233">
                  <c:v>0.86099999999999999</c:v>
                </c:pt>
                <c:pt idx="234">
                  <c:v>0.86199999999999999</c:v>
                </c:pt>
                <c:pt idx="235">
                  <c:v>0.86299999999999999</c:v>
                </c:pt>
                <c:pt idx="236">
                  <c:v>0.86399999999999999</c:v>
                </c:pt>
                <c:pt idx="237">
                  <c:v>0.86499999999999999</c:v>
                </c:pt>
                <c:pt idx="238">
                  <c:v>0.86599999999999999</c:v>
                </c:pt>
                <c:pt idx="239">
                  <c:v>0.86699999999999999</c:v>
                </c:pt>
                <c:pt idx="240">
                  <c:v>0.86799999999999999</c:v>
                </c:pt>
                <c:pt idx="241">
                  <c:v>0.86899999999999999</c:v>
                </c:pt>
                <c:pt idx="242">
                  <c:v>0.87</c:v>
                </c:pt>
                <c:pt idx="243">
                  <c:v>0.871</c:v>
                </c:pt>
                <c:pt idx="244">
                  <c:v>0.872</c:v>
                </c:pt>
                <c:pt idx="245">
                  <c:v>0.873</c:v>
                </c:pt>
                <c:pt idx="246">
                  <c:v>0.874</c:v>
                </c:pt>
                <c:pt idx="247">
                  <c:v>0.875</c:v>
                </c:pt>
                <c:pt idx="248">
                  <c:v>0.876</c:v>
                </c:pt>
                <c:pt idx="249">
                  <c:v>0.877</c:v>
                </c:pt>
                <c:pt idx="250">
                  <c:v>0.878</c:v>
                </c:pt>
                <c:pt idx="251">
                  <c:v>0.879</c:v>
                </c:pt>
                <c:pt idx="252">
                  <c:v>0.88</c:v>
                </c:pt>
                <c:pt idx="253">
                  <c:v>0.88100000000000001</c:v>
                </c:pt>
                <c:pt idx="254">
                  <c:v>0.88200000000000001</c:v>
                </c:pt>
                <c:pt idx="255">
                  <c:v>0.88300000000000001</c:v>
                </c:pt>
                <c:pt idx="256">
                  <c:v>0.88400000000000001</c:v>
                </c:pt>
                <c:pt idx="257">
                  <c:v>0.88500000000000001</c:v>
                </c:pt>
                <c:pt idx="258">
                  <c:v>0.88600000000000001</c:v>
                </c:pt>
                <c:pt idx="259">
                  <c:v>0.88700000000000001</c:v>
                </c:pt>
                <c:pt idx="260">
                  <c:v>0.88800000000000001</c:v>
                </c:pt>
                <c:pt idx="261">
                  <c:v>0.88900000000000001</c:v>
                </c:pt>
                <c:pt idx="262">
                  <c:v>0.89</c:v>
                </c:pt>
                <c:pt idx="263">
                  <c:v>0.89100000000000001</c:v>
                </c:pt>
                <c:pt idx="264">
                  <c:v>0.89200000000000002</c:v>
                </c:pt>
                <c:pt idx="265">
                  <c:v>0.89300000000000002</c:v>
                </c:pt>
                <c:pt idx="266">
                  <c:v>0.89400000000000002</c:v>
                </c:pt>
                <c:pt idx="267">
                  <c:v>0.89500000000000002</c:v>
                </c:pt>
                <c:pt idx="268">
                  <c:v>0.89600000000000002</c:v>
                </c:pt>
                <c:pt idx="269">
                  <c:v>0.89700000000000002</c:v>
                </c:pt>
                <c:pt idx="270">
                  <c:v>0.89800000000000002</c:v>
                </c:pt>
                <c:pt idx="271">
                  <c:v>0.89900000000000002</c:v>
                </c:pt>
                <c:pt idx="272">
                  <c:v>0.9</c:v>
                </c:pt>
                <c:pt idx="273">
                  <c:v>0.90100000000000002</c:v>
                </c:pt>
                <c:pt idx="274">
                  <c:v>0.90200000000000002</c:v>
                </c:pt>
                <c:pt idx="275">
                  <c:v>0.90300000000000002</c:v>
                </c:pt>
                <c:pt idx="276">
                  <c:v>0.90400000000000003</c:v>
                </c:pt>
                <c:pt idx="277">
                  <c:v>0.90500000000000003</c:v>
                </c:pt>
                <c:pt idx="278">
                  <c:v>0.90600000000000003</c:v>
                </c:pt>
                <c:pt idx="279">
                  <c:v>0.90700000000000003</c:v>
                </c:pt>
                <c:pt idx="280">
                  <c:v>0.90800000000000003</c:v>
                </c:pt>
                <c:pt idx="281">
                  <c:v>0.90900000000000003</c:v>
                </c:pt>
                <c:pt idx="282">
                  <c:v>0.91</c:v>
                </c:pt>
                <c:pt idx="283">
                  <c:v>0.91100000000000003</c:v>
                </c:pt>
                <c:pt idx="284">
                  <c:v>0.91200000000000003</c:v>
                </c:pt>
                <c:pt idx="285">
                  <c:v>0.91300000000000003</c:v>
                </c:pt>
                <c:pt idx="286">
                  <c:v>0.91400000000000003</c:v>
                </c:pt>
                <c:pt idx="287">
                  <c:v>0.91500000000000004</c:v>
                </c:pt>
                <c:pt idx="288">
                  <c:v>0.91600000000000004</c:v>
                </c:pt>
                <c:pt idx="289">
                  <c:v>0.91700000000000004</c:v>
                </c:pt>
                <c:pt idx="290">
                  <c:v>0.91800000000000004</c:v>
                </c:pt>
                <c:pt idx="291">
                  <c:v>0.91900000000000004</c:v>
                </c:pt>
                <c:pt idx="292">
                  <c:v>0.92</c:v>
                </c:pt>
                <c:pt idx="293">
                  <c:v>0.92100000000000004</c:v>
                </c:pt>
                <c:pt idx="294">
                  <c:v>0.92200000000000004</c:v>
                </c:pt>
                <c:pt idx="295">
                  <c:v>0.92300000000000004</c:v>
                </c:pt>
                <c:pt idx="296">
                  <c:v>0.92400000000000004</c:v>
                </c:pt>
                <c:pt idx="297">
                  <c:v>0.92500000000000004</c:v>
                </c:pt>
                <c:pt idx="298">
                  <c:v>0.92600000000000005</c:v>
                </c:pt>
                <c:pt idx="299">
                  <c:v>0.92700000000000005</c:v>
                </c:pt>
                <c:pt idx="300">
                  <c:v>0.92800000000000005</c:v>
                </c:pt>
                <c:pt idx="301">
                  <c:v>0.92900000000000005</c:v>
                </c:pt>
                <c:pt idx="302">
                  <c:v>0.93</c:v>
                </c:pt>
                <c:pt idx="303">
                  <c:v>0.93100000000000005</c:v>
                </c:pt>
                <c:pt idx="304">
                  <c:v>0.93200000000000005</c:v>
                </c:pt>
                <c:pt idx="305">
                  <c:v>0.93300000000000005</c:v>
                </c:pt>
                <c:pt idx="306">
                  <c:v>0.93400000000000005</c:v>
                </c:pt>
                <c:pt idx="307">
                  <c:v>0.93500000000000005</c:v>
                </c:pt>
                <c:pt idx="308">
                  <c:v>0.93600000000000005</c:v>
                </c:pt>
                <c:pt idx="309">
                  <c:v>0.93700000000000006</c:v>
                </c:pt>
                <c:pt idx="310">
                  <c:v>0.93799999999999994</c:v>
                </c:pt>
                <c:pt idx="311">
                  <c:v>0.93899999999999995</c:v>
                </c:pt>
                <c:pt idx="312">
                  <c:v>0.94</c:v>
                </c:pt>
                <c:pt idx="313">
                  <c:v>0.94099999999999995</c:v>
                </c:pt>
                <c:pt idx="314">
                  <c:v>0.94199999999999995</c:v>
                </c:pt>
                <c:pt idx="315">
                  <c:v>0.94299999999999995</c:v>
                </c:pt>
                <c:pt idx="316">
                  <c:v>0.94399999999999995</c:v>
                </c:pt>
                <c:pt idx="317">
                  <c:v>0.94499999999999995</c:v>
                </c:pt>
                <c:pt idx="318">
                  <c:v>0.94599999999999995</c:v>
                </c:pt>
                <c:pt idx="319">
                  <c:v>0.94699999999999995</c:v>
                </c:pt>
                <c:pt idx="320">
                  <c:v>0.94799999999999995</c:v>
                </c:pt>
                <c:pt idx="321">
                  <c:v>0.94899999999999995</c:v>
                </c:pt>
                <c:pt idx="322">
                  <c:v>0.95</c:v>
                </c:pt>
                <c:pt idx="323">
                  <c:v>0.95099999999999996</c:v>
                </c:pt>
                <c:pt idx="324">
                  <c:v>0.95199999999999996</c:v>
                </c:pt>
                <c:pt idx="325">
                  <c:v>0.95299999999999996</c:v>
                </c:pt>
                <c:pt idx="326">
                  <c:v>0.95399999999999996</c:v>
                </c:pt>
                <c:pt idx="327">
                  <c:v>0.95499999999999996</c:v>
                </c:pt>
                <c:pt idx="328">
                  <c:v>0.95599999999999996</c:v>
                </c:pt>
                <c:pt idx="329">
                  <c:v>0.95699999999999996</c:v>
                </c:pt>
                <c:pt idx="330">
                  <c:v>0.95799999999999996</c:v>
                </c:pt>
                <c:pt idx="331">
                  <c:v>0.95899999999999996</c:v>
                </c:pt>
                <c:pt idx="332">
                  <c:v>0.96</c:v>
                </c:pt>
                <c:pt idx="333">
                  <c:v>0.96099999999999997</c:v>
                </c:pt>
                <c:pt idx="334">
                  <c:v>0.96199999999999997</c:v>
                </c:pt>
                <c:pt idx="335">
                  <c:v>0.96299999999999997</c:v>
                </c:pt>
                <c:pt idx="336">
                  <c:v>0.96399999999999997</c:v>
                </c:pt>
                <c:pt idx="337">
                  <c:v>0.96499999999999997</c:v>
                </c:pt>
                <c:pt idx="338">
                  <c:v>0.96599999999999997</c:v>
                </c:pt>
                <c:pt idx="339">
                  <c:v>0.96699999999999997</c:v>
                </c:pt>
                <c:pt idx="340">
                  <c:v>0.96799999999999997</c:v>
                </c:pt>
                <c:pt idx="341">
                  <c:v>0.96899999999999997</c:v>
                </c:pt>
                <c:pt idx="342">
                  <c:v>0.97</c:v>
                </c:pt>
                <c:pt idx="343">
                  <c:v>0.97099999999999997</c:v>
                </c:pt>
                <c:pt idx="344">
                  <c:v>0.97199999999999998</c:v>
                </c:pt>
                <c:pt idx="345">
                  <c:v>0.97299999999999998</c:v>
                </c:pt>
                <c:pt idx="346">
                  <c:v>0.97399999999999998</c:v>
                </c:pt>
                <c:pt idx="347">
                  <c:v>0.97499999999999998</c:v>
                </c:pt>
                <c:pt idx="348">
                  <c:v>0.97599999999999998</c:v>
                </c:pt>
                <c:pt idx="349">
                  <c:v>0.97699999999999998</c:v>
                </c:pt>
                <c:pt idx="350">
                  <c:v>0.97799999999999998</c:v>
                </c:pt>
                <c:pt idx="351">
                  <c:v>0.97899999999999998</c:v>
                </c:pt>
                <c:pt idx="352">
                  <c:v>0.98</c:v>
                </c:pt>
                <c:pt idx="353">
                  <c:v>0.98099999999999998</c:v>
                </c:pt>
                <c:pt idx="354">
                  <c:v>0.98199999999999998</c:v>
                </c:pt>
                <c:pt idx="355">
                  <c:v>0.98299999999999998</c:v>
                </c:pt>
                <c:pt idx="356">
                  <c:v>0.98399999999999999</c:v>
                </c:pt>
                <c:pt idx="357">
                  <c:v>0.98499999999999999</c:v>
                </c:pt>
                <c:pt idx="358">
                  <c:v>0.98599999999999999</c:v>
                </c:pt>
                <c:pt idx="359">
                  <c:v>0.98699999999999999</c:v>
                </c:pt>
                <c:pt idx="360">
                  <c:v>0.98799999999999999</c:v>
                </c:pt>
                <c:pt idx="361">
                  <c:v>0.98899999999999999</c:v>
                </c:pt>
                <c:pt idx="362">
                  <c:v>0.99</c:v>
                </c:pt>
                <c:pt idx="363">
                  <c:v>0.99099999999999999</c:v>
                </c:pt>
                <c:pt idx="364">
                  <c:v>0.99199999999999999</c:v>
                </c:pt>
                <c:pt idx="365">
                  <c:v>0.99299999999999999</c:v>
                </c:pt>
                <c:pt idx="366">
                  <c:v>0.99399999999999999</c:v>
                </c:pt>
                <c:pt idx="367">
                  <c:v>0.995</c:v>
                </c:pt>
                <c:pt idx="368">
                  <c:v>0.996</c:v>
                </c:pt>
                <c:pt idx="369">
                  <c:v>0.997</c:v>
                </c:pt>
                <c:pt idx="370">
                  <c:v>0.998</c:v>
                </c:pt>
                <c:pt idx="371">
                  <c:v>0.999</c:v>
                </c:pt>
                <c:pt idx="372">
                  <c:v>1</c:v>
                </c:pt>
                <c:pt idx="373">
                  <c:v>1.0009999999999999</c:v>
                </c:pt>
                <c:pt idx="374">
                  <c:v>1.002</c:v>
                </c:pt>
                <c:pt idx="375">
                  <c:v>1.0029999999999999</c:v>
                </c:pt>
                <c:pt idx="376">
                  <c:v>1.004</c:v>
                </c:pt>
                <c:pt idx="377">
                  <c:v>1.0049999999999999</c:v>
                </c:pt>
                <c:pt idx="378">
                  <c:v>1.006</c:v>
                </c:pt>
                <c:pt idx="379">
                  <c:v>1.0069999999999999</c:v>
                </c:pt>
                <c:pt idx="380">
                  <c:v>1.008</c:v>
                </c:pt>
                <c:pt idx="381">
                  <c:v>1.0089999999999999</c:v>
                </c:pt>
                <c:pt idx="382">
                  <c:v>1.01</c:v>
                </c:pt>
                <c:pt idx="383">
                  <c:v>1.0109999999999999</c:v>
                </c:pt>
                <c:pt idx="384">
                  <c:v>1.012</c:v>
                </c:pt>
                <c:pt idx="385">
                  <c:v>1.0129999999999999</c:v>
                </c:pt>
                <c:pt idx="386">
                  <c:v>1.014</c:v>
                </c:pt>
                <c:pt idx="387">
                  <c:v>1.0149999999999999</c:v>
                </c:pt>
                <c:pt idx="388">
                  <c:v>1.016</c:v>
                </c:pt>
                <c:pt idx="389">
                  <c:v>1.0169999999999999</c:v>
                </c:pt>
                <c:pt idx="390">
                  <c:v>1.018</c:v>
                </c:pt>
                <c:pt idx="391">
                  <c:v>1.0189999999999999</c:v>
                </c:pt>
                <c:pt idx="392">
                  <c:v>1.02</c:v>
                </c:pt>
                <c:pt idx="393">
                  <c:v>1.0209999999999999</c:v>
                </c:pt>
                <c:pt idx="394">
                  <c:v>1.022</c:v>
                </c:pt>
                <c:pt idx="395">
                  <c:v>1.0229999999999999</c:v>
                </c:pt>
                <c:pt idx="396">
                  <c:v>1.024</c:v>
                </c:pt>
                <c:pt idx="397">
                  <c:v>1.0249999999999999</c:v>
                </c:pt>
                <c:pt idx="398">
                  <c:v>1.026</c:v>
                </c:pt>
                <c:pt idx="399">
                  <c:v>1.0269999999999999</c:v>
                </c:pt>
                <c:pt idx="400">
                  <c:v>1.028</c:v>
                </c:pt>
                <c:pt idx="401">
                  <c:v>1.0289999999999999</c:v>
                </c:pt>
                <c:pt idx="402">
                  <c:v>1.03</c:v>
                </c:pt>
                <c:pt idx="403">
                  <c:v>1.0309999999999999</c:v>
                </c:pt>
                <c:pt idx="404">
                  <c:v>1.032</c:v>
                </c:pt>
                <c:pt idx="405">
                  <c:v>1.0329999999999999</c:v>
                </c:pt>
                <c:pt idx="406">
                  <c:v>1.034</c:v>
                </c:pt>
                <c:pt idx="407">
                  <c:v>1.0349999999999999</c:v>
                </c:pt>
                <c:pt idx="408">
                  <c:v>1.036</c:v>
                </c:pt>
                <c:pt idx="409">
                  <c:v>1.0369999999999999</c:v>
                </c:pt>
                <c:pt idx="410">
                  <c:v>1.038</c:v>
                </c:pt>
                <c:pt idx="411">
                  <c:v>1.0389999999999999</c:v>
                </c:pt>
                <c:pt idx="412">
                  <c:v>1.04</c:v>
                </c:pt>
                <c:pt idx="413">
                  <c:v>1.0409999999999999</c:v>
                </c:pt>
                <c:pt idx="414">
                  <c:v>1.042</c:v>
                </c:pt>
                <c:pt idx="415">
                  <c:v>1.0429999999999999</c:v>
                </c:pt>
                <c:pt idx="416">
                  <c:v>1.044</c:v>
                </c:pt>
                <c:pt idx="417">
                  <c:v>1.0449999999999999</c:v>
                </c:pt>
                <c:pt idx="418">
                  <c:v>1.046</c:v>
                </c:pt>
                <c:pt idx="419">
                  <c:v>1.0469999999999999</c:v>
                </c:pt>
                <c:pt idx="420">
                  <c:v>1.048</c:v>
                </c:pt>
                <c:pt idx="421">
                  <c:v>1.0489999999999999</c:v>
                </c:pt>
                <c:pt idx="422">
                  <c:v>1.05</c:v>
                </c:pt>
                <c:pt idx="423">
                  <c:v>1.0509999999999999</c:v>
                </c:pt>
                <c:pt idx="424">
                  <c:v>1.052</c:v>
                </c:pt>
                <c:pt idx="425">
                  <c:v>1.0529999999999999</c:v>
                </c:pt>
                <c:pt idx="426">
                  <c:v>1.054</c:v>
                </c:pt>
                <c:pt idx="427">
                  <c:v>1.0549999999999999</c:v>
                </c:pt>
                <c:pt idx="428">
                  <c:v>1.056</c:v>
                </c:pt>
                <c:pt idx="429">
                  <c:v>1.0569999999999999</c:v>
                </c:pt>
                <c:pt idx="430">
                  <c:v>1.0580000000000001</c:v>
                </c:pt>
                <c:pt idx="431">
                  <c:v>1.0589999999999999</c:v>
                </c:pt>
                <c:pt idx="432">
                  <c:v>1.06</c:v>
                </c:pt>
                <c:pt idx="433">
                  <c:v>1.0609999999999999</c:v>
                </c:pt>
                <c:pt idx="434">
                  <c:v>1.0620000000000001</c:v>
                </c:pt>
                <c:pt idx="435">
                  <c:v>1.0629999999999999</c:v>
                </c:pt>
                <c:pt idx="436">
                  <c:v>1.0640000000000001</c:v>
                </c:pt>
                <c:pt idx="437">
                  <c:v>1.0649999999999999</c:v>
                </c:pt>
                <c:pt idx="438">
                  <c:v>1.0660000000000001</c:v>
                </c:pt>
                <c:pt idx="439">
                  <c:v>1.0669999999999999</c:v>
                </c:pt>
                <c:pt idx="440">
                  <c:v>1.0680000000000001</c:v>
                </c:pt>
                <c:pt idx="441">
                  <c:v>1.069</c:v>
                </c:pt>
                <c:pt idx="442">
                  <c:v>1.07</c:v>
                </c:pt>
                <c:pt idx="443">
                  <c:v>1.071</c:v>
                </c:pt>
                <c:pt idx="444">
                  <c:v>1.0720000000000001</c:v>
                </c:pt>
                <c:pt idx="445">
                  <c:v>1.073</c:v>
                </c:pt>
                <c:pt idx="446">
                  <c:v>1.0740000000000001</c:v>
                </c:pt>
                <c:pt idx="447">
                  <c:v>1.075</c:v>
                </c:pt>
                <c:pt idx="448">
                  <c:v>1.0760000000000001</c:v>
                </c:pt>
                <c:pt idx="449">
                  <c:v>1.077</c:v>
                </c:pt>
                <c:pt idx="450">
                  <c:v>1.0780000000000001</c:v>
                </c:pt>
                <c:pt idx="451">
                  <c:v>1.079</c:v>
                </c:pt>
                <c:pt idx="452">
                  <c:v>1.08</c:v>
                </c:pt>
                <c:pt idx="453">
                  <c:v>1.081</c:v>
                </c:pt>
                <c:pt idx="454">
                  <c:v>1.0820000000000001</c:v>
                </c:pt>
                <c:pt idx="455">
                  <c:v>1.083</c:v>
                </c:pt>
                <c:pt idx="456">
                  <c:v>1.0840000000000001</c:v>
                </c:pt>
                <c:pt idx="457">
                  <c:v>1.085</c:v>
                </c:pt>
                <c:pt idx="458">
                  <c:v>1.0860000000000001</c:v>
                </c:pt>
                <c:pt idx="459">
                  <c:v>1.087</c:v>
                </c:pt>
                <c:pt idx="460">
                  <c:v>1.0880000000000001</c:v>
                </c:pt>
                <c:pt idx="461">
                  <c:v>1.089</c:v>
                </c:pt>
                <c:pt idx="462">
                  <c:v>1.0900000000000001</c:v>
                </c:pt>
                <c:pt idx="463">
                  <c:v>1.091</c:v>
                </c:pt>
                <c:pt idx="464">
                  <c:v>1.0920000000000001</c:v>
                </c:pt>
                <c:pt idx="465">
                  <c:v>1.093</c:v>
                </c:pt>
                <c:pt idx="466">
                  <c:v>1.0940000000000001</c:v>
                </c:pt>
                <c:pt idx="467">
                  <c:v>1.095</c:v>
                </c:pt>
                <c:pt idx="468">
                  <c:v>1.0960000000000001</c:v>
                </c:pt>
                <c:pt idx="469">
                  <c:v>1.097</c:v>
                </c:pt>
                <c:pt idx="470">
                  <c:v>1.0980000000000001</c:v>
                </c:pt>
                <c:pt idx="471">
                  <c:v>1.099</c:v>
                </c:pt>
                <c:pt idx="472">
                  <c:v>1.1000000000000001</c:v>
                </c:pt>
                <c:pt idx="473">
                  <c:v>1.101</c:v>
                </c:pt>
                <c:pt idx="474">
                  <c:v>1.1020000000000001</c:v>
                </c:pt>
                <c:pt idx="475">
                  <c:v>1.103</c:v>
                </c:pt>
                <c:pt idx="476">
                  <c:v>1.1040000000000001</c:v>
                </c:pt>
                <c:pt idx="477">
                  <c:v>1.105</c:v>
                </c:pt>
                <c:pt idx="478">
                  <c:v>1.1060000000000001</c:v>
                </c:pt>
                <c:pt idx="479">
                  <c:v>1.107</c:v>
                </c:pt>
                <c:pt idx="480">
                  <c:v>1.1080000000000001</c:v>
                </c:pt>
                <c:pt idx="481">
                  <c:v>1.109</c:v>
                </c:pt>
                <c:pt idx="482">
                  <c:v>1.1100000000000001</c:v>
                </c:pt>
                <c:pt idx="483">
                  <c:v>1.111</c:v>
                </c:pt>
                <c:pt idx="484">
                  <c:v>1.1120000000000001</c:v>
                </c:pt>
                <c:pt idx="485">
                  <c:v>1.113</c:v>
                </c:pt>
                <c:pt idx="486">
                  <c:v>1.1140000000000001</c:v>
                </c:pt>
                <c:pt idx="487">
                  <c:v>1.115</c:v>
                </c:pt>
                <c:pt idx="488">
                  <c:v>1.1160000000000001</c:v>
                </c:pt>
                <c:pt idx="489">
                  <c:v>1.117</c:v>
                </c:pt>
                <c:pt idx="490">
                  <c:v>1.1180000000000001</c:v>
                </c:pt>
                <c:pt idx="491">
                  <c:v>1.119</c:v>
                </c:pt>
                <c:pt idx="492">
                  <c:v>1.1200000000000001</c:v>
                </c:pt>
                <c:pt idx="493">
                  <c:v>1.121</c:v>
                </c:pt>
                <c:pt idx="494">
                  <c:v>1.1220000000000001</c:v>
                </c:pt>
                <c:pt idx="495">
                  <c:v>1.123</c:v>
                </c:pt>
                <c:pt idx="496">
                  <c:v>1.1240000000000001</c:v>
                </c:pt>
                <c:pt idx="497">
                  <c:v>1.125</c:v>
                </c:pt>
                <c:pt idx="498">
                  <c:v>1.1259999999999999</c:v>
                </c:pt>
                <c:pt idx="499">
                  <c:v>1.127</c:v>
                </c:pt>
                <c:pt idx="500">
                  <c:v>1.1279999999999999</c:v>
                </c:pt>
                <c:pt idx="501">
                  <c:v>1.129</c:v>
                </c:pt>
                <c:pt idx="502">
                  <c:v>1.1299999999999999</c:v>
                </c:pt>
                <c:pt idx="503">
                  <c:v>1.131</c:v>
                </c:pt>
                <c:pt idx="504">
                  <c:v>1.1319999999999999</c:v>
                </c:pt>
                <c:pt idx="505">
                  <c:v>1.133</c:v>
                </c:pt>
                <c:pt idx="506">
                  <c:v>1.1339999999999999</c:v>
                </c:pt>
                <c:pt idx="507">
                  <c:v>1.135</c:v>
                </c:pt>
                <c:pt idx="508">
                  <c:v>1.1359999999999999</c:v>
                </c:pt>
                <c:pt idx="509">
                  <c:v>1.137</c:v>
                </c:pt>
                <c:pt idx="510">
                  <c:v>1.1379999999999999</c:v>
                </c:pt>
                <c:pt idx="511">
                  <c:v>1.139</c:v>
                </c:pt>
                <c:pt idx="512">
                  <c:v>1.1399999999999999</c:v>
                </c:pt>
                <c:pt idx="513">
                  <c:v>1.141</c:v>
                </c:pt>
                <c:pt idx="514">
                  <c:v>1.1419999999999999</c:v>
                </c:pt>
                <c:pt idx="515">
                  <c:v>1.143</c:v>
                </c:pt>
                <c:pt idx="516">
                  <c:v>1.1439999999999999</c:v>
                </c:pt>
                <c:pt idx="517">
                  <c:v>1.145</c:v>
                </c:pt>
                <c:pt idx="518">
                  <c:v>1.1459999999999999</c:v>
                </c:pt>
                <c:pt idx="519">
                  <c:v>1.147</c:v>
                </c:pt>
                <c:pt idx="520">
                  <c:v>1.1479999999999999</c:v>
                </c:pt>
                <c:pt idx="521">
                  <c:v>1.149</c:v>
                </c:pt>
                <c:pt idx="522">
                  <c:v>1.1499999999999999</c:v>
                </c:pt>
                <c:pt idx="523">
                  <c:v>1.151</c:v>
                </c:pt>
                <c:pt idx="524">
                  <c:v>1.1519999999999999</c:v>
                </c:pt>
                <c:pt idx="525">
                  <c:v>1.153</c:v>
                </c:pt>
                <c:pt idx="526">
                  <c:v>1.1539999999999999</c:v>
                </c:pt>
                <c:pt idx="527">
                  <c:v>1.155</c:v>
                </c:pt>
                <c:pt idx="528">
                  <c:v>1.1559999999999999</c:v>
                </c:pt>
                <c:pt idx="529">
                  <c:v>1.157</c:v>
                </c:pt>
                <c:pt idx="530">
                  <c:v>1.1579999999999999</c:v>
                </c:pt>
                <c:pt idx="531">
                  <c:v>1.159</c:v>
                </c:pt>
                <c:pt idx="532">
                  <c:v>1.1599999999999999</c:v>
                </c:pt>
                <c:pt idx="533">
                  <c:v>1.161</c:v>
                </c:pt>
                <c:pt idx="534">
                  <c:v>1.1619999999999999</c:v>
                </c:pt>
                <c:pt idx="535">
                  <c:v>1.163</c:v>
                </c:pt>
                <c:pt idx="536">
                  <c:v>1.1639999999999999</c:v>
                </c:pt>
                <c:pt idx="537">
                  <c:v>1.165</c:v>
                </c:pt>
                <c:pt idx="538">
                  <c:v>1.1659999999999999</c:v>
                </c:pt>
                <c:pt idx="539">
                  <c:v>1.167</c:v>
                </c:pt>
                <c:pt idx="540">
                  <c:v>1.1679999999999999</c:v>
                </c:pt>
                <c:pt idx="541">
                  <c:v>1.169</c:v>
                </c:pt>
                <c:pt idx="542">
                  <c:v>1.17</c:v>
                </c:pt>
                <c:pt idx="543">
                  <c:v>1.171</c:v>
                </c:pt>
                <c:pt idx="544">
                  <c:v>1.1719999999999999</c:v>
                </c:pt>
                <c:pt idx="545">
                  <c:v>1.173</c:v>
                </c:pt>
                <c:pt idx="546">
                  <c:v>1.1739999999999999</c:v>
                </c:pt>
                <c:pt idx="547">
                  <c:v>1.175</c:v>
                </c:pt>
                <c:pt idx="548">
                  <c:v>1.1759999999999999</c:v>
                </c:pt>
                <c:pt idx="549">
                  <c:v>1.177</c:v>
                </c:pt>
                <c:pt idx="550">
                  <c:v>1.1779999999999999</c:v>
                </c:pt>
                <c:pt idx="551">
                  <c:v>1.179</c:v>
                </c:pt>
                <c:pt idx="552">
                  <c:v>1.18</c:v>
                </c:pt>
                <c:pt idx="553">
                  <c:v>1.181</c:v>
                </c:pt>
                <c:pt idx="554">
                  <c:v>1.1819999999999999</c:v>
                </c:pt>
                <c:pt idx="555">
                  <c:v>1.1830000000000001</c:v>
                </c:pt>
                <c:pt idx="556">
                  <c:v>1.1839999999999999</c:v>
                </c:pt>
                <c:pt idx="557">
                  <c:v>1.1850000000000001</c:v>
                </c:pt>
                <c:pt idx="558">
                  <c:v>1.1859999999999999</c:v>
                </c:pt>
                <c:pt idx="559">
                  <c:v>1.1870000000000001</c:v>
                </c:pt>
                <c:pt idx="560">
                  <c:v>1.1879999999999999</c:v>
                </c:pt>
                <c:pt idx="561">
                  <c:v>1.1890000000000001</c:v>
                </c:pt>
                <c:pt idx="562">
                  <c:v>1.19</c:v>
                </c:pt>
                <c:pt idx="563">
                  <c:v>1.1910000000000001</c:v>
                </c:pt>
                <c:pt idx="564">
                  <c:v>1.1919999999999999</c:v>
                </c:pt>
                <c:pt idx="565">
                  <c:v>1.1930000000000001</c:v>
                </c:pt>
                <c:pt idx="566">
                  <c:v>1.194</c:v>
                </c:pt>
                <c:pt idx="567">
                  <c:v>1.1950000000000001</c:v>
                </c:pt>
                <c:pt idx="568">
                  <c:v>1.196</c:v>
                </c:pt>
                <c:pt idx="569">
                  <c:v>1.1970000000000001</c:v>
                </c:pt>
                <c:pt idx="570">
                  <c:v>1.198</c:v>
                </c:pt>
                <c:pt idx="571">
                  <c:v>1.1990000000000001</c:v>
                </c:pt>
                <c:pt idx="572">
                  <c:v>1.2</c:v>
                </c:pt>
                <c:pt idx="573">
                  <c:v>1.2010000000000001</c:v>
                </c:pt>
                <c:pt idx="574">
                  <c:v>1.202</c:v>
                </c:pt>
                <c:pt idx="575">
                  <c:v>1.2030000000000001</c:v>
                </c:pt>
                <c:pt idx="576">
                  <c:v>1.204</c:v>
                </c:pt>
                <c:pt idx="577">
                  <c:v>1.2050000000000001</c:v>
                </c:pt>
                <c:pt idx="578">
                  <c:v>1.206</c:v>
                </c:pt>
                <c:pt idx="579">
                  <c:v>1.2070000000000001</c:v>
                </c:pt>
                <c:pt idx="580">
                  <c:v>1.208</c:v>
                </c:pt>
                <c:pt idx="581">
                  <c:v>1.2090000000000001</c:v>
                </c:pt>
                <c:pt idx="582">
                  <c:v>1.21</c:v>
                </c:pt>
                <c:pt idx="583">
                  <c:v>1.2110000000000001</c:v>
                </c:pt>
                <c:pt idx="584">
                  <c:v>1.212</c:v>
                </c:pt>
                <c:pt idx="585">
                  <c:v>1.2130000000000001</c:v>
                </c:pt>
                <c:pt idx="586">
                  <c:v>1.214</c:v>
                </c:pt>
                <c:pt idx="587">
                  <c:v>1.2150000000000001</c:v>
                </c:pt>
                <c:pt idx="588">
                  <c:v>1.216</c:v>
                </c:pt>
                <c:pt idx="589">
                  <c:v>1.2170000000000001</c:v>
                </c:pt>
                <c:pt idx="590">
                  <c:v>1.218</c:v>
                </c:pt>
                <c:pt idx="591">
                  <c:v>1.2190000000000001</c:v>
                </c:pt>
                <c:pt idx="592">
                  <c:v>1.22</c:v>
                </c:pt>
                <c:pt idx="593">
                  <c:v>1.2210000000000001</c:v>
                </c:pt>
                <c:pt idx="594">
                  <c:v>1.222</c:v>
                </c:pt>
                <c:pt idx="595">
                  <c:v>1.2230000000000001</c:v>
                </c:pt>
                <c:pt idx="596">
                  <c:v>1.224</c:v>
                </c:pt>
                <c:pt idx="597">
                  <c:v>1.2250000000000001</c:v>
                </c:pt>
                <c:pt idx="598">
                  <c:v>1.226</c:v>
                </c:pt>
                <c:pt idx="599">
                  <c:v>1.2270000000000001</c:v>
                </c:pt>
                <c:pt idx="600">
                  <c:v>1.228</c:v>
                </c:pt>
                <c:pt idx="601">
                  <c:v>1.2290000000000001</c:v>
                </c:pt>
                <c:pt idx="602">
                  <c:v>1.23</c:v>
                </c:pt>
                <c:pt idx="603">
                  <c:v>1.2310000000000001</c:v>
                </c:pt>
                <c:pt idx="604">
                  <c:v>1.232</c:v>
                </c:pt>
                <c:pt idx="605">
                  <c:v>1.2330000000000001</c:v>
                </c:pt>
                <c:pt idx="606">
                  <c:v>1.234</c:v>
                </c:pt>
                <c:pt idx="607">
                  <c:v>1.2350000000000001</c:v>
                </c:pt>
                <c:pt idx="608">
                  <c:v>1.236</c:v>
                </c:pt>
                <c:pt idx="609">
                  <c:v>1.2370000000000001</c:v>
                </c:pt>
                <c:pt idx="610">
                  <c:v>1.238</c:v>
                </c:pt>
                <c:pt idx="611">
                  <c:v>1.2390000000000001</c:v>
                </c:pt>
                <c:pt idx="612">
                  <c:v>1.24</c:v>
                </c:pt>
                <c:pt idx="613">
                  <c:v>1.2410000000000001</c:v>
                </c:pt>
                <c:pt idx="614">
                  <c:v>1.242</c:v>
                </c:pt>
                <c:pt idx="615">
                  <c:v>1.2430000000000001</c:v>
                </c:pt>
                <c:pt idx="616">
                  <c:v>1.244</c:v>
                </c:pt>
                <c:pt idx="617">
                  <c:v>1.2450000000000001</c:v>
                </c:pt>
                <c:pt idx="618">
                  <c:v>1.246</c:v>
                </c:pt>
                <c:pt idx="619">
                  <c:v>1.2470000000000001</c:v>
                </c:pt>
                <c:pt idx="620">
                  <c:v>1.248</c:v>
                </c:pt>
                <c:pt idx="621">
                  <c:v>1.2490000000000001</c:v>
                </c:pt>
                <c:pt idx="622">
                  <c:v>1.25</c:v>
                </c:pt>
                <c:pt idx="623">
                  <c:v>1.2509999999999999</c:v>
                </c:pt>
                <c:pt idx="624">
                  <c:v>1.252</c:v>
                </c:pt>
                <c:pt idx="625">
                  <c:v>1.2529999999999999</c:v>
                </c:pt>
                <c:pt idx="626">
                  <c:v>1.254</c:v>
                </c:pt>
                <c:pt idx="627">
                  <c:v>1.2549999999999999</c:v>
                </c:pt>
                <c:pt idx="628">
                  <c:v>1.256</c:v>
                </c:pt>
                <c:pt idx="629">
                  <c:v>1.2569999999999999</c:v>
                </c:pt>
                <c:pt idx="630">
                  <c:v>1.258</c:v>
                </c:pt>
                <c:pt idx="631">
                  <c:v>1.2589999999999999</c:v>
                </c:pt>
                <c:pt idx="632">
                  <c:v>1.26</c:v>
                </c:pt>
                <c:pt idx="633">
                  <c:v>1.2609999999999999</c:v>
                </c:pt>
                <c:pt idx="634">
                  <c:v>1.262</c:v>
                </c:pt>
                <c:pt idx="635">
                  <c:v>1.2629999999999999</c:v>
                </c:pt>
                <c:pt idx="636">
                  <c:v>1.264</c:v>
                </c:pt>
                <c:pt idx="637">
                  <c:v>1.2649999999999999</c:v>
                </c:pt>
                <c:pt idx="638">
                  <c:v>1.266</c:v>
                </c:pt>
                <c:pt idx="639">
                  <c:v>1.2669999999999999</c:v>
                </c:pt>
                <c:pt idx="640">
                  <c:v>1.268</c:v>
                </c:pt>
                <c:pt idx="641">
                  <c:v>1.2689999999999999</c:v>
                </c:pt>
                <c:pt idx="642">
                  <c:v>1.27</c:v>
                </c:pt>
                <c:pt idx="643">
                  <c:v>1.2709999999999999</c:v>
                </c:pt>
                <c:pt idx="644">
                  <c:v>1.272</c:v>
                </c:pt>
                <c:pt idx="645">
                  <c:v>1.2729999999999999</c:v>
                </c:pt>
                <c:pt idx="646">
                  <c:v>1.274</c:v>
                </c:pt>
                <c:pt idx="647">
                  <c:v>1.2749999999999999</c:v>
                </c:pt>
                <c:pt idx="648">
                  <c:v>1.276</c:v>
                </c:pt>
                <c:pt idx="649">
                  <c:v>1.2769999999999999</c:v>
                </c:pt>
                <c:pt idx="650">
                  <c:v>1.278</c:v>
                </c:pt>
                <c:pt idx="651">
                  <c:v>1.2789999999999999</c:v>
                </c:pt>
                <c:pt idx="652">
                  <c:v>1.28</c:v>
                </c:pt>
                <c:pt idx="653">
                  <c:v>1.2809999999999999</c:v>
                </c:pt>
                <c:pt idx="654">
                  <c:v>1.282</c:v>
                </c:pt>
                <c:pt idx="655">
                  <c:v>1.2829999999999999</c:v>
                </c:pt>
                <c:pt idx="656">
                  <c:v>1.284</c:v>
                </c:pt>
                <c:pt idx="657">
                  <c:v>1.2849999999999999</c:v>
                </c:pt>
                <c:pt idx="658">
                  <c:v>1.286</c:v>
                </c:pt>
                <c:pt idx="659">
                  <c:v>1.2869999999999999</c:v>
                </c:pt>
                <c:pt idx="660">
                  <c:v>1.288</c:v>
                </c:pt>
                <c:pt idx="661">
                  <c:v>1.2889999999999999</c:v>
                </c:pt>
                <c:pt idx="662">
                  <c:v>1.29</c:v>
                </c:pt>
                <c:pt idx="663">
                  <c:v>1.2909999999999999</c:v>
                </c:pt>
                <c:pt idx="664">
                  <c:v>1.292</c:v>
                </c:pt>
                <c:pt idx="665">
                  <c:v>1.2929999999999999</c:v>
                </c:pt>
                <c:pt idx="666">
                  <c:v>1.294</c:v>
                </c:pt>
                <c:pt idx="667">
                  <c:v>1.2949999999999999</c:v>
                </c:pt>
                <c:pt idx="668">
                  <c:v>1.296</c:v>
                </c:pt>
                <c:pt idx="669">
                  <c:v>1.2969999999999999</c:v>
                </c:pt>
                <c:pt idx="670">
                  <c:v>1.298</c:v>
                </c:pt>
                <c:pt idx="671">
                  <c:v>1.2989999999999999</c:v>
                </c:pt>
                <c:pt idx="672">
                  <c:v>1.3</c:v>
                </c:pt>
                <c:pt idx="673">
                  <c:v>1.3009999999999999</c:v>
                </c:pt>
                <c:pt idx="674">
                  <c:v>1.302</c:v>
                </c:pt>
                <c:pt idx="675">
                  <c:v>1.3029999999999999</c:v>
                </c:pt>
                <c:pt idx="676">
                  <c:v>1.304</c:v>
                </c:pt>
                <c:pt idx="677">
                  <c:v>1.3049999999999999</c:v>
                </c:pt>
                <c:pt idx="678">
                  <c:v>1.306</c:v>
                </c:pt>
                <c:pt idx="679">
                  <c:v>1.3069999999999999</c:v>
                </c:pt>
                <c:pt idx="680">
                  <c:v>1.3080000000000001</c:v>
                </c:pt>
                <c:pt idx="681">
                  <c:v>1.3089999999999999</c:v>
                </c:pt>
                <c:pt idx="682">
                  <c:v>1.31</c:v>
                </c:pt>
                <c:pt idx="683">
                  <c:v>1.3109999999999999</c:v>
                </c:pt>
                <c:pt idx="684">
                  <c:v>1.3120000000000001</c:v>
                </c:pt>
                <c:pt idx="685">
                  <c:v>1.3129999999999999</c:v>
                </c:pt>
                <c:pt idx="686">
                  <c:v>1.3140000000000001</c:v>
                </c:pt>
                <c:pt idx="687">
                  <c:v>1.3149999999999999</c:v>
                </c:pt>
                <c:pt idx="688">
                  <c:v>1.3160000000000001</c:v>
                </c:pt>
                <c:pt idx="689">
                  <c:v>1.3169999999999999</c:v>
                </c:pt>
                <c:pt idx="690">
                  <c:v>1.3180000000000001</c:v>
                </c:pt>
                <c:pt idx="691">
                  <c:v>1.319</c:v>
                </c:pt>
                <c:pt idx="692">
                  <c:v>1.32</c:v>
                </c:pt>
                <c:pt idx="693">
                  <c:v>1.321</c:v>
                </c:pt>
                <c:pt idx="694">
                  <c:v>1.3220000000000001</c:v>
                </c:pt>
                <c:pt idx="695">
                  <c:v>1.323</c:v>
                </c:pt>
                <c:pt idx="696">
                  <c:v>1.3240000000000001</c:v>
                </c:pt>
                <c:pt idx="697">
                  <c:v>1.325</c:v>
                </c:pt>
                <c:pt idx="698">
                  <c:v>1.3260000000000001</c:v>
                </c:pt>
                <c:pt idx="699">
                  <c:v>1.327</c:v>
                </c:pt>
                <c:pt idx="700">
                  <c:v>1.3280000000000001</c:v>
                </c:pt>
                <c:pt idx="701">
                  <c:v>1.329</c:v>
                </c:pt>
                <c:pt idx="702">
                  <c:v>1.33</c:v>
                </c:pt>
                <c:pt idx="703">
                  <c:v>1.331</c:v>
                </c:pt>
                <c:pt idx="704">
                  <c:v>1.3320000000000001</c:v>
                </c:pt>
                <c:pt idx="705">
                  <c:v>1.333</c:v>
                </c:pt>
                <c:pt idx="706">
                  <c:v>1.3340000000000001</c:v>
                </c:pt>
                <c:pt idx="707">
                  <c:v>1.335</c:v>
                </c:pt>
                <c:pt idx="708">
                  <c:v>1.3360000000000001</c:v>
                </c:pt>
                <c:pt idx="709">
                  <c:v>1.337</c:v>
                </c:pt>
                <c:pt idx="710">
                  <c:v>1.3380000000000001</c:v>
                </c:pt>
                <c:pt idx="711">
                  <c:v>1.339</c:v>
                </c:pt>
                <c:pt idx="712">
                  <c:v>1.34</c:v>
                </c:pt>
                <c:pt idx="713">
                  <c:v>1.341</c:v>
                </c:pt>
                <c:pt idx="714">
                  <c:v>1.3420000000000001</c:v>
                </c:pt>
                <c:pt idx="715">
                  <c:v>1.343</c:v>
                </c:pt>
                <c:pt idx="716">
                  <c:v>1.3440000000000001</c:v>
                </c:pt>
                <c:pt idx="717">
                  <c:v>1.345</c:v>
                </c:pt>
                <c:pt idx="718">
                  <c:v>1.3460000000000001</c:v>
                </c:pt>
                <c:pt idx="719">
                  <c:v>1.347</c:v>
                </c:pt>
                <c:pt idx="720">
                  <c:v>1.3480000000000001</c:v>
                </c:pt>
                <c:pt idx="721">
                  <c:v>1.349</c:v>
                </c:pt>
                <c:pt idx="722">
                  <c:v>1.35</c:v>
                </c:pt>
                <c:pt idx="723">
                  <c:v>1.351</c:v>
                </c:pt>
                <c:pt idx="724">
                  <c:v>1.3520000000000001</c:v>
                </c:pt>
                <c:pt idx="725">
                  <c:v>1.353</c:v>
                </c:pt>
                <c:pt idx="726">
                  <c:v>1.3540000000000001</c:v>
                </c:pt>
                <c:pt idx="727">
                  <c:v>1.355</c:v>
                </c:pt>
                <c:pt idx="728">
                  <c:v>1.3560000000000001</c:v>
                </c:pt>
                <c:pt idx="729">
                  <c:v>1.357</c:v>
                </c:pt>
                <c:pt idx="730">
                  <c:v>1.3580000000000001</c:v>
                </c:pt>
                <c:pt idx="731">
                  <c:v>1.359</c:v>
                </c:pt>
                <c:pt idx="732">
                  <c:v>1.36</c:v>
                </c:pt>
                <c:pt idx="733">
                  <c:v>1.361</c:v>
                </c:pt>
                <c:pt idx="734">
                  <c:v>1.3620000000000001</c:v>
                </c:pt>
                <c:pt idx="735">
                  <c:v>1.363</c:v>
                </c:pt>
                <c:pt idx="736">
                  <c:v>1.3640000000000001</c:v>
                </c:pt>
                <c:pt idx="737">
                  <c:v>1.365</c:v>
                </c:pt>
                <c:pt idx="738">
                  <c:v>1.3660000000000001</c:v>
                </c:pt>
                <c:pt idx="739">
                  <c:v>1.367</c:v>
                </c:pt>
                <c:pt idx="740">
                  <c:v>1.3680000000000001</c:v>
                </c:pt>
                <c:pt idx="741">
                  <c:v>1.369</c:v>
                </c:pt>
                <c:pt idx="742">
                  <c:v>1.37</c:v>
                </c:pt>
                <c:pt idx="743">
                  <c:v>1.371</c:v>
                </c:pt>
                <c:pt idx="744">
                  <c:v>1.3720000000000001</c:v>
                </c:pt>
                <c:pt idx="745">
                  <c:v>1.373</c:v>
                </c:pt>
                <c:pt idx="746">
                  <c:v>1.3740000000000001</c:v>
                </c:pt>
                <c:pt idx="747">
                  <c:v>1.375</c:v>
                </c:pt>
                <c:pt idx="748">
                  <c:v>1.3759999999999999</c:v>
                </c:pt>
                <c:pt idx="749">
                  <c:v>1.377</c:v>
                </c:pt>
                <c:pt idx="750">
                  <c:v>1.3779999999999999</c:v>
                </c:pt>
                <c:pt idx="751">
                  <c:v>1.379</c:v>
                </c:pt>
                <c:pt idx="752">
                  <c:v>1.38</c:v>
                </c:pt>
                <c:pt idx="753">
                  <c:v>1.381</c:v>
                </c:pt>
                <c:pt idx="754">
                  <c:v>1.3819999999999999</c:v>
                </c:pt>
                <c:pt idx="755">
                  <c:v>1.383</c:v>
                </c:pt>
                <c:pt idx="756">
                  <c:v>1.3839999999999999</c:v>
                </c:pt>
                <c:pt idx="757">
                  <c:v>1.385</c:v>
                </c:pt>
                <c:pt idx="758">
                  <c:v>1.3859999999999999</c:v>
                </c:pt>
                <c:pt idx="759">
                  <c:v>1.387</c:v>
                </c:pt>
                <c:pt idx="760">
                  <c:v>1.3879999999999999</c:v>
                </c:pt>
                <c:pt idx="761">
                  <c:v>1.389</c:v>
                </c:pt>
                <c:pt idx="762">
                  <c:v>1.39</c:v>
                </c:pt>
                <c:pt idx="763">
                  <c:v>1.391</c:v>
                </c:pt>
                <c:pt idx="764">
                  <c:v>1.3919999999999999</c:v>
                </c:pt>
                <c:pt idx="765">
                  <c:v>1.393</c:v>
                </c:pt>
                <c:pt idx="766">
                  <c:v>1.3939999999999999</c:v>
                </c:pt>
                <c:pt idx="767">
                  <c:v>1.395</c:v>
                </c:pt>
                <c:pt idx="768">
                  <c:v>1.3959999999999999</c:v>
                </c:pt>
                <c:pt idx="769">
                  <c:v>1.397</c:v>
                </c:pt>
                <c:pt idx="770">
                  <c:v>1.3979999999999999</c:v>
                </c:pt>
                <c:pt idx="771">
                  <c:v>1.399</c:v>
                </c:pt>
                <c:pt idx="772">
                  <c:v>1.4</c:v>
                </c:pt>
                <c:pt idx="773">
                  <c:v>1.401</c:v>
                </c:pt>
                <c:pt idx="774">
                  <c:v>1.4019999999999999</c:v>
                </c:pt>
                <c:pt idx="775">
                  <c:v>1.403</c:v>
                </c:pt>
                <c:pt idx="776">
                  <c:v>1.4039999999999999</c:v>
                </c:pt>
                <c:pt idx="777">
                  <c:v>1.405</c:v>
                </c:pt>
                <c:pt idx="778">
                  <c:v>1.4059999999999999</c:v>
                </c:pt>
                <c:pt idx="779">
                  <c:v>1.407</c:v>
                </c:pt>
                <c:pt idx="780">
                  <c:v>1.4079999999999999</c:v>
                </c:pt>
                <c:pt idx="781">
                  <c:v>1.409</c:v>
                </c:pt>
                <c:pt idx="782">
                  <c:v>1.41</c:v>
                </c:pt>
                <c:pt idx="783">
                  <c:v>1.411</c:v>
                </c:pt>
                <c:pt idx="784">
                  <c:v>1.4119999999999999</c:v>
                </c:pt>
                <c:pt idx="785">
                  <c:v>1.413</c:v>
                </c:pt>
                <c:pt idx="786">
                  <c:v>1.4139999999999999</c:v>
                </c:pt>
                <c:pt idx="787">
                  <c:v>1.415</c:v>
                </c:pt>
                <c:pt idx="788">
                  <c:v>1.4159999999999999</c:v>
                </c:pt>
                <c:pt idx="789">
                  <c:v>1.417</c:v>
                </c:pt>
                <c:pt idx="790">
                  <c:v>1.4179999999999999</c:v>
                </c:pt>
                <c:pt idx="791">
                  <c:v>1.419</c:v>
                </c:pt>
                <c:pt idx="792">
                  <c:v>1.42</c:v>
                </c:pt>
                <c:pt idx="793">
                  <c:v>1.421</c:v>
                </c:pt>
                <c:pt idx="794">
                  <c:v>1.4219999999999999</c:v>
                </c:pt>
                <c:pt idx="795">
                  <c:v>1.423</c:v>
                </c:pt>
                <c:pt idx="796">
                  <c:v>1.4239999999999999</c:v>
                </c:pt>
                <c:pt idx="797">
                  <c:v>1.425</c:v>
                </c:pt>
                <c:pt idx="798">
                  <c:v>1.4259999999999999</c:v>
                </c:pt>
                <c:pt idx="799">
                  <c:v>1.427</c:v>
                </c:pt>
                <c:pt idx="800">
                  <c:v>1.4279999999999999</c:v>
                </c:pt>
                <c:pt idx="801">
                  <c:v>1.429</c:v>
                </c:pt>
                <c:pt idx="802">
                  <c:v>1.43</c:v>
                </c:pt>
                <c:pt idx="803">
                  <c:v>1.431</c:v>
                </c:pt>
                <c:pt idx="804">
                  <c:v>1.4319999999999999</c:v>
                </c:pt>
                <c:pt idx="805">
                  <c:v>1.4330000000000001</c:v>
                </c:pt>
                <c:pt idx="806">
                  <c:v>1.4339999999999999</c:v>
                </c:pt>
                <c:pt idx="807">
                  <c:v>1.4350000000000001</c:v>
                </c:pt>
                <c:pt idx="808">
                  <c:v>1.4359999999999999</c:v>
                </c:pt>
                <c:pt idx="809">
                  <c:v>1.4370000000000001</c:v>
                </c:pt>
                <c:pt idx="810">
                  <c:v>1.4379999999999999</c:v>
                </c:pt>
                <c:pt idx="811">
                  <c:v>1.4390000000000001</c:v>
                </c:pt>
                <c:pt idx="812">
                  <c:v>1.44</c:v>
                </c:pt>
                <c:pt idx="813">
                  <c:v>1.4410000000000001</c:v>
                </c:pt>
                <c:pt idx="814">
                  <c:v>1.4419999999999999</c:v>
                </c:pt>
                <c:pt idx="815">
                  <c:v>1.4430000000000001</c:v>
                </c:pt>
                <c:pt idx="816">
                  <c:v>1.444</c:v>
                </c:pt>
                <c:pt idx="817">
                  <c:v>1.4450000000000001</c:v>
                </c:pt>
                <c:pt idx="818">
                  <c:v>1.446</c:v>
                </c:pt>
                <c:pt idx="819">
                  <c:v>1.4470000000000001</c:v>
                </c:pt>
                <c:pt idx="820">
                  <c:v>1.448</c:v>
                </c:pt>
                <c:pt idx="821">
                  <c:v>1.4490000000000001</c:v>
                </c:pt>
                <c:pt idx="822">
                  <c:v>1.45</c:v>
                </c:pt>
                <c:pt idx="823">
                  <c:v>1.4510000000000001</c:v>
                </c:pt>
                <c:pt idx="824">
                  <c:v>1.452</c:v>
                </c:pt>
                <c:pt idx="825">
                  <c:v>1.4530000000000001</c:v>
                </c:pt>
                <c:pt idx="826">
                  <c:v>1.454</c:v>
                </c:pt>
                <c:pt idx="827">
                  <c:v>1.4550000000000001</c:v>
                </c:pt>
                <c:pt idx="828">
                  <c:v>1.456</c:v>
                </c:pt>
                <c:pt idx="829">
                  <c:v>1.4570000000000001</c:v>
                </c:pt>
                <c:pt idx="830">
                  <c:v>1.458</c:v>
                </c:pt>
                <c:pt idx="831">
                  <c:v>1.4590000000000001</c:v>
                </c:pt>
                <c:pt idx="832">
                  <c:v>1.46</c:v>
                </c:pt>
                <c:pt idx="833">
                  <c:v>1.4610000000000001</c:v>
                </c:pt>
                <c:pt idx="834">
                  <c:v>1.462</c:v>
                </c:pt>
                <c:pt idx="835">
                  <c:v>1.4630000000000001</c:v>
                </c:pt>
                <c:pt idx="836">
                  <c:v>1.464</c:v>
                </c:pt>
                <c:pt idx="837">
                  <c:v>1.4650000000000001</c:v>
                </c:pt>
                <c:pt idx="838">
                  <c:v>1.466</c:v>
                </c:pt>
                <c:pt idx="839">
                  <c:v>1.4670000000000001</c:v>
                </c:pt>
                <c:pt idx="840">
                  <c:v>1.468</c:v>
                </c:pt>
                <c:pt idx="841">
                  <c:v>1.4690000000000001</c:v>
                </c:pt>
                <c:pt idx="842">
                  <c:v>1.47</c:v>
                </c:pt>
                <c:pt idx="843">
                  <c:v>1.4710000000000001</c:v>
                </c:pt>
                <c:pt idx="844">
                  <c:v>1.472</c:v>
                </c:pt>
                <c:pt idx="845">
                  <c:v>1.4730000000000001</c:v>
                </c:pt>
                <c:pt idx="846">
                  <c:v>1.474</c:v>
                </c:pt>
                <c:pt idx="847">
                  <c:v>1.4750000000000001</c:v>
                </c:pt>
                <c:pt idx="848">
                  <c:v>1.476</c:v>
                </c:pt>
                <c:pt idx="849">
                  <c:v>1.4770000000000001</c:v>
                </c:pt>
                <c:pt idx="850">
                  <c:v>1.478</c:v>
                </c:pt>
                <c:pt idx="851">
                  <c:v>1.4790000000000001</c:v>
                </c:pt>
                <c:pt idx="852">
                  <c:v>1.48</c:v>
                </c:pt>
                <c:pt idx="853">
                  <c:v>1.4810000000000001</c:v>
                </c:pt>
                <c:pt idx="854">
                  <c:v>1.482</c:v>
                </c:pt>
                <c:pt idx="855">
                  <c:v>1.4830000000000001</c:v>
                </c:pt>
                <c:pt idx="856">
                  <c:v>1.484</c:v>
                </c:pt>
                <c:pt idx="857">
                  <c:v>1.4850000000000001</c:v>
                </c:pt>
                <c:pt idx="858">
                  <c:v>1.486</c:v>
                </c:pt>
                <c:pt idx="859">
                  <c:v>1.4870000000000001</c:v>
                </c:pt>
                <c:pt idx="860">
                  <c:v>1.488</c:v>
                </c:pt>
                <c:pt idx="861">
                  <c:v>1.4890000000000001</c:v>
                </c:pt>
                <c:pt idx="862">
                  <c:v>1.49</c:v>
                </c:pt>
                <c:pt idx="863">
                  <c:v>1.4910000000000001</c:v>
                </c:pt>
                <c:pt idx="864">
                  <c:v>1.492</c:v>
                </c:pt>
                <c:pt idx="865">
                  <c:v>1.4930000000000001</c:v>
                </c:pt>
                <c:pt idx="866">
                  <c:v>1.494</c:v>
                </c:pt>
                <c:pt idx="867">
                  <c:v>1.4950000000000001</c:v>
                </c:pt>
                <c:pt idx="868">
                  <c:v>1.496</c:v>
                </c:pt>
                <c:pt idx="869">
                  <c:v>1.4970000000000001</c:v>
                </c:pt>
                <c:pt idx="870">
                  <c:v>1.498</c:v>
                </c:pt>
                <c:pt idx="871">
                  <c:v>1.4990000000000001</c:v>
                </c:pt>
                <c:pt idx="872">
                  <c:v>1.5</c:v>
                </c:pt>
                <c:pt idx="873">
                  <c:v>1.5009999999999999</c:v>
                </c:pt>
                <c:pt idx="874">
                  <c:v>1.502</c:v>
                </c:pt>
                <c:pt idx="875">
                  <c:v>1.5029999999999999</c:v>
                </c:pt>
                <c:pt idx="876">
                  <c:v>1.504</c:v>
                </c:pt>
                <c:pt idx="877">
                  <c:v>1.5049999999999999</c:v>
                </c:pt>
                <c:pt idx="878">
                  <c:v>1.506</c:v>
                </c:pt>
                <c:pt idx="879">
                  <c:v>1.5069999999999999</c:v>
                </c:pt>
                <c:pt idx="880">
                  <c:v>1.508</c:v>
                </c:pt>
                <c:pt idx="881">
                  <c:v>1.5089999999999999</c:v>
                </c:pt>
                <c:pt idx="882">
                  <c:v>1.51</c:v>
                </c:pt>
                <c:pt idx="883">
                  <c:v>1.5109999999999999</c:v>
                </c:pt>
                <c:pt idx="884">
                  <c:v>1.512</c:v>
                </c:pt>
                <c:pt idx="885">
                  <c:v>1.5129999999999999</c:v>
                </c:pt>
                <c:pt idx="886">
                  <c:v>1.514</c:v>
                </c:pt>
                <c:pt idx="887">
                  <c:v>1.5149999999999999</c:v>
                </c:pt>
                <c:pt idx="888">
                  <c:v>1.516</c:v>
                </c:pt>
                <c:pt idx="889">
                  <c:v>1.5169999999999999</c:v>
                </c:pt>
                <c:pt idx="890">
                  <c:v>1.518</c:v>
                </c:pt>
                <c:pt idx="891">
                  <c:v>1.5189999999999999</c:v>
                </c:pt>
                <c:pt idx="892">
                  <c:v>1.52</c:v>
                </c:pt>
                <c:pt idx="893">
                  <c:v>1.5209999999999999</c:v>
                </c:pt>
                <c:pt idx="894">
                  <c:v>1.522</c:v>
                </c:pt>
                <c:pt idx="895">
                  <c:v>1.5229999999999999</c:v>
                </c:pt>
                <c:pt idx="896">
                  <c:v>1.524</c:v>
                </c:pt>
                <c:pt idx="897">
                  <c:v>1.5249999999999999</c:v>
                </c:pt>
                <c:pt idx="898">
                  <c:v>1.526</c:v>
                </c:pt>
                <c:pt idx="899">
                  <c:v>1.5269999999999999</c:v>
                </c:pt>
                <c:pt idx="900">
                  <c:v>1.528</c:v>
                </c:pt>
                <c:pt idx="901">
                  <c:v>1.5289999999999999</c:v>
                </c:pt>
                <c:pt idx="902">
                  <c:v>1.53</c:v>
                </c:pt>
                <c:pt idx="903">
                  <c:v>1.5309999999999999</c:v>
                </c:pt>
                <c:pt idx="904">
                  <c:v>1.532</c:v>
                </c:pt>
                <c:pt idx="905">
                  <c:v>1.5329999999999999</c:v>
                </c:pt>
                <c:pt idx="906">
                  <c:v>1.534</c:v>
                </c:pt>
                <c:pt idx="907">
                  <c:v>1.5349999999999999</c:v>
                </c:pt>
                <c:pt idx="908">
                  <c:v>1.536</c:v>
                </c:pt>
                <c:pt idx="909">
                  <c:v>1.5369999999999999</c:v>
                </c:pt>
                <c:pt idx="910">
                  <c:v>1.538</c:v>
                </c:pt>
                <c:pt idx="911">
                  <c:v>1.5389999999999999</c:v>
                </c:pt>
                <c:pt idx="912">
                  <c:v>1.54</c:v>
                </c:pt>
                <c:pt idx="913">
                  <c:v>1.5409999999999999</c:v>
                </c:pt>
                <c:pt idx="914">
                  <c:v>1.542</c:v>
                </c:pt>
                <c:pt idx="915">
                  <c:v>1.5429999999999999</c:v>
                </c:pt>
                <c:pt idx="916">
                  <c:v>1.544</c:v>
                </c:pt>
                <c:pt idx="917">
                  <c:v>1.5449999999999999</c:v>
                </c:pt>
                <c:pt idx="918">
                  <c:v>1.546</c:v>
                </c:pt>
                <c:pt idx="919">
                  <c:v>1.5469999999999999</c:v>
                </c:pt>
                <c:pt idx="920">
                  <c:v>1.548</c:v>
                </c:pt>
                <c:pt idx="921">
                  <c:v>1.5489999999999999</c:v>
                </c:pt>
                <c:pt idx="922">
                  <c:v>1.55</c:v>
                </c:pt>
                <c:pt idx="923">
                  <c:v>1.5509999999999999</c:v>
                </c:pt>
                <c:pt idx="924">
                  <c:v>1.552</c:v>
                </c:pt>
                <c:pt idx="925">
                  <c:v>1.5529999999999999</c:v>
                </c:pt>
                <c:pt idx="926">
                  <c:v>1.554</c:v>
                </c:pt>
                <c:pt idx="927">
                  <c:v>1.5549999999999999</c:v>
                </c:pt>
                <c:pt idx="928">
                  <c:v>1.556</c:v>
                </c:pt>
                <c:pt idx="929">
                  <c:v>1.5569999999999999</c:v>
                </c:pt>
                <c:pt idx="930">
                  <c:v>1.5580000000000001</c:v>
                </c:pt>
                <c:pt idx="931">
                  <c:v>1.5589999999999999</c:v>
                </c:pt>
                <c:pt idx="932">
                  <c:v>1.56</c:v>
                </c:pt>
                <c:pt idx="933">
                  <c:v>1.5609999999999999</c:v>
                </c:pt>
                <c:pt idx="934">
                  <c:v>1.5620000000000001</c:v>
                </c:pt>
                <c:pt idx="935">
                  <c:v>1.5629999999999999</c:v>
                </c:pt>
                <c:pt idx="936">
                  <c:v>1.5640000000000001</c:v>
                </c:pt>
                <c:pt idx="937">
                  <c:v>1.5649999999999999</c:v>
                </c:pt>
                <c:pt idx="938">
                  <c:v>1.5660000000000001</c:v>
                </c:pt>
                <c:pt idx="939">
                  <c:v>1.5669999999999999</c:v>
                </c:pt>
                <c:pt idx="940">
                  <c:v>1.5680000000000001</c:v>
                </c:pt>
                <c:pt idx="941">
                  <c:v>1.569</c:v>
                </c:pt>
                <c:pt idx="942">
                  <c:v>1.57</c:v>
                </c:pt>
                <c:pt idx="943">
                  <c:v>1.571</c:v>
                </c:pt>
                <c:pt idx="944">
                  <c:v>1.5720000000000001</c:v>
                </c:pt>
                <c:pt idx="945">
                  <c:v>1.573</c:v>
                </c:pt>
                <c:pt idx="946">
                  <c:v>1.5740000000000001</c:v>
                </c:pt>
                <c:pt idx="947">
                  <c:v>1.575</c:v>
                </c:pt>
                <c:pt idx="948">
                  <c:v>1.5760000000000001</c:v>
                </c:pt>
                <c:pt idx="949">
                  <c:v>1.577</c:v>
                </c:pt>
                <c:pt idx="950">
                  <c:v>1.5780000000000001</c:v>
                </c:pt>
                <c:pt idx="951">
                  <c:v>1.579</c:v>
                </c:pt>
                <c:pt idx="952">
                  <c:v>1.58</c:v>
                </c:pt>
                <c:pt idx="953">
                  <c:v>1.581</c:v>
                </c:pt>
                <c:pt idx="954">
                  <c:v>1.5820000000000001</c:v>
                </c:pt>
                <c:pt idx="955">
                  <c:v>1.583</c:v>
                </c:pt>
                <c:pt idx="956">
                  <c:v>1.5840000000000001</c:v>
                </c:pt>
                <c:pt idx="957">
                  <c:v>1.585</c:v>
                </c:pt>
                <c:pt idx="958">
                  <c:v>1.5860000000000001</c:v>
                </c:pt>
                <c:pt idx="959">
                  <c:v>1.587</c:v>
                </c:pt>
                <c:pt idx="960">
                  <c:v>1.5880000000000001</c:v>
                </c:pt>
                <c:pt idx="961">
                  <c:v>1.589</c:v>
                </c:pt>
                <c:pt idx="962">
                  <c:v>1.59</c:v>
                </c:pt>
                <c:pt idx="963">
                  <c:v>1.591</c:v>
                </c:pt>
                <c:pt idx="964">
                  <c:v>1.5920000000000001</c:v>
                </c:pt>
                <c:pt idx="965">
                  <c:v>1.593</c:v>
                </c:pt>
                <c:pt idx="966">
                  <c:v>1.5940000000000001</c:v>
                </c:pt>
                <c:pt idx="967">
                  <c:v>1.595</c:v>
                </c:pt>
                <c:pt idx="968">
                  <c:v>1.5960000000000001</c:v>
                </c:pt>
                <c:pt idx="969">
                  <c:v>1.597</c:v>
                </c:pt>
                <c:pt idx="970">
                  <c:v>1.5980000000000001</c:v>
                </c:pt>
                <c:pt idx="971">
                  <c:v>1.599</c:v>
                </c:pt>
                <c:pt idx="972">
                  <c:v>1.6</c:v>
                </c:pt>
                <c:pt idx="973">
                  <c:v>1.601</c:v>
                </c:pt>
                <c:pt idx="974">
                  <c:v>1.6020000000000001</c:v>
                </c:pt>
                <c:pt idx="975">
                  <c:v>1.603</c:v>
                </c:pt>
                <c:pt idx="976">
                  <c:v>1.6040000000000001</c:v>
                </c:pt>
                <c:pt idx="977">
                  <c:v>1.605</c:v>
                </c:pt>
                <c:pt idx="978">
                  <c:v>1.6060000000000001</c:v>
                </c:pt>
                <c:pt idx="979">
                  <c:v>1.607</c:v>
                </c:pt>
                <c:pt idx="980">
                  <c:v>1.6080000000000001</c:v>
                </c:pt>
                <c:pt idx="981">
                  <c:v>1.609</c:v>
                </c:pt>
                <c:pt idx="982">
                  <c:v>1.61</c:v>
                </c:pt>
                <c:pt idx="983">
                  <c:v>1.611</c:v>
                </c:pt>
                <c:pt idx="984">
                  <c:v>1.6120000000000001</c:v>
                </c:pt>
                <c:pt idx="985">
                  <c:v>1.613</c:v>
                </c:pt>
                <c:pt idx="986">
                  <c:v>1.6140000000000001</c:v>
                </c:pt>
                <c:pt idx="987">
                  <c:v>1.615</c:v>
                </c:pt>
                <c:pt idx="988">
                  <c:v>1.6160000000000001</c:v>
                </c:pt>
                <c:pt idx="989">
                  <c:v>1.617</c:v>
                </c:pt>
                <c:pt idx="990">
                  <c:v>1.6180000000000001</c:v>
                </c:pt>
                <c:pt idx="991">
                  <c:v>1.619</c:v>
                </c:pt>
                <c:pt idx="992">
                  <c:v>1.62</c:v>
                </c:pt>
                <c:pt idx="993">
                  <c:v>1.621</c:v>
                </c:pt>
                <c:pt idx="994">
                  <c:v>1.6220000000000001</c:v>
                </c:pt>
                <c:pt idx="995">
                  <c:v>1.623</c:v>
                </c:pt>
                <c:pt idx="996">
                  <c:v>1.6240000000000001</c:v>
                </c:pt>
                <c:pt idx="997">
                  <c:v>1.625</c:v>
                </c:pt>
                <c:pt idx="998">
                  <c:v>1.6259999999999999</c:v>
                </c:pt>
                <c:pt idx="999">
                  <c:v>1.627</c:v>
                </c:pt>
                <c:pt idx="1000">
                  <c:v>1.6279999999999999</c:v>
                </c:pt>
                <c:pt idx="1001">
                  <c:v>1.629</c:v>
                </c:pt>
                <c:pt idx="1002">
                  <c:v>1.63</c:v>
                </c:pt>
                <c:pt idx="1003">
                  <c:v>1.631</c:v>
                </c:pt>
                <c:pt idx="1004">
                  <c:v>1.6319999999999999</c:v>
                </c:pt>
                <c:pt idx="1005">
                  <c:v>1.633</c:v>
                </c:pt>
                <c:pt idx="1006">
                  <c:v>1.6339999999999999</c:v>
                </c:pt>
                <c:pt idx="1007">
                  <c:v>1.635</c:v>
                </c:pt>
                <c:pt idx="1008">
                  <c:v>1.6359999999999999</c:v>
                </c:pt>
                <c:pt idx="1009">
                  <c:v>1.637</c:v>
                </c:pt>
                <c:pt idx="1010">
                  <c:v>1.6379999999999999</c:v>
                </c:pt>
                <c:pt idx="1011">
                  <c:v>1.639</c:v>
                </c:pt>
                <c:pt idx="1012">
                  <c:v>1.64</c:v>
                </c:pt>
                <c:pt idx="1013">
                  <c:v>1.641</c:v>
                </c:pt>
                <c:pt idx="1014">
                  <c:v>1.6419999999999999</c:v>
                </c:pt>
                <c:pt idx="1015">
                  <c:v>1.643</c:v>
                </c:pt>
                <c:pt idx="1016">
                  <c:v>1.6439999999999999</c:v>
                </c:pt>
                <c:pt idx="1017">
                  <c:v>1.645</c:v>
                </c:pt>
                <c:pt idx="1018">
                  <c:v>1.6459999999999999</c:v>
                </c:pt>
                <c:pt idx="1019">
                  <c:v>1.647</c:v>
                </c:pt>
                <c:pt idx="1020">
                  <c:v>1.6479999999999999</c:v>
                </c:pt>
                <c:pt idx="1021">
                  <c:v>1.649</c:v>
                </c:pt>
                <c:pt idx="1022">
                  <c:v>1.65</c:v>
                </c:pt>
                <c:pt idx="1023">
                  <c:v>1.651</c:v>
                </c:pt>
                <c:pt idx="1024">
                  <c:v>1.6519999999999999</c:v>
                </c:pt>
                <c:pt idx="1025">
                  <c:v>1.653</c:v>
                </c:pt>
                <c:pt idx="1026">
                  <c:v>1.6539999999999999</c:v>
                </c:pt>
                <c:pt idx="1027">
                  <c:v>1.655</c:v>
                </c:pt>
                <c:pt idx="1028">
                  <c:v>1.6559999999999999</c:v>
                </c:pt>
                <c:pt idx="1029">
                  <c:v>1.657</c:v>
                </c:pt>
                <c:pt idx="1030">
                  <c:v>1.6579999999999999</c:v>
                </c:pt>
                <c:pt idx="1031">
                  <c:v>1.659</c:v>
                </c:pt>
                <c:pt idx="1032">
                  <c:v>1.66</c:v>
                </c:pt>
                <c:pt idx="1033">
                  <c:v>1.661</c:v>
                </c:pt>
                <c:pt idx="1034">
                  <c:v>1.6619999999999999</c:v>
                </c:pt>
                <c:pt idx="1035">
                  <c:v>1.663</c:v>
                </c:pt>
                <c:pt idx="1036">
                  <c:v>1.6639999999999999</c:v>
                </c:pt>
                <c:pt idx="1037">
                  <c:v>1.665</c:v>
                </c:pt>
                <c:pt idx="1038">
                  <c:v>1.6659999999999999</c:v>
                </c:pt>
                <c:pt idx="1039">
                  <c:v>1.667</c:v>
                </c:pt>
                <c:pt idx="1040">
                  <c:v>1.6679999999999999</c:v>
                </c:pt>
                <c:pt idx="1041">
                  <c:v>1.669</c:v>
                </c:pt>
                <c:pt idx="1042">
                  <c:v>1.67</c:v>
                </c:pt>
                <c:pt idx="1043">
                  <c:v>1.671</c:v>
                </c:pt>
                <c:pt idx="1044">
                  <c:v>1.6719999999999999</c:v>
                </c:pt>
                <c:pt idx="1045">
                  <c:v>1.673</c:v>
                </c:pt>
                <c:pt idx="1046">
                  <c:v>1.6739999999999999</c:v>
                </c:pt>
                <c:pt idx="1047">
                  <c:v>1.675</c:v>
                </c:pt>
                <c:pt idx="1048">
                  <c:v>1.6759999999999999</c:v>
                </c:pt>
                <c:pt idx="1049">
                  <c:v>1.677</c:v>
                </c:pt>
                <c:pt idx="1050">
                  <c:v>1.6779999999999999</c:v>
                </c:pt>
                <c:pt idx="1051">
                  <c:v>1.679</c:v>
                </c:pt>
                <c:pt idx="1052">
                  <c:v>1.68</c:v>
                </c:pt>
                <c:pt idx="1053">
                  <c:v>1.681</c:v>
                </c:pt>
                <c:pt idx="1054">
                  <c:v>1.6819999999999999</c:v>
                </c:pt>
                <c:pt idx="1055">
                  <c:v>1.6830000000000001</c:v>
                </c:pt>
                <c:pt idx="1056">
                  <c:v>1.6839999999999999</c:v>
                </c:pt>
                <c:pt idx="1057">
                  <c:v>1.6850000000000001</c:v>
                </c:pt>
                <c:pt idx="1058">
                  <c:v>1.6859999999999999</c:v>
                </c:pt>
                <c:pt idx="1059">
                  <c:v>1.6870000000000001</c:v>
                </c:pt>
                <c:pt idx="1060">
                  <c:v>1.6879999999999999</c:v>
                </c:pt>
                <c:pt idx="1061">
                  <c:v>1.6890000000000001</c:v>
                </c:pt>
                <c:pt idx="1062">
                  <c:v>1.69</c:v>
                </c:pt>
                <c:pt idx="1063">
                  <c:v>1.6910000000000001</c:v>
                </c:pt>
                <c:pt idx="1064">
                  <c:v>1.6919999999999999</c:v>
                </c:pt>
                <c:pt idx="1065">
                  <c:v>1.6930000000000001</c:v>
                </c:pt>
                <c:pt idx="1066">
                  <c:v>1.694</c:v>
                </c:pt>
                <c:pt idx="1067">
                  <c:v>1.6950000000000001</c:v>
                </c:pt>
                <c:pt idx="1068">
                  <c:v>1.696</c:v>
                </c:pt>
                <c:pt idx="1069">
                  <c:v>1.6970000000000001</c:v>
                </c:pt>
                <c:pt idx="1070">
                  <c:v>1.698</c:v>
                </c:pt>
                <c:pt idx="1071">
                  <c:v>1.6990000000000001</c:v>
                </c:pt>
                <c:pt idx="1072">
                  <c:v>1.7</c:v>
                </c:pt>
                <c:pt idx="1073">
                  <c:v>1.7010000000000001</c:v>
                </c:pt>
                <c:pt idx="1074">
                  <c:v>1.702</c:v>
                </c:pt>
                <c:pt idx="1075">
                  <c:v>1.7030000000000001</c:v>
                </c:pt>
                <c:pt idx="1076">
                  <c:v>1.704</c:v>
                </c:pt>
                <c:pt idx="1077">
                  <c:v>1.7050000000000001</c:v>
                </c:pt>
                <c:pt idx="1078">
                  <c:v>1.706</c:v>
                </c:pt>
                <c:pt idx="1079">
                  <c:v>1.7070000000000001</c:v>
                </c:pt>
                <c:pt idx="1080">
                  <c:v>1.708</c:v>
                </c:pt>
                <c:pt idx="1081">
                  <c:v>1.7090000000000001</c:v>
                </c:pt>
                <c:pt idx="1082">
                  <c:v>1.71</c:v>
                </c:pt>
                <c:pt idx="1083">
                  <c:v>1.7110000000000001</c:v>
                </c:pt>
                <c:pt idx="1084">
                  <c:v>1.712</c:v>
                </c:pt>
                <c:pt idx="1085">
                  <c:v>1.7130000000000001</c:v>
                </c:pt>
                <c:pt idx="1086">
                  <c:v>1.714</c:v>
                </c:pt>
                <c:pt idx="1087">
                  <c:v>1.7150000000000001</c:v>
                </c:pt>
                <c:pt idx="1088">
                  <c:v>1.716</c:v>
                </c:pt>
                <c:pt idx="1089">
                  <c:v>1.7170000000000001</c:v>
                </c:pt>
                <c:pt idx="1090">
                  <c:v>1.718</c:v>
                </c:pt>
                <c:pt idx="1091">
                  <c:v>1.7190000000000001</c:v>
                </c:pt>
                <c:pt idx="1092">
                  <c:v>1.72</c:v>
                </c:pt>
                <c:pt idx="1093">
                  <c:v>1.7210000000000001</c:v>
                </c:pt>
                <c:pt idx="1094">
                  <c:v>1.722</c:v>
                </c:pt>
                <c:pt idx="1095">
                  <c:v>1.7230000000000001</c:v>
                </c:pt>
                <c:pt idx="1096">
                  <c:v>1.724</c:v>
                </c:pt>
                <c:pt idx="1097">
                  <c:v>1.7250000000000001</c:v>
                </c:pt>
                <c:pt idx="1098">
                  <c:v>1.726</c:v>
                </c:pt>
                <c:pt idx="1099">
                  <c:v>1.7270000000000001</c:v>
                </c:pt>
                <c:pt idx="1100">
                  <c:v>1.728</c:v>
                </c:pt>
                <c:pt idx="1101">
                  <c:v>1.7290000000000001</c:v>
                </c:pt>
                <c:pt idx="1102">
                  <c:v>1.73</c:v>
                </c:pt>
                <c:pt idx="1103">
                  <c:v>1.7310000000000001</c:v>
                </c:pt>
                <c:pt idx="1104">
                  <c:v>1.732</c:v>
                </c:pt>
                <c:pt idx="1105">
                  <c:v>1.7330000000000001</c:v>
                </c:pt>
                <c:pt idx="1106">
                  <c:v>1.734</c:v>
                </c:pt>
                <c:pt idx="1107">
                  <c:v>1.7350000000000001</c:v>
                </c:pt>
                <c:pt idx="1108">
                  <c:v>1.736</c:v>
                </c:pt>
                <c:pt idx="1109">
                  <c:v>1.7370000000000001</c:v>
                </c:pt>
                <c:pt idx="1110">
                  <c:v>1.738</c:v>
                </c:pt>
                <c:pt idx="1111">
                  <c:v>1.7390000000000001</c:v>
                </c:pt>
                <c:pt idx="1112">
                  <c:v>1.74</c:v>
                </c:pt>
                <c:pt idx="1113">
                  <c:v>1.7410000000000001</c:v>
                </c:pt>
                <c:pt idx="1114">
                  <c:v>1.742</c:v>
                </c:pt>
                <c:pt idx="1115">
                  <c:v>1.7430000000000001</c:v>
                </c:pt>
                <c:pt idx="1116">
                  <c:v>1.744</c:v>
                </c:pt>
                <c:pt idx="1117">
                  <c:v>1.7450000000000001</c:v>
                </c:pt>
                <c:pt idx="1118">
                  <c:v>1.746</c:v>
                </c:pt>
                <c:pt idx="1119">
                  <c:v>1.7470000000000001</c:v>
                </c:pt>
                <c:pt idx="1120">
                  <c:v>1.748</c:v>
                </c:pt>
                <c:pt idx="1121">
                  <c:v>1.7490000000000001</c:v>
                </c:pt>
                <c:pt idx="1122">
                  <c:v>1.75</c:v>
                </c:pt>
                <c:pt idx="1123">
                  <c:v>1.7509999999999999</c:v>
                </c:pt>
                <c:pt idx="1124">
                  <c:v>1.752</c:v>
                </c:pt>
                <c:pt idx="1125">
                  <c:v>1.7529999999999999</c:v>
                </c:pt>
                <c:pt idx="1126">
                  <c:v>1.754</c:v>
                </c:pt>
                <c:pt idx="1127">
                  <c:v>1.7549999999999999</c:v>
                </c:pt>
                <c:pt idx="1128">
                  <c:v>1.756</c:v>
                </c:pt>
                <c:pt idx="1129">
                  <c:v>1.7569999999999999</c:v>
                </c:pt>
                <c:pt idx="1130">
                  <c:v>1.758</c:v>
                </c:pt>
                <c:pt idx="1131">
                  <c:v>1.7589999999999999</c:v>
                </c:pt>
                <c:pt idx="1132">
                  <c:v>1.76</c:v>
                </c:pt>
                <c:pt idx="1133">
                  <c:v>1.7609999999999999</c:v>
                </c:pt>
                <c:pt idx="1134">
                  <c:v>1.762</c:v>
                </c:pt>
                <c:pt idx="1135">
                  <c:v>1.7629999999999999</c:v>
                </c:pt>
                <c:pt idx="1136">
                  <c:v>1.764</c:v>
                </c:pt>
                <c:pt idx="1137">
                  <c:v>1.7649999999999999</c:v>
                </c:pt>
                <c:pt idx="1138">
                  <c:v>1.766</c:v>
                </c:pt>
                <c:pt idx="1139">
                  <c:v>1.7669999999999999</c:v>
                </c:pt>
                <c:pt idx="1140">
                  <c:v>1.768</c:v>
                </c:pt>
                <c:pt idx="1141">
                  <c:v>1.7689999999999999</c:v>
                </c:pt>
                <c:pt idx="1142">
                  <c:v>1.77</c:v>
                </c:pt>
                <c:pt idx="1143">
                  <c:v>1.7709999999999999</c:v>
                </c:pt>
                <c:pt idx="1144">
                  <c:v>1.772</c:v>
                </c:pt>
                <c:pt idx="1145">
                  <c:v>1.7729999999999999</c:v>
                </c:pt>
                <c:pt idx="1146">
                  <c:v>1.774</c:v>
                </c:pt>
                <c:pt idx="1147">
                  <c:v>1.7749999999999999</c:v>
                </c:pt>
                <c:pt idx="1148">
                  <c:v>1.776</c:v>
                </c:pt>
                <c:pt idx="1149">
                  <c:v>1.7769999999999999</c:v>
                </c:pt>
                <c:pt idx="1150">
                  <c:v>1.778</c:v>
                </c:pt>
                <c:pt idx="1151">
                  <c:v>1.7789999999999999</c:v>
                </c:pt>
                <c:pt idx="1152">
                  <c:v>1.78</c:v>
                </c:pt>
                <c:pt idx="1153">
                  <c:v>1.7809999999999999</c:v>
                </c:pt>
                <c:pt idx="1154">
                  <c:v>1.782</c:v>
                </c:pt>
                <c:pt idx="1155">
                  <c:v>1.7829999999999999</c:v>
                </c:pt>
                <c:pt idx="1156">
                  <c:v>1.784</c:v>
                </c:pt>
                <c:pt idx="1157">
                  <c:v>1.7849999999999999</c:v>
                </c:pt>
                <c:pt idx="1158">
                  <c:v>1.786</c:v>
                </c:pt>
                <c:pt idx="1159">
                  <c:v>1.7869999999999999</c:v>
                </c:pt>
                <c:pt idx="1160">
                  <c:v>1.788</c:v>
                </c:pt>
                <c:pt idx="1161">
                  <c:v>1.7889999999999999</c:v>
                </c:pt>
                <c:pt idx="1162">
                  <c:v>1.79</c:v>
                </c:pt>
                <c:pt idx="1163">
                  <c:v>1.7909999999999999</c:v>
                </c:pt>
                <c:pt idx="1164">
                  <c:v>1.792</c:v>
                </c:pt>
                <c:pt idx="1165">
                  <c:v>1.7929999999999999</c:v>
                </c:pt>
                <c:pt idx="1166">
                  <c:v>1.794</c:v>
                </c:pt>
                <c:pt idx="1167">
                  <c:v>1.7949999999999999</c:v>
                </c:pt>
                <c:pt idx="1168">
                  <c:v>1.796</c:v>
                </c:pt>
                <c:pt idx="1169">
                  <c:v>1.7969999999999999</c:v>
                </c:pt>
                <c:pt idx="1170">
                  <c:v>1.798</c:v>
                </c:pt>
                <c:pt idx="1171">
                  <c:v>1.7989999999999999</c:v>
                </c:pt>
                <c:pt idx="1172">
                  <c:v>1.8</c:v>
                </c:pt>
                <c:pt idx="1173">
                  <c:v>1.8009999999999999</c:v>
                </c:pt>
                <c:pt idx="1174">
                  <c:v>1.802</c:v>
                </c:pt>
                <c:pt idx="1175">
                  <c:v>1.8029999999999999</c:v>
                </c:pt>
                <c:pt idx="1176">
                  <c:v>1.804</c:v>
                </c:pt>
                <c:pt idx="1177">
                  <c:v>1.8049999999999999</c:v>
                </c:pt>
                <c:pt idx="1178">
                  <c:v>1.806</c:v>
                </c:pt>
                <c:pt idx="1179">
                  <c:v>1.8069999999999999</c:v>
                </c:pt>
                <c:pt idx="1180">
                  <c:v>1.8080000000000001</c:v>
                </c:pt>
                <c:pt idx="1181">
                  <c:v>1.8089999999999999</c:v>
                </c:pt>
                <c:pt idx="1182">
                  <c:v>1.81</c:v>
                </c:pt>
                <c:pt idx="1183">
                  <c:v>1.8109999999999999</c:v>
                </c:pt>
                <c:pt idx="1184">
                  <c:v>1.8120000000000001</c:v>
                </c:pt>
                <c:pt idx="1185">
                  <c:v>1.8129999999999999</c:v>
                </c:pt>
                <c:pt idx="1186">
                  <c:v>1.8140000000000001</c:v>
                </c:pt>
                <c:pt idx="1187">
                  <c:v>1.8149999999999999</c:v>
                </c:pt>
                <c:pt idx="1188">
                  <c:v>1.8160000000000001</c:v>
                </c:pt>
                <c:pt idx="1189">
                  <c:v>1.8169999999999999</c:v>
                </c:pt>
                <c:pt idx="1190">
                  <c:v>1.8180000000000001</c:v>
                </c:pt>
                <c:pt idx="1191">
                  <c:v>1.819</c:v>
                </c:pt>
                <c:pt idx="1192">
                  <c:v>1.82</c:v>
                </c:pt>
                <c:pt idx="1193">
                  <c:v>1.821</c:v>
                </c:pt>
                <c:pt idx="1194">
                  <c:v>1.8220000000000001</c:v>
                </c:pt>
                <c:pt idx="1195">
                  <c:v>1.823</c:v>
                </c:pt>
                <c:pt idx="1196">
                  <c:v>1.8240000000000001</c:v>
                </c:pt>
                <c:pt idx="1197">
                  <c:v>1.825</c:v>
                </c:pt>
                <c:pt idx="1198">
                  <c:v>1.8260000000000001</c:v>
                </c:pt>
                <c:pt idx="1199">
                  <c:v>1.827</c:v>
                </c:pt>
                <c:pt idx="1200">
                  <c:v>1.8280000000000001</c:v>
                </c:pt>
                <c:pt idx="1201">
                  <c:v>1.829</c:v>
                </c:pt>
                <c:pt idx="1202">
                  <c:v>1.83</c:v>
                </c:pt>
                <c:pt idx="1203">
                  <c:v>1.831</c:v>
                </c:pt>
                <c:pt idx="1204">
                  <c:v>1.8320000000000001</c:v>
                </c:pt>
                <c:pt idx="1205">
                  <c:v>1.833</c:v>
                </c:pt>
                <c:pt idx="1206">
                  <c:v>1.8340000000000001</c:v>
                </c:pt>
                <c:pt idx="1207">
                  <c:v>1.835</c:v>
                </c:pt>
                <c:pt idx="1208">
                  <c:v>1.8360000000000001</c:v>
                </c:pt>
                <c:pt idx="1209">
                  <c:v>1.837</c:v>
                </c:pt>
                <c:pt idx="1210">
                  <c:v>1.8380000000000001</c:v>
                </c:pt>
                <c:pt idx="1211">
                  <c:v>1.839</c:v>
                </c:pt>
                <c:pt idx="1212">
                  <c:v>1.84</c:v>
                </c:pt>
                <c:pt idx="1213">
                  <c:v>1.841</c:v>
                </c:pt>
                <c:pt idx="1214">
                  <c:v>1.8420000000000001</c:v>
                </c:pt>
                <c:pt idx="1215">
                  <c:v>1.843</c:v>
                </c:pt>
                <c:pt idx="1216">
                  <c:v>1.8440000000000001</c:v>
                </c:pt>
                <c:pt idx="1217">
                  <c:v>1.845</c:v>
                </c:pt>
                <c:pt idx="1218">
                  <c:v>1.8460000000000001</c:v>
                </c:pt>
                <c:pt idx="1219">
                  <c:v>1.847</c:v>
                </c:pt>
                <c:pt idx="1220">
                  <c:v>1.8480000000000001</c:v>
                </c:pt>
                <c:pt idx="1221">
                  <c:v>1.849</c:v>
                </c:pt>
                <c:pt idx="1222">
                  <c:v>1.85</c:v>
                </c:pt>
                <c:pt idx="1223">
                  <c:v>1.851</c:v>
                </c:pt>
                <c:pt idx="1224">
                  <c:v>1.8520000000000001</c:v>
                </c:pt>
                <c:pt idx="1225">
                  <c:v>1.853</c:v>
                </c:pt>
                <c:pt idx="1226">
                  <c:v>1.8540000000000001</c:v>
                </c:pt>
                <c:pt idx="1227">
                  <c:v>1.855</c:v>
                </c:pt>
                <c:pt idx="1228">
                  <c:v>1.8560000000000001</c:v>
                </c:pt>
                <c:pt idx="1229">
                  <c:v>1.857</c:v>
                </c:pt>
                <c:pt idx="1230">
                  <c:v>1.8580000000000001</c:v>
                </c:pt>
                <c:pt idx="1231">
                  <c:v>1.859</c:v>
                </c:pt>
                <c:pt idx="1232">
                  <c:v>1.86</c:v>
                </c:pt>
                <c:pt idx="1233">
                  <c:v>1.861</c:v>
                </c:pt>
                <c:pt idx="1234">
                  <c:v>1.8620000000000001</c:v>
                </c:pt>
                <c:pt idx="1235">
                  <c:v>1.863</c:v>
                </c:pt>
                <c:pt idx="1236">
                  <c:v>1.8640000000000001</c:v>
                </c:pt>
                <c:pt idx="1237">
                  <c:v>1.865</c:v>
                </c:pt>
                <c:pt idx="1238">
                  <c:v>1.8660000000000001</c:v>
                </c:pt>
                <c:pt idx="1239">
                  <c:v>1.867</c:v>
                </c:pt>
                <c:pt idx="1240">
                  <c:v>1.8680000000000001</c:v>
                </c:pt>
                <c:pt idx="1241">
                  <c:v>1.869</c:v>
                </c:pt>
                <c:pt idx="1242">
                  <c:v>1.87</c:v>
                </c:pt>
                <c:pt idx="1243">
                  <c:v>1.871</c:v>
                </c:pt>
                <c:pt idx="1244">
                  <c:v>1.8720000000000001</c:v>
                </c:pt>
                <c:pt idx="1245">
                  <c:v>1.873</c:v>
                </c:pt>
                <c:pt idx="1246">
                  <c:v>1.8740000000000001</c:v>
                </c:pt>
                <c:pt idx="1247">
                  <c:v>1.875</c:v>
                </c:pt>
                <c:pt idx="1248">
                  <c:v>1.8759999999999999</c:v>
                </c:pt>
                <c:pt idx="1249">
                  <c:v>1.877</c:v>
                </c:pt>
                <c:pt idx="1250">
                  <c:v>1.8779999999999999</c:v>
                </c:pt>
                <c:pt idx="1251">
                  <c:v>1.879</c:v>
                </c:pt>
                <c:pt idx="1252">
                  <c:v>1.88</c:v>
                </c:pt>
                <c:pt idx="1253">
                  <c:v>1.881</c:v>
                </c:pt>
                <c:pt idx="1254">
                  <c:v>1.8819999999999999</c:v>
                </c:pt>
                <c:pt idx="1255">
                  <c:v>1.883</c:v>
                </c:pt>
                <c:pt idx="1256">
                  <c:v>1.8839999999999999</c:v>
                </c:pt>
                <c:pt idx="1257">
                  <c:v>1.885</c:v>
                </c:pt>
                <c:pt idx="1258">
                  <c:v>1.8859999999999999</c:v>
                </c:pt>
                <c:pt idx="1259">
                  <c:v>1.887</c:v>
                </c:pt>
                <c:pt idx="1260">
                  <c:v>1.8879999999999999</c:v>
                </c:pt>
                <c:pt idx="1261">
                  <c:v>1.889</c:v>
                </c:pt>
                <c:pt idx="1262">
                  <c:v>1.89</c:v>
                </c:pt>
                <c:pt idx="1263">
                  <c:v>1.891</c:v>
                </c:pt>
                <c:pt idx="1264">
                  <c:v>1.8919999999999999</c:v>
                </c:pt>
                <c:pt idx="1265">
                  <c:v>1.893</c:v>
                </c:pt>
                <c:pt idx="1266">
                  <c:v>1.8939999999999999</c:v>
                </c:pt>
                <c:pt idx="1267">
                  <c:v>1.895</c:v>
                </c:pt>
                <c:pt idx="1268">
                  <c:v>1.8959999999999999</c:v>
                </c:pt>
                <c:pt idx="1269">
                  <c:v>1.897</c:v>
                </c:pt>
                <c:pt idx="1270">
                  <c:v>1.8979999999999999</c:v>
                </c:pt>
                <c:pt idx="1271">
                  <c:v>1.899</c:v>
                </c:pt>
                <c:pt idx="1272">
                  <c:v>1.9</c:v>
                </c:pt>
                <c:pt idx="1273">
                  <c:v>1.901</c:v>
                </c:pt>
                <c:pt idx="1274">
                  <c:v>1.9019999999999999</c:v>
                </c:pt>
                <c:pt idx="1275">
                  <c:v>1.903</c:v>
                </c:pt>
                <c:pt idx="1276">
                  <c:v>1.9039999999999999</c:v>
                </c:pt>
                <c:pt idx="1277">
                  <c:v>1.905</c:v>
                </c:pt>
                <c:pt idx="1278">
                  <c:v>1.9059999999999999</c:v>
                </c:pt>
                <c:pt idx="1279">
                  <c:v>1.907</c:v>
                </c:pt>
                <c:pt idx="1280">
                  <c:v>1.9079999999999999</c:v>
                </c:pt>
                <c:pt idx="1281">
                  <c:v>1.909</c:v>
                </c:pt>
                <c:pt idx="1282">
                  <c:v>1.91</c:v>
                </c:pt>
                <c:pt idx="1283">
                  <c:v>1.911</c:v>
                </c:pt>
                <c:pt idx="1284">
                  <c:v>1.9119999999999999</c:v>
                </c:pt>
                <c:pt idx="1285">
                  <c:v>1.913</c:v>
                </c:pt>
                <c:pt idx="1286">
                  <c:v>1.9139999999999999</c:v>
                </c:pt>
                <c:pt idx="1287">
                  <c:v>1.915</c:v>
                </c:pt>
                <c:pt idx="1288">
                  <c:v>1.9159999999999999</c:v>
                </c:pt>
                <c:pt idx="1289">
                  <c:v>1.917</c:v>
                </c:pt>
                <c:pt idx="1290">
                  <c:v>1.9179999999999999</c:v>
                </c:pt>
                <c:pt idx="1291">
                  <c:v>1.919</c:v>
                </c:pt>
                <c:pt idx="1292">
                  <c:v>1.92</c:v>
                </c:pt>
                <c:pt idx="1293">
                  <c:v>1.921</c:v>
                </c:pt>
                <c:pt idx="1294">
                  <c:v>1.9219999999999999</c:v>
                </c:pt>
                <c:pt idx="1295">
                  <c:v>1.923</c:v>
                </c:pt>
                <c:pt idx="1296">
                  <c:v>1.9239999999999999</c:v>
                </c:pt>
                <c:pt idx="1297">
                  <c:v>1.925</c:v>
                </c:pt>
                <c:pt idx="1298">
                  <c:v>1.9259999999999999</c:v>
                </c:pt>
                <c:pt idx="1299">
                  <c:v>1.927</c:v>
                </c:pt>
                <c:pt idx="1300">
                  <c:v>1.9279999999999999</c:v>
                </c:pt>
                <c:pt idx="1301">
                  <c:v>1.929</c:v>
                </c:pt>
                <c:pt idx="1302">
                  <c:v>1.93</c:v>
                </c:pt>
                <c:pt idx="1303">
                  <c:v>1.931</c:v>
                </c:pt>
                <c:pt idx="1304">
                  <c:v>1.9319999999999999</c:v>
                </c:pt>
                <c:pt idx="1305">
                  <c:v>1.9330000000000001</c:v>
                </c:pt>
                <c:pt idx="1306">
                  <c:v>1.9339999999999999</c:v>
                </c:pt>
                <c:pt idx="1307">
                  <c:v>1.9350000000000001</c:v>
                </c:pt>
                <c:pt idx="1308">
                  <c:v>1.9359999999999999</c:v>
                </c:pt>
                <c:pt idx="1309">
                  <c:v>1.9370000000000001</c:v>
                </c:pt>
                <c:pt idx="1310">
                  <c:v>1.9379999999999999</c:v>
                </c:pt>
                <c:pt idx="1311">
                  <c:v>1.9390000000000001</c:v>
                </c:pt>
                <c:pt idx="1312">
                  <c:v>1.94</c:v>
                </c:pt>
                <c:pt idx="1313">
                  <c:v>1.9410000000000001</c:v>
                </c:pt>
                <c:pt idx="1314">
                  <c:v>1.9419999999999999</c:v>
                </c:pt>
                <c:pt idx="1315">
                  <c:v>1.9430000000000001</c:v>
                </c:pt>
                <c:pt idx="1316">
                  <c:v>1.944</c:v>
                </c:pt>
                <c:pt idx="1317">
                  <c:v>1.9450000000000001</c:v>
                </c:pt>
                <c:pt idx="1318">
                  <c:v>1.946</c:v>
                </c:pt>
                <c:pt idx="1319">
                  <c:v>1.9470000000000001</c:v>
                </c:pt>
                <c:pt idx="1320">
                  <c:v>1.948</c:v>
                </c:pt>
                <c:pt idx="1321">
                  <c:v>1.9490000000000001</c:v>
                </c:pt>
                <c:pt idx="1322">
                  <c:v>1.95</c:v>
                </c:pt>
                <c:pt idx="1323">
                  <c:v>1.9510000000000001</c:v>
                </c:pt>
                <c:pt idx="1324">
                  <c:v>1.952</c:v>
                </c:pt>
                <c:pt idx="1325">
                  <c:v>1.9530000000000001</c:v>
                </c:pt>
                <c:pt idx="1326">
                  <c:v>1.954</c:v>
                </c:pt>
                <c:pt idx="1327">
                  <c:v>1.9550000000000001</c:v>
                </c:pt>
                <c:pt idx="1328">
                  <c:v>1.956</c:v>
                </c:pt>
                <c:pt idx="1329">
                  <c:v>1.9570000000000001</c:v>
                </c:pt>
                <c:pt idx="1330">
                  <c:v>1.958</c:v>
                </c:pt>
                <c:pt idx="1331">
                  <c:v>1.9590000000000001</c:v>
                </c:pt>
                <c:pt idx="1332">
                  <c:v>1.96</c:v>
                </c:pt>
                <c:pt idx="1333">
                  <c:v>1.9610000000000001</c:v>
                </c:pt>
                <c:pt idx="1334">
                  <c:v>1.962</c:v>
                </c:pt>
                <c:pt idx="1335">
                  <c:v>1.9630000000000001</c:v>
                </c:pt>
                <c:pt idx="1336">
                  <c:v>1.964</c:v>
                </c:pt>
                <c:pt idx="1337">
                  <c:v>1.9650000000000001</c:v>
                </c:pt>
                <c:pt idx="1338">
                  <c:v>1.966</c:v>
                </c:pt>
                <c:pt idx="1339">
                  <c:v>1.9670000000000001</c:v>
                </c:pt>
                <c:pt idx="1340">
                  <c:v>1.968</c:v>
                </c:pt>
                <c:pt idx="1341">
                  <c:v>1.9690000000000001</c:v>
                </c:pt>
                <c:pt idx="1342">
                  <c:v>1.97</c:v>
                </c:pt>
                <c:pt idx="1343">
                  <c:v>1.9710000000000001</c:v>
                </c:pt>
                <c:pt idx="1344">
                  <c:v>1.972</c:v>
                </c:pt>
                <c:pt idx="1345">
                  <c:v>1.9730000000000001</c:v>
                </c:pt>
                <c:pt idx="1346">
                  <c:v>1.974</c:v>
                </c:pt>
                <c:pt idx="1347">
                  <c:v>1.9750000000000001</c:v>
                </c:pt>
                <c:pt idx="1348">
                  <c:v>1.976</c:v>
                </c:pt>
                <c:pt idx="1349">
                  <c:v>1.9770000000000001</c:v>
                </c:pt>
                <c:pt idx="1350">
                  <c:v>1.978</c:v>
                </c:pt>
                <c:pt idx="1351">
                  <c:v>1.9790000000000001</c:v>
                </c:pt>
                <c:pt idx="1352">
                  <c:v>1.98</c:v>
                </c:pt>
                <c:pt idx="1353">
                  <c:v>1.9810000000000001</c:v>
                </c:pt>
                <c:pt idx="1354">
                  <c:v>1.982</c:v>
                </c:pt>
                <c:pt idx="1355">
                  <c:v>1.9830000000000001</c:v>
                </c:pt>
                <c:pt idx="1356">
                  <c:v>1.984</c:v>
                </c:pt>
                <c:pt idx="1357">
                  <c:v>1.9850000000000001</c:v>
                </c:pt>
                <c:pt idx="1358">
                  <c:v>1.986</c:v>
                </c:pt>
                <c:pt idx="1359">
                  <c:v>1.9870000000000001</c:v>
                </c:pt>
                <c:pt idx="1360">
                  <c:v>1.988</c:v>
                </c:pt>
                <c:pt idx="1361">
                  <c:v>1.9890000000000001</c:v>
                </c:pt>
                <c:pt idx="1362">
                  <c:v>1.99</c:v>
                </c:pt>
                <c:pt idx="1363">
                  <c:v>1.9910000000000001</c:v>
                </c:pt>
                <c:pt idx="1364">
                  <c:v>1.992</c:v>
                </c:pt>
                <c:pt idx="1365">
                  <c:v>1.9930000000000001</c:v>
                </c:pt>
                <c:pt idx="1366">
                  <c:v>1.994</c:v>
                </c:pt>
                <c:pt idx="1367">
                  <c:v>1.9950000000000001</c:v>
                </c:pt>
                <c:pt idx="1368">
                  <c:v>1.996</c:v>
                </c:pt>
                <c:pt idx="1369">
                  <c:v>1.9970000000000001</c:v>
                </c:pt>
                <c:pt idx="1370">
                  <c:v>1.998</c:v>
                </c:pt>
                <c:pt idx="1371">
                  <c:v>1.9990000000000001</c:v>
                </c:pt>
                <c:pt idx="1372">
                  <c:v>2</c:v>
                </c:pt>
                <c:pt idx="1373">
                  <c:v>2.0009999999999999</c:v>
                </c:pt>
                <c:pt idx="1374">
                  <c:v>2.0019999999999998</c:v>
                </c:pt>
                <c:pt idx="1375">
                  <c:v>2.0030000000000001</c:v>
                </c:pt>
                <c:pt idx="1376">
                  <c:v>2.004</c:v>
                </c:pt>
                <c:pt idx="1377">
                  <c:v>2.0049999999999999</c:v>
                </c:pt>
                <c:pt idx="1378">
                  <c:v>2.0059999999999998</c:v>
                </c:pt>
                <c:pt idx="1379">
                  <c:v>2.0070000000000001</c:v>
                </c:pt>
                <c:pt idx="1380">
                  <c:v>2.008</c:v>
                </c:pt>
                <c:pt idx="1381">
                  <c:v>2.0089999999999999</c:v>
                </c:pt>
                <c:pt idx="1382">
                  <c:v>2.0099999999999998</c:v>
                </c:pt>
                <c:pt idx="1383">
                  <c:v>2.0110000000000001</c:v>
                </c:pt>
                <c:pt idx="1384">
                  <c:v>2.012</c:v>
                </c:pt>
                <c:pt idx="1385">
                  <c:v>2.0129999999999999</c:v>
                </c:pt>
                <c:pt idx="1386">
                  <c:v>2.0139999999999998</c:v>
                </c:pt>
                <c:pt idx="1387">
                  <c:v>2.0150000000000001</c:v>
                </c:pt>
                <c:pt idx="1388">
                  <c:v>2.016</c:v>
                </c:pt>
                <c:pt idx="1389">
                  <c:v>2.0169999999999999</c:v>
                </c:pt>
                <c:pt idx="1390">
                  <c:v>2.0179999999999998</c:v>
                </c:pt>
                <c:pt idx="1391">
                  <c:v>2.0190000000000001</c:v>
                </c:pt>
                <c:pt idx="1392">
                  <c:v>2.02</c:v>
                </c:pt>
                <c:pt idx="1393">
                  <c:v>2.0209999999999999</c:v>
                </c:pt>
                <c:pt idx="1394">
                  <c:v>2.0219999999999998</c:v>
                </c:pt>
                <c:pt idx="1395">
                  <c:v>2.0230000000000001</c:v>
                </c:pt>
                <c:pt idx="1396">
                  <c:v>2.024</c:v>
                </c:pt>
                <c:pt idx="1397">
                  <c:v>2.0249999999999999</c:v>
                </c:pt>
                <c:pt idx="1398">
                  <c:v>2.0259999999999998</c:v>
                </c:pt>
                <c:pt idx="1399">
                  <c:v>2.0270000000000001</c:v>
                </c:pt>
                <c:pt idx="1400">
                  <c:v>2.028</c:v>
                </c:pt>
                <c:pt idx="1401">
                  <c:v>2.0289999999999999</c:v>
                </c:pt>
                <c:pt idx="1402">
                  <c:v>2.0299999999999998</c:v>
                </c:pt>
                <c:pt idx="1403">
                  <c:v>2.0310000000000001</c:v>
                </c:pt>
                <c:pt idx="1404">
                  <c:v>2.032</c:v>
                </c:pt>
                <c:pt idx="1405">
                  <c:v>2.0329999999999999</c:v>
                </c:pt>
                <c:pt idx="1406">
                  <c:v>2.0339999999999998</c:v>
                </c:pt>
                <c:pt idx="1407">
                  <c:v>2.0350000000000001</c:v>
                </c:pt>
                <c:pt idx="1408">
                  <c:v>2.036</c:v>
                </c:pt>
                <c:pt idx="1409">
                  <c:v>2.0369999999999999</c:v>
                </c:pt>
                <c:pt idx="1410">
                  <c:v>2.0379999999999998</c:v>
                </c:pt>
                <c:pt idx="1411">
                  <c:v>2.0390000000000001</c:v>
                </c:pt>
                <c:pt idx="1412">
                  <c:v>2.04</c:v>
                </c:pt>
                <c:pt idx="1413">
                  <c:v>2.0409999999999999</c:v>
                </c:pt>
                <c:pt idx="1414">
                  <c:v>2.04199999999999</c:v>
                </c:pt>
                <c:pt idx="1415">
                  <c:v>2.0429999999999899</c:v>
                </c:pt>
                <c:pt idx="1416">
                  <c:v>2.0439999999999898</c:v>
                </c:pt>
                <c:pt idx="1417">
                  <c:v>2.0449999999999902</c:v>
                </c:pt>
                <c:pt idx="1418">
                  <c:v>2.04599999999999</c:v>
                </c:pt>
                <c:pt idx="1419">
                  <c:v>2.0469999999999899</c:v>
                </c:pt>
                <c:pt idx="1420">
                  <c:v>2.0479999999999898</c:v>
                </c:pt>
                <c:pt idx="1421">
                  <c:v>2.0489999999999902</c:v>
                </c:pt>
                <c:pt idx="1422">
                  <c:v>2.0499999999999901</c:v>
                </c:pt>
                <c:pt idx="1423">
                  <c:v>2.0509999999999899</c:v>
                </c:pt>
                <c:pt idx="1424">
                  <c:v>2.0519999999999898</c:v>
                </c:pt>
                <c:pt idx="1425">
                  <c:v>2.0529999999999902</c:v>
                </c:pt>
                <c:pt idx="1426">
                  <c:v>2.0539999999999901</c:v>
                </c:pt>
                <c:pt idx="1427">
                  <c:v>2.0549999999999899</c:v>
                </c:pt>
                <c:pt idx="1428">
                  <c:v>2.0559999999999898</c:v>
                </c:pt>
                <c:pt idx="1429">
                  <c:v>2.0569999999999902</c:v>
                </c:pt>
                <c:pt idx="1430">
                  <c:v>2.0579999999999901</c:v>
                </c:pt>
                <c:pt idx="1431">
                  <c:v>2.0589999999999899</c:v>
                </c:pt>
                <c:pt idx="1432">
                  <c:v>2.0599999999999898</c:v>
                </c:pt>
                <c:pt idx="1433">
                  <c:v>2.0609999999999902</c:v>
                </c:pt>
                <c:pt idx="1434">
                  <c:v>2.0619999999999901</c:v>
                </c:pt>
                <c:pt idx="1435">
                  <c:v>2.06299999999999</c:v>
                </c:pt>
                <c:pt idx="1436">
                  <c:v>2.0639999999999898</c:v>
                </c:pt>
                <c:pt idx="1437">
                  <c:v>2.0649999999999902</c:v>
                </c:pt>
                <c:pt idx="1438">
                  <c:v>2.0659999999999901</c:v>
                </c:pt>
                <c:pt idx="1439">
                  <c:v>2.06699999999999</c:v>
                </c:pt>
                <c:pt idx="1440">
                  <c:v>2.0679999999999898</c:v>
                </c:pt>
                <c:pt idx="1441">
                  <c:v>2.0689999999999902</c:v>
                </c:pt>
                <c:pt idx="1442">
                  <c:v>2.0699999999999901</c:v>
                </c:pt>
                <c:pt idx="1443">
                  <c:v>2.07099999999999</c:v>
                </c:pt>
                <c:pt idx="1444">
                  <c:v>2.0719999999999898</c:v>
                </c:pt>
                <c:pt idx="1445">
                  <c:v>2.0729999999999902</c:v>
                </c:pt>
                <c:pt idx="1446">
                  <c:v>2.0739999999999901</c:v>
                </c:pt>
                <c:pt idx="1447">
                  <c:v>2.07499999999999</c:v>
                </c:pt>
                <c:pt idx="1448">
                  <c:v>2.0759999999999899</c:v>
                </c:pt>
                <c:pt idx="1449">
                  <c:v>2.0769999999999902</c:v>
                </c:pt>
                <c:pt idx="1450">
                  <c:v>2.0779999999999901</c:v>
                </c:pt>
                <c:pt idx="1451">
                  <c:v>2.07899999999999</c:v>
                </c:pt>
                <c:pt idx="1452">
                  <c:v>2.0799999999999899</c:v>
                </c:pt>
                <c:pt idx="1453">
                  <c:v>2.0809999999999902</c:v>
                </c:pt>
                <c:pt idx="1454">
                  <c:v>2.0819999999999901</c:v>
                </c:pt>
                <c:pt idx="1455">
                  <c:v>2.08299999999999</c:v>
                </c:pt>
                <c:pt idx="1456">
                  <c:v>2.0839999999999899</c:v>
                </c:pt>
                <c:pt idx="1457">
                  <c:v>2.0849999999999902</c:v>
                </c:pt>
                <c:pt idx="1458">
                  <c:v>2.0859999999999901</c:v>
                </c:pt>
                <c:pt idx="1459">
                  <c:v>2.08699999999999</c:v>
                </c:pt>
                <c:pt idx="1460">
                  <c:v>2.0879999999999899</c:v>
                </c:pt>
                <c:pt idx="1461">
                  <c:v>2.0889999999999902</c:v>
                </c:pt>
                <c:pt idx="1462">
                  <c:v>2.0899999999999901</c:v>
                </c:pt>
                <c:pt idx="1463">
                  <c:v>2.09099999999999</c:v>
                </c:pt>
                <c:pt idx="1464">
                  <c:v>2.0920000000000001</c:v>
                </c:pt>
                <c:pt idx="1465">
                  <c:v>2.093</c:v>
                </c:pt>
                <c:pt idx="1466">
                  <c:v>2.0939999999999999</c:v>
                </c:pt>
                <c:pt idx="1467">
                  <c:v>2.0950000000000002</c:v>
                </c:pt>
                <c:pt idx="1468">
                  <c:v>2.0960000000000001</c:v>
                </c:pt>
                <c:pt idx="1469">
                  <c:v>2.097</c:v>
                </c:pt>
                <c:pt idx="1470">
                  <c:v>2.0979999999999999</c:v>
                </c:pt>
                <c:pt idx="1471">
                  <c:v>2.0990000000000002</c:v>
                </c:pt>
                <c:pt idx="1472">
                  <c:v>2.1</c:v>
                </c:pt>
                <c:pt idx="1473">
                  <c:v>2.101</c:v>
                </c:pt>
                <c:pt idx="1474">
                  <c:v>2.1019999999999999</c:v>
                </c:pt>
                <c:pt idx="1475">
                  <c:v>2.1030000000000002</c:v>
                </c:pt>
                <c:pt idx="1476">
                  <c:v>2.1040000000000001</c:v>
                </c:pt>
                <c:pt idx="1477">
                  <c:v>2.105</c:v>
                </c:pt>
                <c:pt idx="1478">
                  <c:v>2.1059999999999999</c:v>
                </c:pt>
                <c:pt idx="1479">
                  <c:v>2.1070000000000002</c:v>
                </c:pt>
                <c:pt idx="1480">
                  <c:v>2.1080000000000001</c:v>
                </c:pt>
                <c:pt idx="1481">
                  <c:v>2.109</c:v>
                </c:pt>
                <c:pt idx="1482">
                  <c:v>2.11</c:v>
                </c:pt>
                <c:pt idx="1483">
                  <c:v>2.1110000000000002</c:v>
                </c:pt>
                <c:pt idx="1484">
                  <c:v>2.1120000000000001</c:v>
                </c:pt>
                <c:pt idx="1485">
                  <c:v>2.113</c:v>
                </c:pt>
                <c:pt idx="1486">
                  <c:v>2.1139999999999999</c:v>
                </c:pt>
                <c:pt idx="1487">
                  <c:v>2.1150000000000002</c:v>
                </c:pt>
                <c:pt idx="1488">
                  <c:v>2.1160000000000001</c:v>
                </c:pt>
                <c:pt idx="1489">
                  <c:v>2.117</c:v>
                </c:pt>
                <c:pt idx="1490">
                  <c:v>2.1179999999999999</c:v>
                </c:pt>
                <c:pt idx="1491">
                  <c:v>2.1190000000000002</c:v>
                </c:pt>
                <c:pt idx="1492">
                  <c:v>2.12</c:v>
                </c:pt>
                <c:pt idx="1493">
                  <c:v>2.121</c:v>
                </c:pt>
                <c:pt idx="1494">
                  <c:v>2.1220000000000101</c:v>
                </c:pt>
                <c:pt idx="1495">
                  <c:v>2.12300000000001</c:v>
                </c:pt>
                <c:pt idx="1496">
                  <c:v>2.1240000000000099</c:v>
                </c:pt>
                <c:pt idx="1497">
                  <c:v>2.1250000000000102</c:v>
                </c:pt>
                <c:pt idx="1498">
                  <c:v>2.1260000000000101</c:v>
                </c:pt>
                <c:pt idx="1499">
                  <c:v>2.12700000000001</c:v>
                </c:pt>
                <c:pt idx="1500">
                  <c:v>2.1280000000000099</c:v>
                </c:pt>
                <c:pt idx="1501">
                  <c:v>2.1290000000000102</c:v>
                </c:pt>
                <c:pt idx="1502">
                  <c:v>2.1300000000000101</c:v>
                </c:pt>
                <c:pt idx="1503">
                  <c:v>2.13100000000001</c:v>
                </c:pt>
                <c:pt idx="1504">
                  <c:v>2.1320000000000099</c:v>
                </c:pt>
                <c:pt idx="1505">
                  <c:v>2.1330000000000102</c:v>
                </c:pt>
                <c:pt idx="1506">
                  <c:v>2.1340000000000101</c:v>
                </c:pt>
                <c:pt idx="1507">
                  <c:v>2.13500000000001</c:v>
                </c:pt>
                <c:pt idx="1508">
                  <c:v>2.1360000000000099</c:v>
                </c:pt>
                <c:pt idx="1509">
                  <c:v>2.1370000000000098</c:v>
                </c:pt>
                <c:pt idx="1510">
                  <c:v>2.1380000000000101</c:v>
                </c:pt>
                <c:pt idx="1511">
                  <c:v>2.13900000000001</c:v>
                </c:pt>
                <c:pt idx="1512">
                  <c:v>2.1400000000000099</c:v>
                </c:pt>
                <c:pt idx="1513">
                  <c:v>2.1410000000000098</c:v>
                </c:pt>
                <c:pt idx="1514">
                  <c:v>2.1420000000000101</c:v>
                </c:pt>
                <c:pt idx="1515">
                  <c:v>2.14300000000001</c:v>
                </c:pt>
                <c:pt idx="1516">
                  <c:v>2.1440000000000099</c:v>
                </c:pt>
                <c:pt idx="1517">
                  <c:v>2.1450000000000098</c:v>
                </c:pt>
                <c:pt idx="1518">
                  <c:v>2.1460000000000101</c:v>
                </c:pt>
                <c:pt idx="1519">
                  <c:v>2.14700000000001</c:v>
                </c:pt>
                <c:pt idx="1520">
                  <c:v>2.1480000000000099</c:v>
                </c:pt>
                <c:pt idx="1521">
                  <c:v>2.1490000000000098</c:v>
                </c:pt>
                <c:pt idx="1522">
                  <c:v>2.1500000000000101</c:v>
                </c:pt>
                <c:pt idx="1523">
                  <c:v>2.15100000000001</c:v>
                </c:pt>
                <c:pt idx="1524">
                  <c:v>2.1520000000000201</c:v>
                </c:pt>
                <c:pt idx="1525">
                  <c:v>2.15300000000002</c:v>
                </c:pt>
                <c:pt idx="1526">
                  <c:v>2.1540000000000199</c:v>
                </c:pt>
                <c:pt idx="1527">
                  <c:v>2.1550000000000198</c:v>
                </c:pt>
                <c:pt idx="1528">
                  <c:v>2.1560000000000201</c:v>
                </c:pt>
                <c:pt idx="1529">
                  <c:v>2.15700000000002</c:v>
                </c:pt>
                <c:pt idx="1530">
                  <c:v>2.1580000000000199</c:v>
                </c:pt>
                <c:pt idx="1531">
                  <c:v>2.1590000000000198</c:v>
                </c:pt>
                <c:pt idx="1532">
                  <c:v>2.1600000000000201</c:v>
                </c:pt>
                <c:pt idx="1533">
                  <c:v>2.16100000000002</c:v>
                </c:pt>
                <c:pt idx="1534">
                  <c:v>2.1620000000000199</c:v>
                </c:pt>
                <c:pt idx="1535">
                  <c:v>2.1630000000000198</c:v>
                </c:pt>
                <c:pt idx="1536">
                  <c:v>2.1640000000000201</c:v>
                </c:pt>
                <c:pt idx="1537">
                  <c:v>2.16500000000002</c:v>
                </c:pt>
                <c:pt idx="1538">
                  <c:v>2.1660000000000199</c:v>
                </c:pt>
                <c:pt idx="1539">
                  <c:v>2.1670000000000198</c:v>
                </c:pt>
                <c:pt idx="1540">
                  <c:v>2.1680000000000201</c:v>
                </c:pt>
                <c:pt idx="1541">
                  <c:v>2.16900000000002</c:v>
                </c:pt>
                <c:pt idx="1542">
                  <c:v>2.1700000000000199</c:v>
                </c:pt>
                <c:pt idx="1543">
                  <c:v>2.1710000000000198</c:v>
                </c:pt>
                <c:pt idx="1544">
                  <c:v>2.1720000000000201</c:v>
                </c:pt>
                <c:pt idx="1545">
                  <c:v>2.17300000000002</c:v>
                </c:pt>
                <c:pt idx="1546">
                  <c:v>2.1740000000000199</c:v>
                </c:pt>
                <c:pt idx="1547">
                  <c:v>2.1750000000000198</c:v>
                </c:pt>
                <c:pt idx="1548">
                  <c:v>2.1760000000000201</c:v>
                </c:pt>
                <c:pt idx="1549">
                  <c:v>2.17700000000002</c:v>
                </c:pt>
                <c:pt idx="1550">
                  <c:v>2.1780000000000199</c:v>
                </c:pt>
                <c:pt idx="1551">
                  <c:v>2.1790000000000198</c:v>
                </c:pt>
                <c:pt idx="1552">
                  <c:v>2.1800000000000299</c:v>
                </c:pt>
                <c:pt idx="1553">
                  <c:v>2.18100000000002</c:v>
                </c:pt>
                <c:pt idx="1554">
                  <c:v>2.1820000000000199</c:v>
                </c:pt>
                <c:pt idx="1555">
                  <c:v>2.18300000000003</c:v>
                </c:pt>
                <c:pt idx="1556">
                  <c:v>2.1840000000000299</c:v>
                </c:pt>
                <c:pt idx="1557">
                  <c:v>2.1850000000000298</c:v>
                </c:pt>
                <c:pt idx="1558">
                  <c:v>2.1860000000000301</c:v>
                </c:pt>
                <c:pt idx="1559">
                  <c:v>2.18700000000003</c:v>
                </c:pt>
                <c:pt idx="1560">
                  <c:v>2.1880000000000299</c:v>
                </c:pt>
                <c:pt idx="1561">
                  <c:v>2.1890000000000298</c:v>
                </c:pt>
                <c:pt idx="1562">
                  <c:v>2.1900000000000301</c:v>
                </c:pt>
                <c:pt idx="1563">
                  <c:v>2.19100000000003</c:v>
                </c:pt>
                <c:pt idx="1564">
                  <c:v>2.1920000000000299</c:v>
                </c:pt>
                <c:pt idx="1565">
                  <c:v>2.1930000000000298</c:v>
                </c:pt>
                <c:pt idx="1566">
                  <c:v>2.1940000000000301</c:v>
                </c:pt>
                <c:pt idx="1567">
                  <c:v>2.19500000000003</c:v>
                </c:pt>
                <c:pt idx="1568">
                  <c:v>2.1960000000000299</c:v>
                </c:pt>
                <c:pt idx="1569">
                  <c:v>2.1970000000000298</c:v>
                </c:pt>
                <c:pt idx="1570">
                  <c:v>2.1980000000000302</c:v>
                </c:pt>
                <c:pt idx="1571">
                  <c:v>2.19900000000003</c:v>
                </c:pt>
                <c:pt idx="1572">
                  <c:v>2.2000000000000299</c:v>
                </c:pt>
                <c:pt idx="1573">
                  <c:v>2.2010000000000298</c:v>
                </c:pt>
                <c:pt idx="1574">
                  <c:v>2.2020000000000302</c:v>
                </c:pt>
                <c:pt idx="1575">
                  <c:v>2.20300000000003</c:v>
                </c:pt>
                <c:pt idx="1576">
                  <c:v>2.2040000000000299</c:v>
                </c:pt>
                <c:pt idx="1577">
                  <c:v>2.2050000000000298</c:v>
                </c:pt>
                <c:pt idx="1578">
                  <c:v>2.2060000000000302</c:v>
                </c:pt>
                <c:pt idx="1579">
                  <c:v>2.20700000000003</c:v>
                </c:pt>
                <c:pt idx="1580">
                  <c:v>2.2080000000000299</c:v>
                </c:pt>
                <c:pt idx="1581">
                  <c:v>2.2090000000000298</c:v>
                </c:pt>
                <c:pt idx="1582">
                  <c:v>2.2100000000000399</c:v>
                </c:pt>
                <c:pt idx="1583">
                  <c:v>2.2110000000000301</c:v>
                </c:pt>
                <c:pt idx="1584">
                  <c:v>2.2120000000000299</c:v>
                </c:pt>
                <c:pt idx="1585">
                  <c:v>2.21300000000004</c:v>
                </c:pt>
                <c:pt idx="1586">
                  <c:v>2.2140000000000399</c:v>
                </c:pt>
                <c:pt idx="1587">
                  <c:v>2.2150000000000398</c:v>
                </c:pt>
                <c:pt idx="1588">
                  <c:v>2.2160000000000402</c:v>
                </c:pt>
                <c:pt idx="1589">
                  <c:v>2.21700000000004</c:v>
                </c:pt>
                <c:pt idx="1590">
                  <c:v>2.2180000000000399</c:v>
                </c:pt>
                <c:pt idx="1591">
                  <c:v>2.2190000000000398</c:v>
                </c:pt>
                <c:pt idx="1592">
                  <c:v>2.2200000000000402</c:v>
                </c:pt>
                <c:pt idx="1593">
                  <c:v>2.2210000000000401</c:v>
                </c:pt>
                <c:pt idx="1594">
                  <c:v>2.2220000000000399</c:v>
                </c:pt>
                <c:pt idx="1595">
                  <c:v>2.2230000000000398</c:v>
                </c:pt>
                <c:pt idx="1596">
                  <c:v>2.2240000000000402</c:v>
                </c:pt>
                <c:pt idx="1597">
                  <c:v>2.2250000000000401</c:v>
                </c:pt>
                <c:pt idx="1598">
                  <c:v>2.2260000000000399</c:v>
                </c:pt>
                <c:pt idx="1599">
                  <c:v>2.2270000000000398</c:v>
                </c:pt>
                <c:pt idx="1600">
                  <c:v>2.2280000000000402</c:v>
                </c:pt>
                <c:pt idx="1601">
                  <c:v>2.2290000000000401</c:v>
                </c:pt>
                <c:pt idx="1602">
                  <c:v>2.23000000000004</c:v>
                </c:pt>
                <c:pt idx="1603">
                  <c:v>2.2310000000000398</c:v>
                </c:pt>
                <c:pt idx="1604">
                  <c:v>2.2320000000000402</c:v>
                </c:pt>
                <c:pt idx="1605">
                  <c:v>2.2330000000000401</c:v>
                </c:pt>
                <c:pt idx="1606">
                  <c:v>2.23400000000004</c:v>
                </c:pt>
                <c:pt idx="1607">
                  <c:v>2.2350000000000398</c:v>
                </c:pt>
                <c:pt idx="1608">
                  <c:v>2.2360000000000402</c:v>
                </c:pt>
                <c:pt idx="1609">
                  <c:v>2.2370000000000401</c:v>
                </c:pt>
                <c:pt idx="1610">
                  <c:v>2.23800000000004</c:v>
                </c:pt>
                <c:pt idx="1611">
                  <c:v>2.2390000000000398</c:v>
                </c:pt>
                <c:pt idx="1612">
                  <c:v>2.2400000000000402</c:v>
                </c:pt>
                <c:pt idx="1613">
                  <c:v>2.2410000000000401</c:v>
                </c:pt>
                <c:pt idx="1614">
                  <c:v>2.24200000000004</c:v>
                </c:pt>
                <c:pt idx="1615">
                  <c:v>2.2430000000000501</c:v>
                </c:pt>
                <c:pt idx="1616">
                  <c:v>2.24400000000005</c:v>
                </c:pt>
                <c:pt idx="1617">
                  <c:v>2.2450000000000498</c:v>
                </c:pt>
                <c:pt idx="1618">
                  <c:v>2.2460000000000502</c:v>
                </c:pt>
                <c:pt idx="1619">
                  <c:v>2.2470000000000501</c:v>
                </c:pt>
                <c:pt idx="1620">
                  <c:v>2.24800000000005</c:v>
                </c:pt>
                <c:pt idx="1621">
                  <c:v>2.2490000000000498</c:v>
                </c:pt>
                <c:pt idx="1622">
                  <c:v>2.2500000000000502</c:v>
                </c:pt>
                <c:pt idx="1623">
                  <c:v>2.2510000000000501</c:v>
                </c:pt>
                <c:pt idx="1624">
                  <c:v>2.25200000000005</c:v>
                </c:pt>
                <c:pt idx="1625">
                  <c:v>2.2530000000000499</c:v>
                </c:pt>
                <c:pt idx="1626">
                  <c:v>2.2540000000000502</c:v>
                </c:pt>
                <c:pt idx="1627">
                  <c:v>2.2550000000000501</c:v>
                </c:pt>
                <c:pt idx="1628">
                  <c:v>2.25600000000005</c:v>
                </c:pt>
                <c:pt idx="1629">
                  <c:v>2.2570000000000499</c:v>
                </c:pt>
                <c:pt idx="1630">
                  <c:v>2.2580000000000502</c:v>
                </c:pt>
                <c:pt idx="1631">
                  <c:v>2.2590000000000501</c:v>
                </c:pt>
                <c:pt idx="1632">
                  <c:v>2.26000000000005</c:v>
                </c:pt>
                <c:pt idx="1633">
                  <c:v>2.2610000000000499</c:v>
                </c:pt>
                <c:pt idx="1634">
                  <c:v>2.2620000000000502</c:v>
                </c:pt>
                <c:pt idx="1635">
                  <c:v>2.2630000000000501</c:v>
                </c:pt>
                <c:pt idx="1636">
                  <c:v>2.26400000000005</c:v>
                </c:pt>
                <c:pt idx="1637">
                  <c:v>2.2650000000000499</c:v>
                </c:pt>
                <c:pt idx="1638">
                  <c:v>2.2660000000000502</c:v>
                </c:pt>
                <c:pt idx="1639">
                  <c:v>2.2670000000000501</c:v>
                </c:pt>
                <c:pt idx="1640">
                  <c:v>2.26800000000005</c:v>
                </c:pt>
                <c:pt idx="1641">
                  <c:v>2.2690000000000601</c:v>
                </c:pt>
                <c:pt idx="1642">
                  <c:v>2.27000000000006</c:v>
                </c:pt>
                <c:pt idx="1643">
                  <c:v>2.2710000000000599</c:v>
                </c:pt>
                <c:pt idx="1644">
                  <c:v>2.2720000000000602</c:v>
                </c:pt>
                <c:pt idx="1645">
                  <c:v>2.2730000000000601</c:v>
                </c:pt>
                <c:pt idx="1646">
                  <c:v>2.27400000000006</c:v>
                </c:pt>
                <c:pt idx="1647">
                  <c:v>2.2750000000000599</c:v>
                </c:pt>
                <c:pt idx="1648">
                  <c:v>2.2760000000000602</c:v>
                </c:pt>
                <c:pt idx="1649">
                  <c:v>2.2770000000000601</c:v>
                </c:pt>
                <c:pt idx="1650">
                  <c:v>2.27800000000006</c:v>
                </c:pt>
                <c:pt idx="1651">
                  <c:v>2.2790000000000599</c:v>
                </c:pt>
                <c:pt idx="1652">
                  <c:v>2.2800000000000602</c:v>
                </c:pt>
                <c:pt idx="1653">
                  <c:v>2.2810000000000601</c:v>
                </c:pt>
                <c:pt idx="1654">
                  <c:v>2.28200000000006</c:v>
                </c:pt>
                <c:pt idx="1655">
                  <c:v>2.2830000000000599</c:v>
                </c:pt>
                <c:pt idx="1656">
                  <c:v>2.2840000000000602</c:v>
                </c:pt>
                <c:pt idx="1657">
                  <c:v>2.2850000000000601</c:v>
                </c:pt>
                <c:pt idx="1658">
                  <c:v>2.28600000000006</c:v>
                </c:pt>
                <c:pt idx="1659">
                  <c:v>2.2870000000000599</c:v>
                </c:pt>
                <c:pt idx="1660">
                  <c:v>2.2880000000000602</c:v>
                </c:pt>
                <c:pt idx="1661">
                  <c:v>2.2890000000000601</c:v>
                </c:pt>
                <c:pt idx="1662">
                  <c:v>2.29000000000006</c:v>
                </c:pt>
                <c:pt idx="1663">
                  <c:v>2.2910000000000599</c:v>
                </c:pt>
                <c:pt idx="1664">
                  <c:v>2.2920000000000602</c:v>
                </c:pt>
                <c:pt idx="1665">
                  <c:v>2.2930000000000601</c:v>
                </c:pt>
                <c:pt idx="1666">
                  <c:v>2.29400000000006</c:v>
                </c:pt>
                <c:pt idx="1667">
                  <c:v>2.2950000000000599</c:v>
                </c:pt>
                <c:pt idx="1668">
                  <c:v>2.2960000000000602</c:v>
                </c:pt>
                <c:pt idx="1669">
                  <c:v>2.2970000000000601</c:v>
                </c:pt>
                <c:pt idx="1670">
                  <c:v>2.29800000000006</c:v>
                </c:pt>
                <c:pt idx="1671">
                  <c:v>2.2990000000000701</c:v>
                </c:pt>
                <c:pt idx="1672">
                  <c:v>2.30000000000007</c:v>
                </c:pt>
                <c:pt idx="1673">
                  <c:v>2.3010000000000699</c:v>
                </c:pt>
                <c:pt idx="1674">
                  <c:v>2.3020000000000702</c:v>
                </c:pt>
                <c:pt idx="1675">
                  <c:v>2.3030000000000701</c:v>
                </c:pt>
                <c:pt idx="1676">
                  <c:v>2.30400000000007</c:v>
                </c:pt>
                <c:pt idx="1677">
                  <c:v>2.3050000000000699</c:v>
                </c:pt>
                <c:pt idx="1678">
                  <c:v>2.3060000000000702</c:v>
                </c:pt>
                <c:pt idx="1679">
                  <c:v>2.3070000000000701</c:v>
                </c:pt>
                <c:pt idx="1680">
                  <c:v>2.30800000000007</c:v>
                </c:pt>
                <c:pt idx="1681">
                  <c:v>2.3090000000000699</c:v>
                </c:pt>
                <c:pt idx="1682">
                  <c:v>2.3100000000000702</c:v>
                </c:pt>
                <c:pt idx="1683">
                  <c:v>2.3110000000000701</c:v>
                </c:pt>
                <c:pt idx="1684">
                  <c:v>2.31200000000007</c:v>
                </c:pt>
                <c:pt idx="1685">
                  <c:v>2.3130000000000699</c:v>
                </c:pt>
                <c:pt idx="1686">
                  <c:v>2.3140000000000698</c:v>
                </c:pt>
                <c:pt idx="1687">
                  <c:v>2.3150000000000701</c:v>
                </c:pt>
                <c:pt idx="1688">
                  <c:v>2.31600000000007</c:v>
                </c:pt>
                <c:pt idx="1689">
                  <c:v>2.3170000000000699</c:v>
                </c:pt>
                <c:pt idx="1690">
                  <c:v>2.3180000000000698</c:v>
                </c:pt>
                <c:pt idx="1691">
                  <c:v>2.3190000000000701</c:v>
                </c:pt>
                <c:pt idx="1692">
                  <c:v>2.32000000000007</c:v>
                </c:pt>
                <c:pt idx="1693">
                  <c:v>2.3210000000000699</c:v>
                </c:pt>
                <c:pt idx="1694">
                  <c:v>2.3220000000000698</c:v>
                </c:pt>
                <c:pt idx="1695">
                  <c:v>2.3230000000000701</c:v>
                </c:pt>
                <c:pt idx="1696">
                  <c:v>2.32400000000007</c:v>
                </c:pt>
                <c:pt idx="1697">
                  <c:v>2.3250000000000699</c:v>
                </c:pt>
                <c:pt idx="1698">
                  <c:v>2.3260000000000698</c:v>
                </c:pt>
                <c:pt idx="1699">
                  <c:v>2.3270000000000701</c:v>
                </c:pt>
                <c:pt idx="1700">
                  <c:v>2.32800000000007</c:v>
                </c:pt>
                <c:pt idx="1701">
                  <c:v>2.3290000000000801</c:v>
                </c:pt>
                <c:pt idx="1702">
                  <c:v>2.33000000000008</c:v>
                </c:pt>
                <c:pt idx="1703">
                  <c:v>2.3310000000000799</c:v>
                </c:pt>
                <c:pt idx="1704">
                  <c:v>2.3320000000000798</c:v>
                </c:pt>
                <c:pt idx="1705">
                  <c:v>2.3330000000000801</c:v>
                </c:pt>
                <c:pt idx="1706">
                  <c:v>2.33400000000008</c:v>
                </c:pt>
                <c:pt idx="1707">
                  <c:v>2.3350000000000799</c:v>
                </c:pt>
                <c:pt idx="1708">
                  <c:v>2.3360000000000798</c:v>
                </c:pt>
                <c:pt idx="1709">
                  <c:v>2.3370000000000801</c:v>
                </c:pt>
                <c:pt idx="1710">
                  <c:v>2.33800000000008</c:v>
                </c:pt>
                <c:pt idx="1711">
                  <c:v>2.3390000000000799</c:v>
                </c:pt>
                <c:pt idx="1712">
                  <c:v>2.3400000000000798</c:v>
                </c:pt>
                <c:pt idx="1713">
                  <c:v>2.3410000000000801</c:v>
                </c:pt>
                <c:pt idx="1714">
                  <c:v>2.34200000000008</c:v>
                </c:pt>
                <c:pt idx="1715">
                  <c:v>2.3430000000000799</c:v>
                </c:pt>
                <c:pt idx="1716">
                  <c:v>2.3440000000000798</c:v>
                </c:pt>
                <c:pt idx="1717">
                  <c:v>2.3450000000000801</c:v>
                </c:pt>
                <c:pt idx="1718">
                  <c:v>2.34600000000008</c:v>
                </c:pt>
                <c:pt idx="1719">
                  <c:v>2.3470000000000799</c:v>
                </c:pt>
                <c:pt idx="1720">
                  <c:v>2.3480000000000798</c:v>
                </c:pt>
                <c:pt idx="1721">
                  <c:v>2.3490000000000801</c:v>
                </c:pt>
                <c:pt idx="1722">
                  <c:v>2.35000000000008</c:v>
                </c:pt>
                <c:pt idx="1723">
                  <c:v>2.3510000000000799</c:v>
                </c:pt>
                <c:pt idx="1724">
                  <c:v>2.3520000000000798</c:v>
                </c:pt>
                <c:pt idx="1725">
                  <c:v>2.3530000000000801</c:v>
                </c:pt>
                <c:pt idx="1726">
                  <c:v>2.35400000000008</c:v>
                </c:pt>
                <c:pt idx="1727">
                  <c:v>2.3550000000000799</c:v>
                </c:pt>
                <c:pt idx="1728">
                  <c:v>2.3560000000000798</c:v>
                </c:pt>
                <c:pt idx="1729">
                  <c:v>2.3570000000000899</c:v>
                </c:pt>
                <c:pt idx="1730">
                  <c:v>2.35800000000008</c:v>
                </c:pt>
                <c:pt idx="1731">
                  <c:v>2.3590000000000799</c:v>
                </c:pt>
                <c:pt idx="1732">
                  <c:v>2.36000000000009</c:v>
                </c:pt>
                <c:pt idx="1733">
                  <c:v>2.3610000000000899</c:v>
                </c:pt>
                <c:pt idx="1734">
                  <c:v>2.3620000000000898</c:v>
                </c:pt>
                <c:pt idx="1735">
                  <c:v>2.3630000000000901</c:v>
                </c:pt>
                <c:pt idx="1736">
                  <c:v>2.36400000000009</c:v>
                </c:pt>
                <c:pt idx="1737">
                  <c:v>2.3650000000000899</c:v>
                </c:pt>
                <c:pt idx="1738">
                  <c:v>2.3660000000000898</c:v>
                </c:pt>
                <c:pt idx="1739">
                  <c:v>2.3670000000000901</c:v>
                </c:pt>
                <c:pt idx="1740">
                  <c:v>2.36800000000009</c:v>
                </c:pt>
                <c:pt idx="1741">
                  <c:v>2.3690000000000899</c:v>
                </c:pt>
                <c:pt idx="1742">
                  <c:v>2.3700000000000898</c:v>
                </c:pt>
                <c:pt idx="1743">
                  <c:v>2.3710000000000901</c:v>
                </c:pt>
                <c:pt idx="1744">
                  <c:v>2.37200000000009</c:v>
                </c:pt>
                <c:pt idx="1745">
                  <c:v>2.3730000000000899</c:v>
                </c:pt>
                <c:pt idx="1746">
                  <c:v>2.3740000000000898</c:v>
                </c:pt>
                <c:pt idx="1747">
                  <c:v>2.3750000000000902</c:v>
                </c:pt>
                <c:pt idx="1748">
                  <c:v>2.37600000000009</c:v>
                </c:pt>
                <c:pt idx="1749">
                  <c:v>2.3770000000000899</c:v>
                </c:pt>
                <c:pt idx="1750">
                  <c:v>2.3780000000000898</c:v>
                </c:pt>
                <c:pt idx="1751">
                  <c:v>2.3790000000000902</c:v>
                </c:pt>
                <c:pt idx="1752">
                  <c:v>2.38000000000009</c:v>
                </c:pt>
                <c:pt idx="1753">
                  <c:v>2.3810000000000899</c:v>
                </c:pt>
                <c:pt idx="1754">
                  <c:v>2.3820000000000898</c:v>
                </c:pt>
                <c:pt idx="1755">
                  <c:v>2.3830000000000902</c:v>
                </c:pt>
                <c:pt idx="1756">
                  <c:v>2.38400000000009</c:v>
                </c:pt>
                <c:pt idx="1757">
                  <c:v>2.3850000000000899</c:v>
                </c:pt>
                <c:pt idx="1758">
                  <c:v>2.3860000000000898</c:v>
                </c:pt>
                <c:pt idx="1759">
                  <c:v>2.3870000000000999</c:v>
                </c:pt>
                <c:pt idx="1760">
                  <c:v>2.3880000000000901</c:v>
                </c:pt>
                <c:pt idx="1761">
                  <c:v>2.3890000000000899</c:v>
                </c:pt>
                <c:pt idx="1762">
                  <c:v>2.3900000000001</c:v>
                </c:pt>
                <c:pt idx="1763">
                  <c:v>2.3910000000000999</c:v>
                </c:pt>
                <c:pt idx="1764">
                  <c:v>2.3920000000000998</c:v>
                </c:pt>
                <c:pt idx="1765">
                  <c:v>2.3930000000001002</c:v>
                </c:pt>
                <c:pt idx="1766">
                  <c:v>2.3940000000001</c:v>
                </c:pt>
                <c:pt idx="1767">
                  <c:v>2.3950000000000999</c:v>
                </c:pt>
                <c:pt idx="1768">
                  <c:v>2.3960000000000998</c:v>
                </c:pt>
                <c:pt idx="1769">
                  <c:v>2.3970000000001002</c:v>
                </c:pt>
                <c:pt idx="1770">
                  <c:v>2.3980000000001001</c:v>
                </c:pt>
                <c:pt idx="1771">
                  <c:v>2.3990000000000999</c:v>
                </c:pt>
                <c:pt idx="1772">
                  <c:v>2.4000000000000998</c:v>
                </c:pt>
                <c:pt idx="1773">
                  <c:v>2.4010000000001002</c:v>
                </c:pt>
                <c:pt idx="1774">
                  <c:v>2.4020000000001001</c:v>
                </c:pt>
                <c:pt idx="1775">
                  <c:v>2.4030000000000999</c:v>
                </c:pt>
                <c:pt idx="1776">
                  <c:v>2.4040000000000998</c:v>
                </c:pt>
                <c:pt idx="1777">
                  <c:v>2.4050000000001002</c:v>
                </c:pt>
                <c:pt idx="1778">
                  <c:v>2.4060000000001001</c:v>
                </c:pt>
                <c:pt idx="1779">
                  <c:v>2.4070000000000999</c:v>
                </c:pt>
                <c:pt idx="1780">
                  <c:v>2.4080000000000998</c:v>
                </c:pt>
                <c:pt idx="1781">
                  <c:v>2.4090000000001002</c:v>
                </c:pt>
                <c:pt idx="1782">
                  <c:v>2.4100000000001001</c:v>
                </c:pt>
                <c:pt idx="1783">
                  <c:v>2.4110000000001</c:v>
                </c:pt>
                <c:pt idx="1784">
                  <c:v>2.4120000000000998</c:v>
                </c:pt>
                <c:pt idx="1785">
                  <c:v>2.4130000000001002</c:v>
                </c:pt>
                <c:pt idx="1786">
                  <c:v>2.4140000000001001</c:v>
                </c:pt>
                <c:pt idx="1787">
                  <c:v>2.4150000000001</c:v>
                </c:pt>
                <c:pt idx="1788">
                  <c:v>2.4160000000000998</c:v>
                </c:pt>
                <c:pt idx="1789">
                  <c:v>2.4170000000001002</c:v>
                </c:pt>
                <c:pt idx="1790">
                  <c:v>2.4180000000001001</c:v>
                </c:pt>
                <c:pt idx="1791">
                  <c:v>2.4190000000001</c:v>
                </c:pt>
                <c:pt idx="1792">
                  <c:v>2.4200000000001101</c:v>
                </c:pt>
                <c:pt idx="1793">
                  <c:v>2.42100000000011</c:v>
                </c:pt>
                <c:pt idx="1794">
                  <c:v>2.4220000000001098</c:v>
                </c:pt>
                <c:pt idx="1795">
                  <c:v>2.4230000000001102</c:v>
                </c:pt>
                <c:pt idx="1796">
                  <c:v>2.4240000000001101</c:v>
                </c:pt>
                <c:pt idx="1797">
                  <c:v>2.42500000000011</c:v>
                </c:pt>
                <c:pt idx="1798">
                  <c:v>2.4260000000001098</c:v>
                </c:pt>
                <c:pt idx="1799">
                  <c:v>2.4270000000001102</c:v>
                </c:pt>
                <c:pt idx="1800">
                  <c:v>2.4280000000001101</c:v>
                </c:pt>
                <c:pt idx="1801">
                  <c:v>2.42900000000011</c:v>
                </c:pt>
                <c:pt idx="1802">
                  <c:v>2.4300000000001098</c:v>
                </c:pt>
                <c:pt idx="1803">
                  <c:v>2.4310000000001102</c:v>
                </c:pt>
                <c:pt idx="1804">
                  <c:v>2.4320000000001101</c:v>
                </c:pt>
                <c:pt idx="1805">
                  <c:v>2.43300000000011</c:v>
                </c:pt>
                <c:pt idx="1806">
                  <c:v>2.4340000000001099</c:v>
                </c:pt>
                <c:pt idx="1807">
                  <c:v>2.4350000000001102</c:v>
                </c:pt>
                <c:pt idx="1808">
                  <c:v>2.4360000000001101</c:v>
                </c:pt>
                <c:pt idx="1809">
                  <c:v>2.43700000000011</c:v>
                </c:pt>
                <c:pt idx="1810">
                  <c:v>2.4380000000001099</c:v>
                </c:pt>
                <c:pt idx="1811">
                  <c:v>2.4390000000001102</c:v>
                </c:pt>
                <c:pt idx="1812">
                  <c:v>2.4400000000001101</c:v>
                </c:pt>
                <c:pt idx="1813">
                  <c:v>2.44100000000011</c:v>
                </c:pt>
                <c:pt idx="1814">
                  <c:v>2.4420000000001099</c:v>
                </c:pt>
                <c:pt idx="1815">
                  <c:v>2.4430000000001102</c:v>
                </c:pt>
                <c:pt idx="1816">
                  <c:v>2.4440000000001101</c:v>
                </c:pt>
                <c:pt idx="1817">
                  <c:v>2.44500000000011</c:v>
                </c:pt>
                <c:pt idx="1818">
                  <c:v>2.4460000000001099</c:v>
                </c:pt>
                <c:pt idx="1819">
                  <c:v>2.4470000000001102</c:v>
                </c:pt>
                <c:pt idx="1820">
                  <c:v>2.4480000000001101</c:v>
                </c:pt>
                <c:pt idx="1821">
                  <c:v>2.44900000000011</c:v>
                </c:pt>
                <c:pt idx="1822">
                  <c:v>2.4500000000001201</c:v>
                </c:pt>
                <c:pt idx="1823">
                  <c:v>2.45100000000012</c:v>
                </c:pt>
                <c:pt idx="1824">
                  <c:v>2.4520000000001199</c:v>
                </c:pt>
                <c:pt idx="1825">
                  <c:v>2.4530000000001202</c:v>
                </c:pt>
                <c:pt idx="1826">
                  <c:v>2.4540000000001201</c:v>
                </c:pt>
                <c:pt idx="1827">
                  <c:v>2.45500000000012</c:v>
                </c:pt>
                <c:pt idx="1828">
                  <c:v>2.4560000000001199</c:v>
                </c:pt>
                <c:pt idx="1829">
                  <c:v>2.4570000000001202</c:v>
                </c:pt>
                <c:pt idx="1830">
                  <c:v>2.4580000000001201</c:v>
                </c:pt>
                <c:pt idx="1831">
                  <c:v>2.45900000000012</c:v>
                </c:pt>
                <c:pt idx="1832">
                  <c:v>2.4600000000001199</c:v>
                </c:pt>
                <c:pt idx="1833">
                  <c:v>2.4610000000001202</c:v>
                </c:pt>
                <c:pt idx="1834">
                  <c:v>2.4620000000001201</c:v>
                </c:pt>
                <c:pt idx="1835">
                  <c:v>2.46300000000012</c:v>
                </c:pt>
                <c:pt idx="1836">
                  <c:v>2.4640000000001199</c:v>
                </c:pt>
                <c:pt idx="1837">
                  <c:v>2.4650000000001202</c:v>
                </c:pt>
                <c:pt idx="1838">
                  <c:v>2.4660000000001201</c:v>
                </c:pt>
                <c:pt idx="1839">
                  <c:v>2.46700000000012</c:v>
                </c:pt>
                <c:pt idx="1840">
                  <c:v>2.4680000000001199</c:v>
                </c:pt>
                <c:pt idx="1841">
                  <c:v>2.4690000000001202</c:v>
                </c:pt>
                <c:pt idx="1842">
                  <c:v>2.4700000000001201</c:v>
                </c:pt>
                <c:pt idx="1843">
                  <c:v>2.47100000000012</c:v>
                </c:pt>
                <c:pt idx="1844">
                  <c:v>2.4720000000001199</c:v>
                </c:pt>
                <c:pt idx="1845">
                  <c:v>2.4730000000001202</c:v>
                </c:pt>
                <c:pt idx="1846">
                  <c:v>2.4740000000001201</c:v>
                </c:pt>
                <c:pt idx="1847">
                  <c:v>2.47500000000012</c:v>
                </c:pt>
                <c:pt idx="1848">
                  <c:v>2.4760000000001199</c:v>
                </c:pt>
                <c:pt idx="1849">
                  <c:v>2.4770000000001202</c:v>
                </c:pt>
                <c:pt idx="1850">
                  <c:v>2.4780000000001201</c:v>
                </c:pt>
                <c:pt idx="1851">
                  <c:v>2.47900000000012</c:v>
                </c:pt>
                <c:pt idx="1852">
                  <c:v>2.4800000000001301</c:v>
                </c:pt>
                <c:pt idx="1853">
                  <c:v>2.48100000000013</c:v>
                </c:pt>
                <c:pt idx="1854">
                  <c:v>2.4820000000001299</c:v>
                </c:pt>
                <c:pt idx="1855">
                  <c:v>2.4830000000001302</c:v>
                </c:pt>
                <c:pt idx="1856">
                  <c:v>2.4840000000001301</c:v>
                </c:pt>
                <c:pt idx="1857">
                  <c:v>2.48500000000013</c:v>
                </c:pt>
                <c:pt idx="1858">
                  <c:v>2.4860000000001299</c:v>
                </c:pt>
                <c:pt idx="1859">
                  <c:v>2.4870000000001302</c:v>
                </c:pt>
                <c:pt idx="1860">
                  <c:v>2.4880000000001301</c:v>
                </c:pt>
                <c:pt idx="1861">
                  <c:v>2.48900000000013</c:v>
                </c:pt>
                <c:pt idx="1862">
                  <c:v>2.4900000000001299</c:v>
                </c:pt>
                <c:pt idx="1863">
                  <c:v>2.4910000000001302</c:v>
                </c:pt>
                <c:pt idx="1864">
                  <c:v>2.4920000000001301</c:v>
                </c:pt>
                <c:pt idx="1865">
                  <c:v>2.49300000000013</c:v>
                </c:pt>
                <c:pt idx="1866">
                  <c:v>2.4940000000001299</c:v>
                </c:pt>
                <c:pt idx="1867">
                  <c:v>2.4950000000001298</c:v>
                </c:pt>
                <c:pt idx="1868">
                  <c:v>2.4960000000001301</c:v>
                </c:pt>
                <c:pt idx="1869">
                  <c:v>2.49700000000013</c:v>
                </c:pt>
                <c:pt idx="1870">
                  <c:v>2.4980000000001299</c:v>
                </c:pt>
                <c:pt idx="1871">
                  <c:v>2.4990000000001298</c:v>
                </c:pt>
                <c:pt idx="1872">
                  <c:v>2.5000000000001301</c:v>
                </c:pt>
                <c:pt idx="1873">
                  <c:v>2.50100000000013</c:v>
                </c:pt>
                <c:pt idx="1874">
                  <c:v>2.5020000000001299</c:v>
                </c:pt>
                <c:pt idx="1875">
                  <c:v>2.5030000000001298</c:v>
                </c:pt>
                <c:pt idx="1876">
                  <c:v>2.5040000000001301</c:v>
                </c:pt>
                <c:pt idx="1877">
                  <c:v>2.50500000000013</c:v>
                </c:pt>
                <c:pt idx="1878">
                  <c:v>2.5060000000001299</c:v>
                </c:pt>
                <c:pt idx="1879">
                  <c:v>2.5070000000001298</c:v>
                </c:pt>
                <c:pt idx="1880">
                  <c:v>2.5080000000001399</c:v>
                </c:pt>
                <c:pt idx="1881">
                  <c:v>2.50900000000013</c:v>
                </c:pt>
                <c:pt idx="1882">
                  <c:v>2.5100000000001401</c:v>
                </c:pt>
                <c:pt idx="1883">
                  <c:v>2.51100000000014</c:v>
                </c:pt>
                <c:pt idx="1884">
                  <c:v>2.5120000000001399</c:v>
                </c:pt>
                <c:pt idx="1885">
                  <c:v>2.5130000000001398</c:v>
                </c:pt>
              </c:numCache>
            </c:numRef>
          </c:cat>
          <c:val>
            <c:numRef>
              <c:f>Sheet1!$C$629:$C$2514</c:f>
              <c:numCache>
                <c:formatCode>General</c:formatCode>
                <c:ptCount val="1886"/>
                <c:pt idx="0">
                  <c:v>0.99999492691337521</c:v>
                </c:pt>
                <c:pt idx="1">
                  <c:v>0.99997678007074309</c:v>
                </c:pt>
                <c:pt idx="2">
                  <c:v>0.9998586363834151</c:v>
                </c:pt>
                <c:pt idx="3">
                  <c:v>0.99964050766566159</c:v>
                </c:pt>
                <c:pt idx="4">
                  <c:v>0.99932241573017244</c:v>
                </c:pt>
                <c:pt idx="5">
                  <c:v>0.99890439238587614</c:v>
                </c:pt>
                <c:pt idx="6">
                  <c:v>0.99838647943475889</c:v>
                </c:pt>
                <c:pt idx="7">
                  <c:v>0.99776872866768407</c:v>
                </c:pt>
                <c:pt idx="8">
                  <c:v>0.9970512018592137</c:v>
                </c:pt>
                <c:pt idx="9">
                  <c:v>0.99623397076143061</c:v>
                </c:pt>
                <c:pt idx="10">
                  <c:v>0.99531711709676352</c:v>
                </c:pt>
                <c:pt idx="11">
                  <c:v>0.99430073254981499</c:v>
                </c:pt>
                <c:pt idx="12">
                  <c:v>0.99318491875819259</c:v>
                </c:pt>
                <c:pt idx="13">
                  <c:v>0.99196978730234586</c:v>
                </c:pt>
                <c:pt idx="14">
                  <c:v>0.99065545969440749</c:v>
                </c:pt>
                <c:pt idx="15">
                  <c:v>0.98924206736604325</c:v>
                </c:pt>
                <c:pt idx="16">
                  <c:v>0.98772975165530785</c:v>
                </c:pt>
                <c:pt idx="17">
                  <c:v>0.98611866379251256</c:v>
                </c:pt>
                <c:pt idx="18">
                  <c:v>0.98440896488510066</c:v>
                </c:pt>
                <c:pt idx="19">
                  <c:v>0.9826008259015383</c:v>
                </c:pt>
                <c:pt idx="20">
                  <c:v>0.98069442765421722</c:v>
                </c:pt>
                <c:pt idx="21">
                  <c:v>0.97868996078137327</c:v>
                </c:pt>
                <c:pt idx="22">
                  <c:v>0.97658762572802349</c:v>
                </c:pt>
                <c:pt idx="23">
                  <c:v>0.97438763272592122</c:v>
                </c:pt>
                <c:pt idx="24">
                  <c:v>0.97209020177253314</c:v>
                </c:pt>
                <c:pt idx="25">
                  <c:v>0.96969556260904044</c:v>
                </c:pt>
                <c:pt idx="26">
                  <c:v>0.96720395469736387</c:v>
                </c:pt>
                <c:pt idx="27">
                  <c:v>0.96461562719621785</c:v>
                </c:pt>
                <c:pt idx="28">
                  <c:v>0.96193083893619624</c:v>
                </c:pt>
                <c:pt idx="29">
                  <c:v>0.95914985839388722</c:v>
                </c:pt>
                <c:pt idx="30">
                  <c:v>0.95627296366502779</c:v>
                </c:pt>
                <c:pt idx="31">
                  <c:v>0.95330044243669332</c:v>
                </c:pt>
                <c:pt idx="32">
                  <c:v>0.95023259195852927</c:v>
                </c:pt>
                <c:pt idx="33">
                  <c:v>0.9470697190130275</c:v>
                </c:pt>
                <c:pt idx="34">
                  <c:v>0.94381213988484669</c:v>
                </c:pt>
                <c:pt idx="35">
                  <c:v>0.94046018032918444</c:v>
                </c:pt>
                <c:pt idx="36">
                  <c:v>0.93701417553920385</c:v>
                </c:pt>
                <c:pt idx="37">
                  <c:v>0.93347447011251183</c:v>
                </c:pt>
                <c:pt idx="38">
                  <c:v>0.92984141801670139</c:v>
                </c:pt>
                <c:pt idx="39">
                  <c:v>0.92611538255395454</c:v>
                </c:pt>
                <c:pt idx="40">
                  <c:v>0.92229673632471221</c:v>
                </c:pt>
                <c:pt idx="41">
                  <c:v>0.91838586119041576</c:v>
                </c:pt>
                <c:pt idx="42">
                  <c:v>0.91438314823531941</c:v>
                </c:pt>
                <c:pt idx="43">
                  <c:v>0.91028899772738248</c:v>
                </c:pt>
                <c:pt idx="44">
                  <c:v>0.90610381907824478</c:v>
                </c:pt>
                <c:pt idx="45">
                  <c:v>0.90182803080228324</c:v>
                </c:pt>
                <c:pt idx="46">
                  <c:v>0.8974620604747624</c:v>
                </c:pt>
                <c:pt idx="47">
                  <c:v>0.89300634468907669</c:v>
                </c:pt>
                <c:pt idx="48">
                  <c:v>0.88846132901309105</c:v>
                </c:pt>
                <c:pt idx="49">
                  <c:v>0.88382746794458655</c:v>
                </c:pt>
                <c:pt idx="50">
                  <c:v>0.879105224865808</c:v>
                </c:pt>
                <c:pt idx="51">
                  <c:v>0.87429507199712764</c:v>
                </c:pt>
                <c:pt idx="52">
                  <c:v>0.86939749034982483</c:v>
                </c:pt>
                <c:pt idx="53">
                  <c:v>0.86441296967798253</c:v>
                </c:pt>
                <c:pt idx="54">
                  <c:v>0.85934200842951414</c:v>
                </c:pt>
                <c:pt idx="55">
                  <c:v>0.85418511369631878</c:v>
                </c:pt>
                <c:pt idx="56">
                  <c:v>0.8489428011635719</c:v>
                </c:pt>
                <c:pt idx="57">
                  <c:v>0.84361559505815908</c:v>
                </c:pt>
                <c:pt idx="58">
                  <c:v>0.83820402809625116</c:v>
                </c:pt>
                <c:pt idx="59">
                  <c:v>0.83270864143003409</c:v>
                </c:pt>
                <c:pt idx="60">
                  <c:v>0.8271299845935971</c:v>
                </c:pt>
                <c:pt idx="61">
                  <c:v>0.82146861544797189</c:v>
                </c:pt>
                <c:pt idx="62">
                  <c:v>0.81572510012535737</c:v>
                </c:pt>
                <c:pt idx="63">
                  <c:v>0.80990001297249892</c:v>
                </c:pt>
                <c:pt idx="64">
                  <c:v>0.80399393649325712</c:v>
                </c:pt>
                <c:pt idx="65">
                  <c:v>0.79800746129035927</c:v>
                </c:pt>
                <c:pt idx="66">
                  <c:v>0.79194118600633634</c:v>
                </c:pt>
                <c:pt idx="67">
                  <c:v>0.7857957172636616</c:v>
                </c:pt>
                <c:pt idx="68">
                  <c:v>0.77957166960408808</c:v>
                </c:pt>
                <c:pt idx="69">
                  <c:v>0.77326966542719444</c:v>
                </c:pt>
                <c:pt idx="70">
                  <c:v>0.76689033492814795</c:v>
                </c:pt>
                <c:pt idx="71">
                  <c:v>0.7604343160346817</c:v>
                </c:pt>
                <c:pt idx="72">
                  <c:v>0.7539022543433046</c:v>
                </c:pt>
                <c:pt idx="73">
                  <c:v>0.74729480305474361</c:v>
                </c:pt>
                <c:pt idx="74">
                  <c:v>0.74061262290862062</c:v>
                </c:pt>
                <c:pt idx="75">
                  <c:v>0.73385638211738202</c:v>
                </c:pt>
                <c:pt idx="76">
                  <c:v>0.72702675629947655</c:v>
                </c:pt>
                <c:pt idx="77">
                  <c:v>0.72012442841179414</c:v>
                </c:pt>
                <c:pt idx="78">
                  <c:v>0.71315008868137286</c:v>
                </c:pt>
                <c:pt idx="79">
                  <c:v>0.70610443453637317</c:v>
                </c:pt>
                <c:pt idx="80">
                  <c:v>0.69898817053633766</c:v>
                </c:pt>
                <c:pt idx="81">
                  <c:v>0.69180200830173733</c:v>
                </c:pt>
                <c:pt idx="82">
                  <c:v>0.6845466664428066</c:v>
                </c:pt>
                <c:pt idx="83">
                  <c:v>0.67722287048768526</c:v>
                </c:pt>
                <c:pt idx="84">
                  <c:v>0.66983135280986561</c:v>
                </c:pt>
                <c:pt idx="85">
                  <c:v>0.66237285255495526</c:v>
                </c:pt>
                <c:pt idx="86">
                  <c:v>0.65484811556676559</c:v>
                </c:pt>
                <c:pt idx="87">
                  <c:v>0.64725789431272429</c:v>
                </c:pt>
                <c:pt idx="88">
                  <c:v>0.6396029478086307</c:v>
                </c:pt>
                <c:pt idx="89">
                  <c:v>0.63188404154275768</c:v>
                </c:pt>
                <c:pt idx="90">
                  <c:v>0.6241019473992987</c:v>
                </c:pt>
                <c:pt idx="91">
                  <c:v>0.61625744358118295</c:v>
                </c:pt>
                <c:pt idx="92">
                  <c:v>0.60835131453225522</c:v>
                </c:pt>
                <c:pt idx="93">
                  <c:v>0.60038435085883135</c:v>
                </c:pt>
                <c:pt idx="94">
                  <c:v>0.59235734925064087</c:v>
                </c:pt>
                <c:pt idx="95">
                  <c:v>0.58427111240115492</c:v>
                </c:pt>
                <c:pt idx="96">
                  <c:v>0.57612644892731901</c:v>
                </c:pt>
                <c:pt idx="97">
                  <c:v>0.56792417328869482</c:v>
                </c:pt>
                <c:pt idx="98">
                  <c:v>0.55966510570601047</c:v>
                </c:pt>
                <c:pt idx="99">
                  <c:v>0.55135007207914144</c:v>
                </c:pt>
                <c:pt idx="100">
                  <c:v>0.54297990390452144</c:v>
                </c:pt>
                <c:pt idx="101">
                  <c:v>0.53455543819199192</c:v>
                </c:pt>
                <c:pt idx="102">
                  <c:v>0.52607751738110531</c:v>
                </c:pt>
                <c:pt idx="103">
                  <c:v>0.51754698925687714</c:v>
                </c:pt>
                <c:pt idx="104">
                  <c:v>0.50896470686501016</c:v>
                </c:pt>
                <c:pt idx="105">
                  <c:v>0.50033152842659334</c:v>
                </c:pt>
                <c:pt idx="106">
                  <c:v>0.49164831725227542</c:v>
                </c:pt>
                <c:pt idx="107">
                  <c:v>0.48291594165593782</c:v>
                </c:pt>
                <c:pt idx="108">
                  <c:v>0.47413527486786322</c:v>
                </c:pt>
                <c:pt idx="109">
                  <c:v>0.46530719494741252</c:v>
                </c:pt>
                <c:pt idx="110">
                  <c:v>0.45643258469522252</c:v>
                </c:pt>
                <c:pt idx="111">
                  <c:v>0.44751233156492221</c:v>
                </c:pt>
                <c:pt idx="112">
                  <c:v>0.43854732757439036</c:v>
                </c:pt>
                <c:pt idx="113">
                  <c:v>0.4295384692165567</c:v>
                </c:pt>
                <c:pt idx="114">
                  <c:v>0.42048665736974894</c:v>
                </c:pt>
                <c:pt idx="115">
                  <c:v>0.41139279720760857</c:v>
                </c:pt>
                <c:pt idx="116">
                  <c:v>0.40225779810857365</c:v>
                </c:pt>
                <c:pt idx="117">
                  <c:v>0.39308257356494075</c:v>
                </c:pt>
                <c:pt idx="118">
                  <c:v>0.38386804109151995</c:v>
                </c:pt>
                <c:pt idx="119">
                  <c:v>0.37461512213387888</c:v>
                </c:pt>
                <c:pt idx="120">
                  <c:v>0.36532474197620191</c:v>
                </c:pt>
                <c:pt idx="121">
                  <c:v>0.35599782964876436</c:v>
                </c:pt>
                <c:pt idx="122">
                  <c:v>0.34663531783502582</c:v>
                </c:pt>
                <c:pt idx="123">
                  <c:v>0.33723814277836556</c:v>
                </c:pt>
                <c:pt idx="124">
                  <c:v>0.32780724418845836</c:v>
                </c:pt>
                <c:pt idx="125">
                  <c:v>0.31834356514730322</c:v>
                </c:pt>
                <c:pt idx="126">
                  <c:v>0.30884805201491966</c:v>
                </c:pt>
                <c:pt idx="127">
                  <c:v>0.29932165433470709</c:v>
                </c:pt>
                <c:pt idx="128">
                  <c:v>0.28976532473849409</c:v>
                </c:pt>
                <c:pt idx="129">
                  <c:v>0.28018001885127836</c:v>
                </c:pt>
                <c:pt idx="130">
                  <c:v>0.27056669519566012</c:v>
                </c:pt>
                <c:pt idx="131">
                  <c:v>0.26092631509599379</c:v>
                </c:pt>
                <c:pt idx="132">
                  <c:v>0.2512598425822557</c:v>
                </c:pt>
                <c:pt idx="133">
                  <c:v>0.2415682442936411</c:v>
                </c:pt>
                <c:pt idx="134">
                  <c:v>0.23185248938190414</c:v>
                </c:pt>
                <c:pt idx="135">
                  <c:v>0.22211354941443878</c:v>
                </c:pt>
                <c:pt idx="136">
                  <c:v>0.2123523982771251</c:v>
                </c:pt>
                <c:pt idx="137">
                  <c:v>0.20257001207694433</c:v>
                </c:pt>
                <c:pt idx="138">
                  <c:v>0.19276736904436365</c:v>
                </c:pt>
                <c:pt idx="139">
                  <c:v>0.18294544943551747</c:v>
                </c:pt>
                <c:pt idx="140">
                  <c:v>0.17310523543418174</c:v>
                </c:pt>
                <c:pt idx="141">
                  <c:v>0.16324771105355565</c:v>
                </c:pt>
                <c:pt idx="142">
                  <c:v>0.15337386203786435</c:v>
                </c:pt>
                <c:pt idx="143">
                  <c:v>0.14348467576378041</c:v>
                </c:pt>
                <c:pt idx="144">
                  <c:v>0.13358114114168937</c:v>
                </c:pt>
                <c:pt idx="145">
                  <c:v>0.12366424851680227</c:v>
                </c:pt>
                <c:pt idx="146">
                  <c:v>0.11373498957011671</c:v>
                </c:pt>
                <c:pt idx="147">
                  <c:v>0.10379435721925297</c:v>
                </c:pt>
                <c:pt idx="148">
                  <c:v>9.3843345519162319E-2</c:v>
                </c:pt>
                <c:pt idx="149">
                  <c:v>8.3882949562721396E-2</c:v>
                </c:pt>
                <c:pt idx="150">
                  <c:v>7.3914165381227304E-2</c:v>
                </c:pt>
                <c:pt idx="151">
                  <c:v>6.393798984479003E-2</c:v>
                </c:pt>
                <c:pt idx="152">
                  <c:v>5.3955420562648862E-2</c:v>
                </c:pt>
                <c:pt idx="153">
                  <c:v>4.3967455783415023E-2</c:v>
                </c:pt>
                <c:pt idx="154">
                  <c:v>3.3975094295242265E-2</c:v>
                </c:pt>
                <c:pt idx="155">
                  <c:v>2.3979335325952467E-2</c:v>
                </c:pt>
                <c:pt idx="156">
                  <c:v>1.3981178443112786E-2</c:v>
                </c:pt>
                <c:pt idx="157">
                  <c:v>3.981623454078851E-3</c:v>
                </c:pt>
                <c:pt idx="158">
                  <c:v>-6.0183296939815964E-3</c:v>
                </c:pt>
                <c:pt idx="159">
                  <c:v>-1.6017681014087903E-2</c:v>
                </c:pt>
                <c:pt idx="160">
                  <c:v>-2.6015430579441712E-2</c:v>
                </c:pt>
                <c:pt idx="161">
                  <c:v>-3.6010578623416147E-2</c:v>
                </c:pt>
                <c:pt idx="162">
                  <c:v>-4.6002125639536949E-2</c:v>
                </c:pt>
                <c:pt idx="163">
                  <c:v>-5.598907248142878E-2</c:v>
                </c:pt>
                <c:pt idx="164">
                  <c:v>-6.597042046272987E-2</c:v>
                </c:pt>
                <c:pt idx="165">
                  <c:v>-7.5945171456960739E-2</c:v>
                </c:pt>
                <c:pt idx="166">
                  <c:v>-8.5912327997332463E-2</c:v>
                </c:pt>
                <c:pt idx="167">
                  <c:v>-9.5870893376497818E-2</c:v>
                </c:pt>
                <c:pt idx="168">
                  <c:v>-0.10581987174621856</c:v>
                </c:pt>
                <c:pt idx="169">
                  <c:v>-0.11575826821694671</c:v>
                </c:pt>
                <c:pt idx="170">
                  <c:v>-0.12568508895731809</c:v>
                </c:pt>
                <c:pt idx="171">
                  <c:v>-0.13559934129353093</c:v>
                </c:pt>
                <c:pt idx="172">
                  <c:v>-0.14550003380861354</c:v>
                </c:pt>
                <c:pt idx="173">
                  <c:v>-0.15538617644156488</c:v>
                </c:pt>
                <c:pt idx="174">
                  <c:v>-0.16525678058636012</c:v>
                </c:pt>
                <c:pt idx="175">
                  <c:v>-0.17511085919081198</c:v>
                </c:pt>
                <c:pt idx="176">
                  <c:v>-0.18494742685526827</c:v>
                </c:pt>
                <c:pt idx="177">
                  <c:v>-0.19476549993116135</c:v>
                </c:pt>
                <c:pt idx="178">
                  <c:v>-0.20456409661936539</c:v>
                </c:pt>
                <c:pt idx="179">
                  <c:v>-0.21434223706837699</c:v>
                </c:pt>
                <c:pt idx="180">
                  <c:v>-0.22409894347229967</c:v>
                </c:pt>
                <c:pt idx="181">
                  <c:v>-0.23383324016862364</c:v>
                </c:pt>
                <c:pt idx="182">
                  <c:v>-0.24354415373579283</c:v>
                </c:pt>
                <c:pt idx="183">
                  <c:v>-0.25323071309053952</c:v>
                </c:pt>
                <c:pt idx="184">
                  <c:v>-0.26289194958500206</c:v>
                </c:pt>
                <c:pt idx="185">
                  <c:v>-0.27252689710358025</c:v>
                </c:pt>
                <c:pt idx="186">
                  <c:v>-0.28213459215955483</c:v>
                </c:pt>
                <c:pt idx="187">
                  <c:v>-0.29171407399142479</c:v>
                </c:pt>
                <c:pt idx="188">
                  <c:v>-0.30126438465899158</c:v>
                </c:pt>
                <c:pt idx="189">
                  <c:v>-0.3107845691391436</c:v>
                </c:pt>
                <c:pt idx="190">
                  <c:v>-0.32027367542136798</c:v>
                </c:pt>
                <c:pt idx="191">
                  <c:v>-0.32973075460294404</c:v>
                </c:pt>
                <c:pt idx="192">
                  <c:v>-0.33915486098383452</c:v>
                </c:pt>
                <c:pt idx="193">
                  <c:v>-0.34854505216125475</c:v>
                </c:pt>
                <c:pt idx="194">
                  <c:v>-0.35790038912391209</c:v>
                </c:pt>
                <c:pt idx="195">
                  <c:v>-0.36721993634590805</c:v>
                </c:pt>
                <c:pt idx="196">
                  <c:v>-0.37650276188028331</c:v>
                </c:pt>
                <c:pt idx="197">
                  <c:v>-0.3857479374522218</c:v>
                </c:pt>
                <c:pt idx="198">
                  <c:v>-0.39495453855187063</c:v>
                </c:pt>
                <c:pt idx="199">
                  <c:v>-0.40412164452679195</c:v>
                </c:pt>
                <c:pt idx="200">
                  <c:v>-0.41324833867402755</c:v>
                </c:pt>
                <c:pt idx="201">
                  <c:v>-0.4223337083317682</c:v>
                </c:pt>
                <c:pt idx="202">
                  <c:v>-0.43137684497061923</c:v>
                </c:pt>
                <c:pt idx="203">
                  <c:v>-0.44037684428445267</c:v>
                </c:pt>
                <c:pt idx="204">
                  <c:v>-0.44933280628083883</c:v>
                </c:pt>
                <c:pt idx="205">
                  <c:v>-0.45824383537103802</c:v>
                </c:pt>
                <c:pt idx="206">
                  <c:v>-0.46710904045956869</c:v>
                </c:pt>
                <c:pt idx="207">
                  <c:v>-0.47592753503330965</c:v>
                </c:pt>
                <c:pt idx="208">
                  <c:v>-0.48469843725015221</c:v>
                </c:pt>
                <c:pt idx="209">
                  <c:v>-0.49342087002718382</c:v>
                </c:pt>
                <c:pt idx="210">
                  <c:v>-0.50209396112839544</c:v>
                </c:pt>
                <c:pt idx="211">
                  <c:v>-0.51071684325190592</c:v>
                </c:pt>
                <c:pt idx="212">
                  <c:v>-0.51928865411668557</c:v>
                </c:pt>
                <c:pt idx="213">
                  <c:v>-0.52780853654879278</c:v>
                </c:pt>
                <c:pt idx="214">
                  <c:v>-0.53627563856708405</c:v>
                </c:pt>
                <c:pt idx="215">
                  <c:v>-0.54468911346841342</c:v>
                </c:pt>
                <c:pt idx="216">
                  <c:v>-0.55304811991230207</c:v>
                </c:pt>
                <c:pt idx="217">
                  <c:v>-0.5613518220050715</c:v>
                </c:pt>
                <c:pt idx="218">
                  <c:v>-0.56959938938343191</c:v>
                </c:pt>
                <c:pt idx="219">
                  <c:v>-0.57778999729751868</c:v>
                </c:pt>
                <c:pt idx="220">
                  <c:v>-0.58592282669336704</c:v>
                </c:pt>
                <c:pt idx="221">
                  <c:v>-0.59399706429481214</c:v>
                </c:pt>
                <c:pt idx="222">
                  <c:v>-0.60201190268482363</c:v>
                </c:pt>
                <c:pt idx="223">
                  <c:v>-0.60996654038624154</c:v>
                </c:pt>
                <c:pt idx="224">
                  <c:v>-0.6178601819419246</c:v>
                </c:pt>
                <c:pt idx="225">
                  <c:v>-0.62569203799429518</c:v>
                </c:pt>
                <c:pt idx="226">
                  <c:v>-0.63346132536427469</c:v>
                </c:pt>
                <c:pt idx="227">
                  <c:v>-0.64116726712960181</c:v>
                </c:pt>
                <c:pt idx="228">
                  <c:v>-0.64880909270251885</c:v>
                </c:pt>
                <c:pt idx="229">
                  <c:v>-0.65638603790683814</c:v>
                </c:pt>
                <c:pt idx="230">
                  <c:v>-0.66389734505435327</c:v>
                </c:pt>
                <c:pt idx="231">
                  <c:v>-0.67134226302060884</c:v>
                </c:pt>
                <c:pt idx="232">
                  <c:v>-0.67872004732001245</c:v>
                </c:pt>
                <c:pt idx="233">
                  <c:v>-0.68602996018028217</c:v>
                </c:pt>
                <c:pt idx="234">
                  <c:v>-0.69327127061622362</c:v>
                </c:pt>
                <c:pt idx="235">
                  <c:v>-0.70044325450282763</c:v>
                </c:pt>
                <c:pt idx="236">
                  <c:v>-0.70754519464768328</c:v>
                </c:pt>
                <c:pt idx="237">
                  <c:v>-0.71457638086269193</c:v>
                </c:pt>
                <c:pt idx="238">
                  <c:v>-0.72153611003509277</c:v>
                </c:pt>
                <c:pt idx="239">
                  <c:v>-0.72842368619776809</c:v>
                </c:pt>
                <c:pt idx="240">
                  <c:v>-0.73523842059884137</c:v>
                </c:pt>
                <c:pt idx="241">
                  <c:v>-0.74197963177055137</c:v>
                </c:pt>
                <c:pt idx="242">
                  <c:v>-0.74864664559739869</c:v>
                </c:pt>
                <c:pt idx="243">
                  <c:v>-0.75523879538355754</c:v>
                </c:pt>
                <c:pt idx="244">
                  <c:v>-0.76175542191954038</c:v>
                </c:pt>
                <c:pt idx="245">
                  <c:v>-0.76819587354812535</c:v>
                </c:pt>
                <c:pt idx="246">
                  <c:v>-0.77455950622951664</c:v>
                </c:pt>
                <c:pt idx="247">
                  <c:v>-0.78084568360574913</c:v>
                </c:pt>
                <c:pt idx="248">
                  <c:v>-0.78705377706432356</c:v>
                </c:pt>
                <c:pt idx="249">
                  <c:v>-0.79318316580106751</c:v>
                </c:pt>
                <c:pt idx="250">
                  <c:v>-0.79923323688221515</c:v>
                </c:pt>
                <c:pt idx="251">
                  <c:v>-0.80520338530570001</c:v>
                </c:pt>
                <c:pt idx="252">
                  <c:v>-0.81109301406165601</c:v>
                </c:pt>
                <c:pt idx="253">
                  <c:v>-0.81690153419211331</c:v>
                </c:pt>
                <c:pt idx="254">
                  <c:v>-0.82262836484990043</c:v>
                </c:pt>
                <c:pt idx="255">
                  <c:v>-0.82827293335672392</c:v>
                </c:pt>
                <c:pt idx="256">
                  <c:v>-0.83383467526043686</c:v>
                </c:pt>
                <c:pt idx="257">
                  <c:v>-0.83931303439148375</c:v>
                </c:pt>
                <c:pt idx="258">
                  <c:v>-0.84470746291851662</c:v>
                </c:pt>
                <c:pt idx="259">
                  <c:v>-0.85001742140317915</c:v>
                </c:pt>
                <c:pt idx="260">
                  <c:v>-0.85524237885404586</c:v>
                </c:pt>
                <c:pt idx="261">
                  <c:v>-0.86038181277972681</c:v>
                </c:pt>
                <c:pt idx="262">
                  <c:v>-0.86543520924111228</c:v>
                </c:pt>
                <c:pt idx="263">
                  <c:v>-0.87040206290276712</c:v>
                </c:pt>
                <c:pt idx="264">
                  <c:v>-0.8752818770834645</c:v>
                </c:pt>
                <c:pt idx="265">
                  <c:v>-0.88007416380585257</c:v>
                </c:pt>
                <c:pt idx="266">
                  <c:v>-0.88477844384525273</c:v>
                </c:pt>
                <c:pt idx="267">
                  <c:v>-0.88939424677758128</c:v>
                </c:pt>
                <c:pt idx="268">
                  <c:v>-0.89392111102639238</c:v>
                </c:pt>
                <c:pt idx="269">
                  <c:v>-0.89835858390903167</c:v>
                </c:pt>
                <c:pt idx="270">
                  <c:v>-0.90270622168190984</c:v>
                </c:pt>
                <c:pt idx="271">
                  <c:v>-0.90696358958487244</c:v>
                </c:pt>
                <c:pt idx="272">
                  <c:v>-0.91113026188467694</c:v>
                </c:pt>
                <c:pt idx="273">
                  <c:v>-0.91520582191756583</c:v>
                </c:pt>
                <c:pt idx="274">
                  <c:v>-0.91918986213093179</c:v>
                </c:pt>
                <c:pt idx="275">
                  <c:v>-0.92308198412407449</c:v>
                </c:pt>
                <c:pt idx="276">
                  <c:v>-0.92688179868803644</c:v>
                </c:pt>
                <c:pt idx="277">
                  <c:v>-0.93058892584452846</c:v>
                </c:pt>
                <c:pt idx="278">
                  <c:v>-0.93420299488392433</c:v>
                </c:pt>
                <c:pt idx="279">
                  <c:v>-0.93772364440233158</c:v>
                </c:pt>
                <c:pt idx="280">
                  <c:v>-0.94115052233773244</c:v>
                </c:pt>
                <c:pt idx="281">
                  <c:v>-0.94448328600518905</c:v>
                </c:pt>
                <c:pt idx="282">
                  <c:v>-0.9477216021311119</c:v>
                </c:pt>
                <c:pt idx="283">
                  <c:v>-0.95086514688658696</c:v>
                </c:pt>
                <c:pt idx="284">
                  <c:v>-0.95391360591975893</c:v>
                </c:pt>
                <c:pt idx="285">
                  <c:v>-0.9568666743872638</c:v>
                </c:pt>
                <c:pt idx="286">
                  <c:v>-0.95972405698471608</c:v>
                </c:pt>
                <c:pt idx="287">
                  <c:v>-0.96248546797623735</c:v>
                </c:pt>
                <c:pt idx="288">
                  <c:v>-0.96515063122302946</c:v>
                </c:pt>
                <c:pt idx="289">
                  <c:v>-0.96771928021098885</c:v>
                </c:pt>
                <c:pt idx="290">
                  <c:v>-0.97019115807735723</c:v>
                </c:pt>
                <c:pt idx="291">
                  <c:v>-0.97256601763640815</c:v>
                </c:pt>
                <c:pt idx="292">
                  <c:v>-0.97484362140416403</c:v>
                </c:pt>
                <c:pt idx="293">
                  <c:v>-0.97702374162214645</c:v>
                </c:pt>
                <c:pt idx="294">
                  <c:v>-0.97910616028015029</c:v>
                </c:pt>
                <c:pt idx="295">
                  <c:v>-0.98109066913804532</c:v>
                </c:pt>
                <c:pt idx="296">
                  <c:v>-0.98297706974659937</c:v>
                </c:pt>
                <c:pt idx="297">
                  <c:v>-0.98476517346732362</c:v>
                </c:pt>
                <c:pt idx="298">
                  <c:v>-0.98645480149133602</c:v>
                </c:pt>
                <c:pt idx="299">
                  <c:v>-0.98804578485724226</c:v>
                </c:pt>
                <c:pt idx="300">
                  <c:v>-0.98953796446803166</c:v>
                </c:pt>
                <c:pt idx="301">
                  <c:v>-0.99093119110698635</c:v>
                </c:pt>
                <c:pt idx="302">
                  <c:v>-0.99222532545260345</c:v>
                </c:pt>
                <c:pt idx="303">
                  <c:v>-0.99342023809252711</c:v>
                </c:pt>
                <c:pt idx="304">
                  <c:v>-0.99451580953648888</c:v>
                </c:pt>
                <c:pt idx="305">
                  <c:v>-0.99551193022825746</c:v>
                </c:pt>
                <c:pt idx="306">
                  <c:v>-0.99640850055659369</c:v>
                </c:pt>
                <c:pt idx="307">
                  <c:v>-0.99720543086521207</c:v>
                </c:pt>
                <c:pt idx="308">
                  <c:v>-0.99790264146174545</c:v>
                </c:pt>
                <c:pt idx="309">
                  <c:v>-0.99850006262571556</c:v>
                </c:pt>
                <c:pt idx="310">
                  <c:v>-0.99899763461550362</c:v>
                </c:pt>
                <c:pt idx="311">
                  <c:v>-0.99939530767432538</c:v>
                </c:pt>
                <c:pt idx="312">
                  <c:v>-0.99969304203520648</c:v>
                </c:pt>
                <c:pt idx="313">
                  <c:v>-0.99989080792495877</c:v>
                </c:pt>
                <c:pt idx="314">
                  <c:v>-0.99998858556715808</c:v>
                </c:pt>
                <c:pt idx="315">
                  <c:v>-0.99998636518412176</c:v>
                </c:pt>
                <c:pt idx="316">
                  <c:v>-0.99988414699788619</c:v>
                </c:pt>
                <c:pt idx="317">
                  <c:v>-0.99968194123018483</c:v>
                </c:pt>
                <c:pt idx="318">
                  <c:v>-0.99937976810142604</c:v>
                </c:pt>
                <c:pt idx="319">
                  <c:v>-0.99897765782867076</c:v>
                </c:pt>
                <c:pt idx="320">
                  <c:v>-0.99847565062261112</c:v>
                </c:pt>
                <c:pt idx="321">
                  <c:v>-0.99787379668354959</c:v>
                </c:pt>
                <c:pt idx="322">
                  <c:v>-0.99717215619637845</c:v>
                </c:pt>
                <c:pt idx="323">
                  <c:v>-0.99637079932456174</c:v>
                </c:pt>
                <c:pt idx="324">
                  <c:v>-0.99546980620311876</c:v>
                </c:pt>
                <c:pt idx="325">
                  <c:v>-0.99446926693061088</c:v>
                </c:pt>
                <c:pt idx="326">
                  <c:v>-0.99336928156013149</c:v>
                </c:pt>
                <c:pt idx="327">
                  <c:v>-0.99216996008930114</c:v>
                </c:pt>
                <c:pt idx="328">
                  <c:v>-0.9908714224492674</c:v>
                </c:pt>
                <c:pt idx="329">
                  <c:v>-0.989473798492712</c:v>
                </c:pt>
                <c:pt idx="330">
                  <c:v>-0.98797722798086618</c:v>
                </c:pt>
                <c:pt idx="331">
                  <c:v>-0.98638186056953403</c:v>
                </c:pt>
                <c:pt idx="332">
                  <c:v>-0.98468785579412699</c:v>
                </c:pt>
                <c:pt idx="333">
                  <c:v>-0.98289538305371105</c:v>
                </c:pt>
                <c:pt idx="334">
                  <c:v>-0.98100462159406643</c:v>
                </c:pt>
                <c:pt idx="335">
                  <c:v>-0.97901576048976358</c:v>
                </c:pt>
                <c:pt idx="336">
                  <c:v>-0.97692899862525517</c:v>
                </c:pt>
                <c:pt idx="337">
                  <c:v>-0.97474454467498928</c:v>
                </c:pt>
                <c:pt idx="338">
                  <c:v>-0.97246261708254045</c:v>
                </c:pt>
                <c:pt idx="339">
                  <c:v>-0.97008344403876612</c:v>
                </c:pt>
                <c:pt idx="340">
                  <c:v>-0.96760726345898806</c:v>
                </c:pt>
                <c:pt idx="341">
                  <c:v>-0.96503432295920077</c:v>
                </c:pt>
                <c:pt idx="342">
                  <c:v>-0.96236487983131025</c:v>
                </c:pt>
                <c:pt idx="343">
                  <c:v>-0.95959920101740459</c:v>
                </c:pt>
                <c:pt idx="344">
                  <c:v>-0.95673756308306057</c:v>
                </c:pt>
                <c:pt idx="345">
                  <c:v>-0.95378025218968632</c:v>
                </c:pt>
                <c:pt idx="346">
                  <c:v>-0.95072756406590786</c:v>
                </c:pt>
                <c:pt idx="347">
                  <c:v>-0.94757980397799324</c:v>
                </c:pt>
                <c:pt idx="348">
                  <c:v>-0.94433728669932793</c:v>
                </c:pt>
                <c:pt idx="349">
                  <c:v>-0.94100033647893777</c:v>
                </c:pt>
                <c:pt idx="350">
                  <c:v>-0.93756928700906417</c:v>
                </c:pt>
                <c:pt idx="351">
                  <c:v>-0.93404448139179475</c:v>
                </c:pt>
                <c:pt idx="352">
                  <c:v>-0.93042627210475326</c:v>
                </c:pt>
                <c:pt idx="353">
                  <c:v>-0.92671502096585456</c:v>
                </c:pt>
                <c:pt idx="354">
                  <c:v>-0.92291109909711933</c:v>
                </c:pt>
                <c:pt idx="355">
                  <c:v>-0.91901488688756439</c:v>
                </c:pt>
                <c:pt idx="356">
                  <c:v>-0.91502677395516385</c:v>
                </c:pt>
                <c:pt idx="357">
                  <c:v>-0.91094715910788759</c:v>
                </c:pt>
                <c:pt idx="358">
                  <c:v>-0.90677645030382059</c:v>
                </c:pt>
                <c:pt idx="359">
                  <c:v>-0.90251506461036779</c:v>
                </c:pt>
                <c:pt idx="360">
                  <c:v>-0.89816342816254724</c:v>
                </c:pt>
                <c:pt idx="361">
                  <c:v>-0.89372197612037685</c:v>
                </c:pt>
                <c:pt idx="362">
                  <c:v>-0.88919115262536086</c:v>
                </c:pt>
                <c:pt idx="363">
                  <c:v>-0.8845714107560726</c:v>
                </c:pt>
                <c:pt idx="364">
                  <c:v>-0.87986321248284916</c:v>
                </c:pt>
                <c:pt idx="365">
                  <c:v>-0.87506702862159425</c:v>
                </c:pt>
                <c:pt idx="366">
                  <c:v>-0.87018333878669729</c:v>
                </c:pt>
                <c:pt idx="367">
                  <c:v>-0.86521263134307203</c:v>
                </c:pt>
                <c:pt idx="368">
                  <c:v>-0.86015540335731966</c:v>
                </c:pt>
                <c:pt idx="369">
                  <c:v>-0.85501216054802631</c:v>
                </c:pt>
                <c:pt idx="370">
                  <c:v>-0.8497834172351858</c:v>
                </c:pt>
                <c:pt idx="371">
                  <c:v>-0.84446969628877244</c:v>
                </c:pt>
                <c:pt idx="372">
                  <c:v>-0.83907152907645244</c:v>
                </c:pt>
                <c:pt idx="373">
                  <c:v>-0.83358945541044982</c:v>
                </c:pt>
                <c:pt idx="374">
                  <c:v>-0.82802402349355975</c:v>
                </c:pt>
                <c:pt idx="375">
                  <c:v>-0.82237578986433901</c:v>
                </c:pt>
                <c:pt idx="376">
                  <c:v>-0.81664531934144269</c:v>
                </c:pt>
                <c:pt idx="377">
                  <c:v>-0.81083318496714774</c:v>
                </c:pt>
                <c:pt idx="378">
                  <c:v>-0.80493996795004708</c:v>
                </c:pt>
                <c:pt idx="379">
                  <c:v>-0.79896625760693463</c:v>
                </c:pt>
                <c:pt idx="380">
                  <c:v>-0.79291265130386235</c:v>
                </c:pt>
                <c:pt idx="381">
                  <c:v>-0.78677975439641901</c:v>
                </c:pt>
                <c:pt idx="382">
                  <c:v>-0.78056818016918372</c:v>
                </c:pt>
                <c:pt idx="383">
                  <c:v>-0.77427854977440291</c:v>
                </c:pt>
                <c:pt idx="384">
                  <c:v>-0.76791149216987342</c:v>
                </c:pt>
                <c:pt idx="385">
                  <c:v>-0.76146764405605327</c:v>
                </c:pt>
                <c:pt idx="386">
                  <c:v>-0.7549476498123795</c:v>
                </c:pt>
                <c:pt idx="387">
                  <c:v>-0.74835216143284777</c:v>
                </c:pt>
                <c:pt idx="388">
                  <c:v>-0.74168183846079516</c:v>
                </c:pt>
                <c:pt idx="389">
                  <c:v>-0.73493734792296506</c:v>
                </c:pt>
                <c:pt idx="390">
                  <c:v>-0.7281193642627859</c:v>
                </c:pt>
                <c:pt idx="391">
                  <c:v>-0.72122856927294576</c:v>
                </c:pt>
                <c:pt idx="392">
                  <c:v>-0.71426565202720027</c:v>
                </c:pt>
                <c:pt idx="393">
                  <c:v>-0.70723130881147134</c:v>
                </c:pt>
                <c:pt idx="394">
                  <c:v>-0.70012624305421745</c:v>
                </c:pt>
                <c:pt idx="395">
                  <c:v>-0.69295116525609735</c:v>
                </c:pt>
                <c:pt idx="396">
                  <c:v>-0.68570679291890646</c:v>
                </c:pt>
                <c:pt idx="397">
                  <c:v>-0.67839385047384526</c:v>
                </c:pt>
                <c:pt idx="398">
                  <c:v>-0.67101306920906312</c:v>
                </c:pt>
                <c:pt idx="399">
                  <c:v>-0.66356518719653579</c:v>
                </c:pt>
                <c:pt idx="400">
                  <c:v>-0.65605094921825646</c:v>
                </c:pt>
                <c:pt idx="401">
                  <c:v>-0.64847110669176544</c:v>
                </c:pt>
                <c:pt idx="402">
                  <c:v>-0.64082641759499326</c:v>
                </c:pt>
                <c:pt idx="403">
                  <c:v>-0.63311764639048462</c:v>
                </c:pt>
                <c:pt idx="404">
                  <c:v>-0.62534556394893037</c:v>
                </c:pt>
                <c:pt idx="405">
                  <c:v>-0.61751094747210367</c:v>
                </c:pt>
                <c:pt idx="406">
                  <c:v>-0.60961458041511762</c:v>
                </c:pt>
                <c:pt idx="407">
                  <c:v>-0.60165725240810197</c:v>
                </c:pt>
                <c:pt idx="408">
                  <c:v>-0.59363975917722478</c:v>
                </c:pt>
                <c:pt idx="409">
                  <c:v>-0.5855629024651281</c:v>
                </c:pt>
                <c:pt idx="410">
                  <c:v>-0.57742748995075099</c:v>
                </c:pt>
                <c:pt idx="411">
                  <c:v>-0.56923433516856958</c:v>
                </c:pt>
                <c:pt idx="412">
                  <c:v>-0.56098425742722879</c:v>
                </c:pt>
                <c:pt idx="413">
                  <c:v>-0.552678081727632</c:v>
                </c:pt>
                <c:pt idx="414">
                  <c:v>-0.54431663868042612</c:v>
                </c:pt>
                <c:pt idx="415">
                  <c:v>-0.53590076442294776</c:v>
                </c:pt>
                <c:pt idx="416">
                  <c:v>-0.52743130053560816</c:v>
                </c:pt>
                <c:pt idx="417">
                  <c:v>-0.51890909395774254</c:v>
                </c:pt>
                <c:pt idx="418">
                  <c:v>-0.51033499690290107</c:v>
                </c:pt>
                <c:pt idx="419">
                  <c:v>-0.50170986677364993</c:v>
                </c:pt>
                <c:pt idx="420">
                  <c:v>-0.49303456607580864</c:v>
                </c:pt>
                <c:pt idx="421">
                  <c:v>-0.48430996233222362</c:v>
                </c:pt>
                <c:pt idx="422">
                  <c:v>-0.47553692799599251</c:v>
                </c:pt>
                <c:pt idx="423">
                  <c:v>-0.46671634036324289</c:v>
                </c:pt>
                <c:pt idx="424">
                  <c:v>-0.45784908148538589</c:v>
                </c:pt>
                <c:pt idx="425">
                  <c:v>-0.44893603808091997</c:v>
                </c:pt>
                <c:pt idx="426">
                  <c:v>-0.43997810144675648</c:v>
                </c:pt>
                <c:pt idx="427">
                  <c:v>-0.43097616736909872</c:v>
                </c:pt>
                <c:pt idx="428">
                  <c:v>-0.42193113603384641</c:v>
                </c:pt>
                <c:pt idx="429">
                  <c:v>-0.41284391193660047</c:v>
                </c:pt>
                <c:pt idx="430">
                  <c:v>-0.40371540379219634</c:v>
                </c:pt>
                <c:pt idx="431">
                  <c:v>-0.39454652444384136</c:v>
                </c:pt>
                <c:pt idx="432">
                  <c:v>-0.38533819077182802</c:v>
                </c:pt>
                <c:pt idx="433">
                  <c:v>-0.37609132360185488</c:v>
                </c:pt>
                <c:pt idx="434">
                  <c:v>-0.36680684761292665</c:v>
                </c:pt>
                <c:pt idx="435">
                  <c:v>-0.35748569124491175</c:v>
                </c:pt>
                <c:pt idx="436">
                  <c:v>-0.34812878660567281</c:v>
                </c:pt>
                <c:pt idx="437">
                  <c:v>-0.338737069377883</c:v>
                </c:pt>
                <c:pt idx="438">
                  <c:v>-0.32931147872543204</c:v>
                </c:pt>
                <c:pt idx="439">
                  <c:v>-0.31985295719953549</c:v>
                </c:pt>
                <c:pt idx="440">
                  <c:v>-0.31036245064446227</c:v>
                </c:pt>
                <c:pt idx="441">
                  <c:v>-0.30084090810295905</c:v>
                </c:pt>
                <c:pt idx="442">
                  <c:v>-0.29128928172134383</c:v>
                </c:pt>
                <c:pt idx="443">
                  <c:v>-0.28170852665430007</c:v>
                </c:pt>
                <c:pt idx="444">
                  <c:v>-0.27209960096934382</c:v>
                </c:pt>
                <c:pt idx="445">
                  <c:v>-0.26246346555104128</c:v>
                </c:pt>
                <c:pt idx="446">
                  <c:v>-0.25280108400490248</c:v>
                </c:pt>
                <c:pt idx="447">
                  <c:v>-0.24311342256103</c:v>
                </c:pt>
                <c:pt idx="448">
                  <c:v>-0.23340144997749354</c:v>
                </c:pt>
                <c:pt idx="449">
                  <c:v>-0.22366613744346336</c:v>
                </c:pt>
                <c:pt idx="450">
                  <c:v>-0.21390845848207321</c:v>
                </c:pt>
                <c:pt idx="451">
                  <c:v>-0.20412938885309476</c:v>
                </c:pt>
                <c:pt idx="452">
                  <c:v>-0.19432990645533479</c:v>
                </c:pt>
                <c:pt idx="453">
                  <c:v>-0.18451099122887382</c:v>
                </c:pt>
                <c:pt idx="454">
                  <c:v>-0.17467362505704512</c:v>
                </c:pt>
                <c:pt idx="455">
                  <c:v>-0.16481879166827335</c:v>
                </c:pt>
                <c:pt idx="456">
                  <c:v>-0.15494747653768326</c:v>
                </c:pt>
                <c:pt idx="457">
                  <c:v>-0.14506066678856189</c:v>
                </c:pt>
                <c:pt idx="458">
                  <c:v>-0.13515935109364335</c:v>
                </c:pt>
                <c:pt idx="459">
                  <c:v>-0.12524451957625143</c:v>
                </c:pt>
                <c:pt idx="460">
                  <c:v>-0.11531716371126842</c:v>
                </c:pt>
                <c:pt idx="461">
                  <c:v>-0.10537827622601337</c:v>
                </c:pt>
                <c:pt idx="462">
                  <c:v>-9.5428851000950651E-2</c:v>
                </c:pt>
                <c:pt idx="463">
                  <c:v>-8.546988297031162E-2</c:v>
                </c:pt>
                <c:pt idx="464">
                  <c:v>-7.5502368022598465E-2</c:v>
                </c:pt>
                <c:pt idx="465">
                  <c:v>-6.5527302901005002E-2</c:v>
                </c:pt>
                <c:pt idx="466">
                  <c:v>-5.5545685103723805E-2</c:v>
                </c:pt>
                <c:pt idx="467">
                  <c:v>-4.5558512784223702E-2</c:v>
                </c:pt>
                <c:pt idx="468">
                  <c:v>-3.5566784651406926E-2</c:v>
                </c:pt>
                <c:pt idx="469">
                  <c:v>-2.557149986976745E-2</c:v>
                </c:pt>
                <c:pt idx="470">
                  <c:v>-1.5573657959446959E-2</c:v>
                </c:pt>
                <c:pt idx="471">
                  <c:v>-5.5742586963103014E-3</c:v>
                </c:pt>
                <c:pt idx="472">
                  <c:v>4.4256979880507854E-3</c:v>
                </c:pt>
                <c:pt idx="473">
                  <c:v>1.4425212106301138E-2</c:v>
                </c:pt>
                <c:pt idx="474">
                  <c:v>2.4423283715363606E-2</c:v>
                </c:pt>
                <c:pt idx="475">
                  <c:v>3.4418913016403652E-2</c:v>
                </c:pt>
                <c:pt idx="476">
                  <c:v>4.4411100454827941E-2</c:v>
                </c:pt>
                <c:pt idx="477">
                  <c:v>5.4398846820214106E-2</c:v>
                </c:pt>
                <c:pt idx="478">
                  <c:v>6.4381153346250469E-2</c:v>
                </c:pt>
                <c:pt idx="479">
                  <c:v>7.4357021810602983E-2</c:v>
                </c:pt>
                <c:pt idx="480">
                  <c:v>8.4325454634740185E-2</c:v>
                </c:pt>
                <c:pt idx="481">
                  <c:v>9.4285454983681349E-2</c:v>
                </c:pt>
                <c:pt idx="482">
                  <c:v>0.10423602686569865</c:v>
                </c:pt>
                <c:pt idx="483">
                  <c:v>0.1141761752318889</c:v>
                </c:pt>
                <c:pt idx="484">
                  <c:v>0.12410490607570598</c:v>
                </c:pt>
                <c:pt idx="485">
                  <c:v>0.13402122653233239</c:v>
                </c:pt>
                <c:pt idx="486">
                  <c:v>0.14392414497799308</c:v>
                </c:pt>
                <c:pt idx="487">
                  <c:v>0.15381267112909058</c:v>
                </c:pt>
                <c:pt idx="488">
                  <c:v>0.16368581614125197</c:v>
                </c:pt>
                <c:pt idx="489">
                  <c:v>0.17354259270820363</c:v>
                </c:pt>
                <c:pt idx="490">
                  <c:v>0.18338201516050456</c:v>
                </c:pt>
                <c:pt idx="491">
                  <c:v>0.19320309956410378</c:v>
                </c:pt>
                <c:pt idx="492">
                  <c:v>0.20300486381875213</c:v>
                </c:pt>
                <c:pt idx="493">
                  <c:v>0.21278632775618703</c:v>
                </c:pt>
                <c:pt idx="494">
                  <c:v>0.22254651323816765</c:v>
                </c:pt>
                <c:pt idx="495">
                  <c:v>0.23228444425427927</c:v>
                </c:pt>
                <c:pt idx="496">
                  <c:v>0.2419991470195369</c:v>
                </c:pt>
                <c:pt idx="497">
                  <c:v>0.25168965007175442</c:v>
                </c:pt>
                <c:pt idx="498">
                  <c:v>0.26135498436870547</c:v>
                </c:pt>
                <c:pt idx="499">
                  <c:v>0.27099418338501813</c:v>
                </c:pt>
                <c:pt idx="500">
                  <c:v>0.28060628320881836</c:v>
                </c:pt>
                <c:pt idx="501">
                  <c:v>0.29019032263813543</c:v>
                </c:pt>
                <c:pt idx="502">
                  <c:v>0.29974534327701319</c:v>
                </c:pt>
                <c:pt idx="503">
                  <c:v>0.30927038963135189</c:v>
                </c:pt>
                <c:pt idx="504">
                  <c:v>0.3187645092044486</c:v>
                </c:pt>
                <c:pt idx="505">
                  <c:v>0.32822675259226436</c:v>
                </c:pt>
                <c:pt idx="506">
                  <c:v>0.3376561735783406</c:v>
                </c:pt>
                <c:pt idx="507">
                  <c:v>0.34705182922843825</c:v>
                </c:pt>
                <c:pt idx="508">
                  <c:v>0.35641277998482196</c:v>
                </c:pt>
                <c:pt idx="509">
                  <c:v>0.36573808976021849</c:v>
                </c:pt>
                <c:pt idx="510">
                  <c:v>0.3750268260314164</c:v>
                </c:pt>
                <c:pt idx="511">
                  <c:v>0.38427805993253578</c:v>
                </c:pt>
                <c:pt idx="512">
                  <c:v>0.39349086634788927</c:v>
                </c:pt>
                <c:pt idx="513">
                  <c:v>0.40266432400451924</c:v>
                </c:pt>
                <c:pt idx="514">
                  <c:v>0.41179751556429794</c:v>
                </c:pt>
                <c:pt idx="515">
                  <c:v>0.42088952771568694</c:v>
                </c:pt>
                <c:pt idx="516">
                  <c:v>0.42993945126504285</c:v>
                </c:pt>
                <c:pt idx="517">
                  <c:v>0.43894638122755392</c:v>
                </c:pt>
                <c:pt idx="518">
                  <c:v>0.44790941691772967</c:v>
                </c:pt>
                <c:pt idx="519">
                  <c:v>0.45682766203947184</c:v>
                </c:pt>
                <c:pt idx="520">
                  <c:v>0.46570022477569539</c:v>
                </c:pt>
                <c:pt idx="521">
                  <c:v>0.47452621787752669</c:v>
                </c:pt>
                <c:pt idx="522">
                  <c:v>0.48330475875300588</c:v>
                </c:pt>
                <c:pt idx="523">
                  <c:v>0.49203496955536241</c:v>
                </c:pt>
                <c:pt idx="524">
                  <c:v>0.5007159772707912</c:v>
                </c:pt>
                <c:pt idx="525">
                  <c:v>0.50934691380575636</c:v>
                </c:pt>
                <c:pt idx="526">
                  <c:v>0.51792691607379215</c:v>
                </c:pt>
                <c:pt idx="527">
                  <c:v>0.52645512608182798</c:v>
                </c:pt>
                <c:pt idx="528">
                  <c:v>0.5349306910159638</c:v>
                </c:pt>
                <c:pt idx="529">
                  <c:v>0.54335276332677507</c:v>
                </c:pt>
                <c:pt idx="530">
                  <c:v>0.55172050081404311</c:v>
                </c:pt>
                <c:pt idx="531">
                  <c:v>0.56003306671099828</c:v>
                </c:pt>
                <c:pt idx="532">
                  <c:v>0.56828962976797359</c:v>
                </c:pt>
                <c:pt idx="533">
                  <c:v>0.57648936433554521</c:v>
                </c:pt>
                <c:pt idx="534">
                  <c:v>0.58463145044708942</c:v>
                </c:pt>
                <c:pt idx="535">
                  <c:v>0.59271507390078171</c:v>
                </c:pt>
                <c:pt idx="536">
                  <c:v>0.60073942634100852</c:v>
                </c:pt>
                <c:pt idx="537">
                  <c:v>0.60870370533921869</c:v>
                </c:pt>
                <c:pt idx="538">
                  <c:v>0.61660711447414485</c:v>
                </c:pt>
                <c:pt idx="539">
                  <c:v>0.62444886341146122</c:v>
                </c:pt>
                <c:pt idx="540">
                  <c:v>0.63222816798280868</c:v>
                </c:pt>
                <c:pt idx="541">
                  <c:v>0.63994425026421431</c:v>
                </c:pt>
                <c:pt idx="542">
                  <c:v>0.64759633865387589</c:v>
                </c:pt>
                <c:pt idx="543">
                  <c:v>0.65518366794933669</c:v>
                </c:pt>
                <c:pt idx="544">
                  <c:v>0.66270547942398439</c:v>
                </c:pt>
                <c:pt idx="545">
                  <c:v>0.67016102090294505</c:v>
                </c:pt>
                <c:pt idx="546">
                  <c:v>0.67754954683827839</c:v>
                </c:pt>
                <c:pt idx="547">
                  <c:v>0.68487031838355339</c:v>
                </c:pt>
                <c:pt idx="548">
                  <c:v>0.69212260346771193</c:v>
                </c:pt>
                <c:pt idx="549">
                  <c:v>0.6993056768682907</c:v>
                </c:pt>
                <c:pt idx="550">
                  <c:v>0.70641882028393554</c:v>
                </c:pt>
                <c:pt idx="551">
                  <c:v>0.7134613224062335</c:v>
                </c:pt>
                <c:pt idx="552">
                  <c:v>0.72043247899083751</c:v>
                </c:pt>
                <c:pt idx="553">
                  <c:v>0.72733159292790328</c:v>
                </c:pt>
                <c:pt idx="554">
                  <c:v>0.73415797431178265</c:v>
                </c:pt>
                <c:pt idx="555">
                  <c:v>0.74091094051002715</c:v>
                </c:pt>
                <c:pt idx="556">
                  <c:v>0.74758981623164433</c:v>
                </c:pt>
                <c:pt idx="557">
                  <c:v>0.75419393359462905</c:v>
                </c:pt>
                <c:pt idx="558">
                  <c:v>0.76072263219274472</c:v>
                </c:pt>
                <c:pt idx="559">
                  <c:v>0.76717525916157692</c:v>
                </c:pt>
                <c:pt idx="560">
                  <c:v>0.77355116924380118</c:v>
                </c:pt>
                <c:pt idx="561">
                  <c:v>0.77984972485372717</c:v>
                </c:pt>
                <c:pt idx="562">
                  <c:v>0.78607029614103829</c:v>
                </c:pt>
                <c:pt idx="563">
                  <c:v>0.79221226105379372</c:v>
                </c:pt>
                <c:pt idx="564">
                  <c:v>0.79827500540061747</c:v>
                </c:pt>
                <c:pt idx="565">
                  <c:v>0.80425792291212816</c:v>
                </c:pt>
                <c:pt idx="566">
                  <c:v>0.81016041530156024</c:v>
                </c:pt>
                <c:pt idx="567">
                  <c:v>0.81598189232459462</c:v>
                </c:pt>
                <c:pt idx="568">
                  <c:v>0.82172177183837725</c:v>
                </c:pt>
                <c:pt idx="569">
                  <c:v>0.8273794798597438</c:v>
                </c:pt>
                <c:pt idx="570">
                  <c:v>0.83295445062260409</c:v>
                </c:pt>
                <c:pt idx="571">
                  <c:v>0.83844612663452844</c:v>
                </c:pt>
                <c:pt idx="572">
                  <c:v>0.84385395873249214</c:v>
                </c:pt>
                <c:pt idx="573">
                  <c:v>0.8491774061377928</c:v>
                </c:pt>
                <c:pt idx="574">
                  <c:v>0.85441593651012326</c:v>
                </c:pt>
                <c:pt idx="575">
                  <c:v>0.85956902600081553</c:v>
                </c:pt>
                <c:pt idx="576">
                  <c:v>0.86463615930521098</c:v>
                </c:pt>
                <c:pt idx="577">
                  <c:v>0.86961682971420551</c:v>
                </c:pt>
                <c:pt idx="578">
                  <c:v>0.87451053916490507</c:v>
                </c:pt>
                <c:pt idx="579">
                  <c:v>0.87931679829044629</c:v>
                </c:pt>
                <c:pt idx="580">
                  <c:v>0.88403512646891913</c:v>
                </c:pt>
                <c:pt idx="581">
                  <c:v>0.88866505187143852</c:v>
                </c:pt>
                <c:pt idx="582">
                  <c:v>0.8932061115093225</c:v>
                </c:pt>
                <c:pt idx="583">
                  <c:v>0.89765785128039233</c:v>
                </c:pt>
                <c:pt idx="584">
                  <c:v>0.90201982601437825</c:v>
                </c:pt>
                <c:pt idx="585">
                  <c:v>0.90629159951744498</c:v>
                </c:pt>
                <c:pt idx="586">
                  <c:v>0.91047274461579975</c:v>
                </c:pt>
                <c:pt idx="587">
                  <c:v>0.91456284319841763</c:v>
                </c:pt>
                <c:pt idx="588">
                  <c:v>0.91856148625884881</c:v>
                </c:pt>
                <c:pt idx="589">
                  <c:v>0.92246827393612019</c:v>
                </c:pt>
                <c:pt idx="590">
                  <c:v>0.92628281555471759</c:v>
                </c:pt>
                <c:pt idx="591">
                  <c:v>0.93000472966366055</c:v>
                </c:pt>
                <c:pt idx="592">
                  <c:v>0.93363364407463734</c:v>
                </c:pt>
                <c:pt idx="593">
                  <c:v>0.93716919589923331</c:v>
                </c:pt>
                <c:pt idx="594">
                  <c:v>0.94061103158520976</c:v>
                </c:pt>
                <c:pt idx="595">
                  <c:v>0.94395880695186896</c:v>
                </c:pt>
                <c:pt idx="596">
                  <c:v>0.94721218722446199</c:v>
                </c:pt>
                <c:pt idx="597">
                  <c:v>0.9503708470676735</c:v>
                </c:pt>
                <c:pt idx="598">
                  <c:v>0.95343447061815134</c:v>
                </c:pt>
                <c:pt idx="599">
                  <c:v>0.95640275151609389</c:v>
                </c:pt>
                <c:pt idx="600">
                  <c:v>0.95927539293588349</c:v>
                </c:pt>
                <c:pt idx="601">
                  <c:v>0.96205210761577398</c:v>
                </c:pt>
                <c:pt idx="602">
                  <c:v>0.9647326178866098</c:v>
                </c:pt>
                <c:pt idx="603">
                  <c:v>0.96731665569959813</c:v>
                </c:pt>
                <c:pt idx="604">
                  <c:v>0.96980396265311108</c:v>
                </c:pt>
                <c:pt idx="605">
                  <c:v>0.97219429001852631</c:v>
                </c:pt>
                <c:pt idx="606">
                  <c:v>0.97448739876509816</c:v>
                </c:pt>
                <c:pt idx="607">
                  <c:v>0.97668305958386437</c:v>
                </c:pt>
                <c:pt idx="608">
                  <c:v>0.97878105291057127</c:v>
                </c:pt>
                <c:pt idx="609">
                  <c:v>0.98078116894763612</c:v>
                </c:pt>
                <c:pt idx="610">
                  <c:v>0.9826832076851203</c:v>
                </c:pt>
                <c:pt idx="611">
                  <c:v>0.98448697892073667</c:v>
                </c:pt>
                <c:pt idx="612">
                  <c:v>0.98619230227886368</c:v>
                </c:pt>
                <c:pt idx="613">
                  <c:v>0.98779900722858693</c:v>
                </c:pt>
                <c:pt idx="614">
                  <c:v>0.98930693310075046</c:v>
                </c:pt>
                <c:pt idx="615">
                  <c:v>0.99071592910402395</c:v>
                </c:pt>
                <c:pt idx="616">
                  <c:v>0.99202585433998025</c:v>
                </c:pt>
                <c:pt idx="617">
                  <c:v>0.99323657781718855</c:v>
                </c:pt>
                <c:pt idx="618">
                  <c:v>0.99434797846430933</c:v>
                </c:pt>
                <c:pt idx="619">
                  <c:v>0.99535994514220416</c:v>
                </c:pt>
                <c:pt idx="620">
                  <c:v>0.99627237665504875</c:v>
                </c:pt>
                <c:pt idx="621">
                  <c:v>0.99708518176045202</c:v>
                </c:pt>
                <c:pt idx="622">
                  <c:v>0.99779827917858066</c:v>
                </c:pt>
                <c:pt idx="623">
                  <c:v>0.99841159760028719</c:v>
                </c:pt>
                <c:pt idx="624">
                  <c:v>0.99892507569424083</c:v>
                </c:pt>
                <c:pt idx="625">
                  <c:v>0.99933866211305977</c:v>
                </c:pt>
                <c:pt idx="626">
                  <c:v>0.9996523154984468</c:v>
                </c:pt>
                <c:pt idx="627">
                  <c:v>0.99986600448532481</c:v>
                </c:pt>
                <c:pt idx="628">
                  <c:v>0.99997970770497324</c:v>
                </c:pt>
                <c:pt idx="629">
                  <c:v>0.99999341378716478</c:v>
                </c:pt>
                <c:pt idx="630">
                  <c:v>0.99990712136130266</c:v>
                </c:pt>
                <c:pt idx="631">
                  <c:v>0.99972083905655762</c:v>
                </c:pt>
                <c:pt idx="632">
                  <c:v>0.99943458550100472</c:v>
                </c:pt>
                <c:pt idx="633">
                  <c:v>0.99904838931976125</c:v>
                </c:pt>
                <c:pt idx="634">
                  <c:v>0.99856228913212319</c:v>
                </c:pt>
                <c:pt idx="635">
                  <c:v>0.99797633354770454</c:v>
                </c:pt>
                <c:pt idx="636">
                  <c:v>0.99729058116157521</c:v>
                </c:pt>
                <c:pt idx="637">
                  <c:v>0.99650510054840258</c:v>
                </c:pt>
                <c:pt idx="638">
                  <c:v>0.99561997025559301</c:v>
                </c:pt>
                <c:pt idx="639">
                  <c:v>0.99463527879543867</c:v>
                </c:pt>
                <c:pt idx="640">
                  <c:v>0.99355112463626449</c:v>
                </c:pt>
                <c:pt idx="641">
                  <c:v>0.9923676161925834</c:v>
                </c:pt>
                <c:pt idx="642">
                  <c:v>0.9910848718142532</c:v>
                </c:pt>
                <c:pt idx="643">
                  <c:v>0.98970301977464303</c:v>
                </c:pt>
                <c:pt idx="644">
                  <c:v>0.98822219825780477</c:v>
                </c:pt>
                <c:pt idx="645">
                  <c:v>0.98664255534465717</c:v>
                </c:pt>
                <c:pt idx="646">
                  <c:v>0.98496424899817381</c:v>
                </c:pt>
                <c:pt idx="647">
                  <c:v>0.98318744704759176</c:v>
                </c:pt>
                <c:pt idx="648">
                  <c:v>0.98131232717162509</c:v>
                </c:pt>
                <c:pt idx="649">
                  <c:v>0.97933907688069877</c:v>
                </c:pt>
                <c:pt idx="650">
                  <c:v>0.9772678934981972</c:v>
                </c:pt>
                <c:pt idx="651">
                  <c:v>0.97509898414073382</c:v>
                </c:pt>
                <c:pt idx="652">
                  <c:v>0.97283256569743537</c:v>
                </c:pt>
                <c:pt idx="653">
                  <c:v>0.970468864808259</c:v>
                </c:pt>
                <c:pt idx="654">
                  <c:v>0.96800811784132246</c:v>
                </c:pt>
                <c:pt idx="655">
                  <c:v>0.96545057086927333</c:v>
                </c:pt>
                <c:pt idx="656">
                  <c:v>0.96279647964467574</c:v>
                </c:pt>
                <c:pt idx="657">
                  <c:v>0.96004610957444203</c:v>
                </c:pt>
                <c:pt idx="658">
                  <c:v>0.95719973569328654</c:v>
                </c:pt>
                <c:pt idx="659">
                  <c:v>0.95425764263622559</c:v>
                </c:pt>
                <c:pt idx="660">
                  <c:v>0.95122012461011241</c:v>
                </c:pt>
                <c:pt idx="661">
                  <c:v>0.94808748536422016</c:v>
                </c:pt>
                <c:pt idx="662">
                  <c:v>0.94486003815986064</c:v>
                </c:pt>
                <c:pt idx="663">
                  <c:v>0.94153810573906649</c:v>
                </c:pt>
                <c:pt idx="664">
                  <c:v>0.93812202029231084</c:v>
                </c:pt>
                <c:pt idx="665">
                  <c:v>0.93461212342529176</c:v>
                </c:pt>
                <c:pt idx="666">
                  <c:v>0.93100876612477035</c:v>
                </c:pt>
                <c:pt idx="667">
                  <c:v>0.92731230872347581</c:v>
                </c:pt>
                <c:pt idx="668">
                  <c:v>0.92352312086406518</c:v>
                </c:pt>
                <c:pt idx="669">
                  <c:v>0.91964158146216968</c:v>
                </c:pt>
                <c:pt idx="670">
                  <c:v>0.91566807866849198</c:v>
                </c:pt>
                <c:pt idx="671">
                  <c:v>0.91160300983000297</c:v>
                </c:pt>
                <c:pt idx="672">
                  <c:v>0.90744678145019619</c:v>
                </c:pt>
                <c:pt idx="673">
                  <c:v>0.90319980914844833</c:v>
                </c:pt>
                <c:pt idx="674">
                  <c:v>0.89886251761844949</c:v>
                </c:pt>
                <c:pt idx="675">
                  <c:v>0.89443534058573848</c:v>
                </c:pt>
                <c:pt idx="676">
                  <c:v>0.88991872076432843</c:v>
                </c:pt>
                <c:pt idx="677">
                  <c:v>0.88531310981243994</c:v>
                </c:pt>
                <c:pt idx="678">
                  <c:v>0.88061896828732711</c:v>
                </c:pt>
                <c:pt idx="679">
                  <c:v>0.87583676559923307</c:v>
                </c:pt>
                <c:pt idx="680">
                  <c:v>0.87096697996444061</c:v>
                </c:pt>
                <c:pt idx="681">
                  <c:v>0.86601009835745513</c:v>
                </c:pt>
                <c:pt idx="682">
                  <c:v>0.86096661646230566</c:v>
                </c:pt>
                <c:pt idx="683">
                  <c:v>0.85583703862298155</c:v>
                </c:pt>
                <c:pt idx="684">
                  <c:v>0.85062187779298848</c:v>
                </c:pt>
                <c:pt idx="685">
                  <c:v>0.84532165548406712</c:v>
                </c:pt>
                <c:pt idx="686">
                  <c:v>0.83993690171402791</c:v>
                </c:pt>
                <c:pt idx="687">
                  <c:v>0.83446815495376425</c:v>
                </c:pt>
                <c:pt idx="688">
                  <c:v>0.82891596207339113</c:v>
                </c:pt>
                <c:pt idx="689">
                  <c:v>0.82328087828757257</c:v>
                </c:pt>
                <c:pt idx="690">
                  <c:v>0.8175634670999905</c:v>
                </c:pt>
                <c:pt idx="691">
                  <c:v>0.81176430024699897</c:v>
                </c:pt>
                <c:pt idx="692">
                  <c:v>0.80588395764044973</c:v>
                </c:pt>
                <c:pt idx="693">
                  <c:v>0.79992302730970621</c:v>
                </c:pt>
                <c:pt idx="694">
                  <c:v>0.79388210534282988</c:v>
                </c:pt>
                <c:pt idx="695">
                  <c:v>0.78776179582698669</c:v>
                </c:pt>
                <c:pt idx="696">
                  <c:v>0.78156271078802664</c:v>
                </c:pt>
                <c:pt idx="697">
                  <c:v>0.77528547012928795</c:v>
                </c:pt>
                <c:pt idx="698">
                  <c:v>0.76893070156960419</c:v>
                </c:pt>
                <c:pt idx="699">
                  <c:v>0.7624990405805393</c:v>
                </c:pt>
                <c:pt idx="700">
                  <c:v>0.75599113032282772</c:v>
                </c:pt>
                <c:pt idx="701">
                  <c:v>0.74940762158207674</c:v>
                </c:pt>
                <c:pt idx="702">
                  <c:v>0.74274917270366947</c:v>
                </c:pt>
                <c:pt idx="703">
                  <c:v>0.73601644952694978</c:v>
                </c:pt>
                <c:pt idx="704">
                  <c:v>0.72921012531862006</c:v>
                </c:pt>
                <c:pt idx="705">
                  <c:v>0.72233088070543272</c:v>
                </c:pt>
                <c:pt idx="706">
                  <c:v>0.71537940360611518</c:v>
                </c:pt>
                <c:pt idx="707">
                  <c:v>0.70835638916258459</c:v>
                </c:pt>
                <c:pt idx="708">
                  <c:v>0.70126253967043151</c:v>
                </c:pt>
                <c:pt idx="709">
                  <c:v>0.69409856450869745</c:v>
                </c:pt>
                <c:pt idx="710">
                  <c:v>0.68686518006892339</c:v>
                </c:pt>
                <c:pt idx="711">
                  <c:v>0.67956310968352951</c:v>
                </c:pt>
                <c:pt idx="712">
                  <c:v>0.67219308355346807</c:v>
                </c:pt>
                <c:pt idx="713">
                  <c:v>0.66475583867521026</c:v>
                </c:pt>
                <c:pt idx="714">
                  <c:v>0.65725211876704492</c:v>
                </c:pt>
                <c:pt idx="715">
                  <c:v>0.64968267419471393</c:v>
                </c:pt>
                <c:pt idx="716">
                  <c:v>0.64204826189636111</c:v>
                </c:pt>
                <c:pt idx="717">
                  <c:v>0.63434964530685978</c:v>
                </c:pt>
                <c:pt idx="718">
                  <c:v>0.62658759428144806</c:v>
                </c:pt>
                <c:pt idx="719">
                  <c:v>0.61876288501876553</c:v>
                </c:pt>
                <c:pt idx="720">
                  <c:v>0.61087629998321236</c:v>
                </c:pt>
                <c:pt idx="721">
                  <c:v>0.60292862782672407</c:v>
                </c:pt>
                <c:pt idx="722">
                  <c:v>0.59492066330989202</c:v>
                </c:pt>
                <c:pt idx="723">
                  <c:v>0.58685320722249457</c:v>
                </c:pt>
                <c:pt idx="724">
                  <c:v>0.57872706630341608</c:v>
                </c:pt>
                <c:pt idx="725">
                  <c:v>0.57054305315998111</c:v>
                </c:pt>
                <c:pt idx="726">
                  <c:v>0.56230198618667826</c:v>
                </c:pt>
                <c:pt idx="727">
                  <c:v>0.55400468948334158</c:v>
                </c:pt>
                <c:pt idx="728">
                  <c:v>0.54565199277272558</c:v>
                </c:pt>
                <c:pt idx="729">
                  <c:v>0.5372447313175408</c:v>
                </c:pt>
                <c:pt idx="730">
                  <c:v>0.52878374583692522</c:v>
                </c:pt>
                <c:pt idx="731">
                  <c:v>0.52026988242238059</c:v>
                </c:pt>
                <c:pt idx="732">
                  <c:v>0.51170399245314746</c:v>
                </c:pt>
                <c:pt idx="733">
                  <c:v>0.50308693251109071</c:v>
                </c:pt>
                <c:pt idx="734">
                  <c:v>0.49441956429501749</c:v>
                </c:pt>
                <c:pt idx="735">
                  <c:v>0.48570275453453277</c:v>
                </c:pt>
                <c:pt idx="736">
                  <c:v>0.47693737490334243</c:v>
                </c:pt>
                <c:pt idx="737">
                  <c:v>0.4681243019321098</c:v>
                </c:pt>
                <c:pt idx="738">
                  <c:v>0.45926441692078623</c:v>
                </c:pt>
                <c:pt idx="739">
                  <c:v>0.4503586058504897</c:v>
                </c:pt>
                <c:pt idx="740">
                  <c:v>0.44140775929490406</c:v>
                </c:pt>
                <c:pt idx="741">
                  <c:v>0.43241277233123077</c:v>
                </c:pt>
                <c:pt idx="742">
                  <c:v>0.42337454445066386</c:v>
                </c:pt>
                <c:pt idx="743">
                  <c:v>0.41429397946846447</c:v>
                </c:pt>
                <c:pt idx="744">
                  <c:v>0.40517198543356203</c:v>
                </c:pt>
                <c:pt idx="745">
                  <c:v>0.39600947453775848</c:v>
                </c:pt>
                <c:pt idx="746">
                  <c:v>0.3868073630245063</c:v>
                </c:pt>
                <c:pt idx="747">
                  <c:v>0.3775665710972933</c:v>
                </c:pt>
                <c:pt idx="748">
                  <c:v>0.36828802282760842</c:v>
                </c:pt>
                <c:pt idx="749">
                  <c:v>0.35897264606254309</c:v>
                </c:pt>
                <c:pt idx="750">
                  <c:v>0.34962137233201601</c:v>
                </c:pt>
                <c:pt idx="751">
                  <c:v>0.34023513675560596</c:v>
                </c:pt>
                <c:pt idx="752">
                  <c:v>0.33081487794904862</c:v>
                </c:pt>
                <c:pt idx="753">
                  <c:v>0.32136153793037292</c:v>
                </c:pt>
                <c:pt idx="754">
                  <c:v>0.31187606202570789</c:v>
                </c:pt>
                <c:pt idx="755">
                  <c:v>0.30235939877473278</c:v>
                </c:pt>
                <c:pt idx="756">
                  <c:v>0.29281249983584717</c:v>
                </c:pt>
                <c:pt idx="757">
                  <c:v>0.28323631989098763</c:v>
                </c:pt>
                <c:pt idx="758">
                  <c:v>0.27363181655016849</c:v>
                </c:pt>
                <c:pt idx="759">
                  <c:v>0.26399995025571832</c:v>
                </c:pt>
                <c:pt idx="760">
                  <c:v>0.25434168418624525</c:v>
                </c:pt>
                <c:pt idx="761">
                  <c:v>0.24465798416030082</c:v>
                </c:pt>
                <c:pt idx="762">
                  <c:v>0.2349498185398248</c:v>
                </c:pt>
                <c:pt idx="763">
                  <c:v>0.22521815813328219</c:v>
                </c:pt>
                <c:pt idx="764">
                  <c:v>0.21546397609861087</c:v>
                </c:pt>
                <c:pt idx="765">
                  <c:v>0.20568824784587897</c:v>
                </c:pt>
                <c:pt idx="766">
                  <c:v>0.19589195093977049</c:v>
                </c:pt>
                <c:pt idx="767">
                  <c:v>0.18607606500181079</c:v>
                </c:pt>
                <c:pt idx="768">
                  <c:v>0.1762415716124138</c:v>
                </c:pt>
                <c:pt idx="769">
                  <c:v>0.16638945421272128</c:v>
                </c:pt>
                <c:pt idx="770">
                  <c:v>0.15652069800626842</c:v>
                </c:pt>
                <c:pt idx="771">
                  <c:v>0.14663628986044491</c:v>
                </c:pt>
                <c:pt idx="772">
                  <c:v>0.13673721820783361</c:v>
                </c:pt>
                <c:pt idx="773">
                  <c:v>0.1268244729473488</c:v>
                </c:pt>
                <c:pt idx="774">
                  <c:v>0.116899045345256</c:v>
                </c:pt>
                <c:pt idx="775">
                  <c:v>0.10696192793604244</c:v>
                </c:pt>
                <c:pt idx="776">
                  <c:v>9.7014114423173453E-2</c:v>
                </c:pt>
                <c:pt idx="777">
                  <c:v>8.7056599579703436E-2</c:v>
                </c:pt>
                <c:pt idx="778">
                  <c:v>7.709037914882591E-2</c:v>
                </c:pt>
                <c:pt idx="779">
                  <c:v>6.7116449744271736E-2</c:v>
                </c:pt>
                <c:pt idx="780">
                  <c:v>5.7135808750676871E-2</c:v>
                </c:pt>
                <c:pt idx="781">
                  <c:v>4.7149454223816403E-2</c:v>
                </c:pt>
                <c:pt idx="782">
                  <c:v>3.7158384790826407E-2</c:v>
                </c:pt>
                <c:pt idx="783">
                  <c:v>2.7163599550322545E-2</c:v>
                </c:pt>
                <c:pt idx="784">
                  <c:v>1.7166097972499909E-2</c:v>
                </c:pt>
                <c:pt idx="785">
                  <c:v>7.1668797991832804E-3</c:v>
                </c:pt>
                <c:pt idx="786">
                  <c:v>-2.8330550561373332E-3</c:v>
                </c:pt>
                <c:pt idx="787">
                  <c:v>-1.2832706608316757E-2</c:v>
                </c:pt>
                <c:pt idx="788">
                  <c:v>-2.2831074900527458E-2</c:v>
                </c:pt>
                <c:pt idx="789">
                  <c:v>-3.2827160104273945E-2</c:v>
                </c:pt>
                <c:pt idx="790">
                  <c:v>-4.2819962619365874E-2</c:v>
                </c:pt>
                <c:pt idx="791">
                  <c:v>-5.2808483173880823E-2</c:v>
                </c:pt>
                <c:pt idx="792">
                  <c:v>-6.2791722924081764E-2</c:v>
                </c:pt>
                <c:pt idx="793">
                  <c:v>-7.2768683554320104E-2</c:v>
                </c:pt>
                <c:pt idx="794">
                  <c:v>-8.273836737683983E-2</c:v>
                </c:pt>
                <c:pt idx="795">
                  <c:v>-9.2699777431573829E-2</c:v>
                </c:pt>
                <c:pt idx="796">
                  <c:v>-0.10265191758581069</c:v>
                </c:pt>
                <c:pt idx="797">
                  <c:v>-0.11259379263383548</c:v>
                </c:pt>
                <c:pt idx="798">
                  <c:v>-0.12252440839642297</c:v>
                </c:pt>
                <c:pt idx="799">
                  <c:v>-0.13244277182027414</c:v>
                </c:pt>
                <c:pt idx="800">
                  <c:v>-0.14234789107731191</c:v>
                </c:pt>
                <c:pt idx="801">
                  <c:v>-0.15223877566386654</c:v>
                </c:pt>
                <c:pt idx="802">
                  <c:v>-0.16211443649971652</c:v>
                </c:pt>
                <c:pt idx="803">
                  <c:v>-0.17197388602701491</c:v>
                </c:pt>
                <c:pt idx="804">
                  <c:v>-0.18181613830901996</c:v>
                </c:pt>
                <c:pt idx="805">
                  <c:v>-0.19164020912870705</c:v>
                </c:pt>
                <c:pt idx="806">
                  <c:v>-0.20144511608718091</c:v>
                </c:pt>
                <c:pt idx="807">
                  <c:v>-0.21122987870191817</c:v>
                </c:pt>
                <c:pt idx="808">
                  <c:v>-0.22099351850480609</c:v>
                </c:pt>
                <c:pt idx="809">
                  <c:v>-0.23073505914000761</c:v>
                </c:pt>
                <c:pt idx="810">
                  <c:v>-0.24045352646157028</c:v>
                </c:pt>
                <c:pt idx="811">
                  <c:v>-0.25014794863086748</c:v>
                </c:pt>
                <c:pt idx="812">
                  <c:v>-0.25981735621375412</c:v>
                </c:pt>
                <c:pt idx="813">
                  <c:v>-0.26946078227753656</c:v>
                </c:pt>
                <c:pt idx="814">
                  <c:v>-0.27907726248763942</c:v>
                </c:pt>
                <c:pt idx="815">
                  <c:v>-0.28866583520405709</c:v>
                </c:pt>
                <c:pt idx="816">
                  <c:v>-0.29822554157750847</c:v>
                </c:pt>
                <c:pt idx="817">
                  <c:v>-0.30775542564532421</c:v>
                </c:pt>
                <c:pt idx="818">
                  <c:v>-0.31725453442703405</c:v>
                </c:pt>
                <c:pt idx="819">
                  <c:v>-0.32672191801968248</c:v>
                </c:pt>
                <c:pt idx="820">
                  <c:v>-0.33615662969279458</c:v>
                </c:pt>
                <c:pt idx="821">
                  <c:v>-0.34555772598306705</c:v>
                </c:pt>
                <c:pt idx="822">
                  <c:v>-0.35492426678870498</c:v>
                </c:pt>
                <c:pt idx="823">
                  <c:v>-0.36425531546343493</c:v>
                </c:pt>
                <c:pt idx="824">
                  <c:v>-0.37354993891016031</c:v>
                </c:pt>
                <c:pt idx="825">
                  <c:v>-0.38280720767428855</c:v>
                </c:pt>
                <c:pt idx="826">
                  <c:v>-0.39202619603665106</c:v>
                </c:pt>
                <c:pt idx="827">
                  <c:v>-0.40120598210610059</c:v>
                </c:pt>
                <c:pt idx="828">
                  <c:v>-0.41034564791167338</c:v>
                </c:pt>
                <c:pt idx="829">
                  <c:v>-0.41944427949441188</c:v>
                </c:pt>
                <c:pt idx="830">
                  <c:v>-0.42850096699873502</c:v>
                </c:pt>
                <c:pt idx="831">
                  <c:v>-0.43751480476344129</c:v>
                </c:pt>
                <c:pt idx="832">
                  <c:v>-0.44648489141226561</c:v>
                </c:pt>
                <c:pt idx="833">
                  <c:v>-0.45541032994401981</c:v>
                </c:pt>
                <c:pt idx="834">
                  <c:v>-0.4642902278222838</c:v>
                </c:pt>
                <c:pt idx="835">
                  <c:v>-0.47312369706467594</c:v>
                </c:pt>
                <c:pt idx="836">
                  <c:v>-0.48190985433162847</c:v>
                </c:pt>
                <c:pt idx="837">
                  <c:v>-0.49064782101473808</c:v>
                </c:pt>
                <c:pt idx="838">
                  <c:v>-0.49933672332461798</c:v>
                </c:pt>
                <c:pt idx="839">
                  <c:v>-0.50797569237827955</c:v>
                </c:pt>
                <c:pt idx="840">
                  <c:v>-0.51656386428601186</c:v>
                </c:pt>
                <c:pt idx="841">
                  <c:v>-0.52510038023778705</c:v>
                </c:pt>
                <c:pt idx="842">
                  <c:v>-0.53358438658911767</c:v>
                </c:pt>
                <c:pt idx="843">
                  <c:v>-0.54201503494644454</c:v>
                </c:pt>
                <c:pt idx="844">
                  <c:v>-0.55039148225195156</c:v>
                </c:pt>
                <c:pt idx="845">
                  <c:v>-0.55871289086789433</c:v>
                </c:pt>
                <c:pt idx="846">
                  <c:v>-0.56697842866034132</c:v>
                </c:pt>
                <c:pt idx="847">
                  <c:v>-0.5751872690824027</c:v>
                </c:pt>
                <c:pt idx="848">
                  <c:v>-0.58333859125687704</c:v>
                </c:pt>
                <c:pt idx="849">
                  <c:v>-0.59143158005834096</c:v>
                </c:pt>
                <c:pt idx="850">
                  <c:v>-0.59946542619465426</c:v>
                </c:pt>
                <c:pt idx="851">
                  <c:v>-0.60743932628790376</c:v>
                </c:pt>
                <c:pt idx="852">
                  <c:v>-0.61535248295472078</c:v>
                </c:pt>
                <c:pt idx="853">
                  <c:v>-0.62320410488603439</c:v>
                </c:pt>
                <c:pt idx="854">
                  <c:v>-0.63099340692619432</c:v>
                </c:pt>
                <c:pt idx="855">
                  <c:v>-0.63871961015148915</c:v>
                </c:pt>
                <c:pt idx="856">
                  <c:v>-0.64638194194803078</c:v>
                </c:pt>
                <c:pt idx="857">
                  <c:v>-0.65397963608902998</c:v>
                </c:pt>
                <c:pt idx="858">
                  <c:v>-0.66151193281139886</c:v>
                </c:pt>
                <c:pt idx="859">
                  <c:v>-0.66897807889174743</c:v>
                </c:pt>
                <c:pt idx="860">
                  <c:v>-0.67637732772168402</c:v>
                </c:pt>
                <c:pt idx="861">
                  <c:v>-0.68370893938249688</c:v>
                </c:pt>
                <c:pt idx="862">
                  <c:v>-0.69097218071912581</c:v>
                </c:pt>
                <c:pt idx="863">
                  <c:v>-0.69816632541349111</c:v>
                </c:pt>
                <c:pt idx="864">
                  <c:v>-0.70529065405711833</c:v>
                </c:pt>
                <c:pt idx="865">
                  <c:v>-0.71234445422308135</c:v>
                </c:pt>
                <c:pt idx="866">
                  <c:v>-0.71932702053723796</c:v>
                </c:pt>
                <c:pt idx="867">
                  <c:v>-0.72623765474878055</c:v>
                </c:pt>
                <c:pt idx="868">
                  <c:v>-0.73307566580004302</c:v>
                </c:pt>
                <c:pt idx="869">
                  <c:v>-0.73984036989561985</c:v>
                </c:pt>
                <c:pt idx="870">
                  <c:v>-0.74653109057073874</c:v>
                </c:pt>
                <c:pt idx="871">
                  <c:v>-0.75314715875890881</c:v>
                </c:pt>
                <c:pt idx="872">
                  <c:v>-0.75968791285882131</c:v>
                </c:pt>
                <c:pt idx="873">
                  <c:v>-0.76615269880051906</c:v>
                </c:pt>
                <c:pt idx="874">
                  <c:v>-0.77254087011079742</c:v>
                </c:pt>
                <c:pt idx="875">
                  <c:v>-0.7788517879778456</c:v>
                </c:pt>
                <c:pt idx="876">
                  <c:v>-0.7850848213151369</c:v>
                </c:pt>
                <c:pt idx="877">
                  <c:v>-0.7912393468245319</c:v>
                </c:pt>
                <c:pt idx="878">
                  <c:v>-0.79731474905860944</c:v>
                </c:pt>
                <c:pt idx="879">
                  <c:v>-0.80331042048220569</c:v>
                </c:pt>
                <c:pt idx="880">
                  <c:v>-0.80922576153317904</c:v>
                </c:pt>
                <c:pt idx="881">
                  <c:v>-0.81506018068235042</c:v>
                </c:pt>
                <c:pt idx="882">
                  <c:v>-0.82081309449266826</c:v>
                </c:pt>
                <c:pt idx="883">
                  <c:v>-0.82648392767754542</c:v>
                </c:pt>
                <c:pt idx="884">
                  <c:v>-0.83207211315839014</c:v>
                </c:pt>
                <c:pt idx="885">
                  <c:v>-0.83757709212130815</c:v>
                </c:pt>
                <c:pt idx="886">
                  <c:v>-0.84299831407299464</c:v>
                </c:pt>
                <c:pt idx="887">
                  <c:v>-0.84833523689576806</c:v>
                </c:pt>
                <c:pt idx="888">
                  <c:v>-0.85358732690179751</c:v>
                </c:pt>
                <c:pt idx="889">
                  <c:v>-0.85875405888645528</c:v>
                </c:pt>
                <c:pt idx="890">
                  <c:v>-0.86383491618085229</c:v>
                </c:pt>
                <c:pt idx="891">
                  <c:v>-0.86882939070349041</c:v>
                </c:pt>
                <c:pt idx="892">
                  <c:v>-0.87373698301108016</c:v>
                </c:pt>
                <c:pt idx="893">
                  <c:v>-0.87855720234848056</c:v>
                </c:pt>
                <c:pt idx="894">
                  <c:v>-0.88328956669777547</c:v>
                </c:pt>
                <c:pt idx="895">
                  <c:v>-0.88793360282647116</c:v>
                </c:pt>
                <c:pt idx="896">
                  <c:v>-0.89248884633482806</c:v>
                </c:pt>
                <c:pt idx="897">
                  <c:v>-0.8969548417022889</c:v>
                </c:pt>
                <c:pt idx="898">
                  <c:v>-0.90133114233303935</c:v>
                </c:pt>
                <c:pt idx="899">
                  <c:v>-0.90561731060066331</c:v>
                </c:pt>
                <c:pt idx="900">
                  <c:v>-0.90981291789190644</c:v>
                </c:pt>
                <c:pt idx="901">
                  <c:v>-0.9139175446495339</c:v>
                </c:pt>
                <c:pt idx="902">
                  <c:v>-0.91793078041429321</c:v>
                </c:pt>
                <c:pt idx="903">
                  <c:v>-0.92185222386594956</c:v>
                </c:pt>
                <c:pt idx="904">
                  <c:v>-0.92568148286342822</c:v>
                </c:pt>
                <c:pt idx="905">
                  <c:v>-0.92941817448401787</c:v>
                </c:pt>
                <c:pt idx="906">
                  <c:v>-0.93306192506167307</c:v>
                </c:pt>
                <c:pt idx="907">
                  <c:v>-0.93661237022437038</c:v>
                </c:pt>
                <c:pt idx="908">
                  <c:v>-0.94006915493055299</c:v>
                </c:pt>
                <c:pt idx="909">
                  <c:v>-0.94343193350463095</c:v>
                </c:pt>
                <c:pt idx="910">
                  <c:v>-0.94670036967154958</c:v>
                </c:pt>
                <c:pt idx="911">
                  <c:v>-0.94987413659041431</c:v>
                </c:pt>
                <c:pt idx="912">
                  <c:v>-0.95295291688718031</c:v>
                </c:pt>
                <c:pt idx="913">
                  <c:v>-0.9559364026863818</c:v>
                </c:pt>
                <c:pt idx="914">
                  <c:v>-0.95882429564192562</c:v>
                </c:pt>
                <c:pt idx="915">
                  <c:v>-0.96161630696692291</c:v>
                </c:pt>
                <c:pt idx="916">
                  <c:v>-0.96431215746256815</c:v>
                </c:pt>
                <c:pt idx="917">
                  <c:v>-0.96691157754605694</c:v>
                </c:pt>
                <c:pt idx="918">
                  <c:v>-0.96941430727754918</c:v>
                </c:pt>
                <c:pt idx="919">
                  <c:v>-0.97182009638615519</c:v>
                </c:pt>
                <c:pt idx="920">
                  <c:v>-0.97412870429497089</c:v>
                </c:pt>
                <c:pt idx="921">
                  <c:v>-0.9763399001451275</c:v>
                </c:pt>
                <c:pt idx="922">
                  <c:v>-0.97845346281888423</c:v>
                </c:pt>
                <c:pt idx="923">
                  <c:v>-0.98046918096173385</c:v>
                </c:pt>
                <c:pt idx="924">
                  <c:v>-0.98238685300354223</c:v>
                </c:pt>
                <c:pt idx="925">
                  <c:v>-0.98420628717870329</c:v>
                </c:pt>
                <c:pt idx="926">
                  <c:v>-0.98592730154531583</c:v>
                </c:pt>
                <c:pt idx="927">
                  <c:v>-0.98754972400337671</c:v>
                </c:pt>
                <c:pt idx="928">
                  <c:v>-0.9890733923119932</c:v>
                </c:pt>
                <c:pt idx="929">
                  <c:v>-0.99049815410560316</c:v>
                </c:pt>
                <c:pt idx="930">
                  <c:v>-0.99182386690921509</c:v>
                </c:pt>
                <c:pt idx="931">
                  <c:v>-0.99305039815265317</c:v>
                </c:pt>
                <c:pt idx="932">
                  <c:v>-0.99417762518381536</c:v>
                </c:pt>
                <c:pt idx="933">
                  <c:v>-0.99520543528093741</c:v>
                </c:pt>
                <c:pt idx="934">
                  <c:v>-0.99613372566386693</c:v>
                </c:pt>
                <c:pt idx="935">
                  <c:v>-0.99696240350433829</c:v>
                </c:pt>
                <c:pt idx="936">
                  <c:v>-0.99769138593525875</c:v>
                </c:pt>
                <c:pt idx="937">
                  <c:v>-0.99832060005899226</c:v>
                </c:pt>
                <c:pt idx="938">
                  <c:v>-0.99884998295465111</c:v>
                </c:pt>
                <c:pt idx="939">
                  <c:v>-0.99927948168438652</c:v>
                </c:pt>
                <c:pt idx="940">
                  <c:v>-0.99960905329868366</c:v>
                </c:pt>
                <c:pt idx="941">
                  <c:v>-0.99983866484065576</c:v>
                </c:pt>
                <c:pt idx="942">
                  <c:v>-0.9999682933493399</c:v>
                </c:pt>
                <c:pt idx="943">
                  <c:v>-0.99999792586199321</c:v>
                </c:pt>
                <c:pt idx="944">
                  <c:v>-0.99992755941538913</c:v>
                </c:pt>
                <c:pt idx="945">
                  <c:v>-0.99975720104611365</c:v>
                </c:pt>
                <c:pt idx="946">
                  <c:v>-0.99948686778986184</c:v>
                </c:pt>
                <c:pt idx="947">
                  <c:v>-0.99911658667973402</c:v>
                </c:pt>
                <c:pt idx="948">
                  <c:v>-0.99864639474353245</c:v>
                </c:pt>
                <c:pt idx="949">
                  <c:v>-0.99807633900005932</c:v>
                </c:pt>
                <c:pt idx="950">
                  <c:v>-0.99740647645441349</c:v>
                </c:pt>
                <c:pt idx="951">
                  <c:v>-0.99663687409229185</c:v>
                </c:pt>
                <c:pt idx="952">
                  <c:v>-0.99576760887328852</c:v>
                </c:pt>
                <c:pt idx="953">
                  <c:v>-0.99479876772320186</c:v>
                </c:pt>
                <c:pt idx="954">
                  <c:v>-0.99373044752533868</c:v>
                </c:pt>
                <c:pt idx="955">
                  <c:v>-0.99256275511082903</c:v>
                </c:pt>
                <c:pt idx="956">
                  <c:v>-0.99129580724794131</c:v>
                </c:pt>
                <c:pt idx="957">
                  <c:v>-0.98992973063040579</c:v>
                </c:pt>
                <c:pt idx="958">
                  <c:v>-0.98846466186474569</c:v>
                </c:pt>
                <c:pt idx="959">
                  <c:v>-0.98690074745661749</c:v>
                </c:pt>
                <c:pt idx="960">
                  <c:v>-0.98523814379615748</c:v>
                </c:pt>
                <c:pt idx="961">
                  <c:v>-0.98347701714234737</c:v>
                </c:pt>
                <c:pt idx="962">
                  <c:v>-0.98161754360638442</c:v>
                </c:pt>
                <c:pt idx="963">
                  <c:v>-0.97965990913407264</c:v>
                </c:pt>
                <c:pt idx="964">
                  <c:v>-0.97760430948722776</c:v>
                </c:pt>
                <c:pt idx="965">
                  <c:v>-0.97545095022410233</c:v>
                </c:pt>
                <c:pt idx="966">
                  <c:v>-0.97320004667882687</c:v>
                </c:pt>
                <c:pt idx="967">
                  <c:v>-0.97085182393988168</c:v>
                </c:pt>
                <c:pt idx="968">
                  <c:v>-0.96840651682758205</c:v>
                </c:pt>
                <c:pt idx="969">
                  <c:v>-0.96586436987060342</c:v>
                </c:pt>
                <c:pt idx="970">
                  <c:v>-0.963225637281521</c:v>
                </c:pt>
                <c:pt idx="971">
                  <c:v>-0.96049058293139633</c:v>
                </c:pt>
                <c:pt idx="972">
                  <c:v>-0.95765948032338466</c:v>
                </c:pt>
                <c:pt idx="973">
                  <c:v>-0.95473261256538811</c:v>
                </c:pt>
                <c:pt idx="974">
                  <c:v>-0.95171027234174177</c:v>
                </c:pt>
                <c:pt idx="975">
                  <c:v>-0.94859276188395047</c:v>
                </c:pt>
                <c:pt idx="976">
                  <c:v>-0.94538039294046328</c:v>
                </c:pt>
                <c:pt idx="977">
                  <c:v>-0.94207348674549518</c:v>
                </c:pt>
                <c:pt idx="978">
                  <c:v>-0.93867237398691128</c:v>
                </c:pt>
                <c:pt idx="979">
                  <c:v>-0.93517739477315409</c:v>
                </c:pt>
                <c:pt idx="980">
                  <c:v>-0.93158889859923044</c:v>
                </c:pt>
                <c:pt idx="981">
                  <c:v>-0.92790724431176952</c:v>
                </c:pt>
                <c:pt idx="982">
                  <c:v>-0.92413280007312959</c:v>
                </c:pt>
                <c:pt idx="983">
                  <c:v>-0.92026594332459177</c:v>
                </c:pt>
                <c:pt idx="984">
                  <c:v>-0.91630706074860591</c:v>
                </c:pt>
                <c:pt idx="985">
                  <c:v>-0.91225654823013325</c:v>
                </c:pt>
                <c:pt idx="986">
                  <c:v>-0.90811481081704737</c:v>
                </c:pt>
                <c:pt idx="987">
                  <c:v>-0.90388226267964111</c:v>
                </c:pt>
                <c:pt idx="988">
                  <c:v>-0.89955932706919806</c:v>
                </c:pt>
                <c:pt idx="989">
                  <c:v>-0.89514643627567836</c:v>
                </c:pt>
                <c:pt idx="990">
                  <c:v>-0.89064403158448557</c:v>
                </c:pt>
                <c:pt idx="991">
                  <c:v>-0.88605256323233361</c:v>
                </c:pt>
                <c:pt idx="992">
                  <c:v>-0.88137249036223297</c:v>
                </c:pt>
                <c:pt idx="993">
                  <c:v>-0.87660428097757248</c:v>
                </c:pt>
                <c:pt idx="994">
                  <c:v>-0.87174841189531371</c:v>
                </c:pt>
                <c:pt idx="995">
                  <c:v>-0.8668053686983217</c:v>
                </c:pt>
                <c:pt idx="996">
                  <c:v>-0.86177564568679343</c:v>
                </c:pt>
                <c:pt idx="997">
                  <c:v>-0.85665974582884241</c:v>
                </c:pt>
                <c:pt idx="998">
                  <c:v>-0.85145818071018919</c:v>
                </c:pt>
                <c:pt idx="999">
                  <c:v>-0.84617147048300911</c:v>
                </c:pt>
                <c:pt idx="1000">
                  <c:v>-0.84080014381392332</c:v>
                </c:pt>
                <c:pt idx="1001">
                  <c:v>-0.83534473783111862</c:v>
                </c:pt>
                <c:pt idx="1002">
                  <c:v>-0.82980579807065102</c:v>
                </c:pt>
                <c:pt idx="1003">
                  <c:v>-0.82418387842187701</c:v>
                </c:pt>
                <c:pt idx="1004">
                  <c:v>-0.81847954107207832</c:v>
                </c:pt>
                <c:pt idx="1005">
                  <c:v>-0.81269335645023844</c:v>
                </c:pt>
                <c:pt idx="1006">
                  <c:v>-0.8068259031699937</c:v>
                </c:pt>
                <c:pt idx="1007">
                  <c:v>-0.80087776797178467</c:v>
                </c:pt>
                <c:pt idx="1008">
                  <c:v>-0.79484954566417643</c:v>
                </c:pt>
                <c:pt idx="1009">
                  <c:v>-0.78874183906437212</c:v>
                </c:pt>
                <c:pt idx="1010">
                  <c:v>-0.7825552589379462</c:v>
                </c:pt>
                <c:pt idx="1011">
                  <c:v>-0.77629042393775149</c:v>
                </c:pt>
                <c:pt idx="1012">
                  <c:v>-0.76994796054207171</c:v>
                </c:pt>
                <c:pt idx="1013">
                  <c:v>-0.76352850299195674</c:v>
                </c:pt>
                <c:pt idx="1014">
                  <c:v>-0.75703269322781641</c:v>
                </c:pt>
                <c:pt idx="1015">
                  <c:v>-0.75046118082520952</c:v>
                </c:pt>
                <c:pt idx="1016">
                  <c:v>-0.74381462292990463</c:v>
                </c:pt>
                <c:pt idx="1017">
                  <c:v>-0.73709368419214782</c:v>
                </c:pt>
                <c:pt idx="1018">
                  <c:v>-0.73029903670021445</c:v>
                </c:pt>
                <c:pt idx="1019">
                  <c:v>-0.72343135991319407</c:v>
                </c:pt>
                <c:pt idx="1020">
                  <c:v>-0.71649134059303732</c:v>
                </c:pt>
                <c:pt idx="1021">
                  <c:v>-0.70947967273589541</c:v>
                </c:pt>
                <c:pt idx="1022">
                  <c:v>-0.70239705750271353</c:v>
                </c:pt>
                <c:pt idx="1023">
                  <c:v>-0.69524420314910773</c:v>
                </c:pt>
                <c:pt idx="1024">
                  <c:v>-0.68802182495455788</c:v>
                </c:pt>
                <c:pt idx="1025">
                  <c:v>-0.68073064515085957</c:v>
                </c:pt>
                <c:pt idx="1026">
                  <c:v>-0.67337139284992242</c:v>
                </c:pt>
                <c:pt idx="1027">
                  <c:v>-0.66594480397083855</c:v>
                </c:pt>
                <c:pt idx="1028">
                  <c:v>-0.65845162116631251</c:v>
                </c:pt>
                <c:pt idx="1029">
                  <c:v>-0.65089259374837494</c:v>
                </c:pt>
                <c:pt idx="1030">
                  <c:v>-0.64326847761347394</c:v>
                </c:pt>
                <c:pt idx="1031">
                  <c:v>-0.63558003516686412</c:v>
                </c:pt>
                <c:pt idx="1032">
                  <c:v>-0.62782803524638875</c:v>
                </c:pt>
                <c:pt idx="1033">
                  <c:v>-0.6200132530455742</c:v>
                </c:pt>
                <c:pt idx="1034">
                  <c:v>-0.61213647003613381</c:v>
                </c:pt>
                <c:pt idx="1035">
                  <c:v>-0.60419847388979908</c:v>
                </c:pt>
                <c:pt idx="1036">
                  <c:v>-0.59620005839957235</c:v>
                </c:pt>
                <c:pt idx="1037">
                  <c:v>-0.58814202340034027</c:v>
                </c:pt>
                <c:pt idx="1038">
                  <c:v>-0.58002517468888204</c:v>
                </c:pt>
                <c:pt idx="1039">
                  <c:v>-0.57185032394330759</c:v>
                </c:pt>
                <c:pt idx="1040">
                  <c:v>-0.56361828864188201</c:v>
                </c:pt>
                <c:pt idx="1041">
                  <c:v>-0.55532989198126981</c:v>
                </c:pt>
                <c:pt idx="1042">
                  <c:v>-0.54698596279423561</c:v>
                </c:pt>
                <c:pt idx="1043">
                  <c:v>-0.53858733546673931</c:v>
                </c:pt>
                <c:pt idx="1044">
                  <c:v>-0.53013484985452053</c:v>
                </c:pt>
                <c:pt idx="1045">
                  <c:v>-0.52162935119909082</c:v>
                </c:pt>
                <c:pt idx="1046">
                  <c:v>-0.51307169004323394</c:v>
                </c:pt>
                <c:pt idx="1047">
                  <c:v>-0.50446272214592802</c:v>
                </c:pt>
                <c:pt idx="1048">
                  <c:v>-0.49580330839679476</c:v>
                </c:pt>
                <c:pt idx="1049">
                  <c:v>-0.48709431472998682</c:v>
                </c:pt>
                <c:pt idx="1050">
                  <c:v>-0.4783366120376164</c:v>
                </c:pt>
                <c:pt idx="1051">
                  <c:v>-0.46953107608265787</c:v>
                </c:pt>
                <c:pt idx="1052">
                  <c:v>-0.46067858741136253</c:v>
                </c:pt>
                <c:pt idx="1053">
                  <c:v>-0.45178003126522359</c:v>
                </c:pt>
                <c:pt idx="1054">
                  <c:v>-0.44283629749244341</c:v>
                </c:pt>
                <c:pt idx="1055">
                  <c:v>-0.43384828045893981</c:v>
                </c:pt>
                <c:pt idx="1056">
                  <c:v>-0.42481687895893255</c:v>
                </c:pt>
                <c:pt idx="1057">
                  <c:v>-0.41574299612503907</c:v>
                </c:pt>
                <c:pt idx="1058">
                  <c:v>-0.40662753933798762</c:v>
                </c:pt>
                <c:pt idx="1059">
                  <c:v>-0.39747142013585435</c:v>
                </c:pt>
                <c:pt idx="1060">
                  <c:v>-0.3882755541229358</c:v>
                </c:pt>
                <c:pt idx="1061">
                  <c:v>-0.37904086087816358</c:v>
                </c:pt>
                <c:pt idx="1062">
                  <c:v>-0.36976826386317313</c:v>
                </c:pt>
                <c:pt idx="1063">
                  <c:v>-0.36045869032993227</c:v>
                </c:pt>
                <c:pt idx="1064">
                  <c:v>-0.35111307122804297</c:v>
                </c:pt>
                <c:pt idx="1065">
                  <c:v>-0.34173234111162082</c:v>
                </c:pt>
                <c:pt idx="1066">
                  <c:v>-0.33231743804586683</c:v>
                </c:pt>
                <c:pt idx="1067">
                  <c:v>-0.32286930351323517</c:v>
                </c:pt>
                <c:pt idx="1068">
                  <c:v>-0.31338888231930906</c:v>
                </c:pt>
                <c:pt idx="1069">
                  <c:v>-0.30387712249831089</c:v>
                </c:pt>
                <c:pt idx="1070">
                  <c:v>-0.29433497521828966</c:v>
                </c:pt>
                <c:pt idx="1071">
                  <c:v>-0.28476339468602485</c:v>
                </c:pt>
                <c:pt idx="1072">
                  <c:v>-0.27516333805159693</c:v>
                </c:pt>
                <c:pt idx="1073">
                  <c:v>-0.26553576531266243</c:v>
                </c:pt>
                <c:pt idx="1074">
                  <c:v>-0.25588163921847917</c:v>
                </c:pt>
                <c:pt idx="1075">
                  <c:v>-0.24620192517360459</c:v>
                </c:pt>
                <c:pt idx="1076">
                  <c:v>-0.23649759114138372</c:v>
                </c:pt>
                <c:pt idx="1077">
                  <c:v>-0.22676960754712588</c:v>
                </c:pt>
                <c:pt idx="1078">
                  <c:v>-0.21701894718109088</c:v>
                </c:pt>
                <c:pt idx="1079">
                  <c:v>-0.2072465851011828</c:v>
                </c:pt>
                <c:pt idx="1080">
                  <c:v>-0.19745349853547298</c:v>
                </c:pt>
                <c:pt idx="1081">
                  <c:v>-0.18764066678445018</c:v>
                </c:pt>
                <c:pt idx="1082">
                  <c:v>-0.17780907112311564</c:v>
                </c:pt>
                <c:pt idx="1083">
                  <c:v>-0.167959694702846</c:v>
                </c:pt>
                <c:pt idx="1084">
                  <c:v>-0.15809352245306854</c:v>
                </c:pt>
                <c:pt idx="1085">
                  <c:v>-0.14821154098278991</c:v>
                </c:pt>
                <c:pt idx="1086">
                  <c:v>-0.13831473848192571</c:v>
                </c:pt>
                <c:pt idx="1087">
                  <c:v>-0.12840410462247173</c:v>
                </c:pt>
                <c:pt idx="1088">
                  <c:v>-0.11848063045956207</c:v>
                </c:pt>
                <c:pt idx="1089">
                  <c:v>-0.10854530833233647</c:v>
                </c:pt>
                <c:pt idx="1090">
                  <c:v>-9.8599131764735282E-2</c:v>
                </c:pt>
                <c:pt idx="1091">
                  <c:v>-8.8643095366119751E-2</c:v>
                </c:pt>
                <c:pt idx="1092">
                  <c:v>-7.8678194731840151E-2</c:v>
                </c:pt>
                <c:pt idx="1093">
                  <c:v>-6.8705426343648762E-2</c:v>
                </c:pt>
                <c:pt idx="1094">
                  <c:v>-5.8725787470080899E-2</c:v>
                </c:pt>
                <c:pt idx="1095">
                  <c:v>-4.8740276066700464E-2</c:v>
                </c:pt>
                <c:pt idx="1096">
                  <c:v>-3.8749890676333672E-2</c:v>
                </c:pt>
                <c:pt idx="1097">
                  <c:v>-2.8755630329187164E-2</c:v>
                </c:pt>
                <c:pt idx="1098">
                  <c:v>-1.8758494442974234E-2</c:v>
                </c:pt>
                <c:pt idx="1099">
                  <c:v>-8.759482722945482E-3</c:v>
                </c:pt>
                <c:pt idx="1100">
                  <c:v>1.2404049380560201E-3</c:v>
                </c:pt>
                <c:pt idx="1101">
                  <c:v>1.1240168559593831E-2</c:v>
                </c:pt>
                <c:pt idx="1102">
                  <c:v>2.1238808173646012E-2</c:v>
                </c:pt>
                <c:pt idx="1103">
                  <c:v>3.1235323924579776E-2</c:v>
                </c:pt>
                <c:pt idx="1104">
                  <c:v>4.1228716169146883E-2</c:v>
                </c:pt>
                <c:pt idx="1105">
                  <c:v>5.1217985576457771E-2</c:v>
                </c:pt>
                <c:pt idx="1106">
                  <c:v>6.1202133227888977E-2</c:v>
                </c:pt>
                <c:pt idx="1107">
                  <c:v>7.1180160717002547E-2</c:v>
                </c:pt>
                <c:pt idx="1108">
                  <c:v>8.1151070249357485E-2</c:v>
                </c:pt>
                <c:pt idx="1109">
                  <c:v>9.1113864742316683E-2</c:v>
                </c:pt>
                <c:pt idx="1110">
                  <c:v>0.10106754792472608</c:v>
                </c:pt>
                <c:pt idx="1111">
                  <c:v>0.11101112443656923</c:v>
                </c:pt>
                <c:pt idx="1112">
                  <c:v>0.12094359992847414</c:v>
                </c:pt>
                <c:pt idx="1113">
                  <c:v>0.13086398116117573</c:v>
                </c:pt>
                <c:pt idx="1114">
                  <c:v>0.14077127610481416</c:v>
                </c:pt>
                <c:pt idx="1115">
                  <c:v>0.15066449403814758</c:v>
                </c:pt>
                <c:pt idx="1116">
                  <c:v>0.16054264564763404</c:v>
                </c:pt>
                <c:pt idx="1117">
                  <c:v>0.17040474312634082</c:v>
                </c:pt>
                <c:pt idx="1118">
                  <c:v>0.18024980027273496</c:v>
                </c:pt>
                <c:pt idx="1119">
                  <c:v>0.19007683258931296</c:v>
                </c:pt>
                <c:pt idx="1120">
                  <c:v>0.19988485738102538</c:v>
                </c:pt>
                <c:pt idx="1121">
                  <c:v>0.20967289385357335</c:v>
                </c:pt>
                <c:pt idx="1122">
                  <c:v>0.21943996321145931</c:v>
                </c:pt>
                <c:pt idx="1123">
                  <c:v>0.22918508875589017</c:v>
                </c:pt>
                <c:pt idx="1124">
                  <c:v>0.23890729598243585</c:v>
                </c:pt>
                <c:pt idx="1125">
                  <c:v>0.24860561267846856</c:v>
                </c:pt>
                <c:pt idx="1126">
                  <c:v>0.25827906902040754</c:v>
                </c:pt>
                <c:pt idx="1127">
                  <c:v>0.26792669767067284</c:v>
                </c:pt>
                <c:pt idx="1128">
                  <c:v>0.27754753387444603</c:v>
                </c:pt>
                <c:pt idx="1129">
                  <c:v>0.28714061555612064</c:v>
                </c:pt>
                <c:pt idx="1130">
                  <c:v>0.29670498341551926</c:v>
                </c:pt>
                <c:pt idx="1131">
                  <c:v>0.30623968102383303</c:v>
                </c:pt>
                <c:pt idx="1132">
                  <c:v>0.31574375491924334</c:v>
                </c:pt>
                <c:pt idx="1133">
                  <c:v>0.32521625470227722</c:v>
                </c:pt>
                <c:pt idx="1134">
                  <c:v>0.33465623313085691</c:v>
                </c:pt>
                <c:pt idx="1135">
                  <c:v>0.34406274621499944</c:v>
                </c:pt>
                <c:pt idx="1136">
                  <c:v>0.35343485331124175</c:v>
                </c:pt>
                <c:pt idx="1137">
                  <c:v>0.36277161721667772</c:v>
                </c:pt>
                <c:pt idx="1138">
                  <c:v>0.37207210426270404</c:v>
                </c:pt>
                <c:pt idx="1139">
                  <c:v>0.38133538440835979</c:v>
                </c:pt>
                <c:pt idx="1140">
                  <c:v>0.39056053133335644</c:v>
                </c:pt>
                <c:pt idx="1141">
                  <c:v>0.39974662253068249</c:v>
                </c:pt>
                <c:pt idx="1142">
                  <c:v>0.40889273939887982</c:v>
                </c:pt>
                <c:pt idx="1143">
                  <c:v>0.41799796733388006</c:v>
                </c:pt>
                <c:pt idx="1144">
                  <c:v>0.4270613958204742</c:v>
                </c:pt>
                <c:pt idx="1145">
                  <c:v>0.43608211852337281</c:v>
                </c:pt>
                <c:pt idx="1146">
                  <c:v>0.44505923337781955</c:v>
                </c:pt>
                <c:pt idx="1147">
                  <c:v>0.45399184267980686</c:v>
                </c:pt>
                <c:pt idx="1148">
                  <c:v>0.46287905317585459</c:v>
                </c:pt>
                <c:pt idx="1149">
                  <c:v>0.47171997615231287</c:v>
                </c:pt>
                <c:pt idx="1150">
                  <c:v>0.48051372752425775</c:v>
                </c:pt>
                <c:pt idx="1151">
                  <c:v>0.48925942792387384</c:v>
                </c:pt>
                <c:pt idx="1152">
                  <c:v>0.49795620278841546</c:v>
                </c:pt>
                <c:pt idx="1153">
                  <c:v>0.50660318244763725</c:v>
                </c:pt>
                <c:pt idx="1154">
                  <c:v>0.51519950221078525</c:v>
                </c:pt>
                <c:pt idx="1155">
                  <c:v>0.52374430245304071</c:v>
                </c:pt>
                <c:pt idx="1156">
                  <c:v>0.53223672870150596</c:v>
                </c:pt>
                <c:pt idx="1157">
                  <c:v>0.54067593172062722</c:v>
                </c:pt>
                <c:pt idx="1158">
                  <c:v>0.54906106759714113</c:v>
                </c:pt>
                <c:pt idx="1159">
                  <c:v>0.55739129782444174</c:v>
                </c:pt>
                <c:pt idx="1160">
                  <c:v>0.56566578938645407</c:v>
                </c:pt>
                <c:pt idx="1161">
                  <c:v>0.57388371484091427</c:v>
                </c:pt>
                <c:pt idx="1162">
                  <c:v>0.58204425240212243</c:v>
                </c:pt>
                <c:pt idx="1163">
                  <c:v>0.59014658602312842</c:v>
                </c:pt>
                <c:pt idx="1164">
                  <c:v>0.59818990547731932</c:v>
                </c:pt>
                <c:pt idx="1165">
                  <c:v>0.6061734064394495</c:v>
                </c:pt>
                <c:pt idx="1166">
                  <c:v>0.61409629056608139</c:v>
                </c:pt>
                <c:pt idx="1167">
                  <c:v>0.62195776557539917</c:v>
                </c:pt>
                <c:pt idx="1168">
                  <c:v>0.6297570453264586</c:v>
                </c:pt>
                <c:pt idx="1169">
                  <c:v>0.63749334989777828</c:v>
                </c:pt>
                <c:pt idx="1170">
                  <c:v>0.6451659056653537</c:v>
                </c:pt>
                <c:pt idx="1171">
                  <c:v>0.65277394537999633</c:v>
                </c:pt>
                <c:pt idx="1172">
                  <c:v>0.66031670824408017</c:v>
                </c:pt>
                <c:pt idx="1173">
                  <c:v>0.66779343998759899</c:v>
                </c:pt>
                <c:pt idx="1174">
                  <c:v>0.67520339294361431</c:v>
                </c:pt>
                <c:pt idx="1175">
                  <c:v>0.68254582612300296</c:v>
                </c:pt>
                <c:pt idx="1176">
                  <c:v>0.68982000528856302</c:v>
                </c:pt>
                <c:pt idx="1177">
                  <c:v>0.69702520302844484</c:v>
                </c:pt>
                <c:pt idx="1178">
                  <c:v>0.70416069882887611</c:v>
                </c:pt>
                <c:pt idx="1179">
                  <c:v>0.71122577914622076</c:v>
                </c:pt>
                <c:pt idx="1180">
                  <c:v>0.71821973747833934</c:v>
                </c:pt>
                <c:pt idx="1181">
                  <c:v>0.72514187443522216</c:v>
                </c:pt>
                <c:pt idx="1182">
                  <c:v>0.73199149780894668</c:v>
                </c:pt>
                <c:pt idx="1183">
                  <c:v>0.73876792264287883</c:v>
                </c:pt>
                <c:pt idx="1184">
                  <c:v>0.74547047130018695</c:v>
                </c:pt>
                <c:pt idx="1185">
                  <c:v>0.7520984735315861</c:v>
                </c:pt>
                <c:pt idx="1186">
                  <c:v>0.75865126654238102</c:v>
                </c:pt>
                <c:pt idx="1187">
                  <c:v>0.76512819505872665</c:v>
                </c:pt>
                <c:pt idx="1188">
                  <c:v>0.77152861139317341</c:v>
                </c:pt>
                <c:pt idx="1189">
                  <c:v>0.77785187550941692</c:v>
                </c:pt>
                <c:pt idx="1190">
                  <c:v>0.7840973550863195</c:v>
                </c:pt>
                <c:pt idx="1191">
                  <c:v>0.79026442558112353</c:v>
                </c:pt>
                <c:pt idx="1192">
                  <c:v>0.79635247029192313</c:v>
                </c:pt>
                <c:pt idx="1193">
                  <c:v>0.80236088041931841</c:v>
                </c:pt>
                <c:pt idx="1194">
                  <c:v>0.80828905512730143</c:v>
                </c:pt>
                <c:pt idx="1195">
                  <c:v>0.81413640160334577</c:v>
                </c:pt>
                <c:pt idx="1196">
                  <c:v>0.81990233511767452</c:v>
                </c:pt>
                <c:pt idx="1197">
                  <c:v>0.82558627908173909</c:v>
                </c:pt>
                <c:pt idx="1198">
                  <c:v>0.83118766510588382</c:v>
                </c:pt>
                <c:pt idx="1199">
                  <c:v>0.83670593305617003</c:v>
                </c:pt>
                <c:pt idx="1200">
                  <c:v>0.84214053111040521</c:v>
                </c:pt>
                <c:pt idx="1201">
                  <c:v>0.84749091581330882</c:v>
                </c:pt>
                <c:pt idx="1202">
                  <c:v>0.8527565521308732</c:v>
                </c:pt>
                <c:pt idx="1203">
                  <c:v>0.8579369135038506</c:v>
                </c:pt>
                <c:pt idx="1204">
                  <c:v>0.86303148190042456</c:v>
                </c:pt>
                <c:pt idx="1205">
                  <c:v>0.86803974786799709</c:v>
                </c:pt>
                <c:pt idx="1206">
                  <c:v>0.87296121058414877</c:v>
                </c:pt>
                <c:pt idx="1207">
                  <c:v>0.87779537790670714</c:v>
                </c:pt>
                <c:pt idx="1208">
                  <c:v>0.882541766422967</c:v>
                </c:pt>
                <c:pt idx="1209">
                  <c:v>0.88719990149803507</c:v>
                </c:pt>
                <c:pt idx="1210">
                  <c:v>0.89176931732228426</c:v>
                </c:pt>
                <c:pt idx="1211">
                  <c:v>0.89624955695793818</c:v>
                </c:pt>
                <c:pt idx="1212">
                  <c:v>0.90064017238477001</c:v>
                </c:pt>
                <c:pt idx="1213">
                  <c:v>0.90494072454489283</c:v>
                </c:pt>
                <c:pt idx="1214">
                  <c:v>0.90915078338667732</c:v>
                </c:pt>
                <c:pt idx="1215">
                  <c:v>0.91326992790774497</c:v>
                </c:pt>
                <c:pt idx="1216">
                  <c:v>0.91729774619707893</c:v>
                </c:pt>
                <c:pt idx="1217">
                  <c:v>0.92123383547620397</c:v>
                </c:pt>
                <c:pt idx="1218">
                  <c:v>0.92507780213947521</c:v>
                </c:pt>
                <c:pt idx="1219">
                  <c:v>0.92882926179342662</c:v>
                </c:pt>
                <c:pt idx="1220">
                  <c:v>0.93248783929522194</c:v>
                </c:pt>
                <c:pt idx="1221">
                  <c:v>0.93605316879015699</c:v>
                </c:pt>
                <c:pt idx="1222">
                  <c:v>0.93952489374825598</c:v>
                </c:pt>
                <c:pt idx="1223">
                  <c:v>0.94290266699991376</c:v>
                </c:pt>
                <c:pt idx="1224">
                  <c:v>0.94618615077062229</c:v>
                </c:pt>
                <c:pt idx="1225">
                  <c:v>0.94937501671473967</c:v>
                </c:pt>
                <c:pt idx="1226">
                  <c:v>0.95246894594832754</c:v>
                </c:pt>
                <c:pt idx="1227">
                  <c:v>0.95546762908104321</c:v>
                </c:pt>
                <c:pt idx="1228">
                  <c:v>0.95837076624707118</c:v>
                </c:pt>
                <c:pt idx="1229">
                  <c:v>0.961178067135113</c:v>
                </c:pt>
                <c:pt idx="1230">
                  <c:v>0.96388925101742129</c:v>
                </c:pt>
                <c:pt idx="1231">
                  <c:v>0.96650404677786539</c:v>
                </c:pt>
                <c:pt idx="1232">
                  <c:v>0.9690221929390499</c:v>
                </c:pt>
                <c:pt idx="1233">
                  <c:v>0.97144343768845542</c:v>
                </c:pt>
                <c:pt idx="1234">
                  <c:v>0.97376753890362644</c:v>
                </c:pt>
                <c:pt idx="1235">
                  <c:v>0.97599426417637658</c:v>
                </c:pt>
                <c:pt idx="1236">
                  <c:v>0.97812339083603561</c:v>
                </c:pt>
                <c:pt idx="1237">
                  <c:v>0.9801547059717105</c:v>
                </c:pt>
                <c:pt idx="1238">
                  <c:v>0.98208800645358185</c:v>
                </c:pt>
                <c:pt idx="1239">
                  <c:v>0.98392309895321162</c:v>
                </c:pt>
                <c:pt idx="1240">
                  <c:v>0.98565979996287867</c:v>
                </c:pt>
                <c:pt idx="1241">
                  <c:v>0.98729793581393055</c:v>
                </c:pt>
                <c:pt idx="1242">
                  <c:v>0.98883734269414647</c:v>
                </c:pt>
                <c:pt idx="1243">
                  <c:v>0.99027786666412076</c:v>
                </c:pt>
                <c:pt idx="1244">
                  <c:v>0.99161936367265802</c:v>
                </c:pt>
                <c:pt idx="1245">
                  <c:v>0.99286169957117421</c:v>
                </c:pt>
                <c:pt idx="1246">
                  <c:v>0.99400475012711575</c:v>
                </c:pt>
                <c:pt idx="1247">
                  <c:v>0.99504840103637882</c:v>
                </c:pt>
                <c:pt idx="1248">
                  <c:v>0.99599254793474234</c:v>
                </c:pt>
                <c:pt idx="1249">
                  <c:v>0.99683709640830387</c:v>
                </c:pt>
                <c:pt idx="1250">
                  <c:v>0.99758196200291904</c:v>
                </c:pt>
                <c:pt idx="1251">
                  <c:v>0.99822707023264967</c:v>
                </c:pt>
                <c:pt idx="1252">
                  <c:v>0.99877235658721009</c:v>
                </c:pt>
                <c:pt idx="1253">
                  <c:v>0.99921776653841932</c:v>
                </c:pt>
                <c:pt idx="1254">
                  <c:v>0.99956325554565351</c:v>
                </c:pt>
                <c:pt idx="1255">
                  <c:v>0.99980878906029957</c:v>
                </c:pt>
                <c:pt idx="1256">
                  <c:v>0.99995434252921089</c:v>
                </c:pt>
                <c:pt idx="1257">
                  <c:v>0.99999990139716177</c:v>
                </c:pt>
                <c:pt idx="1258">
                  <c:v>0.9999454611083034</c:v>
                </c:pt>
                <c:pt idx="1259">
                  <c:v>0.99979102710661927</c:v>
                </c:pt>
                <c:pt idx="1260">
                  <c:v>0.99953661483538103</c:v>
                </c:pt>
                <c:pt idx="1261">
                  <c:v>0.99918224973560343</c:v>
                </c:pt>
                <c:pt idx="1262">
                  <c:v>0.99872796724350166</c:v>
                </c:pt>
                <c:pt idx="1263">
                  <c:v>0.99817381278694584</c:v>
                </c:pt>
                <c:pt idx="1264">
                  <c:v>0.99751984178092024</c:v>
                </c:pt>
                <c:pt idx="1265">
                  <c:v>0.99676611962198003</c:v>
                </c:pt>
                <c:pt idx="1266">
                  <c:v>0.99591272168171363</c:v>
                </c:pt>
                <c:pt idx="1267">
                  <c:v>0.99495973329920329</c:v>
                </c:pt>
                <c:pt idx="1268">
                  <c:v>0.99390724977249334</c:v>
                </c:pt>
                <c:pt idx="1269">
                  <c:v>0.99275537634905975</c:v>
                </c:pt>
                <c:pt idx="1270">
                  <c:v>0.99150422821528428</c:v>
                </c:pt>
                <c:pt idx="1271">
                  <c:v>0.99015393048493805</c:v>
                </c:pt>
                <c:pt idx="1272">
                  <c:v>0.98870461818666922</c:v>
                </c:pt>
                <c:pt idx="1273">
                  <c:v>0.98715643625049909</c:v>
                </c:pt>
                <c:pt idx="1274">
                  <c:v>0.98550953949333209</c:v>
                </c:pt>
                <c:pt idx="1275">
                  <c:v>0.98376409260347031</c:v>
                </c:pt>
                <c:pt idx="1276">
                  <c:v>0.98192027012414951</c:v>
                </c:pt>
                <c:pt idx="1277">
                  <c:v>0.97997825643607983</c:v>
                </c:pt>
                <c:pt idx="1278">
                  <c:v>0.977938245739013</c:v>
                </c:pt>
                <c:pt idx="1279">
                  <c:v>0.97580044203231742</c:v>
                </c:pt>
                <c:pt idx="1280">
                  <c:v>0.9735650590945838</c:v>
                </c:pt>
                <c:pt idx="1281">
                  <c:v>0.97123232046224128</c:v>
                </c:pt>
                <c:pt idx="1282">
                  <c:v>0.96880245940721099</c:v>
                </c:pt>
                <c:pt idx="1283">
                  <c:v>0.96627571891357178</c:v>
                </c:pt>
                <c:pt idx="1284">
                  <c:v>0.96365235165326923</c:v>
                </c:pt>
                <c:pt idx="1285">
                  <c:v>0.96093261996084145</c:v>
                </c:pt>
                <c:pt idx="1286">
                  <c:v>0.958116795807192</c:v>
                </c:pt>
                <c:pt idx="1287">
                  <c:v>0.95520516077239082</c:v>
                </c:pt>
                <c:pt idx="1288">
                  <c:v>0.95219800601751303</c:v>
                </c:pt>
                <c:pt idx="1289">
                  <c:v>0.94909563225552918</c:v>
                </c:pt>
                <c:pt idx="1290">
                  <c:v>0.94589834972123121</c:v>
                </c:pt>
                <c:pt idx="1291">
                  <c:v>0.94260647814020604</c:v>
                </c:pt>
                <c:pt idx="1292">
                  <c:v>0.93922034669687082</c:v>
                </c:pt>
                <c:pt idx="1293">
                  <c:v>0.93574029400154568</c:v>
                </c:pt>
                <c:pt idx="1294">
                  <c:v>0.93216666805660264</c:v>
                </c:pt>
                <c:pt idx="1295">
                  <c:v>0.92849982622165561</c:v>
                </c:pt>
                <c:pt idx="1296">
                  <c:v>0.92474013517783493</c:v>
                </c:pt>
                <c:pt idx="1297">
                  <c:v>0.92088797089110952</c:v>
                </c:pt>
                <c:pt idx="1298">
                  <c:v>0.91694371857470036</c:v>
                </c:pt>
                <c:pt idx="1299">
                  <c:v>0.91290777265054945</c:v>
                </c:pt>
                <c:pt idx="1300">
                  <c:v>0.90878053670988757</c:v>
                </c:pt>
                <c:pt idx="1301">
                  <c:v>0.90456242347287064</c:v>
                </c:pt>
                <c:pt idx="1302">
                  <c:v>0.90025385474730446</c:v>
                </c:pt>
                <c:pt idx="1303">
                  <c:v>0.89585526138647265</c:v>
                </c:pt>
                <c:pt idx="1304">
                  <c:v>0.89136708324604719</c:v>
                </c:pt>
                <c:pt idx="1305">
                  <c:v>0.8867897691400991</c:v>
                </c:pt>
                <c:pt idx="1306">
                  <c:v>0.88212377679622755</c:v>
                </c:pt>
                <c:pt idx="1307">
                  <c:v>0.87736957280977546</c:v>
                </c:pt>
                <c:pt idx="1308">
                  <c:v>0.87252763259718291</c:v>
                </c:pt>
                <c:pt idx="1309">
                  <c:v>0.86759844034843292</c:v>
                </c:pt>
                <c:pt idx="1310">
                  <c:v>0.86258248897864609</c:v>
                </c:pt>
                <c:pt idx="1311">
                  <c:v>0.85748028007877597</c:v>
                </c:pt>
                <c:pt idx="1312">
                  <c:v>0.85229232386546439</c:v>
                </c:pt>
                <c:pt idx="1313">
                  <c:v>0.84701913913000548</c:v>
                </c:pt>
                <c:pt idx="1314">
                  <c:v>0.84166125318648255</c:v>
                </c:pt>
                <c:pt idx="1315">
                  <c:v>0.83621920181902099</c:v>
                </c:pt>
                <c:pt idx="1316">
                  <c:v>0.83069352922822659</c:v>
                </c:pt>
                <c:pt idx="1317">
                  <c:v>0.82508478797674967</c:v>
                </c:pt>
                <c:pt idx="1318">
                  <c:v>0.81939353893404332</c:v>
                </c:pt>
                <c:pt idx="1319">
                  <c:v>0.81362035122027132</c:v>
                </c:pt>
                <c:pt idx="1320">
                  <c:v>0.80776580214938998</c:v>
                </c:pt>
                <c:pt idx="1321">
                  <c:v>0.80183047717142963</c:v>
                </c:pt>
                <c:pt idx="1322">
                  <c:v>0.79581496981394406</c:v>
                </c:pt>
                <c:pt idx="1323">
                  <c:v>0.78971988162265183</c:v>
                </c:pt>
                <c:pt idx="1324">
                  <c:v>0.7835458221012972</c:v>
                </c:pt>
                <c:pt idx="1325">
                  <c:v>0.77729340865068297</c:v>
                </c:pt>
                <c:pt idx="1326">
                  <c:v>0.77096326650694835</c:v>
                </c:pt>
                <c:pt idx="1327">
                  <c:v>0.76455602867902794</c:v>
                </c:pt>
                <c:pt idx="1328">
                  <c:v>0.75807233588536971</c:v>
                </c:pt>
                <c:pt idx="1329">
                  <c:v>0.75151283648984557</c:v>
                </c:pt>
                <c:pt idx="1330">
                  <c:v>0.74487818643693349</c:v>
                </c:pt>
                <c:pt idx="1331">
                  <c:v>0.73816904918610493</c:v>
                </c:pt>
                <c:pt idx="1332">
                  <c:v>0.73138609564549673</c:v>
                </c:pt>
                <c:pt idx="1333">
                  <c:v>0.72453000410481272</c:v>
                </c:pt>
                <c:pt idx="1334">
                  <c:v>0.71760146016748871</c:v>
                </c:pt>
                <c:pt idx="1335">
                  <c:v>0.71060115668214718</c:v>
                </c:pt>
                <c:pt idx="1336">
                  <c:v>0.70352979367330559</c:v>
                </c:pt>
                <c:pt idx="1337">
                  <c:v>0.69638807827136706</c:v>
                </c:pt>
                <c:pt idx="1338">
                  <c:v>0.68917672464192548</c:v>
                </c:pt>
                <c:pt idx="1339">
                  <c:v>0.68189645391432907</c:v>
                </c:pt>
                <c:pt idx="1340">
                  <c:v>0.67454799410958899</c:v>
                </c:pt>
                <c:pt idx="1341">
                  <c:v>0.66713208006755675</c:v>
                </c:pt>
                <c:pt idx="1342">
                  <c:v>0.65964945337346192</c:v>
                </c:pt>
                <c:pt idx="1343">
                  <c:v>0.65210086228373321</c:v>
                </c:pt>
                <c:pt idx="1344">
                  <c:v>0.6444870616511944</c:v>
                </c:pt>
                <c:pt idx="1345">
                  <c:v>0.63680881284955848</c:v>
                </c:pt>
                <c:pt idx="1346">
                  <c:v>0.62906688369731256</c:v>
                </c:pt>
                <c:pt idx="1347">
                  <c:v>0.62126204838091492</c:v>
                </c:pt>
                <c:pt idx="1348">
                  <c:v>0.61339508737739845</c:v>
                </c:pt>
                <c:pt idx="1349">
                  <c:v>0.60546678737630244</c:v>
                </c:pt>
                <c:pt idx="1350">
                  <c:v>0.59747794120102271</c:v>
                </c:pt>
                <c:pt idx="1351">
                  <c:v>0.58942934772952238</c:v>
                </c:pt>
                <c:pt idx="1352">
                  <c:v>0.58132181181443565</c:v>
                </c:pt>
                <c:pt idx="1353">
                  <c:v>0.57315614420260075</c:v>
                </c:pt>
                <c:pt idx="1354">
                  <c:v>0.5649331614539771</c:v>
                </c:pt>
                <c:pt idx="1355">
                  <c:v>0.5566536858599811</c:v>
                </c:pt>
                <c:pt idx="1356">
                  <c:v>0.54831854536127855</c:v>
                </c:pt>
                <c:pt idx="1357">
                  <c:v>0.53992857346496748</c:v>
                </c:pt>
                <c:pt idx="1358">
                  <c:v>0.53148460916125195</c:v>
                </c:pt>
                <c:pt idx="1359">
                  <c:v>0.52298749683951962</c:v>
                </c:pt>
                <c:pt idx="1360">
                  <c:v>0.51443808620392795</c:v>
                </c:pt>
                <c:pt idx="1361">
                  <c:v>0.5058372321884097</c:v>
                </c:pt>
                <c:pt idx="1362">
                  <c:v>0.49718579487120529</c:v>
                </c:pt>
                <c:pt idx="1363">
                  <c:v>0.4884846393888308</c:v>
                </c:pt>
                <c:pt idx="1364">
                  <c:v>0.47973463584958664</c:v>
                </c:pt>
                <c:pt idx="1365">
                  <c:v>0.4709366592465381</c:v>
                </c:pt>
                <c:pt idx="1366">
                  <c:v>0.46209158937000777</c:v>
                </c:pt>
                <c:pt idx="1367">
                  <c:v>0.45320031071961542</c:v>
                </c:pt>
                <c:pt idx="1368">
                  <c:v>0.44426371241581991</c:v>
                </c:pt>
                <c:pt idx="1369">
                  <c:v>0.43528268811099818</c:v>
                </c:pt>
                <c:pt idx="1370">
                  <c:v>0.42625813590010297</c:v>
                </c:pt>
                <c:pt idx="1371">
                  <c:v>0.41719095823082841</c:v>
                </c:pt>
                <c:pt idx="1372">
                  <c:v>0.40808206181339196</c:v>
                </c:pt>
                <c:pt idx="1373">
                  <c:v>0.39893235752984152</c:v>
                </c:pt>
                <c:pt idx="1374">
                  <c:v>0.38974276034298055</c:v>
                </c:pt>
                <c:pt idx="1375">
                  <c:v>0.3805141892048633</c:v>
                </c:pt>
                <c:pt idx="1376">
                  <c:v>0.37124756696492622</c:v>
                </c:pt>
                <c:pt idx="1377">
                  <c:v>0.36194382027766464</c:v>
                </c:pt>
                <c:pt idx="1378">
                  <c:v>0.35260387950999078</c:v>
                </c:pt>
                <c:pt idx="1379">
                  <c:v>0.34322867864820156</c:v>
                </c:pt>
                <c:pt idx="1380">
                  <c:v>0.33381915520457373</c:v>
                </c:pt>
                <c:pt idx="1381">
                  <c:v>0.32437625012360383</c:v>
                </c:pt>
                <c:pt idx="1382">
                  <c:v>0.3149009076879376</c:v>
                </c:pt>
                <c:pt idx="1383">
                  <c:v>0.30539407542391572</c:v>
                </c:pt>
                <c:pt idx="1384">
                  <c:v>0.29585670400684566</c:v>
                </c:pt>
                <c:pt idx="1385">
                  <c:v>0.28628974716592476</c:v>
                </c:pt>
                <c:pt idx="1386">
                  <c:v>0.27669416158886123</c:v>
                </c:pt>
                <c:pt idx="1387">
                  <c:v>0.26707090682620971</c:v>
                </c:pt>
                <c:pt idx="1388">
                  <c:v>0.25742094519544073</c:v>
                </c:pt>
                <c:pt idx="1389">
                  <c:v>0.24774524168466899</c:v>
                </c:pt>
                <c:pt idx="1390">
                  <c:v>0.23804476385617901</c:v>
                </c:pt>
                <c:pt idx="1391">
                  <c:v>0.22832048174967337</c:v>
                </c:pt>
                <c:pt idx="1392">
                  <c:v>0.21857336778526265</c:v>
                </c:pt>
                <c:pt idx="1393">
                  <c:v>0.20880439666621381</c:v>
                </c:pt>
                <c:pt idx="1394">
                  <c:v>0.19901454528150492</c:v>
                </c:pt>
                <c:pt idx="1395">
                  <c:v>0.1892047926081093</c:v>
                </c:pt>
                <c:pt idx="1396">
                  <c:v>0.17937611961312297</c:v>
                </c:pt>
                <c:pt idx="1397">
                  <c:v>0.16952950915565845</c:v>
                </c:pt>
                <c:pt idx="1398">
                  <c:v>0.15966594588855249</c:v>
                </c:pt>
                <c:pt idx="1399">
                  <c:v>0.14978641615990518</c:v>
                </c:pt>
                <c:pt idx="1400">
                  <c:v>0.13989190791447048</c:v>
                </c:pt>
                <c:pt idx="1401">
                  <c:v>0.12998341059482052</c:v>
                </c:pt>
                <c:pt idx="1402">
                  <c:v>0.12006191504243026</c:v>
                </c:pt>
                <c:pt idx="1403">
                  <c:v>0.11012841339857996</c:v>
                </c:pt>
                <c:pt idx="1404">
                  <c:v>0.10018389900517022</c:v>
                </c:pt>
                <c:pt idx="1405">
                  <c:v>9.0229366305346281E-2</c:v>
                </c:pt>
                <c:pt idx="1406">
                  <c:v>8.0265810744082691E-2</c:v>
                </c:pt>
                <c:pt idx="1407">
                  <c:v>7.0294228668625558E-2</c:v>
                </c:pt>
                <c:pt idx="1408">
                  <c:v>6.0315617228886988E-2</c:v>
                </c:pt>
                <c:pt idx="1409">
                  <c:v>5.0330974277688373E-2</c:v>
                </c:pt>
                <c:pt idx="1410">
                  <c:v>4.0341298271000782E-2</c:v>
                </c:pt>
                <c:pt idx="1411">
                  <c:v>3.0347588168103727E-2</c:v>
                </c:pt>
                <c:pt idx="1412">
                  <c:v>2.035084333168298E-2</c:v>
                </c:pt>
                <c:pt idx="1413">
                  <c:v>1.0352063427884497E-2</c:v>
                </c:pt>
                <c:pt idx="1414">
                  <c:v>3.5224832646939074E-4</c:v>
                </c:pt>
                <c:pt idx="1415">
                  <c:v>-9.6476019995807415E-3</c:v>
                </c:pt>
                <c:pt idx="1416">
                  <c:v>-1.9646487573470556E-2</c:v>
                </c:pt>
                <c:pt idx="1417">
                  <c:v>-2.9643408514982147E-2</c:v>
                </c:pt>
                <c:pt idx="1418">
                  <c:v>-3.9637365140337895E-2</c:v>
                </c:pt>
                <c:pt idx="1419">
                  <c:v>-4.9627358062210636E-2</c:v>
                </c:pt>
                <c:pt idx="1420">
                  <c:v>-5.9612388289633153E-2</c:v>
                </c:pt>
                <c:pt idx="1421">
                  <c:v>-6.9591457327910625E-2</c:v>
                </c:pt>
                <c:pt idx="1422">
                  <c:v>-7.9563567278440897E-2</c:v>
                </c:pt>
                <c:pt idx="1423">
                  <c:v>-8.9527720938546093E-2</c:v>
                </c:pt>
                <c:pt idx="1424">
                  <c:v>-9.9482921901163604E-2</c:v>
                </c:pt>
                <c:pt idx="1425">
                  <c:v>-0.10942817465450023</c:v>
                </c:pt>
                <c:pt idx="1426">
                  <c:v>-0.11936248468155419</c:v>
                </c:pt>
                <c:pt idx="1427">
                  <c:v>-0.12928485855960842</c:v>
                </c:pt>
                <c:pt idx="1428">
                  <c:v>-0.13919430405954719</c:v>
                </c:pt>
                <c:pt idx="1429">
                  <c:v>-0.14908983024507491</c:v>
                </c:pt>
                <c:pt idx="1430">
                  <c:v>-0.15897044757181569</c:v>
                </c:pt>
                <c:pt idx="1431">
                  <c:v>-0.16883516798627776</c:v>
                </c:pt>
                <c:pt idx="1432">
                  <c:v>-0.17868300502463319</c:v>
                </c:pt>
                <c:pt idx="1433">
                  <c:v>-0.18851297391139166</c:v>
                </c:pt>
                <c:pt idx="1434">
                  <c:v>-0.19832409165785261</c:v>
                </c:pt>
                <c:pt idx="1435">
                  <c:v>-0.20811537716041381</c:v>
                </c:pt>
                <c:pt idx="1436">
                  <c:v>-0.21788585129868787</c:v>
                </c:pt>
                <c:pt idx="1437">
                  <c:v>-0.22763453703340994</c:v>
                </c:pt>
                <c:pt idx="1438">
                  <c:v>-0.23736045950411658</c:v>
                </c:pt>
                <c:pt idx="1439">
                  <c:v>-0.2470626461266725</c:v>
                </c:pt>
                <c:pt idx="1440">
                  <c:v>-0.25674012669050406</c:v>
                </c:pt>
                <c:pt idx="1441">
                  <c:v>-0.26639193345561596</c:v>
                </c:pt>
                <c:pt idx="1442">
                  <c:v>-0.27601710124937145</c:v>
                </c:pt>
                <c:pt idx="1443">
                  <c:v>-0.28561466756301884</c:v>
                </c:pt>
                <c:pt idx="1444">
                  <c:v>-0.29518367264791801</c:v>
                </c:pt>
                <c:pt idx="1445">
                  <c:v>-0.30472315961154134</c:v>
                </c:pt>
                <c:pt idx="1446">
                  <c:v>-0.31423217451313862</c:v>
                </c:pt>
                <c:pt idx="1447">
                  <c:v>-0.32370976645914046</c:v>
                </c:pt>
                <c:pt idx="1448">
                  <c:v>-0.33315498769825369</c:v>
                </c:pt>
                <c:pt idx="1449">
                  <c:v>-0.34256689371623195</c:v>
                </c:pt>
                <c:pt idx="1450">
                  <c:v>-0.35194454333030339</c:v>
                </c:pt>
                <c:pt idx="1451">
                  <c:v>-0.36128699878332798</c:v>
                </c:pt>
                <c:pt idx="1452">
                  <c:v>-0.37059332583754573</c:v>
                </c:pt>
                <c:pt idx="1453">
                  <c:v>-0.37986259386801308</c:v>
                </c:pt>
                <c:pt idx="1454">
                  <c:v>-0.3890938759556381</c:v>
                </c:pt>
                <c:pt idx="1455">
                  <c:v>-0.39828624897991144</c:v>
                </c:pt>
                <c:pt idx="1456">
                  <c:v>-0.40743879371119085</c:v>
                </c:pt>
                <c:pt idx="1457">
                  <c:v>-0.41655059490263685</c:v>
                </c:pt>
                <c:pt idx="1458">
                  <c:v>-0.42562074138171047</c:v>
                </c:pt>
                <c:pt idx="1459">
                  <c:v>-0.4346483261413287</c:v>
                </c:pt>
                <c:pt idx="1460">
                  <c:v>-0.44363244643054167</c:v>
                </c:pt>
                <c:pt idx="1461">
                  <c:v>-0.45257220384480412</c:v>
                </c:pt>
                <c:pt idx="1462">
                  <c:v>-0.46146670441582111</c:v>
                </c:pt>
                <c:pt idx="1463">
                  <c:v>-0.47031505870095403</c:v>
                </c:pt>
                <c:pt idx="1464">
                  <c:v>-0.47911638187223199</c:v>
                </c:pt>
                <c:pt idx="1465">
                  <c:v>-0.48786979380449419</c:v>
                </c:pt>
                <c:pt idx="1466">
                  <c:v>-0.4965744191639328</c:v>
                </c:pt>
                <c:pt idx="1467">
                  <c:v>-0.5052293874952718</c:v>
                </c:pt>
                <c:pt idx="1468">
                  <c:v>-0.51383383330887811</c:v>
                </c:pt>
                <c:pt idx="1469">
                  <c:v>-0.52238689616734713</c:v>
                </c:pt>
                <c:pt idx="1470">
                  <c:v>-0.53088772077152024</c:v>
                </c:pt>
                <c:pt idx="1471">
                  <c:v>-0.53933545704602726</c:v>
                </c:pt>
                <c:pt idx="1472">
                  <c:v>-0.54772926022426838</c:v>
                </c:pt>
                <c:pt idx="1473">
                  <c:v>-0.55606829093292665</c:v>
                </c:pt>
                <c:pt idx="1474">
                  <c:v>-0.56435171527588324</c:v>
                </c:pt>
                <c:pt idx="1475">
                  <c:v>-0.57257870491760376</c:v>
                </c:pt>
                <c:pt idx="1476">
                  <c:v>-0.58074843716597702</c:v>
                </c:pt>
                <c:pt idx="1477">
                  <c:v>-0.58886009505459191</c:v>
                </c:pt>
                <c:pt idx="1478">
                  <c:v>-0.59691286742441363</c:v>
                </c:pt>
                <c:pt idx="1479">
                  <c:v>-0.60490594900492145</c:v>
                </c:pt>
                <c:pt idx="1480">
                  <c:v>-0.61283854049461539</c:v>
                </c:pt>
                <c:pt idx="1481">
                  <c:v>-0.62070984864095413</c:v>
                </c:pt>
                <c:pt idx="1482">
                  <c:v>-0.62851908631968523</c:v>
                </c:pt>
                <c:pt idx="1483">
                  <c:v>-0.63626547261355404</c:v>
                </c:pt>
                <c:pt idx="1484">
                  <c:v>-0.6439482328903755</c:v>
                </c:pt>
                <c:pt idx="1485">
                  <c:v>-0.6515665988805297</c:v>
                </c:pt>
                <c:pt idx="1486">
                  <c:v>-0.65911980875376897</c:v>
                </c:pt>
                <c:pt idx="1487">
                  <c:v>-0.6666071071953974</c:v>
                </c:pt>
                <c:pt idx="1488">
                  <c:v>-0.67402774548180777</c:v>
                </c:pt>
                <c:pt idx="1489">
                  <c:v>-0.68138098155536042</c:v>
                </c:pt>
                <c:pt idx="1490">
                  <c:v>-0.68866608009857055</c:v>
                </c:pt>
                <c:pt idx="1491">
                  <c:v>-0.69588231260765998</c:v>
                </c:pt>
                <c:pt idx="1492">
                  <c:v>-0.70302895746538852</c:v>
                </c:pt>
                <c:pt idx="1493">
                  <c:v>-0.71010530001322358</c:v>
                </c:pt>
                <c:pt idx="1494">
                  <c:v>-0.71711063262288155</c:v>
                </c:pt>
                <c:pt idx="1495">
                  <c:v>-0.72404425476679501</c:v>
                </c:pt>
                <c:pt idx="1496">
                  <c:v>-0.73090547308859988</c:v>
                </c:pt>
                <c:pt idx="1497">
                  <c:v>-0.73769360147218666</c:v>
                </c:pt>
                <c:pt idx="1498">
                  <c:v>-0.744407961110364</c:v>
                </c:pt>
                <c:pt idx="1499">
                  <c:v>-0.75104788057276828</c:v>
                </c:pt>
                <c:pt idx="1500">
                  <c:v>-0.75761269587298874</c:v>
                </c:pt>
                <c:pt idx="1501">
                  <c:v>-0.76410175053496365</c:v>
                </c:pt>
                <c:pt idx="1502">
                  <c:v>-0.77051439565863222</c:v>
                </c:pt>
                <c:pt idx="1503">
                  <c:v>-0.77684998998483035</c:v>
                </c:pt>
                <c:pt idx="1504">
                  <c:v>-0.78310789995940056</c:v>
                </c:pt>
                <c:pt idx="1505">
                  <c:v>-0.78928749979656476</c:v>
                </c:pt>
                <c:pt idx="1506">
                  <c:v>-0.79538817154148667</c:v>
                </c:pt>
                <c:pt idx="1507">
                  <c:v>-0.80140930513207354</c:v>
                </c:pt>
                <c:pt idx="1508">
                  <c:v>-0.80735029845998618</c:v>
                </c:pt>
                <c:pt idx="1509">
                  <c:v>-0.81321055743084247</c:v>
                </c:pt>
                <c:pt idx="1510">
                  <c:v>-0.81898949602363302</c:v>
                </c:pt>
                <c:pt idx="1511">
                  <c:v>-0.824686536349306</c:v>
                </c:pt>
                <c:pt idx="1512">
                  <c:v>-0.83030110870858065</c:v>
                </c:pt>
                <c:pt idx="1513">
                  <c:v>-0.83583265164889975</c:v>
                </c:pt>
                <c:pt idx="1514">
                  <c:v>-0.84128061202058269</c:v>
                </c:pt>
                <c:pt idx="1515">
                  <c:v>-0.84664444503212455</c:v>
                </c:pt>
                <c:pt idx="1516">
                  <c:v>-0.85192361430469798</c:v>
                </c:pt>
                <c:pt idx="1517">
                  <c:v>-0.85711759192577663</c:v>
                </c:pt>
                <c:pt idx="1518">
                  <c:v>-0.86222585850192512</c:v>
                </c:pt>
                <c:pt idx="1519">
                  <c:v>-0.86724790321074074</c:v>
                </c:pt>
                <c:pt idx="1520">
                  <c:v>-0.87218322385194114</c:v>
                </c:pt>
                <c:pt idx="1521">
                  <c:v>-0.87703132689757168</c:v>
                </c:pt>
                <c:pt idx="1522">
                  <c:v>-0.88179172754137103</c:v>
                </c:pt>
                <c:pt idx="1523">
                  <c:v>-0.8864639497472403</c:v>
                </c:pt>
                <c:pt idx="1524">
                  <c:v>-0.89104752629689743</c:v>
                </c:pt>
                <c:pt idx="1525">
                  <c:v>-0.89554199883641439</c:v>
                </c:pt>
                <c:pt idx="1526">
                  <c:v>-0.89994691792233028</c:v>
                </c:pt>
                <c:pt idx="1527">
                  <c:v>-0.90426184306640711</c:v>
                </c:pt>
                <c:pt idx="1528">
                  <c:v>-0.90848634277972951</c:v>
                </c:pt>
                <c:pt idx="1529">
                  <c:v>-0.9126199946158402</c:v>
                </c:pt>
                <c:pt idx="1530">
                  <c:v>-0.91666238521300358</c:v>
                </c:pt>
                <c:pt idx="1531">
                  <c:v>-0.92061311033552984</c:v>
                </c:pt>
                <c:pt idx="1532">
                  <c:v>-0.92447177491419752</c:v>
                </c:pt>
                <c:pt idx="1533">
                  <c:v>-0.92823799308576305</c:v>
                </c:pt>
                <c:pt idx="1534">
                  <c:v>-0.93191138823155029</c:v>
                </c:pt>
                <c:pt idx="1535">
                  <c:v>-0.93549159301510343</c:v>
                </c:pt>
                <c:pt idx="1536">
                  <c:v>-0.93897824941893004</c:v>
                </c:pt>
                <c:pt idx="1537">
                  <c:v>-0.94237100878029401</c:v>
                </c:pt>
                <c:pt idx="1538">
                  <c:v>-0.94566953182608526</c:v>
                </c:pt>
                <c:pt idx="1539">
                  <c:v>-0.94887348870674937</c:v>
                </c:pt>
                <c:pt idx="1540">
                  <c:v>-0.9519825590292702</c:v>
                </c:pt>
                <c:pt idx="1541">
                  <c:v>-0.95499643188920202</c:v>
                </c:pt>
                <c:pt idx="1542">
                  <c:v>-0.9579148059017728</c:v>
                </c:pt>
                <c:pt idx="1543">
                  <c:v>-0.96073738923201402</c:v>
                </c:pt>
                <c:pt idx="1544">
                  <c:v>-0.96346389962394374</c:v>
                </c:pt>
                <c:pt idx="1545">
                  <c:v>-0.9660940644287942</c:v>
                </c:pt>
                <c:pt idx="1546">
                  <c:v>-0.96862762063227825</c:v>
                </c:pt>
                <c:pt idx="1547">
                  <c:v>-0.97106431488088529</c:v>
                </c:pt>
                <c:pt idx="1548">
                  <c:v>-0.97340390350722261</c:v>
                </c:pt>
                <c:pt idx="1549">
                  <c:v>-0.97564615255437637</c:v>
                </c:pt>
                <c:pt idx="1550">
                  <c:v>-0.97779083779930975</c:v>
                </c:pt>
                <c:pt idx="1551">
                  <c:v>-0.97983774477528618</c:v>
                </c:pt>
                <c:pt idx="1552">
                  <c:v>-0.98178666879333343</c:v>
                </c:pt>
                <c:pt idx="1553">
                  <c:v>-0.98363741496261636</c:v>
                </c:pt>
                <c:pt idx="1554">
                  <c:v>-0.98538979821011641</c:v>
                </c:pt>
                <c:pt idx="1555">
                  <c:v>-0.98704364329896732</c:v>
                </c:pt>
                <c:pt idx="1556">
                  <c:v>-0.98859878484600461</c:v>
                </c:pt>
                <c:pt idx="1557">
                  <c:v>-0.99005506733838733</c:v>
                </c:pt>
                <c:pt idx="1558">
                  <c:v>-0.99141234514907939</c:v>
                </c:pt>
                <c:pt idx="1559">
                  <c:v>-0.9926704825514302</c:v>
                </c:pt>
                <c:pt idx="1560">
                  <c:v>-0.99382935373274905</c:v>
                </c:pt>
                <c:pt idx="1561">
                  <c:v>-0.9948888428068825</c:v>
                </c:pt>
                <c:pt idx="1562">
                  <c:v>-0.99584884382580696</c:v>
                </c:pt>
                <c:pt idx="1563">
                  <c:v>-0.99670926079022004</c:v>
                </c:pt>
                <c:pt idx="1564">
                  <c:v>-0.99747000765914207</c:v>
                </c:pt>
                <c:pt idx="1565">
                  <c:v>-0.99813100835852053</c:v>
                </c:pt>
                <c:pt idx="1566">
                  <c:v>-0.99869219678883658</c:v>
                </c:pt>
                <c:pt idx="1567">
                  <c:v>-0.99915351683171405</c:v>
                </c:pt>
                <c:pt idx="1568">
                  <c:v>-0.99951492235553363</c:v>
                </c:pt>
                <c:pt idx="1569">
                  <c:v>-0.99977637722004398</c:v>
                </c:pt>
                <c:pt idx="1570">
                  <c:v>-0.99993785527997658</c:v>
                </c:pt>
                <c:pt idx="1571">
                  <c:v>-0.99999934038765992</c:v>
                </c:pt>
                <c:pt idx="1572">
                  <c:v>-0.99996082639463446</c:v>
                </c:pt>
                <c:pt idx="1573">
                  <c:v>-0.99982231715226755</c:v>
                </c:pt>
                <c:pt idx="1574">
                  <c:v>-0.99958382651136779</c:v>
                </c:pt>
                <c:pt idx="1575">
                  <c:v>-0.99924537832080074</c:v>
                </c:pt>
                <c:pt idx="1576">
                  <c:v>-0.99880700642510334</c:v>
                </c:pt>
                <c:pt idx="1577">
                  <c:v>-0.99826875466109966</c:v>
                </c:pt>
                <c:pt idx="1578">
                  <c:v>-0.99763067685351769</c:v>
                </c:pt>
                <c:pt idx="1579">
                  <c:v>-0.99689283680960683</c:v>
                </c:pt>
                <c:pt idx="1580">
                  <c:v>-0.9960553083127559</c:v>
                </c:pt>
                <c:pt idx="1581">
                  <c:v>-0.99511817511511735</c:v>
                </c:pt>
                <c:pt idx="1582">
                  <c:v>-0.99408153092921858</c:v>
                </c:pt>
                <c:pt idx="1583">
                  <c:v>-0.99294547941864686</c:v>
                </c:pt>
                <c:pt idx="1584">
                  <c:v>-0.99171013418757481</c:v>
                </c:pt>
                <c:pt idx="1585">
                  <c:v>-0.99037561876949209</c:v>
                </c:pt>
                <c:pt idx="1586">
                  <c:v>-0.98894206661485606</c:v>
                </c:pt>
                <c:pt idx="1587">
                  <c:v>-0.98740962107767416</c:v>
                </c:pt>
                <c:pt idx="1588">
                  <c:v>-0.9857784354012219</c:v>
                </c:pt>
                <c:pt idx="1589">
                  <c:v>-0.98404867270271001</c:v>
                </c:pt>
                <c:pt idx="1590">
                  <c:v>-0.98222050595696564</c:v>
                </c:pt>
                <c:pt idx="1591">
                  <c:v>-0.98029411797913935</c:v>
                </c:pt>
                <c:pt idx="1592">
                  <c:v>-0.97826970140642422</c:v>
                </c:pt>
                <c:pt idx="1593">
                  <c:v>-0.97614745867879116</c:v>
                </c:pt>
                <c:pt idx="1594">
                  <c:v>-0.97392760201874296</c:v>
                </c:pt>
                <c:pt idx="1595">
                  <c:v>-0.97161035341009727</c:v>
                </c:pt>
                <c:pt idx="1596">
                  <c:v>-0.9691959445757824</c:v>
                </c:pt>
                <c:pt idx="1597">
                  <c:v>-0.96668461695467045</c:v>
                </c:pt>
                <c:pt idx="1598">
                  <c:v>-0.9640766216774318</c:v>
                </c:pt>
                <c:pt idx="1599">
                  <c:v>-0.96137221954142005</c:v>
                </c:pt>
                <c:pt idx="1600">
                  <c:v>-0.95857168098459289</c:v>
                </c:pt>
                <c:pt idx="1601">
                  <c:v>-0.9556752860584764</c:v>
                </c:pt>
                <c:pt idx="1602">
                  <c:v>-0.95268332440014747</c:v>
                </c:pt>
                <c:pt idx="1603">
                  <c:v>-0.94959609520327759</c:v>
                </c:pt>
                <c:pt idx="1604">
                  <c:v>-0.94641390718821483</c:v>
                </c:pt>
                <c:pt idx="1605">
                  <c:v>-0.94313707857111007</c:v>
                </c:pt>
                <c:pt idx="1606">
                  <c:v>-0.93976593703209188</c:v>
                </c:pt>
                <c:pt idx="1607">
                  <c:v>-0.93630081968250733</c:v>
                </c:pt>
                <c:pt idx="1608">
                  <c:v>-0.93274207303120149</c:v>
                </c:pt>
                <c:pt idx="1609">
                  <c:v>-0.9290900529498749</c:v>
                </c:pt>
                <c:pt idx="1610">
                  <c:v>-0.92534512463749374</c:v>
                </c:pt>
                <c:pt idx="1611">
                  <c:v>-0.92150766258376737</c:v>
                </c:pt>
                <c:pt idx="1612">
                  <c:v>-0.91757805053170016</c:v>
                </c:pt>
                <c:pt idx="1613">
                  <c:v>-0.91355668143922852</c:v>
                </c:pt>
                <c:pt idx="1614">
                  <c:v>-0.90944395743990769</c:v>
                </c:pt>
                <c:pt idx="1615">
                  <c:v>-0.90524028980266646</c:v>
                </c:pt>
                <c:pt idx="1616">
                  <c:v>-0.90094609889085231</c:v>
                </c:pt>
                <c:pt idx="1617">
                  <c:v>-0.89656181411993341</c:v>
                </c:pt>
                <c:pt idx="1618">
                  <c:v>-0.89208787391473487</c:v>
                </c:pt>
                <c:pt idx="1619">
                  <c:v>-0.88752472566555063</c:v>
                </c:pt>
                <c:pt idx="1620">
                  <c:v>-0.88287282568339953</c:v>
                </c:pt>
                <c:pt idx="1621">
                  <c:v>-0.87813263915440676</c:v>
                </c:pt>
                <c:pt idx="1622">
                  <c:v>-0.87330464009327158</c:v>
                </c:pt>
                <c:pt idx="1623">
                  <c:v>-0.86838931129587849</c:v>
                </c:pt>
                <c:pt idx="1624">
                  <c:v>-0.86338714429101293</c:v>
                </c:pt>
                <c:pt idx="1625">
                  <c:v>-0.8582986392912052</c:v>
                </c:pt>
                <c:pt idx="1626">
                  <c:v>-0.85312430514271109</c:v>
                </c:pt>
                <c:pt idx="1627">
                  <c:v>-0.84786465927464105</c:v>
                </c:pt>
                <c:pt idx="1628">
                  <c:v>-0.84252022764719503</c:v>
                </c:pt>
                <c:pt idx="1629">
                  <c:v>-0.8370915446990822</c:v>
                </c:pt>
                <c:pt idx="1630">
                  <c:v>-0.83157915329406951</c:v>
                </c:pt>
                <c:pt idx="1631">
                  <c:v>-0.82598360466671161</c:v>
                </c:pt>
                <c:pt idx="1632">
                  <c:v>-0.82030545836720448</c:v>
                </c:pt>
                <c:pt idx="1633">
                  <c:v>-0.81454528220544631</c:v>
                </c:pt>
                <c:pt idx="1634">
                  <c:v>-0.80870365219424889</c:v>
                </c:pt>
                <c:pt idx="1635">
                  <c:v>-0.80278115249175364</c:v>
                </c:pt>
                <c:pt idx="1636">
                  <c:v>-0.79677837534299134</c:v>
                </c:pt>
                <c:pt idx="1637">
                  <c:v>-0.79069592102067232</c:v>
                </c:pt>
                <c:pt idx="1638">
                  <c:v>-0.78453439776516232</c:v>
                </c:pt>
                <c:pt idx="1639">
                  <c:v>-0.77829442172365448</c:v>
                </c:pt>
                <c:pt idx="1640">
                  <c:v>-0.77197661688854857</c:v>
                </c:pt>
                <c:pt idx="1641">
                  <c:v>-0.76558161503500155</c:v>
                </c:pt>
                <c:pt idx="1642">
                  <c:v>-0.75911005565799905</c:v>
                </c:pt>
                <c:pt idx="1643">
                  <c:v>-0.75256258590802039</c:v>
                </c:pt>
                <c:pt idx="1644">
                  <c:v>-0.74593986052657957</c:v>
                </c:pt>
                <c:pt idx="1645">
                  <c:v>-0.73924254178070536</c:v>
                </c:pt>
                <c:pt idx="1646">
                  <c:v>-0.73247129939668643</c:v>
                </c:pt>
                <c:pt idx="1647">
                  <c:v>-0.72562681049311861</c:v>
                </c:pt>
                <c:pt idx="1648">
                  <c:v>-0.71870975951318361</c:v>
                </c:pt>
                <c:pt idx="1649">
                  <c:v>-0.71172083815622489</c:v>
                </c:pt>
                <c:pt idx="1650">
                  <c:v>-0.70466074530854939</c:v>
                </c:pt>
                <c:pt idx="1651">
                  <c:v>-0.69753018697355584</c:v>
                </c:pt>
                <c:pt idx="1652">
                  <c:v>-0.69032987620113817</c:v>
                </c:pt>
                <c:pt idx="1653">
                  <c:v>-0.68306053301637581</c:v>
                </c:pt>
                <c:pt idx="1654">
                  <c:v>-0.67572288434752459</c:v>
                </c:pt>
                <c:pt idx="1655">
                  <c:v>-0.66831766395334169</c:v>
                </c:pt>
                <c:pt idx="1656">
                  <c:v>-0.6608456123496903</c:v>
                </c:pt>
                <c:pt idx="1657">
                  <c:v>-0.65330747673550682</c:v>
                </c:pt>
                <c:pt idx="1658">
                  <c:v>-0.6457040109180735</c:v>
                </c:pt>
                <c:pt idx="1659">
                  <c:v>-0.63803597523763333</c:v>
                </c:pt>
                <c:pt idx="1660">
                  <c:v>-0.63030413649135886</c:v>
                </c:pt>
                <c:pt idx="1661">
                  <c:v>-0.62250926785669236</c:v>
                </c:pt>
                <c:pt idx="1662">
                  <c:v>-0.61465214881399621</c:v>
                </c:pt>
                <c:pt idx="1663">
                  <c:v>-0.6067335650686243</c:v>
                </c:pt>
                <c:pt idx="1664">
                  <c:v>-0.59875430847235511</c:v>
                </c:pt>
                <c:pt idx="1665">
                  <c:v>-0.59071517694420184</c:v>
                </c:pt>
                <c:pt idx="1666">
                  <c:v>-0.58261697439061222</c:v>
                </c:pt>
                <c:pt idx="1667">
                  <c:v>-0.57446051062509895</c:v>
                </c:pt>
                <c:pt idx="1668">
                  <c:v>-0.56624660128723581</c:v>
                </c:pt>
                <c:pt idx="1669">
                  <c:v>-0.55797606776111452</c:v>
                </c:pt>
                <c:pt idx="1670">
                  <c:v>-0.54964973709319853</c:v>
                </c:pt>
                <c:pt idx="1671">
                  <c:v>-0.54126844190952661</c:v>
                </c:pt>
                <c:pt idx="1672">
                  <c:v>-0.53283302033280533</c:v>
                </c:pt>
                <c:pt idx="1673">
                  <c:v>-0.52434431589807673</c:v>
                </c:pt>
                <c:pt idx="1674">
                  <c:v>-0.51580317746870452</c:v>
                </c:pt>
                <c:pt idx="1675">
                  <c:v>-0.50721045915142604</c:v>
                </c:pt>
                <c:pt idx="1676">
                  <c:v>-0.49856702021090638</c:v>
                </c:pt>
                <c:pt idx="1677">
                  <c:v>-0.48987372498383369</c:v>
                </c:pt>
                <c:pt idx="1678">
                  <c:v>-0.48113144279248937</c:v>
                </c:pt>
                <c:pt idx="1679">
                  <c:v>-0.47234104785781039</c:v>
                </c:pt>
                <c:pt idx="1680">
                  <c:v>-0.46350341921195881</c:v>
                </c:pt>
                <c:pt idx="1681">
                  <c:v>-0.45461944061044068</c:v>
                </c:pt>
                <c:pt idx="1682">
                  <c:v>-0.44569000044370666</c:v>
                </c:pt>
                <c:pt idx="1683">
                  <c:v>-0.4367159916483353</c:v>
                </c:pt>
                <c:pt idx="1684">
                  <c:v>-0.42769831161773114</c:v>
                </c:pt>
                <c:pt idx="1685">
                  <c:v>-0.41863786211237924</c:v>
                </c:pt>
                <c:pt idx="1686">
                  <c:v>-0.40953554916967988</c:v>
                </c:pt>
                <c:pt idx="1687">
                  <c:v>-0.40039228301333551</c:v>
                </c:pt>
                <c:pt idx="1688">
                  <c:v>-0.39120897796235549</c:v>
                </c:pt>
                <c:pt idx="1689">
                  <c:v>-0.38198655233958556</c:v>
                </c:pt>
                <c:pt idx="1690">
                  <c:v>-0.37272592837990282</c:v>
                </c:pt>
                <c:pt idx="1691">
                  <c:v>-0.36342803213797936</c:v>
                </c:pt>
                <c:pt idx="1692">
                  <c:v>-0.3540937933957044</c:v>
                </c:pt>
                <c:pt idx="1693">
                  <c:v>-0.34472414556916708</c:v>
                </c:pt>
                <c:pt idx="1694">
                  <c:v>-0.33532002561533863</c:v>
                </c:pt>
                <c:pt idx="1695">
                  <c:v>-0.3258823739383811</c:v>
                </c:pt>
                <c:pt idx="1696">
                  <c:v>-0.31641213429560083</c:v>
                </c:pt>
                <c:pt idx="1697">
                  <c:v>-0.30691025370306352</c:v>
                </c:pt>
                <c:pt idx="1698">
                  <c:v>-0.29737768234091699</c:v>
                </c:pt>
                <c:pt idx="1699">
                  <c:v>-0.28781537345834685</c:v>
                </c:pt>
                <c:pt idx="1700">
                  <c:v>-0.27822428327827625</c:v>
                </c:pt>
                <c:pt idx="1701">
                  <c:v>-0.26860537090163478</c:v>
                </c:pt>
                <c:pt idx="1702">
                  <c:v>-0.25895959821183917</c:v>
                </c:pt>
                <c:pt idx="1703">
                  <c:v>-0.24928792977802133</c:v>
                </c:pt>
                <c:pt idx="1704">
                  <c:v>-0.23959133275896494</c:v>
                </c:pt>
                <c:pt idx="1705">
                  <c:v>-0.22987077680628454</c:v>
                </c:pt>
                <c:pt idx="1706">
                  <c:v>-0.22012723396748876</c:v>
                </c:pt>
                <c:pt idx="1707">
                  <c:v>-0.210361678588735</c:v>
                </c:pt>
                <c:pt idx="1708">
                  <c:v>-0.20057508721741971</c:v>
                </c:pt>
                <c:pt idx="1709">
                  <c:v>-0.19076843850452802</c:v>
                </c:pt>
                <c:pt idx="1710">
                  <c:v>-0.18094271310676252</c:v>
                </c:pt>
                <c:pt idx="1711">
                  <c:v>-0.17109889358846794</c:v>
                </c:pt>
                <c:pt idx="1712">
                  <c:v>-0.16123796432339996</c:v>
                </c:pt>
                <c:pt idx="1713">
                  <c:v>-0.15136091139626065</c:v>
                </c:pt>
                <c:pt idx="1714">
                  <c:v>-0.14146872250411541</c:v>
                </c:pt>
                <c:pt idx="1715">
                  <c:v>-0.13156238685761346</c:v>
                </c:pt>
                <c:pt idx="1716">
                  <c:v>-0.12164289508206071</c:v>
                </c:pt>
                <c:pt idx="1717">
                  <c:v>-0.11171123911836144</c:v>
                </c:pt>
                <c:pt idx="1718">
                  <c:v>-0.10176841212384978</c:v>
                </c:pt>
                <c:pt idx="1719">
                  <c:v>-9.1815408372932464E-2</c:v>
                </c:pt>
                <c:pt idx="1720">
                  <c:v>-8.1853223157686908E-2</c:v>
                </c:pt>
                <c:pt idx="1721">
                  <c:v>-7.1882852688336371E-2</c:v>
                </c:pt>
                <c:pt idx="1722">
                  <c:v>-6.1905293993622719E-2</c:v>
                </c:pt>
                <c:pt idx="1723">
                  <c:v>-5.1921544821093742E-2</c:v>
                </c:pt>
                <c:pt idx="1724">
                  <c:v>-4.1932603537354007E-2</c:v>
                </c:pt>
                <c:pt idx="1725">
                  <c:v>-3.1939469028200704E-2</c:v>
                </c:pt>
                <c:pt idx="1726">
                  <c:v>-2.1943140598760718E-2</c:v>
                </c:pt>
                <c:pt idx="1727">
                  <c:v>-1.1944617873550299E-2</c:v>
                </c:pt>
                <c:pt idx="1728">
                  <c:v>-1.9449006965063401E-3</c:v>
                </c:pt>
                <c:pt idx="1729">
                  <c:v>8.0550109690895495E-3</c:v>
                </c:pt>
                <c:pt idx="1730">
                  <c:v>1.8054117140102081E-2</c:v>
                </c:pt>
                <c:pt idx="1731">
                  <c:v>2.8051417914541573E-2</c:v>
                </c:pt>
                <c:pt idx="1732">
                  <c:v>3.8045913570668666E-2</c:v>
                </c:pt>
                <c:pt idx="1733">
                  <c:v>4.8036604667040531E-2</c:v>
                </c:pt>
                <c:pt idx="1734">
                  <c:v>5.8022492142979609E-2</c:v>
                </c:pt>
                <c:pt idx="1735">
                  <c:v>6.8002577418056306E-2</c:v>
                </c:pt>
                <c:pt idx="1736">
                  <c:v>7.7975862492056278E-2</c:v>
                </c:pt>
                <c:pt idx="1737">
                  <c:v>8.7941350044790256E-2</c:v>
                </c:pt>
                <c:pt idx="1738">
                  <c:v>9.7898043535800422E-2</c:v>
                </c:pt>
                <c:pt idx="1739">
                  <c:v>0.10784494730404198</c:v>
                </c:pt>
                <c:pt idx="1740">
                  <c:v>0.11778106666742362</c:v>
                </c:pt>
                <c:pt idx="1741">
                  <c:v>0.12770540802228555</c:v>
                </c:pt>
                <c:pt idx="1742">
                  <c:v>0.13761697894276609</c:v>
                </c:pt>
                <c:pt idx="1743">
                  <c:v>0.1475147882800398</c:v>
                </c:pt>
                <c:pt idx="1744">
                  <c:v>0.15739784626140707</c:v>
                </c:pt>
                <c:pt idx="1745">
                  <c:v>0.16726516458931262</c:v>
                </c:pt>
                <c:pt idx="1746">
                  <c:v>0.17711575654014644</c:v>
                </c:pt>
                <c:pt idx="1747">
                  <c:v>0.18694863706292919</c:v>
                </c:pt>
                <c:pt idx="1748">
                  <c:v>0.19676282287778868</c:v>
                </c:pt>
                <c:pt idx="1749">
                  <c:v>0.20655733257432887</c:v>
                </c:pt>
                <c:pt idx="1750">
                  <c:v>0.21633118670974219</c:v>
                </c:pt>
                <c:pt idx="1751">
                  <c:v>0.22608340790676681</c:v>
                </c:pt>
                <c:pt idx="1752">
                  <c:v>0.23581302095139609</c:v>
                </c:pt>
                <c:pt idx="1753">
                  <c:v>0.2455190528904404</c:v>
                </c:pt>
                <c:pt idx="1754">
                  <c:v>0.25520053312879765</c:v>
                </c:pt>
                <c:pt idx="1755">
                  <c:v>0.26485649352650842</c:v>
                </c:pt>
                <c:pt idx="1756">
                  <c:v>0.2744859684955761</c:v>
                </c:pt>
                <c:pt idx="1757">
                  <c:v>0.28408799509653521</c:v>
                </c:pt>
                <c:pt idx="1758">
                  <c:v>0.29366161313472045</c:v>
                </c:pt>
                <c:pt idx="1759">
                  <c:v>0.30320586525640764</c:v>
                </c:pt>
                <c:pt idx="1760">
                  <c:v>0.31271979704405028</c:v>
                </c:pt>
                <c:pt idx="1761">
                  <c:v>0.32220245711267892</c:v>
                </c:pt>
                <c:pt idx="1762">
                  <c:v>0.33165289720419461</c:v>
                </c:pt>
                <c:pt idx="1763">
                  <c:v>0.34107017228226888</c:v>
                </c:pt>
                <c:pt idx="1764">
                  <c:v>0.35045334062733913</c:v>
                </c:pt>
                <c:pt idx="1765">
                  <c:v>0.3598014639303968</c:v>
                </c:pt>
                <c:pt idx="1766">
                  <c:v>0.36911360738688831</c:v>
                </c:pt>
                <c:pt idx="1767">
                  <c:v>0.3783888397902348</c:v>
                </c:pt>
                <c:pt idx="1768">
                  <c:v>0.38762623362492854</c:v>
                </c:pt>
                <c:pt idx="1769">
                  <c:v>0.39682486515928056</c:v>
                </c:pt>
                <c:pt idx="1770">
                  <c:v>0.40598381453779964</c:v>
                </c:pt>
                <c:pt idx="1771">
                  <c:v>0.41510216587318693</c:v>
                </c:pt>
                <c:pt idx="1772">
                  <c:v>0.42417900733790104</c:v>
                </c:pt>
                <c:pt idx="1773">
                  <c:v>0.43321343125536588</c:v>
                </c:pt>
                <c:pt idx="1774">
                  <c:v>0.44220453419071509</c:v>
                </c:pt>
                <c:pt idx="1775">
                  <c:v>0.4511514170411447</c:v>
                </c:pt>
                <c:pt idx="1776">
                  <c:v>0.46005318512582838</c:v>
                </c:pt>
                <c:pt idx="1777">
                  <c:v>0.46890894827538221</c:v>
                </c:pt>
                <c:pt idx="1778">
                  <c:v>0.47771782092085835</c:v>
                </c:pt>
                <c:pt idx="1779">
                  <c:v>0.48647892218233929</c:v>
                </c:pt>
                <c:pt idx="1780">
                  <c:v>0.49519137595700286</c:v>
                </c:pt>
                <c:pt idx="1781">
                  <c:v>0.50385431100672873</c:v>
                </c:pt>
                <c:pt idx="1782">
                  <c:v>0.51246686104522821</c:v>
                </c:pt>
                <c:pt idx="1783">
                  <c:v>0.5210281648246804</c:v>
                </c:pt>
                <c:pt idx="1784">
                  <c:v>0.52953736622183578</c:v>
                </c:pt>
                <c:pt idx="1785">
                  <c:v>0.53799361432365167</c:v>
                </c:pt>
                <c:pt idx="1786">
                  <c:v>0.54639606351236181</c:v>
                </c:pt>
                <c:pt idx="1787">
                  <c:v>0.55474387355004617</c:v>
                </c:pt>
                <c:pt idx="1788">
                  <c:v>0.56303620966266055</c:v>
                </c:pt>
                <c:pt idx="1789">
                  <c:v>0.57127224262350984</c:v>
                </c:pt>
                <c:pt idx="1790">
                  <c:v>0.57945114883614945</c:v>
                </c:pt>
                <c:pt idx="1791">
                  <c:v>0.58757211041677992</c:v>
                </c:pt>
                <c:pt idx="1792">
                  <c:v>0.59563431527609334</c:v>
                </c:pt>
                <c:pt idx="1793">
                  <c:v>0.60363695720015598</c:v>
                </c:pt>
                <c:pt idx="1794">
                  <c:v>0.61157923593153052</c:v>
                </c:pt>
                <c:pt idx="1795">
                  <c:v>0.61946035724895965</c:v>
                </c:pt>
                <c:pt idx="1796">
                  <c:v>0.62727953304687634</c:v>
                </c:pt>
                <c:pt idx="1797">
                  <c:v>0.63503598141422224</c:v>
                </c:pt>
                <c:pt idx="1798">
                  <c:v>0.64272892671261894</c:v>
                </c:pt>
                <c:pt idx="1799">
                  <c:v>0.65035759965395268</c:v>
                </c:pt>
                <c:pt idx="1800">
                  <c:v>0.65792123737728392</c:v>
                </c:pt>
                <c:pt idx="1801">
                  <c:v>0.66541908352514056</c:v>
                </c:pt>
                <c:pt idx="1802">
                  <c:v>0.67285038831915889</c:v>
                </c:pt>
                <c:pt idx="1803">
                  <c:v>0.68021440863505722</c:v>
                </c:pt>
                <c:pt idx="1804">
                  <c:v>0.68751040807693031</c:v>
                </c:pt>
                <c:pt idx="1805">
                  <c:v>0.69473765705091917</c:v>
                </c:pt>
                <c:pt idx="1806">
                  <c:v>0.70189543283814904</c:v>
                </c:pt>
                <c:pt idx="1807">
                  <c:v>0.70898301966701116</c:v>
                </c:pt>
                <c:pt idx="1808">
                  <c:v>0.71599970878471864</c:v>
                </c:pt>
                <c:pt idx="1809">
                  <c:v>0.72294479852821214</c:v>
                </c:pt>
                <c:pt idx="1810">
                  <c:v>0.72981759439430482</c:v>
                </c:pt>
                <c:pt idx="1811">
                  <c:v>0.73661740910914231</c:v>
                </c:pt>
                <c:pt idx="1812">
                  <c:v>0.74334356269690971</c:v>
                </c:pt>
                <c:pt idx="1813">
                  <c:v>0.74999538254785847</c:v>
                </c:pt>
                <c:pt idx="1814">
                  <c:v>0.75657220348554877</c:v>
                </c:pt>
                <c:pt idx="1815">
                  <c:v>0.76307336783336532</c:v>
                </c:pt>
                <c:pt idx="1816">
                  <c:v>0.76949822548028846</c:v>
                </c:pt>
                <c:pt idx="1817">
                  <c:v>0.7758461339459124</c:v>
                </c:pt>
                <c:pt idx="1818">
                  <c:v>0.7821164584446757</c:v>
                </c:pt>
                <c:pt idx="1819">
                  <c:v>0.78830857194935822</c:v>
                </c:pt>
                <c:pt idx="1820">
                  <c:v>0.79442185525376752</c:v>
                </c:pt>
                <c:pt idx="1821">
                  <c:v>0.80045569703466524</c:v>
                </c:pt>
                <c:pt idx="1822">
                  <c:v>0.80640949391296468</c:v>
                </c:pt>
                <c:pt idx="1823">
                  <c:v>0.81228265051381676</c:v>
                </c:pt>
                <c:pt idx="1824">
                  <c:v>0.81807457952651741</c:v>
                </c:pt>
                <c:pt idx="1825">
                  <c:v>0.82378470176299601</c:v>
                </c:pt>
                <c:pt idx="1826">
                  <c:v>0.82941244621577925</c:v>
                </c:pt>
                <c:pt idx="1827">
                  <c:v>0.83495725011511568</c:v>
                </c:pt>
                <c:pt idx="1828">
                  <c:v>0.84041855898523798</c:v>
                </c:pt>
                <c:pt idx="1829">
                  <c:v>0.84579582669980813</c:v>
                </c:pt>
                <c:pt idx="1830">
                  <c:v>0.85108851553653397</c:v>
                </c:pt>
                <c:pt idx="1831">
                  <c:v>0.85629609623094605</c:v>
                </c:pt>
                <c:pt idx="1832">
                  <c:v>0.86141804802931099</c:v>
                </c:pt>
                <c:pt idx="1833">
                  <c:v>0.86645385874072067</c:v>
                </c:pt>
                <c:pt idx="1834">
                  <c:v>0.87140302478829879</c:v>
                </c:pt>
                <c:pt idx="1835">
                  <c:v>0.87626505125956311</c:v>
                </c:pt>
                <c:pt idx="1836">
                  <c:v>0.88103945195591993</c:v>
                </c:pt>
                <c:pt idx="1837">
                  <c:v>0.88572574944128157</c:v>
                </c:pt>
                <c:pt idx="1838">
                  <c:v>0.89032347508979814</c:v>
                </c:pt>
                <c:pt idx="1839">
                  <c:v>0.89483216913273944</c:v>
                </c:pt>
                <c:pt idx="1840">
                  <c:v>0.89925138070446009</c:v>
                </c:pt>
                <c:pt idx="1841">
                  <c:v>0.90358066788748392</c:v>
                </c:pt>
                <c:pt idx="1842">
                  <c:v>0.90781959775669885</c:v>
                </c:pt>
                <c:pt idx="1843">
                  <c:v>0.91196774642265344</c:v>
                </c:pt>
                <c:pt idx="1844">
                  <c:v>0.91602469907393491</c:v>
                </c:pt>
                <c:pt idx="1845">
                  <c:v>0.91999005001866174</c:v>
                </c:pt>
                <c:pt idx="1846">
                  <c:v>0.92386340272504253</c:v>
                </c:pt>
                <c:pt idx="1847">
                  <c:v>0.92764436986103305</c:v>
                </c:pt>
                <c:pt idx="1848">
                  <c:v>0.93133257333307196</c:v>
                </c:pt>
                <c:pt idx="1849">
                  <c:v>0.93492764432388786</c:v>
                </c:pt>
                <c:pt idx="1850">
                  <c:v>0.93842922332937273</c:v>
                </c:pt>
                <c:pt idx="1851">
                  <c:v>0.94183696019454644</c:v>
                </c:pt>
                <c:pt idx="1852">
                  <c:v>0.94515051414859585</c:v>
                </c:pt>
                <c:pt idx="1853">
                  <c:v>0.9483695538388186</c:v>
                </c:pt>
                <c:pt idx="1854">
                  <c:v>0.95149375736396402</c:v>
                </c:pt>
                <c:pt idx="1855">
                  <c:v>0.95452281230628178</c:v>
                </c:pt>
                <c:pt idx="1856">
                  <c:v>0.95745641576280083</c:v>
                </c:pt>
                <c:pt idx="1857">
                  <c:v>0.96029427437562243</c:v>
                </c:pt>
                <c:pt idx="1858">
                  <c:v>0.96303610436124787</c:v>
                </c:pt>
                <c:pt idx="1859">
                  <c:v>0.96568163153896569</c:v>
                </c:pt>
                <c:pt idx="1860">
                  <c:v>0.96823059135826162</c:v>
                </c:pt>
                <c:pt idx="1861">
                  <c:v>0.97068272892527685</c:v>
                </c:pt>
                <c:pt idx="1862">
                  <c:v>0.97303779902829923</c:v>
                </c:pt>
                <c:pt idx="1863">
                  <c:v>0.97529556616228263</c:v>
                </c:pt>
                <c:pt idx="1864">
                  <c:v>0.97745580455239167</c:v>
                </c:pt>
                <c:pt idx="1865">
                  <c:v>0.97951829817658931</c:v>
                </c:pt>
                <c:pt idx="1866">
                  <c:v>0.98148284078723191</c:v>
                </c:pt>
                <c:pt idx="1867">
                  <c:v>0.98334923593169543</c:v>
                </c:pt>
                <c:pt idx="1868">
                  <c:v>0.98511729697202199</c:v>
                </c:pt>
                <c:pt idx="1869">
                  <c:v>0.98678684710357845</c:v>
                </c:pt>
                <c:pt idx="1870">
                  <c:v>0.98835771937274419</c:v>
                </c:pt>
                <c:pt idx="1871">
                  <c:v>0.98982975669360196</c:v>
                </c:pt>
                <c:pt idx="1872">
                  <c:v>0.99120281186364567</c:v>
                </c:pt>
                <c:pt idx="1873">
                  <c:v>0.99247674757850213</c:v>
                </c:pt>
                <c:pt idx="1874">
                  <c:v>0.99365143644566245</c:v>
                </c:pt>
                <c:pt idx="1875">
                  <c:v>0.99472676099721791</c:v>
                </c:pt>
                <c:pt idx="1876">
                  <c:v>0.99570261370161017</c:v>
                </c:pt>
                <c:pt idx="1877">
                  <c:v>0.99657889697438162</c:v>
                </c:pt>
                <c:pt idx="1878">
                  <c:v>0.99735552318793508</c:v>
                </c:pt>
                <c:pt idx="1879">
                  <c:v>0.99803241468029658</c:v>
                </c:pt>
                <c:pt idx="1880">
                  <c:v>0.99860950376288637</c:v>
                </c:pt>
                <c:pt idx="1881">
                  <c:v>0.99908673272726123</c:v>
                </c:pt>
                <c:pt idx="1882">
                  <c:v>0.99946405385094128</c:v>
                </c:pt>
                <c:pt idx="1883">
                  <c:v>0.99974142940211586</c:v>
                </c:pt>
                <c:pt idx="1884">
                  <c:v>0.99991883164346529</c:v>
                </c:pt>
                <c:pt idx="1885">
                  <c:v>0.9999962428349134</c:v>
                </c:pt>
              </c:numCache>
            </c:numRef>
          </c:val>
          <c:smooth val="1"/>
          <c:extLst>
            <c:ext xmlns:c16="http://schemas.microsoft.com/office/drawing/2014/chart" uri="{C3380CC4-5D6E-409C-BE32-E72D297353CC}">
              <c16:uniqueId val="{00000000-3077-477B-9035-139E34B4A02E}"/>
            </c:ext>
          </c:extLst>
        </c:ser>
        <c:dLbls>
          <c:showLegendKey val="0"/>
          <c:showVal val="0"/>
          <c:showCatName val="0"/>
          <c:showSerName val="0"/>
          <c:showPercent val="0"/>
          <c:showBubbleSize val="0"/>
        </c:dLbls>
        <c:smooth val="0"/>
        <c:axId val="1481502416"/>
        <c:axId val="1481506576"/>
      </c:lineChart>
      <c:catAx>
        <c:axId val="1481502416"/>
        <c:scaling>
          <c:orientation val="minMax"/>
        </c:scaling>
        <c:delete val="1"/>
        <c:axPos val="b"/>
        <c:numFmt formatCode="General" sourceLinked="1"/>
        <c:majorTickMark val="none"/>
        <c:minorTickMark val="none"/>
        <c:tickLblPos val="nextTo"/>
        <c:crossAx val="1481506576"/>
        <c:crosses val="autoZero"/>
        <c:auto val="1"/>
        <c:lblAlgn val="ctr"/>
        <c:lblOffset val="100"/>
        <c:noMultiLvlLbl val="0"/>
      </c:catAx>
      <c:valAx>
        <c:axId val="1481506576"/>
        <c:scaling>
          <c:orientation val="minMax"/>
        </c:scaling>
        <c:delete val="1"/>
        <c:axPos val="l"/>
        <c:numFmt formatCode="General" sourceLinked="1"/>
        <c:majorTickMark val="none"/>
        <c:minorTickMark val="none"/>
        <c:tickLblPos val="nextTo"/>
        <c:crossAx val="14815024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Sheet1!$C$1</c:f>
              <c:strCache>
                <c:ptCount val="1"/>
                <c:pt idx="0">
                  <c:v>Series 1</c:v>
                </c:pt>
              </c:strCache>
            </c:strRef>
          </c:tx>
          <c:spPr>
            <a:ln w="12700" cap="rnd">
              <a:solidFill>
                <a:schemeClr val="tx1"/>
              </a:solidFill>
              <a:round/>
            </a:ln>
            <a:effectLst/>
          </c:spPr>
          <c:marker>
            <c:symbol val="none"/>
          </c:marker>
          <c:cat>
            <c:numRef>
              <c:f>Sheet1!$A$235:$A$2000</c:f>
              <c:numCache>
                <c:formatCode>General</c:formatCode>
                <c:ptCount val="1766"/>
                <c:pt idx="0">
                  <c:v>0.23400000000000001</c:v>
                </c:pt>
                <c:pt idx="1">
                  <c:v>0.23499999999999999</c:v>
                </c:pt>
                <c:pt idx="2">
                  <c:v>0.23599999999999999</c:v>
                </c:pt>
                <c:pt idx="3">
                  <c:v>0.23699999999999999</c:v>
                </c:pt>
                <c:pt idx="4">
                  <c:v>0.23799999999999999</c:v>
                </c:pt>
                <c:pt idx="5">
                  <c:v>0.23899999999999999</c:v>
                </c:pt>
                <c:pt idx="6">
                  <c:v>0.24</c:v>
                </c:pt>
                <c:pt idx="7">
                  <c:v>0.24099999999999999</c:v>
                </c:pt>
                <c:pt idx="8">
                  <c:v>0.24199999999999999</c:v>
                </c:pt>
                <c:pt idx="9">
                  <c:v>0.24299999999999999</c:v>
                </c:pt>
                <c:pt idx="10">
                  <c:v>0.24399999999999999</c:v>
                </c:pt>
                <c:pt idx="11">
                  <c:v>0.245</c:v>
                </c:pt>
                <c:pt idx="12">
                  <c:v>0.246</c:v>
                </c:pt>
                <c:pt idx="13">
                  <c:v>0.247</c:v>
                </c:pt>
                <c:pt idx="14">
                  <c:v>0.248</c:v>
                </c:pt>
                <c:pt idx="15">
                  <c:v>0.249</c:v>
                </c:pt>
                <c:pt idx="16">
                  <c:v>0.25</c:v>
                </c:pt>
                <c:pt idx="17">
                  <c:v>0.251</c:v>
                </c:pt>
                <c:pt idx="18">
                  <c:v>0.252</c:v>
                </c:pt>
                <c:pt idx="19">
                  <c:v>0.253</c:v>
                </c:pt>
                <c:pt idx="20">
                  <c:v>0.254</c:v>
                </c:pt>
                <c:pt idx="21">
                  <c:v>0.255</c:v>
                </c:pt>
                <c:pt idx="22">
                  <c:v>0.25600000000000001</c:v>
                </c:pt>
                <c:pt idx="23">
                  <c:v>0.25700000000000001</c:v>
                </c:pt>
                <c:pt idx="24">
                  <c:v>0.25800000000000001</c:v>
                </c:pt>
                <c:pt idx="25">
                  <c:v>0.25900000000000001</c:v>
                </c:pt>
                <c:pt idx="26">
                  <c:v>0.26</c:v>
                </c:pt>
                <c:pt idx="27">
                  <c:v>0.26100000000000001</c:v>
                </c:pt>
                <c:pt idx="28">
                  <c:v>0.26200000000000001</c:v>
                </c:pt>
                <c:pt idx="29">
                  <c:v>0.26300000000000001</c:v>
                </c:pt>
                <c:pt idx="30">
                  <c:v>0.26400000000000001</c:v>
                </c:pt>
                <c:pt idx="31">
                  <c:v>0.26500000000000001</c:v>
                </c:pt>
                <c:pt idx="32">
                  <c:v>0.26600000000000001</c:v>
                </c:pt>
                <c:pt idx="33">
                  <c:v>0.26700000000000002</c:v>
                </c:pt>
                <c:pt idx="34">
                  <c:v>0.26800000000000002</c:v>
                </c:pt>
                <c:pt idx="35">
                  <c:v>0.26900000000000002</c:v>
                </c:pt>
                <c:pt idx="36">
                  <c:v>0.27</c:v>
                </c:pt>
                <c:pt idx="37">
                  <c:v>0.27100000000000002</c:v>
                </c:pt>
                <c:pt idx="38">
                  <c:v>0.27200000000000002</c:v>
                </c:pt>
                <c:pt idx="39">
                  <c:v>0.27300000000000002</c:v>
                </c:pt>
                <c:pt idx="40">
                  <c:v>0.27400000000000002</c:v>
                </c:pt>
                <c:pt idx="41">
                  <c:v>0.27500000000000002</c:v>
                </c:pt>
                <c:pt idx="42">
                  <c:v>0.27600000000000002</c:v>
                </c:pt>
                <c:pt idx="43">
                  <c:v>0.27700000000000002</c:v>
                </c:pt>
                <c:pt idx="44">
                  <c:v>0.27800000000000002</c:v>
                </c:pt>
                <c:pt idx="45">
                  <c:v>0.27900000000000003</c:v>
                </c:pt>
                <c:pt idx="46">
                  <c:v>0.28000000000000003</c:v>
                </c:pt>
                <c:pt idx="47">
                  <c:v>0.28100000000000003</c:v>
                </c:pt>
                <c:pt idx="48">
                  <c:v>0.28199999999999997</c:v>
                </c:pt>
                <c:pt idx="49">
                  <c:v>0.28299999999999997</c:v>
                </c:pt>
                <c:pt idx="50">
                  <c:v>0.28399999999999997</c:v>
                </c:pt>
                <c:pt idx="51">
                  <c:v>0.28499999999999998</c:v>
                </c:pt>
                <c:pt idx="52">
                  <c:v>0.28599999999999998</c:v>
                </c:pt>
                <c:pt idx="53">
                  <c:v>0.28699999999999998</c:v>
                </c:pt>
                <c:pt idx="54">
                  <c:v>0.28799999999999998</c:v>
                </c:pt>
                <c:pt idx="55">
                  <c:v>0.28899999999999998</c:v>
                </c:pt>
                <c:pt idx="56">
                  <c:v>0.28999999999999998</c:v>
                </c:pt>
                <c:pt idx="57">
                  <c:v>0.29099999999999998</c:v>
                </c:pt>
                <c:pt idx="58">
                  <c:v>0.29199999999999998</c:v>
                </c:pt>
                <c:pt idx="59">
                  <c:v>0.29299999999999998</c:v>
                </c:pt>
                <c:pt idx="60">
                  <c:v>0.29399999999999998</c:v>
                </c:pt>
                <c:pt idx="61">
                  <c:v>0.29499999999999998</c:v>
                </c:pt>
                <c:pt idx="62">
                  <c:v>0.29599999999999999</c:v>
                </c:pt>
                <c:pt idx="63">
                  <c:v>0.29699999999999999</c:v>
                </c:pt>
                <c:pt idx="64">
                  <c:v>0.29799999999999999</c:v>
                </c:pt>
                <c:pt idx="65">
                  <c:v>0.29899999999999999</c:v>
                </c:pt>
                <c:pt idx="66">
                  <c:v>0.3</c:v>
                </c:pt>
                <c:pt idx="67">
                  <c:v>0.30099999999999999</c:v>
                </c:pt>
                <c:pt idx="68">
                  <c:v>0.30199999999999999</c:v>
                </c:pt>
                <c:pt idx="69">
                  <c:v>0.30299999999999999</c:v>
                </c:pt>
                <c:pt idx="70">
                  <c:v>0.30399999999999999</c:v>
                </c:pt>
                <c:pt idx="71">
                  <c:v>0.30499999999999999</c:v>
                </c:pt>
                <c:pt idx="72">
                  <c:v>0.30599999999999999</c:v>
                </c:pt>
                <c:pt idx="73">
                  <c:v>0.307</c:v>
                </c:pt>
                <c:pt idx="74">
                  <c:v>0.308</c:v>
                </c:pt>
                <c:pt idx="75">
                  <c:v>0.309</c:v>
                </c:pt>
                <c:pt idx="76">
                  <c:v>0.31</c:v>
                </c:pt>
                <c:pt idx="77">
                  <c:v>0.311</c:v>
                </c:pt>
                <c:pt idx="78">
                  <c:v>0.312</c:v>
                </c:pt>
                <c:pt idx="79">
                  <c:v>0.313</c:v>
                </c:pt>
                <c:pt idx="80">
                  <c:v>0.314</c:v>
                </c:pt>
                <c:pt idx="81">
                  <c:v>0.315</c:v>
                </c:pt>
                <c:pt idx="82">
                  <c:v>0.316</c:v>
                </c:pt>
                <c:pt idx="83">
                  <c:v>0.317</c:v>
                </c:pt>
                <c:pt idx="84">
                  <c:v>0.318</c:v>
                </c:pt>
                <c:pt idx="85">
                  <c:v>0.31900000000000001</c:v>
                </c:pt>
                <c:pt idx="86">
                  <c:v>0.32</c:v>
                </c:pt>
                <c:pt idx="87">
                  <c:v>0.32100000000000001</c:v>
                </c:pt>
                <c:pt idx="88">
                  <c:v>0.32200000000000001</c:v>
                </c:pt>
                <c:pt idx="89">
                  <c:v>0.32300000000000001</c:v>
                </c:pt>
                <c:pt idx="90">
                  <c:v>0.32400000000000001</c:v>
                </c:pt>
                <c:pt idx="91">
                  <c:v>0.32500000000000001</c:v>
                </c:pt>
                <c:pt idx="92">
                  <c:v>0.32600000000000001</c:v>
                </c:pt>
                <c:pt idx="93">
                  <c:v>0.32700000000000001</c:v>
                </c:pt>
                <c:pt idx="94">
                  <c:v>0.32800000000000001</c:v>
                </c:pt>
                <c:pt idx="95">
                  <c:v>0.32900000000000001</c:v>
                </c:pt>
                <c:pt idx="96">
                  <c:v>0.33</c:v>
                </c:pt>
                <c:pt idx="97">
                  <c:v>0.33100000000000002</c:v>
                </c:pt>
                <c:pt idx="98">
                  <c:v>0.33200000000000002</c:v>
                </c:pt>
                <c:pt idx="99">
                  <c:v>0.33300000000000002</c:v>
                </c:pt>
                <c:pt idx="100">
                  <c:v>0.33400000000000002</c:v>
                </c:pt>
                <c:pt idx="101">
                  <c:v>0.33500000000000002</c:v>
                </c:pt>
                <c:pt idx="102">
                  <c:v>0.33600000000000002</c:v>
                </c:pt>
                <c:pt idx="103">
                  <c:v>0.33700000000000002</c:v>
                </c:pt>
                <c:pt idx="104">
                  <c:v>0.33800000000000002</c:v>
                </c:pt>
                <c:pt idx="105">
                  <c:v>0.33900000000000002</c:v>
                </c:pt>
                <c:pt idx="106">
                  <c:v>0.34</c:v>
                </c:pt>
                <c:pt idx="107">
                  <c:v>0.34100000000000003</c:v>
                </c:pt>
                <c:pt idx="108">
                  <c:v>0.34200000000000003</c:v>
                </c:pt>
                <c:pt idx="109">
                  <c:v>0.34300000000000003</c:v>
                </c:pt>
                <c:pt idx="110">
                  <c:v>0.34399999999999997</c:v>
                </c:pt>
                <c:pt idx="111">
                  <c:v>0.34499999999999997</c:v>
                </c:pt>
                <c:pt idx="112">
                  <c:v>0.34599999999999997</c:v>
                </c:pt>
                <c:pt idx="113">
                  <c:v>0.34699999999999998</c:v>
                </c:pt>
                <c:pt idx="114">
                  <c:v>0.34799999999999998</c:v>
                </c:pt>
                <c:pt idx="115">
                  <c:v>0.34899999999999998</c:v>
                </c:pt>
                <c:pt idx="116">
                  <c:v>0.35</c:v>
                </c:pt>
                <c:pt idx="117">
                  <c:v>0.35099999999999998</c:v>
                </c:pt>
                <c:pt idx="118">
                  <c:v>0.35199999999999998</c:v>
                </c:pt>
                <c:pt idx="119">
                  <c:v>0.35299999999999998</c:v>
                </c:pt>
                <c:pt idx="120">
                  <c:v>0.35399999999999998</c:v>
                </c:pt>
                <c:pt idx="121">
                  <c:v>0.35499999999999998</c:v>
                </c:pt>
                <c:pt idx="122">
                  <c:v>0.35599999999999998</c:v>
                </c:pt>
                <c:pt idx="123">
                  <c:v>0.35699999999999998</c:v>
                </c:pt>
                <c:pt idx="124">
                  <c:v>0.35799999999999998</c:v>
                </c:pt>
                <c:pt idx="125">
                  <c:v>0.35899999999999999</c:v>
                </c:pt>
                <c:pt idx="126">
                  <c:v>0.36</c:v>
                </c:pt>
                <c:pt idx="127">
                  <c:v>0.36099999999999999</c:v>
                </c:pt>
                <c:pt idx="128">
                  <c:v>0.36199999999999999</c:v>
                </c:pt>
                <c:pt idx="129">
                  <c:v>0.36299999999999999</c:v>
                </c:pt>
                <c:pt idx="130">
                  <c:v>0.36399999999999999</c:v>
                </c:pt>
                <c:pt idx="131">
                  <c:v>0.36499999999999999</c:v>
                </c:pt>
                <c:pt idx="132">
                  <c:v>0.36599999999999999</c:v>
                </c:pt>
                <c:pt idx="133">
                  <c:v>0.36699999999999999</c:v>
                </c:pt>
                <c:pt idx="134">
                  <c:v>0.36799999999999999</c:v>
                </c:pt>
                <c:pt idx="135">
                  <c:v>0.36899999999999999</c:v>
                </c:pt>
                <c:pt idx="136">
                  <c:v>0.37</c:v>
                </c:pt>
                <c:pt idx="137">
                  <c:v>0.371</c:v>
                </c:pt>
                <c:pt idx="138">
                  <c:v>0.372</c:v>
                </c:pt>
                <c:pt idx="139">
                  <c:v>0.373</c:v>
                </c:pt>
                <c:pt idx="140">
                  <c:v>0.374</c:v>
                </c:pt>
                <c:pt idx="141">
                  <c:v>0.375</c:v>
                </c:pt>
                <c:pt idx="142">
                  <c:v>0.376</c:v>
                </c:pt>
                <c:pt idx="143">
                  <c:v>0.377</c:v>
                </c:pt>
                <c:pt idx="144">
                  <c:v>0.378</c:v>
                </c:pt>
                <c:pt idx="145">
                  <c:v>0.379</c:v>
                </c:pt>
                <c:pt idx="146">
                  <c:v>0.38</c:v>
                </c:pt>
                <c:pt idx="147">
                  <c:v>0.38100000000000001</c:v>
                </c:pt>
                <c:pt idx="148">
                  <c:v>0.38200000000000001</c:v>
                </c:pt>
                <c:pt idx="149">
                  <c:v>0.38300000000000001</c:v>
                </c:pt>
                <c:pt idx="150">
                  <c:v>0.38400000000000001</c:v>
                </c:pt>
                <c:pt idx="151">
                  <c:v>0.38500000000000001</c:v>
                </c:pt>
                <c:pt idx="152">
                  <c:v>0.38600000000000001</c:v>
                </c:pt>
                <c:pt idx="153">
                  <c:v>0.38700000000000001</c:v>
                </c:pt>
                <c:pt idx="154">
                  <c:v>0.38800000000000001</c:v>
                </c:pt>
                <c:pt idx="155">
                  <c:v>0.38900000000000001</c:v>
                </c:pt>
                <c:pt idx="156">
                  <c:v>0.39</c:v>
                </c:pt>
                <c:pt idx="157">
                  <c:v>0.39100000000000001</c:v>
                </c:pt>
                <c:pt idx="158">
                  <c:v>0.39200000000000002</c:v>
                </c:pt>
                <c:pt idx="159">
                  <c:v>0.39300000000000002</c:v>
                </c:pt>
                <c:pt idx="160">
                  <c:v>0.39400000000000002</c:v>
                </c:pt>
                <c:pt idx="161">
                  <c:v>0.39500000000000002</c:v>
                </c:pt>
                <c:pt idx="162">
                  <c:v>0.39600000000000002</c:v>
                </c:pt>
                <c:pt idx="163">
                  <c:v>0.39700000000000002</c:v>
                </c:pt>
                <c:pt idx="164">
                  <c:v>0.39800000000000002</c:v>
                </c:pt>
                <c:pt idx="165">
                  <c:v>0.39900000000000002</c:v>
                </c:pt>
                <c:pt idx="166">
                  <c:v>0.4</c:v>
                </c:pt>
                <c:pt idx="167">
                  <c:v>0.40100000000000002</c:v>
                </c:pt>
                <c:pt idx="168">
                  <c:v>0.40200000000000002</c:v>
                </c:pt>
                <c:pt idx="169">
                  <c:v>0.40300000000000002</c:v>
                </c:pt>
                <c:pt idx="170">
                  <c:v>0.40400000000000003</c:v>
                </c:pt>
                <c:pt idx="171">
                  <c:v>0.40500000000000003</c:v>
                </c:pt>
                <c:pt idx="172">
                  <c:v>0.40600000000000003</c:v>
                </c:pt>
                <c:pt idx="173">
                  <c:v>0.40699999999999997</c:v>
                </c:pt>
                <c:pt idx="174">
                  <c:v>0.40799999999999997</c:v>
                </c:pt>
                <c:pt idx="175">
                  <c:v>0.40899999999999997</c:v>
                </c:pt>
                <c:pt idx="176">
                  <c:v>0.41</c:v>
                </c:pt>
                <c:pt idx="177">
                  <c:v>0.41099999999999998</c:v>
                </c:pt>
                <c:pt idx="178">
                  <c:v>0.41199999999999998</c:v>
                </c:pt>
                <c:pt idx="179">
                  <c:v>0.41299999999999998</c:v>
                </c:pt>
                <c:pt idx="180">
                  <c:v>0.41399999999999998</c:v>
                </c:pt>
                <c:pt idx="181">
                  <c:v>0.41499999999999998</c:v>
                </c:pt>
                <c:pt idx="182">
                  <c:v>0.41599999999999998</c:v>
                </c:pt>
                <c:pt idx="183">
                  <c:v>0.41699999999999998</c:v>
                </c:pt>
                <c:pt idx="184">
                  <c:v>0.41799999999999998</c:v>
                </c:pt>
                <c:pt idx="185">
                  <c:v>0.41899999999999998</c:v>
                </c:pt>
                <c:pt idx="186">
                  <c:v>0.42</c:v>
                </c:pt>
                <c:pt idx="187">
                  <c:v>0.42099999999999999</c:v>
                </c:pt>
                <c:pt idx="188">
                  <c:v>0.42199999999999999</c:v>
                </c:pt>
                <c:pt idx="189">
                  <c:v>0.42299999999999999</c:v>
                </c:pt>
                <c:pt idx="190">
                  <c:v>0.42399999999999999</c:v>
                </c:pt>
                <c:pt idx="191">
                  <c:v>0.42499999999999999</c:v>
                </c:pt>
                <c:pt idx="192">
                  <c:v>0.42599999999999999</c:v>
                </c:pt>
                <c:pt idx="193">
                  <c:v>0.42699999999999999</c:v>
                </c:pt>
                <c:pt idx="194">
                  <c:v>0.42799999999999999</c:v>
                </c:pt>
                <c:pt idx="195">
                  <c:v>0.42899999999999999</c:v>
                </c:pt>
                <c:pt idx="196">
                  <c:v>0.43</c:v>
                </c:pt>
                <c:pt idx="197">
                  <c:v>0.43099999999999999</c:v>
                </c:pt>
                <c:pt idx="198">
                  <c:v>0.432</c:v>
                </c:pt>
                <c:pt idx="199">
                  <c:v>0.433</c:v>
                </c:pt>
                <c:pt idx="200">
                  <c:v>0.434</c:v>
                </c:pt>
                <c:pt idx="201">
                  <c:v>0.435</c:v>
                </c:pt>
                <c:pt idx="202">
                  <c:v>0.436</c:v>
                </c:pt>
                <c:pt idx="203">
                  <c:v>0.437</c:v>
                </c:pt>
                <c:pt idx="204">
                  <c:v>0.438</c:v>
                </c:pt>
                <c:pt idx="205">
                  <c:v>0.439</c:v>
                </c:pt>
                <c:pt idx="206">
                  <c:v>0.44</c:v>
                </c:pt>
                <c:pt idx="207">
                  <c:v>0.441</c:v>
                </c:pt>
                <c:pt idx="208">
                  <c:v>0.442</c:v>
                </c:pt>
                <c:pt idx="209">
                  <c:v>0.443</c:v>
                </c:pt>
                <c:pt idx="210">
                  <c:v>0.44400000000000001</c:v>
                </c:pt>
                <c:pt idx="211">
                  <c:v>0.44500000000000001</c:v>
                </c:pt>
                <c:pt idx="212">
                  <c:v>0.44600000000000001</c:v>
                </c:pt>
                <c:pt idx="213">
                  <c:v>0.44700000000000001</c:v>
                </c:pt>
                <c:pt idx="214">
                  <c:v>0.44800000000000001</c:v>
                </c:pt>
                <c:pt idx="215">
                  <c:v>0.44900000000000001</c:v>
                </c:pt>
                <c:pt idx="216">
                  <c:v>0.45</c:v>
                </c:pt>
                <c:pt idx="217">
                  <c:v>0.45100000000000001</c:v>
                </c:pt>
                <c:pt idx="218">
                  <c:v>0.45200000000000001</c:v>
                </c:pt>
                <c:pt idx="219">
                  <c:v>0.45300000000000001</c:v>
                </c:pt>
                <c:pt idx="220">
                  <c:v>0.45400000000000001</c:v>
                </c:pt>
                <c:pt idx="221">
                  <c:v>0.45500000000000002</c:v>
                </c:pt>
                <c:pt idx="222">
                  <c:v>0.45600000000000002</c:v>
                </c:pt>
                <c:pt idx="223">
                  <c:v>0.45700000000000002</c:v>
                </c:pt>
                <c:pt idx="224">
                  <c:v>0.45800000000000002</c:v>
                </c:pt>
                <c:pt idx="225">
                  <c:v>0.45900000000000002</c:v>
                </c:pt>
                <c:pt idx="226">
                  <c:v>0.46</c:v>
                </c:pt>
                <c:pt idx="227">
                  <c:v>0.46100000000000002</c:v>
                </c:pt>
                <c:pt idx="228">
                  <c:v>0.46200000000000002</c:v>
                </c:pt>
                <c:pt idx="229">
                  <c:v>0.46300000000000002</c:v>
                </c:pt>
                <c:pt idx="230">
                  <c:v>0.46400000000000002</c:v>
                </c:pt>
                <c:pt idx="231">
                  <c:v>0.46500000000000002</c:v>
                </c:pt>
                <c:pt idx="232">
                  <c:v>0.46600000000000003</c:v>
                </c:pt>
                <c:pt idx="233">
                  <c:v>0.46700000000000003</c:v>
                </c:pt>
                <c:pt idx="234">
                  <c:v>0.46800000000000003</c:v>
                </c:pt>
                <c:pt idx="235">
                  <c:v>0.46899999999999997</c:v>
                </c:pt>
                <c:pt idx="236">
                  <c:v>0.47</c:v>
                </c:pt>
                <c:pt idx="237">
                  <c:v>0.47099999999999997</c:v>
                </c:pt>
                <c:pt idx="238">
                  <c:v>0.47199999999999998</c:v>
                </c:pt>
                <c:pt idx="239">
                  <c:v>0.47299999999999998</c:v>
                </c:pt>
                <c:pt idx="240">
                  <c:v>0.47399999999999998</c:v>
                </c:pt>
                <c:pt idx="241">
                  <c:v>0.47499999999999998</c:v>
                </c:pt>
                <c:pt idx="242">
                  <c:v>0.47599999999999998</c:v>
                </c:pt>
                <c:pt idx="243">
                  <c:v>0.47699999999999998</c:v>
                </c:pt>
                <c:pt idx="244">
                  <c:v>0.47799999999999998</c:v>
                </c:pt>
                <c:pt idx="245">
                  <c:v>0.47899999999999998</c:v>
                </c:pt>
                <c:pt idx="246">
                  <c:v>0.48</c:v>
                </c:pt>
                <c:pt idx="247">
                  <c:v>0.48099999999999998</c:v>
                </c:pt>
                <c:pt idx="248">
                  <c:v>0.48199999999999998</c:v>
                </c:pt>
                <c:pt idx="249">
                  <c:v>0.48299999999999998</c:v>
                </c:pt>
                <c:pt idx="250">
                  <c:v>0.48399999999999999</c:v>
                </c:pt>
                <c:pt idx="251">
                  <c:v>0.48499999999999999</c:v>
                </c:pt>
                <c:pt idx="252">
                  <c:v>0.48599999999999999</c:v>
                </c:pt>
                <c:pt idx="253">
                  <c:v>0.48699999999999999</c:v>
                </c:pt>
                <c:pt idx="254">
                  <c:v>0.48799999999999999</c:v>
                </c:pt>
                <c:pt idx="255">
                  <c:v>0.48899999999999999</c:v>
                </c:pt>
                <c:pt idx="256">
                  <c:v>0.49</c:v>
                </c:pt>
                <c:pt idx="257">
                  <c:v>0.49099999999999999</c:v>
                </c:pt>
                <c:pt idx="258">
                  <c:v>0.49199999999999999</c:v>
                </c:pt>
                <c:pt idx="259">
                  <c:v>0.49299999999999999</c:v>
                </c:pt>
                <c:pt idx="260">
                  <c:v>0.49399999999999999</c:v>
                </c:pt>
                <c:pt idx="261">
                  <c:v>0.495</c:v>
                </c:pt>
                <c:pt idx="262">
                  <c:v>0.496</c:v>
                </c:pt>
                <c:pt idx="263">
                  <c:v>0.497</c:v>
                </c:pt>
                <c:pt idx="264">
                  <c:v>0.498</c:v>
                </c:pt>
                <c:pt idx="265">
                  <c:v>0.499</c:v>
                </c:pt>
                <c:pt idx="266">
                  <c:v>0.5</c:v>
                </c:pt>
                <c:pt idx="267">
                  <c:v>0.501</c:v>
                </c:pt>
                <c:pt idx="268">
                  <c:v>0.502</c:v>
                </c:pt>
                <c:pt idx="269">
                  <c:v>0.503</c:v>
                </c:pt>
                <c:pt idx="270">
                  <c:v>0.504</c:v>
                </c:pt>
                <c:pt idx="271">
                  <c:v>0.505</c:v>
                </c:pt>
                <c:pt idx="272">
                  <c:v>0.50600000000000001</c:v>
                </c:pt>
                <c:pt idx="273">
                  <c:v>0.50700000000000001</c:v>
                </c:pt>
                <c:pt idx="274">
                  <c:v>0.50800000000000001</c:v>
                </c:pt>
                <c:pt idx="275">
                  <c:v>0.50900000000000001</c:v>
                </c:pt>
                <c:pt idx="276">
                  <c:v>0.51</c:v>
                </c:pt>
                <c:pt idx="277">
                  <c:v>0.51100000000000001</c:v>
                </c:pt>
                <c:pt idx="278">
                  <c:v>0.51200000000000001</c:v>
                </c:pt>
                <c:pt idx="279">
                  <c:v>0.51300000000000001</c:v>
                </c:pt>
                <c:pt idx="280">
                  <c:v>0.51400000000000001</c:v>
                </c:pt>
                <c:pt idx="281">
                  <c:v>0.51500000000000001</c:v>
                </c:pt>
                <c:pt idx="282">
                  <c:v>0.51600000000000001</c:v>
                </c:pt>
                <c:pt idx="283">
                  <c:v>0.51700000000000002</c:v>
                </c:pt>
                <c:pt idx="284">
                  <c:v>0.51800000000000002</c:v>
                </c:pt>
                <c:pt idx="285">
                  <c:v>0.51900000000000002</c:v>
                </c:pt>
                <c:pt idx="286">
                  <c:v>0.52</c:v>
                </c:pt>
                <c:pt idx="287">
                  <c:v>0.52100000000000002</c:v>
                </c:pt>
                <c:pt idx="288">
                  <c:v>0.52200000000000002</c:v>
                </c:pt>
                <c:pt idx="289">
                  <c:v>0.52300000000000002</c:v>
                </c:pt>
                <c:pt idx="290">
                  <c:v>0.52400000000000002</c:v>
                </c:pt>
                <c:pt idx="291">
                  <c:v>0.52500000000000002</c:v>
                </c:pt>
                <c:pt idx="292">
                  <c:v>0.52600000000000002</c:v>
                </c:pt>
                <c:pt idx="293">
                  <c:v>0.52700000000000002</c:v>
                </c:pt>
                <c:pt idx="294">
                  <c:v>0.52800000000000002</c:v>
                </c:pt>
                <c:pt idx="295">
                  <c:v>0.52900000000000003</c:v>
                </c:pt>
                <c:pt idx="296">
                  <c:v>0.53</c:v>
                </c:pt>
                <c:pt idx="297">
                  <c:v>0.53100000000000003</c:v>
                </c:pt>
                <c:pt idx="298">
                  <c:v>0.53200000000000003</c:v>
                </c:pt>
                <c:pt idx="299">
                  <c:v>0.53300000000000003</c:v>
                </c:pt>
                <c:pt idx="300">
                  <c:v>0.53400000000000003</c:v>
                </c:pt>
                <c:pt idx="301">
                  <c:v>0.53500000000000003</c:v>
                </c:pt>
                <c:pt idx="302">
                  <c:v>0.53600000000000003</c:v>
                </c:pt>
                <c:pt idx="303">
                  <c:v>0.53700000000000003</c:v>
                </c:pt>
                <c:pt idx="304">
                  <c:v>0.53800000000000003</c:v>
                </c:pt>
                <c:pt idx="305">
                  <c:v>0.53900000000000003</c:v>
                </c:pt>
                <c:pt idx="306">
                  <c:v>0.54</c:v>
                </c:pt>
                <c:pt idx="307">
                  <c:v>0.54100000000000004</c:v>
                </c:pt>
                <c:pt idx="308">
                  <c:v>0.54200000000000004</c:v>
                </c:pt>
                <c:pt idx="309">
                  <c:v>0.54300000000000004</c:v>
                </c:pt>
                <c:pt idx="310">
                  <c:v>0.54400000000000004</c:v>
                </c:pt>
                <c:pt idx="311">
                  <c:v>0.54500000000000004</c:v>
                </c:pt>
                <c:pt idx="312">
                  <c:v>0.54600000000000004</c:v>
                </c:pt>
                <c:pt idx="313">
                  <c:v>0.54700000000000004</c:v>
                </c:pt>
                <c:pt idx="314">
                  <c:v>0.54800000000000004</c:v>
                </c:pt>
                <c:pt idx="315">
                  <c:v>0.54900000000000004</c:v>
                </c:pt>
                <c:pt idx="316">
                  <c:v>0.55000000000000004</c:v>
                </c:pt>
                <c:pt idx="317">
                  <c:v>0.55100000000000005</c:v>
                </c:pt>
                <c:pt idx="318">
                  <c:v>0.55200000000000005</c:v>
                </c:pt>
                <c:pt idx="319">
                  <c:v>0.55300000000000005</c:v>
                </c:pt>
                <c:pt idx="320">
                  <c:v>0.55400000000000005</c:v>
                </c:pt>
                <c:pt idx="321">
                  <c:v>0.55500000000000005</c:v>
                </c:pt>
                <c:pt idx="322">
                  <c:v>0.55600000000000005</c:v>
                </c:pt>
                <c:pt idx="323">
                  <c:v>0.55700000000000005</c:v>
                </c:pt>
                <c:pt idx="324">
                  <c:v>0.55800000000000005</c:v>
                </c:pt>
                <c:pt idx="325">
                  <c:v>0.55900000000000005</c:v>
                </c:pt>
                <c:pt idx="326">
                  <c:v>0.56000000000000005</c:v>
                </c:pt>
                <c:pt idx="327">
                  <c:v>0.56100000000000005</c:v>
                </c:pt>
                <c:pt idx="328">
                  <c:v>0.56200000000000006</c:v>
                </c:pt>
                <c:pt idx="329">
                  <c:v>0.56299999999999994</c:v>
                </c:pt>
                <c:pt idx="330">
                  <c:v>0.56399999999999995</c:v>
                </c:pt>
                <c:pt idx="331">
                  <c:v>0.56499999999999995</c:v>
                </c:pt>
                <c:pt idx="332">
                  <c:v>0.56599999999999995</c:v>
                </c:pt>
                <c:pt idx="333">
                  <c:v>0.56699999999999995</c:v>
                </c:pt>
                <c:pt idx="334">
                  <c:v>0.56799999999999995</c:v>
                </c:pt>
                <c:pt idx="335">
                  <c:v>0.56899999999999995</c:v>
                </c:pt>
                <c:pt idx="336">
                  <c:v>0.56999999999999995</c:v>
                </c:pt>
                <c:pt idx="337">
                  <c:v>0.57099999999999995</c:v>
                </c:pt>
                <c:pt idx="338">
                  <c:v>0.57199999999999995</c:v>
                </c:pt>
                <c:pt idx="339">
                  <c:v>0.57299999999999995</c:v>
                </c:pt>
                <c:pt idx="340">
                  <c:v>0.57399999999999995</c:v>
                </c:pt>
                <c:pt idx="341">
                  <c:v>0.57499999999999996</c:v>
                </c:pt>
                <c:pt idx="342">
                  <c:v>0.57599999999999996</c:v>
                </c:pt>
                <c:pt idx="343">
                  <c:v>0.57699999999999996</c:v>
                </c:pt>
                <c:pt idx="344">
                  <c:v>0.57799999999999996</c:v>
                </c:pt>
                <c:pt idx="345">
                  <c:v>0.57899999999999996</c:v>
                </c:pt>
                <c:pt idx="346">
                  <c:v>0.57999999999999996</c:v>
                </c:pt>
                <c:pt idx="347">
                  <c:v>0.58099999999999996</c:v>
                </c:pt>
                <c:pt idx="348">
                  <c:v>0.58199999999999996</c:v>
                </c:pt>
                <c:pt idx="349">
                  <c:v>0.58299999999999996</c:v>
                </c:pt>
                <c:pt idx="350">
                  <c:v>0.58399999999999996</c:v>
                </c:pt>
                <c:pt idx="351">
                  <c:v>0.58499999999999996</c:v>
                </c:pt>
                <c:pt idx="352">
                  <c:v>0.58599999999999997</c:v>
                </c:pt>
                <c:pt idx="353">
                  <c:v>0.58699999999999997</c:v>
                </c:pt>
                <c:pt idx="354">
                  <c:v>0.58799999999999997</c:v>
                </c:pt>
                <c:pt idx="355">
                  <c:v>0.58899999999999997</c:v>
                </c:pt>
                <c:pt idx="356">
                  <c:v>0.59</c:v>
                </c:pt>
                <c:pt idx="357">
                  <c:v>0.59099999999999997</c:v>
                </c:pt>
                <c:pt idx="358">
                  <c:v>0.59199999999999997</c:v>
                </c:pt>
                <c:pt idx="359">
                  <c:v>0.59299999999999997</c:v>
                </c:pt>
                <c:pt idx="360">
                  <c:v>0.59399999999999997</c:v>
                </c:pt>
                <c:pt idx="361">
                  <c:v>0.59499999999999997</c:v>
                </c:pt>
                <c:pt idx="362">
                  <c:v>0.59599999999999997</c:v>
                </c:pt>
                <c:pt idx="363">
                  <c:v>0.59699999999999998</c:v>
                </c:pt>
                <c:pt idx="364">
                  <c:v>0.59799999999999998</c:v>
                </c:pt>
                <c:pt idx="365">
                  <c:v>0.59899999999999998</c:v>
                </c:pt>
                <c:pt idx="366">
                  <c:v>0.6</c:v>
                </c:pt>
                <c:pt idx="367">
                  <c:v>0.60099999999999998</c:v>
                </c:pt>
                <c:pt idx="368">
                  <c:v>0.60199999999999998</c:v>
                </c:pt>
                <c:pt idx="369">
                  <c:v>0.60299999999999998</c:v>
                </c:pt>
                <c:pt idx="370">
                  <c:v>0.60399999999999998</c:v>
                </c:pt>
                <c:pt idx="371">
                  <c:v>0.60499999999999998</c:v>
                </c:pt>
                <c:pt idx="372">
                  <c:v>0.60599999999999998</c:v>
                </c:pt>
                <c:pt idx="373">
                  <c:v>0.60699999999999998</c:v>
                </c:pt>
                <c:pt idx="374">
                  <c:v>0.60799999999999998</c:v>
                </c:pt>
                <c:pt idx="375">
                  <c:v>0.60899999999999999</c:v>
                </c:pt>
                <c:pt idx="376">
                  <c:v>0.61</c:v>
                </c:pt>
                <c:pt idx="377">
                  <c:v>0.61099999999999999</c:v>
                </c:pt>
                <c:pt idx="378">
                  <c:v>0.61199999999999999</c:v>
                </c:pt>
                <c:pt idx="379">
                  <c:v>0.61299999999999999</c:v>
                </c:pt>
                <c:pt idx="380">
                  <c:v>0.61399999999999999</c:v>
                </c:pt>
                <c:pt idx="381">
                  <c:v>0.61499999999999999</c:v>
                </c:pt>
                <c:pt idx="382">
                  <c:v>0.61599999999999999</c:v>
                </c:pt>
                <c:pt idx="383">
                  <c:v>0.61699999999999999</c:v>
                </c:pt>
                <c:pt idx="384">
                  <c:v>0.61799999999999999</c:v>
                </c:pt>
                <c:pt idx="385">
                  <c:v>0.61899999999999999</c:v>
                </c:pt>
                <c:pt idx="386">
                  <c:v>0.62</c:v>
                </c:pt>
                <c:pt idx="387">
                  <c:v>0.621</c:v>
                </c:pt>
                <c:pt idx="388">
                  <c:v>0.622</c:v>
                </c:pt>
                <c:pt idx="389">
                  <c:v>0.623</c:v>
                </c:pt>
                <c:pt idx="390">
                  <c:v>0.624</c:v>
                </c:pt>
                <c:pt idx="391">
                  <c:v>0.625</c:v>
                </c:pt>
                <c:pt idx="392">
                  <c:v>0.626</c:v>
                </c:pt>
                <c:pt idx="393">
                  <c:v>0.627</c:v>
                </c:pt>
                <c:pt idx="394">
                  <c:v>0.628</c:v>
                </c:pt>
                <c:pt idx="395">
                  <c:v>0.629</c:v>
                </c:pt>
                <c:pt idx="396">
                  <c:v>0.63</c:v>
                </c:pt>
                <c:pt idx="397">
                  <c:v>0.63100000000000001</c:v>
                </c:pt>
                <c:pt idx="398">
                  <c:v>0.63200000000000001</c:v>
                </c:pt>
                <c:pt idx="399">
                  <c:v>0.63300000000000001</c:v>
                </c:pt>
                <c:pt idx="400">
                  <c:v>0.63400000000000001</c:v>
                </c:pt>
                <c:pt idx="401">
                  <c:v>0.63500000000000001</c:v>
                </c:pt>
                <c:pt idx="402">
                  <c:v>0.63600000000000001</c:v>
                </c:pt>
                <c:pt idx="403">
                  <c:v>0.63700000000000001</c:v>
                </c:pt>
                <c:pt idx="404">
                  <c:v>0.63800000000000001</c:v>
                </c:pt>
                <c:pt idx="405">
                  <c:v>0.63900000000000001</c:v>
                </c:pt>
                <c:pt idx="406">
                  <c:v>0.64</c:v>
                </c:pt>
                <c:pt idx="407">
                  <c:v>0.64100000000000001</c:v>
                </c:pt>
                <c:pt idx="408">
                  <c:v>0.64200000000000002</c:v>
                </c:pt>
                <c:pt idx="409">
                  <c:v>0.64300000000000002</c:v>
                </c:pt>
                <c:pt idx="410">
                  <c:v>0.64400000000000002</c:v>
                </c:pt>
                <c:pt idx="411">
                  <c:v>0.64500000000000002</c:v>
                </c:pt>
                <c:pt idx="412">
                  <c:v>0.64600000000000002</c:v>
                </c:pt>
                <c:pt idx="413">
                  <c:v>0.64700000000000002</c:v>
                </c:pt>
                <c:pt idx="414">
                  <c:v>0.64800000000000002</c:v>
                </c:pt>
                <c:pt idx="415">
                  <c:v>0.64900000000000002</c:v>
                </c:pt>
                <c:pt idx="416">
                  <c:v>0.65</c:v>
                </c:pt>
                <c:pt idx="417">
                  <c:v>0.65100000000000002</c:v>
                </c:pt>
                <c:pt idx="418">
                  <c:v>0.65200000000000002</c:v>
                </c:pt>
                <c:pt idx="419">
                  <c:v>0.65300000000000002</c:v>
                </c:pt>
                <c:pt idx="420">
                  <c:v>0.65400000000000003</c:v>
                </c:pt>
                <c:pt idx="421">
                  <c:v>0.65500000000000003</c:v>
                </c:pt>
                <c:pt idx="422">
                  <c:v>0.65600000000000003</c:v>
                </c:pt>
                <c:pt idx="423">
                  <c:v>0.65700000000000003</c:v>
                </c:pt>
                <c:pt idx="424">
                  <c:v>0.65800000000000003</c:v>
                </c:pt>
                <c:pt idx="425">
                  <c:v>0.65900000000000003</c:v>
                </c:pt>
                <c:pt idx="426">
                  <c:v>0.66</c:v>
                </c:pt>
                <c:pt idx="427">
                  <c:v>0.66100000000000003</c:v>
                </c:pt>
                <c:pt idx="428">
                  <c:v>0.66200000000000003</c:v>
                </c:pt>
                <c:pt idx="429">
                  <c:v>0.66300000000000003</c:v>
                </c:pt>
                <c:pt idx="430">
                  <c:v>0.66400000000000003</c:v>
                </c:pt>
                <c:pt idx="431">
                  <c:v>0.66500000000000004</c:v>
                </c:pt>
                <c:pt idx="432">
                  <c:v>0.66600000000000004</c:v>
                </c:pt>
                <c:pt idx="433">
                  <c:v>0.66700000000000004</c:v>
                </c:pt>
                <c:pt idx="434">
                  <c:v>0.66800000000000004</c:v>
                </c:pt>
                <c:pt idx="435">
                  <c:v>0.66900000000000004</c:v>
                </c:pt>
                <c:pt idx="436">
                  <c:v>0.67</c:v>
                </c:pt>
                <c:pt idx="437">
                  <c:v>0.67100000000000004</c:v>
                </c:pt>
                <c:pt idx="438">
                  <c:v>0.67200000000000004</c:v>
                </c:pt>
                <c:pt idx="439">
                  <c:v>0.67300000000000004</c:v>
                </c:pt>
                <c:pt idx="440">
                  <c:v>0.67400000000000004</c:v>
                </c:pt>
                <c:pt idx="441">
                  <c:v>0.67500000000000004</c:v>
                </c:pt>
                <c:pt idx="442">
                  <c:v>0.67600000000000005</c:v>
                </c:pt>
                <c:pt idx="443">
                  <c:v>0.67700000000000005</c:v>
                </c:pt>
                <c:pt idx="444">
                  <c:v>0.67800000000000005</c:v>
                </c:pt>
                <c:pt idx="445">
                  <c:v>0.67900000000000005</c:v>
                </c:pt>
                <c:pt idx="446">
                  <c:v>0.68</c:v>
                </c:pt>
                <c:pt idx="447">
                  <c:v>0.68100000000000005</c:v>
                </c:pt>
                <c:pt idx="448">
                  <c:v>0.68200000000000005</c:v>
                </c:pt>
                <c:pt idx="449">
                  <c:v>0.68300000000000005</c:v>
                </c:pt>
                <c:pt idx="450">
                  <c:v>0.68400000000000005</c:v>
                </c:pt>
                <c:pt idx="451">
                  <c:v>0.68500000000000005</c:v>
                </c:pt>
                <c:pt idx="452">
                  <c:v>0.68600000000000005</c:v>
                </c:pt>
                <c:pt idx="453">
                  <c:v>0.68700000000000006</c:v>
                </c:pt>
                <c:pt idx="454">
                  <c:v>0.68799999999999994</c:v>
                </c:pt>
                <c:pt idx="455">
                  <c:v>0.68899999999999995</c:v>
                </c:pt>
                <c:pt idx="456">
                  <c:v>0.69</c:v>
                </c:pt>
                <c:pt idx="457">
                  <c:v>0.69099999999999995</c:v>
                </c:pt>
                <c:pt idx="458">
                  <c:v>0.69199999999999995</c:v>
                </c:pt>
                <c:pt idx="459">
                  <c:v>0.69299999999999995</c:v>
                </c:pt>
                <c:pt idx="460">
                  <c:v>0.69399999999999995</c:v>
                </c:pt>
                <c:pt idx="461">
                  <c:v>0.69499999999999995</c:v>
                </c:pt>
                <c:pt idx="462">
                  <c:v>0.69599999999999995</c:v>
                </c:pt>
                <c:pt idx="463">
                  <c:v>0.69699999999999995</c:v>
                </c:pt>
                <c:pt idx="464">
                  <c:v>0.69799999999999995</c:v>
                </c:pt>
                <c:pt idx="465">
                  <c:v>0.69899999999999995</c:v>
                </c:pt>
                <c:pt idx="466">
                  <c:v>0.7</c:v>
                </c:pt>
                <c:pt idx="467">
                  <c:v>0.70099999999999996</c:v>
                </c:pt>
                <c:pt idx="468">
                  <c:v>0.70199999999999996</c:v>
                </c:pt>
                <c:pt idx="469">
                  <c:v>0.70299999999999996</c:v>
                </c:pt>
                <c:pt idx="470">
                  <c:v>0.70399999999999996</c:v>
                </c:pt>
                <c:pt idx="471">
                  <c:v>0.70499999999999996</c:v>
                </c:pt>
                <c:pt idx="472">
                  <c:v>0.70599999999999996</c:v>
                </c:pt>
                <c:pt idx="473">
                  <c:v>0.70699999999999996</c:v>
                </c:pt>
                <c:pt idx="474">
                  <c:v>0.70799999999999996</c:v>
                </c:pt>
                <c:pt idx="475">
                  <c:v>0.70899999999999996</c:v>
                </c:pt>
                <c:pt idx="476">
                  <c:v>0.71</c:v>
                </c:pt>
                <c:pt idx="477">
                  <c:v>0.71099999999999997</c:v>
                </c:pt>
                <c:pt idx="478">
                  <c:v>0.71199999999999997</c:v>
                </c:pt>
                <c:pt idx="479">
                  <c:v>0.71299999999999997</c:v>
                </c:pt>
                <c:pt idx="480">
                  <c:v>0.71399999999999997</c:v>
                </c:pt>
                <c:pt idx="481">
                  <c:v>0.71499999999999997</c:v>
                </c:pt>
                <c:pt idx="482">
                  <c:v>0.71599999999999997</c:v>
                </c:pt>
                <c:pt idx="483">
                  <c:v>0.71699999999999997</c:v>
                </c:pt>
                <c:pt idx="484">
                  <c:v>0.71799999999999997</c:v>
                </c:pt>
                <c:pt idx="485">
                  <c:v>0.71899999999999997</c:v>
                </c:pt>
                <c:pt idx="486">
                  <c:v>0.72</c:v>
                </c:pt>
                <c:pt idx="487">
                  <c:v>0.72099999999999997</c:v>
                </c:pt>
                <c:pt idx="488">
                  <c:v>0.72199999999999998</c:v>
                </c:pt>
                <c:pt idx="489">
                  <c:v>0.72299999999999998</c:v>
                </c:pt>
                <c:pt idx="490">
                  <c:v>0.72399999999999998</c:v>
                </c:pt>
                <c:pt idx="491">
                  <c:v>0.72499999999999998</c:v>
                </c:pt>
                <c:pt idx="492">
                  <c:v>0.72599999999999998</c:v>
                </c:pt>
                <c:pt idx="493">
                  <c:v>0.72699999999999998</c:v>
                </c:pt>
                <c:pt idx="494">
                  <c:v>0.72799999999999998</c:v>
                </c:pt>
                <c:pt idx="495">
                  <c:v>0.72899999999999998</c:v>
                </c:pt>
                <c:pt idx="496">
                  <c:v>0.73</c:v>
                </c:pt>
                <c:pt idx="497">
                  <c:v>0.73099999999999998</c:v>
                </c:pt>
                <c:pt idx="498">
                  <c:v>0.73199999999999998</c:v>
                </c:pt>
                <c:pt idx="499">
                  <c:v>0.73299999999999998</c:v>
                </c:pt>
                <c:pt idx="500">
                  <c:v>0.73399999999999999</c:v>
                </c:pt>
                <c:pt idx="501">
                  <c:v>0.73499999999999999</c:v>
                </c:pt>
                <c:pt idx="502">
                  <c:v>0.73599999999999999</c:v>
                </c:pt>
                <c:pt idx="503">
                  <c:v>0.73699999999999999</c:v>
                </c:pt>
                <c:pt idx="504">
                  <c:v>0.73799999999999999</c:v>
                </c:pt>
                <c:pt idx="505">
                  <c:v>0.73899999999999999</c:v>
                </c:pt>
                <c:pt idx="506">
                  <c:v>0.74</c:v>
                </c:pt>
                <c:pt idx="507">
                  <c:v>0.74099999999999999</c:v>
                </c:pt>
                <c:pt idx="508">
                  <c:v>0.74199999999999999</c:v>
                </c:pt>
                <c:pt idx="509">
                  <c:v>0.74299999999999999</c:v>
                </c:pt>
                <c:pt idx="510">
                  <c:v>0.74399999999999999</c:v>
                </c:pt>
                <c:pt idx="511">
                  <c:v>0.745</c:v>
                </c:pt>
                <c:pt idx="512">
                  <c:v>0.746</c:v>
                </c:pt>
                <c:pt idx="513">
                  <c:v>0.747</c:v>
                </c:pt>
                <c:pt idx="514">
                  <c:v>0.748</c:v>
                </c:pt>
                <c:pt idx="515">
                  <c:v>0.749</c:v>
                </c:pt>
                <c:pt idx="516">
                  <c:v>0.75</c:v>
                </c:pt>
                <c:pt idx="517">
                  <c:v>0.751</c:v>
                </c:pt>
                <c:pt idx="518">
                  <c:v>0.752</c:v>
                </c:pt>
                <c:pt idx="519">
                  <c:v>0.753</c:v>
                </c:pt>
                <c:pt idx="520">
                  <c:v>0.754</c:v>
                </c:pt>
                <c:pt idx="521">
                  <c:v>0.755</c:v>
                </c:pt>
                <c:pt idx="522">
                  <c:v>0.75600000000000001</c:v>
                </c:pt>
                <c:pt idx="523">
                  <c:v>0.75700000000000001</c:v>
                </c:pt>
                <c:pt idx="524">
                  <c:v>0.75800000000000001</c:v>
                </c:pt>
                <c:pt idx="525">
                  <c:v>0.75900000000000001</c:v>
                </c:pt>
                <c:pt idx="526">
                  <c:v>0.76</c:v>
                </c:pt>
                <c:pt idx="527">
                  <c:v>0.76100000000000001</c:v>
                </c:pt>
                <c:pt idx="528">
                  <c:v>0.76200000000000001</c:v>
                </c:pt>
                <c:pt idx="529">
                  <c:v>0.76300000000000001</c:v>
                </c:pt>
                <c:pt idx="530">
                  <c:v>0.76400000000000001</c:v>
                </c:pt>
                <c:pt idx="531">
                  <c:v>0.76500000000000001</c:v>
                </c:pt>
                <c:pt idx="532">
                  <c:v>0.76600000000000001</c:v>
                </c:pt>
                <c:pt idx="533">
                  <c:v>0.76700000000000002</c:v>
                </c:pt>
                <c:pt idx="534">
                  <c:v>0.76800000000000002</c:v>
                </c:pt>
                <c:pt idx="535">
                  <c:v>0.76900000000000002</c:v>
                </c:pt>
                <c:pt idx="536">
                  <c:v>0.77</c:v>
                </c:pt>
                <c:pt idx="537">
                  <c:v>0.77100000000000002</c:v>
                </c:pt>
                <c:pt idx="538">
                  <c:v>0.77200000000000002</c:v>
                </c:pt>
                <c:pt idx="539">
                  <c:v>0.77300000000000002</c:v>
                </c:pt>
                <c:pt idx="540">
                  <c:v>0.77400000000000002</c:v>
                </c:pt>
                <c:pt idx="541">
                  <c:v>0.77500000000000002</c:v>
                </c:pt>
                <c:pt idx="542">
                  <c:v>0.77600000000000002</c:v>
                </c:pt>
                <c:pt idx="543">
                  <c:v>0.77700000000000002</c:v>
                </c:pt>
                <c:pt idx="544">
                  <c:v>0.77800000000000002</c:v>
                </c:pt>
                <c:pt idx="545">
                  <c:v>0.77900000000000003</c:v>
                </c:pt>
                <c:pt idx="546">
                  <c:v>0.78</c:v>
                </c:pt>
                <c:pt idx="547">
                  <c:v>0.78100000000000003</c:v>
                </c:pt>
                <c:pt idx="548">
                  <c:v>0.78200000000000003</c:v>
                </c:pt>
                <c:pt idx="549">
                  <c:v>0.78300000000000003</c:v>
                </c:pt>
                <c:pt idx="550">
                  <c:v>0.78400000000000003</c:v>
                </c:pt>
                <c:pt idx="551">
                  <c:v>0.78500000000000003</c:v>
                </c:pt>
                <c:pt idx="552">
                  <c:v>0.78600000000000003</c:v>
                </c:pt>
                <c:pt idx="553">
                  <c:v>0.78700000000000003</c:v>
                </c:pt>
                <c:pt idx="554">
                  <c:v>0.78800000000000003</c:v>
                </c:pt>
                <c:pt idx="555">
                  <c:v>0.78900000000000003</c:v>
                </c:pt>
                <c:pt idx="556">
                  <c:v>0.79</c:v>
                </c:pt>
                <c:pt idx="557">
                  <c:v>0.79100000000000004</c:v>
                </c:pt>
                <c:pt idx="558">
                  <c:v>0.79200000000000004</c:v>
                </c:pt>
                <c:pt idx="559">
                  <c:v>0.79300000000000004</c:v>
                </c:pt>
                <c:pt idx="560">
                  <c:v>0.79400000000000004</c:v>
                </c:pt>
                <c:pt idx="561">
                  <c:v>0.79500000000000004</c:v>
                </c:pt>
                <c:pt idx="562">
                  <c:v>0.79600000000000004</c:v>
                </c:pt>
                <c:pt idx="563">
                  <c:v>0.79700000000000004</c:v>
                </c:pt>
                <c:pt idx="564">
                  <c:v>0.79800000000000004</c:v>
                </c:pt>
                <c:pt idx="565">
                  <c:v>0.79900000000000004</c:v>
                </c:pt>
                <c:pt idx="566">
                  <c:v>0.8</c:v>
                </c:pt>
                <c:pt idx="567">
                  <c:v>0.80100000000000005</c:v>
                </c:pt>
                <c:pt idx="568">
                  <c:v>0.80200000000000005</c:v>
                </c:pt>
                <c:pt idx="569">
                  <c:v>0.80300000000000005</c:v>
                </c:pt>
                <c:pt idx="570">
                  <c:v>0.80400000000000005</c:v>
                </c:pt>
                <c:pt idx="571">
                  <c:v>0.80500000000000005</c:v>
                </c:pt>
                <c:pt idx="572">
                  <c:v>0.80600000000000005</c:v>
                </c:pt>
                <c:pt idx="573">
                  <c:v>0.80700000000000005</c:v>
                </c:pt>
                <c:pt idx="574">
                  <c:v>0.80800000000000005</c:v>
                </c:pt>
                <c:pt idx="575">
                  <c:v>0.80900000000000005</c:v>
                </c:pt>
                <c:pt idx="576">
                  <c:v>0.81</c:v>
                </c:pt>
                <c:pt idx="577">
                  <c:v>0.81100000000000005</c:v>
                </c:pt>
                <c:pt idx="578">
                  <c:v>0.81200000000000006</c:v>
                </c:pt>
                <c:pt idx="579">
                  <c:v>0.81299999999999994</c:v>
                </c:pt>
                <c:pt idx="580">
                  <c:v>0.81399999999999995</c:v>
                </c:pt>
                <c:pt idx="581">
                  <c:v>0.81499999999999995</c:v>
                </c:pt>
                <c:pt idx="582">
                  <c:v>0.81599999999999995</c:v>
                </c:pt>
                <c:pt idx="583">
                  <c:v>0.81699999999999995</c:v>
                </c:pt>
                <c:pt idx="584">
                  <c:v>0.81799999999999995</c:v>
                </c:pt>
                <c:pt idx="585">
                  <c:v>0.81899999999999995</c:v>
                </c:pt>
                <c:pt idx="586">
                  <c:v>0.82</c:v>
                </c:pt>
                <c:pt idx="587">
                  <c:v>0.82099999999999995</c:v>
                </c:pt>
                <c:pt idx="588">
                  <c:v>0.82199999999999995</c:v>
                </c:pt>
                <c:pt idx="589">
                  <c:v>0.82299999999999995</c:v>
                </c:pt>
                <c:pt idx="590">
                  <c:v>0.82399999999999995</c:v>
                </c:pt>
                <c:pt idx="591">
                  <c:v>0.82499999999999996</c:v>
                </c:pt>
                <c:pt idx="592">
                  <c:v>0.82599999999999996</c:v>
                </c:pt>
                <c:pt idx="593">
                  <c:v>0.82699999999999996</c:v>
                </c:pt>
                <c:pt idx="594">
                  <c:v>0.82799999999999996</c:v>
                </c:pt>
                <c:pt idx="595">
                  <c:v>0.82899999999999996</c:v>
                </c:pt>
                <c:pt idx="596">
                  <c:v>0.83</c:v>
                </c:pt>
                <c:pt idx="597">
                  <c:v>0.83099999999999996</c:v>
                </c:pt>
                <c:pt idx="598">
                  <c:v>0.83199999999999996</c:v>
                </c:pt>
                <c:pt idx="599">
                  <c:v>0.83299999999999996</c:v>
                </c:pt>
                <c:pt idx="600">
                  <c:v>0.83399999999999996</c:v>
                </c:pt>
                <c:pt idx="601">
                  <c:v>0.83499999999999996</c:v>
                </c:pt>
                <c:pt idx="602">
                  <c:v>0.83599999999999997</c:v>
                </c:pt>
                <c:pt idx="603">
                  <c:v>0.83699999999999997</c:v>
                </c:pt>
                <c:pt idx="604">
                  <c:v>0.83799999999999997</c:v>
                </c:pt>
                <c:pt idx="605">
                  <c:v>0.83899999999999997</c:v>
                </c:pt>
                <c:pt idx="606">
                  <c:v>0.84</c:v>
                </c:pt>
                <c:pt idx="607">
                  <c:v>0.84099999999999997</c:v>
                </c:pt>
                <c:pt idx="608">
                  <c:v>0.84199999999999997</c:v>
                </c:pt>
                <c:pt idx="609">
                  <c:v>0.84299999999999997</c:v>
                </c:pt>
                <c:pt idx="610">
                  <c:v>0.84399999999999997</c:v>
                </c:pt>
                <c:pt idx="611">
                  <c:v>0.84499999999999997</c:v>
                </c:pt>
                <c:pt idx="612">
                  <c:v>0.84599999999999997</c:v>
                </c:pt>
                <c:pt idx="613">
                  <c:v>0.84699999999999998</c:v>
                </c:pt>
                <c:pt idx="614">
                  <c:v>0.84799999999999998</c:v>
                </c:pt>
                <c:pt idx="615">
                  <c:v>0.84899999999999998</c:v>
                </c:pt>
                <c:pt idx="616">
                  <c:v>0.85</c:v>
                </c:pt>
                <c:pt idx="617">
                  <c:v>0.85099999999999998</c:v>
                </c:pt>
                <c:pt idx="618">
                  <c:v>0.85199999999999998</c:v>
                </c:pt>
                <c:pt idx="619">
                  <c:v>0.85299999999999998</c:v>
                </c:pt>
                <c:pt idx="620">
                  <c:v>0.85399999999999998</c:v>
                </c:pt>
                <c:pt idx="621">
                  <c:v>0.85499999999999998</c:v>
                </c:pt>
                <c:pt idx="622">
                  <c:v>0.85599999999999998</c:v>
                </c:pt>
                <c:pt idx="623">
                  <c:v>0.85699999999999998</c:v>
                </c:pt>
                <c:pt idx="624">
                  <c:v>0.85799999999999998</c:v>
                </c:pt>
                <c:pt idx="625">
                  <c:v>0.85899999999999999</c:v>
                </c:pt>
                <c:pt idx="626">
                  <c:v>0.86</c:v>
                </c:pt>
                <c:pt idx="627">
                  <c:v>0.86099999999999999</c:v>
                </c:pt>
                <c:pt idx="628">
                  <c:v>0.86199999999999999</c:v>
                </c:pt>
                <c:pt idx="629">
                  <c:v>0.86299999999999999</c:v>
                </c:pt>
                <c:pt idx="630">
                  <c:v>0.86399999999999999</c:v>
                </c:pt>
                <c:pt idx="631">
                  <c:v>0.86499999999999999</c:v>
                </c:pt>
                <c:pt idx="632">
                  <c:v>0.86599999999999999</c:v>
                </c:pt>
                <c:pt idx="633">
                  <c:v>0.86699999999999999</c:v>
                </c:pt>
                <c:pt idx="634">
                  <c:v>0.86799999999999999</c:v>
                </c:pt>
                <c:pt idx="635">
                  <c:v>0.86899999999999999</c:v>
                </c:pt>
                <c:pt idx="636">
                  <c:v>0.87</c:v>
                </c:pt>
                <c:pt idx="637">
                  <c:v>0.871</c:v>
                </c:pt>
                <c:pt idx="638">
                  <c:v>0.872</c:v>
                </c:pt>
                <c:pt idx="639">
                  <c:v>0.873</c:v>
                </c:pt>
                <c:pt idx="640">
                  <c:v>0.874</c:v>
                </c:pt>
                <c:pt idx="641">
                  <c:v>0.875</c:v>
                </c:pt>
                <c:pt idx="642">
                  <c:v>0.876</c:v>
                </c:pt>
                <c:pt idx="643">
                  <c:v>0.877</c:v>
                </c:pt>
                <c:pt idx="644">
                  <c:v>0.878</c:v>
                </c:pt>
                <c:pt idx="645">
                  <c:v>0.879</c:v>
                </c:pt>
                <c:pt idx="646">
                  <c:v>0.88</c:v>
                </c:pt>
                <c:pt idx="647">
                  <c:v>0.88100000000000001</c:v>
                </c:pt>
                <c:pt idx="648">
                  <c:v>0.88200000000000001</c:v>
                </c:pt>
                <c:pt idx="649">
                  <c:v>0.88300000000000001</c:v>
                </c:pt>
                <c:pt idx="650">
                  <c:v>0.88400000000000001</c:v>
                </c:pt>
                <c:pt idx="651">
                  <c:v>0.88500000000000001</c:v>
                </c:pt>
                <c:pt idx="652">
                  <c:v>0.88600000000000001</c:v>
                </c:pt>
                <c:pt idx="653">
                  <c:v>0.88700000000000001</c:v>
                </c:pt>
                <c:pt idx="654">
                  <c:v>0.88800000000000001</c:v>
                </c:pt>
                <c:pt idx="655">
                  <c:v>0.88900000000000001</c:v>
                </c:pt>
                <c:pt idx="656">
                  <c:v>0.89</c:v>
                </c:pt>
                <c:pt idx="657">
                  <c:v>0.89100000000000001</c:v>
                </c:pt>
                <c:pt idx="658">
                  <c:v>0.89200000000000002</c:v>
                </c:pt>
                <c:pt idx="659">
                  <c:v>0.89300000000000002</c:v>
                </c:pt>
                <c:pt idx="660">
                  <c:v>0.89400000000000002</c:v>
                </c:pt>
                <c:pt idx="661">
                  <c:v>0.89500000000000002</c:v>
                </c:pt>
                <c:pt idx="662">
                  <c:v>0.89600000000000002</c:v>
                </c:pt>
                <c:pt idx="663">
                  <c:v>0.89700000000000002</c:v>
                </c:pt>
                <c:pt idx="664">
                  <c:v>0.89800000000000002</c:v>
                </c:pt>
                <c:pt idx="665">
                  <c:v>0.89900000000000002</c:v>
                </c:pt>
                <c:pt idx="666">
                  <c:v>0.9</c:v>
                </c:pt>
                <c:pt idx="667">
                  <c:v>0.90100000000000002</c:v>
                </c:pt>
                <c:pt idx="668">
                  <c:v>0.90200000000000002</c:v>
                </c:pt>
                <c:pt idx="669">
                  <c:v>0.90300000000000002</c:v>
                </c:pt>
                <c:pt idx="670">
                  <c:v>0.90400000000000003</c:v>
                </c:pt>
                <c:pt idx="671">
                  <c:v>0.90500000000000003</c:v>
                </c:pt>
                <c:pt idx="672">
                  <c:v>0.90600000000000003</c:v>
                </c:pt>
                <c:pt idx="673">
                  <c:v>0.90700000000000003</c:v>
                </c:pt>
                <c:pt idx="674">
                  <c:v>0.90800000000000003</c:v>
                </c:pt>
                <c:pt idx="675">
                  <c:v>0.90900000000000003</c:v>
                </c:pt>
                <c:pt idx="676">
                  <c:v>0.91</c:v>
                </c:pt>
                <c:pt idx="677">
                  <c:v>0.91100000000000003</c:v>
                </c:pt>
                <c:pt idx="678">
                  <c:v>0.91200000000000003</c:v>
                </c:pt>
                <c:pt idx="679">
                  <c:v>0.91300000000000003</c:v>
                </c:pt>
                <c:pt idx="680">
                  <c:v>0.91400000000000003</c:v>
                </c:pt>
                <c:pt idx="681">
                  <c:v>0.91500000000000004</c:v>
                </c:pt>
                <c:pt idx="682">
                  <c:v>0.91600000000000004</c:v>
                </c:pt>
                <c:pt idx="683">
                  <c:v>0.91700000000000004</c:v>
                </c:pt>
                <c:pt idx="684">
                  <c:v>0.91800000000000004</c:v>
                </c:pt>
                <c:pt idx="685">
                  <c:v>0.91900000000000004</c:v>
                </c:pt>
                <c:pt idx="686">
                  <c:v>0.92</c:v>
                </c:pt>
                <c:pt idx="687">
                  <c:v>0.92100000000000004</c:v>
                </c:pt>
                <c:pt idx="688">
                  <c:v>0.92200000000000004</c:v>
                </c:pt>
                <c:pt idx="689">
                  <c:v>0.92300000000000004</c:v>
                </c:pt>
                <c:pt idx="690">
                  <c:v>0.92400000000000004</c:v>
                </c:pt>
                <c:pt idx="691">
                  <c:v>0.92500000000000004</c:v>
                </c:pt>
                <c:pt idx="692">
                  <c:v>0.92600000000000005</c:v>
                </c:pt>
                <c:pt idx="693">
                  <c:v>0.92700000000000005</c:v>
                </c:pt>
                <c:pt idx="694">
                  <c:v>0.92800000000000005</c:v>
                </c:pt>
                <c:pt idx="695">
                  <c:v>0.92900000000000005</c:v>
                </c:pt>
                <c:pt idx="696">
                  <c:v>0.93</c:v>
                </c:pt>
                <c:pt idx="697">
                  <c:v>0.93100000000000005</c:v>
                </c:pt>
                <c:pt idx="698">
                  <c:v>0.93200000000000005</c:v>
                </c:pt>
                <c:pt idx="699">
                  <c:v>0.93300000000000005</c:v>
                </c:pt>
                <c:pt idx="700">
                  <c:v>0.93400000000000005</c:v>
                </c:pt>
                <c:pt idx="701">
                  <c:v>0.93500000000000005</c:v>
                </c:pt>
                <c:pt idx="702">
                  <c:v>0.93600000000000005</c:v>
                </c:pt>
                <c:pt idx="703">
                  <c:v>0.93700000000000006</c:v>
                </c:pt>
                <c:pt idx="704">
                  <c:v>0.93799999999999994</c:v>
                </c:pt>
                <c:pt idx="705">
                  <c:v>0.93899999999999995</c:v>
                </c:pt>
                <c:pt idx="706">
                  <c:v>0.94</c:v>
                </c:pt>
                <c:pt idx="707">
                  <c:v>0.94099999999999995</c:v>
                </c:pt>
                <c:pt idx="708">
                  <c:v>0.94199999999999995</c:v>
                </c:pt>
                <c:pt idx="709">
                  <c:v>0.94299999999999995</c:v>
                </c:pt>
                <c:pt idx="710">
                  <c:v>0.94399999999999995</c:v>
                </c:pt>
                <c:pt idx="711">
                  <c:v>0.94499999999999995</c:v>
                </c:pt>
                <c:pt idx="712">
                  <c:v>0.94599999999999995</c:v>
                </c:pt>
                <c:pt idx="713">
                  <c:v>0.94699999999999995</c:v>
                </c:pt>
                <c:pt idx="714">
                  <c:v>0.94799999999999995</c:v>
                </c:pt>
                <c:pt idx="715">
                  <c:v>0.94899999999999995</c:v>
                </c:pt>
                <c:pt idx="716">
                  <c:v>0.95</c:v>
                </c:pt>
                <c:pt idx="717">
                  <c:v>0.95099999999999996</c:v>
                </c:pt>
                <c:pt idx="718">
                  <c:v>0.95199999999999996</c:v>
                </c:pt>
                <c:pt idx="719">
                  <c:v>0.95299999999999996</c:v>
                </c:pt>
                <c:pt idx="720">
                  <c:v>0.95399999999999996</c:v>
                </c:pt>
                <c:pt idx="721">
                  <c:v>0.95499999999999996</c:v>
                </c:pt>
                <c:pt idx="722">
                  <c:v>0.95599999999999996</c:v>
                </c:pt>
                <c:pt idx="723">
                  <c:v>0.95699999999999996</c:v>
                </c:pt>
                <c:pt idx="724">
                  <c:v>0.95799999999999996</c:v>
                </c:pt>
                <c:pt idx="725">
                  <c:v>0.95899999999999996</c:v>
                </c:pt>
                <c:pt idx="726">
                  <c:v>0.96</c:v>
                </c:pt>
                <c:pt idx="727">
                  <c:v>0.96099999999999997</c:v>
                </c:pt>
                <c:pt idx="728">
                  <c:v>0.96199999999999997</c:v>
                </c:pt>
                <c:pt idx="729">
                  <c:v>0.96299999999999997</c:v>
                </c:pt>
                <c:pt idx="730">
                  <c:v>0.96399999999999997</c:v>
                </c:pt>
                <c:pt idx="731">
                  <c:v>0.96499999999999997</c:v>
                </c:pt>
                <c:pt idx="732">
                  <c:v>0.96599999999999997</c:v>
                </c:pt>
                <c:pt idx="733">
                  <c:v>0.96699999999999997</c:v>
                </c:pt>
                <c:pt idx="734">
                  <c:v>0.96799999999999997</c:v>
                </c:pt>
                <c:pt idx="735">
                  <c:v>0.96899999999999997</c:v>
                </c:pt>
                <c:pt idx="736">
                  <c:v>0.97</c:v>
                </c:pt>
                <c:pt idx="737">
                  <c:v>0.97099999999999997</c:v>
                </c:pt>
                <c:pt idx="738">
                  <c:v>0.97199999999999998</c:v>
                </c:pt>
                <c:pt idx="739">
                  <c:v>0.97299999999999998</c:v>
                </c:pt>
                <c:pt idx="740">
                  <c:v>0.97399999999999998</c:v>
                </c:pt>
                <c:pt idx="741">
                  <c:v>0.97499999999999998</c:v>
                </c:pt>
                <c:pt idx="742">
                  <c:v>0.97599999999999998</c:v>
                </c:pt>
                <c:pt idx="743">
                  <c:v>0.97699999999999998</c:v>
                </c:pt>
                <c:pt idx="744">
                  <c:v>0.97799999999999998</c:v>
                </c:pt>
                <c:pt idx="745">
                  <c:v>0.97899999999999998</c:v>
                </c:pt>
                <c:pt idx="746">
                  <c:v>0.98</c:v>
                </c:pt>
                <c:pt idx="747">
                  <c:v>0.98099999999999998</c:v>
                </c:pt>
                <c:pt idx="748">
                  <c:v>0.98199999999999998</c:v>
                </c:pt>
                <c:pt idx="749">
                  <c:v>0.98299999999999998</c:v>
                </c:pt>
                <c:pt idx="750">
                  <c:v>0.98399999999999999</c:v>
                </c:pt>
                <c:pt idx="751">
                  <c:v>0.98499999999999999</c:v>
                </c:pt>
                <c:pt idx="752">
                  <c:v>0.98599999999999999</c:v>
                </c:pt>
                <c:pt idx="753">
                  <c:v>0.98699999999999999</c:v>
                </c:pt>
                <c:pt idx="754">
                  <c:v>0.98799999999999999</c:v>
                </c:pt>
                <c:pt idx="755">
                  <c:v>0.98899999999999999</c:v>
                </c:pt>
                <c:pt idx="756">
                  <c:v>0.99</c:v>
                </c:pt>
                <c:pt idx="757">
                  <c:v>0.99099999999999999</c:v>
                </c:pt>
                <c:pt idx="758">
                  <c:v>0.99199999999999999</c:v>
                </c:pt>
                <c:pt idx="759">
                  <c:v>0.99299999999999999</c:v>
                </c:pt>
                <c:pt idx="760">
                  <c:v>0.99399999999999999</c:v>
                </c:pt>
                <c:pt idx="761">
                  <c:v>0.995</c:v>
                </c:pt>
                <c:pt idx="762">
                  <c:v>0.996</c:v>
                </c:pt>
                <c:pt idx="763">
                  <c:v>0.997</c:v>
                </c:pt>
                <c:pt idx="764">
                  <c:v>0.998</c:v>
                </c:pt>
                <c:pt idx="765">
                  <c:v>0.999</c:v>
                </c:pt>
                <c:pt idx="766">
                  <c:v>1</c:v>
                </c:pt>
                <c:pt idx="767">
                  <c:v>1.0009999999999999</c:v>
                </c:pt>
                <c:pt idx="768">
                  <c:v>1.002</c:v>
                </c:pt>
                <c:pt idx="769">
                  <c:v>1.0029999999999999</c:v>
                </c:pt>
                <c:pt idx="770">
                  <c:v>1.004</c:v>
                </c:pt>
                <c:pt idx="771">
                  <c:v>1.0049999999999999</c:v>
                </c:pt>
                <c:pt idx="772">
                  <c:v>1.006</c:v>
                </c:pt>
                <c:pt idx="773">
                  <c:v>1.0069999999999999</c:v>
                </c:pt>
                <c:pt idx="774">
                  <c:v>1.008</c:v>
                </c:pt>
                <c:pt idx="775">
                  <c:v>1.0089999999999999</c:v>
                </c:pt>
                <c:pt idx="776">
                  <c:v>1.01</c:v>
                </c:pt>
                <c:pt idx="777">
                  <c:v>1.0109999999999999</c:v>
                </c:pt>
                <c:pt idx="778">
                  <c:v>1.012</c:v>
                </c:pt>
                <c:pt idx="779">
                  <c:v>1.0129999999999999</c:v>
                </c:pt>
                <c:pt idx="780">
                  <c:v>1.014</c:v>
                </c:pt>
                <c:pt idx="781">
                  <c:v>1.0149999999999999</c:v>
                </c:pt>
                <c:pt idx="782">
                  <c:v>1.016</c:v>
                </c:pt>
                <c:pt idx="783">
                  <c:v>1.0169999999999999</c:v>
                </c:pt>
                <c:pt idx="784">
                  <c:v>1.018</c:v>
                </c:pt>
                <c:pt idx="785">
                  <c:v>1.0189999999999999</c:v>
                </c:pt>
                <c:pt idx="786">
                  <c:v>1.02</c:v>
                </c:pt>
                <c:pt idx="787">
                  <c:v>1.0209999999999999</c:v>
                </c:pt>
                <c:pt idx="788">
                  <c:v>1.022</c:v>
                </c:pt>
                <c:pt idx="789">
                  <c:v>1.0229999999999999</c:v>
                </c:pt>
                <c:pt idx="790">
                  <c:v>1.024</c:v>
                </c:pt>
                <c:pt idx="791">
                  <c:v>1.0249999999999999</c:v>
                </c:pt>
                <c:pt idx="792">
                  <c:v>1.026</c:v>
                </c:pt>
                <c:pt idx="793">
                  <c:v>1.0269999999999999</c:v>
                </c:pt>
                <c:pt idx="794">
                  <c:v>1.028</c:v>
                </c:pt>
                <c:pt idx="795">
                  <c:v>1.0289999999999999</c:v>
                </c:pt>
                <c:pt idx="796">
                  <c:v>1.03</c:v>
                </c:pt>
                <c:pt idx="797">
                  <c:v>1.0309999999999999</c:v>
                </c:pt>
                <c:pt idx="798">
                  <c:v>1.032</c:v>
                </c:pt>
                <c:pt idx="799">
                  <c:v>1.0329999999999999</c:v>
                </c:pt>
                <c:pt idx="800">
                  <c:v>1.034</c:v>
                </c:pt>
                <c:pt idx="801">
                  <c:v>1.0349999999999999</c:v>
                </c:pt>
                <c:pt idx="802">
                  <c:v>1.036</c:v>
                </c:pt>
                <c:pt idx="803">
                  <c:v>1.0369999999999999</c:v>
                </c:pt>
                <c:pt idx="804">
                  <c:v>1.038</c:v>
                </c:pt>
                <c:pt idx="805">
                  <c:v>1.0389999999999999</c:v>
                </c:pt>
                <c:pt idx="806">
                  <c:v>1.04</c:v>
                </c:pt>
                <c:pt idx="807">
                  <c:v>1.0409999999999999</c:v>
                </c:pt>
                <c:pt idx="808">
                  <c:v>1.042</c:v>
                </c:pt>
                <c:pt idx="809">
                  <c:v>1.0429999999999999</c:v>
                </c:pt>
                <c:pt idx="810">
                  <c:v>1.044</c:v>
                </c:pt>
                <c:pt idx="811">
                  <c:v>1.0449999999999999</c:v>
                </c:pt>
                <c:pt idx="812">
                  <c:v>1.046</c:v>
                </c:pt>
                <c:pt idx="813">
                  <c:v>1.0469999999999999</c:v>
                </c:pt>
                <c:pt idx="814">
                  <c:v>1.048</c:v>
                </c:pt>
                <c:pt idx="815">
                  <c:v>1.0489999999999999</c:v>
                </c:pt>
                <c:pt idx="816">
                  <c:v>1.05</c:v>
                </c:pt>
                <c:pt idx="817">
                  <c:v>1.0509999999999999</c:v>
                </c:pt>
                <c:pt idx="818">
                  <c:v>1.052</c:v>
                </c:pt>
                <c:pt idx="819">
                  <c:v>1.0529999999999999</c:v>
                </c:pt>
                <c:pt idx="820">
                  <c:v>1.054</c:v>
                </c:pt>
                <c:pt idx="821">
                  <c:v>1.0549999999999999</c:v>
                </c:pt>
                <c:pt idx="822">
                  <c:v>1.056</c:v>
                </c:pt>
                <c:pt idx="823">
                  <c:v>1.0569999999999999</c:v>
                </c:pt>
                <c:pt idx="824">
                  <c:v>1.0580000000000001</c:v>
                </c:pt>
                <c:pt idx="825">
                  <c:v>1.0589999999999999</c:v>
                </c:pt>
                <c:pt idx="826">
                  <c:v>1.06</c:v>
                </c:pt>
                <c:pt idx="827">
                  <c:v>1.0609999999999999</c:v>
                </c:pt>
                <c:pt idx="828">
                  <c:v>1.0620000000000001</c:v>
                </c:pt>
                <c:pt idx="829">
                  <c:v>1.0629999999999999</c:v>
                </c:pt>
                <c:pt idx="830">
                  <c:v>1.0640000000000001</c:v>
                </c:pt>
                <c:pt idx="831">
                  <c:v>1.0649999999999999</c:v>
                </c:pt>
                <c:pt idx="832">
                  <c:v>1.0660000000000001</c:v>
                </c:pt>
                <c:pt idx="833">
                  <c:v>1.0669999999999999</c:v>
                </c:pt>
                <c:pt idx="834">
                  <c:v>1.0680000000000001</c:v>
                </c:pt>
                <c:pt idx="835">
                  <c:v>1.069</c:v>
                </c:pt>
                <c:pt idx="836">
                  <c:v>1.07</c:v>
                </c:pt>
                <c:pt idx="837">
                  <c:v>1.071</c:v>
                </c:pt>
                <c:pt idx="838">
                  <c:v>1.0720000000000001</c:v>
                </c:pt>
                <c:pt idx="839">
                  <c:v>1.073</c:v>
                </c:pt>
                <c:pt idx="840">
                  <c:v>1.0740000000000001</c:v>
                </c:pt>
                <c:pt idx="841">
                  <c:v>1.075</c:v>
                </c:pt>
                <c:pt idx="842">
                  <c:v>1.0760000000000001</c:v>
                </c:pt>
                <c:pt idx="843">
                  <c:v>1.077</c:v>
                </c:pt>
                <c:pt idx="844">
                  <c:v>1.0780000000000001</c:v>
                </c:pt>
                <c:pt idx="845">
                  <c:v>1.079</c:v>
                </c:pt>
                <c:pt idx="846">
                  <c:v>1.08</c:v>
                </c:pt>
                <c:pt idx="847">
                  <c:v>1.081</c:v>
                </c:pt>
                <c:pt idx="848">
                  <c:v>1.0820000000000001</c:v>
                </c:pt>
                <c:pt idx="849">
                  <c:v>1.083</c:v>
                </c:pt>
                <c:pt idx="850">
                  <c:v>1.0840000000000001</c:v>
                </c:pt>
                <c:pt idx="851">
                  <c:v>1.085</c:v>
                </c:pt>
                <c:pt idx="852">
                  <c:v>1.0860000000000001</c:v>
                </c:pt>
                <c:pt idx="853">
                  <c:v>1.087</c:v>
                </c:pt>
                <c:pt idx="854">
                  <c:v>1.0880000000000001</c:v>
                </c:pt>
                <c:pt idx="855">
                  <c:v>1.089</c:v>
                </c:pt>
                <c:pt idx="856">
                  <c:v>1.0900000000000001</c:v>
                </c:pt>
                <c:pt idx="857">
                  <c:v>1.091</c:v>
                </c:pt>
                <c:pt idx="858">
                  <c:v>1.0920000000000001</c:v>
                </c:pt>
                <c:pt idx="859">
                  <c:v>1.093</c:v>
                </c:pt>
                <c:pt idx="860">
                  <c:v>1.0940000000000001</c:v>
                </c:pt>
                <c:pt idx="861">
                  <c:v>1.095</c:v>
                </c:pt>
                <c:pt idx="862">
                  <c:v>1.0960000000000001</c:v>
                </c:pt>
                <c:pt idx="863">
                  <c:v>1.097</c:v>
                </c:pt>
                <c:pt idx="864">
                  <c:v>1.0980000000000001</c:v>
                </c:pt>
                <c:pt idx="865">
                  <c:v>1.099</c:v>
                </c:pt>
                <c:pt idx="866">
                  <c:v>1.1000000000000001</c:v>
                </c:pt>
                <c:pt idx="867">
                  <c:v>1.101</c:v>
                </c:pt>
                <c:pt idx="868">
                  <c:v>1.1020000000000001</c:v>
                </c:pt>
                <c:pt idx="869">
                  <c:v>1.103</c:v>
                </c:pt>
                <c:pt idx="870">
                  <c:v>1.1040000000000001</c:v>
                </c:pt>
                <c:pt idx="871">
                  <c:v>1.105</c:v>
                </c:pt>
                <c:pt idx="872">
                  <c:v>1.1060000000000001</c:v>
                </c:pt>
                <c:pt idx="873">
                  <c:v>1.107</c:v>
                </c:pt>
                <c:pt idx="874">
                  <c:v>1.1080000000000001</c:v>
                </c:pt>
                <c:pt idx="875">
                  <c:v>1.109</c:v>
                </c:pt>
                <c:pt idx="876">
                  <c:v>1.1100000000000001</c:v>
                </c:pt>
                <c:pt idx="877">
                  <c:v>1.111</c:v>
                </c:pt>
                <c:pt idx="878">
                  <c:v>1.1120000000000001</c:v>
                </c:pt>
                <c:pt idx="879">
                  <c:v>1.113</c:v>
                </c:pt>
                <c:pt idx="880">
                  <c:v>1.1140000000000001</c:v>
                </c:pt>
                <c:pt idx="881">
                  <c:v>1.115</c:v>
                </c:pt>
                <c:pt idx="882">
                  <c:v>1.1160000000000001</c:v>
                </c:pt>
                <c:pt idx="883">
                  <c:v>1.117</c:v>
                </c:pt>
                <c:pt idx="884">
                  <c:v>1.1180000000000001</c:v>
                </c:pt>
                <c:pt idx="885">
                  <c:v>1.119</c:v>
                </c:pt>
                <c:pt idx="886">
                  <c:v>1.1200000000000001</c:v>
                </c:pt>
                <c:pt idx="887">
                  <c:v>1.121</c:v>
                </c:pt>
                <c:pt idx="888">
                  <c:v>1.1220000000000001</c:v>
                </c:pt>
                <c:pt idx="889">
                  <c:v>1.123</c:v>
                </c:pt>
                <c:pt idx="890">
                  <c:v>1.1240000000000001</c:v>
                </c:pt>
                <c:pt idx="891">
                  <c:v>1.125</c:v>
                </c:pt>
                <c:pt idx="892">
                  <c:v>1.1259999999999999</c:v>
                </c:pt>
                <c:pt idx="893">
                  <c:v>1.127</c:v>
                </c:pt>
                <c:pt idx="894">
                  <c:v>1.1279999999999999</c:v>
                </c:pt>
                <c:pt idx="895">
                  <c:v>1.129</c:v>
                </c:pt>
                <c:pt idx="896">
                  <c:v>1.1299999999999999</c:v>
                </c:pt>
                <c:pt idx="897">
                  <c:v>1.131</c:v>
                </c:pt>
                <c:pt idx="898">
                  <c:v>1.1319999999999999</c:v>
                </c:pt>
                <c:pt idx="899">
                  <c:v>1.133</c:v>
                </c:pt>
                <c:pt idx="900">
                  <c:v>1.1339999999999999</c:v>
                </c:pt>
                <c:pt idx="901">
                  <c:v>1.135</c:v>
                </c:pt>
                <c:pt idx="902">
                  <c:v>1.1359999999999999</c:v>
                </c:pt>
                <c:pt idx="903">
                  <c:v>1.137</c:v>
                </c:pt>
                <c:pt idx="904">
                  <c:v>1.1379999999999999</c:v>
                </c:pt>
                <c:pt idx="905">
                  <c:v>1.139</c:v>
                </c:pt>
                <c:pt idx="906">
                  <c:v>1.1399999999999999</c:v>
                </c:pt>
                <c:pt idx="907">
                  <c:v>1.141</c:v>
                </c:pt>
                <c:pt idx="908">
                  <c:v>1.1419999999999999</c:v>
                </c:pt>
                <c:pt idx="909">
                  <c:v>1.143</c:v>
                </c:pt>
                <c:pt idx="910">
                  <c:v>1.1439999999999999</c:v>
                </c:pt>
                <c:pt idx="911">
                  <c:v>1.145</c:v>
                </c:pt>
                <c:pt idx="912">
                  <c:v>1.1459999999999999</c:v>
                </c:pt>
                <c:pt idx="913">
                  <c:v>1.147</c:v>
                </c:pt>
                <c:pt idx="914">
                  <c:v>1.1479999999999999</c:v>
                </c:pt>
                <c:pt idx="915">
                  <c:v>1.149</c:v>
                </c:pt>
                <c:pt idx="916">
                  <c:v>1.1499999999999999</c:v>
                </c:pt>
                <c:pt idx="917">
                  <c:v>1.151</c:v>
                </c:pt>
                <c:pt idx="918">
                  <c:v>1.1519999999999999</c:v>
                </c:pt>
                <c:pt idx="919">
                  <c:v>1.153</c:v>
                </c:pt>
                <c:pt idx="920">
                  <c:v>1.1539999999999999</c:v>
                </c:pt>
                <c:pt idx="921">
                  <c:v>1.155</c:v>
                </c:pt>
                <c:pt idx="922">
                  <c:v>1.1559999999999999</c:v>
                </c:pt>
                <c:pt idx="923">
                  <c:v>1.157</c:v>
                </c:pt>
                <c:pt idx="924">
                  <c:v>1.1579999999999999</c:v>
                </c:pt>
                <c:pt idx="925">
                  <c:v>1.159</c:v>
                </c:pt>
                <c:pt idx="926">
                  <c:v>1.1599999999999999</c:v>
                </c:pt>
                <c:pt idx="927">
                  <c:v>1.161</c:v>
                </c:pt>
                <c:pt idx="928">
                  <c:v>1.1619999999999999</c:v>
                </c:pt>
                <c:pt idx="929">
                  <c:v>1.163</c:v>
                </c:pt>
                <c:pt idx="930">
                  <c:v>1.1639999999999999</c:v>
                </c:pt>
                <c:pt idx="931">
                  <c:v>1.165</c:v>
                </c:pt>
                <c:pt idx="932">
                  <c:v>1.1659999999999999</c:v>
                </c:pt>
                <c:pt idx="933">
                  <c:v>1.167</c:v>
                </c:pt>
                <c:pt idx="934">
                  <c:v>1.1679999999999999</c:v>
                </c:pt>
                <c:pt idx="935">
                  <c:v>1.169</c:v>
                </c:pt>
                <c:pt idx="936">
                  <c:v>1.17</c:v>
                </c:pt>
                <c:pt idx="937">
                  <c:v>1.171</c:v>
                </c:pt>
                <c:pt idx="938">
                  <c:v>1.1719999999999999</c:v>
                </c:pt>
                <c:pt idx="939">
                  <c:v>1.173</c:v>
                </c:pt>
                <c:pt idx="940">
                  <c:v>1.1739999999999999</c:v>
                </c:pt>
                <c:pt idx="941">
                  <c:v>1.175</c:v>
                </c:pt>
                <c:pt idx="942">
                  <c:v>1.1759999999999999</c:v>
                </c:pt>
                <c:pt idx="943">
                  <c:v>1.177</c:v>
                </c:pt>
                <c:pt idx="944">
                  <c:v>1.1779999999999999</c:v>
                </c:pt>
                <c:pt idx="945">
                  <c:v>1.179</c:v>
                </c:pt>
                <c:pt idx="946">
                  <c:v>1.18</c:v>
                </c:pt>
                <c:pt idx="947">
                  <c:v>1.181</c:v>
                </c:pt>
                <c:pt idx="948">
                  <c:v>1.1819999999999999</c:v>
                </c:pt>
                <c:pt idx="949">
                  <c:v>1.1830000000000001</c:v>
                </c:pt>
                <c:pt idx="950">
                  <c:v>1.1839999999999999</c:v>
                </c:pt>
                <c:pt idx="951">
                  <c:v>1.1850000000000001</c:v>
                </c:pt>
                <c:pt idx="952">
                  <c:v>1.1859999999999999</c:v>
                </c:pt>
                <c:pt idx="953">
                  <c:v>1.1870000000000001</c:v>
                </c:pt>
                <c:pt idx="954">
                  <c:v>1.1879999999999999</c:v>
                </c:pt>
                <c:pt idx="955">
                  <c:v>1.1890000000000001</c:v>
                </c:pt>
                <c:pt idx="956">
                  <c:v>1.19</c:v>
                </c:pt>
                <c:pt idx="957">
                  <c:v>1.1910000000000001</c:v>
                </c:pt>
                <c:pt idx="958">
                  <c:v>1.1919999999999999</c:v>
                </c:pt>
                <c:pt idx="959">
                  <c:v>1.1930000000000001</c:v>
                </c:pt>
                <c:pt idx="960">
                  <c:v>1.194</c:v>
                </c:pt>
                <c:pt idx="961">
                  <c:v>1.1950000000000001</c:v>
                </c:pt>
                <c:pt idx="962">
                  <c:v>1.196</c:v>
                </c:pt>
                <c:pt idx="963">
                  <c:v>1.1970000000000001</c:v>
                </c:pt>
                <c:pt idx="964">
                  <c:v>1.198</c:v>
                </c:pt>
                <c:pt idx="965">
                  <c:v>1.1990000000000001</c:v>
                </c:pt>
                <c:pt idx="966">
                  <c:v>1.2</c:v>
                </c:pt>
                <c:pt idx="967">
                  <c:v>1.2010000000000001</c:v>
                </c:pt>
                <c:pt idx="968">
                  <c:v>1.202</c:v>
                </c:pt>
                <c:pt idx="969">
                  <c:v>1.2030000000000001</c:v>
                </c:pt>
                <c:pt idx="970">
                  <c:v>1.204</c:v>
                </c:pt>
                <c:pt idx="971">
                  <c:v>1.2050000000000001</c:v>
                </c:pt>
                <c:pt idx="972">
                  <c:v>1.206</c:v>
                </c:pt>
                <c:pt idx="973">
                  <c:v>1.2070000000000001</c:v>
                </c:pt>
                <c:pt idx="974">
                  <c:v>1.208</c:v>
                </c:pt>
                <c:pt idx="975">
                  <c:v>1.2090000000000001</c:v>
                </c:pt>
                <c:pt idx="976">
                  <c:v>1.21</c:v>
                </c:pt>
                <c:pt idx="977">
                  <c:v>1.2110000000000001</c:v>
                </c:pt>
                <c:pt idx="978">
                  <c:v>1.212</c:v>
                </c:pt>
                <c:pt idx="979">
                  <c:v>1.2130000000000001</c:v>
                </c:pt>
                <c:pt idx="980">
                  <c:v>1.214</c:v>
                </c:pt>
                <c:pt idx="981">
                  <c:v>1.2150000000000001</c:v>
                </c:pt>
                <c:pt idx="982">
                  <c:v>1.216</c:v>
                </c:pt>
                <c:pt idx="983">
                  <c:v>1.2170000000000001</c:v>
                </c:pt>
                <c:pt idx="984">
                  <c:v>1.218</c:v>
                </c:pt>
                <c:pt idx="985">
                  <c:v>1.2190000000000001</c:v>
                </c:pt>
                <c:pt idx="986">
                  <c:v>1.22</c:v>
                </c:pt>
                <c:pt idx="987">
                  <c:v>1.2210000000000001</c:v>
                </c:pt>
                <c:pt idx="988">
                  <c:v>1.222</c:v>
                </c:pt>
                <c:pt idx="989">
                  <c:v>1.2230000000000001</c:v>
                </c:pt>
                <c:pt idx="990">
                  <c:v>1.224</c:v>
                </c:pt>
                <c:pt idx="991">
                  <c:v>1.2250000000000001</c:v>
                </c:pt>
                <c:pt idx="992">
                  <c:v>1.226</c:v>
                </c:pt>
                <c:pt idx="993">
                  <c:v>1.2270000000000001</c:v>
                </c:pt>
                <c:pt idx="994">
                  <c:v>1.228</c:v>
                </c:pt>
                <c:pt idx="995">
                  <c:v>1.2290000000000001</c:v>
                </c:pt>
                <c:pt idx="996">
                  <c:v>1.23</c:v>
                </c:pt>
                <c:pt idx="997">
                  <c:v>1.2310000000000001</c:v>
                </c:pt>
                <c:pt idx="998">
                  <c:v>1.232</c:v>
                </c:pt>
                <c:pt idx="999">
                  <c:v>1.2330000000000001</c:v>
                </c:pt>
                <c:pt idx="1000">
                  <c:v>1.234</c:v>
                </c:pt>
                <c:pt idx="1001">
                  <c:v>1.2350000000000001</c:v>
                </c:pt>
                <c:pt idx="1002">
                  <c:v>1.236</c:v>
                </c:pt>
                <c:pt idx="1003">
                  <c:v>1.2370000000000001</c:v>
                </c:pt>
                <c:pt idx="1004">
                  <c:v>1.238</c:v>
                </c:pt>
                <c:pt idx="1005">
                  <c:v>1.2390000000000001</c:v>
                </c:pt>
                <c:pt idx="1006">
                  <c:v>1.24</c:v>
                </c:pt>
                <c:pt idx="1007">
                  <c:v>1.2410000000000001</c:v>
                </c:pt>
                <c:pt idx="1008">
                  <c:v>1.242</c:v>
                </c:pt>
                <c:pt idx="1009">
                  <c:v>1.2430000000000001</c:v>
                </c:pt>
                <c:pt idx="1010">
                  <c:v>1.244</c:v>
                </c:pt>
                <c:pt idx="1011">
                  <c:v>1.2450000000000001</c:v>
                </c:pt>
                <c:pt idx="1012">
                  <c:v>1.246</c:v>
                </c:pt>
                <c:pt idx="1013">
                  <c:v>1.2470000000000001</c:v>
                </c:pt>
                <c:pt idx="1014">
                  <c:v>1.248</c:v>
                </c:pt>
                <c:pt idx="1015">
                  <c:v>1.2490000000000001</c:v>
                </c:pt>
                <c:pt idx="1016">
                  <c:v>1.25</c:v>
                </c:pt>
                <c:pt idx="1017">
                  <c:v>1.2509999999999999</c:v>
                </c:pt>
                <c:pt idx="1018">
                  <c:v>1.252</c:v>
                </c:pt>
                <c:pt idx="1019">
                  <c:v>1.2529999999999999</c:v>
                </c:pt>
                <c:pt idx="1020">
                  <c:v>1.254</c:v>
                </c:pt>
                <c:pt idx="1021">
                  <c:v>1.2549999999999999</c:v>
                </c:pt>
                <c:pt idx="1022">
                  <c:v>1.256</c:v>
                </c:pt>
                <c:pt idx="1023">
                  <c:v>1.2569999999999999</c:v>
                </c:pt>
                <c:pt idx="1024">
                  <c:v>1.258</c:v>
                </c:pt>
                <c:pt idx="1025">
                  <c:v>1.2589999999999999</c:v>
                </c:pt>
                <c:pt idx="1026">
                  <c:v>1.26</c:v>
                </c:pt>
                <c:pt idx="1027">
                  <c:v>1.2609999999999999</c:v>
                </c:pt>
                <c:pt idx="1028">
                  <c:v>1.262</c:v>
                </c:pt>
                <c:pt idx="1029">
                  <c:v>1.2629999999999999</c:v>
                </c:pt>
                <c:pt idx="1030">
                  <c:v>1.264</c:v>
                </c:pt>
                <c:pt idx="1031">
                  <c:v>1.2649999999999999</c:v>
                </c:pt>
                <c:pt idx="1032">
                  <c:v>1.266</c:v>
                </c:pt>
                <c:pt idx="1033">
                  <c:v>1.2669999999999999</c:v>
                </c:pt>
                <c:pt idx="1034">
                  <c:v>1.268</c:v>
                </c:pt>
                <c:pt idx="1035">
                  <c:v>1.2689999999999999</c:v>
                </c:pt>
                <c:pt idx="1036">
                  <c:v>1.27</c:v>
                </c:pt>
                <c:pt idx="1037">
                  <c:v>1.2709999999999999</c:v>
                </c:pt>
                <c:pt idx="1038">
                  <c:v>1.272</c:v>
                </c:pt>
                <c:pt idx="1039">
                  <c:v>1.2729999999999999</c:v>
                </c:pt>
                <c:pt idx="1040">
                  <c:v>1.274</c:v>
                </c:pt>
                <c:pt idx="1041">
                  <c:v>1.2749999999999999</c:v>
                </c:pt>
                <c:pt idx="1042">
                  <c:v>1.276</c:v>
                </c:pt>
                <c:pt idx="1043">
                  <c:v>1.2769999999999999</c:v>
                </c:pt>
                <c:pt idx="1044">
                  <c:v>1.278</c:v>
                </c:pt>
                <c:pt idx="1045">
                  <c:v>1.2789999999999999</c:v>
                </c:pt>
                <c:pt idx="1046">
                  <c:v>1.28</c:v>
                </c:pt>
                <c:pt idx="1047">
                  <c:v>1.2809999999999999</c:v>
                </c:pt>
                <c:pt idx="1048">
                  <c:v>1.282</c:v>
                </c:pt>
                <c:pt idx="1049">
                  <c:v>1.2829999999999999</c:v>
                </c:pt>
                <c:pt idx="1050">
                  <c:v>1.284</c:v>
                </c:pt>
                <c:pt idx="1051">
                  <c:v>1.2849999999999999</c:v>
                </c:pt>
                <c:pt idx="1052">
                  <c:v>1.286</c:v>
                </c:pt>
                <c:pt idx="1053">
                  <c:v>1.2869999999999999</c:v>
                </c:pt>
                <c:pt idx="1054">
                  <c:v>1.288</c:v>
                </c:pt>
                <c:pt idx="1055">
                  <c:v>1.2889999999999999</c:v>
                </c:pt>
                <c:pt idx="1056">
                  <c:v>1.29</c:v>
                </c:pt>
                <c:pt idx="1057">
                  <c:v>1.2909999999999999</c:v>
                </c:pt>
                <c:pt idx="1058">
                  <c:v>1.292</c:v>
                </c:pt>
                <c:pt idx="1059">
                  <c:v>1.2929999999999999</c:v>
                </c:pt>
                <c:pt idx="1060">
                  <c:v>1.294</c:v>
                </c:pt>
                <c:pt idx="1061">
                  <c:v>1.2949999999999999</c:v>
                </c:pt>
                <c:pt idx="1062">
                  <c:v>1.296</c:v>
                </c:pt>
                <c:pt idx="1063">
                  <c:v>1.2969999999999999</c:v>
                </c:pt>
                <c:pt idx="1064">
                  <c:v>1.298</c:v>
                </c:pt>
                <c:pt idx="1065">
                  <c:v>1.2989999999999999</c:v>
                </c:pt>
                <c:pt idx="1066">
                  <c:v>1.3</c:v>
                </c:pt>
                <c:pt idx="1067">
                  <c:v>1.3009999999999999</c:v>
                </c:pt>
                <c:pt idx="1068">
                  <c:v>1.302</c:v>
                </c:pt>
                <c:pt idx="1069">
                  <c:v>1.3029999999999999</c:v>
                </c:pt>
                <c:pt idx="1070">
                  <c:v>1.304</c:v>
                </c:pt>
                <c:pt idx="1071">
                  <c:v>1.3049999999999999</c:v>
                </c:pt>
                <c:pt idx="1072">
                  <c:v>1.306</c:v>
                </c:pt>
                <c:pt idx="1073">
                  <c:v>1.3069999999999999</c:v>
                </c:pt>
                <c:pt idx="1074">
                  <c:v>1.3080000000000001</c:v>
                </c:pt>
                <c:pt idx="1075">
                  <c:v>1.3089999999999999</c:v>
                </c:pt>
                <c:pt idx="1076">
                  <c:v>1.31</c:v>
                </c:pt>
                <c:pt idx="1077">
                  <c:v>1.3109999999999999</c:v>
                </c:pt>
                <c:pt idx="1078">
                  <c:v>1.3120000000000001</c:v>
                </c:pt>
                <c:pt idx="1079">
                  <c:v>1.3129999999999999</c:v>
                </c:pt>
                <c:pt idx="1080">
                  <c:v>1.3140000000000001</c:v>
                </c:pt>
                <c:pt idx="1081">
                  <c:v>1.3149999999999999</c:v>
                </c:pt>
                <c:pt idx="1082">
                  <c:v>1.3160000000000001</c:v>
                </c:pt>
                <c:pt idx="1083">
                  <c:v>1.3169999999999999</c:v>
                </c:pt>
                <c:pt idx="1084">
                  <c:v>1.3180000000000001</c:v>
                </c:pt>
                <c:pt idx="1085">
                  <c:v>1.319</c:v>
                </c:pt>
                <c:pt idx="1086">
                  <c:v>1.32</c:v>
                </c:pt>
                <c:pt idx="1087">
                  <c:v>1.321</c:v>
                </c:pt>
                <c:pt idx="1088">
                  <c:v>1.3220000000000001</c:v>
                </c:pt>
                <c:pt idx="1089">
                  <c:v>1.323</c:v>
                </c:pt>
                <c:pt idx="1090">
                  <c:v>1.3240000000000001</c:v>
                </c:pt>
                <c:pt idx="1091">
                  <c:v>1.325</c:v>
                </c:pt>
                <c:pt idx="1092">
                  <c:v>1.3260000000000001</c:v>
                </c:pt>
                <c:pt idx="1093">
                  <c:v>1.327</c:v>
                </c:pt>
                <c:pt idx="1094">
                  <c:v>1.3280000000000001</c:v>
                </c:pt>
                <c:pt idx="1095">
                  <c:v>1.329</c:v>
                </c:pt>
                <c:pt idx="1096">
                  <c:v>1.33</c:v>
                </c:pt>
                <c:pt idx="1097">
                  <c:v>1.331</c:v>
                </c:pt>
                <c:pt idx="1098">
                  <c:v>1.3320000000000001</c:v>
                </c:pt>
                <c:pt idx="1099">
                  <c:v>1.333</c:v>
                </c:pt>
                <c:pt idx="1100">
                  <c:v>1.3340000000000001</c:v>
                </c:pt>
                <c:pt idx="1101">
                  <c:v>1.335</c:v>
                </c:pt>
                <c:pt idx="1102">
                  <c:v>1.3360000000000001</c:v>
                </c:pt>
                <c:pt idx="1103">
                  <c:v>1.337</c:v>
                </c:pt>
                <c:pt idx="1104">
                  <c:v>1.3380000000000001</c:v>
                </c:pt>
                <c:pt idx="1105">
                  <c:v>1.339</c:v>
                </c:pt>
                <c:pt idx="1106">
                  <c:v>1.34</c:v>
                </c:pt>
                <c:pt idx="1107">
                  <c:v>1.341</c:v>
                </c:pt>
                <c:pt idx="1108">
                  <c:v>1.3420000000000001</c:v>
                </c:pt>
                <c:pt idx="1109">
                  <c:v>1.343</c:v>
                </c:pt>
                <c:pt idx="1110">
                  <c:v>1.3440000000000001</c:v>
                </c:pt>
                <c:pt idx="1111">
                  <c:v>1.345</c:v>
                </c:pt>
                <c:pt idx="1112">
                  <c:v>1.3460000000000001</c:v>
                </c:pt>
                <c:pt idx="1113">
                  <c:v>1.347</c:v>
                </c:pt>
                <c:pt idx="1114">
                  <c:v>1.3480000000000001</c:v>
                </c:pt>
                <c:pt idx="1115">
                  <c:v>1.349</c:v>
                </c:pt>
                <c:pt idx="1116">
                  <c:v>1.35</c:v>
                </c:pt>
                <c:pt idx="1117">
                  <c:v>1.351</c:v>
                </c:pt>
                <c:pt idx="1118">
                  <c:v>1.3520000000000001</c:v>
                </c:pt>
                <c:pt idx="1119">
                  <c:v>1.353</c:v>
                </c:pt>
                <c:pt idx="1120">
                  <c:v>1.3540000000000001</c:v>
                </c:pt>
                <c:pt idx="1121">
                  <c:v>1.355</c:v>
                </c:pt>
                <c:pt idx="1122">
                  <c:v>1.3560000000000001</c:v>
                </c:pt>
                <c:pt idx="1123">
                  <c:v>1.357</c:v>
                </c:pt>
                <c:pt idx="1124">
                  <c:v>1.3580000000000001</c:v>
                </c:pt>
                <c:pt idx="1125">
                  <c:v>1.359</c:v>
                </c:pt>
                <c:pt idx="1126">
                  <c:v>1.36</c:v>
                </c:pt>
                <c:pt idx="1127">
                  <c:v>1.361</c:v>
                </c:pt>
                <c:pt idx="1128">
                  <c:v>1.3620000000000001</c:v>
                </c:pt>
                <c:pt idx="1129">
                  <c:v>1.363</c:v>
                </c:pt>
                <c:pt idx="1130">
                  <c:v>1.3640000000000001</c:v>
                </c:pt>
                <c:pt idx="1131">
                  <c:v>1.365</c:v>
                </c:pt>
                <c:pt idx="1132">
                  <c:v>1.3660000000000001</c:v>
                </c:pt>
                <c:pt idx="1133">
                  <c:v>1.367</c:v>
                </c:pt>
                <c:pt idx="1134">
                  <c:v>1.3680000000000001</c:v>
                </c:pt>
                <c:pt idx="1135">
                  <c:v>1.369</c:v>
                </c:pt>
                <c:pt idx="1136">
                  <c:v>1.37</c:v>
                </c:pt>
                <c:pt idx="1137">
                  <c:v>1.371</c:v>
                </c:pt>
                <c:pt idx="1138">
                  <c:v>1.3720000000000001</c:v>
                </c:pt>
                <c:pt idx="1139">
                  <c:v>1.373</c:v>
                </c:pt>
                <c:pt idx="1140">
                  <c:v>1.3740000000000001</c:v>
                </c:pt>
                <c:pt idx="1141">
                  <c:v>1.375</c:v>
                </c:pt>
                <c:pt idx="1142">
                  <c:v>1.3759999999999999</c:v>
                </c:pt>
                <c:pt idx="1143">
                  <c:v>1.377</c:v>
                </c:pt>
                <c:pt idx="1144">
                  <c:v>1.3779999999999999</c:v>
                </c:pt>
                <c:pt idx="1145">
                  <c:v>1.379</c:v>
                </c:pt>
                <c:pt idx="1146">
                  <c:v>1.38</c:v>
                </c:pt>
                <c:pt idx="1147">
                  <c:v>1.381</c:v>
                </c:pt>
                <c:pt idx="1148">
                  <c:v>1.3819999999999999</c:v>
                </c:pt>
                <c:pt idx="1149">
                  <c:v>1.383</c:v>
                </c:pt>
                <c:pt idx="1150">
                  <c:v>1.3839999999999999</c:v>
                </c:pt>
                <c:pt idx="1151">
                  <c:v>1.385</c:v>
                </c:pt>
                <c:pt idx="1152">
                  <c:v>1.3859999999999999</c:v>
                </c:pt>
                <c:pt idx="1153">
                  <c:v>1.387</c:v>
                </c:pt>
                <c:pt idx="1154">
                  <c:v>1.3879999999999999</c:v>
                </c:pt>
                <c:pt idx="1155">
                  <c:v>1.389</c:v>
                </c:pt>
                <c:pt idx="1156">
                  <c:v>1.39</c:v>
                </c:pt>
                <c:pt idx="1157">
                  <c:v>1.391</c:v>
                </c:pt>
                <c:pt idx="1158">
                  <c:v>1.3919999999999999</c:v>
                </c:pt>
                <c:pt idx="1159">
                  <c:v>1.393</c:v>
                </c:pt>
                <c:pt idx="1160">
                  <c:v>1.3939999999999999</c:v>
                </c:pt>
                <c:pt idx="1161">
                  <c:v>1.395</c:v>
                </c:pt>
                <c:pt idx="1162">
                  <c:v>1.3959999999999999</c:v>
                </c:pt>
                <c:pt idx="1163">
                  <c:v>1.397</c:v>
                </c:pt>
                <c:pt idx="1164">
                  <c:v>1.3979999999999999</c:v>
                </c:pt>
                <c:pt idx="1165">
                  <c:v>1.399</c:v>
                </c:pt>
                <c:pt idx="1166">
                  <c:v>1.4</c:v>
                </c:pt>
                <c:pt idx="1167">
                  <c:v>1.401</c:v>
                </c:pt>
                <c:pt idx="1168">
                  <c:v>1.4019999999999999</c:v>
                </c:pt>
                <c:pt idx="1169">
                  <c:v>1.403</c:v>
                </c:pt>
                <c:pt idx="1170">
                  <c:v>1.4039999999999999</c:v>
                </c:pt>
                <c:pt idx="1171">
                  <c:v>1.405</c:v>
                </c:pt>
                <c:pt idx="1172">
                  <c:v>1.4059999999999999</c:v>
                </c:pt>
                <c:pt idx="1173">
                  <c:v>1.407</c:v>
                </c:pt>
                <c:pt idx="1174">
                  <c:v>1.4079999999999999</c:v>
                </c:pt>
                <c:pt idx="1175">
                  <c:v>1.409</c:v>
                </c:pt>
                <c:pt idx="1176">
                  <c:v>1.41</c:v>
                </c:pt>
                <c:pt idx="1177">
                  <c:v>1.411</c:v>
                </c:pt>
                <c:pt idx="1178">
                  <c:v>1.4119999999999999</c:v>
                </c:pt>
                <c:pt idx="1179">
                  <c:v>1.413</c:v>
                </c:pt>
                <c:pt idx="1180">
                  <c:v>1.4139999999999999</c:v>
                </c:pt>
                <c:pt idx="1181">
                  <c:v>1.415</c:v>
                </c:pt>
                <c:pt idx="1182">
                  <c:v>1.4159999999999999</c:v>
                </c:pt>
                <c:pt idx="1183">
                  <c:v>1.417</c:v>
                </c:pt>
                <c:pt idx="1184">
                  <c:v>1.4179999999999999</c:v>
                </c:pt>
                <c:pt idx="1185">
                  <c:v>1.419</c:v>
                </c:pt>
                <c:pt idx="1186">
                  <c:v>1.42</c:v>
                </c:pt>
                <c:pt idx="1187">
                  <c:v>1.421</c:v>
                </c:pt>
                <c:pt idx="1188">
                  <c:v>1.4219999999999999</c:v>
                </c:pt>
                <c:pt idx="1189">
                  <c:v>1.423</c:v>
                </c:pt>
                <c:pt idx="1190">
                  <c:v>1.4239999999999999</c:v>
                </c:pt>
                <c:pt idx="1191">
                  <c:v>1.425</c:v>
                </c:pt>
                <c:pt idx="1192">
                  <c:v>1.4259999999999999</c:v>
                </c:pt>
                <c:pt idx="1193">
                  <c:v>1.427</c:v>
                </c:pt>
                <c:pt idx="1194">
                  <c:v>1.4279999999999999</c:v>
                </c:pt>
                <c:pt idx="1195">
                  <c:v>1.429</c:v>
                </c:pt>
                <c:pt idx="1196">
                  <c:v>1.43</c:v>
                </c:pt>
                <c:pt idx="1197">
                  <c:v>1.431</c:v>
                </c:pt>
                <c:pt idx="1198">
                  <c:v>1.4319999999999999</c:v>
                </c:pt>
                <c:pt idx="1199">
                  <c:v>1.4330000000000001</c:v>
                </c:pt>
                <c:pt idx="1200">
                  <c:v>1.4339999999999999</c:v>
                </c:pt>
                <c:pt idx="1201">
                  <c:v>1.4350000000000001</c:v>
                </c:pt>
                <c:pt idx="1202">
                  <c:v>1.4359999999999999</c:v>
                </c:pt>
                <c:pt idx="1203">
                  <c:v>1.4370000000000001</c:v>
                </c:pt>
                <c:pt idx="1204">
                  <c:v>1.4379999999999999</c:v>
                </c:pt>
                <c:pt idx="1205">
                  <c:v>1.4390000000000001</c:v>
                </c:pt>
                <c:pt idx="1206">
                  <c:v>1.44</c:v>
                </c:pt>
                <c:pt idx="1207">
                  <c:v>1.4410000000000001</c:v>
                </c:pt>
                <c:pt idx="1208">
                  <c:v>1.4419999999999999</c:v>
                </c:pt>
                <c:pt idx="1209">
                  <c:v>1.4430000000000001</c:v>
                </c:pt>
                <c:pt idx="1210">
                  <c:v>1.444</c:v>
                </c:pt>
                <c:pt idx="1211">
                  <c:v>1.4450000000000001</c:v>
                </c:pt>
                <c:pt idx="1212">
                  <c:v>1.446</c:v>
                </c:pt>
                <c:pt idx="1213">
                  <c:v>1.4470000000000001</c:v>
                </c:pt>
                <c:pt idx="1214">
                  <c:v>1.448</c:v>
                </c:pt>
                <c:pt idx="1215">
                  <c:v>1.4490000000000001</c:v>
                </c:pt>
                <c:pt idx="1216">
                  <c:v>1.45</c:v>
                </c:pt>
                <c:pt idx="1217">
                  <c:v>1.4510000000000001</c:v>
                </c:pt>
                <c:pt idx="1218">
                  <c:v>1.452</c:v>
                </c:pt>
                <c:pt idx="1219">
                  <c:v>1.4530000000000001</c:v>
                </c:pt>
                <c:pt idx="1220">
                  <c:v>1.454</c:v>
                </c:pt>
                <c:pt idx="1221">
                  <c:v>1.4550000000000001</c:v>
                </c:pt>
                <c:pt idx="1222">
                  <c:v>1.456</c:v>
                </c:pt>
                <c:pt idx="1223">
                  <c:v>1.4570000000000001</c:v>
                </c:pt>
                <c:pt idx="1224">
                  <c:v>1.458</c:v>
                </c:pt>
                <c:pt idx="1225">
                  <c:v>1.4590000000000001</c:v>
                </c:pt>
                <c:pt idx="1226">
                  <c:v>1.46</c:v>
                </c:pt>
                <c:pt idx="1227">
                  <c:v>1.4610000000000001</c:v>
                </c:pt>
                <c:pt idx="1228">
                  <c:v>1.462</c:v>
                </c:pt>
                <c:pt idx="1229">
                  <c:v>1.4630000000000001</c:v>
                </c:pt>
                <c:pt idx="1230">
                  <c:v>1.464</c:v>
                </c:pt>
                <c:pt idx="1231">
                  <c:v>1.4650000000000001</c:v>
                </c:pt>
                <c:pt idx="1232">
                  <c:v>1.466</c:v>
                </c:pt>
                <c:pt idx="1233">
                  <c:v>1.4670000000000001</c:v>
                </c:pt>
                <c:pt idx="1234">
                  <c:v>1.468</c:v>
                </c:pt>
                <c:pt idx="1235">
                  <c:v>1.4690000000000001</c:v>
                </c:pt>
                <c:pt idx="1236">
                  <c:v>1.47</c:v>
                </c:pt>
                <c:pt idx="1237">
                  <c:v>1.4710000000000001</c:v>
                </c:pt>
                <c:pt idx="1238">
                  <c:v>1.472</c:v>
                </c:pt>
                <c:pt idx="1239">
                  <c:v>1.4730000000000001</c:v>
                </c:pt>
                <c:pt idx="1240">
                  <c:v>1.474</c:v>
                </c:pt>
                <c:pt idx="1241">
                  <c:v>1.4750000000000001</c:v>
                </c:pt>
                <c:pt idx="1242">
                  <c:v>1.476</c:v>
                </c:pt>
                <c:pt idx="1243">
                  <c:v>1.4770000000000001</c:v>
                </c:pt>
                <c:pt idx="1244">
                  <c:v>1.478</c:v>
                </c:pt>
                <c:pt idx="1245">
                  <c:v>1.4790000000000001</c:v>
                </c:pt>
                <c:pt idx="1246">
                  <c:v>1.48</c:v>
                </c:pt>
                <c:pt idx="1247">
                  <c:v>1.4810000000000001</c:v>
                </c:pt>
                <c:pt idx="1248">
                  <c:v>1.482</c:v>
                </c:pt>
                <c:pt idx="1249">
                  <c:v>1.4830000000000001</c:v>
                </c:pt>
                <c:pt idx="1250">
                  <c:v>1.484</c:v>
                </c:pt>
                <c:pt idx="1251">
                  <c:v>1.4850000000000001</c:v>
                </c:pt>
                <c:pt idx="1252">
                  <c:v>1.486</c:v>
                </c:pt>
                <c:pt idx="1253">
                  <c:v>1.4870000000000001</c:v>
                </c:pt>
                <c:pt idx="1254">
                  <c:v>1.488</c:v>
                </c:pt>
                <c:pt idx="1255">
                  <c:v>1.4890000000000001</c:v>
                </c:pt>
                <c:pt idx="1256">
                  <c:v>1.49</c:v>
                </c:pt>
                <c:pt idx="1257">
                  <c:v>1.4910000000000001</c:v>
                </c:pt>
                <c:pt idx="1258">
                  <c:v>1.492</c:v>
                </c:pt>
                <c:pt idx="1259">
                  <c:v>1.4930000000000001</c:v>
                </c:pt>
                <c:pt idx="1260">
                  <c:v>1.494</c:v>
                </c:pt>
                <c:pt idx="1261">
                  <c:v>1.4950000000000001</c:v>
                </c:pt>
                <c:pt idx="1262">
                  <c:v>1.496</c:v>
                </c:pt>
                <c:pt idx="1263">
                  <c:v>1.4970000000000001</c:v>
                </c:pt>
                <c:pt idx="1264">
                  <c:v>1.498</c:v>
                </c:pt>
                <c:pt idx="1265">
                  <c:v>1.4990000000000001</c:v>
                </c:pt>
                <c:pt idx="1266">
                  <c:v>1.5</c:v>
                </c:pt>
                <c:pt idx="1267">
                  <c:v>1.5009999999999999</c:v>
                </c:pt>
                <c:pt idx="1268">
                  <c:v>1.502</c:v>
                </c:pt>
                <c:pt idx="1269">
                  <c:v>1.5029999999999999</c:v>
                </c:pt>
                <c:pt idx="1270">
                  <c:v>1.504</c:v>
                </c:pt>
                <c:pt idx="1271">
                  <c:v>1.5049999999999999</c:v>
                </c:pt>
                <c:pt idx="1272">
                  <c:v>1.506</c:v>
                </c:pt>
                <c:pt idx="1273">
                  <c:v>1.5069999999999999</c:v>
                </c:pt>
                <c:pt idx="1274">
                  <c:v>1.508</c:v>
                </c:pt>
                <c:pt idx="1275">
                  <c:v>1.5089999999999999</c:v>
                </c:pt>
                <c:pt idx="1276">
                  <c:v>1.51</c:v>
                </c:pt>
                <c:pt idx="1277">
                  <c:v>1.5109999999999999</c:v>
                </c:pt>
                <c:pt idx="1278">
                  <c:v>1.512</c:v>
                </c:pt>
                <c:pt idx="1279">
                  <c:v>1.5129999999999999</c:v>
                </c:pt>
                <c:pt idx="1280">
                  <c:v>1.514</c:v>
                </c:pt>
                <c:pt idx="1281">
                  <c:v>1.5149999999999999</c:v>
                </c:pt>
                <c:pt idx="1282">
                  <c:v>1.516</c:v>
                </c:pt>
                <c:pt idx="1283">
                  <c:v>1.5169999999999999</c:v>
                </c:pt>
                <c:pt idx="1284">
                  <c:v>1.518</c:v>
                </c:pt>
                <c:pt idx="1285">
                  <c:v>1.5189999999999999</c:v>
                </c:pt>
                <c:pt idx="1286">
                  <c:v>1.52</c:v>
                </c:pt>
                <c:pt idx="1287">
                  <c:v>1.5209999999999999</c:v>
                </c:pt>
                <c:pt idx="1288">
                  <c:v>1.522</c:v>
                </c:pt>
                <c:pt idx="1289">
                  <c:v>1.5229999999999999</c:v>
                </c:pt>
                <c:pt idx="1290">
                  <c:v>1.524</c:v>
                </c:pt>
                <c:pt idx="1291">
                  <c:v>1.5249999999999999</c:v>
                </c:pt>
                <c:pt idx="1292">
                  <c:v>1.526</c:v>
                </c:pt>
                <c:pt idx="1293">
                  <c:v>1.5269999999999999</c:v>
                </c:pt>
                <c:pt idx="1294">
                  <c:v>1.528</c:v>
                </c:pt>
                <c:pt idx="1295">
                  <c:v>1.5289999999999999</c:v>
                </c:pt>
                <c:pt idx="1296">
                  <c:v>1.53</c:v>
                </c:pt>
                <c:pt idx="1297">
                  <c:v>1.5309999999999999</c:v>
                </c:pt>
                <c:pt idx="1298">
                  <c:v>1.532</c:v>
                </c:pt>
                <c:pt idx="1299">
                  <c:v>1.5329999999999999</c:v>
                </c:pt>
                <c:pt idx="1300">
                  <c:v>1.534</c:v>
                </c:pt>
                <c:pt idx="1301">
                  <c:v>1.5349999999999999</c:v>
                </c:pt>
                <c:pt idx="1302">
                  <c:v>1.536</c:v>
                </c:pt>
                <c:pt idx="1303">
                  <c:v>1.5369999999999999</c:v>
                </c:pt>
                <c:pt idx="1304">
                  <c:v>1.538</c:v>
                </c:pt>
                <c:pt idx="1305">
                  <c:v>1.5389999999999999</c:v>
                </c:pt>
                <c:pt idx="1306">
                  <c:v>1.54</c:v>
                </c:pt>
                <c:pt idx="1307">
                  <c:v>1.5409999999999999</c:v>
                </c:pt>
                <c:pt idx="1308">
                  <c:v>1.542</c:v>
                </c:pt>
                <c:pt idx="1309">
                  <c:v>1.5429999999999999</c:v>
                </c:pt>
                <c:pt idx="1310">
                  <c:v>1.544</c:v>
                </c:pt>
                <c:pt idx="1311">
                  <c:v>1.5449999999999999</c:v>
                </c:pt>
                <c:pt idx="1312">
                  <c:v>1.546</c:v>
                </c:pt>
                <c:pt idx="1313">
                  <c:v>1.5469999999999999</c:v>
                </c:pt>
                <c:pt idx="1314">
                  <c:v>1.548</c:v>
                </c:pt>
                <c:pt idx="1315">
                  <c:v>1.5489999999999999</c:v>
                </c:pt>
                <c:pt idx="1316">
                  <c:v>1.55</c:v>
                </c:pt>
                <c:pt idx="1317">
                  <c:v>1.5509999999999999</c:v>
                </c:pt>
                <c:pt idx="1318">
                  <c:v>1.552</c:v>
                </c:pt>
                <c:pt idx="1319">
                  <c:v>1.5529999999999999</c:v>
                </c:pt>
                <c:pt idx="1320">
                  <c:v>1.554</c:v>
                </c:pt>
                <c:pt idx="1321">
                  <c:v>1.5549999999999999</c:v>
                </c:pt>
                <c:pt idx="1322">
                  <c:v>1.556</c:v>
                </c:pt>
                <c:pt idx="1323">
                  <c:v>1.5569999999999999</c:v>
                </c:pt>
                <c:pt idx="1324">
                  <c:v>1.5580000000000001</c:v>
                </c:pt>
                <c:pt idx="1325">
                  <c:v>1.5589999999999999</c:v>
                </c:pt>
                <c:pt idx="1326">
                  <c:v>1.56</c:v>
                </c:pt>
                <c:pt idx="1327">
                  <c:v>1.5609999999999999</c:v>
                </c:pt>
                <c:pt idx="1328">
                  <c:v>1.5620000000000001</c:v>
                </c:pt>
                <c:pt idx="1329">
                  <c:v>1.5629999999999999</c:v>
                </c:pt>
                <c:pt idx="1330">
                  <c:v>1.5640000000000001</c:v>
                </c:pt>
                <c:pt idx="1331">
                  <c:v>1.5649999999999999</c:v>
                </c:pt>
                <c:pt idx="1332">
                  <c:v>1.5660000000000001</c:v>
                </c:pt>
                <c:pt idx="1333">
                  <c:v>1.5669999999999999</c:v>
                </c:pt>
                <c:pt idx="1334">
                  <c:v>1.5680000000000001</c:v>
                </c:pt>
                <c:pt idx="1335">
                  <c:v>1.569</c:v>
                </c:pt>
                <c:pt idx="1336">
                  <c:v>1.57</c:v>
                </c:pt>
                <c:pt idx="1337">
                  <c:v>1.571</c:v>
                </c:pt>
                <c:pt idx="1338">
                  <c:v>1.5720000000000001</c:v>
                </c:pt>
                <c:pt idx="1339">
                  <c:v>1.573</c:v>
                </c:pt>
                <c:pt idx="1340">
                  <c:v>1.5740000000000001</c:v>
                </c:pt>
                <c:pt idx="1341">
                  <c:v>1.575</c:v>
                </c:pt>
                <c:pt idx="1342">
                  <c:v>1.5760000000000001</c:v>
                </c:pt>
                <c:pt idx="1343">
                  <c:v>1.577</c:v>
                </c:pt>
                <c:pt idx="1344">
                  <c:v>1.5780000000000001</c:v>
                </c:pt>
                <c:pt idx="1345">
                  <c:v>1.579</c:v>
                </c:pt>
                <c:pt idx="1346">
                  <c:v>1.58</c:v>
                </c:pt>
                <c:pt idx="1347">
                  <c:v>1.581</c:v>
                </c:pt>
                <c:pt idx="1348">
                  <c:v>1.5820000000000001</c:v>
                </c:pt>
                <c:pt idx="1349">
                  <c:v>1.583</c:v>
                </c:pt>
                <c:pt idx="1350">
                  <c:v>1.5840000000000001</c:v>
                </c:pt>
                <c:pt idx="1351">
                  <c:v>1.585</c:v>
                </c:pt>
                <c:pt idx="1352">
                  <c:v>1.5860000000000001</c:v>
                </c:pt>
                <c:pt idx="1353">
                  <c:v>1.587</c:v>
                </c:pt>
                <c:pt idx="1354">
                  <c:v>1.5880000000000001</c:v>
                </c:pt>
                <c:pt idx="1355">
                  <c:v>1.589</c:v>
                </c:pt>
                <c:pt idx="1356">
                  <c:v>1.59</c:v>
                </c:pt>
                <c:pt idx="1357">
                  <c:v>1.591</c:v>
                </c:pt>
                <c:pt idx="1358">
                  <c:v>1.5920000000000001</c:v>
                </c:pt>
                <c:pt idx="1359">
                  <c:v>1.593</c:v>
                </c:pt>
                <c:pt idx="1360">
                  <c:v>1.5940000000000001</c:v>
                </c:pt>
                <c:pt idx="1361">
                  <c:v>1.595</c:v>
                </c:pt>
                <c:pt idx="1362">
                  <c:v>1.5960000000000001</c:v>
                </c:pt>
                <c:pt idx="1363">
                  <c:v>1.597</c:v>
                </c:pt>
                <c:pt idx="1364">
                  <c:v>1.5980000000000001</c:v>
                </c:pt>
                <c:pt idx="1365">
                  <c:v>1.599</c:v>
                </c:pt>
                <c:pt idx="1366">
                  <c:v>1.6</c:v>
                </c:pt>
                <c:pt idx="1367">
                  <c:v>1.601</c:v>
                </c:pt>
                <c:pt idx="1368">
                  <c:v>1.6020000000000001</c:v>
                </c:pt>
                <c:pt idx="1369">
                  <c:v>1.603</c:v>
                </c:pt>
                <c:pt idx="1370">
                  <c:v>1.6040000000000001</c:v>
                </c:pt>
                <c:pt idx="1371">
                  <c:v>1.605</c:v>
                </c:pt>
                <c:pt idx="1372">
                  <c:v>1.6060000000000001</c:v>
                </c:pt>
                <c:pt idx="1373">
                  <c:v>1.607</c:v>
                </c:pt>
                <c:pt idx="1374">
                  <c:v>1.6080000000000001</c:v>
                </c:pt>
                <c:pt idx="1375">
                  <c:v>1.609</c:v>
                </c:pt>
                <c:pt idx="1376">
                  <c:v>1.61</c:v>
                </c:pt>
                <c:pt idx="1377">
                  <c:v>1.611</c:v>
                </c:pt>
                <c:pt idx="1378">
                  <c:v>1.6120000000000001</c:v>
                </c:pt>
                <c:pt idx="1379">
                  <c:v>1.613</c:v>
                </c:pt>
                <c:pt idx="1380">
                  <c:v>1.6140000000000001</c:v>
                </c:pt>
                <c:pt idx="1381">
                  <c:v>1.615</c:v>
                </c:pt>
                <c:pt idx="1382">
                  <c:v>1.6160000000000001</c:v>
                </c:pt>
                <c:pt idx="1383">
                  <c:v>1.617</c:v>
                </c:pt>
                <c:pt idx="1384">
                  <c:v>1.6180000000000001</c:v>
                </c:pt>
                <c:pt idx="1385">
                  <c:v>1.619</c:v>
                </c:pt>
                <c:pt idx="1386">
                  <c:v>1.62</c:v>
                </c:pt>
                <c:pt idx="1387">
                  <c:v>1.621</c:v>
                </c:pt>
                <c:pt idx="1388">
                  <c:v>1.6220000000000001</c:v>
                </c:pt>
                <c:pt idx="1389">
                  <c:v>1.623</c:v>
                </c:pt>
                <c:pt idx="1390">
                  <c:v>1.6240000000000001</c:v>
                </c:pt>
                <c:pt idx="1391">
                  <c:v>1.625</c:v>
                </c:pt>
                <c:pt idx="1392">
                  <c:v>1.6259999999999999</c:v>
                </c:pt>
                <c:pt idx="1393">
                  <c:v>1.627</c:v>
                </c:pt>
                <c:pt idx="1394">
                  <c:v>1.6279999999999999</c:v>
                </c:pt>
                <c:pt idx="1395">
                  <c:v>1.629</c:v>
                </c:pt>
                <c:pt idx="1396">
                  <c:v>1.63</c:v>
                </c:pt>
                <c:pt idx="1397">
                  <c:v>1.631</c:v>
                </c:pt>
                <c:pt idx="1398">
                  <c:v>1.6319999999999999</c:v>
                </c:pt>
                <c:pt idx="1399">
                  <c:v>1.633</c:v>
                </c:pt>
                <c:pt idx="1400">
                  <c:v>1.6339999999999999</c:v>
                </c:pt>
                <c:pt idx="1401">
                  <c:v>1.635</c:v>
                </c:pt>
                <c:pt idx="1402">
                  <c:v>1.6359999999999999</c:v>
                </c:pt>
                <c:pt idx="1403">
                  <c:v>1.637</c:v>
                </c:pt>
                <c:pt idx="1404">
                  <c:v>1.6379999999999999</c:v>
                </c:pt>
                <c:pt idx="1405">
                  <c:v>1.639</c:v>
                </c:pt>
                <c:pt idx="1406">
                  <c:v>1.64</c:v>
                </c:pt>
                <c:pt idx="1407">
                  <c:v>1.641</c:v>
                </c:pt>
                <c:pt idx="1408">
                  <c:v>1.6419999999999999</c:v>
                </c:pt>
                <c:pt idx="1409">
                  <c:v>1.643</c:v>
                </c:pt>
                <c:pt idx="1410">
                  <c:v>1.6439999999999999</c:v>
                </c:pt>
                <c:pt idx="1411">
                  <c:v>1.645</c:v>
                </c:pt>
                <c:pt idx="1412">
                  <c:v>1.6459999999999999</c:v>
                </c:pt>
                <c:pt idx="1413">
                  <c:v>1.647</c:v>
                </c:pt>
                <c:pt idx="1414">
                  <c:v>1.6479999999999999</c:v>
                </c:pt>
                <c:pt idx="1415">
                  <c:v>1.649</c:v>
                </c:pt>
                <c:pt idx="1416">
                  <c:v>1.65</c:v>
                </c:pt>
                <c:pt idx="1417">
                  <c:v>1.651</c:v>
                </c:pt>
                <c:pt idx="1418">
                  <c:v>1.6519999999999999</c:v>
                </c:pt>
                <c:pt idx="1419">
                  <c:v>1.653</c:v>
                </c:pt>
                <c:pt idx="1420">
                  <c:v>1.6539999999999999</c:v>
                </c:pt>
                <c:pt idx="1421">
                  <c:v>1.655</c:v>
                </c:pt>
                <c:pt idx="1422">
                  <c:v>1.6559999999999999</c:v>
                </c:pt>
                <c:pt idx="1423">
                  <c:v>1.657</c:v>
                </c:pt>
                <c:pt idx="1424">
                  <c:v>1.6579999999999999</c:v>
                </c:pt>
                <c:pt idx="1425">
                  <c:v>1.659</c:v>
                </c:pt>
                <c:pt idx="1426">
                  <c:v>1.66</c:v>
                </c:pt>
                <c:pt idx="1427">
                  <c:v>1.661</c:v>
                </c:pt>
                <c:pt idx="1428">
                  <c:v>1.6619999999999999</c:v>
                </c:pt>
                <c:pt idx="1429">
                  <c:v>1.663</c:v>
                </c:pt>
                <c:pt idx="1430">
                  <c:v>1.6639999999999999</c:v>
                </c:pt>
                <c:pt idx="1431">
                  <c:v>1.665</c:v>
                </c:pt>
                <c:pt idx="1432">
                  <c:v>1.6659999999999999</c:v>
                </c:pt>
                <c:pt idx="1433">
                  <c:v>1.667</c:v>
                </c:pt>
                <c:pt idx="1434">
                  <c:v>1.6679999999999999</c:v>
                </c:pt>
                <c:pt idx="1435">
                  <c:v>1.669</c:v>
                </c:pt>
                <c:pt idx="1436">
                  <c:v>1.67</c:v>
                </c:pt>
                <c:pt idx="1437">
                  <c:v>1.671</c:v>
                </c:pt>
                <c:pt idx="1438">
                  <c:v>1.6719999999999999</c:v>
                </c:pt>
                <c:pt idx="1439">
                  <c:v>1.673</c:v>
                </c:pt>
                <c:pt idx="1440">
                  <c:v>1.6739999999999999</c:v>
                </c:pt>
                <c:pt idx="1441">
                  <c:v>1.675</c:v>
                </c:pt>
                <c:pt idx="1442">
                  <c:v>1.6759999999999999</c:v>
                </c:pt>
                <c:pt idx="1443">
                  <c:v>1.677</c:v>
                </c:pt>
                <c:pt idx="1444">
                  <c:v>1.6779999999999999</c:v>
                </c:pt>
                <c:pt idx="1445">
                  <c:v>1.679</c:v>
                </c:pt>
                <c:pt idx="1446">
                  <c:v>1.68</c:v>
                </c:pt>
                <c:pt idx="1447">
                  <c:v>1.681</c:v>
                </c:pt>
                <c:pt idx="1448">
                  <c:v>1.6819999999999999</c:v>
                </c:pt>
                <c:pt idx="1449">
                  <c:v>1.6830000000000001</c:v>
                </c:pt>
                <c:pt idx="1450">
                  <c:v>1.6839999999999999</c:v>
                </c:pt>
                <c:pt idx="1451">
                  <c:v>1.6850000000000001</c:v>
                </c:pt>
                <c:pt idx="1452">
                  <c:v>1.6859999999999999</c:v>
                </c:pt>
                <c:pt idx="1453">
                  <c:v>1.6870000000000001</c:v>
                </c:pt>
                <c:pt idx="1454">
                  <c:v>1.6879999999999999</c:v>
                </c:pt>
                <c:pt idx="1455">
                  <c:v>1.6890000000000001</c:v>
                </c:pt>
                <c:pt idx="1456">
                  <c:v>1.69</c:v>
                </c:pt>
                <c:pt idx="1457">
                  <c:v>1.6910000000000001</c:v>
                </c:pt>
                <c:pt idx="1458">
                  <c:v>1.6919999999999999</c:v>
                </c:pt>
                <c:pt idx="1459">
                  <c:v>1.6930000000000001</c:v>
                </c:pt>
                <c:pt idx="1460">
                  <c:v>1.694</c:v>
                </c:pt>
                <c:pt idx="1461">
                  <c:v>1.6950000000000001</c:v>
                </c:pt>
                <c:pt idx="1462">
                  <c:v>1.696</c:v>
                </c:pt>
                <c:pt idx="1463">
                  <c:v>1.6970000000000001</c:v>
                </c:pt>
                <c:pt idx="1464">
                  <c:v>1.698</c:v>
                </c:pt>
                <c:pt idx="1465">
                  <c:v>1.6990000000000001</c:v>
                </c:pt>
                <c:pt idx="1466">
                  <c:v>1.7</c:v>
                </c:pt>
                <c:pt idx="1467">
                  <c:v>1.7010000000000001</c:v>
                </c:pt>
                <c:pt idx="1468">
                  <c:v>1.702</c:v>
                </c:pt>
                <c:pt idx="1469">
                  <c:v>1.7030000000000001</c:v>
                </c:pt>
                <c:pt idx="1470">
                  <c:v>1.704</c:v>
                </c:pt>
                <c:pt idx="1471">
                  <c:v>1.7050000000000001</c:v>
                </c:pt>
                <c:pt idx="1472">
                  <c:v>1.706</c:v>
                </c:pt>
                <c:pt idx="1473">
                  <c:v>1.7070000000000001</c:v>
                </c:pt>
                <c:pt idx="1474">
                  <c:v>1.708</c:v>
                </c:pt>
                <c:pt idx="1475">
                  <c:v>1.7090000000000001</c:v>
                </c:pt>
                <c:pt idx="1476">
                  <c:v>1.71</c:v>
                </c:pt>
                <c:pt idx="1477">
                  <c:v>1.7110000000000001</c:v>
                </c:pt>
                <c:pt idx="1478">
                  <c:v>1.712</c:v>
                </c:pt>
                <c:pt idx="1479">
                  <c:v>1.7130000000000001</c:v>
                </c:pt>
                <c:pt idx="1480">
                  <c:v>1.714</c:v>
                </c:pt>
                <c:pt idx="1481">
                  <c:v>1.7150000000000001</c:v>
                </c:pt>
                <c:pt idx="1482">
                  <c:v>1.716</c:v>
                </c:pt>
                <c:pt idx="1483">
                  <c:v>1.7170000000000001</c:v>
                </c:pt>
                <c:pt idx="1484">
                  <c:v>1.718</c:v>
                </c:pt>
                <c:pt idx="1485">
                  <c:v>1.7190000000000001</c:v>
                </c:pt>
                <c:pt idx="1486">
                  <c:v>1.72</c:v>
                </c:pt>
                <c:pt idx="1487">
                  <c:v>1.7210000000000001</c:v>
                </c:pt>
                <c:pt idx="1488">
                  <c:v>1.722</c:v>
                </c:pt>
                <c:pt idx="1489">
                  <c:v>1.7230000000000001</c:v>
                </c:pt>
                <c:pt idx="1490">
                  <c:v>1.724</c:v>
                </c:pt>
                <c:pt idx="1491">
                  <c:v>1.7250000000000001</c:v>
                </c:pt>
                <c:pt idx="1492">
                  <c:v>1.726</c:v>
                </c:pt>
                <c:pt idx="1493">
                  <c:v>1.7270000000000001</c:v>
                </c:pt>
                <c:pt idx="1494">
                  <c:v>1.728</c:v>
                </c:pt>
                <c:pt idx="1495">
                  <c:v>1.7290000000000001</c:v>
                </c:pt>
                <c:pt idx="1496">
                  <c:v>1.73</c:v>
                </c:pt>
                <c:pt idx="1497">
                  <c:v>1.7310000000000001</c:v>
                </c:pt>
                <c:pt idx="1498">
                  <c:v>1.732</c:v>
                </c:pt>
                <c:pt idx="1499">
                  <c:v>1.7330000000000001</c:v>
                </c:pt>
                <c:pt idx="1500">
                  <c:v>1.734</c:v>
                </c:pt>
                <c:pt idx="1501">
                  <c:v>1.7350000000000001</c:v>
                </c:pt>
                <c:pt idx="1502">
                  <c:v>1.736</c:v>
                </c:pt>
                <c:pt idx="1503">
                  <c:v>1.7370000000000001</c:v>
                </c:pt>
                <c:pt idx="1504">
                  <c:v>1.738</c:v>
                </c:pt>
                <c:pt idx="1505">
                  <c:v>1.7390000000000001</c:v>
                </c:pt>
                <c:pt idx="1506">
                  <c:v>1.74</c:v>
                </c:pt>
                <c:pt idx="1507">
                  <c:v>1.7410000000000001</c:v>
                </c:pt>
                <c:pt idx="1508">
                  <c:v>1.742</c:v>
                </c:pt>
                <c:pt idx="1509">
                  <c:v>1.7430000000000001</c:v>
                </c:pt>
                <c:pt idx="1510">
                  <c:v>1.744</c:v>
                </c:pt>
                <c:pt idx="1511">
                  <c:v>1.7450000000000001</c:v>
                </c:pt>
                <c:pt idx="1512">
                  <c:v>1.746</c:v>
                </c:pt>
                <c:pt idx="1513">
                  <c:v>1.7470000000000001</c:v>
                </c:pt>
                <c:pt idx="1514">
                  <c:v>1.748</c:v>
                </c:pt>
                <c:pt idx="1515">
                  <c:v>1.7490000000000001</c:v>
                </c:pt>
                <c:pt idx="1516">
                  <c:v>1.75</c:v>
                </c:pt>
                <c:pt idx="1517">
                  <c:v>1.7509999999999999</c:v>
                </c:pt>
                <c:pt idx="1518">
                  <c:v>1.752</c:v>
                </c:pt>
                <c:pt idx="1519">
                  <c:v>1.7529999999999999</c:v>
                </c:pt>
                <c:pt idx="1520">
                  <c:v>1.754</c:v>
                </c:pt>
                <c:pt idx="1521">
                  <c:v>1.7549999999999999</c:v>
                </c:pt>
                <c:pt idx="1522">
                  <c:v>1.756</c:v>
                </c:pt>
                <c:pt idx="1523">
                  <c:v>1.7569999999999999</c:v>
                </c:pt>
                <c:pt idx="1524">
                  <c:v>1.758</c:v>
                </c:pt>
                <c:pt idx="1525">
                  <c:v>1.7589999999999999</c:v>
                </c:pt>
                <c:pt idx="1526">
                  <c:v>1.76</c:v>
                </c:pt>
                <c:pt idx="1527">
                  <c:v>1.7609999999999999</c:v>
                </c:pt>
                <c:pt idx="1528">
                  <c:v>1.762</c:v>
                </c:pt>
                <c:pt idx="1529">
                  <c:v>1.7629999999999999</c:v>
                </c:pt>
                <c:pt idx="1530">
                  <c:v>1.764</c:v>
                </c:pt>
                <c:pt idx="1531">
                  <c:v>1.7649999999999999</c:v>
                </c:pt>
                <c:pt idx="1532">
                  <c:v>1.766</c:v>
                </c:pt>
                <c:pt idx="1533">
                  <c:v>1.7669999999999999</c:v>
                </c:pt>
                <c:pt idx="1534">
                  <c:v>1.768</c:v>
                </c:pt>
                <c:pt idx="1535">
                  <c:v>1.7689999999999999</c:v>
                </c:pt>
                <c:pt idx="1536">
                  <c:v>1.77</c:v>
                </c:pt>
                <c:pt idx="1537">
                  <c:v>1.7709999999999999</c:v>
                </c:pt>
                <c:pt idx="1538">
                  <c:v>1.772</c:v>
                </c:pt>
                <c:pt idx="1539">
                  <c:v>1.7729999999999999</c:v>
                </c:pt>
                <c:pt idx="1540">
                  <c:v>1.774</c:v>
                </c:pt>
                <c:pt idx="1541">
                  <c:v>1.7749999999999999</c:v>
                </c:pt>
                <c:pt idx="1542">
                  <c:v>1.776</c:v>
                </c:pt>
                <c:pt idx="1543">
                  <c:v>1.7769999999999999</c:v>
                </c:pt>
                <c:pt idx="1544">
                  <c:v>1.778</c:v>
                </c:pt>
                <c:pt idx="1545">
                  <c:v>1.7789999999999999</c:v>
                </c:pt>
                <c:pt idx="1546">
                  <c:v>1.78</c:v>
                </c:pt>
                <c:pt idx="1547">
                  <c:v>1.7809999999999999</c:v>
                </c:pt>
                <c:pt idx="1548">
                  <c:v>1.782</c:v>
                </c:pt>
                <c:pt idx="1549">
                  <c:v>1.7829999999999999</c:v>
                </c:pt>
                <c:pt idx="1550">
                  <c:v>1.784</c:v>
                </c:pt>
                <c:pt idx="1551">
                  <c:v>1.7849999999999999</c:v>
                </c:pt>
                <c:pt idx="1552">
                  <c:v>1.786</c:v>
                </c:pt>
                <c:pt idx="1553">
                  <c:v>1.7869999999999999</c:v>
                </c:pt>
                <c:pt idx="1554">
                  <c:v>1.788</c:v>
                </c:pt>
                <c:pt idx="1555">
                  <c:v>1.7889999999999999</c:v>
                </c:pt>
                <c:pt idx="1556">
                  <c:v>1.79</c:v>
                </c:pt>
                <c:pt idx="1557">
                  <c:v>1.7909999999999999</c:v>
                </c:pt>
                <c:pt idx="1558">
                  <c:v>1.792</c:v>
                </c:pt>
                <c:pt idx="1559">
                  <c:v>1.7929999999999999</c:v>
                </c:pt>
                <c:pt idx="1560">
                  <c:v>1.794</c:v>
                </c:pt>
                <c:pt idx="1561">
                  <c:v>1.7949999999999999</c:v>
                </c:pt>
                <c:pt idx="1562">
                  <c:v>1.796</c:v>
                </c:pt>
                <c:pt idx="1563">
                  <c:v>1.7969999999999999</c:v>
                </c:pt>
                <c:pt idx="1564">
                  <c:v>1.798</c:v>
                </c:pt>
                <c:pt idx="1565">
                  <c:v>1.7989999999999999</c:v>
                </c:pt>
                <c:pt idx="1566">
                  <c:v>1.8</c:v>
                </c:pt>
                <c:pt idx="1567">
                  <c:v>1.8009999999999999</c:v>
                </c:pt>
                <c:pt idx="1568">
                  <c:v>1.802</c:v>
                </c:pt>
                <c:pt idx="1569">
                  <c:v>1.8029999999999999</c:v>
                </c:pt>
                <c:pt idx="1570">
                  <c:v>1.804</c:v>
                </c:pt>
                <c:pt idx="1571">
                  <c:v>1.8049999999999999</c:v>
                </c:pt>
                <c:pt idx="1572">
                  <c:v>1.806</c:v>
                </c:pt>
                <c:pt idx="1573">
                  <c:v>1.8069999999999999</c:v>
                </c:pt>
                <c:pt idx="1574">
                  <c:v>1.8080000000000001</c:v>
                </c:pt>
                <c:pt idx="1575">
                  <c:v>1.8089999999999999</c:v>
                </c:pt>
                <c:pt idx="1576">
                  <c:v>1.81</c:v>
                </c:pt>
                <c:pt idx="1577">
                  <c:v>1.8109999999999999</c:v>
                </c:pt>
                <c:pt idx="1578">
                  <c:v>1.8120000000000001</c:v>
                </c:pt>
                <c:pt idx="1579">
                  <c:v>1.8129999999999999</c:v>
                </c:pt>
                <c:pt idx="1580">
                  <c:v>1.8140000000000001</c:v>
                </c:pt>
                <c:pt idx="1581">
                  <c:v>1.8149999999999999</c:v>
                </c:pt>
                <c:pt idx="1582">
                  <c:v>1.8160000000000001</c:v>
                </c:pt>
                <c:pt idx="1583">
                  <c:v>1.8169999999999999</c:v>
                </c:pt>
                <c:pt idx="1584">
                  <c:v>1.8180000000000001</c:v>
                </c:pt>
                <c:pt idx="1585">
                  <c:v>1.819</c:v>
                </c:pt>
                <c:pt idx="1586">
                  <c:v>1.82</c:v>
                </c:pt>
                <c:pt idx="1587">
                  <c:v>1.821</c:v>
                </c:pt>
                <c:pt idx="1588">
                  <c:v>1.8220000000000001</c:v>
                </c:pt>
                <c:pt idx="1589">
                  <c:v>1.823</c:v>
                </c:pt>
                <c:pt idx="1590">
                  <c:v>1.8240000000000001</c:v>
                </c:pt>
                <c:pt idx="1591">
                  <c:v>1.825</c:v>
                </c:pt>
                <c:pt idx="1592">
                  <c:v>1.8260000000000001</c:v>
                </c:pt>
                <c:pt idx="1593">
                  <c:v>1.827</c:v>
                </c:pt>
                <c:pt idx="1594">
                  <c:v>1.8280000000000001</c:v>
                </c:pt>
                <c:pt idx="1595">
                  <c:v>1.829</c:v>
                </c:pt>
                <c:pt idx="1596">
                  <c:v>1.83</c:v>
                </c:pt>
                <c:pt idx="1597">
                  <c:v>1.831</c:v>
                </c:pt>
                <c:pt idx="1598">
                  <c:v>1.8320000000000001</c:v>
                </c:pt>
                <c:pt idx="1599">
                  <c:v>1.833</c:v>
                </c:pt>
                <c:pt idx="1600">
                  <c:v>1.8340000000000001</c:v>
                </c:pt>
                <c:pt idx="1601">
                  <c:v>1.835</c:v>
                </c:pt>
                <c:pt idx="1602">
                  <c:v>1.8360000000000001</c:v>
                </c:pt>
                <c:pt idx="1603">
                  <c:v>1.837</c:v>
                </c:pt>
                <c:pt idx="1604">
                  <c:v>1.8380000000000001</c:v>
                </c:pt>
                <c:pt idx="1605">
                  <c:v>1.839</c:v>
                </c:pt>
                <c:pt idx="1606">
                  <c:v>1.84</c:v>
                </c:pt>
                <c:pt idx="1607">
                  <c:v>1.841</c:v>
                </c:pt>
                <c:pt idx="1608">
                  <c:v>1.8420000000000001</c:v>
                </c:pt>
                <c:pt idx="1609">
                  <c:v>1.843</c:v>
                </c:pt>
                <c:pt idx="1610">
                  <c:v>1.8440000000000001</c:v>
                </c:pt>
                <c:pt idx="1611">
                  <c:v>1.845</c:v>
                </c:pt>
                <c:pt idx="1612">
                  <c:v>1.8460000000000001</c:v>
                </c:pt>
                <c:pt idx="1613">
                  <c:v>1.847</c:v>
                </c:pt>
                <c:pt idx="1614">
                  <c:v>1.8480000000000001</c:v>
                </c:pt>
                <c:pt idx="1615">
                  <c:v>1.849</c:v>
                </c:pt>
                <c:pt idx="1616">
                  <c:v>1.85</c:v>
                </c:pt>
                <c:pt idx="1617">
                  <c:v>1.851</c:v>
                </c:pt>
                <c:pt idx="1618">
                  <c:v>1.8520000000000001</c:v>
                </c:pt>
                <c:pt idx="1619">
                  <c:v>1.853</c:v>
                </c:pt>
                <c:pt idx="1620">
                  <c:v>1.8540000000000001</c:v>
                </c:pt>
                <c:pt idx="1621">
                  <c:v>1.855</c:v>
                </c:pt>
                <c:pt idx="1622">
                  <c:v>1.8560000000000001</c:v>
                </c:pt>
                <c:pt idx="1623">
                  <c:v>1.857</c:v>
                </c:pt>
                <c:pt idx="1624">
                  <c:v>1.8580000000000001</c:v>
                </c:pt>
                <c:pt idx="1625">
                  <c:v>1.859</c:v>
                </c:pt>
                <c:pt idx="1626">
                  <c:v>1.86</c:v>
                </c:pt>
                <c:pt idx="1627">
                  <c:v>1.861</c:v>
                </c:pt>
                <c:pt idx="1628">
                  <c:v>1.8620000000000001</c:v>
                </c:pt>
                <c:pt idx="1629">
                  <c:v>1.863</c:v>
                </c:pt>
                <c:pt idx="1630">
                  <c:v>1.8640000000000001</c:v>
                </c:pt>
                <c:pt idx="1631">
                  <c:v>1.865</c:v>
                </c:pt>
                <c:pt idx="1632">
                  <c:v>1.8660000000000001</c:v>
                </c:pt>
                <c:pt idx="1633">
                  <c:v>1.867</c:v>
                </c:pt>
                <c:pt idx="1634">
                  <c:v>1.8680000000000001</c:v>
                </c:pt>
                <c:pt idx="1635">
                  <c:v>1.869</c:v>
                </c:pt>
                <c:pt idx="1636">
                  <c:v>1.87</c:v>
                </c:pt>
                <c:pt idx="1637">
                  <c:v>1.871</c:v>
                </c:pt>
                <c:pt idx="1638">
                  <c:v>1.8720000000000001</c:v>
                </c:pt>
                <c:pt idx="1639">
                  <c:v>1.873</c:v>
                </c:pt>
                <c:pt idx="1640">
                  <c:v>1.8740000000000001</c:v>
                </c:pt>
                <c:pt idx="1641">
                  <c:v>1.875</c:v>
                </c:pt>
                <c:pt idx="1642">
                  <c:v>1.8759999999999999</c:v>
                </c:pt>
                <c:pt idx="1643">
                  <c:v>1.877</c:v>
                </c:pt>
                <c:pt idx="1644">
                  <c:v>1.8779999999999999</c:v>
                </c:pt>
                <c:pt idx="1645">
                  <c:v>1.879</c:v>
                </c:pt>
                <c:pt idx="1646">
                  <c:v>1.88</c:v>
                </c:pt>
                <c:pt idx="1647">
                  <c:v>1.881</c:v>
                </c:pt>
                <c:pt idx="1648">
                  <c:v>1.8819999999999999</c:v>
                </c:pt>
                <c:pt idx="1649">
                  <c:v>1.883</c:v>
                </c:pt>
                <c:pt idx="1650">
                  <c:v>1.8839999999999999</c:v>
                </c:pt>
                <c:pt idx="1651">
                  <c:v>1.885</c:v>
                </c:pt>
                <c:pt idx="1652">
                  <c:v>1.8859999999999999</c:v>
                </c:pt>
                <c:pt idx="1653">
                  <c:v>1.887</c:v>
                </c:pt>
                <c:pt idx="1654">
                  <c:v>1.8879999999999999</c:v>
                </c:pt>
                <c:pt idx="1655">
                  <c:v>1.889</c:v>
                </c:pt>
                <c:pt idx="1656">
                  <c:v>1.89</c:v>
                </c:pt>
                <c:pt idx="1657">
                  <c:v>1.891</c:v>
                </c:pt>
                <c:pt idx="1658">
                  <c:v>1.8919999999999999</c:v>
                </c:pt>
                <c:pt idx="1659">
                  <c:v>1.893</c:v>
                </c:pt>
                <c:pt idx="1660">
                  <c:v>1.8939999999999999</c:v>
                </c:pt>
                <c:pt idx="1661">
                  <c:v>1.895</c:v>
                </c:pt>
                <c:pt idx="1662">
                  <c:v>1.8959999999999999</c:v>
                </c:pt>
                <c:pt idx="1663">
                  <c:v>1.897</c:v>
                </c:pt>
                <c:pt idx="1664">
                  <c:v>1.8979999999999999</c:v>
                </c:pt>
                <c:pt idx="1665">
                  <c:v>1.899</c:v>
                </c:pt>
                <c:pt idx="1666">
                  <c:v>1.9</c:v>
                </c:pt>
                <c:pt idx="1667">
                  <c:v>1.901</c:v>
                </c:pt>
                <c:pt idx="1668">
                  <c:v>1.9019999999999999</c:v>
                </c:pt>
                <c:pt idx="1669">
                  <c:v>1.903</c:v>
                </c:pt>
                <c:pt idx="1670">
                  <c:v>1.9039999999999999</c:v>
                </c:pt>
                <c:pt idx="1671">
                  <c:v>1.905</c:v>
                </c:pt>
                <c:pt idx="1672">
                  <c:v>1.9059999999999999</c:v>
                </c:pt>
                <c:pt idx="1673">
                  <c:v>1.907</c:v>
                </c:pt>
                <c:pt idx="1674">
                  <c:v>1.9079999999999999</c:v>
                </c:pt>
                <c:pt idx="1675">
                  <c:v>1.909</c:v>
                </c:pt>
                <c:pt idx="1676">
                  <c:v>1.91</c:v>
                </c:pt>
                <c:pt idx="1677">
                  <c:v>1.911</c:v>
                </c:pt>
                <c:pt idx="1678">
                  <c:v>1.9119999999999999</c:v>
                </c:pt>
                <c:pt idx="1679">
                  <c:v>1.913</c:v>
                </c:pt>
                <c:pt idx="1680">
                  <c:v>1.9139999999999999</c:v>
                </c:pt>
                <c:pt idx="1681">
                  <c:v>1.915</c:v>
                </c:pt>
                <c:pt idx="1682">
                  <c:v>1.9159999999999999</c:v>
                </c:pt>
                <c:pt idx="1683">
                  <c:v>1.917</c:v>
                </c:pt>
                <c:pt idx="1684">
                  <c:v>1.9179999999999999</c:v>
                </c:pt>
                <c:pt idx="1685">
                  <c:v>1.919</c:v>
                </c:pt>
                <c:pt idx="1686">
                  <c:v>1.92</c:v>
                </c:pt>
                <c:pt idx="1687">
                  <c:v>1.921</c:v>
                </c:pt>
                <c:pt idx="1688">
                  <c:v>1.9219999999999999</c:v>
                </c:pt>
                <c:pt idx="1689">
                  <c:v>1.923</c:v>
                </c:pt>
                <c:pt idx="1690">
                  <c:v>1.9239999999999999</c:v>
                </c:pt>
                <c:pt idx="1691">
                  <c:v>1.925</c:v>
                </c:pt>
                <c:pt idx="1692">
                  <c:v>1.9259999999999999</c:v>
                </c:pt>
                <c:pt idx="1693">
                  <c:v>1.927</c:v>
                </c:pt>
                <c:pt idx="1694">
                  <c:v>1.9279999999999999</c:v>
                </c:pt>
                <c:pt idx="1695">
                  <c:v>1.929</c:v>
                </c:pt>
                <c:pt idx="1696">
                  <c:v>1.93</c:v>
                </c:pt>
                <c:pt idx="1697">
                  <c:v>1.931</c:v>
                </c:pt>
                <c:pt idx="1698">
                  <c:v>1.9319999999999999</c:v>
                </c:pt>
                <c:pt idx="1699">
                  <c:v>1.9330000000000001</c:v>
                </c:pt>
                <c:pt idx="1700">
                  <c:v>1.9339999999999999</c:v>
                </c:pt>
                <c:pt idx="1701">
                  <c:v>1.9350000000000001</c:v>
                </c:pt>
                <c:pt idx="1702">
                  <c:v>1.9359999999999999</c:v>
                </c:pt>
                <c:pt idx="1703">
                  <c:v>1.9370000000000001</c:v>
                </c:pt>
                <c:pt idx="1704">
                  <c:v>1.9379999999999999</c:v>
                </c:pt>
                <c:pt idx="1705">
                  <c:v>1.9390000000000001</c:v>
                </c:pt>
                <c:pt idx="1706">
                  <c:v>1.94</c:v>
                </c:pt>
                <c:pt idx="1707">
                  <c:v>1.9410000000000001</c:v>
                </c:pt>
                <c:pt idx="1708">
                  <c:v>1.9419999999999999</c:v>
                </c:pt>
                <c:pt idx="1709">
                  <c:v>1.9430000000000001</c:v>
                </c:pt>
                <c:pt idx="1710">
                  <c:v>1.944</c:v>
                </c:pt>
                <c:pt idx="1711">
                  <c:v>1.9450000000000001</c:v>
                </c:pt>
                <c:pt idx="1712">
                  <c:v>1.946</c:v>
                </c:pt>
                <c:pt idx="1713">
                  <c:v>1.9470000000000001</c:v>
                </c:pt>
                <c:pt idx="1714">
                  <c:v>1.948</c:v>
                </c:pt>
                <c:pt idx="1715">
                  <c:v>1.9490000000000001</c:v>
                </c:pt>
                <c:pt idx="1716">
                  <c:v>1.95</c:v>
                </c:pt>
                <c:pt idx="1717">
                  <c:v>1.9510000000000001</c:v>
                </c:pt>
                <c:pt idx="1718">
                  <c:v>1.952</c:v>
                </c:pt>
                <c:pt idx="1719">
                  <c:v>1.9530000000000001</c:v>
                </c:pt>
                <c:pt idx="1720">
                  <c:v>1.954</c:v>
                </c:pt>
                <c:pt idx="1721">
                  <c:v>1.9550000000000001</c:v>
                </c:pt>
                <c:pt idx="1722">
                  <c:v>1.956</c:v>
                </c:pt>
                <c:pt idx="1723">
                  <c:v>1.9570000000000001</c:v>
                </c:pt>
                <c:pt idx="1724">
                  <c:v>1.958</c:v>
                </c:pt>
                <c:pt idx="1725">
                  <c:v>1.9590000000000001</c:v>
                </c:pt>
                <c:pt idx="1726">
                  <c:v>1.96</c:v>
                </c:pt>
                <c:pt idx="1727">
                  <c:v>1.9610000000000001</c:v>
                </c:pt>
                <c:pt idx="1728">
                  <c:v>1.962</c:v>
                </c:pt>
                <c:pt idx="1729">
                  <c:v>1.9630000000000001</c:v>
                </c:pt>
                <c:pt idx="1730">
                  <c:v>1.964</c:v>
                </c:pt>
                <c:pt idx="1731">
                  <c:v>1.9650000000000001</c:v>
                </c:pt>
                <c:pt idx="1732">
                  <c:v>1.966</c:v>
                </c:pt>
                <c:pt idx="1733">
                  <c:v>1.9670000000000001</c:v>
                </c:pt>
                <c:pt idx="1734">
                  <c:v>1.968</c:v>
                </c:pt>
                <c:pt idx="1735">
                  <c:v>1.9690000000000001</c:v>
                </c:pt>
                <c:pt idx="1736">
                  <c:v>1.97</c:v>
                </c:pt>
                <c:pt idx="1737">
                  <c:v>1.9710000000000001</c:v>
                </c:pt>
                <c:pt idx="1738">
                  <c:v>1.972</c:v>
                </c:pt>
                <c:pt idx="1739">
                  <c:v>1.9730000000000001</c:v>
                </c:pt>
                <c:pt idx="1740">
                  <c:v>1.974</c:v>
                </c:pt>
                <c:pt idx="1741">
                  <c:v>1.9750000000000001</c:v>
                </c:pt>
                <c:pt idx="1742">
                  <c:v>1.976</c:v>
                </c:pt>
                <c:pt idx="1743">
                  <c:v>1.9770000000000001</c:v>
                </c:pt>
                <c:pt idx="1744">
                  <c:v>1.978</c:v>
                </c:pt>
                <c:pt idx="1745">
                  <c:v>1.9790000000000001</c:v>
                </c:pt>
                <c:pt idx="1746">
                  <c:v>1.98</c:v>
                </c:pt>
                <c:pt idx="1747">
                  <c:v>1.9810000000000001</c:v>
                </c:pt>
                <c:pt idx="1748">
                  <c:v>1.982</c:v>
                </c:pt>
                <c:pt idx="1749">
                  <c:v>1.9830000000000001</c:v>
                </c:pt>
                <c:pt idx="1750">
                  <c:v>1.984</c:v>
                </c:pt>
                <c:pt idx="1751">
                  <c:v>1.9850000000000001</c:v>
                </c:pt>
                <c:pt idx="1752">
                  <c:v>1.986</c:v>
                </c:pt>
                <c:pt idx="1753">
                  <c:v>1.9870000000000001</c:v>
                </c:pt>
                <c:pt idx="1754">
                  <c:v>1.988</c:v>
                </c:pt>
                <c:pt idx="1755">
                  <c:v>1.9890000000000001</c:v>
                </c:pt>
                <c:pt idx="1756">
                  <c:v>1.99</c:v>
                </c:pt>
                <c:pt idx="1757">
                  <c:v>1.9910000000000001</c:v>
                </c:pt>
                <c:pt idx="1758">
                  <c:v>1.992</c:v>
                </c:pt>
                <c:pt idx="1759">
                  <c:v>1.9930000000000001</c:v>
                </c:pt>
                <c:pt idx="1760">
                  <c:v>1.994</c:v>
                </c:pt>
                <c:pt idx="1761">
                  <c:v>1.9950000000000001</c:v>
                </c:pt>
                <c:pt idx="1762">
                  <c:v>1.996</c:v>
                </c:pt>
                <c:pt idx="1763">
                  <c:v>1.9970000000000001</c:v>
                </c:pt>
                <c:pt idx="1764">
                  <c:v>1.998</c:v>
                </c:pt>
                <c:pt idx="1765">
                  <c:v>1.9990000000000001</c:v>
                </c:pt>
              </c:numCache>
            </c:numRef>
          </c:cat>
          <c:val>
            <c:numRef>
              <c:f>Sheet1!$C$235:$C$2000</c:f>
              <c:numCache>
                <c:formatCode>General</c:formatCode>
                <c:ptCount val="1766"/>
                <c:pt idx="0">
                  <c:v>-0.99098092260961512</c:v>
                </c:pt>
                <c:pt idx="1">
                  <c:v>-0.98900782698243284</c:v>
                </c:pt>
                <c:pt idx="2">
                  <c:v>-0.98684088898728517</c:v>
                </c:pt>
                <c:pt idx="3">
                  <c:v>-0.98448053333708196</c:v>
                </c:pt>
                <c:pt idx="4">
                  <c:v>-0.98192722265397425</c:v>
                </c:pt>
                <c:pt idx="5">
                  <c:v>-0.97918145737868223</c:v>
                </c:pt>
                <c:pt idx="6">
                  <c:v>-0.97624377567240994</c:v>
                </c:pt>
                <c:pt idx="7">
                  <c:v>-0.9731147533113671</c:v>
                </c:pt>
                <c:pt idx="8">
                  <c:v>-0.96979500357391946</c:v>
                </c:pt>
                <c:pt idx="9">
                  <c:v>-0.96628517712038808</c:v>
                </c:pt>
                <c:pt idx="10">
                  <c:v>-0.96258596186552203</c:v>
                </c:pt>
                <c:pt idx="11">
                  <c:v>-0.95869808284366864</c:v>
                </c:pt>
                <c:pt idx="12">
                  <c:v>-0.95462230206666998</c:v>
                </c:pt>
                <c:pt idx="13">
                  <c:v>-0.95035941837451043</c:v>
                </c:pt>
                <c:pt idx="14">
                  <c:v>-0.94591026727874694</c:v>
                </c:pt>
                <c:pt idx="15">
                  <c:v>-0.94127572079875121</c:v>
                </c:pt>
                <c:pt idx="16">
                  <c:v>-0.93645668729079634</c:v>
                </c:pt>
                <c:pt idx="17">
                  <c:v>-0.93145411127002298</c:v>
                </c:pt>
                <c:pt idx="18">
                  <c:v>-0.92626897322531632</c:v>
                </c:pt>
                <c:pt idx="19">
                  <c:v>-0.92090228942713404</c:v>
                </c:pt>
                <c:pt idx="20">
                  <c:v>-0.91535511172831974</c:v>
                </c:pt>
                <c:pt idx="21">
                  <c:v>-0.90962852735794431</c:v>
                </c:pt>
                <c:pt idx="22">
                  <c:v>-0.90372365870821203</c:v>
                </c:pt>
                <c:pt idx="23">
                  <c:v>-0.8976416631144748</c:v>
                </c:pt>
                <c:pt idx="24">
                  <c:v>-0.89138373262839832</c:v>
                </c:pt>
                <c:pt idx="25">
                  <c:v>-0.88495109378432446</c:v>
                </c:pt>
                <c:pt idx="26">
                  <c:v>-0.878345007358874</c:v>
                </c:pt>
                <c:pt idx="27">
                  <c:v>-0.87156676812383793</c:v>
                </c:pt>
                <c:pt idx="28">
                  <c:v>-0.86461770459240694</c:v>
                </c:pt>
                <c:pt idx="29">
                  <c:v>-0.85749917875878723</c:v>
                </c:pt>
                <c:pt idx="30">
                  <c:v>-0.85021258583125381</c:v>
                </c:pt>
                <c:pt idx="31">
                  <c:v>-0.8427593539586935</c:v>
                </c:pt>
                <c:pt idx="32">
                  <c:v>-0.83514094395069316</c:v>
                </c:pt>
                <c:pt idx="33">
                  <c:v>-0.82735884899122547</c:v>
                </c:pt>
                <c:pt idx="34">
                  <c:v>-0.81941459434598984</c:v>
                </c:pt>
                <c:pt idx="35">
                  <c:v>-0.81130973706346465</c:v>
                </c:pt>
                <c:pt idx="36">
                  <c:v>-0.80304586566973057</c:v>
                </c:pt>
                <c:pt idx="37">
                  <c:v>-0.79462459985712608</c:v>
                </c:pt>
                <c:pt idx="38">
                  <c:v>-0.78604759016679138</c:v>
                </c:pt>
                <c:pt idx="39">
                  <c:v>-0.77731651766516785</c:v>
                </c:pt>
                <c:pt idx="40">
                  <c:v>-0.76843309361451473</c:v>
                </c:pt>
                <c:pt idx="41">
                  <c:v>-0.7593990591375076</c:v>
                </c:pt>
                <c:pt idx="42">
                  <c:v>-0.75021618487598341</c:v>
                </c:pt>
                <c:pt idx="43">
                  <c:v>-0.74088627064389989</c:v>
                </c:pt>
                <c:pt idx="44">
                  <c:v>-0.73141114507457838</c:v>
                </c:pt>
                <c:pt idx="45">
                  <c:v>-0.72179266526229779</c:v>
                </c:pt>
                <c:pt idx="46">
                  <c:v>-0.7120327163983099</c:v>
                </c:pt>
                <c:pt idx="47">
                  <c:v>-0.7021332114013471</c:v>
                </c:pt>
                <c:pt idx="48">
                  <c:v>-0.69209609054269772</c:v>
                </c:pt>
                <c:pt idx="49">
                  <c:v>-0.68192332106591724</c:v>
                </c:pt>
                <c:pt idx="50">
                  <c:v>-0.67161689680125769</c:v>
                </c:pt>
                <c:pt idx="51">
                  <c:v>-0.66117883777488029</c:v>
                </c:pt>
                <c:pt idx="52">
                  <c:v>-0.65061118981293931</c:v>
                </c:pt>
                <c:pt idx="53">
                  <c:v>-0.63991602414060444</c:v>
                </c:pt>
                <c:pt idx="54">
                  <c:v>-0.62909543697610903</c:v>
                </c:pt>
                <c:pt idx="55">
                  <c:v>-0.61815154911989811</c:v>
                </c:pt>
                <c:pt idx="56">
                  <c:v>-0.60708650553895516</c:v>
                </c:pt>
                <c:pt idx="57">
                  <c:v>-0.59590247494640014</c:v>
                </c:pt>
                <c:pt idx="58">
                  <c:v>-0.58460164937642567</c:v>
                </c:pt>
                <c:pt idx="59">
                  <c:v>-0.57318624375466665</c:v>
                </c:pt>
                <c:pt idx="60">
                  <c:v>-0.5616584954640792</c:v>
                </c:pt>
                <c:pt idx="61">
                  <c:v>-0.55002066390642512</c:v>
                </c:pt>
                <c:pt idx="62">
                  <c:v>-0.53827503005943333</c:v>
                </c:pt>
                <c:pt idx="63">
                  <c:v>-0.52642389602973727</c:v>
                </c:pt>
                <c:pt idx="64">
                  <c:v>-0.51446958460166592</c:v>
                </c:pt>
                <c:pt idx="65">
                  <c:v>-0.50241443878199055</c:v>
                </c:pt>
                <c:pt idx="66">
                  <c:v>-0.49026082134069943</c:v>
                </c:pt>
                <c:pt idx="67">
                  <c:v>-0.47801111434790439</c:v>
                </c:pt>
                <c:pt idx="68">
                  <c:v>-0.46566771870695928</c:v>
                </c:pt>
                <c:pt idx="69">
                  <c:v>-0.45323305368389549</c:v>
                </c:pt>
                <c:pt idx="70">
                  <c:v>-0.44070955643325022</c:v>
                </c:pt>
                <c:pt idx="71">
                  <c:v>-0.42809968152039385</c:v>
                </c:pt>
                <c:pt idx="72">
                  <c:v>-0.41540590044043951</c:v>
                </c:pt>
                <c:pt idx="73">
                  <c:v>-0.40263070113384286</c:v>
                </c:pt>
                <c:pt idx="74">
                  <c:v>-0.3897765874987707</c:v>
                </c:pt>
                <c:pt idx="75">
                  <c:v>-0.37684607890034616</c:v>
                </c:pt>
                <c:pt idx="76">
                  <c:v>-0.36384170967685842</c:v>
                </c:pt>
                <c:pt idx="77">
                  <c:v>-0.35076602864304496</c:v>
                </c:pt>
                <c:pt idx="78">
                  <c:v>-0.33762159859052915</c:v>
                </c:pt>
                <c:pt idx="79">
                  <c:v>-0.32441099578552263</c:v>
                </c:pt>
                <c:pt idx="80">
                  <c:v>-0.31113680946388222</c:v>
                </c:pt>
                <c:pt idx="81">
                  <c:v>-0.29780164132363307</c:v>
                </c:pt>
                <c:pt idx="82">
                  <c:v>-0.28440810501504055</c:v>
                </c:pt>
                <c:pt idx="83">
                  <c:v>-0.27095882562834511</c:v>
                </c:pt>
                <c:pt idx="84">
                  <c:v>-0.25745643917924954</c:v>
                </c:pt>
                <c:pt idx="85">
                  <c:v>-0.24390359209227336</c:v>
                </c:pt>
                <c:pt idx="86">
                  <c:v>-0.23030294068205867</c:v>
                </c:pt>
                <c:pt idx="87">
                  <c:v>-0.21665715063274282</c:v>
                </c:pt>
                <c:pt idx="88">
                  <c:v>-0.20296889647548932</c:v>
                </c:pt>
                <c:pt idx="89">
                  <c:v>-0.18924086106429347</c:v>
                </c:pt>
                <c:pt idx="90">
                  <c:v>-0.17547573505014813</c:v>
                </c:pt>
                <c:pt idx="91">
                  <c:v>-0.16167621635368651</c:v>
                </c:pt>
                <c:pt idx="92">
                  <c:v>-0.14784500963639474</c:v>
                </c:pt>
                <c:pt idx="93">
                  <c:v>-0.13398482577051232</c:v>
                </c:pt>
                <c:pt idx="94">
                  <c:v>-0.12009838130770614</c:v>
                </c:pt>
                <c:pt idx="95">
                  <c:v>-0.10618839794663699</c:v>
                </c:pt>
                <c:pt idx="96">
                  <c:v>-9.2257601999511663E-2</c:v>
                </c:pt>
                <c:pt idx="97">
                  <c:v>-7.830872385773982E-2</c:v>
                </c:pt>
                <c:pt idx="98">
                  <c:v>-6.4344497456782557E-2</c:v>
                </c:pt>
                <c:pt idx="99">
                  <c:v>-5.0367659740311495E-2</c:v>
                </c:pt>
                <c:pt idx="100">
                  <c:v>-3.6380950123773056E-2</c:v>
                </c:pt>
                <c:pt idx="101">
                  <c:v>-2.2387109957477145E-2</c:v>
                </c:pt>
                <c:pt idx="102">
                  <c:v>-8.3888819892976984E-3</c:v>
                </c:pt>
                <c:pt idx="103">
                  <c:v>5.610990172895328E-3</c:v>
                </c:pt>
                <c:pt idx="104">
                  <c:v>1.9609762598977887E-2</c:v>
                </c:pt>
                <c:pt idx="105">
                  <c:v>3.3604691574368024E-2</c:v>
                </c:pt>
                <c:pt idx="106">
                  <c:v>4.7593034137788703E-2</c:v>
                </c:pt>
                <c:pt idx="107">
                  <c:v>6.1572048618877655E-2</c:v>
                </c:pt>
                <c:pt idx="108">
                  <c:v>7.5538995175549559E-2</c:v>
                </c:pt>
                <c:pt idx="109">
                  <c:v>8.9491136330990984E-2</c:v>
                </c:pt>
                <c:pt idx="110">
                  <c:v>0.10342573751019973</c:v>
                </c:pt>
                <c:pt idx="111">
                  <c:v>0.11734006757595546</c:v>
                </c:pt>
                <c:pt idx="112">
                  <c:v>0.13123139936410763</c:v>
                </c:pt>
                <c:pt idx="113">
                  <c:v>0.14509701021809804</c:v>
                </c:pt>
                <c:pt idx="114">
                  <c:v>0.15893418252258656</c:v>
                </c:pt>
                <c:pt idx="115">
                  <c:v>0.17274020423609773</c:v>
                </c:pt>
                <c:pt idx="116">
                  <c:v>0.18651236942257488</c:v>
                </c:pt>
                <c:pt idx="117">
                  <c:v>0.20024797878172956</c:v>
                </c:pt>
                <c:pt idx="118">
                  <c:v>0.21394434017809938</c:v>
                </c:pt>
                <c:pt idx="119">
                  <c:v>0.22759876916869692</c:v>
                </c:pt>
                <c:pt idx="120">
                  <c:v>0.24120858952915133</c:v>
                </c:pt>
                <c:pt idx="121">
                  <c:v>0.25477113377824295</c:v>
                </c:pt>
                <c:pt idx="122">
                  <c:v>0.268283743700716</c:v>
                </c:pt>
                <c:pt idx="123">
                  <c:v>0.28174377086828295</c:v>
                </c:pt>
                <c:pt idx="124">
                  <c:v>0.2951485771587104</c:v>
                </c:pt>
                <c:pt idx="125">
                  <c:v>0.3084955352728776</c:v>
                </c:pt>
                <c:pt idx="126">
                  <c:v>0.32178202924972182</c:v>
                </c:pt>
                <c:pt idx="127">
                  <c:v>0.33500545497895795</c:v>
                </c:pt>
                <c:pt idx="128">
                  <c:v>0.34816322071147449</c:v>
                </c:pt>
                <c:pt idx="129">
                  <c:v>0.36125274756731163</c:v>
                </c:pt>
                <c:pt idx="130">
                  <c:v>0.3742714700411085</c:v>
                </c:pt>
                <c:pt idx="131">
                  <c:v>0.38721683650493638</c:v>
                </c:pt>
                <c:pt idx="132">
                  <c:v>0.40008630970841219</c:v>
                </c:pt>
                <c:pt idx="133">
                  <c:v>0.4128773672759864</c:v>
                </c:pt>
                <c:pt idx="134">
                  <c:v>0.42558750220132396</c:v>
                </c:pt>
                <c:pt idx="135">
                  <c:v>0.43821422333866866</c:v>
                </c:pt>
                <c:pt idx="136">
                  <c:v>0.45075505589109877</c:v>
                </c:pt>
                <c:pt idx="137">
                  <c:v>0.46320754189558283</c:v>
                </c:pt>
                <c:pt idx="138">
                  <c:v>0.47556924070472734</c:v>
                </c:pt>
                <c:pt idx="139">
                  <c:v>0.4878377294651387</c:v>
                </c:pt>
                <c:pt idx="140">
                  <c:v>0.50001060359229665</c:v>
                </c:pt>
                <c:pt idx="141">
                  <c:v>0.51208547724184073</c:v>
                </c:pt>
                <c:pt idx="142">
                  <c:v>0.52405998377719087</c:v>
                </c:pt>
                <c:pt idx="143">
                  <c:v>0.53593177623340049</c:v>
                </c:pt>
                <c:pt idx="144">
                  <c:v>0.54769852777715267</c:v>
                </c:pt>
                <c:pt idx="145">
                  <c:v>0.55935793216281537</c:v>
                </c:pt>
                <c:pt idx="146">
                  <c:v>0.57090770418445358</c:v>
                </c:pt>
                <c:pt idx="147">
                  <c:v>0.58234558012372495</c:v>
                </c:pt>
                <c:pt idx="148">
                  <c:v>0.59366931819356283</c:v>
                </c:pt>
                <c:pt idx="149">
                  <c:v>0.6048766989775558</c:v>
                </c:pt>
                <c:pt idx="150">
                  <c:v>0.61596552586494835</c:v>
                </c:pt>
                <c:pt idx="151">
                  <c:v>0.6269336254811696</c:v>
                </c:pt>
                <c:pt idx="152">
                  <c:v>0.63777884811380614</c:v>
                </c:pt>
                <c:pt idx="153">
                  <c:v>0.64849906813394242</c:v>
                </c:pt>
                <c:pt idx="154">
                  <c:v>0.65909218441277262</c:v>
                </c:pt>
                <c:pt idx="155">
                  <c:v>0.66955612073341719</c:v>
                </c:pt>
                <c:pt idx="156">
                  <c:v>0.67988882619785707</c:v>
                </c:pt>
                <c:pt idx="157">
                  <c:v>0.69008827562889863</c:v>
                </c:pt>
                <c:pt idx="158">
                  <c:v>0.70015246996710512</c:v>
                </c:pt>
                <c:pt idx="159">
                  <c:v>0.71007943666260487</c:v>
                </c:pt>
                <c:pt idx="160">
                  <c:v>0.71986723006170428</c:v>
                </c:pt>
                <c:pt idx="161">
                  <c:v>0.72951393178823198</c:v>
                </c:pt>
                <c:pt idx="162">
                  <c:v>0.73901765111953133</c:v>
                </c:pt>
                <c:pt idx="163">
                  <c:v>0.74837652535703691</c:v>
                </c:pt>
                <c:pt idx="164">
                  <c:v>0.75758872019136025</c:v>
                </c:pt>
                <c:pt idx="165">
                  <c:v>0.76665243006180428</c:v>
                </c:pt>
                <c:pt idx="166">
                  <c:v>0.77556587851025016</c:v>
                </c:pt>
                <c:pt idx="167">
                  <c:v>0.78432731852933668</c:v>
                </c:pt>
                <c:pt idx="168">
                  <c:v>0.79293503290486755</c:v>
                </c:pt>
                <c:pt idx="169">
                  <c:v>0.80138733455238254</c:v>
                </c:pt>
                <c:pt idx="170">
                  <c:v>0.80968256684781648</c:v>
                </c:pt>
                <c:pt idx="171">
                  <c:v>0.81781910395219448</c:v>
                </c:pt>
                <c:pt idx="172">
                  <c:v>0.8257953511302929</c:v>
                </c:pt>
                <c:pt idx="173">
                  <c:v>0.83360974506319818</c:v>
                </c:pt>
                <c:pt idx="174">
                  <c:v>0.84126075415471679</c:v>
                </c:pt>
                <c:pt idx="175">
                  <c:v>0.84874687883155953</c:v>
                </c:pt>
                <c:pt idx="176">
                  <c:v>0.85606665183725483</c:v>
                </c:pt>
                <c:pt idx="177">
                  <c:v>0.86321863851972724</c:v>
                </c:pt>
                <c:pt idx="178">
                  <c:v>0.87020143711248232</c:v>
                </c:pt>
                <c:pt idx="179">
                  <c:v>0.87701367900935001</c:v>
                </c:pt>
                <c:pt idx="180">
                  <c:v>0.88365402903272627</c:v>
                </c:pt>
                <c:pt idx="181">
                  <c:v>0.89012118569526522</c:v>
                </c:pt>
                <c:pt idx="182">
                  <c:v>0.8964138814549637</c:v>
                </c:pt>
                <c:pt idx="183">
                  <c:v>0.90253088296359807</c:v>
                </c:pt>
                <c:pt idx="184">
                  <c:v>0.90847099130845443</c:v>
                </c:pt>
                <c:pt idx="185">
                  <c:v>0.91423304224731416</c:v>
                </c:pt>
                <c:pt idx="186">
                  <c:v>0.91981590643663913</c:v>
                </c:pt>
                <c:pt idx="187">
                  <c:v>0.92521848965292042</c:v>
                </c:pt>
                <c:pt idx="188">
                  <c:v>0.930439733007143</c:v>
                </c:pt>
                <c:pt idx="189">
                  <c:v>0.93547861315232472</c:v>
                </c:pt>
                <c:pt idx="190">
                  <c:v>0.94033414248408786</c:v>
                </c:pt>
                <c:pt idx="191">
                  <c:v>0.94500536933422752</c:v>
                </c:pt>
                <c:pt idx="192">
                  <c:v>0.94949137815723472</c:v>
                </c:pt>
                <c:pt idx="193">
                  <c:v>0.95379128970974203</c:v>
                </c:pt>
                <c:pt idx="194">
                  <c:v>0.95790426122285011</c:v>
                </c:pt>
                <c:pt idx="195">
                  <c:v>0.96182948656730927</c:v>
                </c:pt>
                <c:pt idx="196">
                  <c:v>0.96556619641151764</c:v>
                </c:pt>
                <c:pt idx="197">
                  <c:v>0.96911365837230867</c:v>
                </c:pt>
                <c:pt idx="198">
                  <c:v>0.9724711771584944</c:v>
                </c:pt>
                <c:pt idx="199">
                  <c:v>0.97563809470714102</c:v>
                </c:pt>
                <c:pt idx="200">
                  <c:v>0.97861379031254725</c:v>
                </c:pt>
                <c:pt idx="201">
                  <c:v>0.9813976807479009</c:v>
                </c:pt>
                <c:pt idx="202">
                  <c:v>0.98398922037958847</c:v>
                </c:pt>
                <c:pt idx="203">
                  <c:v>0.98638790127413856</c:v>
                </c:pt>
                <c:pt idx="204">
                  <c:v>0.9885932532977747</c:v>
                </c:pt>
                <c:pt idx="205">
                  <c:v>0.99060484420856043</c:v>
                </c:pt>
                <c:pt idx="206">
                  <c:v>0.99242227974111685</c:v>
                </c:pt>
                <c:pt idx="207">
                  <c:v>0.9940452036838977</c:v>
                </c:pt>
                <c:pt idx="208">
                  <c:v>0.99547329794900574</c:v>
                </c:pt>
                <c:pt idx="209">
                  <c:v>0.99670628263453698</c:v>
                </c:pt>
                <c:pt idx="210">
                  <c:v>0.99774391607943991</c:v>
                </c:pt>
                <c:pt idx="211">
                  <c:v>0.99858599491088129</c:v>
                </c:pt>
                <c:pt idx="212">
                  <c:v>0.99923235408410582</c:v>
                </c:pt>
                <c:pt idx="213">
                  <c:v>0.99968286691478492</c:v>
                </c:pt>
                <c:pt idx="214">
                  <c:v>0.99993744510384586</c:v>
                </c:pt>
                <c:pt idx="215">
                  <c:v>0.9999960387547786</c:v>
                </c:pt>
                <c:pt idx="216">
                  <c:v>0.9998586363834151</c:v>
                </c:pt>
                <c:pt idx="217">
                  <c:v>0.99952526492018035</c:v>
                </c:pt>
                <c:pt idx="218">
                  <c:v>0.99899598970481396</c:v>
                </c:pt>
                <c:pt idx="219">
                  <c:v>0.99827091447356364</c:v>
                </c:pt>
                <c:pt idx="220">
                  <c:v>0.99735018133885356</c:v>
                </c:pt>
                <c:pt idx="221">
                  <c:v>0.99623397076143061</c:v>
                </c:pt>
                <c:pt idx="222">
                  <c:v>0.99492250151499451</c:v>
                </c:pt>
                <c:pt idx="223">
                  <c:v>0.99341603064331929</c:v>
                </c:pt>
                <c:pt idx="224">
                  <c:v>0.99171485340987309</c:v>
                </c:pt>
                <c:pt idx="225">
                  <c:v>0.9898193032399476</c:v>
                </c:pt>
                <c:pt idx="226">
                  <c:v>0.98772975165530785</c:v>
                </c:pt>
                <c:pt idx="227">
                  <c:v>0.9854466082013752</c:v>
                </c:pt>
                <c:pt idx="228">
                  <c:v>0.98297032036695775</c:v>
                </c:pt>
                <c:pt idx="229">
                  <c:v>0.98030137349654323</c:v>
                </c:pt>
                <c:pt idx="230">
                  <c:v>0.97744029069517435</c:v>
                </c:pt>
                <c:pt idx="231">
                  <c:v>0.97438763272592099</c:v>
                </c:pt>
                <c:pt idx="232">
                  <c:v>0.97114399789997286</c:v>
                </c:pt>
                <c:pt idx="233">
                  <c:v>0.96771002195937128</c:v>
                </c:pt>
                <c:pt idx="234">
                  <c:v>0.96408637795240792</c:v>
                </c:pt>
                <c:pt idx="235">
                  <c:v>0.96027377610170772</c:v>
                </c:pt>
                <c:pt idx="236">
                  <c:v>0.95627296366502779</c:v>
                </c:pt>
                <c:pt idx="237">
                  <c:v>0.95208472478879824</c:v>
                </c:pt>
                <c:pt idx="238">
                  <c:v>0.94770988035443049</c:v>
                </c:pt>
                <c:pt idx="239">
                  <c:v>0.94314928781742868</c:v>
                </c:pt>
                <c:pt idx="240">
                  <c:v>0.9384038410393305</c:v>
                </c:pt>
                <c:pt idx="241">
                  <c:v>0.93347447011251217</c:v>
                </c:pt>
                <c:pt idx="242">
                  <c:v>0.92836214117789517</c:v>
                </c:pt>
                <c:pt idx="243">
                  <c:v>0.92306785623558452</c:v>
                </c:pt>
                <c:pt idx="244">
                  <c:v>0.91759265294848036</c:v>
                </c:pt>
                <c:pt idx="245">
                  <c:v>0.91193760443889937</c:v>
                </c:pt>
                <c:pt idx="246">
                  <c:v>0.90610381907824511</c:v>
                </c:pt>
                <c:pt idx="247">
                  <c:v>0.90009244026977298</c:v>
                </c:pt>
                <c:pt idx="248">
                  <c:v>0.89390464622448551</c:v>
                </c:pt>
                <c:pt idx="249">
                  <c:v>0.88754164973020566</c:v>
                </c:pt>
                <c:pt idx="250">
                  <c:v>0.88100469791387681</c:v>
                </c:pt>
                <c:pt idx="251">
                  <c:v>0.87429507199712808</c:v>
                </c:pt>
                <c:pt idx="252">
                  <c:v>0.86741408704515954</c:v>
                </c:pt>
                <c:pt idx="253">
                  <c:v>0.86036309170899417</c:v>
                </c:pt>
                <c:pt idx="254">
                  <c:v>0.85314346796114437</c:v>
                </c:pt>
                <c:pt idx="255">
                  <c:v>0.84575663082475305</c:v>
                </c:pt>
                <c:pt idx="256">
                  <c:v>0.83820402809625161</c:v>
                </c:pt>
                <c:pt idx="257">
                  <c:v>0.83048714006159596</c:v>
                </c:pt>
                <c:pt idx="258">
                  <c:v>0.82260747920613686</c:v>
                </c:pt>
                <c:pt idx="259">
                  <c:v>0.81456658991817699</c:v>
                </c:pt>
                <c:pt idx="260">
                  <c:v>0.80636604818627533</c:v>
                </c:pt>
                <c:pt idx="261">
                  <c:v>0.79800746129035927</c:v>
                </c:pt>
                <c:pt idx="262">
                  <c:v>0.78949246748670099</c:v>
                </c:pt>
                <c:pt idx="263">
                  <c:v>0.78082273568682736</c:v>
                </c:pt>
                <c:pt idx="264">
                  <c:v>0.77199996513041713</c:v>
                </c:pt>
                <c:pt idx="265">
                  <c:v>0.76302588505225388</c:v>
                </c:pt>
                <c:pt idx="266">
                  <c:v>0.7539022543433046</c:v>
                </c:pt>
                <c:pt idx="267">
                  <c:v>0.74463086120598077</c:v>
                </c:pt>
                <c:pt idx="268">
                  <c:v>0.73521352280365648</c:v>
                </c:pt>
                <c:pt idx="269">
                  <c:v>0.7256520849045115</c:v>
                </c:pt>
                <c:pt idx="270">
                  <c:v>0.71594842151976368</c:v>
                </c:pt>
                <c:pt idx="271">
                  <c:v>0.70610443453637262</c:v>
                </c:pt>
                <c:pt idx="272">
                  <c:v>0.69612205334427379</c:v>
                </c:pt>
                <c:pt idx="273">
                  <c:v>0.6860032344582232</c:v>
                </c:pt>
                <c:pt idx="274">
                  <c:v>0.67574996113432928</c:v>
                </c:pt>
                <c:pt idx="275">
                  <c:v>0.66536424298133989</c:v>
                </c:pt>
                <c:pt idx="276">
                  <c:v>0.65484811556676492</c:v>
                </c:pt>
                <c:pt idx="277">
                  <c:v>0.64420364001791297</c:v>
                </c:pt>
                <c:pt idx="278">
                  <c:v>0.63343290261791396</c:v>
                </c:pt>
                <c:pt idx="279">
                  <c:v>0.62253801439681844</c:v>
                </c:pt>
                <c:pt idx="280">
                  <c:v>0.61152111071784054</c:v>
                </c:pt>
                <c:pt idx="281">
                  <c:v>0.60038435085883135</c:v>
                </c:pt>
                <c:pt idx="282">
                  <c:v>0.58912991758907174</c:v>
                </c:pt>
                <c:pt idx="283">
                  <c:v>0.5777600167414535</c:v>
                </c:pt>
                <c:pt idx="284">
                  <c:v>0.56627687678014427</c:v>
                </c:pt>
                <c:pt idx="285">
                  <c:v>0.55468274836381615</c:v>
                </c:pt>
                <c:pt idx="286">
                  <c:v>0.54297990390452067</c:v>
                </c:pt>
                <c:pt idx="287">
                  <c:v>0.53117063712230828</c:v>
                </c:pt>
                <c:pt idx="288">
                  <c:v>0.51925726259566374</c:v>
                </c:pt>
                <c:pt idx="289">
                  <c:v>0.50724211530785446</c:v>
                </c:pt>
                <c:pt idx="290">
                  <c:v>0.49512755018928534</c:v>
                </c:pt>
                <c:pt idx="291">
                  <c:v>0.48291594165593704</c:v>
                </c:pt>
                <c:pt idx="292">
                  <c:v>0.47060968314398899</c:v>
                </c:pt>
                <c:pt idx="293">
                  <c:v>0.4582111866407142</c:v>
                </c:pt>
                <c:pt idx="294">
                  <c:v>0.44572288221173412</c:v>
                </c:pt>
                <c:pt idx="295">
                  <c:v>0.43314721752473878</c:v>
                </c:pt>
                <c:pt idx="296">
                  <c:v>0.42048665736974894</c:v>
                </c:pt>
                <c:pt idx="297">
                  <c:v>0.407743683176023</c:v>
                </c:pt>
                <c:pt idx="298">
                  <c:v>0.39492079252570944</c:v>
                </c:pt>
                <c:pt idx="299">
                  <c:v>0.38202049866432569</c:v>
                </c:pt>
                <c:pt idx="300">
                  <c:v>0.36904533000817069</c:v>
                </c:pt>
                <c:pt idx="301">
                  <c:v>0.35599782964876436</c:v>
                </c:pt>
                <c:pt idx="302">
                  <c:v>0.34288055485440627</c:v>
                </c:pt>
                <c:pt idx="303">
                  <c:v>0.32969607656896449</c:v>
                </c:pt>
                <c:pt idx="304">
                  <c:v>0.31644697890797624</c:v>
                </c:pt>
                <c:pt idx="305">
                  <c:v>0.30313585865216675</c:v>
                </c:pt>
                <c:pt idx="306">
                  <c:v>0.28976532473849409</c:v>
                </c:pt>
                <c:pt idx="307">
                  <c:v>0.27633799774880197</c:v>
                </c:pt>
                <c:pt idx="308">
                  <c:v>0.26285650939619537</c:v>
                </c:pt>
                <c:pt idx="309">
                  <c:v>0.24932350200923376</c:v>
                </c:pt>
                <c:pt idx="310">
                  <c:v>0.23574162801403992</c:v>
                </c:pt>
                <c:pt idx="311">
                  <c:v>0.22211354941443792</c:v>
                </c:pt>
                <c:pt idx="312">
                  <c:v>0.20844193727020641</c:v>
                </c:pt>
                <c:pt idx="313">
                  <c:v>0.19472947117355685</c:v>
                </c:pt>
                <c:pt idx="314">
                  <c:v>0.18097883872394716</c:v>
                </c:pt>
                <c:pt idx="315">
                  <c:v>0.16719273500131734</c:v>
                </c:pt>
                <c:pt idx="316">
                  <c:v>0.15337386203786346</c:v>
                </c:pt>
                <c:pt idx="317">
                  <c:v>0.1395249282884487</c:v>
                </c:pt>
                <c:pt idx="318">
                  <c:v>0.1256486480997514</c:v>
                </c:pt>
                <c:pt idx="319">
                  <c:v>0.11174774117826713</c:v>
                </c:pt>
                <c:pt idx="320">
                  <c:v>9.7824932057252234E-2</c:v>
                </c:pt>
                <c:pt idx="321">
                  <c:v>8.3882949562721396E-2</c:v>
                </c:pt>
                <c:pt idx="322">
                  <c:v>6.9924526278611787E-2</c:v>
                </c:pt>
                <c:pt idx="323">
                  <c:v>5.5952398011201838E-2</c:v>
                </c:pt>
                <c:pt idx="324">
                  <c:v>4.1969303252902795E-2</c:v>
                </c:pt>
                <c:pt idx="325">
                  <c:v>2.7977982645523921E-2</c:v>
                </c:pt>
                <c:pt idx="326">
                  <c:v>1.3981178443111898E-2</c:v>
                </c:pt>
                <c:pt idx="327">
                  <c:v>-1.8366025516851758E-5</c:v>
                </c:pt>
                <c:pt idx="328">
                  <c:v>-1.4017906894462508E-2</c:v>
                </c:pt>
                <c:pt idx="329">
                  <c:v>-2.8014700298532549E-2</c:v>
                </c:pt>
                <c:pt idx="330">
                  <c:v>-4.2006002911027886E-2</c:v>
                </c:pt>
                <c:pt idx="331">
                  <c:v>-5.5989072481427891E-2</c:v>
                </c:pt>
                <c:pt idx="332">
                  <c:v>-6.9961168372860053E-2</c:v>
                </c:pt>
                <c:pt idx="333">
                  <c:v>-8.3919552099257791E-2</c:v>
                </c:pt>
                <c:pt idx="334">
                  <c:v>-9.7861487862097668E-2</c:v>
                </c:pt>
                <c:pt idx="335">
                  <c:v>-0.11178424308660179</c:v>
                </c:pt>
                <c:pt idx="336">
                  <c:v>-0.1256850889573172</c:v>
                </c:pt>
                <c:pt idx="337">
                  <c:v>-0.13956130095295421</c:v>
                </c:pt>
                <c:pt idx="338">
                  <c:v>-0.15341015938038291</c:v>
                </c:pt>
                <c:pt idx="339">
                  <c:v>-0.16722894990768689</c:v>
                </c:pt>
                <c:pt idx="340">
                  <c:v>-0.18101496409616283</c:v>
                </c:pt>
                <c:pt idx="341">
                  <c:v>-0.19476549993115963</c:v>
                </c:pt>
                <c:pt idx="342">
                  <c:v>-0.20847786235167687</c:v>
                </c:pt>
                <c:pt idx="343">
                  <c:v>-0.22214936377857422</c:v>
                </c:pt>
                <c:pt idx="344">
                  <c:v>-0.23577732464134046</c:v>
                </c:pt>
                <c:pt idx="345">
                  <c:v>-0.24935907390327564</c:v>
                </c:pt>
                <c:pt idx="346">
                  <c:v>-0.26289194958500034</c:v>
                </c:pt>
                <c:pt idx="347">
                  <c:v>-0.27637329928620735</c:v>
                </c:pt>
                <c:pt idx="348">
                  <c:v>-0.28980048070550984</c:v>
                </c:pt>
                <c:pt idx="349">
                  <c:v>-0.30317086215833594</c:v>
                </c:pt>
                <c:pt idx="350">
                  <c:v>-0.31648182309272532</c:v>
                </c:pt>
                <c:pt idx="351">
                  <c:v>-0.32973075460294404</c:v>
                </c:pt>
                <c:pt idx="352">
                  <c:v>-0.34291505994083177</c:v>
                </c:pt>
                <c:pt idx="353">
                  <c:v>-0.35603215502475094</c:v>
                </c:pt>
                <c:pt idx="354">
                  <c:v>-0.36907946894605381</c:v>
                </c:pt>
                <c:pt idx="355">
                  <c:v>-0.38205444447298192</c:v>
                </c:pt>
                <c:pt idx="356">
                  <c:v>-0.39495453855187063</c:v>
                </c:pt>
                <c:pt idx="357">
                  <c:v>-0.40777722280557444</c:v>
                </c:pt>
                <c:pt idx="358">
                  <c:v>-0.42051998402903218</c:v>
                </c:pt>
                <c:pt idx="359">
                  <c:v>-0.43318032468183448</c:v>
                </c:pt>
                <c:pt idx="360">
                  <c:v>-0.44575576337774475</c:v>
                </c:pt>
                <c:pt idx="361">
                  <c:v>-0.45824383537103802</c:v>
                </c:pt>
                <c:pt idx="362">
                  <c:v>-0.4706420930395786</c:v>
                </c:pt>
                <c:pt idx="363">
                  <c:v>-0.48294810636455743</c:v>
                </c:pt>
                <c:pt idx="364">
                  <c:v>-0.49515946340675498</c:v>
                </c:pt>
                <c:pt idx="365">
                  <c:v>-0.50727377077928504</c:v>
                </c:pt>
                <c:pt idx="366">
                  <c:v>-0.51928865411668557</c:v>
                </c:pt>
                <c:pt idx="367">
                  <c:v>-0.53120175854028306</c:v>
                </c:pt>
                <c:pt idx="368">
                  <c:v>-0.54301074911974934</c:v>
                </c:pt>
                <c:pt idx="369">
                  <c:v>-0.55471331133073676</c:v>
                </c:pt>
                <c:pt idx="370">
                  <c:v>-0.56630715150851241</c:v>
                </c:pt>
                <c:pt idx="371">
                  <c:v>-0.57778999729751868</c:v>
                </c:pt>
                <c:pt idx="372">
                  <c:v>-0.58915959809674223</c:v>
                </c:pt>
                <c:pt idx="373">
                  <c:v>-0.60041372550082139</c:v>
                </c:pt>
                <c:pt idx="374">
                  <c:v>-0.61155017373681564</c:v>
                </c:pt>
                <c:pt idx="375">
                  <c:v>-0.62256676009651923</c:v>
                </c:pt>
                <c:pt idx="376">
                  <c:v>-0.63346132536427469</c:v>
                </c:pt>
                <c:pt idx="377">
                  <c:v>-0.64423173424016777</c:v>
                </c:pt>
                <c:pt idx="378">
                  <c:v>-0.65487587575853534</c:v>
                </c:pt>
                <c:pt idx="379">
                  <c:v>-0.66539166370171787</c:v>
                </c:pt>
                <c:pt idx="380">
                  <c:v>-0.67577703700894021</c:v>
                </c:pt>
                <c:pt idx="381">
                  <c:v>-0.68602996018028217</c:v>
                </c:pt>
                <c:pt idx="382">
                  <c:v>-0.69614842367562635</c:v>
                </c:pt>
                <c:pt idx="383">
                  <c:v>-0.70613044430851735</c:v>
                </c:pt>
                <c:pt idx="384">
                  <c:v>-0.7159740656348681</c:v>
                </c:pt>
                <c:pt idx="385">
                  <c:v>-0.72567735833641234</c:v>
                </c:pt>
                <c:pt idx="386">
                  <c:v>-0.73523842059884137</c:v>
                </c:pt>
                <c:pt idx="387">
                  <c:v>-0.74465537848456087</c:v>
                </c:pt>
                <c:pt idx="388">
                  <c:v>-0.75392638629997311</c:v>
                </c:pt>
                <c:pt idx="389">
                  <c:v>-0.76304962695722334</c:v>
                </c:pt>
                <c:pt idx="390">
                  <c:v>-0.77202331233035126</c:v>
                </c:pt>
                <c:pt idx="391">
                  <c:v>-0.78084568360574913</c:v>
                </c:pt>
                <c:pt idx="392">
                  <c:v>-0.78951501162689131</c:v>
                </c:pt>
                <c:pt idx="393">
                  <c:v>-0.79802959723323985</c:v>
                </c:pt>
                <c:pt idx="394">
                  <c:v>-0.80638777159327168</c:v>
                </c:pt>
                <c:pt idx="395">
                  <c:v>-0.81458789653157149</c:v>
                </c:pt>
                <c:pt idx="396">
                  <c:v>-0.82262836484990043</c:v>
                </c:pt>
                <c:pt idx="397">
                  <c:v>-0.83050760064220919</c:v>
                </c:pt>
                <c:pt idx="398">
                  <c:v>-0.83822405960350732</c:v>
                </c:pt>
                <c:pt idx="399">
                  <c:v>-0.84577622933253938</c:v>
                </c:pt>
                <c:pt idx="400">
                  <c:v>-0.8531626296282161</c:v>
                </c:pt>
                <c:pt idx="401">
                  <c:v>-0.86038181277972681</c:v>
                </c:pt>
                <c:pt idx="402">
                  <c:v>-0.86743236385028277</c:v>
                </c:pt>
                <c:pt idx="403">
                  <c:v>-0.87431290095444603</c:v>
                </c:pt>
                <c:pt idx="404">
                  <c:v>-0.88102207552897183</c:v>
                </c:pt>
                <c:pt idx="405">
                  <c:v>-0.88755857259712001</c:v>
                </c:pt>
                <c:pt idx="406">
                  <c:v>-0.89392111102639238</c:v>
                </c:pt>
                <c:pt idx="407">
                  <c:v>-0.9001084437796234</c:v>
                </c:pt>
                <c:pt idx="408">
                  <c:v>-0.90611935815940192</c:v>
                </c:pt>
                <c:pt idx="409">
                  <c:v>-0.91195267604575325</c:v>
                </c:pt>
                <c:pt idx="410">
                  <c:v>-0.91760725412704425</c:v>
                </c:pt>
                <c:pt idx="411">
                  <c:v>-0.92308198412407449</c:v>
                </c:pt>
                <c:pt idx="412">
                  <c:v>-0.92837579300728956</c:v>
                </c:pt>
                <c:pt idx="413">
                  <c:v>-0.93348764320709621</c:v>
                </c:pt>
                <c:pt idx="414">
                  <c:v>-0.93841653281722037</c:v>
                </c:pt>
                <c:pt idx="415">
                  <c:v>-0.94316149579107633</c:v>
                </c:pt>
                <c:pt idx="416">
                  <c:v>-0.9477216021311119</c:v>
                </c:pt>
                <c:pt idx="417">
                  <c:v>-0.95209595807108327</c:v>
                </c:pt>
                <c:pt idx="418">
                  <c:v>-0.95628370625122872</c:v>
                </c:pt>
                <c:pt idx="419">
                  <c:v>-0.96028402588631179</c:v>
                </c:pt>
                <c:pt idx="420">
                  <c:v>-0.96409613292649088</c:v>
                </c:pt>
                <c:pt idx="421">
                  <c:v>-0.96771928021098885</c:v>
                </c:pt>
                <c:pt idx="422">
                  <c:v>-0.97115275761453768</c:v>
                </c:pt>
                <c:pt idx="423">
                  <c:v>-0.97439589218655687</c:v>
                </c:pt>
                <c:pt idx="424">
                  <c:v>-0.97744804828305332</c:v>
                </c:pt>
                <c:pt idx="425">
                  <c:v>-0.98030862769120319</c:v>
                </c:pt>
                <c:pt idx="426">
                  <c:v>-0.98297706974659937</c:v>
                </c:pt>
                <c:pt idx="427">
                  <c:v>-0.98545285144314232</c:v>
                </c:pt>
                <c:pt idx="428">
                  <c:v>-0.98773548753554452</c:v>
                </c:pt>
                <c:pt idx="429">
                  <c:v>-0.98982453063443965</c:v>
                </c:pt>
                <c:pt idx="430">
                  <c:v>-0.99171957129406818</c:v>
                </c:pt>
                <c:pt idx="431">
                  <c:v>-0.99342023809252711</c:v>
                </c:pt>
                <c:pt idx="432">
                  <c:v>-0.99492619770456836</c:v>
                </c:pt>
                <c:pt idx="433">
                  <c:v>-0.99623715496692944</c:v>
                </c:pt>
                <c:pt idx="434">
                  <c:v>-0.99735285293618303</c:v>
                </c:pt>
                <c:pt idx="435">
                  <c:v>-0.99827307293909939</c:v>
                </c:pt>
                <c:pt idx="436">
                  <c:v>-0.99899763461550362</c:v>
                </c:pt>
                <c:pt idx="437">
                  <c:v>-0.9995263959536268</c:v>
                </c:pt>
                <c:pt idx="438">
                  <c:v>-0.99985925331793923</c:v>
                </c:pt>
                <c:pt idx="439">
                  <c:v>-0.99999614146946325</c:v>
                </c:pt>
                <c:pt idx="440">
                  <c:v>-0.99993703357855934</c:v>
                </c:pt>
                <c:pt idx="441">
                  <c:v>-0.99968194123018483</c:v>
                </c:pt>
                <c:pt idx="442">
                  <c:v>-0.99923091442162348</c:v>
                </c:pt>
                <c:pt idx="443">
                  <c:v>-0.99858404155268565</c:v>
                </c:pt>
                <c:pt idx="444">
                  <c:v>-0.99774144940838316</c:v>
                </c:pt>
                <c:pt idx="445">
                  <c:v>-0.99670330313407873</c:v>
                </c:pt>
                <c:pt idx="446">
                  <c:v>-0.99546980620311853</c:v>
                </c:pt>
                <c:pt idx="447">
                  <c:v>-0.99404120037695254</c:v>
                </c:pt>
                <c:pt idx="448">
                  <c:v>-0.99241776565774908</c:v>
                </c:pt>
                <c:pt idx="449">
                  <c:v>-0.99059982023351589</c:v>
                </c:pt>
                <c:pt idx="450">
                  <c:v>-0.98858772041573661</c:v>
                </c:pt>
                <c:pt idx="451">
                  <c:v>-0.98638186056953403</c:v>
                </c:pt>
                <c:pt idx="452">
                  <c:v>-0.98398267303637599</c:v>
                </c:pt>
                <c:pt idx="453">
                  <c:v>-0.98139062804933908</c:v>
                </c:pt>
                <c:pt idx="454">
                  <c:v>-0.97860623364094257</c:v>
                </c:pt>
                <c:pt idx="455">
                  <c:v>-0.97563003554357663</c:v>
                </c:pt>
                <c:pt idx="456">
                  <c:v>-0.97246261708254045</c:v>
                </c:pt>
                <c:pt idx="457">
                  <c:v>-0.96910459906171309</c:v>
                </c:pt>
                <c:pt idx="458">
                  <c:v>-0.96555663964187621</c:v>
                </c:pt>
                <c:pt idx="459">
                  <c:v>-0.96181943421171745</c:v>
                </c:pt>
                <c:pt idx="460">
                  <c:v>-0.95789371525153832</c:v>
                </c:pt>
                <c:pt idx="461">
                  <c:v>-0.95378025218968687</c:v>
                </c:pt>
                <c:pt idx="462">
                  <c:v>-0.94947985125175427</c:v>
                </c:pt>
                <c:pt idx="463">
                  <c:v>-0.94499335530255857</c:v>
                </c:pt>
                <c:pt idx="464">
                  <c:v>-0.94032164368094251</c:v>
                </c:pt>
                <c:pt idx="465">
                  <c:v>-0.93546563202742772</c:v>
                </c:pt>
                <c:pt idx="466">
                  <c:v>-0.93042627210475393</c:v>
                </c:pt>
                <c:pt idx="467">
                  <c:v>-0.92520455161133208</c:v>
                </c:pt>
                <c:pt idx="468">
                  <c:v>-0.91980149398766398</c:v>
                </c:pt>
                <c:pt idx="469">
                  <c:v>-0.91421815821574626</c:v>
                </c:pt>
                <c:pt idx="470">
                  <c:v>-0.90845563861151535</c:v>
                </c:pt>
                <c:pt idx="471">
                  <c:v>-0.90251506461036779</c:v>
                </c:pt>
                <c:pt idx="472">
                  <c:v>-0.89639760054578843</c:v>
                </c:pt>
                <c:pt idx="473">
                  <c:v>-0.89010444542115164</c:v>
                </c:pt>
                <c:pt idx="474">
                  <c:v>-0.88363683267471471</c:v>
                </c:pt>
                <c:pt idx="475">
                  <c:v>-0.8769960299378704</c:v>
                </c:pt>
                <c:pt idx="476">
                  <c:v>-0.87018333878669729</c:v>
                </c:pt>
                <c:pt idx="477">
                  <c:v>-0.86320009448685076</c:v>
                </c:pt>
                <c:pt idx="478">
                  <c:v>-0.85604766573185709</c:v>
                </c:pt>
                <c:pt idx="479">
                  <c:v>-0.84872745437485686</c:v>
                </c:pt>
                <c:pt idx="480">
                  <c:v>-0.84124089515384093</c:v>
                </c:pt>
                <c:pt idx="481">
                  <c:v>-0.83358945541044882</c:v>
                </c:pt>
                <c:pt idx="482">
                  <c:v>-0.82577463480237756</c:v>
                </c:pt>
                <c:pt idx="483">
                  <c:v>-0.81779796500944657</c:v>
                </c:pt>
                <c:pt idx="484">
                  <c:v>-0.80966100943340147</c:v>
                </c:pt>
                <c:pt idx="485">
                  <c:v>-0.80136536289148541</c:v>
                </c:pt>
                <c:pt idx="486">
                  <c:v>-0.79291265130386235</c:v>
                </c:pt>
                <c:pt idx="487">
                  <c:v>-0.78430453137494593</c:v>
                </c:pt>
                <c:pt idx="488">
                  <c:v>-0.77554269026868272</c:v>
                </c:pt>
                <c:pt idx="489">
                  <c:v>-0.76662884527788255</c:v>
                </c:pt>
                <c:pt idx="490">
                  <c:v>-0.75756474348762626</c:v>
                </c:pt>
                <c:pt idx="491">
                  <c:v>-0.74835216143284666</c:v>
                </c:pt>
                <c:pt idx="492">
                  <c:v>-0.73899290475013646</c:v>
                </c:pt>
                <c:pt idx="493">
                  <c:v>-0.7294888078238424</c:v>
                </c:pt>
                <c:pt idx="494">
                  <c:v>-0.71984173342653524</c:v>
                </c:pt>
                <c:pt idx="495">
                  <c:v>-0.71005357235391608</c:v>
                </c:pt>
                <c:pt idx="496">
                  <c:v>-0.70012624305421878</c:v>
                </c:pt>
                <c:pt idx="497">
                  <c:v>-0.6900616912522044</c:v>
                </c:pt>
                <c:pt idx="498">
                  <c:v>-0.67986188956780902</c:v>
                </c:pt>
                <c:pt idx="499">
                  <c:v>-0.66952883712950728</c:v>
                </c:pt>
                <c:pt idx="500">
                  <c:v>-0.6590645591825004</c:v>
                </c:pt>
                <c:pt idx="501">
                  <c:v>-0.64847110669176544</c:v>
                </c:pt>
                <c:pt idx="502">
                  <c:v>-0.63775055594007612</c:v>
                </c:pt>
                <c:pt idx="503">
                  <c:v>-0.62690500812106265</c:v>
                </c:pt>
                <c:pt idx="504">
                  <c:v>-0.61593658892737491</c:v>
                </c:pt>
                <c:pt idx="505">
                  <c:v>-0.6048474481340641</c:v>
                </c:pt>
                <c:pt idx="506">
                  <c:v>-0.59363975917722478</c:v>
                </c:pt>
                <c:pt idx="507">
                  <c:v>-0.58231571872801169</c:v>
                </c:pt>
                <c:pt idx="508">
                  <c:v>-0.57087754626210374</c:v>
                </c:pt>
                <c:pt idx="509">
                  <c:v>-0.55932748362468587</c:v>
                </c:pt>
                <c:pt idx="510">
                  <c:v>-0.54766779459105819</c:v>
                </c:pt>
                <c:pt idx="511">
                  <c:v>-0.53590076442294776</c:v>
                </c:pt>
                <c:pt idx="512">
                  <c:v>-0.52402869942059627</c:v>
                </c:pt>
                <c:pt idx="513">
                  <c:v>-0.51205392647073633</c:v>
                </c:pt>
                <c:pt idx="514">
                  <c:v>-0.49997879259053429</c:v>
                </c:pt>
                <c:pt idx="515">
                  <c:v>-0.48780566446757129</c:v>
                </c:pt>
                <c:pt idx="516">
                  <c:v>-0.47553692799599251</c:v>
                </c:pt>
                <c:pt idx="517">
                  <c:v>-0.46317498780886884</c:v>
                </c:pt>
                <c:pt idx="518">
                  <c:v>-0.45072226680690086</c:v>
                </c:pt>
                <c:pt idx="519">
                  <c:v>-0.43818120568354307</c:v>
                </c:pt>
                <c:pt idx="520">
                  <c:v>-0.4255542624466247</c:v>
                </c:pt>
                <c:pt idx="521">
                  <c:v>-0.41284391193660047</c:v>
                </c:pt>
                <c:pt idx="522">
                  <c:v>-0.40005264534147911</c:v>
                </c:pt>
                <c:pt idx="523">
                  <c:v>-0.38718296970856259</c:v>
                </c:pt>
                <c:pt idx="524">
                  <c:v>-0.37423740745307854</c:v>
                </c:pt>
                <c:pt idx="525">
                  <c:v>-0.36121849586378452</c:v>
                </c:pt>
                <c:pt idx="526">
                  <c:v>-0.34812878660567281</c:v>
                </c:pt>
                <c:pt idx="527">
                  <c:v>-0.33497084521985709</c:v>
                </c:pt>
                <c:pt idx="528">
                  <c:v>-0.32174725062072457</c:v>
                </c:pt>
                <c:pt idx="529">
                  <c:v>-0.3084605945904822</c:v>
                </c:pt>
                <c:pt idx="530">
                  <c:v>-0.29511348127118048</c:v>
                </c:pt>
                <c:pt idx="531">
                  <c:v>-0.28170852665429841</c:v>
                </c:pt>
                <c:pt idx="532">
                  <c:v>-0.26824835806803077</c:v>
                </c:pt>
                <c:pt idx="533">
                  <c:v>-0.25473561366232861</c:v>
                </c:pt>
                <c:pt idx="534">
                  <c:v>-0.24117294189183516</c:v>
                </c:pt>
                <c:pt idx="535">
                  <c:v>-0.2275630009968026</c:v>
                </c:pt>
                <c:pt idx="536">
                  <c:v>-0.21390845848207321</c:v>
                </c:pt>
                <c:pt idx="537">
                  <c:v>-0.20021199059427086</c:v>
                </c:pt>
                <c:pt idx="538">
                  <c:v>-0.18647628179725317</c:v>
                </c:pt>
                <c:pt idx="539">
                  <c:v>-0.17270402424597031</c:v>
                </c:pt>
                <c:pt idx="540">
                  <c:v>-0.15889791725881652</c:v>
                </c:pt>
                <c:pt idx="541">
                  <c:v>-0.14506066678856189</c:v>
                </c:pt>
                <c:pt idx="542">
                  <c:v>-0.13119498489199943</c:v>
                </c:pt>
                <c:pt idx="543">
                  <c:v>-0.11730358919839605</c:v>
                </c:pt>
                <c:pt idx="544">
                  <c:v>-0.10338920237683523</c:v>
                </c:pt>
                <c:pt idx="545">
                  <c:v>-8.9454551602587917E-2</c:v>
                </c:pt>
                <c:pt idx="546">
                  <c:v>-7.5502368022600228E-2</c:v>
                </c:pt>
                <c:pt idx="547">
                  <c:v>-6.1535386220185014E-2</c:v>
                </c:pt>
                <c:pt idx="548">
                  <c:v>-4.7556343679066401E-2</c:v>
                </c:pt>
                <c:pt idx="549">
                  <c:v>-3.3567980246829415E-2</c:v>
                </c:pt>
                <c:pt idx="550">
                  <c:v>-1.9573037597923861E-2</c:v>
                </c:pt>
                <c:pt idx="551">
                  <c:v>-5.5742586963103014E-3</c:v>
                </c:pt>
                <c:pt idx="552">
                  <c:v>8.4256127421645684E-3</c:v>
                </c:pt>
                <c:pt idx="553">
                  <c:v>2.2423832787513216E-2</c:v>
                </c:pt>
                <c:pt idx="554">
                  <c:v>3.6417657833421206E-2</c:v>
                </c:pt>
                <c:pt idx="555">
                  <c:v>5.0404345134979919E-2</c:v>
                </c:pt>
                <c:pt idx="556">
                  <c:v>6.4381153346250469E-2</c:v>
                </c:pt>
                <c:pt idx="557">
                  <c:v>7.8345343057569322E-2</c:v>
                </c:pt>
                <c:pt idx="558">
                  <c:v>9.2294177332458593E-2</c:v>
                </c:pt>
                <c:pt idx="559">
                  <c:v>0.10622492224405143</c:v>
                </c:pt>
                <c:pt idx="560">
                  <c:v>0.12013484741094359</c:v>
                </c:pt>
                <c:pt idx="561">
                  <c:v>0.13402122653233414</c:v>
                </c:pt>
                <c:pt idx="562">
                  <c:v>0.14788133792236643</c:v>
                </c:pt>
                <c:pt idx="563">
                  <c:v>0.16171246504358205</c:v>
                </c:pt>
                <c:pt idx="564">
                  <c:v>0.17551189703933948</c:v>
                </c:pt>
                <c:pt idx="565">
                  <c:v>0.18927692926514564</c:v>
                </c:pt>
                <c:pt idx="566">
                  <c:v>0.20300486381875213</c:v>
                </c:pt>
                <c:pt idx="567">
                  <c:v>0.21669301006893044</c:v>
                </c:pt>
                <c:pt idx="568">
                  <c:v>0.23033868518283895</c:v>
                </c:pt>
                <c:pt idx="569">
                  <c:v>0.24393921465183602</c:v>
                </c:pt>
                <c:pt idx="570">
                  <c:v>0.25749193281568694</c:v>
                </c:pt>
                <c:pt idx="571">
                  <c:v>0.27099418338501985</c:v>
                </c:pt>
                <c:pt idx="572">
                  <c:v>0.28444331996194461</c:v>
                </c:pt>
                <c:pt idx="573">
                  <c:v>0.29783670655874878</c:v>
                </c:pt>
                <c:pt idx="574">
                  <c:v>0.31117171811453748</c:v>
                </c:pt>
                <c:pt idx="575">
                  <c:v>0.32444574100973189</c:v>
                </c:pt>
                <c:pt idx="576">
                  <c:v>0.3376561735783406</c:v>
                </c:pt>
                <c:pt idx="577">
                  <c:v>0.35080042661787253</c:v>
                </c:pt>
                <c:pt idx="578">
                  <c:v>0.36387592389680751</c:v>
                </c:pt>
                <c:pt idx="579">
                  <c:v>0.37688010265953914</c:v>
                </c:pt>
                <c:pt idx="580">
                  <c:v>0.38981041412866052</c:v>
                </c:pt>
                <c:pt idx="581">
                  <c:v>0.40266432400451924</c:v>
                </c:pt>
                <c:pt idx="582">
                  <c:v>0.41543931296192571</c:v>
                </c:pt>
                <c:pt idx="583">
                  <c:v>0.42813287714394266</c:v>
                </c:pt>
                <c:pt idx="584">
                  <c:v>0.44074252865262814</c:v>
                </c:pt>
                <c:pt idx="585">
                  <c:v>0.45326579603665063</c:v>
                </c:pt>
                <c:pt idx="586">
                  <c:v>0.46570022477569539</c:v>
                </c:pt>
                <c:pt idx="587">
                  <c:v>0.47804337776153755</c:v>
                </c:pt>
                <c:pt idx="588">
                  <c:v>0.4902928357757031</c:v>
                </c:pt>
                <c:pt idx="589">
                  <c:v>0.50244619796363721</c:v>
                </c:pt>
                <c:pt idx="590">
                  <c:v>0.51450108230525915</c:v>
                </c:pt>
                <c:pt idx="591">
                  <c:v>0.52645512608182654</c:v>
                </c:pt>
                <c:pt idx="592">
                  <c:v>0.5383059863390306</c:v>
                </c:pt>
                <c:pt idx="593">
                  <c:v>0.5500513403461964</c:v>
                </c:pt>
                <c:pt idx="594">
                  <c:v>0.56168888605154066</c:v>
                </c:pt>
                <c:pt idx="595">
                  <c:v>0.57321634253336173</c:v>
                </c:pt>
                <c:pt idx="596">
                  <c:v>0.58463145044708942</c:v>
                </c:pt>
                <c:pt idx="597">
                  <c:v>0.59593197246811891</c:v>
                </c:pt>
                <c:pt idx="598">
                  <c:v>0.6071156937303076</c:v>
                </c:pt>
                <c:pt idx="599">
                  <c:v>0.61818042226009218</c:v>
                </c:pt>
                <c:pt idx="600">
                  <c:v>0.62912398940610381</c:v>
                </c:pt>
                <c:pt idx="601">
                  <c:v>0.63994425026421298</c:v>
                </c:pt>
                <c:pt idx="602">
                  <c:v>0.65063908409793181</c:v>
                </c:pt>
                <c:pt idx="603">
                  <c:v>0.66120639475406773</c:v>
                </c:pt>
                <c:pt idx="604">
                  <c:v>0.67164411107355881</c:v>
                </c:pt>
                <c:pt idx="605">
                  <c:v>0.68195018729742207</c:v>
                </c:pt>
                <c:pt idx="606">
                  <c:v>0.69212260346771193</c:v>
                </c:pt>
                <c:pt idx="607">
                  <c:v>0.70215936582342164</c:v>
                </c:pt>
                <c:pt idx="608">
                  <c:v>0.71205850719126262</c:v>
                </c:pt>
                <c:pt idx="609">
                  <c:v>0.72181808737121456</c:v>
                </c:pt>
                <c:pt idx="610">
                  <c:v>0.731436193516807</c:v>
                </c:pt>
                <c:pt idx="611">
                  <c:v>0.74091094051002715</c:v>
                </c:pt>
                <c:pt idx="612">
                  <c:v>0.75024047133079352</c:v>
                </c:pt>
                <c:pt idx="613">
                  <c:v>0.75942295742093435</c:v>
                </c:pt>
                <c:pt idx="614">
                  <c:v>0.76845659904256958</c:v>
                </c:pt>
                <c:pt idx="615">
                  <c:v>0.77733962563086223</c:v>
                </c:pt>
                <c:pt idx="616">
                  <c:v>0.78607029614103929</c:v>
                </c:pt>
                <c:pt idx="617">
                  <c:v>0.79464689938962829</c:v>
                </c:pt>
                <c:pt idx="618">
                  <c:v>0.8030677543898499</c:v>
                </c:pt>
                <c:pt idx="619">
                  <c:v>0.81133121068108283</c:v>
                </c:pt>
                <c:pt idx="620">
                  <c:v>0.81943564865234597</c:v>
                </c:pt>
                <c:pt idx="621">
                  <c:v>0.82737947985974281</c:v>
                </c:pt>
                <c:pt idx="622">
                  <c:v>0.83516114733778835</c:v>
                </c:pt>
                <c:pt idx="623">
                  <c:v>0.84277912590456638</c:v>
                </c:pt>
                <c:pt idx="624">
                  <c:v>0.85023192246066737</c:v>
                </c:pt>
                <c:pt idx="625">
                  <c:v>0.85751807628182319</c:v>
                </c:pt>
                <c:pt idx="626">
                  <c:v>0.86463615930521098</c:v>
                </c:pt>
                <c:pt idx="627">
                  <c:v>0.8715847764093464</c:v>
                </c:pt>
                <c:pt idx="628">
                  <c:v>0.8783625656875198</c:v>
                </c:pt>
                <c:pt idx="629">
                  <c:v>0.88496819871473231</c:v>
                </c:pt>
                <c:pt idx="630">
                  <c:v>0.89140038080805561</c:v>
                </c:pt>
                <c:pt idx="631">
                  <c:v>0.89765785128039155</c:v>
                </c:pt>
                <c:pt idx="632">
                  <c:v>0.90373938368756068</c:v>
                </c:pt>
                <c:pt idx="633">
                  <c:v>0.90964378606867824</c:v>
                </c:pt>
                <c:pt idx="634">
                  <c:v>0.91536990117978045</c:v>
                </c:pt>
                <c:pt idx="635">
                  <c:v>0.92091660672063702</c:v>
                </c:pt>
                <c:pt idx="636">
                  <c:v>0.92628281555471759</c:v>
                </c:pt>
                <c:pt idx="637">
                  <c:v>0.93146747592226997</c:v>
                </c:pt>
                <c:pt idx="638">
                  <c:v>0.93646957164646072</c:v>
                </c:pt>
                <c:pt idx="639">
                  <c:v>0.94128812233253978</c:v>
                </c:pt>
                <c:pt idx="640">
                  <c:v>0.94592218355999957</c:v>
                </c:pt>
                <c:pt idx="641">
                  <c:v>0.9503708470676735</c:v>
                </c:pt>
                <c:pt idx="642">
                  <c:v>0.95463324093175617</c:v>
                </c:pt>
                <c:pt idx="643">
                  <c:v>0.95870852973669596</c:v>
                </c:pt>
                <c:pt idx="644">
                  <c:v>0.96259591473893247</c:v>
                </c:pt>
                <c:pt idx="645">
                  <c:v>0.96629463402345073</c:v>
                </c:pt>
                <c:pt idx="646">
                  <c:v>0.96980396265311108</c:v>
                </c:pt>
                <c:pt idx="647">
                  <c:v>0.97312321281073677</c:v>
                </c:pt>
                <c:pt idx="648">
                  <c:v>0.9762517339339235</c:v>
                </c:pt>
                <c:pt idx="649">
                  <c:v>0.9791889128425455</c:v>
                </c:pt>
                <c:pt idx="650">
                  <c:v>0.98193417385894</c:v>
                </c:pt>
                <c:pt idx="651">
                  <c:v>0.98448697892073667</c:v>
                </c:pt>
                <c:pt idx="652">
                  <c:v>0.98684682768631482</c:v>
                </c:pt>
                <c:pt idx="653">
                  <c:v>0.98901325763287151</c:v>
                </c:pt>
                <c:pt idx="654">
                  <c:v>0.99098584414707291</c:v>
                </c:pt>
                <c:pt idx="655">
                  <c:v>0.99276420060827641</c:v>
                </c:pt>
                <c:pt idx="656">
                  <c:v>0.99434797846430933</c:v>
                </c:pt>
                <c:pt idx="657">
                  <c:v>0.9957368672997815</c:v>
                </c:pt>
                <c:pt idx="658">
                  <c:v>0.99693059489692781</c:v>
                </c:pt>
                <c:pt idx="659">
                  <c:v>0.99792892728896077</c:v>
                </c:pt>
                <c:pt idx="660">
                  <c:v>0.99873166880592723</c:v>
                </c:pt>
                <c:pt idx="661">
                  <c:v>0.99933866211305988</c:v>
                </c:pt>
                <c:pt idx="662">
                  <c:v>0.99974978824161354</c:v>
                </c:pt>
                <c:pt idx="663">
                  <c:v>0.99996496661218326</c:v>
                </c:pt>
                <c:pt idx="664">
                  <c:v>0.99998415505049731</c:v>
                </c:pt>
                <c:pt idx="665">
                  <c:v>0.9998073497956832</c:v>
                </c:pt>
                <c:pt idx="666">
                  <c:v>0.99943458550100472</c:v>
                </c:pt>
                <c:pt idx="667">
                  <c:v>0.99886593522707046</c:v>
                </c:pt>
                <c:pt idx="668">
                  <c:v>0.99810151042751361</c:v>
                </c:pt>
                <c:pt idx="669">
                  <c:v>0.99714146092714773</c:v>
                </c:pt>
                <c:pt idx="670">
                  <c:v>0.99598597489260143</c:v>
                </c:pt>
                <c:pt idx="671">
                  <c:v>0.99463527879543856</c:v>
                </c:pt>
                <c:pt idx="672">
                  <c:v>0.99308963736776978</c:v>
                </c:pt>
                <c:pt idx="673">
                  <c:v>0.99134935355036735</c:v>
                </c:pt>
                <c:pt idx="674">
                  <c:v>0.98941476843328813</c:v>
                </c:pt>
                <c:pt idx="675">
                  <c:v>0.98728626118902141</c:v>
                </c:pt>
                <c:pt idx="676">
                  <c:v>0.98496424899817381</c:v>
                </c:pt>
                <c:pt idx="677">
                  <c:v>0.98244918696770045</c:v>
                </c:pt>
                <c:pt idx="678">
                  <c:v>0.97974156804170853</c:v>
                </c:pt>
                <c:pt idx="679">
                  <c:v>0.97684192290483929</c:v>
                </c:pt>
                <c:pt idx="680">
                  <c:v>0.97375081987825651</c:v>
                </c:pt>
                <c:pt idx="681">
                  <c:v>0.97046886480825856</c:v>
                </c:pt>
                <c:pt idx="682">
                  <c:v>0.96699670094753232</c:v>
                </c:pt>
                <c:pt idx="683">
                  <c:v>0.96333500882907841</c:v>
                </c:pt>
                <c:pt idx="684">
                  <c:v>0.95948450613283076</c:v>
                </c:pt>
                <c:pt idx="685">
                  <c:v>0.95544594754499079</c:v>
                </c:pt>
                <c:pt idx="686">
                  <c:v>0.95122012461011241</c:v>
                </c:pt>
                <c:pt idx="687">
                  <c:v>0.94680786557596386</c:v>
                </c:pt>
                <c:pt idx="688">
                  <c:v>0.94221003523118951</c:v>
                </c:pt>
                <c:pt idx="689">
                  <c:v>0.93742753473581919</c:v>
                </c:pt>
                <c:pt idx="690">
                  <c:v>0.93246130144463912</c:v>
                </c:pt>
                <c:pt idx="691">
                  <c:v>0.92731230872347514</c:v>
                </c:pt>
                <c:pt idx="692">
                  <c:v>0.92198156575841839</c:v>
                </c:pt>
                <c:pt idx="693">
                  <c:v>0.91647011735802342</c:v>
                </c:pt>
                <c:pt idx="694">
                  <c:v>0.91077904374853413</c:v>
                </c:pt>
                <c:pt idx="695">
                  <c:v>0.90490946036215836</c:v>
                </c:pt>
                <c:pt idx="696">
                  <c:v>0.89886251761844871</c:v>
                </c:pt>
                <c:pt idx="697">
                  <c:v>0.89263940069882641</c:v>
                </c:pt>
                <c:pt idx="698">
                  <c:v>0.88624132931428479</c:v>
                </c:pt>
                <c:pt idx="699">
                  <c:v>0.87966955746633202</c:v>
                </c:pt>
                <c:pt idx="700">
                  <c:v>0.87292537320121388</c:v>
                </c:pt>
                <c:pt idx="701">
                  <c:v>0.86601009835745513</c:v>
                </c:pt>
                <c:pt idx="702">
                  <c:v>0.85892508830678627</c:v>
                </c:pt>
                <c:pt idx="703">
                  <c:v>0.85167173168849764</c:v>
                </c:pt>
                <c:pt idx="704">
                  <c:v>0.84425145013726555</c:v>
                </c:pt>
                <c:pt idx="705">
                  <c:v>0.83666569800451907</c:v>
                </c:pt>
                <c:pt idx="706">
                  <c:v>0.82891596207339113</c:v>
                </c:pt>
                <c:pt idx="707">
                  <c:v>0.82100376126731667</c:v>
                </c:pt>
                <c:pt idx="708">
                  <c:v>0.81293064635232348</c:v>
                </c:pt>
                <c:pt idx="709">
                  <c:v>0.80469819963308908</c:v>
                </c:pt>
                <c:pt idx="710">
                  <c:v>0.79630803464281796</c:v>
                </c:pt>
                <c:pt idx="711">
                  <c:v>0.78776179582698769</c:v>
                </c:pt>
                <c:pt idx="712">
                  <c:v>0.77906115822104594</c:v>
                </c:pt>
                <c:pt idx="713">
                  <c:v>0.770207827122112</c:v>
                </c:pt>
                <c:pt idx="714">
                  <c:v>0.76120353775473815</c:v>
                </c:pt>
                <c:pt idx="715">
                  <c:v>0.75205005493081345</c:v>
                </c:pt>
                <c:pt idx="716">
                  <c:v>0.74274917270367069</c:v>
                </c:pt>
                <c:pt idx="717">
                  <c:v>0.73330271401644898</c:v>
                </c:pt>
                <c:pt idx="718">
                  <c:v>0.72371253034481231</c:v>
                </c:pt>
                <c:pt idx="719">
                  <c:v>0.71398050133405799</c:v>
                </c:pt>
                <c:pt idx="720">
                  <c:v>0.70410853443071553</c:v>
                </c:pt>
                <c:pt idx="721">
                  <c:v>0.69409856450869745</c:v>
                </c:pt>
                <c:pt idx="722">
                  <c:v>0.68395255349006057</c:v>
                </c:pt>
                <c:pt idx="723">
                  <c:v>0.67367248996048679</c:v>
                </c:pt>
                <c:pt idx="724">
                  <c:v>0.66326038877951699</c:v>
                </c:pt>
                <c:pt idx="725">
                  <c:v>0.65271829068564868</c:v>
                </c:pt>
                <c:pt idx="726">
                  <c:v>0.64204826189636244</c:v>
                </c:pt>
                <c:pt idx="727">
                  <c:v>0.63125239370314168</c:v>
                </c:pt>
                <c:pt idx="728">
                  <c:v>0.62033280206158981</c:v>
                </c:pt>
                <c:pt idx="729">
                  <c:v>0.60929162717671437</c:v>
                </c:pt>
                <c:pt idx="730">
                  <c:v>0.59813103308344517</c:v>
                </c:pt>
                <c:pt idx="731">
                  <c:v>0.58685320722249457</c:v>
                </c:pt>
                <c:pt idx="732">
                  <c:v>0.57546036001163015</c:v>
                </c:pt>
                <c:pt idx="733">
                  <c:v>0.56395472441243044</c:v>
                </c:pt>
                <c:pt idx="734">
                  <c:v>0.55233855549264255</c:v>
                </c:pt>
                <c:pt idx="735">
                  <c:v>0.54061412998418645</c:v>
                </c:pt>
                <c:pt idx="736">
                  <c:v>0.52878374583692667</c:v>
                </c:pt>
                <c:pt idx="737">
                  <c:v>0.51684972176828636</c:v>
                </c:pt>
                <c:pt idx="738">
                  <c:v>0.50481439680877538</c:v>
                </c:pt>
                <c:pt idx="739">
                  <c:v>0.49268012984355991</c:v>
                </c:pt>
                <c:pt idx="740">
                  <c:v>0.48044929915011819</c:v>
                </c:pt>
                <c:pt idx="741">
                  <c:v>0.4681243019321098</c:v>
                </c:pt>
                <c:pt idx="742">
                  <c:v>0.45570755384953643</c:v>
                </c:pt>
                <c:pt idx="743">
                  <c:v>0.44320148854527075</c:v>
                </c:pt>
                <c:pt idx="744">
                  <c:v>0.43060855716807511</c:v>
                </c:pt>
                <c:pt idx="745">
                  <c:v>0.41793122789218862</c:v>
                </c:pt>
                <c:pt idx="746">
                  <c:v>0.4051719854335637</c:v>
                </c:pt>
                <c:pt idx="747">
                  <c:v>0.39233333056287423</c:v>
                </c:pt>
                <c:pt idx="748">
                  <c:v>0.3794177796153777</c:v>
                </c:pt>
                <c:pt idx="749">
                  <c:v>0.36642786399770971</c:v>
                </c:pt>
                <c:pt idx="750">
                  <c:v>0.35336612969174996</c:v>
                </c:pt>
                <c:pt idx="751">
                  <c:v>0.34023513675560596</c:v>
                </c:pt>
                <c:pt idx="752">
                  <c:v>0.32703745882185514</c:v>
                </c:pt>
                <c:pt idx="753">
                  <c:v>0.31377568259312605</c:v>
                </c:pt>
                <c:pt idx="754">
                  <c:v>0.30045240733510098</c:v>
                </c:pt>
                <c:pt idx="755">
                  <c:v>0.28707024436708189</c:v>
                </c:pt>
                <c:pt idx="756">
                  <c:v>0.27363181655016849</c:v>
                </c:pt>
                <c:pt idx="757">
                  <c:v>0.26013975777319043</c:v>
                </c:pt>
                <c:pt idx="758">
                  <c:v>0.24659671243647918</c:v>
                </c:pt>
                <c:pt idx="759">
                  <c:v>0.23300533493356348</c:v>
                </c:pt>
                <c:pt idx="760">
                  <c:v>0.21936828913092199</c:v>
                </c:pt>
                <c:pt idx="761">
                  <c:v>0.20568824784587897</c:v>
                </c:pt>
                <c:pt idx="762">
                  <c:v>0.19196789232273051</c:v>
                </c:pt>
                <c:pt idx="763">
                  <c:v>0.17820991170723424</c:v>
                </c:pt>
                <c:pt idx="764">
                  <c:v>0.16441700251955071</c:v>
                </c:pt>
                <c:pt idx="765">
                  <c:v>0.15059186812572178</c:v>
                </c:pt>
                <c:pt idx="766">
                  <c:v>0.13673721820783361</c:v>
                </c:pt>
                <c:pt idx="767">
                  <c:v>0.12285576823291522</c:v>
                </c:pt>
                <c:pt idx="768">
                  <c:v>0.10895023892072113</c:v>
                </c:pt>
                <c:pt idx="769">
                  <c:v>9.5023355710485868E-2</c:v>
                </c:pt>
                <c:pt idx="770">
                  <c:v>8.1077848226725494E-2</c:v>
                </c:pt>
                <c:pt idx="771">
                  <c:v>6.7116449744273513E-2</c:v>
                </c:pt>
                <c:pt idx="772">
                  <c:v>5.3141896652528831E-2</c:v>
                </c:pt>
                <c:pt idx="773">
                  <c:v>3.9156927919165849E-2</c:v>
                </c:pt>
                <c:pt idx="774">
                  <c:v>2.5164284553282488E-2</c:v>
                </c:pt>
                <c:pt idx="775">
                  <c:v>1.1166709068188974E-2</c:v>
                </c:pt>
                <c:pt idx="776">
                  <c:v>-2.8330550561391095E-3</c:v>
                </c:pt>
                <c:pt idx="777">
                  <c:v>-1.6832263910740355E-2</c:v>
                </c:pt>
                <c:pt idx="778">
                  <c:v>-3.0828173695503985E-2</c:v>
                </c:pt>
                <c:pt idx="779">
                  <c:v>-4.4818041256912133E-2</c:v>
                </c:pt>
                <c:pt idx="780">
                  <c:v>-5.8799124625712254E-2</c:v>
                </c:pt>
                <c:pt idx="781">
                  <c:v>-7.2768683554318328E-2</c:v>
                </c:pt>
                <c:pt idx="782">
                  <c:v>-8.6723980053904817E-2</c:v>
                </c:pt>
                <c:pt idx="783">
                  <c:v>-0.10066227893102953</c:v>
                </c:pt>
                <c:pt idx="784">
                  <c:v>-0.11458084832373693</c:v>
                </c:pt>
                <c:pt idx="785">
                  <c:v>-0.12847696023697844</c:v>
                </c:pt>
                <c:pt idx="786">
                  <c:v>-0.14234789107731366</c:v>
                </c:pt>
                <c:pt idx="787">
                  <c:v>-0.15619092218669253</c:v>
                </c:pt>
                <c:pt idx="788">
                  <c:v>-0.17000334037534229</c:v>
                </c:pt>
                <c:pt idx="789">
                  <c:v>-0.1837824384535105</c:v>
                </c:pt>
                <c:pt idx="790">
                  <c:v>-0.19752551576208857</c:v>
                </c:pt>
                <c:pt idx="791">
                  <c:v>-0.2112298787019147</c:v>
                </c:pt>
                <c:pt idx="792">
                  <c:v>-0.22489284126173328</c:v>
                </c:pt>
                <c:pt idx="793">
                  <c:v>-0.23851172554461161</c:v>
                </c:pt>
                <c:pt idx="794">
                  <c:v>-0.25208386229283725</c:v>
                </c:pt>
                <c:pt idx="795">
                  <c:v>-0.26560659141105092</c:v>
                </c:pt>
                <c:pt idx="796">
                  <c:v>-0.27907726248763942</c:v>
                </c:pt>
                <c:pt idx="797">
                  <c:v>-0.29249323531419213</c:v>
                </c:pt>
                <c:pt idx="798">
                  <c:v>-0.30585188040298716</c:v>
                </c:pt>
                <c:pt idx="799">
                  <c:v>-0.31915057950234899</c:v>
                </c:pt>
                <c:pt idx="800">
                  <c:v>-0.33238672610983072</c:v>
                </c:pt>
                <c:pt idx="801">
                  <c:v>-0.34555772598306539</c:v>
                </c:pt>
                <c:pt idx="802">
                  <c:v>-0.35866099764825055</c:v>
                </c:pt>
                <c:pt idx="803">
                  <c:v>-0.37169397290607759</c:v>
                </c:pt>
                <c:pt idx="804">
                  <c:v>-0.3846540973351269</c:v>
                </c:pt>
                <c:pt idx="805">
                  <c:v>-0.3975388307924948</c:v>
                </c:pt>
                <c:pt idx="806">
                  <c:v>-0.41034564791167505</c:v>
                </c:pt>
                <c:pt idx="807">
                  <c:v>-0.42307203859750592</c:v>
                </c:pt>
                <c:pt idx="808">
                  <c:v>-0.43571550851816232</c:v>
                </c:pt>
                <c:pt idx="809">
                  <c:v>-0.44827357959400582</c:v>
                </c:pt>
                <c:pt idx="810">
                  <c:v>-0.46074379048331582</c:v>
                </c:pt>
                <c:pt idx="811">
                  <c:v>-0.47312369706467439</c:v>
                </c:pt>
                <c:pt idx="812">
                  <c:v>-0.48541087291602658</c:v>
                </c:pt>
                <c:pt idx="813">
                  <c:v>-0.49760290979023752</c:v>
                </c:pt>
                <c:pt idx="814">
                  <c:v>-0.50969741808711355</c:v>
                </c:pt>
                <c:pt idx="815">
                  <c:v>-0.52169202732174358</c:v>
                </c:pt>
                <c:pt idx="816">
                  <c:v>-0.53358438658911922</c:v>
                </c:pt>
                <c:pt idx="817">
                  <c:v>-0.54537216502489072</c:v>
                </c:pt>
                <c:pt idx="818">
                  <c:v>-0.55705305226222857</c:v>
                </c:pt>
                <c:pt idx="819">
                  <c:v>-0.56862475888461939</c:v>
                </c:pt>
                <c:pt idx="820">
                  <c:v>-0.58008501687461722</c:v>
                </c:pt>
                <c:pt idx="821">
                  <c:v>-0.59143158005833962</c:v>
                </c:pt>
                <c:pt idx="822">
                  <c:v>-0.60266222454572915</c:v>
                </c:pt>
                <c:pt idx="823">
                  <c:v>-0.61377474916641506</c:v>
                </c:pt>
                <c:pt idx="824">
                  <c:v>-0.62476697590115327</c:v>
                </c:pt>
                <c:pt idx="825">
                  <c:v>-0.63563675030868494</c:v>
                </c:pt>
                <c:pt idx="826">
                  <c:v>-0.64638194194803078</c:v>
                </c:pt>
                <c:pt idx="827">
                  <c:v>-0.65700044479602382</c:v>
                </c:pt>
                <c:pt idx="828">
                  <c:v>-0.66749017766010199</c:v>
                </c:pt>
                <c:pt idx="829">
                  <c:v>-0.67784908458620197</c:v>
                </c:pt>
                <c:pt idx="830">
                  <c:v>-0.68807513526173114</c:v>
                </c:pt>
                <c:pt idx="831">
                  <c:v>-0.69816632541349111</c:v>
                </c:pt>
                <c:pt idx="832">
                  <c:v>-0.70812067720051985</c:v>
                </c:pt>
                <c:pt idx="833">
                  <c:v>-0.71793623960173036</c:v>
                </c:pt>
                <c:pt idx="834">
                  <c:v>-0.7276110887983207</c:v>
                </c:pt>
                <c:pt idx="835">
                  <c:v>-0.73714332855081344</c:v>
                </c:pt>
                <c:pt idx="836">
                  <c:v>-0.74653109057073874</c:v>
                </c:pt>
                <c:pt idx="837">
                  <c:v>-0.75577253488679019</c:v>
                </c:pt>
                <c:pt idx="838">
                  <c:v>-0.76486585020546893</c:v>
                </c:pt>
                <c:pt idx="839">
                  <c:v>-0.77380925426607983</c:v>
                </c:pt>
                <c:pt idx="840">
                  <c:v>-0.78260099419006302</c:v>
                </c:pt>
                <c:pt idx="841">
                  <c:v>-0.7912393468245319</c:v>
                </c:pt>
                <c:pt idx="842">
                  <c:v>-0.79972261908002973</c:v>
                </c:pt>
                <c:pt idx="843">
                  <c:v>-0.80804914826234875</c:v>
                </c:pt>
                <c:pt idx="844">
                  <c:v>-0.81621730239842716</c:v>
                </c:pt>
                <c:pt idx="845">
                  <c:v>-0.82422548055620104</c:v>
                </c:pt>
                <c:pt idx="846">
                  <c:v>-0.83207211315839014</c:v>
                </c:pt>
                <c:pt idx="847">
                  <c:v>-0.839755662290122</c:v>
                </c:pt>
                <c:pt idx="848">
                  <c:v>-0.8472746220003663</c:v>
                </c:pt>
                <c:pt idx="849">
                  <c:v>-0.8546275185970873</c:v>
                </c:pt>
                <c:pt idx="850">
                  <c:v>-0.86181291093609569</c:v>
                </c:pt>
                <c:pt idx="851">
                  <c:v>-0.86882939070349041</c:v>
                </c:pt>
                <c:pt idx="852">
                  <c:v>-0.8756755826917032</c:v>
                </c:pt>
                <c:pt idx="853">
                  <c:v>-0.88235014506901877</c:v>
                </c:pt>
                <c:pt idx="854">
                  <c:v>-0.88885176964258006</c:v>
                </c:pt>
                <c:pt idx="855">
                  <c:v>-0.89517918211478198</c:v>
                </c:pt>
                <c:pt idx="856">
                  <c:v>-0.90133114233304013</c:v>
                </c:pt>
                <c:pt idx="857">
                  <c:v>-0.90730644453284115</c:v>
                </c:pt>
                <c:pt idx="858">
                  <c:v>-0.91310391757408671</c:v>
                </c:pt>
                <c:pt idx="859">
                  <c:v>-0.91872242517061786</c:v>
                </c:pt>
                <c:pt idx="860">
                  <c:v>-0.9241608661129338</c:v>
                </c:pt>
                <c:pt idx="861">
                  <c:v>-0.92941817448401853</c:v>
                </c:pt>
                <c:pt idx="862">
                  <c:v>-0.93449331986826301</c:v>
                </c:pt>
                <c:pt idx="863">
                  <c:v>-0.93938530755341776</c:v>
                </c:pt>
                <c:pt idx="864">
                  <c:v>-0.94409317872555854</c:v>
                </c:pt>
                <c:pt idx="865">
                  <c:v>-0.94861601065700518</c:v>
                </c:pt>
                <c:pt idx="866">
                  <c:v>-0.95295291688718087</c:v>
                </c:pt>
                <c:pt idx="867">
                  <c:v>-0.957103047396345</c:v>
                </c:pt>
                <c:pt idx="868">
                  <c:v>-0.96106558877220649</c:v>
                </c:pt>
                <c:pt idx="869">
                  <c:v>-0.96483976436933927</c:v>
                </c:pt>
                <c:pt idx="870">
                  <c:v>-0.9684248344614097</c:v>
                </c:pt>
                <c:pt idx="871">
                  <c:v>-0.97182009638615519</c:v>
                </c:pt>
                <c:pt idx="872">
                  <c:v>-0.97502488468310999</c:v>
                </c:pt>
                <c:pt idx="873">
                  <c:v>-0.97803857122402504</c:v>
                </c:pt>
                <c:pt idx="874">
                  <c:v>-0.98086056533598798</c:v>
                </c:pt>
                <c:pt idx="875">
                  <c:v>-0.98349031391718578</c:v>
                </c:pt>
                <c:pt idx="876">
                  <c:v>-0.98592730154531583</c:v>
                </c:pt>
                <c:pt idx="877">
                  <c:v>-0.9881710505786041</c:v>
                </c:pt>
                <c:pt idx="878">
                  <c:v>-0.99022112124942341</c:v>
                </c:pt>
                <c:pt idx="879">
                  <c:v>-0.99207711175048485</c:v>
                </c:pt>
                <c:pt idx="880">
                  <c:v>-0.99373865831359209</c:v>
                </c:pt>
                <c:pt idx="881">
                  <c:v>-0.99520543528093741</c:v>
                </c:pt>
                <c:pt idx="882">
                  <c:v>-0.99647715516893176</c:v>
                </c:pt>
                <c:pt idx="883">
                  <c:v>-0.99755356872454726</c:v>
                </c:pt>
                <c:pt idx="884">
                  <c:v>-0.99843446497417354</c:v>
                </c:pt>
                <c:pt idx="885">
                  <c:v>-0.99911967126496548</c:v>
                </c:pt>
                <c:pt idx="886">
                  <c:v>-0.99960905329868377</c:v>
                </c:pt>
                <c:pt idx="887">
                  <c:v>-0.9999025151580162</c:v>
                </c:pt>
                <c:pt idx="888">
                  <c:v>-0.9999999993253782</c:v>
                </c:pt>
                <c:pt idx="889">
                  <c:v>-0.99990148669418477</c:v>
                </c:pt>
                <c:pt idx="890">
                  <c:v>-0.99960699657259633</c:v>
                </c:pt>
                <c:pt idx="891">
                  <c:v>-0.99911658667973402</c:v>
                </c:pt>
                <c:pt idx="892">
                  <c:v>-0.99843035313436679</c:v>
                </c:pt>
                <c:pt idx="893">
                  <c:v>-0.99754843043607266</c:v>
                </c:pt>
                <c:pt idx="894">
                  <c:v>-0.99647099143887741</c:v>
                </c:pt>
                <c:pt idx="895">
                  <c:v>-0.99519824731737472</c:v>
                </c:pt>
                <c:pt idx="896">
                  <c:v>-0.99373044752533879</c:v>
                </c:pt>
                <c:pt idx="897">
                  <c:v>-0.9920678797468292</c:v>
                </c:pt>
                <c:pt idx="898">
                  <c:v>-0.99021086983980866</c:v>
                </c:pt>
                <c:pt idx="899">
                  <c:v>-0.98815978177227359</c:v>
                </c:pt>
                <c:pt idx="900">
                  <c:v>-0.98591501755091993</c:v>
                </c:pt>
                <c:pt idx="901">
                  <c:v>-0.98347701714234737</c:v>
                </c:pt>
                <c:pt idx="902">
                  <c:v>-0.98084625838683304</c:v>
                </c:pt>
                <c:pt idx="903">
                  <c:v>-0.97802325690466951</c:v>
                </c:pt>
                <c:pt idx="904">
                  <c:v>-0.9750085659951111</c:v>
                </c:pt>
                <c:pt idx="905">
                  <c:v>-0.97180277652792413</c:v>
                </c:pt>
                <c:pt idx="906">
                  <c:v>-0.9684065168275825</c:v>
                </c:pt>
                <c:pt idx="907">
                  <c:v>-0.96482045255011406</c:v>
                </c:pt>
                <c:pt idx="908">
                  <c:v>-0.96104528655263788</c:v>
                </c:pt>
                <c:pt idx="909">
                  <c:v>-0.95708175875560364</c:v>
                </c:pt>
                <c:pt idx="910">
                  <c:v>-0.952930645997771</c:v>
                </c:pt>
                <c:pt idx="911">
                  <c:v>-0.94859276188395047</c:v>
                </c:pt>
                <c:pt idx="912">
                  <c:v>-0.94406895662554469</c:v>
                </c:pt>
                <c:pt idx="913">
                  <c:v>-0.93936011687389764</c:v>
                </c:pt>
                <c:pt idx="914">
                  <c:v>-0.93446716554652975</c:v>
                </c:pt>
                <c:pt idx="915">
                  <c:v>-0.92939106164623608</c:v>
                </c:pt>
                <c:pt idx="916">
                  <c:v>-0.92413280007313092</c:v>
                </c:pt>
                <c:pt idx="917">
                  <c:v>-0.91869341142964789</c:v>
                </c:pt>
                <c:pt idx="918">
                  <c:v>-0.91307396181855049</c:v>
                </c:pt>
                <c:pt idx="919">
                  <c:v>-0.90727555263397186</c:v>
                </c:pt>
                <c:pt idx="920">
                  <c:v>-0.90129932034554938</c:v>
                </c:pt>
                <c:pt idx="921">
                  <c:v>-0.89514643627567836</c:v>
                </c:pt>
                <c:pt idx="922">
                  <c:v>-0.88881810636994385</c:v>
                </c:pt>
                <c:pt idx="923">
                  <c:v>-0.88231557096074209</c:v>
                </c:pt>
                <c:pt idx="924">
                  <c:v>-0.87564010452420149</c:v>
                </c:pt>
                <c:pt idx="925">
                  <c:v>-0.86879301543037157</c:v>
                </c:pt>
                <c:pt idx="926">
                  <c:v>-0.86177564568679532</c:v>
                </c:pt>
                <c:pt idx="927">
                  <c:v>-0.85458937067547558</c:v>
                </c:pt>
                <c:pt idx="928">
                  <c:v>-0.8472355988833129</c:v>
                </c:pt>
                <c:pt idx="929">
                  <c:v>-0.83971577162603495</c:v>
                </c:pt>
                <c:pt idx="930">
                  <c:v>-0.83203136276571088</c:v>
                </c:pt>
                <c:pt idx="931">
                  <c:v>-0.82418387842187502</c:v>
                </c:pt>
                <c:pt idx="932">
                  <c:v>-0.8161748566763426</c:v>
                </c:pt>
                <c:pt idx="933">
                  <c:v>-0.80800586727172818</c:v>
                </c:pt>
                <c:pt idx="934">
                  <c:v>-0.79967851130380985</c:v>
                </c:pt>
                <c:pt idx="935">
                  <c:v>-0.79119442090769665</c:v>
                </c:pt>
                <c:pt idx="936">
                  <c:v>-0.7825552589379462</c:v>
                </c:pt>
                <c:pt idx="937">
                  <c:v>-0.77376271864264545</c:v>
                </c:pt>
                <c:pt idx="938">
                  <c:v>-0.76481852333155154</c:v>
                </c:pt>
                <c:pt idx="939">
                  <c:v>-0.75572442603830303</c:v>
                </c:pt>
                <c:pt idx="940">
                  <c:v>-0.74648220917686336</c:v>
                </c:pt>
                <c:pt idx="941">
                  <c:v>-0.73709368419214782</c:v>
                </c:pt>
                <c:pt idx="942">
                  <c:v>-0.72756069120499778</c:v>
                </c:pt>
                <c:pt idx="943">
                  <c:v>-0.71788509865151817</c:v>
                </c:pt>
                <c:pt idx="944">
                  <c:v>-0.70806880291688234</c:v>
                </c:pt>
                <c:pt idx="945">
                  <c:v>-0.69811372796361915</c:v>
                </c:pt>
                <c:pt idx="946">
                  <c:v>-0.68802182495455788</c:v>
                </c:pt>
                <c:pt idx="947">
                  <c:v>-0.67779507187037824</c:v>
                </c:pt>
                <c:pt idx="948">
                  <c:v>-0.66743547312194584</c:v>
                </c:pt>
                <c:pt idx="949">
                  <c:v>-0.65694505915744839</c:v>
                </c:pt>
                <c:pt idx="950">
                  <c:v>-0.64632588606444508</c:v>
                </c:pt>
                <c:pt idx="951">
                  <c:v>-0.63558003516686412</c:v>
                </c:pt>
                <c:pt idx="952">
                  <c:v>-0.62470961261708091</c:v>
                </c:pt>
                <c:pt idx="953">
                  <c:v>-0.61371674898311246</c:v>
                </c:pt>
                <c:pt idx="954">
                  <c:v>-0.60260359883104808</c:v>
                </c:pt>
                <c:pt idx="955">
                  <c:v>-0.59137234030272945</c:v>
                </c:pt>
                <c:pt idx="956">
                  <c:v>-0.58002517468888204</c:v>
                </c:pt>
                <c:pt idx="957">
                  <c:v>-0.5685643259976374</c:v>
                </c:pt>
                <c:pt idx="958">
                  <c:v>-0.55699204051864926</c:v>
                </c:pt>
                <c:pt idx="959">
                  <c:v>-0.54531058638282204</c:v>
                </c:pt>
                <c:pt idx="960">
                  <c:v>-0.53352225311777624</c:v>
                </c:pt>
                <c:pt idx="961">
                  <c:v>-0.52162935119909082</c:v>
                </c:pt>
                <c:pt idx="962">
                  <c:v>-0.50963421159746891</c:v>
                </c:pt>
                <c:pt idx="963">
                  <c:v>-0.49753918532186914</c:v>
                </c:pt>
                <c:pt idx="964">
                  <c:v>-0.48534664295873081</c:v>
                </c:pt>
                <c:pt idx="965">
                  <c:v>-0.47305897420731263</c:v>
                </c:pt>
                <c:pt idx="966">
                  <c:v>-0.46067858741136253</c:v>
                </c:pt>
                <c:pt idx="967">
                  <c:v>-0.44820790908705588</c:v>
                </c:pt>
                <c:pt idx="968">
                  <c:v>-0.43564938344742171</c:v>
                </c:pt>
                <c:pt idx="969">
                  <c:v>-0.42300547192327836</c:v>
                </c:pt>
                <c:pt idx="970">
                  <c:v>-0.41027865268081726</c:v>
                </c:pt>
                <c:pt idx="971">
                  <c:v>-0.39747142013585435</c:v>
                </c:pt>
                <c:pt idx="972">
                  <c:v>-0.38458628446497822</c:v>
                </c:pt>
                <c:pt idx="973">
                  <c:v>-0.37162577111352785</c:v>
                </c:pt>
                <c:pt idx="974">
                  <c:v>-0.35859242030062943</c:v>
                </c:pt>
                <c:pt idx="975">
                  <c:v>-0.34548878652131509</c:v>
                </c:pt>
                <c:pt idx="976">
                  <c:v>-0.33231743804586683</c:v>
                </c:pt>
                <c:pt idx="977">
                  <c:v>-0.31908095641640682</c:v>
                </c:pt>
                <c:pt idx="978">
                  <c:v>-0.30578193594097036</c:v>
                </c:pt>
                <c:pt idx="979">
                  <c:v>-0.29242298318499299</c:v>
                </c:pt>
                <c:pt idx="980">
                  <c:v>-0.27900671646044872</c:v>
                </c:pt>
                <c:pt idx="981">
                  <c:v>-0.26553576531266243</c:v>
                </c:pt>
                <c:pt idx="982">
                  <c:v>-0.25201277000494121</c:v>
                </c:pt>
                <c:pt idx="983">
                  <c:v>-0.23844038100107065</c:v>
                </c:pt>
                <c:pt idx="984">
                  <c:v>-0.22482125844584602</c:v>
                </c:pt>
                <c:pt idx="985">
                  <c:v>-0.21115807164368564</c:v>
                </c:pt>
                <c:pt idx="986">
                  <c:v>-0.19745349853547298</c:v>
                </c:pt>
                <c:pt idx="987">
                  <c:v>-0.18371022517365077</c:v>
                </c:pt>
                <c:pt idx="988">
                  <c:v>-0.16993094519581181</c:v>
                </c:pt>
                <c:pt idx="989">
                  <c:v>-0.15611835929671655</c:v>
                </c:pt>
                <c:pt idx="990">
                  <c:v>-0.14227517469898276</c:v>
                </c:pt>
                <c:pt idx="991">
                  <c:v>-0.12840410462247173</c:v>
                </c:pt>
                <c:pt idx="992">
                  <c:v>-0.11450786775251987</c:v>
                </c:pt>
                <c:pt idx="993">
                  <c:v>-0.10058918770706397</c:v>
                </c:pt>
                <c:pt idx="994">
                  <c:v>-8.6650792502834917E-2</c:v>
                </c:pt>
                <c:pt idx="995">
                  <c:v>-7.2695414020668023E-2</c:v>
                </c:pt>
                <c:pt idx="996">
                  <c:v>-5.8725787470080899E-2</c:v>
                </c:pt>
                <c:pt idx="997">
                  <c:v>-4.474465085314213E-2</c:v>
                </c:pt>
                <c:pt idx="998">
                  <c:v>-3.0754744427881307E-2</c:v>
                </c:pt>
                <c:pt idx="999">
                  <c:v>-1.6758810171168162E-2</c:v>
                </c:pt>
                <c:pt idx="1000">
                  <c:v>-2.7595912413116573E-3</c:v>
                </c:pt>
                <c:pt idx="1001">
                  <c:v>1.1240168559597384E-2</c:v>
                </c:pt>
                <c:pt idx="1002">
                  <c:v>2.5237725323444933E-2</c:v>
                </c:pt>
                <c:pt idx="1003">
                  <c:v>3.9230335573930034E-2</c:v>
                </c:pt>
                <c:pt idx="1004">
                  <c:v>5.3215256804227652E-2</c:v>
                </c:pt>
                <c:pt idx="1005">
                  <c:v>6.7189748014550299E-2</c:v>
                </c:pt>
                <c:pt idx="1006">
                  <c:v>8.1151070249357485E-2</c:v>
                </c:pt>
                <c:pt idx="1007">
                  <c:v>9.509648713418925E-2</c:v>
                </c:pt>
                <c:pt idx="1008">
                  <c:v>0.10902326541196922</c:v>
                </c:pt>
                <c:pt idx="1009">
                  <c:v>0.12292867547875302</c:v>
                </c:pt>
                <c:pt idx="1010">
                  <c:v>0.13680999191867257</c:v>
                </c:pt>
                <c:pt idx="1011">
                  <c:v>0.15066449403814758</c:v>
                </c:pt>
                <c:pt idx="1012">
                  <c:v>0.16448946639911524</c:v>
                </c:pt>
                <c:pt idx="1013">
                  <c:v>0.17828219935125433</c:v>
                </c:pt>
                <c:pt idx="1014">
                  <c:v>0.19203998956305413</c:v>
                </c:pt>
                <c:pt idx="1015">
                  <c:v>0.20576014055167954</c:v>
                </c:pt>
                <c:pt idx="1016">
                  <c:v>0.21943996321145931</c:v>
                </c:pt>
                <c:pt idx="1017">
                  <c:v>0.23307677634094554</c:v>
                </c:pt>
                <c:pt idx="1018">
                  <c:v>0.24666790716842052</c:v>
                </c:pt>
                <c:pt idx="1019">
                  <c:v>0.26021069187575152</c:v>
                </c:pt>
                <c:pt idx="1020">
                  <c:v>0.27370247612049403</c:v>
                </c:pt>
                <c:pt idx="1021">
                  <c:v>0.28714061555612064</c:v>
                </c:pt>
                <c:pt idx="1022">
                  <c:v>0.30052247635032509</c:v>
                </c:pt>
                <c:pt idx="1023">
                  <c:v>0.31384543570123113</c:v>
                </c:pt>
                <c:pt idx="1024">
                  <c:v>0.32710688235146046</c:v>
                </c:pt>
                <c:pt idx="1025">
                  <c:v>0.34030421709991349</c:v>
                </c:pt>
                <c:pt idx="1026">
                  <c:v>0.35343485331124175</c:v>
                </c:pt>
                <c:pt idx="1027">
                  <c:v>0.36649621742277311</c:v>
                </c:pt>
                <c:pt idx="1028">
                  <c:v>0.37948574944895841</c:v>
                </c:pt>
                <c:pt idx="1029">
                  <c:v>0.39240090348310425</c:v>
                </c:pt>
                <c:pt idx="1030">
                  <c:v>0.40523914819636847</c:v>
                </c:pt>
                <c:pt idx="1031">
                  <c:v>0.41799796733387684</c:v>
                </c:pt>
                <c:pt idx="1032">
                  <c:v>0.43067486020793638</c:v>
                </c:pt>
                <c:pt idx="1033">
                  <c:v>0.44326734218811664</c:v>
                </c:pt>
                <c:pt idx="1034">
                  <c:v>0.45577294518826533</c:v>
                </c:pt>
                <c:pt idx="1035">
                  <c:v>0.46818921815022874</c:v>
                </c:pt>
                <c:pt idx="1036">
                  <c:v>0.48051372752425775</c:v>
                </c:pt>
                <c:pt idx="1037">
                  <c:v>0.49274405774596036</c:v>
                </c:pt>
                <c:pt idx="1038">
                  <c:v>0.50487781170977863</c:v>
                </c:pt>
                <c:pt idx="1039">
                  <c:v>0.5169126112387703</c:v>
                </c:pt>
                <c:pt idx="1040">
                  <c:v>0.52884609755075795</c:v>
                </c:pt>
                <c:pt idx="1041">
                  <c:v>0.54067593172062722</c:v>
                </c:pt>
                <c:pt idx="1042">
                  <c:v>0.55239979513875481</c:v>
                </c:pt>
                <c:pt idx="1043">
                  <c:v>0.56401538996543654</c:v>
                </c:pt>
                <c:pt idx="1044">
                  <c:v>0.57552043958127452</c:v>
                </c:pt>
                <c:pt idx="1045">
                  <c:v>0.58691268903337535</c:v>
                </c:pt>
                <c:pt idx="1046">
                  <c:v>0.59818990547731932</c:v>
                </c:pt>
                <c:pt idx="1047">
                  <c:v>0.60934987861477685</c:v>
                </c:pt>
                <c:pt idx="1048">
                  <c:v>0.6203904211267508</c:v>
                </c:pt>
                <c:pt idx="1049">
                  <c:v>0.63130936910224478</c:v>
                </c:pt>
                <c:pt idx="1050">
                  <c:v>0.6421045824624132</c:v>
                </c:pt>
                <c:pt idx="1051">
                  <c:v>0.65277394537999633</c:v>
                </c:pt>
                <c:pt idx="1052">
                  <c:v>0.66331536669402102</c:v>
                </c:pt>
                <c:pt idx="1053">
                  <c:v>0.67372678031965072</c:v>
                </c:pt>
                <c:pt idx="1054">
                  <c:v>0.68400614565314777</c:v>
                </c:pt>
                <c:pt idx="1055">
                  <c:v>0.69415144797181405</c:v>
                </c:pt>
                <c:pt idx="1056">
                  <c:v>0.70416069882887611</c:v>
                </c:pt>
                <c:pt idx="1057">
                  <c:v>0.71403193644320107</c:v>
                </c:pt>
                <c:pt idx="1058">
                  <c:v>0.72376322608382748</c:v>
                </c:pt>
                <c:pt idx="1059">
                  <c:v>0.73335266044913117</c:v>
                </c:pt>
                <c:pt idx="1060">
                  <c:v>0.74279836004067779</c:v>
                </c:pt>
                <c:pt idx="1061">
                  <c:v>0.7520984735315861</c:v>
                </c:pt>
                <c:pt idx="1062">
                  <c:v>0.7612511781293867</c:v>
                </c:pt>
                <c:pt idx="1063">
                  <c:v>0.77025467993327223</c:v>
                </c:pt>
                <c:pt idx="1064">
                  <c:v>0.77910721428572116</c:v>
                </c:pt>
                <c:pt idx="1065">
                  <c:v>0.78780704611833352</c:v>
                </c:pt>
                <c:pt idx="1066">
                  <c:v>0.79635247029192313</c:v>
                </c:pt>
                <c:pt idx="1067">
                  <c:v>0.80474181193070871</c:v>
                </c:pt>
                <c:pt idx="1068">
                  <c:v>0.81297342675058781</c:v>
                </c:pt>
                <c:pt idx="1069">
                  <c:v>0.82104570138140154</c:v>
                </c:pt>
                <c:pt idx="1070">
                  <c:v>0.82895705368317252</c:v>
                </c:pt>
                <c:pt idx="1071">
                  <c:v>0.83670593305617003</c:v>
                </c:pt>
                <c:pt idx="1072">
                  <c:v>0.84429082074484563</c:v>
                </c:pt>
                <c:pt idx="1073">
                  <c:v>0.85171023013549396</c:v>
                </c:pt>
                <c:pt idx="1074">
                  <c:v>0.85896270704762812</c:v>
                </c:pt>
                <c:pt idx="1075">
                  <c:v>0.86604683001898708</c:v>
                </c:pt>
                <c:pt idx="1076">
                  <c:v>0.87296121058414877</c:v>
                </c:pt>
                <c:pt idx="1077">
                  <c:v>0.87970449354665758</c:v>
                </c:pt>
                <c:pt idx="1078">
                  <c:v>0.88627535724464179</c:v>
                </c:pt>
                <c:pt idx="1079">
                  <c:v>0.89267251380984713</c:v>
                </c:pt>
                <c:pt idx="1080">
                  <c:v>0.89889470942007255</c:v>
                </c:pt>
                <c:pt idx="1081">
                  <c:v>0.90494072454489283</c:v>
                </c:pt>
                <c:pt idx="1082">
                  <c:v>0.91080937418470032</c:v>
                </c:pt>
                <c:pt idx="1083">
                  <c:v>0.91649950810295289</c:v>
                </c:pt>
                <c:pt idx="1084">
                  <c:v>0.92201001105162006</c:v>
                </c:pt>
                <c:pt idx="1085">
                  <c:v>0.92733980298976171</c:v>
                </c:pt>
                <c:pt idx="1086">
                  <c:v>0.93248783929522194</c:v>
                </c:pt>
                <c:pt idx="1087">
                  <c:v>0.93745311096936512</c:v>
                </c:pt>
                <c:pt idx="1088">
                  <c:v>0.94223464483483976</c:v>
                </c:pt>
                <c:pt idx="1089">
                  <c:v>0.94683150372631197</c:v>
                </c:pt>
                <c:pt idx="1090">
                  <c:v>0.95124278667415951</c:v>
                </c:pt>
                <c:pt idx="1091">
                  <c:v>0.95546762908104321</c:v>
                </c:pt>
                <c:pt idx="1092">
                  <c:v>0.95950520289137742</c:v>
                </c:pt>
                <c:pt idx="1093">
                  <c:v>0.96335471675362083</c:v>
                </c:pt>
                <c:pt idx="1094">
                  <c:v>0.96701541617538089</c:v>
                </c:pt>
                <c:pt idx="1095">
                  <c:v>0.97048658367128715</c:v>
                </c:pt>
                <c:pt idx="1096">
                  <c:v>0.97376753890362644</c:v>
                </c:pt>
                <c:pt idx="1097">
                  <c:v>0.97685763881567389</c:v>
                </c:pt>
                <c:pt idx="1098">
                  <c:v>0.97975627775773988</c:v>
                </c:pt>
                <c:pt idx="1099">
                  <c:v>0.98246288760587142</c:v>
                </c:pt>
                <c:pt idx="1100">
                  <c:v>0.9849769378732034</c:v>
                </c:pt>
                <c:pt idx="1101">
                  <c:v>0.98729793581392988</c:v>
                </c:pt>
                <c:pt idx="1102">
                  <c:v>0.9894254265198873</c:v>
                </c:pt>
                <c:pt idx="1103">
                  <c:v>0.99135899300970598</c:v>
                </c:pt>
                <c:pt idx="1104">
                  <c:v>0.99309825631054471</c:v>
                </c:pt>
                <c:pt idx="1105">
                  <c:v>0.99464287553236441</c:v>
                </c:pt>
                <c:pt idx="1106">
                  <c:v>0.99599254793474268</c:v>
                </c:pt>
                <c:pt idx="1107">
                  <c:v>0.99714700898620867</c:v>
                </c:pt>
                <c:pt idx="1108">
                  <c:v>0.99810603241609253</c:v>
                </c:pt>
                <c:pt idx="1109">
                  <c:v>0.99886943025887209</c:v>
                </c:pt>
                <c:pt idx="1110">
                  <c:v>0.99943705289101414</c:v>
                </c:pt>
                <c:pt idx="1111">
                  <c:v>0.99980878906029957</c:v>
                </c:pt>
                <c:pt idx="1112">
                  <c:v>0.99998456590762963</c:v>
                </c:pt>
                <c:pt idx="1113">
                  <c:v>0.99996434898130471</c:v>
                </c:pt>
                <c:pt idx="1114">
                  <c:v>0.99974814224377784</c:v>
                </c:pt>
                <c:pt idx="1115">
                  <c:v>0.99933598807087731</c:v>
                </c:pt>
                <c:pt idx="1116">
                  <c:v>0.99872796724350144</c:v>
                </c:pt>
                <c:pt idx="1117">
                  <c:v>0.99792419893178619</c:v>
                </c:pt>
                <c:pt idx="1118">
                  <c:v>0.99692484067174758</c:v>
                </c:pt>
                <c:pt idx="1119">
                  <c:v>0.99573008833440513</c:v>
                </c:pt>
                <c:pt idx="1120">
                  <c:v>0.99434017608739189</c:v>
                </c:pt>
                <c:pt idx="1121">
                  <c:v>0.99275537634905975</c:v>
                </c:pt>
                <c:pt idx="1122">
                  <c:v>0.99097599973508255</c:v>
                </c:pt>
                <c:pt idx="1123">
                  <c:v>0.98900239499758147</c:v>
                </c:pt>
                <c:pt idx="1124">
                  <c:v>0.9868349489567666</c:v>
                </c:pt>
                <c:pt idx="1125">
                  <c:v>0.98447408642512313</c:v>
                </c:pt>
                <c:pt idx="1126">
                  <c:v>0.98192027012414884</c:v>
                </c:pt>
                <c:pt idx="1127">
                  <c:v>0.97917400059366511</c:v>
                </c:pt>
                <c:pt idx="1128">
                  <c:v>0.97623581609370547</c:v>
                </c:pt>
                <c:pt idx="1129">
                  <c:v>0.97310629249902814</c:v>
                </c:pt>
                <c:pt idx="1130">
                  <c:v>0.96978604318623818</c:v>
                </c:pt>
                <c:pt idx="1131">
                  <c:v>0.96627571891357178</c:v>
                </c:pt>
                <c:pt idx="1132">
                  <c:v>0.96257600769334795</c:v>
                </c:pt>
                <c:pt idx="1133">
                  <c:v>0.9586876346571247</c:v>
                </c:pt>
                <c:pt idx="1134">
                  <c:v>0.95461136191356522</c:v>
                </c:pt>
                <c:pt idx="1135">
                  <c:v>0.95034798839908086</c:v>
                </c:pt>
                <c:pt idx="1136">
                  <c:v>0.94589834972123121</c:v>
                </c:pt>
                <c:pt idx="1137">
                  <c:v>0.94126331799495233</c:v>
                </c:pt>
                <c:pt idx="1138">
                  <c:v>0.93644380167162311</c:v>
                </c:pt>
                <c:pt idx="1139">
                  <c:v>0.93144074536101673</c:v>
                </c:pt>
                <c:pt idx="1140">
                  <c:v>0.92625512964615242</c:v>
                </c:pt>
                <c:pt idx="1141">
                  <c:v>0.92088797089110952</c:v>
                </c:pt>
                <c:pt idx="1142">
                  <c:v>0.91534032104182195</c:v>
                </c:pt>
                <c:pt idx="1143">
                  <c:v>0.90961326741990067</c:v>
                </c:pt>
                <c:pt idx="1144">
                  <c:v>0.90370793250952131</c:v>
                </c:pt>
                <c:pt idx="1145">
                  <c:v>0.89762547373741997</c:v>
                </c:pt>
                <c:pt idx="1146">
                  <c:v>0.89136708324604719</c:v>
                </c:pt>
                <c:pt idx="1147">
                  <c:v>0.88493398765990283</c:v>
                </c:pt>
                <c:pt idx="1148">
                  <c:v>0.87832744784512717</c:v>
                </c:pt>
                <c:pt idx="1149">
                  <c:v>0.8715487586623728</c:v>
                </c:pt>
                <c:pt idx="1150">
                  <c:v>0.86459924871302385</c:v>
                </c:pt>
                <c:pt idx="1151">
                  <c:v>0.85748028007877597</c:v>
                </c:pt>
                <c:pt idx="1152">
                  <c:v>0.85019324805469676</c:v>
                </c:pt>
                <c:pt idx="1153">
                  <c:v>0.84273958087573297</c:v>
                </c:pt>
                <c:pt idx="1154">
                  <c:v>0.83512073943679033</c:v>
                </c:pt>
                <c:pt idx="1155">
                  <c:v>0.82733821700639842</c:v>
                </c:pt>
                <c:pt idx="1156">
                  <c:v>0.81939353893404543</c:v>
                </c:pt>
                <c:pt idx="1157">
                  <c:v>0.81128826235119189</c:v>
                </c:pt>
                <c:pt idx="1158">
                  <c:v>0.80302397586610685</c:v>
                </c:pt>
                <c:pt idx="1159">
                  <c:v>0.79460229925248271</c:v>
                </c:pt>
                <c:pt idx="1160">
                  <c:v>0.78602488313197527</c:v>
                </c:pt>
                <c:pt idx="1161">
                  <c:v>0.77729340865068297</c:v>
                </c:pt>
                <c:pt idx="1162">
                  <c:v>0.76840958714965868</c:v>
                </c:pt>
                <c:pt idx="1163">
                  <c:v>0.75937515982946768</c:v>
                </c:pt>
                <c:pt idx="1164">
                  <c:v>0.75019189740894954</c:v>
                </c:pt>
                <c:pt idx="1165">
                  <c:v>0.74086159977813781</c:v>
                </c:pt>
                <c:pt idx="1166">
                  <c:v>0.73138609564549917</c:v>
                </c:pt>
                <c:pt idx="1167">
                  <c:v>0.72176724217950683</c:v>
                </c:pt>
                <c:pt idx="1168">
                  <c:v>0.71200692464465221</c:v>
                </c:pt>
                <c:pt idx="1169">
                  <c:v>0.7021070560319238</c:v>
                </c:pt>
                <c:pt idx="1170">
                  <c:v>0.69206957668387725</c:v>
                </c:pt>
                <c:pt idx="1171">
                  <c:v>0.68189645391432907</c:v>
                </c:pt>
                <c:pt idx="1172">
                  <c:v>0.67158968162278232</c:v>
                </c:pt>
                <c:pt idx="1173">
                  <c:v>0.66115127990360079</c:v>
                </c:pt>
                <c:pt idx="1174">
                  <c:v>0.65058329465011255</c:v>
                </c:pt>
                <c:pt idx="1175">
                  <c:v>0.63988779715359323</c:v>
                </c:pt>
                <c:pt idx="1176">
                  <c:v>0.62906688369731256</c:v>
                </c:pt>
                <c:pt idx="1177">
                  <c:v>0.6181226751456641</c:v>
                </c:pt>
                <c:pt idx="1178">
                  <c:v>0.60705731652849371</c:v>
                </c:pt>
                <c:pt idx="1179">
                  <c:v>0.59587297662066385</c:v>
                </c:pt>
                <c:pt idx="1180">
                  <c:v>0.58457184751699187</c:v>
                </c:pt>
                <c:pt idx="1181">
                  <c:v>0.57315614420260075</c:v>
                </c:pt>
                <c:pt idx="1182">
                  <c:v>0.56162810411880371</c:v>
                </c:pt>
                <c:pt idx="1183">
                  <c:v>0.54998998672454047</c:v>
                </c:pt>
                <c:pt idx="1184">
                  <c:v>0.53824407305357203</c:v>
                </c:pt>
                <c:pt idx="1185">
                  <c:v>0.52639266526737249</c:v>
                </c:pt>
                <c:pt idx="1186">
                  <c:v>0.51443808620392795</c:v>
                </c:pt>
                <c:pt idx="1187">
                  <c:v>0.50238267892246136</c:v>
                </c:pt>
                <c:pt idx="1188">
                  <c:v>0.49022880624421605</c:v>
                </c:pt>
                <c:pt idx="1189">
                  <c:v>0.47797885028931625</c:v>
                </c:pt>
                <c:pt idx="1190">
                  <c:v>0.46563521200992247</c:v>
                </c:pt>
                <c:pt idx="1191">
                  <c:v>0.45320031071961858</c:v>
                </c:pt>
                <c:pt idx="1192">
                  <c:v>0.44067658361924938</c:v>
                </c:pt>
                <c:pt idx="1193">
                  <c:v>0.42806648531923108</c:v>
                </c:pt>
                <c:pt idx="1194">
                  <c:v>0.41537248735847115</c:v>
                </c:pt>
                <c:pt idx="1195">
                  <c:v>0.40259707771991965</c:v>
                </c:pt>
                <c:pt idx="1196">
                  <c:v>0.38974276034297728</c:v>
                </c:pt>
                <c:pt idx="1197">
                  <c:v>0.37681205463269601</c:v>
                </c:pt>
                <c:pt idx="1198">
                  <c:v>0.3638074949659999</c:v>
                </c:pt>
                <c:pt idx="1199">
                  <c:v>0.35073163019494857</c:v>
                </c:pt>
                <c:pt idx="1200">
                  <c:v>0.33758702314718386</c:v>
                </c:pt>
                <c:pt idx="1201">
                  <c:v>0.32437625012360383</c:v>
                </c:pt>
                <c:pt idx="1202">
                  <c:v>0.31110190039342933</c:v>
                </c:pt>
                <c:pt idx="1203">
                  <c:v>0.29776657568670867</c:v>
                </c:pt>
                <c:pt idx="1204">
                  <c:v>0.28437288968440405</c:v>
                </c:pt>
                <c:pt idx="1205">
                  <c:v>0.27092346750608098</c:v>
                </c:pt>
                <c:pt idx="1206">
                  <c:v>0.25742094519544073</c:v>
                </c:pt>
                <c:pt idx="1207">
                  <c:v>0.24386796920362708</c:v>
                </c:pt>
                <c:pt idx="1208">
                  <c:v>0.23026719587054709</c:v>
                </c:pt>
                <c:pt idx="1209">
                  <c:v>0.21662129090423021</c:v>
                </c:pt>
                <c:pt idx="1210">
                  <c:v>0.20293292885837202</c:v>
                </c:pt>
                <c:pt idx="1211">
                  <c:v>0.1892047926081093</c:v>
                </c:pt>
                <c:pt idx="1212">
                  <c:v>0.17543957282419903</c:v>
                </c:pt>
                <c:pt idx="1213">
                  <c:v>0.1616399674456486</c:v>
                </c:pt>
                <c:pt idx="1214">
                  <c:v>0.14780868115094586</c:v>
                </c:pt>
                <c:pt idx="1215">
                  <c:v>0.1339484248279123</c:v>
                </c:pt>
                <c:pt idx="1216">
                  <c:v>0.12006191504242673</c:v>
                </c:pt>
                <c:pt idx="1217">
                  <c:v>0.10615187350594855</c:v>
                </c:pt>
                <c:pt idx="1218">
                  <c:v>9.2221026542088511E-2</c:v>
                </c:pt>
                <c:pt idx="1219">
                  <c:v>7.8272104552251004E-2</c:v>
                </c:pt>
                <c:pt idx="1220">
                  <c:v>6.4307841480501809E-2</c:v>
                </c:pt>
                <c:pt idx="1221">
                  <c:v>5.0330974277684827E-2</c:v>
                </c:pt>
                <c:pt idx="1222">
                  <c:v>3.6344242365038137E-2</c:v>
                </c:pt>
                <c:pt idx="1223">
                  <c:v>2.2350387097237183E-2</c:v>
                </c:pt>
                <c:pt idx="1224">
                  <c:v>8.3521512251157372E-3</c:v>
                </c:pt>
                <c:pt idx="1225">
                  <c:v>-5.6477216419115375E-3</c:v>
                </c:pt>
                <c:pt idx="1226">
                  <c:v>-1.9646487573570015E-2</c:v>
                </c:pt>
                <c:pt idx="1227">
                  <c:v>-3.3641402856565722E-2</c:v>
                </c:pt>
                <c:pt idx="1228">
                  <c:v>-4.762972453229463E-2</c:v>
                </c:pt>
                <c:pt idx="1229">
                  <c:v>-6.1608710934492834E-2</c:v>
                </c:pt>
                <c:pt idx="1230">
                  <c:v>-7.5575622226576614E-2</c:v>
                </c:pt>
                <c:pt idx="1231">
                  <c:v>-8.9527720938648706E-2</c:v>
                </c:pt>
                <c:pt idx="1232">
                  <c:v>-0.10346227250401949</c:v>
                </c:pt>
                <c:pt idx="1233">
                  <c:v>-0.11737654579519453</c:v>
                </c:pt>
                <c:pt idx="1234">
                  <c:v>-0.13126781365915272</c:v>
                </c:pt>
                <c:pt idx="1235">
                  <c:v>-0.14513335345186651</c:v>
                </c:pt>
                <c:pt idx="1236">
                  <c:v>-0.15897044757191392</c:v>
                </c:pt>
                <c:pt idx="1237">
                  <c:v>-0.17277638399315831</c:v>
                </c:pt>
                <c:pt idx="1238">
                  <c:v>-0.18654845679624774</c:v>
                </c:pt>
                <c:pt idx="1239">
                  <c:v>-0.20028396669900497</c:v>
                </c:pt>
                <c:pt idx="1240">
                  <c:v>-0.21398022158546076</c:v>
                </c:pt>
                <c:pt idx="1241">
                  <c:v>-0.22763453703350681</c:v>
                </c:pt>
                <c:pt idx="1242">
                  <c:v>-0.24124423684102009</c:v>
                </c:pt>
                <c:pt idx="1243">
                  <c:v>-0.25480665355041071</c:v>
                </c:pt>
                <c:pt idx="1244">
                  <c:v>-0.26831912897142118</c:v>
                </c:pt>
                <c:pt idx="1245">
                  <c:v>-0.28177901470213002</c:v>
                </c:pt>
                <c:pt idx="1246">
                  <c:v>-0.29518367264801304</c:v>
                </c:pt>
                <c:pt idx="1247">
                  <c:v>-0.30853047553903906</c:v>
                </c:pt>
                <c:pt idx="1248">
                  <c:v>-0.32181680744455843</c:v>
                </c:pt>
                <c:pt idx="1249">
                  <c:v>-0.33504006428605487</c:v>
                </c:pt>
                <c:pt idx="1250">
                  <c:v>-0.34819765434751909</c:v>
                </c:pt>
                <c:pt idx="1251">
                  <c:v>-0.36128699878342407</c:v>
                </c:pt>
                <c:pt idx="1252">
                  <c:v>-0.37430553212415341</c:v>
                </c:pt>
                <c:pt idx="1253">
                  <c:v>-0.38725070277886192</c:v>
                </c:pt>
                <c:pt idx="1254">
                  <c:v>-0.40011997353553302</c:v>
                </c:pt>
                <c:pt idx="1255">
                  <c:v>-0.41291082205830021</c:v>
                </c:pt>
                <c:pt idx="1256">
                  <c:v>-0.4256207413818005</c:v>
                </c:pt>
                <c:pt idx="1257">
                  <c:v>-0.4382472404025381</c:v>
                </c:pt>
                <c:pt idx="1258">
                  <c:v>-0.45078784436711677</c:v>
                </c:pt>
                <c:pt idx="1259">
                  <c:v>-0.46324009535731858</c:v>
                </c:pt>
                <c:pt idx="1260">
                  <c:v>-0.47560155277180344</c:v>
                </c:pt>
                <c:pt idx="1261">
                  <c:v>-0.48786979380449419</c:v>
                </c:pt>
                <c:pt idx="1262">
                  <c:v>-0.50004241391942295</c:v>
                </c:pt>
                <c:pt idx="1263">
                  <c:v>-0.51211702732201847</c:v>
                </c:pt>
                <c:pt idx="1264">
                  <c:v>-0.52409126742670242</c:v>
                </c:pt>
                <c:pt idx="1265">
                  <c:v>-0.53596278732075076</c:v>
                </c:pt>
                <c:pt idx="1266">
                  <c:v>-0.54772926022426838</c:v>
                </c:pt>
                <c:pt idx="1267">
                  <c:v>-0.55938837994623469</c:v>
                </c:pt>
                <c:pt idx="1268">
                  <c:v>-0.57093786133650837</c:v>
                </c:pt>
                <c:pt idx="1269">
                  <c:v>-0.58237544073371073</c:v>
                </c:pt>
                <c:pt idx="1270">
                  <c:v>-0.59369887640889774</c:v>
                </c:pt>
                <c:pt idx="1271">
                  <c:v>-0.60490594900492145</c:v>
                </c:pt>
                <c:pt idx="1272">
                  <c:v>-0.61599446197143304</c:v>
                </c:pt>
                <c:pt idx="1273">
                  <c:v>-0.62696224199538897</c:v>
                </c:pt>
                <c:pt idx="1274">
                  <c:v>-0.63780713942701861</c:v>
                </c:pt>
                <c:pt idx="1275">
                  <c:v>-0.64852702870113488</c:v>
                </c:pt>
                <c:pt idx="1276">
                  <c:v>-0.65911980875376897</c:v>
                </c:pt>
                <c:pt idx="1277">
                  <c:v>-0.66958340343393286</c:v>
                </c:pt>
                <c:pt idx="1278">
                  <c:v>-0.67991576191056946</c:v>
                </c:pt>
                <c:pt idx="1279">
                  <c:v>-0.69011485907449444</c:v>
                </c:pt>
                <c:pt idx="1280">
                  <c:v>-0.70017869593531656</c:v>
                </c:pt>
                <c:pt idx="1281">
                  <c:v>-0.71010530001322114</c:v>
                </c:pt>
                <c:pt idx="1282">
                  <c:v>-0.71989272572559693</c:v>
                </c:pt>
                <c:pt idx="1283">
                  <c:v>-0.72953905476832959</c:v>
                </c:pt>
                <c:pt idx="1284">
                  <c:v>-0.73904239649181014</c:v>
                </c:pt>
                <c:pt idx="1285">
                  <c:v>-0.74840088827148388</c:v>
                </c:pt>
                <c:pt idx="1286">
                  <c:v>-0.75761269587292379</c:v>
                </c:pt>
                <c:pt idx="1287">
                  <c:v>-0.766676013811323</c:v>
                </c:pt>
                <c:pt idx="1288">
                  <c:v>-0.7755890657053891</c:v>
                </c:pt>
                <c:pt idx="1289">
                  <c:v>-0.78435010462547761</c:v>
                </c:pt>
                <c:pt idx="1290">
                  <c:v>-0.79295741343600934</c:v>
                </c:pt>
                <c:pt idx="1291">
                  <c:v>-0.80140930513201192</c:v>
                </c:pt>
                <c:pt idx="1292">
                  <c:v>-0.80970412316977236</c:v>
                </c:pt>
                <c:pt idx="1293">
                  <c:v>-0.81784024179150527</c:v>
                </c:pt>
                <c:pt idx="1294">
                  <c:v>-0.82581606634400917</c:v>
                </c:pt>
                <c:pt idx="1295">
                  <c:v>-0.83363003359120491</c:v>
                </c:pt>
                <c:pt idx="1296">
                  <c:v>-0.84128061202052895</c:v>
                </c:pt>
                <c:pt idx="1297">
                  <c:v>-0.84876630214309512</c:v>
                </c:pt>
                <c:pt idx="1298">
                  <c:v>-0.85608563678761107</c:v>
                </c:pt>
                <c:pt idx="1299">
                  <c:v>-0.8632371813879125</c:v>
                </c:pt>
                <c:pt idx="1300">
                  <c:v>-0.87021953426415377</c:v>
                </c:pt>
                <c:pt idx="1301">
                  <c:v>-0.87703132689752383</c:v>
                </c:pt>
                <c:pt idx="1302">
                  <c:v>-0.88367122419847499</c:v>
                </c:pt>
                <c:pt idx="1303">
                  <c:v>-0.89013792476838915</c:v>
                </c:pt>
                <c:pt idx="1304">
                  <c:v>-0.89643016115465846</c:v>
                </c:pt>
                <c:pt idx="1305">
                  <c:v>-0.90254670009909432</c:v>
                </c:pt>
                <c:pt idx="1306">
                  <c:v>-0.90848634277964635</c:v>
                </c:pt>
                <c:pt idx="1307">
                  <c:v>-0.91424792504535912</c:v>
                </c:pt>
                <c:pt idx="1308">
                  <c:v>-0.91983031764455925</c:v>
                </c:pt>
                <c:pt idx="1309">
                  <c:v>-0.92523242644616366</c:v>
                </c:pt>
                <c:pt idx="1310">
                  <c:v>-0.93045319265414284</c:v>
                </c:pt>
                <c:pt idx="1311">
                  <c:v>-0.93549159301503315</c:v>
                </c:pt>
                <c:pt idx="1312">
                  <c:v>-0.94034664001849455</c:v>
                </c:pt>
                <c:pt idx="1313">
                  <c:v>-0.9450173820908534</c:v>
                </c:pt>
                <c:pt idx="1314">
                  <c:v>-0.94950290378162061</c:v>
                </c:pt>
                <c:pt idx="1315">
                  <c:v>-0.95380232594290093</c:v>
                </c:pt>
                <c:pt idx="1316">
                  <c:v>-0.95791480590171563</c:v>
                </c:pt>
                <c:pt idx="1317">
                  <c:v>-0.96183953762515828</c:v>
                </c:pt>
                <c:pt idx="1318">
                  <c:v>-0.96557575187837608</c:v>
                </c:pt>
                <c:pt idx="1319">
                  <c:v>-0.96912271637533354</c:v>
                </c:pt>
                <c:pt idx="1320">
                  <c:v>-0.97247973592234793</c:v>
                </c:pt>
                <c:pt idx="1321">
                  <c:v>-0.97564615255433196</c:v>
                </c:pt>
                <c:pt idx="1322">
                  <c:v>-0.97862134566376358</c:v>
                </c:pt>
                <c:pt idx="1323">
                  <c:v>-0.98140473212231782</c:v>
                </c:pt>
                <c:pt idx="1324">
                  <c:v>-0.98399576639515984</c:v>
                </c:pt>
                <c:pt idx="1325">
                  <c:v>-0.98639394064786567</c:v>
                </c:pt>
                <c:pt idx="1326">
                  <c:v>-0.98859878484595964</c:v>
                </c:pt>
                <c:pt idx="1327">
                  <c:v>-0.99060986684703745</c:v>
                </c:pt>
                <c:pt idx="1328">
                  <c:v>-0.99242679248546528</c:v>
                </c:pt>
                <c:pt idx="1329">
                  <c:v>-0.99404920564963339</c:v>
                </c:pt>
                <c:pt idx="1330">
                  <c:v>-0.99547678835175701</c:v>
                </c:pt>
                <c:pt idx="1331">
                  <c:v>-0.99670926079019551</c:v>
                </c:pt>
                <c:pt idx="1332">
                  <c:v>-0.99774638140429694</c:v>
                </c:pt>
                <c:pt idx="1333">
                  <c:v>-0.99858794692174102</c:v>
                </c:pt>
                <c:pt idx="1334">
                  <c:v>-0.9992337923983805</c:v>
                </c:pt>
                <c:pt idx="1335">
                  <c:v>-0.99968379125056939</c:v>
                </c:pt>
                <c:pt idx="1336">
                  <c:v>-0.99993785527997325</c:v>
                </c:pt>
                <c:pt idx="1337">
                  <c:v>-0.99999593469085568</c:v>
                </c:pt>
                <c:pt idx="1338">
                  <c:v>-0.9998580180998381</c:v>
                </c:pt>
                <c:pt idx="1339">
                  <c:v>-0.9995241325381311</c:v>
                </c:pt>
                <c:pt idx="1340">
                  <c:v>-0.99899434344623528</c:v>
                </c:pt>
                <c:pt idx="1341">
                  <c:v>-0.9982687546611172</c:v>
                </c:pt>
                <c:pt idx="1342">
                  <c:v>-0.99734750839585573</c:v>
                </c:pt>
                <c:pt idx="1343">
                  <c:v>-0.99623078521176966</c:v>
                </c:pt>
                <c:pt idx="1344">
                  <c:v>-0.99491880398302768</c:v>
                </c:pt>
                <c:pt idx="1345">
                  <c:v>-0.99341182185375165</c:v>
                </c:pt>
                <c:pt idx="1346">
                  <c:v>-0.99171013418761311</c:v>
                </c:pt>
                <c:pt idx="1347">
                  <c:v>-0.98981407450994829</c:v>
                </c:pt>
                <c:pt idx="1348">
                  <c:v>-0.98772401444238356</c:v>
                </c:pt>
                <c:pt idx="1349">
                  <c:v>-0.98544036363000131</c:v>
                </c:pt>
                <c:pt idx="1350">
                  <c:v>-0.98296356966104936</c:v>
                </c:pt>
                <c:pt idx="1351">
                  <c:v>-0.98029411797921873</c:v>
                </c:pt>
                <c:pt idx="1352">
                  <c:v>-0.97743253178849043</c:v>
                </c:pt>
                <c:pt idx="1353">
                  <c:v>-0.97437937195059932</c:v>
                </c:pt>
                <c:pt idx="1354">
                  <c:v>-0.97113523687509862</c:v>
                </c:pt>
                <c:pt idx="1355">
                  <c:v>-0.9677007624020777</c:v>
                </c:pt>
                <c:pt idx="1356">
                  <c:v>-0.96407662167753749</c:v>
                </c:pt>
                <c:pt idx="1357">
                  <c:v>-0.96026352502145995</c:v>
                </c:pt>
                <c:pt idx="1358">
                  <c:v>-0.95626221978858172</c:v>
                </c:pt>
                <c:pt idx="1359">
                  <c:v>-0.95207349022191912</c:v>
                </c:pt>
                <c:pt idx="1360">
                  <c:v>-0.94769815729905649</c:v>
                </c:pt>
                <c:pt idx="1361">
                  <c:v>-0.94313707857124351</c:v>
                </c:pt>
                <c:pt idx="1362">
                  <c:v>-0.93839114799530454</c:v>
                </c:pt>
                <c:pt idx="1363">
                  <c:v>-0.93346129575844305</c:v>
                </c:pt>
                <c:pt idx="1364">
                  <c:v>-0.92834848809591408</c:v>
                </c:pt>
                <c:pt idx="1365">
                  <c:v>-0.9230537271016519</c:v>
                </c:pt>
                <c:pt idx="1366">
                  <c:v>-0.91757805053185981</c:v>
                </c:pt>
                <c:pt idx="1367">
                  <c:v>-0.91192253160161885</c:v>
                </c:pt>
                <c:pt idx="1368">
                  <c:v>-0.9060882787745328</c:v>
                </c:pt>
                <c:pt idx="1369">
                  <c:v>-0.90007643554547878</c:v>
                </c:pt>
                <c:pt idx="1370">
                  <c:v>-0.89388818021648198</c:v>
                </c:pt>
                <c:pt idx="1371">
                  <c:v>-0.88752472566578144</c:v>
                </c:pt>
                <c:pt idx="1372">
                  <c:v>-0.88098731911009098</c:v>
                </c:pt>
                <c:pt idx="1373">
                  <c:v>-0.87427724186017219</c:v>
                </c:pt>
                <c:pt idx="1374">
                  <c:v>-0.8673958090696835</c:v>
                </c:pt>
                <c:pt idx="1375">
                  <c:v>-0.8603443694774221</c:v>
                </c:pt>
                <c:pt idx="1376">
                  <c:v>-0.85312430514297244</c:v>
                </c:pt>
                <c:pt idx="1377">
                  <c:v>-0.84573703117583587</c:v>
                </c:pt>
                <c:pt idx="1378">
                  <c:v>-0.83818399545805355</c:v>
                </c:pt>
                <c:pt idx="1379">
                  <c:v>-0.83046667836045229</c:v>
                </c:pt>
                <c:pt idx="1380">
                  <c:v>-0.82258659245247556</c:v>
                </c:pt>
                <c:pt idx="1381">
                  <c:v>-0.81454528220573486</c:v>
                </c:pt>
                <c:pt idx="1382">
                  <c:v>-0.80634432369129372</c:v>
                </c:pt>
                <c:pt idx="1383">
                  <c:v>-0.79798532427077329</c:v>
                </c:pt>
                <c:pt idx="1384">
                  <c:v>-0.78946992228129198</c:v>
                </c:pt>
                <c:pt idx="1385">
                  <c:v>-0.78079978671438544</c:v>
                </c:pt>
                <c:pt idx="1386">
                  <c:v>-0.77197661688886698</c:v>
                </c:pt>
                <c:pt idx="1387">
                  <c:v>-0.76300214211777673</c:v>
                </c:pt>
                <c:pt idx="1388">
                  <c:v>-0.75387812136943722</c:v>
                </c:pt>
                <c:pt idx="1389">
                  <c:v>-0.744606342922711</c:v>
                </c:pt>
                <c:pt idx="1390">
                  <c:v>-0.73518862401648954</c:v>
                </c:pt>
                <c:pt idx="1391">
                  <c:v>-0.72562681049352928</c:v>
                </c:pt>
                <c:pt idx="1392">
                  <c:v>-0.71592277643867042</c:v>
                </c:pt>
                <c:pt idx="1393">
                  <c:v>-0.70607842381152208</c:v>
                </c:pt>
                <c:pt idx="1394">
                  <c:v>-0.69609568207368433</c:v>
                </c:pt>
                <c:pt idx="1395">
                  <c:v>-0.6859765078105774</c:v>
                </c:pt>
                <c:pt idx="1396">
                  <c:v>-0.67572288434796712</c:v>
                </c:pt>
                <c:pt idx="1397">
                  <c:v>-0.66533682136322481</c:v>
                </c:pt>
                <c:pt idx="1398">
                  <c:v>-0.65482035449144627</c:v>
                </c:pt>
                <c:pt idx="1399">
                  <c:v>-0.64417554492646933</c:v>
                </c:pt>
                <c:pt idx="1400">
                  <c:v>-0.63340447901689934</c:v>
                </c:pt>
                <c:pt idx="1401">
                  <c:v>-0.62250926785716221</c:v>
                </c:pt>
                <c:pt idx="1402">
                  <c:v>-0.61149204687377456</c:v>
                </c:pt>
                <c:pt idx="1403">
                  <c:v>-0.60035497540677663</c:v>
                </c:pt>
                <c:pt idx="1404">
                  <c:v>-0.58910023628652286</c:v>
                </c:pt>
                <c:pt idx="1405">
                  <c:v>-0.57773003540584789</c:v>
                </c:pt>
                <c:pt idx="1406">
                  <c:v>-0.56624660128773363</c:v>
                </c:pt>
                <c:pt idx="1407">
                  <c:v>-0.55465218464849331</c:v>
                </c:pt>
                <c:pt idx="1408">
                  <c:v>-0.5429490579566798</c:v>
                </c:pt>
                <c:pt idx="1409">
                  <c:v>-0.53113951498765632</c:v>
                </c:pt>
                <c:pt idx="1410">
                  <c:v>-0.51922587037403889</c:v>
                </c:pt>
                <c:pt idx="1411">
                  <c:v>-0.50721045915202922</c:v>
                </c:pt>
                <c:pt idx="1412">
                  <c:v>-0.49509563630377101</c:v>
                </c:pt>
                <c:pt idx="1413">
                  <c:v>-0.48288377629574697</c:v>
                </c:pt>
                <c:pt idx="1414">
                  <c:v>-0.47057727261343391</c:v>
                </c:pt>
                <c:pt idx="1415">
                  <c:v>-0.45817853729215341</c:v>
                </c:pt>
                <c:pt idx="1416">
                  <c:v>-0.44569000044433632</c:v>
                </c:pt>
                <c:pt idx="1417">
                  <c:v>-0.4331141097832219</c:v>
                </c:pt>
                <c:pt idx="1418">
                  <c:v>-0.42045333014312675</c:v>
                </c:pt>
                <c:pt idx="1419">
                  <c:v>-0.40771014299632602</c:v>
                </c:pt>
                <c:pt idx="1420">
                  <c:v>-0.39488704596670554</c:v>
                </c:pt>
                <c:pt idx="1421">
                  <c:v>-0.3819865523402291</c:v>
                </c:pt>
                <c:pt idx="1422">
                  <c:v>-0.36901119057235887</c:v>
                </c:pt>
                <c:pt idx="1423">
                  <c:v>-0.35596350379244995</c:v>
                </c:pt>
                <c:pt idx="1424">
                  <c:v>-0.3428460493053514</c:v>
                </c:pt>
                <c:pt idx="1425">
                  <c:v>-0.32966139809014633</c:v>
                </c:pt>
                <c:pt idx="1426">
                  <c:v>-0.31641213429626475</c:v>
                </c:pt>
                <c:pt idx="1427">
                  <c:v>-0.30310085473699178</c:v>
                </c:pt>
                <c:pt idx="1428">
                  <c:v>-0.2897301683805143</c:v>
                </c:pt>
                <c:pt idx="1429">
                  <c:v>-0.27630269583855099</c:v>
                </c:pt>
                <c:pt idx="1430">
                  <c:v>-0.2628210688527346</c:v>
                </c:pt>
                <c:pt idx="1431">
                  <c:v>-0.24928792977879202</c:v>
                </c:pt>
                <c:pt idx="1432">
                  <c:v>-0.23570593106866819</c:v>
                </c:pt>
                <c:pt idx="1433">
                  <c:v>-0.22207773475061632</c:v>
                </c:pt>
                <c:pt idx="1434">
                  <c:v>-0.20840601190749702</c:v>
                </c:pt>
                <c:pt idx="1435">
                  <c:v>-0.1946934421532166</c:v>
                </c:pt>
                <c:pt idx="1436">
                  <c:v>-0.18094271310754867</c:v>
                </c:pt>
                <c:pt idx="1437">
                  <c:v>-0.16715651986936234</c:v>
                </c:pt>
                <c:pt idx="1438">
                  <c:v>-0.15333756448840885</c:v>
                </c:pt>
                <c:pt idx="1439">
                  <c:v>-0.13948855543569008</c:v>
                </c:pt>
                <c:pt idx="1440">
                  <c:v>-0.12561220707265586</c:v>
                </c:pt>
                <c:pt idx="1441">
                  <c:v>-0.11171123911915933</c:v>
                </c:pt>
                <c:pt idx="1442">
                  <c:v>-9.7788376120418005E-2</c:v>
                </c:pt>
                <c:pt idx="1443">
                  <c:v>-8.3846346913004688E-2</c:v>
                </c:pt>
                <c:pt idx="1444">
                  <c:v>-6.9887884090021862E-2</c:v>
                </c:pt>
                <c:pt idx="1445">
                  <c:v>-5.5915723465483257E-2</c:v>
                </c:pt>
                <c:pt idx="1446">
                  <c:v>-4.193260353815266E-2</c:v>
                </c:pt>
                <c:pt idx="1447">
                  <c:v>-2.7941264954767953E-2</c:v>
                </c:pt>
                <c:pt idx="1448">
                  <c:v>-1.3944449972900827E-2</c:v>
                </c:pt>
                <c:pt idx="1449">
                  <c:v>5.5098076523998672E-5</c:v>
                </c:pt>
                <c:pt idx="1450">
                  <c:v>1.4054635326898659E-2</c:v>
                </c:pt>
                <c:pt idx="1451">
                  <c:v>2.8051417913742525E-2</c:v>
                </c:pt>
                <c:pt idx="1452">
                  <c:v>4.2042702512476653E-2</c:v>
                </c:pt>
                <c:pt idx="1453">
                  <c:v>5.6025746876113711E-2</c:v>
                </c:pt>
                <c:pt idx="1454">
                  <c:v>6.9997810372711869E-2</c:v>
                </c:pt>
                <c:pt idx="1455">
                  <c:v>8.3956154522568924E-2</c:v>
                </c:pt>
                <c:pt idx="1456">
                  <c:v>9.7898043534905901E-2</c:v>
                </c:pt>
                <c:pt idx="1457">
                  <c:v>0.11182074484411227</c:v>
                </c:pt>
                <c:pt idx="1458">
                  <c:v>0.12572152964530231</c:v>
                </c:pt>
                <c:pt idx="1459">
                  <c:v>0.1395976734291593</c:v>
                </c:pt>
                <c:pt idx="1460">
                  <c:v>0.1534464565159164</c:v>
                </c:pt>
                <c:pt idx="1461">
                  <c:v>0.16726516458842647</c:v>
                </c:pt>
                <c:pt idx="1462">
                  <c:v>0.18105108922414523</c:v>
                </c:pt>
                <c:pt idx="1463">
                  <c:v>0.19480152842598064</c:v>
                </c:pt>
                <c:pt idx="1464">
                  <c:v>0.20851378715185817</c:v>
                </c:pt>
                <c:pt idx="1465">
                  <c:v>0.22218517784297864</c:v>
                </c:pt>
                <c:pt idx="1466">
                  <c:v>0.23581302095052259</c:v>
                </c:pt>
                <c:pt idx="1467">
                  <c:v>0.24939464546087139</c:v>
                </c:pt>
                <c:pt idx="1468">
                  <c:v>0.26292738941910004</c:v>
                </c:pt>
                <c:pt idx="1469">
                  <c:v>0.27640860045071869</c:v>
                </c:pt>
                <c:pt idx="1470">
                  <c:v>0.28983563628151249</c:v>
                </c:pt>
                <c:pt idx="1471">
                  <c:v>0.30320586525545629</c:v>
                </c:pt>
                <c:pt idx="1472">
                  <c:v>0.31651666685046337</c:v>
                </c:pt>
                <c:pt idx="1473">
                  <c:v>0.32976543219203647</c:v>
                </c:pt>
                <c:pt idx="1474">
                  <c:v>0.34294956456458214</c:v>
                </c:pt>
                <c:pt idx="1475">
                  <c:v>0.35606647992036516</c:v>
                </c:pt>
                <c:pt idx="1476">
                  <c:v>0.36911360738595717</c:v>
                </c:pt>
                <c:pt idx="1477">
                  <c:v>0.38208838976615617</c:v>
                </c:pt>
                <c:pt idx="1478">
                  <c:v>0.39498828404514197</c:v>
                </c:pt>
                <c:pt idx="1479">
                  <c:v>0.40781076188493587</c:v>
                </c:pt>
                <c:pt idx="1480">
                  <c:v>0.42055331012092995</c:v>
                </c:pt>
                <c:pt idx="1481">
                  <c:v>0.4332134312544661</c:v>
                </c:pt>
                <c:pt idx="1482">
                  <c:v>0.44578864394232465</c:v>
                </c:pt>
                <c:pt idx="1483">
                  <c:v>0.45827648348307926</c:v>
                </c:pt>
                <c:pt idx="1484">
                  <c:v>0.47067450230015745</c:v>
                </c:pt>
                <c:pt idx="1485">
                  <c:v>0.482980270421564</c:v>
                </c:pt>
                <c:pt idx="1486">
                  <c:v>0.49519137595613244</c:v>
                </c:pt>
                <c:pt idx="1487">
                  <c:v>0.507305425566282</c:v>
                </c:pt>
                <c:pt idx="1488">
                  <c:v>0.51932004493706063</c:v>
                </c:pt>
                <c:pt idx="1489">
                  <c:v>0.53123287924153728</c:v>
                </c:pt>
                <c:pt idx="1490">
                  <c:v>0.54304159360232507</c:v>
                </c:pt>
                <c:pt idx="1491">
                  <c:v>0.5547438735492155</c:v>
                </c:pt>
                <c:pt idx="1492">
                  <c:v>0.56633742547279586</c:v>
                </c:pt>
                <c:pt idx="1493">
                  <c:v>0.57781997707400645</c:v>
                </c:pt>
                <c:pt idx="1494">
                  <c:v>0.58918927780949293</c:v>
                </c:pt>
                <c:pt idx="1495">
                  <c:v>0.60044309933271056</c:v>
                </c:pt>
                <c:pt idx="1496">
                  <c:v>0.61157923593065922</c:v>
                </c:pt>
                <c:pt idx="1497">
                  <c:v>0.62259550495622729</c:v>
                </c:pt>
                <c:pt idx="1498">
                  <c:v>0.63348974725594387</c:v>
                </c:pt>
                <c:pt idx="1499">
                  <c:v>0.64425982759319689</c:v>
                </c:pt>
                <c:pt idx="1500">
                  <c:v>0.65490363506671867</c:v>
                </c:pt>
                <c:pt idx="1501">
                  <c:v>0.66541908352432111</c:v>
                </c:pt>
                <c:pt idx="1502">
                  <c:v>0.67580411197176193</c:v>
                </c:pt>
                <c:pt idx="1503">
                  <c:v>0.68605668497672168</c:v>
                </c:pt>
                <c:pt idx="1504">
                  <c:v>0.69617479306770502</c:v>
                </c:pt>
                <c:pt idx="1505">
                  <c:v>0.70615645312792019</c:v>
                </c:pt>
                <c:pt idx="1506">
                  <c:v>0.71599970878394981</c:v>
                </c:pt>
                <c:pt idx="1507">
                  <c:v>0.72570263078919894</c:v>
                </c:pt>
                <c:pt idx="1508">
                  <c:v>0.73526331740200923</c:v>
                </c:pt>
                <c:pt idx="1509">
                  <c:v>0.74467989475842133</c:v>
                </c:pt>
                <c:pt idx="1510">
                  <c:v>0.75395051723941131</c:v>
                </c:pt>
                <c:pt idx="1511">
                  <c:v>0.76307336783265345</c:v>
                </c:pt>
                <c:pt idx="1512">
                  <c:v>0.77204665848863674</c:v>
                </c:pt>
                <c:pt idx="1513">
                  <c:v>0.78086863047112098</c:v>
                </c:pt>
                <c:pt idx="1514">
                  <c:v>0.78953755470183518</c:v>
                </c:pt>
                <c:pt idx="1515">
                  <c:v>0.79805173209938418</c:v>
                </c:pt>
                <c:pt idx="1516">
                  <c:v>0.80640949391225458</c:v>
                </c:pt>
                <c:pt idx="1517">
                  <c:v>0.81460920204588694</c:v>
                </c:pt>
                <c:pt idx="1518">
                  <c:v>0.82264924938373685</c:v>
                </c:pt>
                <c:pt idx="1519">
                  <c:v>0.83052806010226488</c:v>
                </c:pt>
                <c:pt idx="1520">
                  <c:v>0.8382440899797946</c:v>
                </c:pt>
                <c:pt idx="1521">
                  <c:v>0.84579582669916753</c:v>
                </c:pt>
                <c:pt idx="1522">
                  <c:v>0.85318179014416407</c:v>
                </c:pt>
                <c:pt idx="1523">
                  <c:v>0.86040053268959393</c:v>
                </c:pt>
                <c:pt idx="1524">
                  <c:v>0.86745063948502921</c:v>
                </c:pt>
                <c:pt idx="1525">
                  <c:v>0.87433072873210249</c:v>
                </c:pt>
                <c:pt idx="1526">
                  <c:v>0.8810394519553536</c:v>
                </c:pt>
                <c:pt idx="1527">
                  <c:v>0.88757549426650217</c:v>
                </c:pt>
                <c:pt idx="1528">
                  <c:v>0.89393757462218104</c:v>
                </c:pt>
                <c:pt idx="1529">
                  <c:v>0.90012444607500741</c:v>
                </c:pt>
                <c:pt idx="1530">
                  <c:v>0.90613489601798425</c:v>
                </c:pt>
                <c:pt idx="1531">
                  <c:v>0.91196774642215939</c:v>
                </c:pt>
                <c:pt idx="1532">
                  <c:v>0.91762185406753238</c:v>
                </c:pt>
                <c:pt idx="1533">
                  <c:v>0.92309611076710096</c:v>
                </c:pt>
                <c:pt idx="1534">
                  <c:v>0.92838944358407827</c:v>
                </c:pt>
                <c:pt idx="1535">
                  <c:v>0.93350081504217763</c:v>
                </c:pt>
                <c:pt idx="1536">
                  <c:v>0.93842922332895784</c:v>
                </c:pt>
                <c:pt idx="1537">
                  <c:v>0.94317370249216825</c:v>
                </c:pt>
                <c:pt idx="1538">
                  <c:v>0.94773332262908627</c:v>
                </c:pt>
                <c:pt idx="1539">
                  <c:v>0.95210719006875832</c:v>
                </c:pt>
                <c:pt idx="1540">
                  <c:v>0.95629444754716941</c:v>
                </c:pt>
                <c:pt idx="1541">
                  <c:v>0.96029427437525861</c:v>
                </c:pt>
                <c:pt idx="1542">
                  <c:v>0.96410588659977314</c:v>
                </c:pt>
                <c:pt idx="1543">
                  <c:v>0.96772853715691742</c:v>
                </c:pt>
                <c:pt idx="1544">
                  <c:v>0.9711615160187802</c:v>
                </c:pt>
                <c:pt idx="1545">
                  <c:v>0.97440415033249483</c:v>
                </c:pt>
                <c:pt idx="1546">
                  <c:v>0.97745580455211711</c:v>
                </c:pt>
                <c:pt idx="1547">
                  <c:v>0.98031588056318708</c:v>
                </c:pt>
                <c:pt idx="1548">
                  <c:v>0.98298381779996558</c:v>
                </c:pt>
                <c:pt idx="1549">
                  <c:v>0.9854590933552928</c:v>
                </c:pt>
                <c:pt idx="1550">
                  <c:v>0.9877412220830849</c:v>
                </c:pt>
                <c:pt idx="1551">
                  <c:v>0.989829756693417</c:v>
                </c:pt>
                <c:pt idx="1552">
                  <c:v>0.99172428784019195</c:v>
                </c:pt>
                <c:pt idx="1553">
                  <c:v>0.99342444420136888</c:v>
                </c:pt>
                <c:pt idx="1554">
                  <c:v>0.99492989255174458</c:v>
                </c:pt>
                <c:pt idx="1555">
                  <c:v>0.99624033782826138</c:v>
                </c:pt>
                <c:pt idx="1556">
                  <c:v>0.99735552318784082</c:v>
                </c:pt>
                <c:pt idx="1557">
                  <c:v>0.99827523005772145</c:v>
                </c:pt>
                <c:pt idx="1558">
                  <c:v>0.99899927817830225</c:v>
                </c:pt>
                <c:pt idx="1559">
                  <c:v>0.99952752563846858</c:v>
                </c:pt>
                <c:pt idx="1560">
                  <c:v>0.99985986890340972</c:v>
                </c:pt>
                <c:pt idx="1561">
                  <c:v>0.99999624283490962</c:v>
                </c:pt>
                <c:pt idx="1562">
                  <c:v>0.99993662070411415</c:v>
                </c:pt>
                <c:pt idx="1563">
                  <c:v>0.99968101419677036</c:v>
                </c:pt>
                <c:pt idx="1564">
                  <c:v>0.99922947341093515</c:v>
                </c:pt>
                <c:pt idx="1565">
                  <c:v>0.99858208684715721</c:v>
                </c:pt>
                <c:pt idx="1566">
                  <c:v>0.99773898139113038</c:v>
                </c:pt>
                <c:pt idx="1567">
                  <c:v>0.99670032228882521</c:v>
                </c:pt>
                <c:pt idx="1568">
                  <c:v>0.99546631311410017</c:v>
                </c:pt>
                <c:pt idx="1569">
                  <c:v>0.99403719572880411</c:v>
                </c:pt>
                <c:pt idx="1570">
                  <c:v>0.99241325023536819</c:v>
                </c:pt>
                <c:pt idx="1571">
                  <c:v>0.99059479492191127</c:v>
                </c:pt>
                <c:pt idx="1572">
                  <c:v>0.98858218619985316</c:v>
                </c:pt>
                <c:pt idx="1573">
                  <c:v>0.98637581853406031</c:v>
                </c:pt>
                <c:pt idx="1574">
                  <c:v>0.98397612436553128</c:v>
                </c:pt>
                <c:pt idx="1575">
                  <c:v>0.98138357402664222</c:v>
                </c:pt>
                <c:pt idx="1576">
                  <c:v>0.97859867564895942</c:v>
                </c:pt>
                <c:pt idx="1577">
                  <c:v>0.97562197506364956</c:v>
                </c:pt>
                <c:pt idx="1578">
                  <c:v>0.97245405569449705</c:v>
                </c:pt>
                <c:pt idx="1579">
                  <c:v>0.96909553844355945</c:v>
                </c:pt>
                <c:pt idx="1580">
                  <c:v>0.96554708156946267</c:v>
                </c:pt>
                <c:pt idx="1581">
                  <c:v>0.96180938055839704</c:v>
                </c:pt>
                <c:pt idx="1582">
                  <c:v>0.95788316798779438</c:v>
                </c:pt>
                <c:pt idx="1583">
                  <c:v>0.95376921338274934</c:v>
                </c:pt>
                <c:pt idx="1584">
                  <c:v>0.94946832306519346</c:v>
                </c:pt>
                <c:pt idx="1585">
                  <c:v>0.94498133999586253</c:v>
                </c:pt>
                <c:pt idx="1586">
                  <c:v>0.94030914360907303</c:v>
                </c:pt>
                <c:pt idx="1587">
                  <c:v>0.93545264964035946</c:v>
                </c:pt>
                <c:pt idx="1588">
                  <c:v>0.93041280994699127</c:v>
                </c:pt>
                <c:pt idx="1589">
                  <c:v>0.92519061232141808</c:v>
                </c:pt>
                <c:pt idx="1590">
                  <c:v>0.91978708029765155</c:v>
                </c:pt>
                <c:pt idx="1591">
                  <c:v>0.91420327295067383</c:v>
                </c:pt>
                <c:pt idx="1592">
                  <c:v>0.90844028468884808</c:v>
                </c:pt>
                <c:pt idx="1593">
                  <c:v>0.90249924503942447</c:v>
                </c:pt>
                <c:pt idx="1594">
                  <c:v>0.89638131842715363</c:v>
                </c:pt>
                <c:pt idx="1595">
                  <c:v>0.89008770394607084</c:v>
                </c:pt>
                <c:pt idx="1596">
                  <c:v>0.88361963512446029</c:v>
                </c:pt>
                <c:pt idx="1597">
                  <c:v>0.87697837968310943</c:v>
                </c:pt>
                <c:pt idx="1598">
                  <c:v>0.87016523928682243</c:v>
                </c:pt>
                <c:pt idx="1599">
                  <c:v>0.86318154928930613</c:v>
                </c:pt>
                <c:pt idx="1600">
                  <c:v>0.85602867847144104</c:v>
                </c:pt>
                <c:pt idx="1601">
                  <c:v>0.84870802877301454</c:v>
                </c:pt>
                <c:pt idx="1602">
                  <c:v>0.84122103501792422</c:v>
                </c:pt>
                <c:pt idx="1603">
                  <c:v>0.83356916463298381</c:v>
                </c:pt>
                <c:pt idx="1604">
                  <c:v>0.82575391736029047</c:v>
                </c:pt>
                <c:pt idx="1605">
                  <c:v>0.81777682496329096</c:v>
                </c:pt>
                <c:pt idx="1606">
                  <c:v>0.80963945092655554</c:v>
                </c:pt>
                <c:pt idx="1607">
                  <c:v>0.80134339014934952</c:v>
                </c:pt>
                <c:pt idx="1608">
                  <c:v>0.7928902686330247</c:v>
                </c:pt>
                <c:pt idx="1609">
                  <c:v>0.78428174316233734</c:v>
                </c:pt>
                <c:pt idx="1610">
                  <c:v>0.77551950098071887</c:v>
                </c:pt>
                <c:pt idx="1611">
                  <c:v>0.76660525945959279</c:v>
                </c:pt>
                <c:pt idx="1612">
                  <c:v>0.75754076576175111</c:v>
                </c:pt>
                <c:pt idx="1613">
                  <c:v>0.74832779649894698</c:v>
                </c:pt>
                <c:pt idx="1614">
                  <c:v>0.73896815738366017</c:v>
                </c:pt>
                <c:pt idx="1615">
                  <c:v>0.72946368287519414</c:v>
                </c:pt>
                <c:pt idx="1616">
                  <c:v>0.71981623582012322</c:v>
                </c:pt>
                <c:pt idx="1617">
                  <c:v>0.71002770708719076</c:v>
                </c:pt>
                <c:pt idx="1618">
                  <c:v>0.70010001519668963</c:v>
                </c:pt>
                <c:pt idx="1619">
                  <c:v>0.69003510594444883</c:v>
                </c:pt>
                <c:pt idx="1620">
                  <c:v>0.67983495202045841</c:v>
                </c:pt>
                <c:pt idx="1621">
                  <c:v>0.66950155262224109</c:v>
                </c:pt>
                <c:pt idx="1622">
                  <c:v>0.65903693306298827</c:v>
                </c:pt>
                <c:pt idx="1623">
                  <c:v>0.6484431443746409</c:v>
                </c:pt>
                <c:pt idx="1624">
                  <c:v>0.6377222629058652</c:v>
                </c:pt>
                <c:pt idx="1625">
                  <c:v>0.62687638991510819</c:v>
                </c:pt>
                <c:pt idx="1626">
                  <c:v>0.61590765115875212</c:v>
                </c:pt>
                <c:pt idx="1627">
                  <c:v>0.60481819647448742</c:v>
                </c:pt>
                <c:pt idx="1628">
                  <c:v>0.59361019935991999</c:v>
                </c:pt>
                <c:pt idx="1629">
                  <c:v>0.58228585654661269</c:v>
                </c:pt>
                <c:pt idx="1630">
                  <c:v>0.57084738756950104</c:v>
                </c:pt>
                <c:pt idx="1631">
                  <c:v>0.55929703433188671</c:v>
                </c:pt>
                <c:pt idx="1632">
                  <c:v>0.54763706066602491</c:v>
                </c:pt>
                <c:pt idx="1633">
                  <c:v>0.53586975188943586</c:v>
                </c:pt>
                <c:pt idx="1634">
                  <c:v>0.52399741435695701</c:v>
                </c:pt>
                <c:pt idx="1635">
                  <c:v>0.51202237500874659</c:v>
                </c:pt>
                <c:pt idx="1636">
                  <c:v>0.499946980914178</c:v>
                </c:pt>
                <c:pt idx="1637">
                  <c:v>0.48777359881183679</c:v>
                </c:pt>
                <c:pt idx="1638">
                  <c:v>0.47550461464564098</c:v>
                </c:pt>
                <c:pt idx="1639">
                  <c:v>0.46314243309721659</c:v>
                </c:pt>
                <c:pt idx="1640">
                  <c:v>0.4506894771145688</c:v>
                </c:pt>
                <c:pt idx="1641">
                  <c:v>0.43814818743720435</c:v>
                </c:pt>
                <c:pt idx="1642">
                  <c:v>0.42552102211775145</c:v>
                </c:pt>
                <c:pt idx="1643">
                  <c:v>0.41281045604018918</c:v>
                </c:pt>
                <c:pt idx="1644">
                  <c:v>0.40001898043477835</c:v>
                </c:pt>
                <c:pt idx="1645">
                  <c:v>0.38714910238978473</c:v>
                </c:pt>
                <c:pt idx="1646">
                  <c:v>0.37420334436011116</c:v>
                </c:pt>
                <c:pt idx="1647">
                  <c:v>0.36118424367288487</c:v>
                </c:pt>
                <c:pt idx="1648">
                  <c:v>0.34809435203016231</c:v>
                </c:pt>
                <c:pt idx="1649">
                  <c:v>0.33493623500879727</c:v>
                </c:pt>
                <c:pt idx="1650">
                  <c:v>0.32171247155761273</c:v>
                </c:pt>
                <c:pt idx="1651">
                  <c:v>0.30842565349189832</c:v>
                </c:pt>
                <c:pt idx="1652">
                  <c:v>0.29507838498546973</c:v>
                </c:pt>
                <c:pt idx="1653">
                  <c:v>0.28167328206022207</c:v>
                </c:pt>
                <c:pt idx="1654">
                  <c:v>0.26821297207341482</c:v>
                </c:pt>
                <c:pt idx="1655">
                  <c:v>0.25470009320271125</c:v>
                </c:pt>
                <c:pt idx="1656">
                  <c:v>0.24113729392912139</c:v>
                </c:pt>
                <c:pt idx="1657">
                  <c:v>0.22752723251787038</c:v>
                </c:pt>
                <c:pt idx="1658">
                  <c:v>0.21387257649743505</c:v>
                </c:pt>
                <c:pt idx="1659">
                  <c:v>0.20017600213667916</c:v>
                </c:pt>
                <c:pt idx="1660">
                  <c:v>0.1864401939203304</c:v>
                </c:pt>
                <c:pt idx="1661">
                  <c:v>0.17266784402282306</c:v>
                </c:pt>
                <c:pt idx="1662">
                  <c:v>0.15886165178065798</c:v>
                </c:pt>
                <c:pt idx="1663">
                  <c:v>0.14502432316330266</c:v>
                </c:pt>
                <c:pt idx="1664">
                  <c:v>0.131158570242879</c:v>
                </c:pt>
                <c:pt idx="1665">
                  <c:v>0.1172671106625673</c:v>
                </c:pt>
                <c:pt idx="1666">
                  <c:v>0.10335266710397439</c:v>
                </c:pt>
                <c:pt idx="1667">
                  <c:v>8.9417966753489758E-2</c:v>
                </c:pt>
                <c:pt idx="1668">
                  <c:v>7.5465740767779815E-2</c:v>
                </c:pt>
                <c:pt idx="1669">
                  <c:v>6.1498723738468798E-2</c:v>
                </c:pt>
                <c:pt idx="1670">
                  <c:v>4.7519653156181674E-2</c:v>
                </c:pt>
                <c:pt idx="1671">
                  <c:v>3.3531268873997648E-2</c:v>
                </c:pt>
                <c:pt idx="1672">
                  <c:v>1.9536312570465481E-2</c:v>
                </c:pt>
                <c:pt idx="1673">
                  <c:v>5.5375272122042433E-3</c:v>
                </c:pt>
                <c:pt idx="1674">
                  <c:v>-8.4623434836596807E-3</c:v>
                </c:pt>
                <c:pt idx="1675">
                  <c:v>-2.2460555587291414E-2</c:v>
                </c:pt>
                <c:pt idx="1676">
                  <c:v>-3.6454365493931294E-2</c:v>
                </c:pt>
                <c:pt idx="1677">
                  <c:v>-5.0441030461639724E-2</c:v>
                </c:pt>
                <c:pt idx="1678">
                  <c:v>-6.4417809148851618E-2</c:v>
                </c:pt>
                <c:pt idx="1679">
                  <c:v>-7.8381962151691881E-2</c:v>
                </c:pt>
                <c:pt idx="1680">
                  <c:v>-9.2330752540875555E-2</c:v>
                </c:pt>
                <c:pt idx="1681">
                  <c:v>-0.10626144639814433</c:v>
                </c:pt>
                <c:pt idx="1682">
                  <c:v>-0.1201713133520881</c:v>
                </c:pt>
                <c:pt idx="1683">
                  <c:v>-0.13405762711332783</c:v>
                </c:pt>
                <c:pt idx="1684">
                  <c:v>-0.14791766600881018</c:v>
                </c:pt>
                <c:pt idx="1685">
                  <c:v>-0.16174871351528547</c:v>
                </c:pt>
                <c:pt idx="1686">
                  <c:v>-0.17554805879171992</c:v>
                </c:pt>
                <c:pt idx="1687">
                  <c:v>-0.18931299721061887</c:v>
                </c:pt>
                <c:pt idx="1688">
                  <c:v>-0.20304083088810759</c:v>
                </c:pt>
                <c:pt idx="1689">
                  <c:v>-0.21672886921274637</c:v>
                </c:pt>
                <c:pt idx="1690">
                  <c:v>-0.23037442937283278</c:v>
                </c:pt>
                <c:pt idx="1691">
                  <c:v>-0.24397483688226265</c:v>
                </c:pt>
                <c:pt idx="1692">
                  <c:v>-0.25752742610470325</c:v>
                </c:pt>
                <c:pt idx="1693">
                  <c:v>-0.27102954077605657</c:v>
                </c:pt>
                <c:pt idx="1694">
                  <c:v>-0.28447853452506111</c:v>
                </c:pt>
                <c:pt idx="1695">
                  <c:v>-0.29787177139201026</c:v>
                </c:pt>
                <c:pt idx="1696">
                  <c:v>-0.31120662634534374</c:v>
                </c:pt>
                <c:pt idx="1697">
                  <c:v>-0.32448048579618322</c:v>
                </c:pt>
                <c:pt idx="1698">
                  <c:v>-0.33769074811057004</c:v>
                </c:pt>
                <c:pt idx="1699">
                  <c:v>-0.3508348241193841</c:v>
                </c:pt>
                <c:pt idx="1700">
                  <c:v>-0.36391013762579932</c:v>
                </c:pt>
                <c:pt idx="1701">
                  <c:v>-0.37691412591022988</c:v>
                </c:pt>
                <c:pt idx="1702">
                  <c:v>-0.38984424023260195</c:v>
                </c:pt>
                <c:pt idx="1703">
                  <c:v>-0.40269794633190492</c:v>
                </c:pt>
                <c:pt idx="1704">
                  <c:v>-0.41547272492288229</c:v>
                </c:pt>
                <c:pt idx="1705">
                  <c:v>-0.42816607218983915</c:v>
                </c:pt>
                <c:pt idx="1706">
                  <c:v>-0.44077550027733703</c:v>
                </c:pt>
                <c:pt idx="1707">
                  <c:v>-0.45329853777784063</c:v>
                </c:pt>
                <c:pt idx="1708">
                  <c:v>-0.46573273021608996</c:v>
                </c:pt>
                <c:pt idx="1709">
                  <c:v>-0.47807564053017609</c:v>
                </c:pt>
                <c:pt idx="1710">
                  <c:v>-0.49032484954918465</c:v>
                </c:pt>
                <c:pt idx="1711">
                  <c:v>-0.50247795646736459</c:v>
                </c:pt>
                <c:pt idx="1712">
                  <c:v>-0.51453257931466589</c:v>
                </c:pt>
                <c:pt idx="1713">
                  <c:v>-0.526486355423604</c:v>
                </c:pt>
                <c:pt idx="1714">
                  <c:v>-0.53833694189232051</c:v>
                </c:pt>
                <c:pt idx="1715">
                  <c:v>-0.55008201604381679</c:v>
                </c:pt>
                <c:pt idx="1716">
                  <c:v>-0.56171927588114978</c:v>
                </c:pt>
                <c:pt idx="1717">
                  <c:v>-0.57324644053864904</c:v>
                </c:pt>
                <c:pt idx="1718">
                  <c:v>-0.5846612507289437</c:v>
                </c:pt>
                <c:pt idx="1719">
                  <c:v>-0.59596146918578174</c:v>
                </c:pt>
                <c:pt idx="1720">
                  <c:v>-0.60714488110251241</c:v>
                </c:pt>
                <c:pt idx="1721">
                  <c:v>-0.61820929456621321</c:v>
                </c:pt>
                <c:pt idx="1722">
                  <c:v>-0.62915254098725726</c:v>
                </c:pt>
                <c:pt idx="1723">
                  <c:v>-0.63997247552438163</c:v>
                </c:pt>
                <c:pt idx="1724">
                  <c:v>-0.65066697750505509</c:v>
                </c:pt>
                <c:pt idx="1725">
                  <c:v>-0.66123395084112846</c:v>
                </c:pt>
                <c:pt idx="1726">
                  <c:v>-0.67167132443964817</c:v>
                </c:pt>
                <c:pt idx="1727">
                  <c:v>-0.68197705260881269</c:v>
                </c:pt>
                <c:pt idx="1728">
                  <c:v>-0.69214911545888491</c:v>
                </c:pt>
                <c:pt idx="1729">
                  <c:v>-0.70218551929811268</c:v>
                </c:pt>
                <c:pt idx="1730">
                  <c:v>-0.71208429702347331</c:v>
                </c:pt>
                <c:pt idx="1731">
                  <c:v>-0.72184350850622414</c:v>
                </c:pt>
                <c:pt idx="1732">
                  <c:v>-0.73146124097215193</c:v>
                </c:pt>
                <c:pt idx="1733">
                  <c:v>-0.74093560937648506</c:v>
                </c:pt>
                <c:pt idx="1734">
                  <c:v>-0.7502647567733467</c:v>
                </c:pt>
                <c:pt idx="1735">
                  <c:v>-0.75944685467971507</c:v>
                </c:pt>
                <c:pt idx="1736">
                  <c:v>-0.76848010343378825</c:v>
                </c:pt>
                <c:pt idx="1737">
                  <c:v>-0.7773627325477378</c:v>
                </c:pt>
                <c:pt idx="1738">
                  <c:v>-0.78609300105468682</c:v>
                </c:pt>
                <c:pt idx="1739">
                  <c:v>-0.79466919784995838</c:v>
                </c:pt>
                <c:pt idx="1740">
                  <c:v>-0.80308964202643562</c:v>
                </c:pt>
                <c:pt idx="1741">
                  <c:v>-0.81135268320401877</c:v>
                </c:pt>
                <c:pt idx="1742">
                  <c:v>-0.81945670185308517</c:v>
                </c:pt>
                <c:pt idx="1743">
                  <c:v>-0.82740010961192523</c:v>
                </c:pt>
                <c:pt idx="1744">
                  <c:v>-0.8351813495980478</c:v>
                </c:pt>
                <c:pt idx="1745">
                  <c:v>-0.84279889671332731</c:v>
                </c:pt>
                <c:pt idx="1746">
                  <c:v>-0.8502512579429099</c:v>
                </c:pt>
                <c:pt idx="1747">
                  <c:v>-0.85753697264785933</c:v>
                </c:pt>
                <c:pt idx="1748">
                  <c:v>-0.86465461285141165</c:v>
                </c:pt>
                <c:pt idx="1749">
                  <c:v>-0.87160278351887466</c:v>
                </c:pt>
                <c:pt idx="1750">
                  <c:v>-0.87838012283104083</c:v>
                </c:pt>
                <c:pt idx="1751">
                  <c:v>-0.88498530245110296</c:v>
                </c:pt>
                <c:pt idx="1752">
                  <c:v>-0.89141702778499576</c:v>
                </c:pt>
                <c:pt idx="1753">
                  <c:v>-0.89767403823515046</c:v>
                </c:pt>
                <c:pt idx="1754">
                  <c:v>-0.90375510744754439</c:v>
                </c:pt>
                <c:pt idx="1755">
                  <c:v>-0.90965904355208116</c:v>
                </c:pt>
                <c:pt idx="1756">
                  <c:v>-0.91538468939618456</c:v>
                </c:pt>
                <c:pt idx="1757">
                  <c:v>-0.92093092277160005</c:v>
                </c:pt>
                <c:pt idx="1758">
                  <c:v>-0.92629665663433713</c:v>
                </c:pt>
                <c:pt idx="1759">
                  <c:v>-0.9314808393177415</c:v>
                </c:pt>
                <c:pt idx="1760">
                  <c:v>-0.93648245473859959</c:v>
                </c:pt>
                <c:pt idx="1761">
                  <c:v>-0.9413005225963017</c:v>
                </c:pt>
                <c:pt idx="1762">
                  <c:v>-0.94593409856497213</c:v>
                </c:pt>
                <c:pt idx="1763">
                  <c:v>-0.9503822744785555</c:v>
                </c:pt>
                <c:pt idx="1764">
                  <c:v>-0.95464417850881045</c:v>
                </c:pt>
                <c:pt idx="1765">
                  <c:v>-0.95871897533619199</c:v>
                </c:pt>
              </c:numCache>
            </c:numRef>
          </c:val>
          <c:smooth val="1"/>
          <c:extLst>
            <c:ext xmlns:c16="http://schemas.microsoft.com/office/drawing/2014/chart" uri="{C3380CC4-5D6E-409C-BE32-E72D297353CC}">
              <c16:uniqueId val="{00000000-F02D-47D3-ADB7-3EED2633E1EB}"/>
            </c:ext>
          </c:extLst>
        </c:ser>
        <c:dLbls>
          <c:showLegendKey val="0"/>
          <c:showVal val="0"/>
          <c:showCatName val="0"/>
          <c:showSerName val="0"/>
          <c:showPercent val="0"/>
          <c:showBubbleSize val="0"/>
        </c:dLbls>
        <c:smooth val="0"/>
        <c:axId val="1481502416"/>
        <c:axId val="1481506576"/>
      </c:lineChart>
      <c:catAx>
        <c:axId val="1481502416"/>
        <c:scaling>
          <c:orientation val="minMax"/>
        </c:scaling>
        <c:delete val="1"/>
        <c:axPos val="b"/>
        <c:numFmt formatCode="General" sourceLinked="1"/>
        <c:majorTickMark val="none"/>
        <c:minorTickMark val="none"/>
        <c:tickLblPos val="nextTo"/>
        <c:crossAx val="1481506576"/>
        <c:crosses val="autoZero"/>
        <c:auto val="1"/>
        <c:lblAlgn val="ctr"/>
        <c:lblOffset val="100"/>
        <c:noMultiLvlLbl val="0"/>
      </c:catAx>
      <c:valAx>
        <c:axId val="1481506576"/>
        <c:scaling>
          <c:orientation val="minMax"/>
        </c:scaling>
        <c:delete val="1"/>
        <c:axPos val="l"/>
        <c:numFmt formatCode="General" sourceLinked="1"/>
        <c:majorTickMark val="none"/>
        <c:minorTickMark val="none"/>
        <c:tickLblPos val="nextTo"/>
        <c:crossAx val="14815024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Sheet1!$C$1</c:f>
              <c:strCache>
                <c:ptCount val="1"/>
                <c:pt idx="0">
                  <c:v>Series 1</c:v>
                </c:pt>
              </c:strCache>
            </c:strRef>
          </c:tx>
          <c:spPr>
            <a:ln w="12700" cap="rnd">
              <a:solidFill>
                <a:schemeClr val="tx1"/>
              </a:solidFill>
              <a:round/>
            </a:ln>
            <a:effectLst/>
          </c:spPr>
          <c:marker>
            <c:symbol val="none"/>
          </c:marker>
          <c:cat>
            <c:numRef>
              <c:f>Sheet1!$A$315:$A$2080</c:f>
              <c:numCache>
                <c:formatCode>General</c:formatCode>
                <c:ptCount val="1766"/>
                <c:pt idx="0">
                  <c:v>0.314</c:v>
                </c:pt>
                <c:pt idx="1">
                  <c:v>0.315</c:v>
                </c:pt>
                <c:pt idx="2">
                  <c:v>0.316</c:v>
                </c:pt>
                <c:pt idx="3">
                  <c:v>0.317</c:v>
                </c:pt>
                <c:pt idx="4">
                  <c:v>0.318</c:v>
                </c:pt>
                <c:pt idx="5">
                  <c:v>0.31900000000000001</c:v>
                </c:pt>
                <c:pt idx="6">
                  <c:v>0.32</c:v>
                </c:pt>
                <c:pt idx="7">
                  <c:v>0.32100000000000001</c:v>
                </c:pt>
                <c:pt idx="8">
                  <c:v>0.32200000000000001</c:v>
                </c:pt>
                <c:pt idx="9">
                  <c:v>0.32300000000000001</c:v>
                </c:pt>
                <c:pt idx="10">
                  <c:v>0.32400000000000001</c:v>
                </c:pt>
                <c:pt idx="11">
                  <c:v>0.32500000000000001</c:v>
                </c:pt>
                <c:pt idx="12">
                  <c:v>0.32600000000000001</c:v>
                </c:pt>
                <c:pt idx="13">
                  <c:v>0.32700000000000001</c:v>
                </c:pt>
                <c:pt idx="14">
                  <c:v>0.32800000000000001</c:v>
                </c:pt>
                <c:pt idx="15">
                  <c:v>0.32900000000000001</c:v>
                </c:pt>
                <c:pt idx="16">
                  <c:v>0.33</c:v>
                </c:pt>
                <c:pt idx="17">
                  <c:v>0.33100000000000002</c:v>
                </c:pt>
                <c:pt idx="18">
                  <c:v>0.33200000000000002</c:v>
                </c:pt>
                <c:pt idx="19">
                  <c:v>0.33300000000000002</c:v>
                </c:pt>
                <c:pt idx="20">
                  <c:v>0.33400000000000002</c:v>
                </c:pt>
                <c:pt idx="21">
                  <c:v>0.33500000000000002</c:v>
                </c:pt>
                <c:pt idx="22">
                  <c:v>0.33600000000000002</c:v>
                </c:pt>
                <c:pt idx="23">
                  <c:v>0.33700000000000002</c:v>
                </c:pt>
                <c:pt idx="24">
                  <c:v>0.33800000000000002</c:v>
                </c:pt>
                <c:pt idx="25">
                  <c:v>0.33900000000000002</c:v>
                </c:pt>
                <c:pt idx="26">
                  <c:v>0.34</c:v>
                </c:pt>
                <c:pt idx="27">
                  <c:v>0.34100000000000003</c:v>
                </c:pt>
                <c:pt idx="28">
                  <c:v>0.34200000000000003</c:v>
                </c:pt>
                <c:pt idx="29">
                  <c:v>0.34300000000000003</c:v>
                </c:pt>
                <c:pt idx="30">
                  <c:v>0.34399999999999997</c:v>
                </c:pt>
                <c:pt idx="31">
                  <c:v>0.34499999999999997</c:v>
                </c:pt>
                <c:pt idx="32">
                  <c:v>0.34599999999999997</c:v>
                </c:pt>
                <c:pt idx="33">
                  <c:v>0.34699999999999998</c:v>
                </c:pt>
                <c:pt idx="34">
                  <c:v>0.34799999999999998</c:v>
                </c:pt>
                <c:pt idx="35">
                  <c:v>0.34899999999999998</c:v>
                </c:pt>
                <c:pt idx="36">
                  <c:v>0.35</c:v>
                </c:pt>
                <c:pt idx="37">
                  <c:v>0.35099999999999998</c:v>
                </c:pt>
                <c:pt idx="38">
                  <c:v>0.35199999999999998</c:v>
                </c:pt>
                <c:pt idx="39">
                  <c:v>0.35299999999999998</c:v>
                </c:pt>
                <c:pt idx="40">
                  <c:v>0.35399999999999998</c:v>
                </c:pt>
                <c:pt idx="41">
                  <c:v>0.35499999999999998</c:v>
                </c:pt>
                <c:pt idx="42">
                  <c:v>0.35599999999999998</c:v>
                </c:pt>
                <c:pt idx="43">
                  <c:v>0.35699999999999998</c:v>
                </c:pt>
                <c:pt idx="44">
                  <c:v>0.35799999999999998</c:v>
                </c:pt>
                <c:pt idx="45">
                  <c:v>0.35899999999999999</c:v>
                </c:pt>
                <c:pt idx="46">
                  <c:v>0.36</c:v>
                </c:pt>
                <c:pt idx="47">
                  <c:v>0.36099999999999999</c:v>
                </c:pt>
                <c:pt idx="48">
                  <c:v>0.36199999999999999</c:v>
                </c:pt>
                <c:pt idx="49">
                  <c:v>0.36299999999999999</c:v>
                </c:pt>
                <c:pt idx="50">
                  <c:v>0.36399999999999999</c:v>
                </c:pt>
                <c:pt idx="51">
                  <c:v>0.36499999999999999</c:v>
                </c:pt>
                <c:pt idx="52">
                  <c:v>0.36599999999999999</c:v>
                </c:pt>
                <c:pt idx="53">
                  <c:v>0.36699999999999999</c:v>
                </c:pt>
                <c:pt idx="54">
                  <c:v>0.36799999999999999</c:v>
                </c:pt>
                <c:pt idx="55">
                  <c:v>0.36899999999999999</c:v>
                </c:pt>
                <c:pt idx="56">
                  <c:v>0.37</c:v>
                </c:pt>
                <c:pt idx="57">
                  <c:v>0.371</c:v>
                </c:pt>
                <c:pt idx="58">
                  <c:v>0.372</c:v>
                </c:pt>
                <c:pt idx="59">
                  <c:v>0.373</c:v>
                </c:pt>
                <c:pt idx="60">
                  <c:v>0.374</c:v>
                </c:pt>
                <c:pt idx="61">
                  <c:v>0.375</c:v>
                </c:pt>
                <c:pt idx="62">
                  <c:v>0.376</c:v>
                </c:pt>
                <c:pt idx="63">
                  <c:v>0.377</c:v>
                </c:pt>
                <c:pt idx="64">
                  <c:v>0.378</c:v>
                </c:pt>
                <c:pt idx="65">
                  <c:v>0.379</c:v>
                </c:pt>
                <c:pt idx="66">
                  <c:v>0.38</c:v>
                </c:pt>
                <c:pt idx="67">
                  <c:v>0.38100000000000001</c:v>
                </c:pt>
                <c:pt idx="68">
                  <c:v>0.38200000000000001</c:v>
                </c:pt>
                <c:pt idx="69">
                  <c:v>0.38300000000000001</c:v>
                </c:pt>
                <c:pt idx="70">
                  <c:v>0.38400000000000001</c:v>
                </c:pt>
                <c:pt idx="71">
                  <c:v>0.38500000000000001</c:v>
                </c:pt>
                <c:pt idx="72">
                  <c:v>0.38600000000000001</c:v>
                </c:pt>
                <c:pt idx="73">
                  <c:v>0.38700000000000001</c:v>
                </c:pt>
                <c:pt idx="74">
                  <c:v>0.38800000000000001</c:v>
                </c:pt>
                <c:pt idx="75">
                  <c:v>0.38900000000000001</c:v>
                </c:pt>
                <c:pt idx="76">
                  <c:v>0.39</c:v>
                </c:pt>
                <c:pt idx="77">
                  <c:v>0.39100000000000001</c:v>
                </c:pt>
                <c:pt idx="78">
                  <c:v>0.39200000000000002</c:v>
                </c:pt>
                <c:pt idx="79">
                  <c:v>0.39300000000000002</c:v>
                </c:pt>
                <c:pt idx="80">
                  <c:v>0.39400000000000002</c:v>
                </c:pt>
                <c:pt idx="81">
                  <c:v>0.39500000000000002</c:v>
                </c:pt>
                <c:pt idx="82">
                  <c:v>0.39600000000000002</c:v>
                </c:pt>
                <c:pt idx="83">
                  <c:v>0.39700000000000002</c:v>
                </c:pt>
                <c:pt idx="84">
                  <c:v>0.39800000000000002</c:v>
                </c:pt>
                <c:pt idx="85">
                  <c:v>0.39900000000000002</c:v>
                </c:pt>
                <c:pt idx="86">
                  <c:v>0.4</c:v>
                </c:pt>
                <c:pt idx="87">
                  <c:v>0.40100000000000002</c:v>
                </c:pt>
                <c:pt idx="88">
                  <c:v>0.40200000000000002</c:v>
                </c:pt>
                <c:pt idx="89">
                  <c:v>0.40300000000000002</c:v>
                </c:pt>
                <c:pt idx="90">
                  <c:v>0.40400000000000003</c:v>
                </c:pt>
                <c:pt idx="91">
                  <c:v>0.40500000000000003</c:v>
                </c:pt>
                <c:pt idx="92">
                  <c:v>0.40600000000000003</c:v>
                </c:pt>
                <c:pt idx="93">
                  <c:v>0.40699999999999997</c:v>
                </c:pt>
                <c:pt idx="94">
                  <c:v>0.40799999999999997</c:v>
                </c:pt>
                <c:pt idx="95">
                  <c:v>0.40899999999999997</c:v>
                </c:pt>
                <c:pt idx="96">
                  <c:v>0.41</c:v>
                </c:pt>
                <c:pt idx="97">
                  <c:v>0.41099999999999998</c:v>
                </c:pt>
                <c:pt idx="98">
                  <c:v>0.41199999999999998</c:v>
                </c:pt>
                <c:pt idx="99">
                  <c:v>0.41299999999999998</c:v>
                </c:pt>
                <c:pt idx="100">
                  <c:v>0.41399999999999998</c:v>
                </c:pt>
                <c:pt idx="101">
                  <c:v>0.41499999999999998</c:v>
                </c:pt>
                <c:pt idx="102">
                  <c:v>0.41599999999999998</c:v>
                </c:pt>
                <c:pt idx="103">
                  <c:v>0.41699999999999998</c:v>
                </c:pt>
                <c:pt idx="104">
                  <c:v>0.41799999999999998</c:v>
                </c:pt>
                <c:pt idx="105">
                  <c:v>0.41899999999999998</c:v>
                </c:pt>
                <c:pt idx="106">
                  <c:v>0.42</c:v>
                </c:pt>
                <c:pt idx="107">
                  <c:v>0.42099999999999999</c:v>
                </c:pt>
                <c:pt idx="108">
                  <c:v>0.42199999999999999</c:v>
                </c:pt>
                <c:pt idx="109">
                  <c:v>0.42299999999999999</c:v>
                </c:pt>
                <c:pt idx="110">
                  <c:v>0.42399999999999999</c:v>
                </c:pt>
                <c:pt idx="111">
                  <c:v>0.42499999999999999</c:v>
                </c:pt>
                <c:pt idx="112">
                  <c:v>0.42599999999999999</c:v>
                </c:pt>
                <c:pt idx="113">
                  <c:v>0.42699999999999999</c:v>
                </c:pt>
                <c:pt idx="114">
                  <c:v>0.42799999999999999</c:v>
                </c:pt>
                <c:pt idx="115">
                  <c:v>0.42899999999999999</c:v>
                </c:pt>
                <c:pt idx="116">
                  <c:v>0.43</c:v>
                </c:pt>
                <c:pt idx="117">
                  <c:v>0.43099999999999999</c:v>
                </c:pt>
                <c:pt idx="118">
                  <c:v>0.432</c:v>
                </c:pt>
                <c:pt idx="119">
                  <c:v>0.433</c:v>
                </c:pt>
                <c:pt idx="120">
                  <c:v>0.434</c:v>
                </c:pt>
                <c:pt idx="121">
                  <c:v>0.435</c:v>
                </c:pt>
                <c:pt idx="122">
                  <c:v>0.436</c:v>
                </c:pt>
                <c:pt idx="123">
                  <c:v>0.437</c:v>
                </c:pt>
                <c:pt idx="124">
                  <c:v>0.438</c:v>
                </c:pt>
                <c:pt idx="125">
                  <c:v>0.439</c:v>
                </c:pt>
                <c:pt idx="126">
                  <c:v>0.44</c:v>
                </c:pt>
                <c:pt idx="127">
                  <c:v>0.441</c:v>
                </c:pt>
                <c:pt idx="128">
                  <c:v>0.442</c:v>
                </c:pt>
                <c:pt idx="129">
                  <c:v>0.443</c:v>
                </c:pt>
                <c:pt idx="130">
                  <c:v>0.44400000000000001</c:v>
                </c:pt>
                <c:pt idx="131">
                  <c:v>0.44500000000000001</c:v>
                </c:pt>
                <c:pt idx="132">
                  <c:v>0.44600000000000001</c:v>
                </c:pt>
                <c:pt idx="133">
                  <c:v>0.44700000000000001</c:v>
                </c:pt>
                <c:pt idx="134">
                  <c:v>0.44800000000000001</c:v>
                </c:pt>
                <c:pt idx="135">
                  <c:v>0.44900000000000001</c:v>
                </c:pt>
                <c:pt idx="136">
                  <c:v>0.45</c:v>
                </c:pt>
                <c:pt idx="137">
                  <c:v>0.45100000000000001</c:v>
                </c:pt>
                <c:pt idx="138">
                  <c:v>0.45200000000000001</c:v>
                </c:pt>
                <c:pt idx="139">
                  <c:v>0.45300000000000001</c:v>
                </c:pt>
                <c:pt idx="140">
                  <c:v>0.45400000000000001</c:v>
                </c:pt>
                <c:pt idx="141">
                  <c:v>0.45500000000000002</c:v>
                </c:pt>
                <c:pt idx="142">
                  <c:v>0.45600000000000002</c:v>
                </c:pt>
                <c:pt idx="143">
                  <c:v>0.45700000000000002</c:v>
                </c:pt>
                <c:pt idx="144">
                  <c:v>0.45800000000000002</c:v>
                </c:pt>
                <c:pt idx="145">
                  <c:v>0.45900000000000002</c:v>
                </c:pt>
                <c:pt idx="146">
                  <c:v>0.46</c:v>
                </c:pt>
                <c:pt idx="147">
                  <c:v>0.46100000000000002</c:v>
                </c:pt>
                <c:pt idx="148">
                  <c:v>0.46200000000000002</c:v>
                </c:pt>
                <c:pt idx="149">
                  <c:v>0.46300000000000002</c:v>
                </c:pt>
                <c:pt idx="150">
                  <c:v>0.46400000000000002</c:v>
                </c:pt>
                <c:pt idx="151">
                  <c:v>0.46500000000000002</c:v>
                </c:pt>
                <c:pt idx="152">
                  <c:v>0.46600000000000003</c:v>
                </c:pt>
                <c:pt idx="153">
                  <c:v>0.46700000000000003</c:v>
                </c:pt>
                <c:pt idx="154">
                  <c:v>0.46800000000000003</c:v>
                </c:pt>
                <c:pt idx="155">
                  <c:v>0.46899999999999997</c:v>
                </c:pt>
                <c:pt idx="156">
                  <c:v>0.47</c:v>
                </c:pt>
                <c:pt idx="157">
                  <c:v>0.47099999999999997</c:v>
                </c:pt>
                <c:pt idx="158">
                  <c:v>0.47199999999999998</c:v>
                </c:pt>
                <c:pt idx="159">
                  <c:v>0.47299999999999998</c:v>
                </c:pt>
                <c:pt idx="160">
                  <c:v>0.47399999999999998</c:v>
                </c:pt>
                <c:pt idx="161">
                  <c:v>0.47499999999999998</c:v>
                </c:pt>
                <c:pt idx="162">
                  <c:v>0.47599999999999998</c:v>
                </c:pt>
                <c:pt idx="163">
                  <c:v>0.47699999999999998</c:v>
                </c:pt>
                <c:pt idx="164">
                  <c:v>0.47799999999999998</c:v>
                </c:pt>
                <c:pt idx="165">
                  <c:v>0.47899999999999998</c:v>
                </c:pt>
                <c:pt idx="166">
                  <c:v>0.48</c:v>
                </c:pt>
                <c:pt idx="167">
                  <c:v>0.48099999999999998</c:v>
                </c:pt>
                <c:pt idx="168">
                  <c:v>0.48199999999999998</c:v>
                </c:pt>
                <c:pt idx="169">
                  <c:v>0.48299999999999998</c:v>
                </c:pt>
                <c:pt idx="170">
                  <c:v>0.48399999999999999</c:v>
                </c:pt>
                <c:pt idx="171">
                  <c:v>0.48499999999999999</c:v>
                </c:pt>
                <c:pt idx="172">
                  <c:v>0.48599999999999999</c:v>
                </c:pt>
                <c:pt idx="173">
                  <c:v>0.48699999999999999</c:v>
                </c:pt>
                <c:pt idx="174">
                  <c:v>0.48799999999999999</c:v>
                </c:pt>
                <c:pt idx="175">
                  <c:v>0.48899999999999999</c:v>
                </c:pt>
                <c:pt idx="176">
                  <c:v>0.49</c:v>
                </c:pt>
                <c:pt idx="177">
                  <c:v>0.49099999999999999</c:v>
                </c:pt>
                <c:pt idx="178">
                  <c:v>0.49199999999999999</c:v>
                </c:pt>
                <c:pt idx="179">
                  <c:v>0.49299999999999999</c:v>
                </c:pt>
                <c:pt idx="180">
                  <c:v>0.49399999999999999</c:v>
                </c:pt>
                <c:pt idx="181">
                  <c:v>0.495</c:v>
                </c:pt>
                <c:pt idx="182">
                  <c:v>0.496</c:v>
                </c:pt>
                <c:pt idx="183">
                  <c:v>0.497</c:v>
                </c:pt>
                <c:pt idx="184">
                  <c:v>0.498</c:v>
                </c:pt>
                <c:pt idx="185">
                  <c:v>0.499</c:v>
                </c:pt>
                <c:pt idx="186">
                  <c:v>0.5</c:v>
                </c:pt>
                <c:pt idx="187">
                  <c:v>0.501</c:v>
                </c:pt>
                <c:pt idx="188">
                  <c:v>0.502</c:v>
                </c:pt>
                <c:pt idx="189">
                  <c:v>0.503</c:v>
                </c:pt>
                <c:pt idx="190">
                  <c:v>0.504</c:v>
                </c:pt>
                <c:pt idx="191">
                  <c:v>0.505</c:v>
                </c:pt>
                <c:pt idx="192">
                  <c:v>0.50600000000000001</c:v>
                </c:pt>
                <c:pt idx="193">
                  <c:v>0.50700000000000001</c:v>
                </c:pt>
                <c:pt idx="194">
                  <c:v>0.50800000000000001</c:v>
                </c:pt>
                <c:pt idx="195">
                  <c:v>0.50900000000000001</c:v>
                </c:pt>
                <c:pt idx="196">
                  <c:v>0.51</c:v>
                </c:pt>
                <c:pt idx="197">
                  <c:v>0.51100000000000001</c:v>
                </c:pt>
                <c:pt idx="198">
                  <c:v>0.51200000000000001</c:v>
                </c:pt>
                <c:pt idx="199">
                  <c:v>0.51300000000000001</c:v>
                </c:pt>
                <c:pt idx="200">
                  <c:v>0.51400000000000001</c:v>
                </c:pt>
                <c:pt idx="201">
                  <c:v>0.51500000000000001</c:v>
                </c:pt>
                <c:pt idx="202">
                  <c:v>0.51600000000000001</c:v>
                </c:pt>
                <c:pt idx="203">
                  <c:v>0.51700000000000002</c:v>
                </c:pt>
                <c:pt idx="204">
                  <c:v>0.51800000000000002</c:v>
                </c:pt>
                <c:pt idx="205">
                  <c:v>0.51900000000000002</c:v>
                </c:pt>
                <c:pt idx="206">
                  <c:v>0.52</c:v>
                </c:pt>
                <c:pt idx="207">
                  <c:v>0.52100000000000002</c:v>
                </c:pt>
                <c:pt idx="208">
                  <c:v>0.52200000000000002</c:v>
                </c:pt>
                <c:pt idx="209">
                  <c:v>0.52300000000000002</c:v>
                </c:pt>
                <c:pt idx="210">
                  <c:v>0.52400000000000002</c:v>
                </c:pt>
                <c:pt idx="211">
                  <c:v>0.52500000000000002</c:v>
                </c:pt>
                <c:pt idx="212">
                  <c:v>0.52600000000000002</c:v>
                </c:pt>
                <c:pt idx="213">
                  <c:v>0.52700000000000002</c:v>
                </c:pt>
                <c:pt idx="214">
                  <c:v>0.52800000000000002</c:v>
                </c:pt>
                <c:pt idx="215">
                  <c:v>0.52900000000000003</c:v>
                </c:pt>
                <c:pt idx="216">
                  <c:v>0.53</c:v>
                </c:pt>
                <c:pt idx="217">
                  <c:v>0.53100000000000003</c:v>
                </c:pt>
                <c:pt idx="218">
                  <c:v>0.53200000000000003</c:v>
                </c:pt>
                <c:pt idx="219">
                  <c:v>0.53300000000000003</c:v>
                </c:pt>
                <c:pt idx="220">
                  <c:v>0.53400000000000003</c:v>
                </c:pt>
                <c:pt idx="221">
                  <c:v>0.53500000000000003</c:v>
                </c:pt>
                <c:pt idx="222">
                  <c:v>0.53600000000000003</c:v>
                </c:pt>
                <c:pt idx="223">
                  <c:v>0.53700000000000003</c:v>
                </c:pt>
                <c:pt idx="224">
                  <c:v>0.53800000000000003</c:v>
                </c:pt>
                <c:pt idx="225">
                  <c:v>0.53900000000000003</c:v>
                </c:pt>
                <c:pt idx="226">
                  <c:v>0.54</c:v>
                </c:pt>
                <c:pt idx="227">
                  <c:v>0.54100000000000004</c:v>
                </c:pt>
                <c:pt idx="228">
                  <c:v>0.54200000000000004</c:v>
                </c:pt>
                <c:pt idx="229">
                  <c:v>0.54300000000000004</c:v>
                </c:pt>
                <c:pt idx="230">
                  <c:v>0.54400000000000004</c:v>
                </c:pt>
                <c:pt idx="231">
                  <c:v>0.54500000000000004</c:v>
                </c:pt>
                <c:pt idx="232">
                  <c:v>0.54600000000000004</c:v>
                </c:pt>
                <c:pt idx="233">
                  <c:v>0.54700000000000004</c:v>
                </c:pt>
                <c:pt idx="234">
                  <c:v>0.54800000000000004</c:v>
                </c:pt>
                <c:pt idx="235">
                  <c:v>0.54900000000000004</c:v>
                </c:pt>
                <c:pt idx="236">
                  <c:v>0.55000000000000004</c:v>
                </c:pt>
                <c:pt idx="237">
                  <c:v>0.55100000000000005</c:v>
                </c:pt>
                <c:pt idx="238">
                  <c:v>0.55200000000000005</c:v>
                </c:pt>
                <c:pt idx="239">
                  <c:v>0.55300000000000005</c:v>
                </c:pt>
                <c:pt idx="240">
                  <c:v>0.55400000000000005</c:v>
                </c:pt>
                <c:pt idx="241">
                  <c:v>0.55500000000000005</c:v>
                </c:pt>
                <c:pt idx="242">
                  <c:v>0.55600000000000005</c:v>
                </c:pt>
                <c:pt idx="243">
                  <c:v>0.55700000000000005</c:v>
                </c:pt>
                <c:pt idx="244">
                  <c:v>0.55800000000000005</c:v>
                </c:pt>
                <c:pt idx="245">
                  <c:v>0.55900000000000005</c:v>
                </c:pt>
                <c:pt idx="246">
                  <c:v>0.56000000000000005</c:v>
                </c:pt>
                <c:pt idx="247">
                  <c:v>0.56100000000000005</c:v>
                </c:pt>
                <c:pt idx="248">
                  <c:v>0.56200000000000006</c:v>
                </c:pt>
                <c:pt idx="249">
                  <c:v>0.56299999999999994</c:v>
                </c:pt>
                <c:pt idx="250">
                  <c:v>0.56399999999999995</c:v>
                </c:pt>
                <c:pt idx="251">
                  <c:v>0.56499999999999995</c:v>
                </c:pt>
                <c:pt idx="252">
                  <c:v>0.56599999999999995</c:v>
                </c:pt>
                <c:pt idx="253">
                  <c:v>0.56699999999999995</c:v>
                </c:pt>
                <c:pt idx="254">
                  <c:v>0.56799999999999995</c:v>
                </c:pt>
                <c:pt idx="255">
                  <c:v>0.56899999999999995</c:v>
                </c:pt>
                <c:pt idx="256">
                  <c:v>0.56999999999999995</c:v>
                </c:pt>
                <c:pt idx="257">
                  <c:v>0.57099999999999995</c:v>
                </c:pt>
                <c:pt idx="258">
                  <c:v>0.57199999999999995</c:v>
                </c:pt>
                <c:pt idx="259">
                  <c:v>0.57299999999999995</c:v>
                </c:pt>
                <c:pt idx="260">
                  <c:v>0.57399999999999995</c:v>
                </c:pt>
                <c:pt idx="261">
                  <c:v>0.57499999999999996</c:v>
                </c:pt>
                <c:pt idx="262">
                  <c:v>0.57599999999999996</c:v>
                </c:pt>
                <c:pt idx="263">
                  <c:v>0.57699999999999996</c:v>
                </c:pt>
                <c:pt idx="264">
                  <c:v>0.57799999999999996</c:v>
                </c:pt>
                <c:pt idx="265">
                  <c:v>0.57899999999999996</c:v>
                </c:pt>
                <c:pt idx="266">
                  <c:v>0.57999999999999996</c:v>
                </c:pt>
                <c:pt idx="267">
                  <c:v>0.58099999999999996</c:v>
                </c:pt>
                <c:pt idx="268">
                  <c:v>0.58199999999999996</c:v>
                </c:pt>
                <c:pt idx="269">
                  <c:v>0.58299999999999996</c:v>
                </c:pt>
                <c:pt idx="270">
                  <c:v>0.58399999999999996</c:v>
                </c:pt>
                <c:pt idx="271">
                  <c:v>0.58499999999999996</c:v>
                </c:pt>
                <c:pt idx="272">
                  <c:v>0.58599999999999997</c:v>
                </c:pt>
                <c:pt idx="273">
                  <c:v>0.58699999999999997</c:v>
                </c:pt>
                <c:pt idx="274">
                  <c:v>0.58799999999999997</c:v>
                </c:pt>
                <c:pt idx="275">
                  <c:v>0.58899999999999997</c:v>
                </c:pt>
                <c:pt idx="276">
                  <c:v>0.59</c:v>
                </c:pt>
                <c:pt idx="277">
                  <c:v>0.59099999999999997</c:v>
                </c:pt>
                <c:pt idx="278">
                  <c:v>0.59199999999999997</c:v>
                </c:pt>
                <c:pt idx="279">
                  <c:v>0.59299999999999997</c:v>
                </c:pt>
                <c:pt idx="280">
                  <c:v>0.59399999999999997</c:v>
                </c:pt>
                <c:pt idx="281">
                  <c:v>0.59499999999999997</c:v>
                </c:pt>
                <c:pt idx="282">
                  <c:v>0.59599999999999997</c:v>
                </c:pt>
                <c:pt idx="283">
                  <c:v>0.59699999999999998</c:v>
                </c:pt>
                <c:pt idx="284">
                  <c:v>0.59799999999999998</c:v>
                </c:pt>
                <c:pt idx="285">
                  <c:v>0.59899999999999998</c:v>
                </c:pt>
                <c:pt idx="286">
                  <c:v>0.6</c:v>
                </c:pt>
                <c:pt idx="287">
                  <c:v>0.60099999999999998</c:v>
                </c:pt>
                <c:pt idx="288">
                  <c:v>0.60199999999999998</c:v>
                </c:pt>
                <c:pt idx="289">
                  <c:v>0.60299999999999998</c:v>
                </c:pt>
                <c:pt idx="290">
                  <c:v>0.60399999999999998</c:v>
                </c:pt>
                <c:pt idx="291">
                  <c:v>0.60499999999999998</c:v>
                </c:pt>
                <c:pt idx="292">
                  <c:v>0.60599999999999998</c:v>
                </c:pt>
                <c:pt idx="293">
                  <c:v>0.60699999999999998</c:v>
                </c:pt>
                <c:pt idx="294">
                  <c:v>0.60799999999999998</c:v>
                </c:pt>
                <c:pt idx="295">
                  <c:v>0.60899999999999999</c:v>
                </c:pt>
                <c:pt idx="296">
                  <c:v>0.61</c:v>
                </c:pt>
                <c:pt idx="297">
                  <c:v>0.61099999999999999</c:v>
                </c:pt>
                <c:pt idx="298">
                  <c:v>0.61199999999999999</c:v>
                </c:pt>
                <c:pt idx="299">
                  <c:v>0.61299999999999999</c:v>
                </c:pt>
                <c:pt idx="300">
                  <c:v>0.61399999999999999</c:v>
                </c:pt>
                <c:pt idx="301">
                  <c:v>0.61499999999999999</c:v>
                </c:pt>
                <c:pt idx="302">
                  <c:v>0.61599999999999999</c:v>
                </c:pt>
                <c:pt idx="303">
                  <c:v>0.61699999999999999</c:v>
                </c:pt>
                <c:pt idx="304">
                  <c:v>0.61799999999999999</c:v>
                </c:pt>
                <c:pt idx="305">
                  <c:v>0.61899999999999999</c:v>
                </c:pt>
                <c:pt idx="306">
                  <c:v>0.62</c:v>
                </c:pt>
                <c:pt idx="307">
                  <c:v>0.621</c:v>
                </c:pt>
                <c:pt idx="308">
                  <c:v>0.622</c:v>
                </c:pt>
                <c:pt idx="309">
                  <c:v>0.623</c:v>
                </c:pt>
                <c:pt idx="310">
                  <c:v>0.624</c:v>
                </c:pt>
                <c:pt idx="311">
                  <c:v>0.625</c:v>
                </c:pt>
                <c:pt idx="312">
                  <c:v>0.626</c:v>
                </c:pt>
                <c:pt idx="313">
                  <c:v>0.627</c:v>
                </c:pt>
                <c:pt idx="314">
                  <c:v>0.628</c:v>
                </c:pt>
                <c:pt idx="315">
                  <c:v>0.629</c:v>
                </c:pt>
                <c:pt idx="316">
                  <c:v>0.63</c:v>
                </c:pt>
                <c:pt idx="317">
                  <c:v>0.63100000000000001</c:v>
                </c:pt>
                <c:pt idx="318">
                  <c:v>0.63200000000000001</c:v>
                </c:pt>
                <c:pt idx="319">
                  <c:v>0.63300000000000001</c:v>
                </c:pt>
                <c:pt idx="320">
                  <c:v>0.63400000000000001</c:v>
                </c:pt>
                <c:pt idx="321">
                  <c:v>0.63500000000000001</c:v>
                </c:pt>
                <c:pt idx="322">
                  <c:v>0.63600000000000001</c:v>
                </c:pt>
                <c:pt idx="323">
                  <c:v>0.63700000000000001</c:v>
                </c:pt>
                <c:pt idx="324">
                  <c:v>0.63800000000000001</c:v>
                </c:pt>
                <c:pt idx="325">
                  <c:v>0.63900000000000001</c:v>
                </c:pt>
                <c:pt idx="326">
                  <c:v>0.64</c:v>
                </c:pt>
                <c:pt idx="327">
                  <c:v>0.64100000000000001</c:v>
                </c:pt>
                <c:pt idx="328">
                  <c:v>0.64200000000000002</c:v>
                </c:pt>
                <c:pt idx="329">
                  <c:v>0.64300000000000002</c:v>
                </c:pt>
                <c:pt idx="330">
                  <c:v>0.64400000000000002</c:v>
                </c:pt>
                <c:pt idx="331">
                  <c:v>0.64500000000000002</c:v>
                </c:pt>
                <c:pt idx="332">
                  <c:v>0.64600000000000002</c:v>
                </c:pt>
                <c:pt idx="333">
                  <c:v>0.64700000000000002</c:v>
                </c:pt>
                <c:pt idx="334">
                  <c:v>0.64800000000000002</c:v>
                </c:pt>
                <c:pt idx="335">
                  <c:v>0.64900000000000002</c:v>
                </c:pt>
                <c:pt idx="336">
                  <c:v>0.65</c:v>
                </c:pt>
                <c:pt idx="337">
                  <c:v>0.65100000000000002</c:v>
                </c:pt>
                <c:pt idx="338">
                  <c:v>0.65200000000000002</c:v>
                </c:pt>
                <c:pt idx="339">
                  <c:v>0.65300000000000002</c:v>
                </c:pt>
                <c:pt idx="340">
                  <c:v>0.65400000000000003</c:v>
                </c:pt>
                <c:pt idx="341">
                  <c:v>0.65500000000000003</c:v>
                </c:pt>
                <c:pt idx="342">
                  <c:v>0.65600000000000003</c:v>
                </c:pt>
                <c:pt idx="343">
                  <c:v>0.65700000000000003</c:v>
                </c:pt>
                <c:pt idx="344">
                  <c:v>0.65800000000000003</c:v>
                </c:pt>
                <c:pt idx="345">
                  <c:v>0.65900000000000003</c:v>
                </c:pt>
                <c:pt idx="346">
                  <c:v>0.66</c:v>
                </c:pt>
                <c:pt idx="347">
                  <c:v>0.66100000000000003</c:v>
                </c:pt>
                <c:pt idx="348">
                  <c:v>0.66200000000000003</c:v>
                </c:pt>
                <c:pt idx="349">
                  <c:v>0.66300000000000003</c:v>
                </c:pt>
                <c:pt idx="350">
                  <c:v>0.66400000000000003</c:v>
                </c:pt>
                <c:pt idx="351">
                  <c:v>0.66500000000000004</c:v>
                </c:pt>
                <c:pt idx="352">
                  <c:v>0.66600000000000004</c:v>
                </c:pt>
                <c:pt idx="353">
                  <c:v>0.66700000000000004</c:v>
                </c:pt>
                <c:pt idx="354">
                  <c:v>0.66800000000000004</c:v>
                </c:pt>
                <c:pt idx="355">
                  <c:v>0.66900000000000004</c:v>
                </c:pt>
                <c:pt idx="356">
                  <c:v>0.67</c:v>
                </c:pt>
                <c:pt idx="357">
                  <c:v>0.67100000000000004</c:v>
                </c:pt>
                <c:pt idx="358">
                  <c:v>0.67200000000000004</c:v>
                </c:pt>
                <c:pt idx="359">
                  <c:v>0.67300000000000004</c:v>
                </c:pt>
                <c:pt idx="360">
                  <c:v>0.67400000000000004</c:v>
                </c:pt>
                <c:pt idx="361">
                  <c:v>0.67500000000000004</c:v>
                </c:pt>
                <c:pt idx="362">
                  <c:v>0.67600000000000005</c:v>
                </c:pt>
                <c:pt idx="363">
                  <c:v>0.67700000000000005</c:v>
                </c:pt>
                <c:pt idx="364">
                  <c:v>0.67800000000000005</c:v>
                </c:pt>
                <c:pt idx="365">
                  <c:v>0.67900000000000005</c:v>
                </c:pt>
                <c:pt idx="366">
                  <c:v>0.68</c:v>
                </c:pt>
                <c:pt idx="367">
                  <c:v>0.68100000000000005</c:v>
                </c:pt>
                <c:pt idx="368">
                  <c:v>0.68200000000000005</c:v>
                </c:pt>
                <c:pt idx="369">
                  <c:v>0.68300000000000005</c:v>
                </c:pt>
                <c:pt idx="370">
                  <c:v>0.68400000000000005</c:v>
                </c:pt>
                <c:pt idx="371">
                  <c:v>0.68500000000000005</c:v>
                </c:pt>
                <c:pt idx="372">
                  <c:v>0.68600000000000005</c:v>
                </c:pt>
                <c:pt idx="373">
                  <c:v>0.68700000000000006</c:v>
                </c:pt>
                <c:pt idx="374">
                  <c:v>0.68799999999999994</c:v>
                </c:pt>
                <c:pt idx="375">
                  <c:v>0.68899999999999995</c:v>
                </c:pt>
                <c:pt idx="376">
                  <c:v>0.69</c:v>
                </c:pt>
                <c:pt idx="377">
                  <c:v>0.69099999999999995</c:v>
                </c:pt>
                <c:pt idx="378">
                  <c:v>0.69199999999999995</c:v>
                </c:pt>
                <c:pt idx="379">
                  <c:v>0.69299999999999995</c:v>
                </c:pt>
                <c:pt idx="380">
                  <c:v>0.69399999999999995</c:v>
                </c:pt>
                <c:pt idx="381">
                  <c:v>0.69499999999999995</c:v>
                </c:pt>
                <c:pt idx="382">
                  <c:v>0.69599999999999995</c:v>
                </c:pt>
                <c:pt idx="383">
                  <c:v>0.69699999999999995</c:v>
                </c:pt>
                <c:pt idx="384">
                  <c:v>0.69799999999999995</c:v>
                </c:pt>
                <c:pt idx="385">
                  <c:v>0.69899999999999995</c:v>
                </c:pt>
                <c:pt idx="386">
                  <c:v>0.7</c:v>
                </c:pt>
                <c:pt idx="387">
                  <c:v>0.70099999999999996</c:v>
                </c:pt>
                <c:pt idx="388">
                  <c:v>0.70199999999999996</c:v>
                </c:pt>
                <c:pt idx="389">
                  <c:v>0.70299999999999996</c:v>
                </c:pt>
                <c:pt idx="390">
                  <c:v>0.70399999999999996</c:v>
                </c:pt>
                <c:pt idx="391">
                  <c:v>0.70499999999999996</c:v>
                </c:pt>
                <c:pt idx="392">
                  <c:v>0.70599999999999996</c:v>
                </c:pt>
                <c:pt idx="393">
                  <c:v>0.70699999999999996</c:v>
                </c:pt>
                <c:pt idx="394">
                  <c:v>0.70799999999999996</c:v>
                </c:pt>
                <c:pt idx="395">
                  <c:v>0.70899999999999996</c:v>
                </c:pt>
                <c:pt idx="396">
                  <c:v>0.71</c:v>
                </c:pt>
                <c:pt idx="397">
                  <c:v>0.71099999999999997</c:v>
                </c:pt>
                <c:pt idx="398">
                  <c:v>0.71199999999999997</c:v>
                </c:pt>
                <c:pt idx="399">
                  <c:v>0.71299999999999997</c:v>
                </c:pt>
                <c:pt idx="400">
                  <c:v>0.71399999999999997</c:v>
                </c:pt>
                <c:pt idx="401">
                  <c:v>0.71499999999999997</c:v>
                </c:pt>
                <c:pt idx="402">
                  <c:v>0.71599999999999997</c:v>
                </c:pt>
                <c:pt idx="403">
                  <c:v>0.71699999999999997</c:v>
                </c:pt>
                <c:pt idx="404">
                  <c:v>0.71799999999999997</c:v>
                </c:pt>
                <c:pt idx="405">
                  <c:v>0.71899999999999997</c:v>
                </c:pt>
                <c:pt idx="406">
                  <c:v>0.72</c:v>
                </c:pt>
                <c:pt idx="407">
                  <c:v>0.72099999999999997</c:v>
                </c:pt>
                <c:pt idx="408">
                  <c:v>0.72199999999999998</c:v>
                </c:pt>
                <c:pt idx="409">
                  <c:v>0.72299999999999998</c:v>
                </c:pt>
                <c:pt idx="410">
                  <c:v>0.72399999999999998</c:v>
                </c:pt>
                <c:pt idx="411">
                  <c:v>0.72499999999999998</c:v>
                </c:pt>
                <c:pt idx="412">
                  <c:v>0.72599999999999998</c:v>
                </c:pt>
                <c:pt idx="413">
                  <c:v>0.72699999999999998</c:v>
                </c:pt>
                <c:pt idx="414">
                  <c:v>0.72799999999999998</c:v>
                </c:pt>
                <c:pt idx="415">
                  <c:v>0.72899999999999998</c:v>
                </c:pt>
                <c:pt idx="416">
                  <c:v>0.73</c:v>
                </c:pt>
                <c:pt idx="417">
                  <c:v>0.73099999999999998</c:v>
                </c:pt>
                <c:pt idx="418">
                  <c:v>0.73199999999999998</c:v>
                </c:pt>
                <c:pt idx="419">
                  <c:v>0.73299999999999998</c:v>
                </c:pt>
                <c:pt idx="420">
                  <c:v>0.73399999999999999</c:v>
                </c:pt>
                <c:pt idx="421">
                  <c:v>0.73499999999999999</c:v>
                </c:pt>
                <c:pt idx="422">
                  <c:v>0.73599999999999999</c:v>
                </c:pt>
                <c:pt idx="423">
                  <c:v>0.73699999999999999</c:v>
                </c:pt>
                <c:pt idx="424">
                  <c:v>0.73799999999999999</c:v>
                </c:pt>
                <c:pt idx="425">
                  <c:v>0.73899999999999999</c:v>
                </c:pt>
                <c:pt idx="426">
                  <c:v>0.74</c:v>
                </c:pt>
                <c:pt idx="427">
                  <c:v>0.74099999999999999</c:v>
                </c:pt>
                <c:pt idx="428">
                  <c:v>0.74199999999999999</c:v>
                </c:pt>
                <c:pt idx="429">
                  <c:v>0.74299999999999999</c:v>
                </c:pt>
                <c:pt idx="430">
                  <c:v>0.74399999999999999</c:v>
                </c:pt>
                <c:pt idx="431">
                  <c:v>0.745</c:v>
                </c:pt>
                <c:pt idx="432">
                  <c:v>0.746</c:v>
                </c:pt>
                <c:pt idx="433">
                  <c:v>0.747</c:v>
                </c:pt>
                <c:pt idx="434">
                  <c:v>0.748</c:v>
                </c:pt>
                <c:pt idx="435">
                  <c:v>0.749</c:v>
                </c:pt>
                <c:pt idx="436">
                  <c:v>0.75</c:v>
                </c:pt>
                <c:pt idx="437">
                  <c:v>0.751</c:v>
                </c:pt>
                <c:pt idx="438">
                  <c:v>0.752</c:v>
                </c:pt>
                <c:pt idx="439">
                  <c:v>0.753</c:v>
                </c:pt>
                <c:pt idx="440">
                  <c:v>0.754</c:v>
                </c:pt>
                <c:pt idx="441">
                  <c:v>0.755</c:v>
                </c:pt>
                <c:pt idx="442">
                  <c:v>0.75600000000000001</c:v>
                </c:pt>
                <c:pt idx="443">
                  <c:v>0.75700000000000001</c:v>
                </c:pt>
                <c:pt idx="444">
                  <c:v>0.75800000000000001</c:v>
                </c:pt>
                <c:pt idx="445">
                  <c:v>0.75900000000000001</c:v>
                </c:pt>
                <c:pt idx="446">
                  <c:v>0.76</c:v>
                </c:pt>
                <c:pt idx="447">
                  <c:v>0.76100000000000001</c:v>
                </c:pt>
                <c:pt idx="448">
                  <c:v>0.76200000000000001</c:v>
                </c:pt>
                <c:pt idx="449">
                  <c:v>0.76300000000000001</c:v>
                </c:pt>
                <c:pt idx="450">
                  <c:v>0.76400000000000001</c:v>
                </c:pt>
                <c:pt idx="451">
                  <c:v>0.76500000000000001</c:v>
                </c:pt>
                <c:pt idx="452">
                  <c:v>0.76600000000000001</c:v>
                </c:pt>
                <c:pt idx="453">
                  <c:v>0.76700000000000002</c:v>
                </c:pt>
                <c:pt idx="454">
                  <c:v>0.76800000000000002</c:v>
                </c:pt>
                <c:pt idx="455">
                  <c:v>0.76900000000000002</c:v>
                </c:pt>
                <c:pt idx="456">
                  <c:v>0.77</c:v>
                </c:pt>
                <c:pt idx="457">
                  <c:v>0.77100000000000002</c:v>
                </c:pt>
                <c:pt idx="458">
                  <c:v>0.77200000000000002</c:v>
                </c:pt>
                <c:pt idx="459">
                  <c:v>0.77300000000000002</c:v>
                </c:pt>
                <c:pt idx="460">
                  <c:v>0.77400000000000002</c:v>
                </c:pt>
                <c:pt idx="461">
                  <c:v>0.77500000000000002</c:v>
                </c:pt>
                <c:pt idx="462">
                  <c:v>0.77600000000000002</c:v>
                </c:pt>
                <c:pt idx="463">
                  <c:v>0.77700000000000002</c:v>
                </c:pt>
                <c:pt idx="464">
                  <c:v>0.77800000000000002</c:v>
                </c:pt>
                <c:pt idx="465">
                  <c:v>0.77900000000000003</c:v>
                </c:pt>
                <c:pt idx="466">
                  <c:v>0.78</c:v>
                </c:pt>
                <c:pt idx="467">
                  <c:v>0.78100000000000003</c:v>
                </c:pt>
                <c:pt idx="468">
                  <c:v>0.78200000000000003</c:v>
                </c:pt>
                <c:pt idx="469">
                  <c:v>0.78300000000000003</c:v>
                </c:pt>
                <c:pt idx="470">
                  <c:v>0.78400000000000003</c:v>
                </c:pt>
                <c:pt idx="471">
                  <c:v>0.78500000000000003</c:v>
                </c:pt>
                <c:pt idx="472">
                  <c:v>0.78600000000000003</c:v>
                </c:pt>
                <c:pt idx="473">
                  <c:v>0.78700000000000003</c:v>
                </c:pt>
                <c:pt idx="474">
                  <c:v>0.78800000000000003</c:v>
                </c:pt>
                <c:pt idx="475">
                  <c:v>0.78900000000000003</c:v>
                </c:pt>
                <c:pt idx="476">
                  <c:v>0.79</c:v>
                </c:pt>
                <c:pt idx="477">
                  <c:v>0.79100000000000004</c:v>
                </c:pt>
                <c:pt idx="478">
                  <c:v>0.79200000000000004</c:v>
                </c:pt>
                <c:pt idx="479">
                  <c:v>0.79300000000000004</c:v>
                </c:pt>
                <c:pt idx="480">
                  <c:v>0.79400000000000004</c:v>
                </c:pt>
                <c:pt idx="481">
                  <c:v>0.79500000000000004</c:v>
                </c:pt>
                <c:pt idx="482">
                  <c:v>0.79600000000000004</c:v>
                </c:pt>
                <c:pt idx="483">
                  <c:v>0.79700000000000004</c:v>
                </c:pt>
                <c:pt idx="484">
                  <c:v>0.79800000000000004</c:v>
                </c:pt>
                <c:pt idx="485">
                  <c:v>0.79900000000000004</c:v>
                </c:pt>
                <c:pt idx="486">
                  <c:v>0.8</c:v>
                </c:pt>
                <c:pt idx="487">
                  <c:v>0.80100000000000005</c:v>
                </c:pt>
                <c:pt idx="488">
                  <c:v>0.80200000000000005</c:v>
                </c:pt>
                <c:pt idx="489">
                  <c:v>0.80300000000000005</c:v>
                </c:pt>
                <c:pt idx="490">
                  <c:v>0.80400000000000005</c:v>
                </c:pt>
                <c:pt idx="491">
                  <c:v>0.80500000000000005</c:v>
                </c:pt>
                <c:pt idx="492">
                  <c:v>0.80600000000000005</c:v>
                </c:pt>
                <c:pt idx="493">
                  <c:v>0.80700000000000005</c:v>
                </c:pt>
                <c:pt idx="494">
                  <c:v>0.80800000000000005</c:v>
                </c:pt>
                <c:pt idx="495">
                  <c:v>0.80900000000000005</c:v>
                </c:pt>
                <c:pt idx="496">
                  <c:v>0.81</c:v>
                </c:pt>
                <c:pt idx="497">
                  <c:v>0.81100000000000005</c:v>
                </c:pt>
                <c:pt idx="498">
                  <c:v>0.81200000000000006</c:v>
                </c:pt>
                <c:pt idx="499">
                  <c:v>0.81299999999999994</c:v>
                </c:pt>
                <c:pt idx="500">
                  <c:v>0.81399999999999995</c:v>
                </c:pt>
                <c:pt idx="501">
                  <c:v>0.81499999999999995</c:v>
                </c:pt>
                <c:pt idx="502">
                  <c:v>0.81599999999999995</c:v>
                </c:pt>
                <c:pt idx="503">
                  <c:v>0.81699999999999995</c:v>
                </c:pt>
                <c:pt idx="504">
                  <c:v>0.81799999999999995</c:v>
                </c:pt>
                <c:pt idx="505">
                  <c:v>0.81899999999999995</c:v>
                </c:pt>
                <c:pt idx="506">
                  <c:v>0.82</c:v>
                </c:pt>
                <c:pt idx="507">
                  <c:v>0.82099999999999995</c:v>
                </c:pt>
                <c:pt idx="508">
                  <c:v>0.82199999999999995</c:v>
                </c:pt>
                <c:pt idx="509">
                  <c:v>0.82299999999999995</c:v>
                </c:pt>
                <c:pt idx="510">
                  <c:v>0.82399999999999995</c:v>
                </c:pt>
                <c:pt idx="511">
                  <c:v>0.82499999999999996</c:v>
                </c:pt>
                <c:pt idx="512">
                  <c:v>0.82599999999999996</c:v>
                </c:pt>
                <c:pt idx="513">
                  <c:v>0.82699999999999996</c:v>
                </c:pt>
                <c:pt idx="514">
                  <c:v>0.82799999999999996</c:v>
                </c:pt>
                <c:pt idx="515">
                  <c:v>0.82899999999999996</c:v>
                </c:pt>
                <c:pt idx="516">
                  <c:v>0.83</c:v>
                </c:pt>
                <c:pt idx="517">
                  <c:v>0.83099999999999996</c:v>
                </c:pt>
                <c:pt idx="518">
                  <c:v>0.83199999999999996</c:v>
                </c:pt>
                <c:pt idx="519">
                  <c:v>0.83299999999999996</c:v>
                </c:pt>
                <c:pt idx="520">
                  <c:v>0.83399999999999996</c:v>
                </c:pt>
                <c:pt idx="521">
                  <c:v>0.83499999999999996</c:v>
                </c:pt>
                <c:pt idx="522">
                  <c:v>0.83599999999999997</c:v>
                </c:pt>
                <c:pt idx="523">
                  <c:v>0.83699999999999997</c:v>
                </c:pt>
                <c:pt idx="524">
                  <c:v>0.83799999999999997</c:v>
                </c:pt>
                <c:pt idx="525">
                  <c:v>0.83899999999999997</c:v>
                </c:pt>
                <c:pt idx="526">
                  <c:v>0.84</c:v>
                </c:pt>
                <c:pt idx="527">
                  <c:v>0.84099999999999997</c:v>
                </c:pt>
                <c:pt idx="528">
                  <c:v>0.84199999999999997</c:v>
                </c:pt>
                <c:pt idx="529">
                  <c:v>0.84299999999999997</c:v>
                </c:pt>
                <c:pt idx="530">
                  <c:v>0.84399999999999997</c:v>
                </c:pt>
                <c:pt idx="531">
                  <c:v>0.84499999999999997</c:v>
                </c:pt>
                <c:pt idx="532">
                  <c:v>0.84599999999999997</c:v>
                </c:pt>
                <c:pt idx="533">
                  <c:v>0.84699999999999998</c:v>
                </c:pt>
                <c:pt idx="534">
                  <c:v>0.84799999999999998</c:v>
                </c:pt>
                <c:pt idx="535">
                  <c:v>0.84899999999999998</c:v>
                </c:pt>
                <c:pt idx="536">
                  <c:v>0.85</c:v>
                </c:pt>
                <c:pt idx="537">
                  <c:v>0.85099999999999998</c:v>
                </c:pt>
                <c:pt idx="538">
                  <c:v>0.85199999999999998</c:v>
                </c:pt>
                <c:pt idx="539">
                  <c:v>0.85299999999999998</c:v>
                </c:pt>
                <c:pt idx="540">
                  <c:v>0.85399999999999998</c:v>
                </c:pt>
                <c:pt idx="541">
                  <c:v>0.85499999999999998</c:v>
                </c:pt>
                <c:pt idx="542">
                  <c:v>0.85599999999999998</c:v>
                </c:pt>
                <c:pt idx="543">
                  <c:v>0.85699999999999998</c:v>
                </c:pt>
                <c:pt idx="544">
                  <c:v>0.85799999999999998</c:v>
                </c:pt>
                <c:pt idx="545">
                  <c:v>0.85899999999999999</c:v>
                </c:pt>
                <c:pt idx="546">
                  <c:v>0.86</c:v>
                </c:pt>
                <c:pt idx="547">
                  <c:v>0.86099999999999999</c:v>
                </c:pt>
                <c:pt idx="548">
                  <c:v>0.86199999999999999</c:v>
                </c:pt>
                <c:pt idx="549">
                  <c:v>0.86299999999999999</c:v>
                </c:pt>
                <c:pt idx="550">
                  <c:v>0.86399999999999999</c:v>
                </c:pt>
                <c:pt idx="551">
                  <c:v>0.86499999999999999</c:v>
                </c:pt>
                <c:pt idx="552">
                  <c:v>0.86599999999999999</c:v>
                </c:pt>
                <c:pt idx="553">
                  <c:v>0.86699999999999999</c:v>
                </c:pt>
                <c:pt idx="554">
                  <c:v>0.86799999999999999</c:v>
                </c:pt>
                <c:pt idx="555">
                  <c:v>0.86899999999999999</c:v>
                </c:pt>
                <c:pt idx="556">
                  <c:v>0.87</c:v>
                </c:pt>
                <c:pt idx="557">
                  <c:v>0.871</c:v>
                </c:pt>
                <c:pt idx="558">
                  <c:v>0.872</c:v>
                </c:pt>
                <c:pt idx="559">
                  <c:v>0.873</c:v>
                </c:pt>
                <c:pt idx="560">
                  <c:v>0.874</c:v>
                </c:pt>
                <c:pt idx="561">
                  <c:v>0.875</c:v>
                </c:pt>
                <c:pt idx="562">
                  <c:v>0.876</c:v>
                </c:pt>
                <c:pt idx="563">
                  <c:v>0.877</c:v>
                </c:pt>
                <c:pt idx="564">
                  <c:v>0.878</c:v>
                </c:pt>
                <c:pt idx="565">
                  <c:v>0.879</c:v>
                </c:pt>
                <c:pt idx="566">
                  <c:v>0.88</c:v>
                </c:pt>
                <c:pt idx="567">
                  <c:v>0.88100000000000001</c:v>
                </c:pt>
                <c:pt idx="568">
                  <c:v>0.88200000000000001</c:v>
                </c:pt>
                <c:pt idx="569">
                  <c:v>0.88300000000000001</c:v>
                </c:pt>
                <c:pt idx="570">
                  <c:v>0.88400000000000001</c:v>
                </c:pt>
                <c:pt idx="571">
                  <c:v>0.88500000000000001</c:v>
                </c:pt>
                <c:pt idx="572">
                  <c:v>0.88600000000000001</c:v>
                </c:pt>
                <c:pt idx="573">
                  <c:v>0.88700000000000001</c:v>
                </c:pt>
                <c:pt idx="574">
                  <c:v>0.88800000000000001</c:v>
                </c:pt>
                <c:pt idx="575">
                  <c:v>0.88900000000000001</c:v>
                </c:pt>
                <c:pt idx="576">
                  <c:v>0.89</c:v>
                </c:pt>
                <c:pt idx="577">
                  <c:v>0.89100000000000001</c:v>
                </c:pt>
                <c:pt idx="578">
                  <c:v>0.89200000000000002</c:v>
                </c:pt>
                <c:pt idx="579">
                  <c:v>0.89300000000000002</c:v>
                </c:pt>
                <c:pt idx="580">
                  <c:v>0.89400000000000002</c:v>
                </c:pt>
                <c:pt idx="581">
                  <c:v>0.89500000000000002</c:v>
                </c:pt>
                <c:pt idx="582">
                  <c:v>0.89600000000000002</c:v>
                </c:pt>
                <c:pt idx="583">
                  <c:v>0.89700000000000002</c:v>
                </c:pt>
                <c:pt idx="584">
                  <c:v>0.89800000000000002</c:v>
                </c:pt>
                <c:pt idx="585">
                  <c:v>0.89900000000000002</c:v>
                </c:pt>
                <c:pt idx="586">
                  <c:v>0.9</c:v>
                </c:pt>
                <c:pt idx="587">
                  <c:v>0.90100000000000002</c:v>
                </c:pt>
                <c:pt idx="588">
                  <c:v>0.90200000000000002</c:v>
                </c:pt>
                <c:pt idx="589">
                  <c:v>0.90300000000000002</c:v>
                </c:pt>
                <c:pt idx="590">
                  <c:v>0.90400000000000003</c:v>
                </c:pt>
                <c:pt idx="591">
                  <c:v>0.90500000000000003</c:v>
                </c:pt>
                <c:pt idx="592">
                  <c:v>0.90600000000000003</c:v>
                </c:pt>
                <c:pt idx="593">
                  <c:v>0.90700000000000003</c:v>
                </c:pt>
                <c:pt idx="594">
                  <c:v>0.90800000000000003</c:v>
                </c:pt>
                <c:pt idx="595">
                  <c:v>0.90900000000000003</c:v>
                </c:pt>
                <c:pt idx="596">
                  <c:v>0.91</c:v>
                </c:pt>
                <c:pt idx="597">
                  <c:v>0.91100000000000003</c:v>
                </c:pt>
                <c:pt idx="598">
                  <c:v>0.91200000000000003</c:v>
                </c:pt>
                <c:pt idx="599">
                  <c:v>0.91300000000000003</c:v>
                </c:pt>
                <c:pt idx="600">
                  <c:v>0.91400000000000003</c:v>
                </c:pt>
                <c:pt idx="601">
                  <c:v>0.91500000000000004</c:v>
                </c:pt>
                <c:pt idx="602">
                  <c:v>0.91600000000000004</c:v>
                </c:pt>
                <c:pt idx="603">
                  <c:v>0.91700000000000004</c:v>
                </c:pt>
                <c:pt idx="604">
                  <c:v>0.91800000000000004</c:v>
                </c:pt>
                <c:pt idx="605">
                  <c:v>0.91900000000000004</c:v>
                </c:pt>
                <c:pt idx="606">
                  <c:v>0.92</c:v>
                </c:pt>
                <c:pt idx="607">
                  <c:v>0.92100000000000004</c:v>
                </c:pt>
                <c:pt idx="608">
                  <c:v>0.92200000000000004</c:v>
                </c:pt>
                <c:pt idx="609">
                  <c:v>0.92300000000000004</c:v>
                </c:pt>
                <c:pt idx="610">
                  <c:v>0.92400000000000004</c:v>
                </c:pt>
                <c:pt idx="611">
                  <c:v>0.92500000000000004</c:v>
                </c:pt>
                <c:pt idx="612">
                  <c:v>0.92600000000000005</c:v>
                </c:pt>
                <c:pt idx="613">
                  <c:v>0.92700000000000005</c:v>
                </c:pt>
                <c:pt idx="614">
                  <c:v>0.92800000000000005</c:v>
                </c:pt>
                <c:pt idx="615">
                  <c:v>0.92900000000000005</c:v>
                </c:pt>
                <c:pt idx="616">
                  <c:v>0.93</c:v>
                </c:pt>
                <c:pt idx="617">
                  <c:v>0.93100000000000005</c:v>
                </c:pt>
                <c:pt idx="618">
                  <c:v>0.93200000000000005</c:v>
                </c:pt>
                <c:pt idx="619">
                  <c:v>0.93300000000000005</c:v>
                </c:pt>
                <c:pt idx="620">
                  <c:v>0.93400000000000005</c:v>
                </c:pt>
                <c:pt idx="621">
                  <c:v>0.93500000000000005</c:v>
                </c:pt>
                <c:pt idx="622">
                  <c:v>0.93600000000000005</c:v>
                </c:pt>
                <c:pt idx="623">
                  <c:v>0.93700000000000006</c:v>
                </c:pt>
                <c:pt idx="624">
                  <c:v>0.93799999999999994</c:v>
                </c:pt>
                <c:pt idx="625">
                  <c:v>0.93899999999999995</c:v>
                </c:pt>
                <c:pt idx="626">
                  <c:v>0.94</c:v>
                </c:pt>
                <c:pt idx="627">
                  <c:v>0.94099999999999995</c:v>
                </c:pt>
                <c:pt idx="628">
                  <c:v>0.94199999999999995</c:v>
                </c:pt>
                <c:pt idx="629">
                  <c:v>0.94299999999999995</c:v>
                </c:pt>
                <c:pt idx="630">
                  <c:v>0.94399999999999995</c:v>
                </c:pt>
                <c:pt idx="631">
                  <c:v>0.94499999999999995</c:v>
                </c:pt>
                <c:pt idx="632">
                  <c:v>0.94599999999999995</c:v>
                </c:pt>
                <c:pt idx="633">
                  <c:v>0.94699999999999995</c:v>
                </c:pt>
                <c:pt idx="634">
                  <c:v>0.94799999999999995</c:v>
                </c:pt>
                <c:pt idx="635">
                  <c:v>0.94899999999999995</c:v>
                </c:pt>
                <c:pt idx="636">
                  <c:v>0.95</c:v>
                </c:pt>
                <c:pt idx="637">
                  <c:v>0.95099999999999996</c:v>
                </c:pt>
                <c:pt idx="638">
                  <c:v>0.95199999999999996</c:v>
                </c:pt>
                <c:pt idx="639">
                  <c:v>0.95299999999999996</c:v>
                </c:pt>
                <c:pt idx="640">
                  <c:v>0.95399999999999996</c:v>
                </c:pt>
                <c:pt idx="641">
                  <c:v>0.95499999999999996</c:v>
                </c:pt>
                <c:pt idx="642">
                  <c:v>0.95599999999999996</c:v>
                </c:pt>
                <c:pt idx="643">
                  <c:v>0.95699999999999996</c:v>
                </c:pt>
                <c:pt idx="644">
                  <c:v>0.95799999999999996</c:v>
                </c:pt>
                <c:pt idx="645">
                  <c:v>0.95899999999999996</c:v>
                </c:pt>
                <c:pt idx="646">
                  <c:v>0.96</c:v>
                </c:pt>
                <c:pt idx="647">
                  <c:v>0.96099999999999997</c:v>
                </c:pt>
                <c:pt idx="648">
                  <c:v>0.96199999999999997</c:v>
                </c:pt>
                <c:pt idx="649">
                  <c:v>0.96299999999999997</c:v>
                </c:pt>
                <c:pt idx="650">
                  <c:v>0.96399999999999997</c:v>
                </c:pt>
                <c:pt idx="651">
                  <c:v>0.96499999999999997</c:v>
                </c:pt>
                <c:pt idx="652">
                  <c:v>0.96599999999999997</c:v>
                </c:pt>
                <c:pt idx="653">
                  <c:v>0.96699999999999997</c:v>
                </c:pt>
                <c:pt idx="654">
                  <c:v>0.96799999999999997</c:v>
                </c:pt>
                <c:pt idx="655">
                  <c:v>0.96899999999999997</c:v>
                </c:pt>
                <c:pt idx="656">
                  <c:v>0.97</c:v>
                </c:pt>
                <c:pt idx="657">
                  <c:v>0.97099999999999997</c:v>
                </c:pt>
                <c:pt idx="658">
                  <c:v>0.97199999999999998</c:v>
                </c:pt>
                <c:pt idx="659">
                  <c:v>0.97299999999999998</c:v>
                </c:pt>
                <c:pt idx="660">
                  <c:v>0.97399999999999998</c:v>
                </c:pt>
                <c:pt idx="661">
                  <c:v>0.97499999999999998</c:v>
                </c:pt>
                <c:pt idx="662">
                  <c:v>0.97599999999999998</c:v>
                </c:pt>
                <c:pt idx="663">
                  <c:v>0.97699999999999998</c:v>
                </c:pt>
                <c:pt idx="664">
                  <c:v>0.97799999999999998</c:v>
                </c:pt>
                <c:pt idx="665">
                  <c:v>0.97899999999999998</c:v>
                </c:pt>
                <c:pt idx="666">
                  <c:v>0.98</c:v>
                </c:pt>
                <c:pt idx="667">
                  <c:v>0.98099999999999998</c:v>
                </c:pt>
                <c:pt idx="668">
                  <c:v>0.98199999999999998</c:v>
                </c:pt>
                <c:pt idx="669">
                  <c:v>0.98299999999999998</c:v>
                </c:pt>
                <c:pt idx="670">
                  <c:v>0.98399999999999999</c:v>
                </c:pt>
                <c:pt idx="671">
                  <c:v>0.98499999999999999</c:v>
                </c:pt>
                <c:pt idx="672">
                  <c:v>0.98599999999999999</c:v>
                </c:pt>
                <c:pt idx="673">
                  <c:v>0.98699999999999999</c:v>
                </c:pt>
                <c:pt idx="674">
                  <c:v>0.98799999999999999</c:v>
                </c:pt>
                <c:pt idx="675">
                  <c:v>0.98899999999999999</c:v>
                </c:pt>
                <c:pt idx="676">
                  <c:v>0.99</c:v>
                </c:pt>
                <c:pt idx="677">
                  <c:v>0.99099999999999999</c:v>
                </c:pt>
                <c:pt idx="678">
                  <c:v>0.99199999999999999</c:v>
                </c:pt>
                <c:pt idx="679">
                  <c:v>0.99299999999999999</c:v>
                </c:pt>
                <c:pt idx="680">
                  <c:v>0.99399999999999999</c:v>
                </c:pt>
                <c:pt idx="681">
                  <c:v>0.995</c:v>
                </c:pt>
                <c:pt idx="682">
                  <c:v>0.996</c:v>
                </c:pt>
                <c:pt idx="683">
                  <c:v>0.997</c:v>
                </c:pt>
                <c:pt idx="684">
                  <c:v>0.998</c:v>
                </c:pt>
                <c:pt idx="685">
                  <c:v>0.999</c:v>
                </c:pt>
                <c:pt idx="686">
                  <c:v>1</c:v>
                </c:pt>
                <c:pt idx="687">
                  <c:v>1.0009999999999999</c:v>
                </c:pt>
                <c:pt idx="688">
                  <c:v>1.002</c:v>
                </c:pt>
                <c:pt idx="689">
                  <c:v>1.0029999999999999</c:v>
                </c:pt>
                <c:pt idx="690">
                  <c:v>1.004</c:v>
                </c:pt>
                <c:pt idx="691">
                  <c:v>1.0049999999999999</c:v>
                </c:pt>
                <c:pt idx="692">
                  <c:v>1.006</c:v>
                </c:pt>
                <c:pt idx="693">
                  <c:v>1.0069999999999999</c:v>
                </c:pt>
                <c:pt idx="694">
                  <c:v>1.008</c:v>
                </c:pt>
                <c:pt idx="695">
                  <c:v>1.0089999999999999</c:v>
                </c:pt>
                <c:pt idx="696">
                  <c:v>1.01</c:v>
                </c:pt>
                <c:pt idx="697">
                  <c:v>1.0109999999999999</c:v>
                </c:pt>
                <c:pt idx="698">
                  <c:v>1.012</c:v>
                </c:pt>
                <c:pt idx="699">
                  <c:v>1.0129999999999999</c:v>
                </c:pt>
                <c:pt idx="700">
                  <c:v>1.014</c:v>
                </c:pt>
                <c:pt idx="701">
                  <c:v>1.0149999999999999</c:v>
                </c:pt>
                <c:pt idx="702">
                  <c:v>1.016</c:v>
                </c:pt>
                <c:pt idx="703">
                  <c:v>1.0169999999999999</c:v>
                </c:pt>
                <c:pt idx="704">
                  <c:v>1.018</c:v>
                </c:pt>
                <c:pt idx="705">
                  <c:v>1.0189999999999999</c:v>
                </c:pt>
                <c:pt idx="706">
                  <c:v>1.02</c:v>
                </c:pt>
                <c:pt idx="707">
                  <c:v>1.0209999999999999</c:v>
                </c:pt>
                <c:pt idx="708">
                  <c:v>1.022</c:v>
                </c:pt>
                <c:pt idx="709">
                  <c:v>1.0229999999999999</c:v>
                </c:pt>
                <c:pt idx="710">
                  <c:v>1.024</c:v>
                </c:pt>
                <c:pt idx="711">
                  <c:v>1.0249999999999999</c:v>
                </c:pt>
                <c:pt idx="712">
                  <c:v>1.026</c:v>
                </c:pt>
                <c:pt idx="713">
                  <c:v>1.0269999999999999</c:v>
                </c:pt>
                <c:pt idx="714">
                  <c:v>1.028</c:v>
                </c:pt>
                <c:pt idx="715">
                  <c:v>1.0289999999999999</c:v>
                </c:pt>
                <c:pt idx="716">
                  <c:v>1.03</c:v>
                </c:pt>
                <c:pt idx="717">
                  <c:v>1.0309999999999999</c:v>
                </c:pt>
                <c:pt idx="718">
                  <c:v>1.032</c:v>
                </c:pt>
                <c:pt idx="719">
                  <c:v>1.0329999999999999</c:v>
                </c:pt>
                <c:pt idx="720">
                  <c:v>1.034</c:v>
                </c:pt>
                <c:pt idx="721">
                  <c:v>1.0349999999999999</c:v>
                </c:pt>
                <c:pt idx="722">
                  <c:v>1.036</c:v>
                </c:pt>
                <c:pt idx="723">
                  <c:v>1.0369999999999999</c:v>
                </c:pt>
                <c:pt idx="724">
                  <c:v>1.038</c:v>
                </c:pt>
                <c:pt idx="725">
                  <c:v>1.0389999999999999</c:v>
                </c:pt>
                <c:pt idx="726">
                  <c:v>1.04</c:v>
                </c:pt>
                <c:pt idx="727">
                  <c:v>1.0409999999999999</c:v>
                </c:pt>
                <c:pt idx="728">
                  <c:v>1.042</c:v>
                </c:pt>
                <c:pt idx="729">
                  <c:v>1.0429999999999999</c:v>
                </c:pt>
                <c:pt idx="730">
                  <c:v>1.044</c:v>
                </c:pt>
                <c:pt idx="731">
                  <c:v>1.0449999999999999</c:v>
                </c:pt>
                <c:pt idx="732">
                  <c:v>1.046</c:v>
                </c:pt>
                <c:pt idx="733">
                  <c:v>1.0469999999999999</c:v>
                </c:pt>
                <c:pt idx="734">
                  <c:v>1.048</c:v>
                </c:pt>
                <c:pt idx="735">
                  <c:v>1.0489999999999999</c:v>
                </c:pt>
                <c:pt idx="736">
                  <c:v>1.05</c:v>
                </c:pt>
                <c:pt idx="737">
                  <c:v>1.0509999999999999</c:v>
                </c:pt>
                <c:pt idx="738">
                  <c:v>1.052</c:v>
                </c:pt>
                <c:pt idx="739">
                  <c:v>1.0529999999999999</c:v>
                </c:pt>
                <c:pt idx="740">
                  <c:v>1.054</c:v>
                </c:pt>
                <c:pt idx="741">
                  <c:v>1.0549999999999999</c:v>
                </c:pt>
                <c:pt idx="742">
                  <c:v>1.056</c:v>
                </c:pt>
                <c:pt idx="743">
                  <c:v>1.0569999999999999</c:v>
                </c:pt>
                <c:pt idx="744">
                  <c:v>1.0580000000000001</c:v>
                </c:pt>
                <c:pt idx="745">
                  <c:v>1.0589999999999999</c:v>
                </c:pt>
                <c:pt idx="746">
                  <c:v>1.06</c:v>
                </c:pt>
                <c:pt idx="747">
                  <c:v>1.0609999999999999</c:v>
                </c:pt>
                <c:pt idx="748">
                  <c:v>1.0620000000000001</c:v>
                </c:pt>
                <c:pt idx="749">
                  <c:v>1.0629999999999999</c:v>
                </c:pt>
                <c:pt idx="750">
                  <c:v>1.0640000000000001</c:v>
                </c:pt>
                <c:pt idx="751">
                  <c:v>1.0649999999999999</c:v>
                </c:pt>
                <c:pt idx="752">
                  <c:v>1.0660000000000001</c:v>
                </c:pt>
                <c:pt idx="753">
                  <c:v>1.0669999999999999</c:v>
                </c:pt>
                <c:pt idx="754">
                  <c:v>1.0680000000000001</c:v>
                </c:pt>
                <c:pt idx="755">
                  <c:v>1.069</c:v>
                </c:pt>
                <c:pt idx="756">
                  <c:v>1.07</c:v>
                </c:pt>
                <c:pt idx="757">
                  <c:v>1.071</c:v>
                </c:pt>
                <c:pt idx="758">
                  <c:v>1.0720000000000001</c:v>
                </c:pt>
                <c:pt idx="759">
                  <c:v>1.073</c:v>
                </c:pt>
                <c:pt idx="760">
                  <c:v>1.0740000000000001</c:v>
                </c:pt>
                <c:pt idx="761">
                  <c:v>1.075</c:v>
                </c:pt>
                <c:pt idx="762">
                  <c:v>1.0760000000000001</c:v>
                </c:pt>
                <c:pt idx="763">
                  <c:v>1.077</c:v>
                </c:pt>
                <c:pt idx="764">
                  <c:v>1.0780000000000001</c:v>
                </c:pt>
                <c:pt idx="765">
                  <c:v>1.079</c:v>
                </c:pt>
                <c:pt idx="766">
                  <c:v>1.08</c:v>
                </c:pt>
                <c:pt idx="767">
                  <c:v>1.081</c:v>
                </c:pt>
                <c:pt idx="768">
                  <c:v>1.0820000000000001</c:v>
                </c:pt>
                <c:pt idx="769">
                  <c:v>1.083</c:v>
                </c:pt>
                <c:pt idx="770">
                  <c:v>1.0840000000000001</c:v>
                </c:pt>
                <c:pt idx="771">
                  <c:v>1.085</c:v>
                </c:pt>
                <c:pt idx="772">
                  <c:v>1.0860000000000001</c:v>
                </c:pt>
                <c:pt idx="773">
                  <c:v>1.087</c:v>
                </c:pt>
                <c:pt idx="774">
                  <c:v>1.0880000000000001</c:v>
                </c:pt>
                <c:pt idx="775">
                  <c:v>1.089</c:v>
                </c:pt>
                <c:pt idx="776">
                  <c:v>1.0900000000000001</c:v>
                </c:pt>
                <c:pt idx="777">
                  <c:v>1.091</c:v>
                </c:pt>
                <c:pt idx="778">
                  <c:v>1.0920000000000001</c:v>
                </c:pt>
                <c:pt idx="779">
                  <c:v>1.093</c:v>
                </c:pt>
                <c:pt idx="780">
                  <c:v>1.0940000000000001</c:v>
                </c:pt>
                <c:pt idx="781">
                  <c:v>1.095</c:v>
                </c:pt>
                <c:pt idx="782">
                  <c:v>1.0960000000000001</c:v>
                </c:pt>
                <c:pt idx="783">
                  <c:v>1.097</c:v>
                </c:pt>
                <c:pt idx="784">
                  <c:v>1.0980000000000001</c:v>
                </c:pt>
                <c:pt idx="785">
                  <c:v>1.099</c:v>
                </c:pt>
                <c:pt idx="786">
                  <c:v>1.1000000000000001</c:v>
                </c:pt>
                <c:pt idx="787">
                  <c:v>1.101</c:v>
                </c:pt>
                <c:pt idx="788">
                  <c:v>1.1020000000000001</c:v>
                </c:pt>
                <c:pt idx="789">
                  <c:v>1.103</c:v>
                </c:pt>
                <c:pt idx="790">
                  <c:v>1.1040000000000001</c:v>
                </c:pt>
                <c:pt idx="791">
                  <c:v>1.105</c:v>
                </c:pt>
                <c:pt idx="792">
                  <c:v>1.1060000000000001</c:v>
                </c:pt>
                <c:pt idx="793">
                  <c:v>1.107</c:v>
                </c:pt>
                <c:pt idx="794">
                  <c:v>1.1080000000000001</c:v>
                </c:pt>
                <c:pt idx="795">
                  <c:v>1.109</c:v>
                </c:pt>
                <c:pt idx="796">
                  <c:v>1.1100000000000001</c:v>
                </c:pt>
                <c:pt idx="797">
                  <c:v>1.111</c:v>
                </c:pt>
                <c:pt idx="798">
                  <c:v>1.1120000000000001</c:v>
                </c:pt>
                <c:pt idx="799">
                  <c:v>1.113</c:v>
                </c:pt>
                <c:pt idx="800">
                  <c:v>1.1140000000000001</c:v>
                </c:pt>
                <c:pt idx="801">
                  <c:v>1.115</c:v>
                </c:pt>
                <c:pt idx="802">
                  <c:v>1.1160000000000001</c:v>
                </c:pt>
                <c:pt idx="803">
                  <c:v>1.117</c:v>
                </c:pt>
                <c:pt idx="804">
                  <c:v>1.1180000000000001</c:v>
                </c:pt>
                <c:pt idx="805">
                  <c:v>1.119</c:v>
                </c:pt>
                <c:pt idx="806">
                  <c:v>1.1200000000000001</c:v>
                </c:pt>
                <c:pt idx="807">
                  <c:v>1.121</c:v>
                </c:pt>
                <c:pt idx="808">
                  <c:v>1.1220000000000001</c:v>
                </c:pt>
                <c:pt idx="809">
                  <c:v>1.123</c:v>
                </c:pt>
                <c:pt idx="810">
                  <c:v>1.1240000000000001</c:v>
                </c:pt>
                <c:pt idx="811">
                  <c:v>1.125</c:v>
                </c:pt>
                <c:pt idx="812">
                  <c:v>1.1259999999999999</c:v>
                </c:pt>
                <c:pt idx="813">
                  <c:v>1.127</c:v>
                </c:pt>
                <c:pt idx="814">
                  <c:v>1.1279999999999999</c:v>
                </c:pt>
                <c:pt idx="815">
                  <c:v>1.129</c:v>
                </c:pt>
                <c:pt idx="816">
                  <c:v>1.1299999999999999</c:v>
                </c:pt>
                <c:pt idx="817">
                  <c:v>1.131</c:v>
                </c:pt>
                <c:pt idx="818">
                  <c:v>1.1319999999999999</c:v>
                </c:pt>
                <c:pt idx="819">
                  <c:v>1.133</c:v>
                </c:pt>
                <c:pt idx="820">
                  <c:v>1.1339999999999999</c:v>
                </c:pt>
                <c:pt idx="821">
                  <c:v>1.135</c:v>
                </c:pt>
                <c:pt idx="822">
                  <c:v>1.1359999999999999</c:v>
                </c:pt>
                <c:pt idx="823">
                  <c:v>1.137</c:v>
                </c:pt>
                <c:pt idx="824">
                  <c:v>1.1379999999999999</c:v>
                </c:pt>
                <c:pt idx="825">
                  <c:v>1.139</c:v>
                </c:pt>
                <c:pt idx="826">
                  <c:v>1.1399999999999999</c:v>
                </c:pt>
                <c:pt idx="827">
                  <c:v>1.141</c:v>
                </c:pt>
                <c:pt idx="828">
                  <c:v>1.1419999999999999</c:v>
                </c:pt>
                <c:pt idx="829">
                  <c:v>1.143</c:v>
                </c:pt>
                <c:pt idx="830">
                  <c:v>1.1439999999999999</c:v>
                </c:pt>
                <c:pt idx="831">
                  <c:v>1.145</c:v>
                </c:pt>
                <c:pt idx="832">
                  <c:v>1.1459999999999999</c:v>
                </c:pt>
                <c:pt idx="833">
                  <c:v>1.147</c:v>
                </c:pt>
                <c:pt idx="834">
                  <c:v>1.1479999999999999</c:v>
                </c:pt>
                <c:pt idx="835">
                  <c:v>1.149</c:v>
                </c:pt>
                <c:pt idx="836">
                  <c:v>1.1499999999999999</c:v>
                </c:pt>
                <c:pt idx="837">
                  <c:v>1.151</c:v>
                </c:pt>
                <c:pt idx="838">
                  <c:v>1.1519999999999999</c:v>
                </c:pt>
                <c:pt idx="839">
                  <c:v>1.153</c:v>
                </c:pt>
                <c:pt idx="840">
                  <c:v>1.1539999999999999</c:v>
                </c:pt>
                <c:pt idx="841">
                  <c:v>1.155</c:v>
                </c:pt>
                <c:pt idx="842">
                  <c:v>1.1559999999999999</c:v>
                </c:pt>
                <c:pt idx="843">
                  <c:v>1.157</c:v>
                </c:pt>
                <c:pt idx="844">
                  <c:v>1.1579999999999999</c:v>
                </c:pt>
                <c:pt idx="845">
                  <c:v>1.159</c:v>
                </c:pt>
                <c:pt idx="846">
                  <c:v>1.1599999999999999</c:v>
                </c:pt>
                <c:pt idx="847">
                  <c:v>1.161</c:v>
                </c:pt>
                <c:pt idx="848">
                  <c:v>1.1619999999999999</c:v>
                </c:pt>
                <c:pt idx="849">
                  <c:v>1.163</c:v>
                </c:pt>
                <c:pt idx="850">
                  <c:v>1.1639999999999999</c:v>
                </c:pt>
                <c:pt idx="851">
                  <c:v>1.165</c:v>
                </c:pt>
                <c:pt idx="852">
                  <c:v>1.1659999999999999</c:v>
                </c:pt>
                <c:pt idx="853">
                  <c:v>1.167</c:v>
                </c:pt>
                <c:pt idx="854">
                  <c:v>1.1679999999999999</c:v>
                </c:pt>
                <c:pt idx="855">
                  <c:v>1.169</c:v>
                </c:pt>
                <c:pt idx="856">
                  <c:v>1.17</c:v>
                </c:pt>
                <c:pt idx="857">
                  <c:v>1.171</c:v>
                </c:pt>
                <c:pt idx="858">
                  <c:v>1.1719999999999999</c:v>
                </c:pt>
                <c:pt idx="859">
                  <c:v>1.173</c:v>
                </c:pt>
                <c:pt idx="860">
                  <c:v>1.1739999999999999</c:v>
                </c:pt>
                <c:pt idx="861">
                  <c:v>1.175</c:v>
                </c:pt>
                <c:pt idx="862">
                  <c:v>1.1759999999999999</c:v>
                </c:pt>
                <c:pt idx="863">
                  <c:v>1.177</c:v>
                </c:pt>
                <c:pt idx="864">
                  <c:v>1.1779999999999999</c:v>
                </c:pt>
                <c:pt idx="865">
                  <c:v>1.179</c:v>
                </c:pt>
                <c:pt idx="866">
                  <c:v>1.18</c:v>
                </c:pt>
                <c:pt idx="867">
                  <c:v>1.181</c:v>
                </c:pt>
                <c:pt idx="868">
                  <c:v>1.1819999999999999</c:v>
                </c:pt>
                <c:pt idx="869">
                  <c:v>1.1830000000000001</c:v>
                </c:pt>
                <c:pt idx="870">
                  <c:v>1.1839999999999999</c:v>
                </c:pt>
                <c:pt idx="871">
                  <c:v>1.1850000000000001</c:v>
                </c:pt>
                <c:pt idx="872">
                  <c:v>1.1859999999999999</c:v>
                </c:pt>
                <c:pt idx="873">
                  <c:v>1.1870000000000001</c:v>
                </c:pt>
                <c:pt idx="874">
                  <c:v>1.1879999999999999</c:v>
                </c:pt>
                <c:pt idx="875">
                  <c:v>1.1890000000000001</c:v>
                </c:pt>
                <c:pt idx="876">
                  <c:v>1.19</c:v>
                </c:pt>
                <c:pt idx="877">
                  <c:v>1.1910000000000001</c:v>
                </c:pt>
                <c:pt idx="878">
                  <c:v>1.1919999999999999</c:v>
                </c:pt>
                <c:pt idx="879">
                  <c:v>1.1930000000000001</c:v>
                </c:pt>
                <c:pt idx="880">
                  <c:v>1.194</c:v>
                </c:pt>
                <c:pt idx="881">
                  <c:v>1.1950000000000001</c:v>
                </c:pt>
                <c:pt idx="882">
                  <c:v>1.196</c:v>
                </c:pt>
                <c:pt idx="883">
                  <c:v>1.1970000000000001</c:v>
                </c:pt>
                <c:pt idx="884">
                  <c:v>1.198</c:v>
                </c:pt>
                <c:pt idx="885">
                  <c:v>1.1990000000000001</c:v>
                </c:pt>
                <c:pt idx="886">
                  <c:v>1.2</c:v>
                </c:pt>
                <c:pt idx="887">
                  <c:v>1.2010000000000001</c:v>
                </c:pt>
                <c:pt idx="888">
                  <c:v>1.202</c:v>
                </c:pt>
                <c:pt idx="889">
                  <c:v>1.2030000000000001</c:v>
                </c:pt>
                <c:pt idx="890">
                  <c:v>1.204</c:v>
                </c:pt>
                <c:pt idx="891">
                  <c:v>1.2050000000000001</c:v>
                </c:pt>
                <c:pt idx="892">
                  <c:v>1.206</c:v>
                </c:pt>
                <c:pt idx="893">
                  <c:v>1.2070000000000001</c:v>
                </c:pt>
                <c:pt idx="894">
                  <c:v>1.208</c:v>
                </c:pt>
                <c:pt idx="895">
                  <c:v>1.2090000000000001</c:v>
                </c:pt>
                <c:pt idx="896">
                  <c:v>1.21</c:v>
                </c:pt>
                <c:pt idx="897">
                  <c:v>1.2110000000000001</c:v>
                </c:pt>
                <c:pt idx="898">
                  <c:v>1.212</c:v>
                </c:pt>
                <c:pt idx="899">
                  <c:v>1.2130000000000001</c:v>
                </c:pt>
                <c:pt idx="900">
                  <c:v>1.214</c:v>
                </c:pt>
                <c:pt idx="901">
                  <c:v>1.2150000000000001</c:v>
                </c:pt>
                <c:pt idx="902">
                  <c:v>1.216</c:v>
                </c:pt>
                <c:pt idx="903">
                  <c:v>1.2170000000000001</c:v>
                </c:pt>
                <c:pt idx="904">
                  <c:v>1.218</c:v>
                </c:pt>
                <c:pt idx="905">
                  <c:v>1.2190000000000001</c:v>
                </c:pt>
                <c:pt idx="906">
                  <c:v>1.22</c:v>
                </c:pt>
                <c:pt idx="907">
                  <c:v>1.2210000000000001</c:v>
                </c:pt>
                <c:pt idx="908">
                  <c:v>1.222</c:v>
                </c:pt>
                <c:pt idx="909">
                  <c:v>1.2230000000000001</c:v>
                </c:pt>
                <c:pt idx="910">
                  <c:v>1.224</c:v>
                </c:pt>
                <c:pt idx="911">
                  <c:v>1.2250000000000001</c:v>
                </c:pt>
                <c:pt idx="912">
                  <c:v>1.226</c:v>
                </c:pt>
                <c:pt idx="913">
                  <c:v>1.2270000000000001</c:v>
                </c:pt>
                <c:pt idx="914">
                  <c:v>1.228</c:v>
                </c:pt>
                <c:pt idx="915">
                  <c:v>1.2290000000000001</c:v>
                </c:pt>
                <c:pt idx="916">
                  <c:v>1.23</c:v>
                </c:pt>
                <c:pt idx="917">
                  <c:v>1.2310000000000001</c:v>
                </c:pt>
                <c:pt idx="918">
                  <c:v>1.232</c:v>
                </c:pt>
                <c:pt idx="919">
                  <c:v>1.2330000000000001</c:v>
                </c:pt>
                <c:pt idx="920">
                  <c:v>1.234</c:v>
                </c:pt>
                <c:pt idx="921">
                  <c:v>1.2350000000000001</c:v>
                </c:pt>
                <c:pt idx="922">
                  <c:v>1.236</c:v>
                </c:pt>
                <c:pt idx="923">
                  <c:v>1.2370000000000001</c:v>
                </c:pt>
                <c:pt idx="924">
                  <c:v>1.238</c:v>
                </c:pt>
                <c:pt idx="925">
                  <c:v>1.2390000000000001</c:v>
                </c:pt>
                <c:pt idx="926">
                  <c:v>1.24</c:v>
                </c:pt>
                <c:pt idx="927">
                  <c:v>1.2410000000000001</c:v>
                </c:pt>
                <c:pt idx="928">
                  <c:v>1.242</c:v>
                </c:pt>
                <c:pt idx="929">
                  <c:v>1.2430000000000001</c:v>
                </c:pt>
                <c:pt idx="930">
                  <c:v>1.244</c:v>
                </c:pt>
                <c:pt idx="931">
                  <c:v>1.2450000000000001</c:v>
                </c:pt>
                <c:pt idx="932">
                  <c:v>1.246</c:v>
                </c:pt>
                <c:pt idx="933">
                  <c:v>1.2470000000000001</c:v>
                </c:pt>
                <c:pt idx="934">
                  <c:v>1.248</c:v>
                </c:pt>
                <c:pt idx="935">
                  <c:v>1.2490000000000001</c:v>
                </c:pt>
                <c:pt idx="936">
                  <c:v>1.25</c:v>
                </c:pt>
                <c:pt idx="937">
                  <c:v>1.2509999999999999</c:v>
                </c:pt>
                <c:pt idx="938">
                  <c:v>1.252</c:v>
                </c:pt>
                <c:pt idx="939">
                  <c:v>1.2529999999999999</c:v>
                </c:pt>
                <c:pt idx="940">
                  <c:v>1.254</c:v>
                </c:pt>
                <c:pt idx="941">
                  <c:v>1.2549999999999999</c:v>
                </c:pt>
                <c:pt idx="942">
                  <c:v>1.256</c:v>
                </c:pt>
                <c:pt idx="943">
                  <c:v>1.2569999999999999</c:v>
                </c:pt>
                <c:pt idx="944">
                  <c:v>1.258</c:v>
                </c:pt>
                <c:pt idx="945">
                  <c:v>1.2589999999999999</c:v>
                </c:pt>
                <c:pt idx="946">
                  <c:v>1.26</c:v>
                </c:pt>
                <c:pt idx="947">
                  <c:v>1.2609999999999999</c:v>
                </c:pt>
                <c:pt idx="948">
                  <c:v>1.262</c:v>
                </c:pt>
                <c:pt idx="949">
                  <c:v>1.2629999999999999</c:v>
                </c:pt>
                <c:pt idx="950">
                  <c:v>1.264</c:v>
                </c:pt>
                <c:pt idx="951">
                  <c:v>1.2649999999999999</c:v>
                </c:pt>
                <c:pt idx="952">
                  <c:v>1.266</c:v>
                </c:pt>
                <c:pt idx="953">
                  <c:v>1.2669999999999999</c:v>
                </c:pt>
                <c:pt idx="954">
                  <c:v>1.268</c:v>
                </c:pt>
                <c:pt idx="955">
                  <c:v>1.2689999999999999</c:v>
                </c:pt>
                <c:pt idx="956">
                  <c:v>1.27</c:v>
                </c:pt>
                <c:pt idx="957">
                  <c:v>1.2709999999999999</c:v>
                </c:pt>
                <c:pt idx="958">
                  <c:v>1.272</c:v>
                </c:pt>
                <c:pt idx="959">
                  <c:v>1.2729999999999999</c:v>
                </c:pt>
                <c:pt idx="960">
                  <c:v>1.274</c:v>
                </c:pt>
                <c:pt idx="961">
                  <c:v>1.2749999999999999</c:v>
                </c:pt>
                <c:pt idx="962">
                  <c:v>1.276</c:v>
                </c:pt>
                <c:pt idx="963">
                  <c:v>1.2769999999999999</c:v>
                </c:pt>
                <c:pt idx="964">
                  <c:v>1.278</c:v>
                </c:pt>
                <c:pt idx="965">
                  <c:v>1.2789999999999999</c:v>
                </c:pt>
                <c:pt idx="966">
                  <c:v>1.28</c:v>
                </c:pt>
                <c:pt idx="967">
                  <c:v>1.2809999999999999</c:v>
                </c:pt>
                <c:pt idx="968">
                  <c:v>1.282</c:v>
                </c:pt>
                <c:pt idx="969">
                  <c:v>1.2829999999999999</c:v>
                </c:pt>
                <c:pt idx="970">
                  <c:v>1.284</c:v>
                </c:pt>
                <c:pt idx="971">
                  <c:v>1.2849999999999999</c:v>
                </c:pt>
                <c:pt idx="972">
                  <c:v>1.286</c:v>
                </c:pt>
                <c:pt idx="973">
                  <c:v>1.2869999999999999</c:v>
                </c:pt>
                <c:pt idx="974">
                  <c:v>1.288</c:v>
                </c:pt>
                <c:pt idx="975">
                  <c:v>1.2889999999999999</c:v>
                </c:pt>
                <c:pt idx="976">
                  <c:v>1.29</c:v>
                </c:pt>
                <c:pt idx="977">
                  <c:v>1.2909999999999999</c:v>
                </c:pt>
                <c:pt idx="978">
                  <c:v>1.292</c:v>
                </c:pt>
                <c:pt idx="979">
                  <c:v>1.2929999999999999</c:v>
                </c:pt>
                <c:pt idx="980">
                  <c:v>1.294</c:v>
                </c:pt>
                <c:pt idx="981">
                  <c:v>1.2949999999999999</c:v>
                </c:pt>
                <c:pt idx="982">
                  <c:v>1.296</c:v>
                </c:pt>
                <c:pt idx="983">
                  <c:v>1.2969999999999999</c:v>
                </c:pt>
                <c:pt idx="984">
                  <c:v>1.298</c:v>
                </c:pt>
                <c:pt idx="985">
                  <c:v>1.2989999999999999</c:v>
                </c:pt>
                <c:pt idx="986">
                  <c:v>1.3</c:v>
                </c:pt>
                <c:pt idx="987">
                  <c:v>1.3009999999999999</c:v>
                </c:pt>
                <c:pt idx="988">
                  <c:v>1.302</c:v>
                </c:pt>
                <c:pt idx="989">
                  <c:v>1.3029999999999999</c:v>
                </c:pt>
                <c:pt idx="990">
                  <c:v>1.304</c:v>
                </c:pt>
                <c:pt idx="991">
                  <c:v>1.3049999999999999</c:v>
                </c:pt>
                <c:pt idx="992">
                  <c:v>1.306</c:v>
                </c:pt>
                <c:pt idx="993">
                  <c:v>1.3069999999999999</c:v>
                </c:pt>
                <c:pt idx="994">
                  <c:v>1.3080000000000001</c:v>
                </c:pt>
                <c:pt idx="995">
                  <c:v>1.3089999999999999</c:v>
                </c:pt>
                <c:pt idx="996">
                  <c:v>1.31</c:v>
                </c:pt>
                <c:pt idx="997">
                  <c:v>1.3109999999999999</c:v>
                </c:pt>
                <c:pt idx="998">
                  <c:v>1.3120000000000001</c:v>
                </c:pt>
                <c:pt idx="999">
                  <c:v>1.3129999999999999</c:v>
                </c:pt>
                <c:pt idx="1000">
                  <c:v>1.3140000000000001</c:v>
                </c:pt>
                <c:pt idx="1001">
                  <c:v>1.3149999999999999</c:v>
                </c:pt>
                <c:pt idx="1002">
                  <c:v>1.3160000000000001</c:v>
                </c:pt>
                <c:pt idx="1003">
                  <c:v>1.3169999999999999</c:v>
                </c:pt>
                <c:pt idx="1004">
                  <c:v>1.3180000000000001</c:v>
                </c:pt>
                <c:pt idx="1005">
                  <c:v>1.319</c:v>
                </c:pt>
                <c:pt idx="1006">
                  <c:v>1.32</c:v>
                </c:pt>
                <c:pt idx="1007">
                  <c:v>1.321</c:v>
                </c:pt>
                <c:pt idx="1008">
                  <c:v>1.3220000000000001</c:v>
                </c:pt>
                <c:pt idx="1009">
                  <c:v>1.323</c:v>
                </c:pt>
                <c:pt idx="1010">
                  <c:v>1.3240000000000001</c:v>
                </c:pt>
                <c:pt idx="1011">
                  <c:v>1.325</c:v>
                </c:pt>
                <c:pt idx="1012">
                  <c:v>1.3260000000000001</c:v>
                </c:pt>
                <c:pt idx="1013">
                  <c:v>1.327</c:v>
                </c:pt>
                <c:pt idx="1014">
                  <c:v>1.3280000000000001</c:v>
                </c:pt>
                <c:pt idx="1015">
                  <c:v>1.329</c:v>
                </c:pt>
                <c:pt idx="1016">
                  <c:v>1.33</c:v>
                </c:pt>
                <c:pt idx="1017">
                  <c:v>1.331</c:v>
                </c:pt>
                <c:pt idx="1018">
                  <c:v>1.3320000000000001</c:v>
                </c:pt>
                <c:pt idx="1019">
                  <c:v>1.333</c:v>
                </c:pt>
                <c:pt idx="1020">
                  <c:v>1.3340000000000001</c:v>
                </c:pt>
                <c:pt idx="1021">
                  <c:v>1.335</c:v>
                </c:pt>
                <c:pt idx="1022">
                  <c:v>1.3360000000000001</c:v>
                </c:pt>
                <c:pt idx="1023">
                  <c:v>1.337</c:v>
                </c:pt>
                <c:pt idx="1024">
                  <c:v>1.3380000000000001</c:v>
                </c:pt>
                <c:pt idx="1025">
                  <c:v>1.339</c:v>
                </c:pt>
                <c:pt idx="1026">
                  <c:v>1.34</c:v>
                </c:pt>
                <c:pt idx="1027">
                  <c:v>1.341</c:v>
                </c:pt>
                <c:pt idx="1028">
                  <c:v>1.3420000000000001</c:v>
                </c:pt>
                <c:pt idx="1029">
                  <c:v>1.343</c:v>
                </c:pt>
                <c:pt idx="1030">
                  <c:v>1.3440000000000001</c:v>
                </c:pt>
                <c:pt idx="1031">
                  <c:v>1.345</c:v>
                </c:pt>
                <c:pt idx="1032">
                  <c:v>1.3460000000000001</c:v>
                </c:pt>
                <c:pt idx="1033">
                  <c:v>1.347</c:v>
                </c:pt>
                <c:pt idx="1034">
                  <c:v>1.3480000000000001</c:v>
                </c:pt>
                <c:pt idx="1035">
                  <c:v>1.349</c:v>
                </c:pt>
                <c:pt idx="1036">
                  <c:v>1.35</c:v>
                </c:pt>
                <c:pt idx="1037">
                  <c:v>1.351</c:v>
                </c:pt>
                <c:pt idx="1038">
                  <c:v>1.3520000000000001</c:v>
                </c:pt>
                <c:pt idx="1039">
                  <c:v>1.353</c:v>
                </c:pt>
                <c:pt idx="1040">
                  <c:v>1.3540000000000001</c:v>
                </c:pt>
                <c:pt idx="1041">
                  <c:v>1.355</c:v>
                </c:pt>
                <c:pt idx="1042">
                  <c:v>1.3560000000000001</c:v>
                </c:pt>
                <c:pt idx="1043">
                  <c:v>1.357</c:v>
                </c:pt>
                <c:pt idx="1044">
                  <c:v>1.3580000000000001</c:v>
                </c:pt>
                <c:pt idx="1045">
                  <c:v>1.359</c:v>
                </c:pt>
                <c:pt idx="1046">
                  <c:v>1.36</c:v>
                </c:pt>
                <c:pt idx="1047">
                  <c:v>1.361</c:v>
                </c:pt>
                <c:pt idx="1048">
                  <c:v>1.3620000000000001</c:v>
                </c:pt>
                <c:pt idx="1049">
                  <c:v>1.363</c:v>
                </c:pt>
                <c:pt idx="1050">
                  <c:v>1.3640000000000001</c:v>
                </c:pt>
                <c:pt idx="1051">
                  <c:v>1.365</c:v>
                </c:pt>
                <c:pt idx="1052">
                  <c:v>1.3660000000000001</c:v>
                </c:pt>
                <c:pt idx="1053">
                  <c:v>1.367</c:v>
                </c:pt>
                <c:pt idx="1054">
                  <c:v>1.3680000000000001</c:v>
                </c:pt>
                <c:pt idx="1055">
                  <c:v>1.369</c:v>
                </c:pt>
                <c:pt idx="1056">
                  <c:v>1.37</c:v>
                </c:pt>
                <c:pt idx="1057">
                  <c:v>1.371</c:v>
                </c:pt>
                <c:pt idx="1058">
                  <c:v>1.3720000000000001</c:v>
                </c:pt>
                <c:pt idx="1059">
                  <c:v>1.373</c:v>
                </c:pt>
                <c:pt idx="1060">
                  <c:v>1.3740000000000001</c:v>
                </c:pt>
                <c:pt idx="1061">
                  <c:v>1.375</c:v>
                </c:pt>
                <c:pt idx="1062">
                  <c:v>1.3759999999999999</c:v>
                </c:pt>
                <c:pt idx="1063">
                  <c:v>1.377</c:v>
                </c:pt>
                <c:pt idx="1064">
                  <c:v>1.3779999999999999</c:v>
                </c:pt>
                <c:pt idx="1065">
                  <c:v>1.379</c:v>
                </c:pt>
                <c:pt idx="1066">
                  <c:v>1.38</c:v>
                </c:pt>
                <c:pt idx="1067">
                  <c:v>1.381</c:v>
                </c:pt>
                <c:pt idx="1068">
                  <c:v>1.3819999999999999</c:v>
                </c:pt>
                <c:pt idx="1069">
                  <c:v>1.383</c:v>
                </c:pt>
                <c:pt idx="1070">
                  <c:v>1.3839999999999999</c:v>
                </c:pt>
                <c:pt idx="1071">
                  <c:v>1.385</c:v>
                </c:pt>
                <c:pt idx="1072">
                  <c:v>1.3859999999999999</c:v>
                </c:pt>
                <c:pt idx="1073">
                  <c:v>1.387</c:v>
                </c:pt>
                <c:pt idx="1074">
                  <c:v>1.3879999999999999</c:v>
                </c:pt>
                <c:pt idx="1075">
                  <c:v>1.389</c:v>
                </c:pt>
                <c:pt idx="1076">
                  <c:v>1.39</c:v>
                </c:pt>
                <c:pt idx="1077">
                  <c:v>1.391</c:v>
                </c:pt>
                <c:pt idx="1078">
                  <c:v>1.3919999999999999</c:v>
                </c:pt>
                <c:pt idx="1079">
                  <c:v>1.393</c:v>
                </c:pt>
                <c:pt idx="1080">
                  <c:v>1.3939999999999999</c:v>
                </c:pt>
                <c:pt idx="1081">
                  <c:v>1.395</c:v>
                </c:pt>
                <c:pt idx="1082">
                  <c:v>1.3959999999999999</c:v>
                </c:pt>
                <c:pt idx="1083">
                  <c:v>1.397</c:v>
                </c:pt>
                <c:pt idx="1084">
                  <c:v>1.3979999999999999</c:v>
                </c:pt>
                <c:pt idx="1085">
                  <c:v>1.399</c:v>
                </c:pt>
                <c:pt idx="1086">
                  <c:v>1.4</c:v>
                </c:pt>
                <c:pt idx="1087">
                  <c:v>1.401</c:v>
                </c:pt>
                <c:pt idx="1088">
                  <c:v>1.4019999999999999</c:v>
                </c:pt>
                <c:pt idx="1089">
                  <c:v>1.403</c:v>
                </c:pt>
                <c:pt idx="1090">
                  <c:v>1.4039999999999999</c:v>
                </c:pt>
                <c:pt idx="1091">
                  <c:v>1.405</c:v>
                </c:pt>
                <c:pt idx="1092">
                  <c:v>1.4059999999999999</c:v>
                </c:pt>
                <c:pt idx="1093">
                  <c:v>1.407</c:v>
                </c:pt>
                <c:pt idx="1094">
                  <c:v>1.4079999999999999</c:v>
                </c:pt>
                <c:pt idx="1095">
                  <c:v>1.409</c:v>
                </c:pt>
                <c:pt idx="1096">
                  <c:v>1.41</c:v>
                </c:pt>
                <c:pt idx="1097">
                  <c:v>1.411</c:v>
                </c:pt>
                <c:pt idx="1098">
                  <c:v>1.4119999999999999</c:v>
                </c:pt>
                <c:pt idx="1099">
                  <c:v>1.413</c:v>
                </c:pt>
                <c:pt idx="1100">
                  <c:v>1.4139999999999999</c:v>
                </c:pt>
                <c:pt idx="1101">
                  <c:v>1.415</c:v>
                </c:pt>
                <c:pt idx="1102">
                  <c:v>1.4159999999999999</c:v>
                </c:pt>
                <c:pt idx="1103">
                  <c:v>1.417</c:v>
                </c:pt>
                <c:pt idx="1104">
                  <c:v>1.4179999999999999</c:v>
                </c:pt>
                <c:pt idx="1105">
                  <c:v>1.419</c:v>
                </c:pt>
                <c:pt idx="1106">
                  <c:v>1.42</c:v>
                </c:pt>
                <c:pt idx="1107">
                  <c:v>1.421</c:v>
                </c:pt>
                <c:pt idx="1108">
                  <c:v>1.4219999999999999</c:v>
                </c:pt>
                <c:pt idx="1109">
                  <c:v>1.423</c:v>
                </c:pt>
                <c:pt idx="1110">
                  <c:v>1.4239999999999999</c:v>
                </c:pt>
                <c:pt idx="1111">
                  <c:v>1.425</c:v>
                </c:pt>
                <c:pt idx="1112">
                  <c:v>1.4259999999999999</c:v>
                </c:pt>
                <c:pt idx="1113">
                  <c:v>1.427</c:v>
                </c:pt>
                <c:pt idx="1114">
                  <c:v>1.4279999999999999</c:v>
                </c:pt>
                <c:pt idx="1115">
                  <c:v>1.429</c:v>
                </c:pt>
                <c:pt idx="1116">
                  <c:v>1.43</c:v>
                </c:pt>
                <c:pt idx="1117">
                  <c:v>1.431</c:v>
                </c:pt>
                <c:pt idx="1118">
                  <c:v>1.4319999999999999</c:v>
                </c:pt>
                <c:pt idx="1119">
                  <c:v>1.4330000000000001</c:v>
                </c:pt>
                <c:pt idx="1120">
                  <c:v>1.4339999999999999</c:v>
                </c:pt>
                <c:pt idx="1121">
                  <c:v>1.4350000000000001</c:v>
                </c:pt>
                <c:pt idx="1122">
                  <c:v>1.4359999999999999</c:v>
                </c:pt>
                <c:pt idx="1123">
                  <c:v>1.4370000000000001</c:v>
                </c:pt>
                <c:pt idx="1124">
                  <c:v>1.4379999999999999</c:v>
                </c:pt>
                <c:pt idx="1125">
                  <c:v>1.4390000000000001</c:v>
                </c:pt>
                <c:pt idx="1126">
                  <c:v>1.44</c:v>
                </c:pt>
                <c:pt idx="1127">
                  <c:v>1.4410000000000001</c:v>
                </c:pt>
                <c:pt idx="1128">
                  <c:v>1.4419999999999999</c:v>
                </c:pt>
                <c:pt idx="1129">
                  <c:v>1.4430000000000001</c:v>
                </c:pt>
                <c:pt idx="1130">
                  <c:v>1.444</c:v>
                </c:pt>
                <c:pt idx="1131">
                  <c:v>1.4450000000000001</c:v>
                </c:pt>
                <c:pt idx="1132">
                  <c:v>1.446</c:v>
                </c:pt>
                <c:pt idx="1133">
                  <c:v>1.4470000000000001</c:v>
                </c:pt>
                <c:pt idx="1134">
                  <c:v>1.448</c:v>
                </c:pt>
                <c:pt idx="1135">
                  <c:v>1.4490000000000001</c:v>
                </c:pt>
                <c:pt idx="1136">
                  <c:v>1.45</c:v>
                </c:pt>
                <c:pt idx="1137">
                  <c:v>1.4510000000000001</c:v>
                </c:pt>
                <c:pt idx="1138">
                  <c:v>1.452</c:v>
                </c:pt>
                <c:pt idx="1139">
                  <c:v>1.4530000000000001</c:v>
                </c:pt>
                <c:pt idx="1140">
                  <c:v>1.454</c:v>
                </c:pt>
                <c:pt idx="1141">
                  <c:v>1.4550000000000001</c:v>
                </c:pt>
                <c:pt idx="1142">
                  <c:v>1.456</c:v>
                </c:pt>
                <c:pt idx="1143">
                  <c:v>1.4570000000000001</c:v>
                </c:pt>
                <c:pt idx="1144">
                  <c:v>1.458</c:v>
                </c:pt>
                <c:pt idx="1145">
                  <c:v>1.4590000000000001</c:v>
                </c:pt>
                <c:pt idx="1146">
                  <c:v>1.46</c:v>
                </c:pt>
                <c:pt idx="1147">
                  <c:v>1.4610000000000001</c:v>
                </c:pt>
                <c:pt idx="1148">
                  <c:v>1.462</c:v>
                </c:pt>
                <c:pt idx="1149">
                  <c:v>1.4630000000000001</c:v>
                </c:pt>
                <c:pt idx="1150">
                  <c:v>1.464</c:v>
                </c:pt>
                <c:pt idx="1151">
                  <c:v>1.4650000000000001</c:v>
                </c:pt>
                <c:pt idx="1152">
                  <c:v>1.466</c:v>
                </c:pt>
                <c:pt idx="1153">
                  <c:v>1.4670000000000001</c:v>
                </c:pt>
                <c:pt idx="1154">
                  <c:v>1.468</c:v>
                </c:pt>
                <c:pt idx="1155">
                  <c:v>1.4690000000000001</c:v>
                </c:pt>
                <c:pt idx="1156">
                  <c:v>1.47</c:v>
                </c:pt>
                <c:pt idx="1157">
                  <c:v>1.4710000000000001</c:v>
                </c:pt>
                <c:pt idx="1158">
                  <c:v>1.472</c:v>
                </c:pt>
                <c:pt idx="1159">
                  <c:v>1.4730000000000001</c:v>
                </c:pt>
                <c:pt idx="1160">
                  <c:v>1.474</c:v>
                </c:pt>
                <c:pt idx="1161">
                  <c:v>1.4750000000000001</c:v>
                </c:pt>
                <c:pt idx="1162">
                  <c:v>1.476</c:v>
                </c:pt>
                <c:pt idx="1163">
                  <c:v>1.4770000000000001</c:v>
                </c:pt>
                <c:pt idx="1164">
                  <c:v>1.478</c:v>
                </c:pt>
                <c:pt idx="1165">
                  <c:v>1.4790000000000001</c:v>
                </c:pt>
                <c:pt idx="1166">
                  <c:v>1.48</c:v>
                </c:pt>
                <c:pt idx="1167">
                  <c:v>1.4810000000000001</c:v>
                </c:pt>
                <c:pt idx="1168">
                  <c:v>1.482</c:v>
                </c:pt>
                <c:pt idx="1169">
                  <c:v>1.4830000000000001</c:v>
                </c:pt>
                <c:pt idx="1170">
                  <c:v>1.484</c:v>
                </c:pt>
                <c:pt idx="1171">
                  <c:v>1.4850000000000001</c:v>
                </c:pt>
                <c:pt idx="1172">
                  <c:v>1.486</c:v>
                </c:pt>
                <c:pt idx="1173">
                  <c:v>1.4870000000000001</c:v>
                </c:pt>
                <c:pt idx="1174">
                  <c:v>1.488</c:v>
                </c:pt>
                <c:pt idx="1175">
                  <c:v>1.4890000000000001</c:v>
                </c:pt>
                <c:pt idx="1176">
                  <c:v>1.49</c:v>
                </c:pt>
                <c:pt idx="1177">
                  <c:v>1.4910000000000001</c:v>
                </c:pt>
                <c:pt idx="1178">
                  <c:v>1.492</c:v>
                </c:pt>
                <c:pt idx="1179">
                  <c:v>1.4930000000000001</c:v>
                </c:pt>
                <c:pt idx="1180">
                  <c:v>1.494</c:v>
                </c:pt>
                <c:pt idx="1181">
                  <c:v>1.4950000000000001</c:v>
                </c:pt>
                <c:pt idx="1182">
                  <c:v>1.496</c:v>
                </c:pt>
                <c:pt idx="1183">
                  <c:v>1.4970000000000001</c:v>
                </c:pt>
                <c:pt idx="1184">
                  <c:v>1.498</c:v>
                </c:pt>
                <c:pt idx="1185">
                  <c:v>1.4990000000000001</c:v>
                </c:pt>
                <c:pt idx="1186">
                  <c:v>1.5</c:v>
                </c:pt>
                <c:pt idx="1187">
                  <c:v>1.5009999999999999</c:v>
                </c:pt>
                <c:pt idx="1188">
                  <c:v>1.502</c:v>
                </c:pt>
                <c:pt idx="1189">
                  <c:v>1.5029999999999999</c:v>
                </c:pt>
                <c:pt idx="1190">
                  <c:v>1.504</c:v>
                </c:pt>
                <c:pt idx="1191">
                  <c:v>1.5049999999999999</c:v>
                </c:pt>
                <c:pt idx="1192">
                  <c:v>1.506</c:v>
                </c:pt>
                <c:pt idx="1193">
                  <c:v>1.5069999999999999</c:v>
                </c:pt>
                <c:pt idx="1194">
                  <c:v>1.508</c:v>
                </c:pt>
                <c:pt idx="1195">
                  <c:v>1.5089999999999999</c:v>
                </c:pt>
                <c:pt idx="1196">
                  <c:v>1.51</c:v>
                </c:pt>
                <c:pt idx="1197">
                  <c:v>1.5109999999999999</c:v>
                </c:pt>
                <c:pt idx="1198">
                  <c:v>1.512</c:v>
                </c:pt>
                <c:pt idx="1199">
                  <c:v>1.5129999999999999</c:v>
                </c:pt>
                <c:pt idx="1200">
                  <c:v>1.514</c:v>
                </c:pt>
                <c:pt idx="1201">
                  <c:v>1.5149999999999999</c:v>
                </c:pt>
                <c:pt idx="1202">
                  <c:v>1.516</c:v>
                </c:pt>
                <c:pt idx="1203">
                  <c:v>1.5169999999999999</c:v>
                </c:pt>
                <c:pt idx="1204">
                  <c:v>1.518</c:v>
                </c:pt>
                <c:pt idx="1205">
                  <c:v>1.5189999999999999</c:v>
                </c:pt>
                <c:pt idx="1206">
                  <c:v>1.52</c:v>
                </c:pt>
                <c:pt idx="1207">
                  <c:v>1.5209999999999999</c:v>
                </c:pt>
                <c:pt idx="1208">
                  <c:v>1.522</c:v>
                </c:pt>
                <c:pt idx="1209">
                  <c:v>1.5229999999999999</c:v>
                </c:pt>
                <c:pt idx="1210">
                  <c:v>1.524</c:v>
                </c:pt>
                <c:pt idx="1211">
                  <c:v>1.5249999999999999</c:v>
                </c:pt>
                <c:pt idx="1212">
                  <c:v>1.526</c:v>
                </c:pt>
                <c:pt idx="1213">
                  <c:v>1.5269999999999999</c:v>
                </c:pt>
                <c:pt idx="1214">
                  <c:v>1.528</c:v>
                </c:pt>
                <c:pt idx="1215">
                  <c:v>1.5289999999999999</c:v>
                </c:pt>
                <c:pt idx="1216">
                  <c:v>1.53</c:v>
                </c:pt>
                <c:pt idx="1217">
                  <c:v>1.5309999999999999</c:v>
                </c:pt>
                <c:pt idx="1218">
                  <c:v>1.532</c:v>
                </c:pt>
                <c:pt idx="1219">
                  <c:v>1.5329999999999999</c:v>
                </c:pt>
                <c:pt idx="1220">
                  <c:v>1.534</c:v>
                </c:pt>
                <c:pt idx="1221">
                  <c:v>1.5349999999999999</c:v>
                </c:pt>
                <c:pt idx="1222">
                  <c:v>1.536</c:v>
                </c:pt>
                <c:pt idx="1223">
                  <c:v>1.5369999999999999</c:v>
                </c:pt>
                <c:pt idx="1224">
                  <c:v>1.538</c:v>
                </c:pt>
                <c:pt idx="1225">
                  <c:v>1.5389999999999999</c:v>
                </c:pt>
                <c:pt idx="1226">
                  <c:v>1.54</c:v>
                </c:pt>
                <c:pt idx="1227">
                  <c:v>1.5409999999999999</c:v>
                </c:pt>
                <c:pt idx="1228">
                  <c:v>1.542</c:v>
                </c:pt>
                <c:pt idx="1229">
                  <c:v>1.5429999999999999</c:v>
                </c:pt>
                <c:pt idx="1230">
                  <c:v>1.544</c:v>
                </c:pt>
                <c:pt idx="1231">
                  <c:v>1.5449999999999999</c:v>
                </c:pt>
                <c:pt idx="1232">
                  <c:v>1.546</c:v>
                </c:pt>
                <c:pt idx="1233">
                  <c:v>1.5469999999999999</c:v>
                </c:pt>
                <c:pt idx="1234">
                  <c:v>1.548</c:v>
                </c:pt>
                <c:pt idx="1235">
                  <c:v>1.5489999999999999</c:v>
                </c:pt>
                <c:pt idx="1236">
                  <c:v>1.55</c:v>
                </c:pt>
                <c:pt idx="1237">
                  <c:v>1.5509999999999999</c:v>
                </c:pt>
                <c:pt idx="1238">
                  <c:v>1.552</c:v>
                </c:pt>
                <c:pt idx="1239">
                  <c:v>1.5529999999999999</c:v>
                </c:pt>
                <c:pt idx="1240">
                  <c:v>1.554</c:v>
                </c:pt>
                <c:pt idx="1241">
                  <c:v>1.5549999999999999</c:v>
                </c:pt>
                <c:pt idx="1242">
                  <c:v>1.556</c:v>
                </c:pt>
                <c:pt idx="1243">
                  <c:v>1.5569999999999999</c:v>
                </c:pt>
                <c:pt idx="1244">
                  <c:v>1.5580000000000001</c:v>
                </c:pt>
                <c:pt idx="1245">
                  <c:v>1.5589999999999999</c:v>
                </c:pt>
                <c:pt idx="1246">
                  <c:v>1.56</c:v>
                </c:pt>
                <c:pt idx="1247">
                  <c:v>1.5609999999999999</c:v>
                </c:pt>
                <c:pt idx="1248">
                  <c:v>1.5620000000000001</c:v>
                </c:pt>
                <c:pt idx="1249">
                  <c:v>1.5629999999999999</c:v>
                </c:pt>
                <c:pt idx="1250">
                  <c:v>1.5640000000000001</c:v>
                </c:pt>
                <c:pt idx="1251">
                  <c:v>1.5649999999999999</c:v>
                </c:pt>
                <c:pt idx="1252">
                  <c:v>1.5660000000000001</c:v>
                </c:pt>
                <c:pt idx="1253">
                  <c:v>1.5669999999999999</c:v>
                </c:pt>
                <c:pt idx="1254">
                  <c:v>1.5680000000000001</c:v>
                </c:pt>
                <c:pt idx="1255">
                  <c:v>1.569</c:v>
                </c:pt>
                <c:pt idx="1256">
                  <c:v>1.57</c:v>
                </c:pt>
                <c:pt idx="1257">
                  <c:v>1.571</c:v>
                </c:pt>
                <c:pt idx="1258">
                  <c:v>1.5720000000000001</c:v>
                </c:pt>
                <c:pt idx="1259">
                  <c:v>1.573</c:v>
                </c:pt>
                <c:pt idx="1260">
                  <c:v>1.5740000000000001</c:v>
                </c:pt>
                <c:pt idx="1261">
                  <c:v>1.575</c:v>
                </c:pt>
                <c:pt idx="1262">
                  <c:v>1.5760000000000001</c:v>
                </c:pt>
                <c:pt idx="1263">
                  <c:v>1.577</c:v>
                </c:pt>
                <c:pt idx="1264">
                  <c:v>1.5780000000000001</c:v>
                </c:pt>
                <c:pt idx="1265">
                  <c:v>1.579</c:v>
                </c:pt>
                <c:pt idx="1266">
                  <c:v>1.58</c:v>
                </c:pt>
                <c:pt idx="1267">
                  <c:v>1.581</c:v>
                </c:pt>
                <c:pt idx="1268">
                  <c:v>1.5820000000000001</c:v>
                </c:pt>
                <c:pt idx="1269">
                  <c:v>1.583</c:v>
                </c:pt>
                <c:pt idx="1270">
                  <c:v>1.5840000000000001</c:v>
                </c:pt>
                <c:pt idx="1271">
                  <c:v>1.585</c:v>
                </c:pt>
                <c:pt idx="1272">
                  <c:v>1.5860000000000001</c:v>
                </c:pt>
                <c:pt idx="1273">
                  <c:v>1.587</c:v>
                </c:pt>
                <c:pt idx="1274">
                  <c:v>1.5880000000000001</c:v>
                </c:pt>
                <c:pt idx="1275">
                  <c:v>1.589</c:v>
                </c:pt>
                <c:pt idx="1276">
                  <c:v>1.59</c:v>
                </c:pt>
                <c:pt idx="1277">
                  <c:v>1.591</c:v>
                </c:pt>
                <c:pt idx="1278">
                  <c:v>1.5920000000000001</c:v>
                </c:pt>
                <c:pt idx="1279">
                  <c:v>1.593</c:v>
                </c:pt>
                <c:pt idx="1280">
                  <c:v>1.5940000000000001</c:v>
                </c:pt>
                <c:pt idx="1281">
                  <c:v>1.595</c:v>
                </c:pt>
                <c:pt idx="1282">
                  <c:v>1.5960000000000001</c:v>
                </c:pt>
                <c:pt idx="1283">
                  <c:v>1.597</c:v>
                </c:pt>
                <c:pt idx="1284">
                  <c:v>1.5980000000000001</c:v>
                </c:pt>
                <c:pt idx="1285">
                  <c:v>1.599</c:v>
                </c:pt>
                <c:pt idx="1286">
                  <c:v>1.6</c:v>
                </c:pt>
                <c:pt idx="1287">
                  <c:v>1.601</c:v>
                </c:pt>
                <c:pt idx="1288">
                  <c:v>1.6020000000000001</c:v>
                </c:pt>
                <c:pt idx="1289">
                  <c:v>1.603</c:v>
                </c:pt>
                <c:pt idx="1290">
                  <c:v>1.6040000000000001</c:v>
                </c:pt>
                <c:pt idx="1291">
                  <c:v>1.605</c:v>
                </c:pt>
                <c:pt idx="1292">
                  <c:v>1.6060000000000001</c:v>
                </c:pt>
                <c:pt idx="1293">
                  <c:v>1.607</c:v>
                </c:pt>
                <c:pt idx="1294">
                  <c:v>1.6080000000000001</c:v>
                </c:pt>
                <c:pt idx="1295">
                  <c:v>1.609</c:v>
                </c:pt>
                <c:pt idx="1296">
                  <c:v>1.61</c:v>
                </c:pt>
                <c:pt idx="1297">
                  <c:v>1.611</c:v>
                </c:pt>
                <c:pt idx="1298">
                  <c:v>1.6120000000000001</c:v>
                </c:pt>
                <c:pt idx="1299">
                  <c:v>1.613</c:v>
                </c:pt>
                <c:pt idx="1300">
                  <c:v>1.6140000000000001</c:v>
                </c:pt>
                <c:pt idx="1301">
                  <c:v>1.615</c:v>
                </c:pt>
                <c:pt idx="1302">
                  <c:v>1.6160000000000001</c:v>
                </c:pt>
                <c:pt idx="1303">
                  <c:v>1.617</c:v>
                </c:pt>
                <c:pt idx="1304">
                  <c:v>1.6180000000000001</c:v>
                </c:pt>
                <c:pt idx="1305">
                  <c:v>1.619</c:v>
                </c:pt>
                <c:pt idx="1306">
                  <c:v>1.62</c:v>
                </c:pt>
                <c:pt idx="1307">
                  <c:v>1.621</c:v>
                </c:pt>
                <c:pt idx="1308">
                  <c:v>1.6220000000000001</c:v>
                </c:pt>
                <c:pt idx="1309">
                  <c:v>1.623</c:v>
                </c:pt>
                <c:pt idx="1310">
                  <c:v>1.6240000000000001</c:v>
                </c:pt>
                <c:pt idx="1311">
                  <c:v>1.625</c:v>
                </c:pt>
                <c:pt idx="1312">
                  <c:v>1.6259999999999999</c:v>
                </c:pt>
                <c:pt idx="1313">
                  <c:v>1.627</c:v>
                </c:pt>
                <c:pt idx="1314">
                  <c:v>1.6279999999999999</c:v>
                </c:pt>
                <c:pt idx="1315">
                  <c:v>1.629</c:v>
                </c:pt>
                <c:pt idx="1316">
                  <c:v>1.63</c:v>
                </c:pt>
                <c:pt idx="1317">
                  <c:v>1.631</c:v>
                </c:pt>
                <c:pt idx="1318">
                  <c:v>1.6319999999999999</c:v>
                </c:pt>
                <c:pt idx="1319">
                  <c:v>1.633</c:v>
                </c:pt>
                <c:pt idx="1320">
                  <c:v>1.6339999999999999</c:v>
                </c:pt>
                <c:pt idx="1321">
                  <c:v>1.635</c:v>
                </c:pt>
                <c:pt idx="1322">
                  <c:v>1.6359999999999999</c:v>
                </c:pt>
                <c:pt idx="1323">
                  <c:v>1.637</c:v>
                </c:pt>
                <c:pt idx="1324">
                  <c:v>1.6379999999999999</c:v>
                </c:pt>
                <c:pt idx="1325">
                  <c:v>1.639</c:v>
                </c:pt>
                <c:pt idx="1326">
                  <c:v>1.64</c:v>
                </c:pt>
                <c:pt idx="1327">
                  <c:v>1.641</c:v>
                </c:pt>
                <c:pt idx="1328">
                  <c:v>1.6419999999999999</c:v>
                </c:pt>
                <c:pt idx="1329">
                  <c:v>1.643</c:v>
                </c:pt>
                <c:pt idx="1330">
                  <c:v>1.6439999999999999</c:v>
                </c:pt>
                <c:pt idx="1331">
                  <c:v>1.645</c:v>
                </c:pt>
                <c:pt idx="1332">
                  <c:v>1.6459999999999999</c:v>
                </c:pt>
                <c:pt idx="1333">
                  <c:v>1.647</c:v>
                </c:pt>
                <c:pt idx="1334">
                  <c:v>1.6479999999999999</c:v>
                </c:pt>
                <c:pt idx="1335">
                  <c:v>1.649</c:v>
                </c:pt>
                <c:pt idx="1336">
                  <c:v>1.65</c:v>
                </c:pt>
                <c:pt idx="1337">
                  <c:v>1.651</c:v>
                </c:pt>
                <c:pt idx="1338">
                  <c:v>1.6519999999999999</c:v>
                </c:pt>
                <c:pt idx="1339">
                  <c:v>1.653</c:v>
                </c:pt>
                <c:pt idx="1340">
                  <c:v>1.6539999999999999</c:v>
                </c:pt>
                <c:pt idx="1341">
                  <c:v>1.655</c:v>
                </c:pt>
                <c:pt idx="1342">
                  <c:v>1.6559999999999999</c:v>
                </c:pt>
                <c:pt idx="1343">
                  <c:v>1.657</c:v>
                </c:pt>
                <c:pt idx="1344">
                  <c:v>1.6579999999999999</c:v>
                </c:pt>
                <c:pt idx="1345">
                  <c:v>1.659</c:v>
                </c:pt>
                <c:pt idx="1346">
                  <c:v>1.66</c:v>
                </c:pt>
                <c:pt idx="1347">
                  <c:v>1.661</c:v>
                </c:pt>
                <c:pt idx="1348">
                  <c:v>1.6619999999999999</c:v>
                </c:pt>
                <c:pt idx="1349">
                  <c:v>1.663</c:v>
                </c:pt>
                <c:pt idx="1350">
                  <c:v>1.6639999999999999</c:v>
                </c:pt>
                <c:pt idx="1351">
                  <c:v>1.665</c:v>
                </c:pt>
                <c:pt idx="1352">
                  <c:v>1.6659999999999999</c:v>
                </c:pt>
                <c:pt idx="1353">
                  <c:v>1.667</c:v>
                </c:pt>
                <c:pt idx="1354">
                  <c:v>1.6679999999999999</c:v>
                </c:pt>
                <c:pt idx="1355">
                  <c:v>1.669</c:v>
                </c:pt>
                <c:pt idx="1356">
                  <c:v>1.67</c:v>
                </c:pt>
                <c:pt idx="1357">
                  <c:v>1.671</c:v>
                </c:pt>
                <c:pt idx="1358">
                  <c:v>1.6719999999999999</c:v>
                </c:pt>
                <c:pt idx="1359">
                  <c:v>1.673</c:v>
                </c:pt>
                <c:pt idx="1360">
                  <c:v>1.6739999999999999</c:v>
                </c:pt>
                <c:pt idx="1361">
                  <c:v>1.675</c:v>
                </c:pt>
                <c:pt idx="1362">
                  <c:v>1.6759999999999999</c:v>
                </c:pt>
                <c:pt idx="1363">
                  <c:v>1.677</c:v>
                </c:pt>
                <c:pt idx="1364">
                  <c:v>1.6779999999999999</c:v>
                </c:pt>
                <c:pt idx="1365">
                  <c:v>1.679</c:v>
                </c:pt>
                <c:pt idx="1366">
                  <c:v>1.68</c:v>
                </c:pt>
                <c:pt idx="1367">
                  <c:v>1.681</c:v>
                </c:pt>
                <c:pt idx="1368">
                  <c:v>1.6819999999999999</c:v>
                </c:pt>
                <c:pt idx="1369">
                  <c:v>1.6830000000000001</c:v>
                </c:pt>
                <c:pt idx="1370">
                  <c:v>1.6839999999999999</c:v>
                </c:pt>
                <c:pt idx="1371">
                  <c:v>1.6850000000000001</c:v>
                </c:pt>
                <c:pt idx="1372">
                  <c:v>1.6859999999999999</c:v>
                </c:pt>
                <c:pt idx="1373">
                  <c:v>1.6870000000000001</c:v>
                </c:pt>
                <c:pt idx="1374">
                  <c:v>1.6879999999999999</c:v>
                </c:pt>
                <c:pt idx="1375">
                  <c:v>1.6890000000000001</c:v>
                </c:pt>
                <c:pt idx="1376">
                  <c:v>1.69</c:v>
                </c:pt>
                <c:pt idx="1377">
                  <c:v>1.6910000000000001</c:v>
                </c:pt>
                <c:pt idx="1378">
                  <c:v>1.6919999999999999</c:v>
                </c:pt>
                <c:pt idx="1379">
                  <c:v>1.6930000000000001</c:v>
                </c:pt>
                <c:pt idx="1380">
                  <c:v>1.694</c:v>
                </c:pt>
                <c:pt idx="1381">
                  <c:v>1.6950000000000001</c:v>
                </c:pt>
                <c:pt idx="1382">
                  <c:v>1.696</c:v>
                </c:pt>
                <c:pt idx="1383">
                  <c:v>1.6970000000000001</c:v>
                </c:pt>
                <c:pt idx="1384">
                  <c:v>1.698</c:v>
                </c:pt>
                <c:pt idx="1385">
                  <c:v>1.6990000000000001</c:v>
                </c:pt>
                <c:pt idx="1386">
                  <c:v>1.7</c:v>
                </c:pt>
                <c:pt idx="1387">
                  <c:v>1.7010000000000001</c:v>
                </c:pt>
                <c:pt idx="1388">
                  <c:v>1.702</c:v>
                </c:pt>
                <c:pt idx="1389">
                  <c:v>1.7030000000000001</c:v>
                </c:pt>
                <c:pt idx="1390">
                  <c:v>1.704</c:v>
                </c:pt>
                <c:pt idx="1391">
                  <c:v>1.7050000000000001</c:v>
                </c:pt>
                <c:pt idx="1392">
                  <c:v>1.706</c:v>
                </c:pt>
                <c:pt idx="1393">
                  <c:v>1.7070000000000001</c:v>
                </c:pt>
                <c:pt idx="1394">
                  <c:v>1.708</c:v>
                </c:pt>
                <c:pt idx="1395">
                  <c:v>1.7090000000000001</c:v>
                </c:pt>
                <c:pt idx="1396">
                  <c:v>1.71</c:v>
                </c:pt>
                <c:pt idx="1397">
                  <c:v>1.7110000000000001</c:v>
                </c:pt>
                <c:pt idx="1398">
                  <c:v>1.712</c:v>
                </c:pt>
                <c:pt idx="1399">
                  <c:v>1.7130000000000001</c:v>
                </c:pt>
                <c:pt idx="1400">
                  <c:v>1.714</c:v>
                </c:pt>
                <c:pt idx="1401">
                  <c:v>1.7150000000000001</c:v>
                </c:pt>
                <c:pt idx="1402">
                  <c:v>1.716</c:v>
                </c:pt>
                <c:pt idx="1403">
                  <c:v>1.7170000000000001</c:v>
                </c:pt>
                <c:pt idx="1404">
                  <c:v>1.718</c:v>
                </c:pt>
                <c:pt idx="1405">
                  <c:v>1.7190000000000001</c:v>
                </c:pt>
                <c:pt idx="1406">
                  <c:v>1.72</c:v>
                </c:pt>
                <c:pt idx="1407">
                  <c:v>1.7210000000000001</c:v>
                </c:pt>
                <c:pt idx="1408">
                  <c:v>1.722</c:v>
                </c:pt>
                <c:pt idx="1409">
                  <c:v>1.7230000000000001</c:v>
                </c:pt>
                <c:pt idx="1410">
                  <c:v>1.724</c:v>
                </c:pt>
                <c:pt idx="1411">
                  <c:v>1.7250000000000001</c:v>
                </c:pt>
                <c:pt idx="1412">
                  <c:v>1.726</c:v>
                </c:pt>
                <c:pt idx="1413">
                  <c:v>1.7270000000000001</c:v>
                </c:pt>
                <c:pt idx="1414">
                  <c:v>1.728</c:v>
                </c:pt>
                <c:pt idx="1415">
                  <c:v>1.7290000000000001</c:v>
                </c:pt>
                <c:pt idx="1416">
                  <c:v>1.73</c:v>
                </c:pt>
                <c:pt idx="1417">
                  <c:v>1.7310000000000001</c:v>
                </c:pt>
                <c:pt idx="1418">
                  <c:v>1.732</c:v>
                </c:pt>
                <c:pt idx="1419">
                  <c:v>1.7330000000000001</c:v>
                </c:pt>
                <c:pt idx="1420">
                  <c:v>1.734</c:v>
                </c:pt>
                <c:pt idx="1421">
                  <c:v>1.7350000000000001</c:v>
                </c:pt>
                <c:pt idx="1422">
                  <c:v>1.736</c:v>
                </c:pt>
                <c:pt idx="1423">
                  <c:v>1.7370000000000001</c:v>
                </c:pt>
                <c:pt idx="1424">
                  <c:v>1.738</c:v>
                </c:pt>
                <c:pt idx="1425">
                  <c:v>1.7390000000000001</c:v>
                </c:pt>
                <c:pt idx="1426">
                  <c:v>1.74</c:v>
                </c:pt>
                <c:pt idx="1427">
                  <c:v>1.7410000000000001</c:v>
                </c:pt>
                <c:pt idx="1428">
                  <c:v>1.742</c:v>
                </c:pt>
                <c:pt idx="1429">
                  <c:v>1.7430000000000001</c:v>
                </c:pt>
                <c:pt idx="1430">
                  <c:v>1.744</c:v>
                </c:pt>
                <c:pt idx="1431">
                  <c:v>1.7450000000000001</c:v>
                </c:pt>
                <c:pt idx="1432">
                  <c:v>1.746</c:v>
                </c:pt>
                <c:pt idx="1433">
                  <c:v>1.7470000000000001</c:v>
                </c:pt>
                <c:pt idx="1434">
                  <c:v>1.748</c:v>
                </c:pt>
                <c:pt idx="1435">
                  <c:v>1.7490000000000001</c:v>
                </c:pt>
                <c:pt idx="1436">
                  <c:v>1.75</c:v>
                </c:pt>
                <c:pt idx="1437">
                  <c:v>1.7509999999999999</c:v>
                </c:pt>
                <c:pt idx="1438">
                  <c:v>1.752</c:v>
                </c:pt>
                <c:pt idx="1439">
                  <c:v>1.7529999999999999</c:v>
                </c:pt>
                <c:pt idx="1440">
                  <c:v>1.754</c:v>
                </c:pt>
                <c:pt idx="1441">
                  <c:v>1.7549999999999999</c:v>
                </c:pt>
                <c:pt idx="1442">
                  <c:v>1.756</c:v>
                </c:pt>
                <c:pt idx="1443">
                  <c:v>1.7569999999999999</c:v>
                </c:pt>
                <c:pt idx="1444">
                  <c:v>1.758</c:v>
                </c:pt>
                <c:pt idx="1445">
                  <c:v>1.7589999999999999</c:v>
                </c:pt>
                <c:pt idx="1446">
                  <c:v>1.76</c:v>
                </c:pt>
                <c:pt idx="1447">
                  <c:v>1.7609999999999999</c:v>
                </c:pt>
                <c:pt idx="1448">
                  <c:v>1.762</c:v>
                </c:pt>
                <c:pt idx="1449">
                  <c:v>1.7629999999999999</c:v>
                </c:pt>
                <c:pt idx="1450">
                  <c:v>1.764</c:v>
                </c:pt>
                <c:pt idx="1451">
                  <c:v>1.7649999999999999</c:v>
                </c:pt>
                <c:pt idx="1452">
                  <c:v>1.766</c:v>
                </c:pt>
                <c:pt idx="1453">
                  <c:v>1.7669999999999999</c:v>
                </c:pt>
                <c:pt idx="1454">
                  <c:v>1.768</c:v>
                </c:pt>
                <c:pt idx="1455">
                  <c:v>1.7689999999999999</c:v>
                </c:pt>
                <c:pt idx="1456">
                  <c:v>1.77</c:v>
                </c:pt>
                <c:pt idx="1457">
                  <c:v>1.7709999999999999</c:v>
                </c:pt>
                <c:pt idx="1458">
                  <c:v>1.772</c:v>
                </c:pt>
                <c:pt idx="1459">
                  <c:v>1.7729999999999999</c:v>
                </c:pt>
                <c:pt idx="1460">
                  <c:v>1.774</c:v>
                </c:pt>
                <c:pt idx="1461">
                  <c:v>1.7749999999999999</c:v>
                </c:pt>
                <c:pt idx="1462">
                  <c:v>1.776</c:v>
                </c:pt>
                <c:pt idx="1463">
                  <c:v>1.7769999999999999</c:v>
                </c:pt>
                <c:pt idx="1464">
                  <c:v>1.778</c:v>
                </c:pt>
                <c:pt idx="1465">
                  <c:v>1.7789999999999999</c:v>
                </c:pt>
                <c:pt idx="1466">
                  <c:v>1.78</c:v>
                </c:pt>
                <c:pt idx="1467">
                  <c:v>1.7809999999999999</c:v>
                </c:pt>
                <c:pt idx="1468">
                  <c:v>1.782</c:v>
                </c:pt>
                <c:pt idx="1469">
                  <c:v>1.7829999999999999</c:v>
                </c:pt>
                <c:pt idx="1470">
                  <c:v>1.784</c:v>
                </c:pt>
                <c:pt idx="1471">
                  <c:v>1.7849999999999999</c:v>
                </c:pt>
                <c:pt idx="1472">
                  <c:v>1.786</c:v>
                </c:pt>
                <c:pt idx="1473">
                  <c:v>1.7869999999999999</c:v>
                </c:pt>
                <c:pt idx="1474">
                  <c:v>1.788</c:v>
                </c:pt>
                <c:pt idx="1475">
                  <c:v>1.7889999999999999</c:v>
                </c:pt>
                <c:pt idx="1476">
                  <c:v>1.79</c:v>
                </c:pt>
                <c:pt idx="1477">
                  <c:v>1.7909999999999999</c:v>
                </c:pt>
                <c:pt idx="1478">
                  <c:v>1.792</c:v>
                </c:pt>
                <c:pt idx="1479">
                  <c:v>1.7929999999999999</c:v>
                </c:pt>
                <c:pt idx="1480">
                  <c:v>1.794</c:v>
                </c:pt>
                <c:pt idx="1481">
                  <c:v>1.7949999999999999</c:v>
                </c:pt>
                <c:pt idx="1482">
                  <c:v>1.796</c:v>
                </c:pt>
                <c:pt idx="1483">
                  <c:v>1.7969999999999999</c:v>
                </c:pt>
                <c:pt idx="1484">
                  <c:v>1.798</c:v>
                </c:pt>
                <c:pt idx="1485">
                  <c:v>1.7989999999999999</c:v>
                </c:pt>
                <c:pt idx="1486">
                  <c:v>1.8</c:v>
                </c:pt>
                <c:pt idx="1487">
                  <c:v>1.8009999999999999</c:v>
                </c:pt>
                <c:pt idx="1488">
                  <c:v>1.802</c:v>
                </c:pt>
                <c:pt idx="1489">
                  <c:v>1.8029999999999999</c:v>
                </c:pt>
                <c:pt idx="1490">
                  <c:v>1.804</c:v>
                </c:pt>
                <c:pt idx="1491">
                  <c:v>1.8049999999999999</c:v>
                </c:pt>
                <c:pt idx="1492">
                  <c:v>1.806</c:v>
                </c:pt>
                <c:pt idx="1493">
                  <c:v>1.8069999999999999</c:v>
                </c:pt>
                <c:pt idx="1494">
                  <c:v>1.8080000000000001</c:v>
                </c:pt>
                <c:pt idx="1495">
                  <c:v>1.8089999999999999</c:v>
                </c:pt>
                <c:pt idx="1496">
                  <c:v>1.81</c:v>
                </c:pt>
                <c:pt idx="1497">
                  <c:v>1.8109999999999999</c:v>
                </c:pt>
                <c:pt idx="1498">
                  <c:v>1.8120000000000001</c:v>
                </c:pt>
                <c:pt idx="1499">
                  <c:v>1.8129999999999999</c:v>
                </c:pt>
                <c:pt idx="1500">
                  <c:v>1.8140000000000001</c:v>
                </c:pt>
                <c:pt idx="1501">
                  <c:v>1.8149999999999999</c:v>
                </c:pt>
                <c:pt idx="1502">
                  <c:v>1.8160000000000001</c:v>
                </c:pt>
                <c:pt idx="1503">
                  <c:v>1.8169999999999999</c:v>
                </c:pt>
                <c:pt idx="1504">
                  <c:v>1.8180000000000001</c:v>
                </c:pt>
                <c:pt idx="1505">
                  <c:v>1.819</c:v>
                </c:pt>
                <c:pt idx="1506">
                  <c:v>1.82</c:v>
                </c:pt>
                <c:pt idx="1507">
                  <c:v>1.821</c:v>
                </c:pt>
                <c:pt idx="1508">
                  <c:v>1.8220000000000001</c:v>
                </c:pt>
                <c:pt idx="1509">
                  <c:v>1.823</c:v>
                </c:pt>
                <c:pt idx="1510">
                  <c:v>1.8240000000000001</c:v>
                </c:pt>
                <c:pt idx="1511">
                  <c:v>1.825</c:v>
                </c:pt>
                <c:pt idx="1512">
                  <c:v>1.8260000000000001</c:v>
                </c:pt>
                <c:pt idx="1513">
                  <c:v>1.827</c:v>
                </c:pt>
                <c:pt idx="1514">
                  <c:v>1.8280000000000001</c:v>
                </c:pt>
                <c:pt idx="1515">
                  <c:v>1.829</c:v>
                </c:pt>
                <c:pt idx="1516">
                  <c:v>1.83</c:v>
                </c:pt>
                <c:pt idx="1517">
                  <c:v>1.831</c:v>
                </c:pt>
                <c:pt idx="1518">
                  <c:v>1.8320000000000001</c:v>
                </c:pt>
                <c:pt idx="1519">
                  <c:v>1.833</c:v>
                </c:pt>
                <c:pt idx="1520">
                  <c:v>1.8340000000000001</c:v>
                </c:pt>
                <c:pt idx="1521">
                  <c:v>1.835</c:v>
                </c:pt>
                <c:pt idx="1522">
                  <c:v>1.8360000000000001</c:v>
                </c:pt>
                <c:pt idx="1523">
                  <c:v>1.837</c:v>
                </c:pt>
                <c:pt idx="1524">
                  <c:v>1.8380000000000001</c:v>
                </c:pt>
                <c:pt idx="1525">
                  <c:v>1.839</c:v>
                </c:pt>
                <c:pt idx="1526">
                  <c:v>1.84</c:v>
                </c:pt>
                <c:pt idx="1527">
                  <c:v>1.841</c:v>
                </c:pt>
                <c:pt idx="1528">
                  <c:v>1.8420000000000001</c:v>
                </c:pt>
                <c:pt idx="1529">
                  <c:v>1.843</c:v>
                </c:pt>
                <c:pt idx="1530">
                  <c:v>1.8440000000000001</c:v>
                </c:pt>
                <c:pt idx="1531">
                  <c:v>1.845</c:v>
                </c:pt>
                <c:pt idx="1532">
                  <c:v>1.8460000000000001</c:v>
                </c:pt>
                <c:pt idx="1533">
                  <c:v>1.847</c:v>
                </c:pt>
                <c:pt idx="1534">
                  <c:v>1.8480000000000001</c:v>
                </c:pt>
                <c:pt idx="1535">
                  <c:v>1.849</c:v>
                </c:pt>
                <c:pt idx="1536">
                  <c:v>1.85</c:v>
                </c:pt>
                <c:pt idx="1537">
                  <c:v>1.851</c:v>
                </c:pt>
                <c:pt idx="1538">
                  <c:v>1.8520000000000001</c:v>
                </c:pt>
                <c:pt idx="1539">
                  <c:v>1.853</c:v>
                </c:pt>
                <c:pt idx="1540">
                  <c:v>1.8540000000000001</c:v>
                </c:pt>
                <c:pt idx="1541">
                  <c:v>1.855</c:v>
                </c:pt>
                <c:pt idx="1542">
                  <c:v>1.8560000000000001</c:v>
                </c:pt>
                <c:pt idx="1543">
                  <c:v>1.857</c:v>
                </c:pt>
                <c:pt idx="1544">
                  <c:v>1.8580000000000001</c:v>
                </c:pt>
                <c:pt idx="1545">
                  <c:v>1.859</c:v>
                </c:pt>
                <c:pt idx="1546">
                  <c:v>1.86</c:v>
                </c:pt>
                <c:pt idx="1547">
                  <c:v>1.861</c:v>
                </c:pt>
                <c:pt idx="1548">
                  <c:v>1.8620000000000001</c:v>
                </c:pt>
                <c:pt idx="1549">
                  <c:v>1.863</c:v>
                </c:pt>
                <c:pt idx="1550">
                  <c:v>1.8640000000000001</c:v>
                </c:pt>
                <c:pt idx="1551">
                  <c:v>1.865</c:v>
                </c:pt>
                <c:pt idx="1552">
                  <c:v>1.8660000000000001</c:v>
                </c:pt>
                <c:pt idx="1553">
                  <c:v>1.867</c:v>
                </c:pt>
                <c:pt idx="1554">
                  <c:v>1.8680000000000001</c:v>
                </c:pt>
                <c:pt idx="1555">
                  <c:v>1.869</c:v>
                </c:pt>
                <c:pt idx="1556">
                  <c:v>1.87</c:v>
                </c:pt>
                <c:pt idx="1557">
                  <c:v>1.871</c:v>
                </c:pt>
                <c:pt idx="1558">
                  <c:v>1.8720000000000001</c:v>
                </c:pt>
                <c:pt idx="1559">
                  <c:v>1.873</c:v>
                </c:pt>
                <c:pt idx="1560">
                  <c:v>1.8740000000000001</c:v>
                </c:pt>
                <c:pt idx="1561">
                  <c:v>1.875</c:v>
                </c:pt>
                <c:pt idx="1562">
                  <c:v>1.8759999999999999</c:v>
                </c:pt>
                <c:pt idx="1563">
                  <c:v>1.877</c:v>
                </c:pt>
                <c:pt idx="1564">
                  <c:v>1.8779999999999999</c:v>
                </c:pt>
                <c:pt idx="1565">
                  <c:v>1.879</c:v>
                </c:pt>
                <c:pt idx="1566">
                  <c:v>1.88</c:v>
                </c:pt>
                <c:pt idx="1567">
                  <c:v>1.881</c:v>
                </c:pt>
                <c:pt idx="1568">
                  <c:v>1.8819999999999999</c:v>
                </c:pt>
                <c:pt idx="1569">
                  <c:v>1.883</c:v>
                </c:pt>
                <c:pt idx="1570">
                  <c:v>1.8839999999999999</c:v>
                </c:pt>
                <c:pt idx="1571">
                  <c:v>1.885</c:v>
                </c:pt>
                <c:pt idx="1572">
                  <c:v>1.8859999999999999</c:v>
                </c:pt>
                <c:pt idx="1573">
                  <c:v>1.887</c:v>
                </c:pt>
                <c:pt idx="1574">
                  <c:v>1.8879999999999999</c:v>
                </c:pt>
                <c:pt idx="1575">
                  <c:v>1.889</c:v>
                </c:pt>
                <c:pt idx="1576">
                  <c:v>1.89</c:v>
                </c:pt>
                <c:pt idx="1577">
                  <c:v>1.891</c:v>
                </c:pt>
                <c:pt idx="1578">
                  <c:v>1.8919999999999999</c:v>
                </c:pt>
                <c:pt idx="1579">
                  <c:v>1.893</c:v>
                </c:pt>
                <c:pt idx="1580">
                  <c:v>1.8939999999999999</c:v>
                </c:pt>
                <c:pt idx="1581">
                  <c:v>1.895</c:v>
                </c:pt>
                <c:pt idx="1582">
                  <c:v>1.8959999999999999</c:v>
                </c:pt>
                <c:pt idx="1583">
                  <c:v>1.897</c:v>
                </c:pt>
                <c:pt idx="1584">
                  <c:v>1.8979999999999999</c:v>
                </c:pt>
                <c:pt idx="1585">
                  <c:v>1.899</c:v>
                </c:pt>
                <c:pt idx="1586">
                  <c:v>1.9</c:v>
                </c:pt>
                <c:pt idx="1587">
                  <c:v>1.901</c:v>
                </c:pt>
                <c:pt idx="1588">
                  <c:v>1.9019999999999999</c:v>
                </c:pt>
                <c:pt idx="1589">
                  <c:v>1.903</c:v>
                </c:pt>
                <c:pt idx="1590">
                  <c:v>1.9039999999999999</c:v>
                </c:pt>
                <c:pt idx="1591">
                  <c:v>1.905</c:v>
                </c:pt>
                <c:pt idx="1592">
                  <c:v>1.9059999999999999</c:v>
                </c:pt>
                <c:pt idx="1593">
                  <c:v>1.907</c:v>
                </c:pt>
                <c:pt idx="1594">
                  <c:v>1.9079999999999999</c:v>
                </c:pt>
                <c:pt idx="1595">
                  <c:v>1.909</c:v>
                </c:pt>
                <c:pt idx="1596">
                  <c:v>1.91</c:v>
                </c:pt>
                <c:pt idx="1597">
                  <c:v>1.911</c:v>
                </c:pt>
                <c:pt idx="1598">
                  <c:v>1.9119999999999999</c:v>
                </c:pt>
                <c:pt idx="1599">
                  <c:v>1.913</c:v>
                </c:pt>
                <c:pt idx="1600">
                  <c:v>1.9139999999999999</c:v>
                </c:pt>
                <c:pt idx="1601">
                  <c:v>1.915</c:v>
                </c:pt>
                <c:pt idx="1602">
                  <c:v>1.9159999999999999</c:v>
                </c:pt>
                <c:pt idx="1603">
                  <c:v>1.917</c:v>
                </c:pt>
                <c:pt idx="1604">
                  <c:v>1.9179999999999999</c:v>
                </c:pt>
                <c:pt idx="1605">
                  <c:v>1.919</c:v>
                </c:pt>
                <c:pt idx="1606">
                  <c:v>1.92</c:v>
                </c:pt>
                <c:pt idx="1607">
                  <c:v>1.921</c:v>
                </c:pt>
                <c:pt idx="1608">
                  <c:v>1.9219999999999999</c:v>
                </c:pt>
                <c:pt idx="1609">
                  <c:v>1.923</c:v>
                </c:pt>
                <c:pt idx="1610">
                  <c:v>1.9239999999999999</c:v>
                </c:pt>
                <c:pt idx="1611">
                  <c:v>1.925</c:v>
                </c:pt>
                <c:pt idx="1612">
                  <c:v>1.9259999999999999</c:v>
                </c:pt>
                <c:pt idx="1613">
                  <c:v>1.927</c:v>
                </c:pt>
                <c:pt idx="1614">
                  <c:v>1.9279999999999999</c:v>
                </c:pt>
                <c:pt idx="1615">
                  <c:v>1.929</c:v>
                </c:pt>
                <c:pt idx="1616">
                  <c:v>1.93</c:v>
                </c:pt>
                <c:pt idx="1617">
                  <c:v>1.931</c:v>
                </c:pt>
                <c:pt idx="1618">
                  <c:v>1.9319999999999999</c:v>
                </c:pt>
                <c:pt idx="1619">
                  <c:v>1.9330000000000001</c:v>
                </c:pt>
                <c:pt idx="1620">
                  <c:v>1.9339999999999999</c:v>
                </c:pt>
                <c:pt idx="1621">
                  <c:v>1.9350000000000001</c:v>
                </c:pt>
                <c:pt idx="1622">
                  <c:v>1.9359999999999999</c:v>
                </c:pt>
                <c:pt idx="1623">
                  <c:v>1.9370000000000001</c:v>
                </c:pt>
                <c:pt idx="1624">
                  <c:v>1.9379999999999999</c:v>
                </c:pt>
                <c:pt idx="1625">
                  <c:v>1.9390000000000001</c:v>
                </c:pt>
                <c:pt idx="1626">
                  <c:v>1.94</c:v>
                </c:pt>
                <c:pt idx="1627">
                  <c:v>1.9410000000000001</c:v>
                </c:pt>
                <c:pt idx="1628">
                  <c:v>1.9419999999999999</c:v>
                </c:pt>
                <c:pt idx="1629">
                  <c:v>1.9430000000000001</c:v>
                </c:pt>
                <c:pt idx="1630">
                  <c:v>1.944</c:v>
                </c:pt>
                <c:pt idx="1631">
                  <c:v>1.9450000000000001</c:v>
                </c:pt>
                <c:pt idx="1632">
                  <c:v>1.946</c:v>
                </c:pt>
                <c:pt idx="1633">
                  <c:v>1.9470000000000001</c:v>
                </c:pt>
                <c:pt idx="1634">
                  <c:v>1.948</c:v>
                </c:pt>
                <c:pt idx="1635">
                  <c:v>1.9490000000000001</c:v>
                </c:pt>
                <c:pt idx="1636">
                  <c:v>1.95</c:v>
                </c:pt>
                <c:pt idx="1637">
                  <c:v>1.9510000000000001</c:v>
                </c:pt>
                <c:pt idx="1638">
                  <c:v>1.952</c:v>
                </c:pt>
                <c:pt idx="1639">
                  <c:v>1.9530000000000001</c:v>
                </c:pt>
                <c:pt idx="1640">
                  <c:v>1.954</c:v>
                </c:pt>
                <c:pt idx="1641">
                  <c:v>1.9550000000000001</c:v>
                </c:pt>
                <c:pt idx="1642">
                  <c:v>1.956</c:v>
                </c:pt>
                <c:pt idx="1643">
                  <c:v>1.9570000000000001</c:v>
                </c:pt>
                <c:pt idx="1644">
                  <c:v>1.958</c:v>
                </c:pt>
                <c:pt idx="1645">
                  <c:v>1.9590000000000001</c:v>
                </c:pt>
                <c:pt idx="1646">
                  <c:v>1.96</c:v>
                </c:pt>
                <c:pt idx="1647">
                  <c:v>1.9610000000000001</c:v>
                </c:pt>
                <c:pt idx="1648">
                  <c:v>1.962</c:v>
                </c:pt>
                <c:pt idx="1649">
                  <c:v>1.9630000000000001</c:v>
                </c:pt>
                <c:pt idx="1650">
                  <c:v>1.964</c:v>
                </c:pt>
                <c:pt idx="1651">
                  <c:v>1.9650000000000001</c:v>
                </c:pt>
                <c:pt idx="1652">
                  <c:v>1.966</c:v>
                </c:pt>
                <c:pt idx="1653">
                  <c:v>1.9670000000000001</c:v>
                </c:pt>
                <c:pt idx="1654">
                  <c:v>1.968</c:v>
                </c:pt>
                <c:pt idx="1655">
                  <c:v>1.9690000000000001</c:v>
                </c:pt>
                <c:pt idx="1656">
                  <c:v>1.97</c:v>
                </c:pt>
                <c:pt idx="1657">
                  <c:v>1.9710000000000001</c:v>
                </c:pt>
                <c:pt idx="1658">
                  <c:v>1.972</c:v>
                </c:pt>
                <c:pt idx="1659">
                  <c:v>1.9730000000000001</c:v>
                </c:pt>
                <c:pt idx="1660">
                  <c:v>1.974</c:v>
                </c:pt>
                <c:pt idx="1661">
                  <c:v>1.9750000000000001</c:v>
                </c:pt>
                <c:pt idx="1662">
                  <c:v>1.976</c:v>
                </c:pt>
                <c:pt idx="1663">
                  <c:v>1.9770000000000001</c:v>
                </c:pt>
                <c:pt idx="1664">
                  <c:v>1.978</c:v>
                </c:pt>
                <c:pt idx="1665">
                  <c:v>1.9790000000000001</c:v>
                </c:pt>
                <c:pt idx="1666">
                  <c:v>1.98</c:v>
                </c:pt>
                <c:pt idx="1667">
                  <c:v>1.9810000000000001</c:v>
                </c:pt>
                <c:pt idx="1668">
                  <c:v>1.982</c:v>
                </c:pt>
                <c:pt idx="1669">
                  <c:v>1.9830000000000001</c:v>
                </c:pt>
                <c:pt idx="1670">
                  <c:v>1.984</c:v>
                </c:pt>
                <c:pt idx="1671">
                  <c:v>1.9850000000000001</c:v>
                </c:pt>
                <c:pt idx="1672">
                  <c:v>1.986</c:v>
                </c:pt>
                <c:pt idx="1673">
                  <c:v>1.9870000000000001</c:v>
                </c:pt>
                <c:pt idx="1674">
                  <c:v>1.988</c:v>
                </c:pt>
                <c:pt idx="1675">
                  <c:v>1.9890000000000001</c:v>
                </c:pt>
                <c:pt idx="1676">
                  <c:v>1.99</c:v>
                </c:pt>
                <c:pt idx="1677">
                  <c:v>1.9910000000000001</c:v>
                </c:pt>
                <c:pt idx="1678">
                  <c:v>1.992</c:v>
                </c:pt>
                <c:pt idx="1679">
                  <c:v>1.9930000000000001</c:v>
                </c:pt>
                <c:pt idx="1680">
                  <c:v>1.994</c:v>
                </c:pt>
                <c:pt idx="1681">
                  <c:v>1.9950000000000001</c:v>
                </c:pt>
                <c:pt idx="1682">
                  <c:v>1.996</c:v>
                </c:pt>
                <c:pt idx="1683">
                  <c:v>1.9970000000000001</c:v>
                </c:pt>
                <c:pt idx="1684">
                  <c:v>1.998</c:v>
                </c:pt>
                <c:pt idx="1685">
                  <c:v>1.9990000000000001</c:v>
                </c:pt>
                <c:pt idx="1686">
                  <c:v>2</c:v>
                </c:pt>
                <c:pt idx="1687">
                  <c:v>2.0009999999999999</c:v>
                </c:pt>
                <c:pt idx="1688">
                  <c:v>2.0019999999999998</c:v>
                </c:pt>
                <c:pt idx="1689">
                  <c:v>2.0030000000000001</c:v>
                </c:pt>
                <c:pt idx="1690">
                  <c:v>2.004</c:v>
                </c:pt>
                <c:pt idx="1691">
                  <c:v>2.0049999999999999</c:v>
                </c:pt>
                <c:pt idx="1692">
                  <c:v>2.0059999999999998</c:v>
                </c:pt>
                <c:pt idx="1693">
                  <c:v>2.0070000000000001</c:v>
                </c:pt>
                <c:pt idx="1694">
                  <c:v>2.008</c:v>
                </c:pt>
                <c:pt idx="1695">
                  <c:v>2.0089999999999999</c:v>
                </c:pt>
                <c:pt idx="1696">
                  <c:v>2.0099999999999998</c:v>
                </c:pt>
                <c:pt idx="1697">
                  <c:v>2.0110000000000001</c:v>
                </c:pt>
                <c:pt idx="1698">
                  <c:v>2.012</c:v>
                </c:pt>
                <c:pt idx="1699">
                  <c:v>2.0129999999999999</c:v>
                </c:pt>
                <c:pt idx="1700">
                  <c:v>2.0139999999999998</c:v>
                </c:pt>
                <c:pt idx="1701">
                  <c:v>2.0150000000000001</c:v>
                </c:pt>
                <c:pt idx="1702">
                  <c:v>2.016</c:v>
                </c:pt>
                <c:pt idx="1703">
                  <c:v>2.0169999999999999</c:v>
                </c:pt>
                <c:pt idx="1704">
                  <c:v>2.0179999999999998</c:v>
                </c:pt>
                <c:pt idx="1705">
                  <c:v>2.0190000000000001</c:v>
                </c:pt>
                <c:pt idx="1706">
                  <c:v>2.02</c:v>
                </c:pt>
                <c:pt idx="1707">
                  <c:v>2.0209999999999999</c:v>
                </c:pt>
                <c:pt idx="1708">
                  <c:v>2.0219999999999998</c:v>
                </c:pt>
                <c:pt idx="1709">
                  <c:v>2.0230000000000001</c:v>
                </c:pt>
                <c:pt idx="1710">
                  <c:v>2.024</c:v>
                </c:pt>
                <c:pt idx="1711">
                  <c:v>2.0249999999999999</c:v>
                </c:pt>
                <c:pt idx="1712">
                  <c:v>2.0259999999999998</c:v>
                </c:pt>
                <c:pt idx="1713">
                  <c:v>2.0270000000000001</c:v>
                </c:pt>
                <c:pt idx="1714">
                  <c:v>2.028</c:v>
                </c:pt>
                <c:pt idx="1715">
                  <c:v>2.0289999999999999</c:v>
                </c:pt>
                <c:pt idx="1716">
                  <c:v>2.0299999999999998</c:v>
                </c:pt>
                <c:pt idx="1717">
                  <c:v>2.0310000000000001</c:v>
                </c:pt>
                <c:pt idx="1718">
                  <c:v>2.032</c:v>
                </c:pt>
                <c:pt idx="1719">
                  <c:v>2.0329999999999999</c:v>
                </c:pt>
                <c:pt idx="1720">
                  <c:v>2.0339999999999998</c:v>
                </c:pt>
                <c:pt idx="1721">
                  <c:v>2.0350000000000001</c:v>
                </c:pt>
                <c:pt idx="1722">
                  <c:v>2.036</c:v>
                </c:pt>
                <c:pt idx="1723">
                  <c:v>2.0369999999999999</c:v>
                </c:pt>
                <c:pt idx="1724">
                  <c:v>2.0379999999999998</c:v>
                </c:pt>
                <c:pt idx="1725">
                  <c:v>2.0390000000000001</c:v>
                </c:pt>
                <c:pt idx="1726">
                  <c:v>2.04</c:v>
                </c:pt>
                <c:pt idx="1727">
                  <c:v>2.0409999999999999</c:v>
                </c:pt>
                <c:pt idx="1728">
                  <c:v>2.04199999999999</c:v>
                </c:pt>
                <c:pt idx="1729">
                  <c:v>2.0429999999999899</c:v>
                </c:pt>
                <c:pt idx="1730">
                  <c:v>2.0439999999999898</c:v>
                </c:pt>
                <c:pt idx="1731">
                  <c:v>2.0449999999999902</c:v>
                </c:pt>
                <c:pt idx="1732">
                  <c:v>2.04599999999999</c:v>
                </c:pt>
                <c:pt idx="1733">
                  <c:v>2.0469999999999899</c:v>
                </c:pt>
                <c:pt idx="1734">
                  <c:v>2.0479999999999898</c:v>
                </c:pt>
                <c:pt idx="1735">
                  <c:v>2.0489999999999902</c:v>
                </c:pt>
                <c:pt idx="1736">
                  <c:v>2.0499999999999901</c:v>
                </c:pt>
                <c:pt idx="1737">
                  <c:v>2.0509999999999899</c:v>
                </c:pt>
                <c:pt idx="1738">
                  <c:v>2.0519999999999898</c:v>
                </c:pt>
                <c:pt idx="1739">
                  <c:v>2.0529999999999902</c:v>
                </c:pt>
                <c:pt idx="1740">
                  <c:v>2.0539999999999901</c:v>
                </c:pt>
                <c:pt idx="1741">
                  <c:v>2.0549999999999899</c:v>
                </c:pt>
                <c:pt idx="1742">
                  <c:v>2.0559999999999898</c:v>
                </c:pt>
                <c:pt idx="1743">
                  <c:v>2.0569999999999902</c:v>
                </c:pt>
                <c:pt idx="1744">
                  <c:v>2.0579999999999901</c:v>
                </c:pt>
                <c:pt idx="1745">
                  <c:v>2.0589999999999899</c:v>
                </c:pt>
                <c:pt idx="1746">
                  <c:v>2.0599999999999898</c:v>
                </c:pt>
                <c:pt idx="1747">
                  <c:v>2.0609999999999902</c:v>
                </c:pt>
                <c:pt idx="1748">
                  <c:v>2.0619999999999901</c:v>
                </c:pt>
                <c:pt idx="1749">
                  <c:v>2.06299999999999</c:v>
                </c:pt>
                <c:pt idx="1750">
                  <c:v>2.0639999999999898</c:v>
                </c:pt>
                <c:pt idx="1751">
                  <c:v>2.0649999999999902</c:v>
                </c:pt>
                <c:pt idx="1752">
                  <c:v>2.0659999999999901</c:v>
                </c:pt>
                <c:pt idx="1753">
                  <c:v>2.06699999999999</c:v>
                </c:pt>
                <c:pt idx="1754">
                  <c:v>2.0679999999999898</c:v>
                </c:pt>
                <c:pt idx="1755">
                  <c:v>2.0689999999999902</c:v>
                </c:pt>
                <c:pt idx="1756">
                  <c:v>2.0699999999999901</c:v>
                </c:pt>
                <c:pt idx="1757">
                  <c:v>2.07099999999999</c:v>
                </c:pt>
                <c:pt idx="1758">
                  <c:v>2.0719999999999898</c:v>
                </c:pt>
                <c:pt idx="1759">
                  <c:v>2.0729999999999902</c:v>
                </c:pt>
                <c:pt idx="1760">
                  <c:v>2.0739999999999901</c:v>
                </c:pt>
                <c:pt idx="1761">
                  <c:v>2.07499999999999</c:v>
                </c:pt>
                <c:pt idx="1762">
                  <c:v>2.0759999999999899</c:v>
                </c:pt>
                <c:pt idx="1763">
                  <c:v>2.0769999999999902</c:v>
                </c:pt>
                <c:pt idx="1764">
                  <c:v>2.0779999999999901</c:v>
                </c:pt>
                <c:pt idx="1765">
                  <c:v>2.07899999999999</c:v>
                </c:pt>
              </c:numCache>
            </c:numRef>
          </c:cat>
          <c:val>
            <c:numRef>
              <c:f>Sheet1!$C$315:$C$2080</c:f>
              <c:numCache>
                <c:formatCode>General</c:formatCode>
                <c:ptCount val="1766"/>
                <c:pt idx="0">
                  <c:v>-0.9999987317275395</c:v>
                </c:pt>
                <c:pt idx="1">
                  <c:v>-0.99996465847134197</c:v>
                </c:pt>
                <c:pt idx="2">
                  <c:v>-0.99983058958259829</c:v>
                </c:pt>
                <c:pt idx="3">
                  <c:v>-0.99959653846808583</c:v>
                </c:pt>
                <c:pt idx="4">
                  <c:v>-0.99926252853272091</c:v>
                </c:pt>
                <c:pt idx="5">
                  <c:v>-0.99882859317721862</c:v>
                </c:pt>
                <c:pt idx="6">
                  <c:v>-0.99829477579475312</c:v>
                </c:pt>
                <c:pt idx="7">
                  <c:v>-0.99766112976661758</c:v>
                </c:pt>
                <c:pt idx="8">
                  <c:v>-0.99692771845688688</c:v>
                </c:pt>
                <c:pt idx="9">
                  <c:v>-0.99609461520608089</c:v>
                </c:pt>
                <c:pt idx="10">
                  <c:v>-0.99516190332383037</c:v>
                </c:pt>
                <c:pt idx="11">
                  <c:v>-0.99412967608054625</c:v>
                </c:pt>
                <c:pt idx="12">
                  <c:v>-0.99299803669809261</c:v>
                </c:pt>
                <c:pt idx="13">
                  <c:v>-0.99176709833946497</c:v>
                </c:pt>
                <c:pt idx="14">
                  <c:v>-0.99043698409747305</c:v>
                </c:pt>
                <c:pt idx="15">
                  <c:v>-0.98900782698243284</c:v>
                </c:pt>
                <c:pt idx="16">
                  <c:v>-0.98747976990886488</c:v>
                </c:pt>
                <c:pt idx="17">
                  <c:v>-0.98585296568120306</c:v>
                </c:pt>
                <c:pt idx="18">
                  <c:v>-0.9841275769785145</c:v>
                </c:pt>
                <c:pt idx="19">
                  <c:v>-0.98230377633823174</c:v>
                </c:pt>
                <c:pt idx="20">
                  <c:v>-0.98038174613889872</c:v>
                </c:pt>
                <c:pt idx="21">
                  <c:v>-0.97836167858193412</c:v>
                </c:pt>
                <c:pt idx="22">
                  <c:v>-0.97624377567240983</c:v>
                </c:pt>
                <c:pt idx="23">
                  <c:v>-0.97402824919885211</c:v>
                </c:pt>
                <c:pt idx="24">
                  <c:v>-0.97171532071206201</c:v>
                </c:pt>
                <c:pt idx="25">
                  <c:v>-0.96930522150296083</c:v>
                </c:pt>
                <c:pt idx="26">
                  <c:v>-0.96679819257946087</c:v>
                </c:pt>
                <c:pt idx="27">
                  <c:v>-0.96419448464236568</c:v>
                </c:pt>
                <c:pt idx="28">
                  <c:v>-0.9614943580602987</c:v>
                </c:pt>
                <c:pt idx="29">
                  <c:v>-0.95869808284366853</c:v>
                </c:pt>
                <c:pt idx="30">
                  <c:v>-0.9558059386176665</c:v>
                </c:pt>
                <c:pt idx="31">
                  <c:v>-0.95281821459430482</c:v>
                </c:pt>
                <c:pt idx="32">
                  <c:v>-0.94973520954349622</c:v>
                </c:pt>
                <c:pt idx="33">
                  <c:v>-0.94655723176317663</c:v>
                </c:pt>
                <c:pt idx="34">
                  <c:v>-0.94328459904847595</c:v>
                </c:pt>
                <c:pt idx="35">
                  <c:v>-0.93991763865993805</c:v>
                </c:pt>
                <c:pt idx="36">
                  <c:v>-0.93645668729079634</c:v>
                </c:pt>
                <c:pt idx="37">
                  <c:v>-0.93290209103330357</c:v>
                </c:pt>
                <c:pt idx="38">
                  <c:v>-0.9292542053441234</c:v>
                </c:pt>
                <c:pt idx="39">
                  <c:v>-0.92551339500878449</c:v>
                </c:pt>
                <c:pt idx="40">
                  <c:v>-0.92168003410520338</c:v>
                </c:pt>
                <c:pt idx="41">
                  <c:v>-0.91775450596627595</c:v>
                </c:pt>
                <c:pt idx="42">
                  <c:v>-0.91373720314154483</c:v>
                </c:pt>
                <c:pt idx="43">
                  <c:v>-0.90962852735794453</c:v>
                </c:pt>
                <c:pt idx="44">
                  <c:v>-0.90542888947962963</c:v>
                </c:pt>
                <c:pt idx="45">
                  <c:v>-0.90113870946688857</c:v>
                </c:pt>
                <c:pt idx="46">
                  <c:v>-0.89675841633414721</c:v>
                </c:pt>
                <c:pt idx="47">
                  <c:v>-0.89228844810706842</c:v>
                </c:pt>
                <c:pt idx="48">
                  <c:v>-0.88772925177875006</c:v>
                </c:pt>
                <c:pt idx="49">
                  <c:v>-0.88308128326502611</c:v>
                </c:pt>
                <c:pt idx="50">
                  <c:v>-0.87834500735887411</c:v>
                </c:pt>
                <c:pt idx="51">
                  <c:v>-0.87352089768393792</c:v>
                </c:pt>
                <c:pt idx="52">
                  <c:v>-0.86860943664716483</c:v>
                </c:pt>
                <c:pt idx="53">
                  <c:v>-0.86361111539056612</c:v>
                </c:pt>
                <c:pt idx="54">
                  <c:v>-0.85852643374210191</c:v>
                </c:pt>
                <c:pt idx="55">
                  <c:v>-0.85335590016569951</c:v>
                </c:pt>
                <c:pt idx="56">
                  <c:v>-0.84810003171040804</c:v>
                </c:pt>
                <c:pt idx="57">
                  <c:v>-0.8427593539586935</c:v>
                </c:pt>
                <c:pt idx="58">
                  <c:v>-0.83733440097388023</c:v>
                </c:pt>
                <c:pt idx="59">
                  <c:v>-0.83182571524674565</c:v>
                </c:pt>
                <c:pt idx="60">
                  <c:v>-0.82623384764127217</c:v>
                </c:pt>
                <c:pt idx="61">
                  <c:v>-0.82055935733956076</c:v>
                </c:pt>
                <c:pt idx="62">
                  <c:v>-0.81480281178591252</c:v>
                </c:pt>
                <c:pt idx="63">
                  <c:v>-0.80896478663008553</c:v>
                </c:pt>
                <c:pt idx="64">
                  <c:v>-0.80304586566973057</c:v>
                </c:pt>
                <c:pt idx="65">
                  <c:v>-0.79704664079201171</c:v>
                </c:pt>
                <c:pt idx="66">
                  <c:v>-0.79096771191441684</c:v>
                </c:pt>
                <c:pt idx="67">
                  <c:v>-0.78480968692476782</c:v>
                </c:pt>
                <c:pt idx="68">
                  <c:v>-0.77857318162043221</c:v>
                </c:pt>
                <c:pt idx="69">
                  <c:v>-0.7722588196467437</c:v>
                </c:pt>
                <c:pt idx="70">
                  <c:v>-0.76586723243463739</c:v>
                </c:pt>
                <c:pt idx="71">
                  <c:v>-0.75939905913750783</c:v>
                </c:pt>
                <c:pt idx="72">
                  <c:v>-0.75285494656729501</c:v>
                </c:pt>
                <c:pt idx="73">
                  <c:v>-0.74623554912980283</c:v>
                </c:pt>
                <c:pt idx="74">
                  <c:v>-0.73954152875925849</c:v>
                </c:pt>
                <c:pt idx="75">
                  <c:v>-0.73277355485212048</c:v>
                </c:pt>
                <c:pt idx="76">
                  <c:v>-0.72593230420013988</c:v>
                </c:pt>
                <c:pt idx="77">
                  <c:v>-0.71901846092268118</c:v>
                </c:pt>
                <c:pt idx="78">
                  <c:v>-0.71203271639831012</c:v>
                </c:pt>
                <c:pt idx="79">
                  <c:v>-0.70497576919565763</c:v>
                </c:pt>
                <c:pt idx="80">
                  <c:v>-0.69784832500356342</c:v>
                </c:pt>
                <c:pt idx="81">
                  <c:v>-0.6906510965605076</c:v>
                </c:pt>
                <c:pt idx="82">
                  <c:v>-0.6833848035833362</c:v>
                </c:pt>
                <c:pt idx="83">
                  <c:v>-0.67605017269529177</c:v>
                </c:pt>
                <c:pt idx="84">
                  <c:v>-0.66864793735335093</c:v>
                </c:pt>
                <c:pt idx="85">
                  <c:v>-0.66117883777487996</c:v>
                </c:pt>
                <c:pt idx="86">
                  <c:v>-0.65364362086361194</c:v>
                </c:pt>
                <c:pt idx="87">
                  <c:v>-0.64604304013495872</c:v>
                </c:pt>
                <c:pt idx="88">
                  <c:v>-0.63837785564065885</c:v>
                </c:pt>
                <c:pt idx="89">
                  <c:v>-0.63064883389277526</c:v>
                </c:pt>
                <c:pt idx="90">
                  <c:v>-0.62285674778704148</c:v>
                </c:pt>
                <c:pt idx="91">
                  <c:v>-0.61500237652557377</c:v>
                </c:pt>
                <c:pt idx="92">
                  <c:v>-0.60708650553895449</c:v>
                </c:pt>
                <c:pt idx="93">
                  <c:v>-0.59910992640768568</c:v>
                </c:pt>
                <c:pt idx="94">
                  <c:v>-0.59107343678303137</c:v>
                </c:pt>
                <c:pt idx="95">
                  <c:v>-0.58297784030725908</c:v>
                </c:pt>
                <c:pt idx="96">
                  <c:v>-0.57482394653326918</c:v>
                </c:pt>
                <c:pt idx="97">
                  <c:v>-0.56661257084364436</c:v>
                </c:pt>
                <c:pt idx="98">
                  <c:v>-0.55834453436911002</c:v>
                </c:pt>
                <c:pt idx="99">
                  <c:v>-0.55002066390642512</c:v>
                </c:pt>
                <c:pt idx="100">
                  <c:v>-0.5416417918356986</c:v>
                </c:pt>
                <c:pt idx="101">
                  <c:v>-0.53320875603715512</c:v>
                </c:pt>
                <c:pt idx="102">
                  <c:v>-0.52472239980734636</c:v>
                </c:pt>
                <c:pt idx="103">
                  <c:v>-0.51618357177482477</c:v>
                </c:pt>
                <c:pt idx="104">
                  <c:v>-0.50759312581527727</c:v>
                </c:pt>
                <c:pt idx="105">
                  <c:v>-0.4989519209661411</c:v>
                </c:pt>
                <c:pt idx="106">
                  <c:v>-0.49026082134069943</c:v>
                </c:pt>
                <c:pt idx="107">
                  <c:v>-0.4815206960416738</c:v>
                </c:pt>
                <c:pt idx="108">
                  <c:v>-0.47273241907430985</c:v>
                </c:pt>
                <c:pt idx="109">
                  <c:v>-0.46389686925898094</c:v>
                </c:pt>
                <c:pt idx="110">
                  <c:v>-0.45501493014330469</c:v>
                </c:pt>
                <c:pt idx="111">
                  <c:v>-0.44608748991379282</c:v>
                </c:pt>
                <c:pt idx="112">
                  <c:v>-0.43711544130702784</c:v>
                </c:pt>
                <c:pt idx="113">
                  <c:v>-0.42809968152039385</c:v>
                </c:pt>
                <c:pt idx="114">
                  <c:v>-0.41904111212235556</c:v>
                </c:pt>
                <c:pt idx="115">
                  <c:v>-0.40994063896230559</c:v>
                </c:pt>
                <c:pt idx="116">
                  <c:v>-0.40079917207997545</c:v>
                </c:pt>
                <c:pt idx="117">
                  <c:v>-0.39161762561443553</c:v>
                </c:pt>
                <c:pt idx="118">
                  <c:v>-0.38239691771268025</c:v>
                </c:pt>
                <c:pt idx="119">
                  <c:v>-0.3731379704378176</c:v>
                </c:pt>
                <c:pt idx="120">
                  <c:v>-0.36384170967685842</c:v>
                </c:pt>
                <c:pt idx="121">
                  <c:v>-0.35450906504813195</c:v>
                </c:pt>
                <c:pt idx="122">
                  <c:v>-0.34514096980832309</c:v>
                </c:pt>
                <c:pt idx="123">
                  <c:v>-0.33573836075915076</c:v>
                </c:pt>
                <c:pt idx="124">
                  <c:v>-0.32630217815368351</c:v>
                </c:pt>
                <c:pt idx="125">
                  <c:v>-0.31683336560231851</c:v>
                </c:pt>
                <c:pt idx="126">
                  <c:v>-0.30733286997841935</c:v>
                </c:pt>
                <c:pt idx="127">
                  <c:v>-0.29780164132363307</c:v>
                </c:pt>
                <c:pt idx="128">
                  <c:v>-0.28824063275288159</c:v>
                </c:pt>
                <c:pt idx="129">
                  <c:v>-0.2786508003590546</c:v>
                </c:pt>
                <c:pt idx="130">
                  <c:v>-0.26903310311739903</c:v>
                </c:pt>
                <c:pt idx="131">
                  <c:v>-0.25938850278962611</c:v>
                </c:pt>
                <c:pt idx="132">
                  <c:v>-0.24971796382773062</c:v>
                </c:pt>
                <c:pt idx="133">
                  <c:v>-0.24002245327754992</c:v>
                </c:pt>
                <c:pt idx="134">
                  <c:v>-0.23030294068205867</c:v>
                </c:pt>
                <c:pt idx="135">
                  <c:v>-0.22056039798441854</c:v>
                </c:pt>
                <c:pt idx="136">
                  <c:v>-0.2107957994307797</c:v>
                </c:pt>
                <c:pt idx="137">
                  <c:v>-0.20101012147286038</c:v>
                </c:pt>
                <c:pt idx="138">
                  <c:v>-0.19120434267030076</c:v>
                </c:pt>
                <c:pt idx="139">
                  <c:v>-0.18137944359281138</c:v>
                </c:pt>
                <c:pt idx="140">
                  <c:v>-0.17153640672211179</c:v>
                </c:pt>
                <c:pt idx="141">
                  <c:v>-0.16167621635368651</c:v>
                </c:pt>
                <c:pt idx="142">
                  <c:v>-0.1517998584983547</c:v>
                </c:pt>
                <c:pt idx="143">
                  <c:v>-0.14190832078367338</c:v>
                </c:pt>
                <c:pt idx="144">
                  <c:v>-0.13200259235517026</c:v>
                </c:pt>
                <c:pt idx="145">
                  <c:v>-0.12208366377743342</c:v>
                </c:pt>
                <c:pt idx="146">
                  <c:v>-0.11215252693505398</c:v>
                </c:pt>
                <c:pt idx="147">
                  <c:v>-0.10221017493344206</c:v>
                </c:pt>
                <c:pt idx="148">
                  <c:v>-9.2257601999511663E-2</c:v>
                </c:pt>
                <c:pt idx="149">
                  <c:v>-8.2295803382262375E-2</c:v>
                </c:pt>
                <c:pt idx="150">
                  <c:v>-7.2325775253253594E-2</c:v>
                </c:pt>
                <c:pt idx="151">
                  <c:v>-6.2348514606991659E-2</c:v>
                </c:pt>
                <c:pt idx="152">
                  <c:v>-5.2365019161225934E-2</c:v>
                </c:pt>
                <c:pt idx="153">
                  <c:v>-4.2376287257181462E-2</c:v>
                </c:pt>
                <c:pt idx="154">
                  <c:v>-3.2383317759723841E-2</c:v>
                </c:pt>
                <c:pt idx="155">
                  <c:v>-2.238710995747803E-2</c:v>
                </c:pt>
                <c:pt idx="156">
                  <c:v>-1.2388663462891449E-2</c:v>
                </c:pt>
                <c:pt idx="157">
                  <c:v>-2.3889781122815386E-3</c:v>
                </c:pt>
                <c:pt idx="158">
                  <c:v>7.6109461341479024E-3</c:v>
                </c:pt>
                <c:pt idx="159">
                  <c:v>1.7610109292306362E-2</c:v>
                </c:pt>
                <c:pt idx="160">
                  <c:v>2.760751145421152E-2</c:v>
                </c:pt>
                <c:pt idx="161">
                  <c:v>3.7602152887976553E-2</c:v>
                </c:pt>
                <c:pt idx="162">
                  <c:v>4.7593034137787815E-2</c:v>
                </c:pt>
                <c:pt idx="163">
                  <c:v>5.7579156123846023E-2</c:v>
                </c:pt>
                <c:pt idx="164">
                  <c:v>6.7559520242274324E-2</c:v>
                </c:pt>
                <c:pt idx="165">
                  <c:v>7.7533128464978687E-2</c:v>
                </c:pt>
                <c:pt idx="166">
                  <c:v>8.7498983439446398E-2</c:v>
                </c:pt>
                <c:pt idx="167">
                  <c:v>9.7456088588485729E-2</c:v>
                </c:pt>
                <c:pt idx="168">
                  <c:v>0.10740344820988024</c:v>
                </c:pt>
                <c:pt idx="169">
                  <c:v>0.11734006757595546</c:v>
                </c:pt>
                <c:pt idx="170">
                  <c:v>0.12726495303305616</c:v>
                </c:pt>
                <c:pt idx="171">
                  <c:v>0.1371771121009073</c:v>
                </c:pt>
                <c:pt idx="172">
                  <c:v>0.14707555357186222</c:v>
                </c:pt>
                <c:pt idx="173">
                  <c:v>0.15695928761002342</c:v>
                </c:pt>
                <c:pt idx="174">
                  <c:v>0.1668273258502217</c:v>
                </c:pt>
                <c:pt idx="175">
                  <c:v>0.17667868149685725</c:v>
                </c:pt>
                <c:pt idx="176">
                  <c:v>0.18651236942257576</c:v>
                </c:pt>
                <c:pt idx="177">
                  <c:v>0.19632740626677758</c:v>
                </c:pt>
                <c:pt idx="178">
                  <c:v>0.20612281053395834</c:v>
                </c:pt>
                <c:pt idx="179">
                  <c:v>0.21589760269185415</c:v>
                </c:pt>
                <c:pt idx="180">
                  <c:v>0.22565080526939485</c:v>
                </c:pt>
                <c:pt idx="181">
                  <c:v>0.23538144295445118</c:v>
                </c:pt>
                <c:pt idx="182">
                  <c:v>0.24508854269136174</c:v>
                </c:pt>
                <c:pt idx="183">
                  <c:v>0.25477113377824295</c:v>
                </c:pt>
                <c:pt idx="184">
                  <c:v>0.26442824796405578</c:v>
                </c:pt>
                <c:pt idx="185">
                  <c:v>0.27405891954542744</c:v>
                </c:pt>
                <c:pt idx="186">
                  <c:v>0.28366218546322625</c:v>
                </c:pt>
                <c:pt idx="187">
                  <c:v>0.29323708539886312</c:v>
                </c:pt>
                <c:pt idx="188">
                  <c:v>0.30278266187032354</c:v>
                </c:pt>
                <c:pt idx="189">
                  <c:v>0.31229796032791579</c:v>
                </c:pt>
                <c:pt idx="190">
                  <c:v>0.32178202924972182</c:v>
                </c:pt>
                <c:pt idx="191">
                  <c:v>0.33123392023675369</c:v>
                </c:pt>
                <c:pt idx="192">
                  <c:v>0.34065268810779009</c:v>
                </c:pt>
                <c:pt idx="193">
                  <c:v>0.35003739099389114</c:v>
                </c:pt>
                <c:pt idx="194">
                  <c:v>0.35938709043258971</c:v>
                </c:pt>
                <c:pt idx="195">
                  <c:v>0.3687008514617332</c:v>
                </c:pt>
                <c:pt idx="196">
                  <c:v>0.37797774271298024</c:v>
                </c:pt>
                <c:pt idx="197">
                  <c:v>0.38721683650493721</c:v>
                </c:pt>
                <c:pt idx="198">
                  <c:v>0.39641720893592247</c:v>
                </c:pt>
                <c:pt idx="199">
                  <c:v>0.40557793997636071</c:v>
                </c:pt>
                <c:pt idx="200">
                  <c:v>0.41469811356078262</c:v>
                </c:pt>
                <c:pt idx="201">
                  <c:v>0.42377681767942821</c:v>
                </c:pt>
                <c:pt idx="202">
                  <c:v>0.43281314446945207</c:v>
                </c:pt>
                <c:pt idx="203">
                  <c:v>0.44180619030570545</c:v>
                </c:pt>
                <c:pt idx="204">
                  <c:v>0.45075505589109877</c:v>
                </c:pt>
                <c:pt idx="205">
                  <c:v>0.45965884634653181</c:v>
                </c:pt>
                <c:pt idx="206">
                  <c:v>0.46851667130037711</c:v>
                </c:pt>
                <c:pt idx="207">
                  <c:v>0.47732764497752167</c:v>
                </c:pt>
                <c:pt idx="208">
                  <c:v>0.48609088628794095</c:v>
                </c:pt>
                <c:pt idx="209">
                  <c:v>0.49480551891480506</c:v>
                </c:pt>
                <c:pt idx="210">
                  <c:v>0.50347067140211421</c:v>
                </c:pt>
                <c:pt idx="211">
                  <c:v>0.51208547724184073</c:v>
                </c:pt>
                <c:pt idx="212">
                  <c:v>0.52064907496057944</c:v>
                </c:pt>
                <c:pt idx="213">
                  <c:v>0.52916060820569566</c:v>
                </c:pt>
                <c:pt idx="214">
                  <c:v>0.53761922583095634</c:v>
                </c:pt>
                <c:pt idx="215">
                  <c:v>0.54602408198164831</c:v>
                </c:pt>
                <c:pt idx="216">
                  <c:v>0.55437433617916154</c:v>
                </c:pt>
                <c:pt idx="217">
                  <c:v>0.5626691534050331</c:v>
                </c:pt>
                <c:pt idx="218">
                  <c:v>0.57090770418445358</c:v>
                </c:pt>
                <c:pt idx="219">
                  <c:v>0.57908916466921045</c:v>
                </c:pt>
                <c:pt idx="220">
                  <c:v>0.58721271672007314</c:v>
                </c:pt>
                <c:pt idx="221">
                  <c:v>0.59527754798860677</c:v>
                </c:pt>
                <c:pt idx="222">
                  <c:v>0.60328285199840392</c:v>
                </c:pt>
                <c:pt idx="223">
                  <c:v>0.61122782822573518</c:v>
                </c:pt>
                <c:pt idx="224">
                  <c:v>0.61911168217959933</c:v>
                </c:pt>
                <c:pt idx="225">
                  <c:v>0.6269336254811696</c:v>
                </c:pt>
                <c:pt idx="226">
                  <c:v>0.63469287594263468</c:v>
                </c:pt>
                <c:pt idx="227">
                  <c:v>0.64238865764541442</c:v>
                </c:pt>
                <c:pt idx="228">
                  <c:v>0.65002020101775171</c:v>
                </c:pt>
                <c:pt idx="229">
                  <c:v>0.65758674291166963</c:v>
                </c:pt>
                <c:pt idx="230">
                  <c:v>0.66508752667928284</c:v>
                </c:pt>
                <c:pt idx="231">
                  <c:v>0.67252180224846592</c:v>
                </c:pt>
                <c:pt idx="232">
                  <c:v>0.67988882619785773</c:v>
                </c:pt>
                <c:pt idx="233">
                  <c:v>0.68718786183120117</c:v>
                </c:pt>
                <c:pt idx="234">
                  <c:v>0.69441817925101623</c:v>
                </c:pt>
                <c:pt idx="235">
                  <c:v>0.70157905543158605</c:v>
                </c:pt>
                <c:pt idx="236">
                  <c:v>0.70866977429125999</c:v>
                </c:pt>
                <c:pt idx="237">
                  <c:v>0.71568962676406156</c:v>
                </c:pt>
                <c:pt idx="238">
                  <c:v>0.72263791087059226</c:v>
                </c:pt>
                <c:pt idx="239">
                  <c:v>0.72951393178823198</c:v>
                </c:pt>
                <c:pt idx="240">
                  <c:v>0.73631700192061988</c:v>
                </c:pt>
                <c:pt idx="241">
                  <c:v>0.74304644096641048</c:v>
                </c:pt>
                <c:pt idx="242">
                  <c:v>0.7497015759873078</c:v>
                </c:pt>
                <c:pt idx="243">
                  <c:v>0.75628174147535554</c:v>
                </c:pt>
                <c:pt idx="244">
                  <c:v>0.76278627941948851</c:v>
                </c:pt>
                <c:pt idx="245">
                  <c:v>0.76921453937133322</c:v>
                </c:pt>
                <c:pt idx="246">
                  <c:v>0.77556587851025016</c:v>
                </c:pt>
                <c:pt idx="247">
                  <c:v>0.78183966170761876</c:v>
                </c:pt>
                <c:pt idx="248">
                  <c:v>0.7880352615903482</c:v>
                </c:pt>
                <c:pt idx="249">
                  <c:v>0.79415205860361071</c:v>
                </c:pt>
                <c:pt idx="250">
                  <c:v>0.80018944107280565</c:v>
                </c:pt>
                <c:pt idx="251">
                  <c:v>0.80614680526471516</c:v>
                </c:pt>
                <c:pt idx="252">
                  <c:v>0.81202355544788496</c:v>
                </c:pt>
                <c:pt idx="253">
                  <c:v>0.81781910395219448</c:v>
                </c:pt>
                <c:pt idx="254">
                  <c:v>0.82353287122762198</c:v>
                </c:pt>
                <c:pt idx="255">
                  <c:v>0.82916428590220181</c:v>
                </c:pt>
                <c:pt idx="256">
                  <c:v>0.83471278483915934</c:v>
                </c:pt>
                <c:pt idx="257">
                  <c:v>0.8401778131932246</c:v>
                </c:pt>
                <c:pt idx="258">
                  <c:v>0.84555882446611685</c:v>
                </c:pt>
                <c:pt idx="259">
                  <c:v>0.85085528056119208</c:v>
                </c:pt>
                <c:pt idx="260">
                  <c:v>0.85606665183725483</c:v>
                </c:pt>
                <c:pt idx="261">
                  <c:v>0.86119241716152084</c:v>
                </c:pt>
                <c:pt idx="262">
                  <c:v>0.86623206396172825</c:v>
                </c:pt>
                <c:pt idx="263">
                  <c:v>0.87118508827739705</c:v>
                </c:pt>
                <c:pt idx="264">
                  <c:v>0.8760509948102233</c:v>
                </c:pt>
                <c:pt idx="265">
                  <c:v>0.88082929697360857</c:v>
                </c:pt>
                <c:pt idx="266">
                  <c:v>0.88551951694131892</c:v>
                </c:pt>
                <c:pt idx="267">
                  <c:v>0.89012118569526522</c:v>
                </c:pt>
                <c:pt idx="268">
                  <c:v>0.89463384307240712</c:v>
                </c:pt>
                <c:pt idx="269">
                  <c:v>0.89905703781076785</c:v>
                </c:pt>
                <c:pt idx="270">
                  <c:v>0.90339032759455884</c:v>
                </c:pt>
                <c:pt idx="271">
                  <c:v>0.90763327909841318</c:v>
                </c:pt>
                <c:pt idx="272">
                  <c:v>0.91178546803071614</c:v>
                </c:pt>
                <c:pt idx="273">
                  <c:v>0.91584647917603479</c:v>
                </c:pt>
                <c:pt idx="274">
                  <c:v>0.91981590643663913</c:v>
                </c:pt>
                <c:pt idx="275">
                  <c:v>0.92369335287311005</c:v>
                </c:pt>
                <c:pt idx="276">
                  <c:v>0.92747843074403558</c:v>
                </c:pt>
                <c:pt idx="277">
                  <c:v>0.93117076154478307</c:v>
                </c:pt>
                <c:pt idx="278">
                  <c:v>0.93476997604534895</c:v>
                </c:pt>
                <c:pt idx="279">
                  <c:v>0.93827571432728252</c:v>
                </c:pt>
                <c:pt idx="280">
                  <c:v>0.94168762581967735</c:v>
                </c:pt>
                <c:pt idx="281">
                  <c:v>0.94500536933422719</c:v>
                </c:pt>
                <c:pt idx="282">
                  <c:v>0.94822861309934581</c:v>
                </c:pt>
                <c:pt idx="283">
                  <c:v>0.95135703479334199</c:v>
                </c:pt>
                <c:pt idx="284">
                  <c:v>0.95439032157665382</c:v>
                </c:pt>
                <c:pt idx="285">
                  <c:v>0.95732817012313076</c:v>
                </c:pt>
                <c:pt idx="286">
                  <c:v>0.96017028665036597</c:v>
                </c:pt>
                <c:pt idx="287">
                  <c:v>0.96291638694907544</c:v>
                </c:pt>
                <c:pt idx="288">
                  <c:v>0.96556619641151764</c:v>
                </c:pt>
                <c:pt idx="289">
                  <c:v>0.9681194500589545</c:v>
                </c:pt>
                <c:pt idx="290">
                  <c:v>0.97057589256814925</c:v>
                </c:pt>
                <c:pt idx="291">
                  <c:v>0.97293527829689741</c:v>
                </c:pt>
                <c:pt idx="292">
                  <c:v>0.97519737130859263</c:v>
                </c:pt>
                <c:pt idx="293">
                  <c:v>0.977361945395819</c:v>
                </c:pt>
                <c:pt idx="294">
                  <c:v>0.97942878410297107</c:v>
                </c:pt>
                <c:pt idx="295">
                  <c:v>0.9813976807479009</c:v>
                </c:pt>
                <c:pt idx="296">
                  <c:v>0.98326843844258449</c:v>
                </c:pt>
                <c:pt idx="297">
                  <c:v>0.98504087011281161</c:v>
                </c:pt>
                <c:pt idx="298">
                  <c:v>0.98671479851689214</c:v>
                </c:pt>
                <c:pt idx="299">
                  <c:v>0.9882900562633804</c:v>
                </c:pt>
                <c:pt idx="300">
                  <c:v>0.98976648582781468</c:v>
                </c:pt>
                <c:pt idx="301">
                  <c:v>0.99114393956846902</c:v>
                </c:pt>
                <c:pt idx="302">
                  <c:v>0.99242227974111685</c:v>
                </c:pt>
                <c:pt idx="303">
                  <c:v>0.99360137851280639</c:v>
                </c:pt>
                <c:pt idx="304">
                  <c:v>0.99468111797464298</c:v>
                </c:pt>
                <c:pt idx="305">
                  <c:v>0.99566139015358035</c:v>
                </c:pt>
                <c:pt idx="306">
                  <c:v>0.9965420970232175</c:v>
                </c:pt>
                <c:pt idx="307">
                  <c:v>0.99732315051360121</c:v>
                </c:pt>
                <c:pt idx="308">
                  <c:v>0.99800447252003344</c:v>
                </c:pt>
                <c:pt idx="309">
                  <c:v>0.99858599491088129</c:v>
                </c:pt>
                <c:pt idx="310">
                  <c:v>0.99906765953439025</c:v>
                </c:pt>
                <c:pt idx="311">
                  <c:v>0.9994494182244994</c:v>
                </c:pt>
                <c:pt idx="312">
                  <c:v>0.99973123280565779</c:v>
                </c:pt>
                <c:pt idx="313">
                  <c:v>0.99991307509664229</c:v>
                </c:pt>
                <c:pt idx="314">
                  <c:v>0.99999492691337521</c:v>
                </c:pt>
                <c:pt idx="315">
                  <c:v>0.99997678007074309</c:v>
                </c:pt>
                <c:pt idx="316">
                  <c:v>0.9998586363834151</c:v>
                </c:pt>
                <c:pt idx="317">
                  <c:v>0.99964050766566159</c:v>
                </c:pt>
                <c:pt idx="318">
                  <c:v>0.99932241573017244</c:v>
                </c:pt>
                <c:pt idx="319">
                  <c:v>0.99890439238587614</c:v>
                </c:pt>
                <c:pt idx="320">
                  <c:v>0.99838647943475889</c:v>
                </c:pt>
                <c:pt idx="321">
                  <c:v>0.99776872866768407</c:v>
                </c:pt>
                <c:pt idx="322">
                  <c:v>0.9970512018592137</c:v>
                </c:pt>
                <c:pt idx="323">
                  <c:v>0.99623397076143061</c:v>
                </c:pt>
                <c:pt idx="324">
                  <c:v>0.99531711709676352</c:v>
                </c:pt>
                <c:pt idx="325">
                  <c:v>0.99430073254981499</c:v>
                </c:pt>
                <c:pt idx="326">
                  <c:v>0.99318491875819259</c:v>
                </c:pt>
                <c:pt idx="327">
                  <c:v>0.99196978730234586</c:v>
                </c:pt>
                <c:pt idx="328">
                  <c:v>0.99065545969440749</c:v>
                </c:pt>
                <c:pt idx="329">
                  <c:v>0.98924206736604325</c:v>
                </c:pt>
                <c:pt idx="330">
                  <c:v>0.98772975165530785</c:v>
                </c:pt>
                <c:pt idx="331">
                  <c:v>0.98611866379251256</c:v>
                </c:pt>
                <c:pt idx="332">
                  <c:v>0.98440896488510066</c:v>
                </c:pt>
                <c:pt idx="333">
                  <c:v>0.9826008259015383</c:v>
                </c:pt>
                <c:pt idx="334">
                  <c:v>0.98069442765421722</c:v>
                </c:pt>
                <c:pt idx="335">
                  <c:v>0.97868996078137327</c:v>
                </c:pt>
                <c:pt idx="336">
                  <c:v>0.97658762572802349</c:v>
                </c:pt>
                <c:pt idx="337">
                  <c:v>0.97438763272592122</c:v>
                </c:pt>
                <c:pt idx="338">
                  <c:v>0.97209020177253314</c:v>
                </c:pt>
                <c:pt idx="339">
                  <c:v>0.96969556260904044</c:v>
                </c:pt>
                <c:pt idx="340">
                  <c:v>0.96720395469736387</c:v>
                </c:pt>
                <c:pt idx="341">
                  <c:v>0.96461562719621785</c:v>
                </c:pt>
                <c:pt idx="342">
                  <c:v>0.96193083893619624</c:v>
                </c:pt>
                <c:pt idx="343">
                  <c:v>0.95914985839388722</c:v>
                </c:pt>
                <c:pt idx="344">
                  <c:v>0.95627296366502779</c:v>
                </c:pt>
                <c:pt idx="345">
                  <c:v>0.95330044243669332</c:v>
                </c:pt>
                <c:pt idx="346">
                  <c:v>0.95023259195852927</c:v>
                </c:pt>
                <c:pt idx="347">
                  <c:v>0.9470697190130275</c:v>
                </c:pt>
                <c:pt idx="348">
                  <c:v>0.94381213988484669</c:v>
                </c:pt>
                <c:pt idx="349">
                  <c:v>0.94046018032918444</c:v>
                </c:pt>
                <c:pt idx="350">
                  <c:v>0.93701417553920385</c:v>
                </c:pt>
                <c:pt idx="351">
                  <c:v>0.93347447011251183</c:v>
                </c:pt>
                <c:pt idx="352">
                  <c:v>0.92984141801670139</c:v>
                </c:pt>
                <c:pt idx="353">
                  <c:v>0.92611538255395454</c:v>
                </c:pt>
                <c:pt idx="354">
                  <c:v>0.92229673632471221</c:v>
                </c:pt>
                <c:pt idx="355">
                  <c:v>0.91838586119041576</c:v>
                </c:pt>
                <c:pt idx="356">
                  <c:v>0.91438314823531941</c:v>
                </c:pt>
                <c:pt idx="357">
                  <c:v>0.91028899772738248</c:v>
                </c:pt>
                <c:pt idx="358">
                  <c:v>0.90610381907824478</c:v>
                </c:pt>
                <c:pt idx="359">
                  <c:v>0.90182803080228324</c:v>
                </c:pt>
                <c:pt idx="360">
                  <c:v>0.8974620604747624</c:v>
                </c:pt>
                <c:pt idx="361">
                  <c:v>0.89300634468907669</c:v>
                </c:pt>
                <c:pt idx="362">
                  <c:v>0.88846132901309105</c:v>
                </c:pt>
                <c:pt idx="363">
                  <c:v>0.88382746794458655</c:v>
                </c:pt>
                <c:pt idx="364">
                  <c:v>0.879105224865808</c:v>
                </c:pt>
                <c:pt idx="365">
                  <c:v>0.87429507199712764</c:v>
                </c:pt>
                <c:pt idx="366">
                  <c:v>0.86939749034982483</c:v>
                </c:pt>
                <c:pt idx="367">
                  <c:v>0.86441296967798253</c:v>
                </c:pt>
                <c:pt idx="368">
                  <c:v>0.85934200842951414</c:v>
                </c:pt>
                <c:pt idx="369">
                  <c:v>0.85418511369631878</c:v>
                </c:pt>
                <c:pt idx="370">
                  <c:v>0.8489428011635719</c:v>
                </c:pt>
                <c:pt idx="371">
                  <c:v>0.84361559505815908</c:v>
                </c:pt>
                <c:pt idx="372">
                  <c:v>0.83820402809625116</c:v>
                </c:pt>
                <c:pt idx="373">
                  <c:v>0.83270864143003409</c:v>
                </c:pt>
                <c:pt idx="374">
                  <c:v>0.8271299845935971</c:v>
                </c:pt>
                <c:pt idx="375">
                  <c:v>0.82146861544797189</c:v>
                </c:pt>
                <c:pt idx="376">
                  <c:v>0.81572510012535737</c:v>
                </c:pt>
                <c:pt idx="377">
                  <c:v>0.80990001297249892</c:v>
                </c:pt>
                <c:pt idx="378">
                  <c:v>0.80399393649325712</c:v>
                </c:pt>
                <c:pt idx="379">
                  <c:v>0.79800746129035927</c:v>
                </c:pt>
                <c:pt idx="380">
                  <c:v>0.79194118600633634</c:v>
                </c:pt>
                <c:pt idx="381">
                  <c:v>0.7857957172636616</c:v>
                </c:pt>
                <c:pt idx="382">
                  <c:v>0.77957166960408808</c:v>
                </c:pt>
                <c:pt idx="383">
                  <c:v>0.77326966542719444</c:v>
                </c:pt>
                <c:pt idx="384">
                  <c:v>0.76689033492814795</c:v>
                </c:pt>
                <c:pt idx="385">
                  <c:v>0.7604343160346817</c:v>
                </c:pt>
                <c:pt idx="386">
                  <c:v>0.7539022543433046</c:v>
                </c:pt>
                <c:pt idx="387">
                  <c:v>0.74729480305474361</c:v>
                </c:pt>
                <c:pt idx="388">
                  <c:v>0.74061262290862062</c:v>
                </c:pt>
                <c:pt idx="389">
                  <c:v>0.73385638211738202</c:v>
                </c:pt>
                <c:pt idx="390">
                  <c:v>0.72702675629947655</c:v>
                </c:pt>
                <c:pt idx="391">
                  <c:v>0.72012442841179414</c:v>
                </c:pt>
                <c:pt idx="392">
                  <c:v>0.71315008868137286</c:v>
                </c:pt>
                <c:pt idx="393">
                  <c:v>0.70610443453637317</c:v>
                </c:pt>
                <c:pt idx="394">
                  <c:v>0.69898817053633766</c:v>
                </c:pt>
                <c:pt idx="395">
                  <c:v>0.69180200830173733</c:v>
                </c:pt>
                <c:pt idx="396">
                  <c:v>0.6845466664428066</c:v>
                </c:pt>
                <c:pt idx="397">
                  <c:v>0.67722287048768526</c:v>
                </c:pt>
                <c:pt idx="398">
                  <c:v>0.66983135280986561</c:v>
                </c:pt>
                <c:pt idx="399">
                  <c:v>0.66237285255495526</c:v>
                </c:pt>
                <c:pt idx="400">
                  <c:v>0.65484811556676559</c:v>
                </c:pt>
                <c:pt idx="401">
                  <c:v>0.64725789431272429</c:v>
                </c:pt>
                <c:pt idx="402">
                  <c:v>0.6396029478086307</c:v>
                </c:pt>
                <c:pt idx="403">
                  <c:v>0.63188404154275768</c:v>
                </c:pt>
                <c:pt idx="404">
                  <c:v>0.6241019473992987</c:v>
                </c:pt>
                <c:pt idx="405">
                  <c:v>0.61625744358118295</c:v>
                </c:pt>
                <c:pt idx="406">
                  <c:v>0.60835131453225522</c:v>
                </c:pt>
                <c:pt idx="407">
                  <c:v>0.60038435085883135</c:v>
                </c:pt>
                <c:pt idx="408">
                  <c:v>0.59235734925064087</c:v>
                </c:pt>
                <c:pt idx="409">
                  <c:v>0.58427111240115492</c:v>
                </c:pt>
                <c:pt idx="410">
                  <c:v>0.57612644892731901</c:v>
                </c:pt>
                <c:pt idx="411">
                  <c:v>0.56792417328869482</c:v>
                </c:pt>
                <c:pt idx="412">
                  <c:v>0.55966510570601047</c:v>
                </c:pt>
                <c:pt idx="413">
                  <c:v>0.55135007207914144</c:v>
                </c:pt>
                <c:pt idx="414">
                  <c:v>0.54297990390452144</c:v>
                </c:pt>
                <c:pt idx="415">
                  <c:v>0.53455543819199192</c:v>
                </c:pt>
                <c:pt idx="416">
                  <c:v>0.52607751738110531</c:v>
                </c:pt>
                <c:pt idx="417">
                  <c:v>0.51754698925687714</c:v>
                </c:pt>
                <c:pt idx="418">
                  <c:v>0.50896470686501016</c:v>
                </c:pt>
                <c:pt idx="419">
                  <c:v>0.50033152842659334</c:v>
                </c:pt>
                <c:pt idx="420">
                  <c:v>0.49164831725227542</c:v>
                </c:pt>
                <c:pt idx="421">
                  <c:v>0.48291594165593782</c:v>
                </c:pt>
                <c:pt idx="422">
                  <c:v>0.47413527486786322</c:v>
                </c:pt>
                <c:pt idx="423">
                  <c:v>0.46530719494741252</c:v>
                </c:pt>
                <c:pt idx="424">
                  <c:v>0.45643258469522252</c:v>
                </c:pt>
                <c:pt idx="425">
                  <c:v>0.44751233156492221</c:v>
                </c:pt>
                <c:pt idx="426">
                  <c:v>0.43854732757439036</c:v>
                </c:pt>
                <c:pt idx="427">
                  <c:v>0.4295384692165567</c:v>
                </c:pt>
                <c:pt idx="428">
                  <c:v>0.42048665736974894</c:v>
                </c:pt>
                <c:pt idx="429">
                  <c:v>0.41139279720760857</c:v>
                </c:pt>
                <c:pt idx="430">
                  <c:v>0.40225779810857365</c:v>
                </c:pt>
                <c:pt idx="431">
                  <c:v>0.39308257356494075</c:v>
                </c:pt>
                <c:pt idx="432">
                  <c:v>0.38386804109151995</c:v>
                </c:pt>
                <c:pt idx="433">
                  <c:v>0.37461512213387888</c:v>
                </c:pt>
                <c:pt idx="434">
                  <c:v>0.36532474197620191</c:v>
                </c:pt>
                <c:pt idx="435">
                  <c:v>0.35599782964876436</c:v>
                </c:pt>
                <c:pt idx="436">
                  <c:v>0.34663531783502582</c:v>
                </c:pt>
                <c:pt idx="437">
                  <c:v>0.33723814277836556</c:v>
                </c:pt>
                <c:pt idx="438">
                  <c:v>0.32780724418845836</c:v>
                </c:pt>
                <c:pt idx="439">
                  <c:v>0.31834356514730322</c:v>
                </c:pt>
                <c:pt idx="440">
                  <c:v>0.30884805201491966</c:v>
                </c:pt>
                <c:pt idx="441">
                  <c:v>0.29932165433470709</c:v>
                </c:pt>
                <c:pt idx="442">
                  <c:v>0.28976532473849409</c:v>
                </c:pt>
                <c:pt idx="443">
                  <c:v>0.28018001885127836</c:v>
                </c:pt>
                <c:pt idx="444">
                  <c:v>0.27056669519566012</c:v>
                </c:pt>
                <c:pt idx="445">
                  <c:v>0.26092631509599379</c:v>
                </c:pt>
                <c:pt idx="446">
                  <c:v>0.2512598425822557</c:v>
                </c:pt>
                <c:pt idx="447">
                  <c:v>0.2415682442936411</c:v>
                </c:pt>
                <c:pt idx="448">
                  <c:v>0.23185248938190414</c:v>
                </c:pt>
                <c:pt idx="449">
                  <c:v>0.22211354941443878</c:v>
                </c:pt>
                <c:pt idx="450">
                  <c:v>0.2123523982771251</c:v>
                </c:pt>
                <c:pt idx="451">
                  <c:v>0.20257001207694433</c:v>
                </c:pt>
                <c:pt idx="452">
                  <c:v>0.19276736904436365</c:v>
                </c:pt>
                <c:pt idx="453">
                  <c:v>0.18294544943551747</c:v>
                </c:pt>
                <c:pt idx="454">
                  <c:v>0.17310523543418174</c:v>
                </c:pt>
                <c:pt idx="455">
                  <c:v>0.16324771105355565</c:v>
                </c:pt>
                <c:pt idx="456">
                  <c:v>0.15337386203786435</c:v>
                </c:pt>
                <c:pt idx="457">
                  <c:v>0.14348467576378041</c:v>
                </c:pt>
                <c:pt idx="458">
                  <c:v>0.13358114114168937</c:v>
                </c:pt>
                <c:pt idx="459">
                  <c:v>0.12366424851680227</c:v>
                </c:pt>
                <c:pt idx="460">
                  <c:v>0.11373498957011671</c:v>
                </c:pt>
                <c:pt idx="461">
                  <c:v>0.10379435721925297</c:v>
                </c:pt>
                <c:pt idx="462">
                  <c:v>9.3843345519162319E-2</c:v>
                </c:pt>
                <c:pt idx="463">
                  <c:v>8.3882949562721396E-2</c:v>
                </c:pt>
                <c:pt idx="464">
                  <c:v>7.3914165381227304E-2</c:v>
                </c:pt>
                <c:pt idx="465">
                  <c:v>6.393798984479003E-2</c:v>
                </c:pt>
                <c:pt idx="466">
                  <c:v>5.3955420562648862E-2</c:v>
                </c:pt>
                <c:pt idx="467">
                  <c:v>4.3967455783415023E-2</c:v>
                </c:pt>
                <c:pt idx="468">
                  <c:v>3.3975094295242265E-2</c:v>
                </c:pt>
                <c:pt idx="469">
                  <c:v>2.3979335325952467E-2</c:v>
                </c:pt>
                <c:pt idx="470">
                  <c:v>1.3981178443112786E-2</c:v>
                </c:pt>
                <c:pt idx="471">
                  <c:v>3.981623454078851E-3</c:v>
                </c:pt>
                <c:pt idx="472">
                  <c:v>-6.0183296939815964E-3</c:v>
                </c:pt>
                <c:pt idx="473">
                  <c:v>-1.6017681014087903E-2</c:v>
                </c:pt>
                <c:pt idx="474">
                  <c:v>-2.6015430579441712E-2</c:v>
                </c:pt>
                <c:pt idx="475">
                  <c:v>-3.6010578623416147E-2</c:v>
                </c:pt>
                <c:pt idx="476">
                  <c:v>-4.6002125639536949E-2</c:v>
                </c:pt>
                <c:pt idx="477">
                  <c:v>-5.598907248142878E-2</c:v>
                </c:pt>
                <c:pt idx="478">
                  <c:v>-6.597042046272987E-2</c:v>
                </c:pt>
                <c:pt idx="479">
                  <c:v>-7.5945171456960739E-2</c:v>
                </c:pt>
                <c:pt idx="480">
                  <c:v>-8.5912327997332463E-2</c:v>
                </c:pt>
                <c:pt idx="481">
                  <c:v>-9.5870893376497818E-2</c:v>
                </c:pt>
                <c:pt idx="482">
                  <c:v>-0.10581987174621856</c:v>
                </c:pt>
                <c:pt idx="483">
                  <c:v>-0.11575826821694671</c:v>
                </c:pt>
                <c:pt idx="484">
                  <c:v>-0.12568508895731809</c:v>
                </c:pt>
                <c:pt idx="485">
                  <c:v>-0.13559934129353093</c:v>
                </c:pt>
                <c:pt idx="486">
                  <c:v>-0.14550003380861354</c:v>
                </c:pt>
                <c:pt idx="487">
                  <c:v>-0.15538617644156488</c:v>
                </c:pt>
                <c:pt idx="488">
                  <c:v>-0.16525678058636012</c:v>
                </c:pt>
                <c:pt idx="489">
                  <c:v>-0.17511085919081198</c:v>
                </c:pt>
                <c:pt idx="490">
                  <c:v>-0.18494742685526827</c:v>
                </c:pt>
                <c:pt idx="491">
                  <c:v>-0.19476549993116135</c:v>
                </c:pt>
                <c:pt idx="492">
                  <c:v>-0.20456409661936539</c:v>
                </c:pt>
                <c:pt idx="493">
                  <c:v>-0.21434223706837699</c:v>
                </c:pt>
                <c:pt idx="494">
                  <c:v>-0.22409894347229967</c:v>
                </c:pt>
                <c:pt idx="495">
                  <c:v>-0.23383324016862364</c:v>
                </c:pt>
                <c:pt idx="496">
                  <c:v>-0.24354415373579283</c:v>
                </c:pt>
                <c:pt idx="497">
                  <c:v>-0.25323071309053952</c:v>
                </c:pt>
                <c:pt idx="498">
                  <c:v>-0.26289194958500206</c:v>
                </c:pt>
                <c:pt idx="499">
                  <c:v>-0.27252689710358025</c:v>
                </c:pt>
                <c:pt idx="500">
                  <c:v>-0.28213459215955483</c:v>
                </c:pt>
                <c:pt idx="501">
                  <c:v>-0.29171407399142479</c:v>
                </c:pt>
                <c:pt idx="502">
                  <c:v>-0.30126438465899158</c:v>
                </c:pt>
                <c:pt idx="503">
                  <c:v>-0.3107845691391436</c:v>
                </c:pt>
                <c:pt idx="504">
                  <c:v>-0.32027367542136798</c:v>
                </c:pt>
                <c:pt idx="505">
                  <c:v>-0.32973075460294404</c:v>
                </c:pt>
                <c:pt idx="506">
                  <c:v>-0.33915486098383452</c:v>
                </c:pt>
                <c:pt idx="507">
                  <c:v>-0.34854505216125475</c:v>
                </c:pt>
                <c:pt idx="508">
                  <c:v>-0.35790038912391209</c:v>
                </c:pt>
                <c:pt idx="509">
                  <c:v>-0.36721993634590805</c:v>
                </c:pt>
                <c:pt idx="510">
                  <c:v>-0.37650276188028331</c:v>
                </c:pt>
                <c:pt idx="511">
                  <c:v>-0.3857479374522218</c:v>
                </c:pt>
                <c:pt idx="512">
                  <c:v>-0.39495453855187063</c:v>
                </c:pt>
                <c:pt idx="513">
                  <c:v>-0.40412164452679195</c:v>
                </c:pt>
                <c:pt idx="514">
                  <c:v>-0.41324833867402755</c:v>
                </c:pt>
                <c:pt idx="515">
                  <c:v>-0.4223337083317682</c:v>
                </c:pt>
                <c:pt idx="516">
                  <c:v>-0.43137684497061923</c:v>
                </c:pt>
                <c:pt idx="517">
                  <c:v>-0.44037684428445267</c:v>
                </c:pt>
                <c:pt idx="518">
                  <c:v>-0.44933280628083883</c:v>
                </c:pt>
                <c:pt idx="519">
                  <c:v>-0.45824383537103802</c:v>
                </c:pt>
                <c:pt idx="520">
                  <c:v>-0.46710904045956869</c:v>
                </c:pt>
                <c:pt idx="521">
                  <c:v>-0.47592753503330965</c:v>
                </c:pt>
                <c:pt idx="522">
                  <c:v>-0.48469843725015221</c:v>
                </c:pt>
                <c:pt idx="523">
                  <c:v>-0.49342087002718382</c:v>
                </c:pt>
                <c:pt idx="524">
                  <c:v>-0.50209396112839544</c:v>
                </c:pt>
                <c:pt idx="525">
                  <c:v>-0.51071684325190592</c:v>
                </c:pt>
                <c:pt idx="526">
                  <c:v>-0.51928865411668557</c:v>
                </c:pt>
                <c:pt idx="527">
                  <c:v>-0.52780853654879278</c:v>
                </c:pt>
                <c:pt idx="528">
                  <c:v>-0.53627563856708405</c:v>
                </c:pt>
                <c:pt idx="529">
                  <c:v>-0.54468911346841342</c:v>
                </c:pt>
                <c:pt idx="530">
                  <c:v>-0.55304811991230207</c:v>
                </c:pt>
                <c:pt idx="531">
                  <c:v>-0.5613518220050715</c:v>
                </c:pt>
                <c:pt idx="532">
                  <c:v>-0.56959938938343191</c:v>
                </c:pt>
                <c:pt idx="533">
                  <c:v>-0.57778999729751868</c:v>
                </c:pt>
                <c:pt idx="534">
                  <c:v>-0.58592282669336704</c:v>
                </c:pt>
                <c:pt idx="535">
                  <c:v>-0.59399706429481214</c:v>
                </c:pt>
                <c:pt idx="536">
                  <c:v>-0.60201190268482363</c:v>
                </c:pt>
                <c:pt idx="537">
                  <c:v>-0.60996654038624154</c:v>
                </c:pt>
                <c:pt idx="538">
                  <c:v>-0.6178601819419246</c:v>
                </c:pt>
                <c:pt idx="539">
                  <c:v>-0.62569203799429518</c:v>
                </c:pt>
                <c:pt idx="540">
                  <c:v>-0.63346132536427469</c:v>
                </c:pt>
                <c:pt idx="541">
                  <c:v>-0.64116726712960181</c:v>
                </c:pt>
                <c:pt idx="542">
                  <c:v>-0.64880909270251885</c:v>
                </c:pt>
                <c:pt idx="543">
                  <c:v>-0.65638603790683814</c:v>
                </c:pt>
                <c:pt idx="544">
                  <c:v>-0.66389734505435327</c:v>
                </c:pt>
                <c:pt idx="545">
                  <c:v>-0.67134226302060884</c:v>
                </c:pt>
                <c:pt idx="546">
                  <c:v>-0.67872004732001245</c:v>
                </c:pt>
                <c:pt idx="547">
                  <c:v>-0.68602996018028217</c:v>
                </c:pt>
                <c:pt idx="548">
                  <c:v>-0.69327127061622362</c:v>
                </c:pt>
                <c:pt idx="549">
                  <c:v>-0.70044325450282763</c:v>
                </c:pt>
                <c:pt idx="550">
                  <c:v>-0.70754519464768328</c:v>
                </c:pt>
                <c:pt idx="551">
                  <c:v>-0.71457638086269193</c:v>
                </c:pt>
                <c:pt idx="552">
                  <c:v>-0.72153611003509277</c:v>
                </c:pt>
                <c:pt idx="553">
                  <c:v>-0.72842368619776809</c:v>
                </c:pt>
                <c:pt idx="554">
                  <c:v>-0.73523842059884137</c:v>
                </c:pt>
                <c:pt idx="555">
                  <c:v>-0.74197963177055137</c:v>
                </c:pt>
                <c:pt idx="556">
                  <c:v>-0.74864664559739869</c:v>
                </c:pt>
                <c:pt idx="557">
                  <c:v>-0.75523879538355754</c:v>
                </c:pt>
                <c:pt idx="558">
                  <c:v>-0.76175542191954038</c:v>
                </c:pt>
                <c:pt idx="559">
                  <c:v>-0.76819587354812535</c:v>
                </c:pt>
                <c:pt idx="560">
                  <c:v>-0.77455950622951664</c:v>
                </c:pt>
                <c:pt idx="561">
                  <c:v>-0.78084568360574913</c:v>
                </c:pt>
                <c:pt idx="562">
                  <c:v>-0.78705377706432356</c:v>
                </c:pt>
                <c:pt idx="563">
                  <c:v>-0.79318316580106751</c:v>
                </c:pt>
                <c:pt idx="564">
                  <c:v>-0.79923323688221515</c:v>
                </c:pt>
                <c:pt idx="565">
                  <c:v>-0.80520338530570001</c:v>
                </c:pt>
                <c:pt idx="566">
                  <c:v>-0.81109301406165601</c:v>
                </c:pt>
                <c:pt idx="567">
                  <c:v>-0.81690153419211331</c:v>
                </c:pt>
                <c:pt idx="568">
                  <c:v>-0.82262836484990043</c:v>
                </c:pt>
                <c:pt idx="569">
                  <c:v>-0.82827293335672392</c:v>
                </c:pt>
                <c:pt idx="570">
                  <c:v>-0.83383467526043686</c:v>
                </c:pt>
                <c:pt idx="571">
                  <c:v>-0.83931303439148375</c:v>
                </c:pt>
                <c:pt idx="572">
                  <c:v>-0.84470746291851662</c:v>
                </c:pt>
                <c:pt idx="573">
                  <c:v>-0.85001742140317915</c:v>
                </c:pt>
                <c:pt idx="574">
                  <c:v>-0.85524237885404586</c:v>
                </c:pt>
                <c:pt idx="575">
                  <c:v>-0.86038181277972681</c:v>
                </c:pt>
                <c:pt idx="576">
                  <c:v>-0.86543520924111228</c:v>
                </c:pt>
                <c:pt idx="577">
                  <c:v>-0.87040206290276712</c:v>
                </c:pt>
                <c:pt idx="578">
                  <c:v>-0.8752818770834645</c:v>
                </c:pt>
                <c:pt idx="579">
                  <c:v>-0.88007416380585257</c:v>
                </c:pt>
                <c:pt idx="580">
                  <c:v>-0.88477844384525273</c:v>
                </c:pt>
                <c:pt idx="581">
                  <c:v>-0.88939424677758128</c:v>
                </c:pt>
                <c:pt idx="582">
                  <c:v>-0.89392111102639238</c:v>
                </c:pt>
                <c:pt idx="583">
                  <c:v>-0.89835858390903167</c:v>
                </c:pt>
                <c:pt idx="584">
                  <c:v>-0.90270622168190984</c:v>
                </c:pt>
                <c:pt idx="585">
                  <c:v>-0.90696358958487244</c:v>
                </c:pt>
                <c:pt idx="586">
                  <c:v>-0.91113026188467694</c:v>
                </c:pt>
                <c:pt idx="587">
                  <c:v>-0.91520582191756583</c:v>
                </c:pt>
                <c:pt idx="588">
                  <c:v>-0.91918986213093179</c:v>
                </c:pt>
                <c:pt idx="589">
                  <c:v>-0.92308198412407449</c:v>
                </c:pt>
                <c:pt idx="590">
                  <c:v>-0.92688179868803644</c:v>
                </c:pt>
                <c:pt idx="591">
                  <c:v>-0.93058892584452846</c:v>
                </c:pt>
                <c:pt idx="592">
                  <c:v>-0.93420299488392433</c:v>
                </c:pt>
                <c:pt idx="593">
                  <c:v>-0.93772364440233158</c:v>
                </c:pt>
                <c:pt idx="594">
                  <c:v>-0.94115052233773244</c:v>
                </c:pt>
                <c:pt idx="595">
                  <c:v>-0.94448328600518905</c:v>
                </c:pt>
                <c:pt idx="596">
                  <c:v>-0.9477216021311119</c:v>
                </c:pt>
                <c:pt idx="597">
                  <c:v>-0.95086514688658696</c:v>
                </c:pt>
                <c:pt idx="598">
                  <c:v>-0.95391360591975893</c:v>
                </c:pt>
                <c:pt idx="599">
                  <c:v>-0.9568666743872638</c:v>
                </c:pt>
                <c:pt idx="600">
                  <c:v>-0.95972405698471608</c:v>
                </c:pt>
                <c:pt idx="601">
                  <c:v>-0.96248546797623735</c:v>
                </c:pt>
                <c:pt idx="602">
                  <c:v>-0.96515063122302946</c:v>
                </c:pt>
                <c:pt idx="603">
                  <c:v>-0.96771928021098885</c:v>
                </c:pt>
                <c:pt idx="604">
                  <c:v>-0.97019115807735723</c:v>
                </c:pt>
                <c:pt idx="605">
                  <c:v>-0.97256601763640815</c:v>
                </c:pt>
                <c:pt idx="606">
                  <c:v>-0.97484362140416403</c:v>
                </c:pt>
                <c:pt idx="607">
                  <c:v>-0.97702374162214645</c:v>
                </c:pt>
                <c:pt idx="608">
                  <c:v>-0.97910616028015029</c:v>
                </c:pt>
                <c:pt idx="609">
                  <c:v>-0.98109066913804532</c:v>
                </c:pt>
                <c:pt idx="610">
                  <c:v>-0.98297706974659937</c:v>
                </c:pt>
                <c:pt idx="611">
                  <c:v>-0.98476517346732362</c:v>
                </c:pt>
                <c:pt idx="612">
                  <c:v>-0.98645480149133602</c:v>
                </c:pt>
                <c:pt idx="613">
                  <c:v>-0.98804578485724226</c:v>
                </c:pt>
                <c:pt idx="614">
                  <c:v>-0.98953796446803166</c:v>
                </c:pt>
                <c:pt idx="615">
                  <c:v>-0.99093119110698635</c:v>
                </c:pt>
                <c:pt idx="616">
                  <c:v>-0.99222532545260345</c:v>
                </c:pt>
                <c:pt idx="617">
                  <c:v>-0.99342023809252711</c:v>
                </c:pt>
                <c:pt idx="618">
                  <c:v>-0.99451580953648888</c:v>
                </c:pt>
                <c:pt idx="619">
                  <c:v>-0.99551193022825746</c:v>
                </c:pt>
                <c:pt idx="620">
                  <c:v>-0.99640850055659369</c:v>
                </c:pt>
                <c:pt idx="621">
                  <c:v>-0.99720543086521207</c:v>
                </c:pt>
                <c:pt idx="622">
                  <c:v>-0.99790264146174545</c:v>
                </c:pt>
                <c:pt idx="623">
                  <c:v>-0.99850006262571556</c:v>
                </c:pt>
                <c:pt idx="624">
                  <c:v>-0.99899763461550362</c:v>
                </c:pt>
                <c:pt idx="625">
                  <c:v>-0.99939530767432538</c:v>
                </c:pt>
                <c:pt idx="626">
                  <c:v>-0.99969304203520648</c:v>
                </c:pt>
                <c:pt idx="627">
                  <c:v>-0.99989080792495877</c:v>
                </c:pt>
                <c:pt idx="628">
                  <c:v>-0.99998858556715808</c:v>
                </c:pt>
                <c:pt idx="629">
                  <c:v>-0.99998636518412176</c:v>
                </c:pt>
                <c:pt idx="630">
                  <c:v>-0.99988414699788619</c:v>
                </c:pt>
                <c:pt idx="631">
                  <c:v>-0.99968194123018483</c:v>
                </c:pt>
                <c:pt idx="632">
                  <c:v>-0.99937976810142604</c:v>
                </c:pt>
                <c:pt idx="633">
                  <c:v>-0.99897765782867076</c:v>
                </c:pt>
                <c:pt idx="634">
                  <c:v>-0.99847565062261112</c:v>
                </c:pt>
                <c:pt idx="635">
                  <c:v>-0.99787379668354959</c:v>
                </c:pt>
                <c:pt idx="636">
                  <c:v>-0.99717215619637845</c:v>
                </c:pt>
                <c:pt idx="637">
                  <c:v>-0.99637079932456174</c:v>
                </c:pt>
                <c:pt idx="638">
                  <c:v>-0.99546980620311876</c:v>
                </c:pt>
                <c:pt idx="639">
                  <c:v>-0.99446926693061088</c:v>
                </c:pt>
                <c:pt idx="640">
                  <c:v>-0.99336928156013149</c:v>
                </c:pt>
                <c:pt idx="641">
                  <c:v>-0.99216996008930114</c:v>
                </c:pt>
                <c:pt idx="642">
                  <c:v>-0.9908714224492674</c:v>
                </c:pt>
                <c:pt idx="643">
                  <c:v>-0.989473798492712</c:v>
                </c:pt>
                <c:pt idx="644">
                  <c:v>-0.98797722798086618</c:v>
                </c:pt>
                <c:pt idx="645">
                  <c:v>-0.98638186056953403</c:v>
                </c:pt>
                <c:pt idx="646">
                  <c:v>-0.98468785579412699</c:v>
                </c:pt>
                <c:pt idx="647">
                  <c:v>-0.98289538305371105</c:v>
                </c:pt>
                <c:pt idx="648">
                  <c:v>-0.98100462159406643</c:v>
                </c:pt>
                <c:pt idx="649">
                  <c:v>-0.97901576048976358</c:v>
                </c:pt>
                <c:pt idx="650">
                  <c:v>-0.97692899862525517</c:v>
                </c:pt>
                <c:pt idx="651">
                  <c:v>-0.97474454467498928</c:v>
                </c:pt>
                <c:pt idx="652">
                  <c:v>-0.97246261708254045</c:v>
                </c:pt>
                <c:pt idx="653">
                  <c:v>-0.97008344403876612</c:v>
                </c:pt>
                <c:pt idx="654">
                  <c:v>-0.96760726345898806</c:v>
                </c:pt>
                <c:pt idx="655">
                  <c:v>-0.96503432295920077</c:v>
                </c:pt>
                <c:pt idx="656">
                  <c:v>-0.96236487983131025</c:v>
                </c:pt>
                <c:pt idx="657">
                  <c:v>-0.95959920101740459</c:v>
                </c:pt>
                <c:pt idx="658">
                  <c:v>-0.95673756308306057</c:v>
                </c:pt>
                <c:pt idx="659">
                  <c:v>-0.95378025218968632</c:v>
                </c:pt>
                <c:pt idx="660">
                  <c:v>-0.95072756406590786</c:v>
                </c:pt>
                <c:pt idx="661">
                  <c:v>-0.94757980397799324</c:v>
                </c:pt>
                <c:pt idx="662">
                  <c:v>-0.94433728669932793</c:v>
                </c:pt>
                <c:pt idx="663">
                  <c:v>-0.94100033647893777</c:v>
                </c:pt>
                <c:pt idx="664">
                  <c:v>-0.93756928700906417</c:v>
                </c:pt>
                <c:pt idx="665">
                  <c:v>-0.93404448139179475</c:v>
                </c:pt>
                <c:pt idx="666">
                  <c:v>-0.93042627210475326</c:v>
                </c:pt>
                <c:pt idx="667">
                  <c:v>-0.92671502096585456</c:v>
                </c:pt>
                <c:pt idx="668">
                  <c:v>-0.92291109909711933</c:v>
                </c:pt>
                <c:pt idx="669">
                  <c:v>-0.91901488688756439</c:v>
                </c:pt>
                <c:pt idx="670">
                  <c:v>-0.91502677395516385</c:v>
                </c:pt>
                <c:pt idx="671">
                  <c:v>-0.91094715910788759</c:v>
                </c:pt>
                <c:pt idx="672">
                  <c:v>-0.90677645030382059</c:v>
                </c:pt>
                <c:pt idx="673">
                  <c:v>-0.90251506461036779</c:v>
                </c:pt>
                <c:pt idx="674">
                  <c:v>-0.89816342816254724</c:v>
                </c:pt>
                <c:pt idx="675">
                  <c:v>-0.89372197612037685</c:v>
                </c:pt>
                <c:pt idx="676">
                  <c:v>-0.88919115262536086</c:v>
                </c:pt>
                <c:pt idx="677">
                  <c:v>-0.8845714107560726</c:v>
                </c:pt>
                <c:pt idx="678">
                  <c:v>-0.87986321248284916</c:v>
                </c:pt>
                <c:pt idx="679">
                  <c:v>-0.87506702862159425</c:v>
                </c:pt>
                <c:pt idx="680">
                  <c:v>-0.87018333878669729</c:v>
                </c:pt>
                <c:pt idx="681">
                  <c:v>-0.86521263134307203</c:v>
                </c:pt>
                <c:pt idx="682">
                  <c:v>-0.86015540335731966</c:v>
                </c:pt>
                <c:pt idx="683">
                  <c:v>-0.85501216054802631</c:v>
                </c:pt>
                <c:pt idx="684">
                  <c:v>-0.8497834172351858</c:v>
                </c:pt>
                <c:pt idx="685">
                  <c:v>-0.84446969628877244</c:v>
                </c:pt>
                <c:pt idx="686">
                  <c:v>-0.83907152907645244</c:v>
                </c:pt>
                <c:pt idx="687">
                  <c:v>-0.83358945541044982</c:v>
                </c:pt>
                <c:pt idx="688">
                  <c:v>-0.82802402349355975</c:v>
                </c:pt>
                <c:pt idx="689">
                  <c:v>-0.82237578986433901</c:v>
                </c:pt>
                <c:pt idx="690">
                  <c:v>-0.81664531934144269</c:v>
                </c:pt>
                <c:pt idx="691">
                  <c:v>-0.81083318496714774</c:v>
                </c:pt>
                <c:pt idx="692">
                  <c:v>-0.80493996795004708</c:v>
                </c:pt>
                <c:pt idx="693">
                  <c:v>-0.79896625760693463</c:v>
                </c:pt>
                <c:pt idx="694">
                  <c:v>-0.79291265130386235</c:v>
                </c:pt>
                <c:pt idx="695">
                  <c:v>-0.78677975439641901</c:v>
                </c:pt>
                <c:pt idx="696">
                  <c:v>-0.78056818016918372</c:v>
                </c:pt>
                <c:pt idx="697">
                  <c:v>-0.77427854977440291</c:v>
                </c:pt>
                <c:pt idx="698">
                  <c:v>-0.76791149216987342</c:v>
                </c:pt>
                <c:pt idx="699">
                  <c:v>-0.76146764405605327</c:v>
                </c:pt>
                <c:pt idx="700">
                  <c:v>-0.7549476498123795</c:v>
                </c:pt>
                <c:pt idx="701">
                  <c:v>-0.74835216143284777</c:v>
                </c:pt>
                <c:pt idx="702">
                  <c:v>-0.74168183846079516</c:v>
                </c:pt>
                <c:pt idx="703">
                  <c:v>-0.73493734792296506</c:v>
                </c:pt>
                <c:pt idx="704">
                  <c:v>-0.7281193642627859</c:v>
                </c:pt>
                <c:pt idx="705">
                  <c:v>-0.72122856927294576</c:v>
                </c:pt>
                <c:pt idx="706">
                  <c:v>-0.71426565202720027</c:v>
                </c:pt>
                <c:pt idx="707">
                  <c:v>-0.70723130881147134</c:v>
                </c:pt>
                <c:pt idx="708">
                  <c:v>-0.70012624305421745</c:v>
                </c:pt>
                <c:pt idx="709">
                  <c:v>-0.69295116525609735</c:v>
                </c:pt>
                <c:pt idx="710">
                  <c:v>-0.68570679291890646</c:v>
                </c:pt>
                <c:pt idx="711">
                  <c:v>-0.67839385047384526</c:v>
                </c:pt>
                <c:pt idx="712">
                  <c:v>-0.67101306920906312</c:v>
                </c:pt>
                <c:pt idx="713">
                  <c:v>-0.66356518719653579</c:v>
                </c:pt>
                <c:pt idx="714">
                  <c:v>-0.65605094921825646</c:v>
                </c:pt>
                <c:pt idx="715">
                  <c:v>-0.64847110669176544</c:v>
                </c:pt>
                <c:pt idx="716">
                  <c:v>-0.64082641759499326</c:v>
                </c:pt>
                <c:pt idx="717">
                  <c:v>-0.63311764639048462</c:v>
                </c:pt>
                <c:pt idx="718">
                  <c:v>-0.62534556394893037</c:v>
                </c:pt>
                <c:pt idx="719">
                  <c:v>-0.61751094747210367</c:v>
                </c:pt>
                <c:pt idx="720">
                  <c:v>-0.60961458041511762</c:v>
                </c:pt>
                <c:pt idx="721">
                  <c:v>-0.60165725240810197</c:v>
                </c:pt>
                <c:pt idx="722">
                  <c:v>-0.59363975917722478</c:v>
                </c:pt>
                <c:pt idx="723">
                  <c:v>-0.5855629024651281</c:v>
                </c:pt>
                <c:pt idx="724">
                  <c:v>-0.57742748995075099</c:v>
                </c:pt>
                <c:pt idx="725">
                  <c:v>-0.56923433516856958</c:v>
                </c:pt>
                <c:pt idx="726">
                  <c:v>-0.56098425742722879</c:v>
                </c:pt>
                <c:pt idx="727">
                  <c:v>-0.552678081727632</c:v>
                </c:pt>
                <c:pt idx="728">
                  <c:v>-0.54431663868042612</c:v>
                </c:pt>
                <c:pt idx="729">
                  <c:v>-0.53590076442294776</c:v>
                </c:pt>
                <c:pt idx="730">
                  <c:v>-0.52743130053560816</c:v>
                </c:pt>
                <c:pt idx="731">
                  <c:v>-0.51890909395774254</c:v>
                </c:pt>
                <c:pt idx="732">
                  <c:v>-0.51033499690290107</c:v>
                </c:pt>
                <c:pt idx="733">
                  <c:v>-0.50170986677364993</c:v>
                </c:pt>
                <c:pt idx="734">
                  <c:v>-0.49303456607580864</c:v>
                </c:pt>
                <c:pt idx="735">
                  <c:v>-0.48430996233222362</c:v>
                </c:pt>
                <c:pt idx="736">
                  <c:v>-0.47553692799599251</c:v>
                </c:pt>
                <c:pt idx="737">
                  <c:v>-0.46671634036324289</c:v>
                </c:pt>
                <c:pt idx="738">
                  <c:v>-0.45784908148538589</c:v>
                </c:pt>
                <c:pt idx="739">
                  <c:v>-0.44893603808091997</c:v>
                </c:pt>
                <c:pt idx="740">
                  <c:v>-0.43997810144675648</c:v>
                </c:pt>
                <c:pt idx="741">
                  <c:v>-0.43097616736909872</c:v>
                </c:pt>
                <c:pt idx="742">
                  <c:v>-0.42193113603384641</c:v>
                </c:pt>
                <c:pt idx="743">
                  <c:v>-0.41284391193660047</c:v>
                </c:pt>
                <c:pt idx="744">
                  <c:v>-0.40371540379219634</c:v>
                </c:pt>
                <c:pt idx="745">
                  <c:v>-0.39454652444384136</c:v>
                </c:pt>
                <c:pt idx="746">
                  <c:v>-0.38533819077182802</c:v>
                </c:pt>
                <c:pt idx="747">
                  <c:v>-0.37609132360185488</c:v>
                </c:pt>
                <c:pt idx="748">
                  <c:v>-0.36680684761292665</c:v>
                </c:pt>
                <c:pt idx="749">
                  <c:v>-0.35748569124491175</c:v>
                </c:pt>
                <c:pt idx="750">
                  <c:v>-0.34812878660567281</c:v>
                </c:pt>
                <c:pt idx="751">
                  <c:v>-0.338737069377883</c:v>
                </c:pt>
                <c:pt idx="752">
                  <c:v>-0.32931147872543204</c:v>
                </c:pt>
                <c:pt idx="753">
                  <c:v>-0.31985295719953549</c:v>
                </c:pt>
                <c:pt idx="754">
                  <c:v>-0.31036245064446227</c:v>
                </c:pt>
                <c:pt idx="755">
                  <c:v>-0.30084090810295905</c:v>
                </c:pt>
                <c:pt idx="756">
                  <c:v>-0.29128928172134383</c:v>
                </c:pt>
                <c:pt idx="757">
                  <c:v>-0.28170852665430007</c:v>
                </c:pt>
                <c:pt idx="758">
                  <c:v>-0.27209960096934382</c:v>
                </c:pt>
                <c:pt idx="759">
                  <c:v>-0.26246346555104128</c:v>
                </c:pt>
                <c:pt idx="760">
                  <c:v>-0.25280108400490248</c:v>
                </c:pt>
                <c:pt idx="761">
                  <c:v>-0.24311342256103</c:v>
                </c:pt>
                <c:pt idx="762">
                  <c:v>-0.23340144997749354</c:v>
                </c:pt>
                <c:pt idx="763">
                  <c:v>-0.22366613744346336</c:v>
                </c:pt>
                <c:pt idx="764">
                  <c:v>-0.21390845848207321</c:v>
                </c:pt>
                <c:pt idx="765">
                  <c:v>-0.20412938885309476</c:v>
                </c:pt>
                <c:pt idx="766">
                  <c:v>-0.19432990645533479</c:v>
                </c:pt>
                <c:pt idx="767">
                  <c:v>-0.18451099122887382</c:v>
                </c:pt>
                <c:pt idx="768">
                  <c:v>-0.17467362505704512</c:v>
                </c:pt>
                <c:pt idx="769">
                  <c:v>-0.16481879166827335</c:v>
                </c:pt>
                <c:pt idx="770">
                  <c:v>-0.15494747653768326</c:v>
                </c:pt>
                <c:pt idx="771">
                  <c:v>-0.14506066678856189</c:v>
                </c:pt>
                <c:pt idx="772">
                  <c:v>-0.13515935109364335</c:v>
                </c:pt>
                <c:pt idx="773">
                  <c:v>-0.12524451957625143</c:v>
                </c:pt>
                <c:pt idx="774">
                  <c:v>-0.11531716371126842</c:v>
                </c:pt>
                <c:pt idx="775">
                  <c:v>-0.10537827622601337</c:v>
                </c:pt>
                <c:pt idx="776">
                  <c:v>-9.5428851000950651E-2</c:v>
                </c:pt>
                <c:pt idx="777">
                  <c:v>-8.546988297031162E-2</c:v>
                </c:pt>
                <c:pt idx="778">
                  <c:v>-7.5502368022598465E-2</c:v>
                </c:pt>
                <c:pt idx="779">
                  <c:v>-6.5527302901005002E-2</c:v>
                </c:pt>
                <c:pt idx="780">
                  <c:v>-5.5545685103723805E-2</c:v>
                </c:pt>
                <c:pt idx="781">
                  <c:v>-4.5558512784223702E-2</c:v>
                </c:pt>
                <c:pt idx="782">
                  <c:v>-3.5566784651406926E-2</c:v>
                </c:pt>
                <c:pt idx="783">
                  <c:v>-2.557149986976745E-2</c:v>
                </c:pt>
                <c:pt idx="784">
                  <c:v>-1.5573657959446959E-2</c:v>
                </c:pt>
                <c:pt idx="785">
                  <c:v>-5.5742586963103014E-3</c:v>
                </c:pt>
                <c:pt idx="786">
                  <c:v>4.4256979880507854E-3</c:v>
                </c:pt>
                <c:pt idx="787">
                  <c:v>1.4425212106301138E-2</c:v>
                </c:pt>
                <c:pt idx="788">
                  <c:v>2.4423283715363606E-2</c:v>
                </c:pt>
                <c:pt idx="789">
                  <c:v>3.4418913016403652E-2</c:v>
                </c:pt>
                <c:pt idx="790">
                  <c:v>4.4411100454827941E-2</c:v>
                </c:pt>
                <c:pt idx="791">
                  <c:v>5.4398846820214106E-2</c:v>
                </c:pt>
                <c:pt idx="792">
                  <c:v>6.4381153346250469E-2</c:v>
                </c:pt>
                <c:pt idx="793">
                  <c:v>7.4357021810602983E-2</c:v>
                </c:pt>
                <c:pt idx="794">
                  <c:v>8.4325454634740185E-2</c:v>
                </c:pt>
                <c:pt idx="795">
                  <c:v>9.4285454983681349E-2</c:v>
                </c:pt>
                <c:pt idx="796">
                  <c:v>0.10423602686569865</c:v>
                </c:pt>
                <c:pt idx="797">
                  <c:v>0.1141761752318889</c:v>
                </c:pt>
                <c:pt idx="798">
                  <c:v>0.12410490607570598</c:v>
                </c:pt>
                <c:pt idx="799">
                  <c:v>0.13402122653233239</c:v>
                </c:pt>
                <c:pt idx="800">
                  <c:v>0.14392414497799308</c:v>
                </c:pt>
                <c:pt idx="801">
                  <c:v>0.15381267112909058</c:v>
                </c:pt>
                <c:pt idx="802">
                  <c:v>0.16368581614125197</c:v>
                </c:pt>
                <c:pt idx="803">
                  <c:v>0.17354259270820363</c:v>
                </c:pt>
                <c:pt idx="804">
                  <c:v>0.18338201516050456</c:v>
                </c:pt>
                <c:pt idx="805">
                  <c:v>0.19320309956410378</c:v>
                </c:pt>
                <c:pt idx="806">
                  <c:v>0.20300486381875213</c:v>
                </c:pt>
                <c:pt idx="807">
                  <c:v>0.21278632775618703</c:v>
                </c:pt>
                <c:pt idx="808">
                  <c:v>0.22254651323816765</c:v>
                </c:pt>
                <c:pt idx="809">
                  <c:v>0.23228444425427927</c:v>
                </c:pt>
                <c:pt idx="810">
                  <c:v>0.2419991470195369</c:v>
                </c:pt>
                <c:pt idx="811">
                  <c:v>0.25168965007175442</c:v>
                </c:pt>
                <c:pt idx="812">
                  <c:v>0.26135498436870547</c:v>
                </c:pt>
                <c:pt idx="813">
                  <c:v>0.27099418338501813</c:v>
                </c:pt>
                <c:pt idx="814">
                  <c:v>0.28060628320881836</c:v>
                </c:pt>
                <c:pt idx="815">
                  <c:v>0.29019032263813543</c:v>
                </c:pt>
                <c:pt idx="816">
                  <c:v>0.29974534327701319</c:v>
                </c:pt>
                <c:pt idx="817">
                  <c:v>0.30927038963135189</c:v>
                </c:pt>
                <c:pt idx="818">
                  <c:v>0.3187645092044486</c:v>
                </c:pt>
                <c:pt idx="819">
                  <c:v>0.32822675259226436</c:v>
                </c:pt>
                <c:pt idx="820">
                  <c:v>0.3376561735783406</c:v>
                </c:pt>
                <c:pt idx="821">
                  <c:v>0.34705182922843825</c:v>
                </c:pt>
                <c:pt idx="822">
                  <c:v>0.35641277998482196</c:v>
                </c:pt>
                <c:pt idx="823">
                  <c:v>0.36573808976021849</c:v>
                </c:pt>
                <c:pt idx="824">
                  <c:v>0.3750268260314164</c:v>
                </c:pt>
                <c:pt idx="825">
                  <c:v>0.38427805993253578</c:v>
                </c:pt>
                <c:pt idx="826">
                  <c:v>0.39349086634788927</c:v>
                </c:pt>
                <c:pt idx="827">
                  <c:v>0.40266432400451924</c:v>
                </c:pt>
                <c:pt idx="828">
                  <c:v>0.41179751556429794</c:v>
                </c:pt>
                <c:pt idx="829">
                  <c:v>0.42088952771568694</c:v>
                </c:pt>
                <c:pt idx="830">
                  <c:v>0.42993945126504285</c:v>
                </c:pt>
                <c:pt idx="831">
                  <c:v>0.43894638122755392</c:v>
                </c:pt>
                <c:pt idx="832">
                  <c:v>0.44790941691772967</c:v>
                </c:pt>
                <c:pt idx="833">
                  <c:v>0.45682766203947184</c:v>
                </c:pt>
                <c:pt idx="834">
                  <c:v>0.46570022477569539</c:v>
                </c:pt>
                <c:pt idx="835">
                  <c:v>0.47452621787752669</c:v>
                </c:pt>
                <c:pt idx="836">
                  <c:v>0.48330475875300588</c:v>
                </c:pt>
                <c:pt idx="837">
                  <c:v>0.49203496955536241</c:v>
                </c:pt>
                <c:pt idx="838">
                  <c:v>0.5007159772707912</c:v>
                </c:pt>
                <c:pt idx="839">
                  <c:v>0.50934691380575636</c:v>
                </c:pt>
                <c:pt idx="840">
                  <c:v>0.51792691607379215</c:v>
                </c:pt>
                <c:pt idx="841">
                  <c:v>0.52645512608182798</c:v>
                </c:pt>
                <c:pt idx="842">
                  <c:v>0.5349306910159638</c:v>
                </c:pt>
                <c:pt idx="843">
                  <c:v>0.54335276332677507</c:v>
                </c:pt>
                <c:pt idx="844">
                  <c:v>0.55172050081404311</c:v>
                </c:pt>
                <c:pt idx="845">
                  <c:v>0.56003306671099828</c:v>
                </c:pt>
                <c:pt idx="846">
                  <c:v>0.56828962976797359</c:v>
                </c:pt>
                <c:pt idx="847">
                  <c:v>0.57648936433554521</c:v>
                </c:pt>
                <c:pt idx="848">
                  <c:v>0.58463145044708942</c:v>
                </c:pt>
                <c:pt idx="849">
                  <c:v>0.59271507390078171</c:v>
                </c:pt>
                <c:pt idx="850">
                  <c:v>0.60073942634100852</c:v>
                </c:pt>
                <c:pt idx="851">
                  <c:v>0.60870370533921869</c:v>
                </c:pt>
                <c:pt idx="852">
                  <c:v>0.61660711447414485</c:v>
                </c:pt>
                <c:pt idx="853">
                  <c:v>0.62444886341146122</c:v>
                </c:pt>
                <c:pt idx="854">
                  <c:v>0.63222816798280868</c:v>
                </c:pt>
                <c:pt idx="855">
                  <c:v>0.63994425026421431</c:v>
                </c:pt>
                <c:pt idx="856">
                  <c:v>0.64759633865387589</c:v>
                </c:pt>
                <c:pt idx="857">
                  <c:v>0.65518366794933669</c:v>
                </c:pt>
                <c:pt idx="858">
                  <c:v>0.66270547942398439</c:v>
                </c:pt>
                <c:pt idx="859">
                  <c:v>0.67016102090294505</c:v>
                </c:pt>
                <c:pt idx="860">
                  <c:v>0.67754954683827839</c:v>
                </c:pt>
                <c:pt idx="861">
                  <c:v>0.68487031838355339</c:v>
                </c:pt>
                <c:pt idx="862">
                  <c:v>0.69212260346771193</c:v>
                </c:pt>
                <c:pt idx="863">
                  <c:v>0.6993056768682907</c:v>
                </c:pt>
                <c:pt idx="864">
                  <c:v>0.70641882028393554</c:v>
                </c:pt>
                <c:pt idx="865">
                  <c:v>0.7134613224062335</c:v>
                </c:pt>
                <c:pt idx="866">
                  <c:v>0.72043247899083751</c:v>
                </c:pt>
                <c:pt idx="867">
                  <c:v>0.72733159292790328</c:v>
                </c:pt>
                <c:pt idx="868">
                  <c:v>0.73415797431178265</c:v>
                </c:pt>
                <c:pt idx="869">
                  <c:v>0.74091094051002715</c:v>
                </c:pt>
                <c:pt idx="870">
                  <c:v>0.74758981623164433</c:v>
                </c:pt>
                <c:pt idx="871">
                  <c:v>0.75419393359462905</c:v>
                </c:pt>
                <c:pt idx="872">
                  <c:v>0.76072263219274472</c:v>
                </c:pt>
                <c:pt idx="873">
                  <c:v>0.76717525916157692</c:v>
                </c:pt>
                <c:pt idx="874">
                  <c:v>0.77355116924380118</c:v>
                </c:pt>
                <c:pt idx="875">
                  <c:v>0.77984972485372717</c:v>
                </c:pt>
                <c:pt idx="876">
                  <c:v>0.78607029614103829</c:v>
                </c:pt>
                <c:pt idx="877">
                  <c:v>0.79221226105379372</c:v>
                </c:pt>
                <c:pt idx="878">
                  <c:v>0.79827500540061747</c:v>
                </c:pt>
                <c:pt idx="879">
                  <c:v>0.80425792291212816</c:v>
                </c:pt>
                <c:pt idx="880">
                  <c:v>0.81016041530156024</c:v>
                </c:pt>
                <c:pt idx="881">
                  <c:v>0.81598189232459462</c:v>
                </c:pt>
                <c:pt idx="882">
                  <c:v>0.82172177183837725</c:v>
                </c:pt>
                <c:pt idx="883">
                  <c:v>0.8273794798597438</c:v>
                </c:pt>
                <c:pt idx="884">
                  <c:v>0.83295445062260409</c:v>
                </c:pt>
                <c:pt idx="885">
                  <c:v>0.83844612663452844</c:v>
                </c:pt>
                <c:pt idx="886">
                  <c:v>0.84385395873249214</c:v>
                </c:pt>
                <c:pt idx="887">
                  <c:v>0.8491774061377928</c:v>
                </c:pt>
                <c:pt idx="888">
                  <c:v>0.85441593651012326</c:v>
                </c:pt>
                <c:pt idx="889">
                  <c:v>0.85956902600081553</c:v>
                </c:pt>
                <c:pt idx="890">
                  <c:v>0.86463615930521098</c:v>
                </c:pt>
                <c:pt idx="891">
                  <c:v>0.86961682971420551</c:v>
                </c:pt>
                <c:pt idx="892">
                  <c:v>0.87451053916490507</c:v>
                </c:pt>
                <c:pt idx="893">
                  <c:v>0.87931679829044629</c:v>
                </c:pt>
                <c:pt idx="894">
                  <c:v>0.88403512646891913</c:v>
                </c:pt>
                <c:pt idx="895">
                  <c:v>0.88866505187143852</c:v>
                </c:pt>
                <c:pt idx="896">
                  <c:v>0.8932061115093225</c:v>
                </c:pt>
                <c:pt idx="897">
                  <c:v>0.89765785128039233</c:v>
                </c:pt>
                <c:pt idx="898">
                  <c:v>0.90201982601437825</c:v>
                </c:pt>
                <c:pt idx="899">
                  <c:v>0.90629159951744498</c:v>
                </c:pt>
                <c:pt idx="900">
                  <c:v>0.91047274461579975</c:v>
                </c:pt>
                <c:pt idx="901">
                  <c:v>0.91456284319841763</c:v>
                </c:pt>
                <c:pt idx="902">
                  <c:v>0.91856148625884881</c:v>
                </c:pt>
                <c:pt idx="903">
                  <c:v>0.92246827393612019</c:v>
                </c:pt>
                <c:pt idx="904">
                  <c:v>0.92628281555471759</c:v>
                </c:pt>
                <c:pt idx="905">
                  <c:v>0.93000472966366055</c:v>
                </c:pt>
                <c:pt idx="906">
                  <c:v>0.93363364407463734</c:v>
                </c:pt>
                <c:pt idx="907">
                  <c:v>0.93716919589923331</c:v>
                </c:pt>
                <c:pt idx="908">
                  <c:v>0.94061103158520976</c:v>
                </c:pt>
                <c:pt idx="909">
                  <c:v>0.94395880695186896</c:v>
                </c:pt>
                <c:pt idx="910">
                  <c:v>0.94721218722446199</c:v>
                </c:pt>
                <c:pt idx="911">
                  <c:v>0.9503708470676735</c:v>
                </c:pt>
                <c:pt idx="912">
                  <c:v>0.95343447061815134</c:v>
                </c:pt>
                <c:pt idx="913">
                  <c:v>0.95640275151609389</c:v>
                </c:pt>
                <c:pt idx="914">
                  <c:v>0.95927539293588349</c:v>
                </c:pt>
                <c:pt idx="915">
                  <c:v>0.96205210761577398</c:v>
                </c:pt>
                <c:pt idx="916">
                  <c:v>0.9647326178866098</c:v>
                </c:pt>
                <c:pt idx="917">
                  <c:v>0.96731665569959813</c:v>
                </c:pt>
                <c:pt idx="918">
                  <c:v>0.96980396265311108</c:v>
                </c:pt>
                <c:pt idx="919">
                  <c:v>0.97219429001852631</c:v>
                </c:pt>
                <c:pt idx="920">
                  <c:v>0.97448739876509816</c:v>
                </c:pt>
                <c:pt idx="921">
                  <c:v>0.97668305958386437</c:v>
                </c:pt>
                <c:pt idx="922">
                  <c:v>0.97878105291057127</c:v>
                </c:pt>
                <c:pt idx="923">
                  <c:v>0.98078116894763612</c:v>
                </c:pt>
                <c:pt idx="924">
                  <c:v>0.9826832076851203</c:v>
                </c:pt>
                <c:pt idx="925">
                  <c:v>0.98448697892073667</c:v>
                </c:pt>
                <c:pt idx="926">
                  <c:v>0.98619230227886368</c:v>
                </c:pt>
                <c:pt idx="927">
                  <c:v>0.98779900722858693</c:v>
                </c:pt>
                <c:pt idx="928">
                  <c:v>0.98930693310075046</c:v>
                </c:pt>
                <c:pt idx="929">
                  <c:v>0.99071592910402395</c:v>
                </c:pt>
                <c:pt idx="930">
                  <c:v>0.99202585433998025</c:v>
                </c:pt>
                <c:pt idx="931">
                  <c:v>0.99323657781718855</c:v>
                </c:pt>
                <c:pt idx="932">
                  <c:v>0.99434797846430933</c:v>
                </c:pt>
                <c:pt idx="933">
                  <c:v>0.99535994514220416</c:v>
                </c:pt>
                <c:pt idx="934">
                  <c:v>0.99627237665504875</c:v>
                </c:pt>
                <c:pt idx="935">
                  <c:v>0.99708518176045202</c:v>
                </c:pt>
                <c:pt idx="936">
                  <c:v>0.99779827917858066</c:v>
                </c:pt>
                <c:pt idx="937">
                  <c:v>0.99841159760028719</c:v>
                </c:pt>
                <c:pt idx="938">
                  <c:v>0.99892507569424083</c:v>
                </c:pt>
                <c:pt idx="939">
                  <c:v>0.99933866211305977</c:v>
                </c:pt>
                <c:pt idx="940">
                  <c:v>0.9996523154984468</c:v>
                </c:pt>
                <c:pt idx="941">
                  <c:v>0.99986600448532481</c:v>
                </c:pt>
                <c:pt idx="942">
                  <c:v>0.99997970770497324</c:v>
                </c:pt>
                <c:pt idx="943">
                  <c:v>0.99999341378716478</c:v>
                </c:pt>
                <c:pt idx="944">
                  <c:v>0.99990712136130266</c:v>
                </c:pt>
                <c:pt idx="945">
                  <c:v>0.99972083905655762</c:v>
                </c:pt>
                <c:pt idx="946">
                  <c:v>0.99943458550100472</c:v>
                </c:pt>
                <c:pt idx="947">
                  <c:v>0.99904838931976125</c:v>
                </c:pt>
                <c:pt idx="948">
                  <c:v>0.99856228913212319</c:v>
                </c:pt>
                <c:pt idx="949">
                  <c:v>0.99797633354770454</c:v>
                </c:pt>
                <c:pt idx="950">
                  <c:v>0.99729058116157521</c:v>
                </c:pt>
                <c:pt idx="951">
                  <c:v>0.99650510054840258</c:v>
                </c:pt>
                <c:pt idx="952">
                  <c:v>0.99561997025559301</c:v>
                </c:pt>
                <c:pt idx="953">
                  <c:v>0.99463527879543867</c:v>
                </c:pt>
                <c:pt idx="954">
                  <c:v>0.99355112463626449</c:v>
                </c:pt>
                <c:pt idx="955">
                  <c:v>0.9923676161925834</c:v>
                </c:pt>
                <c:pt idx="956">
                  <c:v>0.9910848718142532</c:v>
                </c:pt>
                <c:pt idx="957">
                  <c:v>0.98970301977464303</c:v>
                </c:pt>
                <c:pt idx="958">
                  <c:v>0.98822219825780477</c:v>
                </c:pt>
                <c:pt idx="959">
                  <c:v>0.98664255534465717</c:v>
                </c:pt>
                <c:pt idx="960">
                  <c:v>0.98496424899817381</c:v>
                </c:pt>
                <c:pt idx="961">
                  <c:v>0.98318744704759176</c:v>
                </c:pt>
                <c:pt idx="962">
                  <c:v>0.98131232717162509</c:v>
                </c:pt>
                <c:pt idx="963">
                  <c:v>0.97933907688069877</c:v>
                </c:pt>
                <c:pt idx="964">
                  <c:v>0.9772678934981972</c:v>
                </c:pt>
                <c:pt idx="965">
                  <c:v>0.97509898414073382</c:v>
                </c:pt>
                <c:pt idx="966">
                  <c:v>0.97283256569743537</c:v>
                </c:pt>
                <c:pt idx="967">
                  <c:v>0.970468864808259</c:v>
                </c:pt>
                <c:pt idx="968">
                  <c:v>0.96800811784132246</c:v>
                </c:pt>
                <c:pt idx="969">
                  <c:v>0.96545057086927333</c:v>
                </c:pt>
                <c:pt idx="970">
                  <c:v>0.96279647964467574</c:v>
                </c:pt>
                <c:pt idx="971">
                  <c:v>0.96004610957444203</c:v>
                </c:pt>
                <c:pt idx="972">
                  <c:v>0.95719973569328654</c:v>
                </c:pt>
                <c:pt idx="973">
                  <c:v>0.95425764263622559</c:v>
                </c:pt>
                <c:pt idx="974">
                  <c:v>0.95122012461011241</c:v>
                </c:pt>
                <c:pt idx="975">
                  <c:v>0.94808748536422016</c:v>
                </c:pt>
                <c:pt idx="976">
                  <c:v>0.94486003815986064</c:v>
                </c:pt>
                <c:pt idx="977">
                  <c:v>0.94153810573906649</c:v>
                </c:pt>
                <c:pt idx="978">
                  <c:v>0.93812202029231084</c:v>
                </c:pt>
                <c:pt idx="979">
                  <c:v>0.93461212342529176</c:v>
                </c:pt>
                <c:pt idx="980">
                  <c:v>0.93100876612477035</c:v>
                </c:pt>
                <c:pt idx="981">
                  <c:v>0.92731230872347581</c:v>
                </c:pt>
                <c:pt idx="982">
                  <c:v>0.92352312086406518</c:v>
                </c:pt>
                <c:pt idx="983">
                  <c:v>0.91964158146216968</c:v>
                </c:pt>
                <c:pt idx="984">
                  <c:v>0.91566807866849198</c:v>
                </c:pt>
                <c:pt idx="985">
                  <c:v>0.91160300983000297</c:v>
                </c:pt>
                <c:pt idx="986">
                  <c:v>0.90744678145019619</c:v>
                </c:pt>
                <c:pt idx="987">
                  <c:v>0.90319980914844833</c:v>
                </c:pt>
                <c:pt idx="988">
                  <c:v>0.89886251761844949</c:v>
                </c:pt>
                <c:pt idx="989">
                  <c:v>0.89443534058573848</c:v>
                </c:pt>
                <c:pt idx="990">
                  <c:v>0.88991872076432843</c:v>
                </c:pt>
                <c:pt idx="991">
                  <c:v>0.88531310981243994</c:v>
                </c:pt>
                <c:pt idx="992">
                  <c:v>0.88061896828732711</c:v>
                </c:pt>
                <c:pt idx="993">
                  <c:v>0.87583676559923307</c:v>
                </c:pt>
                <c:pt idx="994">
                  <c:v>0.87096697996444061</c:v>
                </c:pt>
                <c:pt idx="995">
                  <c:v>0.86601009835745513</c:v>
                </c:pt>
                <c:pt idx="996">
                  <c:v>0.86096661646230566</c:v>
                </c:pt>
                <c:pt idx="997">
                  <c:v>0.85583703862298155</c:v>
                </c:pt>
                <c:pt idx="998">
                  <c:v>0.85062187779298848</c:v>
                </c:pt>
                <c:pt idx="999">
                  <c:v>0.84532165548406712</c:v>
                </c:pt>
                <c:pt idx="1000">
                  <c:v>0.83993690171402791</c:v>
                </c:pt>
                <c:pt idx="1001">
                  <c:v>0.83446815495376425</c:v>
                </c:pt>
                <c:pt idx="1002">
                  <c:v>0.82891596207339113</c:v>
                </c:pt>
                <c:pt idx="1003">
                  <c:v>0.82328087828757257</c:v>
                </c:pt>
                <c:pt idx="1004">
                  <c:v>0.8175634670999905</c:v>
                </c:pt>
                <c:pt idx="1005">
                  <c:v>0.81176430024699897</c:v>
                </c:pt>
                <c:pt idx="1006">
                  <c:v>0.80588395764044973</c:v>
                </c:pt>
                <c:pt idx="1007">
                  <c:v>0.79992302730970621</c:v>
                </c:pt>
                <c:pt idx="1008">
                  <c:v>0.79388210534282988</c:v>
                </c:pt>
                <c:pt idx="1009">
                  <c:v>0.78776179582698669</c:v>
                </c:pt>
                <c:pt idx="1010">
                  <c:v>0.78156271078802664</c:v>
                </c:pt>
                <c:pt idx="1011">
                  <c:v>0.77528547012928795</c:v>
                </c:pt>
                <c:pt idx="1012">
                  <c:v>0.76893070156960419</c:v>
                </c:pt>
                <c:pt idx="1013">
                  <c:v>0.7624990405805393</c:v>
                </c:pt>
                <c:pt idx="1014">
                  <c:v>0.75599113032282772</c:v>
                </c:pt>
                <c:pt idx="1015">
                  <c:v>0.74940762158207674</c:v>
                </c:pt>
                <c:pt idx="1016">
                  <c:v>0.74274917270366947</c:v>
                </c:pt>
                <c:pt idx="1017">
                  <c:v>0.73601644952694978</c:v>
                </c:pt>
                <c:pt idx="1018">
                  <c:v>0.72921012531862006</c:v>
                </c:pt>
                <c:pt idx="1019">
                  <c:v>0.72233088070543272</c:v>
                </c:pt>
                <c:pt idx="1020">
                  <c:v>0.71537940360611518</c:v>
                </c:pt>
                <c:pt idx="1021">
                  <c:v>0.70835638916258459</c:v>
                </c:pt>
                <c:pt idx="1022">
                  <c:v>0.70126253967043151</c:v>
                </c:pt>
                <c:pt idx="1023">
                  <c:v>0.69409856450869745</c:v>
                </c:pt>
                <c:pt idx="1024">
                  <c:v>0.68686518006892339</c:v>
                </c:pt>
                <c:pt idx="1025">
                  <c:v>0.67956310968352951</c:v>
                </c:pt>
                <c:pt idx="1026">
                  <c:v>0.67219308355346807</c:v>
                </c:pt>
                <c:pt idx="1027">
                  <c:v>0.66475583867521026</c:v>
                </c:pt>
                <c:pt idx="1028">
                  <c:v>0.65725211876704492</c:v>
                </c:pt>
                <c:pt idx="1029">
                  <c:v>0.64968267419471393</c:v>
                </c:pt>
                <c:pt idx="1030">
                  <c:v>0.64204826189636111</c:v>
                </c:pt>
                <c:pt idx="1031">
                  <c:v>0.63434964530685978</c:v>
                </c:pt>
                <c:pt idx="1032">
                  <c:v>0.62658759428144806</c:v>
                </c:pt>
                <c:pt idx="1033">
                  <c:v>0.61876288501876553</c:v>
                </c:pt>
                <c:pt idx="1034">
                  <c:v>0.61087629998321236</c:v>
                </c:pt>
                <c:pt idx="1035">
                  <c:v>0.60292862782672407</c:v>
                </c:pt>
                <c:pt idx="1036">
                  <c:v>0.59492066330989202</c:v>
                </c:pt>
                <c:pt idx="1037">
                  <c:v>0.58685320722249457</c:v>
                </c:pt>
                <c:pt idx="1038">
                  <c:v>0.57872706630341608</c:v>
                </c:pt>
                <c:pt idx="1039">
                  <c:v>0.57054305315998111</c:v>
                </c:pt>
                <c:pt idx="1040">
                  <c:v>0.56230198618667826</c:v>
                </c:pt>
                <c:pt idx="1041">
                  <c:v>0.55400468948334158</c:v>
                </c:pt>
                <c:pt idx="1042">
                  <c:v>0.54565199277272558</c:v>
                </c:pt>
                <c:pt idx="1043">
                  <c:v>0.5372447313175408</c:v>
                </c:pt>
                <c:pt idx="1044">
                  <c:v>0.52878374583692522</c:v>
                </c:pt>
                <c:pt idx="1045">
                  <c:v>0.52026988242238059</c:v>
                </c:pt>
                <c:pt idx="1046">
                  <c:v>0.51170399245314746</c:v>
                </c:pt>
                <c:pt idx="1047">
                  <c:v>0.50308693251109071</c:v>
                </c:pt>
                <c:pt idx="1048">
                  <c:v>0.49441956429501749</c:v>
                </c:pt>
                <c:pt idx="1049">
                  <c:v>0.48570275453453277</c:v>
                </c:pt>
                <c:pt idx="1050">
                  <c:v>0.47693737490334243</c:v>
                </c:pt>
                <c:pt idx="1051">
                  <c:v>0.4681243019321098</c:v>
                </c:pt>
                <c:pt idx="1052">
                  <c:v>0.45926441692078623</c:v>
                </c:pt>
                <c:pt idx="1053">
                  <c:v>0.4503586058504897</c:v>
                </c:pt>
                <c:pt idx="1054">
                  <c:v>0.44140775929490406</c:v>
                </c:pt>
                <c:pt idx="1055">
                  <c:v>0.43241277233123077</c:v>
                </c:pt>
                <c:pt idx="1056">
                  <c:v>0.42337454445066386</c:v>
                </c:pt>
                <c:pt idx="1057">
                  <c:v>0.41429397946846447</c:v>
                </c:pt>
                <c:pt idx="1058">
                  <c:v>0.40517198543356203</c:v>
                </c:pt>
                <c:pt idx="1059">
                  <c:v>0.39600947453775848</c:v>
                </c:pt>
                <c:pt idx="1060">
                  <c:v>0.3868073630245063</c:v>
                </c:pt>
                <c:pt idx="1061">
                  <c:v>0.3775665710972933</c:v>
                </c:pt>
                <c:pt idx="1062">
                  <c:v>0.36828802282760842</c:v>
                </c:pt>
                <c:pt idx="1063">
                  <c:v>0.35897264606254309</c:v>
                </c:pt>
                <c:pt idx="1064">
                  <c:v>0.34962137233201601</c:v>
                </c:pt>
                <c:pt idx="1065">
                  <c:v>0.34023513675560596</c:v>
                </c:pt>
                <c:pt idx="1066">
                  <c:v>0.33081487794904862</c:v>
                </c:pt>
                <c:pt idx="1067">
                  <c:v>0.32136153793037292</c:v>
                </c:pt>
                <c:pt idx="1068">
                  <c:v>0.31187606202570789</c:v>
                </c:pt>
                <c:pt idx="1069">
                  <c:v>0.30235939877473278</c:v>
                </c:pt>
                <c:pt idx="1070">
                  <c:v>0.29281249983584717</c:v>
                </c:pt>
                <c:pt idx="1071">
                  <c:v>0.28323631989098763</c:v>
                </c:pt>
                <c:pt idx="1072">
                  <c:v>0.27363181655016849</c:v>
                </c:pt>
                <c:pt idx="1073">
                  <c:v>0.26399995025571832</c:v>
                </c:pt>
                <c:pt idx="1074">
                  <c:v>0.25434168418624525</c:v>
                </c:pt>
                <c:pt idx="1075">
                  <c:v>0.24465798416030082</c:v>
                </c:pt>
                <c:pt idx="1076">
                  <c:v>0.2349498185398248</c:v>
                </c:pt>
                <c:pt idx="1077">
                  <c:v>0.22521815813328219</c:v>
                </c:pt>
                <c:pt idx="1078">
                  <c:v>0.21546397609861087</c:v>
                </c:pt>
                <c:pt idx="1079">
                  <c:v>0.20568824784587897</c:v>
                </c:pt>
                <c:pt idx="1080">
                  <c:v>0.19589195093977049</c:v>
                </c:pt>
                <c:pt idx="1081">
                  <c:v>0.18607606500181079</c:v>
                </c:pt>
                <c:pt idx="1082">
                  <c:v>0.1762415716124138</c:v>
                </c:pt>
                <c:pt idx="1083">
                  <c:v>0.16638945421272128</c:v>
                </c:pt>
                <c:pt idx="1084">
                  <c:v>0.15652069800626842</c:v>
                </c:pt>
                <c:pt idx="1085">
                  <c:v>0.14663628986044491</c:v>
                </c:pt>
                <c:pt idx="1086">
                  <c:v>0.13673721820783361</c:v>
                </c:pt>
                <c:pt idx="1087">
                  <c:v>0.1268244729473488</c:v>
                </c:pt>
                <c:pt idx="1088">
                  <c:v>0.116899045345256</c:v>
                </c:pt>
                <c:pt idx="1089">
                  <c:v>0.10696192793604244</c:v>
                </c:pt>
                <c:pt idx="1090">
                  <c:v>9.7014114423173453E-2</c:v>
                </c:pt>
                <c:pt idx="1091">
                  <c:v>8.7056599579703436E-2</c:v>
                </c:pt>
                <c:pt idx="1092">
                  <c:v>7.709037914882591E-2</c:v>
                </c:pt>
                <c:pt idx="1093">
                  <c:v>6.7116449744271736E-2</c:v>
                </c:pt>
                <c:pt idx="1094">
                  <c:v>5.7135808750676871E-2</c:v>
                </c:pt>
                <c:pt idx="1095">
                  <c:v>4.7149454223816403E-2</c:v>
                </c:pt>
                <c:pt idx="1096">
                  <c:v>3.7158384790826407E-2</c:v>
                </c:pt>
                <c:pt idx="1097">
                  <c:v>2.7163599550322545E-2</c:v>
                </c:pt>
                <c:pt idx="1098">
                  <c:v>1.7166097972499909E-2</c:v>
                </c:pt>
                <c:pt idx="1099">
                  <c:v>7.1668797991832804E-3</c:v>
                </c:pt>
                <c:pt idx="1100">
                  <c:v>-2.8330550561373332E-3</c:v>
                </c:pt>
                <c:pt idx="1101">
                  <c:v>-1.2832706608316757E-2</c:v>
                </c:pt>
                <c:pt idx="1102">
                  <c:v>-2.2831074900527458E-2</c:v>
                </c:pt>
                <c:pt idx="1103">
                  <c:v>-3.2827160104273945E-2</c:v>
                </c:pt>
                <c:pt idx="1104">
                  <c:v>-4.2819962619365874E-2</c:v>
                </c:pt>
                <c:pt idx="1105">
                  <c:v>-5.2808483173880823E-2</c:v>
                </c:pt>
                <c:pt idx="1106">
                  <c:v>-6.2791722924081764E-2</c:v>
                </c:pt>
                <c:pt idx="1107">
                  <c:v>-7.2768683554320104E-2</c:v>
                </c:pt>
                <c:pt idx="1108">
                  <c:v>-8.273836737683983E-2</c:v>
                </c:pt>
                <c:pt idx="1109">
                  <c:v>-9.2699777431573829E-2</c:v>
                </c:pt>
                <c:pt idx="1110">
                  <c:v>-0.10265191758581069</c:v>
                </c:pt>
                <c:pt idx="1111">
                  <c:v>-0.11259379263383548</c:v>
                </c:pt>
                <c:pt idx="1112">
                  <c:v>-0.12252440839642297</c:v>
                </c:pt>
                <c:pt idx="1113">
                  <c:v>-0.13244277182027414</c:v>
                </c:pt>
                <c:pt idx="1114">
                  <c:v>-0.14234789107731191</c:v>
                </c:pt>
                <c:pt idx="1115">
                  <c:v>-0.15223877566386654</c:v>
                </c:pt>
                <c:pt idx="1116">
                  <c:v>-0.16211443649971652</c:v>
                </c:pt>
                <c:pt idx="1117">
                  <c:v>-0.17197388602701491</c:v>
                </c:pt>
                <c:pt idx="1118">
                  <c:v>-0.18181613830901996</c:v>
                </c:pt>
                <c:pt idx="1119">
                  <c:v>-0.19164020912870705</c:v>
                </c:pt>
                <c:pt idx="1120">
                  <c:v>-0.20144511608718091</c:v>
                </c:pt>
                <c:pt idx="1121">
                  <c:v>-0.21122987870191817</c:v>
                </c:pt>
                <c:pt idx="1122">
                  <c:v>-0.22099351850480609</c:v>
                </c:pt>
                <c:pt idx="1123">
                  <c:v>-0.23073505914000761</c:v>
                </c:pt>
                <c:pt idx="1124">
                  <c:v>-0.24045352646157028</c:v>
                </c:pt>
                <c:pt idx="1125">
                  <c:v>-0.25014794863086748</c:v>
                </c:pt>
                <c:pt idx="1126">
                  <c:v>-0.25981735621375412</c:v>
                </c:pt>
                <c:pt idx="1127">
                  <c:v>-0.26946078227753656</c:v>
                </c:pt>
                <c:pt idx="1128">
                  <c:v>-0.27907726248763942</c:v>
                </c:pt>
                <c:pt idx="1129">
                  <c:v>-0.28866583520405709</c:v>
                </c:pt>
                <c:pt idx="1130">
                  <c:v>-0.29822554157750847</c:v>
                </c:pt>
                <c:pt idx="1131">
                  <c:v>-0.30775542564532421</c:v>
                </c:pt>
                <c:pt idx="1132">
                  <c:v>-0.31725453442703405</c:v>
                </c:pt>
                <c:pt idx="1133">
                  <c:v>-0.32672191801968248</c:v>
                </c:pt>
                <c:pt idx="1134">
                  <c:v>-0.33615662969279458</c:v>
                </c:pt>
                <c:pt idx="1135">
                  <c:v>-0.34555772598306705</c:v>
                </c:pt>
                <c:pt idx="1136">
                  <c:v>-0.35492426678870498</c:v>
                </c:pt>
                <c:pt idx="1137">
                  <c:v>-0.36425531546343493</c:v>
                </c:pt>
                <c:pt idx="1138">
                  <c:v>-0.37354993891016031</c:v>
                </c:pt>
                <c:pt idx="1139">
                  <c:v>-0.38280720767428855</c:v>
                </c:pt>
                <c:pt idx="1140">
                  <c:v>-0.39202619603665106</c:v>
                </c:pt>
                <c:pt idx="1141">
                  <c:v>-0.40120598210610059</c:v>
                </c:pt>
                <c:pt idx="1142">
                  <c:v>-0.41034564791167338</c:v>
                </c:pt>
                <c:pt idx="1143">
                  <c:v>-0.41944427949441188</c:v>
                </c:pt>
                <c:pt idx="1144">
                  <c:v>-0.42850096699873502</c:v>
                </c:pt>
                <c:pt idx="1145">
                  <c:v>-0.43751480476344129</c:v>
                </c:pt>
                <c:pt idx="1146">
                  <c:v>-0.44648489141226561</c:v>
                </c:pt>
                <c:pt idx="1147">
                  <c:v>-0.45541032994401981</c:v>
                </c:pt>
                <c:pt idx="1148">
                  <c:v>-0.4642902278222838</c:v>
                </c:pt>
                <c:pt idx="1149">
                  <c:v>-0.47312369706467594</c:v>
                </c:pt>
                <c:pt idx="1150">
                  <c:v>-0.48190985433162847</c:v>
                </c:pt>
                <c:pt idx="1151">
                  <c:v>-0.49064782101473808</c:v>
                </c:pt>
                <c:pt idx="1152">
                  <c:v>-0.49933672332461798</c:v>
                </c:pt>
                <c:pt idx="1153">
                  <c:v>-0.50797569237827955</c:v>
                </c:pt>
                <c:pt idx="1154">
                  <c:v>-0.51656386428601186</c:v>
                </c:pt>
                <c:pt idx="1155">
                  <c:v>-0.52510038023778705</c:v>
                </c:pt>
                <c:pt idx="1156">
                  <c:v>-0.53358438658911767</c:v>
                </c:pt>
                <c:pt idx="1157">
                  <c:v>-0.54201503494644454</c:v>
                </c:pt>
                <c:pt idx="1158">
                  <c:v>-0.55039148225195156</c:v>
                </c:pt>
                <c:pt idx="1159">
                  <c:v>-0.55871289086789433</c:v>
                </c:pt>
                <c:pt idx="1160">
                  <c:v>-0.56697842866034132</c:v>
                </c:pt>
                <c:pt idx="1161">
                  <c:v>-0.5751872690824027</c:v>
                </c:pt>
                <c:pt idx="1162">
                  <c:v>-0.58333859125687704</c:v>
                </c:pt>
                <c:pt idx="1163">
                  <c:v>-0.59143158005834096</c:v>
                </c:pt>
                <c:pt idx="1164">
                  <c:v>-0.59946542619465426</c:v>
                </c:pt>
                <c:pt idx="1165">
                  <c:v>-0.60743932628790376</c:v>
                </c:pt>
                <c:pt idx="1166">
                  <c:v>-0.61535248295472078</c:v>
                </c:pt>
                <c:pt idx="1167">
                  <c:v>-0.62320410488603439</c:v>
                </c:pt>
                <c:pt idx="1168">
                  <c:v>-0.63099340692619432</c:v>
                </c:pt>
                <c:pt idx="1169">
                  <c:v>-0.63871961015148915</c:v>
                </c:pt>
                <c:pt idx="1170">
                  <c:v>-0.64638194194803078</c:v>
                </c:pt>
                <c:pt idx="1171">
                  <c:v>-0.65397963608902998</c:v>
                </c:pt>
                <c:pt idx="1172">
                  <c:v>-0.66151193281139886</c:v>
                </c:pt>
                <c:pt idx="1173">
                  <c:v>-0.66897807889174743</c:v>
                </c:pt>
                <c:pt idx="1174">
                  <c:v>-0.67637732772168402</c:v>
                </c:pt>
                <c:pt idx="1175">
                  <c:v>-0.68370893938249688</c:v>
                </c:pt>
                <c:pt idx="1176">
                  <c:v>-0.69097218071912581</c:v>
                </c:pt>
                <c:pt idx="1177">
                  <c:v>-0.69816632541349111</c:v>
                </c:pt>
                <c:pt idx="1178">
                  <c:v>-0.70529065405711833</c:v>
                </c:pt>
                <c:pt idx="1179">
                  <c:v>-0.71234445422308135</c:v>
                </c:pt>
                <c:pt idx="1180">
                  <c:v>-0.71932702053723796</c:v>
                </c:pt>
                <c:pt idx="1181">
                  <c:v>-0.72623765474878055</c:v>
                </c:pt>
                <c:pt idx="1182">
                  <c:v>-0.73307566580004302</c:v>
                </c:pt>
                <c:pt idx="1183">
                  <c:v>-0.73984036989561985</c:v>
                </c:pt>
                <c:pt idx="1184">
                  <c:v>-0.74653109057073874</c:v>
                </c:pt>
                <c:pt idx="1185">
                  <c:v>-0.75314715875890881</c:v>
                </c:pt>
                <c:pt idx="1186">
                  <c:v>-0.75968791285882131</c:v>
                </c:pt>
                <c:pt idx="1187">
                  <c:v>-0.76615269880051906</c:v>
                </c:pt>
                <c:pt idx="1188">
                  <c:v>-0.77254087011079742</c:v>
                </c:pt>
                <c:pt idx="1189">
                  <c:v>-0.7788517879778456</c:v>
                </c:pt>
                <c:pt idx="1190">
                  <c:v>-0.7850848213151369</c:v>
                </c:pt>
                <c:pt idx="1191">
                  <c:v>-0.7912393468245319</c:v>
                </c:pt>
                <c:pt idx="1192">
                  <c:v>-0.79731474905860944</c:v>
                </c:pt>
                <c:pt idx="1193">
                  <c:v>-0.80331042048220569</c:v>
                </c:pt>
                <c:pt idx="1194">
                  <c:v>-0.80922576153317904</c:v>
                </c:pt>
                <c:pt idx="1195">
                  <c:v>-0.81506018068235042</c:v>
                </c:pt>
                <c:pt idx="1196">
                  <c:v>-0.82081309449266826</c:v>
                </c:pt>
                <c:pt idx="1197">
                  <c:v>-0.82648392767754542</c:v>
                </c:pt>
                <c:pt idx="1198">
                  <c:v>-0.83207211315839014</c:v>
                </c:pt>
                <c:pt idx="1199">
                  <c:v>-0.83757709212130815</c:v>
                </c:pt>
                <c:pt idx="1200">
                  <c:v>-0.84299831407299464</c:v>
                </c:pt>
                <c:pt idx="1201">
                  <c:v>-0.84833523689576806</c:v>
                </c:pt>
                <c:pt idx="1202">
                  <c:v>-0.85358732690179751</c:v>
                </c:pt>
                <c:pt idx="1203">
                  <c:v>-0.85875405888645528</c:v>
                </c:pt>
                <c:pt idx="1204">
                  <c:v>-0.86383491618085229</c:v>
                </c:pt>
                <c:pt idx="1205">
                  <c:v>-0.86882939070349041</c:v>
                </c:pt>
                <c:pt idx="1206">
                  <c:v>-0.87373698301108016</c:v>
                </c:pt>
                <c:pt idx="1207">
                  <c:v>-0.87855720234848056</c:v>
                </c:pt>
                <c:pt idx="1208">
                  <c:v>-0.88328956669777547</c:v>
                </c:pt>
                <c:pt idx="1209">
                  <c:v>-0.88793360282647116</c:v>
                </c:pt>
                <c:pt idx="1210">
                  <c:v>-0.89248884633482806</c:v>
                </c:pt>
                <c:pt idx="1211">
                  <c:v>-0.8969548417022889</c:v>
                </c:pt>
                <c:pt idx="1212">
                  <c:v>-0.90133114233303935</c:v>
                </c:pt>
                <c:pt idx="1213">
                  <c:v>-0.90561731060066331</c:v>
                </c:pt>
                <c:pt idx="1214">
                  <c:v>-0.90981291789190644</c:v>
                </c:pt>
                <c:pt idx="1215">
                  <c:v>-0.9139175446495339</c:v>
                </c:pt>
                <c:pt idx="1216">
                  <c:v>-0.91793078041429321</c:v>
                </c:pt>
                <c:pt idx="1217">
                  <c:v>-0.92185222386594956</c:v>
                </c:pt>
                <c:pt idx="1218">
                  <c:v>-0.92568148286342822</c:v>
                </c:pt>
                <c:pt idx="1219">
                  <c:v>-0.92941817448401787</c:v>
                </c:pt>
                <c:pt idx="1220">
                  <c:v>-0.93306192506167307</c:v>
                </c:pt>
                <c:pt idx="1221">
                  <c:v>-0.93661237022437038</c:v>
                </c:pt>
                <c:pt idx="1222">
                  <c:v>-0.94006915493055299</c:v>
                </c:pt>
                <c:pt idx="1223">
                  <c:v>-0.94343193350463095</c:v>
                </c:pt>
                <c:pt idx="1224">
                  <c:v>-0.94670036967154958</c:v>
                </c:pt>
                <c:pt idx="1225">
                  <c:v>-0.94987413659041431</c:v>
                </c:pt>
                <c:pt idx="1226">
                  <c:v>-0.95295291688718031</c:v>
                </c:pt>
                <c:pt idx="1227">
                  <c:v>-0.9559364026863818</c:v>
                </c:pt>
                <c:pt idx="1228">
                  <c:v>-0.95882429564192562</c:v>
                </c:pt>
                <c:pt idx="1229">
                  <c:v>-0.96161630696692291</c:v>
                </c:pt>
                <c:pt idx="1230">
                  <c:v>-0.96431215746256815</c:v>
                </c:pt>
                <c:pt idx="1231">
                  <c:v>-0.96691157754605694</c:v>
                </c:pt>
                <c:pt idx="1232">
                  <c:v>-0.96941430727754918</c:v>
                </c:pt>
                <c:pt idx="1233">
                  <c:v>-0.97182009638615519</c:v>
                </c:pt>
                <c:pt idx="1234">
                  <c:v>-0.97412870429497089</c:v>
                </c:pt>
                <c:pt idx="1235">
                  <c:v>-0.9763399001451275</c:v>
                </c:pt>
                <c:pt idx="1236">
                  <c:v>-0.97845346281888423</c:v>
                </c:pt>
                <c:pt idx="1237">
                  <c:v>-0.98046918096173385</c:v>
                </c:pt>
                <c:pt idx="1238">
                  <c:v>-0.98238685300354223</c:v>
                </c:pt>
                <c:pt idx="1239">
                  <c:v>-0.98420628717870329</c:v>
                </c:pt>
                <c:pt idx="1240">
                  <c:v>-0.98592730154531583</c:v>
                </c:pt>
                <c:pt idx="1241">
                  <c:v>-0.98754972400337671</c:v>
                </c:pt>
                <c:pt idx="1242">
                  <c:v>-0.9890733923119932</c:v>
                </c:pt>
                <c:pt idx="1243">
                  <c:v>-0.99049815410560316</c:v>
                </c:pt>
                <c:pt idx="1244">
                  <c:v>-0.99182386690921509</c:v>
                </c:pt>
                <c:pt idx="1245">
                  <c:v>-0.99305039815265317</c:v>
                </c:pt>
                <c:pt idx="1246">
                  <c:v>-0.99417762518381536</c:v>
                </c:pt>
                <c:pt idx="1247">
                  <c:v>-0.99520543528093741</c:v>
                </c:pt>
                <c:pt idx="1248">
                  <c:v>-0.99613372566386693</c:v>
                </c:pt>
                <c:pt idx="1249">
                  <c:v>-0.99696240350433829</c:v>
                </c:pt>
                <c:pt idx="1250">
                  <c:v>-0.99769138593525875</c:v>
                </c:pt>
                <c:pt idx="1251">
                  <c:v>-0.99832060005899226</c:v>
                </c:pt>
                <c:pt idx="1252">
                  <c:v>-0.99884998295465111</c:v>
                </c:pt>
                <c:pt idx="1253">
                  <c:v>-0.99927948168438652</c:v>
                </c:pt>
                <c:pt idx="1254">
                  <c:v>-0.99960905329868366</c:v>
                </c:pt>
                <c:pt idx="1255">
                  <c:v>-0.99983866484065576</c:v>
                </c:pt>
                <c:pt idx="1256">
                  <c:v>-0.9999682933493399</c:v>
                </c:pt>
                <c:pt idx="1257">
                  <c:v>-0.99999792586199321</c:v>
                </c:pt>
                <c:pt idx="1258">
                  <c:v>-0.99992755941538913</c:v>
                </c:pt>
                <c:pt idx="1259">
                  <c:v>-0.99975720104611365</c:v>
                </c:pt>
                <c:pt idx="1260">
                  <c:v>-0.99948686778986184</c:v>
                </c:pt>
                <c:pt idx="1261">
                  <c:v>-0.99911658667973402</c:v>
                </c:pt>
                <c:pt idx="1262">
                  <c:v>-0.99864639474353245</c:v>
                </c:pt>
                <c:pt idx="1263">
                  <c:v>-0.99807633900005932</c:v>
                </c:pt>
                <c:pt idx="1264">
                  <c:v>-0.99740647645441349</c:v>
                </c:pt>
                <c:pt idx="1265">
                  <c:v>-0.99663687409229185</c:v>
                </c:pt>
                <c:pt idx="1266">
                  <c:v>-0.99576760887328852</c:v>
                </c:pt>
                <c:pt idx="1267">
                  <c:v>-0.99479876772320186</c:v>
                </c:pt>
                <c:pt idx="1268">
                  <c:v>-0.99373044752533868</c:v>
                </c:pt>
                <c:pt idx="1269">
                  <c:v>-0.99256275511082903</c:v>
                </c:pt>
                <c:pt idx="1270">
                  <c:v>-0.99129580724794131</c:v>
                </c:pt>
                <c:pt idx="1271">
                  <c:v>-0.98992973063040579</c:v>
                </c:pt>
                <c:pt idx="1272">
                  <c:v>-0.98846466186474569</c:v>
                </c:pt>
                <c:pt idx="1273">
                  <c:v>-0.98690074745661749</c:v>
                </c:pt>
                <c:pt idx="1274">
                  <c:v>-0.98523814379615748</c:v>
                </c:pt>
                <c:pt idx="1275">
                  <c:v>-0.98347701714234737</c:v>
                </c:pt>
                <c:pt idx="1276">
                  <c:v>-0.98161754360638442</c:v>
                </c:pt>
                <c:pt idx="1277">
                  <c:v>-0.97965990913407264</c:v>
                </c:pt>
                <c:pt idx="1278">
                  <c:v>-0.97760430948722776</c:v>
                </c:pt>
                <c:pt idx="1279">
                  <c:v>-0.97545095022410233</c:v>
                </c:pt>
                <c:pt idx="1280">
                  <c:v>-0.97320004667882687</c:v>
                </c:pt>
                <c:pt idx="1281">
                  <c:v>-0.97085182393988168</c:v>
                </c:pt>
                <c:pt idx="1282">
                  <c:v>-0.96840651682758205</c:v>
                </c:pt>
                <c:pt idx="1283">
                  <c:v>-0.96586436987060342</c:v>
                </c:pt>
                <c:pt idx="1284">
                  <c:v>-0.963225637281521</c:v>
                </c:pt>
                <c:pt idx="1285">
                  <c:v>-0.96049058293139633</c:v>
                </c:pt>
                <c:pt idx="1286">
                  <c:v>-0.95765948032338466</c:v>
                </c:pt>
                <c:pt idx="1287">
                  <c:v>-0.95473261256538811</c:v>
                </c:pt>
                <c:pt idx="1288">
                  <c:v>-0.95171027234174177</c:v>
                </c:pt>
                <c:pt idx="1289">
                  <c:v>-0.94859276188395047</c:v>
                </c:pt>
                <c:pt idx="1290">
                  <c:v>-0.94538039294046328</c:v>
                </c:pt>
                <c:pt idx="1291">
                  <c:v>-0.94207348674549518</c:v>
                </c:pt>
                <c:pt idx="1292">
                  <c:v>-0.93867237398691128</c:v>
                </c:pt>
                <c:pt idx="1293">
                  <c:v>-0.93517739477315409</c:v>
                </c:pt>
                <c:pt idx="1294">
                  <c:v>-0.93158889859923044</c:v>
                </c:pt>
                <c:pt idx="1295">
                  <c:v>-0.92790724431176952</c:v>
                </c:pt>
                <c:pt idx="1296">
                  <c:v>-0.92413280007312959</c:v>
                </c:pt>
                <c:pt idx="1297">
                  <c:v>-0.92026594332459177</c:v>
                </c:pt>
                <c:pt idx="1298">
                  <c:v>-0.91630706074860591</c:v>
                </c:pt>
                <c:pt idx="1299">
                  <c:v>-0.91225654823013325</c:v>
                </c:pt>
                <c:pt idx="1300">
                  <c:v>-0.90811481081704737</c:v>
                </c:pt>
                <c:pt idx="1301">
                  <c:v>-0.90388226267964111</c:v>
                </c:pt>
                <c:pt idx="1302">
                  <c:v>-0.89955932706919806</c:v>
                </c:pt>
                <c:pt idx="1303">
                  <c:v>-0.89514643627567836</c:v>
                </c:pt>
                <c:pt idx="1304">
                  <c:v>-0.89064403158448557</c:v>
                </c:pt>
                <c:pt idx="1305">
                  <c:v>-0.88605256323233361</c:v>
                </c:pt>
                <c:pt idx="1306">
                  <c:v>-0.88137249036223297</c:v>
                </c:pt>
                <c:pt idx="1307">
                  <c:v>-0.87660428097757248</c:v>
                </c:pt>
                <c:pt idx="1308">
                  <c:v>-0.87174841189531371</c:v>
                </c:pt>
                <c:pt idx="1309">
                  <c:v>-0.8668053686983217</c:v>
                </c:pt>
                <c:pt idx="1310">
                  <c:v>-0.86177564568679343</c:v>
                </c:pt>
                <c:pt idx="1311">
                  <c:v>-0.85665974582884241</c:v>
                </c:pt>
                <c:pt idx="1312">
                  <c:v>-0.85145818071018919</c:v>
                </c:pt>
                <c:pt idx="1313">
                  <c:v>-0.84617147048300911</c:v>
                </c:pt>
                <c:pt idx="1314">
                  <c:v>-0.84080014381392332</c:v>
                </c:pt>
                <c:pt idx="1315">
                  <c:v>-0.83534473783111862</c:v>
                </c:pt>
                <c:pt idx="1316">
                  <c:v>-0.82980579807065102</c:v>
                </c:pt>
                <c:pt idx="1317">
                  <c:v>-0.82418387842187701</c:v>
                </c:pt>
                <c:pt idx="1318">
                  <c:v>-0.81847954107207832</c:v>
                </c:pt>
                <c:pt idx="1319">
                  <c:v>-0.81269335645023844</c:v>
                </c:pt>
                <c:pt idx="1320">
                  <c:v>-0.8068259031699937</c:v>
                </c:pt>
                <c:pt idx="1321">
                  <c:v>-0.80087776797178467</c:v>
                </c:pt>
                <c:pt idx="1322">
                  <c:v>-0.79484954566417643</c:v>
                </c:pt>
                <c:pt idx="1323">
                  <c:v>-0.78874183906437212</c:v>
                </c:pt>
                <c:pt idx="1324">
                  <c:v>-0.7825552589379462</c:v>
                </c:pt>
                <c:pt idx="1325">
                  <c:v>-0.77629042393775149</c:v>
                </c:pt>
                <c:pt idx="1326">
                  <c:v>-0.76994796054207171</c:v>
                </c:pt>
                <c:pt idx="1327">
                  <c:v>-0.76352850299195674</c:v>
                </c:pt>
                <c:pt idx="1328">
                  <c:v>-0.75703269322781641</c:v>
                </c:pt>
                <c:pt idx="1329">
                  <c:v>-0.75046118082520952</c:v>
                </c:pt>
                <c:pt idx="1330">
                  <c:v>-0.74381462292990463</c:v>
                </c:pt>
                <c:pt idx="1331">
                  <c:v>-0.73709368419214782</c:v>
                </c:pt>
                <c:pt idx="1332">
                  <c:v>-0.73029903670021445</c:v>
                </c:pt>
                <c:pt idx="1333">
                  <c:v>-0.72343135991319407</c:v>
                </c:pt>
                <c:pt idx="1334">
                  <c:v>-0.71649134059303732</c:v>
                </c:pt>
                <c:pt idx="1335">
                  <c:v>-0.70947967273589541</c:v>
                </c:pt>
                <c:pt idx="1336">
                  <c:v>-0.70239705750271353</c:v>
                </c:pt>
                <c:pt idx="1337">
                  <c:v>-0.69524420314910773</c:v>
                </c:pt>
                <c:pt idx="1338">
                  <c:v>-0.68802182495455788</c:v>
                </c:pt>
                <c:pt idx="1339">
                  <c:v>-0.68073064515085957</c:v>
                </c:pt>
                <c:pt idx="1340">
                  <c:v>-0.67337139284992242</c:v>
                </c:pt>
                <c:pt idx="1341">
                  <c:v>-0.66594480397083855</c:v>
                </c:pt>
                <c:pt idx="1342">
                  <c:v>-0.65845162116631251</c:v>
                </c:pt>
                <c:pt idx="1343">
                  <c:v>-0.65089259374837494</c:v>
                </c:pt>
                <c:pt idx="1344">
                  <c:v>-0.64326847761347394</c:v>
                </c:pt>
                <c:pt idx="1345">
                  <c:v>-0.63558003516686412</c:v>
                </c:pt>
                <c:pt idx="1346">
                  <c:v>-0.62782803524638875</c:v>
                </c:pt>
                <c:pt idx="1347">
                  <c:v>-0.6200132530455742</c:v>
                </c:pt>
                <c:pt idx="1348">
                  <c:v>-0.61213647003613381</c:v>
                </c:pt>
                <c:pt idx="1349">
                  <c:v>-0.60419847388979908</c:v>
                </c:pt>
                <c:pt idx="1350">
                  <c:v>-0.59620005839957235</c:v>
                </c:pt>
                <c:pt idx="1351">
                  <c:v>-0.58814202340034027</c:v>
                </c:pt>
                <c:pt idx="1352">
                  <c:v>-0.58002517468888204</c:v>
                </c:pt>
                <c:pt idx="1353">
                  <c:v>-0.57185032394330759</c:v>
                </c:pt>
                <c:pt idx="1354">
                  <c:v>-0.56361828864188201</c:v>
                </c:pt>
                <c:pt idx="1355">
                  <c:v>-0.55532989198126981</c:v>
                </c:pt>
                <c:pt idx="1356">
                  <c:v>-0.54698596279423561</c:v>
                </c:pt>
                <c:pt idx="1357">
                  <c:v>-0.53858733546673931</c:v>
                </c:pt>
                <c:pt idx="1358">
                  <c:v>-0.53013484985452053</c:v>
                </c:pt>
                <c:pt idx="1359">
                  <c:v>-0.52162935119909082</c:v>
                </c:pt>
                <c:pt idx="1360">
                  <c:v>-0.51307169004323394</c:v>
                </c:pt>
                <c:pt idx="1361">
                  <c:v>-0.50446272214592802</c:v>
                </c:pt>
                <c:pt idx="1362">
                  <c:v>-0.49580330839679476</c:v>
                </c:pt>
                <c:pt idx="1363">
                  <c:v>-0.48709431472998682</c:v>
                </c:pt>
                <c:pt idx="1364">
                  <c:v>-0.4783366120376164</c:v>
                </c:pt>
                <c:pt idx="1365">
                  <c:v>-0.46953107608265787</c:v>
                </c:pt>
                <c:pt idx="1366">
                  <c:v>-0.46067858741136253</c:v>
                </c:pt>
                <c:pt idx="1367">
                  <c:v>-0.45178003126522359</c:v>
                </c:pt>
                <c:pt idx="1368">
                  <c:v>-0.44283629749244341</c:v>
                </c:pt>
                <c:pt idx="1369">
                  <c:v>-0.43384828045893981</c:v>
                </c:pt>
                <c:pt idx="1370">
                  <c:v>-0.42481687895893255</c:v>
                </c:pt>
                <c:pt idx="1371">
                  <c:v>-0.41574299612503907</c:v>
                </c:pt>
                <c:pt idx="1372">
                  <c:v>-0.40662753933798762</c:v>
                </c:pt>
                <c:pt idx="1373">
                  <c:v>-0.39747142013585435</c:v>
                </c:pt>
                <c:pt idx="1374">
                  <c:v>-0.3882755541229358</c:v>
                </c:pt>
                <c:pt idx="1375">
                  <c:v>-0.37904086087816358</c:v>
                </c:pt>
                <c:pt idx="1376">
                  <c:v>-0.36976826386317313</c:v>
                </c:pt>
                <c:pt idx="1377">
                  <c:v>-0.36045869032993227</c:v>
                </c:pt>
                <c:pt idx="1378">
                  <c:v>-0.35111307122804297</c:v>
                </c:pt>
                <c:pt idx="1379">
                  <c:v>-0.34173234111162082</c:v>
                </c:pt>
                <c:pt idx="1380">
                  <c:v>-0.33231743804586683</c:v>
                </c:pt>
                <c:pt idx="1381">
                  <c:v>-0.32286930351323517</c:v>
                </c:pt>
                <c:pt idx="1382">
                  <c:v>-0.31338888231930906</c:v>
                </c:pt>
                <c:pt idx="1383">
                  <c:v>-0.30387712249831089</c:v>
                </c:pt>
                <c:pt idx="1384">
                  <c:v>-0.29433497521828966</c:v>
                </c:pt>
                <c:pt idx="1385">
                  <c:v>-0.28476339468602485</c:v>
                </c:pt>
                <c:pt idx="1386">
                  <c:v>-0.27516333805159693</c:v>
                </c:pt>
                <c:pt idx="1387">
                  <c:v>-0.26553576531266243</c:v>
                </c:pt>
                <c:pt idx="1388">
                  <c:v>-0.25588163921847917</c:v>
                </c:pt>
                <c:pt idx="1389">
                  <c:v>-0.24620192517360459</c:v>
                </c:pt>
                <c:pt idx="1390">
                  <c:v>-0.23649759114138372</c:v>
                </c:pt>
                <c:pt idx="1391">
                  <c:v>-0.22676960754712588</c:v>
                </c:pt>
                <c:pt idx="1392">
                  <c:v>-0.21701894718109088</c:v>
                </c:pt>
                <c:pt idx="1393">
                  <c:v>-0.2072465851011828</c:v>
                </c:pt>
                <c:pt idx="1394">
                  <c:v>-0.19745349853547298</c:v>
                </c:pt>
                <c:pt idx="1395">
                  <c:v>-0.18764066678445018</c:v>
                </c:pt>
                <c:pt idx="1396">
                  <c:v>-0.17780907112311564</c:v>
                </c:pt>
                <c:pt idx="1397">
                  <c:v>-0.167959694702846</c:v>
                </c:pt>
                <c:pt idx="1398">
                  <c:v>-0.15809352245306854</c:v>
                </c:pt>
                <c:pt idx="1399">
                  <c:v>-0.14821154098278991</c:v>
                </c:pt>
                <c:pt idx="1400">
                  <c:v>-0.13831473848192571</c:v>
                </c:pt>
                <c:pt idx="1401">
                  <c:v>-0.12840410462247173</c:v>
                </c:pt>
                <c:pt idx="1402">
                  <c:v>-0.11848063045956207</c:v>
                </c:pt>
                <c:pt idx="1403">
                  <c:v>-0.10854530833233647</c:v>
                </c:pt>
                <c:pt idx="1404">
                  <c:v>-9.8599131764735282E-2</c:v>
                </c:pt>
                <c:pt idx="1405">
                  <c:v>-8.8643095366119751E-2</c:v>
                </c:pt>
                <c:pt idx="1406">
                  <c:v>-7.8678194731840151E-2</c:v>
                </c:pt>
                <c:pt idx="1407">
                  <c:v>-6.8705426343648762E-2</c:v>
                </c:pt>
                <c:pt idx="1408">
                  <c:v>-5.8725787470080899E-2</c:v>
                </c:pt>
                <c:pt idx="1409">
                  <c:v>-4.8740276066700464E-2</c:v>
                </c:pt>
                <c:pt idx="1410">
                  <c:v>-3.8749890676333672E-2</c:v>
                </c:pt>
                <c:pt idx="1411">
                  <c:v>-2.8755630329187164E-2</c:v>
                </c:pt>
                <c:pt idx="1412">
                  <c:v>-1.8758494442974234E-2</c:v>
                </c:pt>
                <c:pt idx="1413">
                  <c:v>-8.759482722945482E-3</c:v>
                </c:pt>
                <c:pt idx="1414">
                  <c:v>1.2404049380560201E-3</c:v>
                </c:pt>
                <c:pt idx="1415">
                  <c:v>1.1240168559593831E-2</c:v>
                </c:pt>
                <c:pt idx="1416">
                  <c:v>2.1238808173646012E-2</c:v>
                </c:pt>
                <c:pt idx="1417">
                  <c:v>3.1235323924579776E-2</c:v>
                </c:pt>
                <c:pt idx="1418">
                  <c:v>4.1228716169146883E-2</c:v>
                </c:pt>
                <c:pt idx="1419">
                  <c:v>5.1217985576457771E-2</c:v>
                </c:pt>
                <c:pt idx="1420">
                  <c:v>6.1202133227888977E-2</c:v>
                </c:pt>
                <c:pt idx="1421">
                  <c:v>7.1180160717002547E-2</c:v>
                </c:pt>
                <c:pt idx="1422">
                  <c:v>8.1151070249357485E-2</c:v>
                </c:pt>
                <c:pt idx="1423">
                  <c:v>9.1113864742316683E-2</c:v>
                </c:pt>
                <c:pt idx="1424">
                  <c:v>0.10106754792472608</c:v>
                </c:pt>
                <c:pt idx="1425">
                  <c:v>0.11101112443656923</c:v>
                </c:pt>
                <c:pt idx="1426">
                  <c:v>0.12094359992847414</c:v>
                </c:pt>
                <c:pt idx="1427">
                  <c:v>0.13086398116117573</c:v>
                </c:pt>
                <c:pt idx="1428">
                  <c:v>0.14077127610481416</c:v>
                </c:pt>
                <c:pt idx="1429">
                  <c:v>0.15066449403814758</c:v>
                </c:pt>
                <c:pt idx="1430">
                  <c:v>0.16054264564763404</c:v>
                </c:pt>
                <c:pt idx="1431">
                  <c:v>0.17040474312634082</c:v>
                </c:pt>
                <c:pt idx="1432">
                  <c:v>0.18024980027273496</c:v>
                </c:pt>
                <c:pt idx="1433">
                  <c:v>0.19007683258931296</c:v>
                </c:pt>
                <c:pt idx="1434">
                  <c:v>0.19988485738102538</c:v>
                </c:pt>
                <c:pt idx="1435">
                  <c:v>0.20967289385357335</c:v>
                </c:pt>
                <c:pt idx="1436">
                  <c:v>0.21943996321145931</c:v>
                </c:pt>
                <c:pt idx="1437">
                  <c:v>0.22918508875589017</c:v>
                </c:pt>
                <c:pt idx="1438">
                  <c:v>0.23890729598243585</c:v>
                </c:pt>
                <c:pt idx="1439">
                  <c:v>0.24860561267846856</c:v>
                </c:pt>
                <c:pt idx="1440">
                  <c:v>0.25827906902040754</c:v>
                </c:pt>
                <c:pt idx="1441">
                  <c:v>0.26792669767067284</c:v>
                </c:pt>
                <c:pt idx="1442">
                  <c:v>0.27754753387444603</c:v>
                </c:pt>
                <c:pt idx="1443">
                  <c:v>0.28714061555612064</c:v>
                </c:pt>
                <c:pt idx="1444">
                  <c:v>0.29670498341551926</c:v>
                </c:pt>
                <c:pt idx="1445">
                  <c:v>0.30623968102383303</c:v>
                </c:pt>
                <c:pt idx="1446">
                  <c:v>0.31574375491924334</c:v>
                </c:pt>
                <c:pt idx="1447">
                  <c:v>0.32521625470227722</c:v>
                </c:pt>
                <c:pt idx="1448">
                  <c:v>0.33465623313085691</c:v>
                </c:pt>
                <c:pt idx="1449">
                  <c:v>0.34406274621499944</c:v>
                </c:pt>
                <c:pt idx="1450">
                  <c:v>0.35343485331124175</c:v>
                </c:pt>
                <c:pt idx="1451">
                  <c:v>0.36277161721667772</c:v>
                </c:pt>
                <c:pt idx="1452">
                  <c:v>0.37207210426270404</c:v>
                </c:pt>
                <c:pt idx="1453">
                  <c:v>0.38133538440835979</c:v>
                </c:pt>
                <c:pt idx="1454">
                  <c:v>0.39056053133335644</c:v>
                </c:pt>
                <c:pt idx="1455">
                  <c:v>0.39974662253068249</c:v>
                </c:pt>
                <c:pt idx="1456">
                  <c:v>0.40889273939887982</c:v>
                </c:pt>
                <c:pt idx="1457">
                  <c:v>0.41799796733388006</c:v>
                </c:pt>
                <c:pt idx="1458">
                  <c:v>0.4270613958204742</c:v>
                </c:pt>
                <c:pt idx="1459">
                  <c:v>0.43608211852337281</c:v>
                </c:pt>
                <c:pt idx="1460">
                  <c:v>0.44505923337781955</c:v>
                </c:pt>
                <c:pt idx="1461">
                  <c:v>0.45399184267980686</c:v>
                </c:pt>
                <c:pt idx="1462">
                  <c:v>0.46287905317585459</c:v>
                </c:pt>
                <c:pt idx="1463">
                  <c:v>0.47171997615231287</c:v>
                </c:pt>
                <c:pt idx="1464">
                  <c:v>0.48051372752425775</c:v>
                </c:pt>
                <c:pt idx="1465">
                  <c:v>0.48925942792387384</c:v>
                </c:pt>
                <c:pt idx="1466">
                  <c:v>0.49795620278841546</c:v>
                </c:pt>
                <c:pt idx="1467">
                  <c:v>0.50660318244763725</c:v>
                </c:pt>
                <c:pt idx="1468">
                  <c:v>0.51519950221078525</c:v>
                </c:pt>
                <c:pt idx="1469">
                  <c:v>0.52374430245304071</c:v>
                </c:pt>
                <c:pt idx="1470">
                  <c:v>0.53223672870150596</c:v>
                </c:pt>
                <c:pt idx="1471">
                  <c:v>0.54067593172062722</c:v>
                </c:pt>
                <c:pt idx="1472">
                  <c:v>0.54906106759714113</c:v>
                </c:pt>
                <c:pt idx="1473">
                  <c:v>0.55739129782444174</c:v>
                </c:pt>
                <c:pt idx="1474">
                  <c:v>0.56566578938645407</c:v>
                </c:pt>
                <c:pt idx="1475">
                  <c:v>0.57388371484091427</c:v>
                </c:pt>
                <c:pt idx="1476">
                  <c:v>0.58204425240212243</c:v>
                </c:pt>
                <c:pt idx="1477">
                  <c:v>0.59014658602312842</c:v>
                </c:pt>
                <c:pt idx="1478">
                  <c:v>0.59818990547731932</c:v>
                </c:pt>
                <c:pt idx="1479">
                  <c:v>0.6061734064394495</c:v>
                </c:pt>
                <c:pt idx="1480">
                  <c:v>0.61409629056608139</c:v>
                </c:pt>
                <c:pt idx="1481">
                  <c:v>0.62195776557539917</c:v>
                </c:pt>
                <c:pt idx="1482">
                  <c:v>0.6297570453264586</c:v>
                </c:pt>
                <c:pt idx="1483">
                  <c:v>0.63749334989777828</c:v>
                </c:pt>
                <c:pt idx="1484">
                  <c:v>0.6451659056653537</c:v>
                </c:pt>
                <c:pt idx="1485">
                  <c:v>0.65277394537999633</c:v>
                </c:pt>
                <c:pt idx="1486">
                  <c:v>0.66031670824408017</c:v>
                </c:pt>
                <c:pt idx="1487">
                  <c:v>0.66779343998759899</c:v>
                </c:pt>
                <c:pt idx="1488">
                  <c:v>0.67520339294361431</c:v>
                </c:pt>
                <c:pt idx="1489">
                  <c:v>0.68254582612300296</c:v>
                </c:pt>
                <c:pt idx="1490">
                  <c:v>0.68982000528856302</c:v>
                </c:pt>
                <c:pt idx="1491">
                  <c:v>0.69702520302844484</c:v>
                </c:pt>
                <c:pt idx="1492">
                  <c:v>0.70416069882887611</c:v>
                </c:pt>
                <c:pt idx="1493">
                  <c:v>0.71122577914622076</c:v>
                </c:pt>
                <c:pt idx="1494">
                  <c:v>0.71821973747833934</c:v>
                </c:pt>
                <c:pt idx="1495">
                  <c:v>0.72514187443522216</c:v>
                </c:pt>
                <c:pt idx="1496">
                  <c:v>0.73199149780894668</c:v>
                </c:pt>
                <c:pt idx="1497">
                  <c:v>0.73876792264287883</c:v>
                </c:pt>
                <c:pt idx="1498">
                  <c:v>0.74547047130018695</c:v>
                </c:pt>
                <c:pt idx="1499">
                  <c:v>0.7520984735315861</c:v>
                </c:pt>
                <c:pt idx="1500">
                  <c:v>0.75865126654238102</c:v>
                </c:pt>
                <c:pt idx="1501">
                  <c:v>0.76512819505872665</c:v>
                </c:pt>
                <c:pt idx="1502">
                  <c:v>0.77152861139317341</c:v>
                </c:pt>
                <c:pt idx="1503">
                  <c:v>0.77785187550941692</c:v>
                </c:pt>
                <c:pt idx="1504">
                  <c:v>0.7840973550863195</c:v>
                </c:pt>
                <c:pt idx="1505">
                  <c:v>0.79026442558112353</c:v>
                </c:pt>
                <c:pt idx="1506">
                  <c:v>0.79635247029192313</c:v>
                </c:pt>
                <c:pt idx="1507">
                  <c:v>0.80236088041931841</c:v>
                </c:pt>
                <c:pt idx="1508">
                  <c:v>0.80828905512730143</c:v>
                </c:pt>
                <c:pt idx="1509">
                  <c:v>0.81413640160334577</c:v>
                </c:pt>
                <c:pt idx="1510">
                  <c:v>0.81990233511767452</c:v>
                </c:pt>
                <c:pt idx="1511">
                  <c:v>0.82558627908173909</c:v>
                </c:pt>
                <c:pt idx="1512">
                  <c:v>0.83118766510588382</c:v>
                </c:pt>
                <c:pt idx="1513">
                  <c:v>0.83670593305617003</c:v>
                </c:pt>
                <c:pt idx="1514">
                  <c:v>0.84214053111040521</c:v>
                </c:pt>
                <c:pt idx="1515">
                  <c:v>0.84749091581330882</c:v>
                </c:pt>
                <c:pt idx="1516">
                  <c:v>0.8527565521308732</c:v>
                </c:pt>
                <c:pt idx="1517">
                  <c:v>0.8579369135038506</c:v>
                </c:pt>
                <c:pt idx="1518">
                  <c:v>0.86303148190042456</c:v>
                </c:pt>
                <c:pt idx="1519">
                  <c:v>0.86803974786799709</c:v>
                </c:pt>
                <c:pt idx="1520">
                  <c:v>0.87296121058414877</c:v>
                </c:pt>
                <c:pt idx="1521">
                  <c:v>0.87779537790670714</c:v>
                </c:pt>
                <c:pt idx="1522">
                  <c:v>0.882541766422967</c:v>
                </c:pt>
                <c:pt idx="1523">
                  <c:v>0.88719990149803507</c:v>
                </c:pt>
                <c:pt idx="1524">
                  <c:v>0.89176931732228426</c:v>
                </c:pt>
                <c:pt idx="1525">
                  <c:v>0.89624955695793818</c:v>
                </c:pt>
                <c:pt idx="1526">
                  <c:v>0.90064017238477001</c:v>
                </c:pt>
                <c:pt idx="1527">
                  <c:v>0.90494072454489283</c:v>
                </c:pt>
                <c:pt idx="1528">
                  <c:v>0.90915078338667732</c:v>
                </c:pt>
                <c:pt idx="1529">
                  <c:v>0.91326992790774497</c:v>
                </c:pt>
                <c:pt idx="1530">
                  <c:v>0.91729774619707893</c:v>
                </c:pt>
                <c:pt idx="1531">
                  <c:v>0.92123383547620397</c:v>
                </c:pt>
                <c:pt idx="1532">
                  <c:v>0.92507780213947521</c:v>
                </c:pt>
                <c:pt idx="1533">
                  <c:v>0.92882926179342662</c:v>
                </c:pt>
                <c:pt idx="1534">
                  <c:v>0.93248783929522194</c:v>
                </c:pt>
                <c:pt idx="1535">
                  <c:v>0.93605316879015699</c:v>
                </c:pt>
                <c:pt idx="1536">
                  <c:v>0.93952489374825598</c:v>
                </c:pt>
                <c:pt idx="1537">
                  <c:v>0.94290266699991376</c:v>
                </c:pt>
                <c:pt idx="1538">
                  <c:v>0.94618615077062229</c:v>
                </c:pt>
                <c:pt idx="1539">
                  <c:v>0.94937501671473967</c:v>
                </c:pt>
                <c:pt idx="1540">
                  <c:v>0.95246894594832754</c:v>
                </c:pt>
                <c:pt idx="1541">
                  <c:v>0.95546762908104321</c:v>
                </c:pt>
                <c:pt idx="1542">
                  <c:v>0.95837076624707118</c:v>
                </c:pt>
                <c:pt idx="1543">
                  <c:v>0.961178067135113</c:v>
                </c:pt>
                <c:pt idx="1544">
                  <c:v>0.96388925101742129</c:v>
                </c:pt>
                <c:pt idx="1545">
                  <c:v>0.96650404677786539</c:v>
                </c:pt>
                <c:pt idx="1546">
                  <c:v>0.9690221929390499</c:v>
                </c:pt>
                <c:pt idx="1547">
                  <c:v>0.97144343768845542</c:v>
                </c:pt>
                <c:pt idx="1548">
                  <c:v>0.97376753890362644</c:v>
                </c:pt>
                <c:pt idx="1549">
                  <c:v>0.97599426417637658</c:v>
                </c:pt>
                <c:pt idx="1550">
                  <c:v>0.97812339083603561</c:v>
                </c:pt>
                <c:pt idx="1551">
                  <c:v>0.9801547059717105</c:v>
                </c:pt>
                <c:pt idx="1552">
                  <c:v>0.98208800645358185</c:v>
                </c:pt>
                <c:pt idx="1553">
                  <c:v>0.98392309895321162</c:v>
                </c:pt>
                <c:pt idx="1554">
                  <c:v>0.98565979996287867</c:v>
                </c:pt>
                <c:pt idx="1555">
                  <c:v>0.98729793581393055</c:v>
                </c:pt>
                <c:pt idx="1556">
                  <c:v>0.98883734269414647</c:v>
                </c:pt>
                <c:pt idx="1557">
                  <c:v>0.99027786666412076</c:v>
                </c:pt>
                <c:pt idx="1558">
                  <c:v>0.99161936367265802</c:v>
                </c:pt>
                <c:pt idx="1559">
                  <c:v>0.99286169957117421</c:v>
                </c:pt>
                <c:pt idx="1560">
                  <c:v>0.99400475012711575</c:v>
                </c:pt>
                <c:pt idx="1561">
                  <c:v>0.99504840103637882</c:v>
                </c:pt>
                <c:pt idx="1562">
                  <c:v>0.99599254793474234</c:v>
                </c:pt>
                <c:pt idx="1563">
                  <c:v>0.99683709640830387</c:v>
                </c:pt>
                <c:pt idx="1564">
                  <c:v>0.99758196200291904</c:v>
                </c:pt>
                <c:pt idx="1565">
                  <c:v>0.99822707023264967</c:v>
                </c:pt>
                <c:pt idx="1566">
                  <c:v>0.99877235658721009</c:v>
                </c:pt>
                <c:pt idx="1567">
                  <c:v>0.99921776653841932</c:v>
                </c:pt>
                <c:pt idx="1568">
                  <c:v>0.99956325554565351</c:v>
                </c:pt>
                <c:pt idx="1569">
                  <c:v>0.99980878906029957</c:v>
                </c:pt>
                <c:pt idx="1570">
                  <c:v>0.99995434252921089</c:v>
                </c:pt>
                <c:pt idx="1571">
                  <c:v>0.99999990139716177</c:v>
                </c:pt>
                <c:pt idx="1572">
                  <c:v>0.9999454611083034</c:v>
                </c:pt>
                <c:pt idx="1573">
                  <c:v>0.99979102710661927</c:v>
                </c:pt>
                <c:pt idx="1574">
                  <c:v>0.99953661483538103</c:v>
                </c:pt>
                <c:pt idx="1575">
                  <c:v>0.99918224973560343</c:v>
                </c:pt>
                <c:pt idx="1576">
                  <c:v>0.99872796724350166</c:v>
                </c:pt>
                <c:pt idx="1577">
                  <c:v>0.99817381278694584</c:v>
                </c:pt>
                <c:pt idx="1578">
                  <c:v>0.99751984178092024</c:v>
                </c:pt>
                <c:pt idx="1579">
                  <c:v>0.99676611962198003</c:v>
                </c:pt>
                <c:pt idx="1580">
                  <c:v>0.99591272168171363</c:v>
                </c:pt>
                <c:pt idx="1581">
                  <c:v>0.99495973329920329</c:v>
                </c:pt>
                <c:pt idx="1582">
                  <c:v>0.99390724977249334</c:v>
                </c:pt>
                <c:pt idx="1583">
                  <c:v>0.99275537634905975</c:v>
                </c:pt>
                <c:pt idx="1584">
                  <c:v>0.99150422821528428</c:v>
                </c:pt>
                <c:pt idx="1585">
                  <c:v>0.99015393048493805</c:v>
                </c:pt>
                <c:pt idx="1586">
                  <c:v>0.98870461818666922</c:v>
                </c:pt>
                <c:pt idx="1587">
                  <c:v>0.98715643625049909</c:v>
                </c:pt>
                <c:pt idx="1588">
                  <c:v>0.98550953949333209</c:v>
                </c:pt>
                <c:pt idx="1589">
                  <c:v>0.98376409260347031</c:v>
                </c:pt>
                <c:pt idx="1590">
                  <c:v>0.98192027012414951</c:v>
                </c:pt>
                <c:pt idx="1591">
                  <c:v>0.97997825643607983</c:v>
                </c:pt>
                <c:pt idx="1592">
                  <c:v>0.977938245739013</c:v>
                </c:pt>
                <c:pt idx="1593">
                  <c:v>0.97580044203231742</c:v>
                </c:pt>
                <c:pt idx="1594">
                  <c:v>0.9735650590945838</c:v>
                </c:pt>
                <c:pt idx="1595">
                  <c:v>0.97123232046224128</c:v>
                </c:pt>
                <c:pt idx="1596">
                  <c:v>0.96880245940721099</c:v>
                </c:pt>
                <c:pt idx="1597">
                  <c:v>0.96627571891357178</c:v>
                </c:pt>
                <c:pt idx="1598">
                  <c:v>0.96365235165326923</c:v>
                </c:pt>
                <c:pt idx="1599">
                  <c:v>0.96093261996084145</c:v>
                </c:pt>
                <c:pt idx="1600">
                  <c:v>0.958116795807192</c:v>
                </c:pt>
                <c:pt idx="1601">
                  <c:v>0.95520516077239082</c:v>
                </c:pt>
                <c:pt idx="1602">
                  <c:v>0.95219800601751303</c:v>
                </c:pt>
                <c:pt idx="1603">
                  <c:v>0.94909563225552918</c:v>
                </c:pt>
                <c:pt idx="1604">
                  <c:v>0.94589834972123121</c:v>
                </c:pt>
                <c:pt idx="1605">
                  <c:v>0.94260647814020604</c:v>
                </c:pt>
                <c:pt idx="1606">
                  <c:v>0.93922034669687082</c:v>
                </c:pt>
                <c:pt idx="1607">
                  <c:v>0.93574029400154568</c:v>
                </c:pt>
                <c:pt idx="1608">
                  <c:v>0.93216666805660264</c:v>
                </c:pt>
                <c:pt idx="1609">
                  <c:v>0.92849982622165561</c:v>
                </c:pt>
                <c:pt idx="1610">
                  <c:v>0.92474013517783493</c:v>
                </c:pt>
                <c:pt idx="1611">
                  <c:v>0.92088797089110952</c:v>
                </c:pt>
                <c:pt idx="1612">
                  <c:v>0.91694371857470036</c:v>
                </c:pt>
                <c:pt idx="1613">
                  <c:v>0.91290777265054945</c:v>
                </c:pt>
                <c:pt idx="1614">
                  <c:v>0.90878053670988757</c:v>
                </c:pt>
                <c:pt idx="1615">
                  <c:v>0.90456242347287064</c:v>
                </c:pt>
                <c:pt idx="1616">
                  <c:v>0.90025385474730446</c:v>
                </c:pt>
                <c:pt idx="1617">
                  <c:v>0.89585526138647265</c:v>
                </c:pt>
                <c:pt idx="1618">
                  <c:v>0.89136708324604719</c:v>
                </c:pt>
                <c:pt idx="1619">
                  <c:v>0.8867897691400991</c:v>
                </c:pt>
                <c:pt idx="1620">
                  <c:v>0.88212377679622755</c:v>
                </c:pt>
                <c:pt idx="1621">
                  <c:v>0.87736957280977546</c:v>
                </c:pt>
                <c:pt idx="1622">
                  <c:v>0.87252763259718291</c:v>
                </c:pt>
                <c:pt idx="1623">
                  <c:v>0.86759844034843292</c:v>
                </c:pt>
                <c:pt idx="1624">
                  <c:v>0.86258248897864609</c:v>
                </c:pt>
                <c:pt idx="1625">
                  <c:v>0.85748028007877597</c:v>
                </c:pt>
                <c:pt idx="1626">
                  <c:v>0.85229232386546439</c:v>
                </c:pt>
                <c:pt idx="1627">
                  <c:v>0.84701913913000548</c:v>
                </c:pt>
                <c:pt idx="1628">
                  <c:v>0.84166125318648255</c:v>
                </c:pt>
                <c:pt idx="1629">
                  <c:v>0.83621920181902099</c:v>
                </c:pt>
                <c:pt idx="1630">
                  <c:v>0.83069352922822659</c:v>
                </c:pt>
                <c:pt idx="1631">
                  <c:v>0.82508478797674967</c:v>
                </c:pt>
                <c:pt idx="1632">
                  <c:v>0.81939353893404332</c:v>
                </c:pt>
                <c:pt idx="1633">
                  <c:v>0.81362035122027132</c:v>
                </c:pt>
                <c:pt idx="1634">
                  <c:v>0.80776580214938998</c:v>
                </c:pt>
                <c:pt idx="1635">
                  <c:v>0.80183047717142963</c:v>
                </c:pt>
                <c:pt idx="1636">
                  <c:v>0.79581496981394406</c:v>
                </c:pt>
                <c:pt idx="1637">
                  <c:v>0.78971988162265183</c:v>
                </c:pt>
                <c:pt idx="1638">
                  <c:v>0.7835458221012972</c:v>
                </c:pt>
                <c:pt idx="1639">
                  <c:v>0.77729340865068297</c:v>
                </c:pt>
                <c:pt idx="1640">
                  <c:v>0.77096326650694835</c:v>
                </c:pt>
                <c:pt idx="1641">
                  <c:v>0.76455602867902794</c:v>
                </c:pt>
                <c:pt idx="1642">
                  <c:v>0.75807233588536971</c:v>
                </c:pt>
                <c:pt idx="1643">
                  <c:v>0.75151283648984557</c:v>
                </c:pt>
                <c:pt idx="1644">
                  <c:v>0.74487818643693349</c:v>
                </c:pt>
                <c:pt idx="1645">
                  <c:v>0.73816904918610493</c:v>
                </c:pt>
                <c:pt idx="1646">
                  <c:v>0.73138609564549673</c:v>
                </c:pt>
                <c:pt idx="1647">
                  <c:v>0.72453000410481272</c:v>
                </c:pt>
                <c:pt idx="1648">
                  <c:v>0.71760146016748871</c:v>
                </c:pt>
                <c:pt idx="1649">
                  <c:v>0.71060115668214718</c:v>
                </c:pt>
                <c:pt idx="1650">
                  <c:v>0.70352979367330559</c:v>
                </c:pt>
                <c:pt idx="1651">
                  <c:v>0.69638807827136706</c:v>
                </c:pt>
                <c:pt idx="1652">
                  <c:v>0.68917672464192548</c:v>
                </c:pt>
                <c:pt idx="1653">
                  <c:v>0.68189645391432907</c:v>
                </c:pt>
                <c:pt idx="1654">
                  <c:v>0.67454799410958899</c:v>
                </c:pt>
                <c:pt idx="1655">
                  <c:v>0.66713208006755675</c:v>
                </c:pt>
                <c:pt idx="1656">
                  <c:v>0.65964945337346192</c:v>
                </c:pt>
                <c:pt idx="1657">
                  <c:v>0.65210086228373321</c:v>
                </c:pt>
                <c:pt idx="1658">
                  <c:v>0.6444870616511944</c:v>
                </c:pt>
                <c:pt idx="1659">
                  <c:v>0.63680881284955848</c:v>
                </c:pt>
                <c:pt idx="1660">
                  <c:v>0.62906688369731256</c:v>
                </c:pt>
                <c:pt idx="1661">
                  <c:v>0.62126204838091492</c:v>
                </c:pt>
                <c:pt idx="1662">
                  <c:v>0.61339508737739845</c:v>
                </c:pt>
                <c:pt idx="1663">
                  <c:v>0.60546678737630244</c:v>
                </c:pt>
                <c:pt idx="1664">
                  <c:v>0.59747794120102271</c:v>
                </c:pt>
                <c:pt idx="1665">
                  <c:v>0.58942934772952238</c:v>
                </c:pt>
                <c:pt idx="1666">
                  <c:v>0.58132181181443565</c:v>
                </c:pt>
                <c:pt idx="1667">
                  <c:v>0.57315614420260075</c:v>
                </c:pt>
                <c:pt idx="1668">
                  <c:v>0.5649331614539771</c:v>
                </c:pt>
                <c:pt idx="1669">
                  <c:v>0.5566536858599811</c:v>
                </c:pt>
                <c:pt idx="1670">
                  <c:v>0.54831854536127855</c:v>
                </c:pt>
                <c:pt idx="1671">
                  <c:v>0.53992857346496748</c:v>
                </c:pt>
                <c:pt idx="1672">
                  <c:v>0.53148460916125195</c:v>
                </c:pt>
                <c:pt idx="1673">
                  <c:v>0.52298749683951962</c:v>
                </c:pt>
                <c:pt idx="1674">
                  <c:v>0.51443808620392795</c:v>
                </c:pt>
                <c:pt idx="1675">
                  <c:v>0.5058372321884097</c:v>
                </c:pt>
                <c:pt idx="1676">
                  <c:v>0.49718579487120529</c:v>
                </c:pt>
                <c:pt idx="1677">
                  <c:v>0.4884846393888308</c:v>
                </c:pt>
                <c:pt idx="1678">
                  <c:v>0.47973463584958664</c:v>
                </c:pt>
                <c:pt idx="1679">
                  <c:v>0.4709366592465381</c:v>
                </c:pt>
                <c:pt idx="1680">
                  <c:v>0.46209158937000777</c:v>
                </c:pt>
                <c:pt idx="1681">
                  <c:v>0.45320031071961542</c:v>
                </c:pt>
                <c:pt idx="1682">
                  <c:v>0.44426371241581991</c:v>
                </c:pt>
                <c:pt idx="1683">
                  <c:v>0.43528268811099818</c:v>
                </c:pt>
                <c:pt idx="1684">
                  <c:v>0.42625813590010297</c:v>
                </c:pt>
                <c:pt idx="1685">
                  <c:v>0.41719095823082841</c:v>
                </c:pt>
                <c:pt idx="1686">
                  <c:v>0.40808206181339196</c:v>
                </c:pt>
                <c:pt idx="1687">
                  <c:v>0.39893235752984152</c:v>
                </c:pt>
                <c:pt idx="1688">
                  <c:v>0.38974276034298055</c:v>
                </c:pt>
                <c:pt idx="1689">
                  <c:v>0.3805141892048633</c:v>
                </c:pt>
                <c:pt idx="1690">
                  <c:v>0.37124756696492622</c:v>
                </c:pt>
                <c:pt idx="1691">
                  <c:v>0.36194382027766464</c:v>
                </c:pt>
                <c:pt idx="1692">
                  <c:v>0.35260387950999078</c:v>
                </c:pt>
                <c:pt idx="1693">
                  <c:v>0.34322867864820156</c:v>
                </c:pt>
                <c:pt idx="1694">
                  <c:v>0.33381915520457373</c:v>
                </c:pt>
                <c:pt idx="1695">
                  <c:v>0.32437625012360383</c:v>
                </c:pt>
                <c:pt idx="1696">
                  <c:v>0.3149009076879376</c:v>
                </c:pt>
                <c:pt idx="1697">
                  <c:v>0.30539407542391572</c:v>
                </c:pt>
                <c:pt idx="1698">
                  <c:v>0.29585670400684566</c:v>
                </c:pt>
                <c:pt idx="1699">
                  <c:v>0.28628974716592476</c:v>
                </c:pt>
                <c:pt idx="1700">
                  <c:v>0.27669416158886123</c:v>
                </c:pt>
                <c:pt idx="1701">
                  <c:v>0.26707090682620971</c:v>
                </c:pt>
                <c:pt idx="1702">
                  <c:v>0.25742094519544073</c:v>
                </c:pt>
                <c:pt idx="1703">
                  <c:v>0.24774524168466899</c:v>
                </c:pt>
                <c:pt idx="1704">
                  <c:v>0.23804476385617901</c:v>
                </c:pt>
                <c:pt idx="1705">
                  <c:v>0.22832048174967337</c:v>
                </c:pt>
                <c:pt idx="1706">
                  <c:v>0.21857336778526265</c:v>
                </c:pt>
                <c:pt idx="1707">
                  <c:v>0.20880439666621381</c:v>
                </c:pt>
                <c:pt idx="1708">
                  <c:v>0.19901454528150492</c:v>
                </c:pt>
                <c:pt idx="1709">
                  <c:v>0.1892047926081093</c:v>
                </c:pt>
                <c:pt idx="1710">
                  <c:v>0.17937611961312297</c:v>
                </c:pt>
                <c:pt idx="1711">
                  <c:v>0.16952950915565845</c:v>
                </c:pt>
                <c:pt idx="1712">
                  <c:v>0.15966594588855249</c:v>
                </c:pt>
                <c:pt idx="1713">
                  <c:v>0.14978641615990518</c:v>
                </c:pt>
                <c:pt idx="1714">
                  <c:v>0.13989190791447048</c:v>
                </c:pt>
                <c:pt idx="1715">
                  <c:v>0.12998341059482052</c:v>
                </c:pt>
                <c:pt idx="1716">
                  <c:v>0.12006191504243026</c:v>
                </c:pt>
                <c:pt idx="1717">
                  <c:v>0.11012841339857996</c:v>
                </c:pt>
                <c:pt idx="1718">
                  <c:v>0.10018389900517022</c:v>
                </c:pt>
                <c:pt idx="1719">
                  <c:v>9.0229366305346281E-2</c:v>
                </c:pt>
                <c:pt idx="1720">
                  <c:v>8.0265810744082691E-2</c:v>
                </c:pt>
                <c:pt idx="1721">
                  <c:v>7.0294228668625558E-2</c:v>
                </c:pt>
                <c:pt idx="1722">
                  <c:v>6.0315617228886988E-2</c:v>
                </c:pt>
                <c:pt idx="1723">
                  <c:v>5.0330974277688373E-2</c:v>
                </c:pt>
                <c:pt idx="1724">
                  <c:v>4.0341298271000782E-2</c:v>
                </c:pt>
                <c:pt idx="1725">
                  <c:v>3.0347588168103727E-2</c:v>
                </c:pt>
                <c:pt idx="1726">
                  <c:v>2.035084333168298E-2</c:v>
                </c:pt>
                <c:pt idx="1727">
                  <c:v>1.0352063427884497E-2</c:v>
                </c:pt>
                <c:pt idx="1728">
                  <c:v>3.5224832646939074E-4</c:v>
                </c:pt>
                <c:pt idx="1729">
                  <c:v>-9.6476019995807415E-3</c:v>
                </c:pt>
                <c:pt idx="1730">
                  <c:v>-1.9646487573470556E-2</c:v>
                </c:pt>
                <c:pt idx="1731">
                  <c:v>-2.9643408514982147E-2</c:v>
                </c:pt>
                <c:pt idx="1732">
                  <c:v>-3.9637365140337895E-2</c:v>
                </c:pt>
                <c:pt idx="1733">
                  <c:v>-4.9627358062210636E-2</c:v>
                </c:pt>
                <c:pt idx="1734">
                  <c:v>-5.9612388289633153E-2</c:v>
                </c:pt>
                <c:pt idx="1735">
                  <c:v>-6.9591457327910625E-2</c:v>
                </c:pt>
                <c:pt idx="1736">
                  <c:v>-7.9563567278440897E-2</c:v>
                </c:pt>
                <c:pt idx="1737">
                  <c:v>-8.9527720938546093E-2</c:v>
                </c:pt>
                <c:pt idx="1738">
                  <c:v>-9.9482921901163604E-2</c:v>
                </c:pt>
                <c:pt idx="1739">
                  <c:v>-0.10942817465450023</c:v>
                </c:pt>
                <c:pt idx="1740">
                  <c:v>-0.11936248468155419</c:v>
                </c:pt>
                <c:pt idx="1741">
                  <c:v>-0.12928485855960842</c:v>
                </c:pt>
                <c:pt idx="1742">
                  <c:v>-0.13919430405954719</c:v>
                </c:pt>
                <c:pt idx="1743">
                  <c:v>-0.14908983024507491</c:v>
                </c:pt>
                <c:pt idx="1744">
                  <c:v>-0.15897044757181569</c:v>
                </c:pt>
                <c:pt idx="1745">
                  <c:v>-0.16883516798627776</c:v>
                </c:pt>
                <c:pt idx="1746">
                  <c:v>-0.17868300502463319</c:v>
                </c:pt>
                <c:pt idx="1747">
                  <c:v>-0.18851297391139166</c:v>
                </c:pt>
                <c:pt idx="1748">
                  <c:v>-0.19832409165785261</c:v>
                </c:pt>
                <c:pt idx="1749">
                  <c:v>-0.20811537716041381</c:v>
                </c:pt>
                <c:pt idx="1750">
                  <c:v>-0.21788585129868787</c:v>
                </c:pt>
                <c:pt idx="1751">
                  <c:v>-0.22763453703340994</c:v>
                </c:pt>
                <c:pt idx="1752">
                  <c:v>-0.23736045950411658</c:v>
                </c:pt>
                <c:pt idx="1753">
                  <c:v>-0.2470626461266725</c:v>
                </c:pt>
                <c:pt idx="1754">
                  <c:v>-0.25674012669050406</c:v>
                </c:pt>
                <c:pt idx="1755">
                  <c:v>-0.26639193345561596</c:v>
                </c:pt>
                <c:pt idx="1756">
                  <c:v>-0.27601710124937145</c:v>
                </c:pt>
                <c:pt idx="1757">
                  <c:v>-0.28561466756301884</c:v>
                </c:pt>
                <c:pt idx="1758">
                  <c:v>-0.29518367264791801</c:v>
                </c:pt>
                <c:pt idx="1759">
                  <c:v>-0.30472315961154134</c:v>
                </c:pt>
                <c:pt idx="1760">
                  <c:v>-0.31423217451313862</c:v>
                </c:pt>
                <c:pt idx="1761">
                  <c:v>-0.32370976645914046</c:v>
                </c:pt>
                <c:pt idx="1762">
                  <c:v>-0.33315498769825369</c:v>
                </c:pt>
                <c:pt idx="1763">
                  <c:v>-0.34256689371623195</c:v>
                </c:pt>
                <c:pt idx="1764">
                  <c:v>-0.35194454333030339</c:v>
                </c:pt>
                <c:pt idx="1765">
                  <c:v>-0.36128699878332798</c:v>
                </c:pt>
              </c:numCache>
            </c:numRef>
          </c:val>
          <c:smooth val="1"/>
          <c:extLst>
            <c:ext xmlns:c16="http://schemas.microsoft.com/office/drawing/2014/chart" uri="{C3380CC4-5D6E-409C-BE32-E72D297353CC}">
              <c16:uniqueId val="{00000000-31A8-4A0B-820A-5BE59B898B5A}"/>
            </c:ext>
          </c:extLst>
        </c:ser>
        <c:dLbls>
          <c:showLegendKey val="0"/>
          <c:showVal val="0"/>
          <c:showCatName val="0"/>
          <c:showSerName val="0"/>
          <c:showPercent val="0"/>
          <c:showBubbleSize val="0"/>
        </c:dLbls>
        <c:smooth val="0"/>
        <c:axId val="1481502416"/>
        <c:axId val="1481506576"/>
      </c:lineChart>
      <c:catAx>
        <c:axId val="1481502416"/>
        <c:scaling>
          <c:orientation val="minMax"/>
        </c:scaling>
        <c:delete val="1"/>
        <c:axPos val="b"/>
        <c:numFmt formatCode="General" sourceLinked="1"/>
        <c:majorTickMark val="none"/>
        <c:minorTickMark val="none"/>
        <c:tickLblPos val="nextTo"/>
        <c:crossAx val="1481506576"/>
        <c:crosses val="autoZero"/>
        <c:auto val="1"/>
        <c:lblAlgn val="ctr"/>
        <c:lblOffset val="100"/>
        <c:noMultiLvlLbl val="0"/>
      </c:catAx>
      <c:valAx>
        <c:axId val="1481506576"/>
        <c:scaling>
          <c:orientation val="minMax"/>
        </c:scaling>
        <c:delete val="1"/>
        <c:axPos val="l"/>
        <c:numFmt formatCode="General" sourceLinked="1"/>
        <c:majorTickMark val="none"/>
        <c:minorTickMark val="none"/>
        <c:tickLblPos val="nextTo"/>
        <c:crossAx val="14815024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Sheet1!$C$1</c:f>
              <c:strCache>
                <c:ptCount val="1"/>
                <c:pt idx="0">
                  <c:v>Series 1</c:v>
                </c:pt>
              </c:strCache>
            </c:strRef>
          </c:tx>
          <c:spPr>
            <a:ln w="12700" cap="rnd">
              <a:solidFill>
                <a:schemeClr val="tx1"/>
              </a:solidFill>
              <a:round/>
            </a:ln>
            <a:effectLst/>
          </c:spPr>
          <c:marker>
            <c:symbol val="none"/>
          </c:marker>
          <c:cat>
            <c:numRef>
              <c:f>Sheet1!$A$196:$A$1961</c:f>
              <c:numCache>
                <c:formatCode>General</c:formatCode>
                <c:ptCount val="1766"/>
                <c:pt idx="0">
                  <c:v>0.19500000000000001</c:v>
                </c:pt>
                <c:pt idx="1">
                  <c:v>0.19600000000000001</c:v>
                </c:pt>
                <c:pt idx="2">
                  <c:v>0.19700000000000001</c:v>
                </c:pt>
                <c:pt idx="3">
                  <c:v>0.19800000000000001</c:v>
                </c:pt>
                <c:pt idx="4">
                  <c:v>0.19900000000000001</c:v>
                </c:pt>
                <c:pt idx="5">
                  <c:v>0.2</c:v>
                </c:pt>
                <c:pt idx="6">
                  <c:v>0.20100000000000001</c:v>
                </c:pt>
                <c:pt idx="7">
                  <c:v>0.20200000000000001</c:v>
                </c:pt>
                <c:pt idx="8">
                  <c:v>0.20300000000000001</c:v>
                </c:pt>
                <c:pt idx="9">
                  <c:v>0.20399999999999999</c:v>
                </c:pt>
                <c:pt idx="10">
                  <c:v>0.20499999999999999</c:v>
                </c:pt>
                <c:pt idx="11">
                  <c:v>0.20599999999999999</c:v>
                </c:pt>
                <c:pt idx="12">
                  <c:v>0.20699999999999999</c:v>
                </c:pt>
                <c:pt idx="13">
                  <c:v>0.20799999999999999</c:v>
                </c:pt>
                <c:pt idx="14">
                  <c:v>0.20899999999999999</c:v>
                </c:pt>
                <c:pt idx="15">
                  <c:v>0.21</c:v>
                </c:pt>
                <c:pt idx="16">
                  <c:v>0.21099999999999999</c:v>
                </c:pt>
                <c:pt idx="17">
                  <c:v>0.21199999999999999</c:v>
                </c:pt>
                <c:pt idx="18">
                  <c:v>0.21299999999999999</c:v>
                </c:pt>
                <c:pt idx="19">
                  <c:v>0.214</c:v>
                </c:pt>
                <c:pt idx="20">
                  <c:v>0.215</c:v>
                </c:pt>
                <c:pt idx="21">
                  <c:v>0.216</c:v>
                </c:pt>
                <c:pt idx="22">
                  <c:v>0.217</c:v>
                </c:pt>
                <c:pt idx="23">
                  <c:v>0.218</c:v>
                </c:pt>
                <c:pt idx="24">
                  <c:v>0.219</c:v>
                </c:pt>
                <c:pt idx="25">
                  <c:v>0.22</c:v>
                </c:pt>
                <c:pt idx="26">
                  <c:v>0.221</c:v>
                </c:pt>
                <c:pt idx="27">
                  <c:v>0.222</c:v>
                </c:pt>
                <c:pt idx="28">
                  <c:v>0.223</c:v>
                </c:pt>
                <c:pt idx="29">
                  <c:v>0.224</c:v>
                </c:pt>
                <c:pt idx="30">
                  <c:v>0.22500000000000001</c:v>
                </c:pt>
                <c:pt idx="31">
                  <c:v>0.22600000000000001</c:v>
                </c:pt>
                <c:pt idx="32">
                  <c:v>0.22700000000000001</c:v>
                </c:pt>
                <c:pt idx="33">
                  <c:v>0.22800000000000001</c:v>
                </c:pt>
                <c:pt idx="34">
                  <c:v>0.22900000000000001</c:v>
                </c:pt>
                <c:pt idx="35">
                  <c:v>0.23</c:v>
                </c:pt>
                <c:pt idx="36">
                  <c:v>0.23100000000000001</c:v>
                </c:pt>
                <c:pt idx="37">
                  <c:v>0.23200000000000001</c:v>
                </c:pt>
                <c:pt idx="38">
                  <c:v>0.23300000000000001</c:v>
                </c:pt>
                <c:pt idx="39">
                  <c:v>0.23400000000000001</c:v>
                </c:pt>
                <c:pt idx="40">
                  <c:v>0.23499999999999999</c:v>
                </c:pt>
                <c:pt idx="41">
                  <c:v>0.23599999999999999</c:v>
                </c:pt>
                <c:pt idx="42">
                  <c:v>0.23699999999999999</c:v>
                </c:pt>
                <c:pt idx="43">
                  <c:v>0.23799999999999999</c:v>
                </c:pt>
                <c:pt idx="44">
                  <c:v>0.23899999999999999</c:v>
                </c:pt>
                <c:pt idx="45">
                  <c:v>0.24</c:v>
                </c:pt>
                <c:pt idx="46">
                  <c:v>0.24099999999999999</c:v>
                </c:pt>
                <c:pt idx="47">
                  <c:v>0.24199999999999999</c:v>
                </c:pt>
                <c:pt idx="48">
                  <c:v>0.24299999999999999</c:v>
                </c:pt>
                <c:pt idx="49">
                  <c:v>0.24399999999999999</c:v>
                </c:pt>
                <c:pt idx="50">
                  <c:v>0.245</c:v>
                </c:pt>
                <c:pt idx="51">
                  <c:v>0.246</c:v>
                </c:pt>
                <c:pt idx="52">
                  <c:v>0.247</c:v>
                </c:pt>
                <c:pt idx="53">
                  <c:v>0.248</c:v>
                </c:pt>
                <c:pt idx="54">
                  <c:v>0.249</c:v>
                </c:pt>
                <c:pt idx="55">
                  <c:v>0.25</c:v>
                </c:pt>
                <c:pt idx="56">
                  <c:v>0.251</c:v>
                </c:pt>
                <c:pt idx="57">
                  <c:v>0.252</c:v>
                </c:pt>
                <c:pt idx="58">
                  <c:v>0.253</c:v>
                </c:pt>
                <c:pt idx="59">
                  <c:v>0.254</c:v>
                </c:pt>
                <c:pt idx="60">
                  <c:v>0.255</c:v>
                </c:pt>
                <c:pt idx="61">
                  <c:v>0.25600000000000001</c:v>
                </c:pt>
                <c:pt idx="62">
                  <c:v>0.25700000000000001</c:v>
                </c:pt>
                <c:pt idx="63">
                  <c:v>0.25800000000000001</c:v>
                </c:pt>
                <c:pt idx="64">
                  <c:v>0.25900000000000001</c:v>
                </c:pt>
                <c:pt idx="65">
                  <c:v>0.26</c:v>
                </c:pt>
                <c:pt idx="66">
                  <c:v>0.26100000000000001</c:v>
                </c:pt>
                <c:pt idx="67">
                  <c:v>0.26200000000000001</c:v>
                </c:pt>
                <c:pt idx="68">
                  <c:v>0.26300000000000001</c:v>
                </c:pt>
                <c:pt idx="69">
                  <c:v>0.26400000000000001</c:v>
                </c:pt>
                <c:pt idx="70">
                  <c:v>0.26500000000000001</c:v>
                </c:pt>
                <c:pt idx="71">
                  <c:v>0.26600000000000001</c:v>
                </c:pt>
                <c:pt idx="72">
                  <c:v>0.26700000000000002</c:v>
                </c:pt>
                <c:pt idx="73">
                  <c:v>0.26800000000000002</c:v>
                </c:pt>
                <c:pt idx="74">
                  <c:v>0.26900000000000002</c:v>
                </c:pt>
                <c:pt idx="75">
                  <c:v>0.27</c:v>
                </c:pt>
                <c:pt idx="76">
                  <c:v>0.27100000000000002</c:v>
                </c:pt>
                <c:pt idx="77">
                  <c:v>0.27200000000000002</c:v>
                </c:pt>
                <c:pt idx="78">
                  <c:v>0.27300000000000002</c:v>
                </c:pt>
                <c:pt idx="79">
                  <c:v>0.27400000000000002</c:v>
                </c:pt>
                <c:pt idx="80">
                  <c:v>0.27500000000000002</c:v>
                </c:pt>
                <c:pt idx="81">
                  <c:v>0.27600000000000002</c:v>
                </c:pt>
                <c:pt idx="82">
                  <c:v>0.27700000000000002</c:v>
                </c:pt>
                <c:pt idx="83">
                  <c:v>0.27800000000000002</c:v>
                </c:pt>
                <c:pt idx="84">
                  <c:v>0.27900000000000003</c:v>
                </c:pt>
                <c:pt idx="85">
                  <c:v>0.28000000000000003</c:v>
                </c:pt>
                <c:pt idx="86">
                  <c:v>0.28100000000000003</c:v>
                </c:pt>
                <c:pt idx="87">
                  <c:v>0.28199999999999997</c:v>
                </c:pt>
                <c:pt idx="88">
                  <c:v>0.28299999999999997</c:v>
                </c:pt>
                <c:pt idx="89">
                  <c:v>0.28399999999999997</c:v>
                </c:pt>
                <c:pt idx="90">
                  <c:v>0.28499999999999998</c:v>
                </c:pt>
                <c:pt idx="91">
                  <c:v>0.28599999999999998</c:v>
                </c:pt>
                <c:pt idx="92">
                  <c:v>0.28699999999999998</c:v>
                </c:pt>
                <c:pt idx="93">
                  <c:v>0.28799999999999998</c:v>
                </c:pt>
                <c:pt idx="94">
                  <c:v>0.28899999999999998</c:v>
                </c:pt>
                <c:pt idx="95">
                  <c:v>0.28999999999999998</c:v>
                </c:pt>
                <c:pt idx="96">
                  <c:v>0.29099999999999998</c:v>
                </c:pt>
                <c:pt idx="97">
                  <c:v>0.29199999999999998</c:v>
                </c:pt>
                <c:pt idx="98">
                  <c:v>0.29299999999999998</c:v>
                </c:pt>
                <c:pt idx="99">
                  <c:v>0.29399999999999998</c:v>
                </c:pt>
                <c:pt idx="100">
                  <c:v>0.29499999999999998</c:v>
                </c:pt>
                <c:pt idx="101">
                  <c:v>0.29599999999999999</c:v>
                </c:pt>
                <c:pt idx="102">
                  <c:v>0.29699999999999999</c:v>
                </c:pt>
                <c:pt idx="103">
                  <c:v>0.29799999999999999</c:v>
                </c:pt>
                <c:pt idx="104">
                  <c:v>0.29899999999999999</c:v>
                </c:pt>
                <c:pt idx="105">
                  <c:v>0.3</c:v>
                </c:pt>
                <c:pt idx="106">
                  <c:v>0.30099999999999999</c:v>
                </c:pt>
                <c:pt idx="107">
                  <c:v>0.30199999999999999</c:v>
                </c:pt>
                <c:pt idx="108">
                  <c:v>0.30299999999999999</c:v>
                </c:pt>
                <c:pt idx="109">
                  <c:v>0.30399999999999999</c:v>
                </c:pt>
                <c:pt idx="110">
                  <c:v>0.30499999999999999</c:v>
                </c:pt>
                <c:pt idx="111">
                  <c:v>0.30599999999999999</c:v>
                </c:pt>
                <c:pt idx="112">
                  <c:v>0.307</c:v>
                </c:pt>
                <c:pt idx="113">
                  <c:v>0.308</c:v>
                </c:pt>
                <c:pt idx="114">
                  <c:v>0.309</c:v>
                </c:pt>
                <c:pt idx="115">
                  <c:v>0.31</c:v>
                </c:pt>
                <c:pt idx="116">
                  <c:v>0.311</c:v>
                </c:pt>
                <c:pt idx="117">
                  <c:v>0.312</c:v>
                </c:pt>
                <c:pt idx="118">
                  <c:v>0.313</c:v>
                </c:pt>
                <c:pt idx="119">
                  <c:v>0.314</c:v>
                </c:pt>
                <c:pt idx="120">
                  <c:v>0.315</c:v>
                </c:pt>
                <c:pt idx="121">
                  <c:v>0.316</c:v>
                </c:pt>
                <c:pt idx="122">
                  <c:v>0.317</c:v>
                </c:pt>
                <c:pt idx="123">
                  <c:v>0.318</c:v>
                </c:pt>
                <c:pt idx="124">
                  <c:v>0.31900000000000001</c:v>
                </c:pt>
                <c:pt idx="125">
                  <c:v>0.32</c:v>
                </c:pt>
                <c:pt idx="126">
                  <c:v>0.32100000000000001</c:v>
                </c:pt>
                <c:pt idx="127">
                  <c:v>0.32200000000000001</c:v>
                </c:pt>
                <c:pt idx="128">
                  <c:v>0.32300000000000001</c:v>
                </c:pt>
                <c:pt idx="129">
                  <c:v>0.32400000000000001</c:v>
                </c:pt>
                <c:pt idx="130">
                  <c:v>0.32500000000000001</c:v>
                </c:pt>
                <c:pt idx="131">
                  <c:v>0.32600000000000001</c:v>
                </c:pt>
                <c:pt idx="132">
                  <c:v>0.32700000000000001</c:v>
                </c:pt>
                <c:pt idx="133">
                  <c:v>0.32800000000000001</c:v>
                </c:pt>
                <c:pt idx="134">
                  <c:v>0.32900000000000001</c:v>
                </c:pt>
                <c:pt idx="135">
                  <c:v>0.33</c:v>
                </c:pt>
                <c:pt idx="136">
                  <c:v>0.33100000000000002</c:v>
                </c:pt>
                <c:pt idx="137">
                  <c:v>0.33200000000000002</c:v>
                </c:pt>
                <c:pt idx="138">
                  <c:v>0.33300000000000002</c:v>
                </c:pt>
                <c:pt idx="139">
                  <c:v>0.33400000000000002</c:v>
                </c:pt>
                <c:pt idx="140">
                  <c:v>0.33500000000000002</c:v>
                </c:pt>
                <c:pt idx="141">
                  <c:v>0.33600000000000002</c:v>
                </c:pt>
                <c:pt idx="142">
                  <c:v>0.33700000000000002</c:v>
                </c:pt>
                <c:pt idx="143">
                  <c:v>0.33800000000000002</c:v>
                </c:pt>
                <c:pt idx="144">
                  <c:v>0.33900000000000002</c:v>
                </c:pt>
                <c:pt idx="145">
                  <c:v>0.34</c:v>
                </c:pt>
                <c:pt idx="146">
                  <c:v>0.34100000000000003</c:v>
                </c:pt>
                <c:pt idx="147">
                  <c:v>0.34200000000000003</c:v>
                </c:pt>
                <c:pt idx="148">
                  <c:v>0.34300000000000003</c:v>
                </c:pt>
                <c:pt idx="149">
                  <c:v>0.34399999999999997</c:v>
                </c:pt>
                <c:pt idx="150">
                  <c:v>0.34499999999999997</c:v>
                </c:pt>
                <c:pt idx="151">
                  <c:v>0.34599999999999997</c:v>
                </c:pt>
                <c:pt idx="152">
                  <c:v>0.34699999999999998</c:v>
                </c:pt>
                <c:pt idx="153">
                  <c:v>0.34799999999999998</c:v>
                </c:pt>
                <c:pt idx="154">
                  <c:v>0.34899999999999998</c:v>
                </c:pt>
                <c:pt idx="155">
                  <c:v>0.35</c:v>
                </c:pt>
                <c:pt idx="156">
                  <c:v>0.35099999999999998</c:v>
                </c:pt>
                <c:pt idx="157">
                  <c:v>0.35199999999999998</c:v>
                </c:pt>
                <c:pt idx="158">
                  <c:v>0.35299999999999998</c:v>
                </c:pt>
                <c:pt idx="159">
                  <c:v>0.35399999999999998</c:v>
                </c:pt>
                <c:pt idx="160">
                  <c:v>0.35499999999999998</c:v>
                </c:pt>
                <c:pt idx="161">
                  <c:v>0.35599999999999998</c:v>
                </c:pt>
                <c:pt idx="162">
                  <c:v>0.35699999999999998</c:v>
                </c:pt>
                <c:pt idx="163">
                  <c:v>0.35799999999999998</c:v>
                </c:pt>
                <c:pt idx="164">
                  <c:v>0.35899999999999999</c:v>
                </c:pt>
                <c:pt idx="165">
                  <c:v>0.36</c:v>
                </c:pt>
                <c:pt idx="166">
                  <c:v>0.36099999999999999</c:v>
                </c:pt>
                <c:pt idx="167">
                  <c:v>0.36199999999999999</c:v>
                </c:pt>
                <c:pt idx="168">
                  <c:v>0.36299999999999999</c:v>
                </c:pt>
                <c:pt idx="169">
                  <c:v>0.36399999999999999</c:v>
                </c:pt>
                <c:pt idx="170">
                  <c:v>0.36499999999999999</c:v>
                </c:pt>
                <c:pt idx="171">
                  <c:v>0.36599999999999999</c:v>
                </c:pt>
                <c:pt idx="172">
                  <c:v>0.36699999999999999</c:v>
                </c:pt>
                <c:pt idx="173">
                  <c:v>0.36799999999999999</c:v>
                </c:pt>
                <c:pt idx="174">
                  <c:v>0.36899999999999999</c:v>
                </c:pt>
                <c:pt idx="175">
                  <c:v>0.37</c:v>
                </c:pt>
                <c:pt idx="176">
                  <c:v>0.371</c:v>
                </c:pt>
                <c:pt idx="177">
                  <c:v>0.372</c:v>
                </c:pt>
                <c:pt idx="178">
                  <c:v>0.373</c:v>
                </c:pt>
                <c:pt idx="179">
                  <c:v>0.374</c:v>
                </c:pt>
                <c:pt idx="180">
                  <c:v>0.375</c:v>
                </c:pt>
                <c:pt idx="181">
                  <c:v>0.376</c:v>
                </c:pt>
                <c:pt idx="182">
                  <c:v>0.377</c:v>
                </c:pt>
                <c:pt idx="183">
                  <c:v>0.378</c:v>
                </c:pt>
                <c:pt idx="184">
                  <c:v>0.379</c:v>
                </c:pt>
                <c:pt idx="185">
                  <c:v>0.38</c:v>
                </c:pt>
                <c:pt idx="186">
                  <c:v>0.38100000000000001</c:v>
                </c:pt>
                <c:pt idx="187">
                  <c:v>0.38200000000000001</c:v>
                </c:pt>
                <c:pt idx="188">
                  <c:v>0.38300000000000001</c:v>
                </c:pt>
                <c:pt idx="189">
                  <c:v>0.38400000000000001</c:v>
                </c:pt>
                <c:pt idx="190">
                  <c:v>0.38500000000000001</c:v>
                </c:pt>
                <c:pt idx="191">
                  <c:v>0.38600000000000001</c:v>
                </c:pt>
                <c:pt idx="192">
                  <c:v>0.38700000000000001</c:v>
                </c:pt>
                <c:pt idx="193">
                  <c:v>0.38800000000000001</c:v>
                </c:pt>
                <c:pt idx="194">
                  <c:v>0.38900000000000001</c:v>
                </c:pt>
                <c:pt idx="195">
                  <c:v>0.39</c:v>
                </c:pt>
                <c:pt idx="196">
                  <c:v>0.39100000000000001</c:v>
                </c:pt>
                <c:pt idx="197">
                  <c:v>0.39200000000000002</c:v>
                </c:pt>
                <c:pt idx="198">
                  <c:v>0.39300000000000002</c:v>
                </c:pt>
                <c:pt idx="199">
                  <c:v>0.39400000000000002</c:v>
                </c:pt>
                <c:pt idx="200">
                  <c:v>0.39500000000000002</c:v>
                </c:pt>
                <c:pt idx="201">
                  <c:v>0.39600000000000002</c:v>
                </c:pt>
                <c:pt idx="202">
                  <c:v>0.39700000000000002</c:v>
                </c:pt>
                <c:pt idx="203">
                  <c:v>0.39800000000000002</c:v>
                </c:pt>
                <c:pt idx="204">
                  <c:v>0.39900000000000002</c:v>
                </c:pt>
                <c:pt idx="205">
                  <c:v>0.4</c:v>
                </c:pt>
                <c:pt idx="206">
                  <c:v>0.40100000000000002</c:v>
                </c:pt>
                <c:pt idx="207">
                  <c:v>0.40200000000000002</c:v>
                </c:pt>
                <c:pt idx="208">
                  <c:v>0.40300000000000002</c:v>
                </c:pt>
                <c:pt idx="209">
                  <c:v>0.40400000000000003</c:v>
                </c:pt>
                <c:pt idx="210">
                  <c:v>0.40500000000000003</c:v>
                </c:pt>
                <c:pt idx="211">
                  <c:v>0.40600000000000003</c:v>
                </c:pt>
                <c:pt idx="212">
                  <c:v>0.40699999999999997</c:v>
                </c:pt>
                <c:pt idx="213">
                  <c:v>0.40799999999999997</c:v>
                </c:pt>
                <c:pt idx="214">
                  <c:v>0.40899999999999997</c:v>
                </c:pt>
                <c:pt idx="215">
                  <c:v>0.41</c:v>
                </c:pt>
                <c:pt idx="216">
                  <c:v>0.41099999999999998</c:v>
                </c:pt>
                <c:pt idx="217">
                  <c:v>0.41199999999999998</c:v>
                </c:pt>
                <c:pt idx="218">
                  <c:v>0.41299999999999998</c:v>
                </c:pt>
                <c:pt idx="219">
                  <c:v>0.41399999999999998</c:v>
                </c:pt>
                <c:pt idx="220">
                  <c:v>0.41499999999999998</c:v>
                </c:pt>
                <c:pt idx="221">
                  <c:v>0.41599999999999998</c:v>
                </c:pt>
                <c:pt idx="222">
                  <c:v>0.41699999999999998</c:v>
                </c:pt>
                <c:pt idx="223">
                  <c:v>0.41799999999999998</c:v>
                </c:pt>
                <c:pt idx="224">
                  <c:v>0.41899999999999998</c:v>
                </c:pt>
                <c:pt idx="225">
                  <c:v>0.42</c:v>
                </c:pt>
                <c:pt idx="226">
                  <c:v>0.42099999999999999</c:v>
                </c:pt>
                <c:pt idx="227">
                  <c:v>0.42199999999999999</c:v>
                </c:pt>
                <c:pt idx="228">
                  <c:v>0.42299999999999999</c:v>
                </c:pt>
                <c:pt idx="229">
                  <c:v>0.42399999999999999</c:v>
                </c:pt>
                <c:pt idx="230">
                  <c:v>0.42499999999999999</c:v>
                </c:pt>
                <c:pt idx="231">
                  <c:v>0.42599999999999999</c:v>
                </c:pt>
                <c:pt idx="232">
                  <c:v>0.42699999999999999</c:v>
                </c:pt>
                <c:pt idx="233">
                  <c:v>0.42799999999999999</c:v>
                </c:pt>
                <c:pt idx="234">
                  <c:v>0.42899999999999999</c:v>
                </c:pt>
                <c:pt idx="235">
                  <c:v>0.43</c:v>
                </c:pt>
                <c:pt idx="236">
                  <c:v>0.43099999999999999</c:v>
                </c:pt>
                <c:pt idx="237">
                  <c:v>0.432</c:v>
                </c:pt>
                <c:pt idx="238">
                  <c:v>0.433</c:v>
                </c:pt>
                <c:pt idx="239">
                  <c:v>0.434</c:v>
                </c:pt>
                <c:pt idx="240">
                  <c:v>0.435</c:v>
                </c:pt>
                <c:pt idx="241">
                  <c:v>0.436</c:v>
                </c:pt>
                <c:pt idx="242">
                  <c:v>0.437</c:v>
                </c:pt>
                <c:pt idx="243">
                  <c:v>0.438</c:v>
                </c:pt>
                <c:pt idx="244">
                  <c:v>0.439</c:v>
                </c:pt>
                <c:pt idx="245">
                  <c:v>0.44</c:v>
                </c:pt>
                <c:pt idx="246">
                  <c:v>0.441</c:v>
                </c:pt>
                <c:pt idx="247">
                  <c:v>0.442</c:v>
                </c:pt>
                <c:pt idx="248">
                  <c:v>0.443</c:v>
                </c:pt>
                <c:pt idx="249">
                  <c:v>0.44400000000000001</c:v>
                </c:pt>
                <c:pt idx="250">
                  <c:v>0.44500000000000001</c:v>
                </c:pt>
                <c:pt idx="251">
                  <c:v>0.44600000000000001</c:v>
                </c:pt>
                <c:pt idx="252">
                  <c:v>0.44700000000000001</c:v>
                </c:pt>
                <c:pt idx="253">
                  <c:v>0.44800000000000001</c:v>
                </c:pt>
                <c:pt idx="254">
                  <c:v>0.44900000000000001</c:v>
                </c:pt>
                <c:pt idx="255">
                  <c:v>0.45</c:v>
                </c:pt>
                <c:pt idx="256">
                  <c:v>0.45100000000000001</c:v>
                </c:pt>
                <c:pt idx="257">
                  <c:v>0.45200000000000001</c:v>
                </c:pt>
                <c:pt idx="258">
                  <c:v>0.45300000000000001</c:v>
                </c:pt>
                <c:pt idx="259">
                  <c:v>0.45400000000000001</c:v>
                </c:pt>
                <c:pt idx="260">
                  <c:v>0.45500000000000002</c:v>
                </c:pt>
                <c:pt idx="261">
                  <c:v>0.45600000000000002</c:v>
                </c:pt>
                <c:pt idx="262">
                  <c:v>0.45700000000000002</c:v>
                </c:pt>
                <c:pt idx="263">
                  <c:v>0.45800000000000002</c:v>
                </c:pt>
                <c:pt idx="264">
                  <c:v>0.45900000000000002</c:v>
                </c:pt>
                <c:pt idx="265">
                  <c:v>0.46</c:v>
                </c:pt>
                <c:pt idx="266">
                  <c:v>0.46100000000000002</c:v>
                </c:pt>
                <c:pt idx="267">
                  <c:v>0.46200000000000002</c:v>
                </c:pt>
                <c:pt idx="268">
                  <c:v>0.46300000000000002</c:v>
                </c:pt>
                <c:pt idx="269">
                  <c:v>0.46400000000000002</c:v>
                </c:pt>
                <c:pt idx="270">
                  <c:v>0.46500000000000002</c:v>
                </c:pt>
                <c:pt idx="271">
                  <c:v>0.46600000000000003</c:v>
                </c:pt>
                <c:pt idx="272">
                  <c:v>0.46700000000000003</c:v>
                </c:pt>
                <c:pt idx="273">
                  <c:v>0.46800000000000003</c:v>
                </c:pt>
                <c:pt idx="274">
                  <c:v>0.46899999999999997</c:v>
                </c:pt>
                <c:pt idx="275">
                  <c:v>0.47</c:v>
                </c:pt>
                <c:pt idx="276">
                  <c:v>0.47099999999999997</c:v>
                </c:pt>
                <c:pt idx="277">
                  <c:v>0.47199999999999998</c:v>
                </c:pt>
                <c:pt idx="278">
                  <c:v>0.47299999999999998</c:v>
                </c:pt>
                <c:pt idx="279">
                  <c:v>0.47399999999999998</c:v>
                </c:pt>
                <c:pt idx="280">
                  <c:v>0.47499999999999998</c:v>
                </c:pt>
                <c:pt idx="281">
                  <c:v>0.47599999999999998</c:v>
                </c:pt>
                <c:pt idx="282">
                  <c:v>0.47699999999999998</c:v>
                </c:pt>
                <c:pt idx="283">
                  <c:v>0.47799999999999998</c:v>
                </c:pt>
                <c:pt idx="284">
                  <c:v>0.47899999999999998</c:v>
                </c:pt>
                <c:pt idx="285">
                  <c:v>0.48</c:v>
                </c:pt>
                <c:pt idx="286">
                  <c:v>0.48099999999999998</c:v>
                </c:pt>
                <c:pt idx="287">
                  <c:v>0.48199999999999998</c:v>
                </c:pt>
                <c:pt idx="288">
                  <c:v>0.48299999999999998</c:v>
                </c:pt>
                <c:pt idx="289">
                  <c:v>0.48399999999999999</c:v>
                </c:pt>
                <c:pt idx="290">
                  <c:v>0.48499999999999999</c:v>
                </c:pt>
                <c:pt idx="291">
                  <c:v>0.48599999999999999</c:v>
                </c:pt>
                <c:pt idx="292">
                  <c:v>0.48699999999999999</c:v>
                </c:pt>
                <c:pt idx="293">
                  <c:v>0.48799999999999999</c:v>
                </c:pt>
                <c:pt idx="294">
                  <c:v>0.48899999999999999</c:v>
                </c:pt>
                <c:pt idx="295">
                  <c:v>0.49</c:v>
                </c:pt>
                <c:pt idx="296">
                  <c:v>0.49099999999999999</c:v>
                </c:pt>
                <c:pt idx="297">
                  <c:v>0.49199999999999999</c:v>
                </c:pt>
                <c:pt idx="298">
                  <c:v>0.49299999999999999</c:v>
                </c:pt>
                <c:pt idx="299">
                  <c:v>0.49399999999999999</c:v>
                </c:pt>
                <c:pt idx="300">
                  <c:v>0.495</c:v>
                </c:pt>
                <c:pt idx="301">
                  <c:v>0.496</c:v>
                </c:pt>
                <c:pt idx="302">
                  <c:v>0.497</c:v>
                </c:pt>
                <c:pt idx="303">
                  <c:v>0.498</c:v>
                </c:pt>
                <c:pt idx="304">
                  <c:v>0.499</c:v>
                </c:pt>
                <c:pt idx="305">
                  <c:v>0.5</c:v>
                </c:pt>
                <c:pt idx="306">
                  <c:v>0.501</c:v>
                </c:pt>
                <c:pt idx="307">
                  <c:v>0.502</c:v>
                </c:pt>
                <c:pt idx="308">
                  <c:v>0.503</c:v>
                </c:pt>
                <c:pt idx="309">
                  <c:v>0.504</c:v>
                </c:pt>
                <c:pt idx="310">
                  <c:v>0.505</c:v>
                </c:pt>
                <c:pt idx="311">
                  <c:v>0.50600000000000001</c:v>
                </c:pt>
                <c:pt idx="312">
                  <c:v>0.50700000000000001</c:v>
                </c:pt>
                <c:pt idx="313">
                  <c:v>0.50800000000000001</c:v>
                </c:pt>
                <c:pt idx="314">
                  <c:v>0.50900000000000001</c:v>
                </c:pt>
                <c:pt idx="315">
                  <c:v>0.51</c:v>
                </c:pt>
                <c:pt idx="316">
                  <c:v>0.51100000000000001</c:v>
                </c:pt>
                <c:pt idx="317">
                  <c:v>0.51200000000000001</c:v>
                </c:pt>
                <c:pt idx="318">
                  <c:v>0.51300000000000001</c:v>
                </c:pt>
                <c:pt idx="319">
                  <c:v>0.51400000000000001</c:v>
                </c:pt>
                <c:pt idx="320">
                  <c:v>0.51500000000000001</c:v>
                </c:pt>
                <c:pt idx="321">
                  <c:v>0.51600000000000001</c:v>
                </c:pt>
                <c:pt idx="322">
                  <c:v>0.51700000000000002</c:v>
                </c:pt>
                <c:pt idx="323">
                  <c:v>0.51800000000000002</c:v>
                </c:pt>
                <c:pt idx="324">
                  <c:v>0.51900000000000002</c:v>
                </c:pt>
                <c:pt idx="325">
                  <c:v>0.52</c:v>
                </c:pt>
                <c:pt idx="326">
                  <c:v>0.52100000000000002</c:v>
                </c:pt>
                <c:pt idx="327">
                  <c:v>0.52200000000000002</c:v>
                </c:pt>
                <c:pt idx="328">
                  <c:v>0.52300000000000002</c:v>
                </c:pt>
                <c:pt idx="329">
                  <c:v>0.52400000000000002</c:v>
                </c:pt>
                <c:pt idx="330">
                  <c:v>0.52500000000000002</c:v>
                </c:pt>
                <c:pt idx="331">
                  <c:v>0.52600000000000002</c:v>
                </c:pt>
                <c:pt idx="332">
                  <c:v>0.52700000000000002</c:v>
                </c:pt>
                <c:pt idx="333">
                  <c:v>0.52800000000000002</c:v>
                </c:pt>
                <c:pt idx="334">
                  <c:v>0.52900000000000003</c:v>
                </c:pt>
                <c:pt idx="335">
                  <c:v>0.53</c:v>
                </c:pt>
                <c:pt idx="336">
                  <c:v>0.53100000000000003</c:v>
                </c:pt>
                <c:pt idx="337">
                  <c:v>0.53200000000000003</c:v>
                </c:pt>
                <c:pt idx="338">
                  <c:v>0.53300000000000003</c:v>
                </c:pt>
                <c:pt idx="339">
                  <c:v>0.53400000000000003</c:v>
                </c:pt>
                <c:pt idx="340">
                  <c:v>0.53500000000000003</c:v>
                </c:pt>
                <c:pt idx="341">
                  <c:v>0.53600000000000003</c:v>
                </c:pt>
                <c:pt idx="342">
                  <c:v>0.53700000000000003</c:v>
                </c:pt>
                <c:pt idx="343">
                  <c:v>0.53800000000000003</c:v>
                </c:pt>
                <c:pt idx="344">
                  <c:v>0.53900000000000003</c:v>
                </c:pt>
                <c:pt idx="345">
                  <c:v>0.54</c:v>
                </c:pt>
                <c:pt idx="346">
                  <c:v>0.54100000000000004</c:v>
                </c:pt>
                <c:pt idx="347">
                  <c:v>0.54200000000000004</c:v>
                </c:pt>
                <c:pt idx="348">
                  <c:v>0.54300000000000004</c:v>
                </c:pt>
                <c:pt idx="349">
                  <c:v>0.54400000000000004</c:v>
                </c:pt>
                <c:pt idx="350">
                  <c:v>0.54500000000000004</c:v>
                </c:pt>
                <c:pt idx="351">
                  <c:v>0.54600000000000004</c:v>
                </c:pt>
                <c:pt idx="352">
                  <c:v>0.54700000000000004</c:v>
                </c:pt>
                <c:pt idx="353">
                  <c:v>0.54800000000000004</c:v>
                </c:pt>
                <c:pt idx="354">
                  <c:v>0.54900000000000004</c:v>
                </c:pt>
                <c:pt idx="355">
                  <c:v>0.55000000000000004</c:v>
                </c:pt>
                <c:pt idx="356">
                  <c:v>0.55100000000000005</c:v>
                </c:pt>
                <c:pt idx="357">
                  <c:v>0.55200000000000005</c:v>
                </c:pt>
                <c:pt idx="358">
                  <c:v>0.55300000000000005</c:v>
                </c:pt>
                <c:pt idx="359">
                  <c:v>0.55400000000000005</c:v>
                </c:pt>
                <c:pt idx="360">
                  <c:v>0.55500000000000005</c:v>
                </c:pt>
                <c:pt idx="361">
                  <c:v>0.55600000000000005</c:v>
                </c:pt>
                <c:pt idx="362">
                  <c:v>0.55700000000000005</c:v>
                </c:pt>
                <c:pt idx="363">
                  <c:v>0.55800000000000005</c:v>
                </c:pt>
                <c:pt idx="364">
                  <c:v>0.55900000000000005</c:v>
                </c:pt>
                <c:pt idx="365">
                  <c:v>0.56000000000000005</c:v>
                </c:pt>
                <c:pt idx="366">
                  <c:v>0.56100000000000005</c:v>
                </c:pt>
                <c:pt idx="367">
                  <c:v>0.56200000000000006</c:v>
                </c:pt>
                <c:pt idx="368">
                  <c:v>0.56299999999999994</c:v>
                </c:pt>
                <c:pt idx="369">
                  <c:v>0.56399999999999995</c:v>
                </c:pt>
                <c:pt idx="370">
                  <c:v>0.56499999999999995</c:v>
                </c:pt>
                <c:pt idx="371">
                  <c:v>0.56599999999999995</c:v>
                </c:pt>
                <c:pt idx="372">
                  <c:v>0.56699999999999995</c:v>
                </c:pt>
                <c:pt idx="373">
                  <c:v>0.56799999999999995</c:v>
                </c:pt>
                <c:pt idx="374">
                  <c:v>0.56899999999999995</c:v>
                </c:pt>
                <c:pt idx="375">
                  <c:v>0.56999999999999995</c:v>
                </c:pt>
                <c:pt idx="376">
                  <c:v>0.57099999999999995</c:v>
                </c:pt>
                <c:pt idx="377">
                  <c:v>0.57199999999999995</c:v>
                </c:pt>
                <c:pt idx="378">
                  <c:v>0.57299999999999995</c:v>
                </c:pt>
                <c:pt idx="379">
                  <c:v>0.57399999999999995</c:v>
                </c:pt>
                <c:pt idx="380">
                  <c:v>0.57499999999999996</c:v>
                </c:pt>
                <c:pt idx="381">
                  <c:v>0.57599999999999996</c:v>
                </c:pt>
                <c:pt idx="382">
                  <c:v>0.57699999999999996</c:v>
                </c:pt>
                <c:pt idx="383">
                  <c:v>0.57799999999999996</c:v>
                </c:pt>
                <c:pt idx="384">
                  <c:v>0.57899999999999996</c:v>
                </c:pt>
                <c:pt idx="385">
                  <c:v>0.57999999999999996</c:v>
                </c:pt>
                <c:pt idx="386">
                  <c:v>0.58099999999999996</c:v>
                </c:pt>
                <c:pt idx="387">
                  <c:v>0.58199999999999996</c:v>
                </c:pt>
                <c:pt idx="388">
                  <c:v>0.58299999999999996</c:v>
                </c:pt>
                <c:pt idx="389">
                  <c:v>0.58399999999999996</c:v>
                </c:pt>
                <c:pt idx="390">
                  <c:v>0.58499999999999996</c:v>
                </c:pt>
                <c:pt idx="391">
                  <c:v>0.58599999999999997</c:v>
                </c:pt>
                <c:pt idx="392">
                  <c:v>0.58699999999999997</c:v>
                </c:pt>
                <c:pt idx="393">
                  <c:v>0.58799999999999997</c:v>
                </c:pt>
                <c:pt idx="394">
                  <c:v>0.58899999999999997</c:v>
                </c:pt>
                <c:pt idx="395">
                  <c:v>0.59</c:v>
                </c:pt>
                <c:pt idx="396">
                  <c:v>0.59099999999999997</c:v>
                </c:pt>
                <c:pt idx="397">
                  <c:v>0.59199999999999997</c:v>
                </c:pt>
                <c:pt idx="398">
                  <c:v>0.59299999999999997</c:v>
                </c:pt>
                <c:pt idx="399">
                  <c:v>0.59399999999999997</c:v>
                </c:pt>
                <c:pt idx="400">
                  <c:v>0.59499999999999997</c:v>
                </c:pt>
                <c:pt idx="401">
                  <c:v>0.59599999999999997</c:v>
                </c:pt>
                <c:pt idx="402">
                  <c:v>0.59699999999999998</c:v>
                </c:pt>
                <c:pt idx="403">
                  <c:v>0.59799999999999998</c:v>
                </c:pt>
                <c:pt idx="404">
                  <c:v>0.59899999999999998</c:v>
                </c:pt>
                <c:pt idx="405">
                  <c:v>0.6</c:v>
                </c:pt>
                <c:pt idx="406">
                  <c:v>0.60099999999999998</c:v>
                </c:pt>
                <c:pt idx="407">
                  <c:v>0.60199999999999998</c:v>
                </c:pt>
                <c:pt idx="408">
                  <c:v>0.60299999999999998</c:v>
                </c:pt>
                <c:pt idx="409">
                  <c:v>0.60399999999999998</c:v>
                </c:pt>
                <c:pt idx="410">
                  <c:v>0.60499999999999998</c:v>
                </c:pt>
                <c:pt idx="411">
                  <c:v>0.60599999999999998</c:v>
                </c:pt>
                <c:pt idx="412">
                  <c:v>0.60699999999999998</c:v>
                </c:pt>
                <c:pt idx="413">
                  <c:v>0.60799999999999998</c:v>
                </c:pt>
                <c:pt idx="414">
                  <c:v>0.60899999999999999</c:v>
                </c:pt>
                <c:pt idx="415">
                  <c:v>0.61</c:v>
                </c:pt>
                <c:pt idx="416">
                  <c:v>0.61099999999999999</c:v>
                </c:pt>
                <c:pt idx="417">
                  <c:v>0.61199999999999999</c:v>
                </c:pt>
                <c:pt idx="418">
                  <c:v>0.61299999999999999</c:v>
                </c:pt>
                <c:pt idx="419">
                  <c:v>0.61399999999999999</c:v>
                </c:pt>
                <c:pt idx="420">
                  <c:v>0.61499999999999999</c:v>
                </c:pt>
                <c:pt idx="421">
                  <c:v>0.61599999999999999</c:v>
                </c:pt>
                <c:pt idx="422">
                  <c:v>0.61699999999999999</c:v>
                </c:pt>
                <c:pt idx="423">
                  <c:v>0.61799999999999999</c:v>
                </c:pt>
                <c:pt idx="424">
                  <c:v>0.61899999999999999</c:v>
                </c:pt>
                <c:pt idx="425">
                  <c:v>0.62</c:v>
                </c:pt>
                <c:pt idx="426">
                  <c:v>0.621</c:v>
                </c:pt>
                <c:pt idx="427">
                  <c:v>0.622</c:v>
                </c:pt>
                <c:pt idx="428">
                  <c:v>0.623</c:v>
                </c:pt>
                <c:pt idx="429">
                  <c:v>0.624</c:v>
                </c:pt>
                <c:pt idx="430">
                  <c:v>0.625</c:v>
                </c:pt>
                <c:pt idx="431">
                  <c:v>0.626</c:v>
                </c:pt>
                <c:pt idx="432">
                  <c:v>0.627</c:v>
                </c:pt>
                <c:pt idx="433">
                  <c:v>0.628</c:v>
                </c:pt>
                <c:pt idx="434">
                  <c:v>0.629</c:v>
                </c:pt>
                <c:pt idx="435">
                  <c:v>0.63</c:v>
                </c:pt>
                <c:pt idx="436">
                  <c:v>0.63100000000000001</c:v>
                </c:pt>
                <c:pt idx="437">
                  <c:v>0.63200000000000001</c:v>
                </c:pt>
                <c:pt idx="438">
                  <c:v>0.63300000000000001</c:v>
                </c:pt>
                <c:pt idx="439">
                  <c:v>0.63400000000000001</c:v>
                </c:pt>
                <c:pt idx="440">
                  <c:v>0.63500000000000001</c:v>
                </c:pt>
                <c:pt idx="441">
                  <c:v>0.63600000000000001</c:v>
                </c:pt>
                <c:pt idx="442">
                  <c:v>0.63700000000000001</c:v>
                </c:pt>
                <c:pt idx="443">
                  <c:v>0.63800000000000001</c:v>
                </c:pt>
                <c:pt idx="444">
                  <c:v>0.63900000000000001</c:v>
                </c:pt>
                <c:pt idx="445">
                  <c:v>0.64</c:v>
                </c:pt>
                <c:pt idx="446">
                  <c:v>0.64100000000000001</c:v>
                </c:pt>
                <c:pt idx="447">
                  <c:v>0.64200000000000002</c:v>
                </c:pt>
                <c:pt idx="448">
                  <c:v>0.64300000000000002</c:v>
                </c:pt>
                <c:pt idx="449">
                  <c:v>0.64400000000000002</c:v>
                </c:pt>
                <c:pt idx="450">
                  <c:v>0.64500000000000002</c:v>
                </c:pt>
                <c:pt idx="451">
                  <c:v>0.64600000000000002</c:v>
                </c:pt>
                <c:pt idx="452">
                  <c:v>0.64700000000000002</c:v>
                </c:pt>
                <c:pt idx="453">
                  <c:v>0.64800000000000002</c:v>
                </c:pt>
                <c:pt idx="454">
                  <c:v>0.64900000000000002</c:v>
                </c:pt>
                <c:pt idx="455">
                  <c:v>0.65</c:v>
                </c:pt>
                <c:pt idx="456">
                  <c:v>0.65100000000000002</c:v>
                </c:pt>
                <c:pt idx="457">
                  <c:v>0.65200000000000002</c:v>
                </c:pt>
                <c:pt idx="458">
                  <c:v>0.65300000000000002</c:v>
                </c:pt>
                <c:pt idx="459">
                  <c:v>0.65400000000000003</c:v>
                </c:pt>
                <c:pt idx="460">
                  <c:v>0.65500000000000003</c:v>
                </c:pt>
                <c:pt idx="461">
                  <c:v>0.65600000000000003</c:v>
                </c:pt>
                <c:pt idx="462">
                  <c:v>0.65700000000000003</c:v>
                </c:pt>
                <c:pt idx="463">
                  <c:v>0.65800000000000003</c:v>
                </c:pt>
                <c:pt idx="464">
                  <c:v>0.65900000000000003</c:v>
                </c:pt>
                <c:pt idx="465">
                  <c:v>0.66</c:v>
                </c:pt>
                <c:pt idx="466">
                  <c:v>0.66100000000000003</c:v>
                </c:pt>
                <c:pt idx="467">
                  <c:v>0.66200000000000003</c:v>
                </c:pt>
                <c:pt idx="468">
                  <c:v>0.66300000000000003</c:v>
                </c:pt>
                <c:pt idx="469">
                  <c:v>0.66400000000000003</c:v>
                </c:pt>
                <c:pt idx="470">
                  <c:v>0.66500000000000004</c:v>
                </c:pt>
                <c:pt idx="471">
                  <c:v>0.66600000000000004</c:v>
                </c:pt>
                <c:pt idx="472">
                  <c:v>0.66700000000000004</c:v>
                </c:pt>
                <c:pt idx="473">
                  <c:v>0.66800000000000004</c:v>
                </c:pt>
                <c:pt idx="474">
                  <c:v>0.66900000000000004</c:v>
                </c:pt>
                <c:pt idx="475">
                  <c:v>0.67</c:v>
                </c:pt>
                <c:pt idx="476">
                  <c:v>0.67100000000000004</c:v>
                </c:pt>
                <c:pt idx="477">
                  <c:v>0.67200000000000004</c:v>
                </c:pt>
                <c:pt idx="478">
                  <c:v>0.67300000000000004</c:v>
                </c:pt>
                <c:pt idx="479">
                  <c:v>0.67400000000000004</c:v>
                </c:pt>
                <c:pt idx="480">
                  <c:v>0.67500000000000004</c:v>
                </c:pt>
                <c:pt idx="481">
                  <c:v>0.67600000000000005</c:v>
                </c:pt>
                <c:pt idx="482">
                  <c:v>0.67700000000000005</c:v>
                </c:pt>
                <c:pt idx="483">
                  <c:v>0.67800000000000005</c:v>
                </c:pt>
                <c:pt idx="484">
                  <c:v>0.67900000000000005</c:v>
                </c:pt>
                <c:pt idx="485">
                  <c:v>0.68</c:v>
                </c:pt>
                <c:pt idx="486">
                  <c:v>0.68100000000000005</c:v>
                </c:pt>
                <c:pt idx="487">
                  <c:v>0.68200000000000005</c:v>
                </c:pt>
                <c:pt idx="488">
                  <c:v>0.68300000000000005</c:v>
                </c:pt>
                <c:pt idx="489">
                  <c:v>0.68400000000000005</c:v>
                </c:pt>
                <c:pt idx="490">
                  <c:v>0.68500000000000005</c:v>
                </c:pt>
                <c:pt idx="491">
                  <c:v>0.68600000000000005</c:v>
                </c:pt>
                <c:pt idx="492">
                  <c:v>0.68700000000000006</c:v>
                </c:pt>
                <c:pt idx="493">
                  <c:v>0.68799999999999994</c:v>
                </c:pt>
                <c:pt idx="494">
                  <c:v>0.68899999999999995</c:v>
                </c:pt>
                <c:pt idx="495">
                  <c:v>0.69</c:v>
                </c:pt>
                <c:pt idx="496">
                  <c:v>0.69099999999999995</c:v>
                </c:pt>
                <c:pt idx="497">
                  <c:v>0.69199999999999995</c:v>
                </c:pt>
                <c:pt idx="498">
                  <c:v>0.69299999999999995</c:v>
                </c:pt>
                <c:pt idx="499">
                  <c:v>0.69399999999999995</c:v>
                </c:pt>
                <c:pt idx="500">
                  <c:v>0.69499999999999995</c:v>
                </c:pt>
                <c:pt idx="501">
                  <c:v>0.69599999999999995</c:v>
                </c:pt>
                <c:pt idx="502">
                  <c:v>0.69699999999999995</c:v>
                </c:pt>
                <c:pt idx="503">
                  <c:v>0.69799999999999995</c:v>
                </c:pt>
                <c:pt idx="504">
                  <c:v>0.69899999999999995</c:v>
                </c:pt>
                <c:pt idx="505">
                  <c:v>0.7</c:v>
                </c:pt>
                <c:pt idx="506">
                  <c:v>0.70099999999999996</c:v>
                </c:pt>
                <c:pt idx="507">
                  <c:v>0.70199999999999996</c:v>
                </c:pt>
                <c:pt idx="508">
                  <c:v>0.70299999999999996</c:v>
                </c:pt>
                <c:pt idx="509">
                  <c:v>0.70399999999999996</c:v>
                </c:pt>
                <c:pt idx="510">
                  <c:v>0.70499999999999996</c:v>
                </c:pt>
                <c:pt idx="511">
                  <c:v>0.70599999999999996</c:v>
                </c:pt>
                <c:pt idx="512">
                  <c:v>0.70699999999999996</c:v>
                </c:pt>
                <c:pt idx="513">
                  <c:v>0.70799999999999996</c:v>
                </c:pt>
                <c:pt idx="514">
                  <c:v>0.70899999999999996</c:v>
                </c:pt>
                <c:pt idx="515">
                  <c:v>0.71</c:v>
                </c:pt>
                <c:pt idx="516">
                  <c:v>0.71099999999999997</c:v>
                </c:pt>
                <c:pt idx="517">
                  <c:v>0.71199999999999997</c:v>
                </c:pt>
                <c:pt idx="518">
                  <c:v>0.71299999999999997</c:v>
                </c:pt>
                <c:pt idx="519">
                  <c:v>0.71399999999999997</c:v>
                </c:pt>
                <c:pt idx="520">
                  <c:v>0.71499999999999997</c:v>
                </c:pt>
                <c:pt idx="521">
                  <c:v>0.71599999999999997</c:v>
                </c:pt>
                <c:pt idx="522">
                  <c:v>0.71699999999999997</c:v>
                </c:pt>
                <c:pt idx="523">
                  <c:v>0.71799999999999997</c:v>
                </c:pt>
                <c:pt idx="524">
                  <c:v>0.71899999999999997</c:v>
                </c:pt>
                <c:pt idx="525">
                  <c:v>0.72</c:v>
                </c:pt>
                <c:pt idx="526">
                  <c:v>0.72099999999999997</c:v>
                </c:pt>
                <c:pt idx="527">
                  <c:v>0.72199999999999998</c:v>
                </c:pt>
                <c:pt idx="528">
                  <c:v>0.72299999999999998</c:v>
                </c:pt>
                <c:pt idx="529">
                  <c:v>0.72399999999999998</c:v>
                </c:pt>
                <c:pt idx="530">
                  <c:v>0.72499999999999998</c:v>
                </c:pt>
                <c:pt idx="531">
                  <c:v>0.72599999999999998</c:v>
                </c:pt>
                <c:pt idx="532">
                  <c:v>0.72699999999999998</c:v>
                </c:pt>
                <c:pt idx="533">
                  <c:v>0.72799999999999998</c:v>
                </c:pt>
                <c:pt idx="534">
                  <c:v>0.72899999999999998</c:v>
                </c:pt>
                <c:pt idx="535">
                  <c:v>0.73</c:v>
                </c:pt>
                <c:pt idx="536">
                  <c:v>0.73099999999999998</c:v>
                </c:pt>
                <c:pt idx="537">
                  <c:v>0.73199999999999998</c:v>
                </c:pt>
                <c:pt idx="538">
                  <c:v>0.73299999999999998</c:v>
                </c:pt>
                <c:pt idx="539">
                  <c:v>0.73399999999999999</c:v>
                </c:pt>
                <c:pt idx="540">
                  <c:v>0.73499999999999999</c:v>
                </c:pt>
                <c:pt idx="541">
                  <c:v>0.73599999999999999</c:v>
                </c:pt>
                <c:pt idx="542">
                  <c:v>0.73699999999999999</c:v>
                </c:pt>
                <c:pt idx="543">
                  <c:v>0.73799999999999999</c:v>
                </c:pt>
                <c:pt idx="544">
                  <c:v>0.73899999999999999</c:v>
                </c:pt>
                <c:pt idx="545">
                  <c:v>0.74</c:v>
                </c:pt>
                <c:pt idx="546">
                  <c:v>0.74099999999999999</c:v>
                </c:pt>
                <c:pt idx="547">
                  <c:v>0.74199999999999999</c:v>
                </c:pt>
                <c:pt idx="548">
                  <c:v>0.74299999999999999</c:v>
                </c:pt>
                <c:pt idx="549">
                  <c:v>0.74399999999999999</c:v>
                </c:pt>
                <c:pt idx="550">
                  <c:v>0.745</c:v>
                </c:pt>
                <c:pt idx="551">
                  <c:v>0.746</c:v>
                </c:pt>
                <c:pt idx="552">
                  <c:v>0.747</c:v>
                </c:pt>
                <c:pt idx="553">
                  <c:v>0.748</c:v>
                </c:pt>
                <c:pt idx="554">
                  <c:v>0.749</c:v>
                </c:pt>
                <c:pt idx="555">
                  <c:v>0.75</c:v>
                </c:pt>
                <c:pt idx="556">
                  <c:v>0.751</c:v>
                </c:pt>
                <c:pt idx="557">
                  <c:v>0.752</c:v>
                </c:pt>
                <c:pt idx="558">
                  <c:v>0.753</c:v>
                </c:pt>
                <c:pt idx="559">
                  <c:v>0.754</c:v>
                </c:pt>
                <c:pt idx="560">
                  <c:v>0.755</c:v>
                </c:pt>
                <c:pt idx="561">
                  <c:v>0.75600000000000001</c:v>
                </c:pt>
                <c:pt idx="562">
                  <c:v>0.75700000000000001</c:v>
                </c:pt>
                <c:pt idx="563">
                  <c:v>0.75800000000000001</c:v>
                </c:pt>
                <c:pt idx="564">
                  <c:v>0.75900000000000001</c:v>
                </c:pt>
                <c:pt idx="565">
                  <c:v>0.76</c:v>
                </c:pt>
                <c:pt idx="566">
                  <c:v>0.76100000000000001</c:v>
                </c:pt>
                <c:pt idx="567">
                  <c:v>0.76200000000000001</c:v>
                </c:pt>
                <c:pt idx="568">
                  <c:v>0.76300000000000001</c:v>
                </c:pt>
                <c:pt idx="569">
                  <c:v>0.76400000000000001</c:v>
                </c:pt>
                <c:pt idx="570">
                  <c:v>0.76500000000000001</c:v>
                </c:pt>
                <c:pt idx="571">
                  <c:v>0.76600000000000001</c:v>
                </c:pt>
                <c:pt idx="572">
                  <c:v>0.76700000000000002</c:v>
                </c:pt>
                <c:pt idx="573">
                  <c:v>0.76800000000000002</c:v>
                </c:pt>
                <c:pt idx="574">
                  <c:v>0.76900000000000002</c:v>
                </c:pt>
                <c:pt idx="575">
                  <c:v>0.77</c:v>
                </c:pt>
                <c:pt idx="576">
                  <c:v>0.77100000000000002</c:v>
                </c:pt>
                <c:pt idx="577">
                  <c:v>0.77200000000000002</c:v>
                </c:pt>
                <c:pt idx="578">
                  <c:v>0.77300000000000002</c:v>
                </c:pt>
                <c:pt idx="579">
                  <c:v>0.77400000000000002</c:v>
                </c:pt>
                <c:pt idx="580">
                  <c:v>0.77500000000000002</c:v>
                </c:pt>
                <c:pt idx="581">
                  <c:v>0.77600000000000002</c:v>
                </c:pt>
                <c:pt idx="582">
                  <c:v>0.77700000000000002</c:v>
                </c:pt>
                <c:pt idx="583">
                  <c:v>0.77800000000000002</c:v>
                </c:pt>
                <c:pt idx="584">
                  <c:v>0.77900000000000003</c:v>
                </c:pt>
                <c:pt idx="585">
                  <c:v>0.78</c:v>
                </c:pt>
                <c:pt idx="586">
                  <c:v>0.78100000000000003</c:v>
                </c:pt>
                <c:pt idx="587">
                  <c:v>0.78200000000000003</c:v>
                </c:pt>
                <c:pt idx="588">
                  <c:v>0.78300000000000003</c:v>
                </c:pt>
                <c:pt idx="589">
                  <c:v>0.78400000000000003</c:v>
                </c:pt>
                <c:pt idx="590">
                  <c:v>0.78500000000000003</c:v>
                </c:pt>
                <c:pt idx="591">
                  <c:v>0.78600000000000003</c:v>
                </c:pt>
                <c:pt idx="592">
                  <c:v>0.78700000000000003</c:v>
                </c:pt>
                <c:pt idx="593">
                  <c:v>0.78800000000000003</c:v>
                </c:pt>
                <c:pt idx="594">
                  <c:v>0.78900000000000003</c:v>
                </c:pt>
                <c:pt idx="595">
                  <c:v>0.79</c:v>
                </c:pt>
                <c:pt idx="596">
                  <c:v>0.79100000000000004</c:v>
                </c:pt>
                <c:pt idx="597">
                  <c:v>0.79200000000000004</c:v>
                </c:pt>
                <c:pt idx="598">
                  <c:v>0.79300000000000004</c:v>
                </c:pt>
                <c:pt idx="599">
                  <c:v>0.79400000000000004</c:v>
                </c:pt>
                <c:pt idx="600">
                  <c:v>0.79500000000000004</c:v>
                </c:pt>
                <c:pt idx="601">
                  <c:v>0.79600000000000004</c:v>
                </c:pt>
                <c:pt idx="602">
                  <c:v>0.79700000000000004</c:v>
                </c:pt>
                <c:pt idx="603">
                  <c:v>0.79800000000000004</c:v>
                </c:pt>
                <c:pt idx="604">
                  <c:v>0.79900000000000004</c:v>
                </c:pt>
                <c:pt idx="605">
                  <c:v>0.8</c:v>
                </c:pt>
                <c:pt idx="606">
                  <c:v>0.80100000000000005</c:v>
                </c:pt>
                <c:pt idx="607">
                  <c:v>0.80200000000000005</c:v>
                </c:pt>
                <c:pt idx="608">
                  <c:v>0.80300000000000005</c:v>
                </c:pt>
                <c:pt idx="609">
                  <c:v>0.80400000000000005</c:v>
                </c:pt>
                <c:pt idx="610">
                  <c:v>0.80500000000000005</c:v>
                </c:pt>
                <c:pt idx="611">
                  <c:v>0.80600000000000005</c:v>
                </c:pt>
                <c:pt idx="612">
                  <c:v>0.80700000000000005</c:v>
                </c:pt>
                <c:pt idx="613">
                  <c:v>0.80800000000000005</c:v>
                </c:pt>
                <c:pt idx="614">
                  <c:v>0.80900000000000005</c:v>
                </c:pt>
                <c:pt idx="615">
                  <c:v>0.81</c:v>
                </c:pt>
                <c:pt idx="616">
                  <c:v>0.81100000000000005</c:v>
                </c:pt>
                <c:pt idx="617">
                  <c:v>0.81200000000000006</c:v>
                </c:pt>
                <c:pt idx="618">
                  <c:v>0.81299999999999994</c:v>
                </c:pt>
                <c:pt idx="619">
                  <c:v>0.81399999999999995</c:v>
                </c:pt>
                <c:pt idx="620">
                  <c:v>0.81499999999999995</c:v>
                </c:pt>
                <c:pt idx="621">
                  <c:v>0.81599999999999995</c:v>
                </c:pt>
                <c:pt idx="622">
                  <c:v>0.81699999999999995</c:v>
                </c:pt>
                <c:pt idx="623">
                  <c:v>0.81799999999999995</c:v>
                </c:pt>
                <c:pt idx="624">
                  <c:v>0.81899999999999995</c:v>
                </c:pt>
                <c:pt idx="625">
                  <c:v>0.82</c:v>
                </c:pt>
                <c:pt idx="626">
                  <c:v>0.82099999999999995</c:v>
                </c:pt>
                <c:pt idx="627">
                  <c:v>0.82199999999999995</c:v>
                </c:pt>
                <c:pt idx="628">
                  <c:v>0.82299999999999995</c:v>
                </c:pt>
                <c:pt idx="629">
                  <c:v>0.82399999999999995</c:v>
                </c:pt>
                <c:pt idx="630">
                  <c:v>0.82499999999999996</c:v>
                </c:pt>
                <c:pt idx="631">
                  <c:v>0.82599999999999996</c:v>
                </c:pt>
                <c:pt idx="632">
                  <c:v>0.82699999999999996</c:v>
                </c:pt>
                <c:pt idx="633">
                  <c:v>0.82799999999999996</c:v>
                </c:pt>
                <c:pt idx="634">
                  <c:v>0.82899999999999996</c:v>
                </c:pt>
                <c:pt idx="635">
                  <c:v>0.83</c:v>
                </c:pt>
                <c:pt idx="636">
                  <c:v>0.83099999999999996</c:v>
                </c:pt>
                <c:pt idx="637">
                  <c:v>0.83199999999999996</c:v>
                </c:pt>
                <c:pt idx="638">
                  <c:v>0.83299999999999996</c:v>
                </c:pt>
                <c:pt idx="639">
                  <c:v>0.83399999999999996</c:v>
                </c:pt>
                <c:pt idx="640">
                  <c:v>0.83499999999999996</c:v>
                </c:pt>
                <c:pt idx="641">
                  <c:v>0.83599999999999997</c:v>
                </c:pt>
                <c:pt idx="642">
                  <c:v>0.83699999999999997</c:v>
                </c:pt>
                <c:pt idx="643">
                  <c:v>0.83799999999999997</c:v>
                </c:pt>
                <c:pt idx="644">
                  <c:v>0.83899999999999997</c:v>
                </c:pt>
                <c:pt idx="645">
                  <c:v>0.84</c:v>
                </c:pt>
                <c:pt idx="646">
                  <c:v>0.84099999999999997</c:v>
                </c:pt>
                <c:pt idx="647">
                  <c:v>0.84199999999999997</c:v>
                </c:pt>
                <c:pt idx="648">
                  <c:v>0.84299999999999997</c:v>
                </c:pt>
                <c:pt idx="649">
                  <c:v>0.84399999999999997</c:v>
                </c:pt>
                <c:pt idx="650">
                  <c:v>0.84499999999999997</c:v>
                </c:pt>
                <c:pt idx="651">
                  <c:v>0.84599999999999997</c:v>
                </c:pt>
                <c:pt idx="652">
                  <c:v>0.84699999999999998</c:v>
                </c:pt>
                <c:pt idx="653">
                  <c:v>0.84799999999999998</c:v>
                </c:pt>
                <c:pt idx="654">
                  <c:v>0.84899999999999998</c:v>
                </c:pt>
                <c:pt idx="655">
                  <c:v>0.85</c:v>
                </c:pt>
                <c:pt idx="656">
                  <c:v>0.85099999999999998</c:v>
                </c:pt>
                <c:pt idx="657">
                  <c:v>0.85199999999999998</c:v>
                </c:pt>
                <c:pt idx="658">
                  <c:v>0.85299999999999998</c:v>
                </c:pt>
                <c:pt idx="659">
                  <c:v>0.85399999999999998</c:v>
                </c:pt>
                <c:pt idx="660">
                  <c:v>0.85499999999999998</c:v>
                </c:pt>
                <c:pt idx="661">
                  <c:v>0.85599999999999998</c:v>
                </c:pt>
                <c:pt idx="662">
                  <c:v>0.85699999999999998</c:v>
                </c:pt>
                <c:pt idx="663">
                  <c:v>0.85799999999999998</c:v>
                </c:pt>
                <c:pt idx="664">
                  <c:v>0.85899999999999999</c:v>
                </c:pt>
                <c:pt idx="665">
                  <c:v>0.86</c:v>
                </c:pt>
                <c:pt idx="666">
                  <c:v>0.86099999999999999</c:v>
                </c:pt>
                <c:pt idx="667">
                  <c:v>0.86199999999999999</c:v>
                </c:pt>
                <c:pt idx="668">
                  <c:v>0.86299999999999999</c:v>
                </c:pt>
                <c:pt idx="669">
                  <c:v>0.86399999999999999</c:v>
                </c:pt>
                <c:pt idx="670">
                  <c:v>0.86499999999999999</c:v>
                </c:pt>
                <c:pt idx="671">
                  <c:v>0.86599999999999999</c:v>
                </c:pt>
                <c:pt idx="672">
                  <c:v>0.86699999999999999</c:v>
                </c:pt>
                <c:pt idx="673">
                  <c:v>0.86799999999999999</c:v>
                </c:pt>
                <c:pt idx="674">
                  <c:v>0.86899999999999999</c:v>
                </c:pt>
                <c:pt idx="675">
                  <c:v>0.87</c:v>
                </c:pt>
                <c:pt idx="676">
                  <c:v>0.871</c:v>
                </c:pt>
                <c:pt idx="677">
                  <c:v>0.872</c:v>
                </c:pt>
                <c:pt idx="678">
                  <c:v>0.873</c:v>
                </c:pt>
                <c:pt idx="679">
                  <c:v>0.874</c:v>
                </c:pt>
                <c:pt idx="680">
                  <c:v>0.875</c:v>
                </c:pt>
                <c:pt idx="681">
                  <c:v>0.876</c:v>
                </c:pt>
                <c:pt idx="682">
                  <c:v>0.877</c:v>
                </c:pt>
                <c:pt idx="683">
                  <c:v>0.878</c:v>
                </c:pt>
                <c:pt idx="684">
                  <c:v>0.879</c:v>
                </c:pt>
                <c:pt idx="685">
                  <c:v>0.88</c:v>
                </c:pt>
                <c:pt idx="686">
                  <c:v>0.88100000000000001</c:v>
                </c:pt>
                <c:pt idx="687">
                  <c:v>0.88200000000000001</c:v>
                </c:pt>
                <c:pt idx="688">
                  <c:v>0.88300000000000001</c:v>
                </c:pt>
                <c:pt idx="689">
                  <c:v>0.88400000000000001</c:v>
                </c:pt>
                <c:pt idx="690">
                  <c:v>0.88500000000000001</c:v>
                </c:pt>
                <c:pt idx="691">
                  <c:v>0.88600000000000001</c:v>
                </c:pt>
                <c:pt idx="692">
                  <c:v>0.88700000000000001</c:v>
                </c:pt>
                <c:pt idx="693">
                  <c:v>0.88800000000000001</c:v>
                </c:pt>
                <c:pt idx="694">
                  <c:v>0.88900000000000001</c:v>
                </c:pt>
                <c:pt idx="695">
                  <c:v>0.89</c:v>
                </c:pt>
                <c:pt idx="696">
                  <c:v>0.89100000000000001</c:v>
                </c:pt>
                <c:pt idx="697">
                  <c:v>0.89200000000000002</c:v>
                </c:pt>
                <c:pt idx="698">
                  <c:v>0.89300000000000002</c:v>
                </c:pt>
                <c:pt idx="699">
                  <c:v>0.89400000000000002</c:v>
                </c:pt>
                <c:pt idx="700">
                  <c:v>0.89500000000000002</c:v>
                </c:pt>
                <c:pt idx="701">
                  <c:v>0.89600000000000002</c:v>
                </c:pt>
                <c:pt idx="702">
                  <c:v>0.89700000000000002</c:v>
                </c:pt>
                <c:pt idx="703">
                  <c:v>0.89800000000000002</c:v>
                </c:pt>
                <c:pt idx="704">
                  <c:v>0.89900000000000002</c:v>
                </c:pt>
                <c:pt idx="705">
                  <c:v>0.9</c:v>
                </c:pt>
                <c:pt idx="706">
                  <c:v>0.90100000000000002</c:v>
                </c:pt>
                <c:pt idx="707">
                  <c:v>0.90200000000000002</c:v>
                </c:pt>
                <c:pt idx="708">
                  <c:v>0.90300000000000002</c:v>
                </c:pt>
                <c:pt idx="709">
                  <c:v>0.90400000000000003</c:v>
                </c:pt>
                <c:pt idx="710">
                  <c:v>0.90500000000000003</c:v>
                </c:pt>
                <c:pt idx="711">
                  <c:v>0.90600000000000003</c:v>
                </c:pt>
                <c:pt idx="712">
                  <c:v>0.90700000000000003</c:v>
                </c:pt>
                <c:pt idx="713">
                  <c:v>0.90800000000000003</c:v>
                </c:pt>
                <c:pt idx="714">
                  <c:v>0.90900000000000003</c:v>
                </c:pt>
                <c:pt idx="715">
                  <c:v>0.91</c:v>
                </c:pt>
                <c:pt idx="716">
                  <c:v>0.91100000000000003</c:v>
                </c:pt>
                <c:pt idx="717">
                  <c:v>0.91200000000000003</c:v>
                </c:pt>
                <c:pt idx="718">
                  <c:v>0.91300000000000003</c:v>
                </c:pt>
                <c:pt idx="719">
                  <c:v>0.91400000000000003</c:v>
                </c:pt>
                <c:pt idx="720">
                  <c:v>0.91500000000000004</c:v>
                </c:pt>
                <c:pt idx="721">
                  <c:v>0.91600000000000004</c:v>
                </c:pt>
                <c:pt idx="722">
                  <c:v>0.91700000000000004</c:v>
                </c:pt>
                <c:pt idx="723">
                  <c:v>0.91800000000000004</c:v>
                </c:pt>
                <c:pt idx="724">
                  <c:v>0.91900000000000004</c:v>
                </c:pt>
                <c:pt idx="725">
                  <c:v>0.92</c:v>
                </c:pt>
                <c:pt idx="726">
                  <c:v>0.92100000000000004</c:v>
                </c:pt>
                <c:pt idx="727">
                  <c:v>0.92200000000000004</c:v>
                </c:pt>
                <c:pt idx="728">
                  <c:v>0.92300000000000004</c:v>
                </c:pt>
                <c:pt idx="729">
                  <c:v>0.92400000000000004</c:v>
                </c:pt>
                <c:pt idx="730">
                  <c:v>0.92500000000000004</c:v>
                </c:pt>
                <c:pt idx="731">
                  <c:v>0.92600000000000005</c:v>
                </c:pt>
                <c:pt idx="732">
                  <c:v>0.92700000000000005</c:v>
                </c:pt>
                <c:pt idx="733">
                  <c:v>0.92800000000000005</c:v>
                </c:pt>
                <c:pt idx="734">
                  <c:v>0.92900000000000005</c:v>
                </c:pt>
                <c:pt idx="735">
                  <c:v>0.93</c:v>
                </c:pt>
                <c:pt idx="736">
                  <c:v>0.93100000000000005</c:v>
                </c:pt>
                <c:pt idx="737">
                  <c:v>0.93200000000000005</c:v>
                </c:pt>
                <c:pt idx="738">
                  <c:v>0.93300000000000005</c:v>
                </c:pt>
                <c:pt idx="739">
                  <c:v>0.93400000000000005</c:v>
                </c:pt>
                <c:pt idx="740">
                  <c:v>0.93500000000000005</c:v>
                </c:pt>
                <c:pt idx="741">
                  <c:v>0.93600000000000005</c:v>
                </c:pt>
                <c:pt idx="742">
                  <c:v>0.93700000000000006</c:v>
                </c:pt>
                <c:pt idx="743">
                  <c:v>0.93799999999999994</c:v>
                </c:pt>
                <c:pt idx="744">
                  <c:v>0.93899999999999995</c:v>
                </c:pt>
                <c:pt idx="745">
                  <c:v>0.94</c:v>
                </c:pt>
                <c:pt idx="746">
                  <c:v>0.94099999999999995</c:v>
                </c:pt>
                <c:pt idx="747">
                  <c:v>0.94199999999999995</c:v>
                </c:pt>
                <c:pt idx="748">
                  <c:v>0.94299999999999995</c:v>
                </c:pt>
                <c:pt idx="749">
                  <c:v>0.94399999999999995</c:v>
                </c:pt>
                <c:pt idx="750">
                  <c:v>0.94499999999999995</c:v>
                </c:pt>
                <c:pt idx="751">
                  <c:v>0.94599999999999995</c:v>
                </c:pt>
                <c:pt idx="752">
                  <c:v>0.94699999999999995</c:v>
                </c:pt>
                <c:pt idx="753">
                  <c:v>0.94799999999999995</c:v>
                </c:pt>
                <c:pt idx="754">
                  <c:v>0.94899999999999995</c:v>
                </c:pt>
                <c:pt idx="755">
                  <c:v>0.95</c:v>
                </c:pt>
                <c:pt idx="756">
                  <c:v>0.95099999999999996</c:v>
                </c:pt>
                <c:pt idx="757">
                  <c:v>0.95199999999999996</c:v>
                </c:pt>
                <c:pt idx="758">
                  <c:v>0.95299999999999996</c:v>
                </c:pt>
                <c:pt idx="759">
                  <c:v>0.95399999999999996</c:v>
                </c:pt>
                <c:pt idx="760">
                  <c:v>0.95499999999999996</c:v>
                </c:pt>
                <c:pt idx="761">
                  <c:v>0.95599999999999996</c:v>
                </c:pt>
                <c:pt idx="762">
                  <c:v>0.95699999999999996</c:v>
                </c:pt>
                <c:pt idx="763">
                  <c:v>0.95799999999999996</c:v>
                </c:pt>
                <c:pt idx="764">
                  <c:v>0.95899999999999996</c:v>
                </c:pt>
                <c:pt idx="765">
                  <c:v>0.96</c:v>
                </c:pt>
                <c:pt idx="766">
                  <c:v>0.96099999999999997</c:v>
                </c:pt>
                <c:pt idx="767">
                  <c:v>0.96199999999999997</c:v>
                </c:pt>
                <c:pt idx="768">
                  <c:v>0.96299999999999997</c:v>
                </c:pt>
                <c:pt idx="769">
                  <c:v>0.96399999999999997</c:v>
                </c:pt>
                <c:pt idx="770">
                  <c:v>0.96499999999999997</c:v>
                </c:pt>
                <c:pt idx="771">
                  <c:v>0.96599999999999997</c:v>
                </c:pt>
                <c:pt idx="772">
                  <c:v>0.96699999999999997</c:v>
                </c:pt>
                <c:pt idx="773">
                  <c:v>0.96799999999999997</c:v>
                </c:pt>
                <c:pt idx="774">
                  <c:v>0.96899999999999997</c:v>
                </c:pt>
                <c:pt idx="775">
                  <c:v>0.97</c:v>
                </c:pt>
                <c:pt idx="776">
                  <c:v>0.97099999999999997</c:v>
                </c:pt>
                <c:pt idx="777">
                  <c:v>0.97199999999999998</c:v>
                </c:pt>
                <c:pt idx="778">
                  <c:v>0.97299999999999998</c:v>
                </c:pt>
                <c:pt idx="779">
                  <c:v>0.97399999999999998</c:v>
                </c:pt>
                <c:pt idx="780">
                  <c:v>0.97499999999999998</c:v>
                </c:pt>
                <c:pt idx="781">
                  <c:v>0.97599999999999998</c:v>
                </c:pt>
                <c:pt idx="782">
                  <c:v>0.97699999999999998</c:v>
                </c:pt>
                <c:pt idx="783">
                  <c:v>0.97799999999999998</c:v>
                </c:pt>
                <c:pt idx="784">
                  <c:v>0.97899999999999998</c:v>
                </c:pt>
                <c:pt idx="785">
                  <c:v>0.98</c:v>
                </c:pt>
                <c:pt idx="786">
                  <c:v>0.98099999999999998</c:v>
                </c:pt>
                <c:pt idx="787">
                  <c:v>0.98199999999999998</c:v>
                </c:pt>
                <c:pt idx="788">
                  <c:v>0.98299999999999998</c:v>
                </c:pt>
                <c:pt idx="789">
                  <c:v>0.98399999999999999</c:v>
                </c:pt>
                <c:pt idx="790">
                  <c:v>0.98499999999999999</c:v>
                </c:pt>
                <c:pt idx="791">
                  <c:v>0.98599999999999999</c:v>
                </c:pt>
                <c:pt idx="792">
                  <c:v>0.98699999999999999</c:v>
                </c:pt>
                <c:pt idx="793">
                  <c:v>0.98799999999999999</c:v>
                </c:pt>
                <c:pt idx="794">
                  <c:v>0.98899999999999999</c:v>
                </c:pt>
                <c:pt idx="795">
                  <c:v>0.99</c:v>
                </c:pt>
                <c:pt idx="796">
                  <c:v>0.99099999999999999</c:v>
                </c:pt>
                <c:pt idx="797">
                  <c:v>0.99199999999999999</c:v>
                </c:pt>
                <c:pt idx="798">
                  <c:v>0.99299999999999999</c:v>
                </c:pt>
                <c:pt idx="799">
                  <c:v>0.99399999999999999</c:v>
                </c:pt>
                <c:pt idx="800">
                  <c:v>0.995</c:v>
                </c:pt>
                <c:pt idx="801">
                  <c:v>0.996</c:v>
                </c:pt>
                <c:pt idx="802">
                  <c:v>0.997</c:v>
                </c:pt>
                <c:pt idx="803">
                  <c:v>0.998</c:v>
                </c:pt>
                <c:pt idx="804">
                  <c:v>0.999</c:v>
                </c:pt>
                <c:pt idx="805">
                  <c:v>1</c:v>
                </c:pt>
                <c:pt idx="806">
                  <c:v>1.0009999999999999</c:v>
                </c:pt>
                <c:pt idx="807">
                  <c:v>1.002</c:v>
                </c:pt>
                <c:pt idx="808">
                  <c:v>1.0029999999999999</c:v>
                </c:pt>
                <c:pt idx="809">
                  <c:v>1.004</c:v>
                </c:pt>
                <c:pt idx="810">
                  <c:v>1.0049999999999999</c:v>
                </c:pt>
                <c:pt idx="811">
                  <c:v>1.006</c:v>
                </c:pt>
                <c:pt idx="812">
                  <c:v>1.0069999999999999</c:v>
                </c:pt>
                <c:pt idx="813">
                  <c:v>1.008</c:v>
                </c:pt>
                <c:pt idx="814">
                  <c:v>1.0089999999999999</c:v>
                </c:pt>
                <c:pt idx="815">
                  <c:v>1.01</c:v>
                </c:pt>
                <c:pt idx="816">
                  <c:v>1.0109999999999999</c:v>
                </c:pt>
                <c:pt idx="817">
                  <c:v>1.012</c:v>
                </c:pt>
                <c:pt idx="818">
                  <c:v>1.0129999999999999</c:v>
                </c:pt>
                <c:pt idx="819">
                  <c:v>1.014</c:v>
                </c:pt>
                <c:pt idx="820">
                  <c:v>1.0149999999999999</c:v>
                </c:pt>
                <c:pt idx="821">
                  <c:v>1.016</c:v>
                </c:pt>
                <c:pt idx="822">
                  <c:v>1.0169999999999999</c:v>
                </c:pt>
                <c:pt idx="823">
                  <c:v>1.018</c:v>
                </c:pt>
                <c:pt idx="824">
                  <c:v>1.0189999999999999</c:v>
                </c:pt>
                <c:pt idx="825">
                  <c:v>1.02</c:v>
                </c:pt>
                <c:pt idx="826">
                  <c:v>1.0209999999999999</c:v>
                </c:pt>
                <c:pt idx="827">
                  <c:v>1.022</c:v>
                </c:pt>
                <c:pt idx="828">
                  <c:v>1.0229999999999999</c:v>
                </c:pt>
                <c:pt idx="829">
                  <c:v>1.024</c:v>
                </c:pt>
                <c:pt idx="830">
                  <c:v>1.0249999999999999</c:v>
                </c:pt>
                <c:pt idx="831">
                  <c:v>1.026</c:v>
                </c:pt>
                <c:pt idx="832">
                  <c:v>1.0269999999999999</c:v>
                </c:pt>
                <c:pt idx="833">
                  <c:v>1.028</c:v>
                </c:pt>
                <c:pt idx="834">
                  <c:v>1.0289999999999999</c:v>
                </c:pt>
                <c:pt idx="835">
                  <c:v>1.03</c:v>
                </c:pt>
                <c:pt idx="836">
                  <c:v>1.0309999999999999</c:v>
                </c:pt>
                <c:pt idx="837">
                  <c:v>1.032</c:v>
                </c:pt>
                <c:pt idx="838">
                  <c:v>1.0329999999999999</c:v>
                </c:pt>
                <c:pt idx="839">
                  <c:v>1.034</c:v>
                </c:pt>
                <c:pt idx="840">
                  <c:v>1.0349999999999999</c:v>
                </c:pt>
                <c:pt idx="841">
                  <c:v>1.036</c:v>
                </c:pt>
                <c:pt idx="842">
                  <c:v>1.0369999999999999</c:v>
                </c:pt>
                <c:pt idx="843">
                  <c:v>1.038</c:v>
                </c:pt>
                <c:pt idx="844">
                  <c:v>1.0389999999999999</c:v>
                </c:pt>
                <c:pt idx="845">
                  <c:v>1.04</c:v>
                </c:pt>
                <c:pt idx="846">
                  <c:v>1.0409999999999999</c:v>
                </c:pt>
                <c:pt idx="847">
                  <c:v>1.042</c:v>
                </c:pt>
                <c:pt idx="848">
                  <c:v>1.0429999999999999</c:v>
                </c:pt>
                <c:pt idx="849">
                  <c:v>1.044</c:v>
                </c:pt>
                <c:pt idx="850">
                  <c:v>1.0449999999999999</c:v>
                </c:pt>
                <c:pt idx="851">
                  <c:v>1.046</c:v>
                </c:pt>
                <c:pt idx="852">
                  <c:v>1.0469999999999999</c:v>
                </c:pt>
                <c:pt idx="853">
                  <c:v>1.048</c:v>
                </c:pt>
                <c:pt idx="854">
                  <c:v>1.0489999999999999</c:v>
                </c:pt>
                <c:pt idx="855">
                  <c:v>1.05</c:v>
                </c:pt>
                <c:pt idx="856">
                  <c:v>1.0509999999999999</c:v>
                </c:pt>
                <c:pt idx="857">
                  <c:v>1.052</c:v>
                </c:pt>
                <c:pt idx="858">
                  <c:v>1.0529999999999999</c:v>
                </c:pt>
                <c:pt idx="859">
                  <c:v>1.054</c:v>
                </c:pt>
                <c:pt idx="860">
                  <c:v>1.0549999999999999</c:v>
                </c:pt>
                <c:pt idx="861">
                  <c:v>1.056</c:v>
                </c:pt>
                <c:pt idx="862">
                  <c:v>1.0569999999999999</c:v>
                </c:pt>
                <c:pt idx="863">
                  <c:v>1.0580000000000001</c:v>
                </c:pt>
                <c:pt idx="864">
                  <c:v>1.0589999999999999</c:v>
                </c:pt>
                <c:pt idx="865">
                  <c:v>1.06</c:v>
                </c:pt>
                <c:pt idx="866">
                  <c:v>1.0609999999999999</c:v>
                </c:pt>
                <c:pt idx="867">
                  <c:v>1.0620000000000001</c:v>
                </c:pt>
                <c:pt idx="868">
                  <c:v>1.0629999999999999</c:v>
                </c:pt>
                <c:pt idx="869">
                  <c:v>1.0640000000000001</c:v>
                </c:pt>
                <c:pt idx="870">
                  <c:v>1.0649999999999999</c:v>
                </c:pt>
                <c:pt idx="871">
                  <c:v>1.0660000000000001</c:v>
                </c:pt>
                <c:pt idx="872">
                  <c:v>1.0669999999999999</c:v>
                </c:pt>
                <c:pt idx="873">
                  <c:v>1.0680000000000001</c:v>
                </c:pt>
                <c:pt idx="874">
                  <c:v>1.069</c:v>
                </c:pt>
                <c:pt idx="875">
                  <c:v>1.07</c:v>
                </c:pt>
                <c:pt idx="876">
                  <c:v>1.071</c:v>
                </c:pt>
                <c:pt idx="877">
                  <c:v>1.0720000000000001</c:v>
                </c:pt>
                <c:pt idx="878">
                  <c:v>1.073</c:v>
                </c:pt>
                <c:pt idx="879">
                  <c:v>1.0740000000000001</c:v>
                </c:pt>
                <c:pt idx="880">
                  <c:v>1.075</c:v>
                </c:pt>
                <c:pt idx="881">
                  <c:v>1.0760000000000001</c:v>
                </c:pt>
                <c:pt idx="882">
                  <c:v>1.077</c:v>
                </c:pt>
                <c:pt idx="883">
                  <c:v>1.0780000000000001</c:v>
                </c:pt>
                <c:pt idx="884">
                  <c:v>1.079</c:v>
                </c:pt>
                <c:pt idx="885">
                  <c:v>1.08</c:v>
                </c:pt>
                <c:pt idx="886">
                  <c:v>1.081</c:v>
                </c:pt>
                <c:pt idx="887">
                  <c:v>1.0820000000000001</c:v>
                </c:pt>
                <c:pt idx="888">
                  <c:v>1.083</c:v>
                </c:pt>
                <c:pt idx="889">
                  <c:v>1.0840000000000001</c:v>
                </c:pt>
                <c:pt idx="890">
                  <c:v>1.085</c:v>
                </c:pt>
                <c:pt idx="891">
                  <c:v>1.0860000000000001</c:v>
                </c:pt>
                <c:pt idx="892">
                  <c:v>1.087</c:v>
                </c:pt>
                <c:pt idx="893">
                  <c:v>1.0880000000000001</c:v>
                </c:pt>
                <c:pt idx="894">
                  <c:v>1.089</c:v>
                </c:pt>
                <c:pt idx="895">
                  <c:v>1.0900000000000001</c:v>
                </c:pt>
                <c:pt idx="896">
                  <c:v>1.091</c:v>
                </c:pt>
                <c:pt idx="897">
                  <c:v>1.0920000000000001</c:v>
                </c:pt>
                <c:pt idx="898">
                  <c:v>1.093</c:v>
                </c:pt>
                <c:pt idx="899">
                  <c:v>1.0940000000000001</c:v>
                </c:pt>
                <c:pt idx="900">
                  <c:v>1.095</c:v>
                </c:pt>
                <c:pt idx="901">
                  <c:v>1.0960000000000001</c:v>
                </c:pt>
                <c:pt idx="902">
                  <c:v>1.097</c:v>
                </c:pt>
                <c:pt idx="903">
                  <c:v>1.0980000000000001</c:v>
                </c:pt>
                <c:pt idx="904">
                  <c:v>1.099</c:v>
                </c:pt>
                <c:pt idx="905">
                  <c:v>1.1000000000000001</c:v>
                </c:pt>
                <c:pt idx="906">
                  <c:v>1.101</c:v>
                </c:pt>
                <c:pt idx="907">
                  <c:v>1.1020000000000001</c:v>
                </c:pt>
                <c:pt idx="908">
                  <c:v>1.103</c:v>
                </c:pt>
                <c:pt idx="909">
                  <c:v>1.1040000000000001</c:v>
                </c:pt>
                <c:pt idx="910">
                  <c:v>1.105</c:v>
                </c:pt>
                <c:pt idx="911">
                  <c:v>1.1060000000000001</c:v>
                </c:pt>
                <c:pt idx="912">
                  <c:v>1.107</c:v>
                </c:pt>
                <c:pt idx="913">
                  <c:v>1.1080000000000001</c:v>
                </c:pt>
                <c:pt idx="914">
                  <c:v>1.109</c:v>
                </c:pt>
                <c:pt idx="915">
                  <c:v>1.1100000000000001</c:v>
                </c:pt>
                <c:pt idx="916">
                  <c:v>1.111</c:v>
                </c:pt>
                <c:pt idx="917">
                  <c:v>1.1120000000000001</c:v>
                </c:pt>
                <c:pt idx="918">
                  <c:v>1.113</c:v>
                </c:pt>
                <c:pt idx="919">
                  <c:v>1.1140000000000001</c:v>
                </c:pt>
                <c:pt idx="920">
                  <c:v>1.115</c:v>
                </c:pt>
                <c:pt idx="921">
                  <c:v>1.1160000000000001</c:v>
                </c:pt>
                <c:pt idx="922">
                  <c:v>1.117</c:v>
                </c:pt>
                <c:pt idx="923">
                  <c:v>1.1180000000000001</c:v>
                </c:pt>
                <c:pt idx="924">
                  <c:v>1.119</c:v>
                </c:pt>
                <c:pt idx="925">
                  <c:v>1.1200000000000001</c:v>
                </c:pt>
                <c:pt idx="926">
                  <c:v>1.121</c:v>
                </c:pt>
                <c:pt idx="927">
                  <c:v>1.1220000000000001</c:v>
                </c:pt>
                <c:pt idx="928">
                  <c:v>1.123</c:v>
                </c:pt>
                <c:pt idx="929">
                  <c:v>1.1240000000000001</c:v>
                </c:pt>
                <c:pt idx="930">
                  <c:v>1.125</c:v>
                </c:pt>
                <c:pt idx="931">
                  <c:v>1.1259999999999999</c:v>
                </c:pt>
                <c:pt idx="932">
                  <c:v>1.127</c:v>
                </c:pt>
                <c:pt idx="933">
                  <c:v>1.1279999999999999</c:v>
                </c:pt>
                <c:pt idx="934">
                  <c:v>1.129</c:v>
                </c:pt>
                <c:pt idx="935">
                  <c:v>1.1299999999999999</c:v>
                </c:pt>
                <c:pt idx="936">
                  <c:v>1.131</c:v>
                </c:pt>
                <c:pt idx="937">
                  <c:v>1.1319999999999999</c:v>
                </c:pt>
                <c:pt idx="938">
                  <c:v>1.133</c:v>
                </c:pt>
                <c:pt idx="939">
                  <c:v>1.1339999999999999</c:v>
                </c:pt>
                <c:pt idx="940">
                  <c:v>1.135</c:v>
                </c:pt>
                <c:pt idx="941">
                  <c:v>1.1359999999999999</c:v>
                </c:pt>
                <c:pt idx="942">
                  <c:v>1.137</c:v>
                </c:pt>
                <c:pt idx="943">
                  <c:v>1.1379999999999999</c:v>
                </c:pt>
                <c:pt idx="944">
                  <c:v>1.139</c:v>
                </c:pt>
                <c:pt idx="945">
                  <c:v>1.1399999999999999</c:v>
                </c:pt>
                <c:pt idx="946">
                  <c:v>1.141</c:v>
                </c:pt>
                <c:pt idx="947">
                  <c:v>1.1419999999999999</c:v>
                </c:pt>
                <c:pt idx="948">
                  <c:v>1.143</c:v>
                </c:pt>
                <c:pt idx="949">
                  <c:v>1.1439999999999999</c:v>
                </c:pt>
                <c:pt idx="950">
                  <c:v>1.145</c:v>
                </c:pt>
                <c:pt idx="951">
                  <c:v>1.1459999999999999</c:v>
                </c:pt>
                <c:pt idx="952">
                  <c:v>1.147</c:v>
                </c:pt>
                <c:pt idx="953">
                  <c:v>1.1479999999999999</c:v>
                </c:pt>
                <c:pt idx="954">
                  <c:v>1.149</c:v>
                </c:pt>
                <c:pt idx="955">
                  <c:v>1.1499999999999999</c:v>
                </c:pt>
                <c:pt idx="956">
                  <c:v>1.151</c:v>
                </c:pt>
                <c:pt idx="957">
                  <c:v>1.1519999999999999</c:v>
                </c:pt>
                <c:pt idx="958">
                  <c:v>1.153</c:v>
                </c:pt>
                <c:pt idx="959">
                  <c:v>1.1539999999999999</c:v>
                </c:pt>
                <c:pt idx="960">
                  <c:v>1.155</c:v>
                </c:pt>
                <c:pt idx="961">
                  <c:v>1.1559999999999999</c:v>
                </c:pt>
                <c:pt idx="962">
                  <c:v>1.157</c:v>
                </c:pt>
                <c:pt idx="963">
                  <c:v>1.1579999999999999</c:v>
                </c:pt>
                <c:pt idx="964">
                  <c:v>1.159</c:v>
                </c:pt>
                <c:pt idx="965">
                  <c:v>1.1599999999999999</c:v>
                </c:pt>
                <c:pt idx="966">
                  <c:v>1.161</c:v>
                </c:pt>
                <c:pt idx="967">
                  <c:v>1.1619999999999999</c:v>
                </c:pt>
                <c:pt idx="968">
                  <c:v>1.163</c:v>
                </c:pt>
                <c:pt idx="969">
                  <c:v>1.1639999999999999</c:v>
                </c:pt>
                <c:pt idx="970">
                  <c:v>1.165</c:v>
                </c:pt>
                <c:pt idx="971">
                  <c:v>1.1659999999999999</c:v>
                </c:pt>
                <c:pt idx="972">
                  <c:v>1.167</c:v>
                </c:pt>
                <c:pt idx="973">
                  <c:v>1.1679999999999999</c:v>
                </c:pt>
                <c:pt idx="974">
                  <c:v>1.169</c:v>
                </c:pt>
                <c:pt idx="975">
                  <c:v>1.17</c:v>
                </c:pt>
                <c:pt idx="976">
                  <c:v>1.171</c:v>
                </c:pt>
                <c:pt idx="977">
                  <c:v>1.1719999999999999</c:v>
                </c:pt>
                <c:pt idx="978">
                  <c:v>1.173</c:v>
                </c:pt>
                <c:pt idx="979">
                  <c:v>1.1739999999999999</c:v>
                </c:pt>
                <c:pt idx="980">
                  <c:v>1.175</c:v>
                </c:pt>
                <c:pt idx="981">
                  <c:v>1.1759999999999999</c:v>
                </c:pt>
                <c:pt idx="982">
                  <c:v>1.177</c:v>
                </c:pt>
                <c:pt idx="983">
                  <c:v>1.1779999999999999</c:v>
                </c:pt>
                <c:pt idx="984">
                  <c:v>1.179</c:v>
                </c:pt>
                <c:pt idx="985">
                  <c:v>1.18</c:v>
                </c:pt>
                <c:pt idx="986">
                  <c:v>1.181</c:v>
                </c:pt>
                <c:pt idx="987">
                  <c:v>1.1819999999999999</c:v>
                </c:pt>
                <c:pt idx="988">
                  <c:v>1.1830000000000001</c:v>
                </c:pt>
                <c:pt idx="989">
                  <c:v>1.1839999999999999</c:v>
                </c:pt>
                <c:pt idx="990">
                  <c:v>1.1850000000000001</c:v>
                </c:pt>
                <c:pt idx="991">
                  <c:v>1.1859999999999999</c:v>
                </c:pt>
                <c:pt idx="992">
                  <c:v>1.1870000000000001</c:v>
                </c:pt>
                <c:pt idx="993">
                  <c:v>1.1879999999999999</c:v>
                </c:pt>
                <c:pt idx="994">
                  <c:v>1.1890000000000001</c:v>
                </c:pt>
                <c:pt idx="995">
                  <c:v>1.19</c:v>
                </c:pt>
                <c:pt idx="996">
                  <c:v>1.1910000000000001</c:v>
                </c:pt>
                <c:pt idx="997">
                  <c:v>1.1919999999999999</c:v>
                </c:pt>
                <c:pt idx="998">
                  <c:v>1.1930000000000001</c:v>
                </c:pt>
                <c:pt idx="999">
                  <c:v>1.194</c:v>
                </c:pt>
                <c:pt idx="1000">
                  <c:v>1.1950000000000001</c:v>
                </c:pt>
                <c:pt idx="1001">
                  <c:v>1.196</c:v>
                </c:pt>
                <c:pt idx="1002">
                  <c:v>1.1970000000000001</c:v>
                </c:pt>
                <c:pt idx="1003">
                  <c:v>1.198</c:v>
                </c:pt>
                <c:pt idx="1004">
                  <c:v>1.1990000000000001</c:v>
                </c:pt>
                <c:pt idx="1005">
                  <c:v>1.2</c:v>
                </c:pt>
                <c:pt idx="1006">
                  <c:v>1.2010000000000001</c:v>
                </c:pt>
                <c:pt idx="1007">
                  <c:v>1.202</c:v>
                </c:pt>
                <c:pt idx="1008">
                  <c:v>1.2030000000000001</c:v>
                </c:pt>
                <c:pt idx="1009">
                  <c:v>1.204</c:v>
                </c:pt>
                <c:pt idx="1010">
                  <c:v>1.2050000000000001</c:v>
                </c:pt>
                <c:pt idx="1011">
                  <c:v>1.206</c:v>
                </c:pt>
                <c:pt idx="1012">
                  <c:v>1.2070000000000001</c:v>
                </c:pt>
                <c:pt idx="1013">
                  <c:v>1.208</c:v>
                </c:pt>
                <c:pt idx="1014">
                  <c:v>1.2090000000000001</c:v>
                </c:pt>
                <c:pt idx="1015">
                  <c:v>1.21</c:v>
                </c:pt>
                <c:pt idx="1016">
                  <c:v>1.2110000000000001</c:v>
                </c:pt>
                <c:pt idx="1017">
                  <c:v>1.212</c:v>
                </c:pt>
                <c:pt idx="1018">
                  <c:v>1.2130000000000001</c:v>
                </c:pt>
                <c:pt idx="1019">
                  <c:v>1.214</c:v>
                </c:pt>
                <c:pt idx="1020">
                  <c:v>1.2150000000000001</c:v>
                </c:pt>
                <c:pt idx="1021">
                  <c:v>1.216</c:v>
                </c:pt>
                <c:pt idx="1022">
                  <c:v>1.2170000000000001</c:v>
                </c:pt>
                <c:pt idx="1023">
                  <c:v>1.218</c:v>
                </c:pt>
                <c:pt idx="1024">
                  <c:v>1.2190000000000001</c:v>
                </c:pt>
                <c:pt idx="1025">
                  <c:v>1.22</c:v>
                </c:pt>
                <c:pt idx="1026">
                  <c:v>1.2210000000000001</c:v>
                </c:pt>
                <c:pt idx="1027">
                  <c:v>1.222</c:v>
                </c:pt>
                <c:pt idx="1028">
                  <c:v>1.2230000000000001</c:v>
                </c:pt>
                <c:pt idx="1029">
                  <c:v>1.224</c:v>
                </c:pt>
                <c:pt idx="1030">
                  <c:v>1.2250000000000001</c:v>
                </c:pt>
                <c:pt idx="1031">
                  <c:v>1.226</c:v>
                </c:pt>
                <c:pt idx="1032">
                  <c:v>1.2270000000000001</c:v>
                </c:pt>
                <c:pt idx="1033">
                  <c:v>1.228</c:v>
                </c:pt>
                <c:pt idx="1034">
                  <c:v>1.2290000000000001</c:v>
                </c:pt>
                <c:pt idx="1035">
                  <c:v>1.23</c:v>
                </c:pt>
                <c:pt idx="1036">
                  <c:v>1.2310000000000001</c:v>
                </c:pt>
                <c:pt idx="1037">
                  <c:v>1.232</c:v>
                </c:pt>
                <c:pt idx="1038">
                  <c:v>1.2330000000000001</c:v>
                </c:pt>
                <c:pt idx="1039">
                  <c:v>1.234</c:v>
                </c:pt>
                <c:pt idx="1040">
                  <c:v>1.2350000000000001</c:v>
                </c:pt>
                <c:pt idx="1041">
                  <c:v>1.236</c:v>
                </c:pt>
                <c:pt idx="1042">
                  <c:v>1.2370000000000001</c:v>
                </c:pt>
                <c:pt idx="1043">
                  <c:v>1.238</c:v>
                </c:pt>
                <c:pt idx="1044">
                  <c:v>1.2390000000000001</c:v>
                </c:pt>
                <c:pt idx="1045">
                  <c:v>1.24</c:v>
                </c:pt>
                <c:pt idx="1046">
                  <c:v>1.2410000000000001</c:v>
                </c:pt>
                <c:pt idx="1047">
                  <c:v>1.242</c:v>
                </c:pt>
                <c:pt idx="1048">
                  <c:v>1.2430000000000001</c:v>
                </c:pt>
                <c:pt idx="1049">
                  <c:v>1.244</c:v>
                </c:pt>
                <c:pt idx="1050">
                  <c:v>1.2450000000000001</c:v>
                </c:pt>
                <c:pt idx="1051">
                  <c:v>1.246</c:v>
                </c:pt>
                <c:pt idx="1052">
                  <c:v>1.2470000000000001</c:v>
                </c:pt>
                <c:pt idx="1053">
                  <c:v>1.248</c:v>
                </c:pt>
                <c:pt idx="1054">
                  <c:v>1.2490000000000001</c:v>
                </c:pt>
                <c:pt idx="1055">
                  <c:v>1.25</c:v>
                </c:pt>
                <c:pt idx="1056">
                  <c:v>1.2509999999999999</c:v>
                </c:pt>
                <c:pt idx="1057">
                  <c:v>1.252</c:v>
                </c:pt>
                <c:pt idx="1058">
                  <c:v>1.2529999999999999</c:v>
                </c:pt>
                <c:pt idx="1059">
                  <c:v>1.254</c:v>
                </c:pt>
                <c:pt idx="1060">
                  <c:v>1.2549999999999999</c:v>
                </c:pt>
                <c:pt idx="1061">
                  <c:v>1.256</c:v>
                </c:pt>
                <c:pt idx="1062">
                  <c:v>1.2569999999999999</c:v>
                </c:pt>
                <c:pt idx="1063">
                  <c:v>1.258</c:v>
                </c:pt>
                <c:pt idx="1064">
                  <c:v>1.2589999999999999</c:v>
                </c:pt>
                <c:pt idx="1065">
                  <c:v>1.26</c:v>
                </c:pt>
                <c:pt idx="1066">
                  <c:v>1.2609999999999999</c:v>
                </c:pt>
                <c:pt idx="1067">
                  <c:v>1.262</c:v>
                </c:pt>
                <c:pt idx="1068">
                  <c:v>1.2629999999999999</c:v>
                </c:pt>
                <c:pt idx="1069">
                  <c:v>1.264</c:v>
                </c:pt>
                <c:pt idx="1070">
                  <c:v>1.2649999999999999</c:v>
                </c:pt>
                <c:pt idx="1071">
                  <c:v>1.266</c:v>
                </c:pt>
                <c:pt idx="1072">
                  <c:v>1.2669999999999999</c:v>
                </c:pt>
                <c:pt idx="1073">
                  <c:v>1.268</c:v>
                </c:pt>
                <c:pt idx="1074">
                  <c:v>1.2689999999999999</c:v>
                </c:pt>
                <c:pt idx="1075">
                  <c:v>1.27</c:v>
                </c:pt>
                <c:pt idx="1076">
                  <c:v>1.2709999999999999</c:v>
                </c:pt>
                <c:pt idx="1077">
                  <c:v>1.272</c:v>
                </c:pt>
                <c:pt idx="1078">
                  <c:v>1.2729999999999999</c:v>
                </c:pt>
                <c:pt idx="1079">
                  <c:v>1.274</c:v>
                </c:pt>
                <c:pt idx="1080">
                  <c:v>1.2749999999999999</c:v>
                </c:pt>
                <c:pt idx="1081">
                  <c:v>1.276</c:v>
                </c:pt>
                <c:pt idx="1082">
                  <c:v>1.2769999999999999</c:v>
                </c:pt>
                <c:pt idx="1083">
                  <c:v>1.278</c:v>
                </c:pt>
                <c:pt idx="1084">
                  <c:v>1.2789999999999999</c:v>
                </c:pt>
                <c:pt idx="1085">
                  <c:v>1.28</c:v>
                </c:pt>
                <c:pt idx="1086">
                  <c:v>1.2809999999999999</c:v>
                </c:pt>
                <c:pt idx="1087">
                  <c:v>1.282</c:v>
                </c:pt>
                <c:pt idx="1088">
                  <c:v>1.2829999999999999</c:v>
                </c:pt>
                <c:pt idx="1089">
                  <c:v>1.284</c:v>
                </c:pt>
                <c:pt idx="1090">
                  <c:v>1.2849999999999999</c:v>
                </c:pt>
                <c:pt idx="1091">
                  <c:v>1.286</c:v>
                </c:pt>
                <c:pt idx="1092">
                  <c:v>1.2869999999999999</c:v>
                </c:pt>
                <c:pt idx="1093">
                  <c:v>1.288</c:v>
                </c:pt>
                <c:pt idx="1094">
                  <c:v>1.2889999999999999</c:v>
                </c:pt>
                <c:pt idx="1095">
                  <c:v>1.29</c:v>
                </c:pt>
                <c:pt idx="1096">
                  <c:v>1.2909999999999999</c:v>
                </c:pt>
                <c:pt idx="1097">
                  <c:v>1.292</c:v>
                </c:pt>
                <c:pt idx="1098">
                  <c:v>1.2929999999999999</c:v>
                </c:pt>
                <c:pt idx="1099">
                  <c:v>1.294</c:v>
                </c:pt>
                <c:pt idx="1100">
                  <c:v>1.2949999999999999</c:v>
                </c:pt>
                <c:pt idx="1101">
                  <c:v>1.296</c:v>
                </c:pt>
                <c:pt idx="1102">
                  <c:v>1.2969999999999999</c:v>
                </c:pt>
                <c:pt idx="1103">
                  <c:v>1.298</c:v>
                </c:pt>
                <c:pt idx="1104">
                  <c:v>1.2989999999999999</c:v>
                </c:pt>
                <c:pt idx="1105">
                  <c:v>1.3</c:v>
                </c:pt>
                <c:pt idx="1106">
                  <c:v>1.3009999999999999</c:v>
                </c:pt>
                <c:pt idx="1107">
                  <c:v>1.302</c:v>
                </c:pt>
                <c:pt idx="1108">
                  <c:v>1.3029999999999999</c:v>
                </c:pt>
                <c:pt idx="1109">
                  <c:v>1.304</c:v>
                </c:pt>
                <c:pt idx="1110">
                  <c:v>1.3049999999999999</c:v>
                </c:pt>
                <c:pt idx="1111">
                  <c:v>1.306</c:v>
                </c:pt>
                <c:pt idx="1112">
                  <c:v>1.3069999999999999</c:v>
                </c:pt>
                <c:pt idx="1113">
                  <c:v>1.3080000000000001</c:v>
                </c:pt>
                <c:pt idx="1114">
                  <c:v>1.3089999999999999</c:v>
                </c:pt>
                <c:pt idx="1115">
                  <c:v>1.31</c:v>
                </c:pt>
                <c:pt idx="1116">
                  <c:v>1.3109999999999999</c:v>
                </c:pt>
                <c:pt idx="1117">
                  <c:v>1.3120000000000001</c:v>
                </c:pt>
                <c:pt idx="1118">
                  <c:v>1.3129999999999999</c:v>
                </c:pt>
                <c:pt idx="1119">
                  <c:v>1.3140000000000001</c:v>
                </c:pt>
                <c:pt idx="1120">
                  <c:v>1.3149999999999999</c:v>
                </c:pt>
                <c:pt idx="1121">
                  <c:v>1.3160000000000001</c:v>
                </c:pt>
                <c:pt idx="1122">
                  <c:v>1.3169999999999999</c:v>
                </c:pt>
                <c:pt idx="1123">
                  <c:v>1.3180000000000001</c:v>
                </c:pt>
                <c:pt idx="1124">
                  <c:v>1.319</c:v>
                </c:pt>
                <c:pt idx="1125">
                  <c:v>1.32</c:v>
                </c:pt>
                <c:pt idx="1126">
                  <c:v>1.321</c:v>
                </c:pt>
                <c:pt idx="1127">
                  <c:v>1.3220000000000001</c:v>
                </c:pt>
                <c:pt idx="1128">
                  <c:v>1.323</c:v>
                </c:pt>
                <c:pt idx="1129">
                  <c:v>1.3240000000000001</c:v>
                </c:pt>
                <c:pt idx="1130">
                  <c:v>1.325</c:v>
                </c:pt>
                <c:pt idx="1131">
                  <c:v>1.3260000000000001</c:v>
                </c:pt>
                <c:pt idx="1132">
                  <c:v>1.327</c:v>
                </c:pt>
                <c:pt idx="1133">
                  <c:v>1.3280000000000001</c:v>
                </c:pt>
                <c:pt idx="1134">
                  <c:v>1.329</c:v>
                </c:pt>
                <c:pt idx="1135">
                  <c:v>1.33</c:v>
                </c:pt>
                <c:pt idx="1136">
                  <c:v>1.331</c:v>
                </c:pt>
                <c:pt idx="1137">
                  <c:v>1.3320000000000001</c:v>
                </c:pt>
                <c:pt idx="1138">
                  <c:v>1.333</c:v>
                </c:pt>
                <c:pt idx="1139">
                  <c:v>1.3340000000000001</c:v>
                </c:pt>
                <c:pt idx="1140">
                  <c:v>1.335</c:v>
                </c:pt>
                <c:pt idx="1141">
                  <c:v>1.3360000000000001</c:v>
                </c:pt>
                <c:pt idx="1142">
                  <c:v>1.337</c:v>
                </c:pt>
                <c:pt idx="1143">
                  <c:v>1.3380000000000001</c:v>
                </c:pt>
                <c:pt idx="1144">
                  <c:v>1.339</c:v>
                </c:pt>
                <c:pt idx="1145">
                  <c:v>1.34</c:v>
                </c:pt>
                <c:pt idx="1146">
                  <c:v>1.341</c:v>
                </c:pt>
                <c:pt idx="1147">
                  <c:v>1.3420000000000001</c:v>
                </c:pt>
                <c:pt idx="1148">
                  <c:v>1.343</c:v>
                </c:pt>
                <c:pt idx="1149">
                  <c:v>1.3440000000000001</c:v>
                </c:pt>
                <c:pt idx="1150">
                  <c:v>1.345</c:v>
                </c:pt>
                <c:pt idx="1151">
                  <c:v>1.3460000000000001</c:v>
                </c:pt>
                <c:pt idx="1152">
                  <c:v>1.347</c:v>
                </c:pt>
                <c:pt idx="1153">
                  <c:v>1.3480000000000001</c:v>
                </c:pt>
                <c:pt idx="1154">
                  <c:v>1.349</c:v>
                </c:pt>
                <c:pt idx="1155">
                  <c:v>1.35</c:v>
                </c:pt>
                <c:pt idx="1156">
                  <c:v>1.351</c:v>
                </c:pt>
                <c:pt idx="1157">
                  <c:v>1.3520000000000001</c:v>
                </c:pt>
                <c:pt idx="1158">
                  <c:v>1.353</c:v>
                </c:pt>
                <c:pt idx="1159">
                  <c:v>1.3540000000000001</c:v>
                </c:pt>
                <c:pt idx="1160">
                  <c:v>1.355</c:v>
                </c:pt>
                <c:pt idx="1161">
                  <c:v>1.3560000000000001</c:v>
                </c:pt>
                <c:pt idx="1162">
                  <c:v>1.357</c:v>
                </c:pt>
                <c:pt idx="1163">
                  <c:v>1.3580000000000001</c:v>
                </c:pt>
                <c:pt idx="1164">
                  <c:v>1.359</c:v>
                </c:pt>
                <c:pt idx="1165">
                  <c:v>1.36</c:v>
                </c:pt>
                <c:pt idx="1166">
                  <c:v>1.361</c:v>
                </c:pt>
                <c:pt idx="1167">
                  <c:v>1.3620000000000001</c:v>
                </c:pt>
                <c:pt idx="1168">
                  <c:v>1.363</c:v>
                </c:pt>
                <c:pt idx="1169">
                  <c:v>1.3640000000000001</c:v>
                </c:pt>
                <c:pt idx="1170">
                  <c:v>1.365</c:v>
                </c:pt>
                <c:pt idx="1171">
                  <c:v>1.3660000000000001</c:v>
                </c:pt>
                <c:pt idx="1172">
                  <c:v>1.367</c:v>
                </c:pt>
                <c:pt idx="1173">
                  <c:v>1.3680000000000001</c:v>
                </c:pt>
                <c:pt idx="1174">
                  <c:v>1.369</c:v>
                </c:pt>
                <c:pt idx="1175">
                  <c:v>1.37</c:v>
                </c:pt>
                <c:pt idx="1176">
                  <c:v>1.371</c:v>
                </c:pt>
                <c:pt idx="1177">
                  <c:v>1.3720000000000001</c:v>
                </c:pt>
                <c:pt idx="1178">
                  <c:v>1.373</c:v>
                </c:pt>
                <c:pt idx="1179">
                  <c:v>1.3740000000000001</c:v>
                </c:pt>
                <c:pt idx="1180">
                  <c:v>1.375</c:v>
                </c:pt>
                <c:pt idx="1181">
                  <c:v>1.3759999999999999</c:v>
                </c:pt>
                <c:pt idx="1182">
                  <c:v>1.377</c:v>
                </c:pt>
                <c:pt idx="1183">
                  <c:v>1.3779999999999999</c:v>
                </c:pt>
                <c:pt idx="1184">
                  <c:v>1.379</c:v>
                </c:pt>
                <c:pt idx="1185">
                  <c:v>1.38</c:v>
                </c:pt>
                <c:pt idx="1186">
                  <c:v>1.381</c:v>
                </c:pt>
                <c:pt idx="1187">
                  <c:v>1.3819999999999999</c:v>
                </c:pt>
                <c:pt idx="1188">
                  <c:v>1.383</c:v>
                </c:pt>
                <c:pt idx="1189">
                  <c:v>1.3839999999999999</c:v>
                </c:pt>
                <c:pt idx="1190">
                  <c:v>1.385</c:v>
                </c:pt>
                <c:pt idx="1191">
                  <c:v>1.3859999999999999</c:v>
                </c:pt>
                <c:pt idx="1192">
                  <c:v>1.387</c:v>
                </c:pt>
                <c:pt idx="1193">
                  <c:v>1.3879999999999999</c:v>
                </c:pt>
                <c:pt idx="1194">
                  <c:v>1.389</c:v>
                </c:pt>
                <c:pt idx="1195">
                  <c:v>1.39</c:v>
                </c:pt>
                <c:pt idx="1196">
                  <c:v>1.391</c:v>
                </c:pt>
                <c:pt idx="1197">
                  <c:v>1.3919999999999999</c:v>
                </c:pt>
                <c:pt idx="1198">
                  <c:v>1.393</c:v>
                </c:pt>
                <c:pt idx="1199">
                  <c:v>1.3939999999999999</c:v>
                </c:pt>
                <c:pt idx="1200">
                  <c:v>1.395</c:v>
                </c:pt>
                <c:pt idx="1201">
                  <c:v>1.3959999999999999</c:v>
                </c:pt>
                <c:pt idx="1202">
                  <c:v>1.397</c:v>
                </c:pt>
                <c:pt idx="1203">
                  <c:v>1.3979999999999999</c:v>
                </c:pt>
                <c:pt idx="1204">
                  <c:v>1.399</c:v>
                </c:pt>
                <c:pt idx="1205">
                  <c:v>1.4</c:v>
                </c:pt>
                <c:pt idx="1206">
                  <c:v>1.401</c:v>
                </c:pt>
                <c:pt idx="1207">
                  <c:v>1.4019999999999999</c:v>
                </c:pt>
                <c:pt idx="1208">
                  <c:v>1.403</c:v>
                </c:pt>
                <c:pt idx="1209">
                  <c:v>1.4039999999999999</c:v>
                </c:pt>
                <c:pt idx="1210">
                  <c:v>1.405</c:v>
                </c:pt>
                <c:pt idx="1211">
                  <c:v>1.4059999999999999</c:v>
                </c:pt>
                <c:pt idx="1212">
                  <c:v>1.407</c:v>
                </c:pt>
                <c:pt idx="1213">
                  <c:v>1.4079999999999999</c:v>
                </c:pt>
                <c:pt idx="1214">
                  <c:v>1.409</c:v>
                </c:pt>
                <c:pt idx="1215">
                  <c:v>1.41</c:v>
                </c:pt>
                <c:pt idx="1216">
                  <c:v>1.411</c:v>
                </c:pt>
                <c:pt idx="1217">
                  <c:v>1.4119999999999999</c:v>
                </c:pt>
                <c:pt idx="1218">
                  <c:v>1.413</c:v>
                </c:pt>
                <c:pt idx="1219">
                  <c:v>1.4139999999999999</c:v>
                </c:pt>
                <c:pt idx="1220">
                  <c:v>1.415</c:v>
                </c:pt>
                <c:pt idx="1221">
                  <c:v>1.4159999999999999</c:v>
                </c:pt>
                <c:pt idx="1222">
                  <c:v>1.417</c:v>
                </c:pt>
                <c:pt idx="1223">
                  <c:v>1.4179999999999999</c:v>
                </c:pt>
                <c:pt idx="1224">
                  <c:v>1.419</c:v>
                </c:pt>
                <c:pt idx="1225">
                  <c:v>1.42</c:v>
                </c:pt>
                <c:pt idx="1226">
                  <c:v>1.421</c:v>
                </c:pt>
                <c:pt idx="1227">
                  <c:v>1.4219999999999999</c:v>
                </c:pt>
                <c:pt idx="1228">
                  <c:v>1.423</c:v>
                </c:pt>
                <c:pt idx="1229">
                  <c:v>1.4239999999999999</c:v>
                </c:pt>
                <c:pt idx="1230">
                  <c:v>1.425</c:v>
                </c:pt>
                <c:pt idx="1231">
                  <c:v>1.4259999999999999</c:v>
                </c:pt>
                <c:pt idx="1232">
                  <c:v>1.427</c:v>
                </c:pt>
                <c:pt idx="1233">
                  <c:v>1.4279999999999999</c:v>
                </c:pt>
                <c:pt idx="1234">
                  <c:v>1.429</c:v>
                </c:pt>
                <c:pt idx="1235">
                  <c:v>1.43</c:v>
                </c:pt>
                <c:pt idx="1236">
                  <c:v>1.431</c:v>
                </c:pt>
                <c:pt idx="1237">
                  <c:v>1.4319999999999999</c:v>
                </c:pt>
                <c:pt idx="1238">
                  <c:v>1.4330000000000001</c:v>
                </c:pt>
                <c:pt idx="1239">
                  <c:v>1.4339999999999999</c:v>
                </c:pt>
                <c:pt idx="1240">
                  <c:v>1.4350000000000001</c:v>
                </c:pt>
                <c:pt idx="1241">
                  <c:v>1.4359999999999999</c:v>
                </c:pt>
                <c:pt idx="1242">
                  <c:v>1.4370000000000001</c:v>
                </c:pt>
                <c:pt idx="1243">
                  <c:v>1.4379999999999999</c:v>
                </c:pt>
                <c:pt idx="1244">
                  <c:v>1.4390000000000001</c:v>
                </c:pt>
                <c:pt idx="1245">
                  <c:v>1.44</c:v>
                </c:pt>
                <c:pt idx="1246">
                  <c:v>1.4410000000000001</c:v>
                </c:pt>
                <c:pt idx="1247">
                  <c:v>1.4419999999999999</c:v>
                </c:pt>
                <c:pt idx="1248">
                  <c:v>1.4430000000000001</c:v>
                </c:pt>
                <c:pt idx="1249">
                  <c:v>1.444</c:v>
                </c:pt>
                <c:pt idx="1250">
                  <c:v>1.4450000000000001</c:v>
                </c:pt>
                <c:pt idx="1251">
                  <c:v>1.446</c:v>
                </c:pt>
                <c:pt idx="1252">
                  <c:v>1.4470000000000001</c:v>
                </c:pt>
                <c:pt idx="1253">
                  <c:v>1.448</c:v>
                </c:pt>
                <c:pt idx="1254">
                  <c:v>1.4490000000000001</c:v>
                </c:pt>
                <c:pt idx="1255">
                  <c:v>1.45</c:v>
                </c:pt>
                <c:pt idx="1256">
                  <c:v>1.4510000000000001</c:v>
                </c:pt>
                <c:pt idx="1257">
                  <c:v>1.452</c:v>
                </c:pt>
                <c:pt idx="1258">
                  <c:v>1.4530000000000001</c:v>
                </c:pt>
                <c:pt idx="1259">
                  <c:v>1.454</c:v>
                </c:pt>
                <c:pt idx="1260">
                  <c:v>1.4550000000000001</c:v>
                </c:pt>
                <c:pt idx="1261">
                  <c:v>1.456</c:v>
                </c:pt>
                <c:pt idx="1262">
                  <c:v>1.4570000000000001</c:v>
                </c:pt>
                <c:pt idx="1263">
                  <c:v>1.458</c:v>
                </c:pt>
                <c:pt idx="1264">
                  <c:v>1.4590000000000001</c:v>
                </c:pt>
                <c:pt idx="1265">
                  <c:v>1.46</c:v>
                </c:pt>
                <c:pt idx="1266">
                  <c:v>1.4610000000000001</c:v>
                </c:pt>
                <c:pt idx="1267">
                  <c:v>1.462</c:v>
                </c:pt>
                <c:pt idx="1268">
                  <c:v>1.4630000000000001</c:v>
                </c:pt>
                <c:pt idx="1269">
                  <c:v>1.464</c:v>
                </c:pt>
                <c:pt idx="1270">
                  <c:v>1.4650000000000001</c:v>
                </c:pt>
                <c:pt idx="1271">
                  <c:v>1.466</c:v>
                </c:pt>
                <c:pt idx="1272">
                  <c:v>1.4670000000000001</c:v>
                </c:pt>
                <c:pt idx="1273">
                  <c:v>1.468</c:v>
                </c:pt>
                <c:pt idx="1274">
                  <c:v>1.4690000000000001</c:v>
                </c:pt>
                <c:pt idx="1275">
                  <c:v>1.47</c:v>
                </c:pt>
                <c:pt idx="1276">
                  <c:v>1.4710000000000001</c:v>
                </c:pt>
                <c:pt idx="1277">
                  <c:v>1.472</c:v>
                </c:pt>
                <c:pt idx="1278">
                  <c:v>1.4730000000000001</c:v>
                </c:pt>
                <c:pt idx="1279">
                  <c:v>1.474</c:v>
                </c:pt>
                <c:pt idx="1280">
                  <c:v>1.4750000000000001</c:v>
                </c:pt>
                <c:pt idx="1281">
                  <c:v>1.476</c:v>
                </c:pt>
                <c:pt idx="1282">
                  <c:v>1.4770000000000001</c:v>
                </c:pt>
                <c:pt idx="1283">
                  <c:v>1.478</c:v>
                </c:pt>
                <c:pt idx="1284">
                  <c:v>1.4790000000000001</c:v>
                </c:pt>
                <c:pt idx="1285">
                  <c:v>1.48</c:v>
                </c:pt>
                <c:pt idx="1286">
                  <c:v>1.4810000000000001</c:v>
                </c:pt>
                <c:pt idx="1287">
                  <c:v>1.482</c:v>
                </c:pt>
                <c:pt idx="1288">
                  <c:v>1.4830000000000001</c:v>
                </c:pt>
                <c:pt idx="1289">
                  <c:v>1.484</c:v>
                </c:pt>
                <c:pt idx="1290">
                  <c:v>1.4850000000000001</c:v>
                </c:pt>
                <c:pt idx="1291">
                  <c:v>1.486</c:v>
                </c:pt>
                <c:pt idx="1292">
                  <c:v>1.4870000000000001</c:v>
                </c:pt>
                <c:pt idx="1293">
                  <c:v>1.488</c:v>
                </c:pt>
                <c:pt idx="1294">
                  <c:v>1.4890000000000001</c:v>
                </c:pt>
                <c:pt idx="1295">
                  <c:v>1.49</c:v>
                </c:pt>
                <c:pt idx="1296">
                  <c:v>1.4910000000000001</c:v>
                </c:pt>
                <c:pt idx="1297">
                  <c:v>1.492</c:v>
                </c:pt>
                <c:pt idx="1298">
                  <c:v>1.4930000000000001</c:v>
                </c:pt>
                <c:pt idx="1299">
                  <c:v>1.494</c:v>
                </c:pt>
                <c:pt idx="1300">
                  <c:v>1.4950000000000001</c:v>
                </c:pt>
                <c:pt idx="1301">
                  <c:v>1.496</c:v>
                </c:pt>
                <c:pt idx="1302">
                  <c:v>1.4970000000000001</c:v>
                </c:pt>
                <c:pt idx="1303">
                  <c:v>1.498</c:v>
                </c:pt>
                <c:pt idx="1304">
                  <c:v>1.4990000000000001</c:v>
                </c:pt>
                <c:pt idx="1305">
                  <c:v>1.5</c:v>
                </c:pt>
                <c:pt idx="1306">
                  <c:v>1.5009999999999999</c:v>
                </c:pt>
                <c:pt idx="1307">
                  <c:v>1.502</c:v>
                </c:pt>
                <c:pt idx="1308">
                  <c:v>1.5029999999999999</c:v>
                </c:pt>
                <c:pt idx="1309">
                  <c:v>1.504</c:v>
                </c:pt>
                <c:pt idx="1310">
                  <c:v>1.5049999999999999</c:v>
                </c:pt>
                <c:pt idx="1311">
                  <c:v>1.506</c:v>
                </c:pt>
                <c:pt idx="1312">
                  <c:v>1.5069999999999999</c:v>
                </c:pt>
                <c:pt idx="1313">
                  <c:v>1.508</c:v>
                </c:pt>
                <c:pt idx="1314">
                  <c:v>1.5089999999999999</c:v>
                </c:pt>
                <c:pt idx="1315">
                  <c:v>1.51</c:v>
                </c:pt>
                <c:pt idx="1316">
                  <c:v>1.5109999999999999</c:v>
                </c:pt>
                <c:pt idx="1317">
                  <c:v>1.512</c:v>
                </c:pt>
                <c:pt idx="1318">
                  <c:v>1.5129999999999999</c:v>
                </c:pt>
                <c:pt idx="1319">
                  <c:v>1.514</c:v>
                </c:pt>
                <c:pt idx="1320">
                  <c:v>1.5149999999999999</c:v>
                </c:pt>
                <c:pt idx="1321">
                  <c:v>1.516</c:v>
                </c:pt>
                <c:pt idx="1322">
                  <c:v>1.5169999999999999</c:v>
                </c:pt>
                <c:pt idx="1323">
                  <c:v>1.518</c:v>
                </c:pt>
                <c:pt idx="1324">
                  <c:v>1.5189999999999999</c:v>
                </c:pt>
                <c:pt idx="1325">
                  <c:v>1.52</c:v>
                </c:pt>
                <c:pt idx="1326">
                  <c:v>1.5209999999999999</c:v>
                </c:pt>
                <c:pt idx="1327">
                  <c:v>1.522</c:v>
                </c:pt>
                <c:pt idx="1328">
                  <c:v>1.5229999999999999</c:v>
                </c:pt>
                <c:pt idx="1329">
                  <c:v>1.524</c:v>
                </c:pt>
                <c:pt idx="1330">
                  <c:v>1.5249999999999999</c:v>
                </c:pt>
                <c:pt idx="1331">
                  <c:v>1.526</c:v>
                </c:pt>
                <c:pt idx="1332">
                  <c:v>1.5269999999999999</c:v>
                </c:pt>
                <c:pt idx="1333">
                  <c:v>1.528</c:v>
                </c:pt>
                <c:pt idx="1334">
                  <c:v>1.5289999999999999</c:v>
                </c:pt>
                <c:pt idx="1335">
                  <c:v>1.53</c:v>
                </c:pt>
                <c:pt idx="1336">
                  <c:v>1.5309999999999999</c:v>
                </c:pt>
                <c:pt idx="1337">
                  <c:v>1.532</c:v>
                </c:pt>
                <c:pt idx="1338">
                  <c:v>1.5329999999999999</c:v>
                </c:pt>
                <c:pt idx="1339">
                  <c:v>1.534</c:v>
                </c:pt>
                <c:pt idx="1340">
                  <c:v>1.5349999999999999</c:v>
                </c:pt>
                <c:pt idx="1341">
                  <c:v>1.536</c:v>
                </c:pt>
                <c:pt idx="1342">
                  <c:v>1.5369999999999999</c:v>
                </c:pt>
                <c:pt idx="1343">
                  <c:v>1.538</c:v>
                </c:pt>
                <c:pt idx="1344">
                  <c:v>1.5389999999999999</c:v>
                </c:pt>
                <c:pt idx="1345">
                  <c:v>1.54</c:v>
                </c:pt>
                <c:pt idx="1346">
                  <c:v>1.5409999999999999</c:v>
                </c:pt>
                <c:pt idx="1347">
                  <c:v>1.542</c:v>
                </c:pt>
                <c:pt idx="1348">
                  <c:v>1.5429999999999999</c:v>
                </c:pt>
                <c:pt idx="1349">
                  <c:v>1.544</c:v>
                </c:pt>
                <c:pt idx="1350">
                  <c:v>1.5449999999999999</c:v>
                </c:pt>
                <c:pt idx="1351">
                  <c:v>1.546</c:v>
                </c:pt>
                <c:pt idx="1352">
                  <c:v>1.5469999999999999</c:v>
                </c:pt>
                <c:pt idx="1353">
                  <c:v>1.548</c:v>
                </c:pt>
                <c:pt idx="1354">
                  <c:v>1.5489999999999999</c:v>
                </c:pt>
                <c:pt idx="1355">
                  <c:v>1.55</c:v>
                </c:pt>
                <c:pt idx="1356">
                  <c:v>1.5509999999999999</c:v>
                </c:pt>
                <c:pt idx="1357">
                  <c:v>1.552</c:v>
                </c:pt>
                <c:pt idx="1358">
                  <c:v>1.5529999999999999</c:v>
                </c:pt>
                <c:pt idx="1359">
                  <c:v>1.554</c:v>
                </c:pt>
                <c:pt idx="1360">
                  <c:v>1.5549999999999999</c:v>
                </c:pt>
                <c:pt idx="1361">
                  <c:v>1.556</c:v>
                </c:pt>
                <c:pt idx="1362">
                  <c:v>1.5569999999999999</c:v>
                </c:pt>
                <c:pt idx="1363">
                  <c:v>1.5580000000000001</c:v>
                </c:pt>
                <c:pt idx="1364">
                  <c:v>1.5589999999999999</c:v>
                </c:pt>
                <c:pt idx="1365">
                  <c:v>1.56</c:v>
                </c:pt>
                <c:pt idx="1366">
                  <c:v>1.5609999999999999</c:v>
                </c:pt>
                <c:pt idx="1367">
                  <c:v>1.5620000000000001</c:v>
                </c:pt>
                <c:pt idx="1368">
                  <c:v>1.5629999999999999</c:v>
                </c:pt>
                <c:pt idx="1369">
                  <c:v>1.5640000000000001</c:v>
                </c:pt>
                <c:pt idx="1370">
                  <c:v>1.5649999999999999</c:v>
                </c:pt>
                <c:pt idx="1371">
                  <c:v>1.5660000000000001</c:v>
                </c:pt>
                <c:pt idx="1372">
                  <c:v>1.5669999999999999</c:v>
                </c:pt>
                <c:pt idx="1373">
                  <c:v>1.5680000000000001</c:v>
                </c:pt>
                <c:pt idx="1374">
                  <c:v>1.569</c:v>
                </c:pt>
                <c:pt idx="1375">
                  <c:v>1.57</c:v>
                </c:pt>
                <c:pt idx="1376">
                  <c:v>1.571</c:v>
                </c:pt>
                <c:pt idx="1377">
                  <c:v>1.5720000000000001</c:v>
                </c:pt>
                <c:pt idx="1378">
                  <c:v>1.573</c:v>
                </c:pt>
                <c:pt idx="1379">
                  <c:v>1.5740000000000001</c:v>
                </c:pt>
                <c:pt idx="1380">
                  <c:v>1.575</c:v>
                </c:pt>
                <c:pt idx="1381">
                  <c:v>1.5760000000000001</c:v>
                </c:pt>
                <c:pt idx="1382">
                  <c:v>1.577</c:v>
                </c:pt>
                <c:pt idx="1383">
                  <c:v>1.5780000000000001</c:v>
                </c:pt>
                <c:pt idx="1384">
                  <c:v>1.579</c:v>
                </c:pt>
                <c:pt idx="1385">
                  <c:v>1.58</c:v>
                </c:pt>
                <c:pt idx="1386">
                  <c:v>1.581</c:v>
                </c:pt>
                <c:pt idx="1387">
                  <c:v>1.5820000000000001</c:v>
                </c:pt>
                <c:pt idx="1388">
                  <c:v>1.583</c:v>
                </c:pt>
                <c:pt idx="1389">
                  <c:v>1.5840000000000001</c:v>
                </c:pt>
                <c:pt idx="1390">
                  <c:v>1.585</c:v>
                </c:pt>
                <c:pt idx="1391">
                  <c:v>1.5860000000000001</c:v>
                </c:pt>
                <c:pt idx="1392">
                  <c:v>1.587</c:v>
                </c:pt>
                <c:pt idx="1393">
                  <c:v>1.5880000000000001</c:v>
                </c:pt>
                <c:pt idx="1394">
                  <c:v>1.589</c:v>
                </c:pt>
                <c:pt idx="1395">
                  <c:v>1.59</c:v>
                </c:pt>
                <c:pt idx="1396">
                  <c:v>1.591</c:v>
                </c:pt>
                <c:pt idx="1397">
                  <c:v>1.5920000000000001</c:v>
                </c:pt>
                <c:pt idx="1398">
                  <c:v>1.593</c:v>
                </c:pt>
                <c:pt idx="1399">
                  <c:v>1.5940000000000001</c:v>
                </c:pt>
                <c:pt idx="1400">
                  <c:v>1.595</c:v>
                </c:pt>
                <c:pt idx="1401">
                  <c:v>1.5960000000000001</c:v>
                </c:pt>
                <c:pt idx="1402">
                  <c:v>1.597</c:v>
                </c:pt>
                <c:pt idx="1403">
                  <c:v>1.5980000000000001</c:v>
                </c:pt>
                <c:pt idx="1404">
                  <c:v>1.599</c:v>
                </c:pt>
                <c:pt idx="1405">
                  <c:v>1.6</c:v>
                </c:pt>
                <c:pt idx="1406">
                  <c:v>1.601</c:v>
                </c:pt>
                <c:pt idx="1407">
                  <c:v>1.6020000000000001</c:v>
                </c:pt>
                <c:pt idx="1408">
                  <c:v>1.603</c:v>
                </c:pt>
                <c:pt idx="1409">
                  <c:v>1.6040000000000001</c:v>
                </c:pt>
                <c:pt idx="1410">
                  <c:v>1.605</c:v>
                </c:pt>
                <c:pt idx="1411">
                  <c:v>1.6060000000000001</c:v>
                </c:pt>
                <c:pt idx="1412">
                  <c:v>1.607</c:v>
                </c:pt>
                <c:pt idx="1413">
                  <c:v>1.6080000000000001</c:v>
                </c:pt>
                <c:pt idx="1414">
                  <c:v>1.609</c:v>
                </c:pt>
                <c:pt idx="1415">
                  <c:v>1.61</c:v>
                </c:pt>
                <c:pt idx="1416">
                  <c:v>1.611</c:v>
                </c:pt>
                <c:pt idx="1417">
                  <c:v>1.6120000000000001</c:v>
                </c:pt>
                <c:pt idx="1418">
                  <c:v>1.613</c:v>
                </c:pt>
                <c:pt idx="1419">
                  <c:v>1.6140000000000001</c:v>
                </c:pt>
                <c:pt idx="1420">
                  <c:v>1.615</c:v>
                </c:pt>
                <c:pt idx="1421">
                  <c:v>1.6160000000000001</c:v>
                </c:pt>
                <c:pt idx="1422">
                  <c:v>1.617</c:v>
                </c:pt>
                <c:pt idx="1423">
                  <c:v>1.6180000000000001</c:v>
                </c:pt>
                <c:pt idx="1424">
                  <c:v>1.619</c:v>
                </c:pt>
                <c:pt idx="1425">
                  <c:v>1.62</c:v>
                </c:pt>
                <c:pt idx="1426">
                  <c:v>1.621</c:v>
                </c:pt>
                <c:pt idx="1427">
                  <c:v>1.6220000000000001</c:v>
                </c:pt>
                <c:pt idx="1428">
                  <c:v>1.623</c:v>
                </c:pt>
                <c:pt idx="1429">
                  <c:v>1.6240000000000001</c:v>
                </c:pt>
                <c:pt idx="1430">
                  <c:v>1.625</c:v>
                </c:pt>
                <c:pt idx="1431">
                  <c:v>1.6259999999999999</c:v>
                </c:pt>
                <c:pt idx="1432">
                  <c:v>1.627</c:v>
                </c:pt>
                <c:pt idx="1433">
                  <c:v>1.6279999999999999</c:v>
                </c:pt>
                <c:pt idx="1434">
                  <c:v>1.629</c:v>
                </c:pt>
                <c:pt idx="1435">
                  <c:v>1.63</c:v>
                </c:pt>
                <c:pt idx="1436">
                  <c:v>1.631</c:v>
                </c:pt>
                <c:pt idx="1437">
                  <c:v>1.6319999999999999</c:v>
                </c:pt>
                <c:pt idx="1438">
                  <c:v>1.633</c:v>
                </c:pt>
                <c:pt idx="1439">
                  <c:v>1.6339999999999999</c:v>
                </c:pt>
                <c:pt idx="1440">
                  <c:v>1.635</c:v>
                </c:pt>
                <c:pt idx="1441">
                  <c:v>1.6359999999999999</c:v>
                </c:pt>
                <c:pt idx="1442">
                  <c:v>1.637</c:v>
                </c:pt>
                <c:pt idx="1443">
                  <c:v>1.6379999999999999</c:v>
                </c:pt>
                <c:pt idx="1444">
                  <c:v>1.639</c:v>
                </c:pt>
                <c:pt idx="1445">
                  <c:v>1.64</c:v>
                </c:pt>
                <c:pt idx="1446">
                  <c:v>1.641</c:v>
                </c:pt>
                <c:pt idx="1447">
                  <c:v>1.6419999999999999</c:v>
                </c:pt>
                <c:pt idx="1448">
                  <c:v>1.643</c:v>
                </c:pt>
                <c:pt idx="1449">
                  <c:v>1.6439999999999999</c:v>
                </c:pt>
                <c:pt idx="1450">
                  <c:v>1.645</c:v>
                </c:pt>
                <c:pt idx="1451">
                  <c:v>1.6459999999999999</c:v>
                </c:pt>
                <c:pt idx="1452">
                  <c:v>1.647</c:v>
                </c:pt>
                <c:pt idx="1453">
                  <c:v>1.6479999999999999</c:v>
                </c:pt>
                <c:pt idx="1454">
                  <c:v>1.649</c:v>
                </c:pt>
                <c:pt idx="1455">
                  <c:v>1.65</c:v>
                </c:pt>
                <c:pt idx="1456">
                  <c:v>1.651</c:v>
                </c:pt>
                <c:pt idx="1457">
                  <c:v>1.6519999999999999</c:v>
                </c:pt>
                <c:pt idx="1458">
                  <c:v>1.653</c:v>
                </c:pt>
                <c:pt idx="1459">
                  <c:v>1.6539999999999999</c:v>
                </c:pt>
                <c:pt idx="1460">
                  <c:v>1.655</c:v>
                </c:pt>
                <c:pt idx="1461">
                  <c:v>1.6559999999999999</c:v>
                </c:pt>
                <c:pt idx="1462">
                  <c:v>1.657</c:v>
                </c:pt>
                <c:pt idx="1463">
                  <c:v>1.6579999999999999</c:v>
                </c:pt>
                <c:pt idx="1464">
                  <c:v>1.659</c:v>
                </c:pt>
                <c:pt idx="1465">
                  <c:v>1.66</c:v>
                </c:pt>
                <c:pt idx="1466">
                  <c:v>1.661</c:v>
                </c:pt>
                <c:pt idx="1467">
                  <c:v>1.6619999999999999</c:v>
                </c:pt>
                <c:pt idx="1468">
                  <c:v>1.663</c:v>
                </c:pt>
                <c:pt idx="1469">
                  <c:v>1.6639999999999999</c:v>
                </c:pt>
                <c:pt idx="1470">
                  <c:v>1.665</c:v>
                </c:pt>
                <c:pt idx="1471">
                  <c:v>1.6659999999999999</c:v>
                </c:pt>
                <c:pt idx="1472">
                  <c:v>1.667</c:v>
                </c:pt>
                <c:pt idx="1473">
                  <c:v>1.6679999999999999</c:v>
                </c:pt>
                <c:pt idx="1474">
                  <c:v>1.669</c:v>
                </c:pt>
                <c:pt idx="1475">
                  <c:v>1.67</c:v>
                </c:pt>
                <c:pt idx="1476">
                  <c:v>1.671</c:v>
                </c:pt>
                <c:pt idx="1477">
                  <c:v>1.6719999999999999</c:v>
                </c:pt>
                <c:pt idx="1478">
                  <c:v>1.673</c:v>
                </c:pt>
                <c:pt idx="1479">
                  <c:v>1.6739999999999999</c:v>
                </c:pt>
                <c:pt idx="1480">
                  <c:v>1.675</c:v>
                </c:pt>
                <c:pt idx="1481">
                  <c:v>1.6759999999999999</c:v>
                </c:pt>
                <c:pt idx="1482">
                  <c:v>1.677</c:v>
                </c:pt>
                <c:pt idx="1483">
                  <c:v>1.6779999999999999</c:v>
                </c:pt>
                <c:pt idx="1484">
                  <c:v>1.679</c:v>
                </c:pt>
                <c:pt idx="1485">
                  <c:v>1.68</c:v>
                </c:pt>
                <c:pt idx="1486">
                  <c:v>1.681</c:v>
                </c:pt>
                <c:pt idx="1487">
                  <c:v>1.6819999999999999</c:v>
                </c:pt>
                <c:pt idx="1488">
                  <c:v>1.6830000000000001</c:v>
                </c:pt>
                <c:pt idx="1489">
                  <c:v>1.6839999999999999</c:v>
                </c:pt>
                <c:pt idx="1490">
                  <c:v>1.6850000000000001</c:v>
                </c:pt>
                <c:pt idx="1491">
                  <c:v>1.6859999999999999</c:v>
                </c:pt>
                <c:pt idx="1492">
                  <c:v>1.6870000000000001</c:v>
                </c:pt>
                <c:pt idx="1493">
                  <c:v>1.6879999999999999</c:v>
                </c:pt>
                <c:pt idx="1494">
                  <c:v>1.6890000000000001</c:v>
                </c:pt>
                <c:pt idx="1495">
                  <c:v>1.69</c:v>
                </c:pt>
                <c:pt idx="1496">
                  <c:v>1.6910000000000001</c:v>
                </c:pt>
                <c:pt idx="1497">
                  <c:v>1.6919999999999999</c:v>
                </c:pt>
                <c:pt idx="1498">
                  <c:v>1.6930000000000001</c:v>
                </c:pt>
                <c:pt idx="1499">
                  <c:v>1.694</c:v>
                </c:pt>
                <c:pt idx="1500">
                  <c:v>1.6950000000000001</c:v>
                </c:pt>
                <c:pt idx="1501">
                  <c:v>1.696</c:v>
                </c:pt>
                <c:pt idx="1502">
                  <c:v>1.6970000000000001</c:v>
                </c:pt>
                <c:pt idx="1503">
                  <c:v>1.698</c:v>
                </c:pt>
                <c:pt idx="1504">
                  <c:v>1.6990000000000001</c:v>
                </c:pt>
                <c:pt idx="1505">
                  <c:v>1.7</c:v>
                </c:pt>
                <c:pt idx="1506">
                  <c:v>1.7010000000000001</c:v>
                </c:pt>
                <c:pt idx="1507">
                  <c:v>1.702</c:v>
                </c:pt>
                <c:pt idx="1508">
                  <c:v>1.7030000000000001</c:v>
                </c:pt>
                <c:pt idx="1509">
                  <c:v>1.704</c:v>
                </c:pt>
                <c:pt idx="1510">
                  <c:v>1.7050000000000001</c:v>
                </c:pt>
                <c:pt idx="1511">
                  <c:v>1.706</c:v>
                </c:pt>
                <c:pt idx="1512">
                  <c:v>1.7070000000000001</c:v>
                </c:pt>
                <c:pt idx="1513">
                  <c:v>1.708</c:v>
                </c:pt>
                <c:pt idx="1514">
                  <c:v>1.7090000000000001</c:v>
                </c:pt>
                <c:pt idx="1515">
                  <c:v>1.71</c:v>
                </c:pt>
                <c:pt idx="1516">
                  <c:v>1.7110000000000001</c:v>
                </c:pt>
                <c:pt idx="1517">
                  <c:v>1.712</c:v>
                </c:pt>
                <c:pt idx="1518">
                  <c:v>1.7130000000000001</c:v>
                </c:pt>
                <c:pt idx="1519">
                  <c:v>1.714</c:v>
                </c:pt>
                <c:pt idx="1520">
                  <c:v>1.7150000000000001</c:v>
                </c:pt>
                <c:pt idx="1521">
                  <c:v>1.716</c:v>
                </c:pt>
                <c:pt idx="1522">
                  <c:v>1.7170000000000001</c:v>
                </c:pt>
                <c:pt idx="1523">
                  <c:v>1.718</c:v>
                </c:pt>
                <c:pt idx="1524">
                  <c:v>1.7190000000000001</c:v>
                </c:pt>
                <c:pt idx="1525">
                  <c:v>1.72</c:v>
                </c:pt>
                <c:pt idx="1526">
                  <c:v>1.7210000000000001</c:v>
                </c:pt>
                <c:pt idx="1527">
                  <c:v>1.722</c:v>
                </c:pt>
                <c:pt idx="1528">
                  <c:v>1.7230000000000001</c:v>
                </c:pt>
                <c:pt idx="1529">
                  <c:v>1.724</c:v>
                </c:pt>
                <c:pt idx="1530">
                  <c:v>1.7250000000000001</c:v>
                </c:pt>
                <c:pt idx="1531">
                  <c:v>1.726</c:v>
                </c:pt>
                <c:pt idx="1532">
                  <c:v>1.7270000000000001</c:v>
                </c:pt>
                <c:pt idx="1533">
                  <c:v>1.728</c:v>
                </c:pt>
                <c:pt idx="1534">
                  <c:v>1.7290000000000001</c:v>
                </c:pt>
                <c:pt idx="1535">
                  <c:v>1.73</c:v>
                </c:pt>
                <c:pt idx="1536">
                  <c:v>1.7310000000000001</c:v>
                </c:pt>
                <c:pt idx="1537">
                  <c:v>1.732</c:v>
                </c:pt>
                <c:pt idx="1538">
                  <c:v>1.7330000000000001</c:v>
                </c:pt>
                <c:pt idx="1539">
                  <c:v>1.734</c:v>
                </c:pt>
                <c:pt idx="1540">
                  <c:v>1.7350000000000001</c:v>
                </c:pt>
                <c:pt idx="1541">
                  <c:v>1.736</c:v>
                </c:pt>
                <c:pt idx="1542">
                  <c:v>1.7370000000000001</c:v>
                </c:pt>
                <c:pt idx="1543">
                  <c:v>1.738</c:v>
                </c:pt>
                <c:pt idx="1544">
                  <c:v>1.7390000000000001</c:v>
                </c:pt>
                <c:pt idx="1545">
                  <c:v>1.74</c:v>
                </c:pt>
                <c:pt idx="1546">
                  <c:v>1.7410000000000001</c:v>
                </c:pt>
                <c:pt idx="1547">
                  <c:v>1.742</c:v>
                </c:pt>
                <c:pt idx="1548">
                  <c:v>1.7430000000000001</c:v>
                </c:pt>
                <c:pt idx="1549">
                  <c:v>1.744</c:v>
                </c:pt>
                <c:pt idx="1550">
                  <c:v>1.7450000000000001</c:v>
                </c:pt>
                <c:pt idx="1551">
                  <c:v>1.746</c:v>
                </c:pt>
                <c:pt idx="1552">
                  <c:v>1.7470000000000001</c:v>
                </c:pt>
                <c:pt idx="1553">
                  <c:v>1.748</c:v>
                </c:pt>
                <c:pt idx="1554">
                  <c:v>1.7490000000000001</c:v>
                </c:pt>
                <c:pt idx="1555">
                  <c:v>1.75</c:v>
                </c:pt>
                <c:pt idx="1556">
                  <c:v>1.7509999999999999</c:v>
                </c:pt>
                <c:pt idx="1557">
                  <c:v>1.752</c:v>
                </c:pt>
                <c:pt idx="1558">
                  <c:v>1.7529999999999999</c:v>
                </c:pt>
                <c:pt idx="1559">
                  <c:v>1.754</c:v>
                </c:pt>
                <c:pt idx="1560">
                  <c:v>1.7549999999999999</c:v>
                </c:pt>
                <c:pt idx="1561">
                  <c:v>1.756</c:v>
                </c:pt>
                <c:pt idx="1562">
                  <c:v>1.7569999999999999</c:v>
                </c:pt>
                <c:pt idx="1563">
                  <c:v>1.758</c:v>
                </c:pt>
                <c:pt idx="1564">
                  <c:v>1.7589999999999999</c:v>
                </c:pt>
                <c:pt idx="1565">
                  <c:v>1.76</c:v>
                </c:pt>
                <c:pt idx="1566">
                  <c:v>1.7609999999999999</c:v>
                </c:pt>
                <c:pt idx="1567">
                  <c:v>1.762</c:v>
                </c:pt>
                <c:pt idx="1568">
                  <c:v>1.7629999999999999</c:v>
                </c:pt>
                <c:pt idx="1569">
                  <c:v>1.764</c:v>
                </c:pt>
                <c:pt idx="1570">
                  <c:v>1.7649999999999999</c:v>
                </c:pt>
                <c:pt idx="1571">
                  <c:v>1.766</c:v>
                </c:pt>
                <c:pt idx="1572">
                  <c:v>1.7669999999999999</c:v>
                </c:pt>
                <c:pt idx="1573">
                  <c:v>1.768</c:v>
                </c:pt>
                <c:pt idx="1574">
                  <c:v>1.7689999999999999</c:v>
                </c:pt>
                <c:pt idx="1575">
                  <c:v>1.77</c:v>
                </c:pt>
                <c:pt idx="1576">
                  <c:v>1.7709999999999999</c:v>
                </c:pt>
                <c:pt idx="1577">
                  <c:v>1.772</c:v>
                </c:pt>
                <c:pt idx="1578">
                  <c:v>1.7729999999999999</c:v>
                </c:pt>
                <c:pt idx="1579">
                  <c:v>1.774</c:v>
                </c:pt>
                <c:pt idx="1580">
                  <c:v>1.7749999999999999</c:v>
                </c:pt>
                <c:pt idx="1581">
                  <c:v>1.776</c:v>
                </c:pt>
                <c:pt idx="1582">
                  <c:v>1.7769999999999999</c:v>
                </c:pt>
                <c:pt idx="1583">
                  <c:v>1.778</c:v>
                </c:pt>
                <c:pt idx="1584">
                  <c:v>1.7789999999999999</c:v>
                </c:pt>
                <c:pt idx="1585">
                  <c:v>1.78</c:v>
                </c:pt>
                <c:pt idx="1586">
                  <c:v>1.7809999999999999</c:v>
                </c:pt>
                <c:pt idx="1587">
                  <c:v>1.782</c:v>
                </c:pt>
                <c:pt idx="1588">
                  <c:v>1.7829999999999999</c:v>
                </c:pt>
                <c:pt idx="1589">
                  <c:v>1.784</c:v>
                </c:pt>
                <c:pt idx="1590">
                  <c:v>1.7849999999999999</c:v>
                </c:pt>
                <c:pt idx="1591">
                  <c:v>1.786</c:v>
                </c:pt>
                <c:pt idx="1592">
                  <c:v>1.7869999999999999</c:v>
                </c:pt>
                <c:pt idx="1593">
                  <c:v>1.788</c:v>
                </c:pt>
                <c:pt idx="1594">
                  <c:v>1.7889999999999999</c:v>
                </c:pt>
                <c:pt idx="1595">
                  <c:v>1.79</c:v>
                </c:pt>
                <c:pt idx="1596">
                  <c:v>1.7909999999999999</c:v>
                </c:pt>
                <c:pt idx="1597">
                  <c:v>1.792</c:v>
                </c:pt>
                <c:pt idx="1598">
                  <c:v>1.7929999999999999</c:v>
                </c:pt>
                <c:pt idx="1599">
                  <c:v>1.794</c:v>
                </c:pt>
                <c:pt idx="1600">
                  <c:v>1.7949999999999999</c:v>
                </c:pt>
                <c:pt idx="1601">
                  <c:v>1.796</c:v>
                </c:pt>
                <c:pt idx="1602">
                  <c:v>1.7969999999999999</c:v>
                </c:pt>
                <c:pt idx="1603">
                  <c:v>1.798</c:v>
                </c:pt>
                <c:pt idx="1604">
                  <c:v>1.7989999999999999</c:v>
                </c:pt>
                <c:pt idx="1605">
                  <c:v>1.8</c:v>
                </c:pt>
                <c:pt idx="1606">
                  <c:v>1.8009999999999999</c:v>
                </c:pt>
                <c:pt idx="1607">
                  <c:v>1.802</c:v>
                </c:pt>
                <c:pt idx="1608">
                  <c:v>1.8029999999999999</c:v>
                </c:pt>
                <c:pt idx="1609">
                  <c:v>1.804</c:v>
                </c:pt>
                <c:pt idx="1610">
                  <c:v>1.8049999999999999</c:v>
                </c:pt>
                <c:pt idx="1611">
                  <c:v>1.806</c:v>
                </c:pt>
                <c:pt idx="1612">
                  <c:v>1.8069999999999999</c:v>
                </c:pt>
                <c:pt idx="1613">
                  <c:v>1.8080000000000001</c:v>
                </c:pt>
                <c:pt idx="1614">
                  <c:v>1.8089999999999999</c:v>
                </c:pt>
                <c:pt idx="1615">
                  <c:v>1.81</c:v>
                </c:pt>
                <c:pt idx="1616">
                  <c:v>1.8109999999999999</c:v>
                </c:pt>
                <c:pt idx="1617">
                  <c:v>1.8120000000000001</c:v>
                </c:pt>
                <c:pt idx="1618">
                  <c:v>1.8129999999999999</c:v>
                </c:pt>
                <c:pt idx="1619">
                  <c:v>1.8140000000000001</c:v>
                </c:pt>
                <c:pt idx="1620">
                  <c:v>1.8149999999999999</c:v>
                </c:pt>
                <c:pt idx="1621">
                  <c:v>1.8160000000000001</c:v>
                </c:pt>
                <c:pt idx="1622">
                  <c:v>1.8169999999999999</c:v>
                </c:pt>
                <c:pt idx="1623">
                  <c:v>1.8180000000000001</c:v>
                </c:pt>
                <c:pt idx="1624">
                  <c:v>1.819</c:v>
                </c:pt>
                <c:pt idx="1625">
                  <c:v>1.82</c:v>
                </c:pt>
                <c:pt idx="1626">
                  <c:v>1.821</c:v>
                </c:pt>
                <c:pt idx="1627">
                  <c:v>1.8220000000000001</c:v>
                </c:pt>
                <c:pt idx="1628">
                  <c:v>1.823</c:v>
                </c:pt>
                <c:pt idx="1629">
                  <c:v>1.8240000000000001</c:v>
                </c:pt>
                <c:pt idx="1630">
                  <c:v>1.825</c:v>
                </c:pt>
                <c:pt idx="1631">
                  <c:v>1.8260000000000001</c:v>
                </c:pt>
                <c:pt idx="1632">
                  <c:v>1.827</c:v>
                </c:pt>
                <c:pt idx="1633">
                  <c:v>1.8280000000000001</c:v>
                </c:pt>
                <c:pt idx="1634">
                  <c:v>1.829</c:v>
                </c:pt>
                <c:pt idx="1635">
                  <c:v>1.83</c:v>
                </c:pt>
                <c:pt idx="1636">
                  <c:v>1.831</c:v>
                </c:pt>
                <c:pt idx="1637">
                  <c:v>1.8320000000000001</c:v>
                </c:pt>
                <c:pt idx="1638">
                  <c:v>1.833</c:v>
                </c:pt>
                <c:pt idx="1639">
                  <c:v>1.8340000000000001</c:v>
                </c:pt>
                <c:pt idx="1640">
                  <c:v>1.835</c:v>
                </c:pt>
                <c:pt idx="1641">
                  <c:v>1.8360000000000001</c:v>
                </c:pt>
                <c:pt idx="1642">
                  <c:v>1.837</c:v>
                </c:pt>
                <c:pt idx="1643">
                  <c:v>1.8380000000000001</c:v>
                </c:pt>
                <c:pt idx="1644">
                  <c:v>1.839</c:v>
                </c:pt>
                <c:pt idx="1645">
                  <c:v>1.84</c:v>
                </c:pt>
                <c:pt idx="1646">
                  <c:v>1.841</c:v>
                </c:pt>
                <c:pt idx="1647">
                  <c:v>1.8420000000000001</c:v>
                </c:pt>
                <c:pt idx="1648">
                  <c:v>1.843</c:v>
                </c:pt>
                <c:pt idx="1649">
                  <c:v>1.8440000000000001</c:v>
                </c:pt>
                <c:pt idx="1650">
                  <c:v>1.845</c:v>
                </c:pt>
                <c:pt idx="1651">
                  <c:v>1.8460000000000001</c:v>
                </c:pt>
                <c:pt idx="1652">
                  <c:v>1.847</c:v>
                </c:pt>
                <c:pt idx="1653">
                  <c:v>1.8480000000000001</c:v>
                </c:pt>
                <c:pt idx="1654">
                  <c:v>1.849</c:v>
                </c:pt>
                <c:pt idx="1655">
                  <c:v>1.85</c:v>
                </c:pt>
                <c:pt idx="1656">
                  <c:v>1.851</c:v>
                </c:pt>
                <c:pt idx="1657">
                  <c:v>1.8520000000000001</c:v>
                </c:pt>
                <c:pt idx="1658">
                  <c:v>1.853</c:v>
                </c:pt>
                <c:pt idx="1659">
                  <c:v>1.8540000000000001</c:v>
                </c:pt>
                <c:pt idx="1660">
                  <c:v>1.855</c:v>
                </c:pt>
                <c:pt idx="1661">
                  <c:v>1.8560000000000001</c:v>
                </c:pt>
                <c:pt idx="1662">
                  <c:v>1.857</c:v>
                </c:pt>
                <c:pt idx="1663">
                  <c:v>1.8580000000000001</c:v>
                </c:pt>
                <c:pt idx="1664">
                  <c:v>1.859</c:v>
                </c:pt>
                <c:pt idx="1665">
                  <c:v>1.86</c:v>
                </c:pt>
                <c:pt idx="1666">
                  <c:v>1.861</c:v>
                </c:pt>
                <c:pt idx="1667">
                  <c:v>1.8620000000000001</c:v>
                </c:pt>
                <c:pt idx="1668">
                  <c:v>1.863</c:v>
                </c:pt>
                <c:pt idx="1669">
                  <c:v>1.8640000000000001</c:v>
                </c:pt>
                <c:pt idx="1670">
                  <c:v>1.865</c:v>
                </c:pt>
                <c:pt idx="1671">
                  <c:v>1.8660000000000001</c:v>
                </c:pt>
                <c:pt idx="1672">
                  <c:v>1.867</c:v>
                </c:pt>
                <c:pt idx="1673">
                  <c:v>1.8680000000000001</c:v>
                </c:pt>
                <c:pt idx="1674">
                  <c:v>1.869</c:v>
                </c:pt>
                <c:pt idx="1675">
                  <c:v>1.87</c:v>
                </c:pt>
                <c:pt idx="1676">
                  <c:v>1.871</c:v>
                </c:pt>
                <c:pt idx="1677">
                  <c:v>1.8720000000000001</c:v>
                </c:pt>
                <c:pt idx="1678">
                  <c:v>1.873</c:v>
                </c:pt>
                <c:pt idx="1679">
                  <c:v>1.8740000000000001</c:v>
                </c:pt>
                <c:pt idx="1680">
                  <c:v>1.875</c:v>
                </c:pt>
                <c:pt idx="1681">
                  <c:v>1.8759999999999999</c:v>
                </c:pt>
                <c:pt idx="1682">
                  <c:v>1.877</c:v>
                </c:pt>
                <c:pt idx="1683">
                  <c:v>1.8779999999999999</c:v>
                </c:pt>
                <c:pt idx="1684">
                  <c:v>1.879</c:v>
                </c:pt>
                <c:pt idx="1685">
                  <c:v>1.88</c:v>
                </c:pt>
                <c:pt idx="1686">
                  <c:v>1.881</c:v>
                </c:pt>
                <c:pt idx="1687">
                  <c:v>1.8819999999999999</c:v>
                </c:pt>
                <c:pt idx="1688">
                  <c:v>1.883</c:v>
                </c:pt>
                <c:pt idx="1689">
                  <c:v>1.8839999999999999</c:v>
                </c:pt>
                <c:pt idx="1690">
                  <c:v>1.885</c:v>
                </c:pt>
                <c:pt idx="1691">
                  <c:v>1.8859999999999999</c:v>
                </c:pt>
                <c:pt idx="1692">
                  <c:v>1.887</c:v>
                </c:pt>
                <c:pt idx="1693">
                  <c:v>1.8879999999999999</c:v>
                </c:pt>
                <c:pt idx="1694">
                  <c:v>1.889</c:v>
                </c:pt>
                <c:pt idx="1695">
                  <c:v>1.89</c:v>
                </c:pt>
                <c:pt idx="1696">
                  <c:v>1.891</c:v>
                </c:pt>
                <c:pt idx="1697">
                  <c:v>1.8919999999999999</c:v>
                </c:pt>
                <c:pt idx="1698">
                  <c:v>1.893</c:v>
                </c:pt>
                <c:pt idx="1699">
                  <c:v>1.8939999999999999</c:v>
                </c:pt>
                <c:pt idx="1700">
                  <c:v>1.895</c:v>
                </c:pt>
                <c:pt idx="1701">
                  <c:v>1.8959999999999999</c:v>
                </c:pt>
                <c:pt idx="1702">
                  <c:v>1.897</c:v>
                </c:pt>
                <c:pt idx="1703">
                  <c:v>1.8979999999999999</c:v>
                </c:pt>
                <c:pt idx="1704">
                  <c:v>1.899</c:v>
                </c:pt>
                <c:pt idx="1705">
                  <c:v>1.9</c:v>
                </c:pt>
                <c:pt idx="1706">
                  <c:v>1.901</c:v>
                </c:pt>
                <c:pt idx="1707">
                  <c:v>1.9019999999999999</c:v>
                </c:pt>
                <c:pt idx="1708">
                  <c:v>1.903</c:v>
                </c:pt>
                <c:pt idx="1709">
                  <c:v>1.9039999999999999</c:v>
                </c:pt>
                <c:pt idx="1710">
                  <c:v>1.905</c:v>
                </c:pt>
                <c:pt idx="1711">
                  <c:v>1.9059999999999999</c:v>
                </c:pt>
                <c:pt idx="1712">
                  <c:v>1.907</c:v>
                </c:pt>
                <c:pt idx="1713">
                  <c:v>1.9079999999999999</c:v>
                </c:pt>
                <c:pt idx="1714">
                  <c:v>1.909</c:v>
                </c:pt>
                <c:pt idx="1715">
                  <c:v>1.91</c:v>
                </c:pt>
                <c:pt idx="1716">
                  <c:v>1.911</c:v>
                </c:pt>
                <c:pt idx="1717">
                  <c:v>1.9119999999999999</c:v>
                </c:pt>
                <c:pt idx="1718">
                  <c:v>1.913</c:v>
                </c:pt>
                <c:pt idx="1719">
                  <c:v>1.9139999999999999</c:v>
                </c:pt>
                <c:pt idx="1720">
                  <c:v>1.915</c:v>
                </c:pt>
                <c:pt idx="1721">
                  <c:v>1.9159999999999999</c:v>
                </c:pt>
                <c:pt idx="1722">
                  <c:v>1.917</c:v>
                </c:pt>
                <c:pt idx="1723">
                  <c:v>1.9179999999999999</c:v>
                </c:pt>
                <c:pt idx="1724">
                  <c:v>1.919</c:v>
                </c:pt>
                <c:pt idx="1725">
                  <c:v>1.92</c:v>
                </c:pt>
                <c:pt idx="1726">
                  <c:v>1.921</c:v>
                </c:pt>
                <c:pt idx="1727">
                  <c:v>1.9219999999999999</c:v>
                </c:pt>
                <c:pt idx="1728">
                  <c:v>1.923</c:v>
                </c:pt>
                <c:pt idx="1729">
                  <c:v>1.9239999999999999</c:v>
                </c:pt>
                <c:pt idx="1730">
                  <c:v>1.925</c:v>
                </c:pt>
                <c:pt idx="1731">
                  <c:v>1.9259999999999999</c:v>
                </c:pt>
                <c:pt idx="1732">
                  <c:v>1.927</c:v>
                </c:pt>
                <c:pt idx="1733">
                  <c:v>1.9279999999999999</c:v>
                </c:pt>
                <c:pt idx="1734">
                  <c:v>1.929</c:v>
                </c:pt>
                <c:pt idx="1735">
                  <c:v>1.93</c:v>
                </c:pt>
                <c:pt idx="1736">
                  <c:v>1.931</c:v>
                </c:pt>
                <c:pt idx="1737">
                  <c:v>1.9319999999999999</c:v>
                </c:pt>
                <c:pt idx="1738">
                  <c:v>1.9330000000000001</c:v>
                </c:pt>
                <c:pt idx="1739">
                  <c:v>1.9339999999999999</c:v>
                </c:pt>
                <c:pt idx="1740">
                  <c:v>1.9350000000000001</c:v>
                </c:pt>
                <c:pt idx="1741">
                  <c:v>1.9359999999999999</c:v>
                </c:pt>
                <c:pt idx="1742">
                  <c:v>1.9370000000000001</c:v>
                </c:pt>
                <c:pt idx="1743">
                  <c:v>1.9379999999999999</c:v>
                </c:pt>
                <c:pt idx="1744">
                  <c:v>1.9390000000000001</c:v>
                </c:pt>
                <c:pt idx="1745">
                  <c:v>1.94</c:v>
                </c:pt>
                <c:pt idx="1746">
                  <c:v>1.9410000000000001</c:v>
                </c:pt>
                <c:pt idx="1747">
                  <c:v>1.9419999999999999</c:v>
                </c:pt>
                <c:pt idx="1748">
                  <c:v>1.9430000000000001</c:v>
                </c:pt>
                <c:pt idx="1749">
                  <c:v>1.944</c:v>
                </c:pt>
                <c:pt idx="1750">
                  <c:v>1.9450000000000001</c:v>
                </c:pt>
                <c:pt idx="1751">
                  <c:v>1.946</c:v>
                </c:pt>
                <c:pt idx="1752">
                  <c:v>1.9470000000000001</c:v>
                </c:pt>
                <c:pt idx="1753">
                  <c:v>1.948</c:v>
                </c:pt>
                <c:pt idx="1754">
                  <c:v>1.9490000000000001</c:v>
                </c:pt>
                <c:pt idx="1755">
                  <c:v>1.95</c:v>
                </c:pt>
                <c:pt idx="1756">
                  <c:v>1.9510000000000001</c:v>
                </c:pt>
                <c:pt idx="1757">
                  <c:v>1.952</c:v>
                </c:pt>
                <c:pt idx="1758">
                  <c:v>1.9530000000000001</c:v>
                </c:pt>
                <c:pt idx="1759">
                  <c:v>1.954</c:v>
                </c:pt>
                <c:pt idx="1760">
                  <c:v>1.9550000000000001</c:v>
                </c:pt>
                <c:pt idx="1761">
                  <c:v>1.956</c:v>
                </c:pt>
                <c:pt idx="1762">
                  <c:v>1.9570000000000001</c:v>
                </c:pt>
                <c:pt idx="1763">
                  <c:v>1.958</c:v>
                </c:pt>
                <c:pt idx="1764">
                  <c:v>1.9590000000000001</c:v>
                </c:pt>
                <c:pt idx="1765">
                  <c:v>1.96</c:v>
                </c:pt>
              </c:numCache>
            </c:numRef>
          </c:cat>
          <c:val>
            <c:numRef>
              <c:f>Sheet1!$C$196:$C$1961</c:f>
              <c:numCache>
                <c:formatCode>General</c:formatCode>
                <c:ptCount val="1766"/>
                <c:pt idx="0">
                  <c:v>-0.99976688771292832</c:v>
                </c:pt>
                <c:pt idx="1">
                  <c:v>-0.99998436115367473</c:v>
                </c:pt>
                <c:pt idx="2">
                  <c:v>-0.99994584405916698</c:v>
                </c:pt>
                <c:pt idx="3">
                  <c:v>-0.9996513462895712</c:v>
                </c:pt>
                <c:pt idx="4">
                  <c:v>-0.99910094323470777</c:v>
                </c:pt>
                <c:pt idx="5">
                  <c:v>-0.99829477579475312</c:v>
                </c:pt>
                <c:pt idx="6">
                  <c:v>-0.99723305034416887</c:v>
                </c:pt>
                <c:pt idx="7">
                  <c:v>-0.99591603867887224</c:v>
                </c:pt>
                <c:pt idx="8">
                  <c:v>-0.9943440779466568</c:v>
                </c:pt>
                <c:pt idx="9">
                  <c:v>-0.9925175705608853</c:v>
                </c:pt>
                <c:pt idx="10">
                  <c:v>-0.99043698409747316</c:v>
                </c:pt>
                <c:pt idx="11">
                  <c:v>-0.98810285117519236</c:v>
                </c:pt>
                <c:pt idx="12">
                  <c:v>-0.98551576931932372</c:v>
                </c:pt>
                <c:pt idx="13">
                  <c:v>-0.98267640080869356</c:v>
                </c:pt>
                <c:pt idx="14">
                  <c:v>-0.97958547250613393</c:v>
                </c:pt>
                <c:pt idx="15">
                  <c:v>-0.97624377567240994</c:v>
                </c:pt>
                <c:pt idx="16">
                  <c:v>-0.97265216576366087</c:v>
                </c:pt>
                <c:pt idx="17">
                  <c:v>-0.96881156221240872</c:v>
                </c:pt>
                <c:pt idx="18">
                  <c:v>-0.96472294819218796</c:v>
                </c:pt>
                <c:pt idx="19">
                  <c:v>-0.96038737036585864</c:v>
                </c:pt>
                <c:pt idx="20">
                  <c:v>-0.95580593861766638</c:v>
                </c:pt>
                <c:pt idx="21">
                  <c:v>-0.95097982576911833</c:v>
                </c:pt>
                <c:pt idx="22">
                  <c:v>-0.94591026727874694</c:v>
                </c:pt>
                <c:pt idx="23">
                  <c:v>-0.94059856092583938</c:v>
                </c:pt>
                <c:pt idx="24">
                  <c:v>-0.9350460664782132</c:v>
                </c:pt>
                <c:pt idx="25">
                  <c:v>-0.92925420534412329</c:v>
                </c:pt>
                <c:pt idx="26">
                  <c:v>-0.92322446020838889</c:v>
                </c:pt>
                <c:pt idx="27">
                  <c:v>-0.9169583746528347</c:v>
                </c:pt>
                <c:pt idx="28">
                  <c:v>-0.91045755276114193</c:v>
                </c:pt>
                <c:pt idx="29">
                  <c:v>-0.90372365870821203</c:v>
                </c:pt>
                <c:pt idx="30">
                  <c:v>-0.89675841633414699</c:v>
                </c:pt>
                <c:pt idx="31">
                  <c:v>-0.88956360870295514</c:v>
                </c:pt>
                <c:pt idx="32">
                  <c:v>-0.88214107764609728</c:v>
                </c:pt>
                <c:pt idx="33">
                  <c:v>-0.87449272329098737</c:v>
                </c:pt>
                <c:pt idx="34">
                  <c:v>-0.86662050357457054</c:v>
                </c:pt>
                <c:pt idx="35">
                  <c:v>-0.85852643374210169</c:v>
                </c:pt>
                <c:pt idx="36">
                  <c:v>-0.85021258583125381</c:v>
                </c:pt>
                <c:pt idx="37">
                  <c:v>-0.84168108814168785</c:v>
                </c:pt>
                <c:pt idx="38">
                  <c:v>-0.83293412469021932</c:v>
                </c:pt>
                <c:pt idx="39">
                  <c:v>-0.82397393465172231</c:v>
                </c:pt>
                <c:pt idx="40">
                  <c:v>-0.81480281178591252</c:v>
                </c:pt>
                <c:pt idx="41">
                  <c:v>-0.80542310385015714</c:v>
                </c:pt>
                <c:pt idx="42">
                  <c:v>-0.79583721199846258</c:v>
                </c:pt>
                <c:pt idx="43">
                  <c:v>-0.7860475901667916</c:v>
                </c:pt>
                <c:pt idx="44">
                  <c:v>-0.77605674444486927</c:v>
                </c:pt>
                <c:pt idx="45">
                  <c:v>-0.76586723243463739</c:v>
                </c:pt>
                <c:pt idx="46">
                  <c:v>-0.75548166259552285</c:v>
                </c:pt>
                <c:pt idx="47">
                  <c:v>-0.7449026935766857</c:v>
                </c:pt>
                <c:pt idx="48">
                  <c:v>-0.73413303353642023</c:v>
                </c:pt>
                <c:pt idx="49">
                  <c:v>-0.72317543944888041</c:v>
                </c:pt>
                <c:pt idx="50">
                  <c:v>-0.71203271639831012</c:v>
                </c:pt>
                <c:pt idx="51">
                  <c:v>-0.70070771686095668</c:v>
                </c:pt>
                <c:pt idx="52">
                  <c:v>-0.68920333997485261</c:v>
                </c:pt>
                <c:pt idx="53">
                  <c:v>-0.67752253079765201</c:v>
                </c:pt>
                <c:pt idx="54">
                  <c:v>-0.66566827955271202</c:v>
                </c:pt>
                <c:pt idx="55">
                  <c:v>-0.65364362086361194</c:v>
                </c:pt>
                <c:pt idx="56">
                  <c:v>-0.6414516329773059</c:v>
                </c:pt>
                <c:pt idx="57">
                  <c:v>-0.62909543697610903</c:v>
                </c:pt>
                <c:pt idx="58">
                  <c:v>-0.61657819597871677</c:v>
                </c:pt>
                <c:pt idx="59">
                  <c:v>-0.6039031143304644</c:v>
                </c:pt>
                <c:pt idx="60">
                  <c:v>-0.59107343678303137</c:v>
                </c:pt>
                <c:pt idx="61">
                  <c:v>-0.57809244766380352</c:v>
                </c:pt>
                <c:pt idx="62">
                  <c:v>-0.56496347003510228</c:v>
                </c:pt>
                <c:pt idx="63">
                  <c:v>-0.55168986484349947</c:v>
                </c:pt>
                <c:pt idx="64">
                  <c:v>-0.53827503005943333</c:v>
                </c:pt>
                <c:pt idx="65">
                  <c:v>-0.52472239980734636</c:v>
                </c:pt>
                <c:pt idx="66">
                  <c:v>-0.51103544348656804</c:v>
                </c:pt>
                <c:pt idx="67">
                  <c:v>-0.49721766488316832</c:v>
                </c:pt>
                <c:pt idx="68">
                  <c:v>-0.48327260127300675</c:v>
                </c:pt>
                <c:pt idx="69">
                  <c:v>-0.46920382251620951</c:v>
                </c:pt>
                <c:pt idx="70">
                  <c:v>-0.45501493014330469</c:v>
                </c:pt>
                <c:pt idx="71">
                  <c:v>-0.44070955643325022</c:v>
                </c:pt>
                <c:pt idx="72">
                  <c:v>-0.42629136348359009</c:v>
                </c:pt>
                <c:pt idx="73">
                  <c:v>-0.41176404227297758</c:v>
                </c:pt>
                <c:pt idx="74">
                  <c:v>-0.39713131171630461</c:v>
                </c:pt>
                <c:pt idx="75">
                  <c:v>-0.38239691771268025</c:v>
                </c:pt>
                <c:pt idx="76">
                  <c:v>-0.36756463218650071</c:v>
                </c:pt>
                <c:pt idx="77">
                  <c:v>-0.35263825212185718</c:v>
                </c:pt>
                <c:pt idx="78">
                  <c:v>-0.33762159859052915</c:v>
                </c:pt>
                <c:pt idx="79">
                  <c:v>-0.32251851577381024</c:v>
                </c:pt>
                <c:pt idx="80">
                  <c:v>-0.30733286997841935</c:v>
                </c:pt>
                <c:pt idx="81">
                  <c:v>-0.29206854864674692</c:v>
                </c:pt>
                <c:pt idx="82">
                  <c:v>-0.27672945936169097</c:v>
                </c:pt>
                <c:pt idx="83">
                  <c:v>-0.26131952884633736</c:v>
                </c:pt>
                <c:pt idx="84">
                  <c:v>-0.24584270195874</c:v>
                </c:pt>
                <c:pt idx="85">
                  <c:v>-0.23030294068205867</c:v>
                </c:pt>
                <c:pt idx="86">
                  <c:v>-0.21470422311031312</c:v>
                </c:pt>
                <c:pt idx="87">
                  <c:v>-0.19905054243001352</c:v>
                </c:pt>
                <c:pt idx="88">
                  <c:v>-0.18334590589792307</c:v>
                </c:pt>
                <c:pt idx="89">
                  <c:v>-0.16759433381522731</c:v>
                </c:pt>
                <c:pt idx="90">
                  <c:v>-0.15179985849835556</c:v>
                </c:pt>
                <c:pt idx="91">
                  <c:v>-0.13596652324673081</c:v>
                </c:pt>
                <c:pt idx="92">
                  <c:v>-0.12009838130770703</c:v>
                </c:pt>
                <c:pt idx="93">
                  <c:v>-0.10419949483896018</c:v>
                </c:pt>
                <c:pt idx="94">
                  <c:v>-8.8273933868597887E-2</c:v>
                </c:pt>
                <c:pt idx="95">
                  <c:v>-7.2325775253254482E-2</c:v>
                </c:pt>
                <c:pt idx="96">
                  <c:v>-5.6359101634438052E-2</c:v>
                </c:pt>
                <c:pt idx="97">
                  <c:v>-4.0378000393396417E-2</c:v>
                </c:pt>
                <c:pt idx="98">
                  <c:v>-2.4386562604769905E-2</c:v>
                </c:pt>
                <c:pt idx="99">
                  <c:v>-8.3888819892985866E-3</c:v>
                </c:pt>
                <c:pt idx="100">
                  <c:v>7.6109461341479024E-3</c:v>
                </c:pt>
                <c:pt idx="101">
                  <c:v>2.3608825896949608E-2</c:v>
                </c:pt>
                <c:pt idx="102">
                  <c:v>3.9600661929256264E-2</c:v>
                </c:pt>
                <c:pt idx="103">
                  <c:v>5.5582360408379598E-2</c:v>
                </c:pt>
                <c:pt idx="104">
                  <c:v>7.15498301067896E-2</c:v>
                </c:pt>
                <c:pt idx="105">
                  <c:v>8.7498983439446398E-2</c:v>
                </c:pt>
                <c:pt idx="106">
                  <c:v>0.10342573751019973</c:v>
                </c:pt>
                <c:pt idx="107">
                  <c:v>0.11932601515698806</c:v>
                </c:pt>
                <c:pt idx="108">
                  <c:v>0.1351957459955698</c:v>
                </c:pt>
                <c:pt idx="109">
                  <c:v>0.15103086746151939</c:v>
                </c:pt>
                <c:pt idx="110">
                  <c:v>0.1668273258502217</c:v>
                </c:pt>
                <c:pt idx="111">
                  <c:v>0.18258107735459822</c:v>
                </c:pt>
                <c:pt idx="112">
                  <c:v>0.19828808910029957</c:v>
                </c:pt>
                <c:pt idx="113">
                  <c:v>0.21394434017809938</c:v>
                </c:pt>
                <c:pt idx="114">
                  <c:v>0.22954582267322496</c:v>
                </c:pt>
                <c:pt idx="115">
                  <c:v>0.24508854269136174</c:v>
                </c:pt>
                <c:pt idx="116">
                  <c:v>0.26056852138106834</c:v>
                </c:pt>
                <c:pt idx="117">
                  <c:v>0.27598179595234085</c:v>
                </c:pt>
                <c:pt idx="118">
                  <c:v>0.29132442069106523</c:v>
                </c:pt>
                <c:pt idx="119">
                  <c:v>0.30659246796909889</c:v>
                </c:pt>
                <c:pt idx="120">
                  <c:v>0.32178202924972182</c:v>
                </c:pt>
                <c:pt idx="121">
                  <c:v>0.33688921608820077</c:v>
                </c:pt>
                <c:pt idx="122">
                  <c:v>0.35191016112720974</c:v>
                </c:pt>
                <c:pt idx="123">
                  <c:v>0.36684101908685246</c:v>
                </c:pt>
                <c:pt idx="124">
                  <c:v>0.3816779677490329</c:v>
                </c:pt>
                <c:pt idx="125">
                  <c:v>0.39641720893592247</c:v>
                </c:pt>
                <c:pt idx="126">
                  <c:v>0.41105496948227244</c:v>
                </c:pt>
                <c:pt idx="127">
                  <c:v>0.42558750220132396</c:v>
                </c:pt>
                <c:pt idx="128">
                  <c:v>0.44001108684406737</c:v>
                </c:pt>
                <c:pt idx="129">
                  <c:v>0.4543220310516054</c:v>
                </c:pt>
                <c:pt idx="130">
                  <c:v>0.46851667130037711</c:v>
                </c:pt>
                <c:pt idx="131">
                  <c:v>0.48259137383999978</c:v>
                </c:pt>
                <c:pt idx="132">
                  <c:v>0.49654253562348932</c:v>
                </c:pt>
                <c:pt idx="133">
                  <c:v>0.51036658522962031</c:v>
                </c:pt>
                <c:pt idx="134">
                  <c:v>0.52405998377719087</c:v>
                </c:pt>
                <c:pt idx="135">
                  <c:v>0.53761922583095634</c:v>
                </c:pt>
                <c:pt idx="136">
                  <c:v>0.55104084029900169</c:v>
                </c:pt>
                <c:pt idx="137">
                  <c:v>0.56432139132132264</c:v>
                </c:pt>
                <c:pt idx="138">
                  <c:v>0.57745747914938617</c:v>
                </c:pt>
                <c:pt idx="139">
                  <c:v>0.59044574101644842</c:v>
                </c:pt>
                <c:pt idx="140">
                  <c:v>0.60328285199840392</c:v>
                </c:pt>
                <c:pt idx="141">
                  <c:v>0.61596552586494835</c:v>
                </c:pt>
                <c:pt idx="142">
                  <c:v>0.62849051592083582</c:v>
                </c:pt>
                <c:pt idx="143">
                  <c:v>0.64085461583701442</c:v>
                </c:pt>
                <c:pt idx="144">
                  <c:v>0.65305466047142968</c:v>
                </c:pt>
                <c:pt idx="145">
                  <c:v>0.66508752667928284</c:v>
                </c:pt>
                <c:pt idx="146">
                  <c:v>0.6769501341125399</c:v>
                </c:pt>
                <c:pt idx="147">
                  <c:v>0.68863944600848281</c:v>
                </c:pt>
                <c:pt idx="148">
                  <c:v>0.70015246996710512</c:v>
                </c:pt>
                <c:pt idx="149">
                  <c:v>0.71148625871714866</c:v>
                </c:pt>
                <c:pt idx="150">
                  <c:v>0.72263791087059159</c:v>
                </c:pt>
                <c:pt idx="151">
                  <c:v>0.73360457166538451</c:v>
                </c:pt>
                <c:pt idx="152">
                  <c:v>0.74438343369625604</c:v>
                </c:pt>
                <c:pt idx="153">
                  <c:v>0.75497173763339265</c:v>
                </c:pt>
                <c:pt idx="154">
                  <c:v>0.76536677292881228</c:v>
                </c:pt>
                <c:pt idx="155">
                  <c:v>0.77556587851024961</c:v>
                </c:pt>
                <c:pt idx="156">
                  <c:v>0.78556644346237581</c:v>
                </c:pt>
                <c:pt idx="157">
                  <c:v>0.79536590769517934</c:v>
                </c:pt>
                <c:pt idx="158">
                  <c:v>0.80496176259933416</c:v>
                </c:pt>
                <c:pt idx="159">
                  <c:v>0.81435155168839046</c:v>
                </c:pt>
                <c:pt idx="160">
                  <c:v>0.82353287122762198</c:v>
                </c:pt>
                <c:pt idx="161">
                  <c:v>0.83250337084936832</c:v>
                </c:pt>
                <c:pt idx="162">
                  <c:v>0.84126075415471679</c:v>
                </c:pt>
                <c:pt idx="163">
                  <c:v>0.84980277930136783</c:v>
                </c:pt>
                <c:pt idx="164">
                  <c:v>0.85812725957753444</c:v>
                </c:pt>
                <c:pt idx="165">
                  <c:v>0.86623206396172825</c:v>
                </c:pt>
                <c:pt idx="166">
                  <c:v>0.87411511766828942</c:v>
                </c:pt>
                <c:pt idx="167">
                  <c:v>0.88177440267852081</c:v>
                </c:pt>
                <c:pt idx="168">
                  <c:v>0.88920795825728938</c:v>
                </c:pt>
                <c:pt idx="169">
                  <c:v>0.8964138814549637</c:v>
                </c:pt>
                <c:pt idx="170">
                  <c:v>0.90339032759455884</c:v>
                </c:pt>
                <c:pt idx="171">
                  <c:v>0.91013551074396337</c:v>
                </c:pt>
                <c:pt idx="172">
                  <c:v>0.91664770417312835</c:v>
                </c:pt>
                <c:pt idx="173">
                  <c:v>0.92292524079610105</c:v>
                </c:pt>
                <c:pt idx="174">
                  <c:v>0.92896651359778926</c:v>
                </c:pt>
                <c:pt idx="175">
                  <c:v>0.93476997604534895</c:v>
                </c:pt>
                <c:pt idx="176">
                  <c:v>0.94033414248408786</c:v>
                </c:pt>
                <c:pt idx="177">
                  <c:v>0.94565758851778525</c:v>
                </c:pt>
                <c:pt idx="178">
                  <c:v>0.95073895137332931</c:v>
                </c:pt>
                <c:pt idx="179">
                  <c:v>0.95557693024957979</c:v>
                </c:pt>
                <c:pt idx="180">
                  <c:v>0.96017028665036597</c:v>
                </c:pt>
                <c:pt idx="181">
                  <c:v>0.96451784470153501</c:v>
                </c:pt>
                <c:pt idx="182">
                  <c:v>0.96861849145196888</c:v>
                </c:pt>
                <c:pt idx="183">
                  <c:v>0.9724711771584944</c:v>
                </c:pt>
                <c:pt idx="184">
                  <c:v>0.97607491555461123</c:v>
                </c:pt>
                <c:pt idx="185">
                  <c:v>0.97942878410297107</c:v>
                </c:pt>
                <c:pt idx="186">
                  <c:v>0.98253192423154201</c:v>
                </c:pt>
                <c:pt idx="187">
                  <c:v>0.98538354155339825</c:v>
                </c:pt>
                <c:pt idx="188">
                  <c:v>0.98798290607007888</c:v>
                </c:pt>
                <c:pt idx="189">
                  <c:v>0.99032935235846342</c:v>
                </c:pt>
                <c:pt idx="190">
                  <c:v>0.99242227974111685</c:v>
                </c:pt>
                <c:pt idx="191">
                  <c:v>0.99426115244005908</c:v>
                </c:pt>
                <c:pt idx="192">
                  <c:v>0.995845499713922</c:v>
                </c:pt>
                <c:pt idx="193">
                  <c:v>0.99717491597845587</c:v>
                </c:pt>
                <c:pt idx="194">
                  <c:v>0.99824906091035737</c:v>
                </c:pt>
                <c:pt idx="195">
                  <c:v>0.99906765953439025</c:v>
                </c:pt>
                <c:pt idx="196">
                  <c:v>0.99963050229377726</c:v>
                </c:pt>
                <c:pt idx="197">
                  <c:v>0.99993744510384586</c:v>
                </c:pt>
                <c:pt idx="198">
                  <c:v>0.99998840938891298</c:v>
                </c:pt>
                <c:pt idx="199">
                  <c:v>0.99978338210239992</c:v>
                </c:pt>
                <c:pt idx="200">
                  <c:v>0.99932241573017244</c:v>
                </c:pt>
                <c:pt idx="201">
                  <c:v>0.9986056282771042</c:v>
                </c:pt>
                <c:pt idx="202">
                  <c:v>0.99763320323686877</c:v>
                </c:pt>
                <c:pt idx="203">
                  <c:v>0.9964053895449656</c:v>
                </c:pt>
                <c:pt idx="204">
                  <c:v>0.99492250151499451</c:v>
                </c:pt>
                <c:pt idx="205">
                  <c:v>0.99318491875819259</c:v>
                </c:pt>
                <c:pt idx="206">
                  <c:v>0.99119308608625623</c:v>
                </c:pt>
                <c:pt idx="207">
                  <c:v>0.98894751339747144</c:v>
                </c:pt>
                <c:pt idx="208">
                  <c:v>0.98644877554618282</c:v>
                </c:pt>
                <c:pt idx="209">
                  <c:v>0.98369751219563395</c:v>
                </c:pt>
                <c:pt idx="210">
                  <c:v>0.98069442765421722</c:v>
                </c:pt>
                <c:pt idx="211">
                  <c:v>0.97744029069517435</c:v>
                </c:pt>
                <c:pt idx="212">
                  <c:v>0.97393593435979553</c:v>
                </c:pt>
                <c:pt idx="213">
                  <c:v>0.97018225574416384</c:v>
                </c:pt>
                <c:pt idx="214">
                  <c:v>0.96618021576950497</c:v>
                </c:pt>
                <c:pt idx="215">
                  <c:v>0.96193083893619646</c:v>
                </c:pt>
                <c:pt idx="216">
                  <c:v>0.95743521306150026</c:v>
                </c:pt>
                <c:pt idx="217">
                  <c:v>0.95269448900108866</c:v>
                </c:pt>
                <c:pt idx="218">
                  <c:v>0.94770988035443049</c:v>
                </c:pt>
                <c:pt idx="219">
                  <c:v>0.942482663154117</c:v>
                </c:pt>
                <c:pt idx="220">
                  <c:v>0.93701417553920407</c:v>
                </c:pt>
                <c:pt idx="221">
                  <c:v>0.93130581741265628</c:v>
                </c:pt>
                <c:pt idx="222">
                  <c:v>0.92535905008297892</c:v>
                </c:pt>
                <c:pt idx="223">
                  <c:v>0.91917539589013142</c:v>
                </c:pt>
                <c:pt idx="224">
                  <c:v>0.91275643781581639</c:v>
                </c:pt>
                <c:pt idx="225">
                  <c:v>0.90610381907824511</c:v>
                </c:pt>
                <c:pt idx="226">
                  <c:v>0.89921924271148268</c:v>
                </c:pt>
                <c:pt idx="227">
                  <c:v>0.8921044711294801</c:v>
                </c:pt>
                <c:pt idx="228">
                  <c:v>0.88476132567490673</c:v>
                </c:pt>
                <c:pt idx="229">
                  <c:v>0.87719168615289589</c:v>
                </c:pt>
                <c:pt idx="230">
                  <c:v>0.86939749034982527</c:v>
                </c:pt>
                <c:pt idx="231">
                  <c:v>0.86138073353725397</c:v>
                </c:pt>
                <c:pt idx="232">
                  <c:v>0.85314346796114437</c:v>
                </c:pt>
                <c:pt idx="233">
                  <c:v>0.84468780231649787</c:v>
                </c:pt>
                <c:pt idx="234">
                  <c:v>0.83601590120754055</c:v>
                </c:pt>
                <c:pt idx="235">
                  <c:v>0.82712998459359666</c:v>
                </c:pt>
                <c:pt idx="236">
                  <c:v>0.81803232722079078</c:v>
                </c:pt>
                <c:pt idx="237">
                  <c:v>0.8087252580397255</c:v>
                </c:pt>
                <c:pt idx="238">
                  <c:v>0.79921115960928257</c:v>
                </c:pt>
                <c:pt idx="239">
                  <c:v>0.78949246748670099</c:v>
                </c:pt>
                <c:pt idx="240">
                  <c:v>0.77957166960408752</c:v>
                </c:pt>
                <c:pt idx="241">
                  <c:v>0.76945130563151987</c:v>
                </c:pt>
                <c:pt idx="242">
                  <c:v>0.75913396632690466</c:v>
                </c:pt>
                <c:pt idx="243">
                  <c:v>0.74862229287275806</c:v>
                </c:pt>
                <c:pt idx="244">
                  <c:v>0.73791897620007707</c:v>
                </c:pt>
                <c:pt idx="245">
                  <c:v>0.72702675629947588</c:v>
                </c:pt>
                <c:pt idx="246">
                  <c:v>0.71594842151976368</c:v>
                </c:pt>
                <c:pt idx="247">
                  <c:v>0.70468680785414206</c:v>
                </c:pt>
                <c:pt idx="248">
                  <c:v>0.69324479821420648</c:v>
                </c:pt>
                <c:pt idx="249">
                  <c:v>0.68162532169193657</c:v>
                </c:pt>
                <c:pt idx="250">
                  <c:v>0.66983135280986494</c:v>
                </c:pt>
                <c:pt idx="251">
                  <c:v>0.65786591075961509</c:v>
                </c:pt>
                <c:pt idx="252">
                  <c:v>0.64573205862900507</c:v>
                </c:pt>
                <c:pt idx="253">
                  <c:v>0.63343290261791396</c:v>
                </c:pt>
                <c:pt idx="254">
                  <c:v>0.62097159124311141</c:v>
                </c:pt>
                <c:pt idx="255">
                  <c:v>0.60835131453225455</c:v>
                </c:pt>
                <c:pt idx="256">
                  <c:v>0.59557530320725838</c:v>
                </c:pt>
                <c:pt idx="257">
                  <c:v>0.58264682785724864</c:v>
                </c:pt>
                <c:pt idx="258">
                  <c:v>0.56956919810130879</c:v>
                </c:pt>
                <c:pt idx="259">
                  <c:v>0.55634576174123573</c:v>
                </c:pt>
                <c:pt idx="260">
                  <c:v>0.54297990390452067</c:v>
                </c:pt>
                <c:pt idx="261">
                  <c:v>0.52947504617777497</c:v>
                </c:pt>
                <c:pt idx="262">
                  <c:v>0.51583464573082283</c:v>
                </c:pt>
                <c:pt idx="263">
                  <c:v>0.50206219443168443</c:v>
                </c:pt>
                <c:pt idx="264">
                  <c:v>0.4881612179526772</c:v>
                </c:pt>
                <c:pt idx="265">
                  <c:v>0.47413527486786244</c:v>
                </c:pt>
                <c:pt idx="266">
                  <c:v>0.45998795574207024</c:v>
                </c:pt>
                <c:pt idx="267">
                  <c:v>0.44572288221173412</c:v>
                </c:pt>
                <c:pt idx="268">
                  <c:v>0.43134370605777228</c:v>
                </c:pt>
                <c:pt idx="269">
                  <c:v>0.41685410827075131</c:v>
                </c:pt>
                <c:pt idx="270">
                  <c:v>0.40225779810857282</c:v>
                </c:pt>
                <c:pt idx="271">
                  <c:v>0.38755851214692372</c:v>
                </c:pt>
                <c:pt idx="272">
                  <c:v>0.37276001332273317</c:v>
                </c:pt>
                <c:pt idx="273">
                  <c:v>0.35786608997088137</c:v>
                </c:pt>
                <c:pt idx="274">
                  <c:v>0.3428805548544071</c:v>
                </c:pt>
                <c:pt idx="275">
                  <c:v>0.32780724418845836</c:v>
                </c:pt>
                <c:pt idx="276">
                  <c:v>0.31265001665824671</c:v>
                </c:pt>
                <c:pt idx="277">
                  <c:v>0.29741275243124188</c:v>
                </c:pt>
                <c:pt idx="278">
                  <c:v>0.28209935216387105</c:v>
                </c:pt>
                <c:pt idx="279">
                  <c:v>0.26671373600297166</c:v>
                </c:pt>
                <c:pt idx="280">
                  <c:v>0.2512598425822557</c:v>
                </c:pt>
                <c:pt idx="281">
                  <c:v>0.23574162801404078</c:v>
                </c:pt>
                <c:pt idx="282">
                  <c:v>0.22016306487650686</c:v>
                </c:pt>
                <c:pt idx="283">
                  <c:v>0.20452814119673815</c:v>
                </c:pt>
                <c:pt idx="284">
                  <c:v>0.18884085942980994</c:v>
                </c:pt>
                <c:pt idx="285">
                  <c:v>0.17310523543418174</c:v>
                </c:pt>
                <c:pt idx="286">
                  <c:v>0.15732529744365975</c:v>
                </c:pt>
                <c:pt idx="287">
                  <c:v>0.14150508503619072</c:v>
                </c:pt>
                <c:pt idx="288">
                  <c:v>0.12564864809975229</c:v>
                </c:pt>
                <c:pt idx="289">
                  <c:v>0.1097600457956036</c:v>
                </c:pt>
                <c:pt idx="290">
                  <c:v>9.3843345519162319E-2</c:v>
                </c:pt>
                <c:pt idx="291">
                  <c:v>7.7902621858773557E-2</c:v>
                </c:pt>
                <c:pt idx="292">
                  <c:v>6.1941955552637491E-2</c:v>
                </c:pt>
                <c:pt idx="293">
                  <c:v>4.5965432444162742E-2</c:v>
                </c:pt>
                <c:pt idx="294">
                  <c:v>2.997714243601269E-2</c:v>
                </c:pt>
                <c:pt idx="295">
                  <c:v>1.3981178443112786E-2</c:v>
                </c:pt>
                <c:pt idx="296">
                  <c:v>-2.0183646551133272E-3</c:v>
                </c:pt>
                <c:pt idx="297">
                  <c:v>-1.8017391063010601E-2</c:v>
                </c:pt>
                <c:pt idx="298">
                  <c:v>-3.4011805117193879E-2</c:v>
                </c:pt>
                <c:pt idx="299">
                  <c:v>-4.9997512335015384E-2</c:v>
                </c:pt>
                <c:pt idx="300">
                  <c:v>-6.597042046272987E-2</c:v>
                </c:pt>
                <c:pt idx="301">
                  <c:v>-8.1926440523089283E-2</c:v>
                </c:pt>
                <c:pt idx="302">
                  <c:v>-9.7861487862098556E-2</c:v>
                </c:pt>
                <c:pt idx="303">
                  <c:v>-0.11377148319466479</c:v>
                </c:pt>
                <c:pt idx="304">
                  <c:v>-0.12965235364887187</c:v>
                </c:pt>
                <c:pt idx="305">
                  <c:v>-0.14550003380861354</c:v>
                </c:pt>
                <c:pt idx="306">
                  <c:v>-0.16131046675431757</c:v>
                </c:pt>
                <c:pt idx="307">
                  <c:v>-0.17707960510149523</c:v>
                </c:pt>
                <c:pt idx="308">
                  <c:v>-0.19280341203684942</c:v>
                </c:pt>
                <c:pt idx="309">
                  <c:v>-0.20847786235167687</c:v>
                </c:pt>
                <c:pt idx="310">
                  <c:v>-0.22409894347229967</c:v>
                </c:pt>
                <c:pt idx="311">
                  <c:v>-0.23966265648726215</c:v>
                </c:pt>
                <c:pt idx="312">
                  <c:v>-0.25516501717103041</c:v>
                </c:pt>
                <c:pt idx="313">
                  <c:v>-0.27060205700393214</c:v>
                </c:pt>
                <c:pt idx="314">
                  <c:v>-0.28596982418807637</c:v>
                </c:pt>
                <c:pt idx="315">
                  <c:v>-0.30126438465899158</c:v>
                </c:pt>
                <c:pt idx="316">
                  <c:v>-0.31648182309272532</c:v>
                </c:pt>
                <c:pt idx="317">
                  <c:v>-0.33161824390814532</c:v>
                </c:pt>
                <c:pt idx="318">
                  <c:v>-0.3466697722641871</c:v>
                </c:pt>
                <c:pt idx="319">
                  <c:v>-0.36163255505179231</c:v>
                </c:pt>
                <c:pt idx="320">
                  <c:v>-0.37650276188028331</c:v>
                </c:pt>
                <c:pt idx="321">
                  <c:v>-0.39127658605792248</c:v>
                </c:pt>
                <c:pt idx="322">
                  <c:v>-0.40595024556640452</c:v>
                </c:pt>
                <c:pt idx="323">
                  <c:v>-0.42051998402903218</c:v>
                </c:pt>
                <c:pt idx="324">
                  <c:v>-0.43498207167232866</c:v>
                </c:pt>
                <c:pt idx="325">
                  <c:v>-0.44933280628083883</c:v>
                </c:pt>
                <c:pt idx="326">
                  <c:v>-0.46356851414487638</c:v>
                </c:pt>
                <c:pt idx="327">
                  <c:v>-0.47768555100097343</c:v>
                </c:pt>
                <c:pt idx="328">
                  <c:v>-0.49168030296479198</c:v>
                </c:pt>
                <c:pt idx="329">
                  <c:v>-0.50554918745625865</c:v>
                </c:pt>
                <c:pt idx="330">
                  <c:v>-0.51928865411668557</c:v>
                </c:pt>
                <c:pt idx="331">
                  <c:v>-0.53289518571764294</c:v>
                </c:pt>
                <c:pt idx="332">
                  <c:v>-0.5463652990613499</c:v>
                </c:pt>
                <c:pt idx="333">
                  <c:v>-0.55969554587235482</c:v>
                </c:pt>
                <c:pt idx="334">
                  <c:v>-0.57288251368027421</c:v>
                </c:pt>
                <c:pt idx="335">
                  <c:v>-0.58592282669336704</c:v>
                </c:pt>
                <c:pt idx="336">
                  <c:v>-0.59881314666271901</c:v>
                </c:pt>
                <c:pt idx="337">
                  <c:v>-0.61155017373681564</c:v>
                </c:pt>
                <c:pt idx="338">
                  <c:v>-0.62413064730628642</c:v>
                </c:pt>
                <c:pt idx="339">
                  <c:v>-0.63655134683860326</c:v>
                </c:pt>
                <c:pt idx="340">
                  <c:v>-0.64880909270251885</c:v>
                </c:pt>
                <c:pt idx="341">
                  <c:v>-0.66090074698203505</c:v>
                </c:pt>
                <c:pt idx="342">
                  <c:v>-0.67282321427969238</c:v>
                </c:pt>
                <c:pt idx="343">
                  <c:v>-0.68457344250897456</c:v>
                </c:pt>
                <c:pt idx="344">
                  <c:v>-0.69614842367562635</c:v>
                </c:pt>
                <c:pt idx="345">
                  <c:v>-0.70754519464768328</c:v>
                </c:pt>
                <c:pt idx="346">
                  <c:v>-0.71876083791401757</c:v>
                </c:pt>
                <c:pt idx="347">
                  <c:v>-0.72979248233120497</c:v>
                </c:pt>
                <c:pt idx="348">
                  <c:v>-0.74063730385852145</c:v>
                </c:pt>
                <c:pt idx="349">
                  <c:v>-0.75129252628088294</c:v>
                </c:pt>
                <c:pt idx="350">
                  <c:v>-0.76175542191954038</c:v>
                </c:pt>
                <c:pt idx="351">
                  <c:v>-0.77202331233035126</c:v>
                </c:pt>
                <c:pt idx="352">
                  <c:v>-0.78209356898944615</c:v>
                </c:pt>
                <c:pt idx="353">
                  <c:v>-0.79196361396611703</c:v>
                </c:pt>
                <c:pt idx="354">
                  <c:v>-0.80163092058275298</c:v>
                </c:pt>
                <c:pt idx="355">
                  <c:v>-0.81109301406165601</c:v>
                </c:pt>
                <c:pt idx="356">
                  <c:v>-0.82034747215857073</c:v>
                </c:pt>
                <c:pt idx="357">
                  <c:v>-0.82939192578276566</c:v>
                </c:pt>
                <c:pt idx="358">
                  <c:v>-0.83822405960350732</c:v>
                </c:pt>
                <c:pt idx="359">
                  <c:v>-0.84684161264277247</c:v>
                </c:pt>
                <c:pt idx="360">
                  <c:v>-0.85524237885404586</c:v>
                </c:pt>
                <c:pt idx="361">
                  <c:v>-0.86342420768705652</c:v>
                </c:pt>
                <c:pt idx="362">
                  <c:v>-0.87138500463830637</c:v>
                </c:pt>
                <c:pt idx="363">
                  <c:v>-0.87912273178725231</c:v>
                </c:pt>
                <c:pt idx="364">
                  <c:v>-0.88663540831800192</c:v>
                </c:pt>
                <c:pt idx="365">
                  <c:v>-0.89392111102639238</c:v>
                </c:pt>
                <c:pt idx="366">
                  <c:v>-0.90097797481231945</c:v>
                </c:pt>
                <c:pt idx="367">
                  <c:v>-0.90780419315719374</c:v>
                </c:pt>
                <c:pt idx="368">
                  <c:v>-0.91439801858639802</c:v>
                </c:pt>
                <c:pt idx="369">
                  <c:v>-0.92075776311663471</c:v>
                </c:pt>
                <c:pt idx="370">
                  <c:v>-0.92688179868803577</c:v>
                </c:pt>
                <c:pt idx="371">
                  <c:v>-0.93276855758093991</c:v>
                </c:pt>
                <c:pt idx="372">
                  <c:v>-0.93841653281721982</c:v>
                </c:pt>
                <c:pt idx="373">
                  <c:v>-0.94382427854606032</c:v>
                </c:pt>
                <c:pt idx="374">
                  <c:v>-0.94899041041408805</c:v>
                </c:pt>
                <c:pt idx="375">
                  <c:v>-0.95391360591975849</c:v>
                </c:pt>
                <c:pt idx="376">
                  <c:v>-0.95859260475190911</c:v>
                </c:pt>
                <c:pt idx="377">
                  <c:v>-0.96302620911239245</c:v>
                </c:pt>
                <c:pt idx="378">
                  <c:v>-0.96721328402270523</c:v>
                </c:pt>
                <c:pt idx="379">
                  <c:v>-0.97115275761453723</c:v>
                </c:pt>
                <c:pt idx="380">
                  <c:v>-0.97484362140416358</c:v>
                </c:pt>
                <c:pt idx="381">
                  <c:v>-0.97828493055061105</c:v>
                </c:pt>
                <c:pt idx="382">
                  <c:v>-0.98147580409753199</c:v>
                </c:pt>
                <c:pt idx="383">
                  <c:v>-0.98441542519872482</c:v>
                </c:pt>
                <c:pt idx="384">
                  <c:v>-0.98710304132724169</c:v>
                </c:pt>
                <c:pt idx="385">
                  <c:v>-0.98953796446803144</c:v>
                </c:pt>
                <c:pt idx="386">
                  <c:v>-0.99171957129406796</c:v>
                </c:pt>
                <c:pt idx="387">
                  <c:v>-0.99364730332591822</c:v>
                </c:pt>
                <c:pt idx="388">
                  <c:v>-0.99532066707470979</c:v>
                </c:pt>
                <c:pt idx="389">
                  <c:v>-0.99673923416846177</c:v>
                </c:pt>
                <c:pt idx="390">
                  <c:v>-0.99790264146174534</c:v>
                </c:pt>
                <c:pt idx="391">
                  <c:v>-0.99881059112864723</c:v>
                </c:pt>
                <c:pt idx="392">
                  <c:v>-0.9994628507390112</c:v>
                </c:pt>
                <c:pt idx="393">
                  <c:v>-0.99985925331793923</c:v>
                </c:pt>
                <c:pt idx="394">
                  <c:v>-0.99999969738853589</c:v>
                </c:pt>
                <c:pt idx="395">
                  <c:v>-0.99988414699788619</c:v>
                </c:pt>
                <c:pt idx="396">
                  <c:v>-0.99951263172625904</c:v>
                </c:pt>
                <c:pt idx="397">
                  <c:v>-0.99888524667953504</c:v>
                </c:pt>
                <c:pt idx="398">
                  <c:v>-0.99800215246485979</c:v>
                </c:pt>
                <c:pt idx="399">
                  <c:v>-0.9968635751495295</c:v>
                </c:pt>
                <c:pt idx="400">
                  <c:v>-0.99546980620311876</c:v>
                </c:pt>
                <c:pt idx="401">
                  <c:v>-0.99382120242286598</c:v>
                </c:pt>
                <c:pt idx="402">
                  <c:v>-0.9919181858423356</c:v>
                </c:pt>
                <c:pt idx="403">
                  <c:v>-0.98976124362337914</c:v>
                </c:pt>
                <c:pt idx="404">
                  <c:v>-0.98735092793142498</c:v>
                </c:pt>
                <c:pt idx="405">
                  <c:v>-0.98468785579412699</c:v>
                </c:pt>
                <c:pt idx="406">
                  <c:v>-0.9817727089434084</c:v>
                </c:pt>
                <c:pt idx="407">
                  <c:v>-0.97860623364094257</c:v>
                </c:pt>
                <c:pt idx="408">
                  <c:v>-0.97518924048711386</c:v>
                </c:pt>
                <c:pt idx="409">
                  <c:v>-0.97152260421350856</c:v>
                </c:pt>
                <c:pt idx="410">
                  <c:v>-0.96760726345898806</c:v>
                </c:pt>
                <c:pt idx="411">
                  <c:v>-0.96344422052940271</c:v>
                </c:pt>
                <c:pt idx="412">
                  <c:v>-0.95903454114100706</c:v>
                </c:pt>
                <c:pt idx="413">
                  <c:v>-0.95437935414764197</c:v>
                </c:pt>
                <c:pt idx="414">
                  <c:v>-0.94947985125175427</c:v>
                </c:pt>
                <c:pt idx="415">
                  <c:v>-0.94433728669932793</c:v>
                </c:pt>
                <c:pt idx="416">
                  <c:v>-0.9389529769588032</c:v>
                </c:pt>
                <c:pt idx="417">
                  <c:v>-0.93332830038406844</c:v>
                </c:pt>
                <c:pt idx="418">
                  <c:v>-0.92746469686160882</c:v>
                </c:pt>
                <c:pt idx="419">
                  <c:v>-0.92136366744190334</c:v>
                </c:pt>
                <c:pt idx="420">
                  <c:v>-0.91502677395516385</c:v>
                </c:pt>
                <c:pt idx="421">
                  <c:v>-0.90845563861151535</c:v>
                </c:pt>
                <c:pt idx="422">
                  <c:v>-0.9016519435857191</c:v>
                </c:pt>
                <c:pt idx="423">
                  <c:v>-0.89461743058654475</c:v>
                </c:pt>
                <c:pt idx="424">
                  <c:v>-0.88735390041090245</c:v>
                </c:pt>
                <c:pt idx="425">
                  <c:v>-0.87986321248284916</c:v>
                </c:pt>
                <c:pt idx="426">
                  <c:v>-0.87214728437758537</c:v>
                </c:pt>
                <c:pt idx="427">
                  <c:v>-0.86420809133056742</c:v>
                </c:pt>
                <c:pt idx="428">
                  <c:v>-0.85604766573185709</c:v>
                </c:pt>
                <c:pt idx="429">
                  <c:v>-0.84766809660584108</c:v>
                </c:pt>
                <c:pt idx="430">
                  <c:v>-0.83907152907645244</c:v>
                </c:pt>
                <c:pt idx="431">
                  <c:v>-0.83026016381803047</c:v>
                </c:pt>
                <c:pt idx="432">
                  <c:v>-0.82123625649195997</c:v>
                </c:pt>
                <c:pt idx="433">
                  <c:v>-0.81200211716923421</c:v>
                </c:pt>
                <c:pt idx="434">
                  <c:v>-0.80256010973908942</c:v>
                </c:pt>
                <c:pt idx="435">
                  <c:v>-0.79291265130386235</c:v>
                </c:pt>
                <c:pt idx="436">
                  <c:v>-0.78306221156022482</c:v>
                </c:pt>
                <c:pt idx="437">
                  <c:v>-0.77301131216695507</c:v>
                </c:pt>
                <c:pt idx="438">
                  <c:v>-0.76276252609940709</c:v>
                </c:pt>
                <c:pt idx="439">
                  <c:v>-0.75231847699084253</c:v>
                </c:pt>
                <c:pt idx="440">
                  <c:v>-0.74168183846079516</c:v>
                </c:pt>
                <c:pt idx="441">
                  <c:v>-0.73085533343063913</c:v>
                </c:pt>
                <c:pt idx="442">
                  <c:v>-0.71984173342653524</c:v>
                </c:pt>
                <c:pt idx="443">
                  <c:v>-0.70864385786993633</c:v>
                </c:pt>
                <c:pt idx="444">
                  <c:v>-0.69726457335583003</c:v>
                </c:pt>
                <c:pt idx="445">
                  <c:v>-0.68570679291890646</c:v>
                </c:pt>
                <c:pt idx="446">
                  <c:v>-0.67397347528783691</c:v>
                </c:pt>
                <c:pt idx="447">
                  <c:v>-0.66206762412785614</c:v>
                </c:pt>
                <c:pt idx="448">
                  <c:v>-0.64999228727183977</c:v>
                </c:pt>
                <c:pt idx="449">
                  <c:v>-0.63775055594007612</c:v>
                </c:pt>
                <c:pt idx="450">
                  <c:v>-0.62534556394893037</c:v>
                </c:pt>
                <c:pt idx="451">
                  <c:v>-0.6127804869086052</c:v>
                </c:pt>
                <c:pt idx="452">
                  <c:v>-0.60005854141020132</c:v>
                </c:pt>
                <c:pt idx="453">
                  <c:v>-0.58718298420228821</c:v>
                </c:pt>
                <c:pt idx="454">
                  <c:v>-0.57415711135719394</c:v>
                </c:pt>
                <c:pt idx="455">
                  <c:v>-0.56098425742722879</c:v>
                </c:pt>
                <c:pt idx="456">
                  <c:v>-0.54766779459105819</c:v>
                </c:pt>
                <c:pt idx="457">
                  <c:v>-0.53421113179044311</c:v>
                </c:pt>
                <c:pt idx="458">
                  <c:v>-0.52061771385756983</c:v>
                </c:pt>
                <c:pt idx="459">
                  <c:v>-0.50689102063319169</c:v>
                </c:pt>
                <c:pt idx="460">
                  <c:v>-0.49303456607580864</c:v>
                </c:pt>
                <c:pt idx="461">
                  <c:v>-0.47905189736211334</c:v>
                </c:pt>
                <c:pt idx="462">
                  <c:v>-0.46494659397893306</c:v>
                </c:pt>
                <c:pt idx="463">
                  <c:v>-0.45072226680690086</c:v>
                </c:pt>
                <c:pt idx="464">
                  <c:v>-0.43638255719608959</c:v>
                </c:pt>
                <c:pt idx="465">
                  <c:v>-0.42193113603384641</c:v>
                </c:pt>
                <c:pt idx="466">
                  <c:v>-0.40737170280506552</c:v>
                </c:pt>
                <c:pt idx="467">
                  <c:v>-0.39270798464514017</c:v>
                </c:pt>
                <c:pt idx="468">
                  <c:v>-0.37794373538583659</c:v>
                </c:pt>
                <c:pt idx="469">
                  <c:v>-0.36308273459433332</c:v>
                </c:pt>
                <c:pt idx="470">
                  <c:v>-0.34812878660567281</c:v>
                </c:pt>
                <c:pt idx="471">
                  <c:v>-0.33308571954887239</c:v>
                </c:pt>
                <c:pt idx="472">
                  <c:v>-0.3179573843669441</c:v>
                </c:pt>
                <c:pt idx="473">
                  <c:v>-0.30274765383107427</c:v>
                </c:pt>
                <c:pt idx="474">
                  <c:v>-0.28746042154921547</c:v>
                </c:pt>
                <c:pt idx="475">
                  <c:v>-0.27209960096934382</c:v>
                </c:pt>
                <c:pt idx="476">
                  <c:v>-0.256669124377638</c:v>
                </c:pt>
                <c:pt idx="477">
                  <c:v>-0.24117294189183516</c:v>
                </c:pt>
                <c:pt idx="478">
                  <c:v>-0.2256150204500226</c:v>
                </c:pt>
                <c:pt idx="479">
                  <c:v>-0.20999934279512317</c:v>
                </c:pt>
                <c:pt idx="480">
                  <c:v>-0.19432990645533479</c:v>
                </c:pt>
                <c:pt idx="481">
                  <c:v>-0.17861072272078521</c:v>
                </c:pt>
                <c:pt idx="482">
                  <c:v>-0.16284581561666345</c:v>
                </c:pt>
                <c:pt idx="483">
                  <c:v>-0.14703922087309151</c:v>
                </c:pt>
                <c:pt idx="484">
                  <c:v>-0.13119498489199943</c:v>
                </c:pt>
                <c:pt idx="485">
                  <c:v>-0.11531716371126842</c:v>
                </c:pt>
                <c:pt idx="486">
                  <c:v>-9.9409821966407422E-2</c:v>
                </c:pt>
                <c:pt idx="487">
                  <c:v>-8.3477031850028555E-2</c:v>
                </c:pt>
                <c:pt idx="488">
                  <c:v>-6.7522872069388104E-2</c:v>
                </c:pt>
                <c:pt idx="489">
                  <c:v>-5.1551426802259645E-2</c:v>
                </c:pt>
                <c:pt idx="490">
                  <c:v>-3.5566784651406926E-2</c:v>
                </c:pt>
                <c:pt idx="491">
                  <c:v>-1.9573037597923861E-2</c:v>
                </c:pt>
                <c:pt idx="492">
                  <c:v>-3.574279953709699E-3</c:v>
                </c:pt>
                <c:pt idx="493">
                  <c:v>1.2425392686650671E-2</c:v>
                </c:pt>
                <c:pt idx="494">
                  <c:v>2.8421884494343665E-2</c:v>
                </c:pt>
                <c:pt idx="495">
                  <c:v>4.4411100454826172E-2</c:v>
                </c:pt>
                <c:pt idx="496">
                  <c:v>6.0388947416133994E-2</c:v>
                </c:pt>
                <c:pt idx="497">
                  <c:v>7.635133513670464E-2</c:v>
                </c:pt>
                <c:pt idx="498">
                  <c:v>9.2294177332456831E-2</c:v>
                </c:pt>
                <c:pt idx="499">
                  <c:v>0.10821339272285686</c:v>
                </c:pt>
                <c:pt idx="500">
                  <c:v>0.12410490607570422</c:v>
                </c:pt>
                <c:pt idx="501">
                  <c:v>0.13996464925036867</c:v>
                </c:pt>
                <c:pt idx="502">
                  <c:v>0.15578856223921211</c:v>
                </c:pt>
                <c:pt idx="503">
                  <c:v>0.17157259420692833</c:v>
                </c:pt>
                <c:pt idx="504">
                  <c:v>0.18731270452753471</c:v>
                </c:pt>
                <c:pt idx="505">
                  <c:v>0.20300486381875041</c:v>
                </c:pt>
                <c:pt idx="506">
                  <c:v>0.21864505497349629</c:v>
                </c:pt>
                <c:pt idx="507">
                  <c:v>0.23422927418825226</c:v>
                </c:pt>
                <c:pt idx="508">
                  <c:v>0.24975353198800931</c:v>
                </c:pt>
                <c:pt idx="509">
                  <c:v>0.26521385424755306</c:v>
                </c:pt>
                <c:pt idx="510">
                  <c:v>0.28060628320881836</c:v>
                </c:pt>
                <c:pt idx="511">
                  <c:v>0.29592687849405352</c:v>
                </c:pt>
                <c:pt idx="512">
                  <c:v>0.31117171811453576</c:v>
                </c:pt>
                <c:pt idx="513">
                  <c:v>0.32633689947457867</c:v>
                </c:pt>
                <c:pt idx="514">
                  <c:v>0.34141854037057545</c:v>
                </c:pt>
                <c:pt idx="515">
                  <c:v>0.35641277998482196</c:v>
                </c:pt>
                <c:pt idx="516">
                  <c:v>0.37131577987386466</c:v>
                </c:pt>
                <c:pt idx="517">
                  <c:v>0.38612372495112163</c:v>
                </c:pt>
                <c:pt idx="518">
                  <c:v>0.40083282446352353</c:v>
                </c:pt>
                <c:pt idx="519">
                  <c:v>0.41543931296192571</c:v>
                </c:pt>
                <c:pt idx="520">
                  <c:v>0.42993945126504285</c:v>
                </c:pt>
                <c:pt idx="521">
                  <c:v>0.44432952741665871</c:v>
                </c:pt>
                <c:pt idx="522">
                  <c:v>0.45860585763586692</c:v>
                </c:pt>
                <c:pt idx="523">
                  <c:v>0.47276478726009841</c:v>
                </c:pt>
                <c:pt idx="524">
                  <c:v>0.4868026916806954</c:v>
                </c:pt>
                <c:pt idx="525">
                  <c:v>0.5007159772707912</c:v>
                </c:pt>
                <c:pt idx="526">
                  <c:v>0.51450108230525915</c:v>
                </c:pt>
                <c:pt idx="527">
                  <c:v>0.52815447787249492</c:v>
                </c:pt>
                <c:pt idx="528">
                  <c:v>0.54167266877779841</c:v>
                </c:pt>
                <c:pt idx="529">
                  <c:v>0.55505219443812448</c:v>
                </c:pt>
                <c:pt idx="530">
                  <c:v>0.56828962976797359</c:v>
                </c:pt>
                <c:pt idx="531">
                  <c:v>0.58138158605619472</c:v>
                </c:pt>
                <c:pt idx="532">
                  <c:v>0.59432471183347702</c:v>
                </c:pt>
                <c:pt idx="533">
                  <c:v>0.6071156937303076</c:v>
                </c:pt>
                <c:pt idx="534">
                  <c:v>0.61975125732517611</c:v>
                </c:pt>
                <c:pt idx="535">
                  <c:v>0.63222816798280868</c:v>
                </c:pt>
                <c:pt idx="536">
                  <c:v>0.64454323168221694</c:v>
                </c:pt>
                <c:pt idx="537">
                  <c:v>0.65669329583434999</c:v>
                </c:pt>
                <c:pt idx="538">
                  <c:v>0.66867525008913986</c:v>
                </c:pt>
                <c:pt idx="539">
                  <c:v>0.68048602713173412</c:v>
                </c:pt>
                <c:pt idx="540">
                  <c:v>0.69212260346771193</c:v>
                </c:pt>
                <c:pt idx="541">
                  <c:v>0.70358200019708206</c:v>
                </c:pt>
                <c:pt idx="542">
                  <c:v>0.71486128377686475</c:v>
                </c:pt>
                <c:pt idx="543">
                  <c:v>0.72595756677206302</c:v>
                </c:pt>
                <c:pt idx="544">
                  <c:v>0.73686800859483015</c:v>
                </c:pt>
                <c:pt idx="545">
                  <c:v>0.74758981623164433</c:v>
                </c:pt>
                <c:pt idx="546">
                  <c:v>0.75812024495830566</c:v>
                </c:pt>
                <c:pt idx="547">
                  <c:v>0.76845659904256958</c:v>
                </c:pt>
                <c:pt idx="548">
                  <c:v>0.77859623243424059</c:v>
                </c:pt>
                <c:pt idx="549">
                  <c:v>0.78853654944254559</c:v>
                </c:pt>
                <c:pt idx="550">
                  <c:v>0.79827500540061747</c:v>
                </c:pt>
                <c:pt idx="551">
                  <c:v>0.80780910731691558</c:v>
                </c:pt>
                <c:pt idx="552">
                  <c:v>0.81713641451341767</c:v>
                </c:pt>
                <c:pt idx="553">
                  <c:v>0.82625453925042058</c:v>
                </c:pt>
                <c:pt idx="554">
                  <c:v>0.83516114733778835</c:v>
                </c:pt>
                <c:pt idx="555">
                  <c:v>0.84385395873249214</c:v>
                </c:pt>
                <c:pt idx="556">
                  <c:v>0.85233074812228882</c:v>
                </c:pt>
                <c:pt idx="557">
                  <c:v>0.86058934549538879</c:v>
                </c:pt>
                <c:pt idx="558">
                  <c:v>0.8686276366959671</c:v>
                </c:pt>
                <c:pt idx="559">
                  <c:v>0.87644356396537582</c:v>
                </c:pt>
                <c:pt idx="560">
                  <c:v>0.88403512646891913</c:v>
                </c:pt>
                <c:pt idx="561">
                  <c:v>0.89140038080805561</c:v>
                </c:pt>
                <c:pt idx="562">
                  <c:v>0.89853744151789827</c:v>
                </c:pt>
                <c:pt idx="563">
                  <c:v>0.905444481549883</c:v>
                </c:pt>
                <c:pt idx="564">
                  <c:v>0.91211973273948288</c:v>
                </c:pt>
                <c:pt idx="565">
                  <c:v>0.91856148625884881</c:v>
                </c:pt>
                <c:pt idx="566">
                  <c:v>0.92476809305426011</c:v>
                </c:pt>
                <c:pt idx="567">
                  <c:v>0.93073796426827338</c:v>
                </c:pt>
                <c:pt idx="568">
                  <c:v>0.93646957164646072</c:v>
                </c:pt>
                <c:pt idx="569">
                  <c:v>0.94196144792863545</c:v>
                </c:pt>
                <c:pt idx="570">
                  <c:v>0.94721218722446199</c:v>
                </c:pt>
                <c:pt idx="571">
                  <c:v>0.95222044537335648</c:v>
                </c:pt>
                <c:pt idx="572">
                  <c:v>0.95698494028858427</c:v>
                </c:pt>
                <c:pt idx="573">
                  <c:v>0.96150445228546721</c:v>
                </c:pt>
                <c:pt idx="574">
                  <c:v>0.9657778243936167</c:v>
                </c:pt>
                <c:pt idx="575">
                  <c:v>0.96980396265311108</c:v>
                </c:pt>
                <c:pt idx="576">
                  <c:v>0.97358183639454365</c:v>
                </c:pt>
                <c:pt idx="577">
                  <c:v>0.97711047850286881</c:v>
                </c:pt>
                <c:pt idx="578">
                  <c:v>0.98038898566497779</c:v>
                </c:pt>
                <c:pt idx="579">
                  <c:v>0.98341651860094181</c:v>
                </c:pt>
                <c:pt idx="580">
                  <c:v>0.98619230227886368</c:v>
                </c:pt>
                <c:pt idx="581">
                  <c:v>0.98871562611328101</c:v>
                </c:pt>
                <c:pt idx="582">
                  <c:v>0.99098584414707291</c:v>
                </c:pt>
                <c:pt idx="583">
                  <c:v>0.99300237521682089</c:v>
                </c:pt>
                <c:pt idx="584">
                  <c:v>0.99476470310158416</c:v>
                </c:pt>
                <c:pt idx="585">
                  <c:v>0.99627237665504875</c:v>
                </c:pt>
                <c:pt idx="586">
                  <c:v>0.99752500992101867</c:v>
                </c:pt>
                <c:pt idx="587">
                  <c:v>0.99852228223221895</c:v>
                </c:pt>
                <c:pt idx="588">
                  <c:v>0.99926393829238425</c:v>
                </c:pt>
                <c:pt idx="589">
                  <c:v>0.99974978824161354</c:v>
                </c:pt>
                <c:pt idx="590">
                  <c:v>0.99997970770497324</c:v>
                </c:pt>
                <c:pt idx="591">
                  <c:v>0.99995363782433644</c:v>
                </c:pt>
                <c:pt idx="592">
                  <c:v>0.99967158527345013</c:v>
                </c:pt>
                <c:pt idx="593">
                  <c:v>0.99913362225622693</c:v>
                </c:pt>
                <c:pt idx="594">
                  <c:v>0.99833988648826133</c:v>
                </c:pt>
                <c:pt idx="595">
                  <c:v>0.99729058116157521</c:v>
                </c:pt>
                <c:pt idx="596">
                  <c:v>0.99598597489260143</c:v>
                </c:pt>
                <c:pt idx="597">
                  <c:v>0.99442640165342011</c:v>
                </c:pt>
                <c:pt idx="598">
                  <c:v>0.99261226068626329</c:v>
                </c:pt>
                <c:pt idx="599">
                  <c:v>0.99054401640131096</c:v>
                </c:pt>
                <c:pt idx="600">
                  <c:v>0.98822219825780477</c:v>
                </c:pt>
                <c:pt idx="601">
                  <c:v>0.98564740062850942</c:v>
                </c:pt>
                <c:pt idx="602">
                  <c:v>0.98282028264755616</c:v>
                </c:pt>
                <c:pt idx="603">
                  <c:v>0.97974156804170853</c:v>
                </c:pt>
                <c:pt idx="604">
                  <c:v>0.97641204494509182</c:v>
                </c:pt>
                <c:pt idx="605">
                  <c:v>0.97283256569743537</c:v>
                </c:pt>
                <c:pt idx="606">
                  <c:v>0.96900404662587791</c:v>
                </c:pt>
                <c:pt idx="607">
                  <c:v>0.96492746781039318</c:v>
                </c:pt>
                <c:pt idx="608">
                  <c:v>0.9606038728328945</c:v>
                </c:pt>
                <c:pt idx="609">
                  <c:v>0.95603436851008383</c:v>
                </c:pt>
                <c:pt idx="610">
                  <c:v>0.95122012461011241</c:v>
                </c:pt>
                <c:pt idx="611">
                  <c:v>0.9461623735531266</c:v>
                </c:pt>
                <c:pt idx="612">
                  <c:v>0.94086241009577531</c:v>
                </c:pt>
                <c:pt idx="613">
                  <c:v>0.93532159099975876</c:v>
                </c:pt>
                <c:pt idx="614">
                  <c:v>0.92954133468450573</c:v>
                </c:pt>
                <c:pt idx="615">
                  <c:v>0.92352312086406518</c:v>
                </c:pt>
                <c:pt idx="616">
                  <c:v>0.91726849016830814</c:v>
                </c:pt>
                <c:pt idx="617">
                  <c:v>0.91077904374853413</c:v>
                </c:pt>
                <c:pt idx="618">
                  <c:v>0.90405644286758668</c:v>
                </c:pt>
                <c:pt idx="619">
                  <c:v>0.89710240847457601</c:v>
                </c:pt>
                <c:pt idx="620">
                  <c:v>0.88991872076432921</c:v>
                </c:pt>
                <c:pt idx="621">
                  <c:v>0.88250721872166804</c:v>
                </c:pt>
                <c:pt idx="622">
                  <c:v>0.87486979965063916</c:v>
                </c:pt>
                <c:pt idx="623">
                  <c:v>0.86700841868881451</c:v>
                </c:pt>
                <c:pt idx="624">
                  <c:v>0.85892508830678715</c:v>
                </c:pt>
                <c:pt idx="625">
                  <c:v>0.85062187779298937</c:v>
                </c:pt>
                <c:pt idx="626">
                  <c:v>0.84210091272396659</c:v>
                </c:pt>
                <c:pt idx="627">
                  <c:v>0.83336437442024103</c:v>
                </c:pt>
                <c:pt idx="628">
                  <c:v>0.82441449938790556</c:v>
                </c:pt>
                <c:pt idx="629">
                  <c:v>0.81525357874609095</c:v>
                </c:pt>
                <c:pt idx="630">
                  <c:v>0.80588395764045073</c:v>
                </c:pt>
                <c:pt idx="631">
                  <c:v>0.79630803464281796</c:v>
                </c:pt>
                <c:pt idx="632">
                  <c:v>0.78652826113718322</c:v>
                </c:pt>
                <c:pt idx="633">
                  <c:v>0.77654714069215358</c:v>
                </c:pt>
                <c:pt idx="634">
                  <c:v>0.76636722842005345</c:v>
                </c:pt>
                <c:pt idx="635">
                  <c:v>0.75599113032282894</c:v>
                </c:pt>
                <c:pt idx="636">
                  <c:v>0.74542150262492601</c:v>
                </c:pt>
                <c:pt idx="637">
                  <c:v>0.73466105109331181</c:v>
                </c:pt>
                <c:pt idx="638">
                  <c:v>0.72371253034481231</c:v>
                </c:pt>
                <c:pt idx="639">
                  <c:v>0.71257874314094616</c:v>
                </c:pt>
                <c:pt idx="640">
                  <c:v>0.70126253967043273</c:v>
                </c:pt>
                <c:pt idx="641">
                  <c:v>0.68976681681955954</c:v>
                </c:pt>
                <c:pt idx="642">
                  <c:v>0.6780945174305949</c:v>
                </c:pt>
                <c:pt idx="643">
                  <c:v>0.66624862954843656</c:v>
                </c:pt>
                <c:pt idx="644">
                  <c:v>0.65423218565568864</c:v>
                </c:pt>
                <c:pt idx="645">
                  <c:v>0.64204826189636244</c:v>
                </c:pt>
                <c:pt idx="646">
                  <c:v>0.62969997728840044</c:v>
                </c:pt>
                <c:pt idx="647">
                  <c:v>0.61719049292522477</c:v>
                </c:pt>
                <c:pt idx="648">
                  <c:v>0.60452301116651441</c:v>
                </c:pt>
                <c:pt idx="649">
                  <c:v>0.59170077481841887</c:v>
                </c:pt>
                <c:pt idx="650">
                  <c:v>0.57872706630341753</c:v>
                </c:pt>
                <c:pt idx="651">
                  <c:v>0.5656052068200369</c:v>
                </c:pt>
                <c:pt idx="652">
                  <c:v>0.55233855549264255</c:v>
                </c:pt>
                <c:pt idx="653">
                  <c:v>0.53893050851152136</c:v>
                </c:pt>
                <c:pt idx="654">
                  <c:v>0.52538449826347522</c:v>
                </c:pt>
                <c:pt idx="655">
                  <c:v>0.51170399245314901</c:v>
                </c:pt>
                <c:pt idx="656">
                  <c:v>0.49789249321531703</c:v>
                </c:pt>
                <c:pt idx="657">
                  <c:v>0.48395353621835557</c:v>
                </c:pt>
                <c:pt idx="658">
                  <c:v>0.46989068975913129</c:v>
                </c:pt>
                <c:pt idx="659">
                  <c:v>0.45570755384953643</c:v>
                </c:pt>
                <c:pt idx="660">
                  <c:v>0.44140775929490567</c:v>
                </c:pt>
                <c:pt idx="661">
                  <c:v>0.42699496676454979</c:v>
                </c:pt>
                <c:pt idx="662">
                  <c:v>0.4124728658546441</c:v>
                </c:pt>
                <c:pt idx="663">
                  <c:v>0.39784517414371223</c:v>
                </c:pt>
                <c:pt idx="664">
                  <c:v>0.38311563624094619</c:v>
                </c:pt>
                <c:pt idx="665">
                  <c:v>0.36828802282760675</c:v>
                </c:pt>
                <c:pt idx="666">
                  <c:v>0.35336612969174996</c:v>
                </c:pt>
                <c:pt idx="667">
                  <c:v>0.33835377675652578</c:v>
                </c:pt>
                <c:pt idx="668">
                  <c:v>0.32325480710229898</c:v>
                </c:pt>
                <c:pt idx="669">
                  <c:v>0.30807308598284117</c:v>
                </c:pt>
                <c:pt idx="670">
                  <c:v>0.29281249983584717</c:v>
                </c:pt>
                <c:pt idx="671">
                  <c:v>0.27747695528802829</c:v>
                </c:pt>
                <c:pt idx="672">
                  <c:v>0.26207037815503681</c:v>
                </c:pt>
                <c:pt idx="673">
                  <c:v>0.24659671243647918</c:v>
                </c:pt>
                <c:pt idx="674">
                  <c:v>0.23105991930627312</c:v>
                </c:pt>
                <c:pt idx="675">
                  <c:v>0.21546397609860915</c:v>
                </c:pt>
                <c:pt idx="676">
                  <c:v>0.19981287528977448</c:v>
                </c:pt>
                <c:pt idx="677">
                  <c:v>0.18411062347610102</c:v>
                </c:pt>
                <c:pt idx="678">
                  <c:v>0.16836124034829861</c:v>
                </c:pt>
                <c:pt idx="679">
                  <c:v>0.15256875766243602</c:v>
                </c:pt>
                <c:pt idx="680">
                  <c:v>0.13673721820783361</c:v>
                </c:pt>
                <c:pt idx="681">
                  <c:v>0.12087067477213111</c:v>
                </c:pt>
                <c:pt idx="682">
                  <c:v>0.10497318910379637</c:v>
                </c:pt>
                <c:pt idx="683">
                  <c:v>8.9048830872339751E-2</c:v>
                </c:pt>
                <c:pt idx="684">
                  <c:v>7.3101676626501008E-2</c:v>
                </c:pt>
                <c:pt idx="685">
                  <c:v>5.7135808750675095E-2</c:v>
                </c:pt>
                <c:pt idx="686">
                  <c:v>4.1155314419844047E-2</c:v>
                </c:pt>
                <c:pt idx="687">
                  <c:v>2.5164284553282488E-2</c:v>
                </c:pt>
                <c:pt idx="688">
                  <c:v>9.1668127673046624E-3</c:v>
                </c:pt>
                <c:pt idx="689">
                  <c:v>-6.8330056726789998E-3</c:v>
                </c:pt>
                <c:pt idx="690">
                  <c:v>-2.2831074900527458E-2</c:v>
                </c:pt>
                <c:pt idx="691">
                  <c:v>-3.882329949788843E-2</c:v>
                </c:pt>
                <c:pt idx="692">
                  <c:v>-5.4805585542603112E-2</c:v>
                </c:pt>
                <c:pt idx="693">
                  <c:v>-7.0773841656727898E-2</c:v>
                </c:pt>
                <c:pt idx="694">
                  <c:v>-8.6723980053904817E-2</c:v>
                </c:pt>
                <c:pt idx="695">
                  <c:v>-0.10265191758581245</c:v>
                </c:pt>
                <c:pt idx="696">
                  <c:v>-0.11855357678742967</c:v>
                </c:pt>
                <c:pt idx="697">
                  <c:v>-0.13442488692084439</c:v>
                </c:pt>
                <c:pt idx="698">
                  <c:v>-0.15026178501734022</c:v>
                </c:pt>
                <c:pt idx="699">
                  <c:v>-0.16606021691749431</c:v>
                </c:pt>
                <c:pt idx="700">
                  <c:v>-0.18181613830901996</c:v>
                </c:pt>
                <c:pt idx="701">
                  <c:v>-0.19752551576208857</c:v>
                </c:pt>
                <c:pt idx="702">
                  <c:v>-0.21318432776186558</c:v>
                </c:pt>
                <c:pt idx="703">
                  <c:v>-0.2287885657379963</c:v>
                </c:pt>
                <c:pt idx="704">
                  <c:v>-0.24433423509077803</c:v>
                </c:pt>
                <c:pt idx="705">
                  <c:v>-0.25981735621375585</c:v>
                </c:pt>
                <c:pt idx="706">
                  <c:v>-0.27523396551248003</c:v>
                </c:pt>
                <c:pt idx="707">
                  <c:v>-0.29058011641916459</c:v>
                </c:pt>
                <c:pt idx="708">
                  <c:v>-0.30585188040298716</c:v>
                </c:pt>
                <c:pt idx="709">
                  <c:v>-0.32104534797577144</c:v>
                </c:pt>
                <c:pt idx="710">
                  <c:v>-0.33615662969279458</c:v>
                </c:pt>
                <c:pt idx="711">
                  <c:v>-0.35118185714846417</c:v>
                </c:pt>
                <c:pt idx="712">
                  <c:v>-0.36611718396660853</c:v>
                </c:pt>
                <c:pt idx="713">
                  <c:v>-0.38095878678512834</c:v>
                </c:pt>
                <c:pt idx="714">
                  <c:v>-0.39570286623475631</c:v>
                </c:pt>
                <c:pt idx="715">
                  <c:v>-0.41034564791167505</c:v>
                </c:pt>
                <c:pt idx="716">
                  <c:v>-0.42488338334374359</c:v>
                </c:pt>
                <c:pt idx="717">
                  <c:v>-0.43931235095008614</c:v>
                </c:pt>
                <c:pt idx="718">
                  <c:v>-0.45362885699379618</c:v>
                </c:pt>
                <c:pt idx="719">
                  <c:v>-0.46782923652751307</c:v>
                </c:pt>
                <c:pt idx="720">
                  <c:v>-0.48190985433162847</c:v>
                </c:pt>
                <c:pt idx="721">
                  <c:v>-0.49586710584488292</c:v>
                </c:pt>
                <c:pt idx="722">
                  <c:v>-0.50969741808711355</c:v>
                </c:pt>
                <c:pt idx="723">
                  <c:v>-0.52339725057391751</c:v>
                </c:pt>
                <c:pt idx="724">
                  <c:v>-0.53696309622299709</c:v>
                </c:pt>
                <c:pt idx="725">
                  <c:v>-0.550391482251953</c:v>
                </c:pt>
                <c:pt idx="726">
                  <c:v>-0.56367897106729814</c:v>
                </c:pt>
                <c:pt idx="727">
                  <c:v>-0.5768221611444625</c:v>
                </c:pt>
                <c:pt idx="728">
                  <c:v>-0.58981768789856515</c:v>
                </c:pt>
                <c:pt idx="729">
                  <c:v>-0.60266222454572915</c:v>
                </c:pt>
                <c:pt idx="730">
                  <c:v>-0.61535248295472078</c:v>
                </c:pt>
                <c:pt idx="731">
                  <c:v>-0.62788521448869228</c:v>
                </c:pt>
                <c:pt idx="732">
                  <c:v>-0.64025721083681586</c:v>
                </c:pt>
                <c:pt idx="733">
                  <c:v>-0.65246530483559351</c:v>
                </c:pt>
                <c:pt idx="734">
                  <c:v>-0.6645063712796333</c:v>
                </c:pt>
                <c:pt idx="735">
                  <c:v>-0.67637732772168535</c:v>
                </c:pt>
                <c:pt idx="736">
                  <c:v>-0.68807513526173114</c:v>
                </c:pt>
                <c:pt idx="737">
                  <c:v>-0.69959679932492547</c:v>
                </c:pt>
                <c:pt idx="738">
                  <c:v>-0.71093937042819144</c:v>
                </c:pt>
                <c:pt idx="739">
                  <c:v>-0.72209994493527152</c:v>
                </c:pt>
                <c:pt idx="740">
                  <c:v>-0.73307566580004302</c:v>
                </c:pt>
                <c:pt idx="741">
                  <c:v>-0.74386372329790607</c:v>
                </c:pt>
                <c:pt idx="742">
                  <c:v>-0.75446135574505802</c:v>
                </c:pt>
                <c:pt idx="743">
                  <c:v>-0.76486585020546782</c:v>
                </c:pt>
                <c:pt idx="744">
                  <c:v>-0.77507454318537794</c:v>
                </c:pt>
                <c:pt idx="745">
                  <c:v>-0.7850848213151369</c:v>
                </c:pt>
                <c:pt idx="746">
                  <c:v>-0.79489412201821252</c:v>
                </c:pt>
                <c:pt idx="747">
                  <c:v>-0.80449993416719612</c:v>
                </c:pt>
                <c:pt idx="748">
                  <c:v>-0.81389979872663776</c:v>
                </c:pt>
                <c:pt idx="749">
                  <c:v>-0.8230913093825456</c:v>
                </c:pt>
                <c:pt idx="750">
                  <c:v>-0.83207211315838914</c:v>
                </c:pt>
                <c:pt idx="751">
                  <c:v>-0.84083991101744859</c:v>
                </c:pt>
                <c:pt idx="752">
                  <c:v>-0.84939245845135525</c:v>
                </c:pt>
                <c:pt idx="753">
                  <c:v>-0.85772756605467426</c:v>
                </c:pt>
                <c:pt idx="754">
                  <c:v>-0.86584310008537946</c:v>
                </c:pt>
                <c:pt idx="755">
                  <c:v>-0.87373698301108016</c:v>
                </c:pt>
                <c:pt idx="756">
                  <c:v>-0.88140719404085821</c:v>
                </c:pt>
                <c:pt idx="757">
                  <c:v>-0.88885176964257928</c:v>
                </c:pt>
                <c:pt idx="758">
                  <c:v>-0.89606880404554612</c:v>
                </c:pt>
                <c:pt idx="759">
                  <c:v>-0.90305644972836607</c:v>
                </c:pt>
                <c:pt idx="760">
                  <c:v>-0.90981291789190577</c:v>
                </c:pt>
                <c:pt idx="761">
                  <c:v>-0.91633647891721426</c:v>
                </c:pt>
                <c:pt idx="762">
                  <c:v>-0.92262546280829627</c:v>
                </c:pt>
                <c:pt idx="763">
                  <c:v>-0.92867825961962158</c:v>
                </c:pt>
                <c:pt idx="764">
                  <c:v>-0.93449331986826245</c:v>
                </c:pt>
                <c:pt idx="765">
                  <c:v>-0.94006915493055299</c:v>
                </c:pt>
                <c:pt idx="766">
                  <c:v>-0.94540433742316854</c:v>
                </c:pt>
                <c:pt idx="767">
                  <c:v>-0.95049750156852797</c:v>
                </c:pt>
                <c:pt idx="768">
                  <c:v>-0.95534734354442519</c:v>
                </c:pt>
                <c:pt idx="769">
                  <c:v>-0.95995262181780083</c:v>
                </c:pt>
                <c:pt idx="770">
                  <c:v>-0.96431215746256771</c:v>
                </c:pt>
                <c:pt idx="771">
                  <c:v>-0.96842483446140926</c:v>
                </c:pt>
                <c:pt idx="772">
                  <c:v>-0.97228959999147435</c:v>
                </c:pt>
                <c:pt idx="773">
                  <c:v>-0.97590546469389405</c:v>
                </c:pt>
                <c:pt idx="774">
                  <c:v>-0.97927150292705156</c:v>
                </c:pt>
                <c:pt idx="775">
                  <c:v>-0.98238685300354223</c:v>
                </c:pt>
                <c:pt idx="776">
                  <c:v>-0.98525071741076031</c:v>
                </c:pt>
                <c:pt idx="777">
                  <c:v>-0.98786236301505792</c:v>
                </c:pt>
                <c:pt idx="778">
                  <c:v>-0.99022112124942319</c:v>
                </c:pt>
                <c:pt idx="779">
                  <c:v>-0.99232638828463016</c:v>
                </c:pt>
                <c:pt idx="780">
                  <c:v>-0.99417762518381514</c:v>
                </c:pt>
                <c:pt idx="781">
                  <c:v>-0.99577435804044223</c:v>
                </c:pt>
                <c:pt idx="782">
                  <c:v>-0.99711617809962017</c:v>
                </c:pt>
                <c:pt idx="783">
                  <c:v>-0.99820274186274205</c:v>
                </c:pt>
                <c:pt idx="784">
                  <c:v>-0.99903377117541836</c:v>
                </c:pt>
                <c:pt idx="785">
                  <c:v>-0.99960905329868366</c:v>
                </c:pt>
                <c:pt idx="786">
                  <c:v>-0.99992844096345623</c:v>
                </c:pt>
                <c:pt idx="787">
                  <c:v>-0.99999185240823796</c:v>
                </c:pt>
                <c:pt idx="788">
                  <c:v>-0.99979927140004554</c:v>
                </c:pt>
                <c:pt idx="789">
                  <c:v>-0.9993507472385651</c:v>
                </c:pt>
                <c:pt idx="790">
                  <c:v>-0.99864639474353256</c:v>
                </c:pt>
                <c:pt idx="791">
                  <c:v>-0.99768639422534</c:v>
                </c:pt>
                <c:pt idx="792">
                  <c:v>-0.9964709914388773</c:v>
                </c:pt>
                <c:pt idx="793">
                  <c:v>-0.99500049752061992</c:v>
                </c:pt>
                <c:pt idx="794">
                  <c:v>-0.99327528890898042</c:v>
                </c:pt>
                <c:pt idx="795">
                  <c:v>-0.99129580724794131</c:v>
                </c:pt>
                <c:pt idx="796">
                  <c:v>-0.98906255927399733</c:v>
                </c:pt>
                <c:pt idx="797">
                  <c:v>-0.98657611668643341</c:v>
                </c:pt>
                <c:pt idx="798">
                  <c:v>-0.9838371160009729</c:v>
                </c:pt>
                <c:pt idx="799">
                  <c:v>-0.9808462583868327</c:v>
                </c:pt>
                <c:pt idx="800">
                  <c:v>-0.9776043094872281</c:v>
                </c:pt>
                <c:pt idx="801">
                  <c:v>-0.97411209922337216</c:v>
                </c:pt>
                <c:pt idx="802">
                  <c:v>-0.97037052158202064</c:v>
                </c:pt>
                <c:pt idx="803">
                  <c:v>-0.96638053438661575</c:v>
                </c:pt>
                <c:pt idx="804">
                  <c:v>-0.96214315905208903</c:v>
                </c:pt>
                <c:pt idx="805">
                  <c:v>-0.95765948032338466</c:v>
                </c:pt>
                <c:pt idx="806">
                  <c:v>-0.952930645997771</c:v>
                </c:pt>
                <c:pt idx="807">
                  <c:v>-0.94795786663100845</c:v>
                </c:pt>
                <c:pt idx="808">
                  <c:v>-0.94274241522745905</c:v>
                </c:pt>
                <c:pt idx="809">
                  <c:v>-0.93728562691419703</c:v>
                </c:pt>
                <c:pt idx="810">
                  <c:v>-0.93158889859923166</c:v>
                </c:pt>
                <c:pt idx="811">
                  <c:v>-0.92565368861389774</c:v>
                </c:pt>
                <c:pt idx="812">
                  <c:v>-0.91948151633954023</c:v>
                </c:pt>
                <c:pt idx="813">
                  <c:v>-0.91307396181855049</c:v>
                </c:pt>
                <c:pt idx="814">
                  <c:v>-0.90643266534989553</c:v>
                </c:pt>
                <c:pt idx="815">
                  <c:v>-0.89955932706919806</c:v>
                </c:pt>
                <c:pt idx="816">
                  <c:v>-0.89245570651352391</c:v>
                </c:pt>
                <c:pt idx="817">
                  <c:v>-0.88512362217093721</c:v>
                </c:pt>
                <c:pt idx="818">
                  <c:v>-0.87756495101499021</c:v>
                </c:pt>
                <c:pt idx="819">
                  <c:v>-0.86978162802421555</c:v>
                </c:pt>
                <c:pt idx="820">
                  <c:v>-0.86177564568679532</c:v>
                </c:pt>
                <c:pt idx="821">
                  <c:v>-0.85354905349048127</c:v>
                </c:pt>
                <c:pt idx="822">
                  <c:v>-0.84510395739795174</c:v>
                </c:pt>
                <c:pt idx="823">
                  <c:v>-0.83644251930768143</c:v>
                </c:pt>
                <c:pt idx="824">
                  <c:v>-0.8275669565005227</c:v>
                </c:pt>
                <c:pt idx="825">
                  <c:v>-0.81847954107207832</c:v>
                </c:pt>
                <c:pt idx="826">
                  <c:v>-0.80918259935107295</c:v>
                </c:pt>
                <c:pt idx="827">
                  <c:v>-0.79967851130380985</c:v>
                </c:pt>
                <c:pt idx="828">
                  <c:v>-0.78996970992492865</c:v>
                </c:pt>
                <c:pt idx="829">
                  <c:v>-0.78005868061455574</c:v>
                </c:pt>
                <c:pt idx="830">
                  <c:v>-0.76994796054207171</c:v>
                </c:pt>
                <c:pt idx="831">
                  <c:v>-0.75964013799659336</c:v>
                </c:pt>
                <c:pt idx="832">
                  <c:v>-0.74913785172440261</c:v>
                </c:pt>
                <c:pt idx="833">
                  <c:v>-0.73844379025342488</c:v>
                </c:pt>
                <c:pt idx="834">
                  <c:v>-0.72756069120499778</c:v>
                </c:pt>
                <c:pt idx="835">
                  <c:v>-0.71649134059303732</c:v>
                </c:pt>
                <c:pt idx="836">
                  <c:v>-0.70523857211085228</c:v>
                </c:pt>
                <c:pt idx="837">
                  <c:v>-0.69380526640571427</c:v>
                </c:pt>
                <c:pt idx="838">
                  <c:v>-0.6821943503414486</c:v>
                </c:pt>
                <c:pt idx="839">
                  <c:v>-0.67040879624915173</c:v>
                </c:pt>
                <c:pt idx="840">
                  <c:v>-0.65845162116631251</c:v>
                </c:pt>
                <c:pt idx="841">
                  <c:v>-0.64632588606444508</c:v>
                </c:pt>
                <c:pt idx="842">
                  <c:v>-0.63403469506551879</c:v>
                </c:pt>
                <c:pt idx="843">
                  <c:v>-0.62158119464729833</c:v>
                </c:pt>
                <c:pt idx="844">
                  <c:v>-0.60896857283788397</c:v>
                </c:pt>
                <c:pt idx="845">
                  <c:v>-0.59620005839957235</c:v>
                </c:pt>
                <c:pt idx="846">
                  <c:v>-0.58327892000233272</c:v>
                </c:pt>
                <c:pt idx="847">
                  <c:v>-0.57020846538702308</c:v>
                </c:pt>
                <c:pt idx="848">
                  <c:v>-0.55699204051864926</c:v>
                </c:pt>
                <c:pt idx="849">
                  <c:v>-0.54363302872979291</c:v>
                </c:pt>
                <c:pt idx="850">
                  <c:v>-0.53013484985452053</c:v>
                </c:pt>
                <c:pt idx="851">
                  <c:v>-0.51650095935290075</c:v>
                </c:pt>
                <c:pt idx="852">
                  <c:v>-0.50273484742644958</c:v>
                </c:pt>
                <c:pt idx="853">
                  <c:v>-0.48884003812463328</c:v>
                </c:pt>
                <c:pt idx="854">
                  <c:v>-0.47482008844275581</c:v>
                </c:pt>
                <c:pt idx="855">
                  <c:v>-0.46067858741136253</c:v>
                </c:pt>
                <c:pt idx="856">
                  <c:v>-0.44641915517749292</c:v>
                </c:pt>
                <c:pt idx="857">
                  <c:v>-0.43204544207791773</c:v>
                </c:pt>
                <c:pt idx="858">
                  <c:v>-0.41756112770469783</c:v>
                </c:pt>
                <c:pt idx="859">
                  <c:v>-0.4029699199632033</c:v>
                </c:pt>
                <c:pt idx="860">
                  <c:v>-0.3882755541229358</c:v>
                </c:pt>
                <c:pt idx="861">
                  <c:v>-0.3734817918612936</c:v>
                </c:pt>
                <c:pt idx="862">
                  <c:v>-0.35859242030062943</c:v>
                </c:pt>
                <c:pt idx="863">
                  <c:v>-0.34361125103874096</c:v>
                </c:pt>
                <c:pt idx="864">
                  <c:v>-0.32854211917314952</c:v>
                </c:pt>
                <c:pt idx="865">
                  <c:v>-0.31338888231930906</c:v>
                </c:pt>
                <c:pt idx="866">
                  <c:v>-0.29815541962310482</c:v>
                </c:pt>
                <c:pt idx="867">
                  <c:v>-0.28284563076778585</c:v>
                </c:pt>
                <c:pt idx="868">
                  <c:v>-0.26746343497569491</c:v>
                </c:pt>
                <c:pt idx="869">
                  <c:v>-0.25201277000494121</c:v>
                </c:pt>
                <c:pt idx="870">
                  <c:v>-0.23649759114138372</c:v>
                </c:pt>
                <c:pt idx="871">
                  <c:v>-0.22092187018607171</c:v>
                </c:pt>
                <c:pt idx="872">
                  <c:v>-0.20528959443851322</c:v>
                </c:pt>
                <c:pt idx="873">
                  <c:v>-0.18960476567592033</c:v>
                </c:pt>
                <c:pt idx="874">
                  <c:v>-0.17387139912880389</c:v>
                </c:pt>
                <c:pt idx="875">
                  <c:v>-0.15809352245306854</c:v>
                </c:pt>
                <c:pt idx="876">
                  <c:v>-0.14227517469898276</c:v>
                </c:pt>
                <c:pt idx="877">
                  <c:v>-0.12642040527717605</c:v>
                </c:pt>
                <c:pt idx="878">
                  <c:v>-0.11053327292203999</c:v>
                </c:pt>
                <c:pt idx="879">
                  <c:v>-9.4617844652686259E-2</c:v>
                </c:pt>
                <c:pt idx="880">
                  <c:v>-7.8678194731840151E-2</c:v>
                </c:pt>
                <c:pt idx="881">
                  <c:v>-6.2718403622823327E-2</c:v>
                </c:pt>
                <c:pt idx="882">
                  <c:v>-4.67425569450058E-2</c:v>
                </c:pt>
                <c:pt idx="883">
                  <c:v>-3.0754744427881307E-2</c:v>
                </c:pt>
                <c:pt idx="884">
                  <c:v>-1.4759058864147304E-2</c:v>
                </c:pt>
                <c:pt idx="885">
                  <c:v>1.2404049380560201E-3</c:v>
                </c:pt>
                <c:pt idx="886">
                  <c:v>1.7239551203365858E-2</c:v>
                </c:pt>
                <c:pt idx="887">
                  <c:v>3.3234284237721318E-2</c:v>
                </c:pt>
                <c:pt idx="888">
                  <c:v>4.9220509476810323E-2</c:v>
                </c:pt>
                <c:pt idx="889">
                  <c:v>6.5194134534284132E-2</c:v>
                </c:pt>
                <c:pt idx="890">
                  <c:v>8.1151070249357485E-2</c:v>
                </c:pt>
                <c:pt idx="891">
                  <c:v>9.7087231733639798E-2</c:v>
                </c:pt>
                <c:pt idx="892">
                  <c:v>0.11299853941681598</c:v>
                </c:pt>
                <c:pt idx="893">
                  <c:v>0.12888092009102239</c:v>
                </c:pt>
                <c:pt idx="894">
                  <c:v>0.14473030795353767</c:v>
                </c:pt>
                <c:pt idx="895">
                  <c:v>0.16054264564763404</c:v>
                </c:pt>
                <c:pt idx="896">
                  <c:v>0.17631388530121053</c:v>
                </c:pt>
                <c:pt idx="897">
                  <c:v>0.19203998956305413</c:v>
                </c:pt>
                <c:pt idx="898">
                  <c:v>0.20771693263635149</c:v>
                </c:pt>
                <c:pt idx="899">
                  <c:v>0.2233407013092992</c:v>
                </c:pt>
                <c:pt idx="900">
                  <c:v>0.23890729598243585</c:v>
                </c:pt>
                <c:pt idx="901">
                  <c:v>0.25441273169254569</c:v>
                </c:pt>
                <c:pt idx="902">
                  <c:v>0.26985303913275965</c:v>
                </c:pt>
                <c:pt idx="903">
                  <c:v>0.2852242656687039</c:v>
                </c:pt>
                <c:pt idx="904">
                  <c:v>0.30052247635032509</c:v>
                </c:pt>
                <c:pt idx="905">
                  <c:v>0.31574375491924334</c:v>
                </c:pt>
                <c:pt idx="906">
                  <c:v>0.33088420481126607</c:v>
                </c:pt>
                <c:pt idx="907">
                  <c:v>0.34593995015391399</c:v>
                </c:pt>
                <c:pt idx="908">
                  <c:v>0.36090713675859648</c:v>
                </c:pt>
                <c:pt idx="909">
                  <c:v>0.37578193310728941</c:v>
                </c:pt>
                <c:pt idx="910">
                  <c:v>0.39056053133335644</c:v>
                </c:pt>
                <c:pt idx="911">
                  <c:v>0.40523914819636847</c:v>
                </c:pt>
                <c:pt idx="912">
                  <c:v>0.41981402605056617</c:v>
                </c:pt>
                <c:pt idx="913">
                  <c:v>0.43428143380682288</c:v>
                </c:pt>
                <c:pt idx="914">
                  <c:v>0.44863766788775733</c:v>
                </c:pt>
                <c:pt idx="915">
                  <c:v>0.46287905317585459</c:v>
                </c:pt>
                <c:pt idx="916">
                  <c:v>0.47700194395425094</c:v>
                </c:pt>
                <c:pt idx="917">
                  <c:v>0.49100272484004254</c:v>
                </c:pt>
                <c:pt idx="918">
                  <c:v>0.50487781170977863</c:v>
                </c:pt>
                <c:pt idx="919">
                  <c:v>0.5186236526170025</c:v>
                </c:pt>
                <c:pt idx="920">
                  <c:v>0.53223672870150596</c:v>
                </c:pt>
                <c:pt idx="921">
                  <c:v>0.54571355509016217</c:v>
                </c:pt>
                <c:pt idx="922">
                  <c:v>0.55905068178901052</c:v>
                </c:pt>
                <c:pt idx="923">
                  <c:v>0.57224469456645999</c:v>
                </c:pt>
                <c:pt idx="924">
                  <c:v>0.58529221582728974</c:v>
                </c:pt>
                <c:pt idx="925">
                  <c:v>0.59818990547731932</c:v>
                </c:pt>
                <c:pt idx="926">
                  <c:v>0.61093446177843036</c:v>
                </c:pt>
                <c:pt idx="927">
                  <c:v>0.62352262219381727</c:v>
                </c:pt>
                <c:pt idx="928">
                  <c:v>0.63595116422315556</c:v>
                </c:pt>
                <c:pt idx="929">
                  <c:v>0.64821690622756711</c:v>
                </c:pt>
                <c:pt idx="930">
                  <c:v>0.66031670824408017</c:v>
                </c:pt>
                <c:pt idx="931">
                  <c:v>0.67224747278946162</c:v>
                </c:pt>
                <c:pt idx="932">
                  <c:v>0.68400614565314777</c:v>
                </c:pt>
                <c:pt idx="933">
                  <c:v>0.69558971667909775</c:v>
                </c:pt>
                <c:pt idx="934">
                  <c:v>0.70699522053639541</c:v>
                </c:pt>
                <c:pt idx="935">
                  <c:v>0.71821973747833689</c:v>
                </c:pt>
                <c:pt idx="936">
                  <c:v>0.72926039408989018</c:v>
                </c:pt>
                <c:pt idx="937">
                  <c:v>0.74011436402325426</c:v>
                </c:pt>
                <c:pt idx="938">
                  <c:v>0.75077886872140753</c:v>
                </c:pt>
                <c:pt idx="939">
                  <c:v>0.76125117812938436</c:v>
                </c:pt>
                <c:pt idx="940">
                  <c:v>0.77152861139317341</c:v>
                </c:pt>
                <c:pt idx="941">
                  <c:v>0.78160853754598247</c:v>
                </c:pt>
                <c:pt idx="942">
                  <c:v>0.79148837618177026</c:v>
                </c:pt>
                <c:pt idx="943">
                  <c:v>0.80116559811579846</c:v>
                </c:pt>
                <c:pt idx="944">
                  <c:v>0.81063772603210604</c:v>
                </c:pt>
                <c:pt idx="945">
                  <c:v>0.81990233511767241</c:v>
                </c:pt>
                <c:pt idx="946">
                  <c:v>0.82895705368317252</c:v>
                </c:pt>
                <c:pt idx="947">
                  <c:v>0.83779956377009979</c:v>
                </c:pt>
                <c:pt idx="948">
                  <c:v>0.84642760174416753</c:v>
                </c:pt>
                <c:pt idx="949">
                  <c:v>0.85483895887477079</c:v>
                </c:pt>
                <c:pt idx="950">
                  <c:v>0.86303148190042456</c:v>
                </c:pt>
                <c:pt idx="951">
                  <c:v>0.87100307357997231</c:v>
                </c:pt>
                <c:pt idx="952">
                  <c:v>0.87875169322948299</c:v>
                </c:pt>
                <c:pt idx="953">
                  <c:v>0.88627535724464013</c:v>
                </c:pt>
                <c:pt idx="954">
                  <c:v>0.8935721396085482</c:v>
                </c:pt>
                <c:pt idx="955">
                  <c:v>0.90064017238476846</c:v>
                </c:pt>
                <c:pt idx="956">
                  <c:v>0.90747764619551397</c:v>
                </c:pt>
                <c:pt idx="957">
                  <c:v>0.91408281068482766</c:v>
                </c:pt>
                <c:pt idx="958">
                  <c:v>0.92045397496667569</c:v>
                </c:pt>
                <c:pt idx="959">
                  <c:v>0.92658950805779405</c:v>
                </c:pt>
                <c:pt idx="960">
                  <c:v>0.93248783929522194</c:v>
                </c:pt>
                <c:pt idx="961">
                  <c:v>0.93814745873837235</c:v>
                </c:pt>
                <c:pt idx="962">
                  <c:v>0.94356691755557931</c:v>
                </c:pt>
                <c:pt idx="963">
                  <c:v>0.94874482839498031</c:v>
                </c:pt>
                <c:pt idx="964">
                  <c:v>0.95367986573968078</c:v>
                </c:pt>
                <c:pt idx="965">
                  <c:v>0.95837076624707007</c:v>
                </c:pt>
                <c:pt idx="966">
                  <c:v>0.96281632907223869</c:v>
                </c:pt>
                <c:pt idx="967">
                  <c:v>0.96701541617538</c:v>
                </c:pt>
                <c:pt idx="968">
                  <c:v>0.9709669526131296</c:v>
                </c:pt>
                <c:pt idx="969">
                  <c:v>0.97466992681373843</c:v>
                </c:pt>
                <c:pt idx="970">
                  <c:v>0.97812339083603561</c:v>
                </c:pt>
                <c:pt idx="971">
                  <c:v>0.98132646061209039</c:v>
                </c:pt>
                <c:pt idx="972">
                  <c:v>0.98427831617353434</c:v>
                </c:pt>
                <c:pt idx="973">
                  <c:v>0.98697820186146323</c:v>
                </c:pt>
                <c:pt idx="974">
                  <c:v>0.9894254265198873</c:v>
                </c:pt>
                <c:pt idx="975">
                  <c:v>0.99161936367265757</c:v>
                </c:pt>
                <c:pt idx="976">
                  <c:v>0.99355945168384574</c:v>
                </c:pt>
                <c:pt idx="977">
                  <c:v>0.99524519390151556</c:v>
                </c:pt>
                <c:pt idx="978">
                  <c:v>0.99667615878486637</c:v>
                </c:pt>
                <c:pt idx="979">
                  <c:v>0.99785198001470221</c:v>
                </c:pt>
                <c:pt idx="980">
                  <c:v>0.9987723565872102</c:v>
                </c:pt>
                <c:pt idx="981">
                  <c:v>0.99943705289101403</c:v>
                </c:pt>
                <c:pt idx="982">
                  <c:v>0.99984589876749008</c:v>
                </c:pt>
                <c:pt idx="983">
                  <c:v>0.99999878955432686</c:v>
                </c:pt>
                <c:pt idx="984">
                  <c:v>0.99989568611231772</c:v>
                </c:pt>
                <c:pt idx="985">
                  <c:v>0.99953661483538103</c:v>
                </c:pt>
                <c:pt idx="986">
                  <c:v>0.9989216676438023</c:v>
                </c:pt>
                <c:pt idx="987">
                  <c:v>0.99805100196070473</c:v>
                </c:pt>
                <c:pt idx="988">
                  <c:v>0.99692484067174758</c:v>
                </c:pt>
                <c:pt idx="989">
                  <c:v>0.99554347206807114</c:v>
                </c:pt>
                <c:pt idx="990">
                  <c:v>0.99390724977249334</c:v>
                </c:pt>
                <c:pt idx="991">
                  <c:v>0.99201659264898656</c:v>
                </c:pt>
                <c:pt idx="992">
                  <c:v>0.98987198469544835</c:v>
                </c:pt>
                <c:pt idx="993">
                  <c:v>0.98747397491980338</c:v>
                </c:pt>
                <c:pt idx="994">
                  <c:v>0.98482317719945678</c:v>
                </c:pt>
                <c:pt idx="995">
                  <c:v>0.98192027012414951</c:v>
                </c:pt>
                <c:pt idx="996">
                  <c:v>0.97876599682223797</c:v>
                </c:pt>
                <c:pt idx="997">
                  <c:v>0.97536116477046231</c:v>
                </c:pt>
                <c:pt idx="998">
                  <c:v>0.97170664558723174</c:v>
                </c:pt>
                <c:pt idx="999">
                  <c:v>0.96780337480950029</c:v>
                </c:pt>
                <c:pt idx="1000">
                  <c:v>0.96365235165326835</c:v>
                </c:pt>
                <c:pt idx="1001">
                  <c:v>0.95925463875779593</c:v>
                </c:pt>
                <c:pt idx="1002">
                  <c:v>0.95461136191356522</c:v>
                </c:pt>
                <c:pt idx="1003">
                  <c:v>0.94972370977409193</c:v>
                </c:pt>
                <c:pt idx="1004">
                  <c:v>0.94459293355162899</c:v>
                </c:pt>
                <c:pt idx="1005">
                  <c:v>0.93922034669687082</c:v>
                </c:pt>
                <c:pt idx="1006">
                  <c:v>0.93360732456270856</c:v>
                </c:pt>
                <c:pt idx="1007">
                  <c:v>0.92775530405215689</c:v>
                </c:pt>
                <c:pt idx="1008">
                  <c:v>0.9216657832505043</c:v>
                </c:pt>
                <c:pt idx="1009">
                  <c:v>0.91534032104182195</c:v>
                </c:pt>
                <c:pt idx="1010">
                  <c:v>0.90878053670988757</c:v>
                </c:pt>
                <c:pt idx="1011">
                  <c:v>0.90198810952366792</c:v>
                </c:pt>
                <c:pt idx="1012">
                  <c:v>0.89496477830742438</c:v>
                </c:pt>
                <c:pt idx="1013">
                  <c:v>0.88771234099559504</c:v>
                </c:pt>
                <c:pt idx="1014">
                  <c:v>0.88023265417252072</c:v>
                </c:pt>
                <c:pt idx="1015">
                  <c:v>0.87252763259718291</c:v>
                </c:pt>
                <c:pt idx="1016">
                  <c:v>0.86459924871302207</c:v>
                </c:pt>
                <c:pt idx="1017">
                  <c:v>0.85644953214301689</c:v>
                </c:pt>
                <c:pt idx="1018">
                  <c:v>0.84808056917009766</c:v>
                </c:pt>
                <c:pt idx="1019">
                  <c:v>0.83949450220308397</c:v>
                </c:pt>
                <c:pt idx="1020">
                  <c:v>0.83069352922822459</c:v>
                </c:pt>
                <c:pt idx="1021">
                  <c:v>0.82167990324654028</c:v>
                </c:pt>
                <c:pt idx="1022">
                  <c:v>0.81245593169705232</c:v>
                </c:pt>
                <c:pt idx="1023">
                  <c:v>0.80302397586610685</c:v>
                </c:pt>
                <c:pt idx="1024">
                  <c:v>0.79338645028288179</c:v>
                </c:pt>
                <c:pt idx="1025">
                  <c:v>0.7835458221012972</c:v>
                </c:pt>
                <c:pt idx="1026">
                  <c:v>0.77350461046842101</c:v>
                </c:pt>
                <c:pt idx="1027">
                  <c:v>0.76326538587959758</c:v>
                </c:pt>
                <c:pt idx="1028">
                  <c:v>0.75283076952039774</c:v>
                </c:pt>
                <c:pt idx="1029">
                  <c:v>0.74220343259562782</c:v>
                </c:pt>
                <c:pt idx="1030">
                  <c:v>0.73138609564549673</c:v>
                </c:pt>
                <c:pt idx="1031">
                  <c:v>0.72038152784919196</c:v>
                </c:pt>
                <c:pt idx="1032">
                  <c:v>0.70919254631596551</c:v>
                </c:pt>
                <c:pt idx="1033">
                  <c:v>0.69782201536398836</c:v>
                </c:pt>
                <c:pt idx="1034">
                  <c:v>0.6862728457870817</c:v>
                </c:pt>
                <c:pt idx="1035">
                  <c:v>0.67454799410958899</c:v>
                </c:pt>
                <c:pt idx="1036">
                  <c:v>0.66265046182950149</c:v>
                </c:pt>
                <c:pt idx="1037">
                  <c:v>0.65058329465011255</c:v>
                </c:pt>
                <c:pt idx="1038">
                  <c:v>0.63834958170031231</c:v>
                </c:pt>
                <c:pt idx="1039">
                  <c:v>0.62595245474380967</c:v>
                </c:pt>
                <c:pt idx="1040">
                  <c:v>0.61339508737739568</c:v>
                </c:pt>
                <c:pt idx="1041">
                  <c:v>0.60068069421854231</c:v>
                </c:pt>
                <c:pt idx="1042">
                  <c:v>0.58781253008245571</c:v>
                </c:pt>
                <c:pt idx="1043">
                  <c:v>0.57479388914888363</c:v>
                </c:pt>
                <c:pt idx="1044">
                  <c:v>0.56162810411880082</c:v>
                </c:pt>
                <c:pt idx="1045">
                  <c:v>0.54831854536127855</c:v>
                </c:pt>
                <c:pt idx="1046">
                  <c:v>0.5348686200506656</c:v>
                </c:pt>
                <c:pt idx="1047">
                  <c:v>0.52128177129439368</c:v>
                </c:pt>
                <c:pt idx="1048">
                  <c:v>0.50756147725153655</c:v>
                </c:pt>
                <c:pt idx="1049">
                  <c:v>0.49371125024244478</c:v>
                </c:pt>
                <c:pt idx="1050">
                  <c:v>0.47973463584958664</c:v>
                </c:pt>
                <c:pt idx="1051">
                  <c:v>0.46563521200992247</c:v>
                </c:pt>
                <c:pt idx="1052">
                  <c:v>0.45141658809894802</c:v>
                </c:pt>
                <c:pt idx="1053">
                  <c:v>0.43708240400673887</c:v>
                </c:pt>
                <c:pt idx="1054">
                  <c:v>0.42263632920613314</c:v>
                </c:pt>
                <c:pt idx="1055">
                  <c:v>0.40808206181339196</c:v>
                </c:pt>
                <c:pt idx="1056">
                  <c:v>0.3934233276414798</c:v>
                </c:pt>
                <c:pt idx="1057">
                  <c:v>0.37866387924628575</c:v>
                </c:pt>
                <c:pt idx="1058">
                  <c:v>0.3638074949659999</c:v>
                </c:pt>
                <c:pt idx="1059">
                  <c:v>0.34885797795385654</c:v>
                </c:pt>
                <c:pt idx="1060">
                  <c:v>0.33381915520457373</c:v>
                </c:pt>
                <c:pt idx="1061">
                  <c:v>0.31869487657463735</c:v>
                </c:pt>
                <c:pt idx="1062">
                  <c:v>0.30348901379678533</c:v>
                </c:pt>
                <c:pt idx="1063">
                  <c:v>0.28820545948883847</c:v>
                </c:pt>
                <c:pt idx="1064">
                  <c:v>0.27284812615723852</c:v>
                </c:pt>
                <c:pt idx="1065">
                  <c:v>0.25742094519544073</c:v>
                </c:pt>
                <c:pt idx="1066">
                  <c:v>0.24192786587752596</c:v>
                </c:pt>
                <c:pt idx="1067">
                  <c:v>0.22637285434718052</c:v>
                </c:pt>
                <c:pt idx="1068">
                  <c:v>0.21075989260241274</c:v>
                </c:pt>
                <c:pt idx="1069">
                  <c:v>0.19509297747615548</c:v>
                </c:pt>
                <c:pt idx="1070">
                  <c:v>0.17937611961312647</c:v>
                </c:pt>
                <c:pt idx="1071">
                  <c:v>0.16361334244309744</c:v>
                </c:pt>
                <c:pt idx="1072">
                  <c:v>0.14780868115094586</c:v>
                </c:pt>
                <c:pt idx="1073">
                  <c:v>0.13196618164364171</c:v>
                </c:pt>
                <c:pt idx="1074">
                  <c:v>0.11608989951454549</c:v>
                </c:pt>
                <c:pt idx="1075">
                  <c:v>0.10018389900517022</c:v>
                </c:pt>
                <c:pt idx="1076">
                  <c:v>8.4252251964786168E-2</c:v>
                </c:pt>
                <c:pt idx="1077">
                  <c:v>6.8299036808021282E-2</c:v>
                </c:pt>
                <c:pt idx="1078">
                  <c:v>5.2328337470837726E-2</c:v>
                </c:pt>
                <c:pt idx="1079">
                  <c:v>3.6344242365038137E-2</c:v>
                </c:pt>
                <c:pt idx="1080">
                  <c:v>2.035084333168298E-2</c:v>
                </c:pt>
                <c:pt idx="1081">
                  <c:v>4.3522345935731507E-3</c:v>
                </c:pt>
                <c:pt idx="1082">
                  <c:v>-1.1647488292820281E-2</c:v>
                </c:pt>
                <c:pt idx="1083">
                  <c:v>-2.7644229485824578E-2</c:v>
                </c:pt>
                <c:pt idx="1084">
                  <c:v>-4.3633893907050011E-2</c:v>
                </c:pt>
                <c:pt idx="1085">
                  <c:v>-5.9612388289736001E-2</c:v>
                </c:pt>
                <c:pt idx="1086">
                  <c:v>-7.5575622226576614E-2</c:v>
                </c:pt>
                <c:pt idx="1087">
                  <c:v>-9.1519509216870909E-2</c:v>
                </c:pt>
                <c:pt idx="1088">
                  <c:v>-0.10743996771261644</c:v>
                </c:pt>
                <c:pt idx="1089">
                  <c:v>-0.12333292216339152</c:v>
                </c:pt>
                <c:pt idx="1090">
                  <c:v>-0.13919430405964572</c:v>
                </c:pt>
                <c:pt idx="1091">
                  <c:v>-0.15502005297424415</c:v>
                </c:pt>
                <c:pt idx="1092">
                  <c:v>-0.17080611760188663</c:v>
                </c:pt>
                <c:pt idx="1093">
                  <c:v>-0.18654845679624774</c:v>
                </c:pt>
                <c:pt idx="1094">
                  <c:v>-0.20224304060446011</c:v>
                </c:pt>
                <c:pt idx="1095">
                  <c:v>-0.21788585129878843</c:v>
                </c:pt>
                <c:pt idx="1096">
                  <c:v>-0.23347288440511793</c:v>
                </c:pt>
                <c:pt idx="1097">
                  <c:v>-0.24900014972810552</c:v>
                </c:pt>
                <c:pt idx="1098">
                  <c:v>-0.26446367237262053</c:v>
                </c:pt>
                <c:pt idx="1099">
                  <c:v>-0.27985949376132346</c:v>
                </c:pt>
                <c:pt idx="1100">
                  <c:v>-0.29518367264801304</c:v>
                </c:pt>
                <c:pt idx="1101">
                  <c:v>-0.3104322861265908</c:v>
                </c:pt>
                <c:pt idx="1102">
                  <c:v>-0.32560143063527652</c:v>
                </c:pt>
                <c:pt idx="1103">
                  <c:v>-0.34068722295592574</c:v>
                </c:pt>
                <c:pt idx="1104">
                  <c:v>-0.35568580120808546</c:v>
                </c:pt>
                <c:pt idx="1105">
                  <c:v>-0.37059332583764143</c:v>
                </c:pt>
                <c:pt idx="1106">
                  <c:v>-0.38540598059969605</c:v>
                </c:pt>
                <c:pt idx="1107">
                  <c:v>-0.40011997353553302</c:v>
                </c:pt>
                <c:pt idx="1108">
                  <c:v>-0.41473153794331152</c:v>
                </c:pt>
                <c:pt idx="1109">
                  <c:v>-0.42923693334234764</c:v>
                </c:pt>
                <c:pt idx="1110">
                  <c:v>-0.44363244643063082</c:v>
                </c:pt>
                <c:pt idx="1111">
                  <c:v>-0.45791439203543499</c:v>
                </c:pt>
                <c:pt idx="1112">
                  <c:v>-0.47207911405667669</c:v>
                </c:pt>
                <c:pt idx="1113">
                  <c:v>-0.48612298640288243</c:v>
                </c:pt>
                <c:pt idx="1114">
                  <c:v>-0.50004241391942295</c:v>
                </c:pt>
                <c:pt idx="1115">
                  <c:v>-0.51383383330887811</c:v>
                </c:pt>
                <c:pt idx="1116">
                  <c:v>-0.52749371404319711</c:v>
                </c:pt>
                <c:pt idx="1117">
                  <c:v>-0.54101855926751852</c:v>
                </c:pt>
                <c:pt idx="1118">
                  <c:v>-0.55440490669532183</c:v>
                </c:pt>
                <c:pt idx="1119">
                  <c:v>-0.56764932949477831</c:v>
                </c:pt>
                <c:pt idx="1120">
                  <c:v>-0.58074843716597702</c:v>
                </c:pt>
                <c:pt idx="1121">
                  <c:v>-0.59369887640889774</c:v>
                </c:pt>
                <c:pt idx="1122">
                  <c:v>-0.60649733198181477</c:v>
                </c:pt>
                <c:pt idx="1123">
                  <c:v>-0.61914052755000315</c:v>
                </c:pt>
                <c:pt idx="1124">
                  <c:v>-0.63162522652443986</c:v>
                </c:pt>
                <c:pt idx="1125">
                  <c:v>-0.6439482328903755</c:v>
                </c:pt>
                <c:pt idx="1126">
                  <c:v>-0.65610639202547449</c:v>
                </c:pt>
                <c:pt idx="1127">
                  <c:v>-0.66809659150740275</c:v>
                </c:pt>
                <c:pt idx="1128">
                  <c:v>-0.67991576191056946</c:v>
                </c:pt>
                <c:pt idx="1129">
                  <c:v>-0.69156087759190465</c:v>
                </c:pt>
                <c:pt idx="1130">
                  <c:v>-0.70302895746538607</c:v>
                </c:pt>
                <c:pt idx="1131">
                  <c:v>-0.71431706576520149</c:v>
                </c:pt>
                <c:pt idx="1132">
                  <c:v>-0.72542231279726888</c:v>
                </c:pt>
                <c:pt idx="1133">
                  <c:v>-0.73634185567900179</c:v>
                </c:pt>
                <c:pt idx="1134">
                  <c:v>-0.74707289906705254</c:v>
                </c:pt>
                <c:pt idx="1135">
                  <c:v>-0.75761269587292379</c:v>
                </c:pt>
                <c:pt idx="1136">
                  <c:v>-0.76795854796618945</c:v>
                </c:pt>
                <c:pt idx="1137">
                  <c:v>-0.77810780686521985</c:v>
                </c:pt>
                <c:pt idx="1138">
                  <c:v>-0.78805787441516029</c:v>
                </c:pt>
                <c:pt idx="1139">
                  <c:v>-0.79780620345306275</c:v>
                </c:pt>
                <c:pt idx="1140">
                  <c:v>-0.80735029845992745</c:v>
                </c:pt>
                <c:pt idx="1141">
                  <c:v>-0.81668771619956004</c:v>
                </c:pt>
                <c:pt idx="1142">
                  <c:v>-0.82581606634400917</c:v>
                </c:pt>
                <c:pt idx="1143">
                  <c:v>-0.83473301208549466</c:v>
                </c:pt>
                <c:pt idx="1144">
                  <c:v>-0.84343627073460059</c:v>
                </c:pt>
                <c:pt idx="1145">
                  <c:v>-0.85192361430464769</c:v>
                </c:pt>
                <c:pt idx="1146">
                  <c:v>-0.86019287008203005</c:v>
                </c:pt>
                <c:pt idx="1147">
                  <c:v>-0.86824192118243315</c:v>
                </c:pt>
                <c:pt idx="1148">
                  <c:v>-0.87606870709272988</c:v>
                </c:pt>
                <c:pt idx="1149">
                  <c:v>-0.88367122419847499</c:v>
                </c:pt>
                <c:pt idx="1150">
                  <c:v>-0.8910475262968055</c:v>
                </c:pt>
                <c:pt idx="1151">
                  <c:v>-0.89819572509467172</c:v>
                </c:pt>
                <c:pt idx="1152">
                  <c:v>-0.90511399069221654</c:v>
                </c:pt>
                <c:pt idx="1153">
                  <c:v>-0.91180055205123267</c:v>
                </c:pt>
                <c:pt idx="1154">
                  <c:v>-0.91825369744852647</c:v>
                </c:pt>
                <c:pt idx="1155">
                  <c:v>-0.92447177491412169</c:v>
                </c:pt>
                <c:pt idx="1156">
                  <c:v>-0.93045319265414284</c:v>
                </c:pt>
                <c:pt idx="1157">
                  <c:v>-0.93619641945831755</c:v>
                </c:pt>
                <c:pt idx="1158">
                  <c:v>-0.94169998509194675</c:v>
                </c:pt>
                <c:pt idx="1159">
                  <c:v>-0.94696248067228728</c:v>
                </c:pt>
                <c:pt idx="1160">
                  <c:v>-0.95198255902920814</c:v>
                </c:pt>
                <c:pt idx="1161">
                  <c:v>-0.95675893505006837</c:v>
                </c:pt>
                <c:pt idx="1162">
                  <c:v>-0.96129038600868966</c:v>
                </c:pt>
                <c:pt idx="1163">
                  <c:v>-0.96557575187837608</c:v>
                </c:pt>
                <c:pt idx="1164">
                  <c:v>-0.96961393562886677</c:v>
                </c:pt>
                <c:pt idx="1165">
                  <c:v>-0.97340390350717698</c:v>
                </c:pt>
                <c:pt idx="1166">
                  <c:v>-0.97694468530222645</c:v>
                </c:pt>
                <c:pt idx="1167">
                  <c:v>-0.98023537459321441</c:v>
                </c:pt>
                <c:pt idx="1168">
                  <c:v>-0.98327512898165215</c:v>
                </c:pt>
                <c:pt idx="1169">
                  <c:v>-0.98606317030701862</c:v>
                </c:pt>
                <c:pt idx="1170">
                  <c:v>-0.98859878484595964</c:v>
                </c:pt>
                <c:pt idx="1171">
                  <c:v>-0.99088132349500213</c:v>
                </c:pt>
                <c:pt idx="1172">
                  <c:v>-0.99291020193671631</c:v>
                </c:pt>
                <c:pt idx="1173">
                  <c:v>-0.9946849007893025</c:v>
                </c:pt>
                <c:pt idx="1174">
                  <c:v>-0.99620496573954576</c:v>
                </c:pt>
                <c:pt idx="1175">
                  <c:v>-0.99747000765912086</c:v>
                </c:pt>
                <c:pt idx="1176">
                  <c:v>-0.99847970270420472</c:v>
                </c:pt>
                <c:pt idx="1177">
                  <c:v>-0.9992337923983805</c:v>
                </c:pt>
                <c:pt idx="1178">
                  <c:v>-0.9997320836988044</c:v>
                </c:pt>
                <c:pt idx="1179">
                  <c:v>-0.99997444904562505</c:v>
                </c:pt>
                <c:pt idx="1180">
                  <c:v>-0.99996082639463713</c:v>
                </c:pt>
                <c:pt idx="1181">
                  <c:v>-0.99969121923316506</c:v>
                </c:pt>
                <c:pt idx="1182">
                  <c:v>-0.99916569657916965</c:v>
                </c:pt>
                <c:pt idx="1183">
                  <c:v>-0.99838439296358039</c:v>
                </c:pt>
                <c:pt idx="1184">
                  <c:v>-0.99734750839585573</c:v>
                </c:pt>
                <c:pt idx="1185">
                  <c:v>-0.99605530831278266</c:v>
                </c:pt>
                <c:pt idx="1186">
                  <c:v>-0.99450812351052487</c:v>
                </c:pt>
                <c:pt idx="1187">
                  <c:v>-0.99270635005994279</c:v>
                </c:pt>
                <c:pt idx="1188">
                  <c:v>-0.99065044920519896</c:v>
                </c:pt>
                <c:pt idx="1189">
                  <c:v>-0.98834094724568522</c:v>
                </c:pt>
                <c:pt idx="1190">
                  <c:v>-0.9857784354012894</c:v>
                </c:pt>
                <c:pt idx="1191">
                  <c:v>-0.98296356966105003</c:v>
                </c:pt>
                <c:pt idx="1192">
                  <c:v>-0.97989707061522269</c:v>
                </c:pt>
                <c:pt idx="1193">
                  <c:v>-0.97657972327081755</c:v>
                </c:pt>
                <c:pt idx="1194">
                  <c:v>-0.97301237685063602</c:v>
                </c:pt>
                <c:pt idx="1195">
                  <c:v>-0.96919594457588132</c:v>
                </c:pt>
                <c:pt idx="1196">
                  <c:v>-0.96513140343237114</c:v>
                </c:pt>
                <c:pt idx="1197">
                  <c:v>-0.96081979392044259</c:v>
                </c:pt>
                <c:pt idx="1198">
                  <c:v>-0.95626221978858172</c:v>
                </c:pt>
                <c:pt idx="1199">
                  <c:v>-0.95145984775087822</c:v>
                </c:pt>
                <c:pt idx="1200">
                  <c:v>-0.94641390718834451</c:v>
                </c:pt>
                <c:pt idx="1201">
                  <c:v>-0.94112568983420941</c:v>
                </c:pt>
                <c:pt idx="1202">
                  <c:v>-0.93559654944323278</c:v>
                </c:pt>
                <c:pt idx="1203">
                  <c:v>-0.92982790144516092</c:v>
                </c:pt>
                <c:pt idx="1204">
                  <c:v>-0.92382122258237465</c:v>
                </c:pt>
                <c:pt idx="1205">
                  <c:v>-0.91757805053186126</c:v>
                </c:pt>
                <c:pt idx="1206">
                  <c:v>-0.91109998351156707</c:v>
                </c:pt>
                <c:pt idx="1207">
                  <c:v>-0.90438867987127358</c:v>
                </c:pt>
                <c:pt idx="1208">
                  <c:v>-0.89744585766805751</c:v>
                </c:pt>
                <c:pt idx="1209">
                  <c:v>-0.89027329422648904</c:v>
                </c:pt>
                <c:pt idx="1210">
                  <c:v>-0.88287282568363479</c:v>
                </c:pt>
                <c:pt idx="1211">
                  <c:v>-0.87524634651902877</c:v>
                </c:pt>
                <c:pt idx="1212">
                  <c:v>-0.8673958090696835</c:v>
                </c:pt>
                <c:pt idx="1213">
                  <c:v>-0.85932322303031539</c:v>
                </c:pt>
                <c:pt idx="1214">
                  <c:v>-0.8510306549388601</c:v>
                </c:pt>
                <c:pt idx="1215">
                  <c:v>-0.84252022764746493</c:v>
                </c:pt>
                <c:pt idx="1216">
                  <c:v>-0.8337941197790345</c:v>
                </c:pt>
                <c:pt idx="1217">
                  <c:v>-0.82485456516953137</c:v>
                </c:pt>
                <c:pt idx="1218">
                  <c:v>-0.81570385229611009</c:v>
                </c:pt>
                <c:pt idx="1219">
                  <c:v>-0.80634432369129572</c:v>
                </c:pt>
                <c:pt idx="1220">
                  <c:v>-0.79677837534329188</c:v>
                </c:pt>
                <c:pt idx="1221">
                  <c:v>-0.78700845608263748</c:v>
                </c:pt>
                <c:pt idx="1222">
                  <c:v>-0.7770370669553025</c:v>
                </c:pt>
                <c:pt idx="1223">
                  <c:v>-0.7668667605824514</c:v>
                </c:pt>
                <c:pt idx="1224">
                  <c:v>-0.75650014050696823</c:v>
                </c:pt>
                <c:pt idx="1225">
                  <c:v>-0.7459398605269818</c:v>
                </c:pt>
                <c:pt idx="1226">
                  <c:v>-0.73518862401648954</c:v>
                </c:pt>
                <c:pt idx="1227">
                  <c:v>-0.72424918323332732</c:v>
                </c:pt>
                <c:pt idx="1228">
                  <c:v>-0.71312433861458735</c:v>
                </c:pt>
                <c:pt idx="1229">
                  <c:v>-0.7018169380597411</c:v>
                </c:pt>
                <c:pt idx="1230">
                  <c:v>-0.69032987620157249</c:v>
                </c:pt>
                <c:pt idx="1231">
                  <c:v>-0.67866609366518826</c:v>
                </c:pt>
                <c:pt idx="1232">
                  <c:v>-0.66682857631521331</c:v>
                </c:pt>
                <c:pt idx="1233">
                  <c:v>-0.65482035449144627</c:v>
                </c:pt>
                <c:pt idx="1234">
                  <c:v>-0.64264450223308855</c:v>
                </c:pt>
                <c:pt idx="1235">
                  <c:v>-0.6303041364918277</c:v>
                </c:pt>
                <c:pt idx="1236">
                  <c:v>-0.61780241633389388</c:v>
                </c:pt>
                <c:pt idx="1237">
                  <c:v>-0.60514254213137741</c:v>
                </c:pt>
                <c:pt idx="1238">
                  <c:v>-0.59232775474292954</c:v>
                </c:pt>
                <c:pt idx="1239">
                  <c:v>-0.57936133468414197</c:v>
                </c:pt>
                <c:pt idx="1240">
                  <c:v>-0.56624660128773074</c:v>
                </c:pt>
                <c:pt idx="1241">
                  <c:v>-0.55298691185382776</c:v>
                </c:pt>
                <c:pt idx="1242">
                  <c:v>-0.5395856607905074</c:v>
                </c:pt>
                <c:pt idx="1243">
                  <c:v>-0.52604627874485965</c:v>
                </c:pt>
                <c:pt idx="1244">
                  <c:v>-0.51237223172473978</c:v>
                </c:pt>
                <c:pt idx="1245">
                  <c:v>-0.49856702021151306</c:v>
                </c:pt>
                <c:pt idx="1246">
                  <c:v>-0.48463417826392663</c:v>
                </c:pt>
                <c:pt idx="1247">
                  <c:v>-0.47057727261343391</c:v>
                </c:pt>
                <c:pt idx="1248">
                  <c:v>-0.4563999017511064</c:v>
                </c:pt>
                <c:pt idx="1249">
                  <c:v>-0.44210569500646452</c:v>
                </c:pt>
                <c:pt idx="1250">
                  <c:v>-0.42769831161836375</c:v>
                </c:pt>
                <c:pt idx="1251">
                  <c:v>-0.41318143979827504</c:v>
                </c:pt>
                <c:pt idx="1252">
                  <c:v>-0.39855879578609699</c:v>
                </c:pt>
                <c:pt idx="1253">
                  <c:v>-0.38383412289884489</c:v>
                </c:pt>
                <c:pt idx="1254">
                  <c:v>-0.36901119057235554</c:v>
                </c:pt>
                <c:pt idx="1255">
                  <c:v>-0.35409379339635894</c:v>
                </c:pt>
                <c:pt idx="1256">
                  <c:v>-0.33908575014305725</c:v>
                </c:pt>
                <c:pt idx="1257">
                  <c:v>-0.32399090278956683</c:v>
                </c:pt>
                <c:pt idx="1258">
                  <c:v>-0.30881311553436613</c:v>
                </c:pt>
                <c:pt idx="1259">
                  <c:v>-0.29355627380810895</c:v>
                </c:pt>
                <c:pt idx="1260">
                  <c:v>-0.27822428327894849</c:v>
                </c:pt>
                <c:pt idx="1261">
                  <c:v>-0.2628210688527346</c:v>
                </c:pt>
                <c:pt idx="1262">
                  <c:v>-0.24735057366823224</c:v>
                </c:pt>
                <c:pt idx="1263">
                  <c:v>-0.23181675808772664</c:v>
                </c:pt>
                <c:pt idx="1264">
                  <c:v>-0.2162235986831649</c:v>
                </c:pt>
                <c:pt idx="1265">
                  <c:v>-0.20057508721820283</c:v>
                </c:pt>
                <c:pt idx="1266">
                  <c:v>-0.18487522962630745</c:v>
                </c:pt>
                <c:pt idx="1267">
                  <c:v>-0.16912804498528791</c:v>
                </c:pt>
                <c:pt idx="1268">
                  <c:v>-0.15333756448840535</c:v>
                </c:pt>
                <c:pt idx="1269">
                  <c:v>-0.13750783041243769</c:v>
                </c:pt>
                <c:pt idx="1270">
                  <c:v>-0.1216428950828506</c:v>
                </c:pt>
                <c:pt idx="1271">
                  <c:v>-0.10574681983645257</c:v>
                </c:pt>
                <c:pt idx="1272">
                  <c:v>-8.9823673981686572E-2</c:v>
                </c:pt>
                <c:pt idx="1273">
                  <c:v>-7.3877533756937633E-2</c:v>
                </c:pt>
                <c:pt idx="1274">
                  <c:v>-5.7912481287009779E-2</c:v>
                </c:pt>
                <c:pt idx="1275">
                  <c:v>-4.193260353815266E-2</c:v>
                </c:pt>
                <c:pt idx="1276">
                  <c:v>-2.5941991271792197E-2</c:v>
                </c:pt>
                <c:pt idx="1277">
                  <c:v>-9.9447379973463604E-3</c:v>
                </c:pt>
                <c:pt idx="1278">
                  <c:v>6.0550610757192846E-3</c:v>
                </c:pt>
                <c:pt idx="1279">
                  <c:v>2.2053310086214417E-2</c:v>
                </c:pt>
                <c:pt idx="1280">
                  <c:v>3.8045913569770481E-2</c:v>
                </c:pt>
                <c:pt idx="1281">
                  <c:v>5.402877750722878E-2</c:v>
                </c:pt>
                <c:pt idx="1282">
                  <c:v>6.9997810372715422E-2</c:v>
                </c:pt>
                <c:pt idx="1283">
                  <c:v>8.5948924181021208E-2</c:v>
                </c:pt>
                <c:pt idx="1284">
                  <c:v>0.10187803553413191</c:v>
                </c:pt>
                <c:pt idx="1285">
                  <c:v>0.11778106666652752</c:v>
                </c:pt>
                <c:pt idx="1286">
                  <c:v>0.13365394648909618</c:v>
                </c:pt>
                <c:pt idx="1287">
                  <c:v>0.14949261163128266</c:v>
                </c:pt>
                <c:pt idx="1288">
                  <c:v>0.16529300748131703</c:v>
                </c:pt>
                <c:pt idx="1289">
                  <c:v>0.18105108922414523</c:v>
                </c:pt>
                <c:pt idx="1290">
                  <c:v>0.19676282287690741</c:v>
                </c:pt>
                <c:pt idx="1291">
                  <c:v>0.21242418632158785</c:v>
                </c:pt>
                <c:pt idx="1292">
                  <c:v>0.22803117033468281</c:v>
                </c:pt>
                <c:pt idx="1293">
                  <c:v>0.24357977961351224</c:v>
                </c:pt>
                <c:pt idx="1294">
                  <c:v>0.25906603379902304</c:v>
                </c:pt>
                <c:pt idx="1295">
                  <c:v>0.2744859684947118</c:v>
                </c:pt>
                <c:pt idx="1296">
                  <c:v>0.28983563628151587</c:v>
                </c:pt>
                <c:pt idx="1297">
                  <c:v>0.30511110772830402</c:v>
                </c:pt>
                <c:pt idx="1298">
                  <c:v>0.32030847239781635</c:v>
                </c:pt>
                <c:pt idx="1299">
                  <c:v>0.33542383984768787</c:v>
                </c:pt>
                <c:pt idx="1300">
                  <c:v>0.35045334062640748</c:v>
                </c:pt>
                <c:pt idx="1301">
                  <c:v>0.36539312726384959</c:v>
                </c:pt>
                <c:pt idx="1302">
                  <c:v>0.38023937525623208</c:v>
                </c:pt>
                <c:pt idx="1303">
                  <c:v>0.39498828404514197</c:v>
                </c:pt>
                <c:pt idx="1304">
                  <c:v>0.40963607799048385</c:v>
                </c:pt>
                <c:pt idx="1305">
                  <c:v>0.42417900733699698</c:v>
                </c:pt>
                <c:pt idx="1306">
                  <c:v>0.43861334917419503</c:v>
                </c:pt>
                <c:pt idx="1307">
                  <c:v>0.452935408389401</c:v>
                </c:pt>
                <c:pt idx="1308">
                  <c:v>0.46714151861366621</c:v>
                </c:pt>
                <c:pt idx="1309">
                  <c:v>0.48122804316036322</c:v>
                </c:pt>
                <c:pt idx="1310">
                  <c:v>0.49519137595613244</c:v>
                </c:pt>
                <c:pt idx="1311">
                  <c:v>0.50902794246404204</c:v>
                </c:pt>
                <c:pt idx="1312">
                  <c:v>0.5227342005986253</c:v>
                </c:pt>
                <c:pt idx="1313">
                  <c:v>0.53630664163265973</c:v>
                </c:pt>
                <c:pt idx="1314">
                  <c:v>0.54974179109535759</c:v>
                </c:pt>
                <c:pt idx="1315">
                  <c:v>0.56303620966183554</c:v>
                </c:pt>
                <c:pt idx="1316">
                  <c:v>0.57618649403353928</c:v>
                </c:pt>
                <c:pt idx="1317">
                  <c:v>0.58918927780949293</c:v>
                </c:pt>
                <c:pt idx="1318">
                  <c:v>0.60204123234805618</c:v>
                </c:pt>
                <c:pt idx="1319">
                  <c:v>0.61473906761906083</c:v>
                </c:pt>
                <c:pt idx="1320">
                  <c:v>0.62727953304601858</c:v>
                </c:pt>
                <c:pt idx="1321">
                  <c:v>0.63965941833827267</c:v>
                </c:pt>
                <c:pt idx="1322">
                  <c:v>0.65187555431279298</c:v>
                </c:pt>
                <c:pt idx="1323">
                  <c:v>0.66392481370549117</c:v>
                </c:pt>
                <c:pt idx="1324">
                  <c:v>0.67580411197176193</c:v>
                </c:pt>
                <c:pt idx="1325">
                  <c:v>0.68751040807613051</c:v>
                </c:pt>
                <c:pt idx="1326">
                  <c:v>0.6990407052707206</c:v>
                </c:pt>
                <c:pt idx="1327">
                  <c:v>0.71039205186242549</c:v>
                </c:pt>
                <c:pt idx="1328">
                  <c:v>0.72156154196850586</c:v>
                </c:pt>
                <c:pt idx="1329">
                  <c:v>0.73254631626049926</c:v>
                </c:pt>
                <c:pt idx="1330">
                  <c:v>0.74334356269617308</c:v>
                </c:pt>
                <c:pt idx="1331">
                  <c:v>0.75395051723941131</c:v>
                </c:pt>
                <c:pt idx="1332">
                  <c:v>0.76436446456777385</c:v>
                </c:pt>
                <c:pt idx="1333">
                  <c:v>0.77458273876762285</c:v>
                </c:pt>
                <c:pt idx="1334">
                  <c:v>0.7846027240165635</c:v>
                </c:pt>
                <c:pt idx="1335">
                  <c:v>0.79442185525309861</c:v>
                </c:pt>
                <c:pt idx="1336">
                  <c:v>0.80403761883325231</c:v>
                </c:pt>
                <c:pt idx="1337">
                  <c:v>0.8134475531740667</c:v>
                </c:pt>
                <c:pt idx="1338">
                  <c:v>0.82264924938373685</c:v>
                </c:pt>
                <c:pt idx="1339">
                  <c:v>0.83164035187829022</c:v>
                </c:pt>
                <c:pt idx="1340">
                  <c:v>0.84041855898458717</c:v>
                </c:pt>
                <c:pt idx="1341">
                  <c:v>0.84898162352955275</c:v>
                </c:pt>
                <c:pt idx="1342">
                  <c:v>0.85732735341542499</c:v>
                </c:pt>
                <c:pt idx="1343">
                  <c:v>0.86545361218093519</c:v>
                </c:pt>
                <c:pt idx="1344">
                  <c:v>0.87335831954821552</c:v>
                </c:pt>
                <c:pt idx="1345">
                  <c:v>0.8810394519553536</c:v>
                </c:pt>
                <c:pt idx="1346">
                  <c:v>0.88849504307439831</c:v>
                </c:pt>
                <c:pt idx="1347">
                  <c:v>0.89572318431474396</c:v>
                </c:pt>
                <c:pt idx="1348">
                  <c:v>0.90272202531170453</c:v>
                </c:pt>
                <c:pt idx="1349">
                  <c:v>0.90948977440021062</c:v>
                </c:pt>
                <c:pt idx="1350">
                  <c:v>0.91602469907345319</c:v>
                </c:pt>
                <c:pt idx="1351">
                  <c:v>0.92232512642640796</c:v>
                </c:pt>
                <c:pt idx="1352">
                  <c:v>0.92838944358407827</c:v>
                </c:pt>
                <c:pt idx="1353">
                  <c:v>0.93421609811439321</c:v>
                </c:pt>
                <c:pt idx="1354">
                  <c:v>0.93980359842561156</c:v>
                </c:pt>
                <c:pt idx="1355">
                  <c:v>0.94515051414817108</c:v>
                </c:pt>
                <c:pt idx="1356">
                  <c:v>0.95025547650084552</c:v>
                </c:pt>
                <c:pt idx="1357">
                  <c:v>0.95511717864115453</c:v>
                </c:pt>
                <c:pt idx="1358">
                  <c:v>0.95973437599989897</c:v>
                </c:pt>
                <c:pt idx="1359">
                  <c:v>0.96410588659977314</c:v>
                </c:pt>
                <c:pt idx="1360">
                  <c:v>0.96823059135793554</c:v>
                </c:pt>
                <c:pt idx="1361">
                  <c:v>0.97210743437249603</c:v>
                </c:pt>
                <c:pt idx="1362">
                  <c:v>0.97573542319281381</c:v>
                </c:pt>
                <c:pt idx="1363">
                  <c:v>0.97911362907356592</c:v>
                </c:pt>
                <c:pt idx="1364">
                  <c:v>0.98224118721249465</c:v>
                </c:pt>
                <c:pt idx="1365">
                  <c:v>0.98511729697179851</c:v>
                </c:pt>
                <c:pt idx="1366">
                  <c:v>0.9877412220830849</c:v>
                </c:pt>
                <c:pt idx="1367">
                  <c:v>0.99011229083585672</c:v>
                </c:pt>
                <c:pt idx="1368">
                  <c:v>0.99222989624946112</c:v>
                </c:pt>
                <c:pt idx="1369">
                  <c:v>0.99409349622847809</c:v>
                </c:pt>
                <c:pt idx="1370">
                  <c:v>0.99570261370148971</c:v>
                </c:pt>
                <c:pt idx="1371">
                  <c:v>0.99705683674321166</c:v>
                </c:pt>
                <c:pt idx="1372">
                  <c:v>0.9981558186799403</c:v>
                </c:pt>
                <c:pt idx="1373">
                  <c:v>0.99899927817830225</c:v>
                </c:pt>
                <c:pt idx="1374">
                  <c:v>0.9995869993172718</c:v>
                </c:pt>
                <c:pt idx="1375">
                  <c:v>0.99991883164344753</c:v>
                </c:pt>
                <c:pt idx="1376">
                  <c:v>0.99999469020956588</c:v>
                </c:pt>
                <c:pt idx="1377">
                  <c:v>0.99981455559624843</c:v>
                </c:pt>
                <c:pt idx="1378">
                  <c:v>0.99937847391697221</c:v>
                </c:pt>
                <c:pt idx="1379">
                  <c:v>0.99868655680626561</c:v>
                </c:pt>
                <c:pt idx="1380">
                  <c:v>0.99773898139113038</c:v>
                </c:pt>
                <c:pt idx="1381">
                  <c:v>0.9965359902456975</c:v>
                </c:pt>
                <c:pt idx="1382">
                  <c:v>0.99507789132913083</c:v>
                </c:pt>
                <c:pt idx="1383">
                  <c:v>0.99336505790678908</c:v>
                </c:pt>
                <c:pt idx="1384">
                  <c:v>0.99139792845467511</c:v>
                </c:pt>
                <c:pt idx="1385">
                  <c:v>0.98917700654718466</c:v>
                </c:pt>
                <c:pt idx="1386">
                  <c:v>0.98670286072819791</c:v>
                </c:pt>
                <c:pt idx="1387">
                  <c:v>0.98397612436553128</c:v>
                </c:pt>
                <c:pt idx="1388">
                  <c:v>0.98099749548880355</c:v>
                </c:pt>
                <c:pt idx="1389">
                  <c:v>0.97776773661073857</c:v>
                </c:pt>
                <c:pt idx="1390">
                  <c:v>0.97428767453197207</c:v>
                </c:pt>
                <c:pt idx="1391">
                  <c:v>0.97055820012938876</c:v>
                </c:pt>
                <c:pt idx="1392">
                  <c:v>0.96658026812806985</c:v>
                </c:pt>
                <c:pt idx="1393">
                  <c:v>0.96235489685688136</c:v>
                </c:pt>
                <c:pt idx="1394">
                  <c:v>0.95788316798779438</c:v>
                </c:pt>
                <c:pt idx="1395">
                  <c:v>0.95316622625897618</c:v>
                </c:pt>
                <c:pt idx="1396">
                  <c:v>0.94820527918175079</c:v>
                </c:pt>
                <c:pt idx="1397">
                  <c:v>0.94300159673147466</c:v>
                </c:pt>
                <c:pt idx="1398">
                  <c:v>0.93755651102243853</c:v>
                </c:pt>
                <c:pt idx="1399">
                  <c:v>0.93187141596684442</c:v>
                </c:pt>
                <c:pt idx="1400">
                  <c:v>0.92594776691798097</c:v>
                </c:pt>
                <c:pt idx="1401">
                  <c:v>0.91978708029765155</c:v>
                </c:pt>
                <c:pt idx="1402">
                  <c:v>0.91339093320798825</c:v>
                </c:pt>
                <c:pt idx="1403">
                  <c:v>0.90676096302771203</c:v>
                </c:pt>
                <c:pt idx="1404">
                  <c:v>0.89989886699298394</c:v>
                </c:pt>
                <c:pt idx="1405">
                  <c:v>0.89280640176290971</c:v>
                </c:pt>
                <c:pt idx="1406">
                  <c:v>0.88548538296985757</c:v>
                </c:pt>
                <c:pt idx="1407">
                  <c:v>0.87793768475465306</c:v>
                </c:pt>
                <c:pt idx="1408">
                  <c:v>0.87016523928682243</c:v>
                </c:pt>
                <c:pt idx="1409">
                  <c:v>0.86217003626995459</c:v>
                </c:pt>
                <c:pt idx="1410">
                  <c:v>0.85395412243236113</c:v>
                </c:pt>
                <c:pt idx="1411">
                  <c:v>0.84551960100311152</c:v>
                </c:pt>
                <c:pt idx="1412">
                  <c:v>0.83686863117363197</c:v>
                </c:pt>
                <c:pt idx="1413">
                  <c:v>0.8280034275449496</c:v>
                </c:pt>
                <c:pt idx="1414">
                  <c:v>0.8189262595607818</c:v>
                </c:pt>
                <c:pt idx="1415">
                  <c:v>0.80963945092655554</c:v>
                </c:pt>
                <c:pt idx="1416">
                  <c:v>0.80014537901456739</c:v>
                </c:pt>
                <c:pt idx="1417">
                  <c:v>0.79044647425537273</c:v>
                </c:pt>
                <c:pt idx="1418">
                  <c:v>0.78054521951562561</c:v>
                </c:pt>
                <c:pt idx="1419">
                  <c:v>0.77044414946246165</c:v>
                </c:pt>
                <c:pt idx="1420">
                  <c:v>0.76014584991465384</c:v>
                </c:pt>
                <c:pt idx="1421">
                  <c:v>0.74965295718064007</c:v>
                </c:pt>
                <c:pt idx="1422">
                  <c:v>0.73896815738366017</c:v>
                </c:pt>
                <c:pt idx="1423">
                  <c:v>0.72809418577410467</c:v>
                </c:pt>
                <c:pt idx="1424">
                  <c:v>0.71703382602932453</c:v>
                </c:pt>
                <c:pt idx="1425">
                  <c:v>0.70578990954100573</c:v>
                </c:pt>
                <c:pt idx="1426">
                  <c:v>0.694365314690368</c:v>
                </c:pt>
                <c:pt idx="1427">
                  <c:v>0.68276296611129506</c:v>
                </c:pt>
                <c:pt idx="1428">
                  <c:v>0.67098583394166456</c:v>
                </c:pt>
                <c:pt idx="1429">
                  <c:v>0.65903693306298827</c:v>
                </c:pt>
                <c:pt idx="1430">
                  <c:v>0.64691932232864036</c:v>
                </c:pt>
                <c:pt idx="1431">
                  <c:v>0.63463610378078816</c:v>
                </c:pt>
                <c:pt idx="1432">
                  <c:v>0.62219042185629514</c:v>
                </c:pt>
                <c:pt idx="1433">
                  <c:v>0.60958546258176993</c:v>
                </c:pt>
                <c:pt idx="1434">
                  <c:v>0.59682445275794194</c:v>
                </c:pt>
                <c:pt idx="1435">
                  <c:v>0.58391065913364038</c:v>
                </c:pt>
                <c:pt idx="1436">
                  <c:v>0.57084738756950104</c:v>
                </c:pt>
                <c:pt idx="1437">
                  <c:v>0.55763798219170824</c:v>
                </c:pt>
                <c:pt idx="1438">
                  <c:v>0.54428582453589225</c:v>
                </c:pt>
                <c:pt idx="1439">
                  <c:v>0.53079433268149911</c:v>
                </c:pt>
                <c:pt idx="1440">
                  <c:v>0.51716696037675647</c:v>
                </c:pt>
                <c:pt idx="1441">
                  <c:v>0.50340719615455742</c:v>
                </c:pt>
                <c:pt idx="1442">
                  <c:v>0.48951856243939085</c:v>
                </c:pt>
                <c:pt idx="1443">
                  <c:v>0.47550461464564414</c:v>
                </c:pt>
                <c:pt idx="1444">
                  <c:v>0.46136894026741199</c:v>
                </c:pt>
                <c:pt idx="1445">
                  <c:v>0.44711515796014267</c:v>
                </c:pt>
                <c:pt idx="1446">
                  <c:v>0.4327469166142564</c:v>
                </c:pt>
                <c:pt idx="1447">
                  <c:v>0.41826789442107515</c:v>
                </c:pt>
                <c:pt idx="1448">
                  <c:v>0.40368179793119968</c:v>
                </c:pt>
                <c:pt idx="1449">
                  <c:v>0.3889923611056792</c:v>
                </c:pt>
                <c:pt idx="1450">
                  <c:v>0.37420334436011116</c:v>
                </c:pt>
                <c:pt idx="1451">
                  <c:v>0.35931853360202204</c:v>
                </c:pt>
                <c:pt idx="1452">
                  <c:v>0.344341739261669</c:v>
                </c:pt>
                <c:pt idx="1453">
                  <c:v>0.32927679531661724</c:v>
                </c:pt>
                <c:pt idx="1454">
                  <c:v>0.31412755831023614</c:v>
                </c:pt>
                <c:pt idx="1455">
                  <c:v>0.29889790636447161</c:v>
                </c:pt>
                <c:pt idx="1456">
                  <c:v>0.28359173818704153</c:v>
                </c:pt>
                <c:pt idx="1457">
                  <c:v>0.26821297207341482</c:v>
                </c:pt>
                <c:pt idx="1458">
                  <c:v>0.25276554490372183</c:v>
                </c:pt>
                <c:pt idx="1459">
                  <c:v>0.23725341113496201</c:v>
                </c:pt>
                <c:pt idx="1460">
                  <c:v>0.22168054178865712</c:v>
                </c:pt>
                <c:pt idx="1461">
                  <c:v>0.2060509234343188</c:v>
                </c:pt>
                <c:pt idx="1462">
                  <c:v>0.19036855716888099</c:v>
                </c:pt>
                <c:pt idx="1463">
                  <c:v>0.17463745759246871</c:v>
                </c:pt>
                <c:pt idx="1464">
                  <c:v>0.15886165178065448</c:v>
                </c:pt>
                <c:pt idx="1465">
                  <c:v>0.14304517825357693</c:v>
                </c:pt>
                <c:pt idx="1466">
                  <c:v>0.12719208594207371</c:v>
                </c:pt>
                <c:pt idx="1467">
                  <c:v>0.11130643315120528</c:v>
                </c:pt>
                <c:pt idx="1468">
                  <c:v>9.5392286521322964E-2</c:v>
                </c:pt>
                <c:pt idx="1469">
                  <c:v>7.9453719987059343E-2</c:v>
                </c:pt>
                <c:pt idx="1470">
                  <c:v>6.3494813734395056E-2</c:v>
                </c:pt>
                <c:pt idx="1471">
                  <c:v>4.7519653156181674E-2</c:v>
                </c:pt>
                <c:pt idx="1472">
                  <c:v>3.1532327806275226E-2</c:v>
                </c:pt>
                <c:pt idx="1473">
                  <c:v>1.5536930352660999E-2</c:v>
                </c:pt>
                <c:pt idx="1474">
                  <c:v>-4.6244447027542793E-4</c:v>
                </c:pt>
                <c:pt idx="1475">
                  <c:v>-1.6461700909949455E-2</c:v>
                </c:pt>
                <c:pt idx="1476">
                  <c:v>-3.2456743244096156E-2</c:v>
                </c:pt>
                <c:pt idx="1477">
                  <c:v>-4.8443476829224397E-2</c:v>
                </c:pt>
                <c:pt idx="1478">
                  <c:v>-6.4417809148851618E-2</c:v>
                </c:pt>
                <c:pt idx="1479">
                  <c:v>-8.0375650861137321E-2</c:v>
                </c:pt>
                <c:pt idx="1480">
                  <c:v>-9.6312916845760585E-2</c:v>
                </c:pt>
                <c:pt idx="1481">
                  <c:v>-0.11222552724966026</c:v>
                </c:pt>
                <c:pt idx="1482">
                  <c:v>-0.12810940853148334</c:v>
                </c:pt>
                <c:pt idx="1483">
                  <c:v>-0.14396049450436102</c:v>
                </c:pt>
                <c:pt idx="1484">
                  <c:v>-0.15977472737685866</c:v>
                </c:pt>
                <c:pt idx="1485">
                  <c:v>-0.17554805879171992</c:v>
                </c:pt>
                <c:pt idx="1486">
                  <c:v>-0.19127645086225226</c:v>
                </c:pt>
                <c:pt idx="1487">
                  <c:v>-0.20695587720597594</c:v>
                </c:pt>
                <c:pt idx="1488">
                  <c:v>-0.22258232397538374</c:v>
                </c:pt>
                <c:pt idx="1489">
                  <c:v>-0.23815179088543628</c:v>
                </c:pt>
                <c:pt idx="1490">
                  <c:v>-0.25366029223764081</c:v>
                </c:pt>
                <c:pt idx="1491">
                  <c:v>-0.26910385794034064</c:v>
                </c:pt>
                <c:pt idx="1492">
                  <c:v>-0.2844785345250645</c:v>
                </c:pt>
                <c:pt idx="1493">
                  <c:v>-0.29978038615856539</c:v>
                </c:pt>
                <c:pt idx="1494">
                  <c:v>-0.31500549565039976</c:v>
                </c:pt>
                <c:pt idx="1495">
                  <c:v>-0.33014996545567954</c:v>
                </c:pt>
                <c:pt idx="1496">
                  <c:v>-0.34520991867284967</c:v>
                </c:pt>
                <c:pt idx="1497">
                  <c:v>-0.36018150003612653</c:v>
                </c:pt>
                <c:pt idx="1498">
                  <c:v>-0.37506087690245193</c:v>
                </c:pt>
                <c:pt idx="1499">
                  <c:v>-0.38984424023260195</c:v>
                </c:pt>
                <c:pt idx="1500">
                  <c:v>-0.40452780556630691</c:v>
                </c:pt>
                <c:pt idx="1501">
                  <c:v>-0.41910781399102603</c:v>
                </c:pt>
                <c:pt idx="1502">
                  <c:v>-0.43358053310423456</c:v>
                </c:pt>
                <c:pt idx="1503">
                  <c:v>-0.44794225796887283</c:v>
                </c:pt>
                <c:pt idx="1504">
                  <c:v>-0.46218931206181535</c:v>
                </c:pt>
                <c:pt idx="1505">
                  <c:v>-0.47631804821501522</c:v>
                </c:pt>
                <c:pt idx="1506">
                  <c:v>-0.49032484954918465</c:v>
                </c:pt>
                <c:pt idx="1507">
                  <c:v>-0.50420613039967099</c:v>
                </c:pt>
                <c:pt idx="1508">
                  <c:v>-0.51795833723439233</c:v>
                </c:pt>
                <c:pt idx="1509">
                  <c:v>-0.53157794956349758</c:v>
                </c:pt>
                <c:pt idx="1510">
                  <c:v>-0.54506148084061723</c:v>
                </c:pt>
                <c:pt idx="1511">
                  <c:v>-0.55840547935537566</c:v>
                </c:pt>
                <c:pt idx="1512">
                  <c:v>-0.57160652911703458</c:v>
                </c:pt>
                <c:pt idx="1513">
                  <c:v>-0.5846612507289437</c:v>
                </c:pt>
                <c:pt idx="1514">
                  <c:v>-0.59756630225367191</c:v>
                </c:pt>
                <c:pt idx="1515">
                  <c:v>-0.61031838006850125</c:v>
                </c:pt>
                <c:pt idx="1516">
                  <c:v>-0.62291421971115946</c:v>
                </c:pt>
                <c:pt idx="1517">
                  <c:v>-0.635350596715482</c:v>
                </c:pt>
                <c:pt idx="1518">
                  <c:v>-0.64762432743687992</c:v>
                </c:pt>
                <c:pt idx="1519">
                  <c:v>-0.65973226986731348</c:v>
                </c:pt>
                <c:pt idx="1520">
                  <c:v>-0.67167132443965072</c:v>
                </c:pt>
                <c:pt idx="1521">
                  <c:v>-0.68343843482111855</c:v>
                </c:pt>
                <c:pt idx="1522">
                  <c:v>-0.69503058869572798</c:v>
                </c:pt>
                <c:pt idx="1523">
                  <c:v>-0.70644481853538998</c:v>
                </c:pt>
                <c:pt idx="1524">
                  <c:v>-0.71767820235960722</c:v>
                </c:pt>
                <c:pt idx="1525">
                  <c:v>-0.72872786448346438</c:v>
                </c:pt>
                <c:pt idx="1526">
                  <c:v>-0.7395909762538081</c:v>
                </c:pt>
                <c:pt idx="1527">
                  <c:v>-0.7502647567733467</c:v>
                </c:pt>
                <c:pt idx="1528">
                  <c:v>-0.76074647361256476</c:v>
                </c:pt>
                <c:pt idx="1529">
                  <c:v>-0.77103344350919023</c:v>
                </c:pt>
                <c:pt idx="1530">
                  <c:v>-0.78112303305511432</c:v>
                </c:pt>
                <c:pt idx="1531">
                  <c:v>-0.79101265937051091</c:v>
                </c:pt>
                <c:pt idx="1532">
                  <c:v>-0.80069979076505782</c:v>
                </c:pt>
                <c:pt idx="1533">
                  <c:v>-0.8101819473860179</c:v>
                </c:pt>
                <c:pt idx="1534">
                  <c:v>-0.81945670185308517</c:v>
                </c:pt>
                <c:pt idx="1535">
                  <c:v>-0.82852167987976399</c:v>
                </c:pt>
                <c:pt idx="1536">
                  <c:v>-0.83737456088119</c:v>
                </c:pt>
                <c:pt idx="1537">
                  <c:v>-0.8460130785681711</c:v>
                </c:pt>
                <c:pt idx="1538">
                  <c:v>-0.85443502152736062</c:v>
                </c:pt>
                <c:pt idx="1539">
                  <c:v>-0.86263823378735194</c:v>
                </c:pt>
                <c:pt idx="1540">
                  <c:v>-0.87062061537061031</c:v>
                </c:pt>
                <c:pt idx="1541">
                  <c:v>-0.87838012283104083</c:v>
                </c:pt>
                <c:pt idx="1542">
                  <c:v>-0.88591476977711392</c:v>
                </c:pt>
                <c:pt idx="1543">
                  <c:v>-0.89322262738035707</c:v>
                </c:pt>
                <c:pt idx="1544">
                  <c:v>-0.90030182486913735</c:v>
                </c:pt>
                <c:pt idx="1545">
                  <c:v>-0.90715055000755596</c:v>
                </c:pt>
                <c:pt idx="1546">
                  <c:v>-0.91376704955938337</c:v>
                </c:pt>
                <c:pt idx="1547">
                  <c:v>-0.92014962973686609</c:v>
                </c:pt>
                <c:pt idx="1548">
                  <c:v>-0.92629665663433847</c:v>
                </c:pt>
                <c:pt idx="1549">
                  <c:v>-0.93220655664648266</c:v>
                </c:pt>
                <c:pt idx="1550">
                  <c:v>-0.93787781687117411</c:v>
                </c:pt>
                <c:pt idx="1551">
                  <c:v>-0.9433089854967649</c:v>
                </c:pt>
                <c:pt idx="1552">
                  <c:v>-0.9484986721737505</c:v>
                </c:pt>
                <c:pt idx="1553">
                  <c:v>-0.95344554837068174</c:v>
                </c:pt>
                <c:pt idx="1554">
                  <c:v>-0.95814834771427071</c:v>
                </c:pt>
                <c:pt idx="1555">
                  <c:v>-0.96260586631356659</c:v>
                </c:pt>
                <c:pt idx="1556">
                  <c:v>-0.9668169630681529</c:v>
                </c:pt>
                <c:pt idx="1557">
                  <c:v>-0.97078055996025947</c:v>
                </c:pt>
                <c:pt idx="1558">
                  <c:v>-0.97449564233072616</c:v>
                </c:pt>
                <c:pt idx="1559">
                  <c:v>-0.9779612591387572</c:v>
                </c:pt>
                <c:pt idx="1560">
                  <c:v>-0.98117652320537485</c:v>
                </c:pt>
                <c:pt idx="1561">
                  <c:v>-0.98414061144053888</c:v>
                </c:pt>
                <c:pt idx="1562">
                  <c:v>-0.98685276505384756</c:v>
                </c:pt>
                <c:pt idx="1563">
                  <c:v>-0.98931228974878893</c:v>
                </c:pt>
                <c:pt idx="1564">
                  <c:v>-0.99151855590047222</c:v>
                </c:pt>
                <c:pt idx="1565">
                  <c:v>-0.99347099871681255</c:v>
                </c:pt>
                <c:pt idx="1566">
                  <c:v>-0.99516911838311095</c:v>
                </c:pt>
                <c:pt idx="1567">
                  <c:v>-0.99661248019000759</c:v>
                </c:pt>
                <c:pt idx="1568">
                  <c:v>-0.99780071464476172</c:v>
                </c:pt>
                <c:pt idx="1569">
                  <c:v>-0.99873351756584283</c:v>
                </c:pt>
                <c:pt idx="1570">
                  <c:v>-0.99941065016079711</c:v>
                </c:pt>
                <c:pt idx="1571">
                  <c:v>-0.99983193908737833</c:v>
                </c:pt>
                <c:pt idx="1572">
                  <c:v>-0.99999727649792214</c:v>
                </c:pt>
                <c:pt idx="1573">
                  <c:v>-0.9999066200669543</c:v>
                </c:pt>
                <c:pt idx="1574">
                  <c:v>-0.99955999300202614</c:v>
                </c:pt>
                <c:pt idx="1575">
                  <c:v>-0.99895748403777296</c:v>
                </c:pt>
                <c:pt idx="1576">
                  <c:v>-0.99809924741319966</c:v>
                </c:pt>
                <c:pt idx="1577">
                  <c:v>-0.99698550283219456</c:v>
                </c:pt>
                <c:pt idx="1578">
                  <c:v>-0.99561653540728823</c:v>
                </c:pt>
                <c:pt idx="1579">
                  <c:v>-0.99399269558666481</c:v>
                </c:pt>
                <c:pt idx="1580">
                  <c:v>-0.99211439906445065</c:v>
                </c:pt>
                <c:pt idx="1581">
                  <c:v>-0.98998212667429686</c:v>
                </c:pt>
                <c:pt idx="1582">
                  <c:v>-0.98759642426629102</c:v>
                </c:pt>
                <c:pt idx="1583">
                  <c:v>-0.98495790256721982</c:v>
                </c:pt>
                <c:pt idx="1584">
                  <c:v>-0.98206723702422949</c:v>
                </c:pt>
                <c:pt idx="1585">
                  <c:v>-0.97892516763191118</c:v>
                </c:pt>
                <c:pt idx="1586">
                  <c:v>-0.97553249874287074</c:v>
                </c:pt>
                <c:pt idx="1587">
                  <c:v>-0.97189009886181399</c:v>
                </c:pt>
                <c:pt idx="1588">
                  <c:v>-0.96799890042322001</c:v>
                </c:pt>
                <c:pt idx="1589">
                  <c:v>-0.9638598995526364</c:v>
                </c:pt>
                <c:pt idx="1590">
                  <c:v>-0.95947415581168349</c:v>
                </c:pt>
                <c:pt idx="1591">
                  <c:v>-0.95484279192680521</c:v>
                </c:pt>
                <c:pt idx="1592">
                  <c:v>-0.94996699350186509</c:v>
                </c:pt>
                <c:pt idx="1593">
                  <c:v>-0.94484800871462948</c:v>
                </c:pt>
                <c:pt idx="1594">
                  <c:v>-0.93948714799724997</c:v>
                </c:pt>
                <c:pt idx="1595">
                  <c:v>-0.93388578370079067</c:v>
                </c:pt>
                <c:pt idx="1596">
                  <c:v>-0.92804534974392328</c:v>
                </c:pt>
                <c:pt idx="1597">
                  <c:v>-0.92196734124584179</c:v>
                </c:pt>
                <c:pt idx="1598">
                  <c:v>-0.91565331414353079</c:v>
                </c:pt>
                <c:pt idx="1599">
                  <c:v>-0.90910488479344298</c:v>
                </c:pt>
                <c:pt idx="1600">
                  <c:v>-0.90232372955773188</c:v>
                </c:pt>
                <c:pt idx="1601">
                  <c:v>-0.89531158437510105</c:v>
                </c:pt>
                <c:pt idx="1602">
                  <c:v>-0.88807024431642512</c:v>
                </c:pt>
                <c:pt idx="1603">
                  <c:v>-0.88060156312520887</c:v>
                </c:pt>
                <c:pt idx="1604">
                  <c:v>-0.87290745274305181</c:v>
                </c:pt>
                <c:pt idx="1605">
                  <c:v>-0.86498988282018863</c:v>
                </c:pt>
                <c:pt idx="1606">
                  <c:v>-0.85685088021128308</c:v>
                </c:pt>
                <c:pt idx="1607">
                  <c:v>-0.84849252845654999</c:v>
                </c:pt>
                <c:pt idx="1608">
                  <c:v>-0.83991696724839482</c:v>
                </c:pt>
                <c:pt idx="1609">
                  <c:v>-0.83112639188364956</c:v>
                </c:pt>
                <c:pt idx="1610">
                  <c:v>-0.82212305270160357</c:v>
                </c:pt>
                <c:pt idx="1611">
                  <c:v>-0.81290925450791363</c:v>
                </c:pt>
                <c:pt idx="1612">
                  <c:v>-0.8034873559846023</c:v>
                </c:pt>
                <c:pt idx="1613">
                  <c:v>-0.79385976908623168</c:v>
                </c:pt>
                <c:pt idx="1614">
                  <c:v>-0.78402895842247289</c:v>
                </c:pt>
                <c:pt idx="1615">
                  <c:v>-0.77399744062716269</c:v>
                </c:pt>
                <c:pt idx="1616">
                  <c:v>-0.76376778371407616</c:v>
                </c:pt>
                <c:pt idx="1617">
                  <c:v>-0.75334260641951145</c:v>
                </c:pt>
                <c:pt idx="1618">
                  <c:v>-0.74272457753192556</c:v>
                </c:pt>
                <c:pt idx="1619">
                  <c:v>-0.73191641520872108</c:v>
                </c:pt>
                <c:pt idx="1620">
                  <c:v>-0.72092088628043094</c:v>
                </c:pt>
                <c:pt idx="1621">
                  <c:v>-0.70974080554240626</c:v>
                </c:pt>
                <c:pt idx="1622">
                  <c:v>-0.69837903503426324</c:v>
                </c:pt>
                <c:pt idx="1623">
                  <c:v>-0.6868384833071971</c:v>
                </c:pt>
                <c:pt idx="1624">
                  <c:v>-0.67512210467942879</c:v>
                </c:pt>
                <c:pt idx="1625">
                  <c:v>-0.66323289847989531</c:v>
                </c:pt>
                <c:pt idx="1626">
                  <c:v>-0.65117390828045862</c:v>
                </c:pt>
                <c:pt idx="1627">
                  <c:v>-0.63894822111674687</c:v>
                </c:pt>
                <c:pt idx="1628">
                  <c:v>-0.62655896669791145</c:v>
                </c:pt>
                <c:pt idx="1629">
                  <c:v>-0.61400931660541669</c:v>
                </c:pt>
                <c:pt idx="1630">
                  <c:v>-0.60130248348115478</c:v>
                </c:pt>
                <c:pt idx="1631">
                  <c:v>-0.58844172020500407</c:v>
                </c:pt>
                <c:pt idx="1632">
                  <c:v>-0.57543031906213271</c:v>
                </c:pt>
                <c:pt idx="1633">
                  <c:v>-0.56227161090016853</c:v>
                </c:pt>
                <c:pt idx="1634">
                  <c:v>-0.54896896427654329</c:v>
                </c:pt>
                <c:pt idx="1635">
                  <c:v>-0.5355257845961372</c:v>
                </c:pt>
                <c:pt idx="1636">
                  <c:v>-0.52194551323953742</c:v>
                </c:pt>
                <c:pt idx="1637">
                  <c:v>-0.50823162668203936</c:v>
                </c:pt>
                <c:pt idx="1638">
                  <c:v>-0.49438763560371241</c:v>
                </c:pt>
                <c:pt idx="1639">
                  <c:v>-0.48041708399066041</c:v>
                </c:pt>
                <c:pt idx="1640">
                  <c:v>-0.46632354822780542</c:v>
                </c:pt>
                <c:pt idx="1641">
                  <c:v>-0.45211063618332753</c:v>
                </c:pt>
                <c:pt idx="1642">
                  <c:v>-0.43778198628509574</c:v>
                </c:pt>
                <c:pt idx="1643">
                  <c:v>-0.42334126658922472</c:v>
                </c:pt>
                <c:pt idx="1644">
                  <c:v>-0.40879217384109806</c:v>
                </c:pt>
                <c:pt idx="1645">
                  <c:v>-0.39413843252899616</c:v>
                </c:pt>
                <c:pt idx="1646">
                  <c:v>-0.37938379393067306</c:v>
                </c:pt>
                <c:pt idx="1647">
                  <c:v>-0.36453203515302413</c:v>
                </c:pt>
                <c:pt idx="1648">
                  <c:v>-0.34958695816519331</c:v>
                </c:pt>
                <c:pt idx="1649">
                  <c:v>-0.33455238882526345</c:v>
                </c:pt>
                <c:pt idx="1650">
                  <c:v>-0.31943217590088424</c:v>
                </c:pt>
                <c:pt idx="1651">
                  <c:v>-0.30423019008398172</c:v>
                </c:pt>
                <c:pt idx="1652">
                  <c:v>-0.28895032299990936</c:v>
                </c:pt>
                <c:pt idx="1653">
                  <c:v>-0.27359648621118621</c:v>
                </c:pt>
                <c:pt idx="1654">
                  <c:v>-0.25817261021618526</c:v>
                </c:pt>
                <c:pt idx="1655">
                  <c:v>-0.24268264344292018</c:v>
                </c:pt>
                <c:pt idx="1656">
                  <c:v>-0.22713055123829667</c:v>
                </c:pt>
                <c:pt idx="1657">
                  <c:v>-0.21152031485297776</c:v>
                </c:pt>
                <c:pt idx="1658">
                  <c:v>-0.19585593042223304</c:v>
                </c:pt>
                <c:pt idx="1659">
                  <c:v>-0.18014140794292216</c:v>
                </c:pt>
                <c:pt idx="1660">
                  <c:v>-0.16438077024698525</c:v>
                </c:pt>
                <c:pt idx="1661">
                  <c:v>-0.14857805197159213</c:v>
                </c:pt>
                <c:pt idx="1662">
                  <c:v>-0.13273729852632515</c:v>
                </c:pt>
                <c:pt idx="1663">
                  <c:v>-0.11686256505754834</c:v>
                </c:pt>
                <c:pt idx="1664">
                  <c:v>-0.10095791541034031</c:v>
                </c:pt>
                <c:pt idx="1665">
                  <c:v>-8.5027421088143817E-2</c:v>
                </c:pt>
                <c:pt idx="1666">
                  <c:v>-6.9075160210511424E-2</c:v>
                </c:pt>
                <c:pt idx="1667">
                  <c:v>-5.3105216469100866E-2</c:v>
                </c:pt>
                <c:pt idx="1668">
                  <c:v>-3.7121678082300567E-2</c:v>
                </c:pt>
                <c:pt idx="1669">
                  <c:v>-2.1128636748639781E-2</c:v>
                </c:pt>
                <c:pt idx="1670">
                  <c:v>-5.1301865993644375E-3</c:v>
                </c:pt>
                <c:pt idx="1671">
                  <c:v>1.0869576849666475E-2</c:v>
                </c:pt>
                <c:pt idx="1672">
                  <c:v>2.6866557746382198E-2</c:v>
                </c:pt>
                <c:pt idx="1673">
                  <c:v>4.2856660951044373E-2</c:v>
                </c:pt>
                <c:pt idx="1674">
                  <c:v>5.8835793084552043E-2</c:v>
                </c:pt>
                <c:pt idx="1675">
                  <c:v>7.4799863576352751E-2</c:v>
                </c:pt>
                <c:pt idx="1676">
                  <c:v>9.0744785711577874E-2</c:v>
                </c:pt>
                <c:pt idx="1677">
                  <c:v>0.10666647767724766</c:v>
                </c:pt>
                <c:pt idx="1678">
                  <c:v>0.12256086360716477</c:v>
                </c:pt>
                <c:pt idx="1679">
                  <c:v>0.13842387462534197</c:v>
                </c:pt>
                <c:pt idx="1680">
                  <c:v>0.15425144988758405</c:v>
                </c:pt>
                <c:pt idx="1681">
                  <c:v>0.1700395376210663</c:v>
                </c:pt>
                <c:pt idx="1682">
                  <c:v>0.18578409616155575</c:v>
                </c:pt>
                <c:pt idx="1683">
                  <c:v>0.20148109498804456</c:v>
                </c:pt>
                <c:pt idx="1684">
                  <c:v>0.21712651575456593</c:v>
                </c:pt>
                <c:pt idx="1685">
                  <c:v>0.23271635331884083</c:v>
                </c:pt>
                <c:pt idx="1686">
                  <c:v>0.24824661676760029</c:v>
                </c:pt>
                <c:pt idx="1687">
                  <c:v>0.26371333043820977</c:v>
                </c:pt>
                <c:pt idx="1688">
                  <c:v>0.27911253493644461</c:v>
                </c:pt>
                <c:pt idx="1689">
                  <c:v>0.29444028815004586</c:v>
                </c:pt>
                <c:pt idx="1690">
                  <c:v>0.30969266625790692</c:v>
                </c:pt>
                <c:pt idx="1691">
                  <c:v>0.32486576473452311</c:v>
                </c:pt>
                <c:pt idx="1692">
                  <c:v>0.33995569934955566</c:v>
                </c:pt>
                <c:pt idx="1693">
                  <c:v>0.35495860716214689</c:v>
                </c:pt>
                <c:pt idx="1694">
                  <c:v>0.36987064750983872</c:v>
                </c:pt>
                <c:pt idx="1695">
                  <c:v>0.38468800299173439</c:v>
                </c:pt>
                <c:pt idx="1696">
                  <c:v>0.39940688044575889</c:v>
                </c:pt>
                <c:pt idx="1697">
                  <c:v>0.41402351191966158</c:v>
                </c:pt>
                <c:pt idx="1698">
                  <c:v>0.42853415563561714</c:v>
                </c:pt>
                <c:pt idx="1699">
                  <c:v>0.4429350969480747</c:v>
                </c:pt>
                <c:pt idx="1700">
                  <c:v>0.45722264929471229</c:v>
                </c:pt>
                <c:pt idx="1701">
                  <c:v>0.47139315514015123</c:v>
                </c:pt>
                <c:pt idx="1702">
                  <c:v>0.48544298691229065</c:v>
                </c:pt>
                <c:pt idx="1703">
                  <c:v>0.49936854793092073</c:v>
                </c:pt>
                <c:pt idx="1704">
                  <c:v>0.51316627332847842</c:v>
                </c:pt>
                <c:pt idx="1705">
                  <c:v>0.52683263096260913</c:v>
                </c:pt>
                <c:pt idx="1706">
                  <c:v>0.54036412232040043</c:v>
                </c:pt>
                <c:pt idx="1707">
                  <c:v>0.55375728341395825</c:v>
                </c:pt>
                <c:pt idx="1708">
                  <c:v>0.5670086856671922</c:v>
                </c:pt>
                <c:pt idx="1709">
                  <c:v>0.58011493679348958</c:v>
                </c:pt>
                <c:pt idx="1710">
                  <c:v>0.59307268166414462</c:v>
                </c:pt>
                <c:pt idx="1711">
                  <c:v>0.60587860316723086</c:v>
                </c:pt>
                <c:pt idx="1712">
                  <c:v>0.61852942305678582</c:v>
                </c:pt>
                <c:pt idx="1713">
                  <c:v>0.63102190279200188</c:v>
                </c:pt>
                <c:pt idx="1714">
                  <c:v>0.64335284436629769</c:v>
                </c:pt>
                <c:pt idx="1715">
                  <c:v>0.65551909112596718</c:v>
                </c:pt>
                <c:pt idx="1716">
                  <c:v>0.66751752857828894</c:v>
                </c:pt>
                <c:pt idx="1717">
                  <c:v>0.67934508518879655</c:v>
                </c:pt>
                <c:pt idx="1718">
                  <c:v>0.69099873316759675</c:v>
                </c:pt>
                <c:pt idx="1719">
                  <c:v>0.70247548924444581</c:v>
                </c:pt>
                <c:pt idx="1720">
                  <c:v>0.71377241543247072</c:v>
                </c:pt>
                <c:pt idx="1721">
                  <c:v>0.72488661978025837</c:v>
                </c:pt>
                <c:pt idx="1722">
                  <c:v>0.73581525711219831</c:v>
                </c:pt>
                <c:pt idx="1723">
                  <c:v>0.74655552975681327</c:v>
                </c:pt>
                <c:pt idx="1724">
                  <c:v>0.75710468826296662</c:v>
                </c:pt>
                <c:pt idx="1725">
                  <c:v>0.76746003210368818</c:v>
                </c:pt>
                <c:pt idx="1726">
                  <c:v>0.77761891036751274</c:v>
                </c:pt>
                <c:pt idx="1727">
                  <c:v>0.78757872243708082</c:v>
                </c:pt>
                <c:pt idx="1728">
                  <c:v>0.79733691865490031</c:v>
                </c:pt>
                <c:pt idx="1729">
                  <c:v>0.80689100097602773</c:v>
                </c:pt>
                <c:pt idx="1730">
                  <c:v>0.81623852360757032</c:v>
                </c:pt>
                <c:pt idx="1731">
                  <c:v>0.82537709363478007</c:v>
                </c:pt>
                <c:pt idx="1732">
                  <c:v>0.83430437163364224</c:v>
                </c:pt>
                <c:pt idx="1733">
                  <c:v>0.84301807226973957</c:v>
                </c:pt>
                <c:pt idx="1734">
                  <c:v>0.85151596488330128</c:v>
                </c:pt>
                <c:pt idx="1735">
                  <c:v>0.85979587406022373</c:v>
                </c:pt>
                <c:pt idx="1736">
                  <c:v>0.86785568018898052</c:v>
                </c:pt>
                <c:pt idx="1737">
                  <c:v>0.87569332000321576</c:v>
                </c:pt>
                <c:pt idx="1738">
                  <c:v>0.88330678710994426</c:v>
                </c:pt>
                <c:pt idx="1739">
                  <c:v>0.89069413250316254</c:v>
                </c:pt>
                <c:pt idx="1740">
                  <c:v>0.89785346506279762</c:v>
                </c:pt>
                <c:pt idx="1741">
                  <c:v>0.90478295203881043</c:v>
                </c:pt>
                <c:pt idx="1742">
                  <c:v>0.91148081952038185</c:v>
                </c:pt>
                <c:pt idx="1743">
                  <c:v>0.91794535289001267</c:v>
                </c:pt>
                <c:pt idx="1744">
                  <c:v>0.92417489726246782</c:v>
                </c:pt>
                <c:pt idx="1745">
                  <c:v>0.93016785790840661</c:v>
                </c:pt>
                <c:pt idx="1746">
                  <c:v>0.9359227006626355</c:v>
                </c:pt>
                <c:pt idx="1747">
                  <c:v>0.94143795231683569</c:v>
                </c:pt>
                <c:pt idx="1748">
                  <c:v>0.94671220099670661</c:v>
                </c:pt>
                <c:pt idx="1749">
                  <c:v>0.95174409652338798</c:v>
                </c:pt>
                <c:pt idx="1750">
                  <c:v>0.95653235075910781</c:v>
                </c:pt>
                <c:pt idx="1751">
                  <c:v>0.9610757379369298</c:v>
                </c:pt>
                <c:pt idx="1752">
                  <c:v>0.96537309497455104</c:v>
                </c:pt>
                <c:pt idx="1753">
                  <c:v>0.96942332177203716</c:v>
                </c:pt>
                <c:pt idx="1754">
                  <c:v>0.97322538149344928</c:v>
                </c:pt>
                <c:pt idx="1755">
                  <c:v>0.97677830083226103</c:v>
                </c:pt>
                <c:pt idx="1756">
                  <c:v>0.98008117026052688</c:v>
                </c:pt>
                <c:pt idx="1757">
                  <c:v>0.98313314426170961</c:v>
                </c:pt>
                <c:pt idx="1758">
                  <c:v>0.98593344154713403</c:v>
                </c:pt>
                <c:pt idx="1759">
                  <c:v>0.98848134525598697</c:v>
                </c:pt>
                <c:pt idx="1760">
                  <c:v>0.99077620313883497</c:v>
                </c:pt>
                <c:pt idx="1761">
                  <c:v>0.99281742772459192</c:v>
                </c:pt>
                <c:pt idx="1762">
                  <c:v>0.99460449647091242</c:v>
                </c:pt>
                <c:pt idx="1763">
                  <c:v>0.99613695189795637</c:v>
                </c:pt>
                <c:pt idx="1764">
                  <c:v>0.99741440170550422</c:v>
                </c:pt>
                <c:pt idx="1765">
                  <c:v>0.99843651887338125</c:v>
                </c:pt>
              </c:numCache>
            </c:numRef>
          </c:val>
          <c:smooth val="1"/>
          <c:extLst>
            <c:ext xmlns:c16="http://schemas.microsoft.com/office/drawing/2014/chart" uri="{C3380CC4-5D6E-409C-BE32-E72D297353CC}">
              <c16:uniqueId val="{00000000-3EA5-4111-8FAD-41DE2CD3F531}"/>
            </c:ext>
          </c:extLst>
        </c:ser>
        <c:dLbls>
          <c:showLegendKey val="0"/>
          <c:showVal val="0"/>
          <c:showCatName val="0"/>
          <c:showSerName val="0"/>
          <c:showPercent val="0"/>
          <c:showBubbleSize val="0"/>
        </c:dLbls>
        <c:smooth val="0"/>
        <c:axId val="1481502416"/>
        <c:axId val="1481506576"/>
      </c:lineChart>
      <c:catAx>
        <c:axId val="1481502416"/>
        <c:scaling>
          <c:orientation val="minMax"/>
        </c:scaling>
        <c:delete val="1"/>
        <c:axPos val="b"/>
        <c:numFmt formatCode="General" sourceLinked="1"/>
        <c:majorTickMark val="none"/>
        <c:minorTickMark val="none"/>
        <c:tickLblPos val="nextTo"/>
        <c:crossAx val="1481506576"/>
        <c:crosses val="autoZero"/>
        <c:auto val="1"/>
        <c:lblAlgn val="ctr"/>
        <c:lblOffset val="100"/>
        <c:noMultiLvlLbl val="0"/>
      </c:catAx>
      <c:valAx>
        <c:axId val="1481506576"/>
        <c:scaling>
          <c:orientation val="minMax"/>
        </c:scaling>
        <c:delete val="1"/>
        <c:axPos val="l"/>
        <c:numFmt formatCode="General" sourceLinked="1"/>
        <c:majorTickMark val="none"/>
        <c:minorTickMark val="none"/>
        <c:tickLblPos val="nextTo"/>
        <c:crossAx val="14815024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Sheet1!$C$1</c:f>
              <c:strCache>
                <c:ptCount val="1"/>
                <c:pt idx="0">
                  <c:v>Series 1</c:v>
                </c:pt>
              </c:strCache>
            </c:strRef>
          </c:tx>
          <c:spPr>
            <a:ln w="12700" cap="rnd">
              <a:solidFill>
                <a:srgbClr val="00A759"/>
              </a:solidFill>
              <a:prstDash val="sysDash"/>
              <a:round/>
            </a:ln>
            <a:effectLst/>
          </c:spPr>
          <c:marker>
            <c:symbol val="none"/>
          </c:marker>
          <c:cat>
            <c:numRef>
              <c:f>Sheet1!$A$629:$A$1886</c:f>
              <c:numCache>
                <c:formatCode>General</c:formatCode>
                <c:ptCount val="1258"/>
                <c:pt idx="0">
                  <c:v>0.628</c:v>
                </c:pt>
                <c:pt idx="1">
                  <c:v>0.629</c:v>
                </c:pt>
                <c:pt idx="2">
                  <c:v>0.63</c:v>
                </c:pt>
                <c:pt idx="3">
                  <c:v>0.63100000000000001</c:v>
                </c:pt>
                <c:pt idx="4">
                  <c:v>0.63200000000000001</c:v>
                </c:pt>
                <c:pt idx="5">
                  <c:v>0.63300000000000001</c:v>
                </c:pt>
                <c:pt idx="6">
                  <c:v>0.63400000000000001</c:v>
                </c:pt>
                <c:pt idx="7">
                  <c:v>0.63500000000000001</c:v>
                </c:pt>
                <c:pt idx="8">
                  <c:v>0.63600000000000001</c:v>
                </c:pt>
                <c:pt idx="9">
                  <c:v>0.63700000000000001</c:v>
                </c:pt>
                <c:pt idx="10">
                  <c:v>0.63800000000000001</c:v>
                </c:pt>
                <c:pt idx="11">
                  <c:v>0.63900000000000001</c:v>
                </c:pt>
                <c:pt idx="12">
                  <c:v>0.64</c:v>
                </c:pt>
                <c:pt idx="13">
                  <c:v>0.64100000000000001</c:v>
                </c:pt>
                <c:pt idx="14">
                  <c:v>0.64200000000000002</c:v>
                </c:pt>
                <c:pt idx="15">
                  <c:v>0.64300000000000002</c:v>
                </c:pt>
                <c:pt idx="16">
                  <c:v>0.64400000000000002</c:v>
                </c:pt>
                <c:pt idx="17">
                  <c:v>0.64500000000000002</c:v>
                </c:pt>
                <c:pt idx="18">
                  <c:v>0.64600000000000002</c:v>
                </c:pt>
                <c:pt idx="19">
                  <c:v>0.64700000000000002</c:v>
                </c:pt>
                <c:pt idx="20">
                  <c:v>0.64800000000000002</c:v>
                </c:pt>
                <c:pt idx="21">
                  <c:v>0.64900000000000002</c:v>
                </c:pt>
                <c:pt idx="22">
                  <c:v>0.65</c:v>
                </c:pt>
                <c:pt idx="23">
                  <c:v>0.65100000000000002</c:v>
                </c:pt>
                <c:pt idx="24">
                  <c:v>0.65200000000000002</c:v>
                </c:pt>
                <c:pt idx="25">
                  <c:v>0.65300000000000002</c:v>
                </c:pt>
                <c:pt idx="26">
                  <c:v>0.65400000000000003</c:v>
                </c:pt>
                <c:pt idx="27">
                  <c:v>0.65500000000000003</c:v>
                </c:pt>
                <c:pt idx="28">
                  <c:v>0.65600000000000003</c:v>
                </c:pt>
                <c:pt idx="29">
                  <c:v>0.65700000000000003</c:v>
                </c:pt>
                <c:pt idx="30">
                  <c:v>0.65800000000000003</c:v>
                </c:pt>
                <c:pt idx="31">
                  <c:v>0.65900000000000003</c:v>
                </c:pt>
                <c:pt idx="32">
                  <c:v>0.66</c:v>
                </c:pt>
                <c:pt idx="33">
                  <c:v>0.66100000000000003</c:v>
                </c:pt>
                <c:pt idx="34">
                  <c:v>0.66200000000000003</c:v>
                </c:pt>
                <c:pt idx="35">
                  <c:v>0.66300000000000003</c:v>
                </c:pt>
                <c:pt idx="36">
                  <c:v>0.66400000000000003</c:v>
                </c:pt>
                <c:pt idx="37">
                  <c:v>0.66500000000000004</c:v>
                </c:pt>
                <c:pt idx="38">
                  <c:v>0.66600000000000004</c:v>
                </c:pt>
                <c:pt idx="39">
                  <c:v>0.66700000000000004</c:v>
                </c:pt>
                <c:pt idx="40">
                  <c:v>0.66800000000000004</c:v>
                </c:pt>
                <c:pt idx="41">
                  <c:v>0.66900000000000004</c:v>
                </c:pt>
                <c:pt idx="42">
                  <c:v>0.67</c:v>
                </c:pt>
                <c:pt idx="43">
                  <c:v>0.67100000000000004</c:v>
                </c:pt>
                <c:pt idx="44">
                  <c:v>0.67200000000000004</c:v>
                </c:pt>
                <c:pt idx="45">
                  <c:v>0.67300000000000004</c:v>
                </c:pt>
                <c:pt idx="46">
                  <c:v>0.67400000000000004</c:v>
                </c:pt>
                <c:pt idx="47">
                  <c:v>0.67500000000000004</c:v>
                </c:pt>
                <c:pt idx="48">
                  <c:v>0.67600000000000005</c:v>
                </c:pt>
                <c:pt idx="49">
                  <c:v>0.67700000000000005</c:v>
                </c:pt>
                <c:pt idx="50">
                  <c:v>0.67800000000000005</c:v>
                </c:pt>
                <c:pt idx="51">
                  <c:v>0.67900000000000005</c:v>
                </c:pt>
                <c:pt idx="52">
                  <c:v>0.68</c:v>
                </c:pt>
                <c:pt idx="53">
                  <c:v>0.68100000000000005</c:v>
                </c:pt>
                <c:pt idx="54">
                  <c:v>0.68200000000000005</c:v>
                </c:pt>
                <c:pt idx="55">
                  <c:v>0.68300000000000005</c:v>
                </c:pt>
                <c:pt idx="56">
                  <c:v>0.68400000000000005</c:v>
                </c:pt>
                <c:pt idx="57">
                  <c:v>0.68500000000000005</c:v>
                </c:pt>
                <c:pt idx="58">
                  <c:v>0.68600000000000005</c:v>
                </c:pt>
                <c:pt idx="59">
                  <c:v>0.68700000000000006</c:v>
                </c:pt>
                <c:pt idx="60">
                  <c:v>0.68799999999999994</c:v>
                </c:pt>
                <c:pt idx="61">
                  <c:v>0.68899999999999995</c:v>
                </c:pt>
                <c:pt idx="62">
                  <c:v>0.69</c:v>
                </c:pt>
                <c:pt idx="63">
                  <c:v>0.69099999999999995</c:v>
                </c:pt>
                <c:pt idx="64">
                  <c:v>0.69199999999999995</c:v>
                </c:pt>
                <c:pt idx="65">
                  <c:v>0.69299999999999995</c:v>
                </c:pt>
                <c:pt idx="66">
                  <c:v>0.69399999999999995</c:v>
                </c:pt>
                <c:pt idx="67">
                  <c:v>0.69499999999999995</c:v>
                </c:pt>
                <c:pt idx="68">
                  <c:v>0.69599999999999995</c:v>
                </c:pt>
                <c:pt idx="69">
                  <c:v>0.69699999999999995</c:v>
                </c:pt>
                <c:pt idx="70">
                  <c:v>0.69799999999999995</c:v>
                </c:pt>
                <c:pt idx="71">
                  <c:v>0.69899999999999995</c:v>
                </c:pt>
                <c:pt idx="72">
                  <c:v>0.7</c:v>
                </c:pt>
                <c:pt idx="73">
                  <c:v>0.70099999999999996</c:v>
                </c:pt>
                <c:pt idx="74">
                  <c:v>0.70199999999999996</c:v>
                </c:pt>
                <c:pt idx="75">
                  <c:v>0.70299999999999996</c:v>
                </c:pt>
                <c:pt idx="76">
                  <c:v>0.70399999999999996</c:v>
                </c:pt>
                <c:pt idx="77">
                  <c:v>0.70499999999999996</c:v>
                </c:pt>
                <c:pt idx="78">
                  <c:v>0.70599999999999996</c:v>
                </c:pt>
                <c:pt idx="79">
                  <c:v>0.70699999999999996</c:v>
                </c:pt>
                <c:pt idx="80">
                  <c:v>0.70799999999999996</c:v>
                </c:pt>
                <c:pt idx="81">
                  <c:v>0.70899999999999996</c:v>
                </c:pt>
                <c:pt idx="82">
                  <c:v>0.71</c:v>
                </c:pt>
                <c:pt idx="83">
                  <c:v>0.71099999999999997</c:v>
                </c:pt>
                <c:pt idx="84">
                  <c:v>0.71199999999999997</c:v>
                </c:pt>
                <c:pt idx="85">
                  <c:v>0.71299999999999997</c:v>
                </c:pt>
                <c:pt idx="86">
                  <c:v>0.71399999999999997</c:v>
                </c:pt>
                <c:pt idx="87">
                  <c:v>0.71499999999999997</c:v>
                </c:pt>
                <c:pt idx="88">
                  <c:v>0.71599999999999997</c:v>
                </c:pt>
                <c:pt idx="89">
                  <c:v>0.71699999999999997</c:v>
                </c:pt>
                <c:pt idx="90">
                  <c:v>0.71799999999999997</c:v>
                </c:pt>
                <c:pt idx="91">
                  <c:v>0.71899999999999997</c:v>
                </c:pt>
                <c:pt idx="92">
                  <c:v>0.72</c:v>
                </c:pt>
                <c:pt idx="93">
                  <c:v>0.72099999999999997</c:v>
                </c:pt>
                <c:pt idx="94">
                  <c:v>0.72199999999999998</c:v>
                </c:pt>
                <c:pt idx="95">
                  <c:v>0.72299999999999998</c:v>
                </c:pt>
                <c:pt idx="96">
                  <c:v>0.72399999999999998</c:v>
                </c:pt>
                <c:pt idx="97">
                  <c:v>0.72499999999999998</c:v>
                </c:pt>
                <c:pt idx="98">
                  <c:v>0.72599999999999998</c:v>
                </c:pt>
                <c:pt idx="99">
                  <c:v>0.72699999999999998</c:v>
                </c:pt>
                <c:pt idx="100">
                  <c:v>0.72799999999999998</c:v>
                </c:pt>
                <c:pt idx="101">
                  <c:v>0.72899999999999998</c:v>
                </c:pt>
                <c:pt idx="102">
                  <c:v>0.73</c:v>
                </c:pt>
                <c:pt idx="103">
                  <c:v>0.73099999999999998</c:v>
                </c:pt>
                <c:pt idx="104">
                  <c:v>0.73199999999999998</c:v>
                </c:pt>
                <c:pt idx="105">
                  <c:v>0.73299999999999998</c:v>
                </c:pt>
                <c:pt idx="106">
                  <c:v>0.73399999999999999</c:v>
                </c:pt>
                <c:pt idx="107">
                  <c:v>0.73499999999999999</c:v>
                </c:pt>
                <c:pt idx="108">
                  <c:v>0.73599999999999999</c:v>
                </c:pt>
                <c:pt idx="109">
                  <c:v>0.73699999999999999</c:v>
                </c:pt>
                <c:pt idx="110">
                  <c:v>0.73799999999999999</c:v>
                </c:pt>
                <c:pt idx="111">
                  <c:v>0.73899999999999999</c:v>
                </c:pt>
                <c:pt idx="112">
                  <c:v>0.74</c:v>
                </c:pt>
                <c:pt idx="113">
                  <c:v>0.74099999999999999</c:v>
                </c:pt>
                <c:pt idx="114">
                  <c:v>0.74199999999999999</c:v>
                </c:pt>
                <c:pt idx="115">
                  <c:v>0.74299999999999999</c:v>
                </c:pt>
                <c:pt idx="116">
                  <c:v>0.74399999999999999</c:v>
                </c:pt>
                <c:pt idx="117">
                  <c:v>0.745</c:v>
                </c:pt>
                <c:pt idx="118">
                  <c:v>0.746</c:v>
                </c:pt>
                <c:pt idx="119">
                  <c:v>0.747</c:v>
                </c:pt>
                <c:pt idx="120">
                  <c:v>0.748</c:v>
                </c:pt>
                <c:pt idx="121">
                  <c:v>0.749</c:v>
                </c:pt>
                <c:pt idx="122">
                  <c:v>0.75</c:v>
                </c:pt>
                <c:pt idx="123">
                  <c:v>0.751</c:v>
                </c:pt>
                <c:pt idx="124">
                  <c:v>0.752</c:v>
                </c:pt>
                <c:pt idx="125">
                  <c:v>0.753</c:v>
                </c:pt>
                <c:pt idx="126">
                  <c:v>0.754</c:v>
                </c:pt>
                <c:pt idx="127">
                  <c:v>0.755</c:v>
                </c:pt>
                <c:pt idx="128">
                  <c:v>0.75600000000000001</c:v>
                </c:pt>
                <c:pt idx="129">
                  <c:v>0.75700000000000001</c:v>
                </c:pt>
                <c:pt idx="130">
                  <c:v>0.75800000000000001</c:v>
                </c:pt>
                <c:pt idx="131">
                  <c:v>0.75900000000000001</c:v>
                </c:pt>
                <c:pt idx="132">
                  <c:v>0.76</c:v>
                </c:pt>
                <c:pt idx="133">
                  <c:v>0.76100000000000001</c:v>
                </c:pt>
                <c:pt idx="134">
                  <c:v>0.76200000000000001</c:v>
                </c:pt>
                <c:pt idx="135">
                  <c:v>0.76300000000000001</c:v>
                </c:pt>
                <c:pt idx="136">
                  <c:v>0.76400000000000001</c:v>
                </c:pt>
                <c:pt idx="137">
                  <c:v>0.76500000000000001</c:v>
                </c:pt>
                <c:pt idx="138">
                  <c:v>0.76600000000000001</c:v>
                </c:pt>
                <c:pt idx="139">
                  <c:v>0.76700000000000002</c:v>
                </c:pt>
                <c:pt idx="140">
                  <c:v>0.76800000000000002</c:v>
                </c:pt>
                <c:pt idx="141">
                  <c:v>0.76900000000000002</c:v>
                </c:pt>
                <c:pt idx="142">
                  <c:v>0.77</c:v>
                </c:pt>
                <c:pt idx="143">
                  <c:v>0.77100000000000002</c:v>
                </c:pt>
                <c:pt idx="144">
                  <c:v>0.77200000000000002</c:v>
                </c:pt>
                <c:pt idx="145">
                  <c:v>0.77300000000000002</c:v>
                </c:pt>
                <c:pt idx="146">
                  <c:v>0.77400000000000002</c:v>
                </c:pt>
                <c:pt idx="147">
                  <c:v>0.77500000000000002</c:v>
                </c:pt>
                <c:pt idx="148">
                  <c:v>0.77600000000000002</c:v>
                </c:pt>
                <c:pt idx="149">
                  <c:v>0.77700000000000002</c:v>
                </c:pt>
                <c:pt idx="150">
                  <c:v>0.77800000000000002</c:v>
                </c:pt>
                <c:pt idx="151">
                  <c:v>0.77900000000000003</c:v>
                </c:pt>
                <c:pt idx="152">
                  <c:v>0.78</c:v>
                </c:pt>
                <c:pt idx="153">
                  <c:v>0.78100000000000003</c:v>
                </c:pt>
                <c:pt idx="154">
                  <c:v>0.78200000000000003</c:v>
                </c:pt>
                <c:pt idx="155">
                  <c:v>0.78300000000000003</c:v>
                </c:pt>
                <c:pt idx="156">
                  <c:v>0.78400000000000003</c:v>
                </c:pt>
                <c:pt idx="157">
                  <c:v>0.78500000000000003</c:v>
                </c:pt>
                <c:pt idx="158">
                  <c:v>0.78600000000000003</c:v>
                </c:pt>
                <c:pt idx="159">
                  <c:v>0.78700000000000003</c:v>
                </c:pt>
                <c:pt idx="160">
                  <c:v>0.78800000000000003</c:v>
                </c:pt>
                <c:pt idx="161">
                  <c:v>0.78900000000000003</c:v>
                </c:pt>
                <c:pt idx="162">
                  <c:v>0.79</c:v>
                </c:pt>
                <c:pt idx="163">
                  <c:v>0.79100000000000004</c:v>
                </c:pt>
                <c:pt idx="164">
                  <c:v>0.79200000000000004</c:v>
                </c:pt>
                <c:pt idx="165">
                  <c:v>0.79300000000000004</c:v>
                </c:pt>
                <c:pt idx="166">
                  <c:v>0.79400000000000004</c:v>
                </c:pt>
                <c:pt idx="167">
                  <c:v>0.79500000000000004</c:v>
                </c:pt>
                <c:pt idx="168">
                  <c:v>0.79600000000000004</c:v>
                </c:pt>
                <c:pt idx="169">
                  <c:v>0.79700000000000004</c:v>
                </c:pt>
                <c:pt idx="170">
                  <c:v>0.79800000000000004</c:v>
                </c:pt>
                <c:pt idx="171">
                  <c:v>0.79900000000000004</c:v>
                </c:pt>
                <c:pt idx="172">
                  <c:v>0.8</c:v>
                </c:pt>
                <c:pt idx="173">
                  <c:v>0.80100000000000005</c:v>
                </c:pt>
                <c:pt idx="174">
                  <c:v>0.80200000000000005</c:v>
                </c:pt>
                <c:pt idx="175">
                  <c:v>0.80300000000000005</c:v>
                </c:pt>
                <c:pt idx="176">
                  <c:v>0.80400000000000005</c:v>
                </c:pt>
                <c:pt idx="177">
                  <c:v>0.80500000000000005</c:v>
                </c:pt>
                <c:pt idx="178">
                  <c:v>0.80600000000000005</c:v>
                </c:pt>
                <c:pt idx="179">
                  <c:v>0.80700000000000005</c:v>
                </c:pt>
                <c:pt idx="180">
                  <c:v>0.80800000000000005</c:v>
                </c:pt>
                <c:pt idx="181">
                  <c:v>0.80900000000000005</c:v>
                </c:pt>
                <c:pt idx="182">
                  <c:v>0.81</c:v>
                </c:pt>
                <c:pt idx="183">
                  <c:v>0.81100000000000005</c:v>
                </c:pt>
                <c:pt idx="184">
                  <c:v>0.81200000000000006</c:v>
                </c:pt>
                <c:pt idx="185">
                  <c:v>0.81299999999999994</c:v>
                </c:pt>
                <c:pt idx="186">
                  <c:v>0.81399999999999995</c:v>
                </c:pt>
                <c:pt idx="187">
                  <c:v>0.81499999999999995</c:v>
                </c:pt>
                <c:pt idx="188">
                  <c:v>0.81599999999999995</c:v>
                </c:pt>
                <c:pt idx="189">
                  <c:v>0.81699999999999995</c:v>
                </c:pt>
                <c:pt idx="190">
                  <c:v>0.81799999999999995</c:v>
                </c:pt>
                <c:pt idx="191">
                  <c:v>0.81899999999999995</c:v>
                </c:pt>
                <c:pt idx="192">
                  <c:v>0.82</c:v>
                </c:pt>
                <c:pt idx="193">
                  <c:v>0.82099999999999995</c:v>
                </c:pt>
                <c:pt idx="194">
                  <c:v>0.82199999999999995</c:v>
                </c:pt>
                <c:pt idx="195">
                  <c:v>0.82299999999999995</c:v>
                </c:pt>
                <c:pt idx="196">
                  <c:v>0.82399999999999995</c:v>
                </c:pt>
                <c:pt idx="197">
                  <c:v>0.82499999999999996</c:v>
                </c:pt>
                <c:pt idx="198">
                  <c:v>0.82599999999999996</c:v>
                </c:pt>
                <c:pt idx="199">
                  <c:v>0.82699999999999996</c:v>
                </c:pt>
                <c:pt idx="200">
                  <c:v>0.82799999999999996</c:v>
                </c:pt>
                <c:pt idx="201">
                  <c:v>0.82899999999999996</c:v>
                </c:pt>
                <c:pt idx="202">
                  <c:v>0.83</c:v>
                </c:pt>
                <c:pt idx="203">
                  <c:v>0.83099999999999996</c:v>
                </c:pt>
                <c:pt idx="204">
                  <c:v>0.83199999999999996</c:v>
                </c:pt>
                <c:pt idx="205">
                  <c:v>0.83299999999999996</c:v>
                </c:pt>
                <c:pt idx="206">
                  <c:v>0.83399999999999996</c:v>
                </c:pt>
                <c:pt idx="207">
                  <c:v>0.83499999999999996</c:v>
                </c:pt>
                <c:pt idx="208">
                  <c:v>0.83599999999999997</c:v>
                </c:pt>
                <c:pt idx="209">
                  <c:v>0.83699999999999997</c:v>
                </c:pt>
                <c:pt idx="210">
                  <c:v>0.83799999999999997</c:v>
                </c:pt>
                <c:pt idx="211">
                  <c:v>0.83899999999999997</c:v>
                </c:pt>
                <c:pt idx="212">
                  <c:v>0.84</c:v>
                </c:pt>
                <c:pt idx="213">
                  <c:v>0.84099999999999997</c:v>
                </c:pt>
                <c:pt idx="214">
                  <c:v>0.84199999999999997</c:v>
                </c:pt>
                <c:pt idx="215">
                  <c:v>0.84299999999999997</c:v>
                </c:pt>
                <c:pt idx="216">
                  <c:v>0.84399999999999997</c:v>
                </c:pt>
                <c:pt idx="217">
                  <c:v>0.84499999999999997</c:v>
                </c:pt>
                <c:pt idx="218">
                  <c:v>0.84599999999999997</c:v>
                </c:pt>
                <c:pt idx="219">
                  <c:v>0.84699999999999998</c:v>
                </c:pt>
                <c:pt idx="220">
                  <c:v>0.84799999999999998</c:v>
                </c:pt>
                <c:pt idx="221">
                  <c:v>0.84899999999999998</c:v>
                </c:pt>
                <c:pt idx="222">
                  <c:v>0.85</c:v>
                </c:pt>
                <c:pt idx="223">
                  <c:v>0.85099999999999998</c:v>
                </c:pt>
                <c:pt idx="224">
                  <c:v>0.85199999999999998</c:v>
                </c:pt>
                <c:pt idx="225">
                  <c:v>0.85299999999999998</c:v>
                </c:pt>
                <c:pt idx="226">
                  <c:v>0.85399999999999998</c:v>
                </c:pt>
                <c:pt idx="227">
                  <c:v>0.85499999999999998</c:v>
                </c:pt>
                <c:pt idx="228">
                  <c:v>0.85599999999999998</c:v>
                </c:pt>
                <c:pt idx="229">
                  <c:v>0.85699999999999998</c:v>
                </c:pt>
                <c:pt idx="230">
                  <c:v>0.85799999999999998</c:v>
                </c:pt>
                <c:pt idx="231">
                  <c:v>0.85899999999999999</c:v>
                </c:pt>
                <c:pt idx="232">
                  <c:v>0.86</c:v>
                </c:pt>
                <c:pt idx="233">
                  <c:v>0.86099999999999999</c:v>
                </c:pt>
                <c:pt idx="234">
                  <c:v>0.86199999999999999</c:v>
                </c:pt>
                <c:pt idx="235">
                  <c:v>0.86299999999999999</c:v>
                </c:pt>
                <c:pt idx="236">
                  <c:v>0.86399999999999999</c:v>
                </c:pt>
                <c:pt idx="237">
                  <c:v>0.86499999999999999</c:v>
                </c:pt>
                <c:pt idx="238">
                  <c:v>0.86599999999999999</c:v>
                </c:pt>
                <c:pt idx="239">
                  <c:v>0.86699999999999999</c:v>
                </c:pt>
                <c:pt idx="240">
                  <c:v>0.86799999999999999</c:v>
                </c:pt>
                <c:pt idx="241">
                  <c:v>0.86899999999999999</c:v>
                </c:pt>
                <c:pt idx="242">
                  <c:v>0.87</c:v>
                </c:pt>
                <c:pt idx="243">
                  <c:v>0.871</c:v>
                </c:pt>
                <c:pt idx="244">
                  <c:v>0.872</c:v>
                </c:pt>
                <c:pt idx="245">
                  <c:v>0.873</c:v>
                </c:pt>
                <c:pt idx="246">
                  <c:v>0.874</c:v>
                </c:pt>
                <c:pt idx="247">
                  <c:v>0.875</c:v>
                </c:pt>
                <c:pt idx="248">
                  <c:v>0.876</c:v>
                </c:pt>
                <c:pt idx="249">
                  <c:v>0.877</c:v>
                </c:pt>
                <c:pt idx="250">
                  <c:v>0.878</c:v>
                </c:pt>
                <c:pt idx="251">
                  <c:v>0.879</c:v>
                </c:pt>
                <c:pt idx="252">
                  <c:v>0.88</c:v>
                </c:pt>
                <c:pt idx="253">
                  <c:v>0.88100000000000001</c:v>
                </c:pt>
                <c:pt idx="254">
                  <c:v>0.88200000000000001</c:v>
                </c:pt>
                <c:pt idx="255">
                  <c:v>0.88300000000000001</c:v>
                </c:pt>
                <c:pt idx="256">
                  <c:v>0.88400000000000001</c:v>
                </c:pt>
                <c:pt idx="257">
                  <c:v>0.88500000000000001</c:v>
                </c:pt>
                <c:pt idx="258">
                  <c:v>0.88600000000000001</c:v>
                </c:pt>
                <c:pt idx="259">
                  <c:v>0.88700000000000001</c:v>
                </c:pt>
                <c:pt idx="260">
                  <c:v>0.88800000000000001</c:v>
                </c:pt>
                <c:pt idx="261">
                  <c:v>0.88900000000000001</c:v>
                </c:pt>
                <c:pt idx="262">
                  <c:v>0.89</c:v>
                </c:pt>
                <c:pt idx="263">
                  <c:v>0.89100000000000001</c:v>
                </c:pt>
                <c:pt idx="264">
                  <c:v>0.89200000000000002</c:v>
                </c:pt>
                <c:pt idx="265">
                  <c:v>0.89300000000000002</c:v>
                </c:pt>
                <c:pt idx="266">
                  <c:v>0.89400000000000002</c:v>
                </c:pt>
                <c:pt idx="267">
                  <c:v>0.89500000000000002</c:v>
                </c:pt>
                <c:pt idx="268">
                  <c:v>0.89600000000000002</c:v>
                </c:pt>
                <c:pt idx="269">
                  <c:v>0.89700000000000002</c:v>
                </c:pt>
                <c:pt idx="270">
                  <c:v>0.89800000000000002</c:v>
                </c:pt>
                <c:pt idx="271">
                  <c:v>0.89900000000000002</c:v>
                </c:pt>
                <c:pt idx="272">
                  <c:v>0.9</c:v>
                </c:pt>
                <c:pt idx="273">
                  <c:v>0.90100000000000002</c:v>
                </c:pt>
                <c:pt idx="274">
                  <c:v>0.90200000000000002</c:v>
                </c:pt>
                <c:pt idx="275">
                  <c:v>0.90300000000000002</c:v>
                </c:pt>
                <c:pt idx="276">
                  <c:v>0.90400000000000003</c:v>
                </c:pt>
                <c:pt idx="277">
                  <c:v>0.90500000000000003</c:v>
                </c:pt>
                <c:pt idx="278">
                  <c:v>0.90600000000000003</c:v>
                </c:pt>
                <c:pt idx="279">
                  <c:v>0.90700000000000003</c:v>
                </c:pt>
                <c:pt idx="280">
                  <c:v>0.90800000000000003</c:v>
                </c:pt>
                <c:pt idx="281">
                  <c:v>0.90900000000000003</c:v>
                </c:pt>
                <c:pt idx="282">
                  <c:v>0.91</c:v>
                </c:pt>
                <c:pt idx="283">
                  <c:v>0.91100000000000003</c:v>
                </c:pt>
                <c:pt idx="284">
                  <c:v>0.91200000000000003</c:v>
                </c:pt>
                <c:pt idx="285">
                  <c:v>0.91300000000000003</c:v>
                </c:pt>
                <c:pt idx="286">
                  <c:v>0.91400000000000003</c:v>
                </c:pt>
                <c:pt idx="287">
                  <c:v>0.91500000000000004</c:v>
                </c:pt>
                <c:pt idx="288">
                  <c:v>0.91600000000000004</c:v>
                </c:pt>
                <c:pt idx="289">
                  <c:v>0.91700000000000004</c:v>
                </c:pt>
                <c:pt idx="290">
                  <c:v>0.91800000000000004</c:v>
                </c:pt>
                <c:pt idx="291">
                  <c:v>0.91900000000000004</c:v>
                </c:pt>
                <c:pt idx="292">
                  <c:v>0.92</c:v>
                </c:pt>
                <c:pt idx="293">
                  <c:v>0.92100000000000004</c:v>
                </c:pt>
                <c:pt idx="294">
                  <c:v>0.92200000000000004</c:v>
                </c:pt>
                <c:pt idx="295">
                  <c:v>0.92300000000000004</c:v>
                </c:pt>
                <c:pt idx="296">
                  <c:v>0.92400000000000004</c:v>
                </c:pt>
                <c:pt idx="297">
                  <c:v>0.92500000000000004</c:v>
                </c:pt>
                <c:pt idx="298">
                  <c:v>0.92600000000000005</c:v>
                </c:pt>
                <c:pt idx="299">
                  <c:v>0.92700000000000005</c:v>
                </c:pt>
                <c:pt idx="300">
                  <c:v>0.92800000000000005</c:v>
                </c:pt>
                <c:pt idx="301">
                  <c:v>0.92900000000000005</c:v>
                </c:pt>
                <c:pt idx="302">
                  <c:v>0.93</c:v>
                </c:pt>
                <c:pt idx="303">
                  <c:v>0.93100000000000005</c:v>
                </c:pt>
                <c:pt idx="304">
                  <c:v>0.93200000000000005</c:v>
                </c:pt>
                <c:pt idx="305">
                  <c:v>0.93300000000000005</c:v>
                </c:pt>
                <c:pt idx="306">
                  <c:v>0.93400000000000005</c:v>
                </c:pt>
                <c:pt idx="307">
                  <c:v>0.93500000000000005</c:v>
                </c:pt>
                <c:pt idx="308">
                  <c:v>0.93600000000000005</c:v>
                </c:pt>
                <c:pt idx="309">
                  <c:v>0.93700000000000006</c:v>
                </c:pt>
                <c:pt idx="310">
                  <c:v>0.93799999999999994</c:v>
                </c:pt>
                <c:pt idx="311">
                  <c:v>0.93899999999999995</c:v>
                </c:pt>
                <c:pt idx="312">
                  <c:v>0.94</c:v>
                </c:pt>
                <c:pt idx="313">
                  <c:v>0.94099999999999995</c:v>
                </c:pt>
                <c:pt idx="314">
                  <c:v>0.94199999999999995</c:v>
                </c:pt>
                <c:pt idx="315">
                  <c:v>0.94299999999999995</c:v>
                </c:pt>
                <c:pt idx="316">
                  <c:v>0.94399999999999995</c:v>
                </c:pt>
                <c:pt idx="317">
                  <c:v>0.94499999999999995</c:v>
                </c:pt>
                <c:pt idx="318">
                  <c:v>0.94599999999999995</c:v>
                </c:pt>
                <c:pt idx="319">
                  <c:v>0.94699999999999995</c:v>
                </c:pt>
                <c:pt idx="320">
                  <c:v>0.94799999999999995</c:v>
                </c:pt>
                <c:pt idx="321">
                  <c:v>0.94899999999999995</c:v>
                </c:pt>
                <c:pt idx="322">
                  <c:v>0.95</c:v>
                </c:pt>
                <c:pt idx="323">
                  <c:v>0.95099999999999996</c:v>
                </c:pt>
                <c:pt idx="324">
                  <c:v>0.95199999999999996</c:v>
                </c:pt>
                <c:pt idx="325">
                  <c:v>0.95299999999999996</c:v>
                </c:pt>
                <c:pt idx="326">
                  <c:v>0.95399999999999996</c:v>
                </c:pt>
                <c:pt idx="327">
                  <c:v>0.95499999999999996</c:v>
                </c:pt>
                <c:pt idx="328">
                  <c:v>0.95599999999999996</c:v>
                </c:pt>
                <c:pt idx="329">
                  <c:v>0.95699999999999996</c:v>
                </c:pt>
                <c:pt idx="330">
                  <c:v>0.95799999999999996</c:v>
                </c:pt>
                <c:pt idx="331">
                  <c:v>0.95899999999999996</c:v>
                </c:pt>
                <c:pt idx="332">
                  <c:v>0.96</c:v>
                </c:pt>
                <c:pt idx="333">
                  <c:v>0.96099999999999997</c:v>
                </c:pt>
                <c:pt idx="334">
                  <c:v>0.96199999999999997</c:v>
                </c:pt>
                <c:pt idx="335">
                  <c:v>0.96299999999999997</c:v>
                </c:pt>
                <c:pt idx="336">
                  <c:v>0.96399999999999997</c:v>
                </c:pt>
                <c:pt idx="337">
                  <c:v>0.96499999999999997</c:v>
                </c:pt>
                <c:pt idx="338">
                  <c:v>0.96599999999999997</c:v>
                </c:pt>
                <c:pt idx="339">
                  <c:v>0.96699999999999997</c:v>
                </c:pt>
                <c:pt idx="340">
                  <c:v>0.96799999999999997</c:v>
                </c:pt>
                <c:pt idx="341">
                  <c:v>0.96899999999999997</c:v>
                </c:pt>
                <c:pt idx="342">
                  <c:v>0.97</c:v>
                </c:pt>
                <c:pt idx="343">
                  <c:v>0.97099999999999997</c:v>
                </c:pt>
                <c:pt idx="344">
                  <c:v>0.97199999999999998</c:v>
                </c:pt>
                <c:pt idx="345">
                  <c:v>0.97299999999999998</c:v>
                </c:pt>
                <c:pt idx="346">
                  <c:v>0.97399999999999998</c:v>
                </c:pt>
                <c:pt idx="347">
                  <c:v>0.97499999999999998</c:v>
                </c:pt>
                <c:pt idx="348">
                  <c:v>0.97599999999999998</c:v>
                </c:pt>
                <c:pt idx="349">
                  <c:v>0.97699999999999998</c:v>
                </c:pt>
                <c:pt idx="350">
                  <c:v>0.97799999999999998</c:v>
                </c:pt>
                <c:pt idx="351">
                  <c:v>0.97899999999999998</c:v>
                </c:pt>
                <c:pt idx="352">
                  <c:v>0.98</c:v>
                </c:pt>
                <c:pt idx="353">
                  <c:v>0.98099999999999998</c:v>
                </c:pt>
                <c:pt idx="354">
                  <c:v>0.98199999999999998</c:v>
                </c:pt>
                <c:pt idx="355">
                  <c:v>0.98299999999999998</c:v>
                </c:pt>
                <c:pt idx="356">
                  <c:v>0.98399999999999999</c:v>
                </c:pt>
                <c:pt idx="357">
                  <c:v>0.98499999999999999</c:v>
                </c:pt>
                <c:pt idx="358">
                  <c:v>0.98599999999999999</c:v>
                </c:pt>
                <c:pt idx="359">
                  <c:v>0.98699999999999999</c:v>
                </c:pt>
                <c:pt idx="360">
                  <c:v>0.98799999999999999</c:v>
                </c:pt>
                <c:pt idx="361">
                  <c:v>0.98899999999999999</c:v>
                </c:pt>
                <c:pt idx="362">
                  <c:v>0.99</c:v>
                </c:pt>
                <c:pt idx="363">
                  <c:v>0.99099999999999999</c:v>
                </c:pt>
                <c:pt idx="364">
                  <c:v>0.99199999999999999</c:v>
                </c:pt>
                <c:pt idx="365">
                  <c:v>0.99299999999999999</c:v>
                </c:pt>
                <c:pt idx="366">
                  <c:v>0.99399999999999999</c:v>
                </c:pt>
                <c:pt idx="367">
                  <c:v>0.995</c:v>
                </c:pt>
                <c:pt idx="368">
                  <c:v>0.996</c:v>
                </c:pt>
                <c:pt idx="369">
                  <c:v>0.997</c:v>
                </c:pt>
                <c:pt idx="370">
                  <c:v>0.998</c:v>
                </c:pt>
                <c:pt idx="371">
                  <c:v>0.999</c:v>
                </c:pt>
                <c:pt idx="372">
                  <c:v>1</c:v>
                </c:pt>
                <c:pt idx="373">
                  <c:v>1.0009999999999999</c:v>
                </c:pt>
                <c:pt idx="374">
                  <c:v>1.002</c:v>
                </c:pt>
                <c:pt idx="375">
                  <c:v>1.0029999999999999</c:v>
                </c:pt>
                <c:pt idx="376">
                  <c:v>1.004</c:v>
                </c:pt>
                <c:pt idx="377">
                  <c:v>1.0049999999999999</c:v>
                </c:pt>
                <c:pt idx="378">
                  <c:v>1.006</c:v>
                </c:pt>
                <c:pt idx="379">
                  <c:v>1.0069999999999999</c:v>
                </c:pt>
                <c:pt idx="380">
                  <c:v>1.008</c:v>
                </c:pt>
                <c:pt idx="381">
                  <c:v>1.0089999999999999</c:v>
                </c:pt>
                <c:pt idx="382">
                  <c:v>1.01</c:v>
                </c:pt>
                <c:pt idx="383">
                  <c:v>1.0109999999999999</c:v>
                </c:pt>
                <c:pt idx="384">
                  <c:v>1.012</c:v>
                </c:pt>
                <c:pt idx="385">
                  <c:v>1.0129999999999999</c:v>
                </c:pt>
                <c:pt idx="386">
                  <c:v>1.014</c:v>
                </c:pt>
                <c:pt idx="387">
                  <c:v>1.0149999999999999</c:v>
                </c:pt>
                <c:pt idx="388">
                  <c:v>1.016</c:v>
                </c:pt>
                <c:pt idx="389">
                  <c:v>1.0169999999999999</c:v>
                </c:pt>
                <c:pt idx="390">
                  <c:v>1.018</c:v>
                </c:pt>
                <c:pt idx="391">
                  <c:v>1.0189999999999999</c:v>
                </c:pt>
                <c:pt idx="392">
                  <c:v>1.02</c:v>
                </c:pt>
                <c:pt idx="393">
                  <c:v>1.0209999999999999</c:v>
                </c:pt>
                <c:pt idx="394">
                  <c:v>1.022</c:v>
                </c:pt>
                <c:pt idx="395">
                  <c:v>1.0229999999999999</c:v>
                </c:pt>
                <c:pt idx="396">
                  <c:v>1.024</c:v>
                </c:pt>
                <c:pt idx="397">
                  <c:v>1.0249999999999999</c:v>
                </c:pt>
                <c:pt idx="398">
                  <c:v>1.026</c:v>
                </c:pt>
                <c:pt idx="399">
                  <c:v>1.0269999999999999</c:v>
                </c:pt>
                <c:pt idx="400">
                  <c:v>1.028</c:v>
                </c:pt>
                <c:pt idx="401">
                  <c:v>1.0289999999999999</c:v>
                </c:pt>
                <c:pt idx="402">
                  <c:v>1.03</c:v>
                </c:pt>
                <c:pt idx="403">
                  <c:v>1.0309999999999999</c:v>
                </c:pt>
                <c:pt idx="404">
                  <c:v>1.032</c:v>
                </c:pt>
                <c:pt idx="405">
                  <c:v>1.0329999999999999</c:v>
                </c:pt>
                <c:pt idx="406">
                  <c:v>1.034</c:v>
                </c:pt>
                <c:pt idx="407">
                  <c:v>1.0349999999999999</c:v>
                </c:pt>
                <c:pt idx="408">
                  <c:v>1.036</c:v>
                </c:pt>
                <c:pt idx="409">
                  <c:v>1.0369999999999999</c:v>
                </c:pt>
                <c:pt idx="410">
                  <c:v>1.038</c:v>
                </c:pt>
                <c:pt idx="411">
                  <c:v>1.0389999999999999</c:v>
                </c:pt>
                <c:pt idx="412">
                  <c:v>1.04</c:v>
                </c:pt>
                <c:pt idx="413">
                  <c:v>1.0409999999999999</c:v>
                </c:pt>
                <c:pt idx="414">
                  <c:v>1.042</c:v>
                </c:pt>
                <c:pt idx="415">
                  <c:v>1.0429999999999999</c:v>
                </c:pt>
                <c:pt idx="416">
                  <c:v>1.044</c:v>
                </c:pt>
                <c:pt idx="417">
                  <c:v>1.0449999999999999</c:v>
                </c:pt>
                <c:pt idx="418">
                  <c:v>1.046</c:v>
                </c:pt>
                <c:pt idx="419">
                  <c:v>1.0469999999999999</c:v>
                </c:pt>
                <c:pt idx="420">
                  <c:v>1.048</c:v>
                </c:pt>
                <c:pt idx="421">
                  <c:v>1.0489999999999999</c:v>
                </c:pt>
                <c:pt idx="422">
                  <c:v>1.05</c:v>
                </c:pt>
                <c:pt idx="423">
                  <c:v>1.0509999999999999</c:v>
                </c:pt>
                <c:pt idx="424">
                  <c:v>1.052</c:v>
                </c:pt>
                <c:pt idx="425">
                  <c:v>1.0529999999999999</c:v>
                </c:pt>
                <c:pt idx="426">
                  <c:v>1.054</c:v>
                </c:pt>
                <c:pt idx="427">
                  <c:v>1.0549999999999999</c:v>
                </c:pt>
                <c:pt idx="428">
                  <c:v>1.056</c:v>
                </c:pt>
                <c:pt idx="429">
                  <c:v>1.0569999999999999</c:v>
                </c:pt>
                <c:pt idx="430">
                  <c:v>1.0580000000000001</c:v>
                </c:pt>
                <c:pt idx="431">
                  <c:v>1.0589999999999999</c:v>
                </c:pt>
                <c:pt idx="432">
                  <c:v>1.06</c:v>
                </c:pt>
                <c:pt idx="433">
                  <c:v>1.0609999999999999</c:v>
                </c:pt>
                <c:pt idx="434">
                  <c:v>1.0620000000000001</c:v>
                </c:pt>
                <c:pt idx="435">
                  <c:v>1.0629999999999999</c:v>
                </c:pt>
                <c:pt idx="436">
                  <c:v>1.0640000000000001</c:v>
                </c:pt>
                <c:pt idx="437">
                  <c:v>1.0649999999999999</c:v>
                </c:pt>
                <c:pt idx="438">
                  <c:v>1.0660000000000001</c:v>
                </c:pt>
                <c:pt idx="439">
                  <c:v>1.0669999999999999</c:v>
                </c:pt>
                <c:pt idx="440">
                  <c:v>1.0680000000000001</c:v>
                </c:pt>
                <c:pt idx="441">
                  <c:v>1.069</c:v>
                </c:pt>
                <c:pt idx="442">
                  <c:v>1.07</c:v>
                </c:pt>
                <c:pt idx="443">
                  <c:v>1.071</c:v>
                </c:pt>
                <c:pt idx="444">
                  <c:v>1.0720000000000001</c:v>
                </c:pt>
                <c:pt idx="445">
                  <c:v>1.073</c:v>
                </c:pt>
                <c:pt idx="446">
                  <c:v>1.0740000000000001</c:v>
                </c:pt>
                <c:pt idx="447">
                  <c:v>1.075</c:v>
                </c:pt>
                <c:pt idx="448">
                  <c:v>1.0760000000000001</c:v>
                </c:pt>
                <c:pt idx="449">
                  <c:v>1.077</c:v>
                </c:pt>
                <c:pt idx="450">
                  <c:v>1.0780000000000001</c:v>
                </c:pt>
                <c:pt idx="451">
                  <c:v>1.079</c:v>
                </c:pt>
                <c:pt idx="452">
                  <c:v>1.08</c:v>
                </c:pt>
                <c:pt idx="453">
                  <c:v>1.081</c:v>
                </c:pt>
                <c:pt idx="454">
                  <c:v>1.0820000000000001</c:v>
                </c:pt>
                <c:pt idx="455">
                  <c:v>1.083</c:v>
                </c:pt>
                <c:pt idx="456">
                  <c:v>1.0840000000000001</c:v>
                </c:pt>
                <c:pt idx="457">
                  <c:v>1.085</c:v>
                </c:pt>
                <c:pt idx="458">
                  <c:v>1.0860000000000001</c:v>
                </c:pt>
                <c:pt idx="459">
                  <c:v>1.087</c:v>
                </c:pt>
                <c:pt idx="460">
                  <c:v>1.0880000000000001</c:v>
                </c:pt>
                <c:pt idx="461">
                  <c:v>1.089</c:v>
                </c:pt>
                <c:pt idx="462">
                  <c:v>1.0900000000000001</c:v>
                </c:pt>
                <c:pt idx="463">
                  <c:v>1.091</c:v>
                </c:pt>
                <c:pt idx="464">
                  <c:v>1.0920000000000001</c:v>
                </c:pt>
                <c:pt idx="465">
                  <c:v>1.093</c:v>
                </c:pt>
                <c:pt idx="466">
                  <c:v>1.0940000000000001</c:v>
                </c:pt>
                <c:pt idx="467">
                  <c:v>1.095</c:v>
                </c:pt>
                <c:pt idx="468">
                  <c:v>1.0960000000000001</c:v>
                </c:pt>
                <c:pt idx="469">
                  <c:v>1.097</c:v>
                </c:pt>
                <c:pt idx="470">
                  <c:v>1.0980000000000001</c:v>
                </c:pt>
                <c:pt idx="471">
                  <c:v>1.099</c:v>
                </c:pt>
                <c:pt idx="472">
                  <c:v>1.1000000000000001</c:v>
                </c:pt>
                <c:pt idx="473">
                  <c:v>1.101</c:v>
                </c:pt>
                <c:pt idx="474">
                  <c:v>1.1020000000000001</c:v>
                </c:pt>
                <c:pt idx="475">
                  <c:v>1.103</c:v>
                </c:pt>
                <c:pt idx="476">
                  <c:v>1.1040000000000001</c:v>
                </c:pt>
                <c:pt idx="477">
                  <c:v>1.105</c:v>
                </c:pt>
                <c:pt idx="478">
                  <c:v>1.1060000000000001</c:v>
                </c:pt>
                <c:pt idx="479">
                  <c:v>1.107</c:v>
                </c:pt>
                <c:pt idx="480">
                  <c:v>1.1080000000000001</c:v>
                </c:pt>
                <c:pt idx="481">
                  <c:v>1.109</c:v>
                </c:pt>
                <c:pt idx="482">
                  <c:v>1.1100000000000001</c:v>
                </c:pt>
                <c:pt idx="483">
                  <c:v>1.111</c:v>
                </c:pt>
                <c:pt idx="484">
                  <c:v>1.1120000000000001</c:v>
                </c:pt>
                <c:pt idx="485">
                  <c:v>1.113</c:v>
                </c:pt>
                <c:pt idx="486">
                  <c:v>1.1140000000000001</c:v>
                </c:pt>
                <c:pt idx="487">
                  <c:v>1.115</c:v>
                </c:pt>
                <c:pt idx="488">
                  <c:v>1.1160000000000001</c:v>
                </c:pt>
                <c:pt idx="489">
                  <c:v>1.117</c:v>
                </c:pt>
                <c:pt idx="490">
                  <c:v>1.1180000000000001</c:v>
                </c:pt>
                <c:pt idx="491">
                  <c:v>1.119</c:v>
                </c:pt>
                <c:pt idx="492">
                  <c:v>1.1200000000000001</c:v>
                </c:pt>
                <c:pt idx="493">
                  <c:v>1.121</c:v>
                </c:pt>
                <c:pt idx="494">
                  <c:v>1.1220000000000001</c:v>
                </c:pt>
                <c:pt idx="495">
                  <c:v>1.123</c:v>
                </c:pt>
                <c:pt idx="496">
                  <c:v>1.1240000000000001</c:v>
                </c:pt>
                <c:pt idx="497">
                  <c:v>1.125</c:v>
                </c:pt>
                <c:pt idx="498">
                  <c:v>1.1259999999999999</c:v>
                </c:pt>
                <c:pt idx="499">
                  <c:v>1.127</c:v>
                </c:pt>
                <c:pt idx="500">
                  <c:v>1.1279999999999999</c:v>
                </c:pt>
                <c:pt idx="501">
                  <c:v>1.129</c:v>
                </c:pt>
                <c:pt idx="502">
                  <c:v>1.1299999999999999</c:v>
                </c:pt>
                <c:pt idx="503">
                  <c:v>1.131</c:v>
                </c:pt>
                <c:pt idx="504">
                  <c:v>1.1319999999999999</c:v>
                </c:pt>
                <c:pt idx="505">
                  <c:v>1.133</c:v>
                </c:pt>
                <c:pt idx="506">
                  <c:v>1.1339999999999999</c:v>
                </c:pt>
                <c:pt idx="507">
                  <c:v>1.135</c:v>
                </c:pt>
                <c:pt idx="508">
                  <c:v>1.1359999999999999</c:v>
                </c:pt>
                <c:pt idx="509">
                  <c:v>1.137</c:v>
                </c:pt>
                <c:pt idx="510">
                  <c:v>1.1379999999999999</c:v>
                </c:pt>
                <c:pt idx="511">
                  <c:v>1.139</c:v>
                </c:pt>
                <c:pt idx="512">
                  <c:v>1.1399999999999999</c:v>
                </c:pt>
                <c:pt idx="513">
                  <c:v>1.141</c:v>
                </c:pt>
                <c:pt idx="514">
                  <c:v>1.1419999999999999</c:v>
                </c:pt>
                <c:pt idx="515">
                  <c:v>1.143</c:v>
                </c:pt>
                <c:pt idx="516">
                  <c:v>1.1439999999999999</c:v>
                </c:pt>
                <c:pt idx="517">
                  <c:v>1.145</c:v>
                </c:pt>
                <c:pt idx="518">
                  <c:v>1.1459999999999999</c:v>
                </c:pt>
                <c:pt idx="519">
                  <c:v>1.147</c:v>
                </c:pt>
                <c:pt idx="520">
                  <c:v>1.1479999999999999</c:v>
                </c:pt>
                <c:pt idx="521">
                  <c:v>1.149</c:v>
                </c:pt>
                <c:pt idx="522">
                  <c:v>1.1499999999999999</c:v>
                </c:pt>
                <c:pt idx="523">
                  <c:v>1.151</c:v>
                </c:pt>
                <c:pt idx="524">
                  <c:v>1.1519999999999999</c:v>
                </c:pt>
                <c:pt idx="525">
                  <c:v>1.153</c:v>
                </c:pt>
                <c:pt idx="526">
                  <c:v>1.1539999999999999</c:v>
                </c:pt>
                <c:pt idx="527">
                  <c:v>1.155</c:v>
                </c:pt>
                <c:pt idx="528">
                  <c:v>1.1559999999999999</c:v>
                </c:pt>
                <c:pt idx="529">
                  <c:v>1.157</c:v>
                </c:pt>
                <c:pt idx="530">
                  <c:v>1.1579999999999999</c:v>
                </c:pt>
                <c:pt idx="531">
                  <c:v>1.159</c:v>
                </c:pt>
                <c:pt idx="532">
                  <c:v>1.1599999999999999</c:v>
                </c:pt>
                <c:pt idx="533">
                  <c:v>1.161</c:v>
                </c:pt>
                <c:pt idx="534">
                  <c:v>1.1619999999999999</c:v>
                </c:pt>
                <c:pt idx="535">
                  <c:v>1.163</c:v>
                </c:pt>
                <c:pt idx="536">
                  <c:v>1.1639999999999999</c:v>
                </c:pt>
                <c:pt idx="537">
                  <c:v>1.165</c:v>
                </c:pt>
                <c:pt idx="538">
                  <c:v>1.1659999999999999</c:v>
                </c:pt>
                <c:pt idx="539">
                  <c:v>1.167</c:v>
                </c:pt>
                <c:pt idx="540">
                  <c:v>1.1679999999999999</c:v>
                </c:pt>
                <c:pt idx="541">
                  <c:v>1.169</c:v>
                </c:pt>
                <c:pt idx="542">
                  <c:v>1.17</c:v>
                </c:pt>
                <c:pt idx="543">
                  <c:v>1.171</c:v>
                </c:pt>
                <c:pt idx="544">
                  <c:v>1.1719999999999999</c:v>
                </c:pt>
                <c:pt idx="545">
                  <c:v>1.173</c:v>
                </c:pt>
                <c:pt idx="546">
                  <c:v>1.1739999999999999</c:v>
                </c:pt>
                <c:pt idx="547">
                  <c:v>1.175</c:v>
                </c:pt>
                <c:pt idx="548">
                  <c:v>1.1759999999999999</c:v>
                </c:pt>
                <c:pt idx="549">
                  <c:v>1.177</c:v>
                </c:pt>
                <c:pt idx="550">
                  <c:v>1.1779999999999999</c:v>
                </c:pt>
                <c:pt idx="551">
                  <c:v>1.179</c:v>
                </c:pt>
                <c:pt idx="552">
                  <c:v>1.18</c:v>
                </c:pt>
                <c:pt idx="553">
                  <c:v>1.181</c:v>
                </c:pt>
                <c:pt idx="554">
                  <c:v>1.1819999999999999</c:v>
                </c:pt>
                <c:pt idx="555">
                  <c:v>1.1830000000000001</c:v>
                </c:pt>
                <c:pt idx="556">
                  <c:v>1.1839999999999999</c:v>
                </c:pt>
                <c:pt idx="557">
                  <c:v>1.1850000000000001</c:v>
                </c:pt>
                <c:pt idx="558">
                  <c:v>1.1859999999999999</c:v>
                </c:pt>
                <c:pt idx="559">
                  <c:v>1.1870000000000001</c:v>
                </c:pt>
                <c:pt idx="560">
                  <c:v>1.1879999999999999</c:v>
                </c:pt>
                <c:pt idx="561">
                  <c:v>1.1890000000000001</c:v>
                </c:pt>
                <c:pt idx="562">
                  <c:v>1.19</c:v>
                </c:pt>
                <c:pt idx="563">
                  <c:v>1.1910000000000001</c:v>
                </c:pt>
                <c:pt idx="564">
                  <c:v>1.1919999999999999</c:v>
                </c:pt>
                <c:pt idx="565">
                  <c:v>1.1930000000000001</c:v>
                </c:pt>
                <c:pt idx="566">
                  <c:v>1.194</c:v>
                </c:pt>
                <c:pt idx="567">
                  <c:v>1.1950000000000001</c:v>
                </c:pt>
                <c:pt idx="568">
                  <c:v>1.196</c:v>
                </c:pt>
                <c:pt idx="569">
                  <c:v>1.1970000000000001</c:v>
                </c:pt>
                <c:pt idx="570">
                  <c:v>1.198</c:v>
                </c:pt>
                <c:pt idx="571">
                  <c:v>1.1990000000000001</c:v>
                </c:pt>
                <c:pt idx="572">
                  <c:v>1.2</c:v>
                </c:pt>
                <c:pt idx="573">
                  <c:v>1.2010000000000001</c:v>
                </c:pt>
                <c:pt idx="574">
                  <c:v>1.202</c:v>
                </c:pt>
                <c:pt idx="575">
                  <c:v>1.2030000000000001</c:v>
                </c:pt>
                <c:pt idx="576">
                  <c:v>1.204</c:v>
                </c:pt>
                <c:pt idx="577">
                  <c:v>1.2050000000000001</c:v>
                </c:pt>
                <c:pt idx="578">
                  <c:v>1.206</c:v>
                </c:pt>
                <c:pt idx="579">
                  <c:v>1.2070000000000001</c:v>
                </c:pt>
                <c:pt idx="580">
                  <c:v>1.208</c:v>
                </c:pt>
                <c:pt idx="581">
                  <c:v>1.2090000000000001</c:v>
                </c:pt>
                <c:pt idx="582">
                  <c:v>1.21</c:v>
                </c:pt>
                <c:pt idx="583">
                  <c:v>1.2110000000000001</c:v>
                </c:pt>
                <c:pt idx="584">
                  <c:v>1.212</c:v>
                </c:pt>
                <c:pt idx="585">
                  <c:v>1.2130000000000001</c:v>
                </c:pt>
                <c:pt idx="586">
                  <c:v>1.214</c:v>
                </c:pt>
                <c:pt idx="587">
                  <c:v>1.2150000000000001</c:v>
                </c:pt>
                <c:pt idx="588">
                  <c:v>1.216</c:v>
                </c:pt>
                <c:pt idx="589">
                  <c:v>1.2170000000000001</c:v>
                </c:pt>
                <c:pt idx="590">
                  <c:v>1.218</c:v>
                </c:pt>
                <c:pt idx="591">
                  <c:v>1.2190000000000001</c:v>
                </c:pt>
                <c:pt idx="592">
                  <c:v>1.22</c:v>
                </c:pt>
                <c:pt idx="593">
                  <c:v>1.2210000000000001</c:v>
                </c:pt>
                <c:pt idx="594">
                  <c:v>1.222</c:v>
                </c:pt>
                <c:pt idx="595">
                  <c:v>1.2230000000000001</c:v>
                </c:pt>
                <c:pt idx="596">
                  <c:v>1.224</c:v>
                </c:pt>
                <c:pt idx="597">
                  <c:v>1.2250000000000001</c:v>
                </c:pt>
                <c:pt idx="598">
                  <c:v>1.226</c:v>
                </c:pt>
                <c:pt idx="599">
                  <c:v>1.2270000000000001</c:v>
                </c:pt>
                <c:pt idx="600">
                  <c:v>1.228</c:v>
                </c:pt>
                <c:pt idx="601">
                  <c:v>1.2290000000000001</c:v>
                </c:pt>
                <c:pt idx="602">
                  <c:v>1.23</c:v>
                </c:pt>
                <c:pt idx="603">
                  <c:v>1.2310000000000001</c:v>
                </c:pt>
                <c:pt idx="604">
                  <c:v>1.232</c:v>
                </c:pt>
                <c:pt idx="605">
                  <c:v>1.2330000000000001</c:v>
                </c:pt>
                <c:pt idx="606">
                  <c:v>1.234</c:v>
                </c:pt>
                <c:pt idx="607">
                  <c:v>1.2350000000000001</c:v>
                </c:pt>
                <c:pt idx="608">
                  <c:v>1.236</c:v>
                </c:pt>
                <c:pt idx="609">
                  <c:v>1.2370000000000001</c:v>
                </c:pt>
                <c:pt idx="610">
                  <c:v>1.238</c:v>
                </c:pt>
                <c:pt idx="611">
                  <c:v>1.2390000000000001</c:v>
                </c:pt>
                <c:pt idx="612">
                  <c:v>1.24</c:v>
                </c:pt>
                <c:pt idx="613">
                  <c:v>1.2410000000000001</c:v>
                </c:pt>
                <c:pt idx="614">
                  <c:v>1.242</c:v>
                </c:pt>
                <c:pt idx="615">
                  <c:v>1.2430000000000001</c:v>
                </c:pt>
                <c:pt idx="616">
                  <c:v>1.244</c:v>
                </c:pt>
                <c:pt idx="617">
                  <c:v>1.2450000000000001</c:v>
                </c:pt>
                <c:pt idx="618">
                  <c:v>1.246</c:v>
                </c:pt>
                <c:pt idx="619">
                  <c:v>1.2470000000000001</c:v>
                </c:pt>
                <c:pt idx="620">
                  <c:v>1.248</c:v>
                </c:pt>
                <c:pt idx="621">
                  <c:v>1.2490000000000001</c:v>
                </c:pt>
                <c:pt idx="622">
                  <c:v>1.25</c:v>
                </c:pt>
                <c:pt idx="623">
                  <c:v>1.2509999999999999</c:v>
                </c:pt>
                <c:pt idx="624">
                  <c:v>1.252</c:v>
                </c:pt>
                <c:pt idx="625">
                  <c:v>1.2529999999999999</c:v>
                </c:pt>
                <c:pt idx="626">
                  <c:v>1.254</c:v>
                </c:pt>
                <c:pt idx="627">
                  <c:v>1.2549999999999999</c:v>
                </c:pt>
                <c:pt idx="628">
                  <c:v>1.256</c:v>
                </c:pt>
                <c:pt idx="629">
                  <c:v>1.2569999999999999</c:v>
                </c:pt>
                <c:pt idx="630">
                  <c:v>1.258</c:v>
                </c:pt>
                <c:pt idx="631">
                  <c:v>1.2589999999999999</c:v>
                </c:pt>
                <c:pt idx="632">
                  <c:v>1.26</c:v>
                </c:pt>
                <c:pt idx="633">
                  <c:v>1.2609999999999999</c:v>
                </c:pt>
                <c:pt idx="634">
                  <c:v>1.262</c:v>
                </c:pt>
                <c:pt idx="635">
                  <c:v>1.2629999999999999</c:v>
                </c:pt>
                <c:pt idx="636">
                  <c:v>1.264</c:v>
                </c:pt>
                <c:pt idx="637">
                  <c:v>1.2649999999999999</c:v>
                </c:pt>
                <c:pt idx="638">
                  <c:v>1.266</c:v>
                </c:pt>
                <c:pt idx="639">
                  <c:v>1.2669999999999999</c:v>
                </c:pt>
                <c:pt idx="640">
                  <c:v>1.268</c:v>
                </c:pt>
                <c:pt idx="641">
                  <c:v>1.2689999999999999</c:v>
                </c:pt>
                <c:pt idx="642">
                  <c:v>1.27</c:v>
                </c:pt>
                <c:pt idx="643">
                  <c:v>1.2709999999999999</c:v>
                </c:pt>
                <c:pt idx="644">
                  <c:v>1.272</c:v>
                </c:pt>
                <c:pt idx="645">
                  <c:v>1.2729999999999999</c:v>
                </c:pt>
                <c:pt idx="646">
                  <c:v>1.274</c:v>
                </c:pt>
                <c:pt idx="647">
                  <c:v>1.2749999999999999</c:v>
                </c:pt>
                <c:pt idx="648">
                  <c:v>1.276</c:v>
                </c:pt>
                <c:pt idx="649">
                  <c:v>1.2769999999999999</c:v>
                </c:pt>
                <c:pt idx="650">
                  <c:v>1.278</c:v>
                </c:pt>
                <c:pt idx="651">
                  <c:v>1.2789999999999999</c:v>
                </c:pt>
                <c:pt idx="652">
                  <c:v>1.28</c:v>
                </c:pt>
                <c:pt idx="653">
                  <c:v>1.2809999999999999</c:v>
                </c:pt>
                <c:pt idx="654">
                  <c:v>1.282</c:v>
                </c:pt>
                <c:pt idx="655">
                  <c:v>1.2829999999999999</c:v>
                </c:pt>
                <c:pt idx="656">
                  <c:v>1.284</c:v>
                </c:pt>
                <c:pt idx="657">
                  <c:v>1.2849999999999999</c:v>
                </c:pt>
                <c:pt idx="658">
                  <c:v>1.286</c:v>
                </c:pt>
                <c:pt idx="659">
                  <c:v>1.2869999999999999</c:v>
                </c:pt>
                <c:pt idx="660">
                  <c:v>1.288</c:v>
                </c:pt>
                <c:pt idx="661">
                  <c:v>1.2889999999999999</c:v>
                </c:pt>
                <c:pt idx="662">
                  <c:v>1.29</c:v>
                </c:pt>
                <c:pt idx="663">
                  <c:v>1.2909999999999999</c:v>
                </c:pt>
                <c:pt idx="664">
                  <c:v>1.292</c:v>
                </c:pt>
                <c:pt idx="665">
                  <c:v>1.2929999999999999</c:v>
                </c:pt>
                <c:pt idx="666">
                  <c:v>1.294</c:v>
                </c:pt>
                <c:pt idx="667">
                  <c:v>1.2949999999999999</c:v>
                </c:pt>
                <c:pt idx="668">
                  <c:v>1.296</c:v>
                </c:pt>
                <c:pt idx="669">
                  <c:v>1.2969999999999999</c:v>
                </c:pt>
                <c:pt idx="670">
                  <c:v>1.298</c:v>
                </c:pt>
                <c:pt idx="671">
                  <c:v>1.2989999999999999</c:v>
                </c:pt>
                <c:pt idx="672">
                  <c:v>1.3</c:v>
                </c:pt>
                <c:pt idx="673">
                  <c:v>1.3009999999999999</c:v>
                </c:pt>
                <c:pt idx="674">
                  <c:v>1.302</c:v>
                </c:pt>
                <c:pt idx="675">
                  <c:v>1.3029999999999999</c:v>
                </c:pt>
                <c:pt idx="676">
                  <c:v>1.304</c:v>
                </c:pt>
                <c:pt idx="677">
                  <c:v>1.3049999999999999</c:v>
                </c:pt>
                <c:pt idx="678">
                  <c:v>1.306</c:v>
                </c:pt>
                <c:pt idx="679">
                  <c:v>1.3069999999999999</c:v>
                </c:pt>
                <c:pt idx="680">
                  <c:v>1.3080000000000001</c:v>
                </c:pt>
                <c:pt idx="681">
                  <c:v>1.3089999999999999</c:v>
                </c:pt>
                <c:pt idx="682">
                  <c:v>1.31</c:v>
                </c:pt>
                <c:pt idx="683">
                  <c:v>1.3109999999999999</c:v>
                </c:pt>
                <c:pt idx="684">
                  <c:v>1.3120000000000001</c:v>
                </c:pt>
                <c:pt idx="685">
                  <c:v>1.3129999999999999</c:v>
                </c:pt>
                <c:pt idx="686">
                  <c:v>1.3140000000000001</c:v>
                </c:pt>
                <c:pt idx="687">
                  <c:v>1.3149999999999999</c:v>
                </c:pt>
                <c:pt idx="688">
                  <c:v>1.3160000000000001</c:v>
                </c:pt>
                <c:pt idx="689">
                  <c:v>1.3169999999999999</c:v>
                </c:pt>
                <c:pt idx="690">
                  <c:v>1.3180000000000001</c:v>
                </c:pt>
                <c:pt idx="691">
                  <c:v>1.319</c:v>
                </c:pt>
                <c:pt idx="692">
                  <c:v>1.32</c:v>
                </c:pt>
                <c:pt idx="693">
                  <c:v>1.321</c:v>
                </c:pt>
                <c:pt idx="694">
                  <c:v>1.3220000000000001</c:v>
                </c:pt>
                <c:pt idx="695">
                  <c:v>1.323</c:v>
                </c:pt>
                <c:pt idx="696">
                  <c:v>1.3240000000000001</c:v>
                </c:pt>
                <c:pt idx="697">
                  <c:v>1.325</c:v>
                </c:pt>
                <c:pt idx="698">
                  <c:v>1.3260000000000001</c:v>
                </c:pt>
                <c:pt idx="699">
                  <c:v>1.327</c:v>
                </c:pt>
                <c:pt idx="700">
                  <c:v>1.3280000000000001</c:v>
                </c:pt>
                <c:pt idx="701">
                  <c:v>1.329</c:v>
                </c:pt>
                <c:pt idx="702">
                  <c:v>1.33</c:v>
                </c:pt>
                <c:pt idx="703">
                  <c:v>1.331</c:v>
                </c:pt>
                <c:pt idx="704">
                  <c:v>1.3320000000000001</c:v>
                </c:pt>
                <c:pt idx="705">
                  <c:v>1.333</c:v>
                </c:pt>
                <c:pt idx="706">
                  <c:v>1.3340000000000001</c:v>
                </c:pt>
                <c:pt idx="707">
                  <c:v>1.335</c:v>
                </c:pt>
                <c:pt idx="708">
                  <c:v>1.3360000000000001</c:v>
                </c:pt>
                <c:pt idx="709">
                  <c:v>1.337</c:v>
                </c:pt>
                <c:pt idx="710">
                  <c:v>1.3380000000000001</c:v>
                </c:pt>
                <c:pt idx="711">
                  <c:v>1.339</c:v>
                </c:pt>
                <c:pt idx="712">
                  <c:v>1.34</c:v>
                </c:pt>
                <c:pt idx="713">
                  <c:v>1.341</c:v>
                </c:pt>
                <c:pt idx="714">
                  <c:v>1.3420000000000001</c:v>
                </c:pt>
                <c:pt idx="715">
                  <c:v>1.343</c:v>
                </c:pt>
                <c:pt idx="716">
                  <c:v>1.3440000000000001</c:v>
                </c:pt>
                <c:pt idx="717">
                  <c:v>1.345</c:v>
                </c:pt>
                <c:pt idx="718">
                  <c:v>1.3460000000000001</c:v>
                </c:pt>
                <c:pt idx="719">
                  <c:v>1.347</c:v>
                </c:pt>
                <c:pt idx="720">
                  <c:v>1.3480000000000001</c:v>
                </c:pt>
                <c:pt idx="721">
                  <c:v>1.349</c:v>
                </c:pt>
                <c:pt idx="722">
                  <c:v>1.35</c:v>
                </c:pt>
                <c:pt idx="723">
                  <c:v>1.351</c:v>
                </c:pt>
                <c:pt idx="724">
                  <c:v>1.3520000000000001</c:v>
                </c:pt>
                <c:pt idx="725">
                  <c:v>1.353</c:v>
                </c:pt>
                <c:pt idx="726">
                  <c:v>1.3540000000000001</c:v>
                </c:pt>
                <c:pt idx="727">
                  <c:v>1.355</c:v>
                </c:pt>
                <c:pt idx="728">
                  <c:v>1.3560000000000001</c:v>
                </c:pt>
                <c:pt idx="729">
                  <c:v>1.357</c:v>
                </c:pt>
                <c:pt idx="730">
                  <c:v>1.3580000000000001</c:v>
                </c:pt>
                <c:pt idx="731">
                  <c:v>1.359</c:v>
                </c:pt>
                <c:pt idx="732">
                  <c:v>1.36</c:v>
                </c:pt>
                <c:pt idx="733">
                  <c:v>1.361</c:v>
                </c:pt>
                <c:pt idx="734">
                  <c:v>1.3620000000000001</c:v>
                </c:pt>
                <c:pt idx="735">
                  <c:v>1.363</c:v>
                </c:pt>
                <c:pt idx="736">
                  <c:v>1.3640000000000001</c:v>
                </c:pt>
                <c:pt idx="737">
                  <c:v>1.365</c:v>
                </c:pt>
                <c:pt idx="738">
                  <c:v>1.3660000000000001</c:v>
                </c:pt>
                <c:pt idx="739">
                  <c:v>1.367</c:v>
                </c:pt>
                <c:pt idx="740">
                  <c:v>1.3680000000000001</c:v>
                </c:pt>
                <c:pt idx="741">
                  <c:v>1.369</c:v>
                </c:pt>
                <c:pt idx="742">
                  <c:v>1.37</c:v>
                </c:pt>
                <c:pt idx="743">
                  <c:v>1.371</c:v>
                </c:pt>
                <c:pt idx="744">
                  <c:v>1.3720000000000001</c:v>
                </c:pt>
                <c:pt idx="745">
                  <c:v>1.373</c:v>
                </c:pt>
                <c:pt idx="746">
                  <c:v>1.3740000000000001</c:v>
                </c:pt>
                <c:pt idx="747">
                  <c:v>1.375</c:v>
                </c:pt>
                <c:pt idx="748">
                  <c:v>1.3759999999999999</c:v>
                </c:pt>
                <c:pt idx="749">
                  <c:v>1.377</c:v>
                </c:pt>
                <c:pt idx="750">
                  <c:v>1.3779999999999999</c:v>
                </c:pt>
                <c:pt idx="751">
                  <c:v>1.379</c:v>
                </c:pt>
                <c:pt idx="752">
                  <c:v>1.38</c:v>
                </c:pt>
                <c:pt idx="753">
                  <c:v>1.381</c:v>
                </c:pt>
                <c:pt idx="754">
                  <c:v>1.3819999999999999</c:v>
                </c:pt>
                <c:pt idx="755">
                  <c:v>1.383</c:v>
                </c:pt>
                <c:pt idx="756">
                  <c:v>1.3839999999999999</c:v>
                </c:pt>
                <c:pt idx="757">
                  <c:v>1.385</c:v>
                </c:pt>
                <c:pt idx="758">
                  <c:v>1.3859999999999999</c:v>
                </c:pt>
                <c:pt idx="759">
                  <c:v>1.387</c:v>
                </c:pt>
                <c:pt idx="760">
                  <c:v>1.3879999999999999</c:v>
                </c:pt>
                <c:pt idx="761">
                  <c:v>1.389</c:v>
                </c:pt>
                <c:pt idx="762">
                  <c:v>1.39</c:v>
                </c:pt>
                <c:pt idx="763">
                  <c:v>1.391</c:v>
                </c:pt>
                <c:pt idx="764">
                  <c:v>1.3919999999999999</c:v>
                </c:pt>
                <c:pt idx="765">
                  <c:v>1.393</c:v>
                </c:pt>
                <c:pt idx="766">
                  <c:v>1.3939999999999999</c:v>
                </c:pt>
                <c:pt idx="767">
                  <c:v>1.395</c:v>
                </c:pt>
                <c:pt idx="768">
                  <c:v>1.3959999999999999</c:v>
                </c:pt>
                <c:pt idx="769">
                  <c:v>1.397</c:v>
                </c:pt>
                <c:pt idx="770">
                  <c:v>1.3979999999999999</c:v>
                </c:pt>
                <c:pt idx="771">
                  <c:v>1.399</c:v>
                </c:pt>
                <c:pt idx="772">
                  <c:v>1.4</c:v>
                </c:pt>
                <c:pt idx="773">
                  <c:v>1.401</c:v>
                </c:pt>
                <c:pt idx="774">
                  <c:v>1.4019999999999999</c:v>
                </c:pt>
                <c:pt idx="775">
                  <c:v>1.403</c:v>
                </c:pt>
                <c:pt idx="776">
                  <c:v>1.4039999999999999</c:v>
                </c:pt>
                <c:pt idx="777">
                  <c:v>1.405</c:v>
                </c:pt>
                <c:pt idx="778">
                  <c:v>1.4059999999999999</c:v>
                </c:pt>
                <c:pt idx="779">
                  <c:v>1.407</c:v>
                </c:pt>
                <c:pt idx="780">
                  <c:v>1.4079999999999999</c:v>
                </c:pt>
                <c:pt idx="781">
                  <c:v>1.409</c:v>
                </c:pt>
                <c:pt idx="782">
                  <c:v>1.41</c:v>
                </c:pt>
                <c:pt idx="783">
                  <c:v>1.411</c:v>
                </c:pt>
                <c:pt idx="784">
                  <c:v>1.4119999999999999</c:v>
                </c:pt>
                <c:pt idx="785">
                  <c:v>1.413</c:v>
                </c:pt>
                <c:pt idx="786">
                  <c:v>1.4139999999999999</c:v>
                </c:pt>
                <c:pt idx="787">
                  <c:v>1.415</c:v>
                </c:pt>
                <c:pt idx="788">
                  <c:v>1.4159999999999999</c:v>
                </c:pt>
                <c:pt idx="789">
                  <c:v>1.417</c:v>
                </c:pt>
                <c:pt idx="790">
                  <c:v>1.4179999999999999</c:v>
                </c:pt>
                <c:pt idx="791">
                  <c:v>1.419</c:v>
                </c:pt>
                <c:pt idx="792">
                  <c:v>1.42</c:v>
                </c:pt>
                <c:pt idx="793">
                  <c:v>1.421</c:v>
                </c:pt>
                <c:pt idx="794">
                  <c:v>1.4219999999999999</c:v>
                </c:pt>
                <c:pt idx="795">
                  <c:v>1.423</c:v>
                </c:pt>
                <c:pt idx="796">
                  <c:v>1.4239999999999999</c:v>
                </c:pt>
                <c:pt idx="797">
                  <c:v>1.425</c:v>
                </c:pt>
                <c:pt idx="798">
                  <c:v>1.4259999999999999</c:v>
                </c:pt>
                <c:pt idx="799">
                  <c:v>1.427</c:v>
                </c:pt>
                <c:pt idx="800">
                  <c:v>1.4279999999999999</c:v>
                </c:pt>
                <c:pt idx="801">
                  <c:v>1.429</c:v>
                </c:pt>
                <c:pt idx="802">
                  <c:v>1.43</c:v>
                </c:pt>
                <c:pt idx="803">
                  <c:v>1.431</c:v>
                </c:pt>
                <c:pt idx="804">
                  <c:v>1.4319999999999999</c:v>
                </c:pt>
                <c:pt idx="805">
                  <c:v>1.4330000000000001</c:v>
                </c:pt>
                <c:pt idx="806">
                  <c:v>1.4339999999999999</c:v>
                </c:pt>
                <c:pt idx="807">
                  <c:v>1.4350000000000001</c:v>
                </c:pt>
                <c:pt idx="808">
                  <c:v>1.4359999999999999</c:v>
                </c:pt>
                <c:pt idx="809">
                  <c:v>1.4370000000000001</c:v>
                </c:pt>
                <c:pt idx="810">
                  <c:v>1.4379999999999999</c:v>
                </c:pt>
                <c:pt idx="811">
                  <c:v>1.4390000000000001</c:v>
                </c:pt>
                <c:pt idx="812">
                  <c:v>1.44</c:v>
                </c:pt>
                <c:pt idx="813">
                  <c:v>1.4410000000000001</c:v>
                </c:pt>
                <c:pt idx="814">
                  <c:v>1.4419999999999999</c:v>
                </c:pt>
                <c:pt idx="815">
                  <c:v>1.4430000000000001</c:v>
                </c:pt>
                <c:pt idx="816">
                  <c:v>1.444</c:v>
                </c:pt>
                <c:pt idx="817">
                  <c:v>1.4450000000000001</c:v>
                </c:pt>
                <c:pt idx="818">
                  <c:v>1.446</c:v>
                </c:pt>
                <c:pt idx="819">
                  <c:v>1.4470000000000001</c:v>
                </c:pt>
                <c:pt idx="820">
                  <c:v>1.448</c:v>
                </c:pt>
                <c:pt idx="821">
                  <c:v>1.4490000000000001</c:v>
                </c:pt>
                <c:pt idx="822">
                  <c:v>1.45</c:v>
                </c:pt>
                <c:pt idx="823">
                  <c:v>1.4510000000000001</c:v>
                </c:pt>
                <c:pt idx="824">
                  <c:v>1.452</c:v>
                </c:pt>
                <c:pt idx="825">
                  <c:v>1.4530000000000001</c:v>
                </c:pt>
                <c:pt idx="826">
                  <c:v>1.454</c:v>
                </c:pt>
                <c:pt idx="827">
                  <c:v>1.4550000000000001</c:v>
                </c:pt>
                <c:pt idx="828">
                  <c:v>1.456</c:v>
                </c:pt>
                <c:pt idx="829">
                  <c:v>1.4570000000000001</c:v>
                </c:pt>
                <c:pt idx="830">
                  <c:v>1.458</c:v>
                </c:pt>
                <c:pt idx="831">
                  <c:v>1.4590000000000001</c:v>
                </c:pt>
                <c:pt idx="832">
                  <c:v>1.46</c:v>
                </c:pt>
                <c:pt idx="833">
                  <c:v>1.4610000000000001</c:v>
                </c:pt>
                <c:pt idx="834">
                  <c:v>1.462</c:v>
                </c:pt>
                <c:pt idx="835">
                  <c:v>1.4630000000000001</c:v>
                </c:pt>
                <c:pt idx="836">
                  <c:v>1.464</c:v>
                </c:pt>
                <c:pt idx="837">
                  <c:v>1.4650000000000001</c:v>
                </c:pt>
                <c:pt idx="838">
                  <c:v>1.466</c:v>
                </c:pt>
                <c:pt idx="839">
                  <c:v>1.4670000000000001</c:v>
                </c:pt>
                <c:pt idx="840">
                  <c:v>1.468</c:v>
                </c:pt>
                <c:pt idx="841">
                  <c:v>1.4690000000000001</c:v>
                </c:pt>
                <c:pt idx="842">
                  <c:v>1.47</c:v>
                </c:pt>
                <c:pt idx="843">
                  <c:v>1.4710000000000001</c:v>
                </c:pt>
                <c:pt idx="844">
                  <c:v>1.472</c:v>
                </c:pt>
                <c:pt idx="845">
                  <c:v>1.4730000000000001</c:v>
                </c:pt>
                <c:pt idx="846">
                  <c:v>1.474</c:v>
                </c:pt>
                <c:pt idx="847">
                  <c:v>1.4750000000000001</c:v>
                </c:pt>
                <c:pt idx="848">
                  <c:v>1.476</c:v>
                </c:pt>
                <c:pt idx="849">
                  <c:v>1.4770000000000001</c:v>
                </c:pt>
                <c:pt idx="850">
                  <c:v>1.478</c:v>
                </c:pt>
                <c:pt idx="851">
                  <c:v>1.4790000000000001</c:v>
                </c:pt>
                <c:pt idx="852">
                  <c:v>1.48</c:v>
                </c:pt>
                <c:pt idx="853">
                  <c:v>1.4810000000000001</c:v>
                </c:pt>
                <c:pt idx="854">
                  <c:v>1.482</c:v>
                </c:pt>
                <c:pt idx="855">
                  <c:v>1.4830000000000001</c:v>
                </c:pt>
                <c:pt idx="856">
                  <c:v>1.484</c:v>
                </c:pt>
                <c:pt idx="857">
                  <c:v>1.4850000000000001</c:v>
                </c:pt>
                <c:pt idx="858">
                  <c:v>1.486</c:v>
                </c:pt>
                <c:pt idx="859">
                  <c:v>1.4870000000000001</c:v>
                </c:pt>
                <c:pt idx="860">
                  <c:v>1.488</c:v>
                </c:pt>
                <c:pt idx="861">
                  <c:v>1.4890000000000001</c:v>
                </c:pt>
                <c:pt idx="862">
                  <c:v>1.49</c:v>
                </c:pt>
                <c:pt idx="863">
                  <c:v>1.4910000000000001</c:v>
                </c:pt>
                <c:pt idx="864">
                  <c:v>1.492</c:v>
                </c:pt>
                <c:pt idx="865">
                  <c:v>1.4930000000000001</c:v>
                </c:pt>
                <c:pt idx="866">
                  <c:v>1.494</c:v>
                </c:pt>
                <c:pt idx="867">
                  <c:v>1.4950000000000001</c:v>
                </c:pt>
                <c:pt idx="868">
                  <c:v>1.496</c:v>
                </c:pt>
                <c:pt idx="869">
                  <c:v>1.4970000000000001</c:v>
                </c:pt>
                <c:pt idx="870">
                  <c:v>1.498</c:v>
                </c:pt>
                <c:pt idx="871">
                  <c:v>1.4990000000000001</c:v>
                </c:pt>
                <c:pt idx="872">
                  <c:v>1.5</c:v>
                </c:pt>
                <c:pt idx="873">
                  <c:v>1.5009999999999999</c:v>
                </c:pt>
                <c:pt idx="874">
                  <c:v>1.502</c:v>
                </c:pt>
                <c:pt idx="875">
                  <c:v>1.5029999999999999</c:v>
                </c:pt>
                <c:pt idx="876">
                  <c:v>1.504</c:v>
                </c:pt>
                <c:pt idx="877">
                  <c:v>1.5049999999999999</c:v>
                </c:pt>
                <c:pt idx="878">
                  <c:v>1.506</c:v>
                </c:pt>
                <c:pt idx="879">
                  <c:v>1.5069999999999999</c:v>
                </c:pt>
                <c:pt idx="880">
                  <c:v>1.508</c:v>
                </c:pt>
                <c:pt idx="881">
                  <c:v>1.5089999999999999</c:v>
                </c:pt>
                <c:pt idx="882">
                  <c:v>1.51</c:v>
                </c:pt>
                <c:pt idx="883">
                  <c:v>1.5109999999999999</c:v>
                </c:pt>
                <c:pt idx="884">
                  <c:v>1.512</c:v>
                </c:pt>
                <c:pt idx="885">
                  <c:v>1.5129999999999999</c:v>
                </c:pt>
                <c:pt idx="886">
                  <c:v>1.514</c:v>
                </c:pt>
                <c:pt idx="887">
                  <c:v>1.5149999999999999</c:v>
                </c:pt>
                <c:pt idx="888">
                  <c:v>1.516</c:v>
                </c:pt>
                <c:pt idx="889">
                  <c:v>1.5169999999999999</c:v>
                </c:pt>
                <c:pt idx="890">
                  <c:v>1.518</c:v>
                </c:pt>
                <c:pt idx="891">
                  <c:v>1.5189999999999999</c:v>
                </c:pt>
                <c:pt idx="892">
                  <c:v>1.52</c:v>
                </c:pt>
                <c:pt idx="893">
                  <c:v>1.5209999999999999</c:v>
                </c:pt>
                <c:pt idx="894">
                  <c:v>1.522</c:v>
                </c:pt>
                <c:pt idx="895">
                  <c:v>1.5229999999999999</c:v>
                </c:pt>
                <c:pt idx="896">
                  <c:v>1.524</c:v>
                </c:pt>
                <c:pt idx="897">
                  <c:v>1.5249999999999999</c:v>
                </c:pt>
                <c:pt idx="898">
                  <c:v>1.526</c:v>
                </c:pt>
                <c:pt idx="899">
                  <c:v>1.5269999999999999</c:v>
                </c:pt>
                <c:pt idx="900">
                  <c:v>1.528</c:v>
                </c:pt>
                <c:pt idx="901">
                  <c:v>1.5289999999999999</c:v>
                </c:pt>
                <c:pt idx="902">
                  <c:v>1.53</c:v>
                </c:pt>
                <c:pt idx="903">
                  <c:v>1.5309999999999999</c:v>
                </c:pt>
                <c:pt idx="904">
                  <c:v>1.532</c:v>
                </c:pt>
                <c:pt idx="905">
                  <c:v>1.5329999999999999</c:v>
                </c:pt>
                <c:pt idx="906">
                  <c:v>1.534</c:v>
                </c:pt>
                <c:pt idx="907">
                  <c:v>1.5349999999999999</c:v>
                </c:pt>
                <c:pt idx="908">
                  <c:v>1.536</c:v>
                </c:pt>
                <c:pt idx="909">
                  <c:v>1.5369999999999999</c:v>
                </c:pt>
                <c:pt idx="910">
                  <c:v>1.538</c:v>
                </c:pt>
                <c:pt idx="911">
                  <c:v>1.5389999999999999</c:v>
                </c:pt>
                <c:pt idx="912">
                  <c:v>1.54</c:v>
                </c:pt>
                <c:pt idx="913">
                  <c:v>1.5409999999999999</c:v>
                </c:pt>
                <c:pt idx="914">
                  <c:v>1.542</c:v>
                </c:pt>
                <c:pt idx="915">
                  <c:v>1.5429999999999999</c:v>
                </c:pt>
                <c:pt idx="916">
                  <c:v>1.544</c:v>
                </c:pt>
                <c:pt idx="917">
                  <c:v>1.5449999999999999</c:v>
                </c:pt>
                <c:pt idx="918">
                  <c:v>1.546</c:v>
                </c:pt>
                <c:pt idx="919">
                  <c:v>1.5469999999999999</c:v>
                </c:pt>
                <c:pt idx="920">
                  <c:v>1.548</c:v>
                </c:pt>
                <c:pt idx="921">
                  <c:v>1.5489999999999999</c:v>
                </c:pt>
                <c:pt idx="922">
                  <c:v>1.55</c:v>
                </c:pt>
                <c:pt idx="923">
                  <c:v>1.5509999999999999</c:v>
                </c:pt>
                <c:pt idx="924">
                  <c:v>1.552</c:v>
                </c:pt>
                <c:pt idx="925">
                  <c:v>1.5529999999999999</c:v>
                </c:pt>
                <c:pt idx="926">
                  <c:v>1.554</c:v>
                </c:pt>
                <c:pt idx="927">
                  <c:v>1.5549999999999999</c:v>
                </c:pt>
                <c:pt idx="928">
                  <c:v>1.556</c:v>
                </c:pt>
                <c:pt idx="929">
                  <c:v>1.5569999999999999</c:v>
                </c:pt>
                <c:pt idx="930">
                  <c:v>1.5580000000000001</c:v>
                </c:pt>
                <c:pt idx="931">
                  <c:v>1.5589999999999999</c:v>
                </c:pt>
                <c:pt idx="932">
                  <c:v>1.56</c:v>
                </c:pt>
                <c:pt idx="933">
                  <c:v>1.5609999999999999</c:v>
                </c:pt>
                <c:pt idx="934">
                  <c:v>1.5620000000000001</c:v>
                </c:pt>
                <c:pt idx="935">
                  <c:v>1.5629999999999999</c:v>
                </c:pt>
                <c:pt idx="936">
                  <c:v>1.5640000000000001</c:v>
                </c:pt>
                <c:pt idx="937">
                  <c:v>1.5649999999999999</c:v>
                </c:pt>
                <c:pt idx="938">
                  <c:v>1.5660000000000001</c:v>
                </c:pt>
                <c:pt idx="939">
                  <c:v>1.5669999999999999</c:v>
                </c:pt>
                <c:pt idx="940">
                  <c:v>1.5680000000000001</c:v>
                </c:pt>
                <c:pt idx="941">
                  <c:v>1.569</c:v>
                </c:pt>
                <c:pt idx="942">
                  <c:v>1.57</c:v>
                </c:pt>
                <c:pt idx="943">
                  <c:v>1.571</c:v>
                </c:pt>
                <c:pt idx="944">
                  <c:v>1.5720000000000001</c:v>
                </c:pt>
                <c:pt idx="945">
                  <c:v>1.573</c:v>
                </c:pt>
                <c:pt idx="946">
                  <c:v>1.5740000000000001</c:v>
                </c:pt>
                <c:pt idx="947">
                  <c:v>1.575</c:v>
                </c:pt>
                <c:pt idx="948">
                  <c:v>1.5760000000000001</c:v>
                </c:pt>
                <c:pt idx="949">
                  <c:v>1.577</c:v>
                </c:pt>
                <c:pt idx="950">
                  <c:v>1.5780000000000001</c:v>
                </c:pt>
                <c:pt idx="951">
                  <c:v>1.579</c:v>
                </c:pt>
                <c:pt idx="952">
                  <c:v>1.58</c:v>
                </c:pt>
                <c:pt idx="953">
                  <c:v>1.581</c:v>
                </c:pt>
                <c:pt idx="954">
                  <c:v>1.5820000000000001</c:v>
                </c:pt>
                <c:pt idx="955">
                  <c:v>1.583</c:v>
                </c:pt>
                <c:pt idx="956">
                  <c:v>1.5840000000000001</c:v>
                </c:pt>
                <c:pt idx="957">
                  <c:v>1.585</c:v>
                </c:pt>
                <c:pt idx="958">
                  <c:v>1.5860000000000001</c:v>
                </c:pt>
                <c:pt idx="959">
                  <c:v>1.587</c:v>
                </c:pt>
                <c:pt idx="960">
                  <c:v>1.5880000000000001</c:v>
                </c:pt>
                <c:pt idx="961">
                  <c:v>1.589</c:v>
                </c:pt>
                <c:pt idx="962">
                  <c:v>1.59</c:v>
                </c:pt>
                <c:pt idx="963">
                  <c:v>1.591</c:v>
                </c:pt>
                <c:pt idx="964">
                  <c:v>1.5920000000000001</c:v>
                </c:pt>
                <c:pt idx="965">
                  <c:v>1.593</c:v>
                </c:pt>
                <c:pt idx="966">
                  <c:v>1.5940000000000001</c:v>
                </c:pt>
                <c:pt idx="967">
                  <c:v>1.595</c:v>
                </c:pt>
                <c:pt idx="968">
                  <c:v>1.5960000000000001</c:v>
                </c:pt>
                <c:pt idx="969">
                  <c:v>1.597</c:v>
                </c:pt>
                <c:pt idx="970">
                  <c:v>1.5980000000000001</c:v>
                </c:pt>
                <c:pt idx="971">
                  <c:v>1.599</c:v>
                </c:pt>
                <c:pt idx="972">
                  <c:v>1.6</c:v>
                </c:pt>
                <c:pt idx="973">
                  <c:v>1.601</c:v>
                </c:pt>
                <c:pt idx="974">
                  <c:v>1.6020000000000001</c:v>
                </c:pt>
                <c:pt idx="975">
                  <c:v>1.603</c:v>
                </c:pt>
                <c:pt idx="976">
                  <c:v>1.6040000000000001</c:v>
                </c:pt>
                <c:pt idx="977">
                  <c:v>1.605</c:v>
                </c:pt>
                <c:pt idx="978">
                  <c:v>1.6060000000000001</c:v>
                </c:pt>
                <c:pt idx="979">
                  <c:v>1.607</c:v>
                </c:pt>
                <c:pt idx="980">
                  <c:v>1.6080000000000001</c:v>
                </c:pt>
                <c:pt idx="981">
                  <c:v>1.609</c:v>
                </c:pt>
                <c:pt idx="982">
                  <c:v>1.61</c:v>
                </c:pt>
                <c:pt idx="983">
                  <c:v>1.611</c:v>
                </c:pt>
                <c:pt idx="984">
                  <c:v>1.6120000000000001</c:v>
                </c:pt>
                <c:pt idx="985">
                  <c:v>1.613</c:v>
                </c:pt>
                <c:pt idx="986">
                  <c:v>1.6140000000000001</c:v>
                </c:pt>
                <c:pt idx="987">
                  <c:v>1.615</c:v>
                </c:pt>
                <c:pt idx="988">
                  <c:v>1.6160000000000001</c:v>
                </c:pt>
                <c:pt idx="989">
                  <c:v>1.617</c:v>
                </c:pt>
                <c:pt idx="990">
                  <c:v>1.6180000000000001</c:v>
                </c:pt>
                <c:pt idx="991">
                  <c:v>1.619</c:v>
                </c:pt>
                <c:pt idx="992">
                  <c:v>1.62</c:v>
                </c:pt>
                <c:pt idx="993">
                  <c:v>1.621</c:v>
                </c:pt>
                <c:pt idx="994">
                  <c:v>1.6220000000000001</c:v>
                </c:pt>
                <c:pt idx="995">
                  <c:v>1.623</c:v>
                </c:pt>
                <c:pt idx="996">
                  <c:v>1.6240000000000001</c:v>
                </c:pt>
                <c:pt idx="997">
                  <c:v>1.625</c:v>
                </c:pt>
                <c:pt idx="998">
                  <c:v>1.6259999999999999</c:v>
                </c:pt>
                <c:pt idx="999">
                  <c:v>1.627</c:v>
                </c:pt>
                <c:pt idx="1000">
                  <c:v>1.6279999999999999</c:v>
                </c:pt>
                <c:pt idx="1001">
                  <c:v>1.629</c:v>
                </c:pt>
                <c:pt idx="1002">
                  <c:v>1.63</c:v>
                </c:pt>
                <c:pt idx="1003">
                  <c:v>1.631</c:v>
                </c:pt>
                <c:pt idx="1004">
                  <c:v>1.6319999999999999</c:v>
                </c:pt>
                <c:pt idx="1005">
                  <c:v>1.633</c:v>
                </c:pt>
                <c:pt idx="1006">
                  <c:v>1.6339999999999999</c:v>
                </c:pt>
                <c:pt idx="1007">
                  <c:v>1.635</c:v>
                </c:pt>
                <c:pt idx="1008">
                  <c:v>1.6359999999999999</c:v>
                </c:pt>
                <c:pt idx="1009">
                  <c:v>1.637</c:v>
                </c:pt>
                <c:pt idx="1010">
                  <c:v>1.6379999999999999</c:v>
                </c:pt>
                <c:pt idx="1011">
                  <c:v>1.639</c:v>
                </c:pt>
                <c:pt idx="1012">
                  <c:v>1.64</c:v>
                </c:pt>
                <c:pt idx="1013">
                  <c:v>1.641</c:v>
                </c:pt>
                <c:pt idx="1014">
                  <c:v>1.6419999999999999</c:v>
                </c:pt>
                <c:pt idx="1015">
                  <c:v>1.643</c:v>
                </c:pt>
                <c:pt idx="1016">
                  <c:v>1.6439999999999999</c:v>
                </c:pt>
                <c:pt idx="1017">
                  <c:v>1.645</c:v>
                </c:pt>
                <c:pt idx="1018">
                  <c:v>1.6459999999999999</c:v>
                </c:pt>
                <c:pt idx="1019">
                  <c:v>1.647</c:v>
                </c:pt>
                <c:pt idx="1020">
                  <c:v>1.6479999999999999</c:v>
                </c:pt>
                <c:pt idx="1021">
                  <c:v>1.649</c:v>
                </c:pt>
                <c:pt idx="1022">
                  <c:v>1.65</c:v>
                </c:pt>
                <c:pt idx="1023">
                  <c:v>1.651</c:v>
                </c:pt>
                <c:pt idx="1024">
                  <c:v>1.6519999999999999</c:v>
                </c:pt>
                <c:pt idx="1025">
                  <c:v>1.653</c:v>
                </c:pt>
                <c:pt idx="1026">
                  <c:v>1.6539999999999999</c:v>
                </c:pt>
                <c:pt idx="1027">
                  <c:v>1.655</c:v>
                </c:pt>
                <c:pt idx="1028">
                  <c:v>1.6559999999999999</c:v>
                </c:pt>
                <c:pt idx="1029">
                  <c:v>1.657</c:v>
                </c:pt>
                <c:pt idx="1030">
                  <c:v>1.6579999999999999</c:v>
                </c:pt>
                <c:pt idx="1031">
                  <c:v>1.659</c:v>
                </c:pt>
                <c:pt idx="1032">
                  <c:v>1.66</c:v>
                </c:pt>
                <c:pt idx="1033">
                  <c:v>1.661</c:v>
                </c:pt>
                <c:pt idx="1034">
                  <c:v>1.6619999999999999</c:v>
                </c:pt>
                <c:pt idx="1035">
                  <c:v>1.663</c:v>
                </c:pt>
                <c:pt idx="1036">
                  <c:v>1.6639999999999999</c:v>
                </c:pt>
                <c:pt idx="1037">
                  <c:v>1.665</c:v>
                </c:pt>
                <c:pt idx="1038">
                  <c:v>1.6659999999999999</c:v>
                </c:pt>
                <c:pt idx="1039">
                  <c:v>1.667</c:v>
                </c:pt>
                <c:pt idx="1040">
                  <c:v>1.6679999999999999</c:v>
                </c:pt>
                <c:pt idx="1041">
                  <c:v>1.669</c:v>
                </c:pt>
                <c:pt idx="1042">
                  <c:v>1.67</c:v>
                </c:pt>
                <c:pt idx="1043">
                  <c:v>1.671</c:v>
                </c:pt>
                <c:pt idx="1044">
                  <c:v>1.6719999999999999</c:v>
                </c:pt>
                <c:pt idx="1045">
                  <c:v>1.673</c:v>
                </c:pt>
                <c:pt idx="1046">
                  <c:v>1.6739999999999999</c:v>
                </c:pt>
                <c:pt idx="1047">
                  <c:v>1.675</c:v>
                </c:pt>
                <c:pt idx="1048">
                  <c:v>1.6759999999999999</c:v>
                </c:pt>
                <c:pt idx="1049">
                  <c:v>1.677</c:v>
                </c:pt>
                <c:pt idx="1050">
                  <c:v>1.6779999999999999</c:v>
                </c:pt>
                <c:pt idx="1051">
                  <c:v>1.679</c:v>
                </c:pt>
                <c:pt idx="1052">
                  <c:v>1.68</c:v>
                </c:pt>
                <c:pt idx="1053">
                  <c:v>1.681</c:v>
                </c:pt>
                <c:pt idx="1054">
                  <c:v>1.6819999999999999</c:v>
                </c:pt>
                <c:pt idx="1055">
                  <c:v>1.6830000000000001</c:v>
                </c:pt>
                <c:pt idx="1056">
                  <c:v>1.6839999999999999</c:v>
                </c:pt>
                <c:pt idx="1057">
                  <c:v>1.6850000000000001</c:v>
                </c:pt>
                <c:pt idx="1058">
                  <c:v>1.6859999999999999</c:v>
                </c:pt>
                <c:pt idx="1059">
                  <c:v>1.6870000000000001</c:v>
                </c:pt>
                <c:pt idx="1060">
                  <c:v>1.6879999999999999</c:v>
                </c:pt>
                <c:pt idx="1061">
                  <c:v>1.6890000000000001</c:v>
                </c:pt>
                <c:pt idx="1062">
                  <c:v>1.69</c:v>
                </c:pt>
                <c:pt idx="1063">
                  <c:v>1.6910000000000001</c:v>
                </c:pt>
                <c:pt idx="1064">
                  <c:v>1.6919999999999999</c:v>
                </c:pt>
                <c:pt idx="1065">
                  <c:v>1.6930000000000001</c:v>
                </c:pt>
                <c:pt idx="1066">
                  <c:v>1.694</c:v>
                </c:pt>
                <c:pt idx="1067">
                  <c:v>1.6950000000000001</c:v>
                </c:pt>
                <c:pt idx="1068">
                  <c:v>1.696</c:v>
                </c:pt>
                <c:pt idx="1069">
                  <c:v>1.6970000000000001</c:v>
                </c:pt>
                <c:pt idx="1070">
                  <c:v>1.698</c:v>
                </c:pt>
                <c:pt idx="1071">
                  <c:v>1.6990000000000001</c:v>
                </c:pt>
                <c:pt idx="1072">
                  <c:v>1.7</c:v>
                </c:pt>
                <c:pt idx="1073">
                  <c:v>1.7010000000000001</c:v>
                </c:pt>
                <c:pt idx="1074">
                  <c:v>1.702</c:v>
                </c:pt>
                <c:pt idx="1075">
                  <c:v>1.7030000000000001</c:v>
                </c:pt>
                <c:pt idx="1076">
                  <c:v>1.704</c:v>
                </c:pt>
                <c:pt idx="1077">
                  <c:v>1.7050000000000001</c:v>
                </c:pt>
                <c:pt idx="1078">
                  <c:v>1.706</c:v>
                </c:pt>
                <c:pt idx="1079">
                  <c:v>1.7070000000000001</c:v>
                </c:pt>
                <c:pt idx="1080">
                  <c:v>1.708</c:v>
                </c:pt>
                <c:pt idx="1081">
                  <c:v>1.7090000000000001</c:v>
                </c:pt>
                <c:pt idx="1082">
                  <c:v>1.71</c:v>
                </c:pt>
                <c:pt idx="1083">
                  <c:v>1.7110000000000001</c:v>
                </c:pt>
                <c:pt idx="1084">
                  <c:v>1.712</c:v>
                </c:pt>
                <c:pt idx="1085">
                  <c:v>1.7130000000000001</c:v>
                </c:pt>
                <c:pt idx="1086">
                  <c:v>1.714</c:v>
                </c:pt>
                <c:pt idx="1087">
                  <c:v>1.7150000000000001</c:v>
                </c:pt>
                <c:pt idx="1088">
                  <c:v>1.716</c:v>
                </c:pt>
                <c:pt idx="1089">
                  <c:v>1.7170000000000001</c:v>
                </c:pt>
                <c:pt idx="1090">
                  <c:v>1.718</c:v>
                </c:pt>
                <c:pt idx="1091">
                  <c:v>1.7190000000000001</c:v>
                </c:pt>
                <c:pt idx="1092">
                  <c:v>1.72</c:v>
                </c:pt>
                <c:pt idx="1093">
                  <c:v>1.7210000000000001</c:v>
                </c:pt>
                <c:pt idx="1094">
                  <c:v>1.722</c:v>
                </c:pt>
                <c:pt idx="1095">
                  <c:v>1.7230000000000001</c:v>
                </c:pt>
                <c:pt idx="1096">
                  <c:v>1.724</c:v>
                </c:pt>
                <c:pt idx="1097">
                  <c:v>1.7250000000000001</c:v>
                </c:pt>
                <c:pt idx="1098">
                  <c:v>1.726</c:v>
                </c:pt>
                <c:pt idx="1099">
                  <c:v>1.7270000000000001</c:v>
                </c:pt>
                <c:pt idx="1100">
                  <c:v>1.728</c:v>
                </c:pt>
                <c:pt idx="1101">
                  <c:v>1.7290000000000001</c:v>
                </c:pt>
                <c:pt idx="1102">
                  <c:v>1.73</c:v>
                </c:pt>
                <c:pt idx="1103">
                  <c:v>1.7310000000000001</c:v>
                </c:pt>
                <c:pt idx="1104">
                  <c:v>1.732</c:v>
                </c:pt>
                <c:pt idx="1105">
                  <c:v>1.7330000000000001</c:v>
                </c:pt>
                <c:pt idx="1106">
                  <c:v>1.734</c:v>
                </c:pt>
                <c:pt idx="1107">
                  <c:v>1.7350000000000001</c:v>
                </c:pt>
                <c:pt idx="1108">
                  <c:v>1.736</c:v>
                </c:pt>
                <c:pt idx="1109">
                  <c:v>1.7370000000000001</c:v>
                </c:pt>
                <c:pt idx="1110">
                  <c:v>1.738</c:v>
                </c:pt>
                <c:pt idx="1111">
                  <c:v>1.7390000000000001</c:v>
                </c:pt>
                <c:pt idx="1112">
                  <c:v>1.74</c:v>
                </c:pt>
                <c:pt idx="1113">
                  <c:v>1.7410000000000001</c:v>
                </c:pt>
                <c:pt idx="1114">
                  <c:v>1.742</c:v>
                </c:pt>
                <c:pt idx="1115">
                  <c:v>1.7430000000000001</c:v>
                </c:pt>
                <c:pt idx="1116">
                  <c:v>1.744</c:v>
                </c:pt>
                <c:pt idx="1117">
                  <c:v>1.7450000000000001</c:v>
                </c:pt>
                <c:pt idx="1118">
                  <c:v>1.746</c:v>
                </c:pt>
                <c:pt idx="1119">
                  <c:v>1.7470000000000001</c:v>
                </c:pt>
                <c:pt idx="1120">
                  <c:v>1.748</c:v>
                </c:pt>
                <c:pt idx="1121">
                  <c:v>1.7490000000000001</c:v>
                </c:pt>
                <c:pt idx="1122">
                  <c:v>1.75</c:v>
                </c:pt>
                <c:pt idx="1123">
                  <c:v>1.7509999999999999</c:v>
                </c:pt>
                <c:pt idx="1124">
                  <c:v>1.752</c:v>
                </c:pt>
                <c:pt idx="1125">
                  <c:v>1.7529999999999999</c:v>
                </c:pt>
                <c:pt idx="1126">
                  <c:v>1.754</c:v>
                </c:pt>
                <c:pt idx="1127">
                  <c:v>1.7549999999999999</c:v>
                </c:pt>
                <c:pt idx="1128">
                  <c:v>1.756</c:v>
                </c:pt>
                <c:pt idx="1129">
                  <c:v>1.7569999999999999</c:v>
                </c:pt>
                <c:pt idx="1130">
                  <c:v>1.758</c:v>
                </c:pt>
                <c:pt idx="1131">
                  <c:v>1.7589999999999999</c:v>
                </c:pt>
                <c:pt idx="1132">
                  <c:v>1.76</c:v>
                </c:pt>
                <c:pt idx="1133">
                  <c:v>1.7609999999999999</c:v>
                </c:pt>
                <c:pt idx="1134">
                  <c:v>1.762</c:v>
                </c:pt>
                <c:pt idx="1135">
                  <c:v>1.7629999999999999</c:v>
                </c:pt>
                <c:pt idx="1136">
                  <c:v>1.764</c:v>
                </c:pt>
                <c:pt idx="1137">
                  <c:v>1.7649999999999999</c:v>
                </c:pt>
                <c:pt idx="1138">
                  <c:v>1.766</c:v>
                </c:pt>
                <c:pt idx="1139">
                  <c:v>1.7669999999999999</c:v>
                </c:pt>
                <c:pt idx="1140">
                  <c:v>1.768</c:v>
                </c:pt>
                <c:pt idx="1141">
                  <c:v>1.7689999999999999</c:v>
                </c:pt>
                <c:pt idx="1142">
                  <c:v>1.77</c:v>
                </c:pt>
                <c:pt idx="1143">
                  <c:v>1.7709999999999999</c:v>
                </c:pt>
                <c:pt idx="1144">
                  <c:v>1.772</c:v>
                </c:pt>
                <c:pt idx="1145">
                  <c:v>1.7729999999999999</c:v>
                </c:pt>
                <c:pt idx="1146">
                  <c:v>1.774</c:v>
                </c:pt>
                <c:pt idx="1147">
                  <c:v>1.7749999999999999</c:v>
                </c:pt>
                <c:pt idx="1148">
                  <c:v>1.776</c:v>
                </c:pt>
                <c:pt idx="1149">
                  <c:v>1.7769999999999999</c:v>
                </c:pt>
                <c:pt idx="1150">
                  <c:v>1.778</c:v>
                </c:pt>
                <c:pt idx="1151">
                  <c:v>1.7789999999999999</c:v>
                </c:pt>
                <c:pt idx="1152">
                  <c:v>1.78</c:v>
                </c:pt>
                <c:pt idx="1153">
                  <c:v>1.7809999999999999</c:v>
                </c:pt>
                <c:pt idx="1154">
                  <c:v>1.782</c:v>
                </c:pt>
                <c:pt idx="1155">
                  <c:v>1.7829999999999999</c:v>
                </c:pt>
                <c:pt idx="1156">
                  <c:v>1.784</c:v>
                </c:pt>
                <c:pt idx="1157">
                  <c:v>1.7849999999999999</c:v>
                </c:pt>
                <c:pt idx="1158">
                  <c:v>1.786</c:v>
                </c:pt>
                <c:pt idx="1159">
                  <c:v>1.7869999999999999</c:v>
                </c:pt>
                <c:pt idx="1160">
                  <c:v>1.788</c:v>
                </c:pt>
                <c:pt idx="1161">
                  <c:v>1.7889999999999999</c:v>
                </c:pt>
                <c:pt idx="1162">
                  <c:v>1.79</c:v>
                </c:pt>
                <c:pt idx="1163">
                  <c:v>1.7909999999999999</c:v>
                </c:pt>
                <c:pt idx="1164">
                  <c:v>1.792</c:v>
                </c:pt>
                <c:pt idx="1165">
                  <c:v>1.7929999999999999</c:v>
                </c:pt>
                <c:pt idx="1166">
                  <c:v>1.794</c:v>
                </c:pt>
                <c:pt idx="1167">
                  <c:v>1.7949999999999999</c:v>
                </c:pt>
                <c:pt idx="1168">
                  <c:v>1.796</c:v>
                </c:pt>
                <c:pt idx="1169">
                  <c:v>1.7969999999999999</c:v>
                </c:pt>
                <c:pt idx="1170">
                  <c:v>1.798</c:v>
                </c:pt>
                <c:pt idx="1171">
                  <c:v>1.7989999999999999</c:v>
                </c:pt>
                <c:pt idx="1172">
                  <c:v>1.8</c:v>
                </c:pt>
                <c:pt idx="1173">
                  <c:v>1.8009999999999999</c:v>
                </c:pt>
                <c:pt idx="1174">
                  <c:v>1.802</c:v>
                </c:pt>
                <c:pt idx="1175">
                  <c:v>1.8029999999999999</c:v>
                </c:pt>
                <c:pt idx="1176">
                  <c:v>1.804</c:v>
                </c:pt>
                <c:pt idx="1177">
                  <c:v>1.8049999999999999</c:v>
                </c:pt>
                <c:pt idx="1178">
                  <c:v>1.806</c:v>
                </c:pt>
                <c:pt idx="1179">
                  <c:v>1.8069999999999999</c:v>
                </c:pt>
                <c:pt idx="1180">
                  <c:v>1.8080000000000001</c:v>
                </c:pt>
                <c:pt idx="1181">
                  <c:v>1.8089999999999999</c:v>
                </c:pt>
                <c:pt idx="1182">
                  <c:v>1.81</c:v>
                </c:pt>
                <c:pt idx="1183">
                  <c:v>1.8109999999999999</c:v>
                </c:pt>
                <c:pt idx="1184">
                  <c:v>1.8120000000000001</c:v>
                </c:pt>
                <c:pt idx="1185">
                  <c:v>1.8129999999999999</c:v>
                </c:pt>
                <c:pt idx="1186">
                  <c:v>1.8140000000000001</c:v>
                </c:pt>
                <c:pt idx="1187">
                  <c:v>1.8149999999999999</c:v>
                </c:pt>
                <c:pt idx="1188">
                  <c:v>1.8160000000000001</c:v>
                </c:pt>
                <c:pt idx="1189">
                  <c:v>1.8169999999999999</c:v>
                </c:pt>
                <c:pt idx="1190">
                  <c:v>1.8180000000000001</c:v>
                </c:pt>
                <c:pt idx="1191">
                  <c:v>1.819</c:v>
                </c:pt>
                <c:pt idx="1192">
                  <c:v>1.82</c:v>
                </c:pt>
                <c:pt idx="1193">
                  <c:v>1.821</c:v>
                </c:pt>
                <c:pt idx="1194">
                  <c:v>1.8220000000000001</c:v>
                </c:pt>
                <c:pt idx="1195">
                  <c:v>1.823</c:v>
                </c:pt>
                <c:pt idx="1196">
                  <c:v>1.8240000000000001</c:v>
                </c:pt>
                <c:pt idx="1197">
                  <c:v>1.825</c:v>
                </c:pt>
                <c:pt idx="1198">
                  <c:v>1.8260000000000001</c:v>
                </c:pt>
                <c:pt idx="1199">
                  <c:v>1.827</c:v>
                </c:pt>
                <c:pt idx="1200">
                  <c:v>1.8280000000000001</c:v>
                </c:pt>
                <c:pt idx="1201">
                  <c:v>1.829</c:v>
                </c:pt>
                <c:pt idx="1202">
                  <c:v>1.83</c:v>
                </c:pt>
                <c:pt idx="1203">
                  <c:v>1.831</c:v>
                </c:pt>
                <c:pt idx="1204">
                  <c:v>1.8320000000000001</c:v>
                </c:pt>
                <c:pt idx="1205">
                  <c:v>1.833</c:v>
                </c:pt>
                <c:pt idx="1206">
                  <c:v>1.8340000000000001</c:v>
                </c:pt>
                <c:pt idx="1207">
                  <c:v>1.835</c:v>
                </c:pt>
                <c:pt idx="1208">
                  <c:v>1.8360000000000001</c:v>
                </c:pt>
                <c:pt idx="1209">
                  <c:v>1.837</c:v>
                </c:pt>
                <c:pt idx="1210">
                  <c:v>1.8380000000000001</c:v>
                </c:pt>
                <c:pt idx="1211">
                  <c:v>1.839</c:v>
                </c:pt>
                <c:pt idx="1212">
                  <c:v>1.84</c:v>
                </c:pt>
                <c:pt idx="1213">
                  <c:v>1.841</c:v>
                </c:pt>
                <c:pt idx="1214">
                  <c:v>1.8420000000000001</c:v>
                </c:pt>
                <c:pt idx="1215">
                  <c:v>1.843</c:v>
                </c:pt>
                <c:pt idx="1216">
                  <c:v>1.8440000000000001</c:v>
                </c:pt>
                <c:pt idx="1217">
                  <c:v>1.845</c:v>
                </c:pt>
                <c:pt idx="1218">
                  <c:v>1.8460000000000001</c:v>
                </c:pt>
                <c:pt idx="1219">
                  <c:v>1.847</c:v>
                </c:pt>
                <c:pt idx="1220">
                  <c:v>1.8480000000000001</c:v>
                </c:pt>
                <c:pt idx="1221">
                  <c:v>1.849</c:v>
                </c:pt>
                <c:pt idx="1222">
                  <c:v>1.85</c:v>
                </c:pt>
                <c:pt idx="1223">
                  <c:v>1.851</c:v>
                </c:pt>
                <c:pt idx="1224">
                  <c:v>1.8520000000000001</c:v>
                </c:pt>
                <c:pt idx="1225">
                  <c:v>1.853</c:v>
                </c:pt>
                <c:pt idx="1226">
                  <c:v>1.8540000000000001</c:v>
                </c:pt>
                <c:pt idx="1227">
                  <c:v>1.855</c:v>
                </c:pt>
                <c:pt idx="1228">
                  <c:v>1.8560000000000001</c:v>
                </c:pt>
                <c:pt idx="1229">
                  <c:v>1.857</c:v>
                </c:pt>
                <c:pt idx="1230">
                  <c:v>1.8580000000000001</c:v>
                </c:pt>
                <c:pt idx="1231">
                  <c:v>1.859</c:v>
                </c:pt>
                <c:pt idx="1232">
                  <c:v>1.86</c:v>
                </c:pt>
                <c:pt idx="1233">
                  <c:v>1.861</c:v>
                </c:pt>
                <c:pt idx="1234">
                  <c:v>1.8620000000000001</c:v>
                </c:pt>
                <c:pt idx="1235">
                  <c:v>1.863</c:v>
                </c:pt>
                <c:pt idx="1236">
                  <c:v>1.8640000000000001</c:v>
                </c:pt>
                <c:pt idx="1237">
                  <c:v>1.865</c:v>
                </c:pt>
                <c:pt idx="1238">
                  <c:v>1.8660000000000001</c:v>
                </c:pt>
                <c:pt idx="1239">
                  <c:v>1.867</c:v>
                </c:pt>
                <c:pt idx="1240">
                  <c:v>1.8680000000000001</c:v>
                </c:pt>
                <c:pt idx="1241">
                  <c:v>1.869</c:v>
                </c:pt>
                <c:pt idx="1242">
                  <c:v>1.87</c:v>
                </c:pt>
                <c:pt idx="1243">
                  <c:v>1.871</c:v>
                </c:pt>
                <c:pt idx="1244">
                  <c:v>1.8720000000000001</c:v>
                </c:pt>
                <c:pt idx="1245">
                  <c:v>1.873</c:v>
                </c:pt>
                <c:pt idx="1246">
                  <c:v>1.8740000000000001</c:v>
                </c:pt>
                <c:pt idx="1247">
                  <c:v>1.875</c:v>
                </c:pt>
                <c:pt idx="1248">
                  <c:v>1.8759999999999999</c:v>
                </c:pt>
                <c:pt idx="1249">
                  <c:v>1.877</c:v>
                </c:pt>
                <c:pt idx="1250">
                  <c:v>1.8779999999999999</c:v>
                </c:pt>
                <c:pt idx="1251">
                  <c:v>1.879</c:v>
                </c:pt>
                <c:pt idx="1252">
                  <c:v>1.88</c:v>
                </c:pt>
                <c:pt idx="1253">
                  <c:v>1.881</c:v>
                </c:pt>
                <c:pt idx="1254">
                  <c:v>1.8819999999999999</c:v>
                </c:pt>
                <c:pt idx="1255">
                  <c:v>1.883</c:v>
                </c:pt>
                <c:pt idx="1256">
                  <c:v>1.8839999999999999</c:v>
                </c:pt>
                <c:pt idx="1257">
                  <c:v>1.885</c:v>
                </c:pt>
              </c:numCache>
            </c:numRef>
          </c:cat>
          <c:val>
            <c:numRef>
              <c:f>Sheet1!$C$629:$C$1886</c:f>
              <c:numCache>
                <c:formatCode>General</c:formatCode>
                <c:ptCount val="1258"/>
                <c:pt idx="0">
                  <c:v>0.99999492691337521</c:v>
                </c:pt>
                <c:pt idx="1">
                  <c:v>0.99997678007074309</c:v>
                </c:pt>
                <c:pt idx="2">
                  <c:v>0.9998586363834151</c:v>
                </c:pt>
                <c:pt idx="3">
                  <c:v>0.99964050766566159</c:v>
                </c:pt>
                <c:pt idx="4">
                  <c:v>0.99932241573017244</c:v>
                </c:pt>
                <c:pt idx="5">
                  <c:v>0.99890439238587614</c:v>
                </c:pt>
                <c:pt idx="6">
                  <c:v>0.99838647943475889</c:v>
                </c:pt>
                <c:pt idx="7">
                  <c:v>0.99776872866768407</c:v>
                </c:pt>
                <c:pt idx="8">
                  <c:v>0.9970512018592137</c:v>
                </c:pt>
                <c:pt idx="9">
                  <c:v>0.99623397076143061</c:v>
                </c:pt>
                <c:pt idx="10">
                  <c:v>0.99531711709676352</c:v>
                </c:pt>
                <c:pt idx="11">
                  <c:v>0.99430073254981499</c:v>
                </c:pt>
                <c:pt idx="12">
                  <c:v>0.99318491875819259</c:v>
                </c:pt>
                <c:pt idx="13">
                  <c:v>0.99196978730234586</c:v>
                </c:pt>
                <c:pt idx="14">
                  <c:v>0.99065545969440749</c:v>
                </c:pt>
                <c:pt idx="15">
                  <c:v>0.98924206736604325</c:v>
                </c:pt>
                <c:pt idx="16">
                  <c:v>0.98772975165530785</c:v>
                </c:pt>
                <c:pt idx="17">
                  <c:v>0.98611866379251256</c:v>
                </c:pt>
                <c:pt idx="18">
                  <c:v>0.98440896488510066</c:v>
                </c:pt>
                <c:pt idx="19">
                  <c:v>0.9826008259015383</c:v>
                </c:pt>
                <c:pt idx="20">
                  <c:v>0.98069442765421722</c:v>
                </c:pt>
                <c:pt idx="21">
                  <c:v>0.97868996078137327</c:v>
                </c:pt>
                <c:pt idx="22">
                  <c:v>0.97658762572802349</c:v>
                </c:pt>
                <c:pt idx="23">
                  <c:v>0.97438763272592122</c:v>
                </c:pt>
                <c:pt idx="24">
                  <c:v>0.97209020177253314</c:v>
                </c:pt>
                <c:pt idx="25">
                  <c:v>0.96969556260904044</c:v>
                </c:pt>
                <c:pt idx="26">
                  <c:v>0.96720395469736387</c:v>
                </c:pt>
                <c:pt idx="27">
                  <c:v>0.96461562719621785</c:v>
                </c:pt>
                <c:pt idx="28">
                  <c:v>0.96193083893619624</c:v>
                </c:pt>
                <c:pt idx="29">
                  <c:v>0.95914985839388722</c:v>
                </c:pt>
                <c:pt idx="30">
                  <c:v>0.95627296366502779</c:v>
                </c:pt>
                <c:pt idx="31">
                  <c:v>0.95330044243669332</c:v>
                </c:pt>
                <c:pt idx="32">
                  <c:v>0.95023259195852927</c:v>
                </c:pt>
                <c:pt idx="33">
                  <c:v>0.9470697190130275</c:v>
                </c:pt>
                <c:pt idx="34">
                  <c:v>0.94381213988484669</c:v>
                </c:pt>
                <c:pt idx="35">
                  <c:v>0.94046018032918444</c:v>
                </c:pt>
                <c:pt idx="36">
                  <c:v>0.93701417553920385</c:v>
                </c:pt>
                <c:pt idx="37">
                  <c:v>0.93347447011251183</c:v>
                </c:pt>
                <c:pt idx="38">
                  <c:v>0.92984141801670139</c:v>
                </c:pt>
                <c:pt idx="39">
                  <c:v>0.92611538255395454</c:v>
                </c:pt>
                <c:pt idx="40">
                  <c:v>0.92229673632471221</c:v>
                </c:pt>
                <c:pt idx="41">
                  <c:v>0.91838586119041576</c:v>
                </c:pt>
                <c:pt idx="42">
                  <c:v>0.91438314823531941</c:v>
                </c:pt>
                <c:pt idx="43">
                  <c:v>0.91028899772738248</c:v>
                </c:pt>
                <c:pt idx="44">
                  <c:v>0.90610381907824478</c:v>
                </c:pt>
                <c:pt idx="45">
                  <c:v>0.90182803080228324</c:v>
                </c:pt>
                <c:pt idx="46">
                  <c:v>0.8974620604747624</c:v>
                </c:pt>
                <c:pt idx="47">
                  <c:v>0.89300634468907669</c:v>
                </c:pt>
                <c:pt idx="48">
                  <c:v>0.88846132901309105</c:v>
                </c:pt>
                <c:pt idx="49">
                  <c:v>0.88382746794458655</c:v>
                </c:pt>
                <c:pt idx="50">
                  <c:v>0.879105224865808</c:v>
                </c:pt>
                <c:pt idx="51">
                  <c:v>0.87429507199712764</c:v>
                </c:pt>
                <c:pt idx="52">
                  <c:v>0.86939749034982483</c:v>
                </c:pt>
                <c:pt idx="53">
                  <c:v>0.86441296967798253</c:v>
                </c:pt>
                <c:pt idx="54">
                  <c:v>0.85934200842951414</c:v>
                </c:pt>
                <c:pt idx="55">
                  <c:v>0.85418511369631878</c:v>
                </c:pt>
                <c:pt idx="56">
                  <c:v>0.8489428011635719</c:v>
                </c:pt>
                <c:pt idx="57">
                  <c:v>0.84361559505815908</c:v>
                </c:pt>
                <c:pt idx="58">
                  <c:v>0.83820402809625116</c:v>
                </c:pt>
                <c:pt idx="59">
                  <c:v>0.83270864143003409</c:v>
                </c:pt>
                <c:pt idx="60">
                  <c:v>0.8271299845935971</c:v>
                </c:pt>
                <c:pt idx="61">
                  <c:v>0.82146861544797189</c:v>
                </c:pt>
                <c:pt idx="62">
                  <c:v>0.81572510012535737</c:v>
                </c:pt>
                <c:pt idx="63">
                  <c:v>0.80990001297249892</c:v>
                </c:pt>
                <c:pt idx="64">
                  <c:v>0.80399393649325712</c:v>
                </c:pt>
                <c:pt idx="65">
                  <c:v>0.79800746129035927</c:v>
                </c:pt>
                <c:pt idx="66">
                  <c:v>0.79194118600633634</c:v>
                </c:pt>
                <c:pt idx="67">
                  <c:v>0.7857957172636616</c:v>
                </c:pt>
                <c:pt idx="68">
                  <c:v>0.77957166960408808</c:v>
                </c:pt>
                <c:pt idx="69">
                  <c:v>0.77326966542719444</c:v>
                </c:pt>
                <c:pt idx="70">
                  <c:v>0.76689033492814795</c:v>
                </c:pt>
                <c:pt idx="71">
                  <c:v>0.7604343160346817</c:v>
                </c:pt>
                <c:pt idx="72">
                  <c:v>0.7539022543433046</c:v>
                </c:pt>
                <c:pt idx="73">
                  <c:v>0.74729480305474361</c:v>
                </c:pt>
                <c:pt idx="74">
                  <c:v>0.74061262290862062</c:v>
                </c:pt>
                <c:pt idx="75">
                  <c:v>0.73385638211738202</c:v>
                </c:pt>
                <c:pt idx="76">
                  <c:v>0.72702675629947655</c:v>
                </c:pt>
                <c:pt idx="77">
                  <c:v>0.72012442841179414</c:v>
                </c:pt>
                <c:pt idx="78">
                  <c:v>0.71315008868137286</c:v>
                </c:pt>
                <c:pt idx="79">
                  <c:v>0.70610443453637317</c:v>
                </c:pt>
                <c:pt idx="80">
                  <c:v>0.69898817053633766</c:v>
                </c:pt>
                <c:pt idx="81">
                  <c:v>0.69180200830173733</c:v>
                </c:pt>
                <c:pt idx="82">
                  <c:v>0.6845466664428066</c:v>
                </c:pt>
                <c:pt idx="83">
                  <c:v>0.67722287048768526</c:v>
                </c:pt>
                <c:pt idx="84">
                  <c:v>0.66983135280986561</c:v>
                </c:pt>
                <c:pt idx="85">
                  <c:v>0.66237285255495526</c:v>
                </c:pt>
                <c:pt idx="86">
                  <c:v>0.65484811556676559</c:v>
                </c:pt>
                <c:pt idx="87">
                  <c:v>0.64725789431272429</c:v>
                </c:pt>
                <c:pt idx="88">
                  <c:v>0.6396029478086307</c:v>
                </c:pt>
                <c:pt idx="89">
                  <c:v>0.63188404154275768</c:v>
                </c:pt>
                <c:pt idx="90">
                  <c:v>0.6241019473992987</c:v>
                </c:pt>
                <c:pt idx="91">
                  <c:v>0.61625744358118295</c:v>
                </c:pt>
                <c:pt idx="92">
                  <c:v>0.60835131453225522</c:v>
                </c:pt>
                <c:pt idx="93">
                  <c:v>0.60038435085883135</c:v>
                </c:pt>
                <c:pt idx="94">
                  <c:v>0.59235734925064087</c:v>
                </c:pt>
                <c:pt idx="95">
                  <c:v>0.58427111240115492</c:v>
                </c:pt>
                <c:pt idx="96">
                  <c:v>0.57612644892731901</c:v>
                </c:pt>
                <c:pt idx="97">
                  <c:v>0.56792417328869482</c:v>
                </c:pt>
                <c:pt idx="98">
                  <c:v>0.55966510570601047</c:v>
                </c:pt>
                <c:pt idx="99">
                  <c:v>0.55135007207914144</c:v>
                </c:pt>
                <c:pt idx="100">
                  <c:v>0.54297990390452144</c:v>
                </c:pt>
                <c:pt idx="101">
                  <c:v>0.53455543819199192</c:v>
                </c:pt>
                <c:pt idx="102">
                  <c:v>0.52607751738110531</c:v>
                </c:pt>
                <c:pt idx="103">
                  <c:v>0.51754698925687714</c:v>
                </c:pt>
                <c:pt idx="104">
                  <c:v>0.50896470686501016</c:v>
                </c:pt>
                <c:pt idx="105">
                  <c:v>0.50033152842659334</c:v>
                </c:pt>
                <c:pt idx="106">
                  <c:v>0.49164831725227542</c:v>
                </c:pt>
                <c:pt idx="107">
                  <c:v>0.48291594165593782</c:v>
                </c:pt>
                <c:pt idx="108">
                  <c:v>0.47413527486786322</c:v>
                </c:pt>
                <c:pt idx="109">
                  <c:v>0.46530719494741252</c:v>
                </c:pt>
                <c:pt idx="110">
                  <c:v>0.45643258469522252</c:v>
                </c:pt>
                <c:pt idx="111">
                  <c:v>0.44751233156492221</c:v>
                </c:pt>
                <c:pt idx="112">
                  <c:v>0.43854732757439036</c:v>
                </c:pt>
                <c:pt idx="113">
                  <c:v>0.4295384692165567</c:v>
                </c:pt>
                <c:pt idx="114">
                  <c:v>0.42048665736974894</c:v>
                </c:pt>
                <c:pt idx="115">
                  <c:v>0.41139279720760857</c:v>
                </c:pt>
                <c:pt idx="116">
                  <c:v>0.40225779810857365</c:v>
                </c:pt>
                <c:pt idx="117">
                  <c:v>0.39308257356494075</c:v>
                </c:pt>
                <c:pt idx="118">
                  <c:v>0.38386804109151995</c:v>
                </c:pt>
                <c:pt idx="119">
                  <c:v>0.37461512213387888</c:v>
                </c:pt>
                <c:pt idx="120">
                  <c:v>0.36532474197620191</c:v>
                </c:pt>
                <c:pt idx="121">
                  <c:v>0.35599782964876436</c:v>
                </c:pt>
                <c:pt idx="122">
                  <c:v>0.34663531783502582</c:v>
                </c:pt>
                <c:pt idx="123">
                  <c:v>0.33723814277836556</c:v>
                </c:pt>
                <c:pt idx="124">
                  <c:v>0.32780724418845836</c:v>
                </c:pt>
                <c:pt idx="125">
                  <c:v>0.31834356514730322</c:v>
                </c:pt>
                <c:pt idx="126">
                  <c:v>0.30884805201491966</c:v>
                </c:pt>
                <c:pt idx="127">
                  <c:v>0.29932165433470709</c:v>
                </c:pt>
                <c:pt idx="128">
                  <c:v>0.28976532473849409</c:v>
                </c:pt>
                <c:pt idx="129">
                  <c:v>0.28018001885127836</c:v>
                </c:pt>
                <c:pt idx="130">
                  <c:v>0.27056669519566012</c:v>
                </c:pt>
                <c:pt idx="131">
                  <c:v>0.26092631509599379</c:v>
                </c:pt>
                <c:pt idx="132">
                  <c:v>0.2512598425822557</c:v>
                </c:pt>
                <c:pt idx="133">
                  <c:v>0.2415682442936411</c:v>
                </c:pt>
                <c:pt idx="134">
                  <c:v>0.23185248938190414</c:v>
                </c:pt>
                <c:pt idx="135">
                  <c:v>0.22211354941443878</c:v>
                </c:pt>
                <c:pt idx="136">
                  <c:v>0.2123523982771251</c:v>
                </c:pt>
                <c:pt idx="137">
                  <c:v>0.20257001207694433</c:v>
                </c:pt>
                <c:pt idx="138">
                  <c:v>0.19276736904436365</c:v>
                </c:pt>
                <c:pt idx="139">
                  <c:v>0.18294544943551747</c:v>
                </c:pt>
                <c:pt idx="140">
                  <c:v>0.17310523543418174</c:v>
                </c:pt>
                <c:pt idx="141">
                  <c:v>0.16324771105355565</c:v>
                </c:pt>
                <c:pt idx="142">
                  <c:v>0.15337386203786435</c:v>
                </c:pt>
                <c:pt idx="143">
                  <c:v>0.14348467576378041</c:v>
                </c:pt>
                <c:pt idx="144">
                  <c:v>0.13358114114168937</c:v>
                </c:pt>
                <c:pt idx="145">
                  <c:v>0.12366424851680227</c:v>
                </c:pt>
                <c:pt idx="146">
                  <c:v>0.11373498957011671</c:v>
                </c:pt>
                <c:pt idx="147">
                  <c:v>0.10379435721925297</c:v>
                </c:pt>
                <c:pt idx="148">
                  <c:v>9.3843345519162319E-2</c:v>
                </c:pt>
                <c:pt idx="149">
                  <c:v>8.3882949562721396E-2</c:v>
                </c:pt>
                <c:pt idx="150">
                  <c:v>7.3914165381227304E-2</c:v>
                </c:pt>
                <c:pt idx="151">
                  <c:v>6.393798984479003E-2</c:v>
                </c:pt>
                <c:pt idx="152">
                  <c:v>5.3955420562648862E-2</c:v>
                </c:pt>
                <c:pt idx="153">
                  <c:v>4.3967455783415023E-2</c:v>
                </c:pt>
                <c:pt idx="154">
                  <c:v>3.3975094295242265E-2</c:v>
                </c:pt>
                <c:pt idx="155">
                  <c:v>2.3979335325952467E-2</c:v>
                </c:pt>
                <c:pt idx="156">
                  <c:v>1.3981178443112786E-2</c:v>
                </c:pt>
                <c:pt idx="157">
                  <c:v>3.981623454078851E-3</c:v>
                </c:pt>
                <c:pt idx="158">
                  <c:v>-6.0183296939815964E-3</c:v>
                </c:pt>
                <c:pt idx="159">
                  <c:v>-1.6017681014087903E-2</c:v>
                </c:pt>
                <c:pt idx="160">
                  <c:v>-2.6015430579441712E-2</c:v>
                </c:pt>
                <c:pt idx="161">
                  <c:v>-3.6010578623416147E-2</c:v>
                </c:pt>
                <c:pt idx="162">
                  <c:v>-4.6002125639536949E-2</c:v>
                </c:pt>
                <c:pt idx="163">
                  <c:v>-5.598907248142878E-2</c:v>
                </c:pt>
                <c:pt idx="164">
                  <c:v>-6.597042046272987E-2</c:v>
                </c:pt>
                <c:pt idx="165">
                  <c:v>-7.5945171456960739E-2</c:v>
                </c:pt>
                <c:pt idx="166">
                  <c:v>-8.5912327997332463E-2</c:v>
                </c:pt>
                <c:pt idx="167">
                  <c:v>-9.5870893376497818E-2</c:v>
                </c:pt>
                <c:pt idx="168">
                  <c:v>-0.10581987174621856</c:v>
                </c:pt>
                <c:pt idx="169">
                  <c:v>-0.11575826821694671</c:v>
                </c:pt>
                <c:pt idx="170">
                  <c:v>-0.12568508895731809</c:v>
                </c:pt>
                <c:pt idx="171">
                  <c:v>-0.13559934129353093</c:v>
                </c:pt>
                <c:pt idx="172">
                  <c:v>-0.14550003380861354</c:v>
                </c:pt>
                <c:pt idx="173">
                  <c:v>-0.15538617644156488</c:v>
                </c:pt>
                <c:pt idx="174">
                  <c:v>-0.16525678058636012</c:v>
                </c:pt>
                <c:pt idx="175">
                  <c:v>-0.17511085919081198</c:v>
                </c:pt>
                <c:pt idx="176">
                  <c:v>-0.18494742685526827</c:v>
                </c:pt>
                <c:pt idx="177">
                  <c:v>-0.19476549993116135</c:v>
                </c:pt>
                <c:pt idx="178">
                  <c:v>-0.20456409661936539</c:v>
                </c:pt>
                <c:pt idx="179">
                  <c:v>-0.21434223706837699</c:v>
                </c:pt>
                <c:pt idx="180">
                  <c:v>-0.22409894347229967</c:v>
                </c:pt>
                <c:pt idx="181">
                  <c:v>-0.23383324016862364</c:v>
                </c:pt>
                <c:pt idx="182">
                  <c:v>-0.24354415373579283</c:v>
                </c:pt>
                <c:pt idx="183">
                  <c:v>-0.25323071309053952</c:v>
                </c:pt>
                <c:pt idx="184">
                  <c:v>-0.26289194958500206</c:v>
                </c:pt>
                <c:pt idx="185">
                  <c:v>-0.27252689710358025</c:v>
                </c:pt>
                <c:pt idx="186">
                  <c:v>-0.28213459215955483</c:v>
                </c:pt>
                <c:pt idx="187">
                  <c:v>-0.29171407399142479</c:v>
                </c:pt>
                <c:pt idx="188">
                  <c:v>-0.30126438465899158</c:v>
                </c:pt>
                <c:pt idx="189">
                  <c:v>-0.3107845691391436</c:v>
                </c:pt>
                <c:pt idx="190">
                  <c:v>-0.32027367542136798</c:v>
                </c:pt>
                <c:pt idx="191">
                  <c:v>-0.32973075460294404</c:v>
                </c:pt>
                <c:pt idx="192">
                  <c:v>-0.33915486098383452</c:v>
                </c:pt>
                <c:pt idx="193">
                  <c:v>-0.34854505216125475</c:v>
                </c:pt>
                <c:pt idx="194">
                  <c:v>-0.35790038912391209</c:v>
                </c:pt>
                <c:pt idx="195">
                  <c:v>-0.36721993634590805</c:v>
                </c:pt>
                <c:pt idx="196">
                  <c:v>-0.37650276188028331</c:v>
                </c:pt>
                <c:pt idx="197">
                  <c:v>-0.3857479374522218</c:v>
                </c:pt>
                <c:pt idx="198">
                  <c:v>-0.39495453855187063</c:v>
                </c:pt>
                <c:pt idx="199">
                  <c:v>-0.40412164452679195</c:v>
                </c:pt>
                <c:pt idx="200">
                  <c:v>-0.41324833867402755</c:v>
                </c:pt>
                <c:pt idx="201">
                  <c:v>-0.4223337083317682</c:v>
                </c:pt>
                <c:pt idx="202">
                  <c:v>-0.43137684497061923</c:v>
                </c:pt>
                <c:pt idx="203">
                  <c:v>-0.44037684428445267</c:v>
                </c:pt>
                <c:pt idx="204">
                  <c:v>-0.44933280628083883</c:v>
                </c:pt>
                <c:pt idx="205">
                  <c:v>-0.45824383537103802</c:v>
                </c:pt>
                <c:pt idx="206">
                  <c:v>-0.46710904045956869</c:v>
                </c:pt>
                <c:pt idx="207">
                  <c:v>-0.47592753503330965</c:v>
                </c:pt>
                <c:pt idx="208">
                  <c:v>-0.48469843725015221</c:v>
                </c:pt>
                <c:pt idx="209">
                  <c:v>-0.49342087002718382</c:v>
                </c:pt>
                <c:pt idx="210">
                  <c:v>-0.50209396112839544</c:v>
                </c:pt>
                <c:pt idx="211">
                  <c:v>-0.51071684325190592</c:v>
                </c:pt>
                <c:pt idx="212">
                  <c:v>-0.51928865411668557</c:v>
                </c:pt>
                <c:pt idx="213">
                  <c:v>-0.52780853654879278</c:v>
                </c:pt>
                <c:pt idx="214">
                  <c:v>-0.53627563856708405</c:v>
                </c:pt>
                <c:pt idx="215">
                  <c:v>-0.54468911346841342</c:v>
                </c:pt>
                <c:pt idx="216">
                  <c:v>-0.55304811991230207</c:v>
                </c:pt>
                <c:pt idx="217">
                  <c:v>-0.5613518220050715</c:v>
                </c:pt>
                <c:pt idx="218">
                  <c:v>-0.56959938938343191</c:v>
                </c:pt>
                <c:pt idx="219">
                  <c:v>-0.57778999729751868</c:v>
                </c:pt>
                <c:pt idx="220">
                  <c:v>-0.58592282669336704</c:v>
                </c:pt>
                <c:pt idx="221">
                  <c:v>-0.59399706429481214</c:v>
                </c:pt>
                <c:pt idx="222">
                  <c:v>-0.60201190268482363</c:v>
                </c:pt>
                <c:pt idx="223">
                  <c:v>-0.60996654038624154</c:v>
                </c:pt>
                <c:pt idx="224">
                  <c:v>-0.6178601819419246</c:v>
                </c:pt>
                <c:pt idx="225">
                  <c:v>-0.62569203799429518</c:v>
                </c:pt>
                <c:pt idx="226">
                  <c:v>-0.63346132536427469</c:v>
                </c:pt>
                <c:pt idx="227">
                  <c:v>-0.64116726712960181</c:v>
                </c:pt>
                <c:pt idx="228">
                  <c:v>-0.64880909270251885</c:v>
                </c:pt>
                <c:pt idx="229">
                  <c:v>-0.65638603790683814</c:v>
                </c:pt>
                <c:pt idx="230">
                  <c:v>-0.66389734505435327</c:v>
                </c:pt>
                <c:pt idx="231">
                  <c:v>-0.67134226302060884</c:v>
                </c:pt>
                <c:pt idx="232">
                  <c:v>-0.67872004732001245</c:v>
                </c:pt>
                <c:pt idx="233">
                  <c:v>-0.68602996018028217</c:v>
                </c:pt>
                <c:pt idx="234">
                  <c:v>-0.69327127061622362</c:v>
                </c:pt>
                <c:pt idx="235">
                  <c:v>-0.70044325450282763</c:v>
                </c:pt>
                <c:pt idx="236">
                  <c:v>-0.70754519464768328</c:v>
                </c:pt>
                <c:pt idx="237">
                  <c:v>-0.71457638086269193</c:v>
                </c:pt>
                <c:pt idx="238">
                  <c:v>-0.72153611003509277</c:v>
                </c:pt>
                <c:pt idx="239">
                  <c:v>-0.72842368619776809</c:v>
                </c:pt>
                <c:pt idx="240">
                  <c:v>-0.73523842059884137</c:v>
                </c:pt>
                <c:pt idx="241">
                  <c:v>-0.74197963177055137</c:v>
                </c:pt>
                <c:pt idx="242">
                  <c:v>-0.74864664559739869</c:v>
                </c:pt>
                <c:pt idx="243">
                  <c:v>-0.75523879538355754</c:v>
                </c:pt>
                <c:pt idx="244">
                  <c:v>-0.76175542191954038</c:v>
                </c:pt>
                <c:pt idx="245">
                  <c:v>-0.76819587354812535</c:v>
                </c:pt>
                <c:pt idx="246">
                  <c:v>-0.77455950622951664</c:v>
                </c:pt>
                <c:pt idx="247">
                  <c:v>-0.78084568360574913</c:v>
                </c:pt>
                <c:pt idx="248">
                  <c:v>-0.78705377706432356</c:v>
                </c:pt>
                <c:pt idx="249">
                  <c:v>-0.79318316580106751</c:v>
                </c:pt>
                <c:pt idx="250">
                  <c:v>-0.79923323688221515</c:v>
                </c:pt>
                <c:pt idx="251">
                  <c:v>-0.80520338530570001</c:v>
                </c:pt>
                <c:pt idx="252">
                  <c:v>-0.81109301406165601</c:v>
                </c:pt>
                <c:pt idx="253">
                  <c:v>-0.81690153419211331</c:v>
                </c:pt>
                <c:pt idx="254">
                  <c:v>-0.82262836484990043</c:v>
                </c:pt>
                <c:pt idx="255">
                  <c:v>-0.82827293335672392</c:v>
                </c:pt>
                <c:pt idx="256">
                  <c:v>-0.83383467526043686</c:v>
                </c:pt>
                <c:pt idx="257">
                  <c:v>-0.83931303439148375</c:v>
                </c:pt>
                <c:pt idx="258">
                  <c:v>-0.84470746291851662</c:v>
                </c:pt>
                <c:pt idx="259">
                  <c:v>-0.85001742140317915</c:v>
                </c:pt>
                <c:pt idx="260">
                  <c:v>-0.85524237885404586</c:v>
                </c:pt>
                <c:pt idx="261">
                  <c:v>-0.86038181277972681</c:v>
                </c:pt>
                <c:pt idx="262">
                  <c:v>-0.86543520924111228</c:v>
                </c:pt>
                <c:pt idx="263">
                  <c:v>-0.87040206290276712</c:v>
                </c:pt>
                <c:pt idx="264">
                  <c:v>-0.8752818770834645</c:v>
                </c:pt>
                <c:pt idx="265">
                  <c:v>-0.88007416380585257</c:v>
                </c:pt>
                <c:pt idx="266">
                  <c:v>-0.88477844384525273</c:v>
                </c:pt>
                <c:pt idx="267">
                  <c:v>-0.88939424677758128</c:v>
                </c:pt>
                <c:pt idx="268">
                  <c:v>-0.89392111102639238</c:v>
                </c:pt>
                <c:pt idx="269">
                  <c:v>-0.89835858390903167</c:v>
                </c:pt>
                <c:pt idx="270">
                  <c:v>-0.90270622168190984</c:v>
                </c:pt>
                <c:pt idx="271">
                  <c:v>-0.90696358958487244</c:v>
                </c:pt>
                <c:pt idx="272">
                  <c:v>-0.91113026188467694</c:v>
                </c:pt>
                <c:pt idx="273">
                  <c:v>-0.91520582191756583</c:v>
                </c:pt>
                <c:pt idx="274">
                  <c:v>-0.91918986213093179</c:v>
                </c:pt>
                <c:pt idx="275">
                  <c:v>-0.92308198412407449</c:v>
                </c:pt>
                <c:pt idx="276">
                  <c:v>-0.92688179868803644</c:v>
                </c:pt>
                <c:pt idx="277">
                  <c:v>-0.93058892584452846</c:v>
                </c:pt>
                <c:pt idx="278">
                  <c:v>-0.93420299488392433</c:v>
                </c:pt>
                <c:pt idx="279">
                  <c:v>-0.93772364440233158</c:v>
                </c:pt>
                <c:pt idx="280">
                  <c:v>-0.94115052233773244</c:v>
                </c:pt>
                <c:pt idx="281">
                  <c:v>-0.94448328600518905</c:v>
                </c:pt>
                <c:pt idx="282">
                  <c:v>-0.9477216021311119</c:v>
                </c:pt>
                <c:pt idx="283">
                  <c:v>-0.95086514688658696</c:v>
                </c:pt>
                <c:pt idx="284">
                  <c:v>-0.95391360591975893</c:v>
                </c:pt>
                <c:pt idx="285">
                  <c:v>-0.9568666743872638</c:v>
                </c:pt>
                <c:pt idx="286">
                  <c:v>-0.95972405698471608</c:v>
                </c:pt>
                <c:pt idx="287">
                  <c:v>-0.96248546797623735</c:v>
                </c:pt>
                <c:pt idx="288">
                  <c:v>-0.96515063122302946</c:v>
                </c:pt>
                <c:pt idx="289">
                  <c:v>-0.96771928021098885</c:v>
                </c:pt>
                <c:pt idx="290">
                  <c:v>-0.97019115807735723</c:v>
                </c:pt>
                <c:pt idx="291">
                  <c:v>-0.97256601763640815</c:v>
                </c:pt>
                <c:pt idx="292">
                  <c:v>-0.97484362140416403</c:v>
                </c:pt>
                <c:pt idx="293">
                  <c:v>-0.97702374162214645</c:v>
                </c:pt>
                <c:pt idx="294">
                  <c:v>-0.97910616028015029</c:v>
                </c:pt>
                <c:pt idx="295">
                  <c:v>-0.98109066913804532</c:v>
                </c:pt>
                <c:pt idx="296">
                  <c:v>-0.98297706974659937</c:v>
                </c:pt>
                <c:pt idx="297">
                  <c:v>-0.98476517346732362</c:v>
                </c:pt>
                <c:pt idx="298">
                  <c:v>-0.98645480149133602</c:v>
                </c:pt>
                <c:pt idx="299">
                  <c:v>-0.98804578485724226</c:v>
                </c:pt>
                <c:pt idx="300">
                  <c:v>-0.98953796446803166</c:v>
                </c:pt>
                <c:pt idx="301">
                  <c:v>-0.99093119110698635</c:v>
                </c:pt>
                <c:pt idx="302">
                  <c:v>-0.99222532545260345</c:v>
                </c:pt>
                <c:pt idx="303">
                  <c:v>-0.99342023809252711</c:v>
                </c:pt>
                <c:pt idx="304">
                  <c:v>-0.99451580953648888</c:v>
                </c:pt>
                <c:pt idx="305">
                  <c:v>-0.99551193022825746</c:v>
                </c:pt>
                <c:pt idx="306">
                  <c:v>-0.99640850055659369</c:v>
                </c:pt>
                <c:pt idx="307">
                  <c:v>-0.99720543086521207</c:v>
                </c:pt>
                <c:pt idx="308">
                  <c:v>-0.99790264146174545</c:v>
                </c:pt>
                <c:pt idx="309">
                  <c:v>-0.99850006262571556</c:v>
                </c:pt>
                <c:pt idx="310">
                  <c:v>-0.99899763461550362</c:v>
                </c:pt>
                <c:pt idx="311">
                  <c:v>-0.99939530767432538</c:v>
                </c:pt>
                <c:pt idx="312">
                  <c:v>-0.99969304203520648</c:v>
                </c:pt>
                <c:pt idx="313">
                  <c:v>-0.99989080792495877</c:v>
                </c:pt>
                <c:pt idx="314">
                  <c:v>-0.99998858556715808</c:v>
                </c:pt>
                <c:pt idx="315">
                  <c:v>-0.99998636518412176</c:v>
                </c:pt>
                <c:pt idx="316">
                  <c:v>-0.99988414699788619</c:v>
                </c:pt>
                <c:pt idx="317">
                  <c:v>-0.99968194123018483</c:v>
                </c:pt>
                <c:pt idx="318">
                  <c:v>-0.99937976810142604</c:v>
                </c:pt>
                <c:pt idx="319">
                  <c:v>-0.99897765782867076</c:v>
                </c:pt>
                <c:pt idx="320">
                  <c:v>-0.99847565062261112</c:v>
                </c:pt>
                <c:pt idx="321">
                  <c:v>-0.99787379668354959</c:v>
                </c:pt>
                <c:pt idx="322">
                  <c:v>-0.99717215619637845</c:v>
                </c:pt>
                <c:pt idx="323">
                  <c:v>-0.99637079932456174</c:v>
                </c:pt>
                <c:pt idx="324">
                  <c:v>-0.99546980620311876</c:v>
                </c:pt>
                <c:pt idx="325">
                  <c:v>-0.99446926693061088</c:v>
                </c:pt>
                <c:pt idx="326">
                  <c:v>-0.99336928156013149</c:v>
                </c:pt>
                <c:pt idx="327">
                  <c:v>-0.99216996008930114</c:v>
                </c:pt>
                <c:pt idx="328">
                  <c:v>-0.9908714224492674</c:v>
                </c:pt>
                <c:pt idx="329">
                  <c:v>-0.989473798492712</c:v>
                </c:pt>
                <c:pt idx="330">
                  <c:v>-0.98797722798086618</c:v>
                </c:pt>
                <c:pt idx="331">
                  <c:v>-0.98638186056953403</c:v>
                </c:pt>
                <c:pt idx="332">
                  <c:v>-0.98468785579412699</c:v>
                </c:pt>
                <c:pt idx="333">
                  <c:v>-0.98289538305371105</c:v>
                </c:pt>
                <c:pt idx="334">
                  <c:v>-0.98100462159406643</c:v>
                </c:pt>
                <c:pt idx="335">
                  <c:v>-0.97901576048976358</c:v>
                </c:pt>
                <c:pt idx="336">
                  <c:v>-0.97692899862525517</c:v>
                </c:pt>
                <c:pt idx="337">
                  <c:v>-0.97474454467498928</c:v>
                </c:pt>
                <c:pt idx="338">
                  <c:v>-0.97246261708254045</c:v>
                </c:pt>
                <c:pt idx="339">
                  <c:v>-0.97008344403876612</c:v>
                </c:pt>
                <c:pt idx="340">
                  <c:v>-0.96760726345898806</c:v>
                </c:pt>
                <c:pt idx="341">
                  <c:v>-0.96503432295920077</c:v>
                </c:pt>
                <c:pt idx="342">
                  <c:v>-0.96236487983131025</c:v>
                </c:pt>
                <c:pt idx="343">
                  <c:v>-0.95959920101740459</c:v>
                </c:pt>
                <c:pt idx="344">
                  <c:v>-0.95673756308306057</c:v>
                </c:pt>
                <c:pt idx="345">
                  <c:v>-0.95378025218968632</c:v>
                </c:pt>
                <c:pt idx="346">
                  <c:v>-0.95072756406590786</c:v>
                </c:pt>
                <c:pt idx="347">
                  <c:v>-0.94757980397799324</c:v>
                </c:pt>
                <c:pt idx="348">
                  <c:v>-0.94433728669932793</c:v>
                </c:pt>
                <c:pt idx="349">
                  <c:v>-0.94100033647893777</c:v>
                </c:pt>
                <c:pt idx="350">
                  <c:v>-0.93756928700906417</c:v>
                </c:pt>
                <c:pt idx="351">
                  <c:v>-0.93404448139179475</c:v>
                </c:pt>
                <c:pt idx="352">
                  <c:v>-0.93042627210475326</c:v>
                </c:pt>
                <c:pt idx="353">
                  <c:v>-0.92671502096585456</c:v>
                </c:pt>
                <c:pt idx="354">
                  <c:v>-0.92291109909711933</c:v>
                </c:pt>
                <c:pt idx="355">
                  <c:v>-0.91901488688756439</c:v>
                </c:pt>
                <c:pt idx="356">
                  <c:v>-0.91502677395516385</c:v>
                </c:pt>
                <c:pt idx="357">
                  <c:v>-0.91094715910788759</c:v>
                </c:pt>
                <c:pt idx="358">
                  <c:v>-0.90677645030382059</c:v>
                </c:pt>
                <c:pt idx="359">
                  <c:v>-0.90251506461036779</c:v>
                </c:pt>
                <c:pt idx="360">
                  <c:v>-0.89816342816254724</c:v>
                </c:pt>
                <c:pt idx="361">
                  <c:v>-0.89372197612037685</c:v>
                </c:pt>
                <c:pt idx="362">
                  <c:v>-0.88919115262536086</c:v>
                </c:pt>
                <c:pt idx="363">
                  <c:v>-0.8845714107560726</c:v>
                </c:pt>
                <c:pt idx="364">
                  <c:v>-0.87986321248284916</c:v>
                </c:pt>
                <c:pt idx="365">
                  <c:v>-0.87506702862159425</c:v>
                </c:pt>
                <c:pt idx="366">
                  <c:v>-0.87018333878669729</c:v>
                </c:pt>
                <c:pt idx="367">
                  <c:v>-0.86521263134307203</c:v>
                </c:pt>
                <c:pt idx="368">
                  <c:v>-0.86015540335731966</c:v>
                </c:pt>
                <c:pt idx="369">
                  <c:v>-0.85501216054802631</c:v>
                </c:pt>
                <c:pt idx="370">
                  <c:v>-0.8497834172351858</c:v>
                </c:pt>
                <c:pt idx="371">
                  <c:v>-0.84446969628877244</c:v>
                </c:pt>
                <c:pt idx="372">
                  <c:v>-0.83907152907645244</c:v>
                </c:pt>
                <c:pt idx="373">
                  <c:v>-0.83358945541044982</c:v>
                </c:pt>
                <c:pt idx="374">
                  <c:v>-0.82802402349355975</c:v>
                </c:pt>
                <c:pt idx="375">
                  <c:v>-0.82237578986433901</c:v>
                </c:pt>
                <c:pt idx="376">
                  <c:v>-0.81664531934144269</c:v>
                </c:pt>
                <c:pt idx="377">
                  <c:v>-0.81083318496714774</c:v>
                </c:pt>
                <c:pt idx="378">
                  <c:v>-0.80493996795004708</c:v>
                </c:pt>
                <c:pt idx="379">
                  <c:v>-0.79896625760693463</c:v>
                </c:pt>
                <c:pt idx="380">
                  <c:v>-0.79291265130386235</c:v>
                </c:pt>
                <c:pt idx="381">
                  <c:v>-0.78677975439641901</c:v>
                </c:pt>
                <c:pt idx="382">
                  <c:v>-0.78056818016918372</c:v>
                </c:pt>
                <c:pt idx="383">
                  <c:v>-0.77427854977440291</c:v>
                </c:pt>
                <c:pt idx="384">
                  <c:v>-0.76791149216987342</c:v>
                </c:pt>
                <c:pt idx="385">
                  <c:v>-0.76146764405605327</c:v>
                </c:pt>
                <c:pt idx="386">
                  <c:v>-0.7549476498123795</c:v>
                </c:pt>
                <c:pt idx="387">
                  <c:v>-0.74835216143284777</c:v>
                </c:pt>
                <c:pt idx="388">
                  <c:v>-0.74168183846079516</c:v>
                </c:pt>
                <c:pt idx="389">
                  <c:v>-0.73493734792296506</c:v>
                </c:pt>
                <c:pt idx="390">
                  <c:v>-0.7281193642627859</c:v>
                </c:pt>
                <c:pt idx="391">
                  <c:v>-0.72122856927294576</c:v>
                </c:pt>
                <c:pt idx="392">
                  <c:v>-0.71426565202720027</c:v>
                </c:pt>
                <c:pt idx="393">
                  <c:v>-0.70723130881147134</c:v>
                </c:pt>
                <c:pt idx="394">
                  <c:v>-0.70012624305421745</c:v>
                </c:pt>
                <c:pt idx="395">
                  <c:v>-0.69295116525609735</c:v>
                </c:pt>
                <c:pt idx="396">
                  <c:v>-0.68570679291890646</c:v>
                </c:pt>
                <c:pt idx="397">
                  <c:v>-0.67839385047384526</c:v>
                </c:pt>
                <c:pt idx="398">
                  <c:v>-0.67101306920906312</c:v>
                </c:pt>
                <c:pt idx="399">
                  <c:v>-0.66356518719653579</c:v>
                </c:pt>
                <c:pt idx="400">
                  <c:v>-0.65605094921825646</c:v>
                </c:pt>
                <c:pt idx="401">
                  <c:v>-0.64847110669176544</c:v>
                </c:pt>
                <c:pt idx="402">
                  <c:v>-0.64082641759499326</c:v>
                </c:pt>
                <c:pt idx="403">
                  <c:v>-0.63311764639048462</c:v>
                </c:pt>
                <c:pt idx="404">
                  <c:v>-0.62534556394893037</c:v>
                </c:pt>
                <c:pt idx="405">
                  <c:v>-0.61751094747210367</c:v>
                </c:pt>
                <c:pt idx="406">
                  <c:v>-0.60961458041511762</c:v>
                </c:pt>
                <c:pt idx="407">
                  <c:v>-0.60165725240810197</c:v>
                </c:pt>
                <c:pt idx="408">
                  <c:v>-0.59363975917722478</c:v>
                </c:pt>
                <c:pt idx="409">
                  <c:v>-0.5855629024651281</c:v>
                </c:pt>
                <c:pt idx="410">
                  <c:v>-0.57742748995075099</c:v>
                </c:pt>
                <c:pt idx="411">
                  <c:v>-0.56923433516856958</c:v>
                </c:pt>
                <c:pt idx="412">
                  <c:v>-0.56098425742722879</c:v>
                </c:pt>
                <c:pt idx="413">
                  <c:v>-0.552678081727632</c:v>
                </c:pt>
                <c:pt idx="414">
                  <c:v>-0.54431663868042612</c:v>
                </c:pt>
                <c:pt idx="415">
                  <c:v>-0.53590076442294776</c:v>
                </c:pt>
                <c:pt idx="416">
                  <c:v>-0.52743130053560816</c:v>
                </c:pt>
                <c:pt idx="417">
                  <c:v>-0.51890909395774254</c:v>
                </c:pt>
                <c:pt idx="418">
                  <c:v>-0.51033499690290107</c:v>
                </c:pt>
                <c:pt idx="419">
                  <c:v>-0.50170986677364993</c:v>
                </c:pt>
                <c:pt idx="420">
                  <c:v>-0.49303456607580864</c:v>
                </c:pt>
                <c:pt idx="421">
                  <c:v>-0.48430996233222362</c:v>
                </c:pt>
                <c:pt idx="422">
                  <c:v>-0.47553692799599251</c:v>
                </c:pt>
                <c:pt idx="423">
                  <c:v>-0.46671634036324289</c:v>
                </c:pt>
                <c:pt idx="424">
                  <c:v>-0.45784908148538589</c:v>
                </c:pt>
                <c:pt idx="425">
                  <c:v>-0.44893603808091997</c:v>
                </c:pt>
                <c:pt idx="426">
                  <c:v>-0.43997810144675648</c:v>
                </c:pt>
                <c:pt idx="427">
                  <c:v>-0.43097616736909872</c:v>
                </c:pt>
                <c:pt idx="428">
                  <c:v>-0.42193113603384641</c:v>
                </c:pt>
                <c:pt idx="429">
                  <c:v>-0.41284391193660047</c:v>
                </c:pt>
                <c:pt idx="430">
                  <c:v>-0.40371540379219634</c:v>
                </c:pt>
                <c:pt idx="431">
                  <c:v>-0.39454652444384136</c:v>
                </c:pt>
                <c:pt idx="432">
                  <c:v>-0.38533819077182802</c:v>
                </c:pt>
                <c:pt idx="433">
                  <c:v>-0.37609132360185488</c:v>
                </c:pt>
                <c:pt idx="434">
                  <c:v>-0.36680684761292665</c:v>
                </c:pt>
                <c:pt idx="435">
                  <c:v>-0.35748569124491175</c:v>
                </c:pt>
                <c:pt idx="436">
                  <c:v>-0.34812878660567281</c:v>
                </c:pt>
                <c:pt idx="437">
                  <c:v>-0.338737069377883</c:v>
                </c:pt>
                <c:pt idx="438">
                  <c:v>-0.32931147872543204</c:v>
                </c:pt>
                <c:pt idx="439">
                  <c:v>-0.31985295719953549</c:v>
                </c:pt>
                <c:pt idx="440">
                  <c:v>-0.31036245064446227</c:v>
                </c:pt>
                <c:pt idx="441">
                  <c:v>-0.30084090810295905</c:v>
                </c:pt>
                <c:pt idx="442">
                  <c:v>-0.29128928172134383</c:v>
                </c:pt>
                <c:pt idx="443">
                  <c:v>-0.28170852665430007</c:v>
                </c:pt>
                <c:pt idx="444">
                  <c:v>-0.27209960096934382</c:v>
                </c:pt>
                <c:pt idx="445">
                  <c:v>-0.26246346555104128</c:v>
                </c:pt>
                <c:pt idx="446">
                  <c:v>-0.25280108400490248</c:v>
                </c:pt>
                <c:pt idx="447">
                  <c:v>-0.24311342256103</c:v>
                </c:pt>
                <c:pt idx="448">
                  <c:v>-0.23340144997749354</c:v>
                </c:pt>
                <c:pt idx="449">
                  <c:v>-0.22366613744346336</c:v>
                </c:pt>
                <c:pt idx="450">
                  <c:v>-0.21390845848207321</c:v>
                </c:pt>
                <c:pt idx="451">
                  <c:v>-0.20412938885309476</c:v>
                </c:pt>
                <c:pt idx="452">
                  <c:v>-0.19432990645533479</c:v>
                </c:pt>
                <c:pt idx="453">
                  <c:v>-0.18451099122887382</c:v>
                </c:pt>
                <c:pt idx="454">
                  <c:v>-0.17467362505704512</c:v>
                </c:pt>
                <c:pt idx="455">
                  <c:v>-0.16481879166827335</c:v>
                </c:pt>
                <c:pt idx="456">
                  <c:v>-0.15494747653768326</c:v>
                </c:pt>
                <c:pt idx="457">
                  <c:v>-0.14506066678856189</c:v>
                </c:pt>
                <c:pt idx="458">
                  <c:v>-0.13515935109364335</c:v>
                </c:pt>
                <c:pt idx="459">
                  <c:v>-0.12524451957625143</c:v>
                </c:pt>
                <c:pt idx="460">
                  <c:v>-0.11531716371126842</c:v>
                </c:pt>
                <c:pt idx="461">
                  <c:v>-0.10537827622601337</c:v>
                </c:pt>
                <c:pt idx="462">
                  <c:v>-9.5428851000950651E-2</c:v>
                </c:pt>
                <c:pt idx="463">
                  <c:v>-8.546988297031162E-2</c:v>
                </c:pt>
                <c:pt idx="464">
                  <c:v>-7.5502368022598465E-2</c:v>
                </c:pt>
                <c:pt idx="465">
                  <c:v>-6.5527302901005002E-2</c:v>
                </c:pt>
                <c:pt idx="466">
                  <c:v>-5.5545685103723805E-2</c:v>
                </c:pt>
                <c:pt idx="467">
                  <c:v>-4.5558512784223702E-2</c:v>
                </c:pt>
                <c:pt idx="468">
                  <c:v>-3.5566784651406926E-2</c:v>
                </c:pt>
                <c:pt idx="469">
                  <c:v>-2.557149986976745E-2</c:v>
                </c:pt>
                <c:pt idx="470">
                  <c:v>-1.5573657959446959E-2</c:v>
                </c:pt>
                <c:pt idx="471">
                  <c:v>-5.5742586963103014E-3</c:v>
                </c:pt>
                <c:pt idx="472">
                  <c:v>4.4256979880507854E-3</c:v>
                </c:pt>
                <c:pt idx="473">
                  <c:v>1.4425212106301138E-2</c:v>
                </c:pt>
                <c:pt idx="474">
                  <c:v>2.4423283715363606E-2</c:v>
                </c:pt>
                <c:pt idx="475">
                  <c:v>3.4418913016403652E-2</c:v>
                </c:pt>
                <c:pt idx="476">
                  <c:v>4.4411100454827941E-2</c:v>
                </c:pt>
                <c:pt idx="477">
                  <c:v>5.4398846820214106E-2</c:v>
                </c:pt>
                <c:pt idx="478">
                  <c:v>6.4381153346250469E-2</c:v>
                </c:pt>
                <c:pt idx="479">
                  <c:v>7.4357021810602983E-2</c:v>
                </c:pt>
                <c:pt idx="480">
                  <c:v>8.4325454634740185E-2</c:v>
                </c:pt>
                <c:pt idx="481">
                  <c:v>9.4285454983681349E-2</c:v>
                </c:pt>
                <c:pt idx="482">
                  <c:v>0.10423602686569865</c:v>
                </c:pt>
                <c:pt idx="483">
                  <c:v>0.1141761752318889</c:v>
                </c:pt>
                <c:pt idx="484">
                  <c:v>0.12410490607570598</c:v>
                </c:pt>
                <c:pt idx="485">
                  <c:v>0.13402122653233239</c:v>
                </c:pt>
                <c:pt idx="486">
                  <c:v>0.14392414497799308</c:v>
                </c:pt>
                <c:pt idx="487">
                  <c:v>0.15381267112909058</c:v>
                </c:pt>
                <c:pt idx="488">
                  <c:v>0.16368581614125197</c:v>
                </c:pt>
                <c:pt idx="489">
                  <c:v>0.17354259270820363</c:v>
                </c:pt>
                <c:pt idx="490">
                  <c:v>0.18338201516050456</c:v>
                </c:pt>
                <c:pt idx="491">
                  <c:v>0.19320309956410378</c:v>
                </c:pt>
                <c:pt idx="492">
                  <c:v>0.20300486381875213</c:v>
                </c:pt>
                <c:pt idx="493">
                  <c:v>0.21278632775618703</c:v>
                </c:pt>
                <c:pt idx="494">
                  <c:v>0.22254651323816765</c:v>
                </c:pt>
                <c:pt idx="495">
                  <c:v>0.23228444425427927</c:v>
                </c:pt>
                <c:pt idx="496">
                  <c:v>0.2419991470195369</c:v>
                </c:pt>
                <c:pt idx="497">
                  <c:v>0.25168965007175442</c:v>
                </c:pt>
                <c:pt idx="498">
                  <c:v>0.26135498436870547</c:v>
                </c:pt>
                <c:pt idx="499">
                  <c:v>0.27099418338501813</c:v>
                </c:pt>
                <c:pt idx="500">
                  <c:v>0.28060628320881836</c:v>
                </c:pt>
                <c:pt idx="501">
                  <c:v>0.29019032263813543</c:v>
                </c:pt>
                <c:pt idx="502">
                  <c:v>0.29974534327701319</c:v>
                </c:pt>
                <c:pt idx="503">
                  <c:v>0.30927038963135189</c:v>
                </c:pt>
                <c:pt idx="504">
                  <c:v>0.3187645092044486</c:v>
                </c:pt>
                <c:pt idx="505">
                  <c:v>0.32822675259226436</c:v>
                </c:pt>
                <c:pt idx="506">
                  <c:v>0.3376561735783406</c:v>
                </c:pt>
                <c:pt idx="507">
                  <c:v>0.34705182922843825</c:v>
                </c:pt>
                <c:pt idx="508">
                  <c:v>0.35641277998482196</c:v>
                </c:pt>
                <c:pt idx="509">
                  <c:v>0.36573808976021849</c:v>
                </c:pt>
                <c:pt idx="510">
                  <c:v>0.3750268260314164</c:v>
                </c:pt>
                <c:pt idx="511">
                  <c:v>0.38427805993253578</c:v>
                </c:pt>
                <c:pt idx="512">
                  <c:v>0.39349086634788927</c:v>
                </c:pt>
                <c:pt idx="513">
                  <c:v>0.40266432400451924</c:v>
                </c:pt>
                <c:pt idx="514">
                  <c:v>0.41179751556429794</c:v>
                </c:pt>
                <c:pt idx="515">
                  <c:v>0.42088952771568694</c:v>
                </c:pt>
                <c:pt idx="516">
                  <c:v>0.42993945126504285</c:v>
                </c:pt>
                <c:pt idx="517">
                  <c:v>0.43894638122755392</c:v>
                </c:pt>
                <c:pt idx="518">
                  <c:v>0.44790941691772967</c:v>
                </c:pt>
                <c:pt idx="519">
                  <c:v>0.45682766203947184</c:v>
                </c:pt>
                <c:pt idx="520">
                  <c:v>0.46570022477569539</c:v>
                </c:pt>
                <c:pt idx="521">
                  <c:v>0.47452621787752669</c:v>
                </c:pt>
                <c:pt idx="522">
                  <c:v>0.48330475875300588</c:v>
                </c:pt>
                <c:pt idx="523">
                  <c:v>0.49203496955536241</c:v>
                </c:pt>
                <c:pt idx="524">
                  <c:v>0.5007159772707912</c:v>
                </c:pt>
                <c:pt idx="525">
                  <c:v>0.50934691380575636</c:v>
                </c:pt>
                <c:pt idx="526">
                  <c:v>0.51792691607379215</c:v>
                </c:pt>
                <c:pt idx="527">
                  <c:v>0.52645512608182798</c:v>
                </c:pt>
                <c:pt idx="528">
                  <c:v>0.5349306910159638</c:v>
                </c:pt>
                <c:pt idx="529">
                  <c:v>0.54335276332677507</c:v>
                </c:pt>
                <c:pt idx="530">
                  <c:v>0.55172050081404311</c:v>
                </c:pt>
                <c:pt idx="531">
                  <c:v>0.56003306671099828</c:v>
                </c:pt>
                <c:pt idx="532">
                  <c:v>0.56828962976797359</c:v>
                </c:pt>
                <c:pt idx="533">
                  <c:v>0.57648936433554521</c:v>
                </c:pt>
                <c:pt idx="534">
                  <c:v>0.58463145044708942</c:v>
                </c:pt>
                <c:pt idx="535">
                  <c:v>0.59271507390078171</c:v>
                </c:pt>
                <c:pt idx="536">
                  <c:v>0.60073942634100852</c:v>
                </c:pt>
                <c:pt idx="537">
                  <c:v>0.60870370533921869</c:v>
                </c:pt>
                <c:pt idx="538">
                  <c:v>0.61660711447414485</c:v>
                </c:pt>
                <c:pt idx="539">
                  <c:v>0.62444886341146122</c:v>
                </c:pt>
                <c:pt idx="540">
                  <c:v>0.63222816798280868</c:v>
                </c:pt>
                <c:pt idx="541">
                  <c:v>0.63994425026421431</c:v>
                </c:pt>
                <c:pt idx="542">
                  <c:v>0.64759633865387589</c:v>
                </c:pt>
                <c:pt idx="543">
                  <c:v>0.65518366794933669</c:v>
                </c:pt>
                <c:pt idx="544">
                  <c:v>0.66270547942398439</c:v>
                </c:pt>
                <c:pt idx="545">
                  <c:v>0.67016102090294505</c:v>
                </c:pt>
                <c:pt idx="546">
                  <c:v>0.67754954683827839</c:v>
                </c:pt>
                <c:pt idx="547">
                  <c:v>0.68487031838355339</c:v>
                </c:pt>
                <c:pt idx="548">
                  <c:v>0.69212260346771193</c:v>
                </c:pt>
                <c:pt idx="549">
                  <c:v>0.6993056768682907</c:v>
                </c:pt>
                <c:pt idx="550">
                  <c:v>0.70641882028393554</c:v>
                </c:pt>
                <c:pt idx="551">
                  <c:v>0.7134613224062335</c:v>
                </c:pt>
                <c:pt idx="552">
                  <c:v>0.72043247899083751</c:v>
                </c:pt>
                <c:pt idx="553">
                  <c:v>0.72733159292790328</c:v>
                </c:pt>
                <c:pt idx="554">
                  <c:v>0.73415797431178265</c:v>
                </c:pt>
                <c:pt idx="555">
                  <c:v>0.74091094051002715</c:v>
                </c:pt>
                <c:pt idx="556">
                  <c:v>0.74758981623164433</c:v>
                </c:pt>
                <c:pt idx="557">
                  <c:v>0.75419393359462905</c:v>
                </c:pt>
                <c:pt idx="558">
                  <c:v>0.76072263219274472</c:v>
                </c:pt>
                <c:pt idx="559">
                  <c:v>0.76717525916157692</c:v>
                </c:pt>
                <c:pt idx="560">
                  <c:v>0.77355116924380118</c:v>
                </c:pt>
                <c:pt idx="561">
                  <c:v>0.77984972485372717</c:v>
                </c:pt>
                <c:pt idx="562">
                  <c:v>0.78607029614103829</c:v>
                </c:pt>
                <c:pt idx="563">
                  <c:v>0.79221226105379372</c:v>
                </c:pt>
                <c:pt idx="564">
                  <c:v>0.79827500540061747</c:v>
                </c:pt>
                <c:pt idx="565">
                  <c:v>0.80425792291212816</c:v>
                </c:pt>
                <c:pt idx="566">
                  <c:v>0.81016041530156024</c:v>
                </c:pt>
                <c:pt idx="567">
                  <c:v>0.81598189232459462</c:v>
                </c:pt>
                <c:pt idx="568">
                  <c:v>0.82172177183837725</c:v>
                </c:pt>
                <c:pt idx="569">
                  <c:v>0.8273794798597438</c:v>
                </c:pt>
                <c:pt idx="570">
                  <c:v>0.83295445062260409</c:v>
                </c:pt>
                <c:pt idx="571">
                  <c:v>0.83844612663452844</c:v>
                </c:pt>
                <c:pt idx="572">
                  <c:v>0.84385395873249214</c:v>
                </c:pt>
                <c:pt idx="573">
                  <c:v>0.8491774061377928</c:v>
                </c:pt>
                <c:pt idx="574">
                  <c:v>0.85441593651012326</c:v>
                </c:pt>
                <c:pt idx="575">
                  <c:v>0.85956902600081553</c:v>
                </c:pt>
                <c:pt idx="576">
                  <c:v>0.86463615930521098</c:v>
                </c:pt>
                <c:pt idx="577">
                  <c:v>0.86961682971420551</c:v>
                </c:pt>
                <c:pt idx="578">
                  <c:v>0.87451053916490507</c:v>
                </c:pt>
                <c:pt idx="579">
                  <c:v>0.87931679829044629</c:v>
                </c:pt>
                <c:pt idx="580">
                  <c:v>0.88403512646891913</c:v>
                </c:pt>
                <c:pt idx="581">
                  <c:v>0.88866505187143852</c:v>
                </c:pt>
                <c:pt idx="582">
                  <c:v>0.8932061115093225</c:v>
                </c:pt>
                <c:pt idx="583">
                  <c:v>0.89765785128039233</c:v>
                </c:pt>
                <c:pt idx="584">
                  <c:v>0.90201982601437825</c:v>
                </c:pt>
                <c:pt idx="585">
                  <c:v>0.90629159951744498</c:v>
                </c:pt>
                <c:pt idx="586">
                  <c:v>0.91047274461579975</c:v>
                </c:pt>
                <c:pt idx="587">
                  <c:v>0.91456284319841763</c:v>
                </c:pt>
                <c:pt idx="588">
                  <c:v>0.91856148625884881</c:v>
                </c:pt>
                <c:pt idx="589">
                  <c:v>0.92246827393612019</c:v>
                </c:pt>
                <c:pt idx="590">
                  <c:v>0.92628281555471759</c:v>
                </c:pt>
                <c:pt idx="591">
                  <c:v>0.93000472966366055</c:v>
                </c:pt>
                <c:pt idx="592">
                  <c:v>0.93363364407463734</c:v>
                </c:pt>
                <c:pt idx="593">
                  <c:v>0.93716919589923331</c:v>
                </c:pt>
                <c:pt idx="594">
                  <c:v>0.94061103158520976</c:v>
                </c:pt>
                <c:pt idx="595">
                  <c:v>0.94395880695186896</c:v>
                </c:pt>
                <c:pt idx="596">
                  <c:v>0.94721218722446199</c:v>
                </c:pt>
                <c:pt idx="597">
                  <c:v>0.9503708470676735</c:v>
                </c:pt>
                <c:pt idx="598">
                  <c:v>0.95343447061815134</c:v>
                </c:pt>
                <c:pt idx="599">
                  <c:v>0.95640275151609389</c:v>
                </c:pt>
                <c:pt idx="600">
                  <c:v>0.95927539293588349</c:v>
                </c:pt>
                <c:pt idx="601">
                  <c:v>0.96205210761577398</c:v>
                </c:pt>
                <c:pt idx="602">
                  <c:v>0.9647326178866098</c:v>
                </c:pt>
                <c:pt idx="603">
                  <c:v>0.96731665569959813</c:v>
                </c:pt>
                <c:pt idx="604">
                  <c:v>0.96980396265311108</c:v>
                </c:pt>
                <c:pt idx="605">
                  <c:v>0.97219429001852631</c:v>
                </c:pt>
                <c:pt idx="606">
                  <c:v>0.97448739876509816</c:v>
                </c:pt>
                <c:pt idx="607">
                  <c:v>0.97668305958386437</c:v>
                </c:pt>
                <c:pt idx="608">
                  <c:v>0.97878105291057127</c:v>
                </c:pt>
                <c:pt idx="609">
                  <c:v>0.98078116894763612</c:v>
                </c:pt>
                <c:pt idx="610">
                  <c:v>0.9826832076851203</c:v>
                </c:pt>
                <c:pt idx="611">
                  <c:v>0.98448697892073667</c:v>
                </c:pt>
                <c:pt idx="612">
                  <c:v>0.98619230227886368</c:v>
                </c:pt>
                <c:pt idx="613">
                  <c:v>0.98779900722858693</c:v>
                </c:pt>
                <c:pt idx="614">
                  <c:v>0.98930693310075046</c:v>
                </c:pt>
                <c:pt idx="615">
                  <c:v>0.99071592910402395</c:v>
                </c:pt>
                <c:pt idx="616">
                  <c:v>0.99202585433998025</c:v>
                </c:pt>
                <c:pt idx="617">
                  <c:v>0.99323657781718855</c:v>
                </c:pt>
                <c:pt idx="618">
                  <c:v>0.99434797846430933</c:v>
                </c:pt>
                <c:pt idx="619">
                  <c:v>0.99535994514220416</c:v>
                </c:pt>
                <c:pt idx="620">
                  <c:v>0.99627237665504875</c:v>
                </c:pt>
                <c:pt idx="621">
                  <c:v>0.99708518176045202</c:v>
                </c:pt>
                <c:pt idx="622">
                  <c:v>0.99779827917858066</c:v>
                </c:pt>
                <c:pt idx="623">
                  <c:v>0.99841159760028719</c:v>
                </c:pt>
                <c:pt idx="624">
                  <c:v>0.99892507569424083</c:v>
                </c:pt>
                <c:pt idx="625">
                  <c:v>0.99933866211305977</c:v>
                </c:pt>
                <c:pt idx="626">
                  <c:v>0.9996523154984468</c:v>
                </c:pt>
                <c:pt idx="627">
                  <c:v>0.99986600448532481</c:v>
                </c:pt>
                <c:pt idx="628">
                  <c:v>0.99997970770497324</c:v>
                </c:pt>
                <c:pt idx="629">
                  <c:v>0.99999341378716478</c:v>
                </c:pt>
                <c:pt idx="630">
                  <c:v>0.99990712136130266</c:v>
                </c:pt>
                <c:pt idx="631">
                  <c:v>0.99972083905655762</c:v>
                </c:pt>
                <c:pt idx="632">
                  <c:v>0.99943458550100472</c:v>
                </c:pt>
                <c:pt idx="633">
                  <c:v>0.99904838931976125</c:v>
                </c:pt>
                <c:pt idx="634">
                  <c:v>0.99856228913212319</c:v>
                </c:pt>
                <c:pt idx="635">
                  <c:v>0.99797633354770454</c:v>
                </c:pt>
                <c:pt idx="636">
                  <c:v>0.99729058116157521</c:v>
                </c:pt>
                <c:pt idx="637">
                  <c:v>0.99650510054840258</c:v>
                </c:pt>
                <c:pt idx="638">
                  <c:v>0.99561997025559301</c:v>
                </c:pt>
                <c:pt idx="639">
                  <c:v>0.99463527879543867</c:v>
                </c:pt>
                <c:pt idx="640">
                  <c:v>0.99355112463626449</c:v>
                </c:pt>
                <c:pt idx="641">
                  <c:v>0.9923676161925834</c:v>
                </c:pt>
                <c:pt idx="642">
                  <c:v>0.9910848718142532</c:v>
                </c:pt>
                <c:pt idx="643">
                  <c:v>0.98970301977464303</c:v>
                </c:pt>
                <c:pt idx="644">
                  <c:v>0.98822219825780477</c:v>
                </c:pt>
                <c:pt idx="645">
                  <c:v>0.98664255534465717</c:v>
                </c:pt>
                <c:pt idx="646">
                  <c:v>0.98496424899817381</c:v>
                </c:pt>
                <c:pt idx="647">
                  <c:v>0.98318744704759176</c:v>
                </c:pt>
                <c:pt idx="648">
                  <c:v>0.98131232717162509</c:v>
                </c:pt>
                <c:pt idx="649">
                  <c:v>0.97933907688069877</c:v>
                </c:pt>
                <c:pt idx="650">
                  <c:v>0.9772678934981972</c:v>
                </c:pt>
                <c:pt idx="651">
                  <c:v>0.97509898414073382</c:v>
                </c:pt>
                <c:pt idx="652">
                  <c:v>0.97283256569743537</c:v>
                </c:pt>
                <c:pt idx="653">
                  <c:v>0.970468864808259</c:v>
                </c:pt>
                <c:pt idx="654">
                  <c:v>0.96800811784132246</c:v>
                </c:pt>
                <c:pt idx="655">
                  <c:v>0.96545057086927333</c:v>
                </c:pt>
                <c:pt idx="656">
                  <c:v>0.96279647964467574</c:v>
                </c:pt>
                <c:pt idx="657">
                  <c:v>0.96004610957444203</c:v>
                </c:pt>
                <c:pt idx="658">
                  <c:v>0.95719973569328654</c:v>
                </c:pt>
                <c:pt idx="659">
                  <c:v>0.95425764263622559</c:v>
                </c:pt>
                <c:pt idx="660">
                  <c:v>0.95122012461011241</c:v>
                </c:pt>
                <c:pt idx="661">
                  <c:v>0.94808748536422016</c:v>
                </c:pt>
                <c:pt idx="662">
                  <c:v>0.94486003815986064</c:v>
                </c:pt>
                <c:pt idx="663">
                  <c:v>0.94153810573906649</c:v>
                </c:pt>
                <c:pt idx="664">
                  <c:v>0.93812202029231084</c:v>
                </c:pt>
                <c:pt idx="665">
                  <c:v>0.93461212342529176</c:v>
                </c:pt>
                <c:pt idx="666">
                  <c:v>0.93100876612477035</c:v>
                </c:pt>
                <c:pt idx="667">
                  <c:v>0.92731230872347581</c:v>
                </c:pt>
                <c:pt idx="668">
                  <c:v>0.92352312086406518</c:v>
                </c:pt>
                <c:pt idx="669">
                  <c:v>0.91964158146216968</c:v>
                </c:pt>
                <c:pt idx="670">
                  <c:v>0.91566807866849198</c:v>
                </c:pt>
                <c:pt idx="671">
                  <c:v>0.91160300983000297</c:v>
                </c:pt>
                <c:pt idx="672">
                  <c:v>0.90744678145019619</c:v>
                </c:pt>
                <c:pt idx="673">
                  <c:v>0.90319980914844833</c:v>
                </c:pt>
                <c:pt idx="674">
                  <c:v>0.89886251761844949</c:v>
                </c:pt>
                <c:pt idx="675">
                  <c:v>0.89443534058573848</c:v>
                </c:pt>
                <c:pt idx="676">
                  <c:v>0.88991872076432843</c:v>
                </c:pt>
                <c:pt idx="677">
                  <c:v>0.88531310981243994</c:v>
                </c:pt>
                <c:pt idx="678">
                  <c:v>0.88061896828732711</c:v>
                </c:pt>
                <c:pt idx="679">
                  <c:v>0.87583676559923307</c:v>
                </c:pt>
                <c:pt idx="680">
                  <c:v>0.87096697996444061</c:v>
                </c:pt>
                <c:pt idx="681">
                  <c:v>0.86601009835745513</c:v>
                </c:pt>
                <c:pt idx="682">
                  <c:v>0.86096661646230566</c:v>
                </c:pt>
                <c:pt idx="683">
                  <c:v>0.85583703862298155</c:v>
                </c:pt>
                <c:pt idx="684">
                  <c:v>0.85062187779298848</c:v>
                </c:pt>
                <c:pt idx="685">
                  <c:v>0.84532165548406712</c:v>
                </c:pt>
                <c:pt idx="686">
                  <c:v>0.83993690171402791</c:v>
                </c:pt>
                <c:pt idx="687">
                  <c:v>0.83446815495376425</c:v>
                </c:pt>
                <c:pt idx="688">
                  <c:v>0.82891596207339113</c:v>
                </c:pt>
                <c:pt idx="689">
                  <c:v>0.82328087828757257</c:v>
                </c:pt>
                <c:pt idx="690">
                  <c:v>0.8175634670999905</c:v>
                </c:pt>
                <c:pt idx="691">
                  <c:v>0.81176430024699897</c:v>
                </c:pt>
                <c:pt idx="692">
                  <c:v>0.80588395764044973</c:v>
                </c:pt>
                <c:pt idx="693">
                  <c:v>0.79992302730970621</c:v>
                </c:pt>
                <c:pt idx="694">
                  <c:v>0.79388210534282988</c:v>
                </c:pt>
                <c:pt idx="695">
                  <c:v>0.78776179582698669</c:v>
                </c:pt>
                <c:pt idx="696">
                  <c:v>0.78156271078802664</c:v>
                </c:pt>
                <c:pt idx="697">
                  <c:v>0.77528547012928795</c:v>
                </c:pt>
                <c:pt idx="698">
                  <c:v>0.76893070156960419</c:v>
                </c:pt>
                <c:pt idx="699">
                  <c:v>0.7624990405805393</c:v>
                </c:pt>
                <c:pt idx="700">
                  <c:v>0.75599113032282772</c:v>
                </c:pt>
                <c:pt idx="701">
                  <c:v>0.74940762158207674</c:v>
                </c:pt>
                <c:pt idx="702">
                  <c:v>0.74274917270366947</c:v>
                </c:pt>
                <c:pt idx="703">
                  <c:v>0.73601644952694978</c:v>
                </c:pt>
                <c:pt idx="704">
                  <c:v>0.72921012531862006</c:v>
                </c:pt>
                <c:pt idx="705">
                  <c:v>0.72233088070543272</c:v>
                </c:pt>
                <c:pt idx="706">
                  <c:v>0.71537940360611518</c:v>
                </c:pt>
                <c:pt idx="707">
                  <c:v>0.70835638916258459</c:v>
                </c:pt>
                <c:pt idx="708">
                  <c:v>0.70126253967043151</c:v>
                </c:pt>
                <c:pt idx="709">
                  <c:v>0.69409856450869745</c:v>
                </c:pt>
                <c:pt idx="710">
                  <c:v>0.68686518006892339</c:v>
                </c:pt>
                <c:pt idx="711">
                  <c:v>0.67956310968352951</c:v>
                </c:pt>
                <c:pt idx="712">
                  <c:v>0.67219308355346807</c:v>
                </c:pt>
                <c:pt idx="713">
                  <c:v>0.66475583867521026</c:v>
                </c:pt>
                <c:pt idx="714">
                  <c:v>0.65725211876704492</c:v>
                </c:pt>
                <c:pt idx="715">
                  <c:v>0.64968267419471393</c:v>
                </c:pt>
                <c:pt idx="716">
                  <c:v>0.64204826189636111</c:v>
                </c:pt>
                <c:pt idx="717">
                  <c:v>0.63434964530685978</c:v>
                </c:pt>
                <c:pt idx="718">
                  <c:v>0.62658759428144806</c:v>
                </c:pt>
                <c:pt idx="719">
                  <c:v>0.61876288501876553</c:v>
                </c:pt>
                <c:pt idx="720">
                  <c:v>0.61087629998321236</c:v>
                </c:pt>
                <c:pt idx="721">
                  <c:v>0.60292862782672407</c:v>
                </c:pt>
                <c:pt idx="722">
                  <c:v>0.59492066330989202</c:v>
                </c:pt>
                <c:pt idx="723">
                  <c:v>0.58685320722249457</c:v>
                </c:pt>
                <c:pt idx="724">
                  <c:v>0.57872706630341608</c:v>
                </c:pt>
                <c:pt idx="725">
                  <c:v>0.57054305315998111</c:v>
                </c:pt>
                <c:pt idx="726">
                  <c:v>0.56230198618667826</c:v>
                </c:pt>
                <c:pt idx="727">
                  <c:v>0.55400468948334158</c:v>
                </c:pt>
                <c:pt idx="728">
                  <c:v>0.54565199277272558</c:v>
                </c:pt>
                <c:pt idx="729">
                  <c:v>0.5372447313175408</c:v>
                </c:pt>
                <c:pt idx="730">
                  <c:v>0.52878374583692522</c:v>
                </c:pt>
                <c:pt idx="731">
                  <c:v>0.52026988242238059</c:v>
                </c:pt>
                <c:pt idx="732">
                  <c:v>0.51170399245314746</c:v>
                </c:pt>
                <c:pt idx="733">
                  <c:v>0.50308693251109071</c:v>
                </c:pt>
                <c:pt idx="734">
                  <c:v>0.49441956429501749</c:v>
                </c:pt>
                <c:pt idx="735">
                  <c:v>0.48570275453453277</c:v>
                </c:pt>
                <c:pt idx="736">
                  <c:v>0.47693737490334243</c:v>
                </c:pt>
                <c:pt idx="737">
                  <c:v>0.4681243019321098</c:v>
                </c:pt>
                <c:pt idx="738">
                  <c:v>0.45926441692078623</c:v>
                </c:pt>
                <c:pt idx="739">
                  <c:v>0.4503586058504897</c:v>
                </c:pt>
                <c:pt idx="740">
                  <c:v>0.44140775929490406</c:v>
                </c:pt>
                <c:pt idx="741">
                  <c:v>0.43241277233123077</c:v>
                </c:pt>
                <c:pt idx="742">
                  <c:v>0.42337454445066386</c:v>
                </c:pt>
                <c:pt idx="743">
                  <c:v>0.41429397946846447</c:v>
                </c:pt>
                <c:pt idx="744">
                  <c:v>0.40517198543356203</c:v>
                </c:pt>
                <c:pt idx="745">
                  <c:v>0.39600947453775848</c:v>
                </c:pt>
                <c:pt idx="746">
                  <c:v>0.3868073630245063</c:v>
                </c:pt>
                <c:pt idx="747">
                  <c:v>0.3775665710972933</c:v>
                </c:pt>
                <c:pt idx="748">
                  <c:v>0.36828802282760842</c:v>
                </c:pt>
                <c:pt idx="749">
                  <c:v>0.35897264606254309</c:v>
                </c:pt>
                <c:pt idx="750">
                  <c:v>0.34962137233201601</c:v>
                </c:pt>
                <c:pt idx="751">
                  <c:v>0.34023513675560596</c:v>
                </c:pt>
                <c:pt idx="752">
                  <c:v>0.33081487794904862</c:v>
                </c:pt>
                <c:pt idx="753">
                  <c:v>0.32136153793037292</c:v>
                </c:pt>
                <c:pt idx="754">
                  <c:v>0.31187606202570789</c:v>
                </c:pt>
                <c:pt idx="755">
                  <c:v>0.30235939877473278</c:v>
                </c:pt>
                <c:pt idx="756">
                  <c:v>0.29281249983584717</c:v>
                </c:pt>
                <c:pt idx="757">
                  <c:v>0.28323631989098763</c:v>
                </c:pt>
                <c:pt idx="758">
                  <c:v>0.27363181655016849</c:v>
                </c:pt>
                <c:pt idx="759">
                  <c:v>0.26399995025571832</c:v>
                </c:pt>
                <c:pt idx="760">
                  <c:v>0.25434168418624525</c:v>
                </c:pt>
                <c:pt idx="761">
                  <c:v>0.24465798416030082</c:v>
                </c:pt>
                <c:pt idx="762">
                  <c:v>0.2349498185398248</c:v>
                </c:pt>
                <c:pt idx="763">
                  <c:v>0.22521815813328219</c:v>
                </c:pt>
                <c:pt idx="764">
                  <c:v>0.21546397609861087</c:v>
                </c:pt>
                <c:pt idx="765">
                  <c:v>0.20568824784587897</c:v>
                </c:pt>
                <c:pt idx="766">
                  <c:v>0.19589195093977049</c:v>
                </c:pt>
                <c:pt idx="767">
                  <c:v>0.18607606500181079</c:v>
                </c:pt>
                <c:pt idx="768">
                  <c:v>0.1762415716124138</c:v>
                </c:pt>
                <c:pt idx="769">
                  <c:v>0.16638945421272128</c:v>
                </c:pt>
                <c:pt idx="770">
                  <c:v>0.15652069800626842</c:v>
                </c:pt>
                <c:pt idx="771">
                  <c:v>0.14663628986044491</c:v>
                </c:pt>
                <c:pt idx="772">
                  <c:v>0.13673721820783361</c:v>
                </c:pt>
                <c:pt idx="773">
                  <c:v>0.1268244729473488</c:v>
                </c:pt>
                <c:pt idx="774">
                  <c:v>0.116899045345256</c:v>
                </c:pt>
                <c:pt idx="775">
                  <c:v>0.10696192793604244</c:v>
                </c:pt>
                <c:pt idx="776">
                  <c:v>9.7014114423173453E-2</c:v>
                </c:pt>
                <c:pt idx="777">
                  <c:v>8.7056599579703436E-2</c:v>
                </c:pt>
                <c:pt idx="778">
                  <c:v>7.709037914882591E-2</c:v>
                </c:pt>
                <c:pt idx="779">
                  <c:v>6.7116449744271736E-2</c:v>
                </c:pt>
                <c:pt idx="780">
                  <c:v>5.7135808750676871E-2</c:v>
                </c:pt>
                <c:pt idx="781">
                  <c:v>4.7149454223816403E-2</c:v>
                </c:pt>
                <c:pt idx="782">
                  <c:v>3.7158384790826407E-2</c:v>
                </c:pt>
                <c:pt idx="783">
                  <c:v>2.7163599550322545E-2</c:v>
                </c:pt>
                <c:pt idx="784">
                  <c:v>1.7166097972499909E-2</c:v>
                </c:pt>
                <c:pt idx="785">
                  <c:v>7.1668797991832804E-3</c:v>
                </c:pt>
                <c:pt idx="786">
                  <c:v>-2.8330550561373332E-3</c:v>
                </c:pt>
                <c:pt idx="787">
                  <c:v>-1.2832706608316757E-2</c:v>
                </c:pt>
                <c:pt idx="788">
                  <c:v>-2.2831074900527458E-2</c:v>
                </c:pt>
                <c:pt idx="789">
                  <c:v>-3.2827160104273945E-2</c:v>
                </c:pt>
                <c:pt idx="790">
                  <c:v>-4.2819962619365874E-2</c:v>
                </c:pt>
                <c:pt idx="791">
                  <c:v>-5.2808483173880823E-2</c:v>
                </c:pt>
                <c:pt idx="792">
                  <c:v>-6.2791722924081764E-2</c:v>
                </c:pt>
                <c:pt idx="793">
                  <c:v>-7.2768683554320104E-2</c:v>
                </c:pt>
                <c:pt idx="794">
                  <c:v>-8.273836737683983E-2</c:v>
                </c:pt>
                <c:pt idx="795">
                  <c:v>-9.2699777431573829E-2</c:v>
                </c:pt>
                <c:pt idx="796">
                  <c:v>-0.10265191758581069</c:v>
                </c:pt>
                <c:pt idx="797">
                  <c:v>-0.11259379263383548</c:v>
                </c:pt>
                <c:pt idx="798">
                  <c:v>-0.12252440839642297</c:v>
                </c:pt>
                <c:pt idx="799">
                  <c:v>-0.13244277182027414</c:v>
                </c:pt>
                <c:pt idx="800">
                  <c:v>-0.14234789107731191</c:v>
                </c:pt>
                <c:pt idx="801">
                  <c:v>-0.15223877566386654</c:v>
                </c:pt>
                <c:pt idx="802">
                  <c:v>-0.16211443649971652</c:v>
                </c:pt>
                <c:pt idx="803">
                  <c:v>-0.17197388602701491</c:v>
                </c:pt>
                <c:pt idx="804">
                  <c:v>-0.18181613830901996</c:v>
                </c:pt>
                <c:pt idx="805">
                  <c:v>-0.19164020912870705</c:v>
                </c:pt>
                <c:pt idx="806">
                  <c:v>-0.20144511608718091</c:v>
                </c:pt>
                <c:pt idx="807">
                  <c:v>-0.21122987870191817</c:v>
                </c:pt>
                <c:pt idx="808">
                  <c:v>-0.22099351850480609</c:v>
                </c:pt>
                <c:pt idx="809">
                  <c:v>-0.23073505914000761</c:v>
                </c:pt>
                <c:pt idx="810">
                  <c:v>-0.24045352646157028</c:v>
                </c:pt>
                <c:pt idx="811">
                  <c:v>-0.25014794863086748</c:v>
                </c:pt>
                <c:pt idx="812">
                  <c:v>-0.25981735621375412</c:v>
                </c:pt>
                <c:pt idx="813">
                  <c:v>-0.26946078227753656</c:v>
                </c:pt>
                <c:pt idx="814">
                  <c:v>-0.27907726248763942</c:v>
                </c:pt>
                <c:pt idx="815">
                  <c:v>-0.28866583520405709</c:v>
                </c:pt>
                <c:pt idx="816">
                  <c:v>-0.29822554157750847</c:v>
                </c:pt>
                <c:pt idx="817">
                  <c:v>-0.30775542564532421</c:v>
                </c:pt>
                <c:pt idx="818">
                  <c:v>-0.31725453442703405</c:v>
                </c:pt>
                <c:pt idx="819">
                  <c:v>-0.32672191801968248</c:v>
                </c:pt>
                <c:pt idx="820">
                  <c:v>-0.33615662969279458</c:v>
                </c:pt>
                <c:pt idx="821">
                  <c:v>-0.34555772598306705</c:v>
                </c:pt>
                <c:pt idx="822">
                  <c:v>-0.35492426678870498</c:v>
                </c:pt>
                <c:pt idx="823">
                  <c:v>-0.36425531546343493</c:v>
                </c:pt>
                <c:pt idx="824">
                  <c:v>-0.37354993891016031</c:v>
                </c:pt>
                <c:pt idx="825">
                  <c:v>-0.38280720767428855</c:v>
                </c:pt>
                <c:pt idx="826">
                  <c:v>-0.39202619603665106</c:v>
                </c:pt>
                <c:pt idx="827">
                  <c:v>-0.40120598210610059</c:v>
                </c:pt>
                <c:pt idx="828">
                  <c:v>-0.41034564791167338</c:v>
                </c:pt>
                <c:pt idx="829">
                  <c:v>-0.41944427949441188</c:v>
                </c:pt>
                <c:pt idx="830">
                  <c:v>-0.42850096699873502</c:v>
                </c:pt>
                <c:pt idx="831">
                  <c:v>-0.43751480476344129</c:v>
                </c:pt>
                <c:pt idx="832">
                  <c:v>-0.44648489141226561</c:v>
                </c:pt>
                <c:pt idx="833">
                  <c:v>-0.45541032994401981</c:v>
                </c:pt>
                <c:pt idx="834">
                  <c:v>-0.4642902278222838</c:v>
                </c:pt>
                <c:pt idx="835">
                  <c:v>-0.47312369706467594</c:v>
                </c:pt>
                <c:pt idx="836">
                  <c:v>-0.48190985433162847</c:v>
                </c:pt>
                <c:pt idx="837">
                  <c:v>-0.49064782101473808</c:v>
                </c:pt>
                <c:pt idx="838">
                  <c:v>-0.49933672332461798</c:v>
                </c:pt>
                <c:pt idx="839">
                  <c:v>-0.50797569237827955</c:v>
                </c:pt>
                <c:pt idx="840">
                  <c:v>-0.51656386428601186</c:v>
                </c:pt>
                <c:pt idx="841">
                  <c:v>-0.52510038023778705</c:v>
                </c:pt>
                <c:pt idx="842">
                  <c:v>-0.53358438658911767</c:v>
                </c:pt>
                <c:pt idx="843">
                  <c:v>-0.54201503494644454</c:v>
                </c:pt>
                <c:pt idx="844">
                  <c:v>-0.55039148225195156</c:v>
                </c:pt>
                <c:pt idx="845">
                  <c:v>-0.55871289086789433</c:v>
                </c:pt>
                <c:pt idx="846">
                  <c:v>-0.56697842866034132</c:v>
                </c:pt>
                <c:pt idx="847">
                  <c:v>-0.5751872690824027</c:v>
                </c:pt>
                <c:pt idx="848">
                  <c:v>-0.58333859125687704</c:v>
                </c:pt>
                <c:pt idx="849">
                  <c:v>-0.59143158005834096</c:v>
                </c:pt>
                <c:pt idx="850">
                  <c:v>-0.59946542619465426</c:v>
                </c:pt>
                <c:pt idx="851">
                  <c:v>-0.60743932628790376</c:v>
                </c:pt>
                <c:pt idx="852">
                  <c:v>-0.61535248295472078</c:v>
                </c:pt>
                <c:pt idx="853">
                  <c:v>-0.62320410488603439</c:v>
                </c:pt>
                <c:pt idx="854">
                  <c:v>-0.63099340692619432</c:v>
                </c:pt>
                <c:pt idx="855">
                  <c:v>-0.63871961015148915</c:v>
                </c:pt>
                <c:pt idx="856">
                  <c:v>-0.64638194194803078</c:v>
                </c:pt>
                <c:pt idx="857">
                  <c:v>-0.65397963608902998</c:v>
                </c:pt>
                <c:pt idx="858">
                  <c:v>-0.66151193281139886</c:v>
                </c:pt>
                <c:pt idx="859">
                  <c:v>-0.66897807889174743</c:v>
                </c:pt>
                <c:pt idx="860">
                  <c:v>-0.67637732772168402</c:v>
                </c:pt>
                <c:pt idx="861">
                  <c:v>-0.68370893938249688</c:v>
                </c:pt>
                <c:pt idx="862">
                  <c:v>-0.69097218071912581</c:v>
                </c:pt>
                <c:pt idx="863">
                  <c:v>-0.69816632541349111</c:v>
                </c:pt>
                <c:pt idx="864">
                  <c:v>-0.70529065405711833</c:v>
                </c:pt>
                <c:pt idx="865">
                  <c:v>-0.71234445422308135</c:v>
                </c:pt>
                <c:pt idx="866">
                  <c:v>-0.71932702053723796</c:v>
                </c:pt>
                <c:pt idx="867">
                  <c:v>-0.72623765474878055</c:v>
                </c:pt>
                <c:pt idx="868">
                  <c:v>-0.73307566580004302</c:v>
                </c:pt>
                <c:pt idx="869">
                  <c:v>-0.73984036989561985</c:v>
                </c:pt>
                <c:pt idx="870">
                  <c:v>-0.74653109057073874</c:v>
                </c:pt>
                <c:pt idx="871">
                  <c:v>-0.75314715875890881</c:v>
                </c:pt>
                <c:pt idx="872">
                  <c:v>-0.75968791285882131</c:v>
                </c:pt>
                <c:pt idx="873">
                  <c:v>-0.76615269880051906</c:v>
                </c:pt>
                <c:pt idx="874">
                  <c:v>-0.77254087011079742</c:v>
                </c:pt>
                <c:pt idx="875">
                  <c:v>-0.7788517879778456</c:v>
                </c:pt>
                <c:pt idx="876">
                  <c:v>-0.7850848213151369</c:v>
                </c:pt>
                <c:pt idx="877">
                  <c:v>-0.7912393468245319</c:v>
                </c:pt>
                <c:pt idx="878">
                  <c:v>-0.79731474905860944</c:v>
                </c:pt>
                <c:pt idx="879">
                  <c:v>-0.80331042048220569</c:v>
                </c:pt>
                <c:pt idx="880">
                  <c:v>-0.80922576153317904</c:v>
                </c:pt>
                <c:pt idx="881">
                  <c:v>-0.81506018068235042</c:v>
                </c:pt>
                <c:pt idx="882">
                  <c:v>-0.82081309449266826</c:v>
                </c:pt>
                <c:pt idx="883">
                  <c:v>-0.82648392767754542</c:v>
                </c:pt>
                <c:pt idx="884">
                  <c:v>-0.83207211315839014</c:v>
                </c:pt>
                <c:pt idx="885">
                  <c:v>-0.83757709212130815</c:v>
                </c:pt>
                <c:pt idx="886">
                  <c:v>-0.84299831407299464</c:v>
                </c:pt>
                <c:pt idx="887">
                  <c:v>-0.84833523689576806</c:v>
                </c:pt>
                <c:pt idx="888">
                  <c:v>-0.85358732690179751</c:v>
                </c:pt>
                <c:pt idx="889">
                  <c:v>-0.85875405888645528</c:v>
                </c:pt>
                <c:pt idx="890">
                  <c:v>-0.86383491618085229</c:v>
                </c:pt>
                <c:pt idx="891">
                  <c:v>-0.86882939070349041</c:v>
                </c:pt>
                <c:pt idx="892">
                  <c:v>-0.87373698301108016</c:v>
                </c:pt>
                <c:pt idx="893">
                  <c:v>-0.87855720234848056</c:v>
                </c:pt>
                <c:pt idx="894">
                  <c:v>-0.88328956669777547</c:v>
                </c:pt>
                <c:pt idx="895">
                  <c:v>-0.88793360282647116</c:v>
                </c:pt>
                <c:pt idx="896">
                  <c:v>-0.89248884633482806</c:v>
                </c:pt>
                <c:pt idx="897">
                  <c:v>-0.8969548417022889</c:v>
                </c:pt>
                <c:pt idx="898">
                  <c:v>-0.90133114233303935</c:v>
                </c:pt>
                <c:pt idx="899">
                  <c:v>-0.90561731060066331</c:v>
                </c:pt>
                <c:pt idx="900">
                  <c:v>-0.90981291789190644</c:v>
                </c:pt>
                <c:pt idx="901">
                  <c:v>-0.9139175446495339</c:v>
                </c:pt>
                <c:pt idx="902">
                  <c:v>-0.91793078041429321</c:v>
                </c:pt>
                <c:pt idx="903">
                  <c:v>-0.92185222386594956</c:v>
                </c:pt>
                <c:pt idx="904">
                  <c:v>-0.92568148286342822</c:v>
                </c:pt>
                <c:pt idx="905">
                  <c:v>-0.92941817448401787</c:v>
                </c:pt>
                <c:pt idx="906">
                  <c:v>-0.93306192506167307</c:v>
                </c:pt>
                <c:pt idx="907">
                  <c:v>-0.93661237022437038</c:v>
                </c:pt>
                <c:pt idx="908">
                  <c:v>-0.94006915493055299</c:v>
                </c:pt>
                <c:pt idx="909">
                  <c:v>-0.94343193350463095</c:v>
                </c:pt>
                <c:pt idx="910">
                  <c:v>-0.94670036967154958</c:v>
                </c:pt>
                <c:pt idx="911">
                  <c:v>-0.94987413659041431</c:v>
                </c:pt>
                <c:pt idx="912">
                  <c:v>-0.95295291688718031</c:v>
                </c:pt>
                <c:pt idx="913">
                  <c:v>-0.9559364026863818</c:v>
                </c:pt>
                <c:pt idx="914">
                  <c:v>-0.95882429564192562</c:v>
                </c:pt>
                <c:pt idx="915">
                  <c:v>-0.96161630696692291</c:v>
                </c:pt>
                <c:pt idx="916">
                  <c:v>-0.96431215746256815</c:v>
                </c:pt>
                <c:pt idx="917">
                  <c:v>-0.96691157754605694</c:v>
                </c:pt>
                <c:pt idx="918">
                  <c:v>-0.96941430727754918</c:v>
                </c:pt>
                <c:pt idx="919">
                  <c:v>-0.97182009638615519</c:v>
                </c:pt>
                <c:pt idx="920">
                  <c:v>-0.97412870429497089</c:v>
                </c:pt>
                <c:pt idx="921">
                  <c:v>-0.9763399001451275</c:v>
                </c:pt>
                <c:pt idx="922">
                  <c:v>-0.97845346281888423</c:v>
                </c:pt>
                <c:pt idx="923">
                  <c:v>-0.98046918096173385</c:v>
                </c:pt>
                <c:pt idx="924">
                  <c:v>-0.98238685300354223</c:v>
                </c:pt>
                <c:pt idx="925">
                  <c:v>-0.98420628717870329</c:v>
                </c:pt>
                <c:pt idx="926">
                  <c:v>-0.98592730154531583</c:v>
                </c:pt>
                <c:pt idx="927">
                  <c:v>-0.98754972400337671</c:v>
                </c:pt>
                <c:pt idx="928">
                  <c:v>-0.9890733923119932</c:v>
                </c:pt>
                <c:pt idx="929">
                  <c:v>-0.99049815410560316</c:v>
                </c:pt>
                <c:pt idx="930">
                  <c:v>-0.99182386690921509</c:v>
                </c:pt>
                <c:pt idx="931">
                  <c:v>-0.99305039815265317</c:v>
                </c:pt>
                <c:pt idx="932">
                  <c:v>-0.99417762518381536</c:v>
                </c:pt>
                <c:pt idx="933">
                  <c:v>-0.99520543528093741</c:v>
                </c:pt>
                <c:pt idx="934">
                  <c:v>-0.99613372566386693</c:v>
                </c:pt>
                <c:pt idx="935">
                  <c:v>-0.99696240350433829</c:v>
                </c:pt>
                <c:pt idx="936">
                  <c:v>-0.99769138593525875</c:v>
                </c:pt>
                <c:pt idx="937">
                  <c:v>-0.99832060005899226</c:v>
                </c:pt>
                <c:pt idx="938">
                  <c:v>-0.99884998295465111</c:v>
                </c:pt>
                <c:pt idx="939">
                  <c:v>-0.99927948168438652</c:v>
                </c:pt>
                <c:pt idx="940">
                  <c:v>-0.99960905329868366</c:v>
                </c:pt>
                <c:pt idx="941">
                  <c:v>-0.99983866484065576</c:v>
                </c:pt>
                <c:pt idx="942">
                  <c:v>-0.9999682933493399</c:v>
                </c:pt>
                <c:pt idx="943">
                  <c:v>-0.99999792586199321</c:v>
                </c:pt>
                <c:pt idx="944">
                  <c:v>-0.99992755941538913</c:v>
                </c:pt>
                <c:pt idx="945">
                  <c:v>-0.99975720104611365</c:v>
                </c:pt>
                <c:pt idx="946">
                  <c:v>-0.99948686778986184</c:v>
                </c:pt>
                <c:pt idx="947">
                  <c:v>-0.99911658667973402</c:v>
                </c:pt>
                <c:pt idx="948">
                  <c:v>-0.99864639474353245</c:v>
                </c:pt>
                <c:pt idx="949">
                  <c:v>-0.99807633900005932</c:v>
                </c:pt>
                <c:pt idx="950">
                  <c:v>-0.99740647645441349</c:v>
                </c:pt>
                <c:pt idx="951">
                  <c:v>-0.99663687409229185</c:v>
                </c:pt>
                <c:pt idx="952">
                  <c:v>-0.99576760887328852</c:v>
                </c:pt>
                <c:pt idx="953">
                  <c:v>-0.99479876772320186</c:v>
                </c:pt>
                <c:pt idx="954">
                  <c:v>-0.99373044752533868</c:v>
                </c:pt>
                <c:pt idx="955">
                  <c:v>-0.99256275511082903</c:v>
                </c:pt>
                <c:pt idx="956">
                  <c:v>-0.99129580724794131</c:v>
                </c:pt>
                <c:pt idx="957">
                  <c:v>-0.98992973063040579</c:v>
                </c:pt>
                <c:pt idx="958">
                  <c:v>-0.98846466186474569</c:v>
                </c:pt>
                <c:pt idx="959">
                  <c:v>-0.98690074745661749</c:v>
                </c:pt>
                <c:pt idx="960">
                  <c:v>-0.98523814379615748</c:v>
                </c:pt>
                <c:pt idx="961">
                  <c:v>-0.98347701714234737</c:v>
                </c:pt>
                <c:pt idx="962">
                  <c:v>-0.98161754360638442</c:v>
                </c:pt>
                <c:pt idx="963">
                  <c:v>-0.97965990913407264</c:v>
                </c:pt>
                <c:pt idx="964">
                  <c:v>-0.97760430948722776</c:v>
                </c:pt>
                <c:pt idx="965">
                  <c:v>-0.97545095022410233</c:v>
                </c:pt>
                <c:pt idx="966">
                  <c:v>-0.97320004667882687</c:v>
                </c:pt>
                <c:pt idx="967">
                  <c:v>-0.97085182393988168</c:v>
                </c:pt>
                <c:pt idx="968">
                  <c:v>-0.96840651682758205</c:v>
                </c:pt>
                <c:pt idx="969">
                  <c:v>-0.96586436987060342</c:v>
                </c:pt>
                <c:pt idx="970">
                  <c:v>-0.963225637281521</c:v>
                </c:pt>
                <c:pt idx="971">
                  <c:v>-0.96049058293139633</c:v>
                </c:pt>
                <c:pt idx="972">
                  <c:v>-0.95765948032338466</c:v>
                </c:pt>
                <c:pt idx="973">
                  <c:v>-0.95473261256538811</c:v>
                </c:pt>
                <c:pt idx="974">
                  <c:v>-0.95171027234174177</c:v>
                </c:pt>
                <c:pt idx="975">
                  <c:v>-0.94859276188395047</c:v>
                </c:pt>
                <c:pt idx="976">
                  <c:v>-0.94538039294046328</c:v>
                </c:pt>
                <c:pt idx="977">
                  <c:v>-0.94207348674549518</c:v>
                </c:pt>
                <c:pt idx="978">
                  <c:v>-0.93867237398691128</c:v>
                </c:pt>
                <c:pt idx="979">
                  <c:v>-0.93517739477315409</c:v>
                </c:pt>
                <c:pt idx="980">
                  <c:v>-0.93158889859923044</c:v>
                </c:pt>
                <c:pt idx="981">
                  <c:v>-0.92790724431176952</c:v>
                </c:pt>
                <c:pt idx="982">
                  <c:v>-0.92413280007312959</c:v>
                </c:pt>
                <c:pt idx="983">
                  <c:v>-0.92026594332459177</c:v>
                </c:pt>
                <c:pt idx="984">
                  <c:v>-0.91630706074860591</c:v>
                </c:pt>
                <c:pt idx="985">
                  <c:v>-0.91225654823013325</c:v>
                </c:pt>
                <c:pt idx="986">
                  <c:v>-0.90811481081704737</c:v>
                </c:pt>
                <c:pt idx="987">
                  <c:v>-0.90388226267964111</c:v>
                </c:pt>
                <c:pt idx="988">
                  <c:v>-0.89955932706919806</c:v>
                </c:pt>
                <c:pt idx="989">
                  <c:v>-0.89514643627567836</c:v>
                </c:pt>
                <c:pt idx="990">
                  <c:v>-0.89064403158448557</c:v>
                </c:pt>
                <c:pt idx="991">
                  <c:v>-0.88605256323233361</c:v>
                </c:pt>
                <c:pt idx="992">
                  <c:v>-0.88137249036223297</c:v>
                </c:pt>
                <c:pt idx="993">
                  <c:v>-0.87660428097757248</c:v>
                </c:pt>
                <c:pt idx="994">
                  <c:v>-0.87174841189531371</c:v>
                </c:pt>
                <c:pt idx="995">
                  <c:v>-0.8668053686983217</c:v>
                </c:pt>
                <c:pt idx="996">
                  <c:v>-0.86177564568679343</c:v>
                </c:pt>
                <c:pt idx="997">
                  <c:v>-0.85665974582884241</c:v>
                </c:pt>
                <c:pt idx="998">
                  <c:v>-0.85145818071018919</c:v>
                </c:pt>
                <c:pt idx="999">
                  <c:v>-0.84617147048300911</c:v>
                </c:pt>
                <c:pt idx="1000">
                  <c:v>-0.84080014381392332</c:v>
                </c:pt>
                <c:pt idx="1001">
                  <c:v>-0.83534473783111862</c:v>
                </c:pt>
                <c:pt idx="1002">
                  <c:v>-0.82980579807065102</c:v>
                </c:pt>
                <c:pt idx="1003">
                  <c:v>-0.82418387842187701</c:v>
                </c:pt>
                <c:pt idx="1004">
                  <c:v>-0.81847954107207832</c:v>
                </c:pt>
                <c:pt idx="1005">
                  <c:v>-0.81269335645023844</c:v>
                </c:pt>
                <c:pt idx="1006">
                  <c:v>-0.8068259031699937</c:v>
                </c:pt>
                <c:pt idx="1007">
                  <c:v>-0.80087776797178467</c:v>
                </c:pt>
                <c:pt idx="1008">
                  <c:v>-0.79484954566417643</c:v>
                </c:pt>
                <c:pt idx="1009">
                  <c:v>-0.78874183906437212</c:v>
                </c:pt>
                <c:pt idx="1010">
                  <c:v>-0.7825552589379462</c:v>
                </c:pt>
                <c:pt idx="1011">
                  <c:v>-0.77629042393775149</c:v>
                </c:pt>
                <c:pt idx="1012">
                  <c:v>-0.76994796054207171</c:v>
                </c:pt>
                <c:pt idx="1013">
                  <c:v>-0.76352850299195674</c:v>
                </c:pt>
                <c:pt idx="1014">
                  <c:v>-0.75703269322781641</c:v>
                </c:pt>
                <c:pt idx="1015">
                  <c:v>-0.75046118082520952</c:v>
                </c:pt>
                <c:pt idx="1016">
                  <c:v>-0.74381462292990463</c:v>
                </c:pt>
                <c:pt idx="1017">
                  <c:v>-0.73709368419214782</c:v>
                </c:pt>
                <c:pt idx="1018">
                  <c:v>-0.73029903670021445</c:v>
                </c:pt>
                <c:pt idx="1019">
                  <c:v>-0.72343135991319407</c:v>
                </c:pt>
                <c:pt idx="1020">
                  <c:v>-0.71649134059303732</c:v>
                </c:pt>
                <c:pt idx="1021">
                  <c:v>-0.70947967273589541</c:v>
                </c:pt>
                <c:pt idx="1022">
                  <c:v>-0.70239705750271353</c:v>
                </c:pt>
                <c:pt idx="1023">
                  <c:v>-0.69524420314910773</c:v>
                </c:pt>
                <c:pt idx="1024">
                  <c:v>-0.68802182495455788</c:v>
                </c:pt>
                <c:pt idx="1025">
                  <c:v>-0.68073064515085957</c:v>
                </c:pt>
                <c:pt idx="1026">
                  <c:v>-0.67337139284992242</c:v>
                </c:pt>
                <c:pt idx="1027">
                  <c:v>-0.66594480397083855</c:v>
                </c:pt>
                <c:pt idx="1028">
                  <c:v>-0.65845162116631251</c:v>
                </c:pt>
                <c:pt idx="1029">
                  <c:v>-0.65089259374837494</c:v>
                </c:pt>
                <c:pt idx="1030">
                  <c:v>-0.64326847761347394</c:v>
                </c:pt>
                <c:pt idx="1031">
                  <c:v>-0.63558003516686412</c:v>
                </c:pt>
                <c:pt idx="1032">
                  <c:v>-0.62782803524638875</c:v>
                </c:pt>
                <c:pt idx="1033">
                  <c:v>-0.6200132530455742</c:v>
                </c:pt>
                <c:pt idx="1034">
                  <c:v>-0.61213647003613381</c:v>
                </c:pt>
                <c:pt idx="1035">
                  <c:v>-0.60419847388979908</c:v>
                </c:pt>
                <c:pt idx="1036">
                  <c:v>-0.59620005839957235</c:v>
                </c:pt>
                <c:pt idx="1037">
                  <c:v>-0.58814202340034027</c:v>
                </c:pt>
                <c:pt idx="1038">
                  <c:v>-0.58002517468888204</c:v>
                </c:pt>
                <c:pt idx="1039">
                  <c:v>-0.57185032394330759</c:v>
                </c:pt>
                <c:pt idx="1040">
                  <c:v>-0.56361828864188201</c:v>
                </c:pt>
                <c:pt idx="1041">
                  <c:v>-0.55532989198126981</c:v>
                </c:pt>
                <c:pt idx="1042">
                  <c:v>-0.54698596279423561</c:v>
                </c:pt>
                <c:pt idx="1043">
                  <c:v>-0.53858733546673931</c:v>
                </c:pt>
                <c:pt idx="1044">
                  <c:v>-0.53013484985452053</c:v>
                </c:pt>
                <c:pt idx="1045">
                  <c:v>-0.52162935119909082</c:v>
                </c:pt>
                <c:pt idx="1046">
                  <c:v>-0.51307169004323394</c:v>
                </c:pt>
                <c:pt idx="1047">
                  <c:v>-0.50446272214592802</c:v>
                </c:pt>
                <c:pt idx="1048">
                  <c:v>-0.49580330839679476</c:v>
                </c:pt>
                <c:pt idx="1049">
                  <c:v>-0.48709431472998682</c:v>
                </c:pt>
                <c:pt idx="1050">
                  <c:v>-0.4783366120376164</c:v>
                </c:pt>
                <c:pt idx="1051">
                  <c:v>-0.46953107608265787</c:v>
                </c:pt>
                <c:pt idx="1052">
                  <c:v>-0.46067858741136253</c:v>
                </c:pt>
                <c:pt idx="1053">
                  <c:v>-0.45178003126522359</c:v>
                </c:pt>
                <c:pt idx="1054">
                  <c:v>-0.44283629749244341</c:v>
                </c:pt>
                <c:pt idx="1055">
                  <c:v>-0.43384828045893981</c:v>
                </c:pt>
                <c:pt idx="1056">
                  <c:v>-0.42481687895893255</c:v>
                </c:pt>
                <c:pt idx="1057">
                  <c:v>-0.41574299612503907</c:v>
                </c:pt>
                <c:pt idx="1058">
                  <c:v>-0.40662753933798762</c:v>
                </c:pt>
                <c:pt idx="1059">
                  <c:v>-0.39747142013585435</c:v>
                </c:pt>
                <c:pt idx="1060">
                  <c:v>-0.3882755541229358</c:v>
                </c:pt>
                <c:pt idx="1061">
                  <c:v>-0.37904086087816358</c:v>
                </c:pt>
                <c:pt idx="1062">
                  <c:v>-0.36976826386317313</c:v>
                </c:pt>
                <c:pt idx="1063">
                  <c:v>-0.36045869032993227</c:v>
                </c:pt>
                <c:pt idx="1064">
                  <c:v>-0.35111307122804297</c:v>
                </c:pt>
                <c:pt idx="1065">
                  <c:v>-0.34173234111162082</c:v>
                </c:pt>
                <c:pt idx="1066">
                  <c:v>-0.33231743804586683</c:v>
                </c:pt>
                <c:pt idx="1067">
                  <c:v>-0.32286930351323517</c:v>
                </c:pt>
                <c:pt idx="1068">
                  <c:v>-0.31338888231930906</c:v>
                </c:pt>
                <c:pt idx="1069">
                  <c:v>-0.30387712249831089</c:v>
                </c:pt>
                <c:pt idx="1070">
                  <c:v>-0.29433497521828966</c:v>
                </c:pt>
                <c:pt idx="1071">
                  <c:v>-0.28476339468602485</c:v>
                </c:pt>
                <c:pt idx="1072">
                  <c:v>-0.27516333805159693</c:v>
                </c:pt>
                <c:pt idx="1073">
                  <c:v>-0.26553576531266243</c:v>
                </c:pt>
                <c:pt idx="1074">
                  <c:v>-0.25588163921847917</c:v>
                </c:pt>
                <c:pt idx="1075">
                  <c:v>-0.24620192517360459</c:v>
                </c:pt>
                <c:pt idx="1076">
                  <c:v>-0.23649759114138372</c:v>
                </c:pt>
                <c:pt idx="1077">
                  <c:v>-0.22676960754712588</c:v>
                </c:pt>
                <c:pt idx="1078">
                  <c:v>-0.21701894718109088</c:v>
                </c:pt>
                <c:pt idx="1079">
                  <c:v>-0.2072465851011828</c:v>
                </c:pt>
                <c:pt idx="1080">
                  <c:v>-0.19745349853547298</c:v>
                </c:pt>
                <c:pt idx="1081">
                  <c:v>-0.18764066678445018</c:v>
                </c:pt>
                <c:pt idx="1082">
                  <c:v>-0.17780907112311564</c:v>
                </c:pt>
                <c:pt idx="1083">
                  <c:v>-0.167959694702846</c:v>
                </c:pt>
                <c:pt idx="1084">
                  <c:v>-0.15809352245306854</c:v>
                </c:pt>
                <c:pt idx="1085">
                  <c:v>-0.14821154098278991</c:v>
                </c:pt>
                <c:pt idx="1086">
                  <c:v>-0.13831473848192571</c:v>
                </c:pt>
                <c:pt idx="1087">
                  <c:v>-0.12840410462247173</c:v>
                </c:pt>
                <c:pt idx="1088">
                  <c:v>-0.11848063045956207</c:v>
                </c:pt>
                <c:pt idx="1089">
                  <c:v>-0.10854530833233647</c:v>
                </c:pt>
                <c:pt idx="1090">
                  <c:v>-9.8599131764735282E-2</c:v>
                </c:pt>
                <c:pt idx="1091">
                  <c:v>-8.8643095366119751E-2</c:v>
                </c:pt>
                <c:pt idx="1092">
                  <c:v>-7.8678194731840151E-2</c:v>
                </c:pt>
                <c:pt idx="1093">
                  <c:v>-6.8705426343648762E-2</c:v>
                </c:pt>
                <c:pt idx="1094">
                  <c:v>-5.8725787470080899E-2</c:v>
                </c:pt>
                <c:pt idx="1095">
                  <c:v>-4.8740276066700464E-2</c:v>
                </c:pt>
                <c:pt idx="1096">
                  <c:v>-3.8749890676333672E-2</c:v>
                </c:pt>
                <c:pt idx="1097">
                  <c:v>-2.8755630329187164E-2</c:v>
                </c:pt>
                <c:pt idx="1098">
                  <c:v>-1.8758494442974234E-2</c:v>
                </c:pt>
                <c:pt idx="1099">
                  <c:v>-8.759482722945482E-3</c:v>
                </c:pt>
                <c:pt idx="1100">
                  <c:v>1.2404049380560201E-3</c:v>
                </c:pt>
                <c:pt idx="1101">
                  <c:v>1.1240168559593831E-2</c:v>
                </c:pt>
                <c:pt idx="1102">
                  <c:v>2.1238808173646012E-2</c:v>
                </c:pt>
                <c:pt idx="1103">
                  <c:v>3.1235323924579776E-2</c:v>
                </c:pt>
                <c:pt idx="1104">
                  <c:v>4.1228716169146883E-2</c:v>
                </c:pt>
                <c:pt idx="1105">
                  <c:v>5.1217985576457771E-2</c:v>
                </c:pt>
                <c:pt idx="1106">
                  <c:v>6.1202133227888977E-2</c:v>
                </c:pt>
                <c:pt idx="1107">
                  <c:v>7.1180160717002547E-2</c:v>
                </c:pt>
                <c:pt idx="1108">
                  <c:v>8.1151070249357485E-2</c:v>
                </c:pt>
                <c:pt idx="1109">
                  <c:v>9.1113864742316683E-2</c:v>
                </c:pt>
                <c:pt idx="1110">
                  <c:v>0.10106754792472608</c:v>
                </c:pt>
                <c:pt idx="1111">
                  <c:v>0.11101112443656923</c:v>
                </c:pt>
                <c:pt idx="1112">
                  <c:v>0.12094359992847414</c:v>
                </c:pt>
                <c:pt idx="1113">
                  <c:v>0.13086398116117573</c:v>
                </c:pt>
                <c:pt idx="1114">
                  <c:v>0.14077127610481416</c:v>
                </c:pt>
                <c:pt idx="1115">
                  <c:v>0.15066449403814758</c:v>
                </c:pt>
                <c:pt idx="1116">
                  <c:v>0.16054264564763404</c:v>
                </c:pt>
                <c:pt idx="1117">
                  <c:v>0.17040474312634082</c:v>
                </c:pt>
                <c:pt idx="1118">
                  <c:v>0.18024980027273496</c:v>
                </c:pt>
                <c:pt idx="1119">
                  <c:v>0.19007683258931296</c:v>
                </c:pt>
                <c:pt idx="1120">
                  <c:v>0.19988485738102538</c:v>
                </c:pt>
                <c:pt idx="1121">
                  <c:v>0.20967289385357335</c:v>
                </c:pt>
                <c:pt idx="1122">
                  <c:v>0.21943996321145931</c:v>
                </c:pt>
                <c:pt idx="1123">
                  <c:v>0.22918508875589017</c:v>
                </c:pt>
                <c:pt idx="1124">
                  <c:v>0.23890729598243585</c:v>
                </c:pt>
                <c:pt idx="1125">
                  <c:v>0.24860561267846856</c:v>
                </c:pt>
                <c:pt idx="1126">
                  <c:v>0.25827906902040754</c:v>
                </c:pt>
                <c:pt idx="1127">
                  <c:v>0.26792669767067284</c:v>
                </c:pt>
                <c:pt idx="1128">
                  <c:v>0.27754753387444603</c:v>
                </c:pt>
                <c:pt idx="1129">
                  <c:v>0.28714061555612064</c:v>
                </c:pt>
                <c:pt idx="1130">
                  <c:v>0.29670498341551926</c:v>
                </c:pt>
                <c:pt idx="1131">
                  <c:v>0.30623968102383303</c:v>
                </c:pt>
                <c:pt idx="1132">
                  <c:v>0.31574375491924334</c:v>
                </c:pt>
                <c:pt idx="1133">
                  <c:v>0.32521625470227722</c:v>
                </c:pt>
                <c:pt idx="1134">
                  <c:v>0.33465623313085691</c:v>
                </c:pt>
                <c:pt idx="1135">
                  <c:v>0.34406274621499944</c:v>
                </c:pt>
                <c:pt idx="1136">
                  <c:v>0.35343485331124175</c:v>
                </c:pt>
                <c:pt idx="1137">
                  <c:v>0.36277161721667772</c:v>
                </c:pt>
                <c:pt idx="1138">
                  <c:v>0.37207210426270404</c:v>
                </c:pt>
                <c:pt idx="1139">
                  <c:v>0.38133538440835979</c:v>
                </c:pt>
                <c:pt idx="1140">
                  <c:v>0.39056053133335644</c:v>
                </c:pt>
                <c:pt idx="1141">
                  <c:v>0.39974662253068249</c:v>
                </c:pt>
                <c:pt idx="1142">
                  <c:v>0.40889273939887982</c:v>
                </c:pt>
                <c:pt idx="1143">
                  <c:v>0.41799796733388006</c:v>
                </c:pt>
                <c:pt idx="1144">
                  <c:v>0.4270613958204742</c:v>
                </c:pt>
                <c:pt idx="1145">
                  <c:v>0.43608211852337281</c:v>
                </c:pt>
                <c:pt idx="1146">
                  <c:v>0.44505923337781955</c:v>
                </c:pt>
                <c:pt idx="1147">
                  <c:v>0.45399184267980686</c:v>
                </c:pt>
                <c:pt idx="1148">
                  <c:v>0.46287905317585459</c:v>
                </c:pt>
                <c:pt idx="1149">
                  <c:v>0.47171997615231287</c:v>
                </c:pt>
                <c:pt idx="1150">
                  <c:v>0.48051372752425775</c:v>
                </c:pt>
                <c:pt idx="1151">
                  <c:v>0.48925942792387384</c:v>
                </c:pt>
                <c:pt idx="1152">
                  <c:v>0.49795620278841546</c:v>
                </c:pt>
                <c:pt idx="1153">
                  <c:v>0.50660318244763725</c:v>
                </c:pt>
                <c:pt idx="1154">
                  <c:v>0.51519950221078525</c:v>
                </c:pt>
                <c:pt idx="1155">
                  <c:v>0.52374430245304071</c:v>
                </c:pt>
                <c:pt idx="1156">
                  <c:v>0.53223672870150596</c:v>
                </c:pt>
                <c:pt idx="1157">
                  <c:v>0.54067593172062722</c:v>
                </c:pt>
                <c:pt idx="1158">
                  <c:v>0.54906106759714113</c:v>
                </c:pt>
                <c:pt idx="1159">
                  <c:v>0.55739129782444174</c:v>
                </c:pt>
                <c:pt idx="1160">
                  <c:v>0.56566578938645407</c:v>
                </c:pt>
                <c:pt idx="1161">
                  <c:v>0.57388371484091427</c:v>
                </c:pt>
                <c:pt idx="1162">
                  <c:v>0.58204425240212243</c:v>
                </c:pt>
                <c:pt idx="1163">
                  <c:v>0.59014658602312842</c:v>
                </c:pt>
                <c:pt idx="1164">
                  <c:v>0.59818990547731932</c:v>
                </c:pt>
                <c:pt idx="1165">
                  <c:v>0.6061734064394495</c:v>
                </c:pt>
                <c:pt idx="1166">
                  <c:v>0.61409629056608139</c:v>
                </c:pt>
                <c:pt idx="1167">
                  <c:v>0.62195776557539917</c:v>
                </c:pt>
                <c:pt idx="1168">
                  <c:v>0.6297570453264586</c:v>
                </c:pt>
                <c:pt idx="1169">
                  <c:v>0.63749334989777828</c:v>
                </c:pt>
                <c:pt idx="1170">
                  <c:v>0.6451659056653537</c:v>
                </c:pt>
                <c:pt idx="1171">
                  <c:v>0.65277394537999633</c:v>
                </c:pt>
                <c:pt idx="1172">
                  <c:v>0.66031670824408017</c:v>
                </c:pt>
                <c:pt idx="1173">
                  <c:v>0.66779343998759899</c:v>
                </c:pt>
                <c:pt idx="1174">
                  <c:v>0.67520339294361431</c:v>
                </c:pt>
                <c:pt idx="1175">
                  <c:v>0.68254582612300296</c:v>
                </c:pt>
                <c:pt idx="1176">
                  <c:v>0.68982000528856302</c:v>
                </c:pt>
                <c:pt idx="1177">
                  <c:v>0.69702520302844484</c:v>
                </c:pt>
                <c:pt idx="1178">
                  <c:v>0.70416069882887611</c:v>
                </c:pt>
                <c:pt idx="1179">
                  <c:v>0.71122577914622076</c:v>
                </c:pt>
                <c:pt idx="1180">
                  <c:v>0.71821973747833934</c:v>
                </c:pt>
                <c:pt idx="1181">
                  <c:v>0.72514187443522216</c:v>
                </c:pt>
                <c:pt idx="1182">
                  <c:v>0.73199149780894668</c:v>
                </c:pt>
                <c:pt idx="1183">
                  <c:v>0.73876792264287883</c:v>
                </c:pt>
                <c:pt idx="1184">
                  <c:v>0.74547047130018695</c:v>
                </c:pt>
                <c:pt idx="1185">
                  <c:v>0.7520984735315861</c:v>
                </c:pt>
                <c:pt idx="1186">
                  <c:v>0.75865126654238102</c:v>
                </c:pt>
                <c:pt idx="1187">
                  <c:v>0.76512819505872665</c:v>
                </c:pt>
                <c:pt idx="1188">
                  <c:v>0.77152861139317341</c:v>
                </c:pt>
                <c:pt idx="1189">
                  <c:v>0.77785187550941692</c:v>
                </c:pt>
                <c:pt idx="1190">
                  <c:v>0.7840973550863195</c:v>
                </c:pt>
                <c:pt idx="1191">
                  <c:v>0.79026442558112353</c:v>
                </c:pt>
                <c:pt idx="1192">
                  <c:v>0.79635247029192313</c:v>
                </c:pt>
                <c:pt idx="1193">
                  <c:v>0.80236088041931841</c:v>
                </c:pt>
                <c:pt idx="1194">
                  <c:v>0.80828905512730143</c:v>
                </c:pt>
                <c:pt idx="1195">
                  <c:v>0.81413640160334577</c:v>
                </c:pt>
                <c:pt idx="1196">
                  <c:v>0.81990233511767452</c:v>
                </c:pt>
                <c:pt idx="1197">
                  <c:v>0.82558627908173909</c:v>
                </c:pt>
                <c:pt idx="1198">
                  <c:v>0.83118766510588382</c:v>
                </c:pt>
                <c:pt idx="1199">
                  <c:v>0.83670593305617003</c:v>
                </c:pt>
                <c:pt idx="1200">
                  <c:v>0.84214053111040521</c:v>
                </c:pt>
                <c:pt idx="1201">
                  <c:v>0.84749091581330882</c:v>
                </c:pt>
                <c:pt idx="1202">
                  <c:v>0.8527565521308732</c:v>
                </c:pt>
                <c:pt idx="1203">
                  <c:v>0.8579369135038506</c:v>
                </c:pt>
                <c:pt idx="1204">
                  <c:v>0.86303148190042456</c:v>
                </c:pt>
                <c:pt idx="1205">
                  <c:v>0.86803974786799709</c:v>
                </c:pt>
                <c:pt idx="1206">
                  <c:v>0.87296121058414877</c:v>
                </c:pt>
                <c:pt idx="1207">
                  <c:v>0.87779537790670714</c:v>
                </c:pt>
                <c:pt idx="1208">
                  <c:v>0.882541766422967</c:v>
                </c:pt>
                <c:pt idx="1209">
                  <c:v>0.88719990149803507</c:v>
                </c:pt>
                <c:pt idx="1210">
                  <c:v>0.89176931732228426</c:v>
                </c:pt>
                <c:pt idx="1211">
                  <c:v>0.89624955695793818</c:v>
                </c:pt>
                <c:pt idx="1212">
                  <c:v>0.90064017238477001</c:v>
                </c:pt>
                <c:pt idx="1213">
                  <c:v>0.90494072454489283</c:v>
                </c:pt>
                <c:pt idx="1214">
                  <c:v>0.90915078338667732</c:v>
                </c:pt>
                <c:pt idx="1215">
                  <c:v>0.91326992790774497</c:v>
                </c:pt>
                <c:pt idx="1216">
                  <c:v>0.91729774619707893</c:v>
                </c:pt>
                <c:pt idx="1217">
                  <c:v>0.92123383547620397</c:v>
                </c:pt>
                <c:pt idx="1218">
                  <c:v>0.92507780213947521</c:v>
                </c:pt>
                <c:pt idx="1219">
                  <c:v>0.92882926179342662</c:v>
                </c:pt>
                <c:pt idx="1220">
                  <c:v>0.93248783929522194</c:v>
                </c:pt>
                <c:pt idx="1221">
                  <c:v>0.93605316879015699</c:v>
                </c:pt>
                <c:pt idx="1222">
                  <c:v>0.93952489374825598</c:v>
                </c:pt>
                <c:pt idx="1223">
                  <c:v>0.94290266699991376</c:v>
                </c:pt>
                <c:pt idx="1224">
                  <c:v>0.94618615077062229</c:v>
                </c:pt>
                <c:pt idx="1225">
                  <c:v>0.94937501671473967</c:v>
                </c:pt>
                <c:pt idx="1226">
                  <c:v>0.95246894594832754</c:v>
                </c:pt>
                <c:pt idx="1227">
                  <c:v>0.95546762908104321</c:v>
                </c:pt>
                <c:pt idx="1228">
                  <c:v>0.95837076624707118</c:v>
                </c:pt>
                <c:pt idx="1229">
                  <c:v>0.961178067135113</c:v>
                </c:pt>
                <c:pt idx="1230">
                  <c:v>0.96388925101742129</c:v>
                </c:pt>
                <c:pt idx="1231">
                  <c:v>0.96650404677786539</c:v>
                </c:pt>
                <c:pt idx="1232">
                  <c:v>0.9690221929390499</c:v>
                </c:pt>
                <c:pt idx="1233">
                  <c:v>0.97144343768845542</c:v>
                </c:pt>
                <c:pt idx="1234">
                  <c:v>0.97376753890362644</c:v>
                </c:pt>
                <c:pt idx="1235">
                  <c:v>0.97599426417637658</c:v>
                </c:pt>
                <c:pt idx="1236">
                  <c:v>0.97812339083603561</c:v>
                </c:pt>
                <c:pt idx="1237">
                  <c:v>0.9801547059717105</c:v>
                </c:pt>
                <c:pt idx="1238">
                  <c:v>0.98208800645358185</c:v>
                </c:pt>
                <c:pt idx="1239">
                  <c:v>0.98392309895321162</c:v>
                </c:pt>
                <c:pt idx="1240">
                  <c:v>0.98565979996287867</c:v>
                </c:pt>
                <c:pt idx="1241">
                  <c:v>0.98729793581393055</c:v>
                </c:pt>
                <c:pt idx="1242">
                  <c:v>0.98883734269414647</c:v>
                </c:pt>
                <c:pt idx="1243">
                  <c:v>0.99027786666412076</c:v>
                </c:pt>
                <c:pt idx="1244">
                  <c:v>0.99161936367265802</c:v>
                </c:pt>
                <c:pt idx="1245">
                  <c:v>0.99286169957117421</c:v>
                </c:pt>
                <c:pt idx="1246">
                  <c:v>0.99400475012711575</c:v>
                </c:pt>
                <c:pt idx="1247">
                  <c:v>0.99504840103637882</c:v>
                </c:pt>
                <c:pt idx="1248">
                  <c:v>0.99599254793474234</c:v>
                </c:pt>
                <c:pt idx="1249">
                  <c:v>0.99683709640830387</c:v>
                </c:pt>
                <c:pt idx="1250">
                  <c:v>0.99758196200291904</c:v>
                </c:pt>
                <c:pt idx="1251">
                  <c:v>0.99822707023264967</c:v>
                </c:pt>
                <c:pt idx="1252">
                  <c:v>0.99877235658721009</c:v>
                </c:pt>
                <c:pt idx="1253">
                  <c:v>0.99921776653841932</c:v>
                </c:pt>
                <c:pt idx="1254">
                  <c:v>0.99956325554565351</c:v>
                </c:pt>
                <c:pt idx="1255">
                  <c:v>0.99980878906029957</c:v>
                </c:pt>
                <c:pt idx="1256">
                  <c:v>0.99995434252921089</c:v>
                </c:pt>
                <c:pt idx="1257">
                  <c:v>0.99999990139716177</c:v>
                </c:pt>
              </c:numCache>
            </c:numRef>
          </c:val>
          <c:smooth val="1"/>
          <c:extLst>
            <c:ext xmlns:c16="http://schemas.microsoft.com/office/drawing/2014/chart" uri="{C3380CC4-5D6E-409C-BE32-E72D297353CC}">
              <c16:uniqueId val="{00000000-4C3E-4DEF-93AD-14181C5ED066}"/>
            </c:ext>
          </c:extLst>
        </c:ser>
        <c:dLbls>
          <c:showLegendKey val="0"/>
          <c:showVal val="0"/>
          <c:showCatName val="0"/>
          <c:showSerName val="0"/>
          <c:showPercent val="0"/>
          <c:showBubbleSize val="0"/>
        </c:dLbls>
        <c:smooth val="0"/>
        <c:axId val="1481502416"/>
        <c:axId val="1481506576"/>
      </c:lineChart>
      <c:catAx>
        <c:axId val="1481502416"/>
        <c:scaling>
          <c:orientation val="minMax"/>
        </c:scaling>
        <c:delete val="1"/>
        <c:axPos val="b"/>
        <c:numFmt formatCode="General" sourceLinked="1"/>
        <c:majorTickMark val="none"/>
        <c:minorTickMark val="none"/>
        <c:tickLblPos val="nextTo"/>
        <c:crossAx val="1481506576"/>
        <c:crosses val="autoZero"/>
        <c:auto val="1"/>
        <c:lblAlgn val="ctr"/>
        <c:lblOffset val="100"/>
        <c:noMultiLvlLbl val="0"/>
      </c:catAx>
      <c:valAx>
        <c:axId val="1481506576"/>
        <c:scaling>
          <c:orientation val="minMax"/>
        </c:scaling>
        <c:delete val="1"/>
        <c:axPos val="l"/>
        <c:numFmt formatCode="General" sourceLinked="1"/>
        <c:majorTickMark val="none"/>
        <c:minorTickMark val="none"/>
        <c:tickLblPos val="nextTo"/>
        <c:crossAx val="14815024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Sheet1!$C$1</c:f>
              <c:strCache>
                <c:ptCount val="1"/>
                <c:pt idx="0">
                  <c:v>Series 1</c:v>
                </c:pt>
              </c:strCache>
            </c:strRef>
          </c:tx>
          <c:spPr>
            <a:ln w="12700" cap="rnd">
              <a:solidFill>
                <a:srgbClr val="00A759"/>
              </a:solidFill>
              <a:prstDash val="sysDash"/>
              <a:round/>
            </a:ln>
            <a:effectLst/>
          </c:spPr>
          <c:marker>
            <c:symbol val="none"/>
          </c:marker>
          <c:cat>
            <c:numRef>
              <c:f>Sheet1!$A$629:$A$2514</c:f>
              <c:numCache>
                <c:formatCode>General</c:formatCode>
                <c:ptCount val="1886"/>
                <c:pt idx="0">
                  <c:v>0.628</c:v>
                </c:pt>
                <c:pt idx="1">
                  <c:v>0.629</c:v>
                </c:pt>
                <c:pt idx="2">
                  <c:v>0.63</c:v>
                </c:pt>
                <c:pt idx="3">
                  <c:v>0.63100000000000001</c:v>
                </c:pt>
                <c:pt idx="4">
                  <c:v>0.63200000000000001</c:v>
                </c:pt>
                <c:pt idx="5">
                  <c:v>0.63300000000000001</c:v>
                </c:pt>
                <c:pt idx="6">
                  <c:v>0.63400000000000001</c:v>
                </c:pt>
                <c:pt idx="7">
                  <c:v>0.63500000000000001</c:v>
                </c:pt>
                <c:pt idx="8">
                  <c:v>0.63600000000000001</c:v>
                </c:pt>
                <c:pt idx="9">
                  <c:v>0.63700000000000001</c:v>
                </c:pt>
                <c:pt idx="10">
                  <c:v>0.63800000000000001</c:v>
                </c:pt>
                <c:pt idx="11">
                  <c:v>0.63900000000000001</c:v>
                </c:pt>
                <c:pt idx="12">
                  <c:v>0.64</c:v>
                </c:pt>
                <c:pt idx="13">
                  <c:v>0.64100000000000001</c:v>
                </c:pt>
                <c:pt idx="14">
                  <c:v>0.64200000000000002</c:v>
                </c:pt>
                <c:pt idx="15">
                  <c:v>0.64300000000000002</c:v>
                </c:pt>
                <c:pt idx="16">
                  <c:v>0.64400000000000002</c:v>
                </c:pt>
                <c:pt idx="17">
                  <c:v>0.64500000000000002</c:v>
                </c:pt>
                <c:pt idx="18">
                  <c:v>0.64600000000000002</c:v>
                </c:pt>
                <c:pt idx="19">
                  <c:v>0.64700000000000002</c:v>
                </c:pt>
                <c:pt idx="20">
                  <c:v>0.64800000000000002</c:v>
                </c:pt>
                <c:pt idx="21">
                  <c:v>0.64900000000000002</c:v>
                </c:pt>
                <c:pt idx="22">
                  <c:v>0.65</c:v>
                </c:pt>
                <c:pt idx="23">
                  <c:v>0.65100000000000002</c:v>
                </c:pt>
                <c:pt idx="24">
                  <c:v>0.65200000000000002</c:v>
                </c:pt>
                <c:pt idx="25">
                  <c:v>0.65300000000000002</c:v>
                </c:pt>
                <c:pt idx="26">
                  <c:v>0.65400000000000003</c:v>
                </c:pt>
                <c:pt idx="27">
                  <c:v>0.65500000000000003</c:v>
                </c:pt>
                <c:pt idx="28">
                  <c:v>0.65600000000000003</c:v>
                </c:pt>
                <c:pt idx="29">
                  <c:v>0.65700000000000003</c:v>
                </c:pt>
                <c:pt idx="30">
                  <c:v>0.65800000000000003</c:v>
                </c:pt>
                <c:pt idx="31">
                  <c:v>0.65900000000000003</c:v>
                </c:pt>
                <c:pt idx="32">
                  <c:v>0.66</c:v>
                </c:pt>
                <c:pt idx="33">
                  <c:v>0.66100000000000003</c:v>
                </c:pt>
                <c:pt idx="34">
                  <c:v>0.66200000000000003</c:v>
                </c:pt>
                <c:pt idx="35">
                  <c:v>0.66300000000000003</c:v>
                </c:pt>
                <c:pt idx="36">
                  <c:v>0.66400000000000003</c:v>
                </c:pt>
                <c:pt idx="37">
                  <c:v>0.66500000000000004</c:v>
                </c:pt>
                <c:pt idx="38">
                  <c:v>0.66600000000000004</c:v>
                </c:pt>
                <c:pt idx="39">
                  <c:v>0.66700000000000004</c:v>
                </c:pt>
                <c:pt idx="40">
                  <c:v>0.66800000000000004</c:v>
                </c:pt>
                <c:pt idx="41">
                  <c:v>0.66900000000000004</c:v>
                </c:pt>
                <c:pt idx="42">
                  <c:v>0.67</c:v>
                </c:pt>
                <c:pt idx="43">
                  <c:v>0.67100000000000004</c:v>
                </c:pt>
                <c:pt idx="44">
                  <c:v>0.67200000000000004</c:v>
                </c:pt>
                <c:pt idx="45">
                  <c:v>0.67300000000000004</c:v>
                </c:pt>
                <c:pt idx="46">
                  <c:v>0.67400000000000004</c:v>
                </c:pt>
                <c:pt idx="47">
                  <c:v>0.67500000000000004</c:v>
                </c:pt>
                <c:pt idx="48">
                  <c:v>0.67600000000000005</c:v>
                </c:pt>
                <c:pt idx="49">
                  <c:v>0.67700000000000005</c:v>
                </c:pt>
                <c:pt idx="50">
                  <c:v>0.67800000000000005</c:v>
                </c:pt>
                <c:pt idx="51">
                  <c:v>0.67900000000000005</c:v>
                </c:pt>
                <c:pt idx="52">
                  <c:v>0.68</c:v>
                </c:pt>
                <c:pt idx="53">
                  <c:v>0.68100000000000005</c:v>
                </c:pt>
                <c:pt idx="54">
                  <c:v>0.68200000000000005</c:v>
                </c:pt>
                <c:pt idx="55">
                  <c:v>0.68300000000000005</c:v>
                </c:pt>
                <c:pt idx="56">
                  <c:v>0.68400000000000005</c:v>
                </c:pt>
                <c:pt idx="57">
                  <c:v>0.68500000000000005</c:v>
                </c:pt>
                <c:pt idx="58">
                  <c:v>0.68600000000000005</c:v>
                </c:pt>
                <c:pt idx="59">
                  <c:v>0.68700000000000006</c:v>
                </c:pt>
                <c:pt idx="60">
                  <c:v>0.68799999999999994</c:v>
                </c:pt>
                <c:pt idx="61">
                  <c:v>0.68899999999999995</c:v>
                </c:pt>
                <c:pt idx="62">
                  <c:v>0.69</c:v>
                </c:pt>
                <c:pt idx="63">
                  <c:v>0.69099999999999995</c:v>
                </c:pt>
                <c:pt idx="64">
                  <c:v>0.69199999999999995</c:v>
                </c:pt>
                <c:pt idx="65">
                  <c:v>0.69299999999999995</c:v>
                </c:pt>
                <c:pt idx="66">
                  <c:v>0.69399999999999995</c:v>
                </c:pt>
                <c:pt idx="67">
                  <c:v>0.69499999999999995</c:v>
                </c:pt>
                <c:pt idx="68">
                  <c:v>0.69599999999999995</c:v>
                </c:pt>
                <c:pt idx="69">
                  <c:v>0.69699999999999995</c:v>
                </c:pt>
                <c:pt idx="70">
                  <c:v>0.69799999999999995</c:v>
                </c:pt>
                <c:pt idx="71">
                  <c:v>0.69899999999999995</c:v>
                </c:pt>
                <c:pt idx="72">
                  <c:v>0.7</c:v>
                </c:pt>
                <c:pt idx="73">
                  <c:v>0.70099999999999996</c:v>
                </c:pt>
                <c:pt idx="74">
                  <c:v>0.70199999999999996</c:v>
                </c:pt>
                <c:pt idx="75">
                  <c:v>0.70299999999999996</c:v>
                </c:pt>
                <c:pt idx="76">
                  <c:v>0.70399999999999996</c:v>
                </c:pt>
                <c:pt idx="77">
                  <c:v>0.70499999999999996</c:v>
                </c:pt>
                <c:pt idx="78">
                  <c:v>0.70599999999999996</c:v>
                </c:pt>
                <c:pt idx="79">
                  <c:v>0.70699999999999996</c:v>
                </c:pt>
                <c:pt idx="80">
                  <c:v>0.70799999999999996</c:v>
                </c:pt>
                <c:pt idx="81">
                  <c:v>0.70899999999999996</c:v>
                </c:pt>
                <c:pt idx="82">
                  <c:v>0.71</c:v>
                </c:pt>
                <c:pt idx="83">
                  <c:v>0.71099999999999997</c:v>
                </c:pt>
                <c:pt idx="84">
                  <c:v>0.71199999999999997</c:v>
                </c:pt>
                <c:pt idx="85">
                  <c:v>0.71299999999999997</c:v>
                </c:pt>
                <c:pt idx="86">
                  <c:v>0.71399999999999997</c:v>
                </c:pt>
                <c:pt idx="87">
                  <c:v>0.71499999999999997</c:v>
                </c:pt>
                <c:pt idx="88">
                  <c:v>0.71599999999999997</c:v>
                </c:pt>
                <c:pt idx="89">
                  <c:v>0.71699999999999997</c:v>
                </c:pt>
                <c:pt idx="90">
                  <c:v>0.71799999999999997</c:v>
                </c:pt>
                <c:pt idx="91">
                  <c:v>0.71899999999999997</c:v>
                </c:pt>
                <c:pt idx="92">
                  <c:v>0.72</c:v>
                </c:pt>
                <c:pt idx="93">
                  <c:v>0.72099999999999997</c:v>
                </c:pt>
                <c:pt idx="94">
                  <c:v>0.72199999999999998</c:v>
                </c:pt>
                <c:pt idx="95">
                  <c:v>0.72299999999999998</c:v>
                </c:pt>
                <c:pt idx="96">
                  <c:v>0.72399999999999998</c:v>
                </c:pt>
                <c:pt idx="97">
                  <c:v>0.72499999999999998</c:v>
                </c:pt>
                <c:pt idx="98">
                  <c:v>0.72599999999999998</c:v>
                </c:pt>
                <c:pt idx="99">
                  <c:v>0.72699999999999998</c:v>
                </c:pt>
                <c:pt idx="100">
                  <c:v>0.72799999999999998</c:v>
                </c:pt>
                <c:pt idx="101">
                  <c:v>0.72899999999999998</c:v>
                </c:pt>
                <c:pt idx="102">
                  <c:v>0.73</c:v>
                </c:pt>
                <c:pt idx="103">
                  <c:v>0.73099999999999998</c:v>
                </c:pt>
                <c:pt idx="104">
                  <c:v>0.73199999999999998</c:v>
                </c:pt>
                <c:pt idx="105">
                  <c:v>0.73299999999999998</c:v>
                </c:pt>
                <c:pt idx="106">
                  <c:v>0.73399999999999999</c:v>
                </c:pt>
                <c:pt idx="107">
                  <c:v>0.73499999999999999</c:v>
                </c:pt>
                <c:pt idx="108">
                  <c:v>0.73599999999999999</c:v>
                </c:pt>
                <c:pt idx="109">
                  <c:v>0.73699999999999999</c:v>
                </c:pt>
                <c:pt idx="110">
                  <c:v>0.73799999999999999</c:v>
                </c:pt>
                <c:pt idx="111">
                  <c:v>0.73899999999999999</c:v>
                </c:pt>
                <c:pt idx="112">
                  <c:v>0.74</c:v>
                </c:pt>
                <c:pt idx="113">
                  <c:v>0.74099999999999999</c:v>
                </c:pt>
                <c:pt idx="114">
                  <c:v>0.74199999999999999</c:v>
                </c:pt>
                <c:pt idx="115">
                  <c:v>0.74299999999999999</c:v>
                </c:pt>
                <c:pt idx="116">
                  <c:v>0.74399999999999999</c:v>
                </c:pt>
                <c:pt idx="117">
                  <c:v>0.745</c:v>
                </c:pt>
                <c:pt idx="118">
                  <c:v>0.746</c:v>
                </c:pt>
                <c:pt idx="119">
                  <c:v>0.747</c:v>
                </c:pt>
                <c:pt idx="120">
                  <c:v>0.748</c:v>
                </c:pt>
                <c:pt idx="121">
                  <c:v>0.749</c:v>
                </c:pt>
                <c:pt idx="122">
                  <c:v>0.75</c:v>
                </c:pt>
                <c:pt idx="123">
                  <c:v>0.751</c:v>
                </c:pt>
                <c:pt idx="124">
                  <c:v>0.752</c:v>
                </c:pt>
                <c:pt idx="125">
                  <c:v>0.753</c:v>
                </c:pt>
                <c:pt idx="126">
                  <c:v>0.754</c:v>
                </c:pt>
                <c:pt idx="127">
                  <c:v>0.755</c:v>
                </c:pt>
                <c:pt idx="128">
                  <c:v>0.75600000000000001</c:v>
                </c:pt>
                <c:pt idx="129">
                  <c:v>0.75700000000000001</c:v>
                </c:pt>
                <c:pt idx="130">
                  <c:v>0.75800000000000001</c:v>
                </c:pt>
                <c:pt idx="131">
                  <c:v>0.75900000000000001</c:v>
                </c:pt>
                <c:pt idx="132">
                  <c:v>0.76</c:v>
                </c:pt>
                <c:pt idx="133">
                  <c:v>0.76100000000000001</c:v>
                </c:pt>
                <c:pt idx="134">
                  <c:v>0.76200000000000001</c:v>
                </c:pt>
                <c:pt idx="135">
                  <c:v>0.76300000000000001</c:v>
                </c:pt>
                <c:pt idx="136">
                  <c:v>0.76400000000000001</c:v>
                </c:pt>
                <c:pt idx="137">
                  <c:v>0.76500000000000001</c:v>
                </c:pt>
                <c:pt idx="138">
                  <c:v>0.76600000000000001</c:v>
                </c:pt>
                <c:pt idx="139">
                  <c:v>0.76700000000000002</c:v>
                </c:pt>
                <c:pt idx="140">
                  <c:v>0.76800000000000002</c:v>
                </c:pt>
                <c:pt idx="141">
                  <c:v>0.76900000000000002</c:v>
                </c:pt>
                <c:pt idx="142">
                  <c:v>0.77</c:v>
                </c:pt>
                <c:pt idx="143">
                  <c:v>0.77100000000000002</c:v>
                </c:pt>
                <c:pt idx="144">
                  <c:v>0.77200000000000002</c:v>
                </c:pt>
                <c:pt idx="145">
                  <c:v>0.77300000000000002</c:v>
                </c:pt>
                <c:pt idx="146">
                  <c:v>0.77400000000000002</c:v>
                </c:pt>
                <c:pt idx="147">
                  <c:v>0.77500000000000002</c:v>
                </c:pt>
                <c:pt idx="148">
                  <c:v>0.77600000000000002</c:v>
                </c:pt>
                <c:pt idx="149">
                  <c:v>0.77700000000000002</c:v>
                </c:pt>
                <c:pt idx="150">
                  <c:v>0.77800000000000002</c:v>
                </c:pt>
                <c:pt idx="151">
                  <c:v>0.77900000000000003</c:v>
                </c:pt>
                <c:pt idx="152">
                  <c:v>0.78</c:v>
                </c:pt>
                <c:pt idx="153">
                  <c:v>0.78100000000000003</c:v>
                </c:pt>
                <c:pt idx="154">
                  <c:v>0.78200000000000003</c:v>
                </c:pt>
                <c:pt idx="155">
                  <c:v>0.78300000000000003</c:v>
                </c:pt>
                <c:pt idx="156">
                  <c:v>0.78400000000000003</c:v>
                </c:pt>
                <c:pt idx="157">
                  <c:v>0.78500000000000003</c:v>
                </c:pt>
                <c:pt idx="158">
                  <c:v>0.78600000000000003</c:v>
                </c:pt>
                <c:pt idx="159">
                  <c:v>0.78700000000000003</c:v>
                </c:pt>
                <c:pt idx="160">
                  <c:v>0.78800000000000003</c:v>
                </c:pt>
                <c:pt idx="161">
                  <c:v>0.78900000000000003</c:v>
                </c:pt>
                <c:pt idx="162">
                  <c:v>0.79</c:v>
                </c:pt>
                <c:pt idx="163">
                  <c:v>0.79100000000000004</c:v>
                </c:pt>
                <c:pt idx="164">
                  <c:v>0.79200000000000004</c:v>
                </c:pt>
                <c:pt idx="165">
                  <c:v>0.79300000000000004</c:v>
                </c:pt>
                <c:pt idx="166">
                  <c:v>0.79400000000000004</c:v>
                </c:pt>
                <c:pt idx="167">
                  <c:v>0.79500000000000004</c:v>
                </c:pt>
                <c:pt idx="168">
                  <c:v>0.79600000000000004</c:v>
                </c:pt>
                <c:pt idx="169">
                  <c:v>0.79700000000000004</c:v>
                </c:pt>
                <c:pt idx="170">
                  <c:v>0.79800000000000004</c:v>
                </c:pt>
                <c:pt idx="171">
                  <c:v>0.79900000000000004</c:v>
                </c:pt>
                <c:pt idx="172">
                  <c:v>0.8</c:v>
                </c:pt>
                <c:pt idx="173">
                  <c:v>0.80100000000000005</c:v>
                </c:pt>
                <c:pt idx="174">
                  <c:v>0.80200000000000005</c:v>
                </c:pt>
                <c:pt idx="175">
                  <c:v>0.80300000000000005</c:v>
                </c:pt>
                <c:pt idx="176">
                  <c:v>0.80400000000000005</c:v>
                </c:pt>
                <c:pt idx="177">
                  <c:v>0.80500000000000005</c:v>
                </c:pt>
                <c:pt idx="178">
                  <c:v>0.80600000000000005</c:v>
                </c:pt>
                <c:pt idx="179">
                  <c:v>0.80700000000000005</c:v>
                </c:pt>
                <c:pt idx="180">
                  <c:v>0.80800000000000005</c:v>
                </c:pt>
                <c:pt idx="181">
                  <c:v>0.80900000000000005</c:v>
                </c:pt>
                <c:pt idx="182">
                  <c:v>0.81</c:v>
                </c:pt>
                <c:pt idx="183">
                  <c:v>0.81100000000000005</c:v>
                </c:pt>
                <c:pt idx="184">
                  <c:v>0.81200000000000006</c:v>
                </c:pt>
                <c:pt idx="185">
                  <c:v>0.81299999999999994</c:v>
                </c:pt>
                <c:pt idx="186">
                  <c:v>0.81399999999999995</c:v>
                </c:pt>
                <c:pt idx="187">
                  <c:v>0.81499999999999995</c:v>
                </c:pt>
                <c:pt idx="188">
                  <c:v>0.81599999999999995</c:v>
                </c:pt>
                <c:pt idx="189">
                  <c:v>0.81699999999999995</c:v>
                </c:pt>
                <c:pt idx="190">
                  <c:v>0.81799999999999995</c:v>
                </c:pt>
                <c:pt idx="191">
                  <c:v>0.81899999999999995</c:v>
                </c:pt>
                <c:pt idx="192">
                  <c:v>0.82</c:v>
                </c:pt>
                <c:pt idx="193">
                  <c:v>0.82099999999999995</c:v>
                </c:pt>
                <c:pt idx="194">
                  <c:v>0.82199999999999995</c:v>
                </c:pt>
                <c:pt idx="195">
                  <c:v>0.82299999999999995</c:v>
                </c:pt>
                <c:pt idx="196">
                  <c:v>0.82399999999999995</c:v>
                </c:pt>
                <c:pt idx="197">
                  <c:v>0.82499999999999996</c:v>
                </c:pt>
                <c:pt idx="198">
                  <c:v>0.82599999999999996</c:v>
                </c:pt>
                <c:pt idx="199">
                  <c:v>0.82699999999999996</c:v>
                </c:pt>
                <c:pt idx="200">
                  <c:v>0.82799999999999996</c:v>
                </c:pt>
                <c:pt idx="201">
                  <c:v>0.82899999999999996</c:v>
                </c:pt>
                <c:pt idx="202">
                  <c:v>0.83</c:v>
                </c:pt>
                <c:pt idx="203">
                  <c:v>0.83099999999999996</c:v>
                </c:pt>
                <c:pt idx="204">
                  <c:v>0.83199999999999996</c:v>
                </c:pt>
                <c:pt idx="205">
                  <c:v>0.83299999999999996</c:v>
                </c:pt>
                <c:pt idx="206">
                  <c:v>0.83399999999999996</c:v>
                </c:pt>
                <c:pt idx="207">
                  <c:v>0.83499999999999996</c:v>
                </c:pt>
                <c:pt idx="208">
                  <c:v>0.83599999999999997</c:v>
                </c:pt>
                <c:pt idx="209">
                  <c:v>0.83699999999999997</c:v>
                </c:pt>
                <c:pt idx="210">
                  <c:v>0.83799999999999997</c:v>
                </c:pt>
                <c:pt idx="211">
                  <c:v>0.83899999999999997</c:v>
                </c:pt>
                <c:pt idx="212">
                  <c:v>0.84</c:v>
                </c:pt>
                <c:pt idx="213">
                  <c:v>0.84099999999999997</c:v>
                </c:pt>
                <c:pt idx="214">
                  <c:v>0.84199999999999997</c:v>
                </c:pt>
                <c:pt idx="215">
                  <c:v>0.84299999999999997</c:v>
                </c:pt>
                <c:pt idx="216">
                  <c:v>0.84399999999999997</c:v>
                </c:pt>
                <c:pt idx="217">
                  <c:v>0.84499999999999997</c:v>
                </c:pt>
                <c:pt idx="218">
                  <c:v>0.84599999999999997</c:v>
                </c:pt>
                <c:pt idx="219">
                  <c:v>0.84699999999999998</c:v>
                </c:pt>
                <c:pt idx="220">
                  <c:v>0.84799999999999998</c:v>
                </c:pt>
                <c:pt idx="221">
                  <c:v>0.84899999999999998</c:v>
                </c:pt>
                <c:pt idx="222">
                  <c:v>0.85</c:v>
                </c:pt>
                <c:pt idx="223">
                  <c:v>0.85099999999999998</c:v>
                </c:pt>
                <c:pt idx="224">
                  <c:v>0.85199999999999998</c:v>
                </c:pt>
                <c:pt idx="225">
                  <c:v>0.85299999999999998</c:v>
                </c:pt>
                <c:pt idx="226">
                  <c:v>0.85399999999999998</c:v>
                </c:pt>
                <c:pt idx="227">
                  <c:v>0.85499999999999998</c:v>
                </c:pt>
                <c:pt idx="228">
                  <c:v>0.85599999999999998</c:v>
                </c:pt>
                <c:pt idx="229">
                  <c:v>0.85699999999999998</c:v>
                </c:pt>
                <c:pt idx="230">
                  <c:v>0.85799999999999998</c:v>
                </c:pt>
                <c:pt idx="231">
                  <c:v>0.85899999999999999</c:v>
                </c:pt>
                <c:pt idx="232">
                  <c:v>0.86</c:v>
                </c:pt>
                <c:pt idx="233">
                  <c:v>0.86099999999999999</c:v>
                </c:pt>
                <c:pt idx="234">
                  <c:v>0.86199999999999999</c:v>
                </c:pt>
                <c:pt idx="235">
                  <c:v>0.86299999999999999</c:v>
                </c:pt>
                <c:pt idx="236">
                  <c:v>0.86399999999999999</c:v>
                </c:pt>
                <c:pt idx="237">
                  <c:v>0.86499999999999999</c:v>
                </c:pt>
                <c:pt idx="238">
                  <c:v>0.86599999999999999</c:v>
                </c:pt>
                <c:pt idx="239">
                  <c:v>0.86699999999999999</c:v>
                </c:pt>
                <c:pt idx="240">
                  <c:v>0.86799999999999999</c:v>
                </c:pt>
                <c:pt idx="241">
                  <c:v>0.86899999999999999</c:v>
                </c:pt>
                <c:pt idx="242">
                  <c:v>0.87</c:v>
                </c:pt>
                <c:pt idx="243">
                  <c:v>0.871</c:v>
                </c:pt>
                <c:pt idx="244">
                  <c:v>0.872</c:v>
                </c:pt>
                <c:pt idx="245">
                  <c:v>0.873</c:v>
                </c:pt>
                <c:pt idx="246">
                  <c:v>0.874</c:v>
                </c:pt>
                <c:pt idx="247">
                  <c:v>0.875</c:v>
                </c:pt>
                <c:pt idx="248">
                  <c:v>0.876</c:v>
                </c:pt>
                <c:pt idx="249">
                  <c:v>0.877</c:v>
                </c:pt>
                <c:pt idx="250">
                  <c:v>0.878</c:v>
                </c:pt>
                <c:pt idx="251">
                  <c:v>0.879</c:v>
                </c:pt>
                <c:pt idx="252">
                  <c:v>0.88</c:v>
                </c:pt>
                <c:pt idx="253">
                  <c:v>0.88100000000000001</c:v>
                </c:pt>
                <c:pt idx="254">
                  <c:v>0.88200000000000001</c:v>
                </c:pt>
                <c:pt idx="255">
                  <c:v>0.88300000000000001</c:v>
                </c:pt>
                <c:pt idx="256">
                  <c:v>0.88400000000000001</c:v>
                </c:pt>
                <c:pt idx="257">
                  <c:v>0.88500000000000001</c:v>
                </c:pt>
                <c:pt idx="258">
                  <c:v>0.88600000000000001</c:v>
                </c:pt>
                <c:pt idx="259">
                  <c:v>0.88700000000000001</c:v>
                </c:pt>
                <c:pt idx="260">
                  <c:v>0.88800000000000001</c:v>
                </c:pt>
                <c:pt idx="261">
                  <c:v>0.88900000000000001</c:v>
                </c:pt>
                <c:pt idx="262">
                  <c:v>0.89</c:v>
                </c:pt>
                <c:pt idx="263">
                  <c:v>0.89100000000000001</c:v>
                </c:pt>
                <c:pt idx="264">
                  <c:v>0.89200000000000002</c:v>
                </c:pt>
                <c:pt idx="265">
                  <c:v>0.89300000000000002</c:v>
                </c:pt>
                <c:pt idx="266">
                  <c:v>0.89400000000000002</c:v>
                </c:pt>
                <c:pt idx="267">
                  <c:v>0.89500000000000002</c:v>
                </c:pt>
                <c:pt idx="268">
                  <c:v>0.89600000000000002</c:v>
                </c:pt>
                <c:pt idx="269">
                  <c:v>0.89700000000000002</c:v>
                </c:pt>
                <c:pt idx="270">
                  <c:v>0.89800000000000002</c:v>
                </c:pt>
                <c:pt idx="271">
                  <c:v>0.89900000000000002</c:v>
                </c:pt>
                <c:pt idx="272">
                  <c:v>0.9</c:v>
                </c:pt>
                <c:pt idx="273">
                  <c:v>0.90100000000000002</c:v>
                </c:pt>
                <c:pt idx="274">
                  <c:v>0.90200000000000002</c:v>
                </c:pt>
                <c:pt idx="275">
                  <c:v>0.90300000000000002</c:v>
                </c:pt>
                <c:pt idx="276">
                  <c:v>0.90400000000000003</c:v>
                </c:pt>
                <c:pt idx="277">
                  <c:v>0.90500000000000003</c:v>
                </c:pt>
                <c:pt idx="278">
                  <c:v>0.90600000000000003</c:v>
                </c:pt>
                <c:pt idx="279">
                  <c:v>0.90700000000000003</c:v>
                </c:pt>
                <c:pt idx="280">
                  <c:v>0.90800000000000003</c:v>
                </c:pt>
                <c:pt idx="281">
                  <c:v>0.90900000000000003</c:v>
                </c:pt>
                <c:pt idx="282">
                  <c:v>0.91</c:v>
                </c:pt>
                <c:pt idx="283">
                  <c:v>0.91100000000000003</c:v>
                </c:pt>
                <c:pt idx="284">
                  <c:v>0.91200000000000003</c:v>
                </c:pt>
                <c:pt idx="285">
                  <c:v>0.91300000000000003</c:v>
                </c:pt>
                <c:pt idx="286">
                  <c:v>0.91400000000000003</c:v>
                </c:pt>
                <c:pt idx="287">
                  <c:v>0.91500000000000004</c:v>
                </c:pt>
                <c:pt idx="288">
                  <c:v>0.91600000000000004</c:v>
                </c:pt>
                <c:pt idx="289">
                  <c:v>0.91700000000000004</c:v>
                </c:pt>
                <c:pt idx="290">
                  <c:v>0.91800000000000004</c:v>
                </c:pt>
                <c:pt idx="291">
                  <c:v>0.91900000000000004</c:v>
                </c:pt>
                <c:pt idx="292">
                  <c:v>0.92</c:v>
                </c:pt>
                <c:pt idx="293">
                  <c:v>0.92100000000000004</c:v>
                </c:pt>
                <c:pt idx="294">
                  <c:v>0.92200000000000004</c:v>
                </c:pt>
                <c:pt idx="295">
                  <c:v>0.92300000000000004</c:v>
                </c:pt>
                <c:pt idx="296">
                  <c:v>0.92400000000000004</c:v>
                </c:pt>
                <c:pt idx="297">
                  <c:v>0.92500000000000004</c:v>
                </c:pt>
                <c:pt idx="298">
                  <c:v>0.92600000000000005</c:v>
                </c:pt>
                <c:pt idx="299">
                  <c:v>0.92700000000000005</c:v>
                </c:pt>
                <c:pt idx="300">
                  <c:v>0.92800000000000005</c:v>
                </c:pt>
                <c:pt idx="301">
                  <c:v>0.92900000000000005</c:v>
                </c:pt>
                <c:pt idx="302">
                  <c:v>0.93</c:v>
                </c:pt>
                <c:pt idx="303">
                  <c:v>0.93100000000000005</c:v>
                </c:pt>
                <c:pt idx="304">
                  <c:v>0.93200000000000005</c:v>
                </c:pt>
                <c:pt idx="305">
                  <c:v>0.93300000000000005</c:v>
                </c:pt>
                <c:pt idx="306">
                  <c:v>0.93400000000000005</c:v>
                </c:pt>
                <c:pt idx="307">
                  <c:v>0.93500000000000005</c:v>
                </c:pt>
                <c:pt idx="308">
                  <c:v>0.93600000000000005</c:v>
                </c:pt>
                <c:pt idx="309">
                  <c:v>0.93700000000000006</c:v>
                </c:pt>
                <c:pt idx="310">
                  <c:v>0.93799999999999994</c:v>
                </c:pt>
                <c:pt idx="311">
                  <c:v>0.93899999999999995</c:v>
                </c:pt>
                <c:pt idx="312">
                  <c:v>0.94</c:v>
                </c:pt>
                <c:pt idx="313">
                  <c:v>0.94099999999999995</c:v>
                </c:pt>
                <c:pt idx="314">
                  <c:v>0.94199999999999995</c:v>
                </c:pt>
                <c:pt idx="315">
                  <c:v>0.94299999999999995</c:v>
                </c:pt>
                <c:pt idx="316">
                  <c:v>0.94399999999999995</c:v>
                </c:pt>
                <c:pt idx="317">
                  <c:v>0.94499999999999995</c:v>
                </c:pt>
                <c:pt idx="318">
                  <c:v>0.94599999999999995</c:v>
                </c:pt>
                <c:pt idx="319">
                  <c:v>0.94699999999999995</c:v>
                </c:pt>
                <c:pt idx="320">
                  <c:v>0.94799999999999995</c:v>
                </c:pt>
                <c:pt idx="321">
                  <c:v>0.94899999999999995</c:v>
                </c:pt>
                <c:pt idx="322">
                  <c:v>0.95</c:v>
                </c:pt>
                <c:pt idx="323">
                  <c:v>0.95099999999999996</c:v>
                </c:pt>
                <c:pt idx="324">
                  <c:v>0.95199999999999996</c:v>
                </c:pt>
                <c:pt idx="325">
                  <c:v>0.95299999999999996</c:v>
                </c:pt>
                <c:pt idx="326">
                  <c:v>0.95399999999999996</c:v>
                </c:pt>
                <c:pt idx="327">
                  <c:v>0.95499999999999996</c:v>
                </c:pt>
                <c:pt idx="328">
                  <c:v>0.95599999999999996</c:v>
                </c:pt>
                <c:pt idx="329">
                  <c:v>0.95699999999999996</c:v>
                </c:pt>
                <c:pt idx="330">
                  <c:v>0.95799999999999996</c:v>
                </c:pt>
                <c:pt idx="331">
                  <c:v>0.95899999999999996</c:v>
                </c:pt>
                <c:pt idx="332">
                  <c:v>0.96</c:v>
                </c:pt>
                <c:pt idx="333">
                  <c:v>0.96099999999999997</c:v>
                </c:pt>
                <c:pt idx="334">
                  <c:v>0.96199999999999997</c:v>
                </c:pt>
                <c:pt idx="335">
                  <c:v>0.96299999999999997</c:v>
                </c:pt>
                <c:pt idx="336">
                  <c:v>0.96399999999999997</c:v>
                </c:pt>
                <c:pt idx="337">
                  <c:v>0.96499999999999997</c:v>
                </c:pt>
                <c:pt idx="338">
                  <c:v>0.96599999999999997</c:v>
                </c:pt>
                <c:pt idx="339">
                  <c:v>0.96699999999999997</c:v>
                </c:pt>
                <c:pt idx="340">
                  <c:v>0.96799999999999997</c:v>
                </c:pt>
                <c:pt idx="341">
                  <c:v>0.96899999999999997</c:v>
                </c:pt>
                <c:pt idx="342">
                  <c:v>0.97</c:v>
                </c:pt>
                <c:pt idx="343">
                  <c:v>0.97099999999999997</c:v>
                </c:pt>
                <c:pt idx="344">
                  <c:v>0.97199999999999998</c:v>
                </c:pt>
                <c:pt idx="345">
                  <c:v>0.97299999999999998</c:v>
                </c:pt>
                <c:pt idx="346">
                  <c:v>0.97399999999999998</c:v>
                </c:pt>
                <c:pt idx="347">
                  <c:v>0.97499999999999998</c:v>
                </c:pt>
                <c:pt idx="348">
                  <c:v>0.97599999999999998</c:v>
                </c:pt>
                <c:pt idx="349">
                  <c:v>0.97699999999999998</c:v>
                </c:pt>
                <c:pt idx="350">
                  <c:v>0.97799999999999998</c:v>
                </c:pt>
                <c:pt idx="351">
                  <c:v>0.97899999999999998</c:v>
                </c:pt>
                <c:pt idx="352">
                  <c:v>0.98</c:v>
                </c:pt>
                <c:pt idx="353">
                  <c:v>0.98099999999999998</c:v>
                </c:pt>
                <c:pt idx="354">
                  <c:v>0.98199999999999998</c:v>
                </c:pt>
                <c:pt idx="355">
                  <c:v>0.98299999999999998</c:v>
                </c:pt>
                <c:pt idx="356">
                  <c:v>0.98399999999999999</c:v>
                </c:pt>
                <c:pt idx="357">
                  <c:v>0.98499999999999999</c:v>
                </c:pt>
                <c:pt idx="358">
                  <c:v>0.98599999999999999</c:v>
                </c:pt>
                <c:pt idx="359">
                  <c:v>0.98699999999999999</c:v>
                </c:pt>
                <c:pt idx="360">
                  <c:v>0.98799999999999999</c:v>
                </c:pt>
                <c:pt idx="361">
                  <c:v>0.98899999999999999</c:v>
                </c:pt>
                <c:pt idx="362">
                  <c:v>0.99</c:v>
                </c:pt>
                <c:pt idx="363">
                  <c:v>0.99099999999999999</c:v>
                </c:pt>
                <c:pt idx="364">
                  <c:v>0.99199999999999999</c:v>
                </c:pt>
                <c:pt idx="365">
                  <c:v>0.99299999999999999</c:v>
                </c:pt>
                <c:pt idx="366">
                  <c:v>0.99399999999999999</c:v>
                </c:pt>
                <c:pt idx="367">
                  <c:v>0.995</c:v>
                </c:pt>
                <c:pt idx="368">
                  <c:v>0.996</c:v>
                </c:pt>
                <c:pt idx="369">
                  <c:v>0.997</c:v>
                </c:pt>
                <c:pt idx="370">
                  <c:v>0.998</c:v>
                </c:pt>
                <c:pt idx="371">
                  <c:v>0.999</c:v>
                </c:pt>
                <c:pt idx="372">
                  <c:v>1</c:v>
                </c:pt>
                <c:pt idx="373">
                  <c:v>1.0009999999999999</c:v>
                </c:pt>
                <c:pt idx="374">
                  <c:v>1.002</c:v>
                </c:pt>
                <c:pt idx="375">
                  <c:v>1.0029999999999999</c:v>
                </c:pt>
                <c:pt idx="376">
                  <c:v>1.004</c:v>
                </c:pt>
                <c:pt idx="377">
                  <c:v>1.0049999999999999</c:v>
                </c:pt>
                <c:pt idx="378">
                  <c:v>1.006</c:v>
                </c:pt>
                <c:pt idx="379">
                  <c:v>1.0069999999999999</c:v>
                </c:pt>
                <c:pt idx="380">
                  <c:v>1.008</c:v>
                </c:pt>
                <c:pt idx="381">
                  <c:v>1.0089999999999999</c:v>
                </c:pt>
                <c:pt idx="382">
                  <c:v>1.01</c:v>
                </c:pt>
                <c:pt idx="383">
                  <c:v>1.0109999999999999</c:v>
                </c:pt>
                <c:pt idx="384">
                  <c:v>1.012</c:v>
                </c:pt>
                <c:pt idx="385">
                  <c:v>1.0129999999999999</c:v>
                </c:pt>
                <c:pt idx="386">
                  <c:v>1.014</c:v>
                </c:pt>
                <c:pt idx="387">
                  <c:v>1.0149999999999999</c:v>
                </c:pt>
                <c:pt idx="388">
                  <c:v>1.016</c:v>
                </c:pt>
                <c:pt idx="389">
                  <c:v>1.0169999999999999</c:v>
                </c:pt>
                <c:pt idx="390">
                  <c:v>1.018</c:v>
                </c:pt>
                <c:pt idx="391">
                  <c:v>1.0189999999999999</c:v>
                </c:pt>
                <c:pt idx="392">
                  <c:v>1.02</c:v>
                </c:pt>
                <c:pt idx="393">
                  <c:v>1.0209999999999999</c:v>
                </c:pt>
                <c:pt idx="394">
                  <c:v>1.022</c:v>
                </c:pt>
                <c:pt idx="395">
                  <c:v>1.0229999999999999</c:v>
                </c:pt>
                <c:pt idx="396">
                  <c:v>1.024</c:v>
                </c:pt>
                <c:pt idx="397">
                  <c:v>1.0249999999999999</c:v>
                </c:pt>
                <c:pt idx="398">
                  <c:v>1.026</c:v>
                </c:pt>
                <c:pt idx="399">
                  <c:v>1.0269999999999999</c:v>
                </c:pt>
                <c:pt idx="400">
                  <c:v>1.028</c:v>
                </c:pt>
                <c:pt idx="401">
                  <c:v>1.0289999999999999</c:v>
                </c:pt>
                <c:pt idx="402">
                  <c:v>1.03</c:v>
                </c:pt>
                <c:pt idx="403">
                  <c:v>1.0309999999999999</c:v>
                </c:pt>
                <c:pt idx="404">
                  <c:v>1.032</c:v>
                </c:pt>
                <c:pt idx="405">
                  <c:v>1.0329999999999999</c:v>
                </c:pt>
                <c:pt idx="406">
                  <c:v>1.034</c:v>
                </c:pt>
                <c:pt idx="407">
                  <c:v>1.0349999999999999</c:v>
                </c:pt>
                <c:pt idx="408">
                  <c:v>1.036</c:v>
                </c:pt>
                <c:pt idx="409">
                  <c:v>1.0369999999999999</c:v>
                </c:pt>
                <c:pt idx="410">
                  <c:v>1.038</c:v>
                </c:pt>
                <c:pt idx="411">
                  <c:v>1.0389999999999999</c:v>
                </c:pt>
                <c:pt idx="412">
                  <c:v>1.04</c:v>
                </c:pt>
                <c:pt idx="413">
                  <c:v>1.0409999999999999</c:v>
                </c:pt>
                <c:pt idx="414">
                  <c:v>1.042</c:v>
                </c:pt>
                <c:pt idx="415">
                  <c:v>1.0429999999999999</c:v>
                </c:pt>
                <c:pt idx="416">
                  <c:v>1.044</c:v>
                </c:pt>
                <c:pt idx="417">
                  <c:v>1.0449999999999999</c:v>
                </c:pt>
                <c:pt idx="418">
                  <c:v>1.046</c:v>
                </c:pt>
                <c:pt idx="419">
                  <c:v>1.0469999999999999</c:v>
                </c:pt>
                <c:pt idx="420">
                  <c:v>1.048</c:v>
                </c:pt>
                <c:pt idx="421">
                  <c:v>1.0489999999999999</c:v>
                </c:pt>
                <c:pt idx="422">
                  <c:v>1.05</c:v>
                </c:pt>
                <c:pt idx="423">
                  <c:v>1.0509999999999999</c:v>
                </c:pt>
                <c:pt idx="424">
                  <c:v>1.052</c:v>
                </c:pt>
                <c:pt idx="425">
                  <c:v>1.0529999999999999</c:v>
                </c:pt>
                <c:pt idx="426">
                  <c:v>1.054</c:v>
                </c:pt>
                <c:pt idx="427">
                  <c:v>1.0549999999999999</c:v>
                </c:pt>
                <c:pt idx="428">
                  <c:v>1.056</c:v>
                </c:pt>
                <c:pt idx="429">
                  <c:v>1.0569999999999999</c:v>
                </c:pt>
                <c:pt idx="430">
                  <c:v>1.0580000000000001</c:v>
                </c:pt>
                <c:pt idx="431">
                  <c:v>1.0589999999999999</c:v>
                </c:pt>
                <c:pt idx="432">
                  <c:v>1.06</c:v>
                </c:pt>
                <c:pt idx="433">
                  <c:v>1.0609999999999999</c:v>
                </c:pt>
                <c:pt idx="434">
                  <c:v>1.0620000000000001</c:v>
                </c:pt>
                <c:pt idx="435">
                  <c:v>1.0629999999999999</c:v>
                </c:pt>
                <c:pt idx="436">
                  <c:v>1.0640000000000001</c:v>
                </c:pt>
                <c:pt idx="437">
                  <c:v>1.0649999999999999</c:v>
                </c:pt>
                <c:pt idx="438">
                  <c:v>1.0660000000000001</c:v>
                </c:pt>
                <c:pt idx="439">
                  <c:v>1.0669999999999999</c:v>
                </c:pt>
                <c:pt idx="440">
                  <c:v>1.0680000000000001</c:v>
                </c:pt>
                <c:pt idx="441">
                  <c:v>1.069</c:v>
                </c:pt>
                <c:pt idx="442">
                  <c:v>1.07</c:v>
                </c:pt>
                <c:pt idx="443">
                  <c:v>1.071</c:v>
                </c:pt>
                <c:pt idx="444">
                  <c:v>1.0720000000000001</c:v>
                </c:pt>
                <c:pt idx="445">
                  <c:v>1.073</c:v>
                </c:pt>
                <c:pt idx="446">
                  <c:v>1.0740000000000001</c:v>
                </c:pt>
                <c:pt idx="447">
                  <c:v>1.075</c:v>
                </c:pt>
                <c:pt idx="448">
                  <c:v>1.0760000000000001</c:v>
                </c:pt>
                <c:pt idx="449">
                  <c:v>1.077</c:v>
                </c:pt>
                <c:pt idx="450">
                  <c:v>1.0780000000000001</c:v>
                </c:pt>
                <c:pt idx="451">
                  <c:v>1.079</c:v>
                </c:pt>
                <c:pt idx="452">
                  <c:v>1.08</c:v>
                </c:pt>
                <c:pt idx="453">
                  <c:v>1.081</c:v>
                </c:pt>
                <c:pt idx="454">
                  <c:v>1.0820000000000001</c:v>
                </c:pt>
                <c:pt idx="455">
                  <c:v>1.083</c:v>
                </c:pt>
                <c:pt idx="456">
                  <c:v>1.0840000000000001</c:v>
                </c:pt>
                <c:pt idx="457">
                  <c:v>1.085</c:v>
                </c:pt>
                <c:pt idx="458">
                  <c:v>1.0860000000000001</c:v>
                </c:pt>
                <c:pt idx="459">
                  <c:v>1.087</c:v>
                </c:pt>
                <c:pt idx="460">
                  <c:v>1.0880000000000001</c:v>
                </c:pt>
                <c:pt idx="461">
                  <c:v>1.089</c:v>
                </c:pt>
                <c:pt idx="462">
                  <c:v>1.0900000000000001</c:v>
                </c:pt>
                <c:pt idx="463">
                  <c:v>1.091</c:v>
                </c:pt>
                <c:pt idx="464">
                  <c:v>1.0920000000000001</c:v>
                </c:pt>
                <c:pt idx="465">
                  <c:v>1.093</c:v>
                </c:pt>
                <c:pt idx="466">
                  <c:v>1.0940000000000001</c:v>
                </c:pt>
                <c:pt idx="467">
                  <c:v>1.095</c:v>
                </c:pt>
                <c:pt idx="468">
                  <c:v>1.0960000000000001</c:v>
                </c:pt>
                <c:pt idx="469">
                  <c:v>1.097</c:v>
                </c:pt>
                <c:pt idx="470">
                  <c:v>1.0980000000000001</c:v>
                </c:pt>
                <c:pt idx="471">
                  <c:v>1.099</c:v>
                </c:pt>
                <c:pt idx="472">
                  <c:v>1.1000000000000001</c:v>
                </c:pt>
                <c:pt idx="473">
                  <c:v>1.101</c:v>
                </c:pt>
                <c:pt idx="474">
                  <c:v>1.1020000000000001</c:v>
                </c:pt>
                <c:pt idx="475">
                  <c:v>1.103</c:v>
                </c:pt>
                <c:pt idx="476">
                  <c:v>1.1040000000000001</c:v>
                </c:pt>
                <c:pt idx="477">
                  <c:v>1.105</c:v>
                </c:pt>
                <c:pt idx="478">
                  <c:v>1.1060000000000001</c:v>
                </c:pt>
                <c:pt idx="479">
                  <c:v>1.107</c:v>
                </c:pt>
                <c:pt idx="480">
                  <c:v>1.1080000000000001</c:v>
                </c:pt>
                <c:pt idx="481">
                  <c:v>1.109</c:v>
                </c:pt>
                <c:pt idx="482">
                  <c:v>1.1100000000000001</c:v>
                </c:pt>
                <c:pt idx="483">
                  <c:v>1.111</c:v>
                </c:pt>
                <c:pt idx="484">
                  <c:v>1.1120000000000001</c:v>
                </c:pt>
                <c:pt idx="485">
                  <c:v>1.113</c:v>
                </c:pt>
                <c:pt idx="486">
                  <c:v>1.1140000000000001</c:v>
                </c:pt>
                <c:pt idx="487">
                  <c:v>1.115</c:v>
                </c:pt>
                <c:pt idx="488">
                  <c:v>1.1160000000000001</c:v>
                </c:pt>
                <c:pt idx="489">
                  <c:v>1.117</c:v>
                </c:pt>
                <c:pt idx="490">
                  <c:v>1.1180000000000001</c:v>
                </c:pt>
                <c:pt idx="491">
                  <c:v>1.119</c:v>
                </c:pt>
                <c:pt idx="492">
                  <c:v>1.1200000000000001</c:v>
                </c:pt>
                <c:pt idx="493">
                  <c:v>1.121</c:v>
                </c:pt>
                <c:pt idx="494">
                  <c:v>1.1220000000000001</c:v>
                </c:pt>
                <c:pt idx="495">
                  <c:v>1.123</c:v>
                </c:pt>
                <c:pt idx="496">
                  <c:v>1.1240000000000001</c:v>
                </c:pt>
                <c:pt idx="497">
                  <c:v>1.125</c:v>
                </c:pt>
                <c:pt idx="498">
                  <c:v>1.1259999999999999</c:v>
                </c:pt>
                <c:pt idx="499">
                  <c:v>1.127</c:v>
                </c:pt>
                <c:pt idx="500">
                  <c:v>1.1279999999999999</c:v>
                </c:pt>
                <c:pt idx="501">
                  <c:v>1.129</c:v>
                </c:pt>
                <c:pt idx="502">
                  <c:v>1.1299999999999999</c:v>
                </c:pt>
                <c:pt idx="503">
                  <c:v>1.131</c:v>
                </c:pt>
                <c:pt idx="504">
                  <c:v>1.1319999999999999</c:v>
                </c:pt>
                <c:pt idx="505">
                  <c:v>1.133</c:v>
                </c:pt>
                <c:pt idx="506">
                  <c:v>1.1339999999999999</c:v>
                </c:pt>
                <c:pt idx="507">
                  <c:v>1.135</c:v>
                </c:pt>
                <c:pt idx="508">
                  <c:v>1.1359999999999999</c:v>
                </c:pt>
                <c:pt idx="509">
                  <c:v>1.137</c:v>
                </c:pt>
                <c:pt idx="510">
                  <c:v>1.1379999999999999</c:v>
                </c:pt>
                <c:pt idx="511">
                  <c:v>1.139</c:v>
                </c:pt>
                <c:pt idx="512">
                  <c:v>1.1399999999999999</c:v>
                </c:pt>
                <c:pt idx="513">
                  <c:v>1.141</c:v>
                </c:pt>
                <c:pt idx="514">
                  <c:v>1.1419999999999999</c:v>
                </c:pt>
                <c:pt idx="515">
                  <c:v>1.143</c:v>
                </c:pt>
                <c:pt idx="516">
                  <c:v>1.1439999999999999</c:v>
                </c:pt>
                <c:pt idx="517">
                  <c:v>1.145</c:v>
                </c:pt>
                <c:pt idx="518">
                  <c:v>1.1459999999999999</c:v>
                </c:pt>
                <c:pt idx="519">
                  <c:v>1.147</c:v>
                </c:pt>
                <c:pt idx="520">
                  <c:v>1.1479999999999999</c:v>
                </c:pt>
                <c:pt idx="521">
                  <c:v>1.149</c:v>
                </c:pt>
                <c:pt idx="522">
                  <c:v>1.1499999999999999</c:v>
                </c:pt>
                <c:pt idx="523">
                  <c:v>1.151</c:v>
                </c:pt>
                <c:pt idx="524">
                  <c:v>1.1519999999999999</c:v>
                </c:pt>
                <c:pt idx="525">
                  <c:v>1.153</c:v>
                </c:pt>
                <c:pt idx="526">
                  <c:v>1.1539999999999999</c:v>
                </c:pt>
                <c:pt idx="527">
                  <c:v>1.155</c:v>
                </c:pt>
                <c:pt idx="528">
                  <c:v>1.1559999999999999</c:v>
                </c:pt>
                <c:pt idx="529">
                  <c:v>1.157</c:v>
                </c:pt>
                <c:pt idx="530">
                  <c:v>1.1579999999999999</c:v>
                </c:pt>
                <c:pt idx="531">
                  <c:v>1.159</c:v>
                </c:pt>
                <c:pt idx="532">
                  <c:v>1.1599999999999999</c:v>
                </c:pt>
                <c:pt idx="533">
                  <c:v>1.161</c:v>
                </c:pt>
                <c:pt idx="534">
                  <c:v>1.1619999999999999</c:v>
                </c:pt>
                <c:pt idx="535">
                  <c:v>1.163</c:v>
                </c:pt>
                <c:pt idx="536">
                  <c:v>1.1639999999999999</c:v>
                </c:pt>
                <c:pt idx="537">
                  <c:v>1.165</c:v>
                </c:pt>
                <c:pt idx="538">
                  <c:v>1.1659999999999999</c:v>
                </c:pt>
                <c:pt idx="539">
                  <c:v>1.167</c:v>
                </c:pt>
                <c:pt idx="540">
                  <c:v>1.1679999999999999</c:v>
                </c:pt>
                <c:pt idx="541">
                  <c:v>1.169</c:v>
                </c:pt>
                <c:pt idx="542">
                  <c:v>1.17</c:v>
                </c:pt>
                <c:pt idx="543">
                  <c:v>1.171</c:v>
                </c:pt>
                <c:pt idx="544">
                  <c:v>1.1719999999999999</c:v>
                </c:pt>
                <c:pt idx="545">
                  <c:v>1.173</c:v>
                </c:pt>
                <c:pt idx="546">
                  <c:v>1.1739999999999999</c:v>
                </c:pt>
                <c:pt idx="547">
                  <c:v>1.175</c:v>
                </c:pt>
                <c:pt idx="548">
                  <c:v>1.1759999999999999</c:v>
                </c:pt>
                <c:pt idx="549">
                  <c:v>1.177</c:v>
                </c:pt>
                <c:pt idx="550">
                  <c:v>1.1779999999999999</c:v>
                </c:pt>
                <c:pt idx="551">
                  <c:v>1.179</c:v>
                </c:pt>
                <c:pt idx="552">
                  <c:v>1.18</c:v>
                </c:pt>
                <c:pt idx="553">
                  <c:v>1.181</c:v>
                </c:pt>
                <c:pt idx="554">
                  <c:v>1.1819999999999999</c:v>
                </c:pt>
                <c:pt idx="555">
                  <c:v>1.1830000000000001</c:v>
                </c:pt>
                <c:pt idx="556">
                  <c:v>1.1839999999999999</c:v>
                </c:pt>
                <c:pt idx="557">
                  <c:v>1.1850000000000001</c:v>
                </c:pt>
                <c:pt idx="558">
                  <c:v>1.1859999999999999</c:v>
                </c:pt>
                <c:pt idx="559">
                  <c:v>1.1870000000000001</c:v>
                </c:pt>
                <c:pt idx="560">
                  <c:v>1.1879999999999999</c:v>
                </c:pt>
                <c:pt idx="561">
                  <c:v>1.1890000000000001</c:v>
                </c:pt>
                <c:pt idx="562">
                  <c:v>1.19</c:v>
                </c:pt>
                <c:pt idx="563">
                  <c:v>1.1910000000000001</c:v>
                </c:pt>
                <c:pt idx="564">
                  <c:v>1.1919999999999999</c:v>
                </c:pt>
                <c:pt idx="565">
                  <c:v>1.1930000000000001</c:v>
                </c:pt>
                <c:pt idx="566">
                  <c:v>1.194</c:v>
                </c:pt>
                <c:pt idx="567">
                  <c:v>1.1950000000000001</c:v>
                </c:pt>
                <c:pt idx="568">
                  <c:v>1.196</c:v>
                </c:pt>
                <c:pt idx="569">
                  <c:v>1.1970000000000001</c:v>
                </c:pt>
                <c:pt idx="570">
                  <c:v>1.198</c:v>
                </c:pt>
                <c:pt idx="571">
                  <c:v>1.1990000000000001</c:v>
                </c:pt>
                <c:pt idx="572">
                  <c:v>1.2</c:v>
                </c:pt>
                <c:pt idx="573">
                  <c:v>1.2010000000000001</c:v>
                </c:pt>
                <c:pt idx="574">
                  <c:v>1.202</c:v>
                </c:pt>
                <c:pt idx="575">
                  <c:v>1.2030000000000001</c:v>
                </c:pt>
                <c:pt idx="576">
                  <c:v>1.204</c:v>
                </c:pt>
                <c:pt idx="577">
                  <c:v>1.2050000000000001</c:v>
                </c:pt>
                <c:pt idx="578">
                  <c:v>1.206</c:v>
                </c:pt>
                <c:pt idx="579">
                  <c:v>1.2070000000000001</c:v>
                </c:pt>
                <c:pt idx="580">
                  <c:v>1.208</c:v>
                </c:pt>
                <c:pt idx="581">
                  <c:v>1.2090000000000001</c:v>
                </c:pt>
                <c:pt idx="582">
                  <c:v>1.21</c:v>
                </c:pt>
                <c:pt idx="583">
                  <c:v>1.2110000000000001</c:v>
                </c:pt>
                <c:pt idx="584">
                  <c:v>1.212</c:v>
                </c:pt>
                <c:pt idx="585">
                  <c:v>1.2130000000000001</c:v>
                </c:pt>
                <c:pt idx="586">
                  <c:v>1.214</c:v>
                </c:pt>
                <c:pt idx="587">
                  <c:v>1.2150000000000001</c:v>
                </c:pt>
                <c:pt idx="588">
                  <c:v>1.216</c:v>
                </c:pt>
                <c:pt idx="589">
                  <c:v>1.2170000000000001</c:v>
                </c:pt>
                <c:pt idx="590">
                  <c:v>1.218</c:v>
                </c:pt>
                <c:pt idx="591">
                  <c:v>1.2190000000000001</c:v>
                </c:pt>
                <c:pt idx="592">
                  <c:v>1.22</c:v>
                </c:pt>
                <c:pt idx="593">
                  <c:v>1.2210000000000001</c:v>
                </c:pt>
                <c:pt idx="594">
                  <c:v>1.222</c:v>
                </c:pt>
                <c:pt idx="595">
                  <c:v>1.2230000000000001</c:v>
                </c:pt>
                <c:pt idx="596">
                  <c:v>1.224</c:v>
                </c:pt>
                <c:pt idx="597">
                  <c:v>1.2250000000000001</c:v>
                </c:pt>
                <c:pt idx="598">
                  <c:v>1.226</c:v>
                </c:pt>
                <c:pt idx="599">
                  <c:v>1.2270000000000001</c:v>
                </c:pt>
                <c:pt idx="600">
                  <c:v>1.228</c:v>
                </c:pt>
                <c:pt idx="601">
                  <c:v>1.2290000000000001</c:v>
                </c:pt>
                <c:pt idx="602">
                  <c:v>1.23</c:v>
                </c:pt>
                <c:pt idx="603">
                  <c:v>1.2310000000000001</c:v>
                </c:pt>
                <c:pt idx="604">
                  <c:v>1.232</c:v>
                </c:pt>
                <c:pt idx="605">
                  <c:v>1.2330000000000001</c:v>
                </c:pt>
                <c:pt idx="606">
                  <c:v>1.234</c:v>
                </c:pt>
                <c:pt idx="607">
                  <c:v>1.2350000000000001</c:v>
                </c:pt>
                <c:pt idx="608">
                  <c:v>1.236</c:v>
                </c:pt>
                <c:pt idx="609">
                  <c:v>1.2370000000000001</c:v>
                </c:pt>
                <c:pt idx="610">
                  <c:v>1.238</c:v>
                </c:pt>
                <c:pt idx="611">
                  <c:v>1.2390000000000001</c:v>
                </c:pt>
                <c:pt idx="612">
                  <c:v>1.24</c:v>
                </c:pt>
                <c:pt idx="613">
                  <c:v>1.2410000000000001</c:v>
                </c:pt>
                <c:pt idx="614">
                  <c:v>1.242</c:v>
                </c:pt>
                <c:pt idx="615">
                  <c:v>1.2430000000000001</c:v>
                </c:pt>
                <c:pt idx="616">
                  <c:v>1.244</c:v>
                </c:pt>
                <c:pt idx="617">
                  <c:v>1.2450000000000001</c:v>
                </c:pt>
                <c:pt idx="618">
                  <c:v>1.246</c:v>
                </c:pt>
                <c:pt idx="619">
                  <c:v>1.2470000000000001</c:v>
                </c:pt>
                <c:pt idx="620">
                  <c:v>1.248</c:v>
                </c:pt>
                <c:pt idx="621">
                  <c:v>1.2490000000000001</c:v>
                </c:pt>
                <c:pt idx="622">
                  <c:v>1.25</c:v>
                </c:pt>
                <c:pt idx="623">
                  <c:v>1.2509999999999999</c:v>
                </c:pt>
                <c:pt idx="624">
                  <c:v>1.252</c:v>
                </c:pt>
                <c:pt idx="625">
                  <c:v>1.2529999999999999</c:v>
                </c:pt>
                <c:pt idx="626">
                  <c:v>1.254</c:v>
                </c:pt>
                <c:pt idx="627">
                  <c:v>1.2549999999999999</c:v>
                </c:pt>
                <c:pt idx="628">
                  <c:v>1.256</c:v>
                </c:pt>
                <c:pt idx="629">
                  <c:v>1.2569999999999999</c:v>
                </c:pt>
                <c:pt idx="630">
                  <c:v>1.258</c:v>
                </c:pt>
                <c:pt idx="631">
                  <c:v>1.2589999999999999</c:v>
                </c:pt>
                <c:pt idx="632">
                  <c:v>1.26</c:v>
                </c:pt>
                <c:pt idx="633">
                  <c:v>1.2609999999999999</c:v>
                </c:pt>
                <c:pt idx="634">
                  <c:v>1.262</c:v>
                </c:pt>
                <c:pt idx="635">
                  <c:v>1.2629999999999999</c:v>
                </c:pt>
                <c:pt idx="636">
                  <c:v>1.264</c:v>
                </c:pt>
                <c:pt idx="637">
                  <c:v>1.2649999999999999</c:v>
                </c:pt>
                <c:pt idx="638">
                  <c:v>1.266</c:v>
                </c:pt>
                <c:pt idx="639">
                  <c:v>1.2669999999999999</c:v>
                </c:pt>
                <c:pt idx="640">
                  <c:v>1.268</c:v>
                </c:pt>
                <c:pt idx="641">
                  <c:v>1.2689999999999999</c:v>
                </c:pt>
                <c:pt idx="642">
                  <c:v>1.27</c:v>
                </c:pt>
                <c:pt idx="643">
                  <c:v>1.2709999999999999</c:v>
                </c:pt>
                <c:pt idx="644">
                  <c:v>1.272</c:v>
                </c:pt>
                <c:pt idx="645">
                  <c:v>1.2729999999999999</c:v>
                </c:pt>
                <c:pt idx="646">
                  <c:v>1.274</c:v>
                </c:pt>
                <c:pt idx="647">
                  <c:v>1.2749999999999999</c:v>
                </c:pt>
                <c:pt idx="648">
                  <c:v>1.276</c:v>
                </c:pt>
                <c:pt idx="649">
                  <c:v>1.2769999999999999</c:v>
                </c:pt>
                <c:pt idx="650">
                  <c:v>1.278</c:v>
                </c:pt>
                <c:pt idx="651">
                  <c:v>1.2789999999999999</c:v>
                </c:pt>
                <c:pt idx="652">
                  <c:v>1.28</c:v>
                </c:pt>
                <c:pt idx="653">
                  <c:v>1.2809999999999999</c:v>
                </c:pt>
                <c:pt idx="654">
                  <c:v>1.282</c:v>
                </c:pt>
                <c:pt idx="655">
                  <c:v>1.2829999999999999</c:v>
                </c:pt>
                <c:pt idx="656">
                  <c:v>1.284</c:v>
                </c:pt>
                <c:pt idx="657">
                  <c:v>1.2849999999999999</c:v>
                </c:pt>
                <c:pt idx="658">
                  <c:v>1.286</c:v>
                </c:pt>
                <c:pt idx="659">
                  <c:v>1.2869999999999999</c:v>
                </c:pt>
                <c:pt idx="660">
                  <c:v>1.288</c:v>
                </c:pt>
                <c:pt idx="661">
                  <c:v>1.2889999999999999</c:v>
                </c:pt>
                <c:pt idx="662">
                  <c:v>1.29</c:v>
                </c:pt>
                <c:pt idx="663">
                  <c:v>1.2909999999999999</c:v>
                </c:pt>
                <c:pt idx="664">
                  <c:v>1.292</c:v>
                </c:pt>
                <c:pt idx="665">
                  <c:v>1.2929999999999999</c:v>
                </c:pt>
                <c:pt idx="666">
                  <c:v>1.294</c:v>
                </c:pt>
                <c:pt idx="667">
                  <c:v>1.2949999999999999</c:v>
                </c:pt>
                <c:pt idx="668">
                  <c:v>1.296</c:v>
                </c:pt>
                <c:pt idx="669">
                  <c:v>1.2969999999999999</c:v>
                </c:pt>
                <c:pt idx="670">
                  <c:v>1.298</c:v>
                </c:pt>
                <c:pt idx="671">
                  <c:v>1.2989999999999999</c:v>
                </c:pt>
                <c:pt idx="672">
                  <c:v>1.3</c:v>
                </c:pt>
                <c:pt idx="673">
                  <c:v>1.3009999999999999</c:v>
                </c:pt>
                <c:pt idx="674">
                  <c:v>1.302</c:v>
                </c:pt>
                <c:pt idx="675">
                  <c:v>1.3029999999999999</c:v>
                </c:pt>
                <c:pt idx="676">
                  <c:v>1.304</c:v>
                </c:pt>
                <c:pt idx="677">
                  <c:v>1.3049999999999999</c:v>
                </c:pt>
                <c:pt idx="678">
                  <c:v>1.306</c:v>
                </c:pt>
                <c:pt idx="679">
                  <c:v>1.3069999999999999</c:v>
                </c:pt>
                <c:pt idx="680">
                  <c:v>1.3080000000000001</c:v>
                </c:pt>
                <c:pt idx="681">
                  <c:v>1.3089999999999999</c:v>
                </c:pt>
                <c:pt idx="682">
                  <c:v>1.31</c:v>
                </c:pt>
                <c:pt idx="683">
                  <c:v>1.3109999999999999</c:v>
                </c:pt>
                <c:pt idx="684">
                  <c:v>1.3120000000000001</c:v>
                </c:pt>
                <c:pt idx="685">
                  <c:v>1.3129999999999999</c:v>
                </c:pt>
                <c:pt idx="686">
                  <c:v>1.3140000000000001</c:v>
                </c:pt>
                <c:pt idx="687">
                  <c:v>1.3149999999999999</c:v>
                </c:pt>
                <c:pt idx="688">
                  <c:v>1.3160000000000001</c:v>
                </c:pt>
                <c:pt idx="689">
                  <c:v>1.3169999999999999</c:v>
                </c:pt>
                <c:pt idx="690">
                  <c:v>1.3180000000000001</c:v>
                </c:pt>
                <c:pt idx="691">
                  <c:v>1.319</c:v>
                </c:pt>
                <c:pt idx="692">
                  <c:v>1.32</c:v>
                </c:pt>
                <c:pt idx="693">
                  <c:v>1.321</c:v>
                </c:pt>
                <c:pt idx="694">
                  <c:v>1.3220000000000001</c:v>
                </c:pt>
                <c:pt idx="695">
                  <c:v>1.323</c:v>
                </c:pt>
                <c:pt idx="696">
                  <c:v>1.3240000000000001</c:v>
                </c:pt>
                <c:pt idx="697">
                  <c:v>1.325</c:v>
                </c:pt>
                <c:pt idx="698">
                  <c:v>1.3260000000000001</c:v>
                </c:pt>
                <c:pt idx="699">
                  <c:v>1.327</c:v>
                </c:pt>
                <c:pt idx="700">
                  <c:v>1.3280000000000001</c:v>
                </c:pt>
                <c:pt idx="701">
                  <c:v>1.329</c:v>
                </c:pt>
                <c:pt idx="702">
                  <c:v>1.33</c:v>
                </c:pt>
                <c:pt idx="703">
                  <c:v>1.331</c:v>
                </c:pt>
                <c:pt idx="704">
                  <c:v>1.3320000000000001</c:v>
                </c:pt>
                <c:pt idx="705">
                  <c:v>1.333</c:v>
                </c:pt>
                <c:pt idx="706">
                  <c:v>1.3340000000000001</c:v>
                </c:pt>
                <c:pt idx="707">
                  <c:v>1.335</c:v>
                </c:pt>
                <c:pt idx="708">
                  <c:v>1.3360000000000001</c:v>
                </c:pt>
                <c:pt idx="709">
                  <c:v>1.337</c:v>
                </c:pt>
                <c:pt idx="710">
                  <c:v>1.3380000000000001</c:v>
                </c:pt>
                <c:pt idx="711">
                  <c:v>1.339</c:v>
                </c:pt>
                <c:pt idx="712">
                  <c:v>1.34</c:v>
                </c:pt>
                <c:pt idx="713">
                  <c:v>1.341</c:v>
                </c:pt>
                <c:pt idx="714">
                  <c:v>1.3420000000000001</c:v>
                </c:pt>
                <c:pt idx="715">
                  <c:v>1.343</c:v>
                </c:pt>
                <c:pt idx="716">
                  <c:v>1.3440000000000001</c:v>
                </c:pt>
                <c:pt idx="717">
                  <c:v>1.345</c:v>
                </c:pt>
                <c:pt idx="718">
                  <c:v>1.3460000000000001</c:v>
                </c:pt>
                <c:pt idx="719">
                  <c:v>1.347</c:v>
                </c:pt>
                <c:pt idx="720">
                  <c:v>1.3480000000000001</c:v>
                </c:pt>
                <c:pt idx="721">
                  <c:v>1.349</c:v>
                </c:pt>
                <c:pt idx="722">
                  <c:v>1.35</c:v>
                </c:pt>
                <c:pt idx="723">
                  <c:v>1.351</c:v>
                </c:pt>
                <c:pt idx="724">
                  <c:v>1.3520000000000001</c:v>
                </c:pt>
                <c:pt idx="725">
                  <c:v>1.353</c:v>
                </c:pt>
                <c:pt idx="726">
                  <c:v>1.3540000000000001</c:v>
                </c:pt>
                <c:pt idx="727">
                  <c:v>1.355</c:v>
                </c:pt>
                <c:pt idx="728">
                  <c:v>1.3560000000000001</c:v>
                </c:pt>
                <c:pt idx="729">
                  <c:v>1.357</c:v>
                </c:pt>
                <c:pt idx="730">
                  <c:v>1.3580000000000001</c:v>
                </c:pt>
                <c:pt idx="731">
                  <c:v>1.359</c:v>
                </c:pt>
                <c:pt idx="732">
                  <c:v>1.36</c:v>
                </c:pt>
                <c:pt idx="733">
                  <c:v>1.361</c:v>
                </c:pt>
                <c:pt idx="734">
                  <c:v>1.3620000000000001</c:v>
                </c:pt>
                <c:pt idx="735">
                  <c:v>1.363</c:v>
                </c:pt>
                <c:pt idx="736">
                  <c:v>1.3640000000000001</c:v>
                </c:pt>
                <c:pt idx="737">
                  <c:v>1.365</c:v>
                </c:pt>
                <c:pt idx="738">
                  <c:v>1.3660000000000001</c:v>
                </c:pt>
                <c:pt idx="739">
                  <c:v>1.367</c:v>
                </c:pt>
                <c:pt idx="740">
                  <c:v>1.3680000000000001</c:v>
                </c:pt>
                <c:pt idx="741">
                  <c:v>1.369</c:v>
                </c:pt>
                <c:pt idx="742">
                  <c:v>1.37</c:v>
                </c:pt>
                <c:pt idx="743">
                  <c:v>1.371</c:v>
                </c:pt>
                <c:pt idx="744">
                  <c:v>1.3720000000000001</c:v>
                </c:pt>
                <c:pt idx="745">
                  <c:v>1.373</c:v>
                </c:pt>
                <c:pt idx="746">
                  <c:v>1.3740000000000001</c:v>
                </c:pt>
                <c:pt idx="747">
                  <c:v>1.375</c:v>
                </c:pt>
                <c:pt idx="748">
                  <c:v>1.3759999999999999</c:v>
                </c:pt>
                <c:pt idx="749">
                  <c:v>1.377</c:v>
                </c:pt>
                <c:pt idx="750">
                  <c:v>1.3779999999999999</c:v>
                </c:pt>
                <c:pt idx="751">
                  <c:v>1.379</c:v>
                </c:pt>
                <c:pt idx="752">
                  <c:v>1.38</c:v>
                </c:pt>
                <c:pt idx="753">
                  <c:v>1.381</c:v>
                </c:pt>
                <c:pt idx="754">
                  <c:v>1.3819999999999999</c:v>
                </c:pt>
                <c:pt idx="755">
                  <c:v>1.383</c:v>
                </c:pt>
                <c:pt idx="756">
                  <c:v>1.3839999999999999</c:v>
                </c:pt>
                <c:pt idx="757">
                  <c:v>1.385</c:v>
                </c:pt>
                <c:pt idx="758">
                  <c:v>1.3859999999999999</c:v>
                </c:pt>
                <c:pt idx="759">
                  <c:v>1.387</c:v>
                </c:pt>
                <c:pt idx="760">
                  <c:v>1.3879999999999999</c:v>
                </c:pt>
                <c:pt idx="761">
                  <c:v>1.389</c:v>
                </c:pt>
                <c:pt idx="762">
                  <c:v>1.39</c:v>
                </c:pt>
                <c:pt idx="763">
                  <c:v>1.391</c:v>
                </c:pt>
                <c:pt idx="764">
                  <c:v>1.3919999999999999</c:v>
                </c:pt>
                <c:pt idx="765">
                  <c:v>1.393</c:v>
                </c:pt>
                <c:pt idx="766">
                  <c:v>1.3939999999999999</c:v>
                </c:pt>
                <c:pt idx="767">
                  <c:v>1.395</c:v>
                </c:pt>
                <c:pt idx="768">
                  <c:v>1.3959999999999999</c:v>
                </c:pt>
                <c:pt idx="769">
                  <c:v>1.397</c:v>
                </c:pt>
                <c:pt idx="770">
                  <c:v>1.3979999999999999</c:v>
                </c:pt>
                <c:pt idx="771">
                  <c:v>1.399</c:v>
                </c:pt>
                <c:pt idx="772">
                  <c:v>1.4</c:v>
                </c:pt>
                <c:pt idx="773">
                  <c:v>1.401</c:v>
                </c:pt>
                <c:pt idx="774">
                  <c:v>1.4019999999999999</c:v>
                </c:pt>
                <c:pt idx="775">
                  <c:v>1.403</c:v>
                </c:pt>
                <c:pt idx="776">
                  <c:v>1.4039999999999999</c:v>
                </c:pt>
                <c:pt idx="777">
                  <c:v>1.405</c:v>
                </c:pt>
                <c:pt idx="778">
                  <c:v>1.4059999999999999</c:v>
                </c:pt>
                <c:pt idx="779">
                  <c:v>1.407</c:v>
                </c:pt>
                <c:pt idx="780">
                  <c:v>1.4079999999999999</c:v>
                </c:pt>
                <c:pt idx="781">
                  <c:v>1.409</c:v>
                </c:pt>
                <c:pt idx="782">
                  <c:v>1.41</c:v>
                </c:pt>
                <c:pt idx="783">
                  <c:v>1.411</c:v>
                </c:pt>
                <c:pt idx="784">
                  <c:v>1.4119999999999999</c:v>
                </c:pt>
                <c:pt idx="785">
                  <c:v>1.413</c:v>
                </c:pt>
                <c:pt idx="786">
                  <c:v>1.4139999999999999</c:v>
                </c:pt>
                <c:pt idx="787">
                  <c:v>1.415</c:v>
                </c:pt>
                <c:pt idx="788">
                  <c:v>1.4159999999999999</c:v>
                </c:pt>
                <c:pt idx="789">
                  <c:v>1.417</c:v>
                </c:pt>
                <c:pt idx="790">
                  <c:v>1.4179999999999999</c:v>
                </c:pt>
                <c:pt idx="791">
                  <c:v>1.419</c:v>
                </c:pt>
                <c:pt idx="792">
                  <c:v>1.42</c:v>
                </c:pt>
                <c:pt idx="793">
                  <c:v>1.421</c:v>
                </c:pt>
                <c:pt idx="794">
                  <c:v>1.4219999999999999</c:v>
                </c:pt>
                <c:pt idx="795">
                  <c:v>1.423</c:v>
                </c:pt>
                <c:pt idx="796">
                  <c:v>1.4239999999999999</c:v>
                </c:pt>
                <c:pt idx="797">
                  <c:v>1.425</c:v>
                </c:pt>
                <c:pt idx="798">
                  <c:v>1.4259999999999999</c:v>
                </c:pt>
                <c:pt idx="799">
                  <c:v>1.427</c:v>
                </c:pt>
                <c:pt idx="800">
                  <c:v>1.4279999999999999</c:v>
                </c:pt>
                <c:pt idx="801">
                  <c:v>1.429</c:v>
                </c:pt>
                <c:pt idx="802">
                  <c:v>1.43</c:v>
                </c:pt>
                <c:pt idx="803">
                  <c:v>1.431</c:v>
                </c:pt>
                <c:pt idx="804">
                  <c:v>1.4319999999999999</c:v>
                </c:pt>
                <c:pt idx="805">
                  <c:v>1.4330000000000001</c:v>
                </c:pt>
                <c:pt idx="806">
                  <c:v>1.4339999999999999</c:v>
                </c:pt>
                <c:pt idx="807">
                  <c:v>1.4350000000000001</c:v>
                </c:pt>
                <c:pt idx="808">
                  <c:v>1.4359999999999999</c:v>
                </c:pt>
                <c:pt idx="809">
                  <c:v>1.4370000000000001</c:v>
                </c:pt>
                <c:pt idx="810">
                  <c:v>1.4379999999999999</c:v>
                </c:pt>
                <c:pt idx="811">
                  <c:v>1.4390000000000001</c:v>
                </c:pt>
                <c:pt idx="812">
                  <c:v>1.44</c:v>
                </c:pt>
                <c:pt idx="813">
                  <c:v>1.4410000000000001</c:v>
                </c:pt>
                <c:pt idx="814">
                  <c:v>1.4419999999999999</c:v>
                </c:pt>
                <c:pt idx="815">
                  <c:v>1.4430000000000001</c:v>
                </c:pt>
                <c:pt idx="816">
                  <c:v>1.444</c:v>
                </c:pt>
                <c:pt idx="817">
                  <c:v>1.4450000000000001</c:v>
                </c:pt>
                <c:pt idx="818">
                  <c:v>1.446</c:v>
                </c:pt>
                <c:pt idx="819">
                  <c:v>1.4470000000000001</c:v>
                </c:pt>
                <c:pt idx="820">
                  <c:v>1.448</c:v>
                </c:pt>
                <c:pt idx="821">
                  <c:v>1.4490000000000001</c:v>
                </c:pt>
                <c:pt idx="822">
                  <c:v>1.45</c:v>
                </c:pt>
                <c:pt idx="823">
                  <c:v>1.4510000000000001</c:v>
                </c:pt>
                <c:pt idx="824">
                  <c:v>1.452</c:v>
                </c:pt>
                <c:pt idx="825">
                  <c:v>1.4530000000000001</c:v>
                </c:pt>
                <c:pt idx="826">
                  <c:v>1.454</c:v>
                </c:pt>
                <c:pt idx="827">
                  <c:v>1.4550000000000001</c:v>
                </c:pt>
                <c:pt idx="828">
                  <c:v>1.456</c:v>
                </c:pt>
                <c:pt idx="829">
                  <c:v>1.4570000000000001</c:v>
                </c:pt>
                <c:pt idx="830">
                  <c:v>1.458</c:v>
                </c:pt>
                <c:pt idx="831">
                  <c:v>1.4590000000000001</c:v>
                </c:pt>
                <c:pt idx="832">
                  <c:v>1.46</c:v>
                </c:pt>
                <c:pt idx="833">
                  <c:v>1.4610000000000001</c:v>
                </c:pt>
                <c:pt idx="834">
                  <c:v>1.462</c:v>
                </c:pt>
                <c:pt idx="835">
                  <c:v>1.4630000000000001</c:v>
                </c:pt>
                <c:pt idx="836">
                  <c:v>1.464</c:v>
                </c:pt>
                <c:pt idx="837">
                  <c:v>1.4650000000000001</c:v>
                </c:pt>
                <c:pt idx="838">
                  <c:v>1.466</c:v>
                </c:pt>
                <c:pt idx="839">
                  <c:v>1.4670000000000001</c:v>
                </c:pt>
                <c:pt idx="840">
                  <c:v>1.468</c:v>
                </c:pt>
                <c:pt idx="841">
                  <c:v>1.4690000000000001</c:v>
                </c:pt>
                <c:pt idx="842">
                  <c:v>1.47</c:v>
                </c:pt>
                <c:pt idx="843">
                  <c:v>1.4710000000000001</c:v>
                </c:pt>
                <c:pt idx="844">
                  <c:v>1.472</c:v>
                </c:pt>
                <c:pt idx="845">
                  <c:v>1.4730000000000001</c:v>
                </c:pt>
                <c:pt idx="846">
                  <c:v>1.474</c:v>
                </c:pt>
                <c:pt idx="847">
                  <c:v>1.4750000000000001</c:v>
                </c:pt>
                <c:pt idx="848">
                  <c:v>1.476</c:v>
                </c:pt>
                <c:pt idx="849">
                  <c:v>1.4770000000000001</c:v>
                </c:pt>
                <c:pt idx="850">
                  <c:v>1.478</c:v>
                </c:pt>
                <c:pt idx="851">
                  <c:v>1.4790000000000001</c:v>
                </c:pt>
                <c:pt idx="852">
                  <c:v>1.48</c:v>
                </c:pt>
                <c:pt idx="853">
                  <c:v>1.4810000000000001</c:v>
                </c:pt>
                <c:pt idx="854">
                  <c:v>1.482</c:v>
                </c:pt>
                <c:pt idx="855">
                  <c:v>1.4830000000000001</c:v>
                </c:pt>
                <c:pt idx="856">
                  <c:v>1.484</c:v>
                </c:pt>
                <c:pt idx="857">
                  <c:v>1.4850000000000001</c:v>
                </c:pt>
                <c:pt idx="858">
                  <c:v>1.486</c:v>
                </c:pt>
                <c:pt idx="859">
                  <c:v>1.4870000000000001</c:v>
                </c:pt>
                <c:pt idx="860">
                  <c:v>1.488</c:v>
                </c:pt>
                <c:pt idx="861">
                  <c:v>1.4890000000000001</c:v>
                </c:pt>
                <c:pt idx="862">
                  <c:v>1.49</c:v>
                </c:pt>
                <c:pt idx="863">
                  <c:v>1.4910000000000001</c:v>
                </c:pt>
                <c:pt idx="864">
                  <c:v>1.492</c:v>
                </c:pt>
                <c:pt idx="865">
                  <c:v>1.4930000000000001</c:v>
                </c:pt>
                <c:pt idx="866">
                  <c:v>1.494</c:v>
                </c:pt>
                <c:pt idx="867">
                  <c:v>1.4950000000000001</c:v>
                </c:pt>
                <c:pt idx="868">
                  <c:v>1.496</c:v>
                </c:pt>
                <c:pt idx="869">
                  <c:v>1.4970000000000001</c:v>
                </c:pt>
                <c:pt idx="870">
                  <c:v>1.498</c:v>
                </c:pt>
                <c:pt idx="871">
                  <c:v>1.4990000000000001</c:v>
                </c:pt>
                <c:pt idx="872">
                  <c:v>1.5</c:v>
                </c:pt>
                <c:pt idx="873">
                  <c:v>1.5009999999999999</c:v>
                </c:pt>
                <c:pt idx="874">
                  <c:v>1.502</c:v>
                </c:pt>
                <c:pt idx="875">
                  <c:v>1.5029999999999999</c:v>
                </c:pt>
                <c:pt idx="876">
                  <c:v>1.504</c:v>
                </c:pt>
                <c:pt idx="877">
                  <c:v>1.5049999999999999</c:v>
                </c:pt>
                <c:pt idx="878">
                  <c:v>1.506</c:v>
                </c:pt>
                <c:pt idx="879">
                  <c:v>1.5069999999999999</c:v>
                </c:pt>
                <c:pt idx="880">
                  <c:v>1.508</c:v>
                </c:pt>
                <c:pt idx="881">
                  <c:v>1.5089999999999999</c:v>
                </c:pt>
                <c:pt idx="882">
                  <c:v>1.51</c:v>
                </c:pt>
                <c:pt idx="883">
                  <c:v>1.5109999999999999</c:v>
                </c:pt>
                <c:pt idx="884">
                  <c:v>1.512</c:v>
                </c:pt>
                <c:pt idx="885">
                  <c:v>1.5129999999999999</c:v>
                </c:pt>
                <c:pt idx="886">
                  <c:v>1.514</c:v>
                </c:pt>
                <c:pt idx="887">
                  <c:v>1.5149999999999999</c:v>
                </c:pt>
                <c:pt idx="888">
                  <c:v>1.516</c:v>
                </c:pt>
                <c:pt idx="889">
                  <c:v>1.5169999999999999</c:v>
                </c:pt>
                <c:pt idx="890">
                  <c:v>1.518</c:v>
                </c:pt>
                <c:pt idx="891">
                  <c:v>1.5189999999999999</c:v>
                </c:pt>
                <c:pt idx="892">
                  <c:v>1.52</c:v>
                </c:pt>
                <c:pt idx="893">
                  <c:v>1.5209999999999999</c:v>
                </c:pt>
                <c:pt idx="894">
                  <c:v>1.522</c:v>
                </c:pt>
                <c:pt idx="895">
                  <c:v>1.5229999999999999</c:v>
                </c:pt>
                <c:pt idx="896">
                  <c:v>1.524</c:v>
                </c:pt>
                <c:pt idx="897">
                  <c:v>1.5249999999999999</c:v>
                </c:pt>
                <c:pt idx="898">
                  <c:v>1.526</c:v>
                </c:pt>
                <c:pt idx="899">
                  <c:v>1.5269999999999999</c:v>
                </c:pt>
                <c:pt idx="900">
                  <c:v>1.528</c:v>
                </c:pt>
                <c:pt idx="901">
                  <c:v>1.5289999999999999</c:v>
                </c:pt>
                <c:pt idx="902">
                  <c:v>1.53</c:v>
                </c:pt>
                <c:pt idx="903">
                  <c:v>1.5309999999999999</c:v>
                </c:pt>
                <c:pt idx="904">
                  <c:v>1.532</c:v>
                </c:pt>
                <c:pt idx="905">
                  <c:v>1.5329999999999999</c:v>
                </c:pt>
                <c:pt idx="906">
                  <c:v>1.534</c:v>
                </c:pt>
                <c:pt idx="907">
                  <c:v>1.5349999999999999</c:v>
                </c:pt>
                <c:pt idx="908">
                  <c:v>1.536</c:v>
                </c:pt>
                <c:pt idx="909">
                  <c:v>1.5369999999999999</c:v>
                </c:pt>
                <c:pt idx="910">
                  <c:v>1.538</c:v>
                </c:pt>
                <c:pt idx="911">
                  <c:v>1.5389999999999999</c:v>
                </c:pt>
                <c:pt idx="912">
                  <c:v>1.54</c:v>
                </c:pt>
                <c:pt idx="913">
                  <c:v>1.5409999999999999</c:v>
                </c:pt>
                <c:pt idx="914">
                  <c:v>1.542</c:v>
                </c:pt>
                <c:pt idx="915">
                  <c:v>1.5429999999999999</c:v>
                </c:pt>
                <c:pt idx="916">
                  <c:v>1.544</c:v>
                </c:pt>
                <c:pt idx="917">
                  <c:v>1.5449999999999999</c:v>
                </c:pt>
                <c:pt idx="918">
                  <c:v>1.546</c:v>
                </c:pt>
                <c:pt idx="919">
                  <c:v>1.5469999999999999</c:v>
                </c:pt>
                <c:pt idx="920">
                  <c:v>1.548</c:v>
                </c:pt>
                <c:pt idx="921">
                  <c:v>1.5489999999999999</c:v>
                </c:pt>
                <c:pt idx="922">
                  <c:v>1.55</c:v>
                </c:pt>
                <c:pt idx="923">
                  <c:v>1.5509999999999999</c:v>
                </c:pt>
                <c:pt idx="924">
                  <c:v>1.552</c:v>
                </c:pt>
                <c:pt idx="925">
                  <c:v>1.5529999999999999</c:v>
                </c:pt>
                <c:pt idx="926">
                  <c:v>1.554</c:v>
                </c:pt>
                <c:pt idx="927">
                  <c:v>1.5549999999999999</c:v>
                </c:pt>
                <c:pt idx="928">
                  <c:v>1.556</c:v>
                </c:pt>
                <c:pt idx="929">
                  <c:v>1.5569999999999999</c:v>
                </c:pt>
                <c:pt idx="930">
                  <c:v>1.5580000000000001</c:v>
                </c:pt>
                <c:pt idx="931">
                  <c:v>1.5589999999999999</c:v>
                </c:pt>
                <c:pt idx="932">
                  <c:v>1.56</c:v>
                </c:pt>
                <c:pt idx="933">
                  <c:v>1.5609999999999999</c:v>
                </c:pt>
                <c:pt idx="934">
                  <c:v>1.5620000000000001</c:v>
                </c:pt>
                <c:pt idx="935">
                  <c:v>1.5629999999999999</c:v>
                </c:pt>
                <c:pt idx="936">
                  <c:v>1.5640000000000001</c:v>
                </c:pt>
                <c:pt idx="937">
                  <c:v>1.5649999999999999</c:v>
                </c:pt>
                <c:pt idx="938">
                  <c:v>1.5660000000000001</c:v>
                </c:pt>
                <c:pt idx="939">
                  <c:v>1.5669999999999999</c:v>
                </c:pt>
                <c:pt idx="940">
                  <c:v>1.5680000000000001</c:v>
                </c:pt>
                <c:pt idx="941">
                  <c:v>1.569</c:v>
                </c:pt>
                <c:pt idx="942">
                  <c:v>1.57</c:v>
                </c:pt>
                <c:pt idx="943">
                  <c:v>1.571</c:v>
                </c:pt>
                <c:pt idx="944">
                  <c:v>1.5720000000000001</c:v>
                </c:pt>
                <c:pt idx="945">
                  <c:v>1.573</c:v>
                </c:pt>
                <c:pt idx="946">
                  <c:v>1.5740000000000001</c:v>
                </c:pt>
                <c:pt idx="947">
                  <c:v>1.575</c:v>
                </c:pt>
                <c:pt idx="948">
                  <c:v>1.5760000000000001</c:v>
                </c:pt>
                <c:pt idx="949">
                  <c:v>1.577</c:v>
                </c:pt>
                <c:pt idx="950">
                  <c:v>1.5780000000000001</c:v>
                </c:pt>
                <c:pt idx="951">
                  <c:v>1.579</c:v>
                </c:pt>
                <c:pt idx="952">
                  <c:v>1.58</c:v>
                </c:pt>
                <c:pt idx="953">
                  <c:v>1.581</c:v>
                </c:pt>
                <c:pt idx="954">
                  <c:v>1.5820000000000001</c:v>
                </c:pt>
                <c:pt idx="955">
                  <c:v>1.583</c:v>
                </c:pt>
                <c:pt idx="956">
                  <c:v>1.5840000000000001</c:v>
                </c:pt>
                <c:pt idx="957">
                  <c:v>1.585</c:v>
                </c:pt>
                <c:pt idx="958">
                  <c:v>1.5860000000000001</c:v>
                </c:pt>
                <c:pt idx="959">
                  <c:v>1.587</c:v>
                </c:pt>
                <c:pt idx="960">
                  <c:v>1.5880000000000001</c:v>
                </c:pt>
                <c:pt idx="961">
                  <c:v>1.589</c:v>
                </c:pt>
                <c:pt idx="962">
                  <c:v>1.59</c:v>
                </c:pt>
                <c:pt idx="963">
                  <c:v>1.591</c:v>
                </c:pt>
                <c:pt idx="964">
                  <c:v>1.5920000000000001</c:v>
                </c:pt>
                <c:pt idx="965">
                  <c:v>1.593</c:v>
                </c:pt>
                <c:pt idx="966">
                  <c:v>1.5940000000000001</c:v>
                </c:pt>
                <c:pt idx="967">
                  <c:v>1.595</c:v>
                </c:pt>
                <c:pt idx="968">
                  <c:v>1.5960000000000001</c:v>
                </c:pt>
                <c:pt idx="969">
                  <c:v>1.597</c:v>
                </c:pt>
                <c:pt idx="970">
                  <c:v>1.5980000000000001</c:v>
                </c:pt>
                <c:pt idx="971">
                  <c:v>1.599</c:v>
                </c:pt>
                <c:pt idx="972">
                  <c:v>1.6</c:v>
                </c:pt>
                <c:pt idx="973">
                  <c:v>1.601</c:v>
                </c:pt>
                <c:pt idx="974">
                  <c:v>1.6020000000000001</c:v>
                </c:pt>
                <c:pt idx="975">
                  <c:v>1.603</c:v>
                </c:pt>
                <c:pt idx="976">
                  <c:v>1.6040000000000001</c:v>
                </c:pt>
                <c:pt idx="977">
                  <c:v>1.605</c:v>
                </c:pt>
                <c:pt idx="978">
                  <c:v>1.6060000000000001</c:v>
                </c:pt>
                <c:pt idx="979">
                  <c:v>1.607</c:v>
                </c:pt>
                <c:pt idx="980">
                  <c:v>1.6080000000000001</c:v>
                </c:pt>
                <c:pt idx="981">
                  <c:v>1.609</c:v>
                </c:pt>
                <c:pt idx="982">
                  <c:v>1.61</c:v>
                </c:pt>
                <c:pt idx="983">
                  <c:v>1.611</c:v>
                </c:pt>
                <c:pt idx="984">
                  <c:v>1.6120000000000001</c:v>
                </c:pt>
                <c:pt idx="985">
                  <c:v>1.613</c:v>
                </c:pt>
                <c:pt idx="986">
                  <c:v>1.6140000000000001</c:v>
                </c:pt>
                <c:pt idx="987">
                  <c:v>1.615</c:v>
                </c:pt>
                <c:pt idx="988">
                  <c:v>1.6160000000000001</c:v>
                </c:pt>
                <c:pt idx="989">
                  <c:v>1.617</c:v>
                </c:pt>
                <c:pt idx="990">
                  <c:v>1.6180000000000001</c:v>
                </c:pt>
                <c:pt idx="991">
                  <c:v>1.619</c:v>
                </c:pt>
                <c:pt idx="992">
                  <c:v>1.62</c:v>
                </c:pt>
                <c:pt idx="993">
                  <c:v>1.621</c:v>
                </c:pt>
                <c:pt idx="994">
                  <c:v>1.6220000000000001</c:v>
                </c:pt>
                <c:pt idx="995">
                  <c:v>1.623</c:v>
                </c:pt>
                <c:pt idx="996">
                  <c:v>1.6240000000000001</c:v>
                </c:pt>
                <c:pt idx="997">
                  <c:v>1.625</c:v>
                </c:pt>
                <c:pt idx="998">
                  <c:v>1.6259999999999999</c:v>
                </c:pt>
                <c:pt idx="999">
                  <c:v>1.627</c:v>
                </c:pt>
                <c:pt idx="1000">
                  <c:v>1.6279999999999999</c:v>
                </c:pt>
                <c:pt idx="1001">
                  <c:v>1.629</c:v>
                </c:pt>
                <c:pt idx="1002">
                  <c:v>1.63</c:v>
                </c:pt>
                <c:pt idx="1003">
                  <c:v>1.631</c:v>
                </c:pt>
                <c:pt idx="1004">
                  <c:v>1.6319999999999999</c:v>
                </c:pt>
                <c:pt idx="1005">
                  <c:v>1.633</c:v>
                </c:pt>
                <c:pt idx="1006">
                  <c:v>1.6339999999999999</c:v>
                </c:pt>
                <c:pt idx="1007">
                  <c:v>1.635</c:v>
                </c:pt>
                <c:pt idx="1008">
                  <c:v>1.6359999999999999</c:v>
                </c:pt>
                <c:pt idx="1009">
                  <c:v>1.637</c:v>
                </c:pt>
                <c:pt idx="1010">
                  <c:v>1.6379999999999999</c:v>
                </c:pt>
                <c:pt idx="1011">
                  <c:v>1.639</c:v>
                </c:pt>
                <c:pt idx="1012">
                  <c:v>1.64</c:v>
                </c:pt>
                <c:pt idx="1013">
                  <c:v>1.641</c:v>
                </c:pt>
                <c:pt idx="1014">
                  <c:v>1.6419999999999999</c:v>
                </c:pt>
                <c:pt idx="1015">
                  <c:v>1.643</c:v>
                </c:pt>
                <c:pt idx="1016">
                  <c:v>1.6439999999999999</c:v>
                </c:pt>
                <c:pt idx="1017">
                  <c:v>1.645</c:v>
                </c:pt>
                <c:pt idx="1018">
                  <c:v>1.6459999999999999</c:v>
                </c:pt>
                <c:pt idx="1019">
                  <c:v>1.647</c:v>
                </c:pt>
                <c:pt idx="1020">
                  <c:v>1.6479999999999999</c:v>
                </c:pt>
                <c:pt idx="1021">
                  <c:v>1.649</c:v>
                </c:pt>
                <c:pt idx="1022">
                  <c:v>1.65</c:v>
                </c:pt>
                <c:pt idx="1023">
                  <c:v>1.651</c:v>
                </c:pt>
                <c:pt idx="1024">
                  <c:v>1.6519999999999999</c:v>
                </c:pt>
                <c:pt idx="1025">
                  <c:v>1.653</c:v>
                </c:pt>
                <c:pt idx="1026">
                  <c:v>1.6539999999999999</c:v>
                </c:pt>
                <c:pt idx="1027">
                  <c:v>1.655</c:v>
                </c:pt>
                <c:pt idx="1028">
                  <c:v>1.6559999999999999</c:v>
                </c:pt>
                <c:pt idx="1029">
                  <c:v>1.657</c:v>
                </c:pt>
                <c:pt idx="1030">
                  <c:v>1.6579999999999999</c:v>
                </c:pt>
                <c:pt idx="1031">
                  <c:v>1.659</c:v>
                </c:pt>
                <c:pt idx="1032">
                  <c:v>1.66</c:v>
                </c:pt>
                <c:pt idx="1033">
                  <c:v>1.661</c:v>
                </c:pt>
                <c:pt idx="1034">
                  <c:v>1.6619999999999999</c:v>
                </c:pt>
                <c:pt idx="1035">
                  <c:v>1.663</c:v>
                </c:pt>
                <c:pt idx="1036">
                  <c:v>1.6639999999999999</c:v>
                </c:pt>
                <c:pt idx="1037">
                  <c:v>1.665</c:v>
                </c:pt>
                <c:pt idx="1038">
                  <c:v>1.6659999999999999</c:v>
                </c:pt>
                <c:pt idx="1039">
                  <c:v>1.667</c:v>
                </c:pt>
                <c:pt idx="1040">
                  <c:v>1.6679999999999999</c:v>
                </c:pt>
                <c:pt idx="1041">
                  <c:v>1.669</c:v>
                </c:pt>
                <c:pt idx="1042">
                  <c:v>1.67</c:v>
                </c:pt>
                <c:pt idx="1043">
                  <c:v>1.671</c:v>
                </c:pt>
                <c:pt idx="1044">
                  <c:v>1.6719999999999999</c:v>
                </c:pt>
                <c:pt idx="1045">
                  <c:v>1.673</c:v>
                </c:pt>
                <c:pt idx="1046">
                  <c:v>1.6739999999999999</c:v>
                </c:pt>
                <c:pt idx="1047">
                  <c:v>1.675</c:v>
                </c:pt>
                <c:pt idx="1048">
                  <c:v>1.6759999999999999</c:v>
                </c:pt>
                <c:pt idx="1049">
                  <c:v>1.677</c:v>
                </c:pt>
                <c:pt idx="1050">
                  <c:v>1.6779999999999999</c:v>
                </c:pt>
                <c:pt idx="1051">
                  <c:v>1.679</c:v>
                </c:pt>
                <c:pt idx="1052">
                  <c:v>1.68</c:v>
                </c:pt>
                <c:pt idx="1053">
                  <c:v>1.681</c:v>
                </c:pt>
                <c:pt idx="1054">
                  <c:v>1.6819999999999999</c:v>
                </c:pt>
                <c:pt idx="1055">
                  <c:v>1.6830000000000001</c:v>
                </c:pt>
                <c:pt idx="1056">
                  <c:v>1.6839999999999999</c:v>
                </c:pt>
                <c:pt idx="1057">
                  <c:v>1.6850000000000001</c:v>
                </c:pt>
                <c:pt idx="1058">
                  <c:v>1.6859999999999999</c:v>
                </c:pt>
                <c:pt idx="1059">
                  <c:v>1.6870000000000001</c:v>
                </c:pt>
                <c:pt idx="1060">
                  <c:v>1.6879999999999999</c:v>
                </c:pt>
                <c:pt idx="1061">
                  <c:v>1.6890000000000001</c:v>
                </c:pt>
                <c:pt idx="1062">
                  <c:v>1.69</c:v>
                </c:pt>
                <c:pt idx="1063">
                  <c:v>1.6910000000000001</c:v>
                </c:pt>
                <c:pt idx="1064">
                  <c:v>1.6919999999999999</c:v>
                </c:pt>
                <c:pt idx="1065">
                  <c:v>1.6930000000000001</c:v>
                </c:pt>
                <c:pt idx="1066">
                  <c:v>1.694</c:v>
                </c:pt>
                <c:pt idx="1067">
                  <c:v>1.6950000000000001</c:v>
                </c:pt>
                <c:pt idx="1068">
                  <c:v>1.696</c:v>
                </c:pt>
                <c:pt idx="1069">
                  <c:v>1.6970000000000001</c:v>
                </c:pt>
                <c:pt idx="1070">
                  <c:v>1.698</c:v>
                </c:pt>
                <c:pt idx="1071">
                  <c:v>1.6990000000000001</c:v>
                </c:pt>
                <c:pt idx="1072">
                  <c:v>1.7</c:v>
                </c:pt>
                <c:pt idx="1073">
                  <c:v>1.7010000000000001</c:v>
                </c:pt>
                <c:pt idx="1074">
                  <c:v>1.702</c:v>
                </c:pt>
                <c:pt idx="1075">
                  <c:v>1.7030000000000001</c:v>
                </c:pt>
                <c:pt idx="1076">
                  <c:v>1.704</c:v>
                </c:pt>
                <c:pt idx="1077">
                  <c:v>1.7050000000000001</c:v>
                </c:pt>
                <c:pt idx="1078">
                  <c:v>1.706</c:v>
                </c:pt>
                <c:pt idx="1079">
                  <c:v>1.7070000000000001</c:v>
                </c:pt>
                <c:pt idx="1080">
                  <c:v>1.708</c:v>
                </c:pt>
                <c:pt idx="1081">
                  <c:v>1.7090000000000001</c:v>
                </c:pt>
                <c:pt idx="1082">
                  <c:v>1.71</c:v>
                </c:pt>
                <c:pt idx="1083">
                  <c:v>1.7110000000000001</c:v>
                </c:pt>
                <c:pt idx="1084">
                  <c:v>1.712</c:v>
                </c:pt>
                <c:pt idx="1085">
                  <c:v>1.7130000000000001</c:v>
                </c:pt>
                <c:pt idx="1086">
                  <c:v>1.714</c:v>
                </c:pt>
                <c:pt idx="1087">
                  <c:v>1.7150000000000001</c:v>
                </c:pt>
                <c:pt idx="1088">
                  <c:v>1.716</c:v>
                </c:pt>
                <c:pt idx="1089">
                  <c:v>1.7170000000000001</c:v>
                </c:pt>
                <c:pt idx="1090">
                  <c:v>1.718</c:v>
                </c:pt>
                <c:pt idx="1091">
                  <c:v>1.7190000000000001</c:v>
                </c:pt>
                <c:pt idx="1092">
                  <c:v>1.72</c:v>
                </c:pt>
                <c:pt idx="1093">
                  <c:v>1.7210000000000001</c:v>
                </c:pt>
                <c:pt idx="1094">
                  <c:v>1.722</c:v>
                </c:pt>
                <c:pt idx="1095">
                  <c:v>1.7230000000000001</c:v>
                </c:pt>
                <c:pt idx="1096">
                  <c:v>1.724</c:v>
                </c:pt>
                <c:pt idx="1097">
                  <c:v>1.7250000000000001</c:v>
                </c:pt>
                <c:pt idx="1098">
                  <c:v>1.726</c:v>
                </c:pt>
                <c:pt idx="1099">
                  <c:v>1.7270000000000001</c:v>
                </c:pt>
                <c:pt idx="1100">
                  <c:v>1.728</c:v>
                </c:pt>
                <c:pt idx="1101">
                  <c:v>1.7290000000000001</c:v>
                </c:pt>
                <c:pt idx="1102">
                  <c:v>1.73</c:v>
                </c:pt>
                <c:pt idx="1103">
                  <c:v>1.7310000000000001</c:v>
                </c:pt>
                <c:pt idx="1104">
                  <c:v>1.732</c:v>
                </c:pt>
                <c:pt idx="1105">
                  <c:v>1.7330000000000001</c:v>
                </c:pt>
                <c:pt idx="1106">
                  <c:v>1.734</c:v>
                </c:pt>
                <c:pt idx="1107">
                  <c:v>1.7350000000000001</c:v>
                </c:pt>
                <c:pt idx="1108">
                  <c:v>1.736</c:v>
                </c:pt>
                <c:pt idx="1109">
                  <c:v>1.7370000000000001</c:v>
                </c:pt>
                <c:pt idx="1110">
                  <c:v>1.738</c:v>
                </c:pt>
                <c:pt idx="1111">
                  <c:v>1.7390000000000001</c:v>
                </c:pt>
                <c:pt idx="1112">
                  <c:v>1.74</c:v>
                </c:pt>
                <c:pt idx="1113">
                  <c:v>1.7410000000000001</c:v>
                </c:pt>
                <c:pt idx="1114">
                  <c:v>1.742</c:v>
                </c:pt>
                <c:pt idx="1115">
                  <c:v>1.7430000000000001</c:v>
                </c:pt>
                <c:pt idx="1116">
                  <c:v>1.744</c:v>
                </c:pt>
                <c:pt idx="1117">
                  <c:v>1.7450000000000001</c:v>
                </c:pt>
                <c:pt idx="1118">
                  <c:v>1.746</c:v>
                </c:pt>
                <c:pt idx="1119">
                  <c:v>1.7470000000000001</c:v>
                </c:pt>
                <c:pt idx="1120">
                  <c:v>1.748</c:v>
                </c:pt>
                <c:pt idx="1121">
                  <c:v>1.7490000000000001</c:v>
                </c:pt>
                <c:pt idx="1122">
                  <c:v>1.75</c:v>
                </c:pt>
                <c:pt idx="1123">
                  <c:v>1.7509999999999999</c:v>
                </c:pt>
                <c:pt idx="1124">
                  <c:v>1.752</c:v>
                </c:pt>
                <c:pt idx="1125">
                  <c:v>1.7529999999999999</c:v>
                </c:pt>
                <c:pt idx="1126">
                  <c:v>1.754</c:v>
                </c:pt>
                <c:pt idx="1127">
                  <c:v>1.7549999999999999</c:v>
                </c:pt>
                <c:pt idx="1128">
                  <c:v>1.756</c:v>
                </c:pt>
                <c:pt idx="1129">
                  <c:v>1.7569999999999999</c:v>
                </c:pt>
                <c:pt idx="1130">
                  <c:v>1.758</c:v>
                </c:pt>
                <c:pt idx="1131">
                  <c:v>1.7589999999999999</c:v>
                </c:pt>
                <c:pt idx="1132">
                  <c:v>1.76</c:v>
                </c:pt>
                <c:pt idx="1133">
                  <c:v>1.7609999999999999</c:v>
                </c:pt>
                <c:pt idx="1134">
                  <c:v>1.762</c:v>
                </c:pt>
                <c:pt idx="1135">
                  <c:v>1.7629999999999999</c:v>
                </c:pt>
                <c:pt idx="1136">
                  <c:v>1.764</c:v>
                </c:pt>
                <c:pt idx="1137">
                  <c:v>1.7649999999999999</c:v>
                </c:pt>
                <c:pt idx="1138">
                  <c:v>1.766</c:v>
                </c:pt>
                <c:pt idx="1139">
                  <c:v>1.7669999999999999</c:v>
                </c:pt>
                <c:pt idx="1140">
                  <c:v>1.768</c:v>
                </c:pt>
                <c:pt idx="1141">
                  <c:v>1.7689999999999999</c:v>
                </c:pt>
                <c:pt idx="1142">
                  <c:v>1.77</c:v>
                </c:pt>
                <c:pt idx="1143">
                  <c:v>1.7709999999999999</c:v>
                </c:pt>
                <c:pt idx="1144">
                  <c:v>1.772</c:v>
                </c:pt>
                <c:pt idx="1145">
                  <c:v>1.7729999999999999</c:v>
                </c:pt>
                <c:pt idx="1146">
                  <c:v>1.774</c:v>
                </c:pt>
                <c:pt idx="1147">
                  <c:v>1.7749999999999999</c:v>
                </c:pt>
                <c:pt idx="1148">
                  <c:v>1.776</c:v>
                </c:pt>
                <c:pt idx="1149">
                  <c:v>1.7769999999999999</c:v>
                </c:pt>
                <c:pt idx="1150">
                  <c:v>1.778</c:v>
                </c:pt>
                <c:pt idx="1151">
                  <c:v>1.7789999999999999</c:v>
                </c:pt>
                <c:pt idx="1152">
                  <c:v>1.78</c:v>
                </c:pt>
                <c:pt idx="1153">
                  <c:v>1.7809999999999999</c:v>
                </c:pt>
                <c:pt idx="1154">
                  <c:v>1.782</c:v>
                </c:pt>
                <c:pt idx="1155">
                  <c:v>1.7829999999999999</c:v>
                </c:pt>
                <c:pt idx="1156">
                  <c:v>1.784</c:v>
                </c:pt>
                <c:pt idx="1157">
                  <c:v>1.7849999999999999</c:v>
                </c:pt>
                <c:pt idx="1158">
                  <c:v>1.786</c:v>
                </c:pt>
                <c:pt idx="1159">
                  <c:v>1.7869999999999999</c:v>
                </c:pt>
                <c:pt idx="1160">
                  <c:v>1.788</c:v>
                </c:pt>
                <c:pt idx="1161">
                  <c:v>1.7889999999999999</c:v>
                </c:pt>
                <c:pt idx="1162">
                  <c:v>1.79</c:v>
                </c:pt>
                <c:pt idx="1163">
                  <c:v>1.7909999999999999</c:v>
                </c:pt>
                <c:pt idx="1164">
                  <c:v>1.792</c:v>
                </c:pt>
                <c:pt idx="1165">
                  <c:v>1.7929999999999999</c:v>
                </c:pt>
                <c:pt idx="1166">
                  <c:v>1.794</c:v>
                </c:pt>
                <c:pt idx="1167">
                  <c:v>1.7949999999999999</c:v>
                </c:pt>
                <c:pt idx="1168">
                  <c:v>1.796</c:v>
                </c:pt>
                <c:pt idx="1169">
                  <c:v>1.7969999999999999</c:v>
                </c:pt>
                <c:pt idx="1170">
                  <c:v>1.798</c:v>
                </c:pt>
                <c:pt idx="1171">
                  <c:v>1.7989999999999999</c:v>
                </c:pt>
                <c:pt idx="1172">
                  <c:v>1.8</c:v>
                </c:pt>
                <c:pt idx="1173">
                  <c:v>1.8009999999999999</c:v>
                </c:pt>
                <c:pt idx="1174">
                  <c:v>1.802</c:v>
                </c:pt>
                <c:pt idx="1175">
                  <c:v>1.8029999999999999</c:v>
                </c:pt>
                <c:pt idx="1176">
                  <c:v>1.804</c:v>
                </c:pt>
                <c:pt idx="1177">
                  <c:v>1.8049999999999999</c:v>
                </c:pt>
                <c:pt idx="1178">
                  <c:v>1.806</c:v>
                </c:pt>
                <c:pt idx="1179">
                  <c:v>1.8069999999999999</c:v>
                </c:pt>
                <c:pt idx="1180">
                  <c:v>1.8080000000000001</c:v>
                </c:pt>
                <c:pt idx="1181">
                  <c:v>1.8089999999999999</c:v>
                </c:pt>
                <c:pt idx="1182">
                  <c:v>1.81</c:v>
                </c:pt>
                <c:pt idx="1183">
                  <c:v>1.8109999999999999</c:v>
                </c:pt>
                <c:pt idx="1184">
                  <c:v>1.8120000000000001</c:v>
                </c:pt>
                <c:pt idx="1185">
                  <c:v>1.8129999999999999</c:v>
                </c:pt>
                <c:pt idx="1186">
                  <c:v>1.8140000000000001</c:v>
                </c:pt>
                <c:pt idx="1187">
                  <c:v>1.8149999999999999</c:v>
                </c:pt>
                <c:pt idx="1188">
                  <c:v>1.8160000000000001</c:v>
                </c:pt>
                <c:pt idx="1189">
                  <c:v>1.8169999999999999</c:v>
                </c:pt>
                <c:pt idx="1190">
                  <c:v>1.8180000000000001</c:v>
                </c:pt>
                <c:pt idx="1191">
                  <c:v>1.819</c:v>
                </c:pt>
                <c:pt idx="1192">
                  <c:v>1.82</c:v>
                </c:pt>
                <c:pt idx="1193">
                  <c:v>1.821</c:v>
                </c:pt>
                <c:pt idx="1194">
                  <c:v>1.8220000000000001</c:v>
                </c:pt>
                <c:pt idx="1195">
                  <c:v>1.823</c:v>
                </c:pt>
                <c:pt idx="1196">
                  <c:v>1.8240000000000001</c:v>
                </c:pt>
                <c:pt idx="1197">
                  <c:v>1.825</c:v>
                </c:pt>
                <c:pt idx="1198">
                  <c:v>1.8260000000000001</c:v>
                </c:pt>
                <c:pt idx="1199">
                  <c:v>1.827</c:v>
                </c:pt>
                <c:pt idx="1200">
                  <c:v>1.8280000000000001</c:v>
                </c:pt>
                <c:pt idx="1201">
                  <c:v>1.829</c:v>
                </c:pt>
                <c:pt idx="1202">
                  <c:v>1.83</c:v>
                </c:pt>
                <c:pt idx="1203">
                  <c:v>1.831</c:v>
                </c:pt>
                <c:pt idx="1204">
                  <c:v>1.8320000000000001</c:v>
                </c:pt>
                <c:pt idx="1205">
                  <c:v>1.833</c:v>
                </c:pt>
                <c:pt idx="1206">
                  <c:v>1.8340000000000001</c:v>
                </c:pt>
                <c:pt idx="1207">
                  <c:v>1.835</c:v>
                </c:pt>
                <c:pt idx="1208">
                  <c:v>1.8360000000000001</c:v>
                </c:pt>
                <c:pt idx="1209">
                  <c:v>1.837</c:v>
                </c:pt>
                <c:pt idx="1210">
                  <c:v>1.8380000000000001</c:v>
                </c:pt>
                <c:pt idx="1211">
                  <c:v>1.839</c:v>
                </c:pt>
                <c:pt idx="1212">
                  <c:v>1.84</c:v>
                </c:pt>
                <c:pt idx="1213">
                  <c:v>1.841</c:v>
                </c:pt>
                <c:pt idx="1214">
                  <c:v>1.8420000000000001</c:v>
                </c:pt>
                <c:pt idx="1215">
                  <c:v>1.843</c:v>
                </c:pt>
                <c:pt idx="1216">
                  <c:v>1.8440000000000001</c:v>
                </c:pt>
                <c:pt idx="1217">
                  <c:v>1.845</c:v>
                </c:pt>
                <c:pt idx="1218">
                  <c:v>1.8460000000000001</c:v>
                </c:pt>
                <c:pt idx="1219">
                  <c:v>1.847</c:v>
                </c:pt>
                <c:pt idx="1220">
                  <c:v>1.8480000000000001</c:v>
                </c:pt>
                <c:pt idx="1221">
                  <c:v>1.849</c:v>
                </c:pt>
                <c:pt idx="1222">
                  <c:v>1.85</c:v>
                </c:pt>
                <c:pt idx="1223">
                  <c:v>1.851</c:v>
                </c:pt>
                <c:pt idx="1224">
                  <c:v>1.8520000000000001</c:v>
                </c:pt>
                <c:pt idx="1225">
                  <c:v>1.853</c:v>
                </c:pt>
                <c:pt idx="1226">
                  <c:v>1.8540000000000001</c:v>
                </c:pt>
                <c:pt idx="1227">
                  <c:v>1.855</c:v>
                </c:pt>
                <c:pt idx="1228">
                  <c:v>1.8560000000000001</c:v>
                </c:pt>
                <c:pt idx="1229">
                  <c:v>1.857</c:v>
                </c:pt>
                <c:pt idx="1230">
                  <c:v>1.8580000000000001</c:v>
                </c:pt>
                <c:pt idx="1231">
                  <c:v>1.859</c:v>
                </c:pt>
                <c:pt idx="1232">
                  <c:v>1.86</c:v>
                </c:pt>
                <c:pt idx="1233">
                  <c:v>1.861</c:v>
                </c:pt>
                <c:pt idx="1234">
                  <c:v>1.8620000000000001</c:v>
                </c:pt>
                <c:pt idx="1235">
                  <c:v>1.863</c:v>
                </c:pt>
                <c:pt idx="1236">
                  <c:v>1.8640000000000001</c:v>
                </c:pt>
                <c:pt idx="1237">
                  <c:v>1.865</c:v>
                </c:pt>
                <c:pt idx="1238">
                  <c:v>1.8660000000000001</c:v>
                </c:pt>
                <c:pt idx="1239">
                  <c:v>1.867</c:v>
                </c:pt>
                <c:pt idx="1240">
                  <c:v>1.8680000000000001</c:v>
                </c:pt>
                <c:pt idx="1241">
                  <c:v>1.869</c:v>
                </c:pt>
                <c:pt idx="1242">
                  <c:v>1.87</c:v>
                </c:pt>
                <c:pt idx="1243">
                  <c:v>1.871</c:v>
                </c:pt>
                <c:pt idx="1244">
                  <c:v>1.8720000000000001</c:v>
                </c:pt>
                <c:pt idx="1245">
                  <c:v>1.873</c:v>
                </c:pt>
                <c:pt idx="1246">
                  <c:v>1.8740000000000001</c:v>
                </c:pt>
                <c:pt idx="1247">
                  <c:v>1.875</c:v>
                </c:pt>
                <c:pt idx="1248">
                  <c:v>1.8759999999999999</c:v>
                </c:pt>
                <c:pt idx="1249">
                  <c:v>1.877</c:v>
                </c:pt>
                <c:pt idx="1250">
                  <c:v>1.8779999999999999</c:v>
                </c:pt>
                <c:pt idx="1251">
                  <c:v>1.879</c:v>
                </c:pt>
                <c:pt idx="1252">
                  <c:v>1.88</c:v>
                </c:pt>
                <c:pt idx="1253">
                  <c:v>1.881</c:v>
                </c:pt>
                <c:pt idx="1254">
                  <c:v>1.8819999999999999</c:v>
                </c:pt>
                <c:pt idx="1255">
                  <c:v>1.883</c:v>
                </c:pt>
                <c:pt idx="1256">
                  <c:v>1.8839999999999999</c:v>
                </c:pt>
                <c:pt idx="1257">
                  <c:v>1.885</c:v>
                </c:pt>
                <c:pt idx="1258">
                  <c:v>1.8859999999999999</c:v>
                </c:pt>
                <c:pt idx="1259">
                  <c:v>1.887</c:v>
                </c:pt>
                <c:pt idx="1260">
                  <c:v>1.8879999999999999</c:v>
                </c:pt>
                <c:pt idx="1261">
                  <c:v>1.889</c:v>
                </c:pt>
                <c:pt idx="1262">
                  <c:v>1.89</c:v>
                </c:pt>
                <c:pt idx="1263">
                  <c:v>1.891</c:v>
                </c:pt>
                <c:pt idx="1264">
                  <c:v>1.8919999999999999</c:v>
                </c:pt>
                <c:pt idx="1265">
                  <c:v>1.893</c:v>
                </c:pt>
                <c:pt idx="1266">
                  <c:v>1.8939999999999999</c:v>
                </c:pt>
                <c:pt idx="1267">
                  <c:v>1.895</c:v>
                </c:pt>
                <c:pt idx="1268">
                  <c:v>1.8959999999999999</c:v>
                </c:pt>
                <c:pt idx="1269">
                  <c:v>1.897</c:v>
                </c:pt>
                <c:pt idx="1270">
                  <c:v>1.8979999999999999</c:v>
                </c:pt>
                <c:pt idx="1271">
                  <c:v>1.899</c:v>
                </c:pt>
                <c:pt idx="1272">
                  <c:v>1.9</c:v>
                </c:pt>
                <c:pt idx="1273">
                  <c:v>1.901</c:v>
                </c:pt>
                <c:pt idx="1274">
                  <c:v>1.9019999999999999</c:v>
                </c:pt>
                <c:pt idx="1275">
                  <c:v>1.903</c:v>
                </c:pt>
                <c:pt idx="1276">
                  <c:v>1.9039999999999999</c:v>
                </c:pt>
                <c:pt idx="1277">
                  <c:v>1.905</c:v>
                </c:pt>
                <c:pt idx="1278">
                  <c:v>1.9059999999999999</c:v>
                </c:pt>
                <c:pt idx="1279">
                  <c:v>1.907</c:v>
                </c:pt>
                <c:pt idx="1280">
                  <c:v>1.9079999999999999</c:v>
                </c:pt>
                <c:pt idx="1281">
                  <c:v>1.909</c:v>
                </c:pt>
                <c:pt idx="1282">
                  <c:v>1.91</c:v>
                </c:pt>
                <c:pt idx="1283">
                  <c:v>1.911</c:v>
                </c:pt>
                <c:pt idx="1284">
                  <c:v>1.9119999999999999</c:v>
                </c:pt>
                <c:pt idx="1285">
                  <c:v>1.913</c:v>
                </c:pt>
                <c:pt idx="1286">
                  <c:v>1.9139999999999999</c:v>
                </c:pt>
                <c:pt idx="1287">
                  <c:v>1.915</c:v>
                </c:pt>
                <c:pt idx="1288">
                  <c:v>1.9159999999999999</c:v>
                </c:pt>
                <c:pt idx="1289">
                  <c:v>1.917</c:v>
                </c:pt>
                <c:pt idx="1290">
                  <c:v>1.9179999999999999</c:v>
                </c:pt>
                <c:pt idx="1291">
                  <c:v>1.919</c:v>
                </c:pt>
                <c:pt idx="1292">
                  <c:v>1.92</c:v>
                </c:pt>
                <c:pt idx="1293">
                  <c:v>1.921</c:v>
                </c:pt>
                <c:pt idx="1294">
                  <c:v>1.9219999999999999</c:v>
                </c:pt>
                <c:pt idx="1295">
                  <c:v>1.923</c:v>
                </c:pt>
                <c:pt idx="1296">
                  <c:v>1.9239999999999999</c:v>
                </c:pt>
                <c:pt idx="1297">
                  <c:v>1.925</c:v>
                </c:pt>
                <c:pt idx="1298">
                  <c:v>1.9259999999999999</c:v>
                </c:pt>
                <c:pt idx="1299">
                  <c:v>1.927</c:v>
                </c:pt>
                <c:pt idx="1300">
                  <c:v>1.9279999999999999</c:v>
                </c:pt>
                <c:pt idx="1301">
                  <c:v>1.929</c:v>
                </c:pt>
                <c:pt idx="1302">
                  <c:v>1.93</c:v>
                </c:pt>
                <c:pt idx="1303">
                  <c:v>1.931</c:v>
                </c:pt>
                <c:pt idx="1304">
                  <c:v>1.9319999999999999</c:v>
                </c:pt>
                <c:pt idx="1305">
                  <c:v>1.9330000000000001</c:v>
                </c:pt>
                <c:pt idx="1306">
                  <c:v>1.9339999999999999</c:v>
                </c:pt>
                <c:pt idx="1307">
                  <c:v>1.9350000000000001</c:v>
                </c:pt>
                <c:pt idx="1308">
                  <c:v>1.9359999999999999</c:v>
                </c:pt>
                <c:pt idx="1309">
                  <c:v>1.9370000000000001</c:v>
                </c:pt>
                <c:pt idx="1310">
                  <c:v>1.9379999999999999</c:v>
                </c:pt>
                <c:pt idx="1311">
                  <c:v>1.9390000000000001</c:v>
                </c:pt>
                <c:pt idx="1312">
                  <c:v>1.94</c:v>
                </c:pt>
                <c:pt idx="1313">
                  <c:v>1.9410000000000001</c:v>
                </c:pt>
                <c:pt idx="1314">
                  <c:v>1.9419999999999999</c:v>
                </c:pt>
                <c:pt idx="1315">
                  <c:v>1.9430000000000001</c:v>
                </c:pt>
                <c:pt idx="1316">
                  <c:v>1.944</c:v>
                </c:pt>
                <c:pt idx="1317">
                  <c:v>1.9450000000000001</c:v>
                </c:pt>
                <c:pt idx="1318">
                  <c:v>1.946</c:v>
                </c:pt>
                <c:pt idx="1319">
                  <c:v>1.9470000000000001</c:v>
                </c:pt>
                <c:pt idx="1320">
                  <c:v>1.948</c:v>
                </c:pt>
                <c:pt idx="1321">
                  <c:v>1.9490000000000001</c:v>
                </c:pt>
                <c:pt idx="1322">
                  <c:v>1.95</c:v>
                </c:pt>
                <c:pt idx="1323">
                  <c:v>1.9510000000000001</c:v>
                </c:pt>
                <c:pt idx="1324">
                  <c:v>1.952</c:v>
                </c:pt>
                <c:pt idx="1325">
                  <c:v>1.9530000000000001</c:v>
                </c:pt>
                <c:pt idx="1326">
                  <c:v>1.954</c:v>
                </c:pt>
                <c:pt idx="1327">
                  <c:v>1.9550000000000001</c:v>
                </c:pt>
                <c:pt idx="1328">
                  <c:v>1.956</c:v>
                </c:pt>
                <c:pt idx="1329">
                  <c:v>1.9570000000000001</c:v>
                </c:pt>
                <c:pt idx="1330">
                  <c:v>1.958</c:v>
                </c:pt>
                <c:pt idx="1331">
                  <c:v>1.9590000000000001</c:v>
                </c:pt>
                <c:pt idx="1332">
                  <c:v>1.96</c:v>
                </c:pt>
                <c:pt idx="1333">
                  <c:v>1.9610000000000001</c:v>
                </c:pt>
                <c:pt idx="1334">
                  <c:v>1.962</c:v>
                </c:pt>
                <c:pt idx="1335">
                  <c:v>1.9630000000000001</c:v>
                </c:pt>
                <c:pt idx="1336">
                  <c:v>1.964</c:v>
                </c:pt>
                <c:pt idx="1337">
                  <c:v>1.9650000000000001</c:v>
                </c:pt>
                <c:pt idx="1338">
                  <c:v>1.966</c:v>
                </c:pt>
                <c:pt idx="1339">
                  <c:v>1.9670000000000001</c:v>
                </c:pt>
                <c:pt idx="1340">
                  <c:v>1.968</c:v>
                </c:pt>
                <c:pt idx="1341">
                  <c:v>1.9690000000000001</c:v>
                </c:pt>
                <c:pt idx="1342">
                  <c:v>1.97</c:v>
                </c:pt>
                <c:pt idx="1343">
                  <c:v>1.9710000000000001</c:v>
                </c:pt>
                <c:pt idx="1344">
                  <c:v>1.972</c:v>
                </c:pt>
                <c:pt idx="1345">
                  <c:v>1.9730000000000001</c:v>
                </c:pt>
                <c:pt idx="1346">
                  <c:v>1.974</c:v>
                </c:pt>
                <c:pt idx="1347">
                  <c:v>1.9750000000000001</c:v>
                </c:pt>
                <c:pt idx="1348">
                  <c:v>1.976</c:v>
                </c:pt>
                <c:pt idx="1349">
                  <c:v>1.9770000000000001</c:v>
                </c:pt>
                <c:pt idx="1350">
                  <c:v>1.978</c:v>
                </c:pt>
                <c:pt idx="1351">
                  <c:v>1.9790000000000001</c:v>
                </c:pt>
                <c:pt idx="1352">
                  <c:v>1.98</c:v>
                </c:pt>
                <c:pt idx="1353">
                  <c:v>1.9810000000000001</c:v>
                </c:pt>
                <c:pt idx="1354">
                  <c:v>1.982</c:v>
                </c:pt>
                <c:pt idx="1355">
                  <c:v>1.9830000000000001</c:v>
                </c:pt>
                <c:pt idx="1356">
                  <c:v>1.984</c:v>
                </c:pt>
                <c:pt idx="1357">
                  <c:v>1.9850000000000001</c:v>
                </c:pt>
                <c:pt idx="1358">
                  <c:v>1.986</c:v>
                </c:pt>
                <c:pt idx="1359">
                  <c:v>1.9870000000000001</c:v>
                </c:pt>
                <c:pt idx="1360">
                  <c:v>1.988</c:v>
                </c:pt>
                <c:pt idx="1361">
                  <c:v>1.9890000000000001</c:v>
                </c:pt>
                <c:pt idx="1362">
                  <c:v>1.99</c:v>
                </c:pt>
                <c:pt idx="1363">
                  <c:v>1.9910000000000001</c:v>
                </c:pt>
                <c:pt idx="1364">
                  <c:v>1.992</c:v>
                </c:pt>
                <c:pt idx="1365">
                  <c:v>1.9930000000000001</c:v>
                </c:pt>
                <c:pt idx="1366">
                  <c:v>1.994</c:v>
                </c:pt>
                <c:pt idx="1367">
                  <c:v>1.9950000000000001</c:v>
                </c:pt>
                <c:pt idx="1368">
                  <c:v>1.996</c:v>
                </c:pt>
                <c:pt idx="1369">
                  <c:v>1.9970000000000001</c:v>
                </c:pt>
                <c:pt idx="1370">
                  <c:v>1.998</c:v>
                </c:pt>
                <c:pt idx="1371">
                  <c:v>1.9990000000000001</c:v>
                </c:pt>
                <c:pt idx="1372">
                  <c:v>2</c:v>
                </c:pt>
                <c:pt idx="1373">
                  <c:v>2.0009999999999999</c:v>
                </c:pt>
                <c:pt idx="1374">
                  <c:v>2.0019999999999998</c:v>
                </c:pt>
                <c:pt idx="1375">
                  <c:v>2.0030000000000001</c:v>
                </c:pt>
                <c:pt idx="1376">
                  <c:v>2.004</c:v>
                </c:pt>
                <c:pt idx="1377">
                  <c:v>2.0049999999999999</c:v>
                </c:pt>
                <c:pt idx="1378">
                  <c:v>2.0059999999999998</c:v>
                </c:pt>
                <c:pt idx="1379">
                  <c:v>2.0070000000000001</c:v>
                </c:pt>
                <c:pt idx="1380">
                  <c:v>2.008</c:v>
                </c:pt>
                <c:pt idx="1381">
                  <c:v>2.0089999999999999</c:v>
                </c:pt>
                <c:pt idx="1382">
                  <c:v>2.0099999999999998</c:v>
                </c:pt>
                <c:pt idx="1383">
                  <c:v>2.0110000000000001</c:v>
                </c:pt>
                <c:pt idx="1384">
                  <c:v>2.012</c:v>
                </c:pt>
                <c:pt idx="1385">
                  <c:v>2.0129999999999999</c:v>
                </c:pt>
                <c:pt idx="1386">
                  <c:v>2.0139999999999998</c:v>
                </c:pt>
                <c:pt idx="1387">
                  <c:v>2.0150000000000001</c:v>
                </c:pt>
                <c:pt idx="1388">
                  <c:v>2.016</c:v>
                </c:pt>
                <c:pt idx="1389">
                  <c:v>2.0169999999999999</c:v>
                </c:pt>
                <c:pt idx="1390">
                  <c:v>2.0179999999999998</c:v>
                </c:pt>
                <c:pt idx="1391">
                  <c:v>2.0190000000000001</c:v>
                </c:pt>
                <c:pt idx="1392">
                  <c:v>2.02</c:v>
                </c:pt>
                <c:pt idx="1393">
                  <c:v>2.0209999999999999</c:v>
                </c:pt>
                <c:pt idx="1394">
                  <c:v>2.0219999999999998</c:v>
                </c:pt>
                <c:pt idx="1395">
                  <c:v>2.0230000000000001</c:v>
                </c:pt>
                <c:pt idx="1396">
                  <c:v>2.024</c:v>
                </c:pt>
                <c:pt idx="1397">
                  <c:v>2.0249999999999999</c:v>
                </c:pt>
                <c:pt idx="1398">
                  <c:v>2.0259999999999998</c:v>
                </c:pt>
                <c:pt idx="1399">
                  <c:v>2.0270000000000001</c:v>
                </c:pt>
                <c:pt idx="1400">
                  <c:v>2.028</c:v>
                </c:pt>
                <c:pt idx="1401">
                  <c:v>2.0289999999999999</c:v>
                </c:pt>
                <c:pt idx="1402">
                  <c:v>2.0299999999999998</c:v>
                </c:pt>
                <c:pt idx="1403">
                  <c:v>2.0310000000000001</c:v>
                </c:pt>
                <c:pt idx="1404">
                  <c:v>2.032</c:v>
                </c:pt>
                <c:pt idx="1405">
                  <c:v>2.0329999999999999</c:v>
                </c:pt>
                <c:pt idx="1406">
                  <c:v>2.0339999999999998</c:v>
                </c:pt>
                <c:pt idx="1407">
                  <c:v>2.0350000000000001</c:v>
                </c:pt>
                <c:pt idx="1408">
                  <c:v>2.036</c:v>
                </c:pt>
                <c:pt idx="1409">
                  <c:v>2.0369999999999999</c:v>
                </c:pt>
                <c:pt idx="1410">
                  <c:v>2.0379999999999998</c:v>
                </c:pt>
                <c:pt idx="1411">
                  <c:v>2.0390000000000001</c:v>
                </c:pt>
                <c:pt idx="1412">
                  <c:v>2.04</c:v>
                </c:pt>
                <c:pt idx="1413">
                  <c:v>2.0409999999999999</c:v>
                </c:pt>
                <c:pt idx="1414">
                  <c:v>2.04199999999999</c:v>
                </c:pt>
                <c:pt idx="1415">
                  <c:v>2.0429999999999899</c:v>
                </c:pt>
                <c:pt idx="1416">
                  <c:v>2.0439999999999898</c:v>
                </c:pt>
                <c:pt idx="1417">
                  <c:v>2.0449999999999902</c:v>
                </c:pt>
                <c:pt idx="1418">
                  <c:v>2.04599999999999</c:v>
                </c:pt>
                <c:pt idx="1419">
                  <c:v>2.0469999999999899</c:v>
                </c:pt>
                <c:pt idx="1420">
                  <c:v>2.0479999999999898</c:v>
                </c:pt>
                <c:pt idx="1421">
                  <c:v>2.0489999999999902</c:v>
                </c:pt>
                <c:pt idx="1422">
                  <c:v>2.0499999999999901</c:v>
                </c:pt>
                <c:pt idx="1423">
                  <c:v>2.0509999999999899</c:v>
                </c:pt>
                <c:pt idx="1424">
                  <c:v>2.0519999999999898</c:v>
                </c:pt>
                <c:pt idx="1425">
                  <c:v>2.0529999999999902</c:v>
                </c:pt>
                <c:pt idx="1426">
                  <c:v>2.0539999999999901</c:v>
                </c:pt>
                <c:pt idx="1427">
                  <c:v>2.0549999999999899</c:v>
                </c:pt>
                <c:pt idx="1428">
                  <c:v>2.0559999999999898</c:v>
                </c:pt>
                <c:pt idx="1429">
                  <c:v>2.0569999999999902</c:v>
                </c:pt>
                <c:pt idx="1430">
                  <c:v>2.0579999999999901</c:v>
                </c:pt>
                <c:pt idx="1431">
                  <c:v>2.0589999999999899</c:v>
                </c:pt>
                <c:pt idx="1432">
                  <c:v>2.0599999999999898</c:v>
                </c:pt>
                <c:pt idx="1433">
                  <c:v>2.0609999999999902</c:v>
                </c:pt>
                <c:pt idx="1434">
                  <c:v>2.0619999999999901</c:v>
                </c:pt>
                <c:pt idx="1435">
                  <c:v>2.06299999999999</c:v>
                </c:pt>
                <c:pt idx="1436">
                  <c:v>2.0639999999999898</c:v>
                </c:pt>
                <c:pt idx="1437">
                  <c:v>2.0649999999999902</c:v>
                </c:pt>
                <c:pt idx="1438">
                  <c:v>2.0659999999999901</c:v>
                </c:pt>
                <c:pt idx="1439">
                  <c:v>2.06699999999999</c:v>
                </c:pt>
                <c:pt idx="1440">
                  <c:v>2.0679999999999898</c:v>
                </c:pt>
                <c:pt idx="1441">
                  <c:v>2.0689999999999902</c:v>
                </c:pt>
                <c:pt idx="1442">
                  <c:v>2.0699999999999901</c:v>
                </c:pt>
                <c:pt idx="1443">
                  <c:v>2.07099999999999</c:v>
                </c:pt>
                <c:pt idx="1444">
                  <c:v>2.0719999999999898</c:v>
                </c:pt>
                <c:pt idx="1445">
                  <c:v>2.0729999999999902</c:v>
                </c:pt>
                <c:pt idx="1446">
                  <c:v>2.0739999999999901</c:v>
                </c:pt>
                <c:pt idx="1447">
                  <c:v>2.07499999999999</c:v>
                </c:pt>
                <c:pt idx="1448">
                  <c:v>2.0759999999999899</c:v>
                </c:pt>
                <c:pt idx="1449">
                  <c:v>2.0769999999999902</c:v>
                </c:pt>
                <c:pt idx="1450">
                  <c:v>2.0779999999999901</c:v>
                </c:pt>
                <c:pt idx="1451">
                  <c:v>2.07899999999999</c:v>
                </c:pt>
                <c:pt idx="1452">
                  <c:v>2.0799999999999899</c:v>
                </c:pt>
                <c:pt idx="1453">
                  <c:v>2.0809999999999902</c:v>
                </c:pt>
                <c:pt idx="1454">
                  <c:v>2.0819999999999901</c:v>
                </c:pt>
                <c:pt idx="1455">
                  <c:v>2.08299999999999</c:v>
                </c:pt>
                <c:pt idx="1456">
                  <c:v>2.0839999999999899</c:v>
                </c:pt>
                <c:pt idx="1457">
                  <c:v>2.0849999999999902</c:v>
                </c:pt>
                <c:pt idx="1458">
                  <c:v>2.0859999999999901</c:v>
                </c:pt>
                <c:pt idx="1459">
                  <c:v>2.08699999999999</c:v>
                </c:pt>
                <c:pt idx="1460">
                  <c:v>2.0879999999999899</c:v>
                </c:pt>
                <c:pt idx="1461">
                  <c:v>2.0889999999999902</c:v>
                </c:pt>
                <c:pt idx="1462">
                  <c:v>2.0899999999999901</c:v>
                </c:pt>
                <c:pt idx="1463">
                  <c:v>2.09099999999999</c:v>
                </c:pt>
                <c:pt idx="1464">
                  <c:v>2.0920000000000001</c:v>
                </c:pt>
                <c:pt idx="1465">
                  <c:v>2.093</c:v>
                </c:pt>
                <c:pt idx="1466">
                  <c:v>2.0939999999999999</c:v>
                </c:pt>
                <c:pt idx="1467">
                  <c:v>2.0950000000000002</c:v>
                </c:pt>
                <c:pt idx="1468">
                  <c:v>2.0960000000000001</c:v>
                </c:pt>
                <c:pt idx="1469">
                  <c:v>2.097</c:v>
                </c:pt>
                <c:pt idx="1470">
                  <c:v>2.0979999999999999</c:v>
                </c:pt>
                <c:pt idx="1471">
                  <c:v>2.0990000000000002</c:v>
                </c:pt>
                <c:pt idx="1472">
                  <c:v>2.1</c:v>
                </c:pt>
                <c:pt idx="1473">
                  <c:v>2.101</c:v>
                </c:pt>
                <c:pt idx="1474">
                  <c:v>2.1019999999999999</c:v>
                </c:pt>
                <c:pt idx="1475">
                  <c:v>2.1030000000000002</c:v>
                </c:pt>
                <c:pt idx="1476">
                  <c:v>2.1040000000000001</c:v>
                </c:pt>
                <c:pt idx="1477">
                  <c:v>2.105</c:v>
                </c:pt>
                <c:pt idx="1478">
                  <c:v>2.1059999999999999</c:v>
                </c:pt>
                <c:pt idx="1479">
                  <c:v>2.1070000000000002</c:v>
                </c:pt>
                <c:pt idx="1480">
                  <c:v>2.1080000000000001</c:v>
                </c:pt>
                <c:pt idx="1481">
                  <c:v>2.109</c:v>
                </c:pt>
                <c:pt idx="1482">
                  <c:v>2.11</c:v>
                </c:pt>
                <c:pt idx="1483">
                  <c:v>2.1110000000000002</c:v>
                </c:pt>
                <c:pt idx="1484">
                  <c:v>2.1120000000000001</c:v>
                </c:pt>
                <c:pt idx="1485">
                  <c:v>2.113</c:v>
                </c:pt>
                <c:pt idx="1486">
                  <c:v>2.1139999999999999</c:v>
                </c:pt>
                <c:pt idx="1487">
                  <c:v>2.1150000000000002</c:v>
                </c:pt>
                <c:pt idx="1488">
                  <c:v>2.1160000000000001</c:v>
                </c:pt>
                <c:pt idx="1489">
                  <c:v>2.117</c:v>
                </c:pt>
                <c:pt idx="1490">
                  <c:v>2.1179999999999999</c:v>
                </c:pt>
                <c:pt idx="1491">
                  <c:v>2.1190000000000002</c:v>
                </c:pt>
                <c:pt idx="1492">
                  <c:v>2.12</c:v>
                </c:pt>
                <c:pt idx="1493">
                  <c:v>2.121</c:v>
                </c:pt>
                <c:pt idx="1494">
                  <c:v>2.1220000000000101</c:v>
                </c:pt>
                <c:pt idx="1495">
                  <c:v>2.12300000000001</c:v>
                </c:pt>
                <c:pt idx="1496">
                  <c:v>2.1240000000000099</c:v>
                </c:pt>
                <c:pt idx="1497">
                  <c:v>2.1250000000000102</c:v>
                </c:pt>
                <c:pt idx="1498">
                  <c:v>2.1260000000000101</c:v>
                </c:pt>
                <c:pt idx="1499">
                  <c:v>2.12700000000001</c:v>
                </c:pt>
                <c:pt idx="1500">
                  <c:v>2.1280000000000099</c:v>
                </c:pt>
                <c:pt idx="1501">
                  <c:v>2.1290000000000102</c:v>
                </c:pt>
                <c:pt idx="1502">
                  <c:v>2.1300000000000101</c:v>
                </c:pt>
                <c:pt idx="1503">
                  <c:v>2.13100000000001</c:v>
                </c:pt>
                <c:pt idx="1504">
                  <c:v>2.1320000000000099</c:v>
                </c:pt>
                <c:pt idx="1505">
                  <c:v>2.1330000000000102</c:v>
                </c:pt>
                <c:pt idx="1506">
                  <c:v>2.1340000000000101</c:v>
                </c:pt>
                <c:pt idx="1507">
                  <c:v>2.13500000000001</c:v>
                </c:pt>
                <c:pt idx="1508">
                  <c:v>2.1360000000000099</c:v>
                </c:pt>
                <c:pt idx="1509">
                  <c:v>2.1370000000000098</c:v>
                </c:pt>
                <c:pt idx="1510">
                  <c:v>2.1380000000000101</c:v>
                </c:pt>
                <c:pt idx="1511">
                  <c:v>2.13900000000001</c:v>
                </c:pt>
                <c:pt idx="1512">
                  <c:v>2.1400000000000099</c:v>
                </c:pt>
                <c:pt idx="1513">
                  <c:v>2.1410000000000098</c:v>
                </c:pt>
                <c:pt idx="1514">
                  <c:v>2.1420000000000101</c:v>
                </c:pt>
                <c:pt idx="1515">
                  <c:v>2.14300000000001</c:v>
                </c:pt>
                <c:pt idx="1516">
                  <c:v>2.1440000000000099</c:v>
                </c:pt>
                <c:pt idx="1517">
                  <c:v>2.1450000000000098</c:v>
                </c:pt>
                <c:pt idx="1518">
                  <c:v>2.1460000000000101</c:v>
                </c:pt>
                <c:pt idx="1519">
                  <c:v>2.14700000000001</c:v>
                </c:pt>
                <c:pt idx="1520">
                  <c:v>2.1480000000000099</c:v>
                </c:pt>
                <c:pt idx="1521">
                  <c:v>2.1490000000000098</c:v>
                </c:pt>
                <c:pt idx="1522">
                  <c:v>2.1500000000000101</c:v>
                </c:pt>
                <c:pt idx="1523">
                  <c:v>2.15100000000001</c:v>
                </c:pt>
                <c:pt idx="1524">
                  <c:v>2.1520000000000201</c:v>
                </c:pt>
                <c:pt idx="1525">
                  <c:v>2.15300000000002</c:v>
                </c:pt>
                <c:pt idx="1526">
                  <c:v>2.1540000000000199</c:v>
                </c:pt>
                <c:pt idx="1527">
                  <c:v>2.1550000000000198</c:v>
                </c:pt>
                <c:pt idx="1528">
                  <c:v>2.1560000000000201</c:v>
                </c:pt>
                <c:pt idx="1529">
                  <c:v>2.15700000000002</c:v>
                </c:pt>
                <c:pt idx="1530">
                  <c:v>2.1580000000000199</c:v>
                </c:pt>
                <c:pt idx="1531">
                  <c:v>2.1590000000000198</c:v>
                </c:pt>
                <c:pt idx="1532">
                  <c:v>2.1600000000000201</c:v>
                </c:pt>
                <c:pt idx="1533">
                  <c:v>2.16100000000002</c:v>
                </c:pt>
                <c:pt idx="1534">
                  <c:v>2.1620000000000199</c:v>
                </c:pt>
                <c:pt idx="1535">
                  <c:v>2.1630000000000198</c:v>
                </c:pt>
                <c:pt idx="1536">
                  <c:v>2.1640000000000201</c:v>
                </c:pt>
                <c:pt idx="1537">
                  <c:v>2.16500000000002</c:v>
                </c:pt>
                <c:pt idx="1538">
                  <c:v>2.1660000000000199</c:v>
                </c:pt>
                <c:pt idx="1539">
                  <c:v>2.1670000000000198</c:v>
                </c:pt>
                <c:pt idx="1540">
                  <c:v>2.1680000000000201</c:v>
                </c:pt>
                <c:pt idx="1541">
                  <c:v>2.16900000000002</c:v>
                </c:pt>
                <c:pt idx="1542">
                  <c:v>2.1700000000000199</c:v>
                </c:pt>
                <c:pt idx="1543">
                  <c:v>2.1710000000000198</c:v>
                </c:pt>
                <c:pt idx="1544">
                  <c:v>2.1720000000000201</c:v>
                </c:pt>
                <c:pt idx="1545">
                  <c:v>2.17300000000002</c:v>
                </c:pt>
                <c:pt idx="1546">
                  <c:v>2.1740000000000199</c:v>
                </c:pt>
                <c:pt idx="1547">
                  <c:v>2.1750000000000198</c:v>
                </c:pt>
                <c:pt idx="1548">
                  <c:v>2.1760000000000201</c:v>
                </c:pt>
                <c:pt idx="1549">
                  <c:v>2.17700000000002</c:v>
                </c:pt>
                <c:pt idx="1550">
                  <c:v>2.1780000000000199</c:v>
                </c:pt>
                <c:pt idx="1551">
                  <c:v>2.1790000000000198</c:v>
                </c:pt>
                <c:pt idx="1552">
                  <c:v>2.1800000000000299</c:v>
                </c:pt>
                <c:pt idx="1553">
                  <c:v>2.18100000000002</c:v>
                </c:pt>
                <c:pt idx="1554">
                  <c:v>2.1820000000000199</c:v>
                </c:pt>
                <c:pt idx="1555">
                  <c:v>2.18300000000003</c:v>
                </c:pt>
                <c:pt idx="1556">
                  <c:v>2.1840000000000299</c:v>
                </c:pt>
                <c:pt idx="1557">
                  <c:v>2.1850000000000298</c:v>
                </c:pt>
                <c:pt idx="1558">
                  <c:v>2.1860000000000301</c:v>
                </c:pt>
                <c:pt idx="1559">
                  <c:v>2.18700000000003</c:v>
                </c:pt>
                <c:pt idx="1560">
                  <c:v>2.1880000000000299</c:v>
                </c:pt>
                <c:pt idx="1561">
                  <c:v>2.1890000000000298</c:v>
                </c:pt>
                <c:pt idx="1562">
                  <c:v>2.1900000000000301</c:v>
                </c:pt>
                <c:pt idx="1563">
                  <c:v>2.19100000000003</c:v>
                </c:pt>
                <c:pt idx="1564">
                  <c:v>2.1920000000000299</c:v>
                </c:pt>
                <c:pt idx="1565">
                  <c:v>2.1930000000000298</c:v>
                </c:pt>
                <c:pt idx="1566">
                  <c:v>2.1940000000000301</c:v>
                </c:pt>
                <c:pt idx="1567">
                  <c:v>2.19500000000003</c:v>
                </c:pt>
                <c:pt idx="1568">
                  <c:v>2.1960000000000299</c:v>
                </c:pt>
                <c:pt idx="1569">
                  <c:v>2.1970000000000298</c:v>
                </c:pt>
                <c:pt idx="1570">
                  <c:v>2.1980000000000302</c:v>
                </c:pt>
                <c:pt idx="1571">
                  <c:v>2.19900000000003</c:v>
                </c:pt>
                <c:pt idx="1572">
                  <c:v>2.2000000000000299</c:v>
                </c:pt>
                <c:pt idx="1573">
                  <c:v>2.2010000000000298</c:v>
                </c:pt>
                <c:pt idx="1574">
                  <c:v>2.2020000000000302</c:v>
                </c:pt>
                <c:pt idx="1575">
                  <c:v>2.20300000000003</c:v>
                </c:pt>
                <c:pt idx="1576">
                  <c:v>2.2040000000000299</c:v>
                </c:pt>
                <c:pt idx="1577">
                  <c:v>2.2050000000000298</c:v>
                </c:pt>
                <c:pt idx="1578">
                  <c:v>2.2060000000000302</c:v>
                </c:pt>
                <c:pt idx="1579">
                  <c:v>2.20700000000003</c:v>
                </c:pt>
                <c:pt idx="1580">
                  <c:v>2.2080000000000299</c:v>
                </c:pt>
                <c:pt idx="1581">
                  <c:v>2.2090000000000298</c:v>
                </c:pt>
                <c:pt idx="1582">
                  <c:v>2.2100000000000399</c:v>
                </c:pt>
                <c:pt idx="1583">
                  <c:v>2.2110000000000301</c:v>
                </c:pt>
                <c:pt idx="1584">
                  <c:v>2.2120000000000299</c:v>
                </c:pt>
                <c:pt idx="1585">
                  <c:v>2.21300000000004</c:v>
                </c:pt>
                <c:pt idx="1586">
                  <c:v>2.2140000000000399</c:v>
                </c:pt>
                <c:pt idx="1587">
                  <c:v>2.2150000000000398</c:v>
                </c:pt>
                <c:pt idx="1588">
                  <c:v>2.2160000000000402</c:v>
                </c:pt>
                <c:pt idx="1589">
                  <c:v>2.21700000000004</c:v>
                </c:pt>
                <c:pt idx="1590">
                  <c:v>2.2180000000000399</c:v>
                </c:pt>
                <c:pt idx="1591">
                  <c:v>2.2190000000000398</c:v>
                </c:pt>
                <c:pt idx="1592">
                  <c:v>2.2200000000000402</c:v>
                </c:pt>
                <c:pt idx="1593">
                  <c:v>2.2210000000000401</c:v>
                </c:pt>
                <c:pt idx="1594">
                  <c:v>2.2220000000000399</c:v>
                </c:pt>
                <c:pt idx="1595">
                  <c:v>2.2230000000000398</c:v>
                </c:pt>
                <c:pt idx="1596">
                  <c:v>2.2240000000000402</c:v>
                </c:pt>
                <c:pt idx="1597">
                  <c:v>2.2250000000000401</c:v>
                </c:pt>
                <c:pt idx="1598">
                  <c:v>2.2260000000000399</c:v>
                </c:pt>
                <c:pt idx="1599">
                  <c:v>2.2270000000000398</c:v>
                </c:pt>
                <c:pt idx="1600">
                  <c:v>2.2280000000000402</c:v>
                </c:pt>
                <c:pt idx="1601">
                  <c:v>2.2290000000000401</c:v>
                </c:pt>
                <c:pt idx="1602">
                  <c:v>2.23000000000004</c:v>
                </c:pt>
                <c:pt idx="1603">
                  <c:v>2.2310000000000398</c:v>
                </c:pt>
                <c:pt idx="1604">
                  <c:v>2.2320000000000402</c:v>
                </c:pt>
                <c:pt idx="1605">
                  <c:v>2.2330000000000401</c:v>
                </c:pt>
                <c:pt idx="1606">
                  <c:v>2.23400000000004</c:v>
                </c:pt>
                <c:pt idx="1607">
                  <c:v>2.2350000000000398</c:v>
                </c:pt>
                <c:pt idx="1608">
                  <c:v>2.2360000000000402</c:v>
                </c:pt>
                <c:pt idx="1609">
                  <c:v>2.2370000000000401</c:v>
                </c:pt>
                <c:pt idx="1610">
                  <c:v>2.23800000000004</c:v>
                </c:pt>
                <c:pt idx="1611">
                  <c:v>2.2390000000000398</c:v>
                </c:pt>
                <c:pt idx="1612">
                  <c:v>2.2400000000000402</c:v>
                </c:pt>
                <c:pt idx="1613">
                  <c:v>2.2410000000000401</c:v>
                </c:pt>
                <c:pt idx="1614">
                  <c:v>2.24200000000004</c:v>
                </c:pt>
                <c:pt idx="1615">
                  <c:v>2.2430000000000501</c:v>
                </c:pt>
                <c:pt idx="1616">
                  <c:v>2.24400000000005</c:v>
                </c:pt>
                <c:pt idx="1617">
                  <c:v>2.2450000000000498</c:v>
                </c:pt>
                <c:pt idx="1618">
                  <c:v>2.2460000000000502</c:v>
                </c:pt>
                <c:pt idx="1619">
                  <c:v>2.2470000000000501</c:v>
                </c:pt>
                <c:pt idx="1620">
                  <c:v>2.24800000000005</c:v>
                </c:pt>
                <c:pt idx="1621">
                  <c:v>2.2490000000000498</c:v>
                </c:pt>
                <c:pt idx="1622">
                  <c:v>2.2500000000000502</c:v>
                </c:pt>
                <c:pt idx="1623">
                  <c:v>2.2510000000000501</c:v>
                </c:pt>
                <c:pt idx="1624">
                  <c:v>2.25200000000005</c:v>
                </c:pt>
                <c:pt idx="1625">
                  <c:v>2.2530000000000499</c:v>
                </c:pt>
                <c:pt idx="1626">
                  <c:v>2.2540000000000502</c:v>
                </c:pt>
                <c:pt idx="1627">
                  <c:v>2.2550000000000501</c:v>
                </c:pt>
                <c:pt idx="1628">
                  <c:v>2.25600000000005</c:v>
                </c:pt>
                <c:pt idx="1629">
                  <c:v>2.2570000000000499</c:v>
                </c:pt>
                <c:pt idx="1630">
                  <c:v>2.2580000000000502</c:v>
                </c:pt>
                <c:pt idx="1631">
                  <c:v>2.2590000000000501</c:v>
                </c:pt>
                <c:pt idx="1632">
                  <c:v>2.26000000000005</c:v>
                </c:pt>
                <c:pt idx="1633">
                  <c:v>2.2610000000000499</c:v>
                </c:pt>
                <c:pt idx="1634">
                  <c:v>2.2620000000000502</c:v>
                </c:pt>
                <c:pt idx="1635">
                  <c:v>2.2630000000000501</c:v>
                </c:pt>
                <c:pt idx="1636">
                  <c:v>2.26400000000005</c:v>
                </c:pt>
                <c:pt idx="1637">
                  <c:v>2.2650000000000499</c:v>
                </c:pt>
                <c:pt idx="1638">
                  <c:v>2.2660000000000502</c:v>
                </c:pt>
                <c:pt idx="1639">
                  <c:v>2.2670000000000501</c:v>
                </c:pt>
                <c:pt idx="1640">
                  <c:v>2.26800000000005</c:v>
                </c:pt>
                <c:pt idx="1641">
                  <c:v>2.2690000000000601</c:v>
                </c:pt>
                <c:pt idx="1642">
                  <c:v>2.27000000000006</c:v>
                </c:pt>
                <c:pt idx="1643">
                  <c:v>2.2710000000000599</c:v>
                </c:pt>
                <c:pt idx="1644">
                  <c:v>2.2720000000000602</c:v>
                </c:pt>
                <c:pt idx="1645">
                  <c:v>2.2730000000000601</c:v>
                </c:pt>
                <c:pt idx="1646">
                  <c:v>2.27400000000006</c:v>
                </c:pt>
                <c:pt idx="1647">
                  <c:v>2.2750000000000599</c:v>
                </c:pt>
                <c:pt idx="1648">
                  <c:v>2.2760000000000602</c:v>
                </c:pt>
                <c:pt idx="1649">
                  <c:v>2.2770000000000601</c:v>
                </c:pt>
                <c:pt idx="1650">
                  <c:v>2.27800000000006</c:v>
                </c:pt>
                <c:pt idx="1651">
                  <c:v>2.2790000000000599</c:v>
                </c:pt>
                <c:pt idx="1652">
                  <c:v>2.2800000000000602</c:v>
                </c:pt>
                <c:pt idx="1653">
                  <c:v>2.2810000000000601</c:v>
                </c:pt>
                <c:pt idx="1654">
                  <c:v>2.28200000000006</c:v>
                </c:pt>
                <c:pt idx="1655">
                  <c:v>2.2830000000000599</c:v>
                </c:pt>
                <c:pt idx="1656">
                  <c:v>2.2840000000000602</c:v>
                </c:pt>
                <c:pt idx="1657">
                  <c:v>2.2850000000000601</c:v>
                </c:pt>
                <c:pt idx="1658">
                  <c:v>2.28600000000006</c:v>
                </c:pt>
                <c:pt idx="1659">
                  <c:v>2.2870000000000599</c:v>
                </c:pt>
                <c:pt idx="1660">
                  <c:v>2.2880000000000602</c:v>
                </c:pt>
                <c:pt idx="1661">
                  <c:v>2.2890000000000601</c:v>
                </c:pt>
                <c:pt idx="1662">
                  <c:v>2.29000000000006</c:v>
                </c:pt>
                <c:pt idx="1663">
                  <c:v>2.2910000000000599</c:v>
                </c:pt>
                <c:pt idx="1664">
                  <c:v>2.2920000000000602</c:v>
                </c:pt>
                <c:pt idx="1665">
                  <c:v>2.2930000000000601</c:v>
                </c:pt>
                <c:pt idx="1666">
                  <c:v>2.29400000000006</c:v>
                </c:pt>
                <c:pt idx="1667">
                  <c:v>2.2950000000000599</c:v>
                </c:pt>
                <c:pt idx="1668">
                  <c:v>2.2960000000000602</c:v>
                </c:pt>
                <c:pt idx="1669">
                  <c:v>2.2970000000000601</c:v>
                </c:pt>
                <c:pt idx="1670">
                  <c:v>2.29800000000006</c:v>
                </c:pt>
                <c:pt idx="1671">
                  <c:v>2.2990000000000701</c:v>
                </c:pt>
                <c:pt idx="1672">
                  <c:v>2.30000000000007</c:v>
                </c:pt>
                <c:pt idx="1673">
                  <c:v>2.3010000000000699</c:v>
                </c:pt>
                <c:pt idx="1674">
                  <c:v>2.3020000000000702</c:v>
                </c:pt>
                <c:pt idx="1675">
                  <c:v>2.3030000000000701</c:v>
                </c:pt>
                <c:pt idx="1676">
                  <c:v>2.30400000000007</c:v>
                </c:pt>
                <c:pt idx="1677">
                  <c:v>2.3050000000000699</c:v>
                </c:pt>
                <c:pt idx="1678">
                  <c:v>2.3060000000000702</c:v>
                </c:pt>
                <c:pt idx="1679">
                  <c:v>2.3070000000000701</c:v>
                </c:pt>
                <c:pt idx="1680">
                  <c:v>2.30800000000007</c:v>
                </c:pt>
                <c:pt idx="1681">
                  <c:v>2.3090000000000699</c:v>
                </c:pt>
                <c:pt idx="1682">
                  <c:v>2.3100000000000702</c:v>
                </c:pt>
                <c:pt idx="1683">
                  <c:v>2.3110000000000701</c:v>
                </c:pt>
                <c:pt idx="1684">
                  <c:v>2.31200000000007</c:v>
                </c:pt>
                <c:pt idx="1685">
                  <c:v>2.3130000000000699</c:v>
                </c:pt>
                <c:pt idx="1686">
                  <c:v>2.3140000000000698</c:v>
                </c:pt>
                <c:pt idx="1687">
                  <c:v>2.3150000000000701</c:v>
                </c:pt>
                <c:pt idx="1688">
                  <c:v>2.31600000000007</c:v>
                </c:pt>
                <c:pt idx="1689">
                  <c:v>2.3170000000000699</c:v>
                </c:pt>
                <c:pt idx="1690">
                  <c:v>2.3180000000000698</c:v>
                </c:pt>
                <c:pt idx="1691">
                  <c:v>2.3190000000000701</c:v>
                </c:pt>
                <c:pt idx="1692">
                  <c:v>2.32000000000007</c:v>
                </c:pt>
                <c:pt idx="1693">
                  <c:v>2.3210000000000699</c:v>
                </c:pt>
                <c:pt idx="1694">
                  <c:v>2.3220000000000698</c:v>
                </c:pt>
                <c:pt idx="1695">
                  <c:v>2.3230000000000701</c:v>
                </c:pt>
                <c:pt idx="1696">
                  <c:v>2.32400000000007</c:v>
                </c:pt>
                <c:pt idx="1697">
                  <c:v>2.3250000000000699</c:v>
                </c:pt>
                <c:pt idx="1698">
                  <c:v>2.3260000000000698</c:v>
                </c:pt>
                <c:pt idx="1699">
                  <c:v>2.3270000000000701</c:v>
                </c:pt>
                <c:pt idx="1700">
                  <c:v>2.32800000000007</c:v>
                </c:pt>
                <c:pt idx="1701">
                  <c:v>2.3290000000000801</c:v>
                </c:pt>
                <c:pt idx="1702">
                  <c:v>2.33000000000008</c:v>
                </c:pt>
                <c:pt idx="1703">
                  <c:v>2.3310000000000799</c:v>
                </c:pt>
                <c:pt idx="1704">
                  <c:v>2.3320000000000798</c:v>
                </c:pt>
                <c:pt idx="1705">
                  <c:v>2.3330000000000801</c:v>
                </c:pt>
                <c:pt idx="1706">
                  <c:v>2.33400000000008</c:v>
                </c:pt>
                <c:pt idx="1707">
                  <c:v>2.3350000000000799</c:v>
                </c:pt>
                <c:pt idx="1708">
                  <c:v>2.3360000000000798</c:v>
                </c:pt>
                <c:pt idx="1709">
                  <c:v>2.3370000000000801</c:v>
                </c:pt>
                <c:pt idx="1710">
                  <c:v>2.33800000000008</c:v>
                </c:pt>
                <c:pt idx="1711">
                  <c:v>2.3390000000000799</c:v>
                </c:pt>
                <c:pt idx="1712">
                  <c:v>2.3400000000000798</c:v>
                </c:pt>
                <c:pt idx="1713">
                  <c:v>2.3410000000000801</c:v>
                </c:pt>
                <c:pt idx="1714">
                  <c:v>2.34200000000008</c:v>
                </c:pt>
                <c:pt idx="1715">
                  <c:v>2.3430000000000799</c:v>
                </c:pt>
                <c:pt idx="1716">
                  <c:v>2.3440000000000798</c:v>
                </c:pt>
                <c:pt idx="1717">
                  <c:v>2.3450000000000801</c:v>
                </c:pt>
                <c:pt idx="1718">
                  <c:v>2.34600000000008</c:v>
                </c:pt>
                <c:pt idx="1719">
                  <c:v>2.3470000000000799</c:v>
                </c:pt>
                <c:pt idx="1720">
                  <c:v>2.3480000000000798</c:v>
                </c:pt>
                <c:pt idx="1721">
                  <c:v>2.3490000000000801</c:v>
                </c:pt>
                <c:pt idx="1722">
                  <c:v>2.35000000000008</c:v>
                </c:pt>
                <c:pt idx="1723">
                  <c:v>2.3510000000000799</c:v>
                </c:pt>
                <c:pt idx="1724">
                  <c:v>2.3520000000000798</c:v>
                </c:pt>
                <c:pt idx="1725">
                  <c:v>2.3530000000000801</c:v>
                </c:pt>
                <c:pt idx="1726">
                  <c:v>2.35400000000008</c:v>
                </c:pt>
                <c:pt idx="1727">
                  <c:v>2.3550000000000799</c:v>
                </c:pt>
                <c:pt idx="1728">
                  <c:v>2.3560000000000798</c:v>
                </c:pt>
                <c:pt idx="1729">
                  <c:v>2.3570000000000899</c:v>
                </c:pt>
                <c:pt idx="1730">
                  <c:v>2.35800000000008</c:v>
                </c:pt>
                <c:pt idx="1731">
                  <c:v>2.3590000000000799</c:v>
                </c:pt>
                <c:pt idx="1732">
                  <c:v>2.36000000000009</c:v>
                </c:pt>
                <c:pt idx="1733">
                  <c:v>2.3610000000000899</c:v>
                </c:pt>
                <c:pt idx="1734">
                  <c:v>2.3620000000000898</c:v>
                </c:pt>
                <c:pt idx="1735">
                  <c:v>2.3630000000000901</c:v>
                </c:pt>
                <c:pt idx="1736">
                  <c:v>2.36400000000009</c:v>
                </c:pt>
                <c:pt idx="1737">
                  <c:v>2.3650000000000899</c:v>
                </c:pt>
                <c:pt idx="1738">
                  <c:v>2.3660000000000898</c:v>
                </c:pt>
                <c:pt idx="1739">
                  <c:v>2.3670000000000901</c:v>
                </c:pt>
                <c:pt idx="1740">
                  <c:v>2.36800000000009</c:v>
                </c:pt>
                <c:pt idx="1741">
                  <c:v>2.3690000000000899</c:v>
                </c:pt>
                <c:pt idx="1742">
                  <c:v>2.3700000000000898</c:v>
                </c:pt>
                <c:pt idx="1743">
                  <c:v>2.3710000000000901</c:v>
                </c:pt>
                <c:pt idx="1744">
                  <c:v>2.37200000000009</c:v>
                </c:pt>
                <c:pt idx="1745">
                  <c:v>2.3730000000000899</c:v>
                </c:pt>
                <c:pt idx="1746">
                  <c:v>2.3740000000000898</c:v>
                </c:pt>
                <c:pt idx="1747">
                  <c:v>2.3750000000000902</c:v>
                </c:pt>
                <c:pt idx="1748">
                  <c:v>2.37600000000009</c:v>
                </c:pt>
                <c:pt idx="1749">
                  <c:v>2.3770000000000899</c:v>
                </c:pt>
                <c:pt idx="1750">
                  <c:v>2.3780000000000898</c:v>
                </c:pt>
                <c:pt idx="1751">
                  <c:v>2.3790000000000902</c:v>
                </c:pt>
                <c:pt idx="1752">
                  <c:v>2.38000000000009</c:v>
                </c:pt>
                <c:pt idx="1753">
                  <c:v>2.3810000000000899</c:v>
                </c:pt>
                <c:pt idx="1754">
                  <c:v>2.3820000000000898</c:v>
                </c:pt>
                <c:pt idx="1755">
                  <c:v>2.3830000000000902</c:v>
                </c:pt>
                <c:pt idx="1756">
                  <c:v>2.38400000000009</c:v>
                </c:pt>
                <c:pt idx="1757">
                  <c:v>2.3850000000000899</c:v>
                </c:pt>
                <c:pt idx="1758">
                  <c:v>2.3860000000000898</c:v>
                </c:pt>
                <c:pt idx="1759">
                  <c:v>2.3870000000000999</c:v>
                </c:pt>
                <c:pt idx="1760">
                  <c:v>2.3880000000000901</c:v>
                </c:pt>
                <c:pt idx="1761">
                  <c:v>2.3890000000000899</c:v>
                </c:pt>
                <c:pt idx="1762">
                  <c:v>2.3900000000001</c:v>
                </c:pt>
                <c:pt idx="1763">
                  <c:v>2.3910000000000999</c:v>
                </c:pt>
                <c:pt idx="1764">
                  <c:v>2.3920000000000998</c:v>
                </c:pt>
                <c:pt idx="1765">
                  <c:v>2.3930000000001002</c:v>
                </c:pt>
                <c:pt idx="1766">
                  <c:v>2.3940000000001</c:v>
                </c:pt>
                <c:pt idx="1767">
                  <c:v>2.3950000000000999</c:v>
                </c:pt>
                <c:pt idx="1768">
                  <c:v>2.3960000000000998</c:v>
                </c:pt>
                <c:pt idx="1769">
                  <c:v>2.3970000000001002</c:v>
                </c:pt>
                <c:pt idx="1770">
                  <c:v>2.3980000000001001</c:v>
                </c:pt>
                <c:pt idx="1771">
                  <c:v>2.3990000000000999</c:v>
                </c:pt>
                <c:pt idx="1772">
                  <c:v>2.4000000000000998</c:v>
                </c:pt>
                <c:pt idx="1773">
                  <c:v>2.4010000000001002</c:v>
                </c:pt>
                <c:pt idx="1774">
                  <c:v>2.4020000000001001</c:v>
                </c:pt>
                <c:pt idx="1775">
                  <c:v>2.4030000000000999</c:v>
                </c:pt>
                <c:pt idx="1776">
                  <c:v>2.4040000000000998</c:v>
                </c:pt>
                <c:pt idx="1777">
                  <c:v>2.4050000000001002</c:v>
                </c:pt>
                <c:pt idx="1778">
                  <c:v>2.4060000000001001</c:v>
                </c:pt>
                <c:pt idx="1779">
                  <c:v>2.4070000000000999</c:v>
                </c:pt>
                <c:pt idx="1780">
                  <c:v>2.4080000000000998</c:v>
                </c:pt>
                <c:pt idx="1781">
                  <c:v>2.4090000000001002</c:v>
                </c:pt>
                <c:pt idx="1782">
                  <c:v>2.4100000000001001</c:v>
                </c:pt>
                <c:pt idx="1783">
                  <c:v>2.4110000000001</c:v>
                </c:pt>
                <c:pt idx="1784">
                  <c:v>2.4120000000000998</c:v>
                </c:pt>
                <c:pt idx="1785">
                  <c:v>2.4130000000001002</c:v>
                </c:pt>
                <c:pt idx="1786">
                  <c:v>2.4140000000001001</c:v>
                </c:pt>
                <c:pt idx="1787">
                  <c:v>2.4150000000001</c:v>
                </c:pt>
                <c:pt idx="1788">
                  <c:v>2.4160000000000998</c:v>
                </c:pt>
                <c:pt idx="1789">
                  <c:v>2.4170000000001002</c:v>
                </c:pt>
                <c:pt idx="1790">
                  <c:v>2.4180000000001001</c:v>
                </c:pt>
                <c:pt idx="1791">
                  <c:v>2.4190000000001</c:v>
                </c:pt>
                <c:pt idx="1792">
                  <c:v>2.4200000000001101</c:v>
                </c:pt>
                <c:pt idx="1793">
                  <c:v>2.42100000000011</c:v>
                </c:pt>
                <c:pt idx="1794">
                  <c:v>2.4220000000001098</c:v>
                </c:pt>
                <c:pt idx="1795">
                  <c:v>2.4230000000001102</c:v>
                </c:pt>
                <c:pt idx="1796">
                  <c:v>2.4240000000001101</c:v>
                </c:pt>
                <c:pt idx="1797">
                  <c:v>2.42500000000011</c:v>
                </c:pt>
                <c:pt idx="1798">
                  <c:v>2.4260000000001098</c:v>
                </c:pt>
                <c:pt idx="1799">
                  <c:v>2.4270000000001102</c:v>
                </c:pt>
                <c:pt idx="1800">
                  <c:v>2.4280000000001101</c:v>
                </c:pt>
                <c:pt idx="1801">
                  <c:v>2.42900000000011</c:v>
                </c:pt>
                <c:pt idx="1802">
                  <c:v>2.4300000000001098</c:v>
                </c:pt>
                <c:pt idx="1803">
                  <c:v>2.4310000000001102</c:v>
                </c:pt>
                <c:pt idx="1804">
                  <c:v>2.4320000000001101</c:v>
                </c:pt>
                <c:pt idx="1805">
                  <c:v>2.43300000000011</c:v>
                </c:pt>
                <c:pt idx="1806">
                  <c:v>2.4340000000001099</c:v>
                </c:pt>
                <c:pt idx="1807">
                  <c:v>2.4350000000001102</c:v>
                </c:pt>
                <c:pt idx="1808">
                  <c:v>2.4360000000001101</c:v>
                </c:pt>
                <c:pt idx="1809">
                  <c:v>2.43700000000011</c:v>
                </c:pt>
                <c:pt idx="1810">
                  <c:v>2.4380000000001099</c:v>
                </c:pt>
                <c:pt idx="1811">
                  <c:v>2.4390000000001102</c:v>
                </c:pt>
                <c:pt idx="1812">
                  <c:v>2.4400000000001101</c:v>
                </c:pt>
                <c:pt idx="1813">
                  <c:v>2.44100000000011</c:v>
                </c:pt>
                <c:pt idx="1814">
                  <c:v>2.4420000000001099</c:v>
                </c:pt>
                <c:pt idx="1815">
                  <c:v>2.4430000000001102</c:v>
                </c:pt>
                <c:pt idx="1816">
                  <c:v>2.4440000000001101</c:v>
                </c:pt>
                <c:pt idx="1817">
                  <c:v>2.44500000000011</c:v>
                </c:pt>
                <c:pt idx="1818">
                  <c:v>2.4460000000001099</c:v>
                </c:pt>
                <c:pt idx="1819">
                  <c:v>2.4470000000001102</c:v>
                </c:pt>
                <c:pt idx="1820">
                  <c:v>2.4480000000001101</c:v>
                </c:pt>
                <c:pt idx="1821">
                  <c:v>2.44900000000011</c:v>
                </c:pt>
                <c:pt idx="1822">
                  <c:v>2.4500000000001201</c:v>
                </c:pt>
                <c:pt idx="1823">
                  <c:v>2.45100000000012</c:v>
                </c:pt>
                <c:pt idx="1824">
                  <c:v>2.4520000000001199</c:v>
                </c:pt>
                <c:pt idx="1825">
                  <c:v>2.4530000000001202</c:v>
                </c:pt>
                <c:pt idx="1826">
                  <c:v>2.4540000000001201</c:v>
                </c:pt>
                <c:pt idx="1827">
                  <c:v>2.45500000000012</c:v>
                </c:pt>
                <c:pt idx="1828">
                  <c:v>2.4560000000001199</c:v>
                </c:pt>
                <c:pt idx="1829">
                  <c:v>2.4570000000001202</c:v>
                </c:pt>
                <c:pt idx="1830">
                  <c:v>2.4580000000001201</c:v>
                </c:pt>
                <c:pt idx="1831">
                  <c:v>2.45900000000012</c:v>
                </c:pt>
                <c:pt idx="1832">
                  <c:v>2.4600000000001199</c:v>
                </c:pt>
                <c:pt idx="1833">
                  <c:v>2.4610000000001202</c:v>
                </c:pt>
                <c:pt idx="1834">
                  <c:v>2.4620000000001201</c:v>
                </c:pt>
                <c:pt idx="1835">
                  <c:v>2.46300000000012</c:v>
                </c:pt>
                <c:pt idx="1836">
                  <c:v>2.4640000000001199</c:v>
                </c:pt>
                <c:pt idx="1837">
                  <c:v>2.4650000000001202</c:v>
                </c:pt>
                <c:pt idx="1838">
                  <c:v>2.4660000000001201</c:v>
                </c:pt>
                <c:pt idx="1839">
                  <c:v>2.46700000000012</c:v>
                </c:pt>
                <c:pt idx="1840">
                  <c:v>2.4680000000001199</c:v>
                </c:pt>
                <c:pt idx="1841">
                  <c:v>2.4690000000001202</c:v>
                </c:pt>
                <c:pt idx="1842">
                  <c:v>2.4700000000001201</c:v>
                </c:pt>
                <c:pt idx="1843">
                  <c:v>2.47100000000012</c:v>
                </c:pt>
                <c:pt idx="1844">
                  <c:v>2.4720000000001199</c:v>
                </c:pt>
                <c:pt idx="1845">
                  <c:v>2.4730000000001202</c:v>
                </c:pt>
                <c:pt idx="1846">
                  <c:v>2.4740000000001201</c:v>
                </c:pt>
                <c:pt idx="1847">
                  <c:v>2.47500000000012</c:v>
                </c:pt>
                <c:pt idx="1848">
                  <c:v>2.4760000000001199</c:v>
                </c:pt>
                <c:pt idx="1849">
                  <c:v>2.4770000000001202</c:v>
                </c:pt>
                <c:pt idx="1850">
                  <c:v>2.4780000000001201</c:v>
                </c:pt>
                <c:pt idx="1851">
                  <c:v>2.47900000000012</c:v>
                </c:pt>
                <c:pt idx="1852">
                  <c:v>2.4800000000001301</c:v>
                </c:pt>
                <c:pt idx="1853">
                  <c:v>2.48100000000013</c:v>
                </c:pt>
                <c:pt idx="1854">
                  <c:v>2.4820000000001299</c:v>
                </c:pt>
                <c:pt idx="1855">
                  <c:v>2.4830000000001302</c:v>
                </c:pt>
                <c:pt idx="1856">
                  <c:v>2.4840000000001301</c:v>
                </c:pt>
                <c:pt idx="1857">
                  <c:v>2.48500000000013</c:v>
                </c:pt>
                <c:pt idx="1858">
                  <c:v>2.4860000000001299</c:v>
                </c:pt>
                <c:pt idx="1859">
                  <c:v>2.4870000000001302</c:v>
                </c:pt>
                <c:pt idx="1860">
                  <c:v>2.4880000000001301</c:v>
                </c:pt>
                <c:pt idx="1861">
                  <c:v>2.48900000000013</c:v>
                </c:pt>
                <c:pt idx="1862">
                  <c:v>2.4900000000001299</c:v>
                </c:pt>
                <c:pt idx="1863">
                  <c:v>2.4910000000001302</c:v>
                </c:pt>
                <c:pt idx="1864">
                  <c:v>2.4920000000001301</c:v>
                </c:pt>
                <c:pt idx="1865">
                  <c:v>2.49300000000013</c:v>
                </c:pt>
                <c:pt idx="1866">
                  <c:v>2.4940000000001299</c:v>
                </c:pt>
                <c:pt idx="1867">
                  <c:v>2.4950000000001298</c:v>
                </c:pt>
                <c:pt idx="1868">
                  <c:v>2.4960000000001301</c:v>
                </c:pt>
                <c:pt idx="1869">
                  <c:v>2.49700000000013</c:v>
                </c:pt>
                <c:pt idx="1870">
                  <c:v>2.4980000000001299</c:v>
                </c:pt>
                <c:pt idx="1871">
                  <c:v>2.4990000000001298</c:v>
                </c:pt>
                <c:pt idx="1872">
                  <c:v>2.5000000000001301</c:v>
                </c:pt>
                <c:pt idx="1873">
                  <c:v>2.50100000000013</c:v>
                </c:pt>
                <c:pt idx="1874">
                  <c:v>2.5020000000001299</c:v>
                </c:pt>
                <c:pt idx="1875">
                  <c:v>2.5030000000001298</c:v>
                </c:pt>
                <c:pt idx="1876">
                  <c:v>2.5040000000001301</c:v>
                </c:pt>
                <c:pt idx="1877">
                  <c:v>2.50500000000013</c:v>
                </c:pt>
                <c:pt idx="1878">
                  <c:v>2.5060000000001299</c:v>
                </c:pt>
                <c:pt idx="1879">
                  <c:v>2.5070000000001298</c:v>
                </c:pt>
                <c:pt idx="1880">
                  <c:v>2.5080000000001399</c:v>
                </c:pt>
                <c:pt idx="1881">
                  <c:v>2.50900000000013</c:v>
                </c:pt>
                <c:pt idx="1882">
                  <c:v>2.5100000000001401</c:v>
                </c:pt>
                <c:pt idx="1883">
                  <c:v>2.51100000000014</c:v>
                </c:pt>
                <c:pt idx="1884">
                  <c:v>2.5120000000001399</c:v>
                </c:pt>
                <c:pt idx="1885">
                  <c:v>2.5130000000001398</c:v>
                </c:pt>
              </c:numCache>
            </c:numRef>
          </c:cat>
          <c:val>
            <c:numRef>
              <c:f>Sheet1!$C$629:$C$2514</c:f>
              <c:numCache>
                <c:formatCode>General</c:formatCode>
                <c:ptCount val="1886"/>
                <c:pt idx="0">
                  <c:v>0.99999492691337521</c:v>
                </c:pt>
                <c:pt idx="1">
                  <c:v>0.99997678007074309</c:v>
                </c:pt>
                <c:pt idx="2">
                  <c:v>0.9998586363834151</c:v>
                </c:pt>
                <c:pt idx="3">
                  <c:v>0.99964050766566159</c:v>
                </c:pt>
                <c:pt idx="4">
                  <c:v>0.99932241573017244</c:v>
                </c:pt>
                <c:pt idx="5">
                  <c:v>0.99890439238587614</c:v>
                </c:pt>
                <c:pt idx="6">
                  <c:v>0.99838647943475889</c:v>
                </c:pt>
                <c:pt idx="7">
                  <c:v>0.99776872866768407</c:v>
                </c:pt>
                <c:pt idx="8">
                  <c:v>0.9970512018592137</c:v>
                </c:pt>
                <c:pt idx="9">
                  <c:v>0.99623397076143061</c:v>
                </c:pt>
                <c:pt idx="10">
                  <c:v>0.99531711709676352</c:v>
                </c:pt>
                <c:pt idx="11">
                  <c:v>0.99430073254981499</c:v>
                </c:pt>
                <c:pt idx="12">
                  <c:v>0.99318491875819259</c:v>
                </c:pt>
                <c:pt idx="13">
                  <c:v>0.99196978730234586</c:v>
                </c:pt>
                <c:pt idx="14">
                  <c:v>0.99065545969440749</c:v>
                </c:pt>
                <c:pt idx="15">
                  <c:v>0.98924206736604325</c:v>
                </c:pt>
                <c:pt idx="16">
                  <c:v>0.98772975165530785</c:v>
                </c:pt>
                <c:pt idx="17">
                  <c:v>0.98611866379251256</c:v>
                </c:pt>
                <c:pt idx="18">
                  <c:v>0.98440896488510066</c:v>
                </c:pt>
                <c:pt idx="19">
                  <c:v>0.9826008259015383</c:v>
                </c:pt>
                <c:pt idx="20">
                  <c:v>0.98069442765421722</c:v>
                </c:pt>
                <c:pt idx="21">
                  <c:v>0.97868996078137327</c:v>
                </c:pt>
                <c:pt idx="22">
                  <c:v>0.97658762572802349</c:v>
                </c:pt>
                <c:pt idx="23">
                  <c:v>0.97438763272592122</c:v>
                </c:pt>
                <c:pt idx="24">
                  <c:v>0.97209020177253314</c:v>
                </c:pt>
                <c:pt idx="25">
                  <c:v>0.96969556260904044</c:v>
                </c:pt>
                <c:pt idx="26">
                  <c:v>0.96720395469736387</c:v>
                </c:pt>
                <c:pt idx="27">
                  <c:v>0.96461562719621785</c:v>
                </c:pt>
                <c:pt idx="28">
                  <c:v>0.96193083893619624</c:v>
                </c:pt>
                <c:pt idx="29">
                  <c:v>0.95914985839388722</c:v>
                </c:pt>
                <c:pt idx="30">
                  <c:v>0.95627296366502779</c:v>
                </c:pt>
                <c:pt idx="31">
                  <c:v>0.95330044243669332</c:v>
                </c:pt>
                <c:pt idx="32">
                  <c:v>0.95023259195852927</c:v>
                </c:pt>
                <c:pt idx="33">
                  <c:v>0.9470697190130275</c:v>
                </c:pt>
                <c:pt idx="34">
                  <c:v>0.94381213988484669</c:v>
                </c:pt>
                <c:pt idx="35">
                  <c:v>0.94046018032918444</c:v>
                </c:pt>
                <c:pt idx="36">
                  <c:v>0.93701417553920385</c:v>
                </c:pt>
                <c:pt idx="37">
                  <c:v>0.93347447011251183</c:v>
                </c:pt>
                <c:pt idx="38">
                  <c:v>0.92984141801670139</c:v>
                </c:pt>
                <c:pt idx="39">
                  <c:v>0.92611538255395454</c:v>
                </c:pt>
                <c:pt idx="40">
                  <c:v>0.92229673632471221</c:v>
                </c:pt>
                <c:pt idx="41">
                  <c:v>0.91838586119041576</c:v>
                </c:pt>
                <c:pt idx="42">
                  <c:v>0.91438314823531941</c:v>
                </c:pt>
                <c:pt idx="43">
                  <c:v>0.91028899772738248</c:v>
                </c:pt>
                <c:pt idx="44">
                  <c:v>0.90610381907824478</c:v>
                </c:pt>
                <c:pt idx="45">
                  <c:v>0.90182803080228324</c:v>
                </c:pt>
                <c:pt idx="46">
                  <c:v>0.8974620604747624</c:v>
                </c:pt>
                <c:pt idx="47">
                  <c:v>0.89300634468907669</c:v>
                </c:pt>
                <c:pt idx="48">
                  <c:v>0.88846132901309105</c:v>
                </c:pt>
                <c:pt idx="49">
                  <c:v>0.88382746794458655</c:v>
                </c:pt>
                <c:pt idx="50">
                  <c:v>0.879105224865808</c:v>
                </c:pt>
                <c:pt idx="51">
                  <c:v>0.87429507199712764</c:v>
                </c:pt>
                <c:pt idx="52">
                  <c:v>0.86939749034982483</c:v>
                </c:pt>
                <c:pt idx="53">
                  <c:v>0.86441296967798253</c:v>
                </c:pt>
                <c:pt idx="54">
                  <c:v>0.85934200842951414</c:v>
                </c:pt>
                <c:pt idx="55">
                  <c:v>0.85418511369631878</c:v>
                </c:pt>
                <c:pt idx="56">
                  <c:v>0.8489428011635719</c:v>
                </c:pt>
                <c:pt idx="57">
                  <c:v>0.84361559505815908</c:v>
                </c:pt>
                <c:pt idx="58">
                  <c:v>0.83820402809625116</c:v>
                </c:pt>
                <c:pt idx="59">
                  <c:v>0.83270864143003409</c:v>
                </c:pt>
                <c:pt idx="60">
                  <c:v>0.8271299845935971</c:v>
                </c:pt>
                <c:pt idx="61">
                  <c:v>0.82146861544797189</c:v>
                </c:pt>
                <c:pt idx="62">
                  <c:v>0.81572510012535737</c:v>
                </c:pt>
                <c:pt idx="63">
                  <c:v>0.80990001297249892</c:v>
                </c:pt>
                <c:pt idx="64">
                  <c:v>0.80399393649325712</c:v>
                </c:pt>
                <c:pt idx="65">
                  <c:v>0.79800746129035927</c:v>
                </c:pt>
                <c:pt idx="66">
                  <c:v>0.79194118600633634</c:v>
                </c:pt>
                <c:pt idx="67">
                  <c:v>0.7857957172636616</c:v>
                </c:pt>
                <c:pt idx="68">
                  <c:v>0.77957166960408808</c:v>
                </c:pt>
                <c:pt idx="69">
                  <c:v>0.77326966542719444</c:v>
                </c:pt>
                <c:pt idx="70">
                  <c:v>0.76689033492814795</c:v>
                </c:pt>
                <c:pt idx="71">
                  <c:v>0.7604343160346817</c:v>
                </c:pt>
                <c:pt idx="72">
                  <c:v>0.7539022543433046</c:v>
                </c:pt>
                <c:pt idx="73">
                  <c:v>0.74729480305474361</c:v>
                </c:pt>
                <c:pt idx="74">
                  <c:v>0.74061262290862062</c:v>
                </c:pt>
                <c:pt idx="75">
                  <c:v>0.73385638211738202</c:v>
                </c:pt>
                <c:pt idx="76">
                  <c:v>0.72702675629947655</c:v>
                </c:pt>
                <c:pt idx="77">
                  <c:v>0.72012442841179414</c:v>
                </c:pt>
                <c:pt idx="78">
                  <c:v>0.71315008868137286</c:v>
                </c:pt>
                <c:pt idx="79">
                  <c:v>0.70610443453637317</c:v>
                </c:pt>
                <c:pt idx="80">
                  <c:v>0.69898817053633766</c:v>
                </c:pt>
                <c:pt idx="81">
                  <c:v>0.69180200830173733</c:v>
                </c:pt>
                <c:pt idx="82">
                  <c:v>0.6845466664428066</c:v>
                </c:pt>
                <c:pt idx="83">
                  <c:v>0.67722287048768526</c:v>
                </c:pt>
                <c:pt idx="84">
                  <c:v>0.66983135280986561</c:v>
                </c:pt>
                <c:pt idx="85">
                  <c:v>0.66237285255495526</c:v>
                </c:pt>
                <c:pt idx="86">
                  <c:v>0.65484811556676559</c:v>
                </c:pt>
                <c:pt idx="87">
                  <c:v>0.64725789431272429</c:v>
                </c:pt>
                <c:pt idx="88">
                  <c:v>0.6396029478086307</c:v>
                </c:pt>
                <c:pt idx="89">
                  <c:v>0.63188404154275768</c:v>
                </c:pt>
                <c:pt idx="90">
                  <c:v>0.6241019473992987</c:v>
                </c:pt>
                <c:pt idx="91">
                  <c:v>0.61625744358118295</c:v>
                </c:pt>
                <c:pt idx="92">
                  <c:v>0.60835131453225522</c:v>
                </c:pt>
                <c:pt idx="93">
                  <c:v>0.60038435085883135</c:v>
                </c:pt>
                <c:pt idx="94">
                  <c:v>0.59235734925064087</c:v>
                </c:pt>
                <c:pt idx="95">
                  <c:v>0.58427111240115492</c:v>
                </c:pt>
                <c:pt idx="96">
                  <c:v>0.57612644892731901</c:v>
                </c:pt>
                <c:pt idx="97">
                  <c:v>0.56792417328869482</c:v>
                </c:pt>
                <c:pt idx="98">
                  <c:v>0.55966510570601047</c:v>
                </c:pt>
                <c:pt idx="99">
                  <c:v>0.55135007207914144</c:v>
                </c:pt>
                <c:pt idx="100">
                  <c:v>0.54297990390452144</c:v>
                </c:pt>
                <c:pt idx="101">
                  <c:v>0.53455543819199192</c:v>
                </c:pt>
                <c:pt idx="102">
                  <c:v>0.52607751738110531</c:v>
                </c:pt>
                <c:pt idx="103">
                  <c:v>0.51754698925687714</c:v>
                </c:pt>
                <c:pt idx="104">
                  <c:v>0.50896470686501016</c:v>
                </c:pt>
                <c:pt idx="105">
                  <c:v>0.50033152842659334</c:v>
                </c:pt>
                <c:pt idx="106">
                  <c:v>0.49164831725227542</c:v>
                </c:pt>
                <c:pt idx="107">
                  <c:v>0.48291594165593782</c:v>
                </c:pt>
                <c:pt idx="108">
                  <c:v>0.47413527486786322</c:v>
                </c:pt>
                <c:pt idx="109">
                  <c:v>0.46530719494741252</c:v>
                </c:pt>
                <c:pt idx="110">
                  <c:v>0.45643258469522252</c:v>
                </c:pt>
                <c:pt idx="111">
                  <c:v>0.44751233156492221</c:v>
                </c:pt>
                <c:pt idx="112">
                  <c:v>0.43854732757439036</c:v>
                </c:pt>
                <c:pt idx="113">
                  <c:v>0.4295384692165567</c:v>
                </c:pt>
                <c:pt idx="114">
                  <c:v>0.42048665736974894</c:v>
                </c:pt>
                <c:pt idx="115">
                  <c:v>0.41139279720760857</c:v>
                </c:pt>
                <c:pt idx="116">
                  <c:v>0.40225779810857365</c:v>
                </c:pt>
                <c:pt idx="117">
                  <c:v>0.39308257356494075</c:v>
                </c:pt>
                <c:pt idx="118">
                  <c:v>0.38386804109151995</c:v>
                </c:pt>
                <c:pt idx="119">
                  <c:v>0.37461512213387888</c:v>
                </c:pt>
                <c:pt idx="120">
                  <c:v>0.36532474197620191</c:v>
                </c:pt>
                <c:pt idx="121">
                  <c:v>0.35599782964876436</c:v>
                </c:pt>
                <c:pt idx="122">
                  <c:v>0.34663531783502582</c:v>
                </c:pt>
                <c:pt idx="123">
                  <c:v>0.33723814277836556</c:v>
                </c:pt>
                <c:pt idx="124">
                  <c:v>0.32780724418845836</c:v>
                </c:pt>
                <c:pt idx="125">
                  <c:v>0.31834356514730322</c:v>
                </c:pt>
                <c:pt idx="126">
                  <c:v>0.30884805201491966</c:v>
                </c:pt>
                <c:pt idx="127">
                  <c:v>0.29932165433470709</c:v>
                </c:pt>
                <c:pt idx="128">
                  <c:v>0.28976532473849409</c:v>
                </c:pt>
                <c:pt idx="129">
                  <c:v>0.28018001885127836</c:v>
                </c:pt>
                <c:pt idx="130">
                  <c:v>0.27056669519566012</c:v>
                </c:pt>
                <c:pt idx="131">
                  <c:v>0.26092631509599379</c:v>
                </c:pt>
                <c:pt idx="132">
                  <c:v>0.2512598425822557</c:v>
                </c:pt>
                <c:pt idx="133">
                  <c:v>0.2415682442936411</c:v>
                </c:pt>
                <c:pt idx="134">
                  <c:v>0.23185248938190414</c:v>
                </c:pt>
                <c:pt idx="135">
                  <c:v>0.22211354941443878</c:v>
                </c:pt>
                <c:pt idx="136">
                  <c:v>0.2123523982771251</c:v>
                </c:pt>
                <c:pt idx="137">
                  <c:v>0.20257001207694433</c:v>
                </c:pt>
                <c:pt idx="138">
                  <c:v>0.19276736904436365</c:v>
                </c:pt>
                <c:pt idx="139">
                  <c:v>0.18294544943551747</c:v>
                </c:pt>
                <c:pt idx="140">
                  <c:v>0.17310523543418174</c:v>
                </c:pt>
                <c:pt idx="141">
                  <c:v>0.16324771105355565</c:v>
                </c:pt>
                <c:pt idx="142">
                  <c:v>0.15337386203786435</c:v>
                </c:pt>
                <c:pt idx="143">
                  <c:v>0.14348467576378041</c:v>
                </c:pt>
                <c:pt idx="144">
                  <c:v>0.13358114114168937</c:v>
                </c:pt>
                <c:pt idx="145">
                  <c:v>0.12366424851680227</c:v>
                </c:pt>
                <c:pt idx="146">
                  <c:v>0.11373498957011671</c:v>
                </c:pt>
                <c:pt idx="147">
                  <c:v>0.10379435721925297</c:v>
                </c:pt>
                <c:pt idx="148">
                  <c:v>9.3843345519162319E-2</c:v>
                </c:pt>
                <c:pt idx="149">
                  <c:v>8.3882949562721396E-2</c:v>
                </c:pt>
                <c:pt idx="150">
                  <c:v>7.3914165381227304E-2</c:v>
                </c:pt>
                <c:pt idx="151">
                  <c:v>6.393798984479003E-2</c:v>
                </c:pt>
                <c:pt idx="152">
                  <c:v>5.3955420562648862E-2</c:v>
                </c:pt>
                <c:pt idx="153">
                  <c:v>4.3967455783415023E-2</c:v>
                </c:pt>
                <c:pt idx="154">
                  <c:v>3.3975094295242265E-2</c:v>
                </c:pt>
                <c:pt idx="155">
                  <c:v>2.3979335325952467E-2</c:v>
                </c:pt>
                <c:pt idx="156">
                  <c:v>1.3981178443112786E-2</c:v>
                </c:pt>
                <c:pt idx="157">
                  <c:v>3.981623454078851E-3</c:v>
                </c:pt>
                <c:pt idx="158">
                  <c:v>-6.0183296939815964E-3</c:v>
                </c:pt>
                <c:pt idx="159">
                  <c:v>-1.6017681014087903E-2</c:v>
                </c:pt>
                <c:pt idx="160">
                  <c:v>-2.6015430579441712E-2</c:v>
                </c:pt>
                <c:pt idx="161">
                  <c:v>-3.6010578623416147E-2</c:v>
                </c:pt>
                <c:pt idx="162">
                  <c:v>-4.6002125639536949E-2</c:v>
                </c:pt>
                <c:pt idx="163">
                  <c:v>-5.598907248142878E-2</c:v>
                </c:pt>
                <c:pt idx="164">
                  <c:v>-6.597042046272987E-2</c:v>
                </c:pt>
                <c:pt idx="165">
                  <c:v>-7.5945171456960739E-2</c:v>
                </c:pt>
                <c:pt idx="166">
                  <c:v>-8.5912327997332463E-2</c:v>
                </c:pt>
                <c:pt idx="167">
                  <c:v>-9.5870893376497818E-2</c:v>
                </c:pt>
                <c:pt idx="168">
                  <c:v>-0.10581987174621856</c:v>
                </c:pt>
                <c:pt idx="169">
                  <c:v>-0.11575826821694671</c:v>
                </c:pt>
                <c:pt idx="170">
                  <c:v>-0.12568508895731809</c:v>
                </c:pt>
                <c:pt idx="171">
                  <c:v>-0.13559934129353093</c:v>
                </c:pt>
                <c:pt idx="172">
                  <c:v>-0.14550003380861354</c:v>
                </c:pt>
                <c:pt idx="173">
                  <c:v>-0.15538617644156488</c:v>
                </c:pt>
                <c:pt idx="174">
                  <c:v>-0.16525678058636012</c:v>
                </c:pt>
                <c:pt idx="175">
                  <c:v>-0.17511085919081198</c:v>
                </c:pt>
                <c:pt idx="176">
                  <c:v>-0.18494742685526827</c:v>
                </c:pt>
                <c:pt idx="177">
                  <c:v>-0.19476549993116135</c:v>
                </c:pt>
                <c:pt idx="178">
                  <c:v>-0.20456409661936539</c:v>
                </c:pt>
                <c:pt idx="179">
                  <c:v>-0.21434223706837699</c:v>
                </c:pt>
                <c:pt idx="180">
                  <c:v>-0.22409894347229967</c:v>
                </c:pt>
                <c:pt idx="181">
                  <c:v>-0.23383324016862364</c:v>
                </c:pt>
                <c:pt idx="182">
                  <c:v>-0.24354415373579283</c:v>
                </c:pt>
                <c:pt idx="183">
                  <c:v>-0.25323071309053952</c:v>
                </c:pt>
                <c:pt idx="184">
                  <c:v>-0.26289194958500206</c:v>
                </c:pt>
                <c:pt idx="185">
                  <c:v>-0.27252689710358025</c:v>
                </c:pt>
                <c:pt idx="186">
                  <c:v>-0.28213459215955483</c:v>
                </c:pt>
                <c:pt idx="187">
                  <c:v>-0.29171407399142479</c:v>
                </c:pt>
                <c:pt idx="188">
                  <c:v>-0.30126438465899158</c:v>
                </c:pt>
                <c:pt idx="189">
                  <c:v>-0.3107845691391436</c:v>
                </c:pt>
                <c:pt idx="190">
                  <c:v>-0.32027367542136798</c:v>
                </c:pt>
                <c:pt idx="191">
                  <c:v>-0.32973075460294404</c:v>
                </c:pt>
                <c:pt idx="192">
                  <c:v>-0.33915486098383452</c:v>
                </c:pt>
                <c:pt idx="193">
                  <c:v>-0.34854505216125475</c:v>
                </c:pt>
                <c:pt idx="194">
                  <c:v>-0.35790038912391209</c:v>
                </c:pt>
                <c:pt idx="195">
                  <c:v>-0.36721993634590805</c:v>
                </c:pt>
                <c:pt idx="196">
                  <c:v>-0.37650276188028331</c:v>
                </c:pt>
                <c:pt idx="197">
                  <c:v>-0.3857479374522218</c:v>
                </c:pt>
                <c:pt idx="198">
                  <c:v>-0.39495453855187063</c:v>
                </c:pt>
                <c:pt idx="199">
                  <c:v>-0.40412164452679195</c:v>
                </c:pt>
                <c:pt idx="200">
                  <c:v>-0.41324833867402755</c:v>
                </c:pt>
                <c:pt idx="201">
                  <c:v>-0.4223337083317682</c:v>
                </c:pt>
                <c:pt idx="202">
                  <c:v>-0.43137684497061923</c:v>
                </c:pt>
                <c:pt idx="203">
                  <c:v>-0.44037684428445267</c:v>
                </c:pt>
                <c:pt idx="204">
                  <c:v>-0.44933280628083883</c:v>
                </c:pt>
                <c:pt idx="205">
                  <c:v>-0.45824383537103802</c:v>
                </c:pt>
                <c:pt idx="206">
                  <c:v>-0.46710904045956869</c:v>
                </c:pt>
                <c:pt idx="207">
                  <c:v>-0.47592753503330965</c:v>
                </c:pt>
                <c:pt idx="208">
                  <c:v>-0.48469843725015221</c:v>
                </c:pt>
                <c:pt idx="209">
                  <c:v>-0.49342087002718382</c:v>
                </c:pt>
                <c:pt idx="210">
                  <c:v>-0.50209396112839544</c:v>
                </c:pt>
                <c:pt idx="211">
                  <c:v>-0.51071684325190592</c:v>
                </c:pt>
                <c:pt idx="212">
                  <c:v>-0.51928865411668557</c:v>
                </c:pt>
                <c:pt idx="213">
                  <c:v>-0.52780853654879278</c:v>
                </c:pt>
                <c:pt idx="214">
                  <c:v>-0.53627563856708405</c:v>
                </c:pt>
                <c:pt idx="215">
                  <c:v>-0.54468911346841342</c:v>
                </c:pt>
                <c:pt idx="216">
                  <c:v>-0.55304811991230207</c:v>
                </c:pt>
                <c:pt idx="217">
                  <c:v>-0.5613518220050715</c:v>
                </c:pt>
                <c:pt idx="218">
                  <c:v>-0.56959938938343191</c:v>
                </c:pt>
                <c:pt idx="219">
                  <c:v>-0.57778999729751868</c:v>
                </c:pt>
                <c:pt idx="220">
                  <c:v>-0.58592282669336704</c:v>
                </c:pt>
                <c:pt idx="221">
                  <c:v>-0.59399706429481214</c:v>
                </c:pt>
                <c:pt idx="222">
                  <c:v>-0.60201190268482363</c:v>
                </c:pt>
                <c:pt idx="223">
                  <c:v>-0.60996654038624154</c:v>
                </c:pt>
                <c:pt idx="224">
                  <c:v>-0.6178601819419246</c:v>
                </c:pt>
                <c:pt idx="225">
                  <c:v>-0.62569203799429518</c:v>
                </c:pt>
                <c:pt idx="226">
                  <c:v>-0.63346132536427469</c:v>
                </c:pt>
                <c:pt idx="227">
                  <c:v>-0.64116726712960181</c:v>
                </c:pt>
                <c:pt idx="228">
                  <c:v>-0.64880909270251885</c:v>
                </c:pt>
                <c:pt idx="229">
                  <c:v>-0.65638603790683814</c:v>
                </c:pt>
                <c:pt idx="230">
                  <c:v>-0.66389734505435327</c:v>
                </c:pt>
                <c:pt idx="231">
                  <c:v>-0.67134226302060884</c:v>
                </c:pt>
                <c:pt idx="232">
                  <c:v>-0.67872004732001245</c:v>
                </c:pt>
                <c:pt idx="233">
                  <c:v>-0.68602996018028217</c:v>
                </c:pt>
                <c:pt idx="234">
                  <c:v>-0.69327127061622362</c:v>
                </c:pt>
                <c:pt idx="235">
                  <c:v>-0.70044325450282763</c:v>
                </c:pt>
                <c:pt idx="236">
                  <c:v>-0.70754519464768328</c:v>
                </c:pt>
                <c:pt idx="237">
                  <c:v>-0.71457638086269193</c:v>
                </c:pt>
                <c:pt idx="238">
                  <c:v>-0.72153611003509277</c:v>
                </c:pt>
                <c:pt idx="239">
                  <c:v>-0.72842368619776809</c:v>
                </c:pt>
                <c:pt idx="240">
                  <c:v>-0.73523842059884137</c:v>
                </c:pt>
                <c:pt idx="241">
                  <c:v>-0.74197963177055137</c:v>
                </c:pt>
                <c:pt idx="242">
                  <c:v>-0.74864664559739869</c:v>
                </c:pt>
                <c:pt idx="243">
                  <c:v>-0.75523879538355754</c:v>
                </c:pt>
                <c:pt idx="244">
                  <c:v>-0.76175542191954038</c:v>
                </c:pt>
                <c:pt idx="245">
                  <c:v>-0.76819587354812535</c:v>
                </c:pt>
                <c:pt idx="246">
                  <c:v>-0.77455950622951664</c:v>
                </c:pt>
                <c:pt idx="247">
                  <c:v>-0.78084568360574913</c:v>
                </c:pt>
                <c:pt idx="248">
                  <c:v>-0.78705377706432356</c:v>
                </c:pt>
                <c:pt idx="249">
                  <c:v>-0.79318316580106751</c:v>
                </c:pt>
                <c:pt idx="250">
                  <c:v>-0.79923323688221515</c:v>
                </c:pt>
                <c:pt idx="251">
                  <c:v>-0.80520338530570001</c:v>
                </c:pt>
                <c:pt idx="252">
                  <c:v>-0.81109301406165601</c:v>
                </c:pt>
                <c:pt idx="253">
                  <c:v>-0.81690153419211331</c:v>
                </c:pt>
                <c:pt idx="254">
                  <c:v>-0.82262836484990043</c:v>
                </c:pt>
                <c:pt idx="255">
                  <c:v>-0.82827293335672392</c:v>
                </c:pt>
                <c:pt idx="256">
                  <c:v>-0.83383467526043686</c:v>
                </c:pt>
                <c:pt idx="257">
                  <c:v>-0.83931303439148375</c:v>
                </c:pt>
                <c:pt idx="258">
                  <c:v>-0.84470746291851662</c:v>
                </c:pt>
                <c:pt idx="259">
                  <c:v>-0.85001742140317915</c:v>
                </c:pt>
                <c:pt idx="260">
                  <c:v>-0.85524237885404586</c:v>
                </c:pt>
                <c:pt idx="261">
                  <c:v>-0.86038181277972681</c:v>
                </c:pt>
                <c:pt idx="262">
                  <c:v>-0.86543520924111228</c:v>
                </c:pt>
                <c:pt idx="263">
                  <c:v>-0.87040206290276712</c:v>
                </c:pt>
                <c:pt idx="264">
                  <c:v>-0.8752818770834645</c:v>
                </c:pt>
                <c:pt idx="265">
                  <c:v>-0.88007416380585257</c:v>
                </c:pt>
                <c:pt idx="266">
                  <c:v>-0.88477844384525273</c:v>
                </c:pt>
                <c:pt idx="267">
                  <c:v>-0.88939424677758128</c:v>
                </c:pt>
                <c:pt idx="268">
                  <c:v>-0.89392111102639238</c:v>
                </c:pt>
                <c:pt idx="269">
                  <c:v>-0.89835858390903167</c:v>
                </c:pt>
                <c:pt idx="270">
                  <c:v>-0.90270622168190984</c:v>
                </c:pt>
                <c:pt idx="271">
                  <c:v>-0.90696358958487244</c:v>
                </c:pt>
                <c:pt idx="272">
                  <c:v>-0.91113026188467694</c:v>
                </c:pt>
                <c:pt idx="273">
                  <c:v>-0.91520582191756583</c:v>
                </c:pt>
                <c:pt idx="274">
                  <c:v>-0.91918986213093179</c:v>
                </c:pt>
                <c:pt idx="275">
                  <c:v>-0.92308198412407449</c:v>
                </c:pt>
                <c:pt idx="276">
                  <c:v>-0.92688179868803644</c:v>
                </c:pt>
                <c:pt idx="277">
                  <c:v>-0.93058892584452846</c:v>
                </c:pt>
                <c:pt idx="278">
                  <c:v>-0.93420299488392433</c:v>
                </c:pt>
                <c:pt idx="279">
                  <c:v>-0.93772364440233158</c:v>
                </c:pt>
                <c:pt idx="280">
                  <c:v>-0.94115052233773244</c:v>
                </c:pt>
                <c:pt idx="281">
                  <c:v>-0.94448328600518905</c:v>
                </c:pt>
                <c:pt idx="282">
                  <c:v>-0.9477216021311119</c:v>
                </c:pt>
                <c:pt idx="283">
                  <c:v>-0.95086514688658696</c:v>
                </c:pt>
                <c:pt idx="284">
                  <c:v>-0.95391360591975893</c:v>
                </c:pt>
                <c:pt idx="285">
                  <c:v>-0.9568666743872638</c:v>
                </c:pt>
                <c:pt idx="286">
                  <c:v>-0.95972405698471608</c:v>
                </c:pt>
                <c:pt idx="287">
                  <c:v>-0.96248546797623735</c:v>
                </c:pt>
                <c:pt idx="288">
                  <c:v>-0.96515063122302946</c:v>
                </c:pt>
                <c:pt idx="289">
                  <c:v>-0.96771928021098885</c:v>
                </c:pt>
                <c:pt idx="290">
                  <c:v>-0.97019115807735723</c:v>
                </c:pt>
                <c:pt idx="291">
                  <c:v>-0.97256601763640815</c:v>
                </c:pt>
                <c:pt idx="292">
                  <c:v>-0.97484362140416403</c:v>
                </c:pt>
                <c:pt idx="293">
                  <c:v>-0.97702374162214645</c:v>
                </c:pt>
                <c:pt idx="294">
                  <c:v>-0.97910616028015029</c:v>
                </c:pt>
                <c:pt idx="295">
                  <c:v>-0.98109066913804532</c:v>
                </c:pt>
                <c:pt idx="296">
                  <c:v>-0.98297706974659937</c:v>
                </c:pt>
                <c:pt idx="297">
                  <c:v>-0.98476517346732362</c:v>
                </c:pt>
                <c:pt idx="298">
                  <c:v>-0.98645480149133602</c:v>
                </c:pt>
                <c:pt idx="299">
                  <c:v>-0.98804578485724226</c:v>
                </c:pt>
                <c:pt idx="300">
                  <c:v>-0.98953796446803166</c:v>
                </c:pt>
                <c:pt idx="301">
                  <c:v>-0.99093119110698635</c:v>
                </c:pt>
                <c:pt idx="302">
                  <c:v>-0.99222532545260345</c:v>
                </c:pt>
                <c:pt idx="303">
                  <c:v>-0.99342023809252711</c:v>
                </c:pt>
                <c:pt idx="304">
                  <c:v>-0.99451580953648888</c:v>
                </c:pt>
                <c:pt idx="305">
                  <c:v>-0.99551193022825746</c:v>
                </c:pt>
                <c:pt idx="306">
                  <c:v>-0.99640850055659369</c:v>
                </c:pt>
                <c:pt idx="307">
                  <c:v>-0.99720543086521207</c:v>
                </c:pt>
                <c:pt idx="308">
                  <c:v>-0.99790264146174545</c:v>
                </c:pt>
                <c:pt idx="309">
                  <c:v>-0.99850006262571556</c:v>
                </c:pt>
                <c:pt idx="310">
                  <c:v>-0.99899763461550362</c:v>
                </c:pt>
                <c:pt idx="311">
                  <c:v>-0.99939530767432538</c:v>
                </c:pt>
                <c:pt idx="312">
                  <c:v>-0.99969304203520648</c:v>
                </c:pt>
                <c:pt idx="313">
                  <c:v>-0.99989080792495877</c:v>
                </c:pt>
                <c:pt idx="314">
                  <c:v>-0.99998858556715808</c:v>
                </c:pt>
                <c:pt idx="315">
                  <c:v>-0.99998636518412176</c:v>
                </c:pt>
                <c:pt idx="316">
                  <c:v>-0.99988414699788619</c:v>
                </c:pt>
                <c:pt idx="317">
                  <c:v>-0.99968194123018483</c:v>
                </c:pt>
                <c:pt idx="318">
                  <c:v>-0.99937976810142604</c:v>
                </c:pt>
                <c:pt idx="319">
                  <c:v>-0.99897765782867076</c:v>
                </c:pt>
                <c:pt idx="320">
                  <c:v>-0.99847565062261112</c:v>
                </c:pt>
                <c:pt idx="321">
                  <c:v>-0.99787379668354959</c:v>
                </c:pt>
                <c:pt idx="322">
                  <c:v>-0.99717215619637845</c:v>
                </c:pt>
                <c:pt idx="323">
                  <c:v>-0.99637079932456174</c:v>
                </c:pt>
                <c:pt idx="324">
                  <c:v>-0.99546980620311876</c:v>
                </c:pt>
                <c:pt idx="325">
                  <c:v>-0.99446926693061088</c:v>
                </c:pt>
                <c:pt idx="326">
                  <c:v>-0.99336928156013149</c:v>
                </c:pt>
                <c:pt idx="327">
                  <c:v>-0.99216996008930114</c:v>
                </c:pt>
                <c:pt idx="328">
                  <c:v>-0.9908714224492674</c:v>
                </c:pt>
                <c:pt idx="329">
                  <c:v>-0.989473798492712</c:v>
                </c:pt>
                <c:pt idx="330">
                  <c:v>-0.98797722798086618</c:v>
                </c:pt>
                <c:pt idx="331">
                  <c:v>-0.98638186056953403</c:v>
                </c:pt>
                <c:pt idx="332">
                  <c:v>-0.98468785579412699</c:v>
                </c:pt>
                <c:pt idx="333">
                  <c:v>-0.98289538305371105</c:v>
                </c:pt>
                <c:pt idx="334">
                  <c:v>-0.98100462159406643</c:v>
                </c:pt>
                <c:pt idx="335">
                  <c:v>-0.97901576048976358</c:v>
                </c:pt>
                <c:pt idx="336">
                  <c:v>-0.97692899862525517</c:v>
                </c:pt>
                <c:pt idx="337">
                  <c:v>-0.97474454467498928</c:v>
                </c:pt>
                <c:pt idx="338">
                  <c:v>-0.97246261708254045</c:v>
                </c:pt>
                <c:pt idx="339">
                  <c:v>-0.97008344403876612</c:v>
                </c:pt>
                <c:pt idx="340">
                  <c:v>-0.96760726345898806</c:v>
                </c:pt>
                <c:pt idx="341">
                  <c:v>-0.96503432295920077</c:v>
                </c:pt>
                <c:pt idx="342">
                  <c:v>-0.96236487983131025</c:v>
                </c:pt>
                <c:pt idx="343">
                  <c:v>-0.95959920101740459</c:v>
                </c:pt>
                <c:pt idx="344">
                  <c:v>-0.95673756308306057</c:v>
                </c:pt>
                <c:pt idx="345">
                  <c:v>-0.95378025218968632</c:v>
                </c:pt>
                <c:pt idx="346">
                  <c:v>-0.95072756406590786</c:v>
                </c:pt>
                <c:pt idx="347">
                  <c:v>-0.94757980397799324</c:v>
                </c:pt>
                <c:pt idx="348">
                  <c:v>-0.94433728669932793</c:v>
                </c:pt>
                <c:pt idx="349">
                  <c:v>-0.94100033647893777</c:v>
                </c:pt>
                <c:pt idx="350">
                  <c:v>-0.93756928700906417</c:v>
                </c:pt>
                <c:pt idx="351">
                  <c:v>-0.93404448139179475</c:v>
                </c:pt>
                <c:pt idx="352">
                  <c:v>-0.93042627210475326</c:v>
                </c:pt>
                <c:pt idx="353">
                  <c:v>-0.92671502096585456</c:v>
                </c:pt>
                <c:pt idx="354">
                  <c:v>-0.92291109909711933</c:v>
                </c:pt>
                <c:pt idx="355">
                  <c:v>-0.91901488688756439</c:v>
                </c:pt>
                <c:pt idx="356">
                  <c:v>-0.91502677395516385</c:v>
                </c:pt>
                <c:pt idx="357">
                  <c:v>-0.91094715910788759</c:v>
                </c:pt>
                <c:pt idx="358">
                  <c:v>-0.90677645030382059</c:v>
                </c:pt>
                <c:pt idx="359">
                  <c:v>-0.90251506461036779</c:v>
                </c:pt>
                <c:pt idx="360">
                  <c:v>-0.89816342816254724</c:v>
                </c:pt>
                <c:pt idx="361">
                  <c:v>-0.89372197612037685</c:v>
                </c:pt>
                <c:pt idx="362">
                  <c:v>-0.88919115262536086</c:v>
                </c:pt>
                <c:pt idx="363">
                  <c:v>-0.8845714107560726</c:v>
                </c:pt>
                <c:pt idx="364">
                  <c:v>-0.87986321248284916</c:v>
                </c:pt>
                <c:pt idx="365">
                  <c:v>-0.87506702862159425</c:v>
                </c:pt>
                <c:pt idx="366">
                  <c:v>-0.87018333878669729</c:v>
                </c:pt>
                <c:pt idx="367">
                  <c:v>-0.86521263134307203</c:v>
                </c:pt>
                <c:pt idx="368">
                  <c:v>-0.86015540335731966</c:v>
                </c:pt>
                <c:pt idx="369">
                  <c:v>-0.85501216054802631</c:v>
                </c:pt>
                <c:pt idx="370">
                  <c:v>-0.8497834172351858</c:v>
                </c:pt>
                <c:pt idx="371">
                  <c:v>-0.84446969628877244</c:v>
                </c:pt>
                <c:pt idx="372">
                  <c:v>-0.83907152907645244</c:v>
                </c:pt>
                <c:pt idx="373">
                  <c:v>-0.83358945541044982</c:v>
                </c:pt>
                <c:pt idx="374">
                  <c:v>-0.82802402349355975</c:v>
                </c:pt>
                <c:pt idx="375">
                  <c:v>-0.82237578986433901</c:v>
                </c:pt>
                <c:pt idx="376">
                  <c:v>-0.81664531934144269</c:v>
                </c:pt>
                <c:pt idx="377">
                  <c:v>-0.81083318496714774</c:v>
                </c:pt>
                <c:pt idx="378">
                  <c:v>-0.80493996795004708</c:v>
                </c:pt>
                <c:pt idx="379">
                  <c:v>-0.79896625760693463</c:v>
                </c:pt>
                <c:pt idx="380">
                  <c:v>-0.79291265130386235</c:v>
                </c:pt>
                <c:pt idx="381">
                  <c:v>-0.78677975439641901</c:v>
                </c:pt>
                <c:pt idx="382">
                  <c:v>-0.78056818016918372</c:v>
                </c:pt>
                <c:pt idx="383">
                  <c:v>-0.77427854977440291</c:v>
                </c:pt>
                <c:pt idx="384">
                  <c:v>-0.76791149216987342</c:v>
                </c:pt>
                <c:pt idx="385">
                  <c:v>-0.76146764405605327</c:v>
                </c:pt>
                <c:pt idx="386">
                  <c:v>-0.7549476498123795</c:v>
                </c:pt>
                <c:pt idx="387">
                  <c:v>-0.74835216143284777</c:v>
                </c:pt>
                <c:pt idx="388">
                  <c:v>-0.74168183846079516</c:v>
                </c:pt>
                <c:pt idx="389">
                  <c:v>-0.73493734792296506</c:v>
                </c:pt>
                <c:pt idx="390">
                  <c:v>-0.7281193642627859</c:v>
                </c:pt>
                <c:pt idx="391">
                  <c:v>-0.72122856927294576</c:v>
                </c:pt>
                <c:pt idx="392">
                  <c:v>-0.71426565202720027</c:v>
                </c:pt>
                <c:pt idx="393">
                  <c:v>-0.70723130881147134</c:v>
                </c:pt>
                <c:pt idx="394">
                  <c:v>-0.70012624305421745</c:v>
                </c:pt>
                <c:pt idx="395">
                  <c:v>-0.69295116525609735</c:v>
                </c:pt>
                <c:pt idx="396">
                  <c:v>-0.68570679291890646</c:v>
                </c:pt>
                <c:pt idx="397">
                  <c:v>-0.67839385047384526</c:v>
                </c:pt>
                <c:pt idx="398">
                  <c:v>-0.67101306920906312</c:v>
                </c:pt>
                <c:pt idx="399">
                  <c:v>-0.66356518719653579</c:v>
                </c:pt>
                <c:pt idx="400">
                  <c:v>-0.65605094921825646</c:v>
                </c:pt>
                <c:pt idx="401">
                  <c:v>-0.64847110669176544</c:v>
                </c:pt>
                <c:pt idx="402">
                  <c:v>-0.64082641759499326</c:v>
                </c:pt>
                <c:pt idx="403">
                  <c:v>-0.63311764639048462</c:v>
                </c:pt>
                <c:pt idx="404">
                  <c:v>-0.62534556394893037</c:v>
                </c:pt>
                <c:pt idx="405">
                  <c:v>-0.61751094747210367</c:v>
                </c:pt>
                <c:pt idx="406">
                  <c:v>-0.60961458041511762</c:v>
                </c:pt>
                <c:pt idx="407">
                  <c:v>-0.60165725240810197</c:v>
                </c:pt>
                <c:pt idx="408">
                  <c:v>-0.59363975917722478</c:v>
                </c:pt>
                <c:pt idx="409">
                  <c:v>-0.5855629024651281</c:v>
                </c:pt>
                <c:pt idx="410">
                  <c:v>-0.57742748995075099</c:v>
                </c:pt>
                <c:pt idx="411">
                  <c:v>-0.56923433516856958</c:v>
                </c:pt>
                <c:pt idx="412">
                  <c:v>-0.56098425742722879</c:v>
                </c:pt>
                <c:pt idx="413">
                  <c:v>-0.552678081727632</c:v>
                </c:pt>
                <c:pt idx="414">
                  <c:v>-0.54431663868042612</c:v>
                </c:pt>
                <c:pt idx="415">
                  <c:v>-0.53590076442294776</c:v>
                </c:pt>
                <c:pt idx="416">
                  <c:v>-0.52743130053560816</c:v>
                </c:pt>
                <c:pt idx="417">
                  <c:v>-0.51890909395774254</c:v>
                </c:pt>
                <c:pt idx="418">
                  <c:v>-0.51033499690290107</c:v>
                </c:pt>
                <c:pt idx="419">
                  <c:v>-0.50170986677364993</c:v>
                </c:pt>
                <c:pt idx="420">
                  <c:v>-0.49303456607580864</c:v>
                </c:pt>
                <c:pt idx="421">
                  <c:v>-0.48430996233222362</c:v>
                </c:pt>
                <c:pt idx="422">
                  <c:v>-0.47553692799599251</c:v>
                </c:pt>
                <c:pt idx="423">
                  <c:v>-0.46671634036324289</c:v>
                </c:pt>
                <c:pt idx="424">
                  <c:v>-0.45784908148538589</c:v>
                </c:pt>
                <c:pt idx="425">
                  <c:v>-0.44893603808091997</c:v>
                </c:pt>
                <c:pt idx="426">
                  <c:v>-0.43997810144675648</c:v>
                </c:pt>
                <c:pt idx="427">
                  <c:v>-0.43097616736909872</c:v>
                </c:pt>
                <c:pt idx="428">
                  <c:v>-0.42193113603384641</c:v>
                </c:pt>
                <c:pt idx="429">
                  <c:v>-0.41284391193660047</c:v>
                </c:pt>
                <c:pt idx="430">
                  <c:v>-0.40371540379219634</c:v>
                </c:pt>
                <c:pt idx="431">
                  <c:v>-0.39454652444384136</c:v>
                </c:pt>
                <c:pt idx="432">
                  <c:v>-0.38533819077182802</c:v>
                </c:pt>
                <c:pt idx="433">
                  <c:v>-0.37609132360185488</c:v>
                </c:pt>
                <c:pt idx="434">
                  <c:v>-0.36680684761292665</c:v>
                </c:pt>
                <c:pt idx="435">
                  <c:v>-0.35748569124491175</c:v>
                </c:pt>
                <c:pt idx="436">
                  <c:v>-0.34812878660567281</c:v>
                </c:pt>
                <c:pt idx="437">
                  <c:v>-0.338737069377883</c:v>
                </c:pt>
                <c:pt idx="438">
                  <c:v>-0.32931147872543204</c:v>
                </c:pt>
                <c:pt idx="439">
                  <c:v>-0.31985295719953549</c:v>
                </c:pt>
                <c:pt idx="440">
                  <c:v>-0.31036245064446227</c:v>
                </c:pt>
                <c:pt idx="441">
                  <c:v>-0.30084090810295905</c:v>
                </c:pt>
                <c:pt idx="442">
                  <c:v>-0.29128928172134383</c:v>
                </c:pt>
                <c:pt idx="443">
                  <c:v>-0.28170852665430007</c:v>
                </c:pt>
                <c:pt idx="444">
                  <c:v>-0.27209960096934382</c:v>
                </c:pt>
                <c:pt idx="445">
                  <c:v>-0.26246346555104128</c:v>
                </c:pt>
                <c:pt idx="446">
                  <c:v>-0.25280108400490248</c:v>
                </c:pt>
                <c:pt idx="447">
                  <c:v>-0.24311342256103</c:v>
                </c:pt>
                <c:pt idx="448">
                  <c:v>-0.23340144997749354</c:v>
                </c:pt>
                <c:pt idx="449">
                  <c:v>-0.22366613744346336</c:v>
                </c:pt>
                <c:pt idx="450">
                  <c:v>-0.21390845848207321</c:v>
                </c:pt>
                <c:pt idx="451">
                  <c:v>-0.20412938885309476</c:v>
                </c:pt>
                <c:pt idx="452">
                  <c:v>-0.19432990645533479</c:v>
                </c:pt>
                <c:pt idx="453">
                  <c:v>-0.18451099122887382</c:v>
                </c:pt>
                <c:pt idx="454">
                  <c:v>-0.17467362505704512</c:v>
                </c:pt>
                <c:pt idx="455">
                  <c:v>-0.16481879166827335</c:v>
                </c:pt>
                <c:pt idx="456">
                  <c:v>-0.15494747653768326</c:v>
                </c:pt>
                <c:pt idx="457">
                  <c:v>-0.14506066678856189</c:v>
                </c:pt>
                <c:pt idx="458">
                  <c:v>-0.13515935109364335</c:v>
                </c:pt>
                <c:pt idx="459">
                  <c:v>-0.12524451957625143</c:v>
                </c:pt>
                <c:pt idx="460">
                  <c:v>-0.11531716371126842</c:v>
                </c:pt>
                <c:pt idx="461">
                  <c:v>-0.10537827622601337</c:v>
                </c:pt>
                <c:pt idx="462">
                  <c:v>-9.5428851000950651E-2</c:v>
                </c:pt>
                <c:pt idx="463">
                  <c:v>-8.546988297031162E-2</c:v>
                </c:pt>
                <c:pt idx="464">
                  <c:v>-7.5502368022598465E-2</c:v>
                </c:pt>
                <c:pt idx="465">
                  <c:v>-6.5527302901005002E-2</c:v>
                </c:pt>
                <c:pt idx="466">
                  <c:v>-5.5545685103723805E-2</c:v>
                </c:pt>
                <c:pt idx="467">
                  <c:v>-4.5558512784223702E-2</c:v>
                </c:pt>
                <c:pt idx="468">
                  <c:v>-3.5566784651406926E-2</c:v>
                </c:pt>
                <c:pt idx="469">
                  <c:v>-2.557149986976745E-2</c:v>
                </c:pt>
                <c:pt idx="470">
                  <c:v>-1.5573657959446959E-2</c:v>
                </c:pt>
                <c:pt idx="471">
                  <c:v>-5.5742586963103014E-3</c:v>
                </c:pt>
                <c:pt idx="472">
                  <c:v>4.4256979880507854E-3</c:v>
                </c:pt>
                <c:pt idx="473">
                  <c:v>1.4425212106301138E-2</c:v>
                </c:pt>
                <c:pt idx="474">
                  <c:v>2.4423283715363606E-2</c:v>
                </c:pt>
                <c:pt idx="475">
                  <c:v>3.4418913016403652E-2</c:v>
                </c:pt>
                <c:pt idx="476">
                  <c:v>4.4411100454827941E-2</c:v>
                </c:pt>
                <c:pt idx="477">
                  <c:v>5.4398846820214106E-2</c:v>
                </c:pt>
                <c:pt idx="478">
                  <c:v>6.4381153346250469E-2</c:v>
                </c:pt>
                <c:pt idx="479">
                  <c:v>7.4357021810602983E-2</c:v>
                </c:pt>
                <c:pt idx="480">
                  <c:v>8.4325454634740185E-2</c:v>
                </c:pt>
                <c:pt idx="481">
                  <c:v>9.4285454983681349E-2</c:v>
                </c:pt>
                <c:pt idx="482">
                  <c:v>0.10423602686569865</c:v>
                </c:pt>
                <c:pt idx="483">
                  <c:v>0.1141761752318889</c:v>
                </c:pt>
                <c:pt idx="484">
                  <c:v>0.12410490607570598</c:v>
                </c:pt>
                <c:pt idx="485">
                  <c:v>0.13402122653233239</c:v>
                </c:pt>
                <c:pt idx="486">
                  <c:v>0.14392414497799308</c:v>
                </c:pt>
                <c:pt idx="487">
                  <c:v>0.15381267112909058</c:v>
                </c:pt>
                <c:pt idx="488">
                  <c:v>0.16368581614125197</c:v>
                </c:pt>
                <c:pt idx="489">
                  <c:v>0.17354259270820363</c:v>
                </c:pt>
                <c:pt idx="490">
                  <c:v>0.18338201516050456</c:v>
                </c:pt>
                <c:pt idx="491">
                  <c:v>0.19320309956410378</c:v>
                </c:pt>
                <c:pt idx="492">
                  <c:v>0.20300486381875213</c:v>
                </c:pt>
                <c:pt idx="493">
                  <c:v>0.21278632775618703</c:v>
                </c:pt>
                <c:pt idx="494">
                  <c:v>0.22254651323816765</c:v>
                </c:pt>
                <c:pt idx="495">
                  <c:v>0.23228444425427927</c:v>
                </c:pt>
                <c:pt idx="496">
                  <c:v>0.2419991470195369</c:v>
                </c:pt>
                <c:pt idx="497">
                  <c:v>0.25168965007175442</c:v>
                </c:pt>
                <c:pt idx="498">
                  <c:v>0.26135498436870547</c:v>
                </c:pt>
                <c:pt idx="499">
                  <c:v>0.27099418338501813</c:v>
                </c:pt>
                <c:pt idx="500">
                  <c:v>0.28060628320881836</c:v>
                </c:pt>
                <c:pt idx="501">
                  <c:v>0.29019032263813543</c:v>
                </c:pt>
                <c:pt idx="502">
                  <c:v>0.29974534327701319</c:v>
                </c:pt>
                <c:pt idx="503">
                  <c:v>0.30927038963135189</c:v>
                </c:pt>
                <c:pt idx="504">
                  <c:v>0.3187645092044486</c:v>
                </c:pt>
                <c:pt idx="505">
                  <c:v>0.32822675259226436</c:v>
                </c:pt>
                <c:pt idx="506">
                  <c:v>0.3376561735783406</c:v>
                </c:pt>
                <c:pt idx="507">
                  <c:v>0.34705182922843825</c:v>
                </c:pt>
                <c:pt idx="508">
                  <c:v>0.35641277998482196</c:v>
                </c:pt>
                <c:pt idx="509">
                  <c:v>0.36573808976021849</c:v>
                </c:pt>
                <c:pt idx="510">
                  <c:v>0.3750268260314164</c:v>
                </c:pt>
                <c:pt idx="511">
                  <c:v>0.38427805993253578</c:v>
                </c:pt>
                <c:pt idx="512">
                  <c:v>0.39349086634788927</c:v>
                </c:pt>
                <c:pt idx="513">
                  <c:v>0.40266432400451924</c:v>
                </c:pt>
                <c:pt idx="514">
                  <c:v>0.41179751556429794</c:v>
                </c:pt>
                <c:pt idx="515">
                  <c:v>0.42088952771568694</c:v>
                </c:pt>
                <c:pt idx="516">
                  <c:v>0.42993945126504285</c:v>
                </c:pt>
                <c:pt idx="517">
                  <c:v>0.43894638122755392</c:v>
                </c:pt>
                <c:pt idx="518">
                  <c:v>0.44790941691772967</c:v>
                </c:pt>
                <c:pt idx="519">
                  <c:v>0.45682766203947184</c:v>
                </c:pt>
                <c:pt idx="520">
                  <c:v>0.46570022477569539</c:v>
                </c:pt>
                <c:pt idx="521">
                  <c:v>0.47452621787752669</c:v>
                </c:pt>
                <c:pt idx="522">
                  <c:v>0.48330475875300588</c:v>
                </c:pt>
                <c:pt idx="523">
                  <c:v>0.49203496955536241</c:v>
                </c:pt>
                <c:pt idx="524">
                  <c:v>0.5007159772707912</c:v>
                </c:pt>
                <c:pt idx="525">
                  <c:v>0.50934691380575636</c:v>
                </c:pt>
                <c:pt idx="526">
                  <c:v>0.51792691607379215</c:v>
                </c:pt>
                <c:pt idx="527">
                  <c:v>0.52645512608182798</c:v>
                </c:pt>
                <c:pt idx="528">
                  <c:v>0.5349306910159638</c:v>
                </c:pt>
                <c:pt idx="529">
                  <c:v>0.54335276332677507</c:v>
                </c:pt>
                <c:pt idx="530">
                  <c:v>0.55172050081404311</c:v>
                </c:pt>
                <c:pt idx="531">
                  <c:v>0.56003306671099828</c:v>
                </c:pt>
                <c:pt idx="532">
                  <c:v>0.56828962976797359</c:v>
                </c:pt>
                <c:pt idx="533">
                  <c:v>0.57648936433554521</c:v>
                </c:pt>
                <c:pt idx="534">
                  <c:v>0.58463145044708942</c:v>
                </c:pt>
                <c:pt idx="535">
                  <c:v>0.59271507390078171</c:v>
                </c:pt>
                <c:pt idx="536">
                  <c:v>0.60073942634100852</c:v>
                </c:pt>
                <c:pt idx="537">
                  <c:v>0.60870370533921869</c:v>
                </c:pt>
                <c:pt idx="538">
                  <c:v>0.61660711447414485</c:v>
                </c:pt>
                <c:pt idx="539">
                  <c:v>0.62444886341146122</c:v>
                </c:pt>
                <c:pt idx="540">
                  <c:v>0.63222816798280868</c:v>
                </c:pt>
                <c:pt idx="541">
                  <c:v>0.63994425026421431</c:v>
                </c:pt>
                <c:pt idx="542">
                  <c:v>0.64759633865387589</c:v>
                </c:pt>
                <c:pt idx="543">
                  <c:v>0.65518366794933669</c:v>
                </c:pt>
                <c:pt idx="544">
                  <c:v>0.66270547942398439</c:v>
                </c:pt>
                <c:pt idx="545">
                  <c:v>0.67016102090294505</c:v>
                </c:pt>
                <c:pt idx="546">
                  <c:v>0.67754954683827839</c:v>
                </c:pt>
                <c:pt idx="547">
                  <c:v>0.68487031838355339</c:v>
                </c:pt>
                <c:pt idx="548">
                  <c:v>0.69212260346771193</c:v>
                </c:pt>
                <c:pt idx="549">
                  <c:v>0.6993056768682907</c:v>
                </c:pt>
                <c:pt idx="550">
                  <c:v>0.70641882028393554</c:v>
                </c:pt>
                <c:pt idx="551">
                  <c:v>0.7134613224062335</c:v>
                </c:pt>
                <c:pt idx="552">
                  <c:v>0.72043247899083751</c:v>
                </c:pt>
                <c:pt idx="553">
                  <c:v>0.72733159292790328</c:v>
                </c:pt>
                <c:pt idx="554">
                  <c:v>0.73415797431178265</c:v>
                </c:pt>
                <c:pt idx="555">
                  <c:v>0.74091094051002715</c:v>
                </c:pt>
                <c:pt idx="556">
                  <c:v>0.74758981623164433</c:v>
                </c:pt>
                <c:pt idx="557">
                  <c:v>0.75419393359462905</c:v>
                </c:pt>
                <c:pt idx="558">
                  <c:v>0.76072263219274472</c:v>
                </c:pt>
                <c:pt idx="559">
                  <c:v>0.76717525916157692</c:v>
                </c:pt>
                <c:pt idx="560">
                  <c:v>0.77355116924380118</c:v>
                </c:pt>
                <c:pt idx="561">
                  <c:v>0.77984972485372717</c:v>
                </c:pt>
                <c:pt idx="562">
                  <c:v>0.78607029614103829</c:v>
                </c:pt>
                <c:pt idx="563">
                  <c:v>0.79221226105379372</c:v>
                </c:pt>
                <c:pt idx="564">
                  <c:v>0.79827500540061747</c:v>
                </c:pt>
                <c:pt idx="565">
                  <c:v>0.80425792291212816</c:v>
                </c:pt>
                <c:pt idx="566">
                  <c:v>0.81016041530156024</c:v>
                </c:pt>
                <c:pt idx="567">
                  <c:v>0.81598189232459462</c:v>
                </c:pt>
                <c:pt idx="568">
                  <c:v>0.82172177183837725</c:v>
                </c:pt>
                <c:pt idx="569">
                  <c:v>0.8273794798597438</c:v>
                </c:pt>
                <c:pt idx="570">
                  <c:v>0.83295445062260409</c:v>
                </c:pt>
                <c:pt idx="571">
                  <c:v>0.83844612663452844</c:v>
                </c:pt>
                <c:pt idx="572">
                  <c:v>0.84385395873249214</c:v>
                </c:pt>
                <c:pt idx="573">
                  <c:v>0.8491774061377928</c:v>
                </c:pt>
                <c:pt idx="574">
                  <c:v>0.85441593651012326</c:v>
                </c:pt>
                <c:pt idx="575">
                  <c:v>0.85956902600081553</c:v>
                </c:pt>
                <c:pt idx="576">
                  <c:v>0.86463615930521098</c:v>
                </c:pt>
                <c:pt idx="577">
                  <c:v>0.86961682971420551</c:v>
                </c:pt>
                <c:pt idx="578">
                  <c:v>0.87451053916490507</c:v>
                </c:pt>
                <c:pt idx="579">
                  <c:v>0.87931679829044629</c:v>
                </c:pt>
                <c:pt idx="580">
                  <c:v>0.88403512646891913</c:v>
                </c:pt>
                <c:pt idx="581">
                  <c:v>0.88866505187143852</c:v>
                </c:pt>
                <c:pt idx="582">
                  <c:v>0.8932061115093225</c:v>
                </c:pt>
                <c:pt idx="583">
                  <c:v>0.89765785128039233</c:v>
                </c:pt>
                <c:pt idx="584">
                  <c:v>0.90201982601437825</c:v>
                </c:pt>
                <c:pt idx="585">
                  <c:v>0.90629159951744498</c:v>
                </c:pt>
                <c:pt idx="586">
                  <c:v>0.91047274461579975</c:v>
                </c:pt>
                <c:pt idx="587">
                  <c:v>0.91456284319841763</c:v>
                </c:pt>
                <c:pt idx="588">
                  <c:v>0.91856148625884881</c:v>
                </c:pt>
                <c:pt idx="589">
                  <c:v>0.92246827393612019</c:v>
                </c:pt>
                <c:pt idx="590">
                  <c:v>0.92628281555471759</c:v>
                </c:pt>
                <c:pt idx="591">
                  <c:v>0.93000472966366055</c:v>
                </c:pt>
                <c:pt idx="592">
                  <c:v>0.93363364407463734</c:v>
                </c:pt>
                <c:pt idx="593">
                  <c:v>0.93716919589923331</c:v>
                </c:pt>
                <c:pt idx="594">
                  <c:v>0.94061103158520976</c:v>
                </c:pt>
                <c:pt idx="595">
                  <c:v>0.94395880695186896</c:v>
                </c:pt>
                <c:pt idx="596">
                  <c:v>0.94721218722446199</c:v>
                </c:pt>
                <c:pt idx="597">
                  <c:v>0.9503708470676735</c:v>
                </c:pt>
                <c:pt idx="598">
                  <c:v>0.95343447061815134</c:v>
                </c:pt>
                <c:pt idx="599">
                  <c:v>0.95640275151609389</c:v>
                </c:pt>
                <c:pt idx="600">
                  <c:v>0.95927539293588349</c:v>
                </c:pt>
                <c:pt idx="601">
                  <c:v>0.96205210761577398</c:v>
                </c:pt>
                <c:pt idx="602">
                  <c:v>0.9647326178866098</c:v>
                </c:pt>
                <c:pt idx="603">
                  <c:v>0.96731665569959813</c:v>
                </c:pt>
                <c:pt idx="604">
                  <c:v>0.96980396265311108</c:v>
                </c:pt>
                <c:pt idx="605">
                  <c:v>0.97219429001852631</c:v>
                </c:pt>
                <c:pt idx="606">
                  <c:v>0.97448739876509816</c:v>
                </c:pt>
                <c:pt idx="607">
                  <c:v>0.97668305958386437</c:v>
                </c:pt>
                <c:pt idx="608">
                  <c:v>0.97878105291057127</c:v>
                </c:pt>
                <c:pt idx="609">
                  <c:v>0.98078116894763612</c:v>
                </c:pt>
                <c:pt idx="610">
                  <c:v>0.9826832076851203</c:v>
                </c:pt>
                <c:pt idx="611">
                  <c:v>0.98448697892073667</c:v>
                </c:pt>
                <c:pt idx="612">
                  <c:v>0.98619230227886368</c:v>
                </c:pt>
                <c:pt idx="613">
                  <c:v>0.98779900722858693</c:v>
                </c:pt>
                <c:pt idx="614">
                  <c:v>0.98930693310075046</c:v>
                </c:pt>
                <c:pt idx="615">
                  <c:v>0.99071592910402395</c:v>
                </c:pt>
                <c:pt idx="616">
                  <c:v>0.99202585433998025</c:v>
                </c:pt>
                <c:pt idx="617">
                  <c:v>0.99323657781718855</c:v>
                </c:pt>
                <c:pt idx="618">
                  <c:v>0.99434797846430933</c:v>
                </c:pt>
                <c:pt idx="619">
                  <c:v>0.99535994514220416</c:v>
                </c:pt>
                <c:pt idx="620">
                  <c:v>0.99627237665504875</c:v>
                </c:pt>
                <c:pt idx="621">
                  <c:v>0.99708518176045202</c:v>
                </c:pt>
                <c:pt idx="622">
                  <c:v>0.99779827917858066</c:v>
                </c:pt>
                <c:pt idx="623">
                  <c:v>0.99841159760028719</c:v>
                </c:pt>
                <c:pt idx="624">
                  <c:v>0.99892507569424083</c:v>
                </c:pt>
                <c:pt idx="625">
                  <c:v>0.99933866211305977</c:v>
                </c:pt>
                <c:pt idx="626">
                  <c:v>0.9996523154984468</c:v>
                </c:pt>
                <c:pt idx="627">
                  <c:v>0.99986600448532481</c:v>
                </c:pt>
                <c:pt idx="628">
                  <c:v>0.99997970770497324</c:v>
                </c:pt>
                <c:pt idx="629">
                  <c:v>0.99999341378716478</c:v>
                </c:pt>
                <c:pt idx="630">
                  <c:v>0.99990712136130266</c:v>
                </c:pt>
                <c:pt idx="631">
                  <c:v>0.99972083905655762</c:v>
                </c:pt>
                <c:pt idx="632">
                  <c:v>0.99943458550100472</c:v>
                </c:pt>
                <c:pt idx="633">
                  <c:v>0.99904838931976125</c:v>
                </c:pt>
                <c:pt idx="634">
                  <c:v>0.99856228913212319</c:v>
                </c:pt>
                <c:pt idx="635">
                  <c:v>0.99797633354770454</c:v>
                </c:pt>
                <c:pt idx="636">
                  <c:v>0.99729058116157521</c:v>
                </c:pt>
                <c:pt idx="637">
                  <c:v>0.99650510054840258</c:v>
                </c:pt>
                <c:pt idx="638">
                  <c:v>0.99561997025559301</c:v>
                </c:pt>
                <c:pt idx="639">
                  <c:v>0.99463527879543867</c:v>
                </c:pt>
                <c:pt idx="640">
                  <c:v>0.99355112463626449</c:v>
                </c:pt>
                <c:pt idx="641">
                  <c:v>0.9923676161925834</c:v>
                </c:pt>
                <c:pt idx="642">
                  <c:v>0.9910848718142532</c:v>
                </c:pt>
                <c:pt idx="643">
                  <c:v>0.98970301977464303</c:v>
                </c:pt>
                <c:pt idx="644">
                  <c:v>0.98822219825780477</c:v>
                </c:pt>
                <c:pt idx="645">
                  <c:v>0.98664255534465717</c:v>
                </c:pt>
                <c:pt idx="646">
                  <c:v>0.98496424899817381</c:v>
                </c:pt>
                <c:pt idx="647">
                  <c:v>0.98318744704759176</c:v>
                </c:pt>
                <c:pt idx="648">
                  <c:v>0.98131232717162509</c:v>
                </c:pt>
                <c:pt idx="649">
                  <c:v>0.97933907688069877</c:v>
                </c:pt>
                <c:pt idx="650">
                  <c:v>0.9772678934981972</c:v>
                </c:pt>
                <c:pt idx="651">
                  <c:v>0.97509898414073382</c:v>
                </c:pt>
                <c:pt idx="652">
                  <c:v>0.97283256569743537</c:v>
                </c:pt>
                <c:pt idx="653">
                  <c:v>0.970468864808259</c:v>
                </c:pt>
                <c:pt idx="654">
                  <c:v>0.96800811784132246</c:v>
                </c:pt>
                <c:pt idx="655">
                  <c:v>0.96545057086927333</c:v>
                </c:pt>
                <c:pt idx="656">
                  <c:v>0.96279647964467574</c:v>
                </c:pt>
                <c:pt idx="657">
                  <c:v>0.96004610957444203</c:v>
                </c:pt>
                <c:pt idx="658">
                  <c:v>0.95719973569328654</c:v>
                </c:pt>
                <c:pt idx="659">
                  <c:v>0.95425764263622559</c:v>
                </c:pt>
                <c:pt idx="660">
                  <c:v>0.95122012461011241</c:v>
                </c:pt>
                <c:pt idx="661">
                  <c:v>0.94808748536422016</c:v>
                </c:pt>
                <c:pt idx="662">
                  <c:v>0.94486003815986064</c:v>
                </c:pt>
                <c:pt idx="663">
                  <c:v>0.94153810573906649</c:v>
                </c:pt>
                <c:pt idx="664">
                  <c:v>0.93812202029231084</c:v>
                </c:pt>
                <c:pt idx="665">
                  <c:v>0.93461212342529176</c:v>
                </c:pt>
                <c:pt idx="666">
                  <c:v>0.93100876612477035</c:v>
                </c:pt>
                <c:pt idx="667">
                  <c:v>0.92731230872347581</c:v>
                </c:pt>
                <c:pt idx="668">
                  <c:v>0.92352312086406518</c:v>
                </c:pt>
                <c:pt idx="669">
                  <c:v>0.91964158146216968</c:v>
                </c:pt>
                <c:pt idx="670">
                  <c:v>0.91566807866849198</c:v>
                </c:pt>
                <c:pt idx="671">
                  <c:v>0.91160300983000297</c:v>
                </c:pt>
                <c:pt idx="672">
                  <c:v>0.90744678145019619</c:v>
                </c:pt>
                <c:pt idx="673">
                  <c:v>0.90319980914844833</c:v>
                </c:pt>
                <c:pt idx="674">
                  <c:v>0.89886251761844949</c:v>
                </c:pt>
                <c:pt idx="675">
                  <c:v>0.89443534058573848</c:v>
                </c:pt>
                <c:pt idx="676">
                  <c:v>0.88991872076432843</c:v>
                </c:pt>
                <c:pt idx="677">
                  <c:v>0.88531310981243994</c:v>
                </c:pt>
                <c:pt idx="678">
                  <c:v>0.88061896828732711</c:v>
                </c:pt>
                <c:pt idx="679">
                  <c:v>0.87583676559923307</c:v>
                </c:pt>
                <c:pt idx="680">
                  <c:v>0.87096697996444061</c:v>
                </c:pt>
                <c:pt idx="681">
                  <c:v>0.86601009835745513</c:v>
                </c:pt>
                <c:pt idx="682">
                  <c:v>0.86096661646230566</c:v>
                </c:pt>
                <c:pt idx="683">
                  <c:v>0.85583703862298155</c:v>
                </c:pt>
                <c:pt idx="684">
                  <c:v>0.85062187779298848</c:v>
                </c:pt>
                <c:pt idx="685">
                  <c:v>0.84532165548406712</c:v>
                </c:pt>
                <c:pt idx="686">
                  <c:v>0.83993690171402791</c:v>
                </c:pt>
                <c:pt idx="687">
                  <c:v>0.83446815495376425</c:v>
                </c:pt>
                <c:pt idx="688">
                  <c:v>0.82891596207339113</c:v>
                </c:pt>
                <c:pt idx="689">
                  <c:v>0.82328087828757257</c:v>
                </c:pt>
                <c:pt idx="690">
                  <c:v>0.8175634670999905</c:v>
                </c:pt>
                <c:pt idx="691">
                  <c:v>0.81176430024699897</c:v>
                </c:pt>
                <c:pt idx="692">
                  <c:v>0.80588395764044973</c:v>
                </c:pt>
                <c:pt idx="693">
                  <c:v>0.79992302730970621</c:v>
                </c:pt>
                <c:pt idx="694">
                  <c:v>0.79388210534282988</c:v>
                </c:pt>
                <c:pt idx="695">
                  <c:v>0.78776179582698669</c:v>
                </c:pt>
                <c:pt idx="696">
                  <c:v>0.78156271078802664</c:v>
                </c:pt>
                <c:pt idx="697">
                  <c:v>0.77528547012928795</c:v>
                </c:pt>
                <c:pt idx="698">
                  <c:v>0.76893070156960419</c:v>
                </c:pt>
                <c:pt idx="699">
                  <c:v>0.7624990405805393</c:v>
                </c:pt>
                <c:pt idx="700">
                  <c:v>0.75599113032282772</c:v>
                </c:pt>
                <c:pt idx="701">
                  <c:v>0.74940762158207674</c:v>
                </c:pt>
                <c:pt idx="702">
                  <c:v>0.74274917270366947</c:v>
                </c:pt>
                <c:pt idx="703">
                  <c:v>0.73601644952694978</c:v>
                </c:pt>
                <c:pt idx="704">
                  <c:v>0.72921012531862006</c:v>
                </c:pt>
                <c:pt idx="705">
                  <c:v>0.72233088070543272</c:v>
                </c:pt>
                <c:pt idx="706">
                  <c:v>0.71537940360611518</c:v>
                </c:pt>
                <c:pt idx="707">
                  <c:v>0.70835638916258459</c:v>
                </c:pt>
                <c:pt idx="708">
                  <c:v>0.70126253967043151</c:v>
                </c:pt>
                <c:pt idx="709">
                  <c:v>0.69409856450869745</c:v>
                </c:pt>
                <c:pt idx="710">
                  <c:v>0.68686518006892339</c:v>
                </c:pt>
                <c:pt idx="711">
                  <c:v>0.67956310968352951</c:v>
                </c:pt>
                <c:pt idx="712">
                  <c:v>0.67219308355346807</c:v>
                </c:pt>
                <c:pt idx="713">
                  <c:v>0.66475583867521026</c:v>
                </c:pt>
                <c:pt idx="714">
                  <c:v>0.65725211876704492</c:v>
                </c:pt>
                <c:pt idx="715">
                  <c:v>0.64968267419471393</c:v>
                </c:pt>
                <c:pt idx="716">
                  <c:v>0.64204826189636111</c:v>
                </c:pt>
                <c:pt idx="717">
                  <c:v>0.63434964530685978</c:v>
                </c:pt>
                <c:pt idx="718">
                  <c:v>0.62658759428144806</c:v>
                </c:pt>
                <c:pt idx="719">
                  <c:v>0.61876288501876553</c:v>
                </c:pt>
                <c:pt idx="720">
                  <c:v>0.61087629998321236</c:v>
                </c:pt>
                <c:pt idx="721">
                  <c:v>0.60292862782672407</c:v>
                </c:pt>
                <c:pt idx="722">
                  <c:v>0.59492066330989202</c:v>
                </c:pt>
                <c:pt idx="723">
                  <c:v>0.58685320722249457</c:v>
                </c:pt>
                <c:pt idx="724">
                  <c:v>0.57872706630341608</c:v>
                </c:pt>
                <c:pt idx="725">
                  <c:v>0.57054305315998111</c:v>
                </c:pt>
                <c:pt idx="726">
                  <c:v>0.56230198618667826</c:v>
                </c:pt>
                <c:pt idx="727">
                  <c:v>0.55400468948334158</c:v>
                </c:pt>
                <c:pt idx="728">
                  <c:v>0.54565199277272558</c:v>
                </c:pt>
                <c:pt idx="729">
                  <c:v>0.5372447313175408</c:v>
                </c:pt>
                <c:pt idx="730">
                  <c:v>0.52878374583692522</c:v>
                </c:pt>
                <c:pt idx="731">
                  <c:v>0.52026988242238059</c:v>
                </c:pt>
                <c:pt idx="732">
                  <c:v>0.51170399245314746</c:v>
                </c:pt>
                <c:pt idx="733">
                  <c:v>0.50308693251109071</c:v>
                </c:pt>
                <c:pt idx="734">
                  <c:v>0.49441956429501749</c:v>
                </c:pt>
                <c:pt idx="735">
                  <c:v>0.48570275453453277</c:v>
                </c:pt>
                <c:pt idx="736">
                  <c:v>0.47693737490334243</c:v>
                </c:pt>
                <c:pt idx="737">
                  <c:v>0.4681243019321098</c:v>
                </c:pt>
                <c:pt idx="738">
                  <c:v>0.45926441692078623</c:v>
                </c:pt>
                <c:pt idx="739">
                  <c:v>0.4503586058504897</c:v>
                </c:pt>
                <c:pt idx="740">
                  <c:v>0.44140775929490406</c:v>
                </c:pt>
                <c:pt idx="741">
                  <c:v>0.43241277233123077</c:v>
                </c:pt>
                <c:pt idx="742">
                  <c:v>0.42337454445066386</c:v>
                </c:pt>
                <c:pt idx="743">
                  <c:v>0.41429397946846447</c:v>
                </c:pt>
                <c:pt idx="744">
                  <c:v>0.40517198543356203</c:v>
                </c:pt>
                <c:pt idx="745">
                  <c:v>0.39600947453775848</c:v>
                </c:pt>
                <c:pt idx="746">
                  <c:v>0.3868073630245063</c:v>
                </c:pt>
                <c:pt idx="747">
                  <c:v>0.3775665710972933</c:v>
                </c:pt>
                <c:pt idx="748">
                  <c:v>0.36828802282760842</c:v>
                </c:pt>
                <c:pt idx="749">
                  <c:v>0.35897264606254309</c:v>
                </c:pt>
                <c:pt idx="750">
                  <c:v>0.34962137233201601</c:v>
                </c:pt>
                <c:pt idx="751">
                  <c:v>0.34023513675560596</c:v>
                </c:pt>
                <c:pt idx="752">
                  <c:v>0.33081487794904862</c:v>
                </c:pt>
                <c:pt idx="753">
                  <c:v>0.32136153793037292</c:v>
                </c:pt>
                <c:pt idx="754">
                  <c:v>0.31187606202570789</c:v>
                </c:pt>
                <c:pt idx="755">
                  <c:v>0.30235939877473278</c:v>
                </c:pt>
                <c:pt idx="756">
                  <c:v>0.29281249983584717</c:v>
                </c:pt>
                <c:pt idx="757">
                  <c:v>0.28323631989098763</c:v>
                </c:pt>
                <c:pt idx="758">
                  <c:v>0.27363181655016849</c:v>
                </c:pt>
                <c:pt idx="759">
                  <c:v>0.26399995025571832</c:v>
                </c:pt>
                <c:pt idx="760">
                  <c:v>0.25434168418624525</c:v>
                </c:pt>
                <c:pt idx="761">
                  <c:v>0.24465798416030082</c:v>
                </c:pt>
                <c:pt idx="762">
                  <c:v>0.2349498185398248</c:v>
                </c:pt>
                <c:pt idx="763">
                  <c:v>0.22521815813328219</c:v>
                </c:pt>
                <c:pt idx="764">
                  <c:v>0.21546397609861087</c:v>
                </c:pt>
                <c:pt idx="765">
                  <c:v>0.20568824784587897</c:v>
                </c:pt>
                <c:pt idx="766">
                  <c:v>0.19589195093977049</c:v>
                </c:pt>
                <c:pt idx="767">
                  <c:v>0.18607606500181079</c:v>
                </c:pt>
                <c:pt idx="768">
                  <c:v>0.1762415716124138</c:v>
                </c:pt>
                <c:pt idx="769">
                  <c:v>0.16638945421272128</c:v>
                </c:pt>
                <c:pt idx="770">
                  <c:v>0.15652069800626842</c:v>
                </c:pt>
                <c:pt idx="771">
                  <c:v>0.14663628986044491</c:v>
                </c:pt>
                <c:pt idx="772">
                  <c:v>0.13673721820783361</c:v>
                </c:pt>
                <c:pt idx="773">
                  <c:v>0.1268244729473488</c:v>
                </c:pt>
                <c:pt idx="774">
                  <c:v>0.116899045345256</c:v>
                </c:pt>
                <c:pt idx="775">
                  <c:v>0.10696192793604244</c:v>
                </c:pt>
                <c:pt idx="776">
                  <c:v>9.7014114423173453E-2</c:v>
                </c:pt>
                <c:pt idx="777">
                  <c:v>8.7056599579703436E-2</c:v>
                </c:pt>
                <c:pt idx="778">
                  <c:v>7.709037914882591E-2</c:v>
                </c:pt>
                <c:pt idx="779">
                  <c:v>6.7116449744271736E-2</c:v>
                </c:pt>
                <c:pt idx="780">
                  <c:v>5.7135808750676871E-2</c:v>
                </c:pt>
                <c:pt idx="781">
                  <c:v>4.7149454223816403E-2</c:v>
                </c:pt>
                <c:pt idx="782">
                  <c:v>3.7158384790826407E-2</c:v>
                </c:pt>
                <c:pt idx="783">
                  <c:v>2.7163599550322545E-2</c:v>
                </c:pt>
                <c:pt idx="784">
                  <c:v>1.7166097972499909E-2</c:v>
                </c:pt>
                <c:pt idx="785">
                  <c:v>7.1668797991832804E-3</c:v>
                </c:pt>
                <c:pt idx="786">
                  <c:v>-2.8330550561373332E-3</c:v>
                </c:pt>
                <c:pt idx="787">
                  <c:v>-1.2832706608316757E-2</c:v>
                </c:pt>
                <c:pt idx="788">
                  <c:v>-2.2831074900527458E-2</c:v>
                </c:pt>
                <c:pt idx="789">
                  <c:v>-3.2827160104273945E-2</c:v>
                </c:pt>
                <c:pt idx="790">
                  <c:v>-4.2819962619365874E-2</c:v>
                </c:pt>
                <c:pt idx="791">
                  <c:v>-5.2808483173880823E-2</c:v>
                </c:pt>
                <c:pt idx="792">
                  <c:v>-6.2791722924081764E-2</c:v>
                </c:pt>
                <c:pt idx="793">
                  <c:v>-7.2768683554320104E-2</c:v>
                </c:pt>
                <c:pt idx="794">
                  <c:v>-8.273836737683983E-2</c:v>
                </c:pt>
                <c:pt idx="795">
                  <c:v>-9.2699777431573829E-2</c:v>
                </c:pt>
                <c:pt idx="796">
                  <c:v>-0.10265191758581069</c:v>
                </c:pt>
                <c:pt idx="797">
                  <c:v>-0.11259379263383548</c:v>
                </c:pt>
                <c:pt idx="798">
                  <c:v>-0.12252440839642297</c:v>
                </c:pt>
                <c:pt idx="799">
                  <c:v>-0.13244277182027414</c:v>
                </c:pt>
                <c:pt idx="800">
                  <c:v>-0.14234789107731191</c:v>
                </c:pt>
                <c:pt idx="801">
                  <c:v>-0.15223877566386654</c:v>
                </c:pt>
                <c:pt idx="802">
                  <c:v>-0.16211443649971652</c:v>
                </c:pt>
                <c:pt idx="803">
                  <c:v>-0.17197388602701491</c:v>
                </c:pt>
                <c:pt idx="804">
                  <c:v>-0.18181613830901996</c:v>
                </c:pt>
                <c:pt idx="805">
                  <c:v>-0.19164020912870705</c:v>
                </c:pt>
                <c:pt idx="806">
                  <c:v>-0.20144511608718091</c:v>
                </c:pt>
                <c:pt idx="807">
                  <c:v>-0.21122987870191817</c:v>
                </c:pt>
                <c:pt idx="808">
                  <c:v>-0.22099351850480609</c:v>
                </c:pt>
                <c:pt idx="809">
                  <c:v>-0.23073505914000761</c:v>
                </c:pt>
                <c:pt idx="810">
                  <c:v>-0.24045352646157028</c:v>
                </c:pt>
                <c:pt idx="811">
                  <c:v>-0.25014794863086748</c:v>
                </c:pt>
                <c:pt idx="812">
                  <c:v>-0.25981735621375412</c:v>
                </c:pt>
                <c:pt idx="813">
                  <c:v>-0.26946078227753656</c:v>
                </c:pt>
                <c:pt idx="814">
                  <c:v>-0.27907726248763942</c:v>
                </c:pt>
                <c:pt idx="815">
                  <c:v>-0.28866583520405709</c:v>
                </c:pt>
                <c:pt idx="816">
                  <c:v>-0.29822554157750847</c:v>
                </c:pt>
                <c:pt idx="817">
                  <c:v>-0.30775542564532421</c:v>
                </c:pt>
                <c:pt idx="818">
                  <c:v>-0.31725453442703405</c:v>
                </c:pt>
                <c:pt idx="819">
                  <c:v>-0.32672191801968248</c:v>
                </c:pt>
                <c:pt idx="820">
                  <c:v>-0.33615662969279458</c:v>
                </c:pt>
                <c:pt idx="821">
                  <c:v>-0.34555772598306705</c:v>
                </c:pt>
                <c:pt idx="822">
                  <c:v>-0.35492426678870498</c:v>
                </c:pt>
                <c:pt idx="823">
                  <c:v>-0.36425531546343493</c:v>
                </c:pt>
                <c:pt idx="824">
                  <c:v>-0.37354993891016031</c:v>
                </c:pt>
                <c:pt idx="825">
                  <c:v>-0.38280720767428855</c:v>
                </c:pt>
                <c:pt idx="826">
                  <c:v>-0.39202619603665106</c:v>
                </c:pt>
                <c:pt idx="827">
                  <c:v>-0.40120598210610059</c:v>
                </c:pt>
                <c:pt idx="828">
                  <c:v>-0.41034564791167338</c:v>
                </c:pt>
                <c:pt idx="829">
                  <c:v>-0.41944427949441188</c:v>
                </c:pt>
                <c:pt idx="830">
                  <c:v>-0.42850096699873502</c:v>
                </c:pt>
                <c:pt idx="831">
                  <c:v>-0.43751480476344129</c:v>
                </c:pt>
                <c:pt idx="832">
                  <c:v>-0.44648489141226561</c:v>
                </c:pt>
                <c:pt idx="833">
                  <c:v>-0.45541032994401981</c:v>
                </c:pt>
                <c:pt idx="834">
                  <c:v>-0.4642902278222838</c:v>
                </c:pt>
                <c:pt idx="835">
                  <c:v>-0.47312369706467594</c:v>
                </c:pt>
                <c:pt idx="836">
                  <c:v>-0.48190985433162847</c:v>
                </c:pt>
                <c:pt idx="837">
                  <c:v>-0.49064782101473808</c:v>
                </c:pt>
                <c:pt idx="838">
                  <c:v>-0.49933672332461798</c:v>
                </c:pt>
                <c:pt idx="839">
                  <c:v>-0.50797569237827955</c:v>
                </c:pt>
                <c:pt idx="840">
                  <c:v>-0.51656386428601186</c:v>
                </c:pt>
                <c:pt idx="841">
                  <c:v>-0.52510038023778705</c:v>
                </c:pt>
                <c:pt idx="842">
                  <c:v>-0.53358438658911767</c:v>
                </c:pt>
                <c:pt idx="843">
                  <c:v>-0.54201503494644454</c:v>
                </c:pt>
                <c:pt idx="844">
                  <c:v>-0.55039148225195156</c:v>
                </c:pt>
                <c:pt idx="845">
                  <c:v>-0.55871289086789433</c:v>
                </c:pt>
                <c:pt idx="846">
                  <c:v>-0.56697842866034132</c:v>
                </c:pt>
                <c:pt idx="847">
                  <c:v>-0.5751872690824027</c:v>
                </c:pt>
                <c:pt idx="848">
                  <c:v>-0.58333859125687704</c:v>
                </c:pt>
                <c:pt idx="849">
                  <c:v>-0.59143158005834096</c:v>
                </c:pt>
                <c:pt idx="850">
                  <c:v>-0.59946542619465426</c:v>
                </c:pt>
                <c:pt idx="851">
                  <c:v>-0.60743932628790376</c:v>
                </c:pt>
                <c:pt idx="852">
                  <c:v>-0.61535248295472078</c:v>
                </c:pt>
                <c:pt idx="853">
                  <c:v>-0.62320410488603439</c:v>
                </c:pt>
                <c:pt idx="854">
                  <c:v>-0.63099340692619432</c:v>
                </c:pt>
                <c:pt idx="855">
                  <c:v>-0.63871961015148915</c:v>
                </c:pt>
                <c:pt idx="856">
                  <c:v>-0.64638194194803078</c:v>
                </c:pt>
                <c:pt idx="857">
                  <c:v>-0.65397963608902998</c:v>
                </c:pt>
                <c:pt idx="858">
                  <c:v>-0.66151193281139886</c:v>
                </c:pt>
                <c:pt idx="859">
                  <c:v>-0.66897807889174743</c:v>
                </c:pt>
                <c:pt idx="860">
                  <c:v>-0.67637732772168402</c:v>
                </c:pt>
                <c:pt idx="861">
                  <c:v>-0.68370893938249688</c:v>
                </c:pt>
                <c:pt idx="862">
                  <c:v>-0.69097218071912581</c:v>
                </c:pt>
                <c:pt idx="863">
                  <c:v>-0.69816632541349111</c:v>
                </c:pt>
                <c:pt idx="864">
                  <c:v>-0.70529065405711833</c:v>
                </c:pt>
                <c:pt idx="865">
                  <c:v>-0.71234445422308135</c:v>
                </c:pt>
                <c:pt idx="866">
                  <c:v>-0.71932702053723796</c:v>
                </c:pt>
                <c:pt idx="867">
                  <c:v>-0.72623765474878055</c:v>
                </c:pt>
                <c:pt idx="868">
                  <c:v>-0.73307566580004302</c:v>
                </c:pt>
                <c:pt idx="869">
                  <c:v>-0.73984036989561985</c:v>
                </c:pt>
                <c:pt idx="870">
                  <c:v>-0.74653109057073874</c:v>
                </c:pt>
                <c:pt idx="871">
                  <c:v>-0.75314715875890881</c:v>
                </c:pt>
                <c:pt idx="872">
                  <c:v>-0.75968791285882131</c:v>
                </c:pt>
                <c:pt idx="873">
                  <c:v>-0.76615269880051906</c:v>
                </c:pt>
                <c:pt idx="874">
                  <c:v>-0.77254087011079742</c:v>
                </c:pt>
                <c:pt idx="875">
                  <c:v>-0.7788517879778456</c:v>
                </c:pt>
                <c:pt idx="876">
                  <c:v>-0.7850848213151369</c:v>
                </c:pt>
                <c:pt idx="877">
                  <c:v>-0.7912393468245319</c:v>
                </c:pt>
                <c:pt idx="878">
                  <c:v>-0.79731474905860944</c:v>
                </c:pt>
                <c:pt idx="879">
                  <c:v>-0.80331042048220569</c:v>
                </c:pt>
                <c:pt idx="880">
                  <c:v>-0.80922576153317904</c:v>
                </c:pt>
                <c:pt idx="881">
                  <c:v>-0.81506018068235042</c:v>
                </c:pt>
                <c:pt idx="882">
                  <c:v>-0.82081309449266826</c:v>
                </c:pt>
                <c:pt idx="883">
                  <c:v>-0.82648392767754542</c:v>
                </c:pt>
                <c:pt idx="884">
                  <c:v>-0.83207211315839014</c:v>
                </c:pt>
                <c:pt idx="885">
                  <c:v>-0.83757709212130815</c:v>
                </c:pt>
                <c:pt idx="886">
                  <c:v>-0.84299831407299464</c:v>
                </c:pt>
                <c:pt idx="887">
                  <c:v>-0.84833523689576806</c:v>
                </c:pt>
                <c:pt idx="888">
                  <c:v>-0.85358732690179751</c:v>
                </c:pt>
                <c:pt idx="889">
                  <c:v>-0.85875405888645528</c:v>
                </c:pt>
                <c:pt idx="890">
                  <c:v>-0.86383491618085229</c:v>
                </c:pt>
                <c:pt idx="891">
                  <c:v>-0.86882939070349041</c:v>
                </c:pt>
                <c:pt idx="892">
                  <c:v>-0.87373698301108016</c:v>
                </c:pt>
                <c:pt idx="893">
                  <c:v>-0.87855720234848056</c:v>
                </c:pt>
                <c:pt idx="894">
                  <c:v>-0.88328956669777547</c:v>
                </c:pt>
                <c:pt idx="895">
                  <c:v>-0.88793360282647116</c:v>
                </c:pt>
                <c:pt idx="896">
                  <c:v>-0.89248884633482806</c:v>
                </c:pt>
                <c:pt idx="897">
                  <c:v>-0.8969548417022889</c:v>
                </c:pt>
                <c:pt idx="898">
                  <c:v>-0.90133114233303935</c:v>
                </c:pt>
                <c:pt idx="899">
                  <c:v>-0.90561731060066331</c:v>
                </c:pt>
                <c:pt idx="900">
                  <c:v>-0.90981291789190644</c:v>
                </c:pt>
                <c:pt idx="901">
                  <c:v>-0.9139175446495339</c:v>
                </c:pt>
                <c:pt idx="902">
                  <c:v>-0.91793078041429321</c:v>
                </c:pt>
                <c:pt idx="903">
                  <c:v>-0.92185222386594956</c:v>
                </c:pt>
                <c:pt idx="904">
                  <c:v>-0.92568148286342822</c:v>
                </c:pt>
                <c:pt idx="905">
                  <c:v>-0.92941817448401787</c:v>
                </c:pt>
                <c:pt idx="906">
                  <c:v>-0.93306192506167307</c:v>
                </c:pt>
                <c:pt idx="907">
                  <c:v>-0.93661237022437038</c:v>
                </c:pt>
                <c:pt idx="908">
                  <c:v>-0.94006915493055299</c:v>
                </c:pt>
                <c:pt idx="909">
                  <c:v>-0.94343193350463095</c:v>
                </c:pt>
                <c:pt idx="910">
                  <c:v>-0.94670036967154958</c:v>
                </c:pt>
                <c:pt idx="911">
                  <c:v>-0.94987413659041431</c:v>
                </c:pt>
                <c:pt idx="912">
                  <c:v>-0.95295291688718031</c:v>
                </c:pt>
                <c:pt idx="913">
                  <c:v>-0.9559364026863818</c:v>
                </c:pt>
                <c:pt idx="914">
                  <c:v>-0.95882429564192562</c:v>
                </c:pt>
                <c:pt idx="915">
                  <c:v>-0.96161630696692291</c:v>
                </c:pt>
                <c:pt idx="916">
                  <c:v>-0.96431215746256815</c:v>
                </c:pt>
                <c:pt idx="917">
                  <c:v>-0.96691157754605694</c:v>
                </c:pt>
                <c:pt idx="918">
                  <c:v>-0.96941430727754918</c:v>
                </c:pt>
                <c:pt idx="919">
                  <c:v>-0.97182009638615519</c:v>
                </c:pt>
                <c:pt idx="920">
                  <c:v>-0.97412870429497089</c:v>
                </c:pt>
                <c:pt idx="921">
                  <c:v>-0.9763399001451275</c:v>
                </c:pt>
                <c:pt idx="922">
                  <c:v>-0.97845346281888423</c:v>
                </c:pt>
                <c:pt idx="923">
                  <c:v>-0.98046918096173385</c:v>
                </c:pt>
                <c:pt idx="924">
                  <c:v>-0.98238685300354223</c:v>
                </c:pt>
                <c:pt idx="925">
                  <c:v>-0.98420628717870329</c:v>
                </c:pt>
                <c:pt idx="926">
                  <c:v>-0.98592730154531583</c:v>
                </c:pt>
                <c:pt idx="927">
                  <c:v>-0.98754972400337671</c:v>
                </c:pt>
                <c:pt idx="928">
                  <c:v>-0.9890733923119932</c:v>
                </c:pt>
                <c:pt idx="929">
                  <c:v>-0.99049815410560316</c:v>
                </c:pt>
                <c:pt idx="930">
                  <c:v>-0.99182386690921509</c:v>
                </c:pt>
                <c:pt idx="931">
                  <c:v>-0.99305039815265317</c:v>
                </c:pt>
                <c:pt idx="932">
                  <c:v>-0.99417762518381536</c:v>
                </c:pt>
                <c:pt idx="933">
                  <c:v>-0.99520543528093741</c:v>
                </c:pt>
                <c:pt idx="934">
                  <c:v>-0.99613372566386693</c:v>
                </c:pt>
                <c:pt idx="935">
                  <c:v>-0.99696240350433829</c:v>
                </c:pt>
                <c:pt idx="936">
                  <c:v>-0.99769138593525875</c:v>
                </c:pt>
                <c:pt idx="937">
                  <c:v>-0.99832060005899226</c:v>
                </c:pt>
                <c:pt idx="938">
                  <c:v>-0.99884998295465111</c:v>
                </c:pt>
                <c:pt idx="939">
                  <c:v>-0.99927948168438652</c:v>
                </c:pt>
                <c:pt idx="940">
                  <c:v>-0.99960905329868366</c:v>
                </c:pt>
                <c:pt idx="941">
                  <c:v>-0.99983866484065576</c:v>
                </c:pt>
                <c:pt idx="942">
                  <c:v>-0.9999682933493399</c:v>
                </c:pt>
                <c:pt idx="943">
                  <c:v>-0.99999792586199321</c:v>
                </c:pt>
                <c:pt idx="944">
                  <c:v>-0.99992755941538913</c:v>
                </c:pt>
                <c:pt idx="945">
                  <c:v>-0.99975720104611365</c:v>
                </c:pt>
                <c:pt idx="946">
                  <c:v>-0.99948686778986184</c:v>
                </c:pt>
                <c:pt idx="947">
                  <c:v>-0.99911658667973402</c:v>
                </c:pt>
                <c:pt idx="948">
                  <c:v>-0.99864639474353245</c:v>
                </c:pt>
                <c:pt idx="949">
                  <c:v>-0.99807633900005932</c:v>
                </c:pt>
                <c:pt idx="950">
                  <c:v>-0.99740647645441349</c:v>
                </c:pt>
                <c:pt idx="951">
                  <c:v>-0.99663687409229185</c:v>
                </c:pt>
                <c:pt idx="952">
                  <c:v>-0.99576760887328852</c:v>
                </c:pt>
                <c:pt idx="953">
                  <c:v>-0.99479876772320186</c:v>
                </c:pt>
                <c:pt idx="954">
                  <c:v>-0.99373044752533868</c:v>
                </c:pt>
                <c:pt idx="955">
                  <c:v>-0.99256275511082903</c:v>
                </c:pt>
                <c:pt idx="956">
                  <c:v>-0.99129580724794131</c:v>
                </c:pt>
                <c:pt idx="957">
                  <c:v>-0.98992973063040579</c:v>
                </c:pt>
                <c:pt idx="958">
                  <c:v>-0.98846466186474569</c:v>
                </c:pt>
                <c:pt idx="959">
                  <c:v>-0.98690074745661749</c:v>
                </c:pt>
                <c:pt idx="960">
                  <c:v>-0.98523814379615748</c:v>
                </c:pt>
                <c:pt idx="961">
                  <c:v>-0.98347701714234737</c:v>
                </c:pt>
                <c:pt idx="962">
                  <c:v>-0.98161754360638442</c:v>
                </c:pt>
                <c:pt idx="963">
                  <c:v>-0.97965990913407264</c:v>
                </c:pt>
                <c:pt idx="964">
                  <c:v>-0.97760430948722776</c:v>
                </c:pt>
                <c:pt idx="965">
                  <c:v>-0.97545095022410233</c:v>
                </c:pt>
                <c:pt idx="966">
                  <c:v>-0.97320004667882687</c:v>
                </c:pt>
                <c:pt idx="967">
                  <c:v>-0.97085182393988168</c:v>
                </c:pt>
                <c:pt idx="968">
                  <c:v>-0.96840651682758205</c:v>
                </c:pt>
                <c:pt idx="969">
                  <c:v>-0.96586436987060342</c:v>
                </c:pt>
                <c:pt idx="970">
                  <c:v>-0.963225637281521</c:v>
                </c:pt>
                <c:pt idx="971">
                  <c:v>-0.96049058293139633</c:v>
                </c:pt>
                <c:pt idx="972">
                  <c:v>-0.95765948032338466</c:v>
                </c:pt>
                <c:pt idx="973">
                  <c:v>-0.95473261256538811</c:v>
                </c:pt>
                <c:pt idx="974">
                  <c:v>-0.95171027234174177</c:v>
                </c:pt>
                <c:pt idx="975">
                  <c:v>-0.94859276188395047</c:v>
                </c:pt>
                <c:pt idx="976">
                  <c:v>-0.94538039294046328</c:v>
                </c:pt>
                <c:pt idx="977">
                  <c:v>-0.94207348674549518</c:v>
                </c:pt>
                <c:pt idx="978">
                  <c:v>-0.93867237398691128</c:v>
                </c:pt>
                <c:pt idx="979">
                  <c:v>-0.93517739477315409</c:v>
                </c:pt>
                <c:pt idx="980">
                  <c:v>-0.93158889859923044</c:v>
                </c:pt>
                <c:pt idx="981">
                  <c:v>-0.92790724431176952</c:v>
                </c:pt>
                <c:pt idx="982">
                  <c:v>-0.92413280007312959</c:v>
                </c:pt>
                <c:pt idx="983">
                  <c:v>-0.92026594332459177</c:v>
                </c:pt>
                <c:pt idx="984">
                  <c:v>-0.91630706074860591</c:v>
                </c:pt>
                <c:pt idx="985">
                  <c:v>-0.91225654823013325</c:v>
                </c:pt>
                <c:pt idx="986">
                  <c:v>-0.90811481081704737</c:v>
                </c:pt>
                <c:pt idx="987">
                  <c:v>-0.90388226267964111</c:v>
                </c:pt>
                <c:pt idx="988">
                  <c:v>-0.89955932706919806</c:v>
                </c:pt>
                <c:pt idx="989">
                  <c:v>-0.89514643627567836</c:v>
                </c:pt>
                <c:pt idx="990">
                  <c:v>-0.89064403158448557</c:v>
                </c:pt>
                <c:pt idx="991">
                  <c:v>-0.88605256323233361</c:v>
                </c:pt>
                <c:pt idx="992">
                  <c:v>-0.88137249036223297</c:v>
                </c:pt>
                <c:pt idx="993">
                  <c:v>-0.87660428097757248</c:v>
                </c:pt>
                <c:pt idx="994">
                  <c:v>-0.87174841189531371</c:v>
                </c:pt>
                <c:pt idx="995">
                  <c:v>-0.8668053686983217</c:v>
                </c:pt>
                <c:pt idx="996">
                  <c:v>-0.86177564568679343</c:v>
                </c:pt>
                <c:pt idx="997">
                  <c:v>-0.85665974582884241</c:v>
                </c:pt>
                <c:pt idx="998">
                  <c:v>-0.85145818071018919</c:v>
                </c:pt>
                <c:pt idx="999">
                  <c:v>-0.84617147048300911</c:v>
                </c:pt>
                <c:pt idx="1000">
                  <c:v>-0.84080014381392332</c:v>
                </c:pt>
                <c:pt idx="1001">
                  <c:v>-0.83534473783111862</c:v>
                </c:pt>
                <c:pt idx="1002">
                  <c:v>-0.82980579807065102</c:v>
                </c:pt>
                <c:pt idx="1003">
                  <c:v>-0.82418387842187701</c:v>
                </c:pt>
                <c:pt idx="1004">
                  <c:v>-0.81847954107207832</c:v>
                </c:pt>
                <c:pt idx="1005">
                  <c:v>-0.81269335645023844</c:v>
                </c:pt>
                <c:pt idx="1006">
                  <c:v>-0.8068259031699937</c:v>
                </c:pt>
                <c:pt idx="1007">
                  <c:v>-0.80087776797178467</c:v>
                </c:pt>
                <c:pt idx="1008">
                  <c:v>-0.79484954566417643</c:v>
                </c:pt>
                <c:pt idx="1009">
                  <c:v>-0.78874183906437212</c:v>
                </c:pt>
                <c:pt idx="1010">
                  <c:v>-0.7825552589379462</c:v>
                </c:pt>
                <c:pt idx="1011">
                  <c:v>-0.77629042393775149</c:v>
                </c:pt>
                <c:pt idx="1012">
                  <c:v>-0.76994796054207171</c:v>
                </c:pt>
                <c:pt idx="1013">
                  <c:v>-0.76352850299195674</c:v>
                </c:pt>
                <c:pt idx="1014">
                  <c:v>-0.75703269322781641</c:v>
                </c:pt>
                <c:pt idx="1015">
                  <c:v>-0.75046118082520952</c:v>
                </c:pt>
                <c:pt idx="1016">
                  <c:v>-0.74381462292990463</c:v>
                </c:pt>
                <c:pt idx="1017">
                  <c:v>-0.73709368419214782</c:v>
                </c:pt>
                <c:pt idx="1018">
                  <c:v>-0.73029903670021445</c:v>
                </c:pt>
                <c:pt idx="1019">
                  <c:v>-0.72343135991319407</c:v>
                </c:pt>
                <c:pt idx="1020">
                  <c:v>-0.71649134059303732</c:v>
                </c:pt>
                <c:pt idx="1021">
                  <c:v>-0.70947967273589541</c:v>
                </c:pt>
                <c:pt idx="1022">
                  <c:v>-0.70239705750271353</c:v>
                </c:pt>
                <c:pt idx="1023">
                  <c:v>-0.69524420314910773</c:v>
                </c:pt>
                <c:pt idx="1024">
                  <c:v>-0.68802182495455788</c:v>
                </c:pt>
                <c:pt idx="1025">
                  <c:v>-0.68073064515085957</c:v>
                </c:pt>
                <c:pt idx="1026">
                  <c:v>-0.67337139284992242</c:v>
                </c:pt>
                <c:pt idx="1027">
                  <c:v>-0.66594480397083855</c:v>
                </c:pt>
                <c:pt idx="1028">
                  <c:v>-0.65845162116631251</c:v>
                </c:pt>
                <c:pt idx="1029">
                  <c:v>-0.65089259374837494</c:v>
                </c:pt>
                <c:pt idx="1030">
                  <c:v>-0.64326847761347394</c:v>
                </c:pt>
                <c:pt idx="1031">
                  <c:v>-0.63558003516686412</c:v>
                </c:pt>
                <c:pt idx="1032">
                  <c:v>-0.62782803524638875</c:v>
                </c:pt>
                <c:pt idx="1033">
                  <c:v>-0.6200132530455742</c:v>
                </c:pt>
                <c:pt idx="1034">
                  <c:v>-0.61213647003613381</c:v>
                </c:pt>
                <c:pt idx="1035">
                  <c:v>-0.60419847388979908</c:v>
                </c:pt>
                <c:pt idx="1036">
                  <c:v>-0.59620005839957235</c:v>
                </c:pt>
                <c:pt idx="1037">
                  <c:v>-0.58814202340034027</c:v>
                </c:pt>
                <c:pt idx="1038">
                  <c:v>-0.58002517468888204</c:v>
                </c:pt>
                <c:pt idx="1039">
                  <c:v>-0.57185032394330759</c:v>
                </c:pt>
                <c:pt idx="1040">
                  <c:v>-0.56361828864188201</c:v>
                </c:pt>
                <c:pt idx="1041">
                  <c:v>-0.55532989198126981</c:v>
                </c:pt>
                <c:pt idx="1042">
                  <c:v>-0.54698596279423561</c:v>
                </c:pt>
                <c:pt idx="1043">
                  <c:v>-0.53858733546673931</c:v>
                </c:pt>
                <c:pt idx="1044">
                  <c:v>-0.53013484985452053</c:v>
                </c:pt>
                <c:pt idx="1045">
                  <c:v>-0.52162935119909082</c:v>
                </c:pt>
                <c:pt idx="1046">
                  <c:v>-0.51307169004323394</c:v>
                </c:pt>
                <c:pt idx="1047">
                  <c:v>-0.50446272214592802</c:v>
                </c:pt>
                <c:pt idx="1048">
                  <c:v>-0.49580330839679476</c:v>
                </c:pt>
                <c:pt idx="1049">
                  <c:v>-0.48709431472998682</c:v>
                </c:pt>
                <c:pt idx="1050">
                  <c:v>-0.4783366120376164</c:v>
                </c:pt>
                <c:pt idx="1051">
                  <c:v>-0.46953107608265787</c:v>
                </c:pt>
                <c:pt idx="1052">
                  <c:v>-0.46067858741136253</c:v>
                </c:pt>
                <c:pt idx="1053">
                  <c:v>-0.45178003126522359</c:v>
                </c:pt>
                <c:pt idx="1054">
                  <c:v>-0.44283629749244341</c:v>
                </c:pt>
                <c:pt idx="1055">
                  <c:v>-0.43384828045893981</c:v>
                </c:pt>
                <c:pt idx="1056">
                  <c:v>-0.42481687895893255</c:v>
                </c:pt>
                <c:pt idx="1057">
                  <c:v>-0.41574299612503907</c:v>
                </c:pt>
                <c:pt idx="1058">
                  <c:v>-0.40662753933798762</c:v>
                </c:pt>
                <c:pt idx="1059">
                  <c:v>-0.39747142013585435</c:v>
                </c:pt>
                <c:pt idx="1060">
                  <c:v>-0.3882755541229358</c:v>
                </c:pt>
                <c:pt idx="1061">
                  <c:v>-0.37904086087816358</c:v>
                </c:pt>
                <c:pt idx="1062">
                  <c:v>-0.36976826386317313</c:v>
                </c:pt>
                <c:pt idx="1063">
                  <c:v>-0.36045869032993227</c:v>
                </c:pt>
                <c:pt idx="1064">
                  <c:v>-0.35111307122804297</c:v>
                </c:pt>
                <c:pt idx="1065">
                  <c:v>-0.34173234111162082</c:v>
                </c:pt>
                <c:pt idx="1066">
                  <c:v>-0.33231743804586683</c:v>
                </c:pt>
                <c:pt idx="1067">
                  <c:v>-0.32286930351323517</c:v>
                </c:pt>
                <c:pt idx="1068">
                  <c:v>-0.31338888231930906</c:v>
                </c:pt>
                <c:pt idx="1069">
                  <c:v>-0.30387712249831089</c:v>
                </c:pt>
                <c:pt idx="1070">
                  <c:v>-0.29433497521828966</c:v>
                </c:pt>
                <c:pt idx="1071">
                  <c:v>-0.28476339468602485</c:v>
                </c:pt>
                <c:pt idx="1072">
                  <c:v>-0.27516333805159693</c:v>
                </c:pt>
                <c:pt idx="1073">
                  <c:v>-0.26553576531266243</c:v>
                </c:pt>
                <c:pt idx="1074">
                  <c:v>-0.25588163921847917</c:v>
                </c:pt>
                <c:pt idx="1075">
                  <c:v>-0.24620192517360459</c:v>
                </c:pt>
                <c:pt idx="1076">
                  <c:v>-0.23649759114138372</c:v>
                </c:pt>
                <c:pt idx="1077">
                  <c:v>-0.22676960754712588</c:v>
                </c:pt>
                <c:pt idx="1078">
                  <c:v>-0.21701894718109088</c:v>
                </c:pt>
                <c:pt idx="1079">
                  <c:v>-0.2072465851011828</c:v>
                </c:pt>
                <c:pt idx="1080">
                  <c:v>-0.19745349853547298</c:v>
                </c:pt>
                <c:pt idx="1081">
                  <c:v>-0.18764066678445018</c:v>
                </c:pt>
                <c:pt idx="1082">
                  <c:v>-0.17780907112311564</c:v>
                </c:pt>
                <c:pt idx="1083">
                  <c:v>-0.167959694702846</c:v>
                </c:pt>
                <c:pt idx="1084">
                  <c:v>-0.15809352245306854</c:v>
                </c:pt>
                <c:pt idx="1085">
                  <c:v>-0.14821154098278991</c:v>
                </c:pt>
                <c:pt idx="1086">
                  <c:v>-0.13831473848192571</c:v>
                </c:pt>
                <c:pt idx="1087">
                  <c:v>-0.12840410462247173</c:v>
                </c:pt>
                <c:pt idx="1088">
                  <c:v>-0.11848063045956207</c:v>
                </c:pt>
                <c:pt idx="1089">
                  <c:v>-0.10854530833233647</c:v>
                </c:pt>
                <c:pt idx="1090">
                  <c:v>-9.8599131764735282E-2</c:v>
                </c:pt>
                <c:pt idx="1091">
                  <c:v>-8.8643095366119751E-2</c:v>
                </c:pt>
                <c:pt idx="1092">
                  <c:v>-7.8678194731840151E-2</c:v>
                </c:pt>
                <c:pt idx="1093">
                  <c:v>-6.8705426343648762E-2</c:v>
                </c:pt>
                <c:pt idx="1094">
                  <c:v>-5.8725787470080899E-2</c:v>
                </c:pt>
                <c:pt idx="1095">
                  <c:v>-4.8740276066700464E-2</c:v>
                </c:pt>
                <c:pt idx="1096">
                  <c:v>-3.8749890676333672E-2</c:v>
                </c:pt>
                <c:pt idx="1097">
                  <c:v>-2.8755630329187164E-2</c:v>
                </c:pt>
                <c:pt idx="1098">
                  <c:v>-1.8758494442974234E-2</c:v>
                </c:pt>
                <c:pt idx="1099">
                  <c:v>-8.759482722945482E-3</c:v>
                </c:pt>
                <c:pt idx="1100">
                  <c:v>1.2404049380560201E-3</c:v>
                </c:pt>
                <c:pt idx="1101">
                  <c:v>1.1240168559593831E-2</c:v>
                </c:pt>
                <c:pt idx="1102">
                  <c:v>2.1238808173646012E-2</c:v>
                </c:pt>
                <c:pt idx="1103">
                  <c:v>3.1235323924579776E-2</c:v>
                </c:pt>
                <c:pt idx="1104">
                  <c:v>4.1228716169146883E-2</c:v>
                </c:pt>
                <c:pt idx="1105">
                  <c:v>5.1217985576457771E-2</c:v>
                </c:pt>
                <c:pt idx="1106">
                  <c:v>6.1202133227888977E-2</c:v>
                </c:pt>
                <c:pt idx="1107">
                  <c:v>7.1180160717002547E-2</c:v>
                </c:pt>
                <c:pt idx="1108">
                  <c:v>8.1151070249357485E-2</c:v>
                </c:pt>
                <c:pt idx="1109">
                  <c:v>9.1113864742316683E-2</c:v>
                </c:pt>
                <c:pt idx="1110">
                  <c:v>0.10106754792472608</c:v>
                </c:pt>
                <c:pt idx="1111">
                  <c:v>0.11101112443656923</c:v>
                </c:pt>
                <c:pt idx="1112">
                  <c:v>0.12094359992847414</c:v>
                </c:pt>
                <c:pt idx="1113">
                  <c:v>0.13086398116117573</c:v>
                </c:pt>
                <c:pt idx="1114">
                  <c:v>0.14077127610481416</c:v>
                </c:pt>
                <c:pt idx="1115">
                  <c:v>0.15066449403814758</c:v>
                </c:pt>
                <c:pt idx="1116">
                  <c:v>0.16054264564763404</c:v>
                </c:pt>
                <c:pt idx="1117">
                  <c:v>0.17040474312634082</c:v>
                </c:pt>
                <c:pt idx="1118">
                  <c:v>0.18024980027273496</c:v>
                </c:pt>
                <c:pt idx="1119">
                  <c:v>0.19007683258931296</c:v>
                </c:pt>
                <c:pt idx="1120">
                  <c:v>0.19988485738102538</c:v>
                </c:pt>
                <c:pt idx="1121">
                  <c:v>0.20967289385357335</c:v>
                </c:pt>
                <c:pt idx="1122">
                  <c:v>0.21943996321145931</c:v>
                </c:pt>
                <c:pt idx="1123">
                  <c:v>0.22918508875589017</c:v>
                </c:pt>
                <c:pt idx="1124">
                  <c:v>0.23890729598243585</c:v>
                </c:pt>
                <c:pt idx="1125">
                  <c:v>0.24860561267846856</c:v>
                </c:pt>
                <c:pt idx="1126">
                  <c:v>0.25827906902040754</c:v>
                </c:pt>
                <c:pt idx="1127">
                  <c:v>0.26792669767067284</c:v>
                </c:pt>
                <c:pt idx="1128">
                  <c:v>0.27754753387444603</c:v>
                </c:pt>
                <c:pt idx="1129">
                  <c:v>0.28714061555612064</c:v>
                </c:pt>
                <c:pt idx="1130">
                  <c:v>0.29670498341551926</c:v>
                </c:pt>
                <c:pt idx="1131">
                  <c:v>0.30623968102383303</c:v>
                </c:pt>
                <c:pt idx="1132">
                  <c:v>0.31574375491924334</c:v>
                </c:pt>
                <c:pt idx="1133">
                  <c:v>0.32521625470227722</c:v>
                </c:pt>
                <c:pt idx="1134">
                  <c:v>0.33465623313085691</c:v>
                </c:pt>
                <c:pt idx="1135">
                  <c:v>0.34406274621499944</c:v>
                </c:pt>
                <c:pt idx="1136">
                  <c:v>0.35343485331124175</c:v>
                </c:pt>
                <c:pt idx="1137">
                  <c:v>0.36277161721667772</c:v>
                </c:pt>
                <c:pt idx="1138">
                  <c:v>0.37207210426270404</c:v>
                </c:pt>
                <c:pt idx="1139">
                  <c:v>0.38133538440835979</c:v>
                </c:pt>
                <c:pt idx="1140">
                  <c:v>0.39056053133335644</c:v>
                </c:pt>
                <c:pt idx="1141">
                  <c:v>0.39974662253068249</c:v>
                </c:pt>
                <c:pt idx="1142">
                  <c:v>0.40889273939887982</c:v>
                </c:pt>
                <c:pt idx="1143">
                  <c:v>0.41799796733388006</c:v>
                </c:pt>
                <c:pt idx="1144">
                  <c:v>0.4270613958204742</c:v>
                </c:pt>
                <c:pt idx="1145">
                  <c:v>0.43608211852337281</c:v>
                </c:pt>
                <c:pt idx="1146">
                  <c:v>0.44505923337781955</c:v>
                </c:pt>
                <c:pt idx="1147">
                  <c:v>0.45399184267980686</c:v>
                </c:pt>
                <c:pt idx="1148">
                  <c:v>0.46287905317585459</c:v>
                </c:pt>
                <c:pt idx="1149">
                  <c:v>0.47171997615231287</c:v>
                </c:pt>
                <c:pt idx="1150">
                  <c:v>0.48051372752425775</c:v>
                </c:pt>
                <c:pt idx="1151">
                  <c:v>0.48925942792387384</c:v>
                </c:pt>
                <c:pt idx="1152">
                  <c:v>0.49795620278841546</c:v>
                </c:pt>
                <c:pt idx="1153">
                  <c:v>0.50660318244763725</c:v>
                </c:pt>
                <c:pt idx="1154">
                  <c:v>0.51519950221078525</c:v>
                </c:pt>
                <c:pt idx="1155">
                  <c:v>0.52374430245304071</c:v>
                </c:pt>
                <c:pt idx="1156">
                  <c:v>0.53223672870150596</c:v>
                </c:pt>
                <c:pt idx="1157">
                  <c:v>0.54067593172062722</c:v>
                </c:pt>
                <c:pt idx="1158">
                  <c:v>0.54906106759714113</c:v>
                </c:pt>
                <c:pt idx="1159">
                  <c:v>0.55739129782444174</c:v>
                </c:pt>
                <c:pt idx="1160">
                  <c:v>0.56566578938645407</c:v>
                </c:pt>
                <c:pt idx="1161">
                  <c:v>0.57388371484091427</c:v>
                </c:pt>
                <c:pt idx="1162">
                  <c:v>0.58204425240212243</c:v>
                </c:pt>
                <c:pt idx="1163">
                  <c:v>0.59014658602312842</c:v>
                </c:pt>
                <c:pt idx="1164">
                  <c:v>0.59818990547731932</c:v>
                </c:pt>
                <c:pt idx="1165">
                  <c:v>0.6061734064394495</c:v>
                </c:pt>
                <c:pt idx="1166">
                  <c:v>0.61409629056608139</c:v>
                </c:pt>
                <c:pt idx="1167">
                  <c:v>0.62195776557539917</c:v>
                </c:pt>
                <c:pt idx="1168">
                  <c:v>0.6297570453264586</c:v>
                </c:pt>
                <c:pt idx="1169">
                  <c:v>0.63749334989777828</c:v>
                </c:pt>
                <c:pt idx="1170">
                  <c:v>0.6451659056653537</c:v>
                </c:pt>
                <c:pt idx="1171">
                  <c:v>0.65277394537999633</c:v>
                </c:pt>
                <c:pt idx="1172">
                  <c:v>0.66031670824408017</c:v>
                </c:pt>
                <c:pt idx="1173">
                  <c:v>0.66779343998759899</c:v>
                </c:pt>
                <c:pt idx="1174">
                  <c:v>0.67520339294361431</c:v>
                </c:pt>
                <c:pt idx="1175">
                  <c:v>0.68254582612300296</c:v>
                </c:pt>
                <c:pt idx="1176">
                  <c:v>0.68982000528856302</c:v>
                </c:pt>
                <c:pt idx="1177">
                  <c:v>0.69702520302844484</c:v>
                </c:pt>
                <c:pt idx="1178">
                  <c:v>0.70416069882887611</c:v>
                </c:pt>
                <c:pt idx="1179">
                  <c:v>0.71122577914622076</c:v>
                </c:pt>
                <c:pt idx="1180">
                  <c:v>0.71821973747833934</c:v>
                </c:pt>
                <c:pt idx="1181">
                  <c:v>0.72514187443522216</c:v>
                </c:pt>
                <c:pt idx="1182">
                  <c:v>0.73199149780894668</c:v>
                </c:pt>
                <c:pt idx="1183">
                  <c:v>0.73876792264287883</c:v>
                </c:pt>
                <c:pt idx="1184">
                  <c:v>0.74547047130018695</c:v>
                </c:pt>
                <c:pt idx="1185">
                  <c:v>0.7520984735315861</c:v>
                </c:pt>
                <c:pt idx="1186">
                  <c:v>0.75865126654238102</c:v>
                </c:pt>
                <c:pt idx="1187">
                  <c:v>0.76512819505872665</c:v>
                </c:pt>
                <c:pt idx="1188">
                  <c:v>0.77152861139317341</c:v>
                </c:pt>
                <c:pt idx="1189">
                  <c:v>0.77785187550941692</c:v>
                </c:pt>
                <c:pt idx="1190">
                  <c:v>0.7840973550863195</c:v>
                </c:pt>
                <c:pt idx="1191">
                  <c:v>0.79026442558112353</c:v>
                </c:pt>
                <c:pt idx="1192">
                  <c:v>0.79635247029192313</c:v>
                </c:pt>
                <c:pt idx="1193">
                  <c:v>0.80236088041931841</c:v>
                </c:pt>
                <c:pt idx="1194">
                  <c:v>0.80828905512730143</c:v>
                </c:pt>
                <c:pt idx="1195">
                  <c:v>0.81413640160334577</c:v>
                </c:pt>
                <c:pt idx="1196">
                  <c:v>0.81990233511767452</c:v>
                </c:pt>
                <c:pt idx="1197">
                  <c:v>0.82558627908173909</c:v>
                </c:pt>
                <c:pt idx="1198">
                  <c:v>0.83118766510588382</c:v>
                </c:pt>
                <c:pt idx="1199">
                  <c:v>0.83670593305617003</c:v>
                </c:pt>
                <c:pt idx="1200">
                  <c:v>0.84214053111040521</c:v>
                </c:pt>
                <c:pt idx="1201">
                  <c:v>0.84749091581330882</c:v>
                </c:pt>
                <c:pt idx="1202">
                  <c:v>0.8527565521308732</c:v>
                </c:pt>
                <c:pt idx="1203">
                  <c:v>0.8579369135038506</c:v>
                </c:pt>
                <c:pt idx="1204">
                  <c:v>0.86303148190042456</c:v>
                </c:pt>
                <c:pt idx="1205">
                  <c:v>0.86803974786799709</c:v>
                </c:pt>
                <c:pt idx="1206">
                  <c:v>0.87296121058414877</c:v>
                </c:pt>
                <c:pt idx="1207">
                  <c:v>0.87779537790670714</c:v>
                </c:pt>
                <c:pt idx="1208">
                  <c:v>0.882541766422967</c:v>
                </c:pt>
                <c:pt idx="1209">
                  <c:v>0.88719990149803507</c:v>
                </c:pt>
                <c:pt idx="1210">
                  <c:v>0.89176931732228426</c:v>
                </c:pt>
                <c:pt idx="1211">
                  <c:v>0.89624955695793818</c:v>
                </c:pt>
                <c:pt idx="1212">
                  <c:v>0.90064017238477001</c:v>
                </c:pt>
                <c:pt idx="1213">
                  <c:v>0.90494072454489283</c:v>
                </c:pt>
                <c:pt idx="1214">
                  <c:v>0.90915078338667732</c:v>
                </c:pt>
                <c:pt idx="1215">
                  <c:v>0.91326992790774497</c:v>
                </c:pt>
                <c:pt idx="1216">
                  <c:v>0.91729774619707893</c:v>
                </c:pt>
                <c:pt idx="1217">
                  <c:v>0.92123383547620397</c:v>
                </c:pt>
                <c:pt idx="1218">
                  <c:v>0.92507780213947521</c:v>
                </c:pt>
                <c:pt idx="1219">
                  <c:v>0.92882926179342662</c:v>
                </c:pt>
                <c:pt idx="1220">
                  <c:v>0.93248783929522194</c:v>
                </c:pt>
                <c:pt idx="1221">
                  <c:v>0.93605316879015699</c:v>
                </c:pt>
                <c:pt idx="1222">
                  <c:v>0.93952489374825598</c:v>
                </c:pt>
                <c:pt idx="1223">
                  <c:v>0.94290266699991376</c:v>
                </c:pt>
                <c:pt idx="1224">
                  <c:v>0.94618615077062229</c:v>
                </c:pt>
                <c:pt idx="1225">
                  <c:v>0.94937501671473967</c:v>
                </c:pt>
                <c:pt idx="1226">
                  <c:v>0.95246894594832754</c:v>
                </c:pt>
                <c:pt idx="1227">
                  <c:v>0.95546762908104321</c:v>
                </c:pt>
                <c:pt idx="1228">
                  <c:v>0.95837076624707118</c:v>
                </c:pt>
                <c:pt idx="1229">
                  <c:v>0.961178067135113</c:v>
                </c:pt>
                <c:pt idx="1230">
                  <c:v>0.96388925101742129</c:v>
                </c:pt>
                <c:pt idx="1231">
                  <c:v>0.96650404677786539</c:v>
                </c:pt>
                <c:pt idx="1232">
                  <c:v>0.9690221929390499</c:v>
                </c:pt>
                <c:pt idx="1233">
                  <c:v>0.97144343768845542</c:v>
                </c:pt>
                <c:pt idx="1234">
                  <c:v>0.97376753890362644</c:v>
                </c:pt>
                <c:pt idx="1235">
                  <c:v>0.97599426417637658</c:v>
                </c:pt>
                <c:pt idx="1236">
                  <c:v>0.97812339083603561</c:v>
                </c:pt>
                <c:pt idx="1237">
                  <c:v>0.9801547059717105</c:v>
                </c:pt>
                <c:pt idx="1238">
                  <c:v>0.98208800645358185</c:v>
                </c:pt>
                <c:pt idx="1239">
                  <c:v>0.98392309895321162</c:v>
                </c:pt>
                <c:pt idx="1240">
                  <c:v>0.98565979996287867</c:v>
                </c:pt>
                <c:pt idx="1241">
                  <c:v>0.98729793581393055</c:v>
                </c:pt>
                <c:pt idx="1242">
                  <c:v>0.98883734269414647</c:v>
                </c:pt>
                <c:pt idx="1243">
                  <c:v>0.99027786666412076</c:v>
                </c:pt>
                <c:pt idx="1244">
                  <c:v>0.99161936367265802</c:v>
                </c:pt>
                <c:pt idx="1245">
                  <c:v>0.99286169957117421</c:v>
                </c:pt>
                <c:pt idx="1246">
                  <c:v>0.99400475012711575</c:v>
                </c:pt>
                <c:pt idx="1247">
                  <c:v>0.99504840103637882</c:v>
                </c:pt>
                <c:pt idx="1248">
                  <c:v>0.99599254793474234</c:v>
                </c:pt>
                <c:pt idx="1249">
                  <c:v>0.99683709640830387</c:v>
                </c:pt>
                <c:pt idx="1250">
                  <c:v>0.99758196200291904</c:v>
                </c:pt>
                <c:pt idx="1251">
                  <c:v>0.99822707023264967</c:v>
                </c:pt>
                <c:pt idx="1252">
                  <c:v>0.99877235658721009</c:v>
                </c:pt>
                <c:pt idx="1253">
                  <c:v>0.99921776653841932</c:v>
                </c:pt>
                <c:pt idx="1254">
                  <c:v>0.99956325554565351</c:v>
                </c:pt>
                <c:pt idx="1255">
                  <c:v>0.99980878906029957</c:v>
                </c:pt>
                <c:pt idx="1256">
                  <c:v>0.99995434252921089</c:v>
                </c:pt>
                <c:pt idx="1257">
                  <c:v>0.99999990139716177</c:v>
                </c:pt>
                <c:pt idx="1258">
                  <c:v>0.9999454611083034</c:v>
                </c:pt>
                <c:pt idx="1259">
                  <c:v>0.99979102710661927</c:v>
                </c:pt>
                <c:pt idx="1260">
                  <c:v>0.99953661483538103</c:v>
                </c:pt>
                <c:pt idx="1261">
                  <c:v>0.99918224973560343</c:v>
                </c:pt>
                <c:pt idx="1262">
                  <c:v>0.99872796724350166</c:v>
                </c:pt>
                <c:pt idx="1263">
                  <c:v>0.99817381278694584</c:v>
                </c:pt>
                <c:pt idx="1264">
                  <c:v>0.99751984178092024</c:v>
                </c:pt>
                <c:pt idx="1265">
                  <c:v>0.99676611962198003</c:v>
                </c:pt>
                <c:pt idx="1266">
                  <c:v>0.99591272168171363</c:v>
                </c:pt>
                <c:pt idx="1267">
                  <c:v>0.99495973329920329</c:v>
                </c:pt>
                <c:pt idx="1268">
                  <c:v>0.99390724977249334</c:v>
                </c:pt>
                <c:pt idx="1269">
                  <c:v>0.99275537634905975</c:v>
                </c:pt>
                <c:pt idx="1270">
                  <c:v>0.99150422821528428</c:v>
                </c:pt>
                <c:pt idx="1271">
                  <c:v>0.99015393048493805</c:v>
                </c:pt>
                <c:pt idx="1272">
                  <c:v>0.98870461818666922</c:v>
                </c:pt>
                <c:pt idx="1273">
                  <c:v>0.98715643625049909</c:v>
                </c:pt>
                <c:pt idx="1274">
                  <c:v>0.98550953949333209</c:v>
                </c:pt>
                <c:pt idx="1275">
                  <c:v>0.98376409260347031</c:v>
                </c:pt>
                <c:pt idx="1276">
                  <c:v>0.98192027012414951</c:v>
                </c:pt>
                <c:pt idx="1277">
                  <c:v>0.97997825643607983</c:v>
                </c:pt>
                <c:pt idx="1278">
                  <c:v>0.977938245739013</c:v>
                </c:pt>
                <c:pt idx="1279">
                  <c:v>0.97580044203231742</c:v>
                </c:pt>
                <c:pt idx="1280">
                  <c:v>0.9735650590945838</c:v>
                </c:pt>
                <c:pt idx="1281">
                  <c:v>0.97123232046224128</c:v>
                </c:pt>
                <c:pt idx="1282">
                  <c:v>0.96880245940721099</c:v>
                </c:pt>
                <c:pt idx="1283">
                  <c:v>0.96627571891357178</c:v>
                </c:pt>
                <c:pt idx="1284">
                  <c:v>0.96365235165326923</c:v>
                </c:pt>
                <c:pt idx="1285">
                  <c:v>0.96093261996084145</c:v>
                </c:pt>
                <c:pt idx="1286">
                  <c:v>0.958116795807192</c:v>
                </c:pt>
                <c:pt idx="1287">
                  <c:v>0.95520516077239082</c:v>
                </c:pt>
                <c:pt idx="1288">
                  <c:v>0.95219800601751303</c:v>
                </c:pt>
                <c:pt idx="1289">
                  <c:v>0.94909563225552918</c:v>
                </c:pt>
                <c:pt idx="1290">
                  <c:v>0.94589834972123121</c:v>
                </c:pt>
                <c:pt idx="1291">
                  <c:v>0.94260647814020604</c:v>
                </c:pt>
                <c:pt idx="1292">
                  <c:v>0.93922034669687082</c:v>
                </c:pt>
                <c:pt idx="1293">
                  <c:v>0.93574029400154568</c:v>
                </c:pt>
                <c:pt idx="1294">
                  <c:v>0.93216666805660264</c:v>
                </c:pt>
                <c:pt idx="1295">
                  <c:v>0.92849982622165561</c:v>
                </c:pt>
                <c:pt idx="1296">
                  <c:v>0.92474013517783493</c:v>
                </c:pt>
                <c:pt idx="1297">
                  <c:v>0.92088797089110952</c:v>
                </c:pt>
                <c:pt idx="1298">
                  <c:v>0.91694371857470036</c:v>
                </c:pt>
                <c:pt idx="1299">
                  <c:v>0.91290777265054945</c:v>
                </c:pt>
                <c:pt idx="1300">
                  <c:v>0.90878053670988757</c:v>
                </c:pt>
                <c:pt idx="1301">
                  <c:v>0.90456242347287064</c:v>
                </c:pt>
                <c:pt idx="1302">
                  <c:v>0.90025385474730446</c:v>
                </c:pt>
                <c:pt idx="1303">
                  <c:v>0.89585526138647265</c:v>
                </c:pt>
                <c:pt idx="1304">
                  <c:v>0.89136708324604719</c:v>
                </c:pt>
                <c:pt idx="1305">
                  <c:v>0.8867897691400991</c:v>
                </c:pt>
                <c:pt idx="1306">
                  <c:v>0.88212377679622755</c:v>
                </c:pt>
                <c:pt idx="1307">
                  <c:v>0.87736957280977546</c:v>
                </c:pt>
                <c:pt idx="1308">
                  <c:v>0.87252763259718291</c:v>
                </c:pt>
                <c:pt idx="1309">
                  <c:v>0.86759844034843292</c:v>
                </c:pt>
                <c:pt idx="1310">
                  <c:v>0.86258248897864609</c:v>
                </c:pt>
                <c:pt idx="1311">
                  <c:v>0.85748028007877597</c:v>
                </c:pt>
                <c:pt idx="1312">
                  <c:v>0.85229232386546439</c:v>
                </c:pt>
                <c:pt idx="1313">
                  <c:v>0.84701913913000548</c:v>
                </c:pt>
                <c:pt idx="1314">
                  <c:v>0.84166125318648255</c:v>
                </c:pt>
                <c:pt idx="1315">
                  <c:v>0.83621920181902099</c:v>
                </c:pt>
                <c:pt idx="1316">
                  <c:v>0.83069352922822659</c:v>
                </c:pt>
                <c:pt idx="1317">
                  <c:v>0.82508478797674967</c:v>
                </c:pt>
                <c:pt idx="1318">
                  <c:v>0.81939353893404332</c:v>
                </c:pt>
                <c:pt idx="1319">
                  <c:v>0.81362035122027132</c:v>
                </c:pt>
                <c:pt idx="1320">
                  <c:v>0.80776580214938998</c:v>
                </c:pt>
                <c:pt idx="1321">
                  <c:v>0.80183047717142963</c:v>
                </c:pt>
                <c:pt idx="1322">
                  <c:v>0.79581496981394406</c:v>
                </c:pt>
                <c:pt idx="1323">
                  <c:v>0.78971988162265183</c:v>
                </c:pt>
                <c:pt idx="1324">
                  <c:v>0.7835458221012972</c:v>
                </c:pt>
                <c:pt idx="1325">
                  <c:v>0.77729340865068297</c:v>
                </c:pt>
                <c:pt idx="1326">
                  <c:v>0.77096326650694835</c:v>
                </c:pt>
                <c:pt idx="1327">
                  <c:v>0.76455602867902794</c:v>
                </c:pt>
                <c:pt idx="1328">
                  <c:v>0.75807233588536971</c:v>
                </c:pt>
                <c:pt idx="1329">
                  <c:v>0.75151283648984557</c:v>
                </c:pt>
                <c:pt idx="1330">
                  <c:v>0.74487818643693349</c:v>
                </c:pt>
                <c:pt idx="1331">
                  <c:v>0.73816904918610493</c:v>
                </c:pt>
                <c:pt idx="1332">
                  <c:v>0.73138609564549673</c:v>
                </c:pt>
                <c:pt idx="1333">
                  <c:v>0.72453000410481272</c:v>
                </c:pt>
                <c:pt idx="1334">
                  <c:v>0.71760146016748871</c:v>
                </c:pt>
                <c:pt idx="1335">
                  <c:v>0.71060115668214718</c:v>
                </c:pt>
                <c:pt idx="1336">
                  <c:v>0.70352979367330559</c:v>
                </c:pt>
                <c:pt idx="1337">
                  <c:v>0.69638807827136706</c:v>
                </c:pt>
                <c:pt idx="1338">
                  <c:v>0.68917672464192548</c:v>
                </c:pt>
                <c:pt idx="1339">
                  <c:v>0.68189645391432907</c:v>
                </c:pt>
                <c:pt idx="1340">
                  <c:v>0.67454799410958899</c:v>
                </c:pt>
                <c:pt idx="1341">
                  <c:v>0.66713208006755675</c:v>
                </c:pt>
                <c:pt idx="1342">
                  <c:v>0.65964945337346192</c:v>
                </c:pt>
                <c:pt idx="1343">
                  <c:v>0.65210086228373321</c:v>
                </c:pt>
                <c:pt idx="1344">
                  <c:v>0.6444870616511944</c:v>
                </c:pt>
                <c:pt idx="1345">
                  <c:v>0.63680881284955848</c:v>
                </c:pt>
                <c:pt idx="1346">
                  <c:v>0.62906688369731256</c:v>
                </c:pt>
                <c:pt idx="1347">
                  <c:v>0.62126204838091492</c:v>
                </c:pt>
                <c:pt idx="1348">
                  <c:v>0.61339508737739845</c:v>
                </c:pt>
                <c:pt idx="1349">
                  <c:v>0.60546678737630244</c:v>
                </c:pt>
                <c:pt idx="1350">
                  <c:v>0.59747794120102271</c:v>
                </c:pt>
                <c:pt idx="1351">
                  <c:v>0.58942934772952238</c:v>
                </c:pt>
                <c:pt idx="1352">
                  <c:v>0.58132181181443565</c:v>
                </c:pt>
                <c:pt idx="1353">
                  <c:v>0.57315614420260075</c:v>
                </c:pt>
                <c:pt idx="1354">
                  <c:v>0.5649331614539771</c:v>
                </c:pt>
                <c:pt idx="1355">
                  <c:v>0.5566536858599811</c:v>
                </c:pt>
                <c:pt idx="1356">
                  <c:v>0.54831854536127855</c:v>
                </c:pt>
                <c:pt idx="1357">
                  <c:v>0.53992857346496748</c:v>
                </c:pt>
                <c:pt idx="1358">
                  <c:v>0.53148460916125195</c:v>
                </c:pt>
                <c:pt idx="1359">
                  <c:v>0.52298749683951962</c:v>
                </c:pt>
                <c:pt idx="1360">
                  <c:v>0.51443808620392795</c:v>
                </c:pt>
                <c:pt idx="1361">
                  <c:v>0.5058372321884097</c:v>
                </c:pt>
                <c:pt idx="1362">
                  <c:v>0.49718579487120529</c:v>
                </c:pt>
                <c:pt idx="1363">
                  <c:v>0.4884846393888308</c:v>
                </c:pt>
                <c:pt idx="1364">
                  <c:v>0.47973463584958664</c:v>
                </c:pt>
                <c:pt idx="1365">
                  <c:v>0.4709366592465381</c:v>
                </c:pt>
                <c:pt idx="1366">
                  <c:v>0.46209158937000777</c:v>
                </c:pt>
                <c:pt idx="1367">
                  <c:v>0.45320031071961542</c:v>
                </c:pt>
                <c:pt idx="1368">
                  <c:v>0.44426371241581991</c:v>
                </c:pt>
                <c:pt idx="1369">
                  <c:v>0.43528268811099818</c:v>
                </c:pt>
                <c:pt idx="1370">
                  <c:v>0.42625813590010297</c:v>
                </c:pt>
                <c:pt idx="1371">
                  <c:v>0.41719095823082841</c:v>
                </c:pt>
                <c:pt idx="1372">
                  <c:v>0.40808206181339196</c:v>
                </c:pt>
                <c:pt idx="1373">
                  <c:v>0.39893235752984152</c:v>
                </c:pt>
                <c:pt idx="1374">
                  <c:v>0.38974276034298055</c:v>
                </c:pt>
                <c:pt idx="1375">
                  <c:v>0.3805141892048633</c:v>
                </c:pt>
                <c:pt idx="1376">
                  <c:v>0.37124756696492622</c:v>
                </c:pt>
                <c:pt idx="1377">
                  <c:v>0.36194382027766464</c:v>
                </c:pt>
                <c:pt idx="1378">
                  <c:v>0.35260387950999078</c:v>
                </c:pt>
                <c:pt idx="1379">
                  <c:v>0.34322867864820156</c:v>
                </c:pt>
                <c:pt idx="1380">
                  <c:v>0.33381915520457373</c:v>
                </c:pt>
                <c:pt idx="1381">
                  <c:v>0.32437625012360383</c:v>
                </c:pt>
                <c:pt idx="1382">
                  <c:v>0.3149009076879376</c:v>
                </c:pt>
                <c:pt idx="1383">
                  <c:v>0.30539407542391572</c:v>
                </c:pt>
                <c:pt idx="1384">
                  <c:v>0.29585670400684566</c:v>
                </c:pt>
                <c:pt idx="1385">
                  <c:v>0.28628974716592476</c:v>
                </c:pt>
                <c:pt idx="1386">
                  <c:v>0.27669416158886123</c:v>
                </c:pt>
                <c:pt idx="1387">
                  <c:v>0.26707090682620971</c:v>
                </c:pt>
                <c:pt idx="1388">
                  <c:v>0.25742094519544073</c:v>
                </c:pt>
                <c:pt idx="1389">
                  <c:v>0.24774524168466899</c:v>
                </c:pt>
                <c:pt idx="1390">
                  <c:v>0.23804476385617901</c:v>
                </c:pt>
                <c:pt idx="1391">
                  <c:v>0.22832048174967337</c:v>
                </c:pt>
                <c:pt idx="1392">
                  <c:v>0.21857336778526265</c:v>
                </c:pt>
                <c:pt idx="1393">
                  <c:v>0.20880439666621381</c:v>
                </c:pt>
                <c:pt idx="1394">
                  <c:v>0.19901454528150492</c:v>
                </c:pt>
                <c:pt idx="1395">
                  <c:v>0.1892047926081093</c:v>
                </c:pt>
                <c:pt idx="1396">
                  <c:v>0.17937611961312297</c:v>
                </c:pt>
                <c:pt idx="1397">
                  <c:v>0.16952950915565845</c:v>
                </c:pt>
                <c:pt idx="1398">
                  <c:v>0.15966594588855249</c:v>
                </c:pt>
                <c:pt idx="1399">
                  <c:v>0.14978641615990518</c:v>
                </c:pt>
                <c:pt idx="1400">
                  <c:v>0.13989190791447048</c:v>
                </c:pt>
                <c:pt idx="1401">
                  <c:v>0.12998341059482052</c:v>
                </c:pt>
                <c:pt idx="1402">
                  <c:v>0.12006191504243026</c:v>
                </c:pt>
                <c:pt idx="1403">
                  <c:v>0.11012841339857996</c:v>
                </c:pt>
                <c:pt idx="1404">
                  <c:v>0.10018389900517022</c:v>
                </c:pt>
                <c:pt idx="1405">
                  <c:v>9.0229366305346281E-2</c:v>
                </c:pt>
                <c:pt idx="1406">
                  <c:v>8.0265810744082691E-2</c:v>
                </c:pt>
                <c:pt idx="1407">
                  <c:v>7.0294228668625558E-2</c:v>
                </c:pt>
                <c:pt idx="1408">
                  <c:v>6.0315617228886988E-2</c:v>
                </c:pt>
                <c:pt idx="1409">
                  <c:v>5.0330974277688373E-2</c:v>
                </c:pt>
                <c:pt idx="1410">
                  <c:v>4.0341298271000782E-2</c:v>
                </c:pt>
                <c:pt idx="1411">
                  <c:v>3.0347588168103727E-2</c:v>
                </c:pt>
                <c:pt idx="1412">
                  <c:v>2.035084333168298E-2</c:v>
                </c:pt>
                <c:pt idx="1413">
                  <c:v>1.0352063427884497E-2</c:v>
                </c:pt>
                <c:pt idx="1414">
                  <c:v>3.5224832646939074E-4</c:v>
                </c:pt>
                <c:pt idx="1415">
                  <c:v>-9.6476019995807415E-3</c:v>
                </c:pt>
                <c:pt idx="1416">
                  <c:v>-1.9646487573470556E-2</c:v>
                </c:pt>
                <c:pt idx="1417">
                  <c:v>-2.9643408514982147E-2</c:v>
                </c:pt>
                <c:pt idx="1418">
                  <c:v>-3.9637365140337895E-2</c:v>
                </c:pt>
                <c:pt idx="1419">
                  <c:v>-4.9627358062210636E-2</c:v>
                </c:pt>
                <c:pt idx="1420">
                  <c:v>-5.9612388289633153E-2</c:v>
                </c:pt>
                <c:pt idx="1421">
                  <c:v>-6.9591457327910625E-2</c:v>
                </c:pt>
                <c:pt idx="1422">
                  <c:v>-7.9563567278440897E-2</c:v>
                </c:pt>
                <c:pt idx="1423">
                  <c:v>-8.9527720938546093E-2</c:v>
                </c:pt>
                <c:pt idx="1424">
                  <c:v>-9.9482921901163604E-2</c:v>
                </c:pt>
                <c:pt idx="1425">
                  <c:v>-0.10942817465450023</c:v>
                </c:pt>
                <c:pt idx="1426">
                  <c:v>-0.11936248468155419</c:v>
                </c:pt>
                <c:pt idx="1427">
                  <c:v>-0.12928485855960842</c:v>
                </c:pt>
                <c:pt idx="1428">
                  <c:v>-0.13919430405954719</c:v>
                </c:pt>
                <c:pt idx="1429">
                  <c:v>-0.14908983024507491</c:v>
                </c:pt>
                <c:pt idx="1430">
                  <c:v>-0.15897044757181569</c:v>
                </c:pt>
                <c:pt idx="1431">
                  <c:v>-0.16883516798627776</c:v>
                </c:pt>
                <c:pt idx="1432">
                  <c:v>-0.17868300502463319</c:v>
                </c:pt>
                <c:pt idx="1433">
                  <c:v>-0.18851297391139166</c:v>
                </c:pt>
                <c:pt idx="1434">
                  <c:v>-0.19832409165785261</c:v>
                </c:pt>
                <c:pt idx="1435">
                  <c:v>-0.20811537716041381</c:v>
                </c:pt>
                <c:pt idx="1436">
                  <c:v>-0.21788585129868787</c:v>
                </c:pt>
                <c:pt idx="1437">
                  <c:v>-0.22763453703340994</c:v>
                </c:pt>
                <c:pt idx="1438">
                  <c:v>-0.23736045950411658</c:v>
                </c:pt>
                <c:pt idx="1439">
                  <c:v>-0.2470626461266725</c:v>
                </c:pt>
                <c:pt idx="1440">
                  <c:v>-0.25674012669050406</c:v>
                </c:pt>
                <c:pt idx="1441">
                  <c:v>-0.26639193345561596</c:v>
                </c:pt>
                <c:pt idx="1442">
                  <c:v>-0.27601710124937145</c:v>
                </c:pt>
                <c:pt idx="1443">
                  <c:v>-0.28561466756301884</c:v>
                </c:pt>
                <c:pt idx="1444">
                  <c:v>-0.29518367264791801</c:v>
                </c:pt>
                <c:pt idx="1445">
                  <c:v>-0.30472315961154134</c:v>
                </c:pt>
                <c:pt idx="1446">
                  <c:v>-0.31423217451313862</c:v>
                </c:pt>
                <c:pt idx="1447">
                  <c:v>-0.32370976645914046</c:v>
                </c:pt>
                <c:pt idx="1448">
                  <c:v>-0.33315498769825369</c:v>
                </c:pt>
                <c:pt idx="1449">
                  <c:v>-0.34256689371623195</c:v>
                </c:pt>
                <c:pt idx="1450">
                  <c:v>-0.35194454333030339</c:v>
                </c:pt>
                <c:pt idx="1451">
                  <c:v>-0.36128699878332798</c:v>
                </c:pt>
                <c:pt idx="1452">
                  <c:v>-0.37059332583754573</c:v>
                </c:pt>
                <c:pt idx="1453">
                  <c:v>-0.37986259386801308</c:v>
                </c:pt>
                <c:pt idx="1454">
                  <c:v>-0.3890938759556381</c:v>
                </c:pt>
                <c:pt idx="1455">
                  <c:v>-0.39828624897991144</c:v>
                </c:pt>
                <c:pt idx="1456">
                  <c:v>-0.40743879371119085</c:v>
                </c:pt>
                <c:pt idx="1457">
                  <c:v>-0.41655059490263685</c:v>
                </c:pt>
                <c:pt idx="1458">
                  <c:v>-0.42562074138171047</c:v>
                </c:pt>
                <c:pt idx="1459">
                  <c:v>-0.4346483261413287</c:v>
                </c:pt>
                <c:pt idx="1460">
                  <c:v>-0.44363244643054167</c:v>
                </c:pt>
                <c:pt idx="1461">
                  <c:v>-0.45257220384480412</c:v>
                </c:pt>
                <c:pt idx="1462">
                  <c:v>-0.46146670441582111</c:v>
                </c:pt>
                <c:pt idx="1463">
                  <c:v>-0.47031505870095403</c:v>
                </c:pt>
                <c:pt idx="1464">
                  <c:v>-0.47911638187223199</c:v>
                </c:pt>
                <c:pt idx="1465">
                  <c:v>-0.48786979380449419</c:v>
                </c:pt>
                <c:pt idx="1466">
                  <c:v>-0.4965744191639328</c:v>
                </c:pt>
                <c:pt idx="1467">
                  <c:v>-0.5052293874952718</c:v>
                </c:pt>
                <c:pt idx="1468">
                  <c:v>-0.51383383330887811</c:v>
                </c:pt>
                <c:pt idx="1469">
                  <c:v>-0.52238689616734713</c:v>
                </c:pt>
                <c:pt idx="1470">
                  <c:v>-0.53088772077152024</c:v>
                </c:pt>
                <c:pt idx="1471">
                  <c:v>-0.53933545704602726</c:v>
                </c:pt>
                <c:pt idx="1472">
                  <c:v>-0.54772926022426838</c:v>
                </c:pt>
                <c:pt idx="1473">
                  <c:v>-0.55606829093292665</c:v>
                </c:pt>
                <c:pt idx="1474">
                  <c:v>-0.56435171527588324</c:v>
                </c:pt>
                <c:pt idx="1475">
                  <c:v>-0.57257870491760376</c:v>
                </c:pt>
                <c:pt idx="1476">
                  <c:v>-0.58074843716597702</c:v>
                </c:pt>
                <c:pt idx="1477">
                  <c:v>-0.58886009505459191</c:v>
                </c:pt>
                <c:pt idx="1478">
                  <c:v>-0.59691286742441363</c:v>
                </c:pt>
                <c:pt idx="1479">
                  <c:v>-0.60490594900492145</c:v>
                </c:pt>
                <c:pt idx="1480">
                  <c:v>-0.61283854049461539</c:v>
                </c:pt>
                <c:pt idx="1481">
                  <c:v>-0.62070984864095413</c:v>
                </c:pt>
                <c:pt idx="1482">
                  <c:v>-0.62851908631968523</c:v>
                </c:pt>
                <c:pt idx="1483">
                  <c:v>-0.63626547261355404</c:v>
                </c:pt>
                <c:pt idx="1484">
                  <c:v>-0.6439482328903755</c:v>
                </c:pt>
                <c:pt idx="1485">
                  <c:v>-0.6515665988805297</c:v>
                </c:pt>
                <c:pt idx="1486">
                  <c:v>-0.65911980875376897</c:v>
                </c:pt>
                <c:pt idx="1487">
                  <c:v>-0.6666071071953974</c:v>
                </c:pt>
                <c:pt idx="1488">
                  <c:v>-0.67402774548180777</c:v>
                </c:pt>
                <c:pt idx="1489">
                  <c:v>-0.68138098155536042</c:v>
                </c:pt>
                <c:pt idx="1490">
                  <c:v>-0.68866608009857055</c:v>
                </c:pt>
                <c:pt idx="1491">
                  <c:v>-0.69588231260765998</c:v>
                </c:pt>
                <c:pt idx="1492">
                  <c:v>-0.70302895746538852</c:v>
                </c:pt>
                <c:pt idx="1493">
                  <c:v>-0.71010530001322358</c:v>
                </c:pt>
                <c:pt idx="1494">
                  <c:v>-0.71711063262288155</c:v>
                </c:pt>
                <c:pt idx="1495">
                  <c:v>-0.72404425476679501</c:v>
                </c:pt>
                <c:pt idx="1496">
                  <c:v>-0.73090547308859988</c:v>
                </c:pt>
                <c:pt idx="1497">
                  <c:v>-0.73769360147218666</c:v>
                </c:pt>
                <c:pt idx="1498">
                  <c:v>-0.744407961110364</c:v>
                </c:pt>
                <c:pt idx="1499">
                  <c:v>-0.75104788057276828</c:v>
                </c:pt>
                <c:pt idx="1500">
                  <c:v>-0.75761269587298874</c:v>
                </c:pt>
                <c:pt idx="1501">
                  <c:v>-0.76410175053496365</c:v>
                </c:pt>
                <c:pt idx="1502">
                  <c:v>-0.77051439565863222</c:v>
                </c:pt>
                <c:pt idx="1503">
                  <c:v>-0.77684998998483035</c:v>
                </c:pt>
                <c:pt idx="1504">
                  <c:v>-0.78310789995940056</c:v>
                </c:pt>
                <c:pt idx="1505">
                  <c:v>-0.78928749979656476</c:v>
                </c:pt>
                <c:pt idx="1506">
                  <c:v>-0.79538817154148667</c:v>
                </c:pt>
                <c:pt idx="1507">
                  <c:v>-0.80140930513207354</c:v>
                </c:pt>
                <c:pt idx="1508">
                  <c:v>-0.80735029845998618</c:v>
                </c:pt>
                <c:pt idx="1509">
                  <c:v>-0.81321055743084247</c:v>
                </c:pt>
                <c:pt idx="1510">
                  <c:v>-0.81898949602363302</c:v>
                </c:pt>
                <c:pt idx="1511">
                  <c:v>-0.824686536349306</c:v>
                </c:pt>
                <c:pt idx="1512">
                  <c:v>-0.83030110870858065</c:v>
                </c:pt>
                <c:pt idx="1513">
                  <c:v>-0.83583265164889975</c:v>
                </c:pt>
                <c:pt idx="1514">
                  <c:v>-0.84128061202058269</c:v>
                </c:pt>
                <c:pt idx="1515">
                  <c:v>-0.84664444503212455</c:v>
                </c:pt>
                <c:pt idx="1516">
                  <c:v>-0.85192361430469798</c:v>
                </c:pt>
                <c:pt idx="1517">
                  <c:v>-0.85711759192577663</c:v>
                </c:pt>
                <c:pt idx="1518">
                  <c:v>-0.86222585850192512</c:v>
                </c:pt>
                <c:pt idx="1519">
                  <c:v>-0.86724790321074074</c:v>
                </c:pt>
                <c:pt idx="1520">
                  <c:v>-0.87218322385194114</c:v>
                </c:pt>
                <c:pt idx="1521">
                  <c:v>-0.87703132689757168</c:v>
                </c:pt>
                <c:pt idx="1522">
                  <c:v>-0.88179172754137103</c:v>
                </c:pt>
                <c:pt idx="1523">
                  <c:v>-0.8864639497472403</c:v>
                </c:pt>
                <c:pt idx="1524">
                  <c:v>-0.89104752629689743</c:v>
                </c:pt>
                <c:pt idx="1525">
                  <c:v>-0.89554199883641439</c:v>
                </c:pt>
                <c:pt idx="1526">
                  <c:v>-0.89994691792233028</c:v>
                </c:pt>
                <c:pt idx="1527">
                  <c:v>-0.90426184306640711</c:v>
                </c:pt>
                <c:pt idx="1528">
                  <c:v>-0.90848634277972951</c:v>
                </c:pt>
                <c:pt idx="1529">
                  <c:v>-0.9126199946158402</c:v>
                </c:pt>
                <c:pt idx="1530">
                  <c:v>-0.91666238521300358</c:v>
                </c:pt>
                <c:pt idx="1531">
                  <c:v>-0.92061311033552984</c:v>
                </c:pt>
                <c:pt idx="1532">
                  <c:v>-0.92447177491419752</c:v>
                </c:pt>
                <c:pt idx="1533">
                  <c:v>-0.92823799308576305</c:v>
                </c:pt>
                <c:pt idx="1534">
                  <c:v>-0.93191138823155029</c:v>
                </c:pt>
                <c:pt idx="1535">
                  <c:v>-0.93549159301510343</c:v>
                </c:pt>
                <c:pt idx="1536">
                  <c:v>-0.93897824941893004</c:v>
                </c:pt>
                <c:pt idx="1537">
                  <c:v>-0.94237100878029401</c:v>
                </c:pt>
                <c:pt idx="1538">
                  <c:v>-0.94566953182608526</c:v>
                </c:pt>
                <c:pt idx="1539">
                  <c:v>-0.94887348870674937</c:v>
                </c:pt>
                <c:pt idx="1540">
                  <c:v>-0.9519825590292702</c:v>
                </c:pt>
                <c:pt idx="1541">
                  <c:v>-0.95499643188920202</c:v>
                </c:pt>
                <c:pt idx="1542">
                  <c:v>-0.9579148059017728</c:v>
                </c:pt>
                <c:pt idx="1543">
                  <c:v>-0.96073738923201402</c:v>
                </c:pt>
                <c:pt idx="1544">
                  <c:v>-0.96346389962394374</c:v>
                </c:pt>
                <c:pt idx="1545">
                  <c:v>-0.9660940644287942</c:v>
                </c:pt>
                <c:pt idx="1546">
                  <c:v>-0.96862762063227825</c:v>
                </c:pt>
                <c:pt idx="1547">
                  <c:v>-0.97106431488088529</c:v>
                </c:pt>
                <c:pt idx="1548">
                  <c:v>-0.97340390350722261</c:v>
                </c:pt>
                <c:pt idx="1549">
                  <c:v>-0.97564615255437637</c:v>
                </c:pt>
                <c:pt idx="1550">
                  <c:v>-0.97779083779930975</c:v>
                </c:pt>
                <c:pt idx="1551">
                  <c:v>-0.97983774477528618</c:v>
                </c:pt>
                <c:pt idx="1552">
                  <c:v>-0.98178666879333343</c:v>
                </c:pt>
                <c:pt idx="1553">
                  <c:v>-0.98363741496261636</c:v>
                </c:pt>
                <c:pt idx="1554">
                  <c:v>-0.98538979821011641</c:v>
                </c:pt>
                <c:pt idx="1555">
                  <c:v>-0.98704364329896732</c:v>
                </c:pt>
                <c:pt idx="1556">
                  <c:v>-0.98859878484600461</c:v>
                </c:pt>
                <c:pt idx="1557">
                  <c:v>-0.99005506733838733</c:v>
                </c:pt>
                <c:pt idx="1558">
                  <c:v>-0.99141234514907939</c:v>
                </c:pt>
                <c:pt idx="1559">
                  <c:v>-0.9926704825514302</c:v>
                </c:pt>
                <c:pt idx="1560">
                  <c:v>-0.99382935373274905</c:v>
                </c:pt>
                <c:pt idx="1561">
                  <c:v>-0.9948888428068825</c:v>
                </c:pt>
                <c:pt idx="1562">
                  <c:v>-0.99584884382580696</c:v>
                </c:pt>
                <c:pt idx="1563">
                  <c:v>-0.99670926079022004</c:v>
                </c:pt>
                <c:pt idx="1564">
                  <c:v>-0.99747000765914207</c:v>
                </c:pt>
                <c:pt idx="1565">
                  <c:v>-0.99813100835852053</c:v>
                </c:pt>
                <c:pt idx="1566">
                  <c:v>-0.99869219678883658</c:v>
                </c:pt>
                <c:pt idx="1567">
                  <c:v>-0.99915351683171405</c:v>
                </c:pt>
                <c:pt idx="1568">
                  <c:v>-0.99951492235553363</c:v>
                </c:pt>
                <c:pt idx="1569">
                  <c:v>-0.99977637722004398</c:v>
                </c:pt>
                <c:pt idx="1570">
                  <c:v>-0.99993785527997658</c:v>
                </c:pt>
                <c:pt idx="1571">
                  <c:v>-0.99999934038765992</c:v>
                </c:pt>
                <c:pt idx="1572">
                  <c:v>-0.99996082639463446</c:v>
                </c:pt>
                <c:pt idx="1573">
                  <c:v>-0.99982231715226755</c:v>
                </c:pt>
                <c:pt idx="1574">
                  <c:v>-0.99958382651136779</c:v>
                </c:pt>
                <c:pt idx="1575">
                  <c:v>-0.99924537832080074</c:v>
                </c:pt>
                <c:pt idx="1576">
                  <c:v>-0.99880700642510334</c:v>
                </c:pt>
                <c:pt idx="1577">
                  <c:v>-0.99826875466109966</c:v>
                </c:pt>
                <c:pt idx="1578">
                  <c:v>-0.99763067685351769</c:v>
                </c:pt>
                <c:pt idx="1579">
                  <c:v>-0.99689283680960683</c:v>
                </c:pt>
                <c:pt idx="1580">
                  <c:v>-0.9960553083127559</c:v>
                </c:pt>
                <c:pt idx="1581">
                  <c:v>-0.99511817511511735</c:v>
                </c:pt>
                <c:pt idx="1582">
                  <c:v>-0.99408153092921858</c:v>
                </c:pt>
                <c:pt idx="1583">
                  <c:v>-0.99294547941864686</c:v>
                </c:pt>
                <c:pt idx="1584">
                  <c:v>-0.99171013418757481</c:v>
                </c:pt>
                <c:pt idx="1585">
                  <c:v>-0.99037561876949209</c:v>
                </c:pt>
                <c:pt idx="1586">
                  <c:v>-0.98894206661485606</c:v>
                </c:pt>
                <c:pt idx="1587">
                  <c:v>-0.98740962107767416</c:v>
                </c:pt>
                <c:pt idx="1588">
                  <c:v>-0.9857784354012219</c:v>
                </c:pt>
                <c:pt idx="1589">
                  <c:v>-0.98404867270271001</c:v>
                </c:pt>
                <c:pt idx="1590">
                  <c:v>-0.98222050595696564</c:v>
                </c:pt>
                <c:pt idx="1591">
                  <c:v>-0.98029411797913935</c:v>
                </c:pt>
                <c:pt idx="1592">
                  <c:v>-0.97826970140642422</c:v>
                </c:pt>
                <c:pt idx="1593">
                  <c:v>-0.97614745867879116</c:v>
                </c:pt>
                <c:pt idx="1594">
                  <c:v>-0.97392760201874296</c:v>
                </c:pt>
                <c:pt idx="1595">
                  <c:v>-0.97161035341009727</c:v>
                </c:pt>
                <c:pt idx="1596">
                  <c:v>-0.9691959445757824</c:v>
                </c:pt>
                <c:pt idx="1597">
                  <c:v>-0.96668461695467045</c:v>
                </c:pt>
                <c:pt idx="1598">
                  <c:v>-0.9640766216774318</c:v>
                </c:pt>
                <c:pt idx="1599">
                  <c:v>-0.96137221954142005</c:v>
                </c:pt>
                <c:pt idx="1600">
                  <c:v>-0.95857168098459289</c:v>
                </c:pt>
                <c:pt idx="1601">
                  <c:v>-0.9556752860584764</c:v>
                </c:pt>
                <c:pt idx="1602">
                  <c:v>-0.95268332440014747</c:v>
                </c:pt>
                <c:pt idx="1603">
                  <c:v>-0.94959609520327759</c:v>
                </c:pt>
                <c:pt idx="1604">
                  <c:v>-0.94641390718821483</c:v>
                </c:pt>
                <c:pt idx="1605">
                  <c:v>-0.94313707857111007</c:v>
                </c:pt>
                <c:pt idx="1606">
                  <c:v>-0.93976593703209188</c:v>
                </c:pt>
                <c:pt idx="1607">
                  <c:v>-0.93630081968250733</c:v>
                </c:pt>
                <c:pt idx="1608">
                  <c:v>-0.93274207303120149</c:v>
                </c:pt>
                <c:pt idx="1609">
                  <c:v>-0.9290900529498749</c:v>
                </c:pt>
                <c:pt idx="1610">
                  <c:v>-0.92534512463749374</c:v>
                </c:pt>
                <c:pt idx="1611">
                  <c:v>-0.92150766258376737</c:v>
                </c:pt>
                <c:pt idx="1612">
                  <c:v>-0.91757805053170016</c:v>
                </c:pt>
                <c:pt idx="1613">
                  <c:v>-0.91355668143922852</c:v>
                </c:pt>
                <c:pt idx="1614">
                  <c:v>-0.90944395743990769</c:v>
                </c:pt>
                <c:pt idx="1615">
                  <c:v>-0.90524028980266646</c:v>
                </c:pt>
                <c:pt idx="1616">
                  <c:v>-0.90094609889085231</c:v>
                </c:pt>
                <c:pt idx="1617">
                  <c:v>-0.89656181411993341</c:v>
                </c:pt>
                <c:pt idx="1618">
                  <c:v>-0.89208787391473487</c:v>
                </c:pt>
                <c:pt idx="1619">
                  <c:v>-0.88752472566555063</c:v>
                </c:pt>
                <c:pt idx="1620">
                  <c:v>-0.88287282568339953</c:v>
                </c:pt>
                <c:pt idx="1621">
                  <c:v>-0.87813263915440676</c:v>
                </c:pt>
                <c:pt idx="1622">
                  <c:v>-0.87330464009327158</c:v>
                </c:pt>
                <c:pt idx="1623">
                  <c:v>-0.86838931129587849</c:v>
                </c:pt>
                <c:pt idx="1624">
                  <c:v>-0.86338714429101293</c:v>
                </c:pt>
                <c:pt idx="1625">
                  <c:v>-0.8582986392912052</c:v>
                </c:pt>
                <c:pt idx="1626">
                  <c:v>-0.85312430514271109</c:v>
                </c:pt>
                <c:pt idx="1627">
                  <c:v>-0.84786465927464105</c:v>
                </c:pt>
                <c:pt idx="1628">
                  <c:v>-0.84252022764719503</c:v>
                </c:pt>
                <c:pt idx="1629">
                  <c:v>-0.8370915446990822</c:v>
                </c:pt>
                <c:pt idx="1630">
                  <c:v>-0.83157915329406951</c:v>
                </c:pt>
                <c:pt idx="1631">
                  <c:v>-0.82598360466671161</c:v>
                </c:pt>
                <c:pt idx="1632">
                  <c:v>-0.82030545836720448</c:v>
                </c:pt>
                <c:pt idx="1633">
                  <c:v>-0.81454528220544631</c:v>
                </c:pt>
                <c:pt idx="1634">
                  <c:v>-0.80870365219424889</c:v>
                </c:pt>
                <c:pt idx="1635">
                  <c:v>-0.80278115249175364</c:v>
                </c:pt>
                <c:pt idx="1636">
                  <c:v>-0.79677837534299134</c:v>
                </c:pt>
                <c:pt idx="1637">
                  <c:v>-0.79069592102067232</c:v>
                </c:pt>
                <c:pt idx="1638">
                  <c:v>-0.78453439776516232</c:v>
                </c:pt>
                <c:pt idx="1639">
                  <c:v>-0.77829442172365448</c:v>
                </c:pt>
                <c:pt idx="1640">
                  <c:v>-0.77197661688854857</c:v>
                </c:pt>
                <c:pt idx="1641">
                  <c:v>-0.76558161503500155</c:v>
                </c:pt>
                <c:pt idx="1642">
                  <c:v>-0.75911005565799905</c:v>
                </c:pt>
                <c:pt idx="1643">
                  <c:v>-0.75256258590802039</c:v>
                </c:pt>
                <c:pt idx="1644">
                  <c:v>-0.74593986052657957</c:v>
                </c:pt>
                <c:pt idx="1645">
                  <c:v>-0.73924254178070536</c:v>
                </c:pt>
                <c:pt idx="1646">
                  <c:v>-0.73247129939668643</c:v>
                </c:pt>
                <c:pt idx="1647">
                  <c:v>-0.72562681049311861</c:v>
                </c:pt>
                <c:pt idx="1648">
                  <c:v>-0.71870975951318361</c:v>
                </c:pt>
                <c:pt idx="1649">
                  <c:v>-0.71172083815622489</c:v>
                </c:pt>
                <c:pt idx="1650">
                  <c:v>-0.70466074530854939</c:v>
                </c:pt>
                <c:pt idx="1651">
                  <c:v>-0.69753018697355584</c:v>
                </c:pt>
                <c:pt idx="1652">
                  <c:v>-0.69032987620113817</c:v>
                </c:pt>
                <c:pt idx="1653">
                  <c:v>-0.68306053301637581</c:v>
                </c:pt>
                <c:pt idx="1654">
                  <c:v>-0.67572288434752459</c:v>
                </c:pt>
                <c:pt idx="1655">
                  <c:v>-0.66831766395334169</c:v>
                </c:pt>
                <c:pt idx="1656">
                  <c:v>-0.6608456123496903</c:v>
                </c:pt>
                <c:pt idx="1657">
                  <c:v>-0.65330747673550682</c:v>
                </c:pt>
                <c:pt idx="1658">
                  <c:v>-0.6457040109180735</c:v>
                </c:pt>
                <c:pt idx="1659">
                  <c:v>-0.63803597523763333</c:v>
                </c:pt>
                <c:pt idx="1660">
                  <c:v>-0.63030413649135886</c:v>
                </c:pt>
                <c:pt idx="1661">
                  <c:v>-0.62250926785669236</c:v>
                </c:pt>
                <c:pt idx="1662">
                  <c:v>-0.61465214881399621</c:v>
                </c:pt>
                <c:pt idx="1663">
                  <c:v>-0.6067335650686243</c:v>
                </c:pt>
                <c:pt idx="1664">
                  <c:v>-0.59875430847235511</c:v>
                </c:pt>
                <c:pt idx="1665">
                  <c:v>-0.59071517694420184</c:v>
                </c:pt>
                <c:pt idx="1666">
                  <c:v>-0.58261697439061222</c:v>
                </c:pt>
                <c:pt idx="1667">
                  <c:v>-0.57446051062509895</c:v>
                </c:pt>
                <c:pt idx="1668">
                  <c:v>-0.56624660128723581</c:v>
                </c:pt>
                <c:pt idx="1669">
                  <c:v>-0.55797606776111452</c:v>
                </c:pt>
                <c:pt idx="1670">
                  <c:v>-0.54964973709319853</c:v>
                </c:pt>
                <c:pt idx="1671">
                  <c:v>-0.54126844190952661</c:v>
                </c:pt>
                <c:pt idx="1672">
                  <c:v>-0.53283302033280533</c:v>
                </c:pt>
                <c:pt idx="1673">
                  <c:v>-0.52434431589807673</c:v>
                </c:pt>
                <c:pt idx="1674">
                  <c:v>-0.51580317746870452</c:v>
                </c:pt>
                <c:pt idx="1675">
                  <c:v>-0.50721045915142604</c:v>
                </c:pt>
                <c:pt idx="1676">
                  <c:v>-0.49856702021090638</c:v>
                </c:pt>
                <c:pt idx="1677">
                  <c:v>-0.48987372498383369</c:v>
                </c:pt>
                <c:pt idx="1678">
                  <c:v>-0.48113144279248937</c:v>
                </c:pt>
                <c:pt idx="1679">
                  <c:v>-0.47234104785781039</c:v>
                </c:pt>
                <c:pt idx="1680">
                  <c:v>-0.46350341921195881</c:v>
                </c:pt>
                <c:pt idx="1681">
                  <c:v>-0.45461944061044068</c:v>
                </c:pt>
                <c:pt idx="1682">
                  <c:v>-0.44569000044370666</c:v>
                </c:pt>
                <c:pt idx="1683">
                  <c:v>-0.4367159916483353</c:v>
                </c:pt>
                <c:pt idx="1684">
                  <c:v>-0.42769831161773114</c:v>
                </c:pt>
                <c:pt idx="1685">
                  <c:v>-0.41863786211237924</c:v>
                </c:pt>
                <c:pt idx="1686">
                  <c:v>-0.40953554916967988</c:v>
                </c:pt>
                <c:pt idx="1687">
                  <c:v>-0.40039228301333551</c:v>
                </c:pt>
                <c:pt idx="1688">
                  <c:v>-0.39120897796235549</c:v>
                </c:pt>
                <c:pt idx="1689">
                  <c:v>-0.38198655233958556</c:v>
                </c:pt>
                <c:pt idx="1690">
                  <c:v>-0.37272592837990282</c:v>
                </c:pt>
                <c:pt idx="1691">
                  <c:v>-0.36342803213797936</c:v>
                </c:pt>
                <c:pt idx="1692">
                  <c:v>-0.3540937933957044</c:v>
                </c:pt>
                <c:pt idx="1693">
                  <c:v>-0.34472414556916708</c:v>
                </c:pt>
                <c:pt idx="1694">
                  <c:v>-0.33532002561533863</c:v>
                </c:pt>
                <c:pt idx="1695">
                  <c:v>-0.3258823739383811</c:v>
                </c:pt>
                <c:pt idx="1696">
                  <c:v>-0.31641213429560083</c:v>
                </c:pt>
                <c:pt idx="1697">
                  <c:v>-0.30691025370306352</c:v>
                </c:pt>
                <c:pt idx="1698">
                  <c:v>-0.29737768234091699</c:v>
                </c:pt>
                <c:pt idx="1699">
                  <c:v>-0.28781537345834685</c:v>
                </c:pt>
                <c:pt idx="1700">
                  <c:v>-0.27822428327827625</c:v>
                </c:pt>
                <c:pt idx="1701">
                  <c:v>-0.26860537090163478</c:v>
                </c:pt>
                <c:pt idx="1702">
                  <c:v>-0.25895959821183917</c:v>
                </c:pt>
                <c:pt idx="1703">
                  <c:v>-0.24928792977802133</c:v>
                </c:pt>
                <c:pt idx="1704">
                  <c:v>-0.23959133275896494</c:v>
                </c:pt>
                <c:pt idx="1705">
                  <c:v>-0.22987077680628454</c:v>
                </c:pt>
                <c:pt idx="1706">
                  <c:v>-0.22012723396748876</c:v>
                </c:pt>
                <c:pt idx="1707">
                  <c:v>-0.210361678588735</c:v>
                </c:pt>
                <c:pt idx="1708">
                  <c:v>-0.20057508721741971</c:v>
                </c:pt>
                <c:pt idx="1709">
                  <c:v>-0.19076843850452802</c:v>
                </c:pt>
                <c:pt idx="1710">
                  <c:v>-0.18094271310676252</c:v>
                </c:pt>
                <c:pt idx="1711">
                  <c:v>-0.17109889358846794</c:v>
                </c:pt>
                <c:pt idx="1712">
                  <c:v>-0.16123796432339996</c:v>
                </c:pt>
                <c:pt idx="1713">
                  <c:v>-0.15136091139626065</c:v>
                </c:pt>
                <c:pt idx="1714">
                  <c:v>-0.14146872250411541</c:v>
                </c:pt>
                <c:pt idx="1715">
                  <c:v>-0.13156238685761346</c:v>
                </c:pt>
                <c:pt idx="1716">
                  <c:v>-0.12164289508206071</c:v>
                </c:pt>
                <c:pt idx="1717">
                  <c:v>-0.11171123911836144</c:v>
                </c:pt>
                <c:pt idx="1718">
                  <c:v>-0.10176841212384978</c:v>
                </c:pt>
                <c:pt idx="1719">
                  <c:v>-9.1815408372932464E-2</c:v>
                </c:pt>
                <c:pt idx="1720">
                  <c:v>-8.1853223157686908E-2</c:v>
                </c:pt>
                <c:pt idx="1721">
                  <c:v>-7.1882852688336371E-2</c:v>
                </c:pt>
                <c:pt idx="1722">
                  <c:v>-6.1905293993622719E-2</c:v>
                </c:pt>
                <c:pt idx="1723">
                  <c:v>-5.1921544821093742E-2</c:v>
                </c:pt>
                <c:pt idx="1724">
                  <c:v>-4.1932603537354007E-2</c:v>
                </c:pt>
                <c:pt idx="1725">
                  <c:v>-3.1939469028200704E-2</c:v>
                </c:pt>
                <c:pt idx="1726">
                  <c:v>-2.1943140598760718E-2</c:v>
                </c:pt>
                <c:pt idx="1727">
                  <c:v>-1.1944617873550299E-2</c:v>
                </c:pt>
                <c:pt idx="1728">
                  <c:v>-1.9449006965063401E-3</c:v>
                </c:pt>
                <c:pt idx="1729">
                  <c:v>8.0550109690895495E-3</c:v>
                </c:pt>
                <c:pt idx="1730">
                  <c:v>1.8054117140102081E-2</c:v>
                </c:pt>
                <c:pt idx="1731">
                  <c:v>2.8051417914541573E-2</c:v>
                </c:pt>
                <c:pt idx="1732">
                  <c:v>3.8045913570668666E-2</c:v>
                </c:pt>
                <c:pt idx="1733">
                  <c:v>4.8036604667040531E-2</c:v>
                </c:pt>
                <c:pt idx="1734">
                  <c:v>5.8022492142979609E-2</c:v>
                </c:pt>
                <c:pt idx="1735">
                  <c:v>6.8002577418056306E-2</c:v>
                </c:pt>
                <c:pt idx="1736">
                  <c:v>7.7975862492056278E-2</c:v>
                </c:pt>
                <c:pt idx="1737">
                  <c:v>8.7941350044790256E-2</c:v>
                </c:pt>
                <c:pt idx="1738">
                  <c:v>9.7898043535800422E-2</c:v>
                </c:pt>
                <c:pt idx="1739">
                  <c:v>0.10784494730404198</c:v>
                </c:pt>
                <c:pt idx="1740">
                  <c:v>0.11778106666742362</c:v>
                </c:pt>
                <c:pt idx="1741">
                  <c:v>0.12770540802228555</c:v>
                </c:pt>
                <c:pt idx="1742">
                  <c:v>0.13761697894276609</c:v>
                </c:pt>
                <c:pt idx="1743">
                  <c:v>0.1475147882800398</c:v>
                </c:pt>
                <c:pt idx="1744">
                  <c:v>0.15739784626140707</c:v>
                </c:pt>
                <c:pt idx="1745">
                  <c:v>0.16726516458931262</c:v>
                </c:pt>
                <c:pt idx="1746">
                  <c:v>0.17711575654014644</c:v>
                </c:pt>
                <c:pt idx="1747">
                  <c:v>0.18694863706292919</c:v>
                </c:pt>
                <c:pt idx="1748">
                  <c:v>0.19676282287778868</c:v>
                </c:pt>
                <c:pt idx="1749">
                  <c:v>0.20655733257432887</c:v>
                </c:pt>
                <c:pt idx="1750">
                  <c:v>0.21633118670974219</c:v>
                </c:pt>
                <c:pt idx="1751">
                  <c:v>0.22608340790676681</c:v>
                </c:pt>
                <c:pt idx="1752">
                  <c:v>0.23581302095139609</c:v>
                </c:pt>
                <c:pt idx="1753">
                  <c:v>0.2455190528904404</c:v>
                </c:pt>
                <c:pt idx="1754">
                  <c:v>0.25520053312879765</c:v>
                </c:pt>
                <c:pt idx="1755">
                  <c:v>0.26485649352650842</c:v>
                </c:pt>
                <c:pt idx="1756">
                  <c:v>0.2744859684955761</c:v>
                </c:pt>
                <c:pt idx="1757">
                  <c:v>0.28408799509653521</c:v>
                </c:pt>
                <c:pt idx="1758">
                  <c:v>0.29366161313472045</c:v>
                </c:pt>
                <c:pt idx="1759">
                  <c:v>0.30320586525640764</c:v>
                </c:pt>
                <c:pt idx="1760">
                  <c:v>0.31271979704405028</c:v>
                </c:pt>
                <c:pt idx="1761">
                  <c:v>0.32220245711267892</c:v>
                </c:pt>
                <c:pt idx="1762">
                  <c:v>0.33165289720419461</c:v>
                </c:pt>
                <c:pt idx="1763">
                  <c:v>0.34107017228226888</c:v>
                </c:pt>
                <c:pt idx="1764">
                  <c:v>0.35045334062733913</c:v>
                </c:pt>
                <c:pt idx="1765">
                  <c:v>0.3598014639303968</c:v>
                </c:pt>
                <c:pt idx="1766">
                  <c:v>0.36911360738688831</c:v>
                </c:pt>
                <c:pt idx="1767">
                  <c:v>0.3783888397902348</c:v>
                </c:pt>
                <c:pt idx="1768">
                  <c:v>0.38762623362492854</c:v>
                </c:pt>
                <c:pt idx="1769">
                  <c:v>0.39682486515928056</c:v>
                </c:pt>
                <c:pt idx="1770">
                  <c:v>0.40598381453779964</c:v>
                </c:pt>
                <c:pt idx="1771">
                  <c:v>0.41510216587318693</c:v>
                </c:pt>
                <c:pt idx="1772">
                  <c:v>0.42417900733790104</c:v>
                </c:pt>
                <c:pt idx="1773">
                  <c:v>0.43321343125536588</c:v>
                </c:pt>
                <c:pt idx="1774">
                  <c:v>0.44220453419071509</c:v>
                </c:pt>
                <c:pt idx="1775">
                  <c:v>0.4511514170411447</c:v>
                </c:pt>
                <c:pt idx="1776">
                  <c:v>0.46005318512582838</c:v>
                </c:pt>
                <c:pt idx="1777">
                  <c:v>0.46890894827538221</c:v>
                </c:pt>
                <c:pt idx="1778">
                  <c:v>0.47771782092085835</c:v>
                </c:pt>
                <c:pt idx="1779">
                  <c:v>0.48647892218233929</c:v>
                </c:pt>
                <c:pt idx="1780">
                  <c:v>0.49519137595700286</c:v>
                </c:pt>
                <c:pt idx="1781">
                  <c:v>0.50385431100672873</c:v>
                </c:pt>
                <c:pt idx="1782">
                  <c:v>0.51246686104522821</c:v>
                </c:pt>
                <c:pt idx="1783">
                  <c:v>0.5210281648246804</c:v>
                </c:pt>
                <c:pt idx="1784">
                  <c:v>0.52953736622183578</c:v>
                </c:pt>
                <c:pt idx="1785">
                  <c:v>0.53799361432365167</c:v>
                </c:pt>
                <c:pt idx="1786">
                  <c:v>0.54639606351236181</c:v>
                </c:pt>
                <c:pt idx="1787">
                  <c:v>0.55474387355004617</c:v>
                </c:pt>
                <c:pt idx="1788">
                  <c:v>0.56303620966266055</c:v>
                </c:pt>
                <c:pt idx="1789">
                  <c:v>0.57127224262350984</c:v>
                </c:pt>
                <c:pt idx="1790">
                  <c:v>0.57945114883614945</c:v>
                </c:pt>
                <c:pt idx="1791">
                  <c:v>0.58757211041677992</c:v>
                </c:pt>
                <c:pt idx="1792">
                  <c:v>0.59563431527609334</c:v>
                </c:pt>
                <c:pt idx="1793">
                  <c:v>0.60363695720015598</c:v>
                </c:pt>
                <c:pt idx="1794">
                  <c:v>0.61157923593153052</c:v>
                </c:pt>
                <c:pt idx="1795">
                  <c:v>0.61946035724895965</c:v>
                </c:pt>
                <c:pt idx="1796">
                  <c:v>0.62727953304687634</c:v>
                </c:pt>
                <c:pt idx="1797">
                  <c:v>0.63503598141422224</c:v>
                </c:pt>
                <c:pt idx="1798">
                  <c:v>0.64272892671261894</c:v>
                </c:pt>
                <c:pt idx="1799">
                  <c:v>0.65035759965395268</c:v>
                </c:pt>
                <c:pt idx="1800">
                  <c:v>0.65792123737728392</c:v>
                </c:pt>
                <c:pt idx="1801">
                  <c:v>0.66541908352514056</c:v>
                </c:pt>
                <c:pt idx="1802">
                  <c:v>0.67285038831915889</c:v>
                </c:pt>
                <c:pt idx="1803">
                  <c:v>0.68021440863505722</c:v>
                </c:pt>
                <c:pt idx="1804">
                  <c:v>0.68751040807693031</c:v>
                </c:pt>
                <c:pt idx="1805">
                  <c:v>0.69473765705091917</c:v>
                </c:pt>
                <c:pt idx="1806">
                  <c:v>0.70189543283814904</c:v>
                </c:pt>
                <c:pt idx="1807">
                  <c:v>0.70898301966701116</c:v>
                </c:pt>
                <c:pt idx="1808">
                  <c:v>0.71599970878471864</c:v>
                </c:pt>
                <c:pt idx="1809">
                  <c:v>0.72294479852821214</c:v>
                </c:pt>
                <c:pt idx="1810">
                  <c:v>0.72981759439430482</c:v>
                </c:pt>
                <c:pt idx="1811">
                  <c:v>0.73661740910914231</c:v>
                </c:pt>
                <c:pt idx="1812">
                  <c:v>0.74334356269690971</c:v>
                </c:pt>
                <c:pt idx="1813">
                  <c:v>0.74999538254785847</c:v>
                </c:pt>
                <c:pt idx="1814">
                  <c:v>0.75657220348554877</c:v>
                </c:pt>
                <c:pt idx="1815">
                  <c:v>0.76307336783336532</c:v>
                </c:pt>
                <c:pt idx="1816">
                  <c:v>0.76949822548028846</c:v>
                </c:pt>
                <c:pt idx="1817">
                  <c:v>0.7758461339459124</c:v>
                </c:pt>
                <c:pt idx="1818">
                  <c:v>0.7821164584446757</c:v>
                </c:pt>
                <c:pt idx="1819">
                  <c:v>0.78830857194935822</c:v>
                </c:pt>
                <c:pt idx="1820">
                  <c:v>0.79442185525376752</c:v>
                </c:pt>
                <c:pt idx="1821">
                  <c:v>0.80045569703466524</c:v>
                </c:pt>
                <c:pt idx="1822">
                  <c:v>0.80640949391296468</c:v>
                </c:pt>
                <c:pt idx="1823">
                  <c:v>0.81228265051381676</c:v>
                </c:pt>
                <c:pt idx="1824">
                  <c:v>0.81807457952651741</c:v>
                </c:pt>
                <c:pt idx="1825">
                  <c:v>0.82378470176299601</c:v>
                </c:pt>
                <c:pt idx="1826">
                  <c:v>0.82941244621577925</c:v>
                </c:pt>
                <c:pt idx="1827">
                  <c:v>0.83495725011511568</c:v>
                </c:pt>
                <c:pt idx="1828">
                  <c:v>0.84041855898523798</c:v>
                </c:pt>
                <c:pt idx="1829">
                  <c:v>0.84579582669980813</c:v>
                </c:pt>
                <c:pt idx="1830">
                  <c:v>0.85108851553653397</c:v>
                </c:pt>
                <c:pt idx="1831">
                  <c:v>0.85629609623094605</c:v>
                </c:pt>
                <c:pt idx="1832">
                  <c:v>0.86141804802931099</c:v>
                </c:pt>
                <c:pt idx="1833">
                  <c:v>0.86645385874072067</c:v>
                </c:pt>
                <c:pt idx="1834">
                  <c:v>0.87140302478829879</c:v>
                </c:pt>
                <c:pt idx="1835">
                  <c:v>0.87626505125956311</c:v>
                </c:pt>
                <c:pt idx="1836">
                  <c:v>0.88103945195591993</c:v>
                </c:pt>
                <c:pt idx="1837">
                  <c:v>0.88572574944128157</c:v>
                </c:pt>
                <c:pt idx="1838">
                  <c:v>0.89032347508979814</c:v>
                </c:pt>
                <c:pt idx="1839">
                  <c:v>0.89483216913273944</c:v>
                </c:pt>
                <c:pt idx="1840">
                  <c:v>0.89925138070446009</c:v>
                </c:pt>
                <c:pt idx="1841">
                  <c:v>0.90358066788748392</c:v>
                </c:pt>
                <c:pt idx="1842">
                  <c:v>0.90781959775669885</c:v>
                </c:pt>
                <c:pt idx="1843">
                  <c:v>0.91196774642265344</c:v>
                </c:pt>
                <c:pt idx="1844">
                  <c:v>0.91602469907393491</c:v>
                </c:pt>
                <c:pt idx="1845">
                  <c:v>0.91999005001866174</c:v>
                </c:pt>
                <c:pt idx="1846">
                  <c:v>0.92386340272504253</c:v>
                </c:pt>
                <c:pt idx="1847">
                  <c:v>0.92764436986103305</c:v>
                </c:pt>
                <c:pt idx="1848">
                  <c:v>0.93133257333307196</c:v>
                </c:pt>
                <c:pt idx="1849">
                  <c:v>0.93492764432388786</c:v>
                </c:pt>
                <c:pt idx="1850">
                  <c:v>0.93842922332937273</c:v>
                </c:pt>
                <c:pt idx="1851">
                  <c:v>0.94183696019454644</c:v>
                </c:pt>
                <c:pt idx="1852">
                  <c:v>0.94515051414859585</c:v>
                </c:pt>
                <c:pt idx="1853">
                  <c:v>0.9483695538388186</c:v>
                </c:pt>
                <c:pt idx="1854">
                  <c:v>0.95149375736396402</c:v>
                </c:pt>
                <c:pt idx="1855">
                  <c:v>0.95452281230628178</c:v>
                </c:pt>
                <c:pt idx="1856">
                  <c:v>0.95745641576280083</c:v>
                </c:pt>
                <c:pt idx="1857">
                  <c:v>0.96029427437562243</c:v>
                </c:pt>
                <c:pt idx="1858">
                  <c:v>0.96303610436124787</c:v>
                </c:pt>
                <c:pt idx="1859">
                  <c:v>0.96568163153896569</c:v>
                </c:pt>
                <c:pt idx="1860">
                  <c:v>0.96823059135826162</c:v>
                </c:pt>
                <c:pt idx="1861">
                  <c:v>0.97068272892527685</c:v>
                </c:pt>
                <c:pt idx="1862">
                  <c:v>0.97303779902829923</c:v>
                </c:pt>
                <c:pt idx="1863">
                  <c:v>0.97529556616228263</c:v>
                </c:pt>
                <c:pt idx="1864">
                  <c:v>0.97745580455239167</c:v>
                </c:pt>
                <c:pt idx="1865">
                  <c:v>0.97951829817658931</c:v>
                </c:pt>
                <c:pt idx="1866">
                  <c:v>0.98148284078723191</c:v>
                </c:pt>
                <c:pt idx="1867">
                  <c:v>0.98334923593169543</c:v>
                </c:pt>
                <c:pt idx="1868">
                  <c:v>0.98511729697202199</c:v>
                </c:pt>
                <c:pt idx="1869">
                  <c:v>0.98678684710357845</c:v>
                </c:pt>
                <c:pt idx="1870">
                  <c:v>0.98835771937274419</c:v>
                </c:pt>
                <c:pt idx="1871">
                  <c:v>0.98982975669360196</c:v>
                </c:pt>
                <c:pt idx="1872">
                  <c:v>0.99120281186364567</c:v>
                </c:pt>
                <c:pt idx="1873">
                  <c:v>0.99247674757850213</c:v>
                </c:pt>
                <c:pt idx="1874">
                  <c:v>0.99365143644566245</c:v>
                </c:pt>
                <c:pt idx="1875">
                  <c:v>0.99472676099721791</c:v>
                </c:pt>
                <c:pt idx="1876">
                  <c:v>0.99570261370161017</c:v>
                </c:pt>
                <c:pt idx="1877">
                  <c:v>0.99657889697438162</c:v>
                </c:pt>
                <c:pt idx="1878">
                  <c:v>0.99735552318793508</c:v>
                </c:pt>
                <c:pt idx="1879">
                  <c:v>0.99803241468029658</c:v>
                </c:pt>
                <c:pt idx="1880">
                  <c:v>0.99860950376288637</c:v>
                </c:pt>
                <c:pt idx="1881">
                  <c:v>0.99908673272726123</c:v>
                </c:pt>
                <c:pt idx="1882">
                  <c:v>0.99946405385094128</c:v>
                </c:pt>
                <c:pt idx="1883">
                  <c:v>0.99974142940211586</c:v>
                </c:pt>
                <c:pt idx="1884">
                  <c:v>0.99991883164346529</c:v>
                </c:pt>
                <c:pt idx="1885">
                  <c:v>0.9999962428349134</c:v>
                </c:pt>
              </c:numCache>
            </c:numRef>
          </c:val>
          <c:smooth val="1"/>
          <c:extLst>
            <c:ext xmlns:c16="http://schemas.microsoft.com/office/drawing/2014/chart" uri="{C3380CC4-5D6E-409C-BE32-E72D297353CC}">
              <c16:uniqueId val="{00000000-EBFA-4BC2-A05B-7C0AE2D6A0E2}"/>
            </c:ext>
          </c:extLst>
        </c:ser>
        <c:dLbls>
          <c:showLegendKey val="0"/>
          <c:showVal val="0"/>
          <c:showCatName val="0"/>
          <c:showSerName val="0"/>
          <c:showPercent val="0"/>
          <c:showBubbleSize val="0"/>
        </c:dLbls>
        <c:smooth val="0"/>
        <c:axId val="1481502416"/>
        <c:axId val="1481506576"/>
      </c:lineChart>
      <c:catAx>
        <c:axId val="1481502416"/>
        <c:scaling>
          <c:orientation val="minMax"/>
        </c:scaling>
        <c:delete val="1"/>
        <c:axPos val="b"/>
        <c:numFmt formatCode="General" sourceLinked="1"/>
        <c:majorTickMark val="none"/>
        <c:minorTickMark val="none"/>
        <c:tickLblPos val="nextTo"/>
        <c:crossAx val="1481506576"/>
        <c:crosses val="autoZero"/>
        <c:auto val="1"/>
        <c:lblAlgn val="ctr"/>
        <c:lblOffset val="100"/>
        <c:noMultiLvlLbl val="0"/>
      </c:catAx>
      <c:valAx>
        <c:axId val="1481506576"/>
        <c:scaling>
          <c:orientation val="minMax"/>
        </c:scaling>
        <c:delete val="1"/>
        <c:axPos val="l"/>
        <c:numFmt formatCode="General" sourceLinked="1"/>
        <c:majorTickMark val="none"/>
        <c:minorTickMark val="none"/>
        <c:tickLblPos val="nextTo"/>
        <c:crossAx val="14815024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Sheet1!$C$1</c:f>
              <c:strCache>
                <c:ptCount val="1"/>
                <c:pt idx="0">
                  <c:v>Series 1</c:v>
                </c:pt>
              </c:strCache>
            </c:strRef>
          </c:tx>
          <c:spPr>
            <a:ln w="12700" cap="rnd">
              <a:solidFill>
                <a:srgbClr val="00A759"/>
              </a:solidFill>
              <a:prstDash val="sysDash"/>
              <a:round/>
            </a:ln>
            <a:effectLst/>
          </c:spPr>
          <c:marker>
            <c:symbol val="none"/>
          </c:marker>
          <c:cat>
            <c:numRef>
              <c:f>Sheet1!$A$629:$A$1258</c:f>
              <c:numCache>
                <c:formatCode>General</c:formatCode>
                <c:ptCount val="630"/>
                <c:pt idx="0">
                  <c:v>0.628</c:v>
                </c:pt>
                <c:pt idx="1">
                  <c:v>0.629</c:v>
                </c:pt>
                <c:pt idx="2">
                  <c:v>0.63</c:v>
                </c:pt>
                <c:pt idx="3">
                  <c:v>0.63100000000000001</c:v>
                </c:pt>
                <c:pt idx="4">
                  <c:v>0.63200000000000001</c:v>
                </c:pt>
                <c:pt idx="5">
                  <c:v>0.63300000000000001</c:v>
                </c:pt>
                <c:pt idx="6">
                  <c:v>0.63400000000000001</c:v>
                </c:pt>
                <c:pt idx="7">
                  <c:v>0.63500000000000001</c:v>
                </c:pt>
                <c:pt idx="8">
                  <c:v>0.63600000000000001</c:v>
                </c:pt>
                <c:pt idx="9">
                  <c:v>0.63700000000000001</c:v>
                </c:pt>
                <c:pt idx="10">
                  <c:v>0.63800000000000001</c:v>
                </c:pt>
                <c:pt idx="11">
                  <c:v>0.63900000000000001</c:v>
                </c:pt>
                <c:pt idx="12">
                  <c:v>0.64</c:v>
                </c:pt>
                <c:pt idx="13">
                  <c:v>0.64100000000000001</c:v>
                </c:pt>
                <c:pt idx="14">
                  <c:v>0.64200000000000002</c:v>
                </c:pt>
                <c:pt idx="15">
                  <c:v>0.64300000000000002</c:v>
                </c:pt>
                <c:pt idx="16">
                  <c:v>0.64400000000000002</c:v>
                </c:pt>
                <c:pt idx="17">
                  <c:v>0.64500000000000002</c:v>
                </c:pt>
                <c:pt idx="18">
                  <c:v>0.64600000000000002</c:v>
                </c:pt>
                <c:pt idx="19">
                  <c:v>0.64700000000000002</c:v>
                </c:pt>
                <c:pt idx="20">
                  <c:v>0.64800000000000002</c:v>
                </c:pt>
                <c:pt idx="21">
                  <c:v>0.64900000000000002</c:v>
                </c:pt>
                <c:pt idx="22">
                  <c:v>0.65</c:v>
                </c:pt>
                <c:pt idx="23">
                  <c:v>0.65100000000000002</c:v>
                </c:pt>
                <c:pt idx="24">
                  <c:v>0.65200000000000002</c:v>
                </c:pt>
                <c:pt idx="25">
                  <c:v>0.65300000000000002</c:v>
                </c:pt>
                <c:pt idx="26">
                  <c:v>0.65400000000000003</c:v>
                </c:pt>
                <c:pt idx="27">
                  <c:v>0.65500000000000003</c:v>
                </c:pt>
                <c:pt idx="28">
                  <c:v>0.65600000000000003</c:v>
                </c:pt>
                <c:pt idx="29">
                  <c:v>0.65700000000000003</c:v>
                </c:pt>
                <c:pt idx="30">
                  <c:v>0.65800000000000003</c:v>
                </c:pt>
                <c:pt idx="31">
                  <c:v>0.65900000000000003</c:v>
                </c:pt>
                <c:pt idx="32">
                  <c:v>0.66</c:v>
                </c:pt>
                <c:pt idx="33">
                  <c:v>0.66100000000000003</c:v>
                </c:pt>
                <c:pt idx="34">
                  <c:v>0.66200000000000003</c:v>
                </c:pt>
                <c:pt idx="35">
                  <c:v>0.66300000000000003</c:v>
                </c:pt>
                <c:pt idx="36">
                  <c:v>0.66400000000000003</c:v>
                </c:pt>
                <c:pt idx="37">
                  <c:v>0.66500000000000004</c:v>
                </c:pt>
                <c:pt idx="38">
                  <c:v>0.66600000000000004</c:v>
                </c:pt>
                <c:pt idx="39">
                  <c:v>0.66700000000000004</c:v>
                </c:pt>
                <c:pt idx="40">
                  <c:v>0.66800000000000004</c:v>
                </c:pt>
                <c:pt idx="41">
                  <c:v>0.66900000000000004</c:v>
                </c:pt>
                <c:pt idx="42">
                  <c:v>0.67</c:v>
                </c:pt>
                <c:pt idx="43">
                  <c:v>0.67100000000000004</c:v>
                </c:pt>
                <c:pt idx="44">
                  <c:v>0.67200000000000004</c:v>
                </c:pt>
                <c:pt idx="45">
                  <c:v>0.67300000000000004</c:v>
                </c:pt>
                <c:pt idx="46">
                  <c:v>0.67400000000000004</c:v>
                </c:pt>
                <c:pt idx="47">
                  <c:v>0.67500000000000004</c:v>
                </c:pt>
                <c:pt idx="48">
                  <c:v>0.67600000000000005</c:v>
                </c:pt>
                <c:pt idx="49">
                  <c:v>0.67700000000000005</c:v>
                </c:pt>
                <c:pt idx="50">
                  <c:v>0.67800000000000005</c:v>
                </c:pt>
                <c:pt idx="51">
                  <c:v>0.67900000000000005</c:v>
                </c:pt>
                <c:pt idx="52">
                  <c:v>0.68</c:v>
                </c:pt>
                <c:pt idx="53">
                  <c:v>0.68100000000000005</c:v>
                </c:pt>
                <c:pt idx="54">
                  <c:v>0.68200000000000005</c:v>
                </c:pt>
                <c:pt idx="55">
                  <c:v>0.68300000000000005</c:v>
                </c:pt>
                <c:pt idx="56">
                  <c:v>0.68400000000000005</c:v>
                </c:pt>
                <c:pt idx="57">
                  <c:v>0.68500000000000005</c:v>
                </c:pt>
                <c:pt idx="58">
                  <c:v>0.68600000000000005</c:v>
                </c:pt>
                <c:pt idx="59">
                  <c:v>0.68700000000000006</c:v>
                </c:pt>
                <c:pt idx="60">
                  <c:v>0.68799999999999994</c:v>
                </c:pt>
                <c:pt idx="61">
                  <c:v>0.68899999999999995</c:v>
                </c:pt>
                <c:pt idx="62">
                  <c:v>0.69</c:v>
                </c:pt>
                <c:pt idx="63">
                  <c:v>0.69099999999999995</c:v>
                </c:pt>
                <c:pt idx="64">
                  <c:v>0.69199999999999995</c:v>
                </c:pt>
                <c:pt idx="65">
                  <c:v>0.69299999999999995</c:v>
                </c:pt>
                <c:pt idx="66">
                  <c:v>0.69399999999999995</c:v>
                </c:pt>
                <c:pt idx="67">
                  <c:v>0.69499999999999995</c:v>
                </c:pt>
                <c:pt idx="68">
                  <c:v>0.69599999999999995</c:v>
                </c:pt>
                <c:pt idx="69">
                  <c:v>0.69699999999999995</c:v>
                </c:pt>
                <c:pt idx="70">
                  <c:v>0.69799999999999995</c:v>
                </c:pt>
                <c:pt idx="71">
                  <c:v>0.69899999999999995</c:v>
                </c:pt>
                <c:pt idx="72">
                  <c:v>0.7</c:v>
                </c:pt>
                <c:pt idx="73">
                  <c:v>0.70099999999999996</c:v>
                </c:pt>
                <c:pt idx="74">
                  <c:v>0.70199999999999996</c:v>
                </c:pt>
                <c:pt idx="75">
                  <c:v>0.70299999999999996</c:v>
                </c:pt>
                <c:pt idx="76">
                  <c:v>0.70399999999999996</c:v>
                </c:pt>
                <c:pt idx="77">
                  <c:v>0.70499999999999996</c:v>
                </c:pt>
                <c:pt idx="78">
                  <c:v>0.70599999999999996</c:v>
                </c:pt>
                <c:pt idx="79">
                  <c:v>0.70699999999999996</c:v>
                </c:pt>
                <c:pt idx="80">
                  <c:v>0.70799999999999996</c:v>
                </c:pt>
                <c:pt idx="81">
                  <c:v>0.70899999999999996</c:v>
                </c:pt>
                <c:pt idx="82">
                  <c:v>0.71</c:v>
                </c:pt>
                <c:pt idx="83">
                  <c:v>0.71099999999999997</c:v>
                </c:pt>
                <c:pt idx="84">
                  <c:v>0.71199999999999997</c:v>
                </c:pt>
                <c:pt idx="85">
                  <c:v>0.71299999999999997</c:v>
                </c:pt>
                <c:pt idx="86">
                  <c:v>0.71399999999999997</c:v>
                </c:pt>
                <c:pt idx="87">
                  <c:v>0.71499999999999997</c:v>
                </c:pt>
                <c:pt idx="88">
                  <c:v>0.71599999999999997</c:v>
                </c:pt>
                <c:pt idx="89">
                  <c:v>0.71699999999999997</c:v>
                </c:pt>
                <c:pt idx="90">
                  <c:v>0.71799999999999997</c:v>
                </c:pt>
                <c:pt idx="91">
                  <c:v>0.71899999999999997</c:v>
                </c:pt>
                <c:pt idx="92">
                  <c:v>0.72</c:v>
                </c:pt>
                <c:pt idx="93">
                  <c:v>0.72099999999999997</c:v>
                </c:pt>
                <c:pt idx="94">
                  <c:v>0.72199999999999998</c:v>
                </c:pt>
                <c:pt idx="95">
                  <c:v>0.72299999999999998</c:v>
                </c:pt>
                <c:pt idx="96">
                  <c:v>0.72399999999999998</c:v>
                </c:pt>
                <c:pt idx="97">
                  <c:v>0.72499999999999998</c:v>
                </c:pt>
                <c:pt idx="98">
                  <c:v>0.72599999999999998</c:v>
                </c:pt>
                <c:pt idx="99">
                  <c:v>0.72699999999999998</c:v>
                </c:pt>
                <c:pt idx="100">
                  <c:v>0.72799999999999998</c:v>
                </c:pt>
                <c:pt idx="101">
                  <c:v>0.72899999999999998</c:v>
                </c:pt>
                <c:pt idx="102">
                  <c:v>0.73</c:v>
                </c:pt>
                <c:pt idx="103">
                  <c:v>0.73099999999999998</c:v>
                </c:pt>
                <c:pt idx="104">
                  <c:v>0.73199999999999998</c:v>
                </c:pt>
                <c:pt idx="105">
                  <c:v>0.73299999999999998</c:v>
                </c:pt>
                <c:pt idx="106">
                  <c:v>0.73399999999999999</c:v>
                </c:pt>
                <c:pt idx="107">
                  <c:v>0.73499999999999999</c:v>
                </c:pt>
                <c:pt idx="108">
                  <c:v>0.73599999999999999</c:v>
                </c:pt>
                <c:pt idx="109">
                  <c:v>0.73699999999999999</c:v>
                </c:pt>
                <c:pt idx="110">
                  <c:v>0.73799999999999999</c:v>
                </c:pt>
                <c:pt idx="111">
                  <c:v>0.73899999999999999</c:v>
                </c:pt>
                <c:pt idx="112">
                  <c:v>0.74</c:v>
                </c:pt>
                <c:pt idx="113">
                  <c:v>0.74099999999999999</c:v>
                </c:pt>
                <c:pt idx="114">
                  <c:v>0.74199999999999999</c:v>
                </c:pt>
                <c:pt idx="115">
                  <c:v>0.74299999999999999</c:v>
                </c:pt>
                <c:pt idx="116">
                  <c:v>0.74399999999999999</c:v>
                </c:pt>
                <c:pt idx="117">
                  <c:v>0.745</c:v>
                </c:pt>
                <c:pt idx="118">
                  <c:v>0.746</c:v>
                </c:pt>
                <c:pt idx="119">
                  <c:v>0.747</c:v>
                </c:pt>
                <c:pt idx="120">
                  <c:v>0.748</c:v>
                </c:pt>
                <c:pt idx="121">
                  <c:v>0.749</c:v>
                </c:pt>
                <c:pt idx="122">
                  <c:v>0.75</c:v>
                </c:pt>
                <c:pt idx="123">
                  <c:v>0.751</c:v>
                </c:pt>
                <c:pt idx="124">
                  <c:v>0.752</c:v>
                </c:pt>
                <c:pt idx="125">
                  <c:v>0.753</c:v>
                </c:pt>
                <c:pt idx="126">
                  <c:v>0.754</c:v>
                </c:pt>
                <c:pt idx="127">
                  <c:v>0.755</c:v>
                </c:pt>
                <c:pt idx="128">
                  <c:v>0.75600000000000001</c:v>
                </c:pt>
                <c:pt idx="129">
                  <c:v>0.75700000000000001</c:v>
                </c:pt>
                <c:pt idx="130">
                  <c:v>0.75800000000000001</c:v>
                </c:pt>
                <c:pt idx="131">
                  <c:v>0.75900000000000001</c:v>
                </c:pt>
                <c:pt idx="132">
                  <c:v>0.76</c:v>
                </c:pt>
                <c:pt idx="133">
                  <c:v>0.76100000000000001</c:v>
                </c:pt>
                <c:pt idx="134">
                  <c:v>0.76200000000000001</c:v>
                </c:pt>
                <c:pt idx="135">
                  <c:v>0.76300000000000001</c:v>
                </c:pt>
                <c:pt idx="136">
                  <c:v>0.76400000000000001</c:v>
                </c:pt>
                <c:pt idx="137">
                  <c:v>0.76500000000000001</c:v>
                </c:pt>
                <c:pt idx="138">
                  <c:v>0.76600000000000001</c:v>
                </c:pt>
                <c:pt idx="139">
                  <c:v>0.76700000000000002</c:v>
                </c:pt>
                <c:pt idx="140">
                  <c:v>0.76800000000000002</c:v>
                </c:pt>
                <c:pt idx="141">
                  <c:v>0.76900000000000002</c:v>
                </c:pt>
                <c:pt idx="142">
                  <c:v>0.77</c:v>
                </c:pt>
                <c:pt idx="143">
                  <c:v>0.77100000000000002</c:v>
                </c:pt>
                <c:pt idx="144">
                  <c:v>0.77200000000000002</c:v>
                </c:pt>
                <c:pt idx="145">
                  <c:v>0.77300000000000002</c:v>
                </c:pt>
                <c:pt idx="146">
                  <c:v>0.77400000000000002</c:v>
                </c:pt>
                <c:pt idx="147">
                  <c:v>0.77500000000000002</c:v>
                </c:pt>
                <c:pt idx="148">
                  <c:v>0.77600000000000002</c:v>
                </c:pt>
                <c:pt idx="149">
                  <c:v>0.77700000000000002</c:v>
                </c:pt>
                <c:pt idx="150">
                  <c:v>0.77800000000000002</c:v>
                </c:pt>
                <c:pt idx="151">
                  <c:v>0.77900000000000003</c:v>
                </c:pt>
                <c:pt idx="152">
                  <c:v>0.78</c:v>
                </c:pt>
                <c:pt idx="153">
                  <c:v>0.78100000000000003</c:v>
                </c:pt>
                <c:pt idx="154">
                  <c:v>0.78200000000000003</c:v>
                </c:pt>
                <c:pt idx="155">
                  <c:v>0.78300000000000003</c:v>
                </c:pt>
                <c:pt idx="156">
                  <c:v>0.78400000000000003</c:v>
                </c:pt>
                <c:pt idx="157">
                  <c:v>0.78500000000000003</c:v>
                </c:pt>
                <c:pt idx="158">
                  <c:v>0.78600000000000003</c:v>
                </c:pt>
                <c:pt idx="159">
                  <c:v>0.78700000000000003</c:v>
                </c:pt>
                <c:pt idx="160">
                  <c:v>0.78800000000000003</c:v>
                </c:pt>
                <c:pt idx="161">
                  <c:v>0.78900000000000003</c:v>
                </c:pt>
                <c:pt idx="162">
                  <c:v>0.79</c:v>
                </c:pt>
                <c:pt idx="163">
                  <c:v>0.79100000000000004</c:v>
                </c:pt>
                <c:pt idx="164">
                  <c:v>0.79200000000000004</c:v>
                </c:pt>
                <c:pt idx="165">
                  <c:v>0.79300000000000004</c:v>
                </c:pt>
                <c:pt idx="166">
                  <c:v>0.79400000000000004</c:v>
                </c:pt>
                <c:pt idx="167">
                  <c:v>0.79500000000000004</c:v>
                </c:pt>
                <c:pt idx="168">
                  <c:v>0.79600000000000004</c:v>
                </c:pt>
                <c:pt idx="169">
                  <c:v>0.79700000000000004</c:v>
                </c:pt>
                <c:pt idx="170">
                  <c:v>0.79800000000000004</c:v>
                </c:pt>
                <c:pt idx="171">
                  <c:v>0.79900000000000004</c:v>
                </c:pt>
                <c:pt idx="172">
                  <c:v>0.8</c:v>
                </c:pt>
                <c:pt idx="173">
                  <c:v>0.80100000000000005</c:v>
                </c:pt>
                <c:pt idx="174">
                  <c:v>0.80200000000000005</c:v>
                </c:pt>
                <c:pt idx="175">
                  <c:v>0.80300000000000005</c:v>
                </c:pt>
                <c:pt idx="176">
                  <c:v>0.80400000000000005</c:v>
                </c:pt>
                <c:pt idx="177">
                  <c:v>0.80500000000000005</c:v>
                </c:pt>
                <c:pt idx="178">
                  <c:v>0.80600000000000005</c:v>
                </c:pt>
                <c:pt idx="179">
                  <c:v>0.80700000000000005</c:v>
                </c:pt>
                <c:pt idx="180">
                  <c:v>0.80800000000000005</c:v>
                </c:pt>
                <c:pt idx="181">
                  <c:v>0.80900000000000005</c:v>
                </c:pt>
                <c:pt idx="182">
                  <c:v>0.81</c:v>
                </c:pt>
                <c:pt idx="183">
                  <c:v>0.81100000000000005</c:v>
                </c:pt>
                <c:pt idx="184">
                  <c:v>0.81200000000000006</c:v>
                </c:pt>
                <c:pt idx="185">
                  <c:v>0.81299999999999994</c:v>
                </c:pt>
                <c:pt idx="186">
                  <c:v>0.81399999999999995</c:v>
                </c:pt>
                <c:pt idx="187">
                  <c:v>0.81499999999999995</c:v>
                </c:pt>
                <c:pt idx="188">
                  <c:v>0.81599999999999995</c:v>
                </c:pt>
                <c:pt idx="189">
                  <c:v>0.81699999999999995</c:v>
                </c:pt>
                <c:pt idx="190">
                  <c:v>0.81799999999999995</c:v>
                </c:pt>
                <c:pt idx="191">
                  <c:v>0.81899999999999995</c:v>
                </c:pt>
                <c:pt idx="192">
                  <c:v>0.82</c:v>
                </c:pt>
                <c:pt idx="193">
                  <c:v>0.82099999999999995</c:v>
                </c:pt>
                <c:pt idx="194">
                  <c:v>0.82199999999999995</c:v>
                </c:pt>
                <c:pt idx="195">
                  <c:v>0.82299999999999995</c:v>
                </c:pt>
                <c:pt idx="196">
                  <c:v>0.82399999999999995</c:v>
                </c:pt>
                <c:pt idx="197">
                  <c:v>0.82499999999999996</c:v>
                </c:pt>
                <c:pt idx="198">
                  <c:v>0.82599999999999996</c:v>
                </c:pt>
                <c:pt idx="199">
                  <c:v>0.82699999999999996</c:v>
                </c:pt>
                <c:pt idx="200">
                  <c:v>0.82799999999999996</c:v>
                </c:pt>
                <c:pt idx="201">
                  <c:v>0.82899999999999996</c:v>
                </c:pt>
                <c:pt idx="202">
                  <c:v>0.83</c:v>
                </c:pt>
                <c:pt idx="203">
                  <c:v>0.83099999999999996</c:v>
                </c:pt>
                <c:pt idx="204">
                  <c:v>0.83199999999999996</c:v>
                </c:pt>
                <c:pt idx="205">
                  <c:v>0.83299999999999996</c:v>
                </c:pt>
                <c:pt idx="206">
                  <c:v>0.83399999999999996</c:v>
                </c:pt>
                <c:pt idx="207">
                  <c:v>0.83499999999999996</c:v>
                </c:pt>
                <c:pt idx="208">
                  <c:v>0.83599999999999997</c:v>
                </c:pt>
                <c:pt idx="209">
                  <c:v>0.83699999999999997</c:v>
                </c:pt>
                <c:pt idx="210">
                  <c:v>0.83799999999999997</c:v>
                </c:pt>
                <c:pt idx="211">
                  <c:v>0.83899999999999997</c:v>
                </c:pt>
                <c:pt idx="212">
                  <c:v>0.84</c:v>
                </c:pt>
                <c:pt idx="213">
                  <c:v>0.84099999999999997</c:v>
                </c:pt>
                <c:pt idx="214">
                  <c:v>0.84199999999999997</c:v>
                </c:pt>
                <c:pt idx="215">
                  <c:v>0.84299999999999997</c:v>
                </c:pt>
                <c:pt idx="216">
                  <c:v>0.84399999999999997</c:v>
                </c:pt>
                <c:pt idx="217">
                  <c:v>0.84499999999999997</c:v>
                </c:pt>
                <c:pt idx="218">
                  <c:v>0.84599999999999997</c:v>
                </c:pt>
                <c:pt idx="219">
                  <c:v>0.84699999999999998</c:v>
                </c:pt>
                <c:pt idx="220">
                  <c:v>0.84799999999999998</c:v>
                </c:pt>
                <c:pt idx="221">
                  <c:v>0.84899999999999998</c:v>
                </c:pt>
                <c:pt idx="222">
                  <c:v>0.85</c:v>
                </c:pt>
                <c:pt idx="223">
                  <c:v>0.85099999999999998</c:v>
                </c:pt>
                <c:pt idx="224">
                  <c:v>0.85199999999999998</c:v>
                </c:pt>
                <c:pt idx="225">
                  <c:v>0.85299999999999998</c:v>
                </c:pt>
                <c:pt idx="226">
                  <c:v>0.85399999999999998</c:v>
                </c:pt>
                <c:pt idx="227">
                  <c:v>0.85499999999999998</c:v>
                </c:pt>
                <c:pt idx="228">
                  <c:v>0.85599999999999998</c:v>
                </c:pt>
                <c:pt idx="229">
                  <c:v>0.85699999999999998</c:v>
                </c:pt>
                <c:pt idx="230">
                  <c:v>0.85799999999999998</c:v>
                </c:pt>
                <c:pt idx="231">
                  <c:v>0.85899999999999999</c:v>
                </c:pt>
                <c:pt idx="232">
                  <c:v>0.86</c:v>
                </c:pt>
                <c:pt idx="233">
                  <c:v>0.86099999999999999</c:v>
                </c:pt>
                <c:pt idx="234">
                  <c:v>0.86199999999999999</c:v>
                </c:pt>
                <c:pt idx="235">
                  <c:v>0.86299999999999999</c:v>
                </c:pt>
                <c:pt idx="236">
                  <c:v>0.86399999999999999</c:v>
                </c:pt>
                <c:pt idx="237">
                  <c:v>0.86499999999999999</c:v>
                </c:pt>
                <c:pt idx="238">
                  <c:v>0.86599999999999999</c:v>
                </c:pt>
                <c:pt idx="239">
                  <c:v>0.86699999999999999</c:v>
                </c:pt>
                <c:pt idx="240">
                  <c:v>0.86799999999999999</c:v>
                </c:pt>
                <c:pt idx="241">
                  <c:v>0.86899999999999999</c:v>
                </c:pt>
                <c:pt idx="242">
                  <c:v>0.87</c:v>
                </c:pt>
                <c:pt idx="243">
                  <c:v>0.871</c:v>
                </c:pt>
                <c:pt idx="244">
                  <c:v>0.872</c:v>
                </c:pt>
                <c:pt idx="245">
                  <c:v>0.873</c:v>
                </c:pt>
                <c:pt idx="246">
                  <c:v>0.874</c:v>
                </c:pt>
                <c:pt idx="247">
                  <c:v>0.875</c:v>
                </c:pt>
                <c:pt idx="248">
                  <c:v>0.876</c:v>
                </c:pt>
                <c:pt idx="249">
                  <c:v>0.877</c:v>
                </c:pt>
                <c:pt idx="250">
                  <c:v>0.878</c:v>
                </c:pt>
                <c:pt idx="251">
                  <c:v>0.879</c:v>
                </c:pt>
                <c:pt idx="252">
                  <c:v>0.88</c:v>
                </c:pt>
                <c:pt idx="253">
                  <c:v>0.88100000000000001</c:v>
                </c:pt>
                <c:pt idx="254">
                  <c:v>0.88200000000000001</c:v>
                </c:pt>
                <c:pt idx="255">
                  <c:v>0.88300000000000001</c:v>
                </c:pt>
                <c:pt idx="256">
                  <c:v>0.88400000000000001</c:v>
                </c:pt>
                <c:pt idx="257">
                  <c:v>0.88500000000000001</c:v>
                </c:pt>
                <c:pt idx="258">
                  <c:v>0.88600000000000001</c:v>
                </c:pt>
                <c:pt idx="259">
                  <c:v>0.88700000000000001</c:v>
                </c:pt>
                <c:pt idx="260">
                  <c:v>0.88800000000000001</c:v>
                </c:pt>
                <c:pt idx="261">
                  <c:v>0.88900000000000001</c:v>
                </c:pt>
                <c:pt idx="262">
                  <c:v>0.89</c:v>
                </c:pt>
                <c:pt idx="263">
                  <c:v>0.89100000000000001</c:v>
                </c:pt>
                <c:pt idx="264">
                  <c:v>0.89200000000000002</c:v>
                </c:pt>
                <c:pt idx="265">
                  <c:v>0.89300000000000002</c:v>
                </c:pt>
                <c:pt idx="266">
                  <c:v>0.89400000000000002</c:v>
                </c:pt>
                <c:pt idx="267">
                  <c:v>0.89500000000000002</c:v>
                </c:pt>
                <c:pt idx="268">
                  <c:v>0.89600000000000002</c:v>
                </c:pt>
                <c:pt idx="269">
                  <c:v>0.89700000000000002</c:v>
                </c:pt>
                <c:pt idx="270">
                  <c:v>0.89800000000000002</c:v>
                </c:pt>
                <c:pt idx="271">
                  <c:v>0.89900000000000002</c:v>
                </c:pt>
                <c:pt idx="272">
                  <c:v>0.9</c:v>
                </c:pt>
                <c:pt idx="273">
                  <c:v>0.90100000000000002</c:v>
                </c:pt>
                <c:pt idx="274">
                  <c:v>0.90200000000000002</c:v>
                </c:pt>
                <c:pt idx="275">
                  <c:v>0.90300000000000002</c:v>
                </c:pt>
                <c:pt idx="276">
                  <c:v>0.90400000000000003</c:v>
                </c:pt>
                <c:pt idx="277">
                  <c:v>0.90500000000000003</c:v>
                </c:pt>
                <c:pt idx="278">
                  <c:v>0.90600000000000003</c:v>
                </c:pt>
                <c:pt idx="279">
                  <c:v>0.90700000000000003</c:v>
                </c:pt>
                <c:pt idx="280">
                  <c:v>0.90800000000000003</c:v>
                </c:pt>
                <c:pt idx="281">
                  <c:v>0.90900000000000003</c:v>
                </c:pt>
                <c:pt idx="282">
                  <c:v>0.91</c:v>
                </c:pt>
                <c:pt idx="283">
                  <c:v>0.91100000000000003</c:v>
                </c:pt>
                <c:pt idx="284">
                  <c:v>0.91200000000000003</c:v>
                </c:pt>
                <c:pt idx="285">
                  <c:v>0.91300000000000003</c:v>
                </c:pt>
                <c:pt idx="286">
                  <c:v>0.91400000000000003</c:v>
                </c:pt>
                <c:pt idx="287">
                  <c:v>0.91500000000000004</c:v>
                </c:pt>
                <c:pt idx="288">
                  <c:v>0.91600000000000004</c:v>
                </c:pt>
                <c:pt idx="289">
                  <c:v>0.91700000000000004</c:v>
                </c:pt>
                <c:pt idx="290">
                  <c:v>0.91800000000000004</c:v>
                </c:pt>
                <c:pt idx="291">
                  <c:v>0.91900000000000004</c:v>
                </c:pt>
                <c:pt idx="292">
                  <c:v>0.92</c:v>
                </c:pt>
                <c:pt idx="293">
                  <c:v>0.92100000000000004</c:v>
                </c:pt>
                <c:pt idx="294">
                  <c:v>0.92200000000000004</c:v>
                </c:pt>
                <c:pt idx="295">
                  <c:v>0.92300000000000004</c:v>
                </c:pt>
                <c:pt idx="296">
                  <c:v>0.92400000000000004</c:v>
                </c:pt>
                <c:pt idx="297">
                  <c:v>0.92500000000000004</c:v>
                </c:pt>
                <c:pt idx="298">
                  <c:v>0.92600000000000005</c:v>
                </c:pt>
                <c:pt idx="299">
                  <c:v>0.92700000000000005</c:v>
                </c:pt>
                <c:pt idx="300">
                  <c:v>0.92800000000000005</c:v>
                </c:pt>
                <c:pt idx="301">
                  <c:v>0.92900000000000005</c:v>
                </c:pt>
                <c:pt idx="302">
                  <c:v>0.93</c:v>
                </c:pt>
                <c:pt idx="303">
                  <c:v>0.93100000000000005</c:v>
                </c:pt>
                <c:pt idx="304">
                  <c:v>0.93200000000000005</c:v>
                </c:pt>
                <c:pt idx="305">
                  <c:v>0.93300000000000005</c:v>
                </c:pt>
                <c:pt idx="306">
                  <c:v>0.93400000000000005</c:v>
                </c:pt>
                <c:pt idx="307">
                  <c:v>0.93500000000000005</c:v>
                </c:pt>
                <c:pt idx="308">
                  <c:v>0.93600000000000005</c:v>
                </c:pt>
                <c:pt idx="309">
                  <c:v>0.93700000000000006</c:v>
                </c:pt>
                <c:pt idx="310">
                  <c:v>0.93799999999999994</c:v>
                </c:pt>
                <c:pt idx="311">
                  <c:v>0.93899999999999995</c:v>
                </c:pt>
                <c:pt idx="312">
                  <c:v>0.94</c:v>
                </c:pt>
                <c:pt idx="313">
                  <c:v>0.94099999999999995</c:v>
                </c:pt>
                <c:pt idx="314">
                  <c:v>0.94199999999999995</c:v>
                </c:pt>
                <c:pt idx="315">
                  <c:v>0.94299999999999995</c:v>
                </c:pt>
                <c:pt idx="316">
                  <c:v>0.94399999999999995</c:v>
                </c:pt>
                <c:pt idx="317">
                  <c:v>0.94499999999999995</c:v>
                </c:pt>
                <c:pt idx="318">
                  <c:v>0.94599999999999995</c:v>
                </c:pt>
                <c:pt idx="319">
                  <c:v>0.94699999999999995</c:v>
                </c:pt>
                <c:pt idx="320">
                  <c:v>0.94799999999999995</c:v>
                </c:pt>
                <c:pt idx="321">
                  <c:v>0.94899999999999995</c:v>
                </c:pt>
                <c:pt idx="322">
                  <c:v>0.95</c:v>
                </c:pt>
                <c:pt idx="323">
                  <c:v>0.95099999999999996</c:v>
                </c:pt>
                <c:pt idx="324">
                  <c:v>0.95199999999999996</c:v>
                </c:pt>
                <c:pt idx="325">
                  <c:v>0.95299999999999996</c:v>
                </c:pt>
                <c:pt idx="326">
                  <c:v>0.95399999999999996</c:v>
                </c:pt>
                <c:pt idx="327">
                  <c:v>0.95499999999999996</c:v>
                </c:pt>
                <c:pt idx="328">
                  <c:v>0.95599999999999996</c:v>
                </c:pt>
                <c:pt idx="329">
                  <c:v>0.95699999999999996</c:v>
                </c:pt>
                <c:pt idx="330">
                  <c:v>0.95799999999999996</c:v>
                </c:pt>
                <c:pt idx="331">
                  <c:v>0.95899999999999996</c:v>
                </c:pt>
                <c:pt idx="332">
                  <c:v>0.96</c:v>
                </c:pt>
                <c:pt idx="333">
                  <c:v>0.96099999999999997</c:v>
                </c:pt>
                <c:pt idx="334">
                  <c:v>0.96199999999999997</c:v>
                </c:pt>
                <c:pt idx="335">
                  <c:v>0.96299999999999997</c:v>
                </c:pt>
                <c:pt idx="336">
                  <c:v>0.96399999999999997</c:v>
                </c:pt>
                <c:pt idx="337">
                  <c:v>0.96499999999999997</c:v>
                </c:pt>
                <c:pt idx="338">
                  <c:v>0.96599999999999997</c:v>
                </c:pt>
                <c:pt idx="339">
                  <c:v>0.96699999999999997</c:v>
                </c:pt>
                <c:pt idx="340">
                  <c:v>0.96799999999999997</c:v>
                </c:pt>
                <c:pt idx="341">
                  <c:v>0.96899999999999997</c:v>
                </c:pt>
                <c:pt idx="342">
                  <c:v>0.97</c:v>
                </c:pt>
                <c:pt idx="343">
                  <c:v>0.97099999999999997</c:v>
                </c:pt>
                <c:pt idx="344">
                  <c:v>0.97199999999999998</c:v>
                </c:pt>
                <c:pt idx="345">
                  <c:v>0.97299999999999998</c:v>
                </c:pt>
                <c:pt idx="346">
                  <c:v>0.97399999999999998</c:v>
                </c:pt>
                <c:pt idx="347">
                  <c:v>0.97499999999999998</c:v>
                </c:pt>
                <c:pt idx="348">
                  <c:v>0.97599999999999998</c:v>
                </c:pt>
                <c:pt idx="349">
                  <c:v>0.97699999999999998</c:v>
                </c:pt>
                <c:pt idx="350">
                  <c:v>0.97799999999999998</c:v>
                </c:pt>
                <c:pt idx="351">
                  <c:v>0.97899999999999998</c:v>
                </c:pt>
                <c:pt idx="352">
                  <c:v>0.98</c:v>
                </c:pt>
                <c:pt idx="353">
                  <c:v>0.98099999999999998</c:v>
                </c:pt>
                <c:pt idx="354">
                  <c:v>0.98199999999999998</c:v>
                </c:pt>
                <c:pt idx="355">
                  <c:v>0.98299999999999998</c:v>
                </c:pt>
                <c:pt idx="356">
                  <c:v>0.98399999999999999</c:v>
                </c:pt>
                <c:pt idx="357">
                  <c:v>0.98499999999999999</c:v>
                </c:pt>
                <c:pt idx="358">
                  <c:v>0.98599999999999999</c:v>
                </c:pt>
                <c:pt idx="359">
                  <c:v>0.98699999999999999</c:v>
                </c:pt>
                <c:pt idx="360">
                  <c:v>0.98799999999999999</c:v>
                </c:pt>
                <c:pt idx="361">
                  <c:v>0.98899999999999999</c:v>
                </c:pt>
                <c:pt idx="362">
                  <c:v>0.99</c:v>
                </c:pt>
                <c:pt idx="363">
                  <c:v>0.99099999999999999</c:v>
                </c:pt>
                <c:pt idx="364">
                  <c:v>0.99199999999999999</c:v>
                </c:pt>
                <c:pt idx="365">
                  <c:v>0.99299999999999999</c:v>
                </c:pt>
                <c:pt idx="366">
                  <c:v>0.99399999999999999</c:v>
                </c:pt>
                <c:pt idx="367">
                  <c:v>0.995</c:v>
                </c:pt>
                <c:pt idx="368">
                  <c:v>0.996</c:v>
                </c:pt>
                <c:pt idx="369">
                  <c:v>0.997</c:v>
                </c:pt>
                <c:pt idx="370">
                  <c:v>0.998</c:v>
                </c:pt>
                <c:pt idx="371">
                  <c:v>0.999</c:v>
                </c:pt>
                <c:pt idx="372">
                  <c:v>1</c:v>
                </c:pt>
                <c:pt idx="373">
                  <c:v>1.0009999999999999</c:v>
                </c:pt>
                <c:pt idx="374">
                  <c:v>1.002</c:v>
                </c:pt>
                <c:pt idx="375">
                  <c:v>1.0029999999999999</c:v>
                </c:pt>
                <c:pt idx="376">
                  <c:v>1.004</c:v>
                </c:pt>
                <c:pt idx="377">
                  <c:v>1.0049999999999999</c:v>
                </c:pt>
                <c:pt idx="378">
                  <c:v>1.006</c:v>
                </c:pt>
                <c:pt idx="379">
                  <c:v>1.0069999999999999</c:v>
                </c:pt>
                <c:pt idx="380">
                  <c:v>1.008</c:v>
                </c:pt>
                <c:pt idx="381">
                  <c:v>1.0089999999999999</c:v>
                </c:pt>
                <c:pt idx="382">
                  <c:v>1.01</c:v>
                </c:pt>
                <c:pt idx="383">
                  <c:v>1.0109999999999999</c:v>
                </c:pt>
                <c:pt idx="384">
                  <c:v>1.012</c:v>
                </c:pt>
                <c:pt idx="385">
                  <c:v>1.0129999999999999</c:v>
                </c:pt>
                <c:pt idx="386">
                  <c:v>1.014</c:v>
                </c:pt>
                <c:pt idx="387">
                  <c:v>1.0149999999999999</c:v>
                </c:pt>
                <c:pt idx="388">
                  <c:v>1.016</c:v>
                </c:pt>
                <c:pt idx="389">
                  <c:v>1.0169999999999999</c:v>
                </c:pt>
                <c:pt idx="390">
                  <c:v>1.018</c:v>
                </c:pt>
                <c:pt idx="391">
                  <c:v>1.0189999999999999</c:v>
                </c:pt>
                <c:pt idx="392">
                  <c:v>1.02</c:v>
                </c:pt>
                <c:pt idx="393">
                  <c:v>1.0209999999999999</c:v>
                </c:pt>
                <c:pt idx="394">
                  <c:v>1.022</c:v>
                </c:pt>
                <c:pt idx="395">
                  <c:v>1.0229999999999999</c:v>
                </c:pt>
                <c:pt idx="396">
                  <c:v>1.024</c:v>
                </c:pt>
                <c:pt idx="397">
                  <c:v>1.0249999999999999</c:v>
                </c:pt>
                <c:pt idx="398">
                  <c:v>1.026</c:v>
                </c:pt>
                <c:pt idx="399">
                  <c:v>1.0269999999999999</c:v>
                </c:pt>
                <c:pt idx="400">
                  <c:v>1.028</c:v>
                </c:pt>
                <c:pt idx="401">
                  <c:v>1.0289999999999999</c:v>
                </c:pt>
                <c:pt idx="402">
                  <c:v>1.03</c:v>
                </c:pt>
                <c:pt idx="403">
                  <c:v>1.0309999999999999</c:v>
                </c:pt>
                <c:pt idx="404">
                  <c:v>1.032</c:v>
                </c:pt>
                <c:pt idx="405">
                  <c:v>1.0329999999999999</c:v>
                </c:pt>
                <c:pt idx="406">
                  <c:v>1.034</c:v>
                </c:pt>
                <c:pt idx="407">
                  <c:v>1.0349999999999999</c:v>
                </c:pt>
                <c:pt idx="408">
                  <c:v>1.036</c:v>
                </c:pt>
                <c:pt idx="409">
                  <c:v>1.0369999999999999</c:v>
                </c:pt>
                <c:pt idx="410">
                  <c:v>1.038</c:v>
                </c:pt>
                <c:pt idx="411">
                  <c:v>1.0389999999999999</c:v>
                </c:pt>
                <c:pt idx="412">
                  <c:v>1.04</c:v>
                </c:pt>
                <c:pt idx="413">
                  <c:v>1.0409999999999999</c:v>
                </c:pt>
                <c:pt idx="414">
                  <c:v>1.042</c:v>
                </c:pt>
                <c:pt idx="415">
                  <c:v>1.0429999999999999</c:v>
                </c:pt>
                <c:pt idx="416">
                  <c:v>1.044</c:v>
                </c:pt>
                <c:pt idx="417">
                  <c:v>1.0449999999999999</c:v>
                </c:pt>
                <c:pt idx="418">
                  <c:v>1.046</c:v>
                </c:pt>
                <c:pt idx="419">
                  <c:v>1.0469999999999999</c:v>
                </c:pt>
                <c:pt idx="420">
                  <c:v>1.048</c:v>
                </c:pt>
                <c:pt idx="421">
                  <c:v>1.0489999999999999</c:v>
                </c:pt>
                <c:pt idx="422">
                  <c:v>1.05</c:v>
                </c:pt>
                <c:pt idx="423">
                  <c:v>1.0509999999999999</c:v>
                </c:pt>
                <c:pt idx="424">
                  <c:v>1.052</c:v>
                </c:pt>
                <c:pt idx="425">
                  <c:v>1.0529999999999999</c:v>
                </c:pt>
                <c:pt idx="426">
                  <c:v>1.054</c:v>
                </c:pt>
                <c:pt idx="427">
                  <c:v>1.0549999999999999</c:v>
                </c:pt>
                <c:pt idx="428">
                  <c:v>1.056</c:v>
                </c:pt>
                <c:pt idx="429">
                  <c:v>1.0569999999999999</c:v>
                </c:pt>
                <c:pt idx="430">
                  <c:v>1.0580000000000001</c:v>
                </c:pt>
                <c:pt idx="431">
                  <c:v>1.0589999999999999</c:v>
                </c:pt>
                <c:pt idx="432">
                  <c:v>1.06</c:v>
                </c:pt>
                <c:pt idx="433">
                  <c:v>1.0609999999999999</c:v>
                </c:pt>
                <c:pt idx="434">
                  <c:v>1.0620000000000001</c:v>
                </c:pt>
                <c:pt idx="435">
                  <c:v>1.0629999999999999</c:v>
                </c:pt>
                <c:pt idx="436">
                  <c:v>1.0640000000000001</c:v>
                </c:pt>
                <c:pt idx="437">
                  <c:v>1.0649999999999999</c:v>
                </c:pt>
                <c:pt idx="438">
                  <c:v>1.0660000000000001</c:v>
                </c:pt>
                <c:pt idx="439">
                  <c:v>1.0669999999999999</c:v>
                </c:pt>
                <c:pt idx="440">
                  <c:v>1.0680000000000001</c:v>
                </c:pt>
                <c:pt idx="441">
                  <c:v>1.069</c:v>
                </c:pt>
                <c:pt idx="442">
                  <c:v>1.07</c:v>
                </c:pt>
                <c:pt idx="443">
                  <c:v>1.071</c:v>
                </c:pt>
                <c:pt idx="444">
                  <c:v>1.0720000000000001</c:v>
                </c:pt>
                <c:pt idx="445">
                  <c:v>1.073</c:v>
                </c:pt>
                <c:pt idx="446">
                  <c:v>1.0740000000000001</c:v>
                </c:pt>
                <c:pt idx="447">
                  <c:v>1.075</c:v>
                </c:pt>
                <c:pt idx="448">
                  <c:v>1.0760000000000001</c:v>
                </c:pt>
                <c:pt idx="449">
                  <c:v>1.077</c:v>
                </c:pt>
                <c:pt idx="450">
                  <c:v>1.0780000000000001</c:v>
                </c:pt>
                <c:pt idx="451">
                  <c:v>1.079</c:v>
                </c:pt>
                <c:pt idx="452">
                  <c:v>1.08</c:v>
                </c:pt>
                <c:pt idx="453">
                  <c:v>1.081</c:v>
                </c:pt>
                <c:pt idx="454">
                  <c:v>1.0820000000000001</c:v>
                </c:pt>
                <c:pt idx="455">
                  <c:v>1.083</c:v>
                </c:pt>
                <c:pt idx="456">
                  <c:v>1.0840000000000001</c:v>
                </c:pt>
                <c:pt idx="457">
                  <c:v>1.085</c:v>
                </c:pt>
                <c:pt idx="458">
                  <c:v>1.0860000000000001</c:v>
                </c:pt>
                <c:pt idx="459">
                  <c:v>1.087</c:v>
                </c:pt>
                <c:pt idx="460">
                  <c:v>1.0880000000000001</c:v>
                </c:pt>
                <c:pt idx="461">
                  <c:v>1.089</c:v>
                </c:pt>
                <c:pt idx="462">
                  <c:v>1.0900000000000001</c:v>
                </c:pt>
                <c:pt idx="463">
                  <c:v>1.091</c:v>
                </c:pt>
                <c:pt idx="464">
                  <c:v>1.0920000000000001</c:v>
                </c:pt>
                <c:pt idx="465">
                  <c:v>1.093</c:v>
                </c:pt>
                <c:pt idx="466">
                  <c:v>1.0940000000000001</c:v>
                </c:pt>
                <c:pt idx="467">
                  <c:v>1.095</c:v>
                </c:pt>
                <c:pt idx="468">
                  <c:v>1.0960000000000001</c:v>
                </c:pt>
                <c:pt idx="469">
                  <c:v>1.097</c:v>
                </c:pt>
                <c:pt idx="470">
                  <c:v>1.0980000000000001</c:v>
                </c:pt>
                <c:pt idx="471">
                  <c:v>1.099</c:v>
                </c:pt>
                <c:pt idx="472">
                  <c:v>1.1000000000000001</c:v>
                </c:pt>
                <c:pt idx="473">
                  <c:v>1.101</c:v>
                </c:pt>
                <c:pt idx="474">
                  <c:v>1.1020000000000001</c:v>
                </c:pt>
                <c:pt idx="475">
                  <c:v>1.103</c:v>
                </c:pt>
                <c:pt idx="476">
                  <c:v>1.1040000000000001</c:v>
                </c:pt>
                <c:pt idx="477">
                  <c:v>1.105</c:v>
                </c:pt>
                <c:pt idx="478">
                  <c:v>1.1060000000000001</c:v>
                </c:pt>
                <c:pt idx="479">
                  <c:v>1.107</c:v>
                </c:pt>
                <c:pt idx="480">
                  <c:v>1.1080000000000001</c:v>
                </c:pt>
                <c:pt idx="481">
                  <c:v>1.109</c:v>
                </c:pt>
                <c:pt idx="482">
                  <c:v>1.1100000000000001</c:v>
                </c:pt>
                <c:pt idx="483">
                  <c:v>1.111</c:v>
                </c:pt>
                <c:pt idx="484">
                  <c:v>1.1120000000000001</c:v>
                </c:pt>
                <c:pt idx="485">
                  <c:v>1.113</c:v>
                </c:pt>
                <c:pt idx="486">
                  <c:v>1.1140000000000001</c:v>
                </c:pt>
                <c:pt idx="487">
                  <c:v>1.115</c:v>
                </c:pt>
                <c:pt idx="488">
                  <c:v>1.1160000000000001</c:v>
                </c:pt>
                <c:pt idx="489">
                  <c:v>1.117</c:v>
                </c:pt>
                <c:pt idx="490">
                  <c:v>1.1180000000000001</c:v>
                </c:pt>
                <c:pt idx="491">
                  <c:v>1.119</c:v>
                </c:pt>
                <c:pt idx="492">
                  <c:v>1.1200000000000001</c:v>
                </c:pt>
                <c:pt idx="493">
                  <c:v>1.121</c:v>
                </c:pt>
                <c:pt idx="494">
                  <c:v>1.1220000000000001</c:v>
                </c:pt>
                <c:pt idx="495">
                  <c:v>1.123</c:v>
                </c:pt>
                <c:pt idx="496">
                  <c:v>1.1240000000000001</c:v>
                </c:pt>
                <c:pt idx="497">
                  <c:v>1.125</c:v>
                </c:pt>
                <c:pt idx="498">
                  <c:v>1.1259999999999999</c:v>
                </c:pt>
                <c:pt idx="499">
                  <c:v>1.127</c:v>
                </c:pt>
                <c:pt idx="500">
                  <c:v>1.1279999999999999</c:v>
                </c:pt>
                <c:pt idx="501">
                  <c:v>1.129</c:v>
                </c:pt>
                <c:pt idx="502">
                  <c:v>1.1299999999999999</c:v>
                </c:pt>
                <c:pt idx="503">
                  <c:v>1.131</c:v>
                </c:pt>
                <c:pt idx="504">
                  <c:v>1.1319999999999999</c:v>
                </c:pt>
                <c:pt idx="505">
                  <c:v>1.133</c:v>
                </c:pt>
                <c:pt idx="506">
                  <c:v>1.1339999999999999</c:v>
                </c:pt>
                <c:pt idx="507">
                  <c:v>1.135</c:v>
                </c:pt>
                <c:pt idx="508">
                  <c:v>1.1359999999999999</c:v>
                </c:pt>
                <c:pt idx="509">
                  <c:v>1.137</c:v>
                </c:pt>
                <c:pt idx="510">
                  <c:v>1.1379999999999999</c:v>
                </c:pt>
                <c:pt idx="511">
                  <c:v>1.139</c:v>
                </c:pt>
                <c:pt idx="512">
                  <c:v>1.1399999999999999</c:v>
                </c:pt>
                <c:pt idx="513">
                  <c:v>1.141</c:v>
                </c:pt>
                <c:pt idx="514">
                  <c:v>1.1419999999999999</c:v>
                </c:pt>
                <c:pt idx="515">
                  <c:v>1.143</c:v>
                </c:pt>
                <c:pt idx="516">
                  <c:v>1.1439999999999999</c:v>
                </c:pt>
                <c:pt idx="517">
                  <c:v>1.145</c:v>
                </c:pt>
                <c:pt idx="518">
                  <c:v>1.1459999999999999</c:v>
                </c:pt>
                <c:pt idx="519">
                  <c:v>1.147</c:v>
                </c:pt>
                <c:pt idx="520">
                  <c:v>1.1479999999999999</c:v>
                </c:pt>
                <c:pt idx="521">
                  <c:v>1.149</c:v>
                </c:pt>
                <c:pt idx="522">
                  <c:v>1.1499999999999999</c:v>
                </c:pt>
                <c:pt idx="523">
                  <c:v>1.151</c:v>
                </c:pt>
                <c:pt idx="524">
                  <c:v>1.1519999999999999</c:v>
                </c:pt>
                <c:pt idx="525">
                  <c:v>1.153</c:v>
                </c:pt>
                <c:pt idx="526">
                  <c:v>1.1539999999999999</c:v>
                </c:pt>
                <c:pt idx="527">
                  <c:v>1.155</c:v>
                </c:pt>
                <c:pt idx="528">
                  <c:v>1.1559999999999999</c:v>
                </c:pt>
                <c:pt idx="529">
                  <c:v>1.157</c:v>
                </c:pt>
                <c:pt idx="530">
                  <c:v>1.1579999999999999</c:v>
                </c:pt>
                <c:pt idx="531">
                  <c:v>1.159</c:v>
                </c:pt>
                <c:pt idx="532">
                  <c:v>1.1599999999999999</c:v>
                </c:pt>
                <c:pt idx="533">
                  <c:v>1.161</c:v>
                </c:pt>
                <c:pt idx="534">
                  <c:v>1.1619999999999999</c:v>
                </c:pt>
                <c:pt idx="535">
                  <c:v>1.163</c:v>
                </c:pt>
                <c:pt idx="536">
                  <c:v>1.1639999999999999</c:v>
                </c:pt>
                <c:pt idx="537">
                  <c:v>1.165</c:v>
                </c:pt>
                <c:pt idx="538">
                  <c:v>1.1659999999999999</c:v>
                </c:pt>
                <c:pt idx="539">
                  <c:v>1.167</c:v>
                </c:pt>
                <c:pt idx="540">
                  <c:v>1.1679999999999999</c:v>
                </c:pt>
                <c:pt idx="541">
                  <c:v>1.169</c:v>
                </c:pt>
                <c:pt idx="542">
                  <c:v>1.17</c:v>
                </c:pt>
                <c:pt idx="543">
                  <c:v>1.171</c:v>
                </c:pt>
                <c:pt idx="544">
                  <c:v>1.1719999999999999</c:v>
                </c:pt>
                <c:pt idx="545">
                  <c:v>1.173</c:v>
                </c:pt>
                <c:pt idx="546">
                  <c:v>1.1739999999999999</c:v>
                </c:pt>
                <c:pt idx="547">
                  <c:v>1.175</c:v>
                </c:pt>
                <c:pt idx="548">
                  <c:v>1.1759999999999999</c:v>
                </c:pt>
                <c:pt idx="549">
                  <c:v>1.177</c:v>
                </c:pt>
                <c:pt idx="550">
                  <c:v>1.1779999999999999</c:v>
                </c:pt>
                <c:pt idx="551">
                  <c:v>1.179</c:v>
                </c:pt>
                <c:pt idx="552">
                  <c:v>1.18</c:v>
                </c:pt>
                <c:pt idx="553">
                  <c:v>1.181</c:v>
                </c:pt>
                <c:pt idx="554">
                  <c:v>1.1819999999999999</c:v>
                </c:pt>
                <c:pt idx="555">
                  <c:v>1.1830000000000001</c:v>
                </c:pt>
                <c:pt idx="556">
                  <c:v>1.1839999999999999</c:v>
                </c:pt>
                <c:pt idx="557">
                  <c:v>1.1850000000000001</c:v>
                </c:pt>
                <c:pt idx="558">
                  <c:v>1.1859999999999999</c:v>
                </c:pt>
                <c:pt idx="559">
                  <c:v>1.1870000000000001</c:v>
                </c:pt>
                <c:pt idx="560">
                  <c:v>1.1879999999999999</c:v>
                </c:pt>
                <c:pt idx="561">
                  <c:v>1.1890000000000001</c:v>
                </c:pt>
                <c:pt idx="562">
                  <c:v>1.19</c:v>
                </c:pt>
                <c:pt idx="563">
                  <c:v>1.1910000000000001</c:v>
                </c:pt>
                <c:pt idx="564">
                  <c:v>1.1919999999999999</c:v>
                </c:pt>
                <c:pt idx="565">
                  <c:v>1.1930000000000001</c:v>
                </c:pt>
                <c:pt idx="566">
                  <c:v>1.194</c:v>
                </c:pt>
                <c:pt idx="567">
                  <c:v>1.1950000000000001</c:v>
                </c:pt>
                <c:pt idx="568">
                  <c:v>1.196</c:v>
                </c:pt>
                <c:pt idx="569">
                  <c:v>1.1970000000000001</c:v>
                </c:pt>
                <c:pt idx="570">
                  <c:v>1.198</c:v>
                </c:pt>
                <c:pt idx="571">
                  <c:v>1.1990000000000001</c:v>
                </c:pt>
                <c:pt idx="572">
                  <c:v>1.2</c:v>
                </c:pt>
                <c:pt idx="573">
                  <c:v>1.2010000000000001</c:v>
                </c:pt>
                <c:pt idx="574">
                  <c:v>1.202</c:v>
                </c:pt>
                <c:pt idx="575">
                  <c:v>1.2030000000000001</c:v>
                </c:pt>
                <c:pt idx="576">
                  <c:v>1.204</c:v>
                </c:pt>
                <c:pt idx="577">
                  <c:v>1.2050000000000001</c:v>
                </c:pt>
                <c:pt idx="578">
                  <c:v>1.206</c:v>
                </c:pt>
                <c:pt idx="579">
                  <c:v>1.2070000000000001</c:v>
                </c:pt>
                <c:pt idx="580">
                  <c:v>1.208</c:v>
                </c:pt>
                <c:pt idx="581">
                  <c:v>1.2090000000000001</c:v>
                </c:pt>
                <c:pt idx="582">
                  <c:v>1.21</c:v>
                </c:pt>
                <c:pt idx="583">
                  <c:v>1.2110000000000001</c:v>
                </c:pt>
                <c:pt idx="584">
                  <c:v>1.212</c:v>
                </c:pt>
                <c:pt idx="585">
                  <c:v>1.2130000000000001</c:v>
                </c:pt>
                <c:pt idx="586">
                  <c:v>1.214</c:v>
                </c:pt>
                <c:pt idx="587">
                  <c:v>1.2150000000000001</c:v>
                </c:pt>
                <c:pt idx="588">
                  <c:v>1.216</c:v>
                </c:pt>
                <c:pt idx="589">
                  <c:v>1.2170000000000001</c:v>
                </c:pt>
                <c:pt idx="590">
                  <c:v>1.218</c:v>
                </c:pt>
                <c:pt idx="591">
                  <c:v>1.2190000000000001</c:v>
                </c:pt>
                <c:pt idx="592">
                  <c:v>1.22</c:v>
                </c:pt>
                <c:pt idx="593">
                  <c:v>1.2210000000000001</c:v>
                </c:pt>
                <c:pt idx="594">
                  <c:v>1.222</c:v>
                </c:pt>
                <c:pt idx="595">
                  <c:v>1.2230000000000001</c:v>
                </c:pt>
                <c:pt idx="596">
                  <c:v>1.224</c:v>
                </c:pt>
                <c:pt idx="597">
                  <c:v>1.2250000000000001</c:v>
                </c:pt>
                <c:pt idx="598">
                  <c:v>1.226</c:v>
                </c:pt>
                <c:pt idx="599">
                  <c:v>1.2270000000000001</c:v>
                </c:pt>
                <c:pt idx="600">
                  <c:v>1.228</c:v>
                </c:pt>
                <c:pt idx="601">
                  <c:v>1.2290000000000001</c:v>
                </c:pt>
                <c:pt idx="602">
                  <c:v>1.23</c:v>
                </c:pt>
                <c:pt idx="603">
                  <c:v>1.2310000000000001</c:v>
                </c:pt>
                <c:pt idx="604">
                  <c:v>1.232</c:v>
                </c:pt>
                <c:pt idx="605">
                  <c:v>1.2330000000000001</c:v>
                </c:pt>
                <c:pt idx="606">
                  <c:v>1.234</c:v>
                </c:pt>
                <c:pt idx="607">
                  <c:v>1.2350000000000001</c:v>
                </c:pt>
                <c:pt idx="608">
                  <c:v>1.236</c:v>
                </c:pt>
                <c:pt idx="609">
                  <c:v>1.2370000000000001</c:v>
                </c:pt>
                <c:pt idx="610">
                  <c:v>1.238</c:v>
                </c:pt>
                <c:pt idx="611">
                  <c:v>1.2390000000000001</c:v>
                </c:pt>
                <c:pt idx="612">
                  <c:v>1.24</c:v>
                </c:pt>
                <c:pt idx="613">
                  <c:v>1.2410000000000001</c:v>
                </c:pt>
                <c:pt idx="614">
                  <c:v>1.242</c:v>
                </c:pt>
                <c:pt idx="615">
                  <c:v>1.2430000000000001</c:v>
                </c:pt>
                <c:pt idx="616">
                  <c:v>1.244</c:v>
                </c:pt>
                <c:pt idx="617">
                  <c:v>1.2450000000000001</c:v>
                </c:pt>
                <c:pt idx="618">
                  <c:v>1.246</c:v>
                </c:pt>
                <c:pt idx="619">
                  <c:v>1.2470000000000001</c:v>
                </c:pt>
                <c:pt idx="620">
                  <c:v>1.248</c:v>
                </c:pt>
                <c:pt idx="621">
                  <c:v>1.2490000000000001</c:v>
                </c:pt>
                <c:pt idx="622">
                  <c:v>1.25</c:v>
                </c:pt>
                <c:pt idx="623">
                  <c:v>1.2509999999999999</c:v>
                </c:pt>
                <c:pt idx="624">
                  <c:v>1.252</c:v>
                </c:pt>
                <c:pt idx="625">
                  <c:v>1.2529999999999999</c:v>
                </c:pt>
                <c:pt idx="626">
                  <c:v>1.254</c:v>
                </c:pt>
                <c:pt idx="627">
                  <c:v>1.2549999999999999</c:v>
                </c:pt>
                <c:pt idx="628">
                  <c:v>1.256</c:v>
                </c:pt>
                <c:pt idx="629">
                  <c:v>1.2569999999999999</c:v>
                </c:pt>
              </c:numCache>
            </c:numRef>
          </c:cat>
          <c:val>
            <c:numRef>
              <c:f>Sheet1!$C$629:$C$1258</c:f>
              <c:numCache>
                <c:formatCode>General</c:formatCode>
                <c:ptCount val="630"/>
                <c:pt idx="0">
                  <c:v>0.99999492691337521</c:v>
                </c:pt>
                <c:pt idx="1">
                  <c:v>0.99997678007074309</c:v>
                </c:pt>
                <c:pt idx="2">
                  <c:v>0.9998586363834151</c:v>
                </c:pt>
                <c:pt idx="3">
                  <c:v>0.99964050766566159</c:v>
                </c:pt>
                <c:pt idx="4">
                  <c:v>0.99932241573017244</c:v>
                </c:pt>
                <c:pt idx="5">
                  <c:v>0.99890439238587614</c:v>
                </c:pt>
                <c:pt idx="6">
                  <c:v>0.99838647943475889</c:v>
                </c:pt>
                <c:pt idx="7">
                  <c:v>0.99776872866768407</c:v>
                </c:pt>
                <c:pt idx="8">
                  <c:v>0.9970512018592137</c:v>
                </c:pt>
                <c:pt idx="9">
                  <c:v>0.99623397076143061</c:v>
                </c:pt>
                <c:pt idx="10">
                  <c:v>0.99531711709676352</c:v>
                </c:pt>
                <c:pt idx="11">
                  <c:v>0.99430073254981499</c:v>
                </c:pt>
                <c:pt idx="12">
                  <c:v>0.99318491875819259</c:v>
                </c:pt>
                <c:pt idx="13">
                  <c:v>0.99196978730234586</c:v>
                </c:pt>
                <c:pt idx="14">
                  <c:v>0.99065545969440749</c:v>
                </c:pt>
                <c:pt idx="15">
                  <c:v>0.98924206736604325</c:v>
                </c:pt>
                <c:pt idx="16">
                  <c:v>0.98772975165530785</c:v>
                </c:pt>
                <c:pt idx="17">
                  <c:v>0.98611866379251256</c:v>
                </c:pt>
                <c:pt idx="18">
                  <c:v>0.98440896488510066</c:v>
                </c:pt>
                <c:pt idx="19">
                  <c:v>0.9826008259015383</c:v>
                </c:pt>
                <c:pt idx="20">
                  <c:v>0.98069442765421722</c:v>
                </c:pt>
                <c:pt idx="21">
                  <c:v>0.97868996078137327</c:v>
                </c:pt>
                <c:pt idx="22">
                  <c:v>0.97658762572802349</c:v>
                </c:pt>
                <c:pt idx="23">
                  <c:v>0.97438763272592122</c:v>
                </c:pt>
                <c:pt idx="24">
                  <c:v>0.97209020177253314</c:v>
                </c:pt>
                <c:pt idx="25">
                  <c:v>0.96969556260904044</c:v>
                </c:pt>
                <c:pt idx="26">
                  <c:v>0.96720395469736387</c:v>
                </c:pt>
                <c:pt idx="27">
                  <c:v>0.96461562719621785</c:v>
                </c:pt>
                <c:pt idx="28">
                  <c:v>0.96193083893619624</c:v>
                </c:pt>
                <c:pt idx="29">
                  <c:v>0.95914985839388722</c:v>
                </c:pt>
                <c:pt idx="30">
                  <c:v>0.95627296366502779</c:v>
                </c:pt>
                <c:pt idx="31">
                  <c:v>0.95330044243669332</c:v>
                </c:pt>
                <c:pt idx="32">
                  <c:v>0.95023259195852927</c:v>
                </c:pt>
                <c:pt idx="33">
                  <c:v>0.9470697190130275</c:v>
                </c:pt>
                <c:pt idx="34">
                  <c:v>0.94381213988484669</c:v>
                </c:pt>
                <c:pt idx="35">
                  <c:v>0.94046018032918444</c:v>
                </c:pt>
                <c:pt idx="36">
                  <c:v>0.93701417553920385</c:v>
                </c:pt>
                <c:pt idx="37">
                  <c:v>0.93347447011251183</c:v>
                </c:pt>
                <c:pt idx="38">
                  <c:v>0.92984141801670139</c:v>
                </c:pt>
                <c:pt idx="39">
                  <c:v>0.92611538255395454</c:v>
                </c:pt>
                <c:pt idx="40">
                  <c:v>0.92229673632471221</c:v>
                </c:pt>
                <c:pt idx="41">
                  <c:v>0.91838586119041576</c:v>
                </c:pt>
                <c:pt idx="42">
                  <c:v>0.91438314823531941</c:v>
                </c:pt>
                <c:pt idx="43">
                  <c:v>0.91028899772738248</c:v>
                </c:pt>
                <c:pt idx="44">
                  <c:v>0.90610381907824478</c:v>
                </c:pt>
                <c:pt idx="45">
                  <c:v>0.90182803080228324</c:v>
                </c:pt>
                <c:pt idx="46">
                  <c:v>0.8974620604747624</c:v>
                </c:pt>
                <c:pt idx="47">
                  <c:v>0.89300634468907669</c:v>
                </c:pt>
                <c:pt idx="48">
                  <c:v>0.88846132901309105</c:v>
                </c:pt>
                <c:pt idx="49">
                  <c:v>0.88382746794458655</c:v>
                </c:pt>
                <c:pt idx="50">
                  <c:v>0.879105224865808</c:v>
                </c:pt>
                <c:pt idx="51">
                  <c:v>0.87429507199712764</c:v>
                </c:pt>
                <c:pt idx="52">
                  <c:v>0.86939749034982483</c:v>
                </c:pt>
                <c:pt idx="53">
                  <c:v>0.86441296967798253</c:v>
                </c:pt>
                <c:pt idx="54">
                  <c:v>0.85934200842951414</c:v>
                </c:pt>
                <c:pt idx="55">
                  <c:v>0.85418511369631878</c:v>
                </c:pt>
                <c:pt idx="56">
                  <c:v>0.8489428011635719</c:v>
                </c:pt>
                <c:pt idx="57">
                  <c:v>0.84361559505815908</c:v>
                </c:pt>
                <c:pt idx="58">
                  <c:v>0.83820402809625116</c:v>
                </c:pt>
                <c:pt idx="59">
                  <c:v>0.83270864143003409</c:v>
                </c:pt>
                <c:pt idx="60">
                  <c:v>0.8271299845935971</c:v>
                </c:pt>
                <c:pt idx="61">
                  <c:v>0.82146861544797189</c:v>
                </c:pt>
                <c:pt idx="62">
                  <c:v>0.81572510012535737</c:v>
                </c:pt>
                <c:pt idx="63">
                  <c:v>0.80990001297249892</c:v>
                </c:pt>
                <c:pt idx="64">
                  <c:v>0.80399393649325712</c:v>
                </c:pt>
                <c:pt idx="65">
                  <c:v>0.79800746129035927</c:v>
                </c:pt>
                <c:pt idx="66">
                  <c:v>0.79194118600633634</c:v>
                </c:pt>
                <c:pt idx="67">
                  <c:v>0.7857957172636616</c:v>
                </c:pt>
                <c:pt idx="68">
                  <c:v>0.77957166960408808</c:v>
                </c:pt>
                <c:pt idx="69">
                  <c:v>0.77326966542719444</c:v>
                </c:pt>
                <c:pt idx="70">
                  <c:v>0.76689033492814795</c:v>
                </c:pt>
                <c:pt idx="71">
                  <c:v>0.7604343160346817</c:v>
                </c:pt>
                <c:pt idx="72">
                  <c:v>0.7539022543433046</c:v>
                </c:pt>
                <c:pt idx="73">
                  <c:v>0.74729480305474361</c:v>
                </c:pt>
                <c:pt idx="74">
                  <c:v>0.74061262290862062</c:v>
                </c:pt>
                <c:pt idx="75">
                  <c:v>0.73385638211738202</c:v>
                </c:pt>
                <c:pt idx="76">
                  <c:v>0.72702675629947655</c:v>
                </c:pt>
                <c:pt idx="77">
                  <c:v>0.72012442841179414</c:v>
                </c:pt>
                <c:pt idx="78">
                  <c:v>0.71315008868137286</c:v>
                </c:pt>
                <c:pt idx="79">
                  <c:v>0.70610443453637317</c:v>
                </c:pt>
                <c:pt idx="80">
                  <c:v>0.69898817053633766</c:v>
                </c:pt>
                <c:pt idx="81">
                  <c:v>0.69180200830173733</c:v>
                </c:pt>
                <c:pt idx="82">
                  <c:v>0.6845466664428066</c:v>
                </c:pt>
                <c:pt idx="83">
                  <c:v>0.67722287048768526</c:v>
                </c:pt>
                <c:pt idx="84">
                  <c:v>0.66983135280986561</c:v>
                </c:pt>
                <c:pt idx="85">
                  <c:v>0.66237285255495526</c:v>
                </c:pt>
                <c:pt idx="86">
                  <c:v>0.65484811556676559</c:v>
                </c:pt>
                <c:pt idx="87">
                  <c:v>0.64725789431272429</c:v>
                </c:pt>
                <c:pt idx="88">
                  <c:v>0.6396029478086307</c:v>
                </c:pt>
                <c:pt idx="89">
                  <c:v>0.63188404154275768</c:v>
                </c:pt>
                <c:pt idx="90">
                  <c:v>0.6241019473992987</c:v>
                </c:pt>
                <c:pt idx="91">
                  <c:v>0.61625744358118295</c:v>
                </c:pt>
                <c:pt idx="92">
                  <c:v>0.60835131453225522</c:v>
                </c:pt>
                <c:pt idx="93">
                  <c:v>0.60038435085883135</c:v>
                </c:pt>
                <c:pt idx="94">
                  <c:v>0.59235734925064087</c:v>
                </c:pt>
                <c:pt idx="95">
                  <c:v>0.58427111240115492</c:v>
                </c:pt>
                <c:pt idx="96">
                  <c:v>0.57612644892731901</c:v>
                </c:pt>
                <c:pt idx="97">
                  <c:v>0.56792417328869482</c:v>
                </c:pt>
                <c:pt idx="98">
                  <c:v>0.55966510570601047</c:v>
                </c:pt>
                <c:pt idx="99">
                  <c:v>0.55135007207914144</c:v>
                </c:pt>
                <c:pt idx="100">
                  <c:v>0.54297990390452144</c:v>
                </c:pt>
                <c:pt idx="101">
                  <c:v>0.53455543819199192</c:v>
                </c:pt>
                <c:pt idx="102">
                  <c:v>0.52607751738110531</c:v>
                </c:pt>
                <c:pt idx="103">
                  <c:v>0.51754698925687714</c:v>
                </c:pt>
                <c:pt idx="104">
                  <c:v>0.50896470686501016</c:v>
                </c:pt>
                <c:pt idx="105">
                  <c:v>0.50033152842659334</c:v>
                </c:pt>
                <c:pt idx="106">
                  <c:v>0.49164831725227542</c:v>
                </c:pt>
                <c:pt idx="107">
                  <c:v>0.48291594165593782</c:v>
                </c:pt>
                <c:pt idx="108">
                  <c:v>0.47413527486786322</c:v>
                </c:pt>
                <c:pt idx="109">
                  <c:v>0.46530719494741252</c:v>
                </c:pt>
                <c:pt idx="110">
                  <c:v>0.45643258469522252</c:v>
                </c:pt>
                <c:pt idx="111">
                  <c:v>0.44751233156492221</c:v>
                </c:pt>
                <c:pt idx="112">
                  <c:v>0.43854732757439036</c:v>
                </c:pt>
                <c:pt idx="113">
                  <c:v>0.4295384692165567</c:v>
                </c:pt>
                <c:pt idx="114">
                  <c:v>0.42048665736974894</c:v>
                </c:pt>
                <c:pt idx="115">
                  <c:v>0.41139279720760857</c:v>
                </c:pt>
                <c:pt idx="116">
                  <c:v>0.40225779810857365</c:v>
                </c:pt>
                <c:pt idx="117">
                  <c:v>0.39308257356494075</c:v>
                </c:pt>
                <c:pt idx="118">
                  <c:v>0.38386804109151995</c:v>
                </c:pt>
                <c:pt idx="119">
                  <c:v>0.37461512213387888</c:v>
                </c:pt>
                <c:pt idx="120">
                  <c:v>0.36532474197620191</c:v>
                </c:pt>
                <c:pt idx="121">
                  <c:v>0.35599782964876436</c:v>
                </c:pt>
                <c:pt idx="122">
                  <c:v>0.34663531783502582</c:v>
                </c:pt>
                <c:pt idx="123">
                  <c:v>0.33723814277836556</c:v>
                </c:pt>
                <c:pt idx="124">
                  <c:v>0.32780724418845836</c:v>
                </c:pt>
                <c:pt idx="125">
                  <c:v>0.31834356514730322</c:v>
                </c:pt>
                <c:pt idx="126">
                  <c:v>0.30884805201491966</c:v>
                </c:pt>
                <c:pt idx="127">
                  <c:v>0.29932165433470709</c:v>
                </c:pt>
                <c:pt idx="128">
                  <c:v>0.28976532473849409</c:v>
                </c:pt>
                <c:pt idx="129">
                  <c:v>0.28018001885127836</c:v>
                </c:pt>
                <c:pt idx="130">
                  <c:v>0.27056669519566012</c:v>
                </c:pt>
                <c:pt idx="131">
                  <c:v>0.26092631509599379</c:v>
                </c:pt>
                <c:pt idx="132">
                  <c:v>0.2512598425822557</c:v>
                </c:pt>
                <c:pt idx="133">
                  <c:v>0.2415682442936411</c:v>
                </c:pt>
                <c:pt idx="134">
                  <c:v>0.23185248938190414</c:v>
                </c:pt>
                <c:pt idx="135">
                  <c:v>0.22211354941443878</c:v>
                </c:pt>
                <c:pt idx="136">
                  <c:v>0.2123523982771251</c:v>
                </c:pt>
                <c:pt idx="137">
                  <c:v>0.20257001207694433</c:v>
                </c:pt>
                <c:pt idx="138">
                  <c:v>0.19276736904436365</c:v>
                </c:pt>
                <c:pt idx="139">
                  <c:v>0.18294544943551747</c:v>
                </c:pt>
                <c:pt idx="140">
                  <c:v>0.17310523543418174</c:v>
                </c:pt>
                <c:pt idx="141">
                  <c:v>0.16324771105355565</c:v>
                </c:pt>
                <c:pt idx="142">
                  <c:v>0.15337386203786435</c:v>
                </c:pt>
                <c:pt idx="143">
                  <c:v>0.14348467576378041</c:v>
                </c:pt>
                <c:pt idx="144">
                  <c:v>0.13358114114168937</c:v>
                </c:pt>
                <c:pt idx="145">
                  <c:v>0.12366424851680227</c:v>
                </c:pt>
                <c:pt idx="146">
                  <c:v>0.11373498957011671</c:v>
                </c:pt>
                <c:pt idx="147">
                  <c:v>0.10379435721925297</c:v>
                </c:pt>
                <c:pt idx="148">
                  <c:v>9.3843345519162319E-2</c:v>
                </c:pt>
                <c:pt idx="149">
                  <c:v>8.3882949562721396E-2</c:v>
                </c:pt>
                <c:pt idx="150">
                  <c:v>7.3914165381227304E-2</c:v>
                </c:pt>
                <c:pt idx="151">
                  <c:v>6.393798984479003E-2</c:v>
                </c:pt>
                <c:pt idx="152">
                  <c:v>5.3955420562648862E-2</c:v>
                </c:pt>
                <c:pt idx="153">
                  <c:v>4.3967455783415023E-2</c:v>
                </c:pt>
                <c:pt idx="154">
                  <c:v>3.3975094295242265E-2</c:v>
                </c:pt>
                <c:pt idx="155">
                  <c:v>2.3979335325952467E-2</c:v>
                </c:pt>
                <c:pt idx="156">
                  <c:v>1.3981178443112786E-2</c:v>
                </c:pt>
                <c:pt idx="157">
                  <c:v>3.981623454078851E-3</c:v>
                </c:pt>
                <c:pt idx="158">
                  <c:v>-6.0183296939815964E-3</c:v>
                </c:pt>
                <c:pt idx="159">
                  <c:v>-1.6017681014087903E-2</c:v>
                </c:pt>
                <c:pt idx="160">
                  <c:v>-2.6015430579441712E-2</c:v>
                </c:pt>
                <c:pt idx="161">
                  <c:v>-3.6010578623416147E-2</c:v>
                </c:pt>
                <c:pt idx="162">
                  <c:v>-4.6002125639536949E-2</c:v>
                </c:pt>
                <c:pt idx="163">
                  <c:v>-5.598907248142878E-2</c:v>
                </c:pt>
                <c:pt idx="164">
                  <c:v>-6.597042046272987E-2</c:v>
                </c:pt>
                <c:pt idx="165">
                  <c:v>-7.5945171456960739E-2</c:v>
                </c:pt>
                <c:pt idx="166">
                  <c:v>-8.5912327997332463E-2</c:v>
                </c:pt>
                <c:pt idx="167">
                  <c:v>-9.5870893376497818E-2</c:v>
                </c:pt>
                <c:pt idx="168">
                  <c:v>-0.10581987174621856</c:v>
                </c:pt>
                <c:pt idx="169">
                  <c:v>-0.11575826821694671</c:v>
                </c:pt>
                <c:pt idx="170">
                  <c:v>-0.12568508895731809</c:v>
                </c:pt>
                <c:pt idx="171">
                  <c:v>-0.13559934129353093</c:v>
                </c:pt>
                <c:pt idx="172">
                  <c:v>-0.14550003380861354</c:v>
                </c:pt>
                <c:pt idx="173">
                  <c:v>-0.15538617644156488</c:v>
                </c:pt>
                <c:pt idx="174">
                  <c:v>-0.16525678058636012</c:v>
                </c:pt>
                <c:pt idx="175">
                  <c:v>-0.17511085919081198</c:v>
                </c:pt>
                <c:pt idx="176">
                  <c:v>-0.18494742685526827</c:v>
                </c:pt>
                <c:pt idx="177">
                  <c:v>-0.19476549993116135</c:v>
                </c:pt>
                <c:pt idx="178">
                  <c:v>-0.20456409661936539</c:v>
                </c:pt>
                <c:pt idx="179">
                  <c:v>-0.21434223706837699</c:v>
                </c:pt>
                <c:pt idx="180">
                  <c:v>-0.22409894347229967</c:v>
                </c:pt>
                <c:pt idx="181">
                  <c:v>-0.23383324016862364</c:v>
                </c:pt>
                <c:pt idx="182">
                  <c:v>-0.24354415373579283</c:v>
                </c:pt>
                <c:pt idx="183">
                  <c:v>-0.25323071309053952</c:v>
                </c:pt>
                <c:pt idx="184">
                  <c:v>-0.26289194958500206</c:v>
                </c:pt>
                <c:pt idx="185">
                  <c:v>-0.27252689710358025</c:v>
                </c:pt>
                <c:pt idx="186">
                  <c:v>-0.28213459215955483</c:v>
                </c:pt>
                <c:pt idx="187">
                  <c:v>-0.29171407399142479</c:v>
                </c:pt>
                <c:pt idx="188">
                  <c:v>-0.30126438465899158</c:v>
                </c:pt>
                <c:pt idx="189">
                  <c:v>-0.3107845691391436</c:v>
                </c:pt>
                <c:pt idx="190">
                  <c:v>-0.32027367542136798</c:v>
                </c:pt>
                <c:pt idx="191">
                  <c:v>-0.32973075460294404</c:v>
                </c:pt>
                <c:pt idx="192">
                  <c:v>-0.33915486098383452</c:v>
                </c:pt>
                <c:pt idx="193">
                  <c:v>-0.34854505216125475</c:v>
                </c:pt>
                <c:pt idx="194">
                  <c:v>-0.35790038912391209</c:v>
                </c:pt>
                <c:pt idx="195">
                  <c:v>-0.36721993634590805</c:v>
                </c:pt>
                <c:pt idx="196">
                  <c:v>-0.37650276188028331</c:v>
                </c:pt>
                <c:pt idx="197">
                  <c:v>-0.3857479374522218</c:v>
                </c:pt>
                <c:pt idx="198">
                  <c:v>-0.39495453855187063</c:v>
                </c:pt>
                <c:pt idx="199">
                  <c:v>-0.40412164452679195</c:v>
                </c:pt>
                <c:pt idx="200">
                  <c:v>-0.41324833867402755</c:v>
                </c:pt>
                <c:pt idx="201">
                  <c:v>-0.4223337083317682</c:v>
                </c:pt>
                <c:pt idx="202">
                  <c:v>-0.43137684497061923</c:v>
                </c:pt>
                <c:pt idx="203">
                  <c:v>-0.44037684428445267</c:v>
                </c:pt>
                <c:pt idx="204">
                  <c:v>-0.44933280628083883</c:v>
                </c:pt>
                <c:pt idx="205">
                  <c:v>-0.45824383537103802</c:v>
                </c:pt>
                <c:pt idx="206">
                  <c:v>-0.46710904045956869</c:v>
                </c:pt>
                <c:pt idx="207">
                  <c:v>-0.47592753503330965</c:v>
                </c:pt>
                <c:pt idx="208">
                  <c:v>-0.48469843725015221</c:v>
                </c:pt>
                <c:pt idx="209">
                  <c:v>-0.49342087002718382</c:v>
                </c:pt>
                <c:pt idx="210">
                  <c:v>-0.50209396112839544</c:v>
                </c:pt>
                <c:pt idx="211">
                  <c:v>-0.51071684325190592</c:v>
                </c:pt>
                <c:pt idx="212">
                  <c:v>-0.51928865411668557</c:v>
                </c:pt>
                <c:pt idx="213">
                  <c:v>-0.52780853654879278</c:v>
                </c:pt>
                <c:pt idx="214">
                  <c:v>-0.53627563856708405</c:v>
                </c:pt>
                <c:pt idx="215">
                  <c:v>-0.54468911346841342</c:v>
                </c:pt>
                <c:pt idx="216">
                  <c:v>-0.55304811991230207</c:v>
                </c:pt>
                <c:pt idx="217">
                  <c:v>-0.5613518220050715</c:v>
                </c:pt>
                <c:pt idx="218">
                  <c:v>-0.56959938938343191</c:v>
                </c:pt>
                <c:pt idx="219">
                  <c:v>-0.57778999729751868</c:v>
                </c:pt>
                <c:pt idx="220">
                  <c:v>-0.58592282669336704</c:v>
                </c:pt>
                <c:pt idx="221">
                  <c:v>-0.59399706429481214</c:v>
                </c:pt>
                <c:pt idx="222">
                  <c:v>-0.60201190268482363</c:v>
                </c:pt>
                <c:pt idx="223">
                  <c:v>-0.60996654038624154</c:v>
                </c:pt>
                <c:pt idx="224">
                  <c:v>-0.6178601819419246</c:v>
                </c:pt>
                <c:pt idx="225">
                  <c:v>-0.62569203799429518</c:v>
                </c:pt>
                <c:pt idx="226">
                  <c:v>-0.63346132536427469</c:v>
                </c:pt>
                <c:pt idx="227">
                  <c:v>-0.64116726712960181</c:v>
                </c:pt>
                <c:pt idx="228">
                  <c:v>-0.64880909270251885</c:v>
                </c:pt>
                <c:pt idx="229">
                  <c:v>-0.65638603790683814</c:v>
                </c:pt>
                <c:pt idx="230">
                  <c:v>-0.66389734505435327</c:v>
                </c:pt>
                <c:pt idx="231">
                  <c:v>-0.67134226302060884</c:v>
                </c:pt>
                <c:pt idx="232">
                  <c:v>-0.67872004732001245</c:v>
                </c:pt>
                <c:pt idx="233">
                  <c:v>-0.68602996018028217</c:v>
                </c:pt>
                <c:pt idx="234">
                  <c:v>-0.69327127061622362</c:v>
                </c:pt>
                <c:pt idx="235">
                  <c:v>-0.70044325450282763</c:v>
                </c:pt>
                <c:pt idx="236">
                  <c:v>-0.70754519464768328</c:v>
                </c:pt>
                <c:pt idx="237">
                  <c:v>-0.71457638086269193</c:v>
                </c:pt>
                <c:pt idx="238">
                  <c:v>-0.72153611003509277</c:v>
                </c:pt>
                <c:pt idx="239">
                  <c:v>-0.72842368619776809</c:v>
                </c:pt>
                <c:pt idx="240">
                  <c:v>-0.73523842059884137</c:v>
                </c:pt>
                <c:pt idx="241">
                  <c:v>-0.74197963177055137</c:v>
                </c:pt>
                <c:pt idx="242">
                  <c:v>-0.74864664559739869</c:v>
                </c:pt>
                <c:pt idx="243">
                  <c:v>-0.75523879538355754</c:v>
                </c:pt>
                <c:pt idx="244">
                  <c:v>-0.76175542191954038</c:v>
                </c:pt>
                <c:pt idx="245">
                  <c:v>-0.76819587354812535</c:v>
                </c:pt>
                <c:pt idx="246">
                  <c:v>-0.77455950622951664</c:v>
                </c:pt>
                <c:pt idx="247">
                  <c:v>-0.78084568360574913</c:v>
                </c:pt>
                <c:pt idx="248">
                  <c:v>-0.78705377706432356</c:v>
                </c:pt>
                <c:pt idx="249">
                  <c:v>-0.79318316580106751</c:v>
                </c:pt>
                <c:pt idx="250">
                  <c:v>-0.79923323688221515</c:v>
                </c:pt>
                <c:pt idx="251">
                  <c:v>-0.80520338530570001</c:v>
                </c:pt>
                <c:pt idx="252">
                  <c:v>-0.81109301406165601</c:v>
                </c:pt>
                <c:pt idx="253">
                  <c:v>-0.81690153419211331</c:v>
                </c:pt>
                <c:pt idx="254">
                  <c:v>-0.82262836484990043</c:v>
                </c:pt>
                <c:pt idx="255">
                  <c:v>-0.82827293335672392</c:v>
                </c:pt>
                <c:pt idx="256">
                  <c:v>-0.83383467526043686</c:v>
                </c:pt>
                <c:pt idx="257">
                  <c:v>-0.83931303439148375</c:v>
                </c:pt>
                <c:pt idx="258">
                  <c:v>-0.84470746291851662</c:v>
                </c:pt>
                <c:pt idx="259">
                  <c:v>-0.85001742140317915</c:v>
                </c:pt>
                <c:pt idx="260">
                  <c:v>-0.85524237885404586</c:v>
                </c:pt>
                <c:pt idx="261">
                  <c:v>-0.86038181277972681</c:v>
                </c:pt>
                <c:pt idx="262">
                  <c:v>-0.86543520924111228</c:v>
                </c:pt>
                <c:pt idx="263">
                  <c:v>-0.87040206290276712</c:v>
                </c:pt>
                <c:pt idx="264">
                  <c:v>-0.8752818770834645</c:v>
                </c:pt>
                <c:pt idx="265">
                  <c:v>-0.88007416380585257</c:v>
                </c:pt>
                <c:pt idx="266">
                  <c:v>-0.88477844384525273</c:v>
                </c:pt>
                <c:pt idx="267">
                  <c:v>-0.88939424677758128</c:v>
                </c:pt>
                <c:pt idx="268">
                  <c:v>-0.89392111102639238</c:v>
                </c:pt>
                <c:pt idx="269">
                  <c:v>-0.89835858390903167</c:v>
                </c:pt>
                <c:pt idx="270">
                  <c:v>-0.90270622168190984</c:v>
                </c:pt>
                <c:pt idx="271">
                  <c:v>-0.90696358958487244</c:v>
                </c:pt>
                <c:pt idx="272">
                  <c:v>-0.91113026188467694</c:v>
                </c:pt>
                <c:pt idx="273">
                  <c:v>-0.91520582191756583</c:v>
                </c:pt>
                <c:pt idx="274">
                  <c:v>-0.91918986213093179</c:v>
                </c:pt>
                <c:pt idx="275">
                  <c:v>-0.92308198412407449</c:v>
                </c:pt>
                <c:pt idx="276">
                  <c:v>-0.92688179868803644</c:v>
                </c:pt>
                <c:pt idx="277">
                  <c:v>-0.93058892584452846</c:v>
                </c:pt>
                <c:pt idx="278">
                  <c:v>-0.93420299488392433</c:v>
                </c:pt>
                <c:pt idx="279">
                  <c:v>-0.93772364440233158</c:v>
                </c:pt>
                <c:pt idx="280">
                  <c:v>-0.94115052233773244</c:v>
                </c:pt>
                <c:pt idx="281">
                  <c:v>-0.94448328600518905</c:v>
                </c:pt>
                <c:pt idx="282">
                  <c:v>-0.9477216021311119</c:v>
                </c:pt>
                <c:pt idx="283">
                  <c:v>-0.95086514688658696</c:v>
                </c:pt>
                <c:pt idx="284">
                  <c:v>-0.95391360591975893</c:v>
                </c:pt>
                <c:pt idx="285">
                  <c:v>-0.9568666743872638</c:v>
                </c:pt>
                <c:pt idx="286">
                  <c:v>-0.95972405698471608</c:v>
                </c:pt>
                <c:pt idx="287">
                  <c:v>-0.96248546797623735</c:v>
                </c:pt>
                <c:pt idx="288">
                  <c:v>-0.96515063122302946</c:v>
                </c:pt>
                <c:pt idx="289">
                  <c:v>-0.96771928021098885</c:v>
                </c:pt>
                <c:pt idx="290">
                  <c:v>-0.97019115807735723</c:v>
                </c:pt>
                <c:pt idx="291">
                  <c:v>-0.97256601763640815</c:v>
                </c:pt>
                <c:pt idx="292">
                  <c:v>-0.97484362140416403</c:v>
                </c:pt>
                <c:pt idx="293">
                  <c:v>-0.97702374162214645</c:v>
                </c:pt>
                <c:pt idx="294">
                  <c:v>-0.97910616028015029</c:v>
                </c:pt>
                <c:pt idx="295">
                  <c:v>-0.98109066913804532</c:v>
                </c:pt>
                <c:pt idx="296">
                  <c:v>-0.98297706974659937</c:v>
                </c:pt>
                <c:pt idx="297">
                  <c:v>-0.98476517346732362</c:v>
                </c:pt>
                <c:pt idx="298">
                  <c:v>-0.98645480149133602</c:v>
                </c:pt>
                <c:pt idx="299">
                  <c:v>-0.98804578485724226</c:v>
                </c:pt>
                <c:pt idx="300">
                  <c:v>-0.98953796446803166</c:v>
                </c:pt>
                <c:pt idx="301">
                  <c:v>-0.99093119110698635</c:v>
                </c:pt>
                <c:pt idx="302">
                  <c:v>-0.99222532545260345</c:v>
                </c:pt>
                <c:pt idx="303">
                  <c:v>-0.99342023809252711</c:v>
                </c:pt>
                <c:pt idx="304">
                  <c:v>-0.99451580953648888</c:v>
                </c:pt>
                <c:pt idx="305">
                  <c:v>-0.99551193022825746</c:v>
                </c:pt>
                <c:pt idx="306">
                  <c:v>-0.99640850055659369</c:v>
                </c:pt>
                <c:pt idx="307">
                  <c:v>-0.99720543086521207</c:v>
                </c:pt>
                <c:pt idx="308">
                  <c:v>-0.99790264146174545</c:v>
                </c:pt>
                <c:pt idx="309">
                  <c:v>-0.99850006262571556</c:v>
                </c:pt>
                <c:pt idx="310">
                  <c:v>-0.99899763461550362</c:v>
                </c:pt>
                <c:pt idx="311">
                  <c:v>-0.99939530767432538</c:v>
                </c:pt>
                <c:pt idx="312">
                  <c:v>-0.99969304203520648</c:v>
                </c:pt>
                <c:pt idx="313">
                  <c:v>-0.99989080792495877</c:v>
                </c:pt>
                <c:pt idx="314">
                  <c:v>-0.99998858556715808</c:v>
                </c:pt>
                <c:pt idx="315">
                  <c:v>-0.99998636518412176</c:v>
                </c:pt>
                <c:pt idx="316">
                  <c:v>-0.99988414699788619</c:v>
                </c:pt>
                <c:pt idx="317">
                  <c:v>-0.99968194123018483</c:v>
                </c:pt>
                <c:pt idx="318">
                  <c:v>-0.99937976810142604</c:v>
                </c:pt>
                <c:pt idx="319">
                  <c:v>-0.99897765782867076</c:v>
                </c:pt>
                <c:pt idx="320">
                  <c:v>-0.99847565062261112</c:v>
                </c:pt>
                <c:pt idx="321">
                  <c:v>-0.99787379668354959</c:v>
                </c:pt>
                <c:pt idx="322">
                  <c:v>-0.99717215619637845</c:v>
                </c:pt>
                <c:pt idx="323">
                  <c:v>-0.99637079932456174</c:v>
                </c:pt>
                <c:pt idx="324">
                  <c:v>-0.99546980620311876</c:v>
                </c:pt>
                <c:pt idx="325">
                  <c:v>-0.99446926693061088</c:v>
                </c:pt>
                <c:pt idx="326">
                  <c:v>-0.99336928156013149</c:v>
                </c:pt>
                <c:pt idx="327">
                  <c:v>-0.99216996008930114</c:v>
                </c:pt>
                <c:pt idx="328">
                  <c:v>-0.9908714224492674</c:v>
                </c:pt>
                <c:pt idx="329">
                  <c:v>-0.989473798492712</c:v>
                </c:pt>
                <c:pt idx="330">
                  <c:v>-0.98797722798086618</c:v>
                </c:pt>
                <c:pt idx="331">
                  <c:v>-0.98638186056953403</c:v>
                </c:pt>
                <c:pt idx="332">
                  <c:v>-0.98468785579412699</c:v>
                </c:pt>
                <c:pt idx="333">
                  <c:v>-0.98289538305371105</c:v>
                </c:pt>
                <c:pt idx="334">
                  <c:v>-0.98100462159406643</c:v>
                </c:pt>
                <c:pt idx="335">
                  <c:v>-0.97901576048976358</c:v>
                </c:pt>
                <c:pt idx="336">
                  <c:v>-0.97692899862525517</c:v>
                </c:pt>
                <c:pt idx="337">
                  <c:v>-0.97474454467498928</c:v>
                </c:pt>
                <c:pt idx="338">
                  <c:v>-0.97246261708254045</c:v>
                </c:pt>
                <c:pt idx="339">
                  <c:v>-0.97008344403876612</c:v>
                </c:pt>
                <c:pt idx="340">
                  <c:v>-0.96760726345898806</c:v>
                </c:pt>
                <c:pt idx="341">
                  <c:v>-0.96503432295920077</c:v>
                </c:pt>
                <c:pt idx="342">
                  <c:v>-0.96236487983131025</c:v>
                </c:pt>
                <c:pt idx="343">
                  <c:v>-0.95959920101740459</c:v>
                </c:pt>
                <c:pt idx="344">
                  <c:v>-0.95673756308306057</c:v>
                </c:pt>
                <c:pt idx="345">
                  <c:v>-0.95378025218968632</c:v>
                </c:pt>
                <c:pt idx="346">
                  <c:v>-0.95072756406590786</c:v>
                </c:pt>
                <c:pt idx="347">
                  <c:v>-0.94757980397799324</c:v>
                </c:pt>
                <c:pt idx="348">
                  <c:v>-0.94433728669932793</c:v>
                </c:pt>
                <c:pt idx="349">
                  <c:v>-0.94100033647893777</c:v>
                </c:pt>
                <c:pt idx="350">
                  <c:v>-0.93756928700906417</c:v>
                </c:pt>
                <c:pt idx="351">
                  <c:v>-0.93404448139179475</c:v>
                </c:pt>
                <c:pt idx="352">
                  <c:v>-0.93042627210475326</c:v>
                </c:pt>
                <c:pt idx="353">
                  <c:v>-0.92671502096585456</c:v>
                </c:pt>
                <c:pt idx="354">
                  <c:v>-0.92291109909711933</c:v>
                </c:pt>
                <c:pt idx="355">
                  <c:v>-0.91901488688756439</c:v>
                </c:pt>
                <c:pt idx="356">
                  <c:v>-0.91502677395516385</c:v>
                </c:pt>
                <c:pt idx="357">
                  <c:v>-0.91094715910788759</c:v>
                </c:pt>
                <c:pt idx="358">
                  <c:v>-0.90677645030382059</c:v>
                </c:pt>
                <c:pt idx="359">
                  <c:v>-0.90251506461036779</c:v>
                </c:pt>
                <c:pt idx="360">
                  <c:v>-0.89816342816254724</c:v>
                </c:pt>
                <c:pt idx="361">
                  <c:v>-0.89372197612037685</c:v>
                </c:pt>
                <c:pt idx="362">
                  <c:v>-0.88919115262536086</c:v>
                </c:pt>
                <c:pt idx="363">
                  <c:v>-0.8845714107560726</c:v>
                </c:pt>
                <c:pt idx="364">
                  <c:v>-0.87986321248284916</c:v>
                </c:pt>
                <c:pt idx="365">
                  <c:v>-0.87506702862159425</c:v>
                </c:pt>
                <c:pt idx="366">
                  <c:v>-0.87018333878669729</c:v>
                </c:pt>
                <c:pt idx="367">
                  <c:v>-0.86521263134307203</c:v>
                </c:pt>
                <c:pt idx="368">
                  <c:v>-0.86015540335731966</c:v>
                </c:pt>
                <c:pt idx="369">
                  <c:v>-0.85501216054802631</c:v>
                </c:pt>
                <c:pt idx="370">
                  <c:v>-0.8497834172351858</c:v>
                </c:pt>
                <c:pt idx="371">
                  <c:v>-0.84446969628877244</c:v>
                </c:pt>
                <c:pt idx="372">
                  <c:v>-0.83907152907645244</c:v>
                </c:pt>
                <c:pt idx="373">
                  <c:v>-0.83358945541044982</c:v>
                </c:pt>
                <c:pt idx="374">
                  <c:v>-0.82802402349355975</c:v>
                </c:pt>
                <c:pt idx="375">
                  <c:v>-0.82237578986433901</c:v>
                </c:pt>
                <c:pt idx="376">
                  <c:v>-0.81664531934144269</c:v>
                </c:pt>
                <c:pt idx="377">
                  <c:v>-0.81083318496714774</c:v>
                </c:pt>
                <c:pt idx="378">
                  <c:v>-0.80493996795004708</c:v>
                </c:pt>
                <c:pt idx="379">
                  <c:v>-0.79896625760693463</c:v>
                </c:pt>
                <c:pt idx="380">
                  <c:v>-0.79291265130386235</c:v>
                </c:pt>
                <c:pt idx="381">
                  <c:v>-0.78677975439641901</c:v>
                </c:pt>
                <c:pt idx="382">
                  <c:v>-0.78056818016918372</c:v>
                </c:pt>
                <c:pt idx="383">
                  <c:v>-0.77427854977440291</c:v>
                </c:pt>
                <c:pt idx="384">
                  <c:v>-0.76791149216987342</c:v>
                </c:pt>
                <c:pt idx="385">
                  <c:v>-0.76146764405605327</c:v>
                </c:pt>
                <c:pt idx="386">
                  <c:v>-0.7549476498123795</c:v>
                </c:pt>
                <c:pt idx="387">
                  <c:v>-0.74835216143284777</c:v>
                </c:pt>
                <c:pt idx="388">
                  <c:v>-0.74168183846079516</c:v>
                </c:pt>
                <c:pt idx="389">
                  <c:v>-0.73493734792296506</c:v>
                </c:pt>
                <c:pt idx="390">
                  <c:v>-0.7281193642627859</c:v>
                </c:pt>
                <c:pt idx="391">
                  <c:v>-0.72122856927294576</c:v>
                </c:pt>
                <c:pt idx="392">
                  <c:v>-0.71426565202720027</c:v>
                </c:pt>
                <c:pt idx="393">
                  <c:v>-0.70723130881147134</c:v>
                </c:pt>
                <c:pt idx="394">
                  <c:v>-0.70012624305421745</c:v>
                </c:pt>
                <c:pt idx="395">
                  <c:v>-0.69295116525609735</c:v>
                </c:pt>
                <c:pt idx="396">
                  <c:v>-0.68570679291890646</c:v>
                </c:pt>
                <c:pt idx="397">
                  <c:v>-0.67839385047384526</c:v>
                </c:pt>
                <c:pt idx="398">
                  <c:v>-0.67101306920906312</c:v>
                </c:pt>
                <c:pt idx="399">
                  <c:v>-0.66356518719653579</c:v>
                </c:pt>
                <c:pt idx="400">
                  <c:v>-0.65605094921825646</c:v>
                </c:pt>
                <c:pt idx="401">
                  <c:v>-0.64847110669176544</c:v>
                </c:pt>
                <c:pt idx="402">
                  <c:v>-0.64082641759499326</c:v>
                </c:pt>
                <c:pt idx="403">
                  <c:v>-0.63311764639048462</c:v>
                </c:pt>
                <c:pt idx="404">
                  <c:v>-0.62534556394893037</c:v>
                </c:pt>
                <c:pt idx="405">
                  <c:v>-0.61751094747210367</c:v>
                </c:pt>
                <c:pt idx="406">
                  <c:v>-0.60961458041511762</c:v>
                </c:pt>
                <c:pt idx="407">
                  <c:v>-0.60165725240810197</c:v>
                </c:pt>
                <c:pt idx="408">
                  <c:v>-0.59363975917722478</c:v>
                </c:pt>
                <c:pt idx="409">
                  <c:v>-0.5855629024651281</c:v>
                </c:pt>
                <c:pt idx="410">
                  <c:v>-0.57742748995075099</c:v>
                </c:pt>
                <c:pt idx="411">
                  <c:v>-0.56923433516856958</c:v>
                </c:pt>
                <c:pt idx="412">
                  <c:v>-0.56098425742722879</c:v>
                </c:pt>
                <c:pt idx="413">
                  <c:v>-0.552678081727632</c:v>
                </c:pt>
                <c:pt idx="414">
                  <c:v>-0.54431663868042612</c:v>
                </c:pt>
                <c:pt idx="415">
                  <c:v>-0.53590076442294776</c:v>
                </c:pt>
                <c:pt idx="416">
                  <c:v>-0.52743130053560816</c:v>
                </c:pt>
                <c:pt idx="417">
                  <c:v>-0.51890909395774254</c:v>
                </c:pt>
                <c:pt idx="418">
                  <c:v>-0.51033499690290107</c:v>
                </c:pt>
                <c:pt idx="419">
                  <c:v>-0.50170986677364993</c:v>
                </c:pt>
                <c:pt idx="420">
                  <c:v>-0.49303456607580864</c:v>
                </c:pt>
                <c:pt idx="421">
                  <c:v>-0.48430996233222362</c:v>
                </c:pt>
                <c:pt idx="422">
                  <c:v>-0.47553692799599251</c:v>
                </c:pt>
                <c:pt idx="423">
                  <c:v>-0.46671634036324289</c:v>
                </c:pt>
                <c:pt idx="424">
                  <c:v>-0.45784908148538589</c:v>
                </c:pt>
                <c:pt idx="425">
                  <c:v>-0.44893603808091997</c:v>
                </c:pt>
                <c:pt idx="426">
                  <c:v>-0.43997810144675648</c:v>
                </c:pt>
                <c:pt idx="427">
                  <c:v>-0.43097616736909872</c:v>
                </c:pt>
                <c:pt idx="428">
                  <c:v>-0.42193113603384641</c:v>
                </c:pt>
                <c:pt idx="429">
                  <c:v>-0.41284391193660047</c:v>
                </c:pt>
                <c:pt idx="430">
                  <c:v>-0.40371540379219634</c:v>
                </c:pt>
                <c:pt idx="431">
                  <c:v>-0.39454652444384136</c:v>
                </c:pt>
                <c:pt idx="432">
                  <c:v>-0.38533819077182802</c:v>
                </c:pt>
                <c:pt idx="433">
                  <c:v>-0.37609132360185488</c:v>
                </c:pt>
                <c:pt idx="434">
                  <c:v>-0.36680684761292665</c:v>
                </c:pt>
                <c:pt idx="435">
                  <c:v>-0.35748569124491175</c:v>
                </c:pt>
                <c:pt idx="436">
                  <c:v>-0.34812878660567281</c:v>
                </c:pt>
                <c:pt idx="437">
                  <c:v>-0.338737069377883</c:v>
                </c:pt>
                <c:pt idx="438">
                  <c:v>-0.32931147872543204</c:v>
                </c:pt>
                <c:pt idx="439">
                  <c:v>-0.31985295719953549</c:v>
                </c:pt>
                <c:pt idx="440">
                  <c:v>-0.31036245064446227</c:v>
                </c:pt>
                <c:pt idx="441">
                  <c:v>-0.30084090810295905</c:v>
                </c:pt>
                <c:pt idx="442">
                  <c:v>-0.29128928172134383</c:v>
                </c:pt>
                <c:pt idx="443">
                  <c:v>-0.28170852665430007</c:v>
                </c:pt>
                <c:pt idx="444">
                  <c:v>-0.27209960096934382</c:v>
                </c:pt>
                <c:pt idx="445">
                  <c:v>-0.26246346555104128</c:v>
                </c:pt>
                <c:pt idx="446">
                  <c:v>-0.25280108400490248</c:v>
                </c:pt>
                <c:pt idx="447">
                  <c:v>-0.24311342256103</c:v>
                </c:pt>
                <c:pt idx="448">
                  <c:v>-0.23340144997749354</c:v>
                </c:pt>
                <c:pt idx="449">
                  <c:v>-0.22366613744346336</c:v>
                </c:pt>
                <c:pt idx="450">
                  <c:v>-0.21390845848207321</c:v>
                </c:pt>
                <c:pt idx="451">
                  <c:v>-0.20412938885309476</c:v>
                </c:pt>
                <c:pt idx="452">
                  <c:v>-0.19432990645533479</c:v>
                </c:pt>
                <c:pt idx="453">
                  <c:v>-0.18451099122887382</c:v>
                </c:pt>
                <c:pt idx="454">
                  <c:v>-0.17467362505704512</c:v>
                </c:pt>
                <c:pt idx="455">
                  <c:v>-0.16481879166827335</c:v>
                </c:pt>
                <c:pt idx="456">
                  <c:v>-0.15494747653768326</c:v>
                </c:pt>
                <c:pt idx="457">
                  <c:v>-0.14506066678856189</c:v>
                </c:pt>
                <c:pt idx="458">
                  <c:v>-0.13515935109364335</c:v>
                </c:pt>
                <c:pt idx="459">
                  <c:v>-0.12524451957625143</c:v>
                </c:pt>
                <c:pt idx="460">
                  <c:v>-0.11531716371126842</c:v>
                </c:pt>
                <c:pt idx="461">
                  <c:v>-0.10537827622601337</c:v>
                </c:pt>
                <c:pt idx="462">
                  <c:v>-9.5428851000950651E-2</c:v>
                </c:pt>
                <c:pt idx="463">
                  <c:v>-8.546988297031162E-2</c:v>
                </c:pt>
                <c:pt idx="464">
                  <c:v>-7.5502368022598465E-2</c:v>
                </c:pt>
                <c:pt idx="465">
                  <c:v>-6.5527302901005002E-2</c:v>
                </c:pt>
                <c:pt idx="466">
                  <c:v>-5.5545685103723805E-2</c:v>
                </c:pt>
                <c:pt idx="467">
                  <c:v>-4.5558512784223702E-2</c:v>
                </c:pt>
                <c:pt idx="468">
                  <c:v>-3.5566784651406926E-2</c:v>
                </c:pt>
                <c:pt idx="469">
                  <c:v>-2.557149986976745E-2</c:v>
                </c:pt>
                <c:pt idx="470">
                  <c:v>-1.5573657959446959E-2</c:v>
                </c:pt>
                <c:pt idx="471">
                  <c:v>-5.5742586963103014E-3</c:v>
                </c:pt>
                <c:pt idx="472">
                  <c:v>4.4256979880507854E-3</c:v>
                </c:pt>
                <c:pt idx="473">
                  <c:v>1.4425212106301138E-2</c:v>
                </c:pt>
                <c:pt idx="474">
                  <c:v>2.4423283715363606E-2</c:v>
                </c:pt>
                <c:pt idx="475">
                  <c:v>3.4418913016403652E-2</c:v>
                </c:pt>
                <c:pt idx="476">
                  <c:v>4.4411100454827941E-2</c:v>
                </c:pt>
                <c:pt idx="477">
                  <c:v>5.4398846820214106E-2</c:v>
                </c:pt>
                <c:pt idx="478">
                  <c:v>6.4381153346250469E-2</c:v>
                </c:pt>
                <c:pt idx="479">
                  <c:v>7.4357021810602983E-2</c:v>
                </c:pt>
                <c:pt idx="480">
                  <c:v>8.4325454634740185E-2</c:v>
                </c:pt>
                <c:pt idx="481">
                  <c:v>9.4285454983681349E-2</c:v>
                </c:pt>
                <c:pt idx="482">
                  <c:v>0.10423602686569865</c:v>
                </c:pt>
                <c:pt idx="483">
                  <c:v>0.1141761752318889</c:v>
                </c:pt>
                <c:pt idx="484">
                  <c:v>0.12410490607570598</c:v>
                </c:pt>
                <c:pt idx="485">
                  <c:v>0.13402122653233239</c:v>
                </c:pt>
                <c:pt idx="486">
                  <c:v>0.14392414497799308</c:v>
                </c:pt>
                <c:pt idx="487">
                  <c:v>0.15381267112909058</c:v>
                </c:pt>
                <c:pt idx="488">
                  <c:v>0.16368581614125197</c:v>
                </c:pt>
                <c:pt idx="489">
                  <c:v>0.17354259270820363</c:v>
                </c:pt>
                <c:pt idx="490">
                  <c:v>0.18338201516050456</c:v>
                </c:pt>
                <c:pt idx="491">
                  <c:v>0.19320309956410378</c:v>
                </c:pt>
                <c:pt idx="492">
                  <c:v>0.20300486381875213</c:v>
                </c:pt>
                <c:pt idx="493">
                  <c:v>0.21278632775618703</c:v>
                </c:pt>
                <c:pt idx="494">
                  <c:v>0.22254651323816765</c:v>
                </c:pt>
                <c:pt idx="495">
                  <c:v>0.23228444425427927</c:v>
                </c:pt>
                <c:pt idx="496">
                  <c:v>0.2419991470195369</c:v>
                </c:pt>
                <c:pt idx="497">
                  <c:v>0.25168965007175442</c:v>
                </c:pt>
                <c:pt idx="498">
                  <c:v>0.26135498436870547</c:v>
                </c:pt>
                <c:pt idx="499">
                  <c:v>0.27099418338501813</c:v>
                </c:pt>
                <c:pt idx="500">
                  <c:v>0.28060628320881836</c:v>
                </c:pt>
                <c:pt idx="501">
                  <c:v>0.29019032263813543</c:v>
                </c:pt>
                <c:pt idx="502">
                  <c:v>0.29974534327701319</c:v>
                </c:pt>
                <c:pt idx="503">
                  <c:v>0.30927038963135189</c:v>
                </c:pt>
                <c:pt idx="504">
                  <c:v>0.3187645092044486</c:v>
                </c:pt>
                <c:pt idx="505">
                  <c:v>0.32822675259226436</c:v>
                </c:pt>
                <c:pt idx="506">
                  <c:v>0.3376561735783406</c:v>
                </c:pt>
                <c:pt idx="507">
                  <c:v>0.34705182922843825</c:v>
                </c:pt>
                <c:pt idx="508">
                  <c:v>0.35641277998482196</c:v>
                </c:pt>
                <c:pt idx="509">
                  <c:v>0.36573808976021849</c:v>
                </c:pt>
                <c:pt idx="510">
                  <c:v>0.3750268260314164</c:v>
                </c:pt>
                <c:pt idx="511">
                  <c:v>0.38427805993253578</c:v>
                </c:pt>
                <c:pt idx="512">
                  <c:v>0.39349086634788927</c:v>
                </c:pt>
                <c:pt idx="513">
                  <c:v>0.40266432400451924</c:v>
                </c:pt>
                <c:pt idx="514">
                  <c:v>0.41179751556429794</c:v>
                </c:pt>
                <c:pt idx="515">
                  <c:v>0.42088952771568694</c:v>
                </c:pt>
                <c:pt idx="516">
                  <c:v>0.42993945126504285</c:v>
                </c:pt>
                <c:pt idx="517">
                  <c:v>0.43894638122755392</c:v>
                </c:pt>
                <c:pt idx="518">
                  <c:v>0.44790941691772967</c:v>
                </c:pt>
                <c:pt idx="519">
                  <c:v>0.45682766203947184</c:v>
                </c:pt>
                <c:pt idx="520">
                  <c:v>0.46570022477569539</c:v>
                </c:pt>
                <c:pt idx="521">
                  <c:v>0.47452621787752669</c:v>
                </c:pt>
                <c:pt idx="522">
                  <c:v>0.48330475875300588</c:v>
                </c:pt>
                <c:pt idx="523">
                  <c:v>0.49203496955536241</c:v>
                </c:pt>
                <c:pt idx="524">
                  <c:v>0.5007159772707912</c:v>
                </c:pt>
                <c:pt idx="525">
                  <c:v>0.50934691380575636</c:v>
                </c:pt>
                <c:pt idx="526">
                  <c:v>0.51792691607379215</c:v>
                </c:pt>
                <c:pt idx="527">
                  <c:v>0.52645512608182798</c:v>
                </c:pt>
                <c:pt idx="528">
                  <c:v>0.5349306910159638</c:v>
                </c:pt>
                <c:pt idx="529">
                  <c:v>0.54335276332677507</c:v>
                </c:pt>
                <c:pt idx="530">
                  <c:v>0.55172050081404311</c:v>
                </c:pt>
                <c:pt idx="531">
                  <c:v>0.56003306671099828</c:v>
                </c:pt>
                <c:pt idx="532">
                  <c:v>0.56828962976797359</c:v>
                </c:pt>
                <c:pt idx="533">
                  <c:v>0.57648936433554521</c:v>
                </c:pt>
                <c:pt idx="534">
                  <c:v>0.58463145044708942</c:v>
                </c:pt>
                <c:pt idx="535">
                  <c:v>0.59271507390078171</c:v>
                </c:pt>
                <c:pt idx="536">
                  <c:v>0.60073942634100852</c:v>
                </c:pt>
                <c:pt idx="537">
                  <c:v>0.60870370533921869</c:v>
                </c:pt>
                <c:pt idx="538">
                  <c:v>0.61660711447414485</c:v>
                </c:pt>
                <c:pt idx="539">
                  <c:v>0.62444886341146122</c:v>
                </c:pt>
                <c:pt idx="540">
                  <c:v>0.63222816798280868</c:v>
                </c:pt>
                <c:pt idx="541">
                  <c:v>0.63994425026421431</c:v>
                </c:pt>
                <c:pt idx="542">
                  <c:v>0.64759633865387589</c:v>
                </c:pt>
                <c:pt idx="543">
                  <c:v>0.65518366794933669</c:v>
                </c:pt>
                <c:pt idx="544">
                  <c:v>0.66270547942398439</c:v>
                </c:pt>
                <c:pt idx="545">
                  <c:v>0.67016102090294505</c:v>
                </c:pt>
                <c:pt idx="546">
                  <c:v>0.67754954683827839</c:v>
                </c:pt>
                <c:pt idx="547">
                  <c:v>0.68487031838355339</c:v>
                </c:pt>
                <c:pt idx="548">
                  <c:v>0.69212260346771193</c:v>
                </c:pt>
                <c:pt idx="549">
                  <c:v>0.6993056768682907</c:v>
                </c:pt>
                <c:pt idx="550">
                  <c:v>0.70641882028393554</c:v>
                </c:pt>
                <c:pt idx="551">
                  <c:v>0.7134613224062335</c:v>
                </c:pt>
                <c:pt idx="552">
                  <c:v>0.72043247899083751</c:v>
                </c:pt>
                <c:pt idx="553">
                  <c:v>0.72733159292790328</c:v>
                </c:pt>
                <c:pt idx="554">
                  <c:v>0.73415797431178265</c:v>
                </c:pt>
                <c:pt idx="555">
                  <c:v>0.74091094051002715</c:v>
                </c:pt>
                <c:pt idx="556">
                  <c:v>0.74758981623164433</c:v>
                </c:pt>
                <c:pt idx="557">
                  <c:v>0.75419393359462905</c:v>
                </c:pt>
                <c:pt idx="558">
                  <c:v>0.76072263219274472</c:v>
                </c:pt>
                <c:pt idx="559">
                  <c:v>0.76717525916157692</c:v>
                </c:pt>
                <c:pt idx="560">
                  <c:v>0.77355116924380118</c:v>
                </c:pt>
                <c:pt idx="561">
                  <c:v>0.77984972485372717</c:v>
                </c:pt>
                <c:pt idx="562">
                  <c:v>0.78607029614103829</c:v>
                </c:pt>
                <c:pt idx="563">
                  <c:v>0.79221226105379372</c:v>
                </c:pt>
                <c:pt idx="564">
                  <c:v>0.79827500540061747</c:v>
                </c:pt>
                <c:pt idx="565">
                  <c:v>0.80425792291212816</c:v>
                </c:pt>
                <c:pt idx="566">
                  <c:v>0.81016041530156024</c:v>
                </c:pt>
                <c:pt idx="567">
                  <c:v>0.81598189232459462</c:v>
                </c:pt>
                <c:pt idx="568">
                  <c:v>0.82172177183837725</c:v>
                </c:pt>
                <c:pt idx="569">
                  <c:v>0.8273794798597438</c:v>
                </c:pt>
                <c:pt idx="570">
                  <c:v>0.83295445062260409</c:v>
                </c:pt>
                <c:pt idx="571">
                  <c:v>0.83844612663452844</c:v>
                </c:pt>
                <c:pt idx="572">
                  <c:v>0.84385395873249214</c:v>
                </c:pt>
                <c:pt idx="573">
                  <c:v>0.8491774061377928</c:v>
                </c:pt>
                <c:pt idx="574">
                  <c:v>0.85441593651012326</c:v>
                </c:pt>
                <c:pt idx="575">
                  <c:v>0.85956902600081553</c:v>
                </c:pt>
                <c:pt idx="576">
                  <c:v>0.86463615930521098</c:v>
                </c:pt>
                <c:pt idx="577">
                  <c:v>0.86961682971420551</c:v>
                </c:pt>
                <c:pt idx="578">
                  <c:v>0.87451053916490507</c:v>
                </c:pt>
                <c:pt idx="579">
                  <c:v>0.87931679829044629</c:v>
                </c:pt>
                <c:pt idx="580">
                  <c:v>0.88403512646891913</c:v>
                </c:pt>
                <c:pt idx="581">
                  <c:v>0.88866505187143852</c:v>
                </c:pt>
                <c:pt idx="582">
                  <c:v>0.8932061115093225</c:v>
                </c:pt>
                <c:pt idx="583">
                  <c:v>0.89765785128039233</c:v>
                </c:pt>
                <c:pt idx="584">
                  <c:v>0.90201982601437825</c:v>
                </c:pt>
                <c:pt idx="585">
                  <c:v>0.90629159951744498</c:v>
                </c:pt>
                <c:pt idx="586">
                  <c:v>0.91047274461579975</c:v>
                </c:pt>
                <c:pt idx="587">
                  <c:v>0.91456284319841763</c:v>
                </c:pt>
                <c:pt idx="588">
                  <c:v>0.91856148625884881</c:v>
                </c:pt>
                <c:pt idx="589">
                  <c:v>0.92246827393612019</c:v>
                </c:pt>
                <c:pt idx="590">
                  <c:v>0.92628281555471759</c:v>
                </c:pt>
                <c:pt idx="591">
                  <c:v>0.93000472966366055</c:v>
                </c:pt>
                <c:pt idx="592">
                  <c:v>0.93363364407463734</c:v>
                </c:pt>
                <c:pt idx="593">
                  <c:v>0.93716919589923331</c:v>
                </c:pt>
                <c:pt idx="594">
                  <c:v>0.94061103158520976</c:v>
                </c:pt>
                <c:pt idx="595">
                  <c:v>0.94395880695186896</c:v>
                </c:pt>
                <c:pt idx="596">
                  <c:v>0.94721218722446199</c:v>
                </c:pt>
                <c:pt idx="597">
                  <c:v>0.9503708470676735</c:v>
                </c:pt>
                <c:pt idx="598">
                  <c:v>0.95343447061815134</c:v>
                </c:pt>
                <c:pt idx="599">
                  <c:v>0.95640275151609389</c:v>
                </c:pt>
                <c:pt idx="600">
                  <c:v>0.95927539293588349</c:v>
                </c:pt>
                <c:pt idx="601">
                  <c:v>0.96205210761577398</c:v>
                </c:pt>
                <c:pt idx="602">
                  <c:v>0.9647326178866098</c:v>
                </c:pt>
                <c:pt idx="603">
                  <c:v>0.96731665569959813</c:v>
                </c:pt>
                <c:pt idx="604">
                  <c:v>0.96980396265311108</c:v>
                </c:pt>
                <c:pt idx="605">
                  <c:v>0.97219429001852631</c:v>
                </c:pt>
                <c:pt idx="606">
                  <c:v>0.97448739876509816</c:v>
                </c:pt>
                <c:pt idx="607">
                  <c:v>0.97668305958386437</c:v>
                </c:pt>
                <c:pt idx="608">
                  <c:v>0.97878105291057127</c:v>
                </c:pt>
                <c:pt idx="609">
                  <c:v>0.98078116894763612</c:v>
                </c:pt>
                <c:pt idx="610">
                  <c:v>0.9826832076851203</c:v>
                </c:pt>
                <c:pt idx="611">
                  <c:v>0.98448697892073667</c:v>
                </c:pt>
                <c:pt idx="612">
                  <c:v>0.98619230227886368</c:v>
                </c:pt>
                <c:pt idx="613">
                  <c:v>0.98779900722858693</c:v>
                </c:pt>
                <c:pt idx="614">
                  <c:v>0.98930693310075046</c:v>
                </c:pt>
                <c:pt idx="615">
                  <c:v>0.99071592910402395</c:v>
                </c:pt>
                <c:pt idx="616">
                  <c:v>0.99202585433998025</c:v>
                </c:pt>
                <c:pt idx="617">
                  <c:v>0.99323657781718855</c:v>
                </c:pt>
                <c:pt idx="618">
                  <c:v>0.99434797846430933</c:v>
                </c:pt>
                <c:pt idx="619">
                  <c:v>0.99535994514220416</c:v>
                </c:pt>
                <c:pt idx="620">
                  <c:v>0.99627237665504875</c:v>
                </c:pt>
                <c:pt idx="621">
                  <c:v>0.99708518176045202</c:v>
                </c:pt>
                <c:pt idx="622">
                  <c:v>0.99779827917858066</c:v>
                </c:pt>
                <c:pt idx="623">
                  <c:v>0.99841159760028719</c:v>
                </c:pt>
                <c:pt idx="624">
                  <c:v>0.99892507569424083</c:v>
                </c:pt>
                <c:pt idx="625">
                  <c:v>0.99933866211305977</c:v>
                </c:pt>
                <c:pt idx="626">
                  <c:v>0.9996523154984468</c:v>
                </c:pt>
                <c:pt idx="627">
                  <c:v>0.99986600448532481</c:v>
                </c:pt>
                <c:pt idx="628">
                  <c:v>0.99997970770497324</c:v>
                </c:pt>
                <c:pt idx="629">
                  <c:v>0.99999341378716478</c:v>
                </c:pt>
              </c:numCache>
            </c:numRef>
          </c:val>
          <c:smooth val="1"/>
          <c:extLst>
            <c:ext xmlns:c16="http://schemas.microsoft.com/office/drawing/2014/chart" uri="{C3380CC4-5D6E-409C-BE32-E72D297353CC}">
              <c16:uniqueId val="{00000000-6E48-47EC-B1FD-567FD4E420A6}"/>
            </c:ext>
          </c:extLst>
        </c:ser>
        <c:dLbls>
          <c:showLegendKey val="0"/>
          <c:showVal val="0"/>
          <c:showCatName val="0"/>
          <c:showSerName val="0"/>
          <c:showPercent val="0"/>
          <c:showBubbleSize val="0"/>
        </c:dLbls>
        <c:smooth val="0"/>
        <c:axId val="1481502416"/>
        <c:axId val="1481506576"/>
      </c:lineChart>
      <c:catAx>
        <c:axId val="1481502416"/>
        <c:scaling>
          <c:orientation val="minMax"/>
        </c:scaling>
        <c:delete val="1"/>
        <c:axPos val="b"/>
        <c:numFmt formatCode="General" sourceLinked="1"/>
        <c:majorTickMark val="none"/>
        <c:minorTickMark val="none"/>
        <c:tickLblPos val="nextTo"/>
        <c:crossAx val="1481506576"/>
        <c:crosses val="autoZero"/>
        <c:auto val="1"/>
        <c:lblAlgn val="ctr"/>
        <c:lblOffset val="100"/>
        <c:noMultiLvlLbl val="0"/>
      </c:catAx>
      <c:valAx>
        <c:axId val="1481506576"/>
        <c:scaling>
          <c:orientation val="minMax"/>
        </c:scaling>
        <c:delete val="1"/>
        <c:axPos val="l"/>
        <c:numFmt formatCode="General" sourceLinked="1"/>
        <c:majorTickMark val="none"/>
        <c:minorTickMark val="none"/>
        <c:tickLblPos val="nextTo"/>
        <c:crossAx val="14815024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CA" dirty="0"/>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C5B15C3-8F41-4685-904C-C1E8E17CC0E7}" type="datetimeFigureOut">
              <a:rPr lang="fr-CA" smtClean="0"/>
              <a:t>2024-11-19</a:t>
            </a:fld>
            <a:endParaRPr lang="fr-CA" dirty="0"/>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CA" dirty="0"/>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CA" dirty="0"/>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AC7E002-EC1A-4C31-AB45-E628F03FC53B}" type="slidenum">
              <a:rPr lang="fr-CA" smtClean="0"/>
              <a:t>‹#›</a:t>
            </a:fld>
            <a:endParaRPr lang="fr-CA" dirty="0"/>
          </a:p>
        </p:txBody>
      </p:sp>
    </p:spTree>
    <p:extLst>
      <p:ext uri="{BB962C8B-B14F-4D97-AF65-F5344CB8AC3E}">
        <p14:creationId xmlns:p14="http://schemas.microsoft.com/office/powerpoint/2010/main" val="25191098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555555"/>
                </a:solidFill>
                <a:effectLst/>
                <a:latin typeface="Open Sans" panose="020B0604020202020204" pitchFamily="34" charset="0"/>
              </a:rPr>
              <a:t>A field is not made of anything in particular; it is just a region of space in which a force acts. The type of force determines what is influenced by the force in the field (e.g., in an electric field, the force will act on a charge).</a:t>
            </a:r>
            <a:endParaRPr lang="fr-CA" dirty="0"/>
          </a:p>
        </p:txBody>
      </p:sp>
      <p:sp>
        <p:nvSpPr>
          <p:cNvPr id="4" name="Slide Number Placeholder 3"/>
          <p:cNvSpPr>
            <a:spLocks noGrp="1"/>
          </p:cNvSpPr>
          <p:nvPr>
            <p:ph type="sldNum" sz="quarter" idx="5"/>
          </p:nvPr>
        </p:nvSpPr>
        <p:spPr/>
        <p:txBody>
          <a:bodyPr/>
          <a:lstStyle/>
          <a:p>
            <a:fld id="{AAC7E002-EC1A-4C31-AB45-E628F03FC53B}" type="slidenum">
              <a:rPr lang="fr-CA" smtClean="0"/>
              <a:t>3</a:t>
            </a:fld>
            <a:endParaRPr lang="fr-CA" dirty="0"/>
          </a:p>
        </p:txBody>
      </p:sp>
    </p:spTree>
    <p:extLst>
      <p:ext uri="{BB962C8B-B14F-4D97-AF65-F5344CB8AC3E}">
        <p14:creationId xmlns:p14="http://schemas.microsoft.com/office/powerpoint/2010/main" val="6402456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dirty="0" err="1"/>
              <a:t>Particles</a:t>
            </a:r>
            <a:r>
              <a:rPr lang="fr-CA" dirty="0"/>
              <a:t> </a:t>
            </a:r>
            <a:r>
              <a:rPr lang="fr-CA" dirty="0" err="1"/>
              <a:t>with</a:t>
            </a:r>
            <a:r>
              <a:rPr lang="fr-CA" dirty="0"/>
              <a:t> spin have an </a:t>
            </a:r>
            <a:r>
              <a:rPr lang="fr-CA" dirty="0" err="1"/>
              <a:t>intrinsic</a:t>
            </a:r>
            <a:r>
              <a:rPr lang="fr-CA" dirty="0"/>
              <a:t> </a:t>
            </a:r>
            <a:r>
              <a:rPr lang="fr-CA" dirty="0" err="1"/>
              <a:t>magnetic</a:t>
            </a:r>
            <a:r>
              <a:rPr lang="fr-CA" dirty="0"/>
              <a:t> moment </a:t>
            </a:r>
            <a:r>
              <a:rPr lang="fr-CA" dirty="0" err="1"/>
              <a:t>proportionnal</a:t>
            </a:r>
            <a:r>
              <a:rPr lang="fr-CA" dirty="0"/>
              <a:t> to </a:t>
            </a:r>
            <a:r>
              <a:rPr lang="fr-CA" dirty="0" err="1"/>
              <a:t>their</a:t>
            </a:r>
            <a:r>
              <a:rPr lang="fr-CA" dirty="0"/>
              <a:t> spin : mu = g q S / 2m.</a:t>
            </a:r>
          </a:p>
          <a:p>
            <a:endParaRPr lang="fr-CA" dirty="0"/>
          </a:p>
          <a:p>
            <a:r>
              <a:rPr lang="fr-CA" dirty="0"/>
              <a:t>Spin « one </a:t>
            </a:r>
            <a:r>
              <a:rPr lang="fr-CA" dirty="0" err="1"/>
              <a:t>half</a:t>
            </a:r>
            <a:r>
              <a:rPr lang="fr-CA" dirty="0"/>
              <a:t> »</a:t>
            </a:r>
          </a:p>
          <a:p>
            <a:endParaRPr lang="fr-CA" dirty="0"/>
          </a:p>
          <a:p>
            <a:r>
              <a:rPr lang="fr-CA" dirty="0"/>
              <a:t>The spins « tend » to </a:t>
            </a:r>
            <a:r>
              <a:rPr lang="fr-CA" dirty="0" err="1"/>
              <a:t>align</a:t>
            </a:r>
            <a:r>
              <a:rPr lang="fr-CA" dirty="0"/>
              <a:t> </a:t>
            </a:r>
            <a:r>
              <a:rPr lang="fr-CA" dirty="0" err="1"/>
              <a:t>with</a:t>
            </a:r>
            <a:r>
              <a:rPr lang="fr-CA" dirty="0"/>
              <a:t> B0</a:t>
            </a:r>
          </a:p>
        </p:txBody>
      </p:sp>
      <p:sp>
        <p:nvSpPr>
          <p:cNvPr id="4" name="Slide Number Placeholder 3"/>
          <p:cNvSpPr>
            <a:spLocks noGrp="1"/>
          </p:cNvSpPr>
          <p:nvPr>
            <p:ph type="sldNum" sz="quarter" idx="5"/>
          </p:nvPr>
        </p:nvSpPr>
        <p:spPr/>
        <p:txBody>
          <a:bodyPr/>
          <a:lstStyle/>
          <a:p>
            <a:fld id="{AAC7E002-EC1A-4C31-AB45-E628F03FC53B}" type="slidenum">
              <a:rPr lang="fr-CA" smtClean="0"/>
              <a:t>5</a:t>
            </a:fld>
            <a:endParaRPr lang="fr-CA" dirty="0"/>
          </a:p>
        </p:txBody>
      </p:sp>
    </p:spTree>
    <p:extLst>
      <p:ext uri="{BB962C8B-B14F-4D97-AF65-F5344CB8AC3E}">
        <p14:creationId xmlns:p14="http://schemas.microsoft.com/office/powerpoint/2010/main" val="31350994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dirty="0"/>
              <a:t>This </a:t>
            </a:r>
            <a:r>
              <a:rPr lang="fr-CA" dirty="0" err="1"/>
              <a:t>precession</a:t>
            </a:r>
            <a:r>
              <a:rPr lang="fr-CA" dirty="0"/>
              <a:t> </a:t>
            </a:r>
            <a:r>
              <a:rPr lang="fr-CA" dirty="0" err="1"/>
              <a:t>is</a:t>
            </a:r>
            <a:r>
              <a:rPr lang="fr-CA" dirty="0"/>
              <a:t> </a:t>
            </a:r>
            <a:r>
              <a:rPr lang="fr-CA" dirty="0" err="1"/>
              <a:t>assuming</a:t>
            </a:r>
            <a:r>
              <a:rPr lang="fr-CA" dirty="0"/>
              <a:t> a positive </a:t>
            </a:r>
            <a:r>
              <a:rPr lang="fr-CA" dirty="0" err="1"/>
              <a:t>gyromagnetic</a:t>
            </a:r>
            <a:r>
              <a:rPr lang="fr-CA" dirty="0"/>
              <a:t> ratio (as for protons or </a:t>
            </a:r>
            <a:r>
              <a:rPr lang="fr-CA" dirty="0" err="1"/>
              <a:t>electrons</a:t>
            </a:r>
            <a:r>
              <a:rPr lang="fr-CA" dirty="0"/>
              <a:t>)</a:t>
            </a:r>
          </a:p>
        </p:txBody>
      </p:sp>
      <p:sp>
        <p:nvSpPr>
          <p:cNvPr id="4" name="Slide Number Placeholder 3"/>
          <p:cNvSpPr>
            <a:spLocks noGrp="1"/>
          </p:cNvSpPr>
          <p:nvPr>
            <p:ph type="sldNum" sz="quarter" idx="5"/>
          </p:nvPr>
        </p:nvSpPr>
        <p:spPr/>
        <p:txBody>
          <a:bodyPr/>
          <a:lstStyle/>
          <a:p>
            <a:fld id="{AAC7E002-EC1A-4C31-AB45-E628F03FC53B}" type="slidenum">
              <a:rPr lang="fr-CA" smtClean="0"/>
              <a:t>6</a:t>
            </a:fld>
            <a:endParaRPr lang="fr-CA" dirty="0"/>
          </a:p>
        </p:txBody>
      </p:sp>
    </p:spTree>
    <p:extLst>
      <p:ext uri="{BB962C8B-B14F-4D97-AF65-F5344CB8AC3E}">
        <p14:creationId xmlns:p14="http://schemas.microsoft.com/office/powerpoint/2010/main" val="17601828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dirty="0"/>
              <a:t>This </a:t>
            </a:r>
            <a:r>
              <a:rPr lang="fr-CA" dirty="0" err="1"/>
              <a:t>precession</a:t>
            </a:r>
            <a:r>
              <a:rPr lang="fr-CA" dirty="0"/>
              <a:t> </a:t>
            </a:r>
            <a:r>
              <a:rPr lang="fr-CA" dirty="0" err="1"/>
              <a:t>is</a:t>
            </a:r>
            <a:r>
              <a:rPr lang="fr-CA" dirty="0"/>
              <a:t> </a:t>
            </a:r>
            <a:r>
              <a:rPr lang="fr-CA" dirty="0" err="1"/>
              <a:t>assuming</a:t>
            </a:r>
            <a:r>
              <a:rPr lang="fr-CA" dirty="0"/>
              <a:t> a positive </a:t>
            </a:r>
            <a:r>
              <a:rPr lang="fr-CA" dirty="0" err="1"/>
              <a:t>gyromagnetic</a:t>
            </a:r>
            <a:r>
              <a:rPr lang="fr-CA" dirty="0"/>
              <a:t> ratio (as for protons or </a:t>
            </a:r>
            <a:r>
              <a:rPr lang="fr-CA" dirty="0" err="1"/>
              <a:t>electrons</a:t>
            </a:r>
            <a:r>
              <a:rPr lang="fr-CA" dirty="0"/>
              <a:t>)</a:t>
            </a:r>
          </a:p>
        </p:txBody>
      </p:sp>
      <p:sp>
        <p:nvSpPr>
          <p:cNvPr id="4" name="Slide Number Placeholder 3"/>
          <p:cNvSpPr>
            <a:spLocks noGrp="1"/>
          </p:cNvSpPr>
          <p:nvPr>
            <p:ph type="sldNum" sz="quarter" idx="5"/>
          </p:nvPr>
        </p:nvSpPr>
        <p:spPr/>
        <p:txBody>
          <a:bodyPr/>
          <a:lstStyle/>
          <a:p>
            <a:fld id="{AAC7E002-EC1A-4C31-AB45-E628F03FC53B}" type="slidenum">
              <a:rPr lang="fr-CA" smtClean="0"/>
              <a:t>7</a:t>
            </a:fld>
            <a:endParaRPr lang="fr-CA" dirty="0"/>
          </a:p>
        </p:txBody>
      </p:sp>
    </p:spTree>
    <p:extLst>
      <p:ext uri="{BB962C8B-B14F-4D97-AF65-F5344CB8AC3E}">
        <p14:creationId xmlns:p14="http://schemas.microsoft.com/office/powerpoint/2010/main" val="5381551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dirty="0"/>
              <a:t>This </a:t>
            </a:r>
            <a:r>
              <a:rPr lang="fr-CA" dirty="0" err="1"/>
              <a:t>precession</a:t>
            </a:r>
            <a:r>
              <a:rPr lang="fr-CA" dirty="0"/>
              <a:t> </a:t>
            </a:r>
            <a:r>
              <a:rPr lang="fr-CA" dirty="0" err="1"/>
              <a:t>is</a:t>
            </a:r>
            <a:r>
              <a:rPr lang="fr-CA" dirty="0"/>
              <a:t> </a:t>
            </a:r>
            <a:r>
              <a:rPr lang="fr-CA" dirty="0" err="1"/>
              <a:t>assuming</a:t>
            </a:r>
            <a:r>
              <a:rPr lang="fr-CA" dirty="0"/>
              <a:t> a positive </a:t>
            </a:r>
            <a:r>
              <a:rPr lang="fr-CA" dirty="0" err="1"/>
              <a:t>gyromagnetic</a:t>
            </a:r>
            <a:r>
              <a:rPr lang="fr-CA" dirty="0"/>
              <a:t> ratio (as for protons or </a:t>
            </a:r>
            <a:r>
              <a:rPr lang="fr-CA" dirty="0" err="1"/>
              <a:t>electrons</a:t>
            </a:r>
            <a:r>
              <a:rPr lang="fr-CA" dirty="0"/>
              <a:t>)</a:t>
            </a:r>
          </a:p>
        </p:txBody>
      </p:sp>
      <p:sp>
        <p:nvSpPr>
          <p:cNvPr id="4" name="Slide Number Placeholder 3"/>
          <p:cNvSpPr>
            <a:spLocks noGrp="1"/>
          </p:cNvSpPr>
          <p:nvPr>
            <p:ph type="sldNum" sz="quarter" idx="5"/>
          </p:nvPr>
        </p:nvSpPr>
        <p:spPr/>
        <p:txBody>
          <a:bodyPr/>
          <a:lstStyle/>
          <a:p>
            <a:fld id="{AAC7E002-EC1A-4C31-AB45-E628F03FC53B}" type="slidenum">
              <a:rPr lang="fr-CA" smtClean="0"/>
              <a:t>8</a:t>
            </a:fld>
            <a:endParaRPr lang="fr-CA" dirty="0"/>
          </a:p>
        </p:txBody>
      </p:sp>
    </p:spTree>
    <p:extLst>
      <p:ext uri="{BB962C8B-B14F-4D97-AF65-F5344CB8AC3E}">
        <p14:creationId xmlns:p14="http://schemas.microsoft.com/office/powerpoint/2010/main" val="17883776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dirty="0"/>
              <a:t>The gap </a:t>
            </a:r>
            <a:r>
              <a:rPr lang="fr-CA" dirty="0" err="1"/>
              <a:t>between</a:t>
            </a:r>
            <a:r>
              <a:rPr lang="fr-CA" dirty="0"/>
              <a:t> </a:t>
            </a:r>
            <a:r>
              <a:rPr lang="fr-CA" dirty="0" err="1"/>
              <a:t>energy</a:t>
            </a:r>
            <a:r>
              <a:rPr lang="fr-CA" dirty="0"/>
              <a:t> </a:t>
            </a:r>
            <a:r>
              <a:rPr lang="fr-CA" dirty="0" err="1"/>
              <a:t>levels</a:t>
            </a:r>
            <a:r>
              <a:rPr lang="fr-CA" dirty="0"/>
              <a:t> </a:t>
            </a:r>
            <a:r>
              <a:rPr lang="fr-CA" dirty="0" err="1"/>
              <a:t>increases</a:t>
            </a:r>
            <a:r>
              <a:rPr lang="fr-CA" dirty="0"/>
              <a:t> </a:t>
            </a:r>
            <a:r>
              <a:rPr lang="fr-CA" dirty="0" err="1"/>
              <a:t>with</a:t>
            </a:r>
            <a:r>
              <a:rPr lang="fr-CA" dirty="0"/>
              <a:t> B and 1/T.</a:t>
            </a:r>
          </a:p>
          <a:p>
            <a:endParaRPr lang="fr-CA" dirty="0"/>
          </a:p>
          <a:p>
            <a:r>
              <a:rPr lang="fr-CA" dirty="0"/>
              <a:t>This </a:t>
            </a:r>
            <a:r>
              <a:rPr lang="fr-CA" dirty="0" err="1"/>
              <a:t>is</a:t>
            </a:r>
            <a:r>
              <a:rPr lang="fr-CA" dirty="0"/>
              <a:t> an </a:t>
            </a:r>
            <a:r>
              <a:rPr lang="fr-CA" dirty="0" err="1"/>
              <a:t>exageration</a:t>
            </a:r>
            <a:r>
              <a:rPr lang="fr-CA" dirty="0"/>
              <a:t>, as in reality, the </a:t>
            </a:r>
            <a:r>
              <a:rPr lang="fr-CA" dirty="0" err="1"/>
              <a:t>amount</a:t>
            </a:r>
            <a:r>
              <a:rPr lang="fr-CA" dirty="0"/>
              <a:t> of spins not </a:t>
            </a:r>
            <a:r>
              <a:rPr lang="fr-CA" dirty="0" err="1"/>
              <a:t>cancelling</a:t>
            </a:r>
            <a:r>
              <a:rPr lang="fr-CA" dirty="0"/>
              <a:t> out </a:t>
            </a:r>
            <a:r>
              <a:rPr lang="fr-CA" dirty="0" err="1"/>
              <a:t>is</a:t>
            </a:r>
            <a:r>
              <a:rPr lang="fr-CA" dirty="0"/>
              <a:t> about a few ppm. So the NMR signal </a:t>
            </a:r>
            <a:r>
              <a:rPr lang="fr-CA" dirty="0" err="1"/>
              <a:t>is</a:t>
            </a:r>
            <a:r>
              <a:rPr lang="fr-CA" dirty="0"/>
              <a:t> </a:t>
            </a:r>
            <a:r>
              <a:rPr lang="fr-CA" dirty="0" err="1"/>
              <a:t>very</a:t>
            </a:r>
            <a:r>
              <a:rPr lang="fr-CA" dirty="0"/>
              <a:t> </a:t>
            </a:r>
            <a:r>
              <a:rPr lang="fr-CA" dirty="0" err="1"/>
              <a:t>weak</a:t>
            </a:r>
            <a:r>
              <a:rPr lang="fr-CA" dirty="0"/>
              <a:t>.</a:t>
            </a:r>
          </a:p>
          <a:p>
            <a:endParaRPr lang="fr-CA" dirty="0"/>
          </a:p>
          <a:p>
            <a:r>
              <a:rPr lang="fr-CA" dirty="0" err="1"/>
              <a:t>We</a:t>
            </a:r>
            <a:r>
              <a:rPr lang="fr-CA" dirty="0"/>
              <a:t> are </a:t>
            </a:r>
            <a:r>
              <a:rPr lang="fr-CA" dirty="0" err="1"/>
              <a:t>gonna</a:t>
            </a:r>
            <a:r>
              <a:rPr lang="fr-CA" dirty="0"/>
              <a:t> love </a:t>
            </a:r>
            <a:r>
              <a:rPr lang="fr-CA" dirty="0" err="1"/>
              <a:t>magnetization</a:t>
            </a:r>
            <a:r>
              <a:rPr lang="fr-CA" dirty="0"/>
              <a:t> for </a:t>
            </a:r>
            <a:r>
              <a:rPr lang="fr-CA" dirty="0" err="1"/>
              <a:t>now</a:t>
            </a:r>
            <a:r>
              <a:rPr lang="fr-CA" dirty="0"/>
              <a:t> on, </a:t>
            </a:r>
            <a:r>
              <a:rPr lang="fr-CA" dirty="0" err="1"/>
              <a:t>because</a:t>
            </a:r>
            <a:r>
              <a:rPr lang="fr-CA" dirty="0"/>
              <a:t> </a:t>
            </a:r>
            <a:r>
              <a:rPr lang="fr-CA" dirty="0" err="1"/>
              <a:t>it</a:t>
            </a:r>
            <a:r>
              <a:rPr lang="fr-CA" dirty="0"/>
              <a:t> </a:t>
            </a:r>
            <a:r>
              <a:rPr lang="fr-CA" dirty="0" err="1"/>
              <a:t>will</a:t>
            </a:r>
            <a:r>
              <a:rPr lang="fr-CA" dirty="0"/>
              <a:t> enable us to </a:t>
            </a:r>
            <a:r>
              <a:rPr lang="fr-CA" dirty="0" err="1"/>
              <a:t>understand</a:t>
            </a:r>
            <a:r>
              <a:rPr lang="fr-CA" dirty="0"/>
              <a:t> MRI </a:t>
            </a:r>
            <a:r>
              <a:rPr lang="fr-CA" dirty="0" err="1"/>
              <a:t>without</a:t>
            </a:r>
            <a:r>
              <a:rPr lang="fr-CA" dirty="0"/>
              <a:t> </a:t>
            </a:r>
            <a:r>
              <a:rPr lang="fr-CA" dirty="0" err="1"/>
              <a:t>talking</a:t>
            </a:r>
            <a:r>
              <a:rPr lang="fr-CA" dirty="0"/>
              <a:t> </a:t>
            </a:r>
            <a:r>
              <a:rPr lang="fr-CA" dirty="0" err="1"/>
              <a:t>much</a:t>
            </a:r>
            <a:r>
              <a:rPr lang="fr-CA" dirty="0"/>
              <a:t> about spins!</a:t>
            </a:r>
          </a:p>
        </p:txBody>
      </p:sp>
      <p:sp>
        <p:nvSpPr>
          <p:cNvPr id="4" name="Slide Number Placeholder 3"/>
          <p:cNvSpPr>
            <a:spLocks noGrp="1"/>
          </p:cNvSpPr>
          <p:nvPr>
            <p:ph type="sldNum" sz="quarter" idx="5"/>
          </p:nvPr>
        </p:nvSpPr>
        <p:spPr/>
        <p:txBody>
          <a:bodyPr/>
          <a:lstStyle/>
          <a:p>
            <a:fld id="{AAC7E002-EC1A-4C31-AB45-E628F03FC53B}" type="slidenum">
              <a:rPr lang="fr-CA" smtClean="0"/>
              <a:t>9</a:t>
            </a:fld>
            <a:endParaRPr lang="fr-CA" dirty="0"/>
          </a:p>
        </p:txBody>
      </p:sp>
    </p:spTree>
    <p:extLst>
      <p:ext uri="{BB962C8B-B14F-4D97-AF65-F5344CB8AC3E}">
        <p14:creationId xmlns:p14="http://schemas.microsoft.com/office/powerpoint/2010/main" val="22444209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dirty="0"/>
              <a:t>Excite = </a:t>
            </a:r>
            <a:r>
              <a:rPr lang="fr-CA" dirty="0" err="1"/>
              <a:t>give</a:t>
            </a:r>
            <a:r>
              <a:rPr lang="fr-CA" dirty="0"/>
              <a:t> </a:t>
            </a:r>
            <a:r>
              <a:rPr lang="fr-CA" dirty="0" err="1"/>
              <a:t>it</a:t>
            </a:r>
            <a:r>
              <a:rPr lang="fr-CA" dirty="0"/>
              <a:t> </a:t>
            </a:r>
            <a:r>
              <a:rPr lang="fr-CA" dirty="0" err="1"/>
              <a:t>energy</a:t>
            </a:r>
            <a:endParaRPr lang="fr-CA" dirty="0"/>
          </a:p>
          <a:p>
            <a:endParaRPr lang="fr-CA" dirty="0"/>
          </a:p>
          <a:p>
            <a:r>
              <a:rPr lang="fr-CA" sz="1200" dirty="0">
                <a:latin typeface="Roboto Serif Light" pitchFamily="2" charset="0"/>
                <a:cs typeface="Roboto Serif Light" pitchFamily="2" charset="0"/>
              </a:rPr>
              <a:t>Analogie de la balançoire: pour la pousser plus haut</a:t>
            </a:r>
          </a:p>
          <a:p>
            <a:r>
              <a:rPr lang="fr-CA" sz="1200" dirty="0">
                <a:latin typeface="Roboto Serif Light" pitchFamily="2" charset="0"/>
                <a:cs typeface="Roboto Serif Light" pitchFamily="2" charset="0"/>
              </a:rPr>
              <a:t>(donner de l’énergie), il faut pousser à la même fréquence</a:t>
            </a:r>
          </a:p>
          <a:p>
            <a:r>
              <a:rPr lang="fr-CA" sz="1200" dirty="0">
                <a:latin typeface="Roboto Serif Light" pitchFamily="2" charset="0"/>
                <a:cs typeface="Roboto Serif Light" pitchFamily="2" charset="0"/>
              </a:rPr>
              <a:t>que le balan, sinon on brise l’élan. Même chose avec le spin,</a:t>
            </a:r>
          </a:p>
          <a:p>
            <a:r>
              <a:rPr lang="fr-CA" sz="1200" dirty="0">
                <a:latin typeface="Roboto Serif Light" pitchFamily="2" charset="0"/>
                <a:cs typeface="Roboto Serif Light" pitchFamily="2" charset="0"/>
              </a:rPr>
              <a:t>pour l’exciter (lui donner de l’énergie), il faut le « pousser » à</a:t>
            </a:r>
          </a:p>
          <a:p>
            <a:r>
              <a:rPr lang="fr-CA" sz="1200" dirty="0">
                <a:latin typeface="Roboto Serif Light" pitchFamily="2" charset="0"/>
                <a:cs typeface="Roboto Serif Light" pitchFamily="2" charset="0"/>
              </a:rPr>
              <a:t>sa fréquence « de résonance », qui est la fréquence de Larmor</a:t>
            </a:r>
          </a:p>
          <a:p>
            <a:r>
              <a:rPr lang="fr-CA" sz="1200" dirty="0">
                <a:latin typeface="Roboto Serif Light" pitchFamily="2" charset="0"/>
                <a:cs typeface="Roboto Serif Light" pitchFamily="2" charset="0"/>
              </a:rPr>
              <a:t>dans ce cas-ci!</a:t>
            </a:r>
          </a:p>
          <a:p>
            <a:endParaRPr lang="fr-CA" sz="1200" dirty="0">
              <a:latin typeface="Roboto Serif Light" pitchFamily="2" charset="0"/>
              <a:cs typeface="Roboto Serif Light" pitchFamily="2" charset="0"/>
            </a:endParaRPr>
          </a:p>
          <a:p>
            <a:r>
              <a:rPr lang="fr-CA" sz="1200" dirty="0">
                <a:latin typeface="Roboto Serif Light" pitchFamily="2" charset="0"/>
                <a:cs typeface="Roboto Serif Light" pitchFamily="2" charset="0"/>
              </a:rPr>
              <a:t>Ça prend de l’énergie pour être perpendiculaire au champ B0!</a:t>
            </a:r>
          </a:p>
          <a:p>
            <a:endParaRPr lang="fr-CA" dirty="0"/>
          </a:p>
        </p:txBody>
      </p:sp>
      <p:sp>
        <p:nvSpPr>
          <p:cNvPr id="4" name="Slide Number Placeholder 3"/>
          <p:cNvSpPr>
            <a:spLocks noGrp="1"/>
          </p:cNvSpPr>
          <p:nvPr>
            <p:ph type="sldNum" sz="quarter" idx="5"/>
          </p:nvPr>
        </p:nvSpPr>
        <p:spPr/>
        <p:txBody>
          <a:bodyPr/>
          <a:lstStyle/>
          <a:p>
            <a:fld id="{AAC7E002-EC1A-4C31-AB45-E628F03FC53B}" type="slidenum">
              <a:rPr lang="fr-CA" smtClean="0"/>
              <a:t>11</a:t>
            </a:fld>
            <a:endParaRPr lang="fr-CA" dirty="0"/>
          </a:p>
        </p:txBody>
      </p:sp>
    </p:spTree>
    <p:extLst>
      <p:ext uri="{BB962C8B-B14F-4D97-AF65-F5344CB8AC3E}">
        <p14:creationId xmlns:p14="http://schemas.microsoft.com/office/powerpoint/2010/main" val="34449828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dirty="0"/>
              <a:t>Excite = </a:t>
            </a:r>
            <a:r>
              <a:rPr lang="fr-CA" dirty="0" err="1"/>
              <a:t>give</a:t>
            </a:r>
            <a:r>
              <a:rPr lang="fr-CA" dirty="0"/>
              <a:t> </a:t>
            </a:r>
            <a:r>
              <a:rPr lang="fr-CA" dirty="0" err="1"/>
              <a:t>it</a:t>
            </a:r>
            <a:r>
              <a:rPr lang="fr-CA" dirty="0"/>
              <a:t> </a:t>
            </a:r>
            <a:r>
              <a:rPr lang="fr-CA" dirty="0" err="1"/>
              <a:t>energy</a:t>
            </a:r>
            <a:endParaRPr lang="fr-CA" dirty="0"/>
          </a:p>
          <a:p>
            <a:endParaRPr lang="fr-CA" dirty="0"/>
          </a:p>
          <a:p>
            <a:r>
              <a:rPr lang="fr-CA" sz="1200" dirty="0">
                <a:latin typeface="Roboto Serif Light" pitchFamily="2" charset="0"/>
                <a:cs typeface="Roboto Serif Light" pitchFamily="2" charset="0"/>
              </a:rPr>
              <a:t>Analogie de la balançoire: pour la pousser plus haut</a:t>
            </a:r>
          </a:p>
          <a:p>
            <a:r>
              <a:rPr lang="fr-CA" sz="1200" dirty="0">
                <a:latin typeface="Roboto Serif Light" pitchFamily="2" charset="0"/>
                <a:cs typeface="Roboto Serif Light" pitchFamily="2" charset="0"/>
              </a:rPr>
              <a:t>(donner de l’énergie), il faut pousser à la même fréquence</a:t>
            </a:r>
          </a:p>
          <a:p>
            <a:r>
              <a:rPr lang="fr-CA" sz="1200" dirty="0">
                <a:latin typeface="Roboto Serif Light" pitchFamily="2" charset="0"/>
                <a:cs typeface="Roboto Serif Light" pitchFamily="2" charset="0"/>
              </a:rPr>
              <a:t>que le balan, sinon on brise l’élan. Même chose avec le spin,</a:t>
            </a:r>
          </a:p>
          <a:p>
            <a:r>
              <a:rPr lang="fr-CA" sz="1200" dirty="0">
                <a:latin typeface="Roboto Serif Light" pitchFamily="2" charset="0"/>
                <a:cs typeface="Roboto Serif Light" pitchFamily="2" charset="0"/>
              </a:rPr>
              <a:t>pour l’exciter (lui donner de l’énergie), il faut le « pousser » à</a:t>
            </a:r>
          </a:p>
          <a:p>
            <a:r>
              <a:rPr lang="fr-CA" sz="1200" dirty="0">
                <a:latin typeface="Roboto Serif Light" pitchFamily="2" charset="0"/>
                <a:cs typeface="Roboto Serif Light" pitchFamily="2" charset="0"/>
              </a:rPr>
              <a:t>sa fréquence « de résonance », qui est la fréquence de Larmor</a:t>
            </a:r>
          </a:p>
          <a:p>
            <a:r>
              <a:rPr lang="fr-CA" sz="1200" dirty="0">
                <a:latin typeface="Roboto Serif Light" pitchFamily="2" charset="0"/>
                <a:cs typeface="Roboto Serif Light" pitchFamily="2" charset="0"/>
              </a:rPr>
              <a:t>dans ce cas-ci!</a:t>
            </a:r>
          </a:p>
          <a:p>
            <a:endParaRPr lang="fr-CA" sz="1200" dirty="0">
              <a:latin typeface="Roboto Serif Light" pitchFamily="2" charset="0"/>
              <a:cs typeface="Roboto Serif Light" pitchFamily="2" charset="0"/>
            </a:endParaRPr>
          </a:p>
          <a:p>
            <a:r>
              <a:rPr lang="fr-CA" sz="1200" dirty="0">
                <a:latin typeface="Roboto Serif Light" pitchFamily="2" charset="0"/>
                <a:cs typeface="Roboto Serif Light" pitchFamily="2" charset="0"/>
              </a:rPr>
              <a:t>Ça prend de l’énergie pour être perpendiculaire au champ B0!</a:t>
            </a:r>
          </a:p>
          <a:p>
            <a:endParaRPr lang="fr-CA" dirty="0"/>
          </a:p>
        </p:txBody>
      </p:sp>
      <p:sp>
        <p:nvSpPr>
          <p:cNvPr id="4" name="Slide Number Placeholder 3"/>
          <p:cNvSpPr>
            <a:spLocks noGrp="1"/>
          </p:cNvSpPr>
          <p:nvPr>
            <p:ph type="sldNum" sz="quarter" idx="5"/>
          </p:nvPr>
        </p:nvSpPr>
        <p:spPr/>
        <p:txBody>
          <a:bodyPr/>
          <a:lstStyle/>
          <a:p>
            <a:fld id="{AAC7E002-EC1A-4C31-AB45-E628F03FC53B}" type="slidenum">
              <a:rPr lang="fr-CA" smtClean="0"/>
              <a:t>12</a:t>
            </a:fld>
            <a:endParaRPr lang="fr-CA" dirty="0"/>
          </a:p>
        </p:txBody>
      </p:sp>
    </p:spTree>
    <p:extLst>
      <p:ext uri="{BB962C8B-B14F-4D97-AF65-F5344CB8AC3E}">
        <p14:creationId xmlns:p14="http://schemas.microsoft.com/office/powerpoint/2010/main" val="3709286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dirty="0" err="1"/>
              <a:t>Making</a:t>
            </a:r>
            <a:r>
              <a:rPr lang="fr-CA" dirty="0"/>
              <a:t> an image </a:t>
            </a:r>
            <a:r>
              <a:rPr lang="fr-CA" dirty="0" err="1"/>
              <a:t>from</a:t>
            </a:r>
            <a:r>
              <a:rPr lang="fr-CA" dirty="0"/>
              <a:t> the nucleus’ spin / the </a:t>
            </a:r>
            <a:r>
              <a:rPr lang="fr-CA" dirty="0" err="1"/>
              <a:t>nuclei’s</a:t>
            </a:r>
            <a:r>
              <a:rPr lang="fr-CA" dirty="0"/>
              <a:t> </a:t>
            </a:r>
            <a:r>
              <a:rPr lang="fr-CA" dirty="0" err="1"/>
              <a:t>magnetization</a:t>
            </a:r>
            <a:r>
              <a:rPr lang="fr-CA" dirty="0"/>
              <a:t>, </a:t>
            </a:r>
            <a:r>
              <a:rPr lang="fr-CA" dirty="0" err="1"/>
              <a:t>using</a:t>
            </a:r>
            <a:r>
              <a:rPr lang="fr-CA" dirty="0"/>
              <a:t> the </a:t>
            </a:r>
            <a:r>
              <a:rPr lang="fr-CA" dirty="0" err="1"/>
              <a:t>resonance</a:t>
            </a:r>
            <a:r>
              <a:rPr lang="fr-CA" dirty="0"/>
              <a:t> </a:t>
            </a:r>
            <a:r>
              <a:rPr lang="fr-CA" dirty="0" err="1"/>
              <a:t>phenomena</a:t>
            </a:r>
            <a:r>
              <a:rPr lang="fr-CA" dirty="0"/>
              <a:t>.</a:t>
            </a:r>
          </a:p>
        </p:txBody>
      </p:sp>
      <p:sp>
        <p:nvSpPr>
          <p:cNvPr id="4" name="Slide Number Placeholder 3"/>
          <p:cNvSpPr>
            <a:spLocks noGrp="1"/>
          </p:cNvSpPr>
          <p:nvPr>
            <p:ph type="sldNum" sz="quarter" idx="5"/>
          </p:nvPr>
        </p:nvSpPr>
        <p:spPr/>
        <p:txBody>
          <a:bodyPr/>
          <a:lstStyle/>
          <a:p>
            <a:fld id="{AAC7E002-EC1A-4C31-AB45-E628F03FC53B}" type="slidenum">
              <a:rPr lang="fr-CA" smtClean="0"/>
              <a:t>14</a:t>
            </a:fld>
            <a:endParaRPr lang="fr-CA" dirty="0"/>
          </a:p>
        </p:txBody>
      </p:sp>
    </p:spTree>
    <p:extLst>
      <p:ext uri="{BB962C8B-B14F-4D97-AF65-F5344CB8AC3E}">
        <p14:creationId xmlns:p14="http://schemas.microsoft.com/office/powerpoint/2010/main" val="13810160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dirty="0"/>
              <a:t>Free induction </a:t>
            </a:r>
            <a:r>
              <a:rPr lang="fr-CA" dirty="0" err="1"/>
              <a:t>decay</a:t>
            </a:r>
            <a:endParaRPr lang="fr-CA" dirty="0"/>
          </a:p>
        </p:txBody>
      </p:sp>
      <p:sp>
        <p:nvSpPr>
          <p:cNvPr id="4" name="Slide Number Placeholder 3"/>
          <p:cNvSpPr>
            <a:spLocks noGrp="1"/>
          </p:cNvSpPr>
          <p:nvPr>
            <p:ph type="sldNum" sz="quarter" idx="5"/>
          </p:nvPr>
        </p:nvSpPr>
        <p:spPr/>
        <p:txBody>
          <a:bodyPr/>
          <a:lstStyle/>
          <a:p>
            <a:fld id="{AAC7E002-EC1A-4C31-AB45-E628F03FC53B}" type="slidenum">
              <a:rPr lang="fr-CA" smtClean="0"/>
              <a:t>16</a:t>
            </a:fld>
            <a:endParaRPr lang="fr-CA" dirty="0"/>
          </a:p>
        </p:txBody>
      </p:sp>
    </p:spTree>
    <p:extLst>
      <p:ext uri="{BB962C8B-B14F-4D97-AF65-F5344CB8AC3E}">
        <p14:creationId xmlns:p14="http://schemas.microsoft.com/office/powerpoint/2010/main" val="40022203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dirty="0"/>
              <a:t>Free induction </a:t>
            </a:r>
            <a:r>
              <a:rPr lang="fr-CA" dirty="0" err="1"/>
              <a:t>decay</a:t>
            </a:r>
            <a:endParaRPr lang="fr-CA" dirty="0"/>
          </a:p>
        </p:txBody>
      </p:sp>
      <p:sp>
        <p:nvSpPr>
          <p:cNvPr id="4" name="Slide Number Placeholder 3"/>
          <p:cNvSpPr>
            <a:spLocks noGrp="1"/>
          </p:cNvSpPr>
          <p:nvPr>
            <p:ph type="sldNum" sz="quarter" idx="5"/>
          </p:nvPr>
        </p:nvSpPr>
        <p:spPr/>
        <p:txBody>
          <a:bodyPr/>
          <a:lstStyle/>
          <a:p>
            <a:fld id="{AAC7E002-EC1A-4C31-AB45-E628F03FC53B}" type="slidenum">
              <a:rPr lang="fr-CA" smtClean="0"/>
              <a:t>17</a:t>
            </a:fld>
            <a:endParaRPr lang="fr-CA" dirty="0"/>
          </a:p>
        </p:txBody>
      </p:sp>
    </p:spTree>
    <p:extLst>
      <p:ext uri="{BB962C8B-B14F-4D97-AF65-F5344CB8AC3E}">
        <p14:creationId xmlns:p14="http://schemas.microsoft.com/office/powerpoint/2010/main" val="7115553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dirty="0"/>
              <a:t>Free induction </a:t>
            </a:r>
            <a:r>
              <a:rPr lang="fr-CA" dirty="0" err="1"/>
              <a:t>decay</a:t>
            </a:r>
            <a:endParaRPr lang="fr-CA" dirty="0"/>
          </a:p>
        </p:txBody>
      </p:sp>
      <p:sp>
        <p:nvSpPr>
          <p:cNvPr id="4" name="Slide Number Placeholder 3"/>
          <p:cNvSpPr>
            <a:spLocks noGrp="1"/>
          </p:cNvSpPr>
          <p:nvPr>
            <p:ph type="sldNum" sz="quarter" idx="5"/>
          </p:nvPr>
        </p:nvSpPr>
        <p:spPr/>
        <p:txBody>
          <a:bodyPr/>
          <a:lstStyle/>
          <a:p>
            <a:fld id="{AAC7E002-EC1A-4C31-AB45-E628F03FC53B}" type="slidenum">
              <a:rPr lang="fr-CA" smtClean="0"/>
              <a:t>18</a:t>
            </a:fld>
            <a:endParaRPr lang="fr-CA" dirty="0"/>
          </a:p>
        </p:txBody>
      </p:sp>
    </p:spTree>
    <p:extLst>
      <p:ext uri="{BB962C8B-B14F-4D97-AF65-F5344CB8AC3E}">
        <p14:creationId xmlns:p14="http://schemas.microsoft.com/office/powerpoint/2010/main" val="19459116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dirty="0"/>
              <a:t>Free induction </a:t>
            </a:r>
            <a:r>
              <a:rPr lang="fr-CA" dirty="0" err="1"/>
              <a:t>decay</a:t>
            </a:r>
            <a:endParaRPr lang="fr-CA" dirty="0"/>
          </a:p>
        </p:txBody>
      </p:sp>
      <p:sp>
        <p:nvSpPr>
          <p:cNvPr id="4" name="Slide Number Placeholder 3"/>
          <p:cNvSpPr>
            <a:spLocks noGrp="1"/>
          </p:cNvSpPr>
          <p:nvPr>
            <p:ph type="sldNum" sz="quarter" idx="5"/>
          </p:nvPr>
        </p:nvSpPr>
        <p:spPr/>
        <p:txBody>
          <a:bodyPr/>
          <a:lstStyle/>
          <a:p>
            <a:fld id="{AAC7E002-EC1A-4C31-AB45-E628F03FC53B}" type="slidenum">
              <a:rPr lang="fr-CA" smtClean="0"/>
              <a:t>19</a:t>
            </a:fld>
            <a:endParaRPr lang="fr-CA" dirty="0"/>
          </a:p>
        </p:txBody>
      </p:sp>
    </p:spTree>
    <p:extLst>
      <p:ext uri="{BB962C8B-B14F-4D97-AF65-F5344CB8AC3E}">
        <p14:creationId xmlns:p14="http://schemas.microsoft.com/office/powerpoint/2010/main" val="16471635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dirty="0" err="1"/>
              <a:t>After</a:t>
            </a:r>
            <a:r>
              <a:rPr lang="fr-CA" dirty="0"/>
              <a:t> the RF pulse, the spins all </a:t>
            </a:r>
            <a:r>
              <a:rPr lang="fr-CA" dirty="0" err="1"/>
              <a:t>precesse</a:t>
            </a:r>
            <a:r>
              <a:rPr lang="fr-CA" dirty="0"/>
              <a:t> </a:t>
            </a:r>
            <a:r>
              <a:rPr lang="fr-CA" dirty="0" err="1"/>
              <a:t>around</a:t>
            </a:r>
            <a:r>
              <a:rPr lang="fr-CA" dirty="0"/>
              <a:t> B0 in a </a:t>
            </a:r>
            <a:r>
              <a:rPr lang="fr-CA" dirty="0" err="1"/>
              <a:t>synchronized</a:t>
            </a:r>
            <a:r>
              <a:rPr lang="fr-CA" dirty="0"/>
              <a:t> </a:t>
            </a:r>
            <a:r>
              <a:rPr lang="fr-CA" dirty="0" err="1"/>
              <a:t>way</a:t>
            </a:r>
            <a:r>
              <a:rPr lang="fr-CA" dirty="0"/>
              <a:t>, not </a:t>
            </a:r>
            <a:r>
              <a:rPr lang="fr-CA" dirty="0" err="1"/>
              <a:t>cancelling</a:t>
            </a:r>
            <a:r>
              <a:rPr lang="fr-CA" dirty="0"/>
              <a:t> </a:t>
            </a:r>
            <a:r>
              <a:rPr lang="fr-CA" dirty="0" err="1"/>
              <a:t>each</a:t>
            </a:r>
            <a:r>
              <a:rPr lang="fr-CA" dirty="0"/>
              <a:t> </a:t>
            </a:r>
            <a:r>
              <a:rPr lang="fr-CA" dirty="0" err="1"/>
              <a:t>other</a:t>
            </a:r>
            <a:r>
              <a:rPr lang="fr-CA" dirty="0"/>
              <a:t> out!</a:t>
            </a:r>
          </a:p>
        </p:txBody>
      </p:sp>
      <p:sp>
        <p:nvSpPr>
          <p:cNvPr id="4" name="Slide Number Placeholder 3"/>
          <p:cNvSpPr>
            <a:spLocks noGrp="1"/>
          </p:cNvSpPr>
          <p:nvPr>
            <p:ph type="sldNum" sz="quarter" idx="5"/>
          </p:nvPr>
        </p:nvSpPr>
        <p:spPr/>
        <p:txBody>
          <a:bodyPr/>
          <a:lstStyle/>
          <a:p>
            <a:fld id="{AAC7E002-EC1A-4C31-AB45-E628F03FC53B}" type="slidenum">
              <a:rPr lang="fr-CA" smtClean="0"/>
              <a:t>20</a:t>
            </a:fld>
            <a:endParaRPr lang="fr-CA" dirty="0"/>
          </a:p>
        </p:txBody>
      </p:sp>
    </p:spTree>
    <p:extLst>
      <p:ext uri="{BB962C8B-B14F-4D97-AF65-F5344CB8AC3E}">
        <p14:creationId xmlns:p14="http://schemas.microsoft.com/office/powerpoint/2010/main" val="42203933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CA"/>
          </a:p>
        </p:txBody>
      </p:sp>
      <p:sp>
        <p:nvSpPr>
          <p:cNvPr id="4" name="Slide Number Placeholder 3"/>
          <p:cNvSpPr>
            <a:spLocks noGrp="1"/>
          </p:cNvSpPr>
          <p:nvPr>
            <p:ph type="sldNum" sz="quarter" idx="5"/>
          </p:nvPr>
        </p:nvSpPr>
        <p:spPr/>
        <p:txBody>
          <a:bodyPr/>
          <a:lstStyle/>
          <a:p>
            <a:fld id="{AAC7E002-EC1A-4C31-AB45-E628F03FC53B}" type="slidenum">
              <a:rPr lang="fr-CA" smtClean="0"/>
              <a:t>23</a:t>
            </a:fld>
            <a:endParaRPr lang="fr-CA" dirty="0"/>
          </a:p>
        </p:txBody>
      </p:sp>
    </p:spTree>
    <p:extLst>
      <p:ext uri="{BB962C8B-B14F-4D97-AF65-F5344CB8AC3E}">
        <p14:creationId xmlns:p14="http://schemas.microsoft.com/office/powerpoint/2010/main" val="33652997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dirty="0"/>
              <a:t>Don’t </a:t>
            </a:r>
            <a:r>
              <a:rPr lang="fr-CA" dirty="0" err="1"/>
              <a:t>forget</a:t>
            </a:r>
            <a:r>
              <a:rPr lang="fr-CA" dirty="0"/>
              <a:t> </a:t>
            </a:r>
            <a:r>
              <a:rPr lang="fr-CA" dirty="0" err="1"/>
              <a:t>that</a:t>
            </a:r>
            <a:r>
              <a:rPr lang="fr-CA" dirty="0"/>
              <a:t> </a:t>
            </a:r>
            <a:r>
              <a:rPr lang="fr-CA" dirty="0" err="1"/>
              <a:t>these</a:t>
            </a:r>
            <a:r>
              <a:rPr lang="fr-CA" dirty="0"/>
              <a:t> </a:t>
            </a:r>
            <a:r>
              <a:rPr lang="fr-CA" dirty="0" err="1"/>
              <a:t>lattice</a:t>
            </a:r>
            <a:r>
              <a:rPr lang="fr-CA" dirty="0"/>
              <a:t> </a:t>
            </a:r>
            <a:r>
              <a:rPr lang="fr-CA" dirty="0" err="1"/>
              <a:t>fields</a:t>
            </a:r>
            <a:r>
              <a:rPr lang="fr-CA" dirty="0"/>
              <a:t> are LOCAL, and </a:t>
            </a:r>
            <a:r>
              <a:rPr lang="fr-CA" dirty="0" err="1"/>
              <a:t>thus</a:t>
            </a:r>
            <a:r>
              <a:rPr lang="fr-CA" dirty="0"/>
              <a:t>, </a:t>
            </a:r>
            <a:r>
              <a:rPr lang="fr-CA" dirty="0" err="1"/>
              <a:t>don’t</a:t>
            </a:r>
            <a:r>
              <a:rPr lang="fr-CA" dirty="0"/>
              <a:t> affect all spins the </a:t>
            </a:r>
            <a:r>
              <a:rPr lang="fr-CA" dirty="0" err="1"/>
              <a:t>same</a:t>
            </a:r>
            <a:r>
              <a:rPr lang="fr-CA" dirty="0"/>
              <a:t> </a:t>
            </a:r>
            <a:r>
              <a:rPr lang="fr-CA" dirty="0" err="1"/>
              <a:t>way</a:t>
            </a:r>
            <a:r>
              <a:rPr lang="fr-CA" dirty="0"/>
              <a:t>, </a:t>
            </a:r>
            <a:r>
              <a:rPr lang="fr-CA" dirty="0" err="1"/>
              <a:t>creating</a:t>
            </a:r>
            <a:r>
              <a:rPr lang="fr-CA" dirty="0"/>
              <a:t> </a:t>
            </a:r>
            <a:r>
              <a:rPr lang="fr-CA" dirty="0" err="1"/>
              <a:t>contrast</a:t>
            </a:r>
            <a:r>
              <a:rPr lang="fr-CA" dirty="0"/>
              <a:t>!</a:t>
            </a:r>
          </a:p>
        </p:txBody>
      </p:sp>
      <p:sp>
        <p:nvSpPr>
          <p:cNvPr id="4" name="Slide Number Placeholder 3"/>
          <p:cNvSpPr>
            <a:spLocks noGrp="1"/>
          </p:cNvSpPr>
          <p:nvPr>
            <p:ph type="sldNum" sz="quarter" idx="5"/>
          </p:nvPr>
        </p:nvSpPr>
        <p:spPr/>
        <p:txBody>
          <a:bodyPr/>
          <a:lstStyle/>
          <a:p>
            <a:fld id="{AAC7E002-EC1A-4C31-AB45-E628F03FC53B}" type="slidenum">
              <a:rPr lang="fr-CA" smtClean="0"/>
              <a:t>28</a:t>
            </a:fld>
            <a:endParaRPr lang="fr-CA" dirty="0"/>
          </a:p>
        </p:txBody>
      </p:sp>
    </p:spTree>
    <p:extLst>
      <p:ext uri="{BB962C8B-B14F-4D97-AF65-F5344CB8AC3E}">
        <p14:creationId xmlns:p14="http://schemas.microsoft.com/office/powerpoint/2010/main" val="6355347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dirty="0"/>
              <a:t>Don’t </a:t>
            </a:r>
            <a:r>
              <a:rPr lang="fr-CA" dirty="0" err="1"/>
              <a:t>forget</a:t>
            </a:r>
            <a:r>
              <a:rPr lang="fr-CA" dirty="0"/>
              <a:t> </a:t>
            </a:r>
            <a:r>
              <a:rPr lang="fr-CA" dirty="0" err="1"/>
              <a:t>that</a:t>
            </a:r>
            <a:r>
              <a:rPr lang="fr-CA" dirty="0"/>
              <a:t> </a:t>
            </a:r>
            <a:r>
              <a:rPr lang="fr-CA" dirty="0" err="1"/>
              <a:t>these</a:t>
            </a:r>
            <a:r>
              <a:rPr lang="fr-CA" dirty="0"/>
              <a:t> </a:t>
            </a:r>
            <a:r>
              <a:rPr lang="fr-CA" dirty="0" err="1"/>
              <a:t>lattice</a:t>
            </a:r>
            <a:r>
              <a:rPr lang="fr-CA" dirty="0"/>
              <a:t> </a:t>
            </a:r>
            <a:r>
              <a:rPr lang="fr-CA" dirty="0" err="1"/>
              <a:t>fields</a:t>
            </a:r>
            <a:r>
              <a:rPr lang="fr-CA" dirty="0"/>
              <a:t> are LOCAL, and </a:t>
            </a:r>
            <a:r>
              <a:rPr lang="fr-CA" dirty="0" err="1"/>
              <a:t>thus</a:t>
            </a:r>
            <a:r>
              <a:rPr lang="fr-CA" dirty="0"/>
              <a:t>, </a:t>
            </a:r>
            <a:r>
              <a:rPr lang="fr-CA" dirty="0" err="1"/>
              <a:t>don’t</a:t>
            </a:r>
            <a:r>
              <a:rPr lang="fr-CA" dirty="0"/>
              <a:t> affect all spins the </a:t>
            </a:r>
            <a:r>
              <a:rPr lang="fr-CA" dirty="0" err="1"/>
              <a:t>same</a:t>
            </a:r>
            <a:r>
              <a:rPr lang="fr-CA" dirty="0"/>
              <a:t> </a:t>
            </a:r>
            <a:r>
              <a:rPr lang="fr-CA" dirty="0" err="1"/>
              <a:t>way</a:t>
            </a:r>
            <a:r>
              <a:rPr lang="fr-CA" dirty="0"/>
              <a:t>, </a:t>
            </a:r>
            <a:r>
              <a:rPr lang="fr-CA" dirty="0" err="1"/>
              <a:t>creating</a:t>
            </a:r>
            <a:r>
              <a:rPr lang="fr-CA" dirty="0"/>
              <a:t> </a:t>
            </a:r>
            <a:r>
              <a:rPr lang="fr-CA" dirty="0" err="1"/>
              <a:t>contrast</a:t>
            </a:r>
            <a:r>
              <a:rPr lang="fr-CA" dirty="0"/>
              <a:t>!</a:t>
            </a:r>
          </a:p>
          <a:p>
            <a:endParaRPr lang="fr-CA" dirty="0"/>
          </a:p>
          <a:p>
            <a:r>
              <a:rPr lang="fr-CA" dirty="0" err="1"/>
              <a:t>Solids</a:t>
            </a:r>
            <a:r>
              <a:rPr lang="fr-CA" dirty="0"/>
              <a:t> : high </a:t>
            </a:r>
            <a:r>
              <a:rPr lang="fr-CA" dirty="0" err="1"/>
              <a:t>vibrational</a:t>
            </a:r>
            <a:r>
              <a:rPr lang="fr-CA" dirty="0"/>
              <a:t> </a:t>
            </a:r>
            <a:r>
              <a:rPr lang="fr-CA" dirty="0" err="1"/>
              <a:t>frequency</a:t>
            </a:r>
            <a:endParaRPr lang="fr-CA" dirty="0"/>
          </a:p>
          <a:p>
            <a:r>
              <a:rPr lang="fr-CA" dirty="0"/>
              <a:t>Pure </a:t>
            </a:r>
            <a:r>
              <a:rPr lang="fr-CA" dirty="0" err="1"/>
              <a:t>liquids</a:t>
            </a:r>
            <a:r>
              <a:rPr lang="fr-CA" dirty="0"/>
              <a:t> : high </a:t>
            </a:r>
            <a:r>
              <a:rPr lang="fr-CA" dirty="0" err="1"/>
              <a:t>translational</a:t>
            </a:r>
            <a:r>
              <a:rPr lang="fr-CA" dirty="0"/>
              <a:t> </a:t>
            </a:r>
            <a:r>
              <a:rPr lang="fr-CA" dirty="0" err="1"/>
              <a:t>frequency</a:t>
            </a:r>
            <a:endParaRPr lang="fr-CA" dirty="0"/>
          </a:p>
        </p:txBody>
      </p:sp>
      <p:sp>
        <p:nvSpPr>
          <p:cNvPr id="4" name="Slide Number Placeholder 3"/>
          <p:cNvSpPr>
            <a:spLocks noGrp="1"/>
          </p:cNvSpPr>
          <p:nvPr>
            <p:ph type="sldNum" sz="quarter" idx="5"/>
          </p:nvPr>
        </p:nvSpPr>
        <p:spPr/>
        <p:txBody>
          <a:bodyPr/>
          <a:lstStyle/>
          <a:p>
            <a:fld id="{AAC7E002-EC1A-4C31-AB45-E628F03FC53B}" type="slidenum">
              <a:rPr lang="fr-CA" smtClean="0"/>
              <a:t>29</a:t>
            </a:fld>
            <a:endParaRPr lang="fr-CA" dirty="0"/>
          </a:p>
        </p:txBody>
      </p:sp>
    </p:spTree>
    <p:extLst>
      <p:ext uri="{BB962C8B-B14F-4D97-AF65-F5344CB8AC3E}">
        <p14:creationId xmlns:p14="http://schemas.microsoft.com/office/powerpoint/2010/main" val="12835781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dirty="0"/>
              <a:t>Don’t </a:t>
            </a:r>
            <a:r>
              <a:rPr lang="fr-CA" dirty="0" err="1"/>
              <a:t>forget</a:t>
            </a:r>
            <a:r>
              <a:rPr lang="fr-CA" dirty="0"/>
              <a:t> </a:t>
            </a:r>
            <a:r>
              <a:rPr lang="fr-CA" dirty="0" err="1"/>
              <a:t>that</a:t>
            </a:r>
            <a:r>
              <a:rPr lang="fr-CA" dirty="0"/>
              <a:t> </a:t>
            </a:r>
            <a:r>
              <a:rPr lang="fr-CA" dirty="0" err="1"/>
              <a:t>these</a:t>
            </a:r>
            <a:r>
              <a:rPr lang="fr-CA" dirty="0"/>
              <a:t> </a:t>
            </a:r>
            <a:r>
              <a:rPr lang="fr-CA" dirty="0" err="1"/>
              <a:t>lattice</a:t>
            </a:r>
            <a:r>
              <a:rPr lang="fr-CA" dirty="0"/>
              <a:t> </a:t>
            </a:r>
            <a:r>
              <a:rPr lang="fr-CA" dirty="0" err="1"/>
              <a:t>fields</a:t>
            </a:r>
            <a:r>
              <a:rPr lang="fr-CA" dirty="0"/>
              <a:t> are LOCAL, and </a:t>
            </a:r>
            <a:r>
              <a:rPr lang="fr-CA" dirty="0" err="1"/>
              <a:t>thus</a:t>
            </a:r>
            <a:r>
              <a:rPr lang="fr-CA" dirty="0"/>
              <a:t>, </a:t>
            </a:r>
            <a:r>
              <a:rPr lang="fr-CA" dirty="0" err="1"/>
              <a:t>don’t</a:t>
            </a:r>
            <a:r>
              <a:rPr lang="fr-CA" dirty="0"/>
              <a:t> affect all spins the </a:t>
            </a:r>
            <a:r>
              <a:rPr lang="fr-CA" dirty="0" err="1"/>
              <a:t>same</a:t>
            </a:r>
            <a:r>
              <a:rPr lang="fr-CA" dirty="0"/>
              <a:t> </a:t>
            </a:r>
            <a:r>
              <a:rPr lang="fr-CA" dirty="0" err="1"/>
              <a:t>way</a:t>
            </a:r>
            <a:r>
              <a:rPr lang="fr-CA" dirty="0"/>
              <a:t>, </a:t>
            </a:r>
            <a:r>
              <a:rPr lang="fr-CA" dirty="0" err="1"/>
              <a:t>creating</a:t>
            </a:r>
            <a:r>
              <a:rPr lang="fr-CA" dirty="0"/>
              <a:t> </a:t>
            </a:r>
            <a:r>
              <a:rPr lang="fr-CA" dirty="0" err="1"/>
              <a:t>contrast</a:t>
            </a:r>
            <a:r>
              <a:rPr lang="fr-CA" dirty="0"/>
              <a:t>!</a:t>
            </a:r>
          </a:p>
          <a:p>
            <a:endParaRPr lang="fr-CA" dirty="0"/>
          </a:p>
          <a:p>
            <a:r>
              <a:rPr lang="fr-CA" dirty="0" err="1"/>
              <a:t>Solids</a:t>
            </a:r>
            <a:r>
              <a:rPr lang="fr-CA" dirty="0"/>
              <a:t> : high </a:t>
            </a:r>
            <a:r>
              <a:rPr lang="fr-CA" dirty="0" err="1"/>
              <a:t>vibrational</a:t>
            </a:r>
            <a:r>
              <a:rPr lang="fr-CA" dirty="0"/>
              <a:t> </a:t>
            </a:r>
            <a:r>
              <a:rPr lang="fr-CA" dirty="0" err="1"/>
              <a:t>frequency</a:t>
            </a:r>
            <a:endParaRPr lang="fr-CA" dirty="0"/>
          </a:p>
          <a:p>
            <a:r>
              <a:rPr lang="fr-CA" dirty="0"/>
              <a:t>Pure </a:t>
            </a:r>
            <a:r>
              <a:rPr lang="fr-CA" dirty="0" err="1"/>
              <a:t>liquids</a:t>
            </a:r>
            <a:r>
              <a:rPr lang="fr-CA" dirty="0"/>
              <a:t> : high </a:t>
            </a:r>
            <a:r>
              <a:rPr lang="fr-CA" dirty="0" err="1"/>
              <a:t>translational</a:t>
            </a:r>
            <a:r>
              <a:rPr lang="fr-CA" dirty="0"/>
              <a:t> </a:t>
            </a:r>
            <a:r>
              <a:rPr lang="fr-CA" dirty="0" err="1"/>
              <a:t>frequency</a:t>
            </a:r>
            <a:endParaRPr lang="fr-CA" dirty="0"/>
          </a:p>
        </p:txBody>
      </p:sp>
      <p:sp>
        <p:nvSpPr>
          <p:cNvPr id="4" name="Slide Number Placeholder 3"/>
          <p:cNvSpPr>
            <a:spLocks noGrp="1"/>
          </p:cNvSpPr>
          <p:nvPr>
            <p:ph type="sldNum" sz="quarter" idx="5"/>
          </p:nvPr>
        </p:nvSpPr>
        <p:spPr/>
        <p:txBody>
          <a:bodyPr/>
          <a:lstStyle/>
          <a:p>
            <a:fld id="{AAC7E002-EC1A-4C31-AB45-E628F03FC53B}" type="slidenum">
              <a:rPr lang="fr-CA" smtClean="0"/>
              <a:t>31</a:t>
            </a:fld>
            <a:endParaRPr lang="fr-CA" dirty="0"/>
          </a:p>
        </p:txBody>
      </p:sp>
    </p:spTree>
    <p:extLst>
      <p:ext uri="{BB962C8B-B14F-4D97-AF65-F5344CB8AC3E}">
        <p14:creationId xmlns:p14="http://schemas.microsoft.com/office/powerpoint/2010/main" val="14174364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dirty="0"/>
              <a:t>Important to note </a:t>
            </a:r>
            <a:r>
              <a:rPr lang="fr-CA" dirty="0" err="1"/>
              <a:t>that</a:t>
            </a:r>
            <a:r>
              <a:rPr lang="fr-CA" dirty="0"/>
              <a:t> </a:t>
            </a:r>
            <a:r>
              <a:rPr lang="en-US" b="0" i="0" dirty="0">
                <a:solidFill>
                  <a:srgbClr val="000000"/>
                </a:solidFill>
                <a:effectLst/>
                <a:latin typeface="Arial" panose="020B0604020202020204" pitchFamily="34" charset="0"/>
              </a:rPr>
              <a:t> tipping the net magnetization (</a:t>
            </a:r>
            <a:r>
              <a:rPr lang="en-US" b="1" i="0" dirty="0">
                <a:solidFill>
                  <a:srgbClr val="000000"/>
                </a:solidFill>
                <a:effectLst/>
                <a:latin typeface="Arial" panose="020B0604020202020204" pitchFamily="34" charset="0"/>
              </a:rPr>
              <a:t>M</a:t>
            </a:r>
            <a:r>
              <a:rPr lang="en-US" b="0" i="0" dirty="0">
                <a:solidFill>
                  <a:srgbClr val="000000"/>
                </a:solidFill>
                <a:effectLst/>
                <a:latin typeface="Arial" panose="020B0604020202020204" pitchFamily="34" charset="0"/>
              </a:rPr>
              <a:t>) into the transverse plane does not cause </a:t>
            </a:r>
            <a:r>
              <a:rPr lang="en-US" b="0" i="0" u="sng" dirty="0">
                <a:solidFill>
                  <a:srgbClr val="000000"/>
                </a:solidFill>
                <a:effectLst/>
                <a:latin typeface="Arial" panose="020B0604020202020204" pitchFamily="34" charset="0"/>
              </a:rPr>
              <a:t>all</a:t>
            </a:r>
            <a:r>
              <a:rPr lang="en-US" b="0" i="0" dirty="0">
                <a:solidFill>
                  <a:srgbClr val="000000"/>
                </a:solidFill>
                <a:effectLst/>
                <a:latin typeface="Arial" panose="020B0604020202020204" pitchFamily="34" charset="0"/>
              </a:rPr>
              <a:t> the spins to magically lock in phase. What happens is that those same spins initially showing some statistical "preference" for the </a:t>
            </a:r>
            <a:r>
              <a:rPr lang="en-US" b="0" i="1" dirty="0">
                <a:solidFill>
                  <a:srgbClr val="000000"/>
                </a:solidFill>
                <a:effectLst/>
                <a:latin typeface="Arial" panose="020B0604020202020204" pitchFamily="34" charset="0"/>
              </a:rPr>
              <a:t>z</a:t>
            </a:r>
            <a:r>
              <a:rPr lang="en-US" b="0" i="0" dirty="0">
                <a:solidFill>
                  <a:srgbClr val="000000"/>
                </a:solidFill>
                <a:effectLst/>
                <a:latin typeface="Arial" panose="020B0604020202020204" pitchFamily="34" charset="0"/>
              </a:rPr>
              <a:t>-direction prior to the RF-pulse have now been rotated into the transverse plane. The initial </a:t>
            </a:r>
            <a:r>
              <a:rPr lang="en-US" b="1" i="1" dirty="0">
                <a:solidFill>
                  <a:srgbClr val="000000"/>
                </a:solidFill>
                <a:effectLst/>
                <a:latin typeface="Arial" panose="020B0604020202020204" pitchFamily="34" charset="0"/>
              </a:rPr>
              <a:t>Boltzmann distribution</a:t>
            </a:r>
            <a:r>
              <a:rPr lang="en-US" b="0" i="0" dirty="0">
                <a:solidFill>
                  <a:srgbClr val="000000"/>
                </a:solidFill>
                <a:effectLst/>
                <a:latin typeface="Arial" panose="020B0604020202020204" pitchFamily="34" charset="0"/>
              </a:rPr>
              <a:t> "ordering" of spins in the </a:t>
            </a:r>
            <a:r>
              <a:rPr lang="en-US" b="0" i="1" dirty="0">
                <a:solidFill>
                  <a:srgbClr val="000000"/>
                </a:solidFill>
                <a:effectLst/>
                <a:latin typeface="Arial" panose="020B0604020202020204" pitchFamily="34" charset="0"/>
              </a:rPr>
              <a:t>z</a:t>
            </a:r>
            <a:r>
              <a:rPr lang="en-US" b="0" i="0" dirty="0">
                <a:solidFill>
                  <a:srgbClr val="000000"/>
                </a:solidFill>
                <a:effectLst/>
                <a:latin typeface="Arial" panose="020B0604020202020204" pitchFamily="34" charset="0"/>
              </a:rPr>
              <a:t>-direction has been preserved and transformed by the rotation into what can be considered "phase coherence" in the </a:t>
            </a:r>
            <a:r>
              <a:rPr lang="en-US" b="0" i="1" dirty="0" err="1">
                <a:solidFill>
                  <a:srgbClr val="000000"/>
                </a:solidFill>
                <a:effectLst/>
                <a:latin typeface="Arial" panose="020B0604020202020204" pitchFamily="34" charset="0"/>
              </a:rPr>
              <a:t>xy</a:t>
            </a:r>
            <a:r>
              <a:rPr lang="en-US" b="0" i="0" dirty="0">
                <a:solidFill>
                  <a:srgbClr val="000000"/>
                </a:solidFill>
                <a:effectLst/>
                <a:latin typeface="Arial" panose="020B0604020202020204" pitchFamily="34" charset="0"/>
              </a:rPr>
              <a:t>-plane. Simultaneously, the initial value of </a:t>
            </a:r>
            <a:r>
              <a:rPr lang="en-US" b="1" i="0" dirty="0">
                <a:solidFill>
                  <a:srgbClr val="000000"/>
                </a:solidFill>
                <a:effectLst/>
                <a:latin typeface="Arial" panose="020B0604020202020204" pitchFamily="34" charset="0"/>
              </a:rPr>
              <a:t>M</a:t>
            </a:r>
            <a:r>
              <a:rPr lang="en-US" b="0" i="0" dirty="0">
                <a:solidFill>
                  <a:srgbClr val="000000"/>
                </a:solidFill>
                <a:effectLst/>
                <a:latin typeface="Arial" panose="020B0604020202020204" pitchFamily="34" charset="0"/>
              </a:rPr>
              <a:t> in the </a:t>
            </a:r>
            <a:r>
              <a:rPr lang="en-US" b="0" i="1" dirty="0">
                <a:solidFill>
                  <a:srgbClr val="000000"/>
                </a:solidFill>
                <a:effectLst/>
                <a:latin typeface="Arial" panose="020B0604020202020204" pitchFamily="34" charset="0"/>
              </a:rPr>
              <a:t>z</a:t>
            </a:r>
            <a:r>
              <a:rPr lang="en-US" b="0" i="0" dirty="0">
                <a:solidFill>
                  <a:srgbClr val="000000"/>
                </a:solidFill>
                <a:effectLst/>
                <a:latin typeface="Arial" panose="020B0604020202020204" pitchFamily="34" charset="0"/>
              </a:rPr>
              <a:t>-direction (</a:t>
            </a:r>
            <a:r>
              <a:rPr lang="en-US" b="0" i="1" dirty="0" err="1">
                <a:solidFill>
                  <a:srgbClr val="000000"/>
                </a:solidFill>
                <a:effectLst/>
                <a:latin typeface="Arial" panose="020B0604020202020204" pitchFamily="34" charset="0"/>
              </a:rPr>
              <a:t>Mz</a:t>
            </a:r>
            <a:r>
              <a:rPr lang="en-US" b="0" i="0" dirty="0">
                <a:solidFill>
                  <a:srgbClr val="000000"/>
                </a:solidFill>
                <a:effectLst/>
                <a:latin typeface="Arial" panose="020B0604020202020204" pitchFamily="34" charset="0"/>
              </a:rPr>
              <a:t>) immediately before the RF-pulse has been converted to a net transverse magnetization (</a:t>
            </a:r>
            <a:r>
              <a:rPr lang="en-US" b="0" i="1" dirty="0" err="1">
                <a:solidFill>
                  <a:srgbClr val="000000"/>
                </a:solidFill>
                <a:effectLst/>
                <a:latin typeface="Arial" panose="020B0604020202020204" pitchFamily="34" charset="0"/>
              </a:rPr>
              <a:t>Mxy</a:t>
            </a:r>
            <a:r>
              <a:rPr lang="en-US" b="0" i="0" dirty="0">
                <a:solidFill>
                  <a:srgbClr val="000000"/>
                </a:solidFill>
                <a:effectLst/>
                <a:latin typeface="Arial" panose="020B0604020202020204" pitchFamily="34" charset="0"/>
              </a:rPr>
              <a:t>) after the pulse.</a:t>
            </a:r>
          </a:p>
          <a:p>
            <a:endParaRPr lang="en-US" b="0" i="0" dirty="0">
              <a:solidFill>
                <a:srgbClr val="000000"/>
              </a:solidFill>
              <a:effectLst/>
              <a:latin typeface="Arial" panose="020B0604020202020204" pitchFamily="34" charset="0"/>
            </a:endParaRPr>
          </a:p>
          <a:p>
            <a:r>
              <a:rPr lang="en-US" b="0" i="0" dirty="0">
                <a:solidFill>
                  <a:srgbClr val="000000"/>
                </a:solidFill>
                <a:effectLst/>
                <a:latin typeface="Arial" panose="020B0604020202020204" pitchFamily="34" charset="0"/>
              </a:rPr>
              <a:t>The presence of a non-zero net transverse magnetization (</a:t>
            </a:r>
            <a:r>
              <a:rPr lang="en-US" b="0" i="1" dirty="0" err="1">
                <a:solidFill>
                  <a:srgbClr val="000000"/>
                </a:solidFill>
                <a:effectLst/>
                <a:latin typeface="Arial" panose="020B0604020202020204" pitchFamily="34" charset="0"/>
              </a:rPr>
              <a:t>Mxy</a:t>
            </a:r>
            <a:r>
              <a:rPr lang="en-US" b="0" i="0" dirty="0">
                <a:solidFill>
                  <a:srgbClr val="000000"/>
                </a:solidFill>
                <a:effectLst/>
                <a:latin typeface="Arial" panose="020B0604020202020204" pitchFamily="34" charset="0"/>
              </a:rPr>
              <a:t>) is at any time is evidence of persistent asymmetry of transverse components of angular momentum, and what is commonly called "phase coherence."  </a:t>
            </a:r>
            <a:r>
              <a:rPr lang="en-US" b="1" i="0" dirty="0">
                <a:solidFill>
                  <a:srgbClr val="000000"/>
                </a:solidFill>
                <a:effectLst/>
                <a:latin typeface="Arial" panose="020B0604020202020204" pitchFamily="34" charset="0"/>
              </a:rPr>
              <a:t>Any process that disrupts either the number or relative positions of these transverse components will result in T2 relaxation.</a:t>
            </a:r>
            <a:endParaRPr lang="fr-CA" b="1" dirty="0"/>
          </a:p>
        </p:txBody>
      </p:sp>
      <p:sp>
        <p:nvSpPr>
          <p:cNvPr id="4" name="Slide Number Placeholder 3"/>
          <p:cNvSpPr>
            <a:spLocks noGrp="1"/>
          </p:cNvSpPr>
          <p:nvPr>
            <p:ph type="sldNum" sz="quarter" idx="5"/>
          </p:nvPr>
        </p:nvSpPr>
        <p:spPr/>
        <p:txBody>
          <a:bodyPr/>
          <a:lstStyle/>
          <a:p>
            <a:fld id="{AAC7E002-EC1A-4C31-AB45-E628F03FC53B}" type="slidenum">
              <a:rPr lang="fr-CA" smtClean="0"/>
              <a:t>33</a:t>
            </a:fld>
            <a:endParaRPr lang="fr-CA" dirty="0"/>
          </a:p>
        </p:txBody>
      </p:sp>
    </p:spTree>
    <p:extLst>
      <p:ext uri="{BB962C8B-B14F-4D97-AF65-F5344CB8AC3E}">
        <p14:creationId xmlns:p14="http://schemas.microsoft.com/office/powerpoint/2010/main" val="23712511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dirty="0"/>
              <a:t>Interactions </a:t>
            </a:r>
            <a:r>
              <a:rPr lang="fr-CA" dirty="0" err="1"/>
              <a:t>between</a:t>
            </a:r>
            <a:r>
              <a:rPr lang="fr-CA" dirty="0"/>
              <a:t> spins, but </a:t>
            </a:r>
            <a:r>
              <a:rPr lang="fr-CA" dirty="0" err="1"/>
              <a:t>also</a:t>
            </a:r>
            <a:r>
              <a:rPr lang="fr-CA" dirty="0"/>
              <a:t> the </a:t>
            </a:r>
            <a:r>
              <a:rPr lang="fr-CA" dirty="0" err="1"/>
              <a:t>presence</a:t>
            </a:r>
            <a:r>
              <a:rPr lang="fr-CA" dirty="0"/>
              <a:t> of charges in mouvement, </a:t>
            </a:r>
            <a:r>
              <a:rPr lang="fr-CA" dirty="0" err="1"/>
              <a:t>atoms</a:t>
            </a:r>
            <a:r>
              <a:rPr lang="fr-CA" dirty="0"/>
              <a:t> </a:t>
            </a:r>
            <a:r>
              <a:rPr lang="fr-CA" dirty="0" err="1"/>
              <a:t>with</a:t>
            </a:r>
            <a:r>
              <a:rPr lang="fr-CA" dirty="0"/>
              <a:t> non-</a:t>
            </a:r>
            <a:r>
              <a:rPr lang="fr-CA" dirty="0" err="1"/>
              <a:t>zero</a:t>
            </a:r>
            <a:r>
              <a:rPr lang="fr-CA" dirty="0"/>
              <a:t> </a:t>
            </a:r>
            <a:r>
              <a:rPr lang="fr-CA" dirty="0" err="1"/>
              <a:t>nuclear</a:t>
            </a:r>
            <a:r>
              <a:rPr lang="fr-CA" dirty="0"/>
              <a:t> spins or </a:t>
            </a:r>
            <a:r>
              <a:rPr lang="fr-CA" dirty="0" err="1"/>
              <a:t>atoms</a:t>
            </a:r>
            <a:r>
              <a:rPr lang="fr-CA" dirty="0"/>
              <a:t> </a:t>
            </a:r>
            <a:r>
              <a:rPr lang="fr-CA" dirty="0" err="1"/>
              <a:t>with</a:t>
            </a:r>
            <a:r>
              <a:rPr lang="fr-CA" dirty="0"/>
              <a:t> </a:t>
            </a:r>
            <a:r>
              <a:rPr lang="fr-CA" dirty="0" err="1"/>
              <a:t>superparamagnetic</a:t>
            </a:r>
            <a:r>
              <a:rPr lang="fr-CA" dirty="0"/>
              <a:t> </a:t>
            </a:r>
            <a:r>
              <a:rPr lang="fr-CA" dirty="0" err="1"/>
              <a:t>properties</a:t>
            </a:r>
            <a:r>
              <a:rPr lang="fr-CA" dirty="0"/>
              <a:t>, cause the local </a:t>
            </a:r>
            <a:r>
              <a:rPr lang="fr-CA" dirty="0" err="1"/>
              <a:t>magnetic</a:t>
            </a:r>
            <a:r>
              <a:rPr lang="fr-CA" dirty="0"/>
              <a:t> </a:t>
            </a:r>
            <a:r>
              <a:rPr lang="fr-CA" dirty="0" err="1"/>
              <a:t>fields</a:t>
            </a:r>
            <a:r>
              <a:rPr lang="fr-CA" dirty="0"/>
              <a:t> to </a:t>
            </a:r>
            <a:r>
              <a:rPr lang="fr-CA" dirty="0" err="1"/>
              <a:t>vary</a:t>
            </a:r>
            <a:r>
              <a:rPr lang="fr-CA" dirty="0"/>
              <a:t>.</a:t>
            </a:r>
          </a:p>
        </p:txBody>
      </p:sp>
      <p:sp>
        <p:nvSpPr>
          <p:cNvPr id="4" name="Slide Number Placeholder 3"/>
          <p:cNvSpPr>
            <a:spLocks noGrp="1"/>
          </p:cNvSpPr>
          <p:nvPr>
            <p:ph type="sldNum" sz="quarter" idx="5"/>
          </p:nvPr>
        </p:nvSpPr>
        <p:spPr/>
        <p:txBody>
          <a:bodyPr/>
          <a:lstStyle/>
          <a:p>
            <a:fld id="{AAC7E002-EC1A-4C31-AB45-E628F03FC53B}" type="slidenum">
              <a:rPr lang="fr-CA" smtClean="0"/>
              <a:t>35</a:t>
            </a:fld>
            <a:endParaRPr lang="fr-CA" dirty="0"/>
          </a:p>
        </p:txBody>
      </p:sp>
    </p:spTree>
    <p:extLst>
      <p:ext uri="{BB962C8B-B14F-4D97-AF65-F5344CB8AC3E}">
        <p14:creationId xmlns:p14="http://schemas.microsoft.com/office/powerpoint/2010/main" val="391232503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fr-CA" sz="1800" b="0" i="0" u="none" strike="noStrike" baseline="0" dirty="0" err="1">
                <a:latin typeface="AGaramondPro-Regular"/>
              </a:rPr>
              <a:t>Measuring</a:t>
            </a:r>
            <a:r>
              <a:rPr lang="fr-CA" sz="1800" b="0" i="0" u="none" strike="noStrike" baseline="0" dirty="0">
                <a:latin typeface="AGaramondPro-Regular"/>
              </a:rPr>
              <a:t> </a:t>
            </a:r>
            <a:r>
              <a:rPr lang="en-US" sz="1800" b="0" i="0" u="none" strike="noStrike" baseline="0" dirty="0">
                <a:latin typeface="AGaramondPro-Regular"/>
              </a:rPr>
              <a:t>spin echo signal, instead of the FID, permits more complete evolution of spin-spin interactions while offering a vehicle for correcting the influence of static field </a:t>
            </a:r>
            <a:r>
              <a:rPr lang="fr-CA" sz="1800" b="0" i="0" u="none" strike="noStrike" baseline="0" dirty="0" err="1">
                <a:latin typeface="AGaramondPro-Regular"/>
              </a:rPr>
              <a:t>inhomogeneities</a:t>
            </a:r>
            <a:r>
              <a:rPr lang="fr-CA" sz="1800" b="0" i="0" u="none" strike="noStrike" baseline="0" dirty="0">
                <a:latin typeface="AGaramondPro-Regular"/>
              </a:rPr>
              <a:t>.</a:t>
            </a:r>
            <a:endParaRPr lang="fr-CA" dirty="0"/>
          </a:p>
        </p:txBody>
      </p:sp>
      <p:sp>
        <p:nvSpPr>
          <p:cNvPr id="4" name="Slide Number Placeholder 3"/>
          <p:cNvSpPr>
            <a:spLocks noGrp="1"/>
          </p:cNvSpPr>
          <p:nvPr>
            <p:ph type="sldNum" sz="quarter" idx="5"/>
          </p:nvPr>
        </p:nvSpPr>
        <p:spPr/>
        <p:txBody>
          <a:bodyPr/>
          <a:lstStyle/>
          <a:p>
            <a:fld id="{AAC7E002-EC1A-4C31-AB45-E628F03FC53B}" type="slidenum">
              <a:rPr lang="fr-CA" smtClean="0"/>
              <a:t>45</a:t>
            </a:fld>
            <a:endParaRPr lang="fr-CA" dirty="0"/>
          </a:p>
        </p:txBody>
      </p:sp>
    </p:spTree>
    <p:extLst>
      <p:ext uri="{BB962C8B-B14F-4D97-AF65-F5344CB8AC3E}">
        <p14:creationId xmlns:p14="http://schemas.microsoft.com/office/powerpoint/2010/main" val="33654034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dirty="0"/>
              <a:t>Tout au long de l’application du gradient </a:t>
            </a:r>
            <a:r>
              <a:rPr lang="fr-CA" dirty="0" err="1"/>
              <a:t>G_x</a:t>
            </a:r>
            <a:r>
              <a:rPr lang="fr-CA" dirty="0"/>
              <a:t>, le niveau de déphasage augmente (de façon périodique, en passant parfois par des </a:t>
            </a:r>
            <a:r>
              <a:rPr lang="fr-CA" dirty="0" err="1"/>
              <a:t>rephasages</a:t>
            </a:r>
            <a:r>
              <a:rPr lang="fr-CA" dirty="0"/>
              <a:t>). Donc durant </a:t>
            </a:r>
            <a:r>
              <a:rPr lang="fr-CA" dirty="0" err="1"/>
              <a:t>G_x</a:t>
            </a:r>
            <a:r>
              <a:rPr lang="fr-CA" dirty="0"/>
              <a:t> on parcourt la ligne </a:t>
            </a:r>
            <a:r>
              <a:rPr lang="fr-CA" dirty="0" err="1"/>
              <a:t>k_x</a:t>
            </a:r>
            <a:r>
              <a:rPr lang="fr-CA"/>
              <a:t>.</a:t>
            </a:r>
          </a:p>
        </p:txBody>
      </p:sp>
      <p:sp>
        <p:nvSpPr>
          <p:cNvPr id="4" name="Slide Number Placeholder 3"/>
          <p:cNvSpPr>
            <a:spLocks noGrp="1"/>
          </p:cNvSpPr>
          <p:nvPr>
            <p:ph type="sldNum" sz="quarter" idx="5"/>
          </p:nvPr>
        </p:nvSpPr>
        <p:spPr/>
        <p:txBody>
          <a:bodyPr/>
          <a:lstStyle/>
          <a:p>
            <a:fld id="{AAC7E002-EC1A-4C31-AB45-E628F03FC53B}" type="slidenum">
              <a:rPr lang="fr-CA" smtClean="0"/>
              <a:t>56</a:t>
            </a:fld>
            <a:endParaRPr lang="fr-CA" dirty="0"/>
          </a:p>
        </p:txBody>
      </p:sp>
    </p:spTree>
    <p:extLst>
      <p:ext uri="{BB962C8B-B14F-4D97-AF65-F5344CB8AC3E}">
        <p14:creationId xmlns:p14="http://schemas.microsoft.com/office/powerpoint/2010/main" val="388748981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dirty="0"/>
              <a:t>Tout au long de l’application du gradient </a:t>
            </a:r>
            <a:r>
              <a:rPr lang="fr-CA" dirty="0" err="1"/>
              <a:t>G_x</a:t>
            </a:r>
            <a:r>
              <a:rPr lang="fr-CA" dirty="0"/>
              <a:t>, le niveau de déphasage augmente (de façon périodique, en passant parfois par des </a:t>
            </a:r>
            <a:r>
              <a:rPr lang="fr-CA" dirty="0" err="1"/>
              <a:t>rephasages</a:t>
            </a:r>
            <a:r>
              <a:rPr lang="fr-CA" dirty="0"/>
              <a:t>). Donc durant </a:t>
            </a:r>
            <a:r>
              <a:rPr lang="fr-CA" dirty="0" err="1"/>
              <a:t>G_x</a:t>
            </a:r>
            <a:r>
              <a:rPr lang="fr-CA" dirty="0"/>
              <a:t> on parcourt la ligne </a:t>
            </a:r>
            <a:r>
              <a:rPr lang="fr-CA" dirty="0" err="1"/>
              <a:t>k_x</a:t>
            </a:r>
            <a:r>
              <a:rPr lang="fr-CA" dirty="0"/>
              <a:t>.</a:t>
            </a:r>
          </a:p>
        </p:txBody>
      </p:sp>
      <p:sp>
        <p:nvSpPr>
          <p:cNvPr id="4" name="Slide Number Placeholder 3"/>
          <p:cNvSpPr>
            <a:spLocks noGrp="1"/>
          </p:cNvSpPr>
          <p:nvPr>
            <p:ph type="sldNum" sz="quarter" idx="5"/>
          </p:nvPr>
        </p:nvSpPr>
        <p:spPr/>
        <p:txBody>
          <a:bodyPr/>
          <a:lstStyle/>
          <a:p>
            <a:fld id="{AAC7E002-EC1A-4C31-AB45-E628F03FC53B}" type="slidenum">
              <a:rPr lang="fr-CA" smtClean="0"/>
              <a:t>57</a:t>
            </a:fld>
            <a:endParaRPr lang="fr-CA" dirty="0"/>
          </a:p>
        </p:txBody>
      </p:sp>
    </p:spTree>
    <p:extLst>
      <p:ext uri="{BB962C8B-B14F-4D97-AF65-F5344CB8AC3E}">
        <p14:creationId xmlns:p14="http://schemas.microsoft.com/office/powerpoint/2010/main" val="44764783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dirty="0"/>
              <a:t>Tout au long de l’application du gradient </a:t>
            </a:r>
            <a:r>
              <a:rPr lang="fr-CA" dirty="0" err="1"/>
              <a:t>G_x</a:t>
            </a:r>
            <a:r>
              <a:rPr lang="fr-CA" dirty="0"/>
              <a:t>, le niveau de déphasage augmente (de façon périodique, en passant parfois par des </a:t>
            </a:r>
            <a:r>
              <a:rPr lang="fr-CA" dirty="0" err="1"/>
              <a:t>rephasages</a:t>
            </a:r>
            <a:r>
              <a:rPr lang="fr-CA" dirty="0"/>
              <a:t>). Donc durant </a:t>
            </a:r>
            <a:r>
              <a:rPr lang="fr-CA" dirty="0" err="1"/>
              <a:t>G_x</a:t>
            </a:r>
            <a:r>
              <a:rPr lang="fr-CA" dirty="0"/>
              <a:t> on parcourt la ligne </a:t>
            </a:r>
            <a:r>
              <a:rPr lang="fr-CA" dirty="0" err="1"/>
              <a:t>k_x</a:t>
            </a:r>
            <a:r>
              <a:rPr lang="fr-CA"/>
              <a:t>.</a:t>
            </a:r>
          </a:p>
        </p:txBody>
      </p:sp>
      <p:sp>
        <p:nvSpPr>
          <p:cNvPr id="4" name="Slide Number Placeholder 3"/>
          <p:cNvSpPr>
            <a:spLocks noGrp="1"/>
          </p:cNvSpPr>
          <p:nvPr>
            <p:ph type="sldNum" sz="quarter" idx="5"/>
          </p:nvPr>
        </p:nvSpPr>
        <p:spPr/>
        <p:txBody>
          <a:bodyPr/>
          <a:lstStyle/>
          <a:p>
            <a:fld id="{AAC7E002-EC1A-4C31-AB45-E628F03FC53B}" type="slidenum">
              <a:rPr lang="fr-CA" smtClean="0"/>
              <a:t>58</a:t>
            </a:fld>
            <a:endParaRPr lang="fr-CA" dirty="0"/>
          </a:p>
        </p:txBody>
      </p:sp>
    </p:spTree>
    <p:extLst>
      <p:ext uri="{BB962C8B-B14F-4D97-AF65-F5344CB8AC3E}">
        <p14:creationId xmlns:p14="http://schemas.microsoft.com/office/powerpoint/2010/main" val="235133826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dirty="0"/>
              <a:t>Tout au long de l’application du gradient </a:t>
            </a:r>
            <a:r>
              <a:rPr lang="fr-CA" dirty="0" err="1"/>
              <a:t>G_x</a:t>
            </a:r>
            <a:r>
              <a:rPr lang="fr-CA" dirty="0"/>
              <a:t>, le niveau de déphasage augmente (de façon périodique, en passant parfois par des </a:t>
            </a:r>
            <a:r>
              <a:rPr lang="fr-CA" dirty="0" err="1"/>
              <a:t>rephasages</a:t>
            </a:r>
            <a:r>
              <a:rPr lang="fr-CA" dirty="0"/>
              <a:t>). Donc durant </a:t>
            </a:r>
            <a:r>
              <a:rPr lang="fr-CA" dirty="0" err="1"/>
              <a:t>G_x</a:t>
            </a:r>
            <a:r>
              <a:rPr lang="fr-CA" dirty="0"/>
              <a:t> on parcourt la ligne </a:t>
            </a:r>
            <a:r>
              <a:rPr lang="fr-CA" dirty="0" err="1"/>
              <a:t>k_x</a:t>
            </a:r>
            <a:r>
              <a:rPr lang="fr-CA"/>
              <a:t>.</a:t>
            </a:r>
          </a:p>
        </p:txBody>
      </p:sp>
      <p:sp>
        <p:nvSpPr>
          <p:cNvPr id="4" name="Slide Number Placeholder 3"/>
          <p:cNvSpPr>
            <a:spLocks noGrp="1"/>
          </p:cNvSpPr>
          <p:nvPr>
            <p:ph type="sldNum" sz="quarter" idx="5"/>
          </p:nvPr>
        </p:nvSpPr>
        <p:spPr/>
        <p:txBody>
          <a:bodyPr/>
          <a:lstStyle/>
          <a:p>
            <a:fld id="{AAC7E002-EC1A-4C31-AB45-E628F03FC53B}" type="slidenum">
              <a:rPr lang="fr-CA" smtClean="0"/>
              <a:t>59</a:t>
            </a:fld>
            <a:endParaRPr lang="fr-CA" dirty="0"/>
          </a:p>
        </p:txBody>
      </p:sp>
    </p:spTree>
    <p:extLst>
      <p:ext uri="{BB962C8B-B14F-4D97-AF65-F5344CB8AC3E}">
        <p14:creationId xmlns:p14="http://schemas.microsoft.com/office/powerpoint/2010/main" val="31621468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CA" dirty="0"/>
          </a:p>
        </p:txBody>
      </p:sp>
      <p:sp>
        <p:nvSpPr>
          <p:cNvPr id="4" name="Slide Number Placeholder 3"/>
          <p:cNvSpPr>
            <a:spLocks noGrp="1"/>
          </p:cNvSpPr>
          <p:nvPr>
            <p:ph type="sldNum" sz="quarter" idx="5"/>
          </p:nvPr>
        </p:nvSpPr>
        <p:spPr/>
        <p:txBody>
          <a:bodyPr/>
          <a:lstStyle/>
          <a:p>
            <a:fld id="{AAC7E002-EC1A-4C31-AB45-E628F03FC53B}" type="slidenum">
              <a:rPr lang="fr-CA" smtClean="0"/>
              <a:t>60</a:t>
            </a:fld>
            <a:endParaRPr lang="fr-CA" dirty="0"/>
          </a:p>
        </p:txBody>
      </p:sp>
    </p:spTree>
    <p:extLst>
      <p:ext uri="{BB962C8B-B14F-4D97-AF65-F5344CB8AC3E}">
        <p14:creationId xmlns:p14="http://schemas.microsoft.com/office/powerpoint/2010/main" val="187924046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Note pour présentation physique IRM : La façon la plus simple de faire un encodage "sphérique" c'est en mettant back à back trois gradients linéaires perpendiculaires. C'est évidemment pas optimal </a:t>
            </a:r>
            <a:r>
              <a:rPr lang="fr-FR" dirty="0" err="1"/>
              <a:t>pcq</a:t>
            </a:r>
            <a:r>
              <a:rPr lang="fr-FR" dirty="0"/>
              <a:t> ça capture pas toutes les directions, donc on prend plutôt un gradient qui se promène dans le temps et qui encode bien la sphère. Pour le planaire, même chose, on pourrait voir ça comme la combinaison linéaire de deux gradients orthogonaux, mais en réalité on prend plutôt un gradient qui se promène dans le plan pour couvrir la diffusion planaire. Il y a ensuite tout un aspect d'optimisation des </a:t>
            </a:r>
            <a:r>
              <a:rPr lang="fr-FR" dirty="0" err="1"/>
              <a:t>waveforms</a:t>
            </a:r>
            <a:r>
              <a:rPr lang="fr-FR" dirty="0"/>
              <a:t> qui mène à des formes de gradients funky.</a:t>
            </a:r>
            <a:endParaRPr lang="fr-CA" dirty="0"/>
          </a:p>
        </p:txBody>
      </p:sp>
      <p:sp>
        <p:nvSpPr>
          <p:cNvPr id="4" name="Slide Number Placeholder 3"/>
          <p:cNvSpPr>
            <a:spLocks noGrp="1"/>
          </p:cNvSpPr>
          <p:nvPr>
            <p:ph type="sldNum" sz="quarter" idx="5"/>
          </p:nvPr>
        </p:nvSpPr>
        <p:spPr/>
        <p:txBody>
          <a:bodyPr/>
          <a:lstStyle/>
          <a:p>
            <a:fld id="{AAC7E002-EC1A-4C31-AB45-E628F03FC53B}" type="slidenum">
              <a:rPr lang="fr-CA" smtClean="0"/>
              <a:t>64</a:t>
            </a:fld>
            <a:endParaRPr lang="fr-CA" dirty="0"/>
          </a:p>
        </p:txBody>
      </p:sp>
    </p:spTree>
    <p:extLst>
      <p:ext uri="{BB962C8B-B14F-4D97-AF65-F5344CB8AC3E}">
        <p14:creationId xmlns:p14="http://schemas.microsoft.com/office/powerpoint/2010/main" val="140577898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Note pour présentation physique IRM : La façon la plus simple de faire un encodage "sphérique" c'est en mettant back à back trois gradients linéaires perpendiculaires. C'est évidemment pas optimal </a:t>
            </a:r>
            <a:r>
              <a:rPr lang="fr-FR" dirty="0" err="1"/>
              <a:t>pcq</a:t>
            </a:r>
            <a:r>
              <a:rPr lang="fr-FR" dirty="0"/>
              <a:t> ça capture pas toutes les directions, donc on prend plutôt un gradient qui se promène dans le temps et qui encode bien la sphère. Pour le planaire, même chose, on pourrait voir ça comme la combinaison linéaire de deux gradients orthogonaux, mais en réalité on prend plutôt un gradient qui se promène dans le plan pour couvrir la diffusion planaire. Il y a ensuite tout un aspect d'optimisation des </a:t>
            </a:r>
            <a:r>
              <a:rPr lang="fr-FR" dirty="0" err="1"/>
              <a:t>waveforms</a:t>
            </a:r>
            <a:r>
              <a:rPr lang="fr-FR" dirty="0"/>
              <a:t> qui mène à des formes de gradients funky.</a:t>
            </a:r>
            <a:endParaRPr lang="fr-CA" dirty="0"/>
          </a:p>
        </p:txBody>
      </p:sp>
      <p:sp>
        <p:nvSpPr>
          <p:cNvPr id="4" name="Slide Number Placeholder 3"/>
          <p:cNvSpPr>
            <a:spLocks noGrp="1"/>
          </p:cNvSpPr>
          <p:nvPr>
            <p:ph type="sldNum" sz="quarter" idx="5"/>
          </p:nvPr>
        </p:nvSpPr>
        <p:spPr/>
        <p:txBody>
          <a:bodyPr/>
          <a:lstStyle/>
          <a:p>
            <a:fld id="{AAC7E002-EC1A-4C31-AB45-E628F03FC53B}" type="slidenum">
              <a:rPr lang="fr-CA" smtClean="0"/>
              <a:t>65</a:t>
            </a:fld>
            <a:endParaRPr lang="fr-CA" dirty="0"/>
          </a:p>
        </p:txBody>
      </p:sp>
    </p:spTree>
    <p:extLst>
      <p:ext uri="{BB962C8B-B14F-4D97-AF65-F5344CB8AC3E}">
        <p14:creationId xmlns:p14="http://schemas.microsoft.com/office/powerpoint/2010/main" val="225170546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Note pour présentation physique IRM : La façon la plus simple de faire un encodage "sphérique" c'est en mettant back à back trois gradients linéaires perpendiculaires. C'est évidemment pas optimal </a:t>
            </a:r>
            <a:r>
              <a:rPr lang="fr-FR" dirty="0" err="1"/>
              <a:t>pcq</a:t>
            </a:r>
            <a:r>
              <a:rPr lang="fr-FR" dirty="0"/>
              <a:t> ça capture pas toutes les directions, donc on prend plutôt un gradient qui se promène dans le temps et qui encode bien la sphère. Pour le planaire, même chose, on pourrait voir ça comme la combinaison linéaire de deux gradients orthogonaux, mais en réalité on prend plutôt un gradient qui se promène dans le plan pour couvrir la diffusion planaire. Il y a ensuite tout un aspect d'optimisation des </a:t>
            </a:r>
            <a:r>
              <a:rPr lang="fr-FR" dirty="0" err="1"/>
              <a:t>waveforms</a:t>
            </a:r>
            <a:r>
              <a:rPr lang="fr-FR" dirty="0"/>
              <a:t> qui mène à des formes de gradients funky.</a:t>
            </a:r>
            <a:endParaRPr lang="fr-CA" dirty="0"/>
          </a:p>
        </p:txBody>
      </p:sp>
      <p:sp>
        <p:nvSpPr>
          <p:cNvPr id="4" name="Slide Number Placeholder 3"/>
          <p:cNvSpPr>
            <a:spLocks noGrp="1"/>
          </p:cNvSpPr>
          <p:nvPr>
            <p:ph type="sldNum" sz="quarter" idx="5"/>
          </p:nvPr>
        </p:nvSpPr>
        <p:spPr/>
        <p:txBody>
          <a:bodyPr/>
          <a:lstStyle/>
          <a:p>
            <a:fld id="{AAC7E002-EC1A-4C31-AB45-E628F03FC53B}" type="slidenum">
              <a:rPr lang="fr-CA" smtClean="0"/>
              <a:t>66</a:t>
            </a:fld>
            <a:endParaRPr lang="fr-CA" dirty="0"/>
          </a:p>
        </p:txBody>
      </p:sp>
    </p:spTree>
    <p:extLst>
      <p:ext uri="{BB962C8B-B14F-4D97-AF65-F5344CB8AC3E}">
        <p14:creationId xmlns:p14="http://schemas.microsoft.com/office/powerpoint/2010/main" val="327239936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Note pour présentation physique IRM : La façon la plus simple de faire un encodage "sphérique" c'est en mettant back à back trois gradients linéaires perpendiculaires. C'est évidemment pas optimal </a:t>
            </a:r>
            <a:r>
              <a:rPr lang="fr-FR" dirty="0" err="1"/>
              <a:t>pcq</a:t>
            </a:r>
            <a:r>
              <a:rPr lang="fr-FR" dirty="0"/>
              <a:t> ça capture pas toutes les directions, donc on prend plutôt un gradient qui se promène dans le temps et qui encode bien la sphère. Pour le planaire, même chose, on pourrait voir ça comme la combinaison linéaire de deux gradients orthogonaux, mais en réalité on prend plutôt un gradient qui se promène dans le plan pour couvrir la diffusion planaire. Il y a ensuite tout un aspect d'optimisation des </a:t>
            </a:r>
            <a:r>
              <a:rPr lang="fr-FR" dirty="0" err="1"/>
              <a:t>waveforms</a:t>
            </a:r>
            <a:r>
              <a:rPr lang="fr-FR" dirty="0"/>
              <a:t> qui mène à des formes de gradients funky.</a:t>
            </a:r>
            <a:endParaRPr lang="fr-CA" dirty="0"/>
          </a:p>
        </p:txBody>
      </p:sp>
      <p:sp>
        <p:nvSpPr>
          <p:cNvPr id="4" name="Slide Number Placeholder 3"/>
          <p:cNvSpPr>
            <a:spLocks noGrp="1"/>
          </p:cNvSpPr>
          <p:nvPr>
            <p:ph type="sldNum" sz="quarter" idx="5"/>
          </p:nvPr>
        </p:nvSpPr>
        <p:spPr/>
        <p:txBody>
          <a:bodyPr/>
          <a:lstStyle/>
          <a:p>
            <a:fld id="{AAC7E002-EC1A-4C31-AB45-E628F03FC53B}" type="slidenum">
              <a:rPr lang="fr-CA" smtClean="0"/>
              <a:t>67</a:t>
            </a:fld>
            <a:endParaRPr lang="fr-CA" dirty="0"/>
          </a:p>
        </p:txBody>
      </p:sp>
    </p:spTree>
    <p:extLst>
      <p:ext uri="{BB962C8B-B14F-4D97-AF65-F5344CB8AC3E}">
        <p14:creationId xmlns:p14="http://schemas.microsoft.com/office/powerpoint/2010/main" val="109806513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Note pour présentation physique IRM : La façon la plus simple de faire un encodage "sphérique" c'est en mettant back à back trois gradients linéaires perpendiculaires. C'est évidemment pas optimal </a:t>
            </a:r>
            <a:r>
              <a:rPr lang="fr-FR" dirty="0" err="1"/>
              <a:t>pcq</a:t>
            </a:r>
            <a:r>
              <a:rPr lang="fr-FR" dirty="0"/>
              <a:t> ça capture pas toutes les directions, donc on prend plutôt un gradient qui se promène dans le temps et qui encode bien la sphère. Pour le planaire, même chose, on pourrait voir ça comme la combinaison linéaire de deux gradients orthogonaux, mais en réalité on prend plutôt un gradient qui se promène dans le plan pour couvrir la diffusion planaire. Il y a ensuite tout un aspect d'optimisation des </a:t>
            </a:r>
            <a:r>
              <a:rPr lang="fr-FR" dirty="0" err="1"/>
              <a:t>waveforms</a:t>
            </a:r>
            <a:r>
              <a:rPr lang="fr-FR" dirty="0"/>
              <a:t> qui mène à des formes de gradients funky.</a:t>
            </a:r>
            <a:endParaRPr lang="fr-CA" dirty="0"/>
          </a:p>
        </p:txBody>
      </p:sp>
      <p:sp>
        <p:nvSpPr>
          <p:cNvPr id="4" name="Slide Number Placeholder 3"/>
          <p:cNvSpPr>
            <a:spLocks noGrp="1"/>
          </p:cNvSpPr>
          <p:nvPr>
            <p:ph type="sldNum" sz="quarter" idx="5"/>
          </p:nvPr>
        </p:nvSpPr>
        <p:spPr/>
        <p:txBody>
          <a:bodyPr/>
          <a:lstStyle/>
          <a:p>
            <a:fld id="{AAC7E002-EC1A-4C31-AB45-E628F03FC53B}" type="slidenum">
              <a:rPr lang="fr-CA" smtClean="0"/>
              <a:t>68</a:t>
            </a:fld>
            <a:endParaRPr lang="fr-CA" dirty="0"/>
          </a:p>
        </p:txBody>
      </p:sp>
    </p:spTree>
    <p:extLst>
      <p:ext uri="{BB962C8B-B14F-4D97-AF65-F5344CB8AC3E}">
        <p14:creationId xmlns:p14="http://schemas.microsoft.com/office/powerpoint/2010/main" val="245936067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Note pour présentation physique IRM : La façon la plus simple de faire un encodage "sphérique" c'est en mettant back à back trois gradients linéaires perpendiculaires. C'est évidemment pas optimal </a:t>
            </a:r>
            <a:r>
              <a:rPr lang="fr-FR" dirty="0" err="1"/>
              <a:t>pcq</a:t>
            </a:r>
            <a:r>
              <a:rPr lang="fr-FR" dirty="0"/>
              <a:t> ça capture pas toutes les directions, donc on prend plutôt un gradient qui se promène dans le temps et qui encode bien la sphère. Pour le planaire, même chose, on pourrait voir ça comme la combinaison linéaire de deux gradients orthogonaux, mais en réalité on prend plutôt un gradient qui se promène dans le plan pour couvrir la diffusion planaire. Il y a ensuite tout un aspect d'optimisation des </a:t>
            </a:r>
            <a:r>
              <a:rPr lang="fr-FR" dirty="0" err="1"/>
              <a:t>waveforms</a:t>
            </a:r>
            <a:r>
              <a:rPr lang="fr-FR" dirty="0"/>
              <a:t> qui mène à des formes de gradients funky.</a:t>
            </a:r>
            <a:endParaRPr lang="fr-CA" dirty="0"/>
          </a:p>
        </p:txBody>
      </p:sp>
      <p:sp>
        <p:nvSpPr>
          <p:cNvPr id="4" name="Slide Number Placeholder 3"/>
          <p:cNvSpPr>
            <a:spLocks noGrp="1"/>
          </p:cNvSpPr>
          <p:nvPr>
            <p:ph type="sldNum" sz="quarter" idx="5"/>
          </p:nvPr>
        </p:nvSpPr>
        <p:spPr/>
        <p:txBody>
          <a:bodyPr/>
          <a:lstStyle/>
          <a:p>
            <a:fld id="{AAC7E002-EC1A-4C31-AB45-E628F03FC53B}" type="slidenum">
              <a:rPr lang="fr-CA" smtClean="0"/>
              <a:t>70</a:t>
            </a:fld>
            <a:endParaRPr lang="fr-CA" dirty="0"/>
          </a:p>
        </p:txBody>
      </p:sp>
    </p:spTree>
    <p:extLst>
      <p:ext uri="{BB962C8B-B14F-4D97-AF65-F5344CB8AC3E}">
        <p14:creationId xmlns:p14="http://schemas.microsoft.com/office/powerpoint/2010/main" val="168141525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Note pour présentation physique IRM : La façon la plus simple de faire un encodage "sphérique" c'est en mettant back à back trois gradients linéaires perpendiculaires. C'est évidemment pas optimal </a:t>
            </a:r>
            <a:r>
              <a:rPr lang="fr-FR" dirty="0" err="1"/>
              <a:t>pcq</a:t>
            </a:r>
            <a:r>
              <a:rPr lang="fr-FR" dirty="0"/>
              <a:t> ça capture pas toutes les directions, donc on prend plutôt un gradient qui se promène dans le temps et qui encode bien la sphère. Pour le planaire, même chose, on pourrait voir ça comme la combinaison linéaire de deux gradients orthogonaux, mais en réalité on prend plutôt un gradient qui se promène dans le plan pour couvrir la diffusion planaire. Il y a ensuite tout un aspect d'optimisation des </a:t>
            </a:r>
            <a:r>
              <a:rPr lang="fr-FR" dirty="0" err="1"/>
              <a:t>waveforms</a:t>
            </a:r>
            <a:r>
              <a:rPr lang="fr-FR" dirty="0"/>
              <a:t> qui mène à des formes de gradients funky.</a:t>
            </a:r>
            <a:endParaRPr lang="fr-CA" dirty="0"/>
          </a:p>
        </p:txBody>
      </p:sp>
      <p:sp>
        <p:nvSpPr>
          <p:cNvPr id="4" name="Slide Number Placeholder 3"/>
          <p:cNvSpPr>
            <a:spLocks noGrp="1"/>
          </p:cNvSpPr>
          <p:nvPr>
            <p:ph type="sldNum" sz="quarter" idx="5"/>
          </p:nvPr>
        </p:nvSpPr>
        <p:spPr/>
        <p:txBody>
          <a:bodyPr/>
          <a:lstStyle/>
          <a:p>
            <a:fld id="{AAC7E002-EC1A-4C31-AB45-E628F03FC53B}" type="slidenum">
              <a:rPr lang="fr-CA" smtClean="0"/>
              <a:t>71</a:t>
            </a:fld>
            <a:endParaRPr lang="fr-CA" dirty="0"/>
          </a:p>
        </p:txBody>
      </p:sp>
    </p:spTree>
    <p:extLst>
      <p:ext uri="{BB962C8B-B14F-4D97-AF65-F5344CB8AC3E}">
        <p14:creationId xmlns:p14="http://schemas.microsoft.com/office/powerpoint/2010/main" val="212499228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Note pour présentation physique IRM : La façon la plus simple de faire un encodage "sphérique" c'est en mettant back à back trois gradients linéaires perpendiculaires. C'est évidemment pas optimal </a:t>
            </a:r>
            <a:r>
              <a:rPr lang="fr-FR" dirty="0" err="1"/>
              <a:t>pcq</a:t>
            </a:r>
            <a:r>
              <a:rPr lang="fr-FR" dirty="0"/>
              <a:t> ça capture pas toutes les directions, donc on prend plutôt un gradient qui se promène dans le temps et qui encode bien la sphère. Pour le planaire, même chose, on pourrait voir ça comme la combinaison linéaire de deux gradients orthogonaux, mais en réalité on prend plutôt un gradient qui se promène dans le plan pour couvrir la diffusion planaire. Il y a ensuite tout un aspect d'optimisation des </a:t>
            </a:r>
            <a:r>
              <a:rPr lang="fr-FR" dirty="0" err="1"/>
              <a:t>waveforms</a:t>
            </a:r>
            <a:r>
              <a:rPr lang="fr-FR" dirty="0"/>
              <a:t> qui mène à des formes de gradients funky.</a:t>
            </a:r>
            <a:endParaRPr lang="fr-CA" dirty="0"/>
          </a:p>
        </p:txBody>
      </p:sp>
      <p:sp>
        <p:nvSpPr>
          <p:cNvPr id="4" name="Slide Number Placeholder 3"/>
          <p:cNvSpPr>
            <a:spLocks noGrp="1"/>
          </p:cNvSpPr>
          <p:nvPr>
            <p:ph type="sldNum" sz="quarter" idx="5"/>
          </p:nvPr>
        </p:nvSpPr>
        <p:spPr/>
        <p:txBody>
          <a:bodyPr/>
          <a:lstStyle/>
          <a:p>
            <a:fld id="{AAC7E002-EC1A-4C31-AB45-E628F03FC53B}" type="slidenum">
              <a:rPr lang="fr-CA" smtClean="0"/>
              <a:t>72</a:t>
            </a:fld>
            <a:endParaRPr lang="fr-CA" dirty="0"/>
          </a:p>
        </p:txBody>
      </p:sp>
    </p:spTree>
    <p:extLst>
      <p:ext uri="{BB962C8B-B14F-4D97-AF65-F5344CB8AC3E}">
        <p14:creationId xmlns:p14="http://schemas.microsoft.com/office/powerpoint/2010/main" val="233286768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Note pour présentation physique IRM : La façon la plus simple de faire un encodage "sphérique" c'est en mettant back à back trois gradients linéaires perpendiculaires. C'est évidemment pas optimal </a:t>
            </a:r>
            <a:r>
              <a:rPr lang="fr-FR" dirty="0" err="1"/>
              <a:t>pcq</a:t>
            </a:r>
            <a:r>
              <a:rPr lang="fr-FR" dirty="0"/>
              <a:t> ça capture pas toutes les directions, donc on prend plutôt un gradient qui se promène dans le temps et qui encode bien la sphère. Pour le planaire, même chose, on pourrait voir ça comme la combinaison linéaire de deux gradients orthogonaux, mais en réalité on prend plutôt un gradient qui se promène dans le plan pour couvrir la diffusion planaire. Il y a ensuite tout un aspect d'optimisation des </a:t>
            </a:r>
            <a:r>
              <a:rPr lang="fr-FR" dirty="0" err="1"/>
              <a:t>waveforms</a:t>
            </a:r>
            <a:r>
              <a:rPr lang="fr-FR" dirty="0"/>
              <a:t> qui mène à des formes de gradients funky.</a:t>
            </a:r>
            <a:endParaRPr lang="fr-CA" dirty="0"/>
          </a:p>
        </p:txBody>
      </p:sp>
      <p:sp>
        <p:nvSpPr>
          <p:cNvPr id="4" name="Slide Number Placeholder 3"/>
          <p:cNvSpPr>
            <a:spLocks noGrp="1"/>
          </p:cNvSpPr>
          <p:nvPr>
            <p:ph type="sldNum" sz="quarter" idx="5"/>
          </p:nvPr>
        </p:nvSpPr>
        <p:spPr/>
        <p:txBody>
          <a:bodyPr/>
          <a:lstStyle/>
          <a:p>
            <a:fld id="{AAC7E002-EC1A-4C31-AB45-E628F03FC53B}" type="slidenum">
              <a:rPr lang="fr-CA" smtClean="0"/>
              <a:t>73</a:t>
            </a:fld>
            <a:endParaRPr lang="fr-CA" dirty="0"/>
          </a:p>
        </p:txBody>
      </p:sp>
    </p:spTree>
    <p:extLst>
      <p:ext uri="{BB962C8B-B14F-4D97-AF65-F5344CB8AC3E}">
        <p14:creationId xmlns:p14="http://schemas.microsoft.com/office/powerpoint/2010/main" val="114346298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Note pour présentation physique IRM : La façon la plus simple de faire un encodage "sphérique" c'est en mettant back à back trois gradients linéaires perpendiculaires. C'est évidemment pas optimal </a:t>
            </a:r>
            <a:r>
              <a:rPr lang="fr-FR" dirty="0" err="1"/>
              <a:t>pcq</a:t>
            </a:r>
            <a:r>
              <a:rPr lang="fr-FR" dirty="0"/>
              <a:t> ça capture pas toutes les directions, donc on prend plutôt un gradient qui se promène dans le temps et qui encode bien la sphère. Pour le planaire, même chose, on pourrait voir ça comme la combinaison linéaire de deux gradients orthogonaux, mais en réalité on prend plutôt un gradient qui se promène dans le plan pour couvrir la diffusion planaire. Il y a ensuite tout un aspect d'optimisation des </a:t>
            </a:r>
            <a:r>
              <a:rPr lang="fr-FR" dirty="0" err="1"/>
              <a:t>waveforms</a:t>
            </a:r>
            <a:r>
              <a:rPr lang="fr-FR" dirty="0"/>
              <a:t> qui mène à des formes de gradients funky.</a:t>
            </a:r>
            <a:endParaRPr lang="fr-CA" dirty="0"/>
          </a:p>
        </p:txBody>
      </p:sp>
      <p:sp>
        <p:nvSpPr>
          <p:cNvPr id="4" name="Slide Number Placeholder 3"/>
          <p:cNvSpPr>
            <a:spLocks noGrp="1"/>
          </p:cNvSpPr>
          <p:nvPr>
            <p:ph type="sldNum" sz="quarter" idx="5"/>
          </p:nvPr>
        </p:nvSpPr>
        <p:spPr/>
        <p:txBody>
          <a:bodyPr/>
          <a:lstStyle/>
          <a:p>
            <a:fld id="{AAC7E002-EC1A-4C31-AB45-E628F03FC53B}" type="slidenum">
              <a:rPr lang="fr-CA" smtClean="0"/>
              <a:t>74</a:t>
            </a:fld>
            <a:endParaRPr lang="fr-CA" dirty="0"/>
          </a:p>
        </p:txBody>
      </p:sp>
    </p:spTree>
    <p:extLst>
      <p:ext uri="{BB962C8B-B14F-4D97-AF65-F5344CB8AC3E}">
        <p14:creationId xmlns:p14="http://schemas.microsoft.com/office/powerpoint/2010/main" val="202820883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Note pour présentation physique IRM : La façon la plus simple de faire un encodage "sphérique" c'est en mettant back à back trois gradients linéaires perpendiculaires. C'est évidemment pas optimal </a:t>
            </a:r>
            <a:r>
              <a:rPr lang="fr-FR" dirty="0" err="1"/>
              <a:t>pcq</a:t>
            </a:r>
            <a:r>
              <a:rPr lang="fr-FR" dirty="0"/>
              <a:t> ça capture pas toutes les directions, donc on prend plutôt un gradient qui se promène dans le temps et qui encode bien la sphère. Pour le planaire, même chose, on pourrait voir ça comme la combinaison linéaire de deux gradients orthogonaux, mais en réalité on prend plutôt un gradient qui se promène dans le plan pour couvrir la diffusion planaire. Il y a ensuite tout un aspect d'optimisation des </a:t>
            </a:r>
            <a:r>
              <a:rPr lang="fr-FR" dirty="0" err="1"/>
              <a:t>waveforms</a:t>
            </a:r>
            <a:r>
              <a:rPr lang="fr-FR" dirty="0"/>
              <a:t> qui mène à des formes de gradients funky.</a:t>
            </a:r>
            <a:endParaRPr lang="fr-CA" dirty="0"/>
          </a:p>
        </p:txBody>
      </p:sp>
      <p:sp>
        <p:nvSpPr>
          <p:cNvPr id="4" name="Slide Number Placeholder 3"/>
          <p:cNvSpPr>
            <a:spLocks noGrp="1"/>
          </p:cNvSpPr>
          <p:nvPr>
            <p:ph type="sldNum" sz="quarter" idx="5"/>
          </p:nvPr>
        </p:nvSpPr>
        <p:spPr/>
        <p:txBody>
          <a:bodyPr/>
          <a:lstStyle/>
          <a:p>
            <a:fld id="{AAC7E002-EC1A-4C31-AB45-E628F03FC53B}" type="slidenum">
              <a:rPr lang="fr-CA" smtClean="0"/>
              <a:t>75</a:t>
            </a:fld>
            <a:endParaRPr lang="fr-CA" dirty="0"/>
          </a:p>
        </p:txBody>
      </p:sp>
    </p:spTree>
    <p:extLst>
      <p:ext uri="{BB962C8B-B14F-4D97-AF65-F5344CB8AC3E}">
        <p14:creationId xmlns:p14="http://schemas.microsoft.com/office/powerpoint/2010/main" val="404122257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Note pour présentation physique IRM : La façon la plus simple de faire un encodage "sphérique" c'est en mettant back à back trois gradients linéaires perpendiculaires. C'est évidemment pas optimal </a:t>
            </a:r>
            <a:r>
              <a:rPr lang="fr-FR" dirty="0" err="1"/>
              <a:t>pcq</a:t>
            </a:r>
            <a:r>
              <a:rPr lang="fr-FR" dirty="0"/>
              <a:t> ça capture pas toutes les directions, donc on prend plutôt un gradient qui se promène dans le temps et qui encode bien la sphère. Pour le planaire, même chose, on pourrait voir ça comme la combinaison linéaire de deux gradients orthogonaux, mais en réalité on prend plutôt un gradient qui se promène dans le plan pour couvrir la diffusion planaire. Il y a ensuite tout un aspect d'optimisation des </a:t>
            </a:r>
            <a:r>
              <a:rPr lang="fr-FR" dirty="0" err="1"/>
              <a:t>waveforms</a:t>
            </a:r>
            <a:r>
              <a:rPr lang="fr-FR" dirty="0"/>
              <a:t> qui mène à des formes de gradients funky.</a:t>
            </a:r>
            <a:endParaRPr lang="fr-CA" dirty="0"/>
          </a:p>
        </p:txBody>
      </p:sp>
      <p:sp>
        <p:nvSpPr>
          <p:cNvPr id="4" name="Slide Number Placeholder 3"/>
          <p:cNvSpPr>
            <a:spLocks noGrp="1"/>
          </p:cNvSpPr>
          <p:nvPr>
            <p:ph type="sldNum" sz="quarter" idx="5"/>
          </p:nvPr>
        </p:nvSpPr>
        <p:spPr/>
        <p:txBody>
          <a:bodyPr/>
          <a:lstStyle/>
          <a:p>
            <a:fld id="{AAC7E002-EC1A-4C31-AB45-E628F03FC53B}" type="slidenum">
              <a:rPr lang="fr-CA" smtClean="0"/>
              <a:t>77</a:t>
            </a:fld>
            <a:endParaRPr lang="fr-CA" dirty="0"/>
          </a:p>
        </p:txBody>
      </p:sp>
    </p:spTree>
    <p:extLst>
      <p:ext uri="{BB962C8B-B14F-4D97-AF65-F5344CB8AC3E}">
        <p14:creationId xmlns:p14="http://schemas.microsoft.com/office/powerpoint/2010/main" val="304862912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Note pour présentation physique IRM : La façon la plus simple de faire un encodage "sphérique" c'est en mettant back à back trois gradients linéaires perpendiculaires. C'est évidemment pas optimal </a:t>
            </a:r>
            <a:r>
              <a:rPr lang="fr-FR" dirty="0" err="1"/>
              <a:t>pcq</a:t>
            </a:r>
            <a:r>
              <a:rPr lang="fr-FR" dirty="0"/>
              <a:t> ça capture pas toutes les directions, donc on prend plutôt un gradient qui se promène dans le temps et qui encode bien la sphère. Pour le planaire, même chose, on pourrait voir ça comme la combinaison linéaire de deux gradients orthogonaux, mais en réalité on prend plutôt un gradient qui se promène dans le plan pour couvrir la diffusion planaire. Il y a ensuite tout un aspect d'optimisation des </a:t>
            </a:r>
            <a:r>
              <a:rPr lang="fr-FR" dirty="0" err="1"/>
              <a:t>waveforms</a:t>
            </a:r>
            <a:r>
              <a:rPr lang="fr-FR" dirty="0"/>
              <a:t> qui mène à des formes de gradients funky.</a:t>
            </a:r>
            <a:endParaRPr lang="fr-CA" dirty="0"/>
          </a:p>
        </p:txBody>
      </p:sp>
      <p:sp>
        <p:nvSpPr>
          <p:cNvPr id="4" name="Slide Number Placeholder 3"/>
          <p:cNvSpPr>
            <a:spLocks noGrp="1"/>
          </p:cNvSpPr>
          <p:nvPr>
            <p:ph type="sldNum" sz="quarter" idx="5"/>
          </p:nvPr>
        </p:nvSpPr>
        <p:spPr/>
        <p:txBody>
          <a:bodyPr/>
          <a:lstStyle/>
          <a:p>
            <a:fld id="{AAC7E002-EC1A-4C31-AB45-E628F03FC53B}" type="slidenum">
              <a:rPr lang="fr-CA" smtClean="0"/>
              <a:t>78</a:t>
            </a:fld>
            <a:endParaRPr lang="fr-CA" dirty="0"/>
          </a:p>
        </p:txBody>
      </p:sp>
    </p:spTree>
    <p:extLst>
      <p:ext uri="{BB962C8B-B14F-4D97-AF65-F5344CB8AC3E}">
        <p14:creationId xmlns:p14="http://schemas.microsoft.com/office/powerpoint/2010/main" val="252986723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dirty="0"/>
              <a:t>Tout au long de l’application du gradient </a:t>
            </a:r>
            <a:r>
              <a:rPr lang="fr-CA" dirty="0" err="1"/>
              <a:t>G_x</a:t>
            </a:r>
            <a:r>
              <a:rPr lang="fr-CA" dirty="0"/>
              <a:t>, le niveau de déphasage augmente (de façon périodique, en passant parfois par des </a:t>
            </a:r>
            <a:r>
              <a:rPr lang="fr-CA" dirty="0" err="1"/>
              <a:t>rephasages</a:t>
            </a:r>
            <a:r>
              <a:rPr lang="fr-CA" dirty="0"/>
              <a:t>). Donc durant </a:t>
            </a:r>
            <a:r>
              <a:rPr lang="fr-CA" dirty="0" err="1"/>
              <a:t>G_x</a:t>
            </a:r>
            <a:r>
              <a:rPr lang="fr-CA" dirty="0"/>
              <a:t> on parcourt la ligne </a:t>
            </a:r>
            <a:r>
              <a:rPr lang="fr-CA" dirty="0" err="1"/>
              <a:t>k_x</a:t>
            </a:r>
            <a:r>
              <a:rPr lang="fr-CA"/>
              <a:t>.</a:t>
            </a:r>
          </a:p>
        </p:txBody>
      </p:sp>
      <p:sp>
        <p:nvSpPr>
          <p:cNvPr id="4" name="Slide Number Placeholder 3"/>
          <p:cNvSpPr>
            <a:spLocks noGrp="1"/>
          </p:cNvSpPr>
          <p:nvPr>
            <p:ph type="sldNum" sz="quarter" idx="5"/>
          </p:nvPr>
        </p:nvSpPr>
        <p:spPr/>
        <p:txBody>
          <a:bodyPr/>
          <a:lstStyle/>
          <a:p>
            <a:fld id="{AAC7E002-EC1A-4C31-AB45-E628F03FC53B}" type="slidenum">
              <a:rPr lang="fr-CA" smtClean="0"/>
              <a:t>87</a:t>
            </a:fld>
            <a:endParaRPr lang="fr-CA" dirty="0"/>
          </a:p>
        </p:txBody>
      </p:sp>
    </p:spTree>
    <p:extLst>
      <p:ext uri="{BB962C8B-B14F-4D97-AF65-F5344CB8AC3E}">
        <p14:creationId xmlns:p14="http://schemas.microsoft.com/office/powerpoint/2010/main" val="90555372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dirty="0"/>
              <a:t>Tout au long de l’application du gradient </a:t>
            </a:r>
            <a:r>
              <a:rPr lang="fr-CA" dirty="0" err="1"/>
              <a:t>G_x</a:t>
            </a:r>
            <a:r>
              <a:rPr lang="fr-CA" dirty="0"/>
              <a:t>, le niveau de déphasage augmente (de façon périodique, en passant parfois par des </a:t>
            </a:r>
            <a:r>
              <a:rPr lang="fr-CA" dirty="0" err="1"/>
              <a:t>rephasages</a:t>
            </a:r>
            <a:r>
              <a:rPr lang="fr-CA" dirty="0"/>
              <a:t>). Donc durant </a:t>
            </a:r>
            <a:r>
              <a:rPr lang="fr-CA" dirty="0" err="1"/>
              <a:t>G_x</a:t>
            </a:r>
            <a:r>
              <a:rPr lang="fr-CA" dirty="0"/>
              <a:t> on parcourt la ligne </a:t>
            </a:r>
            <a:r>
              <a:rPr lang="fr-CA" dirty="0" err="1"/>
              <a:t>k_x</a:t>
            </a:r>
            <a:r>
              <a:rPr lang="fr-CA"/>
              <a:t>.</a:t>
            </a:r>
          </a:p>
        </p:txBody>
      </p:sp>
      <p:sp>
        <p:nvSpPr>
          <p:cNvPr id="4" name="Slide Number Placeholder 3"/>
          <p:cNvSpPr>
            <a:spLocks noGrp="1"/>
          </p:cNvSpPr>
          <p:nvPr>
            <p:ph type="sldNum" sz="quarter" idx="5"/>
          </p:nvPr>
        </p:nvSpPr>
        <p:spPr/>
        <p:txBody>
          <a:bodyPr/>
          <a:lstStyle/>
          <a:p>
            <a:fld id="{AAC7E002-EC1A-4C31-AB45-E628F03FC53B}" type="slidenum">
              <a:rPr lang="fr-CA" smtClean="0"/>
              <a:t>88</a:t>
            </a:fld>
            <a:endParaRPr lang="fr-CA" dirty="0"/>
          </a:p>
        </p:txBody>
      </p:sp>
    </p:spTree>
    <p:extLst>
      <p:ext uri="{BB962C8B-B14F-4D97-AF65-F5344CB8AC3E}">
        <p14:creationId xmlns:p14="http://schemas.microsoft.com/office/powerpoint/2010/main" val="16554996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dirty="0"/>
              <a:t>Tout au long de l’application du gradient </a:t>
            </a:r>
            <a:r>
              <a:rPr lang="fr-CA" dirty="0" err="1"/>
              <a:t>G_x</a:t>
            </a:r>
            <a:r>
              <a:rPr lang="fr-CA" dirty="0"/>
              <a:t>, le niveau de déphasage augmente (de façon périodique, en passant parfois par des </a:t>
            </a:r>
            <a:r>
              <a:rPr lang="fr-CA" dirty="0" err="1"/>
              <a:t>rephasages</a:t>
            </a:r>
            <a:r>
              <a:rPr lang="fr-CA" dirty="0"/>
              <a:t>). Donc durant </a:t>
            </a:r>
            <a:r>
              <a:rPr lang="fr-CA" dirty="0" err="1"/>
              <a:t>G_x</a:t>
            </a:r>
            <a:r>
              <a:rPr lang="fr-CA" dirty="0"/>
              <a:t> on parcourt la ligne </a:t>
            </a:r>
            <a:r>
              <a:rPr lang="fr-CA" dirty="0" err="1"/>
              <a:t>k_x</a:t>
            </a:r>
            <a:r>
              <a:rPr lang="fr-CA" dirty="0"/>
              <a:t>.</a:t>
            </a:r>
          </a:p>
          <a:p>
            <a:endParaRPr lang="fr-CA" dirty="0"/>
          </a:p>
          <a:p>
            <a:r>
              <a:rPr lang="fr-CA" dirty="0"/>
              <a:t>Corriger les formules!!!</a:t>
            </a:r>
          </a:p>
        </p:txBody>
      </p:sp>
      <p:sp>
        <p:nvSpPr>
          <p:cNvPr id="4" name="Slide Number Placeholder 3"/>
          <p:cNvSpPr>
            <a:spLocks noGrp="1"/>
          </p:cNvSpPr>
          <p:nvPr>
            <p:ph type="sldNum" sz="quarter" idx="5"/>
          </p:nvPr>
        </p:nvSpPr>
        <p:spPr/>
        <p:txBody>
          <a:bodyPr/>
          <a:lstStyle/>
          <a:p>
            <a:fld id="{AAC7E002-EC1A-4C31-AB45-E628F03FC53B}" type="slidenum">
              <a:rPr lang="fr-CA" smtClean="0"/>
              <a:t>89</a:t>
            </a:fld>
            <a:endParaRPr lang="fr-CA" dirty="0"/>
          </a:p>
        </p:txBody>
      </p:sp>
    </p:spTree>
    <p:extLst>
      <p:ext uri="{BB962C8B-B14F-4D97-AF65-F5344CB8AC3E}">
        <p14:creationId xmlns:p14="http://schemas.microsoft.com/office/powerpoint/2010/main" val="41247828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6FC08C7-2117-4690-80F4-4B4F3E0A5C7A}"/>
              </a:ext>
            </a:extLst>
          </p:cNvPr>
          <p:cNvSpPr>
            <a:spLocks noGrp="1"/>
          </p:cNvSpPr>
          <p:nvPr>
            <p:ph type="ctrTitle"/>
          </p:nvPr>
        </p:nvSpPr>
        <p:spPr>
          <a:xfrm>
            <a:off x="1078302" y="1101081"/>
            <a:ext cx="10035396" cy="2387600"/>
          </a:xfrm>
        </p:spPr>
        <p:txBody>
          <a:bodyPr anchor="b"/>
          <a:lstStyle>
            <a:lvl1pPr algn="ctr">
              <a:defRPr sz="6000">
                <a:latin typeface="Century Schoolbook" panose="02040604050505020304" pitchFamily="18" charset="0"/>
                <a:cs typeface="Roboto Serif Light" pitchFamily="2" charset="0"/>
              </a:defRPr>
            </a:lvl1pPr>
          </a:lstStyle>
          <a:p>
            <a:r>
              <a:rPr lang="fr-FR" dirty="0"/>
              <a:t>Modifiez le style du titre</a:t>
            </a:r>
            <a:endParaRPr lang="fr-CA" dirty="0"/>
          </a:p>
        </p:txBody>
      </p:sp>
      <p:sp>
        <p:nvSpPr>
          <p:cNvPr id="3" name="Sous-titre 2">
            <a:extLst>
              <a:ext uri="{FF2B5EF4-FFF2-40B4-BE49-F238E27FC236}">
                <a16:creationId xmlns:a16="http://schemas.microsoft.com/office/drawing/2014/main" id="{9D01CFDA-6BCA-44DD-AD1D-5C55F31F66FA}"/>
              </a:ext>
            </a:extLst>
          </p:cNvPr>
          <p:cNvSpPr>
            <a:spLocks noGrp="1"/>
          </p:cNvSpPr>
          <p:nvPr>
            <p:ph type="subTitle" idx="1"/>
          </p:nvPr>
        </p:nvSpPr>
        <p:spPr>
          <a:xfrm>
            <a:off x="1524000" y="3851597"/>
            <a:ext cx="9144000" cy="1655762"/>
          </a:xfrm>
        </p:spPr>
        <p:txBody>
          <a:bodyPr>
            <a:normAutofit/>
          </a:bodyPr>
          <a:lstStyle>
            <a:lvl1pPr marL="0" indent="0" algn="ctr">
              <a:buNone/>
              <a:defRPr sz="2000">
                <a:latin typeface="Century Schoolbook" panose="02040604050505020304" pitchFamily="18" charset="0"/>
                <a:cs typeface="Roboto Serif Light"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Modifiez le style des sous-titres du masque</a:t>
            </a:r>
            <a:endParaRPr lang="fr-CA" dirty="0"/>
          </a:p>
        </p:txBody>
      </p:sp>
      <p:grpSp>
        <p:nvGrpSpPr>
          <p:cNvPr id="7" name="Groupe 6">
            <a:extLst>
              <a:ext uri="{FF2B5EF4-FFF2-40B4-BE49-F238E27FC236}">
                <a16:creationId xmlns:a16="http://schemas.microsoft.com/office/drawing/2014/main" id="{A6C88DF7-FDE0-45A5-88E8-FA4DE12508F5}"/>
              </a:ext>
            </a:extLst>
          </p:cNvPr>
          <p:cNvGrpSpPr/>
          <p:nvPr userDrawn="1"/>
        </p:nvGrpSpPr>
        <p:grpSpPr>
          <a:xfrm>
            <a:off x="0" y="-987726"/>
            <a:ext cx="15795685" cy="1975450"/>
            <a:chOff x="0" y="-987726"/>
            <a:chExt cx="15795685" cy="1975450"/>
          </a:xfrm>
          <a:solidFill>
            <a:srgbClr val="00A759"/>
          </a:solidFill>
        </p:grpSpPr>
        <p:sp>
          <p:nvSpPr>
            <p:cNvPr id="8" name="Arc partiel 7">
              <a:extLst>
                <a:ext uri="{FF2B5EF4-FFF2-40B4-BE49-F238E27FC236}">
                  <a16:creationId xmlns:a16="http://schemas.microsoft.com/office/drawing/2014/main" id="{9986A808-7072-4C15-A0C1-B4B6014F71CE}"/>
                </a:ext>
              </a:extLst>
            </p:cNvPr>
            <p:cNvSpPr/>
            <p:nvPr/>
          </p:nvSpPr>
          <p:spPr>
            <a:xfrm>
              <a:off x="0" y="-195173"/>
              <a:ext cx="8859327" cy="390345"/>
            </a:xfrm>
            <a:prstGeom prst="pie">
              <a:avLst>
                <a:gd name="adj1" fmla="val 177"/>
                <a:gd name="adj2" fmla="val 1080451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solidFill>
                  <a:schemeClr val="tx1"/>
                </a:solidFill>
              </a:endParaRPr>
            </a:p>
          </p:txBody>
        </p:sp>
        <p:sp>
          <p:nvSpPr>
            <p:cNvPr id="9" name="Arc partiel 8">
              <a:extLst>
                <a:ext uri="{FF2B5EF4-FFF2-40B4-BE49-F238E27FC236}">
                  <a16:creationId xmlns:a16="http://schemas.microsoft.com/office/drawing/2014/main" id="{062A4215-CB4F-4B9A-92C0-C1E083F857A1}"/>
                </a:ext>
              </a:extLst>
            </p:cNvPr>
            <p:cNvSpPr/>
            <p:nvPr/>
          </p:nvSpPr>
          <p:spPr>
            <a:xfrm>
              <a:off x="8588314" y="-987726"/>
              <a:ext cx="7207371" cy="1975450"/>
            </a:xfrm>
            <a:prstGeom prst="pie">
              <a:avLst>
                <a:gd name="adj1" fmla="val 5390431"/>
                <a:gd name="adj2" fmla="val 1080458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solidFill>
                  <a:schemeClr val="tx1"/>
                </a:solidFill>
              </a:endParaRPr>
            </a:p>
          </p:txBody>
        </p:sp>
      </p:grpSp>
      <p:grpSp>
        <p:nvGrpSpPr>
          <p:cNvPr id="10" name="Groupe 9">
            <a:extLst>
              <a:ext uri="{FF2B5EF4-FFF2-40B4-BE49-F238E27FC236}">
                <a16:creationId xmlns:a16="http://schemas.microsoft.com/office/drawing/2014/main" id="{B238CE0F-D707-4A8B-9336-0B4088BFD1A4}"/>
              </a:ext>
            </a:extLst>
          </p:cNvPr>
          <p:cNvGrpSpPr/>
          <p:nvPr userDrawn="1"/>
        </p:nvGrpSpPr>
        <p:grpSpPr>
          <a:xfrm flipH="1" flipV="1">
            <a:off x="-3603686" y="5870275"/>
            <a:ext cx="15795685" cy="1975450"/>
            <a:chOff x="0" y="-987726"/>
            <a:chExt cx="15795685" cy="1975450"/>
          </a:xfrm>
          <a:solidFill>
            <a:srgbClr val="00A759"/>
          </a:solidFill>
        </p:grpSpPr>
        <p:sp>
          <p:nvSpPr>
            <p:cNvPr id="11" name="Arc partiel 10">
              <a:extLst>
                <a:ext uri="{FF2B5EF4-FFF2-40B4-BE49-F238E27FC236}">
                  <a16:creationId xmlns:a16="http://schemas.microsoft.com/office/drawing/2014/main" id="{0BB7B491-7D52-4A1A-BF54-79E150E944D2}"/>
                </a:ext>
              </a:extLst>
            </p:cNvPr>
            <p:cNvSpPr/>
            <p:nvPr/>
          </p:nvSpPr>
          <p:spPr>
            <a:xfrm>
              <a:off x="0" y="-195173"/>
              <a:ext cx="8859327" cy="390345"/>
            </a:xfrm>
            <a:prstGeom prst="pie">
              <a:avLst>
                <a:gd name="adj1" fmla="val 177"/>
                <a:gd name="adj2" fmla="val 1080451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solidFill>
                  <a:schemeClr val="tx1"/>
                </a:solidFill>
              </a:endParaRPr>
            </a:p>
          </p:txBody>
        </p:sp>
        <p:sp>
          <p:nvSpPr>
            <p:cNvPr id="12" name="Arc partiel 11">
              <a:extLst>
                <a:ext uri="{FF2B5EF4-FFF2-40B4-BE49-F238E27FC236}">
                  <a16:creationId xmlns:a16="http://schemas.microsoft.com/office/drawing/2014/main" id="{49C44D49-BDA8-45D3-A929-22951F6CC1F0}"/>
                </a:ext>
              </a:extLst>
            </p:cNvPr>
            <p:cNvSpPr/>
            <p:nvPr/>
          </p:nvSpPr>
          <p:spPr>
            <a:xfrm>
              <a:off x="8588314" y="-987726"/>
              <a:ext cx="7207371" cy="1975450"/>
            </a:xfrm>
            <a:prstGeom prst="pie">
              <a:avLst>
                <a:gd name="adj1" fmla="val 5390431"/>
                <a:gd name="adj2" fmla="val 1080458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solidFill>
                  <a:schemeClr val="tx1"/>
                </a:solidFill>
              </a:endParaRPr>
            </a:p>
          </p:txBody>
        </p:sp>
      </p:grpSp>
    </p:spTree>
    <p:extLst>
      <p:ext uri="{BB962C8B-B14F-4D97-AF65-F5344CB8AC3E}">
        <p14:creationId xmlns:p14="http://schemas.microsoft.com/office/powerpoint/2010/main" val="34102265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A1C1D70-9C18-4B0D-A6F0-1DA689A542CE}"/>
              </a:ext>
            </a:extLst>
          </p:cNvPr>
          <p:cNvSpPr>
            <a:spLocks noGrp="1"/>
          </p:cNvSpPr>
          <p:nvPr>
            <p:ph type="title"/>
          </p:nvPr>
        </p:nvSpPr>
        <p:spPr>
          <a:xfrm>
            <a:off x="838200" y="25788"/>
            <a:ext cx="10515600" cy="1325563"/>
          </a:xfrm>
        </p:spPr>
        <p:txBody>
          <a:bodyPr/>
          <a:lstStyle>
            <a:lvl1pPr>
              <a:defRPr>
                <a:latin typeface="Roboto Serif Light" pitchFamily="2" charset="0"/>
                <a:cs typeface="Roboto Serif Light" pitchFamily="2" charset="0"/>
              </a:defRPr>
            </a:lvl1pPr>
          </a:lstStyle>
          <a:p>
            <a:r>
              <a:rPr lang="fr-FR" dirty="0"/>
              <a:t>Modifiez le style du titre</a:t>
            </a:r>
            <a:endParaRPr lang="fr-CA" dirty="0"/>
          </a:p>
        </p:txBody>
      </p:sp>
      <p:sp>
        <p:nvSpPr>
          <p:cNvPr id="3" name="Espace réservé du contenu 2">
            <a:extLst>
              <a:ext uri="{FF2B5EF4-FFF2-40B4-BE49-F238E27FC236}">
                <a16:creationId xmlns:a16="http://schemas.microsoft.com/office/drawing/2014/main" id="{45C0B0B5-4CA5-409E-9AC2-A4D13403FAC9}"/>
              </a:ext>
            </a:extLst>
          </p:cNvPr>
          <p:cNvSpPr>
            <a:spLocks noGrp="1"/>
          </p:cNvSpPr>
          <p:nvPr>
            <p:ph idx="1"/>
          </p:nvPr>
        </p:nvSpPr>
        <p:spPr>
          <a:xfrm>
            <a:off x="838200" y="1451409"/>
            <a:ext cx="10515600" cy="5109025"/>
          </a:xfrm>
        </p:spPr>
        <p:txBody>
          <a:bodyPr/>
          <a:lstStyle>
            <a:lvl1pPr>
              <a:defRPr>
                <a:latin typeface="Roboto Serif Light" pitchFamily="2" charset="0"/>
                <a:cs typeface="Roboto Serif Light" pitchFamily="2" charset="0"/>
              </a:defRPr>
            </a:lvl1pPr>
            <a:lvl2pPr>
              <a:defRPr>
                <a:latin typeface="Roboto Serif Light" pitchFamily="2" charset="0"/>
                <a:cs typeface="Roboto Serif Light" pitchFamily="2" charset="0"/>
              </a:defRPr>
            </a:lvl2pPr>
            <a:lvl3pPr>
              <a:defRPr>
                <a:latin typeface="Roboto Serif Light" pitchFamily="2" charset="0"/>
                <a:cs typeface="Roboto Serif Light" pitchFamily="2" charset="0"/>
              </a:defRPr>
            </a:lvl3pPr>
            <a:lvl4pPr>
              <a:defRPr>
                <a:latin typeface="Roboto Serif Light" pitchFamily="2" charset="0"/>
                <a:cs typeface="Roboto Serif Light" pitchFamily="2" charset="0"/>
              </a:defRPr>
            </a:lvl4pPr>
            <a:lvl5pPr>
              <a:defRPr>
                <a:latin typeface="Roboto Serif Light" pitchFamily="2" charset="0"/>
                <a:cs typeface="Roboto Serif Light" pitchFamily="2"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CA" dirty="0"/>
          </a:p>
        </p:txBody>
      </p:sp>
      <p:grpSp>
        <p:nvGrpSpPr>
          <p:cNvPr id="7" name="Groupe 6">
            <a:extLst>
              <a:ext uri="{FF2B5EF4-FFF2-40B4-BE49-F238E27FC236}">
                <a16:creationId xmlns:a16="http://schemas.microsoft.com/office/drawing/2014/main" id="{879F90B2-A62F-4A4A-95B9-9F8185F81587}"/>
              </a:ext>
            </a:extLst>
          </p:cNvPr>
          <p:cNvGrpSpPr/>
          <p:nvPr userDrawn="1"/>
        </p:nvGrpSpPr>
        <p:grpSpPr>
          <a:xfrm>
            <a:off x="0" y="-987726"/>
            <a:ext cx="15795685" cy="1975450"/>
            <a:chOff x="0" y="-987726"/>
            <a:chExt cx="15795685" cy="1975450"/>
          </a:xfrm>
          <a:solidFill>
            <a:srgbClr val="00A759"/>
          </a:solidFill>
        </p:grpSpPr>
        <p:sp>
          <p:nvSpPr>
            <p:cNvPr id="8" name="Arc partiel 7">
              <a:extLst>
                <a:ext uri="{FF2B5EF4-FFF2-40B4-BE49-F238E27FC236}">
                  <a16:creationId xmlns:a16="http://schemas.microsoft.com/office/drawing/2014/main" id="{3DB88D43-F14E-41A1-A8B3-A76C09FFA28B}"/>
                </a:ext>
              </a:extLst>
            </p:cNvPr>
            <p:cNvSpPr/>
            <p:nvPr/>
          </p:nvSpPr>
          <p:spPr>
            <a:xfrm>
              <a:off x="0" y="-195173"/>
              <a:ext cx="8859327" cy="390345"/>
            </a:xfrm>
            <a:prstGeom prst="pie">
              <a:avLst>
                <a:gd name="adj1" fmla="val 177"/>
                <a:gd name="adj2" fmla="val 1080451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solidFill>
                  <a:schemeClr val="tx1"/>
                </a:solidFill>
              </a:endParaRPr>
            </a:p>
          </p:txBody>
        </p:sp>
        <p:sp>
          <p:nvSpPr>
            <p:cNvPr id="9" name="Arc partiel 8">
              <a:extLst>
                <a:ext uri="{FF2B5EF4-FFF2-40B4-BE49-F238E27FC236}">
                  <a16:creationId xmlns:a16="http://schemas.microsoft.com/office/drawing/2014/main" id="{2E8D13C8-6DBD-4D3B-9D7B-07F79FC96E8E}"/>
                </a:ext>
              </a:extLst>
            </p:cNvPr>
            <p:cNvSpPr/>
            <p:nvPr/>
          </p:nvSpPr>
          <p:spPr>
            <a:xfrm>
              <a:off x="8588314" y="-987726"/>
              <a:ext cx="7207371" cy="1975450"/>
            </a:xfrm>
            <a:prstGeom prst="pie">
              <a:avLst>
                <a:gd name="adj1" fmla="val 5390431"/>
                <a:gd name="adj2" fmla="val 1080458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solidFill>
                  <a:schemeClr val="tx1"/>
                </a:solidFill>
              </a:endParaRPr>
            </a:p>
          </p:txBody>
        </p:sp>
      </p:grpSp>
      <p:sp>
        <p:nvSpPr>
          <p:cNvPr id="6" name="Espace réservé du numéro de diapositive 5">
            <a:extLst>
              <a:ext uri="{FF2B5EF4-FFF2-40B4-BE49-F238E27FC236}">
                <a16:creationId xmlns:a16="http://schemas.microsoft.com/office/drawing/2014/main" id="{44E9FACD-B5B4-4EF1-9474-027508B1FB6A}"/>
              </a:ext>
            </a:extLst>
          </p:cNvPr>
          <p:cNvSpPr>
            <a:spLocks noGrp="1"/>
          </p:cNvSpPr>
          <p:nvPr>
            <p:ph type="sldNum" sz="quarter" idx="12"/>
          </p:nvPr>
        </p:nvSpPr>
        <p:spPr>
          <a:xfrm>
            <a:off x="9257584" y="297566"/>
            <a:ext cx="2743200" cy="365125"/>
          </a:xfrm>
        </p:spPr>
        <p:txBody>
          <a:bodyPr/>
          <a:lstStyle>
            <a:lvl1pPr>
              <a:defRPr sz="3200" b="1">
                <a:solidFill>
                  <a:schemeClr val="bg1"/>
                </a:solidFill>
                <a:latin typeface="Roboto Serif Light" pitchFamily="2" charset="0"/>
                <a:cs typeface="Roboto Serif Light" pitchFamily="2" charset="0"/>
              </a:defRPr>
            </a:lvl1pPr>
          </a:lstStyle>
          <a:p>
            <a:fld id="{7C4F7C6C-F16A-437F-A05B-8026F95376C8}" type="slidenum">
              <a:rPr lang="fr-CA" smtClean="0"/>
              <a:pPr/>
              <a:t>‹#›</a:t>
            </a:fld>
            <a:endParaRPr lang="fr-CA" dirty="0"/>
          </a:p>
        </p:txBody>
      </p:sp>
    </p:spTree>
    <p:extLst>
      <p:ext uri="{BB962C8B-B14F-4D97-AF65-F5344CB8AC3E}">
        <p14:creationId xmlns:p14="http://schemas.microsoft.com/office/powerpoint/2010/main" val="2548626872"/>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6B31802-003B-4312-A5B1-96FC27116B51}"/>
              </a:ext>
            </a:extLst>
          </p:cNvPr>
          <p:cNvSpPr>
            <a:spLocks noGrp="1"/>
          </p:cNvSpPr>
          <p:nvPr>
            <p:ph type="title"/>
          </p:nvPr>
        </p:nvSpPr>
        <p:spPr>
          <a:xfrm>
            <a:off x="831850" y="1709738"/>
            <a:ext cx="10515600" cy="2852737"/>
          </a:xfrm>
        </p:spPr>
        <p:txBody>
          <a:bodyPr anchor="b"/>
          <a:lstStyle>
            <a:lvl1pPr>
              <a:defRPr sz="6000">
                <a:latin typeface="Roboto Serif Light" pitchFamily="2" charset="0"/>
                <a:cs typeface="Roboto Serif Light" pitchFamily="2" charset="0"/>
              </a:defRPr>
            </a:lvl1pPr>
          </a:lstStyle>
          <a:p>
            <a:r>
              <a:rPr lang="fr-FR" dirty="0"/>
              <a:t>Modifiez le style du titre</a:t>
            </a:r>
            <a:endParaRPr lang="fr-CA" dirty="0"/>
          </a:p>
        </p:txBody>
      </p:sp>
      <p:sp>
        <p:nvSpPr>
          <p:cNvPr id="3" name="Espace réservé du texte 2">
            <a:extLst>
              <a:ext uri="{FF2B5EF4-FFF2-40B4-BE49-F238E27FC236}">
                <a16:creationId xmlns:a16="http://schemas.microsoft.com/office/drawing/2014/main" id="{D7FE2560-4DB0-4438-B0CC-643419CF683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latin typeface="Roboto Serif Light" pitchFamily="2" charset="0"/>
                <a:cs typeface="Roboto Serif Light"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Cliquez pour modifier les styles du texte du masque</a:t>
            </a:r>
          </a:p>
        </p:txBody>
      </p:sp>
      <p:grpSp>
        <p:nvGrpSpPr>
          <p:cNvPr id="7" name="Groupe 6">
            <a:extLst>
              <a:ext uri="{FF2B5EF4-FFF2-40B4-BE49-F238E27FC236}">
                <a16:creationId xmlns:a16="http://schemas.microsoft.com/office/drawing/2014/main" id="{39CF3A5F-56BF-4A0E-9427-08E768952141}"/>
              </a:ext>
            </a:extLst>
          </p:cNvPr>
          <p:cNvGrpSpPr/>
          <p:nvPr userDrawn="1"/>
        </p:nvGrpSpPr>
        <p:grpSpPr>
          <a:xfrm>
            <a:off x="0" y="-987726"/>
            <a:ext cx="15795685" cy="1975450"/>
            <a:chOff x="0" y="-987726"/>
            <a:chExt cx="15795685" cy="1975450"/>
          </a:xfrm>
          <a:solidFill>
            <a:srgbClr val="00A759"/>
          </a:solidFill>
        </p:grpSpPr>
        <p:sp>
          <p:nvSpPr>
            <p:cNvPr id="8" name="Arc partiel 7">
              <a:extLst>
                <a:ext uri="{FF2B5EF4-FFF2-40B4-BE49-F238E27FC236}">
                  <a16:creationId xmlns:a16="http://schemas.microsoft.com/office/drawing/2014/main" id="{7B047075-3684-4B61-AFA8-A8F983FB2A31}"/>
                </a:ext>
              </a:extLst>
            </p:cNvPr>
            <p:cNvSpPr/>
            <p:nvPr/>
          </p:nvSpPr>
          <p:spPr>
            <a:xfrm>
              <a:off x="0" y="-195173"/>
              <a:ext cx="8859327" cy="390345"/>
            </a:xfrm>
            <a:prstGeom prst="pie">
              <a:avLst>
                <a:gd name="adj1" fmla="val 177"/>
                <a:gd name="adj2" fmla="val 1080451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solidFill>
                  <a:schemeClr val="tx1"/>
                </a:solidFill>
              </a:endParaRPr>
            </a:p>
          </p:txBody>
        </p:sp>
        <p:sp>
          <p:nvSpPr>
            <p:cNvPr id="9" name="Arc partiel 8">
              <a:extLst>
                <a:ext uri="{FF2B5EF4-FFF2-40B4-BE49-F238E27FC236}">
                  <a16:creationId xmlns:a16="http://schemas.microsoft.com/office/drawing/2014/main" id="{7CCE2BD7-C83F-4027-8C8C-E2A8C750EAB3}"/>
                </a:ext>
              </a:extLst>
            </p:cNvPr>
            <p:cNvSpPr/>
            <p:nvPr/>
          </p:nvSpPr>
          <p:spPr>
            <a:xfrm>
              <a:off x="8588314" y="-987726"/>
              <a:ext cx="7207371" cy="1975450"/>
            </a:xfrm>
            <a:prstGeom prst="pie">
              <a:avLst>
                <a:gd name="adj1" fmla="val 5390431"/>
                <a:gd name="adj2" fmla="val 1080458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solidFill>
                  <a:schemeClr val="tx1"/>
                </a:solidFill>
              </a:endParaRPr>
            </a:p>
          </p:txBody>
        </p:sp>
      </p:grpSp>
      <p:grpSp>
        <p:nvGrpSpPr>
          <p:cNvPr id="10" name="Groupe 9">
            <a:extLst>
              <a:ext uri="{FF2B5EF4-FFF2-40B4-BE49-F238E27FC236}">
                <a16:creationId xmlns:a16="http://schemas.microsoft.com/office/drawing/2014/main" id="{4EB866A6-6A1A-43DA-AC71-12F24A963EAF}"/>
              </a:ext>
            </a:extLst>
          </p:cNvPr>
          <p:cNvGrpSpPr/>
          <p:nvPr userDrawn="1"/>
        </p:nvGrpSpPr>
        <p:grpSpPr>
          <a:xfrm flipH="1" flipV="1">
            <a:off x="-3603686" y="5870275"/>
            <a:ext cx="15795685" cy="1975450"/>
            <a:chOff x="0" y="-987726"/>
            <a:chExt cx="15795685" cy="1975450"/>
          </a:xfrm>
          <a:solidFill>
            <a:srgbClr val="00A759"/>
          </a:solidFill>
        </p:grpSpPr>
        <p:sp>
          <p:nvSpPr>
            <p:cNvPr id="11" name="Arc partiel 10">
              <a:extLst>
                <a:ext uri="{FF2B5EF4-FFF2-40B4-BE49-F238E27FC236}">
                  <a16:creationId xmlns:a16="http://schemas.microsoft.com/office/drawing/2014/main" id="{93848A7E-0BD8-4B0F-A1B7-26205BD3F364}"/>
                </a:ext>
              </a:extLst>
            </p:cNvPr>
            <p:cNvSpPr/>
            <p:nvPr/>
          </p:nvSpPr>
          <p:spPr>
            <a:xfrm>
              <a:off x="0" y="-195173"/>
              <a:ext cx="8859327" cy="390345"/>
            </a:xfrm>
            <a:prstGeom prst="pie">
              <a:avLst>
                <a:gd name="adj1" fmla="val 177"/>
                <a:gd name="adj2" fmla="val 1080451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solidFill>
                  <a:schemeClr val="tx1"/>
                </a:solidFill>
              </a:endParaRPr>
            </a:p>
          </p:txBody>
        </p:sp>
        <p:sp>
          <p:nvSpPr>
            <p:cNvPr id="12" name="Arc partiel 11">
              <a:extLst>
                <a:ext uri="{FF2B5EF4-FFF2-40B4-BE49-F238E27FC236}">
                  <a16:creationId xmlns:a16="http://schemas.microsoft.com/office/drawing/2014/main" id="{0BF031F7-68B6-4521-9FFB-1627CD1AE433}"/>
                </a:ext>
              </a:extLst>
            </p:cNvPr>
            <p:cNvSpPr/>
            <p:nvPr/>
          </p:nvSpPr>
          <p:spPr>
            <a:xfrm>
              <a:off x="8588314" y="-987726"/>
              <a:ext cx="7207371" cy="1975450"/>
            </a:xfrm>
            <a:prstGeom prst="pie">
              <a:avLst>
                <a:gd name="adj1" fmla="val 5390431"/>
                <a:gd name="adj2" fmla="val 1080458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solidFill>
                  <a:schemeClr val="tx1"/>
                </a:solidFill>
              </a:endParaRPr>
            </a:p>
          </p:txBody>
        </p:sp>
      </p:grpSp>
    </p:spTree>
    <p:extLst>
      <p:ext uri="{BB962C8B-B14F-4D97-AF65-F5344CB8AC3E}">
        <p14:creationId xmlns:p14="http://schemas.microsoft.com/office/powerpoint/2010/main" val="41713821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0B1AFC7-EB53-44F7-97B4-1276E9F2A43A}"/>
              </a:ext>
            </a:extLst>
          </p:cNvPr>
          <p:cNvSpPr>
            <a:spLocks noGrp="1"/>
          </p:cNvSpPr>
          <p:nvPr>
            <p:ph type="title"/>
          </p:nvPr>
        </p:nvSpPr>
        <p:spPr/>
        <p:txBody>
          <a:bodyPr/>
          <a:lstStyle/>
          <a:p>
            <a:r>
              <a:rPr lang="fr-FR"/>
              <a:t>Modifiez le style du titre</a:t>
            </a:r>
            <a:endParaRPr lang="fr-CA"/>
          </a:p>
        </p:txBody>
      </p:sp>
      <p:sp>
        <p:nvSpPr>
          <p:cNvPr id="3" name="Espace réservé du contenu 2">
            <a:extLst>
              <a:ext uri="{FF2B5EF4-FFF2-40B4-BE49-F238E27FC236}">
                <a16:creationId xmlns:a16="http://schemas.microsoft.com/office/drawing/2014/main" id="{15EF91A2-7C24-47AA-A8B1-F4FD03FB5C78}"/>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u contenu 3">
            <a:extLst>
              <a:ext uri="{FF2B5EF4-FFF2-40B4-BE49-F238E27FC236}">
                <a16:creationId xmlns:a16="http://schemas.microsoft.com/office/drawing/2014/main" id="{A3AC28C4-58C2-430D-B5F3-62DAFC37C77F}"/>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5" name="Espace réservé de la date 4">
            <a:extLst>
              <a:ext uri="{FF2B5EF4-FFF2-40B4-BE49-F238E27FC236}">
                <a16:creationId xmlns:a16="http://schemas.microsoft.com/office/drawing/2014/main" id="{A83A67CB-A659-4742-A650-37FD852D5251}"/>
              </a:ext>
            </a:extLst>
          </p:cNvPr>
          <p:cNvSpPr>
            <a:spLocks noGrp="1"/>
          </p:cNvSpPr>
          <p:nvPr>
            <p:ph type="dt" sz="half" idx="10"/>
          </p:nvPr>
        </p:nvSpPr>
        <p:spPr/>
        <p:txBody>
          <a:bodyPr/>
          <a:lstStyle/>
          <a:p>
            <a:fld id="{A56322A0-0FF5-43A1-B17F-C8A39FAE0FBF}" type="datetimeFigureOut">
              <a:rPr lang="fr-CA" smtClean="0"/>
              <a:t>2024-11-19</a:t>
            </a:fld>
            <a:endParaRPr lang="fr-CA" dirty="0"/>
          </a:p>
        </p:txBody>
      </p:sp>
      <p:sp>
        <p:nvSpPr>
          <p:cNvPr id="6" name="Espace réservé du pied de page 5">
            <a:extLst>
              <a:ext uri="{FF2B5EF4-FFF2-40B4-BE49-F238E27FC236}">
                <a16:creationId xmlns:a16="http://schemas.microsoft.com/office/drawing/2014/main" id="{41B8F1C1-C5C4-496C-8C61-1120A28CB1B8}"/>
              </a:ext>
            </a:extLst>
          </p:cNvPr>
          <p:cNvSpPr>
            <a:spLocks noGrp="1"/>
          </p:cNvSpPr>
          <p:nvPr>
            <p:ph type="ftr" sz="quarter" idx="11"/>
          </p:nvPr>
        </p:nvSpPr>
        <p:spPr/>
        <p:txBody>
          <a:bodyPr/>
          <a:lstStyle/>
          <a:p>
            <a:endParaRPr lang="fr-CA" dirty="0"/>
          </a:p>
        </p:txBody>
      </p:sp>
      <p:sp>
        <p:nvSpPr>
          <p:cNvPr id="7" name="Espace réservé du numéro de diapositive 6">
            <a:extLst>
              <a:ext uri="{FF2B5EF4-FFF2-40B4-BE49-F238E27FC236}">
                <a16:creationId xmlns:a16="http://schemas.microsoft.com/office/drawing/2014/main" id="{4D0E2272-1F56-4B03-85E7-98B4DBC8BE13}"/>
              </a:ext>
            </a:extLst>
          </p:cNvPr>
          <p:cNvSpPr>
            <a:spLocks noGrp="1"/>
          </p:cNvSpPr>
          <p:nvPr>
            <p:ph type="sldNum" sz="quarter" idx="12"/>
          </p:nvPr>
        </p:nvSpPr>
        <p:spPr/>
        <p:txBody>
          <a:bodyPr/>
          <a:lstStyle/>
          <a:p>
            <a:fld id="{7C4F7C6C-F16A-437F-A05B-8026F95376C8}" type="slidenum">
              <a:rPr lang="fr-CA" smtClean="0"/>
              <a:t>‹#›</a:t>
            </a:fld>
            <a:endParaRPr lang="fr-CA" dirty="0"/>
          </a:p>
        </p:txBody>
      </p:sp>
    </p:spTree>
    <p:extLst>
      <p:ext uri="{BB962C8B-B14F-4D97-AF65-F5344CB8AC3E}">
        <p14:creationId xmlns:p14="http://schemas.microsoft.com/office/powerpoint/2010/main" val="17042233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80BD59B-B1D9-46EA-8E84-51374218B9B0}"/>
              </a:ext>
            </a:extLst>
          </p:cNvPr>
          <p:cNvSpPr>
            <a:spLocks noGrp="1"/>
          </p:cNvSpPr>
          <p:nvPr>
            <p:ph type="title"/>
          </p:nvPr>
        </p:nvSpPr>
        <p:spPr>
          <a:xfrm>
            <a:off x="839788" y="365125"/>
            <a:ext cx="10515600" cy="1325563"/>
          </a:xfrm>
        </p:spPr>
        <p:txBody>
          <a:bodyPr/>
          <a:lstStyle/>
          <a:p>
            <a:r>
              <a:rPr lang="fr-FR"/>
              <a:t>Modifiez le style du titre</a:t>
            </a:r>
            <a:endParaRPr lang="fr-CA"/>
          </a:p>
        </p:txBody>
      </p:sp>
      <p:sp>
        <p:nvSpPr>
          <p:cNvPr id="3" name="Espace réservé du texte 2">
            <a:extLst>
              <a:ext uri="{FF2B5EF4-FFF2-40B4-BE49-F238E27FC236}">
                <a16:creationId xmlns:a16="http://schemas.microsoft.com/office/drawing/2014/main" id="{30CB4551-1F09-40EE-9628-9C185DFC276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780F1B4F-243F-4EC0-988B-742C9E64FB2B}"/>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5" name="Espace réservé du texte 4">
            <a:extLst>
              <a:ext uri="{FF2B5EF4-FFF2-40B4-BE49-F238E27FC236}">
                <a16:creationId xmlns:a16="http://schemas.microsoft.com/office/drawing/2014/main" id="{3CBB2F53-009D-4B2D-884B-2B8E3B088B9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04558881-BD2F-49F2-95C7-CB6E278D2032}"/>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7" name="Espace réservé de la date 6">
            <a:extLst>
              <a:ext uri="{FF2B5EF4-FFF2-40B4-BE49-F238E27FC236}">
                <a16:creationId xmlns:a16="http://schemas.microsoft.com/office/drawing/2014/main" id="{C3E10D4F-2EAC-4F12-BD1C-F2742AEEF22D}"/>
              </a:ext>
            </a:extLst>
          </p:cNvPr>
          <p:cNvSpPr>
            <a:spLocks noGrp="1"/>
          </p:cNvSpPr>
          <p:nvPr>
            <p:ph type="dt" sz="half" idx="10"/>
          </p:nvPr>
        </p:nvSpPr>
        <p:spPr/>
        <p:txBody>
          <a:bodyPr/>
          <a:lstStyle/>
          <a:p>
            <a:fld id="{A56322A0-0FF5-43A1-B17F-C8A39FAE0FBF}" type="datetimeFigureOut">
              <a:rPr lang="fr-CA" smtClean="0"/>
              <a:t>2024-11-19</a:t>
            </a:fld>
            <a:endParaRPr lang="fr-CA" dirty="0"/>
          </a:p>
        </p:txBody>
      </p:sp>
      <p:sp>
        <p:nvSpPr>
          <p:cNvPr id="8" name="Espace réservé du pied de page 7">
            <a:extLst>
              <a:ext uri="{FF2B5EF4-FFF2-40B4-BE49-F238E27FC236}">
                <a16:creationId xmlns:a16="http://schemas.microsoft.com/office/drawing/2014/main" id="{AE43302C-6EB1-49AB-A452-513EC8E9C2FB}"/>
              </a:ext>
            </a:extLst>
          </p:cNvPr>
          <p:cNvSpPr>
            <a:spLocks noGrp="1"/>
          </p:cNvSpPr>
          <p:nvPr>
            <p:ph type="ftr" sz="quarter" idx="11"/>
          </p:nvPr>
        </p:nvSpPr>
        <p:spPr/>
        <p:txBody>
          <a:bodyPr/>
          <a:lstStyle/>
          <a:p>
            <a:endParaRPr lang="fr-CA" dirty="0"/>
          </a:p>
        </p:txBody>
      </p:sp>
      <p:sp>
        <p:nvSpPr>
          <p:cNvPr id="9" name="Espace réservé du numéro de diapositive 8">
            <a:extLst>
              <a:ext uri="{FF2B5EF4-FFF2-40B4-BE49-F238E27FC236}">
                <a16:creationId xmlns:a16="http://schemas.microsoft.com/office/drawing/2014/main" id="{53F845CF-2132-4A3E-AA9A-E40F2C50DCEF}"/>
              </a:ext>
            </a:extLst>
          </p:cNvPr>
          <p:cNvSpPr>
            <a:spLocks noGrp="1"/>
          </p:cNvSpPr>
          <p:nvPr>
            <p:ph type="sldNum" sz="quarter" idx="12"/>
          </p:nvPr>
        </p:nvSpPr>
        <p:spPr/>
        <p:txBody>
          <a:bodyPr/>
          <a:lstStyle/>
          <a:p>
            <a:fld id="{7C4F7C6C-F16A-437F-A05B-8026F95376C8}" type="slidenum">
              <a:rPr lang="fr-CA" smtClean="0"/>
              <a:t>‹#›</a:t>
            </a:fld>
            <a:endParaRPr lang="fr-CA" dirty="0"/>
          </a:p>
        </p:txBody>
      </p:sp>
    </p:spTree>
    <p:extLst>
      <p:ext uri="{BB962C8B-B14F-4D97-AF65-F5344CB8AC3E}">
        <p14:creationId xmlns:p14="http://schemas.microsoft.com/office/powerpoint/2010/main" val="9871212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7E51951-4AC6-46C3-BD9D-77450A6DD290}"/>
              </a:ext>
            </a:extLst>
          </p:cNvPr>
          <p:cNvSpPr>
            <a:spLocks noGrp="1"/>
          </p:cNvSpPr>
          <p:nvPr>
            <p:ph type="title"/>
          </p:nvPr>
        </p:nvSpPr>
        <p:spPr/>
        <p:txBody>
          <a:bodyPr/>
          <a:lstStyle/>
          <a:p>
            <a:r>
              <a:rPr lang="fr-FR"/>
              <a:t>Modifiez le style du titre</a:t>
            </a:r>
            <a:endParaRPr lang="fr-CA"/>
          </a:p>
        </p:txBody>
      </p:sp>
      <p:sp>
        <p:nvSpPr>
          <p:cNvPr id="3" name="Espace réservé de la date 2">
            <a:extLst>
              <a:ext uri="{FF2B5EF4-FFF2-40B4-BE49-F238E27FC236}">
                <a16:creationId xmlns:a16="http://schemas.microsoft.com/office/drawing/2014/main" id="{91E0F9C5-9737-4684-A1BC-43EEDE931056}"/>
              </a:ext>
            </a:extLst>
          </p:cNvPr>
          <p:cNvSpPr>
            <a:spLocks noGrp="1"/>
          </p:cNvSpPr>
          <p:nvPr>
            <p:ph type="dt" sz="half" idx="10"/>
          </p:nvPr>
        </p:nvSpPr>
        <p:spPr/>
        <p:txBody>
          <a:bodyPr/>
          <a:lstStyle/>
          <a:p>
            <a:fld id="{A56322A0-0FF5-43A1-B17F-C8A39FAE0FBF}" type="datetimeFigureOut">
              <a:rPr lang="fr-CA" smtClean="0"/>
              <a:t>2024-11-19</a:t>
            </a:fld>
            <a:endParaRPr lang="fr-CA" dirty="0"/>
          </a:p>
        </p:txBody>
      </p:sp>
      <p:sp>
        <p:nvSpPr>
          <p:cNvPr id="4" name="Espace réservé du pied de page 3">
            <a:extLst>
              <a:ext uri="{FF2B5EF4-FFF2-40B4-BE49-F238E27FC236}">
                <a16:creationId xmlns:a16="http://schemas.microsoft.com/office/drawing/2014/main" id="{1EC385DC-BAFD-4F7B-B848-9EF15F35DB3F}"/>
              </a:ext>
            </a:extLst>
          </p:cNvPr>
          <p:cNvSpPr>
            <a:spLocks noGrp="1"/>
          </p:cNvSpPr>
          <p:nvPr>
            <p:ph type="ftr" sz="quarter" idx="11"/>
          </p:nvPr>
        </p:nvSpPr>
        <p:spPr/>
        <p:txBody>
          <a:bodyPr/>
          <a:lstStyle/>
          <a:p>
            <a:endParaRPr lang="fr-CA" dirty="0"/>
          </a:p>
        </p:txBody>
      </p:sp>
      <p:sp>
        <p:nvSpPr>
          <p:cNvPr id="5" name="Espace réservé du numéro de diapositive 4">
            <a:extLst>
              <a:ext uri="{FF2B5EF4-FFF2-40B4-BE49-F238E27FC236}">
                <a16:creationId xmlns:a16="http://schemas.microsoft.com/office/drawing/2014/main" id="{07C54AD2-8EAB-4B01-8225-2CA3034FAE6B}"/>
              </a:ext>
            </a:extLst>
          </p:cNvPr>
          <p:cNvSpPr>
            <a:spLocks noGrp="1"/>
          </p:cNvSpPr>
          <p:nvPr>
            <p:ph type="sldNum" sz="quarter" idx="12"/>
          </p:nvPr>
        </p:nvSpPr>
        <p:spPr/>
        <p:txBody>
          <a:bodyPr/>
          <a:lstStyle/>
          <a:p>
            <a:fld id="{7C4F7C6C-F16A-437F-A05B-8026F95376C8}" type="slidenum">
              <a:rPr lang="fr-CA" smtClean="0"/>
              <a:t>‹#›</a:t>
            </a:fld>
            <a:endParaRPr lang="fr-CA" dirty="0"/>
          </a:p>
        </p:txBody>
      </p:sp>
    </p:spTree>
    <p:extLst>
      <p:ext uri="{BB962C8B-B14F-4D97-AF65-F5344CB8AC3E}">
        <p14:creationId xmlns:p14="http://schemas.microsoft.com/office/powerpoint/2010/main" val="25890724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33FFE0F0-46A4-415B-9D61-90B451BEA045}"/>
              </a:ext>
            </a:extLst>
          </p:cNvPr>
          <p:cNvSpPr>
            <a:spLocks noGrp="1"/>
          </p:cNvSpPr>
          <p:nvPr>
            <p:ph type="dt" sz="half" idx="10"/>
          </p:nvPr>
        </p:nvSpPr>
        <p:spPr/>
        <p:txBody>
          <a:bodyPr/>
          <a:lstStyle/>
          <a:p>
            <a:fld id="{A56322A0-0FF5-43A1-B17F-C8A39FAE0FBF}" type="datetimeFigureOut">
              <a:rPr lang="fr-CA" smtClean="0"/>
              <a:t>2024-11-19</a:t>
            </a:fld>
            <a:endParaRPr lang="fr-CA" dirty="0"/>
          </a:p>
        </p:txBody>
      </p:sp>
      <p:sp>
        <p:nvSpPr>
          <p:cNvPr id="3" name="Espace réservé du pied de page 2">
            <a:extLst>
              <a:ext uri="{FF2B5EF4-FFF2-40B4-BE49-F238E27FC236}">
                <a16:creationId xmlns:a16="http://schemas.microsoft.com/office/drawing/2014/main" id="{4392B2EB-F28F-4979-BB42-070766D2A623}"/>
              </a:ext>
            </a:extLst>
          </p:cNvPr>
          <p:cNvSpPr>
            <a:spLocks noGrp="1"/>
          </p:cNvSpPr>
          <p:nvPr>
            <p:ph type="ftr" sz="quarter" idx="11"/>
          </p:nvPr>
        </p:nvSpPr>
        <p:spPr/>
        <p:txBody>
          <a:bodyPr/>
          <a:lstStyle/>
          <a:p>
            <a:endParaRPr lang="fr-CA" dirty="0"/>
          </a:p>
        </p:txBody>
      </p:sp>
      <p:sp>
        <p:nvSpPr>
          <p:cNvPr id="4" name="Espace réservé du numéro de diapositive 3">
            <a:extLst>
              <a:ext uri="{FF2B5EF4-FFF2-40B4-BE49-F238E27FC236}">
                <a16:creationId xmlns:a16="http://schemas.microsoft.com/office/drawing/2014/main" id="{B22AE656-AEC5-485A-AF80-36FCD795B421}"/>
              </a:ext>
            </a:extLst>
          </p:cNvPr>
          <p:cNvSpPr>
            <a:spLocks noGrp="1"/>
          </p:cNvSpPr>
          <p:nvPr>
            <p:ph type="sldNum" sz="quarter" idx="12"/>
          </p:nvPr>
        </p:nvSpPr>
        <p:spPr/>
        <p:txBody>
          <a:bodyPr/>
          <a:lstStyle/>
          <a:p>
            <a:fld id="{7C4F7C6C-F16A-437F-A05B-8026F95376C8}" type="slidenum">
              <a:rPr lang="fr-CA" smtClean="0"/>
              <a:t>‹#›</a:t>
            </a:fld>
            <a:endParaRPr lang="fr-CA" dirty="0"/>
          </a:p>
        </p:txBody>
      </p:sp>
    </p:spTree>
    <p:extLst>
      <p:ext uri="{BB962C8B-B14F-4D97-AF65-F5344CB8AC3E}">
        <p14:creationId xmlns:p14="http://schemas.microsoft.com/office/powerpoint/2010/main" val="9477458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FC7B1F4-7AB8-4EAE-8F83-F7E9E4983AA8}"/>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CA"/>
          </a:p>
        </p:txBody>
      </p:sp>
      <p:sp>
        <p:nvSpPr>
          <p:cNvPr id="3" name="Espace réservé du contenu 2">
            <a:extLst>
              <a:ext uri="{FF2B5EF4-FFF2-40B4-BE49-F238E27FC236}">
                <a16:creationId xmlns:a16="http://schemas.microsoft.com/office/drawing/2014/main" id="{22DD87C2-2931-48C5-B41F-A230952DEF8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u texte 3">
            <a:extLst>
              <a:ext uri="{FF2B5EF4-FFF2-40B4-BE49-F238E27FC236}">
                <a16:creationId xmlns:a16="http://schemas.microsoft.com/office/drawing/2014/main" id="{75B85424-0999-4799-A17A-0A7E11CD2D9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7879D22C-6358-4ECF-84CD-26B5FAEAE784}"/>
              </a:ext>
            </a:extLst>
          </p:cNvPr>
          <p:cNvSpPr>
            <a:spLocks noGrp="1"/>
          </p:cNvSpPr>
          <p:nvPr>
            <p:ph type="dt" sz="half" idx="10"/>
          </p:nvPr>
        </p:nvSpPr>
        <p:spPr/>
        <p:txBody>
          <a:bodyPr/>
          <a:lstStyle/>
          <a:p>
            <a:fld id="{A56322A0-0FF5-43A1-B17F-C8A39FAE0FBF}" type="datetimeFigureOut">
              <a:rPr lang="fr-CA" smtClean="0"/>
              <a:t>2024-11-19</a:t>
            </a:fld>
            <a:endParaRPr lang="fr-CA" dirty="0"/>
          </a:p>
        </p:txBody>
      </p:sp>
      <p:sp>
        <p:nvSpPr>
          <p:cNvPr id="6" name="Espace réservé du pied de page 5">
            <a:extLst>
              <a:ext uri="{FF2B5EF4-FFF2-40B4-BE49-F238E27FC236}">
                <a16:creationId xmlns:a16="http://schemas.microsoft.com/office/drawing/2014/main" id="{DAA82AF3-D968-4350-8F73-CD8A8E523834}"/>
              </a:ext>
            </a:extLst>
          </p:cNvPr>
          <p:cNvSpPr>
            <a:spLocks noGrp="1"/>
          </p:cNvSpPr>
          <p:nvPr>
            <p:ph type="ftr" sz="quarter" idx="11"/>
          </p:nvPr>
        </p:nvSpPr>
        <p:spPr/>
        <p:txBody>
          <a:bodyPr/>
          <a:lstStyle/>
          <a:p>
            <a:endParaRPr lang="fr-CA" dirty="0"/>
          </a:p>
        </p:txBody>
      </p:sp>
      <p:sp>
        <p:nvSpPr>
          <p:cNvPr id="7" name="Espace réservé du numéro de diapositive 6">
            <a:extLst>
              <a:ext uri="{FF2B5EF4-FFF2-40B4-BE49-F238E27FC236}">
                <a16:creationId xmlns:a16="http://schemas.microsoft.com/office/drawing/2014/main" id="{826AEE08-F93B-4E23-B10E-578C6FDBC310}"/>
              </a:ext>
            </a:extLst>
          </p:cNvPr>
          <p:cNvSpPr>
            <a:spLocks noGrp="1"/>
          </p:cNvSpPr>
          <p:nvPr>
            <p:ph type="sldNum" sz="quarter" idx="12"/>
          </p:nvPr>
        </p:nvSpPr>
        <p:spPr/>
        <p:txBody>
          <a:bodyPr/>
          <a:lstStyle/>
          <a:p>
            <a:fld id="{7C4F7C6C-F16A-437F-A05B-8026F95376C8}" type="slidenum">
              <a:rPr lang="fr-CA" smtClean="0"/>
              <a:t>‹#›</a:t>
            </a:fld>
            <a:endParaRPr lang="fr-CA" dirty="0"/>
          </a:p>
        </p:txBody>
      </p:sp>
    </p:spTree>
    <p:extLst>
      <p:ext uri="{BB962C8B-B14F-4D97-AF65-F5344CB8AC3E}">
        <p14:creationId xmlns:p14="http://schemas.microsoft.com/office/powerpoint/2010/main" val="10654622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8EEA748-AA32-4A05-8A8C-9E4BCF5B0262}"/>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CA"/>
          </a:p>
        </p:txBody>
      </p:sp>
      <p:sp>
        <p:nvSpPr>
          <p:cNvPr id="3" name="Espace réservé pour une image  2">
            <a:extLst>
              <a:ext uri="{FF2B5EF4-FFF2-40B4-BE49-F238E27FC236}">
                <a16:creationId xmlns:a16="http://schemas.microsoft.com/office/drawing/2014/main" id="{2305A9DA-CB9B-43A2-B9A5-008C4DF7FBF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CA" dirty="0"/>
          </a:p>
        </p:txBody>
      </p:sp>
      <p:sp>
        <p:nvSpPr>
          <p:cNvPr id="4" name="Espace réservé du texte 3">
            <a:extLst>
              <a:ext uri="{FF2B5EF4-FFF2-40B4-BE49-F238E27FC236}">
                <a16:creationId xmlns:a16="http://schemas.microsoft.com/office/drawing/2014/main" id="{6460C61B-6228-407F-AAF4-B8751F9AF59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9DDA9A55-8DC3-4638-930F-3D1A2B535141}"/>
              </a:ext>
            </a:extLst>
          </p:cNvPr>
          <p:cNvSpPr>
            <a:spLocks noGrp="1"/>
          </p:cNvSpPr>
          <p:nvPr>
            <p:ph type="dt" sz="half" idx="10"/>
          </p:nvPr>
        </p:nvSpPr>
        <p:spPr/>
        <p:txBody>
          <a:bodyPr/>
          <a:lstStyle/>
          <a:p>
            <a:fld id="{A56322A0-0FF5-43A1-B17F-C8A39FAE0FBF}" type="datetimeFigureOut">
              <a:rPr lang="fr-CA" smtClean="0"/>
              <a:t>2024-11-19</a:t>
            </a:fld>
            <a:endParaRPr lang="fr-CA" dirty="0"/>
          </a:p>
        </p:txBody>
      </p:sp>
      <p:sp>
        <p:nvSpPr>
          <p:cNvPr id="6" name="Espace réservé du pied de page 5">
            <a:extLst>
              <a:ext uri="{FF2B5EF4-FFF2-40B4-BE49-F238E27FC236}">
                <a16:creationId xmlns:a16="http://schemas.microsoft.com/office/drawing/2014/main" id="{4F025E69-5206-4684-9575-0A68D70345FC}"/>
              </a:ext>
            </a:extLst>
          </p:cNvPr>
          <p:cNvSpPr>
            <a:spLocks noGrp="1"/>
          </p:cNvSpPr>
          <p:nvPr>
            <p:ph type="ftr" sz="quarter" idx="11"/>
          </p:nvPr>
        </p:nvSpPr>
        <p:spPr/>
        <p:txBody>
          <a:bodyPr/>
          <a:lstStyle/>
          <a:p>
            <a:endParaRPr lang="fr-CA" dirty="0"/>
          </a:p>
        </p:txBody>
      </p:sp>
      <p:sp>
        <p:nvSpPr>
          <p:cNvPr id="7" name="Espace réservé du numéro de diapositive 6">
            <a:extLst>
              <a:ext uri="{FF2B5EF4-FFF2-40B4-BE49-F238E27FC236}">
                <a16:creationId xmlns:a16="http://schemas.microsoft.com/office/drawing/2014/main" id="{AD592263-12F5-47A8-9D6B-DC7E05C24E1F}"/>
              </a:ext>
            </a:extLst>
          </p:cNvPr>
          <p:cNvSpPr>
            <a:spLocks noGrp="1"/>
          </p:cNvSpPr>
          <p:nvPr>
            <p:ph type="sldNum" sz="quarter" idx="12"/>
          </p:nvPr>
        </p:nvSpPr>
        <p:spPr/>
        <p:txBody>
          <a:bodyPr/>
          <a:lstStyle/>
          <a:p>
            <a:fld id="{7C4F7C6C-F16A-437F-A05B-8026F95376C8}" type="slidenum">
              <a:rPr lang="fr-CA" smtClean="0"/>
              <a:t>‹#›</a:t>
            </a:fld>
            <a:endParaRPr lang="fr-CA" dirty="0"/>
          </a:p>
        </p:txBody>
      </p:sp>
    </p:spTree>
    <p:extLst>
      <p:ext uri="{BB962C8B-B14F-4D97-AF65-F5344CB8AC3E}">
        <p14:creationId xmlns:p14="http://schemas.microsoft.com/office/powerpoint/2010/main" val="38812914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F5A1039-A9A5-44D0-8D36-2C10A9B437D7}"/>
              </a:ext>
            </a:extLst>
          </p:cNvPr>
          <p:cNvSpPr>
            <a:spLocks noGrp="1"/>
          </p:cNvSpPr>
          <p:nvPr>
            <p:ph type="title"/>
          </p:nvPr>
        </p:nvSpPr>
        <p:spPr/>
        <p:txBody>
          <a:bodyPr/>
          <a:lstStyle/>
          <a:p>
            <a:r>
              <a:rPr lang="fr-FR"/>
              <a:t>Modifiez le style du titre</a:t>
            </a:r>
            <a:endParaRPr lang="fr-CA"/>
          </a:p>
        </p:txBody>
      </p:sp>
      <p:sp>
        <p:nvSpPr>
          <p:cNvPr id="3" name="Espace réservé du texte vertical 2">
            <a:extLst>
              <a:ext uri="{FF2B5EF4-FFF2-40B4-BE49-F238E27FC236}">
                <a16:creationId xmlns:a16="http://schemas.microsoft.com/office/drawing/2014/main" id="{DD117FAE-1A0A-4656-AD44-310D6AABD74C}"/>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e la date 3">
            <a:extLst>
              <a:ext uri="{FF2B5EF4-FFF2-40B4-BE49-F238E27FC236}">
                <a16:creationId xmlns:a16="http://schemas.microsoft.com/office/drawing/2014/main" id="{69D4A875-255A-4CCE-B3E3-D6B832C0DC66}"/>
              </a:ext>
            </a:extLst>
          </p:cNvPr>
          <p:cNvSpPr>
            <a:spLocks noGrp="1"/>
          </p:cNvSpPr>
          <p:nvPr>
            <p:ph type="dt" sz="half" idx="10"/>
          </p:nvPr>
        </p:nvSpPr>
        <p:spPr/>
        <p:txBody>
          <a:bodyPr/>
          <a:lstStyle/>
          <a:p>
            <a:fld id="{A56322A0-0FF5-43A1-B17F-C8A39FAE0FBF}" type="datetimeFigureOut">
              <a:rPr lang="fr-CA" smtClean="0"/>
              <a:t>2024-11-19</a:t>
            </a:fld>
            <a:endParaRPr lang="fr-CA" dirty="0"/>
          </a:p>
        </p:txBody>
      </p:sp>
      <p:sp>
        <p:nvSpPr>
          <p:cNvPr id="5" name="Espace réservé du pied de page 4">
            <a:extLst>
              <a:ext uri="{FF2B5EF4-FFF2-40B4-BE49-F238E27FC236}">
                <a16:creationId xmlns:a16="http://schemas.microsoft.com/office/drawing/2014/main" id="{B2D7FAC5-BFDC-43A4-9227-012AA63BB638}"/>
              </a:ext>
            </a:extLst>
          </p:cNvPr>
          <p:cNvSpPr>
            <a:spLocks noGrp="1"/>
          </p:cNvSpPr>
          <p:nvPr>
            <p:ph type="ftr" sz="quarter" idx="11"/>
          </p:nvPr>
        </p:nvSpPr>
        <p:spPr/>
        <p:txBody>
          <a:bodyPr/>
          <a:lstStyle/>
          <a:p>
            <a:endParaRPr lang="fr-CA" dirty="0"/>
          </a:p>
        </p:txBody>
      </p:sp>
      <p:sp>
        <p:nvSpPr>
          <p:cNvPr id="6" name="Espace réservé du numéro de diapositive 5">
            <a:extLst>
              <a:ext uri="{FF2B5EF4-FFF2-40B4-BE49-F238E27FC236}">
                <a16:creationId xmlns:a16="http://schemas.microsoft.com/office/drawing/2014/main" id="{607047E9-317F-4C06-9886-35D2D1AAB4F8}"/>
              </a:ext>
            </a:extLst>
          </p:cNvPr>
          <p:cNvSpPr>
            <a:spLocks noGrp="1"/>
          </p:cNvSpPr>
          <p:nvPr>
            <p:ph type="sldNum" sz="quarter" idx="12"/>
          </p:nvPr>
        </p:nvSpPr>
        <p:spPr/>
        <p:txBody>
          <a:bodyPr/>
          <a:lstStyle/>
          <a:p>
            <a:fld id="{7C4F7C6C-F16A-437F-A05B-8026F95376C8}" type="slidenum">
              <a:rPr lang="fr-CA" smtClean="0"/>
              <a:t>‹#›</a:t>
            </a:fld>
            <a:endParaRPr lang="fr-CA" dirty="0"/>
          </a:p>
        </p:txBody>
      </p:sp>
    </p:spTree>
    <p:extLst>
      <p:ext uri="{BB962C8B-B14F-4D97-AF65-F5344CB8AC3E}">
        <p14:creationId xmlns:p14="http://schemas.microsoft.com/office/powerpoint/2010/main" val="11735513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2D50CE17-DA67-4C98-8299-135B9C472900}"/>
              </a:ext>
            </a:extLst>
          </p:cNvPr>
          <p:cNvSpPr>
            <a:spLocks noGrp="1"/>
          </p:cNvSpPr>
          <p:nvPr>
            <p:ph type="title" orient="vert"/>
          </p:nvPr>
        </p:nvSpPr>
        <p:spPr>
          <a:xfrm>
            <a:off x="8724900" y="365125"/>
            <a:ext cx="2628900" cy="5811838"/>
          </a:xfrm>
        </p:spPr>
        <p:txBody>
          <a:bodyPr vert="eaVert"/>
          <a:lstStyle/>
          <a:p>
            <a:r>
              <a:rPr lang="fr-FR"/>
              <a:t>Modifiez le style du titre</a:t>
            </a:r>
            <a:endParaRPr lang="fr-CA"/>
          </a:p>
        </p:txBody>
      </p:sp>
      <p:sp>
        <p:nvSpPr>
          <p:cNvPr id="3" name="Espace réservé du texte vertical 2">
            <a:extLst>
              <a:ext uri="{FF2B5EF4-FFF2-40B4-BE49-F238E27FC236}">
                <a16:creationId xmlns:a16="http://schemas.microsoft.com/office/drawing/2014/main" id="{E43EC128-54FD-421A-A489-407C409D6937}"/>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e la date 3">
            <a:extLst>
              <a:ext uri="{FF2B5EF4-FFF2-40B4-BE49-F238E27FC236}">
                <a16:creationId xmlns:a16="http://schemas.microsoft.com/office/drawing/2014/main" id="{D710A782-3380-4985-8311-D370F282039E}"/>
              </a:ext>
            </a:extLst>
          </p:cNvPr>
          <p:cNvSpPr>
            <a:spLocks noGrp="1"/>
          </p:cNvSpPr>
          <p:nvPr>
            <p:ph type="dt" sz="half" idx="10"/>
          </p:nvPr>
        </p:nvSpPr>
        <p:spPr/>
        <p:txBody>
          <a:bodyPr/>
          <a:lstStyle/>
          <a:p>
            <a:fld id="{A56322A0-0FF5-43A1-B17F-C8A39FAE0FBF}" type="datetimeFigureOut">
              <a:rPr lang="fr-CA" smtClean="0"/>
              <a:t>2024-11-19</a:t>
            </a:fld>
            <a:endParaRPr lang="fr-CA" dirty="0"/>
          </a:p>
        </p:txBody>
      </p:sp>
      <p:sp>
        <p:nvSpPr>
          <p:cNvPr id="5" name="Espace réservé du pied de page 4">
            <a:extLst>
              <a:ext uri="{FF2B5EF4-FFF2-40B4-BE49-F238E27FC236}">
                <a16:creationId xmlns:a16="http://schemas.microsoft.com/office/drawing/2014/main" id="{C579FB30-6454-4A38-9101-4561377D1393}"/>
              </a:ext>
            </a:extLst>
          </p:cNvPr>
          <p:cNvSpPr>
            <a:spLocks noGrp="1"/>
          </p:cNvSpPr>
          <p:nvPr>
            <p:ph type="ftr" sz="quarter" idx="11"/>
          </p:nvPr>
        </p:nvSpPr>
        <p:spPr/>
        <p:txBody>
          <a:bodyPr/>
          <a:lstStyle/>
          <a:p>
            <a:endParaRPr lang="fr-CA" dirty="0"/>
          </a:p>
        </p:txBody>
      </p:sp>
      <p:sp>
        <p:nvSpPr>
          <p:cNvPr id="6" name="Espace réservé du numéro de diapositive 5">
            <a:extLst>
              <a:ext uri="{FF2B5EF4-FFF2-40B4-BE49-F238E27FC236}">
                <a16:creationId xmlns:a16="http://schemas.microsoft.com/office/drawing/2014/main" id="{EC51F505-3448-4AED-8F6E-7C88C4B548EF}"/>
              </a:ext>
            </a:extLst>
          </p:cNvPr>
          <p:cNvSpPr>
            <a:spLocks noGrp="1"/>
          </p:cNvSpPr>
          <p:nvPr>
            <p:ph type="sldNum" sz="quarter" idx="12"/>
          </p:nvPr>
        </p:nvSpPr>
        <p:spPr/>
        <p:txBody>
          <a:bodyPr/>
          <a:lstStyle/>
          <a:p>
            <a:fld id="{7C4F7C6C-F16A-437F-A05B-8026F95376C8}" type="slidenum">
              <a:rPr lang="fr-CA" smtClean="0"/>
              <a:t>‹#›</a:t>
            </a:fld>
            <a:endParaRPr lang="fr-CA" dirty="0"/>
          </a:p>
        </p:txBody>
      </p:sp>
    </p:spTree>
    <p:extLst>
      <p:ext uri="{BB962C8B-B14F-4D97-AF65-F5344CB8AC3E}">
        <p14:creationId xmlns:p14="http://schemas.microsoft.com/office/powerpoint/2010/main" val="25627411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A6CAE686-4B93-43C0-A889-0FF209CA796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fr-CA"/>
          </a:p>
        </p:txBody>
      </p:sp>
      <p:sp>
        <p:nvSpPr>
          <p:cNvPr id="3" name="Espace réservé du texte 2">
            <a:extLst>
              <a:ext uri="{FF2B5EF4-FFF2-40B4-BE49-F238E27FC236}">
                <a16:creationId xmlns:a16="http://schemas.microsoft.com/office/drawing/2014/main" id="{B14A81D5-15B5-46B9-9754-253622048FC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e la date 3">
            <a:extLst>
              <a:ext uri="{FF2B5EF4-FFF2-40B4-BE49-F238E27FC236}">
                <a16:creationId xmlns:a16="http://schemas.microsoft.com/office/drawing/2014/main" id="{451A0DD4-B665-4957-ADBE-DC3B026C06F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6322A0-0FF5-43A1-B17F-C8A39FAE0FBF}" type="datetimeFigureOut">
              <a:rPr lang="fr-CA" smtClean="0"/>
              <a:t>2024-11-19</a:t>
            </a:fld>
            <a:endParaRPr lang="fr-CA" dirty="0"/>
          </a:p>
        </p:txBody>
      </p:sp>
      <p:sp>
        <p:nvSpPr>
          <p:cNvPr id="5" name="Espace réservé du pied de page 4">
            <a:extLst>
              <a:ext uri="{FF2B5EF4-FFF2-40B4-BE49-F238E27FC236}">
                <a16:creationId xmlns:a16="http://schemas.microsoft.com/office/drawing/2014/main" id="{F5274F6B-4E45-45DB-BE07-E1B39E4929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CA" dirty="0"/>
          </a:p>
        </p:txBody>
      </p:sp>
      <p:sp>
        <p:nvSpPr>
          <p:cNvPr id="6" name="Espace réservé du numéro de diapositive 5">
            <a:extLst>
              <a:ext uri="{FF2B5EF4-FFF2-40B4-BE49-F238E27FC236}">
                <a16:creationId xmlns:a16="http://schemas.microsoft.com/office/drawing/2014/main" id="{40A2B577-809B-4705-8128-7735ACE3F1D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C4F7C6C-F16A-437F-A05B-8026F95376C8}" type="slidenum">
              <a:rPr lang="fr-CA" smtClean="0"/>
              <a:t>‹#›</a:t>
            </a:fld>
            <a:endParaRPr lang="fr-CA" dirty="0"/>
          </a:p>
        </p:txBody>
      </p:sp>
    </p:spTree>
    <p:extLst>
      <p:ext uri="{BB962C8B-B14F-4D97-AF65-F5344CB8AC3E}">
        <p14:creationId xmlns:p14="http://schemas.microsoft.com/office/powerpoint/2010/main" val="12970349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7.svg"/><Relationship Id="rId13" Type="http://schemas.openxmlformats.org/officeDocument/2006/relationships/image" Target="../media/image12.png"/><Relationship Id="rId18" Type="http://schemas.openxmlformats.org/officeDocument/2006/relationships/image" Target="../media/image17.sv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svg"/><Relationship Id="rId17" Type="http://schemas.openxmlformats.org/officeDocument/2006/relationships/image" Target="../media/image16.png"/><Relationship Id="rId2" Type="http://schemas.openxmlformats.org/officeDocument/2006/relationships/notesSlide" Target="../notesSlides/notesSlide1.xml"/><Relationship Id="rId16" Type="http://schemas.openxmlformats.org/officeDocument/2006/relationships/image" Target="../media/image15.svg"/><Relationship Id="rId20" Type="http://schemas.openxmlformats.org/officeDocument/2006/relationships/image" Target="../media/image19.svg"/><Relationship Id="rId1" Type="http://schemas.openxmlformats.org/officeDocument/2006/relationships/slideLayout" Target="../slideLayouts/slideLayout2.xml"/><Relationship Id="rId6" Type="http://schemas.openxmlformats.org/officeDocument/2006/relationships/image" Target="../media/image5.sv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10" Type="http://schemas.openxmlformats.org/officeDocument/2006/relationships/image" Target="../media/image9.svg"/><Relationship Id="rId19" Type="http://schemas.openxmlformats.org/officeDocument/2006/relationships/image" Target="../media/image18.png"/><Relationship Id="rId4" Type="http://schemas.openxmlformats.org/officeDocument/2006/relationships/image" Target="../media/image3.svg"/><Relationship Id="rId9" Type="http://schemas.openxmlformats.org/officeDocument/2006/relationships/image" Target="../media/image8.png"/><Relationship Id="rId14" Type="http://schemas.openxmlformats.org/officeDocument/2006/relationships/image" Target="../media/image13.svg"/></Relationships>
</file>

<file path=ppt/slides/_rels/slide4.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3.svg"/><Relationship Id="rId7" Type="http://schemas.openxmlformats.org/officeDocument/2006/relationships/image" Target="../media/image11.sv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21.svg"/><Relationship Id="rId4" Type="http://schemas.openxmlformats.org/officeDocument/2006/relationships/image" Target="../media/image20.png"/><Relationship Id="rId9" Type="http://schemas.openxmlformats.org/officeDocument/2006/relationships/image" Target="../media/image23.svg"/></Relationships>
</file>

<file path=ppt/slides/_rels/slide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5.svg"/></Relationships>
</file>

<file path=ppt/slides/_rels/slide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sv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8.sv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25.svg"/><Relationship Id="rId3" Type="http://schemas.openxmlformats.org/officeDocument/2006/relationships/image" Target="../media/image20.png"/><Relationship Id="rId7" Type="http://schemas.openxmlformats.org/officeDocument/2006/relationships/image" Target="../media/image24.png"/><Relationship Id="rId12" Type="http://schemas.openxmlformats.org/officeDocument/2006/relationships/image" Target="../media/image35.sv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31.svg"/><Relationship Id="rId11" Type="http://schemas.openxmlformats.org/officeDocument/2006/relationships/image" Target="../media/image34.png"/><Relationship Id="rId5" Type="http://schemas.openxmlformats.org/officeDocument/2006/relationships/image" Target="../media/image30.png"/><Relationship Id="rId10" Type="http://schemas.openxmlformats.org/officeDocument/2006/relationships/image" Target="../media/image33.svg"/><Relationship Id="rId4" Type="http://schemas.openxmlformats.org/officeDocument/2006/relationships/image" Target="../media/image21.svg"/><Relationship Id="rId9" Type="http://schemas.openxmlformats.org/officeDocument/2006/relationships/image" Target="../media/image32.png"/></Relationships>
</file>

<file path=ppt/slides/_rels/slide1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38.svg"/><Relationship Id="rId4" Type="http://schemas.openxmlformats.org/officeDocument/2006/relationships/image" Target="../media/image3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41.png"/><Relationship Id="rId4" Type="http://schemas.openxmlformats.org/officeDocument/2006/relationships/image" Target="../media/image40.sv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42.png"/><Relationship Id="rId4" Type="http://schemas.openxmlformats.org/officeDocument/2006/relationships/image" Target="../media/image40.svg"/></Relationships>
</file>

<file path=ppt/slides/_rels/slide1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1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44.png"/><Relationship Id="rId4" Type="http://schemas.openxmlformats.org/officeDocument/2006/relationships/image" Target="../media/image45.png"/></Relationships>
</file>

<file path=ppt/slides/_rels/slide1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2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2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43.png"/><Relationship Id="rId1" Type="http://schemas.openxmlformats.org/officeDocument/2006/relationships/slideLayout" Target="../slideLayouts/slideLayout2.xml"/><Relationship Id="rId4" Type="http://schemas.openxmlformats.org/officeDocument/2006/relationships/image" Target="../media/image38.svg"/></Relationships>
</file>

<file path=ppt/slides/_rels/slide25.xml.rels><?xml version="1.0" encoding="UTF-8" standalone="yes"?>
<Relationships xmlns="http://schemas.openxmlformats.org/package/2006/relationships"><Relationship Id="rId3" Type="http://schemas.openxmlformats.org/officeDocument/2006/relationships/image" Target="../media/image49.svg"/><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51.svg"/><Relationship Id="rId7" Type="http://schemas.openxmlformats.org/officeDocument/2006/relationships/image" Target="../media/image53.svg"/><Relationship Id="rId2" Type="http://schemas.openxmlformats.org/officeDocument/2006/relationships/image" Target="../media/image50.png"/><Relationship Id="rId1" Type="http://schemas.openxmlformats.org/officeDocument/2006/relationships/slideLayout" Target="../slideLayouts/slideLayout2.xml"/><Relationship Id="rId6" Type="http://schemas.openxmlformats.org/officeDocument/2006/relationships/image" Target="../media/image52.png"/><Relationship Id="rId5" Type="http://schemas.openxmlformats.org/officeDocument/2006/relationships/image" Target="../media/image49.svg"/><Relationship Id="rId4" Type="http://schemas.openxmlformats.org/officeDocument/2006/relationships/image" Target="../media/image48.png"/></Relationships>
</file>

<file path=ppt/slides/_rels/slide2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54.png"/><Relationship Id="rId1" Type="http://schemas.openxmlformats.org/officeDocument/2006/relationships/slideLayout" Target="../slideLayouts/slideLayout2.xml"/><Relationship Id="rId6" Type="http://schemas.openxmlformats.org/officeDocument/2006/relationships/image" Target="../media/image56.svg"/><Relationship Id="rId5" Type="http://schemas.openxmlformats.org/officeDocument/2006/relationships/image" Target="../media/image55.png"/><Relationship Id="rId4" Type="http://schemas.openxmlformats.org/officeDocument/2006/relationships/image" Target="../media/image28.sv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58.svg"/></Relationships>
</file>

<file path=ppt/slides/_rels/slide30.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8.sv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39.png"/><Relationship Id="rId1" Type="http://schemas.openxmlformats.org/officeDocument/2006/relationships/slideLayout" Target="../slideLayouts/slideLayout2.xml"/><Relationship Id="rId5" Type="http://schemas.openxmlformats.org/officeDocument/2006/relationships/image" Target="../media/image60.png"/><Relationship Id="rId4" Type="http://schemas.openxmlformats.org/officeDocument/2006/relationships/image" Target="../media/image59.png"/></Relationships>
</file>

<file path=ppt/slides/_rels/slide39.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image" Target="../media/image27.png"/><Relationship Id="rId1" Type="http://schemas.openxmlformats.org/officeDocument/2006/relationships/slideLayout" Target="../slideLayouts/slideLayout2.xml"/><Relationship Id="rId5" Type="http://schemas.openxmlformats.org/officeDocument/2006/relationships/image" Target="../media/image38.svg"/><Relationship Id="rId4" Type="http://schemas.openxmlformats.org/officeDocument/2006/relationships/image" Target="../media/image37.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63.svg"/><Relationship Id="rId2" Type="http://schemas.openxmlformats.org/officeDocument/2006/relationships/image" Target="../media/image62.png"/><Relationship Id="rId1" Type="http://schemas.openxmlformats.org/officeDocument/2006/relationships/slideLayout" Target="../slideLayouts/slideLayout2.xml"/><Relationship Id="rId5" Type="http://schemas.openxmlformats.org/officeDocument/2006/relationships/image" Target="../media/image65.svg"/><Relationship Id="rId4" Type="http://schemas.openxmlformats.org/officeDocument/2006/relationships/image" Target="../media/image64.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38.svg"/><Relationship Id="rId2" Type="http://schemas.openxmlformats.org/officeDocument/2006/relationships/image" Target="../media/image37.png"/><Relationship Id="rId1" Type="http://schemas.openxmlformats.org/officeDocument/2006/relationships/slideLayout" Target="../slideLayouts/slideLayout2.xml"/><Relationship Id="rId6" Type="http://schemas.openxmlformats.org/officeDocument/2006/relationships/image" Target="../media/image66.png"/><Relationship Id="rId5" Type="http://schemas.openxmlformats.org/officeDocument/2006/relationships/image" Target="../media/image28.svg"/><Relationship Id="rId4" Type="http://schemas.openxmlformats.org/officeDocument/2006/relationships/image" Target="../media/image27.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67.png"/><Relationship Id="rId1" Type="http://schemas.openxmlformats.org/officeDocument/2006/relationships/slideLayout" Target="../slideLayouts/slideLayout2.xml"/><Relationship Id="rId4" Type="http://schemas.openxmlformats.org/officeDocument/2006/relationships/image" Target="../media/image40.svg"/></Relationships>
</file>

<file path=ppt/slides/_rels/slide5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68.png"/><Relationship Id="rId1" Type="http://schemas.openxmlformats.org/officeDocument/2006/relationships/slideLayout" Target="../slideLayouts/slideLayout2.xml"/><Relationship Id="rId4" Type="http://schemas.openxmlformats.org/officeDocument/2006/relationships/image" Target="../media/image38.svg"/></Relationships>
</file>

<file path=ppt/slides/_rels/slide53.xml.rels><?xml version="1.0" encoding="UTF-8" standalone="yes"?>
<Relationships xmlns="http://schemas.openxmlformats.org/package/2006/relationships"><Relationship Id="rId8" Type="http://schemas.openxmlformats.org/officeDocument/2006/relationships/image" Target="../media/image73.png"/><Relationship Id="rId3" Type="http://schemas.openxmlformats.org/officeDocument/2006/relationships/image" Target="../media/image70.svg"/><Relationship Id="rId7" Type="http://schemas.openxmlformats.org/officeDocument/2006/relationships/image" Target="../media/image72.png"/><Relationship Id="rId2" Type="http://schemas.openxmlformats.org/officeDocument/2006/relationships/image" Target="../media/image69.png"/><Relationship Id="rId1" Type="http://schemas.openxmlformats.org/officeDocument/2006/relationships/slideLayout" Target="../slideLayouts/slideLayout2.xml"/><Relationship Id="rId6" Type="http://schemas.openxmlformats.org/officeDocument/2006/relationships/image" Target="../media/image28.svg"/><Relationship Id="rId5" Type="http://schemas.openxmlformats.org/officeDocument/2006/relationships/image" Target="../media/image27.png"/><Relationship Id="rId4" Type="http://schemas.openxmlformats.org/officeDocument/2006/relationships/image" Target="../media/image71.png"/></Relationships>
</file>

<file path=ppt/slides/_rels/slide54.xml.rels><?xml version="1.0" encoding="UTF-8" standalone="yes"?>
<Relationships xmlns="http://schemas.openxmlformats.org/package/2006/relationships"><Relationship Id="rId3" Type="http://schemas.openxmlformats.org/officeDocument/2006/relationships/image" Target="../media/image70.svg"/><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75.png"/></Relationships>
</file>

<file path=ppt/slides/_rels/slide57.xml.rels><?xml version="1.0" encoding="UTF-8" standalone="yes"?>
<Relationships xmlns="http://schemas.openxmlformats.org/package/2006/relationships"><Relationship Id="rId8" Type="http://schemas.openxmlformats.org/officeDocument/2006/relationships/image" Target="../media/image77.png"/><Relationship Id="rId13" Type="http://schemas.openxmlformats.org/officeDocument/2006/relationships/image" Target="../media/image82.png"/><Relationship Id="rId3" Type="http://schemas.openxmlformats.org/officeDocument/2006/relationships/image" Target="../media/image74.png"/><Relationship Id="rId7" Type="http://schemas.openxmlformats.org/officeDocument/2006/relationships/image" Target="../media/image76.png"/><Relationship Id="rId12" Type="http://schemas.openxmlformats.org/officeDocument/2006/relationships/image" Target="../media/image81.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chart" Target="../charts/chart8.xml"/><Relationship Id="rId11" Type="http://schemas.openxmlformats.org/officeDocument/2006/relationships/image" Target="../media/image80.png"/><Relationship Id="rId5" Type="http://schemas.openxmlformats.org/officeDocument/2006/relationships/chart" Target="../charts/chart7.xml"/><Relationship Id="rId15" Type="http://schemas.openxmlformats.org/officeDocument/2006/relationships/image" Target="../media/image84.png"/><Relationship Id="rId10" Type="http://schemas.openxmlformats.org/officeDocument/2006/relationships/image" Target="../media/image79.png"/><Relationship Id="rId4" Type="http://schemas.openxmlformats.org/officeDocument/2006/relationships/chart" Target="../charts/chart6.xml"/><Relationship Id="rId9" Type="http://schemas.openxmlformats.org/officeDocument/2006/relationships/image" Target="../media/image78.png"/><Relationship Id="rId14" Type="http://schemas.openxmlformats.org/officeDocument/2006/relationships/image" Target="../media/image83.png"/></Relationships>
</file>

<file path=ppt/slides/_rels/slide58.xml.rels><?xml version="1.0" encoding="UTF-8" standalone="yes"?>
<Relationships xmlns="http://schemas.openxmlformats.org/package/2006/relationships"><Relationship Id="rId13" Type="http://schemas.openxmlformats.org/officeDocument/2006/relationships/image" Target="../media/image820.png"/><Relationship Id="rId18" Type="http://schemas.openxmlformats.org/officeDocument/2006/relationships/image" Target="../media/image87.png"/><Relationship Id="rId26" Type="http://schemas.openxmlformats.org/officeDocument/2006/relationships/image" Target="../media/image95.png"/><Relationship Id="rId39" Type="http://schemas.openxmlformats.org/officeDocument/2006/relationships/image" Target="../media/image134.png"/><Relationship Id="rId3" Type="http://schemas.openxmlformats.org/officeDocument/2006/relationships/image" Target="../media/image74.png"/><Relationship Id="rId21" Type="http://schemas.openxmlformats.org/officeDocument/2006/relationships/image" Target="../media/image90.png"/><Relationship Id="rId34" Type="http://schemas.openxmlformats.org/officeDocument/2006/relationships/image" Target="../media/image129.png"/><Relationship Id="rId42" Type="http://schemas.openxmlformats.org/officeDocument/2006/relationships/image" Target="../media/image94.png"/><Relationship Id="rId12" Type="http://schemas.openxmlformats.org/officeDocument/2006/relationships/image" Target="../media/image810.png"/><Relationship Id="rId17" Type="http://schemas.openxmlformats.org/officeDocument/2006/relationships/image" Target="../media/image86.png"/><Relationship Id="rId33" Type="http://schemas.openxmlformats.org/officeDocument/2006/relationships/image" Target="../media/image128.png"/><Relationship Id="rId38" Type="http://schemas.openxmlformats.org/officeDocument/2006/relationships/image" Target="../media/image133.png"/><Relationship Id="rId2" Type="http://schemas.openxmlformats.org/officeDocument/2006/relationships/notesSlide" Target="../notesSlides/notesSlide24.xml"/><Relationship Id="rId16" Type="http://schemas.openxmlformats.org/officeDocument/2006/relationships/image" Target="../media/image85.png"/><Relationship Id="rId20" Type="http://schemas.openxmlformats.org/officeDocument/2006/relationships/image" Target="../media/image89.png"/><Relationship Id="rId41" Type="http://schemas.openxmlformats.org/officeDocument/2006/relationships/image" Target="../media/image93.png"/><Relationship Id="rId1" Type="http://schemas.openxmlformats.org/officeDocument/2006/relationships/slideLayout" Target="../slideLayouts/slideLayout2.xml"/><Relationship Id="rId11" Type="http://schemas.openxmlformats.org/officeDocument/2006/relationships/image" Target="../media/image790.png"/><Relationship Id="rId32" Type="http://schemas.openxmlformats.org/officeDocument/2006/relationships/image" Target="../media/image127.png"/><Relationship Id="rId37" Type="http://schemas.openxmlformats.org/officeDocument/2006/relationships/image" Target="../media/image132.png"/><Relationship Id="rId40" Type="http://schemas.openxmlformats.org/officeDocument/2006/relationships/image" Target="../media/image92.png"/><Relationship Id="rId15" Type="http://schemas.openxmlformats.org/officeDocument/2006/relationships/image" Target="../media/image840.png"/><Relationship Id="rId28" Type="http://schemas.openxmlformats.org/officeDocument/2006/relationships/image" Target="../media/image123.png"/><Relationship Id="rId36" Type="http://schemas.openxmlformats.org/officeDocument/2006/relationships/image" Target="../media/image131.png"/><Relationship Id="rId10" Type="http://schemas.openxmlformats.org/officeDocument/2006/relationships/image" Target="../media/image780.png"/><Relationship Id="rId19" Type="http://schemas.openxmlformats.org/officeDocument/2006/relationships/image" Target="../media/image88.png"/><Relationship Id="rId44" Type="http://schemas.openxmlformats.org/officeDocument/2006/relationships/image" Target="../media/image97.png"/><Relationship Id="rId9" Type="http://schemas.openxmlformats.org/officeDocument/2006/relationships/image" Target="../media/image770.png"/><Relationship Id="rId14" Type="http://schemas.openxmlformats.org/officeDocument/2006/relationships/image" Target="../media/image830.png"/><Relationship Id="rId22" Type="http://schemas.openxmlformats.org/officeDocument/2006/relationships/image" Target="../media/image91.png"/><Relationship Id="rId27" Type="http://schemas.openxmlformats.org/officeDocument/2006/relationships/image" Target="../media/image122.png"/><Relationship Id="rId35" Type="http://schemas.openxmlformats.org/officeDocument/2006/relationships/image" Target="../media/image130.png"/><Relationship Id="rId43" Type="http://schemas.openxmlformats.org/officeDocument/2006/relationships/image" Target="../media/image96.png"/><Relationship Id="rId8" Type="http://schemas.openxmlformats.org/officeDocument/2006/relationships/image" Target="../media/image751.png"/></Relationships>
</file>

<file path=ppt/slides/_rels/slide59.xml.rels><?xml version="1.0" encoding="UTF-8" standalone="yes"?>
<Relationships xmlns="http://schemas.openxmlformats.org/package/2006/relationships"><Relationship Id="rId26" Type="http://schemas.openxmlformats.org/officeDocument/2006/relationships/image" Target="../media/image95.png"/><Relationship Id="rId39" Type="http://schemas.openxmlformats.org/officeDocument/2006/relationships/image" Target="../media/image134.png"/><Relationship Id="rId34" Type="http://schemas.openxmlformats.org/officeDocument/2006/relationships/image" Target="../media/image129.png"/><Relationship Id="rId42" Type="http://schemas.openxmlformats.org/officeDocument/2006/relationships/image" Target="../media/image99.png"/><Relationship Id="rId47" Type="http://schemas.openxmlformats.org/officeDocument/2006/relationships/image" Target="../media/image103.png"/><Relationship Id="rId50" Type="http://schemas.openxmlformats.org/officeDocument/2006/relationships/image" Target="../media/image106.png"/><Relationship Id="rId55" Type="http://schemas.openxmlformats.org/officeDocument/2006/relationships/image" Target="../media/image111.png"/><Relationship Id="rId63" Type="http://schemas.openxmlformats.org/officeDocument/2006/relationships/image" Target="../media/image119.png"/><Relationship Id="rId33" Type="http://schemas.openxmlformats.org/officeDocument/2006/relationships/image" Target="../media/image128.png"/><Relationship Id="rId38" Type="http://schemas.openxmlformats.org/officeDocument/2006/relationships/image" Target="../media/image133.png"/><Relationship Id="rId46" Type="http://schemas.openxmlformats.org/officeDocument/2006/relationships/image" Target="../media/image102.png"/><Relationship Id="rId59" Type="http://schemas.openxmlformats.org/officeDocument/2006/relationships/image" Target="../media/image115.png"/><Relationship Id="rId2" Type="http://schemas.openxmlformats.org/officeDocument/2006/relationships/notesSlide" Target="../notesSlides/notesSlide25.xml"/><Relationship Id="rId41" Type="http://schemas.openxmlformats.org/officeDocument/2006/relationships/image" Target="../media/image98.png"/><Relationship Id="rId20" Type="http://schemas.openxmlformats.org/officeDocument/2006/relationships/image" Target="../media/image890.png"/><Relationship Id="rId54" Type="http://schemas.openxmlformats.org/officeDocument/2006/relationships/image" Target="../media/image110.png"/><Relationship Id="rId62" Type="http://schemas.openxmlformats.org/officeDocument/2006/relationships/image" Target="../media/image118.png"/><Relationship Id="rId1" Type="http://schemas.openxmlformats.org/officeDocument/2006/relationships/slideLayout" Target="../slideLayouts/slideLayout2.xml"/><Relationship Id="rId32" Type="http://schemas.openxmlformats.org/officeDocument/2006/relationships/image" Target="../media/image127.png"/><Relationship Id="rId37" Type="http://schemas.openxmlformats.org/officeDocument/2006/relationships/image" Target="../media/image132.png"/><Relationship Id="rId40" Type="http://schemas.openxmlformats.org/officeDocument/2006/relationships/image" Target="../media/image921.png"/><Relationship Id="rId45" Type="http://schemas.openxmlformats.org/officeDocument/2006/relationships/image" Target="../media/image95.png"/><Relationship Id="rId53" Type="http://schemas.openxmlformats.org/officeDocument/2006/relationships/image" Target="../media/image109.png"/><Relationship Id="rId58" Type="http://schemas.openxmlformats.org/officeDocument/2006/relationships/image" Target="../media/image114.png"/><Relationship Id="rId36" Type="http://schemas.openxmlformats.org/officeDocument/2006/relationships/image" Target="../media/image131.png"/><Relationship Id="rId23" Type="http://schemas.openxmlformats.org/officeDocument/2006/relationships/image" Target="../media/image920.png"/><Relationship Id="rId49" Type="http://schemas.openxmlformats.org/officeDocument/2006/relationships/image" Target="../media/image105.png"/><Relationship Id="rId57" Type="http://schemas.openxmlformats.org/officeDocument/2006/relationships/image" Target="../media/image113.png"/><Relationship Id="rId61" Type="http://schemas.openxmlformats.org/officeDocument/2006/relationships/image" Target="../media/image117.png"/><Relationship Id="rId44" Type="http://schemas.openxmlformats.org/officeDocument/2006/relationships/image" Target="../media/image101.png"/><Relationship Id="rId52" Type="http://schemas.openxmlformats.org/officeDocument/2006/relationships/image" Target="../media/image108.png"/><Relationship Id="rId60" Type="http://schemas.openxmlformats.org/officeDocument/2006/relationships/image" Target="../media/image116.png"/><Relationship Id="rId65" Type="http://schemas.openxmlformats.org/officeDocument/2006/relationships/image" Target="../media/image121.png"/><Relationship Id="rId35" Type="http://schemas.openxmlformats.org/officeDocument/2006/relationships/image" Target="../media/image130.png"/><Relationship Id="rId43" Type="http://schemas.openxmlformats.org/officeDocument/2006/relationships/image" Target="../media/image100.png"/><Relationship Id="rId48" Type="http://schemas.openxmlformats.org/officeDocument/2006/relationships/image" Target="../media/image104.png"/><Relationship Id="rId56" Type="http://schemas.openxmlformats.org/officeDocument/2006/relationships/image" Target="../media/image112.png"/><Relationship Id="rId64" Type="http://schemas.openxmlformats.org/officeDocument/2006/relationships/image" Target="../media/image120.png"/><Relationship Id="rId51" Type="http://schemas.openxmlformats.org/officeDocument/2006/relationships/image" Target="../media/image107.png"/><Relationship Id="rId3" Type="http://schemas.openxmlformats.org/officeDocument/2006/relationships/image" Target="../media/image74.png"/></Relationships>
</file>

<file path=ppt/slides/_rels/slide60.xml.rels><?xml version="1.0" encoding="UTF-8" standalone="yes"?>
<Relationships xmlns="http://schemas.openxmlformats.org/package/2006/relationships"><Relationship Id="rId8" Type="http://schemas.openxmlformats.org/officeDocument/2006/relationships/image" Target="../media/image126.jpeg"/><Relationship Id="rId3" Type="http://schemas.openxmlformats.org/officeDocument/2006/relationships/image" Target="../media/image124.png"/><Relationship Id="rId7" Type="http://schemas.openxmlformats.org/officeDocument/2006/relationships/chart" Target="../charts/chart11.xml"/><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chart" Target="../charts/chart10.xml"/><Relationship Id="rId5" Type="http://schemas.openxmlformats.org/officeDocument/2006/relationships/chart" Target="../charts/chart9.xml"/><Relationship Id="rId4" Type="http://schemas.openxmlformats.org/officeDocument/2006/relationships/image" Target="../media/image125.svg"/><Relationship Id="rId9" Type="http://schemas.openxmlformats.org/officeDocument/2006/relationships/image" Target="../media/image135.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8" Type="http://schemas.openxmlformats.org/officeDocument/2006/relationships/image" Target="../media/image137.svg"/><Relationship Id="rId13" Type="http://schemas.openxmlformats.org/officeDocument/2006/relationships/image" Target="../media/image142.png"/><Relationship Id="rId18" Type="http://schemas.openxmlformats.org/officeDocument/2006/relationships/image" Target="../media/image146.png"/><Relationship Id="rId3" Type="http://schemas.openxmlformats.org/officeDocument/2006/relationships/image" Target="../media/image69.png"/><Relationship Id="rId7" Type="http://schemas.openxmlformats.org/officeDocument/2006/relationships/image" Target="../media/image136.png"/><Relationship Id="rId12" Type="http://schemas.openxmlformats.org/officeDocument/2006/relationships/image" Target="../media/image141.svg"/><Relationship Id="rId17" Type="http://schemas.openxmlformats.org/officeDocument/2006/relationships/image" Target="../media/image141.png"/><Relationship Id="rId2" Type="http://schemas.openxmlformats.org/officeDocument/2006/relationships/notesSlide" Target="../notesSlides/notesSlide27.xml"/><Relationship Id="rId16" Type="http://schemas.openxmlformats.org/officeDocument/2006/relationships/image" Target="../media/image145.png"/><Relationship Id="rId1" Type="http://schemas.openxmlformats.org/officeDocument/2006/relationships/slideLayout" Target="../slideLayouts/slideLayout2.xml"/><Relationship Id="rId6" Type="http://schemas.openxmlformats.org/officeDocument/2006/relationships/image" Target="../media/image38.svg"/><Relationship Id="rId11" Type="http://schemas.openxmlformats.org/officeDocument/2006/relationships/image" Target="../media/image140.png"/><Relationship Id="rId5" Type="http://schemas.openxmlformats.org/officeDocument/2006/relationships/image" Target="../media/image37.png"/><Relationship Id="rId15" Type="http://schemas.openxmlformats.org/officeDocument/2006/relationships/image" Target="../media/image144.png"/><Relationship Id="rId10" Type="http://schemas.openxmlformats.org/officeDocument/2006/relationships/image" Target="../media/image139.svg"/><Relationship Id="rId19" Type="http://schemas.openxmlformats.org/officeDocument/2006/relationships/image" Target="../media/image147.png"/><Relationship Id="rId4" Type="http://schemas.openxmlformats.org/officeDocument/2006/relationships/image" Target="../media/image70.svg"/><Relationship Id="rId9" Type="http://schemas.openxmlformats.org/officeDocument/2006/relationships/image" Target="../media/image138.png"/><Relationship Id="rId14" Type="http://schemas.openxmlformats.org/officeDocument/2006/relationships/image" Target="../media/image143.svg"/></Relationships>
</file>

<file path=ppt/slides/_rels/slide65.xml.rels><?xml version="1.0" encoding="UTF-8" standalone="yes"?>
<Relationships xmlns="http://schemas.openxmlformats.org/package/2006/relationships"><Relationship Id="rId3" Type="http://schemas.openxmlformats.org/officeDocument/2006/relationships/image" Target="../media/image148.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149.png"/></Relationships>
</file>

<file path=ppt/slides/_rels/slide66.xml.rels><?xml version="1.0" encoding="UTF-8" standalone="yes"?>
<Relationships xmlns="http://schemas.openxmlformats.org/package/2006/relationships"><Relationship Id="rId13" Type="http://schemas.openxmlformats.org/officeDocument/2006/relationships/image" Target="../media/image420.png"/><Relationship Id="rId18" Type="http://schemas.openxmlformats.org/officeDocument/2006/relationships/image" Target="../media/image470.png"/><Relationship Id="rId26" Type="http://schemas.openxmlformats.org/officeDocument/2006/relationships/image" Target="../media/image156.png"/><Relationship Id="rId3" Type="http://schemas.openxmlformats.org/officeDocument/2006/relationships/image" Target="../media/image150.png"/><Relationship Id="rId21" Type="http://schemas.openxmlformats.org/officeDocument/2006/relationships/image" Target="../media/image155.png"/><Relationship Id="rId17" Type="http://schemas.openxmlformats.org/officeDocument/2006/relationships/image" Target="../media/image460.png"/><Relationship Id="rId25" Type="http://schemas.openxmlformats.org/officeDocument/2006/relationships/image" Target="../media/image56.png"/><Relationship Id="rId2" Type="http://schemas.openxmlformats.org/officeDocument/2006/relationships/notesSlide" Target="../notesSlides/notesSlide29.xml"/><Relationship Id="rId16" Type="http://schemas.openxmlformats.org/officeDocument/2006/relationships/image" Target="../media/image450.png"/><Relationship Id="rId20" Type="http://schemas.openxmlformats.org/officeDocument/2006/relationships/image" Target="../media/image490.png"/><Relationship Id="rId1" Type="http://schemas.openxmlformats.org/officeDocument/2006/relationships/slideLayout" Target="../slideLayouts/slideLayout2.xml"/><Relationship Id="rId24" Type="http://schemas.openxmlformats.org/officeDocument/2006/relationships/image" Target="../media/image551.png"/><Relationship Id="rId5" Type="http://schemas.openxmlformats.org/officeDocument/2006/relationships/image" Target="../media/image152.png"/><Relationship Id="rId15" Type="http://schemas.openxmlformats.org/officeDocument/2006/relationships/image" Target="../media/image154.png"/><Relationship Id="rId23" Type="http://schemas.openxmlformats.org/officeDocument/2006/relationships/image" Target="../media/image540.png"/><Relationship Id="rId28" Type="http://schemas.openxmlformats.org/officeDocument/2006/relationships/image" Target="../media/image1500.png"/><Relationship Id="rId19" Type="http://schemas.openxmlformats.org/officeDocument/2006/relationships/image" Target="../media/image480.png"/><Relationship Id="rId4" Type="http://schemas.openxmlformats.org/officeDocument/2006/relationships/image" Target="../media/image151.png"/><Relationship Id="rId14" Type="http://schemas.openxmlformats.org/officeDocument/2006/relationships/image" Target="../media/image153.png"/><Relationship Id="rId22" Type="http://schemas.openxmlformats.org/officeDocument/2006/relationships/image" Target="../media/image530.png"/><Relationship Id="rId27" Type="http://schemas.openxmlformats.org/officeDocument/2006/relationships/image" Target="../media/image1490.png"/></Relationships>
</file>

<file path=ppt/slides/_rels/slide67.xml.rels><?xml version="1.0" encoding="UTF-8" standalone="yes"?>
<Relationships xmlns="http://schemas.openxmlformats.org/package/2006/relationships"><Relationship Id="rId8" Type="http://schemas.openxmlformats.org/officeDocument/2006/relationships/image" Target="../media/image162.png"/><Relationship Id="rId3" Type="http://schemas.openxmlformats.org/officeDocument/2006/relationships/image" Target="../media/image157.png"/><Relationship Id="rId7" Type="http://schemas.openxmlformats.org/officeDocument/2006/relationships/image" Target="../media/image161.pn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160.png"/><Relationship Id="rId5" Type="http://schemas.openxmlformats.org/officeDocument/2006/relationships/image" Target="../media/image159.png"/><Relationship Id="rId4" Type="http://schemas.openxmlformats.org/officeDocument/2006/relationships/image" Target="../media/image158.png"/></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8" Type="http://schemas.openxmlformats.org/officeDocument/2006/relationships/image" Target="../media/image168.svg"/><Relationship Id="rId3" Type="http://schemas.openxmlformats.org/officeDocument/2006/relationships/image" Target="../media/image163.png"/><Relationship Id="rId7" Type="http://schemas.openxmlformats.org/officeDocument/2006/relationships/image" Target="../media/image167.pn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166.svg"/><Relationship Id="rId5" Type="http://schemas.openxmlformats.org/officeDocument/2006/relationships/image" Target="../media/image165.png"/><Relationship Id="rId10" Type="http://schemas.openxmlformats.org/officeDocument/2006/relationships/image" Target="../media/image170.svg"/><Relationship Id="rId4" Type="http://schemas.openxmlformats.org/officeDocument/2006/relationships/image" Target="../media/image164.svg"/><Relationship Id="rId9" Type="http://schemas.openxmlformats.org/officeDocument/2006/relationships/image" Target="../media/image169.png"/></Relationships>
</file>

<file path=ppt/slides/_rels/slide71.xml.rels><?xml version="1.0" encoding="UTF-8" standalone="yes"?>
<Relationships xmlns="http://schemas.openxmlformats.org/package/2006/relationships"><Relationship Id="rId8" Type="http://schemas.openxmlformats.org/officeDocument/2006/relationships/image" Target="../media/image168.svg"/><Relationship Id="rId3" Type="http://schemas.openxmlformats.org/officeDocument/2006/relationships/image" Target="../media/image163.png"/><Relationship Id="rId7" Type="http://schemas.openxmlformats.org/officeDocument/2006/relationships/image" Target="../media/image167.png"/><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172.svg"/><Relationship Id="rId5" Type="http://schemas.openxmlformats.org/officeDocument/2006/relationships/image" Target="../media/image171.png"/><Relationship Id="rId10" Type="http://schemas.openxmlformats.org/officeDocument/2006/relationships/image" Target="../media/image170.svg"/><Relationship Id="rId4" Type="http://schemas.openxmlformats.org/officeDocument/2006/relationships/image" Target="../media/image164.svg"/><Relationship Id="rId9" Type="http://schemas.openxmlformats.org/officeDocument/2006/relationships/image" Target="../media/image169.png"/></Relationships>
</file>

<file path=ppt/slides/_rels/slide72.xml.rels><?xml version="1.0" encoding="UTF-8" standalone="yes"?>
<Relationships xmlns="http://schemas.openxmlformats.org/package/2006/relationships"><Relationship Id="rId8" Type="http://schemas.openxmlformats.org/officeDocument/2006/relationships/image" Target="../media/image170.svg"/><Relationship Id="rId13" Type="http://schemas.openxmlformats.org/officeDocument/2006/relationships/image" Target="../media/image177.png"/><Relationship Id="rId3" Type="http://schemas.openxmlformats.org/officeDocument/2006/relationships/image" Target="../media/image163.png"/><Relationship Id="rId7" Type="http://schemas.openxmlformats.org/officeDocument/2006/relationships/image" Target="../media/image169.png"/><Relationship Id="rId12" Type="http://schemas.openxmlformats.org/officeDocument/2006/relationships/image" Target="../media/image176.svg"/><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168.svg"/><Relationship Id="rId11" Type="http://schemas.openxmlformats.org/officeDocument/2006/relationships/image" Target="../media/image175.png"/><Relationship Id="rId5" Type="http://schemas.openxmlformats.org/officeDocument/2006/relationships/image" Target="../media/image167.png"/><Relationship Id="rId10" Type="http://schemas.openxmlformats.org/officeDocument/2006/relationships/image" Target="../media/image174.svg"/><Relationship Id="rId4" Type="http://schemas.openxmlformats.org/officeDocument/2006/relationships/image" Target="../media/image164.svg"/><Relationship Id="rId9" Type="http://schemas.openxmlformats.org/officeDocument/2006/relationships/image" Target="../media/image173.png"/><Relationship Id="rId14" Type="http://schemas.openxmlformats.org/officeDocument/2006/relationships/image" Target="../media/image178.svg"/></Relationships>
</file>

<file path=ppt/slides/_rels/slide73.xml.rels><?xml version="1.0" encoding="UTF-8" standalone="yes"?>
<Relationships xmlns="http://schemas.openxmlformats.org/package/2006/relationships"><Relationship Id="rId8" Type="http://schemas.openxmlformats.org/officeDocument/2006/relationships/image" Target="../media/image180.png"/><Relationship Id="rId3" Type="http://schemas.openxmlformats.org/officeDocument/2006/relationships/image" Target="../media/image171.png"/><Relationship Id="rId7" Type="http://schemas.openxmlformats.org/officeDocument/2006/relationships/image" Target="../media/image179.png"/><Relationship Id="rId12" Type="http://schemas.openxmlformats.org/officeDocument/2006/relationships/image" Target="../media/image184.png"/><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image" Target="../media/image166.svg"/><Relationship Id="rId11" Type="http://schemas.openxmlformats.org/officeDocument/2006/relationships/image" Target="../media/image183.png"/><Relationship Id="rId5" Type="http://schemas.openxmlformats.org/officeDocument/2006/relationships/image" Target="../media/image165.png"/><Relationship Id="rId10" Type="http://schemas.openxmlformats.org/officeDocument/2006/relationships/image" Target="../media/image182.png"/><Relationship Id="rId4" Type="http://schemas.openxmlformats.org/officeDocument/2006/relationships/image" Target="../media/image172.svg"/><Relationship Id="rId9" Type="http://schemas.openxmlformats.org/officeDocument/2006/relationships/image" Target="../media/image181.png"/></Relationships>
</file>

<file path=ppt/slides/_rels/slide74.xml.rels><?xml version="1.0" encoding="UTF-8" standalone="yes"?>
<Relationships xmlns="http://schemas.openxmlformats.org/package/2006/relationships"><Relationship Id="rId3" Type="http://schemas.openxmlformats.org/officeDocument/2006/relationships/image" Target="../media/image185.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186.jpe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187.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189.png"/><Relationship Id="rId2" Type="http://schemas.openxmlformats.org/officeDocument/2006/relationships/image" Target="../media/image188.png"/><Relationship Id="rId1" Type="http://schemas.openxmlformats.org/officeDocument/2006/relationships/slideLayout" Target="../slideLayouts/slideLayout2.xml"/><Relationship Id="rId5" Type="http://schemas.openxmlformats.org/officeDocument/2006/relationships/image" Target="../media/image191.png"/><Relationship Id="rId4" Type="http://schemas.openxmlformats.org/officeDocument/2006/relationships/image" Target="../media/image190.png"/></Relationships>
</file>

<file path=ppt/slides/_rels/slide80.xml.rels><?xml version="1.0" encoding="UTF-8" standalone="yes"?>
<Relationships xmlns="http://schemas.openxmlformats.org/package/2006/relationships"><Relationship Id="rId2" Type="http://schemas.openxmlformats.org/officeDocument/2006/relationships/image" Target="../media/image192.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8" Type="http://schemas.openxmlformats.org/officeDocument/2006/relationships/image" Target="../media/image199.png"/><Relationship Id="rId13" Type="http://schemas.openxmlformats.org/officeDocument/2006/relationships/image" Target="../media/image204.png"/><Relationship Id="rId3" Type="http://schemas.openxmlformats.org/officeDocument/2006/relationships/image" Target="../media/image194.png"/><Relationship Id="rId7" Type="http://schemas.openxmlformats.org/officeDocument/2006/relationships/image" Target="../media/image198.png"/><Relationship Id="rId12" Type="http://schemas.openxmlformats.org/officeDocument/2006/relationships/image" Target="../media/image203.png"/><Relationship Id="rId2" Type="http://schemas.openxmlformats.org/officeDocument/2006/relationships/image" Target="../media/image193.png"/><Relationship Id="rId1" Type="http://schemas.openxmlformats.org/officeDocument/2006/relationships/slideLayout" Target="../slideLayouts/slideLayout2.xml"/><Relationship Id="rId6" Type="http://schemas.openxmlformats.org/officeDocument/2006/relationships/image" Target="../media/image197.png"/><Relationship Id="rId11" Type="http://schemas.openxmlformats.org/officeDocument/2006/relationships/image" Target="../media/image202.png"/><Relationship Id="rId5" Type="http://schemas.openxmlformats.org/officeDocument/2006/relationships/image" Target="../media/image196.png"/><Relationship Id="rId10" Type="http://schemas.openxmlformats.org/officeDocument/2006/relationships/image" Target="../media/image201.png"/><Relationship Id="rId4" Type="http://schemas.openxmlformats.org/officeDocument/2006/relationships/image" Target="../media/image195.png"/><Relationship Id="rId9" Type="http://schemas.openxmlformats.org/officeDocument/2006/relationships/image" Target="../media/image200.png"/><Relationship Id="rId14" Type="http://schemas.openxmlformats.org/officeDocument/2006/relationships/image" Target="../media/image205.png"/></Relationships>
</file>

<file path=ppt/slides/_rels/slide82.xml.rels><?xml version="1.0" encoding="UTF-8" standalone="yes"?>
<Relationships xmlns="http://schemas.openxmlformats.org/package/2006/relationships"><Relationship Id="rId3" Type="http://schemas.openxmlformats.org/officeDocument/2006/relationships/image" Target="../media/image206.png"/><Relationship Id="rId2" Type="http://schemas.openxmlformats.org/officeDocument/2006/relationships/image" Target="../media/image188.png"/><Relationship Id="rId1" Type="http://schemas.openxmlformats.org/officeDocument/2006/relationships/slideLayout" Target="../slideLayouts/slideLayout2.xml"/><Relationship Id="rId4" Type="http://schemas.openxmlformats.org/officeDocument/2006/relationships/image" Target="../media/image207.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8" Type="http://schemas.openxmlformats.org/officeDocument/2006/relationships/image" Target="../media/image73.png"/><Relationship Id="rId3" Type="http://schemas.openxmlformats.org/officeDocument/2006/relationships/image" Target="../media/image40.svg"/><Relationship Id="rId7" Type="http://schemas.openxmlformats.org/officeDocument/2006/relationships/image" Target="../media/image209.png"/><Relationship Id="rId2" Type="http://schemas.openxmlformats.org/officeDocument/2006/relationships/image" Target="../media/image39.png"/><Relationship Id="rId1" Type="http://schemas.openxmlformats.org/officeDocument/2006/relationships/slideLayout" Target="../slideLayouts/slideLayout2.xml"/><Relationship Id="rId6" Type="http://schemas.openxmlformats.org/officeDocument/2006/relationships/image" Target="../media/image28.svg"/><Relationship Id="rId5" Type="http://schemas.openxmlformats.org/officeDocument/2006/relationships/image" Target="../media/image27.png"/><Relationship Id="rId4" Type="http://schemas.openxmlformats.org/officeDocument/2006/relationships/image" Target="../media/image208.png"/></Relationships>
</file>

<file path=ppt/slides/_rels/slide86.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3" Type="http://schemas.openxmlformats.org/officeDocument/2006/relationships/image" Target="../media/image820.png"/><Relationship Id="rId26" Type="http://schemas.openxmlformats.org/officeDocument/2006/relationships/image" Target="../media/image95.png"/><Relationship Id="rId39" Type="http://schemas.openxmlformats.org/officeDocument/2006/relationships/image" Target="../media/image226.png"/><Relationship Id="rId3" Type="http://schemas.openxmlformats.org/officeDocument/2006/relationships/image" Target="../media/image124.png"/><Relationship Id="rId21" Type="http://schemas.openxmlformats.org/officeDocument/2006/relationships/image" Target="../media/image210.png"/><Relationship Id="rId34" Type="http://schemas.openxmlformats.org/officeDocument/2006/relationships/image" Target="../media/image221.png"/><Relationship Id="rId12" Type="http://schemas.openxmlformats.org/officeDocument/2006/relationships/image" Target="../media/image810.png"/><Relationship Id="rId25" Type="http://schemas.openxmlformats.org/officeDocument/2006/relationships/image" Target="../media/image213.png"/><Relationship Id="rId33" Type="http://schemas.openxmlformats.org/officeDocument/2006/relationships/image" Target="../media/image220.png"/><Relationship Id="rId38" Type="http://schemas.openxmlformats.org/officeDocument/2006/relationships/image" Target="../media/image225.png"/><Relationship Id="rId2" Type="http://schemas.openxmlformats.org/officeDocument/2006/relationships/notesSlide" Target="../notesSlides/notesSlide40.xml"/><Relationship Id="rId16" Type="http://schemas.openxmlformats.org/officeDocument/2006/relationships/image" Target="../media/image85.png"/><Relationship Id="rId20" Type="http://schemas.openxmlformats.org/officeDocument/2006/relationships/image" Target="../media/image890.png"/><Relationship Id="rId29" Type="http://schemas.openxmlformats.org/officeDocument/2006/relationships/image" Target="../media/image216.png"/><Relationship Id="rId1" Type="http://schemas.openxmlformats.org/officeDocument/2006/relationships/slideLayout" Target="../slideLayouts/slideLayout2.xml"/><Relationship Id="rId11" Type="http://schemas.openxmlformats.org/officeDocument/2006/relationships/image" Target="../media/image790.png"/><Relationship Id="rId24" Type="http://schemas.openxmlformats.org/officeDocument/2006/relationships/image" Target="../media/image212.png"/><Relationship Id="rId32" Type="http://schemas.openxmlformats.org/officeDocument/2006/relationships/image" Target="../media/image219.png"/><Relationship Id="rId37" Type="http://schemas.openxmlformats.org/officeDocument/2006/relationships/image" Target="../media/image224.png"/><Relationship Id="rId40" Type="http://schemas.openxmlformats.org/officeDocument/2006/relationships/image" Target="../media/image227.png"/><Relationship Id="rId15" Type="http://schemas.openxmlformats.org/officeDocument/2006/relationships/image" Target="../media/image840.png"/><Relationship Id="rId23" Type="http://schemas.openxmlformats.org/officeDocument/2006/relationships/image" Target="../media/image920.png"/><Relationship Id="rId28" Type="http://schemas.openxmlformats.org/officeDocument/2006/relationships/image" Target="../media/image215.png"/><Relationship Id="rId36" Type="http://schemas.openxmlformats.org/officeDocument/2006/relationships/image" Target="../media/image223.png"/><Relationship Id="rId10" Type="http://schemas.openxmlformats.org/officeDocument/2006/relationships/image" Target="../media/image780.png"/><Relationship Id="rId31" Type="http://schemas.openxmlformats.org/officeDocument/2006/relationships/image" Target="../media/image218.png"/><Relationship Id="rId4" Type="http://schemas.openxmlformats.org/officeDocument/2006/relationships/image" Target="../media/image125.svg"/><Relationship Id="rId9" Type="http://schemas.openxmlformats.org/officeDocument/2006/relationships/image" Target="../media/image770.png"/><Relationship Id="rId14" Type="http://schemas.openxmlformats.org/officeDocument/2006/relationships/image" Target="../media/image830.png"/><Relationship Id="rId22" Type="http://schemas.openxmlformats.org/officeDocument/2006/relationships/image" Target="../media/image211.png"/><Relationship Id="rId27" Type="http://schemas.openxmlformats.org/officeDocument/2006/relationships/image" Target="../media/image214.png"/><Relationship Id="rId30" Type="http://schemas.openxmlformats.org/officeDocument/2006/relationships/image" Target="../media/image217.png"/><Relationship Id="rId35" Type="http://schemas.openxmlformats.org/officeDocument/2006/relationships/image" Target="../media/image222.png"/><Relationship Id="rId8" Type="http://schemas.openxmlformats.org/officeDocument/2006/relationships/image" Target="../media/image751.png"/></Relationships>
</file>

<file path=ppt/slides/_rels/slide88.xml.rels><?xml version="1.0" encoding="UTF-8" standalone="yes"?>
<Relationships xmlns="http://schemas.openxmlformats.org/package/2006/relationships"><Relationship Id="rId8" Type="http://schemas.openxmlformats.org/officeDocument/2006/relationships/image" Target="../media/image233.png"/><Relationship Id="rId3" Type="http://schemas.openxmlformats.org/officeDocument/2006/relationships/image" Target="../media/image228.png"/><Relationship Id="rId7" Type="http://schemas.openxmlformats.org/officeDocument/2006/relationships/image" Target="../media/image232.png"/><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image" Target="../media/image231.png"/><Relationship Id="rId5" Type="http://schemas.openxmlformats.org/officeDocument/2006/relationships/image" Target="../media/image230.png"/><Relationship Id="rId4" Type="http://schemas.openxmlformats.org/officeDocument/2006/relationships/image" Target="../media/image229.png"/><Relationship Id="rId9" Type="http://schemas.openxmlformats.org/officeDocument/2006/relationships/image" Target="../media/image234.png"/></Relationships>
</file>

<file path=ppt/slides/_rels/slide89.xml.rels><?xml version="1.0" encoding="UTF-8" standalone="yes"?>
<Relationships xmlns="http://schemas.openxmlformats.org/package/2006/relationships"><Relationship Id="rId8" Type="http://schemas.openxmlformats.org/officeDocument/2006/relationships/image" Target="../media/image240.png"/><Relationship Id="rId13" Type="http://schemas.openxmlformats.org/officeDocument/2006/relationships/image" Target="../media/image245.png"/><Relationship Id="rId18" Type="http://schemas.openxmlformats.org/officeDocument/2006/relationships/chart" Target="../charts/chart14.xml"/><Relationship Id="rId3" Type="http://schemas.openxmlformats.org/officeDocument/2006/relationships/image" Target="../media/image235.png"/><Relationship Id="rId7" Type="http://schemas.openxmlformats.org/officeDocument/2006/relationships/image" Target="../media/image239.png"/><Relationship Id="rId12" Type="http://schemas.openxmlformats.org/officeDocument/2006/relationships/image" Target="../media/image244.png"/><Relationship Id="rId17" Type="http://schemas.openxmlformats.org/officeDocument/2006/relationships/chart" Target="../charts/chart13.xml"/><Relationship Id="rId2" Type="http://schemas.openxmlformats.org/officeDocument/2006/relationships/notesSlide" Target="../notesSlides/notesSlide42.xml"/><Relationship Id="rId16" Type="http://schemas.openxmlformats.org/officeDocument/2006/relationships/chart" Target="../charts/chart12.xml"/><Relationship Id="rId1" Type="http://schemas.openxmlformats.org/officeDocument/2006/relationships/slideLayout" Target="../slideLayouts/slideLayout2.xml"/><Relationship Id="rId6" Type="http://schemas.openxmlformats.org/officeDocument/2006/relationships/image" Target="../media/image238.png"/><Relationship Id="rId11" Type="http://schemas.openxmlformats.org/officeDocument/2006/relationships/image" Target="../media/image243.png"/><Relationship Id="rId5" Type="http://schemas.openxmlformats.org/officeDocument/2006/relationships/image" Target="../media/image237.png"/><Relationship Id="rId15" Type="http://schemas.openxmlformats.org/officeDocument/2006/relationships/image" Target="../media/image247.png"/><Relationship Id="rId10" Type="http://schemas.openxmlformats.org/officeDocument/2006/relationships/image" Target="../media/image242.png"/><Relationship Id="rId4" Type="http://schemas.openxmlformats.org/officeDocument/2006/relationships/image" Target="../media/image236.png"/><Relationship Id="rId9" Type="http://schemas.openxmlformats.org/officeDocument/2006/relationships/image" Target="../media/image241.png"/><Relationship Id="rId14" Type="http://schemas.openxmlformats.org/officeDocument/2006/relationships/image" Target="../media/image24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6F2CF3D-C981-4E73-B787-D5E09AB8D051}"/>
              </a:ext>
            </a:extLst>
          </p:cNvPr>
          <p:cNvSpPr>
            <a:spLocks noGrp="1"/>
          </p:cNvSpPr>
          <p:nvPr>
            <p:ph type="ctrTitle"/>
          </p:nvPr>
        </p:nvSpPr>
        <p:spPr>
          <a:xfrm>
            <a:off x="667058" y="1041400"/>
            <a:ext cx="10857884" cy="2387600"/>
          </a:xfrm>
        </p:spPr>
        <p:txBody>
          <a:bodyPr>
            <a:normAutofit/>
          </a:bodyPr>
          <a:lstStyle/>
          <a:p>
            <a:r>
              <a:rPr lang="en-CA" noProof="0" dirty="0"/>
              <a:t>Magnetic Resonance Imaging: how does it work?</a:t>
            </a:r>
          </a:p>
        </p:txBody>
      </p:sp>
      <p:sp>
        <p:nvSpPr>
          <p:cNvPr id="3" name="Sous-titre 2">
            <a:extLst>
              <a:ext uri="{FF2B5EF4-FFF2-40B4-BE49-F238E27FC236}">
                <a16:creationId xmlns:a16="http://schemas.microsoft.com/office/drawing/2014/main" id="{49E2E950-E634-45B8-8130-C400B3FD40B8}"/>
              </a:ext>
            </a:extLst>
          </p:cNvPr>
          <p:cNvSpPr>
            <a:spLocks noGrp="1"/>
          </p:cNvSpPr>
          <p:nvPr>
            <p:ph type="subTitle" idx="1"/>
          </p:nvPr>
        </p:nvSpPr>
        <p:spPr/>
        <p:txBody>
          <a:bodyPr/>
          <a:lstStyle/>
          <a:p>
            <a:r>
              <a:rPr lang="en-CA" noProof="0" dirty="0"/>
              <a:t>Philippe Karan</a:t>
            </a:r>
          </a:p>
          <a:p>
            <a:r>
              <a:rPr lang="en-CA" noProof="0" dirty="0"/>
              <a:t>Université de Sherbrooke</a:t>
            </a:r>
          </a:p>
          <a:p>
            <a:r>
              <a:rPr lang="en-CA" noProof="0" dirty="0"/>
              <a:t>SCIL</a:t>
            </a:r>
          </a:p>
        </p:txBody>
      </p:sp>
      <p:pic>
        <p:nvPicPr>
          <p:cNvPr id="1026" name="Picture 2" descr="Signature institutionnelle horizontale">
            <a:extLst>
              <a:ext uri="{FF2B5EF4-FFF2-40B4-BE49-F238E27FC236}">
                <a16:creationId xmlns:a16="http://schemas.microsoft.com/office/drawing/2014/main" id="{4E6B8359-5527-4BBB-A9EF-A21D83B5AB8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613" y="5943600"/>
            <a:ext cx="3107010" cy="10898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605735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99C301F-65AD-49B0-9E23-1D6A9099B7B4}"/>
              </a:ext>
            </a:extLst>
          </p:cNvPr>
          <p:cNvSpPr>
            <a:spLocks noGrp="1"/>
          </p:cNvSpPr>
          <p:nvPr>
            <p:ph type="title"/>
          </p:nvPr>
        </p:nvSpPr>
        <p:spPr/>
        <p:txBody>
          <a:bodyPr/>
          <a:lstStyle/>
          <a:p>
            <a:r>
              <a:rPr lang="en-CA" dirty="0">
                <a:latin typeface="Century Schoolbook" panose="02040604050505020304" pitchFamily="18" charset="0"/>
              </a:rPr>
              <a:t>Towards understanding MRI</a:t>
            </a:r>
            <a:endParaRPr lang="en-CA" noProof="0" dirty="0">
              <a:latin typeface="Century Schoolbook" panose="02040604050505020304" pitchFamily="18" charset="0"/>
            </a:endParaRPr>
          </a:p>
        </p:txBody>
      </p:sp>
      <p:sp>
        <p:nvSpPr>
          <p:cNvPr id="3" name="Espace réservé du contenu 2">
            <a:extLst>
              <a:ext uri="{FF2B5EF4-FFF2-40B4-BE49-F238E27FC236}">
                <a16:creationId xmlns:a16="http://schemas.microsoft.com/office/drawing/2014/main" id="{BBFD6418-81FD-4A48-A0F8-82B9C40DAB4E}"/>
              </a:ext>
            </a:extLst>
          </p:cNvPr>
          <p:cNvSpPr>
            <a:spLocks noGrp="1"/>
          </p:cNvSpPr>
          <p:nvPr>
            <p:ph idx="1"/>
          </p:nvPr>
        </p:nvSpPr>
        <p:spPr/>
        <p:txBody>
          <a:bodyPr>
            <a:normAutofit fontScale="62500" lnSpcReduction="20000"/>
          </a:bodyPr>
          <a:lstStyle/>
          <a:p>
            <a:r>
              <a:rPr lang="en-CA" noProof="0" dirty="0">
                <a:latin typeface="Century Schoolbook" panose="02040604050505020304" pitchFamily="18" charset="0"/>
              </a:rPr>
              <a:t>Physics</a:t>
            </a:r>
          </a:p>
          <a:p>
            <a:pPr lvl="1"/>
            <a:r>
              <a:rPr lang="en-CA" noProof="0" dirty="0">
                <a:latin typeface="Century Schoolbook" panose="02040604050505020304" pitchFamily="18" charset="0"/>
              </a:rPr>
              <a:t>Magnetic field and induction</a:t>
            </a:r>
            <a:endParaRPr lang="en-CA" dirty="0">
              <a:latin typeface="Century Schoolbook" panose="02040604050505020304" pitchFamily="18" charset="0"/>
            </a:endParaRPr>
          </a:p>
          <a:p>
            <a:pPr lvl="1"/>
            <a:r>
              <a:rPr lang="en-CA" noProof="0" dirty="0">
                <a:latin typeface="Century Schoolbook" panose="02040604050505020304" pitchFamily="18" charset="0"/>
              </a:rPr>
              <a:t>Spin and precession</a:t>
            </a:r>
          </a:p>
          <a:p>
            <a:pPr lvl="1"/>
            <a:r>
              <a:rPr lang="en-CA" noProof="0" dirty="0">
                <a:latin typeface="Century Schoolbook" panose="02040604050505020304" pitchFamily="18" charset="0"/>
              </a:rPr>
              <a:t>Magnetization</a:t>
            </a:r>
          </a:p>
          <a:p>
            <a:pPr lvl="1"/>
            <a:r>
              <a:rPr lang="en-CA" noProof="0" dirty="0">
                <a:latin typeface="Century Schoolbook" panose="02040604050505020304" pitchFamily="18" charset="0"/>
              </a:rPr>
              <a:t>Resonance</a:t>
            </a:r>
          </a:p>
          <a:p>
            <a:pPr lvl="1"/>
            <a:endParaRPr lang="en-CA" dirty="0">
              <a:latin typeface="Century Schoolbook" panose="02040604050505020304" pitchFamily="18" charset="0"/>
            </a:endParaRPr>
          </a:p>
          <a:p>
            <a:r>
              <a:rPr lang="en-CA" dirty="0">
                <a:latin typeface="Century Schoolbook" panose="02040604050505020304" pitchFamily="18" charset="0"/>
              </a:rPr>
              <a:t>Principles of magnetic resonance imaging</a:t>
            </a:r>
          </a:p>
          <a:p>
            <a:pPr lvl="1"/>
            <a:r>
              <a:rPr lang="en-CA" dirty="0">
                <a:latin typeface="Century Schoolbook" panose="02040604050505020304" pitchFamily="18" charset="0"/>
              </a:rPr>
              <a:t>Signal</a:t>
            </a:r>
          </a:p>
          <a:p>
            <a:pPr lvl="1"/>
            <a:r>
              <a:rPr lang="en-CA" dirty="0">
                <a:latin typeface="Century Schoolbook" panose="02040604050505020304" pitchFamily="18" charset="0"/>
              </a:rPr>
              <a:t>Relaxation</a:t>
            </a:r>
          </a:p>
          <a:p>
            <a:pPr lvl="1"/>
            <a:r>
              <a:rPr lang="en-CA" dirty="0">
                <a:latin typeface="Century Schoolbook" panose="02040604050505020304" pitchFamily="18" charset="0"/>
              </a:rPr>
              <a:t>Sequences</a:t>
            </a:r>
          </a:p>
          <a:p>
            <a:endParaRPr lang="en-CA" dirty="0">
              <a:latin typeface="Century Schoolbook" panose="02040604050505020304" pitchFamily="18" charset="0"/>
            </a:endParaRPr>
          </a:p>
          <a:p>
            <a:r>
              <a:rPr lang="en-CA" dirty="0">
                <a:latin typeface="Century Schoolbook" panose="02040604050505020304" pitchFamily="18" charset="0"/>
              </a:rPr>
              <a:t>Image formation</a:t>
            </a:r>
          </a:p>
          <a:p>
            <a:pPr lvl="1"/>
            <a:r>
              <a:rPr lang="en-CA" dirty="0">
                <a:latin typeface="Century Schoolbook" panose="02040604050505020304" pitchFamily="18" charset="0"/>
              </a:rPr>
              <a:t>Slice selection</a:t>
            </a:r>
          </a:p>
          <a:p>
            <a:pPr lvl="1"/>
            <a:r>
              <a:rPr lang="en-CA" dirty="0">
                <a:latin typeface="Century Schoolbook" panose="02040604050505020304" pitchFamily="18" charset="0"/>
              </a:rPr>
              <a:t>Spatial encoding</a:t>
            </a:r>
          </a:p>
          <a:p>
            <a:endParaRPr lang="en-CA" dirty="0">
              <a:latin typeface="Century Schoolbook" panose="02040604050505020304" pitchFamily="18" charset="0"/>
            </a:endParaRPr>
          </a:p>
          <a:p>
            <a:r>
              <a:rPr lang="en-CA" dirty="0">
                <a:latin typeface="Century Schoolbook" panose="02040604050505020304" pitchFamily="18" charset="0"/>
              </a:rPr>
              <a:t>Diffusion MRI</a:t>
            </a:r>
          </a:p>
          <a:p>
            <a:endParaRPr lang="en-CA" dirty="0">
              <a:latin typeface="Century Schoolbook" panose="02040604050505020304" pitchFamily="18" charset="0"/>
            </a:endParaRPr>
          </a:p>
          <a:p>
            <a:r>
              <a:rPr lang="en-CA" dirty="0">
                <a:latin typeface="Century Schoolbook" panose="02040604050505020304" pitchFamily="18" charset="0"/>
              </a:rPr>
              <a:t>Magnetization transfer</a:t>
            </a:r>
          </a:p>
        </p:txBody>
      </p:sp>
      <p:sp>
        <p:nvSpPr>
          <p:cNvPr id="4" name="Espace réservé du numéro de diapositive 3">
            <a:extLst>
              <a:ext uri="{FF2B5EF4-FFF2-40B4-BE49-F238E27FC236}">
                <a16:creationId xmlns:a16="http://schemas.microsoft.com/office/drawing/2014/main" id="{844DD682-2C75-408A-95FC-7CC3B73AACC1}"/>
              </a:ext>
            </a:extLst>
          </p:cNvPr>
          <p:cNvSpPr>
            <a:spLocks noGrp="1"/>
          </p:cNvSpPr>
          <p:nvPr>
            <p:ph type="sldNum" sz="quarter" idx="12"/>
          </p:nvPr>
        </p:nvSpPr>
        <p:spPr/>
        <p:txBody>
          <a:bodyPr/>
          <a:lstStyle/>
          <a:p>
            <a:fld id="{7C4F7C6C-F16A-437F-A05B-8026F95376C8}" type="slidenum">
              <a:rPr lang="fr-CA" smtClean="0">
                <a:latin typeface="Century Schoolbook" panose="02040604050505020304" pitchFamily="18" charset="0"/>
              </a:rPr>
              <a:pPr/>
              <a:t>2</a:t>
            </a:fld>
            <a:endParaRPr lang="fr-CA" dirty="0">
              <a:latin typeface="Century Schoolbook" panose="02040604050505020304" pitchFamily="18" charset="0"/>
            </a:endParaRPr>
          </a:p>
        </p:txBody>
      </p:sp>
    </p:spTree>
    <p:extLst>
      <p:ext uri="{BB962C8B-B14F-4D97-AF65-F5344CB8AC3E}">
        <p14:creationId xmlns:p14="http://schemas.microsoft.com/office/powerpoint/2010/main" val="3879908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F3DA924-DBC6-4741-924C-E9ED0416474F}"/>
              </a:ext>
            </a:extLst>
          </p:cNvPr>
          <p:cNvSpPr>
            <a:spLocks noGrp="1"/>
          </p:cNvSpPr>
          <p:nvPr>
            <p:ph type="title"/>
          </p:nvPr>
        </p:nvSpPr>
        <p:spPr/>
        <p:txBody>
          <a:bodyPr/>
          <a:lstStyle/>
          <a:p>
            <a:r>
              <a:rPr lang="en-CA" dirty="0">
                <a:latin typeface="Century Schoolbook" panose="02040604050505020304" pitchFamily="18" charset="0"/>
              </a:rPr>
              <a:t>P</a:t>
            </a:r>
            <a:r>
              <a:rPr lang="en-CA" noProof="0" dirty="0" err="1">
                <a:latin typeface="Century Schoolbook" panose="02040604050505020304" pitchFamily="18" charset="0"/>
              </a:rPr>
              <a:t>hysics</a:t>
            </a:r>
            <a:r>
              <a:rPr lang="en-CA" noProof="0" dirty="0">
                <a:latin typeface="Century Schoolbook" panose="02040604050505020304" pitchFamily="18" charset="0"/>
              </a:rPr>
              <a:t>: magnetic field</a:t>
            </a:r>
          </a:p>
        </p:txBody>
      </p:sp>
      <p:sp>
        <p:nvSpPr>
          <p:cNvPr id="4" name="Espace réservé du numéro de diapositive 3">
            <a:extLst>
              <a:ext uri="{FF2B5EF4-FFF2-40B4-BE49-F238E27FC236}">
                <a16:creationId xmlns:a16="http://schemas.microsoft.com/office/drawing/2014/main" id="{6A463D7F-8C01-4103-A8E3-9115E0D1C4C6}"/>
              </a:ext>
            </a:extLst>
          </p:cNvPr>
          <p:cNvSpPr>
            <a:spLocks noGrp="1"/>
          </p:cNvSpPr>
          <p:nvPr>
            <p:ph type="sldNum" sz="quarter" idx="12"/>
          </p:nvPr>
        </p:nvSpPr>
        <p:spPr/>
        <p:txBody>
          <a:bodyPr/>
          <a:lstStyle/>
          <a:p>
            <a:fld id="{7C4F7C6C-F16A-437F-A05B-8026F95376C8}" type="slidenum">
              <a:rPr lang="fr-CA" smtClean="0">
                <a:latin typeface="Century Schoolbook" panose="02040604050505020304" pitchFamily="18" charset="0"/>
              </a:rPr>
              <a:pPr/>
              <a:t>3</a:t>
            </a:fld>
            <a:endParaRPr lang="fr-CA" dirty="0">
              <a:latin typeface="Century Schoolbook" panose="02040604050505020304" pitchFamily="18" charset="0"/>
            </a:endParaRPr>
          </a:p>
        </p:txBody>
      </p:sp>
      <p:grpSp>
        <p:nvGrpSpPr>
          <p:cNvPr id="44" name="Groupe 43">
            <a:extLst>
              <a:ext uri="{FF2B5EF4-FFF2-40B4-BE49-F238E27FC236}">
                <a16:creationId xmlns:a16="http://schemas.microsoft.com/office/drawing/2014/main" id="{F3BE9099-AE7D-472E-A7CA-541D7775C2F2}"/>
              </a:ext>
            </a:extLst>
          </p:cNvPr>
          <p:cNvGrpSpPr/>
          <p:nvPr/>
        </p:nvGrpSpPr>
        <p:grpSpPr>
          <a:xfrm>
            <a:off x="1111624" y="1653464"/>
            <a:ext cx="4670612" cy="4471831"/>
            <a:chOff x="717175" y="1653464"/>
            <a:chExt cx="4670612" cy="4471831"/>
          </a:xfrm>
        </p:grpSpPr>
        <p:sp>
          <p:nvSpPr>
            <p:cNvPr id="5" name="Ellipse 4">
              <a:extLst>
                <a:ext uri="{FF2B5EF4-FFF2-40B4-BE49-F238E27FC236}">
                  <a16:creationId xmlns:a16="http://schemas.microsoft.com/office/drawing/2014/main" id="{C2B1EDE3-3F7B-44F6-A845-1CB8356C7E31}"/>
                </a:ext>
              </a:extLst>
            </p:cNvPr>
            <p:cNvSpPr/>
            <p:nvPr/>
          </p:nvSpPr>
          <p:spPr>
            <a:xfrm>
              <a:off x="717175" y="2176684"/>
              <a:ext cx="4670612" cy="3425391"/>
            </a:xfrm>
            <a:prstGeom prst="ellipse">
              <a:avLst/>
            </a:prstGeom>
            <a:noFill/>
            <a:ln w="38100">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6" name="ZoneTexte 5">
              <a:extLst>
                <a:ext uri="{FF2B5EF4-FFF2-40B4-BE49-F238E27FC236}">
                  <a16:creationId xmlns:a16="http://schemas.microsoft.com/office/drawing/2014/main" id="{D3C01762-E3FF-4329-AB7C-6BB9EE61E2B4}"/>
                </a:ext>
              </a:extLst>
            </p:cNvPr>
            <p:cNvSpPr txBox="1"/>
            <p:nvPr/>
          </p:nvSpPr>
          <p:spPr>
            <a:xfrm>
              <a:off x="2038415" y="2754817"/>
              <a:ext cx="2069797" cy="461665"/>
            </a:xfrm>
            <a:prstGeom prst="rect">
              <a:avLst/>
            </a:prstGeom>
            <a:noFill/>
          </p:spPr>
          <p:txBody>
            <a:bodyPr wrap="none" rtlCol="0">
              <a:spAutoFit/>
            </a:bodyPr>
            <a:lstStyle/>
            <a:p>
              <a:pPr algn="ctr"/>
              <a:r>
                <a:rPr lang="fr-CA" sz="2400" dirty="0" err="1">
                  <a:latin typeface="Century Schoolbook" panose="02040604050505020304" pitchFamily="18" charset="0"/>
                  <a:cs typeface="Roboto Serif Light" pitchFamily="2" charset="0"/>
                </a:rPr>
                <a:t>gravitational</a:t>
              </a:r>
              <a:endParaRPr lang="fr-CA" sz="2400" dirty="0">
                <a:latin typeface="Century Schoolbook" panose="02040604050505020304" pitchFamily="18" charset="0"/>
                <a:cs typeface="Roboto Serif Light" pitchFamily="2" charset="0"/>
              </a:endParaRPr>
            </a:p>
          </p:txBody>
        </p:sp>
        <p:sp>
          <p:nvSpPr>
            <p:cNvPr id="7" name="ZoneTexte 6">
              <a:extLst>
                <a:ext uri="{FF2B5EF4-FFF2-40B4-BE49-F238E27FC236}">
                  <a16:creationId xmlns:a16="http://schemas.microsoft.com/office/drawing/2014/main" id="{7A1E475D-1B58-42E9-97AC-6F09C1881D06}"/>
                </a:ext>
              </a:extLst>
            </p:cNvPr>
            <p:cNvSpPr txBox="1"/>
            <p:nvPr/>
          </p:nvSpPr>
          <p:spPr>
            <a:xfrm>
              <a:off x="1849261" y="3398316"/>
              <a:ext cx="2440092" cy="461665"/>
            </a:xfrm>
            <a:prstGeom prst="rect">
              <a:avLst/>
            </a:prstGeom>
            <a:noFill/>
          </p:spPr>
          <p:txBody>
            <a:bodyPr wrap="none" rtlCol="0">
              <a:spAutoFit/>
            </a:bodyPr>
            <a:lstStyle/>
            <a:p>
              <a:pPr algn="ctr"/>
              <a:r>
                <a:rPr lang="fr-CA" sz="2400" dirty="0" err="1">
                  <a:latin typeface="Century Schoolbook" panose="02040604050505020304" pitchFamily="18" charset="0"/>
                  <a:cs typeface="Roboto Serif Light" pitchFamily="2" charset="0"/>
                </a:rPr>
                <a:t>electromagnetic</a:t>
              </a:r>
              <a:endParaRPr lang="fr-CA" sz="2400" dirty="0">
                <a:latin typeface="Century Schoolbook" panose="02040604050505020304" pitchFamily="18" charset="0"/>
                <a:cs typeface="Roboto Serif Light" pitchFamily="2" charset="0"/>
              </a:endParaRPr>
            </a:p>
          </p:txBody>
        </p:sp>
        <p:sp>
          <p:nvSpPr>
            <p:cNvPr id="8" name="ZoneTexte 7">
              <a:extLst>
                <a:ext uri="{FF2B5EF4-FFF2-40B4-BE49-F238E27FC236}">
                  <a16:creationId xmlns:a16="http://schemas.microsoft.com/office/drawing/2014/main" id="{9F4933CD-BE21-49E7-967E-A5826E829492}"/>
                </a:ext>
              </a:extLst>
            </p:cNvPr>
            <p:cNvSpPr txBox="1"/>
            <p:nvPr/>
          </p:nvSpPr>
          <p:spPr>
            <a:xfrm>
              <a:off x="2575419" y="4685314"/>
              <a:ext cx="954107" cy="461665"/>
            </a:xfrm>
            <a:prstGeom prst="rect">
              <a:avLst/>
            </a:prstGeom>
            <a:noFill/>
          </p:spPr>
          <p:txBody>
            <a:bodyPr wrap="none" rtlCol="0">
              <a:spAutoFit/>
            </a:bodyPr>
            <a:lstStyle/>
            <a:p>
              <a:pPr algn="ctr"/>
              <a:r>
                <a:rPr lang="fr-CA" sz="2400" dirty="0" err="1">
                  <a:latin typeface="Century Schoolbook" panose="02040604050505020304" pitchFamily="18" charset="0"/>
                  <a:cs typeface="Roboto Serif Light" pitchFamily="2" charset="0"/>
                </a:rPr>
                <a:t>weak</a:t>
              </a:r>
              <a:endParaRPr lang="fr-CA" sz="2400" dirty="0">
                <a:latin typeface="Century Schoolbook" panose="02040604050505020304" pitchFamily="18" charset="0"/>
                <a:cs typeface="Roboto Serif Light" pitchFamily="2" charset="0"/>
              </a:endParaRPr>
            </a:p>
          </p:txBody>
        </p:sp>
        <p:sp>
          <p:nvSpPr>
            <p:cNvPr id="9" name="ZoneTexte 8">
              <a:extLst>
                <a:ext uri="{FF2B5EF4-FFF2-40B4-BE49-F238E27FC236}">
                  <a16:creationId xmlns:a16="http://schemas.microsoft.com/office/drawing/2014/main" id="{748E15A9-C8D9-46D1-B052-9E219866517A}"/>
                </a:ext>
              </a:extLst>
            </p:cNvPr>
            <p:cNvSpPr txBox="1"/>
            <p:nvPr/>
          </p:nvSpPr>
          <p:spPr>
            <a:xfrm>
              <a:off x="2528131" y="4041989"/>
              <a:ext cx="1090363" cy="461665"/>
            </a:xfrm>
            <a:prstGeom prst="rect">
              <a:avLst/>
            </a:prstGeom>
            <a:noFill/>
          </p:spPr>
          <p:txBody>
            <a:bodyPr wrap="none" rtlCol="0">
              <a:spAutoFit/>
            </a:bodyPr>
            <a:lstStyle/>
            <a:p>
              <a:pPr algn="ctr"/>
              <a:r>
                <a:rPr lang="fr-CA" sz="2400" dirty="0" err="1">
                  <a:latin typeface="Century Schoolbook" panose="02040604050505020304" pitchFamily="18" charset="0"/>
                  <a:cs typeface="Roboto Serif Light" pitchFamily="2" charset="0"/>
                </a:rPr>
                <a:t>strong</a:t>
              </a:r>
              <a:endParaRPr lang="fr-CA" sz="2400" dirty="0">
                <a:latin typeface="Century Schoolbook" panose="02040604050505020304" pitchFamily="18" charset="0"/>
                <a:cs typeface="Roboto Serif Light" pitchFamily="2" charset="0"/>
              </a:endParaRPr>
            </a:p>
          </p:txBody>
        </p:sp>
        <p:sp>
          <p:nvSpPr>
            <p:cNvPr id="10" name="ZoneTexte 9">
              <a:extLst>
                <a:ext uri="{FF2B5EF4-FFF2-40B4-BE49-F238E27FC236}">
                  <a16:creationId xmlns:a16="http://schemas.microsoft.com/office/drawing/2014/main" id="{8631F9CE-1AAC-4A56-890B-9CD7C45CDA0E}"/>
                </a:ext>
              </a:extLst>
            </p:cNvPr>
            <p:cNvSpPr txBox="1"/>
            <p:nvPr/>
          </p:nvSpPr>
          <p:spPr>
            <a:xfrm>
              <a:off x="1301088" y="1653464"/>
              <a:ext cx="3504485" cy="523220"/>
            </a:xfrm>
            <a:prstGeom prst="rect">
              <a:avLst/>
            </a:prstGeom>
            <a:noFill/>
          </p:spPr>
          <p:txBody>
            <a:bodyPr wrap="none" rtlCol="0">
              <a:spAutoFit/>
            </a:bodyPr>
            <a:lstStyle/>
            <a:p>
              <a:pPr algn="ctr"/>
              <a:r>
                <a:rPr lang="fr-CA" sz="2800" dirty="0">
                  <a:latin typeface="Century Schoolbook" panose="02040604050505020304" pitchFamily="18" charset="0"/>
                  <a:cs typeface="Roboto Serif Light" pitchFamily="2" charset="0"/>
                </a:rPr>
                <a:t>Fundamental forces</a:t>
              </a:r>
            </a:p>
          </p:txBody>
        </p:sp>
        <p:sp>
          <p:nvSpPr>
            <p:cNvPr id="11" name="ZoneTexte 10">
              <a:extLst>
                <a:ext uri="{FF2B5EF4-FFF2-40B4-BE49-F238E27FC236}">
                  <a16:creationId xmlns:a16="http://schemas.microsoft.com/office/drawing/2014/main" id="{BDB54277-8FAA-473C-B254-0192AF59F602}"/>
                </a:ext>
              </a:extLst>
            </p:cNvPr>
            <p:cNvSpPr txBox="1"/>
            <p:nvPr/>
          </p:nvSpPr>
          <p:spPr>
            <a:xfrm>
              <a:off x="1689759" y="5602075"/>
              <a:ext cx="2725425" cy="523220"/>
            </a:xfrm>
            <a:prstGeom prst="rect">
              <a:avLst/>
            </a:prstGeom>
            <a:noFill/>
          </p:spPr>
          <p:txBody>
            <a:bodyPr wrap="none" rtlCol="0">
              <a:spAutoFit/>
            </a:bodyPr>
            <a:lstStyle/>
            <a:p>
              <a:pPr algn="ctr"/>
              <a:r>
                <a:rPr lang="fr-CA" sz="2800" dirty="0">
                  <a:latin typeface="Century Schoolbook" panose="02040604050505020304" pitchFamily="18" charset="0"/>
                  <a:cs typeface="Roboto Serif Light" pitchFamily="2" charset="0"/>
                </a:rPr>
                <a:t>of the </a:t>
              </a:r>
              <a:r>
                <a:rPr lang="fr-CA" sz="2800" dirty="0" err="1">
                  <a:latin typeface="Century Schoolbook" panose="02040604050505020304" pitchFamily="18" charset="0"/>
                  <a:cs typeface="Roboto Serif Light" pitchFamily="2" charset="0"/>
                </a:rPr>
                <a:t>Universe</a:t>
              </a:r>
              <a:endParaRPr lang="fr-CA" sz="2800" dirty="0">
                <a:latin typeface="Century Schoolbook" panose="02040604050505020304" pitchFamily="18" charset="0"/>
                <a:cs typeface="Roboto Serif Light" pitchFamily="2" charset="0"/>
              </a:endParaRPr>
            </a:p>
          </p:txBody>
        </p:sp>
        <p:pic>
          <p:nvPicPr>
            <p:cNvPr id="15" name="Graphique 14" descr="Pile avec un remplissage uni">
              <a:extLst>
                <a:ext uri="{FF2B5EF4-FFF2-40B4-BE49-F238E27FC236}">
                  <a16:creationId xmlns:a16="http://schemas.microsoft.com/office/drawing/2014/main" id="{793D6CFA-3F18-41BC-A513-649D0459516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335704" y="3384774"/>
              <a:ext cx="475207" cy="475207"/>
            </a:xfrm>
            <a:prstGeom prst="rect">
              <a:avLst/>
            </a:prstGeom>
          </p:spPr>
        </p:pic>
        <p:pic>
          <p:nvPicPr>
            <p:cNvPr id="17" name="Graphique 16" descr="Atome avec un remplissage uni">
              <a:extLst>
                <a:ext uri="{FF2B5EF4-FFF2-40B4-BE49-F238E27FC236}">
                  <a16:creationId xmlns:a16="http://schemas.microsoft.com/office/drawing/2014/main" id="{627B2527-D00A-41E6-AB91-2D5E9B21053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607273" y="4044393"/>
              <a:ext cx="459261" cy="459261"/>
            </a:xfrm>
            <a:prstGeom prst="rect">
              <a:avLst/>
            </a:prstGeom>
          </p:spPr>
        </p:pic>
        <p:pic>
          <p:nvPicPr>
            <p:cNvPr id="23" name="Graphique 22" descr="Terre avec un remplissage uni">
              <a:extLst>
                <a:ext uri="{FF2B5EF4-FFF2-40B4-BE49-F238E27FC236}">
                  <a16:creationId xmlns:a16="http://schemas.microsoft.com/office/drawing/2014/main" id="{1CB59946-05A7-49D6-B90A-06776909727C}"/>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063439" y="2724065"/>
              <a:ext cx="514345" cy="514345"/>
            </a:xfrm>
            <a:prstGeom prst="rect">
              <a:avLst/>
            </a:prstGeom>
          </p:spPr>
        </p:pic>
        <p:pic>
          <p:nvPicPr>
            <p:cNvPr id="27" name="Graphique 26" descr="Pomme avec un remplissage uni">
              <a:extLst>
                <a:ext uri="{FF2B5EF4-FFF2-40B4-BE49-F238E27FC236}">
                  <a16:creationId xmlns:a16="http://schemas.microsoft.com/office/drawing/2014/main" id="{1124B27C-8703-492B-A419-1054A5305A61}"/>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576748" y="2750406"/>
              <a:ext cx="461665" cy="461665"/>
            </a:xfrm>
            <a:prstGeom prst="rect">
              <a:avLst/>
            </a:prstGeom>
          </p:spPr>
        </p:pic>
        <p:pic>
          <p:nvPicPr>
            <p:cNvPr id="29" name="Graphique 28" descr="Antenne relais téléphonique avec un remplissage uni">
              <a:extLst>
                <a:ext uri="{FF2B5EF4-FFF2-40B4-BE49-F238E27FC236}">
                  <a16:creationId xmlns:a16="http://schemas.microsoft.com/office/drawing/2014/main" id="{AA5B9791-5BBF-4C26-8AF7-1E8C53AB3893}"/>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1325080" y="3400721"/>
              <a:ext cx="459260" cy="459260"/>
            </a:xfrm>
            <a:prstGeom prst="rect">
              <a:avLst/>
            </a:prstGeom>
          </p:spPr>
        </p:pic>
        <p:pic>
          <p:nvPicPr>
            <p:cNvPr id="33" name="Graphique 32" descr="Réduit (soleil moyen) avec un remplissage uni">
              <a:extLst>
                <a:ext uri="{FF2B5EF4-FFF2-40B4-BE49-F238E27FC236}">
                  <a16:creationId xmlns:a16="http://schemas.microsoft.com/office/drawing/2014/main" id="{74A1F110-766B-4A3F-9925-334B559B5DEF}"/>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2113754" y="4685314"/>
              <a:ext cx="461665" cy="461665"/>
            </a:xfrm>
            <a:prstGeom prst="rect">
              <a:avLst/>
            </a:prstGeom>
          </p:spPr>
        </p:pic>
        <p:pic>
          <p:nvPicPr>
            <p:cNvPr id="37" name="Graphique 36" descr="Bras musclé avec un remplissage uni">
              <a:extLst>
                <a:ext uri="{FF2B5EF4-FFF2-40B4-BE49-F238E27FC236}">
                  <a16:creationId xmlns:a16="http://schemas.microsoft.com/office/drawing/2014/main" id="{EFE4D6CD-841C-49EE-98B2-DCDFB536FD7E}"/>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2038413" y="4043190"/>
              <a:ext cx="459261" cy="459261"/>
            </a:xfrm>
            <a:prstGeom prst="rect">
              <a:avLst/>
            </a:prstGeom>
          </p:spPr>
        </p:pic>
        <p:pic>
          <p:nvPicPr>
            <p:cNvPr id="41" name="Graphique 40" descr="Radioactif avec un remplissage uni">
              <a:extLst>
                <a:ext uri="{FF2B5EF4-FFF2-40B4-BE49-F238E27FC236}">
                  <a16:creationId xmlns:a16="http://schemas.microsoft.com/office/drawing/2014/main" id="{15E4B010-6EBE-4BCB-833E-DE75AD689A8D}"/>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3527465" y="4686515"/>
              <a:ext cx="459261" cy="459261"/>
            </a:xfrm>
            <a:prstGeom prst="rect">
              <a:avLst/>
            </a:prstGeom>
          </p:spPr>
        </p:pic>
      </p:grpSp>
      <p:grpSp>
        <p:nvGrpSpPr>
          <p:cNvPr id="55" name="Groupe 54">
            <a:extLst>
              <a:ext uri="{FF2B5EF4-FFF2-40B4-BE49-F238E27FC236}">
                <a16:creationId xmlns:a16="http://schemas.microsoft.com/office/drawing/2014/main" id="{5BC47001-317F-43AA-B382-30DBAC704950}"/>
              </a:ext>
            </a:extLst>
          </p:cNvPr>
          <p:cNvGrpSpPr/>
          <p:nvPr/>
        </p:nvGrpSpPr>
        <p:grpSpPr>
          <a:xfrm>
            <a:off x="6164587" y="2691557"/>
            <a:ext cx="4383447" cy="2081351"/>
            <a:chOff x="5770138" y="2691557"/>
            <a:chExt cx="4383447" cy="2081351"/>
          </a:xfrm>
        </p:grpSpPr>
        <p:pic>
          <p:nvPicPr>
            <p:cNvPr id="48" name="Graphique 47" descr="Carte topographique contour">
              <a:extLst>
                <a:ext uri="{FF2B5EF4-FFF2-40B4-BE49-F238E27FC236}">
                  <a16:creationId xmlns:a16="http://schemas.microsoft.com/office/drawing/2014/main" id="{3AFB29B9-4AB5-4855-BC50-2EFC3A8FA67D}"/>
                </a:ext>
              </a:extLst>
            </p:cNvPr>
            <p:cNvPicPr>
              <a:picLocks noChangeAspect="1"/>
            </p:cNvPicPr>
            <p:nvPr/>
          </p:nvPicPr>
          <p:blipFill>
            <a:blip r:embed="rId19">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a:off x="8386524" y="3005847"/>
              <a:ext cx="1767061" cy="1767061"/>
            </a:xfrm>
            <a:prstGeom prst="rect">
              <a:avLst/>
            </a:prstGeom>
          </p:spPr>
        </p:pic>
        <p:sp>
          <p:nvSpPr>
            <p:cNvPr id="49" name="ZoneTexte 48">
              <a:extLst>
                <a:ext uri="{FF2B5EF4-FFF2-40B4-BE49-F238E27FC236}">
                  <a16:creationId xmlns:a16="http://schemas.microsoft.com/office/drawing/2014/main" id="{C8EFFCFD-EAD3-4BF4-80BB-2A80CE575496}"/>
                </a:ext>
              </a:extLst>
            </p:cNvPr>
            <p:cNvSpPr txBox="1"/>
            <p:nvPr/>
          </p:nvSpPr>
          <p:spPr>
            <a:xfrm>
              <a:off x="5770138" y="2982817"/>
              <a:ext cx="2274982" cy="830997"/>
            </a:xfrm>
            <a:prstGeom prst="rect">
              <a:avLst/>
            </a:prstGeom>
            <a:noFill/>
          </p:spPr>
          <p:txBody>
            <a:bodyPr wrap="none" rtlCol="0">
              <a:spAutoFit/>
            </a:bodyPr>
            <a:lstStyle/>
            <a:p>
              <a:pPr algn="ctr"/>
              <a:r>
                <a:rPr lang="fr-CA" sz="2400" dirty="0" err="1">
                  <a:latin typeface="Century Schoolbook" panose="02040604050505020304" pitchFamily="18" charset="0"/>
                  <a:cs typeface="Roboto Serif Light" pitchFamily="2" charset="0"/>
                </a:rPr>
                <a:t>mathematical</a:t>
              </a:r>
              <a:endParaRPr lang="fr-CA" sz="2400" dirty="0">
                <a:latin typeface="Century Schoolbook" panose="02040604050505020304" pitchFamily="18" charset="0"/>
                <a:cs typeface="Roboto Serif Light" pitchFamily="2" charset="0"/>
              </a:endParaRPr>
            </a:p>
            <a:p>
              <a:pPr algn="ctr"/>
              <a:r>
                <a:rPr lang="fr-CA" sz="2400" dirty="0" err="1">
                  <a:latin typeface="Century Schoolbook" panose="02040604050505020304" pitchFamily="18" charset="0"/>
                  <a:cs typeface="Roboto Serif Light" pitchFamily="2" charset="0"/>
                </a:rPr>
                <a:t>representation</a:t>
              </a:r>
              <a:endParaRPr lang="fr-CA" sz="2400" dirty="0">
                <a:latin typeface="Century Schoolbook" panose="02040604050505020304" pitchFamily="18" charset="0"/>
                <a:cs typeface="Roboto Serif Light" pitchFamily="2" charset="0"/>
              </a:endParaRPr>
            </a:p>
          </p:txBody>
        </p:sp>
        <p:cxnSp>
          <p:nvCxnSpPr>
            <p:cNvPr id="51" name="Connecteur droit avec flèche 50">
              <a:extLst>
                <a:ext uri="{FF2B5EF4-FFF2-40B4-BE49-F238E27FC236}">
                  <a16:creationId xmlns:a16="http://schemas.microsoft.com/office/drawing/2014/main" id="{F6ED0D61-40A9-43ED-9518-3F02683ADC46}"/>
                </a:ext>
              </a:extLst>
            </p:cNvPr>
            <p:cNvCxnSpPr>
              <a:cxnSpLocks/>
            </p:cNvCxnSpPr>
            <p:nvPr/>
          </p:nvCxnSpPr>
          <p:spPr>
            <a:xfrm>
              <a:off x="5785756" y="3889378"/>
              <a:ext cx="2243748"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3" name="ZoneTexte 52">
              <a:extLst>
                <a:ext uri="{FF2B5EF4-FFF2-40B4-BE49-F238E27FC236}">
                  <a16:creationId xmlns:a16="http://schemas.microsoft.com/office/drawing/2014/main" id="{2AEE2CE7-9AB5-49F7-B45C-D5010A83194E}"/>
                </a:ext>
              </a:extLst>
            </p:cNvPr>
            <p:cNvSpPr txBox="1"/>
            <p:nvPr/>
          </p:nvSpPr>
          <p:spPr>
            <a:xfrm>
              <a:off x="8670370" y="2691557"/>
              <a:ext cx="1199367" cy="523220"/>
            </a:xfrm>
            <a:prstGeom prst="rect">
              <a:avLst/>
            </a:prstGeom>
            <a:noFill/>
          </p:spPr>
          <p:txBody>
            <a:bodyPr wrap="none" rtlCol="0">
              <a:spAutoFit/>
            </a:bodyPr>
            <a:lstStyle/>
            <a:p>
              <a:pPr algn="ctr"/>
              <a:r>
                <a:rPr lang="fr-CA" sz="2800" dirty="0">
                  <a:latin typeface="Century Schoolbook" panose="02040604050505020304" pitchFamily="18" charset="0"/>
                  <a:cs typeface="Roboto Serif Light" pitchFamily="2" charset="0"/>
                </a:rPr>
                <a:t>Fields</a:t>
              </a:r>
            </a:p>
          </p:txBody>
        </p:sp>
        <p:sp>
          <p:nvSpPr>
            <p:cNvPr id="54" name="ZoneTexte 53">
              <a:extLst>
                <a:ext uri="{FF2B5EF4-FFF2-40B4-BE49-F238E27FC236}">
                  <a16:creationId xmlns:a16="http://schemas.microsoft.com/office/drawing/2014/main" id="{09753191-7492-4216-ADC2-F051E12EBE40}"/>
                </a:ext>
              </a:extLst>
            </p:cNvPr>
            <p:cNvSpPr txBox="1"/>
            <p:nvPr/>
          </p:nvSpPr>
          <p:spPr>
            <a:xfrm>
              <a:off x="5793381" y="3964943"/>
              <a:ext cx="2228494" cy="461665"/>
            </a:xfrm>
            <a:prstGeom prst="rect">
              <a:avLst/>
            </a:prstGeom>
            <a:noFill/>
          </p:spPr>
          <p:txBody>
            <a:bodyPr wrap="none" rtlCol="0">
              <a:spAutoFit/>
            </a:bodyPr>
            <a:lstStyle/>
            <a:p>
              <a:pPr algn="ctr"/>
              <a:r>
                <a:rPr lang="fr-CA" sz="2400" dirty="0">
                  <a:latin typeface="Century Schoolbook" panose="02040604050505020304" pitchFamily="18" charset="0"/>
                  <a:cs typeface="Roboto Serif Light" pitchFamily="2" charset="0"/>
                </a:rPr>
                <a:t>of interactions</a:t>
              </a:r>
            </a:p>
          </p:txBody>
        </p:sp>
      </p:grpSp>
    </p:spTree>
    <p:extLst>
      <p:ext uri="{BB962C8B-B14F-4D97-AF65-F5344CB8AC3E}">
        <p14:creationId xmlns:p14="http://schemas.microsoft.com/office/powerpoint/2010/main" val="28641939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F3DA924-DBC6-4741-924C-E9ED0416474F}"/>
              </a:ext>
            </a:extLst>
          </p:cNvPr>
          <p:cNvSpPr>
            <a:spLocks noGrp="1"/>
          </p:cNvSpPr>
          <p:nvPr>
            <p:ph type="title"/>
          </p:nvPr>
        </p:nvSpPr>
        <p:spPr/>
        <p:txBody>
          <a:bodyPr/>
          <a:lstStyle/>
          <a:p>
            <a:r>
              <a:rPr lang="en-CA" dirty="0">
                <a:latin typeface="Century Schoolbook" panose="02040604050505020304" pitchFamily="18" charset="0"/>
              </a:rPr>
              <a:t>P</a:t>
            </a:r>
            <a:r>
              <a:rPr lang="en-CA" noProof="0" dirty="0" err="1">
                <a:latin typeface="Century Schoolbook" panose="02040604050505020304" pitchFamily="18" charset="0"/>
              </a:rPr>
              <a:t>hysics</a:t>
            </a:r>
            <a:r>
              <a:rPr lang="en-CA" noProof="0" dirty="0">
                <a:latin typeface="Century Schoolbook" panose="02040604050505020304" pitchFamily="18" charset="0"/>
              </a:rPr>
              <a:t>: magnetic field</a:t>
            </a:r>
          </a:p>
        </p:txBody>
      </p:sp>
      <p:sp>
        <p:nvSpPr>
          <p:cNvPr id="4" name="Espace réservé du numéro de diapositive 3">
            <a:extLst>
              <a:ext uri="{FF2B5EF4-FFF2-40B4-BE49-F238E27FC236}">
                <a16:creationId xmlns:a16="http://schemas.microsoft.com/office/drawing/2014/main" id="{6A463D7F-8C01-4103-A8E3-9115E0D1C4C6}"/>
              </a:ext>
            </a:extLst>
          </p:cNvPr>
          <p:cNvSpPr>
            <a:spLocks noGrp="1"/>
          </p:cNvSpPr>
          <p:nvPr>
            <p:ph type="sldNum" sz="quarter" idx="12"/>
          </p:nvPr>
        </p:nvSpPr>
        <p:spPr/>
        <p:txBody>
          <a:bodyPr/>
          <a:lstStyle/>
          <a:p>
            <a:fld id="{7C4F7C6C-F16A-437F-A05B-8026F95376C8}" type="slidenum">
              <a:rPr lang="fr-CA" smtClean="0">
                <a:latin typeface="Century Schoolbook" panose="02040604050505020304" pitchFamily="18" charset="0"/>
              </a:rPr>
              <a:pPr/>
              <a:t>4</a:t>
            </a:fld>
            <a:endParaRPr lang="fr-CA" dirty="0">
              <a:latin typeface="Century Schoolbook" panose="02040604050505020304" pitchFamily="18" charset="0"/>
            </a:endParaRPr>
          </a:p>
        </p:txBody>
      </p:sp>
      <p:grpSp>
        <p:nvGrpSpPr>
          <p:cNvPr id="75" name="Groupe 74">
            <a:extLst>
              <a:ext uri="{FF2B5EF4-FFF2-40B4-BE49-F238E27FC236}">
                <a16:creationId xmlns:a16="http://schemas.microsoft.com/office/drawing/2014/main" id="{FA14ACA1-60FF-4B58-8802-C12FAE0C076A}"/>
              </a:ext>
            </a:extLst>
          </p:cNvPr>
          <p:cNvGrpSpPr/>
          <p:nvPr/>
        </p:nvGrpSpPr>
        <p:grpSpPr>
          <a:xfrm>
            <a:off x="3402896" y="1577080"/>
            <a:ext cx="5386208" cy="1935187"/>
            <a:chOff x="6031713" y="5018752"/>
            <a:chExt cx="5386208" cy="1935187"/>
          </a:xfrm>
        </p:grpSpPr>
        <p:sp>
          <p:nvSpPr>
            <p:cNvPr id="57" name="ZoneTexte 56">
              <a:extLst>
                <a:ext uri="{FF2B5EF4-FFF2-40B4-BE49-F238E27FC236}">
                  <a16:creationId xmlns:a16="http://schemas.microsoft.com/office/drawing/2014/main" id="{DE67A4F1-5128-43A7-A0A1-87A65B85E5E0}"/>
                </a:ext>
              </a:extLst>
            </p:cNvPr>
            <p:cNvSpPr txBox="1"/>
            <p:nvPr/>
          </p:nvSpPr>
          <p:spPr>
            <a:xfrm>
              <a:off x="6031713" y="5901801"/>
              <a:ext cx="2345514" cy="523220"/>
            </a:xfrm>
            <a:prstGeom prst="rect">
              <a:avLst/>
            </a:prstGeom>
            <a:noFill/>
          </p:spPr>
          <p:txBody>
            <a:bodyPr wrap="none" rtlCol="0">
              <a:spAutoFit/>
            </a:bodyPr>
            <a:lstStyle/>
            <a:p>
              <a:pPr algn="ctr"/>
              <a:r>
                <a:rPr lang="fr-CA" sz="2800" dirty="0">
                  <a:latin typeface="Century Schoolbook" panose="02040604050505020304" pitchFamily="18" charset="0"/>
                  <a:cs typeface="Roboto Serif Light" pitchFamily="2" charset="0"/>
                </a:rPr>
                <a:t>Electric </a:t>
              </a:r>
              <a:r>
                <a:rPr lang="fr-CA" sz="2800" dirty="0" err="1">
                  <a:latin typeface="Century Schoolbook" panose="02040604050505020304" pitchFamily="18" charset="0"/>
                  <a:cs typeface="Roboto Serif Light" pitchFamily="2" charset="0"/>
                </a:rPr>
                <a:t>field</a:t>
              </a:r>
              <a:endParaRPr lang="fr-CA" sz="2800" dirty="0">
                <a:latin typeface="Century Schoolbook" panose="02040604050505020304" pitchFamily="18" charset="0"/>
                <a:cs typeface="Roboto Serif Light" pitchFamily="2" charset="0"/>
              </a:endParaRPr>
            </a:p>
          </p:txBody>
        </p:sp>
        <p:sp>
          <p:nvSpPr>
            <p:cNvPr id="58" name="ZoneTexte 57">
              <a:extLst>
                <a:ext uri="{FF2B5EF4-FFF2-40B4-BE49-F238E27FC236}">
                  <a16:creationId xmlns:a16="http://schemas.microsoft.com/office/drawing/2014/main" id="{0FBDE7A2-B41B-4B5F-B16F-6F2C51DFA9A5}"/>
                </a:ext>
              </a:extLst>
            </p:cNvPr>
            <p:cNvSpPr txBox="1"/>
            <p:nvPr/>
          </p:nvSpPr>
          <p:spPr>
            <a:xfrm>
              <a:off x="8787073" y="5901801"/>
              <a:ext cx="2630848" cy="523220"/>
            </a:xfrm>
            <a:prstGeom prst="rect">
              <a:avLst/>
            </a:prstGeom>
            <a:noFill/>
          </p:spPr>
          <p:txBody>
            <a:bodyPr wrap="none" rtlCol="0">
              <a:spAutoFit/>
            </a:bodyPr>
            <a:lstStyle/>
            <a:p>
              <a:pPr algn="ctr"/>
              <a:r>
                <a:rPr lang="fr-CA" sz="2800" dirty="0">
                  <a:latin typeface="Century Schoolbook" panose="02040604050505020304" pitchFamily="18" charset="0"/>
                  <a:cs typeface="Roboto Serif Light" pitchFamily="2" charset="0"/>
                </a:rPr>
                <a:t>Magnetic </a:t>
              </a:r>
              <a:r>
                <a:rPr lang="fr-CA" sz="2800" dirty="0" err="1">
                  <a:latin typeface="Century Schoolbook" panose="02040604050505020304" pitchFamily="18" charset="0"/>
                  <a:cs typeface="Roboto Serif Light" pitchFamily="2" charset="0"/>
                </a:rPr>
                <a:t>field</a:t>
              </a:r>
              <a:endParaRPr lang="fr-CA" sz="2800" dirty="0">
                <a:latin typeface="Century Schoolbook" panose="02040604050505020304" pitchFamily="18" charset="0"/>
                <a:cs typeface="Roboto Serif Light" pitchFamily="2" charset="0"/>
              </a:endParaRPr>
            </a:p>
          </p:txBody>
        </p:sp>
        <p:pic>
          <p:nvPicPr>
            <p:cNvPr id="62" name="Graphique 61" descr="Pile avec un remplissage uni">
              <a:extLst>
                <a:ext uri="{FF2B5EF4-FFF2-40B4-BE49-F238E27FC236}">
                  <a16:creationId xmlns:a16="http://schemas.microsoft.com/office/drawing/2014/main" id="{9A328AE4-C21C-4607-B5B8-2EAA4E1944F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037618" y="6424046"/>
              <a:ext cx="528918" cy="528918"/>
            </a:xfrm>
            <a:prstGeom prst="rect">
              <a:avLst/>
            </a:prstGeom>
          </p:spPr>
        </p:pic>
        <p:pic>
          <p:nvPicPr>
            <p:cNvPr id="64" name="Graphique 63" descr="Aimant avec un remplissage uni">
              <a:extLst>
                <a:ext uri="{FF2B5EF4-FFF2-40B4-BE49-F238E27FC236}">
                  <a16:creationId xmlns:a16="http://schemas.microsoft.com/office/drawing/2014/main" id="{9356D303-D6AE-494B-BF4A-AB431676C8E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838038" y="6425021"/>
              <a:ext cx="528918" cy="528918"/>
            </a:xfrm>
            <a:prstGeom prst="rect">
              <a:avLst/>
            </a:prstGeom>
          </p:spPr>
        </p:pic>
        <p:grpSp>
          <p:nvGrpSpPr>
            <p:cNvPr id="74" name="Groupe 73">
              <a:extLst>
                <a:ext uri="{FF2B5EF4-FFF2-40B4-BE49-F238E27FC236}">
                  <a16:creationId xmlns:a16="http://schemas.microsoft.com/office/drawing/2014/main" id="{6A0282D2-65C6-4AFE-850F-753EE7A4AD66}"/>
                </a:ext>
              </a:extLst>
            </p:cNvPr>
            <p:cNvGrpSpPr/>
            <p:nvPr/>
          </p:nvGrpSpPr>
          <p:grpSpPr>
            <a:xfrm>
              <a:off x="6654108" y="5018752"/>
              <a:ext cx="4301018" cy="528918"/>
              <a:chOff x="6618397" y="5019450"/>
              <a:chExt cx="4301018" cy="528918"/>
            </a:xfrm>
          </p:grpSpPr>
          <p:sp>
            <p:nvSpPr>
              <p:cNvPr id="56" name="ZoneTexte 55">
                <a:extLst>
                  <a:ext uri="{FF2B5EF4-FFF2-40B4-BE49-F238E27FC236}">
                    <a16:creationId xmlns:a16="http://schemas.microsoft.com/office/drawing/2014/main" id="{79D575D8-66C5-41BD-BA92-4248C47FCD1F}"/>
                  </a:ext>
                </a:extLst>
              </p:cNvPr>
              <p:cNvSpPr txBox="1"/>
              <p:nvPr/>
            </p:nvSpPr>
            <p:spPr>
              <a:xfrm>
                <a:off x="6618397" y="5025148"/>
                <a:ext cx="3730508" cy="523220"/>
              </a:xfrm>
              <a:prstGeom prst="rect">
                <a:avLst/>
              </a:prstGeom>
              <a:noFill/>
            </p:spPr>
            <p:txBody>
              <a:bodyPr wrap="none" rtlCol="0">
                <a:spAutoFit/>
              </a:bodyPr>
              <a:lstStyle/>
              <a:p>
                <a:pPr algn="ctr"/>
                <a:r>
                  <a:rPr lang="fr-CA" sz="2800" dirty="0" err="1">
                    <a:latin typeface="Century Schoolbook" panose="02040604050505020304" pitchFamily="18" charset="0"/>
                    <a:cs typeface="Roboto Serif Light" pitchFamily="2" charset="0"/>
                  </a:rPr>
                  <a:t>Electromagnetic</a:t>
                </a:r>
                <a:r>
                  <a:rPr lang="fr-CA" sz="2800" dirty="0">
                    <a:latin typeface="Century Schoolbook" panose="02040604050505020304" pitchFamily="18" charset="0"/>
                    <a:cs typeface="Roboto Serif Light" pitchFamily="2" charset="0"/>
                  </a:rPr>
                  <a:t> </a:t>
                </a:r>
                <a:r>
                  <a:rPr lang="fr-CA" sz="2800" dirty="0" err="1">
                    <a:latin typeface="Century Schoolbook" panose="02040604050505020304" pitchFamily="18" charset="0"/>
                    <a:cs typeface="Roboto Serif Light" pitchFamily="2" charset="0"/>
                  </a:rPr>
                  <a:t>field</a:t>
                </a:r>
                <a:endParaRPr lang="fr-CA" sz="2800" dirty="0">
                  <a:latin typeface="Century Schoolbook" panose="02040604050505020304" pitchFamily="18" charset="0"/>
                  <a:cs typeface="Roboto Serif Light" pitchFamily="2" charset="0"/>
                </a:endParaRPr>
              </a:p>
            </p:txBody>
          </p:sp>
          <p:pic>
            <p:nvPicPr>
              <p:cNvPr id="66" name="Graphique 65" descr="Antenne relais téléphonique avec un remplissage uni">
                <a:extLst>
                  <a:ext uri="{FF2B5EF4-FFF2-40B4-BE49-F238E27FC236}">
                    <a16:creationId xmlns:a16="http://schemas.microsoft.com/office/drawing/2014/main" id="{03BE312A-B121-4E26-8377-1A648F800C9B}"/>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0396194" y="5019450"/>
                <a:ext cx="523221" cy="523221"/>
              </a:xfrm>
              <a:prstGeom prst="rect">
                <a:avLst/>
              </a:prstGeom>
            </p:spPr>
          </p:pic>
        </p:grpSp>
        <p:cxnSp>
          <p:nvCxnSpPr>
            <p:cNvPr id="69" name="Connecteur droit avec flèche 68">
              <a:extLst>
                <a:ext uri="{FF2B5EF4-FFF2-40B4-BE49-F238E27FC236}">
                  <a16:creationId xmlns:a16="http://schemas.microsoft.com/office/drawing/2014/main" id="{46F78B93-0729-4ECF-8B75-3790EFEF80E0}"/>
                </a:ext>
              </a:extLst>
            </p:cNvPr>
            <p:cNvCxnSpPr>
              <a:cxnSpLocks/>
            </p:cNvCxnSpPr>
            <p:nvPr/>
          </p:nvCxnSpPr>
          <p:spPr>
            <a:xfrm>
              <a:off x="9088821" y="5547670"/>
              <a:ext cx="430677" cy="36628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2" name="Connecteur droit avec flèche 71">
              <a:extLst>
                <a:ext uri="{FF2B5EF4-FFF2-40B4-BE49-F238E27FC236}">
                  <a16:creationId xmlns:a16="http://schemas.microsoft.com/office/drawing/2014/main" id="{FC148FE2-C6FD-4A60-A0BB-0C65156121B5}"/>
                </a:ext>
              </a:extLst>
            </p:cNvPr>
            <p:cNvCxnSpPr>
              <a:cxnSpLocks/>
            </p:cNvCxnSpPr>
            <p:nvPr/>
          </p:nvCxnSpPr>
          <p:spPr>
            <a:xfrm flipH="1">
              <a:off x="7632482" y="5535521"/>
              <a:ext cx="430677" cy="36628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38" name="ZoneTexte 37">
            <a:extLst>
              <a:ext uri="{FF2B5EF4-FFF2-40B4-BE49-F238E27FC236}">
                <a16:creationId xmlns:a16="http://schemas.microsoft.com/office/drawing/2014/main" id="{F1033EFC-2BCE-4011-9D85-66FF6B60391A}"/>
              </a:ext>
            </a:extLst>
          </p:cNvPr>
          <p:cNvSpPr txBox="1"/>
          <p:nvPr/>
        </p:nvSpPr>
        <p:spPr>
          <a:xfrm>
            <a:off x="8057975" y="4193518"/>
            <a:ext cx="3153427" cy="1938992"/>
          </a:xfrm>
          <a:prstGeom prst="rect">
            <a:avLst/>
          </a:prstGeom>
          <a:noFill/>
        </p:spPr>
        <p:txBody>
          <a:bodyPr wrap="none" rtlCol="0">
            <a:spAutoFit/>
          </a:bodyPr>
          <a:lstStyle/>
          <a:p>
            <a:pPr algn="ctr"/>
            <a:r>
              <a:rPr lang="fr-CA" sz="2400" dirty="0">
                <a:latin typeface="Century Schoolbook" panose="02040604050505020304" pitchFamily="18" charset="0"/>
                <a:cs typeface="Roboto Serif Light" pitchFamily="2" charset="0"/>
              </a:rPr>
              <a:t>Magnetic </a:t>
            </a:r>
            <a:r>
              <a:rPr lang="fr-CA" sz="2400" dirty="0">
                <a:solidFill>
                  <a:srgbClr val="FF0000"/>
                </a:solidFill>
                <a:latin typeface="Century Schoolbook" panose="02040604050505020304" pitchFamily="18" charset="0"/>
                <a:cs typeface="Roboto Serif Light" pitchFamily="2" charset="0"/>
              </a:rPr>
              <a:t>charge</a:t>
            </a:r>
            <a:r>
              <a:rPr lang="fr-CA" sz="2400" dirty="0">
                <a:latin typeface="Century Schoolbook" panose="02040604050505020304" pitchFamily="18" charset="0"/>
                <a:cs typeface="Roboto Serif Light" pitchFamily="2" charset="0"/>
              </a:rPr>
              <a:t>?</a:t>
            </a:r>
          </a:p>
          <a:p>
            <a:pPr algn="ctr"/>
            <a:endParaRPr lang="fr-CA" sz="2400" dirty="0">
              <a:latin typeface="Century Schoolbook" panose="02040604050505020304" pitchFamily="18" charset="0"/>
              <a:cs typeface="Roboto Serif Light" pitchFamily="2" charset="0"/>
            </a:endParaRPr>
          </a:p>
          <a:p>
            <a:pPr algn="ctr"/>
            <a:r>
              <a:rPr lang="fr-CA" sz="2400" dirty="0">
                <a:latin typeface="Century Schoolbook" panose="02040604050505020304" pitchFamily="18" charset="0"/>
                <a:cs typeface="Roboto Serif Light" pitchFamily="2" charset="0"/>
              </a:rPr>
              <a:t>or</a:t>
            </a:r>
          </a:p>
          <a:p>
            <a:pPr algn="ctr"/>
            <a:endParaRPr lang="fr-CA" sz="2400" dirty="0">
              <a:latin typeface="Century Schoolbook" panose="02040604050505020304" pitchFamily="18" charset="0"/>
              <a:cs typeface="Roboto Serif Light" pitchFamily="2" charset="0"/>
            </a:endParaRPr>
          </a:p>
          <a:p>
            <a:pPr algn="ctr"/>
            <a:r>
              <a:rPr lang="fr-CA" sz="2400" dirty="0" err="1">
                <a:latin typeface="Century Schoolbook" panose="02040604050505020304" pitchFamily="18" charset="0"/>
                <a:cs typeface="Roboto Serif Light" pitchFamily="2" charset="0"/>
              </a:rPr>
              <a:t>Varying</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electric</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field</a:t>
            </a:r>
            <a:endParaRPr lang="fr-CA" sz="2400" dirty="0">
              <a:latin typeface="Century Schoolbook" panose="02040604050505020304" pitchFamily="18" charset="0"/>
              <a:cs typeface="Roboto Serif Light" pitchFamily="2" charset="0"/>
            </a:endParaRPr>
          </a:p>
        </p:txBody>
      </p:sp>
      <p:sp>
        <p:nvSpPr>
          <p:cNvPr id="39" name="ZoneTexte 38">
            <a:extLst>
              <a:ext uri="{FF2B5EF4-FFF2-40B4-BE49-F238E27FC236}">
                <a16:creationId xmlns:a16="http://schemas.microsoft.com/office/drawing/2014/main" id="{5F762502-BF32-4EBD-A5BB-6B44F12D8757}"/>
              </a:ext>
            </a:extLst>
          </p:cNvPr>
          <p:cNvSpPr txBox="1"/>
          <p:nvPr/>
        </p:nvSpPr>
        <p:spPr>
          <a:xfrm>
            <a:off x="8057975" y="4192076"/>
            <a:ext cx="3153427" cy="1938992"/>
          </a:xfrm>
          <a:prstGeom prst="rect">
            <a:avLst/>
          </a:prstGeom>
          <a:noFill/>
        </p:spPr>
        <p:txBody>
          <a:bodyPr wrap="none" rtlCol="0">
            <a:spAutoFit/>
          </a:bodyPr>
          <a:lstStyle/>
          <a:p>
            <a:pPr algn="ctr"/>
            <a:r>
              <a:rPr lang="fr-CA" sz="2400" dirty="0">
                <a:latin typeface="Century Schoolbook" panose="02040604050505020304" pitchFamily="18" charset="0"/>
                <a:cs typeface="Roboto Serif Light" pitchFamily="2" charset="0"/>
              </a:rPr>
              <a:t>Magnetic </a:t>
            </a:r>
            <a:r>
              <a:rPr lang="fr-CA" sz="2400" dirty="0" err="1">
                <a:solidFill>
                  <a:srgbClr val="00A759"/>
                </a:solidFill>
                <a:latin typeface="Century Schoolbook" panose="02040604050505020304" pitchFamily="18" charset="0"/>
                <a:cs typeface="Roboto Serif Light" pitchFamily="2" charset="0"/>
              </a:rPr>
              <a:t>dipole</a:t>
            </a:r>
            <a:endParaRPr lang="fr-CA" sz="2400" dirty="0">
              <a:solidFill>
                <a:srgbClr val="00A759"/>
              </a:solidFill>
              <a:latin typeface="Century Schoolbook" panose="02040604050505020304" pitchFamily="18" charset="0"/>
              <a:cs typeface="Roboto Serif Light" pitchFamily="2" charset="0"/>
            </a:endParaRPr>
          </a:p>
          <a:p>
            <a:pPr algn="ctr"/>
            <a:endParaRPr lang="fr-CA" sz="2400" dirty="0">
              <a:latin typeface="Century Schoolbook" panose="02040604050505020304" pitchFamily="18" charset="0"/>
              <a:cs typeface="Roboto Serif Light" pitchFamily="2" charset="0"/>
            </a:endParaRPr>
          </a:p>
          <a:p>
            <a:pPr algn="ctr"/>
            <a:r>
              <a:rPr lang="fr-CA" sz="2400" dirty="0">
                <a:latin typeface="Century Schoolbook" panose="02040604050505020304" pitchFamily="18" charset="0"/>
                <a:cs typeface="Roboto Serif Light" pitchFamily="2" charset="0"/>
              </a:rPr>
              <a:t>or</a:t>
            </a:r>
          </a:p>
          <a:p>
            <a:pPr algn="ctr"/>
            <a:endParaRPr lang="fr-CA" sz="2400" dirty="0">
              <a:latin typeface="Century Schoolbook" panose="02040604050505020304" pitchFamily="18" charset="0"/>
              <a:cs typeface="Roboto Serif Light" pitchFamily="2" charset="0"/>
            </a:endParaRPr>
          </a:p>
          <a:p>
            <a:pPr algn="ctr"/>
            <a:r>
              <a:rPr lang="fr-CA" sz="2400" dirty="0" err="1">
                <a:latin typeface="Century Schoolbook" panose="02040604050505020304" pitchFamily="18" charset="0"/>
                <a:cs typeface="Roboto Serif Light" pitchFamily="2" charset="0"/>
              </a:rPr>
              <a:t>Varying</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electric</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field</a:t>
            </a:r>
            <a:endParaRPr lang="fr-CA" sz="2400" dirty="0">
              <a:latin typeface="Century Schoolbook" panose="02040604050505020304" pitchFamily="18" charset="0"/>
              <a:cs typeface="Roboto Serif Light" pitchFamily="2" charset="0"/>
            </a:endParaRPr>
          </a:p>
        </p:txBody>
      </p:sp>
      <p:sp>
        <p:nvSpPr>
          <p:cNvPr id="40" name="ZoneTexte 39">
            <a:extLst>
              <a:ext uri="{FF2B5EF4-FFF2-40B4-BE49-F238E27FC236}">
                <a16:creationId xmlns:a16="http://schemas.microsoft.com/office/drawing/2014/main" id="{F99DBB80-FE5B-4E15-BC11-1296CD641C45}"/>
              </a:ext>
            </a:extLst>
          </p:cNvPr>
          <p:cNvSpPr txBox="1"/>
          <p:nvPr/>
        </p:nvSpPr>
        <p:spPr>
          <a:xfrm>
            <a:off x="4238761" y="4956050"/>
            <a:ext cx="3781805" cy="523220"/>
          </a:xfrm>
          <a:prstGeom prst="rect">
            <a:avLst/>
          </a:prstGeom>
          <a:noFill/>
        </p:spPr>
        <p:txBody>
          <a:bodyPr wrap="none" rtlCol="0">
            <a:spAutoFit/>
          </a:bodyPr>
          <a:lstStyle/>
          <a:p>
            <a:pPr algn="ctr"/>
            <a:r>
              <a:rPr lang="fr-CA" sz="2800" dirty="0" err="1">
                <a:latin typeface="Century Schoolbook" panose="02040604050505020304" pitchFamily="18" charset="0"/>
                <a:cs typeface="Roboto Serif Light" pitchFamily="2" charset="0"/>
              </a:rPr>
              <a:t>Maxwell’s</a:t>
            </a:r>
            <a:r>
              <a:rPr lang="fr-CA" sz="2800" dirty="0">
                <a:latin typeface="Century Schoolbook" panose="02040604050505020304" pitchFamily="18" charset="0"/>
                <a:cs typeface="Roboto Serif Light" pitchFamily="2" charset="0"/>
              </a:rPr>
              <a:t> </a:t>
            </a:r>
            <a:r>
              <a:rPr lang="fr-CA" sz="2800" dirty="0" err="1">
                <a:latin typeface="Century Schoolbook" panose="02040604050505020304" pitchFamily="18" charset="0"/>
                <a:cs typeface="Roboto Serif Light" pitchFamily="2" charset="0"/>
              </a:rPr>
              <a:t>equations</a:t>
            </a:r>
            <a:r>
              <a:rPr lang="fr-CA" sz="2800" dirty="0">
                <a:latin typeface="Century Schoolbook" panose="02040604050505020304" pitchFamily="18" charset="0"/>
                <a:cs typeface="Roboto Serif Light" pitchFamily="2" charset="0"/>
              </a:rPr>
              <a:t>!</a:t>
            </a:r>
          </a:p>
        </p:txBody>
      </p:sp>
      <p:sp>
        <p:nvSpPr>
          <p:cNvPr id="22" name="Ellipse 4">
            <a:extLst>
              <a:ext uri="{FF2B5EF4-FFF2-40B4-BE49-F238E27FC236}">
                <a16:creationId xmlns:a16="http://schemas.microsoft.com/office/drawing/2014/main" id="{CBFE2B0D-1E54-42F4-BC68-4405B9494E08}"/>
              </a:ext>
            </a:extLst>
          </p:cNvPr>
          <p:cNvSpPr/>
          <p:nvPr/>
        </p:nvSpPr>
        <p:spPr>
          <a:xfrm>
            <a:off x="8186088" y="3930633"/>
            <a:ext cx="2866378" cy="928532"/>
          </a:xfrm>
          <a:prstGeom prst="ellipse">
            <a:avLst/>
          </a:prstGeom>
          <a:noFill/>
          <a:ln w="38100">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solidFill>
                <a:srgbClr val="00A759"/>
              </a:solidFill>
              <a:latin typeface="Century Schoolbook" panose="02040604050505020304" pitchFamily="18" charset="0"/>
            </a:endParaRPr>
          </a:p>
        </p:txBody>
      </p:sp>
      <p:sp>
        <p:nvSpPr>
          <p:cNvPr id="23" name="Ellipse 4">
            <a:extLst>
              <a:ext uri="{FF2B5EF4-FFF2-40B4-BE49-F238E27FC236}">
                <a16:creationId xmlns:a16="http://schemas.microsoft.com/office/drawing/2014/main" id="{2249CA3F-E450-45EC-9A08-29C8212DA2EF}"/>
              </a:ext>
            </a:extLst>
          </p:cNvPr>
          <p:cNvSpPr/>
          <p:nvPr/>
        </p:nvSpPr>
        <p:spPr>
          <a:xfrm>
            <a:off x="7713679" y="5441675"/>
            <a:ext cx="3811195" cy="928532"/>
          </a:xfrm>
          <a:prstGeom prst="ellipse">
            <a:avLst/>
          </a:prstGeom>
          <a:noFill/>
          <a:ln w="38100">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grpSp>
        <p:nvGrpSpPr>
          <p:cNvPr id="5" name="Group 4">
            <a:extLst>
              <a:ext uri="{FF2B5EF4-FFF2-40B4-BE49-F238E27FC236}">
                <a16:creationId xmlns:a16="http://schemas.microsoft.com/office/drawing/2014/main" id="{6ACB3291-B859-4033-B56C-01865F31A0A1}"/>
              </a:ext>
            </a:extLst>
          </p:cNvPr>
          <p:cNvGrpSpPr/>
          <p:nvPr/>
        </p:nvGrpSpPr>
        <p:grpSpPr>
          <a:xfrm>
            <a:off x="651713" y="3118757"/>
            <a:ext cx="3811195" cy="3206642"/>
            <a:chOff x="651713" y="3118757"/>
            <a:chExt cx="3811195" cy="3206642"/>
          </a:xfrm>
        </p:grpSpPr>
        <p:sp>
          <p:nvSpPr>
            <p:cNvPr id="36" name="ZoneTexte 35">
              <a:extLst>
                <a:ext uri="{FF2B5EF4-FFF2-40B4-BE49-F238E27FC236}">
                  <a16:creationId xmlns:a16="http://schemas.microsoft.com/office/drawing/2014/main" id="{0D4EA8DB-5238-400A-9413-2FCD5CAAC35D}"/>
                </a:ext>
              </a:extLst>
            </p:cNvPr>
            <p:cNvSpPr txBox="1"/>
            <p:nvPr/>
          </p:nvSpPr>
          <p:spPr>
            <a:xfrm>
              <a:off x="776215" y="4165458"/>
              <a:ext cx="3562194" cy="1938992"/>
            </a:xfrm>
            <a:prstGeom prst="rect">
              <a:avLst/>
            </a:prstGeom>
            <a:noFill/>
          </p:spPr>
          <p:txBody>
            <a:bodyPr wrap="none" rtlCol="0">
              <a:spAutoFit/>
            </a:bodyPr>
            <a:lstStyle/>
            <a:p>
              <a:pPr algn="ctr"/>
              <a:r>
                <a:rPr lang="fr-CA" sz="2400" dirty="0">
                  <a:latin typeface="Century Schoolbook" panose="02040604050505020304" pitchFamily="18" charset="0"/>
                  <a:cs typeface="Roboto Serif Light" pitchFamily="2" charset="0"/>
                </a:rPr>
                <a:t>Electric charge</a:t>
              </a:r>
            </a:p>
            <a:p>
              <a:pPr algn="ctr"/>
              <a:endParaRPr lang="fr-CA" sz="2400" dirty="0">
                <a:latin typeface="Century Schoolbook" panose="02040604050505020304" pitchFamily="18" charset="0"/>
                <a:cs typeface="Roboto Serif Light" pitchFamily="2" charset="0"/>
              </a:endParaRPr>
            </a:p>
            <a:p>
              <a:pPr algn="ctr"/>
              <a:r>
                <a:rPr lang="fr-CA" sz="2400" dirty="0">
                  <a:latin typeface="Century Schoolbook" panose="02040604050505020304" pitchFamily="18" charset="0"/>
                  <a:cs typeface="Roboto Serif Light" pitchFamily="2" charset="0"/>
                </a:rPr>
                <a:t>or</a:t>
              </a:r>
            </a:p>
            <a:p>
              <a:pPr algn="ctr"/>
              <a:endParaRPr lang="fr-CA" sz="2400" dirty="0">
                <a:latin typeface="Century Schoolbook" panose="02040604050505020304" pitchFamily="18" charset="0"/>
                <a:cs typeface="Roboto Serif Light" pitchFamily="2" charset="0"/>
              </a:endParaRPr>
            </a:p>
            <a:p>
              <a:pPr algn="ctr"/>
              <a:r>
                <a:rPr lang="fr-CA" sz="2400" dirty="0" err="1">
                  <a:latin typeface="Century Schoolbook" panose="02040604050505020304" pitchFamily="18" charset="0"/>
                  <a:cs typeface="Roboto Serif Light" pitchFamily="2" charset="0"/>
                </a:rPr>
                <a:t>Varying</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magnetic</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field</a:t>
              </a:r>
              <a:endParaRPr lang="fr-CA" sz="2400" dirty="0">
                <a:latin typeface="Century Schoolbook" panose="02040604050505020304" pitchFamily="18" charset="0"/>
                <a:cs typeface="Roboto Serif Light" pitchFamily="2" charset="0"/>
              </a:endParaRPr>
            </a:p>
          </p:txBody>
        </p:sp>
        <p:sp>
          <p:nvSpPr>
            <p:cNvPr id="20" name="Ellipse 4">
              <a:extLst>
                <a:ext uri="{FF2B5EF4-FFF2-40B4-BE49-F238E27FC236}">
                  <a16:creationId xmlns:a16="http://schemas.microsoft.com/office/drawing/2014/main" id="{9D0ED98E-2412-4115-B84F-EC272DC3008A}"/>
                </a:ext>
              </a:extLst>
            </p:cNvPr>
            <p:cNvSpPr/>
            <p:nvPr/>
          </p:nvSpPr>
          <p:spPr>
            <a:xfrm>
              <a:off x="1099811" y="3960916"/>
              <a:ext cx="2866378" cy="928532"/>
            </a:xfrm>
            <a:prstGeom prst="ellipse">
              <a:avLst/>
            </a:prstGeom>
            <a:noFill/>
            <a:ln w="38100">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sp>
          <p:nvSpPr>
            <p:cNvPr id="21" name="Ellipse 4">
              <a:extLst>
                <a:ext uri="{FF2B5EF4-FFF2-40B4-BE49-F238E27FC236}">
                  <a16:creationId xmlns:a16="http://schemas.microsoft.com/office/drawing/2014/main" id="{FD1014F6-A642-4F4A-B368-7F473B6A7E6D}"/>
                </a:ext>
              </a:extLst>
            </p:cNvPr>
            <p:cNvSpPr/>
            <p:nvPr/>
          </p:nvSpPr>
          <p:spPr>
            <a:xfrm>
              <a:off x="651713" y="5396867"/>
              <a:ext cx="3811195" cy="928532"/>
            </a:xfrm>
            <a:prstGeom prst="ellipse">
              <a:avLst/>
            </a:prstGeom>
            <a:noFill/>
            <a:ln w="38100">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cxnSp>
          <p:nvCxnSpPr>
            <p:cNvPr id="27" name="Connecteur droit avec flèche 71">
              <a:extLst>
                <a:ext uri="{FF2B5EF4-FFF2-40B4-BE49-F238E27FC236}">
                  <a16:creationId xmlns:a16="http://schemas.microsoft.com/office/drawing/2014/main" id="{A0100661-2DC2-439D-ABBB-18CA6A35267A}"/>
                </a:ext>
              </a:extLst>
            </p:cNvPr>
            <p:cNvCxnSpPr>
              <a:cxnSpLocks/>
            </p:cNvCxnSpPr>
            <p:nvPr/>
          </p:nvCxnSpPr>
          <p:spPr>
            <a:xfrm flipV="1">
              <a:off x="2854419" y="3118757"/>
              <a:ext cx="713374" cy="720321"/>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7" name="Graphic 6" descr="Badge Follow with solid fill">
            <a:extLst>
              <a:ext uri="{FF2B5EF4-FFF2-40B4-BE49-F238E27FC236}">
                <a16:creationId xmlns:a16="http://schemas.microsoft.com/office/drawing/2014/main" id="{B2BA4C52-0EFF-4B35-A022-A9DA60D622A3}"/>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4821011" y="4114925"/>
            <a:ext cx="616984" cy="616984"/>
          </a:xfrm>
          <a:prstGeom prst="rect">
            <a:avLst/>
          </a:prstGeom>
        </p:spPr>
      </p:pic>
      <p:pic>
        <p:nvPicPr>
          <p:cNvPr id="31" name="Graphique 63" descr="Aimant avec un remplissage uni">
            <a:extLst>
              <a:ext uri="{FF2B5EF4-FFF2-40B4-BE49-F238E27FC236}">
                <a16:creationId xmlns:a16="http://schemas.microsoft.com/office/drawing/2014/main" id="{3F757471-2D91-4EBF-9925-0034E8E66D1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865044" y="5596339"/>
            <a:ext cx="528918" cy="528918"/>
          </a:xfrm>
          <a:prstGeom prst="rect">
            <a:avLst/>
          </a:prstGeom>
        </p:spPr>
      </p:pic>
      <p:pic>
        <p:nvPicPr>
          <p:cNvPr id="32" name="Graphic 31" descr="Badge Follow with solid fill">
            <a:extLst>
              <a:ext uri="{FF2B5EF4-FFF2-40B4-BE49-F238E27FC236}">
                <a16:creationId xmlns:a16="http://schemas.microsoft.com/office/drawing/2014/main" id="{7D4274F1-820F-425A-8FB6-0CDB6520CF83}"/>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6798040" y="5552306"/>
            <a:ext cx="616984" cy="616984"/>
          </a:xfrm>
          <a:prstGeom prst="rect">
            <a:avLst/>
          </a:prstGeom>
        </p:spPr>
      </p:pic>
      <p:grpSp>
        <p:nvGrpSpPr>
          <p:cNvPr id="10" name="Group 9">
            <a:extLst>
              <a:ext uri="{FF2B5EF4-FFF2-40B4-BE49-F238E27FC236}">
                <a16:creationId xmlns:a16="http://schemas.microsoft.com/office/drawing/2014/main" id="{53C87F71-DD06-45AE-A91F-34B725B57F64}"/>
              </a:ext>
            </a:extLst>
          </p:cNvPr>
          <p:cNvGrpSpPr/>
          <p:nvPr/>
        </p:nvGrpSpPr>
        <p:grpSpPr>
          <a:xfrm>
            <a:off x="6952768" y="3948545"/>
            <a:ext cx="296358" cy="882852"/>
            <a:chOff x="6912863" y="4020846"/>
            <a:chExt cx="296358" cy="882852"/>
          </a:xfrm>
        </p:grpSpPr>
        <p:sp>
          <p:nvSpPr>
            <p:cNvPr id="9" name="Rectangle 8">
              <a:extLst>
                <a:ext uri="{FF2B5EF4-FFF2-40B4-BE49-F238E27FC236}">
                  <a16:creationId xmlns:a16="http://schemas.microsoft.com/office/drawing/2014/main" id="{C7858E5E-0CDD-4A60-AE19-D0DBF2BBE732}"/>
                </a:ext>
              </a:extLst>
            </p:cNvPr>
            <p:cNvSpPr/>
            <p:nvPr/>
          </p:nvSpPr>
          <p:spPr>
            <a:xfrm>
              <a:off x="6912864" y="4020846"/>
              <a:ext cx="296357" cy="441426"/>
            </a:xfrm>
            <a:prstGeom prst="rect">
              <a:avLst/>
            </a:prstGeom>
            <a:solidFill>
              <a:schemeClr val="tx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fr-CA" dirty="0">
                  <a:latin typeface="Century Schoolbook" panose="02040604050505020304" pitchFamily="18" charset="0"/>
                  <a:cs typeface="Roboto Serif Light" pitchFamily="2" charset="0"/>
                </a:rPr>
                <a:t>N</a:t>
              </a:r>
            </a:p>
          </p:txBody>
        </p:sp>
        <p:sp>
          <p:nvSpPr>
            <p:cNvPr id="35" name="Rectangle 34">
              <a:extLst>
                <a:ext uri="{FF2B5EF4-FFF2-40B4-BE49-F238E27FC236}">
                  <a16:creationId xmlns:a16="http://schemas.microsoft.com/office/drawing/2014/main" id="{4D803C57-CE14-495A-B217-E475D426DC3B}"/>
                </a:ext>
              </a:extLst>
            </p:cNvPr>
            <p:cNvSpPr/>
            <p:nvPr/>
          </p:nvSpPr>
          <p:spPr>
            <a:xfrm>
              <a:off x="6912863" y="4462272"/>
              <a:ext cx="296357" cy="441426"/>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fr-CA" dirty="0">
                  <a:solidFill>
                    <a:schemeClr val="tx1"/>
                  </a:solidFill>
                  <a:latin typeface="Century Schoolbook" panose="02040604050505020304" pitchFamily="18" charset="0"/>
                  <a:cs typeface="Roboto Serif Light" pitchFamily="2" charset="0"/>
                </a:rPr>
                <a:t>S</a:t>
              </a:r>
            </a:p>
          </p:txBody>
        </p:sp>
      </p:grpSp>
      <p:grpSp>
        <p:nvGrpSpPr>
          <p:cNvPr id="16" name="Group 15">
            <a:extLst>
              <a:ext uri="{FF2B5EF4-FFF2-40B4-BE49-F238E27FC236}">
                <a16:creationId xmlns:a16="http://schemas.microsoft.com/office/drawing/2014/main" id="{9A9A4B24-4128-4F28-92DC-79F0C4246132}"/>
              </a:ext>
            </a:extLst>
          </p:cNvPr>
          <p:cNvGrpSpPr/>
          <p:nvPr/>
        </p:nvGrpSpPr>
        <p:grpSpPr>
          <a:xfrm>
            <a:off x="1235753" y="6308992"/>
            <a:ext cx="2643113" cy="523220"/>
            <a:chOff x="1235753" y="6308992"/>
            <a:chExt cx="2643113" cy="523220"/>
          </a:xfrm>
        </p:grpSpPr>
        <p:sp>
          <p:nvSpPr>
            <p:cNvPr id="42" name="ZoneTexte 41">
              <a:extLst>
                <a:ext uri="{FF2B5EF4-FFF2-40B4-BE49-F238E27FC236}">
                  <a16:creationId xmlns:a16="http://schemas.microsoft.com/office/drawing/2014/main" id="{ECCAA0AF-3A85-4289-86FE-F32B0EF2E609}"/>
                </a:ext>
              </a:extLst>
            </p:cNvPr>
            <p:cNvSpPr txBox="1"/>
            <p:nvPr/>
          </p:nvSpPr>
          <p:spPr>
            <a:xfrm>
              <a:off x="1663475" y="6308992"/>
              <a:ext cx="1787669" cy="523220"/>
            </a:xfrm>
            <a:prstGeom prst="rect">
              <a:avLst/>
            </a:prstGeom>
            <a:noFill/>
          </p:spPr>
          <p:txBody>
            <a:bodyPr wrap="none" rtlCol="0">
              <a:spAutoFit/>
            </a:bodyPr>
            <a:lstStyle/>
            <a:p>
              <a:pPr algn="ctr"/>
              <a:r>
                <a:rPr lang="fr-CA" sz="2800" dirty="0">
                  <a:latin typeface="Century Schoolbook" panose="02040604050505020304" pitchFamily="18" charset="0"/>
                  <a:cs typeface="Roboto Serif Light" pitchFamily="2" charset="0"/>
                </a:rPr>
                <a:t>Induction</a:t>
              </a:r>
            </a:p>
          </p:txBody>
        </p:sp>
        <p:cxnSp>
          <p:nvCxnSpPr>
            <p:cNvPr id="41" name="Connecteur droit avec flèche 71">
              <a:extLst>
                <a:ext uri="{FF2B5EF4-FFF2-40B4-BE49-F238E27FC236}">
                  <a16:creationId xmlns:a16="http://schemas.microsoft.com/office/drawing/2014/main" id="{E5F4456F-AFC2-4168-99A9-929FE64DA0A5}"/>
                </a:ext>
              </a:extLst>
            </p:cNvPr>
            <p:cNvCxnSpPr>
              <a:cxnSpLocks/>
            </p:cNvCxnSpPr>
            <p:nvPr/>
          </p:nvCxnSpPr>
          <p:spPr>
            <a:xfrm flipH="1">
              <a:off x="3487212" y="6570602"/>
              <a:ext cx="391654" cy="0"/>
            </a:xfrm>
            <a:prstGeom prst="straightConnector1">
              <a:avLst/>
            </a:prstGeom>
            <a:ln w="38100">
              <a:solidFill>
                <a:srgbClr val="00A759"/>
              </a:solidFill>
              <a:tailEnd type="triangle"/>
            </a:ln>
          </p:spPr>
          <p:style>
            <a:lnRef idx="1">
              <a:schemeClr val="accent1"/>
            </a:lnRef>
            <a:fillRef idx="0">
              <a:schemeClr val="accent1"/>
            </a:fillRef>
            <a:effectRef idx="0">
              <a:schemeClr val="accent1"/>
            </a:effectRef>
            <a:fontRef idx="minor">
              <a:schemeClr val="tx1"/>
            </a:fontRef>
          </p:style>
        </p:cxnSp>
        <p:cxnSp>
          <p:nvCxnSpPr>
            <p:cNvPr id="44" name="Connecteur droit avec flèche 71">
              <a:extLst>
                <a:ext uri="{FF2B5EF4-FFF2-40B4-BE49-F238E27FC236}">
                  <a16:creationId xmlns:a16="http://schemas.microsoft.com/office/drawing/2014/main" id="{D680C894-DA5D-4D7C-97DD-BE615E2D1BDA}"/>
                </a:ext>
              </a:extLst>
            </p:cNvPr>
            <p:cNvCxnSpPr>
              <a:cxnSpLocks/>
            </p:cNvCxnSpPr>
            <p:nvPr/>
          </p:nvCxnSpPr>
          <p:spPr>
            <a:xfrm>
              <a:off x="1235753" y="6570602"/>
              <a:ext cx="391654" cy="0"/>
            </a:xfrm>
            <a:prstGeom prst="straightConnector1">
              <a:avLst/>
            </a:prstGeom>
            <a:ln w="38100">
              <a:solidFill>
                <a:srgbClr val="00A759"/>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8" name="Group 17">
            <a:extLst>
              <a:ext uri="{FF2B5EF4-FFF2-40B4-BE49-F238E27FC236}">
                <a16:creationId xmlns:a16="http://schemas.microsoft.com/office/drawing/2014/main" id="{82CF231E-D9D8-478E-AA48-447D50D2F824}"/>
              </a:ext>
            </a:extLst>
          </p:cNvPr>
          <p:cNvGrpSpPr/>
          <p:nvPr/>
        </p:nvGrpSpPr>
        <p:grpSpPr>
          <a:xfrm>
            <a:off x="10801765" y="3482120"/>
            <a:ext cx="1208979" cy="650682"/>
            <a:chOff x="10801765" y="3514776"/>
            <a:chExt cx="1208979" cy="650682"/>
          </a:xfrm>
        </p:grpSpPr>
        <p:sp>
          <p:nvSpPr>
            <p:cNvPr id="43" name="ZoneTexte 42">
              <a:extLst>
                <a:ext uri="{FF2B5EF4-FFF2-40B4-BE49-F238E27FC236}">
                  <a16:creationId xmlns:a16="http://schemas.microsoft.com/office/drawing/2014/main" id="{7D531038-9B10-4E1E-886A-ED43DDBED26C}"/>
                </a:ext>
              </a:extLst>
            </p:cNvPr>
            <p:cNvSpPr txBox="1"/>
            <p:nvPr/>
          </p:nvSpPr>
          <p:spPr>
            <a:xfrm>
              <a:off x="11039003" y="3514776"/>
              <a:ext cx="971741" cy="523220"/>
            </a:xfrm>
            <a:prstGeom prst="rect">
              <a:avLst/>
            </a:prstGeom>
            <a:noFill/>
          </p:spPr>
          <p:txBody>
            <a:bodyPr wrap="none" rtlCol="0">
              <a:spAutoFit/>
            </a:bodyPr>
            <a:lstStyle/>
            <a:p>
              <a:pPr algn="ctr"/>
              <a:r>
                <a:rPr lang="fr-CA" sz="2800" dirty="0">
                  <a:latin typeface="Century Schoolbook" panose="02040604050505020304" pitchFamily="18" charset="0"/>
                  <a:cs typeface="Roboto Serif Light" pitchFamily="2" charset="0"/>
                </a:rPr>
                <a:t>Spin</a:t>
              </a:r>
              <a:endParaRPr lang="fr-CA" sz="2400" dirty="0">
                <a:latin typeface="Century Schoolbook" panose="02040604050505020304" pitchFamily="18" charset="0"/>
                <a:cs typeface="Roboto Serif Light" pitchFamily="2" charset="0"/>
              </a:endParaRPr>
            </a:p>
          </p:txBody>
        </p:sp>
        <p:cxnSp>
          <p:nvCxnSpPr>
            <p:cNvPr id="45" name="Connecteur droit avec flèche 71">
              <a:extLst>
                <a:ext uri="{FF2B5EF4-FFF2-40B4-BE49-F238E27FC236}">
                  <a16:creationId xmlns:a16="http://schemas.microsoft.com/office/drawing/2014/main" id="{8DC9A9AE-BD0B-4B6F-9DCB-A95306E779D9}"/>
                </a:ext>
              </a:extLst>
            </p:cNvPr>
            <p:cNvCxnSpPr>
              <a:cxnSpLocks/>
            </p:cNvCxnSpPr>
            <p:nvPr/>
          </p:nvCxnSpPr>
          <p:spPr>
            <a:xfrm flipV="1">
              <a:off x="10801765" y="3917901"/>
              <a:ext cx="290424" cy="247557"/>
            </a:xfrm>
            <a:prstGeom prst="straightConnector1">
              <a:avLst/>
            </a:prstGeom>
            <a:ln w="38100">
              <a:solidFill>
                <a:srgbClr val="00A759"/>
              </a:solidFill>
              <a:tailEnd type="triangle"/>
            </a:ln>
          </p:spPr>
          <p:style>
            <a:lnRef idx="1">
              <a:schemeClr val="accent1"/>
            </a:lnRef>
            <a:fillRef idx="0">
              <a:schemeClr val="accent1"/>
            </a:fillRef>
            <a:effectRef idx="0">
              <a:schemeClr val="accent1"/>
            </a:effectRef>
            <a:fontRef idx="minor">
              <a:schemeClr val="tx1"/>
            </a:fontRef>
          </p:style>
        </p:cxnSp>
      </p:grpSp>
      <p:cxnSp>
        <p:nvCxnSpPr>
          <p:cNvPr id="46" name="Connecteur droit avec flèche 71">
            <a:extLst>
              <a:ext uri="{FF2B5EF4-FFF2-40B4-BE49-F238E27FC236}">
                <a16:creationId xmlns:a16="http://schemas.microsoft.com/office/drawing/2014/main" id="{9A3D4BA9-54D3-40BD-96FA-1A98E788DDA0}"/>
              </a:ext>
            </a:extLst>
          </p:cNvPr>
          <p:cNvCxnSpPr>
            <a:cxnSpLocks/>
          </p:cNvCxnSpPr>
          <p:nvPr/>
        </p:nvCxnSpPr>
        <p:spPr>
          <a:xfrm flipH="1" flipV="1">
            <a:off x="8579147" y="3069797"/>
            <a:ext cx="713374" cy="720321"/>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028780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1"/>
                                        </p:tgtEl>
                                        <p:attrNameLst>
                                          <p:attrName>style.visibility</p:attrName>
                                        </p:attrNameLst>
                                      </p:cBhvr>
                                      <p:to>
                                        <p:strVal val="visible"/>
                                      </p:to>
                                    </p:set>
                                  </p:childTnLst>
                                </p:cTn>
                              </p:par>
                              <p:par>
                                <p:cTn id="15" presetID="42" presetClass="path" presetSubtype="0" accel="50000" decel="50000" autoRev="1" fill="hold" nodeType="withEffect">
                                  <p:stCondLst>
                                    <p:cond delay="0"/>
                                  </p:stCondLst>
                                  <p:childTnLst>
                                    <p:animMotion origin="layout" path="M -3.125E-6 2.59259E-6 L 0.10912 0.00069 " pathEditMode="fixed" rAng="0" ptsTypes="AA">
                                      <p:cBhvr>
                                        <p:cTn id="16" dur="2000" fill="hold"/>
                                        <p:tgtEl>
                                          <p:spTgt spid="31"/>
                                        </p:tgtEl>
                                        <p:attrNameLst>
                                          <p:attrName>ppt_x</p:attrName>
                                          <p:attrName>ppt_y</p:attrName>
                                        </p:attrNameLst>
                                      </p:cBhvr>
                                      <p:rCtr x="5456" y="23"/>
                                    </p:animMotion>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grpId="1" nodeType="clickEffect">
                                  <p:stCondLst>
                                    <p:cond delay="0"/>
                                  </p:stCondLst>
                                  <p:childTnLst>
                                    <p:set>
                                      <p:cBhvr>
                                        <p:cTn id="30" dur="1" fill="hold">
                                          <p:stCondLst>
                                            <p:cond delay="0"/>
                                          </p:stCondLst>
                                        </p:cTn>
                                        <p:tgtEl>
                                          <p:spTgt spid="38"/>
                                        </p:tgtEl>
                                        <p:attrNameLst>
                                          <p:attrName>style.visibility</p:attrName>
                                        </p:attrNameLst>
                                      </p:cBhvr>
                                      <p:to>
                                        <p:strVal val="hidden"/>
                                      </p:to>
                                    </p:set>
                                  </p:childTnLst>
                                </p:cTn>
                              </p:par>
                              <p:par>
                                <p:cTn id="31" presetID="1" presetClass="entr" presetSubtype="0" fill="hold" grpId="0" nodeType="withEffect">
                                  <p:stCondLst>
                                    <p:cond delay="0"/>
                                  </p:stCondLst>
                                  <p:childTnLst>
                                    <p:set>
                                      <p:cBhvr>
                                        <p:cTn id="32" dur="1" fill="hold">
                                          <p:stCondLst>
                                            <p:cond delay="0"/>
                                          </p:stCondLst>
                                        </p:cTn>
                                        <p:tgtEl>
                                          <p:spTgt spid="39"/>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2"/>
                                        </p:tgtEl>
                                        <p:attrNameLst>
                                          <p:attrName>style.visibility</p:attrName>
                                        </p:attrNameLst>
                                      </p:cBhvr>
                                      <p:to>
                                        <p:strVal val="visible"/>
                                      </p:to>
                                    </p:set>
                                  </p:childTnLst>
                                </p:cTn>
                              </p:par>
                              <p:par>
                                <p:cTn id="39" presetID="35" presetClass="path" presetSubtype="0" accel="50000" decel="50000" autoRev="1" fill="hold" nodeType="withEffect">
                                  <p:stCondLst>
                                    <p:cond delay="0"/>
                                  </p:stCondLst>
                                  <p:childTnLst>
                                    <p:animMotion origin="layout" path="M -2.5E-6 3.7037E-7 L -0.11133 3.7037E-7 " pathEditMode="relative" rAng="0" ptsTypes="AA">
                                      <p:cBhvr>
                                        <p:cTn id="40" dur="2000" fill="hold"/>
                                        <p:tgtEl>
                                          <p:spTgt spid="32"/>
                                        </p:tgtEl>
                                        <p:attrNameLst>
                                          <p:attrName>ppt_x</p:attrName>
                                          <p:attrName>ppt_y</p:attrName>
                                        </p:attrNameLst>
                                      </p:cBhvr>
                                      <p:rCtr x="-5573" y="0"/>
                                    </p:animMotion>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40"/>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16"/>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8" grpId="1"/>
      <p:bldP spid="39" grpId="0"/>
      <p:bldP spid="40" grpId="0"/>
      <p:bldP spid="22" grpId="0" animBg="1"/>
      <p:bldP spid="2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316614-F511-4939-96ED-4967BCF2749E}"/>
              </a:ext>
            </a:extLst>
          </p:cNvPr>
          <p:cNvSpPr>
            <a:spLocks noGrp="1"/>
          </p:cNvSpPr>
          <p:nvPr>
            <p:ph type="title"/>
          </p:nvPr>
        </p:nvSpPr>
        <p:spPr/>
        <p:txBody>
          <a:bodyPr/>
          <a:lstStyle/>
          <a:p>
            <a:r>
              <a:rPr lang="fr-CA" dirty="0" err="1">
                <a:latin typeface="Century Schoolbook" panose="02040604050505020304" pitchFamily="18" charset="0"/>
              </a:rPr>
              <a:t>Physics</a:t>
            </a:r>
            <a:r>
              <a:rPr lang="fr-CA" dirty="0">
                <a:latin typeface="Century Schoolbook" panose="02040604050505020304" pitchFamily="18" charset="0"/>
              </a:rPr>
              <a:t>: spin</a:t>
            </a:r>
          </a:p>
        </p:txBody>
      </p:sp>
      <p:sp>
        <p:nvSpPr>
          <p:cNvPr id="4" name="Espace réservé du numéro de diapositive 3">
            <a:extLst>
              <a:ext uri="{FF2B5EF4-FFF2-40B4-BE49-F238E27FC236}">
                <a16:creationId xmlns:a16="http://schemas.microsoft.com/office/drawing/2014/main" id="{EDBBA621-9DE4-4E2D-9D3D-4688AC93F2D2}"/>
              </a:ext>
            </a:extLst>
          </p:cNvPr>
          <p:cNvSpPr>
            <a:spLocks noGrp="1"/>
          </p:cNvSpPr>
          <p:nvPr>
            <p:ph type="sldNum" sz="quarter" idx="12"/>
          </p:nvPr>
        </p:nvSpPr>
        <p:spPr/>
        <p:txBody>
          <a:bodyPr/>
          <a:lstStyle/>
          <a:p>
            <a:fld id="{7C4F7C6C-F16A-437F-A05B-8026F95376C8}" type="slidenum">
              <a:rPr lang="fr-CA" smtClean="0">
                <a:latin typeface="Century Schoolbook" panose="02040604050505020304" pitchFamily="18" charset="0"/>
              </a:rPr>
              <a:pPr/>
              <a:t>5</a:t>
            </a:fld>
            <a:endParaRPr lang="fr-CA" dirty="0">
              <a:latin typeface="Century Schoolbook" panose="02040604050505020304" pitchFamily="18" charset="0"/>
            </a:endParaRPr>
          </a:p>
        </p:txBody>
      </p:sp>
      <p:sp>
        <p:nvSpPr>
          <p:cNvPr id="11" name="ZoneTexte 41">
            <a:extLst>
              <a:ext uri="{FF2B5EF4-FFF2-40B4-BE49-F238E27FC236}">
                <a16:creationId xmlns:a16="http://schemas.microsoft.com/office/drawing/2014/main" id="{D68174ED-E160-405F-A5C2-CDC82FD41508}"/>
              </a:ext>
            </a:extLst>
          </p:cNvPr>
          <p:cNvSpPr txBox="1"/>
          <p:nvPr/>
        </p:nvSpPr>
        <p:spPr>
          <a:xfrm>
            <a:off x="2654934" y="2306044"/>
            <a:ext cx="8045792" cy="523220"/>
          </a:xfrm>
          <a:prstGeom prst="rect">
            <a:avLst/>
          </a:prstGeom>
          <a:noFill/>
        </p:spPr>
        <p:txBody>
          <a:bodyPr wrap="none" rtlCol="0">
            <a:spAutoFit/>
          </a:bodyPr>
          <a:lstStyle/>
          <a:p>
            <a:r>
              <a:rPr lang="fr-CA" sz="2800" dirty="0" err="1">
                <a:latin typeface="Century Schoolbook" panose="02040604050505020304" pitchFamily="18" charset="0"/>
                <a:cs typeface="Roboto Serif Light" pitchFamily="2" charset="0"/>
              </a:rPr>
              <a:t>Angular</a:t>
            </a:r>
            <a:r>
              <a:rPr lang="fr-CA" sz="2800" dirty="0">
                <a:latin typeface="Century Schoolbook" panose="02040604050505020304" pitchFamily="18" charset="0"/>
                <a:cs typeface="Roboto Serif Light" pitchFamily="2" charset="0"/>
              </a:rPr>
              <a:t> </a:t>
            </a:r>
            <a:r>
              <a:rPr lang="fr-CA" sz="2800" dirty="0" err="1">
                <a:latin typeface="Century Schoolbook" panose="02040604050505020304" pitchFamily="18" charset="0"/>
                <a:cs typeface="Roboto Serif Light" pitchFamily="2" charset="0"/>
              </a:rPr>
              <a:t>momentum</a:t>
            </a:r>
            <a:r>
              <a:rPr lang="fr-CA" sz="2800" dirty="0">
                <a:latin typeface="Century Schoolbook" panose="02040604050505020304" pitchFamily="18" charset="0"/>
                <a:cs typeface="Roboto Serif Light" pitchFamily="2" charset="0"/>
              </a:rPr>
              <a:t>: </a:t>
            </a:r>
            <a:r>
              <a:rPr lang="fr-CA" sz="2800" dirty="0" err="1">
                <a:latin typeface="Century Schoolbook" panose="02040604050505020304" pitchFamily="18" charset="0"/>
                <a:cs typeface="Roboto Serif Light" pitchFamily="2" charset="0"/>
              </a:rPr>
              <a:t>momentum</a:t>
            </a:r>
            <a:r>
              <a:rPr lang="fr-CA" sz="2800" dirty="0">
                <a:latin typeface="Century Schoolbook" panose="02040604050505020304" pitchFamily="18" charset="0"/>
                <a:cs typeface="Roboto Serif Light" pitchFamily="2" charset="0"/>
              </a:rPr>
              <a:t> </a:t>
            </a:r>
            <a:r>
              <a:rPr lang="fr-CA" sz="2800" dirty="0" err="1">
                <a:latin typeface="Century Schoolbook" panose="02040604050505020304" pitchFamily="18" charset="0"/>
                <a:cs typeface="Roboto Serif Light" pitchFamily="2" charset="0"/>
              </a:rPr>
              <a:t>from</a:t>
            </a:r>
            <a:r>
              <a:rPr lang="fr-CA" sz="2800" dirty="0">
                <a:latin typeface="Century Schoolbook" panose="02040604050505020304" pitchFamily="18" charset="0"/>
                <a:cs typeface="Roboto Serif Light" pitchFamily="2" charset="0"/>
              </a:rPr>
              <a:t> rotation</a:t>
            </a:r>
          </a:p>
        </p:txBody>
      </p:sp>
      <p:sp>
        <p:nvSpPr>
          <p:cNvPr id="12" name="ZoneTexte 41">
            <a:extLst>
              <a:ext uri="{FF2B5EF4-FFF2-40B4-BE49-F238E27FC236}">
                <a16:creationId xmlns:a16="http://schemas.microsoft.com/office/drawing/2014/main" id="{4132253D-028B-4ED2-9685-30DC62A726B1}"/>
              </a:ext>
            </a:extLst>
          </p:cNvPr>
          <p:cNvSpPr txBox="1"/>
          <p:nvPr/>
        </p:nvSpPr>
        <p:spPr>
          <a:xfrm>
            <a:off x="838200" y="1512101"/>
            <a:ext cx="3371436" cy="523220"/>
          </a:xfrm>
          <a:prstGeom prst="rect">
            <a:avLst/>
          </a:prstGeom>
          <a:noFill/>
        </p:spPr>
        <p:txBody>
          <a:bodyPr wrap="none" rtlCol="0">
            <a:spAutoFit/>
          </a:bodyPr>
          <a:lstStyle/>
          <a:p>
            <a:r>
              <a:rPr lang="fr-CA" sz="2800" dirty="0" err="1">
                <a:latin typeface="Century Schoolbook" panose="02040604050505020304" pitchFamily="18" charset="0"/>
                <a:cs typeface="Roboto Serif Light" pitchFamily="2" charset="0"/>
              </a:rPr>
              <a:t>Classical</a:t>
            </a:r>
            <a:r>
              <a:rPr lang="fr-CA" sz="2800" dirty="0">
                <a:latin typeface="Century Schoolbook" panose="02040604050505020304" pitchFamily="18" charset="0"/>
                <a:cs typeface="Roboto Serif Light" pitchFamily="2" charset="0"/>
              </a:rPr>
              <a:t> </a:t>
            </a:r>
            <a:r>
              <a:rPr lang="fr-CA" sz="2800" dirty="0" err="1">
                <a:latin typeface="Century Schoolbook" panose="02040604050505020304" pitchFamily="18" charset="0"/>
                <a:cs typeface="Roboto Serif Light" pitchFamily="2" charset="0"/>
              </a:rPr>
              <a:t>mecanics</a:t>
            </a:r>
            <a:endParaRPr lang="fr-CA" sz="2800" dirty="0">
              <a:latin typeface="Century Schoolbook" panose="02040604050505020304" pitchFamily="18" charset="0"/>
              <a:cs typeface="Roboto Serif Light" pitchFamily="2" charset="0"/>
            </a:endParaRPr>
          </a:p>
        </p:txBody>
      </p:sp>
      <p:cxnSp>
        <p:nvCxnSpPr>
          <p:cNvPr id="20" name="Connector: Elbow 19">
            <a:extLst>
              <a:ext uri="{FF2B5EF4-FFF2-40B4-BE49-F238E27FC236}">
                <a16:creationId xmlns:a16="http://schemas.microsoft.com/office/drawing/2014/main" id="{26F2664A-945F-438F-82A7-CA5650B0C4BD}"/>
              </a:ext>
            </a:extLst>
          </p:cNvPr>
          <p:cNvCxnSpPr>
            <a:cxnSpLocks/>
          </p:cNvCxnSpPr>
          <p:nvPr/>
        </p:nvCxnSpPr>
        <p:spPr>
          <a:xfrm>
            <a:off x="4428565" y="4675741"/>
            <a:ext cx="564776" cy="546847"/>
          </a:xfrm>
          <a:prstGeom prst="bentConnector3">
            <a:avLst>
              <a:gd name="adj1" fmla="val 2480"/>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5" name="ZoneTexte 41">
            <a:extLst>
              <a:ext uri="{FF2B5EF4-FFF2-40B4-BE49-F238E27FC236}">
                <a16:creationId xmlns:a16="http://schemas.microsoft.com/office/drawing/2014/main" id="{424AAAC2-B69C-4E47-B4CE-84D65122986D}"/>
              </a:ext>
            </a:extLst>
          </p:cNvPr>
          <p:cNvSpPr txBox="1"/>
          <p:nvPr/>
        </p:nvSpPr>
        <p:spPr>
          <a:xfrm>
            <a:off x="4993341" y="5011820"/>
            <a:ext cx="4408579" cy="461665"/>
          </a:xfrm>
          <a:prstGeom prst="rect">
            <a:avLst/>
          </a:prstGeom>
          <a:noFill/>
        </p:spPr>
        <p:txBody>
          <a:bodyPr wrap="none" rtlCol="0">
            <a:spAutoFit/>
          </a:bodyPr>
          <a:lstStyle/>
          <a:p>
            <a:r>
              <a:rPr lang="fr-CA" sz="2400" dirty="0" err="1">
                <a:latin typeface="Century Schoolbook" panose="02040604050505020304" pitchFamily="18" charset="0"/>
                <a:cs typeface="Roboto Serif Light" pitchFamily="2" charset="0"/>
              </a:rPr>
              <a:t>Property</a:t>
            </a:r>
            <a:r>
              <a:rPr lang="fr-CA" sz="2400" dirty="0">
                <a:latin typeface="Century Schoolbook" panose="02040604050505020304" pitchFamily="18" charset="0"/>
                <a:cs typeface="Roboto Serif Light" pitchFamily="2" charset="0"/>
              </a:rPr>
              <a:t>, like mass or charge</a:t>
            </a:r>
          </a:p>
        </p:txBody>
      </p:sp>
      <p:sp>
        <p:nvSpPr>
          <p:cNvPr id="13" name="ZoneTexte 41">
            <a:extLst>
              <a:ext uri="{FF2B5EF4-FFF2-40B4-BE49-F238E27FC236}">
                <a16:creationId xmlns:a16="http://schemas.microsoft.com/office/drawing/2014/main" id="{6C2EDB84-F4F8-426B-BF28-8F7FCEB63953}"/>
              </a:ext>
            </a:extLst>
          </p:cNvPr>
          <p:cNvSpPr txBox="1"/>
          <p:nvPr/>
        </p:nvSpPr>
        <p:spPr>
          <a:xfrm>
            <a:off x="838200" y="3403261"/>
            <a:ext cx="3464410" cy="523220"/>
          </a:xfrm>
          <a:prstGeom prst="rect">
            <a:avLst/>
          </a:prstGeom>
          <a:noFill/>
        </p:spPr>
        <p:txBody>
          <a:bodyPr wrap="none" rtlCol="0">
            <a:spAutoFit/>
          </a:bodyPr>
          <a:lstStyle/>
          <a:p>
            <a:r>
              <a:rPr lang="fr-CA" sz="2800" dirty="0">
                <a:latin typeface="Century Schoolbook" panose="02040604050505020304" pitchFamily="18" charset="0"/>
                <a:cs typeface="Roboto Serif Light" pitchFamily="2" charset="0"/>
              </a:rPr>
              <a:t>Quantum </a:t>
            </a:r>
            <a:r>
              <a:rPr lang="fr-CA" sz="2800" dirty="0" err="1">
                <a:latin typeface="Century Schoolbook" panose="02040604050505020304" pitchFamily="18" charset="0"/>
                <a:cs typeface="Roboto Serif Light" pitchFamily="2" charset="0"/>
              </a:rPr>
              <a:t>mecanics</a:t>
            </a:r>
            <a:endParaRPr lang="fr-CA" sz="2800" dirty="0">
              <a:latin typeface="Century Schoolbook" panose="02040604050505020304" pitchFamily="18" charset="0"/>
              <a:cs typeface="Roboto Serif Light" pitchFamily="2" charset="0"/>
            </a:endParaRPr>
          </a:p>
        </p:txBody>
      </p:sp>
      <p:sp>
        <p:nvSpPr>
          <p:cNvPr id="18" name="ZoneTexte 41">
            <a:extLst>
              <a:ext uri="{FF2B5EF4-FFF2-40B4-BE49-F238E27FC236}">
                <a16:creationId xmlns:a16="http://schemas.microsoft.com/office/drawing/2014/main" id="{170A107A-6437-4C12-BD03-564F7A09F14B}"/>
              </a:ext>
            </a:extLst>
          </p:cNvPr>
          <p:cNvSpPr txBox="1"/>
          <p:nvPr/>
        </p:nvSpPr>
        <p:spPr>
          <a:xfrm>
            <a:off x="2654934" y="4176213"/>
            <a:ext cx="5979522" cy="523220"/>
          </a:xfrm>
          <a:prstGeom prst="rect">
            <a:avLst/>
          </a:prstGeom>
          <a:noFill/>
        </p:spPr>
        <p:txBody>
          <a:bodyPr wrap="none" rtlCol="0">
            <a:spAutoFit/>
          </a:bodyPr>
          <a:lstStyle/>
          <a:p>
            <a:r>
              <a:rPr lang="fr-CA" sz="2800" dirty="0">
                <a:latin typeface="Century Schoolbook" panose="02040604050505020304" pitchFamily="18" charset="0"/>
                <a:cs typeface="Roboto Serif Light" pitchFamily="2" charset="0"/>
              </a:rPr>
              <a:t>Spin: </a:t>
            </a:r>
            <a:r>
              <a:rPr lang="fr-CA" sz="2800" dirty="0" err="1">
                <a:latin typeface="Century Schoolbook" panose="02040604050505020304" pitchFamily="18" charset="0"/>
                <a:cs typeface="Roboto Serif Light" pitchFamily="2" charset="0"/>
              </a:rPr>
              <a:t>intrinsic</a:t>
            </a:r>
            <a:r>
              <a:rPr lang="fr-CA" sz="2800" dirty="0">
                <a:latin typeface="Century Schoolbook" panose="02040604050505020304" pitchFamily="18" charset="0"/>
                <a:cs typeface="Roboto Serif Light" pitchFamily="2" charset="0"/>
              </a:rPr>
              <a:t> </a:t>
            </a:r>
            <a:r>
              <a:rPr lang="fr-CA" sz="2800" dirty="0" err="1">
                <a:latin typeface="Century Schoolbook" panose="02040604050505020304" pitchFamily="18" charset="0"/>
                <a:cs typeface="Roboto Serif Light" pitchFamily="2" charset="0"/>
              </a:rPr>
              <a:t>angular</a:t>
            </a:r>
            <a:r>
              <a:rPr lang="fr-CA" sz="2800" dirty="0">
                <a:latin typeface="Century Schoolbook" panose="02040604050505020304" pitchFamily="18" charset="0"/>
                <a:cs typeface="Roboto Serif Light" pitchFamily="2" charset="0"/>
              </a:rPr>
              <a:t> </a:t>
            </a:r>
            <a:r>
              <a:rPr lang="fr-CA" sz="2800" dirty="0" err="1">
                <a:latin typeface="Century Schoolbook" panose="02040604050505020304" pitchFamily="18" charset="0"/>
                <a:cs typeface="Roboto Serif Light" pitchFamily="2" charset="0"/>
              </a:rPr>
              <a:t>momentum</a:t>
            </a:r>
            <a:endParaRPr lang="fr-CA" sz="2800" dirty="0">
              <a:latin typeface="Century Schoolbook" panose="02040604050505020304" pitchFamily="18" charset="0"/>
              <a:cs typeface="Roboto Serif Light" pitchFamily="2" charset="0"/>
            </a:endParaRPr>
          </a:p>
        </p:txBody>
      </p:sp>
      <p:sp>
        <p:nvSpPr>
          <p:cNvPr id="26" name="ZoneTexte 41">
            <a:extLst>
              <a:ext uri="{FF2B5EF4-FFF2-40B4-BE49-F238E27FC236}">
                <a16:creationId xmlns:a16="http://schemas.microsoft.com/office/drawing/2014/main" id="{99C6722E-96D2-4D6A-9EC8-07A56E355274}"/>
              </a:ext>
            </a:extLst>
          </p:cNvPr>
          <p:cNvSpPr txBox="1"/>
          <p:nvPr/>
        </p:nvSpPr>
        <p:spPr>
          <a:xfrm>
            <a:off x="700877" y="4996945"/>
            <a:ext cx="1441420" cy="461665"/>
          </a:xfrm>
          <a:prstGeom prst="rect">
            <a:avLst/>
          </a:prstGeom>
          <a:noFill/>
        </p:spPr>
        <p:txBody>
          <a:bodyPr wrap="none" rtlCol="0">
            <a:spAutoFit/>
          </a:bodyPr>
          <a:lstStyle/>
          <a:p>
            <a:r>
              <a:rPr lang="fr-CA" sz="2400" dirty="0" err="1">
                <a:latin typeface="Century Schoolbook" panose="02040604050505020304" pitchFamily="18" charset="0"/>
                <a:cs typeface="Roboto Serif Light" pitchFamily="2" charset="0"/>
              </a:rPr>
              <a:t>particles</a:t>
            </a:r>
            <a:endParaRPr lang="fr-CA" sz="2400" dirty="0">
              <a:latin typeface="Century Schoolbook" panose="02040604050505020304" pitchFamily="18" charset="0"/>
              <a:cs typeface="Roboto Serif Light" pitchFamily="2" charset="0"/>
            </a:endParaRPr>
          </a:p>
        </p:txBody>
      </p:sp>
      <p:cxnSp>
        <p:nvCxnSpPr>
          <p:cNvPr id="28" name="Connector: Elbow 27">
            <a:extLst>
              <a:ext uri="{FF2B5EF4-FFF2-40B4-BE49-F238E27FC236}">
                <a16:creationId xmlns:a16="http://schemas.microsoft.com/office/drawing/2014/main" id="{D7780C5A-969A-4CAA-8310-98903939702C}"/>
              </a:ext>
            </a:extLst>
          </p:cNvPr>
          <p:cNvCxnSpPr>
            <a:cxnSpLocks/>
            <a:stCxn id="26" idx="2"/>
          </p:cNvCxnSpPr>
          <p:nvPr/>
        </p:nvCxnSpPr>
        <p:spPr>
          <a:xfrm rot="16200000" flipH="1">
            <a:off x="1501192" y="5379005"/>
            <a:ext cx="405566" cy="564776"/>
          </a:xfrm>
          <a:prstGeom prst="bentConnector2">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9" name="ZoneTexte 41">
            <a:extLst>
              <a:ext uri="{FF2B5EF4-FFF2-40B4-BE49-F238E27FC236}">
                <a16:creationId xmlns:a16="http://schemas.microsoft.com/office/drawing/2014/main" id="{8C46C2F6-94EF-483F-B729-8B0B71D7E89A}"/>
              </a:ext>
            </a:extLst>
          </p:cNvPr>
          <p:cNvSpPr txBox="1"/>
          <p:nvPr/>
        </p:nvSpPr>
        <p:spPr>
          <a:xfrm>
            <a:off x="1986363" y="5633343"/>
            <a:ext cx="6415539" cy="461665"/>
          </a:xfrm>
          <a:prstGeom prst="rect">
            <a:avLst/>
          </a:prstGeom>
          <a:noFill/>
        </p:spPr>
        <p:txBody>
          <a:bodyPr wrap="none" rtlCol="0">
            <a:spAutoFit/>
          </a:bodyPr>
          <a:lstStyle/>
          <a:p>
            <a:r>
              <a:rPr lang="fr-CA" sz="2400" dirty="0" err="1">
                <a:latin typeface="Century Schoolbook" panose="02040604050505020304" pitchFamily="18" charset="0"/>
                <a:cs typeface="Roboto Serif Light" pitchFamily="2" charset="0"/>
              </a:rPr>
              <a:t>Electrons</a:t>
            </a:r>
            <a:r>
              <a:rPr lang="fr-CA" sz="2400" dirty="0">
                <a:latin typeface="Century Schoolbook" panose="02040604050505020304" pitchFamily="18" charset="0"/>
                <a:cs typeface="Roboto Serif Light" pitchFamily="2" charset="0"/>
              </a:rPr>
              <a:t>, protons, neutrons, have </a:t>
            </a:r>
            <a:r>
              <a:rPr lang="fr-CA" sz="2400" dirty="0">
                <a:solidFill>
                  <a:srgbClr val="00A759"/>
                </a:solidFill>
                <a:latin typeface="Century Schoolbook" panose="02040604050505020304" pitchFamily="18" charset="0"/>
                <a:cs typeface="Roboto Serif Light" pitchFamily="2" charset="0"/>
              </a:rPr>
              <a:t>spin 1/2</a:t>
            </a:r>
          </a:p>
        </p:txBody>
      </p:sp>
      <p:sp>
        <p:nvSpPr>
          <p:cNvPr id="30" name="ZoneTexte 41">
            <a:extLst>
              <a:ext uri="{FF2B5EF4-FFF2-40B4-BE49-F238E27FC236}">
                <a16:creationId xmlns:a16="http://schemas.microsoft.com/office/drawing/2014/main" id="{FE747E2A-CE12-4AC3-8E6A-BA81CBF781A5}"/>
              </a:ext>
            </a:extLst>
          </p:cNvPr>
          <p:cNvSpPr txBox="1"/>
          <p:nvPr/>
        </p:nvSpPr>
        <p:spPr>
          <a:xfrm>
            <a:off x="2006719" y="6151771"/>
            <a:ext cx="7271542" cy="461665"/>
          </a:xfrm>
          <a:prstGeom prst="rect">
            <a:avLst/>
          </a:prstGeom>
          <a:noFill/>
        </p:spPr>
        <p:txBody>
          <a:bodyPr wrap="none" rtlCol="0">
            <a:spAutoFit/>
          </a:bodyPr>
          <a:lstStyle/>
          <a:p>
            <a:r>
              <a:rPr lang="fr-CA" sz="2400" dirty="0" err="1">
                <a:latin typeface="Century Schoolbook" panose="02040604050505020304" pitchFamily="18" charset="0"/>
                <a:cs typeface="Roboto Serif Light" pitchFamily="2" charset="0"/>
              </a:rPr>
              <a:t>When</a:t>
            </a:r>
            <a:r>
              <a:rPr lang="fr-CA" sz="2400" dirty="0">
                <a:latin typeface="Century Schoolbook" panose="02040604050505020304" pitchFamily="18" charset="0"/>
                <a:cs typeface="Roboto Serif Light" pitchFamily="2" charset="0"/>
              </a:rPr>
              <a:t>       , </a:t>
            </a:r>
            <a:r>
              <a:rPr lang="fr-CA" sz="2400" dirty="0" err="1">
                <a:latin typeface="Century Schoolbook" panose="02040604050505020304" pitchFamily="18" charset="0"/>
                <a:cs typeface="Roboto Serif Light" pitchFamily="2" charset="0"/>
              </a:rPr>
              <a:t>only</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two</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eigenstates</a:t>
            </a:r>
            <a:r>
              <a:rPr lang="fr-CA" sz="2400" dirty="0">
                <a:latin typeface="Century Schoolbook" panose="02040604050505020304" pitchFamily="18" charset="0"/>
                <a:cs typeface="Roboto Serif Light" pitchFamily="2" charset="0"/>
              </a:rPr>
              <a:t>: "</a:t>
            </a:r>
            <a:r>
              <a:rPr lang="fr-CA" sz="2400" i="1" dirty="0">
                <a:solidFill>
                  <a:srgbClr val="00A759"/>
                </a:solidFill>
                <a:latin typeface="Century Schoolbook" panose="02040604050505020304" pitchFamily="18" charset="0"/>
                <a:cs typeface="Roboto Serif Light" pitchFamily="2" charset="0"/>
              </a:rPr>
              <a:t>up</a:t>
            </a:r>
            <a:r>
              <a:rPr lang="fr-CA" sz="2400" dirty="0">
                <a:latin typeface="Century Schoolbook" panose="02040604050505020304" pitchFamily="18" charset="0"/>
                <a:cs typeface="Roboto Serif Light" pitchFamily="2" charset="0"/>
              </a:rPr>
              <a:t>"     or "</a:t>
            </a:r>
            <a:r>
              <a:rPr lang="fr-CA" sz="2400" i="1" dirty="0">
                <a:solidFill>
                  <a:srgbClr val="00A759"/>
                </a:solidFill>
                <a:latin typeface="Century Schoolbook" panose="02040604050505020304" pitchFamily="18" charset="0"/>
                <a:cs typeface="Roboto Serif Light" pitchFamily="2" charset="0"/>
              </a:rPr>
              <a:t>down</a:t>
            </a:r>
            <a:r>
              <a:rPr lang="fr-CA" sz="2400" dirty="0">
                <a:latin typeface="Century Schoolbook" panose="02040604050505020304" pitchFamily="18" charset="0"/>
                <a:cs typeface="Roboto Serif Light" pitchFamily="2" charset="0"/>
              </a:rPr>
              <a:t>"</a:t>
            </a:r>
          </a:p>
        </p:txBody>
      </p:sp>
      <p:sp>
        <p:nvSpPr>
          <p:cNvPr id="31" name="ZoneTexte 41">
            <a:extLst>
              <a:ext uri="{FF2B5EF4-FFF2-40B4-BE49-F238E27FC236}">
                <a16:creationId xmlns:a16="http://schemas.microsoft.com/office/drawing/2014/main" id="{216AD944-711D-432F-AE5D-5A590A036EB7}"/>
              </a:ext>
            </a:extLst>
          </p:cNvPr>
          <p:cNvSpPr txBox="1"/>
          <p:nvPr/>
        </p:nvSpPr>
        <p:spPr>
          <a:xfrm>
            <a:off x="9610939" y="4206990"/>
            <a:ext cx="1677062" cy="461665"/>
          </a:xfrm>
          <a:prstGeom prst="rect">
            <a:avLst/>
          </a:prstGeom>
          <a:noFill/>
        </p:spPr>
        <p:txBody>
          <a:bodyPr wrap="none" rtlCol="0">
            <a:spAutoFit/>
          </a:bodyPr>
          <a:lstStyle/>
          <a:p>
            <a:r>
              <a:rPr lang="fr-CA" sz="2400" dirty="0" err="1">
                <a:solidFill>
                  <a:srgbClr val="00A759"/>
                </a:solidFill>
                <a:latin typeface="Century Schoolbook" panose="02040604050505020304" pitchFamily="18" charset="0"/>
                <a:cs typeface="Roboto Serif Light" pitchFamily="2" charset="0"/>
              </a:rPr>
              <a:t>Quantized</a:t>
            </a:r>
            <a:endParaRPr lang="fr-CA" sz="2400" dirty="0">
              <a:solidFill>
                <a:srgbClr val="00A759"/>
              </a:solidFill>
              <a:latin typeface="Century Schoolbook" panose="02040604050505020304" pitchFamily="18" charset="0"/>
              <a:cs typeface="Roboto Serif Light" pitchFamily="2" charset="0"/>
            </a:endParaRPr>
          </a:p>
        </p:txBody>
      </p:sp>
      <p:cxnSp>
        <p:nvCxnSpPr>
          <p:cNvPr id="32" name="Connecteur droit avec flèche 71">
            <a:extLst>
              <a:ext uri="{FF2B5EF4-FFF2-40B4-BE49-F238E27FC236}">
                <a16:creationId xmlns:a16="http://schemas.microsoft.com/office/drawing/2014/main" id="{24CF87D4-0B49-4976-928D-A0CB9A581F60}"/>
              </a:ext>
            </a:extLst>
          </p:cNvPr>
          <p:cNvCxnSpPr>
            <a:cxnSpLocks/>
          </p:cNvCxnSpPr>
          <p:nvPr/>
        </p:nvCxnSpPr>
        <p:spPr>
          <a:xfrm>
            <a:off x="8843475" y="4437822"/>
            <a:ext cx="558445"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4" name="Connecteur droit avec flèche 71">
            <a:extLst>
              <a:ext uri="{FF2B5EF4-FFF2-40B4-BE49-F238E27FC236}">
                <a16:creationId xmlns:a16="http://schemas.microsoft.com/office/drawing/2014/main" id="{FEAD1B86-A2F5-43D1-A4AA-90D5435230BF}"/>
              </a:ext>
            </a:extLst>
          </p:cNvPr>
          <p:cNvCxnSpPr>
            <a:cxnSpLocks/>
          </p:cNvCxnSpPr>
          <p:nvPr/>
        </p:nvCxnSpPr>
        <p:spPr>
          <a:xfrm flipV="1">
            <a:off x="7481686" y="6151771"/>
            <a:ext cx="0" cy="433118"/>
          </a:xfrm>
          <a:prstGeom prst="straightConnector1">
            <a:avLst/>
          </a:prstGeom>
          <a:ln w="38100">
            <a:solidFill>
              <a:srgbClr val="00A759"/>
            </a:solidFill>
            <a:tailEnd type="triangle"/>
          </a:ln>
        </p:spPr>
        <p:style>
          <a:lnRef idx="1">
            <a:schemeClr val="accent1"/>
          </a:lnRef>
          <a:fillRef idx="0">
            <a:schemeClr val="accent1"/>
          </a:fillRef>
          <a:effectRef idx="0">
            <a:schemeClr val="accent1"/>
          </a:effectRef>
          <a:fontRef idx="minor">
            <a:schemeClr val="tx1"/>
          </a:fontRef>
        </p:style>
      </p:cxnSp>
      <p:cxnSp>
        <p:nvCxnSpPr>
          <p:cNvPr id="36" name="Connecteur droit avec flèche 71">
            <a:extLst>
              <a:ext uri="{FF2B5EF4-FFF2-40B4-BE49-F238E27FC236}">
                <a16:creationId xmlns:a16="http://schemas.microsoft.com/office/drawing/2014/main" id="{E2758A21-782B-4123-910E-CDD143C0A5CB}"/>
              </a:ext>
            </a:extLst>
          </p:cNvPr>
          <p:cNvCxnSpPr>
            <a:cxnSpLocks/>
          </p:cNvCxnSpPr>
          <p:nvPr/>
        </p:nvCxnSpPr>
        <p:spPr>
          <a:xfrm>
            <a:off x="9224653" y="6151771"/>
            <a:ext cx="0" cy="433118"/>
          </a:xfrm>
          <a:prstGeom prst="straightConnector1">
            <a:avLst/>
          </a:prstGeom>
          <a:ln w="38100">
            <a:solidFill>
              <a:srgbClr val="00A759"/>
            </a:solidFill>
            <a:tailEnd type="triangle"/>
          </a:ln>
        </p:spPr>
        <p:style>
          <a:lnRef idx="1">
            <a:schemeClr val="accent1"/>
          </a:lnRef>
          <a:fillRef idx="0">
            <a:schemeClr val="accent1"/>
          </a:fillRef>
          <a:effectRef idx="0">
            <a:schemeClr val="accent1"/>
          </a:effectRef>
          <a:fontRef idx="minor">
            <a:schemeClr val="tx1"/>
          </a:fontRef>
        </p:style>
      </p:cxnSp>
      <p:grpSp>
        <p:nvGrpSpPr>
          <p:cNvPr id="37" name="Group 36">
            <a:extLst>
              <a:ext uri="{FF2B5EF4-FFF2-40B4-BE49-F238E27FC236}">
                <a16:creationId xmlns:a16="http://schemas.microsoft.com/office/drawing/2014/main" id="{4F8B14FF-6A36-46F4-8730-9F328382160C}"/>
              </a:ext>
            </a:extLst>
          </p:cNvPr>
          <p:cNvGrpSpPr/>
          <p:nvPr/>
        </p:nvGrpSpPr>
        <p:grpSpPr>
          <a:xfrm>
            <a:off x="9876749" y="5710345"/>
            <a:ext cx="296358" cy="882852"/>
            <a:chOff x="6912863" y="4020846"/>
            <a:chExt cx="296358" cy="882852"/>
          </a:xfrm>
        </p:grpSpPr>
        <p:sp>
          <p:nvSpPr>
            <p:cNvPr id="38" name="Rectangle 37">
              <a:extLst>
                <a:ext uri="{FF2B5EF4-FFF2-40B4-BE49-F238E27FC236}">
                  <a16:creationId xmlns:a16="http://schemas.microsoft.com/office/drawing/2014/main" id="{DAA9ADEA-90F4-4961-A36E-2004022DCBCD}"/>
                </a:ext>
              </a:extLst>
            </p:cNvPr>
            <p:cNvSpPr/>
            <p:nvPr/>
          </p:nvSpPr>
          <p:spPr>
            <a:xfrm>
              <a:off x="6912864" y="4020846"/>
              <a:ext cx="296357" cy="441426"/>
            </a:xfrm>
            <a:prstGeom prst="rect">
              <a:avLst/>
            </a:prstGeom>
            <a:solidFill>
              <a:schemeClr val="tx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fr-CA" dirty="0">
                  <a:latin typeface="Century Schoolbook" panose="02040604050505020304" pitchFamily="18" charset="0"/>
                  <a:cs typeface="Roboto Serif Light" pitchFamily="2" charset="0"/>
                </a:rPr>
                <a:t>N</a:t>
              </a:r>
            </a:p>
          </p:txBody>
        </p:sp>
        <p:sp>
          <p:nvSpPr>
            <p:cNvPr id="39" name="Rectangle 38">
              <a:extLst>
                <a:ext uri="{FF2B5EF4-FFF2-40B4-BE49-F238E27FC236}">
                  <a16:creationId xmlns:a16="http://schemas.microsoft.com/office/drawing/2014/main" id="{F462AF4D-BF1D-4BB1-9AB1-7FF6589AE4C8}"/>
                </a:ext>
              </a:extLst>
            </p:cNvPr>
            <p:cNvSpPr/>
            <p:nvPr/>
          </p:nvSpPr>
          <p:spPr>
            <a:xfrm>
              <a:off x="6912863" y="4462272"/>
              <a:ext cx="296357" cy="441426"/>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fr-CA" dirty="0">
                  <a:solidFill>
                    <a:schemeClr val="tx1"/>
                  </a:solidFill>
                  <a:latin typeface="Century Schoolbook" panose="02040604050505020304" pitchFamily="18" charset="0"/>
                  <a:cs typeface="Roboto Serif Light" pitchFamily="2" charset="0"/>
                </a:rPr>
                <a:t>S</a:t>
              </a:r>
            </a:p>
          </p:txBody>
        </p:sp>
      </p:grpSp>
      <p:cxnSp>
        <p:nvCxnSpPr>
          <p:cNvPr id="40" name="Connecteur droit avec flèche 71">
            <a:extLst>
              <a:ext uri="{FF2B5EF4-FFF2-40B4-BE49-F238E27FC236}">
                <a16:creationId xmlns:a16="http://schemas.microsoft.com/office/drawing/2014/main" id="{A4C761C6-6997-4450-905C-5FFC8B46F3DA}"/>
              </a:ext>
            </a:extLst>
          </p:cNvPr>
          <p:cNvCxnSpPr>
            <a:cxnSpLocks/>
          </p:cNvCxnSpPr>
          <p:nvPr/>
        </p:nvCxnSpPr>
        <p:spPr>
          <a:xfrm flipV="1">
            <a:off x="10372381" y="5899867"/>
            <a:ext cx="0" cy="433118"/>
          </a:xfrm>
          <a:prstGeom prst="straightConnector1">
            <a:avLst/>
          </a:prstGeom>
          <a:ln w="38100">
            <a:solidFill>
              <a:srgbClr val="00A759"/>
            </a:solidFill>
            <a:tailEnd type="triangle"/>
          </a:ln>
        </p:spPr>
        <p:style>
          <a:lnRef idx="1">
            <a:schemeClr val="accent1"/>
          </a:lnRef>
          <a:fillRef idx="0">
            <a:schemeClr val="accent1"/>
          </a:fillRef>
          <a:effectRef idx="0">
            <a:schemeClr val="accent1"/>
          </a:effectRef>
          <a:fontRef idx="minor">
            <a:schemeClr val="tx1"/>
          </a:fontRef>
        </p:style>
      </p:cxnSp>
      <p:grpSp>
        <p:nvGrpSpPr>
          <p:cNvPr id="33" name="Group 32">
            <a:extLst>
              <a:ext uri="{FF2B5EF4-FFF2-40B4-BE49-F238E27FC236}">
                <a16:creationId xmlns:a16="http://schemas.microsoft.com/office/drawing/2014/main" id="{C403D6C6-6005-4277-BD95-59622220D9C7}"/>
              </a:ext>
            </a:extLst>
          </p:cNvPr>
          <p:cNvGrpSpPr/>
          <p:nvPr/>
        </p:nvGrpSpPr>
        <p:grpSpPr>
          <a:xfrm>
            <a:off x="1030289" y="4101647"/>
            <a:ext cx="811012" cy="987831"/>
            <a:chOff x="4766997" y="4467719"/>
            <a:chExt cx="1573344" cy="1916369"/>
          </a:xfrm>
        </p:grpSpPr>
        <p:sp>
          <p:nvSpPr>
            <p:cNvPr id="35" name="Arrow: Curved Right 34">
              <a:extLst>
                <a:ext uri="{FF2B5EF4-FFF2-40B4-BE49-F238E27FC236}">
                  <a16:creationId xmlns:a16="http://schemas.microsoft.com/office/drawing/2014/main" id="{AAAB5287-D374-4A5F-AD75-C2FEC22F8B31}"/>
                </a:ext>
              </a:extLst>
            </p:cNvPr>
            <p:cNvSpPr/>
            <p:nvPr/>
          </p:nvSpPr>
          <p:spPr>
            <a:xfrm rot="1779339">
              <a:off x="4766997" y="4881801"/>
              <a:ext cx="253474" cy="380433"/>
            </a:xfrm>
            <a:prstGeom prst="curvedRightArrow">
              <a:avLst>
                <a:gd name="adj1" fmla="val 9169"/>
                <a:gd name="adj2" fmla="val 39888"/>
                <a:gd name="adj3" fmla="val 35713"/>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solidFill>
                  <a:schemeClr val="tx1"/>
                </a:solidFill>
                <a:latin typeface="Century Schoolbook" panose="02040604050505020304" pitchFamily="18" charset="0"/>
              </a:endParaRPr>
            </a:p>
          </p:txBody>
        </p:sp>
        <p:cxnSp>
          <p:nvCxnSpPr>
            <p:cNvPr id="41" name="Connecteur droit avec flèche 71">
              <a:extLst>
                <a:ext uri="{FF2B5EF4-FFF2-40B4-BE49-F238E27FC236}">
                  <a16:creationId xmlns:a16="http://schemas.microsoft.com/office/drawing/2014/main" id="{C296F0EC-7ABC-41EB-908E-488DFD254F72}"/>
                </a:ext>
              </a:extLst>
            </p:cNvPr>
            <p:cNvCxnSpPr>
              <a:cxnSpLocks/>
            </p:cNvCxnSpPr>
            <p:nvPr/>
          </p:nvCxnSpPr>
          <p:spPr>
            <a:xfrm flipV="1">
              <a:off x="5016869" y="4467719"/>
              <a:ext cx="1122279" cy="1916369"/>
            </a:xfrm>
            <a:prstGeom prst="straightConnector1">
              <a:avLst/>
            </a:prstGeom>
            <a:ln w="44450" cap="flat">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sp>
          <p:nvSpPr>
            <p:cNvPr id="42" name="Arrow: Curved Right 41">
              <a:extLst>
                <a:ext uri="{FF2B5EF4-FFF2-40B4-BE49-F238E27FC236}">
                  <a16:creationId xmlns:a16="http://schemas.microsoft.com/office/drawing/2014/main" id="{B49B5713-186A-48B0-8F63-CBD0BF48ED37}"/>
                </a:ext>
              </a:extLst>
            </p:cNvPr>
            <p:cNvSpPr/>
            <p:nvPr/>
          </p:nvSpPr>
          <p:spPr>
            <a:xfrm rot="12859519">
              <a:off x="6086867" y="5662633"/>
              <a:ext cx="253474" cy="380433"/>
            </a:xfrm>
            <a:prstGeom prst="curvedRightArrow">
              <a:avLst>
                <a:gd name="adj1" fmla="val 9169"/>
                <a:gd name="adj2" fmla="val 39888"/>
                <a:gd name="adj3" fmla="val 35713"/>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latin typeface="Century Schoolbook" panose="02040604050505020304" pitchFamily="18" charset="0"/>
              </a:endParaRPr>
            </a:p>
          </p:txBody>
        </p:sp>
        <p:sp>
          <p:nvSpPr>
            <p:cNvPr id="43" name="Flowchart: Connector 42">
              <a:extLst>
                <a:ext uri="{FF2B5EF4-FFF2-40B4-BE49-F238E27FC236}">
                  <a16:creationId xmlns:a16="http://schemas.microsoft.com/office/drawing/2014/main" id="{F8A90F85-1F97-452F-A42B-8F276134B556}"/>
                </a:ext>
              </a:extLst>
            </p:cNvPr>
            <p:cNvSpPr/>
            <p:nvPr/>
          </p:nvSpPr>
          <p:spPr>
            <a:xfrm>
              <a:off x="5005093" y="4852988"/>
              <a:ext cx="1145832" cy="1145832"/>
            </a:xfrm>
            <a:prstGeom prst="flowChartConnector">
              <a:avLst/>
            </a:prstGeom>
            <a:gradFill flip="none" rotWithShape="1">
              <a:gsLst>
                <a:gs pos="0">
                  <a:schemeClr val="tx1"/>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grpSp>
      <p:sp>
        <p:nvSpPr>
          <p:cNvPr id="51" name="ZoneTexte 41">
            <a:extLst>
              <a:ext uri="{FF2B5EF4-FFF2-40B4-BE49-F238E27FC236}">
                <a16:creationId xmlns:a16="http://schemas.microsoft.com/office/drawing/2014/main" id="{FC8591A7-4350-4595-B54F-B7DB47B68D39}"/>
              </a:ext>
            </a:extLst>
          </p:cNvPr>
          <p:cNvSpPr txBox="1"/>
          <p:nvPr/>
        </p:nvSpPr>
        <p:spPr>
          <a:xfrm>
            <a:off x="10323490" y="5516261"/>
            <a:ext cx="1774987" cy="1200329"/>
          </a:xfrm>
          <a:prstGeom prst="rect">
            <a:avLst/>
          </a:prstGeom>
          <a:noFill/>
        </p:spPr>
        <p:txBody>
          <a:bodyPr wrap="square" rtlCol="0">
            <a:spAutoFit/>
          </a:bodyPr>
          <a:lstStyle/>
          <a:p>
            <a:pPr algn="ctr"/>
            <a:r>
              <a:rPr lang="fr-CA" sz="2400" dirty="0" err="1">
                <a:latin typeface="Century Schoolbook" panose="02040604050505020304" pitchFamily="18" charset="0"/>
                <a:cs typeface="Roboto Serif Light" pitchFamily="2" charset="0"/>
              </a:rPr>
              <a:t>Intrinsic</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magnetic</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dipole</a:t>
            </a:r>
            <a:endParaRPr lang="fr-CA" sz="2400" dirty="0">
              <a:latin typeface="Century Schoolbook" panose="02040604050505020304" pitchFamily="18" charset="0"/>
              <a:cs typeface="Roboto Serif Light" pitchFamily="2" charset="0"/>
            </a:endParaRPr>
          </a:p>
        </p:txBody>
      </p:sp>
      <p:cxnSp>
        <p:nvCxnSpPr>
          <p:cNvPr id="62" name="Connecteur droit avec flèche 71">
            <a:extLst>
              <a:ext uri="{FF2B5EF4-FFF2-40B4-BE49-F238E27FC236}">
                <a16:creationId xmlns:a16="http://schemas.microsoft.com/office/drawing/2014/main" id="{20504F40-C4E7-45F1-BD52-CBD7C50E0B14}"/>
              </a:ext>
            </a:extLst>
          </p:cNvPr>
          <p:cNvCxnSpPr>
            <a:cxnSpLocks/>
          </p:cNvCxnSpPr>
          <p:nvPr/>
        </p:nvCxnSpPr>
        <p:spPr>
          <a:xfrm flipV="1">
            <a:off x="1118557" y="2193958"/>
            <a:ext cx="578501" cy="987831"/>
          </a:xfrm>
          <a:prstGeom prst="straightConnector1">
            <a:avLst/>
          </a:prstGeom>
          <a:ln w="44450" cap="flat">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sp>
        <p:nvSpPr>
          <p:cNvPr id="63" name="Rectangle 62">
            <a:extLst>
              <a:ext uri="{FF2B5EF4-FFF2-40B4-BE49-F238E27FC236}">
                <a16:creationId xmlns:a16="http://schemas.microsoft.com/office/drawing/2014/main" id="{7881EED8-AF05-405F-BA6C-07D2F5108D89}"/>
              </a:ext>
            </a:extLst>
          </p:cNvPr>
          <p:cNvSpPr/>
          <p:nvPr/>
        </p:nvSpPr>
        <p:spPr>
          <a:xfrm rot="391699">
            <a:off x="1273343" y="2430815"/>
            <a:ext cx="334736" cy="5004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pic>
        <p:nvPicPr>
          <p:cNvPr id="64" name="Content Placeholder 5" descr="Spin Top with solid fill">
            <a:extLst>
              <a:ext uri="{FF2B5EF4-FFF2-40B4-BE49-F238E27FC236}">
                <a16:creationId xmlns:a16="http://schemas.microsoft.com/office/drawing/2014/main" id="{FC2459A3-AAA5-49AB-BCA1-B59A91CF21E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1220109">
            <a:off x="941576" y="2227985"/>
            <a:ext cx="914400" cy="914400"/>
          </a:xfrm>
          <a:prstGeom prst="rect">
            <a:avLst/>
          </a:prstGeom>
        </p:spPr>
      </p:pic>
      <p:sp>
        <p:nvSpPr>
          <p:cNvPr id="65" name="Rectangle 64">
            <a:extLst>
              <a:ext uri="{FF2B5EF4-FFF2-40B4-BE49-F238E27FC236}">
                <a16:creationId xmlns:a16="http://schemas.microsoft.com/office/drawing/2014/main" id="{93E85674-3B87-481E-A38A-CCA0C1F8A1B1}"/>
              </a:ext>
            </a:extLst>
          </p:cNvPr>
          <p:cNvSpPr/>
          <p:nvPr/>
        </p:nvSpPr>
        <p:spPr>
          <a:xfrm rot="20474466">
            <a:off x="952625" y="2436138"/>
            <a:ext cx="272234" cy="1010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66" name="Rectangle 65">
            <a:extLst>
              <a:ext uri="{FF2B5EF4-FFF2-40B4-BE49-F238E27FC236}">
                <a16:creationId xmlns:a16="http://schemas.microsoft.com/office/drawing/2014/main" id="{39197C26-D8EE-43FC-A6D4-CBD08254EA69}"/>
              </a:ext>
            </a:extLst>
          </p:cNvPr>
          <p:cNvSpPr/>
          <p:nvPr/>
        </p:nvSpPr>
        <p:spPr>
          <a:xfrm rot="20533790">
            <a:off x="1495982" y="2974952"/>
            <a:ext cx="281712" cy="1010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67" name="Arrow: Curved Right 66">
            <a:extLst>
              <a:ext uri="{FF2B5EF4-FFF2-40B4-BE49-F238E27FC236}">
                <a16:creationId xmlns:a16="http://schemas.microsoft.com/office/drawing/2014/main" id="{F3757A84-5FB3-4AD1-9263-CF42840E40E6}"/>
              </a:ext>
            </a:extLst>
          </p:cNvPr>
          <p:cNvSpPr/>
          <p:nvPr/>
        </p:nvSpPr>
        <p:spPr>
          <a:xfrm rot="12859519">
            <a:off x="1676399" y="2875205"/>
            <a:ext cx="130658" cy="196102"/>
          </a:xfrm>
          <a:prstGeom prst="curvedRightArrow">
            <a:avLst>
              <a:gd name="adj1" fmla="val 9169"/>
              <a:gd name="adj2" fmla="val 39888"/>
              <a:gd name="adj3" fmla="val 35713"/>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latin typeface="Century Schoolbook" panose="02040604050505020304" pitchFamily="18" charset="0"/>
            </a:endParaRPr>
          </a:p>
        </p:txBody>
      </p:sp>
      <p:sp>
        <p:nvSpPr>
          <p:cNvPr id="68" name="Arrow: Curved Right 67">
            <a:extLst>
              <a:ext uri="{FF2B5EF4-FFF2-40B4-BE49-F238E27FC236}">
                <a16:creationId xmlns:a16="http://schemas.microsoft.com/office/drawing/2014/main" id="{BA63B94C-A229-42FA-8D0E-995A9E96E73E}"/>
              </a:ext>
            </a:extLst>
          </p:cNvPr>
          <p:cNvSpPr/>
          <p:nvPr/>
        </p:nvSpPr>
        <p:spPr>
          <a:xfrm rot="1779339">
            <a:off x="933412" y="2452415"/>
            <a:ext cx="130658" cy="196102"/>
          </a:xfrm>
          <a:prstGeom prst="curvedRightArrow">
            <a:avLst>
              <a:gd name="adj1" fmla="val 9169"/>
              <a:gd name="adj2" fmla="val 39888"/>
              <a:gd name="adj3" fmla="val 35713"/>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solidFill>
                <a:schemeClr val="tx1"/>
              </a:solidFill>
              <a:latin typeface="Century Schoolbook" panose="02040604050505020304" pitchFamily="18" charset="0"/>
            </a:endParaRPr>
          </a:p>
        </p:txBody>
      </p:sp>
      <p:cxnSp>
        <p:nvCxnSpPr>
          <p:cNvPr id="3" name="Connecteur droit avec flèche 71">
            <a:extLst>
              <a:ext uri="{FF2B5EF4-FFF2-40B4-BE49-F238E27FC236}">
                <a16:creationId xmlns:a16="http://schemas.microsoft.com/office/drawing/2014/main" id="{AB006068-0ED7-BBC6-114A-4186730D16F2}"/>
              </a:ext>
            </a:extLst>
          </p:cNvPr>
          <p:cNvCxnSpPr>
            <a:cxnSpLocks/>
          </p:cNvCxnSpPr>
          <p:nvPr/>
        </p:nvCxnSpPr>
        <p:spPr>
          <a:xfrm flipV="1">
            <a:off x="3144881" y="6102898"/>
            <a:ext cx="0" cy="595400"/>
          </a:xfrm>
          <a:prstGeom prst="straightConnector1">
            <a:avLst/>
          </a:prstGeom>
          <a:ln w="44450" cap="flat">
            <a:solidFill>
              <a:srgbClr val="00A759"/>
            </a:solidFill>
            <a:prstDash val="sysDot"/>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sp>
        <p:nvSpPr>
          <p:cNvPr id="5" name="ZoneTexte 41">
            <a:extLst>
              <a:ext uri="{FF2B5EF4-FFF2-40B4-BE49-F238E27FC236}">
                <a16:creationId xmlns:a16="http://schemas.microsoft.com/office/drawing/2014/main" id="{3612E02C-B008-3CE7-17B8-304F35454F88}"/>
              </a:ext>
            </a:extLst>
          </p:cNvPr>
          <p:cNvSpPr txBox="1"/>
          <p:nvPr/>
        </p:nvSpPr>
        <p:spPr>
          <a:xfrm>
            <a:off x="3139907" y="6332985"/>
            <a:ext cx="423514" cy="461665"/>
          </a:xfrm>
          <a:prstGeom prst="rect">
            <a:avLst/>
          </a:prstGeom>
          <a:noFill/>
        </p:spPr>
        <p:txBody>
          <a:bodyPr wrap="none" rtlCol="0">
            <a:spAutoFit/>
          </a:bodyPr>
          <a:lstStyle/>
          <a:p>
            <a:r>
              <a:rPr lang="fr-CA" sz="2400" b="1" dirty="0">
                <a:latin typeface="Century Schoolbook" panose="02040604050505020304" pitchFamily="18" charset="0"/>
                <a:cs typeface="Roboto Serif Light" pitchFamily="2" charset="0"/>
              </a:rPr>
              <a:t>B</a:t>
            </a:r>
          </a:p>
        </p:txBody>
      </p:sp>
    </p:spTree>
    <p:extLst>
      <p:ext uri="{BB962C8B-B14F-4D97-AF65-F5344CB8AC3E}">
        <p14:creationId xmlns:p14="http://schemas.microsoft.com/office/powerpoint/2010/main" val="752332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1"/>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9"/>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8"/>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30"/>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34"/>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36"/>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5"/>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3"/>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37"/>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40"/>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25" grpId="0"/>
      <p:bldP spid="13" grpId="0"/>
      <p:bldP spid="18" grpId="0"/>
      <p:bldP spid="26" grpId="0"/>
      <p:bldP spid="29" grpId="0"/>
      <p:bldP spid="30" grpId="0"/>
      <p:bldP spid="31" grpId="0"/>
      <p:bldP spid="51" grpId="0"/>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Arrow: Curved Right 59">
            <a:extLst>
              <a:ext uri="{FF2B5EF4-FFF2-40B4-BE49-F238E27FC236}">
                <a16:creationId xmlns:a16="http://schemas.microsoft.com/office/drawing/2014/main" id="{2AC4114C-E45C-42CA-9741-53888C7C53FF}"/>
              </a:ext>
            </a:extLst>
          </p:cNvPr>
          <p:cNvSpPr/>
          <p:nvPr/>
        </p:nvSpPr>
        <p:spPr>
          <a:xfrm rot="10800000">
            <a:off x="1393437" y="2055027"/>
            <a:ext cx="303245" cy="213941"/>
          </a:xfrm>
          <a:prstGeom prst="curvedRightArrow">
            <a:avLst>
              <a:gd name="adj1" fmla="val 1049"/>
              <a:gd name="adj2" fmla="val 23293"/>
              <a:gd name="adj3" fmla="val 22364"/>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latin typeface="Century Schoolbook" panose="02040604050505020304" pitchFamily="18" charset="0"/>
            </a:endParaRPr>
          </a:p>
        </p:txBody>
      </p:sp>
      <p:sp>
        <p:nvSpPr>
          <p:cNvPr id="2" name="Titre 1">
            <a:extLst>
              <a:ext uri="{FF2B5EF4-FFF2-40B4-BE49-F238E27FC236}">
                <a16:creationId xmlns:a16="http://schemas.microsoft.com/office/drawing/2014/main" id="{29316614-F511-4939-96ED-4967BCF2749E}"/>
              </a:ext>
            </a:extLst>
          </p:cNvPr>
          <p:cNvSpPr>
            <a:spLocks noGrp="1"/>
          </p:cNvSpPr>
          <p:nvPr>
            <p:ph type="title"/>
          </p:nvPr>
        </p:nvSpPr>
        <p:spPr/>
        <p:txBody>
          <a:bodyPr/>
          <a:lstStyle/>
          <a:p>
            <a:r>
              <a:rPr lang="fr-CA" dirty="0" err="1">
                <a:latin typeface="Century Schoolbook" panose="02040604050505020304" pitchFamily="18" charset="0"/>
              </a:rPr>
              <a:t>Physics</a:t>
            </a:r>
            <a:r>
              <a:rPr lang="fr-CA" dirty="0">
                <a:latin typeface="Century Schoolbook" panose="02040604050505020304" pitchFamily="18" charset="0"/>
              </a:rPr>
              <a:t>: </a:t>
            </a:r>
            <a:r>
              <a:rPr lang="fr-CA" dirty="0" err="1">
                <a:latin typeface="Century Schoolbook" panose="02040604050505020304" pitchFamily="18" charset="0"/>
              </a:rPr>
              <a:t>precession</a:t>
            </a:r>
            <a:endParaRPr lang="fr-CA" dirty="0">
              <a:latin typeface="Century Schoolbook" panose="02040604050505020304" pitchFamily="18" charset="0"/>
            </a:endParaRPr>
          </a:p>
        </p:txBody>
      </p:sp>
      <p:sp>
        <p:nvSpPr>
          <p:cNvPr id="4" name="Espace réservé du numéro de diapositive 3">
            <a:extLst>
              <a:ext uri="{FF2B5EF4-FFF2-40B4-BE49-F238E27FC236}">
                <a16:creationId xmlns:a16="http://schemas.microsoft.com/office/drawing/2014/main" id="{EDBBA621-9DE4-4E2D-9D3D-4688AC93F2D2}"/>
              </a:ext>
            </a:extLst>
          </p:cNvPr>
          <p:cNvSpPr>
            <a:spLocks noGrp="1"/>
          </p:cNvSpPr>
          <p:nvPr>
            <p:ph type="sldNum" sz="quarter" idx="12"/>
          </p:nvPr>
        </p:nvSpPr>
        <p:spPr/>
        <p:txBody>
          <a:bodyPr/>
          <a:lstStyle/>
          <a:p>
            <a:fld id="{7C4F7C6C-F16A-437F-A05B-8026F95376C8}" type="slidenum">
              <a:rPr lang="fr-CA" smtClean="0">
                <a:latin typeface="Century Schoolbook" panose="02040604050505020304" pitchFamily="18" charset="0"/>
              </a:rPr>
              <a:pPr/>
              <a:t>6</a:t>
            </a:fld>
            <a:endParaRPr lang="fr-CA" dirty="0">
              <a:latin typeface="Century Schoolbook" panose="02040604050505020304" pitchFamily="18" charset="0"/>
            </a:endParaRPr>
          </a:p>
        </p:txBody>
      </p:sp>
      <p:sp>
        <p:nvSpPr>
          <p:cNvPr id="6" name="ZoneTexte 41">
            <a:extLst>
              <a:ext uri="{FF2B5EF4-FFF2-40B4-BE49-F238E27FC236}">
                <a16:creationId xmlns:a16="http://schemas.microsoft.com/office/drawing/2014/main" id="{0FF74082-FE36-4C61-87E5-BBA1B41A3557}"/>
              </a:ext>
            </a:extLst>
          </p:cNvPr>
          <p:cNvSpPr txBox="1"/>
          <p:nvPr/>
        </p:nvSpPr>
        <p:spPr>
          <a:xfrm>
            <a:off x="838200" y="1512101"/>
            <a:ext cx="3371436" cy="523220"/>
          </a:xfrm>
          <a:prstGeom prst="rect">
            <a:avLst/>
          </a:prstGeom>
          <a:noFill/>
        </p:spPr>
        <p:txBody>
          <a:bodyPr wrap="none" rtlCol="0">
            <a:spAutoFit/>
          </a:bodyPr>
          <a:lstStyle/>
          <a:p>
            <a:r>
              <a:rPr lang="fr-CA" sz="2800" dirty="0" err="1">
                <a:latin typeface="Century Schoolbook" panose="02040604050505020304" pitchFamily="18" charset="0"/>
                <a:cs typeface="Roboto Serif Light" pitchFamily="2" charset="0"/>
              </a:rPr>
              <a:t>Classical</a:t>
            </a:r>
            <a:r>
              <a:rPr lang="fr-CA" sz="2800" dirty="0">
                <a:latin typeface="Century Schoolbook" panose="02040604050505020304" pitchFamily="18" charset="0"/>
                <a:cs typeface="Roboto Serif Light" pitchFamily="2" charset="0"/>
              </a:rPr>
              <a:t> </a:t>
            </a:r>
            <a:r>
              <a:rPr lang="fr-CA" sz="2800" dirty="0" err="1">
                <a:latin typeface="Century Schoolbook" panose="02040604050505020304" pitchFamily="18" charset="0"/>
                <a:cs typeface="Roboto Serif Light" pitchFamily="2" charset="0"/>
              </a:rPr>
              <a:t>mecanics</a:t>
            </a:r>
            <a:endParaRPr lang="fr-CA" sz="2800" dirty="0">
              <a:latin typeface="Century Schoolbook" panose="02040604050505020304" pitchFamily="18" charset="0"/>
              <a:cs typeface="Roboto Serif Light" pitchFamily="2" charset="0"/>
            </a:endParaRPr>
          </a:p>
        </p:txBody>
      </p:sp>
      <p:sp>
        <p:nvSpPr>
          <p:cNvPr id="7" name="ZoneTexte 41">
            <a:extLst>
              <a:ext uri="{FF2B5EF4-FFF2-40B4-BE49-F238E27FC236}">
                <a16:creationId xmlns:a16="http://schemas.microsoft.com/office/drawing/2014/main" id="{3CF61476-24A7-4D40-8C48-8A1C97F215B6}"/>
              </a:ext>
            </a:extLst>
          </p:cNvPr>
          <p:cNvSpPr txBox="1"/>
          <p:nvPr/>
        </p:nvSpPr>
        <p:spPr>
          <a:xfrm>
            <a:off x="2654934" y="2196071"/>
            <a:ext cx="7864653" cy="954107"/>
          </a:xfrm>
          <a:prstGeom prst="rect">
            <a:avLst/>
          </a:prstGeom>
          <a:noFill/>
        </p:spPr>
        <p:txBody>
          <a:bodyPr wrap="none" rtlCol="0">
            <a:spAutoFit/>
          </a:bodyPr>
          <a:lstStyle/>
          <a:p>
            <a:pPr algn="ctr"/>
            <a:r>
              <a:rPr lang="fr-CA" sz="2800" dirty="0">
                <a:latin typeface="Century Schoolbook" panose="02040604050505020304" pitchFamily="18" charset="0"/>
                <a:cs typeface="Roboto Serif Light" pitchFamily="2" charset="0"/>
              </a:rPr>
              <a:t>Spins </a:t>
            </a:r>
            <a:r>
              <a:rPr lang="fr-CA" sz="2800" dirty="0" err="1">
                <a:latin typeface="Century Schoolbook" panose="02040604050505020304" pitchFamily="18" charset="0"/>
                <a:cs typeface="Roboto Serif Light" pitchFamily="2" charset="0"/>
              </a:rPr>
              <a:t>around</a:t>
            </a:r>
            <a:r>
              <a:rPr lang="fr-CA" sz="2800" dirty="0">
                <a:latin typeface="Century Schoolbook" panose="02040604050505020304" pitchFamily="18" charset="0"/>
                <a:cs typeface="Roboto Serif Light" pitchFamily="2" charset="0"/>
              </a:rPr>
              <a:t> </a:t>
            </a:r>
            <a:r>
              <a:rPr lang="fr-CA" sz="2800" dirty="0" err="1">
                <a:latin typeface="Century Schoolbook" panose="02040604050505020304" pitchFamily="18" charset="0"/>
                <a:cs typeface="Roboto Serif Light" pitchFamily="2" charset="0"/>
              </a:rPr>
              <a:t>its</a:t>
            </a:r>
            <a:r>
              <a:rPr lang="fr-CA" sz="2800" dirty="0">
                <a:latin typeface="Century Schoolbook" panose="02040604050505020304" pitchFamily="18" charset="0"/>
                <a:cs typeface="Roboto Serif Light" pitchFamily="2" charset="0"/>
              </a:rPr>
              <a:t> axis of rotation AND</a:t>
            </a:r>
          </a:p>
          <a:p>
            <a:pPr algn="ctr"/>
            <a:r>
              <a:rPr lang="fr-CA" sz="2800" dirty="0" err="1">
                <a:latin typeface="Century Schoolbook" panose="02040604050505020304" pitchFamily="18" charset="0"/>
                <a:cs typeface="Roboto Serif Light" pitchFamily="2" charset="0"/>
              </a:rPr>
              <a:t>around</a:t>
            </a:r>
            <a:r>
              <a:rPr lang="fr-CA" sz="2800" dirty="0">
                <a:latin typeface="Century Schoolbook" panose="02040604050505020304" pitchFamily="18" charset="0"/>
                <a:cs typeface="Roboto Serif Light" pitchFamily="2" charset="0"/>
              </a:rPr>
              <a:t> the direction of the </a:t>
            </a:r>
            <a:r>
              <a:rPr lang="fr-CA" sz="2800" dirty="0" err="1">
                <a:latin typeface="Century Schoolbook" panose="02040604050505020304" pitchFamily="18" charset="0"/>
                <a:cs typeface="Roboto Serif Light" pitchFamily="2" charset="0"/>
              </a:rPr>
              <a:t>gravitational</a:t>
            </a:r>
            <a:r>
              <a:rPr lang="fr-CA" sz="2800" dirty="0">
                <a:latin typeface="Century Schoolbook" panose="02040604050505020304" pitchFamily="18" charset="0"/>
                <a:cs typeface="Roboto Serif Light" pitchFamily="2" charset="0"/>
              </a:rPr>
              <a:t> </a:t>
            </a:r>
            <a:r>
              <a:rPr lang="fr-CA" sz="2800" dirty="0" err="1">
                <a:latin typeface="Century Schoolbook" panose="02040604050505020304" pitchFamily="18" charset="0"/>
                <a:cs typeface="Roboto Serif Light" pitchFamily="2" charset="0"/>
              </a:rPr>
              <a:t>field</a:t>
            </a:r>
            <a:endParaRPr lang="fr-CA" sz="2800" dirty="0">
              <a:latin typeface="Century Schoolbook" panose="02040604050505020304" pitchFamily="18" charset="0"/>
              <a:cs typeface="Roboto Serif Light" pitchFamily="2" charset="0"/>
            </a:endParaRPr>
          </a:p>
        </p:txBody>
      </p:sp>
      <p:sp>
        <p:nvSpPr>
          <p:cNvPr id="8" name="Right Brace 7">
            <a:extLst>
              <a:ext uri="{FF2B5EF4-FFF2-40B4-BE49-F238E27FC236}">
                <a16:creationId xmlns:a16="http://schemas.microsoft.com/office/drawing/2014/main" id="{D13A9791-50B9-4519-8560-915CBECA4B91}"/>
              </a:ext>
            </a:extLst>
          </p:cNvPr>
          <p:cNvSpPr/>
          <p:nvPr/>
        </p:nvSpPr>
        <p:spPr>
          <a:xfrm rot="5400000">
            <a:off x="6457070" y="-698843"/>
            <a:ext cx="260381" cy="7759162"/>
          </a:xfrm>
          <a:prstGeom prst="rightBrace">
            <a:avLst>
              <a:gd name="adj1" fmla="val 36444"/>
              <a:gd name="adj2" fmla="val 50000"/>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CA">
              <a:latin typeface="Century Schoolbook" panose="02040604050505020304" pitchFamily="18" charset="0"/>
            </a:endParaRPr>
          </a:p>
        </p:txBody>
      </p:sp>
      <p:sp>
        <p:nvSpPr>
          <p:cNvPr id="9" name="ZoneTexte 41">
            <a:extLst>
              <a:ext uri="{FF2B5EF4-FFF2-40B4-BE49-F238E27FC236}">
                <a16:creationId xmlns:a16="http://schemas.microsoft.com/office/drawing/2014/main" id="{98F04E95-9246-44DC-AE58-9FCCD801FB08}"/>
              </a:ext>
            </a:extLst>
          </p:cNvPr>
          <p:cNvSpPr txBox="1"/>
          <p:nvPr/>
        </p:nvSpPr>
        <p:spPr>
          <a:xfrm>
            <a:off x="5578009" y="3310928"/>
            <a:ext cx="2018501" cy="523220"/>
          </a:xfrm>
          <a:prstGeom prst="rect">
            <a:avLst/>
          </a:prstGeom>
          <a:noFill/>
        </p:spPr>
        <p:txBody>
          <a:bodyPr wrap="none" rtlCol="0">
            <a:spAutoFit/>
          </a:bodyPr>
          <a:lstStyle/>
          <a:p>
            <a:r>
              <a:rPr lang="fr-CA" sz="2800" dirty="0" err="1">
                <a:solidFill>
                  <a:srgbClr val="00A759"/>
                </a:solidFill>
                <a:latin typeface="Century Schoolbook" panose="02040604050505020304" pitchFamily="18" charset="0"/>
                <a:cs typeface="Roboto Serif Light" pitchFamily="2" charset="0"/>
              </a:rPr>
              <a:t>Precession</a:t>
            </a:r>
            <a:endParaRPr lang="fr-CA" sz="2800" dirty="0">
              <a:solidFill>
                <a:srgbClr val="00A759"/>
              </a:solidFill>
              <a:latin typeface="Century Schoolbook" panose="02040604050505020304" pitchFamily="18" charset="0"/>
              <a:cs typeface="Roboto Serif Light" pitchFamily="2" charset="0"/>
            </a:endParaRPr>
          </a:p>
        </p:txBody>
      </p:sp>
      <p:sp>
        <p:nvSpPr>
          <p:cNvPr id="10" name="ZoneTexte 41">
            <a:extLst>
              <a:ext uri="{FF2B5EF4-FFF2-40B4-BE49-F238E27FC236}">
                <a16:creationId xmlns:a16="http://schemas.microsoft.com/office/drawing/2014/main" id="{49A9B4CB-35CD-4B58-A216-0C4F37C27614}"/>
              </a:ext>
            </a:extLst>
          </p:cNvPr>
          <p:cNvSpPr txBox="1"/>
          <p:nvPr/>
        </p:nvSpPr>
        <p:spPr>
          <a:xfrm>
            <a:off x="838200" y="4084745"/>
            <a:ext cx="3464410" cy="523220"/>
          </a:xfrm>
          <a:prstGeom prst="rect">
            <a:avLst/>
          </a:prstGeom>
          <a:noFill/>
        </p:spPr>
        <p:txBody>
          <a:bodyPr wrap="none" rtlCol="0">
            <a:spAutoFit/>
          </a:bodyPr>
          <a:lstStyle/>
          <a:p>
            <a:r>
              <a:rPr lang="fr-CA" sz="2800" dirty="0">
                <a:latin typeface="Century Schoolbook" panose="02040604050505020304" pitchFamily="18" charset="0"/>
                <a:cs typeface="Roboto Serif Light" pitchFamily="2" charset="0"/>
              </a:rPr>
              <a:t>Quantum </a:t>
            </a:r>
            <a:r>
              <a:rPr lang="fr-CA" sz="2800" dirty="0" err="1">
                <a:latin typeface="Century Schoolbook" panose="02040604050505020304" pitchFamily="18" charset="0"/>
                <a:cs typeface="Roboto Serif Light" pitchFamily="2" charset="0"/>
              </a:rPr>
              <a:t>mecanics</a:t>
            </a:r>
            <a:endParaRPr lang="fr-CA" sz="2800" dirty="0">
              <a:latin typeface="Century Schoolbook" panose="02040604050505020304" pitchFamily="18" charset="0"/>
              <a:cs typeface="Roboto Serif Light" pitchFamily="2" charset="0"/>
            </a:endParaRPr>
          </a:p>
        </p:txBody>
      </p:sp>
      <p:grpSp>
        <p:nvGrpSpPr>
          <p:cNvPr id="44" name="Group 43">
            <a:extLst>
              <a:ext uri="{FF2B5EF4-FFF2-40B4-BE49-F238E27FC236}">
                <a16:creationId xmlns:a16="http://schemas.microsoft.com/office/drawing/2014/main" id="{2612BDA6-C80C-4F58-9E5E-472D3268105B}"/>
              </a:ext>
            </a:extLst>
          </p:cNvPr>
          <p:cNvGrpSpPr/>
          <p:nvPr/>
        </p:nvGrpSpPr>
        <p:grpSpPr>
          <a:xfrm>
            <a:off x="975385" y="4844008"/>
            <a:ext cx="811012" cy="987831"/>
            <a:chOff x="4766997" y="4467719"/>
            <a:chExt cx="1573344" cy="1916369"/>
          </a:xfrm>
        </p:grpSpPr>
        <p:sp>
          <p:nvSpPr>
            <p:cNvPr id="40" name="Arrow: Curved Right 39">
              <a:extLst>
                <a:ext uri="{FF2B5EF4-FFF2-40B4-BE49-F238E27FC236}">
                  <a16:creationId xmlns:a16="http://schemas.microsoft.com/office/drawing/2014/main" id="{7B689205-9358-4D96-98A8-BB24C901EBF8}"/>
                </a:ext>
              </a:extLst>
            </p:cNvPr>
            <p:cNvSpPr/>
            <p:nvPr/>
          </p:nvSpPr>
          <p:spPr>
            <a:xfrm rot="1779339">
              <a:off x="4766997" y="4881801"/>
              <a:ext cx="253474" cy="380433"/>
            </a:xfrm>
            <a:prstGeom prst="curvedRightArrow">
              <a:avLst>
                <a:gd name="adj1" fmla="val 9169"/>
                <a:gd name="adj2" fmla="val 39888"/>
                <a:gd name="adj3" fmla="val 35713"/>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latin typeface="Century Schoolbook" panose="02040604050505020304" pitchFamily="18" charset="0"/>
              </a:endParaRPr>
            </a:p>
          </p:txBody>
        </p:sp>
        <p:cxnSp>
          <p:nvCxnSpPr>
            <p:cNvPr id="41" name="Connecteur droit avec flèche 71">
              <a:extLst>
                <a:ext uri="{FF2B5EF4-FFF2-40B4-BE49-F238E27FC236}">
                  <a16:creationId xmlns:a16="http://schemas.microsoft.com/office/drawing/2014/main" id="{6BF5B659-F65B-4705-A357-2580D9746C20}"/>
                </a:ext>
              </a:extLst>
            </p:cNvPr>
            <p:cNvCxnSpPr>
              <a:cxnSpLocks/>
            </p:cNvCxnSpPr>
            <p:nvPr/>
          </p:nvCxnSpPr>
          <p:spPr>
            <a:xfrm flipV="1">
              <a:off x="5016869" y="4467719"/>
              <a:ext cx="1122279" cy="1916369"/>
            </a:xfrm>
            <a:prstGeom prst="straightConnector1">
              <a:avLst/>
            </a:prstGeom>
            <a:ln w="44450" cap="flat">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sp>
          <p:nvSpPr>
            <p:cNvPr id="42" name="Arrow: Curved Right 41">
              <a:extLst>
                <a:ext uri="{FF2B5EF4-FFF2-40B4-BE49-F238E27FC236}">
                  <a16:creationId xmlns:a16="http://schemas.microsoft.com/office/drawing/2014/main" id="{980379A4-9BAD-4397-AAC8-4703789DD31A}"/>
                </a:ext>
              </a:extLst>
            </p:cNvPr>
            <p:cNvSpPr/>
            <p:nvPr/>
          </p:nvSpPr>
          <p:spPr>
            <a:xfrm rot="12859519">
              <a:off x="6086867" y="5662633"/>
              <a:ext cx="253474" cy="380433"/>
            </a:xfrm>
            <a:prstGeom prst="curvedRightArrow">
              <a:avLst>
                <a:gd name="adj1" fmla="val 9169"/>
                <a:gd name="adj2" fmla="val 39888"/>
                <a:gd name="adj3" fmla="val 35713"/>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latin typeface="Century Schoolbook" panose="02040604050505020304" pitchFamily="18" charset="0"/>
              </a:endParaRPr>
            </a:p>
          </p:txBody>
        </p:sp>
        <p:sp>
          <p:nvSpPr>
            <p:cNvPr id="43" name="Flowchart: Connector 42">
              <a:extLst>
                <a:ext uri="{FF2B5EF4-FFF2-40B4-BE49-F238E27FC236}">
                  <a16:creationId xmlns:a16="http://schemas.microsoft.com/office/drawing/2014/main" id="{7650FF83-ACDE-43B5-83D1-328229346863}"/>
                </a:ext>
              </a:extLst>
            </p:cNvPr>
            <p:cNvSpPr/>
            <p:nvPr/>
          </p:nvSpPr>
          <p:spPr>
            <a:xfrm>
              <a:off x="5005093" y="4852988"/>
              <a:ext cx="1145832" cy="1145832"/>
            </a:xfrm>
            <a:prstGeom prst="flowChartConnector">
              <a:avLst/>
            </a:prstGeom>
            <a:gradFill flip="none" rotWithShape="1">
              <a:gsLst>
                <a:gs pos="0">
                  <a:schemeClr val="tx1"/>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grpSp>
      <p:cxnSp>
        <p:nvCxnSpPr>
          <p:cNvPr id="47" name="Connecteur droit avec flèche 71">
            <a:extLst>
              <a:ext uri="{FF2B5EF4-FFF2-40B4-BE49-F238E27FC236}">
                <a16:creationId xmlns:a16="http://schemas.microsoft.com/office/drawing/2014/main" id="{F498A125-93FB-4D05-AB34-3E3E2CEE2229}"/>
              </a:ext>
            </a:extLst>
          </p:cNvPr>
          <p:cNvCxnSpPr>
            <a:cxnSpLocks/>
          </p:cNvCxnSpPr>
          <p:nvPr/>
        </p:nvCxnSpPr>
        <p:spPr>
          <a:xfrm flipV="1">
            <a:off x="1118557" y="2193958"/>
            <a:ext cx="578501" cy="987831"/>
          </a:xfrm>
          <a:prstGeom prst="straightConnector1">
            <a:avLst/>
          </a:prstGeom>
          <a:ln w="44450" cap="flat">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sp>
        <p:nvSpPr>
          <p:cNvPr id="48" name="Rectangle 47">
            <a:extLst>
              <a:ext uri="{FF2B5EF4-FFF2-40B4-BE49-F238E27FC236}">
                <a16:creationId xmlns:a16="http://schemas.microsoft.com/office/drawing/2014/main" id="{A271DA2D-2359-4214-B286-4698BF862B03}"/>
              </a:ext>
            </a:extLst>
          </p:cNvPr>
          <p:cNvSpPr/>
          <p:nvPr/>
        </p:nvSpPr>
        <p:spPr>
          <a:xfrm rot="391699">
            <a:off x="1273343" y="2430815"/>
            <a:ext cx="334736" cy="5004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pic>
        <p:nvPicPr>
          <p:cNvPr id="49" name="Content Placeholder 5" descr="Spin Top with solid fill">
            <a:extLst>
              <a:ext uri="{FF2B5EF4-FFF2-40B4-BE49-F238E27FC236}">
                <a16:creationId xmlns:a16="http://schemas.microsoft.com/office/drawing/2014/main" id="{1C958E8F-1EAE-4E5D-BD7F-9818E855603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1220109">
            <a:off x="941576" y="2227985"/>
            <a:ext cx="914400" cy="914400"/>
          </a:xfrm>
          <a:prstGeom prst="rect">
            <a:avLst/>
          </a:prstGeom>
        </p:spPr>
      </p:pic>
      <p:sp>
        <p:nvSpPr>
          <p:cNvPr id="50" name="Rectangle 49">
            <a:extLst>
              <a:ext uri="{FF2B5EF4-FFF2-40B4-BE49-F238E27FC236}">
                <a16:creationId xmlns:a16="http://schemas.microsoft.com/office/drawing/2014/main" id="{6932223D-83F0-475C-A9AC-D0095A522E7B}"/>
              </a:ext>
            </a:extLst>
          </p:cNvPr>
          <p:cNvSpPr/>
          <p:nvPr/>
        </p:nvSpPr>
        <p:spPr>
          <a:xfrm rot="20474466">
            <a:off x="952625" y="2436138"/>
            <a:ext cx="272234" cy="1010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51" name="Rectangle 50">
            <a:extLst>
              <a:ext uri="{FF2B5EF4-FFF2-40B4-BE49-F238E27FC236}">
                <a16:creationId xmlns:a16="http://schemas.microsoft.com/office/drawing/2014/main" id="{8A470CDE-305B-46E2-9365-7FB99118701B}"/>
              </a:ext>
            </a:extLst>
          </p:cNvPr>
          <p:cNvSpPr/>
          <p:nvPr/>
        </p:nvSpPr>
        <p:spPr>
          <a:xfrm rot="20533790">
            <a:off x="1495982" y="2974952"/>
            <a:ext cx="281712" cy="1010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52" name="Arrow: Curved Right 51">
            <a:extLst>
              <a:ext uri="{FF2B5EF4-FFF2-40B4-BE49-F238E27FC236}">
                <a16:creationId xmlns:a16="http://schemas.microsoft.com/office/drawing/2014/main" id="{AFD0502B-6B14-436F-BEEE-DB2C0D257B7C}"/>
              </a:ext>
            </a:extLst>
          </p:cNvPr>
          <p:cNvSpPr/>
          <p:nvPr/>
        </p:nvSpPr>
        <p:spPr>
          <a:xfrm rot="12859519">
            <a:off x="1676399" y="2875205"/>
            <a:ext cx="130658" cy="196102"/>
          </a:xfrm>
          <a:prstGeom prst="curvedRightArrow">
            <a:avLst>
              <a:gd name="adj1" fmla="val 9169"/>
              <a:gd name="adj2" fmla="val 39888"/>
              <a:gd name="adj3" fmla="val 35713"/>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latin typeface="Century Schoolbook" panose="02040604050505020304" pitchFamily="18" charset="0"/>
            </a:endParaRPr>
          </a:p>
        </p:txBody>
      </p:sp>
      <p:sp>
        <p:nvSpPr>
          <p:cNvPr id="53" name="Arrow: Curved Right 52">
            <a:extLst>
              <a:ext uri="{FF2B5EF4-FFF2-40B4-BE49-F238E27FC236}">
                <a16:creationId xmlns:a16="http://schemas.microsoft.com/office/drawing/2014/main" id="{7F5A7E12-A13A-4BE0-AF45-6F152209E6F6}"/>
              </a:ext>
            </a:extLst>
          </p:cNvPr>
          <p:cNvSpPr/>
          <p:nvPr/>
        </p:nvSpPr>
        <p:spPr>
          <a:xfrm rot="1779339">
            <a:off x="933412" y="2452415"/>
            <a:ext cx="130658" cy="196102"/>
          </a:xfrm>
          <a:prstGeom prst="curvedRightArrow">
            <a:avLst>
              <a:gd name="adj1" fmla="val 9169"/>
              <a:gd name="adj2" fmla="val 39888"/>
              <a:gd name="adj3" fmla="val 35713"/>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solidFill>
                <a:schemeClr val="tx1"/>
              </a:solidFill>
              <a:latin typeface="Century Schoolbook" panose="02040604050505020304" pitchFamily="18" charset="0"/>
            </a:endParaRPr>
          </a:p>
        </p:txBody>
      </p:sp>
      <p:cxnSp>
        <p:nvCxnSpPr>
          <p:cNvPr id="54" name="Connecteur droit avec flèche 71">
            <a:extLst>
              <a:ext uri="{FF2B5EF4-FFF2-40B4-BE49-F238E27FC236}">
                <a16:creationId xmlns:a16="http://schemas.microsoft.com/office/drawing/2014/main" id="{A42613E8-3353-4681-A3AE-5920F028EE7B}"/>
              </a:ext>
            </a:extLst>
          </p:cNvPr>
          <p:cNvCxnSpPr>
            <a:cxnSpLocks/>
          </p:cNvCxnSpPr>
          <p:nvPr/>
        </p:nvCxnSpPr>
        <p:spPr>
          <a:xfrm>
            <a:off x="1396987" y="2109528"/>
            <a:ext cx="0" cy="1263251"/>
          </a:xfrm>
          <a:prstGeom prst="straightConnector1">
            <a:avLst/>
          </a:prstGeom>
          <a:ln w="44450" cap="flat">
            <a:solidFill>
              <a:srgbClr val="00A759"/>
            </a:solidFill>
            <a:prstDash val="sysDot"/>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sp>
        <p:nvSpPr>
          <p:cNvPr id="61" name="ZoneTexte 41">
            <a:extLst>
              <a:ext uri="{FF2B5EF4-FFF2-40B4-BE49-F238E27FC236}">
                <a16:creationId xmlns:a16="http://schemas.microsoft.com/office/drawing/2014/main" id="{04B861F4-7AB6-4C8F-B320-488D8E27188E}"/>
              </a:ext>
            </a:extLst>
          </p:cNvPr>
          <p:cNvSpPr txBox="1"/>
          <p:nvPr/>
        </p:nvSpPr>
        <p:spPr>
          <a:xfrm>
            <a:off x="1392013" y="3103088"/>
            <a:ext cx="372218" cy="461665"/>
          </a:xfrm>
          <a:prstGeom prst="rect">
            <a:avLst/>
          </a:prstGeom>
          <a:noFill/>
        </p:spPr>
        <p:txBody>
          <a:bodyPr wrap="none" rtlCol="0">
            <a:spAutoFit/>
          </a:bodyPr>
          <a:lstStyle/>
          <a:p>
            <a:r>
              <a:rPr lang="fr-CA" sz="2400" b="1" dirty="0">
                <a:latin typeface="Century Schoolbook" panose="02040604050505020304" pitchFamily="18" charset="0"/>
                <a:cs typeface="Roboto Serif Light" pitchFamily="2" charset="0"/>
              </a:rPr>
              <a:t>g</a:t>
            </a:r>
          </a:p>
        </p:txBody>
      </p:sp>
      <p:sp>
        <p:nvSpPr>
          <p:cNvPr id="62" name="Arrow: Curved Right 61">
            <a:extLst>
              <a:ext uri="{FF2B5EF4-FFF2-40B4-BE49-F238E27FC236}">
                <a16:creationId xmlns:a16="http://schemas.microsoft.com/office/drawing/2014/main" id="{6D881D04-8F07-4E0C-9952-9736EA53DAC4}"/>
              </a:ext>
            </a:extLst>
          </p:cNvPr>
          <p:cNvSpPr/>
          <p:nvPr/>
        </p:nvSpPr>
        <p:spPr>
          <a:xfrm rot="10800000" flipV="1">
            <a:off x="1388463" y="4724229"/>
            <a:ext cx="303245" cy="213941"/>
          </a:xfrm>
          <a:prstGeom prst="curvedRightArrow">
            <a:avLst>
              <a:gd name="adj1" fmla="val 1049"/>
              <a:gd name="adj2" fmla="val 23293"/>
              <a:gd name="adj3" fmla="val 22364"/>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latin typeface="Century Schoolbook" panose="02040604050505020304" pitchFamily="18" charset="0"/>
            </a:endParaRPr>
          </a:p>
        </p:txBody>
      </p:sp>
      <p:cxnSp>
        <p:nvCxnSpPr>
          <p:cNvPr id="63" name="Connecteur droit avec flèche 71">
            <a:extLst>
              <a:ext uri="{FF2B5EF4-FFF2-40B4-BE49-F238E27FC236}">
                <a16:creationId xmlns:a16="http://schemas.microsoft.com/office/drawing/2014/main" id="{35E5822C-6820-4E5F-BE9D-F4A332DE8489}"/>
              </a:ext>
            </a:extLst>
          </p:cNvPr>
          <p:cNvCxnSpPr>
            <a:cxnSpLocks/>
          </p:cNvCxnSpPr>
          <p:nvPr/>
        </p:nvCxnSpPr>
        <p:spPr>
          <a:xfrm flipH="1" flipV="1">
            <a:off x="1388463" y="4668201"/>
            <a:ext cx="3550" cy="1288055"/>
          </a:xfrm>
          <a:prstGeom prst="straightConnector1">
            <a:avLst/>
          </a:prstGeom>
          <a:ln w="44450" cap="flat">
            <a:solidFill>
              <a:srgbClr val="00A759"/>
            </a:solidFill>
            <a:prstDash val="sysDot"/>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sp>
        <p:nvSpPr>
          <p:cNvPr id="64" name="ZoneTexte 41">
            <a:extLst>
              <a:ext uri="{FF2B5EF4-FFF2-40B4-BE49-F238E27FC236}">
                <a16:creationId xmlns:a16="http://schemas.microsoft.com/office/drawing/2014/main" id="{25BE8DDF-CC01-43C5-A084-E70E9A5381BA}"/>
              </a:ext>
            </a:extLst>
          </p:cNvPr>
          <p:cNvSpPr txBox="1"/>
          <p:nvPr/>
        </p:nvSpPr>
        <p:spPr>
          <a:xfrm>
            <a:off x="1387039" y="5743715"/>
            <a:ext cx="423514" cy="461665"/>
          </a:xfrm>
          <a:prstGeom prst="rect">
            <a:avLst/>
          </a:prstGeom>
          <a:noFill/>
        </p:spPr>
        <p:txBody>
          <a:bodyPr wrap="none" rtlCol="0">
            <a:spAutoFit/>
          </a:bodyPr>
          <a:lstStyle/>
          <a:p>
            <a:r>
              <a:rPr lang="fr-CA" sz="2400" b="1" dirty="0">
                <a:latin typeface="Century Schoolbook" panose="02040604050505020304" pitchFamily="18" charset="0"/>
                <a:cs typeface="Roboto Serif Light" pitchFamily="2" charset="0"/>
              </a:rPr>
              <a:t>B</a:t>
            </a:r>
          </a:p>
        </p:txBody>
      </p:sp>
      <p:sp>
        <p:nvSpPr>
          <p:cNvPr id="65" name="ZoneTexte 41">
            <a:extLst>
              <a:ext uri="{FF2B5EF4-FFF2-40B4-BE49-F238E27FC236}">
                <a16:creationId xmlns:a16="http://schemas.microsoft.com/office/drawing/2014/main" id="{40BB4268-5370-42ED-A3F5-2F2279E0CA6A}"/>
              </a:ext>
            </a:extLst>
          </p:cNvPr>
          <p:cNvSpPr txBox="1"/>
          <p:nvPr/>
        </p:nvSpPr>
        <p:spPr>
          <a:xfrm>
            <a:off x="3060107" y="4849761"/>
            <a:ext cx="7045519" cy="954107"/>
          </a:xfrm>
          <a:prstGeom prst="rect">
            <a:avLst/>
          </a:prstGeom>
          <a:noFill/>
        </p:spPr>
        <p:txBody>
          <a:bodyPr wrap="none" rtlCol="0">
            <a:spAutoFit/>
          </a:bodyPr>
          <a:lstStyle/>
          <a:p>
            <a:pPr algn="ctr"/>
            <a:r>
              <a:rPr lang="fr-CA" sz="2800" dirty="0">
                <a:latin typeface="Century Schoolbook" panose="02040604050505020304" pitchFamily="18" charset="0"/>
                <a:cs typeface="Roboto Serif Light" pitchFamily="2" charset="0"/>
              </a:rPr>
              <a:t>The </a:t>
            </a:r>
            <a:r>
              <a:rPr lang="fr-CA" sz="2800" dirty="0" err="1">
                <a:latin typeface="Century Schoolbook" panose="02040604050505020304" pitchFamily="18" charset="0"/>
                <a:cs typeface="Roboto Serif Light" pitchFamily="2" charset="0"/>
              </a:rPr>
              <a:t>magnetic</a:t>
            </a:r>
            <a:r>
              <a:rPr lang="fr-CA" sz="2800" dirty="0">
                <a:latin typeface="Century Schoolbook" panose="02040604050505020304" pitchFamily="18" charset="0"/>
                <a:cs typeface="Roboto Serif Light" pitchFamily="2" charset="0"/>
              </a:rPr>
              <a:t> moment </a:t>
            </a:r>
            <a:r>
              <a:rPr lang="fr-CA" sz="2800" dirty="0" err="1">
                <a:solidFill>
                  <a:srgbClr val="00A759"/>
                </a:solidFill>
                <a:latin typeface="Century Schoolbook" panose="02040604050505020304" pitchFamily="18" charset="0"/>
                <a:cs typeface="Roboto Serif Light" pitchFamily="2" charset="0"/>
              </a:rPr>
              <a:t>precesses</a:t>
            </a:r>
            <a:r>
              <a:rPr lang="fr-CA" sz="2800" dirty="0">
                <a:latin typeface="Century Schoolbook" panose="02040604050505020304" pitchFamily="18" charset="0"/>
                <a:cs typeface="Roboto Serif Light" pitchFamily="2" charset="0"/>
              </a:rPr>
              <a:t> </a:t>
            </a:r>
            <a:r>
              <a:rPr lang="fr-CA" sz="2800" dirty="0" err="1">
                <a:latin typeface="Century Schoolbook" panose="02040604050505020304" pitchFamily="18" charset="0"/>
                <a:cs typeface="Roboto Serif Light" pitchFamily="2" charset="0"/>
              </a:rPr>
              <a:t>around</a:t>
            </a:r>
            <a:endParaRPr lang="fr-CA" sz="2800" dirty="0">
              <a:latin typeface="Century Schoolbook" panose="02040604050505020304" pitchFamily="18" charset="0"/>
              <a:cs typeface="Roboto Serif Light" pitchFamily="2" charset="0"/>
            </a:endParaRPr>
          </a:p>
          <a:p>
            <a:pPr algn="ctr"/>
            <a:r>
              <a:rPr lang="fr-CA" sz="2800" dirty="0">
                <a:latin typeface="Century Schoolbook" panose="02040604050505020304" pitchFamily="18" charset="0"/>
                <a:cs typeface="Roboto Serif Light" pitchFamily="2" charset="0"/>
              </a:rPr>
              <a:t>the </a:t>
            </a:r>
            <a:r>
              <a:rPr lang="fr-CA" sz="2800" dirty="0" err="1">
                <a:latin typeface="Century Schoolbook" panose="02040604050505020304" pitchFamily="18" charset="0"/>
                <a:cs typeface="Roboto Serif Light" pitchFamily="2" charset="0"/>
              </a:rPr>
              <a:t>external</a:t>
            </a:r>
            <a:r>
              <a:rPr lang="fr-CA" sz="2800" dirty="0">
                <a:latin typeface="Century Schoolbook" panose="02040604050505020304" pitchFamily="18" charset="0"/>
                <a:cs typeface="Roboto Serif Light" pitchFamily="2" charset="0"/>
              </a:rPr>
              <a:t> </a:t>
            </a:r>
            <a:r>
              <a:rPr lang="fr-CA" sz="2800" dirty="0" err="1">
                <a:latin typeface="Century Schoolbook" panose="02040604050505020304" pitchFamily="18" charset="0"/>
                <a:cs typeface="Roboto Serif Light" pitchFamily="2" charset="0"/>
              </a:rPr>
              <a:t>magnetic</a:t>
            </a:r>
            <a:r>
              <a:rPr lang="fr-CA" sz="2800" dirty="0">
                <a:latin typeface="Century Schoolbook" panose="02040604050505020304" pitchFamily="18" charset="0"/>
                <a:cs typeface="Roboto Serif Light" pitchFamily="2" charset="0"/>
              </a:rPr>
              <a:t> </a:t>
            </a:r>
            <a:r>
              <a:rPr lang="fr-CA" sz="2800" dirty="0" err="1">
                <a:latin typeface="Century Schoolbook" panose="02040604050505020304" pitchFamily="18" charset="0"/>
                <a:cs typeface="Roboto Serif Light" pitchFamily="2" charset="0"/>
              </a:rPr>
              <a:t>field</a:t>
            </a:r>
            <a:endParaRPr lang="fr-CA" sz="2800" dirty="0">
              <a:latin typeface="Century Schoolbook" panose="02040604050505020304" pitchFamily="18" charset="0"/>
              <a:cs typeface="Roboto Serif Light" pitchFamily="2" charset="0"/>
            </a:endParaRPr>
          </a:p>
        </p:txBody>
      </p:sp>
      <p:sp>
        <p:nvSpPr>
          <p:cNvPr id="67" name="ZoneTexte 41">
            <a:extLst>
              <a:ext uri="{FF2B5EF4-FFF2-40B4-BE49-F238E27FC236}">
                <a16:creationId xmlns:a16="http://schemas.microsoft.com/office/drawing/2014/main" id="{0A4AE1C3-8B8E-4469-868C-540AA16FB1C3}"/>
              </a:ext>
            </a:extLst>
          </p:cNvPr>
          <p:cNvSpPr txBox="1"/>
          <p:nvPr/>
        </p:nvSpPr>
        <p:spPr>
          <a:xfrm>
            <a:off x="3224414" y="6045664"/>
            <a:ext cx="6756978" cy="461665"/>
          </a:xfrm>
          <a:prstGeom prst="rect">
            <a:avLst/>
          </a:prstGeom>
          <a:noFill/>
        </p:spPr>
        <p:txBody>
          <a:bodyPr wrap="none" rtlCol="0">
            <a:spAutoFit/>
          </a:bodyPr>
          <a:lstStyle/>
          <a:p>
            <a:r>
              <a:rPr lang="fr-CA" sz="2400" dirty="0" err="1">
                <a:latin typeface="Century Schoolbook" panose="02040604050505020304" pitchFamily="18" charset="0"/>
                <a:cs typeface="Roboto Serif Light" pitchFamily="2" charset="0"/>
              </a:rPr>
              <a:t>Precise</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angular</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frequency</a:t>
            </a:r>
            <a:r>
              <a:rPr lang="fr-CA" sz="2400" dirty="0">
                <a:latin typeface="Century Schoolbook" panose="02040604050505020304" pitchFamily="18" charset="0"/>
                <a:cs typeface="Roboto Serif Light" pitchFamily="2" charset="0"/>
              </a:rPr>
              <a:t>: </a:t>
            </a:r>
            <a:r>
              <a:rPr lang="fr-CA" sz="2400" dirty="0">
                <a:solidFill>
                  <a:srgbClr val="00A759"/>
                </a:solidFill>
                <a:latin typeface="Century Schoolbook" panose="02040604050505020304" pitchFamily="18" charset="0"/>
                <a:cs typeface="Roboto Serif Light" pitchFamily="2" charset="0"/>
              </a:rPr>
              <a:t>Larmor </a:t>
            </a:r>
            <a:r>
              <a:rPr lang="fr-CA" sz="2400" dirty="0" err="1">
                <a:solidFill>
                  <a:srgbClr val="00A759"/>
                </a:solidFill>
                <a:latin typeface="Century Schoolbook" panose="02040604050505020304" pitchFamily="18" charset="0"/>
                <a:cs typeface="Roboto Serif Light" pitchFamily="2" charset="0"/>
              </a:rPr>
              <a:t>frequency</a:t>
            </a:r>
            <a:endParaRPr lang="fr-CA" sz="2400" dirty="0">
              <a:solidFill>
                <a:srgbClr val="00A759"/>
              </a:solidFill>
              <a:latin typeface="Century Schoolbook" panose="02040604050505020304" pitchFamily="18" charset="0"/>
              <a:cs typeface="Roboto Serif Light" pitchFamily="2" charset="0"/>
            </a:endParaRPr>
          </a:p>
        </p:txBody>
      </p:sp>
      <mc:AlternateContent xmlns:mc="http://schemas.openxmlformats.org/markup-compatibility/2006">
        <mc:Choice xmlns:a14="http://schemas.microsoft.com/office/drawing/2010/main" Requires="a14">
          <p:sp>
            <p:nvSpPr>
              <p:cNvPr id="68" name="TextBox 67">
                <a:extLst>
                  <a:ext uri="{FF2B5EF4-FFF2-40B4-BE49-F238E27FC236}">
                    <a16:creationId xmlns:a16="http://schemas.microsoft.com/office/drawing/2014/main" id="{A5322832-36E1-4B93-9788-D74E76D46A26}"/>
                  </a:ext>
                </a:extLst>
              </p:cNvPr>
              <p:cNvSpPr txBox="1"/>
              <p:nvPr/>
            </p:nvSpPr>
            <p:spPr>
              <a:xfrm>
                <a:off x="10581457" y="6091481"/>
                <a:ext cx="1080424"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fr-CA" sz="2400" i="1" smtClean="0">
                          <a:latin typeface="Cambria Math" panose="02040503050406030204" pitchFamily="18" charset="0"/>
                        </a:rPr>
                        <m:t>𝜔</m:t>
                      </m:r>
                      <m:r>
                        <a:rPr lang="fr-CA" sz="2400" i="1" smtClean="0">
                          <a:latin typeface="Cambria Math" panose="02040503050406030204" pitchFamily="18" charset="0"/>
                        </a:rPr>
                        <m:t>=</m:t>
                      </m:r>
                      <m:r>
                        <a:rPr lang="fr-CA" sz="2400" i="1" smtClean="0">
                          <a:latin typeface="Cambria Math" panose="02040503050406030204" pitchFamily="18" charset="0"/>
                          <a:ea typeface="Cambria Math" panose="02040503050406030204" pitchFamily="18" charset="0"/>
                        </a:rPr>
                        <m:t>𝛾</m:t>
                      </m:r>
                      <m:r>
                        <a:rPr lang="fr-CA" sz="2400" i="1" smtClean="0">
                          <a:latin typeface="Cambria Math" panose="02040503050406030204" pitchFamily="18" charset="0"/>
                        </a:rPr>
                        <m:t>𝐵</m:t>
                      </m:r>
                    </m:oMath>
                  </m:oMathPara>
                </a14:m>
                <a:endParaRPr lang="fr-CA" sz="2400" dirty="0">
                  <a:latin typeface="Century Schoolbook" panose="02040604050505020304" pitchFamily="18" charset="0"/>
                  <a:cs typeface="Roboto Serif Light" pitchFamily="2" charset="0"/>
                </a:endParaRPr>
              </a:p>
            </p:txBody>
          </p:sp>
        </mc:Choice>
        <mc:Fallback>
          <p:sp>
            <p:nvSpPr>
              <p:cNvPr id="68" name="TextBox 67">
                <a:extLst>
                  <a:ext uri="{FF2B5EF4-FFF2-40B4-BE49-F238E27FC236}">
                    <a16:creationId xmlns:a16="http://schemas.microsoft.com/office/drawing/2014/main" id="{A5322832-36E1-4B93-9788-D74E76D46A26}"/>
                  </a:ext>
                </a:extLst>
              </p:cNvPr>
              <p:cNvSpPr txBox="1">
                <a:spLocks noRot="1" noChangeAspect="1" noMove="1" noResize="1" noEditPoints="1" noAdjustHandles="1" noChangeArrowheads="1" noChangeShapeType="1" noTextEdit="1"/>
              </p:cNvSpPr>
              <p:nvPr/>
            </p:nvSpPr>
            <p:spPr>
              <a:xfrm>
                <a:off x="10581457" y="6091481"/>
                <a:ext cx="1080424" cy="369332"/>
              </a:xfrm>
              <a:prstGeom prst="rect">
                <a:avLst/>
              </a:prstGeom>
              <a:blipFill>
                <a:blip r:embed="rId5"/>
                <a:stretch>
                  <a:fillRect l="-3390" t="-26230" r="-20904" b="-47541"/>
                </a:stretch>
              </a:blipFill>
            </p:spPr>
            <p:txBody>
              <a:bodyPr/>
              <a:lstStyle/>
              <a:p>
                <a:r>
                  <a:rPr lang="fr-CA">
                    <a:noFill/>
                  </a:rPr>
                  <a:t> </a:t>
                </a:r>
              </a:p>
            </p:txBody>
          </p:sp>
        </mc:Fallback>
      </mc:AlternateContent>
      <p:cxnSp>
        <p:nvCxnSpPr>
          <p:cNvPr id="69" name="Connecteur droit avec flèche 71">
            <a:extLst>
              <a:ext uri="{FF2B5EF4-FFF2-40B4-BE49-F238E27FC236}">
                <a16:creationId xmlns:a16="http://schemas.microsoft.com/office/drawing/2014/main" id="{A04164E2-581E-4FD2-8332-4088760449D3}"/>
              </a:ext>
            </a:extLst>
          </p:cNvPr>
          <p:cNvCxnSpPr>
            <a:cxnSpLocks/>
          </p:cNvCxnSpPr>
          <p:nvPr/>
        </p:nvCxnSpPr>
        <p:spPr>
          <a:xfrm>
            <a:off x="2654934" y="6276147"/>
            <a:ext cx="558445"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1" name="Ellipse 4">
            <a:extLst>
              <a:ext uri="{FF2B5EF4-FFF2-40B4-BE49-F238E27FC236}">
                <a16:creationId xmlns:a16="http://schemas.microsoft.com/office/drawing/2014/main" id="{EA34BFA8-32F0-4C17-A9BF-F3DE1F73E879}"/>
              </a:ext>
            </a:extLst>
          </p:cNvPr>
          <p:cNvSpPr/>
          <p:nvPr/>
        </p:nvSpPr>
        <p:spPr>
          <a:xfrm>
            <a:off x="10308552" y="5937467"/>
            <a:ext cx="1626234" cy="677360"/>
          </a:xfrm>
          <a:prstGeom prst="ellipse">
            <a:avLst/>
          </a:prstGeom>
          <a:noFill/>
          <a:ln w="38100">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spTree>
    <p:extLst>
      <p:ext uri="{BB962C8B-B14F-4D97-AF65-F5344CB8AC3E}">
        <p14:creationId xmlns:p14="http://schemas.microsoft.com/office/powerpoint/2010/main" val="16614684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64"/>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44"/>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65"/>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69"/>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67"/>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68"/>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7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animBg="1"/>
      <p:bldP spid="8" grpId="0" animBg="1"/>
      <p:bldP spid="9" grpId="0"/>
      <p:bldP spid="10" grpId="0"/>
      <p:bldP spid="61" grpId="0"/>
      <p:bldP spid="62" grpId="0" animBg="1"/>
      <p:bldP spid="64" grpId="0"/>
      <p:bldP spid="65" grpId="0"/>
      <p:bldP spid="67" grpId="0"/>
      <p:bldP spid="68" grpId="0"/>
      <p:bldP spid="7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316614-F511-4939-96ED-4967BCF2749E}"/>
              </a:ext>
            </a:extLst>
          </p:cNvPr>
          <p:cNvSpPr>
            <a:spLocks noGrp="1"/>
          </p:cNvSpPr>
          <p:nvPr>
            <p:ph type="title"/>
          </p:nvPr>
        </p:nvSpPr>
        <p:spPr/>
        <p:txBody>
          <a:bodyPr/>
          <a:lstStyle/>
          <a:p>
            <a:r>
              <a:rPr lang="fr-CA" dirty="0" err="1">
                <a:latin typeface="Century Schoolbook" panose="02040604050505020304" pitchFamily="18" charset="0"/>
              </a:rPr>
              <a:t>Physics</a:t>
            </a:r>
            <a:r>
              <a:rPr lang="fr-CA" dirty="0">
                <a:latin typeface="Century Schoolbook" panose="02040604050505020304" pitchFamily="18" charset="0"/>
              </a:rPr>
              <a:t>: spin and </a:t>
            </a:r>
            <a:r>
              <a:rPr lang="fr-CA" dirty="0" err="1">
                <a:latin typeface="Century Schoolbook" panose="02040604050505020304" pitchFamily="18" charset="0"/>
              </a:rPr>
              <a:t>precession</a:t>
            </a:r>
            <a:endParaRPr lang="fr-CA" dirty="0">
              <a:latin typeface="Century Schoolbook" panose="02040604050505020304" pitchFamily="18" charset="0"/>
            </a:endParaRPr>
          </a:p>
        </p:txBody>
      </p:sp>
      <p:sp>
        <p:nvSpPr>
          <p:cNvPr id="4" name="Espace réservé du numéro de diapositive 3">
            <a:extLst>
              <a:ext uri="{FF2B5EF4-FFF2-40B4-BE49-F238E27FC236}">
                <a16:creationId xmlns:a16="http://schemas.microsoft.com/office/drawing/2014/main" id="{EDBBA621-9DE4-4E2D-9D3D-4688AC93F2D2}"/>
              </a:ext>
            </a:extLst>
          </p:cNvPr>
          <p:cNvSpPr>
            <a:spLocks noGrp="1"/>
          </p:cNvSpPr>
          <p:nvPr>
            <p:ph type="sldNum" sz="quarter" idx="12"/>
          </p:nvPr>
        </p:nvSpPr>
        <p:spPr/>
        <p:txBody>
          <a:bodyPr/>
          <a:lstStyle/>
          <a:p>
            <a:fld id="{7C4F7C6C-F16A-437F-A05B-8026F95376C8}" type="slidenum">
              <a:rPr lang="fr-CA" smtClean="0">
                <a:latin typeface="Century Schoolbook" panose="02040604050505020304" pitchFamily="18" charset="0"/>
              </a:rPr>
              <a:pPr/>
              <a:t>7</a:t>
            </a:fld>
            <a:endParaRPr lang="fr-CA" dirty="0">
              <a:latin typeface="Century Schoolbook" panose="02040604050505020304" pitchFamily="18" charset="0"/>
            </a:endParaRPr>
          </a:p>
        </p:txBody>
      </p:sp>
      <p:grpSp>
        <p:nvGrpSpPr>
          <p:cNvPr id="5" name="Group 4">
            <a:extLst>
              <a:ext uri="{FF2B5EF4-FFF2-40B4-BE49-F238E27FC236}">
                <a16:creationId xmlns:a16="http://schemas.microsoft.com/office/drawing/2014/main" id="{42CF572E-806E-4C47-93DC-F52B8BC5C4CA}"/>
              </a:ext>
            </a:extLst>
          </p:cNvPr>
          <p:cNvGrpSpPr/>
          <p:nvPr/>
        </p:nvGrpSpPr>
        <p:grpSpPr>
          <a:xfrm rot="20627199">
            <a:off x="337584" y="1233201"/>
            <a:ext cx="2771775" cy="1647825"/>
            <a:chOff x="4019550" y="2400300"/>
            <a:chExt cx="2771775" cy="1647825"/>
          </a:xfrm>
        </p:grpSpPr>
        <p:sp>
          <p:nvSpPr>
            <p:cNvPr id="32" name="ZoneTexte 41">
              <a:extLst>
                <a:ext uri="{FF2B5EF4-FFF2-40B4-BE49-F238E27FC236}">
                  <a16:creationId xmlns:a16="http://schemas.microsoft.com/office/drawing/2014/main" id="{E5F066BA-93AD-4C95-A556-07CC2FC87EDA}"/>
                </a:ext>
              </a:extLst>
            </p:cNvPr>
            <p:cNvSpPr txBox="1"/>
            <p:nvPr/>
          </p:nvSpPr>
          <p:spPr>
            <a:xfrm>
              <a:off x="4534846" y="2962602"/>
              <a:ext cx="1741182" cy="523220"/>
            </a:xfrm>
            <a:prstGeom prst="rect">
              <a:avLst/>
            </a:prstGeom>
            <a:noFill/>
            <a:ln>
              <a:noFill/>
            </a:ln>
          </p:spPr>
          <p:txBody>
            <a:bodyPr wrap="none" rtlCol="0">
              <a:spAutoFit/>
            </a:bodyPr>
            <a:lstStyle/>
            <a:p>
              <a:r>
                <a:rPr lang="fr-CA" sz="2800" dirty="0">
                  <a:latin typeface="Century Schoolbook" panose="02040604050505020304" pitchFamily="18" charset="0"/>
                  <a:cs typeface="Roboto Serif Light" pitchFamily="2" charset="0"/>
                </a:rPr>
                <a:t>But </a:t>
              </a:r>
              <a:r>
                <a:rPr lang="fr-CA" sz="2800" dirty="0" err="1">
                  <a:latin typeface="Century Schoolbook" panose="02040604050505020304" pitchFamily="18" charset="0"/>
                  <a:cs typeface="Roboto Serif Light" pitchFamily="2" charset="0"/>
                </a:rPr>
                <a:t>wait</a:t>
              </a:r>
              <a:r>
                <a:rPr lang="fr-CA" sz="2800" dirty="0">
                  <a:latin typeface="Century Schoolbook" panose="02040604050505020304" pitchFamily="18" charset="0"/>
                  <a:cs typeface="Roboto Serif Light" pitchFamily="2" charset="0"/>
                </a:rPr>
                <a:t>!</a:t>
              </a:r>
            </a:p>
          </p:txBody>
        </p:sp>
        <p:sp>
          <p:nvSpPr>
            <p:cNvPr id="3" name="Explosion: 8 Points 2">
              <a:extLst>
                <a:ext uri="{FF2B5EF4-FFF2-40B4-BE49-F238E27FC236}">
                  <a16:creationId xmlns:a16="http://schemas.microsoft.com/office/drawing/2014/main" id="{5988FE4D-FF0E-4736-AECA-1F254C99DC15}"/>
                </a:ext>
              </a:extLst>
            </p:cNvPr>
            <p:cNvSpPr/>
            <p:nvPr/>
          </p:nvSpPr>
          <p:spPr>
            <a:xfrm>
              <a:off x="4019550" y="2400300"/>
              <a:ext cx="2771775" cy="1647825"/>
            </a:xfrm>
            <a:prstGeom prst="irregularSeal1">
              <a:avLst/>
            </a:prstGeom>
            <a:noFill/>
            <a:ln w="28575">
              <a:solidFill>
                <a:srgbClr val="FFD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grpSp>
      <p:sp>
        <p:nvSpPr>
          <p:cNvPr id="35" name="ZoneTexte 41">
            <a:extLst>
              <a:ext uri="{FF2B5EF4-FFF2-40B4-BE49-F238E27FC236}">
                <a16:creationId xmlns:a16="http://schemas.microsoft.com/office/drawing/2014/main" id="{5019A8E9-AD55-4A9E-AAD6-F5437E035AAA}"/>
              </a:ext>
            </a:extLst>
          </p:cNvPr>
          <p:cNvSpPr txBox="1"/>
          <p:nvPr/>
        </p:nvSpPr>
        <p:spPr>
          <a:xfrm>
            <a:off x="2463434" y="2600336"/>
            <a:ext cx="6660798" cy="461665"/>
          </a:xfrm>
          <a:prstGeom prst="rect">
            <a:avLst/>
          </a:prstGeom>
          <a:noFill/>
        </p:spPr>
        <p:txBody>
          <a:bodyPr wrap="none" rtlCol="0">
            <a:spAutoFit/>
          </a:bodyPr>
          <a:lstStyle/>
          <a:p>
            <a:r>
              <a:rPr lang="fr-CA" sz="2400" dirty="0" err="1">
                <a:latin typeface="Century Schoolbook" panose="02040604050505020304" pitchFamily="18" charset="0"/>
                <a:cs typeface="Roboto Serif Light" pitchFamily="2" charset="0"/>
              </a:rPr>
              <a:t>We</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said</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only</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two</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eigenstates</a:t>
            </a:r>
            <a:r>
              <a:rPr lang="fr-CA" sz="2400" dirty="0">
                <a:latin typeface="Century Schoolbook" panose="02040604050505020304" pitchFamily="18" charset="0"/>
                <a:cs typeface="Roboto Serif Light" pitchFamily="2" charset="0"/>
              </a:rPr>
              <a:t>: "</a:t>
            </a:r>
            <a:r>
              <a:rPr lang="fr-CA" sz="2400" i="1" dirty="0">
                <a:solidFill>
                  <a:srgbClr val="00A759"/>
                </a:solidFill>
                <a:latin typeface="Century Schoolbook" panose="02040604050505020304" pitchFamily="18" charset="0"/>
                <a:cs typeface="Roboto Serif Light" pitchFamily="2" charset="0"/>
              </a:rPr>
              <a:t>up</a:t>
            </a:r>
            <a:r>
              <a:rPr lang="fr-CA" sz="2400" dirty="0">
                <a:latin typeface="Century Schoolbook" panose="02040604050505020304" pitchFamily="18" charset="0"/>
                <a:cs typeface="Roboto Serif Light" pitchFamily="2" charset="0"/>
              </a:rPr>
              <a:t>" or "</a:t>
            </a:r>
            <a:r>
              <a:rPr lang="fr-CA" sz="2400" i="1" dirty="0">
                <a:solidFill>
                  <a:srgbClr val="00A759"/>
                </a:solidFill>
                <a:latin typeface="Century Schoolbook" panose="02040604050505020304" pitchFamily="18" charset="0"/>
                <a:cs typeface="Roboto Serif Light" pitchFamily="2" charset="0"/>
              </a:rPr>
              <a:t>down</a:t>
            </a:r>
            <a:r>
              <a:rPr lang="fr-CA" sz="2400" dirty="0">
                <a:latin typeface="Century Schoolbook" panose="02040604050505020304" pitchFamily="18" charset="0"/>
                <a:cs typeface="Roboto Serif Light" pitchFamily="2" charset="0"/>
              </a:rPr>
              <a:t>"</a:t>
            </a:r>
          </a:p>
        </p:txBody>
      </p:sp>
      <p:sp>
        <p:nvSpPr>
          <p:cNvPr id="45" name="ZoneTexte 41">
            <a:extLst>
              <a:ext uri="{FF2B5EF4-FFF2-40B4-BE49-F238E27FC236}">
                <a16:creationId xmlns:a16="http://schemas.microsoft.com/office/drawing/2014/main" id="{008D18FE-DA40-4269-A730-AEB192CD802F}"/>
              </a:ext>
            </a:extLst>
          </p:cNvPr>
          <p:cNvSpPr txBox="1"/>
          <p:nvPr/>
        </p:nvSpPr>
        <p:spPr>
          <a:xfrm>
            <a:off x="1042600" y="4848588"/>
            <a:ext cx="10106798" cy="461665"/>
          </a:xfrm>
          <a:prstGeom prst="rect">
            <a:avLst/>
          </a:prstGeom>
          <a:noFill/>
        </p:spPr>
        <p:txBody>
          <a:bodyPr wrap="square" rtlCol="0">
            <a:spAutoFit/>
          </a:bodyPr>
          <a:lstStyle/>
          <a:p>
            <a:pPr algn="ctr"/>
            <a:r>
              <a:rPr lang="fr-CA" sz="2400" dirty="0">
                <a:latin typeface="Century Schoolbook" panose="02040604050505020304" pitchFamily="18" charset="0"/>
                <a:cs typeface="Roboto Serif Light" pitchFamily="2" charset="0"/>
              </a:rPr>
              <a:t>And </a:t>
            </a:r>
            <a:r>
              <a:rPr lang="fr-CA" sz="2400" dirty="0" err="1">
                <a:latin typeface="Century Schoolbook" panose="02040604050505020304" pitchFamily="18" charset="0"/>
                <a:cs typeface="Roboto Serif Light" pitchFamily="2" charset="0"/>
              </a:rPr>
              <a:t>now</a:t>
            </a:r>
            <a:r>
              <a:rPr lang="fr-CA" sz="2400" dirty="0">
                <a:latin typeface="Century Schoolbook" panose="02040604050505020304" pitchFamily="18" charset="0"/>
                <a:cs typeface="Roboto Serif Light" pitchFamily="2" charset="0"/>
              </a:rPr>
              <a:t>: the </a:t>
            </a:r>
            <a:r>
              <a:rPr lang="fr-CA" sz="2400" dirty="0" err="1">
                <a:latin typeface="Century Schoolbook" panose="02040604050505020304" pitchFamily="18" charset="0"/>
                <a:cs typeface="Roboto Serif Light" pitchFamily="2" charset="0"/>
              </a:rPr>
              <a:t>magnetic</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dipole</a:t>
            </a:r>
            <a:r>
              <a:rPr lang="fr-CA" sz="2400" dirty="0">
                <a:latin typeface="Century Schoolbook" panose="02040604050505020304" pitchFamily="18" charset="0"/>
                <a:cs typeface="Roboto Serif Light" pitchFamily="2" charset="0"/>
              </a:rPr>
              <a:t> </a:t>
            </a:r>
            <a:r>
              <a:rPr lang="fr-CA" sz="2400" dirty="0" err="1">
                <a:solidFill>
                  <a:srgbClr val="00A759"/>
                </a:solidFill>
                <a:latin typeface="Century Schoolbook" panose="02040604050505020304" pitchFamily="18" charset="0"/>
                <a:cs typeface="Roboto Serif Light" pitchFamily="2" charset="0"/>
              </a:rPr>
              <a:t>precesses</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around</a:t>
            </a:r>
            <a:r>
              <a:rPr lang="fr-CA" sz="2400" dirty="0">
                <a:latin typeface="Century Schoolbook" panose="02040604050505020304" pitchFamily="18" charset="0"/>
                <a:cs typeface="Roboto Serif Light" pitchFamily="2" charset="0"/>
              </a:rPr>
              <a:t> the </a:t>
            </a:r>
            <a:r>
              <a:rPr lang="fr-CA" sz="2400" dirty="0" err="1">
                <a:latin typeface="Century Schoolbook" panose="02040604050505020304" pitchFamily="18" charset="0"/>
                <a:cs typeface="Roboto Serif Light" pitchFamily="2" charset="0"/>
              </a:rPr>
              <a:t>magnetic</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field</a:t>
            </a:r>
            <a:endParaRPr lang="fr-CA" sz="2400" dirty="0">
              <a:latin typeface="Century Schoolbook" panose="02040604050505020304" pitchFamily="18" charset="0"/>
              <a:cs typeface="Roboto Serif Light" pitchFamily="2" charset="0"/>
            </a:endParaRPr>
          </a:p>
        </p:txBody>
      </p:sp>
      <p:grpSp>
        <p:nvGrpSpPr>
          <p:cNvPr id="46" name="Group 45">
            <a:extLst>
              <a:ext uri="{FF2B5EF4-FFF2-40B4-BE49-F238E27FC236}">
                <a16:creationId xmlns:a16="http://schemas.microsoft.com/office/drawing/2014/main" id="{D8156BD5-1AB5-4E81-96C6-FE4AE1A1538D}"/>
              </a:ext>
            </a:extLst>
          </p:cNvPr>
          <p:cNvGrpSpPr/>
          <p:nvPr/>
        </p:nvGrpSpPr>
        <p:grpSpPr>
          <a:xfrm rot="19725590">
            <a:off x="5200032" y="3263883"/>
            <a:ext cx="811012" cy="987831"/>
            <a:chOff x="4766997" y="4467719"/>
            <a:chExt cx="1573344" cy="1916369"/>
          </a:xfrm>
        </p:grpSpPr>
        <p:sp>
          <p:nvSpPr>
            <p:cNvPr id="55" name="Arrow: Curved Right 54">
              <a:extLst>
                <a:ext uri="{FF2B5EF4-FFF2-40B4-BE49-F238E27FC236}">
                  <a16:creationId xmlns:a16="http://schemas.microsoft.com/office/drawing/2014/main" id="{EEB1ABF7-0C2A-498E-B3E5-BE3049FA8E9C}"/>
                </a:ext>
              </a:extLst>
            </p:cNvPr>
            <p:cNvSpPr/>
            <p:nvPr/>
          </p:nvSpPr>
          <p:spPr>
            <a:xfrm rot="1779339">
              <a:off x="4766997" y="4881801"/>
              <a:ext cx="253474" cy="380433"/>
            </a:xfrm>
            <a:prstGeom prst="curvedRightArrow">
              <a:avLst>
                <a:gd name="adj1" fmla="val 9169"/>
                <a:gd name="adj2" fmla="val 39888"/>
                <a:gd name="adj3" fmla="val 35713"/>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solidFill>
                  <a:schemeClr val="tx1"/>
                </a:solidFill>
                <a:latin typeface="Century Schoolbook" panose="02040604050505020304" pitchFamily="18" charset="0"/>
              </a:endParaRPr>
            </a:p>
          </p:txBody>
        </p:sp>
        <p:cxnSp>
          <p:nvCxnSpPr>
            <p:cNvPr id="56" name="Connecteur droit avec flèche 71">
              <a:extLst>
                <a:ext uri="{FF2B5EF4-FFF2-40B4-BE49-F238E27FC236}">
                  <a16:creationId xmlns:a16="http://schemas.microsoft.com/office/drawing/2014/main" id="{695BD93D-AE62-45FE-A159-2AA283260B80}"/>
                </a:ext>
              </a:extLst>
            </p:cNvPr>
            <p:cNvCxnSpPr>
              <a:cxnSpLocks/>
            </p:cNvCxnSpPr>
            <p:nvPr/>
          </p:nvCxnSpPr>
          <p:spPr>
            <a:xfrm flipV="1">
              <a:off x="5016869" y="4467719"/>
              <a:ext cx="1122279" cy="1916369"/>
            </a:xfrm>
            <a:prstGeom prst="straightConnector1">
              <a:avLst/>
            </a:prstGeom>
            <a:ln w="44450" cap="flat">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sp>
          <p:nvSpPr>
            <p:cNvPr id="57" name="Arrow: Curved Right 56">
              <a:extLst>
                <a:ext uri="{FF2B5EF4-FFF2-40B4-BE49-F238E27FC236}">
                  <a16:creationId xmlns:a16="http://schemas.microsoft.com/office/drawing/2014/main" id="{34D654A3-D951-481C-9F7F-7997E812BCCA}"/>
                </a:ext>
              </a:extLst>
            </p:cNvPr>
            <p:cNvSpPr/>
            <p:nvPr/>
          </p:nvSpPr>
          <p:spPr>
            <a:xfrm rot="12859519">
              <a:off x="6086867" y="5662633"/>
              <a:ext cx="253474" cy="380433"/>
            </a:xfrm>
            <a:prstGeom prst="curvedRightArrow">
              <a:avLst>
                <a:gd name="adj1" fmla="val 9169"/>
                <a:gd name="adj2" fmla="val 39888"/>
                <a:gd name="adj3" fmla="val 35713"/>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latin typeface="Century Schoolbook" panose="02040604050505020304" pitchFamily="18" charset="0"/>
              </a:endParaRPr>
            </a:p>
          </p:txBody>
        </p:sp>
        <p:sp>
          <p:nvSpPr>
            <p:cNvPr id="58" name="Flowchart: Connector 57">
              <a:extLst>
                <a:ext uri="{FF2B5EF4-FFF2-40B4-BE49-F238E27FC236}">
                  <a16:creationId xmlns:a16="http://schemas.microsoft.com/office/drawing/2014/main" id="{BFADC261-3971-4209-9F49-105F4E38091E}"/>
                </a:ext>
              </a:extLst>
            </p:cNvPr>
            <p:cNvSpPr/>
            <p:nvPr/>
          </p:nvSpPr>
          <p:spPr>
            <a:xfrm>
              <a:off x="5005093" y="4852988"/>
              <a:ext cx="1145832" cy="1145832"/>
            </a:xfrm>
            <a:prstGeom prst="flowChartConnector">
              <a:avLst/>
            </a:prstGeom>
            <a:gradFill flip="none" rotWithShape="1">
              <a:gsLst>
                <a:gs pos="0">
                  <a:schemeClr val="tx1"/>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grpSp>
      <p:cxnSp>
        <p:nvCxnSpPr>
          <p:cNvPr id="74" name="Connecteur droit avec flèche 71">
            <a:extLst>
              <a:ext uri="{FF2B5EF4-FFF2-40B4-BE49-F238E27FC236}">
                <a16:creationId xmlns:a16="http://schemas.microsoft.com/office/drawing/2014/main" id="{9107E614-D0F3-40F2-863D-4E06BB1A25F8}"/>
              </a:ext>
            </a:extLst>
          </p:cNvPr>
          <p:cNvCxnSpPr>
            <a:cxnSpLocks/>
          </p:cNvCxnSpPr>
          <p:nvPr/>
        </p:nvCxnSpPr>
        <p:spPr>
          <a:xfrm flipH="1" flipV="1">
            <a:off x="7299499" y="3110375"/>
            <a:ext cx="3550" cy="1288055"/>
          </a:xfrm>
          <a:prstGeom prst="straightConnector1">
            <a:avLst/>
          </a:prstGeom>
          <a:ln w="44450" cap="flat">
            <a:solidFill>
              <a:srgbClr val="00A759"/>
            </a:solidFill>
            <a:prstDash val="sysDot"/>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sp>
        <p:nvSpPr>
          <p:cNvPr id="75" name="ZoneTexte 41">
            <a:extLst>
              <a:ext uri="{FF2B5EF4-FFF2-40B4-BE49-F238E27FC236}">
                <a16:creationId xmlns:a16="http://schemas.microsoft.com/office/drawing/2014/main" id="{65E669D0-527E-4A58-BCF0-690E05BFC590}"/>
              </a:ext>
            </a:extLst>
          </p:cNvPr>
          <p:cNvSpPr txBox="1"/>
          <p:nvPr/>
        </p:nvSpPr>
        <p:spPr>
          <a:xfrm>
            <a:off x="7298075" y="4185889"/>
            <a:ext cx="423514" cy="461665"/>
          </a:xfrm>
          <a:prstGeom prst="rect">
            <a:avLst/>
          </a:prstGeom>
          <a:noFill/>
        </p:spPr>
        <p:txBody>
          <a:bodyPr wrap="none" rtlCol="0">
            <a:spAutoFit/>
          </a:bodyPr>
          <a:lstStyle/>
          <a:p>
            <a:r>
              <a:rPr lang="fr-CA" sz="2400" b="1" dirty="0">
                <a:latin typeface="Century Schoolbook" panose="02040604050505020304" pitchFamily="18" charset="0"/>
                <a:cs typeface="Roboto Serif Light" pitchFamily="2" charset="0"/>
              </a:rPr>
              <a:t>B</a:t>
            </a:r>
          </a:p>
        </p:txBody>
      </p:sp>
      <p:grpSp>
        <p:nvGrpSpPr>
          <p:cNvPr id="76" name="Group 75">
            <a:extLst>
              <a:ext uri="{FF2B5EF4-FFF2-40B4-BE49-F238E27FC236}">
                <a16:creationId xmlns:a16="http://schemas.microsoft.com/office/drawing/2014/main" id="{3D48C8A6-C1A9-410D-9D3E-D95BA933CCDE}"/>
              </a:ext>
            </a:extLst>
          </p:cNvPr>
          <p:cNvGrpSpPr/>
          <p:nvPr/>
        </p:nvGrpSpPr>
        <p:grpSpPr>
          <a:xfrm>
            <a:off x="5788510" y="5544211"/>
            <a:ext cx="811012" cy="987831"/>
            <a:chOff x="4766997" y="4467719"/>
            <a:chExt cx="1573344" cy="1916369"/>
          </a:xfrm>
        </p:grpSpPr>
        <p:sp>
          <p:nvSpPr>
            <p:cNvPr id="77" name="Arrow: Curved Right 76">
              <a:extLst>
                <a:ext uri="{FF2B5EF4-FFF2-40B4-BE49-F238E27FC236}">
                  <a16:creationId xmlns:a16="http://schemas.microsoft.com/office/drawing/2014/main" id="{4384A8C1-A959-4297-9928-1501A2BB37C3}"/>
                </a:ext>
              </a:extLst>
            </p:cNvPr>
            <p:cNvSpPr/>
            <p:nvPr/>
          </p:nvSpPr>
          <p:spPr>
            <a:xfrm rot="1779339">
              <a:off x="4766997" y="4881801"/>
              <a:ext cx="253474" cy="380433"/>
            </a:xfrm>
            <a:prstGeom prst="curvedRightArrow">
              <a:avLst>
                <a:gd name="adj1" fmla="val 9169"/>
                <a:gd name="adj2" fmla="val 39888"/>
                <a:gd name="adj3" fmla="val 35713"/>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latin typeface="Century Schoolbook" panose="02040604050505020304" pitchFamily="18" charset="0"/>
              </a:endParaRPr>
            </a:p>
          </p:txBody>
        </p:sp>
        <p:cxnSp>
          <p:nvCxnSpPr>
            <p:cNvPr id="78" name="Connecteur droit avec flèche 71">
              <a:extLst>
                <a:ext uri="{FF2B5EF4-FFF2-40B4-BE49-F238E27FC236}">
                  <a16:creationId xmlns:a16="http://schemas.microsoft.com/office/drawing/2014/main" id="{52DF62C3-314A-494D-9E21-B3C5B995A767}"/>
                </a:ext>
              </a:extLst>
            </p:cNvPr>
            <p:cNvCxnSpPr>
              <a:cxnSpLocks/>
            </p:cNvCxnSpPr>
            <p:nvPr/>
          </p:nvCxnSpPr>
          <p:spPr>
            <a:xfrm flipV="1">
              <a:off x="5016869" y="4467719"/>
              <a:ext cx="1122279" cy="1916369"/>
            </a:xfrm>
            <a:prstGeom prst="straightConnector1">
              <a:avLst/>
            </a:prstGeom>
            <a:ln w="44450" cap="flat">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sp>
          <p:nvSpPr>
            <p:cNvPr id="79" name="Arrow: Curved Right 78">
              <a:extLst>
                <a:ext uri="{FF2B5EF4-FFF2-40B4-BE49-F238E27FC236}">
                  <a16:creationId xmlns:a16="http://schemas.microsoft.com/office/drawing/2014/main" id="{08C9BE45-7E9D-47E8-850D-297504C3923B}"/>
                </a:ext>
              </a:extLst>
            </p:cNvPr>
            <p:cNvSpPr/>
            <p:nvPr/>
          </p:nvSpPr>
          <p:spPr>
            <a:xfrm rot="12859519">
              <a:off x="6086867" y="5662633"/>
              <a:ext cx="253474" cy="380433"/>
            </a:xfrm>
            <a:prstGeom prst="curvedRightArrow">
              <a:avLst>
                <a:gd name="adj1" fmla="val 9169"/>
                <a:gd name="adj2" fmla="val 39888"/>
                <a:gd name="adj3" fmla="val 35713"/>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latin typeface="Century Schoolbook" panose="02040604050505020304" pitchFamily="18" charset="0"/>
              </a:endParaRPr>
            </a:p>
          </p:txBody>
        </p:sp>
        <p:sp>
          <p:nvSpPr>
            <p:cNvPr id="80" name="Flowchart: Connector 79">
              <a:extLst>
                <a:ext uri="{FF2B5EF4-FFF2-40B4-BE49-F238E27FC236}">
                  <a16:creationId xmlns:a16="http://schemas.microsoft.com/office/drawing/2014/main" id="{EC2F72CD-F911-4BF7-9086-35E841FC225A}"/>
                </a:ext>
              </a:extLst>
            </p:cNvPr>
            <p:cNvSpPr/>
            <p:nvPr/>
          </p:nvSpPr>
          <p:spPr>
            <a:xfrm>
              <a:off x="5005093" y="4852988"/>
              <a:ext cx="1145832" cy="1145832"/>
            </a:xfrm>
            <a:prstGeom prst="flowChartConnector">
              <a:avLst/>
            </a:prstGeom>
            <a:gradFill flip="none" rotWithShape="1">
              <a:gsLst>
                <a:gs pos="0">
                  <a:schemeClr val="tx1"/>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grpSp>
      <p:sp>
        <p:nvSpPr>
          <p:cNvPr id="81" name="Arrow: Curved Right 80">
            <a:extLst>
              <a:ext uri="{FF2B5EF4-FFF2-40B4-BE49-F238E27FC236}">
                <a16:creationId xmlns:a16="http://schemas.microsoft.com/office/drawing/2014/main" id="{E13EC4FE-9F65-476F-A4A4-05244F0CA01B}"/>
              </a:ext>
            </a:extLst>
          </p:cNvPr>
          <p:cNvSpPr/>
          <p:nvPr/>
        </p:nvSpPr>
        <p:spPr>
          <a:xfrm rot="10800000" flipV="1">
            <a:off x="6201588" y="5424432"/>
            <a:ext cx="303245" cy="213941"/>
          </a:xfrm>
          <a:prstGeom prst="curvedRightArrow">
            <a:avLst>
              <a:gd name="adj1" fmla="val 1049"/>
              <a:gd name="adj2" fmla="val 23293"/>
              <a:gd name="adj3" fmla="val 22364"/>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latin typeface="Century Schoolbook" panose="02040604050505020304" pitchFamily="18" charset="0"/>
            </a:endParaRPr>
          </a:p>
        </p:txBody>
      </p:sp>
      <p:cxnSp>
        <p:nvCxnSpPr>
          <p:cNvPr id="82" name="Connecteur droit avec flèche 71">
            <a:extLst>
              <a:ext uri="{FF2B5EF4-FFF2-40B4-BE49-F238E27FC236}">
                <a16:creationId xmlns:a16="http://schemas.microsoft.com/office/drawing/2014/main" id="{1F30CEAE-0F88-4007-9BF8-FB0A8A7EEBD4}"/>
              </a:ext>
            </a:extLst>
          </p:cNvPr>
          <p:cNvCxnSpPr>
            <a:cxnSpLocks/>
          </p:cNvCxnSpPr>
          <p:nvPr/>
        </p:nvCxnSpPr>
        <p:spPr>
          <a:xfrm flipH="1" flipV="1">
            <a:off x="6201588" y="5368404"/>
            <a:ext cx="3550" cy="1288055"/>
          </a:xfrm>
          <a:prstGeom prst="straightConnector1">
            <a:avLst/>
          </a:prstGeom>
          <a:ln w="44450" cap="flat">
            <a:solidFill>
              <a:srgbClr val="00A759"/>
            </a:solidFill>
            <a:prstDash val="sysDot"/>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sp>
        <p:nvSpPr>
          <p:cNvPr id="83" name="ZoneTexte 41">
            <a:extLst>
              <a:ext uri="{FF2B5EF4-FFF2-40B4-BE49-F238E27FC236}">
                <a16:creationId xmlns:a16="http://schemas.microsoft.com/office/drawing/2014/main" id="{8D2D7768-A027-42A7-953E-FBE46087FD4E}"/>
              </a:ext>
            </a:extLst>
          </p:cNvPr>
          <p:cNvSpPr txBox="1"/>
          <p:nvPr/>
        </p:nvSpPr>
        <p:spPr>
          <a:xfrm>
            <a:off x="6200164" y="6443918"/>
            <a:ext cx="423514" cy="461665"/>
          </a:xfrm>
          <a:prstGeom prst="rect">
            <a:avLst/>
          </a:prstGeom>
          <a:noFill/>
        </p:spPr>
        <p:txBody>
          <a:bodyPr wrap="none" rtlCol="0">
            <a:spAutoFit/>
          </a:bodyPr>
          <a:lstStyle/>
          <a:p>
            <a:r>
              <a:rPr lang="fr-CA" sz="2400" b="1" dirty="0">
                <a:latin typeface="Century Schoolbook" panose="02040604050505020304" pitchFamily="18" charset="0"/>
                <a:cs typeface="Roboto Serif Light" pitchFamily="2" charset="0"/>
              </a:rPr>
              <a:t>B</a:t>
            </a:r>
          </a:p>
        </p:txBody>
      </p:sp>
      <p:grpSp>
        <p:nvGrpSpPr>
          <p:cNvPr id="84" name="Group 83">
            <a:extLst>
              <a:ext uri="{FF2B5EF4-FFF2-40B4-BE49-F238E27FC236}">
                <a16:creationId xmlns:a16="http://schemas.microsoft.com/office/drawing/2014/main" id="{BC04FB93-37A3-488D-8888-1A8FBBE70122}"/>
              </a:ext>
            </a:extLst>
          </p:cNvPr>
          <p:cNvGrpSpPr/>
          <p:nvPr/>
        </p:nvGrpSpPr>
        <p:grpSpPr>
          <a:xfrm rot="1032264">
            <a:off x="8453211" y="1152399"/>
            <a:ext cx="3711769" cy="1647825"/>
            <a:chOff x="3645652" y="2400300"/>
            <a:chExt cx="3230966" cy="1647825"/>
          </a:xfrm>
        </p:grpSpPr>
        <p:sp>
          <p:nvSpPr>
            <p:cNvPr id="85" name="ZoneTexte 41">
              <a:extLst>
                <a:ext uri="{FF2B5EF4-FFF2-40B4-BE49-F238E27FC236}">
                  <a16:creationId xmlns:a16="http://schemas.microsoft.com/office/drawing/2014/main" id="{E857E3D0-56EF-4B0E-8833-B318902344F0}"/>
                </a:ext>
              </a:extLst>
            </p:cNvPr>
            <p:cNvSpPr txBox="1"/>
            <p:nvPr/>
          </p:nvSpPr>
          <p:spPr>
            <a:xfrm>
              <a:off x="4204897" y="2940841"/>
              <a:ext cx="2119828" cy="461665"/>
            </a:xfrm>
            <a:prstGeom prst="rect">
              <a:avLst/>
            </a:prstGeom>
            <a:noFill/>
          </p:spPr>
          <p:txBody>
            <a:bodyPr wrap="none" rtlCol="0">
              <a:spAutoFit/>
            </a:bodyPr>
            <a:lstStyle/>
            <a:p>
              <a:r>
                <a:rPr lang="fr-CA" sz="2400" dirty="0" err="1">
                  <a:latin typeface="Century Schoolbook" panose="02040604050505020304" pitchFamily="18" charset="0"/>
                  <a:cs typeface="Roboto Serif Light" pitchFamily="2" charset="0"/>
                </a:rPr>
                <a:t>Which</a:t>
              </a:r>
              <a:r>
                <a:rPr lang="fr-CA" sz="2400" dirty="0">
                  <a:latin typeface="Century Schoolbook" panose="02040604050505020304" pitchFamily="18" charset="0"/>
                  <a:cs typeface="Roboto Serif Light" pitchFamily="2" charset="0"/>
                </a:rPr>
                <a:t> one </a:t>
              </a:r>
              <a:r>
                <a:rPr lang="fr-CA" sz="2400" dirty="0" err="1">
                  <a:latin typeface="Century Schoolbook" panose="02040604050505020304" pitchFamily="18" charset="0"/>
                  <a:cs typeface="Roboto Serif Light" pitchFamily="2" charset="0"/>
                </a:rPr>
                <a:t>is</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it</a:t>
              </a:r>
              <a:r>
                <a:rPr lang="fr-CA" sz="2400" dirty="0">
                  <a:latin typeface="Century Schoolbook" panose="02040604050505020304" pitchFamily="18" charset="0"/>
                  <a:cs typeface="Roboto Serif Light" pitchFamily="2" charset="0"/>
                </a:rPr>
                <a:t>?</a:t>
              </a:r>
            </a:p>
          </p:txBody>
        </p:sp>
        <p:sp>
          <p:nvSpPr>
            <p:cNvPr id="86" name="Explosion: 8 Points 85">
              <a:extLst>
                <a:ext uri="{FF2B5EF4-FFF2-40B4-BE49-F238E27FC236}">
                  <a16:creationId xmlns:a16="http://schemas.microsoft.com/office/drawing/2014/main" id="{8CC34840-AE34-44CB-8089-9E33A2E79E15}"/>
                </a:ext>
              </a:extLst>
            </p:cNvPr>
            <p:cNvSpPr/>
            <p:nvPr/>
          </p:nvSpPr>
          <p:spPr>
            <a:xfrm>
              <a:off x="3645652" y="2400300"/>
              <a:ext cx="3230966" cy="1647825"/>
            </a:xfrm>
            <a:prstGeom prst="irregularSeal1">
              <a:avLst/>
            </a:prstGeom>
            <a:noFill/>
            <a:ln w="28575">
              <a:solidFill>
                <a:srgbClr val="FFD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grpSp>
      <p:grpSp>
        <p:nvGrpSpPr>
          <p:cNvPr id="87" name="Group 86">
            <a:extLst>
              <a:ext uri="{FF2B5EF4-FFF2-40B4-BE49-F238E27FC236}">
                <a16:creationId xmlns:a16="http://schemas.microsoft.com/office/drawing/2014/main" id="{FD7EDC32-60BE-46C2-B77A-ECECDF9256DC}"/>
              </a:ext>
            </a:extLst>
          </p:cNvPr>
          <p:cNvGrpSpPr/>
          <p:nvPr/>
        </p:nvGrpSpPr>
        <p:grpSpPr>
          <a:xfrm rot="1874410" flipV="1">
            <a:off x="6251011" y="3289516"/>
            <a:ext cx="811012" cy="987831"/>
            <a:chOff x="4766997" y="4467719"/>
            <a:chExt cx="1573344" cy="1916369"/>
          </a:xfrm>
        </p:grpSpPr>
        <p:sp>
          <p:nvSpPr>
            <p:cNvPr id="88" name="Arrow: Curved Right 87">
              <a:extLst>
                <a:ext uri="{FF2B5EF4-FFF2-40B4-BE49-F238E27FC236}">
                  <a16:creationId xmlns:a16="http://schemas.microsoft.com/office/drawing/2014/main" id="{9694AE32-74C3-4F07-B73B-32E8FA67DFDE}"/>
                </a:ext>
              </a:extLst>
            </p:cNvPr>
            <p:cNvSpPr/>
            <p:nvPr/>
          </p:nvSpPr>
          <p:spPr>
            <a:xfrm rot="1779339">
              <a:off x="4766997" y="4881801"/>
              <a:ext cx="253474" cy="380433"/>
            </a:xfrm>
            <a:prstGeom prst="curvedRightArrow">
              <a:avLst>
                <a:gd name="adj1" fmla="val 9169"/>
                <a:gd name="adj2" fmla="val 39888"/>
                <a:gd name="adj3" fmla="val 35713"/>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solidFill>
                  <a:schemeClr val="tx1"/>
                </a:solidFill>
                <a:latin typeface="Century Schoolbook" panose="02040604050505020304" pitchFamily="18" charset="0"/>
              </a:endParaRPr>
            </a:p>
          </p:txBody>
        </p:sp>
        <p:cxnSp>
          <p:nvCxnSpPr>
            <p:cNvPr id="89" name="Connecteur droit avec flèche 71">
              <a:extLst>
                <a:ext uri="{FF2B5EF4-FFF2-40B4-BE49-F238E27FC236}">
                  <a16:creationId xmlns:a16="http://schemas.microsoft.com/office/drawing/2014/main" id="{51A87CF3-29D3-47C6-B5B1-37B38572E35C}"/>
                </a:ext>
              </a:extLst>
            </p:cNvPr>
            <p:cNvCxnSpPr>
              <a:cxnSpLocks/>
            </p:cNvCxnSpPr>
            <p:nvPr/>
          </p:nvCxnSpPr>
          <p:spPr>
            <a:xfrm flipV="1">
              <a:off x="5016869" y="4467719"/>
              <a:ext cx="1122279" cy="1916369"/>
            </a:xfrm>
            <a:prstGeom prst="straightConnector1">
              <a:avLst/>
            </a:prstGeom>
            <a:ln w="44450" cap="flat">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sp>
          <p:nvSpPr>
            <p:cNvPr id="90" name="Arrow: Curved Right 89">
              <a:extLst>
                <a:ext uri="{FF2B5EF4-FFF2-40B4-BE49-F238E27FC236}">
                  <a16:creationId xmlns:a16="http://schemas.microsoft.com/office/drawing/2014/main" id="{224E9BA8-6F0D-4DA2-81A8-7A0D096F8BB0}"/>
                </a:ext>
              </a:extLst>
            </p:cNvPr>
            <p:cNvSpPr/>
            <p:nvPr/>
          </p:nvSpPr>
          <p:spPr>
            <a:xfrm rot="12859519">
              <a:off x="6086867" y="5662633"/>
              <a:ext cx="253474" cy="380433"/>
            </a:xfrm>
            <a:prstGeom prst="curvedRightArrow">
              <a:avLst>
                <a:gd name="adj1" fmla="val 9169"/>
                <a:gd name="adj2" fmla="val 39888"/>
                <a:gd name="adj3" fmla="val 35713"/>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latin typeface="Century Schoolbook" panose="02040604050505020304" pitchFamily="18" charset="0"/>
              </a:endParaRPr>
            </a:p>
          </p:txBody>
        </p:sp>
        <p:sp>
          <p:nvSpPr>
            <p:cNvPr id="91" name="Flowchart: Connector 90">
              <a:extLst>
                <a:ext uri="{FF2B5EF4-FFF2-40B4-BE49-F238E27FC236}">
                  <a16:creationId xmlns:a16="http://schemas.microsoft.com/office/drawing/2014/main" id="{71DEF540-BC39-4B22-A846-67187F752689}"/>
                </a:ext>
              </a:extLst>
            </p:cNvPr>
            <p:cNvSpPr/>
            <p:nvPr/>
          </p:nvSpPr>
          <p:spPr>
            <a:xfrm>
              <a:off x="5005093" y="4852988"/>
              <a:ext cx="1145832" cy="1145832"/>
            </a:xfrm>
            <a:prstGeom prst="flowChartConnector">
              <a:avLst/>
            </a:prstGeom>
            <a:gradFill flip="none" rotWithShape="1">
              <a:gsLst>
                <a:gs pos="0">
                  <a:schemeClr val="tx1"/>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grpSp>
    </p:spTree>
    <p:extLst>
      <p:ext uri="{BB962C8B-B14F-4D97-AF65-F5344CB8AC3E}">
        <p14:creationId xmlns:p14="http://schemas.microsoft.com/office/powerpoint/2010/main" val="333232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1"/>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8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45" grpId="0"/>
      <p:bldP spid="75" grpId="0"/>
      <p:bldP spid="81" grpId="0" animBg="1"/>
      <p:bldP spid="8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316614-F511-4939-96ED-4967BCF2749E}"/>
              </a:ext>
            </a:extLst>
          </p:cNvPr>
          <p:cNvSpPr>
            <a:spLocks noGrp="1"/>
          </p:cNvSpPr>
          <p:nvPr>
            <p:ph type="title"/>
          </p:nvPr>
        </p:nvSpPr>
        <p:spPr/>
        <p:txBody>
          <a:bodyPr/>
          <a:lstStyle/>
          <a:p>
            <a:r>
              <a:rPr lang="fr-CA" dirty="0" err="1">
                <a:latin typeface="Century Schoolbook" panose="02040604050505020304" pitchFamily="18" charset="0"/>
              </a:rPr>
              <a:t>Physics</a:t>
            </a:r>
            <a:r>
              <a:rPr lang="fr-CA" dirty="0">
                <a:latin typeface="Century Schoolbook" panose="02040604050505020304" pitchFamily="18" charset="0"/>
              </a:rPr>
              <a:t>: spin and </a:t>
            </a:r>
            <a:r>
              <a:rPr lang="fr-CA" dirty="0" err="1">
                <a:latin typeface="Century Schoolbook" panose="02040604050505020304" pitchFamily="18" charset="0"/>
              </a:rPr>
              <a:t>precession</a:t>
            </a:r>
            <a:endParaRPr lang="fr-CA" dirty="0">
              <a:latin typeface="Century Schoolbook" panose="02040604050505020304" pitchFamily="18" charset="0"/>
            </a:endParaRPr>
          </a:p>
        </p:txBody>
      </p:sp>
      <p:sp>
        <p:nvSpPr>
          <p:cNvPr id="4" name="Espace réservé du numéro de diapositive 3">
            <a:extLst>
              <a:ext uri="{FF2B5EF4-FFF2-40B4-BE49-F238E27FC236}">
                <a16:creationId xmlns:a16="http://schemas.microsoft.com/office/drawing/2014/main" id="{EDBBA621-9DE4-4E2D-9D3D-4688AC93F2D2}"/>
              </a:ext>
            </a:extLst>
          </p:cNvPr>
          <p:cNvSpPr>
            <a:spLocks noGrp="1"/>
          </p:cNvSpPr>
          <p:nvPr>
            <p:ph type="sldNum" sz="quarter" idx="12"/>
          </p:nvPr>
        </p:nvSpPr>
        <p:spPr/>
        <p:txBody>
          <a:bodyPr/>
          <a:lstStyle/>
          <a:p>
            <a:fld id="{7C4F7C6C-F16A-437F-A05B-8026F95376C8}" type="slidenum">
              <a:rPr lang="fr-CA" smtClean="0">
                <a:latin typeface="Century Schoolbook" panose="02040604050505020304" pitchFamily="18" charset="0"/>
              </a:rPr>
              <a:pPr/>
              <a:t>8</a:t>
            </a:fld>
            <a:endParaRPr lang="fr-CA" dirty="0">
              <a:latin typeface="Century Schoolbook" panose="02040604050505020304" pitchFamily="18" charset="0"/>
            </a:endParaRPr>
          </a:p>
        </p:txBody>
      </p:sp>
      <p:grpSp>
        <p:nvGrpSpPr>
          <p:cNvPr id="6" name="Group 5">
            <a:extLst>
              <a:ext uri="{FF2B5EF4-FFF2-40B4-BE49-F238E27FC236}">
                <a16:creationId xmlns:a16="http://schemas.microsoft.com/office/drawing/2014/main" id="{965762E2-9623-4E77-9C01-2D0563F49CB8}"/>
              </a:ext>
            </a:extLst>
          </p:cNvPr>
          <p:cNvGrpSpPr/>
          <p:nvPr/>
        </p:nvGrpSpPr>
        <p:grpSpPr>
          <a:xfrm>
            <a:off x="1204271" y="1852002"/>
            <a:ext cx="3883067" cy="1005250"/>
            <a:chOff x="861371" y="2113419"/>
            <a:chExt cx="3883067" cy="1005250"/>
          </a:xfrm>
        </p:grpSpPr>
        <p:grpSp>
          <p:nvGrpSpPr>
            <p:cNvPr id="33" name="Group 32">
              <a:extLst>
                <a:ext uri="{FF2B5EF4-FFF2-40B4-BE49-F238E27FC236}">
                  <a16:creationId xmlns:a16="http://schemas.microsoft.com/office/drawing/2014/main" id="{2BB00AC2-D0DC-4457-A9B8-F1B0A8F6DB5C}"/>
                </a:ext>
              </a:extLst>
            </p:cNvPr>
            <p:cNvGrpSpPr/>
            <p:nvPr/>
          </p:nvGrpSpPr>
          <p:grpSpPr>
            <a:xfrm>
              <a:off x="861371" y="2130838"/>
              <a:ext cx="811012" cy="987831"/>
              <a:chOff x="4766997" y="4467719"/>
              <a:chExt cx="1573344" cy="1916369"/>
            </a:xfrm>
          </p:grpSpPr>
          <p:sp>
            <p:nvSpPr>
              <p:cNvPr id="34" name="Arrow: Curved Right 33">
                <a:extLst>
                  <a:ext uri="{FF2B5EF4-FFF2-40B4-BE49-F238E27FC236}">
                    <a16:creationId xmlns:a16="http://schemas.microsoft.com/office/drawing/2014/main" id="{D9818F8B-A1B8-4FBD-A8A0-F607FD3D19B4}"/>
                  </a:ext>
                </a:extLst>
              </p:cNvPr>
              <p:cNvSpPr/>
              <p:nvPr/>
            </p:nvSpPr>
            <p:spPr>
              <a:xfrm rot="1779339">
                <a:off x="4766997" y="4881801"/>
                <a:ext cx="253474" cy="380433"/>
              </a:xfrm>
              <a:prstGeom prst="curvedRightArrow">
                <a:avLst>
                  <a:gd name="adj1" fmla="val 9169"/>
                  <a:gd name="adj2" fmla="val 39888"/>
                  <a:gd name="adj3" fmla="val 35713"/>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latin typeface="Century Schoolbook" panose="02040604050505020304" pitchFamily="18" charset="0"/>
                </a:endParaRPr>
              </a:p>
            </p:txBody>
          </p:sp>
          <p:cxnSp>
            <p:nvCxnSpPr>
              <p:cNvPr id="36" name="Connecteur droit avec flèche 71">
                <a:extLst>
                  <a:ext uri="{FF2B5EF4-FFF2-40B4-BE49-F238E27FC236}">
                    <a16:creationId xmlns:a16="http://schemas.microsoft.com/office/drawing/2014/main" id="{A7C21B93-116A-4643-8AD5-EF78EFC7B5F2}"/>
                  </a:ext>
                </a:extLst>
              </p:cNvPr>
              <p:cNvCxnSpPr>
                <a:cxnSpLocks/>
              </p:cNvCxnSpPr>
              <p:nvPr/>
            </p:nvCxnSpPr>
            <p:spPr>
              <a:xfrm flipV="1">
                <a:off x="5016869" y="4467719"/>
                <a:ext cx="1122279" cy="1916369"/>
              </a:xfrm>
              <a:prstGeom prst="straightConnector1">
                <a:avLst/>
              </a:prstGeom>
              <a:ln w="44450" cap="flat">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sp>
            <p:nvSpPr>
              <p:cNvPr id="37" name="Arrow: Curved Right 36">
                <a:extLst>
                  <a:ext uri="{FF2B5EF4-FFF2-40B4-BE49-F238E27FC236}">
                    <a16:creationId xmlns:a16="http://schemas.microsoft.com/office/drawing/2014/main" id="{358A09EB-07E1-4E4A-862B-87C2BAFEDAD1}"/>
                  </a:ext>
                </a:extLst>
              </p:cNvPr>
              <p:cNvSpPr/>
              <p:nvPr/>
            </p:nvSpPr>
            <p:spPr>
              <a:xfrm rot="12859519">
                <a:off x="6086867" y="5662633"/>
                <a:ext cx="253474" cy="380433"/>
              </a:xfrm>
              <a:prstGeom prst="curvedRightArrow">
                <a:avLst>
                  <a:gd name="adj1" fmla="val 9169"/>
                  <a:gd name="adj2" fmla="val 39888"/>
                  <a:gd name="adj3" fmla="val 35713"/>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latin typeface="Century Schoolbook" panose="02040604050505020304" pitchFamily="18" charset="0"/>
                </a:endParaRPr>
              </a:p>
            </p:txBody>
          </p:sp>
          <p:sp>
            <p:nvSpPr>
              <p:cNvPr id="38" name="Flowchart: Connector 37">
                <a:extLst>
                  <a:ext uri="{FF2B5EF4-FFF2-40B4-BE49-F238E27FC236}">
                    <a16:creationId xmlns:a16="http://schemas.microsoft.com/office/drawing/2014/main" id="{A3256AC9-0589-4177-9B0B-885CC2CBB7BC}"/>
                  </a:ext>
                </a:extLst>
              </p:cNvPr>
              <p:cNvSpPr/>
              <p:nvPr/>
            </p:nvSpPr>
            <p:spPr>
              <a:xfrm>
                <a:off x="5005093" y="4852988"/>
                <a:ext cx="1145832" cy="1145832"/>
              </a:xfrm>
              <a:prstGeom prst="flowChartConnector">
                <a:avLst/>
              </a:prstGeom>
              <a:gradFill flip="none" rotWithShape="1">
                <a:gsLst>
                  <a:gs pos="0">
                    <a:schemeClr val="tx1"/>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grpSp>
        <p:grpSp>
          <p:nvGrpSpPr>
            <p:cNvPr id="39" name="Group 38">
              <a:extLst>
                <a:ext uri="{FF2B5EF4-FFF2-40B4-BE49-F238E27FC236}">
                  <a16:creationId xmlns:a16="http://schemas.microsoft.com/office/drawing/2014/main" id="{FDB94B4F-4A18-470F-BAD1-633C6B6729A2}"/>
                </a:ext>
              </a:extLst>
            </p:cNvPr>
            <p:cNvGrpSpPr/>
            <p:nvPr/>
          </p:nvGrpSpPr>
          <p:grpSpPr>
            <a:xfrm rot="19725590">
              <a:off x="2303148" y="2113422"/>
              <a:ext cx="811012" cy="987831"/>
              <a:chOff x="4766997" y="4467719"/>
              <a:chExt cx="1573344" cy="1916369"/>
            </a:xfrm>
          </p:grpSpPr>
          <p:sp>
            <p:nvSpPr>
              <p:cNvPr id="40" name="Arrow: Curved Right 39">
                <a:extLst>
                  <a:ext uri="{FF2B5EF4-FFF2-40B4-BE49-F238E27FC236}">
                    <a16:creationId xmlns:a16="http://schemas.microsoft.com/office/drawing/2014/main" id="{F78D61C9-F160-4DC5-B1E8-76E8D9A1C380}"/>
                  </a:ext>
                </a:extLst>
              </p:cNvPr>
              <p:cNvSpPr/>
              <p:nvPr/>
            </p:nvSpPr>
            <p:spPr>
              <a:xfrm rot="1779339">
                <a:off x="4766997" y="4881801"/>
                <a:ext cx="253474" cy="380433"/>
              </a:xfrm>
              <a:prstGeom prst="curvedRightArrow">
                <a:avLst>
                  <a:gd name="adj1" fmla="val 9169"/>
                  <a:gd name="adj2" fmla="val 39888"/>
                  <a:gd name="adj3" fmla="val 35713"/>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solidFill>
                    <a:schemeClr val="tx1"/>
                  </a:solidFill>
                  <a:latin typeface="Century Schoolbook" panose="02040604050505020304" pitchFamily="18" charset="0"/>
                </a:endParaRPr>
              </a:p>
            </p:txBody>
          </p:sp>
          <p:cxnSp>
            <p:nvCxnSpPr>
              <p:cNvPr id="41" name="Connecteur droit avec flèche 71">
                <a:extLst>
                  <a:ext uri="{FF2B5EF4-FFF2-40B4-BE49-F238E27FC236}">
                    <a16:creationId xmlns:a16="http://schemas.microsoft.com/office/drawing/2014/main" id="{14B00CE0-4A09-452C-A796-F11195C56805}"/>
                  </a:ext>
                </a:extLst>
              </p:cNvPr>
              <p:cNvCxnSpPr>
                <a:cxnSpLocks/>
              </p:cNvCxnSpPr>
              <p:nvPr/>
            </p:nvCxnSpPr>
            <p:spPr>
              <a:xfrm flipV="1">
                <a:off x="5016869" y="4467719"/>
                <a:ext cx="1122279" cy="1916369"/>
              </a:xfrm>
              <a:prstGeom prst="straightConnector1">
                <a:avLst/>
              </a:prstGeom>
              <a:ln w="44450" cap="flat">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sp>
            <p:nvSpPr>
              <p:cNvPr id="42" name="Arrow: Curved Right 41">
                <a:extLst>
                  <a:ext uri="{FF2B5EF4-FFF2-40B4-BE49-F238E27FC236}">
                    <a16:creationId xmlns:a16="http://schemas.microsoft.com/office/drawing/2014/main" id="{FA5B4EB3-0787-4079-A22C-874CC11157B0}"/>
                  </a:ext>
                </a:extLst>
              </p:cNvPr>
              <p:cNvSpPr/>
              <p:nvPr/>
            </p:nvSpPr>
            <p:spPr>
              <a:xfrm rot="12859519">
                <a:off x="6086867" y="5662633"/>
                <a:ext cx="253474" cy="380433"/>
              </a:xfrm>
              <a:prstGeom prst="curvedRightArrow">
                <a:avLst>
                  <a:gd name="adj1" fmla="val 9169"/>
                  <a:gd name="adj2" fmla="val 39888"/>
                  <a:gd name="adj3" fmla="val 35713"/>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latin typeface="Century Schoolbook" panose="02040604050505020304" pitchFamily="18" charset="0"/>
                </a:endParaRPr>
              </a:p>
            </p:txBody>
          </p:sp>
          <p:sp>
            <p:nvSpPr>
              <p:cNvPr id="43" name="Flowchart: Connector 42">
                <a:extLst>
                  <a:ext uri="{FF2B5EF4-FFF2-40B4-BE49-F238E27FC236}">
                    <a16:creationId xmlns:a16="http://schemas.microsoft.com/office/drawing/2014/main" id="{17C3055D-B32D-4C26-9826-F841049BA2C4}"/>
                  </a:ext>
                </a:extLst>
              </p:cNvPr>
              <p:cNvSpPr/>
              <p:nvPr/>
            </p:nvSpPr>
            <p:spPr>
              <a:xfrm>
                <a:off x="5005093" y="4852988"/>
                <a:ext cx="1145832" cy="1145832"/>
              </a:xfrm>
              <a:prstGeom prst="flowChartConnector">
                <a:avLst/>
              </a:prstGeom>
              <a:gradFill flip="none" rotWithShape="1">
                <a:gsLst>
                  <a:gs pos="0">
                    <a:schemeClr val="tx1"/>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grpSp>
        <p:grpSp>
          <p:nvGrpSpPr>
            <p:cNvPr id="44" name="Group 43">
              <a:extLst>
                <a:ext uri="{FF2B5EF4-FFF2-40B4-BE49-F238E27FC236}">
                  <a16:creationId xmlns:a16="http://schemas.microsoft.com/office/drawing/2014/main" id="{0B36A1D0-40B4-48B5-A607-E6AA2271AD90}"/>
                </a:ext>
              </a:extLst>
            </p:cNvPr>
            <p:cNvGrpSpPr/>
            <p:nvPr/>
          </p:nvGrpSpPr>
          <p:grpSpPr>
            <a:xfrm rot="1874410" flipV="1">
              <a:off x="3933426" y="2113419"/>
              <a:ext cx="811012" cy="987831"/>
              <a:chOff x="4766997" y="4467719"/>
              <a:chExt cx="1573344" cy="1916369"/>
            </a:xfrm>
          </p:grpSpPr>
          <p:sp>
            <p:nvSpPr>
              <p:cNvPr id="47" name="Arrow: Curved Right 46">
                <a:extLst>
                  <a:ext uri="{FF2B5EF4-FFF2-40B4-BE49-F238E27FC236}">
                    <a16:creationId xmlns:a16="http://schemas.microsoft.com/office/drawing/2014/main" id="{0820727D-81B6-4A7E-BD03-15542643D19A}"/>
                  </a:ext>
                </a:extLst>
              </p:cNvPr>
              <p:cNvSpPr/>
              <p:nvPr/>
            </p:nvSpPr>
            <p:spPr>
              <a:xfrm rot="1779339">
                <a:off x="4766997" y="4881801"/>
                <a:ext cx="253474" cy="380433"/>
              </a:xfrm>
              <a:prstGeom prst="curvedRightArrow">
                <a:avLst>
                  <a:gd name="adj1" fmla="val 9169"/>
                  <a:gd name="adj2" fmla="val 39888"/>
                  <a:gd name="adj3" fmla="val 35713"/>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solidFill>
                    <a:schemeClr val="tx1"/>
                  </a:solidFill>
                  <a:latin typeface="Century Schoolbook" panose="02040604050505020304" pitchFamily="18" charset="0"/>
                </a:endParaRPr>
              </a:p>
            </p:txBody>
          </p:sp>
          <p:cxnSp>
            <p:nvCxnSpPr>
              <p:cNvPr id="48" name="Connecteur droit avec flèche 71">
                <a:extLst>
                  <a:ext uri="{FF2B5EF4-FFF2-40B4-BE49-F238E27FC236}">
                    <a16:creationId xmlns:a16="http://schemas.microsoft.com/office/drawing/2014/main" id="{ECCC1DD5-0DD8-433A-A5A1-F17F9FAD9CC1}"/>
                  </a:ext>
                </a:extLst>
              </p:cNvPr>
              <p:cNvCxnSpPr>
                <a:cxnSpLocks/>
              </p:cNvCxnSpPr>
              <p:nvPr/>
            </p:nvCxnSpPr>
            <p:spPr>
              <a:xfrm flipV="1">
                <a:off x="5016869" y="4467719"/>
                <a:ext cx="1122279" cy="1916369"/>
              </a:xfrm>
              <a:prstGeom prst="straightConnector1">
                <a:avLst/>
              </a:prstGeom>
              <a:ln w="44450" cap="flat">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sp>
            <p:nvSpPr>
              <p:cNvPr id="49" name="Arrow: Curved Right 48">
                <a:extLst>
                  <a:ext uri="{FF2B5EF4-FFF2-40B4-BE49-F238E27FC236}">
                    <a16:creationId xmlns:a16="http://schemas.microsoft.com/office/drawing/2014/main" id="{D868E96C-6A82-4010-9D60-6522D95816B4}"/>
                  </a:ext>
                </a:extLst>
              </p:cNvPr>
              <p:cNvSpPr/>
              <p:nvPr/>
            </p:nvSpPr>
            <p:spPr>
              <a:xfrm rot="12859519">
                <a:off x="6086867" y="5662633"/>
                <a:ext cx="253474" cy="380433"/>
              </a:xfrm>
              <a:prstGeom prst="curvedRightArrow">
                <a:avLst>
                  <a:gd name="adj1" fmla="val 9169"/>
                  <a:gd name="adj2" fmla="val 39888"/>
                  <a:gd name="adj3" fmla="val 35713"/>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latin typeface="Century Schoolbook" panose="02040604050505020304" pitchFamily="18" charset="0"/>
                </a:endParaRPr>
              </a:p>
            </p:txBody>
          </p:sp>
          <p:sp>
            <p:nvSpPr>
              <p:cNvPr id="50" name="Flowchart: Connector 49">
                <a:extLst>
                  <a:ext uri="{FF2B5EF4-FFF2-40B4-BE49-F238E27FC236}">
                    <a16:creationId xmlns:a16="http://schemas.microsoft.com/office/drawing/2014/main" id="{32D64DFA-7CB4-446F-8003-C261FE6FDAFB}"/>
                  </a:ext>
                </a:extLst>
              </p:cNvPr>
              <p:cNvSpPr/>
              <p:nvPr/>
            </p:nvSpPr>
            <p:spPr>
              <a:xfrm>
                <a:off x="5005093" y="4852988"/>
                <a:ext cx="1145832" cy="1145832"/>
              </a:xfrm>
              <a:prstGeom prst="flowChartConnector">
                <a:avLst/>
              </a:prstGeom>
              <a:gradFill flip="none" rotWithShape="1">
                <a:gsLst>
                  <a:gs pos="0">
                    <a:schemeClr val="tx1"/>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grpSp>
        <p:sp>
          <p:nvSpPr>
            <p:cNvPr id="51" name="ZoneTexte 41">
              <a:extLst>
                <a:ext uri="{FF2B5EF4-FFF2-40B4-BE49-F238E27FC236}">
                  <a16:creationId xmlns:a16="http://schemas.microsoft.com/office/drawing/2014/main" id="{5F6C4976-93F1-40E3-B74B-54D9977AB417}"/>
                </a:ext>
              </a:extLst>
            </p:cNvPr>
            <p:cNvSpPr txBox="1"/>
            <p:nvPr/>
          </p:nvSpPr>
          <p:spPr>
            <a:xfrm>
              <a:off x="1642965" y="2383008"/>
              <a:ext cx="632062" cy="461665"/>
            </a:xfrm>
            <a:prstGeom prst="rect">
              <a:avLst/>
            </a:prstGeom>
            <a:noFill/>
          </p:spPr>
          <p:txBody>
            <a:bodyPr wrap="square" rtlCol="0">
              <a:spAutoFit/>
            </a:bodyPr>
            <a:lstStyle/>
            <a:p>
              <a:pPr algn="ctr"/>
              <a:r>
                <a:rPr lang="fr-CA" sz="2400" dirty="0">
                  <a:latin typeface="Century Schoolbook" panose="02040604050505020304" pitchFamily="18" charset="0"/>
                  <a:cs typeface="Roboto Serif Light" pitchFamily="2" charset="0"/>
                </a:rPr>
                <a:t>= a</a:t>
              </a:r>
            </a:p>
          </p:txBody>
        </p:sp>
        <p:sp>
          <p:nvSpPr>
            <p:cNvPr id="52" name="ZoneTexte 41">
              <a:extLst>
                <a:ext uri="{FF2B5EF4-FFF2-40B4-BE49-F238E27FC236}">
                  <a16:creationId xmlns:a16="http://schemas.microsoft.com/office/drawing/2014/main" id="{6EDDB41D-0C7B-426A-8922-2946CCD5CD73}"/>
                </a:ext>
              </a:extLst>
            </p:cNvPr>
            <p:cNvSpPr txBox="1"/>
            <p:nvPr/>
          </p:nvSpPr>
          <p:spPr>
            <a:xfrm>
              <a:off x="3182807" y="2393922"/>
              <a:ext cx="632062" cy="461665"/>
            </a:xfrm>
            <a:prstGeom prst="rect">
              <a:avLst/>
            </a:prstGeom>
            <a:noFill/>
          </p:spPr>
          <p:txBody>
            <a:bodyPr wrap="square" rtlCol="0">
              <a:spAutoFit/>
            </a:bodyPr>
            <a:lstStyle/>
            <a:p>
              <a:pPr algn="ctr"/>
              <a:r>
                <a:rPr lang="fr-CA" sz="2400" dirty="0">
                  <a:latin typeface="Century Schoolbook" panose="02040604050505020304" pitchFamily="18" charset="0"/>
                  <a:cs typeface="Roboto Serif Light" pitchFamily="2" charset="0"/>
                </a:rPr>
                <a:t>+ b</a:t>
              </a:r>
            </a:p>
          </p:txBody>
        </p:sp>
      </p:grpSp>
      <p:sp>
        <p:nvSpPr>
          <p:cNvPr id="53" name="ZoneTexte 41">
            <a:extLst>
              <a:ext uri="{FF2B5EF4-FFF2-40B4-BE49-F238E27FC236}">
                <a16:creationId xmlns:a16="http://schemas.microsoft.com/office/drawing/2014/main" id="{2C4DE2DD-E145-4EEC-925E-72C26E39C2C7}"/>
              </a:ext>
            </a:extLst>
          </p:cNvPr>
          <p:cNvSpPr txBox="1"/>
          <p:nvPr/>
        </p:nvSpPr>
        <p:spPr>
          <a:xfrm>
            <a:off x="5293832" y="2113818"/>
            <a:ext cx="6405950" cy="461665"/>
          </a:xfrm>
          <a:prstGeom prst="rect">
            <a:avLst/>
          </a:prstGeom>
          <a:noFill/>
        </p:spPr>
        <p:txBody>
          <a:bodyPr wrap="square" rtlCol="0">
            <a:spAutoFit/>
          </a:bodyPr>
          <a:lstStyle/>
          <a:p>
            <a:pPr algn="ctr"/>
            <a:r>
              <a:rPr lang="fr-CA" sz="2400" dirty="0">
                <a:latin typeface="Century Schoolbook" panose="02040604050505020304" pitchFamily="18" charset="0"/>
                <a:cs typeface="Roboto Serif Light" pitchFamily="2" charset="0"/>
              </a:rPr>
              <a:t>Superposition of the </a:t>
            </a:r>
            <a:r>
              <a:rPr lang="fr-CA" sz="2400" dirty="0" err="1">
                <a:latin typeface="Century Schoolbook" panose="02040604050505020304" pitchFamily="18" charset="0"/>
                <a:cs typeface="Roboto Serif Light" pitchFamily="2" charset="0"/>
              </a:rPr>
              <a:t>two</a:t>
            </a:r>
            <a:r>
              <a:rPr lang="fr-CA" sz="2400" dirty="0">
                <a:latin typeface="Century Schoolbook" panose="02040604050505020304" pitchFamily="18" charset="0"/>
                <a:cs typeface="Roboto Serif Light" pitchFamily="2" charset="0"/>
              </a:rPr>
              <a:t> principal states</a:t>
            </a:r>
          </a:p>
        </p:txBody>
      </p:sp>
      <p:grpSp>
        <p:nvGrpSpPr>
          <p:cNvPr id="14" name="Group 13">
            <a:extLst>
              <a:ext uri="{FF2B5EF4-FFF2-40B4-BE49-F238E27FC236}">
                <a16:creationId xmlns:a16="http://schemas.microsoft.com/office/drawing/2014/main" id="{BD1D12E8-F155-4E09-B6E2-31F2FCEE1145}"/>
              </a:ext>
            </a:extLst>
          </p:cNvPr>
          <p:cNvGrpSpPr/>
          <p:nvPr/>
        </p:nvGrpSpPr>
        <p:grpSpPr>
          <a:xfrm>
            <a:off x="126898" y="4859833"/>
            <a:ext cx="2965377" cy="1974603"/>
            <a:chOff x="126898" y="4774108"/>
            <a:chExt cx="2965377" cy="1974603"/>
          </a:xfrm>
        </p:grpSpPr>
        <p:pic>
          <p:nvPicPr>
            <p:cNvPr id="8" name="Graphic 7" descr="Head with gears with solid fill">
              <a:extLst>
                <a:ext uri="{FF2B5EF4-FFF2-40B4-BE49-F238E27FC236}">
                  <a16:creationId xmlns:a16="http://schemas.microsoft.com/office/drawing/2014/main" id="{F64733B9-B7C7-4D39-AE11-1DEAE692201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6898" y="5834311"/>
              <a:ext cx="914400" cy="914400"/>
            </a:xfrm>
            <a:prstGeom prst="rect">
              <a:avLst/>
            </a:prstGeom>
          </p:spPr>
        </p:pic>
        <p:grpSp>
          <p:nvGrpSpPr>
            <p:cNvPr id="10" name="Group 9">
              <a:extLst>
                <a:ext uri="{FF2B5EF4-FFF2-40B4-BE49-F238E27FC236}">
                  <a16:creationId xmlns:a16="http://schemas.microsoft.com/office/drawing/2014/main" id="{E5F85B9F-7C02-4189-BE01-DEC2E8EFE9C4}"/>
                </a:ext>
              </a:extLst>
            </p:cNvPr>
            <p:cNvGrpSpPr/>
            <p:nvPr/>
          </p:nvGrpSpPr>
          <p:grpSpPr>
            <a:xfrm>
              <a:off x="403650" y="4774108"/>
              <a:ext cx="2688625" cy="1144622"/>
              <a:chOff x="1792161" y="3013147"/>
              <a:chExt cx="2688625" cy="1144622"/>
            </a:xfrm>
          </p:grpSpPr>
          <p:sp>
            <p:nvSpPr>
              <p:cNvPr id="9" name="Speech Bubble: Oval 8">
                <a:extLst>
                  <a:ext uri="{FF2B5EF4-FFF2-40B4-BE49-F238E27FC236}">
                    <a16:creationId xmlns:a16="http://schemas.microsoft.com/office/drawing/2014/main" id="{77877FAD-FA18-48C5-8FF5-395E476AE248}"/>
                  </a:ext>
                </a:extLst>
              </p:cNvPr>
              <p:cNvSpPr/>
              <p:nvPr/>
            </p:nvSpPr>
            <p:spPr>
              <a:xfrm>
                <a:off x="1908560" y="3013147"/>
                <a:ext cx="2455829" cy="1144622"/>
              </a:xfrm>
              <a:prstGeom prst="wedgeEllipseCallout">
                <a:avLst>
                  <a:gd name="adj1" fmla="val -33244"/>
                  <a:gd name="adj2" fmla="val 58339"/>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54" name="ZoneTexte 41">
                <a:extLst>
                  <a:ext uri="{FF2B5EF4-FFF2-40B4-BE49-F238E27FC236}">
                    <a16:creationId xmlns:a16="http://schemas.microsoft.com/office/drawing/2014/main" id="{5746756A-921F-4948-A354-537F0BED5F70}"/>
                  </a:ext>
                </a:extLst>
              </p:cNvPr>
              <p:cNvSpPr txBox="1"/>
              <p:nvPr/>
            </p:nvSpPr>
            <p:spPr>
              <a:xfrm>
                <a:off x="1792161" y="3287143"/>
                <a:ext cx="2688625" cy="707886"/>
              </a:xfrm>
              <a:prstGeom prst="rect">
                <a:avLst/>
              </a:prstGeom>
              <a:noFill/>
            </p:spPr>
            <p:txBody>
              <a:bodyPr wrap="square" rtlCol="0">
                <a:spAutoFit/>
              </a:bodyPr>
              <a:lstStyle/>
              <a:p>
                <a:pPr algn="ctr"/>
                <a:r>
                  <a:rPr lang="fr-CA" sz="2000" dirty="0" err="1">
                    <a:latin typeface="Century Schoolbook" panose="02040604050505020304" pitchFamily="18" charset="0"/>
                    <a:cs typeface="Roboto Serif Light" pitchFamily="2" charset="0"/>
                  </a:rPr>
                  <a:t>Thanks</a:t>
                </a:r>
                <a:r>
                  <a:rPr lang="fr-CA" sz="2000" dirty="0">
                    <a:latin typeface="Century Schoolbook" panose="02040604050505020304" pitchFamily="18" charset="0"/>
                    <a:cs typeface="Roboto Serif Light" pitchFamily="2" charset="0"/>
                  </a:rPr>
                  <a:t> quantum </a:t>
                </a:r>
                <a:r>
                  <a:rPr lang="fr-CA" sz="2000" dirty="0" err="1">
                    <a:latin typeface="Century Schoolbook" panose="02040604050505020304" pitchFamily="18" charset="0"/>
                    <a:cs typeface="Roboto Serif Light" pitchFamily="2" charset="0"/>
                  </a:rPr>
                  <a:t>physics</a:t>
                </a:r>
                <a:r>
                  <a:rPr lang="fr-CA" sz="2000" dirty="0">
                    <a:latin typeface="Century Schoolbook" panose="02040604050505020304" pitchFamily="18" charset="0"/>
                    <a:cs typeface="Roboto Serif Light" pitchFamily="2" charset="0"/>
                  </a:rPr>
                  <a:t>!</a:t>
                </a:r>
              </a:p>
            </p:txBody>
          </p:sp>
        </p:grpSp>
      </p:grpSp>
      <p:sp>
        <p:nvSpPr>
          <p:cNvPr id="60" name="ZoneTexte 41">
            <a:extLst>
              <a:ext uri="{FF2B5EF4-FFF2-40B4-BE49-F238E27FC236}">
                <a16:creationId xmlns:a16="http://schemas.microsoft.com/office/drawing/2014/main" id="{B6619DFB-CEA2-42F2-85BD-7BD3F081728E}"/>
              </a:ext>
            </a:extLst>
          </p:cNvPr>
          <p:cNvSpPr txBox="1"/>
          <p:nvPr/>
        </p:nvSpPr>
        <p:spPr>
          <a:xfrm>
            <a:off x="7558813" y="2924736"/>
            <a:ext cx="1875988" cy="461665"/>
          </a:xfrm>
          <a:prstGeom prst="rect">
            <a:avLst/>
          </a:prstGeom>
          <a:noFill/>
        </p:spPr>
        <p:txBody>
          <a:bodyPr wrap="square" rtlCol="0">
            <a:spAutoFit/>
          </a:bodyPr>
          <a:lstStyle/>
          <a:p>
            <a:pPr algn="ctr"/>
            <a:r>
              <a:rPr lang="fr-CA" sz="2400" dirty="0" err="1">
                <a:latin typeface="Century Schoolbook" panose="02040604050505020304" pitchFamily="18" charset="0"/>
                <a:cs typeface="Roboto Serif Light" pitchFamily="2" charset="0"/>
              </a:rPr>
              <a:t>Precesses</a:t>
            </a:r>
            <a:endParaRPr lang="fr-CA" sz="2400" dirty="0">
              <a:latin typeface="Century Schoolbook" panose="02040604050505020304" pitchFamily="18" charset="0"/>
              <a:cs typeface="Roboto Serif Light" pitchFamily="2" charset="0"/>
            </a:endParaRPr>
          </a:p>
        </p:txBody>
      </p:sp>
      <p:cxnSp>
        <p:nvCxnSpPr>
          <p:cNvPr id="61" name="Connector: Elbow 60">
            <a:extLst>
              <a:ext uri="{FF2B5EF4-FFF2-40B4-BE49-F238E27FC236}">
                <a16:creationId xmlns:a16="http://schemas.microsoft.com/office/drawing/2014/main" id="{1865F9D5-DD0C-413A-ABAC-A25B43260204}"/>
              </a:ext>
            </a:extLst>
          </p:cNvPr>
          <p:cNvCxnSpPr>
            <a:cxnSpLocks/>
          </p:cNvCxnSpPr>
          <p:nvPr/>
        </p:nvCxnSpPr>
        <p:spPr>
          <a:xfrm>
            <a:off x="6581215" y="2608721"/>
            <a:ext cx="564776" cy="546847"/>
          </a:xfrm>
          <a:prstGeom prst="bentConnector3">
            <a:avLst>
              <a:gd name="adj1" fmla="val 2480"/>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2" name="Ellipse 4">
            <a:extLst>
              <a:ext uri="{FF2B5EF4-FFF2-40B4-BE49-F238E27FC236}">
                <a16:creationId xmlns:a16="http://schemas.microsoft.com/office/drawing/2014/main" id="{8CB210B3-2CCA-4E17-A95B-3F5D1A52FC18}"/>
              </a:ext>
            </a:extLst>
          </p:cNvPr>
          <p:cNvSpPr/>
          <p:nvPr/>
        </p:nvSpPr>
        <p:spPr>
          <a:xfrm>
            <a:off x="7558813" y="2786585"/>
            <a:ext cx="1875988" cy="737965"/>
          </a:xfrm>
          <a:prstGeom prst="ellipse">
            <a:avLst/>
          </a:prstGeom>
          <a:noFill/>
          <a:ln w="38100">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sp>
        <p:nvSpPr>
          <p:cNvPr id="67" name="ZoneTexte 41">
            <a:extLst>
              <a:ext uri="{FF2B5EF4-FFF2-40B4-BE49-F238E27FC236}">
                <a16:creationId xmlns:a16="http://schemas.microsoft.com/office/drawing/2014/main" id="{59AFB212-1ACC-42D2-A71E-F1946B533966}"/>
              </a:ext>
            </a:extLst>
          </p:cNvPr>
          <p:cNvSpPr txBox="1"/>
          <p:nvPr/>
        </p:nvSpPr>
        <p:spPr>
          <a:xfrm>
            <a:off x="2893025" y="3811667"/>
            <a:ext cx="6405950" cy="461665"/>
          </a:xfrm>
          <a:prstGeom prst="rect">
            <a:avLst/>
          </a:prstGeom>
          <a:noFill/>
        </p:spPr>
        <p:txBody>
          <a:bodyPr wrap="square" rtlCol="0">
            <a:spAutoFit/>
          </a:bodyPr>
          <a:lstStyle/>
          <a:p>
            <a:pPr algn="ctr"/>
            <a:r>
              <a:rPr lang="fr-CA" sz="2400" dirty="0" err="1">
                <a:latin typeface="Century Schoolbook" panose="02040604050505020304" pitchFamily="18" charset="0"/>
                <a:cs typeface="Roboto Serif Light" pitchFamily="2" charset="0"/>
              </a:rPr>
              <a:t>When</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measured</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only</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two</a:t>
            </a:r>
            <a:r>
              <a:rPr lang="fr-CA" sz="2400" dirty="0">
                <a:latin typeface="Century Schoolbook" panose="02040604050505020304" pitchFamily="18" charset="0"/>
                <a:cs typeface="Roboto Serif Light" pitchFamily="2" charset="0"/>
              </a:rPr>
              <a:t> states possible</a:t>
            </a:r>
          </a:p>
        </p:txBody>
      </p:sp>
      <p:sp>
        <p:nvSpPr>
          <p:cNvPr id="68" name="ZoneTexte 41">
            <a:extLst>
              <a:ext uri="{FF2B5EF4-FFF2-40B4-BE49-F238E27FC236}">
                <a16:creationId xmlns:a16="http://schemas.microsoft.com/office/drawing/2014/main" id="{9A9D56C5-9C6B-48B2-8B8A-197C02FE813E}"/>
              </a:ext>
            </a:extLst>
          </p:cNvPr>
          <p:cNvSpPr txBox="1"/>
          <p:nvPr/>
        </p:nvSpPr>
        <p:spPr>
          <a:xfrm>
            <a:off x="3050849" y="4560449"/>
            <a:ext cx="6090301" cy="1569660"/>
          </a:xfrm>
          <a:prstGeom prst="rect">
            <a:avLst/>
          </a:prstGeom>
          <a:noFill/>
        </p:spPr>
        <p:txBody>
          <a:bodyPr wrap="square" rtlCol="0">
            <a:spAutoFit/>
          </a:bodyPr>
          <a:lstStyle/>
          <a:p>
            <a:pPr algn="ctr"/>
            <a:r>
              <a:rPr lang="fr-CA" sz="2400" dirty="0">
                <a:latin typeface="Century Schoolbook" panose="02040604050505020304" pitchFamily="18" charset="0"/>
                <a:cs typeface="Roboto Serif Light" pitchFamily="2" charset="0"/>
              </a:rPr>
              <a:t>For </a:t>
            </a:r>
            <a:r>
              <a:rPr lang="fr-CA" sz="2400" dirty="0" err="1">
                <a:latin typeface="Century Schoolbook" panose="02040604050505020304" pitchFamily="18" charset="0"/>
                <a:cs typeface="Roboto Serif Light" pitchFamily="2" charset="0"/>
              </a:rPr>
              <a:t>simplicity</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we</a:t>
            </a:r>
            <a:r>
              <a:rPr lang="fr-CA" sz="2400" dirty="0">
                <a:latin typeface="Century Schoolbook" panose="02040604050505020304" pitchFamily="18" charset="0"/>
                <a:cs typeface="Roboto Serif Light" pitchFamily="2" charset="0"/>
              </a:rPr>
              <a:t> tend to talk about spins as </a:t>
            </a:r>
            <a:r>
              <a:rPr lang="fr-CA" sz="2400" dirty="0" err="1">
                <a:latin typeface="Century Schoolbook" panose="02040604050505020304" pitchFamily="18" charset="0"/>
                <a:cs typeface="Roboto Serif Light" pitchFamily="2" charset="0"/>
              </a:rPr>
              <a:t>either</a:t>
            </a:r>
            <a:r>
              <a:rPr lang="fr-CA" sz="2400" dirty="0">
                <a:latin typeface="Century Schoolbook" panose="02040604050505020304" pitchFamily="18" charset="0"/>
                <a:cs typeface="Roboto Serif Light" pitchFamily="2" charset="0"/>
              </a:rPr>
              <a:t> </a:t>
            </a:r>
            <a:r>
              <a:rPr lang="fr-CA" sz="2400" i="1" dirty="0">
                <a:solidFill>
                  <a:srgbClr val="00A759"/>
                </a:solidFill>
                <a:latin typeface="Century Schoolbook" panose="02040604050505020304" pitchFamily="18" charset="0"/>
                <a:cs typeface="Roboto Serif Light" pitchFamily="2" charset="0"/>
              </a:rPr>
              <a:t>up</a:t>
            </a:r>
            <a:r>
              <a:rPr lang="fr-CA" sz="2400" dirty="0">
                <a:latin typeface="Century Schoolbook" panose="02040604050505020304" pitchFamily="18" charset="0"/>
                <a:cs typeface="Roboto Serif Light" pitchFamily="2" charset="0"/>
              </a:rPr>
              <a:t> or </a:t>
            </a:r>
            <a:r>
              <a:rPr lang="fr-CA" sz="2400" i="1" dirty="0">
                <a:solidFill>
                  <a:srgbClr val="00A759"/>
                </a:solidFill>
                <a:latin typeface="Century Schoolbook" panose="02040604050505020304" pitchFamily="18" charset="0"/>
                <a:cs typeface="Roboto Serif Light" pitchFamily="2" charset="0"/>
              </a:rPr>
              <a:t>down</a:t>
            </a:r>
            <a:r>
              <a:rPr lang="fr-CA" sz="2400" dirty="0">
                <a:latin typeface="Century Schoolbook" panose="02040604050505020304" pitchFamily="18" charset="0"/>
                <a:cs typeface="Roboto Serif Light" pitchFamily="2" charset="0"/>
              </a:rPr>
              <a:t>,</a:t>
            </a:r>
          </a:p>
          <a:p>
            <a:pPr algn="ctr"/>
            <a:r>
              <a:rPr lang="fr-CA" sz="2400" dirty="0">
                <a:latin typeface="Century Schoolbook" panose="02040604050505020304" pitchFamily="18" charset="0"/>
                <a:cs typeface="Roboto Serif Light" pitchFamily="2" charset="0"/>
              </a:rPr>
              <a:t>but </a:t>
            </a:r>
            <a:r>
              <a:rPr lang="fr-CA" sz="2400" dirty="0" err="1">
                <a:latin typeface="Century Schoolbook" panose="02040604050505020304" pitchFamily="18" charset="0"/>
                <a:cs typeface="Roboto Serif Light" pitchFamily="2" charset="0"/>
              </a:rPr>
              <a:t>don’t</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forget</a:t>
            </a:r>
            <a:r>
              <a:rPr lang="fr-CA" sz="2400" dirty="0">
                <a:latin typeface="Century Schoolbook" panose="02040604050505020304" pitchFamily="18" charset="0"/>
                <a:cs typeface="Roboto Serif Light" pitchFamily="2" charset="0"/>
              </a:rPr>
              <a:t> about the superposition and </a:t>
            </a:r>
            <a:r>
              <a:rPr lang="fr-CA" sz="2400" dirty="0" err="1">
                <a:solidFill>
                  <a:srgbClr val="00A759"/>
                </a:solidFill>
                <a:latin typeface="Century Schoolbook" panose="02040604050505020304" pitchFamily="18" charset="0"/>
                <a:cs typeface="Roboto Serif Light" pitchFamily="2" charset="0"/>
              </a:rPr>
              <a:t>precession</a:t>
            </a:r>
            <a:r>
              <a:rPr lang="fr-CA" sz="2400" dirty="0">
                <a:latin typeface="Century Schoolbook" panose="02040604050505020304" pitchFamily="18" charset="0"/>
                <a:cs typeface="Roboto Serif Light" pitchFamily="2" charset="0"/>
              </a:rPr>
              <a:t>!</a:t>
            </a:r>
          </a:p>
        </p:txBody>
      </p:sp>
    </p:spTree>
    <p:extLst>
      <p:ext uri="{BB962C8B-B14F-4D97-AF65-F5344CB8AC3E}">
        <p14:creationId xmlns:p14="http://schemas.microsoft.com/office/powerpoint/2010/main" val="30532460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p:bldP spid="62" grpId="0" animBg="1"/>
      <p:bldP spid="67" grpId="0"/>
      <p:bldP spid="6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316614-F511-4939-96ED-4967BCF2749E}"/>
              </a:ext>
            </a:extLst>
          </p:cNvPr>
          <p:cNvSpPr>
            <a:spLocks noGrp="1"/>
          </p:cNvSpPr>
          <p:nvPr>
            <p:ph type="title"/>
          </p:nvPr>
        </p:nvSpPr>
        <p:spPr/>
        <p:txBody>
          <a:bodyPr/>
          <a:lstStyle/>
          <a:p>
            <a:r>
              <a:rPr lang="fr-CA" dirty="0" err="1">
                <a:latin typeface="Century Schoolbook" panose="02040604050505020304" pitchFamily="18" charset="0"/>
              </a:rPr>
              <a:t>Physics</a:t>
            </a:r>
            <a:r>
              <a:rPr lang="fr-CA" dirty="0">
                <a:latin typeface="Century Schoolbook" panose="02040604050505020304" pitchFamily="18" charset="0"/>
              </a:rPr>
              <a:t>: </a:t>
            </a:r>
            <a:r>
              <a:rPr lang="fr-CA" dirty="0" err="1">
                <a:latin typeface="Century Schoolbook" panose="02040604050505020304" pitchFamily="18" charset="0"/>
              </a:rPr>
              <a:t>magnetization</a:t>
            </a:r>
            <a:endParaRPr lang="fr-CA" dirty="0">
              <a:latin typeface="Century Schoolbook" panose="02040604050505020304" pitchFamily="18" charset="0"/>
            </a:endParaRPr>
          </a:p>
        </p:txBody>
      </p:sp>
      <p:sp>
        <p:nvSpPr>
          <p:cNvPr id="4" name="Espace réservé du numéro de diapositive 3">
            <a:extLst>
              <a:ext uri="{FF2B5EF4-FFF2-40B4-BE49-F238E27FC236}">
                <a16:creationId xmlns:a16="http://schemas.microsoft.com/office/drawing/2014/main" id="{EDBBA621-9DE4-4E2D-9D3D-4688AC93F2D2}"/>
              </a:ext>
            </a:extLst>
          </p:cNvPr>
          <p:cNvSpPr>
            <a:spLocks noGrp="1"/>
          </p:cNvSpPr>
          <p:nvPr>
            <p:ph type="sldNum" sz="quarter" idx="12"/>
          </p:nvPr>
        </p:nvSpPr>
        <p:spPr/>
        <p:txBody>
          <a:bodyPr/>
          <a:lstStyle/>
          <a:p>
            <a:fld id="{7C4F7C6C-F16A-437F-A05B-8026F95376C8}" type="slidenum">
              <a:rPr lang="fr-CA" smtClean="0">
                <a:latin typeface="Century Schoolbook" panose="02040604050505020304" pitchFamily="18" charset="0"/>
              </a:rPr>
              <a:pPr/>
              <a:t>9</a:t>
            </a:fld>
            <a:endParaRPr lang="fr-CA" dirty="0">
              <a:latin typeface="Century Schoolbook" panose="02040604050505020304" pitchFamily="18" charset="0"/>
            </a:endParaRPr>
          </a:p>
        </p:txBody>
      </p:sp>
      <p:sp>
        <p:nvSpPr>
          <p:cNvPr id="9" name="ZoneTexte 41">
            <a:extLst>
              <a:ext uri="{FF2B5EF4-FFF2-40B4-BE49-F238E27FC236}">
                <a16:creationId xmlns:a16="http://schemas.microsoft.com/office/drawing/2014/main" id="{06EB6BD4-7E79-4368-92BD-D86F7C71CE3A}"/>
              </a:ext>
            </a:extLst>
          </p:cNvPr>
          <p:cNvSpPr txBox="1"/>
          <p:nvPr/>
        </p:nvSpPr>
        <p:spPr>
          <a:xfrm>
            <a:off x="838200" y="1512101"/>
            <a:ext cx="6011582" cy="523220"/>
          </a:xfrm>
          <a:prstGeom prst="rect">
            <a:avLst/>
          </a:prstGeom>
          <a:noFill/>
        </p:spPr>
        <p:txBody>
          <a:bodyPr wrap="none" rtlCol="0">
            <a:spAutoFit/>
          </a:bodyPr>
          <a:lstStyle/>
          <a:p>
            <a:r>
              <a:rPr lang="fr-CA" sz="2800" dirty="0" err="1">
                <a:latin typeface="Century Schoolbook" panose="02040604050505020304" pitchFamily="18" charset="0"/>
                <a:cs typeface="Roboto Serif Light" pitchFamily="2" charset="0"/>
              </a:rPr>
              <a:t>What</a:t>
            </a:r>
            <a:r>
              <a:rPr lang="fr-CA" sz="2800" dirty="0">
                <a:latin typeface="Century Schoolbook" panose="02040604050505020304" pitchFamily="18" charset="0"/>
                <a:cs typeface="Roboto Serif Light" pitchFamily="2" charset="0"/>
              </a:rPr>
              <a:t> about an ensemble of spins?</a:t>
            </a:r>
          </a:p>
        </p:txBody>
      </p:sp>
      <p:sp>
        <p:nvSpPr>
          <p:cNvPr id="94" name="ZoneTexte 41">
            <a:extLst>
              <a:ext uri="{FF2B5EF4-FFF2-40B4-BE49-F238E27FC236}">
                <a16:creationId xmlns:a16="http://schemas.microsoft.com/office/drawing/2014/main" id="{5D71D274-E02A-4F3B-8FC7-CF838686B1DB}"/>
              </a:ext>
            </a:extLst>
          </p:cNvPr>
          <p:cNvSpPr txBox="1"/>
          <p:nvPr/>
        </p:nvSpPr>
        <p:spPr>
          <a:xfrm>
            <a:off x="1103960" y="4732658"/>
            <a:ext cx="2989472" cy="830997"/>
          </a:xfrm>
          <a:prstGeom prst="rect">
            <a:avLst/>
          </a:prstGeom>
          <a:noFill/>
        </p:spPr>
        <p:txBody>
          <a:bodyPr wrap="square" rtlCol="0">
            <a:spAutoFit/>
          </a:bodyPr>
          <a:lstStyle/>
          <a:p>
            <a:pPr algn="ctr"/>
            <a:r>
              <a:rPr lang="fr-CA" sz="2400" dirty="0">
                <a:latin typeface="Century Schoolbook" panose="02040604050505020304" pitchFamily="18" charset="0"/>
                <a:cs typeface="Roboto Serif Light" pitchFamily="2" charset="0"/>
              </a:rPr>
              <a:t>No </a:t>
            </a:r>
            <a:r>
              <a:rPr lang="fr-CA" sz="2400" dirty="0" err="1">
                <a:latin typeface="Century Schoolbook" panose="02040604050505020304" pitchFamily="18" charset="0"/>
                <a:cs typeface="Roboto Serif Light" pitchFamily="2" charset="0"/>
              </a:rPr>
              <a:t>macroscopic</a:t>
            </a:r>
            <a:endParaRPr lang="fr-CA" sz="2400" dirty="0">
              <a:latin typeface="Century Schoolbook" panose="02040604050505020304" pitchFamily="18" charset="0"/>
              <a:cs typeface="Roboto Serif Light" pitchFamily="2" charset="0"/>
            </a:endParaRPr>
          </a:p>
          <a:p>
            <a:pPr algn="ctr"/>
            <a:r>
              <a:rPr lang="fr-CA" sz="2400" dirty="0" err="1">
                <a:latin typeface="Century Schoolbook" panose="02040604050505020304" pitchFamily="18" charset="0"/>
                <a:cs typeface="Roboto Serif Light" pitchFamily="2" charset="0"/>
              </a:rPr>
              <a:t>magnetic</a:t>
            </a:r>
            <a:r>
              <a:rPr lang="fr-CA" sz="2400" dirty="0">
                <a:latin typeface="Century Schoolbook" panose="02040604050505020304" pitchFamily="18" charset="0"/>
                <a:cs typeface="Roboto Serif Light" pitchFamily="2" charset="0"/>
              </a:rPr>
              <a:t> moment</a:t>
            </a:r>
          </a:p>
        </p:txBody>
      </p:sp>
      <p:sp>
        <p:nvSpPr>
          <p:cNvPr id="95" name="ZoneTexte 41">
            <a:extLst>
              <a:ext uri="{FF2B5EF4-FFF2-40B4-BE49-F238E27FC236}">
                <a16:creationId xmlns:a16="http://schemas.microsoft.com/office/drawing/2014/main" id="{E38D6A4F-4751-4A5D-88FB-AA4D206A77F8}"/>
              </a:ext>
            </a:extLst>
          </p:cNvPr>
          <p:cNvSpPr txBox="1"/>
          <p:nvPr/>
        </p:nvSpPr>
        <p:spPr>
          <a:xfrm>
            <a:off x="4261882" y="4732658"/>
            <a:ext cx="2989472" cy="461665"/>
          </a:xfrm>
          <a:prstGeom prst="rect">
            <a:avLst/>
          </a:prstGeom>
          <a:noFill/>
        </p:spPr>
        <p:txBody>
          <a:bodyPr wrap="square" rtlCol="0">
            <a:spAutoFit/>
          </a:bodyPr>
          <a:lstStyle/>
          <a:p>
            <a:pPr algn="ctr"/>
            <a:r>
              <a:rPr lang="fr-CA" sz="2400" dirty="0">
                <a:latin typeface="Century Schoolbook" panose="02040604050505020304" pitchFamily="18" charset="0"/>
                <a:cs typeface="Roboto Serif Light" pitchFamily="2" charset="0"/>
              </a:rPr>
              <a:t>Net </a:t>
            </a:r>
            <a:r>
              <a:rPr lang="fr-CA" sz="2400" dirty="0" err="1">
                <a:latin typeface="Century Schoolbook" panose="02040604050505020304" pitchFamily="18" charset="0"/>
                <a:cs typeface="Roboto Serif Light" pitchFamily="2" charset="0"/>
              </a:rPr>
              <a:t>magnetization</a:t>
            </a:r>
            <a:endParaRPr lang="fr-CA" sz="2400" dirty="0">
              <a:latin typeface="Century Schoolbook" panose="02040604050505020304" pitchFamily="18" charset="0"/>
              <a:cs typeface="Roboto Serif Light" pitchFamily="2" charset="0"/>
            </a:endParaRPr>
          </a:p>
        </p:txBody>
      </p:sp>
      <p:sp>
        <p:nvSpPr>
          <p:cNvPr id="96" name="ZoneTexte 41">
            <a:extLst>
              <a:ext uri="{FF2B5EF4-FFF2-40B4-BE49-F238E27FC236}">
                <a16:creationId xmlns:a16="http://schemas.microsoft.com/office/drawing/2014/main" id="{E5CFCB1B-5852-4E34-9777-CDCAB01908EE}"/>
              </a:ext>
            </a:extLst>
          </p:cNvPr>
          <p:cNvSpPr txBox="1"/>
          <p:nvPr/>
        </p:nvSpPr>
        <p:spPr>
          <a:xfrm>
            <a:off x="8034888" y="4732658"/>
            <a:ext cx="2989472" cy="830997"/>
          </a:xfrm>
          <a:prstGeom prst="rect">
            <a:avLst/>
          </a:prstGeom>
          <a:noFill/>
        </p:spPr>
        <p:txBody>
          <a:bodyPr wrap="square" rtlCol="0">
            <a:spAutoFit/>
          </a:bodyPr>
          <a:lstStyle/>
          <a:p>
            <a:pPr algn="ctr"/>
            <a:r>
              <a:rPr lang="fr-CA" sz="2400" dirty="0">
                <a:latin typeface="Century Schoolbook" panose="02040604050505020304" pitchFamily="18" charset="0"/>
                <a:cs typeface="Roboto Serif Light" pitchFamily="2" charset="0"/>
              </a:rPr>
              <a:t>Net </a:t>
            </a:r>
            <a:r>
              <a:rPr lang="fr-CA" sz="2400" dirty="0" err="1">
                <a:latin typeface="Century Schoolbook" panose="02040604050505020304" pitchFamily="18" charset="0"/>
                <a:cs typeface="Roboto Serif Light" pitchFamily="2" charset="0"/>
              </a:rPr>
              <a:t>magnetization</a:t>
            </a:r>
            <a:endParaRPr lang="fr-CA" sz="2400" dirty="0">
              <a:latin typeface="Century Schoolbook" panose="02040604050505020304" pitchFamily="18" charset="0"/>
              <a:cs typeface="Roboto Serif Light" pitchFamily="2" charset="0"/>
            </a:endParaRPr>
          </a:p>
          <a:p>
            <a:pPr algn="ctr"/>
            <a:r>
              <a:rPr lang="fr-CA" sz="2400" dirty="0" err="1">
                <a:latin typeface="Century Schoolbook" panose="02040604050505020304" pitchFamily="18" charset="0"/>
                <a:cs typeface="Roboto Serif Light" pitchFamily="2" charset="0"/>
              </a:rPr>
              <a:t>increases</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with</a:t>
            </a:r>
            <a:r>
              <a:rPr lang="fr-CA" sz="2400" dirty="0">
                <a:latin typeface="Century Schoolbook" panose="02040604050505020304" pitchFamily="18" charset="0"/>
                <a:cs typeface="Roboto Serif Light" pitchFamily="2" charset="0"/>
              </a:rPr>
              <a:t> </a:t>
            </a:r>
            <a:r>
              <a:rPr lang="fr-CA" sz="2400" b="1" dirty="0">
                <a:latin typeface="Century Schoolbook" panose="02040604050505020304" pitchFamily="18" charset="0"/>
                <a:cs typeface="Roboto Serif Light" pitchFamily="2" charset="0"/>
              </a:rPr>
              <a:t>B</a:t>
            </a:r>
          </a:p>
        </p:txBody>
      </p:sp>
      <p:sp>
        <p:nvSpPr>
          <p:cNvPr id="97" name="ZoneTexte 41">
            <a:extLst>
              <a:ext uri="{FF2B5EF4-FFF2-40B4-BE49-F238E27FC236}">
                <a16:creationId xmlns:a16="http://schemas.microsoft.com/office/drawing/2014/main" id="{E80F2F67-2A9B-42D8-9C89-E91C4ABD4775}"/>
              </a:ext>
            </a:extLst>
          </p:cNvPr>
          <p:cNvSpPr txBox="1"/>
          <p:nvPr/>
        </p:nvSpPr>
        <p:spPr>
          <a:xfrm>
            <a:off x="4091239" y="5655865"/>
            <a:ext cx="3341125" cy="830997"/>
          </a:xfrm>
          <a:prstGeom prst="rect">
            <a:avLst/>
          </a:prstGeom>
          <a:noFill/>
        </p:spPr>
        <p:txBody>
          <a:bodyPr wrap="square" rtlCol="0">
            <a:spAutoFit/>
          </a:bodyPr>
          <a:lstStyle/>
          <a:p>
            <a:pPr algn="ctr"/>
            <a:r>
              <a:rPr lang="fr-CA" sz="2400" i="1" dirty="0">
                <a:latin typeface="Century Schoolbook" panose="02040604050505020304" pitchFamily="18" charset="0"/>
                <a:cs typeface="Roboto Serif Light" pitchFamily="2" charset="0"/>
              </a:rPr>
              <a:t>up</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lower</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energy</a:t>
            </a:r>
            <a:endParaRPr lang="fr-CA" sz="2400" dirty="0">
              <a:latin typeface="Century Schoolbook" panose="02040604050505020304" pitchFamily="18" charset="0"/>
              <a:cs typeface="Roboto Serif Light" pitchFamily="2" charset="0"/>
            </a:endParaRPr>
          </a:p>
          <a:p>
            <a:pPr algn="ctr"/>
            <a:r>
              <a:rPr lang="fr-CA" sz="2400" i="1" dirty="0">
                <a:latin typeface="Century Schoolbook" panose="02040604050505020304" pitchFamily="18" charset="0"/>
                <a:cs typeface="Roboto Serif Light" pitchFamily="2" charset="0"/>
              </a:rPr>
              <a:t>down</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higher</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energy</a:t>
            </a:r>
            <a:endParaRPr lang="fr-CA" sz="2400" dirty="0">
              <a:latin typeface="Century Schoolbook" panose="02040604050505020304" pitchFamily="18" charset="0"/>
              <a:cs typeface="Roboto Serif Light" pitchFamily="2" charset="0"/>
            </a:endParaRPr>
          </a:p>
        </p:txBody>
      </p:sp>
      <p:sp>
        <p:nvSpPr>
          <p:cNvPr id="98" name="Ellipse 4">
            <a:extLst>
              <a:ext uri="{FF2B5EF4-FFF2-40B4-BE49-F238E27FC236}">
                <a16:creationId xmlns:a16="http://schemas.microsoft.com/office/drawing/2014/main" id="{961F1DFA-B5EC-43A6-BE03-E9B9DE244BC5}"/>
              </a:ext>
            </a:extLst>
          </p:cNvPr>
          <p:cNvSpPr/>
          <p:nvPr/>
        </p:nvSpPr>
        <p:spPr>
          <a:xfrm>
            <a:off x="3975279" y="5514295"/>
            <a:ext cx="3564809" cy="1186218"/>
          </a:xfrm>
          <a:prstGeom prst="ellipse">
            <a:avLst/>
          </a:prstGeom>
          <a:noFill/>
          <a:ln w="38100">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5" name="Connecteur droit avec flèche 71">
            <a:extLst>
              <a:ext uri="{FF2B5EF4-FFF2-40B4-BE49-F238E27FC236}">
                <a16:creationId xmlns:a16="http://schemas.microsoft.com/office/drawing/2014/main" id="{746395EC-611A-F6B2-B823-C9952F0A9141}"/>
              </a:ext>
            </a:extLst>
          </p:cNvPr>
          <p:cNvCxnSpPr>
            <a:cxnSpLocks/>
          </p:cNvCxnSpPr>
          <p:nvPr/>
        </p:nvCxnSpPr>
        <p:spPr>
          <a:xfrm rot="3420000">
            <a:off x="9404173" y="3417420"/>
            <a:ext cx="0" cy="433118"/>
          </a:xfrm>
          <a:prstGeom prst="straightConnector1">
            <a:avLst/>
          </a:prstGeom>
          <a:ln w="38100">
            <a:solidFill>
              <a:schemeClr val="tx1">
                <a:lumMod val="65000"/>
                <a:lumOff val="35000"/>
                <a:alpha val="3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6" name="Connecteur droit avec flèche 71">
            <a:extLst>
              <a:ext uri="{FF2B5EF4-FFF2-40B4-BE49-F238E27FC236}">
                <a16:creationId xmlns:a16="http://schemas.microsoft.com/office/drawing/2014/main" id="{787E3B77-D37C-76EE-AD65-7452EAB26811}"/>
              </a:ext>
            </a:extLst>
          </p:cNvPr>
          <p:cNvCxnSpPr>
            <a:cxnSpLocks/>
          </p:cNvCxnSpPr>
          <p:nvPr/>
        </p:nvCxnSpPr>
        <p:spPr>
          <a:xfrm rot="5220000" flipV="1">
            <a:off x="10089273" y="2923358"/>
            <a:ext cx="0" cy="433118"/>
          </a:xfrm>
          <a:prstGeom prst="straightConnector1">
            <a:avLst/>
          </a:prstGeom>
          <a:ln w="38100">
            <a:solidFill>
              <a:schemeClr val="tx1">
                <a:lumMod val="65000"/>
                <a:lumOff val="35000"/>
                <a:alpha val="3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 name="Connecteur droit avec flèche 71">
            <a:extLst>
              <a:ext uri="{FF2B5EF4-FFF2-40B4-BE49-F238E27FC236}">
                <a16:creationId xmlns:a16="http://schemas.microsoft.com/office/drawing/2014/main" id="{B1E2EE04-A4B1-8505-FFC2-9EF220604C81}"/>
              </a:ext>
            </a:extLst>
          </p:cNvPr>
          <p:cNvCxnSpPr>
            <a:cxnSpLocks/>
          </p:cNvCxnSpPr>
          <p:nvPr/>
        </p:nvCxnSpPr>
        <p:spPr>
          <a:xfrm rot="5220000" flipV="1">
            <a:off x="6566229" y="2928751"/>
            <a:ext cx="0" cy="433118"/>
          </a:xfrm>
          <a:prstGeom prst="straightConnector1">
            <a:avLst/>
          </a:prstGeom>
          <a:ln w="38100">
            <a:solidFill>
              <a:schemeClr val="tx1">
                <a:lumMod val="65000"/>
                <a:lumOff val="35000"/>
                <a:alpha val="3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8" name="Connecteur droit avec flèche 71">
            <a:extLst>
              <a:ext uri="{FF2B5EF4-FFF2-40B4-BE49-F238E27FC236}">
                <a16:creationId xmlns:a16="http://schemas.microsoft.com/office/drawing/2014/main" id="{EBC4A712-802B-7F9C-13DE-AB48662543AA}"/>
              </a:ext>
            </a:extLst>
          </p:cNvPr>
          <p:cNvCxnSpPr>
            <a:cxnSpLocks/>
          </p:cNvCxnSpPr>
          <p:nvPr/>
        </p:nvCxnSpPr>
        <p:spPr>
          <a:xfrm rot="3420000">
            <a:off x="5881129" y="3422813"/>
            <a:ext cx="0" cy="433118"/>
          </a:xfrm>
          <a:prstGeom prst="straightConnector1">
            <a:avLst/>
          </a:prstGeom>
          <a:ln w="38100">
            <a:solidFill>
              <a:schemeClr val="tx1">
                <a:lumMod val="65000"/>
                <a:lumOff val="35000"/>
                <a:alpha val="3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1" name="Connecteur droit avec flèche 71">
            <a:extLst>
              <a:ext uri="{FF2B5EF4-FFF2-40B4-BE49-F238E27FC236}">
                <a16:creationId xmlns:a16="http://schemas.microsoft.com/office/drawing/2014/main" id="{62F2383B-A34A-B48D-0CA4-EEAE4101D607}"/>
              </a:ext>
            </a:extLst>
          </p:cNvPr>
          <p:cNvCxnSpPr>
            <a:cxnSpLocks/>
          </p:cNvCxnSpPr>
          <p:nvPr/>
        </p:nvCxnSpPr>
        <p:spPr>
          <a:xfrm rot="-3840000" flipV="1">
            <a:off x="5539295" y="3905946"/>
            <a:ext cx="0" cy="433118"/>
          </a:xfrm>
          <a:prstGeom prst="straightConnector1">
            <a:avLst/>
          </a:prstGeom>
          <a:ln w="38100">
            <a:solidFill>
              <a:schemeClr val="tx1">
                <a:lumMod val="65000"/>
                <a:lumOff val="35000"/>
                <a:alpha val="3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2" name="Connecteur droit avec flèche 71">
            <a:extLst>
              <a:ext uri="{FF2B5EF4-FFF2-40B4-BE49-F238E27FC236}">
                <a16:creationId xmlns:a16="http://schemas.microsoft.com/office/drawing/2014/main" id="{4F7A7A50-CCD6-76BE-A090-0D698D81558C}"/>
              </a:ext>
            </a:extLst>
          </p:cNvPr>
          <p:cNvCxnSpPr>
            <a:cxnSpLocks/>
          </p:cNvCxnSpPr>
          <p:nvPr/>
        </p:nvCxnSpPr>
        <p:spPr>
          <a:xfrm rot="-3840000">
            <a:off x="5197959" y="2928722"/>
            <a:ext cx="0" cy="433118"/>
          </a:xfrm>
          <a:prstGeom prst="straightConnector1">
            <a:avLst/>
          </a:prstGeom>
          <a:ln w="38100">
            <a:solidFill>
              <a:schemeClr val="tx1">
                <a:lumMod val="65000"/>
                <a:lumOff val="35000"/>
                <a:alpha val="3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3" name="Connecteur droit avec flèche 71">
            <a:extLst>
              <a:ext uri="{FF2B5EF4-FFF2-40B4-BE49-F238E27FC236}">
                <a16:creationId xmlns:a16="http://schemas.microsoft.com/office/drawing/2014/main" id="{334B4108-0DEC-6E10-4F10-7B49AD26AE02}"/>
              </a:ext>
            </a:extLst>
          </p:cNvPr>
          <p:cNvCxnSpPr>
            <a:cxnSpLocks/>
          </p:cNvCxnSpPr>
          <p:nvPr/>
        </p:nvCxnSpPr>
        <p:spPr>
          <a:xfrm rot="-4500000">
            <a:off x="5197169" y="3905946"/>
            <a:ext cx="0" cy="433118"/>
          </a:xfrm>
          <a:prstGeom prst="straightConnector1">
            <a:avLst/>
          </a:prstGeom>
          <a:ln w="38100">
            <a:solidFill>
              <a:schemeClr val="tx1">
                <a:lumMod val="65000"/>
                <a:lumOff val="35000"/>
                <a:alpha val="3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4" name="Connecteur droit avec flèche 71">
            <a:extLst>
              <a:ext uri="{FF2B5EF4-FFF2-40B4-BE49-F238E27FC236}">
                <a16:creationId xmlns:a16="http://schemas.microsoft.com/office/drawing/2014/main" id="{3834EEBA-E345-C44E-29C2-4D4CA26D654E}"/>
              </a:ext>
            </a:extLst>
          </p:cNvPr>
          <p:cNvCxnSpPr>
            <a:cxnSpLocks/>
          </p:cNvCxnSpPr>
          <p:nvPr/>
        </p:nvCxnSpPr>
        <p:spPr>
          <a:xfrm rot="-4500000" flipV="1">
            <a:off x="5539295" y="2928722"/>
            <a:ext cx="0" cy="433118"/>
          </a:xfrm>
          <a:prstGeom prst="straightConnector1">
            <a:avLst/>
          </a:prstGeom>
          <a:ln w="38100">
            <a:solidFill>
              <a:schemeClr val="tx1">
                <a:lumMod val="65000"/>
                <a:lumOff val="35000"/>
                <a:alpha val="3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5" name="Connecteur droit avec flèche 71">
            <a:extLst>
              <a:ext uri="{FF2B5EF4-FFF2-40B4-BE49-F238E27FC236}">
                <a16:creationId xmlns:a16="http://schemas.microsoft.com/office/drawing/2014/main" id="{CF2201DF-D2EF-3FE7-8038-5B0F03708029}"/>
              </a:ext>
            </a:extLst>
          </p:cNvPr>
          <p:cNvCxnSpPr>
            <a:cxnSpLocks/>
          </p:cNvCxnSpPr>
          <p:nvPr/>
        </p:nvCxnSpPr>
        <p:spPr>
          <a:xfrm rot="5220000">
            <a:off x="5539295" y="3422813"/>
            <a:ext cx="0" cy="433118"/>
          </a:xfrm>
          <a:prstGeom prst="straightConnector1">
            <a:avLst/>
          </a:prstGeom>
          <a:ln w="38100">
            <a:solidFill>
              <a:schemeClr val="tx1">
                <a:lumMod val="65000"/>
                <a:lumOff val="35000"/>
                <a:alpha val="3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0" name="Connecteur droit avec flèche 71">
            <a:extLst>
              <a:ext uri="{FF2B5EF4-FFF2-40B4-BE49-F238E27FC236}">
                <a16:creationId xmlns:a16="http://schemas.microsoft.com/office/drawing/2014/main" id="{3453808F-1107-F246-B48D-3E08778BE18B}"/>
              </a:ext>
            </a:extLst>
          </p:cNvPr>
          <p:cNvCxnSpPr>
            <a:cxnSpLocks/>
          </p:cNvCxnSpPr>
          <p:nvPr/>
        </p:nvCxnSpPr>
        <p:spPr>
          <a:xfrm rot="3600000" flipV="1">
            <a:off x="6566229" y="3905946"/>
            <a:ext cx="0" cy="433118"/>
          </a:xfrm>
          <a:prstGeom prst="straightConnector1">
            <a:avLst/>
          </a:prstGeom>
          <a:ln w="38100">
            <a:solidFill>
              <a:schemeClr val="tx1">
                <a:lumMod val="65000"/>
                <a:lumOff val="35000"/>
                <a:alpha val="3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2" name="Connecteur droit avec flèche 71">
            <a:extLst>
              <a:ext uri="{FF2B5EF4-FFF2-40B4-BE49-F238E27FC236}">
                <a16:creationId xmlns:a16="http://schemas.microsoft.com/office/drawing/2014/main" id="{BD8A0DF2-A1A1-C1BD-6D2F-F681D0832749}"/>
              </a:ext>
            </a:extLst>
          </p:cNvPr>
          <p:cNvCxnSpPr>
            <a:cxnSpLocks/>
          </p:cNvCxnSpPr>
          <p:nvPr/>
        </p:nvCxnSpPr>
        <p:spPr>
          <a:xfrm rot="3600000">
            <a:off x="5539295" y="2433986"/>
            <a:ext cx="0" cy="433118"/>
          </a:xfrm>
          <a:prstGeom prst="straightConnector1">
            <a:avLst/>
          </a:prstGeom>
          <a:ln w="38100">
            <a:solidFill>
              <a:schemeClr val="tx1">
                <a:lumMod val="65000"/>
                <a:lumOff val="35000"/>
                <a:alpha val="3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3" name="Connecteur droit avec flèche 71">
            <a:extLst>
              <a:ext uri="{FF2B5EF4-FFF2-40B4-BE49-F238E27FC236}">
                <a16:creationId xmlns:a16="http://schemas.microsoft.com/office/drawing/2014/main" id="{7BAD37DD-387B-1242-5DE1-55A7F62A326A}"/>
              </a:ext>
            </a:extLst>
          </p:cNvPr>
          <p:cNvCxnSpPr>
            <a:cxnSpLocks/>
          </p:cNvCxnSpPr>
          <p:nvPr/>
        </p:nvCxnSpPr>
        <p:spPr>
          <a:xfrm rot="-1980000">
            <a:off x="6566229" y="2433988"/>
            <a:ext cx="0" cy="433118"/>
          </a:xfrm>
          <a:prstGeom prst="straightConnector1">
            <a:avLst/>
          </a:prstGeom>
          <a:ln w="38100">
            <a:solidFill>
              <a:schemeClr val="tx1">
                <a:lumMod val="65000"/>
                <a:lumOff val="35000"/>
                <a:alpha val="3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4" name="Connecteur droit avec flèche 71">
            <a:extLst>
              <a:ext uri="{FF2B5EF4-FFF2-40B4-BE49-F238E27FC236}">
                <a16:creationId xmlns:a16="http://schemas.microsoft.com/office/drawing/2014/main" id="{050B4015-24F0-3A16-60CB-A554FC09642C}"/>
              </a:ext>
            </a:extLst>
          </p:cNvPr>
          <p:cNvCxnSpPr>
            <a:cxnSpLocks/>
          </p:cNvCxnSpPr>
          <p:nvPr/>
        </p:nvCxnSpPr>
        <p:spPr>
          <a:xfrm rot="1260000">
            <a:off x="6225094" y="2928722"/>
            <a:ext cx="0" cy="433118"/>
          </a:xfrm>
          <a:prstGeom prst="straightConnector1">
            <a:avLst/>
          </a:prstGeom>
          <a:ln w="38100">
            <a:solidFill>
              <a:schemeClr val="tx1">
                <a:lumMod val="65000"/>
                <a:lumOff val="35000"/>
                <a:alpha val="3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5" name="Connecteur droit avec flèche 71">
            <a:extLst>
              <a:ext uri="{FF2B5EF4-FFF2-40B4-BE49-F238E27FC236}">
                <a16:creationId xmlns:a16="http://schemas.microsoft.com/office/drawing/2014/main" id="{95892B3A-4720-7661-4030-102F1D08AB8D}"/>
              </a:ext>
            </a:extLst>
          </p:cNvPr>
          <p:cNvCxnSpPr>
            <a:cxnSpLocks/>
          </p:cNvCxnSpPr>
          <p:nvPr/>
        </p:nvCxnSpPr>
        <p:spPr>
          <a:xfrm rot="1260000" flipV="1">
            <a:off x="5196395" y="3422813"/>
            <a:ext cx="0" cy="433118"/>
          </a:xfrm>
          <a:prstGeom prst="straightConnector1">
            <a:avLst/>
          </a:prstGeom>
          <a:ln w="38100">
            <a:solidFill>
              <a:schemeClr val="tx1">
                <a:lumMod val="65000"/>
                <a:lumOff val="35000"/>
                <a:alpha val="3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6" name="Connecteur droit avec flèche 71">
            <a:extLst>
              <a:ext uri="{FF2B5EF4-FFF2-40B4-BE49-F238E27FC236}">
                <a16:creationId xmlns:a16="http://schemas.microsoft.com/office/drawing/2014/main" id="{94236A1F-F52E-FA7A-732B-45450C1A89ED}"/>
              </a:ext>
            </a:extLst>
          </p:cNvPr>
          <p:cNvCxnSpPr>
            <a:cxnSpLocks/>
          </p:cNvCxnSpPr>
          <p:nvPr/>
        </p:nvCxnSpPr>
        <p:spPr>
          <a:xfrm rot="-2580000" flipV="1">
            <a:off x="5886209" y="2928722"/>
            <a:ext cx="0" cy="433118"/>
          </a:xfrm>
          <a:prstGeom prst="straightConnector1">
            <a:avLst/>
          </a:prstGeom>
          <a:ln w="38100">
            <a:solidFill>
              <a:schemeClr val="tx1">
                <a:lumMod val="65000"/>
                <a:lumOff val="35000"/>
                <a:alpha val="3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7" name="Rectangle: Rounded Corners 26">
            <a:extLst>
              <a:ext uri="{FF2B5EF4-FFF2-40B4-BE49-F238E27FC236}">
                <a16:creationId xmlns:a16="http://schemas.microsoft.com/office/drawing/2014/main" id="{FD390CF4-FB88-C6A2-EFAF-D684CB732D08}"/>
              </a:ext>
            </a:extLst>
          </p:cNvPr>
          <p:cNvSpPr/>
          <p:nvPr/>
        </p:nvSpPr>
        <p:spPr>
          <a:xfrm>
            <a:off x="8296777" y="2203455"/>
            <a:ext cx="2213200" cy="2318657"/>
          </a:xfrm>
          <a:prstGeom prst="round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cxnSp>
        <p:nvCxnSpPr>
          <p:cNvPr id="28" name="Connecteur droit avec flèche 71">
            <a:extLst>
              <a:ext uri="{FF2B5EF4-FFF2-40B4-BE49-F238E27FC236}">
                <a16:creationId xmlns:a16="http://schemas.microsoft.com/office/drawing/2014/main" id="{09162B05-425F-F818-9796-9AF6BDFEA934}"/>
              </a:ext>
            </a:extLst>
          </p:cNvPr>
          <p:cNvCxnSpPr>
            <a:cxnSpLocks/>
          </p:cNvCxnSpPr>
          <p:nvPr/>
        </p:nvCxnSpPr>
        <p:spPr>
          <a:xfrm flipV="1">
            <a:off x="7311357" y="2883802"/>
            <a:ext cx="0" cy="1064208"/>
          </a:xfrm>
          <a:prstGeom prst="straightConnector1">
            <a:avLst/>
          </a:prstGeom>
          <a:ln w="76200" cmpd="sng">
            <a:solidFill>
              <a:srgbClr val="00A759"/>
            </a:solidFill>
            <a:tailEnd type="triangle" w="med" len="lg"/>
          </a:ln>
        </p:spPr>
        <p:style>
          <a:lnRef idx="1">
            <a:schemeClr val="accent1"/>
          </a:lnRef>
          <a:fillRef idx="0">
            <a:schemeClr val="accent1"/>
          </a:fillRef>
          <a:effectRef idx="0">
            <a:schemeClr val="accent1"/>
          </a:effectRef>
          <a:fontRef idx="minor">
            <a:schemeClr val="tx1"/>
          </a:fontRef>
        </p:style>
      </p:cxnSp>
      <p:cxnSp>
        <p:nvCxnSpPr>
          <p:cNvPr id="29" name="Connecteur droit avec flèche 71">
            <a:extLst>
              <a:ext uri="{FF2B5EF4-FFF2-40B4-BE49-F238E27FC236}">
                <a16:creationId xmlns:a16="http://schemas.microsoft.com/office/drawing/2014/main" id="{4BB6D5E0-C4B1-8D09-EF48-67E77BF5A850}"/>
              </a:ext>
            </a:extLst>
          </p:cNvPr>
          <p:cNvCxnSpPr>
            <a:cxnSpLocks/>
          </p:cNvCxnSpPr>
          <p:nvPr/>
        </p:nvCxnSpPr>
        <p:spPr>
          <a:xfrm flipV="1">
            <a:off x="10851437" y="2698883"/>
            <a:ext cx="0" cy="1447859"/>
          </a:xfrm>
          <a:prstGeom prst="straightConnector1">
            <a:avLst/>
          </a:prstGeom>
          <a:ln w="76200" cmpd="sng">
            <a:solidFill>
              <a:srgbClr val="00A759"/>
            </a:solidFill>
            <a:tailEnd type="triangle" w="med" len="lg"/>
          </a:ln>
        </p:spPr>
        <p:style>
          <a:lnRef idx="1">
            <a:schemeClr val="accent1"/>
          </a:lnRef>
          <a:fillRef idx="0">
            <a:schemeClr val="accent1"/>
          </a:fillRef>
          <a:effectRef idx="0">
            <a:schemeClr val="accent1"/>
          </a:effectRef>
          <a:fontRef idx="minor">
            <a:schemeClr val="tx1"/>
          </a:fontRef>
        </p:style>
      </p:cxnSp>
      <p:sp>
        <p:nvSpPr>
          <p:cNvPr id="30" name="ZoneTexte 41">
            <a:extLst>
              <a:ext uri="{FF2B5EF4-FFF2-40B4-BE49-F238E27FC236}">
                <a16:creationId xmlns:a16="http://schemas.microsoft.com/office/drawing/2014/main" id="{94F4EC35-82C4-4A3D-2F8D-9B84622B24FE}"/>
              </a:ext>
            </a:extLst>
          </p:cNvPr>
          <p:cNvSpPr txBox="1"/>
          <p:nvPr/>
        </p:nvSpPr>
        <p:spPr>
          <a:xfrm>
            <a:off x="7074754" y="2514163"/>
            <a:ext cx="486030" cy="461665"/>
          </a:xfrm>
          <a:prstGeom prst="rect">
            <a:avLst/>
          </a:prstGeom>
          <a:noFill/>
        </p:spPr>
        <p:txBody>
          <a:bodyPr wrap="none" rtlCol="0">
            <a:spAutoFit/>
          </a:bodyPr>
          <a:lstStyle/>
          <a:p>
            <a:r>
              <a:rPr lang="fr-CA" sz="2400" b="1" dirty="0">
                <a:latin typeface="Century Schoolbook" panose="02040604050505020304" pitchFamily="18" charset="0"/>
                <a:cs typeface="Roboto Serif Light" pitchFamily="2" charset="0"/>
              </a:rPr>
              <a:t>M</a:t>
            </a:r>
          </a:p>
        </p:txBody>
      </p:sp>
      <p:sp>
        <p:nvSpPr>
          <p:cNvPr id="31" name="ZoneTexte 41">
            <a:extLst>
              <a:ext uri="{FF2B5EF4-FFF2-40B4-BE49-F238E27FC236}">
                <a16:creationId xmlns:a16="http://schemas.microsoft.com/office/drawing/2014/main" id="{26E55677-6119-4A90-F4EE-F675669719AB}"/>
              </a:ext>
            </a:extLst>
          </p:cNvPr>
          <p:cNvSpPr txBox="1"/>
          <p:nvPr/>
        </p:nvSpPr>
        <p:spPr>
          <a:xfrm>
            <a:off x="10614834" y="2337130"/>
            <a:ext cx="486030" cy="461665"/>
          </a:xfrm>
          <a:prstGeom prst="rect">
            <a:avLst/>
          </a:prstGeom>
          <a:noFill/>
        </p:spPr>
        <p:txBody>
          <a:bodyPr wrap="none" rtlCol="0">
            <a:spAutoFit/>
          </a:bodyPr>
          <a:lstStyle/>
          <a:p>
            <a:r>
              <a:rPr lang="fr-CA" sz="2400" b="1" dirty="0">
                <a:latin typeface="Century Schoolbook" panose="02040604050505020304" pitchFamily="18" charset="0"/>
                <a:cs typeface="Roboto Serif Light" pitchFamily="2" charset="0"/>
              </a:rPr>
              <a:t>M</a:t>
            </a:r>
          </a:p>
        </p:txBody>
      </p:sp>
      <p:sp>
        <p:nvSpPr>
          <p:cNvPr id="32" name="Rectangle: Rounded Corners 31">
            <a:extLst>
              <a:ext uri="{FF2B5EF4-FFF2-40B4-BE49-F238E27FC236}">
                <a16:creationId xmlns:a16="http://schemas.microsoft.com/office/drawing/2014/main" id="{23815098-77DA-F4B2-5816-B59597A60A5E}"/>
              </a:ext>
            </a:extLst>
          </p:cNvPr>
          <p:cNvSpPr/>
          <p:nvPr/>
        </p:nvSpPr>
        <p:spPr>
          <a:xfrm>
            <a:off x="1565512" y="2197416"/>
            <a:ext cx="2213200" cy="2318657"/>
          </a:xfrm>
          <a:prstGeom prst="round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cxnSp>
        <p:nvCxnSpPr>
          <p:cNvPr id="33" name="Connecteur droit avec flèche 71">
            <a:extLst>
              <a:ext uri="{FF2B5EF4-FFF2-40B4-BE49-F238E27FC236}">
                <a16:creationId xmlns:a16="http://schemas.microsoft.com/office/drawing/2014/main" id="{18D82580-4A0F-CE31-68FD-65EF0AD4E0D5}"/>
              </a:ext>
            </a:extLst>
          </p:cNvPr>
          <p:cNvCxnSpPr>
            <a:cxnSpLocks/>
          </p:cNvCxnSpPr>
          <p:nvPr/>
        </p:nvCxnSpPr>
        <p:spPr>
          <a:xfrm rot="3600000" flipV="1">
            <a:off x="1981357" y="2384060"/>
            <a:ext cx="0" cy="433118"/>
          </a:xfrm>
          <a:prstGeom prst="straightConnector1">
            <a:avLst/>
          </a:prstGeom>
          <a:ln w="38100">
            <a:solidFill>
              <a:schemeClr val="tx1">
                <a:lumMod val="65000"/>
                <a:lumOff val="35000"/>
                <a:alpha val="3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4" name="Connecteur droit avec flèche 71">
            <a:extLst>
              <a:ext uri="{FF2B5EF4-FFF2-40B4-BE49-F238E27FC236}">
                <a16:creationId xmlns:a16="http://schemas.microsoft.com/office/drawing/2014/main" id="{D6984013-6A10-2150-55C6-3AF9520428BB}"/>
              </a:ext>
            </a:extLst>
          </p:cNvPr>
          <p:cNvCxnSpPr>
            <a:cxnSpLocks/>
          </p:cNvCxnSpPr>
          <p:nvPr/>
        </p:nvCxnSpPr>
        <p:spPr>
          <a:xfrm rot="11700000" flipV="1">
            <a:off x="2324257" y="2384060"/>
            <a:ext cx="0" cy="433118"/>
          </a:xfrm>
          <a:prstGeom prst="straightConnector1">
            <a:avLst/>
          </a:prstGeom>
          <a:ln w="38100">
            <a:solidFill>
              <a:schemeClr val="tx1">
                <a:lumMod val="65000"/>
                <a:lumOff val="35000"/>
                <a:alpha val="3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9" name="Connecteur droit avec flèche 71">
            <a:extLst>
              <a:ext uri="{FF2B5EF4-FFF2-40B4-BE49-F238E27FC236}">
                <a16:creationId xmlns:a16="http://schemas.microsoft.com/office/drawing/2014/main" id="{44A25C59-26F8-522C-4E98-698CF6FB2E6F}"/>
              </a:ext>
            </a:extLst>
          </p:cNvPr>
          <p:cNvCxnSpPr>
            <a:cxnSpLocks/>
          </p:cNvCxnSpPr>
          <p:nvPr/>
        </p:nvCxnSpPr>
        <p:spPr>
          <a:xfrm rot="20700000" flipV="1">
            <a:off x="2667157" y="2384060"/>
            <a:ext cx="0" cy="433118"/>
          </a:xfrm>
          <a:prstGeom prst="straightConnector1">
            <a:avLst/>
          </a:prstGeom>
          <a:ln w="38100">
            <a:solidFill>
              <a:schemeClr val="tx1">
                <a:lumMod val="65000"/>
                <a:lumOff val="35000"/>
                <a:alpha val="3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0" name="Connecteur droit avec flèche 71">
            <a:extLst>
              <a:ext uri="{FF2B5EF4-FFF2-40B4-BE49-F238E27FC236}">
                <a16:creationId xmlns:a16="http://schemas.microsoft.com/office/drawing/2014/main" id="{159B7A9F-D9B3-F664-79C7-08D19DC3F9F1}"/>
              </a:ext>
            </a:extLst>
          </p:cNvPr>
          <p:cNvCxnSpPr>
            <a:cxnSpLocks/>
          </p:cNvCxnSpPr>
          <p:nvPr/>
        </p:nvCxnSpPr>
        <p:spPr>
          <a:xfrm rot="17100000" flipV="1">
            <a:off x="3010057" y="2384060"/>
            <a:ext cx="0" cy="433118"/>
          </a:xfrm>
          <a:prstGeom prst="straightConnector1">
            <a:avLst/>
          </a:prstGeom>
          <a:ln w="38100">
            <a:solidFill>
              <a:schemeClr val="tx1">
                <a:lumMod val="65000"/>
                <a:lumOff val="35000"/>
                <a:alpha val="3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1" name="Connecteur droit avec flèche 71">
            <a:extLst>
              <a:ext uri="{FF2B5EF4-FFF2-40B4-BE49-F238E27FC236}">
                <a16:creationId xmlns:a16="http://schemas.microsoft.com/office/drawing/2014/main" id="{77D75921-B831-57EE-B427-5F1350393EF0}"/>
              </a:ext>
            </a:extLst>
          </p:cNvPr>
          <p:cNvCxnSpPr>
            <a:cxnSpLocks/>
          </p:cNvCxnSpPr>
          <p:nvPr/>
        </p:nvCxnSpPr>
        <p:spPr>
          <a:xfrm rot="8100000" flipV="1">
            <a:off x="3352957" y="2384060"/>
            <a:ext cx="0" cy="433118"/>
          </a:xfrm>
          <a:prstGeom prst="straightConnector1">
            <a:avLst/>
          </a:prstGeom>
          <a:ln w="38100">
            <a:solidFill>
              <a:schemeClr val="tx1">
                <a:lumMod val="65000"/>
                <a:lumOff val="35000"/>
                <a:alpha val="3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2" name="Connecteur droit avec flèche 71">
            <a:extLst>
              <a:ext uri="{FF2B5EF4-FFF2-40B4-BE49-F238E27FC236}">
                <a16:creationId xmlns:a16="http://schemas.microsoft.com/office/drawing/2014/main" id="{01BF0F71-CDDE-FC61-ADC9-72518AEA384E}"/>
              </a:ext>
            </a:extLst>
          </p:cNvPr>
          <p:cNvCxnSpPr>
            <a:cxnSpLocks/>
          </p:cNvCxnSpPr>
          <p:nvPr/>
        </p:nvCxnSpPr>
        <p:spPr>
          <a:xfrm rot="7200000" flipV="1">
            <a:off x="1981357" y="2878794"/>
            <a:ext cx="0" cy="433118"/>
          </a:xfrm>
          <a:prstGeom prst="straightConnector1">
            <a:avLst/>
          </a:prstGeom>
          <a:ln w="38100">
            <a:solidFill>
              <a:schemeClr val="tx1">
                <a:lumMod val="65000"/>
                <a:lumOff val="35000"/>
                <a:alpha val="3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83" name="Connecteur droit avec flèche 71">
            <a:extLst>
              <a:ext uri="{FF2B5EF4-FFF2-40B4-BE49-F238E27FC236}">
                <a16:creationId xmlns:a16="http://schemas.microsoft.com/office/drawing/2014/main" id="{7C49978F-DB4C-078C-48AD-90F9BA8869D4}"/>
              </a:ext>
            </a:extLst>
          </p:cNvPr>
          <p:cNvCxnSpPr>
            <a:cxnSpLocks/>
          </p:cNvCxnSpPr>
          <p:nvPr/>
        </p:nvCxnSpPr>
        <p:spPr>
          <a:xfrm rot="18900000" flipV="1">
            <a:off x="2324257" y="2878794"/>
            <a:ext cx="0" cy="433118"/>
          </a:xfrm>
          <a:prstGeom prst="straightConnector1">
            <a:avLst/>
          </a:prstGeom>
          <a:ln w="38100">
            <a:solidFill>
              <a:schemeClr val="tx1">
                <a:lumMod val="65000"/>
                <a:lumOff val="35000"/>
                <a:alpha val="3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85" name="Connecteur droit avec flèche 71">
            <a:extLst>
              <a:ext uri="{FF2B5EF4-FFF2-40B4-BE49-F238E27FC236}">
                <a16:creationId xmlns:a16="http://schemas.microsoft.com/office/drawing/2014/main" id="{966A9988-E221-4B6F-703F-180606C307E7}"/>
              </a:ext>
            </a:extLst>
          </p:cNvPr>
          <p:cNvCxnSpPr>
            <a:cxnSpLocks/>
          </p:cNvCxnSpPr>
          <p:nvPr/>
        </p:nvCxnSpPr>
        <p:spPr>
          <a:xfrm rot="15300000" flipV="1">
            <a:off x="2667157" y="2878794"/>
            <a:ext cx="0" cy="433118"/>
          </a:xfrm>
          <a:prstGeom prst="straightConnector1">
            <a:avLst/>
          </a:prstGeom>
          <a:ln w="38100">
            <a:solidFill>
              <a:schemeClr val="tx1">
                <a:lumMod val="65000"/>
                <a:lumOff val="35000"/>
                <a:alpha val="3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89" name="Connecteur droit avec flèche 71">
            <a:extLst>
              <a:ext uri="{FF2B5EF4-FFF2-40B4-BE49-F238E27FC236}">
                <a16:creationId xmlns:a16="http://schemas.microsoft.com/office/drawing/2014/main" id="{6FE15A7D-9340-6894-CBCD-475C4D5073FA}"/>
              </a:ext>
            </a:extLst>
          </p:cNvPr>
          <p:cNvCxnSpPr>
            <a:cxnSpLocks/>
          </p:cNvCxnSpPr>
          <p:nvPr/>
        </p:nvCxnSpPr>
        <p:spPr>
          <a:xfrm rot="900000" flipV="1">
            <a:off x="3010057" y="2878794"/>
            <a:ext cx="0" cy="433118"/>
          </a:xfrm>
          <a:prstGeom prst="straightConnector1">
            <a:avLst/>
          </a:prstGeom>
          <a:ln w="38100">
            <a:solidFill>
              <a:schemeClr val="tx1">
                <a:lumMod val="65000"/>
                <a:lumOff val="35000"/>
                <a:alpha val="3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90" name="Connecteur droit avec flèche 71">
            <a:extLst>
              <a:ext uri="{FF2B5EF4-FFF2-40B4-BE49-F238E27FC236}">
                <a16:creationId xmlns:a16="http://schemas.microsoft.com/office/drawing/2014/main" id="{29FEC236-85EC-F81D-43BD-842E98189BA4}"/>
              </a:ext>
            </a:extLst>
          </p:cNvPr>
          <p:cNvCxnSpPr>
            <a:cxnSpLocks/>
          </p:cNvCxnSpPr>
          <p:nvPr/>
        </p:nvCxnSpPr>
        <p:spPr>
          <a:xfrm rot="12600000" flipV="1">
            <a:off x="3352957" y="2878794"/>
            <a:ext cx="0" cy="433118"/>
          </a:xfrm>
          <a:prstGeom prst="straightConnector1">
            <a:avLst/>
          </a:prstGeom>
          <a:ln w="38100">
            <a:solidFill>
              <a:schemeClr val="tx1">
                <a:lumMod val="65000"/>
                <a:lumOff val="35000"/>
                <a:alpha val="3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93" name="Connecteur droit avec flèche 71">
            <a:extLst>
              <a:ext uri="{FF2B5EF4-FFF2-40B4-BE49-F238E27FC236}">
                <a16:creationId xmlns:a16="http://schemas.microsoft.com/office/drawing/2014/main" id="{39F72C74-FE4D-6AB2-0C3E-464873ABDEE0}"/>
              </a:ext>
            </a:extLst>
          </p:cNvPr>
          <p:cNvCxnSpPr>
            <a:cxnSpLocks/>
          </p:cNvCxnSpPr>
          <p:nvPr/>
        </p:nvCxnSpPr>
        <p:spPr>
          <a:xfrm rot="19800000" flipV="1">
            <a:off x="1981357" y="3372885"/>
            <a:ext cx="0" cy="433118"/>
          </a:xfrm>
          <a:prstGeom prst="straightConnector1">
            <a:avLst/>
          </a:prstGeom>
          <a:ln w="38100">
            <a:solidFill>
              <a:schemeClr val="tx1">
                <a:lumMod val="65000"/>
                <a:lumOff val="35000"/>
                <a:alpha val="3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99" name="Connecteur droit avec flèche 71">
            <a:extLst>
              <a:ext uri="{FF2B5EF4-FFF2-40B4-BE49-F238E27FC236}">
                <a16:creationId xmlns:a16="http://schemas.microsoft.com/office/drawing/2014/main" id="{CCCAF30A-AF4B-7A8F-865B-B94720A78157}"/>
              </a:ext>
            </a:extLst>
          </p:cNvPr>
          <p:cNvCxnSpPr>
            <a:cxnSpLocks/>
          </p:cNvCxnSpPr>
          <p:nvPr/>
        </p:nvCxnSpPr>
        <p:spPr>
          <a:xfrm rot="8100000" flipV="1">
            <a:off x="2324257" y="3372885"/>
            <a:ext cx="0" cy="433118"/>
          </a:xfrm>
          <a:prstGeom prst="straightConnector1">
            <a:avLst/>
          </a:prstGeom>
          <a:ln w="38100">
            <a:solidFill>
              <a:schemeClr val="tx1">
                <a:lumMod val="65000"/>
                <a:lumOff val="35000"/>
                <a:alpha val="3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28" name="Connecteur droit avec flèche 71">
            <a:extLst>
              <a:ext uri="{FF2B5EF4-FFF2-40B4-BE49-F238E27FC236}">
                <a16:creationId xmlns:a16="http://schemas.microsoft.com/office/drawing/2014/main" id="{D651EBCD-F4EC-5346-F6F3-ACC9786502A2}"/>
              </a:ext>
            </a:extLst>
          </p:cNvPr>
          <p:cNvCxnSpPr>
            <a:cxnSpLocks/>
          </p:cNvCxnSpPr>
          <p:nvPr/>
        </p:nvCxnSpPr>
        <p:spPr>
          <a:xfrm rot="17100000" flipV="1">
            <a:off x="2667157" y="3372885"/>
            <a:ext cx="0" cy="433118"/>
          </a:xfrm>
          <a:prstGeom prst="straightConnector1">
            <a:avLst/>
          </a:prstGeom>
          <a:ln w="38100">
            <a:solidFill>
              <a:schemeClr val="tx1">
                <a:lumMod val="65000"/>
                <a:lumOff val="35000"/>
                <a:alpha val="3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29" name="Connecteur droit avec flèche 71">
            <a:extLst>
              <a:ext uri="{FF2B5EF4-FFF2-40B4-BE49-F238E27FC236}">
                <a16:creationId xmlns:a16="http://schemas.microsoft.com/office/drawing/2014/main" id="{BCC049B8-D7CB-7D21-262B-B4DFF395F218}"/>
              </a:ext>
            </a:extLst>
          </p:cNvPr>
          <p:cNvCxnSpPr>
            <a:cxnSpLocks/>
          </p:cNvCxnSpPr>
          <p:nvPr/>
        </p:nvCxnSpPr>
        <p:spPr>
          <a:xfrm rot="18900000" flipV="1">
            <a:off x="3010057" y="3372885"/>
            <a:ext cx="0" cy="433118"/>
          </a:xfrm>
          <a:prstGeom prst="straightConnector1">
            <a:avLst/>
          </a:prstGeom>
          <a:ln w="38100">
            <a:solidFill>
              <a:schemeClr val="tx1">
                <a:lumMod val="65000"/>
                <a:lumOff val="35000"/>
                <a:alpha val="3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30" name="Connecteur droit avec flèche 71">
            <a:extLst>
              <a:ext uri="{FF2B5EF4-FFF2-40B4-BE49-F238E27FC236}">
                <a16:creationId xmlns:a16="http://schemas.microsoft.com/office/drawing/2014/main" id="{1C8E9A6D-307C-3155-1F7E-7CF8FC1A3255}"/>
              </a:ext>
            </a:extLst>
          </p:cNvPr>
          <p:cNvCxnSpPr>
            <a:cxnSpLocks/>
          </p:cNvCxnSpPr>
          <p:nvPr/>
        </p:nvCxnSpPr>
        <p:spPr>
          <a:xfrm rot="900000" flipV="1">
            <a:off x="3352957" y="3372885"/>
            <a:ext cx="0" cy="433118"/>
          </a:xfrm>
          <a:prstGeom prst="straightConnector1">
            <a:avLst/>
          </a:prstGeom>
          <a:ln w="38100">
            <a:solidFill>
              <a:schemeClr val="tx1">
                <a:lumMod val="65000"/>
                <a:lumOff val="35000"/>
                <a:alpha val="3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31" name="Connecteur droit avec flèche 71">
            <a:extLst>
              <a:ext uri="{FF2B5EF4-FFF2-40B4-BE49-F238E27FC236}">
                <a16:creationId xmlns:a16="http://schemas.microsoft.com/office/drawing/2014/main" id="{7E0DB421-4C79-2A10-0F83-E35519B1ED16}"/>
              </a:ext>
            </a:extLst>
          </p:cNvPr>
          <p:cNvCxnSpPr>
            <a:cxnSpLocks/>
          </p:cNvCxnSpPr>
          <p:nvPr/>
        </p:nvCxnSpPr>
        <p:spPr>
          <a:xfrm rot="3600000" flipV="1">
            <a:off x="1981357" y="3856018"/>
            <a:ext cx="0" cy="433118"/>
          </a:xfrm>
          <a:prstGeom prst="straightConnector1">
            <a:avLst/>
          </a:prstGeom>
          <a:ln w="38100">
            <a:solidFill>
              <a:schemeClr val="tx1">
                <a:lumMod val="65000"/>
                <a:lumOff val="35000"/>
                <a:alpha val="3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32" name="Connecteur droit avec flèche 71">
            <a:extLst>
              <a:ext uri="{FF2B5EF4-FFF2-40B4-BE49-F238E27FC236}">
                <a16:creationId xmlns:a16="http://schemas.microsoft.com/office/drawing/2014/main" id="{A47A873B-7501-B036-E06A-4D1FA521D693}"/>
              </a:ext>
            </a:extLst>
          </p:cNvPr>
          <p:cNvCxnSpPr>
            <a:cxnSpLocks/>
          </p:cNvCxnSpPr>
          <p:nvPr/>
        </p:nvCxnSpPr>
        <p:spPr>
          <a:xfrm rot="9900000" flipV="1">
            <a:off x="2324257" y="3856018"/>
            <a:ext cx="0" cy="433118"/>
          </a:xfrm>
          <a:prstGeom prst="straightConnector1">
            <a:avLst/>
          </a:prstGeom>
          <a:ln w="38100">
            <a:solidFill>
              <a:schemeClr val="tx1">
                <a:lumMod val="65000"/>
                <a:lumOff val="35000"/>
                <a:alpha val="3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33" name="Connecteur droit avec flèche 71">
            <a:extLst>
              <a:ext uri="{FF2B5EF4-FFF2-40B4-BE49-F238E27FC236}">
                <a16:creationId xmlns:a16="http://schemas.microsoft.com/office/drawing/2014/main" id="{2073E579-DF1D-CC29-21BB-E524BEBD5367}"/>
              </a:ext>
            </a:extLst>
          </p:cNvPr>
          <p:cNvCxnSpPr>
            <a:cxnSpLocks/>
          </p:cNvCxnSpPr>
          <p:nvPr/>
        </p:nvCxnSpPr>
        <p:spPr>
          <a:xfrm rot="1800000" flipV="1">
            <a:off x="2667157" y="3856018"/>
            <a:ext cx="0" cy="433118"/>
          </a:xfrm>
          <a:prstGeom prst="straightConnector1">
            <a:avLst/>
          </a:prstGeom>
          <a:ln w="38100">
            <a:solidFill>
              <a:schemeClr val="tx1">
                <a:lumMod val="65000"/>
                <a:lumOff val="35000"/>
                <a:alpha val="3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34" name="Connecteur droit avec flèche 71">
            <a:extLst>
              <a:ext uri="{FF2B5EF4-FFF2-40B4-BE49-F238E27FC236}">
                <a16:creationId xmlns:a16="http://schemas.microsoft.com/office/drawing/2014/main" id="{4CD16DF7-E869-4D11-0478-E8F543F6D3F7}"/>
              </a:ext>
            </a:extLst>
          </p:cNvPr>
          <p:cNvCxnSpPr>
            <a:cxnSpLocks/>
          </p:cNvCxnSpPr>
          <p:nvPr/>
        </p:nvCxnSpPr>
        <p:spPr>
          <a:xfrm rot="3600000" flipV="1">
            <a:off x="3010057" y="3856018"/>
            <a:ext cx="0" cy="433118"/>
          </a:xfrm>
          <a:prstGeom prst="straightConnector1">
            <a:avLst/>
          </a:prstGeom>
          <a:ln w="38100">
            <a:solidFill>
              <a:schemeClr val="tx1">
                <a:lumMod val="65000"/>
                <a:lumOff val="35000"/>
                <a:alpha val="3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35" name="Connecteur droit avec flèche 71">
            <a:extLst>
              <a:ext uri="{FF2B5EF4-FFF2-40B4-BE49-F238E27FC236}">
                <a16:creationId xmlns:a16="http://schemas.microsoft.com/office/drawing/2014/main" id="{6AE24C37-2357-5804-C9D9-03A1A30CC1D2}"/>
              </a:ext>
            </a:extLst>
          </p:cNvPr>
          <p:cNvCxnSpPr>
            <a:cxnSpLocks/>
          </p:cNvCxnSpPr>
          <p:nvPr/>
        </p:nvCxnSpPr>
        <p:spPr>
          <a:xfrm rot="15300000" flipV="1">
            <a:off x="3352957" y="3856018"/>
            <a:ext cx="0" cy="433118"/>
          </a:xfrm>
          <a:prstGeom prst="straightConnector1">
            <a:avLst/>
          </a:prstGeom>
          <a:ln w="38100">
            <a:solidFill>
              <a:schemeClr val="tx1">
                <a:lumMod val="65000"/>
                <a:lumOff val="35000"/>
                <a:alpha val="3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36" name="Connecteur droit avec flèche 71">
            <a:extLst>
              <a:ext uri="{FF2B5EF4-FFF2-40B4-BE49-F238E27FC236}">
                <a16:creationId xmlns:a16="http://schemas.microsoft.com/office/drawing/2014/main" id="{7FA5D961-9427-1EAA-3824-FD9C24CDCB4D}"/>
              </a:ext>
            </a:extLst>
          </p:cNvPr>
          <p:cNvCxnSpPr>
            <a:cxnSpLocks/>
          </p:cNvCxnSpPr>
          <p:nvPr/>
        </p:nvCxnSpPr>
        <p:spPr>
          <a:xfrm flipH="1" flipV="1">
            <a:off x="1144713" y="2210063"/>
            <a:ext cx="25155" cy="2188940"/>
          </a:xfrm>
          <a:prstGeom prst="straightConnector1">
            <a:avLst/>
          </a:prstGeom>
          <a:ln w="44450" cap="flat">
            <a:solidFill>
              <a:srgbClr val="00A759"/>
            </a:solidFill>
            <a:prstDash val="sysDot"/>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sp>
        <p:nvSpPr>
          <p:cNvPr id="137" name="ZoneTexte 41">
            <a:extLst>
              <a:ext uri="{FF2B5EF4-FFF2-40B4-BE49-F238E27FC236}">
                <a16:creationId xmlns:a16="http://schemas.microsoft.com/office/drawing/2014/main" id="{C989D199-1A9B-4301-2C92-62ECE8A176F8}"/>
              </a:ext>
            </a:extLst>
          </p:cNvPr>
          <p:cNvSpPr txBox="1"/>
          <p:nvPr/>
        </p:nvSpPr>
        <p:spPr>
          <a:xfrm>
            <a:off x="1164893" y="4186462"/>
            <a:ext cx="618799" cy="461665"/>
          </a:xfrm>
          <a:prstGeom prst="rect">
            <a:avLst/>
          </a:prstGeom>
          <a:noFill/>
        </p:spPr>
        <p:txBody>
          <a:bodyPr wrap="square" rtlCol="0">
            <a:spAutoFit/>
          </a:bodyPr>
          <a:lstStyle/>
          <a:p>
            <a:r>
              <a:rPr lang="fr-CA" sz="2400" b="1" dirty="0">
                <a:latin typeface="Century Schoolbook" panose="02040604050505020304" pitchFamily="18" charset="0"/>
                <a:cs typeface="Roboto Serif Light" pitchFamily="2" charset="0"/>
              </a:rPr>
              <a:t>B</a:t>
            </a:r>
            <a:r>
              <a:rPr lang="fr-CA" sz="2400" b="1" baseline="-25000" dirty="0">
                <a:latin typeface="Century Schoolbook" panose="02040604050505020304" pitchFamily="18" charset="0"/>
                <a:cs typeface="Roboto Serif Light" pitchFamily="2" charset="0"/>
              </a:rPr>
              <a:t>0</a:t>
            </a:r>
            <a:endParaRPr lang="fr-CA" sz="2400" b="1" dirty="0">
              <a:latin typeface="Century Schoolbook" panose="02040604050505020304" pitchFamily="18" charset="0"/>
              <a:cs typeface="Roboto Serif Light" pitchFamily="2" charset="0"/>
            </a:endParaRPr>
          </a:p>
        </p:txBody>
      </p:sp>
      <p:sp>
        <p:nvSpPr>
          <p:cNvPr id="138" name="Cross 137">
            <a:extLst>
              <a:ext uri="{FF2B5EF4-FFF2-40B4-BE49-F238E27FC236}">
                <a16:creationId xmlns:a16="http://schemas.microsoft.com/office/drawing/2014/main" id="{1EA69BF8-7BAC-19AE-44C6-F8F09D8EFF0E}"/>
              </a:ext>
            </a:extLst>
          </p:cNvPr>
          <p:cNvSpPr/>
          <p:nvPr/>
        </p:nvSpPr>
        <p:spPr>
          <a:xfrm rot="2787043">
            <a:off x="1042703" y="4161804"/>
            <a:ext cx="474396" cy="474396"/>
          </a:xfrm>
          <a:prstGeom prst="plus">
            <a:avLst>
              <a:gd name="adj" fmla="val 47373"/>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cxnSp>
        <p:nvCxnSpPr>
          <p:cNvPr id="139" name="Connecteur droit avec flèche 71">
            <a:extLst>
              <a:ext uri="{FF2B5EF4-FFF2-40B4-BE49-F238E27FC236}">
                <a16:creationId xmlns:a16="http://schemas.microsoft.com/office/drawing/2014/main" id="{8B809978-C959-5AD6-94EF-67F29791D89F}"/>
              </a:ext>
            </a:extLst>
          </p:cNvPr>
          <p:cNvCxnSpPr>
            <a:cxnSpLocks/>
          </p:cNvCxnSpPr>
          <p:nvPr/>
        </p:nvCxnSpPr>
        <p:spPr>
          <a:xfrm flipV="1">
            <a:off x="5196395" y="2433988"/>
            <a:ext cx="0" cy="433118"/>
          </a:xfrm>
          <a:prstGeom prst="straightConnector1">
            <a:avLst/>
          </a:prstGeom>
          <a:ln w="38100">
            <a:solidFill>
              <a:srgbClr val="00A759"/>
            </a:solidFill>
            <a:tailEnd type="triangle"/>
          </a:ln>
        </p:spPr>
        <p:style>
          <a:lnRef idx="1">
            <a:schemeClr val="accent1"/>
          </a:lnRef>
          <a:fillRef idx="0">
            <a:schemeClr val="accent1"/>
          </a:fillRef>
          <a:effectRef idx="0">
            <a:schemeClr val="accent1"/>
          </a:effectRef>
          <a:fontRef idx="minor">
            <a:schemeClr val="tx1"/>
          </a:fontRef>
        </p:style>
      </p:cxnSp>
      <p:cxnSp>
        <p:nvCxnSpPr>
          <p:cNvPr id="140" name="Connecteur droit avec flèche 71">
            <a:extLst>
              <a:ext uri="{FF2B5EF4-FFF2-40B4-BE49-F238E27FC236}">
                <a16:creationId xmlns:a16="http://schemas.microsoft.com/office/drawing/2014/main" id="{6B24D189-0637-3D6A-9EF5-AFB5722BB8A2}"/>
              </a:ext>
            </a:extLst>
          </p:cNvPr>
          <p:cNvCxnSpPr>
            <a:cxnSpLocks/>
          </p:cNvCxnSpPr>
          <p:nvPr/>
        </p:nvCxnSpPr>
        <p:spPr>
          <a:xfrm>
            <a:off x="5539295" y="2433988"/>
            <a:ext cx="0" cy="433118"/>
          </a:xfrm>
          <a:prstGeom prst="straightConnector1">
            <a:avLst/>
          </a:prstGeom>
          <a:ln w="38100">
            <a:solidFill>
              <a:srgbClr val="00A759"/>
            </a:solidFill>
            <a:tailEnd type="triangle"/>
          </a:ln>
        </p:spPr>
        <p:style>
          <a:lnRef idx="1">
            <a:schemeClr val="accent1"/>
          </a:lnRef>
          <a:fillRef idx="0">
            <a:schemeClr val="accent1"/>
          </a:fillRef>
          <a:effectRef idx="0">
            <a:schemeClr val="accent1"/>
          </a:effectRef>
          <a:fontRef idx="minor">
            <a:schemeClr val="tx1"/>
          </a:fontRef>
        </p:style>
      </p:cxnSp>
      <p:cxnSp>
        <p:nvCxnSpPr>
          <p:cNvPr id="141" name="Connecteur droit avec flèche 71">
            <a:extLst>
              <a:ext uri="{FF2B5EF4-FFF2-40B4-BE49-F238E27FC236}">
                <a16:creationId xmlns:a16="http://schemas.microsoft.com/office/drawing/2014/main" id="{480F5DF6-0148-6DA8-F1D7-EB7FCCCDF3FE}"/>
              </a:ext>
            </a:extLst>
          </p:cNvPr>
          <p:cNvCxnSpPr>
            <a:cxnSpLocks/>
          </p:cNvCxnSpPr>
          <p:nvPr/>
        </p:nvCxnSpPr>
        <p:spPr>
          <a:xfrm flipV="1">
            <a:off x="5882195" y="2433988"/>
            <a:ext cx="0" cy="433118"/>
          </a:xfrm>
          <a:prstGeom prst="straightConnector1">
            <a:avLst/>
          </a:prstGeom>
          <a:ln w="38100">
            <a:solidFill>
              <a:srgbClr val="00A759"/>
            </a:solidFill>
            <a:tailEnd type="triangle"/>
          </a:ln>
        </p:spPr>
        <p:style>
          <a:lnRef idx="1">
            <a:schemeClr val="accent1"/>
          </a:lnRef>
          <a:fillRef idx="0">
            <a:schemeClr val="accent1"/>
          </a:fillRef>
          <a:effectRef idx="0">
            <a:schemeClr val="accent1"/>
          </a:effectRef>
          <a:fontRef idx="minor">
            <a:schemeClr val="tx1"/>
          </a:fontRef>
        </p:style>
      </p:cxnSp>
      <p:cxnSp>
        <p:nvCxnSpPr>
          <p:cNvPr id="142" name="Connecteur droit avec flèche 71">
            <a:extLst>
              <a:ext uri="{FF2B5EF4-FFF2-40B4-BE49-F238E27FC236}">
                <a16:creationId xmlns:a16="http://schemas.microsoft.com/office/drawing/2014/main" id="{12574D53-C477-7DEC-EC77-03DBA58098C1}"/>
              </a:ext>
            </a:extLst>
          </p:cNvPr>
          <p:cNvCxnSpPr>
            <a:cxnSpLocks/>
          </p:cNvCxnSpPr>
          <p:nvPr/>
        </p:nvCxnSpPr>
        <p:spPr>
          <a:xfrm>
            <a:off x="6567995" y="2433988"/>
            <a:ext cx="0" cy="433118"/>
          </a:xfrm>
          <a:prstGeom prst="straightConnector1">
            <a:avLst/>
          </a:prstGeom>
          <a:ln w="38100">
            <a:solidFill>
              <a:srgbClr val="00A759"/>
            </a:solidFill>
            <a:tailEnd type="triangle"/>
          </a:ln>
        </p:spPr>
        <p:style>
          <a:lnRef idx="1">
            <a:schemeClr val="accent1"/>
          </a:lnRef>
          <a:fillRef idx="0">
            <a:schemeClr val="accent1"/>
          </a:fillRef>
          <a:effectRef idx="0">
            <a:schemeClr val="accent1"/>
          </a:effectRef>
          <a:fontRef idx="minor">
            <a:schemeClr val="tx1"/>
          </a:fontRef>
        </p:style>
      </p:cxnSp>
      <p:cxnSp>
        <p:nvCxnSpPr>
          <p:cNvPr id="143" name="Connecteur droit avec flèche 71">
            <a:extLst>
              <a:ext uri="{FF2B5EF4-FFF2-40B4-BE49-F238E27FC236}">
                <a16:creationId xmlns:a16="http://schemas.microsoft.com/office/drawing/2014/main" id="{98A20180-36B6-D291-F5BF-8E5BEFC57FA7}"/>
              </a:ext>
            </a:extLst>
          </p:cNvPr>
          <p:cNvCxnSpPr>
            <a:cxnSpLocks/>
          </p:cNvCxnSpPr>
          <p:nvPr/>
        </p:nvCxnSpPr>
        <p:spPr>
          <a:xfrm>
            <a:off x="5196395" y="2928722"/>
            <a:ext cx="0" cy="433118"/>
          </a:xfrm>
          <a:prstGeom prst="straightConnector1">
            <a:avLst/>
          </a:prstGeom>
          <a:ln w="38100">
            <a:solidFill>
              <a:srgbClr val="00A759"/>
            </a:solidFill>
            <a:tailEnd type="triangle"/>
          </a:ln>
        </p:spPr>
        <p:style>
          <a:lnRef idx="1">
            <a:schemeClr val="accent1"/>
          </a:lnRef>
          <a:fillRef idx="0">
            <a:schemeClr val="accent1"/>
          </a:fillRef>
          <a:effectRef idx="0">
            <a:schemeClr val="accent1"/>
          </a:effectRef>
          <a:fontRef idx="minor">
            <a:schemeClr val="tx1"/>
          </a:fontRef>
        </p:style>
      </p:cxnSp>
      <p:cxnSp>
        <p:nvCxnSpPr>
          <p:cNvPr id="144" name="Connecteur droit avec flèche 71">
            <a:extLst>
              <a:ext uri="{FF2B5EF4-FFF2-40B4-BE49-F238E27FC236}">
                <a16:creationId xmlns:a16="http://schemas.microsoft.com/office/drawing/2014/main" id="{8D2AE56B-564A-AEE9-07C3-C6BA4BD03EB0}"/>
              </a:ext>
            </a:extLst>
          </p:cNvPr>
          <p:cNvCxnSpPr>
            <a:cxnSpLocks/>
          </p:cNvCxnSpPr>
          <p:nvPr/>
        </p:nvCxnSpPr>
        <p:spPr>
          <a:xfrm flipV="1">
            <a:off x="5539295" y="2928722"/>
            <a:ext cx="0" cy="433118"/>
          </a:xfrm>
          <a:prstGeom prst="straightConnector1">
            <a:avLst/>
          </a:prstGeom>
          <a:ln w="38100">
            <a:solidFill>
              <a:srgbClr val="00A759"/>
            </a:solidFill>
            <a:tailEnd type="triangle"/>
          </a:ln>
        </p:spPr>
        <p:style>
          <a:lnRef idx="1">
            <a:schemeClr val="accent1"/>
          </a:lnRef>
          <a:fillRef idx="0">
            <a:schemeClr val="accent1"/>
          </a:fillRef>
          <a:effectRef idx="0">
            <a:schemeClr val="accent1"/>
          </a:effectRef>
          <a:fontRef idx="minor">
            <a:schemeClr val="tx1"/>
          </a:fontRef>
        </p:style>
      </p:cxnSp>
      <p:cxnSp>
        <p:nvCxnSpPr>
          <p:cNvPr id="145" name="Connecteur droit avec flèche 71">
            <a:extLst>
              <a:ext uri="{FF2B5EF4-FFF2-40B4-BE49-F238E27FC236}">
                <a16:creationId xmlns:a16="http://schemas.microsoft.com/office/drawing/2014/main" id="{1F563A42-4DDC-CC08-9D99-A8316B5A4A0F}"/>
              </a:ext>
            </a:extLst>
          </p:cNvPr>
          <p:cNvCxnSpPr>
            <a:cxnSpLocks/>
          </p:cNvCxnSpPr>
          <p:nvPr/>
        </p:nvCxnSpPr>
        <p:spPr>
          <a:xfrm flipV="1">
            <a:off x="5882195" y="2928722"/>
            <a:ext cx="0" cy="433118"/>
          </a:xfrm>
          <a:prstGeom prst="straightConnector1">
            <a:avLst/>
          </a:prstGeom>
          <a:ln w="38100">
            <a:solidFill>
              <a:srgbClr val="00A759"/>
            </a:solidFill>
            <a:tailEnd type="triangle"/>
          </a:ln>
        </p:spPr>
        <p:style>
          <a:lnRef idx="1">
            <a:schemeClr val="accent1"/>
          </a:lnRef>
          <a:fillRef idx="0">
            <a:schemeClr val="accent1"/>
          </a:fillRef>
          <a:effectRef idx="0">
            <a:schemeClr val="accent1"/>
          </a:effectRef>
          <a:fontRef idx="minor">
            <a:schemeClr val="tx1"/>
          </a:fontRef>
        </p:style>
      </p:cxnSp>
      <p:cxnSp>
        <p:nvCxnSpPr>
          <p:cNvPr id="146" name="Connecteur droit avec flèche 71">
            <a:extLst>
              <a:ext uri="{FF2B5EF4-FFF2-40B4-BE49-F238E27FC236}">
                <a16:creationId xmlns:a16="http://schemas.microsoft.com/office/drawing/2014/main" id="{3670F506-6153-18FA-23A9-65130D53A5AA}"/>
              </a:ext>
            </a:extLst>
          </p:cNvPr>
          <p:cNvCxnSpPr>
            <a:cxnSpLocks/>
          </p:cNvCxnSpPr>
          <p:nvPr/>
        </p:nvCxnSpPr>
        <p:spPr>
          <a:xfrm>
            <a:off x="6225095" y="2928722"/>
            <a:ext cx="0" cy="433118"/>
          </a:xfrm>
          <a:prstGeom prst="straightConnector1">
            <a:avLst/>
          </a:prstGeom>
          <a:ln w="38100">
            <a:solidFill>
              <a:srgbClr val="00A759"/>
            </a:solidFill>
            <a:tailEnd type="triangle"/>
          </a:ln>
        </p:spPr>
        <p:style>
          <a:lnRef idx="1">
            <a:schemeClr val="accent1"/>
          </a:lnRef>
          <a:fillRef idx="0">
            <a:schemeClr val="accent1"/>
          </a:fillRef>
          <a:effectRef idx="0">
            <a:schemeClr val="accent1"/>
          </a:effectRef>
          <a:fontRef idx="minor">
            <a:schemeClr val="tx1"/>
          </a:fontRef>
        </p:style>
      </p:cxnSp>
      <p:cxnSp>
        <p:nvCxnSpPr>
          <p:cNvPr id="147" name="Connecteur droit avec flèche 71">
            <a:extLst>
              <a:ext uri="{FF2B5EF4-FFF2-40B4-BE49-F238E27FC236}">
                <a16:creationId xmlns:a16="http://schemas.microsoft.com/office/drawing/2014/main" id="{234C00AC-FDBA-F558-FFB4-50EB06F9C8D9}"/>
              </a:ext>
            </a:extLst>
          </p:cNvPr>
          <p:cNvCxnSpPr>
            <a:cxnSpLocks/>
          </p:cNvCxnSpPr>
          <p:nvPr/>
        </p:nvCxnSpPr>
        <p:spPr>
          <a:xfrm flipV="1">
            <a:off x="6567995" y="2928722"/>
            <a:ext cx="0" cy="433118"/>
          </a:xfrm>
          <a:prstGeom prst="straightConnector1">
            <a:avLst/>
          </a:prstGeom>
          <a:ln w="38100">
            <a:solidFill>
              <a:srgbClr val="00A759"/>
            </a:solidFill>
            <a:tailEnd type="triangle"/>
          </a:ln>
        </p:spPr>
        <p:style>
          <a:lnRef idx="1">
            <a:schemeClr val="accent1"/>
          </a:lnRef>
          <a:fillRef idx="0">
            <a:schemeClr val="accent1"/>
          </a:fillRef>
          <a:effectRef idx="0">
            <a:schemeClr val="accent1"/>
          </a:effectRef>
          <a:fontRef idx="minor">
            <a:schemeClr val="tx1"/>
          </a:fontRef>
        </p:style>
      </p:cxnSp>
      <p:cxnSp>
        <p:nvCxnSpPr>
          <p:cNvPr id="148" name="Connecteur droit avec flèche 71">
            <a:extLst>
              <a:ext uri="{FF2B5EF4-FFF2-40B4-BE49-F238E27FC236}">
                <a16:creationId xmlns:a16="http://schemas.microsoft.com/office/drawing/2014/main" id="{D6B4B499-4473-9452-CFE2-83F11CDCACE2}"/>
              </a:ext>
            </a:extLst>
          </p:cNvPr>
          <p:cNvCxnSpPr>
            <a:cxnSpLocks/>
          </p:cNvCxnSpPr>
          <p:nvPr/>
        </p:nvCxnSpPr>
        <p:spPr>
          <a:xfrm flipV="1">
            <a:off x="5196395" y="3422813"/>
            <a:ext cx="0" cy="433118"/>
          </a:xfrm>
          <a:prstGeom prst="straightConnector1">
            <a:avLst/>
          </a:prstGeom>
          <a:ln w="38100">
            <a:solidFill>
              <a:srgbClr val="00A759"/>
            </a:solidFill>
            <a:tailEnd type="triangle"/>
          </a:ln>
        </p:spPr>
        <p:style>
          <a:lnRef idx="1">
            <a:schemeClr val="accent1"/>
          </a:lnRef>
          <a:fillRef idx="0">
            <a:schemeClr val="accent1"/>
          </a:fillRef>
          <a:effectRef idx="0">
            <a:schemeClr val="accent1"/>
          </a:effectRef>
          <a:fontRef idx="minor">
            <a:schemeClr val="tx1"/>
          </a:fontRef>
        </p:style>
      </p:cxnSp>
      <p:cxnSp>
        <p:nvCxnSpPr>
          <p:cNvPr id="149" name="Connecteur droit avec flèche 71">
            <a:extLst>
              <a:ext uri="{FF2B5EF4-FFF2-40B4-BE49-F238E27FC236}">
                <a16:creationId xmlns:a16="http://schemas.microsoft.com/office/drawing/2014/main" id="{E165CF1A-52DD-B1FD-0D48-DB2A02F611E9}"/>
              </a:ext>
            </a:extLst>
          </p:cNvPr>
          <p:cNvCxnSpPr>
            <a:cxnSpLocks/>
          </p:cNvCxnSpPr>
          <p:nvPr/>
        </p:nvCxnSpPr>
        <p:spPr>
          <a:xfrm>
            <a:off x="5539295" y="3422813"/>
            <a:ext cx="0" cy="433118"/>
          </a:xfrm>
          <a:prstGeom prst="straightConnector1">
            <a:avLst/>
          </a:prstGeom>
          <a:ln w="38100">
            <a:solidFill>
              <a:srgbClr val="00A759"/>
            </a:solidFill>
            <a:tailEnd type="triangle"/>
          </a:ln>
        </p:spPr>
        <p:style>
          <a:lnRef idx="1">
            <a:schemeClr val="accent1"/>
          </a:lnRef>
          <a:fillRef idx="0">
            <a:schemeClr val="accent1"/>
          </a:fillRef>
          <a:effectRef idx="0">
            <a:schemeClr val="accent1"/>
          </a:effectRef>
          <a:fontRef idx="minor">
            <a:schemeClr val="tx1"/>
          </a:fontRef>
        </p:style>
      </p:cxnSp>
      <p:cxnSp>
        <p:nvCxnSpPr>
          <p:cNvPr id="150" name="Connecteur droit avec flèche 71">
            <a:extLst>
              <a:ext uri="{FF2B5EF4-FFF2-40B4-BE49-F238E27FC236}">
                <a16:creationId xmlns:a16="http://schemas.microsoft.com/office/drawing/2014/main" id="{16FF1E79-F531-CC7B-A321-8DCF922EFF36}"/>
              </a:ext>
            </a:extLst>
          </p:cNvPr>
          <p:cNvCxnSpPr>
            <a:cxnSpLocks/>
          </p:cNvCxnSpPr>
          <p:nvPr/>
        </p:nvCxnSpPr>
        <p:spPr>
          <a:xfrm>
            <a:off x="5882195" y="3422813"/>
            <a:ext cx="0" cy="433118"/>
          </a:xfrm>
          <a:prstGeom prst="straightConnector1">
            <a:avLst/>
          </a:prstGeom>
          <a:ln w="38100">
            <a:solidFill>
              <a:srgbClr val="00A759"/>
            </a:solidFill>
            <a:tailEnd type="triangle"/>
          </a:ln>
        </p:spPr>
        <p:style>
          <a:lnRef idx="1">
            <a:schemeClr val="accent1"/>
          </a:lnRef>
          <a:fillRef idx="0">
            <a:schemeClr val="accent1"/>
          </a:fillRef>
          <a:effectRef idx="0">
            <a:schemeClr val="accent1"/>
          </a:effectRef>
          <a:fontRef idx="minor">
            <a:schemeClr val="tx1"/>
          </a:fontRef>
        </p:style>
      </p:cxnSp>
      <p:cxnSp>
        <p:nvCxnSpPr>
          <p:cNvPr id="151" name="Connecteur droit avec flèche 71">
            <a:extLst>
              <a:ext uri="{FF2B5EF4-FFF2-40B4-BE49-F238E27FC236}">
                <a16:creationId xmlns:a16="http://schemas.microsoft.com/office/drawing/2014/main" id="{0DC42C4B-432A-9A28-03B2-AB1D9A629FF1}"/>
              </a:ext>
            </a:extLst>
          </p:cNvPr>
          <p:cNvCxnSpPr>
            <a:cxnSpLocks/>
          </p:cNvCxnSpPr>
          <p:nvPr/>
        </p:nvCxnSpPr>
        <p:spPr>
          <a:xfrm flipV="1">
            <a:off x="6225095" y="3422813"/>
            <a:ext cx="0" cy="433118"/>
          </a:xfrm>
          <a:prstGeom prst="straightConnector1">
            <a:avLst/>
          </a:prstGeom>
          <a:ln w="38100">
            <a:solidFill>
              <a:srgbClr val="00A759"/>
            </a:solidFill>
            <a:tailEnd type="triangle"/>
          </a:ln>
        </p:spPr>
        <p:style>
          <a:lnRef idx="1">
            <a:schemeClr val="accent1"/>
          </a:lnRef>
          <a:fillRef idx="0">
            <a:schemeClr val="accent1"/>
          </a:fillRef>
          <a:effectRef idx="0">
            <a:schemeClr val="accent1"/>
          </a:effectRef>
          <a:fontRef idx="minor">
            <a:schemeClr val="tx1"/>
          </a:fontRef>
        </p:style>
      </p:cxnSp>
      <p:cxnSp>
        <p:nvCxnSpPr>
          <p:cNvPr id="152" name="Connecteur droit avec flèche 71">
            <a:extLst>
              <a:ext uri="{FF2B5EF4-FFF2-40B4-BE49-F238E27FC236}">
                <a16:creationId xmlns:a16="http://schemas.microsoft.com/office/drawing/2014/main" id="{8EBB1B0A-137D-EEEC-DD06-1737D2454A43}"/>
              </a:ext>
            </a:extLst>
          </p:cNvPr>
          <p:cNvCxnSpPr>
            <a:cxnSpLocks/>
          </p:cNvCxnSpPr>
          <p:nvPr/>
        </p:nvCxnSpPr>
        <p:spPr>
          <a:xfrm>
            <a:off x="5196395" y="3905946"/>
            <a:ext cx="0" cy="433118"/>
          </a:xfrm>
          <a:prstGeom prst="straightConnector1">
            <a:avLst/>
          </a:prstGeom>
          <a:ln w="38100">
            <a:solidFill>
              <a:srgbClr val="00A759"/>
            </a:solidFill>
            <a:tailEnd type="triangle"/>
          </a:ln>
        </p:spPr>
        <p:style>
          <a:lnRef idx="1">
            <a:schemeClr val="accent1"/>
          </a:lnRef>
          <a:fillRef idx="0">
            <a:schemeClr val="accent1"/>
          </a:fillRef>
          <a:effectRef idx="0">
            <a:schemeClr val="accent1"/>
          </a:effectRef>
          <a:fontRef idx="minor">
            <a:schemeClr val="tx1"/>
          </a:fontRef>
        </p:style>
      </p:cxnSp>
      <p:cxnSp>
        <p:nvCxnSpPr>
          <p:cNvPr id="153" name="Connecteur droit avec flèche 71">
            <a:extLst>
              <a:ext uri="{FF2B5EF4-FFF2-40B4-BE49-F238E27FC236}">
                <a16:creationId xmlns:a16="http://schemas.microsoft.com/office/drawing/2014/main" id="{2EED6217-4E17-73F5-9E4B-83ADB11923BF}"/>
              </a:ext>
            </a:extLst>
          </p:cNvPr>
          <p:cNvCxnSpPr>
            <a:cxnSpLocks/>
          </p:cNvCxnSpPr>
          <p:nvPr/>
        </p:nvCxnSpPr>
        <p:spPr>
          <a:xfrm flipV="1">
            <a:off x="5539295" y="3905946"/>
            <a:ext cx="0" cy="433118"/>
          </a:xfrm>
          <a:prstGeom prst="straightConnector1">
            <a:avLst/>
          </a:prstGeom>
          <a:ln w="38100">
            <a:solidFill>
              <a:srgbClr val="00A759"/>
            </a:solidFill>
            <a:tailEnd type="triangle"/>
          </a:ln>
        </p:spPr>
        <p:style>
          <a:lnRef idx="1">
            <a:schemeClr val="accent1"/>
          </a:lnRef>
          <a:fillRef idx="0">
            <a:schemeClr val="accent1"/>
          </a:fillRef>
          <a:effectRef idx="0">
            <a:schemeClr val="accent1"/>
          </a:effectRef>
          <a:fontRef idx="minor">
            <a:schemeClr val="tx1"/>
          </a:fontRef>
        </p:style>
      </p:cxnSp>
      <p:cxnSp>
        <p:nvCxnSpPr>
          <p:cNvPr id="154" name="Connecteur droit avec flèche 71">
            <a:extLst>
              <a:ext uri="{FF2B5EF4-FFF2-40B4-BE49-F238E27FC236}">
                <a16:creationId xmlns:a16="http://schemas.microsoft.com/office/drawing/2014/main" id="{1E158A44-0641-D02A-A05F-1632522DCC64}"/>
              </a:ext>
            </a:extLst>
          </p:cNvPr>
          <p:cNvCxnSpPr>
            <a:cxnSpLocks/>
          </p:cNvCxnSpPr>
          <p:nvPr/>
        </p:nvCxnSpPr>
        <p:spPr>
          <a:xfrm>
            <a:off x="5882195" y="3905946"/>
            <a:ext cx="0" cy="433118"/>
          </a:xfrm>
          <a:prstGeom prst="straightConnector1">
            <a:avLst/>
          </a:prstGeom>
          <a:ln w="38100">
            <a:solidFill>
              <a:srgbClr val="00A759"/>
            </a:solidFill>
            <a:tailEnd type="triangle"/>
          </a:ln>
        </p:spPr>
        <p:style>
          <a:lnRef idx="1">
            <a:schemeClr val="accent1"/>
          </a:lnRef>
          <a:fillRef idx="0">
            <a:schemeClr val="accent1"/>
          </a:fillRef>
          <a:effectRef idx="0">
            <a:schemeClr val="accent1"/>
          </a:effectRef>
          <a:fontRef idx="minor">
            <a:schemeClr val="tx1"/>
          </a:fontRef>
        </p:style>
      </p:cxnSp>
      <p:cxnSp>
        <p:nvCxnSpPr>
          <p:cNvPr id="155" name="Connecteur droit avec flèche 71">
            <a:extLst>
              <a:ext uri="{FF2B5EF4-FFF2-40B4-BE49-F238E27FC236}">
                <a16:creationId xmlns:a16="http://schemas.microsoft.com/office/drawing/2014/main" id="{4EAD3E16-6BF8-5FC9-9EE8-6FE2A1773980}"/>
              </a:ext>
            </a:extLst>
          </p:cNvPr>
          <p:cNvCxnSpPr>
            <a:cxnSpLocks/>
          </p:cNvCxnSpPr>
          <p:nvPr/>
        </p:nvCxnSpPr>
        <p:spPr>
          <a:xfrm flipV="1">
            <a:off x="6567995" y="3905946"/>
            <a:ext cx="0" cy="433118"/>
          </a:xfrm>
          <a:prstGeom prst="straightConnector1">
            <a:avLst/>
          </a:prstGeom>
          <a:ln w="38100">
            <a:solidFill>
              <a:srgbClr val="00A759"/>
            </a:solidFill>
            <a:tailEnd type="triangle"/>
          </a:ln>
        </p:spPr>
        <p:style>
          <a:lnRef idx="1">
            <a:schemeClr val="accent1"/>
          </a:lnRef>
          <a:fillRef idx="0">
            <a:schemeClr val="accent1"/>
          </a:fillRef>
          <a:effectRef idx="0">
            <a:schemeClr val="accent1"/>
          </a:effectRef>
          <a:fontRef idx="minor">
            <a:schemeClr val="tx1"/>
          </a:fontRef>
        </p:style>
      </p:cxnSp>
      <p:sp>
        <p:nvSpPr>
          <p:cNvPr id="156" name="Rectangle: Rounded Corners 155">
            <a:extLst>
              <a:ext uri="{FF2B5EF4-FFF2-40B4-BE49-F238E27FC236}">
                <a16:creationId xmlns:a16="http://schemas.microsoft.com/office/drawing/2014/main" id="{CF6608AF-DF52-3E17-50FD-DDCE4F95293C}"/>
              </a:ext>
            </a:extLst>
          </p:cNvPr>
          <p:cNvSpPr/>
          <p:nvPr/>
        </p:nvSpPr>
        <p:spPr>
          <a:xfrm>
            <a:off x="4775595" y="2200699"/>
            <a:ext cx="2213200" cy="2318657"/>
          </a:xfrm>
          <a:prstGeom prst="round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cxnSp>
        <p:nvCxnSpPr>
          <p:cNvPr id="157" name="Connecteur droit avec flèche 71">
            <a:extLst>
              <a:ext uri="{FF2B5EF4-FFF2-40B4-BE49-F238E27FC236}">
                <a16:creationId xmlns:a16="http://schemas.microsoft.com/office/drawing/2014/main" id="{33A9AF32-96AA-DC69-F128-E8702215F63A}"/>
              </a:ext>
            </a:extLst>
          </p:cNvPr>
          <p:cNvCxnSpPr>
            <a:cxnSpLocks/>
          </p:cNvCxnSpPr>
          <p:nvPr/>
        </p:nvCxnSpPr>
        <p:spPr>
          <a:xfrm flipH="1" flipV="1">
            <a:off x="4357880" y="2210063"/>
            <a:ext cx="25155" cy="2188940"/>
          </a:xfrm>
          <a:prstGeom prst="straightConnector1">
            <a:avLst/>
          </a:prstGeom>
          <a:ln w="44450" cap="flat">
            <a:solidFill>
              <a:srgbClr val="00A759"/>
            </a:solidFill>
            <a:prstDash val="sysDot"/>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sp>
        <p:nvSpPr>
          <p:cNvPr id="158" name="ZoneTexte 41">
            <a:extLst>
              <a:ext uri="{FF2B5EF4-FFF2-40B4-BE49-F238E27FC236}">
                <a16:creationId xmlns:a16="http://schemas.microsoft.com/office/drawing/2014/main" id="{30D4FCF9-F907-D191-024A-49948A171CC4}"/>
              </a:ext>
            </a:extLst>
          </p:cNvPr>
          <p:cNvSpPr txBox="1"/>
          <p:nvPr/>
        </p:nvSpPr>
        <p:spPr>
          <a:xfrm>
            <a:off x="4378060" y="4186462"/>
            <a:ext cx="667743" cy="461665"/>
          </a:xfrm>
          <a:prstGeom prst="rect">
            <a:avLst/>
          </a:prstGeom>
          <a:noFill/>
        </p:spPr>
        <p:txBody>
          <a:bodyPr wrap="square" rtlCol="0">
            <a:spAutoFit/>
          </a:bodyPr>
          <a:lstStyle/>
          <a:p>
            <a:r>
              <a:rPr lang="fr-CA" sz="2400" b="1" dirty="0">
                <a:latin typeface="Century Schoolbook" panose="02040604050505020304" pitchFamily="18" charset="0"/>
                <a:cs typeface="Roboto Serif Light" pitchFamily="2" charset="0"/>
              </a:rPr>
              <a:t>B</a:t>
            </a:r>
            <a:r>
              <a:rPr lang="fr-CA" sz="2400" b="1" baseline="-25000" dirty="0">
                <a:latin typeface="Century Schoolbook" panose="02040604050505020304" pitchFamily="18" charset="0"/>
                <a:cs typeface="Roboto Serif Light" pitchFamily="2" charset="0"/>
              </a:rPr>
              <a:t>0</a:t>
            </a:r>
            <a:endParaRPr lang="fr-CA" sz="2400" b="1" dirty="0">
              <a:latin typeface="Century Schoolbook" panose="02040604050505020304" pitchFamily="18" charset="0"/>
              <a:cs typeface="Roboto Serif Light" pitchFamily="2" charset="0"/>
            </a:endParaRPr>
          </a:p>
        </p:txBody>
      </p:sp>
      <p:cxnSp>
        <p:nvCxnSpPr>
          <p:cNvPr id="159" name="Connecteur droit avec flèche 71">
            <a:extLst>
              <a:ext uri="{FF2B5EF4-FFF2-40B4-BE49-F238E27FC236}">
                <a16:creationId xmlns:a16="http://schemas.microsoft.com/office/drawing/2014/main" id="{3557CB06-2149-CE48-476C-79A2D1BACB73}"/>
              </a:ext>
            </a:extLst>
          </p:cNvPr>
          <p:cNvCxnSpPr>
            <a:cxnSpLocks/>
          </p:cNvCxnSpPr>
          <p:nvPr/>
        </p:nvCxnSpPr>
        <p:spPr>
          <a:xfrm flipH="1" flipV="1">
            <a:off x="7902453" y="2210063"/>
            <a:ext cx="25155" cy="2188940"/>
          </a:xfrm>
          <a:prstGeom prst="straightConnector1">
            <a:avLst/>
          </a:prstGeom>
          <a:ln w="76200" cap="flat">
            <a:solidFill>
              <a:srgbClr val="00A759"/>
            </a:solidFill>
            <a:prstDash val="sysDot"/>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sp>
        <p:nvSpPr>
          <p:cNvPr id="160" name="ZoneTexte 41">
            <a:extLst>
              <a:ext uri="{FF2B5EF4-FFF2-40B4-BE49-F238E27FC236}">
                <a16:creationId xmlns:a16="http://schemas.microsoft.com/office/drawing/2014/main" id="{5BEB4C1C-90AE-2EB7-A3E8-43100D3C417E}"/>
              </a:ext>
            </a:extLst>
          </p:cNvPr>
          <p:cNvSpPr txBox="1"/>
          <p:nvPr/>
        </p:nvSpPr>
        <p:spPr>
          <a:xfrm>
            <a:off x="7922634" y="4186462"/>
            <a:ext cx="717044" cy="584775"/>
          </a:xfrm>
          <a:prstGeom prst="rect">
            <a:avLst/>
          </a:prstGeom>
          <a:noFill/>
        </p:spPr>
        <p:txBody>
          <a:bodyPr wrap="square" rtlCol="0">
            <a:spAutoFit/>
          </a:bodyPr>
          <a:lstStyle/>
          <a:p>
            <a:r>
              <a:rPr lang="fr-CA" sz="3200" b="1" dirty="0">
                <a:latin typeface="Century Schoolbook" panose="02040604050505020304" pitchFamily="18" charset="0"/>
                <a:cs typeface="Roboto Serif Light" pitchFamily="2" charset="0"/>
              </a:rPr>
              <a:t>B</a:t>
            </a:r>
            <a:r>
              <a:rPr lang="fr-CA" sz="3200" b="1" baseline="-25000" dirty="0">
                <a:latin typeface="Century Schoolbook" panose="02040604050505020304" pitchFamily="18" charset="0"/>
                <a:cs typeface="Roboto Serif Light" pitchFamily="2" charset="0"/>
              </a:rPr>
              <a:t>0</a:t>
            </a:r>
            <a:endParaRPr lang="fr-CA" sz="3200" b="1" dirty="0">
              <a:latin typeface="Century Schoolbook" panose="02040604050505020304" pitchFamily="18" charset="0"/>
              <a:cs typeface="Roboto Serif Light" pitchFamily="2" charset="0"/>
            </a:endParaRPr>
          </a:p>
        </p:txBody>
      </p:sp>
      <p:sp>
        <p:nvSpPr>
          <p:cNvPr id="161" name="Oval 160">
            <a:extLst>
              <a:ext uri="{FF2B5EF4-FFF2-40B4-BE49-F238E27FC236}">
                <a16:creationId xmlns:a16="http://schemas.microsoft.com/office/drawing/2014/main" id="{7F480608-8321-9A3E-6FAB-56E8FDBBA771}"/>
              </a:ext>
            </a:extLst>
          </p:cNvPr>
          <p:cNvSpPr/>
          <p:nvPr/>
        </p:nvSpPr>
        <p:spPr>
          <a:xfrm>
            <a:off x="5035200" y="2424508"/>
            <a:ext cx="301111" cy="461665"/>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162" name="Oval 161">
            <a:extLst>
              <a:ext uri="{FF2B5EF4-FFF2-40B4-BE49-F238E27FC236}">
                <a16:creationId xmlns:a16="http://schemas.microsoft.com/office/drawing/2014/main" id="{18086E8F-0AC7-D4BF-9DB3-9A8B0A3185AF}"/>
              </a:ext>
            </a:extLst>
          </p:cNvPr>
          <p:cNvSpPr/>
          <p:nvPr/>
        </p:nvSpPr>
        <p:spPr>
          <a:xfrm>
            <a:off x="5722472" y="2425802"/>
            <a:ext cx="301111" cy="461665"/>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cxnSp>
        <p:nvCxnSpPr>
          <p:cNvPr id="163" name="Connecteur droit avec flèche 71">
            <a:extLst>
              <a:ext uri="{FF2B5EF4-FFF2-40B4-BE49-F238E27FC236}">
                <a16:creationId xmlns:a16="http://schemas.microsoft.com/office/drawing/2014/main" id="{DA7EA0C9-F181-8BEC-AF19-7D2820DD9C74}"/>
              </a:ext>
            </a:extLst>
          </p:cNvPr>
          <p:cNvCxnSpPr>
            <a:cxnSpLocks/>
          </p:cNvCxnSpPr>
          <p:nvPr/>
        </p:nvCxnSpPr>
        <p:spPr>
          <a:xfrm rot="3420000" flipV="1">
            <a:off x="6225094" y="2433986"/>
            <a:ext cx="0" cy="433118"/>
          </a:xfrm>
          <a:prstGeom prst="straightConnector1">
            <a:avLst/>
          </a:prstGeom>
          <a:ln w="38100">
            <a:solidFill>
              <a:schemeClr val="tx1">
                <a:lumMod val="65000"/>
                <a:lumOff val="35000"/>
                <a:alpha val="3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64" name="Connecteur droit avec flèche 71">
            <a:extLst>
              <a:ext uri="{FF2B5EF4-FFF2-40B4-BE49-F238E27FC236}">
                <a16:creationId xmlns:a16="http://schemas.microsoft.com/office/drawing/2014/main" id="{C6946A3D-5B07-2459-0F71-C84BE5EA826D}"/>
              </a:ext>
            </a:extLst>
          </p:cNvPr>
          <p:cNvCxnSpPr>
            <a:cxnSpLocks/>
          </p:cNvCxnSpPr>
          <p:nvPr/>
        </p:nvCxnSpPr>
        <p:spPr>
          <a:xfrm flipV="1">
            <a:off x="6225095" y="2433988"/>
            <a:ext cx="0" cy="433118"/>
          </a:xfrm>
          <a:prstGeom prst="straightConnector1">
            <a:avLst/>
          </a:prstGeom>
          <a:ln w="38100">
            <a:solidFill>
              <a:srgbClr val="00A759"/>
            </a:solidFill>
            <a:tailEnd type="triangle"/>
          </a:ln>
        </p:spPr>
        <p:style>
          <a:lnRef idx="1">
            <a:schemeClr val="accent1"/>
          </a:lnRef>
          <a:fillRef idx="0">
            <a:schemeClr val="accent1"/>
          </a:fillRef>
          <a:effectRef idx="0">
            <a:schemeClr val="accent1"/>
          </a:effectRef>
          <a:fontRef idx="minor">
            <a:schemeClr val="tx1"/>
          </a:fontRef>
        </p:style>
      </p:cxnSp>
      <p:cxnSp>
        <p:nvCxnSpPr>
          <p:cNvPr id="165" name="Connecteur droit avec flèche 71">
            <a:extLst>
              <a:ext uri="{FF2B5EF4-FFF2-40B4-BE49-F238E27FC236}">
                <a16:creationId xmlns:a16="http://schemas.microsoft.com/office/drawing/2014/main" id="{547BEDCA-A5E8-45D7-5C06-7E25C44255ED}"/>
              </a:ext>
            </a:extLst>
          </p:cNvPr>
          <p:cNvCxnSpPr>
            <a:cxnSpLocks/>
          </p:cNvCxnSpPr>
          <p:nvPr/>
        </p:nvCxnSpPr>
        <p:spPr>
          <a:xfrm rot="-2580000">
            <a:off x="6566229" y="3422813"/>
            <a:ext cx="0" cy="433118"/>
          </a:xfrm>
          <a:prstGeom prst="straightConnector1">
            <a:avLst/>
          </a:prstGeom>
          <a:ln w="38100">
            <a:solidFill>
              <a:schemeClr val="tx1">
                <a:lumMod val="65000"/>
                <a:lumOff val="35000"/>
                <a:alpha val="3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66" name="Connecteur droit avec flèche 71">
            <a:extLst>
              <a:ext uri="{FF2B5EF4-FFF2-40B4-BE49-F238E27FC236}">
                <a16:creationId xmlns:a16="http://schemas.microsoft.com/office/drawing/2014/main" id="{C5C61DD0-297D-FFEF-0895-029EE200AB69}"/>
              </a:ext>
            </a:extLst>
          </p:cNvPr>
          <p:cNvCxnSpPr>
            <a:cxnSpLocks/>
          </p:cNvCxnSpPr>
          <p:nvPr/>
        </p:nvCxnSpPr>
        <p:spPr>
          <a:xfrm>
            <a:off x="6567995" y="3422813"/>
            <a:ext cx="0" cy="433118"/>
          </a:xfrm>
          <a:prstGeom prst="straightConnector1">
            <a:avLst/>
          </a:prstGeom>
          <a:ln w="38100">
            <a:solidFill>
              <a:srgbClr val="00A759"/>
            </a:solidFill>
            <a:tailEnd type="triangle"/>
          </a:ln>
        </p:spPr>
        <p:style>
          <a:lnRef idx="1">
            <a:schemeClr val="accent1"/>
          </a:lnRef>
          <a:fillRef idx="0">
            <a:schemeClr val="accent1"/>
          </a:fillRef>
          <a:effectRef idx="0">
            <a:schemeClr val="accent1"/>
          </a:effectRef>
          <a:fontRef idx="minor">
            <a:schemeClr val="tx1"/>
          </a:fontRef>
        </p:style>
      </p:cxnSp>
      <p:cxnSp>
        <p:nvCxnSpPr>
          <p:cNvPr id="167" name="Connecteur droit avec flèche 71">
            <a:extLst>
              <a:ext uri="{FF2B5EF4-FFF2-40B4-BE49-F238E27FC236}">
                <a16:creationId xmlns:a16="http://schemas.microsoft.com/office/drawing/2014/main" id="{FEC5BD4C-38BC-BC03-428D-A6D41B301867}"/>
              </a:ext>
            </a:extLst>
          </p:cNvPr>
          <p:cNvCxnSpPr>
            <a:cxnSpLocks/>
          </p:cNvCxnSpPr>
          <p:nvPr/>
        </p:nvCxnSpPr>
        <p:spPr>
          <a:xfrm rot="-1980000" flipV="1">
            <a:off x="6225094" y="3905946"/>
            <a:ext cx="0" cy="433118"/>
          </a:xfrm>
          <a:prstGeom prst="straightConnector1">
            <a:avLst/>
          </a:prstGeom>
          <a:ln w="38100">
            <a:solidFill>
              <a:schemeClr val="tx1">
                <a:lumMod val="65000"/>
                <a:lumOff val="35000"/>
                <a:alpha val="3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68" name="Connecteur droit avec flèche 71">
            <a:extLst>
              <a:ext uri="{FF2B5EF4-FFF2-40B4-BE49-F238E27FC236}">
                <a16:creationId xmlns:a16="http://schemas.microsoft.com/office/drawing/2014/main" id="{AACAD7FB-E63E-908F-AD5E-4B123D0435A4}"/>
              </a:ext>
            </a:extLst>
          </p:cNvPr>
          <p:cNvCxnSpPr>
            <a:cxnSpLocks/>
          </p:cNvCxnSpPr>
          <p:nvPr/>
        </p:nvCxnSpPr>
        <p:spPr>
          <a:xfrm flipV="1">
            <a:off x="6225095" y="3905946"/>
            <a:ext cx="0" cy="433118"/>
          </a:xfrm>
          <a:prstGeom prst="straightConnector1">
            <a:avLst/>
          </a:prstGeom>
          <a:ln w="38100">
            <a:solidFill>
              <a:srgbClr val="00A759"/>
            </a:solidFill>
            <a:tailEnd type="triangle"/>
          </a:ln>
        </p:spPr>
        <p:style>
          <a:lnRef idx="1">
            <a:schemeClr val="accent1"/>
          </a:lnRef>
          <a:fillRef idx="0">
            <a:schemeClr val="accent1"/>
          </a:fillRef>
          <a:effectRef idx="0">
            <a:schemeClr val="accent1"/>
          </a:effectRef>
          <a:fontRef idx="minor">
            <a:schemeClr val="tx1"/>
          </a:fontRef>
        </p:style>
      </p:cxnSp>
      <p:cxnSp>
        <p:nvCxnSpPr>
          <p:cNvPr id="169" name="Connecteur droit avec flèche 71">
            <a:extLst>
              <a:ext uri="{FF2B5EF4-FFF2-40B4-BE49-F238E27FC236}">
                <a16:creationId xmlns:a16="http://schemas.microsoft.com/office/drawing/2014/main" id="{3109525B-F7EA-7684-AF4F-2769FF7ACE1E}"/>
              </a:ext>
            </a:extLst>
          </p:cNvPr>
          <p:cNvCxnSpPr>
            <a:cxnSpLocks/>
          </p:cNvCxnSpPr>
          <p:nvPr/>
        </p:nvCxnSpPr>
        <p:spPr>
          <a:xfrm rot="-3840000" flipV="1">
            <a:off x="9062339" y="3900553"/>
            <a:ext cx="0" cy="433118"/>
          </a:xfrm>
          <a:prstGeom prst="straightConnector1">
            <a:avLst/>
          </a:prstGeom>
          <a:ln w="38100">
            <a:solidFill>
              <a:schemeClr val="tx1">
                <a:lumMod val="65000"/>
                <a:lumOff val="35000"/>
                <a:alpha val="3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70" name="Connecteur droit avec flèche 71">
            <a:extLst>
              <a:ext uri="{FF2B5EF4-FFF2-40B4-BE49-F238E27FC236}">
                <a16:creationId xmlns:a16="http://schemas.microsoft.com/office/drawing/2014/main" id="{9B36DBB0-E965-3592-F843-535972E83AA9}"/>
              </a:ext>
            </a:extLst>
          </p:cNvPr>
          <p:cNvCxnSpPr>
            <a:cxnSpLocks/>
          </p:cNvCxnSpPr>
          <p:nvPr/>
        </p:nvCxnSpPr>
        <p:spPr>
          <a:xfrm rot="-3840000">
            <a:off x="8721003" y="2923329"/>
            <a:ext cx="0" cy="433118"/>
          </a:xfrm>
          <a:prstGeom prst="straightConnector1">
            <a:avLst/>
          </a:prstGeom>
          <a:ln w="38100">
            <a:solidFill>
              <a:schemeClr val="tx1">
                <a:lumMod val="65000"/>
                <a:lumOff val="35000"/>
                <a:alpha val="3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71" name="Connecteur droit avec flèche 71">
            <a:extLst>
              <a:ext uri="{FF2B5EF4-FFF2-40B4-BE49-F238E27FC236}">
                <a16:creationId xmlns:a16="http://schemas.microsoft.com/office/drawing/2014/main" id="{A7EF73BC-7FF7-962C-73DC-DAC3839F64B1}"/>
              </a:ext>
            </a:extLst>
          </p:cNvPr>
          <p:cNvCxnSpPr>
            <a:cxnSpLocks/>
          </p:cNvCxnSpPr>
          <p:nvPr/>
        </p:nvCxnSpPr>
        <p:spPr>
          <a:xfrm rot="-4500000">
            <a:off x="8720213" y="3900553"/>
            <a:ext cx="0" cy="433118"/>
          </a:xfrm>
          <a:prstGeom prst="straightConnector1">
            <a:avLst/>
          </a:prstGeom>
          <a:ln w="38100">
            <a:solidFill>
              <a:schemeClr val="tx1">
                <a:lumMod val="65000"/>
                <a:lumOff val="35000"/>
                <a:alpha val="3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72" name="Connecteur droit avec flèche 71">
            <a:extLst>
              <a:ext uri="{FF2B5EF4-FFF2-40B4-BE49-F238E27FC236}">
                <a16:creationId xmlns:a16="http://schemas.microsoft.com/office/drawing/2014/main" id="{1A0BF8ED-679E-349F-3AC1-DCF90E929427}"/>
              </a:ext>
            </a:extLst>
          </p:cNvPr>
          <p:cNvCxnSpPr>
            <a:cxnSpLocks/>
          </p:cNvCxnSpPr>
          <p:nvPr/>
        </p:nvCxnSpPr>
        <p:spPr>
          <a:xfrm rot="-4500000" flipV="1">
            <a:off x="9062339" y="2923329"/>
            <a:ext cx="0" cy="433118"/>
          </a:xfrm>
          <a:prstGeom prst="straightConnector1">
            <a:avLst/>
          </a:prstGeom>
          <a:ln w="38100">
            <a:solidFill>
              <a:schemeClr val="tx1">
                <a:lumMod val="65000"/>
                <a:lumOff val="35000"/>
                <a:alpha val="3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73" name="Connecteur droit avec flèche 71">
            <a:extLst>
              <a:ext uri="{FF2B5EF4-FFF2-40B4-BE49-F238E27FC236}">
                <a16:creationId xmlns:a16="http://schemas.microsoft.com/office/drawing/2014/main" id="{F1B1769A-35A9-33B1-73A4-7792B77687D8}"/>
              </a:ext>
            </a:extLst>
          </p:cNvPr>
          <p:cNvCxnSpPr>
            <a:cxnSpLocks/>
          </p:cNvCxnSpPr>
          <p:nvPr/>
        </p:nvCxnSpPr>
        <p:spPr>
          <a:xfrm rot="5220000">
            <a:off x="9062339" y="3417420"/>
            <a:ext cx="0" cy="433118"/>
          </a:xfrm>
          <a:prstGeom prst="straightConnector1">
            <a:avLst/>
          </a:prstGeom>
          <a:ln w="38100">
            <a:solidFill>
              <a:schemeClr val="tx1">
                <a:lumMod val="65000"/>
                <a:lumOff val="35000"/>
                <a:alpha val="3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74" name="Connecteur droit avec flèche 71">
            <a:extLst>
              <a:ext uri="{FF2B5EF4-FFF2-40B4-BE49-F238E27FC236}">
                <a16:creationId xmlns:a16="http://schemas.microsoft.com/office/drawing/2014/main" id="{7F71A6D8-F494-71E6-1356-F5664083544F}"/>
              </a:ext>
            </a:extLst>
          </p:cNvPr>
          <p:cNvCxnSpPr>
            <a:cxnSpLocks/>
          </p:cNvCxnSpPr>
          <p:nvPr/>
        </p:nvCxnSpPr>
        <p:spPr>
          <a:xfrm rot="3600000" flipV="1">
            <a:off x="10089273" y="3900553"/>
            <a:ext cx="0" cy="433118"/>
          </a:xfrm>
          <a:prstGeom prst="straightConnector1">
            <a:avLst/>
          </a:prstGeom>
          <a:ln w="38100">
            <a:solidFill>
              <a:schemeClr val="tx1">
                <a:lumMod val="65000"/>
                <a:lumOff val="35000"/>
                <a:alpha val="3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75" name="Connecteur droit avec flèche 71">
            <a:extLst>
              <a:ext uri="{FF2B5EF4-FFF2-40B4-BE49-F238E27FC236}">
                <a16:creationId xmlns:a16="http://schemas.microsoft.com/office/drawing/2014/main" id="{595DE7BD-5F3E-B715-7416-6199E13D1746}"/>
              </a:ext>
            </a:extLst>
          </p:cNvPr>
          <p:cNvCxnSpPr>
            <a:cxnSpLocks/>
          </p:cNvCxnSpPr>
          <p:nvPr/>
        </p:nvCxnSpPr>
        <p:spPr>
          <a:xfrm rot="3600000">
            <a:off x="9062339" y="2428593"/>
            <a:ext cx="0" cy="433118"/>
          </a:xfrm>
          <a:prstGeom prst="straightConnector1">
            <a:avLst/>
          </a:prstGeom>
          <a:ln w="38100">
            <a:solidFill>
              <a:schemeClr val="tx1">
                <a:lumMod val="65000"/>
                <a:lumOff val="35000"/>
                <a:alpha val="3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76" name="Connecteur droit avec flèche 71">
            <a:extLst>
              <a:ext uri="{FF2B5EF4-FFF2-40B4-BE49-F238E27FC236}">
                <a16:creationId xmlns:a16="http://schemas.microsoft.com/office/drawing/2014/main" id="{7317D9E4-EDDB-4F79-3197-D9B6C2FDF666}"/>
              </a:ext>
            </a:extLst>
          </p:cNvPr>
          <p:cNvCxnSpPr>
            <a:cxnSpLocks/>
          </p:cNvCxnSpPr>
          <p:nvPr/>
        </p:nvCxnSpPr>
        <p:spPr>
          <a:xfrm rot="-1980000">
            <a:off x="10089273" y="2428595"/>
            <a:ext cx="0" cy="433118"/>
          </a:xfrm>
          <a:prstGeom prst="straightConnector1">
            <a:avLst/>
          </a:prstGeom>
          <a:ln w="38100">
            <a:solidFill>
              <a:schemeClr val="tx1">
                <a:lumMod val="65000"/>
                <a:lumOff val="35000"/>
                <a:alpha val="3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77" name="Connecteur droit avec flèche 71">
            <a:extLst>
              <a:ext uri="{FF2B5EF4-FFF2-40B4-BE49-F238E27FC236}">
                <a16:creationId xmlns:a16="http://schemas.microsoft.com/office/drawing/2014/main" id="{9BC8BE7B-FCEE-138A-FB9F-28660679D31D}"/>
              </a:ext>
            </a:extLst>
          </p:cNvPr>
          <p:cNvCxnSpPr>
            <a:cxnSpLocks/>
          </p:cNvCxnSpPr>
          <p:nvPr/>
        </p:nvCxnSpPr>
        <p:spPr>
          <a:xfrm rot="-2580000" flipV="1">
            <a:off x="9409253" y="2923329"/>
            <a:ext cx="0" cy="433118"/>
          </a:xfrm>
          <a:prstGeom prst="straightConnector1">
            <a:avLst/>
          </a:prstGeom>
          <a:ln w="38100">
            <a:solidFill>
              <a:schemeClr val="tx1">
                <a:lumMod val="65000"/>
                <a:lumOff val="35000"/>
                <a:alpha val="3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78" name="Connecteur droit avec flèche 71">
            <a:extLst>
              <a:ext uri="{FF2B5EF4-FFF2-40B4-BE49-F238E27FC236}">
                <a16:creationId xmlns:a16="http://schemas.microsoft.com/office/drawing/2014/main" id="{6590454B-58C5-B221-6DA2-F7C81BDDFE0C}"/>
              </a:ext>
            </a:extLst>
          </p:cNvPr>
          <p:cNvCxnSpPr>
            <a:cxnSpLocks/>
          </p:cNvCxnSpPr>
          <p:nvPr/>
        </p:nvCxnSpPr>
        <p:spPr>
          <a:xfrm flipV="1">
            <a:off x="8719439" y="2428595"/>
            <a:ext cx="0" cy="433118"/>
          </a:xfrm>
          <a:prstGeom prst="straightConnector1">
            <a:avLst/>
          </a:prstGeom>
          <a:ln w="38100">
            <a:solidFill>
              <a:srgbClr val="00A759"/>
            </a:solidFill>
            <a:tailEnd type="triangle"/>
          </a:ln>
        </p:spPr>
        <p:style>
          <a:lnRef idx="1">
            <a:schemeClr val="accent1"/>
          </a:lnRef>
          <a:fillRef idx="0">
            <a:schemeClr val="accent1"/>
          </a:fillRef>
          <a:effectRef idx="0">
            <a:schemeClr val="accent1"/>
          </a:effectRef>
          <a:fontRef idx="minor">
            <a:schemeClr val="tx1"/>
          </a:fontRef>
        </p:style>
      </p:cxnSp>
      <p:cxnSp>
        <p:nvCxnSpPr>
          <p:cNvPr id="179" name="Connecteur droit avec flèche 71">
            <a:extLst>
              <a:ext uri="{FF2B5EF4-FFF2-40B4-BE49-F238E27FC236}">
                <a16:creationId xmlns:a16="http://schemas.microsoft.com/office/drawing/2014/main" id="{2292E7FF-E387-2E54-4925-81D854CDD15B}"/>
              </a:ext>
            </a:extLst>
          </p:cNvPr>
          <p:cNvCxnSpPr>
            <a:cxnSpLocks/>
          </p:cNvCxnSpPr>
          <p:nvPr/>
        </p:nvCxnSpPr>
        <p:spPr>
          <a:xfrm>
            <a:off x="9062339" y="2428595"/>
            <a:ext cx="0" cy="433118"/>
          </a:xfrm>
          <a:prstGeom prst="straightConnector1">
            <a:avLst/>
          </a:prstGeom>
          <a:ln w="38100">
            <a:solidFill>
              <a:srgbClr val="00A759"/>
            </a:solidFill>
            <a:tailEnd type="triangle"/>
          </a:ln>
        </p:spPr>
        <p:style>
          <a:lnRef idx="1">
            <a:schemeClr val="accent1"/>
          </a:lnRef>
          <a:fillRef idx="0">
            <a:schemeClr val="accent1"/>
          </a:fillRef>
          <a:effectRef idx="0">
            <a:schemeClr val="accent1"/>
          </a:effectRef>
          <a:fontRef idx="minor">
            <a:schemeClr val="tx1"/>
          </a:fontRef>
        </p:style>
      </p:cxnSp>
      <p:cxnSp>
        <p:nvCxnSpPr>
          <p:cNvPr id="180" name="Connecteur droit avec flèche 71">
            <a:extLst>
              <a:ext uri="{FF2B5EF4-FFF2-40B4-BE49-F238E27FC236}">
                <a16:creationId xmlns:a16="http://schemas.microsoft.com/office/drawing/2014/main" id="{867DD1B2-3126-108B-ADBF-EA8E7E2B1105}"/>
              </a:ext>
            </a:extLst>
          </p:cNvPr>
          <p:cNvCxnSpPr>
            <a:cxnSpLocks/>
          </p:cNvCxnSpPr>
          <p:nvPr/>
        </p:nvCxnSpPr>
        <p:spPr>
          <a:xfrm flipV="1">
            <a:off x="9405239" y="2428595"/>
            <a:ext cx="0" cy="433118"/>
          </a:xfrm>
          <a:prstGeom prst="straightConnector1">
            <a:avLst/>
          </a:prstGeom>
          <a:ln w="38100">
            <a:solidFill>
              <a:srgbClr val="00A759"/>
            </a:solidFill>
            <a:tailEnd type="triangle"/>
          </a:ln>
        </p:spPr>
        <p:style>
          <a:lnRef idx="1">
            <a:schemeClr val="accent1"/>
          </a:lnRef>
          <a:fillRef idx="0">
            <a:schemeClr val="accent1"/>
          </a:fillRef>
          <a:effectRef idx="0">
            <a:schemeClr val="accent1"/>
          </a:effectRef>
          <a:fontRef idx="minor">
            <a:schemeClr val="tx1"/>
          </a:fontRef>
        </p:style>
      </p:cxnSp>
      <p:cxnSp>
        <p:nvCxnSpPr>
          <p:cNvPr id="181" name="Connecteur droit avec flèche 71">
            <a:extLst>
              <a:ext uri="{FF2B5EF4-FFF2-40B4-BE49-F238E27FC236}">
                <a16:creationId xmlns:a16="http://schemas.microsoft.com/office/drawing/2014/main" id="{3D264B3F-B769-A4EC-AE9E-91831F059094}"/>
              </a:ext>
            </a:extLst>
          </p:cNvPr>
          <p:cNvCxnSpPr>
            <a:cxnSpLocks/>
          </p:cNvCxnSpPr>
          <p:nvPr/>
        </p:nvCxnSpPr>
        <p:spPr>
          <a:xfrm>
            <a:off x="10091039" y="2428595"/>
            <a:ext cx="0" cy="433118"/>
          </a:xfrm>
          <a:prstGeom prst="straightConnector1">
            <a:avLst/>
          </a:prstGeom>
          <a:ln w="38100">
            <a:solidFill>
              <a:srgbClr val="00A759"/>
            </a:solidFill>
            <a:tailEnd type="triangle"/>
          </a:ln>
        </p:spPr>
        <p:style>
          <a:lnRef idx="1">
            <a:schemeClr val="accent1"/>
          </a:lnRef>
          <a:fillRef idx="0">
            <a:schemeClr val="accent1"/>
          </a:fillRef>
          <a:effectRef idx="0">
            <a:schemeClr val="accent1"/>
          </a:effectRef>
          <a:fontRef idx="minor">
            <a:schemeClr val="tx1"/>
          </a:fontRef>
        </p:style>
      </p:cxnSp>
      <p:cxnSp>
        <p:nvCxnSpPr>
          <p:cNvPr id="182" name="Connecteur droit avec flèche 71">
            <a:extLst>
              <a:ext uri="{FF2B5EF4-FFF2-40B4-BE49-F238E27FC236}">
                <a16:creationId xmlns:a16="http://schemas.microsoft.com/office/drawing/2014/main" id="{DA7EF800-9F92-7B5B-FF26-772C2991D21A}"/>
              </a:ext>
            </a:extLst>
          </p:cNvPr>
          <p:cNvCxnSpPr>
            <a:cxnSpLocks/>
          </p:cNvCxnSpPr>
          <p:nvPr/>
        </p:nvCxnSpPr>
        <p:spPr>
          <a:xfrm>
            <a:off x="8719439" y="2923329"/>
            <a:ext cx="0" cy="433118"/>
          </a:xfrm>
          <a:prstGeom prst="straightConnector1">
            <a:avLst/>
          </a:prstGeom>
          <a:ln w="38100">
            <a:solidFill>
              <a:srgbClr val="00A759"/>
            </a:solidFill>
            <a:tailEnd type="triangle"/>
          </a:ln>
        </p:spPr>
        <p:style>
          <a:lnRef idx="1">
            <a:schemeClr val="accent1"/>
          </a:lnRef>
          <a:fillRef idx="0">
            <a:schemeClr val="accent1"/>
          </a:fillRef>
          <a:effectRef idx="0">
            <a:schemeClr val="accent1"/>
          </a:effectRef>
          <a:fontRef idx="minor">
            <a:schemeClr val="tx1"/>
          </a:fontRef>
        </p:style>
      </p:cxnSp>
      <p:cxnSp>
        <p:nvCxnSpPr>
          <p:cNvPr id="183" name="Connecteur droit avec flèche 71">
            <a:extLst>
              <a:ext uri="{FF2B5EF4-FFF2-40B4-BE49-F238E27FC236}">
                <a16:creationId xmlns:a16="http://schemas.microsoft.com/office/drawing/2014/main" id="{67A70F63-0F09-DDC8-B02C-E9975AAB6AF8}"/>
              </a:ext>
            </a:extLst>
          </p:cNvPr>
          <p:cNvCxnSpPr>
            <a:cxnSpLocks/>
          </p:cNvCxnSpPr>
          <p:nvPr/>
        </p:nvCxnSpPr>
        <p:spPr>
          <a:xfrm flipV="1">
            <a:off x="9062339" y="2923329"/>
            <a:ext cx="0" cy="433118"/>
          </a:xfrm>
          <a:prstGeom prst="straightConnector1">
            <a:avLst/>
          </a:prstGeom>
          <a:ln w="38100">
            <a:solidFill>
              <a:srgbClr val="00A759"/>
            </a:solidFill>
            <a:tailEnd type="triangle"/>
          </a:ln>
        </p:spPr>
        <p:style>
          <a:lnRef idx="1">
            <a:schemeClr val="accent1"/>
          </a:lnRef>
          <a:fillRef idx="0">
            <a:schemeClr val="accent1"/>
          </a:fillRef>
          <a:effectRef idx="0">
            <a:schemeClr val="accent1"/>
          </a:effectRef>
          <a:fontRef idx="minor">
            <a:schemeClr val="tx1"/>
          </a:fontRef>
        </p:style>
      </p:cxnSp>
      <p:cxnSp>
        <p:nvCxnSpPr>
          <p:cNvPr id="184" name="Connecteur droit avec flèche 71">
            <a:extLst>
              <a:ext uri="{FF2B5EF4-FFF2-40B4-BE49-F238E27FC236}">
                <a16:creationId xmlns:a16="http://schemas.microsoft.com/office/drawing/2014/main" id="{8566A31D-DE36-220E-2271-58C81F72CD8E}"/>
              </a:ext>
            </a:extLst>
          </p:cNvPr>
          <p:cNvCxnSpPr>
            <a:cxnSpLocks/>
          </p:cNvCxnSpPr>
          <p:nvPr/>
        </p:nvCxnSpPr>
        <p:spPr>
          <a:xfrm flipV="1">
            <a:off x="9405239" y="2923329"/>
            <a:ext cx="0" cy="433118"/>
          </a:xfrm>
          <a:prstGeom prst="straightConnector1">
            <a:avLst/>
          </a:prstGeom>
          <a:ln w="38100">
            <a:solidFill>
              <a:srgbClr val="00A759"/>
            </a:solidFill>
            <a:tailEnd type="triangle"/>
          </a:ln>
        </p:spPr>
        <p:style>
          <a:lnRef idx="1">
            <a:schemeClr val="accent1"/>
          </a:lnRef>
          <a:fillRef idx="0">
            <a:schemeClr val="accent1"/>
          </a:fillRef>
          <a:effectRef idx="0">
            <a:schemeClr val="accent1"/>
          </a:effectRef>
          <a:fontRef idx="minor">
            <a:schemeClr val="tx1"/>
          </a:fontRef>
        </p:style>
      </p:cxnSp>
      <p:cxnSp>
        <p:nvCxnSpPr>
          <p:cNvPr id="185" name="Connecteur droit avec flèche 71">
            <a:extLst>
              <a:ext uri="{FF2B5EF4-FFF2-40B4-BE49-F238E27FC236}">
                <a16:creationId xmlns:a16="http://schemas.microsoft.com/office/drawing/2014/main" id="{B5898329-4CE2-3895-5F16-6924E8408F01}"/>
              </a:ext>
            </a:extLst>
          </p:cNvPr>
          <p:cNvCxnSpPr>
            <a:cxnSpLocks/>
          </p:cNvCxnSpPr>
          <p:nvPr/>
        </p:nvCxnSpPr>
        <p:spPr>
          <a:xfrm flipV="1">
            <a:off x="9748139" y="2923329"/>
            <a:ext cx="0" cy="433118"/>
          </a:xfrm>
          <a:prstGeom prst="straightConnector1">
            <a:avLst/>
          </a:prstGeom>
          <a:ln w="38100">
            <a:solidFill>
              <a:srgbClr val="00A759"/>
            </a:solidFill>
            <a:tailEnd type="triangle"/>
          </a:ln>
        </p:spPr>
        <p:style>
          <a:lnRef idx="1">
            <a:schemeClr val="accent1"/>
          </a:lnRef>
          <a:fillRef idx="0">
            <a:schemeClr val="accent1"/>
          </a:fillRef>
          <a:effectRef idx="0">
            <a:schemeClr val="accent1"/>
          </a:effectRef>
          <a:fontRef idx="minor">
            <a:schemeClr val="tx1"/>
          </a:fontRef>
        </p:style>
      </p:cxnSp>
      <p:cxnSp>
        <p:nvCxnSpPr>
          <p:cNvPr id="186" name="Connecteur droit avec flèche 71">
            <a:extLst>
              <a:ext uri="{FF2B5EF4-FFF2-40B4-BE49-F238E27FC236}">
                <a16:creationId xmlns:a16="http://schemas.microsoft.com/office/drawing/2014/main" id="{CD06643A-F497-C3BF-1A6A-A886ED4DB7C7}"/>
              </a:ext>
            </a:extLst>
          </p:cNvPr>
          <p:cNvCxnSpPr>
            <a:cxnSpLocks/>
          </p:cNvCxnSpPr>
          <p:nvPr/>
        </p:nvCxnSpPr>
        <p:spPr>
          <a:xfrm flipV="1">
            <a:off x="10091039" y="2923329"/>
            <a:ext cx="0" cy="433118"/>
          </a:xfrm>
          <a:prstGeom prst="straightConnector1">
            <a:avLst/>
          </a:prstGeom>
          <a:ln w="38100">
            <a:solidFill>
              <a:srgbClr val="00A759"/>
            </a:solidFill>
            <a:tailEnd type="triangle"/>
          </a:ln>
        </p:spPr>
        <p:style>
          <a:lnRef idx="1">
            <a:schemeClr val="accent1"/>
          </a:lnRef>
          <a:fillRef idx="0">
            <a:schemeClr val="accent1"/>
          </a:fillRef>
          <a:effectRef idx="0">
            <a:schemeClr val="accent1"/>
          </a:effectRef>
          <a:fontRef idx="minor">
            <a:schemeClr val="tx1"/>
          </a:fontRef>
        </p:style>
      </p:cxnSp>
      <p:cxnSp>
        <p:nvCxnSpPr>
          <p:cNvPr id="187" name="Connecteur droit avec flèche 71">
            <a:extLst>
              <a:ext uri="{FF2B5EF4-FFF2-40B4-BE49-F238E27FC236}">
                <a16:creationId xmlns:a16="http://schemas.microsoft.com/office/drawing/2014/main" id="{5E39DBDF-2319-AFB5-08F5-901D5F05744D}"/>
              </a:ext>
            </a:extLst>
          </p:cNvPr>
          <p:cNvCxnSpPr>
            <a:cxnSpLocks/>
          </p:cNvCxnSpPr>
          <p:nvPr/>
        </p:nvCxnSpPr>
        <p:spPr>
          <a:xfrm flipV="1">
            <a:off x="8719439" y="3417420"/>
            <a:ext cx="0" cy="433118"/>
          </a:xfrm>
          <a:prstGeom prst="straightConnector1">
            <a:avLst/>
          </a:prstGeom>
          <a:ln w="38100">
            <a:solidFill>
              <a:srgbClr val="00A759"/>
            </a:solidFill>
            <a:tailEnd type="triangle"/>
          </a:ln>
        </p:spPr>
        <p:style>
          <a:lnRef idx="1">
            <a:schemeClr val="accent1"/>
          </a:lnRef>
          <a:fillRef idx="0">
            <a:schemeClr val="accent1"/>
          </a:fillRef>
          <a:effectRef idx="0">
            <a:schemeClr val="accent1"/>
          </a:effectRef>
          <a:fontRef idx="minor">
            <a:schemeClr val="tx1"/>
          </a:fontRef>
        </p:style>
      </p:cxnSp>
      <p:cxnSp>
        <p:nvCxnSpPr>
          <p:cNvPr id="188" name="Connecteur droit avec flèche 71">
            <a:extLst>
              <a:ext uri="{FF2B5EF4-FFF2-40B4-BE49-F238E27FC236}">
                <a16:creationId xmlns:a16="http://schemas.microsoft.com/office/drawing/2014/main" id="{5B802738-2107-FCE1-74DF-B63D8E4D1EA1}"/>
              </a:ext>
            </a:extLst>
          </p:cNvPr>
          <p:cNvCxnSpPr>
            <a:cxnSpLocks/>
          </p:cNvCxnSpPr>
          <p:nvPr/>
        </p:nvCxnSpPr>
        <p:spPr>
          <a:xfrm>
            <a:off x="9062339" y="3417420"/>
            <a:ext cx="0" cy="433118"/>
          </a:xfrm>
          <a:prstGeom prst="straightConnector1">
            <a:avLst/>
          </a:prstGeom>
          <a:ln w="38100">
            <a:solidFill>
              <a:srgbClr val="00A759"/>
            </a:solidFill>
            <a:tailEnd type="triangle"/>
          </a:ln>
        </p:spPr>
        <p:style>
          <a:lnRef idx="1">
            <a:schemeClr val="accent1"/>
          </a:lnRef>
          <a:fillRef idx="0">
            <a:schemeClr val="accent1"/>
          </a:fillRef>
          <a:effectRef idx="0">
            <a:schemeClr val="accent1"/>
          </a:effectRef>
          <a:fontRef idx="minor">
            <a:schemeClr val="tx1"/>
          </a:fontRef>
        </p:style>
      </p:cxnSp>
      <p:cxnSp>
        <p:nvCxnSpPr>
          <p:cNvPr id="189" name="Connecteur droit avec flèche 71">
            <a:extLst>
              <a:ext uri="{FF2B5EF4-FFF2-40B4-BE49-F238E27FC236}">
                <a16:creationId xmlns:a16="http://schemas.microsoft.com/office/drawing/2014/main" id="{1EE150CE-8D44-4007-D988-98BAA9039962}"/>
              </a:ext>
            </a:extLst>
          </p:cNvPr>
          <p:cNvCxnSpPr>
            <a:cxnSpLocks/>
          </p:cNvCxnSpPr>
          <p:nvPr/>
        </p:nvCxnSpPr>
        <p:spPr>
          <a:xfrm>
            <a:off x="9405239" y="3417420"/>
            <a:ext cx="0" cy="433118"/>
          </a:xfrm>
          <a:prstGeom prst="straightConnector1">
            <a:avLst/>
          </a:prstGeom>
          <a:ln w="38100">
            <a:solidFill>
              <a:srgbClr val="00A759"/>
            </a:solidFill>
            <a:tailEnd type="triangle"/>
          </a:ln>
        </p:spPr>
        <p:style>
          <a:lnRef idx="1">
            <a:schemeClr val="accent1"/>
          </a:lnRef>
          <a:fillRef idx="0">
            <a:schemeClr val="accent1"/>
          </a:fillRef>
          <a:effectRef idx="0">
            <a:schemeClr val="accent1"/>
          </a:effectRef>
          <a:fontRef idx="minor">
            <a:schemeClr val="tx1"/>
          </a:fontRef>
        </p:style>
      </p:cxnSp>
      <p:cxnSp>
        <p:nvCxnSpPr>
          <p:cNvPr id="190" name="Connecteur droit avec flèche 71">
            <a:extLst>
              <a:ext uri="{FF2B5EF4-FFF2-40B4-BE49-F238E27FC236}">
                <a16:creationId xmlns:a16="http://schemas.microsoft.com/office/drawing/2014/main" id="{45E91E56-6074-926B-873B-944C8B9AFF03}"/>
              </a:ext>
            </a:extLst>
          </p:cNvPr>
          <p:cNvCxnSpPr>
            <a:cxnSpLocks/>
          </p:cNvCxnSpPr>
          <p:nvPr/>
        </p:nvCxnSpPr>
        <p:spPr>
          <a:xfrm flipV="1">
            <a:off x="9748139" y="3417420"/>
            <a:ext cx="0" cy="433118"/>
          </a:xfrm>
          <a:prstGeom prst="straightConnector1">
            <a:avLst/>
          </a:prstGeom>
          <a:ln w="38100">
            <a:solidFill>
              <a:srgbClr val="00A759"/>
            </a:solidFill>
            <a:tailEnd type="triangle"/>
          </a:ln>
        </p:spPr>
        <p:style>
          <a:lnRef idx="1">
            <a:schemeClr val="accent1"/>
          </a:lnRef>
          <a:fillRef idx="0">
            <a:schemeClr val="accent1"/>
          </a:fillRef>
          <a:effectRef idx="0">
            <a:schemeClr val="accent1"/>
          </a:effectRef>
          <a:fontRef idx="minor">
            <a:schemeClr val="tx1"/>
          </a:fontRef>
        </p:style>
      </p:cxnSp>
      <p:cxnSp>
        <p:nvCxnSpPr>
          <p:cNvPr id="191" name="Connecteur droit avec flèche 71">
            <a:extLst>
              <a:ext uri="{FF2B5EF4-FFF2-40B4-BE49-F238E27FC236}">
                <a16:creationId xmlns:a16="http://schemas.microsoft.com/office/drawing/2014/main" id="{962C915D-74FA-C2C4-FBB7-DFF8A748BCB3}"/>
              </a:ext>
            </a:extLst>
          </p:cNvPr>
          <p:cNvCxnSpPr>
            <a:cxnSpLocks/>
          </p:cNvCxnSpPr>
          <p:nvPr/>
        </p:nvCxnSpPr>
        <p:spPr>
          <a:xfrm>
            <a:off x="8719439" y="3900553"/>
            <a:ext cx="0" cy="433118"/>
          </a:xfrm>
          <a:prstGeom prst="straightConnector1">
            <a:avLst/>
          </a:prstGeom>
          <a:ln w="38100">
            <a:solidFill>
              <a:srgbClr val="00A759"/>
            </a:solidFill>
            <a:tailEnd type="triangle"/>
          </a:ln>
        </p:spPr>
        <p:style>
          <a:lnRef idx="1">
            <a:schemeClr val="accent1"/>
          </a:lnRef>
          <a:fillRef idx="0">
            <a:schemeClr val="accent1"/>
          </a:fillRef>
          <a:effectRef idx="0">
            <a:schemeClr val="accent1"/>
          </a:effectRef>
          <a:fontRef idx="minor">
            <a:schemeClr val="tx1"/>
          </a:fontRef>
        </p:style>
      </p:cxnSp>
      <p:cxnSp>
        <p:nvCxnSpPr>
          <p:cNvPr id="192" name="Connecteur droit avec flèche 71">
            <a:extLst>
              <a:ext uri="{FF2B5EF4-FFF2-40B4-BE49-F238E27FC236}">
                <a16:creationId xmlns:a16="http://schemas.microsoft.com/office/drawing/2014/main" id="{D991283C-E8D0-5485-3626-3418CFA22AEE}"/>
              </a:ext>
            </a:extLst>
          </p:cNvPr>
          <p:cNvCxnSpPr>
            <a:cxnSpLocks/>
          </p:cNvCxnSpPr>
          <p:nvPr/>
        </p:nvCxnSpPr>
        <p:spPr>
          <a:xfrm flipV="1">
            <a:off x="9062339" y="3900553"/>
            <a:ext cx="0" cy="433118"/>
          </a:xfrm>
          <a:prstGeom prst="straightConnector1">
            <a:avLst/>
          </a:prstGeom>
          <a:ln w="38100">
            <a:solidFill>
              <a:srgbClr val="00A759"/>
            </a:solidFill>
            <a:tailEnd type="triangle"/>
          </a:ln>
        </p:spPr>
        <p:style>
          <a:lnRef idx="1">
            <a:schemeClr val="accent1"/>
          </a:lnRef>
          <a:fillRef idx="0">
            <a:schemeClr val="accent1"/>
          </a:fillRef>
          <a:effectRef idx="0">
            <a:schemeClr val="accent1"/>
          </a:effectRef>
          <a:fontRef idx="minor">
            <a:schemeClr val="tx1"/>
          </a:fontRef>
        </p:style>
      </p:cxnSp>
      <p:cxnSp>
        <p:nvCxnSpPr>
          <p:cNvPr id="193" name="Connecteur droit avec flèche 71">
            <a:extLst>
              <a:ext uri="{FF2B5EF4-FFF2-40B4-BE49-F238E27FC236}">
                <a16:creationId xmlns:a16="http://schemas.microsoft.com/office/drawing/2014/main" id="{56048358-064E-09A8-0622-ACEB91C36FEC}"/>
              </a:ext>
            </a:extLst>
          </p:cNvPr>
          <p:cNvCxnSpPr>
            <a:cxnSpLocks/>
          </p:cNvCxnSpPr>
          <p:nvPr/>
        </p:nvCxnSpPr>
        <p:spPr>
          <a:xfrm>
            <a:off x="9405239" y="3900553"/>
            <a:ext cx="0" cy="433118"/>
          </a:xfrm>
          <a:prstGeom prst="straightConnector1">
            <a:avLst/>
          </a:prstGeom>
          <a:ln w="38100">
            <a:solidFill>
              <a:srgbClr val="00A759"/>
            </a:solidFill>
            <a:tailEnd type="triangle"/>
          </a:ln>
        </p:spPr>
        <p:style>
          <a:lnRef idx="1">
            <a:schemeClr val="accent1"/>
          </a:lnRef>
          <a:fillRef idx="0">
            <a:schemeClr val="accent1"/>
          </a:fillRef>
          <a:effectRef idx="0">
            <a:schemeClr val="accent1"/>
          </a:effectRef>
          <a:fontRef idx="minor">
            <a:schemeClr val="tx1"/>
          </a:fontRef>
        </p:style>
      </p:cxnSp>
      <p:cxnSp>
        <p:nvCxnSpPr>
          <p:cNvPr id="194" name="Connecteur droit avec flèche 71">
            <a:extLst>
              <a:ext uri="{FF2B5EF4-FFF2-40B4-BE49-F238E27FC236}">
                <a16:creationId xmlns:a16="http://schemas.microsoft.com/office/drawing/2014/main" id="{6249CD41-6B67-5094-582C-5E01FBAE9393}"/>
              </a:ext>
            </a:extLst>
          </p:cNvPr>
          <p:cNvCxnSpPr>
            <a:cxnSpLocks/>
          </p:cNvCxnSpPr>
          <p:nvPr/>
        </p:nvCxnSpPr>
        <p:spPr>
          <a:xfrm flipV="1">
            <a:off x="10091039" y="3900553"/>
            <a:ext cx="0" cy="433118"/>
          </a:xfrm>
          <a:prstGeom prst="straightConnector1">
            <a:avLst/>
          </a:prstGeom>
          <a:ln w="38100">
            <a:solidFill>
              <a:srgbClr val="00A759"/>
            </a:solidFill>
            <a:tailEnd type="triangle"/>
          </a:ln>
        </p:spPr>
        <p:style>
          <a:lnRef idx="1">
            <a:schemeClr val="accent1"/>
          </a:lnRef>
          <a:fillRef idx="0">
            <a:schemeClr val="accent1"/>
          </a:fillRef>
          <a:effectRef idx="0">
            <a:schemeClr val="accent1"/>
          </a:effectRef>
          <a:fontRef idx="minor">
            <a:schemeClr val="tx1"/>
          </a:fontRef>
        </p:style>
      </p:cxnSp>
      <p:sp>
        <p:nvSpPr>
          <p:cNvPr id="195" name="Oval 194">
            <a:extLst>
              <a:ext uri="{FF2B5EF4-FFF2-40B4-BE49-F238E27FC236}">
                <a16:creationId xmlns:a16="http://schemas.microsoft.com/office/drawing/2014/main" id="{9D58AC46-FB6F-4F8D-BCF1-FEF11D3426E2}"/>
              </a:ext>
            </a:extLst>
          </p:cNvPr>
          <p:cNvSpPr/>
          <p:nvPr/>
        </p:nvSpPr>
        <p:spPr>
          <a:xfrm>
            <a:off x="8558244" y="2419115"/>
            <a:ext cx="301111" cy="461665"/>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196" name="Oval 195">
            <a:extLst>
              <a:ext uri="{FF2B5EF4-FFF2-40B4-BE49-F238E27FC236}">
                <a16:creationId xmlns:a16="http://schemas.microsoft.com/office/drawing/2014/main" id="{49FE3072-0B76-26CA-BC3A-A5A84B56296C}"/>
              </a:ext>
            </a:extLst>
          </p:cNvPr>
          <p:cNvSpPr/>
          <p:nvPr/>
        </p:nvSpPr>
        <p:spPr>
          <a:xfrm>
            <a:off x="9245516" y="2420409"/>
            <a:ext cx="301111" cy="461665"/>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cxnSp>
        <p:nvCxnSpPr>
          <p:cNvPr id="197" name="Connecteur droit avec flèche 71">
            <a:extLst>
              <a:ext uri="{FF2B5EF4-FFF2-40B4-BE49-F238E27FC236}">
                <a16:creationId xmlns:a16="http://schemas.microsoft.com/office/drawing/2014/main" id="{69F82C45-F344-A270-787E-35F852DEA701}"/>
              </a:ext>
            </a:extLst>
          </p:cNvPr>
          <p:cNvCxnSpPr>
            <a:cxnSpLocks/>
          </p:cNvCxnSpPr>
          <p:nvPr/>
        </p:nvCxnSpPr>
        <p:spPr>
          <a:xfrm rot="3420000" flipV="1">
            <a:off x="9748138" y="2428593"/>
            <a:ext cx="0" cy="433118"/>
          </a:xfrm>
          <a:prstGeom prst="straightConnector1">
            <a:avLst/>
          </a:prstGeom>
          <a:ln w="38100">
            <a:solidFill>
              <a:schemeClr val="tx1">
                <a:lumMod val="65000"/>
                <a:lumOff val="35000"/>
                <a:alpha val="3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98" name="Connecteur droit avec flèche 71">
            <a:extLst>
              <a:ext uri="{FF2B5EF4-FFF2-40B4-BE49-F238E27FC236}">
                <a16:creationId xmlns:a16="http://schemas.microsoft.com/office/drawing/2014/main" id="{55A5B493-4E11-4500-A8D1-D145486C80B0}"/>
              </a:ext>
            </a:extLst>
          </p:cNvPr>
          <p:cNvCxnSpPr>
            <a:cxnSpLocks/>
          </p:cNvCxnSpPr>
          <p:nvPr/>
        </p:nvCxnSpPr>
        <p:spPr>
          <a:xfrm flipV="1">
            <a:off x="9748139" y="2428595"/>
            <a:ext cx="0" cy="433118"/>
          </a:xfrm>
          <a:prstGeom prst="straightConnector1">
            <a:avLst/>
          </a:prstGeom>
          <a:ln w="38100">
            <a:solidFill>
              <a:srgbClr val="00A759"/>
            </a:solidFill>
            <a:tailEnd type="triangle"/>
          </a:ln>
        </p:spPr>
        <p:style>
          <a:lnRef idx="1">
            <a:schemeClr val="accent1"/>
          </a:lnRef>
          <a:fillRef idx="0">
            <a:schemeClr val="accent1"/>
          </a:fillRef>
          <a:effectRef idx="0">
            <a:schemeClr val="accent1"/>
          </a:effectRef>
          <a:fontRef idx="minor">
            <a:schemeClr val="tx1"/>
          </a:fontRef>
        </p:style>
      </p:cxnSp>
      <p:cxnSp>
        <p:nvCxnSpPr>
          <p:cNvPr id="199" name="Connecteur droit avec flèche 71">
            <a:extLst>
              <a:ext uri="{FF2B5EF4-FFF2-40B4-BE49-F238E27FC236}">
                <a16:creationId xmlns:a16="http://schemas.microsoft.com/office/drawing/2014/main" id="{508DD6C4-6D8D-91B1-D36C-32C811DFFA5F}"/>
              </a:ext>
            </a:extLst>
          </p:cNvPr>
          <p:cNvCxnSpPr>
            <a:cxnSpLocks/>
          </p:cNvCxnSpPr>
          <p:nvPr/>
        </p:nvCxnSpPr>
        <p:spPr>
          <a:xfrm rot="-2580000">
            <a:off x="10089273" y="3417420"/>
            <a:ext cx="0" cy="433118"/>
          </a:xfrm>
          <a:prstGeom prst="straightConnector1">
            <a:avLst/>
          </a:prstGeom>
          <a:ln w="38100">
            <a:solidFill>
              <a:schemeClr val="tx1">
                <a:lumMod val="65000"/>
                <a:lumOff val="35000"/>
                <a:alpha val="3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00" name="Connecteur droit avec flèche 71">
            <a:extLst>
              <a:ext uri="{FF2B5EF4-FFF2-40B4-BE49-F238E27FC236}">
                <a16:creationId xmlns:a16="http://schemas.microsoft.com/office/drawing/2014/main" id="{DE8A2C38-F234-1BFC-08C5-B249F3C252B8}"/>
              </a:ext>
            </a:extLst>
          </p:cNvPr>
          <p:cNvCxnSpPr>
            <a:cxnSpLocks/>
          </p:cNvCxnSpPr>
          <p:nvPr/>
        </p:nvCxnSpPr>
        <p:spPr>
          <a:xfrm>
            <a:off x="10091039" y="3417420"/>
            <a:ext cx="0" cy="433118"/>
          </a:xfrm>
          <a:prstGeom prst="straightConnector1">
            <a:avLst/>
          </a:prstGeom>
          <a:ln w="38100">
            <a:solidFill>
              <a:srgbClr val="00A759"/>
            </a:solidFill>
            <a:tailEnd type="triangle"/>
          </a:ln>
        </p:spPr>
        <p:style>
          <a:lnRef idx="1">
            <a:schemeClr val="accent1"/>
          </a:lnRef>
          <a:fillRef idx="0">
            <a:schemeClr val="accent1"/>
          </a:fillRef>
          <a:effectRef idx="0">
            <a:schemeClr val="accent1"/>
          </a:effectRef>
          <a:fontRef idx="minor">
            <a:schemeClr val="tx1"/>
          </a:fontRef>
        </p:style>
      </p:cxnSp>
      <p:cxnSp>
        <p:nvCxnSpPr>
          <p:cNvPr id="201" name="Connecteur droit avec flèche 71">
            <a:extLst>
              <a:ext uri="{FF2B5EF4-FFF2-40B4-BE49-F238E27FC236}">
                <a16:creationId xmlns:a16="http://schemas.microsoft.com/office/drawing/2014/main" id="{536EF7B4-8B99-3735-79AC-A9AE2D84100E}"/>
              </a:ext>
            </a:extLst>
          </p:cNvPr>
          <p:cNvCxnSpPr>
            <a:cxnSpLocks/>
          </p:cNvCxnSpPr>
          <p:nvPr/>
        </p:nvCxnSpPr>
        <p:spPr>
          <a:xfrm rot="-1980000" flipV="1">
            <a:off x="9748138" y="3900553"/>
            <a:ext cx="0" cy="433118"/>
          </a:xfrm>
          <a:prstGeom prst="straightConnector1">
            <a:avLst/>
          </a:prstGeom>
          <a:ln w="38100">
            <a:solidFill>
              <a:schemeClr val="tx1">
                <a:lumMod val="65000"/>
                <a:lumOff val="35000"/>
                <a:alpha val="3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02" name="Connecteur droit avec flèche 71">
            <a:extLst>
              <a:ext uri="{FF2B5EF4-FFF2-40B4-BE49-F238E27FC236}">
                <a16:creationId xmlns:a16="http://schemas.microsoft.com/office/drawing/2014/main" id="{235390AE-4FE2-463A-4EF7-E576917E39BF}"/>
              </a:ext>
            </a:extLst>
          </p:cNvPr>
          <p:cNvCxnSpPr>
            <a:cxnSpLocks/>
          </p:cNvCxnSpPr>
          <p:nvPr/>
        </p:nvCxnSpPr>
        <p:spPr>
          <a:xfrm flipV="1">
            <a:off x="9748139" y="3900553"/>
            <a:ext cx="0" cy="433118"/>
          </a:xfrm>
          <a:prstGeom prst="straightConnector1">
            <a:avLst/>
          </a:prstGeom>
          <a:ln w="38100">
            <a:solidFill>
              <a:srgbClr val="00A759"/>
            </a:solidFill>
            <a:tailEnd type="triangle"/>
          </a:ln>
        </p:spPr>
        <p:style>
          <a:lnRef idx="1">
            <a:schemeClr val="accent1"/>
          </a:lnRef>
          <a:fillRef idx="0">
            <a:schemeClr val="accent1"/>
          </a:fillRef>
          <a:effectRef idx="0">
            <a:schemeClr val="accent1"/>
          </a:effectRef>
          <a:fontRef idx="minor">
            <a:schemeClr val="tx1"/>
          </a:fontRef>
        </p:style>
      </p:cxnSp>
      <p:sp>
        <p:nvSpPr>
          <p:cNvPr id="203" name="Oval 202">
            <a:extLst>
              <a:ext uri="{FF2B5EF4-FFF2-40B4-BE49-F238E27FC236}">
                <a16:creationId xmlns:a16="http://schemas.microsoft.com/office/drawing/2014/main" id="{EBF23422-8849-C033-57AA-D6771E839184}"/>
              </a:ext>
            </a:extLst>
          </p:cNvPr>
          <p:cNvSpPr/>
          <p:nvPr/>
        </p:nvSpPr>
        <p:spPr>
          <a:xfrm>
            <a:off x="9596144" y="2909055"/>
            <a:ext cx="301111" cy="461665"/>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204" name="Oval 203">
            <a:extLst>
              <a:ext uri="{FF2B5EF4-FFF2-40B4-BE49-F238E27FC236}">
                <a16:creationId xmlns:a16="http://schemas.microsoft.com/office/drawing/2014/main" id="{43AF88DD-04E8-F0A9-8F0D-3D5C57A3D156}"/>
              </a:ext>
            </a:extLst>
          </p:cNvPr>
          <p:cNvSpPr/>
          <p:nvPr/>
        </p:nvSpPr>
        <p:spPr>
          <a:xfrm>
            <a:off x="8567968" y="3406956"/>
            <a:ext cx="301111" cy="461665"/>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Tree>
    <p:extLst>
      <p:ext uri="{BB962C8B-B14F-4D97-AF65-F5344CB8AC3E}">
        <p14:creationId xmlns:p14="http://schemas.microsoft.com/office/powerpoint/2010/main" val="934862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3"/>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8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89"/>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90"/>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93"/>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99"/>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28"/>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29"/>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30"/>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31"/>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32"/>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33"/>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34"/>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35"/>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136"/>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37"/>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38"/>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95"/>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7"/>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8"/>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11"/>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12"/>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13"/>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14"/>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15"/>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20"/>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22"/>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23"/>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24"/>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25"/>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26"/>
                                        </p:tgtEl>
                                        <p:attrNameLst>
                                          <p:attrName>style.visibility</p:attrName>
                                        </p:attrNameLst>
                                      </p:cBhvr>
                                      <p:to>
                                        <p:strVal val="visible"/>
                                      </p:to>
                                    </p:set>
                                  </p:childTnLst>
                                </p:cTn>
                              </p:par>
                              <p:par>
                                <p:cTn id="85" presetID="1" presetClass="entr" presetSubtype="0" fill="hold" nodeType="withEffect">
                                  <p:stCondLst>
                                    <p:cond delay="0"/>
                                  </p:stCondLst>
                                  <p:childTnLst>
                                    <p:set>
                                      <p:cBhvr>
                                        <p:cTn id="86" dur="1" fill="hold">
                                          <p:stCondLst>
                                            <p:cond delay="0"/>
                                          </p:stCondLst>
                                        </p:cTn>
                                        <p:tgtEl>
                                          <p:spTgt spid="28"/>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30"/>
                                        </p:tgtEl>
                                        <p:attrNameLst>
                                          <p:attrName>style.visibility</p:attrName>
                                        </p:attrNameLst>
                                      </p:cBhvr>
                                      <p:to>
                                        <p:strVal val="visible"/>
                                      </p:to>
                                    </p:set>
                                  </p:childTnLst>
                                </p:cTn>
                              </p:par>
                              <p:par>
                                <p:cTn id="89" presetID="1" presetClass="entr" presetSubtype="0" fill="hold" nodeType="withEffect">
                                  <p:stCondLst>
                                    <p:cond delay="0"/>
                                  </p:stCondLst>
                                  <p:childTnLst>
                                    <p:set>
                                      <p:cBhvr>
                                        <p:cTn id="90" dur="1" fill="hold">
                                          <p:stCondLst>
                                            <p:cond delay="0"/>
                                          </p:stCondLst>
                                        </p:cTn>
                                        <p:tgtEl>
                                          <p:spTgt spid="139"/>
                                        </p:tgtEl>
                                        <p:attrNameLst>
                                          <p:attrName>style.visibility</p:attrName>
                                        </p:attrNameLst>
                                      </p:cBhvr>
                                      <p:to>
                                        <p:strVal val="visible"/>
                                      </p:to>
                                    </p:set>
                                  </p:childTnLst>
                                </p:cTn>
                              </p:par>
                              <p:par>
                                <p:cTn id="91" presetID="1" presetClass="entr" presetSubtype="0" fill="hold" nodeType="withEffect">
                                  <p:stCondLst>
                                    <p:cond delay="0"/>
                                  </p:stCondLst>
                                  <p:childTnLst>
                                    <p:set>
                                      <p:cBhvr>
                                        <p:cTn id="92" dur="1" fill="hold">
                                          <p:stCondLst>
                                            <p:cond delay="0"/>
                                          </p:stCondLst>
                                        </p:cTn>
                                        <p:tgtEl>
                                          <p:spTgt spid="140"/>
                                        </p:tgtEl>
                                        <p:attrNameLst>
                                          <p:attrName>style.visibility</p:attrName>
                                        </p:attrNameLst>
                                      </p:cBhvr>
                                      <p:to>
                                        <p:strVal val="visible"/>
                                      </p:to>
                                    </p:set>
                                  </p:childTnLst>
                                </p:cTn>
                              </p:par>
                              <p:par>
                                <p:cTn id="93" presetID="1" presetClass="entr" presetSubtype="0" fill="hold" nodeType="withEffect">
                                  <p:stCondLst>
                                    <p:cond delay="0"/>
                                  </p:stCondLst>
                                  <p:childTnLst>
                                    <p:set>
                                      <p:cBhvr>
                                        <p:cTn id="94" dur="1" fill="hold">
                                          <p:stCondLst>
                                            <p:cond delay="0"/>
                                          </p:stCondLst>
                                        </p:cTn>
                                        <p:tgtEl>
                                          <p:spTgt spid="141"/>
                                        </p:tgtEl>
                                        <p:attrNameLst>
                                          <p:attrName>style.visibility</p:attrName>
                                        </p:attrNameLst>
                                      </p:cBhvr>
                                      <p:to>
                                        <p:strVal val="visible"/>
                                      </p:to>
                                    </p:set>
                                  </p:childTnLst>
                                </p:cTn>
                              </p:par>
                              <p:par>
                                <p:cTn id="95" presetID="1" presetClass="entr" presetSubtype="0" fill="hold" nodeType="withEffect">
                                  <p:stCondLst>
                                    <p:cond delay="0"/>
                                  </p:stCondLst>
                                  <p:childTnLst>
                                    <p:set>
                                      <p:cBhvr>
                                        <p:cTn id="96" dur="1" fill="hold">
                                          <p:stCondLst>
                                            <p:cond delay="0"/>
                                          </p:stCondLst>
                                        </p:cTn>
                                        <p:tgtEl>
                                          <p:spTgt spid="142"/>
                                        </p:tgtEl>
                                        <p:attrNameLst>
                                          <p:attrName>style.visibility</p:attrName>
                                        </p:attrNameLst>
                                      </p:cBhvr>
                                      <p:to>
                                        <p:strVal val="visible"/>
                                      </p:to>
                                    </p:set>
                                  </p:childTnLst>
                                </p:cTn>
                              </p:par>
                              <p:par>
                                <p:cTn id="97" presetID="1" presetClass="entr" presetSubtype="0" fill="hold" nodeType="withEffect">
                                  <p:stCondLst>
                                    <p:cond delay="0"/>
                                  </p:stCondLst>
                                  <p:childTnLst>
                                    <p:set>
                                      <p:cBhvr>
                                        <p:cTn id="98" dur="1" fill="hold">
                                          <p:stCondLst>
                                            <p:cond delay="0"/>
                                          </p:stCondLst>
                                        </p:cTn>
                                        <p:tgtEl>
                                          <p:spTgt spid="143"/>
                                        </p:tgtEl>
                                        <p:attrNameLst>
                                          <p:attrName>style.visibility</p:attrName>
                                        </p:attrNameLst>
                                      </p:cBhvr>
                                      <p:to>
                                        <p:strVal val="visible"/>
                                      </p:to>
                                    </p:set>
                                  </p:childTnLst>
                                </p:cTn>
                              </p:par>
                              <p:par>
                                <p:cTn id="99" presetID="1" presetClass="entr" presetSubtype="0" fill="hold" nodeType="withEffect">
                                  <p:stCondLst>
                                    <p:cond delay="0"/>
                                  </p:stCondLst>
                                  <p:childTnLst>
                                    <p:set>
                                      <p:cBhvr>
                                        <p:cTn id="100" dur="1" fill="hold">
                                          <p:stCondLst>
                                            <p:cond delay="0"/>
                                          </p:stCondLst>
                                        </p:cTn>
                                        <p:tgtEl>
                                          <p:spTgt spid="144"/>
                                        </p:tgtEl>
                                        <p:attrNameLst>
                                          <p:attrName>style.visibility</p:attrName>
                                        </p:attrNameLst>
                                      </p:cBhvr>
                                      <p:to>
                                        <p:strVal val="visible"/>
                                      </p:to>
                                    </p:set>
                                  </p:childTnLst>
                                </p:cTn>
                              </p:par>
                              <p:par>
                                <p:cTn id="101" presetID="1" presetClass="entr" presetSubtype="0" fill="hold" nodeType="withEffect">
                                  <p:stCondLst>
                                    <p:cond delay="0"/>
                                  </p:stCondLst>
                                  <p:childTnLst>
                                    <p:set>
                                      <p:cBhvr>
                                        <p:cTn id="102" dur="1" fill="hold">
                                          <p:stCondLst>
                                            <p:cond delay="0"/>
                                          </p:stCondLst>
                                        </p:cTn>
                                        <p:tgtEl>
                                          <p:spTgt spid="145"/>
                                        </p:tgtEl>
                                        <p:attrNameLst>
                                          <p:attrName>style.visibility</p:attrName>
                                        </p:attrNameLst>
                                      </p:cBhvr>
                                      <p:to>
                                        <p:strVal val="visible"/>
                                      </p:to>
                                    </p:set>
                                  </p:childTnLst>
                                </p:cTn>
                              </p:par>
                              <p:par>
                                <p:cTn id="103" presetID="1" presetClass="entr" presetSubtype="0" fill="hold" nodeType="withEffect">
                                  <p:stCondLst>
                                    <p:cond delay="0"/>
                                  </p:stCondLst>
                                  <p:childTnLst>
                                    <p:set>
                                      <p:cBhvr>
                                        <p:cTn id="104" dur="1" fill="hold">
                                          <p:stCondLst>
                                            <p:cond delay="0"/>
                                          </p:stCondLst>
                                        </p:cTn>
                                        <p:tgtEl>
                                          <p:spTgt spid="146"/>
                                        </p:tgtEl>
                                        <p:attrNameLst>
                                          <p:attrName>style.visibility</p:attrName>
                                        </p:attrNameLst>
                                      </p:cBhvr>
                                      <p:to>
                                        <p:strVal val="visible"/>
                                      </p:to>
                                    </p:set>
                                  </p:childTnLst>
                                </p:cTn>
                              </p:par>
                              <p:par>
                                <p:cTn id="105" presetID="1" presetClass="entr" presetSubtype="0" fill="hold" nodeType="withEffect">
                                  <p:stCondLst>
                                    <p:cond delay="0"/>
                                  </p:stCondLst>
                                  <p:childTnLst>
                                    <p:set>
                                      <p:cBhvr>
                                        <p:cTn id="106" dur="1" fill="hold">
                                          <p:stCondLst>
                                            <p:cond delay="0"/>
                                          </p:stCondLst>
                                        </p:cTn>
                                        <p:tgtEl>
                                          <p:spTgt spid="147"/>
                                        </p:tgtEl>
                                        <p:attrNameLst>
                                          <p:attrName>style.visibility</p:attrName>
                                        </p:attrNameLst>
                                      </p:cBhvr>
                                      <p:to>
                                        <p:strVal val="visible"/>
                                      </p:to>
                                    </p:set>
                                  </p:childTnLst>
                                </p:cTn>
                              </p:par>
                              <p:par>
                                <p:cTn id="107" presetID="1" presetClass="entr" presetSubtype="0" fill="hold" nodeType="withEffect">
                                  <p:stCondLst>
                                    <p:cond delay="0"/>
                                  </p:stCondLst>
                                  <p:childTnLst>
                                    <p:set>
                                      <p:cBhvr>
                                        <p:cTn id="108" dur="1" fill="hold">
                                          <p:stCondLst>
                                            <p:cond delay="0"/>
                                          </p:stCondLst>
                                        </p:cTn>
                                        <p:tgtEl>
                                          <p:spTgt spid="148"/>
                                        </p:tgtEl>
                                        <p:attrNameLst>
                                          <p:attrName>style.visibility</p:attrName>
                                        </p:attrNameLst>
                                      </p:cBhvr>
                                      <p:to>
                                        <p:strVal val="visible"/>
                                      </p:to>
                                    </p:set>
                                  </p:childTnLst>
                                </p:cTn>
                              </p:par>
                              <p:par>
                                <p:cTn id="109" presetID="1" presetClass="entr" presetSubtype="0" fill="hold" nodeType="withEffect">
                                  <p:stCondLst>
                                    <p:cond delay="0"/>
                                  </p:stCondLst>
                                  <p:childTnLst>
                                    <p:set>
                                      <p:cBhvr>
                                        <p:cTn id="110" dur="1" fill="hold">
                                          <p:stCondLst>
                                            <p:cond delay="0"/>
                                          </p:stCondLst>
                                        </p:cTn>
                                        <p:tgtEl>
                                          <p:spTgt spid="149"/>
                                        </p:tgtEl>
                                        <p:attrNameLst>
                                          <p:attrName>style.visibility</p:attrName>
                                        </p:attrNameLst>
                                      </p:cBhvr>
                                      <p:to>
                                        <p:strVal val="visible"/>
                                      </p:to>
                                    </p:set>
                                  </p:childTnLst>
                                </p:cTn>
                              </p:par>
                              <p:par>
                                <p:cTn id="111" presetID="1" presetClass="entr" presetSubtype="0" fill="hold" nodeType="withEffect">
                                  <p:stCondLst>
                                    <p:cond delay="0"/>
                                  </p:stCondLst>
                                  <p:childTnLst>
                                    <p:set>
                                      <p:cBhvr>
                                        <p:cTn id="112" dur="1" fill="hold">
                                          <p:stCondLst>
                                            <p:cond delay="0"/>
                                          </p:stCondLst>
                                        </p:cTn>
                                        <p:tgtEl>
                                          <p:spTgt spid="150"/>
                                        </p:tgtEl>
                                        <p:attrNameLst>
                                          <p:attrName>style.visibility</p:attrName>
                                        </p:attrNameLst>
                                      </p:cBhvr>
                                      <p:to>
                                        <p:strVal val="visible"/>
                                      </p:to>
                                    </p:set>
                                  </p:childTnLst>
                                </p:cTn>
                              </p:par>
                              <p:par>
                                <p:cTn id="113" presetID="1" presetClass="entr" presetSubtype="0" fill="hold" nodeType="withEffect">
                                  <p:stCondLst>
                                    <p:cond delay="0"/>
                                  </p:stCondLst>
                                  <p:childTnLst>
                                    <p:set>
                                      <p:cBhvr>
                                        <p:cTn id="114" dur="1" fill="hold">
                                          <p:stCondLst>
                                            <p:cond delay="0"/>
                                          </p:stCondLst>
                                        </p:cTn>
                                        <p:tgtEl>
                                          <p:spTgt spid="151"/>
                                        </p:tgtEl>
                                        <p:attrNameLst>
                                          <p:attrName>style.visibility</p:attrName>
                                        </p:attrNameLst>
                                      </p:cBhvr>
                                      <p:to>
                                        <p:strVal val="visible"/>
                                      </p:to>
                                    </p:set>
                                  </p:childTnLst>
                                </p:cTn>
                              </p:par>
                              <p:par>
                                <p:cTn id="115" presetID="1" presetClass="entr" presetSubtype="0" fill="hold" nodeType="withEffect">
                                  <p:stCondLst>
                                    <p:cond delay="0"/>
                                  </p:stCondLst>
                                  <p:childTnLst>
                                    <p:set>
                                      <p:cBhvr>
                                        <p:cTn id="116" dur="1" fill="hold">
                                          <p:stCondLst>
                                            <p:cond delay="0"/>
                                          </p:stCondLst>
                                        </p:cTn>
                                        <p:tgtEl>
                                          <p:spTgt spid="152"/>
                                        </p:tgtEl>
                                        <p:attrNameLst>
                                          <p:attrName>style.visibility</p:attrName>
                                        </p:attrNameLst>
                                      </p:cBhvr>
                                      <p:to>
                                        <p:strVal val="visible"/>
                                      </p:to>
                                    </p:set>
                                  </p:childTnLst>
                                </p:cTn>
                              </p:par>
                              <p:par>
                                <p:cTn id="117" presetID="1" presetClass="entr" presetSubtype="0" fill="hold" nodeType="withEffect">
                                  <p:stCondLst>
                                    <p:cond delay="0"/>
                                  </p:stCondLst>
                                  <p:childTnLst>
                                    <p:set>
                                      <p:cBhvr>
                                        <p:cTn id="118" dur="1" fill="hold">
                                          <p:stCondLst>
                                            <p:cond delay="0"/>
                                          </p:stCondLst>
                                        </p:cTn>
                                        <p:tgtEl>
                                          <p:spTgt spid="153"/>
                                        </p:tgtEl>
                                        <p:attrNameLst>
                                          <p:attrName>style.visibility</p:attrName>
                                        </p:attrNameLst>
                                      </p:cBhvr>
                                      <p:to>
                                        <p:strVal val="visible"/>
                                      </p:to>
                                    </p:set>
                                  </p:childTnLst>
                                </p:cTn>
                              </p:par>
                              <p:par>
                                <p:cTn id="119" presetID="1" presetClass="entr" presetSubtype="0" fill="hold" nodeType="withEffect">
                                  <p:stCondLst>
                                    <p:cond delay="0"/>
                                  </p:stCondLst>
                                  <p:childTnLst>
                                    <p:set>
                                      <p:cBhvr>
                                        <p:cTn id="120" dur="1" fill="hold">
                                          <p:stCondLst>
                                            <p:cond delay="0"/>
                                          </p:stCondLst>
                                        </p:cTn>
                                        <p:tgtEl>
                                          <p:spTgt spid="154"/>
                                        </p:tgtEl>
                                        <p:attrNameLst>
                                          <p:attrName>style.visibility</p:attrName>
                                        </p:attrNameLst>
                                      </p:cBhvr>
                                      <p:to>
                                        <p:strVal val="visible"/>
                                      </p:to>
                                    </p:set>
                                  </p:childTnLst>
                                </p:cTn>
                              </p:par>
                              <p:par>
                                <p:cTn id="121" presetID="1" presetClass="entr" presetSubtype="0" fill="hold" nodeType="withEffect">
                                  <p:stCondLst>
                                    <p:cond delay="0"/>
                                  </p:stCondLst>
                                  <p:childTnLst>
                                    <p:set>
                                      <p:cBhvr>
                                        <p:cTn id="122" dur="1" fill="hold">
                                          <p:stCondLst>
                                            <p:cond delay="0"/>
                                          </p:stCondLst>
                                        </p:cTn>
                                        <p:tgtEl>
                                          <p:spTgt spid="155"/>
                                        </p:tgtEl>
                                        <p:attrNameLst>
                                          <p:attrName>style.visibility</p:attrName>
                                        </p:attrNameLst>
                                      </p:cBhvr>
                                      <p:to>
                                        <p:strVal val="visible"/>
                                      </p:to>
                                    </p:set>
                                  </p:childTnLst>
                                </p:cTn>
                              </p:par>
                              <p:par>
                                <p:cTn id="123" presetID="1" presetClass="entr" presetSubtype="0" fill="hold" grpId="0" nodeType="withEffect">
                                  <p:stCondLst>
                                    <p:cond delay="0"/>
                                  </p:stCondLst>
                                  <p:childTnLst>
                                    <p:set>
                                      <p:cBhvr>
                                        <p:cTn id="124" dur="1" fill="hold">
                                          <p:stCondLst>
                                            <p:cond delay="0"/>
                                          </p:stCondLst>
                                        </p:cTn>
                                        <p:tgtEl>
                                          <p:spTgt spid="156"/>
                                        </p:tgtEl>
                                        <p:attrNameLst>
                                          <p:attrName>style.visibility</p:attrName>
                                        </p:attrNameLst>
                                      </p:cBhvr>
                                      <p:to>
                                        <p:strVal val="visible"/>
                                      </p:to>
                                    </p:set>
                                  </p:childTnLst>
                                </p:cTn>
                              </p:par>
                              <p:par>
                                <p:cTn id="125" presetID="1" presetClass="entr" presetSubtype="0" fill="hold" nodeType="withEffect">
                                  <p:stCondLst>
                                    <p:cond delay="0"/>
                                  </p:stCondLst>
                                  <p:childTnLst>
                                    <p:set>
                                      <p:cBhvr>
                                        <p:cTn id="126" dur="1" fill="hold">
                                          <p:stCondLst>
                                            <p:cond delay="0"/>
                                          </p:stCondLst>
                                        </p:cTn>
                                        <p:tgtEl>
                                          <p:spTgt spid="157"/>
                                        </p:tgtEl>
                                        <p:attrNameLst>
                                          <p:attrName>style.visibility</p:attrName>
                                        </p:attrNameLst>
                                      </p:cBhvr>
                                      <p:to>
                                        <p:strVal val="visible"/>
                                      </p:to>
                                    </p:set>
                                  </p:childTnLst>
                                </p:cTn>
                              </p:par>
                              <p:par>
                                <p:cTn id="127" presetID="1" presetClass="entr" presetSubtype="0" fill="hold" grpId="0" nodeType="withEffect">
                                  <p:stCondLst>
                                    <p:cond delay="0"/>
                                  </p:stCondLst>
                                  <p:childTnLst>
                                    <p:set>
                                      <p:cBhvr>
                                        <p:cTn id="128" dur="1" fill="hold">
                                          <p:stCondLst>
                                            <p:cond delay="0"/>
                                          </p:stCondLst>
                                        </p:cTn>
                                        <p:tgtEl>
                                          <p:spTgt spid="158"/>
                                        </p:tgtEl>
                                        <p:attrNameLst>
                                          <p:attrName>style.visibility</p:attrName>
                                        </p:attrNameLst>
                                      </p:cBhvr>
                                      <p:to>
                                        <p:strVal val="visible"/>
                                      </p:to>
                                    </p:set>
                                  </p:childTnLst>
                                </p:cTn>
                              </p:par>
                              <p:par>
                                <p:cTn id="129" presetID="1" presetClass="entr" presetSubtype="0" fill="hold" grpId="0" nodeType="withEffect">
                                  <p:stCondLst>
                                    <p:cond delay="0"/>
                                  </p:stCondLst>
                                  <p:childTnLst>
                                    <p:set>
                                      <p:cBhvr>
                                        <p:cTn id="130" dur="1" fill="hold">
                                          <p:stCondLst>
                                            <p:cond delay="0"/>
                                          </p:stCondLst>
                                        </p:cTn>
                                        <p:tgtEl>
                                          <p:spTgt spid="161"/>
                                        </p:tgtEl>
                                        <p:attrNameLst>
                                          <p:attrName>style.visibility</p:attrName>
                                        </p:attrNameLst>
                                      </p:cBhvr>
                                      <p:to>
                                        <p:strVal val="visible"/>
                                      </p:to>
                                    </p:set>
                                  </p:childTnLst>
                                </p:cTn>
                              </p:par>
                              <p:par>
                                <p:cTn id="131" presetID="1" presetClass="entr" presetSubtype="0" fill="hold" grpId="0" nodeType="withEffect">
                                  <p:stCondLst>
                                    <p:cond delay="0"/>
                                  </p:stCondLst>
                                  <p:childTnLst>
                                    <p:set>
                                      <p:cBhvr>
                                        <p:cTn id="132" dur="1" fill="hold">
                                          <p:stCondLst>
                                            <p:cond delay="0"/>
                                          </p:stCondLst>
                                        </p:cTn>
                                        <p:tgtEl>
                                          <p:spTgt spid="162"/>
                                        </p:tgtEl>
                                        <p:attrNameLst>
                                          <p:attrName>style.visibility</p:attrName>
                                        </p:attrNameLst>
                                      </p:cBhvr>
                                      <p:to>
                                        <p:strVal val="visible"/>
                                      </p:to>
                                    </p:set>
                                  </p:childTnLst>
                                </p:cTn>
                              </p:par>
                              <p:par>
                                <p:cTn id="133" presetID="1" presetClass="entr" presetSubtype="0" fill="hold" nodeType="withEffect">
                                  <p:stCondLst>
                                    <p:cond delay="0"/>
                                  </p:stCondLst>
                                  <p:childTnLst>
                                    <p:set>
                                      <p:cBhvr>
                                        <p:cTn id="134" dur="1" fill="hold">
                                          <p:stCondLst>
                                            <p:cond delay="0"/>
                                          </p:stCondLst>
                                        </p:cTn>
                                        <p:tgtEl>
                                          <p:spTgt spid="163"/>
                                        </p:tgtEl>
                                        <p:attrNameLst>
                                          <p:attrName>style.visibility</p:attrName>
                                        </p:attrNameLst>
                                      </p:cBhvr>
                                      <p:to>
                                        <p:strVal val="visible"/>
                                      </p:to>
                                    </p:set>
                                  </p:childTnLst>
                                </p:cTn>
                              </p:par>
                              <p:par>
                                <p:cTn id="135" presetID="1" presetClass="entr" presetSubtype="0" fill="hold" nodeType="withEffect">
                                  <p:stCondLst>
                                    <p:cond delay="0"/>
                                  </p:stCondLst>
                                  <p:childTnLst>
                                    <p:set>
                                      <p:cBhvr>
                                        <p:cTn id="136" dur="1" fill="hold">
                                          <p:stCondLst>
                                            <p:cond delay="0"/>
                                          </p:stCondLst>
                                        </p:cTn>
                                        <p:tgtEl>
                                          <p:spTgt spid="164"/>
                                        </p:tgtEl>
                                        <p:attrNameLst>
                                          <p:attrName>style.visibility</p:attrName>
                                        </p:attrNameLst>
                                      </p:cBhvr>
                                      <p:to>
                                        <p:strVal val="visible"/>
                                      </p:to>
                                    </p:set>
                                  </p:childTnLst>
                                </p:cTn>
                              </p:par>
                              <p:par>
                                <p:cTn id="137" presetID="1" presetClass="entr" presetSubtype="0" fill="hold" nodeType="withEffect">
                                  <p:stCondLst>
                                    <p:cond delay="0"/>
                                  </p:stCondLst>
                                  <p:childTnLst>
                                    <p:set>
                                      <p:cBhvr>
                                        <p:cTn id="138" dur="1" fill="hold">
                                          <p:stCondLst>
                                            <p:cond delay="0"/>
                                          </p:stCondLst>
                                        </p:cTn>
                                        <p:tgtEl>
                                          <p:spTgt spid="165"/>
                                        </p:tgtEl>
                                        <p:attrNameLst>
                                          <p:attrName>style.visibility</p:attrName>
                                        </p:attrNameLst>
                                      </p:cBhvr>
                                      <p:to>
                                        <p:strVal val="visible"/>
                                      </p:to>
                                    </p:set>
                                  </p:childTnLst>
                                </p:cTn>
                              </p:par>
                              <p:par>
                                <p:cTn id="139" presetID="1" presetClass="entr" presetSubtype="0" fill="hold" nodeType="withEffect">
                                  <p:stCondLst>
                                    <p:cond delay="0"/>
                                  </p:stCondLst>
                                  <p:childTnLst>
                                    <p:set>
                                      <p:cBhvr>
                                        <p:cTn id="140" dur="1" fill="hold">
                                          <p:stCondLst>
                                            <p:cond delay="0"/>
                                          </p:stCondLst>
                                        </p:cTn>
                                        <p:tgtEl>
                                          <p:spTgt spid="166"/>
                                        </p:tgtEl>
                                        <p:attrNameLst>
                                          <p:attrName>style.visibility</p:attrName>
                                        </p:attrNameLst>
                                      </p:cBhvr>
                                      <p:to>
                                        <p:strVal val="visible"/>
                                      </p:to>
                                    </p:set>
                                  </p:childTnLst>
                                </p:cTn>
                              </p:par>
                              <p:par>
                                <p:cTn id="141" presetID="1" presetClass="entr" presetSubtype="0" fill="hold" nodeType="withEffect">
                                  <p:stCondLst>
                                    <p:cond delay="0"/>
                                  </p:stCondLst>
                                  <p:childTnLst>
                                    <p:set>
                                      <p:cBhvr>
                                        <p:cTn id="142" dur="1" fill="hold">
                                          <p:stCondLst>
                                            <p:cond delay="0"/>
                                          </p:stCondLst>
                                        </p:cTn>
                                        <p:tgtEl>
                                          <p:spTgt spid="167"/>
                                        </p:tgtEl>
                                        <p:attrNameLst>
                                          <p:attrName>style.visibility</p:attrName>
                                        </p:attrNameLst>
                                      </p:cBhvr>
                                      <p:to>
                                        <p:strVal val="visible"/>
                                      </p:to>
                                    </p:set>
                                  </p:childTnLst>
                                </p:cTn>
                              </p:par>
                              <p:par>
                                <p:cTn id="143" presetID="1" presetClass="entr" presetSubtype="0" fill="hold" nodeType="withEffect">
                                  <p:stCondLst>
                                    <p:cond delay="0"/>
                                  </p:stCondLst>
                                  <p:childTnLst>
                                    <p:set>
                                      <p:cBhvr>
                                        <p:cTn id="144" dur="1" fill="hold">
                                          <p:stCondLst>
                                            <p:cond delay="0"/>
                                          </p:stCondLst>
                                        </p:cTn>
                                        <p:tgtEl>
                                          <p:spTgt spid="168"/>
                                        </p:tgtEl>
                                        <p:attrNameLst>
                                          <p:attrName>style.visibility</p:attrName>
                                        </p:attrNameLst>
                                      </p:cBhvr>
                                      <p:to>
                                        <p:strVal val="visible"/>
                                      </p:to>
                                    </p:set>
                                  </p:childTnLst>
                                </p:cTn>
                              </p:par>
                              <p:par>
                                <p:cTn id="145" presetID="1" presetClass="entr" presetSubtype="0" fill="hold" grpId="0" nodeType="withEffect">
                                  <p:stCondLst>
                                    <p:cond delay="0"/>
                                  </p:stCondLst>
                                  <p:childTnLst>
                                    <p:set>
                                      <p:cBhvr>
                                        <p:cTn id="146" dur="1" fill="hold">
                                          <p:stCondLst>
                                            <p:cond delay="0"/>
                                          </p:stCondLst>
                                        </p:cTn>
                                        <p:tgtEl>
                                          <p:spTgt spid="98"/>
                                        </p:tgtEl>
                                        <p:attrNameLst>
                                          <p:attrName>style.visibility</p:attrName>
                                        </p:attrNameLst>
                                      </p:cBhvr>
                                      <p:to>
                                        <p:strVal val="visible"/>
                                      </p:to>
                                    </p:set>
                                  </p:childTnLst>
                                </p:cTn>
                              </p:par>
                              <p:par>
                                <p:cTn id="147" presetID="1" presetClass="entr" presetSubtype="0" fill="hold" grpId="0" nodeType="withEffect">
                                  <p:stCondLst>
                                    <p:cond delay="0"/>
                                  </p:stCondLst>
                                  <p:childTnLst>
                                    <p:set>
                                      <p:cBhvr>
                                        <p:cTn id="148" dur="1" fill="hold">
                                          <p:stCondLst>
                                            <p:cond delay="0"/>
                                          </p:stCondLst>
                                        </p:cTn>
                                        <p:tgtEl>
                                          <p:spTgt spid="97"/>
                                        </p:tgtEl>
                                        <p:attrNameLst>
                                          <p:attrName>style.visibility</p:attrName>
                                        </p:attrNameLst>
                                      </p:cBhvr>
                                      <p:to>
                                        <p:strVal val="visible"/>
                                      </p:to>
                                    </p:set>
                                  </p:childTnLst>
                                </p:cTn>
                              </p:par>
                            </p:childTnLst>
                          </p:cTn>
                        </p:par>
                      </p:childTnLst>
                    </p:cTn>
                  </p:par>
                  <p:par>
                    <p:cTn id="149" fill="hold">
                      <p:stCondLst>
                        <p:cond delay="indefinite"/>
                      </p:stCondLst>
                      <p:childTnLst>
                        <p:par>
                          <p:cTn id="150" fill="hold">
                            <p:stCondLst>
                              <p:cond delay="0"/>
                            </p:stCondLst>
                            <p:childTnLst>
                              <p:par>
                                <p:cTn id="151" presetID="1" presetClass="entr" presetSubtype="0" fill="hold" grpId="0" nodeType="clickEffect">
                                  <p:stCondLst>
                                    <p:cond delay="0"/>
                                  </p:stCondLst>
                                  <p:childTnLst>
                                    <p:set>
                                      <p:cBhvr>
                                        <p:cTn id="152" dur="1" fill="hold">
                                          <p:stCondLst>
                                            <p:cond delay="0"/>
                                          </p:stCondLst>
                                        </p:cTn>
                                        <p:tgtEl>
                                          <p:spTgt spid="96"/>
                                        </p:tgtEl>
                                        <p:attrNameLst>
                                          <p:attrName>style.visibility</p:attrName>
                                        </p:attrNameLst>
                                      </p:cBhvr>
                                      <p:to>
                                        <p:strVal val="visible"/>
                                      </p:to>
                                    </p:set>
                                  </p:childTnLst>
                                </p:cTn>
                              </p:par>
                              <p:par>
                                <p:cTn id="153" presetID="1" presetClass="entr" presetSubtype="0" fill="hold" nodeType="withEffect">
                                  <p:stCondLst>
                                    <p:cond delay="0"/>
                                  </p:stCondLst>
                                  <p:childTnLst>
                                    <p:set>
                                      <p:cBhvr>
                                        <p:cTn id="154" dur="1" fill="hold">
                                          <p:stCondLst>
                                            <p:cond delay="0"/>
                                          </p:stCondLst>
                                        </p:cTn>
                                        <p:tgtEl>
                                          <p:spTgt spid="5"/>
                                        </p:tgtEl>
                                        <p:attrNameLst>
                                          <p:attrName>style.visibility</p:attrName>
                                        </p:attrNameLst>
                                      </p:cBhvr>
                                      <p:to>
                                        <p:strVal val="visible"/>
                                      </p:to>
                                    </p:set>
                                  </p:childTnLst>
                                </p:cTn>
                              </p:par>
                              <p:par>
                                <p:cTn id="155" presetID="1" presetClass="entr" presetSubtype="0" fill="hold" nodeType="withEffect">
                                  <p:stCondLst>
                                    <p:cond delay="0"/>
                                  </p:stCondLst>
                                  <p:childTnLst>
                                    <p:set>
                                      <p:cBhvr>
                                        <p:cTn id="156" dur="1" fill="hold">
                                          <p:stCondLst>
                                            <p:cond delay="0"/>
                                          </p:stCondLst>
                                        </p:cTn>
                                        <p:tgtEl>
                                          <p:spTgt spid="6"/>
                                        </p:tgtEl>
                                        <p:attrNameLst>
                                          <p:attrName>style.visibility</p:attrName>
                                        </p:attrNameLst>
                                      </p:cBhvr>
                                      <p:to>
                                        <p:strVal val="visible"/>
                                      </p:to>
                                    </p:set>
                                  </p:childTnLst>
                                </p:cTn>
                              </p:par>
                              <p:par>
                                <p:cTn id="157" presetID="1" presetClass="entr" presetSubtype="0" fill="hold" grpId="0" nodeType="withEffect">
                                  <p:stCondLst>
                                    <p:cond delay="0"/>
                                  </p:stCondLst>
                                  <p:childTnLst>
                                    <p:set>
                                      <p:cBhvr>
                                        <p:cTn id="158" dur="1" fill="hold">
                                          <p:stCondLst>
                                            <p:cond delay="0"/>
                                          </p:stCondLst>
                                        </p:cTn>
                                        <p:tgtEl>
                                          <p:spTgt spid="27"/>
                                        </p:tgtEl>
                                        <p:attrNameLst>
                                          <p:attrName>style.visibility</p:attrName>
                                        </p:attrNameLst>
                                      </p:cBhvr>
                                      <p:to>
                                        <p:strVal val="visible"/>
                                      </p:to>
                                    </p:set>
                                  </p:childTnLst>
                                </p:cTn>
                              </p:par>
                              <p:par>
                                <p:cTn id="159" presetID="1" presetClass="entr" presetSubtype="0" fill="hold" nodeType="withEffect">
                                  <p:stCondLst>
                                    <p:cond delay="0"/>
                                  </p:stCondLst>
                                  <p:childTnLst>
                                    <p:set>
                                      <p:cBhvr>
                                        <p:cTn id="160" dur="1" fill="hold">
                                          <p:stCondLst>
                                            <p:cond delay="0"/>
                                          </p:stCondLst>
                                        </p:cTn>
                                        <p:tgtEl>
                                          <p:spTgt spid="29"/>
                                        </p:tgtEl>
                                        <p:attrNameLst>
                                          <p:attrName>style.visibility</p:attrName>
                                        </p:attrNameLst>
                                      </p:cBhvr>
                                      <p:to>
                                        <p:strVal val="visible"/>
                                      </p:to>
                                    </p:set>
                                  </p:childTnLst>
                                </p:cTn>
                              </p:par>
                              <p:par>
                                <p:cTn id="161" presetID="1" presetClass="entr" presetSubtype="0" fill="hold" grpId="0" nodeType="withEffect">
                                  <p:stCondLst>
                                    <p:cond delay="0"/>
                                  </p:stCondLst>
                                  <p:childTnLst>
                                    <p:set>
                                      <p:cBhvr>
                                        <p:cTn id="162" dur="1" fill="hold">
                                          <p:stCondLst>
                                            <p:cond delay="0"/>
                                          </p:stCondLst>
                                        </p:cTn>
                                        <p:tgtEl>
                                          <p:spTgt spid="31"/>
                                        </p:tgtEl>
                                        <p:attrNameLst>
                                          <p:attrName>style.visibility</p:attrName>
                                        </p:attrNameLst>
                                      </p:cBhvr>
                                      <p:to>
                                        <p:strVal val="visible"/>
                                      </p:to>
                                    </p:set>
                                  </p:childTnLst>
                                </p:cTn>
                              </p:par>
                              <p:par>
                                <p:cTn id="163" presetID="1" presetClass="entr" presetSubtype="0" fill="hold" nodeType="withEffect">
                                  <p:stCondLst>
                                    <p:cond delay="0"/>
                                  </p:stCondLst>
                                  <p:childTnLst>
                                    <p:set>
                                      <p:cBhvr>
                                        <p:cTn id="164" dur="1" fill="hold">
                                          <p:stCondLst>
                                            <p:cond delay="0"/>
                                          </p:stCondLst>
                                        </p:cTn>
                                        <p:tgtEl>
                                          <p:spTgt spid="159"/>
                                        </p:tgtEl>
                                        <p:attrNameLst>
                                          <p:attrName>style.visibility</p:attrName>
                                        </p:attrNameLst>
                                      </p:cBhvr>
                                      <p:to>
                                        <p:strVal val="visible"/>
                                      </p:to>
                                    </p:set>
                                  </p:childTnLst>
                                </p:cTn>
                              </p:par>
                              <p:par>
                                <p:cTn id="165" presetID="1" presetClass="entr" presetSubtype="0" fill="hold" grpId="0" nodeType="withEffect">
                                  <p:stCondLst>
                                    <p:cond delay="0"/>
                                  </p:stCondLst>
                                  <p:childTnLst>
                                    <p:set>
                                      <p:cBhvr>
                                        <p:cTn id="166" dur="1" fill="hold">
                                          <p:stCondLst>
                                            <p:cond delay="0"/>
                                          </p:stCondLst>
                                        </p:cTn>
                                        <p:tgtEl>
                                          <p:spTgt spid="160"/>
                                        </p:tgtEl>
                                        <p:attrNameLst>
                                          <p:attrName>style.visibility</p:attrName>
                                        </p:attrNameLst>
                                      </p:cBhvr>
                                      <p:to>
                                        <p:strVal val="visible"/>
                                      </p:to>
                                    </p:set>
                                  </p:childTnLst>
                                </p:cTn>
                              </p:par>
                              <p:par>
                                <p:cTn id="167" presetID="1" presetClass="entr" presetSubtype="0" fill="hold" nodeType="withEffect">
                                  <p:stCondLst>
                                    <p:cond delay="0"/>
                                  </p:stCondLst>
                                  <p:childTnLst>
                                    <p:set>
                                      <p:cBhvr>
                                        <p:cTn id="168" dur="1" fill="hold">
                                          <p:stCondLst>
                                            <p:cond delay="0"/>
                                          </p:stCondLst>
                                        </p:cTn>
                                        <p:tgtEl>
                                          <p:spTgt spid="169"/>
                                        </p:tgtEl>
                                        <p:attrNameLst>
                                          <p:attrName>style.visibility</p:attrName>
                                        </p:attrNameLst>
                                      </p:cBhvr>
                                      <p:to>
                                        <p:strVal val="visible"/>
                                      </p:to>
                                    </p:set>
                                  </p:childTnLst>
                                </p:cTn>
                              </p:par>
                              <p:par>
                                <p:cTn id="169" presetID="1" presetClass="entr" presetSubtype="0" fill="hold" nodeType="withEffect">
                                  <p:stCondLst>
                                    <p:cond delay="0"/>
                                  </p:stCondLst>
                                  <p:childTnLst>
                                    <p:set>
                                      <p:cBhvr>
                                        <p:cTn id="170" dur="1" fill="hold">
                                          <p:stCondLst>
                                            <p:cond delay="0"/>
                                          </p:stCondLst>
                                        </p:cTn>
                                        <p:tgtEl>
                                          <p:spTgt spid="170"/>
                                        </p:tgtEl>
                                        <p:attrNameLst>
                                          <p:attrName>style.visibility</p:attrName>
                                        </p:attrNameLst>
                                      </p:cBhvr>
                                      <p:to>
                                        <p:strVal val="visible"/>
                                      </p:to>
                                    </p:set>
                                  </p:childTnLst>
                                </p:cTn>
                              </p:par>
                              <p:par>
                                <p:cTn id="171" presetID="1" presetClass="entr" presetSubtype="0" fill="hold" nodeType="withEffect">
                                  <p:stCondLst>
                                    <p:cond delay="0"/>
                                  </p:stCondLst>
                                  <p:childTnLst>
                                    <p:set>
                                      <p:cBhvr>
                                        <p:cTn id="172" dur="1" fill="hold">
                                          <p:stCondLst>
                                            <p:cond delay="0"/>
                                          </p:stCondLst>
                                        </p:cTn>
                                        <p:tgtEl>
                                          <p:spTgt spid="171"/>
                                        </p:tgtEl>
                                        <p:attrNameLst>
                                          <p:attrName>style.visibility</p:attrName>
                                        </p:attrNameLst>
                                      </p:cBhvr>
                                      <p:to>
                                        <p:strVal val="visible"/>
                                      </p:to>
                                    </p:set>
                                  </p:childTnLst>
                                </p:cTn>
                              </p:par>
                              <p:par>
                                <p:cTn id="173" presetID="1" presetClass="entr" presetSubtype="0" fill="hold" nodeType="withEffect">
                                  <p:stCondLst>
                                    <p:cond delay="0"/>
                                  </p:stCondLst>
                                  <p:childTnLst>
                                    <p:set>
                                      <p:cBhvr>
                                        <p:cTn id="174" dur="1" fill="hold">
                                          <p:stCondLst>
                                            <p:cond delay="0"/>
                                          </p:stCondLst>
                                        </p:cTn>
                                        <p:tgtEl>
                                          <p:spTgt spid="172"/>
                                        </p:tgtEl>
                                        <p:attrNameLst>
                                          <p:attrName>style.visibility</p:attrName>
                                        </p:attrNameLst>
                                      </p:cBhvr>
                                      <p:to>
                                        <p:strVal val="visible"/>
                                      </p:to>
                                    </p:set>
                                  </p:childTnLst>
                                </p:cTn>
                              </p:par>
                              <p:par>
                                <p:cTn id="175" presetID="1" presetClass="entr" presetSubtype="0" fill="hold" nodeType="withEffect">
                                  <p:stCondLst>
                                    <p:cond delay="0"/>
                                  </p:stCondLst>
                                  <p:childTnLst>
                                    <p:set>
                                      <p:cBhvr>
                                        <p:cTn id="176" dur="1" fill="hold">
                                          <p:stCondLst>
                                            <p:cond delay="0"/>
                                          </p:stCondLst>
                                        </p:cTn>
                                        <p:tgtEl>
                                          <p:spTgt spid="173"/>
                                        </p:tgtEl>
                                        <p:attrNameLst>
                                          <p:attrName>style.visibility</p:attrName>
                                        </p:attrNameLst>
                                      </p:cBhvr>
                                      <p:to>
                                        <p:strVal val="visible"/>
                                      </p:to>
                                    </p:set>
                                  </p:childTnLst>
                                </p:cTn>
                              </p:par>
                              <p:par>
                                <p:cTn id="177" presetID="1" presetClass="entr" presetSubtype="0" fill="hold" nodeType="withEffect">
                                  <p:stCondLst>
                                    <p:cond delay="0"/>
                                  </p:stCondLst>
                                  <p:childTnLst>
                                    <p:set>
                                      <p:cBhvr>
                                        <p:cTn id="178" dur="1" fill="hold">
                                          <p:stCondLst>
                                            <p:cond delay="0"/>
                                          </p:stCondLst>
                                        </p:cTn>
                                        <p:tgtEl>
                                          <p:spTgt spid="174"/>
                                        </p:tgtEl>
                                        <p:attrNameLst>
                                          <p:attrName>style.visibility</p:attrName>
                                        </p:attrNameLst>
                                      </p:cBhvr>
                                      <p:to>
                                        <p:strVal val="visible"/>
                                      </p:to>
                                    </p:set>
                                  </p:childTnLst>
                                </p:cTn>
                              </p:par>
                              <p:par>
                                <p:cTn id="179" presetID="1" presetClass="entr" presetSubtype="0" fill="hold" nodeType="withEffect">
                                  <p:stCondLst>
                                    <p:cond delay="0"/>
                                  </p:stCondLst>
                                  <p:childTnLst>
                                    <p:set>
                                      <p:cBhvr>
                                        <p:cTn id="180" dur="1" fill="hold">
                                          <p:stCondLst>
                                            <p:cond delay="0"/>
                                          </p:stCondLst>
                                        </p:cTn>
                                        <p:tgtEl>
                                          <p:spTgt spid="175"/>
                                        </p:tgtEl>
                                        <p:attrNameLst>
                                          <p:attrName>style.visibility</p:attrName>
                                        </p:attrNameLst>
                                      </p:cBhvr>
                                      <p:to>
                                        <p:strVal val="visible"/>
                                      </p:to>
                                    </p:set>
                                  </p:childTnLst>
                                </p:cTn>
                              </p:par>
                              <p:par>
                                <p:cTn id="181" presetID="1" presetClass="entr" presetSubtype="0" fill="hold" nodeType="withEffect">
                                  <p:stCondLst>
                                    <p:cond delay="0"/>
                                  </p:stCondLst>
                                  <p:childTnLst>
                                    <p:set>
                                      <p:cBhvr>
                                        <p:cTn id="182" dur="1" fill="hold">
                                          <p:stCondLst>
                                            <p:cond delay="0"/>
                                          </p:stCondLst>
                                        </p:cTn>
                                        <p:tgtEl>
                                          <p:spTgt spid="176"/>
                                        </p:tgtEl>
                                        <p:attrNameLst>
                                          <p:attrName>style.visibility</p:attrName>
                                        </p:attrNameLst>
                                      </p:cBhvr>
                                      <p:to>
                                        <p:strVal val="visible"/>
                                      </p:to>
                                    </p:set>
                                  </p:childTnLst>
                                </p:cTn>
                              </p:par>
                              <p:par>
                                <p:cTn id="183" presetID="1" presetClass="entr" presetSubtype="0" fill="hold" nodeType="withEffect">
                                  <p:stCondLst>
                                    <p:cond delay="0"/>
                                  </p:stCondLst>
                                  <p:childTnLst>
                                    <p:set>
                                      <p:cBhvr>
                                        <p:cTn id="184" dur="1" fill="hold">
                                          <p:stCondLst>
                                            <p:cond delay="0"/>
                                          </p:stCondLst>
                                        </p:cTn>
                                        <p:tgtEl>
                                          <p:spTgt spid="177"/>
                                        </p:tgtEl>
                                        <p:attrNameLst>
                                          <p:attrName>style.visibility</p:attrName>
                                        </p:attrNameLst>
                                      </p:cBhvr>
                                      <p:to>
                                        <p:strVal val="visible"/>
                                      </p:to>
                                    </p:set>
                                  </p:childTnLst>
                                </p:cTn>
                              </p:par>
                              <p:par>
                                <p:cTn id="185" presetID="1" presetClass="entr" presetSubtype="0" fill="hold" nodeType="withEffect">
                                  <p:stCondLst>
                                    <p:cond delay="0"/>
                                  </p:stCondLst>
                                  <p:childTnLst>
                                    <p:set>
                                      <p:cBhvr>
                                        <p:cTn id="186" dur="1" fill="hold">
                                          <p:stCondLst>
                                            <p:cond delay="0"/>
                                          </p:stCondLst>
                                        </p:cTn>
                                        <p:tgtEl>
                                          <p:spTgt spid="178"/>
                                        </p:tgtEl>
                                        <p:attrNameLst>
                                          <p:attrName>style.visibility</p:attrName>
                                        </p:attrNameLst>
                                      </p:cBhvr>
                                      <p:to>
                                        <p:strVal val="visible"/>
                                      </p:to>
                                    </p:set>
                                  </p:childTnLst>
                                </p:cTn>
                              </p:par>
                              <p:par>
                                <p:cTn id="187" presetID="1" presetClass="entr" presetSubtype="0" fill="hold" nodeType="withEffect">
                                  <p:stCondLst>
                                    <p:cond delay="0"/>
                                  </p:stCondLst>
                                  <p:childTnLst>
                                    <p:set>
                                      <p:cBhvr>
                                        <p:cTn id="188" dur="1" fill="hold">
                                          <p:stCondLst>
                                            <p:cond delay="0"/>
                                          </p:stCondLst>
                                        </p:cTn>
                                        <p:tgtEl>
                                          <p:spTgt spid="179"/>
                                        </p:tgtEl>
                                        <p:attrNameLst>
                                          <p:attrName>style.visibility</p:attrName>
                                        </p:attrNameLst>
                                      </p:cBhvr>
                                      <p:to>
                                        <p:strVal val="visible"/>
                                      </p:to>
                                    </p:set>
                                  </p:childTnLst>
                                </p:cTn>
                              </p:par>
                              <p:par>
                                <p:cTn id="189" presetID="1" presetClass="entr" presetSubtype="0" fill="hold" nodeType="withEffect">
                                  <p:stCondLst>
                                    <p:cond delay="0"/>
                                  </p:stCondLst>
                                  <p:childTnLst>
                                    <p:set>
                                      <p:cBhvr>
                                        <p:cTn id="190" dur="1" fill="hold">
                                          <p:stCondLst>
                                            <p:cond delay="0"/>
                                          </p:stCondLst>
                                        </p:cTn>
                                        <p:tgtEl>
                                          <p:spTgt spid="180"/>
                                        </p:tgtEl>
                                        <p:attrNameLst>
                                          <p:attrName>style.visibility</p:attrName>
                                        </p:attrNameLst>
                                      </p:cBhvr>
                                      <p:to>
                                        <p:strVal val="visible"/>
                                      </p:to>
                                    </p:set>
                                  </p:childTnLst>
                                </p:cTn>
                              </p:par>
                              <p:par>
                                <p:cTn id="191" presetID="1" presetClass="entr" presetSubtype="0" fill="hold" nodeType="withEffect">
                                  <p:stCondLst>
                                    <p:cond delay="0"/>
                                  </p:stCondLst>
                                  <p:childTnLst>
                                    <p:set>
                                      <p:cBhvr>
                                        <p:cTn id="192" dur="1" fill="hold">
                                          <p:stCondLst>
                                            <p:cond delay="0"/>
                                          </p:stCondLst>
                                        </p:cTn>
                                        <p:tgtEl>
                                          <p:spTgt spid="181"/>
                                        </p:tgtEl>
                                        <p:attrNameLst>
                                          <p:attrName>style.visibility</p:attrName>
                                        </p:attrNameLst>
                                      </p:cBhvr>
                                      <p:to>
                                        <p:strVal val="visible"/>
                                      </p:to>
                                    </p:set>
                                  </p:childTnLst>
                                </p:cTn>
                              </p:par>
                              <p:par>
                                <p:cTn id="193" presetID="1" presetClass="entr" presetSubtype="0" fill="hold" nodeType="withEffect">
                                  <p:stCondLst>
                                    <p:cond delay="0"/>
                                  </p:stCondLst>
                                  <p:childTnLst>
                                    <p:set>
                                      <p:cBhvr>
                                        <p:cTn id="194" dur="1" fill="hold">
                                          <p:stCondLst>
                                            <p:cond delay="0"/>
                                          </p:stCondLst>
                                        </p:cTn>
                                        <p:tgtEl>
                                          <p:spTgt spid="182"/>
                                        </p:tgtEl>
                                        <p:attrNameLst>
                                          <p:attrName>style.visibility</p:attrName>
                                        </p:attrNameLst>
                                      </p:cBhvr>
                                      <p:to>
                                        <p:strVal val="visible"/>
                                      </p:to>
                                    </p:set>
                                  </p:childTnLst>
                                </p:cTn>
                              </p:par>
                              <p:par>
                                <p:cTn id="195" presetID="1" presetClass="entr" presetSubtype="0" fill="hold" nodeType="withEffect">
                                  <p:stCondLst>
                                    <p:cond delay="0"/>
                                  </p:stCondLst>
                                  <p:childTnLst>
                                    <p:set>
                                      <p:cBhvr>
                                        <p:cTn id="196" dur="1" fill="hold">
                                          <p:stCondLst>
                                            <p:cond delay="0"/>
                                          </p:stCondLst>
                                        </p:cTn>
                                        <p:tgtEl>
                                          <p:spTgt spid="183"/>
                                        </p:tgtEl>
                                        <p:attrNameLst>
                                          <p:attrName>style.visibility</p:attrName>
                                        </p:attrNameLst>
                                      </p:cBhvr>
                                      <p:to>
                                        <p:strVal val="visible"/>
                                      </p:to>
                                    </p:set>
                                  </p:childTnLst>
                                </p:cTn>
                              </p:par>
                              <p:par>
                                <p:cTn id="197" presetID="1" presetClass="entr" presetSubtype="0" fill="hold" nodeType="withEffect">
                                  <p:stCondLst>
                                    <p:cond delay="0"/>
                                  </p:stCondLst>
                                  <p:childTnLst>
                                    <p:set>
                                      <p:cBhvr>
                                        <p:cTn id="198" dur="1" fill="hold">
                                          <p:stCondLst>
                                            <p:cond delay="0"/>
                                          </p:stCondLst>
                                        </p:cTn>
                                        <p:tgtEl>
                                          <p:spTgt spid="184"/>
                                        </p:tgtEl>
                                        <p:attrNameLst>
                                          <p:attrName>style.visibility</p:attrName>
                                        </p:attrNameLst>
                                      </p:cBhvr>
                                      <p:to>
                                        <p:strVal val="visible"/>
                                      </p:to>
                                    </p:set>
                                  </p:childTnLst>
                                </p:cTn>
                              </p:par>
                              <p:par>
                                <p:cTn id="199" presetID="1" presetClass="entr" presetSubtype="0" fill="hold" nodeType="withEffect">
                                  <p:stCondLst>
                                    <p:cond delay="0"/>
                                  </p:stCondLst>
                                  <p:childTnLst>
                                    <p:set>
                                      <p:cBhvr>
                                        <p:cTn id="200" dur="1" fill="hold">
                                          <p:stCondLst>
                                            <p:cond delay="0"/>
                                          </p:stCondLst>
                                        </p:cTn>
                                        <p:tgtEl>
                                          <p:spTgt spid="185"/>
                                        </p:tgtEl>
                                        <p:attrNameLst>
                                          <p:attrName>style.visibility</p:attrName>
                                        </p:attrNameLst>
                                      </p:cBhvr>
                                      <p:to>
                                        <p:strVal val="visible"/>
                                      </p:to>
                                    </p:set>
                                  </p:childTnLst>
                                </p:cTn>
                              </p:par>
                              <p:par>
                                <p:cTn id="201" presetID="1" presetClass="entr" presetSubtype="0" fill="hold" nodeType="withEffect">
                                  <p:stCondLst>
                                    <p:cond delay="0"/>
                                  </p:stCondLst>
                                  <p:childTnLst>
                                    <p:set>
                                      <p:cBhvr>
                                        <p:cTn id="202" dur="1" fill="hold">
                                          <p:stCondLst>
                                            <p:cond delay="0"/>
                                          </p:stCondLst>
                                        </p:cTn>
                                        <p:tgtEl>
                                          <p:spTgt spid="186"/>
                                        </p:tgtEl>
                                        <p:attrNameLst>
                                          <p:attrName>style.visibility</p:attrName>
                                        </p:attrNameLst>
                                      </p:cBhvr>
                                      <p:to>
                                        <p:strVal val="visible"/>
                                      </p:to>
                                    </p:set>
                                  </p:childTnLst>
                                </p:cTn>
                              </p:par>
                              <p:par>
                                <p:cTn id="203" presetID="1" presetClass="entr" presetSubtype="0" fill="hold" nodeType="withEffect">
                                  <p:stCondLst>
                                    <p:cond delay="0"/>
                                  </p:stCondLst>
                                  <p:childTnLst>
                                    <p:set>
                                      <p:cBhvr>
                                        <p:cTn id="204" dur="1" fill="hold">
                                          <p:stCondLst>
                                            <p:cond delay="0"/>
                                          </p:stCondLst>
                                        </p:cTn>
                                        <p:tgtEl>
                                          <p:spTgt spid="187"/>
                                        </p:tgtEl>
                                        <p:attrNameLst>
                                          <p:attrName>style.visibility</p:attrName>
                                        </p:attrNameLst>
                                      </p:cBhvr>
                                      <p:to>
                                        <p:strVal val="visible"/>
                                      </p:to>
                                    </p:set>
                                  </p:childTnLst>
                                </p:cTn>
                              </p:par>
                              <p:par>
                                <p:cTn id="205" presetID="1" presetClass="entr" presetSubtype="0" fill="hold" nodeType="withEffect">
                                  <p:stCondLst>
                                    <p:cond delay="0"/>
                                  </p:stCondLst>
                                  <p:childTnLst>
                                    <p:set>
                                      <p:cBhvr>
                                        <p:cTn id="206" dur="1" fill="hold">
                                          <p:stCondLst>
                                            <p:cond delay="0"/>
                                          </p:stCondLst>
                                        </p:cTn>
                                        <p:tgtEl>
                                          <p:spTgt spid="188"/>
                                        </p:tgtEl>
                                        <p:attrNameLst>
                                          <p:attrName>style.visibility</p:attrName>
                                        </p:attrNameLst>
                                      </p:cBhvr>
                                      <p:to>
                                        <p:strVal val="visible"/>
                                      </p:to>
                                    </p:set>
                                  </p:childTnLst>
                                </p:cTn>
                              </p:par>
                              <p:par>
                                <p:cTn id="207" presetID="1" presetClass="entr" presetSubtype="0" fill="hold" nodeType="withEffect">
                                  <p:stCondLst>
                                    <p:cond delay="0"/>
                                  </p:stCondLst>
                                  <p:childTnLst>
                                    <p:set>
                                      <p:cBhvr>
                                        <p:cTn id="208" dur="1" fill="hold">
                                          <p:stCondLst>
                                            <p:cond delay="0"/>
                                          </p:stCondLst>
                                        </p:cTn>
                                        <p:tgtEl>
                                          <p:spTgt spid="189"/>
                                        </p:tgtEl>
                                        <p:attrNameLst>
                                          <p:attrName>style.visibility</p:attrName>
                                        </p:attrNameLst>
                                      </p:cBhvr>
                                      <p:to>
                                        <p:strVal val="visible"/>
                                      </p:to>
                                    </p:set>
                                  </p:childTnLst>
                                </p:cTn>
                              </p:par>
                              <p:par>
                                <p:cTn id="209" presetID="1" presetClass="entr" presetSubtype="0" fill="hold" nodeType="withEffect">
                                  <p:stCondLst>
                                    <p:cond delay="0"/>
                                  </p:stCondLst>
                                  <p:childTnLst>
                                    <p:set>
                                      <p:cBhvr>
                                        <p:cTn id="210" dur="1" fill="hold">
                                          <p:stCondLst>
                                            <p:cond delay="0"/>
                                          </p:stCondLst>
                                        </p:cTn>
                                        <p:tgtEl>
                                          <p:spTgt spid="190"/>
                                        </p:tgtEl>
                                        <p:attrNameLst>
                                          <p:attrName>style.visibility</p:attrName>
                                        </p:attrNameLst>
                                      </p:cBhvr>
                                      <p:to>
                                        <p:strVal val="visible"/>
                                      </p:to>
                                    </p:set>
                                  </p:childTnLst>
                                </p:cTn>
                              </p:par>
                              <p:par>
                                <p:cTn id="211" presetID="1" presetClass="entr" presetSubtype="0" fill="hold" nodeType="withEffect">
                                  <p:stCondLst>
                                    <p:cond delay="0"/>
                                  </p:stCondLst>
                                  <p:childTnLst>
                                    <p:set>
                                      <p:cBhvr>
                                        <p:cTn id="212" dur="1" fill="hold">
                                          <p:stCondLst>
                                            <p:cond delay="0"/>
                                          </p:stCondLst>
                                        </p:cTn>
                                        <p:tgtEl>
                                          <p:spTgt spid="191"/>
                                        </p:tgtEl>
                                        <p:attrNameLst>
                                          <p:attrName>style.visibility</p:attrName>
                                        </p:attrNameLst>
                                      </p:cBhvr>
                                      <p:to>
                                        <p:strVal val="visible"/>
                                      </p:to>
                                    </p:set>
                                  </p:childTnLst>
                                </p:cTn>
                              </p:par>
                              <p:par>
                                <p:cTn id="213" presetID="1" presetClass="entr" presetSubtype="0" fill="hold" nodeType="withEffect">
                                  <p:stCondLst>
                                    <p:cond delay="0"/>
                                  </p:stCondLst>
                                  <p:childTnLst>
                                    <p:set>
                                      <p:cBhvr>
                                        <p:cTn id="214" dur="1" fill="hold">
                                          <p:stCondLst>
                                            <p:cond delay="0"/>
                                          </p:stCondLst>
                                        </p:cTn>
                                        <p:tgtEl>
                                          <p:spTgt spid="192"/>
                                        </p:tgtEl>
                                        <p:attrNameLst>
                                          <p:attrName>style.visibility</p:attrName>
                                        </p:attrNameLst>
                                      </p:cBhvr>
                                      <p:to>
                                        <p:strVal val="visible"/>
                                      </p:to>
                                    </p:set>
                                  </p:childTnLst>
                                </p:cTn>
                              </p:par>
                              <p:par>
                                <p:cTn id="215" presetID="1" presetClass="entr" presetSubtype="0" fill="hold" nodeType="withEffect">
                                  <p:stCondLst>
                                    <p:cond delay="0"/>
                                  </p:stCondLst>
                                  <p:childTnLst>
                                    <p:set>
                                      <p:cBhvr>
                                        <p:cTn id="216" dur="1" fill="hold">
                                          <p:stCondLst>
                                            <p:cond delay="0"/>
                                          </p:stCondLst>
                                        </p:cTn>
                                        <p:tgtEl>
                                          <p:spTgt spid="193"/>
                                        </p:tgtEl>
                                        <p:attrNameLst>
                                          <p:attrName>style.visibility</p:attrName>
                                        </p:attrNameLst>
                                      </p:cBhvr>
                                      <p:to>
                                        <p:strVal val="visible"/>
                                      </p:to>
                                    </p:set>
                                  </p:childTnLst>
                                </p:cTn>
                              </p:par>
                              <p:par>
                                <p:cTn id="217" presetID="1" presetClass="entr" presetSubtype="0" fill="hold" nodeType="withEffect">
                                  <p:stCondLst>
                                    <p:cond delay="0"/>
                                  </p:stCondLst>
                                  <p:childTnLst>
                                    <p:set>
                                      <p:cBhvr>
                                        <p:cTn id="218" dur="1" fill="hold">
                                          <p:stCondLst>
                                            <p:cond delay="0"/>
                                          </p:stCondLst>
                                        </p:cTn>
                                        <p:tgtEl>
                                          <p:spTgt spid="194"/>
                                        </p:tgtEl>
                                        <p:attrNameLst>
                                          <p:attrName>style.visibility</p:attrName>
                                        </p:attrNameLst>
                                      </p:cBhvr>
                                      <p:to>
                                        <p:strVal val="visible"/>
                                      </p:to>
                                    </p:set>
                                  </p:childTnLst>
                                </p:cTn>
                              </p:par>
                              <p:par>
                                <p:cTn id="219" presetID="1" presetClass="entr" presetSubtype="0" fill="hold" grpId="0" nodeType="withEffect">
                                  <p:stCondLst>
                                    <p:cond delay="0"/>
                                  </p:stCondLst>
                                  <p:childTnLst>
                                    <p:set>
                                      <p:cBhvr>
                                        <p:cTn id="220" dur="1" fill="hold">
                                          <p:stCondLst>
                                            <p:cond delay="0"/>
                                          </p:stCondLst>
                                        </p:cTn>
                                        <p:tgtEl>
                                          <p:spTgt spid="195"/>
                                        </p:tgtEl>
                                        <p:attrNameLst>
                                          <p:attrName>style.visibility</p:attrName>
                                        </p:attrNameLst>
                                      </p:cBhvr>
                                      <p:to>
                                        <p:strVal val="visible"/>
                                      </p:to>
                                    </p:set>
                                  </p:childTnLst>
                                </p:cTn>
                              </p:par>
                              <p:par>
                                <p:cTn id="221" presetID="1" presetClass="entr" presetSubtype="0" fill="hold" grpId="0" nodeType="withEffect">
                                  <p:stCondLst>
                                    <p:cond delay="0"/>
                                  </p:stCondLst>
                                  <p:childTnLst>
                                    <p:set>
                                      <p:cBhvr>
                                        <p:cTn id="222" dur="1" fill="hold">
                                          <p:stCondLst>
                                            <p:cond delay="0"/>
                                          </p:stCondLst>
                                        </p:cTn>
                                        <p:tgtEl>
                                          <p:spTgt spid="196"/>
                                        </p:tgtEl>
                                        <p:attrNameLst>
                                          <p:attrName>style.visibility</p:attrName>
                                        </p:attrNameLst>
                                      </p:cBhvr>
                                      <p:to>
                                        <p:strVal val="visible"/>
                                      </p:to>
                                    </p:set>
                                  </p:childTnLst>
                                </p:cTn>
                              </p:par>
                              <p:par>
                                <p:cTn id="223" presetID="1" presetClass="entr" presetSubtype="0" fill="hold" nodeType="withEffect">
                                  <p:stCondLst>
                                    <p:cond delay="0"/>
                                  </p:stCondLst>
                                  <p:childTnLst>
                                    <p:set>
                                      <p:cBhvr>
                                        <p:cTn id="224" dur="1" fill="hold">
                                          <p:stCondLst>
                                            <p:cond delay="0"/>
                                          </p:stCondLst>
                                        </p:cTn>
                                        <p:tgtEl>
                                          <p:spTgt spid="197"/>
                                        </p:tgtEl>
                                        <p:attrNameLst>
                                          <p:attrName>style.visibility</p:attrName>
                                        </p:attrNameLst>
                                      </p:cBhvr>
                                      <p:to>
                                        <p:strVal val="visible"/>
                                      </p:to>
                                    </p:set>
                                  </p:childTnLst>
                                </p:cTn>
                              </p:par>
                              <p:par>
                                <p:cTn id="225" presetID="1" presetClass="entr" presetSubtype="0" fill="hold" nodeType="withEffect">
                                  <p:stCondLst>
                                    <p:cond delay="0"/>
                                  </p:stCondLst>
                                  <p:childTnLst>
                                    <p:set>
                                      <p:cBhvr>
                                        <p:cTn id="226" dur="1" fill="hold">
                                          <p:stCondLst>
                                            <p:cond delay="0"/>
                                          </p:stCondLst>
                                        </p:cTn>
                                        <p:tgtEl>
                                          <p:spTgt spid="198"/>
                                        </p:tgtEl>
                                        <p:attrNameLst>
                                          <p:attrName>style.visibility</p:attrName>
                                        </p:attrNameLst>
                                      </p:cBhvr>
                                      <p:to>
                                        <p:strVal val="visible"/>
                                      </p:to>
                                    </p:set>
                                  </p:childTnLst>
                                </p:cTn>
                              </p:par>
                              <p:par>
                                <p:cTn id="227" presetID="1" presetClass="entr" presetSubtype="0" fill="hold" nodeType="withEffect">
                                  <p:stCondLst>
                                    <p:cond delay="0"/>
                                  </p:stCondLst>
                                  <p:childTnLst>
                                    <p:set>
                                      <p:cBhvr>
                                        <p:cTn id="228" dur="1" fill="hold">
                                          <p:stCondLst>
                                            <p:cond delay="0"/>
                                          </p:stCondLst>
                                        </p:cTn>
                                        <p:tgtEl>
                                          <p:spTgt spid="199"/>
                                        </p:tgtEl>
                                        <p:attrNameLst>
                                          <p:attrName>style.visibility</p:attrName>
                                        </p:attrNameLst>
                                      </p:cBhvr>
                                      <p:to>
                                        <p:strVal val="visible"/>
                                      </p:to>
                                    </p:set>
                                  </p:childTnLst>
                                </p:cTn>
                              </p:par>
                              <p:par>
                                <p:cTn id="229" presetID="1" presetClass="entr" presetSubtype="0" fill="hold" nodeType="withEffect">
                                  <p:stCondLst>
                                    <p:cond delay="0"/>
                                  </p:stCondLst>
                                  <p:childTnLst>
                                    <p:set>
                                      <p:cBhvr>
                                        <p:cTn id="230" dur="1" fill="hold">
                                          <p:stCondLst>
                                            <p:cond delay="0"/>
                                          </p:stCondLst>
                                        </p:cTn>
                                        <p:tgtEl>
                                          <p:spTgt spid="200"/>
                                        </p:tgtEl>
                                        <p:attrNameLst>
                                          <p:attrName>style.visibility</p:attrName>
                                        </p:attrNameLst>
                                      </p:cBhvr>
                                      <p:to>
                                        <p:strVal val="visible"/>
                                      </p:to>
                                    </p:set>
                                  </p:childTnLst>
                                </p:cTn>
                              </p:par>
                              <p:par>
                                <p:cTn id="231" presetID="1" presetClass="entr" presetSubtype="0" fill="hold" nodeType="withEffect">
                                  <p:stCondLst>
                                    <p:cond delay="0"/>
                                  </p:stCondLst>
                                  <p:childTnLst>
                                    <p:set>
                                      <p:cBhvr>
                                        <p:cTn id="232" dur="1" fill="hold">
                                          <p:stCondLst>
                                            <p:cond delay="0"/>
                                          </p:stCondLst>
                                        </p:cTn>
                                        <p:tgtEl>
                                          <p:spTgt spid="201"/>
                                        </p:tgtEl>
                                        <p:attrNameLst>
                                          <p:attrName>style.visibility</p:attrName>
                                        </p:attrNameLst>
                                      </p:cBhvr>
                                      <p:to>
                                        <p:strVal val="visible"/>
                                      </p:to>
                                    </p:set>
                                  </p:childTnLst>
                                </p:cTn>
                              </p:par>
                              <p:par>
                                <p:cTn id="233" presetID="1" presetClass="entr" presetSubtype="0" fill="hold" nodeType="withEffect">
                                  <p:stCondLst>
                                    <p:cond delay="0"/>
                                  </p:stCondLst>
                                  <p:childTnLst>
                                    <p:set>
                                      <p:cBhvr>
                                        <p:cTn id="234" dur="1" fill="hold">
                                          <p:stCondLst>
                                            <p:cond delay="0"/>
                                          </p:stCondLst>
                                        </p:cTn>
                                        <p:tgtEl>
                                          <p:spTgt spid="202"/>
                                        </p:tgtEl>
                                        <p:attrNameLst>
                                          <p:attrName>style.visibility</p:attrName>
                                        </p:attrNameLst>
                                      </p:cBhvr>
                                      <p:to>
                                        <p:strVal val="visible"/>
                                      </p:to>
                                    </p:set>
                                  </p:childTnLst>
                                </p:cTn>
                              </p:par>
                              <p:par>
                                <p:cTn id="235" presetID="1" presetClass="entr" presetSubtype="0" fill="hold" grpId="0" nodeType="withEffect">
                                  <p:stCondLst>
                                    <p:cond delay="0"/>
                                  </p:stCondLst>
                                  <p:childTnLst>
                                    <p:set>
                                      <p:cBhvr>
                                        <p:cTn id="236" dur="1" fill="hold">
                                          <p:stCondLst>
                                            <p:cond delay="0"/>
                                          </p:stCondLst>
                                        </p:cTn>
                                        <p:tgtEl>
                                          <p:spTgt spid="203"/>
                                        </p:tgtEl>
                                        <p:attrNameLst>
                                          <p:attrName>style.visibility</p:attrName>
                                        </p:attrNameLst>
                                      </p:cBhvr>
                                      <p:to>
                                        <p:strVal val="visible"/>
                                      </p:to>
                                    </p:set>
                                  </p:childTnLst>
                                </p:cTn>
                              </p:par>
                              <p:par>
                                <p:cTn id="237" presetID="1" presetClass="entr" presetSubtype="0" fill="hold" grpId="0" nodeType="withEffect">
                                  <p:stCondLst>
                                    <p:cond delay="0"/>
                                  </p:stCondLst>
                                  <p:childTnLst>
                                    <p:set>
                                      <p:cBhvr>
                                        <p:cTn id="238" dur="1" fill="hold">
                                          <p:stCondLst>
                                            <p:cond delay="0"/>
                                          </p:stCondLst>
                                        </p:cTn>
                                        <p:tgtEl>
                                          <p:spTgt spid="20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 grpId="0"/>
      <p:bldP spid="95" grpId="0"/>
      <p:bldP spid="96" grpId="0"/>
      <p:bldP spid="97" grpId="0"/>
      <p:bldP spid="98" grpId="0" animBg="1"/>
      <p:bldP spid="27" grpId="0" animBg="1"/>
      <p:bldP spid="30" grpId="0"/>
      <p:bldP spid="31" grpId="0"/>
      <p:bldP spid="32" grpId="0" animBg="1"/>
      <p:bldP spid="137" grpId="0"/>
      <p:bldP spid="138" grpId="0" animBg="1"/>
      <p:bldP spid="156" grpId="0" animBg="1"/>
      <p:bldP spid="158" grpId="0"/>
      <p:bldP spid="160" grpId="0"/>
      <p:bldP spid="161" grpId="0" animBg="1"/>
      <p:bldP spid="162" grpId="0" animBg="1"/>
      <p:bldP spid="195" grpId="0" animBg="1"/>
      <p:bldP spid="196" grpId="0" animBg="1"/>
      <p:bldP spid="203" grpId="0" animBg="1"/>
      <p:bldP spid="20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316614-F511-4939-96ED-4967BCF2749E}"/>
              </a:ext>
            </a:extLst>
          </p:cNvPr>
          <p:cNvSpPr>
            <a:spLocks noGrp="1"/>
          </p:cNvSpPr>
          <p:nvPr>
            <p:ph type="title"/>
          </p:nvPr>
        </p:nvSpPr>
        <p:spPr/>
        <p:txBody>
          <a:bodyPr/>
          <a:lstStyle/>
          <a:p>
            <a:r>
              <a:rPr lang="fr-CA" dirty="0" err="1">
                <a:latin typeface="Century Schoolbook" panose="02040604050505020304" pitchFamily="18" charset="0"/>
              </a:rPr>
              <a:t>Physics</a:t>
            </a:r>
            <a:r>
              <a:rPr lang="fr-CA" dirty="0">
                <a:latin typeface="Century Schoolbook" panose="02040604050505020304" pitchFamily="18" charset="0"/>
              </a:rPr>
              <a:t>: </a:t>
            </a:r>
            <a:r>
              <a:rPr lang="fr-CA" dirty="0" err="1">
                <a:latin typeface="Century Schoolbook" panose="02040604050505020304" pitchFamily="18" charset="0"/>
              </a:rPr>
              <a:t>magnetization</a:t>
            </a:r>
            <a:endParaRPr lang="fr-CA" dirty="0">
              <a:latin typeface="Century Schoolbook" panose="02040604050505020304" pitchFamily="18" charset="0"/>
            </a:endParaRPr>
          </a:p>
        </p:txBody>
      </p:sp>
      <p:sp>
        <p:nvSpPr>
          <p:cNvPr id="4" name="Espace réservé du numéro de diapositive 3">
            <a:extLst>
              <a:ext uri="{FF2B5EF4-FFF2-40B4-BE49-F238E27FC236}">
                <a16:creationId xmlns:a16="http://schemas.microsoft.com/office/drawing/2014/main" id="{EDBBA621-9DE4-4E2D-9D3D-4688AC93F2D2}"/>
              </a:ext>
            </a:extLst>
          </p:cNvPr>
          <p:cNvSpPr>
            <a:spLocks noGrp="1"/>
          </p:cNvSpPr>
          <p:nvPr>
            <p:ph type="sldNum" sz="quarter" idx="12"/>
          </p:nvPr>
        </p:nvSpPr>
        <p:spPr/>
        <p:txBody>
          <a:bodyPr/>
          <a:lstStyle/>
          <a:p>
            <a:fld id="{7C4F7C6C-F16A-437F-A05B-8026F95376C8}" type="slidenum">
              <a:rPr lang="fr-CA" smtClean="0">
                <a:latin typeface="Century Schoolbook" panose="02040604050505020304" pitchFamily="18" charset="0"/>
              </a:rPr>
              <a:pPr/>
              <a:t>10</a:t>
            </a:fld>
            <a:endParaRPr lang="fr-CA" dirty="0">
              <a:latin typeface="Century Schoolbook" panose="02040604050505020304" pitchFamily="18" charset="0"/>
            </a:endParaRPr>
          </a:p>
        </p:txBody>
      </p:sp>
      <p:sp>
        <p:nvSpPr>
          <p:cNvPr id="9" name="ZoneTexte 41">
            <a:extLst>
              <a:ext uri="{FF2B5EF4-FFF2-40B4-BE49-F238E27FC236}">
                <a16:creationId xmlns:a16="http://schemas.microsoft.com/office/drawing/2014/main" id="{06EB6BD4-7E79-4368-92BD-D86F7C71CE3A}"/>
              </a:ext>
            </a:extLst>
          </p:cNvPr>
          <p:cNvSpPr txBox="1"/>
          <p:nvPr/>
        </p:nvSpPr>
        <p:spPr>
          <a:xfrm>
            <a:off x="838200" y="1512101"/>
            <a:ext cx="6875600" cy="523220"/>
          </a:xfrm>
          <a:prstGeom prst="rect">
            <a:avLst/>
          </a:prstGeom>
          <a:noFill/>
        </p:spPr>
        <p:txBody>
          <a:bodyPr wrap="none" rtlCol="0">
            <a:spAutoFit/>
          </a:bodyPr>
          <a:lstStyle/>
          <a:p>
            <a:r>
              <a:rPr lang="fr-CA" sz="2800" dirty="0" err="1">
                <a:latin typeface="Century Schoolbook" panose="02040604050505020304" pitchFamily="18" charset="0"/>
                <a:cs typeface="Roboto Serif Light" pitchFamily="2" charset="0"/>
              </a:rPr>
              <a:t>Does</a:t>
            </a:r>
            <a:r>
              <a:rPr lang="fr-CA" sz="2800" dirty="0">
                <a:latin typeface="Century Schoolbook" panose="02040604050505020304" pitchFamily="18" charset="0"/>
                <a:cs typeface="Roboto Serif Light" pitchFamily="2" charset="0"/>
              </a:rPr>
              <a:t> the </a:t>
            </a:r>
            <a:r>
              <a:rPr lang="fr-CA" sz="2800" dirty="0" err="1">
                <a:latin typeface="Century Schoolbook" panose="02040604050505020304" pitchFamily="18" charset="0"/>
                <a:cs typeface="Roboto Serif Light" pitchFamily="2" charset="0"/>
              </a:rPr>
              <a:t>magnetization</a:t>
            </a:r>
            <a:r>
              <a:rPr lang="fr-CA" sz="2800" dirty="0">
                <a:latin typeface="Century Schoolbook" panose="02040604050505020304" pitchFamily="18" charset="0"/>
                <a:cs typeface="Roboto Serif Light" pitchFamily="2" charset="0"/>
              </a:rPr>
              <a:t> </a:t>
            </a:r>
            <a:r>
              <a:rPr lang="fr-CA" sz="2800" dirty="0" err="1">
                <a:latin typeface="Century Schoolbook" panose="02040604050505020304" pitchFamily="18" charset="0"/>
                <a:cs typeface="Roboto Serif Light" pitchFamily="2" charset="0"/>
              </a:rPr>
              <a:t>also</a:t>
            </a:r>
            <a:r>
              <a:rPr lang="fr-CA" sz="2800" dirty="0">
                <a:latin typeface="Century Schoolbook" panose="02040604050505020304" pitchFamily="18" charset="0"/>
                <a:cs typeface="Roboto Serif Light" pitchFamily="2" charset="0"/>
              </a:rPr>
              <a:t> </a:t>
            </a:r>
            <a:r>
              <a:rPr lang="fr-CA" sz="2800" dirty="0" err="1">
                <a:latin typeface="Century Schoolbook" panose="02040604050505020304" pitchFamily="18" charset="0"/>
                <a:cs typeface="Roboto Serif Light" pitchFamily="2" charset="0"/>
              </a:rPr>
              <a:t>precesses</a:t>
            </a:r>
            <a:r>
              <a:rPr lang="fr-CA" sz="2800" dirty="0">
                <a:latin typeface="Century Schoolbook" panose="02040604050505020304" pitchFamily="18" charset="0"/>
                <a:cs typeface="Roboto Serif Light" pitchFamily="2" charset="0"/>
              </a:rPr>
              <a:t>?</a:t>
            </a:r>
          </a:p>
        </p:txBody>
      </p:sp>
      <p:cxnSp>
        <p:nvCxnSpPr>
          <p:cNvPr id="3" name="Connecteur droit avec flèche 71">
            <a:extLst>
              <a:ext uri="{FF2B5EF4-FFF2-40B4-BE49-F238E27FC236}">
                <a16:creationId xmlns:a16="http://schemas.microsoft.com/office/drawing/2014/main" id="{FDBF6FE9-B50F-C2C1-9824-4086D06E95A4}"/>
              </a:ext>
            </a:extLst>
          </p:cNvPr>
          <p:cNvCxnSpPr>
            <a:cxnSpLocks/>
          </p:cNvCxnSpPr>
          <p:nvPr/>
        </p:nvCxnSpPr>
        <p:spPr>
          <a:xfrm flipV="1">
            <a:off x="1676715" y="3058154"/>
            <a:ext cx="0" cy="433118"/>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 name="Connecteur droit avec flèche 71">
            <a:extLst>
              <a:ext uri="{FF2B5EF4-FFF2-40B4-BE49-F238E27FC236}">
                <a16:creationId xmlns:a16="http://schemas.microsoft.com/office/drawing/2014/main" id="{CDB88D99-BD00-11D0-3B1B-5DF5A1825A1C}"/>
              </a:ext>
            </a:extLst>
          </p:cNvPr>
          <p:cNvCxnSpPr>
            <a:cxnSpLocks/>
          </p:cNvCxnSpPr>
          <p:nvPr/>
        </p:nvCxnSpPr>
        <p:spPr>
          <a:xfrm flipV="1">
            <a:off x="2362515" y="3058154"/>
            <a:ext cx="0" cy="433118"/>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6" name="Connecteur droit avec flèche 71">
            <a:extLst>
              <a:ext uri="{FF2B5EF4-FFF2-40B4-BE49-F238E27FC236}">
                <a16:creationId xmlns:a16="http://schemas.microsoft.com/office/drawing/2014/main" id="{D2966AD3-CBC5-4DFC-CE1B-BAFC5D08C424}"/>
              </a:ext>
            </a:extLst>
          </p:cNvPr>
          <p:cNvCxnSpPr>
            <a:cxnSpLocks/>
          </p:cNvCxnSpPr>
          <p:nvPr/>
        </p:nvCxnSpPr>
        <p:spPr>
          <a:xfrm flipV="1">
            <a:off x="2705415" y="4046979"/>
            <a:ext cx="0" cy="433118"/>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 name="Connecteur droit avec flèche 71">
            <a:extLst>
              <a:ext uri="{FF2B5EF4-FFF2-40B4-BE49-F238E27FC236}">
                <a16:creationId xmlns:a16="http://schemas.microsoft.com/office/drawing/2014/main" id="{81140001-9744-CD55-604C-64EC97440CA9}"/>
              </a:ext>
            </a:extLst>
          </p:cNvPr>
          <p:cNvCxnSpPr>
            <a:cxnSpLocks/>
          </p:cNvCxnSpPr>
          <p:nvPr/>
        </p:nvCxnSpPr>
        <p:spPr>
          <a:xfrm>
            <a:off x="2362515" y="4530112"/>
            <a:ext cx="0" cy="433118"/>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8" name="ZoneTexte 41">
            <a:extLst>
              <a:ext uri="{FF2B5EF4-FFF2-40B4-BE49-F238E27FC236}">
                <a16:creationId xmlns:a16="http://schemas.microsoft.com/office/drawing/2014/main" id="{0EFB52B8-FE42-08FC-F4D4-CA78E9C011CE}"/>
              </a:ext>
            </a:extLst>
          </p:cNvPr>
          <p:cNvSpPr txBox="1"/>
          <p:nvPr/>
        </p:nvSpPr>
        <p:spPr>
          <a:xfrm>
            <a:off x="3658427" y="3272978"/>
            <a:ext cx="2600645" cy="1015663"/>
          </a:xfrm>
          <a:prstGeom prst="rect">
            <a:avLst/>
          </a:prstGeom>
          <a:noFill/>
        </p:spPr>
        <p:txBody>
          <a:bodyPr wrap="square" rtlCol="0">
            <a:spAutoFit/>
          </a:bodyPr>
          <a:lstStyle/>
          <a:p>
            <a:pPr algn="ctr"/>
            <a:r>
              <a:rPr lang="fr-CA" sz="2000" dirty="0">
                <a:latin typeface="Century Schoolbook" panose="02040604050505020304" pitchFamily="18" charset="0"/>
                <a:cs typeface="Roboto Serif Light" pitchFamily="2" charset="0"/>
              </a:rPr>
              <a:t>No </a:t>
            </a:r>
          </a:p>
          <a:p>
            <a:pPr algn="ctr"/>
            <a:r>
              <a:rPr lang="fr-CA" sz="2000" dirty="0">
                <a:latin typeface="Century Schoolbook" panose="02040604050505020304" pitchFamily="18" charset="0"/>
                <a:cs typeface="Roboto Serif Light" pitchFamily="2" charset="0"/>
              </a:rPr>
              <a:t>transverse </a:t>
            </a:r>
            <a:r>
              <a:rPr lang="fr-CA" sz="2000" dirty="0" err="1">
                <a:latin typeface="Century Schoolbook" panose="02040604050505020304" pitchFamily="18" charset="0"/>
                <a:cs typeface="Roboto Serif Light" pitchFamily="2" charset="0"/>
              </a:rPr>
              <a:t>magnetization</a:t>
            </a:r>
            <a:endParaRPr lang="fr-CA" sz="2000" dirty="0">
              <a:latin typeface="Century Schoolbook" panose="02040604050505020304" pitchFamily="18" charset="0"/>
              <a:cs typeface="Roboto Serif Light" pitchFamily="2" charset="0"/>
            </a:endParaRPr>
          </a:p>
        </p:txBody>
      </p:sp>
      <p:cxnSp>
        <p:nvCxnSpPr>
          <p:cNvPr id="10" name="Connecteur droit avec flèche 71">
            <a:extLst>
              <a:ext uri="{FF2B5EF4-FFF2-40B4-BE49-F238E27FC236}">
                <a16:creationId xmlns:a16="http://schemas.microsoft.com/office/drawing/2014/main" id="{8F8A359C-2AE6-D1D7-456F-315E616029C0}"/>
              </a:ext>
            </a:extLst>
          </p:cNvPr>
          <p:cNvCxnSpPr>
            <a:cxnSpLocks/>
          </p:cNvCxnSpPr>
          <p:nvPr/>
        </p:nvCxnSpPr>
        <p:spPr>
          <a:xfrm flipH="1" flipV="1">
            <a:off x="838200" y="2834229"/>
            <a:ext cx="25155" cy="2188940"/>
          </a:xfrm>
          <a:prstGeom prst="straightConnector1">
            <a:avLst/>
          </a:prstGeom>
          <a:ln w="44450" cap="flat">
            <a:solidFill>
              <a:srgbClr val="00A759"/>
            </a:solidFill>
            <a:prstDash val="sysDot"/>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sp>
        <p:nvSpPr>
          <p:cNvPr id="12" name="ZoneTexte 41">
            <a:extLst>
              <a:ext uri="{FF2B5EF4-FFF2-40B4-BE49-F238E27FC236}">
                <a16:creationId xmlns:a16="http://schemas.microsoft.com/office/drawing/2014/main" id="{43D95448-1647-53B9-BEF7-949A862269D0}"/>
              </a:ext>
            </a:extLst>
          </p:cNvPr>
          <p:cNvSpPr txBox="1"/>
          <p:nvPr/>
        </p:nvSpPr>
        <p:spPr>
          <a:xfrm>
            <a:off x="850216" y="4810628"/>
            <a:ext cx="667743" cy="461665"/>
          </a:xfrm>
          <a:prstGeom prst="rect">
            <a:avLst/>
          </a:prstGeom>
          <a:noFill/>
        </p:spPr>
        <p:txBody>
          <a:bodyPr wrap="square" rtlCol="0">
            <a:spAutoFit/>
          </a:bodyPr>
          <a:lstStyle/>
          <a:p>
            <a:r>
              <a:rPr lang="fr-CA" sz="2400" b="1" dirty="0">
                <a:latin typeface="Century Schoolbook" panose="02040604050505020304" pitchFamily="18" charset="0"/>
                <a:cs typeface="Roboto Serif Light" pitchFamily="2" charset="0"/>
              </a:rPr>
              <a:t>B</a:t>
            </a:r>
            <a:r>
              <a:rPr lang="fr-CA" sz="2400" b="1" baseline="-25000" dirty="0">
                <a:latin typeface="Century Schoolbook" panose="02040604050505020304" pitchFamily="18" charset="0"/>
                <a:cs typeface="Roboto Serif Light" pitchFamily="2" charset="0"/>
              </a:rPr>
              <a:t>0</a:t>
            </a:r>
            <a:endParaRPr lang="fr-CA" sz="2400" b="1" dirty="0">
              <a:latin typeface="Century Schoolbook" panose="02040604050505020304" pitchFamily="18" charset="0"/>
              <a:cs typeface="Roboto Serif Light" pitchFamily="2" charset="0"/>
            </a:endParaRPr>
          </a:p>
        </p:txBody>
      </p:sp>
      <p:cxnSp>
        <p:nvCxnSpPr>
          <p:cNvPr id="13" name="Connecteur droit avec flèche 71">
            <a:extLst>
              <a:ext uri="{FF2B5EF4-FFF2-40B4-BE49-F238E27FC236}">
                <a16:creationId xmlns:a16="http://schemas.microsoft.com/office/drawing/2014/main" id="{66090AFC-C3C0-EDAD-98A9-8C9ACDEB35F3}"/>
              </a:ext>
            </a:extLst>
          </p:cNvPr>
          <p:cNvCxnSpPr>
            <a:cxnSpLocks/>
          </p:cNvCxnSpPr>
          <p:nvPr/>
        </p:nvCxnSpPr>
        <p:spPr>
          <a:xfrm rot="3600000">
            <a:off x="2019615" y="3058152"/>
            <a:ext cx="0" cy="433118"/>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4" name="Connecteur droit avec flèche 71">
            <a:extLst>
              <a:ext uri="{FF2B5EF4-FFF2-40B4-BE49-F238E27FC236}">
                <a16:creationId xmlns:a16="http://schemas.microsoft.com/office/drawing/2014/main" id="{31C1A699-D11E-C8FF-2D0C-02EE02EC3CD3}"/>
              </a:ext>
            </a:extLst>
          </p:cNvPr>
          <p:cNvCxnSpPr>
            <a:cxnSpLocks/>
          </p:cNvCxnSpPr>
          <p:nvPr/>
        </p:nvCxnSpPr>
        <p:spPr>
          <a:xfrm rot="3420000" flipV="1">
            <a:off x="2705414" y="3058152"/>
            <a:ext cx="0" cy="433118"/>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5" name="Connecteur droit avec flèche 71">
            <a:extLst>
              <a:ext uri="{FF2B5EF4-FFF2-40B4-BE49-F238E27FC236}">
                <a16:creationId xmlns:a16="http://schemas.microsoft.com/office/drawing/2014/main" id="{4FAC5D5C-5F26-0F12-BC32-B4E7C5D1D3EC}"/>
              </a:ext>
            </a:extLst>
          </p:cNvPr>
          <p:cNvCxnSpPr>
            <a:cxnSpLocks/>
          </p:cNvCxnSpPr>
          <p:nvPr/>
        </p:nvCxnSpPr>
        <p:spPr>
          <a:xfrm rot="-1980000">
            <a:off x="3046549" y="3058154"/>
            <a:ext cx="0" cy="433118"/>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6" name="Connecteur droit avec flèche 71">
            <a:extLst>
              <a:ext uri="{FF2B5EF4-FFF2-40B4-BE49-F238E27FC236}">
                <a16:creationId xmlns:a16="http://schemas.microsoft.com/office/drawing/2014/main" id="{DE2DA88D-7E56-5494-4412-181F2123B459}"/>
              </a:ext>
            </a:extLst>
          </p:cNvPr>
          <p:cNvCxnSpPr>
            <a:cxnSpLocks/>
          </p:cNvCxnSpPr>
          <p:nvPr/>
        </p:nvCxnSpPr>
        <p:spPr>
          <a:xfrm rot="-3840000">
            <a:off x="1678279" y="3552888"/>
            <a:ext cx="0" cy="433118"/>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1" name="Connecteur droit avec flèche 71">
            <a:extLst>
              <a:ext uri="{FF2B5EF4-FFF2-40B4-BE49-F238E27FC236}">
                <a16:creationId xmlns:a16="http://schemas.microsoft.com/office/drawing/2014/main" id="{7422C36A-2D2A-6873-0F2D-C33BF9A5DFB1}"/>
              </a:ext>
            </a:extLst>
          </p:cNvPr>
          <p:cNvCxnSpPr>
            <a:cxnSpLocks/>
          </p:cNvCxnSpPr>
          <p:nvPr/>
        </p:nvCxnSpPr>
        <p:spPr>
          <a:xfrm rot="-2580000">
            <a:off x="3046549" y="4046979"/>
            <a:ext cx="0" cy="433118"/>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3" name="Connecteur droit avec flèche 71">
            <a:extLst>
              <a:ext uri="{FF2B5EF4-FFF2-40B4-BE49-F238E27FC236}">
                <a16:creationId xmlns:a16="http://schemas.microsoft.com/office/drawing/2014/main" id="{C53E4318-73E3-49A3-FBAF-3E8CE4A73BDF}"/>
              </a:ext>
            </a:extLst>
          </p:cNvPr>
          <p:cNvCxnSpPr>
            <a:cxnSpLocks/>
          </p:cNvCxnSpPr>
          <p:nvPr/>
        </p:nvCxnSpPr>
        <p:spPr>
          <a:xfrm rot="-4500000">
            <a:off x="1677489" y="4530112"/>
            <a:ext cx="0" cy="433118"/>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5" name="Connecteur droit avec flèche 71">
            <a:extLst>
              <a:ext uri="{FF2B5EF4-FFF2-40B4-BE49-F238E27FC236}">
                <a16:creationId xmlns:a16="http://schemas.microsoft.com/office/drawing/2014/main" id="{4F412065-B51F-E3EC-679F-F5EA32B6066D}"/>
              </a:ext>
            </a:extLst>
          </p:cNvPr>
          <p:cNvCxnSpPr>
            <a:cxnSpLocks/>
          </p:cNvCxnSpPr>
          <p:nvPr/>
        </p:nvCxnSpPr>
        <p:spPr>
          <a:xfrm rot="1260000">
            <a:off x="2705414" y="3552888"/>
            <a:ext cx="0" cy="433118"/>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6" name="Connecteur droit avec flèche 71">
            <a:extLst>
              <a:ext uri="{FF2B5EF4-FFF2-40B4-BE49-F238E27FC236}">
                <a16:creationId xmlns:a16="http://schemas.microsoft.com/office/drawing/2014/main" id="{445AF4D8-E0DA-F606-EADB-29745BF80FBD}"/>
              </a:ext>
            </a:extLst>
          </p:cNvPr>
          <p:cNvCxnSpPr>
            <a:cxnSpLocks/>
          </p:cNvCxnSpPr>
          <p:nvPr/>
        </p:nvCxnSpPr>
        <p:spPr>
          <a:xfrm rot="3420000">
            <a:off x="2361449" y="4046979"/>
            <a:ext cx="0" cy="433118"/>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7" name="Connecteur droit avec flèche 71">
            <a:extLst>
              <a:ext uri="{FF2B5EF4-FFF2-40B4-BE49-F238E27FC236}">
                <a16:creationId xmlns:a16="http://schemas.microsoft.com/office/drawing/2014/main" id="{F03DA901-696A-E93A-FE55-9511A593A2AD}"/>
              </a:ext>
            </a:extLst>
          </p:cNvPr>
          <p:cNvCxnSpPr>
            <a:cxnSpLocks/>
          </p:cNvCxnSpPr>
          <p:nvPr/>
        </p:nvCxnSpPr>
        <p:spPr>
          <a:xfrm rot="5220000">
            <a:off x="2019615" y="4046979"/>
            <a:ext cx="0" cy="433118"/>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67" name="Connecteur droit avec flèche 71">
            <a:extLst>
              <a:ext uri="{FF2B5EF4-FFF2-40B4-BE49-F238E27FC236}">
                <a16:creationId xmlns:a16="http://schemas.microsoft.com/office/drawing/2014/main" id="{F3DC52D9-DF49-CCB7-D542-DFFF3F6425F5}"/>
              </a:ext>
            </a:extLst>
          </p:cNvPr>
          <p:cNvCxnSpPr>
            <a:cxnSpLocks/>
          </p:cNvCxnSpPr>
          <p:nvPr/>
        </p:nvCxnSpPr>
        <p:spPr>
          <a:xfrm rot="1260000" flipV="1">
            <a:off x="1676715" y="4046979"/>
            <a:ext cx="0" cy="433118"/>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2" name="Connecteur droit avec flèche 71">
            <a:extLst>
              <a:ext uri="{FF2B5EF4-FFF2-40B4-BE49-F238E27FC236}">
                <a16:creationId xmlns:a16="http://schemas.microsoft.com/office/drawing/2014/main" id="{C8CF8A0B-2355-2270-FB07-63760E9FC3C8}"/>
              </a:ext>
            </a:extLst>
          </p:cNvPr>
          <p:cNvCxnSpPr>
            <a:cxnSpLocks/>
          </p:cNvCxnSpPr>
          <p:nvPr/>
        </p:nvCxnSpPr>
        <p:spPr>
          <a:xfrm rot="3600000" flipV="1">
            <a:off x="3046549" y="4530112"/>
            <a:ext cx="0" cy="433118"/>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4" name="Connecteur droit avec flèche 71">
            <a:extLst>
              <a:ext uri="{FF2B5EF4-FFF2-40B4-BE49-F238E27FC236}">
                <a16:creationId xmlns:a16="http://schemas.microsoft.com/office/drawing/2014/main" id="{F42DA42C-2495-0EBA-B144-EB5CACF8BF44}"/>
              </a:ext>
            </a:extLst>
          </p:cNvPr>
          <p:cNvCxnSpPr>
            <a:cxnSpLocks/>
          </p:cNvCxnSpPr>
          <p:nvPr/>
        </p:nvCxnSpPr>
        <p:spPr>
          <a:xfrm rot="-3840000" flipV="1">
            <a:off x="2019615" y="4530112"/>
            <a:ext cx="0" cy="433118"/>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6" name="Connecteur droit avec flèche 71">
            <a:extLst>
              <a:ext uri="{FF2B5EF4-FFF2-40B4-BE49-F238E27FC236}">
                <a16:creationId xmlns:a16="http://schemas.microsoft.com/office/drawing/2014/main" id="{688F3513-A766-BF93-F414-D62B38B71E4D}"/>
              </a:ext>
            </a:extLst>
          </p:cNvPr>
          <p:cNvCxnSpPr>
            <a:cxnSpLocks/>
          </p:cNvCxnSpPr>
          <p:nvPr/>
        </p:nvCxnSpPr>
        <p:spPr>
          <a:xfrm rot="-1980000" flipV="1">
            <a:off x="2705414" y="4530112"/>
            <a:ext cx="0" cy="433118"/>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7" name="Connecteur droit avec flèche 71">
            <a:extLst>
              <a:ext uri="{FF2B5EF4-FFF2-40B4-BE49-F238E27FC236}">
                <a16:creationId xmlns:a16="http://schemas.microsoft.com/office/drawing/2014/main" id="{07FF9EE3-691A-652C-8349-80026AD08C8A}"/>
              </a:ext>
            </a:extLst>
          </p:cNvPr>
          <p:cNvCxnSpPr>
            <a:cxnSpLocks/>
          </p:cNvCxnSpPr>
          <p:nvPr/>
        </p:nvCxnSpPr>
        <p:spPr>
          <a:xfrm rot="-4500000" flipV="1">
            <a:off x="2019615" y="3552888"/>
            <a:ext cx="0" cy="433118"/>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8" name="Connecteur droit avec flèche 71">
            <a:extLst>
              <a:ext uri="{FF2B5EF4-FFF2-40B4-BE49-F238E27FC236}">
                <a16:creationId xmlns:a16="http://schemas.microsoft.com/office/drawing/2014/main" id="{E51B0CC8-887E-F466-AAC1-90CBC0D022C8}"/>
              </a:ext>
            </a:extLst>
          </p:cNvPr>
          <p:cNvCxnSpPr>
            <a:cxnSpLocks/>
          </p:cNvCxnSpPr>
          <p:nvPr/>
        </p:nvCxnSpPr>
        <p:spPr>
          <a:xfrm rot="-2580000" flipV="1">
            <a:off x="2366529" y="3552888"/>
            <a:ext cx="0" cy="433118"/>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9" name="Connecteur droit avec flèche 71">
            <a:extLst>
              <a:ext uri="{FF2B5EF4-FFF2-40B4-BE49-F238E27FC236}">
                <a16:creationId xmlns:a16="http://schemas.microsoft.com/office/drawing/2014/main" id="{C7260334-C5B3-9E8E-9F4F-B71F1E93B99D}"/>
              </a:ext>
            </a:extLst>
          </p:cNvPr>
          <p:cNvCxnSpPr>
            <a:cxnSpLocks/>
          </p:cNvCxnSpPr>
          <p:nvPr/>
        </p:nvCxnSpPr>
        <p:spPr>
          <a:xfrm rot="5220000" flipV="1">
            <a:off x="3046549" y="3552917"/>
            <a:ext cx="0" cy="433118"/>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80" name="Oval 79">
            <a:extLst>
              <a:ext uri="{FF2B5EF4-FFF2-40B4-BE49-F238E27FC236}">
                <a16:creationId xmlns:a16="http://schemas.microsoft.com/office/drawing/2014/main" id="{FE2E071B-8E34-47E3-0D9E-16F405251E2A}"/>
              </a:ext>
            </a:extLst>
          </p:cNvPr>
          <p:cNvSpPr/>
          <p:nvPr/>
        </p:nvSpPr>
        <p:spPr>
          <a:xfrm>
            <a:off x="1531233" y="3057021"/>
            <a:ext cx="301111" cy="461665"/>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81" name="Oval 80">
            <a:extLst>
              <a:ext uri="{FF2B5EF4-FFF2-40B4-BE49-F238E27FC236}">
                <a16:creationId xmlns:a16="http://schemas.microsoft.com/office/drawing/2014/main" id="{CD66078F-A557-4AB8-4B39-DAAABECCC4A1}"/>
              </a:ext>
            </a:extLst>
          </p:cNvPr>
          <p:cNvSpPr/>
          <p:nvPr/>
        </p:nvSpPr>
        <p:spPr>
          <a:xfrm>
            <a:off x="2204213" y="3054661"/>
            <a:ext cx="301111" cy="461665"/>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cxnSp>
        <p:nvCxnSpPr>
          <p:cNvPr id="82" name="Connecteur droit avec flèche 71">
            <a:extLst>
              <a:ext uri="{FF2B5EF4-FFF2-40B4-BE49-F238E27FC236}">
                <a16:creationId xmlns:a16="http://schemas.microsoft.com/office/drawing/2014/main" id="{66712928-75B0-32D5-377A-F49B54C1CBC9}"/>
              </a:ext>
            </a:extLst>
          </p:cNvPr>
          <p:cNvCxnSpPr>
            <a:cxnSpLocks/>
          </p:cNvCxnSpPr>
          <p:nvPr/>
        </p:nvCxnSpPr>
        <p:spPr>
          <a:xfrm rot="5400000" flipV="1">
            <a:off x="8042135" y="3164465"/>
            <a:ext cx="0" cy="433118"/>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83" name="Connecteur droit avec flèche 71">
            <a:extLst>
              <a:ext uri="{FF2B5EF4-FFF2-40B4-BE49-F238E27FC236}">
                <a16:creationId xmlns:a16="http://schemas.microsoft.com/office/drawing/2014/main" id="{6ADB0746-52AA-6445-3A06-36E125C99E89}"/>
              </a:ext>
            </a:extLst>
          </p:cNvPr>
          <p:cNvCxnSpPr>
            <a:cxnSpLocks/>
          </p:cNvCxnSpPr>
          <p:nvPr/>
        </p:nvCxnSpPr>
        <p:spPr>
          <a:xfrm rot="5400000" flipV="1">
            <a:off x="8042135" y="3850265"/>
            <a:ext cx="0" cy="433118"/>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84" name="Connecteur droit avec flèche 71">
            <a:extLst>
              <a:ext uri="{FF2B5EF4-FFF2-40B4-BE49-F238E27FC236}">
                <a16:creationId xmlns:a16="http://schemas.microsoft.com/office/drawing/2014/main" id="{9E9DB394-ACC0-C0D9-1BA3-F510B45E9039}"/>
              </a:ext>
            </a:extLst>
          </p:cNvPr>
          <p:cNvCxnSpPr>
            <a:cxnSpLocks/>
          </p:cNvCxnSpPr>
          <p:nvPr/>
        </p:nvCxnSpPr>
        <p:spPr>
          <a:xfrm rot="5400000" flipV="1">
            <a:off x="7053310" y="4193165"/>
            <a:ext cx="0" cy="433118"/>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85" name="Connecteur droit avec flèche 71">
            <a:extLst>
              <a:ext uri="{FF2B5EF4-FFF2-40B4-BE49-F238E27FC236}">
                <a16:creationId xmlns:a16="http://schemas.microsoft.com/office/drawing/2014/main" id="{4609C625-262B-1C65-A993-C3122D3CAD80}"/>
              </a:ext>
            </a:extLst>
          </p:cNvPr>
          <p:cNvCxnSpPr>
            <a:cxnSpLocks/>
          </p:cNvCxnSpPr>
          <p:nvPr/>
        </p:nvCxnSpPr>
        <p:spPr>
          <a:xfrm rot="5400000">
            <a:off x="6570177" y="3850265"/>
            <a:ext cx="0" cy="433118"/>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86" name="Rectangle: Rounded Corners 85">
            <a:extLst>
              <a:ext uri="{FF2B5EF4-FFF2-40B4-BE49-F238E27FC236}">
                <a16:creationId xmlns:a16="http://schemas.microsoft.com/office/drawing/2014/main" id="{35537A9F-1363-8072-D653-2EEF1A83F401}"/>
              </a:ext>
            </a:extLst>
          </p:cNvPr>
          <p:cNvSpPr/>
          <p:nvPr/>
        </p:nvSpPr>
        <p:spPr>
          <a:xfrm rot="5400000">
            <a:off x="6226054" y="2907495"/>
            <a:ext cx="2213200" cy="2318657"/>
          </a:xfrm>
          <a:prstGeom prst="round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cxnSp>
        <p:nvCxnSpPr>
          <p:cNvPr id="87" name="Connecteur droit avec flèche 71">
            <a:extLst>
              <a:ext uri="{FF2B5EF4-FFF2-40B4-BE49-F238E27FC236}">
                <a16:creationId xmlns:a16="http://schemas.microsoft.com/office/drawing/2014/main" id="{9E1A439E-ACFA-772D-7191-1898558D8ED7}"/>
              </a:ext>
            </a:extLst>
          </p:cNvPr>
          <p:cNvCxnSpPr>
            <a:cxnSpLocks/>
          </p:cNvCxnSpPr>
          <p:nvPr/>
        </p:nvCxnSpPr>
        <p:spPr>
          <a:xfrm rot="9000000">
            <a:off x="8042137" y="3507365"/>
            <a:ext cx="0" cy="433118"/>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88" name="Connecteur droit avec flèche 71">
            <a:extLst>
              <a:ext uri="{FF2B5EF4-FFF2-40B4-BE49-F238E27FC236}">
                <a16:creationId xmlns:a16="http://schemas.microsoft.com/office/drawing/2014/main" id="{269348FD-A83B-EDFA-4351-E574083C89F6}"/>
              </a:ext>
            </a:extLst>
          </p:cNvPr>
          <p:cNvCxnSpPr>
            <a:cxnSpLocks/>
          </p:cNvCxnSpPr>
          <p:nvPr/>
        </p:nvCxnSpPr>
        <p:spPr>
          <a:xfrm rot="8820000" flipV="1">
            <a:off x="8042137" y="4193164"/>
            <a:ext cx="0" cy="433118"/>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89" name="Connecteur droit avec flèche 71">
            <a:extLst>
              <a:ext uri="{FF2B5EF4-FFF2-40B4-BE49-F238E27FC236}">
                <a16:creationId xmlns:a16="http://schemas.microsoft.com/office/drawing/2014/main" id="{475F26FB-06FD-1C11-2C5E-18FD8AE62DB0}"/>
              </a:ext>
            </a:extLst>
          </p:cNvPr>
          <p:cNvCxnSpPr>
            <a:cxnSpLocks/>
          </p:cNvCxnSpPr>
          <p:nvPr/>
        </p:nvCxnSpPr>
        <p:spPr>
          <a:xfrm rot="3420000">
            <a:off x="8042135" y="4534299"/>
            <a:ext cx="0" cy="433118"/>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90" name="Connecteur droit avec flèche 71">
            <a:extLst>
              <a:ext uri="{FF2B5EF4-FFF2-40B4-BE49-F238E27FC236}">
                <a16:creationId xmlns:a16="http://schemas.microsoft.com/office/drawing/2014/main" id="{85920160-DCEA-8598-F27E-F7E1A7130DA3}"/>
              </a:ext>
            </a:extLst>
          </p:cNvPr>
          <p:cNvCxnSpPr>
            <a:cxnSpLocks/>
          </p:cNvCxnSpPr>
          <p:nvPr/>
        </p:nvCxnSpPr>
        <p:spPr>
          <a:xfrm rot="1560000">
            <a:off x="7547401" y="3166029"/>
            <a:ext cx="0" cy="433118"/>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91" name="Connecteur droit avec flèche 71">
            <a:extLst>
              <a:ext uri="{FF2B5EF4-FFF2-40B4-BE49-F238E27FC236}">
                <a16:creationId xmlns:a16="http://schemas.microsoft.com/office/drawing/2014/main" id="{45344CBD-07D2-F15D-1E0B-036543B4ABCA}"/>
              </a:ext>
            </a:extLst>
          </p:cNvPr>
          <p:cNvCxnSpPr>
            <a:cxnSpLocks/>
          </p:cNvCxnSpPr>
          <p:nvPr/>
        </p:nvCxnSpPr>
        <p:spPr>
          <a:xfrm rot="2820000">
            <a:off x="7053310" y="4534299"/>
            <a:ext cx="0" cy="433118"/>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92" name="Connecteur droit avec flèche 71">
            <a:extLst>
              <a:ext uri="{FF2B5EF4-FFF2-40B4-BE49-F238E27FC236}">
                <a16:creationId xmlns:a16="http://schemas.microsoft.com/office/drawing/2014/main" id="{B0814734-0A14-5B11-D48C-D8DF3BA6BEE9}"/>
              </a:ext>
            </a:extLst>
          </p:cNvPr>
          <p:cNvCxnSpPr>
            <a:cxnSpLocks/>
          </p:cNvCxnSpPr>
          <p:nvPr/>
        </p:nvCxnSpPr>
        <p:spPr>
          <a:xfrm rot="900000">
            <a:off x="6570177" y="3165239"/>
            <a:ext cx="0" cy="433118"/>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93" name="Connecteur droit avec flèche 71">
            <a:extLst>
              <a:ext uri="{FF2B5EF4-FFF2-40B4-BE49-F238E27FC236}">
                <a16:creationId xmlns:a16="http://schemas.microsoft.com/office/drawing/2014/main" id="{D45A4611-E598-D6EA-1357-C87EB45A12B3}"/>
              </a:ext>
            </a:extLst>
          </p:cNvPr>
          <p:cNvCxnSpPr>
            <a:cxnSpLocks/>
          </p:cNvCxnSpPr>
          <p:nvPr/>
        </p:nvCxnSpPr>
        <p:spPr>
          <a:xfrm rot="6660000">
            <a:off x="7547401" y="4193164"/>
            <a:ext cx="0" cy="433118"/>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94" name="Connecteur droit avec flèche 71">
            <a:extLst>
              <a:ext uri="{FF2B5EF4-FFF2-40B4-BE49-F238E27FC236}">
                <a16:creationId xmlns:a16="http://schemas.microsoft.com/office/drawing/2014/main" id="{0FF5331C-5D00-2061-F90D-96881A70D74E}"/>
              </a:ext>
            </a:extLst>
          </p:cNvPr>
          <p:cNvCxnSpPr>
            <a:cxnSpLocks/>
          </p:cNvCxnSpPr>
          <p:nvPr/>
        </p:nvCxnSpPr>
        <p:spPr>
          <a:xfrm rot="8820000">
            <a:off x="7053310" y="3849199"/>
            <a:ext cx="0" cy="433118"/>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95" name="Connecteur droit avec flèche 71">
            <a:extLst>
              <a:ext uri="{FF2B5EF4-FFF2-40B4-BE49-F238E27FC236}">
                <a16:creationId xmlns:a16="http://schemas.microsoft.com/office/drawing/2014/main" id="{203C0B34-B38E-D986-2233-A317E1D5AC6B}"/>
              </a:ext>
            </a:extLst>
          </p:cNvPr>
          <p:cNvCxnSpPr>
            <a:cxnSpLocks/>
          </p:cNvCxnSpPr>
          <p:nvPr/>
        </p:nvCxnSpPr>
        <p:spPr>
          <a:xfrm rot="10620000">
            <a:off x="7053310" y="3507365"/>
            <a:ext cx="0" cy="433118"/>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96" name="Connecteur droit avec flèche 71">
            <a:extLst>
              <a:ext uri="{FF2B5EF4-FFF2-40B4-BE49-F238E27FC236}">
                <a16:creationId xmlns:a16="http://schemas.microsoft.com/office/drawing/2014/main" id="{09A655F8-7CED-A283-700F-68CDC8642C39}"/>
              </a:ext>
            </a:extLst>
          </p:cNvPr>
          <p:cNvCxnSpPr>
            <a:cxnSpLocks/>
          </p:cNvCxnSpPr>
          <p:nvPr/>
        </p:nvCxnSpPr>
        <p:spPr>
          <a:xfrm rot="6660000" flipV="1">
            <a:off x="7053310" y="3164465"/>
            <a:ext cx="0" cy="433118"/>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97" name="Connecteur droit avec flèche 71">
            <a:extLst>
              <a:ext uri="{FF2B5EF4-FFF2-40B4-BE49-F238E27FC236}">
                <a16:creationId xmlns:a16="http://schemas.microsoft.com/office/drawing/2014/main" id="{D7113635-569B-DD3F-AF12-7A457EDDE708}"/>
              </a:ext>
            </a:extLst>
          </p:cNvPr>
          <p:cNvCxnSpPr>
            <a:cxnSpLocks/>
          </p:cNvCxnSpPr>
          <p:nvPr/>
        </p:nvCxnSpPr>
        <p:spPr>
          <a:xfrm rot="9000000" flipV="1">
            <a:off x="6570177" y="4534299"/>
            <a:ext cx="0" cy="433118"/>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98" name="Connecteur droit avec flèche 71">
            <a:extLst>
              <a:ext uri="{FF2B5EF4-FFF2-40B4-BE49-F238E27FC236}">
                <a16:creationId xmlns:a16="http://schemas.microsoft.com/office/drawing/2014/main" id="{99811B67-C265-0328-397F-2BEF9AA3C8EC}"/>
              </a:ext>
            </a:extLst>
          </p:cNvPr>
          <p:cNvCxnSpPr>
            <a:cxnSpLocks/>
          </p:cNvCxnSpPr>
          <p:nvPr/>
        </p:nvCxnSpPr>
        <p:spPr>
          <a:xfrm rot="1560000" flipV="1">
            <a:off x="6570177" y="3507365"/>
            <a:ext cx="0" cy="433118"/>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99" name="Connecteur droit avec flèche 71">
            <a:extLst>
              <a:ext uri="{FF2B5EF4-FFF2-40B4-BE49-F238E27FC236}">
                <a16:creationId xmlns:a16="http://schemas.microsoft.com/office/drawing/2014/main" id="{6C99CAAC-4576-5D94-1903-6D19C4B46753}"/>
              </a:ext>
            </a:extLst>
          </p:cNvPr>
          <p:cNvCxnSpPr>
            <a:cxnSpLocks/>
          </p:cNvCxnSpPr>
          <p:nvPr/>
        </p:nvCxnSpPr>
        <p:spPr>
          <a:xfrm rot="3420000" flipV="1">
            <a:off x="6570177" y="4193164"/>
            <a:ext cx="0" cy="433118"/>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00" name="Connecteur droit avec flèche 71">
            <a:extLst>
              <a:ext uri="{FF2B5EF4-FFF2-40B4-BE49-F238E27FC236}">
                <a16:creationId xmlns:a16="http://schemas.microsoft.com/office/drawing/2014/main" id="{76722A8F-6AAB-6CB8-5891-7B421E2003B8}"/>
              </a:ext>
            </a:extLst>
          </p:cNvPr>
          <p:cNvCxnSpPr>
            <a:cxnSpLocks/>
          </p:cNvCxnSpPr>
          <p:nvPr/>
        </p:nvCxnSpPr>
        <p:spPr>
          <a:xfrm rot="900000" flipV="1">
            <a:off x="7547401" y="3507365"/>
            <a:ext cx="0" cy="433118"/>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01" name="Connecteur droit avec flèche 71">
            <a:extLst>
              <a:ext uri="{FF2B5EF4-FFF2-40B4-BE49-F238E27FC236}">
                <a16:creationId xmlns:a16="http://schemas.microsoft.com/office/drawing/2014/main" id="{BBC4EA29-C87C-42ED-84C5-8ADC64B55167}"/>
              </a:ext>
            </a:extLst>
          </p:cNvPr>
          <p:cNvCxnSpPr>
            <a:cxnSpLocks/>
          </p:cNvCxnSpPr>
          <p:nvPr/>
        </p:nvCxnSpPr>
        <p:spPr>
          <a:xfrm rot="2820000" flipV="1">
            <a:off x="7547401" y="3854279"/>
            <a:ext cx="0" cy="433118"/>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02" name="Connecteur droit avec flèche 71">
            <a:extLst>
              <a:ext uri="{FF2B5EF4-FFF2-40B4-BE49-F238E27FC236}">
                <a16:creationId xmlns:a16="http://schemas.microsoft.com/office/drawing/2014/main" id="{A3757204-4A24-84CB-606E-188D6C77523E}"/>
              </a:ext>
            </a:extLst>
          </p:cNvPr>
          <p:cNvCxnSpPr>
            <a:cxnSpLocks/>
          </p:cNvCxnSpPr>
          <p:nvPr/>
        </p:nvCxnSpPr>
        <p:spPr>
          <a:xfrm rot="10620000" flipV="1">
            <a:off x="7547372" y="4534299"/>
            <a:ext cx="0" cy="433118"/>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03" name="Oval 102">
            <a:extLst>
              <a:ext uri="{FF2B5EF4-FFF2-40B4-BE49-F238E27FC236}">
                <a16:creationId xmlns:a16="http://schemas.microsoft.com/office/drawing/2014/main" id="{38664B61-2A3D-B007-2C2B-5801A970625D}"/>
              </a:ext>
            </a:extLst>
          </p:cNvPr>
          <p:cNvSpPr/>
          <p:nvPr/>
        </p:nvSpPr>
        <p:spPr>
          <a:xfrm rot="5400000">
            <a:off x="7878439" y="3155265"/>
            <a:ext cx="301111" cy="461665"/>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104" name="Oval 103">
            <a:extLst>
              <a:ext uri="{FF2B5EF4-FFF2-40B4-BE49-F238E27FC236}">
                <a16:creationId xmlns:a16="http://schemas.microsoft.com/office/drawing/2014/main" id="{821A3E31-0D8E-3679-8147-5E0BE734E734}"/>
              </a:ext>
            </a:extLst>
          </p:cNvPr>
          <p:cNvSpPr/>
          <p:nvPr/>
        </p:nvSpPr>
        <p:spPr>
          <a:xfrm rot="5400000">
            <a:off x="7880799" y="3828245"/>
            <a:ext cx="301111" cy="461665"/>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105" name="ZoneTexte 41">
            <a:extLst>
              <a:ext uri="{FF2B5EF4-FFF2-40B4-BE49-F238E27FC236}">
                <a16:creationId xmlns:a16="http://schemas.microsoft.com/office/drawing/2014/main" id="{6FE10B30-E328-8EA8-E665-F77A37B17EB5}"/>
              </a:ext>
            </a:extLst>
          </p:cNvPr>
          <p:cNvSpPr txBox="1"/>
          <p:nvPr/>
        </p:nvSpPr>
        <p:spPr>
          <a:xfrm>
            <a:off x="879015" y="5494035"/>
            <a:ext cx="2990296" cy="707886"/>
          </a:xfrm>
          <a:prstGeom prst="rect">
            <a:avLst/>
          </a:prstGeom>
          <a:noFill/>
        </p:spPr>
        <p:txBody>
          <a:bodyPr wrap="square" rtlCol="0">
            <a:spAutoFit/>
          </a:bodyPr>
          <a:lstStyle/>
          <a:p>
            <a:pPr algn="ctr"/>
            <a:r>
              <a:rPr lang="fr-CA" sz="2000" dirty="0">
                <a:latin typeface="Century Schoolbook" panose="02040604050505020304" pitchFamily="18" charset="0"/>
                <a:cs typeface="Roboto Serif Light" pitchFamily="2" charset="0"/>
              </a:rPr>
              <a:t>Not </a:t>
            </a:r>
            <a:r>
              <a:rPr lang="fr-CA" sz="2000" dirty="0">
                <a:solidFill>
                  <a:srgbClr val="00A759"/>
                </a:solidFill>
                <a:latin typeface="Century Schoolbook" panose="02040604050505020304" pitchFamily="18" charset="0"/>
                <a:cs typeface="Roboto Serif Light" pitchFamily="2" charset="0"/>
              </a:rPr>
              <a:t>in phase</a:t>
            </a:r>
          </a:p>
          <a:p>
            <a:pPr algn="ctr"/>
            <a:r>
              <a:rPr lang="fr-CA" sz="2000" dirty="0">
                <a:latin typeface="Century Schoolbook" panose="02040604050505020304" pitchFamily="18" charset="0"/>
                <a:cs typeface="Roboto Serif Light" pitchFamily="2" charset="0"/>
              </a:rPr>
              <a:t>(not </a:t>
            </a:r>
            <a:r>
              <a:rPr lang="fr-CA" sz="2000" dirty="0" err="1">
                <a:latin typeface="Century Schoolbook" panose="02040604050505020304" pitchFamily="18" charset="0"/>
                <a:cs typeface="Roboto Serif Light" pitchFamily="2" charset="0"/>
              </a:rPr>
              <a:t>synchronized</a:t>
            </a:r>
            <a:r>
              <a:rPr lang="fr-CA" sz="2000" dirty="0">
                <a:latin typeface="Century Schoolbook" panose="02040604050505020304" pitchFamily="18" charset="0"/>
                <a:cs typeface="Roboto Serif Light" pitchFamily="2" charset="0"/>
              </a:rPr>
              <a:t>)</a:t>
            </a:r>
          </a:p>
        </p:txBody>
      </p:sp>
      <p:sp>
        <p:nvSpPr>
          <p:cNvPr id="106" name="Oval 105">
            <a:extLst>
              <a:ext uri="{FF2B5EF4-FFF2-40B4-BE49-F238E27FC236}">
                <a16:creationId xmlns:a16="http://schemas.microsoft.com/office/drawing/2014/main" id="{FCC7ACFB-07AC-3491-F1AC-139FBED8D4CB}"/>
              </a:ext>
            </a:extLst>
          </p:cNvPr>
          <p:cNvSpPr/>
          <p:nvPr/>
        </p:nvSpPr>
        <p:spPr>
          <a:xfrm>
            <a:off x="2782718" y="4494783"/>
            <a:ext cx="545040" cy="545040"/>
          </a:xfrm>
          <a:prstGeom prst="ellipse">
            <a:avLst/>
          </a:prstGeom>
          <a:noFill/>
          <a:ln w="19050">
            <a:solidFill>
              <a:schemeClr val="bg2">
                <a:lumMod val="7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grpSp>
        <p:nvGrpSpPr>
          <p:cNvPr id="107" name="Group 106">
            <a:extLst>
              <a:ext uri="{FF2B5EF4-FFF2-40B4-BE49-F238E27FC236}">
                <a16:creationId xmlns:a16="http://schemas.microsoft.com/office/drawing/2014/main" id="{64E551B9-8061-484E-8585-9470757FC943}"/>
              </a:ext>
            </a:extLst>
          </p:cNvPr>
          <p:cNvGrpSpPr/>
          <p:nvPr/>
        </p:nvGrpSpPr>
        <p:grpSpPr>
          <a:xfrm>
            <a:off x="3701770" y="4850969"/>
            <a:ext cx="1694344" cy="1794442"/>
            <a:chOff x="3789073" y="3832925"/>
            <a:chExt cx="1694344" cy="1794442"/>
          </a:xfrm>
        </p:grpSpPr>
        <p:grpSp>
          <p:nvGrpSpPr>
            <p:cNvPr id="108" name="Group 107">
              <a:extLst>
                <a:ext uri="{FF2B5EF4-FFF2-40B4-BE49-F238E27FC236}">
                  <a16:creationId xmlns:a16="http://schemas.microsoft.com/office/drawing/2014/main" id="{00744C7C-CA0A-9474-F3FF-28BECB0B7372}"/>
                </a:ext>
              </a:extLst>
            </p:cNvPr>
            <p:cNvGrpSpPr/>
            <p:nvPr/>
          </p:nvGrpSpPr>
          <p:grpSpPr>
            <a:xfrm rot="1453598">
              <a:off x="4223167" y="4252006"/>
              <a:ext cx="811012" cy="987831"/>
              <a:chOff x="4766997" y="4467719"/>
              <a:chExt cx="1573344" cy="1916370"/>
            </a:xfrm>
          </p:grpSpPr>
          <p:sp>
            <p:nvSpPr>
              <p:cNvPr id="114" name="Arrow: Curved Right 113">
                <a:extLst>
                  <a:ext uri="{FF2B5EF4-FFF2-40B4-BE49-F238E27FC236}">
                    <a16:creationId xmlns:a16="http://schemas.microsoft.com/office/drawing/2014/main" id="{A3FC494B-B621-AE6D-89B2-00976B057DF4}"/>
                  </a:ext>
                </a:extLst>
              </p:cNvPr>
              <p:cNvSpPr/>
              <p:nvPr/>
            </p:nvSpPr>
            <p:spPr>
              <a:xfrm rot="1779339">
                <a:off x="4766997" y="4881801"/>
                <a:ext cx="253473" cy="380433"/>
              </a:xfrm>
              <a:prstGeom prst="curvedRightArrow">
                <a:avLst>
                  <a:gd name="adj1" fmla="val 9169"/>
                  <a:gd name="adj2" fmla="val 39888"/>
                  <a:gd name="adj3" fmla="val 35713"/>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latin typeface="Century Schoolbook" panose="02040604050505020304" pitchFamily="18" charset="0"/>
                </a:endParaRPr>
              </a:p>
            </p:txBody>
          </p:sp>
          <p:cxnSp>
            <p:nvCxnSpPr>
              <p:cNvPr id="115" name="Connecteur droit avec flèche 71">
                <a:extLst>
                  <a:ext uri="{FF2B5EF4-FFF2-40B4-BE49-F238E27FC236}">
                    <a16:creationId xmlns:a16="http://schemas.microsoft.com/office/drawing/2014/main" id="{BE9E348A-3013-0B93-0C1E-F852133B3871}"/>
                  </a:ext>
                </a:extLst>
              </p:cNvPr>
              <p:cNvCxnSpPr>
                <a:cxnSpLocks/>
              </p:cNvCxnSpPr>
              <p:nvPr/>
            </p:nvCxnSpPr>
            <p:spPr>
              <a:xfrm flipV="1">
                <a:off x="5016869" y="4467719"/>
                <a:ext cx="1122278" cy="1916370"/>
              </a:xfrm>
              <a:prstGeom prst="straightConnector1">
                <a:avLst/>
              </a:prstGeom>
              <a:ln w="44450" cap="flat">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sp>
            <p:nvSpPr>
              <p:cNvPr id="116" name="Arrow: Curved Right 115">
                <a:extLst>
                  <a:ext uri="{FF2B5EF4-FFF2-40B4-BE49-F238E27FC236}">
                    <a16:creationId xmlns:a16="http://schemas.microsoft.com/office/drawing/2014/main" id="{30FA824D-DBC7-573A-5E7B-E1A3B1F424F2}"/>
                  </a:ext>
                </a:extLst>
              </p:cNvPr>
              <p:cNvSpPr/>
              <p:nvPr/>
            </p:nvSpPr>
            <p:spPr>
              <a:xfrm rot="12859519">
                <a:off x="6086868" y="5662633"/>
                <a:ext cx="253473" cy="380433"/>
              </a:xfrm>
              <a:prstGeom prst="curvedRightArrow">
                <a:avLst>
                  <a:gd name="adj1" fmla="val 9169"/>
                  <a:gd name="adj2" fmla="val 39888"/>
                  <a:gd name="adj3" fmla="val 35713"/>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latin typeface="Century Schoolbook" panose="02040604050505020304" pitchFamily="18" charset="0"/>
                </a:endParaRPr>
              </a:p>
            </p:txBody>
          </p:sp>
          <p:sp>
            <p:nvSpPr>
              <p:cNvPr id="117" name="Flowchart: Connector 116">
                <a:extLst>
                  <a:ext uri="{FF2B5EF4-FFF2-40B4-BE49-F238E27FC236}">
                    <a16:creationId xmlns:a16="http://schemas.microsoft.com/office/drawing/2014/main" id="{4FF6C5C6-A152-1427-AD75-CD9723B471FA}"/>
                  </a:ext>
                </a:extLst>
              </p:cNvPr>
              <p:cNvSpPr/>
              <p:nvPr/>
            </p:nvSpPr>
            <p:spPr>
              <a:xfrm>
                <a:off x="5005092" y="4852989"/>
                <a:ext cx="1145832" cy="1145832"/>
              </a:xfrm>
              <a:prstGeom prst="flowChartConnector">
                <a:avLst/>
              </a:prstGeom>
              <a:gradFill flip="none" rotWithShape="1">
                <a:gsLst>
                  <a:gs pos="0">
                    <a:schemeClr val="tx1"/>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grpSp>
        <p:sp>
          <p:nvSpPr>
            <p:cNvPr id="109" name="Arrow: Curved Right 108">
              <a:extLst>
                <a:ext uri="{FF2B5EF4-FFF2-40B4-BE49-F238E27FC236}">
                  <a16:creationId xmlns:a16="http://schemas.microsoft.com/office/drawing/2014/main" id="{4B1922B1-43B2-73E7-ADE8-ACE40E0C2A35}"/>
                </a:ext>
              </a:extLst>
            </p:cNvPr>
            <p:cNvSpPr/>
            <p:nvPr/>
          </p:nvSpPr>
          <p:spPr>
            <a:xfrm rot="10800000" flipV="1">
              <a:off x="4641981" y="4230227"/>
              <a:ext cx="474112" cy="309559"/>
            </a:xfrm>
            <a:prstGeom prst="curvedRightArrow">
              <a:avLst>
                <a:gd name="adj1" fmla="val 1049"/>
                <a:gd name="adj2" fmla="val 23293"/>
                <a:gd name="adj3" fmla="val 22364"/>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latin typeface="Century Schoolbook" panose="02040604050505020304" pitchFamily="18" charset="0"/>
              </a:endParaRPr>
            </a:p>
          </p:txBody>
        </p:sp>
        <p:cxnSp>
          <p:nvCxnSpPr>
            <p:cNvPr id="110" name="Connecteur droit avec flèche 71">
              <a:extLst>
                <a:ext uri="{FF2B5EF4-FFF2-40B4-BE49-F238E27FC236}">
                  <a16:creationId xmlns:a16="http://schemas.microsoft.com/office/drawing/2014/main" id="{453567A8-0007-4057-47FA-9AB375348538}"/>
                </a:ext>
              </a:extLst>
            </p:cNvPr>
            <p:cNvCxnSpPr>
              <a:cxnSpLocks/>
            </p:cNvCxnSpPr>
            <p:nvPr/>
          </p:nvCxnSpPr>
          <p:spPr>
            <a:xfrm flipH="1" flipV="1">
              <a:off x="4636245" y="4076201"/>
              <a:ext cx="3550" cy="1288055"/>
            </a:xfrm>
            <a:prstGeom prst="straightConnector1">
              <a:avLst/>
            </a:prstGeom>
            <a:ln w="44450" cap="flat">
              <a:solidFill>
                <a:srgbClr val="00A759"/>
              </a:solidFill>
              <a:prstDash val="sysDot"/>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sp>
          <p:nvSpPr>
            <p:cNvPr id="111" name="ZoneTexte 41">
              <a:extLst>
                <a:ext uri="{FF2B5EF4-FFF2-40B4-BE49-F238E27FC236}">
                  <a16:creationId xmlns:a16="http://schemas.microsoft.com/office/drawing/2014/main" id="{3F330B22-BCFB-D317-5668-F8DCB92EFFE8}"/>
                </a:ext>
              </a:extLst>
            </p:cNvPr>
            <p:cNvSpPr txBox="1"/>
            <p:nvPr/>
          </p:nvSpPr>
          <p:spPr>
            <a:xfrm>
              <a:off x="4602164" y="5108060"/>
              <a:ext cx="542136" cy="461665"/>
            </a:xfrm>
            <a:prstGeom prst="rect">
              <a:avLst/>
            </a:prstGeom>
            <a:noFill/>
          </p:spPr>
          <p:txBody>
            <a:bodyPr wrap="none" rtlCol="0">
              <a:spAutoFit/>
            </a:bodyPr>
            <a:lstStyle/>
            <a:p>
              <a:r>
                <a:rPr lang="fr-CA" sz="2400" b="1" dirty="0">
                  <a:latin typeface="Century Schoolbook" panose="02040604050505020304" pitchFamily="18" charset="0"/>
                  <a:cs typeface="Roboto Serif Light" pitchFamily="2" charset="0"/>
                </a:rPr>
                <a:t>B</a:t>
              </a:r>
              <a:r>
                <a:rPr lang="fr-CA" sz="2400" b="1" baseline="-25000" dirty="0">
                  <a:latin typeface="Century Schoolbook" panose="02040604050505020304" pitchFamily="18" charset="0"/>
                  <a:cs typeface="Roboto Serif Light" pitchFamily="2" charset="0"/>
                </a:rPr>
                <a:t>0</a:t>
              </a:r>
              <a:endParaRPr lang="fr-CA" sz="2400" b="1" dirty="0">
                <a:latin typeface="Century Schoolbook" panose="02040604050505020304" pitchFamily="18" charset="0"/>
                <a:cs typeface="Roboto Serif Light" pitchFamily="2" charset="0"/>
              </a:endParaRPr>
            </a:p>
          </p:txBody>
        </p:sp>
        <mc:AlternateContent xmlns:mc="http://schemas.openxmlformats.org/markup-compatibility/2006">
          <mc:Choice xmlns:a14="http://schemas.microsoft.com/office/drawing/2010/main" Requires="a14">
            <p:sp>
              <p:nvSpPr>
                <p:cNvPr id="112" name="ZoneTexte 41">
                  <a:extLst>
                    <a:ext uri="{FF2B5EF4-FFF2-40B4-BE49-F238E27FC236}">
                      <a16:creationId xmlns:a16="http://schemas.microsoft.com/office/drawing/2014/main" id="{A868D0A4-9DA2-5314-23AB-FDFA12A685E1}"/>
                    </a:ext>
                  </a:extLst>
                </p:cNvPr>
                <p:cNvSpPr txBox="1"/>
                <p:nvPr/>
              </p:nvSpPr>
              <p:spPr>
                <a:xfrm>
                  <a:off x="4620222" y="3832925"/>
                  <a:ext cx="529632" cy="461665"/>
                </a:xfrm>
                <a:prstGeom prst="rect">
                  <a:avLst/>
                </a:prstGeom>
                <a:noFill/>
              </p:spPr>
              <p:txBody>
                <a:bodyPr wrap="none" rtlCol="0">
                  <a:spAutoFit/>
                </a:bodyPr>
                <a:lstStyle/>
                <a:p>
                  <a14:m>
                    <m:oMath xmlns:m="http://schemas.openxmlformats.org/officeDocument/2006/math">
                      <m:r>
                        <a:rPr lang="fr-CA" sz="2400" b="0" i="1" smtClean="0">
                          <a:latin typeface="Cambria Math" panose="02040503050406030204" pitchFamily="18" charset="0"/>
                          <a:ea typeface="Cambria Math" panose="02040503050406030204" pitchFamily="18" charset="0"/>
                          <a:cs typeface="Roboto Serif Light" pitchFamily="2" charset="0"/>
                        </a:rPr>
                        <m:t>𝜔</m:t>
                      </m:r>
                    </m:oMath>
                  </a14:m>
                  <a:r>
                    <a:rPr lang="fr-CA" sz="2400" baseline="-25000" dirty="0">
                      <a:latin typeface="Century Schoolbook" panose="02040604050505020304" pitchFamily="18" charset="0"/>
                      <a:cs typeface="Roboto Serif Light" pitchFamily="2" charset="0"/>
                    </a:rPr>
                    <a:t>0</a:t>
                  </a:r>
                  <a:endParaRPr lang="fr-CA" sz="2400" dirty="0">
                    <a:latin typeface="Century Schoolbook" panose="02040604050505020304" pitchFamily="18" charset="0"/>
                    <a:cs typeface="Roboto Serif Light" pitchFamily="2" charset="0"/>
                  </a:endParaRPr>
                </a:p>
              </p:txBody>
            </p:sp>
          </mc:Choice>
          <mc:Fallback>
            <p:sp>
              <p:nvSpPr>
                <p:cNvPr id="112" name="ZoneTexte 41">
                  <a:extLst>
                    <a:ext uri="{FF2B5EF4-FFF2-40B4-BE49-F238E27FC236}">
                      <a16:creationId xmlns:a16="http://schemas.microsoft.com/office/drawing/2014/main" id="{A868D0A4-9DA2-5314-23AB-FDFA12A685E1}"/>
                    </a:ext>
                  </a:extLst>
                </p:cNvPr>
                <p:cNvSpPr txBox="1">
                  <a:spLocks noRot="1" noChangeAspect="1" noMove="1" noResize="1" noEditPoints="1" noAdjustHandles="1" noChangeArrowheads="1" noChangeShapeType="1" noTextEdit="1"/>
                </p:cNvSpPr>
                <p:nvPr/>
              </p:nvSpPr>
              <p:spPr>
                <a:xfrm>
                  <a:off x="4620222" y="3832925"/>
                  <a:ext cx="529632" cy="461665"/>
                </a:xfrm>
                <a:prstGeom prst="rect">
                  <a:avLst/>
                </a:prstGeom>
                <a:blipFill>
                  <a:blip r:embed="rId2"/>
                  <a:stretch>
                    <a:fillRect t="-12000" r="-32558" b="-29333"/>
                  </a:stretch>
                </a:blipFill>
              </p:spPr>
              <p:txBody>
                <a:bodyPr/>
                <a:lstStyle/>
                <a:p>
                  <a:r>
                    <a:rPr lang="fr-CA">
                      <a:noFill/>
                    </a:rPr>
                    <a:t> </a:t>
                  </a:r>
                </a:p>
              </p:txBody>
            </p:sp>
          </mc:Fallback>
        </mc:AlternateContent>
        <p:sp>
          <p:nvSpPr>
            <p:cNvPr id="113" name="Oval 112">
              <a:extLst>
                <a:ext uri="{FF2B5EF4-FFF2-40B4-BE49-F238E27FC236}">
                  <a16:creationId xmlns:a16="http://schemas.microsoft.com/office/drawing/2014/main" id="{564F2ECE-6E08-43CD-9815-5695C3EAAAAA}"/>
                </a:ext>
              </a:extLst>
            </p:cNvPr>
            <p:cNvSpPr/>
            <p:nvPr/>
          </p:nvSpPr>
          <p:spPr>
            <a:xfrm>
              <a:off x="3789073" y="3933023"/>
              <a:ext cx="1694344" cy="1694344"/>
            </a:xfrm>
            <a:prstGeom prst="ellipse">
              <a:avLst/>
            </a:prstGeom>
            <a:noFill/>
            <a:ln w="19050">
              <a:solidFill>
                <a:schemeClr val="bg2">
                  <a:lumMod val="7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grpSp>
      <p:cxnSp>
        <p:nvCxnSpPr>
          <p:cNvPr id="118" name="Straight Connector 117">
            <a:extLst>
              <a:ext uri="{FF2B5EF4-FFF2-40B4-BE49-F238E27FC236}">
                <a16:creationId xmlns:a16="http://schemas.microsoft.com/office/drawing/2014/main" id="{D889DCDC-132E-B6C1-57E1-D340ECC1A19B}"/>
              </a:ext>
            </a:extLst>
          </p:cNvPr>
          <p:cNvCxnSpPr>
            <a:cxnSpLocks/>
            <a:stCxn id="106" idx="7"/>
            <a:endCxn id="113" idx="0"/>
          </p:cNvCxnSpPr>
          <p:nvPr/>
        </p:nvCxnSpPr>
        <p:spPr>
          <a:xfrm>
            <a:off x="3247939" y="4574602"/>
            <a:ext cx="1301003" cy="376465"/>
          </a:xfrm>
          <a:prstGeom prst="line">
            <a:avLst/>
          </a:prstGeom>
          <a:ln w="19050">
            <a:solidFill>
              <a:schemeClr val="bg2">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9" name="Straight Connector 118">
            <a:extLst>
              <a:ext uri="{FF2B5EF4-FFF2-40B4-BE49-F238E27FC236}">
                <a16:creationId xmlns:a16="http://schemas.microsoft.com/office/drawing/2014/main" id="{ECD1CF2E-5FC5-B957-6281-32FC8A0D924A}"/>
              </a:ext>
            </a:extLst>
          </p:cNvPr>
          <p:cNvCxnSpPr>
            <a:cxnSpLocks/>
            <a:stCxn id="106" idx="3"/>
            <a:endCxn id="113" idx="3"/>
          </p:cNvCxnSpPr>
          <p:nvPr/>
        </p:nvCxnSpPr>
        <p:spPr>
          <a:xfrm>
            <a:off x="2862537" y="4960004"/>
            <a:ext cx="1087364" cy="1437276"/>
          </a:xfrm>
          <a:prstGeom prst="line">
            <a:avLst/>
          </a:prstGeom>
          <a:ln w="19050">
            <a:solidFill>
              <a:schemeClr val="bg2">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120" name="Right Brace 119">
            <a:extLst>
              <a:ext uri="{FF2B5EF4-FFF2-40B4-BE49-F238E27FC236}">
                <a16:creationId xmlns:a16="http://schemas.microsoft.com/office/drawing/2014/main" id="{27016116-3F15-19E1-51C1-89C1651CAF84}"/>
              </a:ext>
            </a:extLst>
          </p:cNvPr>
          <p:cNvSpPr/>
          <p:nvPr/>
        </p:nvSpPr>
        <p:spPr>
          <a:xfrm rot="5400000">
            <a:off x="2241166" y="4284960"/>
            <a:ext cx="260381" cy="2127400"/>
          </a:xfrm>
          <a:prstGeom prst="rightBrace">
            <a:avLst>
              <a:gd name="adj1" fmla="val 36444"/>
              <a:gd name="adj2" fmla="val 50000"/>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CA">
              <a:latin typeface="Century Schoolbook" panose="02040604050505020304" pitchFamily="18" charset="0"/>
            </a:endParaRPr>
          </a:p>
        </p:txBody>
      </p:sp>
      <p:cxnSp>
        <p:nvCxnSpPr>
          <p:cNvPr id="122" name="Connecteur droit avec flèche 71">
            <a:extLst>
              <a:ext uri="{FF2B5EF4-FFF2-40B4-BE49-F238E27FC236}">
                <a16:creationId xmlns:a16="http://schemas.microsoft.com/office/drawing/2014/main" id="{92C7A340-9C7D-FF1D-148D-378E30CA7945}"/>
              </a:ext>
            </a:extLst>
          </p:cNvPr>
          <p:cNvCxnSpPr>
            <a:cxnSpLocks/>
          </p:cNvCxnSpPr>
          <p:nvPr/>
        </p:nvCxnSpPr>
        <p:spPr>
          <a:xfrm flipV="1">
            <a:off x="3697799" y="3489667"/>
            <a:ext cx="0" cy="1064208"/>
          </a:xfrm>
          <a:prstGeom prst="straightConnector1">
            <a:avLst/>
          </a:prstGeom>
          <a:ln w="76200" cmpd="sng">
            <a:solidFill>
              <a:srgbClr val="00A759"/>
            </a:solidFill>
            <a:tailEnd type="triangle" w="med" len="lg"/>
          </a:ln>
        </p:spPr>
        <p:style>
          <a:lnRef idx="1">
            <a:schemeClr val="accent1"/>
          </a:lnRef>
          <a:fillRef idx="0">
            <a:schemeClr val="accent1"/>
          </a:fillRef>
          <a:effectRef idx="0">
            <a:schemeClr val="accent1"/>
          </a:effectRef>
          <a:fontRef idx="minor">
            <a:schemeClr val="tx1"/>
          </a:fontRef>
        </p:style>
      </p:cxnSp>
      <p:sp>
        <p:nvSpPr>
          <p:cNvPr id="123" name="ZoneTexte 41">
            <a:extLst>
              <a:ext uri="{FF2B5EF4-FFF2-40B4-BE49-F238E27FC236}">
                <a16:creationId xmlns:a16="http://schemas.microsoft.com/office/drawing/2014/main" id="{9383B583-F24A-CA2F-7754-8B8900753354}"/>
              </a:ext>
            </a:extLst>
          </p:cNvPr>
          <p:cNvSpPr txBox="1"/>
          <p:nvPr/>
        </p:nvSpPr>
        <p:spPr>
          <a:xfrm>
            <a:off x="3459982" y="3092256"/>
            <a:ext cx="574196" cy="461665"/>
          </a:xfrm>
          <a:prstGeom prst="rect">
            <a:avLst/>
          </a:prstGeom>
          <a:noFill/>
        </p:spPr>
        <p:txBody>
          <a:bodyPr wrap="none" rtlCol="0">
            <a:spAutoFit/>
          </a:bodyPr>
          <a:lstStyle/>
          <a:p>
            <a:r>
              <a:rPr lang="fr-CA" sz="2400" dirty="0" err="1">
                <a:latin typeface="Century Schoolbook" panose="02040604050505020304" pitchFamily="18" charset="0"/>
                <a:cs typeface="Roboto Serif Light" pitchFamily="2" charset="0"/>
              </a:rPr>
              <a:t>M</a:t>
            </a:r>
            <a:r>
              <a:rPr lang="fr-CA" sz="2400" baseline="-25000" dirty="0" err="1">
                <a:latin typeface="Century Schoolbook" panose="02040604050505020304" pitchFamily="18" charset="0"/>
                <a:cs typeface="Roboto Serif Light" pitchFamily="2" charset="0"/>
              </a:rPr>
              <a:t>z</a:t>
            </a:r>
            <a:endParaRPr lang="fr-CA" sz="2400" dirty="0">
              <a:latin typeface="Century Schoolbook" panose="02040604050505020304" pitchFamily="18" charset="0"/>
              <a:cs typeface="Roboto Serif Light" pitchFamily="2" charset="0"/>
            </a:endParaRPr>
          </a:p>
        </p:txBody>
      </p:sp>
      <p:sp>
        <p:nvSpPr>
          <p:cNvPr id="124" name="ZoneTexte 41">
            <a:extLst>
              <a:ext uri="{FF2B5EF4-FFF2-40B4-BE49-F238E27FC236}">
                <a16:creationId xmlns:a16="http://schemas.microsoft.com/office/drawing/2014/main" id="{30AF68CD-31A7-4D5A-C67D-6D8F9397F13F}"/>
              </a:ext>
            </a:extLst>
          </p:cNvPr>
          <p:cNvSpPr txBox="1"/>
          <p:nvPr/>
        </p:nvSpPr>
        <p:spPr>
          <a:xfrm>
            <a:off x="4675011" y="4319805"/>
            <a:ext cx="705642" cy="461665"/>
          </a:xfrm>
          <a:prstGeom prst="rect">
            <a:avLst/>
          </a:prstGeom>
          <a:noFill/>
        </p:spPr>
        <p:txBody>
          <a:bodyPr wrap="none" rtlCol="0">
            <a:spAutoFit/>
          </a:bodyPr>
          <a:lstStyle/>
          <a:p>
            <a:r>
              <a:rPr lang="fr-CA" sz="2400" dirty="0" err="1">
                <a:latin typeface="Century Schoolbook" panose="02040604050505020304" pitchFamily="18" charset="0"/>
                <a:cs typeface="Roboto Serif Light" pitchFamily="2" charset="0"/>
              </a:rPr>
              <a:t>M</a:t>
            </a:r>
            <a:r>
              <a:rPr lang="fr-CA" sz="2400" baseline="-25000" dirty="0" err="1">
                <a:latin typeface="Century Schoolbook" panose="02040604050505020304" pitchFamily="18" charset="0"/>
                <a:cs typeface="Roboto Serif Light" pitchFamily="2" charset="0"/>
              </a:rPr>
              <a:t>xy</a:t>
            </a:r>
            <a:endParaRPr lang="fr-CA" sz="2400" dirty="0">
              <a:latin typeface="Century Schoolbook" panose="02040604050505020304" pitchFamily="18" charset="0"/>
              <a:cs typeface="Roboto Serif Light" pitchFamily="2" charset="0"/>
            </a:endParaRPr>
          </a:p>
        </p:txBody>
      </p:sp>
      <p:cxnSp>
        <p:nvCxnSpPr>
          <p:cNvPr id="125" name="Connecteur droit avec flèche 71">
            <a:extLst>
              <a:ext uri="{FF2B5EF4-FFF2-40B4-BE49-F238E27FC236}">
                <a16:creationId xmlns:a16="http://schemas.microsoft.com/office/drawing/2014/main" id="{9E580CE1-42AC-D3D4-0293-3839A304EAAD}"/>
              </a:ext>
            </a:extLst>
          </p:cNvPr>
          <p:cNvCxnSpPr>
            <a:cxnSpLocks/>
          </p:cNvCxnSpPr>
          <p:nvPr/>
        </p:nvCxnSpPr>
        <p:spPr>
          <a:xfrm rot="5400000" flipV="1">
            <a:off x="4191603" y="4021771"/>
            <a:ext cx="0" cy="1064208"/>
          </a:xfrm>
          <a:prstGeom prst="straightConnector1">
            <a:avLst/>
          </a:prstGeom>
          <a:ln w="76200" cmpd="sng">
            <a:solidFill>
              <a:srgbClr val="00A759"/>
            </a:solidFill>
            <a:tailEnd type="triangle" w="med" len="lg"/>
          </a:ln>
        </p:spPr>
        <p:style>
          <a:lnRef idx="1">
            <a:schemeClr val="accent1"/>
          </a:lnRef>
          <a:fillRef idx="0">
            <a:schemeClr val="accent1"/>
          </a:fillRef>
          <a:effectRef idx="0">
            <a:schemeClr val="accent1"/>
          </a:effectRef>
          <a:fontRef idx="minor">
            <a:schemeClr val="tx1"/>
          </a:fontRef>
        </p:style>
      </p:cxnSp>
      <p:sp>
        <p:nvSpPr>
          <p:cNvPr id="126" name="Cross 125">
            <a:extLst>
              <a:ext uri="{FF2B5EF4-FFF2-40B4-BE49-F238E27FC236}">
                <a16:creationId xmlns:a16="http://schemas.microsoft.com/office/drawing/2014/main" id="{C676B83A-48F1-F5BA-7911-EB3C226085A2}"/>
              </a:ext>
            </a:extLst>
          </p:cNvPr>
          <p:cNvSpPr/>
          <p:nvPr/>
        </p:nvSpPr>
        <p:spPr>
          <a:xfrm rot="2787043">
            <a:off x="4243895" y="4324809"/>
            <a:ext cx="474396" cy="474396"/>
          </a:xfrm>
          <a:prstGeom prst="plus">
            <a:avLst>
              <a:gd name="adj" fmla="val 47373"/>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127" name="ZoneTexte 41">
            <a:extLst>
              <a:ext uri="{FF2B5EF4-FFF2-40B4-BE49-F238E27FC236}">
                <a16:creationId xmlns:a16="http://schemas.microsoft.com/office/drawing/2014/main" id="{42D1C17D-73D1-A663-B45D-CCB205765BE9}"/>
              </a:ext>
            </a:extLst>
          </p:cNvPr>
          <p:cNvSpPr txBox="1"/>
          <p:nvPr/>
        </p:nvSpPr>
        <p:spPr>
          <a:xfrm>
            <a:off x="8930585" y="3232120"/>
            <a:ext cx="2600645" cy="1015663"/>
          </a:xfrm>
          <a:prstGeom prst="rect">
            <a:avLst/>
          </a:prstGeom>
          <a:noFill/>
        </p:spPr>
        <p:txBody>
          <a:bodyPr wrap="square" rtlCol="0">
            <a:spAutoFit/>
          </a:bodyPr>
          <a:lstStyle/>
          <a:p>
            <a:pPr algn="ctr"/>
            <a:r>
              <a:rPr lang="fr-CA" sz="2000" dirty="0">
                <a:latin typeface="Century Schoolbook" panose="02040604050505020304" pitchFamily="18" charset="0"/>
                <a:cs typeface="Roboto Serif Light" pitchFamily="2" charset="0"/>
              </a:rPr>
              <a:t>No</a:t>
            </a:r>
          </a:p>
          <a:p>
            <a:pPr algn="ctr"/>
            <a:r>
              <a:rPr lang="fr-CA" sz="2000" dirty="0">
                <a:latin typeface="Century Schoolbook" panose="02040604050505020304" pitchFamily="18" charset="0"/>
                <a:cs typeface="Roboto Serif Light" pitchFamily="2" charset="0"/>
              </a:rPr>
              <a:t>longitudinal</a:t>
            </a:r>
          </a:p>
          <a:p>
            <a:pPr algn="ctr"/>
            <a:r>
              <a:rPr lang="fr-CA" sz="2000" dirty="0" err="1">
                <a:latin typeface="Century Schoolbook" panose="02040604050505020304" pitchFamily="18" charset="0"/>
                <a:cs typeface="Roboto Serif Light" pitchFamily="2" charset="0"/>
              </a:rPr>
              <a:t>magnetization</a:t>
            </a:r>
            <a:endParaRPr lang="fr-CA" sz="2000" dirty="0">
              <a:latin typeface="Century Schoolbook" panose="02040604050505020304" pitchFamily="18" charset="0"/>
              <a:cs typeface="Roboto Serif Light" pitchFamily="2" charset="0"/>
            </a:endParaRPr>
          </a:p>
        </p:txBody>
      </p:sp>
      <p:cxnSp>
        <p:nvCxnSpPr>
          <p:cNvPr id="129" name="Connecteur droit avec flèche 71">
            <a:extLst>
              <a:ext uri="{FF2B5EF4-FFF2-40B4-BE49-F238E27FC236}">
                <a16:creationId xmlns:a16="http://schemas.microsoft.com/office/drawing/2014/main" id="{9AB7DD29-A685-78C5-B830-7F924FE6A233}"/>
              </a:ext>
            </a:extLst>
          </p:cNvPr>
          <p:cNvCxnSpPr>
            <a:cxnSpLocks/>
          </p:cNvCxnSpPr>
          <p:nvPr/>
        </p:nvCxnSpPr>
        <p:spPr>
          <a:xfrm flipV="1">
            <a:off x="8969957" y="3448809"/>
            <a:ext cx="0" cy="1064208"/>
          </a:xfrm>
          <a:prstGeom prst="straightConnector1">
            <a:avLst/>
          </a:prstGeom>
          <a:ln w="76200" cmpd="sng">
            <a:solidFill>
              <a:srgbClr val="00A759"/>
            </a:solidFill>
            <a:tailEnd type="triangle" w="med" len="lg"/>
          </a:ln>
        </p:spPr>
        <p:style>
          <a:lnRef idx="1">
            <a:schemeClr val="accent1"/>
          </a:lnRef>
          <a:fillRef idx="0">
            <a:schemeClr val="accent1"/>
          </a:fillRef>
          <a:effectRef idx="0">
            <a:schemeClr val="accent1"/>
          </a:effectRef>
          <a:fontRef idx="minor">
            <a:schemeClr val="tx1"/>
          </a:fontRef>
        </p:style>
      </p:cxnSp>
      <p:sp>
        <p:nvSpPr>
          <p:cNvPr id="130" name="ZoneTexte 41">
            <a:extLst>
              <a:ext uri="{FF2B5EF4-FFF2-40B4-BE49-F238E27FC236}">
                <a16:creationId xmlns:a16="http://schemas.microsoft.com/office/drawing/2014/main" id="{0C149620-4728-0B30-1288-643B2510FCFF}"/>
              </a:ext>
            </a:extLst>
          </p:cNvPr>
          <p:cNvSpPr txBox="1"/>
          <p:nvPr/>
        </p:nvSpPr>
        <p:spPr>
          <a:xfrm>
            <a:off x="8732140" y="3051398"/>
            <a:ext cx="574196" cy="461665"/>
          </a:xfrm>
          <a:prstGeom prst="rect">
            <a:avLst/>
          </a:prstGeom>
          <a:noFill/>
        </p:spPr>
        <p:txBody>
          <a:bodyPr wrap="none" rtlCol="0">
            <a:spAutoFit/>
          </a:bodyPr>
          <a:lstStyle/>
          <a:p>
            <a:r>
              <a:rPr lang="fr-CA" sz="2400" dirty="0" err="1">
                <a:latin typeface="Century Schoolbook" panose="02040604050505020304" pitchFamily="18" charset="0"/>
                <a:cs typeface="Roboto Serif Light" pitchFamily="2" charset="0"/>
              </a:rPr>
              <a:t>M</a:t>
            </a:r>
            <a:r>
              <a:rPr lang="fr-CA" sz="2400" baseline="-25000" dirty="0" err="1">
                <a:latin typeface="Century Schoolbook" panose="02040604050505020304" pitchFamily="18" charset="0"/>
                <a:cs typeface="Roboto Serif Light" pitchFamily="2" charset="0"/>
              </a:rPr>
              <a:t>z</a:t>
            </a:r>
            <a:endParaRPr lang="fr-CA" sz="2400" dirty="0">
              <a:latin typeface="Century Schoolbook" panose="02040604050505020304" pitchFamily="18" charset="0"/>
              <a:cs typeface="Roboto Serif Light" pitchFamily="2" charset="0"/>
            </a:endParaRPr>
          </a:p>
        </p:txBody>
      </p:sp>
      <p:sp>
        <p:nvSpPr>
          <p:cNvPr id="131" name="ZoneTexte 41">
            <a:extLst>
              <a:ext uri="{FF2B5EF4-FFF2-40B4-BE49-F238E27FC236}">
                <a16:creationId xmlns:a16="http://schemas.microsoft.com/office/drawing/2014/main" id="{FBE769D5-61EB-F635-D4B7-BFFB192E0D16}"/>
              </a:ext>
            </a:extLst>
          </p:cNvPr>
          <p:cNvSpPr txBox="1"/>
          <p:nvPr/>
        </p:nvSpPr>
        <p:spPr>
          <a:xfrm>
            <a:off x="9947458" y="4278947"/>
            <a:ext cx="705642" cy="461665"/>
          </a:xfrm>
          <a:prstGeom prst="rect">
            <a:avLst/>
          </a:prstGeom>
          <a:noFill/>
        </p:spPr>
        <p:txBody>
          <a:bodyPr wrap="none" rtlCol="0">
            <a:spAutoFit/>
          </a:bodyPr>
          <a:lstStyle/>
          <a:p>
            <a:r>
              <a:rPr lang="fr-CA" sz="2400" dirty="0" err="1">
                <a:latin typeface="Century Schoolbook" panose="02040604050505020304" pitchFamily="18" charset="0"/>
                <a:cs typeface="Roboto Serif Light" pitchFamily="2" charset="0"/>
              </a:rPr>
              <a:t>M</a:t>
            </a:r>
            <a:r>
              <a:rPr lang="fr-CA" sz="2400" baseline="-25000" dirty="0" err="1">
                <a:latin typeface="Century Schoolbook" panose="02040604050505020304" pitchFamily="18" charset="0"/>
                <a:cs typeface="Roboto Serif Light" pitchFamily="2" charset="0"/>
              </a:rPr>
              <a:t>xy</a:t>
            </a:r>
            <a:endParaRPr lang="fr-CA" sz="2400" dirty="0">
              <a:latin typeface="Century Schoolbook" panose="02040604050505020304" pitchFamily="18" charset="0"/>
              <a:cs typeface="Roboto Serif Light" pitchFamily="2" charset="0"/>
            </a:endParaRPr>
          </a:p>
        </p:txBody>
      </p:sp>
      <p:cxnSp>
        <p:nvCxnSpPr>
          <p:cNvPr id="132" name="Connecteur droit avec flèche 71">
            <a:extLst>
              <a:ext uri="{FF2B5EF4-FFF2-40B4-BE49-F238E27FC236}">
                <a16:creationId xmlns:a16="http://schemas.microsoft.com/office/drawing/2014/main" id="{43224876-1E2B-66D9-F430-C037027456CB}"/>
              </a:ext>
            </a:extLst>
          </p:cNvPr>
          <p:cNvCxnSpPr>
            <a:cxnSpLocks/>
          </p:cNvCxnSpPr>
          <p:nvPr/>
        </p:nvCxnSpPr>
        <p:spPr>
          <a:xfrm rot="5400000" flipV="1">
            <a:off x="9464050" y="3980913"/>
            <a:ext cx="0" cy="1064208"/>
          </a:xfrm>
          <a:prstGeom prst="straightConnector1">
            <a:avLst/>
          </a:prstGeom>
          <a:ln w="76200" cmpd="sng">
            <a:solidFill>
              <a:srgbClr val="00A759"/>
            </a:solidFill>
            <a:tailEnd type="triangle" w="med" len="lg"/>
          </a:ln>
        </p:spPr>
        <p:style>
          <a:lnRef idx="1">
            <a:schemeClr val="accent1"/>
          </a:lnRef>
          <a:fillRef idx="0">
            <a:schemeClr val="accent1"/>
          </a:fillRef>
          <a:effectRef idx="0">
            <a:schemeClr val="accent1"/>
          </a:effectRef>
          <a:fontRef idx="minor">
            <a:schemeClr val="tx1"/>
          </a:fontRef>
        </p:style>
      </p:cxnSp>
      <p:sp>
        <p:nvSpPr>
          <p:cNvPr id="133" name="Cross 132">
            <a:extLst>
              <a:ext uri="{FF2B5EF4-FFF2-40B4-BE49-F238E27FC236}">
                <a16:creationId xmlns:a16="http://schemas.microsoft.com/office/drawing/2014/main" id="{3D64CAC3-A32D-810C-207B-550D9A6B5FE7}"/>
              </a:ext>
            </a:extLst>
          </p:cNvPr>
          <p:cNvSpPr/>
          <p:nvPr/>
        </p:nvSpPr>
        <p:spPr>
          <a:xfrm rot="2787043">
            <a:off x="8738754" y="3420478"/>
            <a:ext cx="474396" cy="474396"/>
          </a:xfrm>
          <a:prstGeom prst="plus">
            <a:avLst>
              <a:gd name="adj" fmla="val 47373"/>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134" name="ZoneTexte 41">
            <a:extLst>
              <a:ext uri="{FF2B5EF4-FFF2-40B4-BE49-F238E27FC236}">
                <a16:creationId xmlns:a16="http://schemas.microsoft.com/office/drawing/2014/main" id="{AD996568-5770-CBF6-A425-F5CA98A95052}"/>
              </a:ext>
            </a:extLst>
          </p:cNvPr>
          <p:cNvSpPr txBox="1"/>
          <p:nvPr/>
        </p:nvSpPr>
        <p:spPr>
          <a:xfrm>
            <a:off x="5642874" y="5502424"/>
            <a:ext cx="3404701" cy="1015663"/>
          </a:xfrm>
          <a:prstGeom prst="rect">
            <a:avLst/>
          </a:prstGeom>
          <a:noFill/>
        </p:spPr>
        <p:txBody>
          <a:bodyPr wrap="square" rtlCol="0">
            <a:spAutoFit/>
          </a:bodyPr>
          <a:lstStyle/>
          <a:p>
            <a:pPr algn="ctr"/>
            <a:r>
              <a:rPr lang="fr-CA" sz="2000" dirty="0">
                <a:latin typeface="Century Schoolbook" panose="02040604050505020304" pitchFamily="18" charset="0"/>
                <a:cs typeface="Roboto Serif Light" pitchFamily="2" charset="0"/>
              </a:rPr>
              <a:t>Spins </a:t>
            </a:r>
            <a:r>
              <a:rPr lang="fr-CA" sz="2000" dirty="0" err="1">
                <a:latin typeface="Century Schoolbook" panose="02040604050505020304" pitchFamily="18" charset="0"/>
                <a:cs typeface="Roboto Serif Light" pitchFamily="2" charset="0"/>
              </a:rPr>
              <a:t>contributing</a:t>
            </a:r>
            <a:r>
              <a:rPr lang="fr-CA" sz="2000" dirty="0">
                <a:latin typeface="Century Schoolbook" panose="02040604050505020304" pitchFamily="18" charset="0"/>
                <a:cs typeface="Roboto Serif Light" pitchFamily="2" charset="0"/>
              </a:rPr>
              <a:t> to </a:t>
            </a:r>
            <a:r>
              <a:rPr lang="fr-CA" sz="2000" dirty="0" err="1">
                <a:latin typeface="Century Schoolbook" panose="02040604050505020304" pitchFamily="18" charset="0"/>
                <a:cs typeface="Roboto Serif Light" pitchFamily="2" charset="0"/>
              </a:rPr>
              <a:t>M</a:t>
            </a:r>
            <a:r>
              <a:rPr lang="fr-CA" sz="2000" baseline="-25000" dirty="0" err="1">
                <a:latin typeface="Century Schoolbook" panose="02040604050505020304" pitchFamily="18" charset="0"/>
                <a:cs typeface="Roboto Serif Light" pitchFamily="2" charset="0"/>
              </a:rPr>
              <a:t>xy</a:t>
            </a:r>
            <a:r>
              <a:rPr lang="fr-CA" sz="2000" dirty="0">
                <a:latin typeface="Century Schoolbook" panose="02040604050505020304" pitchFamily="18" charset="0"/>
                <a:cs typeface="Roboto Serif Light" pitchFamily="2" charset="0"/>
              </a:rPr>
              <a:t> : </a:t>
            </a:r>
            <a:r>
              <a:rPr lang="fr-CA" sz="2000" dirty="0">
                <a:solidFill>
                  <a:srgbClr val="00A759"/>
                </a:solidFill>
                <a:latin typeface="Century Schoolbook" panose="02040604050505020304" pitchFamily="18" charset="0"/>
                <a:cs typeface="Roboto Serif Light" pitchFamily="2" charset="0"/>
              </a:rPr>
              <a:t>in phase </a:t>
            </a:r>
            <a:r>
              <a:rPr lang="fr-CA" sz="2000" dirty="0" err="1">
                <a:solidFill>
                  <a:srgbClr val="00A759"/>
                </a:solidFill>
                <a:latin typeface="Century Schoolbook" panose="02040604050505020304" pitchFamily="18" charset="0"/>
                <a:cs typeface="Roboto Serif Light" pitchFamily="2" charset="0"/>
              </a:rPr>
              <a:t>coherence</a:t>
            </a:r>
            <a:endParaRPr lang="fr-CA" sz="2000" dirty="0">
              <a:solidFill>
                <a:srgbClr val="00A759"/>
              </a:solidFill>
              <a:latin typeface="Century Schoolbook" panose="02040604050505020304" pitchFamily="18" charset="0"/>
              <a:cs typeface="Roboto Serif Light" pitchFamily="2" charset="0"/>
            </a:endParaRPr>
          </a:p>
          <a:p>
            <a:pPr algn="ctr"/>
            <a:r>
              <a:rPr lang="fr-CA" sz="2000" dirty="0">
                <a:latin typeface="Century Schoolbook" panose="02040604050505020304" pitchFamily="18" charset="0"/>
                <a:cs typeface="Roboto Serif Light" pitchFamily="2" charset="0"/>
              </a:rPr>
              <a:t>(</a:t>
            </a:r>
            <a:r>
              <a:rPr lang="fr-CA" sz="2000" dirty="0" err="1">
                <a:latin typeface="Century Schoolbook" panose="02040604050505020304" pitchFamily="18" charset="0"/>
                <a:cs typeface="Roboto Serif Light" pitchFamily="2" charset="0"/>
              </a:rPr>
              <a:t>synchronized</a:t>
            </a:r>
            <a:r>
              <a:rPr lang="fr-CA" sz="2000" dirty="0">
                <a:latin typeface="Century Schoolbook" panose="02040604050505020304" pitchFamily="18" charset="0"/>
                <a:cs typeface="Roboto Serif Light" pitchFamily="2" charset="0"/>
              </a:rPr>
              <a:t>)</a:t>
            </a:r>
          </a:p>
        </p:txBody>
      </p:sp>
      <p:sp>
        <p:nvSpPr>
          <p:cNvPr id="135" name="Right Brace 134">
            <a:extLst>
              <a:ext uri="{FF2B5EF4-FFF2-40B4-BE49-F238E27FC236}">
                <a16:creationId xmlns:a16="http://schemas.microsoft.com/office/drawing/2014/main" id="{DF4C95B6-F0CA-FDDE-45AF-37C6E4EB12C9}"/>
              </a:ext>
            </a:extLst>
          </p:cNvPr>
          <p:cNvSpPr/>
          <p:nvPr/>
        </p:nvSpPr>
        <p:spPr>
          <a:xfrm rot="5400000">
            <a:off x="7215035" y="4290281"/>
            <a:ext cx="260381" cy="2127400"/>
          </a:xfrm>
          <a:prstGeom prst="rightBrace">
            <a:avLst>
              <a:gd name="adj1" fmla="val 36444"/>
              <a:gd name="adj2" fmla="val 50000"/>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CA">
              <a:latin typeface="Century Schoolbook" panose="02040604050505020304" pitchFamily="18" charset="0"/>
            </a:endParaRPr>
          </a:p>
        </p:txBody>
      </p:sp>
      <p:cxnSp>
        <p:nvCxnSpPr>
          <p:cNvPr id="136" name="Connector: Curved 135">
            <a:extLst>
              <a:ext uri="{FF2B5EF4-FFF2-40B4-BE49-F238E27FC236}">
                <a16:creationId xmlns:a16="http://schemas.microsoft.com/office/drawing/2014/main" id="{173A8C33-E0D3-9874-69D8-33F1EE26D182}"/>
              </a:ext>
            </a:extLst>
          </p:cNvPr>
          <p:cNvCxnSpPr>
            <a:stCxn id="137" idx="0"/>
            <a:endCxn id="86" idx="1"/>
          </p:cNvCxnSpPr>
          <p:nvPr/>
        </p:nvCxnSpPr>
        <p:spPr>
          <a:xfrm rot="16200000" flipH="1">
            <a:off x="4779904" y="407475"/>
            <a:ext cx="135359" cy="4970139"/>
          </a:xfrm>
          <a:prstGeom prst="curvedConnector3">
            <a:avLst>
              <a:gd name="adj1" fmla="val -168884"/>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37" name="Rectangle: Rounded Corners 136">
            <a:extLst>
              <a:ext uri="{FF2B5EF4-FFF2-40B4-BE49-F238E27FC236}">
                <a16:creationId xmlns:a16="http://schemas.microsoft.com/office/drawing/2014/main" id="{7806B2EC-C7C6-4984-FC1A-85820261FDA2}"/>
              </a:ext>
            </a:extLst>
          </p:cNvPr>
          <p:cNvSpPr/>
          <p:nvPr/>
        </p:nvSpPr>
        <p:spPr>
          <a:xfrm>
            <a:off x="1255915" y="2824865"/>
            <a:ext cx="2213200" cy="2318657"/>
          </a:xfrm>
          <a:prstGeom prst="round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138" name="ZoneTexte 41">
            <a:extLst>
              <a:ext uri="{FF2B5EF4-FFF2-40B4-BE49-F238E27FC236}">
                <a16:creationId xmlns:a16="http://schemas.microsoft.com/office/drawing/2014/main" id="{BFC59FD1-D733-176F-2369-8A6A184E2973}"/>
              </a:ext>
            </a:extLst>
          </p:cNvPr>
          <p:cNvSpPr txBox="1"/>
          <p:nvPr/>
        </p:nvSpPr>
        <p:spPr>
          <a:xfrm>
            <a:off x="3547260" y="2225076"/>
            <a:ext cx="2600645" cy="400110"/>
          </a:xfrm>
          <a:prstGeom prst="rect">
            <a:avLst/>
          </a:prstGeom>
          <a:noFill/>
        </p:spPr>
        <p:txBody>
          <a:bodyPr wrap="square" rtlCol="0">
            <a:spAutoFit/>
          </a:bodyPr>
          <a:lstStyle/>
          <a:p>
            <a:pPr algn="ctr"/>
            <a:r>
              <a:rPr lang="fr-CA" sz="2000" dirty="0">
                <a:latin typeface="Century Schoolbook" panose="02040604050505020304" pitchFamily="18" charset="0"/>
                <a:cs typeface="Roboto Serif Light" pitchFamily="2" charset="0"/>
              </a:rPr>
              <a:t>90° rotation</a:t>
            </a:r>
          </a:p>
        </p:txBody>
      </p:sp>
      <p:grpSp>
        <p:nvGrpSpPr>
          <p:cNvPr id="139" name="Group 138">
            <a:extLst>
              <a:ext uri="{FF2B5EF4-FFF2-40B4-BE49-F238E27FC236}">
                <a16:creationId xmlns:a16="http://schemas.microsoft.com/office/drawing/2014/main" id="{3827816B-5B75-D7B0-CE61-F3F88EA01BFF}"/>
              </a:ext>
            </a:extLst>
          </p:cNvPr>
          <p:cNvGrpSpPr/>
          <p:nvPr/>
        </p:nvGrpSpPr>
        <p:grpSpPr>
          <a:xfrm rot="20627199">
            <a:off x="3507510" y="2106479"/>
            <a:ext cx="1871426" cy="1112566"/>
            <a:chOff x="4019550" y="2400300"/>
            <a:chExt cx="2771775" cy="1647825"/>
          </a:xfrm>
        </p:grpSpPr>
        <p:sp>
          <p:nvSpPr>
            <p:cNvPr id="140" name="ZoneTexte 41">
              <a:extLst>
                <a:ext uri="{FF2B5EF4-FFF2-40B4-BE49-F238E27FC236}">
                  <a16:creationId xmlns:a16="http://schemas.microsoft.com/office/drawing/2014/main" id="{64FC6110-79BA-29D2-4152-E0FD18EE30E3}"/>
                </a:ext>
              </a:extLst>
            </p:cNvPr>
            <p:cNvSpPr txBox="1"/>
            <p:nvPr/>
          </p:nvSpPr>
          <p:spPr>
            <a:xfrm>
              <a:off x="4666605" y="2870435"/>
              <a:ext cx="1800487" cy="592604"/>
            </a:xfrm>
            <a:prstGeom prst="rect">
              <a:avLst/>
            </a:prstGeom>
            <a:noFill/>
            <a:ln>
              <a:noFill/>
            </a:ln>
          </p:spPr>
          <p:txBody>
            <a:bodyPr wrap="square" rtlCol="0">
              <a:spAutoFit/>
            </a:bodyPr>
            <a:lstStyle/>
            <a:p>
              <a:r>
                <a:rPr lang="fr-CA" sz="2000" dirty="0" err="1">
                  <a:latin typeface="Century Schoolbook" panose="02040604050505020304" pitchFamily="18" charset="0"/>
                  <a:cs typeface="Roboto Serif Light" pitchFamily="2" charset="0"/>
                </a:rPr>
                <a:t>Static</a:t>
              </a:r>
              <a:r>
                <a:rPr lang="fr-CA" sz="2000" dirty="0">
                  <a:latin typeface="Century Schoolbook" panose="02040604050505020304" pitchFamily="18" charset="0"/>
                  <a:cs typeface="Roboto Serif Light" pitchFamily="2" charset="0"/>
                </a:rPr>
                <a:t>!</a:t>
              </a:r>
            </a:p>
          </p:txBody>
        </p:sp>
        <p:sp>
          <p:nvSpPr>
            <p:cNvPr id="141" name="Explosion: 8 Points 140">
              <a:extLst>
                <a:ext uri="{FF2B5EF4-FFF2-40B4-BE49-F238E27FC236}">
                  <a16:creationId xmlns:a16="http://schemas.microsoft.com/office/drawing/2014/main" id="{C5ABE5DA-D06D-7A6A-85AA-8196931B6780}"/>
                </a:ext>
              </a:extLst>
            </p:cNvPr>
            <p:cNvSpPr/>
            <p:nvPr/>
          </p:nvSpPr>
          <p:spPr>
            <a:xfrm>
              <a:off x="4019550" y="2400300"/>
              <a:ext cx="2771775" cy="1647825"/>
            </a:xfrm>
            <a:prstGeom prst="irregularSeal1">
              <a:avLst/>
            </a:prstGeom>
            <a:noFill/>
            <a:ln w="28575">
              <a:solidFill>
                <a:srgbClr val="FFD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grpSp>
      <p:grpSp>
        <p:nvGrpSpPr>
          <p:cNvPr id="142" name="Group 141">
            <a:extLst>
              <a:ext uri="{FF2B5EF4-FFF2-40B4-BE49-F238E27FC236}">
                <a16:creationId xmlns:a16="http://schemas.microsoft.com/office/drawing/2014/main" id="{0E127C87-B47A-2B1D-B1C6-1FC9C0478DC2}"/>
              </a:ext>
            </a:extLst>
          </p:cNvPr>
          <p:cNvGrpSpPr/>
          <p:nvPr/>
        </p:nvGrpSpPr>
        <p:grpSpPr>
          <a:xfrm rot="20627199">
            <a:off x="9539422" y="4712017"/>
            <a:ext cx="2270183" cy="1349628"/>
            <a:chOff x="3998906" y="2217827"/>
            <a:chExt cx="3362376" cy="1998938"/>
          </a:xfrm>
        </p:grpSpPr>
        <p:sp>
          <p:nvSpPr>
            <p:cNvPr id="143" name="ZoneTexte 41">
              <a:extLst>
                <a:ext uri="{FF2B5EF4-FFF2-40B4-BE49-F238E27FC236}">
                  <a16:creationId xmlns:a16="http://schemas.microsoft.com/office/drawing/2014/main" id="{40C0CDC6-D5D5-26A3-C846-5E605B6BFC08}"/>
                </a:ext>
              </a:extLst>
            </p:cNvPr>
            <p:cNvSpPr txBox="1"/>
            <p:nvPr/>
          </p:nvSpPr>
          <p:spPr>
            <a:xfrm>
              <a:off x="4666603" y="2870435"/>
              <a:ext cx="2255541" cy="592604"/>
            </a:xfrm>
            <a:prstGeom prst="rect">
              <a:avLst/>
            </a:prstGeom>
            <a:noFill/>
            <a:ln>
              <a:noFill/>
            </a:ln>
          </p:spPr>
          <p:txBody>
            <a:bodyPr wrap="square" rtlCol="0">
              <a:spAutoFit/>
            </a:bodyPr>
            <a:lstStyle/>
            <a:p>
              <a:r>
                <a:rPr lang="fr-CA" sz="2000" dirty="0" err="1">
                  <a:latin typeface="Century Schoolbook" panose="02040604050505020304" pitchFamily="18" charset="0"/>
                  <a:cs typeface="Roboto Serif Light" pitchFamily="2" charset="0"/>
                </a:rPr>
                <a:t>Precesses</a:t>
              </a:r>
              <a:r>
                <a:rPr lang="fr-CA" sz="2000" dirty="0">
                  <a:latin typeface="Century Schoolbook" panose="02040604050505020304" pitchFamily="18" charset="0"/>
                  <a:cs typeface="Roboto Serif Light" pitchFamily="2" charset="0"/>
                </a:rPr>
                <a:t>!</a:t>
              </a:r>
            </a:p>
          </p:txBody>
        </p:sp>
        <p:sp>
          <p:nvSpPr>
            <p:cNvPr id="144" name="Explosion: 8 Points 143">
              <a:extLst>
                <a:ext uri="{FF2B5EF4-FFF2-40B4-BE49-F238E27FC236}">
                  <a16:creationId xmlns:a16="http://schemas.microsoft.com/office/drawing/2014/main" id="{3A9E96C9-6884-A641-4B34-9CBA00CAAC2E}"/>
                </a:ext>
              </a:extLst>
            </p:cNvPr>
            <p:cNvSpPr/>
            <p:nvPr/>
          </p:nvSpPr>
          <p:spPr>
            <a:xfrm>
              <a:off x="3998906" y="2217827"/>
              <a:ext cx="3362376" cy="1998938"/>
            </a:xfrm>
            <a:prstGeom prst="irregularSeal1">
              <a:avLst/>
            </a:prstGeom>
            <a:noFill/>
            <a:ln w="28575">
              <a:solidFill>
                <a:srgbClr val="FFD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grpSp>
    </p:spTree>
    <p:extLst>
      <p:ext uri="{BB962C8B-B14F-4D97-AF65-F5344CB8AC3E}">
        <p14:creationId xmlns:p14="http://schemas.microsoft.com/office/powerpoint/2010/main" val="3874304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1"/>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3"/>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5"/>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56"/>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7"/>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67"/>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72"/>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74"/>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76"/>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77"/>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78"/>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79"/>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80"/>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81"/>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37"/>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23"/>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122"/>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12"/>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107"/>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118"/>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106"/>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119"/>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120"/>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105"/>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grpId="0" nodeType="clickEffect">
                                  <p:stCondLst>
                                    <p:cond delay="0"/>
                                  </p:stCondLst>
                                  <p:childTnLst>
                                    <p:set>
                                      <p:cBhvr>
                                        <p:cTn id="76" dur="1" fill="hold">
                                          <p:stCondLst>
                                            <p:cond delay="0"/>
                                          </p:stCondLst>
                                        </p:cTn>
                                        <p:tgtEl>
                                          <p:spTgt spid="124"/>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125"/>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126"/>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8"/>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nodeType="clickEffect">
                                  <p:stCondLst>
                                    <p:cond delay="0"/>
                                  </p:stCondLst>
                                  <p:childTnLst>
                                    <p:set>
                                      <p:cBhvr>
                                        <p:cTn id="86" dur="1" fill="hold">
                                          <p:stCondLst>
                                            <p:cond delay="0"/>
                                          </p:stCondLst>
                                        </p:cTn>
                                        <p:tgtEl>
                                          <p:spTgt spid="139"/>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nodeType="clickEffect">
                                  <p:stCondLst>
                                    <p:cond delay="0"/>
                                  </p:stCondLst>
                                  <p:childTnLst>
                                    <p:set>
                                      <p:cBhvr>
                                        <p:cTn id="90" dur="1" fill="hold">
                                          <p:stCondLst>
                                            <p:cond delay="0"/>
                                          </p:stCondLst>
                                        </p:cTn>
                                        <p:tgtEl>
                                          <p:spTgt spid="82"/>
                                        </p:tgtEl>
                                        <p:attrNameLst>
                                          <p:attrName>style.visibility</p:attrName>
                                        </p:attrNameLst>
                                      </p:cBhvr>
                                      <p:to>
                                        <p:strVal val="visible"/>
                                      </p:to>
                                    </p:set>
                                  </p:childTnLst>
                                </p:cTn>
                              </p:par>
                              <p:par>
                                <p:cTn id="91" presetID="1" presetClass="exit" presetSubtype="0" fill="hold" nodeType="withEffect">
                                  <p:stCondLst>
                                    <p:cond delay="0"/>
                                  </p:stCondLst>
                                  <p:childTnLst>
                                    <p:set>
                                      <p:cBhvr>
                                        <p:cTn id="92" dur="1" fill="hold">
                                          <p:stCondLst>
                                            <p:cond delay="0"/>
                                          </p:stCondLst>
                                        </p:cTn>
                                        <p:tgtEl>
                                          <p:spTgt spid="139"/>
                                        </p:tgtEl>
                                        <p:attrNameLst>
                                          <p:attrName>style.visibility</p:attrName>
                                        </p:attrNameLst>
                                      </p:cBhvr>
                                      <p:to>
                                        <p:strVal val="hidden"/>
                                      </p:to>
                                    </p:set>
                                  </p:childTnLst>
                                </p:cTn>
                              </p:par>
                              <p:par>
                                <p:cTn id="93" presetID="1" presetClass="entr" presetSubtype="0" fill="hold" nodeType="withEffect">
                                  <p:stCondLst>
                                    <p:cond delay="0"/>
                                  </p:stCondLst>
                                  <p:childTnLst>
                                    <p:set>
                                      <p:cBhvr>
                                        <p:cTn id="94" dur="1" fill="hold">
                                          <p:stCondLst>
                                            <p:cond delay="0"/>
                                          </p:stCondLst>
                                        </p:cTn>
                                        <p:tgtEl>
                                          <p:spTgt spid="83"/>
                                        </p:tgtEl>
                                        <p:attrNameLst>
                                          <p:attrName>style.visibility</p:attrName>
                                        </p:attrNameLst>
                                      </p:cBhvr>
                                      <p:to>
                                        <p:strVal val="visible"/>
                                      </p:to>
                                    </p:set>
                                  </p:childTnLst>
                                </p:cTn>
                              </p:par>
                              <p:par>
                                <p:cTn id="95" presetID="1" presetClass="entr" presetSubtype="0" fill="hold" nodeType="withEffect">
                                  <p:stCondLst>
                                    <p:cond delay="0"/>
                                  </p:stCondLst>
                                  <p:childTnLst>
                                    <p:set>
                                      <p:cBhvr>
                                        <p:cTn id="96" dur="1" fill="hold">
                                          <p:stCondLst>
                                            <p:cond delay="0"/>
                                          </p:stCondLst>
                                        </p:cTn>
                                        <p:tgtEl>
                                          <p:spTgt spid="84"/>
                                        </p:tgtEl>
                                        <p:attrNameLst>
                                          <p:attrName>style.visibility</p:attrName>
                                        </p:attrNameLst>
                                      </p:cBhvr>
                                      <p:to>
                                        <p:strVal val="visible"/>
                                      </p:to>
                                    </p:set>
                                  </p:childTnLst>
                                </p:cTn>
                              </p:par>
                              <p:par>
                                <p:cTn id="97" presetID="1" presetClass="entr" presetSubtype="0" fill="hold" nodeType="withEffect">
                                  <p:stCondLst>
                                    <p:cond delay="0"/>
                                  </p:stCondLst>
                                  <p:childTnLst>
                                    <p:set>
                                      <p:cBhvr>
                                        <p:cTn id="98" dur="1" fill="hold">
                                          <p:stCondLst>
                                            <p:cond delay="0"/>
                                          </p:stCondLst>
                                        </p:cTn>
                                        <p:tgtEl>
                                          <p:spTgt spid="85"/>
                                        </p:tgtEl>
                                        <p:attrNameLst>
                                          <p:attrName>style.visibility</p:attrName>
                                        </p:attrNameLst>
                                      </p:cBhvr>
                                      <p:to>
                                        <p:strVal val="visible"/>
                                      </p:to>
                                    </p:set>
                                  </p:childTnLst>
                                </p:cTn>
                              </p:par>
                              <p:par>
                                <p:cTn id="99" presetID="1" presetClass="entr" presetSubtype="0" fill="hold" grpId="0" nodeType="withEffect">
                                  <p:stCondLst>
                                    <p:cond delay="0"/>
                                  </p:stCondLst>
                                  <p:childTnLst>
                                    <p:set>
                                      <p:cBhvr>
                                        <p:cTn id="100" dur="1" fill="hold">
                                          <p:stCondLst>
                                            <p:cond delay="0"/>
                                          </p:stCondLst>
                                        </p:cTn>
                                        <p:tgtEl>
                                          <p:spTgt spid="86"/>
                                        </p:tgtEl>
                                        <p:attrNameLst>
                                          <p:attrName>style.visibility</p:attrName>
                                        </p:attrNameLst>
                                      </p:cBhvr>
                                      <p:to>
                                        <p:strVal val="visible"/>
                                      </p:to>
                                    </p:set>
                                  </p:childTnLst>
                                </p:cTn>
                              </p:par>
                              <p:par>
                                <p:cTn id="101" presetID="1" presetClass="entr" presetSubtype="0" fill="hold" nodeType="withEffect">
                                  <p:stCondLst>
                                    <p:cond delay="0"/>
                                  </p:stCondLst>
                                  <p:childTnLst>
                                    <p:set>
                                      <p:cBhvr>
                                        <p:cTn id="102" dur="1" fill="hold">
                                          <p:stCondLst>
                                            <p:cond delay="0"/>
                                          </p:stCondLst>
                                        </p:cTn>
                                        <p:tgtEl>
                                          <p:spTgt spid="87"/>
                                        </p:tgtEl>
                                        <p:attrNameLst>
                                          <p:attrName>style.visibility</p:attrName>
                                        </p:attrNameLst>
                                      </p:cBhvr>
                                      <p:to>
                                        <p:strVal val="visible"/>
                                      </p:to>
                                    </p:set>
                                  </p:childTnLst>
                                </p:cTn>
                              </p:par>
                              <p:par>
                                <p:cTn id="103" presetID="1" presetClass="entr" presetSubtype="0" fill="hold" nodeType="withEffect">
                                  <p:stCondLst>
                                    <p:cond delay="0"/>
                                  </p:stCondLst>
                                  <p:childTnLst>
                                    <p:set>
                                      <p:cBhvr>
                                        <p:cTn id="104" dur="1" fill="hold">
                                          <p:stCondLst>
                                            <p:cond delay="0"/>
                                          </p:stCondLst>
                                        </p:cTn>
                                        <p:tgtEl>
                                          <p:spTgt spid="88"/>
                                        </p:tgtEl>
                                        <p:attrNameLst>
                                          <p:attrName>style.visibility</p:attrName>
                                        </p:attrNameLst>
                                      </p:cBhvr>
                                      <p:to>
                                        <p:strVal val="visible"/>
                                      </p:to>
                                    </p:set>
                                  </p:childTnLst>
                                </p:cTn>
                              </p:par>
                              <p:par>
                                <p:cTn id="105" presetID="1" presetClass="entr" presetSubtype="0" fill="hold" nodeType="withEffect">
                                  <p:stCondLst>
                                    <p:cond delay="0"/>
                                  </p:stCondLst>
                                  <p:childTnLst>
                                    <p:set>
                                      <p:cBhvr>
                                        <p:cTn id="106" dur="1" fill="hold">
                                          <p:stCondLst>
                                            <p:cond delay="0"/>
                                          </p:stCondLst>
                                        </p:cTn>
                                        <p:tgtEl>
                                          <p:spTgt spid="89"/>
                                        </p:tgtEl>
                                        <p:attrNameLst>
                                          <p:attrName>style.visibility</p:attrName>
                                        </p:attrNameLst>
                                      </p:cBhvr>
                                      <p:to>
                                        <p:strVal val="visible"/>
                                      </p:to>
                                    </p:set>
                                  </p:childTnLst>
                                </p:cTn>
                              </p:par>
                              <p:par>
                                <p:cTn id="107" presetID="1" presetClass="entr" presetSubtype="0" fill="hold" nodeType="withEffect">
                                  <p:stCondLst>
                                    <p:cond delay="0"/>
                                  </p:stCondLst>
                                  <p:childTnLst>
                                    <p:set>
                                      <p:cBhvr>
                                        <p:cTn id="108" dur="1" fill="hold">
                                          <p:stCondLst>
                                            <p:cond delay="0"/>
                                          </p:stCondLst>
                                        </p:cTn>
                                        <p:tgtEl>
                                          <p:spTgt spid="90"/>
                                        </p:tgtEl>
                                        <p:attrNameLst>
                                          <p:attrName>style.visibility</p:attrName>
                                        </p:attrNameLst>
                                      </p:cBhvr>
                                      <p:to>
                                        <p:strVal val="visible"/>
                                      </p:to>
                                    </p:set>
                                  </p:childTnLst>
                                </p:cTn>
                              </p:par>
                              <p:par>
                                <p:cTn id="109" presetID="1" presetClass="entr" presetSubtype="0" fill="hold" nodeType="withEffect">
                                  <p:stCondLst>
                                    <p:cond delay="0"/>
                                  </p:stCondLst>
                                  <p:childTnLst>
                                    <p:set>
                                      <p:cBhvr>
                                        <p:cTn id="110" dur="1" fill="hold">
                                          <p:stCondLst>
                                            <p:cond delay="0"/>
                                          </p:stCondLst>
                                        </p:cTn>
                                        <p:tgtEl>
                                          <p:spTgt spid="91"/>
                                        </p:tgtEl>
                                        <p:attrNameLst>
                                          <p:attrName>style.visibility</p:attrName>
                                        </p:attrNameLst>
                                      </p:cBhvr>
                                      <p:to>
                                        <p:strVal val="visible"/>
                                      </p:to>
                                    </p:set>
                                  </p:childTnLst>
                                </p:cTn>
                              </p:par>
                              <p:par>
                                <p:cTn id="111" presetID="1" presetClass="entr" presetSubtype="0" fill="hold" nodeType="withEffect">
                                  <p:stCondLst>
                                    <p:cond delay="0"/>
                                  </p:stCondLst>
                                  <p:childTnLst>
                                    <p:set>
                                      <p:cBhvr>
                                        <p:cTn id="112" dur="1" fill="hold">
                                          <p:stCondLst>
                                            <p:cond delay="0"/>
                                          </p:stCondLst>
                                        </p:cTn>
                                        <p:tgtEl>
                                          <p:spTgt spid="92"/>
                                        </p:tgtEl>
                                        <p:attrNameLst>
                                          <p:attrName>style.visibility</p:attrName>
                                        </p:attrNameLst>
                                      </p:cBhvr>
                                      <p:to>
                                        <p:strVal val="visible"/>
                                      </p:to>
                                    </p:set>
                                  </p:childTnLst>
                                </p:cTn>
                              </p:par>
                              <p:par>
                                <p:cTn id="113" presetID="1" presetClass="entr" presetSubtype="0" fill="hold" nodeType="withEffect">
                                  <p:stCondLst>
                                    <p:cond delay="0"/>
                                  </p:stCondLst>
                                  <p:childTnLst>
                                    <p:set>
                                      <p:cBhvr>
                                        <p:cTn id="114" dur="1" fill="hold">
                                          <p:stCondLst>
                                            <p:cond delay="0"/>
                                          </p:stCondLst>
                                        </p:cTn>
                                        <p:tgtEl>
                                          <p:spTgt spid="93"/>
                                        </p:tgtEl>
                                        <p:attrNameLst>
                                          <p:attrName>style.visibility</p:attrName>
                                        </p:attrNameLst>
                                      </p:cBhvr>
                                      <p:to>
                                        <p:strVal val="visible"/>
                                      </p:to>
                                    </p:set>
                                  </p:childTnLst>
                                </p:cTn>
                              </p:par>
                              <p:par>
                                <p:cTn id="115" presetID="1" presetClass="entr" presetSubtype="0" fill="hold" nodeType="withEffect">
                                  <p:stCondLst>
                                    <p:cond delay="0"/>
                                  </p:stCondLst>
                                  <p:childTnLst>
                                    <p:set>
                                      <p:cBhvr>
                                        <p:cTn id="116" dur="1" fill="hold">
                                          <p:stCondLst>
                                            <p:cond delay="0"/>
                                          </p:stCondLst>
                                        </p:cTn>
                                        <p:tgtEl>
                                          <p:spTgt spid="94"/>
                                        </p:tgtEl>
                                        <p:attrNameLst>
                                          <p:attrName>style.visibility</p:attrName>
                                        </p:attrNameLst>
                                      </p:cBhvr>
                                      <p:to>
                                        <p:strVal val="visible"/>
                                      </p:to>
                                    </p:set>
                                  </p:childTnLst>
                                </p:cTn>
                              </p:par>
                              <p:par>
                                <p:cTn id="117" presetID="1" presetClass="entr" presetSubtype="0" fill="hold" nodeType="withEffect">
                                  <p:stCondLst>
                                    <p:cond delay="0"/>
                                  </p:stCondLst>
                                  <p:childTnLst>
                                    <p:set>
                                      <p:cBhvr>
                                        <p:cTn id="118" dur="1" fill="hold">
                                          <p:stCondLst>
                                            <p:cond delay="0"/>
                                          </p:stCondLst>
                                        </p:cTn>
                                        <p:tgtEl>
                                          <p:spTgt spid="95"/>
                                        </p:tgtEl>
                                        <p:attrNameLst>
                                          <p:attrName>style.visibility</p:attrName>
                                        </p:attrNameLst>
                                      </p:cBhvr>
                                      <p:to>
                                        <p:strVal val="visible"/>
                                      </p:to>
                                    </p:set>
                                  </p:childTnLst>
                                </p:cTn>
                              </p:par>
                              <p:par>
                                <p:cTn id="119" presetID="1" presetClass="entr" presetSubtype="0" fill="hold" nodeType="withEffect">
                                  <p:stCondLst>
                                    <p:cond delay="0"/>
                                  </p:stCondLst>
                                  <p:childTnLst>
                                    <p:set>
                                      <p:cBhvr>
                                        <p:cTn id="120" dur="1" fill="hold">
                                          <p:stCondLst>
                                            <p:cond delay="0"/>
                                          </p:stCondLst>
                                        </p:cTn>
                                        <p:tgtEl>
                                          <p:spTgt spid="96"/>
                                        </p:tgtEl>
                                        <p:attrNameLst>
                                          <p:attrName>style.visibility</p:attrName>
                                        </p:attrNameLst>
                                      </p:cBhvr>
                                      <p:to>
                                        <p:strVal val="visible"/>
                                      </p:to>
                                    </p:set>
                                  </p:childTnLst>
                                </p:cTn>
                              </p:par>
                              <p:par>
                                <p:cTn id="121" presetID="1" presetClass="entr" presetSubtype="0" fill="hold" nodeType="withEffect">
                                  <p:stCondLst>
                                    <p:cond delay="0"/>
                                  </p:stCondLst>
                                  <p:childTnLst>
                                    <p:set>
                                      <p:cBhvr>
                                        <p:cTn id="122" dur="1" fill="hold">
                                          <p:stCondLst>
                                            <p:cond delay="0"/>
                                          </p:stCondLst>
                                        </p:cTn>
                                        <p:tgtEl>
                                          <p:spTgt spid="97"/>
                                        </p:tgtEl>
                                        <p:attrNameLst>
                                          <p:attrName>style.visibility</p:attrName>
                                        </p:attrNameLst>
                                      </p:cBhvr>
                                      <p:to>
                                        <p:strVal val="visible"/>
                                      </p:to>
                                    </p:set>
                                  </p:childTnLst>
                                </p:cTn>
                              </p:par>
                              <p:par>
                                <p:cTn id="123" presetID="1" presetClass="entr" presetSubtype="0" fill="hold" nodeType="withEffect">
                                  <p:stCondLst>
                                    <p:cond delay="0"/>
                                  </p:stCondLst>
                                  <p:childTnLst>
                                    <p:set>
                                      <p:cBhvr>
                                        <p:cTn id="124" dur="1" fill="hold">
                                          <p:stCondLst>
                                            <p:cond delay="0"/>
                                          </p:stCondLst>
                                        </p:cTn>
                                        <p:tgtEl>
                                          <p:spTgt spid="98"/>
                                        </p:tgtEl>
                                        <p:attrNameLst>
                                          <p:attrName>style.visibility</p:attrName>
                                        </p:attrNameLst>
                                      </p:cBhvr>
                                      <p:to>
                                        <p:strVal val="visible"/>
                                      </p:to>
                                    </p:set>
                                  </p:childTnLst>
                                </p:cTn>
                              </p:par>
                              <p:par>
                                <p:cTn id="125" presetID="1" presetClass="entr" presetSubtype="0" fill="hold" nodeType="withEffect">
                                  <p:stCondLst>
                                    <p:cond delay="0"/>
                                  </p:stCondLst>
                                  <p:childTnLst>
                                    <p:set>
                                      <p:cBhvr>
                                        <p:cTn id="126" dur="1" fill="hold">
                                          <p:stCondLst>
                                            <p:cond delay="0"/>
                                          </p:stCondLst>
                                        </p:cTn>
                                        <p:tgtEl>
                                          <p:spTgt spid="99"/>
                                        </p:tgtEl>
                                        <p:attrNameLst>
                                          <p:attrName>style.visibility</p:attrName>
                                        </p:attrNameLst>
                                      </p:cBhvr>
                                      <p:to>
                                        <p:strVal val="visible"/>
                                      </p:to>
                                    </p:set>
                                  </p:childTnLst>
                                </p:cTn>
                              </p:par>
                              <p:par>
                                <p:cTn id="127" presetID="1" presetClass="entr" presetSubtype="0" fill="hold" nodeType="withEffect">
                                  <p:stCondLst>
                                    <p:cond delay="0"/>
                                  </p:stCondLst>
                                  <p:childTnLst>
                                    <p:set>
                                      <p:cBhvr>
                                        <p:cTn id="128" dur="1" fill="hold">
                                          <p:stCondLst>
                                            <p:cond delay="0"/>
                                          </p:stCondLst>
                                        </p:cTn>
                                        <p:tgtEl>
                                          <p:spTgt spid="100"/>
                                        </p:tgtEl>
                                        <p:attrNameLst>
                                          <p:attrName>style.visibility</p:attrName>
                                        </p:attrNameLst>
                                      </p:cBhvr>
                                      <p:to>
                                        <p:strVal val="visible"/>
                                      </p:to>
                                    </p:set>
                                  </p:childTnLst>
                                </p:cTn>
                              </p:par>
                              <p:par>
                                <p:cTn id="129" presetID="1" presetClass="entr" presetSubtype="0" fill="hold" nodeType="withEffect">
                                  <p:stCondLst>
                                    <p:cond delay="0"/>
                                  </p:stCondLst>
                                  <p:childTnLst>
                                    <p:set>
                                      <p:cBhvr>
                                        <p:cTn id="130" dur="1" fill="hold">
                                          <p:stCondLst>
                                            <p:cond delay="0"/>
                                          </p:stCondLst>
                                        </p:cTn>
                                        <p:tgtEl>
                                          <p:spTgt spid="101"/>
                                        </p:tgtEl>
                                        <p:attrNameLst>
                                          <p:attrName>style.visibility</p:attrName>
                                        </p:attrNameLst>
                                      </p:cBhvr>
                                      <p:to>
                                        <p:strVal val="visible"/>
                                      </p:to>
                                    </p:set>
                                  </p:childTnLst>
                                </p:cTn>
                              </p:par>
                              <p:par>
                                <p:cTn id="131" presetID="1" presetClass="entr" presetSubtype="0" fill="hold" nodeType="withEffect">
                                  <p:stCondLst>
                                    <p:cond delay="0"/>
                                  </p:stCondLst>
                                  <p:childTnLst>
                                    <p:set>
                                      <p:cBhvr>
                                        <p:cTn id="132" dur="1" fill="hold">
                                          <p:stCondLst>
                                            <p:cond delay="0"/>
                                          </p:stCondLst>
                                        </p:cTn>
                                        <p:tgtEl>
                                          <p:spTgt spid="102"/>
                                        </p:tgtEl>
                                        <p:attrNameLst>
                                          <p:attrName>style.visibility</p:attrName>
                                        </p:attrNameLst>
                                      </p:cBhvr>
                                      <p:to>
                                        <p:strVal val="visible"/>
                                      </p:to>
                                    </p:set>
                                  </p:childTnLst>
                                </p:cTn>
                              </p:par>
                              <p:par>
                                <p:cTn id="133" presetID="1" presetClass="entr" presetSubtype="0" fill="hold" grpId="0" nodeType="withEffect">
                                  <p:stCondLst>
                                    <p:cond delay="0"/>
                                  </p:stCondLst>
                                  <p:childTnLst>
                                    <p:set>
                                      <p:cBhvr>
                                        <p:cTn id="134" dur="1" fill="hold">
                                          <p:stCondLst>
                                            <p:cond delay="0"/>
                                          </p:stCondLst>
                                        </p:cTn>
                                        <p:tgtEl>
                                          <p:spTgt spid="103"/>
                                        </p:tgtEl>
                                        <p:attrNameLst>
                                          <p:attrName>style.visibility</p:attrName>
                                        </p:attrNameLst>
                                      </p:cBhvr>
                                      <p:to>
                                        <p:strVal val="visible"/>
                                      </p:to>
                                    </p:set>
                                  </p:childTnLst>
                                </p:cTn>
                              </p:par>
                              <p:par>
                                <p:cTn id="135" presetID="1" presetClass="entr" presetSubtype="0" fill="hold" grpId="0" nodeType="withEffect">
                                  <p:stCondLst>
                                    <p:cond delay="0"/>
                                  </p:stCondLst>
                                  <p:childTnLst>
                                    <p:set>
                                      <p:cBhvr>
                                        <p:cTn id="136" dur="1" fill="hold">
                                          <p:stCondLst>
                                            <p:cond delay="0"/>
                                          </p:stCondLst>
                                        </p:cTn>
                                        <p:tgtEl>
                                          <p:spTgt spid="104"/>
                                        </p:tgtEl>
                                        <p:attrNameLst>
                                          <p:attrName>style.visibility</p:attrName>
                                        </p:attrNameLst>
                                      </p:cBhvr>
                                      <p:to>
                                        <p:strVal val="visible"/>
                                      </p:to>
                                    </p:set>
                                  </p:childTnLst>
                                </p:cTn>
                              </p:par>
                              <p:par>
                                <p:cTn id="137" presetID="1" presetClass="entr" presetSubtype="0" fill="hold" grpId="0" nodeType="withEffect">
                                  <p:stCondLst>
                                    <p:cond delay="0"/>
                                  </p:stCondLst>
                                  <p:childTnLst>
                                    <p:set>
                                      <p:cBhvr>
                                        <p:cTn id="138" dur="1" fill="hold">
                                          <p:stCondLst>
                                            <p:cond delay="0"/>
                                          </p:stCondLst>
                                        </p:cTn>
                                        <p:tgtEl>
                                          <p:spTgt spid="138"/>
                                        </p:tgtEl>
                                        <p:attrNameLst>
                                          <p:attrName>style.visibility</p:attrName>
                                        </p:attrNameLst>
                                      </p:cBhvr>
                                      <p:to>
                                        <p:strVal val="visible"/>
                                      </p:to>
                                    </p:set>
                                  </p:childTnLst>
                                </p:cTn>
                              </p:par>
                              <p:par>
                                <p:cTn id="139" presetID="1" presetClass="entr" presetSubtype="0" fill="hold" nodeType="withEffect">
                                  <p:stCondLst>
                                    <p:cond delay="0"/>
                                  </p:stCondLst>
                                  <p:childTnLst>
                                    <p:set>
                                      <p:cBhvr>
                                        <p:cTn id="140" dur="1" fill="hold">
                                          <p:stCondLst>
                                            <p:cond delay="0"/>
                                          </p:stCondLst>
                                        </p:cTn>
                                        <p:tgtEl>
                                          <p:spTgt spid="136"/>
                                        </p:tgtEl>
                                        <p:attrNameLst>
                                          <p:attrName>style.visibility</p:attrName>
                                        </p:attrNameLst>
                                      </p:cBhvr>
                                      <p:to>
                                        <p:strVal val="visible"/>
                                      </p:to>
                                    </p:set>
                                  </p:childTnLst>
                                </p:cTn>
                              </p:par>
                            </p:childTnLst>
                          </p:cTn>
                        </p:par>
                      </p:childTnLst>
                    </p:cTn>
                  </p:par>
                  <p:par>
                    <p:cTn id="141" fill="hold">
                      <p:stCondLst>
                        <p:cond delay="indefinite"/>
                      </p:stCondLst>
                      <p:childTnLst>
                        <p:par>
                          <p:cTn id="142" fill="hold">
                            <p:stCondLst>
                              <p:cond delay="0"/>
                            </p:stCondLst>
                            <p:childTnLst>
                              <p:par>
                                <p:cTn id="143" presetID="1" presetClass="entr" presetSubtype="0" fill="hold" nodeType="clickEffect">
                                  <p:stCondLst>
                                    <p:cond delay="0"/>
                                  </p:stCondLst>
                                  <p:childTnLst>
                                    <p:set>
                                      <p:cBhvr>
                                        <p:cTn id="144" dur="1" fill="hold">
                                          <p:stCondLst>
                                            <p:cond delay="0"/>
                                          </p:stCondLst>
                                        </p:cTn>
                                        <p:tgtEl>
                                          <p:spTgt spid="129"/>
                                        </p:tgtEl>
                                        <p:attrNameLst>
                                          <p:attrName>style.visibility</p:attrName>
                                        </p:attrNameLst>
                                      </p:cBhvr>
                                      <p:to>
                                        <p:strVal val="visible"/>
                                      </p:to>
                                    </p:set>
                                  </p:childTnLst>
                                </p:cTn>
                              </p:par>
                              <p:par>
                                <p:cTn id="145" presetID="1" presetClass="entr" presetSubtype="0" fill="hold" grpId="0" nodeType="withEffect">
                                  <p:stCondLst>
                                    <p:cond delay="0"/>
                                  </p:stCondLst>
                                  <p:childTnLst>
                                    <p:set>
                                      <p:cBhvr>
                                        <p:cTn id="146" dur="1" fill="hold">
                                          <p:stCondLst>
                                            <p:cond delay="0"/>
                                          </p:stCondLst>
                                        </p:cTn>
                                        <p:tgtEl>
                                          <p:spTgt spid="131"/>
                                        </p:tgtEl>
                                        <p:attrNameLst>
                                          <p:attrName>style.visibility</p:attrName>
                                        </p:attrNameLst>
                                      </p:cBhvr>
                                      <p:to>
                                        <p:strVal val="visible"/>
                                      </p:to>
                                    </p:set>
                                  </p:childTnLst>
                                </p:cTn>
                              </p:par>
                              <p:par>
                                <p:cTn id="147" presetID="1" presetClass="entr" presetSubtype="0" fill="hold" nodeType="withEffect">
                                  <p:stCondLst>
                                    <p:cond delay="0"/>
                                  </p:stCondLst>
                                  <p:childTnLst>
                                    <p:set>
                                      <p:cBhvr>
                                        <p:cTn id="148" dur="1" fill="hold">
                                          <p:stCondLst>
                                            <p:cond delay="0"/>
                                          </p:stCondLst>
                                        </p:cTn>
                                        <p:tgtEl>
                                          <p:spTgt spid="132"/>
                                        </p:tgtEl>
                                        <p:attrNameLst>
                                          <p:attrName>style.visibility</p:attrName>
                                        </p:attrNameLst>
                                      </p:cBhvr>
                                      <p:to>
                                        <p:strVal val="visible"/>
                                      </p:to>
                                    </p:set>
                                  </p:childTnLst>
                                </p:cTn>
                              </p:par>
                              <p:par>
                                <p:cTn id="149" presetID="1" presetClass="entr" presetSubtype="0" fill="hold" grpId="0" nodeType="withEffect">
                                  <p:stCondLst>
                                    <p:cond delay="0"/>
                                  </p:stCondLst>
                                  <p:childTnLst>
                                    <p:set>
                                      <p:cBhvr>
                                        <p:cTn id="150" dur="1" fill="hold">
                                          <p:stCondLst>
                                            <p:cond delay="0"/>
                                          </p:stCondLst>
                                        </p:cTn>
                                        <p:tgtEl>
                                          <p:spTgt spid="130"/>
                                        </p:tgtEl>
                                        <p:attrNameLst>
                                          <p:attrName>style.visibility</p:attrName>
                                        </p:attrNameLst>
                                      </p:cBhvr>
                                      <p:to>
                                        <p:strVal val="visible"/>
                                      </p:to>
                                    </p:set>
                                  </p:childTnLst>
                                </p:cTn>
                              </p:par>
                              <p:par>
                                <p:cTn id="151" presetID="1" presetClass="entr" presetSubtype="0" fill="hold" grpId="0" nodeType="withEffect">
                                  <p:stCondLst>
                                    <p:cond delay="0"/>
                                  </p:stCondLst>
                                  <p:childTnLst>
                                    <p:set>
                                      <p:cBhvr>
                                        <p:cTn id="152" dur="1" fill="hold">
                                          <p:stCondLst>
                                            <p:cond delay="0"/>
                                          </p:stCondLst>
                                        </p:cTn>
                                        <p:tgtEl>
                                          <p:spTgt spid="127"/>
                                        </p:tgtEl>
                                        <p:attrNameLst>
                                          <p:attrName>style.visibility</p:attrName>
                                        </p:attrNameLst>
                                      </p:cBhvr>
                                      <p:to>
                                        <p:strVal val="visible"/>
                                      </p:to>
                                    </p:set>
                                  </p:childTnLst>
                                </p:cTn>
                              </p:par>
                              <p:par>
                                <p:cTn id="153" presetID="1" presetClass="entr" presetSubtype="0" fill="hold" grpId="0" nodeType="withEffect">
                                  <p:stCondLst>
                                    <p:cond delay="0"/>
                                  </p:stCondLst>
                                  <p:childTnLst>
                                    <p:set>
                                      <p:cBhvr>
                                        <p:cTn id="154" dur="1" fill="hold">
                                          <p:stCondLst>
                                            <p:cond delay="0"/>
                                          </p:stCondLst>
                                        </p:cTn>
                                        <p:tgtEl>
                                          <p:spTgt spid="133"/>
                                        </p:tgtEl>
                                        <p:attrNameLst>
                                          <p:attrName>style.visibility</p:attrName>
                                        </p:attrNameLst>
                                      </p:cBhvr>
                                      <p:to>
                                        <p:strVal val="visible"/>
                                      </p:to>
                                    </p:set>
                                  </p:childTnLst>
                                </p:cTn>
                              </p:par>
                            </p:childTnLst>
                          </p:cTn>
                        </p:par>
                      </p:childTnLst>
                    </p:cTn>
                  </p:par>
                  <p:par>
                    <p:cTn id="155" fill="hold">
                      <p:stCondLst>
                        <p:cond delay="indefinite"/>
                      </p:stCondLst>
                      <p:childTnLst>
                        <p:par>
                          <p:cTn id="156" fill="hold">
                            <p:stCondLst>
                              <p:cond delay="0"/>
                            </p:stCondLst>
                            <p:childTnLst>
                              <p:par>
                                <p:cTn id="157" presetID="1" presetClass="entr" presetSubtype="0" fill="hold" grpId="0" nodeType="clickEffect">
                                  <p:stCondLst>
                                    <p:cond delay="0"/>
                                  </p:stCondLst>
                                  <p:childTnLst>
                                    <p:set>
                                      <p:cBhvr>
                                        <p:cTn id="158" dur="1" fill="hold">
                                          <p:stCondLst>
                                            <p:cond delay="0"/>
                                          </p:stCondLst>
                                        </p:cTn>
                                        <p:tgtEl>
                                          <p:spTgt spid="135"/>
                                        </p:tgtEl>
                                        <p:attrNameLst>
                                          <p:attrName>style.visibility</p:attrName>
                                        </p:attrNameLst>
                                      </p:cBhvr>
                                      <p:to>
                                        <p:strVal val="visible"/>
                                      </p:to>
                                    </p:set>
                                  </p:childTnLst>
                                </p:cTn>
                              </p:par>
                              <p:par>
                                <p:cTn id="159" presetID="1" presetClass="entr" presetSubtype="0" fill="hold" grpId="0" nodeType="withEffect">
                                  <p:stCondLst>
                                    <p:cond delay="0"/>
                                  </p:stCondLst>
                                  <p:childTnLst>
                                    <p:set>
                                      <p:cBhvr>
                                        <p:cTn id="160" dur="1" fill="hold">
                                          <p:stCondLst>
                                            <p:cond delay="0"/>
                                          </p:stCondLst>
                                        </p:cTn>
                                        <p:tgtEl>
                                          <p:spTgt spid="134"/>
                                        </p:tgtEl>
                                        <p:attrNameLst>
                                          <p:attrName>style.visibility</p:attrName>
                                        </p:attrNameLst>
                                      </p:cBhvr>
                                      <p:to>
                                        <p:strVal val="visible"/>
                                      </p:to>
                                    </p:set>
                                  </p:childTnLst>
                                </p:cTn>
                              </p:par>
                            </p:childTnLst>
                          </p:cTn>
                        </p:par>
                      </p:childTnLst>
                    </p:cTn>
                  </p:par>
                  <p:par>
                    <p:cTn id="161" fill="hold">
                      <p:stCondLst>
                        <p:cond delay="indefinite"/>
                      </p:stCondLst>
                      <p:childTnLst>
                        <p:par>
                          <p:cTn id="162" fill="hold">
                            <p:stCondLst>
                              <p:cond delay="0"/>
                            </p:stCondLst>
                            <p:childTnLst>
                              <p:par>
                                <p:cTn id="163" presetID="1" presetClass="entr" presetSubtype="0" fill="hold" nodeType="clickEffect">
                                  <p:stCondLst>
                                    <p:cond delay="0"/>
                                  </p:stCondLst>
                                  <p:childTnLst>
                                    <p:set>
                                      <p:cBhvr>
                                        <p:cTn id="164" dur="1" fill="hold">
                                          <p:stCondLst>
                                            <p:cond delay="0"/>
                                          </p:stCondLst>
                                        </p:cTn>
                                        <p:tgtEl>
                                          <p:spTgt spid="1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2" grpId="0"/>
      <p:bldP spid="80" grpId="0" animBg="1"/>
      <p:bldP spid="81" grpId="0" animBg="1"/>
      <p:bldP spid="86" grpId="0" animBg="1"/>
      <p:bldP spid="103" grpId="0" animBg="1"/>
      <p:bldP spid="104" grpId="0" animBg="1"/>
      <p:bldP spid="105" grpId="0"/>
      <p:bldP spid="106" grpId="0" animBg="1"/>
      <p:bldP spid="120" grpId="0" animBg="1"/>
      <p:bldP spid="123" grpId="0"/>
      <p:bldP spid="124" grpId="0"/>
      <p:bldP spid="126" grpId="0" animBg="1"/>
      <p:bldP spid="127" grpId="0"/>
      <p:bldP spid="130" grpId="0"/>
      <p:bldP spid="131" grpId="0"/>
      <p:bldP spid="133" grpId="0" animBg="1"/>
      <p:bldP spid="134" grpId="0"/>
      <p:bldP spid="135" grpId="0" animBg="1"/>
      <p:bldP spid="137" grpId="0" animBg="1"/>
      <p:bldP spid="13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316614-F511-4939-96ED-4967BCF2749E}"/>
              </a:ext>
            </a:extLst>
          </p:cNvPr>
          <p:cNvSpPr>
            <a:spLocks noGrp="1"/>
          </p:cNvSpPr>
          <p:nvPr>
            <p:ph type="title"/>
          </p:nvPr>
        </p:nvSpPr>
        <p:spPr/>
        <p:txBody>
          <a:bodyPr/>
          <a:lstStyle/>
          <a:p>
            <a:r>
              <a:rPr lang="fr-CA" dirty="0" err="1">
                <a:latin typeface="Century Schoolbook" panose="02040604050505020304" pitchFamily="18" charset="0"/>
              </a:rPr>
              <a:t>Physics</a:t>
            </a:r>
            <a:r>
              <a:rPr lang="fr-CA" dirty="0">
                <a:latin typeface="Century Schoolbook" panose="02040604050505020304" pitchFamily="18" charset="0"/>
              </a:rPr>
              <a:t>: </a:t>
            </a:r>
            <a:r>
              <a:rPr lang="fr-CA" dirty="0" err="1">
                <a:latin typeface="Century Schoolbook" panose="02040604050505020304" pitchFamily="18" charset="0"/>
              </a:rPr>
              <a:t>resonance</a:t>
            </a:r>
            <a:endParaRPr lang="fr-CA" dirty="0">
              <a:latin typeface="Century Schoolbook" panose="02040604050505020304" pitchFamily="18" charset="0"/>
            </a:endParaRPr>
          </a:p>
        </p:txBody>
      </p:sp>
      <p:sp>
        <p:nvSpPr>
          <p:cNvPr id="4" name="Espace réservé du numéro de diapositive 3">
            <a:extLst>
              <a:ext uri="{FF2B5EF4-FFF2-40B4-BE49-F238E27FC236}">
                <a16:creationId xmlns:a16="http://schemas.microsoft.com/office/drawing/2014/main" id="{EDBBA621-9DE4-4E2D-9D3D-4688AC93F2D2}"/>
              </a:ext>
            </a:extLst>
          </p:cNvPr>
          <p:cNvSpPr>
            <a:spLocks noGrp="1"/>
          </p:cNvSpPr>
          <p:nvPr>
            <p:ph type="sldNum" sz="quarter" idx="12"/>
          </p:nvPr>
        </p:nvSpPr>
        <p:spPr/>
        <p:txBody>
          <a:bodyPr/>
          <a:lstStyle/>
          <a:p>
            <a:fld id="{7C4F7C6C-F16A-437F-A05B-8026F95376C8}" type="slidenum">
              <a:rPr lang="fr-CA" smtClean="0">
                <a:latin typeface="Century Schoolbook" panose="02040604050505020304" pitchFamily="18" charset="0"/>
              </a:rPr>
              <a:pPr/>
              <a:t>11</a:t>
            </a:fld>
            <a:endParaRPr lang="fr-CA" dirty="0">
              <a:latin typeface="Century Schoolbook" panose="02040604050505020304" pitchFamily="18" charset="0"/>
            </a:endParaRPr>
          </a:p>
        </p:txBody>
      </p:sp>
      <p:sp>
        <p:nvSpPr>
          <p:cNvPr id="9" name="ZoneTexte 41">
            <a:extLst>
              <a:ext uri="{FF2B5EF4-FFF2-40B4-BE49-F238E27FC236}">
                <a16:creationId xmlns:a16="http://schemas.microsoft.com/office/drawing/2014/main" id="{06EB6BD4-7E79-4368-92BD-D86F7C71CE3A}"/>
              </a:ext>
            </a:extLst>
          </p:cNvPr>
          <p:cNvSpPr txBox="1"/>
          <p:nvPr/>
        </p:nvSpPr>
        <p:spPr>
          <a:xfrm>
            <a:off x="838200" y="1512101"/>
            <a:ext cx="4049507" cy="523220"/>
          </a:xfrm>
          <a:prstGeom prst="rect">
            <a:avLst/>
          </a:prstGeom>
          <a:noFill/>
        </p:spPr>
        <p:txBody>
          <a:bodyPr wrap="none" rtlCol="0">
            <a:spAutoFit/>
          </a:bodyPr>
          <a:lstStyle/>
          <a:p>
            <a:r>
              <a:rPr lang="fr-CA" sz="2800" dirty="0" err="1">
                <a:latin typeface="Century Schoolbook" panose="02040604050505020304" pitchFamily="18" charset="0"/>
                <a:cs typeface="Roboto Serif Light" pitchFamily="2" charset="0"/>
              </a:rPr>
              <a:t>Remember</a:t>
            </a:r>
            <a:r>
              <a:rPr lang="fr-CA" sz="2800" dirty="0">
                <a:latin typeface="Century Schoolbook" panose="02040604050505020304" pitchFamily="18" charset="0"/>
                <a:cs typeface="Roboto Serif Light" pitchFamily="2" charset="0"/>
              </a:rPr>
              <a:t> </a:t>
            </a:r>
            <a:r>
              <a:rPr lang="fr-CA" sz="2800" dirty="0">
                <a:solidFill>
                  <a:srgbClr val="00A759"/>
                </a:solidFill>
                <a:latin typeface="Century Schoolbook" panose="02040604050505020304" pitchFamily="18" charset="0"/>
                <a:cs typeface="Roboto Serif Light" pitchFamily="2" charset="0"/>
              </a:rPr>
              <a:t>induction</a:t>
            </a:r>
            <a:r>
              <a:rPr lang="fr-CA" sz="2800" dirty="0">
                <a:latin typeface="Century Schoolbook" panose="02040604050505020304" pitchFamily="18" charset="0"/>
                <a:cs typeface="Roboto Serif Light" pitchFamily="2" charset="0"/>
              </a:rPr>
              <a:t>? </a:t>
            </a:r>
          </a:p>
        </p:txBody>
      </p:sp>
      <p:sp>
        <p:nvSpPr>
          <p:cNvPr id="19" name="ZoneTexte 35">
            <a:extLst>
              <a:ext uri="{FF2B5EF4-FFF2-40B4-BE49-F238E27FC236}">
                <a16:creationId xmlns:a16="http://schemas.microsoft.com/office/drawing/2014/main" id="{11426D30-8C0B-4B94-883F-A37257684AC0}"/>
              </a:ext>
            </a:extLst>
          </p:cNvPr>
          <p:cNvSpPr txBox="1"/>
          <p:nvPr/>
        </p:nvSpPr>
        <p:spPr>
          <a:xfrm>
            <a:off x="1175103" y="2429504"/>
            <a:ext cx="3491661" cy="461665"/>
          </a:xfrm>
          <a:prstGeom prst="rect">
            <a:avLst/>
          </a:prstGeom>
          <a:noFill/>
        </p:spPr>
        <p:txBody>
          <a:bodyPr wrap="none" rtlCol="0">
            <a:spAutoFit/>
          </a:bodyPr>
          <a:lstStyle/>
          <a:p>
            <a:pPr algn="ctr"/>
            <a:r>
              <a:rPr lang="fr-CA" sz="2400" dirty="0" err="1">
                <a:latin typeface="Century Schoolbook" panose="02040604050505020304" pitchFamily="18" charset="0"/>
                <a:cs typeface="Roboto Serif Light" pitchFamily="2" charset="0"/>
              </a:rPr>
              <a:t>Varying</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magnetic</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field</a:t>
            </a:r>
            <a:endParaRPr lang="fr-CA" sz="2400" dirty="0">
              <a:latin typeface="Century Schoolbook" panose="02040604050505020304" pitchFamily="18" charset="0"/>
              <a:cs typeface="Roboto Serif Light" pitchFamily="2" charset="0"/>
            </a:endParaRPr>
          </a:p>
        </p:txBody>
      </p:sp>
      <p:sp>
        <p:nvSpPr>
          <p:cNvPr id="21" name="Ellipse 4">
            <a:extLst>
              <a:ext uri="{FF2B5EF4-FFF2-40B4-BE49-F238E27FC236}">
                <a16:creationId xmlns:a16="http://schemas.microsoft.com/office/drawing/2014/main" id="{42ADB5C2-4717-431F-B49A-F0C68B4FCA44}"/>
              </a:ext>
            </a:extLst>
          </p:cNvPr>
          <p:cNvSpPr/>
          <p:nvPr/>
        </p:nvSpPr>
        <p:spPr>
          <a:xfrm>
            <a:off x="1015338" y="2196071"/>
            <a:ext cx="3811195" cy="928532"/>
          </a:xfrm>
          <a:prstGeom prst="ellipse">
            <a:avLst/>
          </a:prstGeom>
          <a:noFill/>
          <a:ln w="38100">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pic>
        <p:nvPicPr>
          <p:cNvPr id="27" name="Graphique 63" descr="Aimant avec un remplissage uni">
            <a:extLst>
              <a:ext uri="{FF2B5EF4-FFF2-40B4-BE49-F238E27FC236}">
                <a16:creationId xmlns:a16="http://schemas.microsoft.com/office/drawing/2014/main" id="{1D19A78B-0135-42E9-A0EC-F92C393CE25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290215" y="2395877"/>
            <a:ext cx="528918" cy="528918"/>
          </a:xfrm>
          <a:prstGeom prst="rect">
            <a:avLst/>
          </a:prstGeom>
        </p:spPr>
      </p:pic>
      <p:sp>
        <p:nvSpPr>
          <p:cNvPr id="29" name="ZoneTexte 35">
            <a:extLst>
              <a:ext uri="{FF2B5EF4-FFF2-40B4-BE49-F238E27FC236}">
                <a16:creationId xmlns:a16="http://schemas.microsoft.com/office/drawing/2014/main" id="{78286F0F-7688-4B0F-845C-5C38EAD9C645}"/>
              </a:ext>
            </a:extLst>
          </p:cNvPr>
          <p:cNvSpPr txBox="1"/>
          <p:nvPr/>
        </p:nvSpPr>
        <p:spPr>
          <a:xfrm>
            <a:off x="8634055" y="2244837"/>
            <a:ext cx="2719992" cy="830997"/>
          </a:xfrm>
          <a:prstGeom prst="rect">
            <a:avLst/>
          </a:prstGeom>
          <a:noFill/>
        </p:spPr>
        <p:txBody>
          <a:bodyPr wrap="square" rtlCol="0">
            <a:spAutoFit/>
          </a:bodyPr>
          <a:lstStyle/>
          <a:p>
            <a:pPr algn="ctr"/>
            <a:r>
              <a:rPr lang="fr-CA" sz="2400" dirty="0" err="1">
                <a:latin typeface="Century Schoolbook" panose="02040604050505020304" pitchFamily="18" charset="0"/>
                <a:cs typeface="Roboto Serif Light" pitchFamily="2" charset="0"/>
              </a:rPr>
              <a:t>Induced</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electric</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current</a:t>
            </a:r>
            <a:endParaRPr lang="fr-CA" sz="2400" dirty="0">
              <a:latin typeface="Century Schoolbook" panose="02040604050505020304" pitchFamily="18" charset="0"/>
              <a:cs typeface="Roboto Serif Light" pitchFamily="2" charset="0"/>
            </a:endParaRPr>
          </a:p>
        </p:txBody>
      </p:sp>
      <p:sp>
        <p:nvSpPr>
          <p:cNvPr id="31" name="ZoneTexte 41">
            <a:extLst>
              <a:ext uri="{FF2B5EF4-FFF2-40B4-BE49-F238E27FC236}">
                <a16:creationId xmlns:a16="http://schemas.microsoft.com/office/drawing/2014/main" id="{242E3B3B-C56F-4628-AC36-00F0FFF5003F}"/>
              </a:ext>
            </a:extLst>
          </p:cNvPr>
          <p:cNvSpPr txBox="1"/>
          <p:nvPr/>
        </p:nvSpPr>
        <p:spPr>
          <a:xfrm>
            <a:off x="838200" y="4388196"/>
            <a:ext cx="4578497" cy="523220"/>
          </a:xfrm>
          <a:prstGeom prst="rect">
            <a:avLst/>
          </a:prstGeom>
          <a:noFill/>
        </p:spPr>
        <p:txBody>
          <a:bodyPr wrap="none" rtlCol="0">
            <a:spAutoFit/>
          </a:bodyPr>
          <a:lstStyle/>
          <a:p>
            <a:r>
              <a:rPr lang="fr-CA" sz="2800" dirty="0" err="1">
                <a:latin typeface="Century Schoolbook" panose="02040604050505020304" pitchFamily="18" charset="0"/>
                <a:cs typeface="Roboto Serif Light" pitchFamily="2" charset="0"/>
              </a:rPr>
              <a:t>Exciting</a:t>
            </a:r>
            <a:r>
              <a:rPr lang="fr-CA" sz="2800" dirty="0">
                <a:latin typeface="Century Schoolbook" panose="02040604050505020304" pitchFamily="18" charset="0"/>
                <a:cs typeface="Roboto Serif Light" pitchFamily="2" charset="0"/>
              </a:rPr>
              <a:t> </a:t>
            </a:r>
            <a:r>
              <a:rPr lang="fr-CA" sz="2800" dirty="0" err="1">
                <a:latin typeface="Century Schoolbook" panose="02040604050505020304" pitchFamily="18" charset="0"/>
                <a:cs typeface="Roboto Serif Light" pitchFamily="2" charset="0"/>
              </a:rPr>
              <a:t>it</a:t>
            </a:r>
            <a:r>
              <a:rPr lang="fr-CA" sz="2800" dirty="0">
                <a:latin typeface="Century Schoolbook" panose="02040604050505020304" pitchFamily="18" charset="0"/>
                <a:cs typeface="Roboto Serif Light" pitchFamily="2" charset="0"/>
              </a:rPr>
              <a:t> the </a:t>
            </a:r>
            <a:r>
              <a:rPr lang="fr-CA" sz="2800" dirty="0" err="1">
                <a:solidFill>
                  <a:srgbClr val="00A759"/>
                </a:solidFill>
                <a:latin typeface="Century Schoolbook" panose="02040604050505020304" pitchFamily="18" charset="0"/>
                <a:cs typeface="Roboto Serif Light" pitchFamily="2" charset="0"/>
              </a:rPr>
              <a:t>proper</a:t>
            </a:r>
            <a:r>
              <a:rPr lang="fr-CA" sz="2800" dirty="0">
                <a:latin typeface="Century Schoolbook" panose="02040604050505020304" pitchFamily="18" charset="0"/>
                <a:cs typeface="Roboto Serif Light" pitchFamily="2" charset="0"/>
              </a:rPr>
              <a:t> </a:t>
            </a:r>
            <a:r>
              <a:rPr lang="fr-CA" sz="2800" dirty="0" err="1">
                <a:latin typeface="Century Schoolbook" panose="02040604050505020304" pitchFamily="18" charset="0"/>
                <a:cs typeface="Roboto Serif Light" pitchFamily="2" charset="0"/>
              </a:rPr>
              <a:t>way</a:t>
            </a:r>
            <a:endParaRPr lang="fr-CA" sz="2800" dirty="0">
              <a:latin typeface="Century Schoolbook" panose="02040604050505020304" pitchFamily="18" charset="0"/>
              <a:cs typeface="Roboto Serif Light" pitchFamily="2" charset="0"/>
            </a:endParaRPr>
          </a:p>
        </p:txBody>
      </p:sp>
      <p:sp>
        <p:nvSpPr>
          <p:cNvPr id="1038" name="Oval 1037">
            <a:extLst>
              <a:ext uri="{FF2B5EF4-FFF2-40B4-BE49-F238E27FC236}">
                <a16:creationId xmlns:a16="http://schemas.microsoft.com/office/drawing/2014/main" id="{25028AF8-C899-49DB-A9DC-405E9A53EEA9}"/>
              </a:ext>
            </a:extLst>
          </p:cNvPr>
          <p:cNvSpPr/>
          <p:nvPr/>
        </p:nvSpPr>
        <p:spPr>
          <a:xfrm>
            <a:off x="7400866" y="2142075"/>
            <a:ext cx="480290" cy="48029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cxnSp>
        <p:nvCxnSpPr>
          <p:cNvPr id="62" name="Straight Arrow Connector 61">
            <a:extLst>
              <a:ext uri="{FF2B5EF4-FFF2-40B4-BE49-F238E27FC236}">
                <a16:creationId xmlns:a16="http://schemas.microsoft.com/office/drawing/2014/main" id="{E6D156D5-1FDB-4B89-8C23-6F218F37C800}"/>
              </a:ext>
            </a:extLst>
          </p:cNvPr>
          <p:cNvCxnSpPr>
            <a:cxnSpLocks/>
          </p:cNvCxnSpPr>
          <p:nvPr/>
        </p:nvCxnSpPr>
        <p:spPr>
          <a:xfrm flipH="1" flipV="1">
            <a:off x="7488738" y="2207435"/>
            <a:ext cx="339616" cy="339616"/>
          </a:xfrm>
          <a:prstGeom prst="straightConnector1">
            <a:avLst/>
          </a:prstGeom>
          <a:ln w="25400" cap="rnd">
            <a:solidFill>
              <a:schemeClr val="tx1"/>
            </a:solidFill>
            <a:tailEnd type="triangle" w="med" len="sm"/>
          </a:ln>
        </p:spPr>
        <p:style>
          <a:lnRef idx="1">
            <a:schemeClr val="accent1"/>
          </a:lnRef>
          <a:fillRef idx="0">
            <a:schemeClr val="accent1"/>
          </a:fillRef>
          <a:effectRef idx="0">
            <a:schemeClr val="accent1"/>
          </a:effectRef>
          <a:fontRef idx="minor">
            <a:schemeClr val="tx1"/>
          </a:fontRef>
        </p:style>
      </p:cxnSp>
      <p:sp>
        <p:nvSpPr>
          <p:cNvPr id="1041" name="Rectangle 1040">
            <a:extLst>
              <a:ext uri="{FF2B5EF4-FFF2-40B4-BE49-F238E27FC236}">
                <a16:creationId xmlns:a16="http://schemas.microsoft.com/office/drawing/2014/main" id="{2C07045D-C311-4F46-94D6-1B7FA0C255DF}"/>
              </a:ext>
            </a:extLst>
          </p:cNvPr>
          <p:cNvSpPr/>
          <p:nvPr/>
        </p:nvSpPr>
        <p:spPr>
          <a:xfrm>
            <a:off x="7272050" y="2374737"/>
            <a:ext cx="688916" cy="27658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grpSp>
        <p:nvGrpSpPr>
          <p:cNvPr id="57" name="Group 56">
            <a:extLst>
              <a:ext uri="{FF2B5EF4-FFF2-40B4-BE49-F238E27FC236}">
                <a16:creationId xmlns:a16="http://schemas.microsoft.com/office/drawing/2014/main" id="{C0FF5A16-DD7C-4411-B5A3-7392459D9BBF}"/>
              </a:ext>
            </a:extLst>
          </p:cNvPr>
          <p:cNvGrpSpPr/>
          <p:nvPr/>
        </p:nvGrpSpPr>
        <p:grpSpPr>
          <a:xfrm>
            <a:off x="7311684" y="2463475"/>
            <a:ext cx="645979" cy="421513"/>
            <a:chOff x="7061519" y="2478811"/>
            <a:chExt cx="645979" cy="421513"/>
          </a:xfrm>
        </p:grpSpPr>
        <p:sp>
          <p:nvSpPr>
            <p:cNvPr id="46" name="Oval 45">
              <a:extLst>
                <a:ext uri="{FF2B5EF4-FFF2-40B4-BE49-F238E27FC236}">
                  <a16:creationId xmlns:a16="http://schemas.microsoft.com/office/drawing/2014/main" id="{628ADC85-501E-4640-B2B2-3D89B5BF470E}"/>
                </a:ext>
              </a:extLst>
            </p:cNvPr>
            <p:cNvSpPr/>
            <p:nvPr/>
          </p:nvSpPr>
          <p:spPr>
            <a:xfrm>
              <a:off x="7566821" y="2478811"/>
              <a:ext cx="140677" cy="412358"/>
            </a:xfrm>
            <a:prstGeom prst="ellipse">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48" name="Oval 47">
              <a:extLst>
                <a:ext uri="{FF2B5EF4-FFF2-40B4-BE49-F238E27FC236}">
                  <a16:creationId xmlns:a16="http://schemas.microsoft.com/office/drawing/2014/main" id="{CF37BC68-FCAD-4E2B-89C4-D7874986C0AB}"/>
                </a:ext>
              </a:extLst>
            </p:cNvPr>
            <p:cNvSpPr/>
            <p:nvPr/>
          </p:nvSpPr>
          <p:spPr>
            <a:xfrm>
              <a:off x="7512922" y="2478811"/>
              <a:ext cx="140677" cy="412358"/>
            </a:xfrm>
            <a:prstGeom prst="ellipse">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49" name="Oval 48">
              <a:extLst>
                <a:ext uri="{FF2B5EF4-FFF2-40B4-BE49-F238E27FC236}">
                  <a16:creationId xmlns:a16="http://schemas.microsoft.com/office/drawing/2014/main" id="{4474A3F8-C42B-416F-BCEF-F2B0FB2E4110}"/>
                </a:ext>
              </a:extLst>
            </p:cNvPr>
            <p:cNvSpPr/>
            <p:nvPr/>
          </p:nvSpPr>
          <p:spPr>
            <a:xfrm>
              <a:off x="7460240" y="2478811"/>
              <a:ext cx="140677" cy="412358"/>
            </a:xfrm>
            <a:prstGeom prst="ellipse">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50" name="Oval 49">
              <a:extLst>
                <a:ext uri="{FF2B5EF4-FFF2-40B4-BE49-F238E27FC236}">
                  <a16:creationId xmlns:a16="http://schemas.microsoft.com/office/drawing/2014/main" id="{1E82C002-5B0A-4800-879E-8A1A657E7DFE}"/>
                </a:ext>
              </a:extLst>
            </p:cNvPr>
            <p:cNvSpPr/>
            <p:nvPr/>
          </p:nvSpPr>
          <p:spPr>
            <a:xfrm>
              <a:off x="7401132" y="2478811"/>
              <a:ext cx="140677" cy="412358"/>
            </a:xfrm>
            <a:prstGeom prst="ellipse">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51" name="Oval 50">
              <a:extLst>
                <a:ext uri="{FF2B5EF4-FFF2-40B4-BE49-F238E27FC236}">
                  <a16:creationId xmlns:a16="http://schemas.microsoft.com/office/drawing/2014/main" id="{F65B8F91-671E-4A9C-AFF9-B9CC1E751CDA}"/>
                </a:ext>
              </a:extLst>
            </p:cNvPr>
            <p:cNvSpPr/>
            <p:nvPr/>
          </p:nvSpPr>
          <p:spPr>
            <a:xfrm>
              <a:off x="7345949" y="2478811"/>
              <a:ext cx="140677" cy="412358"/>
            </a:xfrm>
            <a:prstGeom prst="ellipse">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52" name="Oval 51">
              <a:extLst>
                <a:ext uri="{FF2B5EF4-FFF2-40B4-BE49-F238E27FC236}">
                  <a16:creationId xmlns:a16="http://schemas.microsoft.com/office/drawing/2014/main" id="{B9D3AD8D-86D6-4139-AF5D-D8CD1EFF422B}"/>
                </a:ext>
              </a:extLst>
            </p:cNvPr>
            <p:cNvSpPr/>
            <p:nvPr/>
          </p:nvSpPr>
          <p:spPr>
            <a:xfrm>
              <a:off x="7288260" y="2478811"/>
              <a:ext cx="140677" cy="412358"/>
            </a:xfrm>
            <a:prstGeom prst="ellipse">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53" name="Oval 52">
              <a:extLst>
                <a:ext uri="{FF2B5EF4-FFF2-40B4-BE49-F238E27FC236}">
                  <a16:creationId xmlns:a16="http://schemas.microsoft.com/office/drawing/2014/main" id="{CCF1B0A6-624D-4AB1-8E4B-A02423BFBA6E}"/>
                </a:ext>
              </a:extLst>
            </p:cNvPr>
            <p:cNvSpPr/>
            <p:nvPr/>
          </p:nvSpPr>
          <p:spPr>
            <a:xfrm>
              <a:off x="7233468" y="2481122"/>
              <a:ext cx="140677" cy="412358"/>
            </a:xfrm>
            <a:prstGeom prst="ellipse">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54" name="Oval 53">
              <a:extLst>
                <a:ext uri="{FF2B5EF4-FFF2-40B4-BE49-F238E27FC236}">
                  <a16:creationId xmlns:a16="http://schemas.microsoft.com/office/drawing/2014/main" id="{C2D1EE2C-EE78-4966-A8B9-E8A823B79D57}"/>
                </a:ext>
              </a:extLst>
            </p:cNvPr>
            <p:cNvSpPr/>
            <p:nvPr/>
          </p:nvSpPr>
          <p:spPr>
            <a:xfrm>
              <a:off x="7173940" y="2484544"/>
              <a:ext cx="140677" cy="412358"/>
            </a:xfrm>
            <a:prstGeom prst="ellipse">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55" name="Oval 54">
              <a:extLst>
                <a:ext uri="{FF2B5EF4-FFF2-40B4-BE49-F238E27FC236}">
                  <a16:creationId xmlns:a16="http://schemas.microsoft.com/office/drawing/2014/main" id="{45E73964-89BE-4DBD-9FD0-25E190637FAE}"/>
                </a:ext>
              </a:extLst>
            </p:cNvPr>
            <p:cNvSpPr/>
            <p:nvPr/>
          </p:nvSpPr>
          <p:spPr>
            <a:xfrm>
              <a:off x="7116750" y="2487966"/>
              <a:ext cx="140677" cy="412358"/>
            </a:xfrm>
            <a:prstGeom prst="ellipse">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56" name="Oval 55">
              <a:extLst>
                <a:ext uri="{FF2B5EF4-FFF2-40B4-BE49-F238E27FC236}">
                  <a16:creationId xmlns:a16="http://schemas.microsoft.com/office/drawing/2014/main" id="{8268D1C6-7278-4619-BB29-9123676E3116}"/>
                </a:ext>
              </a:extLst>
            </p:cNvPr>
            <p:cNvSpPr/>
            <p:nvPr/>
          </p:nvSpPr>
          <p:spPr>
            <a:xfrm>
              <a:off x="7061519" y="2487966"/>
              <a:ext cx="140677" cy="412358"/>
            </a:xfrm>
            <a:prstGeom prst="ellipse">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grpSp>
      <p:sp>
        <p:nvSpPr>
          <p:cNvPr id="37" name="Ellipse 4">
            <a:extLst>
              <a:ext uri="{FF2B5EF4-FFF2-40B4-BE49-F238E27FC236}">
                <a16:creationId xmlns:a16="http://schemas.microsoft.com/office/drawing/2014/main" id="{DD520CC3-6A8F-4E90-9FE3-4090B4103922}"/>
              </a:ext>
            </a:extLst>
          </p:cNvPr>
          <p:cNvSpPr/>
          <p:nvPr/>
        </p:nvSpPr>
        <p:spPr>
          <a:xfrm>
            <a:off x="8439874" y="2148138"/>
            <a:ext cx="3143144" cy="928532"/>
          </a:xfrm>
          <a:prstGeom prst="ellipse">
            <a:avLst/>
          </a:prstGeom>
          <a:noFill/>
          <a:ln w="38100">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pic>
        <p:nvPicPr>
          <p:cNvPr id="5" name="Graphic 4" descr="High voltage with solid fill">
            <a:extLst>
              <a:ext uri="{FF2B5EF4-FFF2-40B4-BE49-F238E27FC236}">
                <a16:creationId xmlns:a16="http://schemas.microsoft.com/office/drawing/2014/main" id="{165D391B-521A-4BCD-B652-E55FFD78F2E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806232" y="1860205"/>
            <a:ext cx="302861" cy="302861"/>
          </a:xfrm>
          <a:prstGeom prst="rect">
            <a:avLst/>
          </a:prstGeom>
        </p:spPr>
      </p:pic>
      <p:sp>
        <p:nvSpPr>
          <p:cNvPr id="38" name="ZoneTexte 41">
            <a:extLst>
              <a:ext uri="{FF2B5EF4-FFF2-40B4-BE49-F238E27FC236}">
                <a16:creationId xmlns:a16="http://schemas.microsoft.com/office/drawing/2014/main" id="{96832159-B827-4F3E-9644-751ED7714537}"/>
              </a:ext>
            </a:extLst>
          </p:cNvPr>
          <p:cNvSpPr txBox="1"/>
          <p:nvPr/>
        </p:nvSpPr>
        <p:spPr>
          <a:xfrm>
            <a:off x="8837671" y="3504206"/>
            <a:ext cx="2312760" cy="461665"/>
          </a:xfrm>
          <a:prstGeom prst="rect">
            <a:avLst/>
          </a:prstGeom>
          <a:noFill/>
        </p:spPr>
        <p:txBody>
          <a:bodyPr wrap="square" rtlCol="0">
            <a:spAutoFit/>
          </a:bodyPr>
          <a:lstStyle/>
          <a:p>
            <a:pPr algn="ctr"/>
            <a:r>
              <a:rPr lang="fr-CA" sz="2400" dirty="0">
                <a:latin typeface="Century Schoolbook" panose="02040604050505020304" pitchFamily="18" charset="0"/>
                <a:cs typeface="Roboto Serif Light" pitchFamily="2" charset="0"/>
              </a:rPr>
              <a:t>Signal!</a:t>
            </a:r>
          </a:p>
        </p:txBody>
      </p:sp>
      <p:cxnSp>
        <p:nvCxnSpPr>
          <p:cNvPr id="39" name="Connecteur droit avec flèche 71">
            <a:extLst>
              <a:ext uri="{FF2B5EF4-FFF2-40B4-BE49-F238E27FC236}">
                <a16:creationId xmlns:a16="http://schemas.microsoft.com/office/drawing/2014/main" id="{153445BE-171E-4708-9273-BE3649B7C893}"/>
              </a:ext>
            </a:extLst>
          </p:cNvPr>
          <p:cNvCxnSpPr>
            <a:cxnSpLocks/>
          </p:cNvCxnSpPr>
          <p:nvPr/>
        </p:nvCxnSpPr>
        <p:spPr>
          <a:xfrm>
            <a:off x="10011951" y="3164634"/>
            <a:ext cx="0" cy="339572"/>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0" name="Connecteur droit avec flèche 71">
            <a:extLst>
              <a:ext uri="{FF2B5EF4-FFF2-40B4-BE49-F238E27FC236}">
                <a16:creationId xmlns:a16="http://schemas.microsoft.com/office/drawing/2014/main" id="{654569CA-AD4E-4148-BD4C-D47BBCC5EC5D}"/>
              </a:ext>
            </a:extLst>
          </p:cNvPr>
          <p:cNvCxnSpPr>
            <a:cxnSpLocks/>
          </p:cNvCxnSpPr>
          <p:nvPr/>
        </p:nvCxnSpPr>
        <p:spPr>
          <a:xfrm flipV="1">
            <a:off x="5550474" y="2184250"/>
            <a:ext cx="0" cy="1064208"/>
          </a:xfrm>
          <a:prstGeom prst="straightConnector1">
            <a:avLst/>
          </a:prstGeom>
          <a:ln w="76200" cmpd="sng">
            <a:solidFill>
              <a:srgbClr val="00A759"/>
            </a:solidFill>
            <a:tailEnd type="triangle" w="med" len="lg"/>
          </a:ln>
        </p:spPr>
        <p:style>
          <a:lnRef idx="1">
            <a:schemeClr val="accent1"/>
          </a:lnRef>
          <a:fillRef idx="0">
            <a:schemeClr val="accent1"/>
          </a:fillRef>
          <a:effectRef idx="0">
            <a:schemeClr val="accent1"/>
          </a:effectRef>
          <a:fontRef idx="minor">
            <a:schemeClr val="tx1"/>
          </a:fontRef>
        </p:style>
      </p:cxnSp>
      <p:sp>
        <p:nvSpPr>
          <p:cNvPr id="41" name="ZoneTexte 41">
            <a:extLst>
              <a:ext uri="{FF2B5EF4-FFF2-40B4-BE49-F238E27FC236}">
                <a16:creationId xmlns:a16="http://schemas.microsoft.com/office/drawing/2014/main" id="{E9F99435-5254-412B-ACDB-7FFAD298E81B}"/>
              </a:ext>
            </a:extLst>
          </p:cNvPr>
          <p:cNvSpPr txBox="1"/>
          <p:nvPr/>
        </p:nvSpPr>
        <p:spPr>
          <a:xfrm>
            <a:off x="5313871" y="1822477"/>
            <a:ext cx="486030" cy="461665"/>
          </a:xfrm>
          <a:prstGeom prst="rect">
            <a:avLst/>
          </a:prstGeom>
          <a:noFill/>
        </p:spPr>
        <p:txBody>
          <a:bodyPr wrap="none" rtlCol="0">
            <a:spAutoFit/>
          </a:bodyPr>
          <a:lstStyle/>
          <a:p>
            <a:r>
              <a:rPr lang="fr-CA" sz="2400" b="1" dirty="0">
                <a:latin typeface="Century Schoolbook" panose="02040604050505020304" pitchFamily="18" charset="0"/>
                <a:cs typeface="Roboto Serif Light" pitchFamily="2" charset="0"/>
              </a:rPr>
              <a:t>M</a:t>
            </a:r>
          </a:p>
        </p:txBody>
      </p:sp>
      <p:sp>
        <p:nvSpPr>
          <p:cNvPr id="42" name="ZoneTexte 41">
            <a:extLst>
              <a:ext uri="{FF2B5EF4-FFF2-40B4-BE49-F238E27FC236}">
                <a16:creationId xmlns:a16="http://schemas.microsoft.com/office/drawing/2014/main" id="{C680B770-F4F3-4CDA-B279-414F6545CA3C}"/>
              </a:ext>
            </a:extLst>
          </p:cNvPr>
          <p:cNvSpPr txBox="1"/>
          <p:nvPr/>
        </p:nvSpPr>
        <p:spPr>
          <a:xfrm>
            <a:off x="4594788" y="3317899"/>
            <a:ext cx="1911372" cy="830997"/>
          </a:xfrm>
          <a:prstGeom prst="rect">
            <a:avLst/>
          </a:prstGeom>
          <a:noFill/>
        </p:spPr>
        <p:txBody>
          <a:bodyPr wrap="square" rtlCol="0">
            <a:spAutoFit/>
          </a:bodyPr>
          <a:lstStyle/>
          <a:p>
            <a:pPr algn="ctr"/>
            <a:r>
              <a:rPr lang="fr-CA" sz="2400" dirty="0" err="1">
                <a:latin typeface="Century Schoolbook" panose="02040604050505020304" pitchFamily="18" charset="0"/>
                <a:cs typeface="Roboto Serif Light" pitchFamily="2" charset="0"/>
              </a:rPr>
              <a:t>Needs</a:t>
            </a:r>
            <a:r>
              <a:rPr lang="fr-CA" sz="2400" dirty="0">
                <a:latin typeface="Century Schoolbook" panose="02040604050505020304" pitchFamily="18" charset="0"/>
                <a:cs typeface="Roboto Serif Light" pitchFamily="2" charset="0"/>
              </a:rPr>
              <a:t> to move</a:t>
            </a:r>
          </a:p>
        </p:txBody>
      </p:sp>
      <p:grpSp>
        <p:nvGrpSpPr>
          <p:cNvPr id="7" name="Group 6">
            <a:extLst>
              <a:ext uri="{FF2B5EF4-FFF2-40B4-BE49-F238E27FC236}">
                <a16:creationId xmlns:a16="http://schemas.microsoft.com/office/drawing/2014/main" id="{7D5B5361-820D-404F-B8F3-85EEA57F2451}"/>
              </a:ext>
            </a:extLst>
          </p:cNvPr>
          <p:cNvGrpSpPr/>
          <p:nvPr/>
        </p:nvGrpSpPr>
        <p:grpSpPr>
          <a:xfrm>
            <a:off x="1685939" y="4936505"/>
            <a:ext cx="2883017" cy="1111123"/>
            <a:chOff x="1711771" y="4936505"/>
            <a:chExt cx="2883017" cy="1111123"/>
          </a:xfrm>
        </p:grpSpPr>
        <p:pic>
          <p:nvPicPr>
            <p:cNvPr id="32" name="Graphic 31" descr="Spin Top with solid fill">
              <a:extLst>
                <a:ext uri="{FF2B5EF4-FFF2-40B4-BE49-F238E27FC236}">
                  <a16:creationId xmlns:a16="http://schemas.microsoft.com/office/drawing/2014/main" id="{6AAE997F-BBB9-4752-B8CA-4C7278DF407F}"/>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480394" y="4936505"/>
              <a:ext cx="914400" cy="914400"/>
            </a:xfrm>
            <a:prstGeom prst="rect">
              <a:avLst/>
            </a:prstGeom>
          </p:spPr>
        </p:pic>
        <p:pic>
          <p:nvPicPr>
            <p:cNvPr id="33" name="Graphic 32" descr="Seesaw with solid fill">
              <a:extLst>
                <a:ext uri="{FF2B5EF4-FFF2-40B4-BE49-F238E27FC236}">
                  <a16:creationId xmlns:a16="http://schemas.microsoft.com/office/drawing/2014/main" id="{27928A54-D75B-4EA5-96D0-C89CB6C8749E}"/>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3680388" y="4936505"/>
              <a:ext cx="914400" cy="914400"/>
            </a:xfrm>
            <a:prstGeom prst="rect">
              <a:avLst/>
            </a:prstGeom>
          </p:spPr>
        </p:pic>
        <p:grpSp>
          <p:nvGrpSpPr>
            <p:cNvPr id="34" name="Group 33">
              <a:extLst>
                <a:ext uri="{FF2B5EF4-FFF2-40B4-BE49-F238E27FC236}">
                  <a16:creationId xmlns:a16="http://schemas.microsoft.com/office/drawing/2014/main" id="{284CDF74-A613-42A4-8725-44360A103542}"/>
                </a:ext>
              </a:extLst>
            </p:cNvPr>
            <p:cNvGrpSpPr/>
            <p:nvPr/>
          </p:nvGrpSpPr>
          <p:grpSpPr>
            <a:xfrm>
              <a:off x="1711771" y="4936505"/>
              <a:ext cx="483029" cy="914400"/>
              <a:chOff x="5492870" y="5151288"/>
              <a:chExt cx="483029" cy="914400"/>
            </a:xfrm>
          </p:grpSpPr>
          <p:pic>
            <p:nvPicPr>
              <p:cNvPr id="35" name="Graphic 34" descr="Newton's Cradle with solid fill">
                <a:extLst>
                  <a:ext uri="{FF2B5EF4-FFF2-40B4-BE49-F238E27FC236}">
                    <a16:creationId xmlns:a16="http://schemas.microsoft.com/office/drawing/2014/main" id="{A3E5A484-4FC9-4522-AA19-C33688CFCF70}"/>
                  </a:ext>
                </a:extLst>
              </p:cNvPr>
              <p:cNvPicPr>
                <a:picLocks noChangeAspect="1"/>
              </p:cNvPicPr>
              <p:nvPr/>
            </p:nvPicPr>
            <p:blipFill rotWithShape="1">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l="60753"/>
              <a:stretch/>
            </p:blipFill>
            <p:spPr>
              <a:xfrm>
                <a:off x="5617028" y="5151288"/>
                <a:ext cx="358871" cy="914400"/>
              </a:xfrm>
              <a:prstGeom prst="rect">
                <a:avLst/>
              </a:prstGeom>
            </p:spPr>
          </p:pic>
          <p:pic>
            <p:nvPicPr>
              <p:cNvPr id="36" name="Graphic 35" descr="Newton's Cradle with solid fill">
                <a:extLst>
                  <a:ext uri="{FF2B5EF4-FFF2-40B4-BE49-F238E27FC236}">
                    <a16:creationId xmlns:a16="http://schemas.microsoft.com/office/drawing/2014/main" id="{88B6CEAB-2970-4A39-BA0A-4A17DEB5B616}"/>
                  </a:ext>
                </a:extLst>
              </p:cNvPr>
              <p:cNvPicPr>
                <a:picLocks noChangeAspect="1"/>
              </p:cNvPicPr>
              <p:nvPr/>
            </p:nvPicPr>
            <p:blipFill rotWithShape="1">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r="86422"/>
              <a:stretch/>
            </p:blipFill>
            <p:spPr>
              <a:xfrm>
                <a:off x="5492870" y="5151288"/>
                <a:ext cx="124158" cy="914400"/>
              </a:xfrm>
              <a:prstGeom prst="rect">
                <a:avLst/>
              </a:prstGeom>
            </p:spPr>
          </p:pic>
        </p:grpSp>
        <p:sp>
          <p:nvSpPr>
            <p:cNvPr id="44" name="Right Brace 43">
              <a:extLst>
                <a:ext uri="{FF2B5EF4-FFF2-40B4-BE49-F238E27FC236}">
                  <a16:creationId xmlns:a16="http://schemas.microsoft.com/office/drawing/2014/main" id="{61494EBC-9140-4A59-8BA9-84A7B68F4D3B}"/>
                </a:ext>
              </a:extLst>
            </p:cNvPr>
            <p:cNvSpPr/>
            <p:nvPr/>
          </p:nvSpPr>
          <p:spPr>
            <a:xfrm rot="5400000">
              <a:off x="3023089" y="4475929"/>
              <a:ext cx="260381" cy="2883017"/>
            </a:xfrm>
            <a:prstGeom prst="rightBrace">
              <a:avLst>
                <a:gd name="adj1" fmla="val 36444"/>
                <a:gd name="adj2" fmla="val 50000"/>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CA">
                <a:latin typeface="Century Schoolbook" panose="02040604050505020304" pitchFamily="18" charset="0"/>
              </a:endParaRPr>
            </a:p>
          </p:txBody>
        </p:sp>
      </p:grpSp>
      <p:sp>
        <p:nvSpPr>
          <p:cNvPr id="47" name="ZoneTexte 41">
            <a:extLst>
              <a:ext uri="{FF2B5EF4-FFF2-40B4-BE49-F238E27FC236}">
                <a16:creationId xmlns:a16="http://schemas.microsoft.com/office/drawing/2014/main" id="{327FF90B-9F74-4EAA-8CE2-82D6C76E5818}"/>
              </a:ext>
            </a:extLst>
          </p:cNvPr>
          <p:cNvSpPr txBox="1"/>
          <p:nvPr/>
        </p:nvSpPr>
        <p:spPr>
          <a:xfrm>
            <a:off x="1493502" y="6047628"/>
            <a:ext cx="3267890" cy="830997"/>
          </a:xfrm>
          <a:prstGeom prst="rect">
            <a:avLst/>
          </a:prstGeom>
          <a:noFill/>
        </p:spPr>
        <p:txBody>
          <a:bodyPr wrap="square" rtlCol="0">
            <a:spAutoFit/>
          </a:bodyPr>
          <a:lstStyle/>
          <a:p>
            <a:pPr algn="ctr"/>
            <a:r>
              <a:rPr lang="fr-CA" sz="2400" dirty="0">
                <a:latin typeface="Century Schoolbook" panose="02040604050505020304" pitchFamily="18" charset="0"/>
                <a:cs typeface="Roboto Serif Light" pitchFamily="2" charset="0"/>
              </a:rPr>
              <a:t>Push at the right beat</a:t>
            </a:r>
            <a:endParaRPr lang="fr-CA" sz="2400" dirty="0">
              <a:solidFill>
                <a:srgbClr val="00A759"/>
              </a:solidFill>
              <a:latin typeface="Century Schoolbook" panose="02040604050505020304" pitchFamily="18" charset="0"/>
              <a:cs typeface="Roboto Serif Light" pitchFamily="2" charset="0"/>
            </a:endParaRPr>
          </a:p>
        </p:txBody>
      </p:sp>
      <p:sp>
        <p:nvSpPr>
          <p:cNvPr id="58" name="ZoneTexte 41">
            <a:extLst>
              <a:ext uri="{FF2B5EF4-FFF2-40B4-BE49-F238E27FC236}">
                <a16:creationId xmlns:a16="http://schemas.microsoft.com/office/drawing/2014/main" id="{4A6885BA-E316-492D-A37A-D0D3E93FD6CD}"/>
              </a:ext>
            </a:extLst>
          </p:cNvPr>
          <p:cNvSpPr txBox="1"/>
          <p:nvPr/>
        </p:nvSpPr>
        <p:spPr>
          <a:xfrm>
            <a:off x="8921077" y="5420853"/>
            <a:ext cx="2695697" cy="830997"/>
          </a:xfrm>
          <a:prstGeom prst="rect">
            <a:avLst/>
          </a:prstGeom>
          <a:noFill/>
        </p:spPr>
        <p:txBody>
          <a:bodyPr wrap="square" rtlCol="0">
            <a:spAutoFit/>
          </a:bodyPr>
          <a:lstStyle/>
          <a:p>
            <a:pPr algn="ctr"/>
            <a:r>
              <a:rPr lang="fr-CA" sz="2400" dirty="0">
                <a:latin typeface="Century Schoolbook" panose="02040604050505020304" pitchFamily="18" charset="0"/>
                <a:cs typeface="Roboto Serif Light" pitchFamily="2" charset="0"/>
              </a:rPr>
              <a:t>Maximum </a:t>
            </a:r>
            <a:r>
              <a:rPr lang="fr-CA" sz="2400" dirty="0" err="1">
                <a:latin typeface="Century Schoolbook" panose="02040604050505020304" pitchFamily="18" charset="0"/>
                <a:cs typeface="Roboto Serif Light" pitchFamily="2" charset="0"/>
              </a:rPr>
              <a:t>energy</a:t>
            </a:r>
            <a:r>
              <a:rPr lang="fr-CA" sz="2400" dirty="0">
                <a:latin typeface="Century Schoolbook" panose="02040604050505020304" pitchFamily="18" charset="0"/>
                <a:cs typeface="Roboto Serif Light" pitchFamily="2" charset="0"/>
              </a:rPr>
              <a:t> absorption</a:t>
            </a:r>
            <a:endParaRPr lang="fr-CA" sz="2400" dirty="0">
              <a:solidFill>
                <a:srgbClr val="00A759"/>
              </a:solidFill>
              <a:latin typeface="Century Schoolbook" panose="02040604050505020304" pitchFamily="18" charset="0"/>
              <a:cs typeface="Roboto Serif Light" pitchFamily="2" charset="0"/>
            </a:endParaRPr>
          </a:p>
        </p:txBody>
      </p:sp>
      <p:sp>
        <p:nvSpPr>
          <p:cNvPr id="59" name="ZoneTexte 41">
            <a:extLst>
              <a:ext uri="{FF2B5EF4-FFF2-40B4-BE49-F238E27FC236}">
                <a16:creationId xmlns:a16="http://schemas.microsoft.com/office/drawing/2014/main" id="{67DF9495-AA33-404E-B122-7BB1C88E3F7D}"/>
              </a:ext>
            </a:extLst>
          </p:cNvPr>
          <p:cNvSpPr txBox="1"/>
          <p:nvPr/>
        </p:nvSpPr>
        <p:spPr>
          <a:xfrm>
            <a:off x="5493386" y="5369917"/>
            <a:ext cx="2695697" cy="954107"/>
          </a:xfrm>
          <a:prstGeom prst="rect">
            <a:avLst/>
          </a:prstGeom>
          <a:noFill/>
        </p:spPr>
        <p:txBody>
          <a:bodyPr wrap="square" rtlCol="0">
            <a:spAutoFit/>
          </a:bodyPr>
          <a:lstStyle/>
          <a:p>
            <a:pPr algn="ctr"/>
            <a:r>
              <a:rPr lang="fr-CA" sz="2800" dirty="0" err="1">
                <a:solidFill>
                  <a:srgbClr val="00A759"/>
                </a:solidFill>
                <a:latin typeface="Century Schoolbook" panose="02040604050505020304" pitchFamily="18" charset="0"/>
                <a:cs typeface="Roboto Serif Light" pitchFamily="2" charset="0"/>
              </a:rPr>
              <a:t>Resonant</a:t>
            </a:r>
            <a:r>
              <a:rPr lang="fr-CA" sz="2800" dirty="0">
                <a:solidFill>
                  <a:srgbClr val="00A759"/>
                </a:solidFill>
                <a:latin typeface="Century Schoolbook" panose="02040604050505020304" pitchFamily="18" charset="0"/>
                <a:cs typeface="Roboto Serif Light" pitchFamily="2" charset="0"/>
              </a:rPr>
              <a:t> </a:t>
            </a:r>
            <a:r>
              <a:rPr lang="fr-CA" sz="2800" dirty="0" err="1">
                <a:solidFill>
                  <a:srgbClr val="00A759"/>
                </a:solidFill>
                <a:latin typeface="Century Schoolbook" panose="02040604050505020304" pitchFamily="18" charset="0"/>
                <a:cs typeface="Roboto Serif Light" pitchFamily="2" charset="0"/>
              </a:rPr>
              <a:t>frequency</a:t>
            </a:r>
            <a:endParaRPr lang="fr-CA" sz="2800" dirty="0">
              <a:solidFill>
                <a:srgbClr val="00A759"/>
              </a:solidFill>
              <a:latin typeface="Century Schoolbook" panose="02040604050505020304" pitchFamily="18" charset="0"/>
              <a:cs typeface="Roboto Serif Light" pitchFamily="2" charset="0"/>
            </a:endParaRPr>
          </a:p>
        </p:txBody>
      </p:sp>
      <p:cxnSp>
        <p:nvCxnSpPr>
          <p:cNvPr id="61" name="Connecteur droit avec flèche 71">
            <a:extLst>
              <a:ext uri="{FF2B5EF4-FFF2-40B4-BE49-F238E27FC236}">
                <a16:creationId xmlns:a16="http://schemas.microsoft.com/office/drawing/2014/main" id="{1E1FACFB-3D17-408E-8552-E400A4E5F91E}"/>
              </a:ext>
            </a:extLst>
          </p:cNvPr>
          <p:cNvCxnSpPr>
            <a:cxnSpLocks/>
          </p:cNvCxnSpPr>
          <p:nvPr/>
        </p:nvCxnSpPr>
        <p:spPr>
          <a:xfrm>
            <a:off x="5013716" y="5822367"/>
            <a:ext cx="558445"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3" name="Connecteur droit avec flèche 71">
            <a:extLst>
              <a:ext uri="{FF2B5EF4-FFF2-40B4-BE49-F238E27FC236}">
                <a16:creationId xmlns:a16="http://schemas.microsoft.com/office/drawing/2014/main" id="{4DFC42AA-69E2-4A1C-9950-DC91067B73E9}"/>
              </a:ext>
            </a:extLst>
          </p:cNvPr>
          <p:cNvCxnSpPr>
            <a:cxnSpLocks/>
          </p:cNvCxnSpPr>
          <p:nvPr/>
        </p:nvCxnSpPr>
        <p:spPr>
          <a:xfrm>
            <a:off x="8204972" y="5836352"/>
            <a:ext cx="558445"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524431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3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4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42" presetClass="path" presetSubtype="0" accel="50000" decel="50000" autoRev="1" fill="hold" nodeType="clickEffect">
                                  <p:stCondLst>
                                    <p:cond delay="0"/>
                                  </p:stCondLst>
                                  <p:childTnLst>
                                    <p:animMotion origin="layout" path="M -2.29167E-6 -1.48148E-6 L 0.10912 0.0007 " pathEditMode="fixed" rAng="0" ptsTypes="AA">
                                      <p:cBhvr>
                                        <p:cTn id="16" dur="2000" fill="hold"/>
                                        <p:tgtEl>
                                          <p:spTgt spid="27"/>
                                        </p:tgtEl>
                                        <p:attrNameLst>
                                          <p:attrName>ppt_x</p:attrName>
                                          <p:attrName>ppt_y</p:attrName>
                                        </p:attrNameLst>
                                      </p:cBhvr>
                                      <p:rCtr x="5456" y="23"/>
                                    </p:animMotion>
                                  </p:childTnLst>
                                </p:cTn>
                              </p:par>
                              <p:par>
                                <p:cTn id="17" presetID="8" presetClass="emph" presetSubtype="0" autoRev="1" fill="hold" nodeType="withEffect">
                                  <p:stCondLst>
                                    <p:cond delay="0"/>
                                  </p:stCondLst>
                                  <p:childTnLst>
                                    <p:animRot by="5400000">
                                      <p:cBhvr>
                                        <p:cTn id="18" dur="2000" fill="hold"/>
                                        <p:tgtEl>
                                          <p:spTgt spid="62"/>
                                        </p:tgtEl>
                                        <p:attrNameLst>
                                          <p:attrName>r</p:attrName>
                                        </p:attrNameLst>
                                      </p:cBhvr>
                                    </p:animRot>
                                  </p:childTnLst>
                                </p:cTn>
                              </p:par>
                              <p:par>
                                <p:cTn id="19" presetID="10" presetClass="entr" presetSubtype="0"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2000"/>
                                        <p:tgtEl>
                                          <p:spTgt spid="5"/>
                                        </p:tgtEl>
                                      </p:cBhvr>
                                    </p:animEffect>
                                  </p:childTnLst>
                                </p:cTn>
                              </p:par>
                              <p:par>
                                <p:cTn id="22" presetID="10" presetClass="exit" presetSubtype="0" fill="hold" nodeType="withEffect">
                                  <p:stCondLst>
                                    <p:cond delay="2000"/>
                                  </p:stCondLst>
                                  <p:childTnLst>
                                    <p:animEffect transition="out" filter="fade">
                                      <p:cBhvr>
                                        <p:cTn id="23" dur="1900"/>
                                        <p:tgtEl>
                                          <p:spTgt spid="5"/>
                                        </p:tgtEl>
                                      </p:cBhvr>
                                    </p:animEffect>
                                    <p:set>
                                      <p:cBhvr>
                                        <p:cTn id="24" dur="1" fill="hold">
                                          <p:stCondLst>
                                            <p:cond delay="1899"/>
                                          </p:stCondLst>
                                        </p:cTn>
                                        <p:tgtEl>
                                          <p:spTgt spid="5"/>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8"/>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9"/>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41"/>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40"/>
                                        </p:tgtEl>
                                        <p:attrNameLst>
                                          <p:attrName>style.visibility</p:attrName>
                                        </p:attrNameLst>
                                      </p:cBhvr>
                                      <p:to>
                                        <p:strVal val="visible"/>
                                      </p:to>
                                    </p:set>
                                  </p:childTnLst>
                                </p:cTn>
                              </p:par>
                              <p:par>
                                <p:cTn id="43" presetID="1" presetClass="exit" presetSubtype="0" fill="hold" nodeType="withEffect">
                                  <p:stCondLst>
                                    <p:cond delay="0"/>
                                  </p:stCondLst>
                                  <p:childTnLst>
                                    <p:set>
                                      <p:cBhvr>
                                        <p:cTn id="44" dur="1" fill="hold">
                                          <p:stCondLst>
                                            <p:cond delay="0"/>
                                          </p:stCondLst>
                                        </p:cTn>
                                        <p:tgtEl>
                                          <p:spTgt spid="27"/>
                                        </p:tgtEl>
                                        <p:attrNameLst>
                                          <p:attrName>style.visibility</p:attrName>
                                        </p:attrNameLst>
                                      </p:cBhvr>
                                      <p:to>
                                        <p:strVal val="hidden"/>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42"/>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31"/>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47"/>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7"/>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59"/>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61"/>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grpId="0" nodeType="clickEffect">
                                  <p:stCondLst>
                                    <p:cond delay="0"/>
                                  </p:stCondLst>
                                  <p:childTnLst>
                                    <p:set>
                                      <p:cBhvr>
                                        <p:cTn id="68" dur="1" fill="hold">
                                          <p:stCondLst>
                                            <p:cond delay="0"/>
                                          </p:stCondLst>
                                        </p:cTn>
                                        <p:tgtEl>
                                          <p:spTgt spid="58"/>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6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1" grpId="0"/>
      <p:bldP spid="1038" grpId="0" animBg="1"/>
      <p:bldP spid="1041" grpId="0" animBg="1"/>
      <p:bldP spid="37" grpId="0" animBg="1"/>
      <p:bldP spid="38" grpId="0"/>
      <p:bldP spid="41" grpId="0"/>
      <p:bldP spid="42" grpId="0"/>
      <p:bldP spid="47" grpId="0"/>
      <p:bldP spid="58" grpId="0"/>
      <p:bldP spid="5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316614-F511-4939-96ED-4967BCF2749E}"/>
              </a:ext>
            </a:extLst>
          </p:cNvPr>
          <p:cNvSpPr>
            <a:spLocks noGrp="1"/>
          </p:cNvSpPr>
          <p:nvPr>
            <p:ph type="title"/>
          </p:nvPr>
        </p:nvSpPr>
        <p:spPr/>
        <p:txBody>
          <a:bodyPr/>
          <a:lstStyle/>
          <a:p>
            <a:r>
              <a:rPr lang="fr-CA" dirty="0" err="1">
                <a:latin typeface="Century Schoolbook" panose="02040604050505020304" pitchFamily="18" charset="0"/>
              </a:rPr>
              <a:t>Physics</a:t>
            </a:r>
            <a:r>
              <a:rPr lang="fr-CA" dirty="0">
                <a:latin typeface="Century Schoolbook" panose="02040604050505020304" pitchFamily="18" charset="0"/>
              </a:rPr>
              <a:t>: </a:t>
            </a:r>
            <a:r>
              <a:rPr lang="fr-CA" dirty="0" err="1">
                <a:latin typeface="Century Schoolbook" panose="02040604050505020304" pitchFamily="18" charset="0"/>
              </a:rPr>
              <a:t>resonance</a:t>
            </a:r>
            <a:endParaRPr lang="fr-CA" dirty="0">
              <a:latin typeface="Century Schoolbook" panose="02040604050505020304" pitchFamily="18" charset="0"/>
            </a:endParaRPr>
          </a:p>
        </p:txBody>
      </p:sp>
      <p:sp>
        <p:nvSpPr>
          <p:cNvPr id="4" name="Espace réservé du numéro de diapositive 3">
            <a:extLst>
              <a:ext uri="{FF2B5EF4-FFF2-40B4-BE49-F238E27FC236}">
                <a16:creationId xmlns:a16="http://schemas.microsoft.com/office/drawing/2014/main" id="{EDBBA621-9DE4-4E2D-9D3D-4688AC93F2D2}"/>
              </a:ext>
            </a:extLst>
          </p:cNvPr>
          <p:cNvSpPr>
            <a:spLocks noGrp="1"/>
          </p:cNvSpPr>
          <p:nvPr>
            <p:ph type="sldNum" sz="quarter" idx="12"/>
          </p:nvPr>
        </p:nvSpPr>
        <p:spPr/>
        <p:txBody>
          <a:bodyPr/>
          <a:lstStyle/>
          <a:p>
            <a:fld id="{7C4F7C6C-F16A-437F-A05B-8026F95376C8}" type="slidenum">
              <a:rPr lang="fr-CA" smtClean="0">
                <a:latin typeface="Century Schoolbook" panose="02040604050505020304" pitchFamily="18" charset="0"/>
              </a:rPr>
              <a:pPr/>
              <a:t>12</a:t>
            </a:fld>
            <a:endParaRPr lang="fr-CA" dirty="0">
              <a:latin typeface="Century Schoolbook" panose="02040604050505020304" pitchFamily="18" charset="0"/>
            </a:endParaRPr>
          </a:p>
        </p:txBody>
      </p:sp>
      <p:sp>
        <p:nvSpPr>
          <p:cNvPr id="9" name="ZoneTexte 41">
            <a:extLst>
              <a:ext uri="{FF2B5EF4-FFF2-40B4-BE49-F238E27FC236}">
                <a16:creationId xmlns:a16="http://schemas.microsoft.com/office/drawing/2014/main" id="{06EB6BD4-7E79-4368-92BD-D86F7C71CE3A}"/>
              </a:ext>
            </a:extLst>
          </p:cNvPr>
          <p:cNvSpPr txBox="1"/>
          <p:nvPr/>
        </p:nvSpPr>
        <p:spPr>
          <a:xfrm>
            <a:off x="838200" y="1512101"/>
            <a:ext cx="4049507" cy="523220"/>
          </a:xfrm>
          <a:prstGeom prst="rect">
            <a:avLst/>
          </a:prstGeom>
          <a:noFill/>
        </p:spPr>
        <p:txBody>
          <a:bodyPr wrap="none" rtlCol="0">
            <a:spAutoFit/>
          </a:bodyPr>
          <a:lstStyle/>
          <a:p>
            <a:r>
              <a:rPr lang="fr-CA" sz="2800" dirty="0" err="1">
                <a:latin typeface="Century Schoolbook" panose="02040604050505020304" pitchFamily="18" charset="0"/>
                <a:cs typeface="Roboto Serif Light" pitchFamily="2" charset="0"/>
              </a:rPr>
              <a:t>Remember</a:t>
            </a:r>
            <a:r>
              <a:rPr lang="fr-CA" sz="2800" dirty="0">
                <a:latin typeface="Century Schoolbook" panose="02040604050505020304" pitchFamily="18" charset="0"/>
                <a:cs typeface="Roboto Serif Light" pitchFamily="2" charset="0"/>
              </a:rPr>
              <a:t> </a:t>
            </a:r>
            <a:r>
              <a:rPr lang="fr-CA" sz="2800" dirty="0">
                <a:solidFill>
                  <a:srgbClr val="00A759"/>
                </a:solidFill>
                <a:latin typeface="Century Schoolbook" panose="02040604050505020304" pitchFamily="18" charset="0"/>
                <a:cs typeface="Roboto Serif Light" pitchFamily="2" charset="0"/>
              </a:rPr>
              <a:t>induction</a:t>
            </a:r>
            <a:r>
              <a:rPr lang="fr-CA" sz="2800" dirty="0">
                <a:latin typeface="Century Schoolbook" panose="02040604050505020304" pitchFamily="18" charset="0"/>
                <a:cs typeface="Roboto Serif Light" pitchFamily="2" charset="0"/>
              </a:rPr>
              <a:t>? </a:t>
            </a:r>
          </a:p>
        </p:txBody>
      </p:sp>
      <p:sp>
        <p:nvSpPr>
          <p:cNvPr id="19" name="ZoneTexte 35">
            <a:extLst>
              <a:ext uri="{FF2B5EF4-FFF2-40B4-BE49-F238E27FC236}">
                <a16:creationId xmlns:a16="http://schemas.microsoft.com/office/drawing/2014/main" id="{11426D30-8C0B-4B94-883F-A37257684AC0}"/>
              </a:ext>
            </a:extLst>
          </p:cNvPr>
          <p:cNvSpPr txBox="1"/>
          <p:nvPr/>
        </p:nvSpPr>
        <p:spPr>
          <a:xfrm>
            <a:off x="1175103" y="2429504"/>
            <a:ext cx="3491661" cy="461665"/>
          </a:xfrm>
          <a:prstGeom prst="rect">
            <a:avLst/>
          </a:prstGeom>
          <a:noFill/>
        </p:spPr>
        <p:txBody>
          <a:bodyPr wrap="none" rtlCol="0">
            <a:spAutoFit/>
          </a:bodyPr>
          <a:lstStyle/>
          <a:p>
            <a:pPr algn="ctr"/>
            <a:r>
              <a:rPr lang="fr-CA" sz="2400" dirty="0" err="1">
                <a:latin typeface="Century Schoolbook" panose="02040604050505020304" pitchFamily="18" charset="0"/>
                <a:cs typeface="Roboto Serif Light" pitchFamily="2" charset="0"/>
              </a:rPr>
              <a:t>Varying</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magnetic</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field</a:t>
            </a:r>
            <a:endParaRPr lang="fr-CA" sz="2400" dirty="0">
              <a:latin typeface="Century Schoolbook" panose="02040604050505020304" pitchFamily="18" charset="0"/>
              <a:cs typeface="Roboto Serif Light" pitchFamily="2" charset="0"/>
            </a:endParaRPr>
          </a:p>
        </p:txBody>
      </p:sp>
      <p:sp>
        <p:nvSpPr>
          <p:cNvPr id="21" name="Ellipse 4">
            <a:extLst>
              <a:ext uri="{FF2B5EF4-FFF2-40B4-BE49-F238E27FC236}">
                <a16:creationId xmlns:a16="http://schemas.microsoft.com/office/drawing/2014/main" id="{42ADB5C2-4717-431F-B49A-F0C68B4FCA44}"/>
              </a:ext>
            </a:extLst>
          </p:cNvPr>
          <p:cNvSpPr/>
          <p:nvPr/>
        </p:nvSpPr>
        <p:spPr>
          <a:xfrm>
            <a:off x="1015338" y="2196071"/>
            <a:ext cx="3811195" cy="928532"/>
          </a:xfrm>
          <a:prstGeom prst="ellipse">
            <a:avLst/>
          </a:prstGeom>
          <a:noFill/>
          <a:ln w="38100">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29" name="ZoneTexte 35">
            <a:extLst>
              <a:ext uri="{FF2B5EF4-FFF2-40B4-BE49-F238E27FC236}">
                <a16:creationId xmlns:a16="http://schemas.microsoft.com/office/drawing/2014/main" id="{78286F0F-7688-4B0F-845C-5C38EAD9C645}"/>
              </a:ext>
            </a:extLst>
          </p:cNvPr>
          <p:cNvSpPr txBox="1"/>
          <p:nvPr/>
        </p:nvSpPr>
        <p:spPr>
          <a:xfrm>
            <a:off x="8634055" y="2244837"/>
            <a:ext cx="2719992" cy="830997"/>
          </a:xfrm>
          <a:prstGeom prst="rect">
            <a:avLst/>
          </a:prstGeom>
          <a:noFill/>
        </p:spPr>
        <p:txBody>
          <a:bodyPr wrap="square" rtlCol="0">
            <a:spAutoFit/>
          </a:bodyPr>
          <a:lstStyle/>
          <a:p>
            <a:pPr algn="ctr"/>
            <a:r>
              <a:rPr lang="fr-CA" sz="2400" dirty="0" err="1">
                <a:latin typeface="Century Schoolbook" panose="02040604050505020304" pitchFamily="18" charset="0"/>
                <a:cs typeface="Roboto Serif Light" pitchFamily="2" charset="0"/>
              </a:rPr>
              <a:t>Induced</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electric</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current</a:t>
            </a:r>
            <a:endParaRPr lang="fr-CA" sz="2400" dirty="0">
              <a:latin typeface="Century Schoolbook" panose="02040604050505020304" pitchFamily="18" charset="0"/>
              <a:cs typeface="Roboto Serif Light" pitchFamily="2" charset="0"/>
            </a:endParaRPr>
          </a:p>
        </p:txBody>
      </p:sp>
      <p:sp>
        <p:nvSpPr>
          <p:cNvPr id="31" name="ZoneTexte 41">
            <a:extLst>
              <a:ext uri="{FF2B5EF4-FFF2-40B4-BE49-F238E27FC236}">
                <a16:creationId xmlns:a16="http://schemas.microsoft.com/office/drawing/2014/main" id="{242E3B3B-C56F-4628-AC36-00F0FFF5003F}"/>
              </a:ext>
            </a:extLst>
          </p:cNvPr>
          <p:cNvSpPr txBox="1"/>
          <p:nvPr/>
        </p:nvSpPr>
        <p:spPr>
          <a:xfrm>
            <a:off x="838200" y="4388196"/>
            <a:ext cx="4578497" cy="523220"/>
          </a:xfrm>
          <a:prstGeom prst="rect">
            <a:avLst/>
          </a:prstGeom>
          <a:noFill/>
        </p:spPr>
        <p:txBody>
          <a:bodyPr wrap="none" rtlCol="0">
            <a:spAutoFit/>
          </a:bodyPr>
          <a:lstStyle/>
          <a:p>
            <a:r>
              <a:rPr lang="fr-CA" sz="2800" dirty="0" err="1">
                <a:latin typeface="Century Schoolbook" panose="02040604050505020304" pitchFamily="18" charset="0"/>
                <a:cs typeface="Roboto Serif Light" pitchFamily="2" charset="0"/>
              </a:rPr>
              <a:t>Exciting</a:t>
            </a:r>
            <a:r>
              <a:rPr lang="fr-CA" sz="2800" dirty="0">
                <a:latin typeface="Century Schoolbook" panose="02040604050505020304" pitchFamily="18" charset="0"/>
                <a:cs typeface="Roboto Serif Light" pitchFamily="2" charset="0"/>
              </a:rPr>
              <a:t> </a:t>
            </a:r>
            <a:r>
              <a:rPr lang="fr-CA" sz="2800" dirty="0" err="1">
                <a:latin typeface="Century Schoolbook" panose="02040604050505020304" pitchFamily="18" charset="0"/>
                <a:cs typeface="Roboto Serif Light" pitchFamily="2" charset="0"/>
              </a:rPr>
              <a:t>it</a:t>
            </a:r>
            <a:r>
              <a:rPr lang="fr-CA" sz="2800" dirty="0">
                <a:latin typeface="Century Schoolbook" panose="02040604050505020304" pitchFamily="18" charset="0"/>
                <a:cs typeface="Roboto Serif Light" pitchFamily="2" charset="0"/>
              </a:rPr>
              <a:t> the </a:t>
            </a:r>
            <a:r>
              <a:rPr lang="fr-CA" sz="2800" dirty="0" err="1">
                <a:solidFill>
                  <a:srgbClr val="00A759"/>
                </a:solidFill>
                <a:latin typeface="Century Schoolbook" panose="02040604050505020304" pitchFamily="18" charset="0"/>
                <a:cs typeface="Roboto Serif Light" pitchFamily="2" charset="0"/>
              </a:rPr>
              <a:t>proper</a:t>
            </a:r>
            <a:r>
              <a:rPr lang="fr-CA" sz="2800" dirty="0">
                <a:latin typeface="Century Schoolbook" panose="02040604050505020304" pitchFamily="18" charset="0"/>
                <a:cs typeface="Roboto Serif Light" pitchFamily="2" charset="0"/>
              </a:rPr>
              <a:t> </a:t>
            </a:r>
            <a:r>
              <a:rPr lang="fr-CA" sz="2800" dirty="0" err="1">
                <a:latin typeface="Century Schoolbook" panose="02040604050505020304" pitchFamily="18" charset="0"/>
                <a:cs typeface="Roboto Serif Light" pitchFamily="2" charset="0"/>
              </a:rPr>
              <a:t>way</a:t>
            </a:r>
            <a:endParaRPr lang="fr-CA" sz="2800" dirty="0">
              <a:latin typeface="Century Schoolbook" panose="02040604050505020304" pitchFamily="18" charset="0"/>
              <a:cs typeface="Roboto Serif Light" pitchFamily="2" charset="0"/>
            </a:endParaRPr>
          </a:p>
        </p:txBody>
      </p:sp>
      <p:sp>
        <p:nvSpPr>
          <p:cNvPr id="1038" name="Oval 1037">
            <a:extLst>
              <a:ext uri="{FF2B5EF4-FFF2-40B4-BE49-F238E27FC236}">
                <a16:creationId xmlns:a16="http://schemas.microsoft.com/office/drawing/2014/main" id="{25028AF8-C899-49DB-A9DC-405E9A53EEA9}"/>
              </a:ext>
            </a:extLst>
          </p:cNvPr>
          <p:cNvSpPr/>
          <p:nvPr/>
        </p:nvSpPr>
        <p:spPr>
          <a:xfrm>
            <a:off x="7400866" y="2142075"/>
            <a:ext cx="480290" cy="48029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cxnSp>
        <p:nvCxnSpPr>
          <p:cNvPr id="62" name="Straight Arrow Connector 61">
            <a:extLst>
              <a:ext uri="{FF2B5EF4-FFF2-40B4-BE49-F238E27FC236}">
                <a16:creationId xmlns:a16="http://schemas.microsoft.com/office/drawing/2014/main" id="{E6D156D5-1FDB-4B89-8C23-6F218F37C800}"/>
              </a:ext>
            </a:extLst>
          </p:cNvPr>
          <p:cNvCxnSpPr>
            <a:cxnSpLocks/>
          </p:cNvCxnSpPr>
          <p:nvPr/>
        </p:nvCxnSpPr>
        <p:spPr>
          <a:xfrm flipH="1" flipV="1">
            <a:off x="7488738" y="2207435"/>
            <a:ext cx="339616" cy="339616"/>
          </a:xfrm>
          <a:prstGeom prst="straightConnector1">
            <a:avLst/>
          </a:prstGeom>
          <a:ln w="25400" cap="rnd">
            <a:solidFill>
              <a:schemeClr val="tx1"/>
            </a:solidFill>
            <a:tailEnd type="triangle" w="med" len="sm"/>
          </a:ln>
        </p:spPr>
        <p:style>
          <a:lnRef idx="1">
            <a:schemeClr val="accent1"/>
          </a:lnRef>
          <a:fillRef idx="0">
            <a:schemeClr val="accent1"/>
          </a:fillRef>
          <a:effectRef idx="0">
            <a:schemeClr val="accent1"/>
          </a:effectRef>
          <a:fontRef idx="minor">
            <a:schemeClr val="tx1"/>
          </a:fontRef>
        </p:style>
      </p:cxnSp>
      <p:sp>
        <p:nvSpPr>
          <p:cNvPr id="1041" name="Rectangle 1040">
            <a:extLst>
              <a:ext uri="{FF2B5EF4-FFF2-40B4-BE49-F238E27FC236}">
                <a16:creationId xmlns:a16="http://schemas.microsoft.com/office/drawing/2014/main" id="{2C07045D-C311-4F46-94D6-1B7FA0C255DF}"/>
              </a:ext>
            </a:extLst>
          </p:cNvPr>
          <p:cNvSpPr/>
          <p:nvPr/>
        </p:nvSpPr>
        <p:spPr>
          <a:xfrm>
            <a:off x="7272050" y="2374737"/>
            <a:ext cx="688916" cy="27658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grpSp>
        <p:nvGrpSpPr>
          <p:cNvPr id="57" name="Group 56">
            <a:extLst>
              <a:ext uri="{FF2B5EF4-FFF2-40B4-BE49-F238E27FC236}">
                <a16:creationId xmlns:a16="http://schemas.microsoft.com/office/drawing/2014/main" id="{C0FF5A16-DD7C-4411-B5A3-7392459D9BBF}"/>
              </a:ext>
            </a:extLst>
          </p:cNvPr>
          <p:cNvGrpSpPr/>
          <p:nvPr/>
        </p:nvGrpSpPr>
        <p:grpSpPr>
          <a:xfrm>
            <a:off x="7311684" y="2463475"/>
            <a:ext cx="645979" cy="421513"/>
            <a:chOff x="7061519" y="2478811"/>
            <a:chExt cx="645979" cy="421513"/>
          </a:xfrm>
        </p:grpSpPr>
        <p:sp>
          <p:nvSpPr>
            <p:cNvPr id="46" name="Oval 45">
              <a:extLst>
                <a:ext uri="{FF2B5EF4-FFF2-40B4-BE49-F238E27FC236}">
                  <a16:creationId xmlns:a16="http://schemas.microsoft.com/office/drawing/2014/main" id="{628ADC85-501E-4640-B2B2-3D89B5BF470E}"/>
                </a:ext>
              </a:extLst>
            </p:cNvPr>
            <p:cNvSpPr/>
            <p:nvPr/>
          </p:nvSpPr>
          <p:spPr>
            <a:xfrm>
              <a:off x="7566821" y="2478811"/>
              <a:ext cx="140677" cy="412358"/>
            </a:xfrm>
            <a:prstGeom prst="ellipse">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48" name="Oval 47">
              <a:extLst>
                <a:ext uri="{FF2B5EF4-FFF2-40B4-BE49-F238E27FC236}">
                  <a16:creationId xmlns:a16="http://schemas.microsoft.com/office/drawing/2014/main" id="{CF37BC68-FCAD-4E2B-89C4-D7874986C0AB}"/>
                </a:ext>
              </a:extLst>
            </p:cNvPr>
            <p:cNvSpPr/>
            <p:nvPr/>
          </p:nvSpPr>
          <p:spPr>
            <a:xfrm>
              <a:off x="7512922" y="2478811"/>
              <a:ext cx="140677" cy="412358"/>
            </a:xfrm>
            <a:prstGeom prst="ellipse">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49" name="Oval 48">
              <a:extLst>
                <a:ext uri="{FF2B5EF4-FFF2-40B4-BE49-F238E27FC236}">
                  <a16:creationId xmlns:a16="http://schemas.microsoft.com/office/drawing/2014/main" id="{4474A3F8-C42B-416F-BCEF-F2B0FB2E4110}"/>
                </a:ext>
              </a:extLst>
            </p:cNvPr>
            <p:cNvSpPr/>
            <p:nvPr/>
          </p:nvSpPr>
          <p:spPr>
            <a:xfrm>
              <a:off x="7460240" y="2478811"/>
              <a:ext cx="140677" cy="412358"/>
            </a:xfrm>
            <a:prstGeom prst="ellipse">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50" name="Oval 49">
              <a:extLst>
                <a:ext uri="{FF2B5EF4-FFF2-40B4-BE49-F238E27FC236}">
                  <a16:creationId xmlns:a16="http://schemas.microsoft.com/office/drawing/2014/main" id="{1E82C002-5B0A-4800-879E-8A1A657E7DFE}"/>
                </a:ext>
              </a:extLst>
            </p:cNvPr>
            <p:cNvSpPr/>
            <p:nvPr/>
          </p:nvSpPr>
          <p:spPr>
            <a:xfrm>
              <a:off x="7401132" y="2478811"/>
              <a:ext cx="140677" cy="412358"/>
            </a:xfrm>
            <a:prstGeom prst="ellipse">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51" name="Oval 50">
              <a:extLst>
                <a:ext uri="{FF2B5EF4-FFF2-40B4-BE49-F238E27FC236}">
                  <a16:creationId xmlns:a16="http://schemas.microsoft.com/office/drawing/2014/main" id="{F65B8F91-671E-4A9C-AFF9-B9CC1E751CDA}"/>
                </a:ext>
              </a:extLst>
            </p:cNvPr>
            <p:cNvSpPr/>
            <p:nvPr/>
          </p:nvSpPr>
          <p:spPr>
            <a:xfrm>
              <a:off x="7345949" y="2478811"/>
              <a:ext cx="140677" cy="412358"/>
            </a:xfrm>
            <a:prstGeom prst="ellipse">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52" name="Oval 51">
              <a:extLst>
                <a:ext uri="{FF2B5EF4-FFF2-40B4-BE49-F238E27FC236}">
                  <a16:creationId xmlns:a16="http://schemas.microsoft.com/office/drawing/2014/main" id="{B9D3AD8D-86D6-4139-AF5D-D8CD1EFF422B}"/>
                </a:ext>
              </a:extLst>
            </p:cNvPr>
            <p:cNvSpPr/>
            <p:nvPr/>
          </p:nvSpPr>
          <p:spPr>
            <a:xfrm>
              <a:off x="7288260" y="2478811"/>
              <a:ext cx="140677" cy="412358"/>
            </a:xfrm>
            <a:prstGeom prst="ellipse">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53" name="Oval 52">
              <a:extLst>
                <a:ext uri="{FF2B5EF4-FFF2-40B4-BE49-F238E27FC236}">
                  <a16:creationId xmlns:a16="http://schemas.microsoft.com/office/drawing/2014/main" id="{CCF1B0A6-624D-4AB1-8E4B-A02423BFBA6E}"/>
                </a:ext>
              </a:extLst>
            </p:cNvPr>
            <p:cNvSpPr/>
            <p:nvPr/>
          </p:nvSpPr>
          <p:spPr>
            <a:xfrm>
              <a:off x="7233468" y="2481122"/>
              <a:ext cx="140677" cy="412358"/>
            </a:xfrm>
            <a:prstGeom prst="ellipse">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54" name="Oval 53">
              <a:extLst>
                <a:ext uri="{FF2B5EF4-FFF2-40B4-BE49-F238E27FC236}">
                  <a16:creationId xmlns:a16="http://schemas.microsoft.com/office/drawing/2014/main" id="{C2D1EE2C-EE78-4966-A8B9-E8A823B79D57}"/>
                </a:ext>
              </a:extLst>
            </p:cNvPr>
            <p:cNvSpPr/>
            <p:nvPr/>
          </p:nvSpPr>
          <p:spPr>
            <a:xfrm>
              <a:off x="7173940" y="2484544"/>
              <a:ext cx="140677" cy="412358"/>
            </a:xfrm>
            <a:prstGeom prst="ellipse">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55" name="Oval 54">
              <a:extLst>
                <a:ext uri="{FF2B5EF4-FFF2-40B4-BE49-F238E27FC236}">
                  <a16:creationId xmlns:a16="http://schemas.microsoft.com/office/drawing/2014/main" id="{45E73964-89BE-4DBD-9FD0-25E190637FAE}"/>
                </a:ext>
              </a:extLst>
            </p:cNvPr>
            <p:cNvSpPr/>
            <p:nvPr/>
          </p:nvSpPr>
          <p:spPr>
            <a:xfrm>
              <a:off x="7116750" y="2487966"/>
              <a:ext cx="140677" cy="412358"/>
            </a:xfrm>
            <a:prstGeom prst="ellipse">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56" name="Oval 55">
              <a:extLst>
                <a:ext uri="{FF2B5EF4-FFF2-40B4-BE49-F238E27FC236}">
                  <a16:creationId xmlns:a16="http://schemas.microsoft.com/office/drawing/2014/main" id="{8268D1C6-7278-4619-BB29-9123676E3116}"/>
                </a:ext>
              </a:extLst>
            </p:cNvPr>
            <p:cNvSpPr/>
            <p:nvPr/>
          </p:nvSpPr>
          <p:spPr>
            <a:xfrm>
              <a:off x="7061519" y="2487966"/>
              <a:ext cx="140677" cy="412358"/>
            </a:xfrm>
            <a:prstGeom prst="ellipse">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grpSp>
      <p:sp>
        <p:nvSpPr>
          <p:cNvPr id="37" name="Ellipse 4">
            <a:extLst>
              <a:ext uri="{FF2B5EF4-FFF2-40B4-BE49-F238E27FC236}">
                <a16:creationId xmlns:a16="http://schemas.microsoft.com/office/drawing/2014/main" id="{DD520CC3-6A8F-4E90-9FE3-4090B4103922}"/>
              </a:ext>
            </a:extLst>
          </p:cNvPr>
          <p:cNvSpPr/>
          <p:nvPr/>
        </p:nvSpPr>
        <p:spPr>
          <a:xfrm>
            <a:off x="8439874" y="2148138"/>
            <a:ext cx="3143144" cy="928532"/>
          </a:xfrm>
          <a:prstGeom prst="ellipse">
            <a:avLst/>
          </a:prstGeom>
          <a:noFill/>
          <a:ln w="38100">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8" name="ZoneTexte 41">
            <a:extLst>
              <a:ext uri="{FF2B5EF4-FFF2-40B4-BE49-F238E27FC236}">
                <a16:creationId xmlns:a16="http://schemas.microsoft.com/office/drawing/2014/main" id="{96832159-B827-4F3E-9644-751ED7714537}"/>
              </a:ext>
            </a:extLst>
          </p:cNvPr>
          <p:cNvSpPr txBox="1"/>
          <p:nvPr/>
        </p:nvSpPr>
        <p:spPr>
          <a:xfrm>
            <a:off x="8837671" y="3504206"/>
            <a:ext cx="2312760" cy="461665"/>
          </a:xfrm>
          <a:prstGeom prst="rect">
            <a:avLst/>
          </a:prstGeom>
          <a:noFill/>
        </p:spPr>
        <p:txBody>
          <a:bodyPr wrap="square" rtlCol="0">
            <a:spAutoFit/>
          </a:bodyPr>
          <a:lstStyle/>
          <a:p>
            <a:pPr algn="ctr"/>
            <a:r>
              <a:rPr lang="fr-CA" sz="2400" dirty="0">
                <a:latin typeface="Century Schoolbook" panose="02040604050505020304" pitchFamily="18" charset="0"/>
                <a:cs typeface="Roboto Serif Light" pitchFamily="2" charset="0"/>
              </a:rPr>
              <a:t>Signal!</a:t>
            </a:r>
          </a:p>
        </p:txBody>
      </p:sp>
      <p:cxnSp>
        <p:nvCxnSpPr>
          <p:cNvPr id="39" name="Connecteur droit avec flèche 71">
            <a:extLst>
              <a:ext uri="{FF2B5EF4-FFF2-40B4-BE49-F238E27FC236}">
                <a16:creationId xmlns:a16="http://schemas.microsoft.com/office/drawing/2014/main" id="{153445BE-171E-4708-9273-BE3649B7C893}"/>
              </a:ext>
            </a:extLst>
          </p:cNvPr>
          <p:cNvCxnSpPr>
            <a:cxnSpLocks/>
          </p:cNvCxnSpPr>
          <p:nvPr/>
        </p:nvCxnSpPr>
        <p:spPr>
          <a:xfrm>
            <a:off x="10011951" y="3164634"/>
            <a:ext cx="0" cy="339572"/>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0" name="Connecteur droit avec flèche 71">
            <a:extLst>
              <a:ext uri="{FF2B5EF4-FFF2-40B4-BE49-F238E27FC236}">
                <a16:creationId xmlns:a16="http://schemas.microsoft.com/office/drawing/2014/main" id="{654569CA-AD4E-4148-BD4C-D47BBCC5EC5D}"/>
              </a:ext>
            </a:extLst>
          </p:cNvPr>
          <p:cNvCxnSpPr>
            <a:cxnSpLocks/>
          </p:cNvCxnSpPr>
          <p:nvPr/>
        </p:nvCxnSpPr>
        <p:spPr>
          <a:xfrm flipV="1">
            <a:off x="5550474" y="2184250"/>
            <a:ext cx="0" cy="1064208"/>
          </a:xfrm>
          <a:prstGeom prst="straightConnector1">
            <a:avLst/>
          </a:prstGeom>
          <a:ln w="76200" cmpd="sng">
            <a:solidFill>
              <a:srgbClr val="00A759"/>
            </a:solidFill>
            <a:tailEnd type="triangle" w="med" len="lg"/>
          </a:ln>
        </p:spPr>
        <p:style>
          <a:lnRef idx="1">
            <a:schemeClr val="accent1"/>
          </a:lnRef>
          <a:fillRef idx="0">
            <a:schemeClr val="accent1"/>
          </a:fillRef>
          <a:effectRef idx="0">
            <a:schemeClr val="accent1"/>
          </a:effectRef>
          <a:fontRef idx="minor">
            <a:schemeClr val="tx1"/>
          </a:fontRef>
        </p:style>
      </p:cxnSp>
      <p:sp>
        <p:nvSpPr>
          <p:cNvPr id="41" name="ZoneTexte 41">
            <a:extLst>
              <a:ext uri="{FF2B5EF4-FFF2-40B4-BE49-F238E27FC236}">
                <a16:creationId xmlns:a16="http://schemas.microsoft.com/office/drawing/2014/main" id="{E9F99435-5254-412B-ACDB-7FFAD298E81B}"/>
              </a:ext>
            </a:extLst>
          </p:cNvPr>
          <p:cNvSpPr txBox="1"/>
          <p:nvPr/>
        </p:nvSpPr>
        <p:spPr>
          <a:xfrm>
            <a:off x="5313871" y="1822775"/>
            <a:ext cx="486030" cy="461665"/>
          </a:xfrm>
          <a:prstGeom prst="rect">
            <a:avLst/>
          </a:prstGeom>
          <a:noFill/>
        </p:spPr>
        <p:txBody>
          <a:bodyPr wrap="none" rtlCol="0">
            <a:spAutoFit/>
          </a:bodyPr>
          <a:lstStyle/>
          <a:p>
            <a:r>
              <a:rPr lang="fr-CA" sz="2400" b="1" dirty="0">
                <a:latin typeface="Century Schoolbook" panose="02040604050505020304" pitchFamily="18" charset="0"/>
                <a:cs typeface="Roboto Serif Light" pitchFamily="2" charset="0"/>
              </a:rPr>
              <a:t>M</a:t>
            </a:r>
          </a:p>
        </p:txBody>
      </p:sp>
      <p:sp>
        <p:nvSpPr>
          <p:cNvPr id="42" name="ZoneTexte 41">
            <a:extLst>
              <a:ext uri="{FF2B5EF4-FFF2-40B4-BE49-F238E27FC236}">
                <a16:creationId xmlns:a16="http://schemas.microsoft.com/office/drawing/2014/main" id="{C680B770-F4F3-4CDA-B279-414F6545CA3C}"/>
              </a:ext>
            </a:extLst>
          </p:cNvPr>
          <p:cNvSpPr txBox="1"/>
          <p:nvPr/>
        </p:nvSpPr>
        <p:spPr>
          <a:xfrm>
            <a:off x="4594788" y="3317899"/>
            <a:ext cx="1911372" cy="830997"/>
          </a:xfrm>
          <a:prstGeom prst="rect">
            <a:avLst/>
          </a:prstGeom>
          <a:noFill/>
        </p:spPr>
        <p:txBody>
          <a:bodyPr wrap="square" rtlCol="0">
            <a:spAutoFit/>
          </a:bodyPr>
          <a:lstStyle/>
          <a:p>
            <a:pPr algn="ctr"/>
            <a:r>
              <a:rPr lang="fr-CA" sz="2400" dirty="0" err="1">
                <a:latin typeface="Century Schoolbook" panose="02040604050505020304" pitchFamily="18" charset="0"/>
                <a:cs typeface="Roboto Serif Light" pitchFamily="2" charset="0"/>
              </a:rPr>
              <a:t>Needs</a:t>
            </a:r>
            <a:r>
              <a:rPr lang="fr-CA" sz="2400" dirty="0">
                <a:latin typeface="Century Schoolbook" panose="02040604050505020304" pitchFamily="18" charset="0"/>
                <a:cs typeface="Roboto Serif Light" pitchFamily="2" charset="0"/>
              </a:rPr>
              <a:t> to move</a:t>
            </a:r>
          </a:p>
        </p:txBody>
      </p:sp>
      <p:sp>
        <p:nvSpPr>
          <p:cNvPr id="58" name="ZoneTexte 41">
            <a:extLst>
              <a:ext uri="{FF2B5EF4-FFF2-40B4-BE49-F238E27FC236}">
                <a16:creationId xmlns:a16="http://schemas.microsoft.com/office/drawing/2014/main" id="{4A6885BA-E316-492D-A37A-D0D3E93FD6CD}"/>
              </a:ext>
            </a:extLst>
          </p:cNvPr>
          <p:cNvSpPr txBox="1"/>
          <p:nvPr/>
        </p:nvSpPr>
        <p:spPr>
          <a:xfrm>
            <a:off x="8909296" y="5005355"/>
            <a:ext cx="2695697" cy="830997"/>
          </a:xfrm>
          <a:prstGeom prst="rect">
            <a:avLst/>
          </a:prstGeom>
          <a:noFill/>
        </p:spPr>
        <p:txBody>
          <a:bodyPr wrap="square" rtlCol="0">
            <a:spAutoFit/>
          </a:bodyPr>
          <a:lstStyle/>
          <a:p>
            <a:pPr algn="ctr"/>
            <a:r>
              <a:rPr lang="fr-CA" sz="2400" dirty="0">
                <a:latin typeface="Century Schoolbook" panose="02040604050505020304" pitchFamily="18" charset="0"/>
                <a:cs typeface="Roboto Serif Light" pitchFamily="2" charset="0"/>
              </a:rPr>
              <a:t>Larmor </a:t>
            </a:r>
            <a:r>
              <a:rPr lang="fr-CA" sz="2400" dirty="0" err="1">
                <a:latin typeface="Century Schoolbook" panose="02040604050505020304" pitchFamily="18" charset="0"/>
                <a:cs typeface="Roboto Serif Light" pitchFamily="2" charset="0"/>
              </a:rPr>
              <a:t>frequency</a:t>
            </a:r>
            <a:endParaRPr lang="fr-CA" sz="2400" dirty="0">
              <a:solidFill>
                <a:srgbClr val="00A759"/>
              </a:solidFill>
              <a:latin typeface="Century Schoolbook" panose="02040604050505020304" pitchFamily="18" charset="0"/>
              <a:cs typeface="Roboto Serif Light" pitchFamily="2" charset="0"/>
            </a:endParaRPr>
          </a:p>
        </p:txBody>
      </p:sp>
      <p:sp>
        <p:nvSpPr>
          <p:cNvPr id="59" name="ZoneTexte 41">
            <a:extLst>
              <a:ext uri="{FF2B5EF4-FFF2-40B4-BE49-F238E27FC236}">
                <a16:creationId xmlns:a16="http://schemas.microsoft.com/office/drawing/2014/main" id="{67DF9495-AA33-404E-B122-7BB1C88E3F7D}"/>
              </a:ext>
            </a:extLst>
          </p:cNvPr>
          <p:cNvSpPr txBox="1"/>
          <p:nvPr/>
        </p:nvSpPr>
        <p:spPr>
          <a:xfrm>
            <a:off x="5493386" y="5369917"/>
            <a:ext cx="2695697" cy="954107"/>
          </a:xfrm>
          <a:prstGeom prst="rect">
            <a:avLst/>
          </a:prstGeom>
          <a:noFill/>
        </p:spPr>
        <p:txBody>
          <a:bodyPr wrap="square" rtlCol="0">
            <a:spAutoFit/>
          </a:bodyPr>
          <a:lstStyle/>
          <a:p>
            <a:pPr algn="ctr"/>
            <a:r>
              <a:rPr lang="fr-CA" sz="2800" dirty="0" err="1">
                <a:solidFill>
                  <a:srgbClr val="00A759"/>
                </a:solidFill>
                <a:latin typeface="Century Schoolbook" panose="02040604050505020304" pitchFamily="18" charset="0"/>
                <a:cs typeface="Roboto Serif Light" pitchFamily="2" charset="0"/>
              </a:rPr>
              <a:t>Resonant</a:t>
            </a:r>
            <a:r>
              <a:rPr lang="fr-CA" sz="2800" dirty="0">
                <a:solidFill>
                  <a:srgbClr val="00A759"/>
                </a:solidFill>
                <a:latin typeface="Century Schoolbook" panose="02040604050505020304" pitchFamily="18" charset="0"/>
                <a:cs typeface="Roboto Serif Light" pitchFamily="2" charset="0"/>
              </a:rPr>
              <a:t> </a:t>
            </a:r>
            <a:r>
              <a:rPr lang="fr-CA" sz="2800" dirty="0" err="1">
                <a:solidFill>
                  <a:srgbClr val="00A759"/>
                </a:solidFill>
                <a:latin typeface="Century Schoolbook" panose="02040604050505020304" pitchFamily="18" charset="0"/>
                <a:cs typeface="Roboto Serif Light" pitchFamily="2" charset="0"/>
              </a:rPr>
              <a:t>frequency</a:t>
            </a:r>
            <a:endParaRPr lang="fr-CA" sz="2800" dirty="0">
              <a:solidFill>
                <a:srgbClr val="00A759"/>
              </a:solidFill>
              <a:latin typeface="Century Schoolbook" panose="02040604050505020304" pitchFamily="18" charset="0"/>
              <a:cs typeface="Roboto Serif Light" pitchFamily="2" charset="0"/>
            </a:endParaRPr>
          </a:p>
        </p:txBody>
      </p:sp>
      <p:cxnSp>
        <p:nvCxnSpPr>
          <p:cNvPr id="61" name="Connecteur droit avec flèche 71">
            <a:extLst>
              <a:ext uri="{FF2B5EF4-FFF2-40B4-BE49-F238E27FC236}">
                <a16:creationId xmlns:a16="http://schemas.microsoft.com/office/drawing/2014/main" id="{1E1FACFB-3D17-408E-8552-E400A4E5F91E}"/>
              </a:ext>
            </a:extLst>
          </p:cNvPr>
          <p:cNvCxnSpPr>
            <a:cxnSpLocks/>
          </p:cNvCxnSpPr>
          <p:nvPr/>
        </p:nvCxnSpPr>
        <p:spPr>
          <a:xfrm>
            <a:off x="5013716" y="5822367"/>
            <a:ext cx="558445"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45" name="Group 44">
            <a:extLst>
              <a:ext uri="{FF2B5EF4-FFF2-40B4-BE49-F238E27FC236}">
                <a16:creationId xmlns:a16="http://schemas.microsoft.com/office/drawing/2014/main" id="{DEBC4BAF-F0D5-421F-AEA4-D1D77804092A}"/>
              </a:ext>
            </a:extLst>
          </p:cNvPr>
          <p:cNvGrpSpPr/>
          <p:nvPr/>
        </p:nvGrpSpPr>
        <p:grpSpPr>
          <a:xfrm>
            <a:off x="3410805" y="5053777"/>
            <a:ext cx="835168" cy="1537179"/>
            <a:chOff x="8217106" y="2671989"/>
            <a:chExt cx="835168" cy="1537179"/>
          </a:xfrm>
        </p:grpSpPr>
        <p:grpSp>
          <p:nvGrpSpPr>
            <p:cNvPr id="60" name="Group 59">
              <a:extLst>
                <a:ext uri="{FF2B5EF4-FFF2-40B4-BE49-F238E27FC236}">
                  <a16:creationId xmlns:a16="http://schemas.microsoft.com/office/drawing/2014/main" id="{D672FC85-64FE-40AF-84B0-162D6EAC5B0F}"/>
                </a:ext>
              </a:extLst>
            </p:cNvPr>
            <p:cNvGrpSpPr/>
            <p:nvPr/>
          </p:nvGrpSpPr>
          <p:grpSpPr>
            <a:xfrm>
              <a:off x="8217106" y="2847796"/>
              <a:ext cx="811012" cy="987831"/>
              <a:chOff x="4766997" y="4467719"/>
              <a:chExt cx="1573344" cy="1916369"/>
            </a:xfrm>
          </p:grpSpPr>
          <p:sp>
            <p:nvSpPr>
              <p:cNvPr id="67" name="Arrow: Curved Right 66">
                <a:extLst>
                  <a:ext uri="{FF2B5EF4-FFF2-40B4-BE49-F238E27FC236}">
                    <a16:creationId xmlns:a16="http://schemas.microsoft.com/office/drawing/2014/main" id="{CDB6F83B-2C5C-42CC-8891-4C663C9AC793}"/>
                  </a:ext>
                </a:extLst>
              </p:cNvPr>
              <p:cNvSpPr/>
              <p:nvPr/>
            </p:nvSpPr>
            <p:spPr>
              <a:xfrm rot="1779339">
                <a:off x="4766997" y="4881801"/>
                <a:ext cx="253474" cy="380433"/>
              </a:xfrm>
              <a:prstGeom prst="curvedRightArrow">
                <a:avLst>
                  <a:gd name="adj1" fmla="val 9169"/>
                  <a:gd name="adj2" fmla="val 39888"/>
                  <a:gd name="adj3" fmla="val 35713"/>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latin typeface="Century Schoolbook" panose="02040604050505020304" pitchFamily="18" charset="0"/>
                </a:endParaRPr>
              </a:p>
            </p:txBody>
          </p:sp>
          <p:cxnSp>
            <p:nvCxnSpPr>
              <p:cNvPr id="68" name="Connecteur droit avec flèche 71">
                <a:extLst>
                  <a:ext uri="{FF2B5EF4-FFF2-40B4-BE49-F238E27FC236}">
                    <a16:creationId xmlns:a16="http://schemas.microsoft.com/office/drawing/2014/main" id="{24A9AA56-3819-4B9F-A0CA-0DB37F1E1331}"/>
                  </a:ext>
                </a:extLst>
              </p:cNvPr>
              <p:cNvCxnSpPr>
                <a:cxnSpLocks/>
              </p:cNvCxnSpPr>
              <p:nvPr/>
            </p:nvCxnSpPr>
            <p:spPr>
              <a:xfrm flipV="1">
                <a:off x="5016869" y="4467719"/>
                <a:ext cx="1122279" cy="1916369"/>
              </a:xfrm>
              <a:prstGeom prst="straightConnector1">
                <a:avLst/>
              </a:prstGeom>
              <a:ln w="44450" cap="flat">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sp>
            <p:nvSpPr>
              <p:cNvPr id="69" name="Arrow: Curved Right 68">
                <a:extLst>
                  <a:ext uri="{FF2B5EF4-FFF2-40B4-BE49-F238E27FC236}">
                    <a16:creationId xmlns:a16="http://schemas.microsoft.com/office/drawing/2014/main" id="{8F567BFB-C9D1-4AEE-AB97-E3F019B30770}"/>
                  </a:ext>
                </a:extLst>
              </p:cNvPr>
              <p:cNvSpPr/>
              <p:nvPr/>
            </p:nvSpPr>
            <p:spPr>
              <a:xfrm rot="12859519">
                <a:off x="6086867" y="5662633"/>
                <a:ext cx="253474" cy="380433"/>
              </a:xfrm>
              <a:prstGeom prst="curvedRightArrow">
                <a:avLst>
                  <a:gd name="adj1" fmla="val 9169"/>
                  <a:gd name="adj2" fmla="val 39888"/>
                  <a:gd name="adj3" fmla="val 35713"/>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latin typeface="Century Schoolbook" panose="02040604050505020304" pitchFamily="18" charset="0"/>
                </a:endParaRPr>
              </a:p>
            </p:txBody>
          </p:sp>
          <p:sp>
            <p:nvSpPr>
              <p:cNvPr id="70" name="Flowchart: Connector 69">
                <a:extLst>
                  <a:ext uri="{FF2B5EF4-FFF2-40B4-BE49-F238E27FC236}">
                    <a16:creationId xmlns:a16="http://schemas.microsoft.com/office/drawing/2014/main" id="{186879FB-A59F-43EC-AD4B-61F88A994E22}"/>
                  </a:ext>
                </a:extLst>
              </p:cNvPr>
              <p:cNvSpPr/>
              <p:nvPr/>
            </p:nvSpPr>
            <p:spPr>
              <a:xfrm>
                <a:off x="5005093" y="4852988"/>
                <a:ext cx="1145832" cy="1145832"/>
              </a:xfrm>
              <a:prstGeom prst="flowChartConnector">
                <a:avLst/>
              </a:prstGeom>
              <a:gradFill flip="none" rotWithShape="1">
                <a:gsLst>
                  <a:gs pos="0">
                    <a:schemeClr val="tx1"/>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grpSp>
        <p:sp>
          <p:nvSpPr>
            <p:cNvPr id="64" name="Arrow: Curved Right 63">
              <a:extLst>
                <a:ext uri="{FF2B5EF4-FFF2-40B4-BE49-F238E27FC236}">
                  <a16:creationId xmlns:a16="http://schemas.microsoft.com/office/drawing/2014/main" id="{6AA6F0FD-B79C-47C3-870E-F2886C23B329}"/>
                </a:ext>
              </a:extLst>
            </p:cNvPr>
            <p:cNvSpPr/>
            <p:nvPr/>
          </p:nvSpPr>
          <p:spPr>
            <a:xfrm rot="10800000" flipV="1">
              <a:off x="8630184" y="2728017"/>
              <a:ext cx="303245" cy="213941"/>
            </a:xfrm>
            <a:prstGeom prst="curvedRightArrow">
              <a:avLst>
                <a:gd name="adj1" fmla="val 1049"/>
                <a:gd name="adj2" fmla="val 23293"/>
                <a:gd name="adj3" fmla="val 22364"/>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latin typeface="Century Schoolbook" panose="02040604050505020304" pitchFamily="18" charset="0"/>
              </a:endParaRPr>
            </a:p>
          </p:txBody>
        </p:sp>
        <p:cxnSp>
          <p:nvCxnSpPr>
            <p:cNvPr id="65" name="Connecteur droit avec flèche 71">
              <a:extLst>
                <a:ext uri="{FF2B5EF4-FFF2-40B4-BE49-F238E27FC236}">
                  <a16:creationId xmlns:a16="http://schemas.microsoft.com/office/drawing/2014/main" id="{05B7C29F-BBF3-4325-831D-7DBFC4681E9B}"/>
                </a:ext>
              </a:extLst>
            </p:cNvPr>
            <p:cNvCxnSpPr>
              <a:cxnSpLocks/>
            </p:cNvCxnSpPr>
            <p:nvPr/>
          </p:nvCxnSpPr>
          <p:spPr>
            <a:xfrm flipH="1" flipV="1">
              <a:off x="8630184" y="2671989"/>
              <a:ext cx="3550" cy="1288055"/>
            </a:xfrm>
            <a:prstGeom prst="straightConnector1">
              <a:avLst/>
            </a:prstGeom>
            <a:ln w="44450" cap="flat">
              <a:solidFill>
                <a:srgbClr val="00A759"/>
              </a:solidFill>
              <a:prstDash val="sysDot"/>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sp>
          <p:nvSpPr>
            <p:cNvPr id="66" name="ZoneTexte 41">
              <a:extLst>
                <a:ext uri="{FF2B5EF4-FFF2-40B4-BE49-F238E27FC236}">
                  <a16:creationId xmlns:a16="http://schemas.microsoft.com/office/drawing/2014/main" id="{5886452E-D1CD-410D-BE85-EF70C88C8EA9}"/>
                </a:ext>
              </a:extLst>
            </p:cNvPr>
            <p:cNvSpPr txBox="1"/>
            <p:nvPr/>
          </p:nvSpPr>
          <p:spPr>
            <a:xfrm>
              <a:off x="8628760" y="3747503"/>
              <a:ext cx="423514" cy="461665"/>
            </a:xfrm>
            <a:prstGeom prst="rect">
              <a:avLst/>
            </a:prstGeom>
            <a:noFill/>
          </p:spPr>
          <p:txBody>
            <a:bodyPr wrap="none" rtlCol="0">
              <a:spAutoFit/>
            </a:bodyPr>
            <a:lstStyle/>
            <a:p>
              <a:r>
                <a:rPr lang="fr-CA" sz="2400" b="1" dirty="0">
                  <a:latin typeface="Century Schoolbook" panose="02040604050505020304" pitchFamily="18" charset="0"/>
                  <a:cs typeface="Roboto Serif Light" pitchFamily="2" charset="0"/>
                </a:rPr>
                <a:t>B</a:t>
              </a:r>
            </a:p>
          </p:txBody>
        </p:sp>
      </p:grpSp>
      <p:grpSp>
        <p:nvGrpSpPr>
          <p:cNvPr id="3" name="Group 2">
            <a:extLst>
              <a:ext uri="{FF2B5EF4-FFF2-40B4-BE49-F238E27FC236}">
                <a16:creationId xmlns:a16="http://schemas.microsoft.com/office/drawing/2014/main" id="{549DB13E-3391-4417-9967-6D7DA4966A11}"/>
              </a:ext>
            </a:extLst>
          </p:cNvPr>
          <p:cNvGrpSpPr/>
          <p:nvPr/>
        </p:nvGrpSpPr>
        <p:grpSpPr>
          <a:xfrm>
            <a:off x="9460652" y="5938199"/>
            <a:ext cx="1626234" cy="677360"/>
            <a:chOff x="9427402" y="5947589"/>
            <a:chExt cx="1626234" cy="677360"/>
          </a:xfrm>
        </p:grpSpPr>
        <mc:AlternateContent xmlns:mc="http://schemas.openxmlformats.org/markup-compatibility/2006">
          <mc:Choice xmlns:a14="http://schemas.microsoft.com/office/drawing/2010/main" Requires="a14">
            <p:sp>
              <p:nvSpPr>
                <p:cNvPr id="71" name="TextBox 70">
                  <a:extLst>
                    <a:ext uri="{FF2B5EF4-FFF2-40B4-BE49-F238E27FC236}">
                      <a16:creationId xmlns:a16="http://schemas.microsoft.com/office/drawing/2014/main" id="{6F0A7276-E107-4A14-AC16-F7C2D0CF40D6}"/>
                    </a:ext>
                  </a:extLst>
                </p:cNvPr>
                <p:cNvSpPr txBox="1"/>
                <p:nvPr/>
              </p:nvSpPr>
              <p:spPr>
                <a:xfrm>
                  <a:off x="9683682" y="6097175"/>
                  <a:ext cx="1080424"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fr-CA" sz="2400" i="1" smtClean="0">
                            <a:latin typeface="Cambria Math" panose="02040503050406030204" pitchFamily="18" charset="0"/>
                          </a:rPr>
                          <m:t>𝜔</m:t>
                        </m:r>
                        <m:r>
                          <a:rPr lang="fr-CA" sz="2400" i="1" smtClean="0">
                            <a:latin typeface="Cambria Math" panose="02040503050406030204" pitchFamily="18" charset="0"/>
                          </a:rPr>
                          <m:t>=</m:t>
                        </m:r>
                        <m:r>
                          <a:rPr lang="fr-CA" sz="2400" i="1" smtClean="0">
                            <a:latin typeface="Cambria Math" panose="02040503050406030204" pitchFamily="18" charset="0"/>
                            <a:ea typeface="Cambria Math" panose="02040503050406030204" pitchFamily="18" charset="0"/>
                          </a:rPr>
                          <m:t>𝛾</m:t>
                        </m:r>
                        <m:r>
                          <a:rPr lang="fr-CA" sz="2400" i="1" smtClean="0">
                            <a:latin typeface="Cambria Math" panose="02040503050406030204" pitchFamily="18" charset="0"/>
                          </a:rPr>
                          <m:t>𝐵</m:t>
                        </m:r>
                      </m:oMath>
                    </m:oMathPara>
                  </a14:m>
                  <a:endParaRPr lang="fr-CA" sz="2400" dirty="0">
                    <a:latin typeface="Century Schoolbook" panose="02040604050505020304" pitchFamily="18" charset="0"/>
                    <a:cs typeface="Roboto Serif Light" pitchFamily="2" charset="0"/>
                  </a:endParaRPr>
                </a:p>
              </p:txBody>
            </p:sp>
          </mc:Choice>
          <mc:Fallback>
            <p:sp>
              <p:nvSpPr>
                <p:cNvPr id="71" name="TextBox 70">
                  <a:extLst>
                    <a:ext uri="{FF2B5EF4-FFF2-40B4-BE49-F238E27FC236}">
                      <a16:creationId xmlns:a16="http://schemas.microsoft.com/office/drawing/2014/main" id="{6F0A7276-E107-4A14-AC16-F7C2D0CF40D6}"/>
                    </a:ext>
                  </a:extLst>
                </p:cNvPr>
                <p:cNvSpPr txBox="1">
                  <a:spLocks noRot="1" noChangeAspect="1" noMove="1" noResize="1" noEditPoints="1" noAdjustHandles="1" noChangeArrowheads="1" noChangeShapeType="1" noTextEdit="1"/>
                </p:cNvSpPr>
                <p:nvPr/>
              </p:nvSpPr>
              <p:spPr>
                <a:xfrm>
                  <a:off x="9683682" y="6097175"/>
                  <a:ext cx="1080424" cy="369332"/>
                </a:xfrm>
                <a:prstGeom prst="rect">
                  <a:avLst/>
                </a:prstGeom>
                <a:blipFill>
                  <a:blip r:embed="rId3"/>
                  <a:stretch>
                    <a:fillRect l="-3390" t="-28333" r="-20904" b="-48333"/>
                  </a:stretch>
                </a:blipFill>
              </p:spPr>
              <p:txBody>
                <a:bodyPr/>
                <a:lstStyle/>
                <a:p>
                  <a:r>
                    <a:rPr lang="fr-CA">
                      <a:noFill/>
                    </a:rPr>
                    <a:t> </a:t>
                  </a:r>
                </a:p>
              </p:txBody>
            </p:sp>
          </mc:Fallback>
        </mc:AlternateContent>
        <p:sp>
          <p:nvSpPr>
            <p:cNvPr id="72" name="Ellipse 4">
              <a:extLst>
                <a:ext uri="{FF2B5EF4-FFF2-40B4-BE49-F238E27FC236}">
                  <a16:creationId xmlns:a16="http://schemas.microsoft.com/office/drawing/2014/main" id="{1D8DDADD-6522-47F6-85CC-8A8AD3CBD58A}"/>
                </a:ext>
              </a:extLst>
            </p:cNvPr>
            <p:cNvSpPr/>
            <p:nvPr/>
          </p:nvSpPr>
          <p:spPr>
            <a:xfrm>
              <a:off x="9427402" y="5947589"/>
              <a:ext cx="1626234" cy="677360"/>
            </a:xfrm>
            <a:prstGeom prst="ellipse">
              <a:avLst/>
            </a:prstGeom>
            <a:noFill/>
            <a:ln w="38100">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grpSp>
      <p:sp>
        <p:nvSpPr>
          <p:cNvPr id="6" name="Equals 5">
            <a:extLst>
              <a:ext uri="{FF2B5EF4-FFF2-40B4-BE49-F238E27FC236}">
                <a16:creationId xmlns:a16="http://schemas.microsoft.com/office/drawing/2014/main" id="{07055A13-7748-4CD5-9A40-0B4601712E9B}"/>
              </a:ext>
            </a:extLst>
          </p:cNvPr>
          <p:cNvSpPr/>
          <p:nvPr/>
        </p:nvSpPr>
        <p:spPr>
          <a:xfrm>
            <a:off x="8230125" y="5616165"/>
            <a:ext cx="758952" cy="412404"/>
          </a:xfrm>
          <a:prstGeom prst="mathEqual">
            <a:avLst>
              <a:gd name="adj1" fmla="val 7999"/>
              <a:gd name="adj2" fmla="val 25063"/>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latin typeface="Century Schoolbook" panose="02040604050505020304" pitchFamily="18" charset="0"/>
            </a:endParaRPr>
          </a:p>
        </p:txBody>
      </p:sp>
      <p:sp>
        <p:nvSpPr>
          <p:cNvPr id="73" name="ZoneTexte 41">
            <a:extLst>
              <a:ext uri="{FF2B5EF4-FFF2-40B4-BE49-F238E27FC236}">
                <a16:creationId xmlns:a16="http://schemas.microsoft.com/office/drawing/2014/main" id="{813774C5-0782-40AA-A3EB-FC5C7CFFED6A}"/>
              </a:ext>
            </a:extLst>
          </p:cNvPr>
          <p:cNvSpPr txBox="1"/>
          <p:nvPr/>
        </p:nvSpPr>
        <p:spPr>
          <a:xfrm>
            <a:off x="9068033" y="4625569"/>
            <a:ext cx="2378222" cy="461665"/>
          </a:xfrm>
          <a:prstGeom prst="rect">
            <a:avLst/>
          </a:prstGeom>
          <a:noFill/>
        </p:spPr>
        <p:txBody>
          <a:bodyPr wrap="square" rtlCol="0">
            <a:spAutoFit/>
          </a:bodyPr>
          <a:lstStyle/>
          <a:p>
            <a:pPr algn="ctr"/>
            <a:r>
              <a:rPr lang="fr-CA" sz="2400" dirty="0">
                <a:latin typeface="Century Schoolbook" panose="02040604050505020304" pitchFamily="18" charset="0"/>
                <a:cs typeface="Roboto Serif Light" pitchFamily="2" charset="0"/>
              </a:rPr>
              <a:t>"Push" </a:t>
            </a:r>
            <a:r>
              <a:rPr lang="fr-CA" sz="2400" dirty="0" err="1">
                <a:latin typeface="Century Schoolbook" panose="02040604050505020304" pitchFamily="18" charset="0"/>
                <a:cs typeface="Roboto Serif Light" pitchFamily="2" charset="0"/>
              </a:rPr>
              <a:t>it</a:t>
            </a:r>
            <a:r>
              <a:rPr lang="fr-CA" sz="2400" dirty="0">
                <a:latin typeface="Century Schoolbook" panose="02040604050505020304" pitchFamily="18" charset="0"/>
                <a:cs typeface="Roboto Serif Light" pitchFamily="2" charset="0"/>
              </a:rPr>
              <a:t> at the</a:t>
            </a:r>
          </a:p>
        </p:txBody>
      </p:sp>
      <p:grpSp>
        <p:nvGrpSpPr>
          <p:cNvPr id="74" name="Group 73">
            <a:extLst>
              <a:ext uri="{FF2B5EF4-FFF2-40B4-BE49-F238E27FC236}">
                <a16:creationId xmlns:a16="http://schemas.microsoft.com/office/drawing/2014/main" id="{82F0A656-33B6-421A-B49C-68BBAB900C14}"/>
              </a:ext>
            </a:extLst>
          </p:cNvPr>
          <p:cNvGrpSpPr/>
          <p:nvPr/>
        </p:nvGrpSpPr>
        <p:grpSpPr>
          <a:xfrm>
            <a:off x="8837671" y="4412688"/>
            <a:ext cx="3301023" cy="2272417"/>
            <a:chOff x="8764079" y="4476294"/>
            <a:chExt cx="3301023" cy="2272417"/>
          </a:xfrm>
        </p:grpSpPr>
        <p:pic>
          <p:nvPicPr>
            <p:cNvPr id="75" name="Graphic 74" descr="Good Idea with solid fill">
              <a:extLst>
                <a:ext uri="{FF2B5EF4-FFF2-40B4-BE49-F238E27FC236}">
                  <a16:creationId xmlns:a16="http://schemas.microsoft.com/office/drawing/2014/main" id="{BCD984AF-DFDF-45DE-BE30-DA2CBDCECEE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flipH="1">
              <a:off x="11150702" y="5834311"/>
              <a:ext cx="914400" cy="914400"/>
            </a:xfrm>
            <a:prstGeom prst="rect">
              <a:avLst/>
            </a:prstGeom>
          </p:spPr>
        </p:pic>
        <p:sp>
          <p:nvSpPr>
            <p:cNvPr id="76" name="Speech Bubble: Oval 75">
              <a:extLst>
                <a:ext uri="{FF2B5EF4-FFF2-40B4-BE49-F238E27FC236}">
                  <a16:creationId xmlns:a16="http://schemas.microsoft.com/office/drawing/2014/main" id="{9FF38B7C-7AB1-4F1A-A55C-A6B20A772E10}"/>
                </a:ext>
              </a:extLst>
            </p:cNvPr>
            <p:cNvSpPr/>
            <p:nvPr/>
          </p:nvSpPr>
          <p:spPr>
            <a:xfrm flipH="1">
              <a:off x="8764079" y="4476294"/>
              <a:ext cx="2791476" cy="1466928"/>
            </a:xfrm>
            <a:prstGeom prst="wedgeEllipseCallout">
              <a:avLst>
                <a:gd name="adj1" fmla="val -33244"/>
                <a:gd name="adj2" fmla="val 58339"/>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grpSp>
    </p:spTree>
    <p:extLst>
      <p:ext uri="{BB962C8B-B14F-4D97-AF65-F5344CB8AC3E}">
        <p14:creationId xmlns:p14="http://schemas.microsoft.com/office/powerpoint/2010/main" val="2395828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P spid="6" grpId="0" animBg="1"/>
      <p:bldP spid="7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99C301F-65AD-49B0-9E23-1D6A9099B7B4}"/>
              </a:ext>
            </a:extLst>
          </p:cNvPr>
          <p:cNvSpPr>
            <a:spLocks noGrp="1"/>
          </p:cNvSpPr>
          <p:nvPr>
            <p:ph type="title"/>
          </p:nvPr>
        </p:nvSpPr>
        <p:spPr/>
        <p:txBody>
          <a:bodyPr/>
          <a:lstStyle/>
          <a:p>
            <a:r>
              <a:rPr lang="en-CA" dirty="0">
                <a:latin typeface="Century Schoolbook" panose="02040604050505020304" pitchFamily="18" charset="0"/>
              </a:rPr>
              <a:t>Towards understanding MRI</a:t>
            </a:r>
            <a:endParaRPr lang="en-CA" noProof="0" dirty="0">
              <a:latin typeface="Century Schoolbook" panose="02040604050505020304" pitchFamily="18" charset="0"/>
            </a:endParaRPr>
          </a:p>
        </p:txBody>
      </p:sp>
      <p:sp>
        <p:nvSpPr>
          <p:cNvPr id="3" name="Espace réservé du contenu 2">
            <a:extLst>
              <a:ext uri="{FF2B5EF4-FFF2-40B4-BE49-F238E27FC236}">
                <a16:creationId xmlns:a16="http://schemas.microsoft.com/office/drawing/2014/main" id="{BBFD6418-81FD-4A48-A0F8-82B9C40DAB4E}"/>
              </a:ext>
            </a:extLst>
          </p:cNvPr>
          <p:cNvSpPr>
            <a:spLocks noGrp="1"/>
          </p:cNvSpPr>
          <p:nvPr>
            <p:ph idx="1"/>
          </p:nvPr>
        </p:nvSpPr>
        <p:spPr/>
        <p:txBody>
          <a:bodyPr>
            <a:normAutofit fontScale="62500" lnSpcReduction="20000"/>
          </a:bodyPr>
          <a:lstStyle/>
          <a:p>
            <a:r>
              <a:rPr lang="en-CA" noProof="0" dirty="0">
                <a:latin typeface="Century Schoolbook" panose="02040604050505020304" pitchFamily="18" charset="0"/>
              </a:rPr>
              <a:t>Physics</a:t>
            </a:r>
          </a:p>
          <a:p>
            <a:pPr lvl="1"/>
            <a:r>
              <a:rPr lang="en-CA" noProof="0" dirty="0">
                <a:latin typeface="Century Schoolbook" panose="02040604050505020304" pitchFamily="18" charset="0"/>
              </a:rPr>
              <a:t>Magnetic field and induction</a:t>
            </a:r>
            <a:endParaRPr lang="en-CA" dirty="0">
              <a:latin typeface="Century Schoolbook" panose="02040604050505020304" pitchFamily="18" charset="0"/>
            </a:endParaRPr>
          </a:p>
          <a:p>
            <a:pPr lvl="1"/>
            <a:r>
              <a:rPr lang="en-CA" noProof="0" dirty="0">
                <a:latin typeface="Century Schoolbook" panose="02040604050505020304" pitchFamily="18" charset="0"/>
              </a:rPr>
              <a:t>Spin and precession</a:t>
            </a:r>
          </a:p>
          <a:p>
            <a:pPr lvl="1"/>
            <a:r>
              <a:rPr lang="en-CA" noProof="0" dirty="0">
                <a:latin typeface="Century Schoolbook" panose="02040604050505020304" pitchFamily="18" charset="0"/>
              </a:rPr>
              <a:t>Magnetization</a:t>
            </a:r>
          </a:p>
          <a:p>
            <a:pPr lvl="1"/>
            <a:r>
              <a:rPr lang="en-CA" noProof="0" dirty="0">
                <a:latin typeface="Century Schoolbook" panose="02040604050505020304" pitchFamily="18" charset="0"/>
              </a:rPr>
              <a:t>Resonance</a:t>
            </a:r>
          </a:p>
          <a:p>
            <a:pPr lvl="1"/>
            <a:endParaRPr lang="en-CA" dirty="0">
              <a:latin typeface="Century Schoolbook" panose="02040604050505020304" pitchFamily="18" charset="0"/>
            </a:endParaRPr>
          </a:p>
          <a:p>
            <a:r>
              <a:rPr lang="en-CA" dirty="0">
                <a:latin typeface="Century Schoolbook" panose="02040604050505020304" pitchFamily="18" charset="0"/>
              </a:rPr>
              <a:t>Principles of magnetic resonance imaging</a:t>
            </a:r>
          </a:p>
          <a:p>
            <a:pPr lvl="1"/>
            <a:r>
              <a:rPr lang="en-CA" dirty="0">
                <a:latin typeface="Century Schoolbook" panose="02040604050505020304" pitchFamily="18" charset="0"/>
              </a:rPr>
              <a:t>Signal</a:t>
            </a:r>
          </a:p>
          <a:p>
            <a:pPr lvl="1"/>
            <a:r>
              <a:rPr lang="en-CA" dirty="0">
                <a:latin typeface="Century Schoolbook" panose="02040604050505020304" pitchFamily="18" charset="0"/>
              </a:rPr>
              <a:t>Relaxation</a:t>
            </a:r>
          </a:p>
          <a:p>
            <a:pPr lvl="1"/>
            <a:r>
              <a:rPr lang="en-CA" dirty="0">
                <a:latin typeface="Century Schoolbook" panose="02040604050505020304" pitchFamily="18" charset="0"/>
              </a:rPr>
              <a:t>Sequences</a:t>
            </a:r>
          </a:p>
          <a:p>
            <a:endParaRPr lang="en-CA" dirty="0">
              <a:latin typeface="Century Schoolbook" panose="02040604050505020304" pitchFamily="18" charset="0"/>
            </a:endParaRPr>
          </a:p>
          <a:p>
            <a:r>
              <a:rPr lang="en-CA" dirty="0">
                <a:latin typeface="Century Schoolbook" panose="02040604050505020304" pitchFamily="18" charset="0"/>
              </a:rPr>
              <a:t>Image formation</a:t>
            </a:r>
          </a:p>
          <a:p>
            <a:pPr lvl="1"/>
            <a:r>
              <a:rPr lang="en-CA" dirty="0">
                <a:latin typeface="Century Schoolbook" panose="02040604050505020304" pitchFamily="18" charset="0"/>
              </a:rPr>
              <a:t>Slice selection</a:t>
            </a:r>
          </a:p>
          <a:p>
            <a:pPr lvl="1"/>
            <a:r>
              <a:rPr lang="en-CA" dirty="0">
                <a:latin typeface="Century Schoolbook" panose="02040604050505020304" pitchFamily="18" charset="0"/>
              </a:rPr>
              <a:t>Spatial encoding</a:t>
            </a:r>
          </a:p>
          <a:p>
            <a:endParaRPr lang="en-CA" dirty="0">
              <a:latin typeface="Century Schoolbook" panose="02040604050505020304" pitchFamily="18" charset="0"/>
            </a:endParaRPr>
          </a:p>
          <a:p>
            <a:r>
              <a:rPr lang="en-CA" dirty="0">
                <a:latin typeface="Century Schoolbook" panose="02040604050505020304" pitchFamily="18" charset="0"/>
              </a:rPr>
              <a:t>Diffusion MRI</a:t>
            </a:r>
          </a:p>
          <a:p>
            <a:endParaRPr lang="en-CA" dirty="0">
              <a:latin typeface="Century Schoolbook" panose="02040604050505020304" pitchFamily="18" charset="0"/>
            </a:endParaRPr>
          </a:p>
          <a:p>
            <a:r>
              <a:rPr lang="en-CA" dirty="0">
                <a:latin typeface="Century Schoolbook" panose="02040604050505020304" pitchFamily="18" charset="0"/>
              </a:rPr>
              <a:t>Magnetization transfer</a:t>
            </a:r>
          </a:p>
        </p:txBody>
      </p:sp>
      <p:sp>
        <p:nvSpPr>
          <p:cNvPr id="4" name="Espace réservé du numéro de diapositive 3">
            <a:extLst>
              <a:ext uri="{FF2B5EF4-FFF2-40B4-BE49-F238E27FC236}">
                <a16:creationId xmlns:a16="http://schemas.microsoft.com/office/drawing/2014/main" id="{844DD682-2C75-408A-95FC-7CC3B73AACC1}"/>
              </a:ext>
            </a:extLst>
          </p:cNvPr>
          <p:cNvSpPr>
            <a:spLocks noGrp="1"/>
          </p:cNvSpPr>
          <p:nvPr>
            <p:ph type="sldNum" sz="quarter" idx="12"/>
          </p:nvPr>
        </p:nvSpPr>
        <p:spPr/>
        <p:txBody>
          <a:bodyPr/>
          <a:lstStyle/>
          <a:p>
            <a:fld id="{7C4F7C6C-F16A-437F-A05B-8026F95376C8}" type="slidenum">
              <a:rPr lang="fr-CA" smtClean="0">
                <a:latin typeface="Century Schoolbook" panose="02040604050505020304" pitchFamily="18" charset="0"/>
              </a:rPr>
              <a:pPr/>
              <a:t>13</a:t>
            </a:fld>
            <a:endParaRPr lang="fr-CA" dirty="0">
              <a:latin typeface="Century Schoolbook" panose="02040604050505020304" pitchFamily="18" charset="0"/>
            </a:endParaRPr>
          </a:p>
        </p:txBody>
      </p:sp>
    </p:spTree>
    <p:extLst>
      <p:ext uri="{BB962C8B-B14F-4D97-AF65-F5344CB8AC3E}">
        <p14:creationId xmlns:p14="http://schemas.microsoft.com/office/powerpoint/2010/main" val="33699878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ZoneTexte 41">
            <a:extLst>
              <a:ext uri="{FF2B5EF4-FFF2-40B4-BE49-F238E27FC236}">
                <a16:creationId xmlns:a16="http://schemas.microsoft.com/office/drawing/2014/main" id="{93FAE82B-C4D0-4D21-9584-F211AD1E70A3}"/>
              </a:ext>
            </a:extLst>
          </p:cNvPr>
          <p:cNvSpPr txBox="1"/>
          <p:nvPr/>
        </p:nvSpPr>
        <p:spPr>
          <a:xfrm>
            <a:off x="6975992" y="4654778"/>
            <a:ext cx="2695697" cy="1200329"/>
          </a:xfrm>
          <a:prstGeom prst="rect">
            <a:avLst/>
          </a:prstGeom>
          <a:noFill/>
        </p:spPr>
        <p:txBody>
          <a:bodyPr wrap="square" rtlCol="0">
            <a:spAutoFit/>
          </a:bodyPr>
          <a:lstStyle/>
          <a:p>
            <a:pPr algn="ctr"/>
            <a:r>
              <a:rPr lang="fr-CA" sz="2400" dirty="0" err="1">
                <a:latin typeface="Century Schoolbook" panose="02040604050505020304" pitchFamily="18" charset="0"/>
                <a:cs typeface="Roboto Serif Light" pitchFamily="2" charset="0"/>
              </a:rPr>
              <a:t>Excited</a:t>
            </a:r>
            <a:r>
              <a:rPr lang="fr-CA" sz="2400" dirty="0">
                <a:latin typeface="Century Schoolbook" panose="02040604050505020304" pitchFamily="18" charset="0"/>
                <a:cs typeface="Roboto Serif Light" pitchFamily="2" charset="0"/>
              </a:rPr>
              <a:t> at</a:t>
            </a:r>
          </a:p>
          <a:p>
            <a:pPr algn="ctr"/>
            <a:r>
              <a:rPr lang="fr-CA" sz="2400" dirty="0">
                <a:latin typeface="Century Schoolbook" panose="02040604050505020304" pitchFamily="18" charset="0"/>
                <a:cs typeface="Roboto Serif Light" pitchFamily="2" charset="0"/>
              </a:rPr>
              <a:t>Larmor </a:t>
            </a:r>
            <a:r>
              <a:rPr lang="fr-CA" sz="2400" dirty="0" err="1">
                <a:latin typeface="Century Schoolbook" panose="02040604050505020304" pitchFamily="18" charset="0"/>
                <a:cs typeface="Roboto Serif Light" pitchFamily="2" charset="0"/>
              </a:rPr>
              <a:t>frequency</a:t>
            </a:r>
            <a:endParaRPr lang="fr-CA" sz="2400" dirty="0">
              <a:solidFill>
                <a:srgbClr val="00A759"/>
              </a:solidFill>
              <a:latin typeface="Century Schoolbook" panose="02040604050505020304" pitchFamily="18" charset="0"/>
              <a:cs typeface="Roboto Serif Light" pitchFamily="2" charset="0"/>
            </a:endParaRPr>
          </a:p>
        </p:txBody>
      </p:sp>
      <p:sp>
        <p:nvSpPr>
          <p:cNvPr id="2" name="Title 1">
            <a:extLst>
              <a:ext uri="{FF2B5EF4-FFF2-40B4-BE49-F238E27FC236}">
                <a16:creationId xmlns:a16="http://schemas.microsoft.com/office/drawing/2014/main" id="{1708CFE6-9871-4883-B802-402556AFFDF7}"/>
              </a:ext>
            </a:extLst>
          </p:cNvPr>
          <p:cNvSpPr>
            <a:spLocks noGrp="1"/>
          </p:cNvSpPr>
          <p:nvPr>
            <p:ph type="title"/>
          </p:nvPr>
        </p:nvSpPr>
        <p:spPr/>
        <p:txBody>
          <a:bodyPr/>
          <a:lstStyle/>
          <a:p>
            <a:r>
              <a:rPr lang="fr-CA" dirty="0">
                <a:latin typeface="Century Schoolbook" panose="02040604050505020304" pitchFamily="18" charset="0"/>
              </a:rPr>
              <a:t>Principles of MRI: </a:t>
            </a:r>
            <a:r>
              <a:rPr lang="fr-CA" dirty="0" err="1">
                <a:latin typeface="Century Schoolbook" panose="02040604050505020304" pitchFamily="18" charset="0"/>
              </a:rPr>
              <a:t>name</a:t>
            </a:r>
            <a:endParaRPr lang="fr-CA" dirty="0">
              <a:latin typeface="Century Schoolbook" panose="02040604050505020304" pitchFamily="18" charset="0"/>
            </a:endParaRPr>
          </a:p>
        </p:txBody>
      </p:sp>
      <p:sp>
        <p:nvSpPr>
          <p:cNvPr id="4" name="Slide Number Placeholder 3">
            <a:extLst>
              <a:ext uri="{FF2B5EF4-FFF2-40B4-BE49-F238E27FC236}">
                <a16:creationId xmlns:a16="http://schemas.microsoft.com/office/drawing/2014/main" id="{55AEE519-E50B-4253-B999-AF650092AEEF}"/>
              </a:ext>
            </a:extLst>
          </p:cNvPr>
          <p:cNvSpPr>
            <a:spLocks noGrp="1"/>
          </p:cNvSpPr>
          <p:nvPr>
            <p:ph type="sldNum" sz="quarter" idx="12"/>
          </p:nvPr>
        </p:nvSpPr>
        <p:spPr/>
        <p:txBody>
          <a:bodyPr/>
          <a:lstStyle/>
          <a:p>
            <a:fld id="{7C4F7C6C-F16A-437F-A05B-8026F95376C8}" type="slidenum">
              <a:rPr lang="fr-CA" smtClean="0">
                <a:latin typeface="Century Schoolbook" panose="02040604050505020304" pitchFamily="18" charset="0"/>
              </a:rPr>
              <a:pPr/>
              <a:t>14</a:t>
            </a:fld>
            <a:endParaRPr lang="fr-CA" dirty="0">
              <a:latin typeface="Century Schoolbook" panose="02040604050505020304" pitchFamily="18" charset="0"/>
            </a:endParaRPr>
          </a:p>
        </p:txBody>
      </p:sp>
      <p:sp>
        <p:nvSpPr>
          <p:cNvPr id="5" name="ZoneTexte 41">
            <a:extLst>
              <a:ext uri="{FF2B5EF4-FFF2-40B4-BE49-F238E27FC236}">
                <a16:creationId xmlns:a16="http://schemas.microsoft.com/office/drawing/2014/main" id="{39C2C9A8-D080-42F3-BB18-75F7D2DDA6FB}"/>
              </a:ext>
            </a:extLst>
          </p:cNvPr>
          <p:cNvSpPr txBox="1"/>
          <p:nvPr/>
        </p:nvSpPr>
        <p:spPr>
          <a:xfrm>
            <a:off x="3249386" y="1512101"/>
            <a:ext cx="6915150" cy="523220"/>
          </a:xfrm>
          <a:prstGeom prst="rect">
            <a:avLst/>
          </a:prstGeom>
          <a:noFill/>
        </p:spPr>
        <p:txBody>
          <a:bodyPr wrap="square" rtlCol="0">
            <a:spAutoFit/>
          </a:bodyPr>
          <a:lstStyle/>
          <a:p>
            <a:r>
              <a:rPr lang="fr-CA" sz="2800" dirty="0">
                <a:solidFill>
                  <a:srgbClr val="00A759"/>
                </a:solidFill>
                <a:latin typeface="Century Schoolbook" panose="02040604050505020304" pitchFamily="18" charset="0"/>
                <a:cs typeface="Roboto Serif Light" pitchFamily="2" charset="0"/>
              </a:rPr>
              <a:t> M</a:t>
            </a:r>
            <a:r>
              <a:rPr lang="fr-CA" sz="2800" dirty="0">
                <a:latin typeface="Century Schoolbook" panose="02040604050505020304" pitchFamily="18" charset="0"/>
                <a:cs typeface="Roboto Serif Light" pitchFamily="2" charset="0"/>
              </a:rPr>
              <a:t>agnetic      </a:t>
            </a:r>
            <a:r>
              <a:rPr lang="fr-CA" sz="2800" dirty="0" err="1">
                <a:solidFill>
                  <a:srgbClr val="00A759"/>
                </a:solidFill>
                <a:latin typeface="Century Schoolbook" panose="02040604050505020304" pitchFamily="18" charset="0"/>
                <a:cs typeface="Roboto Serif Light" pitchFamily="2" charset="0"/>
              </a:rPr>
              <a:t>R</a:t>
            </a:r>
            <a:r>
              <a:rPr lang="fr-CA" sz="2800" dirty="0" err="1">
                <a:latin typeface="Century Schoolbook" panose="02040604050505020304" pitchFamily="18" charset="0"/>
                <a:cs typeface="Roboto Serif Light" pitchFamily="2" charset="0"/>
              </a:rPr>
              <a:t>esonance</a:t>
            </a:r>
            <a:r>
              <a:rPr lang="fr-CA" sz="2800" dirty="0">
                <a:latin typeface="Century Schoolbook" panose="02040604050505020304" pitchFamily="18" charset="0"/>
                <a:cs typeface="Roboto Serif Light" pitchFamily="2" charset="0"/>
              </a:rPr>
              <a:t>       </a:t>
            </a:r>
            <a:r>
              <a:rPr lang="fr-CA" sz="2800" dirty="0">
                <a:solidFill>
                  <a:srgbClr val="00A759"/>
                </a:solidFill>
                <a:latin typeface="Century Schoolbook" panose="02040604050505020304" pitchFamily="18" charset="0"/>
                <a:cs typeface="Roboto Serif Light" pitchFamily="2" charset="0"/>
              </a:rPr>
              <a:t>I</a:t>
            </a:r>
            <a:r>
              <a:rPr lang="fr-CA" sz="2800" dirty="0">
                <a:latin typeface="Century Schoolbook" panose="02040604050505020304" pitchFamily="18" charset="0"/>
                <a:cs typeface="Roboto Serif Light" pitchFamily="2" charset="0"/>
              </a:rPr>
              <a:t>maging</a:t>
            </a:r>
          </a:p>
        </p:txBody>
      </p:sp>
      <p:sp>
        <p:nvSpPr>
          <p:cNvPr id="6" name="ZoneTexte 41">
            <a:extLst>
              <a:ext uri="{FF2B5EF4-FFF2-40B4-BE49-F238E27FC236}">
                <a16:creationId xmlns:a16="http://schemas.microsoft.com/office/drawing/2014/main" id="{43A72EEB-7FC6-43D8-8533-71972DC66C31}"/>
              </a:ext>
            </a:extLst>
          </p:cNvPr>
          <p:cNvSpPr txBox="1"/>
          <p:nvPr/>
        </p:nvSpPr>
        <p:spPr>
          <a:xfrm>
            <a:off x="3057743" y="2423552"/>
            <a:ext cx="2312760" cy="830997"/>
          </a:xfrm>
          <a:prstGeom prst="rect">
            <a:avLst/>
          </a:prstGeom>
          <a:noFill/>
        </p:spPr>
        <p:txBody>
          <a:bodyPr wrap="square" rtlCol="0">
            <a:spAutoFit/>
          </a:bodyPr>
          <a:lstStyle/>
          <a:p>
            <a:pPr algn="ctr"/>
            <a:r>
              <a:rPr lang="fr-CA" sz="2400" dirty="0">
                <a:latin typeface="Century Schoolbook" panose="02040604050505020304" pitchFamily="18" charset="0"/>
                <a:cs typeface="Roboto Serif Light" pitchFamily="2" charset="0"/>
              </a:rPr>
              <a:t>Spins and</a:t>
            </a:r>
          </a:p>
          <a:p>
            <a:pPr algn="ctr"/>
            <a:r>
              <a:rPr lang="fr-CA" sz="2400" dirty="0" err="1">
                <a:latin typeface="Century Schoolbook" panose="02040604050505020304" pitchFamily="18" charset="0"/>
                <a:cs typeface="Roboto Serif Light" pitchFamily="2" charset="0"/>
              </a:rPr>
              <a:t>magnetization</a:t>
            </a:r>
            <a:endParaRPr lang="fr-CA" sz="2400" dirty="0">
              <a:latin typeface="Century Schoolbook" panose="02040604050505020304" pitchFamily="18" charset="0"/>
              <a:cs typeface="Roboto Serif Light" pitchFamily="2" charset="0"/>
            </a:endParaRPr>
          </a:p>
        </p:txBody>
      </p:sp>
      <p:cxnSp>
        <p:nvCxnSpPr>
          <p:cNvPr id="7" name="Connecteur droit avec flèche 71">
            <a:extLst>
              <a:ext uri="{FF2B5EF4-FFF2-40B4-BE49-F238E27FC236}">
                <a16:creationId xmlns:a16="http://schemas.microsoft.com/office/drawing/2014/main" id="{256613F9-0FC3-4DCA-BAF7-F55554FB8772}"/>
              </a:ext>
            </a:extLst>
          </p:cNvPr>
          <p:cNvCxnSpPr>
            <a:cxnSpLocks/>
          </p:cNvCxnSpPr>
          <p:nvPr/>
        </p:nvCxnSpPr>
        <p:spPr>
          <a:xfrm>
            <a:off x="4214123" y="2083980"/>
            <a:ext cx="0" cy="339572"/>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 name="ZoneTexte 41">
            <a:extLst>
              <a:ext uri="{FF2B5EF4-FFF2-40B4-BE49-F238E27FC236}">
                <a16:creationId xmlns:a16="http://schemas.microsoft.com/office/drawing/2014/main" id="{627F4B37-2CEC-413D-9B54-9171E7823A80}"/>
              </a:ext>
            </a:extLst>
          </p:cNvPr>
          <p:cNvSpPr txBox="1"/>
          <p:nvPr/>
        </p:nvSpPr>
        <p:spPr>
          <a:xfrm>
            <a:off x="5296638" y="2423552"/>
            <a:ext cx="2312760" cy="830997"/>
          </a:xfrm>
          <a:prstGeom prst="rect">
            <a:avLst/>
          </a:prstGeom>
          <a:noFill/>
        </p:spPr>
        <p:txBody>
          <a:bodyPr wrap="square" rtlCol="0">
            <a:spAutoFit/>
          </a:bodyPr>
          <a:lstStyle/>
          <a:p>
            <a:pPr algn="ctr"/>
            <a:r>
              <a:rPr lang="fr-CA" sz="2400" dirty="0" err="1">
                <a:latin typeface="Century Schoolbook" panose="02040604050505020304" pitchFamily="18" charset="0"/>
                <a:cs typeface="Roboto Serif Light" pitchFamily="2" charset="0"/>
              </a:rPr>
              <a:t>Resonance</a:t>
            </a:r>
            <a:endParaRPr lang="fr-CA" sz="2400" dirty="0">
              <a:latin typeface="Century Schoolbook" panose="02040604050505020304" pitchFamily="18" charset="0"/>
              <a:cs typeface="Roboto Serif Light" pitchFamily="2" charset="0"/>
            </a:endParaRPr>
          </a:p>
          <a:p>
            <a:pPr algn="ctr"/>
            <a:r>
              <a:rPr lang="fr-CA" sz="2400" dirty="0" err="1">
                <a:latin typeface="Century Schoolbook" panose="02040604050505020304" pitchFamily="18" charset="0"/>
                <a:cs typeface="Roboto Serif Light" pitchFamily="2" charset="0"/>
              </a:rPr>
              <a:t>phenomena</a:t>
            </a:r>
            <a:endParaRPr lang="fr-CA" sz="2400" dirty="0">
              <a:latin typeface="Century Schoolbook" panose="02040604050505020304" pitchFamily="18" charset="0"/>
              <a:cs typeface="Roboto Serif Light" pitchFamily="2" charset="0"/>
            </a:endParaRPr>
          </a:p>
        </p:txBody>
      </p:sp>
      <p:cxnSp>
        <p:nvCxnSpPr>
          <p:cNvPr id="9" name="Connecteur droit avec flèche 71">
            <a:extLst>
              <a:ext uri="{FF2B5EF4-FFF2-40B4-BE49-F238E27FC236}">
                <a16:creationId xmlns:a16="http://schemas.microsoft.com/office/drawing/2014/main" id="{4F3BAD77-E9C7-4AF7-A196-CE57EED68489}"/>
              </a:ext>
            </a:extLst>
          </p:cNvPr>
          <p:cNvCxnSpPr>
            <a:cxnSpLocks/>
          </p:cNvCxnSpPr>
          <p:nvPr/>
        </p:nvCxnSpPr>
        <p:spPr>
          <a:xfrm>
            <a:off x="6453018" y="2083980"/>
            <a:ext cx="0" cy="339572"/>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 name="ZoneTexte 41">
            <a:extLst>
              <a:ext uri="{FF2B5EF4-FFF2-40B4-BE49-F238E27FC236}">
                <a16:creationId xmlns:a16="http://schemas.microsoft.com/office/drawing/2014/main" id="{E1BD331D-8DD7-4379-B072-4175430629C7}"/>
              </a:ext>
            </a:extLst>
          </p:cNvPr>
          <p:cNvSpPr txBox="1"/>
          <p:nvPr/>
        </p:nvSpPr>
        <p:spPr>
          <a:xfrm>
            <a:off x="7535532" y="2423552"/>
            <a:ext cx="2312760" cy="830997"/>
          </a:xfrm>
          <a:prstGeom prst="rect">
            <a:avLst/>
          </a:prstGeom>
          <a:noFill/>
        </p:spPr>
        <p:txBody>
          <a:bodyPr wrap="square" rtlCol="0">
            <a:spAutoFit/>
          </a:bodyPr>
          <a:lstStyle/>
          <a:p>
            <a:pPr algn="ctr"/>
            <a:r>
              <a:rPr lang="fr-CA" sz="2400" dirty="0" err="1">
                <a:latin typeface="Century Schoolbook" panose="02040604050505020304" pitchFamily="18" charset="0"/>
                <a:cs typeface="Roboto Serif Light" pitchFamily="2" charset="0"/>
              </a:rPr>
              <a:t>Making</a:t>
            </a:r>
            <a:r>
              <a:rPr lang="fr-CA" sz="2400" dirty="0">
                <a:latin typeface="Century Schoolbook" panose="02040604050505020304" pitchFamily="18" charset="0"/>
                <a:cs typeface="Roboto Serif Light" pitchFamily="2" charset="0"/>
              </a:rPr>
              <a:t> an</a:t>
            </a:r>
          </a:p>
          <a:p>
            <a:pPr algn="ctr"/>
            <a:r>
              <a:rPr lang="fr-CA" sz="2400" dirty="0">
                <a:latin typeface="Century Schoolbook" panose="02040604050505020304" pitchFamily="18" charset="0"/>
                <a:cs typeface="Roboto Serif Light" pitchFamily="2" charset="0"/>
              </a:rPr>
              <a:t>image</a:t>
            </a:r>
          </a:p>
        </p:txBody>
      </p:sp>
      <p:cxnSp>
        <p:nvCxnSpPr>
          <p:cNvPr id="11" name="Connecteur droit avec flèche 71">
            <a:extLst>
              <a:ext uri="{FF2B5EF4-FFF2-40B4-BE49-F238E27FC236}">
                <a16:creationId xmlns:a16="http://schemas.microsoft.com/office/drawing/2014/main" id="{BB4D1DBB-9D68-489D-B6A9-D177D2283394}"/>
              </a:ext>
            </a:extLst>
          </p:cNvPr>
          <p:cNvCxnSpPr>
            <a:cxnSpLocks/>
          </p:cNvCxnSpPr>
          <p:nvPr/>
        </p:nvCxnSpPr>
        <p:spPr>
          <a:xfrm>
            <a:off x="8691912" y="2083980"/>
            <a:ext cx="0" cy="339572"/>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ZoneTexte 41">
            <a:extLst>
              <a:ext uri="{FF2B5EF4-FFF2-40B4-BE49-F238E27FC236}">
                <a16:creationId xmlns:a16="http://schemas.microsoft.com/office/drawing/2014/main" id="{CC315939-B3F2-4547-98D2-DA0D7A1EA290}"/>
              </a:ext>
            </a:extLst>
          </p:cNvPr>
          <p:cNvSpPr txBox="1"/>
          <p:nvPr/>
        </p:nvSpPr>
        <p:spPr>
          <a:xfrm>
            <a:off x="1393373" y="1512101"/>
            <a:ext cx="1586592" cy="523220"/>
          </a:xfrm>
          <a:prstGeom prst="rect">
            <a:avLst/>
          </a:prstGeom>
          <a:noFill/>
        </p:spPr>
        <p:txBody>
          <a:bodyPr wrap="square" rtlCol="0">
            <a:spAutoFit/>
          </a:bodyPr>
          <a:lstStyle/>
          <a:p>
            <a:r>
              <a:rPr lang="fr-CA" sz="2800" dirty="0" err="1">
                <a:solidFill>
                  <a:srgbClr val="00A759"/>
                </a:solidFill>
                <a:latin typeface="Century Schoolbook" panose="02040604050505020304" pitchFamily="18" charset="0"/>
                <a:cs typeface="Roboto Serif Light" pitchFamily="2" charset="0"/>
              </a:rPr>
              <a:t>N</a:t>
            </a:r>
            <a:r>
              <a:rPr lang="fr-CA" sz="2800" dirty="0" err="1">
                <a:latin typeface="Century Schoolbook" panose="02040604050505020304" pitchFamily="18" charset="0"/>
                <a:cs typeface="Roboto Serif Light" pitchFamily="2" charset="0"/>
              </a:rPr>
              <a:t>uclear</a:t>
            </a:r>
            <a:endParaRPr lang="fr-CA" sz="2800" dirty="0">
              <a:latin typeface="Century Schoolbook" panose="02040604050505020304" pitchFamily="18" charset="0"/>
              <a:cs typeface="Roboto Serif Light" pitchFamily="2" charset="0"/>
            </a:endParaRPr>
          </a:p>
        </p:txBody>
      </p:sp>
      <p:sp>
        <p:nvSpPr>
          <p:cNvPr id="13" name="ZoneTexte 41">
            <a:extLst>
              <a:ext uri="{FF2B5EF4-FFF2-40B4-BE49-F238E27FC236}">
                <a16:creationId xmlns:a16="http://schemas.microsoft.com/office/drawing/2014/main" id="{710D5D02-DF23-4DF5-9DA2-BEFEA18A2D82}"/>
              </a:ext>
            </a:extLst>
          </p:cNvPr>
          <p:cNvSpPr txBox="1"/>
          <p:nvPr/>
        </p:nvSpPr>
        <p:spPr>
          <a:xfrm>
            <a:off x="936626" y="2423552"/>
            <a:ext cx="2312760" cy="830997"/>
          </a:xfrm>
          <a:prstGeom prst="rect">
            <a:avLst/>
          </a:prstGeom>
          <a:noFill/>
        </p:spPr>
        <p:txBody>
          <a:bodyPr wrap="square" rtlCol="0">
            <a:spAutoFit/>
          </a:bodyPr>
          <a:lstStyle/>
          <a:p>
            <a:pPr algn="ctr"/>
            <a:r>
              <a:rPr lang="fr-CA" sz="2400" dirty="0" err="1">
                <a:latin typeface="Century Schoolbook" panose="02040604050505020304" pitchFamily="18" charset="0"/>
                <a:cs typeface="Roboto Serif Light" pitchFamily="2" charset="0"/>
              </a:rPr>
              <a:t>From</a:t>
            </a:r>
            <a:r>
              <a:rPr lang="fr-CA" sz="2400" dirty="0">
                <a:latin typeface="Century Schoolbook" panose="02040604050505020304" pitchFamily="18" charset="0"/>
                <a:cs typeface="Roboto Serif Light" pitchFamily="2" charset="0"/>
              </a:rPr>
              <a:t> the</a:t>
            </a:r>
          </a:p>
          <a:p>
            <a:pPr algn="ctr"/>
            <a:r>
              <a:rPr lang="fr-CA" sz="2400" dirty="0">
                <a:latin typeface="Century Schoolbook" panose="02040604050505020304" pitchFamily="18" charset="0"/>
                <a:cs typeface="Roboto Serif Light" pitchFamily="2" charset="0"/>
              </a:rPr>
              <a:t>nucleus</a:t>
            </a:r>
          </a:p>
        </p:txBody>
      </p:sp>
      <p:cxnSp>
        <p:nvCxnSpPr>
          <p:cNvPr id="14" name="Connecteur droit avec flèche 71">
            <a:extLst>
              <a:ext uri="{FF2B5EF4-FFF2-40B4-BE49-F238E27FC236}">
                <a16:creationId xmlns:a16="http://schemas.microsoft.com/office/drawing/2014/main" id="{77FFE80B-1844-4974-841F-EFC931206AC5}"/>
              </a:ext>
            </a:extLst>
          </p:cNvPr>
          <p:cNvCxnSpPr>
            <a:cxnSpLocks/>
          </p:cNvCxnSpPr>
          <p:nvPr/>
        </p:nvCxnSpPr>
        <p:spPr>
          <a:xfrm>
            <a:off x="2093006" y="2083980"/>
            <a:ext cx="0" cy="339572"/>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28708047-3796-49DF-9838-F626989528D6}"/>
              </a:ext>
            </a:extLst>
          </p:cNvPr>
          <p:cNvCxnSpPr/>
          <p:nvPr/>
        </p:nvCxnSpPr>
        <p:spPr>
          <a:xfrm>
            <a:off x="7669014" y="1417320"/>
            <a:ext cx="0" cy="201168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pic>
        <p:nvPicPr>
          <p:cNvPr id="22" name="Graphic 21" descr="Man with solid fill">
            <a:extLst>
              <a:ext uri="{FF2B5EF4-FFF2-40B4-BE49-F238E27FC236}">
                <a16:creationId xmlns:a16="http://schemas.microsoft.com/office/drawing/2014/main" id="{DE9FEDE8-1CE4-4F46-8CD1-A8F32D9E2A2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209642" y="5148072"/>
            <a:ext cx="914400" cy="914400"/>
          </a:xfrm>
          <a:prstGeom prst="rect">
            <a:avLst/>
          </a:prstGeom>
        </p:spPr>
      </p:pic>
      <p:grpSp>
        <p:nvGrpSpPr>
          <p:cNvPr id="32" name="Group 31">
            <a:extLst>
              <a:ext uri="{FF2B5EF4-FFF2-40B4-BE49-F238E27FC236}">
                <a16:creationId xmlns:a16="http://schemas.microsoft.com/office/drawing/2014/main" id="{F5978626-4629-455D-AD33-CE220BA9ECAE}"/>
              </a:ext>
            </a:extLst>
          </p:cNvPr>
          <p:cNvGrpSpPr/>
          <p:nvPr/>
        </p:nvGrpSpPr>
        <p:grpSpPr>
          <a:xfrm>
            <a:off x="1054512" y="5014630"/>
            <a:ext cx="1925453" cy="1120994"/>
            <a:chOff x="1685352" y="4536094"/>
            <a:chExt cx="1925453" cy="1120994"/>
          </a:xfrm>
        </p:grpSpPr>
        <p:sp>
          <p:nvSpPr>
            <p:cNvPr id="25" name="Flowchart: Connector 24">
              <a:extLst>
                <a:ext uri="{FF2B5EF4-FFF2-40B4-BE49-F238E27FC236}">
                  <a16:creationId xmlns:a16="http://schemas.microsoft.com/office/drawing/2014/main" id="{4390F679-25ED-4184-ABB9-C0D43381EF17}"/>
                </a:ext>
              </a:extLst>
            </p:cNvPr>
            <p:cNvSpPr/>
            <p:nvPr/>
          </p:nvSpPr>
          <p:spPr>
            <a:xfrm>
              <a:off x="2352757" y="4536094"/>
              <a:ext cx="590642" cy="590642"/>
            </a:xfrm>
            <a:prstGeom prst="flowChartConnector">
              <a:avLst/>
            </a:prstGeom>
            <a:gradFill flip="none" rotWithShape="1">
              <a:gsLst>
                <a:gs pos="0">
                  <a:schemeClr val="tx1"/>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2000" dirty="0">
                  <a:latin typeface="Century Schoolbook" panose="02040604050505020304" pitchFamily="18" charset="0"/>
                  <a:cs typeface="Roboto Serif Light" pitchFamily="2" charset="0"/>
                </a:rPr>
                <a:t>O</a:t>
              </a:r>
            </a:p>
          </p:txBody>
        </p:sp>
        <p:grpSp>
          <p:nvGrpSpPr>
            <p:cNvPr id="27" name="Group 26">
              <a:extLst>
                <a:ext uri="{FF2B5EF4-FFF2-40B4-BE49-F238E27FC236}">
                  <a16:creationId xmlns:a16="http://schemas.microsoft.com/office/drawing/2014/main" id="{90247250-21FA-4EE2-8FFD-C89F70D5193D}"/>
                </a:ext>
              </a:extLst>
            </p:cNvPr>
            <p:cNvGrpSpPr/>
            <p:nvPr/>
          </p:nvGrpSpPr>
          <p:grpSpPr>
            <a:xfrm>
              <a:off x="1685352" y="5199888"/>
              <a:ext cx="1925453" cy="457200"/>
              <a:chOff x="1685352" y="5199888"/>
              <a:chExt cx="1925453" cy="457200"/>
            </a:xfrm>
          </p:grpSpPr>
          <p:sp>
            <p:nvSpPr>
              <p:cNvPr id="24" name="Flowchart: Connector 23">
                <a:extLst>
                  <a:ext uri="{FF2B5EF4-FFF2-40B4-BE49-F238E27FC236}">
                    <a16:creationId xmlns:a16="http://schemas.microsoft.com/office/drawing/2014/main" id="{15ECEDFC-5229-4FAC-96E2-C02B31B74B47}"/>
                  </a:ext>
                </a:extLst>
              </p:cNvPr>
              <p:cNvSpPr/>
              <p:nvPr/>
            </p:nvSpPr>
            <p:spPr>
              <a:xfrm>
                <a:off x="3153605" y="5199888"/>
                <a:ext cx="457200" cy="457200"/>
              </a:xfrm>
              <a:prstGeom prst="flowChartConnector">
                <a:avLst/>
              </a:prstGeom>
              <a:gradFill flip="none" rotWithShape="1">
                <a:gsLst>
                  <a:gs pos="0">
                    <a:schemeClr val="tx1"/>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2000" dirty="0">
                    <a:latin typeface="Century Schoolbook" panose="02040604050505020304" pitchFamily="18" charset="0"/>
                    <a:cs typeface="Roboto Serif Light" pitchFamily="2" charset="0"/>
                  </a:rPr>
                  <a:t>H</a:t>
                </a:r>
              </a:p>
            </p:txBody>
          </p:sp>
          <p:sp>
            <p:nvSpPr>
              <p:cNvPr id="26" name="Flowchart: Connector 25">
                <a:extLst>
                  <a:ext uri="{FF2B5EF4-FFF2-40B4-BE49-F238E27FC236}">
                    <a16:creationId xmlns:a16="http://schemas.microsoft.com/office/drawing/2014/main" id="{74F764D1-C0D2-4C22-8C82-9C50DA2CCF2C}"/>
                  </a:ext>
                </a:extLst>
              </p:cNvPr>
              <p:cNvSpPr/>
              <p:nvPr/>
            </p:nvSpPr>
            <p:spPr>
              <a:xfrm>
                <a:off x="1685352" y="5199888"/>
                <a:ext cx="457200" cy="457200"/>
              </a:xfrm>
              <a:prstGeom prst="flowChartConnector">
                <a:avLst/>
              </a:prstGeom>
              <a:gradFill flip="none" rotWithShape="1">
                <a:gsLst>
                  <a:gs pos="0">
                    <a:schemeClr val="tx1"/>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2000" dirty="0">
                    <a:latin typeface="Century Schoolbook" panose="02040604050505020304" pitchFamily="18" charset="0"/>
                    <a:cs typeface="Roboto Serif Light" pitchFamily="2" charset="0"/>
                  </a:rPr>
                  <a:t>H</a:t>
                </a:r>
              </a:p>
            </p:txBody>
          </p:sp>
        </p:grpSp>
        <p:cxnSp>
          <p:nvCxnSpPr>
            <p:cNvPr id="29" name="Straight Connector 28">
              <a:extLst>
                <a:ext uri="{FF2B5EF4-FFF2-40B4-BE49-F238E27FC236}">
                  <a16:creationId xmlns:a16="http://schemas.microsoft.com/office/drawing/2014/main" id="{896343FA-DD55-4EB8-B3E2-AE9A7BC8D5F5}"/>
                </a:ext>
              </a:extLst>
            </p:cNvPr>
            <p:cNvCxnSpPr>
              <a:stCxn id="25" idx="3"/>
              <a:endCxn id="26" idx="7"/>
            </p:cNvCxnSpPr>
            <p:nvPr/>
          </p:nvCxnSpPr>
          <p:spPr>
            <a:xfrm flipH="1">
              <a:off x="2075597" y="5040238"/>
              <a:ext cx="363658" cy="22660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882277E9-9928-4AFF-8643-724EFA099C7D}"/>
                </a:ext>
              </a:extLst>
            </p:cNvPr>
            <p:cNvCxnSpPr>
              <a:stCxn id="25" idx="5"/>
              <a:endCxn id="24" idx="1"/>
            </p:cNvCxnSpPr>
            <p:nvPr/>
          </p:nvCxnSpPr>
          <p:spPr>
            <a:xfrm>
              <a:off x="2856901" y="5040238"/>
              <a:ext cx="363659" cy="22660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3" name="ZoneTexte 41">
            <a:extLst>
              <a:ext uri="{FF2B5EF4-FFF2-40B4-BE49-F238E27FC236}">
                <a16:creationId xmlns:a16="http://schemas.microsoft.com/office/drawing/2014/main" id="{9A86A8F5-C73A-4A97-AD81-7B31A79C5100}"/>
              </a:ext>
            </a:extLst>
          </p:cNvPr>
          <p:cNvSpPr txBox="1"/>
          <p:nvPr/>
        </p:nvSpPr>
        <p:spPr>
          <a:xfrm>
            <a:off x="1341987" y="6249523"/>
            <a:ext cx="1350501" cy="461665"/>
          </a:xfrm>
          <a:prstGeom prst="rect">
            <a:avLst/>
          </a:prstGeom>
          <a:noFill/>
        </p:spPr>
        <p:txBody>
          <a:bodyPr wrap="square" rtlCol="0">
            <a:spAutoFit/>
          </a:bodyPr>
          <a:lstStyle/>
          <a:p>
            <a:pPr algn="ctr"/>
            <a:r>
              <a:rPr lang="fr-CA" sz="2400" dirty="0">
                <a:latin typeface="Century Schoolbook" panose="02040604050505020304" pitchFamily="18" charset="0"/>
                <a:cs typeface="Roboto Serif Light" pitchFamily="2" charset="0"/>
              </a:rPr>
              <a:t>Water</a:t>
            </a:r>
          </a:p>
        </p:txBody>
      </p:sp>
      <p:sp>
        <p:nvSpPr>
          <p:cNvPr id="34" name="Ellipse 4">
            <a:extLst>
              <a:ext uri="{FF2B5EF4-FFF2-40B4-BE49-F238E27FC236}">
                <a16:creationId xmlns:a16="http://schemas.microsoft.com/office/drawing/2014/main" id="{3A72DB4B-6020-47BA-92F9-826417663928}"/>
              </a:ext>
            </a:extLst>
          </p:cNvPr>
          <p:cNvSpPr/>
          <p:nvPr/>
        </p:nvSpPr>
        <p:spPr>
          <a:xfrm>
            <a:off x="898131" y="3734901"/>
            <a:ext cx="2238211" cy="928532"/>
          </a:xfrm>
          <a:prstGeom prst="ellipse">
            <a:avLst/>
          </a:prstGeom>
          <a:noFill/>
          <a:ln w="38100">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5" name="ZoneTexte 41">
            <a:extLst>
              <a:ext uri="{FF2B5EF4-FFF2-40B4-BE49-F238E27FC236}">
                <a16:creationId xmlns:a16="http://schemas.microsoft.com/office/drawing/2014/main" id="{915AE66E-1578-4241-86B7-75049322F720}"/>
              </a:ext>
            </a:extLst>
          </p:cNvPr>
          <p:cNvSpPr txBox="1"/>
          <p:nvPr/>
        </p:nvSpPr>
        <p:spPr>
          <a:xfrm>
            <a:off x="859179" y="3832436"/>
            <a:ext cx="2312760" cy="830997"/>
          </a:xfrm>
          <a:prstGeom prst="rect">
            <a:avLst/>
          </a:prstGeom>
          <a:noFill/>
        </p:spPr>
        <p:txBody>
          <a:bodyPr wrap="square" rtlCol="0">
            <a:spAutoFit/>
          </a:bodyPr>
          <a:lstStyle/>
          <a:p>
            <a:pPr algn="ctr"/>
            <a:r>
              <a:rPr lang="fr-CA" sz="2400" dirty="0" err="1">
                <a:latin typeface="Century Schoolbook" panose="02040604050505020304" pitchFamily="18" charset="0"/>
                <a:cs typeface="Roboto Serif Light" pitchFamily="2" charset="0"/>
              </a:rPr>
              <a:t>Hydrogen</a:t>
            </a:r>
            <a:r>
              <a:rPr lang="fr-CA" sz="2400" dirty="0">
                <a:latin typeface="Century Schoolbook" panose="02040604050505020304" pitchFamily="18" charset="0"/>
                <a:cs typeface="Roboto Serif Light" pitchFamily="2" charset="0"/>
              </a:rPr>
              <a:t> nucleus</a:t>
            </a:r>
          </a:p>
        </p:txBody>
      </p:sp>
      <p:sp>
        <p:nvSpPr>
          <p:cNvPr id="36" name="ZoneTexte 41">
            <a:extLst>
              <a:ext uri="{FF2B5EF4-FFF2-40B4-BE49-F238E27FC236}">
                <a16:creationId xmlns:a16="http://schemas.microsoft.com/office/drawing/2014/main" id="{A4510533-F1F3-408B-ACC7-ED9A4D00B0B4}"/>
              </a:ext>
            </a:extLst>
          </p:cNvPr>
          <p:cNvSpPr txBox="1"/>
          <p:nvPr/>
        </p:nvSpPr>
        <p:spPr>
          <a:xfrm>
            <a:off x="3666842" y="3968334"/>
            <a:ext cx="2721646" cy="461665"/>
          </a:xfrm>
          <a:prstGeom prst="rect">
            <a:avLst/>
          </a:prstGeom>
          <a:noFill/>
        </p:spPr>
        <p:txBody>
          <a:bodyPr wrap="square" rtlCol="0">
            <a:spAutoFit/>
          </a:bodyPr>
          <a:lstStyle/>
          <a:p>
            <a:pPr algn="ctr"/>
            <a:r>
              <a:rPr lang="fr-CA" sz="2400" dirty="0">
                <a:latin typeface="Century Schoolbook" panose="02040604050505020304" pitchFamily="18" charset="0"/>
                <a:cs typeface="Roboto Serif Light" pitchFamily="2" charset="0"/>
              </a:rPr>
              <a:t>Proton: spin 1/2</a:t>
            </a:r>
          </a:p>
        </p:txBody>
      </p:sp>
      <p:cxnSp>
        <p:nvCxnSpPr>
          <p:cNvPr id="37" name="Connecteur droit avec flèche 71">
            <a:extLst>
              <a:ext uri="{FF2B5EF4-FFF2-40B4-BE49-F238E27FC236}">
                <a16:creationId xmlns:a16="http://schemas.microsoft.com/office/drawing/2014/main" id="{1C09972D-74DF-420D-B4D5-8F7BF63F1BAC}"/>
              </a:ext>
            </a:extLst>
          </p:cNvPr>
          <p:cNvCxnSpPr>
            <a:cxnSpLocks/>
          </p:cNvCxnSpPr>
          <p:nvPr/>
        </p:nvCxnSpPr>
        <p:spPr>
          <a:xfrm>
            <a:off x="3249386" y="4176447"/>
            <a:ext cx="558445"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39" name="Group 38">
            <a:extLst>
              <a:ext uri="{FF2B5EF4-FFF2-40B4-BE49-F238E27FC236}">
                <a16:creationId xmlns:a16="http://schemas.microsoft.com/office/drawing/2014/main" id="{20D7336F-AA31-4D58-B643-3991EAB010E4}"/>
              </a:ext>
            </a:extLst>
          </p:cNvPr>
          <p:cNvGrpSpPr/>
          <p:nvPr/>
        </p:nvGrpSpPr>
        <p:grpSpPr>
          <a:xfrm>
            <a:off x="5027665" y="5085641"/>
            <a:ext cx="811012" cy="987831"/>
            <a:chOff x="4766997" y="4467719"/>
            <a:chExt cx="1573344" cy="1916369"/>
          </a:xfrm>
        </p:grpSpPr>
        <p:sp>
          <p:nvSpPr>
            <p:cNvPr id="43" name="Arrow: Curved Right 42">
              <a:extLst>
                <a:ext uri="{FF2B5EF4-FFF2-40B4-BE49-F238E27FC236}">
                  <a16:creationId xmlns:a16="http://schemas.microsoft.com/office/drawing/2014/main" id="{D76E10E3-3D02-4164-8243-2B305AF69198}"/>
                </a:ext>
              </a:extLst>
            </p:cNvPr>
            <p:cNvSpPr/>
            <p:nvPr/>
          </p:nvSpPr>
          <p:spPr>
            <a:xfrm rot="1779339">
              <a:off x="4766997" y="4881801"/>
              <a:ext cx="253474" cy="380433"/>
            </a:xfrm>
            <a:prstGeom prst="curvedRightArrow">
              <a:avLst>
                <a:gd name="adj1" fmla="val 9169"/>
                <a:gd name="adj2" fmla="val 39888"/>
                <a:gd name="adj3" fmla="val 35713"/>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latin typeface="Century Schoolbook" panose="02040604050505020304" pitchFamily="18" charset="0"/>
              </a:endParaRPr>
            </a:p>
          </p:txBody>
        </p:sp>
        <p:cxnSp>
          <p:nvCxnSpPr>
            <p:cNvPr id="44" name="Connecteur droit avec flèche 71">
              <a:extLst>
                <a:ext uri="{FF2B5EF4-FFF2-40B4-BE49-F238E27FC236}">
                  <a16:creationId xmlns:a16="http://schemas.microsoft.com/office/drawing/2014/main" id="{EA7F0184-0DE3-4A77-A63A-79FE9C86E9F9}"/>
                </a:ext>
              </a:extLst>
            </p:cNvPr>
            <p:cNvCxnSpPr>
              <a:cxnSpLocks/>
            </p:cNvCxnSpPr>
            <p:nvPr/>
          </p:nvCxnSpPr>
          <p:spPr>
            <a:xfrm flipV="1">
              <a:off x="5016869" y="4467719"/>
              <a:ext cx="1122279" cy="1916369"/>
            </a:xfrm>
            <a:prstGeom prst="straightConnector1">
              <a:avLst/>
            </a:prstGeom>
            <a:ln w="44450" cap="flat">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sp>
          <p:nvSpPr>
            <p:cNvPr id="45" name="Arrow: Curved Right 44">
              <a:extLst>
                <a:ext uri="{FF2B5EF4-FFF2-40B4-BE49-F238E27FC236}">
                  <a16:creationId xmlns:a16="http://schemas.microsoft.com/office/drawing/2014/main" id="{ACDE4B92-67CF-41D8-B2CC-DCD4A49BF7E7}"/>
                </a:ext>
              </a:extLst>
            </p:cNvPr>
            <p:cNvSpPr/>
            <p:nvPr/>
          </p:nvSpPr>
          <p:spPr>
            <a:xfrm rot="12859519">
              <a:off x="6086867" y="5662633"/>
              <a:ext cx="253474" cy="380433"/>
            </a:xfrm>
            <a:prstGeom prst="curvedRightArrow">
              <a:avLst>
                <a:gd name="adj1" fmla="val 9169"/>
                <a:gd name="adj2" fmla="val 39888"/>
                <a:gd name="adj3" fmla="val 35713"/>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latin typeface="Century Schoolbook" panose="02040604050505020304" pitchFamily="18" charset="0"/>
              </a:endParaRPr>
            </a:p>
          </p:txBody>
        </p:sp>
        <p:sp>
          <p:nvSpPr>
            <p:cNvPr id="46" name="Flowchart: Connector 45">
              <a:extLst>
                <a:ext uri="{FF2B5EF4-FFF2-40B4-BE49-F238E27FC236}">
                  <a16:creationId xmlns:a16="http://schemas.microsoft.com/office/drawing/2014/main" id="{15A3A352-8651-4AFD-856E-3513424E351D}"/>
                </a:ext>
              </a:extLst>
            </p:cNvPr>
            <p:cNvSpPr/>
            <p:nvPr/>
          </p:nvSpPr>
          <p:spPr>
            <a:xfrm>
              <a:off x="5005093" y="4852988"/>
              <a:ext cx="1145832" cy="1145832"/>
            </a:xfrm>
            <a:prstGeom prst="flowChartConnector">
              <a:avLst/>
            </a:prstGeom>
            <a:gradFill flip="none" rotWithShape="1">
              <a:gsLst>
                <a:gs pos="0">
                  <a:schemeClr val="tx1"/>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grpSp>
      <p:sp>
        <p:nvSpPr>
          <p:cNvPr id="40" name="Arrow: Curved Right 39">
            <a:extLst>
              <a:ext uri="{FF2B5EF4-FFF2-40B4-BE49-F238E27FC236}">
                <a16:creationId xmlns:a16="http://schemas.microsoft.com/office/drawing/2014/main" id="{AB643802-4CBC-413B-944E-8B572067C67C}"/>
              </a:ext>
            </a:extLst>
          </p:cNvPr>
          <p:cNvSpPr/>
          <p:nvPr/>
        </p:nvSpPr>
        <p:spPr>
          <a:xfrm rot="10800000" flipV="1">
            <a:off x="5440743" y="4965862"/>
            <a:ext cx="303245" cy="213941"/>
          </a:xfrm>
          <a:prstGeom prst="curvedRightArrow">
            <a:avLst>
              <a:gd name="adj1" fmla="val 1049"/>
              <a:gd name="adj2" fmla="val 23293"/>
              <a:gd name="adj3" fmla="val 22364"/>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latin typeface="Century Schoolbook" panose="02040604050505020304" pitchFamily="18" charset="0"/>
            </a:endParaRPr>
          </a:p>
        </p:txBody>
      </p:sp>
      <p:cxnSp>
        <p:nvCxnSpPr>
          <p:cNvPr id="41" name="Connecteur droit avec flèche 71">
            <a:extLst>
              <a:ext uri="{FF2B5EF4-FFF2-40B4-BE49-F238E27FC236}">
                <a16:creationId xmlns:a16="http://schemas.microsoft.com/office/drawing/2014/main" id="{970B3634-7EA9-4316-8761-6B035146E240}"/>
              </a:ext>
            </a:extLst>
          </p:cNvPr>
          <p:cNvCxnSpPr>
            <a:cxnSpLocks/>
          </p:cNvCxnSpPr>
          <p:nvPr/>
        </p:nvCxnSpPr>
        <p:spPr>
          <a:xfrm flipH="1" flipV="1">
            <a:off x="5440743" y="4909834"/>
            <a:ext cx="3550" cy="1288055"/>
          </a:xfrm>
          <a:prstGeom prst="straightConnector1">
            <a:avLst/>
          </a:prstGeom>
          <a:ln w="44450" cap="flat">
            <a:solidFill>
              <a:srgbClr val="00A759"/>
            </a:solidFill>
            <a:prstDash val="sysDot"/>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sp>
        <p:nvSpPr>
          <p:cNvPr id="42" name="ZoneTexte 41">
            <a:extLst>
              <a:ext uri="{FF2B5EF4-FFF2-40B4-BE49-F238E27FC236}">
                <a16:creationId xmlns:a16="http://schemas.microsoft.com/office/drawing/2014/main" id="{48A0ECDB-66EA-486C-8CBC-30DEA801FB3C}"/>
              </a:ext>
            </a:extLst>
          </p:cNvPr>
          <p:cNvSpPr txBox="1"/>
          <p:nvPr/>
        </p:nvSpPr>
        <p:spPr>
          <a:xfrm>
            <a:off x="5439319" y="5985348"/>
            <a:ext cx="423514" cy="461665"/>
          </a:xfrm>
          <a:prstGeom prst="rect">
            <a:avLst/>
          </a:prstGeom>
          <a:noFill/>
        </p:spPr>
        <p:txBody>
          <a:bodyPr wrap="none" rtlCol="0">
            <a:spAutoFit/>
          </a:bodyPr>
          <a:lstStyle/>
          <a:p>
            <a:r>
              <a:rPr lang="fr-CA" sz="2400" b="1" dirty="0">
                <a:latin typeface="Century Schoolbook" panose="02040604050505020304" pitchFamily="18" charset="0"/>
                <a:cs typeface="Roboto Serif Light" pitchFamily="2" charset="0"/>
              </a:rPr>
              <a:t>B</a:t>
            </a:r>
          </a:p>
        </p:txBody>
      </p:sp>
      <p:cxnSp>
        <p:nvCxnSpPr>
          <p:cNvPr id="47" name="Connecteur droit avec flèche 71">
            <a:extLst>
              <a:ext uri="{FF2B5EF4-FFF2-40B4-BE49-F238E27FC236}">
                <a16:creationId xmlns:a16="http://schemas.microsoft.com/office/drawing/2014/main" id="{172BFDBD-083B-4961-9B7D-6EB3426847E0}"/>
              </a:ext>
            </a:extLst>
          </p:cNvPr>
          <p:cNvCxnSpPr>
            <a:cxnSpLocks/>
          </p:cNvCxnSpPr>
          <p:nvPr/>
        </p:nvCxnSpPr>
        <p:spPr>
          <a:xfrm>
            <a:off x="4214123" y="5605272"/>
            <a:ext cx="558445"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8" name="ZoneTexte 41">
            <a:extLst>
              <a:ext uri="{FF2B5EF4-FFF2-40B4-BE49-F238E27FC236}">
                <a16:creationId xmlns:a16="http://schemas.microsoft.com/office/drawing/2014/main" id="{88D5C784-26CA-40E6-B88A-242565DB6E79}"/>
              </a:ext>
            </a:extLst>
          </p:cNvPr>
          <p:cNvSpPr txBox="1"/>
          <p:nvPr/>
        </p:nvSpPr>
        <p:spPr>
          <a:xfrm>
            <a:off x="4053579" y="5227520"/>
            <a:ext cx="870963" cy="400110"/>
          </a:xfrm>
          <a:prstGeom prst="rect">
            <a:avLst/>
          </a:prstGeom>
          <a:noFill/>
        </p:spPr>
        <p:txBody>
          <a:bodyPr wrap="square" rtlCol="0">
            <a:spAutoFit/>
          </a:bodyPr>
          <a:lstStyle/>
          <a:p>
            <a:pPr algn="ctr"/>
            <a:r>
              <a:rPr lang="fr-CA" sz="2000" dirty="0">
                <a:latin typeface="Century Schoolbook" panose="02040604050505020304" pitchFamily="18" charset="0"/>
                <a:cs typeface="Roboto Serif Light" pitchFamily="2" charset="0"/>
              </a:rPr>
              <a:t>tons</a:t>
            </a:r>
          </a:p>
        </p:txBody>
      </p:sp>
      <p:cxnSp>
        <p:nvCxnSpPr>
          <p:cNvPr id="49" name="Connecteur droit avec flèche 71">
            <a:extLst>
              <a:ext uri="{FF2B5EF4-FFF2-40B4-BE49-F238E27FC236}">
                <a16:creationId xmlns:a16="http://schemas.microsoft.com/office/drawing/2014/main" id="{97DD1F83-543E-42D5-A6D4-40DD260937BE}"/>
              </a:ext>
            </a:extLst>
          </p:cNvPr>
          <p:cNvCxnSpPr>
            <a:cxnSpLocks/>
          </p:cNvCxnSpPr>
          <p:nvPr/>
        </p:nvCxnSpPr>
        <p:spPr>
          <a:xfrm>
            <a:off x="6177035" y="5602224"/>
            <a:ext cx="558445"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0" name="Connecteur droit avec flèche 71">
            <a:extLst>
              <a:ext uri="{FF2B5EF4-FFF2-40B4-BE49-F238E27FC236}">
                <a16:creationId xmlns:a16="http://schemas.microsoft.com/office/drawing/2014/main" id="{619E8FBB-4588-4CF6-99AE-FA12D04E07CF}"/>
              </a:ext>
            </a:extLst>
          </p:cNvPr>
          <p:cNvCxnSpPr>
            <a:cxnSpLocks/>
          </p:cNvCxnSpPr>
          <p:nvPr/>
        </p:nvCxnSpPr>
        <p:spPr>
          <a:xfrm flipV="1">
            <a:off x="7071043" y="5175010"/>
            <a:ext cx="0" cy="1064208"/>
          </a:xfrm>
          <a:prstGeom prst="straightConnector1">
            <a:avLst/>
          </a:prstGeom>
          <a:ln w="76200" cmpd="sng">
            <a:solidFill>
              <a:srgbClr val="00A759"/>
            </a:solidFill>
            <a:tailEnd type="triangle" w="med" len="lg"/>
          </a:ln>
        </p:spPr>
        <p:style>
          <a:lnRef idx="1">
            <a:schemeClr val="accent1"/>
          </a:lnRef>
          <a:fillRef idx="0">
            <a:schemeClr val="accent1"/>
          </a:fillRef>
          <a:effectRef idx="0">
            <a:schemeClr val="accent1"/>
          </a:effectRef>
          <a:fontRef idx="minor">
            <a:schemeClr val="tx1"/>
          </a:fontRef>
        </p:style>
      </p:cxnSp>
      <p:sp>
        <p:nvSpPr>
          <p:cNvPr id="51" name="ZoneTexte 41">
            <a:extLst>
              <a:ext uri="{FF2B5EF4-FFF2-40B4-BE49-F238E27FC236}">
                <a16:creationId xmlns:a16="http://schemas.microsoft.com/office/drawing/2014/main" id="{10235FB5-9A2E-4F36-887C-95416FB81364}"/>
              </a:ext>
            </a:extLst>
          </p:cNvPr>
          <p:cNvSpPr txBox="1"/>
          <p:nvPr/>
        </p:nvSpPr>
        <p:spPr>
          <a:xfrm>
            <a:off x="6834440" y="4813535"/>
            <a:ext cx="486030" cy="461665"/>
          </a:xfrm>
          <a:prstGeom prst="rect">
            <a:avLst/>
          </a:prstGeom>
          <a:noFill/>
        </p:spPr>
        <p:txBody>
          <a:bodyPr wrap="none" rtlCol="0">
            <a:spAutoFit/>
          </a:bodyPr>
          <a:lstStyle/>
          <a:p>
            <a:r>
              <a:rPr lang="fr-CA" sz="2400" b="1" dirty="0">
                <a:latin typeface="Century Schoolbook" panose="02040604050505020304" pitchFamily="18" charset="0"/>
                <a:cs typeface="Roboto Serif Light" pitchFamily="2" charset="0"/>
              </a:rPr>
              <a:t>M</a:t>
            </a:r>
          </a:p>
        </p:txBody>
      </p:sp>
      <mc:AlternateContent xmlns:mc="http://schemas.openxmlformats.org/markup-compatibility/2006">
        <mc:Choice xmlns:a14="http://schemas.microsoft.com/office/drawing/2010/main" Requires="a14">
          <p:sp>
            <p:nvSpPr>
              <p:cNvPr id="54" name="TextBox 53">
                <a:extLst>
                  <a:ext uri="{FF2B5EF4-FFF2-40B4-BE49-F238E27FC236}">
                    <a16:creationId xmlns:a16="http://schemas.microsoft.com/office/drawing/2014/main" id="{B5F11062-BA78-4050-8ABA-8A71B741FBDB}"/>
                  </a:ext>
                </a:extLst>
              </p:cNvPr>
              <p:cNvSpPr txBox="1"/>
              <p:nvPr/>
            </p:nvSpPr>
            <p:spPr>
              <a:xfrm>
                <a:off x="7783628" y="6062472"/>
                <a:ext cx="1080424"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fr-CA" sz="2400" i="1" smtClean="0">
                          <a:latin typeface="Cambria Math" panose="02040503050406030204" pitchFamily="18" charset="0"/>
                        </a:rPr>
                        <m:t>𝜔</m:t>
                      </m:r>
                      <m:r>
                        <a:rPr lang="fr-CA" sz="2400" i="1" smtClean="0">
                          <a:latin typeface="Cambria Math" panose="02040503050406030204" pitchFamily="18" charset="0"/>
                        </a:rPr>
                        <m:t>=</m:t>
                      </m:r>
                      <m:r>
                        <a:rPr lang="fr-CA" sz="2400" i="1" smtClean="0">
                          <a:latin typeface="Cambria Math" panose="02040503050406030204" pitchFamily="18" charset="0"/>
                          <a:ea typeface="Cambria Math" panose="02040503050406030204" pitchFamily="18" charset="0"/>
                        </a:rPr>
                        <m:t>𝛾</m:t>
                      </m:r>
                      <m:r>
                        <a:rPr lang="fr-CA" sz="2400" i="1" smtClean="0">
                          <a:latin typeface="Cambria Math" panose="02040503050406030204" pitchFamily="18" charset="0"/>
                        </a:rPr>
                        <m:t>𝐵</m:t>
                      </m:r>
                    </m:oMath>
                  </m:oMathPara>
                </a14:m>
                <a:endParaRPr lang="fr-CA" sz="2400" dirty="0">
                  <a:latin typeface="Century Schoolbook" panose="02040604050505020304" pitchFamily="18" charset="0"/>
                  <a:cs typeface="Roboto Serif Light" pitchFamily="2" charset="0"/>
                </a:endParaRPr>
              </a:p>
            </p:txBody>
          </p:sp>
        </mc:Choice>
        <mc:Fallback>
          <p:sp>
            <p:nvSpPr>
              <p:cNvPr id="54" name="TextBox 53">
                <a:extLst>
                  <a:ext uri="{FF2B5EF4-FFF2-40B4-BE49-F238E27FC236}">
                    <a16:creationId xmlns:a16="http://schemas.microsoft.com/office/drawing/2014/main" id="{B5F11062-BA78-4050-8ABA-8A71B741FBDB}"/>
                  </a:ext>
                </a:extLst>
              </p:cNvPr>
              <p:cNvSpPr txBox="1">
                <a:spLocks noRot="1" noChangeAspect="1" noMove="1" noResize="1" noEditPoints="1" noAdjustHandles="1" noChangeArrowheads="1" noChangeShapeType="1" noTextEdit="1"/>
              </p:cNvSpPr>
              <p:nvPr/>
            </p:nvSpPr>
            <p:spPr>
              <a:xfrm>
                <a:off x="7783628" y="6062472"/>
                <a:ext cx="1080424" cy="369332"/>
              </a:xfrm>
              <a:prstGeom prst="rect">
                <a:avLst/>
              </a:prstGeom>
              <a:blipFill>
                <a:blip r:embed="rId5"/>
                <a:stretch>
                  <a:fillRect l="-3390" t="-28333" r="-20904" b="-48333"/>
                </a:stretch>
              </a:blipFill>
            </p:spPr>
            <p:txBody>
              <a:bodyPr/>
              <a:lstStyle/>
              <a:p>
                <a:r>
                  <a:rPr lang="fr-CA">
                    <a:noFill/>
                  </a:rPr>
                  <a:t> </a:t>
                </a:r>
              </a:p>
            </p:txBody>
          </p:sp>
        </mc:Fallback>
      </mc:AlternateContent>
      <p:cxnSp>
        <p:nvCxnSpPr>
          <p:cNvPr id="56" name="Connecteur droit avec flèche 71">
            <a:extLst>
              <a:ext uri="{FF2B5EF4-FFF2-40B4-BE49-F238E27FC236}">
                <a16:creationId xmlns:a16="http://schemas.microsoft.com/office/drawing/2014/main" id="{3C66A182-12CF-4D58-8C30-EAD9A4028703}"/>
              </a:ext>
            </a:extLst>
          </p:cNvPr>
          <p:cNvCxnSpPr>
            <a:cxnSpLocks/>
          </p:cNvCxnSpPr>
          <p:nvPr/>
        </p:nvCxnSpPr>
        <p:spPr>
          <a:xfrm>
            <a:off x="9488534" y="5602224"/>
            <a:ext cx="558445"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7" name="ZoneTexte 41">
            <a:extLst>
              <a:ext uri="{FF2B5EF4-FFF2-40B4-BE49-F238E27FC236}">
                <a16:creationId xmlns:a16="http://schemas.microsoft.com/office/drawing/2014/main" id="{7D2F7084-F1EF-4ED5-8807-5A0B3B1972AD}"/>
              </a:ext>
            </a:extLst>
          </p:cNvPr>
          <p:cNvSpPr txBox="1"/>
          <p:nvPr/>
        </p:nvSpPr>
        <p:spPr>
          <a:xfrm>
            <a:off x="10031638" y="4982990"/>
            <a:ext cx="1952252" cy="1200329"/>
          </a:xfrm>
          <a:prstGeom prst="rect">
            <a:avLst/>
          </a:prstGeom>
          <a:noFill/>
        </p:spPr>
        <p:txBody>
          <a:bodyPr wrap="square" rtlCol="0">
            <a:spAutoFit/>
          </a:bodyPr>
          <a:lstStyle/>
          <a:p>
            <a:pPr algn="ctr"/>
            <a:r>
              <a:rPr lang="fr-CA" sz="2400" dirty="0" err="1">
                <a:latin typeface="Century Schoolbook" panose="02040604050505020304" pitchFamily="18" charset="0"/>
                <a:cs typeface="Roboto Serif Light" pitchFamily="2" charset="0"/>
              </a:rPr>
              <a:t>Measured</a:t>
            </a:r>
            <a:endParaRPr lang="fr-CA" sz="2400" dirty="0">
              <a:latin typeface="Century Schoolbook" panose="02040604050505020304" pitchFamily="18" charset="0"/>
              <a:cs typeface="Roboto Serif Light" pitchFamily="2" charset="0"/>
            </a:endParaRPr>
          </a:p>
          <a:p>
            <a:pPr algn="ctr"/>
            <a:r>
              <a:rPr lang="fr-CA" sz="2400" dirty="0">
                <a:latin typeface="Century Schoolbook" panose="02040604050505020304" pitchFamily="18" charset="0"/>
                <a:cs typeface="Roboto Serif Light" pitchFamily="2" charset="0"/>
              </a:rPr>
              <a:t>via</a:t>
            </a:r>
          </a:p>
          <a:p>
            <a:pPr algn="ctr"/>
            <a:r>
              <a:rPr lang="fr-CA" sz="2400" dirty="0">
                <a:latin typeface="Century Schoolbook" panose="02040604050505020304" pitchFamily="18" charset="0"/>
                <a:cs typeface="Roboto Serif Light" pitchFamily="2" charset="0"/>
              </a:rPr>
              <a:t>induction</a:t>
            </a:r>
          </a:p>
        </p:txBody>
      </p:sp>
      <p:sp>
        <p:nvSpPr>
          <p:cNvPr id="59" name="Ellipse 4">
            <a:extLst>
              <a:ext uri="{FF2B5EF4-FFF2-40B4-BE49-F238E27FC236}">
                <a16:creationId xmlns:a16="http://schemas.microsoft.com/office/drawing/2014/main" id="{6807230D-1C71-4D3E-BEFB-BAFDB32CAF6A}"/>
              </a:ext>
            </a:extLst>
          </p:cNvPr>
          <p:cNvSpPr/>
          <p:nvPr/>
        </p:nvSpPr>
        <p:spPr>
          <a:xfrm>
            <a:off x="8349215" y="6042624"/>
            <a:ext cx="343716" cy="500846"/>
          </a:xfrm>
          <a:prstGeom prst="ellipse">
            <a:avLst/>
          </a:prstGeom>
          <a:noFill/>
          <a:ln w="38100">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60" name="Ellipse 4">
            <a:extLst>
              <a:ext uri="{FF2B5EF4-FFF2-40B4-BE49-F238E27FC236}">
                <a16:creationId xmlns:a16="http://schemas.microsoft.com/office/drawing/2014/main" id="{B13D35B4-CAFC-4178-8BC3-F4D37B8D3C48}"/>
              </a:ext>
            </a:extLst>
          </p:cNvPr>
          <p:cNvSpPr/>
          <p:nvPr/>
        </p:nvSpPr>
        <p:spPr>
          <a:xfrm>
            <a:off x="8547384" y="6003307"/>
            <a:ext cx="343716" cy="500846"/>
          </a:xfrm>
          <a:prstGeom prst="ellipse">
            <a:avLst/>
          </a:prstGeom>
          <a:noFill/>
          <a:ln w="38100">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61" name="Ellipse 4">
            <a:extLst>
              <a:ext uri="{FF2B5EF4-FFF2-40B4-BE49-F238E27FC236}">
                <a16:creationId xmlns:a16="http://schemas.microsoft.com/office/drawing/2014/main" id="{0ED76783-2A73-44EA-9AE6-7083652C1211}"/>
              </a:ext>
            </a:extLst>
          </p:cNvPr>
          <p:cNvSpPr/>
          <p:nvPr/>
        </p:nvSpPr>
        <p:spPr>
          <a:xfrm>
            <a:off x="5477111" y="5965757"/>
            <a:ext cx="343716" cy="500846"/>
          </a:xfrm>
          <a:prstGeom prst="ellipse">
            <a:avLst/>
          </a:prstGeom>
          <a:noFill/>
          <a:ln w="38100">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62" name="Ellipse 4">
            <a:extLst>
              <a:ext uri="{FF2B5EF4-FFF2-40B4-BE49-F238E27FC236}">
                <a16:creationId xmlns:a16="http://schemas.microsoft.com/office/drawing/2014/main" id="{8864D5C5-E452-4F08-A2F1-6BA93A3DA19D}"/>
              </a:ext>
            </a:extLst>
          </p:cNvPr>
          <p:cNvSpPr/>
          <p:nvPr/>
        </p:nvSpPr>
        <p:spPr>
          <a:xfrm>
            <a:off x="3822198" y="3967215"/>
            <a:ext cx="1116711" cy="500846"/>
          </a:xfrm>
          <a:prstGeom prst="ellipse">
            <a:avLst/>
          </a:prstGeom>
          <a:noFill/>
          <a:ln w="38100">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Tree>
    <p:extLst>
      <p:ext uri="{BB962C8B-B14F-4D97-AF65-F5344CB8AC3E}">
        <p14:creationId xmlns:p14="http://schemas.microsoft.com/office/powerpoint/2010/main" val="16605067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4"/>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5"/>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2"/>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3"/>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22"/>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47"/>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48"/>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39"/>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36"/>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37"/>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40"/>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42"/>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41"/>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49"/>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50"/>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51"/>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52"/>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54"/>
                                        </p:tgtEl>
                                        <p:attrNameLst>
                                          <p:attrName>style.visibility</p:attrName>
                                        </p:attrNameLst>
                                      </p:cBhvr>
                                      <p:to>
                                        <p:strVal val="visible"/>
                                      </p:to>
                                    </p:set>
                                  </p:childTnLst>
                                </p:cTn>
                              </p:par>
                            </p:childTnLst>
                          </p:cTn>
                        </p:par>
                      </p:childTnLst>
                    </p:cTn>
                  </p:par>
                  <p:par>
                    <p:cTn id="77" fill="hold">
                      <p:stCondLst>
                        <p:cond delay="indefinite"/>
                      </p:stCondLst>
                      <p:childTnLst>
                        <p:par>
                          <p:cTn id="78" fill="hold">
                            <p:stCondLst>
                              <p:cond delay="0"/>
                            </p:stCondLst>
                            <p:childTnLst>
                              <p:par>
                                <p:cTn id="79" presetID="1" presetClass="entr" presetSubtype="0" fill="hold" grpId="0" nodeType="clickEffect">
                                  <p:stCondLst>
                                    <p:cond delay="0"/>
                                  </p:stCondLst>
                                  <p:childTnLst>
                                    <p:set>
                                      <p:cBhvr>
                                        <p:cTn id="80" dur="1" fill="hold">
                                          <p:stCondLst>
                                            <p:cond delay="0"/>
                                          </p:stCondLst>
                                        </p:cTn>
                                        <p:tgtEl>
                                          <p:spTgt spid="59"/>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62"/>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xit" presetSubtype="0" fill="hold" grpId="1" nodeType="clickEffect">
                                  <p:stCondLst>
                                    <p:cond delay="0"/>
                                  </p:stCondLst>
                                  <p:childTnLst>
                                    <p:set>
                                      <p:cBhvr>
                                        <p:cTn id="86" dur="1" fill="hold">
                                          <p:stCondLst>
                                            <p:cond delay="0"/>
                                          </p:stCondLst>
                                        </p:cTn>
                                        <p:tgtEl>
                                          <p:spTgt spid="59"/>
                                        </p:tgtEl>
                                        <p:attrNameLst>
                                          <p:attrName>style.visibility</p:attrName>
                                        </p:attrNameLst>
                                      </p:cBhvr>
                                      <p:to>
                                        <p:strVal val="hidden"/>
                                      </p:to>
                                    </p:set>
                                  </p:childTnLst>
                                </p:cTn>
                              </p:par>
                              <p:par>
                                <p:cTn id="87" presetID="1" presetClass="exit" presetSubtype="0" fill="hold" grpId="1" nodeType="withEffect">
                                  <p:stCondLst>
                                    <p:cond delay="0"/>
                                  </p:stCondLst>
                                  <p:childTnLst>
                                    <p:set>
                                      <p:cBhvr>
                                        <p:cTn id="88" dur="1" fill="hold">
                                          <p:stCondLst>
                                            <p:cond delay="0"/>
                                          </p:stCondLst>
                                        </p:cTn>
                                        <p:tgtEl>
                                          <p:spTgt spid="62"/>
                                        </p:tgtEl>
                                        <p:attrNameLst>
                                          <p:attrName>style.visibility</p:attrName>
                                        </p:attrNameLst>
                                      </p:cBhvr>
                                      <p:to>
                                        <p:strVal val="hidden"/>
                                      </p:to>
                                    </p:set>
                                  </p:childTnLst>
                                </p:cTn>
                              </p:par>
                              <p:par>
                                <p:cTn id="89" presetID="1" presetClass="entr" presetSubtype="0" fill="hold" grpId="0" nodeType="withEffect">
                                  <p:stCondLst>
                                    <p:cond delay="0"/>
                                  </p:stCondLst>
                                  <p:childTnLst>
                                    <p:set>
                                      <p:cBhvr>
                                        <p:cTn id="90" dur="1" fill="hold">
                                          <p:stCondLst>
                                            <p:cond delay="0"/>
                                          </p:stCondLst>
                                        </p:cTn>
                                        <p:tgtEl>
                                          <p:spTgt spid="60"/>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61"/>
                                        </p:tgtEl>
                                        <p:attrNameLst>
                                          <p:attrName>style.visibility</p:attrName>
                                        </p:attrNameLst>
                                      </p:cBhvr>
                                      <p:to>
                                        <p:strVal val="visible"/>
                                      </p:to>
                                    </p:set>
                                  </p:childTnLst>
                                </p:cTn>
                              </p:par>
                            </p:childTnLst>
                          </p:cTn>
                        </p:par>
                      </p:childTnLst>
                    </p:cTn>
                  </p:par>
                  <p:par>
                    <p:cTn id="93" fill="hold">
                      <p:stCondLst>
                        <p:cond delay="indefinite"/>
                      </p:stCondLst>
                      <p:childTnLst>
                        <p:par>
                          <p:cTn id="94" fill="hold">
                            <p:stCondLst>
                              <p:cond delay="0"/>
                            </p:stCondLst>
                            <p:childTnLst>
                              <p:par>
                                <p:cTn id="95" presetID="1" presetClass="entr" presetSubtype="0" fill="hold" nodeType="clickEffect">
                                  <p:stCondLst>
                                    <p:cond delay="0"/>
                                  </p:stCondLst>
                                  <p:childTnLst>
                                    <p:set>
                                      <p:cBhvr>
                                        <p:cTn id="96" dur="1" fill="hold">
                                          <p:stCondLst>
                                            <p:cond delay="0"/>
                                          </p:stCondLst>
                                        </p:cTn>
                                        <p:tgtEl>
                                          <p:spTgt spid="56"/>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57"/>
                                        </p:tgtEl>
                                        <p:attrNameLst>
                                          <p:attrName>style.visibility</p:attrName>
                                        </p:attrNameLst>
                                      </p:cBhvr>
                                      <p:to>
                                        <p:strVal val="visible"/>
                                      </p:to>
                                    </p:set>
                                  </p:childTnLst>
                                </p:cTn>
                              </p:par>
                              <p:par>
                                <p:cTn id="99" presetID="1" presetClass="exit" presetSubtype="0" fill="hold" grpId="1" nodeType="withEffect">
                                  <p:stCondLst>
                                    <p:cond delay="0"/>
                                  </p:stCondLst>
                                  <p:childTnLst>
                                    <p:set>
                                      <p:cBhvr>
                                        <p:cTn id="100" dur="1" fill="hold">
                                          <p:stCondLst>
                                            <p:cond delay="0"/>
                                          </p:stCondLst>
                                        </p:cTn>
                                        <p:tgtEl>
                                          <p:spTgt spid="60"/>
                                        </p:tgtEl>
                                        <p:attrNameLst>
                                          <p:attrName>style.visibility</p:attrName>
                                        </p:attrNameLst>
                                      </p:cBhvr>
                                      <p:to>
                                        <p:strVal val="hidden"/>
                                      </p:to>
                                    </p:set>
                                  </p:childTnLst>
                                </p:cTn>
                              </p:par>
                              <p:par>
                                <p:cTn id="101" presetID="1" presetClass="exit" presetSubtype="0" fill="hold" grpId="1" nodeType="withEffect">
                                  <p:stCondLst>
                                    <p:cond delay="0"/>
                                  </p:stCondLst>
                                  <p:childTnLst>
                                    <p:set>
                                      <p:cBhvr>
                                        <p:cTn id="102" dur="1" fill="hold">
                                          <p:stCondLst>
                                            <p:cond delay="0"/>
                                          </p:stCondLst>
                                        </p:cTn>
                                        <p:tgtEl>
                                          <p:spTgt spid="6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6" grpId="0"/>
      <p:bldP spid="8" grpId="0"/>
      <p:bldP spid="10" grpId="0"/>
      <p:bldP spid="12" grpId="0"/>
      <p:bldP spid="13" grpId="0"/>
      <p:bldP spid="33" grpId="0"/>
      <p:bldP spid="34" grpId="0" animBg="1"/>
      <p:bldP spid="35" grpId="0"/>
      <p:bldP spid="36" grpId="0"/>
      <p:bldP spid="40" grpId="0" animBg="1"/>
      <p:bldP spid="42" grpId="0"/>
      <p:bldP spid="48" grpId="0"/>
      <p:bldP spid="51" grpId="0"/>
      <p:bldP spid="54" grpId="0"/>
      <p:bldP spid="57" grpId="0"/>
      <p:bldP spid="59" grpId="0" animBg="1"/>
      <p:bldP spid="59" grpId="1" animBg="1"/>
      <p:bldP spid="60" grpId="0" animBg="1"/>
      <p:bldP spid="60" grpId="1" animBg="1"/>
      <p:bldP spid="61" grpId="0" animBg="1"/>
      <p:bldP spid="61" grpId="1" animBg="1"/>
      <p:bldP spid="62" grpId="0" animBg="1"/>
      <p:bldP spid="62" grpId="1"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4192C-F1B7-446C-936E-0C8855CBC08A}"/>
              </a:ext>
            </a:extLst>
          </p:cNvPr>
          <p:cNvSpPr>
            <a:spLocks noGrp="1"/>
          </p:cNvSpPr>
          <p:nvPr>
            <p:ph type="title"/>
          </p:nvPr>
        </p:nvSpPr>
        <p:spPr/>
        <p:txBody>
          <a:bodyPr/>
          <a:lstStyle/>
          <a:p>
            <a:r>
              <a:rPr lang="fr-CA" dirty="0">
                <a:latin typeface="Century Schoolbook" panose="02040604050505020304" pitchFamily="18" charset="0"/>
              </a:rPr>
              <a:t>Principles of MRI: </a:t>
            </a:r>
            <a:r>
              <a:rPr lang="fr-CA" dirty="0" err="1">
                <a:latin typeface="Century Schoolbook" panose="02040604050505020304" pitchFamily="18" charset="0"/>
              </a:rPr>
              <a:t>sequences</a:t>
            </a:r>
            <a:endParaRPr lang="fr-CA" dirty="0">
              <a:latin typeface="Century Schoolbook" panose="02040604050505020304" pitchFamily="18" charset="0"/>
            </a:endParaRPr>
          </a:p>
        </p:txBody>
      </p:sp>
      <p:sp>
        <p:nvSpPr>
          <p:cNvPr id="4" name="Slide Number Placeholder 3">
            <a:extLst>
              <a:ext uri="{FF2B5EF4-FFF2-40B4-BE49-F238E27FC236}">
                <a16:creationId xmlns:a16="http://schemas.microsoft.com/office/drawing/2014/main" id="{E7331D26-3FA7-497C-BD2D-5215B4E704C8}"/>
              </a:ext>
            </a:extLst>
          </p:cNvPr>
          <p:cNvSpPr>
            <a:spLocks noGrp="1"/>
          </p:cNvSpPr>
          <p:nvPr>
            <p:ph type="sldNum" sz="quarter" idx="12"/>
          </p:nvPr>
        </p:nvSpPr>
        <p:spPr/>
        <p:txBody>
          <a:bodyPr/>
          <a:lstStyle/>
          <a:p>
            <a:fld id="{7C4F7C6C-F16A-437F-A05B-8026F95376C8}" type="slidenum">
              <a:rPr lang="fr-CA" smtClean="0">
                <a:latin typeface="Century Schoolbook" panose="02040604050505020304" pitchFamily="18" charset="0"/>
              </a:rPr>
              <a:pPr/>
              <a:t>15</a:t>
            </a:fld>
            <a:endParaRPr lang="fr-CA" dirty="0">
              <a:latin typeface="Century Schoolbook" panose="02040604050505020304" pitchFamily="18" charset="0"/>
            </a:endParaRPr>
          </a:p>
        </p:txBody>
      </p:sp>
      <p:sp>
        <p:nvSpPr>
          <p:cNvPr id="3" name="Rectangle 2">
            <a:extLst>
              <a:ext uri="{FF2B5EF4-FFF2-40B4-BE49-F238E27FC236}">
                <a16:creationId xmlns:a16="http://schemas.microsoft.com/office/drawing/2014/main" id="{142E7A4A-283D-E65F-20CC-304B116DE1A5}"/>
              </a:ext>
            </a:extLst>
          </p:cNvPr>
          <p:cNvSpPr/>
          <p:nvPr/>
        </p:nvSpPr>
        <p:spPr>
          <a:xfrm>
            <a:off x="2879449" y="3509847"/>
            <a:ext cx="420297" cy="393988"/>
          </a:xfrm>
          <a:prstGeom prst="rect">
            <a:avLst/>
          </a:prstGeom>
          <a:noFill/>
          <a:ln w="28575">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0" name="Rectangle 29">
            <a:extLst>
              <a:ext uri="{FF2B5EF4-FFF2-40B4-BE49-F238E27FC236}">
                <a16:creationId xmlns:a16="http://schemas.microsoft.com/office/drawing/2014/main" id="{8A6CDFB2-A1D8-13AA-AB45-C13111C428C6}"/>
              </a:ext>
            </a:extLst>
          </p:cNvPr>
          <p:cNvSpPr/>
          <p:nvPr/>
        </p:nvSpPr>
        <p:spPr>
          <a:xfrm>
            <a:off x="2468823" y="1292145"/>
            <a:ext cx="418192" cy="391885"/>
          </a:xfrm>
          <a:prstGeom prst="rect">
            <a:avLst/>
          </a:prstGeom>
          <a:noFill/>
          <a:ln w="28575">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cxnSp>
        <p:nvCxnSpPr>
          <p:cNvPr id="31" name="Straight Connector 30">
            <a:extLst>
              <a:ext uri="{FF2B5EF4-FFF2-40B4-BE49-F238E27FC236}">
                <a16:creationId xmlns:a16="http://schemas.microsoft.com/office/drawing/2014/main" id="{65DC8BAB-A0FC-AC5D-F891-D9E375958B1D}"/>
              </a:ext>
            </a:extLst>
          </p:cNvPr>
          <p:cNvCxnSpPr>
            <a:cxnSpLocks/>
          </p:cNvCxnSpPr>
          <p:nvPr/>
        </p:nvCxnSpPr>
        <p:spPr>
          <a:xfrm>
            <a:off x="1277291" y="6125121"/>
            <a:ext cx="443163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2" name="Rectangle 31">
            <a:extLst>
              <a:ext uri="{FF2B5EF4-FFF2-40B4-BE49-F238E27FC236}">
                <a16:creationId xmlns:a16="http://schemas.microsoft.com/office/drawing/2014/main" id="{23624142-B4D0-2A2F-B861-6B3A2CF3923F}"/>
              </a:ext>
            </a:extLst>
          </p:cNvPr>
          <p:cNvSpPr/>
          <p:nvPr/>
        </p:nvSpPr>
        <p:spPr>
          <a:xfrm>
            <a:off x="2884740" y="1681901"/>
            <a:ext cx="193135" cy="389153"/>
          </a:xfrm>
          <a:prstGeom prst="rect">
            <a:avLst/>
          </a:prstGeom>
          <a:noFill/>
          <a:ln w="28575">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3" name="Freeform: Shape 32">
            <a:extLst>
              <a:ext uri="{FF2B5EF4-FFF2-40B4-BE49-F238E27FC236}">
                <a16:creationId xmlns:a16="http://schemas.microsoft.com/office/drawing/2014/main" id="{B157FADC-AD0D-8C99-3212-92839BB831BB}"/>
              </a:ext>
            </a:extLst>
          </p:cNvPr>
          <p:cNvSpPr/>
          <p:nvPr/>
        </p:nvSpPr>
        <p:spPr>
          <a:xfrm>
            <a:off x="3970246" y="5818873"/>
            <a:ext cx="733081" cy="591085"/>
          </a:xfrm>
          <a:custGeom>
            <a:avLst/>
            <a:gdLst>
              <a:gd name="connsiteX0" fmla="*/ 0 w 976312"/>
              <a:gd name="connsiteY0" fmla="*/ 354810 h 705378"/>
              <a:gd name="connsiteX1" fmla="*/ 59531 w 976312"/>
              <a:gd name="connsiteY1" fmla="*/ 283373 h 705378"/>
              <a:gd name="connsiteX2" fmla="*/ 166687 w 976312"/>
              <a:gd name="connsiteY2" fmla="*/ 519116 h 705378"/>
              <a:gd name="connsiteX3" fmla="*/ 271462 w 976312"/>
              <a:gd name="connsiteY3" fmla="*/ 121448 h 705378"/>
              <a:gd name="connsiteX4" fmla="*/ 383381 w 976312"/>
              <a:gd name="connsiteY4" fmla="*/ 704854 h 705378"/>
              <a:gd name="connsiteX5" fmla="*/ 490537 w 976312"/>
              <a:gd name="connsiteY5" fmla="*/ 4 h 705378"/>
              <a:gd name="connsiteX6" fmla="*/ 600075 w 976312"/>
              <a:gd name="connsiteY6" fmla="*/ 692948 h 705378"/>
              <a:gd name="connsiteX7" fmla="*/ 716756 w 976312"/>
              <a:gd name="connsiteY7" fmla="*/ 123829 h 705378"/>
              <a:gd name="connsiteX8" fmla="*/ 816769 w 976312"/>
              <a:gd name="connsiteY8" fmla="*/ 521498 h 705378"/>
              <a:gd name="connsiteX9" fmla="*/ 926306 w 976312"/>
              <a:gd name="connsiteY9" fmla="*/ 280991 h 705378"/>
              <a:gd name="connsiteX10" fmla="*/ 976312 w 976312"/>
              <a:gd name="connsiteY10" fmla="*/ 357191 h 705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76312" h="705378">
                <a:moveTo>
                  <a:pt x="0" y="354810"/>
                </a:moveTo>
                <a:cubicBezTo>
                  <a:pt x="15875" y="305399"/>
                  <a:pt x="31750" y="255989"/>
                  <a:pt x="59531" y="283373"/>
                </a:cubicBezTo>
                <a:cubicBezTo>
                  <a:pt x="87312" y="310757"/>
                  <a:pt x="131365" y="546103"/>
                  <a:pt x="166687" y="519116"/>
                </a:cubicBezTo>
                <a:cubicBezTo>
                  <a:pt x="202009" y="492129"/>
                  <a:pt x="235346" y="90492"/>
                  <a:pt x="271462" y="121448"/>
                </a:cubicBezTo>
                <a:cubicBezTo>
                  <a:pt x="307578" y="152404"/>
                  <a:pt x="346869" y="725095"/>
                  <a:pt x="383381" y="704854"/>
                </a:cubicBezTo>
                <a:cubicBezTo>
                  <a:pt x="419893" y="684613"/>
                  <a:pt x="454422" y="1988"/>
                  <a:pt x="490537" y="4"/>
                </a:cubicBezTo>
                <a:cubicBezTo>
                  <a:pt x="526652" y="-1980"/>
                  <a:pt x="562372" y="672311"/>
                  <a:pt x="600075" y="692948"/>
                </a:cubicBezTo>
                <a:cubicBezTo>
                  <a:pt x="637778" y="713585"/>
                  <a:pt x="680640" y="152404"/>
                  <a:pt x="716756" y="123829"/>
                </a:cubicBezTo>
                <a:cubicBezTo>
                  <a:pt x="752872" y="95254"/>
                  <a:pt x="781844" y="495304"/>
                  <a:pt x="816769" y="521498"/>
                </a:cubicBezTo>
                <a:cubicBezTo>
                  <a:pt x="851694" y="547692"/>
                  <a:pt x="899715" y="308376"/>
                  <a:pt x="926306" y="280991"/>
                </a:cubicBezTo>
                <a:cubicBezTo>
                  <a:pt x="952897" y="253606"/>
                  <a:pt x="964604" y="305398"/>
                  <a:pt x="976312" y="357191"/>
                </a:cubicBezTo>
              </a:path>
            </a:pathLst>
          </a:custGeom>
          <a:noFill/>
          <a:ln w="28575">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4" name="Freeform: Shape 33">
            <a:extLst>
              <a:ext uri="{FF2B5EF4-FFF2-40B4-BE49-F238E27FC236}">
                <a16:creationId xmlns:a16="http://schemas.microsoft.com/office/drawing/2014/main" id="{6AD8F075-0D76-1732-0DE3-691A0E8E8F29}"/>
              </a:ext>
            </a:extLst>
          </p:cNvPr>
          <p:cNvSpPr/>
          <p:nvPr/>
        </p:nvSpPr>
        <p:spPr>
          <a:xfrm>
            <a:off x="1533630" y="4576439"/>
            <a:ext cx="269939" cy="431987"/>
          </a:xfrm>
          <a:custGeom>
            <a:avLst/>
            <a:gdLst>
              <a:gd name="connsiteX0" fmla="*/ 0 w 546100"/>
              <a:gd name="connsiteY0" fmla="*/ 387350 h 387350"/>
              <a:gd name="connsiteX1" fmla="*/ 279400 w 546100"/>
              <a:gd name="connsiteY1" fmla="*/ 0 h 387350"/>
              <a:gd name="connsiteX2" fmla="*/ 546100 w 546100"/>
              <a:gd name="connsiteY2" fmla="*/ 387350 h 387350"/>
            </a:gdLst>
            <a:ahLst/>
            <a:cxnLst>
              <a:cxn ang="0">
                <a:pos x="connsiteX0" y="connsiteY0"/>
              </a:cxn>
              <a:cxn ang="0">
                <a:pos x="connsiteX1" y="connsiteY1"/>
              </a:cxn>
              <a:cxn ang="0">
                <a:pos x="connsiteX2" y="connsiteY2"/>
              </a:cxn>
            </a:cxnLst>
            <a:rect l="l" t="t" r="r" b="b"/>
            <a:pathLst>
              <a:path w="546100" h="387350">
                <a:moveTo>
                  <a:pt x="0" y="387350"/>
                </a:moveTo>
                <a:cubicBezTo>
                  <a:pt x="94191" y="193675"/>
                  <a:pt x="188383" y="0"/>
                  <a:pt x="279400" y="0"/>
                </a:cubicBezTo>
                <a:cubicBezTo>
                  <a:pt x="370417" y="0"/>
                  <a:pt x="458258" y="193675"/>
                  <a:pt x="546100" y="387350"/>
                </a:cubicBezTo>
              </a:path>
            </a:pathLst>
          </a:custGeom>
          <a:noFill/>
          <a:ln w="28575">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5" name="Freeform: Shape 34">
            <a:extLst>
              <a:ext uri="{FF2B5EF4-FFF2-40B4-BE49-F238E27FC236}">
                <a16:creationId xmlns:a16="http://schemas.microsoft.com/office/drawing/2014/main" id="{5EDC057C-52ED-D038-ADFC-7BE8215A22EC}"/>
              </a:ext>
            </a:extLst>
          </p:cNvPr>
          <p:cNvSpPr/>
          <p:nvPr/>
        </p:nvSpPr>
        <p:spPr>
          <a:xfrm>
            <a:off x="2468823" y="4754340"/>
            <a:ext cx="409311" cy="264791"/>
          </a:xfrm>
          <a:custGeom>
            <a:avLst/>
            <a:gdLst>
              <a:gd name="connsiteX0" fmla="*/ 0 w 546100"/>
              <a:gd name="connsiteY0" fmla="*/ 387350 h 387350"/>
              <a:gd name="connsiteX1" fmla="*/ 279400 w 546100"/>
              <a:gd name="connsiteY1" fmla="*/ 0 h 387350"/>
              <a:gd name="connsiteX2" fmla="*/ 546100 w 546100"/>
              <a:gd name="connsiteY2" fmla="*/ 387350 h 387350"/>
            </a:gdLst>
            <a:ahLst/>
            <a:cxnLst>
              <a:cxn ang="0">
                <a:pos x="connsiteX0" y="connsiteY0"/>
              </a:cxn>
              <a:cxn ang="0">
                <a:pos x="connsiteX1" y="connsiteY1"/>
              </a:cxn>
              <a:cxn ang="0">
                <a:pos x="connsiteX2" y="connsiteY2"/>
              </a:cxn>
            </a:cxnLst>
            <a:rect l="l" t="t" r="r" b="b"/>
            <a:pathLst>
              <a:path w="546100" h="387350">
                <a:moveTo>
                  <a:pt x="0" y="387350"/>
                </a:moveTo>
                <a:cubicBezTo>
                  <a:pt x="94191" y="193675"/>
                  <a:pt x="188383" y="0"/>
                  <a:pt x="279400" y="0"/>
                </a:cubicBezTo>
                <a:cubicBezTo>
                  <a:pt x="370417" y="0"/>
                  <a:pt x="458258" y="193675"/>
                  <a:pt x="546100" y="387350"/>
                </a:cubicBezTo>
              </a:path>
            </a:pathLst>
          </a:custGeom>
          <a:noFill/>
          <a:ln w="28575">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6" name="Freeform: Shape 35">
            <a:extLst>
              <a:ext uri="{FF2B5EF4-FFF2-40B4-BE49-F238E27FC236}">
                <a16:creationId xmlns:a16="http://schemas.microsoft.com/office/drawing/2014/main" id="{D0E1A2DC-3663-CEE8-C01B-7D34053F881E}"/>
              </a:ext>
            </a:extLst>
          </p:cNvPr>
          <p:cNvSpPr/>
          <p:nvPr/>
        </p:nvSpPr>
        <p:spPr>
          <a:xfrm>
            <a:off x="3299746" y="4469010"/>
            <a:ext cx="421378" cy="549858"/>
          </a:xfrm>
          <a:custGeom>
            <a:avLst/>
            <a:gdLst>
              <a:gd name="connsiteX0" fmla="*/ 0 w 546100"/>
              <a:gd name="connsiteY0" fmla="*/ 387350 h 387350"/>
              <a:gd name="connsiteX1" fmla="*/ 279400 w 546100"/>
              <a:gd name="connsiteY1" fmla="*/ 0 h 387350"/>
              <a:gd name="connsiteX2" fmla="*/ 546100 w 546100"/>
              <a:gd name="connsiteY2" fmla="*/ 387350 h 387350"/>
            </a:gdLst>
            <a:ahLst/>
            <a:cxnLst>
              <a:cxn ang="0">
                <a:pos x="connsiteX0" y="connsiteY0"/>
              </a:cxn>
              <a:cxn ang="0">
                <a:pos x="connsiteX1" y="connsiteY1"/>
              </a:cxn>
              <a:cxn ang="0">
                <a:pos x="connsiteX2" y="connsiteY2"/>
              </a:cxn>
            </a:cxnLst>
            <a:rect l="l" t="t" r="r" b="b"/>
            <a:pathLst>
              <a:path w="546100" h="387350">
                <a:moveTo>
                  <a:pt x="0" y="387350"/>
                </a:moveTo>
                <a:cubicBezTo>
                  <a:pt x="94191" y="193675"/>
                  <a:pt x="188383" y="0"/>
                  <a:pt x="279400" y="0"/>
                </a:cubicBezTo>
                <a:cubicBezTo>
                  <a:pt x="370417" y="0"/>
                  <a:pt x="458258" y="193675"/>
                  <a:pt x="546100" y="387350"/>
                </a:cubicBezTo>
              </a:path>
            </a:pathLst>
          </a:custGeom>
          <a:noFill/>
          <a:ln w="28575">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7" name="Rectangle 36">
            <a:extLst>
              <a:ext uri="{FF2B5EF4-FFF2-40B4-BE49-F238E27FC236}">
                <a16:creationId xmlns:a16="http://schemas.microsoft.com/office/drawing/2014/main" id="{218097F0-5535-CA47-8F42-8DD6F619D68E}"/>
              </a:ext>
            </a:extLst>
          </p:cNvPr>
          <p:cNvSpPr/>
          <p:nvPr/>
        </p:nvSpPr>
        <p:spPr>
          <a:xfrm>
            <a:off x="3970249" y="3512285"/>
            <a:ext cx="733078" cy="394067"/>
          </a:xfrm>
          <a:prstGeom prst="rect">
            <a:avLst/>
          </a:prstGeom>
          <a:noFill/>
          <a:ln w="28575">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cxnSp>
        <p:nvCxnSpPr>
          <p:cNvPr id="38" name="Straight Connector 37">
            <a:extLst>
              <a:ext uri="{FF2B5EF4-FFF2-40B4-BE49-F238E27FC236}">
                <a16:creationId xmlns:a16="http://schemas.microsoft.com/office/drawing/2014/main" id="{008A8D8A-7712-5BD9-3D24-D2F74DBD80C9}"/>
              </a:ext>
            </a:extLst>
          </p:cNvPr>
          <p:cNvCxnSpPr>
            <a:cxnSpLocks/>
          </p:cNvCxnSpPr>
          <p:nvPr/>
        </p:nvCxnSpPr>
        <p:spPr>
          <a:xfrm>
            <a:off x="1277291" y="3907702"/>
            <a:ext cx="443163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4F119E9C-3B05-3EA4-C14F-702C1DA17E5D}"/>
              </a:ext>
            </a:extLst>
          </p:cNvPr>
          <p:cNvCxnSpPr>
            <a:cxnSpLocks/>
          </p:cNvCxnSpPr>
          <p:nvPr/>
        </p:nvCxnSpPr>
        <p:spPr>
          <a:xfrm>
            <a:off x="1277291" y="5019131"/>
            <a:ext cx="443163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Rectangle 39">
            <a:extLst>
              <a:ext uri="{FF2B5EF4-FFF2-40B4-BE49-F238E27FC236}">
                <a16:creationId xmlns:a16="http://schemas.microsoft.com/office/drawing/2014/main" id="{82DE86FF-844C-D8C6-5A32-B6C1DC9C4647}"/>
              </a:ext>
            </a:extLst>
          </p:cNvPr>
          <p:cNvSpPr/>
          <p:nvPr/>
        </p:nvSpPr>
        <p:spPr>
          <a:xfrm>
            <a:off x="2882643" y="2399040"/>
            <a:ext cx="405090" cy="395887"/>
          </a:xfrm>
          <a:prstGeom prst="rect">
            <a:avLst/>
          </a:prstGeom>
          <a:noFill/>
          <a:ln w="28575">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cxnSp>
        <p:nvCxnSpPr>
          <p:cNvPr id="41" name="Straight Connector 40">
            <a:extLst>
              <a:ext uri="{FF2B5EF4-FFF2-40B4-BE49-F238E27FC236}">
                <a16:creationId xmlns:a16="http://schemas.microsoft.com/office/drawing/2014/main" id="{FC70226B-80AC-B598-C1E3-BAD253B5F597}"/>
              </a:ext>
            </a:extLst>
          </p:cNvPr>
          <p:cNvCxnSpPr>
            <a:cxnSpLocks/>
          </p:cNvCxnSpPr>
          <p:nvPr/>
        </p:nvCxnSpPr>
        <p:spPr>
          <a:xfrm>
            <a:off x="1277291" y="2797900"/>
            <a:ext cx="443163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2" name="ZoneTexte 41">
            <a:extLst>
              <a:ext uri="{FF2B5EF4-FFF2-40B4-BE49-F238E27FC236}">
                <a16:creationId xmlns:a16="http://schemas.microsoft.com/office/drawing/2014/main" id="{3F761118-6A1F-7D42-D962-C84FCD68D36A}"/>
              </a:ext>
            </a:extLst>
          </p:cNvPr>
          <p:cNvSpPr txBox="1"/>
          <p:nvPr/>
        </p:nvSpPr>
        <p:spPr>
          <a:xfrm>
            <a:off x="1168255" y="3322277"/>
            <a:ext cx="1513044" cy="584775"/>
          </a:xfrm>
          <a:prstGeom prst="rect">
            <a:avLst/>
          </a:prstGeom>
          <a:noFill/>
        </p:spPr>
        <p:txBody>
          <a:bodyPr wrap="square" rtlCol="0">
            <a:spAutoFit/>
          </a:bodyPr>
          <a:lstStyle/>
          <a:p>
            <a:r>
              <a:rPr lang="fr-CA" sz="1600" dirty="0">
                <a:latin typeface="Century Schoolbook" panose="02040604050505020304" pitchFamily="18" charset="0"/>
                <a:cs typeface="Roboto Serif Light" pitchFamily="2" charset="0"/>
              </a:rPr>
              <a:t>Frequency </a:t>
            </a:r>
            <a:r>
              <a:rPr lang="fr-CA" sz="1600" dirty="0" err="1">
                <a:latin typeface="Century Schoolbook" panose="02040604050505020304" pitchFamily="18" charset="0"/>
                <a:cs typeface="Roboto Serif Light" pitchFamily="2" charset="0"/>
              </a:rPr>
              <a:t>encoding</a:t>
            </a:r>
            <a:endParaRPr lang="fr-CA" sz="1600" dirty="0">
              <a:latin typeface="Century Schoolbook" panose="02040604050505020304" pitchFamily="18" charset="0"/>
              <a:cs typeface="Roboto Serif Light" pitchFamily="2" charset="0"/>
            </a:endParaRPr>
          </a:p>
        </p:txBody>
      </p:sp>
      <p:sp>
        <p:nvSpPr>
          <p:cNvPr id="43" name="ZoneTexte 41">
            <a:extLst>
              <a:ext uri="{FF2B5EF4-FFF2-40B4-BE49-F238E27FC236}">
                <a16:creationId xmlns:a16="http://schemas.microsoft.com/office/drawing/2014/main" id="{D587F12F-9575-0AE2-8F74-755B84B9B463}"/>
              </a:ext>
            </a:extLst>
          </p:cNvPr>
          <p:cNvSpPr txBox="1"/>
          <p:nvPr/>
        </p:nvSpPr>
        <p:spPr>
          <a:xfrm>
            <a:off x="1189723" y="5775862"/>
            <a:ext cx="814979" cy="338554"/>
          </a:xfrm>
          <a:prstGeom prst="rect">
            <a:avLst/>
          </a:prstGeom>
          <a:solidFill>
            <a:schemeClr val="bg1"/>
          </a:solidFill>
        </p:spPr>
        <p:txBody>
          <a:bodyPr wrap="square" rtlCol="0">
            <a:spAutoFit/>
          </a:bodyPr>
          <a:lstStyle/>
          <a:p>
            <a:r>
              <a:rPr lang="fr-CA" sz="1600" dirty="0">
                <a:latin typeface="Century Schoolbook" panose="02040604050505020304" pitchFamily="18" charset="0"/>
                <a:cs typeface="Roboto Serif Light" pitchFamily="2" charset="0"/>
              </a:rPr>
              <a:t>Signal</a:t>
            </a:r>
          </a:p>
        </p:txBody>
      </p:sp>
      <p:sp>
        <p:nvSpPr>
          <p:cNvPr id="44" name="ZoneTexte 41">
            <a:extLst>
              <a:ext uri="{FF2B5EF4-FFF2-40B4-BE49-F238E27FC236}">
                <a16:creationId xmlns:a16="http://schemas.microsoft.com/office/drawing/2014/main" id="{FEEBF78B-BC6E-AC5B-E352-0C5F4ECAFE49}"/>
              </a:ext>
            </a:extLst>
          </p:cNvPr>
          <p:cNvSpPr txBox="1"/>
          <p:nvPr/>
        </p:nvSpPr>
        <p:spPr>
          <a:xfrm>
            <a:off x="1172030" y="2209870"/>
            <a:ext cx="1145156" cy="584775"/>
          </a:xfrm>
          <a:prstGeom prst="rect">
            <a:avLst/>
          </a:prstGeom>
          <a:noFill/>
        </p:spPr>
        <p:txBody>
          <a:bodyPr wrap="square" rtlCol="0">
            <a:spAutoFit/>
          </a:bodyPr>
          <a:lstStyle/>
          <a:p>
            <a:r>
              <a:rPr lang="fr-CA" sz="1600" dirty="0">
                <a:latin typeface="Century Schoolbook" panose="02040604050505020304" pitchFamily="18" charset="0"/>
                <a:cs typeface="Roboto Serif Light" pitchFamily="2" charset="0"/>
              </a:rPr>
              <a:t>Phase </a:t>
            </a:r>
            <a:r>
              <a:rPr lang="fr-CA" sz="1600" dirty="0" err="1">
                <a:latin typeface="Century Schoolbook" panose="02040604050505020304" pitchFamily="18" charset="0"/>
                <a:cs typeface="Roboto Serif Light" pitchFamily="2" charset="0"/>
              </a:rPr>
              <a:t>encoding</a:t>
            </a:r>
            <a:endParaRPr lang="fr-CA" sz="1600" dirty="0">
              <a:latin typeface="Century Schoolbook" panose="02040604050505020304" pitchFamily="18" charset="0"/>
              <a:cs typeface="Roboto Serif Light" pitchFamily="2" charset="0"/>
            </a:endParaRPr>
          </a:p>
        </p:txBody>
      </p:sp>
      <p:sp>
        <p:nvSpPr>
          <p:cNvPr id="45" name="ZoneTexte 41">
            <a:extLst>
              <a:ext uri="{FF2B5EF4-FFF2-40B4-BE49-F238E27FC236}">
                <a16:creationId xmlns:a16="http://schemas.microsoft.com/office/drawing/2014/main" id="{59FEC317-B4C6-FC5D-FA4E-E397FE5025EB}"/>
              </a:ext>
            </a:extLst>
          </p:cNvPr>
          <p:cNvSpPr txBox="1"/>
          <p:nvPr/>
        </p:nvSpPr>
        <p:spPr>
          <a:xfrm>
            <a:off x="1187487" y="1080922"/>
            <a:ext cx="1232165" cy="584775"/>
          </a:xfrm>
          <a:prstGeom prst="rect">
            <a:avLst/>
          </a:prstGeom>
          <a:noFill/>
        </p:spPr>
        <p:txBody>
          <a:bodyPr wrap="square" rtlCol="0">
            <a:spAutoFit/>
          </a:bodyPr>
          <a:lstStyle/>
          <a:p>
            <a:r>
              <a:rPr lang="fr-CA" sz="1600" dirty="0">
                <a:latin typeface="Century Schoolbook" panose="02040604050505020304" pitchFamily="18" charset="0"/>
                <a:cs typeface="Roboto Serif Light" pitchFamily="2" charset="0"/>
              </a:rPr>
              <a:t>Slice </a:t>
            </a:r>
            <a:r>
              <a:rPr lang="fr-CA" sz="1600" dirty="0" err="1">
                <a:latin typeface="Century Schoolbook" panose="02040604050505020304" pitchFamily="18" charset="0"/>
                <a:cs typeface="Roboto Serif Light" pitchFamily="2" charset="0"/>
              </a:rPr>
              <a:t>selection</a:t>
            </a:r>
            <a:endParaRPr lang="fr-CA" sz="1600" dirty="0">
              <a:latin typeface="Century Schoolbook" panose="02040604050505020304" pitchFamily="18" charset="0"/>
              <a:cs typeface="Roboto Serif Light" pitchFamily="2" charset="0"/>
            </a:endParaRPr>
          </a:p>
        </p:txBody>
      </p:sp>
      <p:sp>
        <p:nvSpPr>
          <p:cNvPr id="46" name="ZoneTexte 41">
            <a:extLst>
              <a:ext uri="{FF2B5EF4-FFF2-40B4-BE49-F238E27FC236}">
                <a16:creationId xmlns:a16="http://schemas.microsoft.com/office/drawing/2014/main" id="{7E1F7B8E-17A3-B29A-4ED3-4246315A68F3}"/>
              </a:ext>
            </a:extLst>
          </p:cNvPr>
          <p:cNvSpPr txBox="1"/>
          <p:nvPr/>
        </p:nvSpPr>
        <p:spPr>
          <a:xfrm>
            <a:off x="1168255" y="4010823"/>
            <a:ext cx="1135358" cy="338554"/>
          </a:xfrm>
          <a:prstGeom prst="rect">
            <a:avLst/>
          </a:prstGeom>
          <a:noFill/>
        </p:spPr>
        <p:txBody>
          <a:bodyPr wrap="square" rtlCol="0">
            <a:spAutoFit/>
          </a:bodyPr>
          <a:lstStyle/>
          <a:p>
            <a:r>
              <a:rPr lang="fr-CA" sz="1600" dirty="0">
                <a:latin typeface="Century Schoolbook" panose="02040604050505020304" pitchFamily="18" charset="0"/>
                <a:cs typeface="Roboto Serif Light" pitchFamily="2" charset="0"/>
              </a:rPr>
              <a:t>RF pulses</a:t>
            </a:r>
          </a:p>
        </p:txBody>
      </p:sp>
      <p:sp>
        <p:nvSpPr>
          <p:cNvPr id="47" name="ZoneTexte 41">
            <a:extLst>
              <a:ext uri="{FF2B5EF4-FFF2-40B4-BE49-F238E27FC236}">
                <a16:creationId xmlns:a16="http://schemas.microsoft.com/office/drawing/2014/main" id="{8D3D501A-1F08-1BA4-6244-6FF8CC3F57DC}"/>
              </a:ext>
            </a:extLst>
          </p:cNvPr>
          <p:cNvSpPr txBox="1"/>
          <p:nvPr/>
        </p:nvSpPr>
        <p:spPr>
          <a:xfrm>
            <a:off x="1258059" y="5020760"/>
            <a:ext cx="814979" cy="584775"/>
          </a:xfrm>
          <a:prstGeom prst="rect">
            <a:avLst/>
          </a:prstGeom>
          <a:noFill/>
        </p:spPr>
        <p:txBody>
          <a:bodyPr wrap="square" rtlCol="0">
            <a:spAutoFit/>
          </a:bodyPr>
          <a:lstStyle/>
          <a:p>
            <a:pPr algn="ctr"/>
            <a:r>
              <a:rPr lang="fr-CA" sz="1600" dirty="0">
                <a:latin typeface="Century Schoolbook" panose="02040604050505020304" pitchFamily="18" charset="0"/>
                <a:cs typeface="Roboto Serif Light" pitchFamily="2" charset="0"/>
              </a:rPr>
              <a:t>Pre-pulse</a:t>
            </a:r>
          </a:p>
        </p:txBody>
      </p:sp>
      <p:sp>
        <p:nvSpPr>
          <p:cNvPr id="48" name="ZoneTexte 41">
            <a:extLst>
              <a:ext uri="{FF2B5EF4-FFF2-40B4-BE49-F238E27FC236}">
                <a16:creationId xmlns:a16="http://schemas.microsoft.com/office/drawing/2014/main" id="{2F174B51-B2C7-20B8-A544-A59F4E91B1E5}"/>
              </a:ext>
            </a:extLst>
          </p:cNvPr>
          <p:cNvSpPr txBox="1"/>
          <p:nvPr/>
        </p:nvSpPr>
        <p:spPr>
          <a:xfrm>
            <a:off x="2244355" y="5025008"/>
            <a:ext cx="882568" cy="584775"/>
          </a:xfrm>
          <a:prstGeom prst="rect">
            <a:avLst/>
          </a:prstGeom>
          <a:noFill/>
        </p:spPr>
        <p:txBody>
          <a:bodyPr wrap="square" rtlCol="0">
            <a:spAutoFit/>
          </a:bodyPr>
          <a:lstStyle/>
          <a:p>
            <a:pPr algn="ctr"/>
            <a:r>
              <a:rPr lang="fr-CA" sz="1600" dirty="0">
                <a:latin typeface="Century Schoolbook" panose="02040604050505020304" pitchFamily="18" charset="0"/>
                <a:cs typeface="Roboto Serif Light" pitchFamily="2" charset="0"/>
              </a:rPr>
              <a:t>90° RF pulse</a:t>
            </a:r>
          </a:p>
        </p:txBody>
      </p:sp>
      <p:sp>
        <p:nvSpPr>
          <p:cNvPr id="49" name="ZoneTexte 41">
            <a:extLst>
              <a:ext uri="{FF2B5EF4-FFF2-40B4-BE49-F238E27FC236}">
                <a16:creationId xmlns:a16="http://schemas.microsoft.com/office/drawing/2014/main" id="{F0AE4383-0C15-F0CB-D4E1-9A8CABFB2BAA}"/>
              </a:ext>
            </a:extLst>
          </p:cNvPr>
          <p:cNvSpPr txBox="1"/>
          <p:nvPr/>
        </p:nvSpPr>
        <p:spPr>
          <a:xfrm>
            <a:off x="3025015" y="5023600"/>
            <a:ext cx="963531" cy="584775"/>
          </a:xfrm>
          <a:prstGeom prst="rect">
            <a:avLst/>
          </a:prstGeom>
          <a:noFill/>
        </p:spPr>
        <p:txBody>
          <a:bodyPr wrap="square" rtlCol="0">
            <a:spAutoFit/>
          </a:bodyPr>
          <a:lstStyle/>
          <a:p>
            <a:pPr algn="ctr"/>
            <a:r>
              <a:rPr lang="fr-CA" sz="1600" dirty="0">
                <a:latin typeface="Century Schoolbook" panose="02040604050505020304" pitchFamily="18" charset="0"/>
                <a:cs typeface="Roboto Serif Light" pitchFamily="2" charset="0"/>
              </a:rPr>
              <a:t>180° RF pulse</a:t>
            </a:r>
          </a:p>
        </p:txBody>
      </p:sp>
      <p:sp>
        <p:nvSpPr>
          <p:cNvPr id="50" name="ZoneTexte 41">
            <a:extLst>
              <a:ext uri="{FF2B5EF4-FFF2-40B4-BE49-F238E27FC236}">
                <a16:creationId xmlns:a16="http://schemas.microsoft.com/office/drawing/2014/main" id="{F82675C1-7D6E-528B-7115-2B9F20E53BA9}"/>
              </a:ext>
            </a:extLst>
          </p:cNvPr>
          <p:cNvSpPr txBox="1"/>
          <p:nvPr/>
        </p:nvSpPr>
        <p:spPr>
          <a:xfrm>
            <a:off x="3463921" y="6411409"/>
            <a:ext cx="1745729" cy="338554"/>
          </a:xfrm>
          <a:prstGeom prst="rect">
            <a:avLst/>
          </a:prstGeom>
          <a:noFill/>
        </p:spPr>
        <p:txBody>
          <a:bodyPr wrap="square" rtlCol="0">
            <a:spAutoFit/>
          </a:bodyPr>
          <a:lstStyle/>
          <a:p>
            <a:pPr algn="ctr"/>
            <a:r>
              <a:rPr lang="fr-CA" sz="1600" dirty="0">
                <a:latin typeface="Century Schoolbook" panose="02040604050505020304" pitchFamily="18" charset="0"/>
                <a:cs typeface="Roboto Serif Light" pitchFamily="2" charset="0"/>
              </a:rPr>
              <a:t>Spin </a:t>
            </a:r>
            <a:r>
              <a:rPr lang="fr-CA" sz="1600" dirty="0" err="1">
                <a:latin typeface="Century Schoolbook" panose="02040604050505020304" pitchFamily="18" charset="0"/>
                <a:cs typeface="Roboto Serif Light" pitchFamily="2" charset="0"/>
              </a:rPr>
              <a:t>echo</a:t>
            </a:r>
            <a:endParaRPr lang="fr-CA" sz="1600" dirty="0">
              <a:latin typeface="Century Schoolbook" panose="02040604050505020304" pitchFamily="18" charset="0"/>
              <a:cs typeface="Roboto Serif Light" pitchFamily="2" charset="0"/>
            </a:endParaRPr>
          </a:p>
        </p:txBody>
      </p:sp>
      <p:sp>
        <p:nvSpPr>
          <p:cNvPr id="58" name="ZoneTexte 41">
            <a:extLst>
              <a:ext uri="{FF2B5EF4-FFF2-40B4-BE49-F238E27FC236}">
                <a16:creationId xmlns:a16="http://schemas.microsoft.com/office/drawing/2014/main" id="{90FAD512-FA61-79FC-458C-2B6654EB5296}"/>
              </a:ext>
            </a:extLst>
          </p:cNvPr>
          <p:cNvSpPr txBox="1"/>
          <p:nvPr/>
        </p:nvSpPr>
        <p:spPr>
          <a:xfrm>
            <a:off x="5681119" y="1512838"/>
            <a:ext cx="429926" cy="338554"/>
          </a:xfrm>
          <a:prstGeom prst="rect">
            <a:avLst/>
          </a:prstGeom>
          <a:noFill/>
        </p:spPr>
        <p:txBody>
          <a:bodyPr wrap="none" rtlCol="0">
            <a:spAutoFit/>
          </a:bodyPr>
          <a:lstStyle/>
          <a:p>
            <a:r>
              <a:rPr lang="fr-CA" sz="1600" b="1" dirty="0" err="1">
                <a:latin typeface="Century Schoolbook" panose="02040604050505020304" pitchFamily="18" charset="0"/>
                <a:cs typeface="Roboto Serif Medium" pitchFamily="2" charset="0"/>
              </a:rPr>
              <a:t>G</a:t>
            </a:r>
            <a:r>
              <a:rPr lang="fr-CA" sz="1600" b="1" baseline="-25000" dirty="0" err="1">
                <a:latin typeface="Century Schoolbook" panose="02040604050505020304" pitchFamily="18" charset="0"/>
                <a:cs typeface="Roboto Serif Medium" pitchFamily="2" charset="0"/>
              </a:rPr>
              <a:t>z</a:t>
            </a:r>
            <a:endParaRPr lang="fr-CA" sz="1600" b="1" dirty="0">
              <a:latin typeface="Century Schoolbook" panose="02040604050505020304" pitchFamily="18" charset="0"/>
              <a:cs typeface="Roboto Serif Medium" pitchFamily="2" charset="0"/>
            </a:endParaRPr>
          </a:p>
        </p:txBody>
      </p:sp>
      <p:sp>
        <p:nvSpPr>
          <p:cNvPr id="59" name="ZoneTexte 41">
            <a:extLst>
              <a:ext uri="{FF2B5EF4-FFF2-40B4-BE49-F238E27FC236}">
                <a16:creationId xmlns:a16="http://schemas.microsoft.com/office/drawing/2014/main" id="{A5662FBE-1AA4-5382-E291-07FCF08764FA}"/>
              </a:ext>
            </a:extLst>
          </p:cNvPr>
          <p:cNvSpPr txBox="1"/>
          <p:nvPr/>
        </p:nvSpPr>
        <p:spPr>
          <a:xfrm>
            <a:off x="5674090" y="2626995"/>
            <a:ext cx="439544" cy="338554"/>
          </a:xfrm>
          <a:prstGeom prst="rect">
            <a:avLst/>
          </a:prstGeom>
          <a:noFill/>
        </p:spPr>
        <p:txBody>
          <a:bodyPr wrap="none" rtlCol="0">
            <a:spAutoFit/>
          </a:bodyPr>
          <a:lstStyle/>
          <a:p>
            <a:r>
              <a:rPr lang="fr-CA" sz="1600" b="1" dirty="0">
                <a:latin typeface="Century Schoolbook" panose="02040604050505020304" pitchFamily="18" charset="0"/>
                <a:cs typeface="Roboto Serif Medium" pitchFamily="2" charset="0"/>
              </a:rPr>
              <a:t>G</a:t>
            </a:r>
            <a:r>
              <a:rPr lang="fr-CA" sz="1600" b="1" baseline="-25000" dirty="0">
                <a:latin typeface="Century Schoolbook" panose="02040604050505020304" pitchFamily="18" charset="0"/>
                <a:cs typeface="Roboto Serif Medium" pitchFamily="2" charset="0"/>
              </a:rPr>
              <a:t>y</a:t>
            </a:r>
            <a:endParaRPr lang="fr-CA" sz="1600" b="1" dirty="0">
              <a:latin typeface="Century Schoolbook" panose="02040604050505020304" pitchFamily="18" charset="0"/>
              <a:cs typeface="Roboto Serif Medium" pitchFamily="2" charset="0"/>
            </a:endParaRPr>
          </a:p>
        </p:txBody>
      </p:sp>
      <p:sp>
        <p:nvSpPr>
          <p:cNvPr id="60" name="ZoneTexte 41">
            <a:extLst>
              <a:ext uri="{FF2B5EF4-FFF2-40B4-BE49-F238E27FC236}">
                <a16:creationId xmlns:a16="http://schemas.microsoft.com/office/drawing/2014/main" id="{CB2FD94F-7029-E5F0-DA25-58A8678006BC}"/>
              </a:ext>
            </a:extLst>
          </p:cNvPr>
          <p:cNvSpPr txBox="1"/>
          <p:nvPr/>
        </p:nvSpPr>
        <p:spPr>
          <a:xfrm>
            <a:off x="5673104" y="3742779"/>
            <a:ext cx="439544" cy="338554"/>
          </a:xfrm>
          <a:prstGeom prst="rect">
            <a:avLst/>
          </a:prstGeom>
          <a:noFill/>
        </p:spPr>
        <p:txBody>
          <a:bodyPr wrap="none" rtlCol="0">
            <a:spAutoFit/>
          </a:bodyPr>
          <a:lstStyle/>
          <a:p>
            <a:r>
              <a:rPr lang="fr-CA" sz="1600" b="1" dirty="0" err="1">
                <a:latin typeface="Century Schoolbook" panose="02040604050505020304" pitchFamily="18" charset="0"/>
                <a:cs typeface="Roboto Serif Medium" pitchFamily="2" charset="0"/>
              </a:rPr>
              <a:t>G</a:t>
            </a:r>
            <a:r>
              <a:rPr lang="fr-CA" sz="1600" b="1" baseline="-25000" dirty="0" err="1">
                <a:latin typeface="Century Schoolbook" panose="02040604050505020304" pitchFamily="18" charset="0"/>
                <a:cs typeface="Roboto Serif Medium" pitchFamily="2" charset="0"/>
              </a:rPr>
              <a:t>x</a:t>
            </a:r>
            <a:endParaRPr lang="fr-CA" sz="1600" b="1" dirty="0">
              <a:latin typeface="Century Schoolbook" panose="02040604050505020304" pitchFamily="18" charset="0"/>
              <a:cs typeface="Roboto Serif Medium" pitchFamily="2" charset="0"/>
            </a:endParaRPr>
          </a:p>
        </p:txBody>
      </p:sp>
      <p:cxnSp>
        <p:nvCxnSpPr>
          <p:cNvPr id="61" name="Straight Connector 60">
            <a:extLst>
              <a:ext uri="{FF2B5EF4-FFF2-40B4-BE49-F238E27FC236}">
                <a16:creationId xmlns:a16="http://schemas.microsoft.com/office/drawing/2014/main" id="{D3EC4ABD-1C27-3CFA-5DA7-7B2977ED2129}"/>
              </a:ext>
            </a:extLst>
          </p:cNvPr>
          <p:cNvCxnSpPr/>
          <p:nvPr/>
        </p:nvCxnSpPr>
        <p:spPr>
          <a:xfrm>
            <a:off x="2878135" y="2480592"/>
            <a:ext cx="400820" cy="0"/>
          </a:xfrm>
          <a:prstGeom prst="line">
            <a:avLst/>
          </a:prstGeom>
          <a:ln w="28575">
            <a:solidFill>
              <a:srgbClr val="00A759"/>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1309473A-E5C7-5838-E4DC-9F912B21893E}"/>
              </a:ext>
            </a:extLst>
          </p:cNvPr>
          <p:cNvCxnSpPr/>
          <p:nvPr/>
        </p:nvCxnSpPr>
        <p:spPr>
          <a:xfrm>
            <a:off x="2880040" y="2563052"/>
            <a:ext cx="400820" cy="0"/>
          </a:xfrm>
          <a:prstGeom prst="line">
            <a:avLst/>
          </a:prstGeom>
          <a:ln w="28575">
            <a:solidFill>
              <a:srgbClr val="00A759"/>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60A90124-FE83-E404-A333-C14F09E5B05C}"/>
              </a:ext>
            </a:extLst>
          </p:cNvPr>
          <p:cNvCxnSpPr/>
          <p:nvPr/>
        </p:nvCxnSpPr>
        <p:spPr>
          <a:xfrm>
            <a:off x="2881945" y="2637723"/>
            <a:ext cx="400820" cy="0"/>
          </a:xfrm>
          <a:prstGeom prst="line">
            <a:avLst/>
          </a:prstGeom>
          <a:ln w="28575">
            <a:solidFill>
              <a:srgbClr val="00A759"/>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787878AC-9D9A-BEC2-87F4-F97912C5E12D}"/>
              </a:ext>
            </a:extLst>
          </p:cNvPr>
          <p:cNvCxnSpPr/>
          <p:nvPr/>
        </p:nvCxnSpPr>
        <p:spPr>
          <a:xfrm>
            <a:off x="2880040" y="2714907"/>
            <a:ext cx="400820" cy="0"/>
          </a:xfrm>
          <a:prstGeom prst="line">
            <a:avLst/>
          </a:prstGeom>
          <a:ln w="28575">
            <a:solidFill>
              <a:srgbClr val="00A759"/>
            </a:solidFill>
          </a:ln>
        </p:spPr>
        <p:style>
          <a:lnRef idx="1">
            <a:schemeClr val="accent1"/>
          </a:lnRef>
          <a:fillRef idx="0">
            <a:schemeClr val="accent1"/>
          </a:fillRef>
          <a:effectRef idx="0">
            <a:schemeClr val="accent1"/>
          </a:effectRef>
          <a:fontRef idx="minor">
            <a:schemeClr val="tx1"/>
          </a:fontRef>
        </p:style>
      </p:cxnSp>
      <p:sp>
        <p:nvSpPr>
          <p:cNvPr id="65" name="Rectangle 64">
            <a:extLst>
              <a:ext uri="{FF2B5EF4-FFF2-40B4-BE49-F238E27FC236}">
                <a16:creationId xmlns:a16="http://schemas.microsoft.com/office/drawing/2014/main" id="{13E16197-E98D-696B-336E-B225E17DCF1F}"/>
              </a:ext>
            </a:extLst>
          </p:cNvPr>
          <p:cNvSpPr/>
          <p:nvPr/>
        </p:nvSpPr>
        <p:spPr>
          <a:xfrm>
            <a:off x="2882643" y="2797649"/>
            <a:ext cx="405090" cy="391782"/>
          </a:xfrm>
          <a:prstGeom prst="rect">
            <a:avLst/>
          </a:prstGeom>
          <a:noFill/>
          <a:ln w="28575">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cxnSp>
        <p:nvCxnSpPr>
          <p:cNvPr id="66" name="Straight Connector 65">
            <a:extLst>
              <a:ext uri="{FF2B5EF4-FFF2-40B4-BE49-F238E27FC236}">
                <a16:creationId xmlns:a16="http://schemas.microsoft.com/office/drawing/2014/main" id="{7C72D9B6-003A-ED37-D39D-574EB36C595D}"/>
              </a:ext>
            </a:extLst>
          </p:cNvPr>
          <p:cNvCxnSpPr/>
          <p:nvPr/>
        </p:nvCxnSpPr>
        <p:spPr>
          <a:xfrm>
            <a:off x="2880040" y="2880106"/>
            <a:ext cx="400820" cy="0"/>
          </a:xfrm>
          <a:prstGeom prst="line">
            <a:avLst/>
          </a:prstGeom>
          <a:ln w="28575">
            <a:solidFill>
              <a:srgbClr val="00A759"/>
            </a:solidFill>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59EF0F90-3C40-1E5E-1D94-1FA97BD43F7E}"/>
              </a:ext>
            </a:extLst>
          </p:cNvPr>
          <p:cNvCxnSpPr/>
          <p:nvPr/>
        </p:nvCxnSpPr>
        <p:spPr>
          <a:xfrm>
            <a:off x="2878135" y="2960116"/>
            <a:ext cx="400820" cy="0"/>
          </a:xfrm>
          <a:prstGeom prst="line">
            <a:avLst/>
          </a:prstGeom>
          <a:ln w="28575">
            <a:solidFill>
              <a:srgbClr val="00A759"/>
            </a:solidFill>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C9C49DF6-98FC-9705-EB91-B9E0AB5301B0}"/>
              </a:ext>
            </a:extLst>
          </p:cNvPr>
          <p:cNvCxnSpPr/>
          <p:nvPr/>
        </p:nvCxnSpPr>
        <p:spPr>
          <a:xfrm>
            <a:off x="2880040" y="3036861"/>
            <a:ext cx="400820" cy="0"/>
          </a:xfrm>
          <a:prstGeom prst="line">
            <a:avLst/>
          </a:prstGeom>
          <a:ln w="28575">
            <a:solidFill>
              <a:srgbClr val="00A759"/>
            </a:solidFill>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03810F88-0D9F-0A91-1360-A04ECB540A12}"/>
              </a:ext>
            </a:extLst>
          </p:cNvPr>
          <p:cNvCxnSpPr/>
          <p:nvPr/>
        </p:nvCxnSpPr>
        <p:spPr>
          <a:xfrm>
            <a:off x="2881945" y="3115342"/>
            <a:ext cx="400820" cy="0"/>
          </a:xfrm>
          <a:prstGeom prst="line">
            <a:avLst/>
          </a:prstGeom>
          <a:ln w="28575">
            <a:solidFill>
              <a:srgbClr val="00A759"/>
            </a:solidFill>
          </a:ln>
        </p:spPr>
        <p:style>
          <a:lnRef idx="1">
            <a:schemeClr val="accent1"/>
          </a:lnRef>
          <a:fillRef idx="0">
            <a:schemeClr val="accent1"/>
          </a:fillRef>
          <a:effectRef idx="0">
            <a:schemeClr val="accent1"/>
          </a:effectRef>
          <a:fontRef idx="minor">
            <a:schemeClr val="tx1"/>
          </a:fontRef>
        </p:style>
      </p:cxnSp>
      <p:sp>
        <p:nvSpPr>
          <p:cNvPr id="70" name="Rectangle 69">
            <a:extLst>
              <a:ext uri="{FF2B5EF4-FFF2-40B4-BE49-F238E27FC236}">
                <a16:creationId xmlns:a16="http://schemas.microsoft.com/office/drawing/2014/main" id="{2869BE4E-9478-9EBB-8E32-CA78A85C81B4}"/>
              </a:ext>
            </a:extLst>
          </p:cNvPr>
          <p:cNvSpPr/>
          <p:nvPr/>
        </p:nvSpPr>
        <p:spPr>
          <a:xfrm>
            <a:off x="3302932" y="1291143"/>
            <a:ext cx="418192" cy="391885"/>
          </a:xfrm>
          <a:prstGeom prst="rect">
            <a:avLst/>
          </a:prstGeom>
          <a:noFill/>
          <a:ln w="28575">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cxnSp>
        <p:nvCxnSpPr>
          <p:cNvPr id="71" name="Straight Connector 70">
            <a:extLst>
              <a:ext uri="{FF2B5EF4-FFF2-40B4-BE49-F238E27FC236}">
                <a16:creationId xmlns:a16="http://schemas.microsoft.com/office/drawing/2014/main" id="{642EC686-26D5-D812-1EE8-D4732E9BDDF1}"/>
              </a:ext>
            </a:extLst>
          </p:cNvPr>
          <p:cNvCxnSpPr>
            <a:cxnSpLocks/>
          </p:cNvCxnSpPr>
          <p:nvPr/>
        </p:nvCxnSpPr>
        <p:spPr>
          <a:xfrm>
            <a:off x="1277291" y="1682115"/>
            <a:ext cx="443163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81" name="ZoneTexte 41">
            <a:extLst>
              <a:ext uri="{FF2B5EF4-FFF2-40B4-BE49-F238E27FC236}">
                <a16:creationId xmlns:a16="http://schemas.microsoft.com/office/drawing/2014/main" id="{88F1EE5F-ED42-3E5F-9770-27A5E80EBDA8}"/>
              </a:ext>
            </a:extLst>
          </p:cNvPr>
          <p:cNvSpPr txBox="1"/>
          <p:nvPr/>
        </p:nvSpPr>
        <p:spPr>
          <a:xfrm>
            <a:off x="6592206" y="1464929"/>
            <a:ext cx="5408578" cy="400110"/>
          </a:xfrm>
          <a:prstGeom prst="rect">
            <a:avLst/>
          </a:prstGeom>
          <a:noFill/>
        </p:spPr>
        <p:txBody>
          <a:bodyPr wrap="square" rtlCol="0">
            <a:spAutoFit/>
          </a:bodyPr>
          <a:lstStyle/>
          <a:p>
            <a:pPr algn="ctr"/>
            <a:r>
              <a:rPr lang="fr-CA" sz="2000" u="sng" dirty="0" err="1">
                <a:latin typeface="Century Schoolbook" panose="02040604050505020304" pitchFamily="18" charset="0"/>
                <a:cs typeface="Roboto Serif Light" pitchFamily="2" charset="0"/>
              </a:rPr>
              <a:t>What</a:t>
            </a:r>
            <a:r>
              <a:rPr lang="fr-CA" sz="2000" u="sng" dirty="0">
                <a:latin typeface="Century Schoolbook" panose="02040604050505020304" pitchFamily="18" charset="0"/>
                <a:cs typeface="Roboto Serif Light" pitchFamily="2" charset="0"/>
              </a:rPr>
              <a:t> </a:t>
            </a:r>
            <a:r>
              <a:rPr lang="fr-CA" sz="2000" u="sng" dirty="0" err="1">
                <a:latin typeface="Century Schoolbook" panose="02040604050505020304" pitchFamily="18" charset="0"/>
                <a:cs typeface="Roboto Serif Light" pitchFamily="2" charset="0"/>
              </a:rPr>
              <a:t>we</a:t>
            </a:r>
            <a:r>
              <a:rPr lang="fr-CA" sz="2000" u="sng" dirty="0">
                <a:latin typeface="Century Schoolbook" panose="02040604050505020304" pitchFamily="18" charset="0"/>
                <a:cs typeface="Roboto Serif Light" pitchFamily="2" charset="0"/>
              </a:rPr>
              <a:t> know </a:t>
            </a:r>
            <a:r>
              <a:rPr lang="fr-CA" sz="2000" u="sng" dirty="0" err="1">
                <a:latin typeface="Century Schoolbook" panose="02040604050505020304" pitchFamily="18" charset="0"/>
                <a:cs typeface="Roboto Serif Light" pitchFamily="2" charset="0"/>
              </a:rPr>
              <a:t>so</a:t>
            </a:r>
            <a:r>
              <a:rPr lang="fr-CA" sz="2000" u="sng" dirty="0">
                <a:latin typeface="Century Schoolbook" panose="02040604050505020304" pitchFamily="18" charset="0"/>
                <a:cs typeface="Roboto Serif Light" pitchFamily="2" charset="0"/>
              </a:rPr>
              <a:t> far:</a:t>
            </a:r>
            <a:endParaRPr lang="fr-CA" sz="2000" dirty="0">
              <a:latin typeface="Century Schoolbook" panose="02040604050505020304" pitchFamily="18" charset="0"/>
              <a:cs typeface="Roboto Serif Light" pitchFamily="2" charset="0"/>
            </a:endParaRPr>
          </a:p>
        </p:txBody>
      </p:sp>
    </p:spTree>
    <p:extLst>
      <p:ext uri="{BB962C8B-B14F-4D97-AF65-F5344CB8AC3E}">
        <p14:creationId xmlns:p14="http://schemas.microsoft.com/office/powerpoint/2010/main" val="5247574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FB4C52-BC28-4F84-B143-D57D28DAA397}"/>
              </a:ext>
            </a:extLst>
          </p:cNvPr>
          <p:cNvSpPr>
            <a:spLocks noGrp="1"/>
          </p:cNvSpPr>
          <p:nvPr>
            <p:ph type="title"/>
          </p:nvPr>
        </p:nvSpPr>
        <p:spPr/>
        <p:txBody>
          <a:bodyPr/>
          <a:lstStyle/>
          <a:p>
            <a:r>
              <a:rPr lang="fr-CA" dirty="0">
                <a:latin typeface="Century Schoolbook" panose="02040604050505020304" pitchFamily="18" charset="0"/>
              </a:rPr>
              <a:t>Principles of MRI: signal</a:t>
            </a:r>
          </a:p>
        </p:txBody>
      </p:sp>
      <p:sp>
        <p:nvSpPr>
          <p:cNvPr id="4" name="Slide Number Placeholder 3">
            <a:extLst>
              <a:ext uri="{FF2B5EF4-FFF2-40B4-BE49-F238E27FC236}">
                <a16:creationId xmlns:a16="http://schemas.microsoft.com/office/drawing/2014/main" id="{1E39F657-7568-4DFD-A959-A9CFA70BE0DF}"/>
              </a:ext>
            </a:extLst>
          </p:cNvPr>
          <p:cNvSpPr>
            <a:spLocks noGrp="1"/>
          </p:cNvSpPr>
          <p:nvPr>
            <p:ph type="sldNum" sz="quarter" idx="12"/>
          </p:nvPr>
        </p:nvSpPr>
        <p:spPr/>
        <p:txBody>
          <a:bodyPr/>
          <a:lstStyle/>
          <a:p>
            <a:fld id="{7C4F7C6C-F16A-437F-A05B-8026F95376C8}" type="slidenum">
              <a:rPr lang="fr-CA" smtClean="0">
                <a:latin typeface="Century Schoolbook" panose="02040604050505020304" pitchFamily="18" charset="0"/>
              </a:rPr>
              <a:pPr/>
              <a:t>16</a:t>
            </a:fld>
            <a:endParaRPr lang="fr-CA" dirty="0">
              <a:latin typeface="Century Schoolbook" panose="02040604050505020304" pitchFamily="18" charset="0"/>
            </a:endParaRPr>
          </a:p>
        </p:txBody>
      </p:sp>
      <p:pic>
        <p:nvPicPr>
          <p:cNvPr id="6" name="Graphic 5" descr="Man with solid fill">
            <a:extLst>
              <a:ext uri="{FF2B5EF4-FFF2-40B4-BE49-F238E27FC236}">
                <a16:creationId xmlns:a16="http://schemas.microsoft.com/office/drawing/2014/main" id="{FA4A848C-9F1B-47C1-A95E-AE0C28BA4A9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128346" y="1683034"/>
            <a:ext cx="1314436" cy="1314436"/>
          </a:xfrm>
          <a:prstGeom prst="rect">
            <a:avLst/>
          </a:prstGeom>
        </p:spPr>
      </p:pic>
      <p:cxnSp>
        <p:nvCxnSpPr>
          <p:cNvPr id="7" name="Connecteur droit avec flèche 71">
            <a:extLst>
              <a:ext uri="{FF2B5EF4-FFF2-40B4-BE49-F238E27FC236}">
                <a16:creationId xmlns:a16="http://schemas.microsoft.com/office/drawing/2014/main" id="{ECC87660-2C3E-4C91-8F9A-5F4A54553A2B}"/>
              </a:ext>
            </a:extLst>
          </p:cNvPr>
          <p:cNvCxnSpPr>
            <a:cxnSpLocks/>
          </p:cNvCxnSpPr>
          <p:nvPr/>
        </p:nvCxnSpPr>
        <p:spPr>
          <a:xfrm flipH="1" flipV="1">
            <a:off x="2603967" y="1683034"/>
            <a:ext cx="3550" cy="1288055"/>
          </a:xfrm>
          <a:prstGeom prst="straightConnector1">
            <a:avLst/>
          </a:prstGeom>
          <a:ln w="44450" cap="flat">
            <a:solidFill>
              <a:srgbClr val="00A759"/>
            </a:solidFill>
            <a:prstDash val="sysDot"/>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sp>
        <p:nvSpPr>
          <p:cNvPr id="10" name="ZoneTexte 41">
            <a:extLst>
              <a:ext uri="{FF2B5EF4-FFF2-40B4-BE49-F238E27FC236}">
                <a16:creationId xmlns:a16="http://schemas.microsoft.com/office/drawing/2014/main" id="{7D2A275B-33B6-418D-8D81-04386F84962D}"/>
              </a:ext>
            </a:extLst>
          </p:cNvPr>
          <p:cNvSpPr txBox="1"/>
          <p:nvPr/>
        </p:nvSpPr>
        <p:spPr>
          <a:xfrm>
            <a:off x="2602543" y="2758548"/>
            <a:ext cx="542136" cy="461665"/>
          </a:xfrm>
          <a:prstGeom prst="rect">
            <a:avLst/>
          </a:prstGeom>
          <a:noFill/>
        </p:spPr>
        <p:txBody>
          <a:bodyPr wrap="none" rtlCol="0">
            <a:spAutoFit/>
          </a:bodyPr>
          <a:lstStyle/>
          <a:p>
            <a:r>
              <a:rPr lang="fr-CA" sz="2400" b="1" dirty="0">
                <a:latin typeface="Century Schoolbook" panose="02040604050505020304" pitchFamily="18" charset="0"/>
                <a:cs typeface="Roboto Serif Light" pitchFamily="2" charset="0"/>
              </a:rPr>
              <a:t>B</a:t>
            </a:r>
            <a:r>
              <a:rPr lang="fr-CA" sz="2400" b="1" baseline="-25000" dirty="0">
                <a:latin typeface="Century Schoolbook" panose="02040604050505020304" pitchFamily="18" charset="0"/>
                <a:cs typeface="Roboto Serif Light" pitchFamily="2" charset="0"/>
              </a:rPr>
              <a:t>0</a:t>
            </a:r>
            <a:endParaRPr lang="fr-CA" sz="2400" b="1" dirty="0">
              <a:latin typeface="Century Schoolbook" panose="02040604050505020304" pitchFamily="18" charset="0"/>
              <a:cs typeface="Roboto Serif Light" pitchFamily="2" charset="0"/>
            </a:endParaRPr>
          </a:p>
        </p:txBody>
      </p:sp>
      <p:sp>
        <p:nvSpPr>
          <p:cNvPr id="9" name="ZoneTexte 41">
            <a:extLst>
              <a:ext uri="{FF2B5EF4-FFF2-40B4-BE49-F238E27FC236}">
                <a16:creationId xmlns:a16="http://schemas.microsoft.com/office/drawing/2014/main" id="{0D6C5792-5070-4990-BB60-E26DF0777C16}"/>
              </a:ext>
            </a:extLst>
          </p:cNvPr>
          <p:cNvSpPr txBox="1"/>
          <p:nvPr/>
        </p:nvSpPr>
        <p:spPr>
          <a:xfrm>
            <a:off x="2602543" y="1958179"/>
            <a:ext cx="486030" cy="461665"/>
          </a:xfrm>
          <a:prstGeom prst="rect">
            <a:avLst/>
          </a:prstGeom>
          <a:noFill/>
        </p:spPr>
        <p:txBody>
          <a:bodyPr wrap="none" rtlCol="0">
            <a:spAutoFit/>
          </a:bodyPr>
          <a:lstStyle/>
          <a:p>
            <a:r>
              <a:rPr lang="fr-CA" sz="2400" b="1" dirty="0">
                <a:latin typeface="Century Schoolbook" panose="02040604050505020304" pitchFamily="18" charset="0"/>
                <a:cs typeface="Roboto Serif Light" pitchFamily="2" charset="0"/>
              </a:rPr>
              <a:t>M</a:t>
            </a:r>
          </a:p>
        </p:txBody>
      </p:sp>
      <p:grpSp>
        <p:nvGrpSpPr>
          <p:cNvPr id="25" name="Group 24">
            <a:extLst>
              <a:ext uri="{FF2B5EF4-FFF2-40B4-BE49-F238E27FC236}">
                <a16:creationId xmlns:a16="http://schemas.microsoft.com/office/drawing/2014/main" id="{20C6448B-C5E7-4C7A-AFDC-BF67483710B1}"/>
              </a:ext>
            </a:extLst>
          </p:cNvPr>
          <p:cNvGrpSpPr/>
          <p:nvPr/>
        </p:nvGrpSpPr>
        <p:grpSpPr>
          <a:xfrm>
            <a:off x="1539594" y="1701506"/>
            <a:ext cx="489528" cy="1176216"/>
            <a:chOff x="1249448" y="1715167"/>
            <a:chExt cx="489528" cy="1176216"/>
          </a:xfrm>
        </p:grpSpPr>
        <p:cxnSp>
          <p:nvCxnSpPr>
            <p:cNvPr id="12" name="Connecteur droit avec flèche 71">
              <a:extLst>
                <a:ext uri="{FF2B5EF4-FFF2-40B4-BE49-F238E27FC236}">
                  <a16:creationId xmlns:a16="http://schemas.microsoft.com/office/drawing/2014/main" id="{17615B5C-1F5A-40FD-8921-D35D597B74DC}"/>
                </a:ext>
              </a:extLst>
            </p:cNvPr>
            <p:cNvCxnSpPr>
              <a:cxnSpLocks/>
            </p:cNvCxnSpPr>
            <p:nvPr/>
          </p:nvCxnSpPr>
          <p:spPr>
            <a:xfrm flipV="1">
              <a:off x="1494212" y="1715167"/>
              <a:ext cx="0" cy="237424"/>
            </a:xfrm>
            <a:prstGeom prst="straightConnector1">
              <a:avLst/>
            </a:prstGeom>
            <a:ln w="25400" cmpd="sng">
              <a:solidFill>
                <a:srgbClr val="00A759"/>
              </a:solidFill>
              <a:tailEnd type="triangle" w="med" len="lg"/>
            </a:ln>
          </p:spPr>
          <p:style>
            <a:lnRef idx="1">
              <a:schemeClr val="accent1"/>
            </a:lnRef>
            <a:fillRef idx="0">
              <a:schemeClr val="accent1"/>
            </a:fillRef>
            <a:effectRef idx="0">
              <a:schemeClr val="accent1"/>
            </a:effectRef>
            <a:fontRef idx="minor">
              <a:schemeClr val="tx1"/>
            </a:fontRef>
          </p:style>
        </p:cxnSp>
        <p:cxnSp>
          <p:nvCxnSpPr>
            <p:cNvPr id="16" name="Connecteur droit avec flèche 71">
              <a:extLst>
                <a:ext uri="{FF2B5EF4-FFF2-40B4-BE49-F238E27FC236}">
                  <a16:creationId xmlns:a16="http://schemas.microsoft.com/office/drawing/2014/main" id="{3E9D296A-D7F8-4BBF-8ADD-E6C088A47499}"/>
                </a:ext>
              </a:extLst>
            </p:cNvPr>
            <p:cNvCxnSpPr>
              <a:cxnSpLocks/>
            </p:cNvCxnSpPr>
            <p:nvPr/>
          </p:nvCxnSpPr>
          <p:spPr>
            <a:xfrm flipV="1">
              <a:off x="1738976" y="2209314"/>
              <a:ext cx="0" cy="237424"/>
            </a:xfrm>
            <a:prstGeom prst="straightConnector1">
              <a:avLst/>
            </a:prstGeom>
            <a:ln w="25400" cmpd="sng">
              <a:solidFill>
                <a:srgbClr val="00A759"/>
              </a:solidFill>
              <a:tailEnd type="triangle" w="med" len="lg"/>
            </a:ln>
          </p:spPr>
          <p:style>
            <a:lnRef idx="1">
              <a:schemeClr val="accent1"/>
            </a:lnRef>
            <a:fillRef idx="0">
              <a:schemeClr val="accent1"/>
            </a:fillRef>
            <a:effectRef idx="0">
              <a:schemeClr val="accent1"/>
            </a:effectRef>
            <a:fontRef idx="minor">
              <a:schemeClr val="tx1"/>
            </a:fontRef>
          </p:style>
        </p:cxnSp>
        <p:cxnSp>
          <p:nvCxnSpPr>
            <p:cNvPr id="17" name="Connecteur droit avec flèche 71">
              <a:extLst>
                <a:ext uri="{FF2B5EF4-FFF2-40B4-BE49-F238E27FC236}">
                  <a16:creationId xmlns:a16="http://schemas.microsoft.com/office/drawing/2014/main" id="{A0A6518F-5A2D-43A4-ABF7-EF6F85CE1368}"/>
                </a:ext>
              </a:extLst>
            </p:cNvPr>
            <p:cNvCxnSpPr>
              <a:cxnSpLocks/>
            </p:cNvCxnSpPr>
            <p:nvPr/>
          </p:nvCxnSpPr>
          <p:spPr>
            <a:xfrm flipV="1">
              <a:off x="1249448" y="2209314"/>
              <a:ext cx="0" cy="237424"/>
            </a:xfrm>
            <a:prstGeom prst="straightConnector1">
              <a:avLst/>
            </a:prstGeom>
            <a:ln w="25400" cmpd="sng">
              <a:solidFill>
                <a:srgbClr val="00A759"/>
              </a:solidFill>
              <a:tailEnd type="triangle" w="med" len="lg"/>
            </a:ln>
          </p:spPr>
          <p:style>
            <a:lnRef idx="1">
              <a:schemeClr val="accent1"/>
            </a:lnRef>
            <a:fillRef idx="0">
              <a:schemeClr val="accent1"/>
            </a:fillRef>
            <a:effectRef idx="0">
              <a:schemeClr val="accent1"/>
            </a:effectRef>
            <a:fontRef idx="minor">
              <a:schemeClr val="tx1"/>
            </a:fontRef>
          </p:style>
        </p:cxnSp>
        <p:cxnSp>
          <p:nvCxnSpPr>
            <p:cNvPr id="18" name="Connecteur droit avec flèche 71">
              <a:extLst>
                <a:ext uri="{FF2B5EF4-FFF2-40B4-BE49-F238E27FC236}">
                  <a16:creationId xmlns:a16="http://schemas.microsoft.com/office/drawing/2014/main" id="{7D68941D-35CC-43D4-9249-686677FA293E}"/>
                </a:ext>
              </a:extLst>
            </p:cNvPr>
            <p:cNvCxnSpPr>
              <a:cxnSpLocks/>
            </p:cNvCxnSpPr>
            <p:nvPr/>
          </p:nvCxnSpPr>
          <p:spPr>
            <a:xfrm flipV="1">
              <a:off x="1591194" y="2037060"/>
              <a:ext cx="0" cy="237424"/>
            </a:xfrm>
            <a:prstGeom prst="straightConnector1">
              <a:avLst/>
            </a:prstGeom>
            <a:ln w="25400" cmpd="sng">
              <a:solidFill>
                <a:srgbClr val="00A759"/>
              </a:solidFill>
              <a:tailEnd type="triangle" w="med" len="lg"/>
            </a:ln>
          </p:spPr>
          <p:style>
            <a:lnRef idx="1">
              <a:schemeClr val="accent1"/>
            </a:lnRef>
            <a:fillRef idx="0">
              <a:schemeClr val="accent1"/>
            </a:fillRef>
            <a:effectRef idx="0">
              <a:schemeClr val="accent1"/>
            </a:effectRef>
            <a:fontRef idx="minor">
              <a:schemeClr val="tx1"/>
            </a:fontRef>
          </p:style>
        </p:cxnSp>
        <p:cxnSp>
          <p:nvCxnSpPr>
            <p:cNvPr id="19" name="Connecteur droit avec flèche 71">
              <a:extLst>
                <a:ext uri="{FF2B5EF4-FFF2-40B4-BE49-F238E27FC236}">
                  <a16:creationId xmlns:a16="http://schemas.microsoft.com/office/drawing/2014/main" id="{92F3B4AA-D8D7-465B-8342-ED77D1B7725D}"/>
                </a:ext>
              </a:extLst>
            </p:cNvPr>
            <p:cNvCxnSpPr>
              <a:cxnSpLocks/>
            </p:cNvCxnSpPr>
            <p:nvPr/>
          </p:nvCxnSpPr>
          <p:spPr>
            <a:xfrm flipV="1">
              <a:off x="1415703" y="2037060"/>
              <a:ext cx="0" cy="237424"/>
            </a:xfrm>
            <a:prstGeom prst="straightConnector1">
              <a:avLst/>
            </a:prstGeom>
            <a:ln w="25400" cmpd="sng">
              <a:solidFill>
                <a:srgbClr val="00A759"/>
              </a:solidFill>
              <a:tailEnd type="triangle" w="med" len="lg"/>
            </a:ln>
          </p:spPr>
          <p:style>
            <a:lnRef idx="1">
              <a:schemeClr val="accent1"/>
            </a:lnRef>
            <a:fillRef idx="0">
              <a:schemeClr val="accent1"/>
            </a:fillRef>
            <a:effectRef idx="0">
              <a:schemeClr val="accent1"/>
            </a:effectRef>
            <a:fontRef idx="minor">
              <a:schemeClr val="tx1"/>
            </a:fontRef>
          </p:style>
        </p:cxnSp>
        <p:cxnSp>
          <p:nvCxnSpPr>
            <p:cNvPr id="20" name="Connecteur droit avec flèche 71">
              <a:extLst>
                <a:ext uri="{FF2B5EF4-FFF2-40B4-BE49-F238E27FC236}">
                  <a16:creationId xmlns:a16="http://schemas.microsoft.com/office/drawing/2014/main" id="{53CC9411-B506-4057-BFED-A06DFE78B88E}"/>
                </a:ext>
              </a:extLst>
            </p:cNvPr>
            <p:cNvCxnSpPr>
              <a:cxnSpLocks/>
            </p:cNvCxnSpPr>
            <p:nvPr/>
          </p:nvCxnSpPr>
          <p:spPr>
            <a:xfrm flipV="1">
              <a:off x="1591194" y="2653497"/>
              <a:ext cx="0" cy="237424"/>
            </a:xfrm>
            <a:prstGeom prst="straightConnector1">
              <a:avLst/>
            </a:prstGeom>
            <a:ln w="25400" cmpd="sng">
              <a:solidFill>
                <a:srgbClr val="00A759"/>
              </a:solidFill>
              <a:tailEnd type="triangle" w="med" len="lg"/>
            </a:ln>
          </p:spPr>
          <p:style>
            <a:lnRef idx="1">
              <a:schemeClr val="accent1"/>
            </a:lnRef>
            <a:fillRef idx="0">
              <a:schemeClr val="accent1"/>
            </a:fillRef>
            <a:effectRef idx="0">
              <a:schemeClr val="accent1"/>
            </a:effectRef>
            <a:fontRef idx="minor">
              <a:schemeClr val="tx1"/>
            </a:fontRef>
          </p:style>
        </p:cxnSp>
        <p:cxnSp>
          <p:nvCxnSpPr>
            <p:cNvPr id="21" name="Connecteur droit avec flèche 71">
              <a:extLst>
                <a:ext uri="{FF2B5EF4-FFF2-40B4-BE49-F238E27FC236}">
                  <a16:creationId xmlns:a16="http://schemas.microsoft.com/office/drawing/2014/main" id="{6C2A84D9-C593-4052-B5D8-C5C95D2D27E9}"/>
                </a:ext>
              </a:extLst>
            </p:cNvPr>
            <p:cNvCxnSpPr>
              <a:cxnSpLocks/>
            </p:cNvCxnSpPr>
            <p:nvPr/>
          </p:nvCxnSpPr>
          <p:spPr>
            <a:xfrm flipV="1">
              <a:off x="1415703" y="2653959"/>
              <a:ext cx="0" cy="237424"/>
            </a:xfrm>
            <a:prstGeom prst="straightConnector1">
              <a:avLst/>
            </a:prstGeom>
            <a:ln w="25400" cmpd="sng">
              <a:solidFill>
                <a:srgbClr val="00A759"/>
              </a:solidFill>
              <a:tailEnd type="triangle" w="med" len="lg"/>
            </a:ln>
          </p:spPr>
          <p:style>
            <a:lnRef idx="1">
              <a:schemeClr val="accent1"/>
            </a:lnRef>
            <a:fillRef idx="0">
              <a:schemeClr val="accent1"/>
            </a:fillRef>
            <a:effectRef idx="0">
              <a:schemeClr val="accent1"/>
            </a:effectRef>
            <a:fontRef idx="minor">
              <a:schemeClr val="tx1"/>
            </a:fontRef>
          </p:style>
        </p:cxnSp>
        <p:cxnSp>
          <p:nvCxnSpPr>
            <p:cNvPr id="22" name="Connecteur droit avec flèche 71">
              <a:extLst>
                <a:ext uri="{FF2B5EF4-FFF2-40B4-BE49-F238E27FC236}">
                  <a16:creationId xmlns:a16="http://schemas.microsoft.com/office/drawing/2014/main" id="{75C091C4-4E3B-43FC-8660-1BA7D2C0DEFB}"/>
                </a:ext>
              </a:extLst>
            </p:cNvPr>
            <p:cNvCxnSpPr>
              <a:cxnSpLocks/>
            </p:cNvCxnSpPr>
            <p:nvPr/>
          </p:nvCxnSpPr>
          <p:spPr>
            <a:xfrm flipV="1">
              <a:off x="1591194" y="2337724"/>
              <a:ext cx="0" cy="237424"/>
            </a:xfrm>
            <a:prstGeom prst="straightConnector1">
              <a:avLst/>
            </a:prstGeom>
            <a:ln w="25400" cmpd="sng">
              <a:solidFill>
                <a:srgbClr val="00A759"/>
              </a:solidFill>
              <a:tailEnd type="triangle" w="med" len="lg"/>
            </a:ln>
          </p:spPr>
          <p:style>
            <a:lnRef idx="1">
              <a:schemeClr val="accent1"/>
            </a:lnRef>
            <a:fillRef idx="0">
              <a:schemeClr val="accent1"/>
            </a:fillRef>
            <a:effectRef idx="0">
              <a:schemeClr val="accent1"/>
            </a:effectRef>
            <a:fontRef idx="minor">
              <a:schemeClr val="tx1"/>
            </a:fontRef>
          </p:style>
        </p:cxnSp>
        <p:cxnSp>
          <p:nvCxnSpPr>
            <p:cNvPr id="23" name="Connecteur droit avec flèche 71">
              <a:extLst>
                <a:ext uri="{FF2B5EF4-FFF2-40B4-BE49-F238E27FC236}">
                  <a16:creationId xmlns:a16="http://schemas.microsoft.com/office/drawing/2014/main" id="{6C30296B-B593-464A-BB2A-4331CD5D2E13}"/>
                </a:ext>
              </a:extLst>
            </p:cNvPr>
            <p:cNvCxnSpPr>
              <a:cxnSpLocks/>
            </p:cNvCxnSpPr>
            <p:nvPr/>
          </p:nvCxnSpPr>
          <p:spPr>
            <a:xfrm flipV="1">
              <a:off x="1415703" y="2337724"/>
              <a:ext cx="0" cy="237424"/>
            </a:xfrm>
            <a:prstGeom prst="straightConnector1">
              <a:avLst/>
            </a:prstGeom>
            <a:ln w="25400" cmpd="sng">
              <a:solidFill>
                <a:srgbClr val="00A759"/>
              </a:solidFill>
              <a:tailEnd type="triangle" w="med" len="lg"/>
            </a:ln>
          </p:spPr>
          <p:style>
            <a:lnRef idx="1">
              <a:schemeClr val="accent1"/>
            </a:lnRef>
            <a:fillRef idx="0">
              <a:schemeClr val="accent1"/>
            </a:fillRef>
            <a:effectRef idx="0">
              <a:schemeClr val="accent1"/>
            </a:effectRef>
            <a:fontRef idx="minor">
              <a:schemeClr val="tx1"/>
            </a:fontRef>
          </p:style>
        </p:cxnSp>
      </p:grpSp>
      <p:grpSp>
        <p:nvGrpSpPr>
          <p:cNvPr id="38" name="Group 37">
            <a:extLst>
              <a:ext uri="{FF2B5EF4-FFF2-40B4-BE49-F238E27FC236}">
                <a16:creationId xmlns:a16="http://schemas.microsoft.com/office/drawing/2014/main" id="{26421E8C-C06E-4AFB-A5F5-429F2295C1F7}"/>
              </a:ext>
            </a:extLst>
          </p:cNvPr>
          <p:cNvGrpSpPr/>
          <p:nvPr/>
        </p:nvGrpSpPr>
        <p:grpSpPr>
          <a:xfrm>
            <a:off x="1215921" y="1124807"/>
            <a:ext cx="3328136" cy="3756669"/>
            <a:chOff x="5367343" y="1110066"/>
            <a:chExt cx="3328136" cy="3756669"/>
          </a:xfrm>
        </p:grpSpPr>
        <p:grpSp>
          <p:nvGrpSpPr>
            <p:cNvPr id="34" name="Group 33">
              <a:extLst>
                <a:ext uri="{FF2B5EF4-FFF2-40B4-BE49-F238E27FC236}">
                  <a16:creationId xmlns:a16="http://schemas.microsoft.com/office/drawing/2014/main" id="{7FA82A67-7183-4EBC-939B-A583117B7106}"/>
                </a:ext>
              </a:extLst>
            </p:cNvPr>
            <p:cNvGrpSpPr/>
            <p:nvPr/>
          </p:nvGrpSpPr>
          <p:grpSpPr>
            <a:xfrm>
              <a:off x="5608114" y="1422912"/>
              <a:ext cx="2842945" cy="3176437"/>
              <a:chOff x="5576207" y="1485370"/>
              <a:chExt cx="2842945" cy="3176437"/>
            </a:xfrm>
          </p:grpSpPr>
          <p:cxnSp>
            <p:nvCxnSpPr>
              <p:cNvPr id="5" name="Straight Arrow Connector 4">
                <a:extLst>
                  <a:ext uri="{FF2B5EF4-FFF2-40B4-BE49-F238E27FC236}">
                    <a16:creationId xmlns:a16="http://schemas.microsoft.com/office/drawing/2014/main" id="{8B9BB106-C6A7-41EC-B971-055DD4BCDBEC}"/>
                  </a:ext>
                </a:extLst>
              </p:cNvPr>
              <p:cNvCxnSpPr>
                <a:cxnSpLocks/>
              </p:cNvCxnSpPr>
              <p:nvPr/>
            </p:nvCxnSpPr>
            <p:spPr>
              <a:xfrm flipV="1">
                <a:off x="6719207" y="1485370"/>
                <a:ext cx="0" cy="1704707"/>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E70FF8B8-4B98-4537-8494-7AD36DB695EF}"/>
                  </a:ext>
                </a:extLst>
              </p:cNvPr>
              <p:cNvCxnSpPr>
                <a:cxnSpLocks/>
              </p:cNvCxnSpPr>
              <p:nvPr/>
            </p:nvCxnSpPr>
            <p:spPr>
              <a:xfrm rot="5400000" flipV="1">
                <a:off x="7566799" y="2335343"/>
                <a:ext cx="0" cy="1704707"/>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CC810C5F-BF22-4A60-8EDE-62DD7AE1142E}"/>
                  </a:ext>
                </a:extLst>
              </p:cNvPr>
              <p:cNvCxnSpPr>
                <a:cxnSpLocks/>
              </p:cNvCxnSpPr>
              <p:nvPr/>
            </p:nvCxnSpPr>
            <p:spPr>
              <a:xfrm flipH="1">
                <a:off x="5576207" y="3187698"/>
                <a:ext cx="1138240" cy="1474109"/>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35" name="ZoneTexte 41">
              <a:extLst>
                <a:ext uri="{FF2B5EF4-FFF2-40B4-BE49-F238E27FC236}">
                  <a16:creationId xmlns:a16="http://schemas.microsoft.com/office/drawing/2014/main" id="{BF0500D4-1A31-49AF-A019-E4BBBC5F0A44}"/>
                </a:ext>
              </a:extLst>
            </p:cNvPr>
            <p:cNvSpPr txBox="1"/>
            <p:nvPr/>
          </p:nvSpPr>
          <p:spPr>
            <a:xfrm>
              <a:off x="6597914" y="1110066"/>
              <a:ext cx="296876" cy="369332"/>
            </a:xfrm>
            <a:prstGeom prst="rect">
              <a:avLst/>
            </a:prstGeom>
            <a:noFill/>
          </p:spPr>
          <p:txBody>
            <a:bodyPr wrap="none" rtlCol="0">
              <a:spAutoFit/>
            </a:bodyPr>
            <a:lstStyle/>
            <a:p>
              <a:r>
                <a:rPr lang="fr-CA" dirty="0">
                  <a:latin typeface="Century Schoolbook" panose="02040604050505020304" pitchFamily="18" charset="0"/>
                  <a:cs typeface="Roboto Serif Medium" pitchFamily="2" charset="0"/>
                </a:rPr>
                <a:t>z</a:t>
              </a:r>
            </a:p>
          </p:txBody>
        </p:sp>
        <p:sp>
          <p:nvSpPr>
            <p:cNvPr id="36" name="ZoneTexte 41">
              <a:extLst>
                <a:ext uri="{FF2B5EF4-FFF2-40B4-BE49-F238E27FC236}">
                  <a16:creationId xmlns:a16="http://schemas.microsoft.com/office/drawing/2014/main" id="{2C2715BD-8DAB-4430-B4B1-9272B9199786}"/>
                </a:ext>
              </a:extLst>
            </p:cNvPr>
            <p:cNvSpPr txBox="1"/>
            <p:nvPr/>
          </p:nvSpPr>
          <p:spPr>
            <a:xfrm>
              <a:off x="8387381" y="2940572"/>
              <a:ext cx="308098" cy="369332"/>
            </a:xfrm>
            <a:prstGeom prst="rect">
              <a:avLst/>
            </a:prstGeom>
            <a:noFill/>
          </p:spPr>
          <p:txBody>
            <a:bodyPr wrap="none" rtlCol="0">
              <a:spAutoFit/>
            </a:bodyPr>
            <a:lstStyle/>
            <a:p>
              <a:r>
                <a:rPr lang="fr-CA" dirty="0">
                  <a:latin typeface="Century Schoolbook" panose="02040604050505020304" pitchFamily="18" charset="0"/>
                  <a:cs typeface="Roboto Serif Medium" pitchFamily="2" charset="0"/>
                </a:rPr>
                <a:t>y</a:t>
              </a:r>
            </a:p>
          </p:txBody>
        </p:sp>
        <p:sp>
          <p:nvSpPr>
            <p:cNvPr id="37" name="ZoneTexte 41">
              <a:extLst>
                <a:ext uri="{FF2B5EF4-FFF2-40B4-BE49-F238E27FC236}">
                  <a16:creationId xmlns:a16="http://schemas.microsoft.com/office/drawing/2014/main" id="{89A30003-5419-4FD6-B625-AB38221E1D24}"/>
                </a:ext>
              </a:extLst>
            </p:cNvPr>
            <p:cNvSpPr txBox="1"/>
            <p:nvPr/>
          </p:nvSpPr>
          <p:spPr>
            <a:xfrm>
              <a:off x="5367343" y="4497403"/>
              <a:ext cx="319318" cy="369332"/>
            </a:xfrm>
            <a:prstGeom prst="rect">
              <a:avLst/>
            </a:prstGeom>
            <a:noFill/>
          </p:spPr>
          <p:txBody>
            <a:bodyPr wrap="none" rtlCol="0">
              <a:spAutoFit/>
            </a:bodyPr>
            <a:lstStyle/>
            <a:p>
              <a:r>
                <a:rPr lang="fr-CA" dirty="0">
                  <a:latin typeface="Century Schoolbook" panose="02040604050505020304" pitchFamily="18" charset="0"/>
                  <a:cs typeface="Roboto Serif Medium" pitchFamily="2" charset="0"/>
                </a:rPr>
                <a:t>x</a:t>
              </a:r>
            </a:p>
          </p:txBody>
        </p:sp>
      </p:grpSp>
      <p:cxnSp>
        <p:nvCxnSpPr>
          <p:cNvPr id="39" name="Connecteur droit avec flèche 71">
            <a:extLst>
              <a:ext uri="{FF2B5EF4-FFF2-40B4-BE49-F238E27FC236}">
                <a16:creationId xmlns:a16="http://schemas.microsoft.com/office/drawing/2014/main" id="{F3B47DC6-2A3C-4B01-92A3-B87CCB5AC2D7}"/>
              </a:ext>
            </a:extLst>
          </p:cNvPr>
          <p:cNvCxnSpPr>
            <a:cxnSpLocks/>
          </p:cNvCxnSpPr>
          <p:nvPr/>
        </p:nvCxnSpPr>
        <p:spPr>
          <a:xfrm flipV="1">
            <a:off x="2598479" y="1668249"/>
            <a:ext cx="0" cy="1469350"/>
          </a:xfrm>
          <a:prstGeom prst="straightConnector1">
            <a:avLst/>
          </a:prstGeom>
          <a:ln w="44450" cap="flat">
            <a:solidFill>
              <a:srgbClr val="00A759"/>
            </a:solidFill>
            <a:prstDash val="sysDot"/>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cxnSp>
        <p:nvCxnSpPr>
          <p:cNvPr id="8" name="Connecteur droit avec flèche 71">
            <a:extLst>
              <a:ext uri="{FF2B5EF4-FFF2-40B4-BE49-F238E27FC236}">
                <a16:creationId xmlns:a16="http://schemas.microsoft.com/office/drawing/2014/main" id="{C4D68C37-626F-4DCC-8AC1-29103045FDB7}"/>
              </a:ext>
            </a:extLst>
          </p:cNvPr>
          <p:cNvCxnSpPr>
            <a:cxnSpLocks/>
          </p:cNvCxnSpPr>
          <p:nvPr/>
        </p:nvCxnSpPr>
        <p:spPr>
          <a:xfrm flipV="1">
            <a:off x="2598737" y="2074614"/>
            <a:ext cx="0" cy="1064208"/>
          </a:xfrm>
          <a:prstGeom prst="straightConnector1">
            <a:avLst/>
          </a:prstGeom>
          <a:ln w="44450" cmpd="sng">
            <a:solidFill>
              <a:srgbClr val="00A759"/>
            </a:solidFill>
            <a:tailEnd type="triangle" w="med" len="med"/>
          </a:ln>
        </p:spPr>
        <p:style>
          <a:lnRef idx="1">
            <a:schemeClr val="accent1"/>
          </a:lnRef>
          <a:fillRef idx="0">
            <a:schemeClr val="accent1"/>
          </a:fillRef>
          <a:effectRef idx="0">
            <a:schemeClr val="accent1"/>
          </a:effectRef>
          <a:fontRef idx="minor">
            <a:schemeClr val="tx1"/>
          </a:fontRef>
        </p:style>
      </p:cxnSp>
      <p:sp>
        <p:nvSpPr>
          <p:cNvPr id="41" name="ZoneTexte 41">
            <a:extLst>
              <a:ext uri="{FF2B5EF4-FFF2-40B4-BE49-F238E27FC236}">
                <a16:creationId xmlns:a16="http://schemas.microsoft.com/office/drawing/2014/main" id="{D23F3EB3-49C5-49D0-A64A-95DBD195446B}"/>
              </a:ext>
            </a:extLst>
          </p:cNvPr>
          <p:cNvSpPr txBox="1"/>
          <p:nvPr/>
        </p:nvSpPr>
        <p:spPr>
          <a:xfrm>
            <a:off x="2588115" y="1537506"/>
            <a:ext cx="542136" cy="461665"/>
          </a:xfrm>
          <a:prstGeom prst="rect">
            <a:avLst/>
          </a:prstGeom>
          <a:noFill/>
        </p:spPr>
        <p:txBody>
          <a:bodyPr wrap="none" rtlCol="0">
            <a:spAutoFit/>
          </a:bodyPr>
          <a:lstStyle/>
          <a:p>
            <a:r>
              <a:rPr lang="fr-CA" sz="2400" b="1" dirty="0">
                <a:latin typeface="Century Schoolbook" panose="02040604050505020304" pitchFamily="18" charset="0"/>
                <a:cs typeface="Roboto Serif Light" pitchFamily="2" charset="0"/>
              </a:rPr>
              <a:t>B</a:t>
            </a:r>
            <a:r>
              <a:rPr lang="fr-CA" sz="2400" b="1" baseline="-25000" dirty="0">
                <a:latin typeface="Century Schoolbook" panose="02040604050505020304" pitchFamily="18" charset="0"/>
                <a:cs typeface="Roboto Serif Light" pitchFamily="2" charset="0"/>
              </a:rPr>
              <a:t>0</a:t>
            </a:r>
            <a:endParaRPr lang="fr-CA" sz="2400" b="1" dirty="0">
              <a:latin typeface="Century Schoolbook" panose="02040604050505020304" pitchFamily="18" charset="0"/>
              <a:cs typeface="Roboto Serif Light" pitchFamily="2" charset="0"/>
            </a:endParaRPr>
          </a:p>
        </p:txBody>
      </p:sp>
      <p:grpSp>
        <p:nvGrpSpPr>
          <p:cNvPr id="3" name="Group 2">
            <a:extLst>
              <a:ext uri="{FF2B5EF4-FFF2-40B4-BE49-F238E27FC236}">
                <a16:creationId xmlns:a16="http://schemas.microsoft.com/office/drawing/2014/main" id="{328E0847-DBB9-4ADE-934E-83B6B20ECD5F}"/>
              </a:ext>
            </a:extLst>
          </p:cNvPr>
          <p:cNvGrpSpPr/>
          <p:nvPr/>
        </p:nvGrpSpPr>
        <p:grpSpPr>
          <a:xfrm flipH="1">
            <a:off x="3098061" y="2214955"/>
            <a:ext cx="1460422" cy="608537"/>
            <a:chOff x="4545803" y="2041733"/>
            <a:chExt cx="1460422" cy="608537"/>
          </a:xfrm>
        </p:grpSpPr>
        <p:sp>
          <p:nvSpPr>
            <p:cNvPr id="49" name="Freeform: Shape 48">
              <a:extLst>
                <a:ext uri="{FF2B5EF4-FFF2-40B4-BE49-F238E27FC236}">
                  <a16:creationId xmlns:a16="http://schemas.microsoft.com/office/drawing/2014/main" id="{A05FC7EA-979B-41AF-9110-2A8C332FB54C}"/>
                </a:ext>
              </a:extLst>
            </p:cNvPr>
            <p:cNvSpPr/>
            <p:nvPr/>
          </p:nvSpPr>
          <p:spPr>
            <a:xfrm rot="32435">
              <a:off x="4728167" y="2239498"/>
              <a:ext cx="1246477" cy="274106"/>
            </a:xfrm>
            <a:custGeom>
              <a:avLst/>
              <a:gdLst>
                <a:gd name="connsiteX0" fmla="*/ 0 w 5486400"/>
                <a:gd name="connsiteY0" fmla="*/ 914400 h 922020"/>
                <a:gd name="connsiteX1" fmla="*/ 457200 w 5486400"/>
                <a:gd name="connsiteY1" fmla="*/ 7620 h 922020"/>
                <a:gd name="connsiteX2" fmla="*/ 914400 w 5486400"/>
                <a:gd name="connsiteY2" fmla="*/ 914400 h 922020"/>
                <a:gd name="connsiteX3" fmla="*/ 1371600 w 5486400"/>
                <a:gd name="connsiteY3" fmla="*/ 0 h 922020"/>
                <a:gd name="connsiteX4" fmla="*/ 1828800 w 5486400"/>
                <a:gd name="connsiteY4" fmla="*/ 914400 h 922020"/>
                <a:gd name="connsiteX5" fmla="*/ 2286000 w 5486400"/>
                <a:gd name="connsiteY5" fmla="*/ 7620 h 922020"/>
                <a:gd name="connsiteX6" fmla="*/ 2750820 w 5486400"/>
                <a:gd name="connsiteY6" fmla="*/ 914400 h 922020"/>
                <a:gd name="connsiteX7" fmla="*/ 3200400 w 5486400"/>
                <a:gd name="connsiteY7" fmla="*/ 7620 h 922020"/>
                <a:gd name="connsiteX8" fmla="*/ 3657600 w 5486400"/>
                <a:gd name="connsiteY8" fmla="*/ 922020 h 922020"/>
                <a:gd name="connsiteX9" fmla="*/ 4122420 w 5486400"/>
                <a:gd name="connsiteY9" fmla="*/ 7620 h 922020"/>
                <a:gd name="connsiteX10" fmla="*/ 4572000 w 5486400"/>
                <a:gd name="connsiteY10" fmla="*/ 914400 h 922020"/>
                <a:gd name="connsiteX11" fmla="*/ 5036820 w 5486400"/>
                <a:gd name="connsiteY11" fmla="*/ 7620 h 922020"/>
                <a:gd name="connsiteX12" fmla="*/ 5486400 w 5486400"/>
                <a:gd name="connsiteY12" fmla="*/ 914400 h 92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486400" h="922020">
                  <a:moveTo>
                    <a:pt x="0" y="914400"/>
                  </a:moveTo>
                  <a:cubicBezTo>
                    <a:pt x="152400" y="461010"/>
                    <a:pt x="304800" y="7620"/>
                    <a:pt x="457200" y="7620"/>
                  </a:cubicBezTo>
                  <a:cubicBezTo>
                    <a:pt x="609600" y="7620"/>
                    <a:pt x="762000" y="915670"/>
                    <a:pt x="914400" y="914400"/>
                  </a:cubicBezTo>
                  <a:cubicBezTo>
                    <a:pt x="1066800" y="913130"/>
                    <a:pt x="1219200" y="0"/>
                    <a:pt x="1371600" y="0"/>
                  </a:cubicBezTo>
                  <a:cubicBezTo>
                    <a:pt x="1524000" y="0"/>
                    <a:pt x="1676400" y="913130"/>
                    <a:pt x="1828800" y="914400"/>
                  </a:cubicBezTo>
                  <a:cubicBezTo>
                    <a:pt x="1981200" y="915670"/>
                    <a:pt x="2132330" y="7620"/>
                    <a:pt x="2286000" y="7620"/>
                  </a:cubicBezTo>
                  <a:cubicBezTo>
                    <a:pt x="2439670" y="7620"/>
                    <a:pt x="2598420" y="914400"/>
                    <a:pt x="2750820" y="914400"/>
                  </a:cubicBezTo>
                  <a:cubicBezTo>
                    <a:pt x="2903220" y="914400"/>
                    <a:pt x="3049270" y="6350"/>
                    <a:pt x="3200400" y="7620"/>
                  </a:cubicBezTo>
                  <a:cubicBezTo>
                    <a:pt x="3351530" y="8890"/>
                    <a:pt x="3503930" y="922020"/>
                    <a:pt x="3657600" y="922020"/>
                  </a:cubicBezTo>
                  <a:cubicBezTo>
                    <a:pt x="3811270" y="922020"/>
                    <a:pt x="3970020" y="8890"/>
                    <a:pt x="4122420" y="7620"/>
                  </a:cubicBezTo>
                  <a:cubicBezTo>
                    <a:pt x="4274820" y="6350"/>
                    <a:pt x="4419600" y="914400"/>
                    <a:pt x="4572000" y="914400"/>
                  </a:cubicBezTo>
                  <a:cubicBezTo>
                    <a:pt x="4724400" y="914400"/>
                    <a:pt x="4884420" y="7620"/>
                    <a:pt x="5036820" y="7620"/>
                  </a:cubicBezTo>
                  <a:cubicBezTo>
                    <a:pt x="5189220" y="7620"/>
                    <a:pt x="5353050" y="797560"/>
                    <a:pt x="5486400" y="914400"/>
                  </a:cubicBezTo>
                </a:path>
              </a:pathLst>
            </a:cu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sp>
          <p:nvSpPr>
            <p:cNvPr id="50" name="Rectangle 49">
              <a:extLst>
                <a:ext uri="{FF2B5EF4-FFF2-40B4-BE49-F238E27FC236}">
                  <a16:creationId xmlns:a16="http://schemas.microsoft.com/office/drawing/2014/main" id="{48AA1A58-666B-4288-868D-81307EB43E34}"/>
                </a:ext>
              </a:extLst>
            </p:cNvPr>
            <p:cNvSpPr/>
            <p:nvPr/>
          </p:nvSpPr>
          <p:spPr>
            <a:xfrm rot="208264">
              <a:off x="4545803" y="2041733"/>
              <a:ext cx="280122" cy="54226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52" name="Rectangle 51">
              <a:extLst>
                <a:ext uri="{FF2B5EF4-FFF2-40B4-BE49-F238E27FC236}">
                  <a16:creationId xmlns:a16="http://schemas.microsoft.com/office/drawing/2014/main" id="{0F659DD0-F3E8-4CC4-BEF5-AA1662D0FE1A}"/>
                </a:ext>
              </a:extLst>
            </p:cNvPr>
            <p:cNvSpPr/>
            <p:nvPr/>
          </p:nvSpPr>
          <p:spPr>
            <a:xfrm rot="208264">
              <a:off x="5776879" y="2108009"/>
              <a:ext cx="229346" cy="54226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cxnSp>
          <p:nvCxnSpPr>
            <p:cNvPr id="54" name="Straight Arrow Connector 53">
              <a:extLst>
                <a:ext uri="{FF2B5EF4-FFF2-40B4-BE49-F238E27FC236}">
                  <a16:creationId xmlns:a16="http://schemas.microsoft.com/office/drawing/2014/main" id="{5BAA828C-08D5-43AE-85D1-3E596E50C42A}"/>
                </a:ext>
              </a:extLst>
            </p:cNvPr>
            <p:cNvCxnSpPr>
              <a:cxnSpLocks/>
            </p:cNvCxnSpPr>
            <p:nvPr/>
          </p:nvCxnSpPr>
          <p:spPr>
            <a:xfrm>
              <a:off x="4739518" y="2373353"/>
              <a:ext cx="1217549" cy="0"/>
            </a:xfrm>
            <a:prstGeom prst="straightConnector1">
              <a:avLst/>
            </a:prstGeom>
            <a:ln w="12700">
              <a:solidFill>
                <a:schemeClr val="tx1"/>
              </a:solidFill>
              <a:prstDash val="sysDot"/>
              <a:tailEnd type="triangle"/>
            </a:ln>
          </p:spPr>
          <p:style>
            <a:lnRef idx="1">
              <a:schemeClr val="accent1"/>
            </a:lnRef>
            <a:fillRef idx="0">
              <a:schemeClr val="accent1"/>
            </a:fillRef>
            <a:effectRef idx="0">
              <a:schemeClr val="accent1"/>
            </a:effectRef>
            <a:fontRef idx="minor">
              <a:schemeClr val="tx1"/>
            </a:fontRef>
          </p:style>
        </p:cxnSp>
      </p:grpSp>
      <p:sp>
        <p:nvSpPr>
          <p:cNvPr id="40" name="ZoneTexte 41">
            <a:extLst>
              <a:ext uri="{FF2B5EF4-FFF2-40B4-BE49-F238E27FC236}">
                <a16:creationId xmlns:a16="http://schemas.microsoft.com/office/drawing/2014/main" id="{FFEBBF68-7175-40A3-9C67-B63CD7646307}"/>
              </a:ext>
            </a:extLst>
          </p:cNvPr>
          <p:cNvSpPr txBox="1"/>
          <p:nvPr/>
        </p:nvSpPr>
        <p:spPr>
          <a:xfrm>
            <a:off x="1307603" y="1396213"/>
            <a:ext cx="486030" cy="461665"/>
          </a:xfrm>
          <a:prstGeom prst="rect">
            <a:avLst/>
          </a:prstGeom>
          <a:noFill/>
        </p:spPr>
        <p:txBody>
          <a:bodyPr wrap="none" rtlCol="0">
            <a:spAutoFit/>
          </a:bodyPr>
          <a:lstStyle/>
          <a:p>
            <a:r>
              <a:rPr lang="fr-CA" sz="2400" b="1" dirty="0">
                <a:latin typeface="Century Schoolbook" panose="02040604050505020304" pitchFamily="18" charset="0"/>
                <a:cs typeface="Roboto Serif Light" pitchFamily="2" charset="0"/>
              </a:rPr>
              <a:t>M</a:t>
            </a:r>
          </a:p>
        </p:txBody>
      </p:sp>
      <p:sp>
        <p:nvSpPr>
          <p:cNvPr id="43" name="ZoneTexte 41">
            <a:extLst>
              <a:ext uri="{FF2B5EF4-FFF2-40B4-BE49-F238E27FC236}">
                <a16:creationId xmlns:a16="http://schemas.microsoft.com/office/drawing/2014/main" id="{4FA53D35-08DA-4E7B-B4FF-6ADABCE2137A}"/>
              </a:ext>
            </a:extLst>
          </p:cNvPr>
          <p:cNvSpPr txBox="1"/>
          <p:nvPr/>
        </p:nvSpPr>
        <p:spPr>
          <a:xfrm>
            <a:off x="4051074" y="1449030"/>
            <a:ext cx="2542634" cy="1200329"/>
          </a:xfrm>
          <a:prstGeom prst="rect">
            <a:avLst/>
          </a:prstGeom>
          <a:noFill/>
        </p:spPr>
        <p:txBody>
          <a:bodyPr wrap="square" rtlCol="0">
            <a:spAutoFit/>
          </a:bodyPr>
          <a:lstStyle/>
          <a:p>
            <a:pPr algn="ctr"/>
            <a:r>
              <a:rPr lang="fr-CA" sz="2400" dirty="0">
                <a:latin typeface="Century Schoolbook" panose="02040604050505020304" pitchFamily="18" charset="0"/>
                <a:cs typeface="Roboto Serif Light" pitchFamily="2" charset="0"/>
              </a:rPr>
              <a:t>Radio </a:t>
            </a:r>
          </a:p>
          <a:p>
            <a:pPr algn="ctr"/>
            <a:r>
              <a:rPr lang="fr-CA" sz="2400" dirty="0" err="1">
                <a:latin typeface="Century Schoolbook" panose="02040604050505020304" pitchFamily="18" charset="0"/>
                <a:cs typeface="Roboto Serif Light" pitchFamily="2" charset="0"/>
              </a:rPr>
              <a:t>frequency</a:t>
            </a:r>
            <a:r>
              <a:rPr lang="fr-CA" sz="2400" dirty="0">
                <a:latin typeface="Century Schoolbook" panose="02040604050505020304" pitchFamily="18" charset="0"/>
                <a:cs typeface="Roboto Serif Light" pitchFamily="2" charset="0"/>
              </a:rPr>
              <a:t> (RF)</a:t>
            </a:r>
          </a:p>
          <a:p>
            <a:pPr algn="ctr"/>
            <a:r>
              <a:rPr lang="fr-CA" sz="2400" dirty="0">
                <a:latin typeface="Century Schoolbook" panose="02040604050505020304" pitchFamily="18" charset="0"/>
                <a:cs typeface="Roboto Serif Light" pitchFamily="2" charset="0"/>
              </a:rPr>
              <a:t>pulse</a:t>
            </a:r>
          </a:p>
        </p:txBody>
      </p:sp>
      <mc:AlternateContent xmlns:mc="http://schemas.openxmlformats.org/markup-compatibility/2006">
        <mc:Choice xmlns:a14="http://schemas.microsoft.com/office/drawing/2010/main" Requires="a14">
          <p:sp>
            <p:nvSpPr>
              <p:cNvPr id="44" name="TextBox 43">
                <a:extLst>
                  <a:ext uri="{FF2B5EF4-FFF2-40B4-BE49-F238E27FC236}">
                    <a16:creationId xmlns:a16="http://schemas.microsoft.com/office/drawing/2014/main" id="{776F9BC7-D726-4970-8F47-C28733F6CD86}"/>
                  </a:ext>
                </a:extLst>
              </p:cNvPr>
              <p:cNvSpPr txBox="1"/>
              <p:nvPr/>
            </p:nvSpPr>
            <p:spPr>
              <a:xfrm>
                <a:off x="4651319" y="2573882"/>
                <a:ext cx="1345368"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fr-CA" sz="2400" i="1" smtClean="0">
                              <a:latin typeface="Cambria Math" panose="02040503050406030204" pitchFamily="18" charset="0"/>
                            </a:rPr>
                          </m:ctrlPr>
                        </m:sSubPr>
                        <m:e>
                          <m:r>
                            <a:rPr lang="fr-CA" sz="2400" i="1" smtClean="0">
                              <a:latin typeface="Cambria Math" panose="02040503050406030204" pitchFamily="18" charset="0"/>
                              <a:ea typeface="Cambria Math" panose="02040503050406030204" pitchFamily="18" charset="0"/>
                            </a:rPr>
                            <m:t>𝜔</m:t>
                          </m:r>
                        </m:e>
                        <m:sub>
                          <m:r>
                            <a:rPr lang="fr-CA" sz="2400" b="0" i="1" smtClean="0">
                              <a:latin typeface="Cambria Math" panose="02040503050406030204" pitchFamily="18" charset="0"/>
                            </a:rPr>
                            <m:t>0</m:t>
                          </m:r>
                        </m:sub>
                      </m:sSub>
                      <m:r>
                        <a:rPr lang="fr-CA" sz="2400" i="1" smtClean="0">
                          <a:latin typeface="Cambria Math" panose="02040503050406030204" pitchFamily="18" charset="0"/>
                        </a:rPr>
                        <m:t>=</m:t>
                      </m:r>
                      <m:r>
                        <a:rPr lang="fr-CA" sz="2400" i="1" smtClean="0">
                          <a:latin typeface="Cambria Math" panose="02040503050406030204" pitchFamily="18" charset="0"/>
                          <a:ea typeface="Cambria Math" panose="02040503050406030204" pitchFamily="18" charset="0"/>
                        </a:rPr>
                        <m:t>𝛾</m:t>
                      </m:r>
                      <m:sSub>
                        <m:sSubPr>
                          <m:ctrlPr>
                            <a:rPr lang="fr-CA" sz="2400" i="1" smtClean="0">
                              <a:latin typeface="Cambria Math" panose="02040503050406030204" pitchFamily="18" charset="0"/>
                            </a:rPr>
                          </m:ctrlPr>
                        </m:sSubPr>
                        <m:e>
                          <m:r>
                            <a:rPr lang="fr-CA" sz="2400" b="0" i="1" smtClean="0">
                              <a:latin typeface="Cambria Math" panose="02040503050406030204" pitchFamily="18" charset="0"/>
                            </a:rPr>
                            <m:t>𝐵</m:t>
                          </m:r>
                        </m:e>
                        <m:sub>
                          <m:r>
                            <a:rPr lang="fr-CA" sz="2400" b="0" i="1" smtClean="0">
                              <a:latin typeface="Cambria Math" panose="02040503050406030204" pitchFamily="18" charset="0"/>
                            </a:rPr>
                            <m:t>0</m:t>
                          </m:r>
                        </m:sub>
                      </m:sSub>
                    </m:oMath>
                  </m:oMathPara>
                </a14:m>
                <a:endParaRPr lang="fr-CA" sz="2400" dirty="0">
                  <a:latin typeface="Century Schoolbook" panose="02040604050505020304" pitchFamily="18" charset="0"/>
                  <a:cs typeface="Roboto Serif Light" pitchFamily="2" charset="0"/>
                </a:endParaRPr>
              </a:p>
            </p:txBody>
          </p:sp>
        </mc:Choice>
        <mc:Fallback>
          <p:sp>
            <p:nvSpPr>
              <p:cNvPr id="44" name="TextBox 43">
                <a:extLst>
                  <a:ext uri="{FF2B5EF4-FFF2-40B4-BE49-F238E27FC236}">
                    <a16:creationId xmlns:a16="http://schemas.microsoft.com/office/drawing/2014/main" id="{776F9BC7-D726-4970-8F47-C28733F6CD86}"/>
                  </a:ext>
                </a:extLst>
              </p:cNvPr>
              <p:cNvSpPr txBox="1">
                <a:spLocks noRot="1" noChangeAspect="1" noMove="1" noResize="1" noEditPoints="1" noAdjustHandles="1" noChangeArrowheads="1" noChangeShapeType="1" noTextEdit="1"/>
              </p:cNvSpPr>
              <p:nvPr/>
            </p:nvSpPr>
            <p:spPr>
              <a:xfrm>
                <a:off x="4651319" y="2573882"/>
                <a:ext cx="1345368" cy="369332"/>
              </a:xfrm>
              <a:prstGeom prst="rect">
                <a:avLst/>
              </a:prstGeom>
              <a:blipFill>
                <a:blip r:embed="rId5"/>
                <a:stretch>
                  <a:fillRect l="-2262" t="-26230" r="-16742" b="-47541"/>
                </a:stretch>
              </a:blipFill>
            </p:spPr>
            <p:txBody>
              <a:bodyPr/>
              <a:lstStyle/>
              <a:p>
                <a:r>
                  <a:rPr lang="fr-CA">
                    <a:noFill/>
                  </a:rPr>
                  <a:t> </a:t>
                </a:r>
              </a:p>
            </p:txBody>
          </p:sp>
        </mc:Fallback>
      </mc:AlternateContent>
      <p:sp>
        <p:nvSpPr>
          <p:cNvPr id="45" name="ZoneTexte 41">
            <a:extLst>
              <a:ext uri="{FF2B5EF4-FFF2-40B4-BE49-F238E27FC236}">
                <a16:creationId xmlns:a16="http://schemas.microsoft.com/office/drawing/2014/main" id="{8EF809E2-35F5-4679-BA71-898E19C09E5B}"/>
              </a:ext>
            </a:extLst>
          </p:cNvPr>
          <p:cNvSpPr txBox="1"/>
          <p:nvPr/>
        </p:nvSpPr>
        <p:spPr>
          <a:xfrm>
            <a:off x="6988879" y="1818362"/>
            <a:ext cx="2261583" cy="830997"/>
          </a:xfrm>
          <a:prstGeom prst="rect">
            <a:avLst/>
          </a:prstGeom>
          <a:noFill/>
        </p:spPr>
        <p:txBody>
          <a:bodyPr wrap="square" rtlCol="0">
            <a:spAutoFit/>
          </a:bodyPr>
          <a:lstStyle/>
          <a:p>
            <a:pPr algn="ctr"/>
            <a:r>
              <a:rPr lang="fr-CA" sz="2400" dirty="0" err="1">
                <a:latin typeface="Century Schoolbook" panose="02040604050505020304" pitchFamily="18" charset="0"/>
                <a:cs typeface="Roboto Serif Light" pitchFamily="2" charset="0"/>
              </a:rPr>
              <a:t>Deflects</a:t>
            </a:r>
            <a:r>
              <a:rPr lang="fr-CA" sz="2400" dirty="0">
                <a:latin typeface="Century Schoolbook" panose="02040604050505020304" pitchFamily="18" charset="0"/>
                <a:cs typeface="Roboto Serif Light" pitchFamily="2" charset="0"/>
              </a:rPr>
              <a:t> out of </a:t>
            </a:r>
            <a:r>
              <a:rPr lang="fr-CA" sz="2400" dirty="0" err="1">
                <a:latin typeface="Century Schoolbook" panose="02040604050505020304" pitchFamily="18" charset="0"/>
                <a:cs typeface="Roboto Serif Light" pitchFamily="2" charset="0"/>
              </a:rPr>
              <a:t>equilibrium</a:t>
            </a:r>
            <a:endParaRPr lang="fr-CA" sz="2400" dirty="0">
              <a:latin typeface="Century Schoolbook" panose="02040604050505020304" pitchFamily="18" charset="0"/>
              <a:cs typeface="Roboto Serif Light" pitchFamily="2" charset="0"/>
            </a:endParaRPr>
          </a:p>
        </p:txBody>
      </p:sp>
      <p:sp>
        <p:nvSpPr>
          <p:cNvPr id="46" name="ZoneTexte 41">
            <a:extLst>
              <a:ext uri="{FF2B5EF4-FFF2-40B4-BE49-F238E27FC236}">
                <a16:creationId xmlns:a16="http://schemas.microsoft.com/office/drawing/2014/main" id="{E845EDB7-B1C6-449F-AE5E-03AED3945E49}"/>
              </a:ext>
            </a:extLst>
          </p:cNvPr>
          <p:cNvSpPr txBox="1"/>
          <p:nvPr/>
        </p:nvSpPr>
        <p:spPr>
          <a:xfrm>
            <a:off x="9381089" y="1818362"/>
            <a:ext cx="2542634" cy="830997"/>
          </a:xfrm>
          <a:prstGeom prst="rect">
            <a:avLst/>
          </a:prstGeom>
          <a:noFill/>
        </p:spPr>
        <p:txBody>
          <a:bodyPr wrap="square" rtlCol="0">
            <a:spAutoFit/>
          </a:bodyPr>
          <a:lstStyle/>
          <a:p>
            <a:pPr algn="ctr"/>
            <a:r>
              <a:rPr lang="fr-CA" sz="2400" dirty="0" err="1">
                <a:latin typeface="Century Schoolbook" panose="02040604050505020304" pitchFamily="18" charset="0"/>
                <a:cs typeface="Roboto Serif Light" pitchFamily="2" charset="0"/>
              </a:rPr>
              <a:t>Precesses</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around</a:t>
            </a:r>
            <a:r>
              <a:rPr lang="fr-CA" sz="2400" dirty="0">
                <a:latin typeface="Century Schoolbook" panose="02040604050505020304" pitchFamily="18" charset="0"/>
                <a:cs typeface="Roboto Serif Light" pitchFamily="2" charset="0"/>
              </a:rPr>
              <a:t> </a:t>
            </a:r>
            <a:r>
              <a:rPr lang="fr-CA" sz="2400" b="1" dirty="0">
                <a:latin typeface="Century Schoolbook" panose="02040604050505020304" pitchFamily="18" charset="0"/>
                <a:cs typeface="Roboto Serif Light" pitchFamily="2" charset="0"/>
              </a:rPr>
              <a:t>B</a:t>
            </a:r>
            <a:r>
              <a:rPr lang="fr-CA" sz="2400" b="1" baseline="-25000" dirty="0">
                <a:latin typeface="Century Schoolbook" panose="02040604050505020304" pitchFamily="18" charset="0"/>
                <a:cs typeface="Roboto Serif Light" pitchFamily="2" charset="0"/>
              </a:rPr>
              <a:t>0</a:t>
            </a:r>
            <a:endParaRPr lang="fr-CA" sz="2400" b="1" dirty="0">
              <a:latin typeface="Century Schoolbook" panose="02040604050505020304" pitchFamily="18" charset="0"/>
              <a:cs typeface="Roboto Serif Light" pitchFamily="2" charset="0"/>
            </a:endParaRPr>
          </a:p>
        </p:txBody>
      </p:sp>
      <p:cxnSp>
        <p:nvCxnSpPr>
          <p:cNvPr id="47" name="Connecteur droit avec flèche 71">
            <a:extLst>
              <a:ext uri="{FF2B5EF4-FFF2-40B4-BE49-F238E27FC236}">
                <a16:creationId xmlns:a16="http://schemas.microsoft.com/office/drawing/2014/main" id="{B13A0CF0-9509-4A3C-BB24-644E00009A62}"/>
              </a:ext>
            </a:extLst>
          </p:cNvPr>
          <p:cNvCxnSpPr>
            <a:cxnSpLocks/>
          </p:cNvCxnSpPr>
          <p:nvPr/>
        </p:nvCxnSpPr>
        <p:spPr>
          <a:xfrm>
            <a:off x="6440804" y="2260823"/>
            <a:ext cx="558445"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8" name="Connecteur droit avec flèche 71">
            <a:extLst>
              <a:ext uri="{FF2B5EF4-FFF2-40B4-BE49-F238E27FC236}">
                <a16:creationId xmlns:a16="http://schemas.microsoft.com/office/drawing/2014/main" id="{E064A01E-6EAD-4BBC-9F5B-51A90D91E330}"/>
              </a:ext>
            </a:extLst>
          </p:cNvPr>
          <p:cNvCxnSpPr>
            <a:cxnSpLocks/>
          </p:cNvCxnSpPr>
          <p:nvPr/>
        </p:nvCxnSpPr>
        <p:spPr>
          <a:xfrm>
            <a:off x="9257584" y="2260823"/>
            <a:ext cx="558445"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2" name="ZoneTexte 41">
            <a:extLst>
              <a:ext uri="{FF2B5EF4-FFF2-40B4-BE49-F238E27FC236}">
                <a16:creationId xmlns:a16="http://schemas.microsoft.com/office/drawing/2014/main" id="{1ECFB36D-9AFD-484D-881C-72F945CDB167}"/>
              </a:ext>
            </a:extLst>
          </p:cNvPr>
          <p:cNvSpPr txBox="1"/>
          <p:nvPr/>
        </p:nvSpPr>
        <p:spPr>
          <a:xfrm>
            <a:off x="3835577" y="3628597"/>
            <a:ext cx="2973626" cy="649188"/>
          </a:xfrm>
          <a:prstGeom prst="roundRect">
            <a:avLst>
              <a:gd name="adj" fmla="val 50000"/>
            </a:avLst>
          </a:prstGeom>
          <a:solidFill>
            <a:schemeClr val="bg2"/>
          </a:solidFill>
        </p:spPr>
        <p:txBody>
          <a:bodyPr wrap="square" rtlCol="0" anchor="ctr">
            <a:spAutoFit/>
          </a:bodyPr>
          <a:lstStyle/>
          <a:p>
            <a:pPr algn="ctr"/>
            <a:r>
              <a:rPr lang="fr-CA" sz="2400" dirty="0">
                <a:solidFill>
                  <a:srgbClr val="00A759"/>
                </a:solidFill>
                <a:latin typeface="Century Schoolbook" panose="02040604050505020304" pitchFamily="18" charset="0"/>
                <a:cs typeface="Roboto Serif Light" pitchFamily="2" charset="0"/>
              </a:rPr>
              <a:t>Larmor </a:t>
            </a:r>
            <a:r>
              <a:rPr lang="fr-CA" sz="2400" dirty="0" err="1">
                <a:solidFill>
                  <a:srgbClr val="00A759"/>
                </a:solidFill>
                <a:latin typeface="Century Schoolbook" panose="02040604050505020304" pitchFamily="18" charset="0"/>
                <a:cs typeface="Roboto Serif Light" pitchFamily="2" charset="0"/>
              </a:rPr>
              <a:t>frequency</a:t>
            </a:r>
            <a:endParaRPr lang="fr-CA" sz="2400" dirty="0">
              <a:solidFill>
                <a:srgbClr val="00A759"/>
              </a:solidFill>
              <a:latin typeface="Century Schoolbook" panose="02040604050505020304" pitchFamily="18" charset="0"/>
              <a:cs typeface="Roboto Serif Light" pitchFamily="2" charset="0"/>
            </a:endParaRPr>
          </a:p>
        </p:txBody>
      </p:sp>
    </p:spTree>
    <p:extLst>
      <p:ext uri="{BB962C8B-B14F-4D97-AF65-F5344CB8AC3E}">
        <p14:creationId xmlns:p14="http://schemas.microsoft.com/office/powerpoint/2010/main" val="33982896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7"/>
                                        </p:tgtEl>
                                        <p:attrNameLst>
                                          <p:attrName>style.visibility</p:attrName>
                                        </p:attrNameLst>
                                      </p:cBhvr>
                                      <p:to>
                                        <p:strVal val="hidden"/>
                                      </p:to>
                                    </p:set>
                                  </p:childTnLst>
                                </p:cTn>
                              </p:par>
                              <p:par>
                                <p:cTn id="19" presetID="1" presetClass="exit" presetSubtype="0" fill="hold" grpId="1" nodeType="withEffect">
                                  <p:stCondLst>
                                    <p:cond delay="0"/>
                                  </p:stCondLst>
                                  <p:childTnLst>
                                    <p:set>
                                      <p:cBhvr>
                                        <p:cTn id="20" dur="1" fill="hold">
                                          <p:stCondLst>
                                            <p:cond delay="0"/>
                                          </p:stCondLst>
                                        </p:cTn>
                                        <p:tgtEl>
                                          <p:spTgt spid="10"/>
                                        </p:tgtEl>
                                        <p:attrNameLst>
                                          <p:attrName>style.visibility</p:attrName>
                                        </p:attrNameLst>
                                      </p:cBhvr>
                                      <p:to>
                                        <p:strVal val="hidden"/>
                                      </p:to>
                                    </p:set>
                                  </p:childTnLst>
                                </p:cTn>
                              </p:par>
                              <p:par>
                                <p:cTn id="21" presetID="1" presetClass="exit" presetSubtype="0" fill="hold" nodeType="withEffect">
                                  <p:stCondLst>
                                    <p:cond delay="0"/>
                                  </p:stCondLst>
                                  <p:childTnLst>
                                    <p:set>
                                      <p:cBhvr>
                                        <p:cTn id="22" dur="1" fill="hold">
                                          <p:stCondLst>
                                            <p:cond delay="0"/>
                                          </p:stCondLst>
                                        </p:cTn>
                                        <p:tgtEl>
                                          <p:spTgt spid="25"/>
                                        </p:tgtEl>
                                        <p:attrNameLst>
                                          <p:attrName>style.visibility</p:attrName>
                                        </p:attrNameLst>
                                      </p:cBhvr>
                                      <p:to>
                                        <p:strVal val="hidden"/>
                                      </p:to>
                                    </p:set>
                                  </p:childTnLst>
                                </p:cTn>
                              </p:par>
                              <p:par>
                                <p:cTn id="23" presetID="1" presetClass="exit" presetSubtype="0" fill="hold" grpId="1" nodeType="withEffect">
                                  <p:stCondLst>
                                    <p:cond delay="0"/>
                                  </p:stCondLst>
                                  <p:childTnLst>
                                    <p:set>
                                      <p:cBhvr>
                                        <p:cTn id="24" dur="1" fill="hold">
                                          <p:stCondLst>
                                            <p:cond delay="0"/>
                                          </p:stCondLst>
                                        </p:cTn>
                                        <p:tgtEl>
                                          <p:spTgt spid="40"/>
                                        </p:tgtEl>
                                        <p:attrNameLst>
                                          <p:attrName>style.visibility</p:attrName>
                                        </p:attrNameLst>
                                      </p:cBhvr>
                                      <p:to>
                                        <p:strVal val="hidden"/>
                                      </p:to>
                                    </p:set>
                                  </p:childTnLst>
                                </p:cTn>
                              </p:par>
                              <p:par>
                                <p:cTn id="25" presetID="1" presetClass="exit" presetSubtype="0" fill="hold" nodeType="withEffect">
                                  <p:stCondLst>
                                    <p:cond delay="0"/>
                                  </p:stCondLst>
                                  <p:childTnLst>
                                    <p:set>
                                      <p:cBhvr>
                                        <p:cTn id="26" dur="1" fill="hold">
                                          <p:stCondLst>
                                            <p:cond delay="0"/>
                                          </p:stCondLst>
                                        </p:cTn>
                                        <p:tgtEl>
                                          <p:spTgt spid="6"/>
                                        </p:tgtEl>
                                        <p:attrNameLst>
                                          <p:attrName>style.visibility</p:attrName>
                                        </p:attrNameLst>
                                      </p:cBhvr>
                                      <p:to>
                                        <p:strVal val="hidden"/>
                                      </p:to>
                                    </p:set>
                                  </p:childTnLst>
                                </p:cTn>
                              </p:par>
                              <p:par>
                                <p:cTn id="27" presetID="1" presetClass="entr" presetSubtype="0" fill="hold" nodeType="withEffect">
                                  <p:stCondLst>
                                    <p:cond delay="0"/>
                                  </p:stCondLst>
                                  <p:childTnLst>
                                    <p:set>
                                      <p:cBhvr>
                                        <p:cTn id="28" dur="1" fill="hold">
                                          <p:stCondLst>
                                            <p:cond delay="0"/>
                                          </p:stCondLst>
                                        </p:cTn>
                                        <p:tgtEl>
                                          <p:spTgt spid="3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9"/>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8"/>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8"/>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43"/>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42"/>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44"/>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47"/>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45"/>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46"/>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0" grpId="1"/>
      <p:bldP spid="9" grpId="0"/>
      <p:bldP spid="41" grpId="0"/>
      <p:bldP spid="40" grpId="0"/>
      <p:bldP spid="40" grpId="1"/>
      <p:bldP spid="43" grpId="0"/>
      <p:bldP spid="44" grpId="0"/>
      <p:bldP spid="45" grpId="0"/>
      <p:bldP spid="46" grpId="0"/>
      <p:bldP spid="4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3" name="Group 122">
            <a:extLst>
              <a:ext uri="{FF2B5EF4-FFF2-40B4-BE49-F238E27FC236}">
                <a16:creationId xmlns:a16="http://schemas.microsoft.com/office/drawing/2014/main" id="{EEDEACD9-4BFE-4949-9A3D-D85E93330208}"/>
              </a:ext>
            </a:extLst>
          </p:cNvPr>
          <p:cNvGrpSpPr/>
          <p:nvPr/>
        </p:nvGrpSpPr>
        <p:grpSpPr>
          <a:xfrm>
            <a:off x="3818517" y="2278481"/>
            <a:ext cx="553930" cy="565482"/>
            <a:chOff x="3818517" y="2278481"/>
            <a:chExt cx="553930" cy="565482"/>
          </a:xfrm>
        </p:grpSpPr>
        <p:sp>
          <p:nvSpPr>
            <p:cNvPr id="117" name="Arc 116">
              <a:extLst>
                <a:ext uri="{FF2B5EF4-FFF2-40B4-BE49-F238E27FC236}">
                  <a16:creationId xmlns:a16="http://schemas.microsoft.com/office/drawing/2014/main" id="{4D1930CE-4D66-4B60-AB47-E2104DA149F2}"/>
                </a:ext>
              </a:extLst>
            </p:cNvPr>
            <p:cNvSpPr/>
            <p:nvPr/>
          </p:nvSpPr>
          <p:spPr>
            <a:xfrm>
              <a:off x="3818517" y="2510421"/>
              <a:ext cx="546516" cy="333542"/>
            </a:xfrm>
            <a:prstGeom prst="arc">
              <a:avLst>
                <a:gd name="adj1" fmla="val 16200000"/>
                <a:gd name="adj2" fmla="val 19969145"/>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CA">
                <a:latin typeface="Century Schoolbook" panose="02040604050505020304" pitchFamily="18" charset="0"/>
              </a:endParaRPr>
            </a:p>
          </p:txBody>
        </p:sp>
        <mc:AlternateContent xmlns:mc="http://schemas.openxmlformats.org/markup-compatibility/2006">
          <mc:Choice xmlns:a14="http://schemas.microsoft.com/office/drawing/2010/main" Requires="a14">
            <p:sp>
              <p:nvSpPr>
                <p:cNvPr id="118" name="ZoneTexte 41">
                  <a:extLst>
                    <a:ext uri="{FF2B5EF4-FFF2-40B4-BE49-F238E27FC236}">
                      <a16:creationId xmlns:a16="http://schemas.microsoft.com/office/drawing/2014/main" id="{830E62A0-498F-4857-80CE-1920282F4A39}"/>
                    </a:ext>
                  </a:extLst>
                </p:cNvPr>
                <p:cNvSpPr txBox="1"/>
                <p:nvPr/>
              </p:nvSpPr>
              <p:spPr>
                <a:xfrm>
                  <a:off x="4040305" y="2278481"/>
                  <a:ext cx="332142"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m:rPr>
                            <m:sty m:val="p"/>
                          </m:rPr>
                          <a:rPr lang="fr-CA" sz="1400" b="0" i="0" smtClean="0">
                            <a:latin typeface="Cambria Math" panose="02040503050406030204" pitchFamily="18" charset="0"/>
                            <a:ea typeface="Cambria Math" panose="02040503050406030204" pitchFamily="18" charset="0"/>
                            <a:cs typeface="Roboto Serif Light" pitchFamily="2" charset="0"/>
                          </a:rPr>
                          <m:t>θ</m:t>
                        </m:r>
                      </m:oMath>
                    </m:oMathPara>
                  </a14:m>
                  <a:endParaRPr lang="fr-CA" sz="1400" dirty="0">
                    <a:latin typeface="Century Schoolbook" panose="02040604050505020304" pitchFamily="18" charset="0"/>
                    <a:cs typeface="Roboto Serif Light" pitchFamily="2" charset="0"/>
                  </a:endParaRPr>
                </a:p>
              </p:txBody>
            </p:sp>
          </mc:Choice>
          <mc:Fallback>
            <p:sp>
              <p:nvSpPr>
                <p:cNvPr id="118" name="ZoneTexte 41">
                  <a:extLst>
                    <a:ext uri="{FF2B5EF4-FFF2-40B4-BE49-F238E27FC236}">
                      <a16:creationId xmlns:a16="http://schemas.microsoft.com/office/drawing/2014/main" id="{830E62A0-498F-4857-80CE-1920282F4A39}"/>
                    </a:ext>
                  </a:extLst>
                </p:cNvPr>
                <p:cNvSpPr txBox="1">
                  <a:spLocks noRot="1" noChangeAspect="1" noMove="1" noResize="1" noEditPoints="1" noAdjustHandles="1" noChangeArrowheads="1" noChangeShapeType="1" noTextEdit="1"/>
                </p:cNvSpPr>
                <p:nvPr/>
              </p:nvSpPr>
              <p:spPr>
                <a:xfrm>
                  <a:off x="4040305" y="2278481"/>
                  <a:ext cx="332142" cy="307777"/>
                </a:xfrm>
                <a:prstGeom prst="rect">
                  <a:avLst/>
                </a:prstGeom>
                <a:blipFill>
                  <a:blip r:embed="rId3"/>
                  <a:stretch>
                    <a:fillRect t="-4000" r="-12963" b="-20000"/>
                  </a:stretch>
                </a:blipFill>
              </p:spPr>
              <p:txBody>
                <a:bodyPr/>
                <a:lstStyle/>
                <a:p>
                  <a:r>
                    <a:rPr lang="fr-CA">
                      <a:noFill/>
                    </a:rPr>
                    <a:t> </a:t>
                  </a:r>
                </a:p>
              </p:txBody>
            </p:sp>
          </mc:Fallback>
        </mc:AlternateContent>
      </p:grpSp>
      <p:grpSp>
        <p:nvGrpSpPr>
          <p:cNvPr id="124" name="Group 123">
            <a:extLst>
              <a:ext uri="{FF2B5EF4-FFF2-40B4-BE49-F238E27FC236}">
                <a16:creationId xmlns:a16="http://schemas.microsoft.com/office/drawing/2014/main" id="{C86A7A91-88BC-433C-A3D8-A8F33EE08AA1}"/>
              </a:ext>
            </a:extLst>
          </p:cNvPr>
          <p:cNvGrpSpPr/>
          <p:nvPr/>
        </p:nvGrpSpPr>
        <p:grpSpPr>
          <a:xfrm>
            <a:off x="6709475" y="2485761"/>
            <a:ext cx="626059" cy="542377"/>
            <a:chOff x="6709475" y="2485761"/>
            <a:chExt cx="626059" cy="542377"/>
          </a:xfrm>
        </p:grpSpPr>
        <p:sp>
          <p:nvSpPr>
            <p:cNvPr id="120" name="Arc 119">
              <a:extLst>
                <a:ext uri="{FF2B5EF4-FFF2-40B4-BE49-F238E27FC236}">
                  <a16:creationId xmlns:a16="http://schemas.microsoft.com/office/drawing/2014/main" id="{481A88B8-5693-49AD-8295-433EF6E7BD36}"/>
                </a:ext>
              </a:extLst>
            </p:cNvPr>
            <p:cNvSpPr/>
            <p:nvPr/>
          </p:nvSpPr>
          <p:spPr>
            <a:xfrm>
              <a:off x="6709475" y="2694596"/>
              <a:ext cx="546516" cy="333542"/>
            </a:xfrm>
            <a:prstGeom prst="arc">
              <a:avLst>
                <a:gd name="adj1" fmla="val 16396131"/>
                <a:gd name="adj2" fmla="val 20827767"/>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CA">
                <a:latin typeface="Century Schoolbook" panose="02040604050505020304" pitchFamily="18" charset="0"/>
              </a:endParaRPr>
            </a:p>
          </p:txBody>
        </p:sp>
        <mc:AlternateContent xmlns:mc="http://schemas.openxmlformats.org/markup-compatibility/2006">
          <mc:Choice xmlns:a14="http://schemas.microsoft.com/office/drawing/2010/main" Requires="a14">
            <p:sp>
              <p:nvSpPr>
                <p:cNvPr id="119" name="ZoneTexte 41">
                  <a:extLst>
                    <a:ext uri="{FF2B5EF4-FFF2-40B4-BE49-F238E27FC236}">
                      <a16:creationId xmlns:a16="http://schemas.microsoft.com/office/drawing/2014/main" id="{CEC8BB48-EC5D-4A90-9419-3F69F5B66728}"/>
                    </a:ext>
                  </a:extLst>
                </p:cNvPr>
                <p:cNvSpPr txBox="1"/>
                <p:nvPr/>
              </p:nvSpPr>
              <p:spPr>
                <a:xfrm>
                  <a:off x="7003392" y="2485761"/>
                  <a:ext cx="332142"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m:rPr>
                            <m:sty m:val="p"/>
                          </m:rPr>
                          <a:rPr lang="fr-CA" sz="1400" b="0" i="0" smtClean="0">
                            <a:latin typeface="Cambria Math" panose="02040503050406030204" pitchFamily="18" charset="0"/>
                            <a:ea typeface="Cambria Math" panose="02040503050406030204" pitchFamily="18" charset="0"/>
                            <a:cs typeface="Roboto Serif Light" pitchFamily="2" charset="0"/>
                          </a:rPr>
                          <m:t>θ</m:t>
                        </m:r>
                      </m:oMath>
                    </m:oMathPara>
                  </a14:m>
                  <a:endParaRPr lang="fr-CA" sz="1400" dirty="0">
                    <a:latin typeface="Century Schoolbook" panose="02040604050505020304" pitchFamily="18" charset="0"/>
                    <a:cs typeface="Roboto Serif Light" pitchFamily="2" charset="0"/>
                  </a:endParaRPr>
                </a:p>
              </p:txBody>
            </p:sp>
          </mc:Choice>
          <mc:Fallback>
            <p:sp>
              <p:nvSpPr>
                <p:cNvPr id="119" name="ZoneTexte 41">
                  <a:extLst>
                    <a:ext uri="{FF2B5EF4-FFF2-40B4-BE49-F238E27FC236}">
                      <a16:creationId xmlns:a16="http://schemas.microsoft.com/office/drawing/2014/main" id="{CEC8BB48-EC5D-4A90-9419-3F69F5B66728}"/>
                    </a:ext>
                  </a:extLst>
                </p:cNvPr>
                <p:cNvSpPr txBox="1">
                  <a:spLocks noRot="1" noChangeAspect="1" noMove="1" noResize="1" noEditPoints="1" noAdjustHandles="1" noChangeArrowheads="1" noChangeShapeType="1" noTextEdit="1"/>
                </p:cNvSpPr>
                <p:nvPr/>
              </p:nvSpPr>
              <p:spPr>
                <a:xfrm>
                  <a:off x="7003392" y="2485761"/>
                  <a:ext cx="332142" cy="307777"/>
                </a:xfrm>
                <a:prstGeom prst="rect">
                  <a:avLst/>
                </a:prstGeom>
                <a:blipFill>
                  <a:blip r:embed="rId3"/>
                  <a:stretch>
                    <a:fillRect t="-4000" r="-12963" b="-20000"/>
                  </a:stretch>
                </a:blipFill>
              </p:spPr>
              <p:txBody>
                <a:bodyPr/>
                <a:lstStyle/>
                <a:p>
                  <a:r>
                    <a:rPr lang="fr-CA">
                      <a:noFill/>
                    </a:rPr>
                    <a:t> </a:t>
                  </a:r>
                </a:p>
              </p:txBody>
            </p:sp>
          </mc:Fallback>
        </mc:AlternateContent>
      </p:grpSp>
      <p:grpSp>
        <p:nvGrpSpPr>
          <p:cNvPr id="125" name="Group 124">
            <a:extLst>
              <a:ext uri="{FF2B5EF4-FFF2-40B4-BE49-F238E27FC236}">
                <a16:creationId xmlns:a16="http://schemas.microsoft.com/office/drawing/2014/main" id="{A43D53A8-90EB-4F4A-8316-375E977CB56E}"/>
              </a:ext>
            </a:extLst>
          </p:cNvPr>
          <p:cNvGrpSpPr/>
          <p:nvPr/>
        </p:nvGrpSpPr>
        <p:grpSpPr>
          <a:xfrm>
            <a:off x="9893011" y="2775048"/>
            <a:ext cx="619077" cy="511625"/>
            <a:chOff x="9893011" y="2775048"/>
            <a:chExt cx="619077" cy="511625"/>
          </a:xfrm>
        </p:grpSpPr>
        <p:sp>
          <p:nvSpPr>
            <p:cNvPr id="121" name="Arc 120">
              <a:extLst>
                <a:ext uri="{FF2B5EF4-FFF2-40B4-BE49-F238E27FC236}">
                  <a16:creationId xmlns:a16="http://schemas.microsoft.com/office/drawing/2014/main" id="{B89CB0BB-73E7-4C2F-A75E-7E92C5D8DE8A}"/>
                </a:ext>
              </a:extLst>
            </p:cNvPr>
            <p:cNvSpPr/>
            <p:nvPr/>
          </p:nvSpPr>
          <p:spPr>
            <a:xfrm rot="1772926">
              <a:off x="9893011" y="2953131"/>
              <a:ext cx="546516" cy="333542"/>
            </a:xfrm>
            <a:prstGeom prst="arc">
              <a:avLst>
                <a:gd name="adj1" fmla="val 14278078"/>
                <a:gd name="adj2" fmla="val 20679934"/>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CA">
                <a:latin typeface="Century Schoolbook" panose="02040604050505020304" pitchFamily="18" charset="0"/>
              </a:endParaRPr>
            </a:p>
          </p:txBody>
        </p:sp>
        <mc:AlternateContent xmlns:mc="http://schemas.openxmlformats.org/markup-compatibility/2006">
          <mc:Choice xmlns:a14="http://schemas.microsoft.com/office/drawing/2010/main" Requires="a14">
            <p:sp>
              <p:nvSpPr>
                <p:cNvPr id="122" name="ZoneTexte 41">
                  <a:extLst>
                    <a:ext uri="{FF2B5EF4-FFF2-40B4-BE49-F238E27FC236}">
                      <a16:creationId xmlns:a16="http://schemas.microsoft.com/office/drawing/2014/main" id="{D9A27F41-A064-45B5-AD22-02F900C979B5}"/>
                    </a:ext>
                  </a:extLst>
                </p:cNvPr>
                <p:cNvSpPr txBox="1"/>
                <p:nvPr/>
              </p:nvSpPr>
              <p:spPr>
                <a:xfrm>
                  <a:off x="10179946" y="2775048"/>
                  <a:ext cx="332142"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m:rPr>
                            <m:sty m:val="p"/>
                          </m:rPr>
                          <a:rPr lang="fr-CA" sz="1400" b="0" i="0" smtClean="0">
                            <a:latin typeface="Cambria Math" panose="02040503050406030204" pitchFamily="18" charset="0"/>
                            <a:ea typeface="Cambria Math" panose="02040503050406030204" pitchFamily="18" charset="0"/>
                            <a:cs typeface="Roboto Serif Light" pitchFamily="2" charset="0"/>
                          </a:rPr>
                          <m:t>θ</m:t>
                        </m:r>
                      </m:oMath>
                    </m:oMathPara>
                  </a14:m>
                  <a:endParaRPr lang="fr-CA" sz="1400" dirty="0">
                    <a:latin typeface="Century Schoolbook" panose="02040604050505020304" pitchFamily="18" charset="0"/>
                    <a:cs typeface="Roboto Serif Light" pitchFamily="2" charset="0"/>
                  </a:endParaRPr>
                </a:p>
              </p:txBody>
            </p:sp>
          </mc:Choice>
          <mc:Fallback>
            <p:sp>
              <p:nvSpPr>
                <p:cNvPr id="122" name="ZoneTexte 41">
                  <a:extLst>
                    <a:ext uri="{FF2B5EF4-FFF2-40B4-BE49-F238E27FC236}">
                      <a16:creationId xmlns:a16="http://schemas.microsoft.com/office/drawing/2014/main" id="{D9A27F41-A064-45B5-AD22-02F900C979B5}"/>
                    </a:ext>
                  </a:extLst>
                </p:cNvPr>
                <p:cNvSpPr txBox="1">
                  <a:spLocks noRot="1" noChangeAspect="1" noMove="1" noResize="1" noEditPoints="1" noAdjustHandles="1" noChangeArrowheads="1" noChangeShapeType="1" noTextEdit="1"/>
                </p:cNvSpPr>
                <p:nvPr/>
              </p:nvSpPr>
              <p:spPr>
                <a:xfrm>
                  <a:off x="10179946" y="2775048"/>
                  <a:ext cx="332142" cy="307777"/>
                </a:xfrm>
                <a:prstGeom prst="rect">
                  <a:avLst/>
                </a:prstGeom>
                <a:blipFill>
                  <a:blip r:embed="rId4"/>
                  <a:stretch>
                    <a:fillRect t="-3922" r="-12963" b="-19608"/>
                  </a:stretch>
                </a:blipFill>
              </p:spPr>
              <p:txBody>
                <a:bodyPr/>
                <a:lstStyle/>
                <a:p>
                  <a:r>
                    <a:rPr lang="fr-CA">
                      <a:noFill/>
                    </a:rPr>
                    <a:t> </a:t>
                  </a:r>
                </a:p>
              </p:txBody>
            </p:sp>
          </mc:Fallback>
        </mc:AlternateContent>
      </p:grpSp>
      <p:grpSp>
        <p:nvGrpSpPr>
          <p:cNvPr id="31" name="Group 30">
            <a:extLst>
              <a:ext uri="{FF2B5EF4-FFF2-40B4-BE49-F238E27FC236}">
                <a16:creationId xmlns:a16="http://schemas.microsoft.com/office/drawing/2014/main" id="{6CF24FAC-CBA5-4987-B6E9-57B230F160F5}"/>
              </a:ext>
            </a:extLst>
          </p:cNvPr>
          <p:cNvGrpSpPr/>
          <p:nvPr/>
        </p:nvGrpSpPr>
        <p:grpSpPr>
          <a:xfrm>
            <a:off x="3575131" y="1919861"/>
            <a:ext cx="1026040" cy="288529"/>
            <a:chOff x="3575131" y="1919861"/>
            <a:chExt cx="1026040" cy="288529"/>
          </a:xfrm>
        </p:grpSpPr>
        <p:sp>
          <p:nvSpPr>
            <p:cNvPr id="13" name="Oval 12">
              <a:extLst>
                <a:ext uri="{FF2B5EF4-FFF2-40B4-BE49-F238E27FC236}">
                  <a16:creationId xmlns:a16="http://schemas.microsoft.com/office/drawing/2014/main" id="{442C542D-0526-4426-B216-C8A4A09BE649}"/>
                </a:ext>
              </a:extLst>
            </p:cNvPr>
            <p:cNvSpPr/>
            <p:nvPr/>
          </p:nvSpPr>
          <p:spPr>
            <a:xfrm>
              <a:off x="3718348" y="1936565"/>
              <a:ext cx="742963" cy="271825"/>
            </a:xfrm>
            <a:prstGeom prst="ellipse">
              <a:avLst/>
            </a:pr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sp>
          <p:nvSpPr>
            <p:cNvPr id="30" name="Arrow: Curved Left 29">
              <a:extLst>
                <a:ext uri="{FF2B5EF4-FFF2-40B4-BE49-F238E27FC236}">
                  <a16:creationId xmlns:a16="http://schemas.microsoft.com/office/drawing/2014/main" id="{3D9D3335-F5AB-4EA6-9044-8EF9A1D12EEB}"/>
                </a:ext>
              </a:extLst>
            </p:cNvPr>
            <p:cNvSpPr/>
            <p:nvPr/>
          </p:nvSpPr>
          <p:spPr>
            <a:xfrm flipH="1" flipV="1">
              <a:off x="3575131" y="1919861"/>
              <a:ext cx="118428" cy="283766"/>
            </a:xfrm>
            <a:prstGeom prst="curvedLeftArrow">
              <a:avLst>
                <a:gd name="adj1" fmla="val 0"/>
                <a:gd name="adj2" fmla="val 41893"/>
                <a:gd name="adj3" fmla="val 370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latin typeface="Century Schoolbook" panose="02040604050505020304" pitchFamily="18" charset="0"/>
              </a:endParaRPr>
            </a:p>
          </p:txBody>
        </p:sp>
        <p:sp>
          <p:nvSpPr>
            <p:cNvPr id="72" name="Arrow: Curved Left 71">
              <a:extLst>
                <a:ext uri="{FF2B5EF4-FFF2-40B4-BE49-F238E27FC236}">
                  <a16:creationId xmlns:a16="http://schemas.microsoft.com/office/drawing/2014/main" id="{389B8C81-7EAB-4E9B-9BE4-C6706255BC68}"/>
                </a:ext>
              </a:extLst>
            </p:cNvPr>
            <p:cNvSpPr/>
            <p:nvPr/>
          </p:nvSpPr>
          <p:spPr>
            <a:xfrm>
              <a:off x="4482743" y="1919861"/>
              <a:ext cx="118428" cy="283766"/>
            </a:xfrm>
            <a:prstGeom prst="curvedLeftArrow">
              <a:avLst>
                <a:gd name="adj1" fmla="val 0"/>
                <a:gd name="adj2" fmla="val 41893"/>
                <a:gd name="adj3" fmla="val 370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latin typeface="Century Schoolbook" panose="02040604050505020304" pitchFamily="18" charset="0"/>
              </a:endParaRPr>
            </a:p>
          </p:txBody>
        </p:sp>
      </p:grpSp>
      <p:grpSp>
        <p:nvGrpSpPr>
          <p:cNvPr id="32" name="Group 31">
            <a:extLst>
              <a:ext uri="{FF2B5EF4-FFF2-40B4-BE49-F238E27FC236}">
                <a16:creationId xmlns:a16="http://schemas.microsoft.com/office/drawing/2014/main" id="{60C5F275-A1A7-4730-BFF6-9C607950DC0D}"/>
              </a:ext>
            </a:extLst>
          </p:cNvPr>
          <p:cNvGrpSpPr/>
          <p:nvPr/>
        </p:nvGrpSpPr>
        <p:grpSpPr>
          <a:xfrm>
            <a:off x="6087271" y="1976889"/>
            <a:ext cx="1800609" cy="517065"/>
            <a:chOff x="6087271" y="1976889"/>
            <a:chExt cx="1800609" cy="517065"/>
          </a:xfrm>
        </p:grpSpPr>
        <p:sp>
          <p:nvSpPr>
            <p:cNvPr id="90" name="Oval 89">
              <a:extLst>
                <a:ext uri="{FF2B5EF4-FFF2-40B4-BE49-F238E27FC236}">
                  <a16:creationId xmlns:a16="http://schemas.microsoft.com/office/drawing/2014/main" id="{9FD297E3-3903-40F0-B831-8B87EF612965}"/>
                </a:ext>
              </a:extLst>
            </p:cNvPr>
            <p:cNvSpPr>
              <a:spLocks noChangeAspect="1"/>
            </p:cNvSpPr>
            <p:nvPr/>
          </p:nvSpPr>
          <p:spPr>
            <a:xfrm>
              <a:off x="6281455" y="1976889"/>
              <a:ext cx="1413259" cy="517065"/>
            </a:xfrm>
            <a:prstGeom prst="ellipse">
              <a:avLst/>
            </a:pr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sp>
          <p:nvSpPr>
            <p:cNvPr id="91" name="Arrow: Curved Left 90">
              <a:extLst>
                <a:ext uri="{FF2B5EF4-FFF2-40B4-BE49-F238E27FC236}">
                  <a16:creationId xmlns:a16="http://schemas.microsoft.com/office/drawing/2014/main" id="{BBD03674-850C-4912-9762-8314F5840259}"/>
                </a:ext>
              </a:extLst>
            </p:cNvPr>
            <p:cNvSpPr/>
            <p:nvPr/>
          </p:nvSpPr>
          <p:spPr>
            <a:xfrm flipH="1" flipV="1">
              <a:off x="6087271" y="2029834"/>
              <a:ext cx="183640" cy="443366"/>
            </a:xfrm>
            <a:prstGeom prst="curvedLeftArrow">
              <a:avLst>
                <a:gd name="adj1" fmla="val 0"/>
                <a:gd name="adj2" fmla="val 41893"/>
                <a:gd name="adj3" fmla="val 370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latin typeface="Century Schoolbook" panose="02040604050505020304" pitchFamily="18" charset="0"/>
              </a:endParaRPr>
            </a:p>
          </p:txBody>
        </p:sp>
        <p:sp>
          <p:nvSpPr>
            <p:cNvPr id="94" name="Arrow: Curved Left 93">
              <a:extLst>
                <a:ext uri="{FF2B5EF4-FFF2-40B4-BE49-F238E27FC236}">
                  <a16:creationId xmlns:a16="http://schemas.microsoft.com/office/drawing/2014/main" id="{3BC8BE52-7FD3-4F86-A624-EE12DADEF9D8}"/>
                </a:ext>
              </a:extLst>
            </p:cNvPr>
            <p:cNvSpPr/>
            <p:nvPr/>
          </p:nvSpPr>
          <p:spPr>
            <a:xfrm>
              <a:off x="7704240" y="2032788"/>
              <a:ext cx="183640" cy="443366"/>
            </a:xfrm>
            <a:prstGeom prst="curvedLeftArrow">
              <a:avLst>
                <a:gd name="adj1" fmla="val 0"/>
                <a:gd name="adj2" fmla="val 41893"/>
                <a:gd name="adj3" fmla="val 370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latin typeface="Century Schoolbook" panose="02040604050505020304" pitchFamily="18" charset="0"/>
              </a:endParaRPr>
            </a:p>
          </p:txBody>
        </p:sp>
      </p:grpSp>
      <p:grpSp>
        <p:nvGrpSpPr>
          <p:cNvPr id="33" name="Group 32">
            <a:extLst>
              <a:ext uri="{FF2B5EF4-FFF2-40B4-BE49-F238E27FC236}">
                <a16:creationId xmlns:a16="http://schemas.microsoft.com/office/drawing/2014/main" id="{665605E1-1AB1-403D-B9F4-5BBE3799F302}"/>
              </a:ext>
            </a:extLst>
          </p:cNvPr>
          <p:cNvGrpSpPr/>
          <p:nvPr/>
        </p:nvGrpSpPr>
        <p:grpSpPr>
          <a:xfrm>
            <a:off x="9039279" y="2796620"/>
            <a:ext cx="2229215" cy="757131"/>
            <a:chOff x="9039279" y="2796620"/>
            <a:chExt cx="2229215" cy="757131"/>
          </a:xfrm>
        </p:grpSpPr>
        <p:sp>
          <p:nvSpPr>
            <p:cNvPr id="111" name="Oval 110">
              <a:extLst>
                <a:ext uri="{FF2B5EF4-FFF2-40B4-BE49-F238E27FC236}">
                  <a16:creationId xmlns:a16="http://schemas.microsoft.com/office/drawing/2014/main" id="{CE80364B-5E5E-4C12-BCF9-9467A9DACFEA}"/>
                </a:ext>
              </a:extLst>
            </p:cNvPr>
            <p:cNvSpPr>
              <a:spLocks noChangeAspect="1"/>
            </p:cNvSpPr>
            <p:nvPr/>
          </p:nvSpPr>
          <p:spPr>
            <a:xfrm>
              <a:off x="9119756" y="2796620"/>
              <a:ext cx="2069418" cy="757131"/>
            </a:xfrm>
            <a:prstGeom prst="ellipse">
              <a:avLst/>
            </a:pr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112" name="Arrow: Curved Left 111">
              <a:extLst>
                <a:ext uri="{FF2B5EF4-FFF2-40B4-BE49-F238E27FC236}">
                  <a16:creationId xmlns:a16="http://schemas.microsoft.com/office/drawing/2014/main" id="{1373FB35-D8E4-4E0B-AF48-96FA4A487215}"/>
                </a:ext>
              </a:extLst>
            </p:cNvPr>
            <p:cNvSpPr/>
            <p:nvPr/>
          </p:nvSpPr>
          <p:spPr>
            <a:xfrm flipH="1" flipV="1">
              <a:off x="9039279" y="2874758"/>
              <a:ext cx="225050" cy="581908"/>
            </a:xfrm>
            <a:prstGeom prst="curvedLeftArrow">
              <a:avLst>
                <a:gd name="adj1" fmla="val 0"/>
                <a:gd name="adj2" fmla="val 41893"/>
                <a:gd name="adj3" fmla="val 370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latin typeface="Century Schoolbook" panose="02040604050505020304" pitchFamily="18" charset="0"/>
              </a:endParaRPr>
            </a:p>
          </p:txBody>
        </p:sp>
        <p:sp>
          <p:nvSpPr>
            <p:cNvPr id="115" name="Arrow: Curved Left 114">
              <a:extLst>
                <a:ext uri="{FF2B5EF4-FFF2-40B4-BE49-F238E27FC236}">
                  <a16:creationId xmlns:a16="http://schemas.microsoft.com/office/drawing/2014/main" id="{EF71A3BF-E0DB-4363-A7B4-F5D8C7DC18DD}"/>
                </a:ext>
              </a:extLst>
            </p:cNvPr>
            <p:cNvSpPr/>
            <p:nvPr/>
          </p:nvSpPr>
          <p:spPr>
            <a:xfrm>
              <a:off x="11043444" y="2909098"/>
              <a:ext cx="225050" cy="581908"/>
            </a:xfrm>
            <a:prstGeom prst="curvedLeftArrow">
              <a:avLst>
                <a:gd name="adj1" fmla="val 0"/>
                <a:gd name="adj2" fmla="val 41893"/>
                <a:gd name="adj3" fmla="val 370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latin typeface="Century Schoolbook" panose="02040604050505020304" pitchFamily="18" charset="0"/>
              </a:endParaRPr>
            </a:p>
          </p:txBody>
        </p:sp>
      </p:grpSp>
      <p:sp>
        <p:nvSpPr>
          <p:cNvPr id="2" name="Title 1">
            <a:extLst>
              <a:ext uri="{FF2B5EF4-FFF2-40B4-BE49-F238E27FC236}">
                <a16:creationId xmlns:a16="http://schemas.microsoft.com/office/drawing/2014/main" id="{31FB4C52-BC28-4F84-B143-D57D28DAA397}"/>
              </a:ext>
            </a:extLst>
          </p:cNvPr>
          <p:cNvSpPr>
            <a:spLocks noGrp="1"/>
          </p:cNvSpPr>
          <p:nvPr>
            <p:ph type="title"/>
          </p:nvPr>
        </p:nvSpPr>
        <p:spPr/>
        <p:txBody>
          <a:bodyPr/>
          <a:lstStyle/>
          <a:p>
            <a:r>
              <a:rPr lang="fr-CA" dirty="0">
                <a:latin typeface="Century Schoolbook" panose="02040604050505020304" pitchFamily="18" charset="0"/>
              </a:rPr>
              <a:t>Principles of MRI: signal</a:t>
            </a:r>
          </a:p>
        </p:txBody>
      </p:sp>
      <p:sp>
        <p:nvSpPr>
          <p:cNvPr id="4" name="Slide Number Placeholder 3">
            <a:extLst>
              <a:ext uri="{FF2B5EF4-FFF2-40B4-BE49-F238E27FC236}">
                <a16:creationId xmlns:a16="http://schemas.microsoft.com/office/drawing/2014/main" id="{1E39F657-7568-4DFD-A959-A9CFA70BE0DF}"/>
              </a:ext>
            </a:extLst>
          </p:cNvPr>
          <p:cNvSpPr>
            <a:spLocks noGrp="1"/>
          </p:cNvSpPr>
          <p:nvPr>
            <p:ph type="sldNum" sz="quarter" idx="12"/>
          </p:nvPr>
        </p:nvSpPr>
        <p:spPr/>
        <p:txBody>
          <a:bodyPr/>
          <a:lstStyle/>
          <a:p>
            <a:fld id="{7C4F7C6C-F16A-437F-A05B-8026F95376C8}" type="slidenum">
              <a:rPr lang="fr-CA" smtClean="0">
                <a:latin typeface="Century Schoolbook" panose="02040604050505020304" pitchFamily="18" charset="0"/>
              </a:rPr>
              <a:pPr/>
              <a:t>17</a:t>
            </a:fld>
            <a:endParaRPr lang="fr-CA" dirty="0">
              <a:latin typeface="Century Schoolbook" panose="02040604050505020304" pitchFamily="18" charset="0"/>
            </a:endParaRPr>
          </a:p>
        </p:txBody>
      </p:sp>
      <p:sp>
        <p:nvSpPr>
          <p:cNvPr id="9" name="ZoneTexte 41">
            <a:extLst>
              <a:ext uri="{FF2B5EF4-FFF2-40B4-BE49-F238E27FC236}">
                <a16:creationId xmlns:a16="http://schemas.microsoft.com/office/drawing/2014/main" id="{0D6C5792-5070-4990-BB60-E26DF0777C16}"/>
              </a:ext>
            </a:extLst>
          </p:cNvPr>
          <p:cNvSpPr txBox="1"/>
          <p:nvPr/>
        </p:nvSpPr>
        <p:spPr>
          <a:xfrm>
            <a:off x="1456187" y="1931803"/>
            <a:ext cx="486030" cy="461665"/>
          </a:xfrm>
          <a:prstGeom prst="rect">
            <a:avLst/>
          </a:prstGeom>
          <a:noFill/>
        </p:spPr>
        <p:txBody>
          <a:bodyPr wrap="none" rtlCol="0">
            <a:spAutoFit/>
          </a:bodyPr>
          <a:lstStyle/>
          <a:p>
            <a:r>
              <a:rPr lang="fr-CA" sz="2400" b="1" dirty="0">
                <a:latin typeface="Century Schoolbook" panose="02040604050505020304" pitchFamily="18" charset="0"/>
                <a:cs typeface="Roboto Serif Light" pitchFamily="2" charset="0"/>
              </a:rPr>
              <a:t>M</a:t>
            </a:r>
          </a:p>
        </p:txBody>
      </p:sp>
      <p:grpSp>
        <p:nvGrpSpPr>
          <p:cNvPr id="38" name="Group 37">
            <a:extLst>
              <a:ext uri="{FF2B5EF4-FFF2-40B4-BE49-F238E27FC236}">
                <a16:creationId xmlns:a16="http://schemas.microsoft.com/office/drawing/2014/main" id="{26421E8C-C06E-4AFB-A5F5-429F2295C1F7}"/>
              </a:ext>
            </a:extLst>
          </p:cNvPr>
          <p:cNvGrpSpPr/>
          <p:nvPr/>
        </p:nvGrpSpPr>
        <p:grpSpPr>
          <a:xfrm>
            <a:off x="69565" y="1098431"/>
            <a:ext cx="3328136" cy="3756669"/>
            <a:chOff x="5367343" y="1110066"/>
            <a:chExt cx="3328136" cy="3756669"/>
          </a:xfrm>
        </p:grpSpPr>
        <p:grpSp>
          <p:nvGrpSpPr>
            <p:cNvPr id="34" name="Group 33">
              <a:extLst>
                <a:ext uri="{FF2B5EF4-FFF2-40B4-BE49-F238E27FC236}">
                  <a16:creationId xmlns:a16="http://schemas.microsoft.com/office/drawing/2014/main" id="{7FA82A67-7183-4EBC-939B-A583117B7106}"/>
                </a:ext>
              </a:extLst>
            </p:cNvPr>
            <p:cNvGrpSpPr/>
            <p:nvPr/>
          </p:nvGrpSpPr>
          <p:grpSpPr>
            <a:xfrm>
              <a:off x="5608114" y="1422912"/>
              <a:ext cx="2842945" cy="3176437"/>
              <a:chOff x="5576207" y="1485370"/>
              <a:chExt cx="2842945" cy="3176437"/>
            </a:xfrm>
          </p:grpSpPr>
          <p:cxnSp>
            <p:nvCxnSpPr>
              <p:cNvPr id="5" name="Straight Arrow Connector 4">
                <a:extLst>
                  <a:ext uri="{FF2B5EF4-FFF2-40B4-BE49-F238E27FC236}">
                    <a16:creationId xmlns:a16="http://schemas.microsoft.com/office/drawing/2014/main" id="{8B9BB106-C6A7-41EC-B971-055DD4BCDBEC}"/>
                  </a:ext>
                </a:extLst>
              </p:cNvPr>
              <p:cNvCxnSpPr>
                <a:cxnSpLocks/>
              </p:cNvCxnSpPr>
              <p:nvPr/>
            </p:nvCxnSpPr>
            <p:spPr>
              <a:xfrm flipV="1">
                <a:off x="6719207" y="1485370"/>
                <a:ext cx="0" cy="1704707"/>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E70FF8B8-4B98-4537-8494-7AD36DB695EF}"/>
                  </a:ext>
                </a:extLst>
              </p:cNvPr>
              <p:cNvCxnSpPr>
                <a:cxnSpLocks/>
              </p:cNvCxnSpPr>
              <p:nvPr/>
            </p:nvCxnSpPr>
            <p:spPr>
              <a:xfrm rot="5400000" flipV="1">
                <a:off x="7566799" y="2335343"/>
                <a:ext cx="0" cy="1704707"/>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CC810C5F-BF22-4A60-8EDE-62DD7AE1142E}"/>
                  </a:ext>
                </a:extLst>
              </p:cNvPr>
              <p:cNvCxnSpPr>
                <a:cxnSpLocks/>
              </p:cNvCxnSpPr>
              <p:nvPr/>
            </p:nvCxnSpPr>
            <p:spPr>
              <a:xfrm flipH="1">
                <a:off x="5576207" y="3187698"/>
                <a:ext cx="1138240" cy="1474109"/>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35" name="ZoneTexte 41">
              <a:extLst>
                <a:ext uri="{FF2B5EF4-FFF2-40B4-BE49-F238E27FC236}">
                  <a16:creationId xmlns:a16="http://schemas.microsoft.com/office/drawing/2014/main" id="{BF0500D4-1A31-49AF-A019-E4BBBC5F0A44}"/>
                </a:ext>
              </a:extLst>
            </p:cNvPr>
            <p:cNvSpPr txBox="1"/>
            <p:nvPr/>
          </p:nvSpPr>
          <p:spPr>
            <a:xfrm>
              <a:off x="6597914" y="1110066"/>
              <a:ext cx="296876" cy="369332"/>
            </a:xfrm>
            <a:prstGeom prst="rect">
              <a:avLst/>
            </a:prstGeom>
            <a:noFill/>
          </p:spPr>
          <p:txBody>
            <a:bodyPr wrap="none" rtlCol="0">
              <a:spAutoFit/>
            </a:bodyPr>
            <a:lstStyle/>
            <a:p>
              <a:r>
                <a:rPr lang="fr-CA" dirty="0">
                  <a:latin typeface="Century Schoolbook" panose="02040604050505020304" pitchFamily="18" charset="0"/>
                  <a:cs typeface="Roboto Serif Medium" pitchFamily="2" charset="0"/>
                </a:rPr>
                <a:t>z</a:t>
              </a:r>
            </a:p>
          </p:txBody>
        </p:sp>
        <p:sp>
          <p:nvSpPr>
            <p:cNvPr id="36" name="ZoneTexte 41">
              <a:extLst>
                <a:ext uri="{FF2B5EF4-FFF2-40B4-BE49-F238E27FC236}">
                  <a16:creationId xmlns:a16="http://schemas.microsoft.com/office/drawing/2014/main" id="{2C2715BD-8DAB-4430-B4B1-9272B9199786}"/>
                </a:ext>
              </a:extLst>
            </p:cNvPr>
            <p:cNvSpPr txBox="1"/>
            <p:nvPr/>
          </p:nvSpPr>
          <p:spPr>
            <a:xfrm>
              <a:off x="8387381" y="2940572"/>
              <a:ext cx="308098" cy="369332"/>
            </a:xfrm>
            <a:prstGeom prst="rect">
              <a:avLst/>
            </a:prstGeom>
            <a:noFill/>
          </p:spPr>
          <p:txBody>
            <a:bodyPr wrap="none" rtlCol="0">
              <a:spAutoFit/>
            </a:bodyPr>
            <a:lstStyle/>
            <a:p>
              <a:r>
                <a:rPr lang="fr-CA" dirty="0">
                  <a:latin typeface="Century Schoolbook" panose="02040604050505020304" pitchFamily="18" charset="0"/>
                  <a:cs typeface="Roboto Serif Medium" pitchFamily="2" charset="0"/>
                </a:rPr>
                <a:t>y</a:t>
              </a:r>
            </a:p>
          </p:txBody>
        </p:sp>
        <p:sp>
          <p:nvSpPr>
            <p:cNvPr id="37" name="ZoneTexte 41">
              <a:extLst>
                <a:ext uri="{FF2B5EF4-FFF2-40B4-BE49-F238E27FC236}">
                  <a16:creationId xmlns:a16="http://schemas.microsoft.com/office/drawing/2014/main" id="{89A30003-5419-4FD6-B625-AB38221E1D24}"/>
                </a:ext>
              </a:extLst>
            </p:cNvPr>
            <p:cNvSpPr txBox="1"/>
            <p:nvPr/>
          </p:nvSpPr>
          <p:spPr>
            <a:xfrm>
              <a:off x="5367343" y="4497403"/>
              <a:ext cx="319318" cy="369332"/>
            </a:xfrm>
            <a:prstGeom prst="rect">
              <a:avLst/>
            </a:prstGeom>
            <a:noFill/>
          </p:spPr>
          <p:txBody>
            <a:bodyPr wrap="none" rtlCol="0">
              <a:spAutoFit/>
            </a:bodyPr>
            <a:lstStyle/>
            <a:p>
              <a:r>
                <a:rPr lang="fr-CA" dirty="0">
                  <a:latin typeface="Century Schoolbook" panose="02040604050505020304" pitchFamily="18" charset="0"/>
                  <a:cs typeface="Roboto Serif Medium" pitchFamily="2" charset="0"/>
                </a:rPr>
                <a:t>x</a:t>
              </a:r>
            </a:p>
          </p:txBody>
        </p:sp>
      </p:grpSp>
      <p:cxnSp>
        <p:nvCxnSpPr>
          <p:cNvPr id="39" name="Connecteur droit avec flèche 71">
            <a:extLst>
              <a:ext uri="{FF2B5EF4-FFF2-40B4-BE49-F238E27FC236}">
                <a16:creationId xmlns:a16="http://schemas.microsoft.com/office/drawing/2014/main" id="{F3B47DC6-2A3C-4B01-92A3-B87CCB5AC2D7}"/>
              </a:ext>
            </a:extLst>
          </p:cNvPr>
          <p:cNvCxnSpPr>
            <a:cxnSpLocks/>
          </p:cNvCxnSpPr>
          <p:nvPr/>
        </p:nvCxnSpPr>
        <p:spPr>
          <a:xfrm flipV="1">
            <a:off x="1452123" y="1641873"/>
            <a:ext cx="0" cy="1469350"/>
          </a:xfrm>
          <a:prstGeom prst="straightConnector1">
            <a:avLst/>
          </a:prstGeom>
          <a:ln w="44450" cap="flat">
            <a:solidFill>
              <a:srgbClr val="00A759"/>
            </a:solidFill>
            <a:prstDash val="sysDot"/>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cxnSp>
        <p:nvCxnSpPr>
          <p:cNvPr id="8" name="Connecteur droit avec flèche 71">
            <a:extLst>
              <a:ext uri="{FF2B5EF4-FFF2-40B4-BE49-F238E27FC236}">
                <a16:creationId xmlns:a16="http://schemas.microsoft.com/office/drawing/2014/main" id="{C4D68C37-626F-4DCC-8AC1-29103045FDB7}"/>
              </a:ext>
            </a:extLst>
          </p:cNvPr>
          <p:cNvCxnSpPr>
            <a:cxnSpLocks/>
          </p:cNvCxnSpPr>
          <p:nvPr/>
        </p:nvCxnSpPr>
        <p:spPr>
          <a:xfrm flipV="1">
            <a:off x="1452381" y="2048238"/>
            <a:ext cx="0" cy="1064208"/>
          </a:xfrm>
          <a:prstGeom prst="straightConnector1">
            <a:avLst/>
          </a:prstGeom>
          <a:ln w="44450" cmpd="sng">
            <a:solidFill>
              <a:srgbClr val="00A759"/>
            </a:solidFill>
            <a:tailEnd type="triangle" w="med" len="med"/>
          </a:ln>
        </p:spPr>
        <p:style>
          <a:lnRef idx="1">
            <a:schemeClr val="accent1"/>
          </a:lnRef>
          <a:fillRef idx="0">
            <a:schemeClr val="accent1"/>
          </a:fillRef>
          <a:effectRef idx="0">
            <a:schemeClr val="accent1"/>
          </a:effectRef>
          <a:fontRef idx="minor">
            <a:schemeClr val="tx1"/>
          </a:fontRef>
        </p:style>
      </p:cxnSp>
      <p:sp>
        <p:nvSpPr>
          <p:cNvPr id="41" name="ZoneTexte 41">
            <a:extLst>
              <a:ext uri="{FF2B5EF4-FFF2-40B4-BE49-F238E27FC236}">
                <a16:creationId xmlns:a16="http://schemas.microsoft.com/office/drawing/2014/main" id="{D23F3EB3-49C5-49D0-A64A-95DBD195446B}"/>
              </a:ext>
            </a:extLst>
          </p:cNvPr>
          <p:cNvSpPr txBox="1"/>
          <p:nvPr/>
        </p:nvSpPr>
        <p:spPr>
          <a:xfrm>
            <a:off x="1441759" y="1511130"/>
            <a:ext cx="542136" cy="461665"/>
          </a:xfrm>
          <a:prstGeom prst="rect">
            <a:avLst/>
          </a:prstGeom>
          <a:noFill/>
        </p:spPr>
        <p:txBody>
          <a:bodyPr wrap="none" rtlCol="0">
            <a:spAutoFit/>
          </a:bodyPr>
          <a:lstStyle/>
          <a:p>
            <a:r>
              <a:rPr lang="fr-CA" sz="2400" b="1" dirty="0">
                <a:latin typeface="Century Schoolbook" panose="02040604050505020304" pitchFamily="18" charset="0"/>
                <a:cs typeface="Roboto Serif Light" pitchFamily="2" charset="0"/>
              </a:rPr>
              <a:t>B</a:t>
            </a:r>
            <a:r>
              <a:rPr lang="fr-CA" sz="2400" b="1" baseline="-25000" dirty="0">
                <a:latin typeface="Century Schoolbook" panose="02040604050505020304" pitchFamily="18" charset="0"/>
                <a:cs typeface="Roboto Serif Light" pitchFamily="2" charset="0"/>
              </a:rPr>
              <a:t>0</a:t>
            </a:r>
            <a:endParaRPr lang="fr-CA" sz="2400" b="1" dirty="0">
              <a:latin typeface="Century Schoolbook" panose="02040604050505020304" pitchFamily="18" charset="0"/>
              <a:cs typeface="Roboto Serif Light" pitchFamily="2" charset="0"/>
            </a:endParaRPr>
          </a:p>
        </p:txBody>
      </p:sp>
      <p:grpSp>
        <p:nvGrpSpPr>
          <p:cNvPr id="3" name="Group 2">
            <a:extLst>
              <a:ext uri="{FF2B5EF4-FFF2-40B4-BE49-F238E27FC236}">
                <a16:creationId xmlns:a16="http://schemas.microsoft.com/office/drawing/2014/main" id="{328E0847-DBB9-4ADE-934E-83B6B20ECD5F}"/>
              </a:ext>
            </a:extLst>
          </p:cNvPr>
          <p:cNvGrpSpPr/>
          <p:nvPr/>
        </p:nvGrpSpPr>
        <p:grpSpPr>
          <a:xfrm rot="19115607" flipH="1">
            <a:off x="2241851" y="1302545"/>
            <a:ext cx="1460422" cy="608537"/>
            <a:chOff x="4545803" y="2041733"/>
            <a:chExt cx="1460422" cy="608537"/>
          </a:xfrm>
        </p:grpSpPr>
        <p:sp>
          <p:nvSpPr>
            <p:cNvPr id="49" name="Freeform: Shape 48">
              <a:extLst>
                <a:ext uri="{FF2B5EF4-FFF2-40B4-BE49-F238E27FC236}">
                  <a16:creationId xmlns:a16="http://schemas.microsoft.com/office/drawing/2014/main" id="{A05FC7EA-979B-41AF-9110-2A8C332FB54C}"/>
                </a:ext>
              </a:extLst>
            </p:cNvPr>
            <p:cNvSpPr/>
            <p:nvPr/>
          </p:nvSpPr>
          <p:spPr>
            <a:xfrm rot="32435">
              <a:off x="4728167" y="2239498"/>
              <a:ext cx="1246477" cy="274106"/>
            </a:xfrm>
            <a:custGeom>
              <a:avLst/>
              <a:gdLst>
                <a:gd name="connsiteX0" fmla="*/ 0 w 5486400"/>
                <a:gd name="connsiteY0" fmla="*/ 914400 h 922020"/>
                <a:gd name="connsiteX1" fmla="*/ 457200 w 5486400"/>
                <a:gd name="connsiteY1" fmla="*/ 7620 h 922020"/>
                <a:gd name="connsiteX2" fmla="*/ 914400 w 5486400"/>
                <a:gd name="connsiteY2" fmla="*/ 914400 h 922020"/>
                <a:gd name="connsiteX3" fmla="*/ 1371600 w 5486400"/>
                <a:gd name="connsiteY3" fmla="*/ 0 h 922020"/>
                <a:gd name="connsiteX4" fmla="*/ 1828800 w 5486400"/>
                <a:gd name="connsiteY4" fmla="*/ 914400 h 922020"/>
                <a:gd name="connsiteX5" fmla="*/ 2286000 w 5486400"/>
                <a:gd name="connsiteY5" fmla="*/ 7620 h 922020"/>
                <a:gd name="connsiteX6" fmla="*/ 2750820 w 5486400"/>
                <a:gd name="connsiteY6" fmla="*/ 914400 h 922020"/>
                <a:gd name="connsiteX7" fmla="*/ 3200400 w 5486400"/>
                <a:gd name="connsiteY7" fmla="*/ 7620 h 922020"/>
                <a:gd name="connsiteX8" fmla="*/ 3657600 w 5486400"/>
                <a:gd name="connsiteY8" fmla="*/ 922020 h 922020"/>
                <a:gd name="connsiteX9" fmla="*/ 4122420 w 5486400"/>
                <a:gd name="connsiteY9" fmla="*/ 7620 h 922020"/>
                <a:gd name="connsiteX10" fmla="*/ 4572000 w 5486400"/>
                <a:gd name="connsiteY10" fmla="*/ 914400 h 922020"/>
                <a:gd name="connsiteX11" fmla="*/ 5036820 w 5486400"/>
                <a:gd name="connsiteY11" fmla="*/ 7620 h 922020"/>
                <a:gd name="connsiteX12" fmla="*/ 5486400 w 5486400"/>
                <a:gd name="connsiteY12" fmla="*/ 914400 h 92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486400" h="922020">
                  <a:moveTo>
                    <a:pt x="0" y="914400"/>
                  </a:moveTo>
                  <a:cubicBezTo>
                    <a:pt x="152400" y="461010"/>
                    <a:pt x="304800" y="7620"/>
                    <a:pt x="457200" y="7620"/>
                  </a:cubicBezTo>
                  <a:cubicBezTo>
                    <a:pt x="609600" y="7620"/>
                    <a:pt x="762000" y="915670"/>
                    <a:pt x="914400" y="914400"/>
                  </a:cubicBezTo>
                  <a:cubicBezTo>
                    <a:pt x="1066800" y="913130"/>
                    <a:pt x="1219200" y="0"/>
                    <a:pt x="1371600" y="0"/>
                  </a:cubicBezTo>
                  <a:cubicBezTo>
                    <a:pt x="1524000" y="0"/>
                    <a:pt x="1676400" y="913130"/>
                    <a:pt x="1828800" y="914400"/>
                  </a:cubicBezTo>
                  <a:cubicBezTo>
                    <a:pt x="1981200" y="915670"/>
                    <a:pt x="2132330" y="7620"/>
                    <a:pt x="2286000" y="7620"/>
                  </a:cubicBezTo>
                  <a:cubicBezTo>
                    <a:pt x="2439670" y="7620"/>
                    <a:pt x="2598420" y="914400"/>
                    <a:pt x="2750820" y="914400"/>
                  </a:cubicBezTo>
                  <a:cubicBezTo>
                    <a:pt x="2903220" y="914400"/>
                    <a:pt x="3049270" y="6350"/>
                    <a:pt x="3200400" y="7620"/>
                  </a:cubicBezTo>
                  <a:cubicBezTo>
                    <a:pt x="3351530" y="8890"/>
                    <a:pt x="3503930" y="922020"/>
                    <a:pt x="3657600" y="922020"/>
                  </a:cubicBezTo>
                  <a:cubicBezTo>
                    <a:pt x="3811270" y="922020"/>
                    <a:pt x="3970020" y="8890"/>
                    <a:pt x="4122420" y="7620"/>
                  </a:cubicBezTo>
                  <a:cubicBezTo>
                    <a:pt x="4274820" y="6350"/>
                    <a:pt x="4419600" y="914400"/>
                    <a:pt x="4572000" y="914400"/>
                  </a:cubicBezTo>
                  <a:cubicBezTo>
                    <a:pt x="4724400" y="914400"/>
                    <a:pt x="4884420" y="7620"/>
                    <a:pt x="5036820" y="7620"/>
                  </a:cubicBezTo>
                  <a:cubicBezTo>
                    <a:pt x="5189220" y="7620"/>
                    <a:pt x="5353050" y="797560"/>
                    <a:pt x="5486400" y="914400"/>
                  </a:cubicBezTo>
                </a:path>
              </a:pathLst>
            </a:cu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sp>
          <p:nvSpPr>
            <p:cNvPr id="50" name="Rectangle 49">
              <a:extLst>
                <a:ext uri="{FF2B5EF4-FFF2-40B4-BE49-F238E27FC236}">
                  <a16:creationId xmlns:a16="http://schemas.microsoft.com/office/drawing/2014/main" id="{48AA1A58-666B-4288-868D-81307EB43E34}"/>
                </a:ext>
              </a:extLst>
            </p:cNvPr>
            <p:cNvSpPr/>
            <p:nvPr/>
          </p:nvSpPr>
          <p:spPr>
            <a:xfrm rot="208264">
              <a:off x="4545803" y="2041733"/>
              <a:ext cx="280122" cy="54226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52" name="Rectangle 51">
              <a:extLst>
                <a:ext uri="{FF2B5EF4-FFF2-40B4-BE49-F238E27FC236}">
                  <a16:creationId xmlns:a16="http://schemas.microsoft.com/office/drawing/2014/main" id="{0F659DD0-F3E8-4CC4-BEF5-AA1662D0FE1A}"/>
                </a:ext>
              </a:extLst>
            </p:cNvPr>
            <p:cNvSpPr/>
            <p:nvPr/>
          </p:nvSpPr>
          <p:spPr>
            <a:xfrm rot="208264">
              <a:off x="5776879" y="2108009"/>
              <a:ext cx="229346" cy="54226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cxnSp>
          <p:nvCxnSpPr>
            <p:cNvPr id="54" name="Straight Arrow Connector 53">
              <a:extLst>
                <a:ext uri="{FF2B5EF4-FFF2-40B4-BE49-F238E27FC236}">
                  <a16:creationId xmlns:a16="http://schemas.microsoft.com/office/drawing/2014/main" id="{5BAA828C-08D5-43AE-85D1-3E596E50C42A}"/>
                </a:ext>
              </a:extLst>
            </p:cNvPr>
            <p:cNvCxnSpPr>
              <a:cxnSpLocks/>
            </p:cNvCxnSpPr>
            <p:nvPr/>
          </p:nvCxnSpPr>
          <p:spPr>
            <a:xfrm>
              <a:off x="4739518" y="2373353"/>
              <a:ext cx="1217549" cy="0"/>
            </a:xfrm>
            <a:prstGeom prst="straightConnector1">
              <a:avLst/>
            </a:prstGeom>
            <a:ln w="12700">
              <a:solidFill>
                <a:schemeClr val="tx1"/>
              </a:solidFill>
              <a:prstDash val="sysDot"/>
              <a:tailEnd type="triangle"/>
            </a:ln>
          </p:spPr>
          <p:style>
            <a:lnRef idx="1">
              <a:schemeClr val="accent1"/>
            </a:lnRef>
            <a:fillRef idx="0">
              <a:schemeClr val="accent1"/>
            </a:fillRef>
            <a:effectRef idx="0">
              <a:schemeClr val="accent1"/>
            </a:effectRef>
            <a:fontRef idx="minor">
              <a:schemeClr val="tx1"/>
            </a:fontRef>
          </p:style>
        </p:cxnSp>
      </p:grpSp>
      <p:sp>
        <p:nvSpPr>
          <p:cNvPr id="53" name="ZoneTexte 41">
            <a:extLst>
              <a:ext uri="{FF2B5EF4-FFF2-40B4-BE49-F238E27FC236}">
                <a16:creationId xmlns:a16="http://schemas.microsoft.com/office/drawing/2014/main" id="{77702C89-2650-462B-AA68-F999EFEBDD3A}"/>
              </a:ext>
            </a:extLst>
          </p:cNvPr>
          <p:cNvSpPr txBox="1"/>
          <p:nvPr/>
        </p:nvSpPr>
        <p:spPr>
          <a:xfrm>
            <a:off x="4388575" y="2132574"/>
            <a:ext cx="486030" cy="461665"/>
          </a:xfrm>
          <a:prstGeom prst="rect">
            <a:avLst/>
          </a:prstGeom>
          <a:noFill/>
        </p:spPr>
        <p:txBody>
          <a:bodyPr wrap="none" rtlCol="0">
            <a:spAutoFit/>
          </a:bodyPr>
          <a:lstStyle/>
          <a:p>
            <a:r>
              <a:rPr lang="fr-CA" sz="2400" b="1" dirty="0">
                <a:latin typeface="Century Schoolbook" panose="02040604050505020304" pitchFamily="18" charset="0"/>
                <a:cs typeface="Roboto Serif Light" pitchFamily="2" charset="0"/>
              </a:rPr>
              <a:t>M</a:t>
            </a:r>
          </a:p>
        </p:txBody>
      </p:sp>
      <p:grpSp>
        <p:nvGrpSpPr>
          <p:cNvPr id="55" name="Group 54">
            <a:extLst>
              <a:ext uri="{FF2B5EF4-FFF2-40B4-BE49-F238E27FC236}">
                <a16:creationId xmlns:a16="http://schemas.microsoft.com/office/drawing/2014/main" id="{16BFE443-5EDA-463F-A478-3BA4BE4E69B8}"/>
              </a:ext>
            </a:extLst>
          </p:cNvPr>
          <p:cNvGrpSpPr/>
          <p:nvPr/>
        </p:nvGrpSpPr>
        <p:grpSpPr>
          <a:xfrm>
            <a:off x="2704835" y="1098431"/>
            <a:ext cx="3328136" cy="3756669"/>
            <a:chOff x="5367343" y="1110066"/>
            <a:chExt cx="3328136" cy="3756669"/>
          </a:xfrm>
        </p:grpSpPr>
        <p:grpSp>
          <p:nvGrpSpPr>
            <p:cNvPr id="56" name="Group 55">
              <a:extLst>
                <a:ext uri="{FF2B5EF4-FFF2-40B4-BE49-F238E27FC236}">
                  <a16:creationId xmlns:a16="http://schemas.microsoft.com/office/drawing/2014/main" id="{DF28D87A-947E-4522-B62C-33FDFE5AC926}"/>
                </a:ext>
              </a:extLst>
            </p:cNvPr>
            <p:cNvGrpSpPr/>
            <p:nvPr/>
          </p:nvGrpSpPr>
          <p:grpSpPr>
            <a:xfrm>
              <a:off x="5608114" y="1422912"/>
              <a:ext cx="2842945" cy="3176437"/>
              <a:chOff x="5576207" y="1485370"/>
              <a:chExt cx="2842945" cy="3176437"/>
            </a:xfrm>
          </p:grpSpPr>
          <p:cxnSp>
            <p:nvCxnSpPr>
              <p:cNvPr id="60" name="Straight Arrow Connector 59">
                <a:extLst>
                  <a:ext uri="{FF2B5EF4-FFF2-40B4-BE49-F238E27FC236}">
                    <a16:creationId xmlns:a16="http://schemas.microsoft.com/office/drawing/2014/main" id="{B5871193-B0A4-4899-8E98-CCAAA2EC813C}"/>
                  </a:ext>
                </a:extLst>
              </p:cNvPr>
              <p:cNvCxnSpPr>
                <a:cxnSpLocks/>
              </p:cNvCxnSpPr>
              <p:nvPr/>
            </p:nvCxnSpPr>
            <p:spPr>
              <a:xfrm flipV="1">
                <a:off x="6719207" y="1485370"/>
                <a:ext cx="0" cy="1704707"/>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1" name="Straight Arrow Connector 60">
                <a:extLst>
                  <a:ext uri="{FF2B5EF4-FFF2-40B4-BE49-F238E27FC236}">
                    <a16:creationId xmlns:a16="http://schemas.microsoft.com/office/drawing/2014/main" id="{9BD768D8-EC54-44F2-BC97-5A96921D4DC7}"/>
                  </a:ext>
                </a:extLst>
              </p:cNvPr>
              <p:cNvCxnSpPr>
                <a:cxnSpLocks/>
              </p:cNvCxnSpPr>
              <p:nvPr/>
            </p:nvCxnSpPr>
            <p:spPr>
              <a:xfrm rot="5400000" flipV="1">
                <a:off x="7566799" y="2335343"/>
                <a:ext cx="0" cy="1704707"/>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2" name="Straight Arrow Connector 61">
                <a:extLst>
                  <a:ext uri="{FF2B5EF4-FFF2-40B4-BE49-F238E27FC236}">
                    <a16:creationId xmlns:a16="http://schemas.microsoft.com/office/drawing/2014/main" id="{97F4D5DE-638F-46D0-B874-3A07849A9CD0}"/>
                  </a:ext>
                </a:extLst>
              </p:cNvPr>
              <p:cNvCxnSpPr>
                <a:cxnSpLocks/>
              </p:cNvCxnSpPr>
              <p:nvPr/>
            </p:nvCxnSpPr>
            <p:spPr>
              <a:xfrm flipH="1">
                <a:off x="5576207" y="3187698"/>
                <a:ext cx="1138240" cy="1474109"/>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57" name="ZoneTexte 41">
              <a:extLst>
                <a:ext uri="{FF2B5EF4-FFF2-40B4-BE49-F238E27FC236}">
                  <a16:creationId xmlns:a16="http://schemas.microsoft.com/office/drawing/2014/main" id="{D23CD86C-F852-4C29-817C-7DD2955E3D8C}"/>
                </a:ext>
              </a:extLst>
            </p:cNvPr>
            <p:cNvSpPr txBox="1"/>
            <p:nvPr/>
          </p:nvSpPr>
          <p:spPr>
            <a:xfrm>
              <a:off x="6597914" y="1110066"/>
              <a:ext cx="296876" cy="369332"/>
            </a:xfrm>
            <a:prstGeom prst="rect">
              <a:avLst/>
            </a:prstGeom>
            <a:noFill/>
          </p:spPr>
          <p:txBody>
            <a:bodyPr wrap="none" rtlCol="0">
              <a:spAutoFit/>
            </a:bodyPr>
            <a:lstStyle/>
            <a:p>
              <a:r>
                <a:rPr lang="fr-CA" dirty="0">
                  <a:latin typeface="Century Schoolbook" panose="02040604050505020304" pitchFamily="18" charset="0"/>
                  <a:cs typeface="Roboto Serif Medium" pitchFamily="2" charset="0"/>
                </a:rPr>
                <a:t>z</a:t>
              </a:r>
            </a:p>
          </p:txBody>
        </p:sp>
        <p:sp>
          <p:nvSpPr>
            <p:cNvPr id="58" name="ZoneTexte 41">
              <a:extLst>
                <a:ext uri="{FF2B5EF4-FFF2-40B4-BE49-F238E27FC236}">
                  <a16:creationId xmlns:a16="http://schemas.microsoft.com/office/drawing/2014/main" id="{E390E364-383A-4AE9-B240-A11D9E30631F}"/>
                </a:ext>
              </a:extLst>
            </p:cNvPr>
            <p:cNvSpPr txBox="1"/>
            <p:nvPr/>
          </p:nvSpPr>
          <p:spPr>
            <a:xfrm>
              <a:off x="8387381" y="2940572"/>
              <a:ext cx="308098" cy="369332"/>
            </a:xfrm>
            <a:prstGeom prst="rect">
              <a:avLst/>
            </a:prstGeom>
            <a:noFill/>
          </p:spPr>
          <p:txBody>
            <a:bodyPr wrap="none" rtlCol="0">
              <a:spAutoFit/>
            </a:bodyPr>
            <a:lstStyle/>
            <a:p>
              <a:r>
                <a:rPr lang="fr-CA" dirty="0">
                  <a:latin typeface="Century Schoolbook" panose="02040604050505020304" pitchFamily="18" charset="0"/>
                  <a:cs typeface="Roboto Serif Medium" pitchFamily="2" charset="0"/>
                </a:rPr>
                <a:t>y</a:t>
              </a:r>
            </a:p>
          </p:txBody>
        </p:sp>
        <p:sp>
          <p:nvSpPr>
            <p:cNvPr id="59" name="ZoneTexte 41">
              <a:extLst>
                <a:ext uri="{FF2B5EF4-FFF2-40B4-BE49-F238E27FC236}">
                  <a16:creationId xmlns:a16="http://schemas.microsoft.com/office/drawing/2014/main" id="{A00A5BEA-A920-4A77-A7B7-9C4F93AB959F}"/>
                </a:ext>
              </a:extLst>
            </p:cNvPr>
            <p:cNvSpPr txBox="1"/>
            <p:nvPr/>
          </p:nvSpPr>
          <p:spPr>
            <a:xfrm>
              <a:off x="5367343" y="4497403"/>
              <a:ext cx="319318" cy="369332"/>
            </a:xfrm>
            <a:prstGeom prst="rect">
              <a:avLst/>
            </a:prstGeom>
            <a:noFill/>
          </p:spPr>
          <p:txBody>
            <a:bodyPr wrap="none" rtlCol="0">
              <a:spAutoFit/>
            </a:bodyPr>
            <a:lstStyle/>
            <a:p>
              <a:r>
                <a:rPr lang="fr-CA" dirty="0">
                  <a:latin typeface="Century Schoolbook" panose="02040604050505020304" pitchFamily="18" charset="0"/>
                  <a:cs typeface="Roboto Serif Medium" pitchFamily="2" charset="0"/>
                </a:rPr>
                <a:t>x</a:t>
              </a:r>
            </a:p>
          </p:txBody>
        </p:sp>
      </p:grpSp>
      <p:cxnSp>
        <p:nvCxnSpPr>
          <p:cNvPr id="63" name="Connecteur droit avec flèche 71">
            <a:extLst>
              <a:ext uri="{FF2B5EF4-FFF2-40B4-BE49-F238E27FC236}">
                <a16:creationId xmlns:a16="http://schemas.microsoft.com/office/drawing/2014/main" id="{DEE4FD5D-640C-4E4E-98DF-956B93EA3214}"/>
              </a:ext>
            </a:extLst>
          </p:cNvPr>
          <p:cNvCxnSpPr>
            <a:cxnSpLocks/>
          </p:cNvCxnSpPr>
          <p:nvPr/>
        </p:nvCxnSpPr>
        <p:spPr>
          <a:xfrm flipV="1">
            <a:off x="4092156" y="1641873"/>
            <a:ext cx="0" cy="1469350"/>
          </a:xfrm>
          <a:prstGeom prst="straightConnector1">
            <a:avLst/>
          </a:prstGeom>
          <a:ln w="44450" cap="flat">
            <a:solidFill>
              <a:srgbClr val="00A759"/>
            </a:solidFill>
            <a:prstDash val="sysDot"/>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cxnSp>
        <p:nvCxnSpPr>
          <p:cNvPr id="64" name="Connecteur droit avec flèche 71">
            <a:extLst>
              <a:ext uri="{FF2B5EF4-FFF2-40B4-BE49-F238E27FC236}">
                <a16:creationId xmlns:a16="http://schemas.microsoft.com/office/drawing/2014/main" id="{DFB9D693-BE2E-43A9-8721-A6AEBB8C8C80}"/>
              </a:ext>
            </a:extLst>
          </p:cNvPr>
          <p:cNvCxnSpPr>
            <a:cxnSpLocks/>
          </p:cNvCxnSpPr>
          <p:nvPr/>
        </p:nvCxnSpPr>
        <p:spPr>
          <a:xfrm rot="1200000" flipV="1">
            <a:off x="4266136" y="2083749"/>
            <a:ext cx="0" cy="1064208"/>
          </a:xfrm>
          <a:prstGeom prst="straightConnector1">
            <a:avLst/>
          </a:prstGeom>
          <a:ln w="44450" cmpd="sng">
            <a:solidFill>
              <a:srgbClr val="00A759"/>
            </a:solidFill>
            <a:tailEnd type="triangle" w="med" len="med"/>
          </a:ln>
        </p:spPr>
        <p:style>
          <a:lnRef idx="1">
            <a:schemeClr val="accent1"/>
          </a:lnRef>
          <a:fillRef idx="0">
            <a:schemeClr val="accent1"/>
          </a:fillRef>
          <a:effectRef idx="0">
            <a:schemeClr val="accent1"/>
          </a:effectRef>
          <a:fontRef idx="minor">
            <a:schemeClr val="tx1"/>
          </a:fontRef>
        </p:style>
      </p:cxnSp>
      <p:sp>
        <p:nvSpPr>
          <p:cNvPr id="65" name="ZoneTexte 41">
            <a:extLst>
              <a:ext uri="{FF2B5EF4-FFF2-40B4-BE49-F238E27FC236}">
                <a16:creationId xmlns:a16="http://schemas.microsoft.com/office/drawing/2014/main" id="{672CEE6C-115A-4DC0-BF1E-28B60A77B080}"/>
              </a:ext>
            </a:extLst>
          </p:cNvPr>
          <p:cNvSpPr txBox="1"/>
          <p:nvPr/>
        </p:nvSpPr>
        <p:spPr>
          <a:xfrm>
            <a:off x="4077029" y="1511130"/>
            <a:ext cx="542136" cy="461665"/>
          </a:xfrm>
          <a:prstGeom prst="rect">
            <a:avLst/>
          </a:prstGeom>
          <a:noFill/>
        </p:spPr>
        <p:txBody>
          <a:bodyPr wrap="none" rtlCol="0">
            <a:spAutoFit/>
          </a:bodyPr>
          <a:lstStyle/>
          <a:p>
            <a:r>
              <a:rPr lang="fr-CA" sz="2400" b="1" dirty="0">
                <a:latin typeface="Century Schoolbook" panose="02040604050505020304" pitchFamily="18" charset="0"/>
                <a:cs typeface="Roboto Serif Light" pitchFamily="2" charset="0"/>
              </a:rPr>
              <a:t>B</a:t>
            </a:r>
            <a:r>
              <a:rPr lang="fr-CA" sz="2400" b="1" baseline="-25000" dirty="0">
                <a:latin typeface="Century Schoolbook" panose="02040604050505020304" pitchFamily="18" charset="0"/>
                <a:cs typeface="Roboto Serif Light" pitchFamily="2" charset="0"/>
              </a:rPr>
              <a:t>0</a:t>
            </a:r>
            <a:endParaRPr lang="fr-CA" sz="2400" b="1" dirty="0">
              <a:latin typeface="Century Schoolbook" panose="02040604050505020304" pitchFamily="18" charset="0"/>
              <a:cs typeface="Roboto Serif Light" pitchFamily="2" charset="0"/>
            </a:endParaRPr>
          </a:p>
        </p:txBody>
      </p:sp>
      <p:grpSp>
        <p:nvGrpSpPr>
          <p:cNvPr id="66" name="Group 65">
            <a:extLst>
              <a:ext uri="{FF2B5EF4-FFF2-40B4-BE49-F238E27FC236}">
                <a16:creationId xmlns:a16="http://schemas.microsoft.com/office/drawing/2014/main" id="{A9C97347-4621-4366-81AF-662A0B869EE5}"/>
              </a:ext>
            </a:extLst>
          </p:cNvPr>
          <p:cNvGrpSpPr/>
          <p:nvPr/>
        </p:nvGrpSpPr>
        <p:grpSpPr>
          <a:xfrm rot="19115607" flipH="1">
            <a:off x="4877121" y="1302545"/>
            <a:ext cx="1460422" cy="608537"/>
            <a:chOff x="4545803" y="2041733"/>
            <a:chExt cx="1460422" cy="608537"/>
          </a:xfrm>
        </p:grpSpPr>
        <p:sp>
          <p:nvSpPr>
            <p:cNvPr id="67" name="Freeform: Shape 66">
              <a:extLst>
                <a:ext uri="{FF2B5EF4-FFF2-40B4-BE49-F238E27FC236}">
                  <a16:creationId xmlns:a16="http://schemas.microsoft.com/office/drawing/2014/main" id="{21FA33C8-007B-4919-9867-1044BBC65ED9}"/>
                </a:ext>
              </a:extLst>
            </p:cNvPr>
            <p:cNvSpPr/>
            <p:nvPr/>
          </p:nvSpPr>
          <p:spPr>
            <a:xfrm rot="32435">
              <a:off x="4728167" y="2239498"/>
              <a:ext cx="1246477" cy="274106"/>
            </a:xfrm>
            <a:custGeom>
              <a:avLst/>
              <a:gdLst>
                <a:gd name="connsiteX0" fmla="*/ 0 w 5486400"/>
                <a:gd name="connsiteY0" fmla="*/ 914400 h 922020"/>
                <a:gd name="connsiteX1" fmla="*/ 457200 w 5486400"/>
                <a:gd name="connsiteY1" fmla="*/ 7620 h 922020"/>
                <a:gd name="connsiteX2" fmla="*/ 914400 w 5486400"/>
                <a:gd name="connsiteY2" fmla="*/ 914400 h 922020"/>
                <a:gd name="connsiteX3" fmla="*/ 1371600 w 5486400"/>
                <a:gd name="connsiteY3" fmla="*/ 0 h 922020"/>
                <a:gd name="connsiteX4" fmla="*/ 1828800 w 5486400"/>
                <a:gd name="connsiteY4" fmla="*/ 914400 h 922020"/>
                <a:gd name="connsiteX5" fmla="*/ 2286000 w 5486400"/>
                <a:gd name="connsiteY5" fmla="*/ 7620 h 922020"/>
                <a:gd name="connsiteX6" fmla="*/ 2750820 w 5486400"/>
                <a:gd name="connsiteY6" fmla="*/ 914400 h 922020"/>
                <a:gd name="connsiteX7" fmla="*/ 3200400 w 5486400"/>
                <a:gd name="connsiteY7" fmla="*/ 7620 h 922020"/>
                <a:gd name="connsiteX8" fmla="*/ 3657600 w 5486400"/>
                <a:gd name="connsiteY8" fmla="*/ 922020 h 922020"/>
                <a:gd name="connsiteX9" fmla="*/ 4122420 w 5486400"/>
                <a:gd name="connsiteY9" fmla="*/ 7620 h 922020"/>
                <a:gd name="connsiteX10" fmla="*/ 4572000 w 5486400"/>
                <a:gd name="connsiteY10" fmla="*/ 914400 h 922020"/>
                <a:gd name="connsiteX11" fmla="*/ 5036820 w 5486400"/>
                <a:gd name="connsiteY11" fmla="*/ 7620 h 922020"/>
                <a:gd name="connsiteX12" fmla="*/ 5486400 w 5486400"/>
                <a:gd name="connsiteY12" fmla="*/ 914400 h 92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486400" h="922020">
                  <a:moveTo>
                    <a:pt x="0" y="914400"/>
                  </a:moveTo>
                  <a:cubicBezTo>
                    <a:pt x="152400" y="461010"/>
                    <a:pt x="304800" y="7620"/>
                    <a:pt x="457200" y="7620"/>
                  </a:cubicBezTo>
                  <a:cubicBezTo>
                    <a:pt x="609600" y="7620"/>
                    <a:pt x="762000" y="915670"/>
                    <a:pt x="914400" y="914400"/>
                  </a:cubicBezTo>
                  <a:cubicBezTo>
                    <a:pt x="1066800" y="913130"/>
                    <a:pt x="1219200" y="0"/>
                    <a:pt x="1371600" y="0"/>
                  </a:cubicBezTo>
                  <a:cubicBezTo>
                    <a:pt x="1524000" y="0"/>
                    <a:pt x="1676400" y="913130"/>
                    <a:pt x="1828800" y="914400"/>
                  </a:cubicBezTo>
                  <a:cubicBezTo>
                    <a:pt x="1981200" y="915670"/>
                    <a:pt x="2132330" y="7620"/>
                    <a:pt x="2286000" y="7620"/>
                  </a:cubicBezTo>
                  <a:cubicBezTo>
                    <a:pt x="2439670" y="7620"/>
                    <a:pt x="2598420" y="914400"/>
                    <a:pt x="2750820" y="914400"/>
                  </a:cubicBezTo>
                  <a:cubicBezTo>
                    <a:pt x="2903220" y="914400"/>
                    <a:pt x="3049270" y="6350"/>
                    <a:pt x="3200400" y="7620"/>
                  </a:cubicBezTo>
                  <a:cubicBezTo>
                    <a:pt x="3351530" y="8890"/>
                    <a:pt x="3503930" y="922020"/>
                    <a:pt x="3657600" y="922020"/>
                  </a:cubicBezTo>
                  <a:cubicBezTo>
                    <a:pt x="3811270" y="922020"/>
                    <a:pt x="3970020" y="8890"/>
                    <a:pt x="4122420" y="7620"/>
                  </a:cubicBezTo>
                  <a:cubicBezTo>
                    <a:pt x="4274820" y="6350"/>
                    <a:pt x="4419600" y="914400"/>
                    <a:pt x="4572000" y="914400"/>
                  </a:cubicBezTo>
                  <a:cubicBezTo>
                    <a:pt x="4724400" y="914400"/>
                    <a:pt x="4884420" y="7620"/>
                    <a:pt x="5036820" y="7620"/>
                  </a:cubicBezTo>
                  <a:cubicBezTo>
                    <a:pt x="5189220" y="7620"/>
                    <a:pt x="5353050" y="797560"/>
                    <a:pt x="5486400" y="914400"/>
                  </a:cubicBezTo>
                </a:path>
              </a:pathLst>
            </a:cu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sp>
          <p:nvSpPr>
            <p:cNvPr id="68" name="Rectangle 67">
              <a:extLst>
                <a:ext uri="{FF2B5EF4-FFF2-40B4-BE49-F238E27FC236}">
                  <a16:creationId xmlns:a16="http://schemas.microsoft.com/office/drawing/2014/main" id="{837E3CB7-C10D-445E-A388-C2050D654F30}"/>
                </a:ext>
              </a:extLst>
            </p:cNvPr>
            <p:cNvSpPr/>
            <p:nvPr/>
          </p:nvSpPr>
          <p:spPr>
            <a:xfrm rot="208264">
              <a:off x="4545803" y="2041733"/>
              <a:ext cx="280122" cy="54226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69" name="Rectangle 68">
              <a:extLst>
                <a:ext uri="{FF2B5EF4-FFF2-40B4-BE49-F238E27FC236}">
                  <a16:creationId xmlns:a16="http://schemas.microsoft.com/office/drawing/2014/main" id="{CABB674A-EAC0-4897-BD59-0781F9C7E395}"/>
                </a:ext>
              </a:extLst>
            </p:cNvPr>
            <p:cNvSpPr/>
            <p:nvPr/>
          </p:nvSpPr>
          <p:spPr>
            <a:xfrm rot="208264">
              <a:off x="5776879" y="2108009"/>
              <a:ext cx="229346" cy="54226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cxnSp>
          <p:nvCxnSpPr>
            <p:cNvPr id="70" name="Straight Arrow Connector 69">
              <a:extLst>
                <a:ext uri="{FF2B5EF4-FFF2-40B4-BE49-F238E27FC236}">
                  <a16:creationId xmlns:a16="http://schemas.microsoft.com/office/drawing/2014/main" id="{5C702891-76F4-4B5B-9D3E-238F512DE7AC}"/>
                </a:ext>
              </a:extLst>
            </p:cNvPr>
            <p:cNvCxnSpPr>
              <a:cxnSpLocks/>
            </p:cNvCxnSpPr>
            <p:nvPr/>
          </p:nvCxnSpPr>
          <p:spPr>
            <a:xfrm>
              <a:off x="4739518" y="2373353"/>
              <a:ext cx="1217549" cy="0"/>
            </a:xfrm>
            <a:prstGeom prst="straightConnector1">
              <a:avLst/>
            </a:prstGeom>
            <a:ln w="12700">
              <a:solidFill>
                <a:schemeClr val="tx1"/>
              </a:solidFill>
              <a:prstDash val="sysDot"/>
              <a:tailEnd type="triangle"/>
            </a:ln>
          </p:spPr>
          <p:style>
            <a:lnRef idx="1">
              <a:schemeClr val="accent1"/>
            </a:lnRef>
            <a:fillRef idx="0">
              <a:schemeClr val="accent1"/>
            </a:fillRef>
            <a:effectRef idx="0">
              <a:schemeClr val="accent1"/>
            </a:effectRef>
            <a:fontRef idx="minor">
              <a:schemeClr val="tx1"/>
            </a:fontRef>
          </p:style>
        </p:cxnSp>
      </p:grpSp>
      <p:sp>
        <p:nvSpPr>
          <p:cNvPr id="73" name="ZoneTexte 41">
            <a:extLst>
              <a:ext uri="{FF2B5EF4-FFF2-40B4-BE49-F238E27FC236}">
                <a16:creationId xmlns:a16="http://schemas.microsoft.com/office/drawing/2014/main" id="{A50A58BA-B4E4-4741-94DC-683ECBE3C687}"/>
              </a:ext>
            </a:extLst>
          </p:cNvPr>
          <p:cNvSpPr txBox="1"/>
          <p:nvPr/>
        </p:nvSpPr>
        <p:spPr>
          <a:xfrm>
            <a:off x="7483331" y="2424578"/>
            <a:ext cx="486030" cy="461665"/>
          </a:xfrm>
          <a:prstGeom prst="rect">
            <a:avLst/>
          </a:prstGeom>
          <a:noFill/>
        </p:spPr>
        <p:txBody>
          <a:bodyPr wrap="none" rtlCol="0">
            <a:spAutoFit/>
          </a:bodyPr>
          <a:lstStyle/>
          <a:p>
            <a:r>
              <a:rPr lang="fr-CA" sz="2400" b="1" dirty="0">
                <a:latin typeface="Century Schoolbook" panose="02040604050505020304" pitchFamily="18" charset="0"/>
                <a:cs typeface="Roboto Serif Light" pitchFamily="2" charset="0"/>
              </a:rPr>
              <a:t>M</a:t>
            </a:r>
          </a:p>
        </p:txBody>
      </p:sp>
      <p:grpSp>
        <p:nvGrpSpPr>
          <p:cNvPr id="74" name="Group 73">
            <a:extLst>
              <a:ext uri="{FF2B5EF4-FFF2-40B4-BE49-F238E27FC236}">
                <a16:creationId xmlns:a16="http://schemas.microsoft.com/office/drawing/2014/main" id="{53C553C9-E645-48FF-8D09-8E6AA1A710F9}"/>
              </a:ext>
            </a:extLst>
          </p:cNvPr>
          <p:cNvGrpSpPr/>
          <p:nvPr/>
        </p:nvGrpSpPr>
        <p:grpSpPr>
          <a:xfrm>
            <a:off x="5609076" y="1098431"/>
            <a:ext cx="3328136" cy="3756669"/>
            <a:chOff x="5367343" y="1110066"/>
            <a:chExt cx="3328136" cy="3756669"/>
          </a:xfrm>
        </p:grpSpPr>
        <p:grpSp>
          <p:nvGrpSpPr>
            <p:cNvPr id="75" name="Group 74">
              <a:extLst>
                <a:ext uri="{FF2B5EF4-FFF2-40B4-BE49-F238E27FC236}">
                  <a16:creationId xmlns:a16="http://schemas.microsoft.com/office/drawing/2014/main" id="{E02B1CA3-5756-40AE-9F5D-FC827EF5208D}"/>
                </a:ext>
              </a:extLst>
            </p:cNvPr>
            <p:cNvGrpSpPr/>
            <p:nvPr/>
          </p:nvGrpSpPr>
          <p:grpSpPr>
            <a:xfrm>
              <a:off x="5608114" y="1422912"/>
              <a:ext cx="2842945" cy="3176437"/>
              <a:chOff x="5576207" y="1485370"/>
              <a:chExt cx="2842945" cy="3176437"/>
            </a:xfrm>
          </p:grpSpPr>
          <p:cxnSp>
            <p:nvCxnSpPr>
              <p:cNvPr id="79" name="Straight Arrow Connector 78">
                <a:extLst>
                  <a:ext uri="{FF2B5EF4-FFF2-40B4-BE49-F238E27FC236}">
                    <a16:creationId xmlns:a16="http://schemas.microsoft.com/office/drawing/2014/main" id="{2EADF62E-8DD4-49AB-9822-D7B6822DFCCD}"/>
                  </a:ext>
                </a:extLst>
              </p:cNvPr>
              <p:cNvCxnSpPr>
                <a:cxnSpLocks/>
              </p:cNvCxnSpPr>
              <p:nvPr/>
            </p:nvCxnSpPr>
            <p:spPr>
              <a:xfrm flipV="1">
                <a:off x="6719207" y="1485370"/>
                <a:ext cx="0" cy="1704707"/>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0" name="Straight Arrow Connector 79">
                <a:extLst>
                  <a:ext uri="{FF2B5EF4-FFF2-40B4-BE49-F238E27FC236}">
                    <a16:creationId xmlns:a16="http://schemas.microsoft.com/office/drawing/2014/main" id="{96C8CCFC-DDD9-4E2B-8F8C-7C454833FAEB}"/>
                  </a:ext>
                </a:extLst>
              </p:cNvPr>
              <p:cNvCxnSpPr>
                <a:cxnSpLocks/>
              </p:cNvCxnSpPr>
              <p:nvPr/>
            </p:nvCxnSpPr>
            <p:spPr>
              <a:xfrm rot="5400000" flipV="1">
                <a:off x="7566799" y="2335343"/>
                <a:ext cx="0" cy="1704707"/>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1" name="Straight Arrow Connector 80">
                <a:extLst>
                  <a:ext uri="{FF2B5EF4-FFF2-40B4-BE49-F238E27FC236}">
                    <a16:creationId xmlns:a16="http://schemas.microsoft.com/office/drawing/2014/main" id="{09FD0794-191D-4715-8C5B-625423983930}"/>
                  </a:ext>
                </a:extLst>
              </p:cNvPr>
              <p:cNvCxnSpPr>
                <a:cxnSpLocks/>
              </p:cNvCxnSpPr>
              <p:nvPr/>
            </p:nvCxnSpPr>
            <p:spPr>
              <a:xfrm flipH="1">
                <a:off x="5576207" y="3187698"/>
                <a:ext cx="1138240" cy="1474109"/>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76" name="ZoneTexte 41">
              <a:extLst>
                <a:ext uri="{FF2B5EF4-FFF2-40B4-BE49-F238E27FC236}">
                  <a16:creationId xmlns:a16="http://schemas.microsoft.com/office/drawing/2014/main" id="{554EB6B9-7B50-4CE4-89FB-C41108753791}"/>
                </a:ext>
              </a:extLst>
            </p:cNvPr>
            <p:cNvSpPr txBox="1"/>
            <p:nvPr/>
          </p:nvSpPr>
          <p:spPr>
            <a:xfrm>
              <a:off x="6597914" y="1110066"/>
              <a:ext cx="296876" cy="369332"/>
            </a:xfrm>
            <a:prstGeom prst="rect">
              <a:avLst/>
            </a:prstGeom>
            <a:noFill/>
          </p:spPr>
          <p:txBody>
            <a:bodyPr wrap="none" rtlCol="0">
              <a:spAutoFit/>
            </a:bodyPr>
            <a:lstStyle/>
            <a:p>
              <a:r>
                <a:rPr lang="fr-CA" dirty="0">
                  <a:latin typeface="Century Schoolbook" panose="02040604050505020304" pitchFamily="18" charset="0"/>
                  <a:cs typeface="Roboto Serif Medium" pitchFamily="2" charset="0"/>
                </a:rPr>
                <a:t>z</a:t>
              </a:r>
            </a:p>
          </p:txBody>
        </p:sp>
        <p:sp>
          <p:nvSpPr>
            <p:cNvPr id="77" name="ZoneTexte 41">
              <a:extLst>
                <a:ext uri="{FF2B5EF4-FFF2-40B4-BE49-F238E27FC236}">
                  <a16:creationId xmlns:a16="http://schemas.microsoft.com/office/drawing/2014/main" id="{8AC89ADA-C4FC-4E42-B41C-1D290DBA74B9}"/>
                </a:ext>
              </a:extLst>
            </p:cNvPr>
            <p:cNvSpPr txBox="1"/>
            <p:nvPr/>
          </p:nvSpPr>
          <p:spPr>
            <a:xfrm>
              <a:off x="8387381" y="2940572"/>
              <a:ext cx="308098" cy="369332"/>
            </a:xfrm>
            <a:prstGeom prst="rect">
              <a:avLst/>
            </a:prstGeom>
            <a:noFill/>
          </p:spPr>
          <p:txBody>
            <a:bodyPr wrap="none" rtlCol="0">
              <a:spAutoFit/>
            </a:bodyPr>
            <a:lstStyle/>
            <a:p>
              <a:r>
                <a:rPr lang="fr-CA" dirty="0">
                  <a:latin typeface="Century Schoolbook" panose="02040604050505020304" pitchFamily="18" charset="0"/>
                  <a:cs typeface="Roboto Serif Medium" pitchFamily="2" charset="0"/>
                </a:rPr>
                <a:t>y</a:t>
              </a:r>
            </a:p>
          </p:txBody>
        </p:sp>
        <p:sp>
          <p:nvSpPr>
            <p:cNvPr id="78" name="ZoneTexte 41">
              <a:extLst>
                <a:ext uri="{FF2B5EF4-FFF2-40B4-BE49-F238E27FC236}">
                  <a16:creationId xmlns:a16="http://schemas.microsoft.com/office/drawing/2014/main" id="{0FFA59D5-6F73-4C9E-B813-A79EBE537ED2}"/>
                </a:ext>
              </a:extLst>
            </p:cNvPr>
            <p:cNvSpPr txBox="1"/>
            <p:nvPr/>
          </p:nvSpPr>
          <p:spPr>
            <a:xfrm>
              <a:off x="5367343" y="4497403"/>
              <a:ext cx="319318" cy="369332"/>
            </a:xfrm>
            <a:prstGeom prst="rect">
              <a:avLst/>
            </a:prstGeom>
            <a:noFill/>
          </p:spPr>
          <p:txBody>
            <a:bodyPr wrap="none" rtlCol="0">
              <a:spAutoFit/>
            </a:bodyPr>
            <a:lstStyle/>
            <a:p>
              <a:r>
                <a:rPr lang="fr-CA" dirty="0">
                  <a:latin typeface="Century Schoolbook" panose="02040604050505020304" pitchFamily="18" charset="0"/>
                  <a:cs typeface="Roboto Serif Medium" pitchFamily="2" charset="0"/>
                </a:rPr>
                <a:t>x</a:t>
              </a:r>
            </a:p>
          </p:txBody>
        </p:sp>
      </p:grpSp>
      <p:cxnSp>
        <p:nvCxnSpPr>
          <p:cNvPr id="82" name="Connecteur droit avec flèche 71">
            <a:extLst>
              <a:ext uri="{FF2B5EF4-FFF2-40B4-BE49-F238E27FC236}">
                <a16:creationId xmlns:a16="http://schemas.microsoft.com/office/drawing/2014/main" id="{423DA9A8-AC6E-4112-AF8C-05A0E8F9827C}"/>
              </a:ext>
            </a:extLst>
          </p:cNvPr>
          <p:cNvCxnSpPr>
            <a:cxnSpLocks/>
          </p:cNvCxnSpPr>
          <p:nvPr/>
        </p:nvCxnSpPr>
        <p:spPr>
          <a:xfrm flipV="1">
            <a:off x="6996397" y="1641873"/>
            <a:ext cx="0" cy="1469350"/>
          </a:xfrm>
          <a:prstGeom prst="straightConnector1">
            <a:avLst/>
          </a:prstGeom>
          <a:ln w="44450" cap="flat">
            <a:solidFill>
              <a:srgbClr val="00A759"/>
            </a:solidFill>
            <a:prstDash val="sysDot"/>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sp>
        <p:nvSpPr>
          <p:cNvPr id="84" name="ZoneTexte 41">
            <a:extLst>
              <a:ext uri="{FF2B5EF4-FFF2-40B4-BE49-F238E27FC236}">
                <a16:creationId xmlns:a16="http://schemas.microsoft.com/office/drawing/2014/main" id="{92B38363-F497-4271-A93E-C1949855EEDD}"/>
              </a:ext>
            </a:extLst>
          </p:cNvPr>
          <p:cNvSpPr txBox="1"/>
          <p:nvPr/>
        </p:nvSpPr>
        <p:spPr>
          <a:xfrm>
            <a:off x="6981270" y="1511130"/>
            <a:ext cx="542136" cy="461665"/>
          </a:xfrm>
          <a:prstGeom prst="rect">
            <a:avLst/>
          </a:prstGeom>
          <a:noFill/>
        </p:spPr>
        <p:txBody>
          <a:bodyPr wrap="none" rtlCol="0">
            <a:spAutoFit/>
          </a:bodyPr>
          <a:lstStyle/>
          <a:p>
            <a:r>
              <a:rPr lang="fr-CA" sz="2400" b="1" dirty="0">
                <a:latin typeface="Century Schoolbook" panose="02040604050505020304" pitchFamily="18" charset="0"/>
                <a:cs typeface="Roboto Serif Light" pitchFamily="2" charset="0"/>
              </a:rPr>
              <a:t>B</a:t>
            </a:r>
            <a:r>
              <a:rPr lang="fr-CA" sz="2400" b="1" baseline="-25000" dirty="0">
                <a:latin typeface="Century Schoolbook" panose="02040604050505020304" pitchFamily="18" charset="0"/>
                <a:cs typeface="Roboto Serif Light" pitchFamily="2" charset="0"/>
              </a:rPr>
              <a:t>0</a:t>
            </a:r>
            <a:endParaRPr lang="fr-CA" sz="2400" b="1" dirty="0">
              <a:latin typeface="Century Schoolbook" panose="02040604050505020304" pitchFamily="18" charset="0"/>
              <a:cs typeface="Roboto Serif Light" pitchFamily="2" charset="0"/>
            </a:endParaRPr>
          </a:p>
        </p:txBody>
      </p:sp>
      <p:grpSp>
        <p:nvGrpSpPr>
          <p:cNvPr id="85" name="Group 84">
            <a:extLst>
              <a:ext uri="{FF2B5EF4-FFF2-40B4-BE49-F238E27FC236}">
                <a16:creationId xmlns:a16="http://schemas.microsoft.com/office/drawing/2014/main" id="{0CBD9669-0EF4-4E77-9E19-CA6ABB90A41C}"/>
              </a:ext>
            </a:extLst>
          </p:cNvPr>
          <p:cNvGrpSpPr/>
          <p:nvPr/>
        </p:nvGrpSpPr>
        <p:grpSpPr>
          <a:xfrm rot="19115607" flipH="1">
            <a:off x="7781362" y="1302545"/>
            <a:ext cx="1460422" cy="608537"/>
            <a:chOff x="4545803" y="2041733"/>
            <a:chExt cx="1460422" cy="608537"/>
          </a:xfrm>
        </p:grpSpPr>
        <p:sp>
          <p:nvSpPr>
            <p:cNvPr id="86" name="Freeform: Shape 85">
              <a:extLst>
                <a:ext uri="{FF2B5EF4-FFF2-40B4-BE49-F238E27FC236}">
                  <a16:creationId xmlns:a16="http://schemas.microsoft.com/office/drawing/2014/main" id="{58EE6DF5-FB5F-47E9-9BFD-E88045A50891}"/>
                </a:ext>
              </a:extLst>
            </p:cNvPr>
            <p:cNvSpPr/>
            <p:nvPr/>
          </p:nvSpPr>
          <p:spPr>
            <a:xfrm rot="32435">
              <a:off x="4728167" y="2239498"/>
              <a:ext cx="1246477" cy="274106"/>
            </a:xfrm>
            <a:custGeom>
              <a:avLst/>
              <a:gdLst>
                <a:gd name="connsiteX0" fmla="*/ 0 w 5486400"/>
                <a:gd name="connsiteY0" fmla="*/ 914400 h 922020"/>
                <a:gd name="connsiteX1" fmla="*/ 457200 w 5486400"/>
                <a:gd name="connsiteY1" fmla="*/ 7620 h 922020"/>
                <a:gd name="connsiteX2" fmla="*/ 914400 w 5486400"/>
                <a:gd name="connsiteY2" fmla="*/ 914400 h 922020"/>
                <a:gd name="connsiteX3" fmla="*/ 1371600 w 5486400"/>
                <a:gd name="connsiteY3" fmla="*/ 0 h 922020"/>
                <a:gd name="connsiteX4" fmla="*/ 1828800 w 5486400"/>
                <a:gd name="connsiteY4" fmla="*/ 914400 h 922020"/>
                <a:gd name="connsiteX5" fmla="*/ 2286000 w 5486400"/>
                <a:gd name="connsiteY5" fmla="*/ 7620 h 922020"/>
                <a:gd name="connsiteX6" fmla="*/ 2750820 w 5486400"/>
                <a:gd name="connsiteY6" fmla="*/ 914400 h 922020"/>
                <a:gd name="connsiteX7" fmla="*/ 3200400 w 5486400"/>
                <a:gd name="connsiteY7" fmla="*/ 7620 h 922020"/>
                <a:gd name="connsiteX8" fmla="*/ 3657600 w 5486400"/>
                <a:gd name="connsiteY8" fmla="*/ 922020 h 922020"/>
                <a:gd name="connsiteX9" fmla="*/ 4122420 w 5486400"/>
                <a:gd name="connsiteY9" fmla="*/ 7620 h 922020"/>
                <a:gd name="connsiteX10" fmla="*/ 4572000 w 5486400"/>
                <a:gd name="connsiteY10" fmla="*/ 914400 h 922020"/>
                <a:gd name="connsiteX11" fmla="*/ 5036820 w 5486400"/>
                <a:gd name="connsiteY11" fmla="*/ 7620 h 922020"/>
                <a:gd name="connsiteX12" fmla="*/ 5486400 w 5486400"/>
                <a:gd name="connsiteY12" fmla="*/ 914400 h 92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486400" h="922020">
                  <a:moveTo>
                    <a:pt x="0" y="914400"/>
                  </a:moveTo>
                  <a:cubicBezTo>
                    <a:pt x="152400" y="461010"/>
                    <a:pt x="304800" y="7620"/>
                    <a:pt x="457200" y="7620"/>
                  </a:cubicBezTo>
                  <a:cubicBezTo>
                    <a:pt x="609600" y="7620"/>
                    <a:pt x="762000" y="915670"/>
                    <a:pt x="914400" y="914400"/>
                  </a:cubicBezTo>
                  <a:cubicBezTo>
                    <a:pt x="1066800" y="913130"/>
                    <a:pt x="1219200" y="0"/>
                    <a:pt x="1371600" y="0"/>
                  </a:cubicBezTo>
                  <a:cubicBezTo>
                    <a:pt x="1524000" y="0"/>
                    <a:pt x="1676400" y="913130"/>
                    <a:pt x="1828800" y="914400"/>
                  </a:cubicBezTo>
                  <a:cubicBezTo>
                    <a:pt x="1981200" y="915670"/>
                    <a:pt x="2132330" y="7620"/>
                    <a:pt x="2286000" y="7620"/>
                  </a:cubicBezTo>
                  <a:cubicBezTo>
                    <a:pt x="2439670" y="7620"/>
                    <a:pt x="2598420" y="914400"/>
                    <a:pt x="2750820" y="914400"/>
                  </a:cubicBezTo>
                  <a:cubicBezTo>
                    <a:pt x="2903220" y="914400"/>
                    <a:pt x="3049270" y="6350"/>
                    <a:pt x="3200400" y="7620"/>
                  </a:cubicBezTo>
                  <a:cubicBezTo>
                    <a:pt x="3351530" y="8890"/>
                    <a:pt x="3503930" y="922020"/>
                    <a:pt x="3657600" y="922020"/>
                  </a:cubicBezTo>
                  <a:cubicBezTo>
                    <a:pt x="3811270" y="922020"/>
                    <a:pt x="3970020" y="8890"/>
                    <a:pt x="4122420" y="7620"/>
                  </a:cubicBezTo>
                  <a:cubicBezTo>
                    <a:pt x="4274820" y="6350"/>
                    <a:pt x="4419600" y="914400"/>
                    <a:pt x="4572000" y="914400"/>
                  </a:cubicBezTo>
                  <a:cubicBezTo>
                    <a:pt x="4724400" y="914400"/>
                    <a:pt x="4884420" y="7620"/>
                    <a:pt x="5036820" y="7620"/>
                  </a:cubicBezTo>
                  <a:cubicBezTo>
                    <a:pt x="5189220" y="7620"/>
                    <a:pt x="5353050" y="797560"/>
                    <a:pt x="5486400" y="914400"/>
                  </a:cubicBezTo>
                </a:path>
              </a:pathLst>
            </a:cu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sp>
          <p:nvSpPr>
            <p:cNvPr id="87" name="Rectangle 86">
              <a:extLst>
                <a:ext uri="{FF2B5EF4-FFF2-40B4-BE49-F238E27FC236}">
                  <a16:creationId xmlns:a16="http://schemas.microsoft.com/office/drawing/2014/main" id="{FE916F72-DE46-4AEF-B344-DEFCEC69D682}"/>
                </a:ext>
              </a:extLst>
            </p:cNvPr>
            <p:cNvSpPr/>
            <p:nvPr/>
          </p:nvSpPr>
          <p:spPr>
            <a:xfrm rot="208264">
              <a:off x="4545803" y="2041733"/>
              <a:ext cx="280122" cy="54226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88" name="Rectangle 87">
              <a:extLst>
                <a:ext uri="{FF2B5EF4-FFF2-40B4-BE49-F238E27FC236}">
                  <a16:creationId xmlns:a16="http://schemas.microsoft.com/office/drawing/2014/main" id="{C51754AB-E7D0-4A7A-B357-1D3CF94AC268}"/>
                </a:ext>
              </a:extLst>
            </p:cNvPr>
            <p:cNvSpPr/>
            <p:nvPr/>
          </p:nvSpPr>
          <p:spPr>
            <a:xfrm rot="208264">
              <a:off x="5776879" y="2108009"/>
              <a:ext cx="229346" cy="54226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cxnSp>
          <p:nvCxnSpPr>
            <p:cNvPr id="89" name="Straight Arrow Connector 88">
              <a:extLst>
                <a:ext uri="{FF2B5EF4-FFF2-40B4-BE49-F238E27FC236}">
                  <a16:creationId xmlns:a16="http://schemas.microsoft.com/office/drawing/2014/main" id="{778F3FAD-2D31-46F3-A22C-A4C50FC27F9F}"/>
                </a:ext>
              </a:extLst>
            </p:cNvPr>
            <p:cNvCxnSpPr>
              <a:cxnSpLocks/>
            </p:cNvCxnSpPr>
            <p:nvPr/>
          </p:nvCxnSpPr>
          <p:spPr>
            <a:xfrm>
              <a:off x="4739518" y="2373353"/>
              <a:ext cx="1217549" cy="0"/>
            </a:xfrm>
            <a:prstGeom prst="straightConnector1">
              <a:avLst/>
            </a:prstGeom>
            <a:ln w="12700">
              <a:solidFill>
                <a:schemeClr val="tx1"/>
              </a:solidFill>
              <a:prstDash val="sysDot"/>
              <a:tailEnd type="triangle"/>
            </a:ln>
          </p:spPr>
          <p:style>
            <a:lnRef idx="1">
              <a:schemeClr val="accent1"/>
            </a:lnRef>
            <a:fillRef idx="0">
              <a:schemeClr val="accent1"/>
            </a:fillRef>
            <a:effectRef idx="0">
              <a:schemeClr val="accent1"/>
            </a:effectRef>
            <a:fontRef idx="minor">
              <a:schemeClr val="tx1"/>
            </a:fontRef>
          </p:style>
        </p:cxnSp>
      </p:grpSp>
      <p:cxnSp>
        <p:nvCxnSpPr>
          <p:cNvPr id="83" name="Connecteur droit avec flèche 71">
            <a:extLst>
              <a:ext uri="{FF2B5EF4-FFF2-40B4-BE49-F238E27FC236}">
                <a16:creationId xmlns:a16="http://schemas.microsoft.com/office/drawing/2014/main" id="{8F1A0C9C-4D38-4977-9F11-F30E8219AAE2}"/>
              </a:ext>
            </a:extLst>
          </p:cNvPr>
          <p:cNvCxnSpPr>
            <a:cxnSpLocks/>
          </p:cNvCxnSpPr>
          <p:nvPr/>
        </p:nvCxnSpPr>
        <p:spPr>
          <a:xfrm rot="2400000" flipV="1">
            <a:off x="7329142" y="2180827"/>
            <a:ext cx="0" cy="1064208"/>
          </a:xfrm>
          <a:prstGeom prst="straightConnector1">
            <a:avLst/>
          </a:prstGeom>
          <a:ln w="44450" cmpd="sng">
            <a:solidFill>
              <a:srgbClr val="00A759"/>
            </a:solidFill>
            <a:tailEnd type="triangle" w="med" len="med"/>
          </a:ln>
        </p:spPr>
        <p:style>
          <a:lnRef idx="1">
            <a:schemeClr val="accent1"/>
          </a:lnRef>
          <a:fillRef idx="0">
            <a:schemeClr val="accent1"/>
          </a:fillRef>
          <a:effectRef idx="0">
            <a:schemeClr val="accent1"/>
          </a:effectRef>
          <a:fontRef idx="minor">
            <a:schemeClr val="tx1"/>
          </a:fontRef>
        </p:style>
      </p:cxnSp>
      <p:sp>
        <p:nvSpPr>
          <p:cNvPr id="95" name="ZoneTexte 41">
            <a:extLst>
              <a:ext uri="{FF2B5EF4-FFF2-40B4-BE49-F238E27FC236}">
                <a16:creationId xmlns:a16="http://schemas.microsoft.com/office/drawing/2014/main" id="{30721886-6636-44C2-9923-4A5C4E057A42}"/>
              </a:ext>
            </a:extLst>
          </p:cNvPr>
          <p:cNvSpPr txBox="1"/>
          <p:nvPr/>
        </p:nvSpPr>
        <p:spPr>
          <a:xfrm>
            <a:off x="10410148" y="2796620"/>
            <a:ext cx="486030" cy="461665"/>
          </a:xfrm>
          <a:prstGeom prst="rect">
            <a:avLst/>
          </a:prstGeom>
          <a:noFill/>
        </p:spPr>
        <p:txBody>
          <a:bodyPr wrap="none" rtlCol="0">
            <a:spAutoFit/>
          </a:bodyPr>
          <a:lstStyle/>
          <a:p>
            <a:r>
              <a:rPr lang="fr-CA" sz="2400" b="1" dirty="0">
                <a:latin typeface="Century Schoolbook" panose="02040604050505020304" pitchFamily="18" charset="0"/>
                <a:cs typeface="Roboto Serif Light" pitchFamily="2" charset="0"/>
              </a:rPr>
              <a:t>M</a:t>
            </a:r>
          </a:p>
        </p:txBody>
      </p:sp>
      <p:grpSp>
        <p:nvGrpSpPr>
          <p:cNvPr id="96" name="Group 95">
            <a:extLst>
              <a:ext uri="{FF2B5EF4-FFF2-40B4-BE49-F238E27FC236}">
                <a16:creationId xmlns:a16="http://schemas.microsoft.com/office/drawing/2014/main" id="{9D6AFDA4-FB91-40B7-AA2C-32601C13FF23}"/>
              </a:ext>
            </a:extLst>
          </p:cNvPr>
          <p:cNvGrpSpPr/>
          <p:nvPr/>
        </p:nvGrpSpPr>
        <p:grpSpPr>
          <a:xfrm>
            <a:off x="8772496" y="1167807"/>
            <a:ext cx="3328136" cy="3756669"/>
            <a:chOff x="5367343" y="1110066"/>
            <a:chExt cx="3328136" cy="3756669"/>
          </a:xfrm>
        </p:grpSpPr>
        <p:grpSp>
          <p:nvGrpSpPr>
            <p:cNvPr id="97" name="Group 96">
              <a:extLst>
                <a:ext uri="{FF2B5EF4-FFF2-40B4-BE49-F238E27FC236}">
                  <a16:creationId xmlns:a16="http://schemas.microsoft.com/office/drawing/2014/main" id="{DE70EAC6-3B59-4752-92E4-440EE7ECBFA3}"/>
                </a:ext>
              </a:extLst>
            </p:cNvPr>
            <p:cNvGrpSpPr/>
            <p:nvPr/>
          </p:nvGrpSpPr>
          <p:grpSpPr>
            <a:xfrm>
              <a:off x="5608114" y="1422912"/>
              <a:ext cx="2842945" cy="3176437"/>
              <a:chOff x="5576207" y="1485370"/>
              <a:chExt cx="2842945" cy="3176437"/>
            </a:xfrm>
          </p:grpSpPr>
          <p:cxnSp>
            <p:nvCxnSpPr>
              <p:cNvPr id="101" name="Straight Arrow Connector 100">
                <a:extLst>
                  <a:ext uri="{FF2B5EF4-FFF2-40B4-BE49-F238E27FC236}">
                    <a16:creationId xmlns:a16="http://schemas.microsoft.com/office/drawing/2014/main" id="{EB6F3597-B58C-4481-81F5-AB041A1B9E9D}"/>
                  </a:ext>
                </a:extLst>
              </p:cNvPr>
              <p:cNvCxnSpPr>
                <a:cxnSpLocks/>
              </p:cNvCxnSpPr>
              <p:nvPr/>
            </p:nvCxnSpPr>
            <p:spPr>
              <a:xfrm flipV="1">
                <a:off x="6719207" y="1485370"/>
                <a:ext cx="0" cy="1704707"/>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2" name="Straight Arrow Connector 101">
                <a:extLst>
                  <a:ext uri="{FF2B5EF4-FFF2-40B4-BE49-F238E27FC236}">
                    <a16:creationId xmlns:a16="http://schemas.microsoft.com/office/drawing/2014/main" id="{74DCADA2-255B-4BF4-905B-34B54B9A78F9}"/>
                  </a:ext>
                </a:extLst>
              </p:cNvPr>
              <p:cNvCxnSpPr>
                <a:cxnSpLocks/>
              </p:cNvCxnSpPr>
              <p:nvPr/>
            </p:nvCxnSpPr>
            <p:spPr>
              <a:xfrm rot="5400000" flipV="1">
                <a:off x="7566799" y="2335343"/>
                <a:ext cx="0" cy="1704707"/>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3" name="Straight Arrow Connector 102">
                <a:extLst>
                  <a:ext uri="{FF2B5EF4-FFF2-40B4-BE49-F238E27FC236}">
                    <a16:creationId xmlns:a16="http://schemas.microsoft.com/office/drawing/2014/main" id="{F291945C-10AE-4715-8BE9-60EDD28A254E}"/>
                  </a:ext>
                </a:extLst>
              </p:cNvPr>
              <p:cNvCxnSpPr>
                <a:cxnSpLocks/>
              </p:cNvCxnSpPr>
              <p:nvPr/>
            </p:nvCxnSpPr>
            <p:spPr>
              <a:xfrm flipH="1">
                <a:off x="5576207" y="3187698"/>
                <a:ext cx="1138240" cy="1474109"/>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98" name="ZoneTexte 41">
              <a:extLst>
                <a:ext uri="{FF2B5EF4-FFF2-40B4-BE49-F238E27FC236}">
                  <a16:creationId xmlns:a16="http://schemas.microsoft.com/office/drawing/2014/main" id="{DC99C0A9-1429-4079-A56B-9A800F15784C}"/>
                </a:ext>
              </a:extLst>
            </p:cNvPr>
            <p:cNvSpPr txBox="1"/>
            <p:nvPr/>
          </p:nvSpPr>
          <p:spPr>
            <a:xfrm>
              <a:off x="6597914" y="1110066"/>
              <a:ext cx="296876" cy="369332"/>
            </a:xfrm>
            <a:prstGeom prst="rect">
              <a:avLst/>
            </a:prstGeom>
            <a:noFill/>
          </p:spPr>
          <p:txBody>
            <a:bodyPr wrap="none" rtlCol="0">
              <a:spAutoFit/>
            </a:bodyPr>
            <a:lstStyle/>
            <a:p>
              <a:r>
                <a:rPr lang="fr-CA" dirty="0">
                  <a:latin typeface="Century Schoolbook" panose="02040604050505020304" pitchFamily="18" charset="0"/>
                  <a:cs typeface="Roboto Serif Medium" pitchFamily="2" charset="0"/>
                </a:rPr>
                <a:t>z</a:t>
              </a:r>
            </a:p>
          </p:txBody>
        </p:sp>
        <p:sp>
          <p:nvSpPr>
            <p:cNvPr id="99" name="ZoneTexte 41">
              <a:extLst>
                <a:ext uri="{FF2B5EF4-FFF2-40B4-BE49-F238E27FC236}">
                  <a16:creationId xmlns:a16="http://schemas.microsoft.com/office/drawing/2014/main" id="{AFB11050-0D45-4FB4-9D58-B559CEF3FB02}"/>
                </a:ext>
              </a:extLst>
            </p:cNvPr>
            <p:cNvSpPr txBox="1"/>
            <p:nvPr/>
          </p:nvSpPr>
          <p:spPr>
            <a:xfrm>
              <a:off x="8387381" y="2940572"/>
              <a:ext cx="308098" cy="369332"/>
            </a:xfrm>
            <a:prstGeom prst="rect">
              <a:avLst/>
            </a:prstGeom>
            <a:noFill/>
          </p:spPr>
          <p:txBody>
            <a:bodyPr wrap="none" rtlCol="0">
              <a:spAutoFit/>
            </a:bodyPr>
            <a:lstStyle/>
            <a:p>
              <a:r>
                <a:rPr lang="fr-CA" dirty="0">
                  <a:latin typeface="Century Schoolbook" panose="02040604050505020304" pitchFamily="18" charset="0"/>
                  <a:cs typeface="Roboto Serif Medium" pitchFamily="2" charset="0"/>
                </a:rPr>
                <a:t>y</a:t>
              </a:r>
            </a:p>
          </p:txBody>
        </p:sp>
        <p:sp>
          <p:nvSpPr>
            <p:cNvPr id="100" name="ZoneTexte 41">
              <a:extLst>
                <a:ext uri="{FF2B5EF4-FFF2-40B4-BE49-F238E27FC236}">
                  <a16:creationId xmlns:a16="http://schemas.microsoft.com/office/drawing/2014/main" id="{0D8B76E6-D88D-4273-AEC6-97A6DC944940}"/>
                </a:ext>
              </a:extLst>
            </p:cNvPr>
            <p:cNvSpPr txBox="1"/>
            <p:nvPr/>
          </p:nvSpPr>
          <p:spPr>
            <a:xfrm>
              <a:off x="5367343" y="4497403"/>
              <a:ext cx="319318" cy="369332"/>
            </a:xfrm>
            <a:prstGeom prst="rect">
              <a:avLst/>
            </a:prstGeom>
            <a:noFill/>
          </p:spPr>
          <p:txBody>
            <a:bodyPr wrap="none" rtlCol="0">
              <a:spAutoFit/>
            </a:bodyPr>
            <a:lstStyle/>
            <a:p>
              <a:r>
                <a:rPr lang="fr-CA" dirty="0">
                  <a:latin typeface="Century Schoolbook" panose="02040604050505020304" pitchFamily="18" charset="0"/>
                  <a:cs typeface="Roboto Serif Medium" pitchFamily="2" charset="0"/>
                </a:rPr>
                <a:t>x</a:t>
              </a:r>
            </a:p>
          </p:txBody>
        </p:sp>
      </p:grpSp>
      <p:cxnSp>
        <p:nvCxnSpPr>
          <p:cNvPr id="104" name="Connecteur droit avec flèche 71">
            <a:extLst>
              <a:ext uri="{FF2B5EF4-FFF2-40B4-BE49-F238E27FC236}">
                <a16:creationId xmlns:a16="http://schemas.microsoft.com/office/drawing/2014/main" id="{05D1853F-DC8A-408C-806A-FC6D17AAC105}"/>
              </a:ext>
            </a:extLst>
          </p:cNvPr>
          <p:cNvCxnSpPr>
            <a:cxnSpLocks/>
          </p:cNvCxnSpPr>
          <p:nvPr/>
        </p:nvCxnSpPr>
        <p:spPr>
          <a:xfrm flipV="1">
            <a:off x="10159817" y="1711249"/>
            <a:ext cx="0" cy="1469350"/>
          </a:xfrm>
          <a:prstGeom prst="straightConnector1">
            <a:avLst/>
          </a:prstGeom>
          <a:ln w="44450" cap="flat">
            <a:solidFill>
              <a:srgbClr val="00A759"/>
            </a:solidFill>
            <a:prstDash val="sysDot"/>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sp>
        <p:nvSpPr>
          <p:cNvPr id="105" name="ZoneTexte 41">
            <a:extLst>
              <a:ext uri="{FF2B5EF4-FFF2-40B4-BE49-F238E27FC236}">
                <a16:creationId xmlns:a16="http://schemas.microsoft.com/office/drawing/2014/main" id="{D88E48A8-9816-4160-8F4F-BB3922683A1C}"/>
              </a:ext>
            </a:extLst>
          </p:cNvPr>
          <p:cNvSpPr txBox="1"/>
          <p:nvPr/>
        </p:nvSpPr>
        <p:spPr>
          <a:xfrm>
            <a:off x="10144690" y="1580506"/>
            <a:ext cx="542136" cy="461665"/>
          </a:xfrm>
          <a:prstGeom prst="rect">
            <a:avLst/>
          </a:prstGeom>
          <a:noFill/>
        </p:spPr>
        <p:txBody>
          <a:bodyPr wrap="none" rtlCol="0">
            <a:spAutoFit/>
          </a:bodyPr>
          <a:lstStyle/>
          <a:p>
            <a:r>
              <a:rPr lang="fr-CA" sz="2400" b="1" dirty="0">
                <a:latin typeface="Century Schoolbook" panose="02040604050505020304" pitchFamily="18" charset="0"/>
                <a:cs typeface="Roboto Serif Light" pitchFamily="2" charset="0"/>
              </a:rPr>
              <a:t>B</a:t>
            </a:r>
            <a:r>
              <a:rPr lang="fr-CA" sz="2400" b="1" baseline="-25000" dirty="0">
                <a:latin typeface="Century Schoolbook" panose="02040604050505020304" pitchFamily="18" charset="0"/>
                <a:cs typeface="Roboto Serif Light" pitchFamily="2" charset="0"/>
              </a:rPr>
              <a:t>0</a:t>
            </a:r>
            <a:endParaRPr lang="fr-CA" sz="2400" b="1" dirty="0">
              <a:latin typeface="Century Schoolbook" panose="02040604050505020304" pitchFamily="18" charset="0"/>
              <a:cs typeface="Roboto Serif Light" pitchFamily="2" charset="0"/>
            </a:endParaRPr>
          </a:p>
        </p:txBody>
      </p:sp>
      <p:cxnSp>
        <p:nvCxnSpPr>
          <p:cNvPr id="113" name="Connecteur droit avec flèche 71">
            <a:extLst>
              <a:ext uri="{FF2B5EF4-FFF2-40B4-BE49-F238E27FC236}">
                <a16:creationId xmlns:a16="http://schemas.microsoft.com/office/drawing/2014/main" id="{CF385183-7133-49D9-9C6F-207CF47EB359}"/>
              </a:ext>
            </a:extLst>
          </p:cNvPr>
          <p:cNvCxnSpPr>
            <a:cxnSpLocks/>
          </p:cNvCxnSpPr>
          <p:nvPr/>
        </p:nvCxnSpPr>
        <p:spPr>
          <a:xfrm rot="5400000" flipV="1">
            <a:off x="10672031" y="2648495"/>
            <a:ext cx="0" cy="1064208"/>
          </a:xfrm>
          <a:prstGeom prst="straightConnector1">
            <a:avLst/>
          </a:prstGeom>
          <a:ln w="44450" cmpd="sng">
            <a:solidFill>
              <a:srgbClr val="00A759"/>
            </a:solidFill>
            <a:tailEnd type="triangle" w="med" len="med"/>
          </a:ln>
        </p:spPr>
        <p:style>
          <a:lnRef idx="1">
            <a:schemeClr val="accent1"/>
          </a:lnRef>
          <a:fillRef idx="0">
            <a:schemeClr val="accent1"/>
          </a:fillRef>
          <a:effectRef idx="0">
            <a:schemeClr val="accent1"/>
          </a:effectRef>
          <a:fontRef idx="minor">
            <a:schemeClr val="tx1"/>
          </a:fontRef>
        </p:style>
      </p:cxnSp>
      <p:sp>
        <p:nvSpPr>
          <p:cNvPr id="116" name="ZoneTexte 41">
            <a:extLst>
              <a:ext uri="{FF2B5EF4-FFF2-40B4-BE49-F238E27FC236}">
                <a16:creationId xmlns:a16="http://schemas.microsoft.com/office/drawing/2014/main" id="{34747AD1-5A4B-4D24-9609-197ECCF57B51}"/>
              </a:ext>
            </a:extLst>
          </p:cNvPr>
          <p:cNvSpPr txBox="1"/>
          <p:nvPr/>
        </p:nvSpPr>
        <p:spPr>
          <a:xfrm>
            <a:off x="2749388" y="5242740"/>
            <a:ext cx="7138435" cy="461665"/>
          </a:xfrm>
          <a:prstGeom prst="rect">
            <a:avLst/>
          </a:prstGeom>
          <a:noFill/>
        </p:spPr>
        <p:txBody>
          <a:bodyPr wrap="square" rtlCol="0">
            <a:spAutoFit/>
          </a:bodyPr>
          <a:lstStyle/>
          <a:p>
            <a:pPr algn="ctr"/>
            <a:r>
              <a:rPr lang="fr-CA" sz="2400" dirty="0" err="1">
                <a:latin typeface="Century Schoolbook" panose="02040604050505020304" pitchFamily="18" charset="0"/>
                <a:cs typeface="Roboto Serif Light" pitchFamily="2" charset="0"/>
              </a:rPr>
              <a:t>Precessing</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while</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tilting</a:t>
            </a:r>
            <a:r>
              <a:rPr lang="fr-CA" sz="2400" dirty="0">
                <a:latin typeface="Century Schoolbook" panose="02040604050505020304" pitchFamily="18" charset="0"/>
                <a:cs typeface="Roboto Serif Light" pitchFamily="2" charset="0"/>
              </a:rPr>
              <a:t>: spiral-like </a:t>
            </a:r>
            <a:r>
              <a:rPr lang="fr-CA" sz="2400" dirty="0" err="1">
                <a:latin typeface="Century Schoolbook" panose="02040604050505020304" pitchFamily="18" charset="0"/>
                <a:cs typeface="Roboto Serif Light" pitchFamily="2" charset="0"/>
              </a:rPr>
              <a:t>trajectory</a:t>
            </a:r>
            <a:r>
              <a:rPr lang="fr-CA" sz="2400" dirty="0">
                <a:latin typeface="Century Schoolbook" panose="02040604050505020304" pitchFamily="18" charset="0"/>
                <a:cs typeface="Roboto Serif Light" pitchFamily="2" charset="0"/>
              </a:rPr>
              <a:t> </a:t>
            </a:r>
          </a:p>
        </p:txBody>
      </p:sp>
    </p:spTree>
    <p:extLst>
      <p:ext uri="{BB962C8B-B14F-4D97-AF65-F5344CB8AC3E}">
        <p14:creationId xmlns:p14="http://schemas.microsoft.com/office/powerpoint/2010/main" val="3412960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2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6"/>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8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8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73"/>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83"/>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74"/>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2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2"/>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85"/>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04"/>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05"/>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95"/>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113"/>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96"/>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125"/>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33"/>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1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65" grpId="0"/>
      <p:bldP spid="73" grpId="0"/>
      <p:bldP spid="84" grpId="0"/>
      <p:bldP spid="95" grpId="0"/>
      <p:bldP spid="105" grpId="0"/>
      <p:bldP spid="11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 name="Arc 149">
            <a:extLst>
              <a:ext uri="{FF2B5EF4-FFF2-40B4-BE49-F238E27FC236}">
                <a16:creationId xmlns:a16="http://schemas.microsoft.com/office/drawing/2014/main" id="{44B73316-B284-4449-8121-6993E42B9620}"/>
              </a:ext>
            </a:extLst>
          </p:cNvPr>
          <p:cNvSpPr/>
          <p:nvPr/>
        </p:nvSpPr>
        <p:spPr>
          <a:xfrm rot="2623510">
            <a:off x="8741950" y="2529099"/>
            <a:ext cx="1756580" cy="816340"/>
          </a:xfrm>
          <a:prstGeom prst="arc">
            <a:avLst>
              <a:gd name="adj1" fmla="val 12000919"/>
              <a:gd name="adj2" fmla="val 20679934"/>
            </a:avLst>
          </a:prstGeom>
          <a:ln w="12700">
            <a:solidFill>
              <a:schemeClr val="tx1"/>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CA">
              <a:latin typeface="Century Schoolbook" panose="02040604050505020304" pitchFamily="18" charset="0"/>
            </a:endParaRPr>
          </a:p>
        </p:txBody>
      </p:sp>
      <p:sp>
        <p:nvSpPr>
          <p:cNvPr id="2" name="Title 1">
            <a:extLst>
              <a:ext uri="{FF2B5EF4-FFF2-40B4-BE49-F238E27FC236}">
                <a16:creationId xmlns:a16="http://schemas.microsoft.com/office/drawing/2014/main" id="{31FB4C52-BC28-4F84-B143-D57D28DAA397}"/>
              </a:ext>
            </a:extLst>
          </p:cNvPr>
          <p:cNvSpPr>
            <a:spLocks noGrp="1"/>
          </p:cNvSpPr>
          <p:nvPr>
            <p:ph type="title"/>
          </p:nvPr>
        </p:nvSpPr>
        <p:spPr/>
        <p:txBody>
          <a:bodyPr/>
          <a:lstStyle/>
          <a:p>
            <a:r>
              <a:rPr lang="fr-CA" dirty="0">
                <a:latin typeface="Century Schoolbook" panose="02040604050505020304" pitchFamily="18" charset="0"/>
              </a:rPr>
              <a:t>Principles of MRI: signal</a:t>
            </a:r>
          </a:p>
        </p:txBody>
      </p:sp>
      <p:sp>
        <p:nvSpPr>
          <p:cNvPr id="4" name="Slide Number Placeholder 3">
            <a:extLst>
              <a:ext uri="{FF2B5EF4-FFF2-40B4-BE49-F238E27FC236}">
                <a16:creationId xmlns:a16="http://schemas.microsoft.com/office/drawing/2014/main" id="{1E39F657-7568-4DFD-A959-A9CFA70BE0DF}"/>
              </a:ext>
            </a:extLst>
          </p:cNvPr>
          <p:cNvSpPr>
            <a:spLocks noGrp="1"/>
          </p:cNvSpPr>
          <p:nvPr>
            <p:ph type="sldNum" sz="quarter" idx="12"/>
          </p:nvPr>
        </p:nvSpPr>
        <p:spPr/>
        <p:txBody>
          <a:bodyPr/>
          <a:lstStyle/>
          <a:p>
            <a:fld id="{7C4F7C6C-F16A-437F-A05B-8026F95376C8}" type="slidenum">
              <a:rPr lang="fr-CA" smtClean="0">
                <a:latin typeface="Century Schoolbook" panose="02040604050505020304" pitchFamily="18" charset="0"/>
              </a:rPr>
              <a:pPr/>
              <a:t>18</a:t>
            </a:fld>
            <a:endParaRPr lang="fr-CA" dirty="0">
              <a:latin typeface="Century Schoolbook" panose="02040604050505020304" pitchFamily="18" charset="0"/>
            </a:endParaRPr>
          </a:p>
        </p:txBody>
      </p:sp>
      <p:grpSp>
        <p:nvGrpSpPr>
          <p:cNvPr id="114" name="Group 113">
            <a:extLst>
              <a:ext uri="{FF2B5EF4-FFF2-40B4-BE49-F238E27FC236}">
                <a16:creationId xmlns:a16="http://schemas.microsoft.com/office/drawing/2014/main" id="{D40C3A79-CACA-4167-AAD4-D513A0EF7B0E}"/>
              </a:ext>
            </a:extLst>
          </p:cNvPr>
          <p:cNvGrpSpPr/>
          <p:nvPr/>
        </p:nvGrpSpPr>
        <p:grpSpPr>
          <a:xfrm>
            <a:off x="9021299" y="2917375"/>
            <a:ext cx="619077" cy="511625"/>
            <a:chOff x="9893011" y="2775048"/>
            <a:chExt cx="619077" cy="511625"/>
          </a:xfrm>
        </p:grpSpPr>
        <p:sp>
          <p:nvSpPr>
            <p:cNvPr id="126" name="Arc 125">
              <a:extLst>
                <a:ext uri="{FF2B5EF4-FFF2-40B4-BE49-F238E27FC236}">
                  <a16:creationId xmlns:a16="http://schemas.microsoft.com/office/drawing/2014/main" id="{1787513C-4F1B-46E6-A573-71529CB8C117}"/>
                </a:ext>
              </a:extLst>
            </p:cNvPr>
            <p:cNvSpPr/>
            <p:nvPr/>
          </p:nvSpPr>
          <p:spPr>
            <a:xfrm rot="1772926">
              <a:off x="9893011" y="2953131"/>
              <a:ext cx="546516" cy="333542"/>
            </a:xfrm>
            <a:prstGeom prst="arc">
              <a:avLst>
                <a:gd name="adj1" fmla="val 14278078"/>
                <a:gd name="adj2" fmla="val 20679934"/>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CA">
                <a:latin typeface="Century Schoolbook" panose="02040604050505020304" pitchFamily="18" charset="0"/>
              </a:endParaRPr>
            </a:p>
          </p:txBody>
        </p:sp>
        <mc:AlternateContent xmlns:mc="http://schemas.openxmlformats.org/markup-compatibility/2006">
          <mc:Choice xmlns:a14="http://schemas.microsoft.com/office/drawing/2010/main" Requires="a14">
            <p:sp>
              <p:nvSpPr>
                <p:cNvPr id="127" name="ZoneTexte 41">
                  <a:extLst>
                    <a:ext uri="{FF2B5EF4-FFF2-40B4-BE49-F238E27FC236}">
                      <a16:creationId xmlns:a16="http://schemas.microsoft.com/office/drawing/2014/main" id="{D78A283F-EE09-4CD6-A1AF-36089BCC50D7}"/>
                    </a:ext>
                  </a:extLst>
                </p:cNvPr>
                <p:cNvSpPr txBox="1"/>
                <p:nvPr/>
              </p:nvSpPr>
              <p:spPr>
                <a:xfrm>
                  <a:off x="10179946" y="2775048"/>
                  <a:ext cx="332142"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m:rPr>
                            <m:sty m:val="p"/>
                          </m:rPr>
                          <a:rPr lang="fr-CA" sz="1400" b="0" i="0" smtClean="0">
                            <a:latin typeface="Cambria Math" panose="02040503050406030204" pitchFamily="18" charset="0"/>
                            <a:ea typeface="Cambria Math" panose="02040503050406030204" pitchFamily="18" charset="0"/>
                            <a:cs typeface="Roboto Serif Light" pitchFamily="2" charset="0"/>
                          </a:rPr>
                          <m:t>θ</m:t>
                        </m:r>
                      </m:oMath>
                    </m:oMathPara>
                  </a14:m>
                  <a:endParaRPr lang="fr-CA" sz="1400" dirty="0">
                    <a:latin typeface="Century Schoolbook" panose="02040604050505020304" pitchFamily="18" charset="0"/>
                    <a:cs typeface="Roboto Serif Light" pitchFamily="2" charset="0"/>
                  </a:endParaRPr>
                </a:p>
              </p:txBody>
            </p:sp>
          </mc:Choice>
          <mc:Fallback>
            <p:sp>
              <p:nvSpPr>
                <p:cNvPr id="127" name="ZoneTexte 41">
                  <a:extLst>
                    <a:ext uri="{FF2B5EF4-FFF2-40B4-BE49-F238E27FC236}">
                      <a16:creationId xmlns:a16="http://schemas.microsoft.com/office/drawing/2014/main" id="{D78A283F-EE09-4CD6-A1AF-36089BCC50D7}"/>
                    </a:ext>
                  </a:extLst>
                </p:cNvPr>
                <p:cNvSpPr txBox="1">
                  <a:spLocks noRot="1" noChangeAspect="1" noMove="1" noResize="1" noEditPoints="1" noAdjustHandles="1" noChangeArrowheads="1" noChangeShapeType="1" noTextEdit="1"/>
                </p:cNvSpPr>
                <p:nvPr/>
              </p:nvSpPr>
              <p:spPr>
                <a:xfrm>
                  <a:off x="10179946" y="2775048"/>
                  <a:ext cx="332142" cy="307777"/>
                </a:xfrm>
                <a:prstGeom prst="rect">
                  <a:avLst/>
                </a:prstGeom>
                <a:blipFill>
                  <a:blip r:embed="rId3"/>
                  <a:stretch>
                    <a:fillRect t="-4000" r="-12963" b="-20000"/>
                  </a:stretch>
                </a:blipFill>
              </p:spPr>
              <p:txBody>
                <a:bodyPr/>
                <a:lstStyle/>
                <a:p>
                  <a:r>
                    <a:rPr lang="fr-CA">
                      <a:noFill/>
                    </a:rPr>
                    <a:t> </a:t>
                  </a:r>
                </a:p>
              </p:txBody>
            </p:sp>
          </mc:Fallback>
        </mc:AlternateContent>
      </p:grpSp>
      <p:sp>
        <p:nvSpPr>
          <p:cNvPr id="132" name="ZoneTexte 41">
            <a:extLst>
              <a:ext uri="{FF2B5EF4-FFF2-40B4-BE49-F238E27FC236}">
                <a16:creationId xmlns:a16="http://schemas.microsoft.com/office/drawing/2014/main" id="{DED57603-4B94-4032-894A-3007BFC8EA1A}"/>
              </a:ext>
            </a:extLst>
          </p:cNvPr>
          <p:cNvSpPr txBox="1"/>
          <p:nvPr/>
        </p:nvSpPr>
        <p:spPr>
          <a:xfrm>
            <a:off x="9538436" y="2938947"/>
            <a:ext cx="486030" cy="461665"/>
          </a:xfrm>
          <a:prstGeom prst="rect">
            <a:avLst/>
          </a:prstGeom>
          <a:noFill/>
        </p:spPr>
        <p:txBody>
          <a:bodyPr wrap="none" rtlCol="0">
            <a:spAutoFit/>
          </a:bodyPr>
          <a:lstStyle/>
          <a:p>
            <a:r>
              <a:rPr lang="fr-CA" sz="2400" b="1" dirty="0">
                <a:latin typeface="Century Schoolbook" panose="02040604050505020304" pitchFamily="18" charset="0"/>
                <a:cs typeface="Roboto Serif Light" pitchFamily="2" charset="0"/>
              </a:rPr>
              <a:t>M</a:t>
            </a:r>
          </a:p>
        </p:txBody>
      </p:sp>
      <p:grpSp>
        <p:nvGrpSpPr>
          <p:cNvPr id="133" name="Group 132">
            <a:extLst>
              <a:ext uri="{FF2B5EF4-FFF2-40B4-BE49-F238E27FC236}">
                <a16:creationId xmlns:a16="http://schemas.microsoft.com/office/drawing/2014/main" id="{34EE3AA8-F325-4E9E-8F22-8F4459AB62F1}"/>
              </a:ext>
            </a:extLst>
          </p:cNvPr>
          <p:cNvGrpSpPr/>
          <p:nvPr/>
        </p:nvGrpSpPr>
        <p:grpSpPr>
          <a:xfrm>
            <a:off x="7847102" y="1310134"/>
            <a:ext cx="3428304" cy="3767827"/>
            <a:chOff x="5313661" y="1110066"/>
            <a:chExt cx="3428304" cy="3767827"/>
          </a:xfrm>
        </p:grpSpPr>
        <p:grpSp>
          <p:nvGrpSpPr>
            <p:cNvPr id="134" name="Group 133">
              <a:extLst>
                <a:ext uri="{FF2B5EF4-FFF2-40B4-BE49-F238E27FC236}">
                  <a16:creationId xmlns:a16="http://schemas.microsoft.com/office/drawing/2014/main" id="{61F1C9FF-EA8F-4183-AABE-6B6B27772735}"/>
                </a:ext>
              </a:extLst>
            </p:cNvPr>
            <p:cNvGrpSpPr/>
            <p:nvPr/>
          </p:nvGrpSpPr>
          <p:grpSpPr>
            <a:xfrm>
              <a:off x="5608114" y="1422912"/>
              <a:ext cx="2842945" cy="3176437"/>
              <a:chOff x="5576207" y="1485370"/>
              <a:chExt cx="2842945" cy="3176437"/>
            </a:xfrm>
          </p:grpSpPr>
          <p:cxnSp>
            <p:nvCxnSpPr>
              <p:cNvPr id="138" name="Straight Arrow Connector 137">
                <a:extLst>
                  <a:ext uri="{FF2B5EF4-FFF2-40B4-BE49-F238E27FC236}">
                    <a16:creationId xmlns:a16="http://schemas.microsoft.com/office/drawing/2014/main" id="{B7F6F1A3-DA16-4DEB-9862-2C9ACBF340E4}"/>
                  </a:ext>
                </a:extLst>
              </p:cNvPr>
              <p:cNvCxnSpPr>
                <a:cxnSpLocks/>
              </p:cNvCxnSpPr>
              <p:nvPr/>
            </p:nvCxnSpPr>
            <p:spPr>
              <a:xfrm flipV="1">
                <a:off x="6719207" y="1485370"/>
                <a:ext cx="0" cy="1704707"/>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9" name="Straight Arrow Connector 138">
                <a:extLst>
                  <a:ext uri="{FF2B5EF4-FFF2-40B4-BE49-F238E27FC236}">
                    <a16:creationId xmlns:a16="http://schemas.microsoft.com/office/drawing/2014/main" id="{65011C50-CD40-4CD3-A4EF-9A404C45CACF}"/>
                  </a:ext>
                </a:extLst>
              </p:cNvPr>
              <p:cNvCxnSpPr>
                <a:cxnSpLocks/>
              </p:cNvCxnSpPr>
              <p:nvPr/>
            </p:nvCxnSpPr>
            <p:spPr>
              <a:xfrm rot="5400000" flipV="1">
                <a:off x="7566799" y="2335343"/>
                <a:ext cx="0" cy="1704707"/>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0" name="Straight Arrow Connector 139">
                <a:extLst>
                  <a:ext uri="{FF2B5EF4-FFF2-40B4-BE49-F238E27FC236}">
                    <a16:creationId xmlns:a16="http://schemas.microsoft.com/office/drawing/2014/main" id="{18F44DA1-5FA8-4C48-B1A9-014AF129FE94}"/>
                  </a:ext>
                </a:extLst>
              </p:cNvPr>
              <p:cNvCxnSpPr>
                <a:cxnSpLocks/>
              </p:cNvCxnSpPr>
              <p:nvPr/>
            </p:nvCxnSpPr>
            <p:spPr>
              <a:xfrm flipH="1">
                <a:off x="5576207" y="3187698"/>
                <a:ext cx="1138240" cy="1474109"/>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135" name="ZoneTexte 41">
              <a:extLst>
                <a:ext uri="{FF2B5EF4-FFF2-40B4-BE49-F238E27FC236}">
                  <a16:creationId xmlns:a16="http://schemas.microsoft.com/office/drawing/2014/main" id="{C2966C50-164A-454D-A5FA-D17A74A9E01E}"/>
                </a:ext>
              </a:extLst>
            </p:cNvPr>
            <p:cNvSpPr txBox="1"/>
            <p:nvPr/>
          </p:nvSpPr>
          <p:spPr>
            <a:xfrm>
              <a:off x="6597914" y="1110066"/>
              <a:ext cx="296876" cy="369332"/>
            </a:xfrm>
            <a:prstGeom prst="rect">
              <a:avLst/>
            </a:prstGeom>
            <a:noFill/>
          </p:spPr>
          <p:txBody>
            <a:bodyPr wrap="none" rtlCol="0">
              <a:spAutoFit/>
            </a:bodyPr>
            <a:lstStyle/>
            <a:p>
              <a:r>
                <a:rPr lang="fr-CA" dirty="0">
                  <a:latin typeface="Century Schoolbook" panose="02040604050505020304" pitchFamily="18" charset="0"/>
                  <a:cs typeface="Roboto Serif Medium" pitchFamily="2" charset="0"/>
                </a:rPr>
                <a:t>z</a:t>
              </a:r>
            </a:p>
          </p:txBody>
        </p:sp>
        <p:sp>
          <p:nvSpPr>
            <p:cNvPr id="136" name="ZoneTexte 41">
              <a:extLst>
                <a:ext uri="{FF2B5EF4-FFF2-40B4-BE49-F238E27FC236}">
                  <a16:creationId xmlns:a16="http://schemas.microsoft.com/office/drawing/2014/main" id="{3268ACC0-7AB1-4312-8FDB-68D6C51050F7}"/>
                </a:ext>
              </a:extLst>
            </p:cNvPr>
            <p:cNvSpPr txBox="1"/>
            <p:nvPr/>
          </p:nvSpPr>
          <p:spPr>
            <a:xfrm>
              <a:off x="8387381" y="2940572"/>
              <a:ext cx="354584" cy="369332"/>
            </a:xfrm>
            <a:prstGeom prst="rect">
              <a:avLst/>
            </a:prstGeom>
            <a:noFill/>
          </p:spPr>
          <p:txBody>
            <a:bodyPr wrap="none" rtlCol="0">
              <a:spAutoFit/>
            </a:bodyPr>
            <a:lstStyle/>
            <a:p>
              <a:r>
                <a:rPr lang="fr-CA" dirty="0">
                  <a:latin typeface="Century Schoolbook" panose="02040604050505020304" pitchFamily="18" charset="0"/>
                  <a:cs typeface="Roboto Serif Medium" pitchFamily="2" charset="0"/>
                </a:rPr>
                <a:t>y'</a:t>
              </a:r>
            </a:p>
          </p:txBody>
        </p:sp>
        <p:sp>
          <p:nvSpPr>
            <p:cNvPr id="137" name="ZoneTexte 41">
              <a:extLst>
                <a:ext uri="{FF2B5EF4-FFF2-40B4-BE49-F238E27FC236}">
                  <a16:creationId xmlns:a16="http://schemas.microsoft.com/office/drawing/2014/main" id="{FB663664-597E-4468-90AD-6EAF159E8315}"/>
                </a:ext>
              </a:extLst>
            </p:cNvPr>
            <p:cNvSpPr txBox="1"/>
            <p:nvPr/>
          </p:nvSpPr>
          <p:spPr>
            <a:xfrm>
              <a:off x="5313661" y="4508561"/>
              <a:ext cx="354584" cy="369332"/>
            </a:xfrm>
            <a:prstGeom prst="rect">
              <a:avLst/>
            </a:prstGeom>
            <a:noFill/>
          </p:spPr>
          <p:txBody>
            <a:bodyPr wrap="none" rtlCol="0">
              <a:spAutoFit/>
            </a:bodyPr>
            <a:lstStyle/>
            <a:p>
              <a:r>
                <a:rPr lang="fr-CA" dirty="0">
                  <a:latin typeface="Century Schoolbook" panose="02040604050505020304" pitchFamily="18" charset="0"/>
                  <a:cs typeface="Roboto Serif Medium" pitchFamily="2" charset="0"/>
                </a:rPr>
                <a:t>x'</a:t>
              </a:r>
            </a:p>
          </p:txBody>
        </p:sp>
      </p:grpSp>
      <p:cxnSp>
        <p:nvCxnSpPr>
          <p:cNvPr id="141" name="Connecteur droit avec flèche 71">
            <a:extLst>
              <a:ext uri="{FF2B5EF4-FFF2-40B4-BE49-F238E27FC236}">
                <a16:creationId xmlns:a16="http://schemas.microsoft.com/office/drawing/2014/main" id="{9E368832-7F61-4052-A187-6E5B4B88040E}"/>
              </a:ext>
            </a:extLst>
          </p:cNvPr>
          <p:cNvCxnSpPr>
            <a:cxnSpLocks/>
          </p:cNvCxnSpPr>
          <p:nvPr/>
        </p:nvCxnSpPr>
        <p:spPr>
          <a:xfrm flipV="1">
            <a:off x="9288105" y="1853576"/>
            <a:ext cx="0" cy="1469350"/>
          </a:xfrm>
          <a:prstGeom prst="straightConnector1">
            <a:avLst/>
          </a:prstGeom>
          <a:ln w="44450" cap="flat">
            <a:solidFill>
              <a:srgbClr val="00A759"/>
            </a:solidFill>
            <a:prstDash val="sysDot"/>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sp>
        <p:nvSpPr>
          <p:cNvPr id="142" name="ZoneTexte 41">
            <a:extLst>
              <a:ext uri="{FF2B5EF4-FFF2-40B4-BE49-F238E27FC236}">
                <a16:creationId xmlns:a16="http://schemas.microsoft.com/office/drawing/2014/main" id="{4E2C5902-67C8-446E-A7E9-381AE27684C9}"/>
              </a:ext>
            </a:extLst>
          </p:cNvPr>
          <p:cNvSpPr txBox="1"/>
          <p:nvPr/>
        </p:nvSpPr>
        <p:spPr>
          <a:xfrm>
            <a:off x="9272978" y="1722833"/>
            <a:ext cx="542136" cy="461665"/>
          </a:xfrm>
          <a:prstGeom prst="rect">
            <a:avLst/>
          </a:prstGeom>
          <a:noFill/>
        </p:spPr>
        <p:txBody>
          <a:bodyPr wrap="none" rtlCol="0">
            <a:spAutoFit/>
          </a:bodyPr>
          <a:lstStyle/>
          <a:p>
            <a:r>
              <a:rPr lang="fr-CA" sz="2400" b="1" dirty="0">
                <a:latin typeface="Century Schoolbook" panose="02040604050505020304" pitchFamily="18" charset="0"/>
                <a:cs typeface="Roboto Serif Light" pitchFamily="2" charset="0"/>
              </a:rPr>
              <a:t>B</a:t>
            </a:r>
            <a:r>
              <a:rPr lang="fr-CA" sz="2400" b="1" baseline="-25000" dirty="0">
                <a:latin typeface="Century Schoolbook" panose="02040604050505020304" pitchFamily="18" charset="0"/>
                <a:cs typeface="Roboto Serif Light" pitchFamily="2" charset="0"/>
              </a:rPr>
              <a:t>0</a:t>
            </a:r>
            <a:endParaRPr lang="fr-CA" sz="2400" b="1" dirty="0">
              <a:latin typeface="Century Schoolbook" panose="02040604050505020304" pitchFamily="18" charset="0"/>
              <a:cs typeface="Roboto Serif Light" pitchFamily="2" charset="0"/>
            </a:endParaRPr>
          </a:p>
        </p:txBody>
      </p:sp>
      <p:cxnSp>
        <p:nvCxnSpPr>
          <p:cNvPr id="148" name="Connecteur droit avec flèche 71">
            <a:extLst>
              <a:ext uri="{FF2B5EF4-FFF2-40B4-BE49-F238E27FC236}">
                <a16:creationId xmlns:a16="http://schemas.microsoft.com/office/drawing/2014/main" id="{1F2990E2-5195-48E2-A17C-6236FB3AB26C}"/>
              </a:ext>
            </a:extLst>
          </p:cNvPr>
          <p:cNvCxnSpPr>
            <a:cxnSpLocks/>
          </p:cNvCxnSpPr>
          <p:nvPr/>
        </p:nvCxnSpPr>
        <p:spPr>
          <a:xfrm rot="5400000" flipV="1">
            <a:off x="9800319" y="2790822"/>
            <a:ext cx="0" cy="1064208"/>
          </a:xfrm>
          <a:prstGeom prst="straightConnector1">
            <a:avLst/>
          </a:prstGeom>
          <a:ln w="44450" cmpd="sng">
            <a:solidFill>
              <a:srgbClr val="00A759"/>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152" name="Connecteur droit avec flèche 71">
            <a:extLst>
              <a:ext uri="{FF2B5EF4-FFF2-40B4-BE49-F238E27FC236}">
                <a16:creationId xmlns:a16="http://schemas.microsoft.com/office/drawing/2014/main" id="{60B55C51-76C8-4BD8-91C6-3BDE2A2B5214}"/>
              </a:ext>
            </a:extLst>
          </p:cNvPr>
          <p:cNvCxnSpPr>
            <a:cxnSpLocks/>
          </p:cNvCxnSpPr>
          <p:nvPr/>
        </p:nvCxnSpPr>
        <p:spPr>
          <a:xfrm flipH="1">
            <a:off x="8590848" y="3307271"/>
            <a:ext cx="705190" cy="914685"/>
          </a:xfrm>
          <a:prstGeom prst="straightConnector1">
            <a:avLst/>
          </a:prstGeom>
          <a:ln w="44450" cap="flat">
            <a:solidFill>
              <a:srgbClr val="00A759"/>
            </a:solidFill>
            <a:prstDash val="sysDot"/>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sp>
        <p:nvSpPr>
          <p:cNvPr id="153" name="ZoneTexte 41">
            <a:extLst>
              <a:ext uri="{FF2B5EF4-FFF2-40B4-BE49-F238E27FC236}">
                <a16:creationId xmlns:a16="http://schemas.microsoft.com/office/drawing/2014/main" id="{7034F429-E621-4E5E-8D8D-5354F8C3C333}"/>
              </a:ext>
            </a:extLst>
          </p:cNvPr>
          <p:cNvSpPr txBox="1"/>
          <p:nvPr/>
        </p:nvSpPr>
        <p:spPr>
          <a:xfrm>
            <a:off x="8710675" y="3991123"/>
            <a:ext cx="542136" cy="461665"/>
          </a:xfrm>
          <a:prstGeom prst="rect">
            <a:avLst/>
          </a:prstGeom>
          <a:noFill/>
        </p:spPr>
        <p:txBody>
          <a:bodyPr wrap="none" rtlCol="0">
            <a:spAutoFit/>
          </a:bodyPr>
          <a:lstStyle/>
          <a:p>
            <a:r>
              <a:rPr lang="fr-CA" sz="2400" b="1" dirty="0">
                <a:latin typeface="Century Schoolbook" panose="02040604050505020304" pitchFamily="18" charset="0"/>
                <a:cs typeface="Roboto Serif Light" pitchFamily="2" charset="0"/>
              </a:rPr>
              <a:t>B</a:t>
            </a:r>
            <a:r>
              <a:rPr lang="fr-CA" sz="2400" b="1" baseline="-25000" dirty="0">
                <a:latin typeface="Century Schoolbook" panose="02040604050505020304" pitchFamily="18" charset="0"/>
                <a:cs typeface="Roboto Serif Light" pitchFamily="2" charset="0"/>
              </a:rPr>
              <a:t>1</a:t>
            </a:r>
            <a:endParaRPr lang="fr-CA" sz="2400" b="1" dirty="0">
              <a:latin typeface="Century Schoolbook" panose="02040604050505020304" pitchFamily="18" charset="0"/>
              <a:cs typeface="Roboto Serif Light" pitchFamily="2" charset="0"/>
            </a:endParaRPr>
          </a:p>
        </p:txBody>
      </p:sp>
      <p:sp>
        <p:nvSpPr>
          <p:cNvPr id="154" name="ZoneTexte 41">
            <a:extLst>
              <a:ext uri="{FF2B5EF4-FFF2-40B4-BE49-F238E27FC236}">
                <a16:creationId xmlns:a16="http://schemas.microsoft.com/office/drawing/2014/main" id="{56E40D74-F5A6-458A-B824-FF5464A3BFC3}"/>
              </a:ext>
            </a:extLst>
          </p:cNvPr>
          <p:cNvSpPr txBox="1"/>
          <p:nvPr/>
        </p:nvSpPr>
        <p:spPr>
          <a:xfrm>
            <a:off x="4825934" y="2890653"/>
            <a:ext cx="2565184" cy="830997"/>
          </a:xfrm>
          <a:prstGeom prst="rect">
            <a:avLst/>
          </a:prstGeom>
          <a:noFill/>
        </p:spPr>
        <p:txBody>
          <a:bodyPr wrap="square" rtlCol="0">
            <a:spAutoFit/>
          </a:bodyPr>
          <a:lstStyle/>
          <a:p>
            <a:pPr algn="ctr"/>
            <a:r>
              <a:rPr lang="fr-CA" sz="2400" dirty="0" err="1">
                <a:latin typeface="Century Schoolbook" panose="02040604050505020304" pitchFamily="18" charset="0"/>
                <a:cs typeface="Roboto Serif Light" pitchFamily="2" charset="0"/>
              </a:rPr>
              <a:t>Rotating</a:t>
            </a:r>
            <a:r>
              <a:rPr lang="fr-CA" sz="2400" dirty="0">
                <a:latin typeface="Century Schoolbook" panose="02040604050505020304" pitchFamily="18" charset="0"/>
                <a:cs typeface="Roboto Serif Light" pitchFamily="2" charset="0"/>
              </a:rPr>
              <a:t> frame of </a:t>
            </a:r>
            <a:r>
              <a:rPr lang="fr-CA" sz="2400" dirty="0" err="1">
                <a:latin typeface="Century Schoolbook" panose="02040604050505020304" pitchFamily="18" charset="0"/>
                <a:cs typeface="Roboto Serif Light" pitchFamily="2" charset="0"/>
              </a:rPr>
              <a:t>reference</a:t>
            </a:r>
            <a:endParaRPr lang="fr-CA" sz="2400" dirty="0">
              <a:latin typeface="Century Schoolbook" panose="02040604050505020304" pitchFamily="18" charset="0"/>
              <a:cs typeface="Roboto Serif Light" pitchFamily="2" charset="0"/>
            </a:endParaRPr>
          </a:p>
        </p:txBody>
      </p:sp>
      <p:sp>
        <p:nvSpPr>
          <p:cNvPr id="155" name="ZoneTexte 41">
            <a:extLst>
              <a:ext uri="{FF2B5EF4-FFF2-40B4-BE49-F238E27FC236}">
                <a16:creationId xmlns:a16="http://schemas.microsoft.com/office/drawing/2014/main" id="{641CF6B5-10F7-408C-8743-BEDA58EF2164}"/>
              </a:ext>
            </a:extLst>
          </p:cNvPr>
          <p:cNvSpPr txBox="1"/>
          <p:nvPr/>
        </p:nvSpPr>
        <p:spPr>
          <a:xfrm>
            <a:off x="4766439" y="4176946"/>
            <a:ext cx="2704755" cy="1938992"/>
          </a:xfrm>
          <a:prstGeom prst="rect">
            <a:avLst/>
          </a:prstGeom>
          <a:noFill/>
        </p:spPr>
        <p:txBody>
          <a:bodyPr wrap="square" rtlCol="0">
            <a:spAutoFit/>
          </a:bodyPr>
          <a:lstStyle/>
          <a:p>
            <a:pPr algn="ctr"/>
            <a:r>
              <a:rPr lang="fr-CA" sz="2400" dirty="0">
                <a:latin typeface="Century Schoolbook" panose="02040604050505020304" pitchFamily="18" charset="0"/>
                <a:cs typeface="Roboto Serif Light" pitchFamily="2" charset="0"/>
              </a:rPr>
              <a:t>RF pulse</a:t>
            </a:r>
          </a:p>
          <a:p>
            <a:pPr algn="ctr"/>
            <a:r>
              <a:rPr lang="fr-CA" sz="2400" dirty="0">
                <a:latin typeface="Century Schoolbook" panose="02040604050505020304" pitchFamily="18" charset="0"/>
                <a:cs typeface="Roboto Serif Light" pitchFamily="2" charset="0"/>
              </a:rPr>
              <a:t>=</a:t>
            </a:r>
          </a:p>
          <a:p>
            <a:pPr algn="ctr"/>
            <a:r>
              <a:rPr lang="fr-CA" sz="2400" dirty="0">
                <a:latin typeface="Century Schoolbook" panose="02040604050505020304" pitchFamily="18" charset="0"/>
                <a:cs typeface="Roboto Serif Light" pitchFamily="2" charset="0"/>
              </a:rPr>
              <a:t>Magnetic </a:t>
            </a:r>
            <a:r>
              <a:rPr lang="fr-CA" sz="2400" dirty="0" err="1">
                <a:latin typeface="Century Schoolbook" panose="02040604050505020304" pitchFamily="18" charset="0"/>
                <a:cs typeface="Roboto Serif Light" pitchFamily="2" charset="0"/>
              </a:rPr>
              <a:t>field</a:t>
            </a:r>
            <a:r>
              <a:rPr lang="fr-CA" sz="2400" dirty="0">
                <a:latin typeface="Century Schoolbook" panose="02040604050505020304" pitchFamily="18" charset="0"/>
                <a:cs typeface="Roboto Serif Light" pitchFamily="2" charset="0"/>
              </a:rPr>
              <a:t> </a:t>
            </a:r>
            <a:r>
              <a:rPr lang="fr-CA" sz="2400" b="1" dirty="0">
                <a:latin typeface="Century Schoolbook" panose="02040604050505020304" pitchFamily="18" charset="0"/>
                <a:cs typeface="Roboto Serif Light" pitchFamily="2" charset="0"/>
              </a:rPr>
              <a:t>B</a:t>
            </a:r>
            <a:r>
              <a:rPr lang="fr-CA" sz="2400" b="1" baseline="-25000" dirty="0">
                <a:latin typeface="Century Schoolbook" panose="02040604050505020304" pitchFamily="18" charset="0"/>
                <a:cs typeface="Roboto Serif Light" pitchFamily="2" charset="0"/>
              </a:rPr>
              <a:t>1</a:t>
            </a:r>
            <a:r>
              <a:rPr lang="fr-CA" sz="2400" b="1"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applied</a:t>
            </a:r>
            <a:r>
              <a:rPr lang="fr-CA" sz="2400" dirty="0">
                <a:latin typeface="Century Schoolbook" panose="02040604050505020304" pitchFamily="18" charset="0"/>
                <a:cs typeface="Roboto Serif Light" pitchFamily="2" charset="0"/>
              </a:rPr>
              <a:t> for a short time</a:t>
            </a:r>
            <a:endParaRPr lang="fr-CA" sz="2400" b="1" dirty="0">
              <a:latin typeface="Century Schoolbook" panose="02040604050505020304" pitchFamily="18" charset="0"/>
              <a:cs typeface="Roboto Serif Light" pitchFamily="2" charset="0"/>
            </a:endParaRPr>
          </a:p>
        </p:txBody>
      </p:sp>
      <p:cxnSp>
        <p:nvCxnSpPr>
          <p:cNvPr id="156" name="Connecteur droit avec flèche 71">
            <a:extLst>
              <a:ext uri="{FF2B5EF4-FFF2-40B4-BE49-F238E27FC236}">
                <a16:creationId xmlns:a16="http://schemas.microsoft.com/office/drawing/2014/main" id="{810B4447-4FD1-4883-A83C-7E8684BC0917}"/>
              </a:ext>
            </a:extLst>
          </p:cNvPr>
          <p:cNvCxnSpPr>
            <a:cxnSpLocks/>
          </p:cNvCxnSpPr>
          <p:nvPr/>
        </p:nvCxnSpPr>
        <p:spPr>
          <a:xfrm>
            <a:off x="6108526" y="3779512"/>
            <a:ext cx="0" cy="339572"/>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57" name="ZoneTexte 41">
            <a:extLst>
              <a:ext uri="{FF2B5EF4-FFF2-40B4-BE49-F238E27FC236}">
                <a16:creationId xmlns:a16="http://schemas.microsoft.com/office/drawing/2014/main" id="{724040E6-E45E-43AB-AECB-92193D551606}"/>
              </a:ext>
            </a:extLst>
          </p:cNvPr>
          <p:cNvSpPr txBox="1"/>
          <p:nvPr/>
        </p:nvSpPr>
        <p:spPr>
          <a:xfrm>
            <a:off x="9732200" y="4037289"/>
            <a:ext cx="1959480" cy="830997"/>
          </a:xfrm>
          <a:prstGeom prst="rect">
            <a:avLst/>
          </a:prstGeom>
          <a:noFill/>
        </p:spPr>
        <p:txBody>
          <a:bodyPr wrap="square" rtlCol="0">
            <a:spAutoFit/>
          </a:bodyPr>
          <a:lstStyle/>
          <a:p>
            <a:pPr algn="ctr"/>
            <a:r>
              <a:rPr lang="fr-CA" sz="2400" b="1" dirty="0">
                <a:latin typeface="Century Schoolbook" panose="02040604050505020304" pitchFamily="18" charset="0"/>
                <a:cs typeface="Roboto Serif Light" pitchFamily="2" charset="0"/>
              </a:rPr>
              <a:t>M </a:t>
            </a:r>
            <a:r>
              <a:rPr lang="fr-CA" sz="2400" dirty="0" err="1">
                <a:latin typeface="Century Schoolbook" panose="02040604050505020304" pitchFamily="18" charset="0"/>
                <a:cs typeface="Roboto Serif Light" pitchFamily="2" charset="0"/>
              </a:rPr>
              <a:t>precesses</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around</a:t>
            </a:r>
            <a:r>
              <a:rPr lang="fr-CA" sz="2400" dirty="0">
                <a:latin typeface="Century Schoolbook" panose="02040604050505020304" pitchFamily="18" charset="0"/>
                <a:cs typeface="Roboto Serif Light" pitchFamily="2" charset="0"/>
              </a:rPr>
              <a:t> </a:t>
            </a:r>
            <a:r>
              <a:rPr lang="fr-CA" sz="2400" b="1" dirty="0">
                <a:latin typeface="Century Schoolbook" panose="02040604050505020304" pitchFamily="18" charset="0"/>
                <a:cs typeface="Roboto Serif Light" pitchFamily="2" charset="0"/>
              </a:rPr>
              <a:t>B</a:t>
            </a:r>
            <a:r>
              <a:rPr lang="fr-CA" sz="2400" b="1" baseline="-25000" dirty="0">
                <a:latin typeface="Century Schoolbook" panose="02040604050505020304" pitchFamily="18" charset="0"/>
                <a:cs typeface="Roboto Serif Light" pitchFamily="2" charset="0"/>
              </a:rPr>
              <a:t>1</a:t>
            </a:r>
            <a:endParaRPr lang="fr-CA" sz="2400" dirty="0">
              <a:latin typeface="Century Schoolbook" panose="02040604050505020304" pitchFamily="18" charset="0"/>
              <a:cs typeface="Roboto Serif Light" pitchFamily="2" charset="0"/>
            </a:endParaRPr>
          </a:p>
        </p:txBody>
      </p:sp>
      <mc:AlternateContent xmlns:mc="http://schemas.openxmlformats.org/markup-compatibility/2006">
        <mc:Choice xmlns:a14="http://schemas.microsoft.com/office/drawing/2010/main" Requires="a14">
          <p:sp>
            <p:nvSpPr>
              <p:cNvPr id="11" name="TextBox 10">
                <a:extLst>
                  <a:ext uri="{FF2B5EF4-FFF2-40B4-BE49-F238E27FC236}">
                    <a16:creationId xmlns:a16="http://schemas.microsoft.com/office/drawing/2014/main" id="{187B5AFF-12F0-4934-A5F5-0C87D1A95350}"/>
                  </a:ext>
                </a:extLst>
              </p:cNvPr>
              <p:cNvSpPr txBox="1"/>
              <p:nvPr/>
            </p:nvSpPr>
            <p:spPr>
              <a:xfrm>
                <a:off x="10043039" y="5210937"/>
                <a:ext cx="1337802"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m:rPr>
                          <m:sty m:val="p"/>
                        </m:rPr>
                        <a:rPr lang="fr-CA" sz="2400" i="0" smtClean="0">
                          <a:latin typeface="Cambria Math" panose="02040503050406030204" pitchFamily="18" charset="0"/>
                          <a:ea typeface="Cambria Math" panose="02040503050406030204" pitchFamily="18" charset="0"/>
                        </a:rPr>
                        <m:t>θ</m:t>
                      </m:r>
                      <m:r>
                        <a:rPr lang="fr-CA" sz="2400" b="0" i="0" smtClean="0">
                          <a:latin typeface="Cambria Math" panose="02040503050406030204" pitchFamily="18" charset="0"/>
                          <a:ea typeface="Cambria Math" panose="02040503050406030204" pitchFamily="18" charset="0"/>
                        </a:rPr>
                        <m:t>= </m:t>
                      </m:r>
                      <m:r>
                        <a:rPr lang="el-GR" sz="2400" b="0" i="1" smtClean="0">
                          <a:latin typeface="Cambria Math" panose="02040503050406030204" pitchFamily="18" charset="0"/>
                          <a:ea typeface="Cambria Math" panose="02040503050406030204" pitchFamily="18" charset="0"/>
                        </a:rPr>
                        <m:t>𝛾</m:t>
                      </m:r>
                      <m:sSub>
                        <m:sSubPr>
                          <m:ctrlPr>
                            <a:rPr lang="el-GR" sz="2400" b="0" i="1" smtClean="0">
                              <a:latin typeface="Cambria Math" panose="02040503050406030204" pitchFamily="18" charset="0"/>
                              <a:ea typeface="Cambria Math" panose="02040503050406030204" pitchFamily="18" charset="0"/>
                            </a:rPr>
                          </m:ctrlPr>
                        </m:sSubPr>
                        <m:e>
                          <m:r>
                            <a:rPr lang="fr-CA" sz="2400" b="0" i="1" smtClean="0">
                              <a:latin typeface="Cambria Math" panose="02040503050406030204" pitchFamily="18" charset="0"/>
                              <a:ea typeface="Cambria Math" panose="02040503050406030204" pitchFamily="18" charset="0"/>
                            </a:rPr>
                            <m:t>𝐵</m:t>
                          </m:r>
                        </m:e>
                        <m:sub>
                          <m:r>
                            <a:rPr lang="fr-CA" sz="2400" b="0" i="1" smtClean="0">
                              <a:latin typeface="Cambria Math" panose="02040503050406030204" pitchFamily="18" charset="0"/>
                              <a:ea typeface="Cambria Math" panose="02040503050406030204" pitchFamily="18" charset="0"/>
                            </a:rPr>
                            <m:t>1</m:t>
                          </m:r>
                        </m:sub>
                      </m:sSub>
                      <m:r>
                        <a:rPr lang="fr-CA" sz="2400" b="0" i="1" smtClean="0">
                          <a:latin typeface="Cambria Math" panose="02040503050406030204" pitchFamily="18" charset="0"/>
                          <a:ea typeface="Cambria Math" panose="02040503050406030204" pitchFamily="18" charset="0"/>
                        </a:rPr>
                        <m:t>𝑡</m:t>
                      </m:r>
                    </m:oMath>
                  </m:oMathPara>
                </a14:m>
                <a:endParaRPr lang="fr-CA" sz="2400" i="1" dirty="0">
                  <a:latin typeface="Century Schoolbook" panose="02040604050505020304" pitchFamily="18" charset="0"/>
                  <a:cs typeface="Roboto Serif Light" pitchFamily="2" charset="0"/>
                </a:endParaRPr>
              </a:p>
            </p:txBody>
          </p:sp>
        </mc:Choice>
        <mc:Fallback>
          <p:sp>
            <p:nvSpPr>
              <p:cNvPr id="11" name="TextBox 10">
                <a:extLst>
                  <a:ext uri="{FF2B5EF4-FFF2-40B4-BE49-F238E27FC236}">
                    <a16:creationId xmlns:a16="http://schemas.microsoft.com/office/drawing/2014/main" id="{187B5AFF-12F0-4934-A5F5-0C87D1A95350}"/>
                  </a:ext>
                </a:extLst>
              </p:cNvPr>
              <p:cNvSpPr txBox="1">
                <a:spLocks noRot="1" noChangeAspect="1" noMove="1" noResize="1" noEditPoints="1" noAdjustHandles="1" noChangeArrowheads="1" noChangeShapeType="1" noTextEdit="1"/>
              </p:cNvSpPr>
              <p:nvPr/>
            </p:nvSpPr>
            <p:spPr>
              <a:xfrm>
                <a:off x="10043039" y="5210937"/>
                <a:ext cx="1337802" cy="369332"/>
              </a:xfrm>
              <a:prstGeom prst="rect">
                <a:avLst/>
              </a:prstGeom>
              <a:blipFill>
                <a:blip r:embed="rId4"/>
                <a:stretch>
                  <a:fillRect l="-5000" t="-26667" r="-16818" b="-50000"/>
                </a:stretch>
              </a:blipFill>
            </p:spPr>
            <p:txBody>
              <a:bodyPr/>
              <a:lstStyle/>
              <a:p>
                <a:r>
                  <a:rPr lang="fr-CA">
                    <a:noFill/>
                  </a:rPr>
                  <a:t> </a:t>
                </a:r>
              </a:p>
            </p:txBody>
          </p:sp>
        </mc:Fallback>
      </mc:AlternateContent>
      <p:sp>
        <p:nvSpPr>
          <p:cNvPr id="158" name="ZoneTexte 41">
            <a:extLst>
              <a:ext uri="{FF2B5EF4-FFF2-40B4-BE49-F238E27FC236}">
                <a16:creationId xmlns:a16="http://schemas.microsoft.com/office/drawing/2014/main" id="{48E33AF3-186D-4689-A25B-6292943546FE}"/>
              </a:ext>
            </a:extLst>
          </p:cNvPr>
          <p:cNvSpPr txBox="1"/>
          <p:nvPr/>
        </p:nvSpPr>
        <p:spPr>
          <a:xfrm>
            <a:off x="9580718" y="5922920"/>
            <a:ext cx="2262443" cy="461665"/>
          </a:xfrm>
          <a:prstGeom prst="rect">
            <a:avLst/>
          </a:prstGeom>
          <a:noFill/>
        </p:spPr>
        <p:txBody>
          <a:bodyPr wrap="square" rtlCol="0">
            <a:spAutoFit/>
          </a:bodyPr>
          <a:lstStyle/>
          <a:p>
            <a:pPr algn="ctr"/>
            <a:r>
              <a:rPr lang="fr-CA" sz="2400" dirty="0">
                <a:latin typeface="Century Schoolbook" panose="02040604050505020304" pitchFamily="18" charset="0"/>
                <a:cs typeface="Roboto Serif Light" pitchFamily="2" charset="0"/>
              </a:rPr>
              <a:t>RF flip angle</a:t>
            </a:r>
          </a:p>
        </p:txBody>
      </p:sp>
      <p:sp>
        <p:nvSpPr>
          <p:cNvPr id="159" name="Ellipse 4">
            <a:extLst>
              <a:ext uri="{FF2B5EF4-FFF2-40B4-BE49-F238E27FC236}">
                <a16:creationId xmlns:a16="http://schemas.microsoft.com/office/drawing/2014/main" id="{E52F2D37-69CC-4F25-8347-7644270B5B6F}"/>
              </a:ext>
            </a:extLst>
          </p:cNvPr>
          <p:cNvSpPr/>
          <p:nvPr/>
        </p:nvSpPr>
        <p:spPr>
          <a:xfrm>
            <a:off x="9497492" y="5848503"/>
            <a:ext cx="2428894" cy="610498"/>
          </a:xfrm>
          <a:prstGeom prst="ellipse">
            <a:avLst/>
          </a:prstGeom>
          <a:noFill/>
          <a:ln w="38100">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grpSp>
        <p:nvGrpSpPr>
          <p:cNvPr id="3" name="Group 2">
            <a:extLst>
              <a:ext uri="{FF2B5EF4-FFF2-40B4-BE49-F238E27FC236}">
                <a16:creationId xmlns:a16="http://schemas.microsoft.com/office/drawing/2014/main" id="{407D914A-0D22-6A43-C00F-261C4AE2F228}"/>
              </a:ext>
            </a:extLst>
          </p:cNvPr>
          <p:cNvGrpSpPr/>
          <p:nvPr/>
        </p:nvGrpSpPr>
        <p:grpSpPr>
          <a:xfrm flipH="1">
            <a:off x="3340278" y="2241859"/>
            <a:ext cx="1460422" cy="608537"/>
            <a:chOff x="4545803" y="2041733"/>
            <a:chExt cx="1460422" cy="608537"/>
          </a:xfrm>
        </p:grpSpPr>
        <p:sp>
          <p:nvSpPr>
            <p:cNvPr id="5" name="Freeform: Shape 4">
              <a:extLst>
                <a:ext uri="{FF2B5EF4-FFF2-40B4-BE49-F238E27FC236}">
                  <a16:creationId xmlns:a16="http://schemas.microsoft.com/office/drawing/2014/main" id="{45B8F088-9E62-860C-CD01-16874A695D18}"/>
                </a:ext>
              </a:extLst>
            </p:cNvPr>
            <p:cNvSpPr/>
            <p:nvPr/>
          </p:nvSpPr>
          <p:spPr>
            <a:xfrm rot="32435">
              <a:off x="4728167" y="2239498"/>
              <a:ext cx="1246477" cy="274106"/>
            </a:xfrm>
            <a:custGeom>
              <a:avLst/>
              <a:gdLst>
                <a:gd name="connsiteX0" fmla="*/ 0 w 5486400"/>
                <a:gd name="connsiteY0" fmla="*/ 914400 h 922020"/>
                <a:gd name="connsiteX1" fmla="*/ 457200 w 5486400"/>
                <a:gd name="connsiteY1" fmla="*/ 7620 h 922020"/>
                <a:gd name="connsiteX2" fmla="*/ 914400 w 5486400"/>
                <a:gd name="connsiteY2" fmla="*/ 914400 h 922020"/>
                <a:gd name="connsiteX3" fmla="*/ 1371600 w 5486400"/>
                <a:gd name="connsiteY3" fmla="*/ 0 h 922020"/>
                <a:gd name="connsiteX4" fmla="*/ 1828800 w 5486400"/>
                <a:gd name="connsiteY4" fmla="*/ 914400 h 922020"/>
                <a:gd name="connsiteX5" fmla="*/ 2286000 w 5486400"/>
                <a:gd name="connsiteY5" fmla="*/ 7620 h 922020"/>
                <a:gd name="connsiteX6" fmla="*/ 2750820 w 5486400"/>
                <a:gd name="connsiteY6" fmla="*/ 914400 h 922020"/>
                <a:gd name="connsiteX7" fmla="*/ 3200400 w 5486400"/>
                <a:gd name="connsiteY7" fmla="*/ 7620 h 922020"/>
                <a:gd name="connsiteX8" fmla="*/ 3657600 w 5486400"/>
                <a:gd name="connsiteY8" fmla="*/ 922020 h 922020"/>
                <a:gd name="connsiteX9" fmla="*/ 4122420 w 5486400"/>
                <a:gd name="connsiteY9" fmla="*/ 7620 h 922020"/>
                <a:gd name="connsiteX10" fmla="*/ 4572000 w 5486400"/>
                <a:gd name="connsiteY10" fmla="*/ 914400 h 922020"/>
                <a:gd name="connsiteX11" fmla="*/ 5036820 w 5486400"/>
                <a:gd name="connsiteY11" fmla="*/ 7620 h 922020"/>
                <a:gd name="connsiteX12" fmla="*/ 5486400 w 5486400"/>
                <a:gd name="connsiteY12" fmla="*/ 914400 h 92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486400" h="922020">
                  <a:moveTo>
                    <a:pt x="0" y="914400"/>
                  </a:moveTo>
                  <a:cubicBezTo>
                    <a:pt x="152400" y="461010"/>
                    <a:pt x="304800" y="7620"/>
                    <a:pt x="457200" y="7620"/>
                  </a:cubicBezTo>
                  <a:cubicBezTo>
                    <a:pt x="609600" y="7620"/>
                    <a:pt x="762000" y="915670"/>
                    <a:pt x="914400" y="914400"/>
                  </a:cubicBezTo>
                  <a:cubicBezTo>
                    <a:pt x="1066800" y="913130"/>
                    <a:pt x="1219200" y="0"/>
                    <a:pt x="1371600" y="0"/>
                  </a:cubicBezTo>
                  <a:cubicBezTo>
                    <a:pt x="1524000" y="0"/>
                    <a:pt x="1676400" y="913130"/>
                    <a:pt x="1828800" y="914400"/>
                  </a:cubicBezTo>
                  <a:cubicBezTo>
                    <a:pt x="1981200" y="915670"/>
                    <a:pt x="2132330" y="7620"/>
                    <a:pt x="2286000" y="7620"/>
                  </a:cubicBezTo>
                  <a:cubicBezTo>
                    <a:pt x="2439670" y="7620"/>
                    <a:pt x="2598420" y="914400"/>
                    <a:pt x="2750820" y="914400"/>
                  </a:cubicBezTo>
                  <a:cubicBezTo>
                    <a:pt x="2903220" y="914400"/>
                    <a:pt x="3049270" y="6350"/>
                    <a:pt x="3200400" y="7620"/>
                  </a:cubicBezTo>
                  <a:cubicBezTo>
                    <a:pt x="3351530" y="8890"/>
                    <a:pt x="3503930" y="922020"/>
                    <a:pt x="3657600" y="922020"/>
                  </a:cubicBezTo>
                  <a:cubicBezTo>
                    <a:pt x="3811270" y="922020"/>
                    <a:pt x="3970020" y="8890"/>
                    <a:pt x="4122420" y="7620"/>
                  </a:cubicBezTo>
                  <a:cubicBezTo>
                    <a:pt x="4274820" y="6350"/>
                    <a:pt x="4419600" y="914400"/>
                    <a:pt x="4572000" y="914400"/>
                  </a:cubicBezTo>
                  <a:cubicBezTo>
                    <a:pt x="4724400" y="914400"/>
                    <a:pt x="4884420" y="7620"/>
                    <a:pt x="5036820" y="7620"/>
                  </a:cubicBezTo>
                  <a:cubicBezTo>
                    <a:pt x="5189220" y="7620"/>
                    <a:pt x="5353050" y="797560"/>
                    <a:pt x="5486400" y="914400"/>
                  </a:cubicBezTo>
                </a:path>
              </a:pathLst>
            </a:cu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sp>
          <p:nvSpPr>
            <p:cNvPr id="6" name="Rectangle 5">
              <a:extLst>
                <a:ext uri="{FF2B5EF4-FFF2-40B4-BE49-F238E27FC236}">
                  <a16:creationId xmlns:a16="http://schemas.microsoft.com/office/drawing/2014/main" id="{3F0EC413-7359-F701-7687-306B627804F2}"/>
                </a:ext>
              </a:extLst>
            </p:cNvPr>
            <p:cNvSpPr/>
            <p:nvPr/>
          </p:nvSpPr>
          <p:spPr>
            <a:xfrm rot="208264">
              <a:off x="4545803" y="2041733"/>
              <a:ext cx="280122" cy="54226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7" name="Rectangle 6">
              <a:extLst>
                <a:ext uri="{FF2B5EF4-FFF2-40B4-BE49-F238E27FC236}">
                  <a16:creationId xmlns:a16="http://schemas.microsoft.com/office/drawing/2014/main" id="{B2081969-A395-35DF-4892-78061AC96352}"/>
                </a:ext>
              </a:extLst>
            </p:cNvPr>
            <p:cNvSpPr/>
            <p:nvPr/>
          </p:nvSpPr>
          <p:spPr>
            <a:xfrm rot="208264">
              <a:off x="5776879" y="2108009"/>
              <a:ext cx="229346" cy="54226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cxnSp>
          <p:nvCxnSpPr>
            <p:cNvPr id="8" name="Straight Arrow Connector 7">
              <a:extLst>
                <a:ext uri="{FF2B5EF4-FFF2-40B4-BE49-F238E27FC236}">
                  <a16:creationId xmlns:a16="http://schemas.microsoft.com/office/drawing/2014/main" id="{8C6EE010-9BF9-B5F8-BFF1-6471303C630F}"/>
                </a:ext>
              </a:extLst>
            </p:cNvPr>
            <p:cNvCxnSpPr>
              <a:cxnSpLocks/>
            </p:cNvCxnSpPr>
            <p:nvPr/>
          </p:nvCxnSpPr>
          <p:spPr>
            <a:xfrm>
              <a:off x="4739518" y="2373353"/>
              <a:ext cx="1217549" cy="0"/>
            </a:xfrm>
            <a:prstGeom prst="straightConnector1">
              <a:avLst/>
            </a:prstGeom>
            <a:ln w="12700">
              <a:solidFill>
                <a:schemeClr val="tx1"/>
              </a:solidFill>
              <a:prstDash val="sysDot"/>
              <a:tailEnd type="triangle"/>
            </a:ln>
          </p:spPr>
          <p:style>
            <a:lnRef idx="1">
              <a:schemeClr val="accent1"/>
            </a:lnRef>
            <a:fillRef idx="0">
              <a:schemeClr val="accent1"/>
            </a:fillRef>
            <a:effectRef idx="0">
              <a:schemeClr val="accent1"/>
            </a:effectRef>
            <a:fontRef idx="minor">
              <a:schemeClr val="tx1"/>
            </a:fontRef>
          </p:style>
        </p:cxnSp>
      </p:grpSp>
      <p:grpSp>
        <p:nvGrpSpPr>
          <p:cNvPr id="9" name="Group 8">
            <a:extLst>
              <a:ext uri="{FF2B5EF4-FFF2-40B4-BE49-F238E27FC236}">
                <a16:creationId xmlns:a16="http://schemas.microsoft.com/office/drawing/2014/main" id="{A26D82B4-7541-E226-87C0-526042E5BB27}"/>
              </a:ext>
            </a:extLst>
          </p:cNvPr>
          <p:cNvGrpSpPr/>
          <p:nvPr/>
        </p:nvGrpSpPr>
        <p:grpSpPr>
          <a:xfrm>
            <a:off x="1360836" y="2911704"/>
            <a:ext cx="2229215" cy="757131"/>
            <a:chOff x="9039279" y="2796620"/>
            <a:chExt cx="2229215" cy="757131"/>
          </a:xfrm>
        </p:grpSpPr>
        <p:sp>
          <p:nvSpPr>
            <p:cNvPr id="10" name="Oval 9">
              <a:extLst>
                <a:ext uri="{FF2B5EF4-FFF2-40B4-BE49-F238E27FC236}">
                  <a16:creationId xmlns:a16="http://schemas.microsoft.com/office/drawing/2014/main" id="{4FC82994-A799-DB79-AE07-957B92C04A4A}"/>
                </a:ext>
              </a:extLst>
            </p:cNvPr>
            <p:cNvSpPr>
              <a:spLocks noChangeAspect="1"/>
            </p:cNvSpPr>
            <p:nvPr/>
          </p:nvSpPr>
          <p:spPr>
            <a:xfrm>
              <a:off x="9119756" y="2796620"/>
              <a:ext cx="2069418" cy="757131"/>
            </a:xfrm>
            <a:prstGeom prst="ellipse">
              <a:avLst/>
            </a:pr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12" name="Arrow: Curved Left 11">
              <a:extLst>
                <a:ext uri="{FF2B5EF4-FFF2-40B4-BE49-F238E27FC236}">
                  <a16:creationId xmlns:a16="http://schemas.microsoft.com/office/drawing/2014/main" id="{AEC23333-250B-3958-94EF-781811CF23CA}"/>
                </a:ext>
              </a:extLst>
            </p:cNvPr>
            <p:cNvSpPr/>
            <p:nvPr/>
          </p:nvSpPr>
          <p:spPr>
            <a:xfrm flipH="1" flipV="1">
              <a:off x="9039279" y="2874758"/>
              <a:ext cx="225050" cy="581908"/>
            </a:xfrm>
            <a:prstGeom prst="curvedLeftArrow">
              <a:avLst>
                <a:gd name="adj1" fmla="val 0"/>
                <a:gd name="adj2" fmla="val 41893"/>
                <a:gd name="adj3" fmla="val 370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latin typeface="Century Schoolbook" panose="02040604050505020304" pitchFamily="18" charset="0"/>
              </a:endParaRPr>
            </a:p>
          </p:txBody>
        </p:sp>
        <p:sp>
          <p:nvSpPr>
            <p:cNvPr id="13" name="Arrow: Curved Left 12">
              <a:extLst>
                <a:ext uri="{FF2B5EF4-FFF2-40B4-BE49-F238E27FC236}">
                  <a16:creationId xmlns:a16="http://schemas.microsoft.com/office/drawing/2014/main" id="{5E55EF1B-4E67-4691-750C-BA2BFC172CC4}"/>
                </a:ext>
              </a:extLst>
            </p:cNvPr>
            <p:cNvSpPr/>
            <p:nvPr/>
          </p:nvSpPr>
          <p:spPr>
            <a:xfrm>
              <a:off x="11043444" y="2909098"/>
              <a:ext cx="225050" cy="581908"/>
            </a:xfrm>
            <a:prstGeom prst="curvedLeftArrow">
              <a:avLst>
                <a:gd name="adj1" fmla="val 0"/>
                <a:gd name="adj2" fmla="val 41893"/>
                <a:gd name="adj3" fmla="val 370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latin typeface="Century Schoolbook" panose="02040604050505020304" pitchFamily="18" charset="0"/>
              </a:endParaRPr>
            </a:p>
          </p:txBody>
        </p:sp>
      </p:grpSp>
      <p:sp>
        <p:nvSpPr>
          <p:cNvPr id="14" name="ZoneTexte 41">
            <a:extLst>
              <a:ext uri="{FF2B5EF4-FFF2-40B4-BE49-F238E27FC236}">
                <a16:creationId xmlns:a16="http://schemas.microsoft.com/office/drawing/2014/main" id="{F3A3C533-827F-EFBF-FAD0-2BEB199DE175}"/>
              </a:ext>
            </a:extLst>
          </p:cNvPr>
          <p:cNvSpPr txBox="1"/>
          <p:nvPr/>
        </p:nvSpPr>
        <p:spPr>
          <a:xfrm>
            <a:off x="3516377" y="2924603"/>
            <a:ext cx="486030" cy="461665"/>
          </a:xfrm>
          <a:prstGeom prst="rect">
            <a:avLst/>
          </a:prstGeom>
          <a:noFill/>
        </p:spPr>
        <p:txBody>
          <a:bodyPr wrap="none" rtlCol="0">
            <a:spAutoFit/>
          </a:bodyPr>
          <a:lstStyle/>
          <a:p>
            <a:r>
              <a:rPr lang="fr-CA" sz="2400" b="1" dirty="0">
                <a:latin typeface="Century Schoolbook" panose="02040604050505020304" pitchFamily="18" charset="0"/>
                <a:cs typeface="Roboto Serif Light" pitchFamily="2" charset="0"/>
              </a:rPr>
              <a:t>M</a:t>
            </a:r>
          </a:p>
        </p:txBody>
      </p:sp>
      <p:grpSp>
        <p:nvGrpSpPr>
          <p:cNvPr id="15" name="Group 14">
            <a:extLst>
              <a:ext uri="{FF2B5EF4-FFF2-40B4-BE49-F238E27FC236}">
                <a16:creationId xmlns:a16="http://schemas.microsoft.com/office/drawing/2014/main" id="{5753E333-293F-EB7E-504A-A07ACDDDD7B8}"/>
              </a:ext>
            </a:extLst>
          </p:cNvPr>
          <p:cNvGrpSpPr/>
          <p:nvPr/>
        </p:nvGrpSpPr>
        <p:grpSpPr>
          <a:xfrm>
            <a:off x="1094053" y="1282891"/>
            <a:ext cx="3328136" cy="3756669"/>
            <a:chOff x="5367343" y="1110066"/>
            <a:chExt cx="3328136" cy="3756669"/>
          </a:xfrm>
        </p:grpSpPr>
        <p:grpSp>
          <p:nvGrpSpPr>
            <p:cNvPr id="16" name="Group 15">
              <a:extLst>
                <a:ext uri="{FF2B5EF4-FFF2-40B4-BE49-F238E27FC236}">
                  <a16:creationId xmlns:a16="http://schemas.microsoft.com/office/drawing/2014/main" id="{68081AE8-9E6D-1031-D2A0-60D44CCBDAC9}"/>
                </a:ext>
              </a:extLst>
            </p:cNvPr>
            <p:cNvGrpSpPr/>
            <p:nvPr/>
          </p:nvGrpSpPr>
          <p:grpSpPr>
            <a:xfrm>
              <a:off x="5608114" y="1422912"/>
              <a:ext cx="2842945" cy="3176437"/>
              <a:chOff x="5576207" y="1485370"/>
              <a:chExt cx="2842945" cy="3176437"/>
            </a:xfrm>
          </p:grpSpPr>
          <p:cxnSp>
            <p:nvCxnSpPr>
              <p:cNvPr id="20" name="Straight Arrow Connector 19">
                <a:extLst>
                  <a:ext uri="{FF2B5EF4-FFF2-40B4-BE49-F238E27FC236}">
                    <a16:creationId xmlns:a16="http://schemas.microsoft.com/office/drawing/2014/main" id="{7572B2EB-8CAA-CA47-8087-EAE49F1B6FCE}"/>
                  </a:ext>
                </a:extLst>
              </p:cNvPr>
              <p:cNvCxnSpPr>
                <a:cxnSpLocks/>
              </p:cNvCxnSpPr>
              <p:nvPr/>
            </p:nvCxnSpPr>
            <p:spPr>
              <a:xfrm flipV="1">
                <a:off x="6719207" y="1485370"/>
                <a:ext cx="0" cy="1704707"/>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F3E52D90-698D-5861-2445-6992AEDA560B}"/>
                  </a:ext>
                </a:extLst>
              </p:cNvPr>
              <p:cNvCxnSpPr>
                <a:cxnSpLocks/>
              </p:cNvCxnSpPr>
              <p:nvPr/>
            </p:nvCxnSpPr>
            <p:spPr>
              <a:xfrm rot="5400000" flipV="1">
                <a:off x="7566799" y="2335343"/>
                <a:ext cx="0" cy="1704707"/>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7805F55C-8ED9-514D-3998-55B5597CBC01}"/>
                  </a:ext>
                </a:extLst>
              </p:cNvPr>
              <p:cNvCxnSpPr>
                <a:cxnSpLocks/>
              </p:cNvCxnSpPr>
              <p:nvPr/>
            </p:nvCxnSpPr>
            <p:spPr>
              <a:xfrm flipH="1">
                <a:off x="5576207" y="3187698"/>
                <a:ext cx="1138240" cy="1474109"/>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17" name="ZoneTexte 41">
              <a:extLst>
                <a:ext uri="{FF2B5EF4-FFF2-40B4-BE49-F238E27FC236}">
                  <a16:creationId xmlns:a16="http://schemas.microsoft.com/office/drawing/2014/main" id="{AFBB1979-8DE0-C632-758C-111F0B69A6C9}"/>
                </a:ext>
              </a:extLst>
            </p:cNvPr>
            <p:cNvSpPr txBox="1"/>
            <p:nvPr/>
          </p:nvSpPr>
          <p:spPr>
            <a:xfrm>
              <a:off x="6597914" y="1110066"/>
              <a:ext cx="296876" cy="369332"/>
            </a:xfrm>
            <a:prstGeom prst="rect">
              <a:avLst/>
            </a:prstGeom>
            <a:noFill/>
          </p:spPr>
          <p:txBody>
            <a:bodyPr wrap="none" rtlCol="0">
              <a:spAutoFit/>
            </a:bodyPr>
            <a:lstStyle/>
            <a:p>
              <a:r>
                <a:rPr lang="fr-CA" dirty="0">
                  <a:latin typeface="Century Schoolbook" panose="02040604050505020304" pitchFamily="18" charset="0"/>
                  <a:cs typeface="Roboto Serif Medium" pitchFamily="2" charset="0"/>
                </a:rPr>
                <a:t>z</a:t>
              </a:r>
            </a:p>
          </p:txBody>
        </p:sp>
        <p:sp>
          <p:nvSpPr>
            <p:cNvPr id="18" name="ZoneTexte 41">
              <a:extLst>
                <a:ext uri="{FF2B5EF4-FFF2-40B4-BE49-F238E27FC236}">
                  <a16:creationId xmlns:a16="http://schemas.microsoft.com/office/drawing/2014/main" id="{ED74F4F2-364D-46AF-BFD5-7A5F7ABF368A}"/>
                </a:ext>
              </a:extLst>
            </p:cNvPr>
            <p:cNvSpPr txBox="1"/>
            <p:nvPr/>
          </p:nvSpPr>
          <p:spPr>
            <a:xfrm>
              <a:off x="8387381" y="2940572"/>
              <a:ext cx="308098" cy="369332"/>
            </a:xfrm>
            <a:prstGeom prst="rect">
              <a:avLst/>
            </a:prstGeom>
            <a:noFill/>
          </p:spPr>
          <p:txBody>
            <a:bodyPr wrap="none" rtlCol="0">
              <a:spAutoFit/>
            </a:bodyPr>
            <a:lstStyle/>
            <a:p>
              <a:r>
                <a:rPr lang="fr-CA" dirty="0">
                  <a:latin typeface="Century Schoolbook" panose="02040604050505020304" pitchFamily="18" charset="0"/>
                  <a:cs typeface="Roboto Serif Medium" pitchFamily="2" charset="0"/>
                </a:rPr>
                <a:t>y</a:t>
              </a:r>
            </a:p>
          </p:txBody>
        </p:sp>
        <p:sp>
          <p:nvSpPr>
            <p:cNvPr id="19" name="ZoneTexte 41">
              <a:extLst>
                <a:ext uri="{FF2B5EF4-FFF2-40B4-BE49-F238E27FC236}">
                  <a16:creationId xmlns:a16="http://schemas.microsoft.com/office/drawing/2014/main" id="{693E0511-EAFE-3BA9-5147-B815A47321D0}"/>
                </a:ext>
              </a:extLst>
            </p:cNvPr>
            <p:cNvSpPr txBox="1"/>
            <p:nvPr/>
          </p:nvSpPr>
          <p:spPr>
            <a:xfrm>
              <a:off x="5367343" y="4497403"/>
              <a:ext cx="319318" cy="369332"/>
            </a:xfrm>
            <a:prstGeom prst="rect">
              <a:avLst/>
            </a:prstGeom>
            <a:noFill/>
          </p:spPr>
          <p:txBody>
            <a:bodyPr wrap="none" rtlCol="0">
              <a:spAutoFit/>
            </a:bodyPr>
            <a:lstStyle/>
            <a:p>
              <a:r>
                <a:rPr lang="fr-CA" dirty="0">
                  <a:latin typeface="Century Schoolbook" panose="02040604050505020304" pitchFamily="18" charset="0"/>
                  <a:cs typeface="Roboto Serif Medium" pitchFamily="2" charset="0"/>
                </a:rPr>
                <a:t>x</a:t>
              </a:r>
            </a:p>
          </p:txBody>
        </p:sp>
      </p:grpSp>
      <p:cxnSp>
        <p:nvCxnSpPr>
          <p:cNvPr id="23" name="Connecteur droit avec flèche 71">
            <a:extLst>
              <a:ext uri="{FF2B5EF4-FFF2-40B4-BE49-F238E27FC236}">
                <a16:creationId xmlns:a16="http://schemas.microsoft.com/office/drawing/2014/main" id="{BE50E340-6595-781F-7C6A-96A5691EDE36}"/>
              </a:ext>
            </a:extLst>
          </p:cNvPr>
          <p:cNvCxnSpPr>
            <a:cxnSpLocks/>
          </p:cNvCxnSpPr>
          <p:nvPr/>
        </p:nvCxnSpPr>
        <p:spPr>
          <a:xfrm flipV="1">
            <a:off x="2481374" y="1826333"/>
            <a:ext cx="0" cy="1469350"/>
          </a:xfrm>
          <a:prstGeom prst="straightConnector1">
            <a:avLst/>
          </a:prstGeom>
          <a:ln w="44450" cap="flat">
            <a:solidFill>
              <a:srgbClr val="00A759"/>
            </a:solidFill>
            <a:prstDash val="sysDot"/>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sp>
        <p:nvSpPr>
          <p:cNvPr id="24" name="ZoneTexte 41">
            <a:extLst>
              <a:ext uri="{FF2B5EF4-FFF2-40B4-BE49-F238E27FC236}">
                <a16:creationId xmlns:a16="http://schemas.microsoft.com/office/drawing/2014/main" id="{0B9552AE-51BA-8EDA-7249-2B5C43AE2902}"/>
              </a:ext>
            </a:extLst>
          </p:cNvPr>
          <p:cNvSpPr txBox="1"/>
          <p:nvPr/>
        </p:nvSpPr>
        <p:spPr>
          <a:xfrm>
            <a:off x="2453343" y="1687600"/>
            <a:ext cx="542136" cy="461665"/>
          </a:xfrm>
          <a:prstGeom prst="rect">
            <a:avLst/>
          </a:prstGeom>
          <a:noFill/>
        </p:spPr>
        <p:txBody>
          <a:bodyPr wrap="none" rtlCol="0">
            <a:spAutoFit/>
          </a:bodyPr>
          <a:lstStyle/>
          <a:p>
            <a:r>
              <a:rPr lang="fr-CA" sz="2400" b="1" dirty="0">
                <a:latin typeface="Century Schoolbook" panose="02040604050505020304" pitchFamily="18" charset="0"/>
                <a:cs typeface="Roboto Serif Light" pitchFamily="2" charset="0"/>
              </a:rPr>
              <a:t>B</a:t>
            </a:r>
            <a:r>
              <a:rPr lang="fr-CA" sz="2400" b="1" baseline="-25000" dirty="0">
                <a:latin typeface="Century Schoolbook" panose="02040604050505020304" pitchFamily="18" charset="0"/>
                <a:cs typeface="Roboto Serif Light" pitchFamily="2" charset="0"/>
              </a:rPr>
              <a:t>0</a:t>
            </a:r>
            <a:endParaRPr lang="fr-CA" sz="2400" b="1" dirty="0">
              <a:latin typeface="Century Schoolbook" panose="02040604050505020304" pitchFamily="18" charset="0"/>
              <a:cs typeface="Roboto Serif Light" pitchFamily="2" charset="0"/>
            </a:endParaRPr>
          </a:p>
        </p:txBody>
      </p:sp>
      <p:sp>
        <p:nvSpPr>
          <p:cNvPr id="25" name="Forme libre : forme 5">
            <a:extLst>
              <a:ext uri="{FF2B5EF4-FFF2-40B4-BE49-F238E27FC236}">
                <a16:creationId xmlns:a16="http://schemas.microsoft.com/office/drawing/2014/main" id="{F6FE52C9-1CD0-C7BD-27D7-C25A0F32BB75}"/>
              </a:ext>
            </a:extLst>
          </p:cNvPr>
          <p:cNvSpPr/>
          <p:nvPr/>
        </p:nvSpPr>
        <p:spPr bwMode="auto">
          <a:xfrm>
            <a:off x="1531662" y="2243530"/>
            <a:ext cx="1937849" cy="1423227"/>
          </a:xfrm>
          <a:custGeom>
            <a:avLst/>
            <a:gdLst>
              <a:gd name="connsiteX0" fmla="*/ 526055 w 1396674"/>
              <a:gd name="connsiteY0" fmla="*/ 876946 h 876946"/>
              <a:gd name="connsiteX1" fmla="*/ 770754 w 1396674"/>
              <a:gd name="connsiteY1" fmla="*/ 869219 h 876946"/>
              <a:gd name="connsiteX2" fmla="*/ 1105604 w 1396674"/>
              <a:gd name="connsiteY2" fmla="*/ 799673 h 876946"/>
              <a:gd name="connsiteX3" fmla="*/ 1329697 w 1396674"/>
              <a:gd name="connsiteY3" fmla="*/ 676036 h 876946"/>
              <a:gd name="connsiteX4" fmla="*/ 1396667 w 1396674"/>
              <a:gd name="connsiteY4" fmla="*/ 567853 h 876946"/>
              <a:gd name="connsiteX5" fmla="*/ 1327121 w 1396674"/>
              <a:gd name="connsiteY5" fmla="*/ 431337 h 876946"/>
              <a:gd name="connsiteX6" fmla="*/ 1136514 w 1396674"/>
              <a:gd name="connsiteY6" fmla="*/ 333458 h 876946"/>
              <a:gd name="connsiteX7" fmla="*/ 881512 w 1396674"/>
              <a:gd name="connsiteY7" fmla="*/ 271639 h 876946"/>
              <a:gd name="connsiteX8" fmla="*/ 603328 w 1396674"/>
              <a:gd name="connsiteY8" fmla="*/ 263912 h 876946"/>
              <a:gd name="connsiteX9" fmla="*/ 374084 w 1396674"/>
              <a:gd name="connsiteY9" fmla="*/ 281942 h 876946"/>
              <a:gd name="connsiteX10" fmla="*/ 232417 w 1396674"/>
              <a:gd name="connsiteY10" fmla="*/ 307700 h 876946"/>
              <a:gd name="connsiteX11" fmla="*/ 72719 w 1396674"/>
              <a:gd name="connsiteY11" fmla="*/ 374670 h 876946"/>
              <a:gd name="connsiteX12" fmla="*/ 5749 w 1396674"/>
              <a:gd name="connsiteY12" fmla="*/ 441640 h 876946"/>
              <a:gd name="connsiteX13" fmla="*/ 28931 w 1396674"/>
              <a:gd name="connsiteY13" fmla="*/ 539520 h 876946"/>
              <a:gd name="connsiteX14" fmla="*/ 229841 w 1396674"/>
              <a:gd name="connsiteY14" fmla="*/ 621944 h 876946"/>
              <a:gd name="connsiteX15" fmla="*/ 505449 w 1396674"/>
              <a:gd name="connsiteY15" fmla="*/ 655429 h 876946"/>
              <a:gd name="connsiteX16" fmla="*/ 770754 w 1396674"/>
              <a:gd name="connsiteY16" fmla="*/ 645126 h 876946"/>
              <a:gd name="connsiteX17" fmla="*/ 1139089 w 1396674"/>
              <a:gd name="connsiteY17" fmla="*/ 562702 h 876946"/>
              <a:gd name="connsiteX18" fmla="*/ 1298787 w 1396674"/>
              <a:gd name="connsiteY18" fmla="*/ 475125 h 876946"/>
              <a:gd name="connsiteX19" fmla="*/ 1340000 w 1396674"/>
              <a:gd name="connsiteY19" fmla="*/ 356640 h 876946"/>
              <a:gd name="connsiteX20" fmla="*/ 1283333 w 1396674"/>
              <a:gd name="connsiteY20" fmla="*/ 266488 h 876946"/>
              <a:gd name="connsiteX21" fmla="*/ 1157120 w 1396674"/>
              <a:gd name="connsiteY21" fmla="*/ 194366 h 876946"/>
              <a:gd name="connsiteX22" fmla="*/ 943331 w 1396674"/>
              <a:gd name="connsiteY22" fmla="*/ 137699 h 876946"/>
              <a:gd name="connsiteX23" fmla="*/ 706359 w 1396674"/>
              <a:gd name="connsiteY23" fmla="*/ 114517 h 876946"/>
              <a:gd name="connsiteX24" fmla="*/ 484843 w 1396674"/>
              <a:gd name="connsiteY24" fmla="*/ 117093 h 876946"/>
              <a:gd name="connsiteX25" fmla="*/ 278781 w 1396674"/>
              <a:gd name="connsiteY25" fmla="*/ 155729 h 876946"/>
              <a:gd name="connsiteX26" fmla="*/ 147416 w 1396674"/>
              <a:gd name="connsiteY26" fmla="*/ 220124 h 876946"/>
              <a:gd name="connsiteX27" fmla="*/ 111355 w 1396674"/>
              <a:gd name="connsiteY27" fmla="*/ 284518 h 876946"/>
              <a:gd name="connsiteX28" fmla="*/ 126810 w 1396674"/>
              <a:gd name="connsiteY28" fmla="*/ 305124 h 876946"/>
              <a:gd name="connsiteX29" fmla="*/ 204083 w 1396674"/>
              <a:gd name="connsiteY29" fmla="*/ 372094 h 876946"/>
              <a:gd name="connsiteX30" fmla="*/ 366357 w 1396674"/>
              <a:gd name="connsiteY30" fmla="*/ 405579 h 876946"/>
              <a:gd name="connsiteX31" fmla="*/ 611056 w 1396674"/>
              <a:gd name="connsiteY31" fmla="*/ 423610 h 876946"/>
              <a:gd name="connsiteX32" fmla="*/ 832572 w 1396674"/>
              <a:gd name="connsiteY32" fmla="*/ 397852 h 876946"/>
              <a:gd name="connsiteX33" fmla="*/ 1023180 w 1396674"/>
              <a:gd name="connsiteY33" fmla="*/ 354064 h 876946"/>
              <a:gd name="connsiteX34" fmla="*/ 1167423 w 1396674"/>
              <a:gd name="connsiteY34" fmla="*/ 266488 h 876946"/>
              <a:gd name="connsiteX35" fmla="*/ 1172574 w 1396674"/>
              <a:gd name="connsiteY35" fmla="*/ 158305 h 876946"/>
              <a:gd name="connsiteX36" fmla="*/ 1020604 w 1396674"/>
              <a:gd name="connsiteY36" fmla="*/ 70729 h 876946"/>
              <a:gd name="connsiteX37" fmla="*/ 809390 w 1396674"/>
              <a:gd name="connsiteY37" fmla="*/ 32092 h 876946"/>
              <a:gd name="connsiteX38" fmla="*/ 541510 w 1396674"/>
              <a:gd name="connsiteY38" fmla="*/ 29516 h 876946"/>
              <a:gd name="connsiteX39" fmla="*/ 353478 w 1396674"/>
              <a:gd name="connsiteY39" fmla="*/ 75880 h 876946"/>
              <a:gd name="connsiteX40" fmla="*/ 312266 w 1396674"/>
              <a:gd name="connsiteY40" fmla="*/ 129971 h 876946"/>
              <a:gd name="connsiteX41" fmla="*/ 428176 w 1396674"/>
              <a:gd name="connsiteY41" fmla="*/ 196942 h 876946"/>
              <a:gd name="connsiteX42" fmla="*/ 721814 w 1396674"/>
              <a:gd name="connsiteY42" fmla="*/ 202093 h 876946"/>
              <a:gd name="connsiteX43" fmla="*/ 894391 w 1396674"/>
              <a:gd name="connsiteY43" fmla="*/ 158305 h 876946"/>
              <a:gd name="connsiteX44" fmla="*/ 948482 w 1396674"/>
              <a:gd name="connsiteY44" fmla="*/ 99062 h 876946"/>
              <a:gd name="connsiteX45" fmla="*/ 827421 w 1396674"/>
              <a:gd name="connsiteY45" fmla="*/ 14062 h 876946"/>
              <a:gd name="connsiteX46" fmla="*/ 693480 w 1396674"/>
              <a:gd name="connsiteY46" fmla="*/ 3758 h 876946"/>
              <a:gd name="connsiteX47" fmla="*/ 564692 w 1396674"/>
              <a:gd name="connsiteY47" fmla="*/ 52698 h 876946"/>
              <a:gd name="connsiteX48" fmla="*/ 652268 w 1396674"/>
              <a:gd name="connsiteY48" fmla="*/ 65577 h 876946"/>
              <a:gd name="connsiteX49" fmla="*/ 703783 w 1396674"/>
              <a:gd name="connsiteY49" fmla="*/ 42395 h 876946"/>
              <a:gd name="connsiteX0" fmla="*/ 526055 w 1396674"/>
              <a:gd name="connsiteY0" fmla="*/ 876946 h 876946"/>
              <a:gd name="connsiteX1" fmla="*/ 770754 w 1396674"/>
              <a:gd name="connsiteY1" fmla="*/ 869219 h 876946"/>
              <a:gd name="connsiteX2" fmla="*/ 1105604 w 1396674"/>
              <a:gd name="connsiteY2" fmla="*/ 799673 h 876946"/>
              <a:gd name="connsiteX3" fmla="*/ 1329697 w 1396674"/>
              <a:gd name="connsiteY3" fmla="*/ 676036 h 876946"/>
              <a:gd name="connsiteX4" fmla="*/ 1396667 w 1396674"/>
              <a:gd name="connsiteY4" fmla="*/ 567853 h 876946"/>
              <a:gd name="connsiteX5" fmla="*/ 1327121 w 1396674"/>
              <a:gd name="connsiteY5" fmla="*/ 431337 h 876946"/>
              <a:gd name="connsiteX6" fmla="*/ 1136514 w 1396674"/>
              <a:gd name="connsiteY6" fmla="*/ 333458 h 876946"/>
              <a:gd name="connsiteX7" fmla="*/ 881512 w 1396674"/>
              <a:gd name="connsiteY7" fmla="*/ 271639 h 876946"/>
              <a:gd name="connsiteX8" fmla="*/ 603328 w 1396674"/>
              <a:gd name="connsiteY8" fmla="*/ 263912 h 876946"/>
              <a:gd name="connsiteX9" fmla="*/ 374084 w 1396674"/>
              <a:gd name="connsiteY9" fmla="*/ 281942 h 876946"/>
              <a:gd name="connsiteX10" fmla="*/ 232417 w 1396674"/>
              <a:gd name="connsiteY10" fmla="*/ 307700 h 876946"/>
              <a:gd name="connsiteX11" fmla="*/ 72719 w 1396674"/>
              <a:gd name="connsiteY11" fmla="*/ 374670 h 876946"/>
              <a:gd name="connsiteX12" fmla="*/ 5749 w 1396674"/>
              <a:gd name="connsiteY12" fmla="*/ 441640 h 876946"/>
              <a:gd name="connsiteX13" fmla="*/ 28931 w 1396674"/>
              <a:gd name="connsiteY13" fmla="*/ 539520 h 876946"/>
              <a:gd name="connsiteX14" fmla="*/ 229841 w 1396674"/>
              <a:gd name="connsiteY14" fmla="*/ 621944 h 876946"/>
              <a:gd name="connsiteX15" fmla="*/ 505449 w 1396674"/>
              <a:gd name="connsiteY15" fmla="*/ 655429 h 876946"/>
              <a:gd name="connsiteX16" fmla="*/ 770754 w 1396674"/>
              <a:gd name="connsiteY16" fmla="*/ 645126 h 876946"/>
              <a:gd name="connsiteX17" fmla="*/ 1139089 w 1396674"/>
              <a:gd name="connsiteY17" fmla="*/ 562702 h 876946"/>
              <a:gd name="connsiteX18" fmla="*/ 1298787 w 1396674"/>
              <a:gd name="connsiteY18" fmla="*/ 475125 h 876946"/>
              <a:gd name="connsiteX19" fmla="*/ 1340000 w 1396674"/>
              <a:gd name="connsiteY19" fmla="*/ 356640 h 876946"/>
              <a:gd name="connsiteX20" fmla="*/ 1283333 w 1396674"/>
              <a:gd name="connsiteY20" fmla="*/ 266488 h 876946"/>
              <a:gd name="connsiteX21" fmla="*/ 1157120 w 1396674"/>
              <a:gd name="connsiteY21" fmla="*/ 194366 h 876946"/>
              <a:gd name="connsiteX22" fmla="*/ 943331 w 1396674"/>
              <a:gd name="connsiteY22" fmla="*/ 137699 h 876946"/>
              <a:gd name="connsiteX23" fmla="*/ 706359 w 1396674"/>
              <a:gd name="connsiteY23" fmla="*/ 114517 h 876946"/>
              <a:gd name="connsiteX24" fmla="*/ 484843 w 1396674"/>
              <a:gd name="connsiteY24" fmla="*/ 117093 h 876946"/>
              <a:gd name="connsiteX25" fmla="*/ 278781 w 1396674"/>
              <a:gd name="connsiteY25" fmla="*/ 155729 h 876946"/>
              <a:gd name="connsiteX26" fmla="*/ 147416 w 1396674"/>
              <a:gd name="connsiteY26" fmla="*/ 220124 h 876946"/>
              <a:gd name="connsiteX27" fmla="*/ 111355 w 1396674"/>
              <a:gd name="connsiteY27" fmla="*/ 284518 h 876946"/>
              <a:gd name="connsiteX28" fmla="*/ 204083 w 1396674"/>
              <a:gd name="connsiteY28" fmla="*/ 372094 h 876946"/>
              <a:gd name="connsiteX29" fmla="*/ 366357 w 1396674"/>
              <a:gd name="connsiteY29" fmla="*/ 405579 h 876946"/>
              <a:gd name="connsiteX30" fmla="*/ 611056 w 1396674"/>
              <a:gd name="connsiteY30" fmla="*/ 423610 h 876946"/>
              <a:gd name="connsiteX31" fmla="*/ 832572 w 1396674"/>
              <a:gd name="connsiteY31" fmla="*/ 397852 h 876946"/>
              <a:gd name="connsiteX32" fmla="*/ 1023180 w 1396674"/>
              <a:gd name="connsiteY32" fmla="*/ 354064 h 876946"/>
              <a:gd name="connsiteX33" fmla="*/ 1167423 w 1396674"/>
              <a:gd name="connsiteY33" fmla="*/ 266488 h 876946"/>
              <a:gd name="connsiteX34" fmla="*/ 1172574 w 1396674"/>
              <a:gd name="connsiteY34" fmla="*/ 158305 h 876946"/>
              <a:gd name="connsiteX35" fmla="*/ 1020604 w 1396674"/>
              <a:gd name="connsiteY35" fmla="*/ 70729 h 876946"/>
              <a:gd name="connsiteX36" fmla="*/ 809390 w 1396674"/>
              <a:gd name="connsiteY36" fmla="*/ 32092 h 876946"/>
              <a:gd name="connsiteX37" fmla="*/ 541510 w 1396674"/>
              <a:gd name="connsiteY37" fmla="*/ 29516 h 876946"/>
              <a:gd name="connsiteX38" fmla="*/ 353478 w 1396674"/>
              <a:gd name="connsiteY38" fmla="*/ 75880 h 876946"/>
              <a:gd name="connsiteX39" fmla="*/ 312266 w 1396674"/>
              <a:gd name="connsiteY39" fmla="*/ 129971 h 876946"/>
              <a:gd name="connsiteX40" fmla="*/ 428176 w 1396674"/>
              <a:gd name="connsiteY40" fmla="*/ 196942 h 876946"/>
              <a:gd name="connsiteX41" fmla="*/ 721814 w 1396674"/>
              <a:gd name="connsiteY41" fmla="*/ 202093 h 876946"/>
              <a:gd name="connsiteX42" fmla="*/ 894391 w 1396674"/>
              <a:gd name="connsiteY42" fmla="*/ 158305 h 876946"/>
              <a:gd name="connsiteX43" fmla="*/ 948482 w 1396674"/>
              <a:gd name="connsiteY43" fmla="*/ 99062 h 876946"/>
              <a:gd name="connsiteX44" fmla="*/ 827421 w 1396674"/>
              <a:gd name="connsiteY44" fmla="*/ 14062 h 876946"/>
              <a:gd name="connsiteX45" fmla="*/ 693480 w 1396674"/>
              <a:gd name="connsiteY45" fmla="*/ 3758 h 876946"/>
              <a:gd name="connsiteX46" fmla="*/ 564692 w 1396674"/>
              <a:gd name="connsiteY46" fmla="*/ 52698 h 876946"/>
              <a:gd name="connsiteX47" fmla="*/ 652268 w 1396674"/>
              <a:gd name="connsiteY47" fmla="*/ 65577 h 876946"/>
              <a:gd name="connsiteX48" fmla="*/ 703783 w 1396674"/>
              <a:gd name="connsiteY48" fmla="*/ 42395 h 876946"/>
              <a:gd name="connsiteX0" fmla="*/ 526055 w 1396674"/>
              <a:gd name="connsiteY0" fmla="*/ 876946 h 876946"/>
              <a:gd name="connsiteX1" fmla="*/ 770754 w 1396674"/>
              <a:gd name="connsiteY1" fmla="*/ 869219 h 876946"/>
              <a:gd name="connsiteX2" fmla="*/ 1105604 w 1396674"/>
              <a:gd name="connsiteY2" fmla="*/ 799673 h 876946"/>
              <a:gd name="connsiteX3" fmla="*/ 1329697 w 1396674"/>
              <a:gd name="connsiteY3" fmla="*/ 676036 h 876946"/>
              <a:gd name="connsiteX4" fmla="*/ 1396667 w 1396674"/>
              <a:gd name="connsiteY4" fmla="*/ 567853 h 876946"/>
              <a:gd name="connsiteX5" fmla="*/ 1327121 w 1396674"/>
              <a:gd name="connsiteY5" fmla="*/ 431337 h 876946"/>
              <a:gd name="connsiteX6" fmla="*/ 1136514 w 1396674"/>
              <a:gd name="connsiteY6" fmla="*/ 333458 h 876946"/>
              <a:gd name="connsiteX7" fmla="*/ 881512 w 1396674"/>
              <a:gd name="connsiteY7" fmla="*/ 271639 h 876946"/>
              <a:gd name="connsiteX8" fmla="*/ 603328 w 1396674"/>
              <a:gd name="connsiteY8" fmla="*/ 263912 h 876946"/>
              <a:gd name="connsiteX9" fmla="*/ 374084 w 1396674"/>
              <a:gd name="connsiteY9" fmla="*/ 281942 h 876946"/>
              <a:gd name="connsiteX10" fmla="*/ 232417 w 1396674"/>
              <a:gd name="connsiteY10" fmla="*/ 307700 h 876946"/>
              <a:gd name="connsiteX11" fmla="*/ 72719 w 1396674"/>
              <a:gd name="connsiteY11" fmla="*/ 374670 h 876946"/>
              <a:gd name="connsiteX12" fmla="*/ 5749 w 1396674"/>
              <a:gd name="connsiteY12" fmla="*/ 441640 h 876946"/>
              <a:gd name="connsiteX13" fmla="*/ 28931 w 1396674"/>
              <a:gd name="connsiteY13" fmla="*/ 539520 h 876946"/>
              <a:gd name="connsiteX14" fmla="*/ 229841 w 1396674"/>
              <a:gd name="connsiteY14" fmla="*/ 621944 h 876946"/>
              <a:gd name="connsiteX15" fmla="*/ 505449 w 1396674"/>
              <a:gd name="connsiteY15" fmla="*/ 655429 h 876946"/>
              <a:gd name="connsiteX16" fmla="*/ 770754 w 1396674"/>
              <a:gd name="connsiteY16" fmla="*/ 645126 h 876946"/>
              <a:gd name="connsiteX17" fmla="*/ 1139089 w 1396674"/>
              <a:gd name="connsiteY17" fmla="*/ 562702 h 876946"/>
              <a:gd name="connsiteX18" fmla="*/ 1298787 w 1396674"/>
              <a:gd name="connsiteY18" fmla="*/ 475125 h 876946"/>
              <a:gd name="connsiteX19" fmla="*/ 1340000 w 1396674"/>
              <a:gd name="connsiteY19" fmla="*/ 356640 h 876946"/>
              <a:gd name="connsiteX20" fmla="*/ 1283333 w 1396674"/>
              <a:gd name="connsiteY20" fmla="*/ 266488 h 876946"/>
              <a:gd name="connsiteX21" fmla="*/ 1157120 w 1396674"/>
              <a:gd name="connsiteY21" fmla="*/ 194366 h 876946"/>
              <a:gd name="connsiteX22" fmla="*/ 943331 w 1396674"/>
              <a:gd name="connsiteY22" fmla="*/ 137699 h 876946"/>
              <a:gd name="connsiteX23" fmla="*/ 706359 w 1396674"/>
              <a:gd name="connsiteY23" fmla="*/ 114517 h 876946"/>
              <a:gd name="connsiteX24" fmla="*/ 484843 w 1396674"/>
              <a:gd name="connsiteY24" fmla="*/ 117093 h 876946"/>
              <a:gd name="connsiteX25" fmla="*/ 278781 w 1396674"/>
              <a:gd name="connsiteY25" fmla="*/ 155729 h 876946"/>
              <a:gd name="connsiteX26" fmla="*/ 147416 w 1396674"/>
              <a:gd name="connsiteY26" fmla="*/ 220124 h 876946"/>
              <a:gd name="connsiteX27" fmla="*/ 111355 w 1396674"/>
              <a:gd name="connsiteY27" fmla="*/ 284518 h 876946"/>
              <a:gd name="connsiteX28" fmla="*/ 204083 w 1396674"/>
              <a:gd name="connsiteY28" fmla="*/ 372094 h 876946"/>
              <a:gd name="connsiteX29" fmla="*/ 366357 w 1396674"/>
              <a:gd name="connsiteY29" fmla="*/ 405579 h 876946"/>
              <a:gd name="connsiteX30" fmla="*/ 611056 w 1396674"/>
              <a:gd name="connsiteY30" fmla="*/ 423610 h 876946"/>
              <a:gd name="connsiteX31" fmla="*/ 832572 w 1396674"/>
              <a:gd name="connsiteY31" fmla="*/ 397852 h 876946"/>
              <a:gd name="connsiteX32" fmla="*/ 1023180 w 1396674"/>
              <a:gd name="connsiteY32" fmla="*/ 354064 h 876946"/>
              <a:gd name="connsiteX33" fmla="*/ 1167423 w 1396674"/>
              <a:gd name="connsiteY33" fmla="*/ 266488 h 876946"/>
              <a:gd name="connsiteX34" fmla="*/ 1172574 w 1396674"/>
              <a:gd name="connsiteY34" fmla="*/ 158305 h 876946"/>
              <a:gd name="connsiteX35" fmla="*/ 1020604 w 1396674"/>
              <a:gd name="connsiteY35" fmla="*/ 70729 h 876946"/>
              <a:gd name="connsiteX36" fmla="*/ 809390 w 1396674"/>
              <a:gd name="connsiteY36" fmla="*/ 32092 h 876946"/>
              <a:gd name="connsiteX37" fmla="*/ 541510 w 1396674"/>
              <a:gd name="connsiteY37" fmla="*/ 29516 h 876946"/>
              <a:gd name="connsiteX38" fmla="*/ 353478 w 1396674"/>
              <a:gd name="connsiteY38" fmla="*/ 75880 h 876946"/>
              <a:gd name="connsiteX39" fmla="*/ 312266 w 1396674"/>
              <a:gd name="connsiteY39" fmla="*/ 129971 h 876946"/>
              <a:gd name="connsiteX40" fmla="*/ 428176 w 1396674"/>
              <a:gd name="connsiteY40" fmla="*/ 196942 h 876946"/>
              <a:gd name="connsiteX41" fmla="*/ 721814 w 1396674"/>
              <a:gd name="connsiteY41" fmla="*/ 202093 h 876946"/>
              <a:gd name="connsiteX42" fmla="*/ 894391 w 1396674"/>
              <a:gd name="connsiteY42" fmla="*/ 158305 h 876946"/>
              <a:gd name="connsiteX43" fmla="*/ 948482 w 1396674"/>
              <a:gd name="connsiteY43" fmla="*/ 99062 h 876946"/>
              <a:gd name="connsiteX44" fmla="*/ 827421 w 1396674"/>
              <a:gd name="connsiteY44" fmla="*/ 14062 h 876946"/>
              <a:gd name="connsiteX45" fmla="*/ 693480 w 1396674"/>
              <a:gd name="connsiteY45" fmla="*/ 3758 h 876946"/>
              <a:gd name="connsiteX46" fmla="*/ 564692 w 1396674"/>
              <a:gd name="connsiteY46" fmla="*/ 52698 h 876946"/>
              <a:gd name="connsiteX47" fmla="*/ 652268 w 1396674"/>
              <a:gd name="connsiteY47" fmla="*/ 65577 h 876946"/>
              <a:gd name="connsiteX48" fmla="*/ 703783 w 1396674"/>
              <a:gd name="connsiteY48" fmla="*/ 42395 h 876946"/>
              <a:gd name="connsiteX0" fmla="*/ 526055 w 1396674"/>
              <a:gd name="connsiteY0" fmla="*/ 876946 h 876946"/>
              <a:gd name="connsiteX1" fmla="*/ 770754 w 1396674"/>
              <a:gd name="connsiteY1" fmla="*/ 869219 h 876946"/>
              <a:gd name="connsiteX2" fmla="*/ 1105604 w 1396674"/>
              <a:gd name="connsiteY2" fmla="*/ 799673 h 876946"/>
              <a:gd name="connsiteX3" fmla="*/ 1329697 w 1396674"/>
              <a:gd name="connsiteY3" fmla="*/ 676036 h 876946"/>
              <a:gd name="connsiteX4" fmla="*/ 1396667 w 1396674"/>
              <a:gd name="connsiteY4" fmla="*/ 567853 h 876946"/>
              <a:gd name="connsiteX5" fmla="*/ 1327121 w 1396674"/>
              <a:gd name="connsiteY5" fmla="*/ 431337 h 876946"/>
              <a:gd name="connsiteX6" fmla="*/ 1136514 w 1396674"/>
              <a:gd name="connsiteY6" fmla="*/ 333458 h 876946"/>
              <a:gd name="connsiteX7" fmla="*/ 881512 w 1396674"/>
              <a:gd name="connsiteY7" fmla="*/ 271639 h 876946"/>
              <a:gd name="connsiteX8" fmla="*/ 603328 w 1396674"/>
              <a:gd name="connsiteY8" fmla="*/ 263912 h 876946"/>
              <a:gd name="connsiteX9" fmla="*/ 374084 w 1396674"/>
              <a:gd name="connsiteY9" fmla="*/ 281942 h 876946"/>
              <a:gd name="connsiteX10" fmla="*/ 232417 w 1396674"/>
              <a:gd name="connsiteY10" fmla="*/ 307700 h 876946"/>
              <a:gd name="connsiteX11" fmla="*/ 72719 w 1396674"/>
              <a:gd name="connsiteY11" fmla="*/ 374670 h 876946"/>
              <a:gd name="connsiteX12" fmla="*/ 5749 w 1396674"/>
              <a:gd name="connsiteY12" fmla="*/ 441640 h 876946"/>
              <a:gd name="connsiteX13" fmla="*/ 28931 w 1396674"/>
              <a:gd name="connsiteY13" fmla="*/ 539520 h 876946"/>
              <a:gd name="connsiteX14" fmla="*/ 229841 w 1396674"/>
              <a:gd name="connsiteY14" fmla="*/ 621944 h 876946"/>
              <a:gd name="connsiteX15" fmla="*/ 505449 w 1396674"/>
              <a:gd name="connsiteY15" fmla="*/ 655429 h 876946"/>
              <a:gd name="connsiteX16" fmla="*/ 770754 w 1396674"/>
              <a:gd name="connsiteY16" fmla="*/ 645126 h 876946"/>
              <a:gd name="connsiteX17" fmla="*/ 1139089 w 1396674"/>
              <a:gd name="connsiteY17" fmla="*/ 562702 h 876946"/>
              <a:gd name="connsiteX18" fmla="*/ 1298787 w 1396674"/>
              <a:gd name="connsiteY18" fmla="*/ 475125 h 876946"/>
              <a:gd name="connsiteX19" fmla="*/ 1340000 w 1396674"/>
              <a:gd name="connsiteY19" fmla="*/ 356640 h 876946"/>
              <a:gd name="connsiteX20" fmla="*/ 1283333 w 1396674"/>
              <a:gd name="connsiteY20" fmla="*/ 266488 h 876946"/>
              <a:gd name="connsiteX21" fmla="*/ 1157120 w 1396674"/>
              <a:gd name="connsiteY21" fmla="*/ 194366 h 876946"/>
              <a:gd name="connsiteX22" fmla="*/ 943331 w 1396674"/>
              <a:gd name="connsiteY22" fmla="*/ 137699 h 876946"/>
              <a:gd name="connsiteX23" fmla="*/ 706359 w 1396674"/>
              <a:gd name="connsiteY23" fmla="*/ 114517 h 876946"/>
              <a:gd name="connsiteX24" fmla="*/ 484843 w 1396674"/>
              <a:gd name="connsiteY24" fmla="*/ 117093 h 876946"/>
              <a:gd name="connsiteX25" fmla="*/ 278781 w 1396674"/>
              <a:gd name="connsiteY25" fmla="*/ 155729 h 876946"/>
              <a:gd name="connsiteX26" fmla="*/ 147416 w 1396674"/>
              <a:gd name="connsiteY26" fmla="*/ 220124 h 876946"/>
              <a:gd name="connsiteX27" fmla="*/ 111355 w 1396674"/>
              <a:gd name="connsiteY27" fmla="*/ 284518 h 876946"/>
              <a:gd name="connsiteX28" fmla="*/ 204083 w 1396674"/>
              <a:gd name="connsiteY28" fmla="*/ 372094 h 876946"/>
              <a:gd name="connsiteX29" fmla="*/ 366357 w 1396674"/>
              <a:gd name="connsiteY29" fmla="*/ 405579 h 876946"/>
              <a:gd name="connsiteX30" fmla="*/ 611056 w 1396674"/>
              <a:gd name="connsiteY30" fmla="*/ 423610 h 876946"/>
              <a:gd name="connsiteX31" fmla="*/ 832572 w 1396674"/>
              <a:gd name="connsiteY31" fmla="*/ 397852 h 876946"/>
              <a:gd name="connsiteX32" fmla="*/ 1023180 w 1396674"/>
              <a:gd name="connsiteY32" fmla="*/ 354064 h 876946"/>
              <a:gd name="connsiteX33" fmla="*/ 1167423 w 1396674"/>
              <a:gd name="connsiteY33" fmla="*/ 266488 h 876946"/>
              <a:gd name="connsiteX34" fmla="*/ 1172574 w 1396674"/>
              <a:gd name="connsiteY34" fmla="*/ 158305 h 876946"/>
              <a:gd name="connsiteX35" fmla="*/ 1020604 w 1396674"/>
              <a:gd name="connsiteY35" fmla="*/ 70729 h 876946"/>
              <a:gd name="connsiteX36" fmla="*/ 809390 w 1396674"/>
              <a:gd name="connsiteY36" fmla="*/ 32092 h 876946"/>
              <a:gd name="connsiteX37" fmla="*/ 541510 w 1396674"/>
              <a:gd name="connsiteY37" fmla="*/ 29516 h 876946"/>
              <a:gd name="connsiteX38" fmla="*/ 353478 w 1396674"/>
              <a:gd name="connsiteY38" fmla="*/ 75880 h 876946"/>
              <a:gd name="connsiteX39" fmla="*/ 312266 w 1396674"/>
              <a:gd name="connsiteY39" fmla="*/ 129971 h 876946"/>
              <a:gd name="connsiteX40" fmla="*/ 428176 w 1396674"/>
              <a:gd name="connsiteY40" fmla="*/ 196942 h 876946"/>
              <a:gd name="connsiteX41" fmla="*/ 721814 w 1396674"/>
              <a:gd name="connsiteY41" fmla="*/ 202093 h 876946"/>
              <a:gd name="connsiteX42" fmla="*/ 894391 w 1396674"/>
              <a:gd name="connsiteY42" fmla="*/ 158305 h 876946"/>
              <a:gd name="connsiteX43" fmla="*/ 948482 w 1396674"/>
              <a:gd name="connsiteY43" fmla="*/ 99062 h 876946"/>
              <a:gd name="connsiteX44" fmla="*/ 827421 w 1396674"/>
              <a:gd name="connsiteY44" fmla="*/ 14062 h 876946"/>
              <a:gd name="connsiteX45" fmla="*/ 693480 w 1396674"/>
              <a:gd name="connsiteY45" fmla="*/ 3758 h 876946"/>
              <a:gd name="connsiteX46" fmla="*/ 564692 w 1396674"/>
              <a:gd name="connsiteY46" fmla="*/ 52698 h 876946"/>
              <a:gd name="connsiteX47" fmla="*/ 652268 w 1396674"/>
              <a:gd name="connsiteY47" fmla="*/ 65577 h 876946"/>
              <a:gd name="connsiteX48" fmla="*/ 703783 w 1396674"/>
              <a:gd name="connsiteY48" fmla="*/ 42395 h 876946"/>
              <a:gd name="connsiteX0" fmla="*/ 510601 w 1396674"/>
              <a:gd name="connsiteY0" fmla="*/ 874370 h 874370"/>
              <a:gd name="connsiteX1" fmla="*/ 770754 w 1396674"/>
              <a:gd name="connsiteY1" fmla="*/ 869219 h 874370"/>
              <a:gd name="connsiteX2" fmla="*/ 1105604 w 1396674"/>
              <a:gd name="connsiteY2" fmla="*/ 799673 h 874370"/>
              <a:gd name="connsiteX3" fmla="*/ 1329697 w 1396674"/>
              <a:gd name="connsiteY3" fmla="*/ 676036 h 874370"/>
              <a:gd name="connsiteX4" fmla="*/ 1396667 w 1396674"/>
              <a:gd name="connsiteY4" fmla="*/ 567853 h 874370"/>
              <a:gd name="connsiteX5" fmla="*/ 1327121 w 1396674"/>
              <a:gd name="connsiteY5" fmla="*/ 431337 h 874370"/>
              <a:gd name="connsiteX6" fmla="*/ 1136514 w 1396674"/>
              <a:gd name="connsiteY6" fmla="*/ 333458 h 874370"/>
              <a:gd name="connsiteX7" fmla="*/ 881512 w 1396674"/>
              <a:gd name="connsiteY7" fmla="*/ 271639 h 874370"/>
              <a:gd name="connsiteX8" fmla="*/ 603328 w 1396674"/>
              <a:gd name="connsiteY8" fmla="*/ 263912 h 874370"/>
              <a:gd name="connsiteX9" fmla="*/ 374084 w 1396674"/>
              <a:gd name="connsiteY9" fmla="*/ 281942 h 874370"/>
              <a:gd name="connsiteX10" fmla="*/ 232417 w 1396674"/>
              <a:gd name="connsiteY10" fmla="*/ 307700 h 874370"/>
              <a:gd name="connsiteX11" fmla="*/ 72719 w 1396674"/>
              <a:gd name="connsiteY11" fmla="*/ 374670 h 874370"/>
              <a:gd name="connsiteX12" fmla="*/ 5749 w 1396674"/>
              <a:gd name="connsiteY12" fmla="*/ 441640 h 874370"/>
              <a:gd name="connsiteX13" fmla="*/ 28931 w 1396674"/>
              <a:gd name="connsiteY13" fmla="*/ 539520 h 874370"/>
              <a:gd name="connsiteX14" fmla="*/ 229841 w 1396674"/>
              <a:gd name="connsiteY14" fmla="*/ 621944 h 874370"/>
              <a:gd name="connsiteX15" fmla="*/ 505449 w 1396674"/>
              <a:gd name="connsiteY15" fmla="*/ 655429 h 874370"/>
              <a:gd name="connsiteX16" fmla="*/ 770754 w 1396674"/>
              <a:gd name="connsiteY16" fmla="*/ 645126 h 874370"/>
              <a:gd name="connsiteX17" fmla="*/ 1139089 w 1396674"/>
              <a:gd name="connsiteY17" fmla="*/ 562702 h 874370"/>
              <a:gd name="connsiteX18" fmla="*/ 1298787 w 1396674"/>
              <a:gd name="connsiteY18" fmla="*/ 475125 h 874370"/>
              <a:gd name="connsiteX19" fmla="*/ 1340000 w 1396674"/>
              <a:gd name="connsiteY19" fmla="*/ 356640 h 874370"/>
              <a:gd name="connsiteX20" fmla="*/ 1283333 w 1396674"/>
              <a:gd name="connsiteY20" fmla="*/ 266488 h 874370"/>
              <a:gd name="connsiteX21" fmla="*/ 1157120 w 1396674"/>
              <a:gd name="connsiteY21" fmla="*/ 194366 h 874370"/>
              <a:gd name="connsiteX22" fmla="*/ 943331 w 1396674"/>
              <a:gd name="connsiteY22" fmla="*/ 137699 h 874370"/>
              <a:gd name="connsiteX23" fmla="*/ 706359 w 1396674"/>
              <a:gd name="connsiteY23" fmla="*/ 114517 h 874370"/>
              <a:gd name="connsiteX24" fmla="*/ 484843 w 1396674"/>
              <a:gd name="connsiteY24" fmla="*/ 117093 h 874370"/>
              <a:gd name="connsiteX25" fmla="*/ 278781 w 1396674"/>
              <a:gd name="connsiteY25" fmla="*/ 155729 h 874370"/>
              <a:gd name="connsiteX26" fmla="*/ 147416 w 1396674"/>
              <a:gd name="connsiteY26" fmla="*/ 220124 h 874370"/>
              <a:gd name="connsiteX27" fmla="*/ 111355 w 1396674"/>
              <a:gd name="connsiteY27" fmla="*/ 284518 h 874370"/>
              <a:gd name="connsiteX28" fmla="*/ 204083 w 1396674"/>
              <a:gd name="connsiteY28" fmla="*/ 372094 h 874370"/>
              <a:gd name="connsiteX29" fmla="*/ 366357 w 1396674"/>
              <a:gd name="connsiteY29" fmla="*/ 405579 h 874370"/>
              <a:gd name="connsiteX30" fmla="*/ 611056 w 1396674"/>
              <a:gd name="connsiteY30" fmla="*/ 423610 h 874370"/>
              <a:gd name="connsiteX31" fmla="*/ 832572 w 1396674"/>
              <a:gd name="connsiteY31" fmla="*/ 397852 h 874370"/>
              <a:gd name="connsiteX32" fmla="*/ 1023180 w 1396674"/>
              <a:gd name="connsiteY32" fmla="*/ 354064 h 874370"/>
              <a:gd name="connsiteX33" fmla="*/ 1167423 w 1396674"/>
              <a:gd name="connsiteY33" fmla="*/ 266488 h 874370"/>
              <a:gd name="connsiteX34" fmla="*/ 1172574 w 1396674"/>
              <a:gd name="connsiteY34" fmla="*/ 158305 h 874370"/>
              <a:gd name="connsiteX35" fmla="*/ 1020604 w 1396674"/>
              <a:gd name="connsiteY35" fmla="*/ 70729 h 874370"/>
              <a:gd name="connsiteX36" fmla="*/ 809390 w 1396674"/>
              <a:gd name="connsiteY36" fmla="*/ 32092 h 874370"/>
              <a:gd name="connsiteX37" fmla="*/ 541510 w 1396674"/>
              <a:gd name="connsiteY37" fmla="*/ 29516 h 874370"/>
              <a:gd name="connsiteX38" fmla="*/ 353478 w 1396674"/>
              <a:gd name="connsiteY38" fmla="*/ 75880 h 874370"/>
              <a:gd name="connsiteX39" fmla="*/ 312266 w 1396674"/>
              <a:gd name="connsiteY39" fmla="*/ 129971 h 874370"/>
              <a:gd name="connsiteX40" fmla="*/ 428176 w 1396674"/>
              <a:gd name="connsiteY40" fmla="*/ 196942 h 874370"/>
              <a:gd name="connsiteX41" fmla="*/ 721814 w 1396674"/>
              <a:gd name="connsiteY41" fmla="*/ 202093 h 874370"/>
              <a:gd name="connsiteX42" fmla="*/ 894391 w 1396674"/>
              <a:gd name="connsiteY42" fmla="*/ 158305 h 874370"/>
              <a:gd name="connsiteX43" fmla="*/ 948482 w 1396674"/>
              <a:gd name="connsiteY43" fmla="*/ 99062 h 874370"/>
              <a:gd name="connsiteX44" fmla="*/ 827421 w 1396674"/>
              <a:gd name="connsiteY44" fmla="*/ 14062 h 874370"/>
              <a:gd name="connsiteX45" fmla="*/ 693480 w 1396674"/>
              <a:gd name="connsiteY45" fmla="*/ 3758 h 874370"/>
              <a:gd name="connsiteX46" fmla="*/ 564692 w 1396674"/>
              <a:gd name="connsiteY46" fmla="*/ 52698 h 874370"/>
              <a:gd name="connsiteX47" fmla="*/ 652268 w 1396674"/>
              <a:gd name="connsiteY47" fmla="*/ 65577 h 874370"/>
              <a:gd name="connsiteX48" fmla="*/ 703783 w 1396674"/>
              <a:gd name="connsiteY48" fmla="*/ 42395 h 874370"/>
              <a:gd name="connsiteX0" fmla="*/ 510601 w 1396674"/>
              <a:gd name="connsiteY0" fmla="*/ 874370 h 874370"/>
              <a:gd name="connsiteX1" fmla="*/ 770754 w 1396674"/>
              <a:gd name="connsiteY1" fmla="*/ 869219 h 874370"/>
              <a:gd name="connsiteX2" fmla="*/ 1105604 w 1396674"/>
              <a:gd name="connsiteY2" fmla="*/ 799673 h 874370"/>
              <a:gd name="connsiteX3" fmla="*/ 1329697 w 1396674"/>
              <a:gd name="connsiteY3" fmla="*/ 676036 h 874370"/>
              <a:gd name="connsiteX4" fmla="*/ 1396667 w 1396674"/>
              <a:gd name="connsiteY4" fmla="*/ 567853 h 874370"/>
              <a:gd name="connsiteX5" fmla="*/ 1327121 w 1396674"/>
              <a:gd name="connsiteY5" fmla="*/ 431337 h 874370"/>
              <a:gd name="connsiteX6" fmla="*/ 1136514 w 1396674"/>
              <a:gd name="connsiteY6" fmla="*/ 333458 h 874370"/>
              <a:gd name="connsiteX7" fmla="*/ 881512 w 1396674"/>
              <a:gd name="connsiteY7" fmla="*/ 271639 h 874370"/>
              <a:gd name="connsiteX8" fmla="*/ 603328 w 1396674"/>
              <a:gd name="connsiteY8" fmla="*/ 263912 h 874370"/>
              <a:gd name="connsiteX9" fmla="*/ 374084 w 1396674"/>
              <a:gd name="connsiteY9" fmla="*/ 281942 h 874370"/>
              <a:gd name="connsiteX10" fmla="*/ 232417 w 1396674"/>
              <a:gd name="connsiteY10" fmla="*/ 307700 h 874370"/>
              <a:gd name="connsiteX11" fmla="*/ 72719 w 1396674"/>
              <a:gd name="connsiteY11" fmla="*/ 374670 h 874370"/>
              <a:gd name="connsiteX12" fmla="*/ 5749 w 1396674"/>
              <a:gd name="connsiteY12" fmla="*/ 441640 h 874370"/>
              <a:gd name="connsiteX13" fmla="*/ 28931 w 1396674"/>
              <a:gd name="connsiteY13" fmla="*/ 539520 h 874370"/>
              <a:gd name="connsiteX14" fmla="*/ 229841 w 1396674"/>
              <a:gd name="connsiteY14" fmla="*/ 621944 h 874370"/>
              <a:gd name="connsiteX15" fmla="*/ 505449 w 1396674"/>
              <a:gd name="connsiteY15" fmla="*/ 655429 h 874370"/>
              <a:gd name="connsiteX16" fmla="*/ 770754 w 1396674"/>
              <a:gd name="connsiteY16" fmla="*/ 645126 h 874370"/>
              <a:gd name="connsiteX17" fmla="*/ 1139089 w 1396674"/>
              <a:gd name="connsiteY17" fmla="*/ 562702 h 874370"/>
              <a:gd name="connsiteX18" fmla="*/ 1298787 w 1396674"/>
              <a:gd name="connsiteY18" fmla="*/ 475125 h 874370"/>
              <a:gd name="connsiteX19" fmla="*/ 1340000 w 1396674"/>
              <a:gd name="connsiteY19" fmla="*/ 356640 h 874370"/>
              <a:gd name="connsiteX20" fmla="*/ 1283333 w 1396674"/>
              <a:gd name="connsiteY20" fmla="*/ 266488 h 874370"/>
              <a:gd name="connsiteX21" fmla="*/ 1157120 w 1396674"/>
              <a:gd name="connsiteY21" fmla="*/ 194366 h 874370"/>
              <a:gd name="connsiteX22" fmla="*/ 943331 w 1396674"/>
              <a:gd name="connsiteY22" fmla="*/ 137699 h 874370"/>
              <a:gd name="connsiteX23" fmla="*/ 706359 w 1396674"/>
              <a:gd name="connsiteY23" fmla="*/ 114517 h 874370"/>
              <a:gd name="connsiteX24" fmla="*/ 484843 w 1396674"/>
              <a:gd name="connsiteY24" fmla="*/ 117093 h 874370"/>
              <a:gd name="connsiteX25" fmla="*/ 278781 w 1396674"/>
              <a:gd name="connsiteY25" fmla="*/ 155729 h 874370"/>
              <a:gd name="connsiteX26" fmla="*/ 147416 w 1396674"/>
              <a:gd name="connsiteY26" fmla="*/ 220124 h 874370"/>
              <a:gd name="connsiteX27" fmla="*/ 111355 w 1396674"/>
              <a:gd name="connsiteY27" fmla="*/ 284518 h 874370"/>
              <a:gd name="connsiteX28" fmla="*/ 204083 w 1396674"/>
              <a:gd name="connsiteY28" fmla="*/ 372094 h 874370"/>
              <a:gd name="connsiteX29" fmla="*/ 366357 w 1396674"/>
              <a:gd name="connsiteY29" fmla="*/ 405579 h 874370"/>
              <a:gd name="connsiteX30" fmla="*/ 611056 w 1396674"/>
              <a:gd name="connsiteY30" fmla="*/ 423610 h 874370"/>
              <a:gd name="connsiteX31" fmla="*/ 832572 w 1396674"/>
              <a:gd name="connsiteY31" fmla="*/ 397852 h 874370"/>
              <a:gd name="connsiteX32" fmla="*/ 1023180 w 1396674"/>
              <a:gd name="connsiteY32" fmla="*/ 354064 h 874370"/>
              <a:gd name="connsiteX33" fmla="*/ 1167423 w 1396674"/>
              <a:gd name="connsiteY33" fmla="*/ 266488 h 874370"/>
              <a:gd name="connsiteX34" fmla="*/ 1172574 w 1396674"/>
              <a:gd name="connsiteY34" fmla="*/ 158305 h 874370"/>
              <a:gd name="connsiteX35" fmla="*/ 1020604 w 1396674"/>
              <a:gd name="connsiteY35" fmla="*/ 70729 h 874370"/>
              <a:gd name="connsiteX36" fmla="*/ 809390 w 1396674"/>
              <a:gd name="connsiteY36" fmla="*/ 32092 h 874370"/>
              <a:gd name="connsiteX37" fmla="*/ 541510 w 1396674"/>
              <a:gd name="connsiteY37" fmla="*/ 29516 h 874370"/>
              <a:gd name="connsiteX38" fmla="*/ 353478 w 1396674"/>
              <a:gd name="connsiteY38" fmla="*/ 75880 h 874370"/>
              <a:gd name="connsiteX39" fmla="*/ 312266 w 1396674"/>
              <a:gd name="connsiteY39" fmla="*/ 129971 h 874370"/>
              <a:gd name="connsiteX40" fmla="*/ 428176 w 1396674"/>
              <a:gd name="connsiteY40" fmla="*/ 196942 h 874370"/>
              <a:gd name="connsiteX41" fmla="*/ 721814 w 1396674"/>
              <a:gd name="connsiteY41" fmla="*/ 202093 h 874370"/>
              <a:gd name="connsiteX42" fmla="*/ 894391 w 1396674"/>
              <a:gd name="connsiteY42" fmla="*/ 158305 h 874370"/>
              <a:gd name="connsiteX43" fmla="*/ 948482 w 1396674"/>
              <a:gd name="connsiteY43" fmla="*/ 99062 h 874370"/>
              <a:gd name="connsiteX44" fmla="*/ 827421 w 1396674"/>
              <a:gd name="connsiteY44" fmla="*/ 14062 h 874370"/>
              <a:gd name="connsiteX45" fmla="*/ 652267 w 1396674"/>
              <a:gd name="connsiteY45" fmla="*/ 3758 h 874370"/>
              <a:gd name="connsiteX46" fmla="*/ 564692 w 1396674"/>
              <a:gd name="connsiteY46" fmla="*/ 52698 h 874370"/>
              <a:gd name="connsiteX47" fmla="*/ 652268 w 1396674"/>
              <a:gd name="connsiteY47" fmla="*/ 65577 h 874370"/>
              <a:gd name="connsiteX48" fmla="*/ 703783 w 1396674"/>
              <a:gd name="connsiteY48" fmla="*/ 42395 h 874370"/>
              <a:gd name="connsiteX0" fmla="*/ 510601 w 1396674"/>
              <a:gd name="connsiteY0" fmla="*/ 873427 h 873427"/>
              <a:gd name="connsiteX1" fmla="*/ 770754 w 1396674"/>
              <a:gd name="connsiteY1" fmla="*/ 868276 h 873427"/>
              <a:gd name="connsiteX2" fmla="*/ 1105604 w 1396674"/>
              <a:gd name="connsiteY2" fmla="*/ 798730 h 873427"/>
              <a:gd name="connsiteX3" fmla="*/ 1329697 w 1396674"/>
              <a:gd name="connsiteY3" fmla="*/ 675093 h 873427"/>
              <a:gd name="connsiteX4" fmla="*/ 1396667 w 1396674"/>
              <a:gd name="connsiteY4" fmla="*/ 566910 h 873427"/>
              <a:gd name="connsiteX5" fmla="*/ 1327121 w 1396674"/>
              <a:gd name="connsiteY5" fmla="*/ 430394 h 873427"/>
              <a:gd name="connsiteX6" fmla="*/ 1136514 w 1396674"/>
              <a:gd name="connsiteY6" fmla="*/ 332515 h 873427"/>
              <a:gd name="connsiteX7" fmla="*/ 881512 w 1396674"/>
              <a:gd name="connsiteY7" fmla="*/ 270696 h 873427"/>
              <a:gd name="connsiteX8" fmla="*/ 603328 w 1396674"/>
              <a:gd name="connsiteY8" fmla="*/ 262969 h 873427"/>
              <a:gd name="connsiteX9" fmla="*/ 374084 w 1396674"/>
              <a:gd name="connsiteY9" fmla="*/ 280999 h 873427"/>
              <a:gd name="connsiteX10" fmla="*/ 232417 w 1396674"/>
              <a:gd name="connsiteY10" fmla="*/ 306757 h 873427"/>
              <a:gd name="connsiteX11" fmla="*/ 72719 w 1396674"/>
              <a:gd name="connsiteY11" fmla="*/ 373727 h 873427"/>
              <a:gd name="connsiteX12" fmla="*/ 5749 w 1396674"/>
              <a:gd name="connsiteY12" fmla="*/ 440697 h 873427"/>
              <a:gd name="connsiteX13" fmla="*/ 28931 w 1396674"/>
              <a:gd name="connsiteY13" fmla="*/ 538577 h 873427"/>
              <a:gd name="connsiteX14" fmla="*/ 229841 w 1396674"/>
              <a:gd name="connsiteY14" fmla="*/ 621001 h 873427"/>
              <a:gd name="connsiteX15" fmla="*/ 505449 w 1396674"/>
              <a:gd name="connsiteY15" fmla="*/ 654486 h 873427"/>
              <a:gd name="connsiteX16" fmla="*/ 770754 w 1396674"/>
              <a:gd name="connsiteY16" fmla="*/ 644183 h 873427"/>
              <a:gd name="connsiteX17" fmla="*/ 1139089 w 1396674"/>
              <a:gd name="connsiteY17" fmla="*/ 561759 h 873427"/>
              <a:gd name="connsiteX18" fmla="*/ 1298787 w 1396674"/>
              <a:gd name="connsiteY18" fmla="*/ 474182 h 873427"/>
              <a:gd name="connsiteX19" fmla="*/ 1340000 w 1396674"/>
              <a:gd name="connsiteY19" fmla="*/ 355697 h 873427"/>
              <a:gd name="connsiteX20" fmla="*/ 1283333 w 1396674"/>
              <a:gd name="connsiteY20" fmla="*/ 265545 h 873427"/>
              <a:gd name="connsiteX21" fmla="*/ 1157120 w 1396674"/>
              <a:gd name="connsiteY21" fmla="*/ 193423 h 873427"/>
              <a:gd name="connsiteX22" fmla="*/ 943331 w 1396674"/>
              <a:gd name="connsiteY22" fmla="*/ 136756 h 873427"/>
              <a:gd name="connsiteX23" fmla="*/ 706359 w 1396674"/>
              <a:gd name="connsiteY23" fmla="*/ 113574 h 873427"/>
              <a:gd name="connsiteX24" fmla="*/ 484843 w 1396674"/>
              <a:gd name="connsiteY24" fmla="*/ 116150 h 873427"/>
              <a:gd name="connsiteX25" fmla="*/ 278781 w 1396674"/>
              <a:gd name="connsiteY25" fmla="*/ 154786 h 873427"/>
              <a:gd name="connsiteX26" fmla="*/ 147416 w 1396674"/>
              <a:gd name="connsiteY26" fmla="*/ 219181 h 873427"/>
              <a:gd name="connsiteX27" fmla="*/ 111355 w 1396674"/>
              <a:gd name="connsiteY27" fmla="*/ 283575 h 873427"/>
              <a:gd name="connsiteX28" fmla="*/ 204083 w 1396674"/>
              <a:gd name="connsiteY28" fmla="*/ 371151 h 873427"/>
              <a:gd name="connsiteX29" fmla="*/ 366357 w 1396674"/>
              <a:gd name="connsiteY29" fmla="*/ 404636 h 873427"/>
              <a:gd name="connsiteX30" fmla="*/ 611056 w 1396674"/>
              <a:gd name="connsiteY30" fmla="*/ 422667 h 873427"/>
              <a:gd name="connsiteX31" fmla="*/ 832572 w 1396674"/>
              <a:gd name="connsiteY31" fmla="*/ 396909 h 873427"/>
              <a:gd name="connsiteX32" fmla="*/ 1023180 w 1396674"/>
              <a:gd name="connsiteY32" fmla="*/ 353121 h 873427"/>
              <a:gd name="connsiteX33" fmla="*/ 1167423 w 1396674"/>
              <a:gd name="connsiteY33" fmla="*/ 265545 h 873427"/>
              <a:gd name="connsiteX34" fmla="*/ 1172574 w 1396674"/>
              <a:gd name="connsiteY34" fmla="*/ 157362 h 873427"/>
              <a:gd name="connsiteX35" fmla="*/ 1020604 w 1396674"/>
              <a:gd name="connsiteY35" fmla="*/ 69786 h 873427"/>
              <a:gd name="connsiteX36" fmla="*/ 809390 w 1396674"/>
              <a:gd name="connsiteY36" fmla="*/ 31149 h 873427"/>
              <a:gd name="connsiteX37" fmla="*/ 541510 w 1396674"/>
              <a:gd name="connsiteY37" fmla="*/ 28573 h 873427"/>
              <a:gd name="connsiteX38" fmla="*/ 353478 w 1396674"/>
              <a:gd name="connsiteY38" fmla="*/ 74937 h 873427"/>
              <a:gd name="connsiteX39" fmla="*/ 312266 w 1396674"/>
              <a:gd name="connsiteY39" fmla="*/ 129028 h 873427"/>
              <a:gd name="connsiteX40" fmla="*/ 428176 w 1396674"/>
              <a:gd name="connsiteY40" fmla="*/ 195999 h 873427"/>
              <a:gd name="connsiteX41" fmla="*/ 721814 w 1396674"/>
              <a:gd name="connsiteY41" fmla="*/ 201150 h 873427"/>
              <a:gd name="connsiteX42" fmla="*/ 894391 w 1396674"/>
              <a:gd name="connsiteY42" fmla="*/ 157362 h 873427"/>
              <a:gd name="connsiteX43" fmla="*/ 948482 w 1396674"/>
              <a:gd name="connsiteY43" fmla="*/ 98119 h 873427"/>
              <a:gd name="connsiteX44" fmla="*/ 827421 w 1396674"/>
              <a:gd name="connsiteY44" fmla="*/ 13119 h 873427"/>
              <a:gd name="connsiteX45" fmla="*/ 652267 w 1396674"/>
              <a:gd name="connsiteY45" fmla="*/ 2815 h 873427"/>
              <a:gd name="connsiteX46" fmla="*/ 564692 w 1396674"/>
              <a:gd name="connsiteY46" fmla="*/ 38876 h 873427"/>
              <a:gd name="connsiteX47" fmla="*/ 652268 w 1396674"/>
              <a:gd name="connsiteY47" fmla="*/ 64634 h 873427"/>
              <a:gd name="connsiteX48" fmla="*/ 703783 w 1396674"/>
              <a:gd name="connsiteY48" fmla="*/ 41452 h 873427"/>
              <a:gd name="connsiteX0" fmla="*/ 510601 w 1396674"/>
              <a:gd name="connsiteY0" fmla="*/ 873427 h 873427"/>
              <a:gd name="connsiteX1" fmla="*/ 770754 w 1396674"/>
              <a:gd name="connsiteY1" fmla="*/ 868276 h 873427"/>
              <a:gd name="connsiteX2" fmla="*/ 1105604 w 1396674"/>
              <a:gd name="connsiteY2" fmla="*/ 798730 h 873427"/>
              <a:gd name="connsiteX3" fmla="*/ 1329697 w 1396674"/>
              <a:gd name="connsiteY3" fmla="*/ 675093 h 873427"/>
              <a:gd name="connsiteX4" fmla="*/ 1396667 w 1396674"/>
              <a:gd name="connsiteY4" fmla="*/ 566910 h 873427"/>
              <a:gd name="connsiteX5" fmla="*/ 1327121 w 1396674"/>
              <a:gd name="connsiteY5" fmla="*/ 430394 h 873427"/>
              <a:gd name="connsiteX6" fmla="*/ 1136514 w 1396674"/>
              <a:gd name="connsiteY6" fmla="*/ 332515 h 873427"/>
              <a:gd name="connsiteX7" fmla="*/ 881512 w 1396674"/>
              <a:gd name="connsiteY7" fmla="*/ 270696 h 873427"/>
              <a:gd name="connsiteX8" fmla="*/ 603328 w 1396674"/>
              <a:gd name="connsiteY8" fmla="*/ 262969 h 873427"/>
              <a:gd name="connsiteX9" fmla="*/ 374084 w 1396674"/>
              <a:gd name="connsiteY9" fmla="*/ 280999 h 873427"/>
              <a:gd name="connsiteX10" fmla="*/ 232417 w 1396674"/>
              <a:gd name="connsiteY10" fmla="*/ 306757 h 873427"/>
              <a:gd name="connsiteX11" fmla="*/ 72719 w 1396674"/>
              <a:gd name="connsiteY11" fmla="*/ 373727 h 873427"/>
              <a:gd name="connsiteX12" fmla="*/ 5749 w 1396674"/>
              <a:gd name="connsiteY12" fmla="*/ 440697 h 873427"/>
              <a:gd name="connsiteX13" fmla="*/ 28931 w 1396674"/>
              <a:gd name="connsiteY13" fmla="*/ 538577 h 873427"/>
              <a:gd name="connsiteX14" fmla="*/ 229841 w 1396674"/>
              <a:gd name="connsiteY14" fmla="*/ 621001 h 873427"/>
              <a:gd name="connsiteX15" fmla="*/ 505449 w 1396674"/>
              <a:gd name="connsiteY15" fmla="*/ 654486 h 873427"/>
              <a:gd name="connsiteX16" fmla="*/ 770754 w 1396674"/>
              <a:gd name="connsiteY16" fmla="*/ 644183 h 873427"/>
              <a:gd name="connsiteX17" fmla="*/ 1139089 w 1396674"/>
              <a:gd name="connsiteY17" fmla="*/ 561759 h 873427"/>
              <a:gd name="connsiteX18" fmla="*/ 1298787 w 1396674"/>
              <a:gd name="connsiteY18" fmla="*/ 474182 h 873427"/>
              <a:gd name="connsiteX19" fmla="*/ 1340000 w 1396674"/>
              <a:gd name="connsiteY19" fmla="*/ 355697 h 873427"/>
              <a:gd name="connsiteX20" fmla="*/ 1283333 w 1396674"/>
              <a:gd name="connsiteY20" fmla="*/ 265545 h 873427"/>
              <a:gd name="connsiteX21" fmla="*/ 1157120 w 1396674"/>
              <a:gd name="connsiteY21" fmla="*/ 193423 h 873427"/>
              <a:gd name="connsiteX22" fmla="*/ 943331 w 1396674"/>
              <a:gd name="connsiteY22" fmla="*/ 136756 h 873427"/>
              <a:gd name="connsiteX23" fmla="*/ 706359 w 1396674"/>
              <a:gd name="connsiteY23" fmla="*/ 113574 h 873427"/>
              <a:gd name="connsiteX24" fmla="*/ 484843 w 1396674"/>
              <a:gd name="connsiteY24" fmla="*/ 116150 h 873427"/>
              <a:gd name="connsiteX25" fmla="*/ 278781 w 1396674"/>
              <a:gd name="connsiteY25" fmla="*/ 154786 h 873427"/>
              <a:gd name="connsiteX26" fmla="*/ 147416 w 1396674"/>
              <a:gd name="connsiteY26" fmla="*/ 219181 h 873427"/>
              <a:gd name="connsiteX27" fmla="*/ 111355 w 1396674"/>
              <a:gd name="connsiteY27" fmla="*/ 283575 h 873427"/>
              <a:gd name="connsiteX28" fmla="*/ 204083 w 1396674"/>
              <a:gd name="connsiteY28" fmla="*/ 371151 h 873427"/>
              <a:gd name="connsiteX29" fmla="*/ 366357 w 1396674"/>
              <a:gd name="connsiteY29" fmla="*/ 404636 h 873427"/>
              <a:gd name="connsiteX30" fmla="*/ 611056 w 1396674"/>
              <a:gd name="connsiteY30" fmla="*/ 422667 h 873427"/>
              <a:gd name="connsiteX31" fmla="*/ 832572 w 1396674"/>
              <a:gd name="connsiteY31" fmla="*/ 396909 h 873427"/>
              <a:gd name="connsiteX32" fmla="*/ 1023180 w 1396674"/>
              <a:gd name="connsiteY32" fmla="*/ 353121 h 873427"/>
              <a:gd name="connsiteX33" fmla="*/ 1167423 w 1396674"/>
              <a:gd name="connsiteY33" fmla="*/ 265545 h 873427"/>
              <a:gd name="connsiteX34" fmla="*/ 1172574 w 1396674"/>
              <a:gd name="connsiteY34" fmla="*/ 157362 h 873427"/>
              <a:gd name="connsiteX35" fmla="*/ 1020604 w 1396674"/>
              <a:gd name="connsiteY35" fmla="*/ 69786 h 873427"/>
              <a:gd name="connsiteX36" fmla="*/ 809390 w 1396674"/>
              <a:gd name="connsiteY36" fmla="*/ 31149 h 873427"/>
              <a:gd name="connsiteX37" fmla="*/ 541510 w 1396674"/>
              <a:gd name="connsiteY37" fmla="*/ 28573 h 873427"/>
              <a:gd name="connsiteX38" fmla="*/ 353478 w 1396674"/>
              <a:gd name="connsiteY38" fmla="*/ 74937 h 873427"/>
              <a:gd name="connsiteX39" fmla="*/ 312266 w 1396674"/>
              <a:gd name="connsiteY39" fmla="*/ 129028 h 873427"/>
              <a:gd name="connsiteX40" fmla="*/ 428176 w 1396674"/>
              <a:gd name="connsiteY40" fmla="*/ 195999 h 873427"/>
              <a:gd name="connsiteX41" fmla="*/ 721814 w 1396674"/>
              <a:gd name="connsiteY41" fmla="*/ 201150 h 873427"/>
              <a:gd name="connsiteX42" fmla="*/ 894391 w 1396674"/>
              <a:gd name="connsiteY42" fmla="*/ 157362 h 873427"/>
              <a:gd name="connsiteX43" fmla="*/ 948482 w 1396674"/>
              <a:gd name="connsiteY43" fmla="*/ 98119 h 873427"/>
              <a:gd name="connsiteX44" fmla="*/ 827421 w 1396674"/>
              <a:gd name="connsiteY44" fmla="*/ 13119 h 873427"/>
              <a:gd name="connsiteX45" fmla="*/ 652267 w 1396674"/>
              <a:gd name="connsiteY45" fmla="*/ 2815 h 873427"/>
              <a:gd name="connsiteX46" fmla="*/ 564692 w 1396674"/>
              <a:gd name="connsiteY46" fmla="*/ 38876 h 873427"/>
              <a:gd name="connsiteX47" fmla="*/ 652268 w 1396674"/>
              <a:gd name="connsiteY47" fmla="*/ 64634 h 873427"/>
              <a:gd name="connsiteX48" fmla="*/ 703783 w 1396674"/>
              <a:gd name="connsiteY48" fmla="*/ 41452 h 873427"/>
              <a:gd name="connsiteX0" fmla="*/ 505110 w 1391183"/>
              <a:gd name="connsiteY0" fmla="*/ 873427 h 873427"/>
              <a:gd name="connsiteX1" fmla="*/ 765263 w 1391183"/>
              <a:gd name="connsiteY1" fmla="*/ 868276 h 873427"/>
              <a:gd name="connsiteX2" fmla="*/ 1100113 w 1391183"/>
              <a:gd name="connsiteY2" fmla="*/ 798730 h 873427"/>
              <a:gd name="connsiteX3" fmla="*/ 1324206 w 1391183"/>
              <a:gd name="connsiteY3" fmla="*/ 675093 h 873427"/>
              <a:gd name="connsiteX4" fmla="*/ 1391176 w 1391183"/>
              <a:gd name="connsiteY4" fmla="*/ 566910 h 873427"/>
              <a:gd name="connsiteX5" fmla="*/ 1321630 w 1391183"/>
              <a:gd name="connsiteY5" fmla="*/ 430394 h 873427"/>
              <a:gd name="connsiteX6" fmla="*/ 1131023 w 1391183"/>
              <a:gd name="connsiteY6" fmla="*/ 332515 h 873427"/>
              <a:gd name="connsiteX7" fmla="*/ 876021 w 1391183"/>
              <a:gd name="connsiteY7" fmla="*/ 270696 h 873427"/>
              <a:gd name="connsiteX8" fmla="*/ 597837 w 1391183"/>
              <a:gd name="connsiteY8" fmla="*/ 262969 h 873427"/>
              <a:gd name="connsiteX9" fmla="*/ 368593 w 1391183"/>
              <a:gd name="connsiteY9" fmla="*/ 280999 h 873427"/>
              <a:gd name="connsiteX10" fmla="*/ 226926 w 1391183"/>
              <a:gd name="connsiteY10" fmla="*/ 306757 h 873427"/>
              <a:gd name="connsiteX11" fmla="*/ 67228 w 1391183"/>
              <a:gd name="connsiteY11" fmla="*/ 373727 h 873427"/>
              <a:gd name="connsiteX12" fmla="*/ 258 w 1391183"/>
              <a:gd name="connsiteY12" fmla="*/ 440697 h 873427"/>
              <a:gd name="connsiteX13" fmla="*/ 51773 w 1391183"/>
              <a:gd name="connsiteY13" fmla="*/ 543728 h 873427"/>
              <a:gd name="connsiteX14" fmla="*/ 224350 w 1391183"/>
              <a:gd name="connsiteY14" fmla="*/ 621001 h 873427"/>
              <a:gd name="connsiteX15" fmla="*/ 499958 w 1391183"/>
              <a:gd name="connsiteY15" fmla="*/ 654486 h 873427"/>
              <a:gd name="connsiteX16" fmla="*/ 765263 w 1391183"/>
              <a:gd name="connsiteY16" fmla="*/ 644183 h 873427"/>
              <a:gd name="connsiteX17" fmla="*/ 1133598 w 1391183"/>
              <a:gd name="connsiteY17" fmla="*/ 561759 h 873427"/>
              <a:gd name="connsiteX18" fmla="*/ 1293296 w 1391183"/>
              <a:gd name="connsiteY18" fmla="*/ 474182 h 873427"/>
              <a:gd name="connsiteX19" fmla="*/ 1334509 w 1391183"/>
              <a:gd name="connsiteY19" fmla="*/ 355697 h 873427"/>
              <a:gd name="connsiteX20" fmla="*/ 1277842 w 1391183"/>
              <a:gd name="connsiteY20" fmla="*/ 265545 h 873427"/>
              <a:gd name="connsiteX21" fmla="*/ 1151629 w 1391183"/>
              <a:gd name="connsiteY21" fmla="*/ 193423 h 873427"/>
              <a:gd name="connsiteX22" fmla="*/ 937840 w 1391183"/>
              <a:gd name="connsiteY22" fmla="*/ 136756 h 873427"/>
              <a:gd name="connsiteX23" fmla="*/ 700868 w 1391183"/>
              <a:gd name="connsiteY23" fmla="*/ 113574 h 873427"/>
              <a:gd name="connsiteX24" fmla="*/ 479352 w 1391183"/>
              <a:gd name="connsiteY24" fmla="*/ 116150 h 873427"/>
              <a:gd name="connsiteX25" fmla="*/ 273290 w 1391183"/>
              <a:gd name="connsiteY25" fmla="*/ 154786 h 873427"/>
              <a:gd name="connsiteX26" fmla="*/ 141925 w 1391183"/>
              <a:gd name="connsiteY26" fmla="*/ 219181 h 873427"/>
              <a:gd name="connsiteX27" fmla="*/ 105864 w 1391183"/>
              <a:gd name="connsiteY27" fmla="*/ 283575 h 873427"/>
              <a:gd name="connsiteX28" fmla="*/ 198592 w 1391183"/>
              <a:gd name="connsiteY28" fmla="*/ 371151 h 873427"/>
              <a:gd name="connsiteX29" fmla="*/ 360866 w 1391183"/>
              <a:gd name="connsiteY29" fmla="*/ 404636 h 873427"/>
              <a:gd name="connsiteX30" fmla="*/ 605565 w 1391183"/>
              <a:gd name="connsiteY30" fmla="*/ 422667 h 873427"/>
              <a:gd name="connsiteX31" fmla="*/ 827081 w 1391183"/>
              <a:gd name="connsiteY31" fmla="*/ 396909 h 873427"/>
              <a:gd name="connsiteX32" fmla="*/ 1017689 w 1391183"/>
              <a:gd name="connsiteY32" fmla="*/ 353121 h 873427"/>
              <a:gd name="connsiteX33" fmla="*/ 1161932 w 1391183"/>
              <a:gd name="connsiteY33" fmla="*/ 265545 h 873427"/>
              <a:gd name="connsiteX34" fmla="*/ 1167083 w 1391183"/>
              <a:gd name="connsiteY34" fmla="*/ 157362 h 873427"/>
              <a:gd name="connsiteX35" fmla="*/ 1015113 w 1391183"/>
              <a:gd name="connsiteY35" fmla="*/ 69786 h 873427"/>
              <a:gd name="connsiteX36" fmla="*/ 803899 w 1391183"/>
              <a:gd name="connsiteY36" fmla="*/ 31149 h 873427"/>
              <a:gd name="connsiteX37" fmla="*/ 536019 w 1391183"/>
              <a:gd name="connsiteY37" fmla="*/ 28573 h 873427"/>
              <a:gd name="connsiteX38" fmla="*/ 347987 w 1391183"/>
              <a:gd name="connsiteY38" fmla="*/ 74937 h 873427"/>
              <a:gd name="connsiteX39" fmla="*/ 306775 w 1391183"/>
              <a:gd name="connsiteY39" fmla="*/ 129028 h 873427"/>
              <a:gd name="connsiteX40" fmla="*/ 422685 w 1391183"/>
              <a:gd name="connsiteY40" fmla="*/ 195999 h 873427"/>
              <a:gd name="connsiteX41" fmla="*/ 716323 w 1391183"/>
              <a:gd name="connsiteY41" fmla="*/ 201150 h 873427"/>
              <a:gd name="connsiteX42" fmla="*/ 888900 w 1391183"/>
              <a:gd name="connsiteY42" fmla="*/ 157362 h 873427"/>
              <a:gd name="connsiteX43" fmla="*/ 942991 w 1391183"/>
              <a:gd name="connsiteY43" fmla="*/ 98119 h 873427"/>
              <a:gd name="connsiteX44" fmla="*/ 821930 w 1391183"/>
              <a:gd name="connsiteY44" fmla="*/ 13119 h 873427"/>
              <a:gd name="connsiteX45" fmla="*/ 646776 w 1391183"/>
              <a:gd name="connsiteY45" fmla="*/ 2815 h 873427"/>
              <a:gd name="connsiteX46" fmla="*/ 559201 w 1391183"/>
              <a:gd name="connsiteY46" fmla="*/ 38876 h 873427"/>
              <a:gd name="connsiteX47" fmla="*/ 646777 w 1391183"/>
              <a:gd name="connsiteY47" fmla="*/ 64634 h 873427"/>
              <a:gd name="connsiteX48" fmla="*/ 698292 w 1391183"/>
              <a:gd name="connsiteY48" fmla="*/ 41452 h 873427"/>
              <a:gd name="connsiteX0" fmla="*/ 505110 w 1391183"/>
              <a:gd name="connsiteY0" fmla="*/ 873427 h 873427"/>
              <a:gd name="connsiteX1" fmla="*/ 765263 w 1391183"/>
              <a:gd name="connsiteY1" fmla="*/ 868276 h 873427"/>
              <a:gd name="connsiteX2" fmla="*/ 1100113 w 1391183"/>
              <a:gd name="connsiteY2" fmla="*/ 798730 h 873427"/>
              <a:gd name="connsiteX3" fmla="*/ 1324206 w 1391183"/>
              <a:gd name="connsiteY3" fmla="*/ 675093 h 873427"/>
              <a:gd name="connsiteX4" fmla="*/ 1391176 w 1391183"/>
              <a:gd name="connsiteY4" fmla="*/ 566910 h 873427"/>
              <a:gd name="connsiteX5" fmla="*/ 1321630 w 1391183"/>
              <a:gd name="connsiteY5" fmla="*/ 430394 h 873427"/>
              <a:gd name="connsiteX6" fmla="*/ 1131023 w 1391183"/>
              <a:gd name="connsiteY6" fmla="*/ 332515 h 873427"/>
              <a:gd name="connsiteX7" fmla="*/ 876021 w 1391183"/>
              <a:gd name="connsiteY7" fmla="*/ 270696 h 873427"/>
              <a:gd name="connsiteX8" fmla="*/ 597837 w 1391183"/>
              <a:gd name="connsiteY8" fmla="*/ 262969 h 873427"/>
              <a:gd name="connsiteX9" fmla="*/ 368593 w 1391183"/>
              <a:gd name="connsiteY9" fmla="*/ 280999 h 873427"/>
              <a:gd name="connsiteX10" fmla="*/ 226926 w 1391183"/>
              <a:gd name="connsiteY10" fmla="*/ 306757 h 873427"/>
              <a:gd name="connsiteX11" fmla="*/ 67228 w 1391183"/>
              <a:gd name="connsiteY11" fmla="*/ 373727 h 873427"/>
              <a:gd name="connsiteX12" fmla="*/ 258 w 1391183"/>
              <a:gd name="connsiteY12" fmla="*/ 440697 h 873427"/>
              <a:gd name="connsiteX13" fmla="*/ 51773 w 1391183"/>
              <a:gd name="connsiteY13" fmla="*/ 543728 h 873427"/>
              <a:gd name="connsiteX14" fmla="*/ 224350 w 1391183"/>
              <a:gd name="connsiteY14" fmla="*/ 621001 h 873427"/>
              <a:gd name="connsiteX15" fmla="*/ 499958 w 1391183"/>
              <a:gd name="connsiteY15" fmla="*/ 654486 h 873427"/>
              <a:gd name="connsiteX16" fmla="*/ 765263 w 1391183"/>
              <a:gd name="connsiteY16" fmla="*/ 644183 h 873427"/>
              <a:gd name="connsiteX17" fmla="*/ 1133598 w 1391183"/>
              <a:gd name="connsiteY17" fmla="*/ 561759 h 873427"/>
              <a:gd name="connsiteX18" fmla="*/ 1293296 w 1391183"/>
              <a:gd name="connsiteY18" fmla="*/ 474182 h 873427"/>
              <a:gd name="connsiteX19" fmla="*/ 1334509 w 1391183"/>
              <a:gd name="connsiteY19" fmla="*/ 355697 h 873427"/>
              <a:gd name="connsiteX20" fmla="*/ 1277842 w 1391183"/>
              <a:gd name="connsiteY20" fmla="*/ 265545 h 873427"/>
              <a:gd name="connsiteX21" fmla="*/ 1151629 w 1391183"/>
              <a:gd name="connsiteY21" fmla="*/ 193423 h 873427"/>
              <a:gd name="connsiteX22" fmla="*/ 937840 w 1391183"/>
              <a:gd name="connsiteY22" fmla="*/ 136756 h 873427"/>
              <a:gd name="connsiteX23" fmla="*/ 700868 w 1391183"/>
              <a:gd name="connsiteY23" fmla="*/ 113574 h 873427"/>
              <a:gd name="connsiteX24" fmla="*/ 479352 w 1391183"/>
              <a:gd name="connsiteY24" fmla="*/ 116150 h 873427"/>
              <a:gd name="connsiteX25" fmla="*/ 273290 w 1391183"/>
              <a:gd name="connsiteY25" fmla="*/ 154786 h 873427"/>
              <a:gd name="connsiteX26" fmla="*/ 141925 w 1391183"/>
              <a:gd name="connsiteY26" fmla="*/ 219181 h 873427"/>
              <a:gd name="connsiteX27" fmla="*/ 105864 w 1391183"/>
              <a:gd name="connsiteY27" fmla="*/ 283575 h 873427"/>
              <a:gd name="connsiteX28" fmla="*/ 196016 w 1391183"/>
              <a:gd name="connsiteY28" fmla="*/ 358272 h 873427"/>
              <a:gd name="connsiteX29" fmla="*/ 360866 w 1391183"/>
              <a:gd name="connsiteY29" fmla="*/ 404636 h 873427"/>
              <a:gd name="connsiteX30" fmla="*/ 605565 w 1391183"/>
              <a:gd name="connsiteY30" fmla="*/ 422667 h 873427"/>
              <a:gd name="connsiteX31" fmla="*/ 827081 w 1391183"/>
              <a:gd name="connsiteY31" fmla="*/ 396909 h 873427"/>
              <a:gd name="connsiteX32" fmla="*/ 1017689 w 1391183"/>
              <a:gd name="connsiteY32" fmla="*/ 353121 h 873427"/>
              <a:gd name="connsiteX33" fmla="*/ 1161932 w 1391183"/>
              <a:gd name="connsiteY33" fmla="*/ 265545 h 873427"/>
              <a:gd name="connsiteX34" fmla="*/ 1167083 w 1391183"/>
              <a:gd name="connsiteY34" fmla="*/ 157362 h 873427"/>
              <a:gd name="connsiteX35" fmla="*/ 1015113 w 1391183"/>
              <a:gd name="connsiteY35" fmla="*/ 69786 h 873427"/>
              <a:gd name="connsiteX36" fmla="*/ 803899 w 1391183"/>
              <a:gd name="connsiteY36" fmla="*/ 31149 h 873427"/>
              <a:gd name="connsiteX37" fmla="*/ 536019 w 1391183"/>
              <a:gd name="connsiteY37" fmla="*/ 28573 h 873427"/>
              <a:gd name="connsiteX38" fmla="*/ 347987 w 1391183"/>
              <a:gd name="connsiteY38" fmla="*/ 74937 h 873427"/>
              <a:gd name="connsiteX39" fmla="*/ 306775 w 1391183"/>
              <a:gd name="connsiteY39" fmla="*/ 129028 h 873427"/>
              <a:gd name="connsiteX40" fmla="*/ 422685 w 1391183"/>
              <a:gd name="connsiteY40" fmla="*/ 195999 h 873427"/>
              <a:gd name="connsiteX41" fmla="*/ 716323 w 1391183"/>
              <a:gd name="connsiteY41" fmla="*/ 201150 h 873427"/>
              <a:gd name="connsiteX42" fmla="*/ 888900 w 1391183"/>
              <a:gd name="connsiteY42" fmla="*/ 157362 h 873427"/>
              <a:gd name="connsiteX43" fmla="*/ 942991 w 1391183"/>
              <a:gd name="connsiteY43" fmla="*/ 98119 h 873427"/>
              <a:gd name="connsiteX44" fmla="*/ 821930 w 1391183"/>
              <a:gd name="connsiteY44" fmla="*/ 13119 h 873427"/>
              <a:gd name="connsiteX45" fmla="*/ 646776 w 1391183"/>
              <a:gd name="connsiteY45" fmla="*/ 2815 h 873427"/>
              <a:gd name="connsiteX46" fmla="*/ 559201 w 1391183"/>
              <a:gd name="connsiteY46" fmla="*/ 38876 h 873427"/>
              <a:gd name="connsiteX47" fmla="*/ 646777 w 1391183"/>
              <a:gd name="connsiteY47" fmla="*/ 64634 h 873427"/>
              <a:gd name="connsiteX48" fmla="*/ 698292 w 1391183"/>
              <a:gd name="connsiteY48" fmla="*/ 41452 h 873427"/>
              <a:gd name="connsiteX0" fmla="*/ 505110 w 1391183"/>
              <a:gd name="connsiteY0" fmla="*/ 872210 h 872210"/>
              <a:gd name="connsiteX1" fmla="*/ 765263 w 1391183"/>
              <a:gd name="connsiteY1" fmla="*/ 867059 h 872210"/>
              <a:gd name="connsiteX2" fmla="*/ 1100113 w 1391183"/>
              <a:gd name="connsiteY2" fmla="*/ 797513 h 872210"/>
              <a:gd name="connsiteX3" fmla="*/ 1324206 w 1391183"/>
              <a:gd name="connsiteY3" fmla="*/ 673876 h 872210"/>
              <a:gd name="connsiteX4" fmla="*/ 1391176 w 1391183"/>
              <a:gd name="connsiteY4" fmla="*/ 565693 h 872210"/>
              <a:gd name="connsiteX5" fmla="*/ 1321630 w 1391183"/>
              <a:gd name="connsiteY5" fmla="*/ 429177 h 872210"/>
              <a:gd name="connsiteX6" fmla="*/ 1131023 w 1391183"/>
              <a:gd name="connsiteY6" fmla="*/ 331298 h 872210"/>
              <a:gd name="connsiteX7" fmla="*/ 876021 w 1391183"/>
              <a:gd name="connsiteY7" fmla="*/ 269479 h 872210"/>
              <a:gd name="connsiteX8" fmla="*/ 597837 w 1391183"/>
              <a:gd name="connsiteY8" fmla="*/ 261752 h 872210"/>
              <a:gd name="connsiteX9" fmla="*/ 368593 w 1391183"/>
              <a:gd name="connsiteY9" fmla="*/ 279782 h 872210"/>
              <a:gd name="connsiteX10" fmla="*/ 226926 w 1391183"/>
              <a:gd name="connsiteY10" fmla="*/ 305540 h 872210"/>
              <a:gd name="connsiteX11" fmla="*/ 67228 w 1391183"/>
              <a:gd name="connsiteY11" fmla="*/ 372510 h 872210"/>
              <a:gd name="connsiteX12" fmla="*/ 258 w 1391183"/>
              <a:gd name="connsiteY12" fmla="*/ 439480 h 872210"/>
              <a:gd name="connsiteX13" fmla="*/ 51773 w 1391183"/>
              <a:gd name="connsiteY13" fmla="*/ 542511 h 872210"/>
              <a:gd name="connsiteX14" fmla="*/ 224350 w 1391183"/>
              <a:gd name="connsiteY14" fmla="*/ 619784 h 872210"/>
              <a:gd name="connsiteX15" fmla="*/ 499958 w 1391183"/>
              <a:gd name="connsiteY15" fmla="*/ 653269 h 872210"/>
              <a:gd name="connsiteX16" fmla="*/ 765263 w 1391183"/>
              <a:gd name="connsiteY16" fmla="*/ 642966 h 872210"/>
              <a:gd name="connsiteX17" fmla="*/ 1133598 w 1391183"/>
              <a:gd name="connsiteY17" fmla="*/ 560542 h 872210"/>
              <a:gd name="connsiteX18" fmla="*/ 1293296 w 1391183"/>
              <a:gd name="connsiteY18" fmla="*/ 472965 h 872210"/>
              <a:gd name="connsiteX19" fmla="*/ 1334509 w 1391183"/>
              <a:gd name="connsiteY19" fmla="*/ 354480 h 872210"/>
              <a:gd name="connsiteX20" fmla="*/ 1277842 w 1391183"/>
              <a:gd name="connsiteY20" fmla="*/ 264328 h 872210"/>
              <a:gd name="connsiteX21" fmla="*/ 1151629 w 1391183"/>
              <a:gd name="connsiteY21" fmla="*/ 192206 h 872210"/>
              <a:gd name="connsiteX22" fmla="*/ 937840 w 1391183"/>
              <a:gd name="connsiteY22" fmla="*/ 135539 h 872210"/>
              <a:gd name="connsiteX23" fmla="*/ 700868 w 1391183"/>
              <a:gd name="connsiteY23" fmla="*/ 112357 h 872210"/>
              <a:gd name="connsiteX24" fmla="*/ 479352 w 1391183"/>
              <a:gd name="connsiteY24" fmla="*/ 114933 h 872210"/>
              <a:gd name="connsiteX25" fmla="*/ 273290 w 1391183"/>
              <a:gd name="connsiteY25" fmla="*/ 153569 h 872210"/>
              <a:gd name="connsiteX26" fmla="*/ 141925 w 1391183"/>
              <a:gd name="connsiteY26" fmla="*/ 217964 h 872210"/>
              <a:gd name="connsiteX27" fmla="*/ 105864 w 1391183"/>
              <a:gd name="connsiteY27" fmla="*/ 282358 h 872210"/>
              <a:gd name="connsiteX28" fmla="*/ 196016 w 1391183"/>
              <a:gd name="connsiteY28" fmla="*/ 357055 h 872210"/>
              <a:gd name="connsiteX29" fmla="*/ 360866 w 1391183"/>
              <a:gd name="connsiteY29" fmla="*/ 403419 h 872210"/>
              <a:gd name="connsiteX30" fmla="*/ 605565 w 1391183"/>
              <a:gd name="connsiteY30" fmla="*/ 421450 h 872210"/>
              <a:gd name="connsiteX31" fmla="*/ 827081 w 1391183"/>
              <a:gd name="connsiteY31" fmla="*/ 395692 h 872210"/>
              <a:gd name="connsiteX32" fmla="*/ 1017689 w 1391183"/>
              <a:gd name="connsiteY32" fmla="*/ 351904 h 872210"/>
              <a:gd name="connsiteX33" fmla="*/ 1161932 w 1391183"/>
              <a:gd name="connsiteY33" fmla="*/ 264328 h 872210"/>
              <a:gd name="connsiteX34" fmla="*/ 1167083 w 1391183"/>
              <a:gd name="connsiteY34" fmla="*/ 156145 h 872210"/>
              <a:gd name="connsiteX35" fmla="*/ 1015113 w 1391183"/>
              <a:gd name="connsiteY35" fmla="*/ 68569 h 872210"/>
              <a:gd name="connsiteX36" fmla="*/ 803899 w 1391183"/>
              <a:gd name="connsiteY36" fmla="*/ 29932 h 872210"/>
              <a:gd name="connsiteX37" fmla="*/ 536019 w 1391183"/>
              <a:gd name="connsiteY37" fmla="*/ 27356 h 872210"/>
              <a:gd name="connsiteX38" fmla="*/ 347987 w 1391183"/>
              <a:gd name="connsiteY38" fmla="*/ 73720 h 872210"/>
              <a:gd name="connsiteX39" fmla="*/ 306775 w 1391183"/>
              <a:gd name="connsiteY39" fmla="*/ 127811 h 872210"/>
              <a:gd name="connsiteX40" fmla="*/ 422685 w 1391183"/>
              <a:gd name="connsiteY40" fmla="*/ 194782 h 872210"/>
              <a:gd name="connsiteX41" fmla="*/ 716323 w 1391183"/>
              <a:gd name="connsiteY41" fmla="*/ 199933 h 872210"/>
              <a:gd name="connsiteX42" fmla="*/ 888900 w 1391183"/>
              <a:gd name="connsiteY42" fmla="*/ 156145 h 872210"/>
              <a:gd name="connsiteX43" fmla="*/ 919163 w 1391183"/>
              <a:gd name="connsiteY43" fmla="*/ 61160 h 872210"/>
              <a:gd name="connsiteX44" fmla="*/ 821930 w 1391183"/>
              <a:gd name="connsiteY44" fmla="*/ 11902 h 872210"/>
              <a:gd name="connsiteX45" fmla="*/ 646776 w 1391183"/>
              <a:gd name="connsiteY45" fmla="*/ 1598 h 872210"/>
              <a:gd name="connsiteX46" fmla="*/ 559201 w 1391183"/>
              <a:gd name="connsiteY46" fmla="*/ 37659 h 872210"/>
              <a:gd name="connsiteX47" fmla="*/ 646777 w 1391183"/>
              <a:gd name="connsiteY47" fmla="*/ 63417 h 872210"/>
              <a:gd name="connsiteX48" fmla="*/ 698292 w 1391183"/>
              <a:gd name="connsiteY48" fmla="*/ 40235 h 872210"/>
              <a:gd name="connsiteX0" fmla="*/ 505110 w 1391183"/>
              <a:gd name="connsiteY0" fmla="*/ 872210 h 872210"/>
              <a:gd name="connsiteX1" fmla="*/ 765263 w 1391183"/>
              <a:gd name="connsiteY1" fmla="*/ 867059 h 872210"/>
              <a:gd name="connsiteX2" fmla="*/ 1100113 w 1391183"/>
              <a:gd name="connsiteY2" fmla="*/ 797513 h 872210"/>
              <a:gd name="connsiteX3" fmla="*/ 1324206 w 1391183"/>
              <a:gd name="connsiteY3" fmla="*/ 673876 h 872210"/>
              <a:gd name="connsiteX4" fmla="*/ 1391176 w 1391183"/>
              <a:gd name="connsiteY4" fmla="*/ 565693 h 872210"/>
              <a:gd name="connsiteX5" fmla="*/ 1321630 w 1391183"/>
              <a:gd name="connsiteY5" fmla="*/ 429177 h 872210"/>
              <a:gd name="connsiteX6" fmla="*/ 1131023 w 1391183"/>
              <a:gd name="connsiteY6" fmla="*/ 331298 h 872210"/>
              <a:gd name="connsiteX7" fmla="*/ 876021 w 1391183"/>
              <a:gd name="connsiteY7" fmla="*/ 269479 h 872210"/>
              <a:gd name="connsiteX8" fmla="*/ 597837 w 1391183"/>
              <a:gd name="connsiteY8" fmla="*/ 261752 h 872210"/>
              <a:gd name="connsiteX9" fmla="*/ 368593 w 1391183"/>
              <a:gd name="connsiteY9" fmla="*/ 279782 h 872210"/>
              <a:gd name="connsiteX10" fmla="*/ 226926 w 1391183"/>
              <a:gd name="connsiteY10" fmla="*/ 305540 h 872210"/>
              <a:gd name="connsiteX11" fmla="*/ 67228 w 1391183"/>
              <a:gd name="connsiteY11" fmla="*/ 372510 h 872210"/>
              <a:gd name="connsiteX12" fmla="*/ 258 w 1391183"/>
              <a:gd name="connsiteY12" fmla="*/ 439480 h 872210"/>
              <a:gd name="connsiteX13" fmla="*/ 51773 w 1391183"/>
              <a:gd name="connsiteY13" fmla="*/ 542511 h 872210"/>
              <a:gd name="connsiteX14" fmla="*/ 224350 w 1391183"/>
              <a:gd name="connsiteY14" fmla="*/ 619784 h 872210"/>
              <a:gd name="connsiteX15" fmla="*/ 499958 w 1391183"/>
              <a:gd name="connsiteY15" fmla="*/ 653269 h 872210"/>
              <a:gd name="connsiteX16" fmla="*/ 765263 w 1391183"/>
              <a:gd name="connsiteY16" fmla="*/ 642966 h 872210"/>
              <a:gd name="connsiteX17" fmla="*/ 1133598 w 1391183"/>
              <a:gd name="connsiteY17" fmla="*/ 560542 h 872210"/>
              <a:gd name="connsiteX18" fmla="*/ 1293296 w 1391183"/>
              <a:gd name="connsiteY18" fmla="*/ 472965 h 872210"/>
              <a:gd name="connsiteX19" fmla="*/ 1334509 w 1391183"/>
              <a:gd name="connsiteY19" fmla="*/ 354480 h 872210"/>
              <a:gd name="connsiteX20" fmla="*/ 1277842 w 1391183"/>
              <a:gd name="connsiteY20" fmla="*/ 264328 h 872210"/>
              <a:gd name="connsiteX21" fmla="*/ 1151629 w 1391183"/>
              <a:gd name="connsiteY21" fmla="*/ 192206 h 872210"/>
              <a:gd name="connsiteX22" fmla="*/ 937840 w 1391183"/>
              <a:gd name="connsiteY22" fmla="*/ 135539 h 872210"/>
              <a:gd name="connsiteX23" fmla="*/ 700868 w 1391183"/>
              <a:gd name="connsiteY23" fmla="*/ 112357 h 872210"/>
              <a:gd name="connsiteX24" fmla="*/ 479352 w 1391183"/>
              <a:gd name="connsiteY24" fmla="*/ 114933 h 872210"/>
              <a:gd name="connsiteX25" fmla="*/ 273290 w 1391183"/>
              <a:gd name="connsiteY25" fmla="*/ 153569 h 872210"/>
              <a:gd name="connsiteX26" fmla="*/ 141925 w 1391183"/>
              <a:gd name="connsiteY26" fmla="*/ 217964 h 872210"/>
              <a:gd name="connsiteX27" fmla="*/ 105864 w 1391183"/>
              <a:gd name="connsiteY27" fmla="*/ 282358 h 872210"/>
              <a:gd name="connsiteX28" fmla="*/ 196016 w 1391183"/>
              <a:gd name="connsiteY28" fmla="*/ 357055 h 872210"/>
              <a:gd name="connsiteX29" fmla="*/ 360866 w 1391183"/>
              <a:gd name="connsiteY29" fmla="*/ 403419 h 872210"/>
              <a:gd name="connsiteX30" fmla="*/ 605565 w 1391183"/>
              <a:gd name="connsiteY30" fmla="*/ 421450 h 872210"/>
              <a:gd name="connsiteX31" fmla="*/ 827081 w 1391183"/>
              <a:gd name="connsiteY31" fmla="*/ 395692 h 872210"/>
              <a:gd name="connsiteX32" fmla="*/ 1017689 w 1391183"/>
              <a:gd name="connsiteY32" fmla="*/ 351904 h 872210"/>
              <a:gd name="connsiteX33" fmla="*/ 1161932 w 1391183"/>
              <a:gd name="connsiteY33" fmla="*/ 264328 h 872210"/>
              <a:gd name="connsiteX34" fmla="*/ 1167083 w 1391183"/>
              <a:gd name="connsiteY34" fmla="*/ 156145 h 872210"/>
              <a:gd name="connsiteX35" fmla="*/ 1015113 w 1391183"/>
              <a:gd name="connsiteY35" fmla="*/ 68569 h 872210"/>
              <a:gd name="connsiteX36" fmla="*/ 803899 w 1391183"/>
              <a:gd name="connsiteY36" fmla="*/ 29932 h 872210"/>
              <a:gd name="connsiteX37" fmla="*/ 536019 w 1391183"/>
              <a:gd name="connsiteY37" fmla="*/ 27356 h 872210"/>
              <a:gd name="connsiteX38" fmla="*/ 347987 w 1391183"/>
              <a:gd name="connsiteY38" fmla="*/ 73720 h 872210"/>
              <a:gd name="connsiteX39" fmla="*/ 306775 w 1391183"/>
              <a:gd name="connsiteY39" fmla="*/ 127811 h 872210"/>
              <a:gd name="connsiteX40" fmla="*/ 422685 w 1391183"/>
              <a:gd name="connsiteY40" fmla="*/ 194782 h 872210"/>
              <a:gd name="connsiteX41" fmla="*/ 716323 w 1391183"/>
              <a:gd name="connsiteY41" fmla="*/ 199933 h 872210"/>
              <a:gd name="connsiteX42" fmla="*/ 888900 w 1391183"/>
              <a:gd name="connsiteY42" fmla="*/ 156145 h 872210"/>
              <a:gd name="connsiteX43" fmla="*/ 919163 w 1391183"/>
              <a:gd name="connsiteY43" fmla="*/ 61160 h 872210"/>
              <a:gd name="connsiteX44" fmla="*/ 821930 w 1391183"/>
              <a:gd name="connsiteY44" fmla="*/ 11902 h 872210"/>
              <a:gd name="connsiteX45" fmla="*/ 646776 w 1391183"/>
              <a:gd name="connsiteY45" fmla="*/ 1598 h 872210"/>
              <a:gd name="connsiteX46" fmla="*/ 559201 w 1391183"/>
              <a:gd name="connsiteY46" fmla="*/ 37659 h 872210"/>
              <a:gd name="connsiteX47" fmla="*/ 646777 w 1391183"/>
              <a:gd name="connsiteY47" fmla="*/ 63417 h 872210"/>
              <a:gd name="connsiteX48" fmla="*/ 698292 w 1391183"/>
              <a:gd name="connsiteY48" fmla="*/ 40235 h 872210"/>
              <a:gd name="connsiteX0" fmla="*/ 505110 w 1391183"/>
              <a:gd name="connsiteY0" fmla="*/ 872210 h 872210"/>
              <a:gd name="connsiteX1" fmla="*/ 765263 w 1391183"/>
              <a:gd name="connsiteY1" fmla="*/ 867059 h 872210"/>
              <a:gd name="connsiteX2" fmla="*/ 1100113 w 1391183"/>
              <a:gd name="connsiteY2" fmla="*/ 797513 h 872210"/>
              <a:gd name="connsiteX3" fmla="*/ 1324206 w 1391183"/>
              <a:gd name="connsiteY3" fmla="*/ 673876 h 872210"/>
              <a:gd name="connsiteX4" fmla="*/ 1391176 w 1391183"/>
              <a:gd name="connsiteY4" fmla="*/ 565693 h 872210"/>
              <a:gd name="connsiteX5" fmla="*/ 1321630 w 1391183"/>
              <a:gd name="connsiteY5" fmla="*/ 429177 h 872210"/>
              <a:gd name="connsiteX6" fmla="*/ 1131023 w 1391183"/>
              <a:gd name="connsiteY6" fmla="*/ 331298 h 872210"/>
              <a:gd name="connsiteX7" fmla="*/ 876021 w 1391183"/>
              <a:gd name="connsiteY7" fmla="*/ 269479 h 872210"/>
              <a:gd name="connsiteX8" fmla="*/ 597837 w 1391183"/>
              <a:gd name="connsiteY8" fmla="*/ 261752 h 872210"/>
              <a:gd name="connsiteX9" fmla="*/ 368593 w 1391183"/>
              <a:gd name="connsiteY9" fmla="*/ 279782 h 872210"/>
              <a:gd name="connsiteX10" fmla="*/ 226926 w 1391183"/>
              <a:gd name="connsiteY10" fmla="*/ 305540 h 872210"/>
              <a:gd name="connsiteX11" fmla="*/ 67228 w 1391183"/>
              <a:gd name="connsiteY11" fmla="*/ 372510 h 872210"/>
              <a:gd name="connsiteX12" fmla="*/ 258 w 1391183"/>
              <a:gd name="connsiteY12" fmla="*/ 439480 h 872210"/>
              <a:gd name="connsiteX13" fmla="*/ 51773 w 1391183"/>
              <a:gd name="connsiteY13" fmla="*/ 542511 h 872210"/>
              <a:gd name="connsiteX14" fmla="*/ 224350 w 1391183"/>
              <a:gd name="connsiteY14" fmla="*/ 619784 h 872210"/>
              <a:gd name="connsiteX15" fmla="*/ 499958 w 1391183"/>
              <a:gd name="connsiteY15" fmla="*/ 653269 h 872210"/>
              <a:gd name="connsiteX16" fmla="*/ 765263 w 1391183"/>
              <a:gd name="connsiteY16" fmla="*/ 642966 h 872210"/>
              <a:gd name="connsiteX17" fmla="*/ 1133598 w 1391183"/>
              <a:gd name="connsiteY17" fmla="*/ 560542 h 872210"/>
              <a:gd name="connsiteX18" fmla="*/ 1293296 w 1391183"/>
              <a:gd name="connsiteY18" fmla="*/ 472965 h 872210"/>
              <a:gd name="connsiteX19" fmla="*/ 1334509 w 1391183"/>
              <a:gd name="connsiteY19" fmla="*/ 354480 h 872210"/>
              <a:gd name="connsiteX20" fmla="*/ 1277842 w 1391183"/>
              <a:gd name="connsiteY20" fmla="*/ 264328 h 872210"/>
              <a:gd name="connsiteX21" fmla="*/ 1151629 w 1391183"/>
              <a:gd name="connsiteY21" fmla="*/ 192206 h 872210"/>
              <a:gd name="connsiteX22" fmla="*/ 937840 w 1391183"/>
              <a:gd name="connsiteY22" fmla="*/ 135539 h 872210"/>
              <a:gd name="connsiteX23" fmla="*/ 700868 w 1391183"/>
              <a:gd name="connsiteY23" fmla="*/ 112357 h 872210"/>
              <a:gd name="connsiteX24" fmla="*/ 479352 w 1391183"/>
              <a:gd name="connsiteY24" fmla="*/ 114933 h 872210"/>
              <a:gd name="connsiteX25" fmla="*/ 273290 w 1391183"/>
              <a:gd name="connsiteY25" fmla="*/ 153569 h 872210"/>
              <a:gd name="connsiteX26" fmla="*/ 141925 w 1391183"/>
              <a:gd name="connsiteY26" fmla="*/ 217964 h 872210"/>
              <a:gd name="connsiteX27" fmla="*/ 105864 w 1391183"/>
              <a:gd name="connsiteY27" fmla="*/ 282358 h 872210"/>
              <a:gd name="connsiteX28" fmla="*/ 196016 w 1391183"/>
              <a:gd name="connsiteY28" fmla="*/ 357055 h 872210"/>
              <a:gd name="connsiteX29" fmla="*/ 360866 w 1391183"/>
              <a:gd name="connsiteY29" fmla="*/ 403419 h 872210"/>
              <a:gd name="connsiteX30" fmla="*/ 605565 w 1391183"/>
              <a:gd name="connsiteY30" fmla="*/ 421450 h 872210"/>
              <a:gd name="connsiteX31" fmla="*/ 827081 w 1391183"/>
              <a:gd name="connsiteY31" fmla="*/ 395692 h 872210"/>
              <a:gd name="connsiteX32" fmla="*/ 1017689 w 1391183"/>
              <a:gd name="connsiteY32" fmla="*/ 351904 h 872210"/>
              <a:gd name="connsiteX33" fmla="*/ 1161932 w 1391183"/>
              <a:gd name="connsiteY33" fmla="*/ 264328 h 872210"/>
              <a:gd name="connsiteX34" fmla="*/ 1167083 w 1391183"/>
              <a:gd name="connsiteY34" fmla="*/ 156145 h 872210"/>
              <a:gd name="connsiteX35" fmla="*/ 1015113 w 1391183"/>
              <a:gd name="connsiteY35" fmla="*/ 68569 h 872210"/>
              <a:gd name="connsiteX36" fmla="*/ 803899 w 1391183"/>
              <a:gd name="connsiteY36" fmla="*/ 29932 h 872210"/>
              <a:gd name="connsiteX37" fmla="*/ 536019 w 1391183"/>
              <a:gd name="connsiteY37" fmla="*/ 27356 h 872210"/>
              <a:gd name="connsiteX38" fmla="*/ 347987 w 1391183"/>
              <a:gd name="connsiteY38" fmla="*/ 73720 h 872210"/>
              <a:gd name="connsiteX39" fmla="*/ 306775 w 1391183"/>
              <a:gd name="connsiteY39" fmla="*/ 127811 h 872210"/>
              <a:gd name="connsiteX40" fmla="*/ 422685 w 1391183"/>
              <a:gd name="connsiteY40" fmla="*/ 194782 h 872210"/>
              <a:gd name="connsiteX41" fmla="*/ 716323 w 1391183"/>
              <a:gd name="connsiteY41" fmla="*/ 199933 h 872210"/>
              <a:gd name="connsiteX42" fmla="*/ 888900 w 1391183"/>
              <a:gd name="connsiteY42" fmla="*/ 156145 h 872210"/>
              <a:gd name="connsiteX43" fmla="*/ 919163 w 1391183"/>
              <a:gd name="connsiteY43" fmla="*/ 61160 h 872210"/>
              <a:gd name="connsiteX44" fmla="*/ 821930 w 1391183"/>
              <a:gd name="connsiteY44" fmla="*/ 11902 h 872210"/>
              <a:gd name="connsiteX45" fmla="*/ 646776 w 1391183"/>
              <a:gd name="connsiteY45" fmla="*/ 1598 h 872210"/>
              <a:gd name="connsiteX46" fmla="*/ 559201 w 1391183"/>
              <a:gd name="connsiteY46" fmla="*/ 37659 h 872210"/>
              <a:gd name="connsiteX47" fmla="*/ 646777 w 1391183"/>
              <a:gd name="connsiteY47" fmla="*/ 63417 h 872210"/>
              <a:gd name="connsiteX48" fmla="*/ 698292 w 1391183"/>
              <a:gd name="connsiteY48" fmla="*/ 40235 h 872210"/>
              <a:gd name="connsiteX0" fmla="*/ 505399 w 1391472"/>
              <a:gd name="connsiteY0" fmla="*/ 872210 h 872210"/>
              <a:gd name="connsiteX1" fmla="*/ 765552 w 1391472"/>
              <a:gd name="connsiteY1" fmla="*/ 867059 h 872210"/>
              <a:gd name="connsiteX2" fmla="*/ 1100402 w 1391472"/>
              <a:gd name="connsiteY2" fmla="*/ 797513 h 872210"/>
              <a:gd name="connsiteX3" fmla="*/ 1324495 w 1391472"/>
              <a:gd name="connsiteY3" fmla="*/ 673876 h 872210"/>
              <a:gd name="connsiteX4" fmla="*/ 1391465 w 1391472"/>
              <a:gd name="connsiteY4" fmla="*/ 565693 h 872210"/>
              <a:gd name="connsiteX5" fmla="*/ 1321919 w 1391472"/>
              <a:gd name="connsiteY5" fmla="*/ 429177 h 872210"/>
              <a:gd name="connsiteX6" fmla="*/ 1131312 w 1391472"/>
              <a:gd name="connsiteY6" fmla="*/ 331298 h 872210"/>
              <a:gd name="connsiteX7" fmla="*/ 876310 w 1391472"/>
              <a:gd name="connsiteY7" fmla="*/ 269479 h 872210"/>
              <a:gd name="connsiteX8" fmla="*/ 598126 w 1391472"/>
              <a:gd name="connsiteY8" fmla="*/ 261752 h 872210"/>
              <a:gd name="connsiteX9" fmla="*/ 368882 w 1391472"/>
              <a:gd name="connsiteY9" fmla="*/ 279782 h 872210"/>
              <a:gd name="connsiteX10" fmla="*/ 227215 w 1391472"/>
              <a:gd name="connsiteY10" fmla="*/ 305540 h 872210"/>
              <a:gd name="connsiteX11" fmla="*/ 67517 w 1391472"/>
              <a:gd name="connsiteY11" fmla="*/ 372510 h 872210"/>
              <a:gd name="connsiteX12" fmla="*/ 547 w 1391472"/>
              <a:gd name="connsiteY12" fmla="*/ 439480 h 872210"/>
              <a:gd name="connsiteX13" fmla="*/ 52062 w 1391472"/>
              <a:gd name="connsiteY13" fmla="*/ 542511 h 872210"/>
              <a:gd name="connsiteX14" fmla="*/ 224639 w 1391472"/>
              <a:gd name="connsiteY14" fmla="*/ 619784 h 872210"/>
              <a:gd name="connsiteX15" fmla="*/ 500247 w 1391472"/>
              <a:gd name="connsiteY15" fmla="*/ 653269 h 872210"/>
              <a:gd name="connsiteX16" fmla="*/ 765552 w 1391472"/>
              <a:gd name="connsiteY16" fmla="*/ 642966 h 872210"/>
              <a:gd name="connsiteX17" fmla="*/ 1133887 w 1391472"/>
              <a:gd name="connsiteY17" fmla="*/ 560542 h 872210"/>
              <a:gd name="connsiteX18" fmla="*/ 1293585 w 1391472"/>
              <a:gd name="connsiteY18" fmla="*/ 472965 h 872210"/>
              <a:gd name="connsiteX19" fmla="*/ 1334798 w 1391472"/>
              <a:gd name="connsiteY19" fmla="*/ 354480 h 872210"/>
              <a:gd name="connsiteX20" fmla="*/ 1278131 w 1391472"/>
              <a:gd name="connsiteY20" fmla="*/ 264328 h 872210"/>
              <a:gd name="connsiteX21" fmla="*/ 1151918 w 1391472"/>
              <a:gd name="connsiteY21" fmla="*/ 192206 h 872210"/>
              <a:gd name="connsiteX22" fmla="*/ 938129 w 1391472"/>
              <a:gd name="connsiteY22" fmla="*/ 135539 h 872210"/>
              <a:gd name="connsiteX23" fmla="*/ 701157 w 1391472"/>
              <a:gd name="connsiteY23" fmla="*/ 112357 h 872210"/>
              <a:gd name="connsiteX24" fmla="*/ 479641 w 1391472"/>
              <a:gd name="connsiteY24" fmla="*/ 114933 h 872210"/>
              <a:gd name="connsiteX25" fmla="*/ 273579 w 1391472"/>
              <a:gd name="connsiteY25" fmla="*/ 153569 h 872210"/>
              <a:gd name="connsiteX26" fmla="*/ 142214 w 1391472"/>
              <a:gd name="connsiteY26" fmla="*/ 217964 h 872210"/>
              <a:gd name="connsiteX27" fmla="*/ 106153 w 1391472"/>
              <a:gd name="connsiteY27" fmla="*/ 282358 h 872210"/>
              <a:gd name="connsiteX28" fmla="*/ 196305 w 1391472"/>
              <a:gd name="connsiteY28" fmla="*/ 357055 h 872210"/>
              <a:gd name="connsiteX29" fmla="*/ 361155 w 1391472"/>
              <a:gd name="connsiteY29" fmla="*/ 403419 h 872210"/>
              <a:gd name="connsiteX30" fmla="*/ 605854 w 1391472"/>
              <a:gd name="connsiteY30" fmla="*/ 421450 h 872210"/>
              <a:gd name="connsiteX31" fmla="*/ 827370 w 1391472"/>
              <a:gd name="connsiteY31" fmla="*/ 395692 h 872210"/>
              <a:gd name="connsiteX32" fmla="*/ 1017978 w 1391472"/>
              <a:gd name="connsiteY32" fmla="*/ 351904 h 872210"/>
              <a:gd name="connsiteX33" fmla="*/ 1162221 w 1391472"/>
              <a:gd name="connsiteY33" fmla="*/ 264328 h 872210"/>
              <a:gd name="connsiteX34" fmla="*/ 1167372 w 1391472"/>
              <a:gd name="connsiteY34" fmla="*/ 156145 h 872210"/>
              <a:gd name="connsiteX35" fmla="*/ 1015402 w 1391472"/>
              <a:gd name="connsiteY35" fmla="*/ 68569 h 872210"/>
              <a:gd name="connsiteX36" fmla="*/ 804188 w 1391472"/>
              <a:gd name="connsiteY36" fmla="*/ 29932 h 872210"/>
              <a:gd name="connsiteX37" fmla="*/ 536308 w 1391472"/>
              <a:gd name="connsiteY37" fmla="*/ 27356 h 872210"/>
              <a:gd name="connsiteX38" fmla="*/ 348276 w 1391472"/>
              <a:gd name="connsiteY38" fmla="*/ 73720 h 872210"/>
              <a:gd name="connsiteX39" fmla="*/ 307064 w 1391472"/>
              <a:gd name="connsiteY39" fmla="*/ 127811 h 872210"/>
              <a:gd name="connsiteX40" fmla="*/ 422974 w 1391472"/>
              <a:gd name="connsiteY40" fmla="*/ 194782 h 872210"/>
              <a:gd name="connsiteX41" fmla="*/ 716612 w 1391472"/>
              <a:gd name="connsiteY41" fmla="*/ 199933 h 872210"/>
              <a:gd name="connsiteX42" fmla="*/ 889189 w 1391472"/>
              <a:gd name="connsiteY42" fmla="*/ 156145 h 872210"/>
              <a:gd name="connsiteX43" fmla="*/ 919452 w 1391472"/>
              <a:gd name="connsiteY43" fmla="*/ 61160 h 872210"/>
              <a:gd name="connsiteX44" fmla="*/ 822219 w 1391472"/>
              <a:gd name="connsiteY44" fmla="*/ 11902 h 872210"/>
              <a:gd name="connsiteX45" fmla="*/ 647065 w 1391472"/>
              <a:gd name="connsiteY45" fmla="*/ 1598 h 872210"/>
              <a:gd name="connsiteX46" fmla="*/ 559490 w 1391472"/>
              <a:gd name="connsiteY46" fmla="*/ 37659 h 872210"/>
              <a:gd name="connsiteX47" fmla="*/ 647066 w 1391472"/>
              <a:gd name="connsiteY47" fmla="*/ 63417 h 872210"/>
              <a:gd name="connsiteX48" fmla="*/ 698581 w 1391472"/>
              <a:gd name="connsiteY48" fmla="*/ 40235 h 872210"/>
              <a:gd name="connsiteX0" fmla="*/ 504857 w 1390930"/>
              <a:gd name="connsiteY0" fmla="*/ 872210 h 872210"/>
              <a:gd name="connsiteX1" fmla="*/ 765010 w 1390930"/>
              <a:gd name="connsiteY1" fmla="*/ 867059 h 872210"/>
              <a:gd name="connsiteX2" fmla="*/ 1099860 w 1390930"/>
              <a:gd name="connsiteY2" fmla="*/ 797513 h 872210"/>
              <a:gd name="connsiteX3" fmla="*/ 1323953 w 1390930"/>
              <a:gd name="connsiteY3" fmla="*/ 673876 h 872210"/>
              <a:gd name="connsiteX4" fmla="*/ 1390923 w 1390930"/>
              <a:gd name="connsiteY4" fmla="*/ 565693 h 872210"/>
              <a:gd name="connsiteX5" fmla="*/ 1321377 w 1390930"/>
              <a:gd name="connsiteY5" fmla="*/ 429177 h 872210"/>
              <a:gd name="connsiteX6" fmla="*/ 1130770 w 1390930"/>
              <a:gd name="connsiteY6" fmla="*/ 331298 h 872210"/>
              <a:gd name="connsiteX7" fmla="*/ 875768 w 1390930"/>
              <a:gd name="connsiteY7" fmla="*/ 269479 h 872210"/>
              <a:gd name="connsiteX8" fmla="*/ 597584 w 1390930"/>
              <a:gd name="connsiteY8" fmla="*/ 261752 h 872210"/>
              <a:gd name="connsiteX9" fmla="*/ 368340 w 1390930"/>
              <a:gd name="connsiteY9" fmla="*/ 279782 h 872210"/>
              <a:gd name="connsiteX10" fmla="*/ 226673 w 1390930"/>
              <a:gd name="connsiteY10" fmla="*/ 305540 h 872210"/>
              <a:gd name="connsiteX11" fmla="*/ 66975 w 1390930"/>
              <a:gd name="connsiteY11" fmla="*/ 372510 h 872210"/>
              <a:gd name="connsiteX12" fmla="*/ 5 w 1390930"/>
              <a:gd name="connsiteY12" fmla="*/ 439480 h 872210"/>
              <a:gd name="connsiteX13" fmla="*/ 51520 w 1390930"/>
              <a:gd name="connsiteY13" fmla="*/ 542511 h 872210"/>
              <a:gd name="connsiteX14" fmla="*/ 224097 w 1390930"/>
              <a:gd name="connsiteY14" fmla="*/ 619784 h 872210"/>
              <a:gd name="connsiteX15" fmla="*/ 499705 w 1390930"/>
              <a:gd name="connsiteY15" fmla="*/ 653269 h 872210"/>
              <a:gd name="connsiteX16" fmla="*/ 765010 w 1390930"/>
              <a:gd name="connsiteY16" fmla="*/ 642966 h 872210"/>
              <a:gd name="connsiteX17" fmla="*/ 1133345 w 1390930"/>
              <a:gd name="connsiteY17" fmla="*/ 560542 h 872210"/>
              <a:gd name="connsiteX18" fmla="*/ 1293043 w 1390930"/>
              <a:gd name="connsiteY18" fmla="*/ 472965 h 872210"/>
              <a:gd name="connsiteX19" fmla="*/ 1334256 w 1390930"/>
              <a:gd name="connsiteY19" fmla="*/ 354480 h 872210"/>
              <a:gd name="connsiteX20" fmla="*/ 1277589 w 1390930"/>
              <a:gd name="connsiteY20" fmla="*/ 264328 h 872210"/>
              <a:gd name="connsiteX21" fmla="*/ 1151376 w 1390930"/>
              <a:gd name="connsiteY21" fmla="*/ 192206 h 872210"/>
              <a:gd name="connsiteX22" fmla="*/ 937587 w 1390930"/>
              <a:gd name="connsiteY22" fmla="*/ 135539 h 872210"/>
              <a:gd name="connsiteX23" fmla="*/ 700615 w 1390930"/>
              <a:gd name="connsiteY23" fmla="*/ 112357 h 872210"/>
              <a:gd name="connsiteX24" fmla="*/ 479099 w 1390930"/>
              <a:gd name="connsiteY24" fmla="*/ 114933 h 872210"/>
              <a:gd name="connsiteX25" fmla="*/ 273037 w 1390930"/>
              <a:gd name="connsiteY25" fmla="*/ 153569 h 872210"/>
              <a:gd name="connsiteX26" fmla="*/ 141672 w 1390930"/>
              <a:gd name="connsiteY26" fmla="*/ 217964 h 872210"/>
              <a:gd name="connsiteX27" fmla="*/ 105611 w 1390930"/>
              <a:gd name="connsiteY27" fmla="*/ 282358 h 872210"/>
              <a:gd name="connsiteX28" fmla="*/ 195763 w 1390930"/>
              <a:gd name="connsiteY28" fmla="*/ 357055 h 872210"/>
              <a:gd name="connsiteX29" fmla="*/ 360613 w 1390930"/>
              <a:gd name="connsiteY29" fmla="*/ 403419 h 872210"/>
              <a:gd name="connsiteX30" fmla="*/ 605312 w 1390930"/>
              <a:gd name="connsiteY30" fmla="*/ 421450 h 872210"/>
              <a:gd name="connsiteX31" fmla="*/ 826828 w 1390930"/>
              <a:gd name="connsiteY31" fmla="*/ 395692 h 872210"/>
              <a:gd name="connsiteX32" fmla="*/ 1017436 w 1390930"/>
              <a:gd name="connsiteY32" fmla="*/ 351904 h 872210"/>
              <a:gd name="connsiteX33" fmla="*/ 1161679 w 1390930"/>
              <a:gd name="connsiteY33" fmla="*/ 264328 h 872210"/>
              <a:gd name="connsiteX34" fmla="*/ 1166830 w 1390930"/>
              <a:gd name="connsiteY34" fmla="*/ 156145 h 872210"/>
              <a:gd name="connsiteX35" fmla="*/ 1014860 w 1390930"/>
              <a:gd name="connsiteY35" fmla="*/ 68569 h 872210"/>
              <a:gd name="connsiteX36" fmla="*/ 803646 w 1390930"/>
              <a:gd name="connsiteY36" fmla="*/ 29932 h 872210"/>
              <a:gd name="connsiteX37" fmla="*/ 535766 w 1390930"/>
              <a:gd name="connsiteY37" fmla="*/ 27356 h 872210"/>
              <a:gd name="connsiteX38" fmla="*/ 347734 w 1390930"/>
              <a:gd name="connsiteY38" fmla="*/ 73720 h 872210"/>
              <a:gd name="connsiteX39" fmla="*/ 306522 w 1390930"/>
              <a:gd name="connsiteY39" fmla="*/ 127811 h 872210"/>
              <a:gd name="connsiteX40" fmla="*/ 422432 w 1390930"/>
              <a:gd name="connsiteY40" fmla="*/ 194782 h 872210"/>
              <a:gd name="connsiteX41" fmla="*/ 716070 w 1390930"/>
              <a:gd name="connsiteY41" fmla="*/ 199933 h 872210"/>
              <a:gd name="connsiteX42" fmla="*/ 888647 w 1390930"/>
              <a:gd name="connsiteY42" fmla="*/ 156145 h 872210"/>
              <a:gd name="connsiteX43" fmla="*/ 918910 w 1390930"/>
              <a:gd name="connsiteY43" fmla="*/ 61160 h 872210"/>
              <a:gd name="connsiteX44" fmla="*/ 821677 w 1390930"/>
              <a:gd name="connsiteY44" fmla="*/ 11902 h 872210"/>
              <a:gd name="connsiteX45" fmla="*/ 646523 w 1390930"/>
              <a:gd name="connsiteY45" fmla="*/ 1598 h 872210"/>
              <a:gd name="connsiteX46" fmla="*/ 558948 w 1390930"/>
              <a:gd name="connsiteY46" fmla="*/ 37659 h 872210"/>
              <a:gd name="connsiteX47" fmla="*/ 646524 w 1390930"/>
              <a:gd name="connsiteY47" fmla="*/ 63417 h 872210"/>
              <a:gd name="connsiteX48" fmla="*/ 698039 w 1390930"/>
              <a:gd name="connsiteY48" fmla="*/ 40235 h 872210"/>
              <a:gd name="connsiteX0" fmla="*/ 510812 w 1396885"/>
              <a:gd name="connsiteY0" fmla="*/ 872210 h 872210"/>
              <a:gd name="connsiteX1" fmla="*/ 770965 w 1396885"/>
              <a:gd name="connsiteY1" fmla="*/ 867059 h 872210"/>
              <a:gd name="connsiteX2" fmla="*/ 1105815 w 1396885"/>
              <a:gd name="connsiteY2" fmla="*/ 797513 h 872210"/>
              <a:gd name="connsiteX3" fmla="*/ 1329908 w 1396885"/>
              <a:gd name="connsiteY3" fmla="*/ 673876 h 872210"/>
              <a:gd name="connsiteX4" fmla="*/ 1396878 w 1396885"/>
              <a:gd name="connsiteY4" fmla="*/ 565693 h 872210"/>
              <a:gd name="connsiteX5" fmla="*/ 1327332 w 1396885"/>
              <a:gd name="connsiteY5" fmla="*/ 429177 h 872210"/>
              <a:gd name="connsiteX6" fmla="*/ 1136725 w 1396885"/>
              <a:gd name="connsiteY6" fmla="*/ 331298 h 872210"/>
              <a:gd name="connsiteX7" fmla="*/ 881723 w 1396885"/>
              <a:gd name="connsiteY7" fmla="*/ 269479 h 872210"/>
              <a:gd name="connsiteX8" fmla="*/ 603539 w 1396885"/>
              <a:gd name="connsiteY8" fmla="*/ 261752 h 872210"/>
              <a:gd name="connsiteX9" fmla="*/ 374295 w 1396885"/>
              <a:gd name="connsiteY9" fmla="*/ 279782 h 872210"/>
              <a:gd name="connsiteX10" fmla="*/ 232628 w 1396885"/>
              <a:gd name="connsiteY10" fmla="*/ 305540 h 872210"/>
              <a:gd name="connsiteX11" fmla="*/ 72930 w 1396885"/>
              <a:gd name="connsiteY11" fmla="*/ 372510 h 872210"/>
              <a:gd name="connsiteX12" fmla="*/ 3 w 1396885"/>
              <a:gd name="connsiteY12" fmla="*/ 448415 h 872210"/>
              <a:gd name="connsiteX13" fmla="*/ 57475 w 1396885"/>
              <a:gd name="connsiteY13" fmla="*/ 542511 h 872210"/>
              <a:gd name="connsiteX14" fmla="*/ 230052 w 1396885"/>
              <a:gd name="connsiteY14" fmla="*/ 619784 h 872210"/>
              <a:gd name="connsiteX15" fmla="*/ 505660 w 1396885"/>
              <a:gd name="connsiteY15" fmla="*/ 653269 h 872210"/>
              <a:gd name="connsiteX16" fmla="*/ 770965 w 1396885"/>
              <a:gd name="connsiteY16" fmla="*/ 642966 h 872210"/>
              <a:gd name="connsiteX17" fmla="*/ 1139300 w 1396885"/>
              <a:gd name="connsiteY17" fmla="*/ 560542 h 872210"/>
              <a:gd name="connsiteX18" fmla="*/ 1298998 w 1396885"/>
              <a:gd name="connsiteY18" fmla="*/ 472965 h 872210"/>
              <a:gd name="connsiteX19" fmla="*/ 1340211 w 1396885"/>
              <a:gd name="connsiteY19" fmla="*/ 354480 h 872210"/>
              <a:gd name="connsiteX20" fmla="*/ 1283544 w 1396885"/>
              <a:gd name="connsiteY20" fmla="*/ 264328 h 872210"/>
              <a:gd name="connsiteX21" fmla="*/ 1157331 w 1396885"/>
              <a:gd name="connsiteY21" fmla="*/ 192206 h 872210"/>
              <a:gd name="connsiteX22" fmla="*/ 943542 w 1396885"/>
              <a:gd name="connsiteY22" fmla="*/ 135539 h 872210"/>
              <a:gd name="connsiteX23" fmla="*/ 706570 w 1396885"/>
              <a:gd name="connsiteY23" fmla="*/ 112357 h 872210"/>
              <a:gd name="connsiteX24" fmla="*/ 485054 w 1396885"/>
              <a:gd name="connsiteY24" fmla="*/ 114933 h 872210"/>
              <a:gd name="connsiteX25" fmla="*/ 278992 w 1396885"/>
              <a:gd name="connsiteY25" fmla="*/ 153569 h 872210"/>
              <a:gd name="connsiteX26" fmla="*/ 147627 w 1396885"/>
              <a:gd name="connsiteY26" fmla="*/ 217964 h 872210"/>
              <a:gd name="connsiteX27" fmla="*/ 111566 w 1396885"/>
              <a:gd name="connsiteY27" fmla="*/ 282358 h 872210"/>
              <a:gd name="connsiteX28" fmla="*/ 201718 w 1396885"/>
              <a:gd name="connsiteY28" fmla="*/ 357055 h 872210"/>
              <a:gd name="connsiteX29" fmla="*/ 366568 w 1396885"/>
              <a:gd name="connsiteY29" fmla="*/ 403419 h 872210"/>
              <a:gd name="connsiteX30" fmla="*/ 611267 w 1396885"/>
              <a:gd name="connsiteY30" fmla="*/ 421450 h 872210"/>
              <a:gd name="connsiteX31" fmla="*/ 832783 w 1396885"/>
              <a:gd name="connsiteY31" fmla="*/ 395692 h 872210"/>
              <a:gd name="connsiteX32" fmla="*/ 1023391 w 1396885"/>
              <a:gd name="connsiteY32" fmla="*/ 351904 h 872210"/>
              <a:gd name="connsiteX33" fmla="*/ 1167634 w 1396885"/>
              <a:gd name="connsiteY33" fmla="*/ 264328 h 872210"/>
              <a:gd name="connsiteX34" fmla="*/ 1172785 w 1396885"/>
              <a:gd name="connsiteY34" fmla="*/ 156145 h 872210"/>
              <a:gd name="connsiteX35" fmla="*/ 1020815 w 1396885"/>
              <a:gd name="connsiteY35" fmla="*/ 68569 h 872210"/>
              <a:gd name="connsiteX36" fmla="*/ 809601 w 1396885"/>
              <a:gd name="connsiteY36" fmla="*/ 29932 h 872210"/>
              <a:gd name="connsiteX37" fmla="*/ 541721 w 1396885"/>
              <a:gd name="connsiteY37" fmla="*/ 27356 h 872210"/>
              <a:gd name="connsiteX38" fmla="*/ 353689 w 1396885"/>
              <a:gd name="connsiteY38" fmla="*/ 73720 h 872210"/>
              <a:gd name="connsiteX39" fmla="*/ 312477 w 1396885"/>
              <a:gd name="connsiteY39" fmla="*/ 127811 h 872210"/>
              <a:gd name="connsiteX40" fmla="*/ 428387 w 1396885"/>
              <a:gd name="connsiteY40" fmla="*/ 194782 h 872210"/>
              <a:gd name="connsiteX41" fmla="*/ 722025 w 1396885"/>
              <a:gd name="connsiteY41" fmla="*/ 199933 h 872210"/>
              <a:gd name="connsiteX42" fmla="*/ 894602 w 1396885"/>
              <a:gd name="connsiteY42" fmla="*/ 156145 h 872210"/>
              <a:gd name="connsiteX43" fmla="*/ 924865 w 1396885"/>
              <a:gd name="connsiteY43" fmla="*/ 61160 h 872210"/>
              <a:gd name="connsiteX44" fmla="*/ 827632 w 1396885"/>
              <a:gd name="connsiteY44" fmla="*/ 11902 h 872210"/>
              <a:gd name="connsiteX45" fmla="*/ 652478 w 1396885"/>
              <a:gd name="connsiteY45" fmla="*/ 1598 h 872210"/>
              <a:gd name="connsiteX46" fmla="*/ 564903 w 1396885"/>
              <a:gd name="connsiteY46" fmla="*/ 37659 h 872210"/>
              <a:gd name="connsiteX47" fmla="*/ 652479 w 1396885"/>
              <a:gd name="connsiteY47" fmla="*/ 63417 h 872210"/>
              <a:gd name="connsiteX48" fmla="*/ 703994 w 1396885"/>
              <a:gd name="connsiteY48" fmla="*/ 40235 h 872210"/>
              <a:gd name="connsiteX0" fmla="*/ 510812 w 1396885"/>
              <a:gd name="connsiteY0" fmla="*/ 872210 h 872210"/>
              <a:gd name="connsiteX1" fmla="*/ 770965 w 1396885"/>
              <a:gd name="connsiteY1" fmla="*/ 867059 h 872210"/>
              <a:gd name="connsiteX2" fmla="*/ 1105815 w 1396885"/>
              <a:gd name="connsiteY2" fmla="*/ 797513 h 872210"/>
              <a:gd name="connsiteX3" fmla="*/ 1329908 w 1396885"/>
              <a:gd name="connsiteY3" fmla="*/ 673876 h 872210"/>
              <a:gd name="connsiteX4" fmla="*/ 1396878 w 1396885"/>
              <a:gd name="connsiteY4" fmla="*/ 565693 h 872210"/>
              <a:gd name="connsiteX5" fmla="*/ 1327332 w 1396885"/>
              <a:gd name="connsiteY5" fmla="*/ 429177 h 872210"/>
              <a:gd name="connsiteX6" fmla="*/ 1136725 w 1396885"/>
              <a:gd name="connsiteY6" fmla="*/ 331298 h 872210"/>
              <a:gd name="connsiteX7" fmla="*/ 881723 w 1396885"/>
              <a:gd name="connsiteY7" fmla="*/ 269479 h 872210"/>
              <a:gd name="connsiteX8" fmla="*/ 603539 w 1396885"/>
              <a:gd name="connsiteY8" fmla="*/ 261752 h 872210"/>
              <a:gd name="connsiteX9" fmla="*/ 374295 w 1396885"/>
              <a:gd name="connsiteY9" fmla="*/ 279782 h 872210"/>
              <a:gd name="connsiteX10" fmla="*/ 232628 w 1396885"/>
              <a:gd name="connsiteY10" fmla="*/ 305540 h 872210"/>
              <a:gd name="connsiteX11" fmla="*/ 72930 w 1396885"/>
              <a:gd name="connsiteY11" fmla="*/ 372510 h 872210"/>
              <a:gd name="connsiteX12" fmla="*/ 3 w 1396885"/>
              <a:gd name="connsiteY12" fmla="*/ 448415 h 872210"/>
              <a:gd name="connsiteX13" fmla="*/ 57475 w 1396885"/>
              <a:gd name="connsiteY13" fmla="*/ 542511 h 872210"/>
              <a:gd name="connsiteX14" fmla="*/ 230052 w 1396885"/>
              <a:gd name="connsiteY14" fmla="*/ 619784 h 872210"/>
              <a:gd name="connsiteX15" fmla="*/ 505660 w 1396885"/>
              <a:gd name="connsiteY15" fmla="*/ 653269 h 872210"/>
              <a:gd name="connsiteX16" fmla="*/ 770965 w 1396885"/>
              <a:gd name="connsiteY16" fmla="*/ 642966 h 872210"/>
              <a:gd name="connsiteX17" fmla="*/ 1139300 w 1396885"/>
              <a:gd name="connsiteY17" fmla="*/ 560542 h 872210"/>
              <a:gd name="connsiteX18" fmla="*/ 1298998 w 1396885"/>
              <a:gd name="connsiteY18" fmla="*/ 472965 h 872210"/>
              <a:gd name="connsiteX19" fmla="*/ 1340211 w 1396885"/>
              <a:gd name="connsiteY19" fmla="*/ 354480 h 872210"/>
              <a:gd name="connsiteX20" fmla="*/ 1283544 w 1396885"/>
              <a:gd name="connsiteY20" fmla="*/ 264328 h 872210"/>
              <a:gd name="connsiteX21" fmla="*/ 1157331 w 1396885"/>
              <a:gd name="connsiteY21" fmla="*/ 192206 h 872210"/>
              <a:gd name="connsiteX22" fmla="*/ 943542 w 1396885"/>
              <a:gd name="connsiteY22" fmla="*/ 135539 h 872210"/>
              <a:gd name="connsiteX23" fmla="*/ 706570 w 1396885"/>
              <a:gd name="connsiteY23" fmla="*/ 112357 h 872210"/>
              <a:gd name="connsiteX24" fmla="*/ 485054 w 1396885"/>
              <a:gd name="connsiteY24" fmla="*/ 114933 h 872210"/>
              <a:gd name="connsiteX25" fmla="*/ 278992 w 1396885"/>
              <a:gd name="connsiteY25" fmla="*/ 153569 h 872210"/>
              <a:gd name="connsiteX26" fmla="*/ 147627 w 1396885"/>
              <a:gd name="connsiteY26" fmla="*/ 217964 h 872210"/>
              <a:gd name="connsiteX27" fmla="*/ 111566 w 1396885"/>
              <a:gd name="connsiteY27" fmla="*/ 282358 h 872210"/>
              <a:gd name="connsiteX28" fmla="*/ 201718 w 1396885"/>
              <a:gd name="connsiteY28" fmla="*/ 357055 h 872210"/>
              <a:gd name="connsiteX29" fmla="*/ 366568 w 1396885"/>
              <a:gd name="connsiteY29" fmla="*/ 403419 h 872210"/>
              <a:gd name="connsiteX30" fmla="*/ 611267 w 1396885"/>
              <a:gd name="connsiteY30" fmla="*/ 421450 h 872210"/>
              <a:gd name="connsiteX31" fmla="*/ 832783 w 1396885"/>
              <a:gd name="connsiteY31" fmla="*/ 395692 h 872210"/>
              <a:gd name="connsiteX32" fmla="*/ 1023391 w 1396885"/>
              <a:gd name="connsiteY32" fmla="*/ 351904 h 872210"/>
              <a:gd name="connsiteX33" fmla="*/ 1167634 w 1396885"/>
              <a:gd name="connsiteY33" fmla="*/ 264328 h 872210"/>
              <a:gd name="connsiteX34" fmla="*/ 1172785 w 1396885"/>
              <a:gd name="connsiteY34" fmla="*/ 156145 h 872210"/>
              <a:gd name="connsiteX35" fmla="*/ 1020815 w 1396885"/>
              <a:gd name="connsiteY35" fmla="*/ 68569 h 872210"/>
              <a:gd name="connsiteX36" fmla="*/ 809601 w 1396885"/>
              <a:gd name="connsiteY36" fmla="*/ 29932 h 872210"/>
              <a:gd name="connsiteX37" fmla="*/ 541721 w 1396885"/>
              <a:gd name="connsiteY37" fmla="*/ 27356 h 872210"/>
              <a:gd name="connsiteX38" fmla="*/ 353689 w 1396885"/>
              <a:gd name="connsiteY38" fmla="*/ 73720 h 872210"/>
              <a:gd name="connsiteX39" fmla="*/ 302208 w 1396885"/>
              <a:gd name="connsiteY39" fmla="*/ 137156 h 872210"/>
              <a:gd name="connsiteX40" fmla="*/ 428387 w 1396885"/>
              <a:gd name="connsiteY40" fmla="*/ 194782 h 872210"/>
              <a:gd name="connsiteX41" fmla="*/ 722025 w 1396885"/>
              <a:gd name="connsiteY41" fmla="*/ 199933 h 872210"/>
              <a:gd name="connsiteX42" fmla="*/ 894602 w 1396885"/>
              <a:gd name="connsiteY42" fmla="*/ 156145 h 872210"/>
              <a:gd name="connsiteX43" fmla="*/ 924865 w 1396885"/>
              <a:gd name="connsiteY43" fmla="*/ 61160 h 872210"/>
              <a:gd name="connsiteX44" fmla="*/ 827632 w 1396885"/>
              <a:gd name="connsiteY44" fmla="*/ 11902 h 872210"/>
              <a:gd name="connsiteX45" fmla="*/ 652478 w 1396885"/>
              <a:gd name="connsiteY45" fmla="*/ 1598 h 872210"/>
              <a:gd name="connsiteX46" fmla="*/ 564903 w 1396885"/>
              <a:gd name="connsiteY46" fmla="*/ 37659 h 872210"/>
              <a:gd name="connsiteX47" fmla="*/ 652479 w 1396885"/>
              <a:gd name="connsiteY47" fmla="*/ 63417 h 872210"/>
              <a:gd name="connsiteX48" fmla="*/ 703994 w 1396885"/>
              <a:gd name="connsiteY48" fmla="*/ 40235 h 872210"/>
              <a:gd name="connsiteX0" fmla="*/ 510812 w 1396885"/>
              <a:gd name="connsiteY0" fmla="*/ 872210 h 872210"/>
              <a:gd name="connsiteX1" fmla="*/ 770965 w 1396885"/>
              <a:gd name="connsiteY1" fmla="*/ 867059 h 872210"/>
              <a:gd name="connsiteX2" fmla="*/ 1105815 w 1396885"/>
              <a:gd name="connsiteY2" fmla="*/ 797513 h 872210"/>
              <a:gd name="connsiteX3" fmla="*/ 1329908 w 1396885"/>
              <a:gd name="connsiteY3" fmla="*/ 673876 h 872210"/>
              <a:gd name="connsiteX4" fmla="*/ 1396878 w 1396885"/>
              <a:gd name="connsiteY4" fmla="*/ 565693 h 872210"/>
              <a:gd name="connsiteX5" fmla="*/ 1327332 w 1396885"/>
              <a:gd name="connsiteY5" fmla="*/ 429177 h 872210"/>
              <a:gd name="connsiteX6" fmla="*/ 1136725 w 1396885"/>
              <a:gd name="connsiteY6" fmla="*/ 331298 h 872210"/>
              <a:gd name="connsiteX7" fmla="*/ 881723 w 1396885"/>
              <a:gd name="connsiteY7" fmla="*/ 269479 h 872210"/>
              <a:gd name="connsiteX8" fmla="*/ 603539 w 1396885"/>
              <a:gd name="connsiteY8" fmla="*/ 261752 h 872210"/>
              <a:gd name="connsiteX9" fmla="*/ 374295 w 1396885"/>
              <a:gd name="connsiteY9" fmla="*/ 279782 h 872210"/>
              <a:gd name="connsiteX10" fmla="*/ 232628 w 1396885"/>
              <a:gd name="connsiteY10" fmla="*/ 305540 h 872210"/>
              <a:gd name="connsiteX11" fmla="*/ 72930 w 1396885"/>
              <a:gd name="connsiteY11" fmla="*/ 372510 h 872210"/>
              <a:gd name="connsiteX12" fmla="*/ 3 w 1396885"/>
              <a:gd name="connsiteY12" fmla="*/ 448415 h 872210"/>
              <a:gd name="connsiteX13" fmla="*/ 57475 w 1396885"/>
              <a:gd name="connsiteY13" fmla="*/ 542511 h 872210"/>
              <a:gd name="connsiteX14" fmla="*/ 230052 w 1396885"/>
              <a:gd name="connsiteY14" fmla="*/ 619784 h 872210"/>
              <a:gd name="connsiteX15" fmla="*/ 505660 w 1396885"/>
              <a:gd name="connsiteY15" fmla="*/ 653269 h 872210"/>
              <a:gd name="connsiteX16" fmla="*/ 770965 w 1396885"/>
              <a:gd name="connsiteY16" fmla="*/ 642966 h 872210"/>
              <a:gd name="connsiteX17" fmla="*/ 1139300 w 1396885"/>
              <a:gd name="connsiteY17" fmla="*/ 560542 h 872210"/>
              <a:gd name="connsiteX18" fmla="*/ 1298998 w 1396885"/>
              <a:gd name="connsiteY18" fmla="*/ 472965 h 872210"/>
              <a:gd name="connsiteX19" fmla="*/ 1340211 w 1396885"/>
              <a:gd name="connsiteY19" fmla="*/ 354480 h 872210"/>
              <a:gd name="connsiteX20" fmla="*/ 1283544 w 1396885"/>
              <a:gd name="connsiteY20" fmla="*/ 264328 h 872210"/>
              <a:gd name="connsiteX21" fmla="*/ 1157331 w 1396885"/>
              <a:gd name="connsiteY21" fmla="*/ 192206 h 872210"/>
              <a:gd name="connsiteX22" fmla="*/ 943542 w 1396885"/>
              <a:gd name="connsiteY22" fmla="*/ 135539 h 872210"/>
              <a:gd name="connsiteX23" fmla="*/ 706570 w 1396885"/>
              <a:gd name="connsiteY23" fmla="*/ 112357 h 872210"/>
              <a:gd name="connsiteX24" fmla="*/ 485054 w 1396885"/>
              <a:gd name="connsiteY24" fmla="*/ 114933 h 872210"/>
              <a:gd name="connsiteX25" fmla="*/ 278992 w 1396885"/>
              <a:gd name="connsiteY25" fmla="*/ 153569 h 872210"/>
              <a:gd name="connsiteX26" fmla="*/ 147627 w 1396885"/>
              <a:gd name="connsiteY26" fmla="*/ 217964 h 872210"/>
              <a:gd name="connsiteX27" fmla="*/ 106431 w 1396885"/>
              <a:gd name="connsiteY27" fmla="*/ 291703 h 872210"/>
              <a:gd name="connsiteX28" fmla="*/ 201718 w 1396885"/>
              <a:gd name="connsiteY28" fmla="*/ 357055 h 872210"/>
              <a:gd name="connsiteX29" fmla="*/ 366568 w 1396885"/>
              <a:gd name="connsiteY29" fmla="*/ 403419 h 872210"/>
              <a:gd name="connsiteX30" fmla="*/ 611267 w 1396885"/>
              <a:gd name="connsiteY30" fmla="*/ 421450 h 872210"/>
              <a:gd name="connsiteX31" fmla="*/ 832783 w 1396885"/>
              <a:gd name="connsiteY31" fmla="*/ 395692 h 872210"/>
              <a:gd name="connsiteX32" fmla="*/ 1023391 w 1396885"/>
              <a:gd name="connsiteY32" fmla="*/ 351904 h 872210"/>
              <a:gd name="connsiteX33" fmla="*/ 1167634 w 1396885"/>
              <a:gd name="connsiteY33" fmla="*/ 264328 h 872210"/>
              <a:gd name="connsiteX34" fmla="*/ 1172785 w 1396885"/>
              <a:gd name="connsiteY34" fmla="*/ 156145 h 872210"/>
              <a:gd name="connsiteX35" fmla="*/ 1020815 w 1396885"/>
              <a:gd name="connsiteY35" fmla="*/ 68569 h 872210"/>
              <a:gd name="connsiteX36" fmla="*/ 809601 w 1396885"/>
              <a:gd name="connsiteY36" fmla="*/ 29932 h 872210"/>
              <a:gd name="connsiteX37" fmla="*/ 541721 w 1396885"/>
              <a:gd name="connsiteY37" fmla="*/ 27356 h 872210"/>
              <a:gd name="connsiteX38" fmla="*/ 353689 w 1396885"/>
              <a:gd name="connsiteY38" fmla="*/ 73720 h 872210"/>
              <a:gd name="connsiteX39" fmla="*/ 302208 w 1396885"/>
              <a:gd name="connsiteY39" fmla="*/ 137156 h 872210"/>
              <a:gd name="connsiteX40" fmla="*/ 428387 w 1396885"/>
              <a:gd name="connsiteY40" fmla="*/ 194782 h 872210"/>
              <a:gd name="connsiteX41" fmla="*/ 722025 w 1396885"/>
              <a:gd name="connsiteY41" fmla="*/ 199933 h 872210"/>
              <a:gd name="connsiteX42" fmla="*/ 894602 w 1396885"/>
              <a:gd name="connsiteY42" fmla="*/ 156145 h 872210"/>
              <a:gd name="connsiteX43" fmla="*/ 924865 w 1396885"/>
              <a:gd name="connsiteY43" fmla="*/ 61160 h 872210"/>
              <a:gd name="connsiteX44" fmla="*/ 827632 w 1396885"/>
              <a:gd name="connsiteY44" fmla="*/ 11902 h 872210"/>
              <a:gd name="connsiteX45" fmla="*/ 652478 w 1396885"/>
              <a:gd name="connsiteY45" fmla="*/ 1598 h 872210"/>
              <a:gd name="connsiteX46" fmla="*/ 564903 w 1396885"/>
              <a:gd name="connsiteY46" fmla="*/ 37659 h 872210"/>
              <a:gd name="connsiteX47" fmla="*/ 652479 w 1396885"/>
              <a:gd name="connsiteY47" fmla="*/ 63417 h 872210"/>
              <a:gd name="connsiteX48" fmla="*/ 703994 w 1396885"/>
              <a:gd name="connsiteY48" fmla="*/ 40235 h 872210"/>
              <a:gd name="connsiteX0" fmla="*/ 511586 w 1397659"/>
              <a:gd name="connsiteY0" fmla="*/ 872210 h 872210"/>
              <a:gd name="connsiteX1" fmla="*/ 771739 w 1397659"/>
              <a:gd name="connsiteY1" fmla="*/ 867059 h 872210"/>
              <a:gd name="connsiteX2" fmla="*/ 1106589 w 1397659"/>
              <a:gd name="connsiteY2" fmla="*/ 797513 h 872210"/>
              <a:gd name="connsiteX3" fmla="*/ 1330682 w 1397659"/>
              <a:gd name="connsiteY3" fmla="*/ 673876 h 872210"/>
              <a:gd name="connsiteX4" fmla="*/ 1397652 w 1397659"/>
              <a:gd name="connsiteY4" fmla="*/ 565693 h 872210"/>
              <a:gd name="connsiteX5" fmla="*/ 1328106 w 1397659"/>
              <a:gd name="connsiteY5" fmla="*/ 429177 h 872210"/>
              <a:gd name="connsiteX6" fmla="*/ 1137499 w 1397659"/>
              <a:gd name="connsiteY6" fmla="*/ 331298 h 872210"/>
              <a:gd name="connsiteX7" fmla="*/ 882497 w 1397659"/>
              <a:gd name="connsiteY7" fmla="*/ 269479 h 872210"/>
              <a:gd name="connsiteX8" fmla="*/ 604313 w 1397659"/>
              <a:gd name="connsiteY8" fmla="*/ 261752 h 872210"/>
              <a:gd name="connsiteX9" fmla="*/ 375069 w 1397659"/>
              <a:gd name="connsiteY9" fmla="*/ 279782 h 872210"/>
              <a:gd name="connsiteX10" fmla="*/ 233402 w 1397659"/>
              <a:gd name="connsiteY10" fmla="*/ 305540 h 872210"/>
              <a:gd name="connsiteX11" fmla="*/ 73704 w 1397659"/>
              <a:gd name="connsiteY11" fmla="*/ 372510 h 872210"/>
              <a:gd name="connsiteX12" fmla="*/ 777 w 1397659"/>
              <a:gd name="connsiteY12" fmla="*/ 448415 h 872210"/>
              <a:gd name="connsiteX13" fmla="*/ 47979 w 1397659"/>
              <a:gd name="connsiteY13" fmla="*/ 546249 h 872210"/>
              <a:gd name="connsiteX14" fmla="*/ 230826 w 1397659"/>
              <a:gd name="connsiteY14" fmla="*/ 619784 h 872210"/>
              <a:gd name="connsiteX15" fmla="*/ 506434 w 1397659"/>
              <a:gd name="connsiteY15" fmla="*/ 653269 h 872210"/>
              <a:gd name="connsiteX16" fmla="*/ 771739 w 1397659"/>
              <a:gd name="connsiteY16" fmla="*/ 642966 h 872210"/>
              <a:gd name="connsiteX17" fmla="*/ 1140074 w 1397659"/>
              <a:gd name="connsiteY17" fmla="*/ 560542 h 872210"/>
              <a:gd name="connsiteX18" fmla="*/ 1299772 w 1397659"/>
              <a:gd name="connsiteY18" fmla="*/ 472965 h 872210"/>
              <a:gd name="connsiteX19" fmla="*/ 1340985 w 1397659"/>
              <a:gd name="connsiteY19" fmla="*/ 354480 h 872210"/>
              <a:gd name="connsiteX20" fmla="*/ 1284318 w 1397659"/>
              <a:gd name="connsiteY20" fmla="*/ 264328 h 872210"/>
              <a:gd name="connsiteX21" fmla="*/ 1158105 w 1397659"/>
              <a:gd name="connsiteY21" fmla="*/ 192206 h 872210"/>
              <a:gd name="connsiteX22" fmla="*/ 944316 w 1397659"/>
              <a:gd name="connsiteY22" fmla="*/ 135539 h 872210"/>
              <a:gd name="connsiteX23" fmla="*/ 707344 w 1397659"/>
              <a:gd name="connsiteY23" fmla="*/ 112357 h 872210"/>
              <a:gd name="connsiteX24" fmla="*/ 485828 w 1397659"/>
              <a:gd name="connsiteY24" fmla="*/ 114933 h 872210"/>
              <a:gd name="connsiteX25" fmla="*/ 279766 w 1397659"/>
              <a:gd name="connsiteY25" fmla="*/ 153569 h 872210"/>
              <a:gd name="connsiteX26" fmla="*/ 148401 w 1397659"/>
              <a:gd name="connsiteY26" fmla="*/ 217964 h 872210"/>
              <a:gd name="connsiteX27" fmla="*/ 107205 w 1397659"/>
              <a:gd name="connsiteY27" fmla="*/ 291703 h 872210"/>
              <a:gd name="connsiteX28" fmla="*/ 202492 w 1397659"/>
              <a:gd name="connsiteY28" fmla="*/ 357055 h 872210"/>
              <a:gd name="connsiteX29" fmla="*/ 367342 w 1397659"/>
              <a:gd name="connsiteY29" fmla="*/ 403419 h 872210"/>
              <a:gd name="connsiteX30" fmla="*/ 612041 w 1397659"/>
              <a:gd name="connsiteY30" fmla="*/ 421450 h 872210"/>
              <a:gd name="connsiteX31" fmla="*/ 833557 w 1397659"/>
              <a:gd name="connsiteY31" fmla="*/ 395692 h 872210"/>
              <a:gd name="connsiteX32" fmla="*/ 1024165 w 1397659"/>
              <a:gd name="connsiteY32" fmla="*/ 351904 h 872210"/>
              <a:gd name="connsiteX33" fmla="*/ 1168408 w 1397659"/>
              <a:gd name="connsiteY33" fmla="*/ 264328 h 872210"/>
              <a:gd name="connsiteX34" fmla="*/ 1173559 w 1397659"/>
              <a:gd name="connsiteY34" fmla="*/ 156145 h 872210"/>
              <a:gd name="connsiteX35" fmla="*/ 1021589 w 1397659"/>
              <a:gd name="connsiteY35" fmla="*/ 68569 h 872210"/>
              <a:gd name="connsiteX36" fmla="*/ 810375 w 1397659"/>
              <a:gd name="connsiteY36" fmla="*/ 29932 h 872210"/>
              <a:gd name="connsiteX37" fmla="*/ 542495 w 1397659"/>
              <a:gd name="connsiteY37" fmla="*/ 27356 h 872210"/>
              <a:gd name="connsiteX38" fmla="*/ 354463 w 1397659"/>
              <a:gd name="connsiteY38" fmla="*/ 73720 h 872210"/>
              <a:gd name="connsiteX39" fmla="*/ 302982 w 1397659"/>
              <a:gd name="connsiteY39" fmla="*/ 137156 h 872210"/>
              <a:gd name="connsiteX40" fmla="*/ 429161 w 1397659"/>
              <a:gd name="connsiteY40" fmla="*/ 194782 h 872210"/>
              <a:gd name="connsiteX41" fmla="*/ 722799 w 1397659"/>
              <a:gd name="connsiteY41" fmla="*/ 199933 h 872210"/>
              <a:gd name="connsiteX42" fmla="*/ 895376 w 1397659"/>
              <a:gd name="connsiteY42" fmla="*/ 156145 h 872210"/>
              <a:gd name="connsiteX43" fmla="*/ 925639 w 1397659"/>
              <a:gd name="connsiteY43" fmla="*/ 61160 h 872210"/>
              <a:gd name="connsiteX44" fmla="*/ 828406 w 1397659"/>
              <a:gd name="connsiteY44" fmla="*/ 11902 h 872210"/>
              <a:gd name="connsiteX45" fmla="*/ 653252 w 1397659"/>
              <a:gd name="connsiteY45" fmla="*/ 1598 h 872210"/>
              <a:gd name="connsiteX46" fmla="*/ 565677 w 1397659"/>
              <a:gd name="connsiteY46" fmla="*/ 37659 h 872210"/>
              <a:gd name="connsiteX47" fmla="*/ 653253 w 1397659"/>
              <a:gd name="connsiteY47" fmla="*/ 63417 h 872210"/>
              <a:gd name="connsiteX48" fmla="*/ 704768 w 1397659"/>
              <a:gd name="connsiteY48" fmla="*/ 40235 h 872210"/>
              <a:gd name="connsiteX0" fmla="*/ 511586 w 1397659"/>
              <a:gd name="connsiteY0" fmla="*/ 872210 h 872210"/>
              <a:gd name="connsiteX1" fmla="*/ 771739 w 1397659"/>
              <a:gd name="connsiteY1" fmla="*/ 867059 h 872210"/>
              <a:gd name="connsiteX2" fmla="*/ 1106589 w 1397659"/>
              <a:gd name="connsiteY2" fmla="*/ 797513 h 872210"/>
              <a:gd name="connsiteX3" fmla="*/ 1330682 w 1397659"/>
              <a:gd name="connsiteY3" fmla="*/ 673876 h 872210"/>
              <a:gd name="connsiteX4" fmla="*/ 1397652 w 1397659"/>
              <a:gd name="connsiteY4" fmla="*/ 565693 h 872210"/>
              <a:gd name="connsiteX5" fmla="*/ 1328106 w 1397659"/>
              <a:gd name="connsiteY5" fmla="*/ 429177 h 872210"/>
              <a:gd name="connsiteX6" fmla="*/ 1137499 w 1397659"/>
              <a:gd name="connsiteY6" fmla="*/ 331298 h 872210"/>
              <a:gd name="connsiteX7" fmla="*/ 882497 w 1397659"/>
              <a:gd name="connsiteY7" fmla="*/ 269479 h 872210"/>
              <a:gd name="connsiteX8" fmla="*/ 604313 w 1397659"/>
              <a:gd name="connsiteY8" fmla="*/ 261752 h 872210"/>
              <a:gd name="connsiteX9" fmla="*/ 375069 w 1397659"/>
              <a:gd name="connsiteY9" fmla="*/ 279782 h 872210"/>
              <a:gd name="connsiteX10" fmla="*/ 233402 w 1397659"/>
              <a:gd name="connsiteY10" fmla="*/ 305540 h 872210"/>
              <a:gd name="connsiteX11" fmla="*/ 73704 w 1397659"/>
              <a:gd name="connsiteY11" fmla="*/ 368772 h 872210"/>
              <a:gd name="connsiteX12" fmla="*/ 777 w 1397659"/>
              <a:gd name="connsiteY12" fmla="*/ 448415 h 872210"/>
              <a:gd name="connsiteX13" fmla="*/ 47979 w 1397659"/>
              <a:gd name="connsiteY13" fmla="*/ 546249 h 872210"/>
              <a:gd name="connsiteX14" fmla="*/ 230826 w 1397659"/>
              <a:gd name="connsiteY14" fmla="*/ 619784 h 872210"/>
              <a:gd name="connsiteX15" fmla="*/ 506434 w 1397659"/>
              <a:gd name="connsiteY15" fmla="*/ 653269 h 872210"/>
              <a:gd name="connsiteX16" fmla="*/ 771739 w 1397659"/>
              <a:gd name="connsiteY16" fmla="*/ 642966 h 872210"/>
              <a:gd name="connsiteX17" fmla="*/ 1140074 w 1397659"/>
              <a:gd name="connsiteY17" fmla="*/ 560542 h 872210"/>
              <a:gd name="connsiteX18" fmla="*/ 1299772 w 1397659"/>
              <a:gd name="connsiteY18" fmla="*/ 472965 h 872210"/>
              <a:gd name="connsiteX19" fmla="*/ 1340985 w 1397659"/>
              <a:gd name="connsiteY19" fmla="*/ 354480 h 872210"/>
              <a:gd name="connsiteX20" fmla="*/ 1284318 w 1397659"/>
              <a:gd name="connsiteY20" fmla="*/ 264328 h 872210"/>
              <a:gd name="connsiteX21" fmla="*/ 1158105 w 1397659"/>
              <a:gd name="connsiteY21" fmla="*/ 192206 h 872210"/>
              <a:gd name="connsiteX22" fmla="*/ 944316 w 1397659"/>
              <a:gd name="connsiteY22" fmla="*/ 135539 h 872210"/>
              <a:gd name="connsiteX23" fmla="*/ 707344 w 1397659"/>
              <a:gd name="connsiteY23" fmla="*/ 112357 h 872210"/>
              <a:gd name="connsiteX24" fmla="*/ 485828 w 1397659"/>
              <a:gd name="connsiteY24" fmla="*/ 114933 h 872210"/>
              <a:gd name="connsiteX25" fmla="*/ 279766 w 1397659"/>
              <a:gd name="connsiteY25" fmla="*/ 153569 h 872210"/>
              <a:gd name="connsiteX26" fmla="*/ 148401 w 1397659"/>
              <a:gd name="connsiteY26" fmla="*/ 217964 h 872210"/>
              <a:gd name="connsiteX27" fmla="*/ 107205 w 1397659"/>
              <a:gd name="connsiteY27" fmla="*/ 291703 h 872210"/>
              <a:gd name="connsiteX28" fmla="*/ 202492 w 1397659"/>
              <a:gd name="connsiteY28" fmla="*/ 357055 h 872210"/>
              <a:gd name="connsiteX29" fmla="*/ 367342 w 1397659"/>
              <a:gd name="connsiteY29" fmla="*/ 403419 h 872210"/>
              <a:gd name="connsiteX30" fmla="*/ 612041 w 1397659"/>
              <a:gd name="connsiteY30" fmla="*/ 421450 h 872210"/>
              <a:gd name="connsiteX31" fmla="*/ 833557 w 1397659"/>
              <a:gd name="connsiteY31" fmla="*/ 395692 h 872210"/>
              <a:gd name="connsiteX32" fmla="*/ 1024165 w 1397659"/>
              <a:gd name="connsiteY32" fmla="*/ 351904 h 872210"/>
              <a:gd name="connsiteX33" fmla="*/ 1168408 w 1397659"/>
              <a:gd name="connsiteY33" fmla="*/ 264328 h 872210"/>
              <a:gd name="connsiteX34" fmla="*/ 1173559 w 1397659"/>
              <a:gd name="connsiteY34" fmla="*/ 156145 h 872210"/>
              <a:gd name="connsiteX35" fmla="*/ 1021589 w 1397659"/>
              <a:gd name="connsiteY35" fmla="*/ 68569 h 872210"/>
              <a:gd name="connsiteX36" fmla="*/ 810375 w 1397659"/>
              <a:gd name="connsiteY36" fmla="*/ 29932 h 872210"/>
              <a:gd name="connsiteX37" fmla="*/ 542495 w 1397659"/>
              <a:gd name="connsiteY37" fmla="*/ 27356 h 872210"/>
              <a:gd name="connsiteX38" fmla="*/ 354463 w 1397659"/>
              <a:gd name="connsiteY38" fmla="*/ 73720 h 872210"/>
              <a:gd name="connsiteX39" fmla="*/ 302982 w 1397659"/>
              <a:gd name="connsiteY39" fmla="*/ 137156 h 872210"/>
              <a:gd name="connsiteX40" fmla="*/ 429161 w 1397659"/>
              <a:gd name="connsiteY40" fmla="*/ 194782 h 872210"/>
              <a:gd name="connsiteX41" fmla="*/ 722799 w 1397659"/>
              <a:gd name="connsiteY41" fmla="*/ 199933 h 872210"/>
              <a:gd name="connsiteX42" fmla="*/ 895376 w 1397659"/>
              <a:gd name="connsiteY42" fmla="*/ 156145 h 872210"/>
              <a:gd name="connsiteX43" fmla="*/ 925639 w 1397659"/>
              <a:gd name="connsiteY43" fmla="*/ 61160 h 872210"/>
              <a:gd name="connsiteX44" fmla="*/ 828406 w 1397659"/>
              <a:gd name="connsiteY44" fmla="*/ 11902 h 872210"/>
              <a:gd name="connsiteX45" fmla="*/ 653252 w 1397659"/>
              <a:gd name="connsiteY45" fmla="*/ 1598 h 872210"/>
              <a:gd name="connsiteX46" fmla="*/ 565677 w 1397659"/>
              <a:gd name="connsiteY46" fmla="*/ 37659 h 872210"/>
              <a:gd name="connsiteX47" fmla="*/ 653253 w 1397659"/>
              <a:gd name="connsiteY47" fmla="*/ 63417 h 872210"/>
              <a:gd name="connsiteX48" fmla="*/ 704768 w 1397659"/>
              <a:gd name="connsiteY48" fmla="*/ 40235 h 872210"/>
              <a:gd name="connsiteX0" fmla="*/ 511586 w 1397659"/>
              <a:gd name="connsiteY0" fmla="*/ 872210 h 872210"/>
              <a:gd name="connsiteX1" fmla="*/ 771739 w 1397659"/>
              <a:gd name="connsiteY1" fmla="*/ 867059 h 872210"/>
              <a:gd name="connsiteX2" fmla="*/ 1106589 w 1397659"/>
              <a:gd name="connsiteY2" fmla="*/ 797513 h 872210"/>
              <a:gd name="connsiteX3" fmla="*/ 1330682 w 1397659"/>
              <a:gd name="connsiteY3" fmla="*/ 673876 h 872210"/>
              <a:gd name="connsiteX4" fmla="*/ 1397652 w 1397659"/>
              <a:gd name="connsiteY4" fmla="*/ 565693 h 872210"/>
              <a:gd name="connsiteX5" fmla="*/ 1328106 w 1397659"/>
              <a:gd name="connsiteY5" fmla="*/ 429177 h 872210"/>
              <a:gd name="connsiteX6" fmla="*/ 1145201 w 1397659"/>
              <a:gd name="connsiteY6" fmla="*/ 329429 h 872210"/>
              <a:gd name="connsiteX7" fmla="*/ 882497 w 1397659"/>
              <a:gd name="connsiteY7" fmla="*/ 269479 h 872210"/>
              <a:gd name="connsiteX8" fmla="*/ 604313 w 1397659"/>
              <a:gd name="connsiteY8" fmla="*/ 261752 h 872210"/>
              <a:gd name="connsiteX9" fmla="*/ 375069 w 1397659"/>
              <a:gd name="connsiteY9" fmla="*/ 279782 h 872210"/>
              <a:gd name="connsiteX10" fmla="*/ 233402 w 1397659"/>
              <a:gd name="connsiteY10" fmla="*/ 305540 h 872210"/>
              <a:gd name="connsiteX11" fmla="*/ 73704 w 1397659"/>
              <a:gd name="connsiteY11" fmla="*/ 368772 h 872210"/>
              <a:gd name="connsiteX12" fmla="*/ 777 w 1397659"/>
              <a:gd name="connsiteY12" fmla="*/ 448415 h 872210"/>
              <a:gd name="connsiteX13" fmla="*/ 47979 w 1397659"/>
              <a:gd name="connsiteY13" fmla="*/ 546249 h 872210"/>
              <a:gd name="connsiteX14" fmla="*/ 230826 w 1397659"/>
              <a:gd name="connsiteY14" fmla="*/ 619784 h 872210"/>
              <a:gd name="connsiteX15" fmla="*/ 506434 w 1397659"/>
              <a:gd name="connsiteY15" fmla="*/ 653269 h 872210"/>
              <a:gd name="connsiteX16" fmla="*/ 771739 w 1397659"/>
              <a:gd name="connsiteY16" fmla="*/ 642966 h 872210"/>
              <a:gd name="connsiteX17" fmla="*/ 1140074 w 1397659"/>
              <a:gd name="connsiteY17" fmla="*/ 560542 h 872210"/>
              <a:gd name="connsiteX18" fmla="*/ 1299772 w 1397659"/>
              <a:gd name="connsiteY18" fmla="*/ 472965 h 872210"/>
              <a:gd name="connsiteX19" fmla="*/ 1340985 w 1397659"/>
              <a:gd name="connsiteY19" fmla="*/ 354480 h 872210"/>
              <a:gd name="connsiteX20" fmla="*/ 1284318 w 1397659"/>
              <a:gd name="connsiteY20" fmla="*/ 264328 h 872210"/>
              <a:gd name="connsiteX21" fmla="*/ 1158105 w 1397659"/>
              <a:gd name="connsiteY21" fmla="*/ 192206 h 872210"/>
              <a:gd name="connsiteX22" fmla="*/ 944316 w 1397659"/>
              <a:gd name="connsiteY22" fmla="*/ 135539 h 872210"/>
              <a:gd name="connsiteX23" fmla="*/ 707344 w 1397659"/>
              <a:gd name="connsiteY23" fmla="*/ 112357 h 872210"/>
              <a:gd name="connsiteX24" fmla="*/ 485828 w 1397659"/>
              <a:gd name="connsiteY24" fmla="*/ 114933 h 872210"/>
              <a:gd name="connsiteX25" fmla="*/ 279766 w 1397659"/>
              <a:gd name="connsiteY25" fmla="*/ 153569 h 872210"/>
              <a:gd name="connsiteX26" fmla="*/ 148401 w 1397659"/>
              <a:gd name="connsiteY26" fmla="*/ 217964 h 872210"/>
              <a:gd name="connsiteX27" fmla="*/ 107205 w 1397659"/>
              <a:gd name="connsiteY27" fmla="*/ 291703 h 872210"/>
              <a:gd name="connsiteX28" fmla="*/ 202492 w 1397659"/>
              <a:gd name="connsiteY28" fmla="*/ 357055 h 872210"/>
              <a:gd name="connsiteX29" fmla="*/ 367342 w 1397659"/>
              <a:gd name="connsiteY29" fmla="*/ 403419 h 872210"/>
              <a:gd name="connsiteX30" fmla="*/ 612041 w 1397659"/>
              <a:gd name="connsiteY30" fmla="*/ 421450 h 872210"/>
              <a:gd name="connsiteX31" fmla="*/ 833557 w 1397659"/>
              <a:gd name="connsiteY31" fmla="*/ 395692 h 872210"/>
              <a:gd name="connsiteX32" fmla="*/ 1024165 w 1397659"/>
              <a:gd name="connsiteY32" fmla="*/ 351904 h 872210"/>
              <a:gd name="connsiteX33" fmla="*/ 1168408 w 1397659"/>
              <a:gd name="connsiteY33" fmla="*/ 264328 h 872210"/>
              <a:gd name="connsiteX34" fmla="*/ 1173559 w 1397659"/>
              <a:gd name="connsiteY34" fmla="*/ 156145 h 872210"/>
              <a:gd name="connsiteX35" fmla="*/ 1021589 w 1397659"/>
              <a:gd name="connsiteY35" fmla="*/ 68569 h 872210"/>
              <a:gd name="connsiteX36" fmla="*/ 810375 w 1397659"/>
              <a:gd name="connsiteY36" fmla="*/ 29932 h 872210"/>
              <a:gd name="connsiteX37" fmla="*/ 542495 w 1397659"/>
              <a:gd name="connsiteY37" fmla="*/ 27356 h 872210"/>
              <a:gd name="connsiteX38" fmla="*/ 354463 w 1397659"/>
              <a:gd name="connsiteY38" fmla="*/ 73720 h 872210"/>
              <a:gd name="connsiteX39" fmla="*/ 302982 w 1397659"/>
              <a:gd name="connsiteY39" fmla="*/ 137156 h 872210"/>
              <a:gd name="connsiteX40" fmla="*/ 429161 w 1397659"/>
              <a:gd name="connsiteY40" fmla="*/ 194782 h 872210"/>
              <a:gd name="connsiteX41" fmla="*/ 722799 w 1397659"/>
              <a:gd name="connsiteY41" fmla="*/ 199933 h 872210"/>
              <a:gd name="connsiteX42" fmla="*/ 895376 w 1397659"/>
              <a:gd name="connsiteY42" fmla="*/ 156145 h 872210"/>
              <a:gd name="connsiteX43" fmla="*/ 925639 w 1397659"/>
              <a:gd name="connsiteY43" fmla="*/ 61160 h 872210"/>
              <a:gd name="connsiteX44" fmla="*/ 828406 w 1397659"/>
              <a:gd name="connsiteY44" fmla="*/ 11902 h 872210"/>
              <a:gd name="connsiteX45" fmla="*/ 653252 w 1397659"/>
              <a:gd name="connsiteY45" fmla="*/ 1598 h 872210"/>
              <a:gd name="connsiteX46" fmla="*/ 565677 w 1397659"/>
              <a:gd name="connsiteY46" fmla="*/ 37659 h 872210"/>
              <a:gd name="connsiteX47" fmla="*/ 653253 w 1397659"/>
              <a:gd name="connsiteY47" fmla="*/ 63417 h 872210"/>
              <a:gd name="connsiteX48" fmla="*/ 704768 w 1397659"/>
              <a:gd name="connsiteY48" fmla="*/ 40235 h 872210"/>
              <a:gd name="connsiteX0" fmla="*/ 511586 w 1397659"/>
              <a:gd name="connsiteY0" fmla="*/ 872210 h 872210"/>
              <a:gd name="connsiteX1" fmla="*/ 771739 w 1397659"/>
              <a:gd name="connsiteY1" fmla="*/ 867059 h 872210"/>
              <a:gd name="connsiteX2" fmla="*/ 1106589 w 1397659"/>
              <a:gd name="connsiteY2" fmla="*/ 797513 h 872210"/>
              <a:gd name="connsiteX3" fmla="*/ 1330682 w 1397659"/>
              <a:gd name="connsiteY3" fmla="*/ 673876 h 872210"/>
              <a:gd name="connsiteX4" fmla="*/ 1397652 w 1397659"/>
              <a:gd name="connsiteY4" fmla="*/ 565693 h 872210"/>
              <a:gd name="connsiteX5" fmla="*/ 1328106 w 1397659"/>
              <a:gd name="connsiteY5" fmla="*/ 429177 h 872210"/>
              <a:gd name="connsiteX6" fmla="*/ 1145201 w 1397659"/>
              <a:gd name="connsiteY6" fmla="*/ 329429 h 872210"/>
              <a:gd name="connsiteX7" fmla="*/ 882497 w 1397659"/>
              <a:gd name="connsiteY7" fmla="*/ 269479 h 872210"/>
              <a:gd name="connsiteX8" fmla="*/ 604313 w 1397659"/>
              <a:gd name="connsiteY8" fmla="*/ 261752 h 872210"/>
              <a:gd name="connsiteX9" fmla="*/ 375069 w 1397659"/>
              <a:gd name="connsiteY9" fmla="*/ 279782 h 872210"/>
              <a:gd name="connsiteX10" fmla="*/ 233402 w 1397659"/>
              <a:gd name="connsiteY10" fmla="*/ 305540 h 872210"/>
              <a:gd name="connsiteX11" fmla="*/ 73704 w 1397659"/>
              <a:gd name="connsiteY11" fmla="*/ 368772 h 872210"/>
              <a:gd name="connsiteX12" fmla="*/ 777 w 1397659"/>
              <a:gd name="connsiteY12" fmla="*/ 448415 h 872210"/>
              <a:gd name="connsiteX13" fmla="*/ 47979 w 1397659"/>
              <a:gd name="connsiteY13" fmla="*/ 546249 h 872210"/>
              <a:gd name="connsiteX14" fmla="*/ 230826 w 1397659"/>
              <a:gd name="connsiteY14" fmla="*/ 619784 h 872210"/>
              <a:gd name="connsiteX15" fmla="*/ 506434 w 1397659"/>
              <a:gd name="connsiteY15" fmla="*/ 653269 h 872210"/>
              <a:gd name="connsiteX16" fmla="*/ 771739 w 1397659"/>
              <a:gd name="connsiteY16" fmla="*/ 642966 h 872210"/>
              <a:gd name="connsiteX17" fmla="*/ 1145209 w 1397659"/>
              <a:gd name="connsiteY17" fmla="*/ 566150 h 872210"/>
              <a:gd name="connsiteX18" fmla="*/ 1299772 w 1397659"/>
              <a:gd name="connsiteY18" fmla="*/ 472965 h 872210"/>
              <a:gd name="connsiteX19" fmla="*/ 1340985 w 1397659"/>
              <a:gd name="connsiteY19" fmla="*/ 354480 h 872210"/>
              <a:gd name="connsiteX20" fmla="*/ 1284318 w 1397659"/>
              <a:gd name="connsiteY20" fmla="*/ 264328 h 872210"/>
              <a:gd name="connsiteX21" fmla="*/ 1158105 w 1397659"/>
              <a:gd name="connsiteY21" fmla="*/ 192206 h 872210"/>
              <a:gd name="connsiteX22" fmla="*/ 944316 w 1397659"/>
              <a:gd name="connsiteY22" fmla="*/ 135539 h 872210"/>
              <a:gd name="connsiteX23" fmla="*/ 707344 w 1397659"/>
              <a:gd name="connsiteY23" fmla="*/ 112357 h 872210"/>
              <a:gd name="connsiteX24" fmla="*/ 485828 w 1397659"/>
              <a:gd name="connsiteY24" fmla="*/ 114933 h 872210"/>
              <a:gd name="connsiteX25" fmla="*/ 279766 w 1397659"/>
              <a:gd name="connsiteY25" fmla="*/ 153569 h 872210"/>
              <a:gd name="connsiteX26" fmla="*/ 148401 w 1397659"/>
              <a:gd name="connsiteY26" fmla="*/ 217964 h 872210"/>
              <a:gd name="connsiteX27" fmla="*/ 107205 w 1397659"/>
              <a:gd name="connsiteY27" fmla="*/ 291703 h 872210"/>
              <a:gd name="connsiteX28" fmla="*/ 202492 w 1397659"/>
              <a:gd name="connsiteY28" fmla="*/ 357055 h 872210"/>
              <a:gd name="connsiteX29" fmla="*/ 367342 w 1397659"/>
              <a:gd name="connsiteY29" fmla="*/ 403419 h 872210"/>
              <a:gd name="connsiteX30" fmla="*/ 612041 w 1397659"/>
              <a:gd name="connsiteY30" fmla="*/ 421450 h 872210"/>
              <a:gd name="connsiteX31" fmla="*/ 833557 w 1397659"/>
              <a:gd name="connsiteY31" fmla="*/ 395692 h 872210"/>
              <a:gd name="connsiteX32" fmla="*/ 1024165 w 1397659"/>
              <a:gd name="connsiteY32" fmla="*/ 351904 h 872210"/>
              <a:gd name="connsiteX33" fmla="*/ 1168408 w 1397659"/>
              <a:gd name="connsiteY33" fmla="*/ 264328 h 872210"/>
              <a:gd name="connsiteX34" fmla="*/ 1173559 w 1397659"/>
              <a:gd name="connsiteY34" fmla="*/ 156145 h 872210"/>
              <a:gd name="connsiteX35" fmla="*/ 1021589 w 1397659"/>
              <a:gd name="connsiteY35" fmla="*/ 68569 h 872210"/>
              <a:gd name="connsiteX36" fmla="*/ 810375 w 1397659"/>
              <a:gd name="connsiteY36" fmla="*/ 29932 h 872210"/>
              <a:gd name="connsiteX37" fmla="*/ 542495 w 1397659"/>
              <a:gd name="connsiteY37" fmla="*/ 27356 h 872210"/>
              <a:gd name="connsiteX38" fmla="*/ 354463 w 1397659"/>
              <a:gd name="connsiteY38" fmla="*/ 73720 h 872210"/>
              <a:gd name="connsiteX39" fmla="*/ 302982 w 1397659"/>
              <a:gd name="connsiteY39" fmla="*/ 137156 h 872210"/>
              <a:gd name="connsiteX40" fmla="*/ 429161 w 1397659"/>
              <a:gd name="connsiteY40" fmla="*/ 194782 h 872210"/>
              <a:gd name="connsiteX41" fmla="*/ 722799 w 1397659"/>
              <a:gd name="connsiteY41" fmla="*/ 199933 h 872210"/>
              <a:gd name="connsiteX42" fmla="*/ 895376 w 1397659"/>
              <a:gd name="connsiteY42" fmla="*/ 156145 h 872210"/>
              <a:gd name="connsiteX43" fmla="*/ 925639 w 1397659"/>
              <a:gd name="connsiteY43" fmla="*/ 61160 h 872210"/>
              <a:gd name="connsiteX44" fmla="*/ 828406 w 1397659"/>
              <a:gd name="connsiteY44" fmla="*/ 11902 h 872210"/>
              <a:gd name="connsiteX45" fmla="*/ 653252 w 1397659"/>
              <a:gd name="connsiteY45" fmla="*/ 1598 h 872210"/>
              <a:gd name="connsiteX46" fmla="*/ 565677 w 1397659"/>
              <a:gd name="connsiteY46" fmla="*/ 37659 h 872210"/>
              <a:gd name="connsiteX47" fmla="*/ 653253 w 1397659"/>
              <a:gd name="connsiteY47" fmla="*/ 63417 h 872210"/>
              <a:gd name="connsiteX48" fmla="*/ 704768 w 1397659"/>
              <a:gd name="connsiteY48" fmla="*/ 40235 h 872210"/>
              <a:gd name="connsiteX0" fmla="*/ 511586 w 1397659"/>
              <a:gd name="connsiteY0" fmla="*/ 872210 h 872210"/>
              <a:gd name="connsiteX1" fmla="*/ 771739 w 1397659"/>
              <a:gd name="connsiteY1" fmla="*/ 867059 h 872210"/>
              <a:gd name="connsiteX2" fmla="*/ 1106589 w 1397659"/>
              <a:gd name="connsiteY2" fmla="*/ 797513 h 872210"/>
              <a:gd name="connsiteX3" fmla="*/ 1330682 w 1397659"/>
              <a:gd name="connsiteY3" fmla="*/ 673876 h 872210"/>
              <a:gd name="connsiteX4" fmla="*/ 1397652 w 1397659"/>
              <a:gd name="connsiteY4" fmla="*/ 565693 h 872210"/>
              <a:gd name="connsiteX5" fmla="*/ 1328106 w 1397659"/>
              <a:gd name="connsiteY5" fmla="*/ 429177 h 872210"/>
              <a:gd name="connsiteX6" fmla="*/ 1145201 w 1397659"/>
              <a:gd name="connsiteY6" fmla="*/ 329429 h 872210"/>
              <a:gd name="connsiteX7" fmla="*/ 882497 w 1397659"/>
              <a:gd name="connsiteY7" fmla="*/ 269479 h 872210"/>
              <a:gd name="connsiteX8" fmla="*/ 604313 w 1397659"/>
              <a:gd name="connsiteY8" fmla="*/ 261752 h 872210"/>
              <a:gd name="connsiteX9" fmla="*/ 375069 w 1397659"/>
              <a:gd name="connsiteY9" fmla="*/ 279782 h 872210"/>
              <a:gd name="connsiteX10" fmla="*/ 233402 w 1397659"/>
              <a:gd name="connsiteY10" fmla="*/ 305540 h 872210"/>
              <a:gd name="connsiteX11" fmla="*/ 73704 w 1397659"/>
              <a:gd name="connsiteY11" fmla="*/ 368772 h 872210"/>
              <a:gd name="connsiteX12" fmla="*/ 777 w 1397659"/>
              <a:gd name="connsiteY12" fmla="*/ 448415 h 872210"/>
              <a:gd name="connsiteX13" fmla="*/ 47979 w 1397659"/>
              <a:gd name="connsiteY13" fmla="*/ 546249 h 872210"/>
              <a:gd name="connsiteX14" fmla="*/ 230826 w 1397659"/>
              <a:gd name="connsiteY14" fmla="*/ 619784 h 872210"/>
              <a:gd name="connsiteX15" fmla="*/ 506434 w 1397659"/>
              <a:gd name="connsiteY15" fmla="*/ 653269 h 872210"/>
              <a:gd name="connsiteX16" fmla="*/ 774306 w 1397659"/>
              <a:gd name="connsiteY16" fmla="*/ 650442 h 872210"/>
              <a:gd name="connsiteX17" fmla="*/ 1145209 w 1397659"/>
              <a:gd name="connsiteY17" fmla="*/ 566150 h 872210"/>
              <a:gd name="connsiteX18" fmla="*/ 1299772 w 1397659"/>
              <a:gd name="connsiteY18" fmla="*/ 472965 h 872210"/>
              <a:gd name="connsiteX19" fmla="*/ 1340985 w 1397659"/>
              <a:gd name="connsiteY19" fmla="*/ 354480 h 872210"/>
              <a:gd name="connsiteX20" fmla="*/ 1284318 w 1397659"/>
              <a:gd name="connsiteY20" fmla="*/ 264328 h 872210"/>
              <a:gd name="connsiteX21" fmla="*/ 1158105 w 1397659"/>
              <a:gd name="connsiteY21" fmla="*/ 192206 h 872210"/>
              <a:gd name="connsiteX22" fmla="*/ 944316 w 1397659"/>
              <a:gd name="connsiteY22" fmla="*/ 135539 h 872210"/>
              <a:gd name="connsiteX23" fmla="*/ 707344 w 1397659"/>
              <a:gd name="connsiteY23" fmla="*/ 112357 h 872210"/>
              <a:gd name="connsiteX24" fmla="*/ 485828 w 1397659"/>
              <a:gd name="connsiteY24" fmla="*/ 114933 h 872210"/>
              <a:gd name="connsiteX25" fmla="*/ 279766 w 1397659"/>
              <a:gd name="connsiteY25" fmla="*/ 153569 h 872210"/>
              <a:gd name="connsiteX26" fmla="*/ 148401 w 1397659"/>
              <a:gd name="connsiteY26" fmla="*/ 217964 h 872210"/>
              <a:gd name="connsiteX27" fmla="*/ 107205 w 1397659"/>
              <a:gd name="connsiteY27" fmla="*/ 291703 h 872210"/>
              <a:gd name="connsiteX28" fmla="*/ 202492 w 1397659"/>
              <a:gd name="connsiteY28" fmla="*/ 357055 h 872210"/>
              <a:gd name="connsiteX29" fmla="*/ 367342 w 1397659"/>
              <a:gd name="connsiteY29" fmla="*/ 403419 h 872210"/>
              <a:gd name="connsiteX30" fmla="*/ 612041 w 1397659"/>
              <a:gd name="connsiteY30" fmla="*/ 421450 h 872210"/>
              <a:gd name="connsiteX31" fmla="*/ 833557 w 1397659"/>
              <a:gd name="connsiteY31" fmla="*/ 395692 h 872210"/>
              <a:gd name="connsiteX32" fmla="*/ 1024165 w 1397659"/>
              <a:gd name="connsiteY32" fmla="*/ 351904 h 872210"/>
              <a:gd name="connsiteX33" fmla="*/ 1168408 w 1397659"/>
              <a:gd name="connsiteY33" fmla="*/ 264328 h 872210"/>
              <a:gd name="connsiteX34" fmla="*/ 1173559 w 1397659"/>
              <a:gd name="connsiteY34" fmla="*/ 156145 h 872210"/>
              <a:gd name="connsiteX35" fmla="*/ 1021589 w 1397659"/>
              <a:gd name="connsiteY35" fmla="*/ 68569 h 872210"/>
              <a:gd name="connsiteX36" fmla="*/ 810375 w 1397659"/>
              <a:gd name="connsiteY36" fmla="*/ 29932 h 872210"/>
              <a:gd name="connsiteX37" fmla="*/ 542495 w 1397659"/>
              <a:gd name="connsiteY37" fmla="*/ 27356 h 872210"/>
              <a:gd name="connsiteX38" fmla="*/ 354463 w 1397659"/>
              <a:gd name="connsiteY38" fmla="*/ 73720 h 872210"/>
              <a:gd name="connsiteX39" fmla="*/ 302982 w 1397659"/>
              <a:gd name="connsiteY39" fmla="*/ 137156 h 872210"/>
              <a:gd name="connsiteX40" fmla="*/ 429161 w 1397659"/>
              <a:gd name="connsiteY40" fmla="*/ 194782 h 872210"/>
              <a:gd name="connsiteX41" fmla="*/ 722799 w 1397659"/>
              <a:gd name="connsiteY41" fmla="*/ 199933 h 872210"/>
              <a:gd name="connsiteX42" fmla="*/ 895376 w 1397659"/>
              <a:gd name="connsiteY42" fmla="*/ 156145 h 872210"/>
              <a:gd name="connsiteX43" fmla="*/ 925639 w 1397659"/>
              <a:gd name="connsiteY43" fmla="*/ 61160 h 872210"/>
              <a:gd name="connsiteX44" fmla="*/ 828406 w 1397659"/>
              <a:gd name="connsiteY44" fmla="*/ 11902 h 872210"/>
              <a:gd name="connsiteX45" fmla="*/ 653252 w 1397659"/>
              <a:gd name="connsiteY45" fmla="*/ 1598 h 872210"/>
              <a:gd name="connsiteX46" fmla="*/ 565677 w 1397659"/>
              <a:gd name="connsiteY46" fmla="*/ 37659 h 872210"/>
              <a:gd name="connsiteX47" fmla="*/ 653253 w 1397659"/>
              <a:gd name="connsiteY47" fmla="*/ 63417 h 872210"/>
              <a:gd name="connsiteX48" fmla="*/ 704768 w 1397659"/>
              <a:gd name="connsiteY48" fmla="*/ 40235 h 872210"/>
              <a:gd name="connsiteX0" fmla="*/ 511586 w 1397659"/>
              <a:gd name="connsiteY0" fmla="*/ 872210 h 872210"/>
              <a:gd name="connsiteX1" fmla="*/ 771739 w 1397659"/>
              <a:gd name="connsiteY1" fmla="*/ 867059 h 872210"/>
              <a:gd name="connsiteX2" fmla="*/ 1106589 w 1397659"/>
              <a:gd name="connsiteY2" fmla="*/ 797513 h 872210"/>
              <a:gd name="connsiteX3" fmla="*/ 1330682 w 1397659"/>
              <a:gd name="connsiteY3" fmla="*/ 673876 h 872210"/>
              <a:gd name="connsiteX4" fmla="*/ 1397652 w 1397659"/>
              <a:gd name="connsiteY4" fmla="*/ 565693 h 872210"/>
              <a:gd name="connsiteX5" fmla="*/ 1328106 w 1397659"/>
              <a:gd name="connsiteY5" fmla="*/ 429177 h 872210"/>
              <a:gd name="connsiteX6" fmla="*/ 1145201 w 1397659"/>
              <a:gd name="connsiteY6" fmla="*/ 329429 h 872210"/>
              <a:gd name="connsiteX7" fmla="*/ 882497 w 1397659"/>
              <a:gd name="connsiteY7" fmla="*/ 269479 h 872210"/>
              <a:gd name="connsiteX8" fmla="*/ 604313 w 1397659"/>
              <a:gd name="connsiteY8" fmla="*/ 261752 h 872210"/>
              <a:gd name="connsiteX9" fmla="*/ 375069 w 1397659"/>
              <a:gd name="connsiteY9" fmla="*/ 279782 h 872210"/>
              <a:gd name="connsiteX10" fmla="*/ 233402 w 1397659"/>
              <a:gd name="connsiteY10" fmla="*/ 305540 h 872210"/>
              <a:gd name="connsiteX11" fmla="*/ 73704 w 1397659"/>
              <a:gd name="connsiteY11" fmla="*/ 368772 h 872210"/>
              <a:gd name="connsiteX12" fmla="*/ 777 w 1397659"/>
              <a:gd name="connsiteY12" fmla="*/ 448415 h 872210"/>
              <a:gd name="connsiteX13" fmla="*/ 47979 w 1397659"/>
              <a:gd name="connsiteY13" fmla="*/ 546249 h 872210"/>
              <a:gd name="connsiteX14" fmla="*/ 230826 w 1397659"/>
              <a:gd name="connsiteY14" fmla="*/ 619784 h 872210"/>
              <a:gd name="connsiteX15" fmla="*/ 509001 w 1397659"/>
              <a:gd name="connsiteY15" fmla="*/ 657008 h 872210"/>
              <a:gd name="connsiteX16" fmla="*/ 774306 w 1397659"/>
              <a:gd name="connsiteY16" fmla="*/ 650442 h 872210"/>
              <a:gd name="connsiteX17" fmla="*/ 1145209 w 1397659"/>
              <a:gd name="connsiteY17" fmla="*/ 566150 h 872210"/>
              <a:gd name="connsiteX18" fmla="*/ 1299772 w 1397659"/>
              <a:gd name="connsiteY18" fmla="*/ 472965 h 872210"/>
              <a:gd name="connsiteX19" fmla="*/ 1340985 w 1397659"/>
              <a:gd name="connsiteY19" fmla="*/ 354480 h 872210"/>
              <a:gd name="connsiteX20" fmla="*/ 1284318 w 1397659"/>
              <a:gd name="connsiteY20" fmla="*/ 264328 h 872210"/>
              <a:gd name="connsiteX21" fmla="*/ 1158105 w 1397659"/>
              <a:gd name="connsiteY21" fmla="*/ 192206 h 872210"/>
              <a:gd name="connsiteX22" fmla="*/ 944316 w 1397659"/>
              <a:gd name="connsiteY22" fmla="*/ 135539 h 872210"/>
              <a:gd name="connsiteX23" fmla="*/ 707344 w 1397659"/>
              <a:gd name="connsiteY23" fmla="*/ 112357 h 872210"/>
              <a:gd name="connsiteX24" fmla="*/ 485828 w 1397659"/>
              <a:gd name="connsiteY24" fmla="*/ 114933 h 872210"/>
              <a:gd name="connsiteX25" fmla="*/ 279766 w 1397659"/>
              <a:gd name="connsiteY25" fmla="*/ 153569 h 872210"/>
              <a:gd name="connsiteX26" fmla="*/ 148401 w 1397659"/>
              <a:gd name="connsiteY26" fmla="*/ 217964 h 872210"/>
              <a:gd name="connsiteX27" fmla="*/ 107205 w 1397659"/>
              <a:gd name="connsiteY27" fmla="*/ 291703 h 872210"/>
              <a:gd name="connsiteX28" fmla="*/ 202492 w 1397659"/>
              <a:gd name="connsiteY28" fmla="*/ 357055 h 872210"/>
              <a:gd name="connsiteX29" fmla="*/ 367342 w 1397659"/>
              <a:gd name="connsiteY29" fmla="*/ 403419 h 872210"/>
              <a:gd name="connsiteX30" fmla="*/ 612041 w 1397659"/>
              <a:gd name="connsiteY30" fmla="*/ 421450 h 872210"/>
              <a:gd name="connsiteX31" fmla="*/ 833557 w 1397659"/>
              <a:gd name="connsiteY31" fmla="*/ 395692 h 872210"/>
              <a:gd name="connsiteX32" fmla="*/ 1024165 w 1397659"/>
              <a:gd name="connsiteY32" fmla="*/ 351904 h 872210"/>
              <a:gd name="connsiteX33" fmla="*/ 1168408 w 1397659"/>
              <a:gd name="connsiteY33" fmla="*/ 264328 h 872210"/>
              <a:gd name="connsiteX34" fmla="*/ 1173559 w 1397659"/>
              <a:gd name="connsiteY34" fmla="*/ 156145 h 872210"/>
              <a:gd name="connsiteX35" fmla="*/ 1021589 w 1397659"/>
              <a:gd name="connsiteY35" fmla="*/ 68569 h 872210"/>
              <a:gd name="connsiteX36" fmla="*/ 810375 w 1397659"/>
              <a:gd name="connsiteY36" fmla="*/ 29932 h 872210"/>
              <a:gd name="connsiteX37" fmla="*/ 542495 w 1397659"/>
              <a:gd name="connsiteY37" fmla="*/ 27356 h 872210"/>
              <a:gd name="connsiteX38" fmla="*/ 354463 w 1397659"/>
              <a:gd name="connsiteY38" fmla="*/ 73720 h 872210"/>
              <a:gd name="connsiteX39" fmla="*/ 302982 w 1397659"/>
              <a:gd name="connsiteY39" fmla="*/ 137156 h 872210"/>
              <a:gd name="connsiteX40" fmla="*/ 429161 w 1397659"/>
              <a:gd name="connsiteY40" fmla="*/ 194782 h 872210"/>
              <a:gd name="connsiteX41" fmla="*/ 722799 w 1397659"/>
              <a:gd name="connsiteY41" fmla="*/ 199933 h 872210"/>
              <a:gd name="connsiteX42" fmla="*/ 895376 w 1397659"/>
              <a:gd name="connsiteY42" fmla="*/ 156145 h 872210"/>
              <a:gd name="connsiteX43" fmla="*/ 925639 w 1397659"/>
              <a:gd name="connsiteY43" fmla="*/ 61160 h 872210"/>
              <a:gd name="connsiteX44" fmla="*/ 828406 w 1397659"/>
              <a:gd name="connsiteY44" fmla="*/ 11902 h 872210"/>
              <a:gd name="connsiteX45" fmla="*/ 653252 w 1397659"/>
              <a:gd name="connsiteY45" fmla="*/ 1598 h 872210"/>
              <a:gd name="connsiteX46" fmla="*/ 565677 w 1397659"/>
              <a:gd name="connsiteY46" fmla="*/ 37659 h 872210"/>
              <a:gd name="connsiteX47" fmla="*/ 653253 w 1397659"/>
              <a:gd name="connsiteY47" fmla="*/ 63417 h 872210"/>
              <a:gd name="connsiteX48" fmla="*/ 704768 w 1397659"/>
              <a:gd name="connsiteY48" fmla="*/ 40235 h 872210"/>
              <a:gd name="connsiteX0" fmla="*/ 511586 w 1397659"/>
              <a:gd name="connsiteY0" fmla="*/ 872210 h 872210"/>
              <a:gd name="connsiteX1" fmla="*/ 771739 w 1397659"/>
              <a:gd name="connsiteY1" fmla="*/ 867059 h 872210"/>
              <a:gd name="connsiteX2" fmla="*/ 1106589 w 1397659"/>
              <a:gd name="connsiteY2" fmla="*/ 797513 h 872210"/>
              <a:gd name="connsiteX3" fmla="*/ 1330682 w 1397659"/>
              <a:gd name="connsiteY3" fmla="*/ 673876 h 872210"/>
              <a:gd name="connsiteX4" fmla="*/ 1397652 w 1397659"/>
              <a:gd name="connsiteY4" fmla="*/ 565693 h 872210"/>
              <a:gd name="connsiteX5" fmla="*/ 1328106 w 1397659"/>
              <a:gd name="connsiteY5" fmla="*/ 429177 h 872210"/>
              <a:gd name="connsiteX6" fmla="*/ 1145201 w 1397659"/>
              <a:gd name="connsiteY6" fmla="*/ 329429 h 872210"/>
              <a:gd name="connsiteX7" fmla="*/ 882497 w 1397659"/>
              <a:gd name="connsiteY7" fmla="*/ 269479 h 872210"/>
              <a:gd name="connsiteX8" fmla="*/ 604313 w 1397659"/>
              <a:gd name="connsiteY8" fmla="*/ 261752 h 872210"/>
              <a:gd name="connsiteX9" fmla="*/ 375069 w 1397659"/>
              <a:gd name="connsiteY9" fmla="*/ 279782 h 872210"/>
              <a:gd name="connsiteX10" fmla="*/ 233402 w 1397659"/>
              <a:gd name="connsiteY10" fmla="*/ 305540 h 872210"/>
              <a:gd name="connsiteX11" fmla="*/ 73704 w 1397659"/>
              <a:gd name="connsiteY11" fmla="*/ 368772 h 872210"/>
              <a:gd name="connsiteX12" fmla="*/ 777 w 1397659"/>
              <a:gd name="connsiteY12" fmla="*/ 448415 h 872210"/>
              <a:gd name="connsiteX13" fmla="*/ 47979 w 1397659"/>
              <a:gd name="connsiteY13" fmla="*/ 546249 h 872210"/>
              <a:gd name="connsiteX14" fmla="*/ 230826 w 1397659"/>
              <a:gd name="connsiteY14" fmla="*/ 619784 h 872210"/>
              <a:gd name="connsiteX15" fmla="*/ 509001 w 1397659"/>
              <a:gd name="connsiteY15" fmla="*/ 657008 h 872210"/>
              <a:gd name="connsiteX16" fmla="*/ 654177 w 1397659"/>
              <a:gd name="connsiteY16" fmla="*/ 658509 h 872210"/>
              <a:gd name="connsiteX17" fmla="*/ 774306 w 1397659"/>
              <a:gd name="connsiteY17" fmla="*/ 650442 h 872210"/>
              <a:gd name="connsiteX18" fmla="*/ 1145209 w 1397659"/>
              <a:gd name="connsiteY18" fmla="*/ 566150 h 872210"/>
              <a:gd name="connsiteX19" fmla="*/ 1299772 w 1397659"/>
              <a:gd name="connsiteY19" fmla="*/ 472965 h 872210"/>
              <a:gd name="connsiteX20" fmla="*/ 1340985 w 1397659"/>
              <a:gd name="connsiteY20" fmla="*/ 354480 h 872210"/>
              <a:gd name="connsiteX21" fmla="*/ 1284318 w 1397659"/>
              <a:gd name="connsiteY21" fmla="*/ 264328 h 872210"/>
              <a:gd name="connsiteX22" fmla="*/ 1158105 w 1397659"/>
              <a:gd name="connsiteY22" fmla="*/ 192206 h 872210"/>
              <a:gd name="connsiteX23" fmla="*/ 944316 w 1397659"/>
              <a:gd name="connsiteY23" fmla="*/ 135539 h 872210"/>
              <a:gd name="connsiteX24" fmla="*/ 707344 w 1397659"/>
              <a:gd name="connsiteY24" fmla="*/ 112357 h 872210"/>
              <a:gd name="connsiteX25" fmla="*/ 485828 w 1397659"/>
              <a:gd name="connsiteY25" fmla="*/ 114933 h 872210"/>
              <a:gd name="connsiteX26" fmla="*/ 279766 w 1397659"/>
              <a:gd name="connsiteY26" fmla="*/ 153569 h 872210"/>
              <a:gd name="connsiteX27" fmla="*/ 148401 w 1397659"/>
              <a:gd name="connsiteY27" fmla="*/ 217964 h 872210"/>
              <a:gd name="connsiteX28" fmla="*/ 107205 w 1397659"/>
              <a:gd name="connsiteY28" fmla="*/ 291703 h 872210"/>
              <a:gd name="connsiteX29" fmla="*/ 202492 w 1397659"/>
              <a:gd name="connsiteY29" fmla="*/ 357055 h 872210"/>
              <a:gd name="connsiteX30" fmla="*/ 367342 w 1397659"/>
              <a:gd name="connsiteY30" fmla="*/ 403419 h 872210"/>
              <a:gd name="connsiteX31" fmla="*/ 612041 w 1397659"/>
              <a:gd name="connsiteY31" fmla="*/ 421450 h 872210"/>
              <a:gd name="connsiteX32" fmla="*/ 833557 w 1397659"/>
              <a:gd name="connsiteY32" fmla="*/ 395692 h 872210"/>
              <a:gd name="connsiteX33" fmla="*/ 1024165 w 1397659"/>
              <a:gd name="connsiteY33" fmla="*/ 351904 h 872210"/>
              <a:gd name="connsiteX34" fmla="*/ 1168408 w 1397659"/>
              <a:gd name="connsiteY34" fmla="*/ 264328 h 872210"/>
              <a:gd name="connsiteX35" fmla="*/ 1173559 w 1397659"/>
              <a:gd name="connsiteY35" fmla="*/ 156145 h 872210"/>
              <a:gd name="connsiteX36" fmla="*/ 1021589 w 1397659"/>
              <a:gd name="connsiteY36" fmla="*/ 68569 h 872210"/>
              <a:gd name="connsiteX37" fmla="*/ 810375 w 1397659"/>
              <a:gd name="connsiteY37" fmla="*/ 29932 h 872210"/>
              <a:gd name="connsiteX38" fmla="*/ 542495 w 1397659"/>
              <a:gd name="connsiteY38" fmla="*/ 27356 h 872210"/>
              <a:gd name="connsiteX39" fmla="*/ 354463 w 1397659"/>
              <a:gd name="connsiteY39" fmla="*/ 73720 h 872210"/>
              <a:gd name="connsiteX40" fmla="*/ 302982 w 1397659"/>
              <a:gd name="connsiteY40" fmla="*/ 137156 h 872210"/>
              <a:gd name="connsiteX41" fmla="*/ 429161 w 1397659"/>
              <a:gd name="connsiteY41" fmla="*/ 194782 h 872210"/>
              <a:gd name="connsiteX42" fmla="*/ 722799 w 1397659"/>
              <a:gd name="connsiteY42" fmla="*/ 199933 h 872210"/>
              <a:gd name="connsiteX43" fmla="*/ 895376 w 1397659"/>
              <a:gd name="connsiteY43" fmla="*/ 156145 h 872210"/>
              <a:gd name="connsiteX44" fmla="*/ 925639 w 1397659"/>
              <a:gd name="connsiteY44" fmla="*/ 61160 h 872210"/>
              <a:gd name="connsiteX45" fmla="*/ 828406 w 1397659"/>
              <a:gd name="connsiteY45" fmla="*/ 11902 h 872210"/>
              <a:gd name="connsiteX46" fmla="*/ 653252 w 1397659"/>
              <a:gd name="connsiteY46" fmla="*/ 1598 h 872210"/>
              <a:gd name="connsiteX47" fmla="*/ 565677 w 1397659"/>
              <a:gd name="connsiteY47" fmla="*/ 37659 h 872210"/>
              <a:gd name="connsiteX48" fmla="*/ 653253 w 1397659"/>
              <a:gd name="connsiteY48" fmla="*/ 63417 h 872210"/>
              <a:gd name="connsiteX49" fmla="*/ 704768 w 1397659"/>
              <a:gd name="connsiteY49" fmla="*/ 40235 h 872210"/>
              <a:gd name="connsiteX0" fmla="*/ 511586 w 1397659"/>
              <a:gd name="connsiteY0" fmla="*/ 872210 h 872210"/>
              <a:gd name="connsiteX1" fmla="*/ 771739 w 1397659"/>
              <a:gd name="connsiteY1" fmla="*/ 867059 h 872210"/>
              <a:gd name="connsiteX2" fmla="*/ 1106589 w 1397659"/>
              <a:gd name="connsiteY2" fmla="*/ 797513 h 872210"/>
              <a:gd name="connsiteX3" fmla="*/ 1330682 w 1397659"/>
              <a:gd name="connsiteY3" fmla="*/ 673876 h 872210"/>
              <a:gd name="connsiteX4" fmla="*/ 1397652 w 1397659"/>
              <a:gd name="connsiteY4" fmla="*/ 565693 h 872210"/>
              <a:gd name="connsiteX5" fmla="*/ 1328106 w 1397659"/>
              <a:gd name="connsiteY5" fmla="*/ 429177 h 872210"/>
              <a:gd name="connsiteX6" fmla="*/ 1145201 w 1397659"/>
              <a:gd name="connsiteY6" fmla="*/ 329429 h 872210"/>
              <a:gd name="connsiteX7" fmla="*/ 882497 w 1397659"/>
              <a:gd name="connsiteY7" fmla="*/ 269479 h 872210"/>
              <a:gd name="connsiteX8" fmla="*/ 604313 w 1397659"/>
              <a:gd name="connsiteY8" fmla="*/ 261752 h 872210"/>
              <a:gd name="connsiteX9" fmla="*/ 375069 w 1397659"/>
              <a:gd name="connsiteY9" fmla="*/ 279782 h 872210"/>
              <a:gd name="connsiteX10" fmla="*/ 233402 w 1397659"/>
              <a:gd name="connsiteY10" fmla="*/ 305540 h 872210"/>
              <a:gd name="connsiteX11" fmla="*/ 73704 w 1397659"/>
              <a:gd name="connsiteY11" fmla="*/ 368772 h 872210"/>
              <a:gd name="connsiteX12" fmla="*/ 777 w 1397659"/>
              <a:gd name="connsiteY12" fmla="*/ 448415 h 872210"/>
              <a:gd name="connsiteX13" fmla="*/ 47979 w 1397659"/>
              <a:gd name="connsiteY13" fmla="*/ 546249 h 872210"/>
              <a:gd name="connsiteX14" fmla="*/ 230826 w 1397659"/>
              <a:gd name="connsiteY14" fmla="*/ 619784 h 872210"/>
              <a:gd name="connsiteX15" fmla="*/ 509001 w 1397659"/>
              <a:gd name="connsiteY15" fmla="*/ 657008 h 872210"/>
              <a:gd name="connsiteX16" fmla="*/ 654177 w 1397659"/>
              <a:gd name="connsiteY16" fmla="*/ 658509 h 872210"/>
              <a:gd name="connsiteX17" fmla="*/ 774306 w 1397659"/>
              <a:gd name="connsiteY17" fmla="*/ 650442 h 872210"/>
              <a:gd name="connsiteX18" fmla="*/ 1145209 w 1397659"/>
              <a:gd name="connsiteY18" fmla="*/ 566150 h 872210"/>
              <a:gd name="connsiteX19" fmla="*/ 1299772 w 1397659"/>
              <a:gd name="connsiteY19" fmla="*/ 472965 h 872210"/>
              <a:gd name="connsiteX20" fmla="*/ 1340985 w 1397659"/>
              <a:gd name="connsiteY20" fmla="*/ 354480 h 872210"/>
              <a:gd name="connsiteX21" fmla="*/ 1284318 w 1397659"/>
              <a:gd name="connsiteY21" fmla="*/ 264328 h 872210"/>
              <a:gd name="connsiteX22" fmla="*/ 1158105 w 1397659"/>
              <a:gd name="connsiteY22" fmla="*/ 192206 h 872210"/>
              <a:gd name="connsiteX23" fmla="*/ 944316 w 1397659"/>
              <a:gd name="connsiteY23" fmla="*/ 135539 h 872210"/>
              <a:gd name="connsiteX24" fmla="*/ 707344 w 1397659"/>
              <a:gd name="connsiteY24" fmla="*/ 112357 h 872210"/>
              <a:gd name="connsiteX25" fmla="*/ 485828 w 1397659"/>
              <a:gd name="connsiteY25" fmla="*/ 114933 h 872210"/>
              <a:gd name="connsiteX26" fmla="*/ 279766 w 1397659"/>
              <a:gd name="connsiteY26" fmla="*/ 153569 h 872210"/>
              <a:gd name="connsiteX27" fmla="*/ 148401 w 1397659"/>
              <a:gd name="connsiteY27" fmla="*/ 217964 h 872210"/>
              <a:gd name="connsiteX28" fmla="*/ 107205 w 1397659"/>
              <a:gd name="connsiteY28" fmla="*/ 291703 h 872210"/>
              <a:gd name="connsiteX29" fmla="*/ 202492 w 1397659"/>
              <a:gd name="connsiteY29" fmla="*/ 357055 h 872210"/>
              <a:gd name="connsiteX30" fmla="*/ 367342 w 1397659"/>
              <a:gd name="connsiteY30" fmla="*/ 403419 h 872210"/>
              <a:gd name="connsiteX31" fmla="*/ 612041 w 1397659"/>
              <a:gd name="connsiteY31" fmla="*/ 421450 h 872210"/>
              <a:gd name="connsiteX32" fmla="*/ 833557 w 1397659"/>
              <a:gd name="connsiteY32" fmla="*/ 395692 h 872210"/>
              <a:gd name="connsiteX33" fmla="*/ 1024165 w 1397659"/>
              <a:gd name="connsiteY33" fmla="*/ 351904 h 872210"/>
              <a:gd name="connsiteX34" fmla="*/ 1168408 w 1397659"/>
              <a:gd name="connsiteY34" fmla="*/ 264328 h 872210"/>
              <a:gd name="connsiteX35" fmla="*/ 1173559 w 1397659"/>
              <a:gd name="connsiteY35" fmla="*/ 156145 h 872210"/>
              <a:gd name="connsiteX36" fmla="*/ 1021589 w 1397659"/>
              <a:gd name="connsiteY36" fmla="*/ 68569 h 872210"/>
              <a:gd name="connsiteX37" fmla="*/ 810375 w 1397659"/>
              <a:gd name="connsiteY37" fmla="*/ 29932 h 872210"/>
              <a:gd name="connsiteX38" fmla="*/ 542495 w 1397659"/>
              <a:gd name="connsiteY38" fmla="*/ 27356 h 872210"/>
              <a:gd name="connsiteX39" fmla="*/ 354463 w 1397659"/>
              <a:gd name="connsiteY39" fmla="*/ 73720 h 872210"/>
              <a:gd name="connsiteX40" fmla="*/ 302982 w 1397659"/>
              <a:gd name="connsiteY40" fmla="*/ 137156 h 872210"/>
              <a:gd name="connsiteX41" fmla="*/ 429161 w 1397659"/>
              <a:gd name="connsiteY41" fmla="*/ 194782 h 872210"/>
              <a:gd name="connsiteX42" fmla="*/ 722799 w 1397659"/>
              <a:gd name="connsiteY42" fmla="*/ 199933 h 872210"/>
              <a:gd name="connsiteX43" fmla="*/ 895376 w 1397659"/>
              <a:gd name="connsiteY43" fmla="*/ 156145 h 872210"/>
              <a:gd name="connsiteX44" fmla="*/ 925639 w 1397659"/>
              <a:gd name="connsiteY44" fmla="*/ 61160 h 872210"/>
              <a:gd name="connsiteX45" fmla="*/ 828406 w 1397659"/>
              <a:gd name="connsiteY45" fmla="*/ 11902 h 872210"/>
              <a:gd name="connsiteX46" fmla="*/ 653252 w 1397659"/>
              <a:gd name="connsiteY46" fmla="*/ 1598 h 872210"/>
              <a:gd name="connsiteX47" fmla="*/ 565677 w 1397659"/>
              <a:gd name="connsiteY47" fmla="*/ 37659 h 872210"/>
              <a:gd name="connsiteX48" fmla="*/ 653253 w 1397659"/>
              <a:gd name="connsiteY48" fmla="*/ 63417 h 872210"/>
              <a:gd name="connsiteX0" fmla="*/ 511586 w 1397659"/>
              <a:gd name="connsiteY0" fmla="*/ 872210 h 872210"/>
              <a:gd name="connsiteX1" fmla="*/ 771739 w 1397659"/>
              <a:gd name="connsiteY1" fmla="*/ 867059 h 872210"/>
              <a:gd name="connsiteX2" fmla="*/ 1106589 w 1397659"/>
              <a:gd name="connsiteY2" fmla="*/ 797513 h 872210"/>
              <a:gd name="connsiteX3" fmla="*/ 1330682 w 1397659"/>
              <a:gd name="connsiteY3" fmla="*/ 673876 h 872210"/>
              <a:gd name="connsiteX4" fmla="*/ 1397652 w 1397659"/>
              <a:gd name="connsiteY4" fmla="*/ 565693 h 872210"/>
              <a:gd name="connsiteX5" fmla="*/ 1328106 w 1397659"/>
              <a:gd name="connsiteY5" fmla="*/ 429177 h 872210"/>
              <a:gd name="connsiteX6" fmla="*/ 1145201 w 1397659"/>
              <a:gd name="connsiteY6" fmla="*/ 329429 h 872210"/>
              <a:gd name="connsiteX7" fmla="*/ 882497 w 1397659"/>
              <a:gd name="connsiteY7" fmla="*/ 269479 h 872210"/>
              <a:gd name="connsiteX8" fmla="*/ 604313 w 1397659"/>
              <a:gd name="connsiteY8" fmla="*/ 261752 h 872210"/>
              <a:gd name="connsiteX9" fmla="*/ 375069 w 1397659"/>
              <a:gd name="connsiteY9" fmla="*/ 279782 h 872210"/>
              <a:gd name="connsiteX10" fmla="*/ 233402 w 1397659"/>
              <a:gd name="connsiteY10" fmla="*/ 305540 h 872210"/>
              <a:gd name="connsiteX11" fmla="*/ 73704 w 1397659"/>
              <a:gd name="connsiteY11" fmla="*/ 368772 h 872210"/>
              <a:gd name="connsiteX12" fmla="*/ 777 w 1397659"/>
              <a:gd name="connsiteY12" fmla="*/ 448415 h 872210"/>
              <a:gd name="connsiteX13" fmla="*/ 47979 w 1397659"/>
              <a:gd name="connsiteY13" fmla="*/ 546249 h 872210"/>
              <a:gd name="connsiteX14" fmla="*/ 230826 w 1397659"/>
              <a:gd name="connsiteY14" fmla="*/ 619784 h 872210"/>
              <a:gd name="connsiteX15" fmla="*/ 509001 w 1397659"/>
              <a:gd name="connsiteY15" fmla="*/ 657008 h 872210"/>
              <a:gd name="connsiteX16" fmla="*/ 654177 w 1397659"/>
              <a:gd name="connsiteY16" fmla="*/ 658509 h 872210"/>
              <a:gd name="connsiteX17" fmla="*/ 774306 w 1397659"/>
              <a:gd name="connsiteY17" fmla="*/ 650442 h 872210"/>
              <a:gd name="connsiteX18" fmla="*/ 1145209 w 1397659"/>
              <a:gd name="connsiteY18" fmla="*/ 566150 h 872210"/>
              <a:gd name="connsiteX19" fmla="*/ 1299772 w 1397659"/>
              <a:gd name="connsiteY19" fmla="*/ 472965 h 872210"/>
              <a:gd name="connsiteX20" fmla="*/ 1340985 w 1397659"/>
              <a:gd name="connsiteY20" fmla="*/ 354480 h 872210"/>
              <a:gd name="connsiteX21" fmla="*/ 1284318 w 1397659"/>
              <a:gd name="connsiteY21" fmla="*/ 264328 h 872210"/>
              <a:gd name="connsiteX22" fmla="*/ 1158105 w 1397659"/>
              <a:gd name="connsiteY22" fmla="*/ 192206 h 872210"/>
              <a:gd name="connsiteX23" fmla="*/ 944316 w 1397659"/>
              <a:gd name="connsiteY23" fmla="*/ 135539 h 872210"/>
              <a:gd name="connsiteX24" fmla="*/ 707344 w 1397659"/>
              <a:gd name="connsiteY24" fmla="*/ 112357 h 872210"/>
              <a:gd name="connsiteX25" fmla="*/ 485828 w 1397659"/>
              <a:gd name="connsiteY25" fmla="*/ 114933 h 872210"/>
              <a:gd name="connsiteX26" fmla="*/ 279766 w 1397659"/>
              <a:gd name="connsiteY26" fmla="*/ 153569 h 872210"/>
              <a:gd name="connsiteX27" fmla="*/ 148401 w 1397659"/>
              <a:gd name="connsiteY27" fmla="*/ 217964 h 872210"/>
              <a:gd name="connsiteX28" fmla="*/ 107205 w 1397659"/>
              <a:gd name="connsiteY28" fmla="*/ 291703 h 872210"/>
              <a:gd name="connsiteX29" fmla="*/ 202492 w 1397659"/>
              <a:gd name="connsiteY29" fmla="*/ 357055 h 872210"/>
              <a:gd name="connsiteX30" fmla="*/ 367342 w 1397659"/>
              <a:gd name="connsiteY30" fmla="*/ 403419 h 872210"/>
              <a:gd name="connsiteX31" fmla="*/ 612041 w 1397659"/>
              <a:gd name="connsiteY31" fmla="*/ 421450 h 872210"/>
              <a:gd name="connsiteX32" fmla="*/ 833557 w 1397659"/>
              <a:gd name="connsiteY32" fmla="*/ 395692 h 872210"/>
              <a:gd name="connsiteX33" fmla="*/ 1024165 w 1397659"/>
              <a:gd name="connsiteY33" fmla="*/ 351904 h 872210"/>
              <a:gd name="connsiteX34" fmla="*/ 1168408 w 1397659"/>
              <a:gd name="connsiteY34" fmla="*/ 264328 h 872210"/>
              <a:gd name="connsiteX35" fmla="*/ 1173559 w 1397659"/>
              <a:gd name="connsiteY35" fmla="*/ 156145 h 872210"/>
              <a:gd name="connsiteX36" fmla="*/ 1021589 w 1397659"/>
              <a:gd name="connsiteY36" fmla="*/ 68569 h 872210"/>
              <a:gd name="connsiteX37" fmla="*/ 810375 w 1397659"/>
              <a:gd name="connsiteY37" fmla="*/ 29932 h 872210"/>
              <a:gd name="connsiteX38" fmla="*/ 542495 w 1397659"/>
              <a:gd name="connsiteY38" fmla="*/ 27356 h 872210"/>
              <a:gd name="connsiteX39" fmla="*/ 354463 w 1397659"/>
              <a:gd name="connsiteY39" fmla="*/ 73720 h 872210"/>
              <a:gd name="connsiteX40" fmla="*/ 302982 w 1397659"/>
              <a:gd name="connsiteY40" fmla="*/ 137156 h 872210"/>
              <a:gd name="connsiteX41" fmla="*/ 429161 w 1397659"/>
              <a:gd name="connsiteY41" fmla="*/ 194782 h 872210"/>
              <a:gd name="connsiteX42" fmla="*/ 722799 w 1397659"/>
              <a:gd name="connsiteY42" fmla="*/ 199933 h 872210"/>
              <a:gd name="connsiteX43" fmla="*/ 895376 w 1397659"/>
              <a:gd name="connsiteY43" fmla="*/ 156145 h 872210"/>
              <a:gd name="connsiteX44" fmla="*/ 925639 w 1397659"/>
              <a:gd name="connsiteY44" fmla="*/ 61160 h 872210"/>
              <a:gd name="connsiteX45" fmla="*/ 828406 w 1397659"/>
              <a:gd name="connsiteY45" fmla="*/ 11902 h 872210"/>
              <a:gd name="connsiteX46" fmla="*/ 653252 w 1397659"/>
              <a:gd name="connsiteY46" fmla="*/ 1598 h 872210"/>
              <a:gd name="connsiteX47" fmla="*/ 565677 w 1397659"/>
              <a:gd name="connsiteY47" fmla="*/ 37659 h 872210"/>
              <a:gd name="connsiteX0" fmla="*/ 511586 w 1397659"/>
              <a:gd name="connsiteY0" fmla="*/ 872210 h 872210"/>
              <a:gd name="connsiteX1" fmla="*/ 771739 w 1397659"/>
              <a:gd name="connsiteY1" fmla="*/ 867059 h 872210"/>
              <a:gd name="connsiteX2" fmla="*/ 1106589 w 1397659"/>
              <a:gd name="connsiteY2" fmla="*/ 797513 h 872210"/>
              <a:gd name="connsiteX3" fmla="*/ 1330682 w 1397659"/>
              <a:gd name="connsiteY3" fmla="*/ 673876 h 872210"/>
              <a:gd name="connsiteX4" fmla="*/ 1397652 w 1397659"/>
              <a:gd name="connsiteY4" fmla="*/ 565693 h 872210"/>
              <a:gd name="connsiteX5" fmla="*/ 1328106 w 1397659"/>
              <a:gd name="connsiteY5" fmla="*/ 429177 h 872210"/>
              <a:gd name="connsiteX6" fmla="*/ 1145201 w 1397659"/>
              <a:gd name="connsiteY6" fmla="*/ 329429 h 872210"/>
              <a:gd name="connsiteX7" fmla="*/ 882497 w 1397659"/>
              <a:gd name="connsiteY7" fmla="*/ 269479 h 872210"/>
              <a:gd name="connsiteX8" fmla="*/ 604313 w 1397659"/>
              <a:gd name="connsiteY8" fmla="*/ 261752 h 872210"/>
              <a:gd name="connsiteX9" fmla="*/ 375069 w 1397659"/>
              <a:gd name="connsiteY9" fmla="*/ 279782 h 872210"/>
              <a:gd name="connsiteX10" fmla="*/ 233402 w 1397659"/>
              <a:gd name="connsiteY10" fmla="*/ 305540 h 872210"/>
              <a:gd name="connsiteX11" fmla="*/ 73704 w 1397659"/>
              <a:gd name="connsiteY11" fmla="*/ 368772 h 872210"/>
              <a:gd name="connsiteX12" fmla="*/ 777 w 1397659"/>
              <a:gd name="connsiteY12" fmla="*/ 448415 h 872210"/>
              <a:gd name="connsiteX13" fmla="*/ 47979 w 1397659"/>
              <a:gd name="connsiteY13" fmla="*/ 546249 h 872210"/>
              <a:gd name="connsiteX14" fmla="*/ 230826 w 1397659"/>
              <a:gd name="connsiteY14" fmla="*/ 619784 h 872210"/>
              <a:gd name="connsiteX15" fmla="*/ 509001 w 1397659"/>
              <a:gd name="connsiteY15" fmla="*/ 657008 h 872210"/>
              <a:gd name="connsiteX16" fmla="*/ 654177 w 1397659"/>
              <a:gd name="connsiteY16" fmla="*/ 658509 h 872210"/>
              <a:gd name="connsiteX17" fmla="*/ 774306 w 1397659"/>
              <a:gd name="connsiteY17" fmla="*/ 650442 h 872210"/>
              <a:gd name="connsiteX18" fmla="*/ 1145209 w 1397659"/>
              <a:gd name="connsiteY18" fmla="*/ 566150 h 872210"/>
              <a:gd name="connsiteX19" fmla="*/ 1299772 w 1397659"/>
              <a:gd name="connsiteY19" fmla="*/ 472965 h 872210"/>
              <a:gd name="connsiteX20" fmla="*/ 1340985 w 1397659"/>
              <a:gd name="connsiteY20" fmla="*/ 354480 h 872210"/>
              <a:gd name="connsiteX21" fmla="*/ 1284318 w 1397659"/>
              <a:gd name="connsiteY21" fmla="*/ 264328 h 872210"/>
              <a:gd name="connsiteX22" fmla="*/ 1158105 w 1397659"/>
              <a:gd name="connsiteY22" fmla="*/ 192206 h 872210"/>
              <a:gd name="connsiteX23" fmla="*/ 944316 w 1397659"/>
              <a:gd name="connsiteY23" fmla="*/ 135539 h 872210"/>
              <a:gd name="connsiteX24" fmla="*/ 707344 w 1397659"/>
              <a:gd name="connsiteY24" fmla="*/ 112357 h 872210"/>
              <a:gd name="connsiteX25" fmla="*/ 485828 w 1397659"/>
              <a:gd name="connsiteY25" fmla="*/ 114933 h 872210"/>
              <a:gd name="connsiteX26" fmla="*/ 279766 w 1397659"/>
              <a:gd name="connsiteY26" fmla="*/ 153569 h 872210"/>
              <a:gd name="connsiteX27" fmla="*/ 148401 w 1397659"/>
              <a:gd name="connsiteY27" fmla="*/ 217964 h 872210"/>
              <a:gd name="connsiteX28" fmla="*/ 107205 w 1397659"/>
              <a:gd name="connsiteY28" fmla="*/ 291703 h 872210"/>
              <a:gd name="connsiteX29" fmla="*/ 202492 w 1397659"/>
              <a:gd name="connsiteY29" fmla="*/ 357055 h 872210"/>
              <a:gd name="connsiteX30" fmla="*/ 367342 w 1397659"/>
              <a:gd name="connsiteY30" fmla="*/ 403419 h 872210"/>
              <a:gd name="connsiteX31" fmla="*/ 612041 w 1397659"/>
              <a:gd name="connsiteY31" fmla="*/ 421450 h 872210"/>
              <a:gd name="connsiteX32" fmla="*/ 833557 w 1397659"/>
              <a:gd name="connsiteY32" fmla="*/ 395692 h 872210"/>
              <a:gd name="connsiteX33" fmla="*/ 1024165 w 1397659"/>
              <a:gd name="connsiteY33" fmla="*/ 351904 h 872210"/>
              <a:gd name="connsiteX34" fmla="*/ 1168408 w 1397659"/>
              <a:gd name="connsiteY34" fmla="*/ 264328 h 872210"/>
              <a:gd name="connsiteX35" fmla="*/ 1173559 w 1397659"/>
              <a:gd name="connsiteY35" fmla="*/ 156145 h 872210"/>
              <a:gd name="connsiteX36" fmla="*/ 1021589 w 1397659"/>
              <a:gd name="connsiteY36" fmla="*/ 68569 h 872210"/>
              <a:gd name="connsiteX37" fmla="*/ 810375 w 1397659"/>
              <a:gd name="connsiteY37" fmla="*/ 29932 h 872210"/>
              <a:gd name="connsiteX38" fmla="*/ 542495 w 1397659"/>
              <a:gd name="connsiteY38" fmla="*/ 27356 h 872210"/>
              <a:gd name="connsiteX39" fmla="*/ 354463 w 1397659"/>
              <a:gd name="connsiteY39" fmla="*/ 73720 h 872210"/>
              <a:gd name="connsiteX40" fmla="*/ 302982 w 1397659"/>
              <a:gd name="connsiteY40" fmla="*/ 137156 h 872210"/>
              <a:gd name="connsiteX41" fmla="*/ 429161 w 1397659"/>
              <a:gd name="connsiteY41" fmla="*/ 194782 h 872210"/>
              <a:gd name="connsiteX42" fmla="*/ 722799 w 1397659"/>
              <a:gd name="connsiteY42" fmla="*/ 199933 h 872210"/>
              <a:gd name="connsiteX43" fmla="*/ 895376 w 1397659"/>
              <a:gd name="connsiteY43" fmla="*/ 156145 h 872210"/>
              <a:gd name="connsiteX44" fmla="*/ 925639 w 1397659"/>
              <a:gd name="connsiteY44" fmla="*/ 61160 h 872210"/>
              <a:gd name="connsiteX45" fmla="*/ 828406 w 1397659"/>
              <a:gd name="connsiteY45" fmla="*/ 11902 h 872210"/>
              <a:gd name="connsiteX46" fmla="*/ 653252 w 1397659"/>
              <a:gd name="connsiteY46" fmla="*/ 1598 h 872210"/>
              <a:gd name="connsiteX0" fmla="*/ 511586 w 1397659"/>
              <a:gd name="connsiteY0" fmla="*/ 870632 h 870632"/>
              <a:gd name="connsiteX1" fmla="*/ 771739 w 1397659"/>
              <a:gd name="connsiteY1" fmla="*/ 865481 h 870632"/>
              <a:gd name="connsiteX2" fmla="*/ 1106589 w 1397659"/>
              <a:gd name="connsiteY2" fmla="*/ 795935 h 870632"/>
              <a:gd name="connsiteX3" fmla="*/ 1330682 w 1397659"/>
              <a:gd name="connsiteY3" fmla="*/ 672298 h 870632"/>
              <a:gd name="connsiteX4" fmla="*/ 1397652 w 1397659"/>
              <a:gd name="connsiteY4" fmla="*/ 564115 h 870632"/>
              <a:gd name="connsiteX5" fmla="*/ 1328106 w 1397659"/>
              <a:gd name="connsiteY5" fmla="*/ 427599 h 870632"/>
              <a:gd name="connsiteX6" fmla="*/ 1145201 w 1397659"/>
              <a:gd name="connsiteY6" fmla="*/ 327851 h 870632"/>
              <a:gd name="connsiteX7" fmla="*/ 882497 w 1397659"/>
              <a:gd name="connsiteY7" fmla="*/ 267901 h 870632"/>
              <a:gd name="connsiteX8" fmla="*/ 604313 w 1397659"/>
              <a:gd name="connsiteY8" fmla="*/ 260174 h 870632"/>
              <a:gd name="connsiteX9" fmla="*/ 375069 w 1397659"/>
              <a:gd name="connsiteY9" fmla="*/ 278204 h 870632"/>
              <a:gd name="connsiteX10" fmla="*/ 233402 w 1397659"/>
              <a:gd name="connsiteY10" fmla="*/ 303962 h 870632"/>
              <a:gd name="connsiteX11" fmla="*/ 73704 w 1397659"/>
              <a:gd name="connsiteY11" fmla="*/ 367194 h 870632"/>
              <a:gd name="connsiteX12" fmla="*/ 777 w 1397659"/>
              <a:gd name="connsiteY12" fmla="*/ 446837 h 870632"/>
              <a:gd name="connsiteX13" fmla="*/ 47979 w 1397659"/>
              <a:gd name="connsiteY13" fmla="*/ 544671 h 870632"/>
              <a:gd name="connsiteX14" fmla="*/ 230826 w 1397659"/>
              <a:gd name="connsiteY14" fmla="*/ 618206 h 870632"/>
              <a:gd name="connsiteX15" fmla="*/ 509001 w 1397659"/>
              <a:gd name="connsiteY15" fmla="*/ 655430 h 870632"/>
              <a:gd name="connsiteX16" fmla="*/ 654177 w 1397659"/>
              <a:gd name="connsiteY16" fmla="*/ 656931 h 870632"/>
              <a:gd name="connsiteX17" fmla="*/ 774306 w 1397659"/>
              <a:gd name="connsiteY17" fmla="*/ 648864 h 870632"/>
              <a:gd name="connsiteX18" fmla="*/ 1145209 w 1397659"/>
              <a:gd name="connsiteY18" fmla="*/ 564572 h 870632"/>
              <a:gd name="connsiteX19" fmla="*/ 1299772 w 1397659"/>
              <a:gd name="connsiteY19" fmla="*/ 471387 h 870632"/>
              <a:gd name="connsiteX20" fmla="*/ 1340985 w 1397659"/>
              <a:gd name="connsiteY20" fmla="*/ 352902 h 870632"/>
              <a:gd name="connsiteX21" fmla="*/ 1284318 w 1397659"/>
              <a:gd name="connsiteY21" fmla="*/ 262750 h 870632"/>
              <a:gd name="connsiteX22" fmla="*/ 1158105 w 1397659"/>
              <a:gd name="connsiteY22" fmla="*/ 190628 h 870632"/>
              <a:gd name="connsiteX23" fmla="*/ 944316 w 1397659"/>
              <a:gd name="connsiteY23" fmla="*/ 133961 h 870632"/>
              <a:gd name="connsiteX24" fmla="*/ 707344 w 1397659"/>
              <a:gd name="connsiteY24" fmla="*/ 110779 h 870632"/>
              <a:gd name="connsiteX25" fmla="*/ 485828 w 1397659"/>
              <a:gd name="connsiteY25" fmla="*/ 113355 h 870632"/>
              <a:gd name="connsiteX26" fmla="*/ 279766 w 1397659"/>
              <a:gd name="connsiteY26" fmla="*/ 151991 h 870632"/>
              <a:gd name="connsiteX27" fmla="*/ 148401 w 1397659"/>
              <a:gd name="connsiteY27" fmla="*/ 216386 h 870632"/>
              <a:gd name="connsiteX28" fmla="*/ 107205 w 1397659"/>
              <a:gd name="connsiteY28" fmla="*/ 290125 h 870632"/>
              <a:gd name="connsiteX29" fmla="*/ 202492 w 1397659"/>
              <a:gd name="connsiteY29" fmla="*/ 355477 h 870632"/>
              <a:gd name="connsiteX30" fmla="*/ 367342 w 1397659"/>
              <a:gd name="connsiteY30" fmla="*/ 401841 h 870632"/>
              <a:gd name="connsiteX31" fmla="*/ 612041 w 1397659"/>
              <a:gd name="connsiteY31" fmla="*/ 419872 h 870632"/>
              <a:gd name="connsiteX32" fmla="*/ 833557 w 1397659"/>
              <a:gd name="connsiteY32" fmla="*/ 394114 h 870632"/>
              <a:gd name="connsiteX33" fmla="*/ 1024165 w 1397659"/>
              <a:gd name="connsiteY33" fmla="*/ 350326 h 870632"/>
              <a:gd name="connsiteX34" fmla="*/ 1168408 w 1397659"/>
              <a:gd name="connsiteY34" fmla="*/ 262750 h 870632"/>
              <a:gd name="connsiteX35" fmla="*/ 1173559 w 1397659"/>
              <a:gd name="connsiteY35" fmla="*/ 154567 h 870632"/>
              <a:gd name="connsiteX36" fmla="*/ 1021589 w 1397659"/>
              <a:gd name="connsiteY36" fmla="*/ 66991 h 870632"/>
              <a:gd name="connsiteX37" fmla="*/ 810375 w 1397659"/>
              <a:gd name="connsiteY37" fmla="*/ 28354 h 870632"/>
              <a:gd name="connsiteX38" fmla="*/ 542495 w 1397659"/>
              <a:gd name="connsiteY38" fmla="*/ 25778 h 870632"/>
              <a:gd name="connsiteX39" fmla="*/ 354463 w 1397659"/>
              <a:gd name="connsiteY39" fmla="*/ 72142 h 870632"/>
              <a:gd name="connsiteX40" fmla="*/ 302982 w 1397659"/>
              <a:gd name="connsiteY40" fmla="*/ 135578 h 870632"/>
              <a:gd name="connsiteX41" fmla="*/ 429161 w 1397659"/>
              <a:gd name="connsiteY41" fmla="*/ 193204 h 870632"/>
              <a:gd name="connsiteX42" fmla="*/ 722799 w 1397659"/>
              <a:gd name="connsiteY42" fmla="*/ 198355 h 870632"/>
              <a:gd name="connsiteX43" fmla="*/ 895376 w 1397659"/>
              <a:gd name="connsiteY43" fmla="*/ 154567 h 870632"/>
              <a:gd name="connsiteX44" fmla="*/ 925639 w 1397659"/>
              <a:gd name="connsiteY44" fmla="*/ 59582 h 870632"/>
              <a:gd name="connsiteX45" fmla="*/ 828406 w 1397659"/>
              <a:gd name="connsiteY45" fmla="*/ 10324 h 870632"/>
              <a:gd name="connsiteX46" fmla="*/ 686628 w 1397659"/>
              <a:gd name="connsiteY46" fmla="*/ 1889 h 870632"/>
              <a:gd name="connsiteX0" fmla="*/ 511586 w 1397659"/>
              <a:gd name="connsiteY0" fmla="*/ 877285 h 877285"/>
              <a:gd name="connsiteX1" fmla="*/ 771739 w 1397659"/>
              <a:gd name="connsiteY1" fmla="*/ 872134 h 877285"/>
              <a:gd name="connsiteX2" fmla="*/ 1106589 w 1397659"/>
              <a:gd name="connsiteY2" fmla="*/ 802588 h 877285"/>
              <a:gd name="connsiteX3" fmla="*/ 1330682 w 1397659"/>
              <a:gd name="connsiteY3" fmla="*/ 678951 h 877285"/>
              <a:gd name="connsiteX4" fmla="*/ 1397652 w 1397659"/>
              <a:gd name="connsiteY4" fmla="*/ 570768 h 877285"/>
              <a:gd name="connsiteX5" fmla="*/ 1328106 w 1397659"/>
              <a:gd name="connsiteY5" fmla="*/ 434252 h 877285"/>
              <a:gd name="connsiteX6" fmla="*/ 1145201 w 1397659"/>
              <a:gd name="connsiteY6" fmla="*/ 334504 h 877285"/>
              <a:gd name="connsiteX7" fmla="*/ 882497 w 1397659"/>
              <a:gd name="connsiteY7" fmla="*/ 274554 h 877285"/>
              <a:gd name="connsiteX8" fmla="*/ 604313 w 1397659"/>
              <a:gd name="connsiteY8" fmla="*/ 266827 h 877285"/>
              <a:gd name="connsiteX9" fmla="*/ 375069 w 1397659"/>
              <a:gd name="connsiteY9" fmla="*/ 284857 h 877285"/>
              <a:gd name="connsiteX10" fmla="*/ 233402 w 1397659"/>
              <a:gd name="connsiteY10" fmla="*/ 310615 h 877285"/>
              <a:gd name="connsiteX11" fmla="*/ 73704 w 1397659"/>
              <a:gd name="connsiteY11" fmla="*/ 373847 h 877285"/>
              <a:gd name="connsiteX12" fmla="*/ 777 w 1397659"/>
              <a:gd name="connsiteY12" fmla="*/ 453490 h 877285"/>
              <a:gd name="connsiteX13" fmla="*/ 47979 w 1397659"/>
              <a:gd name="connsiteY13" fmla="*/ 551324 h 877285"/>
              <a:gd name="connsiteX14" fmla="*/ 230826 w 1397659"/>
              <a:gd name="connsiteY14" fmla="*/ 624859 h 877285"/>
              <a:gd name="connsiteX15" fmla="*/ 509001 w 1397659"/>
              <a:gd name="connsiteY15" fmla="*/ 662083 h 877285"/>
              <a:gd name="connsiteX16" fmla="*/ 654177 w 1397659"/>
              <a:gd name="connsiteY16" fmla="*/ 663584 h 877285"/>
              <a:gd name="connsiteX17" fmla="*/ 774306 w 1397659"/>
              <a:gd name="connsiteY17" fmla="*/ 655517 h 877285"/>
              <a:gd name="connsiteX18" fmla="*/ 1145209 w 1397659"/>
              <a:gd name="connsiteY18" fmla="*/ 571225 h 877285"/>
              <a:gd name="connsiteX19" fmla="*/ 1299772 w 1397659"/>
              <a:gd name="connsiteY19" fmla="*/ 478040 h 877285"/>
              <a:gd name="connsiteX20" fmla="*/ 1340985 w 1397659"/>
              <a:gd name="connsiteY20" fmla="*/ 359555 h 877285"/>
              <a:gd name="connsiteX21" fmla="*/ 1284318 w 1397659"/>
              <a:gd name="connsiteY21" fmla="*/ 269403 h 877285"/>
              <a:gd name="connsiteX22" fmla="*/ 1158105 w 1397659"/>
              <a:gd name="connsiteY22" fmla="*/ 197281 h 877285"/>
              <a:gd name="connsiteX23" fmla="*/ 944316 w 1397659"/>
              <a:gd name="connsiteY23" fmla="*/ 140614 h 877285"/>
              <a:gd name="connsiteX24" fmla="*/ 707344 w 1397659"/>
              <a:gd name="connsiteY24" fmla="*/ 117432 h 877285"/>
              <a:gd name="connsiteX25" fmla="*/ 485828 w 1397659"/>
              <a:gd name="connsiteY25" fmla="*/ 120008 h 877285"/>
              <a:gd name="connsiteX26" fmla="*/ 279766 w 1397659"/>
              <a:gd name="connsiteY26" fmla="*/ 158644 h 877285"/>
              <a:gd name="connsiteX27" fmla="*/ 148401 w 1397659"/>
              <a:gd name="connsiteY27" fmla="*/ 223039 h 877285"/>
              <a:gd name="connsiteX28" fmla="*/ 107205 w 1397659"/>
              <a:gd name="connsiteY28" fmla="*/ 296778 h 877285"/>
              <a:gd name="connsiteX29" fmla="*/ 202492 w 1397659"/>
              <a:gd name="connsiteY29" fmla="*/ 362130 h 877285"/>
              <a:gd name="connsiteX30" fmla="*/ 367342 w 1397659"/>
              <a:gd name="connsiteY30" fmla="*/ 408494 h 877285"/>
              <a:gd name="connsiteX31" fmla="*/ 612041 w 1397659"/>
              <a:gd name="connsiteY31" fmla="*/ 426525 h 877285"/>
              <a:gd name="connsiteX32" fmla="*/ 833557 w 1397659"/>
              <a:gd name="connsiteY32" fmla="*/ 400767 h 877285"/>
              <a:gd name="connsiteX33" fmla="*/ 1024165 w 1397659"/>
              <a:gd name="connsiteY33" fmla="*/ 356979 h 877285"/>
              <a:gd name="connsiteX34" fmla="*/ 1168408 w 1397659"/>
              <a:gd name="connsiteY34" fmla="*/ 269403 h 877285"/>
              <a:gd name="connsiteX35" fmla="*/ 1173559 w 1397659"/>
              <a:gd name="connsiteY35" fmla="*/ 161220 h 877285"/>
              <a:gd name="connsiteX36" fmla="*/ 1021589 w 1397659"/>
              <a:gd name="connsiteY36" fmla="*/ 73644 h 877285"/>
              <a:gd name="connsiteX37" fmla="*/ 810375 w 1397659"/>
              <a:gd name="connsiteY37" fmla="*/ 35007 h 877285"/>
              <a:gd name="connsiteX38" fmla="*/ 542495 w 1397659"/>
              <a:gd name="connsiteY38" fmla="*/ 32431 h 877285"/>
              <a:gd name="connsiteX39" fmla="*/ 354463 w 1397659"/>
              <a:gd name="connsiteY39" fmla="*/ 78795 h 877285"/>
              <a:gd name="connsiteX40" fmla="*/ 302982 w 1397659"/>
              <a:gd name="connsiteY40" fmla="*/ 142231 h 877285"/>
              <a:gd name="connsiteX41" fmla="*/ 429161 w 1397659"/>
              <a:gd name="connsiteY41" fmla="*/ 199857 h 877285"/>
              <a:gd name="connsiteX42" fmla="*/ 722799 w 1397659"/>
              <a:gd name="connsiteY42" fmla="*/ 205008 h 877285"/>
              <a:gd name="connsiteX43" fmla="*/ 895376 w 1397659"/>
              <a:gd name="connsiteY43" fmla="*/ 161220 h 877285"/>
              <a:gd name="connsiteX44" fmla="*/ 925639 w 1397659"/>
              <a:gd name="connsiteY44" fmla="*/ 66235 h 877285"/>
              <a:gd name="connsiteX45" fmla="*/ 828406 w 1397659"/>
              <a:gd name="connsiteY45" fmla="*/ 16977 h 877285"/>
              <a:gd name="connsiteX46" fmla="*/ 691763 w 1397659"/>
              <a:gd name="connsiteY46" fmla="*/ 1066 h 877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397659" h="877285">
                <a:moveTo>
                  <a:pt x="511586" y="877285"/>
                </a:moveTo>
                <a:cubicBezTo>
                  <a:pt x="593152" y="874709"/>
                  <a:pt x="540779" y="879862"/>
                  <a:pt x="771739" y="872134"/>
                </a:cubicBezTo>
                <a:cubicBezTo>
                  <a:pt x="850300" y="864407"/>
                  <a:pt x="1013432" y="834785"/>
                  <a:pt x="1106589" y="802588"/>
                </a:cubicBezTo>
                <a:cubicBezTo>
                  <a:pt x="1199746" y="770391"/>
                  <a:pt x="1282172" y="717588"/>
                  <a:pt x="1330682" y="678951"/>
                </a:cubicBezTo>
                <a:cubicBezTo>
                  <a:pt x="1379193" y="640314"/>
                  <a:pt x="1398081" y="611551"/>
                  <a:pt x="1397652" y="570768"/>
                </a:cubicBezTo>
                <a:cubicBezTo>
                  <a:pt x="1397223" y="529985"/>
                  <a:pt x="1370181" y="473629"/>
                  <a:pt x="1328106" y="434252"/>
                </a:cubicBezTo>
                <a:cubicBezTo>
                  <a:pt x="1286031" y="394875"/>
                  <a:pt x="1219469" y="361120"/>
                  <a:pt x="1145201" y="334504"/>
                </a:cubicBezTo>
                <a:cubicBezTo>
                  <a:pt x="1070933" y="307888"/>
                  <a:pt x="972645" y="285833"/>
                  <a:pt x="882497" y="274554"/>
                </a:cubicBezTo>
                <a:cubicBezTo>
                  <a:pt x="792349" y="263275"/>
                  <a:pt x="688884" y="265110"/>
                  <a:pt x="604313" y="266827"/>
                </a:cubicBezTo>
                <a:cubicBezTo>
                  <a:pt x="519742" y="268544"/>
                  <a:pt x="436888" y="277559"/>
                  <a:pt x="375069" y="284857"/>
                </a:cubicBezTo>
                <a:cubicBezTo>
                  <a:pt x="313250" y="292155"/>
                  <a:pt x="283629" y="295783"/>
                  <a:pt x="233402" y="310615"/>
                </a:cubicBezTo>
                <a:cubicBezTo>
                  <a:pt x="183175" y="325447"/>
                  <a:pt x="112475" y="350035"/>
                  <a:pt x="73704" y="373847"/>
                </a:cubicBezTo>
                <a:cubicBezTo>
                  <a:pt x="34933" y="397659"/>
                  <a:pt x="5064" y="423911"/>
                  <a:pt x="777" y="453490"/>
                </a:cubicBezTo>
                <a:cubicBezTo>
                  <a:pt x="-3510" y="483069"/>
                  <a:pt x="9638" y="522763"/>
                  <a:pt x="47979" y="551324"/>
                </a:cubicBezTo>
                <a:cubicBezTo>
                  <a:pt x="86321" y="579886"/>
                  <a:pt x="153989" y="606399"/>
                  <a:pt x="230826" y="624859"/>
                </a:cubicBezTo>
                <a:cubicBezTo>
                  <a:pt x="307663" y="643319"/>
                  <a:pt x="438443" y="656875"/>
                  <a:pt x="509001" y="662083"/>
                </a:cubicBezTo>
                <a:cubicBezTo>
                  <a:pt x="557393" y="660091"/>
                  <a:pt x="605785" y="665576"/>
                  <a:pt x="654177" y="663584"/>
                </a:cubicBezTo>
                <a:lnTo>
                  <a:pt x="774306" y="655517"/>
                </a:lnTo>
                <a:cubicBezTo>
                  <a:pt x="879913" y="640063"/>
                  <a:pt x="1057631" y="600804"/>
                  <a:pt x="1145209" y="571225"/>
                </a:cubicBezTo>
                <a:cubicBezTo>
                  <a:pt x="1232787" y="541646"/>
                  <a:pt x="1267143" y="513318"/>
                  <a:pt x="1299772" y="478040"/>
                </a:cubicBezTo>
                <a:cubicBezTo>
                  <a:pt x="1332401" y="442762"/>
                  <a:pt x="1343561" y="394328"/>
                  <a:pt x="1340985" y="359555"/>
                </a:cubicBezTo>
                <a:cubicBezTo>
                  <a:pt x="1338409" y="324782"/>
                  <a:pt x="1314798" y="296449"/>
                  <a:pt x="1284318" y="269403"/>
                </a:cubicBezTo>
                <a:cubicBezTo>
                  <a:pt x="1253838" y="242357"/>
                  <a:pt x="1214772" y="218746"/>
                  <a:pt x="1158105" y="197281"/>
                </a:cubicBezTo>
                <a:cubicBezTo>
                  <a:pt x="1101438" y="175816"/>
                  <a:pt x="1019443" y="153922"/>
                  <a:pt x="944316" y="140614"/>
                </a:cubicBezTo>
                <a:cubicBezTo>
                  <a:pt x="869189" y="127306"/>
                  <a:pt x="783758" y="120866"/>
                  <a:pt x="707344" y="117432"/>
                </a:cubicBezTo>
                <a:cubicBezTo>
                  <a:pt x="630930" y="113998"/>
                  <a:pt x="557091" y="113139"/>
                  <a:pt x="485828" y="120008"/>
                </a:cubicBezTo>
                <a:cubicBezTo>
                  <a:pt x="414565" y="126877"/>
                  <a:pt x="336004" y="141472"/>
                  <a:pt x="279766" y="158644"/>
                </a:cubicBezTo>
                <a:cubicBezTo>
                  <a:pt x="223528" y="175816"/>
                  <a:pt x="177161" y="200017"/>
                  <a:pt x="148401" y="223039"/>
                </a:cubicBezTo>
                <a:cubicBezTo>
                  <a:pt x="119641" y="246061"/>
                  <a:pt x="98190" y="273596"/>
                  <a:pt x="107205" y="296778"/>
                </a:cubicBezTo>
                <a:cubicBezTo>
                  <a:pt x="116220" y="319960"/>
                  <a:pt x="159136" y="343511"/>
                  <a:pt x="202492" y="362130"/>
                </a:cubicBezTo>
                <a:cubicBezTo>
                  <a:pt x="245848" y="380749"/>
                  <a:pt x="299084" y="397762"/>
                  <a:pt x="367342" y="408494"/>
                </a:cubicBezTo>
                <a:cubicBezTo>
                  <a:pt x="435600" y="419227"/>
                  <a:pt x="534339" y="427813"/>
                  <a:pt x="612041" y="426525"/>
                </a:cubicBezTo>
                <a:cubicBezTo>
                  <a:pt x="689743" y="425237"/>
                  <a:pt x="764870" y="412358"/>
                  <a:pt x="833557" y="400767"/>
                </a:cubicBezTo>
                <a:cubicBezTo>
                  <a:pt x="902244" y="389176"/>
                  <a:pt x="968357" y="378873"/>
                  <a:pt x="1024165" y="356979"/>
                </a:cubicBezTo>
                <a:cubicBezTo>
                  <a:pt x="1079974" y="335085"/>
                  <a:pt x="1143509" y="302029"/>
                  <a:pt x="1168408" y="269403"/>
                </a:cubicBezTo>
                <a:cubicBezTo>
                  <a:pt x="1193307" y="236777"/>
                  <a:pt x="1198029" y="193846"/>
                  <a:pt x="1173559" y="161220"/>
                </a:cubicBezTo>
                <a:cubicBezTo>
                  <a:pt x="1149089" y="128594"/>
                  <a:pt x="1082120" y="94680"/>
                  <a:pt x="1021589" y="73644"/>
                </a:cubicBezTo>
                <a:cubicBezTo>
                  <a:pt x="961058" y="52608"/>
                  <a:pt x="890224" y="41876"/>
                  <a:pt x="810375" y="35007"/>
                </a:cubicBezTo>
                <a:cubicBezTo>
                  <a:pt x="730526" y="28138"/>
                  <a:pt x="618480" y="25133"/>
                  <a:pt x="542495" y="32431"/>
                </a:cubicBezTo>
                <a:cubicBezTo>
                  <a:pt x="466510" y="39729"/>
                  <a:pt x="394382" y="60495"/>
                  <a:pt x="354463" y="78795"/>
                </a:cubicBezTo>
                <a:cubicBezTo>
                  <a:pt x="314544" y="97095"/>
                  <a:pt x="290532" y="122054"/>
                  <a:pt x="302982" y="142231"/>
                </a:cubicBezTo>
                <a:cubicBezTo>
                  <a:pt x="315432" y="162408"/>
                  <a:pt x="359192" y="189394"/>
                  <a:pt x="429161" y="199857"/>
                </a:cubicBezTo>
                <a:cubicBezTo>
                  <a:pt x="499131" y="210320"/>
                  <a:pt x="645097" y="211447"/>
                  <a:pt x="722799" y="205008"/>
                </a:cubicBezTo>
                <a:cubicBezTo>
                  <a:pt x="800501" y="198569"/>
                  <a:pt x="861569" y="184349"/>
                  <a:pt x="895376" y="161220"/>
                </a:cubicBezTo>
                <a:cubicBezTo>
                  <a:pt x="929183" y="138091"/>
                  <a:pt x="954672" y="90275"/>
                  <a:pt x="925639" y="66235"/>
                </a:cubicBezTo>
                <a:cubicBezTo>
                  <a:pt x="896606" y="42195"/>
                  <a:pt x="867385" y="27838"/>
                  <a:pt x="828406" y="16977"/>
                </a:cubicBezTo>
                <a:cubicBezTo>
                  <a:pt x="789427" y="6116"/>
                  <a:pt x="735551" y="-3227"/>
                  <a:pt x="691763" y="1066"/>
                </a:cubicBezTo>
              </a:path>
            </a:pathLst>
          </a:custGeom>
          <a:noFill/>
          <a:ln w="12700" cap="flat" cmpd="sng" algn="ctr">
            <a:solidFill>
              <a:schemeClr val="tx1"/>
            </a:solidFill>
            <a:prstDash val="sysDot"/>
            <a:round/>
            <a:headEnd type="triangl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CA" sz="2400" b="0" i="0" u="none" strike="noStrike" cap="none" normalizeH="0" baseline="0">
              <a:ln>
                <a:noFill/>
              </a:ln>
              <a:solidFill>
                <a:srgbClr val="000000"/>
              </a:solidFill>
              <a:effectLst/>
              <a:latin typeface="Century Schoolbook" panose="02040604050505020304" pitchFamily="18" charset="0"/>
              <a:ea typeface="ＭＳ Ｐゴシック" charset="0"/>
              <a:cs typeface="ＭＳ Ｐゴシック" charset="0"/>
            </a:endParaRPr>
          </a:p>
        </p:txBody>
      </p:sp>
      <p:cxnSp>
        <p:nvCxnSpPr>
          <p:cNvPr id="26" name="Connecteur droit avec flèche 71">
            <a:extLst>
              <a:ext uri="{FF2B5EF4-FFF2-40B4-BE49-F238E27FC236}">
                <a16:creationId xmlns:a16="http://schemas.microsoft.com/office/drawing/2014/main" id="{054B267A-DF67-FF2C-8B09-A8ACCA9C2CA0}"/>
              </a:ext>
            </a:extLst>
          </p:cNvPr>
          <p:cNvCxnSpPr>
            <a:cxnSpLocks/>
          </p:cNvCxnSpPr>
          <p:nvPr/>
        </p:nvCxnSpPr>
        <p:spPr>
          <a:xfrm flipV="1">
            <a:off x="2481374" y="2231475"/>
            <a:ext cx="0" cy="1064208"/>
          </a:xfrm>
          <a:prstGeom prst="straightConnector1">
            <a:avLst/>
          </a:prstGeom>
          <a:ln w="44450" cmpd="sng">
            <a:solidFill>
              <a:srgbClr val="00A759">
                <a:alpha val="70000"/>
              </a:srgbClr>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27" name="Connecteur droit avec flèche 71">
            <a:extLst>
              <a:ext uri="{FF2B5EF4-FFF2-40B4-BE49-F238E27FC236}">
                <a16:creationId xmlns:a16="http://schemas.microsoft.com/office/drawing/2014/main" id="{9FAB9E0B-E1DB-CE9B-3861-B7D167604C36}"/>
              </a:ext>
            </a:extLst>
          </p:cNvPr>
          <p:cNvCxnSpPr>
            <a:cxnSpLocks/>
          </p:cNvCxnSpPr>
          <p:nvPr/>
        </p:nvCxnSpPr>
        <p:spPr>
          <a:xfrm rot="5400000" flipV="1">
            <a:off x="2993588" y="2763579"/>
            <a:ext cx="0" cy="1064208"/>
          </a:xfrm>
          <a:prstGeom prst="straightConnector1">
            <a:avLst/>
          </a:prstGeom>
          <a:ln w="44450" cmpd="sng">
            <a:solidFill>
              <a:srgbClr val="00A759"/>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28" name="Connecteur droit avec flèche 71">
            <a:extLst>
              <a:ext uri="{FF2B5EF4-FFF2-40B4-BE49-F238E27FC236}">
                <a16:creationId xmlns:a16="http://schemas.microsoft.com/office/drawing/2014/main" id="{6B2C2153-04D5-1E72-3C4C-645EE9132243}"/>
              </a:ext>
            </a:extLst>
          </p:cNvPr>
          <p:cNvCxnSpPr>
            <a:cxnSpLocks/>
          </p:cNvCxnSpPr>
          <p:nvPr/>
        </p:nvCxnSpPr>
        <p:spPr>
          <a:xfrm rot="1920000" flipV="1">
            <a:off x="2762165" y="2317033"/>
            <a:ext cx="0" cy="1064208"/>
          </a:xfrm>
          <a:prstGeom prst="straightConnector1">
            <a:avLst/>
          </a:prstGeom>
          <a:ln w="44450" cmpd="sng">
            <a:solidFill>
              <a:srgbClr val="00A759">
                <a:alpha val="70000"/>
              </a:srgbClr>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29" name="Connecteur droit avec flèche 71">
            <a:extLst>
              <a:ext uri="{FF2B5EF4-FFF2-40B4-BE49-F238E27FC236}">
                <a16:creationId xmlns:a16="http://schemas.microsoft.com/office/drawing/2014/main" id="{7A3A0722-DC5C-4FE5-F207-80B9ACF27B77}"/>
              </a:ext>
            </a:extLst>
          </p:cNvPr>
          <p:cNvCxnSpPr>
            <a:cxnSpLocks/>
          </p:cNvCxnSpPr>
          <p:nvPr/>
        </p:nvCxnSpPr>
        <p:spPr>
          <a:xfrm rot="3600000" flipV="1">
            <a:off x="2937794" y="2506960"/>
            <a:ext cx="0" cy="1064208"/>
          </a:xfrm>
          <a:prstGeom prst="straightConnector1">
            <a:avLst/>
          </a:prstGeom>
          <a:ln w="44450" cmpd="sng">
            <a:solidFill>
              <a:srgbClr val="00A759">
                <a:alpha val="70000"/>
              </a:srgbClr>
            </a:solidFill>
            <a:tailEnd type="triangle" w="med" len="med"/>
          </a:ln>
        </p:spPr>
        <p:style>
          <a:lnRef idx="1">
            <a:schemeClr val="accent1"/>
          </a:lnRef>
          <a:fillRef idx="0">
            <a:schemeClr val="accent1"/>
          </a:fillRef>
          <a:effectRef idx="0">
            <a:schemeClr val="accent1"/>
          </a:effectRef>
          <a:fontRef idx="minor">
            <a:schemeClr val="tx1"/>
          </a:fontRef>
        </p:style>
      </p:cxnSp>
      <p:grpSp>
        <p:nvGrpSpPr>
          <p:cNvPr id="30" name="Group 29">
            <a:extLst>
              <a:ext uri="{FF2B5EF4-FFF2-40B4-BE49-F238E27FC236}">
                <a16:creationId xmlns:a16="http://schemas.microsoft.com/office/drawing/2014/main" id="{66EF2863-9E20-C2EE-C642-33133B5586D3}"/>
              </a:ext>
            </a:extLst>
          </p:cNvPr>
          <p:cNvGrpSpPr/>
          <p:nvPr/>
        </p:nvGrpSpPr>
        <p:grpSpPr>
          <a:xfrm>
            <a:off x="2214568" y="2927209"/>
            <a:ext cx="658282" cy="474548"/>
            <a:chOff x="9893011" y="2812125"/>
            <a:chExt cx="658282" cy="474548"/>
          </a:xfrm>
        </p:grpSpPr>
        <p:sp>
          <p:nvSpPr>
            <p:cNvPr id="31" name="Arc 30">
              <a:extLst>
                <a:ext uri="{FF2B5EF4-FFF2-40B4-BE49-F238E27FC236}">
                  <a16:creationId xmlns:a16="http://schemas.microsoft.com/office/drawing/2014/main" id="{8CCDFC68-83A4-C4FE-8BA2-9D2ED4A908BC}"/>
                </a:ext>
              </a:extLst>
            </p:cNvPr>
            <p:cNvSpPr/>
            <p:nvPr/>
          </p:nvSpPr>
          <p:spPr>
            <a:xfrm rot="1772926">
              <a:off x="9893011" y="2953131"/>
              <a:ext cx="546516" cy="333542"/>
            </a:xfrm>
            <a:prstGeom prst="arc">
              <a:avLst>
                <a:gd name="adj1" fmla="val 14278078"/>
                <a:gd name="adj2" fmla="val 20679934"/>
              </a:avLst>
            </a:prstGeom>
            <a:ln w="127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CA">
                <a:latin typeface="Century Schoolbook" panose="02040604050505020304" pitchFamily="18" charset="0"/>
              </a:endParaRPr>
            </a:p>
          </p:txBody>
        </p:sp>
        <mc:AlternateContent xmlns:mc="http://schemas.openxmlformats.org/markup-compatibility/2006">
          <mc:Choice xmlns:a14="http://schemas.microsoft.com/office/drawing/2010/main" Requires="a14">
            <p:sp>
              <p:nvSpPr>
                <p:cNvPr id="32" name="ZoneTexte 41">
                  <a:extLst>
                    <a:ext uri="{FF2B5EF4-FFF2-40B4-BE49-F238E27FC236}">
                      <a16:creationId xmlns:a16="http://schemas.microsoft.com/office/drawing/2014/main" id="{F78ADA90-F5DD-A0B9-E286-6D8C8DCA2039}"/>
                    </a:ext>
                  </a:extLst>
                </p:cNvPr>
                <p:cNvSpPr txBox="1"/>
                <p:nvPr/>
              </p:nvSpPr>
              <p:spPr>
                <a:xfrm>
                  <a:off x="10219151" y="2812125"/>
                  <a:ext cx="332142"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m:rPr>
                            <m:sty m:val="p"/>
                          </m:rPr>
                          <a:rPr lang="fr-CA" sz="1400" b="0" i="0" smtClean="0">
                            <a:latin typeface="Cambria Math" panose="02040503050406030204" pitchFamily="18" charset="0"/>
                            <a:ea typeface="Cambria Math" panose="02040503050406030204" pitchFamily="18" charset="0"/>
                            <a:cs typeface="Roboto Serif Light" pitchFamily="2" charset="0"/>
                          </a:rPr>
                          <m:t>θ</m:t>
                        </m:r>
                      </m:oMath>
                    </m:oMathPara>
                  </a14:m>
                  <a:endParaRPr lang="fr-CA" sz="1400" dirty="0">
                    <a:latin typeface="Century Schoolbook" panose="02040604050505020304" pitchFamily="18" charset="0"/>
                    <a:cs typeface="Roboto Serif Light" pitchFamily="2" charset="0"/>
                  </a:endParaRPr>
                </a:p>
              </p:txBody>
            </p:sp>
          </mc:Choice>
          <mc:Fallback>
            <p:sp>
              <p:nvSpPr>
                <p:cNvPr id="32" name="ZoneTexte 41">
                  <a:extLst>
                    <a:ext uri="{FF2B5EF4-FFF2-40B4-BE49-F238E27FC236}">
                      <a16:creationId xmlns:a16="http://schemas.microsoft.com/office/drawing/2014/main" id="{F78ADA90-F5DD-A0B9-E286-6D8C8DCA2039}"/>
                    </a:ext>
                  </a:extLst>
                </p:cNvPr>
                <p:cNvSpPr txBox="1">
                  <a:spLocks noRot="1" noChangeAspect="1" noMove="1" noResize="1" noEditPoints="1" noAdjustHandles="1" noChangeArrowheads="1" noChangeShapeType="1" noTextEdit="1"/>
                </p:cNvSpPr>
                <p:nvPr/>
              </p:nvSpPr>
              <p:spPr>
                <a:xfrm>
                  <a:off x="10219151" y="2812125"/>
                  <a:ext cx="332142" cy="307777"/>
                </a:xfrm>
                <a:prstGeom prst="rect">
                  <a:avLst/>
                </a:prstGeom>
                <a:blipFill>
                  <a:blip r:embed="rId5"/>
                  <a:stretch>
                    <a:fillRect t="-3922" r="-12963" b="-19608"/>
                  </a:stretch>
                </a:blipFill>
              </p:spPr>
              <p:txBody>
                <a:bodyPr/>
                <a:lstStyle/>
                <a:p>
                  <a:r>
                    <a:rPr lang="fr-CA">
                      <a:noFill/>
                    </a:rPr>
                    <a:t> </a:t>
                  </a:r>
                </a:p>
              </p:txBody>
            </p:sp>
          </mc:Fallback>
        </mc:AlternateContent>
      </p:grpSp>
      <p:sp>
        <p:nvSpPr>
          <p:cNvPr id="34" name="ZoneTexte 41">
            <a:extLst>
              <a:ext uri="{FF2B5EF4-FFF2-40B4-BE49-F238E27FC236}">
                <a16:creationId xmlns:a16="http://schemas.microsoft.com/office/drawing/2014/main" id="{5E97A5B8-9A9B-0705-5069-EB9BC05CE46A}"/>
              </a:ext>
            </a:extLst>
          </p:cNvPr>
          <p:cNvSpPr txBox="1"/>
          <p:nvPr/>
        </p:nvSpPr>
        <p:spPr>
          <a:xfrm>
            <a:off x="3308657" y="2079111"/>
            <a:ext cx="1506598" cy="400110"/>
          </a:xfrm>
          <a:prstGeom prst="rect">
            <a:avLst/>
          </a:prstGeom>
          <a:noFill/>
        </p:spPr>
        <p:txBody>
          <a:bodyPr wrap="square" rtlCol="0">
            <a:spAutoFit/>
          </a:bodyPr>
          <a:lstStyle/>
          <a:p>
            <a:pPr algn="ctr"/>
            <a:r>
              <a:rPr lang="fr-CA" sz="2000" dirty="0">
                <a:latin typeface="Century Schoolbook" panose="02040604050505020304" pitchFamily="18" charset="0"/>
                <a:cs typeface="Roboto Serif Light" pitchFamily="2" charset="0"/>
              </a:rPr>
              <a:t>RF pulse</a:t>
            </a:r>
          </a:p>
        </p:txBody>
      </p:sp>
    </p:spTree>
    <p:extLst>
      <p:ext uri="{BB962C8B-B14F-4D97-AF65-F5344CB8AC3E}">
        <p14:creationId xmlns:p14="http://schemas.microsoft.com/office/powerpoint/2010/main" val="24355443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5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5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33"/>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4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42"/>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48"/>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5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53"/>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57"/>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1"/>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58"/>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5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0" grpId="0" animBg="1"/>
      <p:bldP spid="132" grpId="0"/>
      <p:bldP spid="142" grpId="0"/>
      <p:bldP spid="153" grpId="0"/>
      <p:bldP spid="154" grpId="0"/>
      <p:bldP spid="155" grpId="0"/>
      <p:bldP spid="157" grpId="0"/>
      <p:bldP spid="11" grpId="0"/>
      <p:bldP spid="158" grpId="0"/>
      <p:bldP spid="15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0" name="Straight Connector 129">
            <a:extLst>
              <a:ext uri="{FF2B5EF4-FFF2-40B4-BE49-F238E27FC236}">
                <a16:creationId xmlns:a16="http://schemas.microsoft.com/office/drawing/2014/main" id="{9869D5A2-80B4-4927-AAFA-2212FD4C4C4F}"/>
              </a:ext>
            </a:extLst>
          </p:cNvPr>
          <p:cNvCxnSpPr>
            <a:cxnSpLocks/>
          </p:cNvCxnSpPr>
          <p:nvPr/>
        </p:nvCxnSpPr>
        <p:spPr>
          <a:xfrm>
            <a:off x="6283266" y="2298172"/>
            <a:ext cx="0" cy="821730"/>
          </a:xfrm>
          <a:prstGeom prst="line">
            <a:avLst/>
          </a:prstGeom>
          <a:ln w="38100">
            <a:solidFill>
              <a:srgbClr val="FFD700"/>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a:extLst>
              <a:ext uri="{FF2B5EF4-FFF2-40B4-BE49-F238E27FC236}">
                <a16:creationId xmlns:a16="http://schemas.microsoft.com/office/drawing/2014/main" id="{0B662AC5-9D6B-4695-9AF4-195C0305F023}"/>
              </a:ext>
            </a:extLst>
          </p:cNvPr>
          <p:cNvCxnSpPr>
            <a:cxnSpLocks/>
          </p:cNvCxnSpPr>
          <p:nvPr/>
        </p:nvCxnSpPr>
        <p:spPr>
          <a:xfrm flipH="1">
            <a:off x="5624797" y="2316586"/>
            <a:ext cx="667961" cy="0"/>
          </a:xfrm>
          <a:prstGeom prst="line">
            <a:avLst/>
          </a:prstGeom>
          <a:ln w="38100">
            <a:solidFill>
              <a:srgbClr val="FFD700"/>
            </a:solidFill>
          </a:ln>
        </p:spPr>
        <p:style>
          <a:lnRef idx="1">
            <a:schemeClr val="accent1"/>
          </a:lnRef>
          <a:fillRef idx="0">
            <a:schemeClr val="accent1"/>
          </a:fillRef>
          <a:effectRef idx="0">
            <a:schemeClr val="accent1"/>
          </a:effectRef>
          <a:fontRef idx="minor">
            <a:schemeClr val="tx1"/>
          </a:fontRef>
        </p:style>
      </p:cxnSp>
      <p:grpSp>
        <p:nvGrpSpPr>
          <p:cNvPr id="124" name="Group 123">
            <a:extLst>
              <a:ext uri="{FF2B5EF4-FFF2-40B4-BE49-F238E27FC236}">
                <a16:creationId xmlns:a16="http://schemas.microsoft.com/office/drawing/2014/main" id="{C86A7A91-88BC-433C-A3D8-A8F33EE08AA1}"/>
              </a:ext>
            </a:extLst>
          </p:cNvPr>
          <p:cNvGrpSpPr/>
          <p:nvPr/>
        </p:nvGrpSpPr>
        <p:grpSpPr>
          <a:xfrm>
            <a:off x="5337875" y="2485761"/>
            <a:ext cx="626059" cy="542377"/>
            <a:chOff x="6709475" y="2485761"/>
            <a:chExt cx="626059" cy="542377"/>
          </a:xfrm>
        </p:grpSpPr>
        <p:sp>
          <p:nvSpPr>
            <p:cNvPr id="120" name="Arc 119">
              <a:extLst>
                <a:ext uri="{FF2B5EF4-FFF2-40B4-BE49-F238E27FC236}">
                  <a16:creationId xmlns:a16="http://schemas.microsoft.com/office/drawing/2014/main" id="{481A88B8-5693-49AD-8295-433EF6E7BD36}"/>
                </a:ext>
              </a:extLst>
            </p:cNvPr>
            <p:cNvSpPr/>
            <p:nvPr/>
          </p:nvSpPr>
          <p:spPr>
            <a:xfrm>
              <a:off x="6709475" y="2694596"/>
              <a:ext cx="546516" cy="333542"/>
            </a:xfrm>
            <a:prstGeom prst="arc">
              <a:avLst>
                <a:gd name="adj1" fmla="val 16396131"/>
                <a:gd name="adj2" fmla="val 20827767"/>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CA">
                <a:latin typeface="Century Schoolbook" panose="02040604050505020304" pitchFamily="18" charset="0"/>
              </a:endParaRPr>
            </a:p>
          </p:txBody>
        </p:sp>
        <mc:AlternateContent xmlns:mc="http://schemas.openxmlformats.org/markup-compatibility/2006">
          <mc:Choice xmlns:a14="http://schemas.microsoft.com/office/drawing/2010/main" Requires="a14">
            <p:sp>
              <p:nvSpPr>
                <p:cNvPr id="119" name="ZoneTexte 41">
                  <a:extLst>
                    <a:ext uri="{FF2B5EF4-FFF2-40B4-BE49-F238E27FC236}">
                      <a16:creationId xmlns:a16="http://schemas.microsoft.com/office/drawing/2014/main" id="{CEC8BB48-EC5D-4A90-9419-3F69F5B66728}"/>
                    </a:ext>
                  </a:extLst>
                </p:cNvPr>
                <p:cNvSpPr txBox="1"/>
                <p:nvPr/>
              </p:nvSpPr>
              <p:spPr>
                <a:xfrm>
                  <a:off x="7003392" y="2485761"/>
                  <a:ext cx="332142"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m:rPr>
                            <m:sty m:val="p"/>
                          </m:rPr>
                          <a:rPr lang="fr-CA" sz="1400" b="0" i="0" smtClean="0">
                            <a:latin typeface="Cambria Math" panose="02040503050406030204" pitchFamily="18" charset="0"/>
                            <a:ea typeface="Cambria Math" panose="02040503050406030204" pitchFamily="18" charset="0"/>
                            <a:cs typeface="Roboto Serif Light" pitchFamily="2" charset="0"/>
                          </a:rPr>
                          <m:t>θ</m:t>
                        </m:r>
                      </m:oMath>
                    </m:oMathPara>
                  </a14:m>
                  <a:endParaRPr lang="fr-CA" sz="1400" dirty="0">
                    <a:latin typeface="Century Schoolbook" panose="02040604050505020304" pitchFamily="18" charset="0"/>
                    <a:cs typeface="Roboto Serif Light" pitchFamily="2" charset="0"/>
                  </a:endParaRPr>
                </a:p>
              </p:txBody>
            </p:sp>
          </mc:Choice>
          <mc:Fallback>
            <p:sp>
              <p:nvSpPr>
                <p:cNvPr id="119" name="ZoneTexte 41">
                  <a:extLst>
                    <a:ext uri="{FF2B5EF4-FFF2-40B4-BE49-F238E27FC236}">
                      <a16:creationId xmlns:a16="http://schemas.microsoft.com/office/drawing/2014/main" id="{CEC8BB48-EC5D-4A90-9419-3F69F5B66728}"/>
                    </a:ext>
                  </a:extLst>
                </p:cNvPr>
                <p:cNvSpPr txBox="1">
                  <a:spLocks noRot="1" noChangeAspect="1" noMove="1" noResize="1" noEditPoints="1" noAdjustHandles="1" noChangeArrowheads="1" noChangeShapeType="1" noTextEdit="1"/>
                </p:cNvSpPr>
                <p:nvPr/>
              </p:nvSpPr>
              <p:spPr>
                <a:xfrm>
                  <a:off x="7003392" y="2485761"/>
                  <a:ext cx="332142" cy="307777"/>
                </a:xfrm>
                <a:prstGeom prst="rect">
                  <a:avLst/>
                </a:prstGeom>
                <a:blipFill>
                  <a:blip r:embed="rId3"/>
                  <a:stretch>
                    <a:fillRect t="-4000" r="-12963" b="-20000"/>
                  </a:stretch>
                </a:blipFill>
              </p:spPr>
              <p:txBody>
                <a:bodyPr/>
                <a:lstStyle/>
                <a:p>
                  <a:r>
                    <a:rPr lang="fr-CA">
                      <a:noFill/>
                    </a:rPr>
                    <a:t> </a:t>
                  </a:r>
                </a:p>
              </p:txBody>
            </p:sp>
          </mc:Fallback>
        </mc:AlternateContent>
      </p:grpSp>
      <p:grpSp>
        <p:nvGrpSpPr>
          <p:cNvPr id="125" name="Group 124">
            <a:extLst>
              <a:ext uri="{FF2B5EF4-FFF2-40B4-BE49-F238E27FC236}">
                <a16:creationId xmlns:a16="http://schemas.microsoft.com/office/drawing/2014/main" id="{A43D53A8-90EB-4F4A-8316-375E977CB56E}"/>
              </a:ext>
            </a:extLst>
          </p:cNvPr>
          <p:cNvGrpSpPr/>
          <p:nvPr/>
        </p:nvGrpSpPr>
        <p:grpSpPr>
          <a:xfrm>
            <a:off x="9611658" y="2775048"/>
            <a:ext cx="619077" cy="511625"/>
            <a:chOff x="9893011" y="2775048"/>
            <a:chExt cx="619077" cy="511625"/>
          </a:xfrm>
        </p:grpSpPr>
        <p:sp>
          <p:nvSpPr>
            <p:cNvPr id="121" name="Arc 120">
              <a:extLst>
                <a:ext uri="{FF2B5EF4-FFF2-40B4-BE49-F238E27FC236}">
                  <a16:creationId xmlns:a16="http://schemas.microsoft.com/office/drawing/2014/main" id="{B89CB0BB-73E7-4C2F-A75E-7E92C5D8DE8A}"/>
                </a:ext>
              </a:extLst>
            </p:cNvPr>
            <p:cNvSpPr/>
            <p:nvPr/>
          </p:nvSpPr>
          <p:spPr>
            <a:xfrm rot="1772926">
              <a:off x="9893011" y="2953131"/>
              <a:ext cx="546516" cy="333542"/>
            </a:xfrm>
            <a:prstGeom prst="arc">
              <a:avLst>
                <a:gd name="adj1" fmla="val 14278078"/>
                <a:gd name="adj2" fmla="val 20679934"/>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CA">
                <a:latin typeface="Century Schoolbook" panose="02040604050505020304" pitchFamily="18" charset="0"/>
              </a:endParaRPr>
            </a:p>
          </p:txBody>
        </p:sp>
        <mc:AlternateContent xmlns:mc="http://schemas.openxmlformats.org/markup-compatibility/2006">
          <mc:Choice xmlns:a14="http://schemas.microsoft.com/office/drawing/2010/main" Requires="a14">
            <p:sp>
              <p:nvSpPr>
                <p:cNvPr id="122" name="ZoneTexte 41">
                  <a:extLst>
                    <a:ext uri="{FF2B5EF4-FFF2-40B4-BE49-F238E27FC236}">
                      <a16:creationId xmlns:a16="http://schemas.microsoft.com/office/drawing/2014/main" id="{D9A27F41-A064-45B5-AD22-02F900C979B5}"/>
                    </a:ext>
                  </a:extLst>
                </p:cNvPr>
                <p:cNvSpPr txBox="1"/>
                <p:nvPr/>
              </p:nvSpPr>
              <p:spPr>
                <a:xfrm>
                  <a:off x="10179946" y="2775048"/>
                  <a:ext cx="332142"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m:rPr>
                            <m:sty m:val="p"/>
                          </m:rPr>
                          <a:rPr lang="fr-CA" sz="1400" b="0" i="0" smtClean="0">
                            <a:latin typeface="Cambria Math" panose="02040503050406030204" pitchFamily="18" charset="0"/>
                            <a:ea typeface="Cambria Math" panose="02040503050406030204" pitchFamily="18" charset="0"/>
                            <a:cs typeface="Roboto Serif Light" pitchFamily="2" charset="0"/>
                          </a:rPr>
                          <m:t>θ</m:t>
                        </m:r>
                      </m:oMath>
                    </m:oMathPara>
                  </a14:m>
                  <a:endParaRPr lang="fr-CA" sz="1400" dirty="0">
                    <a:latin typeface="Century Schoolbook" panose="02040604050505020304" pitchFamily="18" charset="0"/>
                    <a:cs typeface="Roboto Serif Light" pitchFamily="2" charset="0"/>
                  </a:endParaRPr>
                </a:p>
              </p:txBody>
            </p:sp>
          </mc:Choice>
          <mc:Fallback>
            <p:sp>
              <p:nvSpPr>
                <p:cNvPr id="122" name="ZoneTexte 41">
                  <a:extLst>
                    <a:ext uri="{FF2B5EF4-FFF2-40B4-BE49-F238E27FC236}">
                      <a16:creationId xmlns:a16="http://schemas.microsoft.com/office/drawing/2014/main" id="{D9A27F41-A064-45B5-AD22-02F900C979B5}"/>
                    </a:ext>
                  </a:extLst>
                </p:cNvPr>
                <p:cNvSpPr txBox="1">
                  <a:spLocks noRot="1" noChangeAspect="1" noMove="1" noResize="1" noEditPoints="1" noAdjustHandles="1" noChangeArrowheads="1" noChangeShapeType="1" noTextEdit="1"/>
                </p:cNvSpPr>
                <p:nvPr/>
              </p:nvSpPr>
              <p:spPr>
                <a:xfrm>
                  <a:off x="10179946" y="2775048"/>
                  <a:ext cx="332142" cy="307777"/>
                </a:xfrm>
                <a:prstGeom prst="rect">
                  <a:avLst/>
                </a:prstGeom>
                <a:blipFill>
                  <a:blip r:embed="rId4"/>
                  <a:stretch>
                    <a:fillRect t="-3922" r="-12963" b="-19608"/>
                  </a:stretch>
                </a:blipFill>
              </p:spPr>
              <p:txBody>
                <a:bodyPr/>
                <a:lstStyle/>
                <a:p>
                  <a:r>
                    <a:rPr lang="fr-CA">
                      <a:noFill/>
                    </a:rPr>
                    <a:t> </a:t>
                  </a:r>
                </a:p>
              </p:txBody>
            </p:sp>
          </mc:Fallback>
        </mc:AlternateContent>
      </p:grpSp>
      <p:sp>
        <p:nvSpPr>
          <p:cNvPr id="90" name="Oval 89">
            <a:extLst>
              <a:ext uri="{FF2B5EF4-FFF2-40B4-BE49-F238E27FC236}">
                <a16:creationId xmlns:a16="http://schemas.microsoft.com/office/drawing/2014/main" id="{9FD297E3-3903-40F0-B831-8B87EF612965}"/>
              </a:ext>
            </a:extLst>
          </p:cNvPr>
          <p:cNvSpPr>
            <a:spLocks noChangeAspect="1"/>
          </p:cNvSpPr>
          <p:nvPr/>
        </p:nvSpPr>
        <p:spPr>
          <a:xfrm>
            <a:off x="4909855" y="1976889"/>
            <a:ext cx="1413259" cy="517065"/>
          </a:xfrm>
          <a:prstGeom prst="ellipse">
            <a:avLst/>
          </a:pr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111" name="Oval 110">
            <a:extLst>
              <a:ext uri="{FF2B5EF4-FFF2-40B4-BE49-F238E27FC236}">
                <a16:creationId xmlns:a16="http://schemas.microsoft.com/office/drawing/2014/main" id="{CE80364B-5E5E-4C12-BCF9-9467A9DACFEA}"/>
              </a:ext>
            </a:extLst>
          </p:cNvPr>
          <p:cNvSpPr>
            <a:spLocks noChangeAspect="1"/>
          </p:cNvSpPr>
          <p:nvPr/>
        </p:nvSpPr>
        <p:spPr>
          <a:xfrm>
            <a:off x="8838403" y="2796620"/>
            <a:ext cx="2069418" cy="757131"/>
          </a:xfrm>
          <a:prstGeom prst="ellipse">
            <a:avLst/>
          </a:pr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sp>
        <p:nvSpPr>
          <p:cNvPr id="2" name="Title 1">
            <a:extLst>
              <a:ext uri="{FF2B5EF4-FFF2-40B4-BE49-F238E27FC236}">
                <a16:creationId xmlns:a16="http://schemas.microsoft.com/office/drawing/2014/main" id="{31FB4C52-BC28-4F84-B143-D57D28DAA397}"/>
              </a:ext>
            </a:extLst>
          </p:cNvPr>
          <p:cNvSpPr>
            <a:spLocks noGrp="1"/>
          </p:cNvSpPr>
          <p:nvPr>
            <p:ph type="title"/>
          </p:nvPr>
        </p:nvSpPr>
        <p:spPr/>
        <p:txBody>
          <a:bodyPr/>
          <a:lstStyle/>
          <a:p>
            <a:r>
              <a:rPr lang="fr-CA" dirty="0">
                <a:latin typeface="Century Schoolbook" panose="02040604050505020304" pitchFamily="18" charset="0"/>
              </a:rPr>
              <a:t>Principles of MRI: signal</a:t>
            </a:r>
          </a:p>
        </p:txBody>
      </p:sp>
      <p:sp>
        <p:nvSpPr>
          <p:cNvPr id="4" name="Slide Number Placeholder 3">
            <a:extLst>
              <a:ext uri="{FF2B5EF4-FFF2-40B4-BE49-F238E27FC236}">
                <a16:creationId xmlns:a16="http://schemas.microsoft.com/office/drawing/2014/main" id="{1E39F657-7568-4DFD-A959-A9CFA70BE0DF}"/>
              </a:ext>
            </a:extLst>
          </p:cNvPr>
          <p:cNvSpPr>
            <a:spLocks noGrp="1"/>
          </p:cNvSpPr>
          <p:nvPr>
            <p:ph type="sldNum" sz="quarter" idx="12"/>
          </p:nvPr>
        </p:nvSpPr>
        <p:spPr/>
        <p:txBody>
          <a:bodyPr/>
          <a:lstStyle/>
          <a:p>
            <a:fld id="{7C4F7C6C-F16A-437F-A05B-8026F95376C8}" type="slidenum">
              <a:rPr lang="fr-CA" smtClean="0">
                <a:latin typeface="Century Schoolbook" panose="02040604050505020304" pitchFamily="18" charset="0"/>
              </a:rPr>
              <a:pPr/>
              <a:t>19</a:t>
            </a:fld>
            <a:endParaRPr lang="fr-CA" dirty="0">
              <a:latin typeface="Century Schoolbook" panose="02040604050505020304" pitchFamily="18" charset="0"/>
            </a:endParaRPr>
          </a:p>
        </p:txBody>
      </p:sp>
      <p:sp>
        <p:nvSpPr>
          <p:cNvPr id="9" name="ZoneTexte 41">
            <a:extLst>
              <a:ext uri="{FF2B5EF4-FFF2-40B4-BE49-F238E27FC236}">
                <a16:creationId xmlns:a16="http://schemas.microsoft.com/office/drawing/2014/main" id="{0D6C5792-5070-4990-BB60-E26DF0777C16}"/>
              </a:ext>
            </a:extLst>
          </p:cNvPr>
          <p:cNvSpPr txBox="1"/>
          <p:nvPr/>
        </p:nvSpPr>
        <p:spPr>
          <a:xfrm>
            <a:off x="505798" y="1905916"/>
            <a:ext cx="1223412" cy="461665"/>
          </a:xfrm>
          <a:prstGeom prst="rect">
            <a:avLst/>
          </a:prstGeom>
          <a:noFill/>
        </p:spPr>
        <p:txBody>
          <a:bodyPr wrap="none" rtlCol="0">
            <a:spAutoFit/>
          </a:bodyPr>
          <a:lstStyle/>
          <a:p>
            <a:r>
              <a:rPr lang="fr-CA" sz="2400" dirty="0" err="1">
                <a:latin typeface="Century Schoolbook" panose="02040604050505020304" pitchFamily="18" charset="0"/>
                <a:cs typeface="Roboto Serif Light" pitchFamily="2" charset="0"/>
              </a:rPr>
              <a:t>M</a:t>
            </a:r>
            <a:r>
              <a:rPr lang="fr-CA" sz="2400" baseline="-25000" dirty="0" err="1">
                <a:latin typeface="Century Schoolbook" panose="02040604050505020304" pitchFamily="18" charset="0"/>
                <a:cs typeface="Roboto Serif Light" pitchFamily="2" charset="0"/>
              </a:rPr>
              <a:t>z</a:t>
            </a:r>
            <a:r>
              <a:rPr lang="fr-CA" sz="2400" dirty="0">
                <a:latin typeface="Century Schoolbook" panose="02040604050505020304" pitchFamily="18" charset="0"/>
                <a:cs typeface="Roboto Serif Light" pitchFamily="2" charset="0"/>
              </a:rPr>
              <a:t> =</a:t>
            </a:r>
            <a:r>
              <a:rPr lang="fr-CA" sz="2400" b="1" dirty="0">
                <a:latin typeface="Century Schoolbook" panose="02040604050505020304" pitchFamily="18" charset="0"/>
                <a:cs typeface="Roboto Serif Light" pitchFamily="2" charset="0"/>
              </a:rPr>
              <a:t> </a:t>
            </a:r>
            <a:r>
              <a:rPr lang="fr-CA" sz="2400" dirty="0">
                <a:latin typeface="Century Schoolbook" panose="02040604050505020304" pitchFamily="18" charset="0"/>
                <a:cs typeface="Roboto Serif Light" pitchFamily="2" charset="0"/>
              </a:rPr>
              <a:t>M</a:t>
            </a:r>
          </a:p>
        </p:txBody>
      </p:sp>
      <p:grpSp>
        <p:nvGrpSpPr>
          <p:cNvPr id="38" name="Group 37">
            <a:extLst>
              <a:ext uri="{FF2B5EF4-FFF2-40B4-BE49-F238E27FC236}">
                <a16:creationId xmlns:a16="http://schemas.microsoft.com/office/drawing/2014/main" id="{26421E8C-C06E-4AFB-A5F5-429F2295C1F7}"/>
              </a:ext>
            </a:extLst>
          </p:cNvPr>
          <p:cNvGrpSpPr/>
          <p:nvPr/>
        </p:nvGrpSpPr>
        <p:grpSpPr>
          <a:xfrm>
            <a:off x="359709" y="1098431"/>
            <a:ext cx="3328136" cy="3756669"/>
            <a:chOff x="5367343" y="1110066"/>
            <a:chExt cx="3328136" cy="3756669"/>
          </a:xfrm>
        </p:grpSpPr>
        <p:grpSp>
          <p:nvGrpSpPr>
            <p:cNvPr id="34" name="Group 33">
              <a:extLst>
                <a:ext uri="{FF2B5EF4-FFF2-40B4-BE49-F238E27FC236}">
                  <a16:creationId xmlns:a16="http://schemas.microsoft.com/office/drawing/2014/main" id="{7FA82A67-7183-4EBC-939B-A583117B7106}"/>
                </a:ext>
              </a:extLst>
            </p:cNvPr>
            <p:cNvGrpSpPr/>
            <p:nvPr/>
          </p:nvGrpSpPr>
          <p:grpSpPr>
            <a:xfrm>
              <a:off x="5608114" y="1422912"/>
              <a:ext cx="2842945" cy="3176437"/>
              <a:chOff x="5576207" y="1485370"/>
              <a:chExt cx="2842945" cy="3176437"/>
            </a:xfrm>
          </p:grpSpPr>
          <p:cxnSp>
            <p:nvCxnSpPr>
              <p:cNvPr id="5" name="Straight Arrow Connector 4">
                <a:extLst>
                  <a:ext uri="{FF2B5EF4-FFF2-40B4-BE49-F238E27FC236}">
                    <a16:creationId xmlns:a16="http://schemas.microsoft.com/office/drawing/2014/main" id="{8B9BB106-C6A7-41EC-B971-055DD4BCDBEC}"/>
                  </a:ext>
                </a:extLst>
              </p:cNvPr>
              <p:cNvCxnSpPr>
                <a:cxnSpLocks/>
              </p:cNvCxnSpPr>
              <p:nvPr/>
            </p:nvCxnSpPr>
            <p:spPr>
              <a:xfrm flipV="1">
                <a:off x="6719207" y="1485370"/>
                <a:ext cx="0" cy="1704707"/>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E70FF8B8-4B98-4537-8494-7AD36DB695EF}"/>
                  </a:ext>
                </a:extLst>
              </p:cNvPr>
              <p:cNvCxnSpPr>
                <a:cxnSpLocks/>
              </p:cNvCxnSpPr>
              <p:nvPr/>
            </p:nvCxnSpPr>
            <p:spPr>
              <a:xfrm rot="5400000" flipV="1">
                <a:off x="7566799" y="2335343"/>
                <a:ext cx="0" cy="1704707"/>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CC810C5F-BF22-4A60-8EDE-62DD7AE1142E}"/>
                  </a:ext>
                </a:extLst>
              </p:cNvPr>
              <p:cNvCxnSpPr>
                <a:cxnSpLocks/>
              </p:cNvCxnSpPr>
              <p:nvPr/>
            </p:nvCxnSpPr>
            <p:spPr>
              <a:xfrm flipH="1">
                <a:off x="5576207" y="3187698"/>
                <a:ext cx="1138240" cy="1474109"/>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35" name="ZoneTexte 41">
              <a:extLst>
                <a:ext uri="{FF2B5EF4-FFF2-40B4-BE49-F238E27FC236}">
                  <a16:creationId xmlns:a16="http://schemas.microsoft.com/office/drawing/2014/main" id="{BF0500D4-1A31-49AF-A019-E4BBBC5F0A44}"/>
                </a:ext>
              </a:extLst>
            </p:cNvPr>
            <p:cNvSpPr txBox="1"/>
            <p:nvPr/>
          </p:nvSpPr>
          <p:spPr>
            <a:xfrm>
              <a:off x="6597914" y="1110066"/>
              <a:ext cx="296876" cy="369332"/>
            </a:xfrm>
            <a:prstGeom prst="rect">
              <a:avLst/>
            </a:prstGeom>
            <a:noFill/>
          </p:spPr>
          <p:txBody>
            <a:bodyPr wrap="none" rtlCol="0">
              <a:spAutoFit/>
            </a:bodyPr>
            <a:lstStyle/>
            <a:p>
              <a:r>
                <a:rPr lang="fr-CA" dirty="0">
                  <a:latin typeface="Century Schoolbook" panose="02040604050505020304" pitchFamily="18" charset="0"/>
                  <a:cs typeface="Roboto Serif Medium" pitchFamily="2" charset="0"/>
                </a:rPr>
                <a:t>z</a:t>
              </a:r>
            </a:p>
          </p:txBody>
        </p:sp>
        <p:sp>
          <p:nvSpPr>
            <p:cNvPr id="36" name="ZoneTexte 41">
              <a:extLst>
                <a:ext uri="{FF2B5EF4-FFF2-40B4-BE49-F238E27FC236}">
                  <a16:creationId xmlns:a16="http://schemas.microsoft.com/office/drawing/2014/main" id="{2C2715BD-8DAB-4430-B4B1-9272B9199786}"/>
                </a:ext>
              </a:extLst>
            </p:cNvPr>
            <p:cNvSpPr txBox="1"/>
            <p:nvPr/>
          </p:nvSpPr>
          <p:spPr>
            <a:xfrm>
              <a:off x="8387381" y="2940572"/>
              <a:ext cx="308098" cy="369332"/>
            </a:xfrm>
            <a:prstGeom prst="rect">
              <a:avLst/>
            </a:prstGeom>
            <a:noFill/>
          </p:spPr>
          <p:txBody>
            <a:bodyPr wrap="none" rtlCol="0">
              <a:spAutoFit/>
            </a:bodyPr>
            <a:lstStyle/>
            <a:p>
              <a:r>
                <a:rPr lang="fr-CA" dirty="0">
                  <a:latin typeface="Century Schoolbook" panose="02040604050505020304" pitchFamily="18" charset="0"/>
                  <a:cs typeface="Roboto Serif Medium" pitchFamily="2" charset="0"/>
                </a:rPr>
                <a:t>y</a:t>
              </a:r>
            </a:p>
          </p:txBody>
        </p:sp>
        <p:sp>
          <p:nvSpPr>
            <p:cNvPr id="37" name="ZoneTexte 41">
              <a:extLst>
                <a:ext uri="{FF2B5EF4-FFF2-40B4-BE49-F238E27FC236}">
                  <a16:creationId xmlns:a16="http://schemas.microsoft.com/office/drawing/2014/main" id="{89A30003-5419-4FD6-B625-AB38221E1D24}"/>
                </a:ext>
              </a:extLst>
            </p:cNvPr>
            <p:cNvSpPr txBox="1"/>
            <p:nvPr/>
          </p:nvSpPr>
          <p:spPr>
            <a:xfrm>
              <a:off x="5367343" y="4497403"/>
              <a:ext cx="319318" cy="369332"/>
            </a:xfrm>
            <a:prstGeom prst="rect">
              <a:avLst/>
            </a:prstGeom>
            <a:noFill/>
          </p:spPr>
          <p:txBody>
            <a:bodyPr wrap="none" rtlCol="0">
              <a:spAutoFit/>
            </a:bodyPr>
            <a:lstStyle/>
            <a:p>
              <a:r>
                <a:rPr lang="fr-CA" dirty="0">
                  <a:latin typeface="Century Schoolbook" panose="02040604050505020304" pitchFamily="18" charset="0"/>
                  <a:cs typeface="Roboto Serif Medium" pitchFamily="2" charset="0"/>
                </a:rPr>
                <a:t>x</a:t>
              </a:r>
            </a:p>
          </p:txBody>
        </p:sp>
      </p:grpSp>
      <p:cxnSp>
        <p:nvCxnSpPr>
          <p:cNvPr id="39" name="Connecteur droit avec flèche 71">
            <a:extLst>
              <a:ext uri="{FF2B5EF4-FFF2-40B4-BE49-F238E27FC236}">
                <a16:creationId xmlns:a16="http://schemas.microsoft.com/office/drawing/2014/main" id="{F3B47DC6-2A3C-4B01-92A3-B87CCB5AC2D7}"/>
              </a:ext>
            </a:extLst>
          </p:cNvPr>
          <p:cNvCxnSpPr>
            <a:cxnSpLocks/>
          </p:cNvCxnSpPr>
          <p:nvPr/>
        </p:nvCxnSpPr>
        <p:spPr>
          <a:xfrm flipV="1">
            <a:off x="1742267" y="1641873"/>
            <a:ext cx="0" cy="1469350"/>
          </a:xfrm>
          <a:prstGeom prst="straightConnector1">
            <a:avLst/>
          </a:prstGeom>
          <a:ln w="44450" cap="flat">
            <a:solidFill>
              <a:srgbClr val="00A759"/>
            </a:solidFill>
            <a:prstDash val="sysDot"/>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cxnSp>
        <p:nvCxnSpPr>
          <p:cNvPr id="8" name="Connecteur droit avec flèche 71">
            <a:extLst>
              <a:ext uri="{FF2B5EF4-FFF2-40B4-BE49-F238E27FC236}">
                <a16:creationId xmlns:a16="http://schemas.microsoft.com/office/drawing/2014/main" id="{C4D68C37-626F-4DCC-8AC1-29103045FDB7}"/>
              </a:ext>
            </a:extLst>
          </p:cNvPr>
          <p:cNvCxnSpPr>
            <a:cxnSpLocks/>
          </p:cNvCxnSpPr>
          <p:nvPr/>
        </p:nvCxnSpPr>
        <p:spPr>
          <a:xfrm flipV="1">
            <a:off x="1742525" y="2048238"/>
            <a:ext cx="0" cy="1064208"/>
          </a:xfrm>
          <a:prstGeom prst="straightConnector1">
            <a:avLst/>
          </a:prstGeom>
          <a:ln w="44450" cmpd="sng">
            <a:solidFill>
              <a:srgbClr val="00A759"/>
            </a:solidFill>
            <a:tailEnd type="triangle" w="med" len="med"/>
          </a:ln>
        </p:spPr>
        <p:style>
          <a:lnRef idx="1">
            <a:schemeClr val="accent1"/>
          </a:lnRef>
          <a:fillRef idx="0">
            <a:schemeClr val="accent1"/>
          </a:fillRef>
          <a:effectRef idx="0">
            <a:schemeClr val="accent1"/>
          </a:effectRef>
          <a:fontRef idx="minor">
            <a:schemeClr val="tx1"/>
          </a:fontRef>
        </p:style>
      </p:cxnSp>
      <p:sp>
        <p:nvSpPr>
          <p:cNvPr id="41" name="ZoneTexte 41">
            <a:extLst>
              <a:ext uri="{FF2B5EF4-FFF2-40B4-BE49-F238E27FC236}">
                <a16:creationId xmlns:a16="http://schemas.microsoft.com/office/drawing/2014/main" id="{D23F3EB3-49C5-49D0-A64A-95DBD195446B}"/>
              </a:ext>
            </a:extLst>
          </p:cNvPr>
          <p:cNvSpPr txBox="1"/>
          <p:nvPr/>
        </p:nvSpPr>
        <p:spPr>
          <a:xfrm>
            <a:off x="1731903" y="1511130"/>
            <a:ext cx="542136" cy="461665"/>
          </a:xfrm>
          <a:prstGeom prst="rect">
            <a:avLst/>
          </a:prstGeom>
          <a:noFill/>
        </p:spPr>
        <p:txBody>
          <a:bodyPr wrap="none" rtlCol="0">
            <a:spAutoFit/>
          </a:bodyPr>
          <a:lstStyle/>
          <a:p>
            <a:r>
              <a:rPr lang="fr-CA" sz="2400" b="1" dirty="0">
                <a:latin typeface="Century Schoolbook" panose="02040604050505020304" pitchFamily="18" charset="0"/>
                <a:cs typeface="Roboto Serif Light" pitchFamily="2" charset="0"/>
              </a:rPr>
              <a:t>B</a:t>
            </a:r>
            <a:r>
              <a:rPr lang="fr-CA" sz="2400" b="1" baseline="-25000" dirty="0">
                <a:latin typeface="Century Schoolbook" panose="02040604050505020304" pitchFamily="18" charset="0"/>
                <a:cs typeface="Roboto Serif Light" pitchFamily="2" charset="0"/>
              </a:rPr>
              <a:t>0</a:t>
            </a:r>
            <a:endParaRPr lang="fr-CA" sz="2400" b="1" dirty="0">
              <a:latin typeface="Century Schoolbook" panose="02040604050505020304" pitchFamily="18" charset="0"/>
              <a:cs typeface="Roboto Serif Light" pitchFamily="2" charset="0"/>
            </a:endParaRPr>
          </a:p>
        </p:txBody>
      </p:sp>
      <p:sp>
        <p:nvSpPr>
          <p:cNvPr id="73" name="ZoneTexte 41">
            <a:extLst>
              <a:ext uri="{FF2B5EF4-FFF2-40B4-BE49-F238E27FC236}">
                <a16:creationId xmlns:a16="http://schemas.microsoft.com/office/drawing/2014/main" id="{A50A58BA-B4E4-4741-94DC-683ECBE3C687}"/>
              </a:ext>
            </a:extLst>
          </p:cNvPr>
          <p:cNvSpPr txBox="1"/>
          <p:nvPr/>
        </p:nvSpPr>
        <p:spPr>
          <a:xfrm>
            <a:off x="6253867" y="2113700"/>
            <a:ext cx="486030" cy="461665"/>
          </a:xfrm>
          <a:prstGeom prst="rect">
            <a:avLst/>
          </a:prstGeom>
          <a:noFill/>
        </p:spPr>
        <p:txBody>
          <a:bodyPr wrap="none" rtlCol="0">
            <a:spAutoFit/>
          </a:bodyPr>
          <a:lstStyle/>
          <a:p>
            <a:r>
              <a:rPr lang="fr-CA" sz="2400" b="1" dirty="0">
                <a:latin typeface="Century Schoolbook" panose="02040604050505020304" pitchFamily="18" charset="0"/>
                <a:cs typeface="Roboto Serif Light" pitchFamily="2" charset="0"/>
              </a:rPr>
              <a:t>M</a:t>
            </a:r>
          </a:p>
        </p:txBody>
      </p:sp>
      <p:grpSp>
        <p:nvGrpSpPr>
          <p:cNvPr id="74" name="Group 73">
            <a:extLst>
              <a:ext uri="{FF2B5EF4-FFF2-40B4-BE49-F238E27FC236}">
                <a16:creationId xmlns:a16="http://schemas.microsoft.com/office/drawing/2014/main" id="{53C553C9-E645-48FF-8D09-8E6AA1A710F9}"/>
              </a:ext>
            </a:extLst>
          </p:cNvPr>
          <p:cNvGrpSpPr/>
          <p:nvPr/>
        </p:nvGrpSpPr>
        <p:grpSpPr>
          <a:xfrm>
            <a:off x="4237476" y="1098431"/>
            <a:ext cx="3328136" cy="3756669"/>
            <a:chOff x="5367343" y="1110066"/>
            <a:chExt cx="3328136" cy="3756669"/>
          </a:xfrm>
        </p:grpSpPr>
        <p:grpSp>
          <p:nvGrpSpPr>
            <p:cNvPr id="75" name="Group 74">
              <a:extLst>
                <a:ext uri="{FF2B5EF4-FFF2-40B4-BE49-F238E27FC236}">
                  <a16:creationId xmlns:a16="http://schemas.microsoft.com/office/drawing/2014/main" id="{E02B1CA3-5756-40AE-9F5D-FC827EF5208D}"/>
                </a:ext>
              </a:extLst>
            </p:cNvPr>
            <p:cNvGrpSpPr/>
            <p:nvPr/>
          </p:nvGrpSpPr>
          <p:grpSpPr>
            <a:xfrm>
              <a:off x="5608114" y="1422912"/>
              <a:ext cx="2842945" cy="3176437"/>
              <a:chOff x="5576207" y="1485370"/>
              <a:chExt cx="2842945" cy="3176437"/>
            </a:xfrm>
          </p:grpSpPr>
          <p:cxnSp>
            <p:nvCxnSpPr>
              <p:cNvPr id="79" name="Straight Arrow Connector 78">
                <a:extLst>
                  <a:ext uri="{FF2B5EF4-FFF2-40B4-BE49-F238E27FC236}">
                    <a16:creationId xmlns:a16="http://schemas.microsoft.com/office/drawing/2014/main" id="{2EADF62E-8DD4-49AB-9822-D7B6822DFCCD}"/>
                  </a:ext>
                </a:extLst>
              </p:cNvPr>
              <p:cNvCxnSpPr>
                <a:cxnSpLocks/>
              </p:cNvCxnSpPr>
              <p:nvPr/>
            </p:nvCxnSpPr>
            <p:spPr>
              <a:xfrm flipV="1">
                <a:off x="6719207" y="1485370"/>
                <a:ext cx="0" cy="1704707"/>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0" name="Straight Arrow Connector 79">
                <a:extLst>
                  <a:ext uri="{FF2B5EF4-FFF2-40B4-BE49-F238E27FC236}">
                    <a16:creationId xmlns:a16="http://schemas.microsoft.com/office/drawing/2014/main" id="{96C8CCFC-DDD9-4E2B-8F8C-7C454833FAEB}"/>
                  </a:ext>
                </a:extLst>
              </p:cNvPr>
              <p:cNvCxnSpPr>
                <a:cxnSpLocks/>
              </p:cNvCxnSpPr>
              <p:nvPr/>
            </p:nvCxnSpPr>
            <p:spPr>
              <a:xfrm rot="5400000" flipV="1">
                <a:off x="7566799" y="2335343"/>
                <a:ext cx="0" cy="1704707"/>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1" name="Straight Arrow Connector 80">
                <a:extLst>
                  <a:ext uri="{FF2B5EF4-FFF2-40B4-BE49-F238E27FC236}">
                    <a16:creationId xmlns:a16="http://schemas.microsoft.com/office/drawing/2014/main" id="{09FD0794-191D-4715-8C5B-625423983930}"/>
                  </a:ext>
                </a:extLst>
              </p:cNvPr>
              <p:cNvCxnSpPr>
                <a:cxnSpLocks/>
              </p:cNvCxnSpPr>
              <p:nvPr/>
            </p:nvCxnSpPr>
            <p:spPr>
              <a:xfrm flipH="1">
                <a:off x="5576207" y="3187698"/>
                <a:ext cx="1138240" cy="1474109"/>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76" name="ZoneTexte 41">
              <a:extLst>
                <a:ext uri="{FF2B5EF4-FFF2-40B4-BE49-F238E27FC236}">
                  <a16:creationId xmlns:a16="http://schemas.microsoft.com/office/drawing/2014/main" id="{554EB6B9-7B50-4CE4-89FB-C41108753791}"/>
                </a:ext>
              </a:extLst>
            </p:cNvPr>
            <p:cNvSpPr txBox="1"/>
            <p:nvPr/>
          </p:nvSpPr>
          <p:spPr>
            <a:xfrm>
              <a:off x="6597914" y="1110066"/>
              <a:ext cx="296876" cy="369332"/>
            </a:xfrm>
            <a:prstGeom prst="rect">
              <a:avLst/>
            </a:prstGeom>
            <a:noFill/>
          </p:spPr>
          <p:txBody>
            <a:bodyPr wrap="none" rtlCol="0">
              <a:spAutoFit/>
            </a:bodyPr>
            <a:lstStyle/>
            <a:p>
              <a:r>
                <a:rPr lang="fr-CA" dirty="0">
                  <a:latin typeface="Century Schoolbook" panose="02040604050505020304" pitchFamily="18" charset="0"/>
                  <a:cs typeface="Roboto Serif Medium" pitchFamily="2" charset="0"/>
                </a:rPr>
                <a:t>z</a:t>
              </a:r>
            </a:p>
          </p:txBody>
        </p:sp>
        <p:sp>
          <p:nvSpPr>
            <p:cNvPr id="77" name="ZoneTexte 41">
              <a:extLst>
                <a:ext uri="{FF2B5EF4-FFF2-40B4-BE49-F238E27FC236}">
                  <a16:creationId xmlns:a16="http://schemas.microsoft.com/office/drawing/2014/main" id="{8AC89ADA-C4FC-4E42-B41C-1D290DBA74B9}"/>
                </a:ext>
              </a:extLst>
            </p:cNvPr>
            <p:cNvSpPr txBox="1"/>
            <p:nvPr/>
          </p:nvSpPr>
          <p:spPr>
            <a:xfrm>
              <a:off x="8387381" y="2940572"/>
              <a:ext cx="308098" cy="369332"/>
            </a:xfrm>
            <a:prstGeom prst="rect">
              <a:avLst/>
            </a:prstGeom>
            <a:noFill/>
          </p:spPr>
          <p:txBody>
            <a:bodyPr wrap="none" rtlCol="0">
              <a:spAutoFit/>
            </a:bodyPr>
            <a:lstStyle/>
            <a:p>
              <a:r>
                <a:rPr lang="fr-CA" dirty="0">
                  <a:latin typeface="Century Schoolbook" panose="02040604050505020304" pitchFamily="18" charset="0"/>
                  <a:cs typeface="Roboto Serif Medium" pitchFamily="2" charset="0"/>
                </a:rPr>
                <a:t>y</a:t>
              </a:r>
            </a:p>
          </p:txBody>
        </p:sp>
        <p:sp>
          <p:nvSpPr>
            <p:cNvPr id="78" name="ZoneTexte 41">
              <a:extLst>
                <a:ext uri="{FF2B5EF4-FFF2-40B4-BE49-F238E27FC236}">
                  <a16:creationId xmlns:a16="http://schemas.microsoft.com/office/drawing/2014/main" id="{0FFA59D5-6F73-4C9E-B813-A79EBE537ED2}"/>
                </a:ext>
              </a:extLst>
            </p:cNvPr>
            <p:cNvSpPr txBox="1"/>
            <p:nvPr/>
          </p:nvSpPr>
          <p:spPr>
            <a:xfrm>
              <a:off x="5367343" y="4497403"/>
              <a:ext cx="319318" cy="369332"/>
            </a:xfrm>
            <a:prstGeom prst="rect">
              <a:avLst/>
            </a:prstGeom>
            <a:noFill/>
          </p:spPr>
          <p:txBody>
            <a:bodyPr wrap="none" rtlCol="0">
              <a:spAutoFit/>
            </a:bodyPr>
            <a:lstStyle/>
            <a:p>
              <a:r>
                <a:rPr lang="fr-CA" dirty="0">
                  <a:latin typeface="Century Schoolbook" panose="02040604050505020304" pitchFamily="18" charset="0"/>
                  <a:cs typeface="Roboto Serif Medium" pitchFamily="2" charset="0"/>
                </a:rPr>
                <a:t>x</a:t>
              </a:r>
            </a:p>
          </p:txBody>
        </p:sp>
      </p:grpSp>
      <p:cxnSp>
        <p:nvCxnSpPr>
          <p:cNvPr id="82" name="Connecteur droit avec flèche 71">
            <a:extLst>
              <a:ext uri="{FF2B5EF4-FFF2-40B4-BE49-F238E27FC236}">
                <a16:creationId xmlns:a16="http://schemas.microsoft.com/office/drawing/2014/main" id="{423DA9A8-AC6E-4112-AF8C-05A0E8F9827C}"/>
              </a:ext>
            </a:extLst>
          </p:cNvPr>
          <p:cNvCxnSpPr>
            <a:cxnSpLocks/>
          </p:cNvCxnSpPr>
          <p:nvPr/>
        </p:nvCxnSpPr>
        <p:spPr>
          <a:xfrm flipV="1">
            <a:off x="5616005" y="1641873"/>
            <a:ext cx="0" cy="1469350"/>
          </a:xfrm>
          <a:prstGeom prst="straightConnector1">
            <a:avLst/>
          </a:prstGeom>
          <a:ln w="44450" cap="flat">
            <a:solidFill>
              <a:srgbClr val="00A759"/>
            </a:solidFill>
            <a:prstDash val="sysDot"/>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sp>
        <p:nvSpPr>
          <p:cNvPr id="84" name="ZoneTexte 41">
            <a:extLst>
              <a:ext uri="{FF2B5EF4-FFF2-40B4-BE49-F238E27FC236}">
                <a16:creationId xmlns:a16="http://schemas.microsoft.com/office/drawing/2014/main" id="{92B38363-F497-4271-A93E-C1949855EEDD}"/>
              </a:ext>
            </a:extLst>
          </p:cNvPr>
          <p:cNvSpPr txBox="1"/>
          <p:nvPr/>
        </p:nvSpPr>
        <p:spPr>
          <a:xfrm>
            <a:off x="5609670" y="1511130"/>
            <a:ext cx="542136" cy="461665"/>
          </a:xfrm>
          <a:prstGeom prst="rect">
            <a:avLst/>
          </a:prstGeom>
          <a:noFill/>
        </p:spPr>
        <p:txBody>
          <a:bodyPr wrap="none" rtlCol="0">
            <a:spAutoFit/>
          </a:bodyPr>
          <a:lstStyle/>
          <a:p>
            <a:r>
              <a:rPr lang="fr-CA" sz="2400" b="1" dirty="0">
                <a:latin typeface="Century Schoolbook" panose="02040604050505020304" pitchFamily="18" charset="0"/>
                <a:cs typeface="Roboto Serif Light" pitchFamily="2" charset="0"/>
              </a:rPr>
              <a:t>B</a:t>
            </a:r>
            <a:r>
              <a:rPr lang="fr-CA" sz="2400" b="1" baseline="-25000" dirty="0">
                <a:latin typeface="Century Schoolbook" panose="02040604050505020304" pitchFamily="18" charset="0"/>
                <a:cs typeface="Roboto Serif Light" pitchFamily="2" charset="0"/>
              </a:rPr>
              <a:t>0</a:t>
            </a:r>
            <a:endParaRPr lang="fr-CA" sz="2400" b="1" dirty="0">
              <a:latin typeface="Century Schoolbook" panose="02040604050505020304" pitchFamily="18" charset="0"/>
              <a:cs typeface="Roboto Serif Light" pitchFamily="2" charset="0"/>
            </a:endParaRPr>
          </a:p>
        </p:txBody>
      </p:sp>
      <p:grpSp>
        <p:nvGrpSpPr>
          <p:cNvPr id="85" name="Group 84">
            <a:extLst>
              <a:ext uri="{FF2B5EF4-FFF2-40B4-BE49-F238E27FC236}">
                <a16:creationId xmlns:a16="http://schemas.microsoft.com/office/drawing/2014/main" id="{0CBD9669-0EF4-4E77-9E19-CA6ABB90A41C}"/>
              </a:ext>
            </a:extLst>
          </p:cNvPr>
          <p:cNvGrpSpPr/>
          <p:nvPr/>
        </p:nvGrpSpPr>
        <p:grpSpPr>
          <a:xfrm rot="19115607" flipH="1">
            <a:off x="6409762" y="1302545"/>
            <a:ext cx="1460422" cy="608537"/>
            <a:chOff x="4545803" y="2041733"/>
            <a:chExt cx="1460422" cy="608537"/>
          </a:xfrm>
        </p:grpSpPr>
        <p:sp>
          <p:nvSpPr>
            <p:cNvPr id="86" name="Freeform: Shape 85">
              <a:extLst>
                <a:ext uri="{FF2B5EF4-FFF2-40B4-BE49-F238E27FC236}">
                  <a16:creationId xmlns:a16="http://schemas.microsoft.com/office/drawing/2014/main" id="{58EE6DF5-FB5F-47E9-9BFD-E88045A50891}"/>
                </a:ext>
              </a:extLst>
            </p:cNvPr>
            <p:cNvSpPr/>
            <p:nvPr/>
          </p:nvSpPr>
          <p:spPr>
            <a:xfrm rot="32435">
              <a:off x="4728167" y="2239498"/>
              <a:ext cx="1246477" cy="274106"/>
            </a:xfrm>
            <a:custGeom>
              <a:avLst/>
              <a:gdLst>
                <a:gd name="connsiteX0" fmla="*/ 0 w 5486400"/>
                <a:gd name="connsiteY0" fmla="*/ 914400 h 922020"/>
                <a:gd name="connsiteX1" fmla="*/ 457200 w 5486400"/>
                <a:gd name="connsiteY1" fmla="*/ 7620 h 922020"/>
                <a:gd name="connsiteX2" fmla="*/ 914400 w 5486400"/>
                <a:gd name="connsiteY2" fmla="*/ 914400 h 922020"/>
                <a:gd name="connsiteX3" fmla="*/ 1371600 w 5486400"/>
                <a:gd name="connsiteY3" fmla="*/ 0 h 922020"/>
                <a:gd name="connsiteX4" fmla="*/ 1828800 w 5486400"/>
                <a:gd name="connsiteY4" fmla="*/ 914400 h 922020"/>
                <a:gd name="connsiteX5" fmla="*/ 2286000 w 5486400"/>
                <a:gd name="connsiteY5" fmla="*/ 7620 h 922020"/>
                <a:gd name="connsiteX6" fmla="*/ 2750820 w 5486400"/>
                <a:gd name="connsiteY6" fmla="*/ 914400 h 922020"/>
                <a:gd name="connsiteX7" fmla="*/ 3200400 w 5486400"/>
                <a:gd name="connsiteY7" fmla="*/ 7620 h 922020"/>
                <a:gd name="connsiteX8" fmla="*/ 3657600 w 5486400"/>
                <a:gd name="connsiteY8" fmla="*/ 922020 h 922020"/>
                <a:gd name="connsiteX9" fmla="*/ 4122420 w 5486400"/>
                <a:gd name="connsiteY9" fmla="*/ 7620 h 922020"/>
                <a:gd name="connsiteX10" fmla="*/ 4572000 w 5486400"/>
                <a:gd name="connsiteY10" fmla="*/ 914400 h 922020"/>
                <a:gd name="connsiteX11" fmla="*/ 5036820 w 5486400"/>
                <a:gd name="connsiteY11" fmla="*/ 7620 h 922020"/>
                <a:gd name="connsiteX12" fmla="*/ 5486400 w 5486400"/>
                <a:gd name="connsiteY12" fmla="*/ 914400 h 92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486400" h="922020">
                  <a:moveTo>
                    <a:pt x="0" y="914400"/>
                  </a:moveTo>
                  <a:cubicBezTo>
                    <a:pt x="152400" y="461010"/>
                    <a:pt x="304800" y="7620"/>
                    <a:pt x="457200" y="7620"/>
                  </a:cubicBezTo>
                  <a:cubicBezTo>
                    <a:pt x="609600" y="7620"/>
                    <a:pt x="762000" y="915670"/>
                    <a:pt x="914400" y="914400"/>
                  </a:cubicBezTo>
                  <a:cubicBezTo>
                    <a:pt x="1066800" y="913130"/>
                    <a:pt x="1219200" y="0"/>
                    <a:pt x="1371600" y="0"/>
                  </a:cubicBezTo>
                  <a:cubicBezTo>
                    <a:pt x="1524000" y="0"/>
                    <a:pt x="1676400" y="913130"/>
                    <a:pt x="1828800" y="914400"/>
                  </a:cubicBezTo>
                  <a:cubicBezTo>
                    <a:pt x="1981200" y="915670"/>
                    <a:pt x="2132330" y="7620"/>
                    <a:pt x="2286000" y="7620"/>
                  </a:cubicBezTo>
                  <a:cubicBezTo>
                    <a:pt x="2439670" y="7620"/>
                    <a:pt x="2598420" y="914400"/>
                    <a:pt x="2750820" y="914400"/>
                  </a:cubicBezTo>
                  <a:cubicBezTo>
                    <a:pt x="2903220" y="914400"/>
                    <a:pt x="3049270" y="6350"/>
                    <a:pt x="3200400" y="7620"/>
                  </a:cubicBezTo>
                  <a:cubicBezTo>
                    <a:pt x="3351530" y="8890"/>
                    <a:pt x="3503930" y="922020"/>
                    <a:pt x="3657600" y="922020"/>
                  </a:cubicBezTo>
                  <a:cubicBezTo>
                    <a:pt x="3811270" y="922020"/>
                    <a:pt x="3970020" y="8890"/>
                    <a:pt x="4122420" y="7620"/>
                  </a:cubicBezTo>
                  <a:cubicBezTo>
                    <a:pt x="4274820" y="6350"/>
                    <a:pt x="4419600" y="914400"/>
                    <a:pt x="4572000" y="914400"/>
                  </a:cubicBezTo>
                  <a:cubicBezTo>
                    <a:pt x="4724400" y="914400"/>
                    <a:pt x="4884420" y="7620"/>
                    <a:pt x="5036820" y="7620"/>
                  </a:cubicBezTo>
                  <a:cubicBezTo>
                    <a:pt x="5189220" y="7620"/>
                    <a:pt x="5353050" y="797560"/>
                    <a:pt x="5486400" y="914400"/>
                  </a:cubicBezTo>
                </a:path>
              </a:pathLst>
            </a:cu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sp>
          <p:nvSpPr>
            <p:cNvPr id="87" name="Rectangle 86">
              <a:extLst>
                <a:ext uri="{FF2B5EF4-FFF2-40B4-BE49-F238E27FC236}">
                  <a16:creationId xmlns:a16="http://schemas.microsoft.com/office/drawing/2014/main" id="{FE916F72-DE46-4AEF-B344-DEFCEC69D682}"/>
                </a:ext>
              </a:extLst>
            </p:cNvPr>
            <p:cNvSpPr/>
            <p:nvPr/>
          </p:nvSpPr>
          <p:spPr>
            <a:xfrm rot="208264">
              <a:off x="4545803" y="2041733"/>
              <a:ext cx="280122" cy="54226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88" name="Rectangle 87">
              <a:extLst>
                <a:ext uri="{FF2B5EF4-FFF2-40B4-BE49-F238E27FC236}">
                  <a16:creationId xmlns:a16="http://schemas.microsoft.com/office/drawing/2014/main" id="{C51754AB-E7D0-4A7A-B357-1D3CF94AC268}"/>
                </a:ext>
              </a:extLst>
            </p:cNvPr>
            <p:cNvSpPr/>
            <p:nvPr/>
          </p:nvSpPr>
          <p:spPr>
            <a:xfrm rot="208264">
              <a:off x="5776879" y="2108009"/>
              <a:ext cx="229346" cy="54226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cxnSp>
          <p:nvCxnSpPr>
            <p:cNvPr id="89" name="Straight Arrow Connector 88">
              <a:extLst>
                <a:ext uri="{FF2B5EF4-FFF2-40B4-BE49-F238E27FC236}">
                  <a16:creationId xmlns:a16="http://schemas.microsoft.com/office/drawing/2014/main" id="{778F3FAD-2D31-46F3-A22C-A4C50FC27F9F}"/>
                </a:ext>
              </a:extLst>
            </p:cNvPr>
            <p:cNvCxnSpPr>
              <a:cxnSpLocks/>
            </p:cNvCxnSpPr>
            <p:nvPr/>
          </p:nvCxnSpPr>
          <p:spPr>
            <a:xfrm>
              <a:off x="4739518" y="2373353"/>
              <a:ext cx="1217549" cy="0"/>
            </a:xfrm>
            <a:prstGeom prst="straightConnector1">
              <a:avLst/>
            </a:prstGeom>
            <a:ln w="12700">
              <a:solidFill>
                <a:schemeClr val="tx1"/>
              </a:solidFill>
              <a:prstDash val="sysDot"/>
              <a:tailEnd type="triangle"/>
            </a:ln>
          </p:spPr>
          <p:style>
            <a:lnRef idx="1">
              <a:schemeClr val="accent1"/>
            </a:lnRef>
            <a:fillRef idx="0">
              <a:schemeClr val="accent1"/>
            </a:fillRef>
            <a:effectRef idx="0">
              <a:schemeClr val="accent1"/>
            </a:effectRef>
            <a:fontRef idx="minor">
              <a:schemeClr val="tx1"/>
            </a:fontRef>
          </p:style>
        </p:cxnSp>
      </p:grpSp>
      <p:cxnSp>
        <p:nvCxnSpPr>
          <p:cNvPr id="83" name="Connecteur droit avec flèche 71">
            <a:extLst>
              <a:ext uri="{FF2B5EF4-FFF2-40B4-BE49-F238E27FC236}">
                <a16:creationId xmlns:a16="http://schemas.microsoft.com/office/drawing/2014/main" id="{8F1A0C9C-4D38-4977-9F11-F30E8219AAE2}"/>
              </a:ext>
            </a:extLst>
          </p:cNvPr>
          <p:cNvCxnSpPr>
            <a:cxnSpLocks/>
          </p:cNvCxnSpPr>
          <p:nvPr/>
        </p:nvCxnSpPr>
        <p:spPr>
          <a:xfrm rot="2400000" flipV="1">
            <a:off x="5957542" y="2180827"/>
            <a:ext cx="0" cy="1064208"/>
          </a:xfrm>
          <a:prstGeom prst="straightConnector1">
            <a:avLst/>
          </a:prstGeom>
          <a:ln w="44450" cmpd="sng">
            <a:solidFill>
              <a:srgbClr val="00A759"/>
            </a:solidFill>
            <a:tailEnd type="triangle" w="med" len="med"/>
          </a:ln>
        </p:spPr>
        <p:style>
          <a:lnRef idx="1">
            <a:schemeClr val="accent1"/>
          </a:lnRef>
          <a:fillRef idx="0">
            <a:schemeClr val="accent1"/>
          </a:fillRef>
          <a:effectRef idx="0">
            <a:schemeClr val="accent1"/>
          </a:effectRef>
          <a:fontRef idx="minor">
            <a:schemeClr val="tx1"/>
          </a:fontRef>
        </p:style>
      </p:cxnSp>
      <p:sp>
        <p:nvSpPr>
          <p:cNvPr id="95" name="ZoneTexte 41">
            <a:extLst>
              <a:ext uri="{FF2B5EF4-FFF2-40B4-BE49-F238E27FC236}">
                <a16:creationId xmlns:a16="http://schemas.microsoft.com/office/drawing/2014/main" id="{30721886-6636-44C2-9923-4A5C4E057A42}"/>
              </a:ext>
            </a:extLst>
          </p:cNvPr>
          <p:cNvSpPr txBox="1"/>
          <p:nvPr/>
        </p:nvSpPr>
        <p:spPr>
          <a:xfrm>
            <a:off x="10128795" y="2796620"/>
            <a:ext cx="486030" cy="461665"/>
          </a:xfrm>
          <a:prstGeom prst="rect">
            <a:avLst/>
          </a:prstGeom>
          <a:noFill/>
        </p:spPr>
        <p:txBody>
          <a:bodyPr wrap="none" rtlCol="0">
            <a:spAutoFit/>
          </a:bodyPr>
          <a:lstStyle/>
          <a:p>
            <a:r>
              <a:rPr lang="fr-CA" sz="2400" b="1" dirty="0">
                <a:latin typeface="Century Schoolbook" panose="02040604050505020304" pitchFamily="18" charset="0"/>
                <a:cs typeface="Roboto Serif Light" pitchFamily="2" charset="0"/>
              </a:rPr>
              <a:t>M</a:t>
            </a:r>
          </a:p>
        </p:txBody>
      </p:sp>
      <p:grpSp>
        <p:nvGrpSpPr>
          <p:cNvPr id="96" name="Group 95">
            <a:extLst>
              <a:ext uri="{FF2B5EF4-FFF2-40B4-BE49-F238E27FC236}">
                <a16:creationId xmlns:a16="http://schemas.microsoft.com/office/drawing/2014/main" id="{9D6AFDA4-FB91-40B7-AA2C-32601C13FF23}"/>
              </a:ext>
            </a:extLst>
          </p:cNvPr>
          <p:cNvGrpSpPr/>
          <p:nvPr/>
        </p:nvGrpSpPr>
        <p:grpSpPr>
          <a:xfrm>
            <a:off x="8491143" y="1167807"/>
            <a:ext cx="3328136" cy="3756669"/>
            <a:chOff x="5367343" y="1110066"/>
            <a:chExt cx="3328136" cy="3756669"/>
          </a:xfrm>
        </p:grpSpPr>
        <p:grpSp>
          <p:nvGrpSpPr>
            <p:cNvPr id="97" name="Group 96">
              <a:extLst>
                <a:ext uri="{FF2B5EF4-FFF2-40B4-BE49-F238E27FC236}">
                  <a16:creationId xmlns:a16="http://schemas.microsoft.com/office/drawing/2014/main" id="{DE70EAC6-3B59-4752-92E4-440EE7ECBFA3}"/>
                </a:ext>
              </a:extLst>
            </p:cNvPr>
            <p:cNvGrpSpPr/>
            <p:nvPr/>
          </p:nvGrpSpPr>
          <p:grpSpPr>
            <a:xfrm>
              <a:off x="5608114" y="1422912"/>
              <a:ext cx="2842945" cy="3176437"/>
              <a:chOff x="5576207" y="1485370"/>
              <a:chExt cx="2842945" cy="3176437"/>
            </a:xfrm>
          </p:grpSpPr>
          <p:cxnSp>
            <p:nvCxnSpPr>
              <p:cNvPr id="101" name="Straight Arrow Connector 100">
                <a:extLst>
                  <a:ext uri="{FF2B5EF4-FFF2-40B4-BE49-F238E27FC236}">
                    <a16:creationId xmlns:a16="http://schemas.microsoft.com/office/drawing/2014/main" id="{EB6F3597-B58C-4481-81F5-AB041A1B9E9D}"/>
                  </a:ext>
                </a:extLst>
              </p:cNvPr>
              <p:cNvCxnSpPr>
                <a:cxnSpLocks/>
              </p:cNvCxnSpPr>
              <p:nvPr/>
            </p:nvCxnSpPr>
            <p:spPr>
              <a:xfrm flipV="1">
                <a:off x="6719207" y="1485370"/>
                <a:ext cx="0" cy="1704707"/>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2" name="Straight Arrow Connector 101">
                <a:extLst>
                  <a:ext uri="{FF2B5EF4-FFF2-40B4-BE49-F238E27FC236}">
                    <a16:creationId xmlns:a16="http://schemas.microsoft.com/office/drawing/2014/main" id="{74DCADA2-255B-4BF4-905B-34B54B9A78F9}"/>
                  </a:ext>
                </a:extLst>
              </p:cNvPr>
              <p:cNvCxnSpPr>
                <a:cxnSpLocks/>
              </p:cNvCxnSpPr>
              <p:nvPr/>
            </p:nvCxnSpPr>
            <p:spPr>
              <a:xfrm rot="5400000" flipV="1">
                <a:off x="7566799" y="2335343"/>
                <a:ext cx="0" cy="1704707"/>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3" name="Straight Arrow Connector 102">
                <a:extLst>
                  <a:ext uri="{FF2B5EF4-FFF2-40B4-BE49-F238E27FC236}">
                    <a16:creationId xmlns:a16="http://schemas.microsoft.com/office/drawing/2014/main" id="{F291945C-10AE-4715-8BE9-60EDD28A254E}"/>
                  </a:ext>
                </a:extLst>
              </p:cNvPr>
              <p:cNvCxnSpPr>
                <a:cxnSpLocks/>
              </p:cNvCxnSpPr>
              <p:nvPr/>
            </p:nvCxnSpPr>
            <p:spPr>
              <a:xfrm flipH="1">
                <a:off x="5576207" y="3187698"/>
                <a:ext cx="1138240" cy="1474109"/>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98" name="ZoneTexte 41">
              <a:extLst>
                <a:ext uri="{FF2B5EF4-FFF2-40B4-BE49-F238E27FC236}">
                  <a16:creationId xmlns:a16="http://schemas.microsoft.com/office/drawing/2014/main" id="{DC99C0A9-1429-4079-A56B-9A800F15784C}"/>
                </a:ext>
              </a:extLst>
            </p:cNvPr>
            <p:cNvSpPr txBox="1"/>
            <p:nvPr/>
          </p:nvSpPr>
          <p:spPr>
            <a:xfrm>
              <a:off x="6597914" y="1110066"/>
              <a:ext cx="296876" cy="369332"/>
            </a:xfrm>
            <a:prstGeom prst="rect">
              <a:avLst/>
            </a:prstGeom>
            <a:noFill/>
          </p:spPr>
          <p:txBody>
            <a:bodyPr wrap="none" rtlCol="0">
              <a:spAutoFit/>
            </a:bodyPr>
            <a:lstStyle/>
            <a:p>
              <a:r>
                <a:rPr lang="fr-CA" dirty="0">
                  <a:latin typeface="Century Schoolbook" panose="02040604050505020304" pitchFamily="18" charset="0"/>
                  <a:cs typeface="Roboto Serif Medium" pitchFamily="2" charset="0"/>
                </a:rPr>
                <a:t>z</a:t>
              </a:r>
            </a:p>
          </p:txBody>
        </p:sp>
        <p:sp>
          <p:nvSpPr>
            <p:cNvPr id="99" name="ZoneTexte 41">
              <a:extLst>
                <a:ext uri="{FF2B5EF4-FFF2-40B4-BE49-F238E27FC236}">
                  <a16:creationId xmlns:a16="http://schemas.microsoft.com/office/drawing/2014/main" id="{AFB11050-0D45-4FB4-9D58-B559CEF3FB02}"/>
                </a:ext>
              </a:extLst>
            </p:cNvPr>
            <p:cNvSpPr txBox="1"/>
            <p:nvPr/>
          </p:nvSpPr>
          <p:spPr>
            <a:xfrm>
              <a:off x="8387381" y="2940572"/>
              <a:ext cx="308098" cy="369332"/>
            </a:xfrm>
            <a:prstGeom prst="rect">
              <a:avLst/>
            </a:prstGeom>
            <a:noFill/>
          </p:spPr>
          <p:txBody>
            <a:bodyPr wrap="none" rtlCol="0">
              <a:spAutoFit/>
            </a:bodyPr>
            <a:lstStyle/>
            <a:p>
              <a:r>
                <a:rPr lang="fr-CA" dirty="0">
                  <a:latin typeface="Century Schoolbook" panose="02040604050505020304" pitchFamily="18" charset="0"/>
                  <a:cs typeface="Roboto Serif Medium" pitchFamily="2" charset="0"/>
                </a:rPr>
                <a:t>y</a:t>
              </a:r>
            </a:p>
          </p:txBody>
        </p:sp>
        <p:sp>
          <p:nvSpPr>
            <p:cNvPr id="100" name="ZoneTexte 41">
              <a:extLst>
                <a:ext uri="{FF2B5EF4-FFF2-40B4-BE49-F238E27FC236}">
                  <a16:creationId xmlns:a16="http://schemas.microsoft.com/office/drawing/2014/main" id="{0D8B76E6-D88D-4273-AEC6-97A6DC944940}"/>
                </a:ext>
              </a:extLst>
            </p:cNvPr>
            <p:cNvSpPr txBox="1"/>
            <p:nvPr/>
          </p:nvSpPr>
          <p:spPr>
            <a:xfrm>
              <a:off x="5367343" y="4497403"/>
              <a:ext cx="319318" cy="369332"/>
            </a:xfrm>
            <a:prstGeom prst="rect">
              <a:avLst/>
            </a:prstGeom>
            <a:noFill/>
          </p:spPr>
          <p:txBody>
            <a:bodyPr wrap="none" rtlCol="0">
              <a:spAutoFit/>
            </a:bodyPr>
            <a:lstStyle/>
            <a:p>
              <a:r>
                <a:rPr lang="fr-CA" dirty="0">
                  <a:latin typeface="Century Schoolbook" panose="02040604050505020304" pitchFamily="18" charset="0"/>
                  <a:cs typeface="Roboto Serif Medium" pitchFamily="2" charset="0"/>
                </a:rPr>
                <a:t>x</a:t>
              </a:r>
            </a:p>
          </p:txBody>
        </p:sp>
      </p:grpSp>
      <p:cxnSp>
        <p:nvCxnSpPr>
          <p:cNvPr id="104" name="Connecteur droit avec flèche 71">
            <a:extLst>
              <a:ext uri="{FF2B5EF4-FFF2-40B4-BE49-F238E27FC236}">
                <a16:creationId xmlns:a16="http://schemas.microsoft.com/office/drawing/2014/main" id="{05D1853F-DC8A-408C-806A-FC6D17AAC105}"/>
              </a:ext>
            </a:extLst>
          </p:cNvPr>
          <p:cNvCxnSpPr>
            <a:cxnSpLocks/>
          </p:cNvCxnSpPr>
          <p:nvPr/>
        </p:nvCxnSpPr>
        <p:spPr>
          <a:xfrm flipV="1">
            <a:off x="9869672" y="1711249"/>
            <a:ext cx="0" cy="1469350"/>
          </a:xfrm>
          <a:prstGeom prst="straightConnector1">
            <a:avLst/>
          </a:prstGeom>
          <a:ln w="44450" cap="flat">
            <a:solidFill>
              <a:srgbClr val="00A759"/>
            </a:solidFill>
            <a:prstDash val="sysDot"/>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sp>
        <p:nvSpPr>
          <p:cNvPr id="105" name="ZoneTexte 41">
            <a:extLst>
              <a:ext uri="{FF2B5EF4-FFF2-40B4-BE49-F238E27FC236}">
                <a16:creationId xmlns:a16="http://schemas.microsoft.com/office/drawing/2014/main" id="{D88E48A8-9816-4160-8F4F-BB3922683A1C}"/>
              </a:ext>
            </a:extLst>
          </p:cNvPr>
          <p:cNvSpPr txBox="1"/>
          <p:nvPr/>
        </p:nvSpPr>
        <p:spPr>
          <a:xfrm>
            <a:off x="9863337" y="1580506"/>
            <a:ext cx="542136" cy="461665"/>
          </a:xfrm>
          <a:prstGeom prst="rect">
            <a:avLst/>
          </a:prstGeom>
          <a:noFill/>
        </p:spPr>
        <p:txBody>
          <a:bodyPr wrap="none" rtlCol="0">
            <a:spAutoFit/>
          </a:bodyPr>
          <a:lstStyle/>
          <a:p>
            <a:r>
              <a:rPr lang="fr-CA" sz="2400" b="1" dirty="0">
                <a:latin typeface="Century Schoolbook" panose="02040604050505020304" pitchFamily="18" charset="0"/>
                <a:cs typeface="Roboto Serif Light" pitchFamily="2" charset="0"/>
              </a:rPr>
              <a:t>B</a:t>
            </a:r>
            <a:r>
              <a:rPr lang="fr-CA" sz="2400" b="1" baseline="-25000" dirty="0">
                <a:latin typeface="Century Schoolbook" panose="02040604050505020304" pitchFamily="18" charset="0"/>
                <a:cs typeface="Roboto Serif Light" pitchFamily="2" charset="0"/>
              </a:rPr>
              <a:t>0</a:t>
            </a:r>
            <a:endParaRPr lang="fr-CA" sz="2400" b="1" dirty="0">
              <a:latin typeface="Century Schoolbook" panose="02040604050505020304" pitchFamily="18" charset="0"/>
              <a:cs typeface="Roboto Serif Light" pitchFamily="2" charset="0"/>
            </a:endParaRPr>
          </a:p>
        </p:txBody>
      </p:sp>
      <p:grpSp>
        <p:nvGrpSpPr>
          <p:cNvPr id="106" name="Group 105">
            <a:extLst>
              <a:ext uri="{FF2B5EF4-FFF2-40B4-BE49-F238E27FC236}">
                <a16:creationId xmlns:a16="http://schemas.microsoft.com/office/drawing/2014/main" id="{98AAB427-EC9A-4032-B866-EF913D1F4409}"/>
              </a:ext>
            </a:extLst>
          </p:cNvPr>
          <p:cNvGrpSpPr/>
          <p:nvPr/>
        </p:nvGrpSpPr>
        <p:grpSpPr>
          <a:xfrm rot="19115607" flipH="1">
            <a:off x="10685010" y="1429023"/>
            <a:ext cx="1463114" cy="542261"/>
            <a:chOff x="4543111" y="2108009"/>
            <a:chExt cx="1463114" cy="542261"/>
          </a:xfrm>
        </p:grpSpPr>
        <p:sp>
          <p:nvSpPr>
            <p:cNvPr id="107" name="Freeform: Shape 106">
              <a:extLst>
                <a:ext uri="{FF2B5EF4-FFF2-40B4-BE49-F238E27FC236}">
                  <a16:creationId xmlns:a16="http://schemas.microsoft.com/office/drawing/2014/main" id="{AA4447E9-A9C9-492C-A84D-421F356D7A4C}"/>
                </a:ext>
              </a:extLst>
            </p:cNvPr>
            <p:cNvSpPr/>
            <p:nvPr/>
          </p:nvSpPr>
          <p:spPr>
            <a:xfrm rot="32435">
              <a:off x="4728167" y="2239498"/>
              <a:ext cx="1246477" cy="274106"/>
            </a:xfrm>
            <a:custGeom>
              <a:avLst/>
              <a:gdLst>
                <a:gd name="connsiteX0" fmla="*/ 0 w 5486400"/>
                <a:gd name="connsiteY0" fmla="*/ 914400 h 922020"/>
                <a:gd name="connsiteX1" fmla="*/ 457200 w 5486400"/>
                <a:gd name="connsiteY1" fmla="*/ 7620 h 922020"/>
                <a:gd name="connsiteX2" fmla="*/ 914400 w 5486400"/>
                <a:gd name="connsiteY2" fmla="*/ 914400 h 922020"/>
                <a:gd name="connsiteX3" fmla="*/ 1371600 w 5486400"/>
                <a:gd name="connsiteY3" fmla="*/ 0 h 922020"/>
                <a:gd name="connsiteX4" fmla="*/ 1828800 w 5486400"/>
                <a:gd name="connsiteY4" fmla="*/ 914400 h 922020"/>
                <a:gd name="connsiteX5" fmla="*/ 2286000 w 5486400"/>
                <a:gd name="connsiteY5" fmla="*/ 7620 h 922020"/>
                <a:gd name="connsiteX6" fmla="*/ 2750820 w 5486400"/>
                <a:gd name="connsiteY6" fmla="*/ 914400 h 922020"/>
                <a:gd name="connsiteX7" fmla="*/ 3200400 w 5486400"/>
                <a:gd name="connsiteY7" fmla="*/ 7620 h 922020"/>
                <a:gd name="connsiteX8" fmla="*/ 3657600 w 5486400"/>
                <a:gd name="connsiteY8" fmla="*/ 922020 h 922020"/>
                <a:gd name="connsiteX9" fmla="*/ 4122420 w 5486400"/>
                <a:gd name="connsiteY9" fmla="*/ 7620 h 922020"/>
                <a:gd name="connsiteX10" fmla="*/ 4572000 w 5486400"/>
                <a:gd name="connsiteY10" fmla="*/ 914400 h 922020"/>
                <a:gd name="connsiteX11" fmla="*/ 5036820 w 5486400"/>
                <a:gd name="connsiteY11" fmla="*/ 7620 h 922020"/>
                <a:gd name="connsiteX12" fmla="*/ 5486400 w 5486400"/>
                <a:gd name="connsiteY12" fmla="*/ 914400 h 92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486400" h="922020">
                  <a:moveTo>
                    <a:pt x="0" y="914400"/>
                  </a:moveTo>
                  <a:cubicBezTo>
                    <a:pt x="152400" y="461010"/>
                    <a:pt x="304800" y="7620"/>
                    <a:pt x="457200" y="7620"/>
                  </a:cubicBezTo>
                  <a:cubicBezTo>
                    <a:pt x="609600" y="7620"/>
                    <a:pt x="762000" y="915670"/>
                    <a:pt x="914400" y="914400"/>
                  </a:cubicBezTo>
                  <a:cubicBezTo>
                    <a:pt x="1066800" y="913130"/>
                    <a:pt x="1219200" y="0"/>
                    <a:pt x="1371600" y="0"/>
                  </a:cubicBezTo>
                  <a:cubicBezTo>
                    <a:pt x="1524000" y="0"/>
                    <a:pt x="1676400" y="913130"/>
                    <a:pt x="1828800" y="914400"/>
                  </a:cubicBezTo>
                  <a:cubicBezTo>
                    <a:pt x="1981200" y="915670"/>
                    <a:pt x="2132330" y="7620"/>
                    <a:pt x="2286000" y="7620"/>
                  </a:cubicBezTo>
                  <a:cubicBezTo>
                    <a:pt x="2439670" y="7620"/>
                    <a:pt x="2598420" y="914400"/>
                    <a:pt x="2750820" y="914400"/>
                  </a:cubicBezTo>
                  <a:cubicBezTo>
                    <a:pt x="2903220" y="914400"/>
                    <a:pt x="3049270" y="6350"/>
                    <a:pt x="3200400" y="7620"/>
                  </a:cubicBezTo>
                  <a:cubicBezTo>
                    <a:pt x="3351530" y="8890"/>
                    <a:pt x="3503930" y="922020"/>
                    <a:pt x="3657600" y="922020"/>
                  </a:cubicBezTo>
                  <a:cubicBezTo>
                    <a:pt x="3811270" y="922020"/>
                    <a:pt x="3970020" y="8890"/>
                    <a:pt x="4122420" y="7620"/>
                  </a:cubicBezTo>
                  <a:cubicBezTo>
                    <a:pt x="4274820" y="6350"/>
                    <a:pt x="4419600" y="914400"/>
                    <a:pt x="4572000" y="914400"/>
                  </a:cubicBezTo>
                  <a:cubicBezTo>
                    <a:pt x="4724400" y="914400"/>
                    <a:pt x="4884420" y="7620"/>
                    <a:pt x="5036820" y="7620"/>
                  </a:cubicBezTo>
                  <a:cubicBezTo>
                    <a:pt x="5189220" y="7620"/>
                    <a:pt x="5353050" y="797560"/>
                    <a:pt x="5486400" y="914400"/>
                  </a:cubicBezTo>
                </a:path>
              </a:pathLst>
            </a:cu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sp>
          <p:nvSpPr>
            <p:cNvPr id="108" name="Rectangle 107">
              <a:extLst>
                <a:ext uri="{FF2B5EF4-FFF2-40B4-BE49-F238E27FC236}">
                  <a16:creationId xmlns:a16="http://schemas.microsoft.com/office/drawing/2014/main" id="{A32E78E2-2792-4557-9A45-6D89795AA546}"/>
                </a:ext>
              </a:extLst>
            </p:cNvPr>
            <p:cNvSpPr/>
            <p:nvPr/>
          </p:nvSpPr>
          <p:spPr>
            <a:xfrm rot="208264">
              <a:off x="4543111" y="2130596"/>
              <a:ext cx="280122" cy="45331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109" name="Rectangle 108">
              <a:extLst>
                <a:ext uri="{FF2B5EF4-FFF2-40B4-BE49-F238E27FC236}">
                  <a16:creationId xmlns:a16="http://schemas.microsoft.com/office/drawing/2014/main" id="{FB852E8A-8FAD-4340-AC23-4ACD189B448D}"/>
                </a:ext>
              </a:extLst>
            </p:cNvPr>
            <p:cNvSpPr/>
            <p:nvPr/>
          </p:nvSpPr>
          <p:spPr>
            <a:xfrm rot="208264">
              <a:off x="5776879" y="2108009"/>
              <a:ext cx="229346" cy="54226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cxnSp>
          <p:nvCxnSpPr>
            <p:cNvPr id="110" name="Straight Arrow Connector 109">
              <a:extLst>
                <a:ext uri="{FF2B5EF4-FFF2-40B4-BE49-F238E27FC236}">
                  <a16:creationId xmlns:a16="http://schemas.microsoft.com/office/drawing/2014/main" id="{6736BCEA-7C0B-418A-97CD-4BDB3C9E7F74}"/>
                </a:ext>
              </a:extLst>
            </p:cNvPr>
            <p:cNvCxnSpPr>
              <a:cxnSpLocks/>
            </p:cNvCxnSpPr>
            <p:nvPr/>
          </p:nvCxnSpPr>
          <p:spPr>
            <a:xfrm>
              <a:off x="4739518" y="2373353"/>
              <a:ext cx="1217549" cy="0"/>
            </a:xfrm>
            <a:prstGeom prst="straightConnector1">
              <a:avLst/>
            </a:prstGeom>
            <a:ln w="12700">
              <a:solidFill>
                <a:schemeClr val="tx1"/>
              </a:solidFill>
              <a:prstDash val="sysDot"/>
              <a:tailEnd type="triangle"/>
            </a:ln>
          </p:spPr>
          <p:style>
            <a:lnRef idx="1">
              <a:schemeClr val="accent1"/>
            </a:lnRef>
            <a:fillRef idx="0">
              <a:schemeClr val="accent1"/>
            </a:fillRef>
            <a:effectRef idx="0">
              <a:schemeClr val="accent1"/>
            </a:effectRef>
            <a:fontRef idx="minor">
              <a:schemeClr val="tx1"/>
            </a:fontRef>
          </p:style>
        </p:cxnSp>
      </p:grpSp>
      <p:cxnSp>
        <p:nvCxnSpPr>
          <p:cNvPr id="113" name="Connecteur droit avec flèche 71">
            <a:extLst>
              <a:ext uri="{FF2B5EF4-FFF2-40B4-BE49-F238E27FC236}">
                <a16:creationId xmlns:a16="http://schemas.microsoft.com/office/drawing/2014/main" id="{CF385183-7133-49D9-9C6F-207CF47EB359}"/>
              </a:ext>
            </a:extLst>
          </p:cNvPr>
          <p:cNvCxnSpPr>
            <a:cxnSpLocks/>
          </p:cNvCxnSpPr>
          <p:nvPr/>
        </p:nvCxnSpPr>
        <p:spPr>
          <a:xfrm rot="5400000" flipV="1">
            <a:off x="10390678" y="2648495"/>
            <a:ext cx="0" cy="1064208"/>
          </a:xfrm>
          <a:prstGeom prst="straightConnector1">
            <a:avLst/>
          </a:prstGeom>
          <a:ln w="44450" cmpd="sng">
            <a:solidFill>
              <a:srgbClr val="00A759"/>
            </a:solidFill>
            <a:tailEnd type="triangle" w="med" len="med"/>
          </a:ln>
        </p:spPr>
        <p:style>
          <a:lnRef idx="1">
            <a:schemeClr val="accent1"/>
          </a:lnRef>
          <a:fillRef idx="0">
            <a:schemeClr val="accent1"/>
          </a:fillRef>
          <a:effectRef idx="0">
            <a:schemeClr val="accent1"/>
          </a:effectRef>
          <a:fontRef idx="minor">
            <a:schemeClr val="tx1"/>
          </a:fontRef>
        </p:style>
      </p:cxnSp>
      <p:sp>
        <p:nvSpPr>
          <p:cNvPr id="116" name="ZoneTexte 41">
            <a:extLst>
              <a:ext uri="{FF2B5EF4-FFF2-40B4-BE49-F238E27FC236}">
                <a16:creationId xmlns:a16="http://schemas.microsoft.com/office/drawing/2014/main" id="{34747AD1-5A4B-4D24-9609-197ECCF57B51}"/>
              </a:ext>
            </a:extLst>
          </p:cNvPr>
          <p:cNvSpPr txBox="1"/>
          <p:nvPr/>
        </p:nvSpPr>
        <p:spPr>
          <a:xfrm>
            <a:off x="1429916" y="5584358"/>
            <a:ext cx="5934437" cy="461665"/>
          </a:xfrm>
          <a:prstGeom prst="rect">
            <a:avLst/>
          </a:prstGeom>
          <a:noFill/>
        </p:spPr>
        <p:txBody>
          <a:bodyPr wrap="square" rtlCol="0">
            <a:spAutoFit/>
          </a:bodyPr>
          <a:lstStyle/>
          <a:p>
            <a:pPr algn="ctr"/>
            <a:r>
              <a:rPr lang="fr-CA" sz="2400" dirty="0" err="1">
                <a:latin typeface="Century Schoolbook" panose="02040604050505020304" pitchFamily="18" charset="0"/>
                <a:cs typeface="Roboto Serif Light" pitchFamily="2" charset="0"/>
              </a:rPr>
              <a:t>Only</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M</a:t>
            </a:r>
            <a:r>
              <a:rPr lang="fr-CA" sz="2400" baseline="-25000" dirty="0" err="1">
                <a:latin typeface="Century Schoolbook" panose="02040604050505020304" pitchFamily="18" charset="0"/>
                <a:cs typeface="Roboto Serif Light" pitchFamily="2" charset="0"/>
              </a:rPr>
              <a:t>xy</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is</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detected</a:t>
            </a:r>
            <a:r>
              <a:rPr lang="fr-CA" sz="2400" dirty="0">
                <a:latin typeface="Century Schoolbook" panose="02040604050505020304" pitchFamily="18" charset="0"/>
                <a:cs typeface="Roboto Serif Light" pitchFamily="2" charset="0"/>
              </a:rPr>
              <a:t> via induction</a:t>
            </a:r>
          </a:p>
        </p:txBody>
      </p:sp>
      <p:sp>
        <p:nvSpPr>
          <p:cNvPr id="114" name="ZoneTexte 41">
            <a:extLst>
              <a:ext uri="{FF2B5EF4-FFF2-40B4-BE49-F238E27FC236}">
                <a16:creationId xmlns:a16="http://schemas.microsoft.com/office/drawing/2014/main" id="{37D4A0D4-1367-4774-94B6-0F98BBF8FE13}"/>
              </a:ext>
            </a:extLst>
          </p:cNvPr>
          <p:cNvSpPr txBox="1"/>
          <p:nvPr/>
        </p:nvSpPr>
        <p:spPr>
          <a:xfrm>
            <a:off x="1914964" y="3060015"/>
            <a:ext cx="1226618" cy="461665"/>
          </a:xfrm>
          <a:prstGeom prst="rect">
            <a:avLst/>
          </a:prstGeom>
          <a:noFill/>
        </p:spPr>
        <p:txBody>
          <a:bodyPr wrap="none" rtlCol="0">
            <a:spAutoFit/>
          </a:bodyPr>
          <a:lstStyle/>
          <a:p>
            <a:r>
              <a:rPr lang="fr-CA" sz="2400" dirty="0" err="1">
                <a:latin typeface="Century Schoolbook" panose="02040604050505020304" pitchFamily="18" charset="0"/>
                <a:cs typeface="Roboto Serif Light" pitchFamily="2" charset="0"/>
              </a:rPr>
              <a:t>M</a:t>
            </a:r>
            <a:r>
              <a:rPr lang="fr-CA" sz="2400" baseline="-25000" dirty="0" err="1">
                <a:latin typeface="Century Schoolbook" panose="02040604050505020304" pitchFamily="18" charset="0"/>
                <a:cs typeface="Roboto Serif Light" pitchFamily="2" charset="0"/>
              </a:rPr>
              <a:t>xy</a:t>
            </a:r>
            <a:r>
              <a:rPr lang="fr-CA" sz="2400" dirty="0">
                <a:latin typeface="Century Schoolbook" panose="02040604050505020304" pitchFamily="18" charset="0"/>
                <a:cs typeface="Roboto Serif Light" pitchFamily="2" charset="0"/>
              </a:rPr>
              <a:t> =</a:t>
            </a:r>
            <a:r>
              <a:rPr lang="fr-CA" sz="2400" b="1" dirty="0">
                <a:latin typeface="Century Schoolbook" panose="02040604050505020304" pitchFamily="18" charset="0"/>
                <a:cs typeface="Roboto Serif Light" pitchFamily="2" charset="0"/>
              </a:rPr>
              <a:t> </a:t>
            </a:r>
            <a:r>
              <a:rPr lang="fr-CA" sz="2400" dirty="0">
                <a:latin typeface="Century Schoolbook" panose="02040604050505020304" pitchFamily="18" charset="0"/>
                <a:cs typeface="Roboto Serif Light" pitchFamily="2" charset="0"/>
              </a:rPr>
              <a:t>0</a:t>
            </a:r>
          </a:p>
        </p:txBody>
      </p:sp>
      <p:sp>
        <p:nvSpPr>
          <p:cNvPr id="126" name="ZoneTexte 41">
            <a:extLst>
              <a:ext uri="{FF2B5EF4-FFF2-40B4-BE49-F238E27FC236}">
                <a16:creationId xmlns:a16="http://schemas.microsoft.com/office/drawing/2014/main" id="{768C5328-F369-4231-936B-68B1FB502C42}"/>
              </a:ext>
            </a:extLst>
          </p:cNvPr>
          <p:cNvSpPr txBox="1"/>
          <p:nvPr/>
        </p:nvSpPr>
        <p:spPr>
          <a:xfrm>
            <a:off x="5095942" y="2017076"/>
            <a:ext cx="574196" cy="461665"/>
          </a:xfrm>
          <a:prstGeom prst="rect">
            <a:avLst/>
          </a:prstGeom>
          <a:noFill/>
        </p:spPr>
        <p:txBody>
          <a:bodyPr wrap="none" rtlCol="0">
            <a:spAutoFit/>
          </a:bodyPr>
          <a:lstStyle/>
          <a:p>
            <a:r>
              <a:rPr lang="fr-CA" sz="2400" dirty="0" err="1">
                <a:latin typeface="Century Schoolbook" panose="02040604050505020304" pitchFamily="18" charset="0"/>
                <a:cs typeface="Roboto Serif Light" pitchFamily="2" charset="0"/>
              </a:rPr>
              <a:t>M</a:t>
            </a:r>
            <a:r>
              <a:rPr lang="fr-CA" sz="2400" baseline="-25000" dirty="0" err="1">
                <a:latin typeface="Century Schoolbook" panose="02040604050505020304" pitchFamily="18" charset="0"/>
                <a:cs typeface="Roboto Serif Light" pitchFamily="2" charset="0"/>
              </a:rPr>
              <a:t>z</a:t>
            </a:r>
            <a:endParaRPr lang="fr-CA" sz="2400" dirty="0">
              <a:latin typeface="Century Schoolbook" panose="02040604050505020304" pitchFamily="18" charset="0"/>
              <a:cs typeface="Roboto Serif Light" pitchFamily="2" charset="0"/>
            </a:endParaRPr>
          </a:p>
        </p:txBody>
      </p:sp>
      <p:sp>
        <p:nvSpPr>
          <p:cNvPr id="127" name="ZoneTexte 41">
            <a:extLst>
              <a:ext uri="{FF2B5EF4-FFF2-40B4-BE49-F238E27FC236}">
                <a16:creationId xmlns:a16="http://schemas.microsoft.com/office/drawing/2014/main" id="{52896884-F5C2-4276-A24D-2E2949BA10B4}"/>
              </a:ext>
            </a:extLst>
          </p:cNvPr>
          <p:cNvSpPr txBox="1"/>
          <p:nvPr/>
        </p:nvSpPr>
        <p:spPr>
          <a:xfrm>
            <a:off x="6053240" y="3066304"/>
            <a:ext cx="705642" cy="461665"/>
          </a:xfrm>
          <a:prstGeom prst="rect">
            <a:avLst/>
          </a:prstGeom>
          <a:noFill/>
        </p:spPr>
        <p:txBody>
          <a:bodyPr wrap="none" rtlCol="0">
            <a:spAutoFit/>
          </a:bodyPr>
          <a:lstStyle/>
          <a:p>
            <a:r>
              <a:rPr lang="fr-CA" sz="2400" dirty="0" err="1">
                <a:latin typeface="Century Schoolbook" panose="02040604050505020304" pitchFamily="18" charset="0"/>
                <a:cs typeface="Roboto Serif Light" pitchFamily="2" charset="0"/>
              </a:rPr>
              <a:t>M</a:t>
            </a:r>
            <a:r>
              <a:rPr lang="fr-CA" sz="2400" baseline="-25000" dirty="0" err="1">
                <a:latin typeface="Century Schoolbook" panose="02040604050505020304" pitchFamily="18" charset="0"/>
                <a:cs typeface="Roboto Serif Light" pitchFamily="2" charset="0"/>
              </a:rPr>
              <a:t>xy</a:t>
            </a:r>
            <a:endParaRPr lang="fr-CA" sz="2400" dirty="0">
              <a:latin typeface="Century Schoolbook" panose="02040604050505020304" pitchFamily="18" charset="0"/>
              <a:cs typeface="Roboto Serif Light" pitchFamily="2" charset="0"/>
            </a:endParaRPr>
          </a:p>
        </p:txBody>
      </p:sp>
      <p:sp>
        <p:nvSpPr>
          <p:cNvPr id="128" name="ZoneTexte 41">
            <a:extLst>
              <a:ext uri="{FF2B5EF4-FFF2-40B4-BE49-F238E27FC236}">
                <a16:creationId xmlns:a16="http://schemas.microsoft.com/office/drawing/2014/main" id="{9A472DF5-75C1-46E8-839E-8B1640046176}"/>
              </a:ext>
            </a:extLst>
          </p:cNvPr>
          <p:cNvSpPr txBox="1"/>
          <p:nvPr/>
        </p:nvSpPr>
        <p:spPr>
          <a:xfrm>
            <a:off x="1746330" y="1905916"/>
            <a:ext cx="486030" cy="461665"/>
          </a:xfrm>
          <a:prstGeom prst="rect">
            <a:avLst/>
          </a:prstGeom>
          <a:noFill/>
        </p:spPr>
        <p:txBody>
          <a:bodyPr wrap="none" rtlCol="0">
            <a:spAutoFit/>
          </a:bodyPr>
          <a:lstStyle/>
          <a:p>
            <a:r>
              <a:rPr lang="fr-CA" sz="2400" b="1" dirty="0">
                <a:latin typeface="Century Schoolbook" panose="02040604050505020304" pitchFamily="18" charset="0"/>
                <a:cs typeface="Roboto Serif Light" pitchFamily="2" charset="0"/>
              </a:rPr>
              <a:t>M</a:t>
            </a:r>
          </a:p>
        </p:txBody>
      </p:sp>
      <p:sp>
        <p:nvSpPr>
          <p:cNvPr id="131" name="ZoneTexte 41">
            <a:extLst>
              <a:ext uri="{FF2B5EF4-FFF2-40B4-BE49-F238E27FC236}">
                <a16:creationId xmlns:a16="http://schemas.microsoft.com/office/drawing/2014/main" id="{8F852181-03CD-4D63-9E4B-24B57202150A}"/>
              </a:ext>
            </a:extLst>
          </p:cNvPr>
          <p:cNvSpPr txBox="1"/>
          <p:nvPr/>
        </p:nvSpPr>
        <p:spPr>
          <a:xfrm>
            <a:off x="7812960" y="4878086"/>
            <a:ext cx="4631669" cy="1200329"/>
          </a:xfrm>
          <a:prstGeom prst="rect">
            <a:avLst/>
          </a:prstGeom>
          <a:noFill/>
        </p:spPr>
        <p:txBody>
          <a:bodyPr wrap="square" rtlCol="0">
            <a:spAutoFit/>
          </a:bodyPr>
          <a:lstStyle/>
          <a:p>
            <a:pPr algn="ctr"/>
            <a:r>
              <a:rPr lang="fr-CA" sz="2400" dirty="0">
                <a:latin typeface="Century Schoolbook" panose="02040604050505020304" pitchFamily="18" charset="0"/>
                <a:cs typeface="Roboto Serif Light" pitchFamily="2" charset="0"/>
              </a:rPr>
              <a:t>Flip angle of 90° </a:t>
            </a:r>
          </a:p>
          <a:p>
            <a:pPr algn="ctr"/>
            <a:r>
              <a:rPr lang="fr-CA" sz="2400" dirty="0">
                <a:latin typeface="Century Schoolbook" panose="02040604050505020304" pitchFamily="18" charset="0"/>
                <a:cs typeface="Roboto Serif Light" pitchFamily="2" charset="0"/>
              </a:rPr>
              <a:t>= </a:t>
            </a:r>
          </a:p>
          <a:p>
            <a:pPr algn="ctr"/>
            <a:r>
              <a:rPr lang="fr-CA" sz="2400" dirty="0">
                <a:latin typeface="Century Schoolbook" panose="02040604050505020304" pitchFamily="18" charset="0"/>
                <a:cs typeface="Roboto Serif Light" pitchFamily="2" charset="0"/>
              </a:rPr>
              <a:t>maximum MR signal</a:t>
            </a:r>
          </a:p>
        </p:txBody>
      </p:sp>
      <p:sp>
        <p:nvSpPr>
          <p:cNvPr id="132" name="ZoneTexte 41">
            <a:extLst>
              <a:ext uri="{FF2B5EF4-FFF2-40B4-BE49-F238E27FC236}">
                <a16:creationId xmlns:a16="http://schemas.microsoft.com/office/drawing/2014/main" id="{827684C3-73D5-42B7-AEBF-916758013A71}"/>
              </a:ext>
            </a:extLst>
          </p:cNvPr>
          <p:cNvSpPr txBox="1"/>
          <p:nvPr/>
        </p:nvSpPr>
        <p:spPr>
          <a:xfrm>
            <a:off x="8769214" y="2001644"/>
            <a:ext cx="1104790" cy="461665"/>
          </a:xfrm>
          <a:prstGeom prst="rect">
            <a:avLst/>
          </a:prstGeom>
          <a:noFill/>
        </p:spPr>
        <p:txBody>
          <a:bodyPr wrap="none" rtlCol="0">
            <a:spAutoFit/>
          </a:bodyPr>
          <a:lstStyle/>
          <a:p>
            <a:r>
              <a:rPr lang="fr-CA" sz="2400" dirty="0" err="1">
                <a:latin typeface="Century Schoolbook" panose="02040604050505020304" pitchFamily="18" charset="0"/>
                <a:cs typeface="Roboto Serif Light" pitchFamily="2" charset="0"/>
              </a:rPr>
              <a:t>M</a:t>
            </a:r>
            <a:r>
              <a:rPr lang="fr-CA" sz="2400" baseline="-25000" dirty="0" err="1">
                <a:latin typeface="Century Schoolbook" panose="02040604050505020304" pitchFamily="18" charset="0"/>
                <a:cs typeface="Roboto Serif Light" pitchFamily="2" charset="0"/>
              </a:rPr>
              <a:t>z</a:t>
            </a:r>
            <a:r>
              <a:rPr lang="fr-CA" sz="2400" dirty="0">
                <a:latin typeface="Century Schoolbook" panose="02040604050505020304" pitchFamily="18" charset="0"/>
                <a:cs typeface="Roboto Serif Light" pitchFamily="2" charset="0"/>
              </a:rPr>
              <a:t> =</a:t>
            </a:r>
            <a:r>
              <a:rPr lang="fr-CA" sz="2400" b="1" dirty="0">
                <a:latin typeface="Century Schoolbook" panose="02040604050505020304" pitchFamily="18" charset="0"/>
                <a:cs typeface="Roboto Serif Light" pitchFamily="2" charset="0"/>
              </a:rPr>
              <a:t> </a:t>
            </a:r>
            <a:r>
              <a:rPr lang="fr-CA" sz="2400" dirty="0">
                <a:latin typeface="Century Schoolbook" panose="02040604050505020304" pitchFamily="18" charset="0"/>
                <a:cs typeface="Roboto Serif Light" pitchFamily="2" charset="0"/>
              </a:rPr>
              <a:t>0</a:t>
            </a:r>
          </a:p>
        </p:txBody>
      </p:sp>
      <p:sp>
        <p:nvSpPr>
          <p:cNvPr id="133" name="ZoneTexte 41">
            <a:extLst>
              <a:ext uri="{FF2B5EF4-FFF2-40B4-BE49-F238E27FC236}">
                <a16:creationId xmlns:a16="http://schemas.microsoft.com/office/drawing/2014/main" id="{2EB1E482-2916-44DF-B363-E4E671604488}"/>
              </a:ext>
            </a:extLst>
          </p:cNvPr>
          <p:cNvSpPr txBox="1"/>
          <p:nvPr/>
        </p:nvSpPr>
        <p:spPr>
          <a:xfrm>
            <a:off x="10589655" y="3368992"/>
            <a:ext cx="1345240" cy="461665"/>
          </a:xfrm>
          <a:prstGeom prst="rect">
            <a:avLst/>
          </a:prstGeom>
          <a:noFill/>
        </p:spPr>
        <p:txBody>
          <a:bodyPr wrap="none" rtlCol="0">
            <a:spAutoFit/>
          </a:bodyPr>
          <a:lstStyle/>
          <a:p>
            <a:r>
              <a:rPr lang="fr-CA" sz="2400" dirty="0" err="1">
                <a:latin typeface="Century Schoolbook" panose="02040604050505020304" pitchFamily="18" charset="0"/>
                <a:cs typeface="Roboto Serif Light" pitchFamily="2" charset="0"/>
              </a:rPr>
              <a:t>M</a:t>
            </a:r>
            <a:r>
              <a:rPr lang="fr-CA" sz="2400" baseline="-25000" dirty="0" err="1">
                <a:latin typeface="Century Schoolbook" panose="02040604050505020304" pitchFamily="18" charset="0"/>
                <a:cs typeface="Roboto Serif Light" pitchFamily="2" charset="0"/>
              </a:rPr>
              <a:t>xy</a:t>
            </a:r>
            <a:r>
              <a:rPr lang="fr-CA" sz="2400" dirty="0">
                <a:latin typeface="Century Schoolbook" panose="02040604050505020304" pitchFamily="18" charset="0"/>
                <a:cs typeface="Roboto Serif Light" pitchFamily="2" charset="0"/>
              </a:rPr>
              <a:t> =</a:t>
            </a:r>
            <a:r>
              <a:rPr lang="fr-CA" sz="2400" b="1" dirty="0">
                <a:latin typeface="Century Schoolbook" panose="02040604050505020304" pitchFamily="18" charset="0"/>
                <a:cs typeface="Roboto Serif Light" pitchFamily="2" charset="0"/>
              </a:rPr>
              <a:t> </a:t>
            </a:r>
            <a:r>
              <a:rPr lang="fr-CA" sz="2400" dirty="0">
                <a:latin typeface="Century Schoolbook" panose="02040604050505020304" pitchFamily="18" charset="0"/>
                <a:cs typeface="Roboto Serif Light" pitchFamily="2" charset="0"/>
              </a:rPr>
              <a:t>M</a:t>
            </a:r>
          </a:p>
        </p:txBody>
      </p:sp>
      <p:sp>
        <p:nvSpPr>
          <p:cNvPr id="134" name="ZoneTexte 41">
            <a:extLst>
              <a:ext uri="{FF2B5EF4-FFF2-40B4-BE49-F238E27FC236}">
                <a16:creationId xmlns:a16="http://schemas.microsoft.com/office/drawing/2014/main" id="{640AFC7D-A565-4588-B5D1-B53025FB1B10}"/>
              </a:ext>
            </a:extLst>
          </p:cNvPr>
          <p:cNvSpPr txBox="1"/>
          <p:nvPr/>
        </p:nvSpPr>
        <p:spPr>
          <a:xfrm>
            <a:off x="8739160" y="6210408"/>
            <a:ext cx="2779267" cy="461665"/>
          </a:xfrm>
          <a:prstGeom prst="rect">
            <a:avLst/>
          </a:prstGeom>
          <a:noFill/>
        </p:spPr>
        <p:txBody>
          <a:bodyPr wrap="square" rtlCol="0">
            <a:spAutoFit/>
          </a:bodyPr>
          <a:lstStyle/>
          <a:p>
            <a:pPr algn="ctr"/>
            <a:r>
              <a:rPr lang="fr-CA" sz="2400" dirty="0">
                <a:latin typeface="Century Schoolbook" panose="02040604050505020304" pitchFamily="18" charset="0"/>
                <a:cs typeface="Roboto Serif Light" pitchFamily="2" charset="0"/>
              </a:rPr>
              <a:t>90° RF pulse </a:t>
            </a:r>
          </a:p>
        </p:txBody>
      </p:sp>
      <p:sp>
        <p:nvSpPr>
          <p:cNvPr id="135" name="Ellipse 4">
            <a:extLst>
              <a:ext uri="{FF2B5EF4-FFF2-40B4-BE49-F238E27FC236}">
                <a16:creationId xmlns:a16="http://schemas.microsoft.com/office/drawing/2014/main" id="{25504F3A-26E3-4E73-9B5D-787875D1F54B}"/>
              </a:ext>
            </a:extLst>
          </p:cNvPr>
          <p:cNvSpPr/>
          <p:nvPr/>
        </p:nvSpPr>
        <p:spPr>
          <a:xfrm>
            <a:off x="8914346" y="6135991"/>
            <a:ext cx="2428894" cy="610498"/>
          </a:xfrm>
          <a:prstGeom prst="ellipse">
            <a:avLst/>
          </a:prstGeom>
          <a:noFill/>
          <a:ln w="38100">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136" name="ZoneTexte 41">
            <a:extLst>
              <a:ext uri="{FF2B5EF4-FFF2-40B4-BE49-F238E27FC236}">
                <a16:creationId xmlns:a16="http://schemas.microsoft.com/office/drawing/2014/main" id="{418C54AA-4292-4CDA-932E-ACE33CECFFF1}"/>
              </a:ext>
            </a:extLst>
          </p:cNvPr>
          <p:cNvSpPr txBox="1"/>
          <p:nvPr/>
        </p:nvSpPr>
        <p:spPr>
          <a:xfrm>
            <a:off x="5133258" y="3574563"/>
            <a:ext cx="2545606" cy="707886"/>
          </a:xfrm>
          <a:prstGeom prst="rect">
            <a:avLst/>
          </a:prstGeom>
          <a:noFill/>
        </p:spPr>
        <p:txBody>
          <a:bodyPr wrap="square" rtlCol="0">
            <a:spAutoFit/>
          </a:bodyPr>
          <a:lstStyle/>
          <a:p>
            <a:pPr algn="ctr"/>
            <a:r>
              <a:rPr lang="fr-CA" sz="2000" dirty="0">
                <a:latin typeface="Century Schoolbook" panose="02040604050505020304" pitchFamily="18" charset="0"/>
                <a:cs typeface="Roboto Serif Light" pitchFamily="2" charset="0"/>
              </a:rPr>
              <a:t>Transverse component</a:t>
            </a:r>
          </a:p>
        </p:txBody>
      </p:sp>
      <p:sp>
        <p:nvSpPr>
          <p:cNvPr id="137" name="ZoneTexte 41">
            <a:extLst>
              <a:ext uri="{FF2B5EF4-FFF2-40B4-BE49-F238E27FC236}">
                <a16:creationId xmlns:a16="http://schemas.microsoft.com/office/drawing/2014/main" id="{34C6E080-9641-4B8C-8FC0-637EC060FA25}"/>
              </a:ext>
            </a:extLst>
          </p:cNvPr>
          <p:cNvSpPr txBox="1"/>
          <p:nvPr/>
        </p:nvSpPr>
        <p:spPr>
          <a:xfrm>
            <a:off x="2846927" y="1893965"/>
            <a:ext cx="2545606" cy="707886"/>
          </a:xfrm>
          <a:prstGeom prst="rect">
            <a:avLst/>
          </a:prstGeom>
          <a:noFill/>
        </p:spPr>
        <p:txBody>
          <a:bodyPr wrap="square" rtlCol="0">
            <a:spAutoFit/>
          </a:bodyPr>
          <a:lstStyle/>
          <a:p>
            <a:pPr algn="ctr"/>
            <a:r>
              <a:rPr lang="fr-CA" sz="2000" dirty="0">
                <a:latin typeface="Century Schoolbook" panose="02040604050505020304" pitchFamily="18" charset="0"/>
                <a:cs typeface="Roboto Serif Light" pitchFamily="2" charset="0"/>
              </a:rPr>
              <a:t>Longitudinal component</a:t>
            </a:r>
          </a:p>
        </p:txBody>
      </p:sp>
      <p:sp>
        <p:nvSpPr>
          <p:cNvPr id="138" name="Ellipse 4">
            <a:extLst>
              <a:ext uri="{FF2B5EF4-FFF2-40B4-BE49-F238E27FC236}">
                <a16:creationId xmlns:a16="http://schemas.microsoft.com/office/drawing/2014/main" id="{F4B462F6-D344-43B4-8345-C0C879D5F90C}"/>
              </a:ext>
            </a:extLst>
          </p:cNvPr>
          <p:cNvSpPr/>
          <p:nvPr/>
        </p:nvSpPr>
        <p:spPr>
          <a:xfrm>
            <a:off x="1223887" y="5360947"/>
            <a:ext cx="6158050" cy="910790"/>
          </a:xfrm>
          <a:prstGeom prst="ellipse">
            <a:avLst/>
          </a:prstGeom>
          <a:noFill/>
          <a:ln w="38100">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Tree>
    <p:extLst>
      <p:ext uri="{BB962C8B-B14F-4D97-AF65-F5344CB8AC3E}">
        <p14:creationId xmlns:p14="http://schemas.microsoft.com/office/powerpoint/2010/main" val="33127504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9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9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0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05"/>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06"/>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1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32"/>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33"/>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31"/>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34"/>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 grpId="0" animBg="1"/>
      <p:bldP spid="95" grpId="0"/>
      <p:bldP spid="105" grpId="0"/>
      <p:bldP spid="116" grpId="0"/>
      <p:bldP spid="131" grpId="0"/>
      <p:bldP spid="132" grpId="0"/>
      <p:bldP spid="133" grpId="0"/>
      <p:bldP spid="134" grpId="0"/>
      <p:bldP spid="135" grpId="0" animBg="1"/>
      <p:bldP spid="136" grpId="0"/>
      <p:bldP spid="137" grpId="0"/>
      <p:bldP spid="13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CB19A915-8341-3EBB-57F4-72779B501E18}"/>
              </a:ext>
            </a:extLst>
          </p:cNvPr>
          <p:cNvPicPr>
            <a:picLocks noChangeAspect="1"/>
          </p:cNvPicPr>
          <p:nvPr/>
        </p:nvPicPr>
        <p:blipFill>
          <a:blip r:embed="rId3"/>
          <a:stretch>
            <a:fillRect/>
          </a:stretch>
        </p:blipFill>
        <p:spPr>
          <a:xfrm>
            <a:off x="834547" y="2196071"/>
            <a:ext cx="7609114" cy="4280127"/>
          </a:xfrm>
          <a:prstGeom prst="rect">
            <a:avLst/>
          </a:prstGeom>
          <a:effectLst>
            <a:outerShdw blurRad="292100" dist="139700" dir="2700000" algn="ctr" rotWithShape="0">
              <a:srgbClr val="333333">
                <a:alpha val="65000"/>
              </a:srgbClr>
            </a:outerShdw>
          </a:effectLst>
        </p:spPr>
      </p:pic>
      <p:sp>
        <p:nvSpPr>
          <p:cNvPr id="2" name="Title 1">
            <a:extLst>
              <a:ext uri="{FF2B5EF4-FFF2-40B4-BE49-F238E27FC236}">
                <a16:creationId xmlns:a16="http://schemas.microsoft.com/office/drawing/2014/main" id="{8F4B97D3-F406-444D-99A2-A530A902D02B}"/>
              </a:ext>
            </a:extLst>
          </p:cNvPr>
          <p:cNvSpPr>
            <a:spLocks noGrp="1"/>
          </p:cNvSpPr>
          <p:nvPr>
            <p:ph type="title"/>
          </p:nvPr>
        </p:nvSpPr>
        <p:spPr/>
        <p:txBody>
          <a:bodyPr/>
          <a:lstStyle/>
          <a:p>
            <a:r>
              <a:rPr lang="fr-CA" dirty="0">
                <a:latin typeface="Century Schoolbook" panose="02040604050505020304" pitchFamily="18" charset="0"/>
              </a:rPr>
              <a:t>Principles of MRI: signal</a:t>
            </a:r>
          </a:p>
        </p:txBody>
      </p:sp>
      <p:sp>
        <p:nvSpPr>
          <p:cNvPr id="4" name="Slide Number Placeholder 3">
            <a:extLst>
              <a:ext uri="{FF2B5EF4-FFF2-40B4-BE49-F238E27FC236}">
                <a16:creationId xmlns:a16="http://schemas.microsoft.com/office/drawing/2014/main" id="{3B7667EF-4E16-4816-A4C3-18C96E0CD6A0}"/>
              </a:ext>
            </a:extLst>
          </p:cNvPr>
          <p:cNvSpPr>
            <a:spLocks noGrp="1"/>
          </p:cNvSpPr>
          <p:nvPr>
            <p:ph type="sldNum" sz="quarter" idx="12"/>
          </p:nvPr>
        </p:nvSpPr>
        <p:spPr/>
        <p:txBody>
          <a:bodyPr/>
          <a:lstStyle/>
          <a:p>
            <a:fld id="{7C4F7C6C-F16A-437F-A05B-8026F95376C8}" type="slidenum">
              <a:rPr lang="fr-CA" smtClean="0">
                <a:latin typeface="Century Schoolbook" panose="02040604050505020304" pitchFamily="18" charset="0"/>
              </a:rPr>
              <a:pPr/>
              <a:t>20</a:t>
            </a:fld>
            <a:endParaRPr lang="fr-CA" dirty="0">
              <a:latin typeface="Century Schoolbook" panose="02040604050505020304" pitchFamily="18" charset="0"/>
            </a:endParaRPr>
          </a:p>
        </p:txBody>
      </p:sp>
      <p:sp>
        <p:nvSpPr>
          <p:cNvPr id="7" name="ZoneTexte 41">
            <a:extLst>
              <a:ext uri="{FF2B5EF4-FFF2-40B4-BE49-F238E27FC236}">
                <a16:creationId xmlns:a16="http://schemas.microsoft.com/office/drawing/2014/main" id="{2D9EC043-5F1C-4C0C-801A-D4F3AE98D0CC}"/>
              </a:ext>
            </a:extLst>
          </p:cNvPr>
          <p:cNvSpPr txBox="1"/>
          <p:nvPr/>
        </p:nvSpPr>
        <p:spPr>
          <a:xfrm>
            <a:off x="838200" y="1512101"/>
            <a:ext cx="5161991" cy="523220"/>
          </a:xfrm>
          <a:prstGeom prst="rect">
            <a:avLst/>
          </a:prstGeom>
          <a:noFill/>
        </p:spPr>
        <p:txBody>
          <a:bodyPr wrap="none" rtlCol="0">
            <a:spAutoFit/>
          </a:bodyPr>
          <a:lstStyle/>
          <a:p>
            <a:r>
              <a:rPr lang="fr-CA" sz="2800" dirty="0" err="1">
                <a:latin typeface="Century Schoolbook" panose="02040604050505020304" pitchFamily="18" charset="0"/>
                <a:cs typeface="Roboto Serif Light" pitchFamily="2" charset="0"/>
              </a:rPr>
              <a:t>What</a:t>
            </a:r>
            <a:r>
              <a:rPr lang="fr-CA" sz="2800" dirty="0">
                <a:latin typeface="Century Schoolbook" panose="02040604050505020304" pitchFamily="18" charset="0"/>
                <a:cs typeface="Roboto Serif Light" pitchFamily="2" charset="0"/>
              </a:rPr>
              <a:t> about </a:t>
            </a:r>
            <a:r>
              <a:rPr lang="fr-CA" sz="2800" dirty="0" err="1">
                <a:latin typeface="Century Schoolbook" panose="02040604050505020304" pitchFamily="18" charset="0"/>
                <a:cs typeface="Roboto Serif Light" pitchFamily="2" charset="0"/>
              </a:rPr>
              <a:t>individual</a:t>
            </a:r>
            <a:r>
              <a:rPr lang="fr-CA" sz="2800" dirty="0">
                <a:latin typeface="Century Schoolbook" panose="02040604050505020304" pitchFamily="18" charset="0"/>
                <a:cs typeface="Roboto Serif Light" pitchFamily="2" charset="0"/>
              </a:rPr>
              <a:t> spins?</a:t>
            </a:r>
          </a:p>
        </p:txBody>
      </p:sp>
      <p:sp>
        <p:nvSpPr>
          <p:cNvPr id="8" name="Ellipse 4">
            <a:extLst>
              <a:ext uri="{FF2B5EF4-FFF2-40B4-BE49-F238E27FC236}">
                <a16:creationId xmlns:a16="http://schemas.microsoft.com/office/drawing/2014/main" id="{63AEACAB-BBF5-48A7-AA01-425FD95B8E71}"/>
              </a:ext>
            </a:extLst>
          </p:cNvPr>
          <p:cNvSpPr/>
          <p:nvPr/>
        </p:nvSpPr>
        <p:spPr>
          <a:xfrm>
            <a:off x="1451946" y="5548444"/>
            <a:ext cx="1707633" cy="635361"/>
          </a:xfrm>
          <a:prstGeom prst="ellipse">
            <a:avLst/>
          </a:prstGeom>
          <a:noFill/>
          <a:ln w="38100">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9" name="ZoneTexte 41">
            <a:extLst>
              <a:ext uri="{FF2B5EF4-FFF2-40B4-BE49-F238E27FC236}">
                <a16:creationId xmlns:a16="http://schemas.microsoft.com/office/drawing/2014/main" id="{D7DC024C-A8DA-4584-9436-676AC640F4C9}"/>
              </a:ext>
            </a:extLst>
          </p:cNvPr>
          <p:cNvSpPr txBox="1"/>
          <p:nvPr/>
        </p:nvSpPr>
        <p:spPr>
          <a:xfrm>
            <a:off x="59116" y="5548444"/>
            <a:ext cx="1550862" cy="646331"/>
          </a:xfrm>
          <a:prstGeom prst="rect">
            <a:avLst/>
          </a:prstGeom>
          <a:noFill/>
        </p:spPr>
        <p:txBody>
          <a:bodyPr wrap="square" rtlCol="0">
            <a:spAutoFit/>
          </a:bodyPr>
          <a:lstStyle/>
          <a:p>
            <a:pPr algn="ctr"/>
            <a:r>
              <a:rPr lang="fr-CA" dirty="0" err="1">
                <a:latin typeface="Century Schoolbook" panose="02040604050505020304" pitchFamily="18" charset="0"/>
                <a:cs typeface="Roboto Serif Light" pitchFamily="2" charset="0"/>
              </a:rPr>
              <a:t>Random</a:t>
            </a:r>
            <a:r>
              <a:rPr lang="fr-CA" dirty="0">
                <a:latin typeface="Century Schoolbook" panose="02040604050505020304" pitchFamily="18" charset="0"/>
                <a:cs typeface="Roboto Serif Light" pitchFamily="2" charset="0"/>
              </a:rPr>
              <a:t> </a:t>
            </a:r>
          </a:p>
          <a:p>
            <a:pPr algn="ctr"/>
            <a:r>
              <a:rPr lang="fr-CA" dirty="0" err="1">
                <a:latin typeface="Century Schoolbook" panose="02040604050505020304" pitchFamily="18" charset="0"/>
                <a:cs typeface="Roboto Serif Light" pitchFamily="2" charset="0"/>
              </a:rPr>
              <a:t>precession</a:t>
            </a:r>
            <a:endParaRPr lang="fr-CA" dirty="0">
              <a:latin typeface="Century Schoolbook" panose="02040604050505020304" pitchFamily="18" charset="0"/>
              <a:cs typeface="Roboto Serif Light" pitchFamily="2" charset="0"/>
            </a:endParaRPr>
          </a:p>
        </p:txBody>
      </p:sp>
      <p:sp>
        <p:nvSpPr>
          <p:cNvPr id="10" name="ZoneTexte 41">
            <a:extLst>
              <a:ext uri="{FF2B5EF4-FFF2-40B4-BE49-F238E27FC236}">
                <a16:creationId xmlns:a16="http://schemas.microsoft.com/office/drawing/2014/main" id="{3916C724-5C78-44E2-9EDE-70D71931C85D}"/>
              </a:ext>
            </a:extLst>
          </p:cNvPr>
          <p:cNvSpPr txBox="1"/>
          <p:nvPr/>
        </p:nvSpPr>
        <p:spPr>
          <a:xfrm>
            <a:off x="9140055" y="2196071"/>
            <a:ext cx="2571299" cy="2308324"/>
          </a:xfrm>
          <a:prstGeom prst="rect">
            <a:avLst/>
          </a:prstGeom>
          <a:noFill/>
        </p:spPr>
        <p:txBody>
          <a:bodyPr wrap="square" rtlCol="0">
            <a:spAutoFit/>
          </a:bodyPr>
          <a:lstStyle/>
          <a:p>
            <a:pPr algn="ctr"/>
            <a:r>
              <a:rPr lang="fr-CA" sz="2400" dirty="0">
                <a:latin typeface="Century Schoolbook" panose="02040604050505020304" pitchFamily="18" charset="0"/>
                <a:cs typeface="Roboto Serif Light" pitchFamily="2" charset="0"/>
              </a:rPr>
              <a:t>RF pulse</a:t>
            </a:r>
          </a:p>
          <a:p>
            <a:pPr algn="ctr"/>
            <a:endParaRPr lang="fr-CA" sz="2400" dirty="0">
              <a:latin typeface="Century Schoolbook" panose="02040604050505020304" pitchFamily="18" charset="0"/>
              <a:cs typeface="Roboto Serif Light" pitchFamily="2" charset="0"/>
            </a:endParaRPr>
          </a:p>
          <a:p>
            <a:pPr algn="ctr"/>
            <a:endParaRPr lang="fr-CA" sz="2400" dirty="0">
              <a:latin typeface="Century Schoolbook" panose="02040604050505020304" pitchFamily="18" charset="0"/>
              <a:cs typeface="Roboto Serif Light" pitchFamily="2" charset="0"/>
            </a:endParaRPr>
          </a:p>
          <a:p>
            <a:pPr algn="ctr"/>
            <a:r>
              <a:rPr lang="fr-CA" sz="2400" dirty="0" err="1">
                <a:solidFill>
                  <a:srgbClr val="00A759"/>
                </a:solidFill>
                <a:latin typeface="Century Schoolbook" panose="02040604050505020304" pitchFamily="18" charset="0"/>
                <a:cs typeface="Roboto Serif Light" pitchFamily="2" charset="0"/>
              </a:rPr>
              <a:t>coherent</a:t>
            </a:r>
            <a:r>
              <a:rPr lang="fr-CA" sz="2400" dirty="0">
                <a:solidFill>
                  <a:srgbClr val="00A759"/>
                </a:solidFill>
                <a:latin typeface="Century Schoolbook" panose="02040604050505020304" pitchFamily="18" charset="0"/>
                <a:cs typeface="Roboto Serif Light" pitchFamily="2" charset="0"/>
              </a:rPr>
              <a:t> </a:t>
            </a:r>
            <a:r>
              <a:rPr lang="fr-CA" sz="2400" dirty="0" err="1">
                <a:solidFill>
                  <a:srgbClr val="00A759"/>
                </a:solidFill>
                <a:latin typeface="Century Schoolbook" panose="02040604050505020304" pitchFamily="18" charset="0"/>
                <a:cs typeface="Roboto Serif Light" pitchFamily="2" charset="0"/>
              </a:rPr>
              <a:t>precession</a:t>
            </a:r>
            <a:r>
              <a:rPr lang="fr-CA" sz="2400" dirty="0">
                <a:solidFill>
                  <a:srgbClr val="00A759"/>
                </a:solidFill>
                <a:latin typeface="Century Schoolbook" panose="02040604050505020304" pitchFamily="18" charset="0"/>
                <a:cs typeface="Roboto Serif Light" pitchFamily="2" charset="0"/>
              </a:rPr>
              <a:t> </a:t>
            </a:r>
            <a:r>
              <a:rPr lang="fr-CA" sz="2400" dirty="0">
                <a:latin typeface="Century Schoolbook" panose="02040604050505020304" pitchFamily="18" charset="0"/>
                <a:cs typeface="Roboto Serif Light" pitchFamily="2" charset="0"/>
              </a:rPr>
              <a:t>of the spins</a:t>
            </a:r>
          </a:p>
        </p:txBody>
      </p:sp>
      <p:sp>
        <p:nvSpPr>
          <p:cNvPr id="11" name="ZoneTexte 41">
            <a:extLst>
              <a:ext uri="{FF2B5EF4-FFF2-40B4-BE49-F238E27FC236}">
                <a16:creationId xmlns:a16="http://schemas.microsoft.com/office/drawing/2014/main" id="{C670EFB6-5B66-4845-90F6-9BE11C697F5D}"/>
              </a:ext>
            </a:extLst>
          </p:cNvPr>
          <p:cNvSpPr txBox="1"/>
          <p:nvPr/>
        </p:nvSpPr>
        <p:spPr>
          <a:xfrm>
            <a:off x="9140054" y="5149106"/>
            <a:ext cx="2571299" cy="1200329"/>
          </a:xfrm>
          <a:prstGeom prst="rect">
            <a:avLst/>
          </a:prstGeom>
          <a:noFill/>
        </p:spPr>
        <p:txBody>
          <a:bodyPr wrap="square" rtlCol="0">
            <a:spAutoFit/>
          </a:bodyPr>
          <a:lstStyle/>
          <a:p>
            <a:pPr algn="ctr"/>
            <a:r>
              <a:rPr lang="fr-CA" sz="2400" dirty="0">
                <a:latin typeface="Century Schoolbook" panose="02040604050505020304" pitchFamily="18" charset="0"/>
                <a:cs typeface="Roboto Serif Light" pitchFamily="2" charset="0"/>
              </a:rPr>
              <a:t>Transverse </a:t>
            </a:r>
            <a:r>
              <a:rPr lang="fr-CA" sz="2400" dirty="0" err="1">
                <a:latin typeface="Century Schoolbook" panose="02040604050505020304" pitchFamily="18" charset="0"/>
                <a:cs typeface="Roboto Serif Light" pitchFamily="2" charset="0"/>
              </a:rPr>
              <a:t>magnetization</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M</a:t>
            </a:r>
            <a:r>
              <a:rPr lang="fr-CA" sz="2400" baseline="-25000" dirty="0" err="1">
                <a:latin typeface="Century Schoolbook" panose="02040604050505020304" pitchFamily="18" charset="0"/>
                <a:cs typeface="Roboto Serif Light" pitchFamily="2" charset="0"/>
              </a:rPr>
              <a:t>xy</a:t>
            </a:r>
            <a:r>
              <a:rPr lang="fr-CA" sz="2400" dirty="0">
                <a:latin typeface="Century Schoolbook" panose="02040604050505020304" pitchFamily="18" charset="0"/>
                <a:cs typeface="Roboto Serif Light" pitchFamily="2" charset="0"/>
              </a:rPr>
              <a:t> </a:t>
            </a:r>
          </a:p>
        </p:txBody>
      </p:sp>
      <p:cxnSp>
        <p:nvCxnSpPr>
          <p:cNvPr id="12" name="Connecteur droit avec flèche 71">
            <a:extLst>
              <a:ext uri="{FF2B5EF4-FFF2-40B4-BE49-F238E27FC236}">
                <a16:creationId xmlns:a16="http://schemas.microsoft.com/office/drawing/2014/main" id="{750E201E-78A4-4014-B413-52F044793502}"/>
              </a:ext>
            </a:extLst>
          </p:cNvPr>
          <p:cNvCxnSpPr>
            <a:cxnSpLocks/>
          </p:cNvCxnSpPr>
          <p:nvPr/>
        </p:nvCxnSpPr>
        <p:spPr>
          <a:xfrm>
            <a:off x="10418349" y="4683990"/>
            <a:ext cx="0" cy="339572"/>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5" name="Ellipse 4">
            <a:extLst>
              <a:ext uri="{FF2B5EF4-FFF2-40B4-BE49-F238E27FC236}">
                <a16:creationId xmlns:a16="http://schemas.microsoft.com/office/drawing/2014/main" id="{F0F819AC-3275-79A3-16C0-572EE0F6EE0B}"/>
              </a:ext>
            </a:extLst>
          </p:cNvPr>
          <p:cNvSpPr/>
          <p:nvPr/>
        </p:nvSpPr>
        <p:spPr>
          <a:xfrm>
            <a:off x="4167932" y="5483132"/>
            <a:ext cx="2485960" cy="802746"/>
          </a:xfrm>
          <a:prstGeom prst="ellipse">
            <a:avLst/>
          </a:prstGeom>
          <a:noFill/>
          <a:ln w="38100">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16" name="ZoneTexte 41">
            <a:extLst>
              <a:ext uri="{FF2B5EF4-FFF2-40B4-BE49-F238E27FC236}">
                <a16:creationId xmlns:a16="http://schemas.microsoft.com/office/drawing/2014/main" id="{D6031421-8557-EE76-6906-AC23885C8D47}"/>
              </a:ext>
            </a:extLst>
          </p:cNvPr>
          <p:cNvSpPr txBox="1"/>
          <p:nvPr/>
        </p:nvSpPr>
        <p:spPr>
          <a:xfrm>
            <a:off x="6485505" y="5561505"/>
            <a:ext cx="1786083" cy="646331"/>
          </a:xfrm>
          <a:prstGeom prst="rect">
            <a:avLst/>
          </a:prstGeom>
          <a:noFill/>
        </p:spPr>
        <p:txBody>
          <a:bodyPr wrap="square" rtlCol="0">
            <a:spAutoFit/>
          </a:bodyPr>
          <a:lstStyle/>
          <a:p>
            <a:pPr algn="ctr"/>
            <a:r>
              <a:rPr lang="fr-CA" dirty="0" err="1">
                <a:latin typeface="Century Schoolbook" panose="02040604050505020304" pitchFamily="18" charset="0"/>
                <a:cs typeface="Roboto Serif Light" pitchFamily="2" charset="0"/>
              </a:rPr>
              <a:t>Coherent</a:t>
            </a:r>
            <a:r>
              <a:rPr lang="fr-CA" dirty="0">
                <a:latin typeface="Century Schoolbook" panose="02040604050505020304" pitchFamily="18" charset="0"/>
                <a:cs typeface="Roboto Serif Light" pitchFamily="2" charset="0"/>
              </a:rPr>
              <a:t> </a:t>
            </a:r>
          </a:p>
          <a:p>
            <a:pPr algn="ctr"/>
            <a:r>
              <a:rPr lang="fr-CA" dirty="0" err="1">
                <a:latin typeface="Century Schoolbook" panose="02040604050505020304" pitchFamily="18" charset="0"/>
                <a:cs typeface="Roboto Serif Light" pitchFamily="2" charset="0"/>
              </a:rPr>
              <a:t>precession</a:t>
            </a:r>
            <a:endParaRPr lang="fr-CA" dirty="0">
              <a:latin typeface="Century Schoolbook" panose="02040604050505020304" pitchFamily="18" charset="0"/>
              <a:cs typeface="Roboto Serif Light" pitchFamily="2" charset="0"/>
            </a:endParaRPr>
          </a:p>
        </p:txBody>
      </p:sp>
      <p:cxnSp>
        <p:nvCxnSpPr>
          <p:cNvPr id="17" name="Connecteur droit avec flèche 71">
            <a:extLst>
              <a:ext uri="{FF2B5EF4-FFF2-40B4-BE49-F238E27FC236}">
                <a16:creationId xmlns:a16="http://schemas.microsoft.com/office/drawing/2014/main" id="{7A750E23-06D2-E0EE-44AC-8C34B64387EB}"/>
              </a:ext>
            </a:extLst>
          </p:cNvPr>
          <p:cNvCxnSpPr>
            <a:cxnSpLocks/>
          </p:cNvCxnSpPr>
          <p:nvPr/>
        </p:nvCxnSpPr>
        <p:spPr>
          <a:xfrm>
            <a:off x="10418349" y="2836140"/>
            <a:ext cx="0" cy="339572"/>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 name="Ellipse 4">
            <a:extLst>
              <a:ext uri="{FF2B5EF4-FFF2-40B4-BE49-F238E27FC236}">
                <a16:creationId xmlns:a16="http://schemas.microsoft.com/office/drawing/2014/main" id="{4CA704AB-D033-9EA4-EBFC-5A09BB78D011}"/>
              </a:ext>
            </a:extLst>
          </p:cNvPr>
          <p:cNvSpPr/>
          <p:nvPr/>
        </p:nvSpPr>
        <p:spPr>
          <a:xfrm>
            <a:off x="3280747" y="3496235"/>
            <a:ext cx="1165748" cy="457200"/>
          </a:xfrm>
          <a:prstGeom prst="ellipse">
            <a:avLst/>
          </a:prstGeom>
          <a:noFill/>
          <a:ln w="38100">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19" name="ZoneTexte 41">
            <a:extLst>
              <a:ext uri="{FF2B5EF4-FFF2-40B4-BE49-F238E27FC236}">
                <a16:creationId xmlns:a16="http://schemas.microsoft.com/office/drawing/2014/main" id="{6C20E5C6-66B2-76E1-103F-A83534355F38}"/>
              </a:ext>
            </a:extLst>
          </p:cNvPr>
          <p:cNvSpPr txBox="1"/>
          <p:nvPr/>
        </p:nvSpPr>
        <p:spPr>
          <a:xfrm>
            <a:off x="4331536" y="3494597"/>
            <a:ext cx="1269003" cy="369332"/>
          </a:xfrm>
          <a:prstGeom prst="rect">
            <a:avLst/>
          </a:prstGeom>
          <a:noFill/>
        </p:spPr>
        <p:txBody>
          <a:bodyPr wrap="square" rtlCol="0">
            <a:spAutoFit/>
          </a:bodyPr>
          <a:lstStyle/>
          <a:p>
            <a:pPr algn="ctr"/>
            <a:r>
              <a:rPr lang="fr-CA" dirty="0">
                <a:latin typeface="Century Schoolbook" panose="02040604050505020304" pitchFamily="18" charset="0"/>
                <a:cs typeface="Roboto Serif Light" pitchFamily="2" charset="0"/>
              </a:rPr>
              <a:t>RF pulse</a:t>
            </a:r>
          </a:p>
        </p:txBody>
      </p:sp>
    </p:spTree>
    <p:extLst>
      <p:ext uri="{BB962C8B-B14F-4D97-AF65-F5344CB8AC3E}">
        <p14:creationId xmlns:p14="http://schemas.microsoft.com/office/powerpoint/2010/main" val="1543068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0" grpId="0"/>
      <p:bldP spid="11" grpId="0"/>
      <p:bldP spid="15" grpId="0" animBg="1"/>
      <p:bldP spid="16" grpId="0"/>
      <p:bldP spid="18" grpId="0" animBg="1"/>
      <p:bldP spid="1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Oval 44">
            <a:extLst>
              <a:ext uri="{FF2B5EF4-FFF2-40B4-BE49-F238E27FC236}">
                <a16:creationId xmlns:a16="http://schemas.microsoft.com/office/drawing/2014/main" id="{3ADA0124-B3FC-4DAE-8389-9C22042B6EFA}"/>
              </a:ext>
            </a:extLst>
          </p:cNvPr>
          <p:cNvSpPr>
            <a:spLocks noChangeAspect="1"/>
          </p:cNvSpPr>
          <p:nvPr/>
        </p:nvSpPr>
        <p:spPr>
          <a:xfrm>
            <a:off x="6367338" y="3664786"/>
            <a:ext cx="2069418" cy="757131"/>
          </a:xfrm>
          <a:prstGeom prst="ellipse">
            <a:avLst/>
          </a:pr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46" name="Arrow: Curved Left 45">
            <a:extLst>
              <a:ext uri="{FF2B5EF4-FFF2-40B4-BE49-F238E27FC236}">
                <a16:creationId xmlns:a16="http://schemas.microsoft.com/office/drawing/2014/main" id="{56ADBBDC-5CF9-454C-A75F-355153071253}"/>
              </a:ext>
            </a:extLst>
          </p:cNvPr>
          <p:cNvSpPr/>
          <p:nvPr/>
        </p:nvSpPr>
        <p:spPr>
          <a:xfrm flipH="1" flipV="1">
            <a:off x="6286861" y="3742924"/>
            <a:ext cx="225050" cy="581908"/>
          </a:xfrm>
          <a:prstGeom prst="curvedLeftArrow">
            <a:avLst>
              <a:gd name="adj1" fmla="val 0"/>
              <a:gd name="adj2" fmla="val 41893"/>
              <a:gd name="adj3" fmla="val 370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latin typeface="Century Schoolbook" panose="02040604050505020304" pitchFamily="18" charset="0"/>
            </a:endParaRPr>
          </a:p>
        </p:txBody>
      </p:sp>
      <p:sp>
        <p:nvSpPr>
          <p:cNvPr id="47" name="Arrow: Curved Left 46">
            <a:extLst>
              <a:ext uri="{FF2B5EF4-FFF2-40B4-BE49-F238E27FC236}">
                <a16:creationId xmlns:a16="http://schemas.microsoft.com/office/drawing/2014/main" id="{BD17B518-C8F1-4961-9DD2-19525EA8BDC4}"/>
              </a:ext>
            </a:extLst>
          </p:cNvPr>
          <p:cNvSpPr/>
          <p:nvPr/>
        </p:nvSpPr>
        <p:spPr>
          <a:xfrm>
            <a:off x="8291026" y="3777264"/>
            <a:ext cx="225050" cy="581908"/>
          </a:xfrm>
          <a:prstGeom prst="curvedLeftArrow">
            <a:avLst>
              <a:gd name="adj1" fmla="val 0"/>
              <a:gd name="adj2" fmla="val 41893"/>
              <a:gd name="adj3" fmla="val 370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latin typeface="Century Schoolbook" panose="02040604050505020304" pitchFamily="18" charset="0"/>
            </a:endParaRPr>
          </a:p>
        </p:txBody>
      </p:sp>
      <p:sp>
        <p:nvSpPr>
          <p:cNvPr id="2" name="Title 1">
            <a:extLst>
              <a:ext uri="{FF2B5EF4-FFF2-40B4-BE49-F238E27FC236}">
                <a16:creationId xmlns:a16="http://schemas.microsoft.com/office/drawing/2014/main" id="{27E4192C-F1B7-446C-936E-0C8855CBC08A}"/>
              </a:ext>
            </a:extLst>
          </p:cNvPr>
          <p:cNvSpPr>
            <a:spLocks noGrp="1"/>
          </p:cNvSpPr>
          <p:nvPr>
            <p:ph type="title"/>
          </p:nvPr>
        </p:nvSpPr>
        <p:spPr/>
        <p:txBody>
          <a:bodyPr/>
          <a:lstStyle/>
          <a:p>
            <a:r>
              <a:rPr lang="fr-CA" dirty="0">
                <a:latin typeface="Century Schoolbook" panose="02040604050505020304" pitchFamily="18" charset="0"/>
              </a:rPr>
              <a:t>Principles of MRI: signal</a:t>
            </a:r>
          </a:p>
        </p:txBody>
      </p:sp>
      <p:sp>
        <p:nvSpPr>
          <p:cNvPr id="4" name="Slide Number Placeholder 3">
            <a:extLst>
              <a:ext uri="{FF2B5EF4-FFF2-40B4-BE49-F238E27FC236}">
                <a16:creationId xmlns:a16="http://schemas.microsoft.com/office/drawing/2014/main" id="{E7331D26-3FA7-497C-BD2D-5215B4E704C8}"/>
              </a:ext>
            </a:extLst>
          </p:cNvPr>
          <p:cNvSpPr>
            <a:spLocks noGrp="1"/>
          </p:cNvSpPr>
          <p:nvPr>
            <p:ph type="sldNum" sz="quarter" idx="12"/>
          </p:nvPr>
        </p:nvSpPr>
        <p:spPr/>
        <p:txBody>
          <a:bodyPr/>
          <a:lstStyle/>
          <a:p>
            <a:fld id="{7C4F7C6C-F16A-437F-A05B-8026F95376C8}" type="slidenum">
              <a:rPr lang="fr-CA" smtClean="0">
                <a:latin typeface="Century Schoolbook" panose="02040604050505020304" pitchFamily="18" charset="0"/>
              </a:rPr>
              <a:pPr/>
              <a:t>21</a:t>
            </a:fld>
            <a:endParaRPr lang="fr-CA" dirty="0">
              <a:latin typeface="Century Schoolbook" panose="02040604050505020304" pitchFamily="18" charset="0"/>
            </a:endParaRPr>
          </a:p>
        </p:txBody>
      </p:sp>
      <p:sp>
        <p:nvSpPr>
          <p:cNvPr id="5" name="ZoneTexte 41">
            <a:extLst>
              <a:ext uri="{FF2B5EF4-FFF2-40B4-BE49-F238E27FC236}">
                <a16:creationId xmlns:a16="http://schemas.microsoft.com/office/drawing/2014/main" id="{BE592694-364F-4396-9EE7-AB8041191647}"/>
              </a:ext>
            </a:extLst>
          </p:cNvPr>
          <p:cNvSpPr txBox="1"/>
          <p:nvPr/>
        </p:nvSpPr>
        <p:spPr>
          <a:xfrm>
            <a:off x="838200" y="1512101"/>
            <a:ext cx="2844048" cy="523220"/>
          </a:xfrm>
          <a:prstGeom prst="rect">
            <a:avLst/>
          </a:prstGeom>
          <a:noFill/>
        </p:spPr>
        <p:txBody>
          <a:bodyPr wrap="none" rtlCol="0">
            <a:spAutoFit/>
          </a:bodyPr>
          <a:lstStyle/>
          <a:p>
            <a:r>
              <a:rPr lang="fr-CA" sz="2800" dirty="0">
                <a:latin typeface="Century Schoolbook" panose="02040604050505020304" pitchFamily="18" charset="0"/>
                <a:cs typeface="Roboto Serif Light" pitchFamily="2" charset="0"/>
              </a:rPr>
              <a:t>Quick </a:t>
            </a:r>
            <a:r>
              <a:rPr lang="fr-CA" sz="2800" dirty="0" err="1">
                <a:latin typeface="Century Schoolbook" panose="02040604050505020304" pitchFamily="18" charset="0"/>
                <a:cs typeface="Roboto Serif Light" pitchFamily="2" charset="0"/>
              </a:rPr>
              <a:t>summary</a:t>
            </a:r>
            <a:endParaRPr lang="fr-CA" sz="2800" dirty="0">
              <a:latin typeface="Century Schoolbook" panose="02040604050505020304" pitchFamily="18" charset="0"/>
              <a:cs typeface="Roboto Serif Light" pitchFamily="2" charset="0"/>
            </a:endParaRPr>
          </a:p>
        </p:txBody>
      </p:sp>
      <p:grpSp>
        <p:nvGrpSpPr>
          <p:cNvPr id="8" name="Group 7">
            <a:extLst>
              <a:ext uri="{FF2B5EF4-FFF2-40B4-BE49-F238E27FC236}">
                <a16:creationId xmlns:a16="http://schemas.microsoft.com/office/drawing/2014/main" id="{F781C0D3-0565-4638-888B-6F6A013D83EA}"/>
              </a:ext>
            </a:extLst>
          </p:cNvPr>
          <p:cNvGrpSpPr/>
          <p:nvPr/>
        </p:nvGrpSpPr>
        <p:grpSpPr>
          <a:xfrm>
            <a:off x="838200" y="2035321"/>
            <a:ext cx="3328136" cy="3756669"/>
            <a:chOff x="5367343" y="1110066"/>
            <a:chExt cx="3328136" cy="3756669"/>
          </a:xfrm>
        </p:grpSpPr>
        <p:grpSp>
          <p:nvGrpSpPr>
            <p:cNvPr id="9" name="Group 8">
              <a:extLst>
                <a:ext uri="{FF2B5EF4-FFF2-40B4-BE49-F238E27FC236}">
                  <a16:creationId xmlns:a16="http://schemas.microsoft.com/office/drawing/2014/main" id="{A072CC93-088F-44AF-B8BE-2639D2E762C1}"/>
                </a:ext>
              </a:extLst>
            </p:cNvPr>
            <p:cNvGrpSpPr/>
            <p:nvPr/>
          </p:nvGrpSpPr>
          <p:grpSpPr>
            <a:xfrm>
              <a:off x="5608114" y="1422912"/>
              <a:ext cx="2842945" cy="3176437"/>
              <a:chOff x="5576207" y="1485370"/>
              <a:chExt cx="2842945" cy="3176437"/>
            </a:xfrm>
          </p:grpSpPr>
          <p:cxnSp>
            <p:nvCxnSpPr>
              <p:cNvPr id="13" name="Straight Arrow Connector 12">
                <a:extLst>
                  <a:ext uri="{FF2B5EF4-FFF2-40B4-BE49-F238E27FC236}">
                    <a16:creationId xmlns:a16="http://schemas.microsoft.com/office/drawing/2014/main" id="{2FAD4B35-86F2-4590-8F25-4655A763D023}"/>
                  </a:ext>
                </a:extLst>
              </p:cNvPr>
              <p:cNvCxnSpPr>
                <a:cxnSpLocks/>
              </p:cNvCxnSpPr>
              <p:nvPr/>
            </p:nvCxnSpPr>
            <p:spPr>
              <a:xfrm flipV="1">
                <a:off x="6719207" y="1485370"/>
                <a:ext cx="0" cy="1704707"/>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FD172C4C-4D2E-4CFD-8380-21E7A9E2F674}"/>
                  </a:ext>
                </a:extLst>
              </p:cNvPr>
              <p:cNvCxnSpPr>
                <a:cxnSpLocks/>
              </p:cNvCxnSpPr>
              <p:nvPr/>
            </p:nvCxnSpPr>
            <p:spPr>
              <a:xfrm rot="5400000" flipV="1">
                <a:off x="7566799" y="2335343"/>
                <a:ext cx="0" cy="1704707"/>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8674A2D6-09FB-44B8-92D7-F38E6F591915}"/>
                  </a:ext>
                </a:extLst>
              </p:cNvPr>
              <p:cNvCxnSpPr>
                <a:cxnSpLocks/>
              </p:cNvCxnSpPr>
              <p:nvPr/>
            </p:nvCxnSpPr>
            <p:spPr>
              <a:xfrm flipH="1">
                <a:off x="5576207" y="3187698"/>
                <a:ext cx="1138240" cy="1474109"/>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10" name="ZoneTexte 41">
              <a:extLst>
                <a:ext uri="{FF2B5EF4-FFF2-40B4-BE49-F238E27FC236}">
                  <a16:creationId xmlns:a16="http://schemas.microsoft.com/office/drawing/2014/main" id="{D4228BF6-CA46-452C-9AB4-63B14B965241}"/>
                </a:ext>
              </a:extLst>
            </p:cNvPr>
            <p:cNvSpPr txBox="1"/>
            <p:nvPr/>
          </p:nvSpPr>
          <p:spPr>
            <a:xfrm>
              <a:off x="6597914" y="1110066"/>
              <a:ext cx="296876" cy="369332"/>
            </a:xfrm>
            <a:prstGeom prst="rect">
              <a:avLst/>
            </a:prstGeom>
            <a:noFill/>
          </p:spPr>
          <p:txBody>
            <a:bodyPr wrap="none" rtlCol="0">
              <a:spAutoFit/>
            </a:bodyPr>
            <a:lstStyle/>
            <a:p>
              <a:r>
                <a:rPr lang="fr-CA" dirty="0">
                  <a:latin typeface="Century Schoolbook" panose="02040604050505020304" pitchFamily="18" charset="0"/>
                  <a:cs typeface="Roboto Serif Medium" pitchFamily="2" charset="0"/>
                </a:rPr>
                <a:t>z</a:t>
              </a:r>
            </a:p>
          </p:txBody>
        </p:sp>
        <p:sp>
          <p:nvSpPr>
            <p:cNvPr id="11" name="ZoneTexte 41">
              <a:extLst>
                <a:ext uri="{FF2B5EF4-FFF2-40B4-BE49-F238E27FC236}">
                  <a16:creationId xmlns:a16="http://schemas.microsoft.com/office/drawing/2014/main" id="{D8AD213A-6177-48B8-AFC2-E8B09C22684B}"/>
                </a:ext>
              </a:extLst>
            </p:cNvPr>
            <p:cNvSpPr txBox="1"/>
            <p:nvPr/>
          </p:nvSpPr>
          <p:spPr>
            <a:xfrm>
              <a:off x="8387381" y="2940572"/>
              <a:ext cx="308098" cy="369332"/>
            </a:xfrm>
            <a:prstGeom prst="rect">
              <a:avLst/>
            </a:prstGeom>
            <a:noFill/>
          </p:spPr>
          <p:txBody>
            <a:bodyPr wrap="none" rtlCol="0">
              <a:spAutoFit/>
            </a:bodyPr>
            <a:lstStyle/>
            <a:p>
              <a:r>
                <a:rPr lang="fr-CA" dirty="0">
                  <a:latin typeface="Century Schoolbook" panose="02040604050505020304" pitchFamily="18" charset="0"/>
                  <a:cs typeface="Roboto Serif Medium" pitchFamily="2" charset="0"/>
                </a:rPr>
                <a:t>y</a:t>
              </a:r>
            </a:p>
          </p:txBody>
        </p:sp>
        <p:sp>
          <p:nvSpPr>
            <p:cNvPr id="12" name="ZoneTexte 41">
              <a:extLst>
                <a:ext uri="{FF2B5EF4-FFF2-40B4-BE49-F238E27FC236}">
                  <a16:creationId xmlns:a16="http://schemas.microsoft.com/office/drawing/2014/main" id="{D1DB2674-734A-4E14-8A8D-FEA7C074DD8C}"/>
                </a:ext>
              </a:extLst>
            </p:cNvPr>
            <p:cNvSpPr txBox="1"/>
            <p:nvPr/>
          </p:nvSpPr>
          <p:spPr>
            <a:xfrm>
              <a:off x="5367343" y="4497403"/>
              <a:ext cx="319318" cy="369332"/>
            </a:xfrm>
            <a:prstGeom prst="rect">
              <a:avLst/>
            </a:prstGeom>
            <a:noFill/>
          </p:spPr>
          <p:txBody>
            <a:bodyPr wrap="none" rtlCol="0">
              <a:spAutoFit/>
            </a:bodyPr>
            <a:lstStyle/>
            <a:p>
              <a:r>
                <a:rPr lang="fr-CA" dirty="0">
                  <a:latin typeface="Century Schoolbook" panose="02040604050505020304" pitchFamily="18" charset="0"/>
                  <a:cs typeface="Roboto Serif Medium" pitchFamily="2" charset="0"/>
                </a:rPr>
                <a:t>x</a:t>
              </a:r>
            </a:p>
          </p:txBody>
        </p:sp>
      </p:grpSp>
      <p:cxnSp>
        <p:nvCxnSpPr>
          <p:cNvPr id="16" name="Connecteur droit avec flèche 71">
            <a:extLst>
              <a:ext uri="{FF2B5EF4-FFF2-40B4-BE49-F238E27FC236}">
                <a16:creationId xmlns:a16="http://schemas.microsoft.com/office/drawing/2014/main" id="{490318FA-AAE1-448B-8EF6-A7B41B38F1DC}"/>
              </a:ext>
            </a:extLst>
          </p:cNvPr>
          <p:cNvCxnSpPr>
            <a:cxnSpLocks/>
          </p:cNvCxnSpPr>
          <p:nvPr/>
        </p:nvCxnSpPr>
        <p:spPr>
          <a:xfrm flipV="1">
            <a:off x="2220758" y="2578763"/>
            <a:ext cx="0" cy="1469350"/>
          </a:xfrm>
          <a:prstGeom prst="straightConnector1">
            <a:avLst/>
          </a:prstGeom>
          <a:ln w="44450" cap="flat">
            <a:solidFill>
              <a:srgbClr val="00A759"/>
            </a:solidFill>
            <a:prstDash val="sysDot"/>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cxnSp>
        <p:nvCxnSpPr>
          <p:cNvPr id="17" name="Connecteur droit avec flèche 71">
            <a:extLst>
              <a:ext uri="{FF2B5EF4-FFF2-40B4-BE49-F238E27FC236}">
                <a16:creationId xmlns:a16="http://schemas.microsoft.com/office/drawing/2014/main" id="{1ABD82BC-B94B-4B0E-95AB-4218E3E1ADFE}"/>
              </a:ext>
            </a:extLst>
          </p:cNvPr>
          <p:cNvCxnSpPr>
            <a:cxnSpLocks/>
          </p:cNvCxnSpPr>
          <p:nvPr/>
        </p:nvCxnSpPr>
        <p:spPr>
          <a:xfrm flipV="1">
            <a:off x="2221016" y="2985128"/>
            <a:ext cx="0" cy="1064208"/>
          </a:xfrm>
          <a:prstGeom prst="straightConnector1">
            <a:avLst/>
          </a:prstGeom>
          <a:ln w="44450" cmpd="sng">
            <a:solidFill>
              <a:srgbClr val="00A759"/>
            </a:solidFill>
            <a:tailEnd type="triangle" w="med" len="med"/>
          </a:ln>
        </p:spPr>
        <p:style>
          <a:lnRef idx="1">
            <a:schemeClr val="accent1"/>
          </a:lnRef>
          <a:fillRef idx="0">
            <a:schemeClr val="accent1"/>
          </a:fillRef>
          <a:effectRef idx="0">
            <a:schemeClr val="accent1"/>
          </a:effectRef>
          <a:fontRef idx="minor">
            <a:schemeClr val="tx1"/>
          </a:fontRef>
        </p:style>
      </p:cxnSp>
      <p:sp>
        <p:nvSpPr>
          <p:cNvPr id="18" name="ZoneTexte 41">
            <a:extLst>
              <a:ext uri="{FF2B5EF4-FFF2-40B4-BE49-F238E27FC236}">
                <a16:creationId xmlns:a16="http://schemas.microsoft.com/office/drawing/2014/main" id="{1150CC17-B9D9-4DD7-9E4A-1524C3B0B4DE}"/>
              </a:ext>
            </a:extLst>
          </p:cNvPr>
          <p:cNvSpPr txBox="1"/>
          <p:nvPr/>
        </p:nvSpPr>
        <p:spPr>
          <a:xfrm>
            <a:off x="2210394" y="2448020"/>
            <a:ext cx="542136" cy="461665"/>
          </a:xfrm>
          <a:prstGeom prst="rect">
            <a:avLst/>
          </a:prstGeom>
          <a:noFill/>
        </p:spPr>
        <p:txBody>
          <a:bodyPr wrap="none" rtlCol="0">
            <a:spAutoFit/>
          </a:bodyPr>
          <a:lstStyle/>
          <a:p>
            <a:r>
              <a:rPr lang="fr-CA" sz="2400" b="1" dirty="0">
                <a:latin typeface="Century Schoolbook" panose="02040604050505020304" pitchFamily="18" charset="0"/>
                <a:cs typeface="Roboto Serif Light" pitchFamily="2" charset="0"/>
              </a:rPr>
              <a:t>B</a:t>
            </a:r>
            <a:r>
              <a:rPr lang="fr-CA" sz="2400" b="1" baseline="-25000" dirty="0">
                <a:latin typeface="Century Schoolbook" panose="02040604050505020304" pitchFamily="18" charset="0"/>
                <a:cs typeface="Roboto Serif Light" pitchFamily="2" charset="0"/>
              </a:rPr>
              <a:t>0</a:t>
            </a:r>
            <a:endParaRPr lang="fr-CA" sz="2400" b="1" dirty="0">
              <a:latin typeface="Century Schoolbook" panose="02040604050505020304" pitchFamily="18" charset="0"/>
              <a:cs typeface="Roboto Serif Light" pitchFamily="2" charset="0"/>
            </a:endParaRPr>
          </a:p>
        </p:txBody>
      </p:sp>
      <p:sp>
        <p:nvSpPr>
          <p:cNvPr id="20" name="ZoneTexte 41">
            <a:extLst>
              <a:ext uri="{FF2B5EF4-FFF2-40B4-BE49-F238E27FC236}">
                <a16:creationId xmlns:a16="http://schemas.microsoft.com/office/drawing/2014/main" id="{294D9A5D-A6E9-4D83-B18E-2E1925575B05}"/>
              </a:ext>
            </a:extLst>
          </p:cNvPr>
          <p:cNvSpPr txBox="1"/>
          <p:nvPr/>
        </p:nvSpPr>
        <p:spPr>
          <a:xfrm>
            <a:off x="2224821" y="2842806"/>
            <a:ext cx="486030" cy="461665"/>
          </a:xfrm>
          <a:prstGeom prst="rect">
            <a:avLst/>
          </a:prstGeom>
          <a:noFill/>
        </p:spPr>
        <p:txBody>
          <a:bodyPr wrap="none" rtlCol="0">
            <a:spAutoFit/>
          </a:bodyPr>
          <a:lstStyle/>
          <a:p>
            <a:r>
              <a:rPr lang="fr-CA" sz="2400" b="1" dirty="0">
                <a:latin typeface="Century Schoolbook" panose="02040604050505020304" pitchFamily="18" charset="0"/>
                <a:cs typeface="Roboto Serif Light" pitchFamily="2" charset="0"/>
              </a:rPr>
              <a:t>M</a:t>
            </a:r>
          </a:p>
        </p:txBody>
      </p:sp>
      <p:grpSp>
        <p:nvGrpSpPr>
          <p:cNvPr id="21" name="Group 20">
            <a:extLst>
              <a:ext uri="{FF2B5EF4-FFF2-40B4-BE49-F238E27FC236}">
                <a16:creationId xmlns:a16="http://schemas.microsoft.com/office/drawing/2014/main" id="{CA284229-3933-44D8-9215-6B5D5B87C975}"/>
              </a:ext>
            </a:extLst>
          </p:cNvPr>
          <p:cNvGrpSpPr/>
          <p:nvPr/>
        </p:nvGrpSpPr>
        <p:grpSpPr>
          <a:xfrm>
            <a:off x="7141074" y="3642562"/>
            <a:ext cx="619077" cy="511625"/>
            <a:chOff x="9893011" y="2775048"/>
            <a:chExt cx="619077" cy="511625"/>
          </a:xfrm>
        </p:grpSpPr>
        <p:sp>
          <p:nvSpPr>
            <p:cNvPr id="22" name="Arc 21">
              <a:extLst>
                <a:ext uri="{FF2B5EF4-FFF2-40B4-BE49-F238E27FC236}">
                  <a16:creationId xmlns:a16="http://schemas.microsoft.com/office/drawing/2014/main" id="{D05155CF-F27D-4D9B-8517-E93BAD3049AA}"/>
                </a:ext>
              </a:extLst>
            </p:cNvPr>
            <p:cNvSpPr/>
            <p:nvPr/>
          </p:nvSpPr>
          <p:spPr>
            <a:xfrm rot="1772926">
              <a:off x="9893011" y="2953131"/>
              <a:ext cx="546516" cy="333542"/>
            </a:xfrm>
            <a:prstGeom prst="arc">
              <a:avLst>
                <a:gd name="adj1" fmla="val 14278078"/>
                <a:gd name="adj2" fmla="val 20679934"/>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CA">
                <a:latin typeface="Century Schoolbook" panose="02040604050505020304" pitchFamily="18" charset="0"/>
              </a:endParaRPr>
            </a:p>
          </p:txBody>
        </p:sp>
        <mc:AlternateContent xmlns:mc="http://schemas.openxmlformats.org/markup-compatibility/2006">
          <mc:Choice xmlns:a14="http://schemas.microsoft.com/office/drawing/2010/main" Requires="a14">
            <p:sp>
              <p:nvSpPr>
                <p:cNvPr id="23" name="ZoneTexte 41">
                  <a:extLst>
                    <a:ext uri="{FF2B5EF4-FFF2-40B4-BE49-F238E27FC236}">
                      <a16:creationId xmlns:a16="http://schemas.microsoft.com/office/drawing/2014/main" id="{1726FE0D-7A19-420E-AAB7-5FD90C1F410D}"/>
                    </a:ext>
                  </a:extLst>
                </p:cNvPr>
                <p:cNvSpPr txBox="1"/>
                <p:nvPr/>
              </p:nvSpPr>
              <p:spPr>
                <a:xfrm>
                  <a:off x="10179946" y="2775048"/>
                  <a:ext cx="332142"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m:rPr>
                            <m:sty m:val="p"/>
                          </m:rPr>
                          <a:rPr lang="fr-CA" sz="1400" b="0" i="0" smtClean="0">
                            <a:latin typeface="Cambria Math" panose="02040503050406030204" pitchFamily="18" charset="0"/>
                            <a:ea typeface="Cambria Math" panose="02040503050406030204" pitchFamily="18" charset="0"/>
                            <a:cs typeface="Roboto Serif Light" pitchFamily="2" charset="0"/>
                          </a:rPr>
                          <m:t>θ</m:t>
                        </m:r>
                      </m:oMath>
                    </m:oMathPara>
                  </a14:m>
                  <a:endParaRPr lang="fr-CA" sz="1400" dirty="0">
                    <a:latin typeface="Century Schoolbook" panose="02040604050505020304" pitchFamily="18" charset="0"/>
                    <a:cs typeface="Roboto Serif Light" pitchFamily="2" charset="0"/>
                  </a:endParaRPr>
                </a:p>
              </p:txBody>
            </p:sp>
          </mc:Choice>
          <mc:Fallback>
            <p:sp>
              <p:nvSpPr>
                <p:cNvPr id="23" name="ZoneTexte 41">
                  <a:extLst>
                    <a:ext uri="{FF2B5EF4-FFF2-40B4-BE49-F238E27FC236}">
                      <a16:creationId xmlns:a16="http://schemas.microsoft.com/office/drawing/2014/main" id="{1726FE0D-7A19-420E-AAB7-5FD90C1F410D}"/>
                    </a:ext>
                  </a:extLst>
                </p:cNvPr>
                <p:cNvSpPr txBox="1">
                  <a:spLocks noRot="1" noChangeAspect="1" noMove="1" noResize="1" noEditPoints="1" noAdjustHandles="1" noChangeArrowheads="1" noChangeShapeType="1" noTextEdit="1"/>
                </p:cNvSpPr>
                <p:nvPr/>
              </p:nvSpPr>
              <p:spPr>
                <a:xfrm>
                  <a:off x="10179946" y="2775048"/>
                  <a:ext cx="332142" cy="307777"/>
                </a:xfrm>
                <a:prstGeom prst="rect">
                  <a:avLst/>
                </a:prstGeom>
                <a:blipFill>
                  <a:blip r:embed="rId2"/>
                  <a:stretch>
                    <a:fillRect t="-4000" r="-12963" b="-20000"/>
                  </a:stretch>
                </a:blipFill>
              </p:spPr>
              <p:txBody>
                <a:bodyPr/>
                <a:lstStyle/>
                <a:p>
                  <a:r>
                    <a:rPr lang="fr-CA">
                      <a:noFill/>
                    </a:rPr>
                    <a:t> </a:t>
                  </a:r>
                </a:p>
              </p:txBody>
            </p:sp>
          </mc:Fallback>
        </mc:AlternateContent>
      </p:grpSp>
      <p:sp>
        <p:nvSpPr>
          <p:cNvPr id="25" name="ZoneTexte 41">
            <a:extLst>
              <a:ext uri="{FF2B5EF4-FFF2-40B4-BE49-F238E27FC236}">
                <a16:creationId xmlns:a16="http://schemas.microsoft.com/office/drawing/2014/main" id="{43080F22-BB84-425B-90E8-4BDEDC4CC04F}"/>
              </a:ext>
            </a:extLst>
          </p:cNvPr>
          <p:cNvSpPr txBox="1"/>
          <p:nvPr/>
        </p:nvSpPr>
        <p:spPr>
          <a:xfrm>
            <a:off x="7658211" y="3664134"/>
            <a:ext cx="486030" cy="461665"/>
          </a:xfrm>
          <a:prstGeom prst="rect">
            <a:avLst/>
          </a:prstGeom>
          <a:noFill/>
        </p:spPr>
        <p:txBody>
          <a:bodyPr wrap="none" rtlCol="0">
            <a:spAutoFit/>
          </a:bodyPr>
          <a:lstStyle/>
          <a:p>
            <a:r>
              <a:rPr lang="fr-CA" sz="2400" b="1" dirty="0">
                <a:latin typeface="Century Schoolbook" panose="02040604050505020304" pitchFamily="18" charset="0"/>
                <a:cs typeface="Roboto Serif Light" pitchFamily="2" charset="0"/>
              </a:rPr>
              <a:t>M</a:t>
            </a:r>
          </a:p>
        </p:txBody>
      </p:sp>
      <p:grpSp>
        <p:nvGrpSpPr>
          <p:cNvPr id="26" name="Group 25">
            <a:extLst>
              <a:ext uri="{FF2B5EF4-FFF2-40B4-BE49-F238E27FC236}">
                <a16:creationId xmlns:a16="http://schemas.microsoft.com/office/drawing/2014/main" id="{165A7146-3666-41AD-A077-5B3DA43C3B93}"/>
              </a:ext>
            </a:extLst>
          </p:cNvPr>
          <p:cNvGrpSpPr/>
          <p:nvPr/>
        </p:nvGrpSpPr>
        <p:grpSpPr>
          <a:xfrm>
            <a:off x="6020559" y="2035321"/>
            <a:ext cx="3328136" cy="3756669"/>
            <a:chOff x="5367343" y="1110066"/>
            <a:chExt cx="3328136" cy="3756669"/>
          </a:xfrm>
        </p:grpSpPr>
        <p:grpSp>
          <p:nvGrpSpPr>
            <p:cNvPr id="27" name="Group 26">
              <a:extLst>
                <a:ext uri="{FF2B5EF4-FFF2-40B4-BE49-F238E27FC236}">
                  <a16:creationId xmlns:a16="http://schemas.microsoft.com/office/drawing/2014/main" id="{4A708A26-0B1C-4600-9BB1-444950C85F0E}"/>
                </a:ext>
              </a:extLst>
            </p:cNvPr>
            <p:cNvGrpSpPr/>
            <p:nvPr/>
          </p:nvGrpSpPr>
          <p:grpSpPr>
            <a:xfrm>
              <a:off x="5608114" y="1422912"/>
              <a:ext cx="2842945" cy="3176437"/>
              <a:chOff x="5576207" y="1485370"/>
              <a:chExt cx="2842945" cy="3176437"/>
            </a:xfrm>
          </p:grpSpPr>
          <p:cxnSp>
            <p:nvCxnSpPr>
              <p:cNvPr id="31" name="Straight Arrow Connector 30">
                <a:extLst>
                  <a:ext uri="{FF2B5EF4-FFF2-40B4-BE49-F238E27FC236}">
                    <a16:creationId xmlns:a16="http://schemas.microsoft.com/office/drawing/2014/main" id="{F9261810-19C0-4ED6-A395-D0379C326998}"/>
                  </a:ext>
                </a:extLst>
              </p:cNvPr>
              <p:cNvCxnSpPr>
                <a:cxnSpLocks/>
              </p:cNvCxnSpPr>
              <p:nvPr/>
            </p:nvCxnSpPr>
            <p:spPr>
              <a:xfrm flipV="1">
                <a:off x="6719207" y="1485370"/>
                <a:ext cx="0" cy="1704707"/>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0B524177-EA2E-40F9-94B5-2B317D00D9F3}"/>
                  </a:ext>
                </a:extLst>
              </p:cNvPr>
              <p:cNvCxnSpPr>
                <a:cxnSpLocks/>
              </p:cNvCxnSpPr>
              <p:nvPr/>
            </p:nvCxnSpPr>
            <p:spPr>
              <a:xfrm rot="5400000" flipV="1">
                <a:off x="7566799" y="2335343"/>
                <a:ext cx="0" cy="1704707"/>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31EAB691-694B-402E-9F78-DE0BCEB1082E}"/>
                  </a:ext>
                </a:extLst>
              </p:cNvPr>
              <p:cNvCxnSpPr>
                <a:cxnSpLocks/>
              </p:cNvCxnSpPr>
              <p:nvPr/>
            </p:nvCxnSpPr>
            <p:spPr>
              <a:xfrm flipH="1">
                <a:off x="5576207" y="3187698"/>
                <a:ext cx="1138240" cy="1474109"/>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28" name="ZoneTexte 41">
              <a:extLst>
                <a:ext uri="{FF2B5EF4-FFF2-40B4-BE49-F238E27FC236}">
                  <a16:creationId xmlns:a16="http://schemas.microsoft.com/office/drawing/2014/main" id="{F67D3305-9F87-45CA-9D79-46C40AA6F84E}"/>
                </a:ext>
              </a:extLst>
            </p:cNvPr>
            <p:cNvSpPr txBox="1"/>
            <p:nvPr/>
          </p:nvSpPr>
          <p:spPr>
            <a:xfrm>
              <a:off x="6597914" y="1110066"/>
              <a:ext cx="296876" cy="369332"/>
            </a:xfrm>
            <a:prstGeom prst="rect">
              <a:avLst/>
            </a:prstGeom>
            <a:noFill/>
          </p:spPr>
          <p:txBody>
            <a:bodyPr wrap="none" rtlCol="0">
              <a:spAutoFit/>
            </a:bodyPr>
            <a:lstStyle/>
            <a:p>
              <a:r>
                <a:rPr lang="fr-CA" dirty="0">
                  <a:latin typeface="Century Schoolbook" panose="02040604050505020304" pitchFamily="18" charset="0"/>
                  <a:cs typeface="Roboto Serif Medium" pitchFamily="2" charset="0"/>
                </a:rPr>
                <a:t>z</a:t>
              </a:r>
            </a:p>
          </p:txBody>
        </p:sp>
        <p:sp>
          <p:nvSpPr>
            <p:cNvPr id="29" name="ZoneTexte 41">
              <a:extLst>
                <a:ext uri="{FF2B5EF4-FFF2-40B4-BE49-F238E27FC236}">
                  <a16:creationId xmlns:a16="http://schemas.microsoft.com/office/drawing/2014/main" id="{ECA0D010-6CCD-421E-935A-48F139371B62}"/>
                </a:ext>
              </a:extLst>
            </p:cNvPr>
            <p:cNvSpPr txBox="1"/>
            <p:nvPr/>
          </p:nvSpPr>
          <p:spPr>
            <a:xfrm>
              <a:off x="8387381" y="2940572"/>
              <a:ext cx="308098" cy="369332"/>
            </a:xfrm>
            <a:prstGeom prst="rect">
              <a:avLst/>
            </a:prstGeom>
            <a:noFill/>
          </p:spPr>
          <p:txBody>
            <a:bodyPr wrap="none" rtlCol="0">
              <a:spAutoFit/>
            </a:bodyPr>
            <a:lstStyle/>
            <a:p>
              <a:r>
                <a:rPr lang="fr-CA" dirty="0">
                  <a:latin typeface="Century Schoolbook" panose="02040604050505020304" pitchFamily="18" charset="0"/>
                  <a:cs typeface="Roboto Serif Medium" pitchFamily="2" charset="0"/>
                </a:rPr>
                <a:t>y</a:t>
              </a:r>
            </a:p>
          </p:txBody>
        </p:sp>
        <p:sp>
          <p:nvSpPr>
            <p:cNvPr id="30" name="ZoneTexte 41">
              <a:extLst>
                <a:ext uri="{FF2B5EF4-FFF2-40B4-BE49-F238E27FC236}">
                  <a16:creationId xmlns:a16="http://schemas.microsoft.com/office/drawing/2014/main" id="{61759F0C-F1D2-4F72-AE4E-7E420FF448DD}"/>
                </a:ext>
              </a:extLst>
            </p:cNvPr>
            <p:cNvSpPr txBox="1"/>
            <p:nvPr/>
          </p:nvSpPr>
          <p:spPr>
            <a:xfrm>
              <a:off x="5367343" y="4497403"/>
              <a:ext cx="319318" cy="369332"/>
            </a:xfrm>
            <a:prstGeom prst="rect">
              <a:avLst/>
            </a:prstGeom>
            <a:noFill/>
          </p:spPr>
          <p:txBody>
            <a:bodyPr wrap="none" rtlCol="0">
              <a:spAutoFit/>
            </a:bodyPr>
            <a:lstStyle/>
            <a:p>
              <a:r>
                <a:rPr lang="fr-CA" dirty="0">
                  <a:latin typeface="Century Schoolbook" panose="02040604050505020304" pitchFamily="18" charset="0"/>
                  <a:cs typeface="Roboto Serif Medium" pitchFamily="2" charset="0"/>
                </a:rPr>
                <a:t>x</a:t>
              </a:r>
            </a:p>
          </p:txBody>
        </p:sp>
      </p:grpSp>
      <p:cxnSp>
        <p:nvCxnSpPr>
          <p:cNvPr id="34" name="Connecteur droit avec flèche 71">
            <a:extLst>
              <a:ext uri="{FF2B5EF4-FFF2-40B4-BE49-F238E27FC236}">
                <a16:creationId xmlns:a16="http://schemas.microsoft.com/office/drawing/2014/main" id="{CAEF14AC-6B2A-4D1C-BF2A-F6AB543EE00E}"/>
              </a:ext>
            </a:extLst>
          </p:cNvPr>
          <p:cNvCxnSpPr>
            <a:cxnSpLocks/>
          </p:cNvCxnSpPr>
          <p:nvPr/>
        </p:nvCxnSpPr>
        <p:spPr>
          <a:xfrm flipV="1">
            <a:off x="7399088" y="2578763"/>
            <a:ext cx="0" cy="1469350"/>
          </a:xfrm>
          <a:prstGeom prst="straightConnector1">
            <a:avLst/>
          </a:prstGeom>
          <a:ln w="44450" cap="flat">
            <a:solidFill>
              <a:srgbClr val="00A759"/>
            </a:solidFill>
            <a:prstDash val="sysDot"/>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sp>
        <p:nvSpPr>
          <p:cNvPr id="35" name="ZoneTexte 41">
            <a:extLst>
              <a:ext uri="{FF2B5EF4-FFF2-40B4-BE49-F238E27FC236}">
                <a16:creationId xmlns:a16="http://schemas.microsoft.com/office/drawing/2014/main" id="{5669A542-21FC-40FF-AEC4-9AF76A5A9FA1}"/>
              </a:ext>
            </a:extLst>
          </p:cNvPr>
          <p:cNvSpPr txBox="1"/>
          <p:nvPr/>
        </p:nvSpPr>
        <p:spPr>
          <a:xfrm>
            <a:off x="7392753" y="2448020"/>
            <a:ext cx="542136" cy="461665"/>
          </a:xfrm>
          <a:prstGeom prst="rect">
            <a:avLst/>
          </a:prstGeom>
          <a:noFill/>
        </p:spPr>
        <p:txBody>
          <a:bodyPr wrap="none" rtlCol="0">
            <a:spAutoFit/>
          </a:bodyPr>
          <a:lstStyle/>
          <a:p>
            <a:r>
              <a:rPr lang="fr-CA" sz="2400" b="1" dirty="0">
                <a:latin typeface="Century Schoolbook" panose="02040604050505020304" pitchFamily="18" charset="0"/>
                <a:cs typeface="Roboto Serif Light" pitchFamily="2" charset="0"/>
              </a:rPr>
              <a:t>B</a:t>
            </a:r>
            <a:r>
              <a:rPr lang="fr-CA" sz="2400" b="1" baseline="-25000" dirty="0">
                <a:latin typeface="Century Schoolbook" panose="02040604050505020304" pitchFamily="18" charset="0"/>
                <a:cs typeface="Roboto Serif Light" pitchFamily="2" charset="0"/>
              </a:rPr>
              <a:t>0</a:t>
            </a:r>
            <a:endParaRPr lang="fr-CA" sz="2400" b="1" dirty="0">
              <a:latin typeface="Century Schoolbook" panose="02040604050505020304" pitchFamily="18" charset="0"/>
              <a:cs typeface="Roboto Serif Light" pitchFamily="2" charset="0"/>
            </a:endParaRPr>
          </a:p>
        </p:txBody>
      </p:sp>
      <p:grpSp>
        <p:nvGrpSpPr>
          <p:cNvPr id="36" name="Group 35">
            <a:extLst>
              <a:ext uri="{FF2B5EF4-FFF2-40B4-BE49-F238E27FC236}">
                <a16:creationId xmlns:a16="http://schemas.microsoft.com/office/drawing/2014/main" id="{6AE86B0E-469A-474C-84DD-71183A569EEA}"/>
              </a:ext>
            </a:extLst>
          </p:cNvPr>
          <p:cNvGrpSpPr/>
          <p:nvPr/>
        </p:nvGrpSpPr>
        <p:grpSpPr>
          <a:xfrm rot="19115607" flipH="1">
            <a:off x="8214426" y="2296537"/>
            <a:ext cx="1463114" cy="542261"/>
            <a:chOff x="4543111" y="2108009"/>
            <a:chExt cx="1463114" cy="542261"/>
          </a:xfrm>
        </p:grpSpPr>
        <p:sp>
          <p:nvSpPr>
            <p:cNvPr id="37" name="Freeform: Shape 36">
              <a:extLst>
                <a:ext uri="{FF2B5EF4-FFF2-40B4-BE49-F238E27FC236}">
                  <a16:creationId xmlns:a16="http://schemas.microsoft.com/office/drawing/2014/main" id="{A9734D50-B3D1-420C-A52C-F0A2EF82A54C}"/>
                </a:ext>
              </a:extLst>
            </p:cNvPr>
            <p:cNvSpPr/>
            <p:nvPr/>
          </p:nvSpPr>
          <p:spPr>
            <a:xfrm rot="32435">
              <a:off x="4728167" y="2239498"/>
              <a:ext cx="1246477" cy="274106"/>
            </a:xfrm>
            <a:custGeom>
              <a:avLst/>
              <a:gdLst>
                <a:gd name="connsiteX0" fmla="*/ 0 w 5486400"/>
                <a:gd name="connsiteY0" fmla="*/ 914400 h 922020"/>
                <a:gd name="connsiteX1" fmla="*/ 457200 w 5486400"/>
                <a:gd name="connsiteY1" fmla="*/ 7620 h 922020"/>
                <a:gd name="connsiteX2" fmla="*/ 914400 w 5486400"/>
                <a:gd name="connsiteY2" fmla="*/ 914400 h 922020"/>
                <a:gd name="connsiteX3" fmla="*/ 1371600 w 5486400"/>
                <a:gd name="connsiteY3" fmla="*/ 0 h 922020"/>
                <a:gd name="connsiteX4" fmla="*/ 1828800 w 5486400"/>
                <a:gd name="connsiteY4" fmla="*/ 914400 h 922020"/>
                <a:gd name="connsiteX5" fmla="*/ 2286000 w 5486400"/>
                <a:gd name="connsiteY5" fmla="*/ 7620 h 922020"/>
                <a:gd name="connsiteX6" fmla="*/ 2750820 w 5486400"/>
                <a:gd name="connsiteY6" fmla="*/ 914400 h 922020"/>
                <a:gd name="connsiteX7" fmla="*/ 3200400 w 5486400"/>
                <a:gd name="connsiteY7" fmla="*/ 7620 h 922020"/>
                <a:gd name="connsiteX8" fmla="*/ 3657600 w 5486400"/>
                <a:gd name="connsiteY8" fmla="*/ 922020 h 922020"/>
                <a:gd name="connsiteX9" fmla="*/ 4122420 w 5486400"/>
                <a:gd name="connsiteY9" fmla="*/ 7620 h 922020"/>
                <a:gd name="connsiteX10" fmla="*/ 4572000 w 5486400"/>
                <a:gd name="connsiteY10" fmla="*/ 914400 h 922020"/>
                <a:gd name="connsiteX11" fmla="*/ 5036820 w 5486400"/>
                <a:gd name="connsiteY11" fmla="*/ 7620 h 922020"/>
                <a:gd name="connsiteX12" fmla="*/ 5486400 w 5486400"/>
                <a:gd name="connsiteY12" fmla="*/ 914400 h 92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486400" h="922020">
                  <a:moveTo>
                    <a:pt x="0" y="914400"/>
                  </a:moveTo>
                  <a:cubicBezTo>
                    <a:pt x="152400" y="461010"/>
                    <a:pt x="304800" y="7620"/>
                    <a:pt x="457200" y="7620"/>
                  </a:cubicBezTo>
                  <a:cubicBezTo>
                    <a:pt x="609600" y="7620"/>
                    <a:pt x="762000" y="915670"/>
                    <a:pt x="914400" y="914400"/>
                  </a:cubicBezTo>
                  <a:cubicBezTo>
                    <a:pt x="1066800" y="913130"/>
                    <a:pt x="1219200" y="0"/>
                    <a:pt x="1371600" y="0"/>
                  </a:cubicBezTo>
                  <a:cubicBezTo>
                    <a:pt x="1524000" y="0"/>
                    <a:pt x="1676400" y="913130"/>
                    <a:pt x="1828800" y="914400"/>
                  </a:cubicBezTo>
                  <a:cubicBezTo>
                    <a:pt x="1981200" y="915670"/>
                    <a:pt x="2132330" y="7620"/>
                    <a:pt x="2286000" y="7620"/>
                  </a:cubicBezTo>
                  <a:cubicBezTo>
                    <a:pt x="2439670" y="7620"/>
                    <a:pt x="2598420" y="914400"/>
                    <a:pt x="2750820" y="914400"/>
                  </a:cubicBezTo>
                  <a:cubicBezTo>
                    <a:pt x="2903220" y="914400"/>
                    <a:pt x="3049270" y="6350"/>
                    <a:pt x="3200400" y="7620"/>
                  </a:cubicBezTo>
                  <a:cubicBezTo>
                    <a:pt x="3351530" y="8890"/>
                    <a:pt x="3503930" y="922020"/>
                    <a:pt x="3657600" y="922020"/>
                  </a:cubicBezTo>
                  <a:cubicBezTo>
                    <a:pt x="3811270" y="922020"/>
                    <a:pt x="3970020" y="8890"/>
                    <a:pt x="4122420" y="7620"/>
                  </a:cubicBezTo>
                  <a:cubicBezTo>
                    <a:pt x="4274820" y="6350"/>
                    <a:pt x="4419600" y="914400"/>
                    <a:pt x="4572000" y="914400"/>
                  </a:cubicBezTo>
                  <a:cubicBezTo>
                    <a:pt x="4724400" y="914400"/>
                    <a:pt x="4884420" y="7620"/>
                    <a:pt x="5036820" y="7620"/>
                  </a:cubicBezTo>
                  <a:cubicBezTo>
                    <a:pt x="5189220" y="7620"/>
                    <a:pt x="5353050" y="797560"/>
                    <a:pt x="5486400" y="914400"/>
                  </a:cubicBezTo>
                </a:path>
              </a:pathLst>
            </a:cu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sp>
          <p:nvSpPr>
            <p:cNvPr id="38" name="Rectangle 37">
              <a:extLst>
                <a:ext uri="{FF2B5EF4-FFF2-40B4-BE49-F238E27FC236}">
                  <a16:creationId xmlns:a16="http://schemas.microsoft.com/office/drawing/2014/main" id="{05FD2B07-2445-473F-8775-3B512665158D}"/>
                </a:ext>
              </a:extLst>
            </p:cNvPr>
            <p:cNvSpPr/>
            <p:nvPr/>
          </p:nvSpPr>
          <p:spPr>
            <a:xfrm rot="208264">
              <a:off x="4543111" y="2130596"/>
              <a:ext cx="280122" cy="45331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9" name="Rectangle 38">
              <a:extLst>
                <a:ext uri="{FF2B5EF4-FFF2-40B4-BE49-F238E27FC236}">
                  <a16:creationId xmlns:a16="http://schemas.microsoft.com/office/drawing/2014/main" id="{B8456704-A32E-425A-8BC6-D145EC64DFAE}"/>
                </a:ext>
              </a:extLst>
            </p:cNvPr>
            <p:cNvSpPr/>
            <p:nvPr/>
          </p:nvSpPr>
          <p:spPr>
            <a:xfrm rot="208264">
              <a:off x="5776879" y="2108009"/>
              <a:ext cx="229346" cy="54226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cxnSp>
          <p:nvCxnSpPr>
            <p:cNvPr id="40" name="Straight Arrow Connector 39">
              <a:extLst>
                <a:ext uri="{FF2B5EF4-FFF2-40B4-BE49-F238E27FC236}">
                  <a16:creationId xmlns:a16="http://schemas.microsoft.com/office/drawing/2014/main" id="{1ADE2FB8-A762-48BB-9B76-07B6B892FDAF}"/>
                </a:ext>
              </a:extLst>
            </p:cNvPr>
            <p:cNvCxnSpPr>
              <a:cxnSpLocks/>
            </p:cNvCxnSpPr>
            <p:nvPr/>
          </p:nvCxnSpPr>
          <p:spPr>
            <a:xfrm>
              <a:off x="4739518" y="2373353"/>
              <a:ext cx="1217549" cy="0"/>
            </a:xfrm>
            <a:prstGeom prst="straightConnector1">
              <a:avLst/>
            </a:prstGeom>
            <a:ln w="12700">
              <a:solidFill>
                <a:schemeClr val="tx1"/>
              </a:solidFill>
              <a:prstDash val="sysDot"/>
              <a:tailEnd type="triangle"/>
            </a:ln>
          </p:spPr>
          <p:style>
            <a:lnRef idx="1">
              <a:schemeClr val="accent1"/>
            </a:lnRef>
            <a:fillRef idx="0">
              <a:schemeClr val="accent1"/>
            </a:fillRef>
            <a:effectRef idx="0">
              <a:schemeClr val="accent1"/>
            </a:effectRef>
            <a:fontRef idx="minor">
              <a:schemeClr val="tx1"/>
            </a:fontRef>
          </p:style>
        </p:cxnSp>
      </p:grpSp>
      <p:cxnSp>
        <p:nvCxnSpPr>
          <p:cNvPr id="41" name="Connecteur droit avec flèche 71">
            <a:extLst>
              <a:ext uri="{FF2B5EF4-FFF2-40B4-BE49-F238E27FC236}">
                <a16:creationId xmlns:a16="http://schemas.microsoft.com/office/drawing/2014/main" id="{B170A395-46E2-481F-ACA9-BF47A2184E46}"/>
              </a:ext>
            </a:extLst>
          </p:cNvPr>
          <p:cNvCxnSpPr>
            <a:cxnSpLocks/>
          </p:cNvCxnSpPr>
          <p:nvPr/>
        </p:nvCxnSpPr>
        <p:spPr>
          <a:xfrm rot="5400000" flipV="1">
            <a:off x="7920094" y="3516009"/>
            <a:ext cx="0" cy="1064208"/>
          </a:xfrm>
          <a:prstGeom prst="straightConnector1">
            <a:avLst/>
          </a:prstGeom>
          <a:ln w="44450" cmpd="sng">
            <a:solidFill>
              <a:srgbClr val="00A759"/>
            </a:solidFill>
            <a:tailEnd type="triangle" w="med" len="med"/>
          </a:ln>
        </p:spPr>
        <p:style>
          <a:lnRef idx="1">
            <a:schemeClr val="accent1"/>
          </a:lnRef>
          <a:fillRef idx="0">
            <a:schemeClr val="accent1"/>
          </a:fillRef>
          <a:effectRef idx="0">
            <a:schemeClr val="accent1"/>
          </a:effectRef>
          <a:fontRef idx="minor">
            <a:schemeClr val="tx1"/>
          </a:fontRef>
        </p:style>
      </p:cxnSp>
      <p:grpSp>
        <p:nvGrpSpPr>
          <p:cNvPr id="48" name="Group 47">
            <a:extLst>
              <a:ext uri="{FF2B5EF4-FFF2-40B4-BE49-F238E27FC236}">
                <a16:creationId xmlns:a16="http://schemas.microsoft.com/office/drawing/2014/main" id="{0438C17F-DC64-4679-964F-A2B988785B6C}"/>
              </a:ext>
            </a:extLst>
          </p:cNvPr>
          <p:cNvGrpSpPr/>
          <p:nvPr/>
        </p:nvGrpSpPr>
        <p:grpSpPr>
          <a:xfrm>
            <a:off x="9375151" y="3839736"/>
            <a:ext cx="645979" cy="421513"/>
            <a:chOff x="7061519" y="2478811"/>
            <a:chExt cx="645979" cy="421513"/>
          </a:xfrm>
        </p:grpSpPr>
        <p:sp>
          <p:nvSpPr>
            <p:cNvPr id="49" name="Oval 48">
              <a:extLst>
                <a:ext uri="{FF2B5EF4-FFF2-40B4-BE49-F238E27FC236}">
                  <a16:creationId xmlns:a16="http://schemas.microsoft.com/office/drawing/2014/main" id="{C158CD51-1C93-4A58-9EBB-970183AADC25}"/>
                </a:ext>
              </a:extLst>
            </p:cNvPr>
            <p:cNvSpPr/>
            <p:nvPr/>
          </p:nvSpPr>
          <p:spPr>
            <a:xfrm>
              <a:off x="7566821" y="2478811"/>
              <a:ext cx="140677" cy="412358"/>
            </a:xfrm>
            <a:prstGeom prst="ellipse">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50" name="Oval 49">
              <a:extLst>
                <a:ext uri="{FF2B5EF4-FFF2-40B4-BE49-F238E27FC236}">
                  <a16:creationId xmlns:a16="http://schemas.microsoft.com/office/drawing/2014/main" id="{B3ABF39E-82D2-4186-A0F8-EA12B2FC13FA}"/>
                </a:ext>
              </a:extLst>
            </p:cNvPr>
            <p:cNvSpPr/>
            <p:nvPr/>
          </p:nvSpPr>
          <p:spPr>
            <a:xfrm>
              <a:off x="7512922" y="2478811"/>
              <a:ext cx="140677" cy="412358"/>
            </a:xfrm>
            <a:prstGeom prst="ellipse">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51" name="Oval 50">
              <a:extLst>
                <a:ext uri="{FF2B5EF4-FFF2-40B4-BE49-F238E27FC236}">
                  <a16:creationId xmlns:a16="http://schemas.microsoft.com/office/drawing/2014/main" id="{E801AC0D-F458-4359-B367-D8F5078FDD77}"/>
                </a:ext>
              </a:extLst>
            </p:cNvPr>
            <p:cNvSpPr/>
            <p:nvPr/>
          </p:nvSpPr>
          <p:spPr>
            <a:xfrm>
              <a:off x="7460240" y="2478811"/>
              <a:ext cx="140677" cy="412358"/>
            </a:xfrm>
            <a:prstGeom prst="ellipse">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52" name="Oval 51">
              <a:extLst>
                <a:ext uri="{FF2B5EF4-FFF2-40B4-BE49-F238E27FC236}">
                  <a16:creationId xmlns:a16="http://schemas.microsoft.com/office/drawing/2014/main" id="{38B33490-33AA-4638-835F-CE9E57A808A4}"/>
                </a:ext>
              </a:extLst>
            </p:cNvPr>
            <p:cNvSpPr/>
            <p:nvPr/>
          </p:nvSpPr>
          <p:spPr>
            <a:xfrm>
              <a:off x="7401132" y="2478811"/>
              <a:ext cx="140677" cy="412358"/>
            </a:xfrm>
            <a:prstGeom prst="ellipse">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53" name="Oval 52">
              <a:extLst>
                <a:ext uri="{FF2B5EF4-FFF2-40B4-BE49-F238E27FC236}">
                  <a16:creationId xmlns:a16="http://schemas.microsoft.com/office/drawing/2014/main" id="{2F8A5FA6-EFE5-4869-91AE-506D31A8BD74}"/>
                </a:ext>
              </a:extLst>
            </p:cNvPr>
            <p:cNvSpPr/>
            <p:nvPr/>
          </p:nvSpPr>
          <p:spPr>
            <a:xfrm>
              <a:off x="7345949" y="2478811"/>
              <a:ext cx="140677" cy="412358"/>
            </a:xfrm>
            <a:prstGeom prst="ellipse">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54" name="Oval 53">
              <a:extLst>
                <a:ext uri="{FF2B5EF4-FFF2-40B4-BE49-F238E27FC236}">
                  <a16:creationId xmlns:a16="http://schemas.microsoft.com/office/drawing/2014/main" id="{FA8472B1-6D27-430C-940A-AB579FEDF92E}"/>
                </a:ext>
              </a:extLst>
            </p:cNvPr>
            <p:cNvSpPr/>
            <p:nvPr/>
          </p:nvSpPr>
          <p:spPr>
            <a:xfrm>
              <a:off x="7288260" y="2478811"/>
              <a:ext cx="140677" cy="412358"/>
            </a:xfrm>
            <a:prstGeom prst="ellipse">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55" name="Oval 54">
              <a:extLst>
                <a:ext uri="{FF2B5EF4-FFF2-40B4-BE49-F238E27FC236}">
                  <a16:creationId xmlns:a16="http://schemas.microsoft.com/office/drawing/2014/main" id="{52FA28E0-2512-4508-9B1A-B8024D251D7B}"/>
                </a:ext>
              </a:extLst>
            </p:cNvPr>
            <p:cNvSpPr/>
            <p:nvPr/>
          </p:nvSpPr>
          <p:spPr>
            <a:xfrm>
              <a:off x="7233468" y="2481122"/>
              <a:ext cx="140677" cy="412358"/>
            </a:xfrm>
            <a:prstGeom prst="ellipse">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56" name="Oval 55">
              <a:extLst>
                <a:ext uri="{FF2B5EF4-FFF2-40B4-BE49-F238E27FC236}">
                  <a16:creationId xmlns:a16="http://schemas.microsoft.com/office/drawing/2014/main" id="{80D90668-35EB-445E-BE51-2F2CCB210896}"/>
                </a:ext>
              </a:extLst>
            </p:cNvPr>
            <p:cNvSpPr/>
            <p:nvPr/>
          </p:nvSpPr>
          <p:spPr>
            <a:xfrm>
              <a:off x="7173940" y="2484544"/>
              <a:ext cx="140677" cy="412358"/>
            </a:xfrm>
            <a:prstGeom prst="ellipse">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57" name="Oval 56">
              <a:extLst>
                <a:ext uri="{FF2B5EF4-FFF2-40B4-BE49-F238E27FC236}">
                  <a16:creationId xmlns:a16="http://schemas.microsoft.com/office/drawing/2014/main" id="{6A1DDA77-02C3-4569-B70D-DA7E21BBB146}"/>
                </a:ext>
              </a:extLst>
            </p:cNvPr>
            <p:cNvSpPr/>
            <p:nvPr/>
          </p:nvSpPr>
          <p:spPr>
            <a:xfrm>
              <a:off x="7116750" y="2487966"/>
              <a:ext cx="140677" cy="412358"/>
            </a:xfrm>
            <a:prstGeom prst="ellipse">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58" name="Oval 57">
              <a:extLst>
                <a:ext uri="{FF2B5EF4-FFF2-40B4-BE49-F238E27FC236}">
                  <a16:creationId xmlns:a16="http://schemas.microsoft.com/office/drawing/2014/main" id="{CC6FC6BC-AE44-40F5-9459-7081AF8AEDC3}"/>
                </a:ext>
              </a:extLst>
            </p:cNvPr>
            <p:cNvSpPr/>
            <p:nvPr/>
          </p:nvSpPr>
          <p:spPr>
            <a:xfrm>
              <a:off x="7061519" y="2487966"/>
              <a:ext cx="140677" cy="412358"/>
            </a:xfrm>
            <a:prstGeom prst="ellipse">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grpSp>
      <p:sp>
        <p:nvSpPr>
          <p:cNvPr id="59" name="ZoneTexte 41">
            <a:extLst>
              <a:ext uri="{FF2B5EF4-FFF2-40B4-BE49-F238E27FC236}">
                <a16:creationId xmlns:a16="http://schemas.microsoft.com/office/drawing/2014/main" id="{CBBC8E00-AEDB-4E56-8BFF-1E0508CE9584}"/>
              </a:ext>
            </a:extLst>
          </p:cNvPr>
          <p:cNvSpPr txBox="1"/>
          <p:nvPr/>
        </p:nvSpPr>
        <p:spPr>
          <a:xfrm>
            <a:off x="1391545" y="4381016"/>
            <a:ext cx="3790095" cy="1200329"/>
          </a:xfrm>
          <a:prstGeom prst="rect">
            <a:avLst/>
          </a:prstGeom>
          <a:noFill/>
        </p:spPr>
        <p:txBody>
          <a:bodyPr wrap="square" rtlCol="0">
            <a:spAutoFit/>
          </a:bodyPr>
          <a:lstStyle/>
          <a:p>
            <a:pPr algn="ctr"/>
            <a:r>
              <a:rPr lang="fr-CA" sz="2400" dirty="0">
                <a:latin typeface="Century Schoolbook" panose="02040604050505020304" pitchFamily="18" charset="0"/>
                <a:cs typeface="Roboto Serif Light" pitchFamily="2" charset="0"/>
              </a:rPr>
              <a:t>Magnetic </a:t>
            </a:r>
            <a:r>
              <a:rPr lang="fr-CA" sz="2400" dirty="0" err="1">
                <a:latin typeface="Century Schoolbook" panose="02040604050505020304" pitchFamily="18" charset="0"/>
                <a:cs typeface="Roboto Serif Light" pitchFamily="2" charset="0"/>
              </a:rPr>
              <a:t>field</a:t>
            </a:r>
            <a:r>
              <a:rPr lang="fr-CA" sz="2400" dirty="0">
                <a:latin typeface="Century Schoolbook" panose="02040604050505020304" pitchFamily="18" charset="0"/>
                <a:cs typeface="Roboto Serif Light" pitchFamily="2" charset="0"/>
              </a:rPr>
              <a:t> </a:t>
            </a:r>
            <a:r>
              <a:rPr lang="fr-CA" sz="2400" b="1" dirty="0">
                <a:latin typeface="Century Schoolbook" panose="02040604050505020304" pitchFamily="18" charset="0"/>
                <a:cs typeface="Roboto Serif Light" pitchFamily="2" charset="0"/>
              </a:rPr>
              <a:t>B</a:t>
            </a:r>
            <a:r>
              <a:rPr lang="fr-CA" sz="2400" b="1" baseline="-25000" dirty="0">
                <a:latin typeface="Century Schoolbook" panose="02040604050505020304" pitchFamily="18" charset="0"/>
                <a:cs typeface="Roboto Serif Light" pitchFamily="2" charset="0"/>
              </a:rPr>
              <a:t>0</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generates</a:t>
            </a:r>
            <a:r>
              <a:rPr lang="fr-CA" sz="2400" dirty="0">
                <a:latin typeface="Century Schoolbook" panose="02040604050505020304" pitchFamily="18" charset="0"/>
                <a:cs typeface="Roboto Serif Light" pitchFamily="2" charset="0"/>
              </a:rPr>
              <a:t> a net </a:t>
            </a:r>
            <a:r>
              <a:rPr lang="fr-CA" sz="2400" dirty="0" err="1">
                <a:latin typeface="Century Schoolbook" panose="02040604050505020304" pitchFamily="18" charset="0"/>
                <a:cs typeface="Roboto Serif Light" pitchFamily="2" charset="0"/>
              </a:rPr>
              <a:t>magnetization</a:t>
            </a:r>
            <a:r>
              <a:rPr lang="fr-CA" sz="2400" dirty="0">
                <a:latin typeface="Century Schoolbook" panose="02040604050505020304" pitchFamily="18" charset="0"/>
                <a:cs typeface="Roboto Serif Light" pitchFamily="2" charset="0"/>
              </a:rPr>
              <a:t> </a:t>
            </a:r>
            <a:r>
              <a:rPr lang="fr-CA" sz="2400" b="1" dirty="0">
                <a:latin typeface="Century Schoolbook" panose="02040604050505020304" pitchFamily="18" charset="0"/>
                <a:cs typeface="Roboto Serif Light" pitchFamily="2" charset="0"/>
              </a:rPr>
              <a:t>M</a:t>
            </a:r>
            <a:endParaRPr lang="fr-CA" sz="2400" dirty="0">
              <a:latin typeface="Century Schoolbook" panose="02040604050505020304" pitchFamily="18" charset="0"/>
              <a:cs typeface="Roboto Serif Light" pitchFamily="2" charset="0"/>
            </a:endParaRPr>
          </a:p>
        </p:txBody>
      </p:sp>
      <mc:AlternateContent xmlns:mc="http://schemas.openxmlformats.org/markup-compatibility/2006">
        <mc:Choice xmlns:a14="http://schemas.microsoft.com/office/drawing/2010/main" Requires="a14">
          <p:sp>
            <p:nvSpPr>
              <p:cNvPr id="60" name="ZoneTexte 41">
                <a:extLst>
                  <a:ext uri="{FF2B5EF4-FFF2-40B4-BE49-F238E27FC236}">
                    <a16:creationId xmlns:a16="http://schemas.microsoft.com/office/drawing/2014/main" id="{AED4CABB-267B-4FD4-8ACF-6654D1B3C4ED}"/>
                  </a:ext>
                </a:extLst>
              </p:cNvPr>
              <p:cNvSpPr txBox="1"/>
              <p:nvPr/>
            </p:nvSpPr>
            <p:spPr>
              <a:xfrm>
                <a:off x="9013800" y="1235151"/>
                <a:ext cx="2743200" cy="1200329"/>
              </a:xfrm>
              <a:prstGeom prst="rect">
                <a:avLst/>
              </a:prstGeom>
              <a:noFill/>
            </p:spPr>
            <p:txBody>
              <a:bodyPr wrap="square" rtlCol="0">
                <a:spAutoFit/>
              </a:bodyPr>
              <a:lstStyle/>
              <a:p>
                <a:pPr algn="ctr"/>
                <a:r>
                  <a:rPr lang="fr-CA" sz="2400" dirty="0">
                    <a:latin typeface="Century Schoolbook" panose="02040604050505020304" pitchFamily="18" charset="0"/>
                    <a:cs typeface="Roboto Serif Light" pitchFamily="2" charset="0"/>
                  </a:rPr>
                  <a:t>Radio </a:t>
                </a:r>
                <a:r>
                  <a:rPr lang="fr-CA" sz="2400" dirty="0" err="1">
                    <a:latin typeface="Century Schoolbook" panose="02040604050505020304" pitchFamily="18" charset="0"/>
                    <a:cs typeface="Roboto Serif Light" pitchFamily="2" charset="0"/>
                  </a:rPr>
                  <a:t>frequency</a:t>
                </a:r>
                <a:endParaRPr lang="fr-CA" sz="2400" dirty="0">
                  <a:latin typeface="Century Schoolbook" panose="02040604050505020304" pitchFamily="18" charset="0"/>
                  <a:cs typeface="Roboto Serif Light" pitchFamily="2" charset="0"/>
                </a:endParaRPr>
              </a:p>
              <a:p>
                <a:pPr algn="ctr"/>
                <a:r>
                  <a:rPr lang="fr-CA" sz="2400" dirty="0">
                    <a:latin typeface="Century Schoolbook" panose="02040604050505020304" pitchFamily="18" charset="0"/>
                    <a:cs typeface="Roboto Serif Light" pitchFamily="2" charset="0"/>
                  </a:rPr>
                  <a:t>pulse flips </a:t>
                </a:r>
                <a:r>
                  <a:rPr lang="fr-CA" sz="2400" b="1" dirty="0">
                    <a:latin typeface="Century Schoolbook" panose="02040604050505020304" pitchFamily="18" charset="0"/>
                    <a:cs typeface="Roboto Serif Light" pitchFamily="2" charset="0"/>
                  </a:rPr>
                  <a:t>M</a:t>
                </a:r>
                <a:r>
                  <a:rPr lang="fr-CA" sz="2400" dirty="0">
                    <a:latin typeface="Century Schoolbook" panose="02040604050505020304" pitchFamily="18" charset="0"/>
                    <a:cs typeface="Roboto Serif Light" pitchFamily="2" charset="0"/>
                  </a:rPr>
                  <a:t> by an angle </a:t>
                </a:r>
                <a14:m>
                  <m:oMath xmlns:m="http://schemas.openxmlformats.org/officeDocument/2006/math">
                    <m:r>
                      <m:rPr>
                        <m:sty m:val="p"/>
                      </m:rPr>
                      <a:rPr lang="fr-CA" sz="2400">
                        <a:latin typeface="Cambria Math" panose="02040503050406030204" pitchFamily="18" charset="0"/>
                        <a:ea typeface="Cambria Math" panose="02040503050406030204" pitchFamily="18" charset="0"/>
                        <a:cs typeface="Roboto Serif Light" pitchFamily="2" charset="0"/>
                      </a:rPr>
                      <m:t>θ</m:t>
                    </m:r>
                  </m:oMath>
                </a14:m>
                <a:endParaRPr lang="fr-CA" sz="2400" dirty="0">
                  <a:latin typeface="Century Schoolbook" panose="02040604050505020304" pitchFamily="18" charset="0"/>
                  <a:cs typeface="Roboto Serif Light" pitchFamily="2" charset="0"/>
                </a:endParaRPr>
              </a:p>
            </p:txBody>
          </p:sp>
        </mc:Choice>
        <mc:Fallback>
          <p:sp>
            <p:nvSpPr>
              <p:cNvPr id="60" name="ZoneTexte 41">
                <a:extLst>
                  <a:ext uri="{FF2B5EF4-FFF2-40B4-BE49-F238E27FC236}">
                    <a16:creationId xmlns:a16="http://schemas.microsoft.com/office/drawing/2014/main" id="{AED4CABB-267B-4FD4-8ACF-6654D1B3C4ED}"/>
                  </a:ext>
                </a:extLst>
              </p:cNvPr>
              <p:cNvSpPr txBox="1">
                <a:spLocks noRot="1" noChangeAspect="1" noMove="1" noResize="1" noEditPoints="1" noAdjustHandles="1" noChangeArrowheads="1" noChangeShapeType="1" noTextEdit="1"/>
              </p:cNvSpPr>
              <p:nvPr/>
            </p:nvSpPr>
            <p:spPr>
              <a:xfrm>
                <a:off x="9013800" y="1235151"/>
                <a:ext cx="2743200" cy="1200329"/>
              </a:xfrm>
              <a:prstGeom prst="rect">
                <a:avLst/>
              </a:prstGeom>
              <a:blipFill>
                <a:blip r:embed="rId3"/>
                <a:stretch>
                  <a:fillRect t="-4569" r="-1333" b="-10152"/>
                </a:stretch>
              </a:blipFill>
            </p:spPr>
            <p:txBody>
              <a:bodyPr/>
              <a:lstStyle/>
              <a:p>
                <a:r>
                  <a:rPr lang="fr-CA">
                    <a:noFill/>
                  </a:rPr>
                  <a:t> </a:t>
                </a:r>
              </a:p>
            </p:txBody>
          </p:sp>
        </mc:Fallback>
      </mc:AlternateContent>
      <p:sp>
        <p:nvSpPr>
          <p:cNvPr id="61" name="ZoneTexte 41">
            <a:extLst>
              <a:ext uri="{FF2B5EF4-FFF2-40B4-BE49-F238E27FC236}">
                <a16:creationId xmlns:a16="http://schemas.microsoft.com/office/drawing/2014/main" id="{DABCEEFB-9CB4-4CC1-9C6D-7054044FD445}"/>
              </a:ext>
            </a:extLst>
          </p:cNvPr>
          <p:cNvSpPr txBox="1"/>
          <p:nvPr/>
        </p:nvSpPr>
        <p:spPr>
          <a:xfrm>
            <a:off x="4511812" y="2534851"/>
            <a:ext cx="2743200" cy="1200329"/>
          </a:xfrm>
          <a:prstGeom prst="rect">
            <a:avLst/>
          </a:prstGeom>
          <a:noFill/>
        </p:spPr>
        <p:txBody>
          <a:bodyPr wrap="square" rtlCol="0">
            <a:spAutoFit/>
          </a:bodyPr>
          <a:lstStyle/>
          <a:p>
            <a:pPr algn="ctr"/>
            <a:r>
              <a:rPr lang="fr-CA" sz="2400" dirty="0" err="1">
                <a:latin typeface="Century Schoolbook" panose="02040604050505020304" pitchFamily="18" charset="0"/>
                <a:cs typeface="Roboto Serif Light" pitchFamily="2" charset="0"/>
              </a:rPr>
              <a:t>Magnetization</a:t>
            </a:r>
            <a:r>
              <a:rPr lang="fr-CA" sz="2400" dirty="0">
                <a:latin typeface="Century Schoolbook" panose="02040604050505020304" pitchFamily="18" charset="0"/>
                <a:cs typeface="Roboto Serif Light" pitchFamily="2" charset="0"/>
              </a:rPr>
              <a:t> </a:t>
            </a:r>
            <a:r>
              <a:rPr lang="fr-CA" sz="2400" b="1" dirty="0">
                <a:latin typeface="Century Schoolbook" panose="02040604050505020304" pitchFamily="18" charset="0"/>
                <a:cs typeface="Roboto Serif Light" pitchFamily="2" charset="0"/>
              </a:rPr>
              <a:t>M</a:t>
            </a:r>
            <a:r>
              <a:rPr lang="fr-CA" sz="2400" dirty="0">
                <a:latin typeface="Century Schoolbook" panose="02040604050505020304" pitchFamily="18" charset="0"/>
                <a:cs typeface="Roboto Serif Light" pitchFamily="2" charset="0"/>
              </a:rPr>
              <a:t> starts </a:t>
            </a:r>
            <a:r>
              <a:rPr lang="fr-CA" sz="2400" dirty="0" err="1">
                <a:latin typeface="Century Schoolbook" panose="02040604050505020304" pitchFamily="18" charset="0"/>
                <a:cs typeface="Roboto Serif Light" pitchFamily="2" charset="0"/>
              </a:rPr>
              <a:t>precessing</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around</a:t>
            </a:r>
            <a:r>
              <a:rPr lang="fr-CA" sz="2400" dirty="0">
                <a:latin typeface="Century Schoolbook" panose="02040604050505020304" pitchFamily="18" charset="0"/>
                <a:cs typeface="Roboto Serif Light" pitchFamily="2" charset="0"/>
              </a:rPr>
              <a:t> </a:t>
            </a:r>
            <a:r>
              <a:rPr lang="fr-CA" sz="2400" b="1" dirty="0">
                <a:latin typeface="Century Schoolbook" panose="02040604050505020304" pitchFamily="18" charset="0"/>
                <a:cs typeface="Roboto Serif Light" pitchFamily="2" charset="0"/>
              </a:rPr>
              <a:t>B</a:t>
            </a:r>
            <a:r>
              <a:rPr lang="fr-CA" sz="2400" b="1" baseline="-25000" dirty="0">
                <a:latin typeface="Century Schoolbook" panose="02040604050505020304" pitchFamily="18" charset="0"/>
                <a:cs typeface="Roboto Serif Light" pitchFamily="2" charset="0"/>
              </a:rPr>
              <a:t>0</a:t>
            </a:r>
            <a:r>
              <a:rPr lang="fr-CA" sz="2400" dirty="0">
                <a:latin typeface="Century Schoolbook" panose="02040604050505020304" pitchFamily="18" charset="0"/>
                <a:cs typeface="Roboto Serif Light" pitchFamily="2" charset="0"/>
              </a:rPr>
              <a:t> </a:t>
            </a:r>
          </a:p>
        </p:txBody>
      </p:sp>
      <p:sp>
        <p:nvSpPr>
          <p:cNvPr id="62" name="ZoneTexte 41">
            <a:extLst>
              <a:ext uri="{FF2B5EF4-FFF2-40B4-BE49-F238E27FC236}">
                <a16:creationId xmlns:a16="http://schemas.microsoft.com/office/drawing/2014/main" id="{48A48A0A-237D-4E3D-B32C-90C875FE4437}"/>
              </a:ext>
            </a:extLst>
          </p:cNvPr>
          <p:cNvSpPr txBox="1"/>
          <p:nvPr/>
        </p:nvSpPr>
        <p:spPr>
          <a:xfrm>
            <a:off x="9441869" y="3879693"/>
            <a:ext cx="2743200" cy="1200329"/>
          </a:xfrm>
          <a:prstGeom prst="rect">
            <a:avLst/>
          </a:prstGeom>
          <a:noFill/>
        </p:spPr>
        <p:txBody>
          <a:bodyPr wrap="square" rtlCol="0">
            <a:spAutoFit/>
          </a:bodyPr>
          <a:lstStyle/>
          <a:p>
            <a:pPr algn="ctr"/>
            <a:r>
              <a:rPr lang="fr-CA" sz="2400" dirty="0" err="1">
                <a:latin typeface="Century Schoolbook" panose="02040604050505020304" pitchFamily="18" charset="0"/>
                <a:cs typeface="Roboto Serif Light" pitchFamily="2" charset="0"/>
              </a:rPr>
              <a:t>Rotating</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magnetic</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field</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induces</a:t>
            </a:r>
            <a:r>
              <a:rPr lang="fr-CA" sz="2400" dirty="0">
                <a:latin typeface="Century Schoolbook" panose="02040604050505020304" pitchFamily="18" charset="0"/>
                <a:cs typeface="Roboto Serif Light" pitchFamily="2" charset="0"/>
              </a:rPr>
              <a:t> a signal</a:t>
            </a:r>
          </a:p>
        </p:txBody>
      </p:sp>
      <p:grpSp>
        <p:nvGrpSpPr>
          <p:cNvPr id="73" name="Group 72">
            <a:extLst>
              <a:ext uri="{FF2B5EF4-FFF2-40B4-BE49-F238E27FC236}">
                <a16:creationId xmlns:a16="http://schemas.microsoft.com/office/drawing/2014/main" id="{87AE68C0-A6C6-457B-86F8-2E380125F776}"/>
              </a:ext>
            </a:extLst>
          </p:cNvPr>
          <p:cNvGrpSpPr/>
          <p:nvPr/>
        </p:nvGrpSpPr>
        <p:grpSpPr>
          <a:xfrm>
            <a:off x="10288397" y="5052941"/>
            <a:ext cx="1468603" cy="1779271"/>
            <a:chOff x="10208368" y="5059761"/>
            <a:chExt cx="1468603" cy="1779271"/>
          </a:xfrm>
        </p:grpSpPr>
        <p:cxnSp>
          <p:nvCxnSpPr>
            <p:cNvPr id="68" name="Straight Arrow Connector 67">
              <a:extLst>
                <a:ext uri="{FF2B5EF4-FFF2-40B4-BE49-F238E27FC236}">
                  <a16:creationId xmlns:a16="http://schemas.microsoft.com/office/drawing/2014/main" id="{80C34D75-DB4E-4E5F-8343-B84226212D31}"/>
                </a:ext>
              </a:extLst>
            </p:cNvPr>
            <p:cNvCxnSpPr>
              <a:cxnSpLocks/>
            </p:cNvCxnSpPr>
            <p:nvPr/>
          </p:nvCxnSpPr>
          <p:spPr>
            <a:xfrm>
              <a:off x="10210672" y="6068171"/>
              <a:ext cx="1466299"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7" name="Straight Arrow Connector 66">
              <a:extLst>
                <a:ext uri="{FF2B5EF4-FFF2-40B4-BE49-F238E27FC236}">
                  <a16:creationId xmlns:a16="http://schemas.microsoft.com/office/drawing/2014/main" id="{94574D56-741C-4ECD-A76A-256FEB7BFB3B}"/>
                </a:ext>
              </a:extLst>
            </p:cNvPr>
            <p:cNvCxnSpPr>
              <a:cxnSpLocks/>
            </p:cNvCxnSpPr>
            <p:nvPr/>
          </p:nvCxnSpPr>
          <p:spPr>
            <a:xfrm flipV="1">
              <a:off x="10208368" y="5059761"/>
              <a:ext cx="0" cy="1779271"/>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6" name="Freeform: Shape 65">
              <a:extLst>
                <a:ext uri="{FF2B5EF4-FFF2-40B4-BE49-F238E27FC236}">
                  <a16:creationId xmlns:a16="http://schemas.microsoft.com/office/drawing/2014/main" id="{C4F04C0B-D904-426C-9960-6F754B0D2C94}"/>
                </a:ext>
              </a:extLst>
            </p:cNvPr>
            <p:cNvSpPr/>
            <p:nvPr/>
          </p:nvSpPr>
          <p:spPr>
            <a:xfrm>
              <a:off x="10221678" y="5236392"/>
              <a:ext cx="1126609" cy="1541721"/>
            </a:xfrm>
            <a:custGeom>
              <a:avLst/>
              <a:gdLst>
                <a:gd name="connsiteX0" fmla="*/ 0 w 3763736"/>
                <a:gd name="connsiteY0" fmla="*/ 2907834 h 5425570"/>
                <a:gd name="connsiteX1" fmla="*/ 253093 w 3763736"/>
                <a:gd name="connsiteY1" fmla="*/ 66663 h 5425570"/>
                <a:gd name="connsiteX2" fmla="*/ 653143 w 3763736"/>
                <a:gd name="connsiteY2" fmla="*/ 5422434 h 5425570"/>
                <a:gd name="connsiteX3" fmla="*/ 971550 w 3763736"/>
                <a:gd name="connsiteY3" fmla="*/ 899420 h 5425570"/>
                <a:gd name="connsiteX4" fmla="*/ 1436914 w 3763736"/>
                <a:gd name="connsiteY4" fmla="*/ 4532527 h 5425570"/>
                <a:gd name="connsiteX5" fmla="*/ 1779814 w 3763736"/>
                <a:gd name="connsiteY5" fmla="*/ 1658698 h 5425570"/>
                <a:gd name="connsiteX6" fmla="*/ 2204357 w 3763736"/>
                <a:gd name="connsiteY6" fmla="*/ 3814070 h 5425570"/>
                <a:gd name="connsiteX7" fmla="*/ 2506436 w 3763736"/>
                <a:gd name="connsiteY7" fmla="*/ 2238363 h 5425570"/>
                <a:gd name="connsiteX8" fmla="*/ 2947307 w 3763736"/>
                <a:gd name="connsiteY8" fmla="*/ 3316048 h 5425570"/>
                <a:gd name="connsiteX9" fmla="*/ 3314700 w 3763736"/>
                <a:gd name="connsiteY9" fmla="*/ 2720056 h 5425570"/>
                <a:gd name="connsiteX10" fmla="*/ 3763736 w 3763736"/>
                <a:gd name="connsiteY10" fmla="*/ 3038463 h 5425570"/>
                <a:gd name="connsiteX0" fmla="*/ 0 w 3787755"/>
                <a:gd name="connsiteY0" fmla="*/ 2907834 h 5425570"/>
                <a:gd name="connsiteX1" fmla="*/ 253093 w 3787755"/>
                <a:gd name="connsiteY1" fmla="*/ 66663 h 5425570"/>
                <a:gd name="connsiteX2" fmla="*/ 653143 w 3787755"/>
                <a:gd name="connsiteY2" fmla="*/ 5422434 h 5425570"/>
                <a:gd name="connsiteX3" fmla="*/ 971550 w 3787755"/>
                <a:gd name="connsiteY3" fmla="*/ 899420 h 5425570"/>
                <a:gd name="connsiteX4" fmla="*/ 1436914 w 3787755"/>
                <a:gd name="connsiteY4" fmla="*/ 4532527 h 5425570"/>
                <a:gd name="connsiteX5" fmla="*/ 1779814 w 3787755"/>
                <a:gd name="connsiteY5" fmla="*/ 1658698 h 5425570"/>
                <a:gd name="connsiteX6" fmla="*/ 2204357 w 3787755"/>
                <a:gd name="connsiteY6" fmla="*/ 3814070 h 5425570"/>
                <a:gd name="connsiteX7" fmla="*/ 2506436 w 3787755"/>
                <a:gd name="connsiteY7" fmla="*/ 2238363 h 5425570"/>
                <a:gd name="connsiteX8" fmla="*/ 2947307 w 3787755"/>
                <a:gd name="connsiteY8" fmla="*/ 3316048 h 5425570"/>
                <a:gd name="connsiteX9" fmla="*/ 3314700 w 3787755"/>
                <a:gd name="connsiteY9" fmla="*/ 2720056 h 5425570"/>
                <a:gd name="connsiteX10" fmla="*/ 3787755 w 3787755"/>
                <a:gd name="connsiteY10" fmla="*/ 3172545 h 5425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787755" h="5425570">
                  <a:moveTo>
                    <a:pt x="0" y="2907834"/>
                  </a:moveTo>
                  <a:cubicBezTo>
                    <a:pt x="72118" y="1277698"/>
                    <a:pt x="144236" y="-352437"/>
                    <a:pt x="253093" y="66663"/>
                  </a:cubicBezTo>
                  <a:cubicBezTo>
                    <a:pt x="361950" y="485763"/>
                    <a:pt x="533400" y="5283641"/>
                    <a:pt x="653143" y="5422434"/>
                  </a:cubicBezTo>
                  <a:cubicBezTo>
                    <a:pt x="772886" y="5561227"/>
                    <a:pt x="840922" y="1047738"/>
                    <a:pt x="971550" y="899420"/>
                  </a:cubicBezTo>
                  <a:cubicBezTo>
                    <a:pt x="1102179" y="751102"/>
                    <a:pt x="1302203" y="4405981"/>
                    <a:pt x="1436914" y="4532527"/>
                  </a:cubicBezTo>
                  <a:cubicBezTo>
                    <a:pt x="1571625" y="4659073"/>
                    <a:pt x="1651907" y="1778441"/>
                    <a:pt x="1779814" y="1658698"/>
                  </a:cubicBezTo>
                  <a:cubicBezTo>
                    <a:pt x="1907721" y="1538955"/>
                    <a:pt x="2083253" y="3717459"/>
                    <a:pt x="2204357" y="3814070"/>
                  </a:cubicBezTo>
                  <a:cubicBezTo>
                    <a:pt x="2325461" y="3910681"/>
                    <a:pt x="2382611" y="2321367"/>
                    <a:pt x="2506436" y="2238363"/>
                  </a:cubicBezTo>
                  <a:cubicBezTo>
                    <a:pt x="2630261" y="2155359"/>
                    <a:pt x="2812596" y="3235766"/>
                    <a:pt x="2947307" y="3316048"/>
                  </a:cubicBezTo>
                  <a:cubicBezTo>
                    <a:pt x="3082018" y="3396330"/>
                    <a:pt x="3178629" y="2766320"/>
                    <a:pt x="3314700" y="2720056"/>
                  </a:cubicBezTo>
                  <a:cubicBezTo>
                    <a:pt x="3450771" y="2673792"/>
                    <a:pt x="3521055" y="3126281"/>
                    <a:pt x="3787755" y="3172545"/>
                  </a:cubicBezTo>
                </a:path>
              </a:pathLst>
            </a:custGeom>
            <a:noFill/>
            <a:ln w="38100">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sp>
          <p:nvSpPr>
            <p:cNvPr id="72" name="Rectangle 71">
              <a:extLst>
                <a:ext uri="{FF2B5EF4-FFF2-40B4-BE49-F238E27FC236}">
                  <a16:creationId xmlns:a16="http://schemas.microsoft.com/office/drawing/2014/main" id="{F75464CE-105C-49A0-BD03-1BACB9E07726}"/>
                </a:ext>
              </a:extLst>
            </p:cNvPr>
            <p:cNvSpPr/>
            <p:nvPr/>
          </p:nvSpPr>
          <p:spPr>
            <a:xfrm>
              <a:off x="11241860" y="6084366"/>
              <a:ext cx="150040" cy="12116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grpSp>
    </p:spTree>
    <p:extLst>
      <p:ext uri="{BB962C8B-B14F-4D97-AF65-F5344CB8AC3E}">
        <p14:creationId xmlns:p14="http://schemas.microsoft.com/office/powerpoint/2010/main" val="10921501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9">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4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5"/>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5"/>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4"/>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45"/>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60"/>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7"/>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46"/>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61"/>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48"/>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62"/>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7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6" grpId="0" animBg="1"/>
      <p:bldP spid="47" grpId="0" animBg="1"/>
      <p:bldP spid="18" grpId="0"/>
      <p:bldP spid="20" grpId="0"/>
      <p:bldP spid="25" grpId="0"/>
      <p:bldP spid="35" grpId="0"/>
      <p:bldP spid="60" grpId="0"/>
      <p:bldP spid="61" grpId="0"/>
      <p:bldP spid="6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C1CC09E-15E5-356E-A2F2-CE7098316A38}"/>
              </a:ext>
            </a:extLst>
          </p:cNvPr>
          <p:cNvSpPr/>
          <p:nvPr/>
        </p:nvSpPr>
        <p:spPr>
          <a:xfrm>
            <a:off x="3970249" y="3512285"/>
            <a:ext cx="733078" cy="394067"/>
          </a:xfrm>
          <a:prstGeom prst="rect">
            <a:avLst/>
          </a:prstGeom>
          <a:noFill/>
          <a:ln w="28575">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2" name="Title 1">
            <a:extLst>
              <a:ext uri="{FF2B5EF4-FFF2-40B4-BE49-F238E27FC236}">
                <a16:creationId xmlns:a16="http://schemas.microsoft.com/office/drawing/2014/main" id="{27E4192C-F1B7-446C-936E-0C8855CBC08A}"/>
              </a:ext>
            </a:extLst>
          </p:cNvPr>
          <p:cNvSpPr>
            <a:spLocks noGrp="1"/>
          </p:cNvSpPr>
          <p:nvPr>
            <p:ph type="title"/>
          </p:nvPr>
        </p:nvSpPr>
        <p:spPr/>
        <p:txBody>
          <a:bodyPr/>
          <a:lstStyle/>
          <a:p>
            <a:r>
              <a:rPr lang="fr-CA" dirty="0">
                <a:latin typeface="Century Schoolbook" panose="02040604050505020304" pitchFamily="18" charset="0"/>
              </a:rPr>
              <a:t>Principles of MRI: </a:t>
            </a:r>
            <a:r>
              <a:rPr lang="fr-CA" dirty="0" err="1">
                <a:latin typeface="Century Schoolbook" panose="02040604050505020304" pitchFamily="18" charset="0"/>
              </a:rPr>
              <a:t>sequences</a:t>
            </a:r>
            <a:endParaRPr lang="fr-CA" dirty="0">
              <a:latin typeface="Century Schoolbook" panose="02040604050505020304" pitchFamily="18" charset="0"/>
            </a:endParaRPr>
          </a:p>
        </p:txBody>
      </p:sp>
      <p:sp>
        <p:nvSpPr>
          <p:cNvPr id="4" name="Slide Number Placeholder 3">
            <a:extLst>
              <a:ext uri="{FF2B5EF4-FFF2-40B4-BE49-F238E27FC236}">
                <a16:creationId xmlns:a16="http://schemas.microsoft.com/office/drawing/2014/main" id="{E7331D26-3FA7-497C-BD2D-5215B4E704C8}"/>
              </a:ext>
            </a:extLst>
          </p:cNvPr>
          <p:cNvSpPr>
            <a:spLocks noGrp="1"/>
          </p:cNvSpPr>
          <p:nvPr>
            <p:ph type="sldNum" sz="quarter" idx="12"/>
          </p:nvPr>
        </p:nvSpPr>
        <p:spPr/>
        <p:txBody>
          <a:bodyPr/>
          <a:lstStyle/>
          <a:p>
            <a:fld id="{7C4F7C6C-F16A-437F-A05B-8026F95376C8}" type="slidenum">
              <a:rPr lang="fr-CA" smtClean="0">
                <a:latin typeface="Century Schoolbook" panose="02040604050505020304" pitchFamily="18" charset="0"/>
              </a:rPr>
              <a:pPr/>
              <a:t>22</a:t>
            </a:fld>
            <a:endParaRPr lang="fr-CA" dirty="0">
              <a:latin typeface="Century Schoolbook" panose="02040604050505020304" pitchFamily="18" charset="0"/>
            </a:endParaRPr>
          </a:p>
        </p:txBody>
      </p:sp>
      <p:sp>
        <p:nvSpPr>
          <p:cNvPr id="3" name="Rectangle 2">
            <a:extLst>
              <a:ext uri="{FF2B5EF4-FFF2-40B4-BE49-F238E27FC236}">
                <a16:creationId xmlns:a16="http://schemas.microsoft.com/office/drawing/2014/main" id="{142E7A4A-283D-E65F-20CC-304B116DE1A5}"/>
              </a:ext>
            </a:extLst>
          </p:cNvPr>
          <p:cNvSpPr/>
          <p:nvPr/>
        </p:nvSpPr>
        <p:spPr>
          <a:xfrm>
            <a:off x="2879449" y="3509847"/>
            <a:ext cx="420297" cy="393988"/>
          </a:xfrm>
          <a:prstGeom prst="rect">
            <a:avLst/>
          </a:prstGeom>
          <a:noFill/>
          <a:ln w="28575">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0" name="Rectangle 29">
            <a:extLst>
              <a:ext uri="{FF2B5EF4-FFF2-40B4-BE49-F238E27FC236}">
                <a16:creationId xmlns:a16="http://schemas.microsoft.com/office/drawing/2014/main" id="{8A6CDFB2-A1D8-13AA-AB45-C13111C428C6}"/>
              </a:ext>
            </a:extLst>
          </p:cNvPr>
          <p:cNvSpPr/>
          <p:nvPr/>
        </p:nvSpPr>
        <p:spPr>
          <a:xfrm>
            <a:off x="2468823" y="1292145"/>
            <a:ext cx="418192" cy="391885"/>
          </a:xfrm>
          <a:prstGeom prst="rect">
            <a:avLst/>
          </a:prstGeom>
          <a:noFill/>
          <a:ln w="28575">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cxnSp>
        <p:nvCxnSpPr>
          <p:cNvPr id="31" name="Straight Connector 30">
            <a:extLst>
              <a:ext uri="{FF2B5EF4-FFF2-40B4-BE49-F238E27FC236}">
                <a16:creationId xmlns:a16="http://schemas.microsoft.com/office/drawing/2014/main" id="{65DC8BAB-A0FC-AC5D-F891-D9E375958B1D}"/>
              </a:ext>
            </a:extLst>
          </p:cNvPr>
          <p:cNvCxnSpPr>
            <a:cxnSpLocks/>
          </p:cNvCxnSpPr>
          <p:nvPr/>
        </p:nvCxnSpPr>
        <p:spPr>
          <a:xfrm>
            <a:off x="1277291" y="6125121"/>
            <a:ext cx="443163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2" name="Rectangle 31">
            <a:extLst>
              <a:ext uri="{FF2B5EF4-FFF2-40B4-BE49-F238E27FC236}">
                <a16:creationId xmlns:a16="http://schemas.microsoft.com/office/drawing/2014/main" id="{23624142-B4D0-2A2F-B861-6B3A2CF3923F}"/>
              </a:ext>
            </a:extLst>
          </p:cNvPr>
          <p:cNvSpPr/>
          <p:nvPr/>
        </p:nvSpPr>
        <p:spPr>
          <a:xfrm>
            <a:off x="2884740" y="1681901"/>
            <a:ext cx="193135" cy="389153"/>
          </a:xfrm>
          <a:prstGeom prst="rect">
            <a:avLst/>
          </a:prstGeom>
          <a:noFill/>
          <a:ln w="28575">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4" name="Freeform: Shape 33">
            <a:extLst>
              <a:ext uri="{FF2B5EF4-FFF2-40B4-BE49-F238E27FC236}">
                <a16:creationId xmlns:a16="http://schemas.microsoft.com/office/drawing/2014/main" id="{6AD8F075-0D76-1732-0DE3-691A0E8E8F29}"/>
              </a:ext>
            </a:extLst>
          </p:cNvPr>
          <p:cNvSpPr/>
          <p:nvPr/>
        </p:nvSpPr>
        <p:spPr>
          <a:xfrm>
            <a:off x="1533630" y="4576439"/>
            <a:ext cx="269939" cy="431987"/>
          </a:xfrm>
          <a:custGeom>
            <a:avLst/>
            <a:gdLst>
              <a:gd name="connsiteX0" fmla="*/ 0 w 546100"/>
              <a:gd name="connsiteY0" fmla="*/ 387350 h 387350"/>
              <a:gd name="connsiteX1" fmla="*/ 279400 w 546100"/>
              <a:gd name="connsiteY1" fmla="*/ 0 h 387350"/>
              <a:gd name="connsiteX2" fmla="*/ 546100 w 546100"/>
              <a:gd name="connsiteY2" fmla="*/ 387350 h 387350"/>
            </a:gdLst>
            <a:ahLst/>
            <a:cxnLst>
              <a:cxn ang="0">
                <a:pos x="connsiteX0" y="connsiteY0"/>
              </a:cxn>
              <a:cxn ang="0">
                <a:pos x="connsiteX1" y="connsiteY1"/>
              </a:cxn>
              <a:cxn ang="0">
                <a:pos x="connsiteX2" y="connsiteY2"/>
              </a:cxn>
            </a:cxnLst>
            <a:rect l="l" t="t" r="r" b="b"/>
            <a:pathLst>
              <a:path w="546100" h="387350">
                <a:moveTo>
                  <a:pt x="0" y="387350"/>
                </a:moveTo>
                <a:cubicBezTo>
                  <a:pt x="94191" y="193675"/>
                  <a:pt x="188383" y="0"/>
                  <a:pt x="279400" y="0"/>
                </a:cubicBezTo>
                <a:cubicBezTo>
                  <a:pt x="370417" y="0"/>
                  <a:pt x="458258" y="193675"/>
                  <a:pt x="546100" y="387350"/>
                </a:cubicBezTo>
              </a:path>
            </a:pathLst>
          </a:custGeom>
          <a:noFill/>
          <a:ln w="28575">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5" name="Freeform: Shape 34">
            <a:extLst>
              <a:ext uri="{FF2B5EF4-FFF2-40B4-BE49-F238E27FC236}">
                <a16:creationId xmlns:a16="http://schemas.microsoft.com/office/drawing/2014/main" id="{5EDC057C-52ED-D038-ADFC-7BE8215A22EC}"/>
              </a:ext>
            </a:extLst>
          </p:cNvPr>
          <p:cNvSpPr/>
          <p:nvPr/>
        </p:nvSpPr>
        <p:spPr>
          <a:xfrm>
            <a:off x="2468823" y="4754340"/>
            <a:ext cx="409311" cy="264791"/>
          </a:xfrm>
          <a:custGeom>
            <a:avLst/>
            <a:gdLst>
              <a:gd name="connsiteX0" fmla="*/ 0 w 546100"/>
              <a:gd name="connsiteY0" fmla="*/ 387350 h 387350"/>
              <a:gd name="connsiteX1" fmla="*/ 279400 w 546100"/>
              <a:gd name="connsiteY1" fmla="*/ 0 h 387350"/>
              <a:gd name="connsiteX2" fmla="*/ 546100 w 546100"/>
              <a:gd name="connsiteY2" fmla="*/ 387350 h 387350"/>
            </a:gdLst>
            <a:ahLst/>
            <a:cxnLst>
              <a:cxn ang="0">
                <a:pos x="connsiteX0" y="connsiteY0"/>
              </a:cxn>
              <a:cxn ang="0">
                <a:pos x="connsiteX1" y="connsiteY1"/>
              </a:cxn>
              <a:cxn ang="0">
                <a:pos x="connsiteX2" y="connsiteY2"/>
              </a:cxn>
            </a:cxnLst>
            <a:rect l="l" t="t" r="r" b="b"/>
            <a:pathLst>
              <a:path w="546100" h="387350">
                <a:moveTo>
                  <a:pt x="0" y="387350"/>
                </a:moveTo>
                <a:cubicBezTo>
                  <a:pt x="94191" y="193675"/>
                  <a:pt x="188383" y="0"/>
                  <a:pt x="279400" y="0"/>
                </a:cubicBezTo>
                <a:cubicBezTo>
                  <a:pt x="370417" y="0"/>
                  <a:pt x="458258" y="193675"/>
                  <a:pt x="546100" y="387350"/>
                </a:cubicBezTo>
              </a:path>
            </a:pathLst>
          </a:custGeom>
          <a:noFill/>
          <a:ln w="28575">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6" name="Freeform: Shape 35">
            <a:extLst>
              <a:ext uri="{FF2B5EF4-FFF2-40B4-BE49-F238E27FC236}">
                <a16:creationId xmlns:a16="http://schemas.microsoft.com/office/drawing/2014/main" id="{D0E1A2DC-3663-CEE8-C01B-7D34053F881E}"/>
              </a:ext>
            </a:extLst>
          </p:cNvPr>
          <p:cNvSpPr/>
          <p:nvPr/>
        </p:nvSpPr>
        <p:spPr>
          <a:xfrm>
            <a:off x="3299746" y="4469010"/>
            <a:ext cx="421378" cy="549858"/>
          </a:xfrm>
          <a:custGeom>
            <a:avLst/>
            <a:gdLst>
              <a:gd name="connsiteX0" fmla="*/ 0 w 546100"/>
              <a:gd name="connsiteY0" fmla="*/ 387350 h 387350"/>
              <a:gd name="connsiteX1" fmla="*/ 279400 w 546100"/>
              <a:gd name="connsiteY1" fmla="*/ 0 h 387350"/>
              <a:gd name="connsiteX2" fmla="*/ 546100 w 546100"/>
              <a:gd name="connsiteY2" fmla="*/ 387350 h 387350"/>
            </a:gdLst>
            <a:ahLst/>
            <a:cxnLst>
              <a:cxn ang="0">
                <a:pos x="connsiteX0" y="connsiteY0"/>
              </a:cxn>
              <a:cxn ang="0">
                <a:pos x="connsiteX1" y="connsiteY1"/>
              </a:cxn>
              <a:cxn ang="0">
                <a:pos x="connsiteX2" y="connsiteY2"/>
              </a:cxn>
            </a:cxnLst>
            <a:rect l="l" t="t" r="r" b="b"/>
            <a:pathLst>
              <a:path w="546100" h="387350">
                <a:moveTo>
                  <a:pt x="0" y="387350"/>
                </a:moveTo>
                <a:cubicBezTo>
                  <a:pt x="94191" y="193675"/>
                  <a:pt x="188383" y="0"/>
                  <a:pt x="279400" y="0"/>
                </a:cubicBezTo>
                <a:cubicBezTo>
                  <a:pt x="370417" y="0"/>
                  <a:pt x="458258" y="193675"/>
                  <a:pt x="546100" y="387350"/>
                </a:cubicBezTo>
              </a:path>
            </a:pathLst>
          </a:custGeom>
          <a:noFill/>
          <a:ln w="28575">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cxnSp>
        <p:nvCxnSpPr>
          <p:cNvPr id="38" name="Straight Connector 37">
            <a:extLst>
              <a:ext uri="{FF2B5EF4-FFF2-40B4-BE49-F238E27FC236}">
                <a16:creationId xmlns:a16="http://schemas.microsoft.com/office/drawing/2014/main" id="{008A8D8A-7712-5BD9-3D24-D2F74DBD80C9}"/>
              </a:ext>
            </a:extLst>
          </p:cNvPr>
          <p:cNvCxnSpPr>
            <a:cxnSpLocks/>
          </p:cNvCxnSpPr>
          <p:nvPr/>
        </p:nvCxnSpPr>
        <p:spPr>
          <a:xfrm>
            <a:off x="1277291" y="3907702"/>
            <a:ext cx="443163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4F119E9C-3B05-3EA4-C14F-702C1DA17E5D}"/>
              </a:ext>
            </a:extLst>
          </p:cNvPr>
          <p:cNvCxnSpPr>
            <a:cxnSpLocks/>
          </p:cNvCxnSpPr>
          <p:nvPr/>
        </p:nvCxnSpPr>
        <p:spPr>
          <a:xfrm>
            <a:off x="1277291" y="5019131"/>
            <a:ext cx="443163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Rectangle 39">
            <a:extLst>
              <a:ext uri="{FF2B5EF4-FFF2-40B4-BE49-F238E27FC236}">
                <a16:creationId xmlns:a16="http://schemas.microsoft.com/office/drawing/2014/main" id="{82DE86FF-844C-D8C6-5A32-B6C1DC9C4647}"/>
              </a:ext>
            </a:extLst>
          </p:cNvPr>
          <p:cNvSpPr/>
          <p:nvPr/>
        </p:nvSpPr>
        <p:spPr>
          <a:xfrm>
            <a:off x="2882643" y="2399040"/>
            <a:ext cx="405090" cy="395887"/>
          </a:xfrm>
          <a:prstGeom prst="rect">
            <a:avLst/>
          </a:prstGeom>
          <a:noFill/>
          <a:ln w="28575">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cxnSp>
        <p:nvCxnSpPr>
          <p:cNvPr id="41" name="Straight Connector 40">
            <a:extLst>
              <a:ext uri="{FF2B5EF4-FFF2-40B4-BE49-F238E27FC236}">
                <a16:creationId xmlns:a16="http://schemas.microsoft.com/office/drawing/2014/main" id="{FC70226B-80AC-B598-C1E3-BAD253B5F597}"/>
              </a:ext>
            </a:extLst>
          </p:cNvPr>
          <p:cNvCxnSpPr>
            <a:cxnSpLocks/>
          </p:cNvCxnSpPr>
          <p:nvPr/>
        </p:nvCxnSpPr>
        <p:spPr>
          <a:xfrm>
            <a:off x="1277291" y="2797900"/>
            <a:ext cx="443163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2" name="ZoneTexte 41">
            <a:extLst>
              <a:ext uri="{FF2B5EF4-FFF2-40B4-BE49-F238E27FC236}">
                <a16:creationId xmlns:a16="http://schemas.microsoft.com/office/drawing/2014/main" id="{3F761118-6A1F-7D42-D962-C84FCD68D36A}"/>
              </a:ext>
            </a:extLst>
          </p:cNvPr>
          <p:cNvSpPr txBox="1"/>
          <p:nvPr/>
        </p:nvSpPr>
        <p:spPr>
          <a:xfrm>
            <a:off x="1168255" y="3322277"/>
            <a:ext cx="1513044" cy="584775"/>
          </a:xfrm>
          <a:prstGeom prst="rect">
            <a:avLst/>
          </a:prstGeom>
          <a:noFill/>
        </p:spPr>
        <p:txBody>
          <a:bodyPr wrap="square" rtlCol="0">
            <a:spAutoFit/>
          </a:bodyPr>
          <a:lstStyle/>
          <a:p>
            <a:r>
              <a:rPr lang="fr-CA" sz="1600" dirty="0">
                <a:latin typeface="Century Schoolbook" panose="02040604050505020304" pitchFamily="18" charset="0"/>
                <a:cs typeface="Roboto Serif Light" pitchFamily="2" charset="0"/>
              </a:rPr>
              <a:t>Frequency </a:t>
            </a:r>
            <a:r>
              <a:rPr lang="fr-CA" sz="1600" dirty="0" err="1">
                <a:latin typeface="Century Schoolbook" panose="02040604050505020304" pitchFamily="18" charset="0"/>
                <a:cs typeface="Roboto Serif Light" pitchFamily="2" charset="0"/>
              </a:rPr>
              <a:t>encoding</a:t>
            </a:r>
            <a:endParaRPr lang="fr-CA" sz="1600" dirty="0">
              <a:latin typeface="Century Schoolbook" panose="02040604050505020304" pitchFamily="18" charset="0"/>
              <a:cs typeface="Roboto Serif Light" pitchFamily="2" charset="0"/>
            </a:endParaRPr>
          </a:p>
        </p:txBody>
      </p:sp>
      <p:sp>
        <p:nvSpPr>
          <p:cNvPr id="43" name="ZoneTexte 41">
            <a:extLst>
              <a:ext uri="{FF2B5EF4-FFF2-40B4-BE49-F238E27FC236}">
                <a16:creationId xmlns:a16="http://schemas.microsoft.com/office/drawing/2014/main" id="{D587F12F-9575-0AE2-8F74-755B84B9B463}"/>
              </a:ext>
            </a:extLst>
          </p:cNvPr>
          <p:cNvSpPr txBox="1"/>
          <p:nvPr/>
        </p:nvSpPr>
        <p:spPr>
          <a:xfrm>
            <a:off x="1189723" y="5775862"/>
            <a:ext cx="814979" cy="338554"/>
          </a:xfrm>
          <a:prstGeom prst="rect">
            <a:avLst/>
          </a:prstGeom>
          <a:solidFill>
            <a:schemeClr val="bg1"/>
          </a:solidFill>
        </p:spPr>
        <p:txBody>
          <a:bodyPr wrap="square" rtlCol="0">
            <a:spAutoFit/>
          </a:bodyPr>
          <a:lstStyle/>
          <a:p>
            <a:r>
              <a:rPr lang="fr-CA" sz="1600" dirty="0">
                <a:latin typeface="Century Schoolbook" panose="02040604050505020304" pitchFamily="18" charset="0"/>
                <a:cs typeface="Roboto Serif Light" pitchFamily="2" charset="0"/>
              </a:rPr>
              <a:t>Signal</a:t>
            </a:r>
          </a:p>
        </p:txBody>
      </p:sp>
      <p:sp>
        <p:nvSpPr>
          <p:cNvPr id="44" name="ZoneTexte 41">
            <a:extLst>
              <a:ext uri="{FF2B5EF4-FFF2-40B4-BE49-F238E27FC236}">
                <a16:creationId xmlns:a16="http://schemas.microsoft.com/office/drawing/2014/main" id="{FEEBF78B-BC6E-AC5B-E352-0C5F4ECAFE49}"/>
              </a:ext>
            </a:extLst>
          </p:cNvPr>
          <p:cNvSpPr txBox="1"/>
          <p:nvPr/>
        </p:nvSpPr>
        <p:spPr>
          <a:xfrm>
            <a:off x="1172030" y="2209870"/>
            <a:ext cx="1145156" cy="584775"/>
          </a:xfrm>
          <a:prstGeom prst="rect">
            <a:avLst/>
          </a:prstGeom>
          <a:noFill/>
        </p:spPr>
        <p:txBody>
          <a:bodyPr wrap="square" rtlCol="0">
            <a:spAutoFit/>
          </a:bodyPr>
          <a:lstStyle/>
          <a:p>
            <a:r>
              <a:rPr lang="fr-CA" sz="1600" dirty="0">
                <a:latin typeface="Century Schoolbook" panose="02040604050505020304" pitchFamily="18" charset="0"/>
                <a:cs typeface="Roboto Serif Light" pitchFamily="2" charset="0"/>
              </a:rPr>
              <a:t>Phase </a:t>
            </a:r>
            <a:r>
              <a:rPr lang="fr-CA" sz="1600" dirty="0" err="1">
                <a:latin typeface="Century Schoolbook" panose="02040604050505020304" pitchFamily="18" charset="0"/>
                <a:cs typeface="Roboto Serif Light" pitchFamily="2" charset="0"/>
              </a:rPr>
              <a:t>encoding</a:t>
            </a:r>
            <a:endParaRPr lang="fr-CA" sz="1600" dirty="0">
              <a:latin typeface="Century Schoolbook" panose="02040604050505020304" pitchFamily="18" charset="0"/>
              <a:cs typeface="Roboto Serif Light" pitchFamily="2" charset="0"/>
            </a:endParaRPr>
          </a:p>
        </p:txBody>
      </p:sp>
      <p:sp>
        <p:nvSpPr>
          <p:cNvPr id="45" name="ZoneTexte 41">
            <a:extLst>
              <a:ext uri="{FF2B5EF4-FFF2-40B4-BE49-F238E27FC236}">
                <a16:creationId xmlns:a16="http://schemas.microsoft.com/office/drawing/2014/main" id="{59FEC317-B4C6-FC5D-FA4E-E397FE5025EB}"/>
              </a:ext>
            </a:extLst>
          </p:cNvPr>
          <p:cNvSpPr txBox="1"/>
          <p:nvPr/>
        </p:nvSpPr>
        <p:spPr>
          <a:xfrm>
            <a:off x="1187487" y="1080922"/>
            <a:ext cx="1232165" cy="584775"/>
          </a:xfrm>
          <a:prstGeom prst="rect">
            <a:avLst/>
          </a:prstGeom>
          <a:noFill/>
        </p:spPr>
        <p:txBody>
          <a:bodyPr wrap="square" rtlCol="0">
            <a:spAutoFit/>
          </a:bodyPr>
          <a:lstStyle/>
          <a:p>
            <a:r>
              <a:rPr lang="fr-CA" sz="1600" dirty="0">
                <a:latin typeface="Century Schoolbook" panose="02040604050505020304" pitchFamily="18" charset="0"/>
                <a:cs typeface="Roboto Serif Light" pitchFamily="2" charset="0"/>
              </a:rPr>
              <a:t>Slice </a:t>
            </a:r>
            <a:r>
              <a:rPr lang="fr-CA" sz="1600" dirty="0" err="1">
                <a:latin typeface="Century Schoolbook" panose="02040604050505020304" pitchFamily="18" charset="0"/>
                <a:cs typeface="Roboto Serif Light" pitchFamily="2" charset="0"/>
              </a:rPr>
              <a:t>selection</a:t>
            </a:r>
            <a:endParaRPr lang="fr-CA" sz="1600" dirty="0">
              <a:latin typeface="Century Schoolbook" panose="02040604050505020304" pitchFamily="18" charset="0"/>
              <a:cs typeface="Roboto Serif Light" pitchFamily="2" charset="0"/>
            </a:endParaRPr>
          </a:p>
        </p:txBody>
      </p:sp>
      <p:sp>
        <p:nvSpPr>
          <p:cNvPr id="46" name="ZoneTexte 41">
            <a:extLst>
              <a:ext uri="{FF2B5EF4-FFF2-40B4-BE49-F238E27FC236}">
                <a16:creationId xmlns:a16="http://schemas.microsoft.com/office/drawing/2014/main" id="{7E1F7B8E-17A3-B29A-4ED3-4246315A68F3}"/>
              </a:ext>
            </a:extLst>
          </p:cNvPr>
          <p:cNvSpPr txBox="1"/>
          <p:nvPr/>
        </p:nvSpPr>
        <p:spPr>
          <a:xfrm>
            <a:off x="1168255" y="4010823"/>
            <a:ext cx="1135358" cy="338554"/>
          </a:xfrm>
          <a:prstGeom prst="rect">
            <a:avLst/>
          </a:prstGeom>
          <a:noFill/>
        </p:spPr>
        <p:txBody>
          <a:bodyPr wrap="square" rtlCol="0">
            <a:spAutoFit/>
          </a:bodyPr>
          <a:lstStyle/>
          <a:p>
            <a:r>
              <a:rPr lang="fr-CA" sz="1600" dirty="0">
                <a:latin typeface="Century Schoolbook" panose="02040604050505020304" pitchFamily="18" charset="0"/>
                <a:cs typeface="Roboto Serif Light" pitchFamily="2" charset="0"/>
              </a:rPr>
              <a:t>RF pulses</a:t>
            </a:r>
          </a:p>
        </p:txBody>
      </p:sp>
      <p:sp>
        <p:nvSpPr>
          <p:cNvPr id="47" name="ZoneTexte 41">
            <a:extLst>
              <a:ext uri="{FF2B5EF4-FFF2-40B4-BE49-F238E27FC236}">
                <a16:creationId xmlns:a16="http://schemas.microsoft.com/office/drawing/2014/main" id="{8D3D501A-1F08-1BA4-6244-6FF8CC3F57DC}"/>
              </a:ext>
            </a:extLst>
          </p:cNvPr>
          <p:cNvSpPr txBox="1"/>
          <p:nvPr/>
        </p:nvSpPr>
        <p:spPr>
          <a:xfrm>
            <a:off x="1258059" y="5020760"/>
            <a:ext cx="814979" cy="584775"/>
          </a:xfrm>
          <a:prstGeom prst="rect">
            <a:avLst/>
          </a:prstGeom>
          <a:noFill/>
        </p:spPr>
        <p:txBody>
          <a:bodyPr wrap="square" rtlCol="0">
            <a:spAutoFit/>
          </a:bodyPr>
          <a:lstStyle/>
          <a:p>
            <a:pPr algn="ctr"/>
            <a:r>
              <a:rPr lang="fr-CA" sz="1600" dirty="0">
                <a:latin typeface="Century Schoolbook" panose="02040604050505020304" pitchFamily="18" charset="0"/>
                <a:cs typeface="Roboto Serif Light" pitchFamily="2" charset="0"/>
              </a:rPr>
              <a:t>Pre-pulse</a:t>
            </a:r>
          </a:p>
        </p:txBody>
      </p:sp>
      <p:sp>
        <p:nvSpPr>
          <p:cNvPr id="48" name="ZoneTexte 41">
            <a:extLst>
              <a:ext uri="{FF2B5EF4-FFF2-40B4-BE49-F238E27FC236}">
                <a16:creationId xmlns:a16="http://schemas.microsoft.com/office/drawing/2014/main" id="{2F174B51-B2C7-20B8-A544-A59F4E91B1E5}"/>
              </a:ext>
            </a:extLst>
          </p:cNvPr>
          <p:cNvSpPr txBox="1"/>
          <p:nvPr/>
        </p:nvSpPr>
        <p:spPr>
          <a:xfrm>
            <a:off x="2228027" y="5025008"/>
            <a:ext cx="893122" cy="584775"/>
          </a:xfrm>
          <a:prstGeom prst="rect">
            <a:avLst/>
          </a:prstGeom>
          <a:noFill/>
        </p:spPr>
        <p:txBody>
          <a:bodyPr wrap="square" rtlCol="0">
            <a:spAutoFit/>
          </a:bodyPr>
          <a:lstStyle/>
          <a:p>
            <a:pPr algn="ctr"/>
            <a:r>
              <a:rPr lang="fr-CA" sz="1600" dirty="0">
                <a:latin typeface="Century Schoolbook" panose="02040604050505020304" pitchFamily="18" charset="0"/>
                <a:cs typeface="Roboto Serif Light" pitchFamily="2" charset="0"/>
              </a:rPr>
              <a:t>90° RF pulse</a:t>
            </a:r>
          </a:p>
        </p:txBody>
      </p:sp>
      <p:sp>
        <p:nvSpPr>
          <p:cNvPr id="49" name="ZoneTexte 41">
            <a:extLst>
              <a:ext uri="{FF2B5EF4-FFF2-40B4-BE49-F238E27FC236}">
                <a16:creationId xmlns:a16="http://schemas.microsoft.com/office/drawing/2014/main" id="{F0AE4383-0C15-F0CB-D4E1-9A8CABFB2BAA}"/>
              </a:ext>
            </a:extLst>
          </p:cNvPr>
          <p:cNvSpPr txBox="1"/>
          <p:nvPr/>
        </p:nvSpPr>
        <p:spPr>
          <a:xfrm>
            <a:off x="3025015" y="5023600"/>
            <a:ext cx="963531" cy="584775"/>
          </a:xfrm>
          <a:prstGeom prst="rect">
            <a:avLst/>
          </a:prstGeom>
          <a:noFill/>
        </p:spPr>
        <p:txBody>
          <a:bodyPr wrap="square" rtlCol="0">
            <a:spAutoFit/>
          </a:bodyPr>
          <a:lstStyle/>
          <a:p>
            <a:pPr algn="ctr"/>
            <a:r>
              <a:rPr lang="fr-CA" sz="1600" dirty="0">
                <a:latin typeface="Century Schoolbook" panose="02040604050505020304" pitchFamily="18" charset="0"/>
                <a:cs typeface="Roboto Serif Light" pitchFamily="2" charset="0"/>
              </a:rPr>
              <a:t>180° RF pulse</a:t>
            </a:r>
          </a:p>
        </p:txBody>
      </p:sp>
      <p:sp>
        <p:nvSpPr>
          <p:cNvPr id="56" name="Rectangle: Rounded Corners 55">
            <a:extLst>
              <a:ext uri="{FF2B5EF4-FFF2-40B4-BE49-F238E27FC236}">
                <a16:creationId xmlns:a16="http://schemas.microsoft.com/office/drawing/2014/main" id="{4913D953-0A50-1E83-11AA-4FE45B037894}"/>
              </a:ext>
            </a:extLst>
          </p:cNvPr>
          <p:cNvSpPr/>
          <p:nvPr/>
        </p:nvSpPr>
        <p:spPr>
          <a:xfrm>
            <a:off x="2265350" y="4128934"/>
            <a:ext cx="826640" cy="2619694"/>
          </a:xfrm>
          <a:prstGeom prst="roundRect">
            <a:avLst>
              <a:gd name="adj" fmla="val 3935"/>
            </a:avLst>
          </a:prstGeom>
          <a:noFill/>
          <a:ln>
            <a:solidFill>
              <a:schemeClr val="bg2">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58" name="ZoneTexte 41">
            <a:extLst>
              <a:ext uri="{FF2B5EF4-FFF2-40B4-BE49-F238E27FC236}">
                <a16:creationId xmlns:a16="http://schemas.microsoft.com/office/drawing/2014/main" id="{90FAD512-FA61-79FC-458C-2B6654EB5296}"/>
              </a:ext>
            </a:extLst>
          </p:cNvPr>
          <p:cNvSpPr txBox="1"/>
          <p:nvPr/>
        </p:nvSpPr>
        <p:spPr>
          <a:xfrm>
            <a:off x="5681119" y="1512838"/>
            <a:ext cx="429926" cy="338554"/>
          </a:xfrm>
          <a:prstGeom prst="rect">
            <a:avLst/>
          </a:prstGeom>
          <a:noFill/>
        </p:spPr>
        <p:txBody>
          <a:bodyPr wrap="none" rtlCol="0">
            <a:spAutoFit/>
          </a:bodyPr>
          <a:lstStyle/>
          <a:p>
            <a:r>
              <a:rPr lang="fr-CA" sz="1600" b="1" dirty="0" err="1">
                <a:latin typeface="Century Schoolbook" panose="02040604050505020304" pitchFamily="18" charset="0"/>
                <a:cs typeface="Roboto Serif Medium" pitchFamily="2" charset="0"/>
              </a:rPr>
              <a:t>G</a:t>
            </a:r>
            <a:r>
              <a:rPr lang="fr-CA" sz="1600" b="1" baseline="-25000" dirty="0" err="1">
                <a:latin typeface="Century Schoolbook" panose="02040604050505020304" pitchFamily="18" charset="0"/>
                <a:cs typeface="Roboto Serif Medium" pitchFamily="2" charset="0"/>
              </a:rPr>
              <a:t>z</a:t>
            </a:r>
            <a:endParaRPr lang="fr-CA" sz="1600" b="1" dirty="0">
              <a:latin typeface="Century Schoolbook" panose="02040604050505020304" pitchFamily="18" charset="0"/>
              <a:cs typeface="Roboto Serif Medium" pitchFamily="2" charset="0"/>
            </a:endParaRPr>
          </a:p>
        </p:txBody>
      </p:sp>
      <p:sp>
        <p:nvSpPr>
          <p:cNvPr id="59" name="ZoneTexte 41">
            <a:extLst>
              <a:ext uri="{FF2B5EF4-FFF2-40B4-BE49-F238E27FC236}">
                <a16:creationId xmlns:a16="http://schemas.microsoft.com/office/drawing/2014/main" id="{A5662FBE-1AA4-5382-E291-07FCF08764FA}"/>
              </a:ext>
            </a:extLst>
          </p:cNvPr>
          <p:cNvSpPr txBox="1"/>
          <p:nvPr/>
        </p:nvSpPr>
        <p:spPr>
          <a:xfrm>
            <a:off x="5674090" y="2626995"/>
            <a:ext cx="439544" cy="338554"/>
          </a:xfrm>
          <a:prstGeom prst="rect">
            <a:avLst/>
          </a:prstGeom>
          <a:noFill/>
        </p:spPr>
        <p:txBody>
          <a:bodyPr wrap="none" rtlCol="0">
            <a:spAutoFit/>
          </a:bodyPr>
          <a:lstStyle/>
          <a:p>
            <a:r>
              <a:rPr lang="fr-CA" sz="1600" b="1" dirty="0">
                <a:latin typeface="Century Schoolbook" panose="02040604050505020304" pitchFamily="18" charset="0"/>
                <a:cs typeface="Roboto Serif Medium" pitchFamily="2" charset="0"/>
              </a:rPr>
              <a:t>G</a:t>
            </a:r>
            <a:r>
              <a:rPr lang="fr-CA" sz="1600" b="1" baseline="-25000" dirty="0">
                <a:latin typeface="Century Schoolbook" panose="02040604050505020304" pitchFamily="18" charset="0"/>
                <a:cs typeface="Roboto Serif Medium" pitchFamily="2" charset="0"/>
              </a:rPr>
              <a:t>y</a:t>
            </a:r>
            <a:endParaRPr lang="fr-CA" sz="1600" b="1" dirty="0">
              <a:latin typeface="Century Schoolbook" panose="02040604050505020304" pitchFamily="18" charset="0"/>
              <a:cs typeface="Roboto Serif Medium" pitchFamily="2" charset="0"/>
            </a:endParaRPr>
          </a:p>
        </p:txBody>
      </p:sp>
      <p:sp>
        <p:nvSpPr>
          <p:cNvPr id="60" name="ZoneTexte 41">
            <a:extLst>
              <a:ext uri="{FF2B5EF4-FFF2-40B4-BE49-F238E27FC236}">
                <a16:creationId xmlns:a16="http://schemas.microsoft.com/office/drawing/2014/main" id="{CB2FD94F-7029-E5F0-DA25-58A8678006BC}"/>
              </a:ext>
            </a:extLst>
          </p:cNvPr>
          <p:cNvSpPr txBox="1"/>
          <p:nvPr/>
        </p:nvSpPr>
        <p:spPr>
          <a:xfrm>
            <a:off x="5673104" y="3742779"/>
            <a:ext cx="439544" cy="338554"/>
          </a:xfrm>
          <a:prstGeom prst="rect">
            <a:avLst/>
          </a:prstGeom>
          <a:noFill/>
        </p:spPr>
        <p:txBody>
          <a:bodyPr wrap="none" rtlCol="0">
            <a:spAutoFit/>
          </a:bodyPr>
          <a:lstStyle/>
          <a:p>
            <a:r>
              <a:rPr lang="fr-CA" sz="1600" b="1" dirty="0" err="1">
                <a:latin typeface="Century Schoolbook" panose="02040604050505020304" pitchFamily="18" charset="0"/>
                <a:cs typeface="Roboto Serif Medium" pitchFamily="2" charset="0"/>
              </a:rPr>
              <a:t>G</a:t>
            </a:r>
            <a:r>
              <a:rPr lang="fr-CA" sz="1600" b="1" baseline="-25000" dirty="0" err="1">
                <a:latin typeface="Century Schoolbook" panose="02040604050505020304" pitchFamily="18" charset="0"/>
                <a:cs typeface="Roboto Serif Medium" pitchFamily="2" charset="0"/>
              </a:rPr>
              <a:t>x</a:t>
            </a:r>
            <a:endParaRPr lang="fr-CA" sz="1600" b="1" dirty="0">
              <a:latin typeface="Century Schoolbook" panose="02040604050505020304" pitchFamily="18" charset="0"/>
              <a:cs typeface="Roboto Serif Medium" pitchFamily="2" charset="0"/>
            </a:endParaRPr>
          </a:p>
        </p:txBody>
      </p:sp>
      <p:cxnSp>
        <p:nvCxnSpPr>
          <p:cNvPr id="61" name="Straight Connector 60">
            <a:extLst>
              <a:ext uri="{FF2B5EF4-FFF2-40B4-BE49-F238E27FC236}">
                <a16:creationId xmlns:a16="http://schemas.microsoft.com/office/drawing/2014/main" id="{D3EC4ABD-1C27-3CFA-5DA7-7B2977ED2129}"/>
              </a:ext>
            </a:extLst>
          </p:cNvPr>
          <p:cNvCxnSpPr/>
          <p:nvPr/>
        </p:nvCxnSpPr>
        <p:spPr>
          <a:xfrm>
            <a:off x="2878135" y="2480592"/>
            <a:ext cx="400820" cy="0"/>
          </a:xfrm>
          <a:prstGeom prst="line">
            <a:avLst/>
          </a:prstGeom>
          <a:ln w="28575">
            <a:solidFill>
              <a:srgbClr val="00A759"/>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1309473A-E5C7-5838-E4DC-9F912B21893E}"/>
              </a:ext>
            </a:extLst>
          </p:cNvPr>
          <p:cNvCxnSpPr/>
          <p:nvPr/>
        </p:nvCxnSpPr>
        <p:spPr>
          <a:xfrm>
            <a:off x="2880040" y="2563052"/>
            <a:ext cx="400820" cy="0"/>
          </a:xfrm>
          <a:prstGeom prst="line">
            <a:avLst/>
          </a:prstGeom>
          <a:ln w="28575">
            <a:solidFill>
              <a:srgbClr val="00A759"/>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60A90124-FE83-E404-A333-C14F09E5B05C}"/>
              </a:ext>
            </a:extLst>
          </p:cNvPr>
          <p:cNvCxnSpPr/>
          <p:nvPr/>
        </p:nvCxnSpPr>
        <p:spPr>
          <a:xfrm>
            <a:off x="2881945" y="2637723"/>
            <a:ext cx="400820" cy="0"/>
          </a:xfrm>
          <a:prstGeom prst="line">
            <a:avLst/>
          </a:prstGeom>
          <a:ln w="28575">
            <a:solidFill>
              <a:srgbClr val="00A759"/>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787878AC-9D9A-BEC2-87F4-F97912C5E12D}"/>
              </a:ext>
            </a:extLst>
          </p:cNvPr>
          <p:cNvCxnSpPr/>
          <p:nvPr/>
        </p:nvCxnSpPr>
        <p:spPr>
          <a:xfrm>
            <a:off x="2880040" y="2714907"/>
            <a:ext cx="400820" cy="0"/>
          </a:xfrm>
          <a:prstGeom prst="line">
            <a:avLst/>
          </a:prstGeom>
          <a:ln w="28575">
            <a:solidFill>
              <a:srgbClr val="00A759"/>
            </a:solidFill>
          </a:ln>
        </p:spPr>
        <p:style>
          <a:lnRef idx="1">
            <a:schemeClr val="accent1"/>
          </a:lnRef>
          <a:fillRef idx="0">
            <a:schemeClr val="accent1"/>
          </a:fillRef>
          <a:effectRef idx="0">
            <a:schemeClr val="accent1"/>
          </a:effectRef>
          <a:fontRef idx="minor">
            <a:schemeClr val="tx1"/>
          </a:fontRef>
        </p:style>
      </p:cxnSp>
      <p:sp>
        <p:nvSpPr>
          <p:cNvPr id="65" name="Rectangle 64">
            <a:extLst>
              <a:ext uri="{FF2B5EF4-FFF2-40B4-BE49-F238E27FC236}">
                <a16:creationId xmlns:a16="http://schemas.microsoft.com/office/drawing/2014/main" id="{13E16197-E98D-696B-336E-B225E17DCF1F}"/>
              </a:ext>
            </a:extLst>
          </p:cNvPr>
          <p:cNvSpPr/>
          <p:nvPr/>
        </p:nvSpPr>
        <p:spPr>
          <a:xfrm>
            <a:off x="2882643" y="2797649"/>
            <a:ext cx="405090" cy="391782"/>
          </a:xfrm>
          <a:prstGeom prst="rect">
            <a:avLst/>
          </a:prstGeom>
          <a:noFill/>
          <a:ln w="28575">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cxnSp>
        <p:nvCxnSpPr>
          <p:cNvPr id="66" name="Straight Connector 65">
            <a:extLst>
              <a:ext uri="{FF2B5EF4-FFF2-40B4-BE49-F238E27FC236}">
                <a16:creationId xmlns:a16="http://schemas.microsoft.com/office/drawing/2014/main" id="{7C72D9B6-003A-ED37-D39D-574EB36C595D}"/>
              </a:ext>
            </a:extLst>
          </p:cNvPr>
          <p:cNvCxnSpPr/>
          <p:nvPr/>
        </p:nvCxnSpPr>
        <p:spPr>
          <a:xfrm>
            <a:off x="2880040" y="2880106"/>
            <a:ext cx="400820" cy="0"/>
          </a:xfrm>
          <a:prstGeom prst="line">
            <a:avLst/>
          </a:prstGeom>
          <a:ln w="28575">
            <a:solidFill>
              <a:srgbClr val="00A759"/>
            </a:solidFill>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59EF0F90-3C40-1E5E-1D94-1FA97BD43F7E}"/>
              </a:ext>
            </a:extLst>
          </p:cNvPr>
          <p:cNvCxnSpPr/>
          <p:nvPr/>
        </p:nvCxnSpPr>
        <p:spPr>
          <a:xfrm>
            <a:off x="2878135" y="2960116"/>
            <a:ext cx="400820" cy="0"/>
          </a:xfrm>
          <a:prstGeom prst="line">
            <a:avLst/>
          </a:prstGeom>
          <a:ln w="28575">
            <a:solidFill>
              <a:srgbClr val="00A759"/>
            </a:solidFill>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C9C49DF6-98FC-9705-EB91-B9E0AB5301B0}"/>
              </a:ext>
            </a:extLst>
          </p:cNvPr>
          <p:cNvCxnSpPr/>
          <p:nvPr/>
        </p:nvCxnSpPr>
        <p:spPr>
          <a:xfrm>
            <a:off x="2880040" y="3036861"/>
            <a:ext cx="400820" cy="0"/>
          </a:xfrm>
          <a:prstGeom prst="line">
            <a:avLst/>
          </a:prstGeom>
          <a:ln w="28575">
            <a:solidFill>
              <a:srgbClr val="00A759"/>
            </a:solidFill>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03810F88-0D9F-0A91-1360-A04ECB540A12}"/>
              </a:ext>
            </a:extLst>
          </p:cNvPr>
          <p:cNvCxnSpPr/>
          <p:nvPr/>
        </p:nvCxnSpPr>
        <p:spPr>
          <a:xfrm>
            <a:off x="2881945" y="3115342"/>
            <a:ext cx="400820" cy="0"/>
          </a:xfrm>
          <a:prstGeom prst="line">
            <a:avLst/>
          </a:prstGeom>
          <a:ln w="28575">
            <a:solidFill>
              <a:srgbClr val="00A759"/>
            </a:solidFill>
          </a:ln>
        </p:spPr>
        <p:style>
          <a:lnRef idx="1">
            <a:schemeClr val="accent1"/>
          </a:lnRef>
          <a:fillRef idx="0">
            <a:schemeClr val="accent1"/>
          </a:fillRef>
          <a:effectRef idx="0">
            <a:schemeClr val="accent1"/>
          </a:effectRef>
          <a:fontRef idx="minor">
            <a:schemeClr val="tx1"/>
          </a:fontRef>
        </p:style>
      </p:cxnSp>
      <p:sp>
        <p:nvSpPr>
          <p:cNvPr id="70" name="Rectangle 69">
            <a:extLst>
              <a:ext uri="{FF2B5EF4-FFF2-40B4-BE49-F238E27FC236}">
                <a16:creationId xmlns:a16="http://schemas.microsoft.com/office/drawing/2014/main" id="{2869BE4E-9478-9EBB-8E32-CA78A85C81B4}"/>
              </a:ext>
            </a:extLst>
          </p:cNvPr>
          <p:cNvSpPr/>
          <p:nvPr/>
        </p:nvSpPr>
        <p:spPr>
          <a:xfrm>
            <a:off x="3302932" y="1291143"/>
            <a:ext cx="418192" cy="391885"/>
          </a:xfrm>
          <a:prstGeom prst="rect">
            <a:avLst/>
          </a:prstGeom>
          <a:noFill/>
          <a:ln w="28575">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cxnSp>
        <p:nvCxnSpPr>
          <p:cNvPr id="71" name="Straight Connector 70">
            <a:extLst>
              <a:ext uri="{FF2B5EF4-FFF2-40B4-BE49-F238E27FC236}">
                <a16:creationId xmlns:a16="http://schemas.microsoft.com/office/drawing/2014/main" id="{642EC686-26D5-D812-1EE8-D4732E9BDDF1}"/>
              </a:ext>
            </a:extLst>
          </p:cNvPr>
          <p:cNvCxnSpPr>
            <a:cxnSpLocks/>
          </p:cNvCxnSpPr>
          <p:nvPr/>
        </p:nvCxnSpPr>
        <p:spPr>
          <a:xfrm>
            <a:off x="1277291" y="1682115"/>
            <a:ext cx="443163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5" name="ZoneTexte 41">
            <a:extLst>
              <a:ext uri="{FF2B5EF4-FFF2-40B4-BE49-F238E27FC236}">
                <a16:creationId xmlns:a16="http://schemas.microsoft.com/office/drawing/2014/main" id="{9931D033-65EC-B271-B386-353635550C1D}"/>
              </a:ext>
            </a:extLst>
          </p:cNvPr>
          <p:cNvSpPr txBox="1"/>
          <p:nvPr/>
        </p:nvSpPr>
        <p:spPr>
          <a:xfrm>
            <a:off x="6592206" y="1464929"/>
            <a:ext cx="5408578" cy="1015663"/>
          </a:xfrm>
          <a:prstGeom prst="rect">
            <a:avLst/>
          </a:prstGeom>
          <a:noFill/>
        </p:spPr>
        <p:txBody>
          <a:bodyPr wrap="square" rtlCol="0">
            <a:spAutoFit/>
          </a:bodyPr>
          <a:lstStyle/>
          <a:p>
            <a:pPr algn="ctr"/>
            <a:r>
              <a:rPr lang="fr-CA" sz="2000" u="sng" dirty="0" err="1">
                <a:latin typeface="Century Schoolbook" panose="02040604050505020304" pitchFamily="18" charset="0"/>
                <a:cs typeface="Roboto Serif Light" pitchFamily="2" charset="0"/>
              </a:rPr>
              <a:t>What</a:t>
            </a:r>
            <a:r>
              <a:rPr lang="fr-CA" sz="2000" u="sng" dirty="0">
                <a:latin typeface="Century Schoolbook" panose="02040604050505020304" pitchFamily="18" charset="0"/>
                <a:cs typeface="Roboto Serif Light" pitchFamily="2" charset="0"/>
              </a:rPr>
              <a:t> </a:t>
            </a:r>
            <a:r>
              <a:rPr lang="fr-CA" sz="2000" u="sng" dirty="0" err="1">
                <a:latin typeface="Century Schoolbook" panose="02040604050505020304" pitchFamily="18" charset="0"/>
                <a:cs typeface="Roboto Serif Light" pitchFamily="2" charset="0"/>
              </a:rPr>
              <a:t>we</a:t>
            </a:r>
            <a:r>
              <a:rPr lang="fr-CA" sz="2000" u="sng" dirty="0">
                <a:latin typeface="Century Schoolbook" panose="02040604050505020304" pitchFamily="18" charset="0"/>
                <a:cs typeface="Roboto Serif Light" pitchFamily="2" charset="0"/>
              </a:rPr>
              <a:t> know </a:t>
            </a:r>
            <a:r>
              <a:rPr lang="fr-CA" sz="2000" u="sng" dirty="0" err="1">
                <a:latin typeface="Century Schoolbook" panose="02040604050505020304" pitchFamily="18" charset="0"/>
                <a:cs typeface="Roboto Serif Light" pitchFamily="2" charset="0"/>
              </a:rPr>
              <a:t>so</a:t>
            </a:r>
            <a:r>
              <a:rPr lang="fr-CA" sz="2000" u="sng" dirty="0">
                <a:latin typeface="Century Schoolbook" panose="02040604050505020304" pitchFamily="18" charset="0"/>
                <a:cs typeface="Roboto Serif Light" pitchFamily="2" charset="0"/>
              </a:rPr>
              <a:t> far:</a:t>
            </a:r>
            <a:br>
              <a:rPr lang="fr-CA" sz="2000" u="sng" dirty="0">
                <a:latin typeface="Century Schoolbook" panose="02040604050505020304" pitchFamily="18" charset="0"/>
                <a:cs typeface="Roboto Serif Light" pitchFamily="2" charset="0"/>
              </a:rPr>
            </a:br>
            <a:endParaRPr lang="fr-CA" sz="2000" u="sng" dirty="0">
              <a:latin typeface="Century Schoolbook" panose="02040604050505020304" pitchFamily="18" charset="0"/>
              <a:cs typeface="Roboto Serif Light" pitchFamily="2" charset="0"/>
            </a:endParaRPr>
          </a:p>
          <a:p>
            <a:pPr marL="285750" indent="-285750">
              <a:buFont typeface="Arial" panose="020B0604020202020204" pitchFamily="34" charset="0"/>
              <a:buChar char="•"/>
            </a:pPr>
            <a:r>
              <a:rPr lang="fr-CA" sz="2000" dirty="0">
                <a:latin typeface="Century Schoolbook" panose="02040604050505020304" pitchFamily="18" charset="0"/>
                <a:cs typeface="Roboto Serif Light" pitchFamily="2" charset="0"/>
              </a:rPr>
              <a:t>90° RF pulse flips the </a:t>
            </a:r>
            <a:r>
              <a:rPr lang="fr-CA" sz="2000" dirty="0" err="1">
                <a:latin typeface="Century Schoolbook" panose="02040604050505020304" pitchFamily="18" charset="0"/>
                <a:cs typeface="Roboto Serif Light" pitchFamily="2" charset="0"/>
              </a:rPr>
              <a:t>magnetization</a:t>
            </a:r>
            <a:endParaRPr lang="fr-CA" sz="2000" dirty="0">
              <a:latin typeface="Century Schoolbook" panose="02040604050505020304" pitchFamily="18" charset="0"/>
              <a:cs typeface="Roboto Serif Light" pitchFamily="2" charset="0"/>
            </a:endParaRPr>
          </a:p>
        </p:txBody>
      </p:sp>
      <p:sp>
        <p:nvSpPr>
          <p:cNvPr id="6" name="Freeform: Shape 5">
            <a:extLst>
              <a:ext uri="{FF2B5EF4-FFF2-40B4-BE49-F238E27FC236}">
                <a16:creationId xmlns:a16="http://schemas.microsoft.com/office/drawing/2014/main" id="{8D7C5516-03A7-6E95-E80B-C6C34E6A047E}"/>
              </a:ext>
            </a:extLst>
          </p:cNvPr>
          <p:cNvSpPr/>
          <p:nvPr/>
        </p:nvSpPr>
        <p:spPr>
          <a:xfrm>
            <a:off x="3970246" y="5818873"/>
            <a:ext cx="733081" cy="591085"/>
          </a:xfrm>
          <a:custGeom>
            <a:avLst/>
            <a:gdLst>
              <a:gd name="connsiteX0" fmla="*/ 0 w 976312"/>
              <a:gd name="connsiteY0" fmla="*/ 354810 h 705378"/>
              <a:gd name="connsiteX1" fmla="*/ 59531 w 976312"/>
              <a:gd name="connsiteY1" fmla="*/ 283373 h 705378"/>
              <a:gd name="connsiteX2" fmla="*/ 166687 w 976312"/>
              <a:gd name="connsiteY2" fmla="*/ 519116 h 705378"/>
              <a:gd name="connsiteX3" fmla="*/ 271462 w 976312"/>
              <a:gd name="connsiteY3" fmla="*/ 121448 h 705378"/>
              <a:gd name="connsiteX4" fmla="*/ 383381 w 976312"/>
              <a:gd name="connsiteY4" fmla="*/ 704854 h 705378"/>
              <a:gd name="connsiteX5" fmla="*/ 490537 w 976312"/>
              <a:gd name="connsiteY5" fmla="*/ 4 h 705378"/>
              <a:gd name="connsiteX6" fmla="*/ 600075 w 976312"/>
              <a:gd name="connsiteY6" fmla="*/ 692948 h 705378"/>
              <a:gd name="connsiteX7" fmla="*/ 716756 w 976312"/>
              <a:gd name="connsiteY7" fmla="*/ 123829 h 705378"/>
              <a:gd name="connsiteX8" fmla="*/ 816769 w 976312"/>
              <a:gd name="connsiteY8" fmla="*/ 521498 h 705378"/>
              <a:gd name="connsiteX9" fmla="*/ 926306 w 976312"/>
              <a:gd name="connsiteY9" fmla="*/ 280991 h 705378"/>
              <a:gd name="connsiteX10" fmla="*/ 976312 w 976312"/>
              <a:gd name="connsiteY10" fmla="*/ 357191 h 705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76312" h="705378">
                <a:moveTo>
                  <a:pt x="0" y="354810"/>
                </a:moveTo>
                <a:cubicBezTo>
                  <a:pt x="15875" y="305399"/>
                  <a:pt x="31750" y="255989"/>
                  <a:pt x="59531" y="283373"/>
                </a:cubicBezTo>
                <a:cubicBezTo>
                  <a:pt x="87312" y="310757"/>
                  <a:pt x="131365" y="546103"/>
                  <a:pt x="166687" y="519116"/>
                </a:cubicBezTo>
                <a:cubicBezTo>
                  <a:pt x="202009" y="492129"/>
                  <a:pt x="235346" y="90492"/>
                  <a:pt x="271462" y="121448"/>
                </a:cubicBezTo>
                <a:cubicBezTo>
                  <a:pt x="307578" y="152404"/>
                  <a:pt x="346869" y="725095"/>
                  <a:pt x="383381" y="704854"/>
                </a:cubicBezTo>
                <a:cubicBezTo>
                  <a:pt x="419893" y="684613"/>
                  <a:pt x="454422" y="1988"/>
                  <a:pt x="490537" y="4"/>
                </a:cubicBezTo>
                <a:cubicBezTo>
                  <a:pt x="526652" y="-1980"/>
                  <a:pt x="562372" y="672311"/>
                  <a:pt x="600075" y="692948"/>
                </a:cubicBezTo>
                <a:cubicBezTo>
                  <a:pt x="637778" y="713585"/>
                  <a:pt x="680640" y="152404"/>
                  <a:pt x="716756" y="123829"/>
                </a:cubicBezTo>
                <a:cubicBezTo>
                  <a:pt x="752872" y="95254"/>
                  <a:pt x="781844" y="495304"/>
                  <a:pt x="816769" y="521498"/>
                </a:cubicBezTo>
                <a:cubicBezTo>
                  <a:pt x="851694" y="547692"/>
                  <a:pt x="899715" y="308376"/>
                  <a:pt x="926306" y="280991"/>
                </a:cubicBezTo>
                <a:cubicBezTo>
                  <a:pt x="952897" y="253606"/>
                  <a:pt x="964604" y="305398"/>
                  <a:pt x="976312" y="357191"/>
                </a:cubicBezTo>
              </a:path>
            </a:pathLst>
          </a:custGeom>
          <a:noFill/>
          <a:ln w="28575">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8" name="ZoneTexte 41">
            <a:extLst>
              <a:ext uri="{FF2B5EF4-FFF2-40B4-BE49-F238E27FC236}">
                <a16:creationId xmlns:a16="http://schemas.microsoft.com/office/drawing/2014/main" id="{C429F014-2DBD-70A8-C13D-BB772F1644AF}"/>
              </a:ext>
            </a:extLst>
          </p:cNvPr>
          <p:cNvSpPr txBox="1"/>
          <p:nvPr/>
        </p:nvSpPr>
        <p:spPr>
          <a:xfrm>
            <a:off x="3463921" y="6411409"/>
            <a:ext cx="1745729" cy="338554"/>
          </a:xfrm>
          <a:prstGeom prst="rect">
            <a:avLst/>
          </a:prstGeom>
          <a:noFill/>
        </p:spPr>
        <p:txBody>
          <a:bodyPr wrap="square" rtlCol="0">
            <a:spAutoFit/>
          </a:bodyPr>
          <a:lstStyle/>
          <a:p>
            <a:pPr algn="ctr"/>
            <a:r>
              <a:rPr lang="fr-CA" sz="1600" dirty="0">
                <a:latin typeface="Century Schoolbook" panose="02040604050505020304" pitchFamily="18" charset="0"/>
                <a:cs typeface="Roboto Serif Light" pitchFamily="2" charset="0"/>
              </a:rPr>
              <a:t>Spin </a:t>
            </a:r>
            <a:r>
              <a:rPr lang="fr-CA" sz="1600" dirty="0" err="1">
                <a:latin typeface="Century Schoolbook" panose="02040604050505020304" pitchFamily="18" charset="0"/>
                <a:cs typeface="Roboto Serif Light" pitchFamily="2" charset="0"/>
              </a:rPr>
              <a:t>echo</a:t>
            </a:r>
            <a:endParaRPr lang="fr-CA" sz="1600" dirty="0">
              <a:latin typeface="Century Schoolbook" panose="02040604050505020304" pitchFamily="18" charset="0"/>
              <a:cs typeface="Roboto Serif Light" pitchFamily="2" charset="0"/>
            </a:endParaRPr>
          </a:p>
        </p:txBody>
      </p:sp>
    </p:spTree>
    <p:extLst>
      <p:ext uri="{BB962C8B-B14F-4D97-AF65-F5344CB8AC3E}">
        <p14:creationId xmlns:p14="http://schemas.microsoft.com/office/powerpoint/2010/main" val="4165180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Oval 44">
            <a:extLst>
              <a:ext uri="{FF2B5EF4-FFF2-40B4-BE49-F238E27FC236}">
                <a16:creationId xmlns:a16="http://schemas.microsoft.com/office/drawing/2014/main" id="{3ADA0124-B3FC-4DAE-8389-9C22042B6EFA}"/>
              </a:ext>
            </a:extLst>
          </p:cNvPr>
          <p:cNvSpPr>
            <a:spLocks noChangeAspect="1"/>
          </p:cNvSpPr>
          <p:nvPr/>
        </p:nvSpPr>
        <p:spPr>
          <a:xfrm>
            <a:off x="6367338" y="3664786"/>
            <a:ext cx="2069418" cy="757131"/>
          </a:xfrm>
          <a:prstGeom prst="ellipse">
            <a:avLst/>
          </a:pr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46" name="Arrow: Curved Left 45">
            <a:extLst>
              <a:ext uri="{FF2B5EF4-FFF2-40B4-BE49-F238E27FC236}">
                <a16:creationId xmlns:a16="http://schemas.microsoft.com/office/drawing/2014/main" id="{56ADBBDC-5CF9-454C-A75F-355153071253}"/>
              </a:ext>
            </a:extLst>
          </p:cNvPr>
          <p:cNvSpPr/>
          <p:nvPr/>
        </p:nvSpPr>
        <p:spPr>
          <a:xfrm flipH="1" flipV="1">
            <a:off x="6286861" y="3742924"/>
            <a:ext cx="225050" cy="581908"/>
          </a:xfrm>
          <a:prstGeom prst="curvedLeftArrow">
            <a:avLst>
              <a:gd name="adj1" fmla="val 0"/>
              <a:gd name="adj2" fmla="val 41893"/>
              <a:gd name="adj3" fmla="val 370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latin typeface="Century Schoolbook" panose="02040604050505020304" pitchFamily="18" charset="0"/>
            </a:endParaRPr>
          </a:p>
        </p:txBody>
      </p:sp>
      <p:sp>
        <p:nvSpPr>
          <p:cNvPr id="47" name="Arrow: Curved Left 46">
            <a:extLst>
              <a:ext uri="{FF2B5EF4-FFF2-40B4-BE49-F238E27FC236}">
                <a16:creationId xmlns:a16="http://schemas.microsoft.com/office/drawing/2014/main" id="{BD17B518-C8F1-4961-9DD2-19525EA8BDC4}"/>
              </a:ext>
            </a:extLst>
          </p:cNvPr>
          <p:cNvSpPr/>
          <p:nvPr/>
        </p:nvSpPr>
        <p:spPr>
          <a:xfrm>
            <a:off x="8291026" y="3777264"/>
            <a:ext cx="225050" cy="581908"/>
          </a:xfrm>
          <a:prstGeom prst="curvedLeftArrow">
            <a:avLst>
              <a:gd name="adj1" fmla="val 0"/>
              <a:gd name="adj2" fmla="val 41893"/>
              <a:gd name="adj3" fmla="val 370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latin typeface="Century Schoolbook" panose="02040604050505020304" pitchFamily="18" charset="0"/>
            </a:endParaRPr>
          </a:p>
        </p:txBody>
      </p:sp>
      <p:sp>
        <p:nvSpPr>
          <p:cNvPr id="2" name="Title 1">
            <a:extLst>
              <a:ext uri="{FF2B5EF4-FFF2-40B4-BE49-F238E27FC236}">
                <a16:creationId xmlns:a16="http://schemas.microsoft.com/office/drawing/2014/main" id="{27E4192C-F1B7-446C-936E-0C8855CBC08A}"/>
              </a:ext>
            </a:extLst>
          </p:cNvPr>
          <p:cNvSpPr>
            <a:spLocks noGrp="1"/>
          </p:cNvSpPr>
          <p:nvPr>
            <p:ph type="title"/>
          </p:nvPr>
        </p:nvSpPr>
        <p:spPr/>
        <p:txBody>
          <a:bodyPr/>
          <a:lstStyle/>
          <a:p>
            <a:r>
              <a:rPr lang="fr-CA" dirty="0">
                <a:latin typeface="Century Schoolbook" panose="02040604050505020304" pitchFamily="18" charset="0"/>
              </a:rPr>
              <a:t>Principles of MRI: signal</a:t>
            </a:r>
          </a:p>
        </p:txBody>
      </p:sp>
      <p:sp>
        <p:nvSpPr>
          <p:cNvPr id="4" name="Slide Number Placeholder 3">
            <a:extLst>
              <a:ext uri="{FF2B5EF4-FFF2-40B4-BE49-F238E27FC236}">
                <a16:creationId xmlns:a16="http://schemas.microsoft.com/office/drawing/2014/main" id="{E7331D26-3FA7-497C-BD2D-5215B4E704C8}"/>
              </a:ext>
            </a:extLst>
          </p:cNvPr>
          <p:cNvSpPr>
            <a:spLocks noGrp="1"/>
          </p:cNvSpPr>
          <p:nvPr>
            <p:ph type="sldNum" sz="quarter" idx="12"/>
          </p:nvPr>
        </p:nvSpPr>
        <p:spPr/>
        <p:txBody>
          <a:bodyPr/>
          <a:lstStyle/>
          <a:p>
            <a:fld id="{7C4F7C6C-F16A-437F-A05B-8026F95376C8}" type="slidenum">
              <a:rPr lang="fr-CA" smtClean="0">
                <a:latin typeface="Century Schoolbook" panose="02040604050505020304" pitchFamily="18" charset="0"/>
              </a:rPr>
              <a:pPr/>
              <a:t>23</a:t>
            </a:fld>
            <a:endParaRPr lang="fr-CA" dirty="0">
              <a:latin typeface="Century Schoolbook" panose="02040604050505020304" pitchFamily="18" charset="0"/>
            </a:endParaRPr>
          </a:p>
        </p:txBody>
      </p:sp>
      <p:sp>
        <p:nvSpPr>
          <p:cNvPr id="5" name="ZoneTexte 41">
            <a:extLst>
              <a:ext uri="{FF2B5EF4-FFF2-40B4-BE49-F238E27FC236}">
                <a16:creationId xmlns:a16="http://schemas.microsoft.com/office/drawing/2014/main" id="{BE592694-364F-4396-9EE7-AB8041191647}"/>
              </a:ext>
            </a:extLst>
          </p:cNvPr>
          <p:cNvSpPr txBox="1"/>
          <p:nvPr/>
        </p:nvSpPr>
        <p:spPr>
          <a:xfrm>
            <a:off x="838200" y="1512101"/>
            <a:ext cx="2844048" cy="523220"/>
          </a:xfrm>
          <a:prstGeom prst="rect">
            <a:avLst/>
          </a:prstGeom>
          <a:noFill/>
        </p:spPr>
        <p:txBody>
          <a:bodyPr wrap="none" rtlCol="0">
            <a:spAutoFit/>
          </a:bodyPr>
          <a:lstStyle/>
          <a:p>
            <a:r>
              <a:rPr lang="fr-CA" sz="2800" dirty="0">
                <a:latin typeface="Century Schoolbook" panose="02040604050505020304" pitchFamily="18" charset="0"/>
                <a:cs typeface="Roboto Serif Light" pitchFamily="2" charset="0"/>
              </a:rPr>
              <a:t>Quick </a:t>
            </a:r>
            <a:r>
              <a:rPr lang="fr-CA" sz="2800" dirty="0" err="1">
                <a:latin typeface="Century Schoolbook" panose="02040604050505020304" pitchFamily="18" charset="0"/>
                <a:cs typeface="Roboto Serif Light" pitchFamily="2" charset="0"/>
              </a:rPr>
              <a:t>summary</a:t>
            </a:r>
            <a:endParaRPr lang="fr-CA" sz="2800" dirty="0">
              <a:latin typeface="Century Schoolbook" panose="02040604050505020304" pitchFamily="18" charset="0"/>
              <a:cs typeface="Roboto Serif Light" pitchFamily="2" charset="0"/>
            </a:endParaRPr>
          </a:p>
        </p:txBody>
      </p:sp>
      <p:sp>
        <p:nvSpPr>
          <p:cNvPr id="6" name="ZoneTexte 41">
            <a:extLst>
              <a:ext uri="{FF2B5EF4-FFF2-40B4-BE49-F238E27FC236}">
                <a16:creationId xmlns:a16="http://schemas.microsoft.com/office/drawing/2014/main" id="{86534439-8AAB-4144-9564-7E68FB151BD4}"/>
              </a:ext>
            </a:extLst>
          </p:cNvPr>
          <p:cNvSpPr txBox="1"/>
          <p:nvPr/>
        </p:nvSpPr>
        <p:spPr>
          <a:xfrm>
            <a:off x="838200" y="6126261"/>
            <a:ext cx="6867586" cy="523220"/>
          </a:xfrm>
          <a:prstGeom prst="rect">
            <a:avLst/>
          </a:prstGeom>
          <a:noFill/>
        </p:spPr>
        <p:txBody>
          <a:bodyPr wrap="none" rtlCol="0">
            <a:spAutoFit/>
          </a:bodyPr>
          <a:lstStyle/>
          <a:p>
            <a:r>
              <a:rPr lang="fr-CA" sz="2800" dirty="0">
                <a:latin typeface="Century Schoolbook" panose="02040604050505020304" pitchFamily="18" charset="0"/>
                <a:cs typeface="Roboto Serif Light" pitchFamily="2" charset="0"/>
              </a:rPr>
              <a:t>How </a:t>
            </a:r>
            <a:r>
              <a:rPr lang="fr-CA" sz="2800" dirty="0" err="1">
                <a:latin typeface="Century Schoolbook" panose="02040604050505020304" pitchFamily="18" charset="0"/>
                <a:cs typeface="Roboto Serif Light" pitchFamily="2" charset="0"/>
              </a:rPr>
              <a:t>does</a:t>
            </a:r>
            <a:r>
              <a:rPr lang="fr-CA" sz="2800" dirty="0">
                <a:latin typeface="Century Schoolbook" panose="02040604050505020304" pitchFamily="18" charset="0"/>
                <a:cs typeface="Roboto Serif Light" pitchFamily="2" charset="0"/>
              </a:rPr>
              <a:t> </a:t>
            </a:r>
            <a:r>
              <a:rPr lang="fr-CA" sz="2800" dirty="0" err="1">
                <a:latin typeface="Century Schoolbook" panose="02040604050505020304" pitchFamily="18" charset="0"/>
                <a:cs typeface="Roboto Serif Light" pitchFamily="2" charset="0"/>
              </a:rPr>
              <a:t>this</a:t>
            </a:r>
            <a:r>
              <a:rPr lang="fr-CA" sz="2800" dirty="0">
                <a:latin typeface="Century Schoolbook" panose="02040604050505020304" pitchFamily="18" charset="0"/>
                <a:cs typeface="Roboto Serif Light" pitchFamily="2" charset="0"/>
              </a:rPr>
              <a:t> </a:t>
            </a:r>
            <a:r>
              <a:rPr lang="fr-CA" sz="2800" dirty="0" err="1">
                <a:latin typeface="Century Schoolbook" panose="02040604050505020304" pitchFamily="18" charset="0"/>
                <a:cs typeface="Roboto Serif Light" pitchFamily="2" charset="0"/>
              </a:rPr>
              <a:t>produce</a:t>
            </a:r>
            <a:r>
              <a:rPr lang="fr-CA" sz="2800" dirty="0">
                <a:latin typeface="Century Schoolbook" panose="02040604050505020304" pitchFamily="18" charset="0"/>
                <a:cs typeface="Roboto Serif Light" pitchFamily="2" charset="0"/>
              </a:rPr>
              <a:t> tissue </a:t>
            </a:r>
            <a:r>
              <a:rPr lang="fr-CA" sz="2800" dirty="0" err="1">
                <a:solidFill>
                  <a:srgbClr val="00A759"/>
                </a:solidFill>
                <a:latin typeface="Century Schoolbook" panose="02040604050505020304" pitchFamily="18" charset="0"/>
                <a:cs typeface="Roboto Serif Light" pitchFamily="2" charset="0"/>
              </a:rPr>
              <a:t>contrast</a:t>
            </a:r>
            <a:r>
              <a:rPr lang="fr-CA" sz="2800" dirty="0">
                <a:latin typeface="Century Schoolbook" panose="02040604050505020304" pitchFamily="18" charset="0"/>
                <a:cs typeface="Roboto Serif Light" pitchFamily="2" charset="0"/>
              </a:rPr>
              <a:t>?</a:t>
            </a:r>
          </a:p>
        </p:txBody>
      </p:sp>
      <p:grpSp>
        <p:nvGrpSpPr>
          <p:cNvPr id="8" name="Group 7">
            <a:extLst>
              <a:ext uri="{FF2B5EF4-FFF2-40B4-BE49-F238E27FC236}">
                <a16:creationId xmlns:a16="http://schemas.microsoft.com/office/drawing/2014/main" id="{F781C0D3-0565-4638-888B-6F6A013D83EA}"/>
              </a:ext>
            </a:extLst>
          </p:cNvPr>
          <p:cNvGrpSpPr/>
          <p:nvPr/>
        </p:nvGrpSpPr>
        <p:grpSpPr>
          <a:xfrm>
            <a:off x="838200" y="2035321"/>
            <a:ext cx="3328136" cy="3756669"/>
            <a:chOff x="5367343" y="1110066"/>
            <a:chExt cx="3328136" cy="3756669"/>
          </a:xfrm>
        </p:grpSpPr>
        <p:grpSp>
          <p:nvGrpSpPr>
            <p:cNvPr id="9" name="Group 8">
              <a:extLst>
                <a:ext uri="{FF2B5EF4-FFF2-40B4-BE49-F238E27FC236}">
                  <a16:creationId xmlns:a16="http://schemas.microsoft.com/office/drawing/2014/main" id="{A072CC93-088F-44AF-B8BE-2639D2E762C1}"/>
                </a:ext>
              </a:extLst>
            </p:cNvPr>
            <p:cNvGrpSpPr/>
            <p:nvPr/>
          </p:nvGrpSpPr>
          <p:grpSpPr>
            <a:xfrm>
              <a:off x="5608114" y="1422912"/>
              <a:ext cx="2842945" cy="3176437"/>
              <a:chOff x="5576207" y="1485370"/>
              <a:chExt cx="2842945" cy="3176437"/>
            </a:xfrm>
          </p:grpSpPr>
          <p:cxnSp>
            <p:nvCxnSpPr>
              <p:cNvPr id="13" name="Straight Arrow Connector 12">
                <a:extLst>
                  <a:ext uri="{FF2B5EF4-FFF2-40B4-BE49-F238E27FC236}">
                    <a16:creationId xmlns:a16="http://schemas.microsoft.com/office/drawing/2014/main" id="{2FAD4B35-86F2-4590-8F25-4655A763D023}"/>
                  </a:ext>
                </a:extLst>
              </p:cNvPr>
              <p:cNvCxnSpPr>
                <a:cxnSpLocks/>
              </p:cNvCxnSpPr>
              <p:nvPr/>
            </p:nvCxnSpPr>
            <p:spPr>
              <a:xfrm flipV="1">
                <a:off x="6719207" y="1485370"/>
                <a:ext cx="0" cy="1704707"/>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FD172C4C-4D2E-4CFD-8380-21E7A9E2F674}"/>
                  </a:ext>
                </a:extLst>
              </p:cNvPr>
              <p:cNvCxnSpPr>
                <a:cxnSpLocks/>
              </p:cNvCxnSpPr>
              <p:nvPr/>
            </p:nvCxnSpPr>
            <p:spPr>
              <a:xfrm rot="5400000" flipV="1">
                <a:off x="7566799" y="2335343"/>
                <a:ext cx="0" cy="1704707"/>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8674A2D6-09FB-44B8-92D7-F38E6F591915}"/>
                  </a:ext>
                </a:extLst>
              </p:cNvPr>
              <p:cNvCxnSpPr>
                <a:cxnSpLocks/>
              </p:cNvCxnSpPr>
              <p:nvPr/>
            </p:nvCxnSpPr>
            <p:spPr>
              <a:xfrm flipH="1">
                <a:off x="5576207" y="3187698"/>
                <a:ext cx="1138240" cy="1474109"/>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10" name="ZoneTexte 41">
              <a:extLst>
                <a:ext uri="{FF2B5EF4-FFF2-40B4-BE49-F238E27FC236}">
                  <a16:creationId xmlns:a16="http://schemas.microsoft.com/office/drawing/2014/main" id="{D4228BF6-CA46-452C-9AB4-63B14B965241}"/>
                </a:ext>
              </a:extLst>
            </p:cNvPr>
            <p:cNvSpPr txBox="1"/>
            <p:nvPr/>
          </p:nvSpPr>
          <p:spPr>
            <a:xfrm>
              <a:off x="6597914" y="1110066"/>
              <a:ext cx="296876" cy="369332"/>
            </a:xfrm>
            <a:prstGeom prst="rect">
              <a:avLst/>
            </a:prstGeom>
            <a:noFill/>
          </p:spPr>
          <p:txBody>
            <a:bodyPr wrap="none" rtlCol="0">
              <a:spAutoFit/>
            </a:bodyPr>
            <a:lstStyle/>
            <a:p>
              <a:r>
                <a:rPr lang="fr-CA" dirty="0">
                  <a:latin typeface="Century Schoolbook" panose="02040604050505020304" pitchFamily="18" charset="0"/>
                  <a:cs typeface="Roboto Serif Medium" pitchFamily="2" charset="0"/>
                </a:rPr>
                <a:t>z</a:t>
              </a:r>
            </a:p>
          </p:txBody>
        </p:sp>
        <p:sp>
          <p:nvSpPr>
            <p:cNvPr id="11" name="ZoneTexte 41">
              <a:extLst>
                <a:ext uri="{FF2B5EF4-FFF2-40B4-BE49-F238E27FC236}">
                  <a16:creationId xmlns:a16="http://schemas.microsoft.com/office/drawing/2014/main" id="{D8AD213A-6177-48B8-AFC2-E8B09C22684B}"/>
                </a:ext>
              </a:extLst>
            </p:cNvPr>
            <p:cNvSpPr txBox="1"/>
            <p:nvPr/>
          </p:nvSpPr>
          <p:spPr>
            <a:xfrm>
              <a:off x="8387381" y="2940572"/>
              <a:ext cx="308098" cy="369332"/>
            </a:xfrm>
            <a:prstGeom prst="rect">
              <a:avLst/>
            </a:prstGeom>
            <a:noFill/>
          </p:spPr>
          <p:txBody>
            <a:bodyPr wrap="none" rtlCol="0">
              <a:spAutoFit/>
            </a:bodyPr>
            <a:lstStyle/>
            <a:p>
              <a:r>
                <a:rPr lang="fr-CA" dirty="0">
                  <a:latin typeface="Century Schoolbook" panose="02040604050505020304" pitchFamily="18" charset="0"/>
                  <a:cs typeface="Roboto Serif Medium" pitchFamily="2" charset="0"/>
                </a:rPr>
                <a:t>y</a:t>
              </a:r>
            </a:p>
          </p:txBody>
        </p:sp>
        <p:sp>
          <p:nvSpPr>
            <p:cNvPr id="12" name="ZoneTexte 41">
              <a:extLst>
                <a:ext uri="{FF2B5EF4-FFF2-40B4-BE49-F238E27FC236}">
                  <a16:creationId xmlns:a16="http://schemas.microsoft.com/office/drawing/2014/main" id="{D1DB2674-734A-4E14-8A8D-FEA7C074DD8C}"/>
                </a:ext>
              </a:extLst>
            </p:cNvPr>
            <p:cNvSpPr txBox="1"/>
            <p:nvPr/>
          </p:nvSpPr>
          <p:spPr>
            <a:xfrm>
              <a:off x="5367343" y="4497403"/>
              <a:ext cx="319318" cy="369332"/>
            </a:xfrm>
            <a:prstGeom prst="rect">
              <a:avLst/>
            </a:prstGeom>
            <a:noFill/>
          </p:spPr>
          <p:txBody>
            <a:bodyPr wrap="none" rtlCol="0">
              <a:spAutoFit/>
            </a:bodyPr>
            <a:lstStyle/>
            <a:p>
              <a:r>
                <a:rPr lang="fr-CA" dirty="0">
                  <a:latin typeface="Century Schoolbook" panose="02040604050505020304" pitchFamily="18" charset="0"/>
                  <a:cs typeface="Roboto Serif Medium" pitchFamily="2" charset="0"/>
                </a:rPr>
                <a:t>x</a:t>
              </a:r>
            </a:p>
          </p:txBody>
        </p:sp>
      </p:grpSp>
      <p:cxnSp>
        <p:nvCxnSpPr>
          <p:cNvPr id="16" name="Connecteur droit avec flèche 71">
            <a:extLst>
              <a:ext uri="{FF2B5EF4-FFF2-40B4-BE49-F238E27FC236}">
                <a16:creationId xmlns:a16="http://schemas.microsoft.com/office/drawing/2014/main" id="{490318FA-AAE1-448B-8EF6-A7B41B38F1DC}"/>
              </a:ext>
            </a:extLst>
          </p:cNvPr>
          <p:cNvCxnSpPr>
            <a:cxnSpLocks/>
          </p:cNvCxnSpPr>
          <p:nvPr/>
        </p:nvCxnSpPr>
        <p:spPr>
          <a:xfrm flipV="1">
            <a:off x="2220758" y="2578763"/>
            <a:ext cx="0" cy="1469350"/>
          </a:xfrm>
          <a:prstGeom prst="straightConnector1">
            <a:avLst/>
          </a:prstGeom>
          <a:ln w="44450" cap="flat">
            <a:solidFill>
              <a:srgbClr val="00A759"/>
            </a:solidFill>
            <a:prstDash val="sysDot"/>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cxnSp>
        <p:nvCxnSpPr>
          <p:cNvPr id="17" name="Connecteur droit avec flèche 71">
            <a:extLst>
              <a:ext uri="{FF2B5EF4-FFF2-40B4-BE49-F238E27FC236}">
                <a16:creationId xmlns:a16="http://schemas.microsoft.com/office/drawing/2014/main" id="{1ABD82BC-B94B-4B0E-95AB-4218E3E1ADFE}"/>
              </a:ext>
            </a:extLst>
          </p:cNvPr>
          <p:cNvCxnSpPr>
            <a:cxnSpLocks/>
          </p:cNvCxnSpPr>
          <p:nvPr/>
        </p:nvCxnSpPr>
        <p:spPr>
          <a:xfrm flipV="1">
            <a:off x="2221016" y="2985128"/>
            <a:ext cx="0" cy="1064208"/>
          </a:xfrm>
          <a:prstGeom prst="straightConnector1">
            <a:avLst/>
          </a:prstGeom>
          <a:ln w="44450" cmpd="sng">
            <a:solidFill>
              <a:srgbClr val="00A759"/>
            </a:solidFill>
            <a:tailEnd type="triangle" w="med" len="med"/>
          </a:ln>
        </p:spPr>
        <p:style>
          <a:lnRef idx="1">
            <a:schemeClr val="accent1"/>
          </a:lnRef>
          <a:fillRef idx="0">
            <a:schemeClr val="accent1"/>
          </a:fillRef>
          <a:effectRef idx="0">
            <a:schemeClr val="accent1"/>
          </a:effectRef>
          <a:fontRef idx="minor">
            <a:schemeClr val="tx1"/>
          </a:fontRef>
        </p:style>
      </p:cxnSp>
      <p:sp>
        <p:nvSpPr>
          <p:cNvPr id="18" name="ZoneTexte 41">
            <a:extLst>
              <a:ext uri="{FF2B5EF4-FFF2-40B4-BE49-F238E27FC236}">
                <a16:creationId xmlns:a16="http://schemas.microsoft.com/office/drawing/2014/main" id="{1150CC17-B9D9-4DD7-9E4A-1524C3B0B4DE}"/>
              </a:ext>
            </a:extLst>
          </p:cNvPr>
          <p:cNvSpPr txBox="1"/>
          <p:nvPr/>
        </p:nvSpPr>
        <p:spPr>
          <a:xfrm>
            <a:off x="2210394" y="2448020"/>
            <a:ext cx="542136" cy="461665"/>
          </a:xfrm>
          <a:prstGeom prst="rect">
            <a:avLst/>
          </a:prstGeom>
          <a:noFill/>
        </p:spPr>
        <p:txBody>
          <a:bodyPr wrap="none" rtlCol="0">
            <a:spAutoFit/>
          </a:bodyPr>
          <a:lstStyle/>
          <a:p>
            <a:r>
              <a:rPr lang="fr-CA" sz="2400" b="1" dirty="0">
                <a:latin typeface="Century Schoolbook" panose="02040604050505020304" pitchFamily="18" charset="0"/>
                <a:cs typeface="Roboto Serif Light" pitchFamily="2" charset="0"/>
              </a:rPr>
              <a:t>B</a:t>
            </a:r>
            <a:r>
              <a:rPr lang="fr-CA" sz="2400" b="1" baseline="-25000" dirty="0">
                <a:latin typeface="Century Schoolbook" panose="02040604050505020304" pitchFamily="18" charset="0"/>
                <a:cs typeface="Roboto Serif Light" pitchFamily="2" charset="0"/>
              </a:rPr>
              <a:t>0</a:t>
            </a:r>
            <a:endParaRPr lang="fr-CA" sz="2400" b="1" dirty="0">
              <a:latin typeface="Century Schoolbook" panose="02040604050505020304" pitchFamily="18" charset="0"/>
              <a:cs typeface="Roboto Serif Light" pitchFamily="2" charset="0"/>
            </a:endParaRPr>
          </a:p>
        </p:txBody>
      </p:sp>
      <p:sp>
        <p:nvSpPr>
          <p:cNvPr id="20" name="ZoneTexte 41">
            <a:extLst>
              <a:ext uri="{FF2B5EF4-FFF2-40B4-BE49-F238E27FC236}">
                <a16:creationId xmlns:a16="http://schemas.microsoft.com/office/drawing/2014/main" id="{294D9A5D-A6E9-4D83-B18E-2E1925575B05}"/>
              </a:ext>
            </a:extLst>
          </p:cNvPr>
          <p:cNvSpPr txBox="1"/>
          <p:nvPr/>
        </p:nvSpPr>
        <p:spPr>
          <a:xfrm>
            <a:off x="2224821" y="2842806"/>
            <a:ext cx="486030" cy="461665"/>
          </a:xfrm>
          <a:prstGeom prst="rect">
            <a:avLst/>
          </a:prstGeom>
          <a:noFill/>
        </p:spPr>
        <p:txBody>
          <a:bodyPr wrap="none" rtlCol="0">
            <a:spAutoFit/>
          </a:bodyPr>
          <a:lstStyle/>
          <a:p>
            <a:r>
              <a:rPr lang="fr-CA" sz="2400" b="1" dirty="0">
                <a:latin typeface="Century Schoolbook" panose="02040604050505020304" pitchFamily="18" charset="0"/>
                <a:cs typeface="Roboto Serif Light" pitchFamily="2" charset="0"/>
              </a:rPr>
              <a:t>M</a:t>
            </a:r>
          </a:p>
        </p:txBody>
      </p:sp>
      <p:grpSp>
        <p:nvGrpSpPr>
          <p:cNvPr id="21" name="Group 20">
            <a:extLst>
              <a:ext uri="{FF2B5EF4-FFF2-40B4-BE49-F238E27FC236}">
                <a16:creationId xmlns:a16="http://schemas.microsoft.com/office/drawing/2014/main" id="{CA284229-3933-44D8-9215-6B5D5B87C975}"/>
              </a:ext>
            </a:extLst>
          </p:cNvPr>
          <p:cNvGrpSpPr/>
          <p:nvPr/>
        </p:nvGrpSpPr>
        <p:grpSpPr>
          <a:xfrm>
            <a:off x="7141074" y="3642562"/>
            <a:ext cx="619077" cy="511625"/>
            <a:chOff x="9893011" y="2775048"/>
            <a:chExt cx="619077" cy="511625"/>
          </a:xfrm>
        </p:grpSpPr>
        <p:sp>
          <p:nvSpPr>
            <p:cNvPr id="22" name="Arc 21">
              <a:extLst>
                <a:ext uri="{FF2B5EF4-FFF2-40B4-BE49-F238E27FC236}">
                  <a16:creationId xmlns:a16="http://schemas.microsoft.com/office/drawing/2014/main" id="{D05155CF-F27D-4D9B-8517-E93BAD3049AA}"/>
                </a:ext>
              </a:extLst>
            </p:cNvPr>
            <p:cNvSpPr/>
            <p:nvPr/>
          </p:nvSpPr>
          <p:spPr>
            <a:xfrm rot="1772926">
              <a:off x="9893011" y="2953131"/>
              <a:ext cx="546516" cy="333542"/>
            </a:xfrm>
            <a:prstGeom prst="arc">
              <a:avLst>
                <a:gd name="adj1" fmla="val 14278078"/>
                <a:gd name="adj2" fmla="val 20679934"/>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CA">
                <a:latin typeface="Century Schoolbook" panose="02040604050505020304" pitchFamily="18" charset="0"/>
              </a:endParaRPr>
            </a:p>
          </p:txBody>
        </p:sp>
        <mc:AlternateContent xmlns:mc="http://schemas.openxmlformats.org/markup-compatibility/2006">
          <mc:Choice xmlns:a14="http://schemas.microsoft.com/office/drawing/2010/main" Requires="a14">
            <p:sp>
              <p:nvSpPr>
                <p:cNvPr id="23" name="ZoneTexte 41">
                  <a:extLst>
                    <a:ext uri="{FF2B5EF4-FFF2-40B4-BE49-F238E27FC236}">
                      <a16:creationId xmlns:a16="http://schemas.microsoft.com/office/drawing/2014/main" id="{1726FE0D-7A19-420E-AAB7-5FD90C1F410D}"/>
                    </a:ext>
                  </a:extLst>
                </p:cNvPr>
                <p:cNvSpPr txBox="1"/>
                <p:nvPr/>
              </p:nvSpPr>
              <p:spPr>
                <a:xfrm>
                  <a:off x="10179946" y="2775048"/>
                  <a:ext cx="332142"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m:rPr>
                            <m:sty m:val="p"/>
                          </m:rPr>
                          <a:rPr lang="fr-CA" sz="1400" b="0" i="0" smtClean="0">
                            <a:latin typeface="Cambria Math" panose="02040503050406030204" pitchFamily="18" charset="0"/>
                            <a:ea typeface="Cambria Math" panose="02040503050406030204" pitchFamily="18" charset="0"/>
                            <a:cs typeface="Roboto Serif Light" pitchFamily="2" charset="0"/>
                          </a:rPr>
                          <m:t>θ</m:t>
                        </m:r>
                      </m:oMath>
                    </m:oMathPara>
                  </a14:m>
                  <a:endParaRPr lang="fr-CA" sz="1400" dirty="0">
                    <a:latin typeface="Century Schoolbook" panose="02040604050505020304" pitchFamily="18" charset="0"/>
                    <a:cs typeface="Roboto Serif Light" pitchFamily="2" charset="0"/>
                  </a:endParaRPr>
                </a:p>
              </p:txBody>
            </p:sp>
          </mc:Choice>
          <mc:Fallback>
            <p:sp>
              <p:nvSpPr>
                <p:cNvPr id="23" name="ZoneTexte 41">
                  <a:extLst>
                    <a:ext uri="{FF2B5EF4-FFF2-40B4-BE49-F238E27FC236}">
                      <a16:creationId xmlns:a16="http://schemas.microsoft.com/office/drawing/2014/main" id="{1726FE0D-7A19-420E-AAB7-5FD90C1F410D}"/>
                    </a:ext>
                  </a:extLst>
                </p:cNvPr>
                <p:cNvSpPr txBox="1">
                  <a:spLocks noRot="1" noChangeAspect="1" noMove="1" noResize="1" noEditPoints="1" noAdjustHandles="1" noChangeArrowheads="1" noChangeShapeType="1" noTextEdit="1"/>
                </p:cNvSpPr>
                <p:nvPr/>
              </p:nvSpPr>
              <p:spPr>
                <a:xfrm>
                  <a:off x="10179946" y="2775048"/>
                  <a:ext cx="332142" cy="307777"/>
                </a:xfrm>
                <a:prstGeom prst="rect">
                  <a:avLst/>
                </a:prstGeom>
                <a:blipFill>
                  <a:blip r:embed="rId3"/>
                  <a:stretch>
                    <a:fillRect t="-4000" r="-12963" b="-20000"/>
                  </a:stretch>
                </a:blipFill>
              </p:spPr>
              <p:txBody>
                <a:bodyPr/>
                <a:lstStyle/>
                <a:p>
                  <a:r>
                    <a:rPr lang="fr-CA">
                      <a:noFill/>
                    </a:rPr>
                    <a:t> </a:t>
                  </a:r>
                </a:p>
              </p:txBody>
            </p:sp>
          </mc:Fallback>
        </mc:AlternateContent>
      </p:grpSp>
      <p:sp>
        <p:nvSpPr>
          <p:cNvPr id="25" name="ZoneTexte 41">
            <a:extLst>
              <a:ext uri="{FF2B5EF4-FFF2-40B4-BE49-F238E27FC236}">
                <a16:creationId xmlns:a16="http://schemas.microsoft.com/office/drawing/2014/main" id="{43080F22-BB84-425B-90E8-4BDEDC4CC04F}"/>
              </a:ext>
            </a:extLst>
          </p:cNvPr>
          <p:cNvSpPr txBox="1"/>
          <p:nvPr/>
        </p:nvSpPr>
        <p:spPr>
          <a:xfrm>
            <a:off x="7658211" y="3664134"/>
            <a:ext cx="486030" cy="461665"/>
          </a:xfrm>
          <a:prstGeom prst="rect">
            <a:avLst/>
          </a:prstGeom>
          <a:noFill/>
        </p:spPr>
        <p:txBody>
          <a:bodyPr wrap="none" rtlCol="0">
            <a:spAutoFit/>
          </a:bodyPr>
          <a:lstStyle/>
          <a:p>
            <a:r>
              <a:rPr lang="fr-CA" sz="2400" b="1" dirty="0">
                <a:latin typeface="Century Schoolbook" panose="02040604050505020304" pitchFamily="18" charset="0"/>
                <a:cs typeface="Roboto Serif Light" pitchFamily="2" charset="0"/>
              </a:rPr>
              <a:t>M</a:t>
            </a:r>
          </a:p>
        </p:txBody>
      </p:sp>
      <p:grpSp>
        <p:nvGrpSpPr>
          <p:cNvPr id="26" name="Group 25">
            <a:extLst>
              <a:ext uri="{FF2B5EF4-FFF2-40B4-BE49-F238E27FC236}">
                <a16:creationId xmlns:a16="http://schemas.microsoft.com/office/drawing/2014/main" id="{165A7146-3666-41AD-A077-5B3DA43C3B93}"/>
              </a:ext>
            </a:extLst>
          </p:cNvPr>
          <p:cNvGrpSpPr/>
          <p:nvPr/>
        </p:nvGrpSpPr>
        <p:grpSpPr>
          <a:xfrm>
            <a:off x="6020559" y="2035321"/>
            <a:ext cx="3328136" cy="3756669"/>
            <a:chOff x="5367343" y="1110066"/>
            <a:chExt cx="3328136" cy="3756669"/>
          </a:xfrm>
        </p:grpSpPr>
        <p:grpSp>
          <p:nvGrpSpPr>
            <p:cNvPr id="27" name="Group 26">
              <a:extLst>
                <a:ext uri="{FF2B5EF4-FFF2-40B4-BE49-F238E27FC236}">
                  <a16:creationId xmlns:a16="http://schemas.microsoft.com/office/drawing/2014/main" id="{4A708A26-0B1C-4600-9BB1-444950C85F0E}"/>
                </a:ext>
              </a:extLst>
            </p:cNvPr>
            <p:cNvGrpSpPr/>
            <p:nvPr/>
          </p:nvGrpSpPr>
          <p:grpSpPr>
            <a:xfrm>
              <a:off x="5608114" y="1422912"/>
              <a:ext cx="2842945" cy="3176437"/>
              <a:chOff x="5576207" y="1485370"/>
              <a:chExt cx="2842945" cy="3176437"/>
            </a:xfrm>
          </p:grpSpPr>
          <p:cxnSp>
            <p:nvCxnSpPr>
              <p:cNvPr id="31" name="Straight Arrow Connector 30">
                <a:extLst>
                  <a:ext uri="{FF2B5EF4-FFF2-40B4-BE49-F238E27FC236}">
                    <a16:creationId xmlns:a16="http://schemas.microsoft.com/office/drawing/2014/main" id="{F9261810-19C0-4ED6-A395-D0379C326998}"/>
                  </a:ext>
                </a:extLst>
              </p:cNvPr>
              <p:cNvCxnSpPr>
                <a:cxnSpLocks/>
              </p:cNvCxnSpPr>
              <p:nvPr/>
            </p:nvCxnSpPr>
            <p:spPr>
              <a:xfrm flipV="1">
                <a:off x="6719207" y="1485370"/>
                <a:ext cx="0" cy="1704707"/>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0B524177-EA2E-40F9-94B5-2B317D00D9F3}"/>
                  </a:ext>
                </a:extLst>
              </p:cNvPr>
              <p:cNvCxnSpPr>
                <a:cxnSpLocks/>
              </p:cNvCxnSpPr>
              <p:nvPr/>
            </p:nvCxnSpPr>
            <p:spPr>
              <a:xfrm rot="5400000" flipV="1">
                <a:off x="7566799" y="2335343"/>
                <a:ext cx="0" cy="1704707"/>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31EAB691-694B-402E-9F78-DE0BCEB1082E}"/>
                  </a:ext>
                </a:extLst>
              </p:cNvPr>
              <p:cNvCxnSpPr>
                <a:cxnSpLocks/>
              </p:cNvCxnSpPr>
              <p:nvPr/>
            </p:nvCxnSpPr>
            <p:spPr>
              <a:xfrm flipH="1">
                <a:off x="5576207" y="3187698"/>
                <a:ext cx="1138240" cy="1474109"/>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28" name="ZoneTexte 41">
              <a:extLst>
                <a:ext uri="{FF2B5EF4-FFF2-40B4-BE49-F238E27FC236}">
                  <a16:creationId xmlns:a16="http://schemas.microsoft.com/office/drawing/2014/main" id="{F67D3305-9F87-45CA-9D79-46C40AA6F84E}"/>
                </a:ext>
              </a:extLst>
            </p:cNvPr>
            <p:cNvSpPr txBox="1"/>
            <p:nvPr/>
          </p:nvSpPr>
          <p:spPr>
            <a:xfrm>
              <a:off x="6597914" y="1110066"/>
              <a:ext cx="296876" cy="369332"/>
            </a:xfrm>
            <a:prstGeom prst="rect">
              <a:avLst/>
            </a:prstGeom>
            <a:noFill/>
          </p:spPr>
          <p:txBody>
            <a:bodyPr wrap="none" rtlCol="0">
              <a:spAutoFit/>
            </a:bodyPr>
            <a:lstStyle/>
            <a:p>
              <a:r>
                <a:rPr lang="fr-CA" dirty="0">
                  <a:latin typeface="Century Schoolbook" panose="02040604050505020304" pitchFamily="18" charset="0"/>
                  <a:cs typeface="Roboto Serif Medium" pitchFamily="2" charset="0"/>
                </a:rPr>
                <a:t>z</a:t>
              </a:r>
            </a:p>
          </p:txBody>
        </p:sp>
        <p:sp>
          <p:nvSpPr>
            <p:cNvPr id="29" name="ZoneTexte 41">
              <a:extLst>
                <a:ext uri="{FF2B5EF4-FFF2-40B4-BE49-F238E27FC236}">
                  <a16:creationId xmlns:a16="http://schemas.microsoft.com/office/drawing/2014/main" id="{ECA0D010-6CCD-421E-935A-48F139371B62}"/>
                </a:ext>
              </a:extLst>
            </p:cNvPr>
            <p:cNvSpPr txBox="1"/>
            <p:nvPr/>
          </p:nvSpPr>
          <p:spPr>
            <a:xfrm>
              <a:off x="8387381" y="2940572"/>
              <a:ext cx="308098" cy="369332"/>
            </a:xfrm>
            <a:prstGeom prst="rect">
              <a:avLst/>
            </a:prstGeom>
            <a:noFill/>
          </p:spPr>
          <p:txBody>
            <a:bodyPr wrap="none" rtlCol="0">
              <a:spAutoFit/>
            </a:bodyPr>
            <a:lstStyle/>
            <a:p>
              <a:r>
                <a:rPr lang="fr-CA" dirty="0">
                  <a:latin typeface="Century Schoolbook" panose="02040604050505020304" pitchFamily="18" charset="0"/>
                  <a:cs typeface="Roboto Serif Medium" pitchFamily="2" charset="0"/>
                </a:rPr>
                <a:t>y</a:t>
              </a:r>
            </a:p>
          </p:txBody>
        </p:sp>
        <p:sp>
          <p:nvSpPr>
            <p:cNvPr id="30" name="ZoneTexte 41">
              <a:extLst>
                <a:ext uri="{FF2B5EF4-FFF2-40B4-BE49-F238E27FC236}">
                  <a16:creationId xmlns:a16="http://schemas.microsoft.com/office/drawing/2014/main" id="{61759F0C-F1D2-4F72-AE4E-7E420FF448DD}"/>
                </a:ext>
              </a:extLst>
            </p:cNvPr>
            <p:cNvSpPr txBox="1"/>
            <p:nvPr/>
          </p:nvSpPr>
          <p:spPr>
            <a:xfrm>
              <a:off x="5367343" y="4497403"/>
              <a:ext cx="319318" cy="369332"/>
            </a:xfrm>
            <a:prstGeom prst="rect">
              <a:avLst/>
            </a:prstGeom>
            <a:noFill/>
          </p:spPr>
          <p:txBody>
            <a:bodyPr wrap="none" rtlCol="0">
              <a:spAutoFit/>
            </a:bodyPr>
            <a:lstStyle/>
            <a:p>
              <a:r>
                <a:rPr lang="fr-CA" dirty="0">
                  <a:latin typeface="Century Schoolbook" panose="02040604050505020304" pitchFamily="18" charset="0"/>
                  <a:cs typeface="Roboto Serif Medium" pitchFamily="2" charset="0"/>
                </a:rPr>
                <a:t>x</a:t>
              </a:r>
            </a:p>
          </p:txBody>
        </p:sp>
      </p:grpSp>
      <p:cxnSp>
        <p:nvCxnSpPr>
          <p:cNvPr id="34" name="Connecteur droit avec flèche 71">
            <a:extLst>
              <a:ext uri="{FF2B5EF4-FFF2-40B4-BE49-F238E27FC236}">
                <a16:creationId xmlns:a16="http://schemas.microsoft.com/office/drawing/2014/main" id="{CAEF14AC-6B2A-4D1C-BF2A-F6AB543EE00E}"/>
              </a:ext>
            </a:extLst>
          </p:cNvPr>
          <p:cNvCxnSpPr>
            <a:cxnSpLocks/>
          </p:cNvCxnSpPr>
          <p:nvPr/>
        </p:nvCxnSpPr>
        <p:spPr>
          <a:xfrm flipV="1">
            <a:off x="7399088" y="2578763"/>
            <a:ext cx="0" cy="1469350"/>
          </a:xfrm>
          <a:prstGeom prst="straightConnector1">
            <a:avLst/>
          </a:prstGeom>
          <a:ln w="44450" cap="flat">
            <a:solidFill>
              <a:srgbClr val="00A759"/>
            </a:solidFill>
            <a:prstDash val="sysDot"/>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sp>
        <p:nvSpPr>
          <p:cNvPr id="35" name="ZoneTexte 41">
            <a:extLst>
              <a:ext uri="{FF2B5EF4-FFF2-40B4-BE49-F238E27FC236}">
                <a16:creationId xmlns:a16="http://schemas.microsoft.com/office/drawing/2014/main" id="{5669A542-21FC-40FF-AEC4-9AF76A5A9FA1}"/>
              </a:ext>
            </a:extLst>
          </p:cNvPr>
          <p:cNvSpPr txBox="1"/>
          <p:nvPr/>
        </p:nvSpPr>
        <p:spPr>
          <a:xfrm>
            <a:off x="7392753" y="2448020"/>
            <a:ext cx="542136" cy="461665"/>
          </a:xfrm>
          <a:prstGeom prst="rect">
            <a:avLst/>
          </a:prstGeom>
          <a:noFill/>
        </p:spPr>
        <p:txBody>
          <a:bodyPr wrap="none" rtlCol="0">
            <a:spAutoFit/>
          </a:bodyPr>
          <a:lstStyle/>
          <a:p>
            <a:r>
              <a:rPr lang="fr-CA" sz="2400" b="1" dirty="0">
                <a:latin typeface="Century Schoolbook" panose="02040604050505020304" pitchFamily="18" charset="0"/>
                <a:cs typeface="Roboto Serif Light" pitchFamily="2" charset="0"/>
              </a:rPr>
              <a:t>B</a:t>
            </a:r>
            <a:r>
              <a:rPr lang="fr-CA" sz="2400" b="1" baseline="-25000" dirty="0">
                <a:latin typeface="Century Schoolbook" panose="02040604050505020304" pitchFamily="18" charset="0"/>
                <a:cs typeface="Roboto Serif Light" pitchFamily="2" charset="0"/>
              </a:rPr>
              <a:t>0</a:t>
            </a:r>
            <a:endParaRPr lang="fr-CA" sz="2400" b="1" dirty="0">
              <a:latin typeface="Century Schoolbook" panose="02040604050505020304" pitchFamily="18" charset="0"/>
              <a:cs typeface="Roboto Serif Light" pitchFamily="2" charset="0"/>
            </a:endParaRPr>
          </a:p>
        </p:txBody>
      </p:sp>
      <p:grpSp>
        <p:nvGrpSpPr>
          <p:cNvPr id="36" name="Group 35">
            <a:extLst>
              <a:ext uri="{FF2B5EF4-FFF2-40B4-BE49-F238E27FC236}">
                <a16:creationId xmlns:a16="http://schemas.microsoft.com/office/drawing/2014/main" id="{6AE86B0E-469A-474C-84DD-71183A569EEA}"/>
              </a:ext>
            </a:extLst>
          </p:cNvPr>
          <p:cNvGrpSpPr/>
          <p:nvPr/>
        </p:nvGrpSpPr>
        <p:grpSpPr>
          <a:xfrm rot="19115607" flipH="1">
            <a:off x="8214426" y="2296537"/>
            <a:ext cx="1463114" cy="542261"/>
            <a:chOff x="4543111" y="2108009"/>
            <a:chExt cx="1463114" cy="542261"/>
          </a:xfrm>
        </p:grpSpPr>
        <p:sp>
          <p:nvSpPr>
            <p:cNvPr id="37" name="Freeform: Shape 36">
              <a:extLst>
                <a:ext uri="{FF2B5EF4-FFF2-40B4-BE49-F238E27FC236}">
                  <a16:creationId xmlns:a16="http://schemas.microsoft.com/office/drawing/2014/main" id="{A9734D50-B3D1-420C-A52C-F0A2EF82A54C}"/>
                </a:ext>
              </a:extLst>
            </p:cNvPr>
            <p:cNvSpPr/>
            <p:nvPr/>
          </p:nvSpPr>
          <p:spPr>
            <a:xfrm rot="32435">
              <a:off x="4728167" y="2239498"/>
              <a:ext cx="1246477" cy="274106"/>
            </a:xfrm>
            <a:custGeom>
              <a:avLst/>
              <a:gdLst>
                <a:gd name="connsiteX0" fmla="*/ 0 w 5486400"/>
                <a:gd name="connsiteY0" fmla="*/ 914400 h 922020"/>
                <a:gd name="connsiteX1" fmla="*/ 457200 w 5486400"/>
                <a:gd name="connsiteY1" fmla="*/ 7620 h 922020"/>
                <a:gd name="connsiteX2" fmla="*/ 914400 w 5486400"/>
                <a:gd name="connsiteY2" fmla="*/ 914400 h 922020"/>
                <a:gd name="connsiteX3" fmla="*/ 1371600 w 5486400"/>
                <a:gd name="connsiteY3" fmla="*/ 0 h 922020"/>
                <a:gd name="connsiteX4" fmla="*/ 1828800 w 5486400"/>
                <a:gd name="connsiteY4" fmla="*/ 914400 h 922020"/>
                <a:gd name="connsiteX5" fmla="*/ 2286000 w 5486400"/>
                <a:gd name="connsiteY5" fmla="*/ 7620 h 922020"/>
                <a:gd name="connsiteX6" fmla="*/ 2750820 w 5486400"/>
                <a:gd name="connsiteY6" fmla="*/ 914400 h 922020"/>
                <a:gd name="connsiteX7" fmla="*/ 3200400 w 5486400"/>
                <a:gd name="connsiteY7" fmla="*/ 7620 h 922020"/>
                <a:gd name="connsiteX8" fmla="*/ 3657600 w 5486400"/>
                <a:gd name="connsiteY8" fmla="*/ 922020 h 922020"/>
                <a:gd name="connsiteX9" fmla="*/ 4122420 w 5486400"/>
                <a:gd name="connsiteY9" fmla="*/ 7620 h 922020"/>
                <a:gd name="connsiteX10" fmla="*/ 4572000 w 5486400"/>
                <a:gd name="connsiteY10" fmla="*/ 914400 h 922020"/>
                <a:gd name="connsiteX11" fmla="*/ 5036820 w 5486400"/>
                <a:gd name="connsiteY11" fmla="*/ 7620 h 922020"/>
                <a:gd name="connsiteX12" fmla="*/ 5486400 w 5486400"/>
                <a:gd name="connsiteY12" fmla="*/ 914400 h 92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486400" h="922020">
                  <a:moveTo>
                    <a:pt x="0" y="914400"/>
                  </a:moveTo>
                  <a:cubicBezTo>
                    <a:pt x="152400" y="461010"/>
                    <a:pt x="304800" y="7620"/>
                    <a:pt x="457200" y="7620"/>
                  </a:cubicBezTo>
                  <a:cubicBezTo>
                    <a:pt x="609600" y="7620"/>
                    <a:pt x="762000" y="915670"/>
                    <a:pt x="914400" y="914400"/>
                  </a:cubicBezTo>
                  <a:cubicBezTo>
                    <a:pt x="1066800" y="913130"/>
                    <a:pt x="1219200" y="0"/>
                    <a:pt x="1371600" y="0"/>
                  </a:cubicBezTo>
                  <a:cubicBezTo>
                    <a:pt x="1524000" y="0"/>
                    <a:pt x="1676400" y="913130"/>
                    <a:pt x="1828800" y="914400"/>
                  </a:cubicBezTo>
                  <a:cubicBezTo>
                    <a:pt x="1981200" y="915670"/>
                    <a:pt x="2132330" y="7620"/>
                    <a:pt x="2286000" y="7620"/>
                  </a:cubicBezTo>
                  <a:cubicBezTo>
                    <a:pt x="2439670" y="7620"/>
                    <a:pt x="2598420" y="914400"/>
                    <a:pt x="2750820" y="914400"/>
                  </a:cubicBezTo>
                  <a:cubicBezTo>
                    <a:pt x="2903220" y="914400"/>
                    <a:pt x="3049270" y="6350"/>
                    <a:pt x="3200400" y="7620"/>
                  </a:cubicBezTo>
                  <a:cubicBezTo>
                    <a:pt x="3351530" y="8890"/>
                    <a:pt x="3503930" y="922020"/>
                    <a:pt x="3657600" y="922020"/>
                  </a:cubicBezTo>
                  <a:cubicBezTo>
                    <a:pt x="3811270" y="922020"/>
                    <a:pt x="3970020" y="8890"/>
                    <a:pt x="4122420" y="7620"/>
                  </a:cubicBezTo>
                  <a:cubicBezTo>
                    <a:pt x="4274820" y="6350"/>
                    <a:pt x="4419600" y="914400"/>
                    <a:pt x="4572000" y="914400"/>
                  </a:cubicBezTo>
                  <a:cubicBezTo>
                    <a:pt x="4724400" y="914400"/>
                    <a:pt x="4884420" y="7620"/>
                    <a:pt x="5036820" y="7620"/>
                  </a:cubicBezTo>
                  <a:cubicBezTo>
                    <a:pt x="5189220" y="7620"/>
                    <a:pt x="5353050" y="797560"/>
                    <a:pt x="5486400" y="914400"/>
                  </a:cubicBezTo>
                </a:path>
              </a:pathLst>
            </a:cu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sp>
          <p:nvSpPr>
            <p:cNvPr id="38" name="Rectangle 37">
              <a:extLst>
                <a:ext uri="{FF2B5EF4-FFF2-40B4-BE49-F238E27FC236}">
                  <a16:creationId xmlns:a16="http://schemas.microsoft.com/office/drawing/2014/main" id="{05FD2B07-2445-473F-8775-3B512665158D}"/>
                </a:ext>
              </a:extLst>
            </p:cNvPr>
            <p:cNvSpPr/>
            <p:nvPr/>
          </p:nvSpPr>
          <p:spPr>
            <a:xfrm rot="208264">
              <a:off x="4543111" y="2130596"/>
              <a:ext cx="280122" cy="45331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9" name="Rectangle 38">
              <a:extLst>
                <a:ext uri="{FF2B5EF4-FFF2-40B4-BE49-F238E27FC236}">
                  <a16:creationId xmlns:a16="http://schemas.microsoft.com/office/drawing/2014/main" id="{B8456704-A32E-425A-8BC6-D145EC64DFAE}"/>
                </a:ext>
              </a:extLst>
            </p:cNvPr>
            <p:cNvSpPr/>
            <p:nvPr/>
          </p:nvSpPr>
          <p:spPr>
            <a:xfrm rot="208264">
              <a:off x="5776879" y="2108009"/>
              <a:ext cx="229346" cy="54226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cxnSp>
          <p:nvCxnSpPr>
            <p:cNvPr id="40" name="Straight Arrow Connector 39">
              <a:extLst>
                <a:ext uri="{FF2B5EF4-FFF2-40B4-BE49-F238E27FC236}">
                  <a16:creationId xmlns:a16="http://schemas.microsoft.com/office/drawing/2014/main" id="{1ADE2FB8-A762-48BB-9B76-07B6B892FDAF}"/>
                </a:ext>
              </a:extLst>
            </p:cNvPr>
            <p:cNvCxnSpPr>
              <a:cxnSpLocks/>
            </p:cNvCxnSpPr>
            <p:nvPr/>
          </p:nvCxnSpPr>
          <p:spPr>
            <a:xfrm>
              <a:off x="4739518" y="2373353"/>
              <a:ext cx="1217549" cy="0"/>
            </a:xfrm>
            <a:prstGeom prst="straightConnector1">
              <a:avLst/>
            </a:prstGeom>
            <a:ln w="12700">
              <a:solidFill>
                <a:schemeClr val="tx1"/>
              </a:solidFill>
              <a:prstDash val="sysDot"/>
              <a:tailEnd type="triangle"/>
            </a:ln>
          </p:spPr>
          <p:style>
            <a:lnRef idx="1">
              <a:schemeClr val="accent1"/>
            </a:lnRef>
            <a:fillRef idx="0">
              <a:schemeClr val="accent1"/>
            </a:fillRef>
            <a:effectRef idx="0">
              <a:schemeClr val="accent1"/>
            </a:effectRef>
            <a:fontRef idx="minor">
              <a:schemeClr val="tx1"/>
            </a:fontRef>
          </p:style>
        </p:cxnSp>
      </p:grpSp>
      <p:cxnSp>
        <p:nvCxnSpPr>
          <p:cNvPr id="41" name="Connecteur droit avec flèche 71">
            <a:extLst>
              <a:ext uri="{FF2B5EF4-FFF2-40B4-BE49-F238E27FC236}">
                <a16:creationId xmlns:a16="http://schemas.microsoft.com/office/drawing/2014/main" id="{B170A395-46E2-481F-ACA9-BF47A2184E46}"/>
              </a:ext>
            </a:extLst>
          </p:cNvPr>
          <p:cNvCxnSpPr>
            <a:cxnSpLocks/>
          </p:cNvCxnSpPr>
          <p:nvPr/>
        </p:nvCxnSpPr>
        <p:spPr>
          <a:xfrm rot="5400000" flipV="1">
            <a:off x="7920094" y="3516009"/>
            <a:ext cx="0" cy="1064208"/>
          </a:xfrm>
          <a:prstGeom prst="straightConnector1">
            <a:avLst/>
          </a:prstGeom>
          <a:ln w="44450" cmpd="sng">
            <a:solidFill>
              <a:srgbClr val="00A759"/>
            </a:solidFill>
            <a:tailEnd type="triangle" w="med" len="med"/>
          </a:ln>
        </p:spPr>
        <p:style>
          <a:lnRef idx="1">
            <a:schemeClr val="accent1"/>
          </a:lnRef>
          <a:fillRef idx="0">
            <a:schemeClr val="accent1"/>
          </a:fillRef>
          <a:effectRef idx="0">
            <a:schemeClr val="accent1"/>
          </a:effectRef>
          <a:fontRef idx="minor">
            <a:schemeClr val="tx1"/>
          </a:fontRef>
        </p:style>
      </p:cxnSp>
      <p:grpSp>
        <p:nvGrpSpPr>
          <p:cNvPr id="48" name="Group 47">
            <a:extLst>
              <a:ext uri="{FF2B5EF4-FFF2-40B4-BE49-F238E27FC236}">
                <a16:creationId xmlns:a16="http://schemas.microsoft.com/office/drawing/2014/main" id="{0438C17F-DC64-4679-964F-A2B988785B6C}"/>
              </a:ext>
            </a:extLst>
          </p:cNvPr>
          <p:cNvGrpSpPr/>
          <p:nvPr/>
        </p:nvGrpSpPr>
        <p:grpSpPr>
          <a:xfrm>
            <a:off x="9375151" y="3839736"/>
            <a:ext cx="645979" cy="421513"/>
            <a:chOff x="7061519" y="2478811"/>
            <a:chExt cx="645979" cy="421513"/>
          </a:xfrm>
        </p:grpSpPr>
        <p:sp>
          <p:nvSpPr>
            <p:cNvPr id="49" name="Oval 48">
              <a:extLst>
                <a:ext uri="{FF2B5EF4-FFF2-40B4-BE49-F238E27FC236}">
                  <a16:creationId xmlns:a16="http://schemas.microsoft.com/office/drawing/2014/main" id="{C158CD51-1C93-4A58-9EBB-970183AADC25}"/>
                </a:ext>
              </a:extLst>
            </p:cNvPr>
            <p:cNvSpPr/>
            <p:nvPr/>
          </p:nvSpPr>
          <p:spPr>
            <a:xfrm>
              <a:off x="7566821" y="2478811"/>
              <a:ext cx="140677" cy="412358"/>
            </a:xfrm>
            <a:prstGeom prst="ellipse">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50" name="Oval 49">
              <a:extLst>
                <a:ext uri="{FF2B5EF4-FFF2-40B4-BE49-F238E27FC236}">
                  <a16:creationId xmlns:a16="http://schemas.microsoft.com/office/drawing/2014/main" id="{B3ABF39E-82D2-4186-A0F8-EA12B2FC13FA}"/>
                </a:ext>
              </a:extLst>
            </p:cNvPr>
            <p:cNvSpPr/>
            <p:nvPr/>
          </p:nvSpPr>
          <p:spPr>
            <a:xfrm>
              <a:off x="7512922" y="2478811"/>
              <a:ext cx="140677" cy="412358"/>
            </a:xfrm>
            <a:prstGeom prst="ellipse">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51" name="Oval 50">
              <a:extLst>
                <a:ext uri="{FF2B5EF4-FFF2-40B4-BE49-F238E27FC236}">
                  <a16:creationId xmlns:a16="http://schemas.microsoft.com/office/drawing/2014/main" id="{E801AC0D-F458-4359-B367-D8F5078FDD77}"/>
                </a:ext>
              </a:extLst>
            </p:cNvPr>
            <p:cNvSpPr/>
            <p:nvPr/>
          </p:nvSpPr>
          <p:spPr>
            <a:xfrm>
              <a:off x="7460240" y="2478811"/>
              <a:ext cx="140677" cy="412358"/>
            </a:xfrm>
            <a:prstGeom prst="ellipse">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52" name="Oval 51">
              <a:extLst>
                <a:ext uri="{FF2B5EF4-FFF2-40B4-BE49-F238E27FC236}">
                  <a16:creationId xmlns:a16="http://schemas.microsoft.com/office/drawing/2014/main" id="{38B33490-33AA-4638-835F-CE9E57A808A4}"/>
                </a:ext>
              </a:extLst>
            </p:cNvPr>
            <p:cNvSpPr/>
            <p:nvPr/>
          </p:nvSpPr>
          <p:spPr>
            <a:xfrm>
              <a:off x="7401132" y="2478811"/>
              <a:ext cx="140677" cy="412358"/>
            </a:xfrm>
            <a:prstGeom prst="ellipse">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53" name="Oval 52">
              <a:extLst>
                <a:ext uri="{FF2B5EF4-FFF2-40B4-BE49-F238E27FC236}">
                  <a16:creationId xmlns:a16="http://schemas.microsoft.com/office/drawing/2014/main" id="{2F8A5FA6-EFE5-4869-91AE-506D31A8BD74}"/>
                </a:ext>
              </a:extLst>
            </p:cNvPr>
            <p:cNvSpPr/>
            <p:nvPr/>
          </p:nvSpPr>
          <p:spPr>
            <a:xfrm>
              <a:off x="7345949" y="2478811"/>
              <a:ext cx="140677" cy="412358"/>
            </a:xfrm>
            <a:prstGeom prst="ellipse">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54" name="Oval 53">
              <a:extLst>
                <a:ext uri="{FF2B5EF4-FFF2-40B4-BE49-F238E27FC236}">
                  <a16:creationId xmlns:a16="http://schemas.microsoft.com/office/drawing/2014/main" id="{FA8472B1-6D27-430C-940A-AB579FEDF92E}"/>
                </a:ext>
              </a:extLst>
            </p:cNvPr>
            <p:cNvSpPr/>
            <p:nvPr/>
          </p:nvSpPr>
          <p:spPr>
            <a:xfrm>
              <a:off x="7288260" y="2478811"/>
              <a:ext cx="140677" cy="412358"/>
            </a:xfrm>
            <a:prstGeom prst="ellipse">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55" name="Oval 54">
              <a:extLst>
                <a:ext uri="{FF2B5EF4-FFF2-40B4-BE49-F238E27FC236}">
                  <a16:creationId xmlns:a16="http://schemas.microsoft.com/office/drawing/2014/main" id="{52FA28E0-2512-4508-9B1A-B8024D251D7B}"/>
                </a:ext>
              </a:extLst>
            </p:cNvPr>
            <p:cNvSpPr/>
            <p:nvPr/>
          </p:nvSpPr>
          <p:spPr>
            <a:xfrm>
              <a:off x="7233468" y="2481122"/>
              <a:ext cx="140677" cy="412358"/>
            </a:xfrm>
            <a:prstGeom prst="ellipse">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56" name="Oval 55">
              <a:extLst>
                <a:ext uri="{FF2B5EF4-FFF2-40B4-BE49-F238E27FC236}">
                  <a16:creationId xmlns:a16="http://schemas.microsoft.com/office/drawing/2014/main" id="{80D90668-35EB-445E-BE51-2F2CCB210896}"/>
                </a:ext>
              </a:extLst>
            </p:cNvPr>
            <p:cNvSpPr/>
            <p:nvPr/>
          </p:nvSpPr>
          <p:spPr>
            <a:xfrm>
              <a:off x="7173940" y="2484544"/>
              <a:ext cx="140677" cy="412358"/>
            </a:xfrm>
            <a:prstGeom prst="ellipse">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57" name="Oval 56">
              <a:extLst>
                <a:ext uri="{FF2B5EF4-FFF2-40B4-BE49-F238E27FC236}">
                  <a16:creationId xmlns:a16="http://schemas.microsoft.com/office/drawing/2014/main" id="{6A1DDA77-02C3-4569-B70D-DA7E21BBB146}"/>
                </a:ext>
              </a:extLst>
            </p:cNvPr>
            <p:cNvSpPr/>
            <p:nvPr/>
          </p:nvSpPr>
          <p:spPr>
            <a:xfrm>
              <a:off x="7116750" y="2487966"/>
              <a:ext cx="140677" cy="412358"/>
            </a:xfrm>
            <a:prstGeom prst="ellipse">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58" name="Oval 57">
              <a:extLst>
                <a:ext uri="{FF2B5EF4-FFF2-40B4-BE49-F238E27FC236}">
                  <a16:creationId xmlns:a16="http://schemas.microsoft.com/office/drawing/2014/main" id="{CC6FC6BC-AE44-40F5-9459-7081AF8AEDC3}"/>
                </a:ext>
              </a:extLst>
            </p:cNvPr>
            <p:cNvSpPr/>
            <p:nvPr/>
          </p:nvSpPr>
          <p:spPr>
            <a:xfrm>
              <a:off x="7061519" y="2487966"/>
              <a:ext cx="140677" cy="412358"/>
            </a:xfrm>
            <a:prstGeom prst="ellipse">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grpSp>
      <p:sp>
        <p:nvSpPr>
          <p:cNvPr id="59" name="ZoneTexte 41">
            <a:extLst>
              <a:ext uri="{FF2B5EF4-FFF2-40B4-BE49-F238E27FC236}">
                <a16:creationId xmlns:a16="http://schemas.microsoft.com/office/drawing/2014/main" id="{CBBC8E00-AEDB-4E56-8BFF-1E0508CE9584}"/>
              </a:ext>
            </a:extLst>
          </p:cNvPr>
          <p:cNvSpPr txBox="1"/>
          <p:nvPr/>
        </p:nvSpPr>
        <p:spPr>
          <a:xfrm>
            <a:off x="1391545" y="4381016"/>
            <a:ext cx="3790095" cy="1200329"/>
          </a:xfrm>
          <a:prstGeom prst="rect">
            <a:avLst/>
          </a:prstGeom>
          <a:noFill/>
        </p:spPr>
        <p:txBody>
          <a:bodyPr wrap="square" rtlCol="0">
            <a:spAutoFit/>
          </a:bodyPr>
          <a:lstStyle/>
          <a:p>
            <a:pPr algn="ctr"/>
            <a:r>
              <a:rPr lang="fr-CA" sz="2400" dirty="0">
                <a:latin typeface="Century Schoolbook" panose="02040604050505020304" pitchFamily="18" charset="0"/>
                <a:cs typeface="Roboto Serif Light" pitchFamily="2" charset="0"/>
              </a:rPr>
              <a:t>Magnetic </a:t>
            </a:r>
            <a:r>
              <a:rPr lang="fr-CA" sz="2400" dirty="0" err="1">
                <a:latin typeface="Century Schoolbook" panose="02040604050505020304" pitchFamily="18" charset="0"/>
                <a:cs typeface="Roboto Serif Light" pitchFamily="2" charset="0"/>
              </a:rPr>
              <a:t>field</a:t>
            </a:r>
            <a:r>
              <a:rPr lang="fr-CA" sz="2400" dirty="0">
                <a:latin typeface="Century Schoolbook" panose="02040604050505020304" pitchFamily="18" charset="0"/>
                <a:cs typeface="Roboto Serif Light" pitchFamily="2" charset="0"/>
              </a:rPr>
              <a:t> </a:t>
            </a:r>
            <a:r>
              <a:rPr lang="fr-CA" sz="2400" b="1" dirty="0">
                <a:latin typeface="Century Schoolbook" panose="02040604050505020304" pitchFamily="18" charset="0"/>
                <a:cs typeface="Roboto Serif Light" pitchFamily="2" charset="0"/>
              </a:rPr>
              <a:t>B</a:t>
            </a:r>
            <a:r>
              <a:rPr lang="fr-CA" sz="2400" b="1" baseline="-25000" dirty="0">
                <a:latin typeface="Century Schoolbook" panose="02040604050505020304" pitchFamily="18" charset="0"/>
                <a:cs typeface="Roboto Serif Light" pitchFamily="2" charset="0"/>
              </a:rPr>
              <a:t>0</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generates</a:t>
            </a:r>
            <a:r>
              <a:rPr lang="fr-CA" sz="2400" dirty="0">
                <a:latin typeface="Century Schoolbook" panose="02040604050505020304" pitchFamily="18" charset="0"/>
                <a:cs typeface="Roboto Serif Light" pitchFamily="2" charset="0"/>
              </a:rPr>
              <a:t> a net </a:t>
            </a:r>
            <a:r>
              <a:rPr lang="fr-CA" sz="2400" dirty="0" err="1">
                <a:latin typeface="Century Schoolbook" panose="02040604050505020304" pitchFamily="18" charset="0"/>
                <a:cs typeface="Roboto Serif Light" pitchFamily="2" charset="0"/>
              </a:rPr>
              <a:t>magnetization</a:t>
            </a:r>
            <a:r>
              <a:rPr lang="fr-CA" sz="2400" dirty="0">
                <a:latin typeface="Century Schoolbook" panose="02040604050505020304" pitchFamily="18" charset="0"/>
                <a:cs typeface="Roboto Serif Light" pitchFamily="2" charset="0"/>
              </a:rPr>
              <a:t> </a:t>
            </a:r>
            <a:r>
              <a:rPr lang="fr-CA" sz="2400" b="1" dirty="0">
                <a:latin typeface="Century Schoolbook" panose="02040604050505020304" pitchFamily="18" charset="0"/>
                <a:cs typeface="Roboto Serif Light" pitchFamily="2" charset="0"/>
              </a:rPr>
              <a:t>M</a:t>
            </a:r>
            <a:endParaRPr lang="fr-CA" sz="2400" dirty="0">
              <a:latin typeface="Century Schoolbook" panose="02040604050505020304" pitchFamily="18" charset="0"/>
              <a:cs typeface="Roboto Serif Light" pitchFamily="2" charset="0"/>
            </a:endParaRPr>
          </a:p>
        </p:txBody>
      </p:sp>
      <mc:AlternateContent xmlns:mc="http://schemas.openxmlformats.org/markup-compatibility/2006">
        <mc:Choice xmlns:a14="http://schemas.microsoft.com/office/drawing/2010/main" Requires="a14">
          <p:sp>
            <p:nvSpPr>
              <p:cNvPr id="60" name="ZoneTexte 41">
                <a:extLst>
                  <a:ext uri="{FF2B5EF4-FFF2-40B4-BE49-F238E27FC236}">
                    <a16:creationId xmlns:a16="http://schemas.microsoft.com/office/drawing/2014/main" id="{AED4CABB-267B-4FD4-8ACF-6654D1B3C4ED}"/>
                  </a:ext>
                </a:extLst>
              </p:cNvPr>
              <p:cNvSpPr txBox="1"/>
              <p:nvPr/>
            </p:nvSpPr>
            <p:spPr>
              <a:xfrm>
                <a:off x="9013800" y="1235151"/>
                <a:ext cx="2743200" cy="1200329"/>
              </a:xfrm>
              <a:prstGeom prst="rect">
                <a:avLst/>
              </a:prstGeom>
              <a:noFill/>
            </p:spPr>
            <p:txBody>
              <a:bodyPr wrap="square" rtlCol="0">
                <a:spAutoFit/>
              </a:bodyPr>
              <a:lstStyle/>
              <a:p>
                <a:pPr algn="ctr"/>
                <a:r>
                  <a:rPr lang="fr-CA" sz="2400" dirty="0">
                    <a:latin typeface="Century Schoolbook" panose="02040604050505020304" pitchFamily="18" charset="0"/>
                    <a:cs typeface="Roboto Serif Light" pitchFamily="2" charset="0"/>
                  </a:rPr>
                  <a:t>Radio </a:t>
                </a:r>
                <a:r>
                  <a:rPr lang="fr-CA" sz="2400" dirty="0" err="1">
                    <a:latin typeface="Century Schoolbook" panose="02040604050505020304" pitchFamily="18" charset="0"/>
                    <a:cs typeface="Roboto Serif Light" pitchFamily="2" charset="0"/>
                  </a:rPr>
                  <a:t>frequency</a:t>
                </a:r>
                <a:endParaRPr lang="fr-CA" sz="2400" dirty="0">
                  <a:latin typeface="Century Schoolbook" panose="02040604050505020304" pitchFamily="18" charset="0"/>
                  <a:cs typeface="Roboto Serif Light" pitchFamily="2" charset="0"/>
                </a:endParaRPr>
              </a:p>
              <a:p>
                <a:pPr algn="ctr"/>
                <a:r>
                  <a:rPr lang="fr-CA" sz="2400" dirty="0">
                    <a:latin typeface="Century Schoolbook" panose="02040604050505020304" pitchFamily="18" charset="0"/>
                    <a:cs typeface="Roboto Serif Light" pitchFamily="2" charset="0"/>
                  </a:rPr>
                  <a:t>pulse flips </a:t>
                </a:r>
                <a:r>
                  <a:rPr lang="fr-CA" sz="2400" b="1" dirty="0">
                    <a:latin typeface="Century Schoolbook" panose="02040604050505020304" pitchFamily="18" charset="0"/>
                    <a:cs typeface="Roboto Serif Light" pitchFamily="2" charset="0"/>
                  </a:rPr>
                  <a:t>M</a:t>
                </a:r>
                <a:r>
                  <a:rPr lang="fr-CA" sz="2400" dirty="0">
                    <a:latin typeface="Century Schoolbook" panose="02040604050505020304" pitchFamily="18" charset="0"/>
                    <a:cs typeface="Roboto Serif Light" pitchFamily="2" charset="0"/>
                  </a:rPr>
                  <a:t> by an angle </a:t>
                </a:r>
                <a14:m>
                  <m:oMath xmlns:m="http://schemas.openxmlformats.org/officeDocument/2006/math">
                    <m:r>
                      <m:rPr>
                        <m:sty m:val="p"/>
                      </m:rPr>
                      <a:rPr lang="fr-CA" sz="2400">
                        <a:latin typeface="Cambria Math" panose="02040503050406030204" pitchFamily="18" charset="0"/>
                        <a:ea typeface="Cambria Math" panose="02040503050406030204" pitchFamily="18" charset="0"/>
                        <a:cs typeface="Roboto Serif Light" pitchFamily="2" charset="0"/>
                      </a:rPr>
                      <m:t>θ</m:t>
                    </m:r>
                  </m:oMath>
                </a14:m>
                <a:endParaRPr lang="fr-CA" sz="2400" dirty="0">
                  <a:latin typeface="Century Schoolbook" panose="02040604050505020304" pitchFamily="18" charset="0"/>
                  <a:cs typeface="Roboto Serif Light" pitchFamily="2" charset="0"/>
                </a:endParaRPr>
              </a:p>
            </p:txBody>
          </p:sp>
        </mc:Choice>
        <mc:Fallback>
          <p:sp>
            <p:nvSpPr>
              <p:cNvPr id="60" name="ZoneTexte 41">
                <a:extLst>
                  <a:ext uri="{FF2B5EF4-FFF2-40B4-BE49-F238E27FC236}">
                    <a16:creationId xmlns:a16="http://schemas.microsoft.com/office/drawing/2014/main" id="{AED4CABB-267B-4FD4-8ACF-6654D1B3C4ED}"/>
                  </a:ext>
                </a:extLst>
              </p:cNvPr>
              <p:cNvSpPr txBox="1">
                <a:spLocks noRot="1" noChangeAspect="1" noMove="1" noResize="1" noEditPoints="1" noAdjustHandles="1" noChangeArrowheads="1" noChangeShapeType="1" noTextEdit="1"/>
              </p:cNvSpPr>
              <p:nvPr/>
            </p:nvSpPr>
            <p:spPr>
              <a:xfrm>
                <a:off x="9013800" y="1235151"/>
                <a:ext cx="2743200" cy="1200329"/>
              </a:xfrm>
              <a:prstGeom prst="rect">
                <a:avLst/>
              </a:prstGeom>
              <a:blipFill>
                <a:blip r:embed="rId4"/>
                <a:stretch>
                  <a:fillRect t="-4569" r="-1333" b="-10152"/>
                </a:stretch>
              </a:blipFill>
            </p:spPr>
            <p:txBody>
              <a:bodyPr/>
              <a:lstStyle/>
              <a:p>
                <a:r>
                  <a:rPr lang="fr-CA">
                    <a:noFill/>
                  </a:rPr>
                  <a:t> </a:t>
                </a:r>
              </a:p>
            </p:txBody>
          </p:sp>
        </mc:Fallback>
      </mc:AlternateContent>
      <p:sp>
        <p:nvSpPr>
          <p:cNvPr id="61" name="ZoneTexte 41">
            <a:extLst>
              <a:ext uri="{FF2B5EF4-FFF2-40B4-BE49-F238E27FC236}">
                <a16:creationId xmlns:a16="http://schemas.microsoft.com/office/drawing/2014/main" id="{DABCEEFB-9CB4-4CC1-9C6D-7054044FD445}"/>
              </a:ext>
            </a:extLst>
          </p:cNvPr>
          <p:cNvSpPr txBox="1"/>
          <p:nvPr/>
        </p:nvSpPr>
        <p:spPr>
          <a:xfrm>
            <a:off x="4511812" y="2534851"/>
            <a:ext cx="2743200" cy="1200329"/>
          </a:xfrm>
          <a:prstGeom prst="rect">
            <a:avLst/>
          </a:prstGeom>
          <a:noFill/>
        </p:spPr>
        <p:txBody>
          <a:bodyPr wrap="square" rtlCol="0">
            <a:spAutoFit/>
          </a:bodyPr>
          <a:lstStyle/>
          <a:p>
            <a:pPr algn="ctr"/>
            <a:r>
              <a:rPr lang="fr-CA" sz="2400" dirty="0" err="1">
                <a:latin typeface="Century Schoolbook" panose="02040604050505020304" pitchFamily="18" charset="0"/>
                <a:cs typeface="Roboto Serif Light" pitchFamily="2" charset="0"/>
              </a:rPr>
              <a:t>Magnetization</a:t>
            </a:r>
            <a:r>
              <a:rPr lang="fr-CA" sz="2400" dirty="0">
                <a:latin typeface="Century Schoolbook" panose="02040604050505020304" pitchFamily="18" charset="0"/>
                <a:cs typeface="Roboto Serif Light" pitchFamily="2" charset="0"/>
              </a:rPr>
              <a:t> </a:t>
            </a:r>
            <a:r>
              <a:rPr lang="fr-CA" sz="2400" b="1" dirty="0">
                <a:latin typeface="Century Schoolbook" panose="02040604050505020304" pitchFamily="18" charset="0"/>
                <a:cs typeface="Roboto Serif Light" pitchFamily="2" charset="0"/>
              </a:rPr>
              <a:t>M</a:t>
            </a:r>
            <a:r>
              <a:rPr lang="fr-CA" sz="2400" dirty="0">
                <a:latin typeface="Century Schoolbook" panose="02040604050505020304" pitchFamily="18" charset="0"/>
                <a:cs typeface="Roboto Serif Light" pitchFamily="2" charset="0"/>
              </a:rPr>
              <a:t> starts </a:t>
            </a:r>
            <a:r>
              <a:rPr lang="fr-CA" sz="2400" dirty="0" err="1">
                <a:latin typeface="Century Schoolbook" panose="02040604050505020304" pitchFamily="18" charset="0"/>
                <a:cs typeface="Roboto Serif Light" pitchFamily="2" charset="0"/>
              </a:rPr>
              <a:t>precessing</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around</a:t>
            </a:r>
            <a:r>
              <a:rPr lang="fr-CA" sz="2400" dirty="0">
                <a:latin typeface="Century Schoolbook" panose="02040604050505020304" pitchFamily="18" charset="0"/>
                <a:cs typeface="Roboto Serif Light" pitchFamily="2" charset="0"/>
              </a:rPr>
              <a:t> </a:t>
            </a:r>
            <a:r>
              <a:rPr lang="fr-CA" sz="2400" b="1" dirty="0">
                <a:latin typeface="Century Schoolbook" panose="02040604050505020304" pitchFamily="18" charset="0"/>
                <a:cs typeface="Roboto Serif Light" pitchFamily="2" charset="0"/>
              </a:rPr>
              <a:t>B</a:t>
            </a:r>
            <a:r>
              <a:rPr lang="fr-CA" sz="2400" b="1" baseline="-25000" dirty="0">
                <a:latin typeface="Century Schoolbook" panose="02040604050505020304" pitchFamily="18" charset="0"/>
                <a:cs typeface="Roboto Serif Light" pitchFamily="2" charset="0"/>
              </a:rPr>
              <a:t>0</a:t>
            </a:r>
            <a:r>
              <a:rPr lang="fr-CA" sz="2400" dirty="0">
                <a:latin typeface="Century Schoolbook" panose="02040604050505020304" pitchFamily="18" charset="0"/>
                <a:cs typeface="Roboto Serif Light" pitchFamily="2" charset="0"/>
              </a:rPr>
              <a:t> </a:t>
            </a:r>
          </a:p>
        </p:txBody>
      </p:sp>
      <p:sp>
        <p:nvSpPr>
          <p:cNvPr id="63" name="ZoneTexte 41">
            <a:extLst>
              <a:ext uri="{FF2B5EF4-FFF2-40B4-BE49-F238E27FC236}">
                <a16:creationId xmlns:a16="http://schemas.microsoft.com/office/drawing/2014/main" id="{AC02CAB8-F6AF-449D-8AF0-32EC666B3A73}"/>
              </a:ext>
            </a:extLst>
          </p:cNvPr>
          <p:cNvSpPr txBox="1"/>
          <p:nvPr/>
        </p:nvSpPr>
        <p:spPr>
          <a:xfrm>
            <a:off x="9441869" y="3879693"/>
            <a:ext cx="2743200" cy="1200329"/>
          </a:xfrm>
          <a:prstGeom prst="rect">
            <a:avLst/>
          </a:prstGeom>
          <a:noFill/>
        </p:spPr>
        <p:txBody>
          <a:bodyPr wrap="square" rtlCol="0">
            <a:spAutoFit/>
          </a:bodyPr>
          <a:lstStyle/>
          <a:p>
            <a:pPr algn="ctr"/>
            <a:r>
              <a:rPr lang="fr-CA" sz="2400" dirty="0" err="1">
                <a:latin typeface="Century Schoolbook" panose="02040604050505020304" pitchFamily="18" charset="0"/>
                <a:cs typeface="Roboto Serif Light" pitchFamily="2" charset="0"/>
              </a:rPr>
              <a:t>Rotating</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magnetic</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field</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induces</a:t>
            </a:r>
            <a:r>
              <a:rPr lang="fr-CA" sz="2400" dirty="0">
                <a:latin typeface="Century Schoolbook" panose="02040604050505020304" pitchFamily="18" charset="0"/>
                <a:cs typeface="Roboto Serif Light" pitchFamily="2" charset="0"/>
              </a:rPr>
              <a:t> a signal</a:t>
            </a:r>
          </a:p>
        </p:txBody>
      </p:sp>
      <p:grpSp>
        <p:nvGrpSpPr>
          <p:cNvPr id="64" name="Group 63">
            <a:extLst>
              <a:ext uri="{FF2B5EF4-FFF2-40B4-BE49-F238E27FC236}">
                <a16:creationId xmlns:a16="http://schemas.microsoft.com/office/drawing/2014/main" id="{A39483EE-A4FE-4151-A312-F2616795B054}"/>
              </a:ext>
            </a:extLst>
          </p:cNvPr>
          <p:cNvGrpSpPr/>
          <p:nvPr/>
        </p:nvGrpSpPr>
        <p:grpSpPr>
          <a:xfrm>
            <a:off x="10288397" y="5052941"/>
            <a:ext cx="1468603" cy="1779271"/>
            <a:chOff x="10208368" y="5059761"/>
            <a:chExt cx="1468603" cy="1779271"/>
          </a:xfrm>
        </p:grpSpPr>
        <p:cxnSp>
          <p:nvCxnSpPr>
            <p:cNvPr id="65" name="Straight Arrow Connector 64">
              <a:extLst>
                <a:ext uri="{FF2B5EF4-FFF2-40B4-BE49-F238E27FC236}">
                  <a16:creationId xmlns:a16="http://schemas.microsoft.com/office/drawing/2014/main" id="{D3FC57E8-97FC-427E-900B-F3A03ECDD799}"/>
                </a:ext>
              </a:extLst>
            </p:cNvPr>
            <p:cNvCxnSpPr>
              <a:cxnSpLocks/>
            </p:cNvCxnSpPr>
            <p:nvPr/>
          </p:nvCxnSpPr>
          <p:spPr>
            <a:xfrm>
              <a:off x="10210672" y="6068171"/>
              <a:ext cx="1466299"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65">
              <a:extLst>
                <a:ext uri="{FF2B5EF4-FFF2-40B4-BE49-F238E27FC236}">
                  <a16:creationId xmlns:a16="http://schemas.microsoft.com/office/drawing/2014/main" id="{1C3144BE-EECF-4CEE-920D-8D8ADB722017}"/>
                </a:ext>
              </a:extLst>
            </p:cNvPr>
            <p:cNvCxnSpPr>
              <a:cxnSpLocks/>
            </p:cNvCxnSpPr>
            <p:nvPr/>
          </p:nvCxnSpPr>
          <p:spPr>
            <a:xfrm flipV="1">
              <a:off x="10208368" y="5059761"/>
              <a:ext cx="0" cy="1779271"/>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7" name="Freeform: Shape 66">
              <a:extLst>
                <a:ext uri="{FF2B5EF4-FFF2-40B4-BE49-F238E27FC236}">
                  <a16:creationId xmlns:a16="http://schemas.microsoft.com/office/drawing/2014/main" id="{8BC0909B-5A0D-46C7-B2A2-F0835A1B1CD3}"/>
                </a:ext>
              </a:extLst>
            </p:cNvPr>
            <p:cNvSpPr/>
            <p:nvPr/>
          </p:nvSpPr>
          <p:spPr>
            <a:xfrm>
              <a:off x="10221678" y="5236392"/>
              <a:ext cx="1126609" cy="1541721"/>
            </a:xfrm>
            <a:custGeom>
              <a:avLst/>
              <a:gdLst>
                <a:gd name="connsiteX0" fmla="*/ 0 w 3763736"/>
                <a:gd name="connsiteY0" fmla="*/ 2907834 h 5425570"/>
                <a:gd name="connsiteX1" fmla="*/ 253093 w 3763736"/>
                <a:gd name="connsiteY1" fmla="*/ 66663 h 5425570"/>
                <a:gd name="connsiteX2" fmla="*/ 653143 w 3763736"/>
                <a:gd name="connsiteY2" fmla="*/ 5422434 h 5425570"/>
                <a:gd name="connsiteX3" fmla="*/ 971550 w 3763736"/>
                <a:gd name="connsiteY3" fmla="*/ 899420 h 5425570"/>
                <a:gd name="connsiteX4" fmla="*/ 1436914 w 3763736"/>
                <a:gd name="connsiteY4" fmla="*/ 4532527 h 5425570"/>
                <a:gd name="connsiteX5" fmla="*/ 1779814 w 3763736"/>
                <a:gd name="connsiteY5" fmla="*/ 1658698 h 5425570"/>
                <a:gd name="connsiteX6" fmla="*/ 2204357 w 3763736"/>
                <a:gd name="connsiteY6" fmla="*/ 3814070 h 5425570"/>
                <a:gd name="connsiteX7" fmla="*/ 2506436 w 3763736"/>
                <a:gd name="connsiteY7" fmla="*/ 2238363 h 5425570"/>
                <a:gd name="connsiteX8" fmla="*/ 2947307 w 3763736"/>
                <a:gd name="connsiteY8" fmla="*/ 3316048 h 5425570"/>
                <a:gd name="connsiteX9" fmla="*/ 3314700 w 3763736"/>
                <a:gd name="connsiteY9" fmla="*/ 2720056 h 5425570"/>
                <a:gd name="connsiteX10" fmla="*/ 3763736 w 3763736"/>
                <a:gd name="connsiteY10" fmla="*/ 3038463 h 5425570"/>
                <a:gd name="connsiteX0" fmla="*/ 0 w 3787755"/>
                <a:gd name="connsiteY0" fmla="*/ 2907834 h 5425570"/>
                <a:gd name="connsiteX1" fmla="*/ 253093 w 3787755"/>
                <a:gd name="connsiteY1" fmla="*/ 66663 h 5425570"/>
                <a:gd name="connsiteX2" fmla="*/ 653143 w 3787755"/>
                <a:gd name="connsiteY2" fmla="*/ 5422434 h 5425570"/>
                <a:gd name="connsiteX3" fmla="*/ 971550 w 3787755"/>
                <a:gd name="connsiteY3" fmla="*/ 899420 h 5425570"/>
                <a:gd name="connsiteX4" fmla="*/ 1436914 w 3787755"/>
                <a:gd name="connsiteY4" fmla="*/ 4532527 h 5425570"/>
                <a:gd name="connsiteX5" fmla="*/ 1779814 w 3787755"/>
                <a:gd name="connsiteY5" fmla="*/ 1658698 h 5425570"/>
                <a:gd name="connsiteX6" fmla="*/ 2204357 w 3787755"/>
                <a:gd name="connsiteY6" fmla="*/ 3814070 h 5425570"/>
                <a:gd name="connsiteX7" fmla="*/ 2506436 w 3787755"/>
                <a:gd name="connsiteY7" fmla="*/ 2238363 h 5425570"/>
                <a:gd name="connsiteX8" fmla="*/ 2947307 w 3787755"/>
                <a:gd name="connsiteY8" fmla="*/ 3316048 h 5425570"/>
                <a:gd name="connsiteX9" fmla="*/ 3314700 w 3787755"/>
                <a:gd name="connsiteY9" fmla="*/ 2720056 h 5425570"/>
                <a:gd name="connsiteX10" fmla="*/ 3787755 w 3787755"/>
                <a:gd name="connsiteY10" fmla="*/ 3172545 h 5425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787755" h="5425570">
                  <a:moveTo>
                    <a:pt x="0" y="2907834"/>
                  </a:moveTo>
                  <a:cubicBezTo>
                    <a:pt x="72118" y="1277698"/>
                    <a:pt x="144236" y="-352437"/>
                    <a:pt x="253093" y="66663"/>
                  </a:cubicBezTo>
                  <a:cubicBezTo>
                    <a:pt x="361950" y="485763"/>
                    <a:pt x="533400" y="5283641"/>
                    <a:pt x="653143" y="5422434"/>
                  </a:cubicBezTo>
                  <a:cubicBezTo>
                    <a:pt x="772886" y="5561227"/>
                    <a:pt x="840922" y="1047738"/>
                    <a:pt x="971550" y="899420"/>
                  </a:cubicBezTo>
                  <a:cubicBezTo>
                    <a:pt x="1102179" y="751102"/>
                    <a:pt x="1302203" y="4405981"/>
                    <a:pt x="1436914" y="4532527"/>
                  </a:cubicBezTo>
                  <a:cubicBezTo>
                    <a:pt x="1571625" y="4659073"/>
                    <a:pt x="1651907" y="1778441"/>
                    <a:pt x="1779814" y="1658698"/>
                  </a:cubicBezTo>
                  <a:cubicBezTo>
                    <a:pt x="1907721" y="1538955"/>
                    <a:pt x="2083253" y="3717459"/>
                    <a:pt x="2204357" y="3814070"/>
                  </a:cubicBezTo>
                  <a:cubicBezTo>
                    <a:pt x="2325461" y="3910681"/>
                    <a:pt x="2382611" y="2321367"/>
                    <a:pt x="2506436" y="2238363"/>
                  </a:cubicBezTo>
                  <a:cubicBezTo>
                    <a:pt x="2630261" y="2155359"/>
                    <a:pt x="2812596" y="3235766"/>
                    <a:pt x="2947307" y="3316048"/>
                  </a:cubicBezTo>
                  <a:cubicBezTo>
                    <a:pt x="3082018" y="3396330"/>
                    <a:pt x="3178629" y="2766320"/>
                    <a:pt x="3314700" y="2720056"/>
                  </a:cubicBezTo>
                  <a:cubicBezTo>
                    <a:pt x="3450771" y="2673792"/>
                    <a:pt x="3521055" y="3126281"/>
                    <a:pt x="3787755" y="3172545"/>
                  </a:cubicBezTo>
                </a:path>
              </a:pathLst>
            </a:custGeom>
            <a:noFill/>
            <a:ln w="38100">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sp>
          <p:nvSpPr>
            <p:cNvPr id="68" name="Rectangle 67">
              <a:extLst>
                <a:ext uri="{FF2B5EF4-FFF2-40B4-BE49-F238E27FC236}">
                  <a16:creationId xmlns:a16="http://schemas.microsoft.com/office/drawing/2014/main" id="{7AF02967-FA96-44E0-B3C4-5FFF3FAE1F49}"/>
                </a:ext>
              </a:extLst>
            </p:cNvPr>
            <p:cNvSpPr/>
            <p:nvPr/>
          </p:nvSpPr>
          <p:spPr>
            <a:xfrm>
              <a:off x="11241860" y="6084366"/>
              <a:ext cx="150040" cy="12116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grpSp>
    </p:spTree>
    <p:extLst>
      <p:ext uri="{BB962C8B-B14F-4D97-AF65-F5344CB8AC3E}">
        <p14:creationId xmlns:p14="http://schemas.microsoft.com/office/powerpoint/2010/main" val="4732039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Oval 58">
            <a:extLst>
              <a:ext uri="{FF2B5EF4-FFF2-40B4-BE49-F238E27FC236}">
                <a16:creationId xmlns:a16="http://schemas.microsoft.com/office/drawing/2014/main" id="{9B8878CD-DBEB-4B38-BD95-4D3F9AECE315}"/>
              </a:ext>
            </a:extLst>
          </p:cNvPr>
          <p:cNvSpPr/>
          <p:nvPr/>
        </p:nvSpPr>
        <p:spPr>
          <a:xfrm>
            <a:off x="4874072" y="2416196"/>
            <a:ext cx="2098944" cy="2098944"/>
          </a:xfrm>
          <a:prstGeom prst="ellipse">
            <a:avLst/>
          </a:pr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2" name="Title 1">
            <a:extLst>
              <a:ext uri="{FF2B5EF4-FFF2-40B4-BE49-F238E27FC236}">
                <a16:creationId xmlns:a16="http://schemas.microsoft.com/office/drawing/2014/main" id="{27E4192C-F1B7-446C-936E-0C8855CBC08A}"/>
              </a:ext>
            </a:extLst>
          </p:cNvPr>
          <p:cNvSpPr>
            <a:spLocks noGrp="1"/>
          </p:cNvSpPr>
          <p:nvPr>
            <p:ph type="title"/>
          </p:nvPr>
        </p:nvSpPr>
        <p:spPr/>
        <p:txBody>
          <a:bodyPr/>
          <a:lstStyle/>
          <a:p>
            <a:r>
              <a:rPr lang="fr-CA" dirty="0">
                <a:latin typeface="Century Schoolbook" panose="02040604050505020304" pitchFamily="18" charset="0"/>
              </a:rPr>
              <a:t>Principles of MRI: relaxation</a:t>
            </a:r>
          </a:p>
        </p:txBody>
      </p:sp>
      <p:sp>
        <p:nvSpPr>
          <p:cNvPr id="4" name="Slide Number Placeholder 3">
            <a:extLst>
              <a:ext uri="{FF2B5EF4-FFF2-40B4-BE49-F238E27FC236}">
                <a16:creationId xmlns:a16="http://schemas.microsoft.com/office/drawing/2014/main" id="{E7331D26-3FA7-497C-BD2D-5215B4E704C8}"/>
              </a:ext>
            </a:extLst>
          </p:cNvPr>
          <p:cNvSpPr>
            <a:spLocks noGrp="1"/>
          </p:cNvSpPr>
          <p:nvPr>
            <p:ph type="sldNum" sz="quarter" idx="12"/>
          </p:nvPr>
        </p:nvSpPr>
        <p:spPr/>
        <p:txBody>
          <a:bodyPr/>
          <a:lstStyle/>
          <a:p>
            <a:fld id="{7C4F7C6C-F16A-437F-A05B-8026F95376C8}" type="slidenum">
              <a:rPr lang="fr-CA" smtClean="0">
                <a:latin typeface="Century Schoolbook" panose="02040604050505020304" pitchFamily="18" charset="0"/>
              </a:rPr>
              <a:pPr/>
              <a:t>24</a:t>
            </a:fld>
            <a:endParaRPr lang="fr-CA" dirty="0">
              <a:latin typeface="Century Schoolbook" panose="02040604050505020304" pitchFamily="18" charset="0"/>
            </a:endParaRPr>
          </a:p>
        </p:txBody>
      </p:sp>
      <p:cxnSp>
        <p:nvCxnSpPr>
          <p:cNvPr id="7" name="Straight Arrow Connector 6">
            <a:extLst>
              <a:ext uri="{FF2B5EF4-FFF2-40B4-BE49-F238E27FC236}">
                <a16:creationId xmlns:a16="http://schemas.microsoft.com/office/drawing/2014/main" id="{D434063F-3EF0-40F2-A165-7F8EE779AAA5}"/>
              </a:ext>
            </a:extLst>
          </p:cNvPr>
          <p:cNvCxnSpPr>
            <a:cxnSpLocks/>
          </p:cNvCxnSpPr>
          <p:nvPr/>
        </p:nvCxnSpPr>
        <p:spPr>
          <a:xfrm>
            <a:off x="9122948" y="3453329"/>
            <a:ext cx="1466299"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7741749A-A654-437D-8D88-0B5E350A5F3E}"/>
              </a:ext>
            </a:extLst>
          </p:cNvPr>
          <p:cNvCxnSpPr>
            <a:cxnSpLocks/>
          </p:cNvCxnSpPr>
          <p:nvPr/>
        </p:nvCxnSpPr>
        <p:spPr>
          <a:xfrm flipV="1">
            <a:off x="9120644" y="2444919"/>
            <a:ext cx="0" cy="1779271"/>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 name="Freeform: Shape 8">
            <a:extLst>
              <a:ext uri="{FF2B5EF4-FFF2-40B4-BE49-F238E27FC236}">
                <a16:creationId xmlns:a16="http://schemas.microsoft.com/office/drawing/2014/main" id="{785AD40A-7E5C-4F8F-B1FE-A3B77F3FEB54}"/>
              </a:ext>
            </a:extLst>
          </p:cNvPr>
          <p:cNvSpPr/>
          <p:nvPr/>
        </p:nvSpPr>
        <p:spPr>
          <a:xfrm>
            <a:off x="9133954" y="2621550"/>
            <a:ext cx="1126609" cy="1541721"/>
          </a:xfrm>
          <a:custGeom>
            <a:avLst/>
            <a:gdLst>
              <a:gd name="connsiteX0" fmla="*/ 0 w 3763736"/>
              <a:gd name="connsiteY0" fmla="*/ 2907834 h 5425570"/>
              <a:gd name="connsiteX1" fmla="*/ 253093 w 3763736"/>
              <a:gd name="connsiteY1" fmla="*/ 66663 h 5425570"/>
              <a:gd name="connsiteX2" fmla="*/ 653143 w 3763736"/>
              <a:gd name="connsiteY2" fmla="*/ 5422434 h 5425570"/>
              <a:gd name="connsiteX3" fmla="*/ 971550 w 3763736"/>
              <a:gd name="connsiteY3" fmla="*/ 899420 h 5425570"/>
              <a:gd name="connsiteX4" fmla="*/ 1436914 w 3763736"/>
              <a:gd name="connsiteY4" fmla="*/ 4532527 h 5425570"/>
              <a:gd name="connsiteX5" fmla="*/ 1779814 w 3763736"/>
              <a:gd name="connsiteY5" fmla="*/ 1658698 h 5425570"/>
              <a:gd name="connsiteX6" fmla="*/ 2204357 w 3763736"/>
              <a:gd name="connsiteY6" fmla="*/ 3814070 h 5425570"/>
              <a:gd name="connsiteX7" fmla="*/ 2506436 w 3763736"/>
              <a:gd name="connsiteY7" fmla="*/ 2238363 h 5425570"/>
              <a:gd name="connsiteX8" fmla="*/ 2947307 w 3763736"/>
              <a:gd name="connsiteY8" fmla="*/ 3316048 h 5425570"/>
              <a:gd name="connsiteX9" fmla="*/ 3314700 w 3763736"/>
              <a:gd name="connsiteY9" fmla="*/ 2720056 h 5425570"/>
              <a:gd name="connsiteX10" fmla="*/ 3763736 w 3763736"/>
              <a:gd name="connsiteY10" fmla="*/ 3038463 h 5425570"/>
              <a:gd name="connsiteX0" fmla="*/ 0 w 3787755"/>
              <a:gd name="connsiteY0" fmla="*/ 2907834 h 5425570"/>
              <a:gd name="connsiteX1" fmla="*/ 253093 w 3787755"/>
              <a:gd name="connsiteY1" fmla="*/ 66663 h 5425570"/>
              <a:gd name="connsiteX2" fmla="*/ 653143 w 3787755"/>
              <a:gd name="connsiteY2" fmla="*/ 5422434 h 5425570"/>
              <a:gd name="connsiteX3" fmla="*/ 971550 w 3787755"/>
              <a:gd name="connsiteY3" fmla="*/ 899420 h 5425570"/>
              <a:gd name="connsiteX4" fmla="*/ 1436914 w 3787755"/>
              <a:gd name="connsiteY4" fmla="*/ 4532527 h 5425570"/>
              <a:gd name="connsiteX5" fmla="*/ 1779814 w 3787755"/>
              <a:gd name="connsiteY5" fmla="*/ 1658698 h 5425570"/>
              <a:gd name="connsiteX6" fmla="*/ 2204357 w 3787755"/>
              <a:gd name="connsiteY6" fmla="*/ 3814070 h 5425570"/>
              <a:gd name="connsiteX7" fmla="*/ 2506436 w 3787755"/>
              <a:gd name="connsiteY7" fmla="*/ 2238363 h 5425570"/>
              <a:gd name="connsiteX8" fmla="*/ 2947307 w 3787755"/>
              <a:gd name="connsiteY8" fmla="*/ 3316048 h 5425570"/>
              <a:gd name="connsiteX9" fmla="*/ 3314700 w 3787755"/>
              <a:gd name="connsiteY9" fmla="*/ 2720056 h 5425570"/>
              <a:gd name="connsiteX10" fmla="*/ 3787755 w 3787755"/>
              <a:gd name="connsiteY10" fmla="*/ 3172545 h 5425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787755" h="5425570">
                <a:moveTo>
                  <a:pt x="0" y="2907834"/>
                </a:moveTo>
                <a:cubicBezTo>
                  <a:pt x="72118" y="1277698"/>
                  <a:pt x="144236" y="-352437"/>
                  <a:pt x="253093" y="66663"/>
                </a:cubicBezTo>
                <a:cubicBezTo>
                  <a:pt x="361950" y="485763"/>
                  <a:pt x="533400" y="5283641"/>
                  <a:pt x="653143" y="5422434"/>
                </a:cubicBezTo>
                <a:cubicBezTo>
                  <a:pt x="772886" y="5561227"/>
                  <a:pt x="840922" y="1047738"/>
                  <a:pt x="971550" y="899420"/>
                </a:cubicBezTo>
                <a:cubicBezTo>
                  <a:pt x="1102179" y="751102"/>
                  <a:pt x="1302203" y="4405981"/>
                  <a:pt x="1436914" y="4532527"/>
                </a:cubicBezTo>
                <a:cubicBezTo>
                  <a:pt x="1571625" y="4659073"/>
                  <a:pt x="1651907" y="1778441"/>
                  <a:pt x="1779814" y="1658698"/>
                </a:cubicBezTo>
                <a:cubicBezTo>
                  <a:pt x="1907721" y="1538955"/>
                  <a:pt x="2083253" y="3717459"/>
                  <a:pt x="2204357" y="3814070"/>
                </a:cubicBezTo>
                <a:cubicBezTo>
                  <a:pt x="2325461" y="3910681"/>
                  <a:pt x="2382611" y="2321367"/>
                  <a:pt x="2506436" y="2238363"/>
                </a:cubicBezTo>
                <a:cubicBezTo>
                  <a:pt x="2630261" y="2155359"/>
                  <a:pt x="2812596" y="3235766"/>
                  <a:pt x="2947307" y="3316048"/>
                </a:cubicBezTo>
                <a:cubicBezTo>
                  <a:pt x="3082018" y="3396330"/>
                  <a:pt x="3178629" y="2766320"/>
                  <a:pt x="3314700" y="2720056"/>
                </a:cubicBezTo>
                <a:cubicBezTo>
                  <a:pt x="3450771" y="2673792"/>
                  <a:pt x="3521055" y="3126281"/>
                  <a:pt x="3787755" y="3172545"/>
                </a:cubicBezTo>
              </a:path>
            </a:pathLst>
          </a:custGeom>
          <a:noFill/>
          <a:ln w="38100">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sp>
        <p:nvSpPr>
          <p:cNvPr id="10" name="Rectangle 9">
            <a:extLst>
              <a:ext uri="{FF2B5EF4-FFF2-40B4-BE49-F238E27FC236}">
                <a16:creationId xmlns:a16="http://schemas.microsoft.com/office/drawing/2014/main" id="{BC5CC79F-1992-40FA-ACB3-8612F87BE83A}"/>
              </a:ext>
            </a:extLst>
          </p:cNvPr>
          <p:cNvSpPr/>
          <p:nvPr/>
        </p:nvSpPr>
        <p:spPr>
          <a:xfrm>
            <a:off x="10154136" y="3469524"/>
            <a:ext cx="150040" cy="12116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sp>
        <p:nvSpPr>
          <p:cNvPr id="11" name="Oval 10">
            <a:extLst>
              <a:ext uri="{FF2B5EF4-FFF2-40B4-BE49-F238E27FC236}">
                <a16:creationId xmlns:a16="http://schemas.microsoft.com/office/drawing/2014/main" id="{A8CDBD6B-FBE7-4900-A3AE-8233652CBD06}"/>
              </a:ext>
            </a:extLst>
          </p:cNvPr>
          <p:cNvSpPr>
            <a:spLocks noChangeAspect="1"/>
          </p:cNvSpPr>
          <p:nvPr/>
        </p:nvSpPr>
        <p:spPr>
          <a:xfrm>
            <a:off x="1130320" y="3135677"/>
            <a:ext cx="2069418" cy="757131"/>
          </a:xfrm>
          <a:prstGeom prst="ellipse">
            <a:avLst/>
          </a:pr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12" name="Arrow: Curved Left 11">
            <a:extLst>
              <a:ext uri="{FF2B5EF4-FFF2-40B4-BE49-F238E27FC236}">
                <a16:creationId xmlns:a16="http://schemas.microsoft.com/office/drawing/2014/main" id="{7CB9EC65-1F11-42B3-A8F7-4DB204745D0E}"/>
              </a:ext>
            </a:extLst>
          </p:cNvPr>
          <p:cNvSpPr/>
          <p:nvPr/>
        </p:nvSpPr>
        <p:spPr>
          <a:xfrm flipH="1" flipV="1">
            <a:off x="1049843" y="3213815"/>
            <a:ext cx="225050" cy="581908"/>
          </a:xfrm>
          <a:prstGeom prst="curvedLeftArrow">
            <a:avLst>
              <a:gd name="adj1" fmla="val 0"/>
              <a:gd name="adj2" fmla="val 41893"/>
              <a:gd name="adj3" fmla="val 370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latin typeface="Century Schoolbook" panose="02040604050505020304" pitchFamily="18" charset="0"/>
            </a:endParaRPr>
          </a:p>
        </p:txBody>
      </p:sp>
      <p:sp>
        <p:nvSpPr>
          <p:cNvPr id="13" name="Arrow: Curved Left 12">
            <a:extLst>
              <a:ext uri="{FF2B5EF4-FFF2-40B4-BE49-F238E27FC236}">
                <a16:creationId xmlns:a16="http://schemas.microsoft.com/office/drawing/2014/main" id="{7A9178B7-3C1B-4552-AE50-3D93220686A2}"/>
              </a:ext>
            </a:extLst>
          </p:cNvPr>
          <p:cNvSpPr/>
          <p:nvPr/>
        </p:nvSpPr>
        <p:spPr>
          <a:xfrm>
            <a:off x="3054008" y="3248155"/>
            <a:ext cx="225050" cy="581908"/>
          </a:xfrm>
          <a:prstGeom prst="curvedLeftArrow">
            <a:avLst>
              <a:gd name="adj1" fmla="val 0"/>
              <a:gd name="adj2" fmla="val 41893"/>
              <a:gd name="adj3" fmla="val 370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latin typeface="Century Schoolbook" panose="02040604050505020304" pitchFamily="18" charset="0"/>
            </a:endParaRPr>
          </a:p>
        </p:txBody>
      </p:sp>
      <p:grpSp>
        <p:nvGrpSpPr>
          <p:cNvPr id="14" name="Group 13">
            <a:extLst>
              <a:ext uri="{FF2B5EF4-FFF2-40B4-BE49-F238E27FC236}">
                <a16:creationId xmlns:a16="http://schemas.microsoft.com/office/drawing/2014/main" id="{7455C6A6-D100-4090-A66F-B2A3889217F1}"/>
              </a:ext>
            </a:extLst>
          </p:cNvPr>
          <p:cNvGrpSpPr/>
          <p:nvPr/>
        </p:nvGrpSpPr>
        <p:grpSpPr>
          <a:xfrm>
            <a:off x="1904056" y="3113453"/>
            <a:ext cx="619077" cy="511625"/>
            <a:chOff x="9893011" y="2775048"/>
            <a:chExt cx="619077" cy="511625"/>
          </a:xfrm>
        </p:grpSpPr>
        <p:sp>
          <p:nvSpPr>
            <p:cNvPr id="15" name="Arc 14">
              <a:extLst>
                <a:ext uri="{FF2B5EF4-FFF2-40B4-BE49-F238E27FC236}">
                  <a16:creationId xmlns:a16="http://schemas.microsoft.com/office/drawing/2014/main" id="{FDC4CF6A-3A40-41AE-8A6B-814CE44F5D12}"/>
                </a:ext>
              </a:extLst>
            </p:cNvPr>
            <p:cNvSpPr/>
            <p:nvPr/>
          </p:nvSpPr>
          <p:spPr>
            <a:xfrm rot="1772926">
              <a:off x="9893011" y="2953131"/>
              <a:ext cx="546516" cy="333542"/>
            </a:xfrm>
            <a:prstGeom prst="arc">
              <a:avLst>
                <a:gd name="adj1" fmla="val 14278078"/>
                <a:gd name="adj2" fmla="val 20679934"/>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CA">
                <a:latin typeface="Century Schoolbook" panose="02040604050505020304" pitchFamily="18" charset="0"/>
              </a:endParaRPr>
            </a:p>
          </p:txBody>
        </p:sp>
        <mc:AlternateContent xmlns:mc="http://schemas.openxmlformats.org/markup-compatibility/2006">
          <mc:Choice xmlns:a14="http://schemas.microsoft.com/office/drawing/2010/main" Requires="a14">
            <p:sp>
              <p:nvSpPr>
                <p:cNvPr id="16" name="ZoneTexte 41">
                  <a:extLst>
                    <a:ext uri="{FF2B5EF4-FFF2-40B4-BE49-F238E27FC236}">
                      <a16:creationId xmlns:a16="http://schemas.microsoft.com/office/drawing/2014/main" id="{C124910E-342E-46D4-8541-DD16AA76C64D}"/>
                    </a:ext>
                  </a:extLst>
                </p:cNvPr>
                <p:cNvSpPr txBox="1"/>
                <p:nvPr/>
              </p:nvSpPr>
              <p:spPr>
                <a:xfrm>
                  <a:off x="10179946" y="2775048"/>
                  <a:ext cx="332142"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m:rPr>
                            <m:sty m:val="p"/>
                          </m:rPr>
                          <a:rPr lang="fr-CA" sz="1400" b="0" i="0" smtClean="0">
                            <a:latin typeface="Cambria Math" panose="02040503050406030204" pitchFamily="18" charset="0"/>
                            <a:ea typeface="Cambria Math" panose="02040503050406030204" pitchFamily="18" charset="0"/>
                            <a:cs typeface="Roboto Serif Light" pitchFamily="2" charset="0"/>
                          </a:rPr>
                          <m:t>θ</m:t>
                        </m:r>
                      </m:oMath>
                    </m:oMathPara>
                  </a14:m>
                  <a:endParaRPr lang="fr-CA" sz="1400" dirty="0">
                    <a:latin typeface="Century Schoolbook" panose="02040604050505020304" pitchFamily="18" charset="0"/>
                    <a:cs typeface="Roboto Serif Light" pitchFamily="2" charset="0"/>
                  </a:endParaRPr>
                </a:p>
              </p:txBody>
            </p:sp>
          </mc:Choice>
          <mc:Fallback>
            <p:sp>
              <p:nvSpPr>
                <p:cNvPr id="16" name="ZoneTexte 41">
                  <a:extLst>
                    <a:ext uri="{FF2B5EF4-FFF2-40B4-BE49-F238E27FC236}">
                      <a16:creationId xmlns:a16="http://schemas.microsoft.com/office/drawing/2014/main" id="{C124910E-342E-46D4-8541-DD16AA76C64D}"/>
                    </a:ext>
                  </a:extLst>
                </p:cNvPr>
                <p:cNvSpPr txBox="1">
                  <a:spLocks noRot="1" noChangeAspect="1" noMove="1" noResize="1" noEditPoints="1" noAdjustHandles="1" noChangeArrowheads="1" noChangeShapeType="1" noTextEdit="1"/>
                </p:cNvSpPr>
                <p:nvPr/>
              </p:nvSpPr>
              <p:spPr>
                <a:xfrm>
                  <a:off x="10179946" y="2775048"/>
                  <a:ext cx="332142" cy="307777"/>
                </a:xfrm>
                <a:prstGeom prst="rect">
                  <a:avLst/>
                </a:prstGeom>
                <a:blipFill>
                  <a:blip r:embed="rId2"/>
                  <a:stretch>
                    <a:fillRect t="-4000" r="-10909" b="-20000"/>
                  </a:stretch>
                </a:blipFill>
              </p:spPr>
              <p:txBody>
                <a:bodyPr/>
                <a:lstStyle/>
                <a:p>
                  <a:r>
                    <a:rPr lang="fr-CA">
                      <a:noFill/>
                    </a:rPr>
                    <a:t> </a:t>
                  </a:r>
                </a:p>
              </p:txBody>
            </p:sp>
          </mc:Fallback>
        </mc:AlternateContent>
      </p:grpSp>
      <p:sp>
        <p:nvSpPr>
          <p:cNvPr id="17" name="ZoneTexte 41">
            <a:extLst>
              <a:ext uri="{FF2B5EF4-FFF2-40B4-BE49-F238E27FC236}">
                <a16:creationId xmlns:a16="http://schemas.microsoft.com/office/drawing/2014/main" id="{EABBE123-4680-4F85-9F82-A7F2F4327A38}"/>
              </a:ext>
            </a:extLst>
          </p:cNvPr>
          <p:cNvSpPr txBox="1"/>
          <p:nvPr/>
        </p:nvSpPr>
        <p:spPr>
          <a:xfrm>
            <a:off x="2421193" y="3135025"/>
            <a:ext cx="486030" cy="461665"/>
          </a:xfrm>
          <a:prstGeom prst="rect">
            <a:avLst/>
          </a:prstGeom>
          <a:noFill/>
        </p:spPr>
        <p:txBody>
          <a:bodyPr wrap="none" rtlCol="0">
            <a:spAutoFit/>
          </a:bodyPr>
          <a:lstStyle/>
          <a:p>
            <a:r>
              <a:rPr lang="fr-CA" sz="2400" b="1" dirty="0">
                <a:latin typeface="Century Schoolbook" panose="02040604050505020304" pitchFamily="18" charset="0"/>
                <a:cs typeface="Roboto Serif Light" pitchFamily="2" charset="0"/>
              </a:rPr>
              <a:t>M</a:t>
            </a:r>
          </a:p>
        </p:txBody>
      </p:sp>
      <p:grpSp>
        <p:nvGrpSpPr>
          <p:cNvPr id="18" name="Group 17">
            <a:extLst>
              <a:ext uri="{FF2B5EF4-FFF2-40B4-BE49-F238E27FC236}">
                <a16:creationId xmlns:a16="http://schemas.microsoft.com/office/drawing/2014/main" id="{9A99BF0A-FB43-42A5-9770-55478CE33543}"/>
              </a:ext>
            </a:extLst>
          </p:cNvPr>
          <p:cNvGrpSpPr/>
          <p:nvPr/>
        </p:nvGrpSpPr>
        <p:grpSpPr>
          <a:xfrm>
            <a:off x="783541" y="1506212"/>
            <a:ext cx="3328136" cy="3756669"/>
            <a:chOff x="5367343" y="1110066"/>
            <a:chExt cx="3328136" cy="3756669"/>
          </a:xfrm>
        </p:grpSpPr>
        <p:grpSp>
          <p:nvGrpSpPr>
            <p:cNvPr id="19" name="Group 18">
              <a:extLst>
                <a:ext uri="{FF2B5EF4-FFF2-40B4-BE49-F238E27FC236}">
                  <a16:creationId xmlns:a16="http://schemas.microsoft.com/office/drawing/2014/main" id="{90082EA2-EDAD-4B56-B9C6-E5E51899A57D}"/>
                </a:ext>
              </a:extLst>
            </p:cNvPr>
            <p:cNvGrpSpPr/>
            <p:nvPr/>
          </p:nvGrpSpPr>
          <p:grpSpPr>
            <a:xfrm>
              <a:off x="5608114" y="1422912"/>
              <a:ext cx="2842945" cy="3176437"/>
              <a:chOff x="5576207" y="1485370"/>
              <a:chExt cx="2842945" cy="3176437"/>
            </a:xfrm>
          </p:grpSpPr>
          <p:cxnSp>
            <p:nvCxnSpPr>
              <p:cNvPr id="23" name="Straight Arrow Connector 22">
                <a:extLst>
                  <a:ext uri="{FF2B5EF4-FFF2-40B4-BE49-F238E27FC236}">
                    <a16:creationId xmlns:a16="http://schemas.microsoft.com/office/drawing/2014/main" id="{3FBDAE68-2812-4B3F-8C67-AEADF25FF841}"/>
                  </a:ext>
                </a:extLst>
              </p:cNvPr>
              <p:cNvCxnSpPr>
                <a:cxnSpLocks/>
              </p:cNvCxnSpPr>
              <p:nvPr/>
            </p:nvCxnSpPr>
            <p:spPr>
              <a:xfrm flipV="1">
                <a:off x="6719207" y="1485370"/>
                <a:ext cx="0" cy="1704707"/>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22F280F4-45EA-43C2-BD9A-05D39F9CBE75}"/>
                  </a:ext>
                </a:extLst>
              </p:cNvPr>
              <p:cNvCxnSpPr>
                <a:cxnSpLocks/>
              </p:cNvCxnSpPr>
              <p:nvPr/>
            </p:nvCxnSpPr>
            <p:spPr>
              <a:xfrm rot="5400000" flipV="1">
                <a:off x="7566799" y="2335343"/>
                <a:ext cx="0" cy="1704707"/>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5D2EAC08-1DD8-4DBB-84E9-F8E956E805B5}"/>
                  </a:ext>
                </a:extLst>
              </p:cNvPr>
              <p:cNvCxnSpPr>
                <a:cxnSpLocks/>
              </p:cNvCxnSpPr>
              <p:nvPr/>
            </p:nvCxnSpPr>
            <p:spPr>
              <a:xfrm flipH="1">
                <a:off x="5576207" y="3187698"/>
                <a:ext cx="1138240" cy="1474109"/>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20" name="ZoneTexte 41">
              <a:extLst>
                <a:ext uri="{FF2B5EF4-FFF2-40B4-BE49-F238E27FC236}">
                  <a16:creationId xmlns:a16="http://schemas.microsoft.com/office/drawing/2014/main" id="{B4F98987-A1B7-4D9B-856A-C710F7A2D611}"/>
                </a:ext>
              </a:extLst>
            </p:cNvPr>
            <p:cNvSpPr txBox="1"/>
            <p:nvPr/>
          </p:nvSpPr>
          <p:spPr>
            <a:xfrm>
              <a:off x="6597914" y="1110066"/>
              <a:ext cx="296876" cy="369332"/>
            </a:xfrm>
            <a:prstGeom prst="rect">
              <a:avLst/>
            </a:prstGeom>
            <a:noFill/>
          </p:spPr>
          <p:txBody>
            <a:bodyPr wrap="none" rtlCol="0">
              <a:spAutoFit/>
            </a:bodyPr>
            <a:lstStyle/>
            <a:p>
              <a:r>
                <a:rPr lang="fr-CA" dirty="0">
                  <a:latin typeface="Century Schoolbook" panose="02040604050505020304" pitchFamily="18" charset="0"/>
                  <a:cs typeface="Roboto Serif Medium" pitchFamily="2" charset="0"/>
                </a:rPr>
                <a:t>z</a:t>
              </a:r>
            </a:p>
          </p:txBody>
        </p:sp>
        <p:sp>
          <p:nvSpPr>
            <p:cNvPr id="21" name="ZoneTexte 41">
              <a:extLst>
                <a:ext uri="{FF2B5EF4-FFF2-40B4-BE49-F238E27FC236}">
                  <a16:creationId xmlns:a16="http://schemas.microsoft.com/office/drawing/2014/main" id="{F3CE5DAB-0EFF-422F-AA54-B0CEBDBB54B6}"/>
                </a:ext>
              </a:extLst>
            </p:cNvPr>
            <p:cNvSpPr txBox="1"/>
            <p:nvPr/>
          </p:nvSpPr>
          <p:spPr>
            <a:xfrm>
              <a:off x="8387381" y="2940572"/>
              <a:ext cx="308098" cy="369332"/>
            </a:xfrm>
            <a:prstGeom prst="rect">
              <a:avLst/>
            </a:prstGeom>
            <a:noFill/>
          </p:spPr>
          <p:txBody>
            <a:bodyPr wrap="none" rtlCol="0">
              <a:spAutoFit/>
            </a:bodyPr>
            <a:lstStyle/>
            <a:p>
              <a:r>
                <a:rPr lang="fr-CA" dirty="0">
                  <a:latin typeface="Century Schoolbook" panose="02040604050505020304" pitchFamily="18" charset="0"/>
                  <a:cs typeface="Roboto Serif Medium" pitchFamily="2" charset="0"/>
                </a:rPr>
                <a:t>y</a:t>
              </a:r>
            </a:p>
          </p:txBody>
        </p:sp>
        <p:sp>
          <p:nvSpPr>
            <p:cNvPr id="22" name="ZoneTexte 41">
              <a:extLst>
                <a:ext uri="{FF2B5EF4-FFF2-40B4-BE49-F238E27FC236}">
                  <a16:creationId xmlns:a16="http://schemas.microsoft.com/office/drawing/2014/main" id="{67DE3C28-536E-4661-B8F7-00C7F72A3755}"/>
                </a:ext>
              </a:extLst>
            </p:cNvPr>
            <p:cNvSpPr txBox="1"/>
            <p:nvPr/>
          </p:nvSpPr>
          <p:spPr>
            <a:xfrm>
              <a:off x="5367343" y="4497403"/>
              <a:ext cx="319318" cy="369332"/>
            </a:xfrm>
            <a:prstGeom prst="rect">
              <a:avLst/>
            </a:prstGeom>
            <a:noFill/>
          </p:spPr>
          <p:txBody>
            <a:bodyPr wrap="none" rtlCol="0">
              <a:spAutoFit/>
            </a:bodyPr>
            <a:lstStyle/>
            <a:p>
              <a:r>
                <a:rPr lang="fr-CA" dirty="0">
                  <a:latin typeface="Century Schoolbook" panose="02040604050505020304" pitchFamily="18" charset="0"/>
                  <a:cs typeface="Roboto Serif Medium" pitchFamily="2" charset="0"/>
                </a:rPr>
                <a:t>x</a:t>
              </a:r>
            </a:p>
          </p:txBody>
        </p:sp>
      </p:grpSp>
      <p:cxnSp>
        <p:nvCxnSpPr>
          <p:cNvPr id="26" name="Connecteur droit avec flèche 71">
            <a:extLst>
              <a:ext uri="{FF2B5EF4-FFF2-40B4-BE49-F238E27FC236}">
                <a16:creationId xmlns:a16="http://schemas.microsoft.com/office/drawing/2014/main" id="{91D3F6DC-2B34-4DCE-BD6C-F2B8862BD2C1}"/>
              </a:ext>
            </a:extLst>
          </p:cNvPr>
          <p:cNvCxnSpPr>
            <a:cxnSpLocks/>
          </p:cNvCxnSpPr>
          <p:nvPr/>
        </p:nvCxnSpPr>
        <p:spPr>
          <a:xfrm flipV="1">
            <a:off x="2162070" y="2049654"/>
            <a:ext cx="0" cy="1469350"/>
          </a:xfrm>
          <a:prstGeom prst="straightConnector1">
            <a:avLst/>
          </a:prstGeom>
          <a:ln w="44450" cap="flat">
            <a:solidFill>
              <a:srgbClr val="00A759"/>
            </a:solidFill>
            <a:prstDash val="sysDot"/>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sp>
        <p:nvSpPr>
          <p:cNvPr id="27" name="ZoneTexte 41">
            <a:extLst>
              <a:ext uri="{FF2B5EF4-FFF2-40B4-BE49-F238E27FC236}">
                <a16:creationId xmlns:a16="http://schemas.microsoft.com/office/drawing/2014/main" id="{267BA873-A2C2-4F2A-8FD9-0101B3E32D6E}"/>
              </a:ext>
            </a:extLst>
          </p:cNvPr>
          <p:cNvSpPr txBox="1"/>
          <p:nvPr/>
        </p:nvSpPr>
        <p:spPr>
          <a:xfrm>
            <a:off x="2155735" y="1918911"/>
            <a:ext cx="542136" cy="461665"/>
          </a:xfrm>
          <a:prstGeom prst="rect">
            <a:avLst/>
          </a:prstGeom>
          <a:noFill/>
        </p:spPr>
        <p:txBody>
          <a:bodyPr wrap="none" rtlCol="0">
            <a:spAutoFit/>
          </a:bodyPr>
          <a:lstStyle/>
          <a:p>
            <a:r>
              <a:rPr lang="fr-CA" sz="2400" b="1" dirty="0">
                <a:latin typeface="Century Schoolbook" panose="02040604050505020304" pitchFamily="18" charset="0"/>
                <a:cs typeface="Roboto Serif Light" pitchFamily="2" charset="0"/>
              </a:rPr>
              <a:t>B</a:t>
            </a:r>
            <a:r>
              <a:rPr lang="fr-CA" sz="2400" b="1" baseline="-25000" dirty="0">
                <a:latin typeface="Century Schoolbook" panose="02040604050505020304" pitchFamily="18" charset="0"/>
                <a:cs typeface="Roboto Serif Light" pitchFamily="2" charset="0"/>
              </a:rPr>
              <a:t>0</a:t>
            </a:r>
            <a:endParaRPr lang="fr-CA" sz="2400" b="1" dirty="0">
              <a:latin typeface="Century Schoolbook" panose="02040604050505020304" pitchFamily="18" charset="0"/>
              <a:cs typeface="Roboto Serif Light" pitchFamily="2" charset="0"/>
            </a:endParaRPr>
          </a:p>
        </p:txBody>
      </p:sp>
      <p:grpSp>
        <p:nvGrpSpPr>
          <p:cNvPr id="28" name="Group 27">
            <a:extLst>
              <a:ext uri="{FF2B5EF4-FFF2-40B4-BE49-F238E27FC236}">
                <a16:creationId xmlns:a16="http://schemas.microsoft.com/office/drawing/2014/main" id="{0B7B6D8C-A8BB-4DBE-99B2-F1D7E37660AC}"/>
              </a:ext>
            </a:extLst>
          </p:cNvPr>
          <p:cNvGrpSpPr/>
          <p:nvPr/>
        </p:nvGrpSpPr>
        <p:grpSpPr>
          <a:xfrm rot="19115607" flipH="1">
            <a:off x="2977408" y="1767428"/>
            <a:ext cx="1463114" cy="542261"/>
            <a:chOff x="4543111" y="2108009"/>
            <a:chExt cx="1463114" cy="542261"/>
          </a:xfrm>
        </p:grpSpPr>
        <p:sp>
          <p:nvSpPr>
            <p:cNvPr id="29" name="Freeform: Shape 28">
              <a:extLst>
                <a:ext uri="{FF2B5EF4-FFF2-40B4-BE49-F238E27FC236}">
                  <a16:creationId xmlns:a16="http://schemas.microsoft.com/office/drawing/2014/main" id="{75CB415E-F110-487E-9A5D-34DFE1A9A167}"/>
                </a:ext>
              </a:extLst>
            </p:cNvPr>
            <p:cNvSpPr/>
            <p:nvPr/>
          </p:nvSpPr>
          <p:spPr>
            <a:xfrm rot="32435">
              <a:off x="4728167" y="2239498"/>
              <a:ext cx="1246477" cy="274106"/>
            </a:xfrm>
            <a:custGeom>
              <a:avLst/>
              <a:gdLst>
                <a:gd name="connsiteX0" fmla="*/ 0 w 5486400"/>
                <a:gd name="connsiteY0" fmla="*/ 914400 h 922020"/>
                <a:gd name="connsiteX1" fmla="*/ 457200 w 5486400"/>
                <a:gd name="connsiteY1" fmla="*/ 7620 h 922020"/>
                <a:gd name="connsiteX2" fmla="*/ 914400 w 5486400"/>
                <a:gd name="connsiteY2" fmla="*/ 914400 h 922020"/>
                <a:gd name="connsiteX3" fmla="*/ 1371600 w 5486400"/>
                <a:gd name="connsiteY3" fmla="*/ 0 h 922020"/>
                <a:gd name="connsiteX4" fmla="*/ 1828800 w 5486400"/>
                <a:gd name="connsiteY4" fmla="*/ 914400 h 922020"/>
                <a:gd name="connsiteX5" fmla="*/ 2286000 w 5486400"/>
                <a:gd name="connsiteY5" fmla="*/ 7620 h 922020"/>
                <a:gd name="connsiteX6" fmla="*/ 2750820 w 5486400"/>
                <a:gd name="connsiteY6" fmla="*/ 914400 h 922020"/>
                <a:gd name="connsiteX7" fmla="*/ 3200400 w 5486400"/>
                <a:gd name="connsiteY7" fmla="*/ 7620 h 922020"/>
                <a:gd name="connsiteX8" fmla="*/ 3657600 w 5486400"/>
                <a:gd name="connsiteY8" fmla="*/ 922020 h 922020"/>
                <a:gd name="connsiteX9" fmla="*/ 4122420 w 5486400"/>
                <a:gd name="connsiteY9" fmla="*/ 7620 h 922020"/>
                <a:gd name="connsiteX10" fmla="*/ 4572000 w 5486400"/>
                <a:gd name="connsiteY10" fmla="*/ 914400 h 922020"/>
                <a:gd name="connsiteX11" fmla="*/ 5036820 w 5486400"/>
                <a:gd name="connsiteY11" fmla="*/ 7620 h 922020"/>
                <a:gd name="connsiteX12" fmla="*/ 5486400 w 5486400"/>
                <a:gd name="connsiteY12" fmla="*/ 914400 h 92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486400" h="922020">
                  <a:moveTo>
                    <a:pt x="0" y="914400"/>
                  </a:moveTo>
                  <a:cubicBezTo>
                    <a:pt x="152400" y="461010"/>
                    <a:pt x="304800" y="7620"/>
                    <a:pt x="457200" y="7620"/>
                  </a:cubicBezTo>
                  <a:cubicBezTo>
                    <a:pt x="609600" y="7620"/>
                    <a:pt x="762000" y="915670"/>
                    <a:pt x="914400" y="914400"/>
                  </a:cubicBezTo>
                  <a:cubicBezTo>
                    <a:pt x="1066800" y="913130"/>
                    <a:pt x="1219200" y="0"/>
                    <a:pt x="1371600" y="0"/>
                  </a:cubicBezTo>
                  <a:cubicBezTo>
                    <a:pt x="1524000" y="0"/>
                    <a:pt x="1676400" y="913130"/>
                    <a:pt x="1828800" y="914400"/>
                  </a:cubicBezTo>
                  <a:cubicBezTo>
                    <a:pt x="1981200" y="915670"/>
                    <a:pt x="2132330" y="7620"/>
                    <a:pt x="2286000" y="7620"/>
                  </a:cubicBezTo>
                  <a:cubicBezTo>
                    <a:pt x="2439670" y="7620"/>
                    <a:pt x="2598420" y="914400"/>
                    <a:pt x="2750820" y="914400"/>
                  </a:cubicBezTo>
                  <a:cubicBezTo>
                    <a:pt x="2903220" y="914400"/>
                    <a:pt x="3049270" y="6350"/>
                    <a:pt x="3200400" y="7620"/>
                  </a:cubicBezTo>
                  <a:cubicBezTo>
                    <a:pt x="3351530" y="8890"/>
                    <a:pt x="3503930" y="922020"/>
                    <a:pt x="3657600" y="922020"/>
                  </a:cubicBezTo>
                  <a:cubicBezTo>
                    <a:pt x="3811270" y="922020"/>
                    <a:pt x="3970020" y="8890"/>
                    <a:pt x="4122420" y="7620"/>
                  </a:cubicBezTo>
                  <a:cubicBezTo>
                    <a:pt x="4274820" y="6350"/>
                    <a:pt x="4419600" y="914400"/>
                    <a:pt x="4572000" y="914400"/>
                  </a:cubicBezTo>
                  <a:cubicBezTo>
                    <a:pt x="4724400" y="914400"/>
                    <a:pt x="4884420" y="7620"/>
                    <a:pt x="5036820" y="7620"/>
                  </a:cubicBezTo>
                  <a:cubicBezTo>
                    <a:pt x="5189220" y="7620"/>
                    <a:pt x="5353050" y="797560"/>
                    <a:pt x="5486400" y="914400"/>
                  </a:cubicBezTo>
                </a:path>
              </a:pathLst>
            </a:cu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sp>
          <p:nvSpPr>
            <p:cNvPr id="30" name="Rectangle 29">
              <a:extLst>
                <a:ext uri="{FF2B5EF4-FFF2-40B4-BE49-F238E27FC236}">
                  <a16:creationId xmlns:a16="http://schemas.microsoft.com/office/drawing/2014/main" id="{D6442DA7-9E5C-497C-8FFD-26D38DC8B8E9}"/>
                </a:ext>
              </a:extLst>
            </p:cNvPr>
            <p:cNvSpPr/>
            <p:nvPr/>
          </p:nvSpPr>
          <p:spPr>
            <a:xfrm rot="208264">
              <a:off x="4543111" y="2130596"/>
              <a:ext cx="280122" cy="45331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1" name="Rectangle 30">
              <a:extLst>
                <a:ext uri="{FF2B5EF4-FFF2-40B4-BE49-F238E27FC236}">
                  <a16:creationId xmlns:a16="http://schemas.microsoft.com/office/drawing/2014/main" id="{1277B59F-B4CF-4EE2-AADC-7193333C01CC}"/>
                </a:ext>
              </a:extLst>
            </p:cNvPr>
            <p:cNvSpPr/>
            <p:nvPr/>
          </p:nvSpPr>
          <p:spPr>
            <a:xfrm rot="208264">
              <a:off x="5776879" y="2108009"/>
              <a:ext cx="229346" cy="54226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cxnSp>
          <p:nvCxnSpPr>
            <p:cNvPr id="32" name="Straight Arrow Connector 31">
              <a:extLst>
                <a:ext uri="{FF2B5EF4-FFF2-40B4-BE49-F238E27FC236}">
                  <a16:creationId xmlns:a16="http://schemas.microsoft.com/office/drawing/2014/main" id="{49AFE9FF-32D3-475F-8BCF-AA65EF9B2281}"/>
                </a:ext>
              </a:extLst>
            </p:cNvPr>
            <p:cNvCxnSpPr>
              <a:cxnSpLocks/>
            </p:cNvCxnSpPr>
            <p:nvPr/>
          </p:nvCxnSpPr>
          <p:spPr>
            <a:xfrm>
              <a:off x="4739518" y="2373353"/>
              <a:ext cx="1217549" cy="0"/>
            </a:xfrm>
            <a:prstGeom prst="straightConnector1">
              <a:avLst/>
            </a:prstGeom>
            <a:ln w="12700">
              <a:solidFill>
                <a:schemeClr val="tx1"/>
              </a:solidFill>
              <a:prstDash val="sysDot"/>
              <a:tailEnd type="triangle"/>
            </a:ln>
          </p:spPr>
          <p:style>
            <a:lnRef idx="1">
              <a:schemeClr val="accent1"/>
            </a:lnRef>
            <a:fillRef idx="0">
              <a:schemeClr val="accent1"/>
            </a:fillRef>
            <a:effectRef idx="0">
              <a:schemeClr val="accent1"/>
            </a:effectRef>
            <a:fontRef idx="minor">
              <a:schemeClr val="tx1"/>
            </a:fontRef>
          </p:style>
        </p:cxnSp>
      </p:grpSp>
      <p:cxnSp>
        <p:nvCxnSpPr>
          <p:cNvPr id="33" name="Connecteur droit avec flèche 71">
            <a:extLst>
              <a:ext uri="{FF2B5EF4-FFF2-40B4-BE49-F238E27FC236}">
                <a16:creationId xmlns:a16="http://schemas.microsoft.com/office/drawing/2014/main" id="{ECC8F8B7-762A-4EEF-A64D-FA04AE4DCED9}"/>
              </a:ext>
            </a:extLst>
          </p:cNvPr>
          <p:cNvCxnSpPr>
            <a:cxnSpLocks/>
          </p:cNvCxnSpPr>
          <p:nvPr/>
        </p:nvCxnSpPr>
        <p:spPr>
          <a:xfrm rot="5400000" flipV="1">
            <a:off x="2683076" y="2986900"/>
            <a:ext cx="0" cy="1064208"/>
          </a:xfrm>
          <a:prstGeom prst="straightConnector1">
            <a:avLst/>
          </a:prstGeom>
          <a:ln w="44450" cmpd="sng">
            <a:solidFill>
              <a:srgbClr val="00A759"/>
            </a:solidFill>
            <a:tailEnd type="triangle" w="med" len="med"/>
          </a:ln>
        </p:spPr>
        <p:style>
          <a:lnRef idx="1">
            <a:schemeClr val="accent1"/>
          </a:lnRef>
          <a:fillRef idx="0">
            <a:schemeClr val="accent1"/>
          </a:fillRef>
          <a:effectRef idx="0">
            <a:schemeClr val="accent1"/>
          </a:effectRef>
          <a:fontRef idx="minor">
            <a:schemeClr val="tx1"/>
          </a:fontRef>
        </p:style>
      </p:cxnSp>
      <p:grpSp>
        <p:nvGrpSpPr>
          <p:cNvPr id="34" name="Group 33">
            <a:extLst>
              <a:ext uri="{FF2B5EF4-FFF2-40B4-BE49-F238E27FC236}">
                <a16:creationId xmlns:a16="http://schemas.microsoft.com/office/drawing/2014/main" id="{1541976F-F79A-4C4F-AA21-9EA27B6D3096}"/>
              </a:ext>
            </a:extLst>
          </p:cNvPr>
          <p:cNvGrpSpPr/>
          <p:nvPr/>
        </p:nvGrpSpPr>
        <p:grpSpPr>
          <a:xfrm>
            <a:off x="7889167" y="3256949"/>
            <a:ext cx="645979" cy="421513"/>
            <a:chOff x="7061519" y="2478811"/>
            <a:chExt cx="645979" cy="421513"/>
          </a:xfrm>
        </p:grpSpPr>
        <p:sp>
          <p:nvSpPr>
            <p:cNvPr id="35" name="Oval 34">
              <a:extLst>
                <a:ext uri="{FF2B5EF4-FFF2-40B4-BE49-F238E27FC236}">
                  <a16:creationId xmlns:a16="http://schemas.microsoft.com/office/drawing/2014/main" id="{CD03621D-D57A-4843-A9F5-7BF0B2B32688}"/>
                </a:ext>
              </a:extLst>
            </p:cNvPr>
            <p:cNvSpPr/>
            <p:nvPr/>
          </p:nvSpPr>
          <p:spPr>
            <a:xfrm>
              <a:off x="7566821" y="2478811"/>
              <a:ext cx="140677" cy="412358"/>
            </a:xfrm>
            <a:prstGeom prst="ellipse">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6" name="Oval 35">
              <a:extLst>
                <a:ext uri="{FF2B5EF4-FFF2-40B4-BE49-F238E27FC236}">
                  <a16:creationId xmlns:a16="http://schemas.microsoft.com/office/drawing/2014/main" id="{F9E9C2A1-0181-424A-BC10-6D7B432D3CAB}"/>
                </a:ext>
              </a:extLst>
            </p:cNvPr>
            <p:cNvSpPr/>
            <p:nvPr/>
          </p:nvSpPr>
          <p:spPr>
            <a:xfrm>
              <a:off x="7512922" y="2478811"/>
              <a:ext cx="140677" cy="412358"/>
            </a:xfrm>
            <a:prstGeom prst="ellipse">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7" name="Oval 36">
              <a:extLst>
                <a:ext uri="{FF2B5EF4-FFF2-40B4-BE49-F238E27FC236}">
                  <a16:creationId xmlns:a16="http://schemas.microsoft.com/office/drawing/2014/main" id="{772FA4E3-3D7F-43E7-AA0F-4116F6E18125}"/>
                </a:ext>
              </a:extLst>
            </p:cNvPr>
            <p:cNvSpPr/>
            <p:nvPr/>
          </p:nvSpPr>
          <p:spPr>
            <a:xfrm>
              <a:off x="7460240" y="2478811"/>
              <a:ext cx="140677" cy="412358"/>
            </a:xfrm>
            <a:prstGeom prst="ellipse">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8" name="Oval 37">
              <a:extLst>
                <a:ext uri="{FF2B5EF4-FFF2-40B4-BE49-F238E27FC236}">
                  <a16:creationId xmlns:a16="http://schemas.microsoft.com/office/drawing/2014/main" id="{35DA7671-59EB-4879-9C10-1335F9AFF188}"/>
                </a:ext>
              </a:extLst>
            </p:cNvPr>
            <p:cNvSpPr/>
            <p:nvPr/>
          </p:nvSpPr>
          <p:spPr>
            <a:xfrm>
              <a:off x="7401132" y="2478811"/>
              <a:ext cx="140677" cy="412358"/>
            </a:xfrm>
            <a:prstGeom prst="ellipse">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9" name="Oval 38">
              <a:extLst>
                <a:ext uri="{FF2B5EF4-FFF2-40B4-BE49-F238E27FC236}">
                  <a16:creationId xmlns:a16="http://schemas.microsoft.com/office/drawing/2014/main" id="{25A64594-A503-4617-9D7C-97E472C91991}"/>
                </a:ext>
              </a:extLst>
            </p:cNvPr>
            <p:cNvSpPr/>
            <p:nvPr/>
          </p:nvSpPr>
          <p:spPr>
            <a:xfrm>
              <a:off x="7345949" y="2478811"/>
              <a:ext cx="140677" cy="412358"/>
            </a:xfrm>
            <a:prstGeom prst="ellipse">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40" name="Oval 39">
              <a:extLst>
                <a:ext uri="{FF2B5EF4-FFF2-40B4-BE49-F238E27FC236}">
                  <a16:creationId xmlns:a16="http://schemas.microsoft.com/office/drawing/2014/main" id="{FE2D2695-C78C-465D-9CF3-3E5AB96EB3F2}"/>
                </a:ext>
              </a:extLst>
            </p:cNvPr>
            <p:cNvSpPr/>
            <p:nvPr/>
          </p:nvSpPr>
          <p:spPr>
            <a:xfrm>
              <a:off x="7288260" y="2478811"/>
              <a:ext cx="140677" cy="412358"/>
            </a:xfrm>
            <a:prstGeom prst="ellipse">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41" name="Oval 40">
              <a:extLst>
                <a:ext uri="{FF2B5EF4-FFF2-40B4-BE49-F238E27FC236}">
                  <a16:creationId xmlns:a16="http://schemas.microsoft.com/office/drawing/2014/main" id="{81E5C3CA-C557-4706-B265-A3C52D6456C3}"/>
                </a:ext>
              </a:extLst>
            </p:cNvPr>
            <p:cNvSpPr/>
            <p:nvPr/>
          </p:nvSpPr>
          <p:spPr>
            <a:xfrm>
              <a:off x="7233468" y="2481122"/>
              <a:ext cx="140677" cy="412358"/>
            </a:xfrm>
            <a:prstGeom prst="ellipse">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42" name="Oval 41">
              <a:extLst>
                <a:ext uri="{FF2B5EF4-FFF2-40B4-BE49-F238E27FC236}">
                  <a16:creationId xmlns:a16="http://schemas.microsoft.com/office/drawing/2014/main" id="{D90858F9-E795-4698-A316-752BA46325C5}"/>
                </a:ext>
              </a:extLst>
            </p:cNvPr>
            <p:cNvSpPr/>
            <p:nvPr/>
          </p:nvSpPr>
          <p:spPr>
            <a:xfrm>
              <a:off x="7173940" y="2484544"/>
              <a:ext cx="140677" cy="412358"/>
            </a:xfrm>
            <a:prstGeom prst="ellipse">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43" name="Oval 42">
              <a:extLst>
                <a:ext uri="{FF2B5EF4-FFF2-40B4-BE49-F238E27FC236}">
                  <a16:creationId xmlns:a16="http://schemas.microsoft.com/office/drawing/2014/main" id="{C4D1451D-0CF7-475C-86C5-3769A705E4B2}"/>
                </a:ext>
              </a:extLst>
            </p:cNvPr>
            <p:cNvSpPr/>
            <p:nvPr/>
          </p:nvSpPr>
          <p:spPr>
            <a:xfrm>
              <a:off x="7116750" y="2487966"/>
              <a:ext cx="140677" cy="412358"/>
            </a:xfrm>
            <a:prstGeom prst="ellipse">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44" name="Oval 43">
              <a:extLst>
                <a:ext uri="{FF2B5EF4-FFF2-40B4-BE49-F238E27FC236}">
                  <a16:creationId xmlns:a16="http://schemas.microsoft.com/office/drawing/2014/main" id="{CDB0B4F3-350D-4BCD-AC9B-D218A3AB9D09}"/>
                </a:ext>
              </a:extLst>
            </p:cNvPr>
            <p:cNvSpPr/>
            <p:nvPr/>
          </p:nvSpPr>
          <p:spPr>
            <a:xfrm>
              <a:off x="7061519" y="2487966"/>
              <a:ext cx="140677" cy="412358"/>
            </a:xfrm>
            <a:prstGeom prst="ellipse">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grpSp>
      <p:sp>
        <p:nvSpPr>
          <p:cNvPr id="45" name="ZoneTexte 41">
            <a:extLst>
              <a:ext uri="{FF2B5EF4-FFF2-40B4-BE49-F238E27FC236}">
                <a16:creationId xmlns:a16="http://schemas.microsoft.com/office/drawing/2014/main" id="{3453A8D5-5E64-4168-8DF9-39B19088520C}"/>
              </a:ext>
            </a:extLst>
          </p:cNvPr>
          <p:cNvSpPr txBox="1"/>
          <p:nvPr/>
        </p:nvSpPr>
        <p:spPr>
          <a:xfrm>
            <a:off x="7810845" y="4513768"/>
            <a:ext cx="3790095" cy="830997"/>
          </a:xfrm>
          <a:prstGeom prst="rect">
            <a:avLst/>
          </a:prstGeom>
          <a:noFill/>
        </p:spPr>
        <p:txBody>
          <a:bodyPr wrap="square" rtlCol="0">
            <a:spAutoFit/>
          </a:bodyPr>
          <a:lstStyle/>
          <a:p>
            <a:pPr algn="ctr"/>
            <a:r>
              <a:rPr lang="fr-CA" sz="2400" dirty="0" err="1">
                <a:latin typeface="Century Schoolbook" panose="02040604050505020304" pitchFamily="18" charset="0"/>
                <a:cs typeface="Roboto Serif Light" pitchFamily="2" charset="0"/>
              </a:rPr>
              <a:t>Why</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is</a:t>
            </a:r>
            <a:r>
              <a:rPr lang="fr-CA" sz="2400" dirty="0">
                <a:latin typeface="Century Schoolbook" panose="02040604050505020304" pitchFamily="18" charset="0"/>
                <a:cs typeface="Roboto Serif Light" pitchFamily="2" charset="0"/>
              </a:rPr>
              <a:t> the signal </a:t>
            </a:r>
            <a:r>
              <a:rPr lang="fr-CA" sz="2400" dirty="0" err="1">
                <a:latin typeface="Century Schoolbook" panose="02040604050505020304" pitchFamily="18" charset="0"/>
                <a:cs typeface="Roboto Serif Light" pitchFamily="2" charset="0"/>
              </a:rPr>
              <a:t>diminishing</a:t>
            </a:r>
            <a:r>
              <a:rPr lang="fr-CA" sz="2400" dirty="0">
                <a:latin typeface="Century Schoolbook" panose="02040604050505020304" pitchFamily="18" charset="0"/>
                <a:cs typeface="Roboto Serif Light" pitchFamily="2" charset="0"/>
              </a:rPr>
              <a:t>?</a:t>
            </a:r>
          </a:p>
        </p:txBody>
      </p:sp>
      <p:sp>
        <p:nvSpPr>
          <p:cNvPr id="46" name="ZoneTexte 41">
            <a:extLst>
              <a:ext uri="{FF2B5EF4-FFF2-40B4-BE49-F238E27FC236}">
                <a16:creationId xmlns:a16="http://schemas.microsoft.com/office/drawing/2014/main" id="{ED70B02D-4CD4-4BAC-BCAA-FE8BEFFCCDDB}"/>
              </a:ext>
            </a:extLst>
          </p:cNvPr>
          <p:cNvSpPr txBox="1"/>
          <p:nvPr/>
        </p:nvSpPr>
        <p:spPr>
          <a:xfrm>
            <a:off x="8718129" y="5769678"/>
            <a:ext cx="1958257" cy="461665"/>
          </a:xfrm>
          <a:prstGeom prst="rect">
            <a:avLst/>
          </a:prstGeom>
          <a:noFill/>
        </p:spPr>
        <p:txBody>
          <a:bodyPr wrap="square" rtlCol="0">
            <a:spAutoFit/>
          </a:bodyPr>
          <a:lstStyle/>
          <a:p>
            <a:pPr algn="ctr"/>
            <a:r>
              <a:rPr lang="fr-CA" sz="2400" dirty="0">
                <a:latin typeface="Century Schoolbook" panose="02040604050505020304" pitchFamily="18" charset="0"/>
                <a:cs typeface="Roboto Serif Light" pitchFamily="2" charset="0"/>
              </a:rPr>
              <a:t>Relaxation</a:t>
            </a:r>
          </a:p>
        </p:txBody>
      </p:sp>
      <p:sp>
        <p:nvSpPr>
          <p:cNvPr id="47" name="Ellipse 4">
            <a:extLst>
              <a:ext uri="{FF2B5EF4-FFF2-40B4-BE49-F238E27FC236}">
                <a16:creationId xmlns:a16="http://schemas.microsoft.com/office/drawing/2014/main" id="{045F21BA-5D52-4B5B-A168-D38645F0C1B1}"/>
              </a:ext>
            </a:extLst>
          </p:cNvPr>
          <p:cNvSpPr/>
          <p:nvPr/>
        </p:nvSpPr>
        <p:spPr>
          <a:xfrm>
            <a:off x="8677357" y="5695262"/>
            <a:ext cx="2039799" cy="610498"/>
          </a:xfrm>
          <a:prstGeom prst="ellipse">
            <a:avLst/>
          </a:prstGeom>
          <a:noFill/>
          <a:ln w="38100">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grpSp>
        <p:nvGrpSpPr>
          <p:cNvPr id="3" name="Group 2">
            <a:extLst>
              <a:ext uri="{FF2B5EF4-FFF2-40B4-BE49-F238E27FC236}">
                <a16:creationId xmlns:a16="http://schemas.microsoft.com/office/drawing/2014/main" id="{B4819AE0-20D0-4A11-A4F2-403E63BCE227}"/>
              </a:ext>
            </a:extLst>
          </p:cNvPr>
          <p:cNvGrpSpPr/>
          <p:nvPr/>
        </p:nvGrpSpPr>
        <p:grpSpPr>
          <a:xfrm>
            <a:off x="5765954" y="3285764"/>
            <a:ext cx="2108787" cy="2161610"/>
            <a:chOff x="9546234" y="4546501"/>
            <a:chExt cx="2108787" cy="2161610"/>
          </a:xfrm>
        </p:grpSpPr>
        <p:cxnSp>
          <p:nvCxnSpPr>
            <p:cNvPr id="53" name="Straight Arrow Connector 52">
              <a:extLst>
                <a:ext uri="{FF2B5EF4-FFF2-40B4-BE49-F238E27FC236}">
                  <a16:creationId xmlns:a16="http://schemas.microsoft.com/office/drawing/2014/main" id="{335E0D74-3285-40C6-A255-5129FF8EEEDF}"/>
                </a:ext>
              </a:extLst>
            </p:cNvPr>
            <p:cNvCxnSpPr>
              <a:cxnSpLocks/>
            </p:cNvCxnSpPr>
            <p:nvPr/>
          </p:nvCxnSpPr>
          <p:spPr>
            <a:xfrm>
              <a:off x="9708275" y="4726405"/>
              <a:ext cx="0" cy="1704707"/>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4" name="Straight Arrow Connector 53">
              <a:extLst>
                <a:ext uri="{FF2B5EF4-FFF2-40B4-BE49-F238E27FC236}">
                  <a16:creationId xmlns:a16="http://schemas.microsoft.com/office/drawing/2014/main" id="{B708593F-42CD-4A7F-9E7D-6950B742116E}"/>
                </a:ext>
              </a:extLst>
            </p:cNvPr>
            <p:cNvCxnSpPr>
              <a:cxnSpLocks/>
            </p:cNvCxnSpPr>
            <p:nvPr/>
          </p:nvCxnSpPr>
          <p:spPr>
            <a:xfrm rot="5400000" flipV="1">
              <a:off x="10558248" y="3878814"/>
              <a:ext cx="0" cy="1704707"/>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1" name="ZoneTexte 41">
              <a:extLst>
                <a:ext uri="{FF2B5EF4-FFF2-40B4-BE49-F238E27FC236}">
                  <a16:creationId xmlns:a16="http://schemas.microsoft.com/office/drawing/2014/main" id="{A599321B-7A3D-4630-8CC5-0C52213EE800}"/>
                </a:ext>
              </a:extLst>
            </p:cNvPr>
            <p:cNvSpPr txBox="1"/>
            <p:nvPr/>
          </p:nvSpPr>
          <p:spPr>
            <a:xfrm>
              <a:off x="11346923" y="4546501"/>
              <a:ext cx="308098" cy="369332"/>
            </a:xfrm>
            <a:prstGeom prst="rect">
              <a:avLst/>
            </a:prstGeom>
            <a:noFill/>
          </p:spPr>
          <p:txBody>
            <a:bodyPr wrap="none" rtlCol="0">
              <a:spAutoFit/>
            </a:bodyPr>
            <a:lstStyle/>
            <a:p>
              <a:r>
                <a:rPr lang="fr-CA" dirty="0">
                  <a:latin typeface="Century Schoolbook" panose="02040604050505020304" pitchFamily="18" charset="0"/>
                  <a:cs typeface="Roboto Serif Medium" pitchFamily="2" charset="0"/>
                </a:rPr>
                <a:t>y</a:t>
              </a:r>
            </a:p>
          </p:txBody>
        </p:sp>
        <p:sp>
          <p:nvSpPr>
            <p:cNvPr id="52" name="ZoneTexte 41">
              <a:extLst>
                <a:ext uri="{FF2B5EF4-FFF2-40B4-BE49-F238E27FC236}">
                  <a16:creationId xmlns:a16="http://schemas.microsoft.com/office/drawing/2014/main" id="{4F381316-F1BE-4164-8AC3-2250AE29666A}"/>
                </a:ext>
              </a:extLst>
            </p:cNvPr>
            <p:cNvSpPr txBox="1"/>
            <p:nvPr/>
          </p:nvSpPr>
          <p:spPr>
            <a:xfrm>
              <a:off x="9546234" y="6338779"/>
              <a:ext cx="319318" cy="369332"/>
            </a:xfrm>
            <a:prstGeom prst="rect">
              <a:avLst/>
            </a:prstGeom>
            <a:noFill/>
          </p:spPr>
          <p:txBody>
            <a:bodyPr wrap="none" rtlCol="0">
              <a:spAutoFit/>
            </a:bodyPr>
            <a:lstStyle/>
            <a:p>
              <a:r>
                <a:rPr lang="fr-CA" dirty="0">
                  <a:latin typeface="Century Schoolbook" panose="02040604050505020304" pitchFamily="18" charset="0"/>
                  <a:cs typeface="Roboto Serif Medium" pitchFamily="2" charset="0"/>
                </a:rPr>
                <a:t>x</a:t>
              </a:r>
            </a:p>
          </p:txBody>
        </p:sp>
      </p:grpSp>
      <p:grpSp>
        <p:nvGrpSpPr>
          <p:cNvPr id="70" name="Group 69">
            <a:extLst>
              <a:ext uri="{FF2B5EF4-FFF2-40B4-BE49-F238E27FC236}">
                <a16:creationId xmlns:a16="http://schemas.microsoft.com/office/drawing/2014/main" id="{618D03E8-E3EE-42FC-B480-909DD1B4C91D}"/>
              </a:ext>
            </a:extLst>
          </p:cNvPr>
          <p:cNvGrpSpPr/>
          <p:nvPr/>
        </p:nvGrpSpPr>
        <p:grpSpPr>
          <a:xfrm rot="16200000">
            <a:off x="4522994" y="2173524"/>
            <a:ext cx="2801100" cy="2584288"/>
            <a:chOff x="8863121" y="3641906"/>
            <a:chExt cx="2801100" cy="2584288"/>
          </a:xfrm>
        </p:grpSpPr>
        <p:sp>
          <p:nvSpPr>
            <p:cNvPr id="69" name="Rectangle 68">
              <a:extLst>
                <a:ext uri="{FF2B5EF4-FFF2-40B4-BE49-F238E27FC236}">
                  <a16:creationId xmlns:a16="http://schemas.microsoft.com/office/drawing/2014/main" id="{6E2A33BB-4C21-4339-90F2-71714A47742D}"/>
                </a:ext>
              </a:extLst>
            </p:cNvPr>
            <p:cNvSpPr/>
            <p:nvPr/>
          </p:nvSpPr>
          <p:spPr>
            <a:xfrm>
              <a:off x="8863121" y="3641906"/>
              <a:ext cx="2801100" cy="25842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cxnSp>
          <p:nvCxnSpPr>
            <p:cNvPr id="57" name="Connecteur droit avec flèche 71">
              <a:extLst>
                <a:ext uri="{FF2B5EF4-FFF2-40B4-BE49-F238E27FC236}">
                  <a16:creationId xmlns:a16="http://schemas.microsoft.com/office/drawing/2014/main" id="{4D18A4F8-96E4-4724-8618-74F5592A1087}"/>
                </a:ext>
              </a:extLst>
            </p:cNvPr>
            <p:cNvCxnSpPr>
              <a:cxnSpLocks/>
            </p:cNvCxnSpPr>
            <p:nvPr/>
          </p:nvCxnSpPr>
          <p:spPr>
            <a:xfrm>
              <a:off x="10260979" y="4938812"/>
              <a:ext cx="1059693" cy="0"/>
            </a:xfrm>
            <a:prstGeom prst="straightConnector1">
              <a:avLst/>
            </a:prstGeom>
            <a:ln w="44450" cmpd="sng">
              <a:solidFill>
                <a:srgbClr val="00A759"/>
              </a:solidFill>
              <a:tailEnd type="triangle" w="med" len="med"/>
            </a:ln>
          </p:spPr>
          <p:style>
            <a:lnRef idx="1">
              <a:schemeClr val="accent1"/>
            </a:lnRef>
            <a:fillRef idx="0">
              <a:schemeClr val="accent1"/>
            </a:fillRef>
            <a:effectRef idx="0">
              <a:schemeClr val="accent1"/>
            </a:effectRef>
            <a:fontRef idx="minor">
              <a:schemeClr val="tx1"/>
            </a:fontRef>
          </p:style>
        </p:cxnSp>
      </p:grpSp>
      <p:sp>
        <p:nvSpPr>
          <p:cNvPr id="74" name="ZoneTexte 41">
            <a:extLst>
              <a:ext uri="{FF2B5EF4-FFF2-40B4-BE49-F238E27FC236}">
                <a16:creationId xmlns:a16="http://schemas.microsoft.com/office/drawing/2014/main" id="{52D137E2-AE90-470E-BD22-78122B0C953F}"/>
              </a:ext>
            </a:extLst>
          </p:cNvPr>
          <p:cNvSpPr txBox="1"/>
          <p:nvPr/>
        </p:nvSpPr>
        <p:spPr>
          <a:xfrm>
            <a:off x="10271569" y="3469524"/>
            <a:ext cx="518358" cy="261610"/>
          </a:xfrm>
          <a:prstGeom prst="rect">
            <a:avLst/>
          </a:prstGeom>
          <a:noFill/>
        </p:spPr>
        <p:txBody>
          <a:bodyPr wrap="square" rtlCol="0">
            <a:spAutoFit/>
          </a:bodyPr>
          <a:lstStyle/>
          <a:p>
            <a:pPr algn="ctr"/>
            <a:r>
              <a:rPr lang="fr-CA" sz="1100" dirty="0">
                <a:latin typeface="Century Schoolbook" panose="02040604050505020304" pitchFamily="18" charset="0"/>
                <a:cs typeface="Roboto Serif Light" pitchFamily="2" charset="0"/>
              </a:rPr>
              <a:t>Time</a:t>
            </a:r>
          </a:p>
        </p:txBody>
      </p:sp>
      <p:sp>
        <p:nvSpPr>
          <p:cNvPr id="75" name="ZoneTexte 41">
            <a:extLst>
              <a:ext uri="{FF2B5EF4-FFF2-40B4-BE49-F238E27FC236}">
                <a16:creationId xmlns:a16="http://schemas.microsoft.com/office/drawing/2014/main" id="{989238E6-5807-4882-BD21-414E465BC9AA}"/>
              </a:ext>
            </a:extLst>
          </p:cNvPr>
          <p:cNvSpPr txBox="1"/>
          <p:nvPr/>
        </p:nvSpPr>
        <p:spPr>
          <a:xfrm>
            <a:off x="8639184" y="2045874"/>
            <a:ext cx="952006" cy="430887"/>
          </a:xfrm>
          <a:prstGeom prst="rect">
            <a:avLst/>
          </a:prstGeom>
          <a:noFill/>
        </p:spPr>
        <p:txBody>
          <a:bodyPr wrap="square" rtlCol="0">
            <a:spAutoFit/>
          </a:bodyPr>
          <a:lstStyle/>
          <a:p>
            <a:pPr algn="ctr"/>
            <a:r>
              <a:rPr lang="fr-CA" sz="1100" dirty="0">
                <a:latin typeface="Century Schoolbook" panose="02040604050505020304" pitchFamily="18" charset="0"/>
                <a:cs typeface="Roboto Serif Light" pitchFamily="2" charset="0"/>
              </a:rPr>
              <a:t>Signal amplitude</a:t>
            </a:r>
          </a:p>
        </p:txBody>
      </p:sp>
      <p:sp>
        <p:nvSpPr>
          <p:cNvPr id="76" name="ZoneTexte 41">
            <a:extLst>
              <a:ext uri="{FF2B5EF4-FFF2-40B4-BE49-F238E27FC236}">
                <a16:creationId xmlns:a16="http://schemas.microsoft.com/office/drawing/2014/main" id="{01467A5E-7131-43C3-83F4-D44A1AC4406F}"/>
              </a:ext>
            </a:extLst>
          </p:cNvPr>
          <p:cNvSpPr txBox="1"/>
          <p:nvPr/>
        </p:nvSpPr>
        <p:spPr>
          <a:xfrm>
            <a:off x="1917715" y="5611877"/>
            <a:ext cx="3147137" cy="707886"/>
          </a:xfrm>
          <a:prstGeom prst="rect">
            <a:avLst/>
          </a:prstGeom>
          <a:noFill/>
        </p:spPr>
        <p:txBody>
          <a:bodyPr wrap="square" rtlCol="0">
            <a:spAutoFit/>
          </a:bodyPr>
          <a:lstStyle/>
          <a:p>
            <a:pPr algn="ctr"/>
            <a:r>
              <a:rPr lang="fr-CA" sz="2000" dirty="0">
                <a:latin typeface="Century Schoolbook" panose="02040604050505020304" pitchFamily="18" charset="0"/>
                <a:cs typeface="Roboto Serif Light" pitchFamily="2" charset="0"/>
              </a:rPr>
              <a:t>The rate of relaxation </a:t>
            </a:r>
            <a:r>
              <a:rPr lang="fr-CA" sz="2000" dirty="0" err="1">
                <a:latin typeface="Century Schoolbook" panose="02040604050505020304" pitchFamily="18" charset="0"/>
                <a:cs typeface="Roboto Serif Light" pitchFamily="2" charset="0"/>
              </a:rPr>
              <a:t>depends</a:t>
            </a:r>
            <a:r>
              <a:rPr lang="fr-CA" sz="2000" dirty="0">
                <a:latin typeface="Century Schoolbook" panose="02040604050505020304" pitchFamily="18" charset="0"/>
                <a:cs typeface="Roboto Serif Light" pitchFamily="2" charset="0"/>
              </a:rPr>
              <a:t> of the tissue</a:t>
            </a:r>
          </a:p>
        </p:txBody>
      </p:sp>
      <p:pic>
        <p:nvPicPr>
          <p:cNvPr id="78" name="Graphic 77" descr="Good Idea with solid fill">
            <a:extLst>
              <a:ext uri="{FF2B5EF4-FFF2-40B4-BE49-F238E27FC236}">
                <a16:creationId xmlns:a16="http://schemas.microsoft.com/office/drawing/2014/main" id="{DE4278AC-A52A-4561-B304-2D13602DF82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23822" y="5889170"/>
            <a:ext cx="914400" cy="914400"/>
          </a:xfrm>
          <a:prstGeom prst="rect">
            <a:avLst/>
          </a:prstGeom>
        </p:spPr>
      </p:pic>
      <p:sp>
        <p:nvSpPr>
          <p:cNvPr id="79" name="Speech Bubble: Oval 78">
            <a:extLst>
              <a:ext uri="{FF2B5EF4-FFF2-40B4-BE49-F238E27FC236}">
                <a16:creationId xmlns:a16="http://schemas.microsoft.com/office/drawing/2014/main" id="{42AE4BD1-A33F-47A6-9E1C-E8C0C27D0DD3}"/>
              </a:ext>
            </a:extLst>
          </p:cNvPr>
          <p:cNvSpPr/>
          <p:nvPr/>
        </p:nvSpPr>
        <p:spPr>
          <a:xfrm flipH="1">
            <a:off x="1820787" y="5359472"/>
            <a:ext cx="3340991" cy="1212459"/>
          </a:xfrm>
          <a:prstGeom prst="wedgeEllipseCallout">
            <a:avLst>
              <a:gd name="adj1" fmla="val 49632"/>
              <a:gd name="adj2" fmla="val 40253"/>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61" name="ZoneTexte 41">
            <a:extLst>
              <a:ext uri="{FF2B5EF4-FFF2-40B4-BE49-F238E27FC236}">
                <a16:creationId xmlns:a16="http://schemas.microsoft.com/office/drawing/2014/main" id="{FF65656C-D718-49E5-8F3B-BCC37F265C93}"/>
              </a:ext>
            </a:extLst>
          </p:cNvPr>
          <p:cNvSpPr txBox="1"/>
          <p:nvPr/>
        </p:nvSpPr>
        <p:spPr>
          <a:xfrm>
            <a:off x="9508700" y="2623702"/>
            <a:ext cx="952007" cy="461665"/>
          </a:xfrm>
          <a:prstGeom prst="rect">
            <a:avLst/>
          </a:prstGeom>
          <a:noFill/>
        </p:spPr>
        <p:txBody>
          <a:bodyPr wrap="square" rtlCol="0">
            <a:spAutoFit/>
          </a:bodyPr>
          <a:lstStyle/>
          <a:p>
            <a:pPr algn="ctr"/>
            <a:r>
              <a:rPr lang="fr-CA" sz="2400" dirty="0">
                <a:solidFill>
                  <a:srgbClr val="00A759"/>
                </a:solidFill>
                <a:latin typeface="Century Schoolbook" panose="02040604050505020304" pitchFamily="18" charset="0"/>
                <a:cs typeface="Roboto Serif Light" pitchFamily="2" charset="0"/>
              </a:rPr>
              <a:t>FID</a:t>
            </a:r>
            <a:endParaRPr lang="fr-CA" sz="2400" dirty="0">
              <a:latin typeface="Century Schoolbook" panose="02040604050505020304" pitchFamily="18" charset="0"/>
              <a:cs typeface="Roboto Serif Light" pitchFamily="2" charset="0"/>
            </a:endParaRPr>
          </a:p>
        </p:txBody>
      </p:sp>
      <p:sp>
        <p:nvSpPr>
          <p:cNvPr id="62" name="ZoneTexte 41">
            <a:extLst>
              <a:ext uri="{FF2B5EF4-FFF2-40B4-BE49-F238E27FC236}">
                <a16:creationId xmlns:a16="http://schemas.microsoft.com/office/drawing/2014/main" id="{A584F0EE-3A89-41BE-A7BF-802F4A87C6AE}"/>
              </a:ext>
            </a:extLst>
          </p:cNvPr>
          <p:cNvSpPr txBox="1"/>
          <p:nvPr/>
        </p:nvSpPr>
        <p:spPr>
          <a:xfrm>
            <a:off x="8114072" y="1303470"/>
            <a:ext cx="3484050" cy="649188"/>
          </a:xfrm>
          <a:prstGeom prst="roundRect">
            <a:avLst>
              <a:gd name="adj" fmla="val 50000"/>
            </a:avLst>
          </a:prstGeom>
          <a:solidFill>
            <a:schemeClr val="bg2"/>
          </a:solidFill>
        </p:spPr>
        <p:txBody>
          <a:bodyPr wrap="none" rtlCol="0" anchor="ctr">
            <a:spAutoFit/>
          </a:bodyPr>
          <a:lstStyle/>
          <a:p>
            <a:pPr algn="ctr"/>
            <a:r>
              <a:rPr lang="fr-CA" sz="2400" dirty="0">
                <a:solidFill>
                  <a:srgbClr val="00A759"/>
                </a:solidFill>
                <a:latin typeface="Century Schoolbook" panose="02040604050505020304" pitchFamily="18" charset="0"/>
                <a:cs typeface="Roboto Serif Light" pitchFamily="2" charset="0"/>
              </a:rPr>
              <a:t>F</a:t>
            </a:r>
            <a:r>
              <a:rPr lang="fr-CA" sz="2400" dirty="0">
                <a:latin typeface="Century Schoolbook" panose="02040604050505020304" pitchFamily="18" charset="0"/>
                <a:cs typeface="Roboto Serif Light" pitchFamily="2" charset="0"/>
              </a:rPr>
              <a:t>ree</a:t>
            </a:r>
            <a:r>
              <a:rPr lang="fr-CA" sz="2400" dirty="0">
                <a:solidFill>
                  <a:srgbClr val="00A759"/>
                </a:solidFill>
                <a:latin typeface="Century Schoolbook" panose="02040604050505020304" pitchFamily="18" charset="0"/>
                <a:cs typeface="Roboto Serif Light" pitchFamily="2" charset="0"/>
              </a:rPr>
              <a:t> I</a:t>
            </a:r>
            <a:r>
              <a:rPr lang="fr-CA" sz="2400" dirty="0">
                <a:latin typeface="Century Schoolbook" panose="02040604050505020304" pitchFamily="18" charset="0"/>
                <a:cs typeface="Roboto Serif Light" pitchFamily="2" charset="0"/>
              </a:rPr>
              <a:t>nduction</a:t>
            </a:r>
            <a:r>
              <a:rPr lang="fr-CA" sz="2400" dirty="0">
                <a:solidFill>
                  <a:srgbClr val="00A759"/>
                </a:solidFill>
                <a:latin typeface="Century Schoolbook" panose="02040604050505020304" pitchFamily="18" charset="0"/>
                <a:cs typeface="Roboto Serif Light" pitchFamily="2" charset="0"/>
              </a:rPr>
              <a:t> </a:t>
            </a:r>
            <a:r>
              <a:rPr lang="fr-CA" sz="2400" dirty="0" err="1">
                <a:solidFill>
                  <a:srgbClr val="00A759"/>
                </a:solidFill>
                <a:latin typeface="Century Schoolbook" panose="02040604050505020304" pitchFamily="18" charset="0"/>
                <a:cs typeface="Roboto Serif Light" pitchFamily="2" charset="0"/>
              </a:rPr>
              <a:t>D</a:t>
            </a:r>
            <a:r>
              <a:rPr lang="fr-CA" sz="2400" dirty="0" err="1">
                <a:latin typeface="Century Schoolbook" panose="02040604050505020304" pitchFamily="18" charset="0"/>
                <a:cs typeface="Roboto Serif Light" pitchFamily="2" charset="0"/>
              </a:rPr>
              <a:t>ecay</a:t>
            </a:r>
            <a:endParaRPr lang="fr-CA" sz="2400" dirty="0">
              <a:latin typeface="Century Schoolbook" panose="02040604050505020304" pitchFamily="18" charset="0"/>
              <a:cs typeface="Roboto Serif Light" pitchFamily="2" charset="0"/>
            </a:endParaRPr>
          </a:p>
        </p:txBody>
      </p:sp>
    </p:spTree>
    <p:extLst>
      <p:ext uri="{BB962C8B-B14F-4D97-AF65-F5344CB8AC3E}">
        <p14:creationId xmlns:p14="http://schemas.microsoft.com/office/powerpoint/2010/main" val="17598175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wipe(left)">
                                      <p:cBhvr>
                                        <p:cTn id="25" dur="10000"/>
                                        <p:tgtEl>
                                          <p:spTgt spid="9"/>
                                        </p:tgtEl>
                                      </p:cBhvr>
                                    </p:animEffect>
                                  </p:childTnLst>
                                </p:cTn>
                              </p:par>
                              <p:par>
                                <p:cTn id="26" presetID="8" presetClass="emph" presetSubtype="0" repeatCount="5000" fill="hold" nodeType="withEffect">
                                  <p:stCondLst>
                                    <p:cond delay="0"/>
                                  </p:stCondLst>
                                  <p:childTnLst>
                                    <p:animRot by="21600000">
                                      <p:cBhvr>
                                        <p:cTn id="27" dur="2000" fill="hold"/>
                                        <p:tgtEl>
                                          <p:spTgt spid="70"/>
                                        </p:tgtEl>
                                        <p:attrNameLst>
                                          <p:attrName>r</p:attrName>
                                        </p:attrNameLst>
                                      </p:cBhvr>
                                    </p:animRo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61"/>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62"/>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45"/>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grpId="0" nodeType="clickEffect">
                                  <p:stCondLst>
                                    <p:cond delay="0"/>
                                  </p:stCondLst>
                                  <p:childTnLst>
                                    <p:set>
                                      <p:cBhvr>
                                        <p:cTn id="43" dur="1" fill="hold">
                                          <p:stCondLst>
                                            <p:cond delay="0"/>
                                          </p:stCondLst>
                                        </p:cTn>
                                        <p:tgtEl>
                                          <p:spTgt spid="46"/>
                                        </p:tgtEl>
                                        <p:attrNameLst>
                                          <p:attrName>style.visibility</p:attrName>
                                        </p:attrNameLst>
                                      </p:cBhvr>
                                      <p:to>
                                        <p:strVal val="visible"/>
                                      </p:to>
                                    </p:set>
                                  </p:childTnLst>
                                </p:cTn>
                              </p:par>
                              <p:par>
                                <p:cTn id="44" presetID="1" presetClass="entr" presetSubtype="0" fill="hold" grpId="0" nodeType="withEffect">
                                  <p:stCondLst>
                                    <p:cond delay="0"/>
                                  </p:stCondLst>
                                  <p:childTnLst>
                                    <p:set>
                                      <p:cBhvr>
                                        <p:cTn id="45" dur="1" fill="hold">
                                          <p:stCondLst>
                                            <p:cond delay="0"/>
                                          </p:stCondLst>
                                        </p:cTn>
                                        <p:tgtEl>
                                          <p:spTgt spid="47"/>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76"/>
                                        </p:tgtEl>
                                        <p:attrNameLst>
                                          <p:attrName>style.visibility</p:attrName>
                                        </p:attrNameLst>
                                      </p:cBhvr>
                                      <p:to>
                                        <p:strVal val="visible"/>
                                      </p:to>
                                    </p:set>
                                  </p:childTnLst>
                                </p:cTn>
                              </p:par>
                              <p:par>
                                <p:cTn id="50" presetID="1" presetClass="entr" presetSubtype="0" fill="hold" nodeType="withEffect">
                                  <p:stCondLst>
                                    <p:cond delay="0"/>
                                  </p:stCondLst>
                                  <p:childTnLst>
                                    <p:set>
                                      <p:cBhvr>
                                        <p:cTn id="51" dur="1" fill="hold">
                                          <p:stCondLst>
                                            <p:cond delay="0"/>
                                          </p:stCondLst>
                                        </p:cTn>
                                        <p:tgtEl>
                                          <p:spTgt spid="78"/>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7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9" grpId="0" animBg="1"/>
      <p:bldP spid="45" grpId="0"/>
      <p:bldP spid="46" grpId="0"/>
      <p:bldP spid="47" grpId="0" animBg="1"/>
      <p:bldP spid="74" grpId="0"/>
      <p:bldP spid="75" grpId="0"/>
      <p:bldP spid="76" grpId="0"/>
      <p:bldP spid="79" grpId="0" animBg="1"/>
      <p:bldP spid="61" grpId="0"/>
      <p:bldP spid="62"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4192C-F1B7-446C-936E-0C8855CBC08A}"/>
              </a:ext>
            </a:extLst>
          </p:cNvPr>
          <p:cNvSpPr>
            <a:spLocks noGrp="1"/>
          </p:cNvSpPr>
          <p:nvPr>
            <p:ph type="title"/>
          </p:nvPr>
        </p:nvSpPr>
        <p:spPr/>
        <p:txBody>
          <a:bodyPr/>
          <a:lstStyle/>
          <a:p>
            <a:r>
              <a:rPr lang="fr-CA" dirty="0">
                <a:latin typeface="Century Schoolbook" panose="02040604050505020304" pitchFamily="18" charset="0"/>
              </a:rPr>
              <a:t>Principles of MRI: relaxation</a:t>
            </a:r>
          </a:p>
        </p:txBody>
      </p:sp>
      <p:sp>
        <p:nvSpPr>
          <p:cNvPr id="4" name="Slide Number Placeholder 3">
            <a:extLst>
              <a:ext uri="{FF2B5EF4-FFF2-40B4-BE49-F238E27FC236}">
                <a16:creationId xmlns:a16="http://schemas.microsoft.com/office/drawing/2014/main" id="{E7331D26-3FA7-497C-BD2D-5215B4E704C8}"/>
              </a:ext>
            </a:extLst>
          </p:cNvPr>
          <p:cNvSpPr>
            <a:spLocks noGrp="1"/>
          </p:cNvSpPr>
          <p:nvPr>
            <p:ph type="sldNum" sz="quarter" idx="12"/>
          </p:nvPr>
        </p:nvSpPr>
        <p:spPr/>
        <p:txBody>
          <a:bodyPr/>
          <a:lstStyle/>
          <a:p>
            <a:fld id="{7C4F7C6C-F16A-437F-A05B-8026F95376C8}" type="slidenum">
              <a:rPr lang="fr-CA" smtClean="0">
                <a:latin typeface="Century Schoolbook" panose="02040604050505020304" pitchFamily="18" charset="0"/>
              </a:rPr>
              <a:pPr/>
              <a:t>25</a:t>
            </a:fld>
            <a:endParaRPr lang="fr-CA" dirty="0">
              <a:latin typeface="Century Schoolbook" panose="02040604050505020304" pitchFamily="18" charset="0"/>
            </a:endParaRPr>
          </a:p>
        </p:txBody>
      </p:sp>
      <p:pic>
        <p:nvPicPr>
          <p:cNvPr id="6" name="Graphic 5" descr="Meditation with solid fill">
            <a:extLst>
              <a:ext uri="{FF2B5EF4-FFF2-40B4-BE49-F238E27FC236}">
                <a16:creationId xmlns:a16="http://schemas.microsoft.com/office/drawing/2014/main" id="{D6B83BAC-9409-49D5-B731-ABA7A7DBD11F}"/>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288183" y="1376712"/>
            <a:ext cx="793997" cy="793997"/>
          </a:xfrm>
          <a:prstGeom prst="rect">
            <a:avLst/>
          </a:prstGeom>
        </p:spPr>
      </p:pic>
      <p:sp>
        <p:nvSpPr>
          <p:cNvPr id="61" name="ZoneTexte 41">
            <a:extLst>
              <a:ext uri="{FF2B5EF4-FFF2-40B4-BE49-F238E27FC236}">
                <a16:creationId xmlns:a16="http://schemas.microsoft.com/office/drawing/2014/main" id="{192DC595-C7E6-413C-86BD-DD1A0A067EF0}"/>
              </a:ext>
            </a:extLst>
          </p:cNvPr>
          <p:cNvSpPr txBox="1"/>
          <p:nvPr/>
        </p:nvSpPr>
        <p:spPr>
          <a:xfrm>
            <a:off x="838200" y="1512101"/>
            <a:ext cx="3449983" cy="523220"/>
          </a:xfrm>
          <a:prstGeom prst="rect">
            <a:avLst/>
          </a:prstGeom>
          <a:noFill/>
        </p:spPr>
        <p:txBody>
          <a:bodyPr wrap="none" rtlCol="0">
            <a:spAutoFit/>
          </a:bodyPr>
          <a:lstStyle/>
          <a:p>
            <a:pPr algn="ctr"/>
            <a:r>
              <a:rPr lang="fr-CA" sz="2800" dirty="0" err="1">
                <a:latin typeface="Century Schoolbook" panose="02040604050505020304" pitchFamily="18" charset="0"/>
                <a:cs typeface="Roboto Serif Light" pitchFamily="2" charset="0"/>
              </a:rPr>
              <a:t>What</a:t>
            </a:r>
            <a:r>
              <a:rPr lang="fr-CA" sz="2800" dirty="0">
                <a:latin typeface="Century Schoolbook" panose="02040604050505020304" pitchFamily="18" charset="0"/>
                <a:cs typeface="Roboto Serif Light" pitchFamily="2" charset="0"/>
              </a:rPr>
              <a:t> </a:t>
            </a:r>
            <a:r>
              <a:rPr lang="fr-CA" sz="2800" dirty="0" err="1">
                <a:latin typeface="Century Schoolbook" panose="02040604050505020304" pitchFamily="18" charset="0"/>
                <a:cs typeface="Roboto Serif Light" pitchFamily="2" charset="0"/>
              </a:rPr>
              <a:t>is</a:t>
            </a:r>
            <a:r>
              <a:rPr lang="fr-CA" sz="2800" dirty="0">
                <a:latin typeface="Century Schoolbook" panose="02040604050505020304" pitchFamily="18" charset="0"/>
                <a:cs typeface="Roboto Serif Light" pitchFamily="2" charset="0"/>
              </a:rPr>
              <a:t> relaxation?</a:t>
            </a:r>
          </a:p>
        </p:txBody>
      </p:sp>
      <p:sp>
        <p:nvSpPr>
          <p:cNvPr id="62" name="ZoneTexte 41">
            <a:extLst>
              <a:ext uri="{FF2B5EF4-FFF2-40B4-BE49-F238E27FC236}">
                <a16:creationId xmlns:a16="http://schemas.microsoft.com/office/drawing/2014/main" id="{C9F2129E-94B8-4B8D-B095-B3464692F4AD}"/>
              </a:ext>
            </a:extLst>
          </p:cNvPr>
          <p:cNvSpPr txBox="1"/>
          <p:nvPr/>
        </p:nvSpPr>
        <p:spPr>
          <a:xfrm>
            <a:off x="838200" y="2570737"/>
            <a:ext cx="10956802" cy="523220"/>
          </a:xfrm>
          <a:prstGeom prst="rect">
            <a:avLst/>
          </a:prstGeom>
          <a:noFill/>
        </p:spPr>
        <p:txBody>
          <a:bodyPr wrap="square" rtlCol="0">
            <a:spAutoFit/>
          </a:bodyPr>
          <a:lstStyle/>
          <a:p>
            <a:pPr algn="ctr"/>
            <a:r>
              <a:rPr lang="fr-CA" sz="2800" dirty="0">
                <a:latin typeface="Century Schoolbook" panose="02040604050505020304" pitchFamily="18" charset="0"/>
                <a:cs typeface="Roboto Serif Light" pitchFamily="2" charset="0"/>
              </a:rPr>
              <a:t>The process of </a:t>
            </a:r>
            <a:r>
              <a:rPr lang="fr-CA" sz="2800" dirty="0" err="1">
                <a:latin typeface="Century Schoolbook" panose="02040604050505020304" pitchFamily="18" charset="0"/>
                <a:cs typeface="Roboto Serif Light" pitchFamily="2" charset="0"/>
              </a:rPr>
              <a:t>M</a:t>
            </a:r>
            <a:r>
              <a:rPr lang="fr-CA" sz="2800" baseline="-25000" dirty="0" err="1">
                <a:latin typeface="Century Schoolbook" panose="02040604050505020304" pitchFamily="18" charset="0"/>
                <a:cs typeface="Roboto Serif Light" pitchFamily="2" charset="0"/>
              </a:rPr>
              <a:t>z</a:t>
            </a:r>
            <a:r>
              <a:rPr lang="fr-CA" sz="2800" dirty="0">
                <a:latin typeface="Century Schoolbook" panose="02040604050505020304" pitchFamily="18" charset="0"/>
                <a:cs typeface="Roboto Serif Light" pitchFamily="2" charset="0"/>
              </a:rPr>
              <a:t> and </a:t>
            </a:r>
            <a:r>
              <a:rPr lang="fr-CA" sz="2800" dirty="0" err="1">
                <a:latin typeface="Century Schoolbook" panose="02040604050505020304" pitchFamily="18" charset="0"/>
                <a:cs typeface="Roboto Serif Light" pitchFamily="2" charset="0"/>
              </a:rPr>
              <a:t>M</a:t>
            </a:r>
            <a:r>
              <a:rPr lang="fr-CA" sz="2800" baseline="-25000" dirty="0" err="1">
                <a:latin typeface="Century Schoolbook" panose="02040604050505020304" pitchFamily="18" charset="0"/>
                <a:cs typeface="Roboto Serif Light" pitchFamily="2" charset="0"/>
              </a:rPr>
              <a:t>xy</a:t>
            </a:r>
            <a:r>
              <a:rPr lang="fr-CA" sz="2800" dirty="0">
                <a:latin typeface="Century Schoolbook" panose="02040604050505020304" pitchFamily="18" charset="0"/>
                <a:cs typeface="Roboto Serif Light" pitchFamily="2" charset="0"/>
              </a:rPr>
              <a:t> </a:t>
            </a:r>
            <a:r>
              <a:rPr lang="fr-CA" sz="2800" dirty="0" err="1">
                <a:latin typeface="Century Schoolbook" panose="02040604050505020304" pitchFamily="18" charset="0"/>
                <a:cs typeface="Roboto Serif Light" pitchFamily="2" charset="0"/>
              </a:rPr>
              <a:t>returning</a:t>
            </a:r>
            <a:r>
              <a:rPr lang="fr-CA" sz="2800" dirty="0">
                <a:latin typeface="Century Schoolbook" panose="02040604050505020304" pitchFamily="18" charset="0"/>
                <a:cs typeface="Roboto Serif Light" pitchFamily="2" charset="0"/>
              </a:rPr>
              <a:t> to </a:t>
            </a:r>
            <a:r>
              <a:rPr lang="fr-CA" sz="2800" dirty="0" err="1">
                <a:latin typeface="Century Schoolbook" panose="02040604050505020304" pitchFamily="18" charset="0"/>
                <a:cs typeface="Roboto Serif Light" pitchFamily="2" charset="0"/>
              </a:rPr>
              <a:t>their</a:t>
            </a:r>
            <a:r>
              <a:rPr lang="fr-CA" sz="2800" dirty="0">
                <a:latin typeface="Century Schoolbook" panose="02040604050505020304" pitchFamily="18" charset="0"/>
                <a:cs typeface="Roboto Serif Light" pitchFamily="2" charset="0"/>
              </a:rPr>
              <a:t> </a:t>
            </a:r>
            <a:r>
              <a:rPr lang="fr-CA" sz="2800" dirty="0" err="1">
                <a:latin typeface="Century Schoolbook" panose="02040604050505020304" pitchFamily="18" charset="0"/>
                <a:cs typeface="Roboto Serif Light" pitchFamily="2" charset="0"/>
              </a:rPr>
              <a:t>equilibrium</a:t>
            </a:r>
            <a:r>
              <a:rPr lang="fr-CA" sz="2800" dirty="0">
                <a:latin typeface="Century Schoolbook" panose="02040604050505020304" pitchFamily="18" charset="0"/>
                <a:cs typeface="Roboto Serif Light" pitchFamily="2" charset="0"/>
              </a:rPr>
              <a:t> values</a:t>
            </a:r>
          </a:p>
        </p:txBody>
      </p:sp>
      <p:sp>
        <p:nvSpPr>
          <p:cNvPr id="65" name="ZoneTexte 41">
            <a:extLst>
              <a:ext uri="{FF2B5EF4-FFF2-40B4-BE49-F238E27FC236}">
                <a16:creationId xmlns:a16="http://schemas.microsoft.com/office/drawing/2014/main" id="{1E258A5F-8D39-4F61-B4D4-D9FF61B5259F}"/>
              </a:ext>
            </a:extLst>
          </p:cNvPr>
          <p:cNvSpPr txBox="1"/>
          <p:nvPr/>
        </p:nvSpPr>
        <p:spPr>
          <a:xfrm>
            <a:off x="3509307" y="3420147"/>
            <a:ext cx="478971" cy="523220"/>
          </a:xfrm>
          <a:prstGeom prst="rect">
            <a:avLst/>
          </a:prstGeom>
          <a:noFill/>
        </p:spPr>
        <p:txBody>
          <a:bodyPr wrap="square" rtlCol="0">
            <a:spAutoFit/>
          </a:bodyPr>
          <a:lstStyle/>
          <a:p>
            <a:pPr algn="ctr"/>
            <a:r>
              <a:rPr lang="fr-CA" sz="2800" dirty="0">
                <a:latin typeface="Century Schoolbook" panose="02040604050505020304" pitchFamily="18" charset="0"/>
                <a:cs typeface="Roboto Serif Light" pitchFamily="2" charset="0"/>
              </a:rPr>
              <a:t>M</a:t>
            </a:r>
          </a:p>
        </p:txBody>
      </p:sp>
      <p:sp>
        <p:nvSpPr>
          <p:cNvPr id="66" name="ZoneTexte 41">
            <a:extLst>
              <a:ext uri="{FF2B5EF4-FFF2-40B4-BE49-F238E27FC236}">
                <a16:creationId xmlns:a16="http://schemas.microsoft.com/office/drawing/2014/main" id="{56CA96A8-6328-496F-AFE0-A22D30C3D330}"/>
              </a:ext>
            </a:extLst>
          </p:cNvPr>
          <p:cNvSpPr txBox="1"/>
          <p:nvPr/>
        </p:nvSpPr>
        <p:spPr>
          <a:xfrm>
            <a:off x="4791948" y="3420147"/>
            <a:ext cx="478971" cy="523220"/>
          </a:xfrm>
          <a:prstGeom prst="rect">
            <a:avLst/>
          </a:prstGeom>
          <a:noFill/>
        </p:spPr>
        <p:txBody>
          <a:bodyPr wrap="square" rtlCol="0">
            <a:spAutoFit/>
          </a:bodyPr>
          <a:lstStyle/>
          <a:p>
            <a:pPr algn="ctr"/>
            <a:r>
              <a:rPr lang="fr-CA" sz="2800" dirty="0">
                <a:latin typeface="Century Schoolbook" panose="02040604050505020304" pitchFamily="18" charset="0"/>
                <a:cs typeface="Roboto Serif Light" pitchFamily="2" charset="0"/>
              </a:rPr>
              <a:t>0</a:t>
            </a:r>
          </a:p>
        </p:txBody>
      </p:sp>
      <p:cxnSp>
        <p:nvCxnSpPr>
          <p:cNvPr id="67" name="Connecteur droit avec flèche 71">
            <a:extLst>
              <a:ext uri="{FF2B5EF4-FFF2-40B4-BE49-F238E27FC236}">
                <a16:creationId xmlns:a16="http://schemas.microsoft.com/office/drawing/2014/main" id="{0C136F05-33B4-4DEE-9A8B-1604DAA9D0A6}"/>
              </a:ext>
            </a:extLst>
          </p:cNvPr>
          <p:cNvCxnSpPr>
            <a:cxnSpLocks/>
          </p:cNvCxnSpPr>
          <p:nvPr/>
        </p:nvCxnSpPr>
        <p:spPr>
          <a:xfrm>
            <a:off x="3757677" y="3167390"/>
            <a:ext cx="0" cy="339572"/>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8" name="Connecteur droit avec flèche 71">
            <a:extLst>
              <a:ext uri="{FF2B5EF4-FFF2-40B4-BE49-F238E27FC236}">
                <a16:creationId xmlns:a16="http://schemas.microsoft.com/office/drawing/2014/main" id="{DFDA8D25-0E03-44B1-93A8-872B9D15AD4D}"/>
              </a:ext>
            </a:extLst>
          </p:cNvPr>
          <p:cNvCxnSpPr>
            <a:cxnSpLocks/>
          </p:cNvCxnSpPr>
          <p:nvPr/>
        </p:nvCxnSpPr>
        <p:spPr>
          <a:xfrm>
            <a:off x="5027557" y="3167390"/>
            <a:ext cx="0" cy="339572"/>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3" name="ZoneTexte 41">
            <a:extLst>
              <a:ext uri="{FF2B5EF4-FFF2-40B4-BE49-F238E27FC236}">
                <a16:creationId xmlns:a16="http://schemas.microsoft.com/office/drawing/2014/main" id="{18ACA483-45C4-4E94-9E43-ED4C69BFB02C}"/>
              </a:ext>
            </a:extLst>
          </p:cNvPr>
          <p:cNvSpPr txBox="1"/>
          <p:nvPr/>
        </p:nvSpPr>
        <p:spPr>
          <a:xfrm>
            <a:off x="4955136" y="4309568"/>
            <a:ext cx="2754924" cy="523220"/>
          </a:xfrm>
          <a:prstGeom prst="rect">
            <a:avLst/>
          </a:prstGeom>
          <a:noFill/>
        </p:spPr>
        <p:txBody>
          <a:bodyPr wrap="square" rtlCol="0">
            <a:spAutoFit/>
          </a:bodyPr>
          <a:lstStyle/>
          <a:p>
            <a:pPr algn="ctr"/>
            <a:r>
              <a:rPr lang="fr-CA" sz="2800" dirty="0" err="1">
                <a:latin typeface="Century Schoolbook" panose="02040604050505020304" pitchFamily="18" charset="0"/>
                <a:cs typeface="Roboto Serif Light" pitchFamily="2" charset="0"/>
              </a:rPr>
              <a:t>M</a:t>
            </a:r>
            <a:r>
              <a:rPr lang="fr-CA" sz="2800" baseline="-25000" dirty="0" err="1">
                <a:latin typeface="Century Schoolbook" panose="02040604050505020304" pitchFamily="18" charset="0"/>
                <a:cs typeface="Roboto Serif Light" pitchFamily="2" charset="0"/>
              </a:rPr>
              <a:t>xy</a:t>
            </a:r>
            <a:r>
              <a:rPr lang="fr-CA" sz="2800" dirty="0">
                <a:latin typeface="Century Schoolbook" panose="02040604050505020304" pitchFamily="18" charset="0"/>
                <a:cs typeface="Roboto Serif Light" pitchFamily="2" charset="0"/>
              </a:rPr>
              <a:t> </a:t>
            </a:r>
            <a:r>
              <a:rPr lang="fr-CA" sz="2800" dirty="0" err="1">
                <a:latin typeface="Century Schoolbook" panose="02040604050505020304" pitchFamily="18" charset="0"/>
                <a:cs typeface="Roboto Serif Light" pitchFamily="2" charset="0"/>
              </a:rPr>
              <a:t>disappears</a:t>
            </a:r>
            <a:endParaRPr lang="fr-CA" sz="2800" dirty="0">
              <a:latin typeface="Century Schoolbook" panose="02040604050505020304" pitchFamily="18" charset="0"/>
              <a:cs typeface="Roboto Serif Light" pitchFamily="2" charset="0"/>
            </a:endParaRPr>
          </a:p>
        </p:txBody>
      </p:sp>
      <p:sp>
        <p:nvSpPr>
          <p:cNvPr id="77" name="Ellipse 4">
            <a:extLst>
              <a:ext uri="{FF2B5EF4-FFF2-40B4-BE49-F238E27FC236}">
                <a16:creationId xmlns:a16="http://schemas.microsoft.com/office/drawing/2014/main" id="{E7033D6B-C502-4864-AF53-5B0D987D5D72}"/>
              </a:ext>
            </a:extLst>
          </p:cNvPr>
          <p:cNvSpPr/>
          <p:nvPr/>
        </p:nvSpPr>
        <p:spPr>
          <a:xfrm>
            <a:off x="4789581" y="4183208"/>
            <a:ext cx="3086034" cy="775938"/>
          </a:xfrm>
          <a:prstGeom prst="ellipse">
            <a:avLst/>
          </a:prstGeom>
          <a:noFill/>
          <a:ln w="38100">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80" name="ZoneTexte 41">
            <a:extLst>
              <a:ext uri="{FF2B5EF4-FFF2-40B4-BE49-F238E27FC236}">
                <a16:creationId xmlns:a16="http://schemas.microsoft.com/office/drawing/2014/main" id="{8F1D913D-99EC-4350-95A2-60D57C4BD82E}"/>
              </a:ext>
            </a:extLst>
          </p:cNvPr>
          <p:cNvSpPr txBox="1"/>
          <p:nvPr/>
        </p:nvSpPr>
        <p:spPr>
          <a:xfrm>
            <a:off x="1081259" y="4309568"/>
            <a:ext cx="2728005" cy="523220"/>
          </a:xfrm>
          <a:prstGeom prst="rect">
            <a:avLst/>
          </a:prstGeom>
          <a:noFill/>
        </p:spPr>
        <p:txBody>
          <a:bodyPr wrap="square" rtlCol="0">
            <a:spAutoFit/>
          </a:bodyPr>
          <a:lstStyle/>
          <a:p>
            <a:pPr algn="ctr"/>
            <a:r>
              <a:rPr lang="fr-CA" sz="2800" dirty="0" err="1">
                <a:latin typeface="Century Schoolbook" panose="02040604050505020304" pitchFamily="18" charset="0"/>
                <a:cs typeface="Roboto Serif Light" pitchFamily="2" charset="0"/>
              </a:rPr>
              <a:t>M</a:t>
            </a:r>
            <a:r>
              <a:rPr lang="fr-CA" sz="2800" baseline="-25000" dirty="0" err="1">
                <a:latin typeface="Century Schoolbook" panose="02040604050505020304" pitchFamily="18" charset="0"/>
                <a:cs typeface="Roboto Serif Light" pitchFamily="2" charset="0"/>
              </a:rPr>
              <a:t>z</a:t>
            </a:r>
            <a:r>
              <a:rPr lang="fr-CA" sz="2800" dirty="0">
                <a:latin typeface="Century Schoolbook" panose="02040604050505020304" pitchFamily="18" charset="0"/>
                <a:cs typeface="Roboto Serif Light" pitchFamily="2" charset="0"/>
              </a:rPr>
              <a:t> </a:t>
            </a:r>
            <a:r>
              <a:rPr lang="fr-CA" sz="2800" dirty="0" err="1">
                <a:latin typeface="Century Schoolbook" panose="02040604050505020304" pitchFamily="18" charset="0"/>
                <a:cs typeface="Roboto Serif Light" pitchFamily="2" charset="0"/>
              </a:rPr>
              <a:t>is</a:t>
            </a:r>
            <a:r>
              <a:rPr lang="fr-CA" sz="2800" dirty="0">
                <a:latin typeface="Century Schoolbook" panose="02040604050505020304" pitchFamily="18" charset="0"/>
                <a:cs typeface="Roboto Serif Light" pitchFamily="2" charset="0"/>
              </a:rPr>
              <a:t> </a:t>
            </a:r>
            <a:r>
              <a:rPr lang="fr-CA" sz="2800" dirty="0" err="1">
                <a:latin typeface="Century Schoolbook" panose="02040604050505020304" pitchFamily="18" charset="0"/>
                <a:cs typeface="Roboto Serif Light" pitchFamily="2" charset="0"/>
              </a:rPr>
              <a:t>restored</a:t>
            </a:r>
            <a:endParaRPr lang="fr-CA" sz="2800" dirty="0">
              <a:latin typeface="Century Schoolbook" panose="02040604050505020304" pitchFamily="18" charset="0"/>
              <a:cs typeface="Roboto Serif Light" pitchFamily="2" charset="0"/>
            </a:endParaRPr>
          </a:p>
        </p:txBody>
      </p:sp>
      <p:sp>
        <p:nvSpPr>
          <p:cNvPr id="81" name="Ellipse 4">
            <a:extLst>
              <a:ext uri="{FF2B5EF4-FFF2-40B4-BE49-F238E27FC236}">
                <a16:creationId xmlns:a16="http://schemas.microsoft.com/office/drawing/2014/main" id="{ED4FFE5E-1084-44A3-B2D8-8E6CF401A00E}"/>
              </a:ext>
            </a:extLst>
          </p:cNvPr>
          <p:cNvSpPr/>
          <p:nvPr/>
        </p:nvSpPr>
        <p:spPr>
          <a:xfrm>
            <a:off x="902244" y="4183209"/>
            <a:ext cx="3086034" cy="775938"/>
          </a:xfrm>
          <a:prstGeom prst="ellipse">
            <a:avLst/>
          </a:prstGeom>
          <a:noFill/>
          <a:ln w="38100">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82" name="ZoneTexte 41">
            <a:extLst>
              <a:ext uri="{FF2B5EF4-FFF2-40B4-BE49-F238E27FC236}">
                <a16:creationId xmlns:a16="http://schemas.microsoft.com/office/drawing/2014/main" id="{9BFD84FD-735E-4DBA-B5B9-074456E8F05C}"/>
              </a:ext>
            </a:extLst>
          </p:cNvPr>
          <p:cNvSpPr txBox="1"/>
          <p:nvPr/>
        </p:nvSpPr>
        <p:spPr>
          <a:xfrm>
            <a:off x="3011941" y="4832788"/>
            <a:ext cx="2754924" cy="830997"/>
          </a:xfrm>
          <a:prstGeom prst="rect">
            <a:avLst/>
          </a:prstGeom>
          <a:noFill/>
        </p:spPr>
        <p:txBody>
          <a:bodyPr wrap="square" rtlCol="0">
            <a:spAutoFit/>
          </a:bodyPr>
          <a:lstStyle/>
          <a:p>
            <a:pPr algn="ctr"/>
            <a:r>
              <a:rPr lang="fr-CA" sz="2400" dirty="0" err="1">
                <a:latin typeface="Century Schoolbook" panose="02040604050505020304" pitchFamily="18" charset="0"/>
                <a:cs typeface="Roboto Serif Light" pitchFamily="2" charset="0"/>
              </a:rPr>
              <a:t>Different</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processes</a:t>
            </a:r>
            <a:endParaRPr lang="fr-CA" sz="2400" dirty="0">
              <a:latin typeface="Century Schoolbook" panose="02040604050505020304" pitchFamily="18" charset="0"/>
              <a:cs typeface="Roboto Serif Light" pitchFamily="2" charset="0"/>
            </a:endParaRPr>
          </a:p>
        </p:txBody>
      </p:sp>
      <p:cxnSp>
        <p:nvCxnSpPr>
          <p:cNvPr id="49" name="Straight Arrow Connector 48">
            <a:extLst>
              <a:ext uri="{FF2B5EF4-FFF2-40B4-BE49-F238E27FC236}">
                <a16:creationId xmlns:a16="http://schemas.microsoft.com/office/drawing/2014/main" id="{2A07FB1B-E2A4-44FF-902F-41964A00FFC2}"/>
              </a:ext>
            </a:extLst>
          </p:cNvPr>
          <p:cNvCxnSpPr>
            <a:cxnSpLocks/>
          </p:cNvCxnSpPr>
          <p:nvPr/>
        </p:nvCxnSpPr>
        <p:spPr>
          <a:xfrm>
            <a:off x="4038296" y="4555213"/>
            <a:ext cx="702214" cy="0"/>
          </a:xfrm>
          <a:prstGeom prst="straightConnector1">
            <a:avLst/>
          </a:prstGeom>
          <a:ln w="381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83" name="Connecteur droit avec flèche 71">
            <a:extLst>
              <a:ext uri="{FF2B5EF4-FFF2-40B4-BE49-F238E27FC236}">
                <a16:creationId xmlns:a16="http://schemas.microsoft.com/office/drawing/2014/main" id="{58AFAFD0-EE9F-4A51-A08E-75A6217B7346}"/>
              </a:ext>
            </a:extLst>
          </p:cNvPr>
          <p:cNvCxnSpPr>
            <a:cxnSpLocks/>
          </p:cNvCxnSpPr>
          <p:nvPr/>
        </p:nvCxnSpPr>
        <p:spPr>
          <a:xfrm rot="5400000" flipV="1">
            <a:off x="10112807" y="3827466"/>
            <a:ext cx="0" cy="1064208"/>
          </a:xfrm>
          <a:prstGeom prst="straightConnector1">
            <a:avLst/>
          </a:prstGeom>
          <a:ln w="44450" cmpd="sng">
            <a:solidFill>
              <a:srgbClr val="00A759"/>
            </a:solidFill>
            <a:tailEnd type="triangle" w="med" len="med"/>
          </a:ln>
        </p:spPr>
        <p:style>
          <a:lnRef idx="1">
            <a:schemeClr val="accent1"/>
          </a:lnRef>
          <a:fillRef idx="0">
            <a:schemeClr val="accent1"/>
          </a:fillRef>
          <a:effectRef idx="0">
            <a:schemeClr val="accent1"/>
          </a:effectRef>
          <a:fontRef idx="minor">
            <a:schemeClr val="tx1"/>
          </a:fontRef>
        </p:style>
      </p:cxnSp>
      <p:sp>
        <p:nvSpPr>
          <p:cNvPr id="85" name="ZoneTexte 41">
            <a:extLst>
              <a:ext uri="{FF2B5EF4-FFF2-40B4-BE49-F238E27FC236}">
                <a16:creationId xmlns:a16="http://schemas.microsoft.com/office/drawing/2014/main" id="{E31839C3-0B76-45AB-8506-92B5F17946B8}"/>
              </a:ext>
            </a:extLst>
          </p:cNvPr>
          <p:cNvSpPr txBox="1"/>
          <p:nvPr/>
        </p:nvSpPr>
        <p:spPr>
          <a:xfrm>
            <a:off x="10292090" y="4375445"/>
            <a:ext cx="705642" cy="461665"/>
          </a:xfrm>
          <a:prstGeom prst="rect">
            <a:avLst/>
          </a:prstGeom>
          <a:noFill/>
        </p:spPr>
        <p:txBody>
          <a:bodyPr wrap="none" rtlCol="0">
            <a:spAutoFit/>
          </a:bodyPr>
          <a:lstStyle/>
          <a:p>
            <a:r>
              <a:rPr lang="fr-CA" sz="2400" dirty="0" err="1">
                <a:latin typeface="Century Schoolbook" panose="02040604050505020304" pitchFamily="18" charset="0"/>
                <a:cs typeface="Roboto Serif Light" pitchFamily="2" charset="0"/>
              </a:rPr>
              <a:t>M</a:t>
            </a:r>
            <a:r>
              <a:rPr lang="fr-CA" sz="2400" baseline="-25000" dirty="0" err="1">
                <a:latin typeface="Century Schoolbook" panose="02040604050505020304" pitchFamily="18" charset="0"/>
                <a:cs typeface="Roboto Serif Light" pitchFamily="2" charset="0"/>
              </a:rPr>
              <a:t>xy</a:t>
            </a:r>
            <a:endParaRPr lang="fr-CA" sz="2400" dirty="0">
              <a:latin typeface="Century Schoolbook" panose="02040604050505020304" pitchFamily="18" charset="0"/>
              <a:cs typeface="Roboto Serif Light" pitchFamily="2" charset="0"/>
            </a:endParaRPr>
          </a:p>
        </p:txBody>
      </p:sp>
      <p:sp>
        <p:nvSpPr>
          <p:cNvPr id="86" name="Rectangle 85">
            <a:extLst>
              <a:ext uri="{FF2B5EF4-FFF2-40B4-BE49-F238E27FC236}">
                <a16:creationId xmlns:a16="http://schemas.microsoft.com/office/drawing/2014/main" id="{63E22D72-D417-4BFF-B421-F6F4F8493138}"/>
              </a:ext>
            </a:extLst>
          </p:cNvPr>
          <p:cNvSpPr/>
          <p:nvPr/>
        </p:nvSpPr>
        <p:spPr>
          <a:xfrm rot="5400000">
            <a:off x="8609937" y="3509941"/>
            <a:ext cx="301621" cy="162275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cxnSp>
        <p:nvCxnSpPr>
          <p:cNvPr id="87" name="Connecteur droit avec flèche 71">
            <a:extLst>
              <a:ext uri="{FF2B5EF4-FFF2-40B4-BE49-F238E27FC236}">
                <a16:creationId xmlns:a16="http://schemas.microsoft.com/office/drawing/2014/main" id="{FF59175D-673C-404B-AC33-DA8245F4D159}"/>
              </a:ext>
            </a:extLst>
          </p:cNvPr>
          <p:cNvCxnSpPr>
            <a:cxnSpLocks/>
          </p:cNvCxnSpPr>
          <p:nvPr/>
        </p:nvCxnSpPr>
        <p:spPr>
          <a:xfrm flipV="1">
            <a:off x="8919299" y="4718011"/>
            <a:ext cx="0" cy="1064208"/>
          </a:xfrm>
          <a:prstGeom prst="straightConnector1">
            <a:avLst/>
          </a:prstGeom>
          <a:ln w="44450" cmpd="sng">
            <a:solidFill>
              <a:srgbClr val="00A759"/>
            </a:solidFill>
            <a:tailEnd type="triangle" w="med" len="med"/>
          </a:ln>
        </p:spPr>
        <p:style>
          <a:lnRef idx="1">
            <a:schemeClr val="accent1"/>
          </a:lnRef>
          <a:fillRef idx="0">
            <a:schemeClr val="accent1"/>
          </a:fillRef>
          <a:effectRef idx="0">
            <a:schemeClr val="accent1"/>
          </a:effectRef>
          <a:fontRef idx="minor">
            <a:schemeClr val="tx1"/>
          </a:fontRef>
        </p:style>
      </p:cxnSp>
      <p:sp>
        <p:nvSpPr>
          <p:cNvPr id="88" name="Rectangle 87">
            <a:extLst>
              <a:ext uri="{FF2B5EF4-FFF2-40B4-BE49-F238E27FC236}">
                <a16:creationId xmlns:a16="http://schemas.microsoft.com/office/drawing/2014/main" id="{6DEC5CA1-AE09-4BDD-960B-DBC701404805}"/>
              </a:ext>
            </a:extLst>
          </p:cNvPr>
          <p:cNvSpPr/>
          <p:nvPr/>
        </p:nvSpPr>
        <p:spPr>
          <a:xfrm>
            <a:off x="8782449" y="4728887"/>
            <a:ext cx="301621" cy="111595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84" name="ZoneTexte 41">
            <a:extLst>
              <a:ext uri="{FF2B5EF4-FFF2-40B4-BE49-F238E27FC236}">
                <a16:creationId xmlns:a16="http://schemas.microsoft.com/office/drawing/2014/main" id="{3D742F90-1F09-4773-BF04-15B03942306E}"/>
              </a:ext>
            </a:extLst>
          </p:cNvPr>
          <p:cNvSpPr txBox="1"/>
          <p:nvPr/>
        </p:nvSpPr>
        <p:spPr>
          <a:xfrm>
            <a:off x="8901516" y="4375445"/>
            <a:ext cx="574196" cy="461665"/>
          </a:xfrm>
          <a:prstGeom prst="rect">
            <a:avLst/>
          </a:prstGeom>
          <a:noFill/>
        </p:spPr>
        <p:txBody>
          <a:bodyPr wrap="none" rtlCol="0">
            <a:spAutoFit/>
          </a:bodyPr>
          <a:lstStyle/>
          <a:p>
            <a:r>
              <a:rPr lang="fr-CA" sz="2400" dirty="0" err="1">
                <a:latin typeface="Century Schoolbook" panose="02040604050505020304" pitchFamily="18" charset="0"/>
                <a:cs typeface="Roboto Serif Light" pitchFamily="2" charset="0"/>
              </a:rPr>
              <a:t>M</a:t>
            </a:r>
            <a:r>
              <a:rPr lang="fr-CA" sz="2400" baseline="-25000" dirty="0" err="1">
                <a:latin typeface="Century Schoolbook" panose="02040604050505020304" pitchFamily="18" charset="0"/>
                <a:cs typeface="Roboto Serif Light" pitchFamily="2" charset="0"/>
              </a:rPr>
              <a:t>z</a:t>
            </a:r>
            <a:endParaRPr lang="fr-CA" sz="2400" dirty="0">
              <a:latin typeface="Century Schoolbook" panose="02040604050505020304" pitchFamily="18" charset="0"/>
              <a:cs typeface="Roboto Serif Light" pitchFamily="2" charset="0"/>
            </a:endParaRPr>
          </a:p>
        </p:txBody>
      </p:sp>
    </p:spTree>
    <p:extLst>
      <p:ext uri="{BB962C8B-B14F-4D97-AF65-F5344CB8AC3E}">
        <p14:creationId xmlns:p14="http://schemas.microsoft.com/office/powerpoint/2010/main" val="39672981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7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8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8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2"/>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49"/>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87"/>
                                        </p:tgtEl>
                                        <p:attrNameLst>
                                          <p:attrName>style.visibility</p:attrName>
                                        </p:attrNameLst>
                                      </p:cBhvr>
                                      <p:to>
                                        <p:strVal val="visible"/>
                                      </p:to>
                                    </p:set>
                                  </p:childTnLst>
                                </p:cTn>
                              </p:par>
                              <p:par>
                                <p:cTn id="37" presetID="1" presetClass="entr" presetSubtype="0" fill="hold" grpId="1" nodeType="withEffect">
                                  <p:stCondLst>
                                    <p:cond delay="0"/>
                                  </p:stCondLst>
                                  <p:childTnLst>
                                    <p:set>
                                      <p:cBhvr>
                                        <p:cTn id="38" dur="1" fill="hold">
                                          <p:stCondLst>
                                            <p:cond delay="0"/>
                                          </p:stCondLst>
                                        </p:cTn>
                                        <p:tgtEl>
                                          <p:spTgt spid="84"/>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83"/>
                                        </p:tgtEl>
                                        <p:attrNameLst>
                                          <p:attrName>style.visibility</p:attrName>
                                        </p:attrNameLst>
                                      </p:cBhvr>
                                      <p:to>
                                        <p:strVal val="visible"/>
                                      </p:to>
                                    </p:set>
                                  </p:childTnLst>
                                </p:cTn>
                              </p:par>
                              <p:par>
                                <p:cTn id="41" presetID="1" presetClass="entr" presetSubtype="0" fill="hold" grpId="1" nodeType="withEffect">
                                  <p:stCondLst>
                                    <p:cond delay="0"/>
                                  </p:stCondLst>
                                  <p:childTnLst>
                                    <p:set>
                                      <p:cBhvr>
                                        <p:cTn id="42" dur="1" fill="hold">
                                          <p:stCondLst>
                                            <p:cond delay="0"/>
                                          </p:stCondLst>
                                        </p:cTn>
                                        <p:tgtEl>
                                          <p:spTgt spid="85"/>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88"/>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64" presetClass="path" presetSubtype="0" fill="hold" nodeType="clickEffect">
                                  <p:stCondLst>
                                    <p:cond delay="0"/>
                                  </p:stCondLst>
                                  <p:childTnLst>
                                    <p:animMotion origin="layout" path="M 2.70833E-6 1.11111E-6 L 2.70833E-6 -0.13658 " pathEditMode="relative" rAng="0" ptsTypes="AA">
                                      <p:cBhvr>
                                        <p:cTn id="48" dur="3500" fill="hold"/>
                                        <p:tgtEl>
                                          <p:spTgt spid="87"/>
                                        </p:tgtEl>
                                        <p:attrNameLst>
                                          <p:attrName>ppt_x</p:attrName>
                                          <p:attrName>ppt_y</p:attrName>
                                        </p:attrNameLst>
                                      </p:cBhvr>
                                      <p:rCtr x="0" y="-6829"/>
                                    </p:animMotion>
                                  </p:childTnLst>
                                </p:cTn>
                              </p:par>
                              <p:par>
                                <p:cTn id="49" presetID="64" presetClass="path" presetSubtype="0" fill="hold" grpId="0" nodeType="withEffect">
                                  <p:stCondLst>
                                    <p:cond delay="0"/>
                                  </p:stCondLst>
                                  <p:childTnLst>
                                    <p:animMotion origin="layout" path="M -2.08333E-6 2.59259E-6 L -2.08333E-6 -0.12709 " pathEditMode="relative" rAng="0" ptsTypes="AA">
                                      <p:cBhvr>
                                        <p:cTn id="50" dur="3500" fill="hold"/>
                                        <p:tgtEl>
                                          <p:spTgt spid="84"/>
                                        </p:tgtEl>
                                        <p:attrNameLst>
                                          <p:attrName>ppt_x</p:attrName>
                                          <p:attrName>ppt_y</p:attrName>
                                        </p:attrNameLst>
                                      </p:cBhvr>
                                      <p:rCtr x="0" y="-6366"/>
                                    </p:animMotion>
                                  </p:childTnLst>
                                </p:cTn>
                              </p:par>
                              <p:par>
                                <p:cTn id="51" presetID="35" presetClass="path" presetSubtype="0" fill="hold" nodeType="withEffect">
                                  <p:stCondLst>
                                    <p:cond delay="0"/>
                                  </p:stCondLst>
                                  <p:childTnLst>
                                    <p:animMotion origin="layout" path="M -3.95833E-6 2.22222E-6 L -0.09205 -0.0007 " pathEditMode="relative" rAng="0" ptsTypes="AA">
                                      <p:cBhvr>
                                        <p:cTn id="52" dur="2000" fill="hold"/>
                                        <p:tgtEl>
                                          <p:spTgt spid="83"/>
                                        </p:tgtEl>
                                        <p:attrNameLst>
                                          <p:attrName>ppt_x</p:attrName>
                                          <p:attrName>ppt_y</p:attrName>
                                        </p:attrNameLst>
                                      </p:cBhvr>
                                      <p:rCtr x="-4609" y="-46"/>
                                    </p:animMotion>
                                  </p:childTnLst>
                                </p:cTn>
                              </p:par>
                              <p:par>
                                <p:cTn id="53" presetID="35" presetClass="path" presetSubtype="0" fill="hold" grpId="0" nodeType="withEffect">
                                  <p:stCondLst>
                                    <p:cond delay="0"/>
                                  </p:stCondLst>
                                  <p:childTnLst>
                                    <p:animMotion origin="layout" path="M -3.75E-6 2.59259E-6 L -0.08724 2.59259E-6 " pathEditMode="relative" rAng="0" ptsTypes="AA">
                                      <p:cBhvr>
                                        <p:cTn id="54" dur="2000" fill="hold"/>
                                        <p:tgtEl>
                                          <p:spTgt spid="85"/>
                                        </p:tgtEl>
                                        <p:attrNameLst>
                                          <p:attrName>ppt_x</p:attrName>
                                          <p:attrName>ppt_y</p:attrName>
                                        </p:attrNameLst>
                                      </p:cBhvr>
                                      <p:rCtr x="-4362"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p:bldP spid="65" grpId="0"/>
      <p:bldP spid="66" grpId="0"/>
      <p:bldP spid="73" grpId="0"/>
      <p:bldP spid="77" grpId="0" animBg="1"/>
      <p:bldP spid="80" grpId="0"/>
      <p:bldP spid="81" grpId="0" animBg="1"/>
      <p:bldP spid="82" grpId="0"/>
      <p:bldP spid="85" grpId="0"/>
      <p:bldP spid="85" grpId="1"/>
      <p:bldP spid="88" grpId="0" animBg="1"/>
      <p:bldP spid="84" grpId="0"/>
      <p:bldP spid="84" grpId="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4192C-F1B7-446C-936E-0C8855CBC08A}"/>
              </a:ext>
            </a:extLst>
          </p:cNvPr>
          <p:cNvSpPr>
            <a:spLocks noGrp="1"/>
          </p:cNvSpPr>
          <p:nvPr>
            <p:ph type="title"/>
          </p:nvPr>
        </p:nvSpPr>
        <p:spPr/>
        <p:txBody>
          <a:bodyPr/>
          <a:lstStyle/>
          <a:p>
            <a:r>
              <a:rPr lang="fr-CA" dirty="0">
                <a:latin typeface="Century Schoolbook" panose="02040604050505020304" pitchFamily="18" charset="0"/>
              </a:rPr>
              <a:t>Principles of MRI: relaxation</a:t>
            </a:r>
          </a:p>
        </p:txBody>
      </p:sp>
      <p:sp>
        <p:nvSpPr>
          <p:cNvPr id="4" name="Slide Number Placeholder 3">
            <a:extLst>
              <a:ext uri="{FF2B5EF4-FFF2-40B4-BE49-F238E27FC236}">
                <a16:creationId xmlns:a16="http://schemas.microsoft.com/office/drawing/2014/main" id="{E7331D26-3FA7-497C-BD2D-5215B4E704C8}"/>
              </a:ext>
            </a:extLst>
          </p:cNvPr>
          <p:cNvSpPr>
            <a:spLocks noGrp="1"/>
          </p:cNvSpPr>
          <p:nvPr>
            <p:ph type="sldNum" sz="quarter" idx="12"/>
          </p:nvPr>
        </p:nvSpPr>
        <p:spPr/>
        <p:txBody>
          <a:bodyPr/>
          <a:lstStyle/>
          <a:p>
            <a:fld id="{7C4F7C6C-F16A-437F-A05B-8026F95376C8}" type="slidenum">
              <a:rPr lang="fr-CA" smtClean="0">
                <a:latin typeface="Century Schoolbook" panose="02040604050505020304" pitchFamily="18" charset="0"/>
              </a:rPr>
              <a:pPr/>
              <a:t>26</a:t>
            </a:fld>
            <a:endParaRPr lang="fr-CA" dirty="0">
              <a:latin typeface="Century Schoolbook" panose="02040604050505020304" pitchFamily="18" charset="0"/>
            </a:endParaRPr>
          </a:p>
        </p:txBody>
      </p:sp>
      <p:sp>
        <p:nvSpPr>
          <p:cNvPr id="59" name="ZoneTexte 41">
            <a:extLst>
              <a:ext uri="{FF2B5EF4-FFF2-40B4-BE49-F238E27FC236}">
                <a16:creationId xmlns:a16="http://schemas.microsoft.com/office/drawing/2014/main" id="{A06332A3-DA83-4719-B693-377831CF7BA7}"/>
              </a:ext>
            </a:extLst>
          </p:cNvPr>
          <p:cNvSpPr txBox="1"/>
          <p:nvPr/>
        </p:nvSpPr>
        <p:spPr>
          <a:xfrm>
            <a:off x="838200" y="1512101"/>
            <a:ext cx="4161717" cy="523220"/>
          </a:xfrm>
          <a:prstGeom prst="rect">
            <a:avLst/>
          </a:prstGeom>
          <a:noFill/>
        </p:spPr>
        <p:txBody>
          <a:bodyPr wrap="none" rtlCol="0">
            <a:spAutoFit/>
          </a:bodyPr>
          <a:lstStyle/>
          <a:p>
            <a:pPr algn="ctr"/>
            <a:r>
              <a:rPr lang="fr-CA" sz="2800" dirty="0">
                <a:latin typeface="Century Schoolbook" panose="02040604050505020304" pitchFamily="18" charset="0"/>
                <a:cs typeface="Roboto Serif Light" pitchFamily="2" charset="0"/>
              </a:rPr>
              <a:t>Longitudinal relaxation</a:t>
            </a:r>
          </a:p>
        </p:txBody>
      </p:sp>
      <p:sp>
        <p:nvSpPr>
          <p:cNvPr id="61" name="ZoneTexte 41">
            <a:extLst>
              <a:ext uri="{FF2B5EF4-FFF2-40B4-BE49-F238E27FC236}">
                <a16:creationId xmlns:a16="http://schemas.microsoft.com/office/drawing/2014/main" id="{C3C13CB8-20AF-4874-BAAD-CA691868A019}"/>
              </a:ext>
            </a:extLst>
          </p:cNvPr>
          <p:cNvSpPr txBox="1"/>
          <p:nvPr/>
        </p:nvSpPr>
        <p:spPr>
          <a:xfrm>
            <a:off x="8609237" y="1542878"/>
            <a:ext cx="3443570" cy="461665"/>
          </a:xfrm>
          <a:prstGeom prst="rect">
            <a:avLst/>
          </a:prstGeom>
          <a:noFill/>
        </p:spPr>
        <p:txBody>
          <a:bodyPr wrap="none" rtlCol="0">
            <a:spAutoFit/>
          </a:bodyPr>
          <a:lstStyle/>
          <a:p>
            <a:pPr algn="ctr"/>
            <a:r>
              <a:rPr lang="fr-CA" sz="2400" dirty="0">
                <a:latin typeface="Century Schoolbook" panose="02040604050505020304" pitchFamily="18" charset="0"/>
                <a:cs typeface="Roboto Serif Light" pitchFamily="2" charset="0"/>
              </a:rPr>
              <a:t>Spin-</a:t>
            </a:r>
            <a:r>
              <a:rPr lang="fr-CA" sz="2400" dirty="0" err="1">
                <a:latin typeface="Century Schoolbook" panose="02040604050505020304" pitchFamily="18" charset="0"/>
                <a:cs typeface="Roboto Serif Light" pitchFamily="2" charset="0"/>
              </a:rPr>
              <a:t>lattice</a:t>
            </a:r>
            <a:r>
              <a:rPr lang="fr-CA" sz="2400" dirty="0">
                <a:latin typeface="Century Schoolbook" panose="02040604050505020304" pitchFamily="18" charset="0"/>
                <a:cs typeface="Roboto Serif Light" pitchFamily="2" charset="0"/>
              </a:rPr>
              <a:t> relaxation</a:t>
            </a:r>
          </a:p>
        </p:txBody>
      </p:sp>
      <p:sp>
        <p:nvSpPr>
          <p:cNvPr id="62" name="ZoneTexte 41">
            <a:extLst>
              <a:ext uri="{FF2B5EF4-FFF2-40B4-BE49-F238E27FC236}">
                <a16:creationId xmlns:a16="http://schemas.microsoft.com/office/drawing/2014/main" id="{B2DF9339-79C6-41DA-B697-1C576926C9A3}"/>
              </a:ext>
            </a:extLst>
          </p:cNvPr>
          <p:cNvSpPr txBox="1"/>
          <p:nvPr/>
        </p:nvSpPr>
        <p:spPr>
          <a:xfrm>
            <a:off x="838200" y="2779665"/>
            <a:ext cx="4453463" cy="461665"/>
          </a:xfrm>
          <a:prstGeom prst="rect">
            <a:avLst/>
          </a:prstGeom>
          <a:noFill/>
        </p:spPr>
        <p:txBody>
          <a:bodyPr wrap="none" rtlCol="0">
            <a:spAutoFit/>
          </a:bodyPr>
          <a:lstStyle/>
          <a:p>
            <a:pPr algn="ctr"/>
            <a:r>
              <a:rPr lang="fr-CA" sz="2400" dirty="0" err="1">
                <a:latin typeface="Century Schoolbook" panose="02040604050505020304" pitchFamily="18" charset="0"/>
                <a:cs typeface="Roboto Serif Light" pitchFamily="2" charset="0"/>
              </a:rPr>
              <a:t>After</a:t>
            </a:r>
            <a:r>
              <a:rPr lang="fr-CA" sz="2400" dirty="0">
                <a:latin typeface="Century Schoolbook" panose="02040604050505020304" pitchFamily="18" charset="0"/>
                <a:cs typeface="Roboto Serif Light" pitchFamily="2" charset="0"/>
              </a:rPr>
              <a:t> RF pulse: </a:t>
            </a:r>
            <a:r>
              <a:rPr lang="fr-CA" sz="2400" dirty="0" err="1">
                <a:solidFill>
                  <a:srgbClr val="00A759"/>
                </a:solidFill>
                <a:latin typeface="Century Schoolbook" panose="02040604050505020304" pitchFamily="18" charset="0"/>
                <a:cs typeface="Roboto Serif Light" pitchFamily="2" charset="0"/>
              </a:rPr>
              <a:t>excited</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nuclei</a:t>
            </a:r>
            <a:endParaRPr lang="fr-CA" sz="2400" dirty="0">
              <a:latin typeface="Century Schoolbook" panose="02040604050505020304" pitchFamily="18" charset="0"/>
              <a:cs typeface="Roboto Serif Light" pitchFamily="2" charset="0"/>
            </a:endParaRPr>
          </a:p>
        </p:txBody>
      </p:sp>
      <p:sp>
        <p:nvSpPr>
          <p:cNvPr id="63" name="ZoneTexte 41">
            <a:extLst>
              <a:ext uri="{FF2B5EF4-FFF2-40B4-BE49-F238E27FC236}">
                <a16:creationId xmlns:a16="http://schemas.microsoft.com/office/drawing/2014/main" id="{078B99DB-730C-4C44-93C3-F67340E9E351}"/>
              </a:ext>
            </a:extLst>
          </p:cNvPr>
          <p:cNvSpPr txBox="1"/>
          <p:nvPr/>
        </p:nvSpPr>
        <p:spPr>
          <a:xfrm>
            <a:off x="6055387" y="2779664"/>
            <a:ext cx="2260555" cy="461665"/>
          </a:xfrm>
          <a:prstGeom prst="rect">
            <a:avLst/>
          </a:prstGeom>
          <a:noFill/>
        </p:spPr>
        <p:txBody>
          <a:bodyPr wrap="none" rtlCol="0">
            <a:spAutoFit/>
          </a:bodyPr>
          <a:lstStyle/>
          <a:p>
            <a:pPr algn="ctr"/>
            <a:r>
              <a:rPr lang="fr-CA" sz="2400" dirty="0" err="1">
                <a:latin typeface="Century Schoolbook" panose="02040604050505020304" pitchFamily="18" charset="0"/>
                <a:cs typeface="Roboto Serif Light" pitchFamily="2" charset="0"/>
              </a:rPr>
              <a:t>Higher</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energy</a:t>
            </a:r>
            <a:endParaRPr lang="fr-CA" sz="2400" dirty="0">
              <a:latin typeface="Century Schoolbook" panose="02040604050505020304" pitchFamily="18" charset="0"/>
              <a:cs typeface="Roboto Serif Light" pitchFamily="2" charset="0"/>
            </a:endParaRPr>
          </a:p>
        </p:txBody>
      </p:sp>
      <p:sp>
        <p:nvSpPr>
          <p:cNvPr id="64" name="ZoneTexte 41">
            <a:extLst>
              <a:ext uri="{FF2B5EF4-FFF2-40B4-BE49-F238E27FC236}">
                <a16:creationId xmlns:a16="http://schemas.microsoft.com/office/drawing/2014/main" id="{DC9CE753-FEFD-4CD5-A11F-CF01975419A8}"/>
              </a:ext>
            </a:extLst>
          </p:cNvPr>
          <p:cNvSpPr txBox="1"/>
          <p:nvPr/>
        </p:nvSpPr>
        <p:spPr>
          <a:xfrm>
            <a:off x="838200" y="3754841"/>
            <a:ext cx="4491935" cy="461665"/>
          </a:xfrm>
          <a:prstGeom prst="rect">
            <a:avLst/>
          </a:prstGeom>
          <a:noFill/>
        </p:spPr>
        <p:txBody>
          <a:bodyPr wrap="none" rtlCol="0">
            <a:spAutoFit/>
          </a:bodyPr>
          <a:lstStyle/>
          <a:p>
            <a:pPr algn="ctr"/>
            <a:r>
              <a:rPr lang="fr-CA" sz="2400" dirty="0">
                <a:latin typeface="Century Schoolbook" panose="02040604050505020304" pitchFamily="18" charset="0"/>
                <a:cs typeface="Roboto Serif Light" pitchFamily="2" charset="0"/>
              </a:rPr>
              <a:t>Spin</a:t>
            </a:r>
            <a:r>
              <a:rPr lang="fr-CA" sz="2400" i="1" dirty="0">
                <a:latin typeface="Century Schoolbook" panose="02040604050505020304" pitchFamily="18" charset="0"/>
                <a:cs typeface="Roboto Serif Light" pitchFamily="2" charset="0"/>
              </a:rPr>
              <a:t> up</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nuclei</a:t>
            </a:r>
            <a:r>
              <a:rPr lang="fr-CA" sz="2400" dirty="0">
                <a:latin typeface="Century Schoolbook" panose="02040604050505020304" pitchFamily="18" charset="0"/>
                <a:cs typeface="Roboto Serif Light" pitchFamily="2" charset="0"/>
              </a:rPr>
              <a:t> at </a:t>
            </a:r>
            <a:r>
              <a:rPr lang="fr-CA" sz="2400" dirty="0" err="1">
                <a:solidFill>
                  <a:srgbClr val="00A759"/>
                </a:solidFill>
                <a:latin typeface="Century Schoolbook" panose="02040604050505020304" pitchFamily="18" charset="0"/>
                <a:cs typeface="Roboto Serif Light" pitchFamily="2" charset="0"/>
              </a:rPr>
              <a:t>equilibrium</a:t>
            </a:r>
            <a:endParaRPr lang="fr-CA" sz="2400" dirty="0">
              <a:solidFill>
                <a:srgbClr val="00A759"/>
              </a:solidFill>
              <a:latin typeface="Century Schoolbook" panose="02040604050505020304" pitchFamily="18" charset="0"/>
              <a:cs typeface="Roboto Serif Light" pitchFamily="2" charset="0"/>
            </a:endParaRPr>
          </a:p>
        </p:txBody>
      </p:sp>
      <p:sp>
        <p:nvSpPr>
          <p:cNvPr id="65" name="ZoneTexte 41">
            <a:extLst>
              <a:ext uri="{FF2B5EF4-FFF2-40B4-BE49-F238E27FC236}">
                <a16:creationId xmlns:a16="http://schemas.microsoft.com/office/drawing/2014/main" id="{4D19AA63-1ACB-446D-8A6E-2D766DCF8808}"/>
              </a:ext>
            </a:extLst>
          </p:cNvPr>
          <p:cNvSpPr txBox="1"/>
          <p:nvPr/>
        </p:nvSpPr>
        <p:spPr>
          <a:xfrm>
            <a:off x="6101072" y="3754840"/>
            <a:ext cx="2169184" cy="461665"/>
          </a:xfrm>
          <a:prstGeom prst="rect">
            <a:avLst/>
          </a:prstGeom>
          <a:noFill/>
        </p:spPr>
        <p:txBody>
          <a:bodyPr wrap="none" rtlCol="0">
            <a:spAutoFit/>
          </a:bodyPr>
          <a:lstStyle/>
          <a:p>
            <a:pPr algn="ctr"/>
            <a:r>
              <a:rPr lang="fr-CA" sz="2400" dirty="0" err="1">
                <a:latin typeface="Century Schoolbook" panose="02040604050505020304" pitchFamily="18" charset="0"/>
                <a:cs typeface="Roboto Serif Light" pitchFamily="2" charset="0"/>
              </a:rPr>
              <a:t>Lower</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energy</a:t>
            </a:r>
            <a:endParaRPr lang="fr-CA" sz="2400" dirty="0">
              <a:latin typeface="Century Schoolbook" panose="02040604050505020304" pitchFamily="18" charset="0"/>
              <a:cs typeface="Roboto Serif Light" pitchFamily="2" charset="0"/>
            </a:endParaRPr>
          </a:p>
        </p:txBody>
      </p:sp>
      <p:sp>
        <p:nvSpPr>
          <p:cNvPr id="66" name="ZoneTexte 41">
            <a:extLst>
              <a:ext uri="{FF2B5EF4-FFF2-40B4-BE49-F238E27FC236}">
                <a16:creationId xmlns:a16="http://schemas.microsoft.com/office/drawing/2014/main" id="{F9C5D1DD-D92D-401B-BCE1-EC428C632350}"/>
              </a:ext>
            </a:extLst>
          </p:cNvPr>
          <p:cNvSpPr txBox="1"/>
          <p:nvPr/>
        </p:nvSpPr>
        <p:spPr>
          <a:xfrm>
            <a:off x="877352" y="4872690"/>
            <a:ext cx="2262159" cy="461665"/>
          </a:xfrm>
          <a:prstGeom prst="rect">
            <a:avLst/>
          </a:prstGeom>
          <a:noFill/>
        </p:spPr>
        <p:txBody>
          <a:bodyPr wrap="none" rtlCol="0">
            <a:spAutoFit/>
          </a:bodyPr>
          <a:lstStyle/>
          <a:p>
            <a:pPr algn="ctr"/>
            <a:r>
              <a:rPr lang="fr-CA" sz="2400" dirty="0" err="1">
                <a:solidFill>
                  <a:srgbClr val="00A759"/>
                </a:solidFill>
                <a:latin typeface="Century Schoolbook" panose="02040604050505020304" pitchFamily="18" charset="0"/>
                <a:cs typeface="Roboto Serif Light" pitchFamily="2" charset="0"/>
              </a:rPr>
              <a:t>Excited</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nuclei</a:t>
            </a:r>
            <a:endParaRPr lang="fr-CA" sz="2400" dirty="0">
              <a:latin typeface="Century Schoolbook" panose="02040604050505020304" pitchFamily="18" charset="0"/>
              <a:cs typeface="Roboto Serif Light" pitchFamily="2" charset="0"/>
            </a:endParaRPr>
          </a:p>
        </p:txBody>
      </p:sp>
      <p:sp>
        <p:nvSpPr>
          <p:cNvPr id="67" name="ZoneTexte 41">
            <a:extLst>
              <a:ext uri="{FF2B5EF4-FFF2-40B4-BE49-F238E27FC236}">
                <a16:creationId xmlns:a16="http://schemas.microsoft.com/office/drawing/2014/main" id="{A4879F51-F87E-46F1-8612-C2CFDA2D46F9}"/>
              </a:ext>
            </a:extLst>
          </p:cNvPr>
          <p:cNvSpPr txBox="1"/>
          <p:nvPr/>
        </p:nvSpPr>
        <p:spPr>
          <a:xfrm>
            <a:off x="3413523" y="6080770"/>
            <a:ext cx="3591048" cy="461665"/>
          </a:xfrm>
          <a:prstGeom prst="rect">
            <a:avLst/>
          </a:prstGeom>
          <a:noFill/>
        </p:spPr>
        <p:txBody>
          <a:bodyPr wrap="none" rtlCol="0">
            <a:spAutoFit/>
          </a:bodyPr>
          <a:lstStyle/>
          <a:p>
            <a:pPr algn="ctr"/>
            <a:r>
              <a:rPr lang="fr-CA" sz="2400" dirty="0">
                <a:latin typeface="Century Schoolbook" panose="02040604050505020304" pitchFamily="18" charset="0"/>
                <a:cs typeface="Roboto Serif Light" pitchFamily="2" charset="0"/>
              </a:rPr>
              <a:t>Interact </a:t>
            </a:r>
            <a:r>
              <a:rPr lang="fr-CA" sz="2400" dirty="0" err="1">
                <a:latin typeface="Century Schoolbook" panose="02040604050505020304" pitchFamily="18" charset="0"/>
                <a:cs typeface="Roboto Serif Light" pitchFamily="2" charset="0"/>
              </a:rPr>
              <a:t>with</a:t>
            </a:r>
            <a:r>
              <a:rPr lang="fr-CA" sz="2400" dirty="0">
                <a:latin typeface="Century Schoolbook" panose="02040604050505020304" pitchFamily="18" charset="0"/>
                <a:cs typeface="Roboto Serif Light" pitchFamily="2" charset="0"/>
              </a:rPr>
              <a:t> the </a:t>
            </a:r>
            <a:r>
              <a:rPr lang="fr-CA" sz="2400" dirty="0" err="1">
                <a:solidFill>
                  <a:srgbClr val="00A759"/>
                </a:solidFill>
                <a:latin typeface="Century Schoolbook" panose="02040604050505020304" pitchFamily="18" charset="0"/>
                <a:cs typeface="Roboto Serif Light" pitchFamily="2" charset="0"/>
              </a:rPr>
              <a:t>lattice</a:t>
            </a:r>
            <a:endParaRPr lang="fr-CA" sz="2400" dirty="0">
              <a:solidFill>
                <a:srgbClr val="00A759"/>
              </a:solidFill>
              <a:latin typeface="Century Schoolbook" panose="02040604050505020304" pitchFamily="18" charset="0"/>
              <a:cs typeface="Roboto Serif Light" pitchFamily="2" charset="0"/>
            </a:endParaRPr>
          </a:p>
        </p:txBody>
      </p:sp>
      <p:sp>
        <p:nvSpPr>
          <p:cNvPr id="12" name="ZoneTexte 41">
            <a:extLst>
              <a:ext uri="{FF2B5EF4-FFF2-40B4-BE49-F238E27FC236}">
                <a16:creationId xmlns:a16="http://schemas.microsoft.com/office/drawing/2014/main" id="{83C2484B-F5FC-465F-8921-690FCF37F206}"/>
              </a:ext>
            </a:extLst>
          </p:cNvPr>
          <p:cNvSpPr txBox="1"/>
          <p:nvPr/>
        </p:nvSpPr>
        <p:spPr>
          <a:xfrm>
            <a:off x="5373256" y="1514004"/>
            <a:ext cx="2728005" cy="523220"/>
          </a:xfrm>
          <a:prstGeom prst="rect">
            <a:avLst/>
          </a:prstGeom>
          <a:noFill/>
        </p:spPr>
        <p:txBody>
          <a:bodyPr wrap="square" rtlCol="0">
            <a:spAutoFit/>
          </a:bodyPr>
          <a:lstStyle/>
          <a:p>
            <a:pPr algn="ctr"/>
            <a:r>
              <a:rPr lang="fr-CA" sz="2800" dirty="0" err="1">
                <a:latin typeface="Century Schoolbook" panose="02040604050505020304" pitchFamily="18" charset="0"/>
                <a:cs typeface="Roboto Serif Light" pitchFamily="2" charset="0"/>
              </a:rPr>
              <a:t>M</a:t>
            </a:r>
            <a:r>
              <a:rPr lang="fr-CA" sz="2800" baseline="-25000" dirty="0" err="1">
                <a:latin typeface="Century Schoolbook" panose="02040604050505020304" pitchFamily="18" charset="0"/>
                <a:cs typeface="Roboto Serif Light" pitchFamily="2" charset="0"/>
              </a:rPr>
              <a:t>z</a:t>
            </a:r>
            <a:r>
              <a:rPr lang="fr-CA" sz="2800" dirty="0">
                <a:latin typeface="Century Schoolbook" panose="02040604050505020304" pitchFamily="18" charset="0"/>
                <a:cs typeface="Roboto Serif Light" pitchFamily="2" charset="0"/>
              </a:rPr>
              <a:t> </a:t>
            </a:r>
            <a:r>
              <a:rPr lang="fr-CA" sz="2800" dirty="0" err="1">
                <a:latin typeface="Century Schoolbook" panose="02040604050505020304" pitchFamily="18" charset="0"/>
                <a:cs typeface="Roboto Serif Light" pitchFamily="2" charset="0"/>
              </a:rPr>
              <a:t>is</a:t>
            </a:r>
            <a:r>
              <a:rPr lang="fr-CA" sz="2800" dirty="0">
                <a:latin typeface="Century Schoolbook" panose="02040604050505020304" pitchFamily="18" charset="0"/>
                <a:cs typeface="Roboto Serif Light" pitchFamily="2" charset="0"/>
              </a:rPr>
              <a:t> </a:t>
            </a:r>
            <a:r>
              <a:rPr lang="fr-CA" sz="2800" dirty="0" err="1">
                <a:latin typeface="Century Schoolbook" panose="02040604050505020304" pitchFamily="18" charset="0"/>
                <a:cs typeface="Roboto Serif Light" pitchFamily="2" charset="0"/>
              </a:rPr>
              <a:t>restored</a:t>
            </a:r>
            <a:endParaRPr lang="fr-CA" sz="2800" dirty="0">
              <a:latin typeface="Century Schoolbook" panose="02040604050505020304" pitchFamily="18" charset="0"/>
              <a:cs typeface="Roboto Serif Light" pitchFamily="2" charset="0"/>
            </a:endParaRPr>
          </a:p>
        </p:txBody>
      </p:sp>
      <p:sp>
        <p:nvSpPr>
          <p:cNvPr id="13" name="Ellipse 4">
            <a:extLst>
              <a:ext uri="{FF2B5EF4-FFF2-40B4-BE49-F238E27FC236}">
                <a16:creationId xmlns:a16="http://schemas.microsoft.com/office/drawing/2014/main" id="{F3F46B5E-89A7-4522-8DDE-B618E181E4B9}"/>
              </a:ext>
            </a:extLst>
          </p:cNvPr>
          <p:cNvSpPr/>
          <p:nvPr/>
        </p:nvSpPr>
        <p:spPr>
          <a:xfrm>
            <a:off x="5194241" y="1385742"/>
            <a:ext cx="3086034" cy="775938"/>
          </a:xfrm>
          <a:prstGeom prst="ellipse">
            <a:avLst/>
          </a:prstGeom>
          <a:noFill/>
          <a:ln w="38100">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cxnSp>
        <p:nvCxnSpPr>
          <p:cNvPr id="14" name="Connecteur droit avec flèche 71">
            <a:extLst>
              <a:ext uri="{FF2B5EF4-FFF2-40B4-BE49-F238E27FC236}">
                <a16:creationId xmlns:a16="http://schemas.microsoft.com/office/drawing/2014/main" id="{52D86DCE-A2BA-4243-A975-B5B73D2860FF}"/>
              </a:ext>
            </a:extLst>
          </p:cNvPr>
          <p:cNvCxnSpPr>
            <a:cxnSpLocks/>
          </p:cNvCxnSpPr>
          <p:nvPr/>
        </p:nvCxnSpPr>
        <p:spPr>
          <a:xfrm>
            <a:off x="5420137" y="3021096"/>
            <a:ext cx="445021"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Connecteur droit avec flèche 71">
            <a:extLst>
              <a:ext uri="{FF2B5EF4-FFF2-40B4-BE49-F238E27FC236}">
                <a16:creationId xmlns:a16="http://schemas.microsoft.com/office/drawing/2014/main" id="{4CA33AFB-49EE-4E2B-A80C-391FCC441F1B}"/>
              </a:ext>
            </a:extLst>
          </p:cNvPr>
          <p:cNvCxnSpPr>
            <a:cxnSpLocks/>
          </p:cNvCxnSpPr>
          <p:nvPr/>
        </p:nvCxnSpPr>
        <p:spPr>
          <a:xfrm>
            <a:off x="5506036" y="3996456"/>
            <a:ext cx="445021"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5" name="Graphic 4" descr="Dance with solid fill">
            <a:extLst>
              <a:ext uri="{FF2B5EF4-FFF2-40B4-BE49-F238E27FC236}">
                <a16:creationId xmlns:a16="http://schemas.microsoft.com/office/drawing/2014/main" id="{B53881F7-07F0-4876-A89D-E6EB394E115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417492" y="2710631"/>
            <a:ext cx="620929" cy="620929"/>
          </a:xfrm>
          <a:prstGeom prst="rect">
            <a:avLst/>
          </a:prstGeom>
        </p:spPr>
      </p:pic>
      <p:pic>
        <p:nvPicPr>
          <p:cNvPr id="18" name="Graphic 17" descr="Meditation with solid fill">
            <a:extLst>
              <a:ext uri="{FF2B5EF4-FFF2-40B4-BE49-F238E27FC236}">
                <a16:creationId xmlns:a16="http://schemas.microsoft.com/office/drawing/2014/main" id="{CE5EF50C-5CB4-4A93-B93D-72DD0049A3D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417492" y="3673840"/>
            <a:ext cx="620929" cy="620929"/>
          </a:xfrm>
          <a:prstGeom prst="rect">
            <a:avLst/>
          </a:prstGeom>
        </p:spPr>
      </p:pic>
      <p:pic>
        <p:nvPicPr>
          <p:cNvPr id="7" name="Graphic 6" descr="Share with solid fill">
            <a:extLst>
              <a:ext uri="{FF2B5EF4-FFF2-40B4-BE49-F238E27FC236}">
                <a16:creationId xmlns:a16="http://schemas.microsoft.com/office/drawing/2014/main" id="{1AE7357C-CDA6-4215-9BBC-6895BA84A186}"/>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999917" y="5435688"/>
            <a:ext cx="418261" cy="418261"/>
          </a:xfrm>
          <a:prstGeom prst="rect">
            <a:avLst/>
          </a:prstGeom>
        </p:spPr>
      </p:pic>
      <p:pic>
        <p:nvPicPr>
          <p:cNvPr id="21" name="Graphic 20" descr="Dance with solid fill">
            <a:extLst>
              <a:ext uri="{FF2B5EF4-FFF2-40B4-BE49-F238E27FC236}">
                <a16:creationId xmlns:a16="http://schemas.microsoft.com/office/drawing/2014/main" id="{9C51CF85-CA03-4E56-A434-D0136452697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697968" y="5334355"/>
            <a:ext cx="620929" cy="620929"/>
          </a:xfrm>
          <a:prstGeom prst="rect">
            <a:avLst/>
          </a:prstGeom>
        </p:spPr>
      </p:pic>
      <p:pic>
        <p:nvPicPr>
          <p:cNvPr id="22" name="Graphic 21" descr="Meditation with solid fill">
            <a:extLst>
              <a:ext uri="{FF2B5EF4-FFF2-40B4-BE49-F238E27FC236}">
                <a16:creationId xmlns:a16="http://schemas.microsoft.com/office/drawing/2014/main" id="{7AC123C4-D208-48CB-9151-B5F0422ECC5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494337" y="5334353"/>
            <a:ext cx="620929" cy="620929"/>
          </a:xfrm>
          <a:prstGeom prst="rect">
            <a:avLst/>
          </a:prstGeom>
        </p:spPr>
      </p:pic>
      <p:sp>
        <p:nvSpPr>
          <p:cNvPr id="23" name="ZoneTexte 41">
            <a:extLst>
              <a:ext uri="{FF2B5EF4-FFF2-40B4-BE49-F238E27FC236}">
                <a16:creationId xmlns:a16="http://schemas.microsoft.com/office/drawing/2014/main" id="{D573EF9F-D8F2-473A-B326-A4F34247D69E}"/>
              </a:ext>
            </a:extLst>
          </p:cNvPr>
          <p:cNvSpPr txBox="1"/>
          <p:nvPr/>
        </p:nvSpPr>
        <p:spPr>
          <a:xfrm>
            <a:off x="7278583" y="4872688"/>
            <a:ext cx="3052439" cy="461665"/>
          </a:xfrm>
          <a:prstGeom prst="rect">
            <a:avLst/>
          </a:prstGeom>
          <a:noFill/>
        </p:spPr>
        <p:txBody>
          <a:bodyPr wrap="none" rtlCol="0">
            <a:spAutoFit/>
          </a:bodyPr>
          <a:lstStyle/>
          <a:p>
            <a:pPr algn="ctr"/>
            <a:r>
              <a:rPr lang="fr-CA" sz="2400" dirty="0">
                <a:latin typeface="Century Schoolbook" panose="02040604050505020304" pitchFamily="18" charset="0"/>
                <a:cs typeface="Roboto Serif Light" pitchFamily="2" charset="0"/>
              </a:rPr>
              <a:t>Back to </a:t>
            </a:r>
            <a:r>
              <a:rPr lang="fr-CA" sz="2400" dirty="0" err="1">
                <a:solidFill>
                  <a:srgbClr val="00A759"/>
                </a:solidFill>
                <a:latin typeface="Century Schoolbook" panose="02040604050505020304" pitchFamily="18" charset="0"/>
                <a:cs typeface="Roboto Serif Light" pitchFamily="2" charset="0"/>
              </a:rPr>
              <a:t>equilibrium</a:t>
            </a:r>
            <a:endParaRPr lang="fr-CA" sz="2400" dirty="0">
              <a:solidFill>
                <a:srgbClr val="00A759"/>
              </a:solidFill>
              <a:latin typeface="Century Schoolbook" panose="02040604050505020304" pitchFamily="18" charset="0"/>
              <a:cs typeface="Roboto Serif Light" pitchFamily="2" charset="0"/>
            </a:endParaRPr>
          </a:p>
        </p:txBody>
      </p:sp>
      <p:sp>
        <p:nvSpPr>
          <p:cNvPr id="24" name="ZoneTexte 41">
            <a:extLst>
              <a:ext uri="{FF2B5EF4-FFF2-40B4-BE49-F238E27FC236}">
                <a16:creationId xmlns:a16="http://schemas.microsoft.com/office/drawing/2014/main" id="{88DA8030-8D15-46C1-925C-6F368304EECA}"/>
              </a:ext>
            </a:extLst>
          </p:cNvPr>
          <p:cNvSpPr txBox="1"/>
          <p:nvPr/>
        </p:nvSpPr>
        <p:spPr>
          <a:xfrm>
            <a:off x="3963353" y="4872689"/>
            <a:ext cx="2491388" cy="461665"/>
          </a:xfrm>
          <a:prstGeom prst="rect">
            <a:avLst/>
          </a:prstGeom>
          <a:noFill/>
        </p:spPr>
        <p:txBody>
          <a:bodyPr wrap="none" rtlCol="0">
            <a:spAutoFit/>
          </a:bodyPr>
          <a:lstStyle/>
          <a:p>
            <a:pPr algn="ctr"/>
            <a:r>
              <a:rPr lang="fr-CA" sz="2400" dirty="0">
                <a:latin typeface="Century Schoolbook" panose="02040604050505020304" pitchFamily="18" charset="0"/>
                <a:cs typeface="Roboto Serif Light" pitchFamily="2" charset="0"/>
              </a:rPr>
              <a:t>Transfer </a:t>
            </a:r>
            <a:r>
              <a:rPr lang="fr-CA" sz="2400" dirty="0" err="1">
                <a:latin typeface="Century Schoolbook" panose="02040604050505020304" pitchFamily="18" charset="0"/>
                <a:cs typeface="Roboto Serif Light" pitchFamily="2" charset="0"/>
              </a:rPr>
              <a:t>energy</a:t>
            </a:r>
            <a:endParaRPr lang="fr-CA" sz="2400" dirty="0">
              <a:latin typeface="Century Schoolbook" panose="02040604050505020304" pitchFamily="18" charset="0"/>
              <a:cs typeface="Roboto Serif Light" pitchFamily="2" charset="0"/>
            </a:endParaRPr>
          </a:p>
        </p:txBody>
      </p:sp>
      <p:cxnSp>
        <p:nvCxnSpPr>
          <p:cNvPr id="25" name="Connecteur droit avec flèche 71">
            <a:extLst>
              <a:ext uri="{FF2B5EF4-FFF2-40B4-BE49-F238E27FC236}">
                <a16:creationId xmlns:a16="http://schemas.microsoft.com/office/drawing/2014/main" id="{A2458FA3-39F9-4333-B549-C3739B03F371}"/>
              </a:ext>
            </a:extLst>
          </p:cNvPr>
          <p:cNvCxnSpPr>
            <a:cxnSpLocks/>
          </p:cNvCxnSpPr>
          <p:nvPr/>
        </p:nvCxnSpPr>
        <p:spPr>
          <a:xfrm>
            <a:off x="7185664" y="6311602"/>
            <a:ext cx="445021"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6" name="ZoneTexte 41">
            <a:extLst>
              <a:ext uri="{FF2B5EF4-FFF2-40B4-BE49-F238E27FC236}">
                <a16:creationId xmlns:a16="http://schemas.microsoft.com/office/drawing/2014/main" id="{5DE402BA-B281-4819-9663-4C2A70041B05}"/>
              </a:ext>
            </a:extLst>
          </p:cNvPr>
          <p:cNvSpPr txBox="1"/>
          <p:nvPr/>
        </p:nvSpPr>
        <p:spPr>
          <a:xfrm>
            <a:off x="7706180" y="6080769"/>
            <a:ext cx="3348995" cy="461665"/>
          </a:xfrm>
          <a:prstGeom prst="rect">
            <a:avLst/>
          </a:prstGeom>
          <a:noFill/>
        </p:spPr>
        <p:txBody>
          <a:bodyPr wrap="none" rtlCol="0">
            <a:spAutoFit/>
          </a:bodyPr>
          <a:lstStyle/>
          <a:p>
            <a:pPr algn="ctr"/>
            <a:r>
              <a:rPr lang="fr-CA" sz="2400" dirty="0" err="1">
                <a:latin typeface="Century Schoolbook" panose="02040604050505020304" pitchFamily="18" charset="0"/>
                <a:cs typeface="Roboto Serif Light" pitchFamily="2" charset="0"/>
              </a:rPr>
              <a:t>External</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environment</a:t>
            </a:r>
            <a:endParaRPr lang="fr-CA" sz="2400" dirty="0">
              <a:latin typeface="Century Schoolbook" panose="02040604050505020304" pitchFamily="18" charset="0"/>
              <a:cs typeface="Roboto Serif Light" pitchFamily="2" charset="0"/>
            </a:endParaRPr>
          </a:p>
        </p:txBody>
      </p:sp>
    </p:spTree>
    <p:extLst>
      <p:ext uri="{BB962C8B-B14F-4D97-AF65-F5344CB8AC3E}">
        <p14:creationId xmlns:p14="http://schemas.microsoft.com/office/powerpoint/2010/main" val="5353836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8"/>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66"/>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7"/>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1"/>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2"/>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3"/>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4"/>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67"/>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25"/>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6"/>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6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P spid="62" grpId="0"/>
      <p:bldP spid="63" grpId="0"/>
      <p:bldP spid="64" grpId="0"/>
      <p:bldP spid="65" grpId="0"/>
      <p:bldP spid="66" grpId="0"/>
      <p:bldP spid="67" grpId="0"/>
      <p:bldP spid="12" grpId="0"/>
      <p:bldP spid="13" grpId="0" animBg="1"/>
      <p:bldP spid="23" grpId="0"/>
      <p:bldP spid="24" grpId="0"/>
      <p:bldP spid="26"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01D69DE-F8E1-9AEA-08A6-198905DA8DB7}"/>
              </a:ext>
            </a:extLst>
          </p:cNvPr>
          <p:cNvPicPr>
            <a:picLocks noChangeAspect="1"/>
          </p:cNvPicPr>
          <p:nvPr/>
        </p:nvPicPr>
        <p:blipFill>
          <a:blip r:embed="rId2"/>
          <a:stretch>
            <a:fillRect/>
          </a:stretch>
        </p:blipFill>
        <p:spPr>
          <a:xfrm>
            <a:off x="838200" y="4498564"/>
            <a:ext cx="7630596" cy="1758614"/>
          </a:xfrm>
          <a:prstGeom prst="rect">
            <a:avLst/>
          </a:prstGeom>
          <a:effectLst>
            <a:outerShdw blurRad="292100" dist="139700" dir="2700000" algn="ctr" rotWithShape="0">
              <a:srgbClr val="333333">
                <a:alpha val="65000"/>
              </a:srgbClr>
            </a:outerShdw>
          </a:effectLst>
        </p:spPr>
      </p:pic>
      <p:sp>
        <p:nvSpPr>
          <p:cNvPr id="2" name="Title 1">
            <a:extLst>
              <a:ext uri="{FF2B5EF4-FFF2-40B4-BE49-F238E27FC236}">
                <a16:creationId xmlns:a16="http://schemas.microsoft.com/office/drawing/2014/main" id="{15DFC9F4-C76A-449F-86A8-8C71D83BD5F2}"/>
              </a:ext>
            </a:extLst>
          </p:cNvPr>
          <p:cNvSpPr>
            <a:spLocks noGrp="1"/>
          </p:cNvSpPr>
          <p:nvPr>
            <p:ph type="title"/>
          </p:nvPr>
        </p:nvSpPr>
        <p:spPr/>
        <p:txBody>
          <a:bodyPr/>
          <a:lstStyle/>
          <a:p>
            <a:r>
              <a:rPr lang="fr-CA" dirty="0">
                <a:latin typeface="Century Schoolbook" panose="02040604050505020304" pitchFamily="18" charset="0"/>
              </a:rPr>
              <a:t>Principles of MRI: relaxation</a:t>
            </a:r>
          </a:p>
        </p:txBody>
      </p:sp>
      <p:sp>
        <p:nvSpPr>
          <p:cNvPr id="4" name="Slide Number Placeholder 3">
            <a:extLst>
              <a:ext uri="{FF2B5EF4-FFF2-40B4-BE49-F238E27FC236}">
                <a16:creationId xmlns:a16="http://schemas.microsoft.com/office/drawing/2014/main" id="{20F1DDBA-641F-44E0-8577-4612C801C3AD}"/>
              </a:ext>
            </a:extLst>
          </p:cNvPr>
          <p:cNvSpPr>
            <a:spLocks noGrp="1"/>
          </p:cNvSpPr>
          <p:nvPr>
            <p:ph type="sldNum" sz="quarter" idx="12"/>
          </p:nvPr>
        </p:nvSpPr>
        <p:spPr/>
        <p:txBody>
          <a:bodyPr/>
          <a:lstStyle/>
          <a:p>
            <a:fld id="{7C4F7C6C-F16A-437F-A05B-8026F95376C8}" type="slidenum">
              <a:rPr lang="fr-CA" smtClean="0">
                <a:latin typeface="Century Schoolbook" panose="02040604050505020304" pitchFamily="18" charset="0"/>
              </a:rPr>
              <a:pPr/>
              <a:t>27</a:t>
            </a:fld>
            <a:endParaRPr lang="fr-CA" dirty="0">
              <a:latin typeface="Century Schoolbook" panose="02040604050505020304" pitchFamily="18" charset="0"/>
            </a:endParaRPr>
          </a:p>
        </p:txBody>
      </p:sp>
      <p:sp>
        <p:nvSpPr>
          <p:cNvPr id="5" name="ZoneTexte 41">
            <a:extLst>
              <a:ext uri="{FF2B5EF4-FFF2-40B4-BE49-F238E27FC236}">
                <a16:creationId xmlns:a16="http://schemas.microsoft.com/office/drawing/2014/main" id="{0012B0AD-5C48-4FFB-B7AB-DAEC7CAB59C5}"/>
              </a:ext>
            </a:extLst>
          </p:cNvPr>
          <p:cNvSpPr txBox="1"/>
          <p:nvPr/>
        </p:nvSpPr>
        <p:spPr>
          <a:xfrm>
            <a:off x="838200" y="1512101"/>
            <a:ext cx="4161717" cy="523220"/>
          </a:xfrm>
          <a:prstGeom prst="rect">
            <a:avLst/>
          </a:prstGeom>
          <a:noFill/>
        </p:spPr>
        <p:txBody>
          <a:bodyPr wrap="none" rtlCol="0">
            <a:spAutoFit/>
          </a:bodyPr>
          <a:lstStyle/>
          <a:p>
            <a:pPr algn="ctr"/>
            <a:r>
              <a:rPr lang="fr-CA" sz="2800" dirty="0">
                <a:latin typeface="Century Schoolbook" panose="02040604050505020304" pitchFamily="18" charset="0"/>
                <a:cs typeface="Roboto Serif Light" pitchFamily="2" charset="0"/>
              </a:rPr>
              <a:t>Longitudinal relaxation</a:t>
            </a:r>
          </a:p>
        </p:txBody>
      </p:sp>
      <p:sp>
        <p:nvSpPr>
          <p:cNvPr id="9" name="ZoneTexte 41">
            <a:extLst>
              <a:ext uri="{FF2B5EF4-FFF2-40B4-BE49-F238E27FC236}">
                <a16:creationId xmlns:a16="http://schemas.microsoft.com/office/drawing/2014/main" id="{CB469B55-84AB-4FF5-92BB-BC7F8BE6AB85}"/>
              </a:ext>
            </a:extLst>
          </p:cNvPr>
          <p:cNvSpPr txBox="1"/>
          <p:nvPr/>
        </p:nvSpPr>
        <p:spPr>
          <a:xfrm>
            <a:off x="838200" y="2645337"/>
            <a:ext cx="8927445" cy="461665"/>
          </a:xfrm>
          <a:prstGeom prst="rect">
            <a:avLst/>
          </a:prstGeom>
          <a:noFill/>
        </p:spPr>
        <p:txBody>
          <a:bodyPr wrap="none" rtlCol="0">
            <a:spAutoFit/>
          </a:bodyPr>
          <a:lstStyle/>
          <a:p>
            <a:pPr algn="ctr"/>
            <a:r>
              <a:rPr lang="fr-CA" sz="2400" dirty="0" err="1">
                <a:solidFill>
                  <a:srgbClr val="00A759"/>
                </a:solidFill>
                <a:latin typeface="Century Schoolbook" panose="02040604050505020304" pitchFamily="18" charset="0"/>
                <a:cs typeface="Roboto Serif Light" pitchFamily="2" charset="0"/>
              </a:rPr>
              <a:t>Lattice</a:t>
            </a:r>
            <a:r>
              <a:rPr lang="fr-CA" sz="2400" dirty="0">
                <a:solidFill>
                  <a:srgbClr val="00A759"/>
                </a:solidFill>
                <a:latin typeface="Century Schoolbook" panose="02040604050505020304" pitchFamily="18" charset="0"/>
                <a:cs typeface="Roboto Serif Light" pitchFamily="2" charset="0"/>
              </a:rPr>
              <a:t> </a:t>
            </a:r>
            <a:r>
              <a:rPr lang="fr-CA" sz="2400" dirty="0" err="1">
                <a:solidFill>
                  <a:srgbClr val="00A759"/>
                </a:solidFill>
                <a:latin typeface="Century Schoolbook" panose="02040604050505020304" pitchFamily="18" charset="0"/>
                <a:cs typeface="Roboto Serif Light" pitchFamily="2" charset="0"/>
              </a:rPr>
              <a:t>fields</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magnetic</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fields</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created</a:t>
            </a:r>
            <a:r>
              <a:rPr lang="fr-CA" sz="2400" dirty="0">
                <a:latin typeface="Century Schoolbook" panose="02040604050505020304" pitchFamily="18" charset="0"/>
                <a:cs typeface="Roboto Serif Light" pitchFamily="2" charset="0"/>
              </a:rPr>
              <a:t> by </a:t>
            </a:r>
            <a:r>
              <a:rPr lang="fr-CA" sz="2400" dirty="0" err="1">
                <a:latin typeface="Century Schoolbook" panose="02040604050505020304" pitchFamily="18" charset="0"/>
                <a:cs typeface="Roboto Serif Light" pitchFamily="2" charset="0"/>
              </a:rPr>
              <a:t>surrounding</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nuclei</a:t>
            </a:r>
            <a:endParaRPr lang="fr-CA" sz="2400" dirty="0">
              <a:latin typeface="Century Schoolbook" panose="02040604050505020304" pitchFamily="18" charset="0"/>
              <a:cs typeface="Roboto Serif Light" pitchFamily="2" charset="0"/>
            </a:endParaRPr>
          </a:p>
        </p:txBody>
      </p:sp>
      <p:sp>
        <p:nvSpPr>
          <p:cNvPr id="10" name="ZoneTexte 41">
            <a:extLst>
              <a:ext uri="{FF2B5EF4-FFF2-40B4-BE49-F238E27FC236}">
                <a16:creationId xmlns:a16="http://schemas.microsoft.com/office/drawing/2014/main" id="{10D2FD90-E431-4712-BC29-93EC1D3D1EC1}"/>
              </a:ext>
            </a:extLst>
          </p:cNvPr>
          <p:cNvSpPr txBox="1"/>
          <p:nvPr/>
        </p:nvSpPr>
        <p:spPr>
          <a:xfrm>
            <a:off x="8492134" y="1395007"/>
            <a:ext cx="2339102" cy="830997"/>
          </a:xfrm>
          <a:prstGeom prst="rect">
            <a:avLst/>
          </a:prstGeom>
          <a:noFill/>
        </p:spPr>
        <p:txBody>
          <a:bodyPr wrap="none" rtlCol="0">
            <a:spAutoFit/>
          </a:bodyPr>
          <a:lstStyle/>
          <a:p>
            <a:pPr algn="ctr"/>
            <a:r>
              <a:rPr lang="fr-CA" sz="2400" dirty="0">
                <a:latin typeface="Century Schoolbook" panose="02040604050505020304" pitchFamily="18" charset="0"/>
                <a:cs typeface="Roboto Serif Light" pitchFamily="2" charset="0"/>
              </a:rPr>
              <a:t>How </a:t>
            </a:r>
            <a:r>
              <a:rPr lang="fr-CA" sz="2400" dirty="0" err="1">
                <a:latin typeface="Century Schoolbook" panose="02040604050505020304" pitchFamily="18" charset="0"/>
                <a:cs typeface="Roboto Serif Light" pitchFamily="2" charset="0"/>
              </a:rPr>
              <a:t>is</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energy</a:t>
            </a:r>
            <a:r>
              <a:rPr lang="fr-CA" sz="2400" dirty="0">
                <a:latin typeface="Century Schoolbook" panose="02040604050505020304" pitchFamily="18" charset="0"/>
                <a:cs typeface="Roboto Serif Light" pitchFamily="2" charset="0"/>
              </a:rPr>
              <a:t> </a:t>
            </a:r>
          </a:p>
          <a:p>
            <a:pPr algn="ctr"/>
            <a:r>
              <a:rPr lang="fr-CA" sz="2400" dirty="0" err="1">
                <a:latin typeface="Century Schoolbook" panose="02040604050505020304" pitchFamily="18" charset="0"/>
                <a:cs typeface="Roboto Serif Light" pitchFamily="2" charset="0"/>
              </a:rPr>
              <a:t>transfered</a:t>
            </a:r>
            <a:r>
              <a:rPr lang="fr-CA" sz="2400" dirty="0">
                <a:latin typeface="Century Schoolbook" panose="02040604050505020304" pitchFamily="18" charset="0"/>
                <a:cs typeface="Roboto Serif Light" pitchFamily="2" charset="0"/>
              </a:rPr>
              <a:t>?</a:t>
            </a:r>
          </a:p>
        </p:txBody>
      </p:sp>
      <p:pic>
        <p:nvPicPr>
          <p:cNvPr id="12" name="Graphic 11" descr="Head with gears with solid fill">
            <a:extLst>
              <a:ext uri="{FF2B5EF4-FFF2-40B4-BE49-F238E27FC236}">
                <a16:creationId xmlns:a16="http://schemas.microsoft.com/office/drawing/2014/main" id="{195FB6DD-3DF8-4915-8681-66FDA867696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flipH="1">
            <a:off x="11018897" y="1868342"/>
            <a:ext cx="914400" cy="914400"/>
          </a:xfrm>
          <a:prstGeom prst="rect">
            <a:avLst/>
          </a:prstGeom>
        </p:spPr>
      </p:pic>
      <p:sp>
        <p:nvSpPr>
          <p:cNvPr id="14" name="Speech Bubble: Oval 13">
            <a:extLst>
              <a:ext uri="{FF2B5EF4-FFF2-40B4-BE49-F238E27FC236}">
                <a16:creationId xmlns:a16="http://schemas.microsoft.com/office/drawing/2014/main" id="{926B5402-2C6C-4327-A053-37E4858886FC}"/>
              </a:ext>
            </a:extLst>
          </p:cNvPr>
          <p:cNvSpPr/>
          <p:nvPr/>
        </p:nvSpPr>
        <p:spPr>
          <a:xfrm>
            <a:off x="8064829" y="1231439"/>
            <a:ext cx="3196314" cy="1144622"/>
          </a:xfrm>
          <a:prstGeom prst="wedgeEllipseCallout">
            <a:avLst>
              <a:gd name="adj1" fmla="val 44965"/>
              <a:gd name="adj2" fmla="val 45500"/>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16" name="ZoneTexte 41">
            <a:extLst>
              <a:ext uri="{FF2B5EF4-FFF2-40B4-BE49-F238E27FC236}">
                <a16:creationId xmlns:a16="http://schemas.microsoft.com/office/drawing/2014/main" id="{6082A50B-2888-42F1-A436-98D2DEB01BC0}"/>
              </a:ext>
            </a:extLst>
          </p:cNvPr>
          <p:cNvSpPr txBox="1"/>
          <p:nvPr/>
        </p:nvSpPr>
        <p:spPr>
          <a:xfrm>
            <a:off x="2572631" y="3412697"/>
            <a:ext cx="5896165" cy="461665"/>
          </a:xfrm>
          <a:prstGeom prst="rect">
            <a:avLst/>
          </a:prstGeom>
          <a:noFill/>
        </p:spPr>
        <p:txBody>
          <a:bodyPr wrap="none" rtlCol="0">
            <a:spAutoFit/>
          </a:bodyPr>
          <a:lstStyle/>
          <a:p>
            <a:pPr algn="ctr"/>
            <a:r>
              <a:rPr lang="fr-CA" sz="2400" dirty="0">
                <a:latin typeface="Century Schoolbook" panose="02040604050505020304" pitchFamily="18" charset="0"/>
                <a:cs typeface="Roboto Serif Light" pitchFamily="2" charset="0"/>
              </a:rPr>
              <a:t>Must </a:t>
            </a:r>
            <a:r>
              <a:rPr lang="fr-CA" sz="2400" dirty="0" err="1">
                <a:latin typeface="Century Schoolbook" panose="02040604050505020304" pitchFamily="18" charset="0"/>
                <a:cs typeface="Roboto Serif Light" pitchFamily="2" charset="0"/>
              </a:rPr>
              <a:t>fluctuate</a:t>
            </a:r>
            <a:r>
              <a:rPr lang="fr-CA" sz="2400" dirty="0">
                <a:latin typeface="Century Schoolbook" panose="02040604050505020304" pitchFamily="18" charset="0"/>
                <a:cs typeface="Roboto Serif Light" pitchFamily="2" charset="0"/>
              </a:rPr>
              <a:t> at the Larmor </a:t>
            </a:r>
            <a:r>
              <a:rPr lang="fr-CA" sz="2400" dirty="0" err="1">
                <a:latin typeface="Century Schoolbook" panose="02040604050505020304" pitchFamily="18" charset="0"/>
                <a:cs typeface="Roboto Serif Light" pitchFamily="2" charset="0"/>
              </a:rPr>
              <a:t>frequency</a:t>
            </a:r>
            <a:endParaRPr lang="fr-CA" sz="2400" dirty="0">
              <a:latin typeface="Century Schoolbook" panose="02040604050505020304" pitchFamily="18" charset="0"/>
              <a:cs typeface="Roboto Serif Light" pitchFamily="2" charset="0"/>
            </a:endParaRPr>
          </a:p>
        </p:txBody>
      </p:sp>
      <p:cxnSp>
        <p:nvCxnSpPr>
          <p:cNvPr id="20" name="Connector: Elbow 19">
            <a:extLst>
              <a:ext uri="{FF2B5EF4-FFF2-40B4-BE49-F238E27FC236}">
                <a16:creationId xmlns:a16="http://schemas.microsoft.com/office/drawing/2014/main" id="{7095F7D3-EA7E-4ECC-A4A6-A99C43B76F97}"/>
              </a:ext>
            </a:extLst>
          </p:cNvPr>
          <p:cNvCxnSpPr>
            <a:cxnSpLocks/>
          </p:cNvCxnSpPr>
          <p:nvPr/>
        </p:nvCxnSpPr>
        <p:spPr>
          <a:xfrm>
            <a:off x="1868538" y="3096683"/>
            <a:ext cx="564776" cy="546847"/>
          </a:xfrm>
          <a:prstGeom prst="bentConnector3">
            <a:avLst>
              <a:gd name="adj1" fmla="val 2480"/>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2" name="Rectangle 21">
            <a:extLst>
              <a:ext uri="{FF2B5EF4-FFF2-40B4-BE49-F238E27FC236}">
                <a16:creationId xmlns:a16="http://schemas.microsoft.com/office/drawing/2014/main" id="{B28CF291-2187-453C-BC4C-726239335134}"/>
              </a:ext>
            </a:extLst>
          </p:cNvPr>
          <p:cNvSpPr/>
          <p:nvPr/>
        </p:nvSpPr>
        <p:spPr>
          <a:xfrm>
            <a:off x="870856" y="4651131"/>
            <a:ext cx="1236789" cy="36733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21" name="ZoneTexte 41">
            <a:extLst>
              <a:ext uri="{FF2B5EF4-FFF2-40B4-BE49-F238E27FC236}">
                <a16:creationId xmlns:a16="http://schemas.microsoft.com/office/drawing/2014/main" id="{8B13DEE0-A2D1-49B7-A94E-0A0D47A0CAF4}"/>
              </a:ext>
            </a:extLst>
          </p:cNvPr>
          <p:cNvSpPr txBox="1"/>
          <p:nvPr/>
        </p:nvSpPr>
        <p:spPr>
          <a:xfrm rot="20571390">
            <a:off x="714092" y="4563778"/>
            <a:ext cx="1595115" cy="400110"/>
          </a:xfrm>
          <a:prstGeom prst="rect">
            <a:avLst/>
          </a:prstGeom>
          <a:noFill/>
        </p:spPr>
        <p:txBody>
          <a:bodyPr wrap="square" rtlCol="0">
            <a:spAutoFit/>
          </a:bodyPr>
          <a:lstStyle/>
          <a:p>
            <a:pPr algn="ctr"/>
            <a:r>
              <a:rPr lang="fr-CA" sz="2000" dirty="0" err="1">
                <a:solidFill>
                  <a:srgbClr val="00A759"/>
                </a:solidFill>
                <a:latin typeface="Century Schoolbook" panose="02040604050505020304" pitchFamily="18" charset="0"/>
                <a:cs typeface="Roboto Serif Light" pitchFamily="2" charset="0"/>
              </a:rPr>
              <a:t>Interacting</a:t>
            </a:r>
            <a:endParaRPr lang="fr-CA" sz="2000" dirty="0">
              <a:solidFill>
                <a:srgbClr val="00A759"/>
              </a:solidFill>
              <a:latin typeface="Century Schoolbook" panose="02040604050505020304" pitchFamily="18" charset="0"/>
              <a:cs typeface="Roboto Serif Light" pitchFamily="2" charset="0"/>
            </a:endParaRPr>
          </a:p>
        </p:txBody>
      </p:sp>
      <p:sp>
        <p:nvSpPr>
          <p:cNvPr id="23" name="ZoneTexte 41">
            <a:extLst>
              <a:ext uri="{FF2B5EF4-FFF2-40B4-BE49-F238E27FC236}">
                <a16:creationId xmlns:a16="http://schemas.microsoft.com/office/drawing/2014/main" id="{57C5BA91-04E3-45F3-BBC7-851D1C5A126E}"/>
              </a:ext>
            </a:extLst>
          </p:cNvPr>
          <p:cNvSpPr txBox="1"/>
          <p:nvPr/>
        </p:nvSpPr>
        <p:spPr>
          <a:xfrm>
            <a:off x="9375373" y="4971054"/>
            <a:ext cx="1978427" cy="830997"/>
          </a:xfrm>
          <a:prstGeom prst="rect">
            <a:avLst/>
          </a:prstGeom>
          <a:noFill/>
        </p:spPr>
        <p:txBody>
          <a:bodyPr wrap="none" rtlCol="0">
            <a:spAutoFit/>
          </a:bodyPr>
          <a:lstStyle/>
          <a:p>
            <a:pPr algn="ctr"/>
            <a:r>
              <a:rPr lang="fr-CA" sz="2400" dirty="0" err="1">
                <a:latin typeface="Century Schoolbook" panose="02040604050505020304" pitchFamily="18" charset="0"/>
                <a:cs typeface="Roboto Serif Light" pitchFamily="2" charset="0"/>
              </a:rPr>
              <a:t>Also</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true</a:t>
            </a:r>
            <a:r>
              <a:rPr lang="fr-CA" sz="2400" dirty="0">
                <a:latin typeface="Century Schoolbook" panose="02040604050505020304" pitchFamily="18" charset="0"/>
                <a:cs typeface="Roboto Serif Light" pitchFamily="2" charset="0"/>
              </a:rPr>
              <a:t> for</a:t>
            </a:r>
          </a:p>
          <a:p>
            <a:pPr algn="ctr"/>
            <a:r>
              <a:rPr lang="fr-CA" sz="2400" dirty="0">
                <a:latin typeface="Century Schoolbook" panose="02040604050505020304" pitchFamily="18" charset="0"/>
                <a:cs typeface="Roboto Serif Light" pitchFamily="2" charset="0"/>
              </a:rPr>
              <a:t>relaxation!</a:t>
            </a:r>
          </a:p>
        </p:txBody>
      </p:sp>
      <p:pic>
        <p:nvPicPr>
          <p:cNvPr id="25" name="Graphic 24" descr="Question Mark with solid fill">
            <a:extLst>
              <a:ext uri="{FF2B5EF4-FFF2-40B4-BE49-F238E27FC236}">
                <a16:creationId xmlns:a16="http://schemas.microsoft.com/office/drawing/2014/main" id="{BF84DE79-DCE1-428E-83BA-010360BEFEA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492134" y="3186329"/>
            <a:ext cx="914400" cy="914400"/>
          </a:xfrm>
          <a:prstGeom prst="rect">
            <a:avLst/>
          </a:prstGeom>
        </p:spPr>
      </p:pic>
    </p:spTree>
    <p:extLst>
      <p:ext uri="{BB962C8B-B14F-4D97-AF65-F5344CB8AC3E}">
        <p14:creationId xmlns:p14="http://schemas.microsoft.com/office/powerpoint/2010/main" val="2610916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6" grpId="0"/>
      <p:bldP spid="22" grpId="0" animBg="1"/>
      <p:bldP spid="21" grpId="0"/>
      <p:bldP spid="2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1754A3-D680-4E7A-9DAC-675288D845C4}"/>
              </a:ext>
            </a:extLst>
          </p:cNvPr>
          <p:cNvSpPr>
            <a:spLocks noGrp="1"/>
          </p:cNvSpPr>
          <p:nvPr>
            <p:ph type="title"/>
          </p:nvPr>
        </p:nvSpPr>
        <p:spPr/>
        <p:txBody>
          <a:bodyPr/>
          <a:lstStyle/>
          <a:p>
            <a:r>
              <a:rPr lang="fr-CA" dirty="0">
                <a:latin typeface="Century Schoolbook" panose="02040604050505020304" pitchFamily="18" charset="0"/>
              </a:rPr>
              <a:t>Principles of MRI: relaxation</a:t>
            </a:r>
          </a:p>
        </p:txBody>
      </p:sp>
      <p:sp>
        <p:nvSpPr>
          <p:cNvPr id="4" name="Slide Number Placeholder 3">
            <a:extLst>
              <a:ext uri="{FF2B5EF4-FFF2-40B4-BE49-F238E27FC236}">
                <a16:creationId xmlns:a16="http://schemas.microsoft.com/office/drawing/2014/main" id="{9B501A5D-77A5-4B1B-84CA-EB0C041CED81}"/>
              </a:ext>
            </a:extLst>
          </p:cNvPr>
          <p:cNvSpPr>
            <a:spLocks noGrp="1"/>
          </p:cNvSpPr>
          <p:nvPr>
            <p:ph type="sldNum" sz="quarter" idx="12"/>
          </p:nvPr>
        </p:nvSpPr>
        <p:spPr/>
        <p:txBody>
          <a:bodyPr/>
          <a:lstStyle/>
          <a:p>
            <a:fld id="{7C4F7C6C-F16A-437F-A05B-8026F95376C8}" type="slidenum">
              <a:rPr lang="fr-CA" smtClean="0">
                <a:latin typeface="Century Schoolbook" panose="02040604050505020304" pitchFamily="18" charset="0"/>
              </a:rPr>
              <a:pPr/>
              <a:t>28</a:t>
            </a:fld>
            <a:endParaRPr lang="fr-CA" dirty="0">
              <a:latin typeface="Century Schoolbook" panose="02040604050505020304" pitchFamily="18" charset="0"/>
            </a:endParaRPr>
          </a:p>
        </p:txBody>
      </p:sp>
      <p:sp>
        <p:nvSpPr>
          <p:cNvPr id="5" name="ZoneTexte 41">
            <a:extLst>
              <a:ext uri="{FF2B5EF4-FFF2-40B4-BE49-F238E27FC236}">
                <a16:creationId xmlns:a16="http://schemas.microsoft.com/office/drawing/2014/main" id="{2576A0F6-7507-4DCE-9305-DD1F72653175}"/>
              </a:ext>
            </a:extLst>
          </p:cNvPr>
          <p:cNvSpPr txBox="1"/>
          <p:nvPr/>
        </p:nvSpPr>
        <p:spPr>
          <a:xfrm>
            <a:off x="838200" y="1512101"/>
            <a:ext cx="4161717" cy="523220"/>
          </a:xfrm>
          <a:prstGeom prst="rect">
            <a:avLst/>
          </a:prstGeom>
          <a:noFill/>
        </p:spPr>
        <p:txBody>
          <a:bodyPr wrap="none" rtlCol="0">
            <a:spAutoFit/>
          </a:bodyPr>
          <a:lstStyle/>
          <a:p>
            <a:pPr algn="ctr"/>
            <a:r>
              <a:rPr lang="fr-CA" sz="2800" dirty="0">
                <a:latin typeface="Century Schoolbook" panose="02040604050505020304" pitchFamily="18" charset="0"/>
                <a:cs typeface="Roboto Serif Light" pitchFamily="2" charset="0"/>
              </a:rPr>
              <a:t>Longitudinal relaxation</a:t>
            </a:r>
          </a:p>
        </p:txBody>
      </p:sp>
      <p:sp>
        <p:nvSpPr>
          <p:cNvPr id="6" name="ZoneTexte 41">
            <a:extLst>
              <a:ext uri="{FF2B5EF4-FFF2-40B4-BE49-F238E27FC236}">
                <a16:creationId xmlns:a16="http://schemas.microsoft.com/office/drawing/2014/main" id="{6C51DA03-6619-4AB8-82EF-387B3C76FAFE}"/>
              </a:ext>
            </a:extLst>
          </p:cNvPr>
          <p:cNvSpPr txBox="1"/>
          <p:nvPr/>
        </p:nvSpPr>
        <p:spPr>
          <a:xfrm>
            <a:off x="838200" y="2645337"/>
            <a:ext cx="8927445" cy="461665"/>
          </a:xfrm>
          <a:prstGeom prst="rect">
            <a:avLst/>
          </a:prstGeom>
          <a:noFill/>
        </p:spPr>
        <p:txBody>
          <a:bodyPr wrap="none" rtlCol="0">
            <a:spAutoFit/>
          </a:bodyPr>
          <a:lstStyle/>
          <a:p>
            <a:pPr algn="ctr"/>
            <a:r>
              <a:rPr lang="fr-CA" sz="2400" dirty="0" err="1">
                <a:solidFill>
                  <a:srgbClr val="00A759"/>
                </a:solidFill>
                <a:latin typeface="Century Schoolbook" panose="02040604050505020304" pitchFamily="18" charset="0"/>
                <a:cs typeface="Roboto Serif Light" pitchFamily="2" charset="0"/>
              </a:rPr>
              <a:t>Lattice</a:t>
            </a:r>
            <a:r>
              <a:rPr lang="fr-CA" sz="2400" dirty="0">
                <a:solidFill>
                  <a:srgbClr val="00A759"/>
                </a:solidFill>
                <a:latin typeface="Century Schoolbook" panose="02040604050505020304" pitchFamily="18" charset="0"/>
                <a:cs typeface="Roboto Serif Light" pitchFamily="2" charset="0"/>
              </a:rPr>
              <a:t> </a:t>
            </a:r>
            <a:r>
              <a:rPr lang="fr-CA" sz="2400" dirty="0" err="1">
                <a:solidFill>
                  <a:srgbClr val="00A759"/>
                </a:solidFill>
                <a:latin typeface="Century Schoolbook" panose="02040604050505020304" pitchFamily="18" charset="0"/>
                <a:cs typeface="Roboto Serif Light" pitchFamily="2" charset="0"/>
              </a:rPr>
              <a:t>fields</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magnetic</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fields</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created</a:t>
            </a:r>
            <a:r>
              <a:rPr lang="fr-CA" sz="2400" dirty="0">
                <a:latin typeface="Century Schoolbook" panose="02040604050505020304" pitchFamily="18" charset="0"/>
                <a:cs typeface="Roboto Serif Light" pitchFamily="2" charset="0"/>
              </a:rPr>
              <a:t> by </a:t>
            </a:r>
            <a:r>
              <a:rPr lang="fr-CA" sz="2400" dirty="0" err="1">
                <a:latin typeface="Century Schoolbook" panose="02040604050505020304" pitchFamily="18" charset="0"/>
                <a:cs typeface="Roboto Serif Light" pitchFamily="2" charset="0"/>
              </a:rPr>
              <a:t>surrounding</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nuclei</a:t>
            </a:r>
            <a:endParaRPr lang="fr-CA" sz="2400" dirty="0">
              <a:latin typeface="Century Schoolbook" panose="02040604050505020304" pitchFamily="18" charset="0"/>
              <a:cs typeface="Roboto Serif Light" pitchFamily="2" charset="0"/>
            </a:endParaRPr>
          </a:p>
        </p:txBody>
      </p:sp>
      <p:sp>
        <p:nvSpPr>
          <p:cNvPr id="7" name="ZoneTexte 41">
            <a:extLst>
              <a:ext uri="{FF2B5EF4-FFF2-40B4-BE49-F238E27FC236}">
                <a16:creationId xmlns:a16="http://schemas.microsoft.com/office/drawing/2014/main" id="{4BBF71A2-F822-4898-8945-158E5F079B95}"/>
              </a:ext>
            </a:extLst>
          </p:cNvPr>
          <p:cNvSpPr txBox="1"/>
          <p:nvPr/>
        </p:nvSpPr>
        <p:spPr>
          <a:xfrm>
            <a:off x="2572631" y="3412697"/>
            <a:ext cx="5896165" cy="461665"/>
          </a:xfrm>
          <a:prstGeom prst="rect">
            <a:avLst/>
          </a:prstGeom>
          <a:noFill/>
        </p:spPr>
        <p:txBody>
          <a:bodyPr wrap="none" rtlCol="0">
            <a:spAutoFit/>
          </a:bodyPr>
          <a:lstStyle/>
          <a:p>
            <a:pPr algn="ctr"/>
            <a:r>
              <a:rPr lang="fr-CA" sz="2400" dirty="0">
                <a:latin typeface="Century Schoolbook" panose="02040604050505020304" pitchFamily="18" charset="0"/>
                <a:cs typeface="Roboto Serif Light" pitchFamily="2" charset="0"/>
              </a:rPr>
              <a:t>Must </a:t>
            </a:r>
            <a:r>
              <a:rPr lang="fr-CA" sz="2400" dirty="0" err="1">
                <a:latin typeface="Century Schoolbook" panose="02040604050505020304" pitchFamily="18" charset="0"/>
                <a:cs typeface="Roboto Serif Light" pitchFamily="2" charset="0"/>
              </a:rPr>
              <a:t>fluctuate</a:t>
            </a:r>
            <a:r>
              <a:rPr lang="fr-CA" sz="2400" dirty="0">
                <a:latin typeface="Century Schoolbook" panose="02040604050505020304" pitchFamily="18" charset="0"/>
                <a:cs typeface="Roboto Serif Light" pitchFamily="2" charset="0"/>
              </a:rPr>
              <a:t> at the Larmor </a:t>
            </a:r>
            <a:r>
              <a:rPr lang="fr-CA" sz="2400" dirty="0" err="1">
                <a:latin typeface="Century Schoolbook" panose="02040604050505020304" pitchFamily="18" charset="0"/>
                <a:cs typeface="Roboto Serif Light" pitchFamily="2" charset="0"/>
              </a:rPr>
              <a:t>frequency</a:t>
            </a:r>
            <a:endParaRPr lang="fr-CA" sz="2400" dirty="0">
              <a:latin typeface="Century Schoolbook" panose="02040604050505020304" pitchFamily="18" charset="0"/>
              <a:cs typeface="Roboto Serif Light" pitchFamily="2" charset="0"/>
            </a:endParaRPr>
          </a:p>
        </p:txBody>
      </p:sp>
      <p:cxnSp>
        <p:nvCxnSpPr>
          <p:cNvPr id="8" name="Connector: Elbow 7">
            <a:extLst>
              <a:ext uri="{FF2B5EF4-FFF2-40B4-BE49-F238E27FC236}">
                <a16:creationId xmlns:a16="http://schemas.microsoft.com/office/drawing/2014/main" id="{5351C0F5-9F9D-4068-8642-B899B6D733F3}"/>
              </a:ext>
            </a:extLst>
          </p:cNvPr>
          <p:cNvCxnSpPr>
            <a:cxnSpLocks/>
          </p:cNvCxnSpPr>
          <p:nvPr/>
        </p:nvCxnSpPr>
        <p:spPr>
          <a:xfrm>
            <a:off x="1868538" y="3096683"/>
            <a:ext cx="564776" cy="546847"/>
          </a:xfrm>
          <a:prstGeom prst="bentConnector3">
            <a:avLst>
              <a:gd name="adj1" fmla="val 2480"/>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 name="ZoneTexte 41">
            <a:extLst>
              <a:ext uri="{FF2B5EF4-FFF2-40B4-BE49-F238E27FC236}">
                <a16:creationId xmlns:a16="http://schemas.microsoft.com/office/drawing/2014/main" id="{0B06EC3C-3F68-4E2A-B797-AE7C459421E4}"/>
              </a:ext>
            </a:extLst>
          </p:cNvPr>
          <p:cNvSpPr txBox="1"/>
          <p:nvPr/>
        </p:nvSpPr>
        <p:spPr>
          <a:xfrm>
            <a:off x="838200" y="4400988"/>
            <a:ext cx="7300396" cy="461665"/>
          </a:xfrm>
          <a:prstGeom prst="rect">
            <a:avLst/>
          </a:prstGeom>
          <a:noFill/>
        </p:spPr>
        <p:txBody>
          <a:bodyPr wrap="none" rtlCol="0">
            <a:spAutoFit/>
          </a:bodyPr>
          <a:lstStyle/>
          <a:p>
            <a:pPr algn="ctr"/>
            <a:r>
              <a:rPr lang="fr-CA" sz="2400" dirty="0" err="1">
                <a:solidFill>
                  <a:srgbClr val="00A759"/>
                </a:solidFill>
                <a:latin typeface="Century Schoolbook" panose="02040604050505020304" pitchFamily="18" charset="0"/>
                <a:cs typeface="Roboto Serif Light" pitchFamily="2" charset="0"/>
              </a:rPr>
              <a:t>Molecular</a:t>
            </a:r>
            <a:r>
              <a:rPr lang="fr-CA" sz="2400" dirty="0">
                <a:solidFill>
                  <a:srgbClr val="00A759"/>
                </a:solidFill>
                <a:latin typeface="Century Schoolbook" panose="02040604050505020304" pitchFamily="18" charset="0"/>
                <a:cs typeface="Roboto Serif Light" pitchFamily="2" charset="0"/>
              </a:rPr>
              <a:t> motion</a:t>
            </a:r>
            <a:r>
              <a:rPr lang="fr-CA" sz="2400" dirty="0">
                <a:latin typeface="Century Schoolbook" panose="02040604050505020304" pitchFamily="18" charset="0"/>
                <a:cs typeface="Roboto Serif Light" pitchFamily="2" charset="0"/>
              </a:rPr>
              <a:t>: rotation, vibration, translation</a:t>
            </a:r>
          </a:p>
        </p:txBody>
      </p:sp>
      <p:sp>
        <p:nvSpPr>
          <p:cNvPr id="16" name="ZoneTexte 41">
            <a:extLst>
              <a:ext uri="{FF2B5EF4-FFF2-40B4-BE49-F238E27FC236}">
                <a16:creationId xmlns:a16="http://schemas.microsoft.com/office/drawing/2014/main" id="{C5A11876-329A-4468-BD37-47E66B735E1F}"/>
              </a:ext>
            </a:extLst>
          </p:cNvPr>
          <p:cNvSpPr txBox="1"/>
          <p:nvPr/>
        </p:nvSpPr>
        <p:spPr>
          <a:xfrm>
            <a:off x="8927991" y="4227105"/>
            <a:ext cx="2351926" cy="830997"/>
          </a:xfrm>
          <a:prstGeom prst="rect">
            <a:avLst/>
          </a:prstGeom>
          <a:noFill/>
        </p:spPr>
        <p:txBody>
          <a:bodyPr wrap="none" rtlCol="0">
            <a:spAutoFit/>
          </a:bodyPr>
          <a:lstStyle/>
          <a:p>
            <a:pPr algn="ctr"/>
            <a:r>
              <a:rPr lang="fr-CA" sz="2400" dirty="0">
                <a:latin typeface="Century Schoolbook" panose="02040604050505020304" pitchFamily="18" charset="0"/>
                <a:cs typeface="Roboto Serif Light" pitchFamily="2" charset="0"/>
              </a:rPr>
              <a:t>Fluctuations</a:t>
            </a:r>
          </a:p>
          <a:p>
            <a:pPr algn="ctr"/>
            <a:r>
              <a:rPr lang="fr-CA" sz="2400" dirty="0">
                <a:latin typeface="Century Schoolbook" panose="02040604050505020304" pitchFamily="18" charset="0"/>
                <a:cs typeface="Roboto Serif Light" pitchFamily="2" charset="0"/>
              </a:rPr>
              <a:t>of </a:t>
            </a:r>
            <a:r>
              <a:rPr lang="fr-CA" sz="2400" dirty="0" err="1">
                <a:latin typeface="Century Schoolbook" panose="02040604050505020304" pitchFamily="18" charset="0"/>
                <a:cs typeface="Roboto Serif Light" pitchFamily="2" charset="0"/>
              </a:rPr>
              <a:t>lattice</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fields</a:t>
            </a:r>
            <a:endParaRPr lang="fr-CA" sz="2400" dirty="0">
              <a:latin typeface="Century Schoolbook" panose="02040604050505020304" pitchFamily="18" charset="0"/>
              <a:cs typeface="Roboto Serif Light" pitchFamily="2" charset="0"/>
            </a:endParaRPr>
          </a:p>
        </p:txBody>
      </p:sp>
      <p:cxnSp>
        <p:nvCxnSpPr>
          <p:cNvPr id="17" name="Connecteur droit avec flèche 71">
            <a:extLst>
              <a:ext uri="{FF2B5EF4-FFF2-40B4-BE49-F238E27FC236}">
                <a16:creationId xmlns:a16="http://schemas.microsoft.com/office/drawing/2014/main" id="{F239705F-5C92-42BD-BC3C-E183A2A87880}"/>
              </a:ext>
            </a:extLst>
          </p:cNvPr>
          <p:cNvCxnSpPr>
            <a:cxnSpLocks/>
          </p:cNvCxnSpPr>
          <p:nvPr/>
        </p:nvCxnSpPr>
        <p:spPr>
          <a:xfrm>
            <a:off x="8310783" y="4642604"/>
            <a:ext cx="445021"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 name="ZoneTexte 41">
            <a:extLst>
              <a:ext uri="{FF2B5EF4-FFF2-40B4-BE49-F238E27FC236}">
                <a16:creationId xmlns:a16="http://schemas.microsoft.com/office/drawing/2014/main" id="{4436D24D-2117-4793-891D-E258D94FB2D1}"/>
              </a:ext>
            </a:extLst>
          </p:cNvPr>
          <p:cNvSpPr txBox="1"/>
          <p:nvPr/>
        </p:nvSpPr>
        <p:spPr>
          <a:xfrm>
            <a:off x="2919058" y="5725514"/>
            <a:ext cx="4496744" cy="461665"/>
          </a:xfrm>
          <a:prstGeom prst="rect">
            <a:avLst/>
          </a:prstGeom>
          <a:noFill/>
        </p:spPr>
        <p:txBody>
          <a:bodyPr wrap="none" rtlCol="0">
            <a:spAutoFit/>
          </a:bodyPr>
          <a:lstStyle/>
          <a:p>
            <a:pPr algn="ctr"/>
            <a:r>
              <a:rPr lang="fr-CA" sz="2400" dirty="0" err="1">
                <a:latin typeface="Century Schoolbook" panose="02040604050505020304" pitchFamily="18" charset="0"/>
                <a:cs typeface="Roboto Serif Light" pitchFamily="2" charset="0"/>
              </a:rPr>
              <a:t>Various</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frequency</a:t>
            </a:r>
            <a:r>
              <a:rPr lang="fr-CA" sz="2400" dirty="0">
                <a:latin typeface="Century Schoolbook" panose="02040604050505020304" pitchFamily="18" charset="0"/>
                <a:cs typeface="Roboto Serif Light" pitchFamily="2" charset="0"/>
              </a:rPr>
              <a:t>, or "speed"</a:t>
            </a:r>
          </a:p>
        </p:txBody>
      </p:sp>
      <p:sp>
        <p:nvSpPr>
          <p:cNvPr id="19" name="ZoneTexte 41">
            <a:extLst>
              <a:ext uri="{FF2B5EF4-FFF2-40B4-BE49-F238E27FC236}">
                <a16:creationId xmlns:a16="http://schemas.microsoft.com/office/drawing/2014/main" id="{F690F0B6-FFC8-4349-9BF1-79B8AC9611E4}"/>
              </a:ext>
            </a:extLst>
          </p:cNvPr>
          <p:cNvSpPr txBox="1"/>
          <p:nvPr/>
        </p:nvSpPr>
        <p:spPr>
          <a:xfrm>
            <a:off x="2919058" y="5182398"/>
            <a:ext cx="4538423" cy="461665"/>
          </a:xfrm>
          <a:prstGeom prst="rect">
            <a:avLst/>
          </a:prstGeom>
          <a:noFill/>
        </p:spPr>
        <p:txBody>
          <a:bodyPr wrap="none" rtlCol="0">
            <a:spAutoFit/>
          </a:bodyPr>
          <a:lstStyle/>
          <a:p>
            <a:pPr algn="ctr"/>
            <a:r>
              <a:rPr lang="fr-CA" sz="2400" dirty="0" err="1">
                <a:latin typeface="Century Schoolbook" panose="02040604050505020304" pitchFamily="18" charset="0"/>
                <a:cs typeface="Roboto Serif Light" pitchFamily="2" charset="0"/>
              </a:rPr>
              <a:t>From</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random</a:t>
            </a:r>
            <a:r>
              <a:rPr lang="fr-CA" sz="2400" dirty="0">
                <a:latin typeface="Century Schoolbook" panose="02040604050505020304" pitchFamily="18" charset="0"/>
                <a:cs typeface="Roboto Serif Light" pitchFamily="2" charset="0"/>
              </a:rPr>
              <a:t> thermal </a:t>
            </a:r>
            <a:r>
              <a:rPr lang="fr-CA" sz="2400" dirty="0" err="1">
                <a:latin typeface="Century Schoolbook" panose="02040604050505020304" pitchFamily="18" charset="0"/>
                <a:cs typeface="Roboto Serif Light" pitchFamily="2" charset="0"/>
              </a:rPr>
              <a:t>activity</a:t>
            </a:r>
            <a:endParaRPr lang="fr-CA" sz="2400" dirty="0">
              <a:latin typeface="Century Schoolbook" panose="02040604050505020304" pitchFamily="18" charset="0"/>
              <a:cs typeface="Roboto Serif Light" pitchFamily="2" charset="0"/>
            </a:endParaRPr>
          </a:p>
        </p:txBody>
      </p:sp>
      <p:cxnSp>
        <p:nvCxnSpPr>
          <p:cNvPr id="20" name="Connector: Elbow 19">
            <a:extLst>
              <a:ext uri="{FF2B5EF4-FFF2-40B4-BE49-F238E27FC236}">
                <a16:creationId xmlns:a16="http://schemas.microsoft.com/office/drawing/2014/main" id="{F0ED0874-E86F-4FFD-9AA0-B84EA028CE02}"/>
              </a:ext>
            </a:extLst>
          </p:cNvPr>
          <p:cNvCxnSpPr>
            <a:cxnSpLocks/>
          </p:cNvCxnSpPr>
          <p:nvPr/>
        </p:nvCxnSpPr>
        <p:spPr>
          <a:xfrm>
            <a:off x="2290243" y="4862653"/>
            <a:ext cx="564776" cy="546847"/>
          </a:xfrm>
          <a:prstGeom prst="bentConnector3">
            <a:avLst>
              <a:gd name="adj1" fmla="val 2480"/>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7" name="Connector: Elbow 26">
            <a:extLst>
              <a:ext uri="{FF2B5EF4-FFF2-40B4-BE49-F238E27FC236}">
                <a16:creationId xmlns:a16="http://schemas.microsoft.com/office/drawing/2014/main" id="{39D1A33A-8301-4AE6-806E-84522CA25176}"/>
              </a:ext>
            </a:extLst>
          </p:cNvPr>
          <p:cNvCxnSpPr>
            <a:cxnSpLocks/>
          </p:cNvCxnSpPr>
          <p:nvPr/>
        </p:nvCxnSpPr>
        <p:spPr>
          <a:xfrm>
            <a:off x="2290243" y="5420966"/>
            <a:ext cx="564776" cy="546847"/>
          </a:xfrm>
          <a:prstGeom prst="bentConnector3">
            <a:avLst>
              <a:gd name="adj1" fmla="val 2480"/>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8" name="ZoneTexte 41">
            <a:extLst>
              <a:ext uri="{FF2B5EF4-FFF2-40B4-BE49-F238E27FC236}">
                <a16:creationId xmlns:a16="http://schemas.microsoft.com/office/drawing/2014/main" id="{44CA3E99-0F40-4681-B86E-BF0A163520A2}"/>
              </a:ext>
            </a:extLst>
          </p:cNvPr>
          <p:cNvSpPr txBox="1"/>
          <p:nvPr/>
        </p:nvSpPr>
        <p:spPr>
          <a:xfrm>
            <a:off x="8754507" y="5333964"/>
            <a:ext cx="2597185" cy="1200329"/>
          </a:xfrm>
          <a:prstGeom prst="rect">
            <a:avLst/>
          </a:prstGeom>
          <a:noFill/>
        </p:spPr>
        <p:txBody>
          <a:bodyPr wrap="none" rtlCol="0">
            <a:spAutoFit/>
          </a:bodyPr>
          <a:lstStyle/>
          <a:p>
            <a:pPr algn="ctr"/>
            <a:r>
              <a:rPr lang="fr-CA" sz="2400" dirty="0">
                <a:latin typeface="Century Schoolbook" panose="02040604050505020304" pitchFamily="18" charset="0"/>
                <a:cs typeface="Roboto Serif Light" pitchFamily="2" charset="0"/>
              </a:rPr>
              <a:t>Size of </a:t>
            </a:r>
            <a:r>
              <a:rPr lang="fr-CA" sz="2400" dirty="0" err="1">
                <a:latin typeface="Century Schoolbook" panose="02040604050505020304" pitchFamily="18" charset="0"/>
                <a:cs typeface="Roboto Serif Light" pitchFamily="2" charset="0"/>
              </a:rPr>
              <a:t>molecules</a:t>
            </a:r>
            <a:endParaRPr lang="fr-CA" sz="2400" dirty="0">
              <a:latin typeface="Century Schoolbook" panose="02040604050505020304" pitchFamily="18" charset="0"/>
              <a:cs typeface="Roboto Serif Light" pitchFamily="2" charset="0"/>
            </a:endParaRPr>
          </a:p>
          <a:p>
            <a:pPr algn="ctr"/>
            <a:r>
              <a:rPr lang="fr-CA" sz="2400" dirty="0">
                <a:latin typeface="Century Schoolbook" panose="02040604050505020304" pitchFamily="18" charset="0"/>
                <a:cs typeface="Roboto Serif Light" pitchFamily="2" charset="0"/>
              </a:rPr>
              <a:t>Physical state</a:t>
            </a:r>
          </a:p>
          <a:p>
            <a:pPr algn="ctr"/>
            <a:r>
              <a:rPr lang="fr-CA" sz="2400" dirty="0" err="1">
                <a:latin typeface="Century Schoolbook" panose="02040604050505020304" pitchFamily="18" charset="0"/>
                <a:cs typeface="Roboto Serif Light" pitchFamily="2" charset="0"/>
              </a:rPr>
              <a:t>Macromolecules</a:t>
            </a:r>
            <a:endParaRPr lang="fr-CA" sz="2400" dirty="0">
              <a:latin typeface="Century Schoolbook" panose="02040604050505020304" pitchFamily="18" charset="0"/>
              <a:cs typeface="Roboto Serif Light" pitchFamily="2" charset="0"/>
            </a:endParaRPr>
          </a:p>
        </p:txBody>
      </p:sp>
      <p:cxnSp>
        <p:nvCxnSpPr>
          <p:cNvPr id="29" name="Connecteur droit avec flèche 71">
            <a:extLst>
              <a:ext uri="{FF2B5EF4-FFF2-40B4-BE49-F238E27FC236}">
                <a16:creationId xmlns:a16="http://schemas.microsoft.com/office/drawing/2014/main" id="{9E989982-F04F-49CF-AFB6-AD6490919E63}"/>
              </a:ext>
            </a:extLst>
          </p:cNvPr>
          <p:cNvCxnSpPr>
            <a:cxnSpLocks/>
          </p:cNvCxnSpPr>
          <p:nvPr/>
        </p:nvCxnSpPr>
        <p:spPr>
          <a:xfrm>
            <a:off x="7490017" y="5956347"/>
            <a:ext cx="445021"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2" name="Ellipse 4">
            <a:extLst>
              <a:ext uri="{FF2B5EF4-FFF2-40B4-BE49-F238E27FC236}">
                <a16:creationId xmlns:a16="http://schemas.microsoft.com/office/drawing/2014/main" id="{C3024243-C2F6-480B-BF6A-1AB4E766881D}"/>
              </a:ext>
            </a:extLst>
          </p:cNvPr>
          <p:cNvSpPr/>
          <p:nvPr/>
        </p:nvSpPr>
        <p:spPr>
          <a:xfrm>
            <a:off x="8266385" y="5153554"/>
            <a:ext cx="3573427" cy="1561148"/>
          </a:xfrm>
          <a:prstGeom prst="ellipse">
            <a:avLst/>
          </a:prstGeom>
          <a:noFill/>
          <a:ln w="38100">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Tree>
    <p:extLst>
      <p:ext uri="{BB962C8B-B14F-4D97-AF65-F5344CB8AC3E}">
        <p14:creationId xmlns:p14="http://schemas.microsoft.com/office/powerpoint/2010/main" val="22378384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8"/>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6" grpId="0"/>
      <p:bldP spid="18" grpId="0"/>
      <p:bldP spid="19" grpId="0"/>
      <p:bldP spid="28" grpId="0"/>
      <p:bldP spid="32"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1754A3-D680-4E7A-9DAC-675288D845C4}"/>
              </a:ext>
            </a:extLst>
          </p:cNvPr>
          <p:cNvSpPr>
            <a:spLocks noGrp="1"/>
          </p:cNvSpPr>
          <p:nvPr>
            <p:ph type="title"/>
          </p:nvPr>
        </p:nvSpPr>
        <p:spPr/>
        <p:txBody>
          <a:bodyPr/>
          <a:lstStyle/>
          <a:p>
            <a:r>
              <a:rPr lang="fr-CA" dirty="0">
                <a:latin typeface="Century Schoolbook" panose="02040604050505020304" pitchFamily="18" charset="0"/>
              </a:rPr>
              <a:t>Principles of MRI: relaxation</a:t>
            </a:r>
          </a:p>
        </p:txBody>
      </p:sp>
      <p:sp>
        <p:nvSpPr>
          <p:cNvPr id="4" name="Slide Number Placeholder 3">
            <a:extLst>
              <a:ext uri="{FF2B5EF4-FFF2-40B4-BE49-F238E27FC236}">
                <a16:creationId xmlns:a16="http://schemas.microsoft.com/office/drawing/2014/main" id="{9B501A5D-77A5-4B1B-84CA-EB0C041CED81}"/>
              </a:ext>
            </a:extLst>
          </p:cNvPr>
          <p:cNvSpPr>
            <a:spLocks noGrp="1"/>
          </p:cNvSpPr>
          <p:nvPr>
            <p:ph type="sldNum" sz="quarter" idx="12"/>
          </p:nvPr>
        </p:nvSpPr>
        <p:spPr/>
        <p:txBody>
          <a:bodyPr/>
          <a:lstStyle/>
          <a:p>
            <a:fld id="{7C4F7C6C-F16A-437F-A05B-8026F95376C8}" type="slidenum">
              <a:rPr lang="fr-CA" smtClean="0">
                <a:latin typeface="Century Schoolbook" panose="02040604050505020304" pitchFamily="18" charset="0"/>
              </a:rPr>
              <a:pPr/>
              <a:t>29</a:t>
            </a:fld>
            <a:endParaRPr lang="fr-CA" dirty="0">
              <a:latin typeface="Century Schoolbook" panose="02040604050505020304" pitchFamily="18" charset="0"/>
            </a:endParaRPr>
          </a:p>
        </p:txBody>
      </p:sp>
      <p:sp>
        <p:nvSpPr>
          <p:cNvPr id="5" name="ZoneTexte 41">
            <a:extLst>
              <a:ext uri="{FF2B5EF4-FFF2-40B4-BE49-F238E27FC236}">
                <a16:creationId xmlns:a16="http://schemas.microsoft.com/office/drawing/2014/main" id="{2576A0F6-7507-4DCE-9305-DD1F72653175}"/>
              </a:ext>
            </a:extLst>
          </p:cNvPr>
          <p:cNvSpPr txBox="1"/>
          <p:nvPr/>
        </p:nvSpPr>
        <p:spPr>
          <a:xfrm>
            <a:off x="838200" y="1512101"/>
            <a:ext cx="4161717" cy="523220"/>
          </a:xfrm>
          <a:prstGeom prst="rect">
            <a:avLst/>
          </a:prstGeom>
          <a:noFill/>
        </p:spPr>
        <p:txBody>
          <a:bodyPr wrap="none" rtlCol="0">
            <a:spAutoFit/>
          </a:bodyPr>
          <a:lstStyle/>
          <a:p>
            <a:pPr algn="ctr"/>
            <a:r>
              <a:rPr lang="fr-CA" sz="2800" dirty="0">
                <a:latin typeface="Century Schoolbook" panose="02040604050505020304" pitchFamily="18" charset="0"/>
                <a:cs typeface="Roboto Serif Light" pitchFamily="2" charset="0"/>
              </a:rPr>
              <a:t>Longitudinal relaxation</a:t>
            </a:r>
          </a:p>
        </p:txBody>
      </p:sp>
      <p:sp>
        <p:nvSpPr>
          <p:cNvPr id="45" name="ZoneTexte 41">
            <a:extLst>
              <a:ext uri="{FF2B5EF4-FFF2-40B4-BE49-F238E27FC236}">
                <a16:creationId xmlns:a16="http://schemas.microsoft.com/office/drawing/2014/main" id="{C85D6D12-BA30-44EA-B36B-4847BF87FE0E}"/>
              </a:ext>
            </a:extLst>
          </p:cNvPr>
          <p:cNvSpPr txBox="1"/>
          <p:nvPr/>
        </p:nvSpPr>
        <p:spPr>
          <a:xfrm>
            <a:off x="7927385" y="1386137"/>
            <a:ext cx="3273652" cy="461665"/>
          </a:xfrm>
          <a:prstGeom prst="rect">
            <a:avLst/>
          </a:prstGeom>
          <a:noFill/>
        </p:spPr>
        <p:txBody>
          <a:bodyPr wrap="none" rtlCol="0">
            <a:spAutoFit/>
          </a:bodyPr>
          <a:lstStyle/>
          <a:p>
            <a:pPr algn="ctr"/>
            <a:r>
              <a:rPr lang="fr-CA" sz="2400" dirty="0" err="1">
                <a:latin typeface="Century Schoolbook" panose="02040604050505020304" pitchFamily="18" charset="0"/>
                <a:cs typeface="Roboto Serif Light" pitchFamily="2" charset="0"/>
              </a:rPr>
              <a:t>Simplistic</a:t>
            </a:r>
            <a:r>
              <a:rPr lang="fr-CA" sz="2400" dirty="0">
                <a:latin typeface="Century Schoolbook" panose="02040604050505020304" pitchFamily="18" charset="0"/>
                <a:cs typeface="Roboto Serif Light" pitchFamily="2" charset="0"/>
              </a:rPr>
              <a:t> description</a:t>
            </a:r>
          </a:p>
        </p:txBody>
      </p:sp>
      <p:pic>
        <p:nvPicPr>
          <p:cNvPr id="47" name="Graphic 46" descr="Warning with solid fill">
            <a:extLst>
              <a:ext uri="{FF2B5EF4-FFF2-40B4-BE49-F238E27FC236}">
                <a16:creationId xmlns:a16="http://schemas.microsoft.com/office/drawing/2014/main" id="{E63791CD-345E-4B43-8493-F6BD756293D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332737" y="1339072"/>
            <a:ext cx="549318" cy="549318"/>
          </a:xfrm>
          <a:prstGeom prst="rect">
            <a:avLst/>
          </a:prstGeom>
        </p:spPr>
      </p:pic>
      <p:pic>
        <p:nvPicPr>
          <p:cNvPr id="48" name="Graphic 47" descr="Warning with solid fill">
            <a:extLst>
              <a:ext uri="{FF2B5EF4-FFF2-40B4-BE49-F238E27FC236}">
                <a16:creationId xmlns:a16="http://schemas.microsoft.com/office/drawing/2014/main" id="{6384D24F-4E8B-4450-8703-38DFE03A881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1201804" y="1345549"/>
            <a:ext cx="549318" cy="549318"/>
          </a:xfrm>
          <a:prstGeom prst="rect">
            <a:avLst/>
          </a:prstGeom>
        </p:spPr>
      </p:pic>
      <p:cxnSp>
        <p:nvCxnSpPr>
          <p:cNvPr id="27" name="Straight Arrow Connector 26">
            <a:extLst>
              <a:ext uri="{FF2B5EF4-FFF2-40B4-BE49-F238E27FC236}">
                <a16:creationId xmlns:a16="http://schemas.microsoft.com/office/drawing/2014/main" id="{BB67705D-4436-4B99-B450-1AD35508A78E}"/>
              </a:ext>
            </a:extLst>
          </p:cNvPr>
          <p:cNvCxnSpPr>
            <a:cxnSpLocks/>
          </p:cNvCxnSpPr>
          <p:nvPr/>
        </p:nvCxnSpPr>
        <p:spPr>
          <a:xfrm>
            <a:off x="3573990" y="3931711"/>
            <a:ext cx="6017078"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9" name="ZoneTexte 41">
            <a:extLst>
              <a:ext uri="{FF2B5EF4-FFF2-40B4-BE49-F238E27FC236}">
                <a16:creationId xmlns:a16="http://schemas.microsoft.com/office/drawing/2014/main" id="{29EFA994-15EC-4DF5-9F1E-6B88CC1082BB}"/>
              </a:ext>
            </a:extLst>
          </p:cNvPr>
          <p:cNvSpPr txBox="1"/>
          <p:nvPr/>
        </p:nvSpPr>
        <p:spPr>
          <a:xfrm>
            <a:off x="5779827" y="4003295"/>
            <a:ext cx="1666549" cy="830997"/>
          </a:xfrm>
          <a:prstGeom prst="rect">
            <a:avLst/>
          </a:prstGeom>
          <a:noFill/>
        </p:spPr>
        <p:txBody>
          <a:bodyPr wrap="square" rtlCol="0">
            <a:spAutoFit/>
          </a:bodyPr>
          <a:lstStyle/>
          <a:p>
            <a:pPr algn="ctr"/>
            <a:r>
              <a:rPr lang="fr-CA" sz="2400" dirty="0">
                <a:latin typeface="Century Schoolbook" panose="02040604050505020304" pitchFamily="18" charset="0"/>
                <a:cs typeface="Roboto Serif Light" pitchFamily="2" charset="0"/>
              </a:rPr>
              <a:t>Larmor </a:t>
            </a:r>
            <a:r>
              <a:rPr lang="fr-CA" sz="2400" dirty="0" err="1">
                <a:latin typeface="Century Schoolbook" panose="02040604050505020304" pitchFamily="18" charset="0"/>
                <a:cs typeface="Roboto Serif Light" pitchFamily="2" charset="0"/>
              </a:rPr>
              <a:t>frequency</a:t>
            </a:r>
            <a:endParaRPr lang="fr-CA" sz="2400" dirty="0">
              <a:latin typeface="Century Schoolbook" panose="02040604050505020304" pitchFamily="18" charset="0"/>
              <a:cs typeface="Roboto Serif Light" pitchFamily="2" charset="0"/>
            </a:endParaRPr>
          </a:p>
        </p:txBody>
      </p:sp>
      <p:sp>
        <p:nvSpPr>
          <p:cNvPr id="38" name="ZoneTexte 41">
            <a:extLst>
              <a:ext uri="{FF2B5EF4-FFF2-40B4-BE49-F238E27FC236}">
                <a16:creationId xmlns:a16="http://schemas.microsoft.com/office/drawing/2014/main" id="{226FE26F-7C78-4899-B13D-07E7A3167979}"/>
              </a:ext>
            </a:extLst>
          </p:cNvPr>
          <p:cNvSpPr txBox="1"/>
          <p:nvPr/>
        </p:nvSpPr>
        <p:spPr>
          <a:xfrm>
            <a:off x="3892411" y="4003295"/>
            <a:ext cx="1666549" cy="830997"/>
          </a:xfrm>
          <a:prstGeom prst="rect">
            <a:avLst/>
          </a:prstGeom>
          <a:noFill/>
        </p:spPr>
        <p:txBody>
          <a:bodyPr wrap="square" rtlCol="0">
            <a:spAutoFit/>
          </a:bodyPr>
          <a:lstStyle/>
          <a:p>
            <a:pPr algn="ctr"/>
            <a:r>
              <a:rPr lang="fr-CA" sz="2400" dirty="0">
                <a:latin typeface="Century Schoolbook" panose="02040604050505020304" pitchFamily="18" charset="0"/>
                <a:cs typeface="Roboto Serif Light" pitchFamily="2" charset="0"/>
              </a:rPr>
              <a:t>Low </a:t>
            </a:r>
            <a:r>
              <a:rPr lang="fr-CA" sz="2400" dirty="0" err="1">
                <a:latin typeface="Century Schoolbook" panose="02040604050505020304" pitchFamily="18" charset="0"/>
                <a:cs typeface="Roboto Serif Light" pitchFamily="2" charset="0"/>
              </a:rPr>
              <a:t>frequency</a:t>
            </a:r>
            <a:endParaRPr lang="fr-CA" sz="2400" dirty="0">
              <a:latin typeface="Century Schoolbook" panose="02040604050505020304" pitchFamily="18" charset="0"/>
              <a:cs typeface="Roboto Serif Light" pitchFamily="2" charset="0"/>
            </a:endParaRPr>
          </a:p>
        </p:txBody>
      </p:sp>
      <p:sp>
        <p:nvSpPr>
          <p:cNvPr id="42" name="ZoneTexte 41">
            <a:extLst>
              <a:ext uri="{FF2B5EF4-FFF2-40B4-BE49-F238E27FC236}">
                <a16:creationId xmlns:a16="http://schemas.microsoft.com/office/drawing/2014/main" id="{FFB78FCC-187E-4C4B-BE45-7E02A6164452}"/>
              </a:ext>
            </a:extLst>
          </p:cNvPr>
          <p:cNvSpPr txBox="1"/>
          <p:nvPr/>
        </p:nvSpPr>
        <p:spPr>
          <a:xfrm>
            <a:off x="7667243" y="4003295"/>
            <a:ext cx="1666549" cy="830997"/>
          </a:xfrm>
          <a:prstGeom prst="rect">
            <a:avLst/>
          </a:prstGeom>
          <a:noFill/>
        </p:spPr>
        <p:txBody>
          <a:bodyPr wrap="square" rtlCol="0">
            <a:spAutoFit/>
          </a:bodyPr>
          <a:lstStyle/>
          <a:p>
            <a:pPr algn="ctr"/>
            <a:r>
              <a:rPr lang="fr-CA" sz="2400" dirty="0">
                <a:latin typeface="Century Schoolbook" panose="02040604050505020304" pitchFamily="18" charset="0"/>
                <a:cs typeface="Roboto Serif Light" pitchFamily="2" charset="0"/>
              </a:rPr>
              <a:t>High </a:t>
            </a:r>
            <a:r>
              <a:rPr lang="fr-CA" sz="2400" dirty="0" err="1">
                <a:latin typeface="Century Schoolbook" panose="02040604050505020304" pitchFamily="18" charset="0"/>
                <a:cs typeface="Roboto Serif Light" pitchFamily="2" charset="0"/>
              </a:rPr>
              <a:t>frequency</a:t>
            </a:r>
            <a:endParaRPr lang="fr-CA" sz="2400" dirty="0">
              <a:latin typeface="Century Schoolbook" panose="02040604050505020304" pitchFamily="18" charset="0"/>
              <a:cs typeface="Roboto Serif Light" pitchFamily="2" charset="0"/>
            </a:endParaRPr>
          </a:p>
        </p:txBody>
      </p:sp>
      <p:sp>
        <p:nvSpPr>
          <p:cNvPr id="43" name="ZoneTexte 41">
            <a:extLst>
              <a:ext uri="{FF2B5EF4-FFF2-40B4-BE49-F238E27FC236}">
                <a16:creationId xmlns:a16="http://schemas.microsoft.com/office/drawing/2014/main" id="{E686BF57-3290-4739-8248-C2E4222F2AED}"/>
              </a:ext>
            </a:extLst>
          </p:cNvPr>
          <p:cNvSpPr txBox="1"/>
          <p:nvPr/>
        </p:nvSpPr>
        <p:spPr>
          <a:xfrm>
            <a:off x="4041515" y="2278287"/>
            <a:ext cx="1368340" cy="461665"/>
          </a:xfrm>
          <a:prstGeom prst="rect">
            <a:avLst/>
          </a:prstGeom>
          <a:noFill/>
        </p:spPr>
        <p:txBody>
          <a:bodyPr wrap="square" rtlCol="0">
            <a:spAutoFit/>
          </a:bodyPr>
          <a:lstStyle/>
          <a:p>
            <a:pPr algn="ctr"/>
            <a:r>
              <a:rPr lang="fr-CA" sz="2400" dirty="0">
                <a:latin typeface="Century Schoolbook" panose="02040604050505020304" pitchFamily="18" charset="0"/>
                <a:cs typeface="Roboto Serif Light" pitchFamily="2" charset="0"/>
              </a:rPr>
              <a:t>Large</a:t>
            </a:r>
          </a:p>
        </p:txBody>
      </p:sp>
      <p:sp>
        <p:nvSpPr>
          <p:cNvPr id="44" name="ZoneTexte 41">
            <a:extLst>
              <a:ext uri="{FF2B5EF4-FFF2-40B4-BE49-F238E27FC236}">
                <a16:creationId xmlns:a16="http://schemas.microsoft.com/office/drawing/2014/main" id="{B711D34A-2D03-480F-81D1-1914B55B7EF0}"/>
              </a:ext>
            </a:extLst>
          </p:cNvPr>
          <p:cNvSpPr txBox="1"/>
          <p:nvPr/>
        </p:nvSpPr>
        <p:spPr>
          <a:xfrm>
            <a:off x="838201" y="2272056"/>
            <a:ext cx="2727963" cy="461665"/>
          </a:xfrm>
          <a:prstGeom prst="rect">
            <a:avLst/>
          </a:prstGeom>
          <a:noFill/>
        </p:spPr>
        <p:txBody>
          <a:bodyPr wrap="square" rtlCol="0">
            <a:spAutoFit/>
          </a:bodyPr>
          <a:lstStyle/>
          <a:p>
            <a:pPr algn="ctr"/>
            <a:r>
              <a:rPr lang="fr-CA" sz="2400" dirty="0">
                <a:latin typeface="Century Schoolbook" panose="02040604050505020304" pitchFamily="18" charset="0"/>
                <a:cs typeface="Roboto Serif Light" pitchFamily="2" charset="0"/>
              </a:rPr>
              <a:t>Size of </a:t>
            </a:r>
            <a:r>
              <a:rPr lang="fr-CA" sz="2400" dirty="0" err="1">
                <a:latin typeface="Century Schoolbook" panose="02040604050505020304" pitchFamily="18" charset="0"/>
                <a:cs typeface="Roboto Serif Light" pitchFamily="2" charset="0"/>
              </a:rPr>
              <a:t>molecules</a:t>
            </a:r>
            <a:endParaRPr lang="fr-CA" sz="2400" dirty="0">
              <a:latin typeface="Century Schoolbook" panose="02040604050505020304" pitchFamily="18" charset="0"/>
              <a:cs typeface="Roboto Serif Light" pitchFamily="2" charset="0"/>
            </a:endParaRPr>
          </a:p>
        </p:txBody>
      </p:sp>
      <p:sp>
        <p:nvSpPr>
          <p:cNvPr id="46" name="ZoneTexte 41">
            <a:extLst>
              <a:ext uri="{FF2B5EF4-FFF2-40B4-BE49-F238E27FC236}">
                <a16:creationId xmlns:a16="http://schemas.microsoft.com/office/drawing/2014/main" id="{BA17A9FA-6285-4B80-BA00-D48263E02DD1}"/>
              </a:ext>
            </a:extLst>
          </p:cNvPr>
          <p:cNvSpPr txBox="1"/>
          <p:nvPr/>
        </p:nvSpPr>
        <p:spPr>
          <a:xfrm>
            <a:off x="5885206" y="2272056"/>
            <a:ext cx="1447531" cy="461665"/>
          </a:xfrm>
          <a:prstGeom prst="rect">
            <a:avLst/>
          </a:prstGeom>
          <a:noFill/>
        </p:spPr>
        <p:txBody>
          <a:bodyPr wrap="square" rtlCol="0">
            <a:spAutoFit/>
          </a:bodyPr>
          <a:lstStyle/>
          <a:p>
            <a:pPr algn="ctr"/>
            <a:r>
              <a:rPr lang="fr-CA" sz="2400" dirty="0">
                <a:latin typeface="Century Schoolbook" panose="02040604050505020304" pitchFamily="18" charset="0"/>
                <a:cs typeface="Roboto Serif Light" pitchFamily="2" charset="0"/>
              </a:rPr>
              <a:t>Medium</a:t>
            </a:r>
          </a:p>
        </p:txBody>
      </p:sp>
      <p:sp>
        <p:nvSpPr>
          <p:cNvPr id="49" name="ZoneTexte 41">
            <a:extLst>
              <a:ext uri="{FF2B5EF4-FFF2-40B4-BE49-F238E27FC236}">
                <a16:creationId xmlns:a16="http://schemas.microsoft.com/office/drawing/2014/main" id="{AD15A10D-3D7A-4F68-9BE9-81189D59D47A}"/>
              </a:ext>
            </a:extLst>
          </p:cNvPr>
          <p:cNvSpPr txBox="1"/>
          <p:nvPr/>
        </p:nvSpPr>
        <p:spPr>
          <a:xfrm>
            <a:off x="7782879" y="2272055"/>
            <a:ext cx="1447531" cy="461665"/>
          </a:xfrm>
          <a:prstGeom prst="rect">
            <a:avLst/>
          </a:prstGeom>
          <a:noFill/>
        </p:spPr>
        <p:txBody>
          <a:bodyPr wrap="square" rtlCol="0">
            <a:spAutoFit/>
          </a:bodyPr>
          <a:lstStyle/>
          <a:p>
            <a:pPr algn="ctr"/>
            <a:r>
              <a:rPr lang="fr-CA" sz="2400" dirty="0">
                <a:latin typeface="Century Schoolbook" panose="02040604050505020304" pitchFamily="18" charset="0"/>
                <a:cs typeface="Roboto Serif Light" pitchFamily="2" charset="0"/>
              </a:rPr>
              <a:t>Small</a:t>
            </a:r>
          </a:p>
        </p:txBody>
      </p:sp>
      <p:sp>
        <p:nvSpPr>
          <p:cNvPr id="50" name="ZoneTexte 41">
            <a:extLst>
              <a:ext uri="{FF2B5EF4-FFF2-40B4-BE49-F238E27FC236}">
                <a16:creationId xmlns:a16="http://schemas.microsoft.com/office/drawing/2014/main" id="{B02C41EE-92AA-4AAE-AD25-4BF46023148A}"/>
              </a:ext>
            </a:extLst>
          </p:cNvPr>
          <p:cNvSpPr txBox="1"/>
          <p:nvPr/>
        </p:nvSpPr>
        <p:spPr>
          <a:xfrm>
            <a:off x="838200" y="3066316"/>
            <a:ext cx="2727963" cy="461665"/>
          </a:xfrm>
          <a:prstGeom prst="rect">
            <a:avLst/>
          </a:prstGeom>
          <a:noFill/>
        </p:spPr>
        <p:txBody>
          <a:bodyPr wrap="square" rtlCol="0">
            <a:spAutoFit/>
          </a:bodyPr>
          <a:lstStyle/>
          <a:p>
            <a:pPr algn="ctr"/>
            <a:r>
              <a:rPr lang="fr-CA" sz="2400" dirty="0">
                <a:latin typeface="Century Schoolbook" panose="02040604050505020304" pitchFamily="18" charset="0"/>
                <a:cs typeface="Roboto Serif Light" pitchFamily="2" charset="0"/>
              </a:rPr>
              <a:t>Physical state</a:t>
            </a:r>
          </a:p>
        </p:txBody>
      </p:sp>
      <p:sp>
        <p:nvSpPr>
          <p:cNvPr id="51" name="ZoneTexte 41">
            <a:extLst>
              <a:ext uri="{FF2B5EF4-FFF2-40B4-BE49-F238E27FC236}">
                <a16:creationId xmlns:a16="http://schemas.microsoft.com/office/drawing/2014/main" id="{E1A06F62-7861-4FA4-AEC3-EBD81E71E8A6}"/>
              </a:ext>
            </a:extLst>
          </p:cNvPr>
          <p:cNvSpPr txBox="1"/>
          <p:nvPr/>
        </p:nvSpPr>
        <p:spPr>
          <a:xfrm>
            <a:off x="7435070" y="2846300"/>
            <a:ext cx="2130894" cy="461665"/>
          </a:xfrm>
          <a:prstGeom prst="rect">
            <a:avLst/>
          </a:prstGeom>
          <a:noFill/>
        </p:spPr>
        <p:txBody>
          <a:bodyPr wrap="square" rtlCol="0">
            <a:spAutoFit/>
          </a:bodyPr>
          <a:lstStyle/>
          <a:p>
            <a:pPr algn="ctr"/>
            <a:r>
              <a:rPr lang="fr-CA" sz="2400" dirty="0" err="1">
                <a:latin typeface="Century Schoolbook" panose="02040604050505020304" pitchFamily="18" charset="0"/>
                <a:cs typeface="Roboto Serif Light" pitchFamily="2" charset="0"/>
              </a:rPr>
              <a:t>Solids</a:t>
            </a:r>
            <a:endParaRPr lang="fr-CA" sz="2400" dirty="0">
              <a:latin typeface="Century Schoolbook" panose="02040604050505020304" pitchFamily="18" charset="0"/>
              <a:cs typeface="Roboto Serif Light" pitchFamily="2" charset="0"/>
            </a:endParaRPr>
          </a:p>
        </p:txBody>
      </p:sp>
      <p:sp>
        <p:nvSpPr>
          <p:cNvPr id="52" name="ZoneTexte 41">
            <a:extLst>
              <a:ext uri="{FF2B5EF4-FFF2-40B4-BE49-F238E27FC236}">
                <a16:creationId xmlns:a16="http://schemas.microsoft.com/office/drawing/2014/main" id="{75C956A5-BED4-4914-A8B9-AA24D2D264C3}"/>
              </a:ext>
            </a:extLst>
          </p:cNvPr>
          <p:cNvSpPr txBox="1"/>
          <p:nvPr/>
        </p:nvSpPr>
        <p:spPr>
          <a:xfrm>
            <a:off x="5689304" y="3071883"/>
            <a:ext cx="1839333" cy="461665"/>
          </a:xfrm>
          <a:prstGeom prst="rect">
            <a:avLst/>
          </a:prstGeom>
          <a:noFill/>
        </p:spPr>
        <p:txBody>
          <a:bodyPr wrap="square" rtlCol="0">
            <a:spAutoFit/>
          </a:bodyPr>
          <a:lstStyle/>
          <a:p>
            <a:pPr algn="ctr"/>
            <a:r>
              <a:rPr lang="fr-CA" sz="2400" dirty="0">
                <a:latin typeface="Century Schoolbook" panose="02040604050505020304" pitchFamily="18" charset="0"/>
                <a:cs typeface="Roboto Serif Light" pitchFamily="2" charset="0"/>
              </a:rPr>
              <a:t>Solutions</a:t>
            </a:r>
          </a:p>
        </p:txBody>
      </p:sp>
      <p:sp>
        <p:nvSpPr>
          <p:cNvPr id="53" name="ZoneTexte 41">
            <a:extLst>
              <a:ext uri="{FF2B5EF4-FFF2-40B4-BE49-F238E27FC236}">
                <a16:creationId xmlns:a16="http://schemas.microsoft.com/office/drawing/2014/main" id="{55DCB58F-C0D5-4E7A-B115-56829C373635}"/>
              </a:ext>
            </a:extLst>
          </p:cNvPr>
          <p:cNvSpPr txBox="1"/>
          <p:nvPr/>
        </p:nvSpPr>
        <p:spPr>
          <a:xfrm>
            <a:off x="7246140" y="3307965"/>
            <a:ext cx="2451409" cy="461665"/>
          </a:xfrm>
          <a:prstGeom prst="rect">
            <a:avLst/>
          </a:prstGeom>
          <a:noFill/>
        </p:spPr>
        <p:txBody>
          <a:bodyPr wrap="square" rtlCol="0">
            <a:spAutoFit/>
          </a:bodyPr>
          <a:lstStyle/>
          <a:p>
            <a:pPr algn="ctr"/>
            <a:r>
              <a:rPr lang="fr-CA" sz="2400" dirty="0">
                <a:latin typeface="Century Schoolbook" panose="02040604050505020304" pitchFamily="18" charset="0"/>
                <a:cs typeface="Roboto Serif Light" pitchFamily="2" charset="0"/>
              </a:rPr>
              <a:t>Pure </a:t>
            </a:r>
            <a:r>
              <a:rPr lang="fr-CA" sz="2400" dirty="0" err="1">
                <a:latin typeface="Century Schoolbook" panose="02040604050505020304" pitchFamily="18" charset="0"/>
                <a:cs typeface="Roboto Serif Light" pitchFamily="2" charset="0"/>
              </a:rPr>
              <a:t>liquids</a:t>
            </a:r>
            <a:endParaRPr lang="fr-CA" sz="2400" dirty="0">
              <a:latin typeface="Century Schoolbook" panose="02040604050505020304" pitchFamily="18" charset="0"/>
              <a:cs typeface="Roboto Serif Light" pitchFamily="2" charset="0"/>
            </a:endParaRPr>
          </a:p>
        </p:txBody>
      </p:sp>
      <p:cxnSp>
        <p:nvCxnSpPr>
          <p:cNvPr id="54" name="Straight Arrow Connector 53">
            <a:extLst>
              <a:ext uri="{FF2B5EF4-FFF2-40B4-BE49-F238E27FC236}">
                <a16:creationId xmlns:a16="http://schemas.microsoft.com/office/drawing/2014/main" id="{CC0B5811-774B-4A37-B098-A52AADB9B0F8}"/>
              </a:ext>
            </a:extLst>
          </p:cNvPr>
          <p:cNvCxnSpPr>
            <a:cxnSpLocks/>
          </p:cNvCxnSpPr>
          <p:nvPr/>
        </p:nvCxnSpPr>
        <p:spPr>
          <a:xfrm flipV="1">
            <a:off x="3662895" y="2155371"/>
            <a:ext cx="0" cy="1881301"/>
          </a:xfrm>
          <a:prstGeom prst="straightConnector1">
            <a:avLst/>
          </a:prstGeom>
          <a:ln w="19050">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55" name="ZoneTexte 41">
            <a:extLst>
              <a:ext uri="{FF2B5EF4-FFF2-40B4-BE49-F238E27FC236}">
                <a16:creationId xmlns:a16="http://schemas.microsoft.com/office/drawing/2014/main" id="{01F3B3A6-AC93-41F6-A203-93E1BB743A0D}"/>
              </a:ext>
            </a:extLst>
          </p:cNvPr>
          <p:cNvSpPr txBox="1"/>
          <p:nvPr/>
        </p:nvSpPr>
        <p:spPr>
          <a:xfrm>
            <a:off x="838199" y="5327850"/>
            <a:ext cx="2727963" cy="461665"/>
          </a:xfrm>
          <a:prstGeom prst="rect">
            <a:avLst/>
          </a:prstGeom>
          <a:noFill/>
        </p:spPr>
        <p:txBody>
          <a:bodyPr wrap="square" rtlCol="0">
            <a:spAutoFit/>
          </a:bodyPr>
          <a:lstStyle/>
          <a:p>
            <a:pPr algn="ctr"/>
            <a:r>
              <a:rPr lang="fr-CA" sz="2400" dirty="0" err="1">
                <a:latin typeface="Century Schoolbook" panose="02040604050505020304" pitchFamily="18" charset="0"/>
                <a:cs typeface="Roboto Serif Light" pitchFamily="2" charset="0"/>
              </a:rPr>
              <a:t>Macromolecules</a:t>
            </a:r>
            <a:endParaRPr lang="fr-CA" sz="2400" dirty="0">
              <a:latin typeface="Century Schoolbook" panose="02040604050505020304" pitchFamily="18" charset="0"/>
              <a:cs typeface="Roboto Serif Light" pitchFamily="2" charset="0"/>
            </a:endParaRPr>
          </a:p>
        </p:txBody>
      </p:sp>
      <p:grpSp>
        <p:nvGrpSpPr>
          <p:cNvPr id="56" name="Group 55">
            <a:extLst>
              <a:ext uri="{FF2B5EF4-FFF2-40B4-BE49-F238E27FC236}">
                <a16:creationId xmlns:a16="http://schemas.microsoft.com/office/drawing/2014/main" id="{4553E39A-411E-490E-BFFD-B868E80BD9FC}"/>
              </a:ext>
            </a:extLst>
          </p:cNvPr>
          <p:cNvGrpSpPr>
            <a:grpSpLocks noChangeAspect="1"/>
          </p:cNvGrpSpPr>
          <p:nvPr/>
        </p:nvGrpSpPr>
        <p:grpSpPr>
          <a:xfrm rot="9580034">
            <a:off x="10187718" y="5243613"/>
            <a:ext cx="1118864" cy="651400"/>
            <a:chOff x="1685352" y="4536094"/>
            <a:chExt cx="1925453" cy="1120994"/>
          </a:xfrm>
        </p:grpSpPr>
        <p:sp>
          <p:nvSpPr>
            <p:cNvPr id="57" name="Flowchart: Connector 56">
              <a:extLst>
                <a:ext uri="{FF2B5EF4-FFF2-40B4-BE49-F238E27FC236}">
                  <a16:creationId xmlns:a16="http://schemas.microsoft.com/office/drawing/2014/main" id="{DB6D0C5D-36F3-426E-94E2-131AA8AE4837}"/>
                </a:ext>
              </a:extLst>
            </p:cNvPr>
            <p:cNvSpPr/>
            <p:nvPr/>
          </p:nvSpPr>
          <p:spPr>
            <a:xfrm>
              <a:off x="2352757" y="4536094"/>
              <a:ext cx="590642" cy="590642"/>
            </a:xfrm>
            <a:prstGeom prst="flowChartConnector">
              <a:avLst/>
            </a:prstGeom>
            <a:gradFill flip="none" rotWithShape="1">
              <a:gsLst>
                <a:gs pos="0">
                  <a:schemeClr val="tx1"/>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400" dirty="0">
                  <a:latin typeface="Century Schoolbook" panose="02040604050505020304" pitchFamily="18" charset="0"/>
                  <a:cs typeface="Roboto Serif Light" pitchFamily="2" charset="0"/>
                </a:rPr>
                <a:t>O</a:t>
              </a:r>
            </a:p>
          </p:txBody>
        </p:sp>
        <p:grpSp>
          <p:nvGrpSpPr>
            <p:cNvPr id="58" name="Group 57">
              <a:extLst>
                <a:ext uri="{FF2B5EF4-FFF2-40B4-BE49-F238E27FC236}">
                  <a16:creationId xmlns:a16="http://schemas.microsoft.com/office/drawing/2014/main" id="{1CC580AF-6211-4E8A-B153-445F217B351A}"/>
                </a:ext>
              </a:extLst>
            </p:cNvPr>
            <p:cNvGrpSpPr/>
            <p:nvPr/>
          </p:nvGrpSpPr>
          <p:grpSpPr>
            <a:xfrm>
              <a:off x="1685352" y="5199888"/>
              <a:ext cx="1925453" cy="457200"/>
              <a:chOff x="1685352" y="5199888"/>
              <a:chExt cx="1925453" cy="457200"/>
            </a:xfrm>
          </p:grpSpPr>
          <p:sp>
            <p:nvSpPr>
              <p:cNvPr id="61" name="Flowchart: Connector 60">
                <a:extLst>
                  <a:ext uri="{FF2B5EF4-FFF2-40B4-BE49-F238E27FC236}">
                    <a16:creationId xmlns:a16="http://schemas.microsoft.com/office/drawing/2014/main" id="{28090654-2BAC-4638-B569-093834FDE1C4}"/>
                  </a:ext>
                </a:extLst>
              </p:cNvPr>
              <p:cNvSpPr/>
              <p:nvPr/>
            </p:nvSpPr>
            <p:spPr>
              <a:xfrm>
                <a:off x="3153605" y="5199888"/>
                <a:ext cx="457200" cy="457200"/>
              </a:xfrm>
              <a:prstGeom prst="flowChartConnector">
                <a:avLst/>
              </a:prstGeom>
              <a:gradFill flip="none" rotWithShape="1">
                <a:gsLst>
                  <a:gs pos="0">
                    <a:schemeClr val="tx1"/>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400" dirty="0">
                    <a:latin typeface="Century Schoolbook" panose="02040604050505020304" pitchFamily="18" charset="0"/>
                    <a:cs typeface="Roboto Serif Light" pitchFamily="2" charset="0"/>
                  </a:rPr>
                  <a:t>H</a:t>
                </a:r>
              </a:p>
            </p:txBody>
          </p:sp>
          <p:sp>
            <p:nvSpPr>
              <p:cNvPr id="62" name="Flowchart: Connector 61">
                <a:extLst>
                  <a:ext uri="{FF2B5EF4-FFF2-40B4-BE49-F238E27FC236}">
                    <a16:creationId xmlns:a16="http://schemas.microsoft.com/office/drawing/2014/main" id="{0EAC115B-5535-4FE4-A471-F6AA3BA98F9F}"/>
                  </a:ext>
                </a:extLst>
              </p:cNvPr>
              <p:cNvSpPr/>
              <p:nvPr/>
            </p:nvSpPr>
            <p:spPr>
              <a:xfrm>
                <a:off x="1685352" y="5199888"/>
                <a:ext cx="457200" cy="457200"/>
              </a:xfrm>
              <a:prstGeom prst="flowChartConnector">
                <a:avLst/>
              </a:prstGeom>
              <a:gradFill flip="none" rotWithShape="1">
                <a:gsLst>
                  <a:gs pos="0">
                    <a:schemeClr val="tx1"/>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400" dirty="0">
                    <a:latin typeface="Century Schoolbook" panose="02040604050505020304" pitchFamily="18" charset="0"/>
                    <a:cs typeface="Roboto Serif Light" pitchFamily="2" charset="0"/>
                  </a:rPr>
                  <a:t>H</a:t>
                </a:r>
              </a:p>
            </p:txBody>
          </p:sp>
        </p:grpSp>
        <p:cxnSp>
          <p:nvCxnSpPr>
            <p:cNvPr id="59" name="Straight Connector 58">
              <a:extLst>
                <a:ext uri="{FF2B5EF4-FFF2-40B4-BE49-F238E27FC236}">
                  <a16:creationId xmlns:a16="http://schemas.microsoft.com/office/drawing/2014/main" id="{DB9FFB8B-F57A-4436-9024-EDE4B1F3B46C}"/>
                </a:ext>
              </a:extLst>
            </p:cNvPr>
            <p:cNvCxnSpPr>
              <a:stCxn id="57" idx="3"/>
              <a:endCxn id="62" idx="7"/>
            </p:cNvCxnSpPr>
            <p:nvPr/>
          </p:nvCxnSpPr>
          <p:spPr>
            <a:xfrm flipH="1">
              <a:off x="2075597" y="5040238"/>
              <a:ext cx="363658" cy="22660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8BB2D4A5-4C4E-44A6-B408-15E48F2E000F}"/>
                </a:ext>
              </a:extLst>
            </p:cNvPr>
            <p:cNvCxnSpPr>
              <a:stCxn id="57" idx="5"/>
              <a:endCxn id="61" idx="1"/>
            </p:cNvCxnSpPr>
            <p:nvPr/>
          </p:nvCxnSpPr>
          <p:spPr>
            <a:xfrm>
              <a:off x="2856901" y="5040238"/>
              <a:ext cx="363659" cy="22660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9" name="Freeform: Shape 8">
            <a:extLst>
              <a:ext uri="{FF2B5EF4-FFF2-40B4-BE49-F238E27FC236}">
                <a16:creationId xmlns:a16="http://schemas.microsoft.com/office/drawing/2014/main" id="{585BE0A5-FD42-437B-A1EF-CCC6CAFDEB55}"/>
              </a:ext>
            </a:extLst>
          </p:cNvPr>
          <p:cNvSpPr/>
          <p:nvPr/>
        </p:nvSpPr>
        <p:spPr>
          <a:xfrm>
            <a:off x="10653864" y="5550892"/>
            <a:ext cx="1645198" cy="1634836"/>
          </a:xfrm>
          <a:custGeom>
            <a:avLst/>
            <a:gdLst>
              <a:gd name="connsiteX0" fmla="*/ 1560945 w 1560945"/>
              <a:gd name="connsiteY0" fmla="*/ 0 h 1477818"/>
              <a:gd name="connsiteX1" fmla="*/ 1560945 w 1560945"/>
              <a:gd name="connsiteY1" fmla="*/ 0 h 1477818"/>
              <a:gd name="connsiteX2" fmla="*/ 1440873 w 1560945"/>
              <a:gd name="connsiteY2" fmla="*/ 9236 h 1477818"/>
              <a:gd name="connsiteX3" fmla="*/ 1256145 w 1560945"/>
              <a:gd name="connsiteY3" fmla="*/ 55418 h 1477818"/>
              <a:gd name="connsiteX4" fmla="*/ 1126836 w 1560945"/>
              <a:gd name="connsiteY4" fmla="*/ 83127 h 1477818"/>
              <a:gd name="connsiteX5" fmla="*/ 895927 w 1560945"/>
              <a:gd name="connsiteY5" fmla="*/ 212436 h 1477818"/>
              <a:gd name="connsiteX6" fmla="*/ 831273 w 1560945"/>
              <a:gd name="connsiteY6" fmla="*/ 277091 h 1477818"/>
              <a:gd name="connsiteX7" fmla="*/ 775854 w 1560945"/>
              <a:gd name="connsiteY7" fmla="*/ 360218 h 1477818"/>
              <a:gd name="connsiteX8" fmla="*/ 729673 w 1560945"/>
              <a:gd name="connsiteY8" fmla="*/ 415636 h 1477818"/>
              <a:gd name="connsiteX9" fmla="*/ 701964 w 1560945"/>
              <a:gd name="connsiteY9" fmla="*/ 480291 h 1477818"/>
              <a:gd name="connsiteX10" fmla="*/ 674254 w 1560945"/>
              <a:gd name="connsiteY10" fmla="*/ 563418 h 1477818"/>
              <a:gd name="connsiteX11" fmla="*/ 655782 w 1560945"/>
              <a:gd name="connsiteY11" fmla="*/ 591127 h 1477818"/>
              <a:gd name="connsiteX12" fmla="*/ 591127 w 1560945"/>
              <a:gd name="connsiteY12" fmla="*/ 683491 h 1477818"/>
              <a:gd name="connsiteX13" fmla="*/ 554182 w 1560945"/>
              <a:gd name="connsiteY13" fmla="*/ 738909 h 1477818"/>
              <a:gd name="connsiteX14" fmla="*/ 544945 w 1560945"/>
              <a:gd name="connsiteY14" fmla="*/ 775854 h 1477818"/>
              <a:gd name="connsiteX15" fmla="*/ 526473 w 1560945"/>
              <a:gd name="connsiteY15" fmla="*/ 803563 h 1477818"/>
              <a:gd name="connsiteX16" fmla="*/ 415636 w 1560945"/>
              <a:gd name="connsiteY16" fmla="*/ 905163 h 1477818"/>
              <a:gd name="connsiteX17" fmla="*/ 304800 w 1560945"/>
              <a:gd name="connsiteY17" fmla="*/ 951345 h 1477818"/>
              <a:gd name="connsiteX18" fmla="*/ 212436 w 1560945"/>
              <a:gd name="connsiteY18" fmla="*/ 997527 h 1477818"/>
              <a:gd name="connsiteX19" fmla="*/ 138545 w 1560945"/>
              <a:gd name="connsiteY19" fmla="*/ 1071418 h 1477818"/>
              <a:gd name="connsiteX20" fmla="*/ 55418 w 1560945"/>
              <a:gd name="connsiteY20" fmla="*/ 1200727 h 1477818"/>
              <a:gd name="connsiteX21" fmla="*/ 36945 w 1560945"/>
              <a:gd name="connsiteY21" fmla="*/ 1237673 h 1477818"/>
              <a:gd name="connsiteX22" fmla="*/ 27709 w 1560945"/>
              <a:gd name="connsiteY22" fmla="*/ 1293091 h 1477818"/>
              <a:gd name="connsiteX23" fmla="*/ 0 w 1560945"/>
              <a:gd name="connsiteY23" fmla="*/ 1477818 h 1477818"/>
              <a:gd name="connsiteX0" fmla="*/ 1533339 w 1645198"/>
              <a:gd name="connsiteY0" fmla="*/ 0 h 1634836"/>
              <a:gd name="connsiteX1" fmla="*/ 1533339 w 1645198"/>
              <a:gd name="connsiteY1" fmla="*/ 0 h 1634836"/>
              <a:gd name="connsiteX2" fmla="*/ 1413267 w 1645198"/>
              <a:gd name="connsiteY2" fmla="*/ 9236 h 1634836"/>
              <a:gd name="connsiteX3" fmla="*/ 1228539 w 1645198"/>
              <a:gd name="connsiteY3" fmla="*/ 55418 h 1634836"/>
              <a:gd name="connsiteX4" fmla="*/ 1099230 w 1645198"/>
              <a:gd name="connsiteY4" fmla="*/ 83127 h 1634836"/>
              <a:gd name="connsiteX5" fmla="*/ 868321 w 1645198"/>
              <a:gd name="connsiteY5" fmla="*/ 212436 h 1634836"/>
              <a:gd name="connsiteX6" fmla="*/ 803667 w 1645198"/>
              <a:gd name="connsiteY6" fmla="*/ 277091 h 1634836"/>
              <a:gd name="connsiteX7" fmla="*/ 748248 w 1645198"/>
              <a:gd name="connsiteY7" fmla="*/ 360218 h 1634836"/>
              <a:gd name="connsiteX8" fmla="*/ 702067 w 1645198"/>
              <a:gd name="connsiteY8" fmla="*/ 415636 h 1634836"/>
              <a:gd name="connsiteX9" fmla="*/ 674358 w 1645198"/>
              <a:gd name="connsiteY9" fmla="*/ 480291 h 1634836"/>
              <a:gd name="connsiteX10" fmla="*/ 646648 w 1645198"/>
              <a:gd name="connsiteY10" fmla="*/ 563418 h 1634836"/>
              <a:gd name="connsiteX11" fmla="*/ 628176 w 1645198"/>
              <a:gd name="connsiteY11" fmla="*/ 591127 h 1634836"/>
              <a:gd name="connsiteX12" fmla="*/ 563521 w 1645198"/>
              <a:gd name="connsiteY12" fmla="*/ 683491 h 1634836"/>
              <a:gd name="connsiteX13" fmla="*/ 526576 w 1645198"/>
              <a:gd name="connsiteY13" fmla="*/ 738909 h 1634836"/>
              <a:gd name="connsiteX14" fmla="*/ 517339 w 1645198"/>
              <a:gd name="connsiteY14" fmla="*/ 775854 h 1634836"/>
              <a:gd name="connsiteX15" fmla="*/ 498867 w 1645198"/>
              <a:gd name="connsiteY15" fmla="*/ 803563 h 1634836"/>
              <a:gd name="connsiteX16" fmla="*/ 388030 w 1645198"/>
              <a:gd name="connsiteY16" fmla="*/ 905163 h 1634836"/>
              <a:gd name="connsiteX17" fmla="*/ 277194 w 1645198"/>
              <a:gd name="connsiteY17" fmla="*/ 951345 h 1634836"/>
              <a:gd name="connsiteX18" fmla="*/ 184830 w 1645198"/>
              <a:gd name="connsiteY18" fmla="*/ 997527 h 1634836"/>
              <a:gd name="connsiteX19" fmla="*/ 110939 w 1645198"/>
              <a:gd name="connsiteY19" fmla="*/ 1071418 h 1634836"/>
              <a:gd name="connsiteX20" fmla="*/ 27812 w 1645198"/>
              <a:gd name="connsiteY20" fmla="*/ 1200727 h 1634836"/>
              <a:gd name="connsiteX21" fmla="*/ 9339 w 1645198"/>
              <a:gd name="connsiteY21" fmla="*/ 1237673 h 1634836"/>
              <a:gd name="connsiteX22" fmla="*/ 103 w 1645198"/>
              <a:gd name="connsiteY22" fmla="*/ 1293091 h 1634836"/>
              <a:gd name="connsiteX23" fmla="*/ 1644176 w 1645198"/>
              <a:gd name="connsiteY23" fmla="*/ 1634836 h 1634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645198" h="1634836">
                <a:moveTo>
                  <a:pt x="1533339" y="0"/>
                </a:moveTo>
                <a:lnTo>
                  <a:pt x="1533339" y="0"/>
                </a:lnTo>
                <a:cubicBezTo>
                  <a:pt x="1493315" y="3079"/>
                  <a:pt x="1453041" y="3812"/>
                  <a:pt x="1413267" y="9236"/>
                </a:cubicBezTo>
                <a:cubicBezTo>
                  <a:pt x="1360195" y="16473"/>
                  <a:pt x="1277977" y="43553"/>
                  <a:pt x="1228539" y="55418"/>
                </a:cubicBezTo>
                <a:cubicBezTo>
                  <a:pt x="1185675" y="65705"/>
                  <a:pt x="1141362" y="70163"/>
                  <a:pt x="1099230" y="83127"/>
                </a:cubicBezTo>
                <a:cubicBezTo>
                  <a:pt x="1005456" y="111981"/>
                  <a:pt x="945897" y="150375"/>
                  <a:pt x="868321" y="212436"/>
                </a:cubicBezTo>
                <a:cubicBezTo>
                  <a:pt x="844521" y="231476"/>
                  <a:pt x="822886" y="253436"/>
                  <a:pt x="803667" y="277091"/>
                </a:cubicBezTo>
                <a:cubicBezTo>
                  <a:pt x="782667" y="302937"/>
                  <a:pt x="767942" y="333363"/>
                  <a:pt x="748248" y="360218"/>
                </a:cubicBezTo>
                <a:cubicBezTo>
                  <a:pt x="734028" y="379609"/>
                  <a:pt x="714669" y="395157"/>
                  <a:pt x="702067" y="415636"/>
                </a:cubicBezTo>
                <a:cubicBezTo>
                  <a:pt x="689778" y="435605"/>
                  <a:pt x="682591" y="458336"/>
                  <a:pt x="674358" y="480291"/>
                </a:cubicBezTo>
                <a:cubicBezTo>
                  <a:pt x="664102" y="507639"/>
                  <a:pt x="662849" y="539115"/>
                  <a:pt x="646648" y="563418"/>
                </a:cubicBezTo>
                <a:cubicBezTo>
                  <a:pt x="640491" y="572654"/>
                  <a:pt x="634836" y="582247"/>
                  <a:pt x="628176" y="591127"/>
                </a:cubicBezTo>
                <a:cubicBezTo>
                  <a:pt x="546530" y="699989"/>
                  <a:pt x="631866" y="576091"/>
                  <a:pt x="563521" y="683491"/>
                </a:cubicBezTo>
                <a:cubicBezTo>
                  <a:pt x="551602" y="702221"/>
                  <a:pt x="526576" y="738909"/>
                  <a:pt x="526576" y="738909"/>
                </a:cubicBezTo>
                <a:cubicBezTo>
                  <a:pt x="523497" y="751224"/>
                  <a:pt x="522339" y="764186"/>
                  <a:pt x="517339" y="775854"/>
                </a:cubicBezTo>
                <a:cubicBezTo>
                  <a:pt x="512966" y="786057"/>
                  <a:pt x="505319" y="794530"/>
                  <a:pt x="498867" y="803563"/>
                </a:cubicBezTo>
                <a:cubicBezTo>
                  <a:pt x="468746" y="845734"/>
                  <a:pt x="440782" y="883183"/>
                  <a:pt x="388030" y="905163"/>
                </a:cubicBezTo>
                <a:cubicBezTo>
                  <a:pt x="351085" y="920557"/>
                  <a:pt x="311514" y="930753"/>
                  <a:pt x="277194" y="951345"/>
                </a:cubicBezTo>
                <a:cubicBezTo>
                  <a:pt x="216795" y="987584"/>
                  <a:pt x="247680" y="972387"/>
                  <a:pt x="184830" y="997527"/>
                </a:cubicBezTo>
                <a:cubicBezTo>
                  <a:pt x="160200" y="1022157"/>
                  <a:pt x="130261" y="1042436"/>
                  <a:pt x="110939" y="1071418"/>
                </a:cubicBezTo>
                <a:cubicBezTo>
                  <a:pt x="82532" y="1114029"/>
                  <a:pt x="52726" y="1155882"/>
                  <a:pt x="27812" y="1200727"/>
                </a:cubicBezTo>
                <a:cubicBezTo>
                  <a:pt x="21125" y="1212763"/>
                  <a:pt x="15497" y="1225358"/>
                  <a:pt x="9339" y="1237673"/>
                </a:cubicBezTo>
                <a:cubicBezTo>
                  <a:pt x="6260" y="1256146"/>
                  <a:pt x="1725" y="1274434"/>
                  <a:pt x="103" y="1293091"/>
                </a:cubicBezTo>
                <a:cubicBezTo>
                  <a:pt x="-15223" y="1469348"/>
                  <a:pt x="1692884" y="1561776"/>
                  <a:pt x="1644176" y="1634836"/>
                </a:cubicBezTo>
              </a:path>
            </a:pathLst>
          </a:custGeom>
          <a:noFill/>
          <a:ln w="349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solidFill>
                <a:srgbClr val="00A759"/>
              </a:solidFill>
              <a:latin typeface="Century Schoolbook" panose="02040604050505020304" pitchFamily="18" charset="0"/>
            </a:endParaRPr>
          </a:p>
        </p:txBody>
      </p:sp>
      <p:cxnSp>
        <p:nvCxnSpPr>
          <p:cNvPr id="12" name="Straight Connector 11">
            <a:extLst>
              <a:ext uri="{FF2B5EF4-FFF2-40B4-BE49-F238E27FC236}">
                <a16:creationId xmlns:a16="http://schemas.microsoft.com/office/drawing/2014/main" id="{41033AF2-50BF-4B21-93AA-EF6E90A2BA65}"/>
              </a:ext>
            </a:extLst>
          </p:cNvPr>
          <p:cNvCxnSpPr>
            <a:cxnSpLocks/>
            <a:stCxn id="57" idx="1"/>
            <a:endCxn id="9" idx="8"/>
          </p:cNvCxnSpPr>
          <p:nvPr/>
        </p:nvCxnSpPr>
        <p:spPr>
          <a:xfrm>
            <a:off x="10956641" y="5785424"/>
            <a:ext cx="399290" cy="181104"/>
          </a:xfrm>
          <a:prstGeom prst="line">
            <a:avLst/>
          </a:prstGeom>
          <a:ln w="25400">
            <a:solidFill>
              <a:srgbClr val="00A759"/>
            </a:solidFill>
            <a:prstDash val="sysDot"/>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E13CEA88-F089-44DA-AED8-349589898C24}"/>
              </a:ext>
            </a:extLst>
          </p:cNvPr>
          <p:cNvSpPr txBox="1"/>
          <p:nvPr/>
        </p:nvSpPr>
        <p:spPr>
          <a:xfrm rot="18765239">
            <a:off x="10616286" y="5949179"/>
            <a:ext cx="1940438" cy="476071"/>
          </a:xfrm>
          <a:prstGeom prst="roundRect">
            <a:avLst>
              <a:gd name="adj" fmla="val 50000"/>
            </a:avLst>
          </a:prstGeom>
          <a:noFill/>
        </p:spPr>
        <p:txBody>
          <a:bodyPr wrap="square" rtlCol="0" anchor="ctr">
            <a:spAutoFit/>
          </a:bodyPr>
          <a:lstStyle/>
          <a:p>
            <a:r>
              <a:rPr lang="fr-CA" sz="1600" dirty="0" err="1">
                <a:solidFill>
                  <a:srgbClr val="00A759"/>
                </a:solidFill>
                <a:latin typeface="Century Schoolbook" panose="02040604050505020304" pitchFamily="18" charset="0"/>
                <a:cs typeface="Roboto Serif Light" pitchFamily="2" charset="0"/>
              </a:rPr>
              <a:t>Macromolecule</a:t>
            </a:r>
            <a:endParaRPr lang="fr-CA" sz="1600" dirty="0">
              <a:solidFill>
                <a:srgbClr val="00A759"/>
              </a:solidFill>
              <a:latin typeface="Century Schoolbook" panose="02040604050505020304" pitchFamily="18" charset="0"/>
              <a:cs typeface="Roboto Serif Light" pitchFamily="2" charset="0"/>
            </a:endParaRPr>
          </a:p>
        </p:txBody>
      </p:sp>
      <p:grpSp>
        <p:nvGrpSpPr>
          <p:cNvPr id="63" name="Group 62">
            <a:extLst>
              <a:ext uri="{FF2B5EF4-FFF2-40B4-BE49-F238E27FC236}">
                <a16:creationId xmlns:a16="http://schemas.microsoft.com/office/drawing/2014/main" id="{F6A4136F-D558-4DCD-8B4D-8C3A350B25FC}"/>
              </a:ext>
            </a:extLst>
          </p:cNvPr>
          <p:cNvGrpSpPr>
            <a:grpSpLocks noChangeAspect="1"/>
          </p:cNvGrpSpPr>
          <p:nvPr/>
        </p:nvGrpSpPr>
        <p:grpSpPr>
          <a:xfrm rot="13715061">
            <a:off x="9340525" y="5684279"/>
            <a:ext cx="1118864" cy="651400"/>
            <a:chOff x="1685352" y="4536094"/>
            <a:chExt cx="1925453" cy="1120994"/>
          </a:xfrm>
        </p:grpSpPr>
        <p:sp>
          <p:nvSpPr>
            <p:cNvPr id="64" name="Flowchart: Connector 63">
              <a:extLst>
                <a:ext uri="{FF2B5EF4-FFF2-40B4-BE49-F238E27FC236}">
                  <a16:creationId xmlns:a16="http://schemas.microsoft.com/office/drawing/2014/main" id="{2D8EE3F7-D000-47B4-A342-7EEA0D96C3E3}"/>
                </a:ext>
              </a:extLst>
            </p:cNvPr>
            <p:cNvSpPr/>
            <p:nvPr/>
          </p:nvSpPr>
          <p:spPr>
            <a:xfrm>
              <a:off x="2352757" y="4536094"/>
              <a:ext cx="590642" cy="590642"/>
            </a:xfrm>
            <a:prstGeom prst="flowChartConnector">
              <a:avLst/>
            </a:prstGeom>
            <a:gradFill flip="none" rotWithShape="1">
              <a:gsLst>
                <a:gs pos="0">
                  <a:schemeClr val="tx1"/>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400" dirty="0">
                  <a:latin typeface="Century Schoolbook" panose="02040604050505020304" pitchFamily="18" charset="0"/>
                  <a:cs typeface="Roboto Serif Light" pitchFamily="2" charset="0"/>
                </a:rPr>
                <a:t>O</a:t>
              </a:r>
            </a:p>
          </p:txBody>
        </p:sp>
        <p:grpSp>
          <p:nvGrpSpPr>
            <p:cNvPr id="65" name="Group 64">
              <a:extLst>
                <a:ext uri="{FF2B5EF4-FFF2-40B4-BE49-F238E27FC236}">
                  <a16:creationId xmlns:a16="http://schemas.microsoft.com/office/drawing/2014/main" id="{127C99FA-0BDE-4201-B14D-795434CC6510}"/>
                </a:ext>
              </a:extLst>
            </p:cNvPr>
            <p:cNvGrpSpPr/>
            <p:nvPr/>
          </p:nvGrpSpPr>
          <p:grpSpPr>
            <a:xfrm>
              <a:off x="1685352" y="5199888"/>
              <a:ext cx="1925453" cy="457200"/>
              <a:chOff x="1685352" y="5199888"/>
              <a:chExt cx="1925453" cy="457200"/>
            </a:xfrm>
          </p:grpSpPr>
          <p:sp>
            <p:nvSpPr>
              <p:cNvPr id="68" name="Flowchart: Connector 67">
                <a:extLst>
                  <a:ext uri="{FF2B5EF4-FFF2-40B4-BE49-F238E27FC236}">
                    <a16:creationId xmlns:a16="http://schemas.microsoft.com/office/drawing/2014/main" id="{4F0A829A-E05F-44C9-B755-CA30E8230FEF}"/>
                  </a:ext>
                </a:extLst>
              </p:cNvPr>
              <p:cNvSpPr/>
              <p:nvPr/>
            </p:nvSpPr>
            <p:spPr>
              <a:xfrm>
                <a:off x="3153605" y="5199888"/>
                <a:ext cx="457200" cy="457200"/>
              </a:xfrm>
              <a:prstGeom prst="flowChartConnector">
                <a:avLst/>
              </a:prstGeom>
              <a:gradFill flip="none" rotWithShape="1">
                <a:gsLst>
                  <a:gs pos="0">
                    <a:schemeClr val="tx1"/>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400" dirty="0">
                    <a:latin typeface="Century Schoolbook" panose="02040604050505020304" pitchFamily="18" charset="0"/>
                    <a:cs typeface="Roboto Serif Light" pitchFamily="2" charset="0"/>
                  </a:rPr>
                  <a:t>H</a:t>
                </a:r>
              </a:p>
            </p:txBody>
          </p:sp>
          <p:sp>
            <p:nvSpPr>
              <p:cNvPr id="69" name="Flowchart: Connector 68">
                <a:extLst>
                  <a:ext uri="{FF2B5EF4-FFF2-40B4-BE49-F238E27FC236}">
                    <a16:creationId xmlns:a16="http://schemas.microsoft.com/office/drawing/2014/main" id="{C7184863-E9C0-40C9-8620-F9ACDB31665F}"/>
                  </a:ext>
                </a:extLst>
              </p:cNvPr>
              <p:cNvSpPr/>
              <p:nvPr/>
            </p:nvSpPr>
            <p:spPr>
              <a:xfrm>
                <a:off x="1685352" y="5199888"/>
                <a:ext cx="457200" cy="457200"/>
              </a:xfrm>
              <a:prstGeom prst="flowChartConnector">
                <a:avLst/>
              </a:prstGeom>
              <a:gradFill flip="none" rotWithShape="1">
                <a:gsLst>
                  <a:gs pos="0">
                    <a:schemeClr val="tx1"/>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400" dirty="0">
                    <a:latin typeface="Century Schoolbook" panose="02040604050505020304" pitchFamily="18" charset="0"/>
                    <a:cs typeface="Roboto Serif Light" pitchFamily="2" charset="0"/>
                  </a:rPr>
                  <a:t>H</a:t>
                </a:r>
              </a:p>
            </p:txBody>
          </p:sp>
        </p:grpSp>
        <p:cxnSp>
          <p:nvCxnSpPr>
            <p:cNvPr id="66" name="Straight Connector 65">
              <a:extLst>
                <a:ext uri="{FF2B5EF4-FFF2-40B4-BE49-F238E27FC236}">
                  <a16:creationId xmlns:a16="http://schemas.microsoft.com/office/drawing/2014/main" id="{82DC96F2-F41E-4B02-A366-B53F2864FFBB}"/>
                </a:ext>
              </a:extLst>
            </p:cNvPr>
            <p:cNvCxnSpPr>
              <a:stCxn id="64" idx="3"/>
              <a:endCxn id="69" idx="7"/>
            </p:cNvCxnSpPr>
            <p:nvPr/>
          </p:nvCxnSpPr>
          <p:spPr>
            <a:xfrm flipH="1">
              <a:off x="2075597" y="5040238"/>
              <a:ext cx="363658" cy="22660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B7FA5E41-0A29-437B-9BE4-DB34E922B564}"/>
                </a:ext>
              </a:extLst>
            </p:cNvPr>
            <p:cNvCxnSpPr>
              <a:stCxn id="64" idx="5"/>
              <a:endCxn id="68" idx="1"/>
            </p:cNvCxnSpPr>
            <p:nvPr/>
          </p:nvCxnSpPr>
          <p:spPr>
            <a:xfrm>
              <a:off x="2856901" y="5040238"/>
              <a:ext cx="363659" cy="22660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70" name="ZoneTexte 41">
            <a:extLst>
              <a:ext uri="{FF2B5EF4-FFF2-40B4-BE49-F238E27FC236}">
                <a16:creationId xmlns:a16="http://schemas.microsoft.com/office/drawing/2014/main" id="{9C867B89-BF53-4BE2-AE11-117E8E97F17E}"/>
              </a:ext>
            </a:extLst>
          </p:cNvPr>
          <p:cNvSpPr txBox="1"/>
          <p:nvPr/>
        </p:nvSpPr>
        <p:spPr>
          <a:xfrm>
            <a:off x="3869973" y="5327850"/>
            <a:ext cx="2727963" cy="461665"/>
          </a:xfrm>
          <a:prstGeom prst="rect">
            <a:avLst/>
          </a:prstGeom>
          <a:noFill/>
        </p:spPr>
        <p:txBody>
          <a:bodyPr wrap="square" rtlCol="0">
            <a:spAutoFit/>
          </a:bodyPr>
          <a:lstStyle/>
          <a:p>
            <a:pPr algn="ctr"/>
            <a:r>
              <a:rPr lang="fr-CA" sz="2400" dirty="0" err="1">
                <a:latin typeface="Century Schoolbook" panose="02040604050505020304" pitchFamily="18" charset="0"/>
                <a:cs typeface="Roboto Serif Light" pitchFamily="2" charset="0"/>
              </a:rPr>
              <a:t>Hydration</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layers</a:t>
            </a:r>
            <a:endParaRPr lang="fr-CA" sz="2400" dirty="0">
              <a:latin typeface="Century Schoolbook" panose="02040604050505020304" pitchFamily="18" charset="0"/>
              <a:cs typeface="Roboto Serif Light" pitchFamily="2" charset="0"/>
            </a:endParaRPr>
          </a:p>
        </p:txBody>
      </p:sp>
      <p:sp>
        <p:nvSpPr>
          <p:cNvPr id="71" name="ZoneTexte 41">
            <a:extLst>
              <a:ext uri="{FF2B5EF4-FFF2-40B4-BE49-F238E27FC236}">
                <a16:creationId xmlns:a16="http://schemas.microsoft.com/office/drawing/2014/main" id="{01A510AE-5364-4399-8FED-585DF8109B7B}"/>
              </a:ext>
            </a:extLst>
          </p:cNvPr>
          <p:cNvSpPr txBox="1"/>
          <p:nvPr/>
        </p:nvSpPr>
        <p:spPr>
          <a:xfrm>
            <a:off x="6906116" y="5142481"/>
            <a:ext cx="2727963" cy="461665"/>
          </a:xfrm>
          <a:prstGeom prst="rect">
            <a:avLst/>
          </a:prstGeom>
          <a:noFill/>
        </p:spPr>
        <p:txBody>
          <a:bodyPr wrap="square" rtlCol="0">
            <a:spAutoFit/>
          </a:bodyPr>
          <a:lstStyle/>
          <a:p>
            <a:pPr algn="ctr"/>
            <a:r>
              <a:rPr lang="fr-CA" sz="2400" dirty="0">
                <a:latin typeface="Century Schoolbook" panose="02040604050505020304" pitchFamily="18" charset="0"/>
                <a:cs typeface="Roboto Serif Light" pitchFamily="2" charset="0"/>
              </a:rPr>
              <a:t>Bound water</a:t>
            </a:r>
          </a:p>
        </p:txBody>
      </p:sp>
      <p:sp>
        <p:nvSpPr>
          <p:cNvPr id="72" name="ZoneTexte 41">
            <a:extLst>
              <a:ext uri="{FF2B5EF4-FFF2-40B4-BE49-F238E27FC236}">
                <a16:creationId xmlns:a16="http://schemas.microsoft.com/office/drawing/2014/main" id="{C64103F6-C8E1-4B5A-ADE2-588739F6A4D6}"/>
              </a:ext>
            </a:extLst>
          </p:cNvPr>
          <p:cNvSpPr txBox="1"/>
          <p:nvPr/>
        </p:nvSpPr>
        <p:spPr>
          <a:xfrm>
            <a:off x="6900181" y="5630173"/>
            <a:ext cx="2727963" cy="461665"/>
          </a:xfrm>
          <a:prstGeom prst="rect">
            <a:avLst/>
          </a:prstGeom>
          <a:noFill/>
        </p:spPr>
        <p:txBody>
          <a:bodyPr wrap="square" rtlCol="0">
            <a:spAutoFit/>
          </a:bodyPr>
          <a:lstStyle/>
          <a:p>
            <a:pPr algn="ctr"/>
            <a:r>
              <a:rPr lang="fr-CA" sz="2400" dirty="0" err="1">
                <a:latin typeface="Century Schoolbook" panose="02040604050505020304" pitchFamily="18" charset="0"/>
                <a:cs typeface="Roboto Serif Light" pitchFamily="2" charset="0"/>
              </a:rPr>
              <a:t>Structured</a:t>
            </a:r>
            <a:r>
              <a:rPr lang="fr-CA" sz="2400" dirty="0">
                <a:latin typeface="Century Schoolbook" panose="02040604050505020304" pitchFamily="18" charset="0"/>
                <a:cs typeface="Roboto Serif Light" pitchFamily="2" charset="0"/>
              </a:rPr>
              <a:t> water</a:t>
            </a:r>
          </a:p>
        </p:txBody>
      </p:sp>
      <p:sp>
        <p:nvSpPr>
          <p:cNvPr id="73" name="ZoneTexte 41">
            <a:extLst>
              <a:ext uri="{FF2B5EF4-FFF2-40B4-BE49-F238E27FC236}">
                <a16:creationId xmlns:a16="http://schemas.microsoft.com/office/drawing/2014/main" id="{AF22D3D6-E2E7-4480-8FFD-FE382EB96EBF}"/>
              </a:ext>
            </a:extLst>
          </p:cNvPr>
          <p:cNvSpPr txBox="1"/>
          <p:nvPr/>
        </p:nvSpPr>
        <p:spPr>
          <a:xfrm>
            <a:off x="3866715" y="5961439"/>
            <a:ext cx="2727963" cy="830997"/>
          </a:xfrm>
          <a:prstGeom prst="rect">
            <a:avLst/>
          </a:prstGeom>
          <a:noFill/>
        </p:spPr>
        <p:txBody>
          <a:bodyPr wrap="square" rtlCol="0">
            <a:spAutoFit/>
          </a:bodyPr>
          <a:lstStyle/>
          <a:p>
            <a:pPr algn="ctr"/>
            <a:r>
              <a:rPr lang="fr-CA" sz="2400" dirty="0">
                <a:latin typeface="Century Schoolbook" panose="02040604050505020304" pitchFamily="18" charset="0"/>
                <a:cs typeface="Roboto Serif Light" pitchFamily="2" charset="0"/>
              </a:rPr>
              <a:t>Slows motion: </a:t>
            </a:r>
            <a:r>
              <a:rPr lang="fr-CA" sz="2400" dirty="0" err="1">
                <a:latin typeface="Century Schoolbook" panose="02040604050505020304" pitchFamily="18" charset="0"/>
                <a:cs typeface="Roboto Serif Light" pitchFamily="2" charset="0"/>
              </a:rPr>
              <a:t>faster</a:t>
            </a:r>
            <a:r>
              <a:rPr lang="fr-CA" sz="2400" dirty="0">
                <a:latin typeface="Century Schoolbook" panose="02040604050505020304" pitchFamily="18" charset="0"/>
                <a:cs typeface="Roboto Serif Light" pitchFamily="2" charset="0"/>
              </a:rPr>
              <a:t> relaxation</a:t>
            </a:r>
          </a:p>
        </p:txBody>
      </p:sp>
      <p:cxnSp>
        <p:nvCxnSpPr>
          <p:cNvPr id="19" name="Straight Connector 18">
            <a:extLst>
              <a:ext uri="{FF2B5EF4-FFF2-40B4-BE49-F238E27FC236}">
                <a16:creationId xmlns:a16="http://schemas.microsoft.com/office/drawing/2014/main" id="{DF29127E-754A-4B5E-ACF3-2B35A2537564}"/>
              </a:ext>
            </a:extLst>
          </p:cNvPr>
          <p:cNvCxnSpPr>
            <a:cxnSpLocks/>
          </p:cNvCxnSpPr>
          <p:nvPr/>
        </p:nvCxnSpPr>
        <p:spPr>
          <a:xfrm>
            <a:off x="566702" y="4960076"/>
            <a:ext cx="11058595" cy="922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75" name="Connecteur droit avec flèche 71">
            <a:extLst>
              <a:ext uri="{FF2B5EF4-FFF2-40B4-BE49-F238E27FC236}">
                <a16:creationId xmlns:a16="http://schemas.microsoft.com/office/drawing/2014/main" id="{08289F11-4657-45B8-8346-2CF6B75710B7}"/>
              </a:ext>
            </a:extLst>
          </p:cNvPr>
          <p:cNvCxnSpPr>
            <a:cxnSpLocks/>
          </p:cNvCxnSpPr>
          <p:nvPr/>
        </p:nvCxnSpPr>
        <p:spPr>
          <a:xfrm>
            <a:off x="3508868" y="5555255"/>
            <a:ext cx="445021"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1" name="Connecteur droit avec flèche 71">
            <a:extLst>
              <a:ext uri="{FF2B5EF4-FFF2-40B4-BE49-F238E27FC236}">
                <a16:creationId xmlns:a16="http://schemas.microsoft.com/office/drawing/2014/main" id="{15C4D658-84B2-4AB5-AE8A-F05400E57536}"/>
              </a:ext>
            </a:extLst>
          </p:cNvPr>
          <p:cNvCxnSpPr>
            <a:cxnSpLocks/>
          </p:cNvCxnSpPr>
          <p:nvPr/>
        </p:nvCxnSpPr>
        <p:spPr>
          <a:xfrm>
            <a:off x="6563443" y="5586686"/>
            <a:ext cx="342673" cy="180749"/>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4" name="Connecteur droit avec flèche 71">
            <a:extLst>
              <a:ext uri="{FF2B5EF4-FFF2-40B4-BE49-F238E27FC236}">
                <a16:creationId xmlns:a16="http://schemas.microsoft.com/office/drawing/2014/main" id="{E3ED9AEC-4364-4419-BBDF-FE9783750601}"/>
              </a:ext>
            </a:extLst>
          </p:cNvPr>
          <p:cNvCxnSpPr>
            <a:cxnSpLocks/>
          </p:cNvCxnSpPr>
          <p:nvPr/>
        </p:nvCxnSpPr>
        <p:spPr>
          <a:xfrm flipV="1">
            <a:off x="6561491" y="5414762"/>
            <a:ext cx="342673" cy="180749"/>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6" name="Connecteur droit avec flèche 71">
            <a:extLst>
              <a:ext uri="{FF2B5EF4-FFF2-40B4-BE49-F238E27FC236}">
                <a16:creationId xmlns:a16="http://schemas.microsoft.com/office/drawing/2014/main" id="{B54B2008-ADE6-4F52-9717-37F14F025946}"/>
              </a:ext>
            </a:extLst>
          </p:cNvPr>
          <p:cNvCxnSpPr>
            <a:cxnSpLocks/>
          </p:cNvCxnSpPr>
          <p:nvPr/>
        </p:nvCxnSpPr>
        <p:spPr>
          <a:xfrm>
            <a:off x="5204572" y="5750013"/>
            <a:ext cx="0" cy="274805"/>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9" name="ZoneTexte 41">
            <a:extLst>
              <a:ext uri="{FF2B5EF4-FFF2-40B4-BE49-F238E27FC236}">
                <a16:creationId xmlns:a16="http://schemas.microsoft.com/office/drawing/2014/main" id="{8B86CC57-ABF6-42D8-8789-746699CDD1EE}"/>
              </a:ext>
            </a:extLst>
          </p:cNvPr>
          <p:cNvSpPr txBox="1"/>
          <p:nvPr/>
        </p:nvSpPr>
        <p:spPr>
          <a:xfrm rot="20926695">
            <a:off x="1456781" y="6074631"/>
            <a:ext cx="2727963" cy="461665"/>
          </a:xfrm>
          <a:prstGeom prst="rect">
            <a:avLst/>
          </a:prstGeom>
          <a:noFill/>
        </p:spPr>
        <p:txBody>
          <a:bodyPr wrap="square" rtlCol="0">
            <a:spAutoFit/>
          </a:bodyPr>
          <a:lstStyle/>
          <a:p>
            <a:pPr algn="ctr"/>
            <a:r>
              <a:rPr lang="fr-CA" sz="2400" dirty="0">
                <a:latin typeface="Century Schoolbook" panose="02040604050505020304" pitchFamily="18" charset="0"/>
                <a:cs typeface="Roboto Serif Light" pitchFamily="2" charset="0"/>
              </a:rPr>
              <a:t>Pathologies</a:t>
            </a:r>
          </a:p>
        </p:txBody>
      </p:sp>
    </p:spTree>
    <p:extLst>
      <p:ext uri="{BB962C8B-B14F-4D97-AF65-F5344CB8AC3E}">
        <p14:creationId xmlns:p14="http://schemas.microsoft.com/office/powerpoint/2010/main" val="499945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7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70"/>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71"/>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84"/>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2"/>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56"/>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81"/>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72"/>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63"/>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86"/>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73"/>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89"/>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47"/>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45"/>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3" grpId="0"/>
      <p:bldP spid="46" grpId="0"/>
      <p:bldP spid="49" grpId="0"/>
      <p:bldP spid="51" grpId="0"/>
      <p:bldP spid="52" grpId="0"/>
      <p:bldP spid="53" grpId="0"/>
      <p:bldP spid="55" grpId="0"/>
      <p:bldP spid="9" grpId="0" animBg="1"/>
      <p:bldP spid="14" grpId="0"/>
      <p:bldP spid="70" grpId="0"/>
      <p:bldP spid="71" grpId="0"/>
      <p:bldP spid="72" grpId="0"/>
      <p:bldP spid="73" grpId="0"/>
      <p:bldP spid="89"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 name="Chart 17">
            <a:extLst>
              <a:ext uri="{FF2B5EF4-FFF2-40B4-BE49-F238E27FC236}">
                <a16:creationId xmlns:a16="http://schemas.microsoft.com/office/drawing/2014/main" id="{8465C194-1DB0-4FEC-A08E-142099993C85}"/>
              </a:ext>
            </a:extLst>
          </p:cNvPr>
          <p:cNvGraphicFramePr/>
          <p:nvPr>
            <p:extLst>
              <p:ext uri="{D42A27DB-BD31-4B8C-83A1-F6EECF244321}">
                <p14:modId xmlns:p14="http://schemas.microsoft.com/office/powerpoint/2010/main" val="1601429292"/>
              </p:ext>
            </p:extLst>
          </p:nvPr>
        </p:nvGraphicFramePr>
        <p:xfrm>
          <a:off x="1272192" y="2087410"/>
          <a:ext cx="6386389" cy="3115323"/>
        </p:xfrm>
        <a:graphic>
          <a:graphicData uri="http://schemas.openxmlformats.org/drawingml/2006/chart">
            <c:chart xmlns:c="http://schemas.openxmlformats.org/drawingml/2006/chart" xmlns:r="http://schemas.openxmlformats.org/officeDocument/2006/relationships" r:id="rId2"/>
          </a:graphicData>
        </a:graphic>
      </p:graphicFrame>
      <p:sp>
        <p:nvSpPr>
          <p:cNvPr id="2" name="Title 1">
            <a:extLst>
              <a:ext uri="{FF2B5EF4-FFF2-40B4-BE49-F238E27FC236}">
                <a16:creationId xmlns:a16="http://schemas.microsoft.com/office/drawing/2014/main" id="{4B15E9F4-DA81-4476-A085-5BF9056A94F0}"/>
              </a:ext>
            </a:extLst>
          </p:cNvPr>
          <p:cNvSpPr>
            <a:spLocks noGrp="1"/>
          </p:cNvSpPr>
          <p:nvPr>
            <p:ph type="title"/>
          </p:nvPr>
        </p:nvSpPr>
        <p:spPr/>
        <p:txBody>
          <a:bodyPr/>
          <a:lstStyle/>
          <a:p>
            <a:r>
              <a:rPr lang="fr-CA" dirty="0">
                <a:latin typeface="Century Schoolbook" panose="02040604050505020304" pitchFamily="18" charset="0"/>
              </a:rPr>
              <a:t>Principles of MRI: relaxation</a:t>
            </a:r>
          </a:p>
        </p:txBody>
      </p:sp>
      <p:sp>
        <p:nvSpPr>
          <p:cNvPr id="4" name="Slide Number Placeholder 3">
            <a:extLst>
              <a:ext uri="{FF2B5EF4-FFF2-40B4-BE49-F238E27FC236}">
                <a16:creationId xmlns:a16="http://schemas.microsoft.com/office/drawing/2014/main" id="{8B82198A-FE46-4733-A2FB-AB463681E97F}"/>
              </a:ext>
            </a:extLst>
          </p:cNvPr>
          <p:cNvSpPr>
            <a:spLocks noGrp="1"/>
          </p:cNvSpPr>
          <p:nvPr>
            <p:ph type="sldNum" sz="quarter" idx="12"/>
          </p:nvPr>
        </p:nvSpPr>
        <p:spPr/>
        <p:txBody>
          <a:bodyPr/>
          <a:lstStyle/>
          <a:p>
            <a:fld id="{7C4F7C6C-F16A-437F-A05B-8026F95376C8}" type="slidenum">
              <a:rPr lang="fr-CA" smtClean="0">
                <a:latin typeface="Century Schoolbook" panose="02040604050505020304" pitchFamily="18" charset="0"/>
              </a:rPr>
              <a:pPr/>
              <a:t>30</a:t>
            </a:fld>
            <a:endParaRPr lang="fr-CA" dirty="0">
              <a:latin typeface="Century Schoolbook" panose="02040604050505020304" pitchFamily="18" charset="0"/>
            </a:endParaRPr>
          </a:p>
        </p:txBody>
      </p:sp>
      <p:cxnSp>
        <p:nvCxnSpPr>
          <p:cNvPr id="5" name="Straight Arrow Connector 4">
            <a:extLst>
              <a:ext uri="{FF2B5EF4-FFF2-40B4-BE49-F238E27FC236}">
                <a16:creationId xmlns:a16="http://schemas.microsoft.com/office/drawing/2014/main" id="{E6E8914B-7ECF-4F22-B927-AE96D286C664}"/>
              </a:ext>
            </a:extLst>
          </p:cNvPr>
          <p:cNvCxnSpPr>
            <a:cxnSpLocks/>
          </p:cNvCxnSpPr>
          <p:nvPr/>
        </p:nvCxnSpPr>
        <p:spPr>
          <a:xfrm>
            <a:off x="1542487" y="4327170"/>
            <a:ext cx="6261288"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DF9E9AE6-404E-4063-8C3C-C832F22AEF07}"/>
              </a:ext>
            </a:extLst>
          </p:cNvPr>
          <p:cNvCxnSpPr>
            <a:cxnSpLocks/>
          </p:cNvCxnSpPr>
          <p:nvPr/>
        </p:nvCxnSpPr>
        <p:spPr>
          <a:xfrm flipV="1">
            <a:off x="1605495" y="2278154"/>
            <a:ext cx="0" cy="2125911"/>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 name="ZoneTexte 41">
            <a:extLst>
              <a:ext uri="{FF2B5EF4-FFF2-40B4-BE49-F238E27FC236}">
                <a16:creationId xmlns:a16="http://schemas.microsoft.com/office/drawing/2014/main" id="{A99F482B-EF88-4AA0-878B-F5F01532609F}"/>
              </a:ext>
            </a:extLst>
          </p:cNvPr>
          <p:cNvSpPr txBox="1"/>
          <p:nvPr/>
        </p:nvSpPr>
        <p:spPr>
          <a:xfrm>
            <a:off x="7402449" y="4340814"/>
            <a:ext cx="800421" cy="400110"/>
          </a:xfrm>
          <a:prstGeom prst="rect">
            <a:avLst/>
          </a:prstGeom>
          <a:noFill/>
        </p:spPr>
        <p:txBody>
          <a:bodyPr wrap="square" rtlCol="0">
            <a:spAutoFit/>
          </a:bodyPr>
          <a:lstStyle/>
          <a:p>
            <a:pPr algn="ctr"/>
            <a:r>
              <a:rPr lang="fr-CA" sz="2000" dirty="0">
                <a:latin typeface="Century Schoolbook" panose="02040604050505020304" pitchFamily="18" charset="0"/>
                <a:cs typeface="Roboto Serif Light" pitchFamily="2" charset="0"/>
              </a:rPr>
              <a:t>Time</a:t>
            </a:r>
          </a:p>
        </p:txBody>
      </p:sp>
      <p:sp>
        <p:nvSpPr>
          <p:cNvPr id="8" name="ZoneTexte 41">
            <a:extLst>
              <a:ext uri="{FF2B5EF4-FFF2-40B4-BE49-F238E27FC236}">
                <a16:creationId xmlns:a16="http://schemas.microsoft.com/office/drawing/2014/main" id="{ADA892DE-CBF3-4539-B41A-B53B5F0924F7}"/>
              </a:ext>
            </a:extLst>
          </p:cNvPr>
          <p:cNvSpPr txBox="1"/>
          <p:nvPr/>
        </p:nvSpPr>
        <p:spPr>
          <a:xfrm>
            <a:off x="1095397" y="2157188"/>
            <a:ext cx="554102" cy="400110"/>
          </a:xfrm>
          <a:prstGeom prst="rect">
            <a:avLst/>
          </a:prstGeom>
          <a:noFill/>
        </p:spPr>
        <p:txBody>
          <a:bodyPr wrap="square" rtlCol="0">
            <a:spAutoFit/>
          </a:bodyPr>
          <a:lstStyle/>
          <a:p>
            <a:pPr algn="ctr"/>
            <a:r>
              <a:rPr lang="fr-CA" sz="2000" dirty="0" err="1">
                <a:latin typeface="Century Schoolbook" panose="02040604050505020304" pitchFamily="18" charset="0"/>
                <a:cs typeface="Roboto Serif Light" pitchFamily="2" charset="0"/>
              </a:rPr>
              <a:t>M</a:t>
            </a:r>
            <a:r>
              <a:rPr lang="fr-CA" sz="2000" baseline="-25000" dirty="0" err="1">
                <a:latin typeface="Century Schoolbook" panose="02040604050505020304" pitchFamily="18" charset="0"/>
                <a:cs typeface="Roboto Serif Light" pitchFamily="2" charset="0"/>
              </a:rPr>
              <a:t>z</a:t>
            </a:r>
            <a:endParaRPr lang="fr-CA" sz="2000" dirty="0">
              <a:latin typeface="Century Schoolbook" panose="02040604050505020304" pitchFamily="18" charset="0"/>
              <a:cs typeface="Roboto Serif Light" pitchFamily="2" charset="0"/>
            </a:endParaRPr>
          </a:p>
        </p:txBody>
      </p:sp>
      <p:cxnSp>
        <p:nvCxnSpPr>
          <p:cNvPr id="11" name="Straight Connector 10">
            <a:extLst>
              <a:ext uri="{FF2B5EF4-FFF2-40B4-BE49-F238E27FC236}">
                <a16:creationId xmlns:a16="http://schemas.microsoft.com/office/drawing/2014/main" id="{02F6838D-CFBD-4232-B434-F53915E9EF7A}"/>
              </a:ext>
            </a:extLst>
          </p:cNvPr>
          <p:cNvCxnSpPr>
            <a:cxnSpLocks/>
          </p:cNvCxnSpPr>
          <p:nvPr/>
        </p:nvCxnSpPr>
        <p:spPr>
          <a:xfrm>
            <a:off x="1520408" y="2954166"/>
            <a:ext cx="6147698" cy="0"/>
          </a:xfrm>
          <a:prstGeom prst="line">
            <a:avLst/>
          </a:prstGeom>
          <a:ln w="12700">
            <a:solidFill>
              <a:schemeClr val="tx1"/>
            </a:solidFill>
          </a:ln>
        </p:spPr>
        <p:style>
          <a:lnRef idx="1">
            <a:schemeClr val="dk1"/>
          </a:lnRef>
          <a:fillRef idx="0">
            <a:schemeClr val="dk1"/>
          </a:fillRef>
          <a:effectRef idx="0">
            <a:schemeClr val="dk1"/>
          </a:effectRef>
          <a:fontRef idx="minor">
            <a:schemeClr val="tx1"/>
          </a:fontRef>
        </p:style>
      </p:cxnSp>
      <p:sp>
        <p:nvSpPr>
          <p:cNvPr id="16" name="ZoneTexte 41">
            <a:extLst>
              <a:ext uri="{FF2B5EF4-FFF2-40B4-BE49-F238E27FC236}">
                <a16:creationId xmlns:a16="http://schemas.microsoft.com/office/drawing/2014/main" id="{84D1560B-57F3-4801-9E87-E538DF442B6C}"/>
              </a:ext>
            </a:extLst>
          </p:cNvPr>
          <p:cNvSpPr txBox="1"/>
          <p:nvPr/>
        </p:nvSpPr>
        <p:spPr>
          <a:xfrm>
            <a:off x="345798" y="2754111"/>
            <a:ext cx="1250172" cy="400110"/>
          </a:xfrm>
          <a:prstGeom prst="rect">
            <a:avLst/>
          </a:prstGeom>
          <a:noFill/>
        </p:spPr>
        <p:txBody>
          <a:bodyPr wrap="square" rtlCol="0">
            <a:spAutoFit/>
          </a:bodyPr>
          <a:lstStyle/>
          <a:p>
            <a:pPr algn="ctr"/>
            <a:r>
              <a:rPr lang="fr-CA" sz="2000" dirty="0">
                <a:latin typeface="Century Schoolbook" panose="02040604050505020304" pitchFamily="18" charset="0"/>
                <a:cs typeface="Roboto Serif Light" pitchFamily="2" charset="0"/>
              </a:rPr>
              <a:t>Initial M</a:t>
            </a:r>
          </a:p>
        </p:txBody>
      </p:sp>
      <p:sp>
        <p:nvSpPr>
          <p:cNvPr id="17" name="ZoneTexte 41">
            <a:extLst>
              <a:ext uri="{FF2B5EF4-FFF2-40B4-BE49-F238E27FC236}">
                <a16:creationId xmlns:a16="http://schemas.microsoft.com/office/drawing/2014/main" id="{ADA66092-1FC5-4998-A44A-7E740D232F0E}"/>
              </a:ext>
            </a:extLst>
          </p:cNvPr>
          <p:cNvSpPr txBox="1"/>
          <p:nvPr/>
        </p:nvSpPr>
        <p:spPr>
          <a:xfrm>
            <a:off x="1416271" y="4340814"/>
            <a:ext cx="189224" cy="400110"/>
          </a:xfrm>
          <a:prstGeom prst="rect">
            <a:avLst/>
          </a:prstGeom>
          <a:noFill/>
        </p:spPr>
        <p:txBody>
          <a:bodyPr wrap="square" rtlCol="0">
            <a:spAutoFit/>
          </a:bodyPr>
          <a:lstStyle/>
          <a:p>
            <a:pPr algn="ctr"/>
            <a:r>
              <a:rPr lang="fr-CA" sz="2000" dirty="0">
                <a:latin typeface="Century Schoolbook" panose="02040604050505020304" pitchFamily="18" charset="0"/>
                <a:cs typeface="Roboto Serif Light" pitchFamily="2" charset="0"/>
              </a:rPr>
              <a:t>0</a:t>
            </a:r>
          </a:p>
        </p:txBody>
      </p:sp>
      <p:cxnSp>
        <p:nvCxnSpPr>
          <p:cNvPr id="24" name="Straight Connector 23">
            <a:extLst>
              <a:ext uri="{FF2B5EF4-FFF2-40B4-BE49-F238E27FC236}">
                <a16:creationId xmlns:a16="http://schemas.microsoft.com/office/drawing/2014/main" id="{16964E8D-B502-4CC2-9779-940C07C5F48D}"/>
              </a:ext>
            </a:extLst>
          </p:cNvPr>
          <p:cNvCxnSpPr>
            <a:cxnSpLocks/>
          </p:cNvCxnSpPr>
          <p:nvPr/>
        </p:nvCxnSpPr>
        <p:spPr>
          <a:xfrm>
            <a:off x="2831725" y="3408454"/>
            <a:ext cx="0" cy="932360"/>
          </a:xfrm>
          <a:prstGeom prst="line">
            <a:avLst/>
          </a:prstGeom>
          <a:ln w="12700">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BF05E032-1C81-4645-84A6-6FA1C7DB8A6F}"/>
              </a:ext>
            </a:extLst>
          </p:cNvPr>
          <p:cNvCxnSpPr>
            <a:cxnSpLocks/>
          </p:cNvCxnSpPr>
          <p:nvPr/>
        </p:nvCxnSpPr>
        <p:spPr>
          <a:xfrm flipH="1">
            <a:off x="1599939" y="3408454"/>
            <a:ext cx="1235755" cy="0"/>
          </a:xfrm>
          <a:prstGeom prst="line">
            <a:avLst/>
          </a:prstGeom>
          <a:ln w="12700">
            <a:solidFill>
              <a:schemeClr val="tx1"/>
            </a:solidFill>
            <a:prstDash val="lgDash"/>
          </a:ln>
        </p:spPr>
        <p:style>
          <a:lnRef idx="1">
            <a:schemeClr val="accent1"/>
          </a:lnRef>
          <a:fillRef idx="0">
            <a:schemeClr val="accent1"/>
          </a:fillRef>
          <a:effectRef idx="0">
            <a:schemeClr val="accent1"/>
          </a:effectRef>
          <a:fontRef idx="minor">
            <a:schemeClr val="tx1"/>
          </a:fontRef>
        </p:style>
      </p:cxnSp>
      <p:sp>
        <p:nvSpPr>
          <p:cNvPr id="42" name="ZoneTexte 41">
            <a:extLst>
              <a:ext uri="{FF2B5EF4-FFF2-40B4-BE49-F238E27FC236}">
                <a16:creationId xmlns:a16="http://schemas.microsoft.com/office/drawing/2014/main" id="{B9848C43-E33F-432D-82CD-983BFA6B9E9F}"/>
              </a:ext>
            </a:extLst>
          </p:cNvPr>
          <p:cNvSpPr txBox="1"/>
          <p:nvPr/>
        </p:nvSpPr>
        <p:spPr>
          <a:xfrm>
            <a:off x="2831725" y="3703605"/>
            <a:ext cx="755650" cy="400110"/>
          </a:xfrm>
          <a:prstGeom prst="rect">
            <a:avLst/>
          </a:prstGeom>
          <a:noFill/>
        </p:spPr>
        <p:txBody>
          <a:bodyPr wrap="square" rtlCol="0">
            <a:spAutoFit/>
          </a:bodyPr>
          <a:lstStyle/>
          <a:p>
            <a:pPr algn="ctr"/>
            <a:r>
              <a:rPr lang="fr-CA" sz="2000" dirty="0">
                <a:latin typeface="Century Schoolbook" panose="02040604050505020304" pitchFamily="18" charset="0"/>
                <a:cs typeface="Roboto Serif Light" pitchFamily="2" charset="0"/>
              </a:rPr>
              <a:t>63%</a:t>
            </a:r>
          </a:p>
        </p:txBody>
      </p:sp>
      <p:sp>
        <p:nvSpPr>
          <p:cNvPr id="43" name="ZoneTexte 41">
            <a:extLst>
              <a:ext uri="{FF2B5EF4-FFF2-40B4-BE49-F238E27FC236}">
                <a16:creationId xmlns:a16="http://schemas.microsoft.com/office/drawing/2014/main" id="{39A27D9F-FB3E-4AD6-8314-54EFC3C6CCB8}"/>
              </a:ext>
            </a:extLst>
          </p:cNvPr>
          <p:cNvSpPr txBox="1"/>
          <p:nvPr/>
        </p:nvSpPr>
        <p:spPr>
          <a:xfrm>
            <a:off x="1928100" y="3008344"/>
            <a:ext cx="581020" cy="400110"/>
          </a:xfrm>
          <a:prstGeom prst="rect">
            <a:avLst/>
          </a:prstGeom>
          <a:noFill/>
        </p:spPr>
        <p:txBody>
          <a:bodyPr wrap="square" rtlCol="0">
            <a:spAutoFit/>
          </a:bodyPr>
          <a:lstStyle/>
          <a:p>
            <a:pPr algn="ctr"/>
            <a:r>
              <a:rPr lang="fr-CA" sz="2000" dirty="0">
                <a:latin typeface="Century Schoolbook" panose="02040604050505020304" pitchFamily="18" charset="0"/>
                <a:cs typeface="Roboto Serif Light" pitchFamily="2" charset="0"/>
              </a:rPr>
              <a:t>T</a:t>
            </a:r>
            <a:r>
              <a:rPr lang="fr-CA" sz="2000" baseline="-25000" dirty="0">
                <a:latin typeface="Century Schoolbook" panose="02040604050505020304" pitchFamily="18" charset="0"/>
                <a:cs typeface="Roboto Serif Light" pitchFamily="2" charset="0"/>
              </a:rPr>
              <a:t>1</a:t>
            </a:r>
            <a:endParaRPr lang="fr-CA" sz="2000" dirty="0">
              <a:latin typeface="Century Schoolbook" panose="02040604050505020304" pitchFamily="18" charset="0"/>
              <a:cs typeface="Roboto Serif Light" pitchFamily="2" charset="0"/>
            </a:endParaRPr>
          </a:p>
        </p:txBody>
      </p:sp>
      <p:sp>
        <p:nvSpPr>
          <p:cNvPr id="44" name="ZoneTexte 41">
            <a:extLst>
              <a:ext uri="{FF2B5EF4-FFF2-40B4-BE49-F238E27FC236}">
                <a16:creationId xmlns:a16="http://schemas.microsoft.com/office/drawing/2014/main" id="{AE0547E5-7CC2-4F29-A7F7-2A71E3339888}"/>
              </a:ext>
            </a:extLst>
          </p:cNvPr>
          <p:cNvSpPr txBox="1"/>
          <p:nvPr/>
        </p:nvSpPr>
        <p:spPr>
          <a:xfrm>
            <a:off x="838200" y="1512101"/>
            <a:ext cx="4161717" cy="523220"/>
          </a:xfrm>
          <a:prstGeom prst="rect">
            <a:avLst/>
          </a:prstGeom>
          <a:noFill/>
        </p:spPr>
        <p:txBody>
          <a:bodyPr wrap="none" rtlCol="0">
            <a:spAutoFit/>
          </a:bodyPr>
          <a:lstStyle/>
          <a:p>
            <a:pPr algn="ctr"/>
            <a:r>
              <a:rPr lang="fr-CA" sz="2800" dirty="0">
                <a:latin typeface="Century Schoolbook" panose="02040604050505020304" pitchFamily="18" charset="0"/>
                <a:cs typeface="Roboto Serif Light" pitchFamily="2" charset="0"/>
              </a:rPr>
              <a:t>Longitudinal relaxation</a:t>
            </a:r>
          </a:p>
        </p:txBody>
      </p:sp>
      <p:sp>
        <p:nvSpPr>
          <p:cNvPr id="45" name="ZoneTexte 41">
            <a:extLst>
              <a:ext uri="{FF2B5EF4-FFF2-40B4-BE49-F238E27FC236}">
                <a16:creationId xmlns:a16="http://schemas.microsoft.com/office/drawing/2014/main" id="{2E9DC90C-19D6-4B81-B8C2-9992266A4914}"/>
              </a:ext>
            </a:extLst>
          </p:cNvPr>
          <p:cNvSpPr txBox="1"/>
          <p:nvPr/>
        </p:nvSpPr>
        <p:spPr>
          <a:xfrm>
            <a:off x="4057955" y="3419796"/>
            <a:ext cx="4887877" cy="461665"/>
          </a:xfrm>
          <a:prstGeom prst="rect">
            <a:avLst/>
          </a:prstGeom>
          <a:noFill/>
        </p:spPr>
        <p:txBody>
          <a:bodyPr wrap="none" rtlCol="0">
            <a:spAutoFit/>
          </a:bodyPr>
          <a:lstStyle/>
          <a:p>
            <a:pPr algn="ctr"/>
            <a:r>
              <a:rPr lang="fr-CA" sz="2400" dirty="0" err="1">
                <a:latin typeface="Century Schoolbook" panose="02040604050505020304" pitchFamily="18" charset="0"/>
                <a:cs typeface="Roboto Serif Light" pitchFamily="2" charset="0"/>
              </a:rPr>
              <a:t>Characteristic</a:t>
            </a:r>
            <a:r>
              <a:rPr lang="fr-CA" sz="2400" dirty="0">
                <a:latin typeface="Century Schoolbook" panose="02040604050505020304" pitchFamily="18" charset="0"/>
                <a:cs typeface="Roboto Serif Light" pitchFamily="2" charset="0"/>
              </a:rPr>
              <a:t> relaxation time T</a:t>
            </a:r>
            <a:r>
              <a:rPr lang="fr-CA" sz="2400" baseline="-25000" dirty="0">
                <a:latin typeface="Century Schoolbook" panose="02040604050505020304" pitchFamily="18" charset="0"/>
                <a:cs typeface="Roboto Serif Light" pitchFamily="2" charset="0"/>
              </a:rPr>
              <a:t>1</a:t>
            </a:r>
            <a:endParaRPr lang="fr-CA" sz="2400" dirty="0">
              <a:latin typeface="Century Schoolbook" panose="02040604050505020304" pitchFamily="18" charset="0"/>
              <a:cs typeface="Roboto Serif Light" pitchFamily="2" charset="0"/>
            </a:endParaRPr>
          </a:p>
        </p:txBody>
      </p:sp>
      <p:sp>
        <p:nvSpPr>
          <p:cNvPr id="46" name="ZoneTexte 41">
            <a:extLst>
              <a:ext uri="{FF2B5EF4-FFF2-40B4-BE49-F238E27FC236}">
                <a16:creationId xmlns:a16="http://schemas.microsoft.com/office/drawing/2014/main" id="{318A734C-0B96-47BB-B6F4-7F0DF8A6FC3E}"/>
              </a:ext>
            </a:extLst>
          </p:cNvPr>
          <p:cNvSpPr txBox="1"/>
          <p:nvPr/>
        </p:nvSpPr>
        <p:spPr>
          <a:xfrm>
            <a:off x="7857330" y="2777511"/>
            <a:ext cx="3113353" cy="461665"/>
          </a:xfrm>
          <a:prstGeom prst="rect">
            <a:avLst/>
          </a:prstGeom>
          <a:noFill/>
        </p:spPr>
        <p:txBody>
          <a:bodyPr wrap="none" rtlCol="0">
            <a:spAutoFit/>
          </a:bodyPr>
          <a:lstStyle/>
          <a:p>
            <a:pPr algn="ctr"/>
            <a:r>
              <a:rPr lang="fr-CA" sz="2400" dirty="0" err="1">
                <a:latin typeface="Century Schoolbook" panose="02040604050505020304" pitchFamily="18" charset="0"/>
                <a:cs typeface="Roboto Serif Light" pitchFamily="2" charset="0"/>
              </a:rPr>
              <a:t>Exponential</a:t>
            </a:r>
            <a:r>
              <a:rPr lang="fr-CA" sz="2400" dirty="0">
                <a:latin typeface="Century Schoolbook" panose="02040604050505020304" pitchFamily="18" charset="0"/>
                <a:cs typeface="Roboto Serif Light" pitchFamily="2" charset="0"/>
              </a:rPr>
              <a:t> fashion</a:t>
            </a:r>
          </a:p>
        </p:txBody>
      </p:sp>
      <p:sp>
        <p:nvSpPr>
          <p:cNvPr id="47" name="ZoneTexte 41">
            <a:extLst>
              <a:ext uri="{FF2B5EF4-FFF2-40B4-BE49-F238E27FC236}">
                <a16:creationId xmlns:a16="http://schemas.microsoft.com/office/drawing/2014/main" id="{C39A33F0-44E8-4A36-A721-0B531AA8CB26}"/>
              </a:ext>
            </a:extLst>
          </p:cNvPr>
          <p:cNvSpPr txBox="1"/>
          <p:nvPr/>
        </p:nvSpPr>
        <p:spPr>
          <a:xfrm>
            <a:off x="970884" y="5226134"/>
            <a:ext cx="4362092" cy="461665"/>
          </a:xfrm>
          <a:prstGeom prst="rect">
            <a:avLst/>
          </a:prstGeom>
          <a:noFill/>
        </p:spPr>
        <p:txBody>
          <a:bodyPr wrap="none" rtlCol="0">
            <a:spAutoFit/>
          </a:bodyPr>
          <a:lstStyle/>
          <a:p>
            <a:pPr algn="ctr"/>
            <a:r>
              <a:rPr lang="fr-CA" sz="2400" dirty="0">
                <a:latin typeface="Century Schoolbook" panose="02040604050505020304" pitchFamily="18" charset="0"/>
                <a:cs typeface="Roboto Serif Light" pitchFamily="2" charset="0"/>
              </a:rPr>
              <a:t>Shorter T</a:t>
            </a:r>
            <a:r>
              <a:rPr lang="fr-CA" sz="2400" baseline="-25000" dirty="0">
                <a:latin typeface="Century Schoolbook" panose="02040604050505020304" pitchFamily="18" charset="0"/>
                <a:cs typeface="Roboto Serif Light" pitchFamily="2" charset="0"/>
              </a:rPr>
              <a:t>1</a:t>
            </a:r>
            <a:r>
              <a:rPr lang="fr-CA" sz="2400" dirty="0">
                <a:latin typeface="Century Schoolbook" panose="02040604050505020304" pitchFamily="18" charset="0"/>
                <a:cs typeface="Roboto Serif Light" pitchFamily="2" charset="0"/>
              </a:rPr>
              <a:t> = </a:t>
            </a:r>
            <a:r>
              <a:rPr lang="fr-CA" sz="2400" dirty="0" err="1">
                <a:latin typeface="Century Schoolbook" panose="02040604050505020304" pitchFamily="18" charset="0"/>
                <a:cs typeface="Roboto Serif Light" pitchFamily="2" charset="0"/>
              </a:rPr>
              <a:t>faster</a:t>
            </a:r>
            <a:r>
              <a:rPr lang="fr-CA" sz="2400" dirty="0">
                <a:latin typeface="Century Schoolbook" panose="02040604050505020304" pitchFamily="18" charset="0"/>
                <a:cs typeface="Roboto Serif Light" pitchFamily="2" charset="0"/>
              </a:rPr>
              <a:t> relaxation</a:t>
            </a:r>
          </a:p>
        </p:txBody>
      </p:sp>
      <p:sp>
        <p:nvSpPr>
          <p:cNvPr id="48" name="ZoneTexte 41">
            <a:extLst>
              <a:ext uri="{FF2B5EF4-FFF2-40B4-BE49-F238E27FC236}">
                <a16:creationId xmlns:a16="http://schemas.microsoft.com/office/drawing/2014/main" id="{95D58202-25F6-41FB-A28C-3E96B8806623}"/>
              </a:ext>
            </a:extLst>
          </p:cNvPr>
          <p:cNvSpPr txBox="1"/>
          <p:nvPr/>
        </p:nvSpPr>
        <p:spPr>
          <a:xfrm>
            <a:off x="6293867" y="5226133"/>
            <a:ext cx="4431021" cy="461665"/>
          </a:xfrm>
          <a:prstGeom prst="rect">
            <a:avLst/>
          </a:prstGeom>
          <a:noFill/>
        </p:spPr>
        <p:txBody>
          <a:bodyPr wrap="none" rtlCol="0">
            <a:spAutoFit/>
          </a:bodyPr>
          <a:lstStyle/>
          <a:p>
            <a:pPr algn="ctr"/>
            <a:r>
              <a:rPr lang="fr-CA" sz="2400" dirty="0">
                <a:latin typeface="Century Schoolbook" panose="02040604050505020304" pitchFamily="18" charset="0"/>
                <a:cs typeface="Roboto Serif Light" pitchFamily="2" charset="0"/>
              </a:rPr>
              <a:t>Longer T</a:t>
            </a:r>
            <a:r>
              <a:rPr lang="fr-CA" sz="2400" baseline="-25000" dirty="0">
                <a:latin typeface="Century Schoolbook" panose="02040604050505020304" pitchFamily="18" charset="0"/>
                <a:cs typeface="Roboto Serif Light" pitchFamily="2" charset="0"/>
              </a:rPr>
              <a:t>1</a:t>
            </a:r>
            <a:r>
              <a:rPr lang="fr-CA" sz="2400" dirty="0">
                <a:latin typeface="Century Schoolbook" panose="02040604050505020304" pitchFamily="18" charset="0"/>
                <a:cs typeface="Roboto Serif Light" pitchFamily="2" charset="0"/>
              </a:rPr>
              <a:t> = </a:t>
            </a:r>
            <a:r>
              <a:rPr lang="fr-CA" sz="2400" dirty="0" err="1">
                <a:latin typeface="Century Schoolbook" panose="02040604050505020304" pitchFamily="18" charset="0"/>
                <a:cs typeface="Roboto Serif Light" pitchFamily="2" charset="0"/>
              </a:rPr>
              <a:t>slower</a:t>
            </a:r>
            <a:r>
              <a:rPr lang="fr-CA" sz="2400" dirty="0">
                <a:latin typeface="Century Schoolbook" panose="02040604050505020304" pitchFamily="18" charset="0"/>
                <a:cs typeface="Roboto Serif Light" pitchFamily="2" charset="0"/>
              </a:rPr>
              <a:t> relaxation</a:t>
            </a:r>
          </a:p>
        </p:txBody>
      </p:sp>
      <p:sp>
        <p:nvSpPr>
          <p:cNvPr id="21" name="ZoneTexte 41">
            <a:extLst>
              <a:ext uri="{FF2B5EF4-FFF2-40B4-BE49-F238E27FC236}">
                <a16:creationId xmlns:a16="http://schemas.microsoft.com/office/drawing/2014/main" id="{6707B543-FA7E-4E40-966B-7FFD1CF85AF3}"/>
              </a:ext>
            </a:extLst>
          </p:cNvPr>
          <p:cNvSpPr txBox="1"/>
          <p:nvPr/>
        </p:nvSpPr>
        <p:spPr>
          <a:xfrm>
            <a:off x="4684415" y="6009979"/>
            <a:ext cx="2353529" cy="523220"/>
          </a:xfrm>
          <a:prstGeom prst="rect">
            <a:avLst/>
          </a:prstGeom>
          <a:noFill/>
        </p:spPr>
        <p:txBody>
          <a:bodyPr wrap="none" rtlCol="0">
            <a:spAutoFit/>
          </a:bodyPr>
          <a:lstStyle/>
          <a:p>
            <a:pPr algn="ctr"/>
            <a:r>
              <a:rPr lang="fr-CA" sz="2800" dirty="0">
                <a:latin typeface="Century Schoolbook" panose="02040604050505020304" pitchFamily="18" charset="0"/>
                <a:cs typeface="Roboto Serif Light" pitchFamily="2" charset="0"/>
              </a:rPr>
              <a:t>T</a:t>
            </a:r>
            <a:r>
              <a:rPr lang="fr-CA" sz="2800" baseline="-25000" dirty="0">
                <a:latin typeface="Century Schoolbook" panose="02040604050505020304" pitchFamily="18" charset="0"/>
                <a:cs typeface="Roboto Serif Light" pitchFamily="2" charset="0"/>
              </a:rPr>
              <a:t>1</a:t>
            </a:r>
            <a:r>
              <a:rPr lang="fr-CA" sz="2800" dirty="0">
                <a:latin typeface="Century Schoolbook" panose="02040604050505020304" pitchFamily="18" charset="0"/>
                <a:cs typeface="Roboto Serif Light" pitchFamily="2" charset="0"/>
              </a:rPr>
              <a:t> relaxation</a:t>
            </a:r>
          </a:p>
        </p:txBody>
      </p:sp>
      <p:sp>
        <p:nvSpPr>
          <p:cNvPr id="22" name="Ellipse 4">
            <a:extLst>
              <a:ext uri="{FF2B5EF4-FFF2-40B4-BE49-F238E27FC236}">
                <a16:creationId xmlns:a16="http://schemas.microsoft.com/office/drawing/2014/main" id="{EF103AEB-0A06-4F6B-9AFB-5B3F0ADE9E48}"/>
              </a:ext>
            </a:extLst>
          </p:cNvPr>
          <p:cNvSpPr/>
          <p:nvPr/>
        </p:nvSpPr>
        <p:spPr>
          <a:xfrm>
            <a:off x="4479396" y="5889191"/>
            <a:ext cx="2763565" cy="764796"/>
          </a:xfrm>
          <a:prstGeom prst="ellipse">
            <a:avLst/>
          </a:prstGeom>
          <a:noFill/>
          <a:ln w="38100">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Tree>
    <p:extLst>
      <p:ext uri="{BB962C8B-B14F-4D97-AF65-F5344CB8AC3E}">
        <p14:creationId xmlns:p14="http://schemas.microsoft.com/office/powerpoint/2010/main" val="1334342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3" grpId="0"/>
      <p:bldP spid="45" grpId="0"/>
      <p:bldP spid="46" grpId="0"/>
      <p:bldP spid="47" grpId="0"/>
      <p:bldP spid="48" grpId="0"/>
      <p:bldP spid="21" grpId="0"/>
      <p:bldP spid="22"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1754A3-D680-4E7A-9DAC-675288D845C4}"/>
              </a:ext>
            </a:extLst>
          </p:cNvPr>
          <p:cNvSpPr>
            <a:spLocks noGrp="1"/>
          </p:cNvSpPr>
          <p:nvPr>
            <p:ph type="title"/>
          </p:nvPr>
        </p:nvSpPr>
        <p:spPr/>
        <p:txBody>
          <a:bodyPr/>
          <a:lstStyle/>
          <a:p>
            <a:r>
              <a:rPr lang="fr-CA" dirty="0">
                <a:latin typeface="Century Schoolbook" panose="02040604050505020304" pitchFamily="18" charset="0"/>
              </a:rPr>
              <a:t>Principles of MRI: relaxation</a:t>
            </a:r>
          </a:p>
        </p:txBody>
      </p:sp>
      <p:sp>
        <p:nvSpPr>
          <p:cNvPr id="4" name="Slide Number Placeholder 3">
            <a:extLst>
              <a:ext uri="{FF2B5EF4-FFF2-40B4-BE49-F238E27FC236}">
                <a16:creationId xmlns:a16="http://schemas.microsoft.com/office/drawing/2014/main" id="{9B501A5D-77A5-4B1B-84CA-EB0C041CED81}"/>
              </a:ext>
            </a:extLst>
          </p:cNvPr>
          <p:cNvSpPr>
            <a:spLocks noGrp="1"/>
          </p:cNvSpPr>
          <p:nvPr>
            <p:ph type="sldNum" sz="quarter" idx="12"/>
          </p:nvPr>
        </p:nvSpPr>
        <p:spPr/>
        <p:txBody>
          <a:bodyPr/>
          <a:lstStyle/>
          <a:p>
            <a:fld id="{7C4F7C6C-F16A-437F-A05B-8026F95376C8}" type="slidenum">
              <a:rPr lang="fr-CA" smtClean="0">
                <a:latin typeface="Century Schoolbook" panose="02040604050505020304" pitchFamily="18" charset="0"/>
              </a:rPr>
              <a:pPr/>
              <a:t>31</a:t>
            </a:fld>
            <a:endParaRPr lang="fr-CA" dirty="0">
              <a:latin typeface="Century Schoolbook" panose="02040604050505020304" pitchFamily="18" charset="0"/>
            </a:endParaRPr>
          </a:p>
        </p:txBody>
      </p:sp>
      <p:sp>
        <p:nvSpPr>
          <p:cNvPr id="5" name="ZoneTexte 41">
            <a:extLst>
              <a:ext uri="{FF2B5EF4-FFF2-40B4-BE49-F238E27FC236}">
                <a16:creationId xmlns:a16="http://schemas.microsoft.com/office/drawing/2014/main" id="{2576A0F6-7507-4DCE-9305-DD1F72653175}"/>
              </a:ext>
            </a:extLst>
          </p:cNvPr>
          <p:cNvSpPr txBox="1"/>
          <p:nvPr/>
        </p:nvSpPr>
        <p:spPr>
          <a:xfrm>
            <a:off x="838200" y="1512101"/>
            <a:ext cx="4161717" cy="523220"/>
          </a:xfrm>
          <a:prstGeom prst="rect">
            <a:avLst/>
          </a:prstGeom>
          <a:noFill/>
        </p:spPr>
        <p:txBody>
          <a:bodyPr wrap="none" rtlCol="0">
            <a:spAutoFit/>
          </a:bodyPr>
          <a:lstStyle/>
          <a:p>
            <a:pPr algn="ctr"/>
            <a:r>
              <a:rPr lang="fr-CA" sz="2800" dirty="0">
                <a:latin typeface="Century Schoolbook" panose="02040604050505020304" pitchFamily="18" charset="0"/>
                <a:cs typeface="Roboto Serif Light" pitchFamily="2" charset="0"/>
              </a:rPr>
              <a:t>Longitudinal relaxation</a:t>
            </a:r>
          </a:p>
        </p:txBody>
      </p:sp>
      <p:cxnSp>
        <p:nvCxnSpPr>
          <p:cNvPr id="27" name="Straight Arrow Connector 26">
            <a:extLst>
              <a:ext uri="{FF2B5EF4-FFF2-40B4-BE49-F238E27FC236}">
                <a16:creationId xmlns:a16="http://schemas.microsoft.com/office/drawing/2014/main" id="{BB67705D-4436-4B99-B450-1AD35508A78E}"/>
              </a:ext>
            </a:extLst>
          </p:cNvPr>
          <p:cNvCxnSpPr>
            <a:cxnSpLocks/>
          </p:cNvCxnSpPr>
          <p:nvPr/>
        </p:nvCxnSpPr>
        <p:spPr>
          <a:xfrm>
            <a:off x="3573990" y="3931711"/>
            <a:ext cx="6017078"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9" name="ZoneTexte 41">
            <a:extLst>
              <a:ext uri="{FF2B5EF4-FFF2-40B4-BE49-F238E27FC236}">
                <a16:creationId xmlns:a16="http://schemas.microsoft.com/office/drawing/2014/main" id="{29EFA994-15EC-4DF5-9F1E-6B88CC1082BB}"/>
              </a:ext>
            </a:extLst>
          </p:cNvPr>
          <p:cNvSpPr txBox="1"/>
          <p:nvPr/>
        </p:nvSpPr>
        <p:spPr>
          <a:xfrm>
            <a:off x="5779827" y="4003295"/>
            <a:ext cx="1666549" cy="830997"/>
          </a:xfrm>
          <a:prstGeom prst="rect">
            <a:avLst/>
          </a:prstGeom>
          <a:noFill/>
        </p:spPr>
        <p:txBody>
          <a:bodyPr wrap="square" rtlCol="0">
            <a:spAutoFit/>
          </a:bodyPr>
          <a:lstStyle/>
          <a:p>
            <a:pPr algn="ctr"/>
            <a:r>
              <a:rPr lang="fr-CA" sz="2400" dirty="0">
                <a:latin typeface="Century Schoolbook" panose="02040604050505020304" pitchFamily="18" charset="0"/>
                <a:cs typeface="Roboto Serif Light" pitchFamily="2" charset="0"/>
              </a:rPr>
              <a:t>Larmor </a:t>
            </a:r>
            <a:r>
              <a:rPr lang="fr-CA" sz="2400" dirty="0" err="1">
                <a:latin typeface="Century Schoolbook" panose="02040604050505020304" pitchFamily="18" charset="0"/>
                <a:cs typeface="Roboto Serif Light" pitchFamily="2" charset="0"/>
              </a:rPr>
              <a:t>frequency</a:t>
            </a:r>
            <a:endParaRPr lang="fr-CA" sz="2400" dirty="0">
              <a:latin typeface="Century Schoolbook" panose="02040604050505020304" pitchFamily="18" charset="0"/>
              <a:cs typeface="Roboto Serif Light" pitchFamily="2" charset="0"/>
            </a:endParaRPr>
          </a:p>
        </p:txBody>
      </p:sp>
      <p:sp>
        <p:nvSpPr>
          <p:cNvPr id="38" name="ZoneTexte 41">
            <a:extLst>
              <a:ext uri="{FF2B5EF4-FFF2-40B4-BE49-F238E27FC236}">
                <a16:creationId xmlns:a16="http://schemas.microsoft.com/office/drawing/2014/main" id="{226FE26F-7C78-4899-B13D-07E7A3167979}"/>
              </a:ext>
            </a:extLst>
          </p:cNvPr>
          <p:cNvSpPr txBox="1"/>
          <p:nvPr/>
        </p:nvSpPr>
        <p:spPr>
          <a:xfrm>
            <a:off x="3892411" y="4003295"/>
            <a:ext cx="1666549" cy="830997"/>
          </a:xfrm>
          <a:prstGeom prst="rect">
            <a:avLst/>
          </a:prstGeom>
          <a:noFill/>
        </p:spPr>
        <p:txBody>
          <a:bodyPr wrap="square" rtlCol="0">
            <a:spAutoFit/>
          </a:bodyPr>
          <a:lstStyle/>
          <a:p>
            <a:pPr algn="ctr"/>
            <a:r>
              <a:rPr lang="fr-CA" sz="2400" dirty="0">
                <a:latin typeface="Century Schoolbook" panose="02040604050505020304" pitchFamily="18" charset="0"/>
                <a:cs typeface="Roboto Serif Light" pitchFamily="2" charset="0"/>
              </a:rPr>
              <a:t>Low </a:t>
            </a:r>
            <a:r>
              <a:rPr lang="fr-CA" sz="2400" dirty="0" err="1">
                <a:latin typeface="Century Schoolbook" panose="02040604050505020304" pitchFamily="18" charset="0"/>
                <a:cs typeface="Roboto Serif Light" pitchFamily="2" charset="0"/>
              </a:rPr>
              <a:t>frequency</a:t>
            </a:r>
            <a:endParaRPr lang="fr-CA" sz="2400" dirty="0">
              <a:latin typeface="Century Schoolbook" panose="02040604050505020304" pitchFamily="18" charset="0"/>
              <a:cs typeface="Roboto Serif Light" pitchFamily="2" charset="0"/>
            </a:endParaRPr>
          </a:p>
        </p:txBody>
      </p:sp>
      <p:sp>
        <p:nvSpPr>
          <p:cNvPr id="42" name="ZoneTexte 41">
            <a:extLst>
              <a:ext uri="{FF2B5EF4-FFF2-40B4-BE49-F238E27FC236}">
                <a16:creationId xmlns:a16="http://schemas.microsoft.com/office/drawing/2014/main" id="{FFB78FCC-187E-4C4B-BE45-7E02A6164452}"/>
              </a:ext>
            </a:extLst>
          </p:cNvPr>
          <p:cNvSpPr txBox="1"/>
          <p:nvPr/>
        </p:nvSpPr>
        <p:spPr>
          <a:xfrm>
            <a:off x="7667243" y="4003295"/>
            <a:ext cx="1666549" cy="830997"/>
          </a:xfrm>
          <a:prstGeom prst="rect">
            <a:avLst/>
          </a:prstGeom>
          <a:noFill/>
        </p:spPr>
        <p:txBody>
          <a:bodyPr wrap="square" rtlCol="0">
            <a:spAutoFit/>
          </a:bodyPr>
          <a:lstStyle/>
          <a:p>
            <a:pPr algn="ctr"/>
            <a:r>
              <a:rPr lang="fr-CA" sz="2400" dirty="0">
                <a:latin typeface="Century Schoolbook" panose="02040604050505020304" pitchFamily="18" charset="0"/>
                <a:cs typeface="Roboto Serif Light" pitchFamily="2" charset="0"/>
              </a:rPr>
              <a:t>High </a:t>
            </a:r>
            <a:r>
              <a:rPr lang="fr-CA" sz="2400" dirty="0" err="1">
                <a:latin typeface="Century Schoolbook" panose="02040604050505020304" pitchFamily="18" charset="0"/>
                <a:cs typeface="Roboto Serif Light" pitchFamily="2" charset="0"/>
              </a:rPr>
              <a:t>frequency</a:t>
            </a:r>
            <a:endParaRPr lang="fr-CA" sz="2400" dirty="0">
              <a:latin typeface="Century Schoolbook" panose="02040604050505020304" pitchFamily="18" charset="0"/>
              <a:cs typeface="Roboto Serif Light" pitchFamily="2" charset="0"/>
            </a:endParaRPr>
          </a:p>
        </p:txBody>
      </p:sp>
      <p:sp>
        <p:nvSpPr>
          <p:cNvPr id="43" name="ZoneTexte 41">
            <a:extLst>
              <a:ext uri="{FF2B5EF4-FFF2-40B4-BE49-F238E27FC236}">
                <a16:creationId xmlns:a16="http://schemas.microsoft.com/office/drawing/2014/main" id="{E686BF57-3290-4739-8248-C2E4222F2AED}"/>
              </a:ext>
            </a:extLst>
          </p:cNvPr>
          <p:cNvSpPr txBox="1"/>
          <p:nvPr/>
        </p:nvSpPr>
        <p:spPr>
          <a:xfrm>
            <a:off x="4041515" y="2278287"/>
            <a:ext cx="1368340" cy="461665"/>
          </a:xfrm>
          <a:prstGeom prst="rect">
            <a:avLst/>
          </a:prstGeom>
          <a:noFill/>
        </p:spPr>
        <p:txBody>
          <a:bodyPr wrap="square" rtlCol="0">
            <a:spAutoFit/>
          </a:bodyPr>
          <a:lstStyle/>
          <a:p>
            <a:pPr algn="ctr"/>
            <a:r>
              <a:rPr lang="fr-CA" sz="2400" dirty="0">
                <a:latin typeface="Century Schoolbook" panose="02040604050505020304" pitchFamily="18" charset="0"/>
                <a:cs typeface="Roboto Serif Light" pitchFamily="2" charset="0"/>
              </a:rPr>
              <a:t>Large</a:t>
            </a:r>
          </a:p>
        </p:txBody>
      </p:sp>
      <p:sp>
        <p:nvSpPr>
          <p:cNvPr id="44" name="ZoneTexte 41">
            <a:extLst>
              <a:ext uri="{FF2B5EF4-FFF2-40B4-BE49-F238E27FC236}">
                <a16:creationId xmlns:a16="http://schemas.microsoft.com/office/drawing/2014/main" id="{B711D34A-2D03-480F-81D1-1914B55B7EF0}"/>
              </a:ext>
            </a:extLst>
          </p:cNvPr>
          <p:cNvSpPr txBox="1"/>
          <p:nvPr/>
        </p:nvSpPr>
        <p:spPr>
          <a:xfrm>
            <a:off x="838201" y="2272056"/>
            <a:ext cx="2727963" cy="461665"/>
          </a:xfrm>
          <a:prstGeom prst="rect">
            <a:avLst/>
          </a:prstGeom>
          <a:noFill/>
        </p:spPr>
        <p:txBody>
          <a:bodyPr wrap="square" rtlCol="0">
            <a:spAutoFit/>
          </a:bodyPr>
          <a:lstStyle/>
          <a:p>
            <a:pPr algn="ctr"/>
            <a:r>
              <a:rPr lang="fr-CA" sz="2400" dirty="0">
                <a:latin typeface="Century Schoolbook" panose="02040604050505020304" pitchFamily="18" charset="0"/>
                <a:cs typeface="Roboto Serif Light" pitchFamily="2" charset="0"/>
              </a:rPr>
              <a:t>Size of </a:t>
            </a:r>
            <a:r>
              <a:rPr lang="fr-CA" sz="2400" dirty="0" err="1">
                <a:latin typeface="Century Schoolbook" panose="02040604050505020304" pitchFamily="18" charset="0"/>
                <a:cs typeface="Roboto Serif Light" pitchFamily="2" charset="0"/>
              </a:rPr>
              <a:t>molecules</a:t>
            </a:r>
            <a:endParaRPr lang="fr-CA" sz="2400" dirty="0">
              <a:latin typeface="Century Schoolbook" panose="02040604050505020304" pitchFamily="18" charset="0"/>
              <a:cs typeface="Roboto Serif Light" pitchFamily="2" charset="0"/>
            </a:endParaRPr>
          </a:p>
        </p:txBody>
      </p:sp>
      <p:sp>
        <p:nvSpPr>
          <p:cNvPr id="46" name="ZoneTexte 41">
            <a:extLst>
              <a:ext uri="{FF2B5EF4-FFF2-40B4-BE49-F238E27FC236}">
                <a16:creationId xmlns:a16="http://schemas.microsoft.com/office/drawing/2014/main" id="{BA17A9FA-6285-4B80-BA00-D48263E02DD1}"/>
              </a:ext>
            </a:extLst>
          </p:cNvPr>
          <p:cNvSpPr txBox="1"/>
          <p:nvPr/>
        </p:nvSpPr>
        <p:spPr>
          <a:xfrm>
            <a:off x="5885206" y="2272056"/>
            <a:ext cx="1447531" cy="461665"/>
          </a:xfrm>
          <a:prstGeom prst="rect">
            <a:avLst/>
          </a:prstGeom>
          <a:noFill/>
        </p:spPr>
        <p:txBody>
          <a:bodyPr wrap="square" rtlCol="0">
            <a:spAutoFit/>
          </a:bodyPr>
          <a:lstStyle/>
          <a:p>
            <a:pPr algn="ctr"/>
            <a:r>
              <a:rPr lang="fr-CA" sz="2400" dirty="0">
                <a:latin typeface="Century Schoolbook" panose="02040604050505020304" pitchFamily="18" charset="0"/>
                <a:cs typeface="Roboto Serif Light" pitchFamily="2" charset="0"/>
              </a:rPr>
              <a:t>Medium</a:t>
            </a:r>
          </a:p>
        </p:txBody>
      </p:sp>
      <p:sp>
        <p:nvSpPr>
          <p:cNvPr id="49" name="ZoneTexte 41">
            <a:extLst>
              <a:ext uri="{FF2B5EF4-FFF2-40B4-BE49-F238E27FC236}">
                <a16:creationId xmlns:a16="http://schemas.microsoft.com/office/drawing/2014/main" id="{AD15A10D-3D7A-4F68-9BE9-81189D59D47A}"/>
              </a:ext>
            </a:extLst>
          </p:cNvPr>
          <p:cNvSpPr txBox="1"/>
          <p:nvPr/>
        </p:nvSpPr>
        <p:spPr>
          <a:xfrm>
            <a:off x="7782879" y="2272055"/>
            <a:ext cx="1447531" cy="461665"/>
          </a:xfrm>
          <a:prstGeom prst="rect">
            <a:avLst/>
          </a:prstGeom>
          <a:noFill/>
        </p:spPr>
        <p:txBody>
          <a:bodyPr wrap="square" rtlCol="0">
            <a:spAutoFit/>
          </a:bodyPr>
          <a:lstStyle/>
          <a:p>
            <a:pPr algn="ctr"/>
            <a:r>
              <a:rPr lang="fr-CA" sz="2400" dirty="0">
                <a:latin typeface="Century Schoolbook" panose="02040604050505020304" pitchFamily="18" charset="0"/>
                <a:cs typeface="Roboto Serif Light" pitchFamily="2" charset="0"/>
              </a:rPr>
              <a:t>Small</a:t>
            </a:r>
          </a:p>
        </p:txBody>
      </p:sp>
      <p:sp>
        <p:nvSpPr>
          <p:cNvPr id="50" name="ZoneTexte 41">
            <a:extLst>
              <a:ext uri="{FF2B5EF4-FFF2-40B4-BE49-F238E27FC236}">
                <a16:creationId xmlns:a16="http://schemas.microsoft.com/office/drawing/2014/main" id="{B02C41EE-92AA-4AAE-AD25-4BF46023148A}"/>
              </a:ext>
            </a:extLst>
          </p:cNvPr>
          <p:cNvSpPr txBox="1"/>
          <p:nvPr/>
        </p:nvSpPr>
        <p:spPr>
          <a:xfrm>
            <a:off x="838200" y="3066316"/>
            <a:ext cx="2727963" cy="461665"/>
          </a:xfrm>
          <a:prstGeom prst="rect">
            <a:avLst/>
          </a:prstGeom>
          <a:noFill/>
        </p:spPr>
        <p:txBody>
          <a:bodyPr wrap="square" rtlCol="0">
            <a:spAutoFit/>
          </a:bodyPr>
          <a:lstStyle/>
          <a:p>
            <a:pPr algn="ctr"/>
            <a:r>
              <a:rPr lang="fr-CA" sz="2400" dirty="0">
                <a:latin typeface="Century Schoolbook" panose="02040604050505020304" pitchFamily="18" charset="0"/>
                <a:cs typeface="Roboto Serif Light" pitchFamily="2" charset="0"/>
              </a:rPr>
              <a:t>Physical state</a:t>
            </a:r>
          </a:p>
        </p:txBody>
      </p:sp>
      <p:sp>
        <p:nvSpPr>
          <p:cNvPr id="51" name="ZoneTexte 41">
            <a:extLst>
              <a:ext uri="{FF2B5EF4-FFF2-40B4-BE49-F238E27FC236}">
                <a16:creationId xmlns:a16="http://schemas.microsoft.com/office/drawing/2014/main" id="{E1A06F62-7861-4FA4-AEC3-EBD81E71E8A6}"/>
              </a:ext>
            </a:extLst>
          </p:cNvPr>
          <p:cNvSpPr txBox="1"/>
          <p:nvPr/>
        </p:nvSpPr>
        <p:spPr>
          <a:xfrm>
            <a:off x="7435070" y="2846300"/>
            <a:ext cx="2130894" cy="461665"/>
          </a:xfrm>
          <a:prstGeom prst="rect">
            <a:avLst/>
          </a:prstGeom>
          <a:noFill/>
        </p:spPr>
        <p:txBody>
          <a:bodyPr wrap="square" rtlCol="0">
            <a:spAutoFit/>
          </a:bodyPr>
          <a:lstStyle/>
          <a:p>
            <a:pPr algn="ctr"/>
            <a:r>
              <a:rPr lang="fr-CA" sz="2400" dirty="0" err="1">
                <a:latin typeface="Century Schoolbook" panose="02040604050505020304" pitchFamily="18" charset="0"/>
                <a:cs typeface="Roboto Serif Light" pitchFamily="2" charset="0"/>
              </a:rPr>
              <a:t>Solids</a:t>
            </a:r>
            <a:endParaRPr lang="fr-CA" sz="2400" dirty="0">
              <a:latin typeface="Century Schoolbook" panose="02040604050505020304" pitchFamily="18" charset="0"/>
              <a:cs typeface="Roboto Serif Light" pitchFamily="2" charset="0"/>
            </a:endParaRPr>
          </a:p>
        </p:txBody>
      </p:sp>
      <p:sp>
        <p:nvSpPr>
          <p:cNvPr id="52" name="ZoneTexte 41">
            <a:extLst>
              <a:ext uri="{FF2B5EF4-FFF2-40B4-BE49-F238E27FC236}">
                <a16:creationId xmlns:a16="http://schemas.microsoft.com/office/drawing/2014/main" id="{75C956A5-BED4-4914-A8B9-AA24D2D264C3}"/>
              </a:ext>
            </a:extLst>
          </p:cNvPr>
          <p:cNvSpPr txBox="1"/>
          <p:nvPr/>
        </p:nvSpPr>
        <p:spPr>
          <a:xfrm>
            <a:off x="5689304" y="3071883"/>
            <a:ext cx="1839333" cy="461665"/>
          </a:xfrm>
          <a:prstGeom prst="rect">
            <a:avLst/>
          </a:prstGeom>
          <a:noFill/>
        </p:spPr>
        <p:txBody>
          <a:bodyPr wrap="square" rtlCol="0">
            <a:spAutoFit/>
          </a:bodyPr>
          <a:lstStyle/>
          <a:p>
            <a:pPr algn="ctr"/>
            <a:r>
              <a:rPr lang="fr-CA" sz="2400" dirty="0">
                <a:latin typeface="Century Schoolbook" panose="02040604050505020304" pitchFamily="18" charset="0"/>
                <a:cs typeface="Roboto Serif Light" pitchFamily="2" charset="0"/>
              </a:rPr>
              <a:t>Solutions</a:t>
            </a:r>
          </a:p>
        </p:txBody>
      </p:sp>
      <p:sp>
        <p:nvSpPr>
          <p:cNvPr id="53" name="ZoneTexte 41">
            <a:extLst>
              <a:ext uri="{FF2B5EF4-FFF2-40B4-BE49-F238E27FC236}">
                <a16:creationId xmlns:a16="http://schemas.microsoft.com/office/drawing/2014/main" id="{55DCB58F-C0D5-4E7A-B115-56829C373635}"/>
              </a:ext>
            </a:extLst>
          </p:cNvPr>
          <p:cNvSpPr txBox="1"/>
          <p:nvPr/>
        </p:nvSpPr>
        <p:spPr>
          <a:xfrm>
            <a:off x="7246140" y="3307965"/>
            <a:ext cx="2451409" cy="461665"/>
          </a:xfrm>
          <a:prstGeom prst="rect">
            <a:avLst/>
          </a:prstGeom>
          <a:noFill/>
        </p:spPr>
        <p:txBody>
          <a:bodyPr wrap="square" rtlCol="0">
            <a:spAutoFit/>
          </a:bodyPr>
          <a:lstStyle/>
          <a:p>
            <a:pPr algn="ctr"/>
            <a:r>
              <a:rPr lang="fr-CA" sz="2400" dirty="0">
                <a:latin typeface="Century Schoolbook" panose="02040604050505020304" pitchFamily="18" charset="0"/>
                <a:cs typeface="Roboto Serif Light" pitchFamily="2" charset="0"/>
              </a:rPr>
              <a:t>Pure </a:t>
            </a:r>
            <a:r>
              <a:rPr lang="fr-CA" sz="2400" dirty="0" err="1">
                <a:latin typeface="Century Schoolbook" panose="02040604050505020304" pitchFamily="18" charset="0"/>
                <a:cs typeface="Roboto Serif Light" pitchFamily="2" charset="0"/>
              </a:rPr>
              <a:t>liquids</a:t>
            </a:r>
            <a:endParaRPr lang="fr-CA" sz="2400" dirty="0">
              <a:latin typeface="Century Schoolbook" panose="02040604050505020304" pitchFamily="18" charset="0"/>
              <a:cs typeface="Roboto Serif Light" pitchFamily="2" charset="0"/>
            </a:endParaRPr>
          </a:p>
        </p:txBody>
      </p:sp>
      <p:cxnSp>
        <p:nvCxnSpPr>
          <p:cNvPr id="54" name="Straight Arrow Connector 53">
            <a:extLst>
              <a:ext uri="{FF2B5EF4-FFF2-40B4-BE49-F238E27FC236}">
                <a16:creationId xmlns:a16="http://schemas.microsoft.com/office/drawing/2014/main" id="{CC0B5811-774B-4A37-B098-A52AADB9B0F8}"/>
              </a:ext>
            </a:extLst>
          </p:cNvPr>
          <p:cNvCxnSpPr>
            <a:cxnSpLocks/>
          </p:cNvCxnSpPr>
          <p:nvPr/>
        </p:nvCxnSpPr>
        <p:spPr>
          <a:xfrm flipV="1">
            <a:off x="3662895" y="2155371"/>
            <a:ext cx="0" cy="1881301"/>
          </a:xfrm>
          <a:prstGeom prst="straightConnector1">
            <a:avLst/>
          </a:prstGeom>
          <a:ln w="19050">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55" name="ZoneTexte 41">
            <a:extLst>
              <a:ext uri="{FF2B5EF4-FFF2-40B4-BE49-F238E27FC236}">
                <a16:creationId xmlns:a16="http://schemas.microsoft.com/office/drawing/2014/main" id="{01F3B3A6-AC93-41F6-A203-93E1BB743A0D}"/>
              </a:ext>
            </a:extLst>
          </p:cNvPr>
          <p:cNvSpPr txBox="1"/>
          <p:nvPr/>
        </p:nvSpPr>
        <p:spPr>
          <a:xfrm>
            <a:off x="838199" y="5327850"/>
            <a:ext cx="2727963" cy="461665"/>
          </a:xfrm>
          <a:prstGeom prst="rect">
            <a:avLst/>
          </a:prstGeom>
          <a:noFill/>
        </p:spPr>
        <p:txBody>
          <a:bodyPr wrap="square" rtlCol="0">
            <a:spAutoFit/>
          </a:bodyPr>
          <a:lstStyle/>
          <a:p>
            <a:pPr algn="ctr"/>
            <a:r>
              <a:rPr lang="fr-CA" sz="2400" dirty="0" err="1">
                <a:latin typeface="Century Schoolbook" panose="02040604050505020304" pitchFamily="18" charset="0"/>
                <a:cs typeface="Roboto Serif Light" pitchFamily="2" charset="0"/>
              </a:rPr>
              <a:t>Macromolecules</a:t>
            </a:r>
            <a:endParaRPr lang="fr-CA" sz="2400" dirty="0">
              <a:latin typeface="Century Schoolbook" panose="02040604050505020304" pitchFamily="18" charset="0"/>
              <a:cs typeface="Roboto Serif Light" pitchFamily="2" charset="0"/>
            </a:endParaRPr>
          </a:p>
        </p:txBody>
      </p:sp>
      <p:grpSp>
        <p:nvGrpSpPr>
          <p:cNvPr id="56" name="Group 55">
            <a:extLst>
              <a:ext uri="{FF2B5EF4-FFF2-40B4-BE49-F238E27FC236}">
                <a16:creationId xmlns:a16="http://schemas.microsoft.com/office/drawing/2014/main" id="{4553E39A-411E-490E-BFFD-B868E80BD9FC}"/>
              </a:ext>
            </a:extLst>
          </p:cNvPr>
          <p:cNvGrpSpPr>
            <a:grpSpLocks noChangeAspect="1"/>
          </p:cNvGrpSpPr>
          <p:nvPr/>
        </p:nvGrpSpPr>
        <p:grpSpPr>
          <a:xfrm rot="9580034">
            <a:off x="10187718" y="5243613"/>
            <a:ext cx="1118864" cy="651400"/>
            <a:chOff x="1685352" y="4536094"/>
            <a:chExt cx="1925453" cy="1120994"/>
          </a:xfrm>
        </p:grpSpPr>
        <p:sp>
          <p:nvSpPr>
            <p:cNvPr id="57" name="Flowchart: Connector 56">
              <a:extLst>
                <a:ext uri="{FF2B5EF4-FFF2-40B4-BE49-F238E27FC236}">
                  <a16:creationId xmlns:a16="http://schemas.microsoft.com/office/drawing/2014/main" id="{DB6D0C5D-36F3-426E-94E2-131AA8AE4837}"/>
                </a:ext>
              </a:extLst>
            </p:cNvPr>
            <p:cNvSpPr/>
            <p:nvPr/>
          </p:nvSpPr>
          <p:spPr>
            <a:xfrm>
              <a:off x="2352757" y="4536094"/>
              <a:ext cx="590642" cy="590642"/>
            </a:xfrm>
            <a:prstGeom prst="flowChartConnector">
              <a:avLst/>
            </a:prstGeom>
            <a:gradFill flip="none" rotWithShape="1">
              <a:gsLst>
                <a:gs pos="0">
                  <a:schemeClr val="tx1"/>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400" dirty="0">
                  <a:latin typeface="Century Schoolbook" panose="02040604050505020304" pitchFamily="18" charset="0"/>
                  <a:cs typeface="Roboto Serif Light" pitchFamily="2" charset="0"/>
                </a:rPr>
                <a:t>O</a:t>
              </a:r>
            </a:p>
          </p:txBody>
        </p:sp>
        <p:grpSp>
          <p:nvGrpSpPr>
            <p:cNvPr id="58" name="Group 57">
              <a:extLst>
                <a:ext uri="{FF2B5EF4-FFF2-40B4-BE49-F238E27FC236}">
                  <a16:creationId xmlns:a16="http://schemas.microsoft.com/office/drawing/2014/main" id="{1CC580AF-6211-4E8A-B153-445F217B351A}"/>
                </a:ext>
              </a:extLst>
            </p:cNvPr>
            <p:cNvGrpSpPr/>
            <p:nvPr/>
          </p:nvGrpSpPr>
          <p:grpSpPr>
            <a:xfrm>
              <a:off x="1685352" y="5199888"/>
              <a:ext cx="1925453" cy="457200"/>
              <a:chOff x="1685352" y="5199888"/>
              <a:chExt cx="1925453" cy="457200"/>
            </a:xfrm>
          </p:grpSpPr>
          <p:sp>
            <p:nvSpPr>
              <p:cNvPr id="61" name="Flowchart: Connector 60">
                <a:extLst>
                  <a:ext uri="{FF2B5EF4-FFF2-40B4-BE49-F238E27FC236}">
                    <a16:creationId xmlns:a16="http://schemas.microsoft.com/office/drawing/2014/main" id="{28090654-2BAC-4638-B569-093834FDE1C4}"/>
                  </a:ext>
                </a:extLst>
              </p:cNvPr>
              <p:cNvSpPr/>
              <p:nvPr/>
            </p:nvSpPr>
            <p:spPr>
              <a:xfrm>
                <a:off x="3153605" y="5199888"/>
                <a:ext cx="457200" cy="457200"/>
              </a:xfrm>
              <a:prstGeom prst="flowChartConnector">
                <a:avLst/>
              </a:prstGeom>
              <a:gradFill flip="none" rotWithShape="1">
                <a:gsLst>
                  <a:gs pos="0">
                    <a:schemeClr val="tx1"/>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400" dirty="0">
                    <a:latin typeface="Century Schoolbook" panose="02040604050505020304" pitchFamily="18" charset="0"/>
                    <a:cs typeface="Roboto Serif Light" pitchFamily="2" charset="0"/>
                  </a:rPr>
                  <a:t>H</a:t>
                </a:r>
              </a:p>
            </p:txBody>
          </p:sp>
          <p:sp>
            <p:nvSpPr>
              <p:cNvPr id="62" name="Flowchart: Connector 61">
                <a:extLst>
                  <a:ext uri="{FF2B5EF4-FFF2-40B4-BE49-F238E27FC236}">
                    <a16:creationId xmlns:a16="http://schemas.microsoft.com/office/drawing/2014/main" id="{0EAC115B-5535-4FE4-A471-F6AA3BA98F9F}"/>
                  </a:ext>
                </a:extLst>
              </p:cNvPr>
              <p:cNvSpPr/>
              <p:nvPr/>
            </p:nvSpPr>
            <p:spPr>
              <a:xfrm>
                <a:off x="1685352" y="5199888"/>
                <a:ext cx="457200" cy="457200"/>
              </a:xfrm>
              <a:prstGeom prst="flowChartConnector">
                <a:avLst/>
              </a:prstGeom>
              <a:gradFill flip="none" rotWithShape="1">
                <a:gsLst>
                  <a:gs pos="0">
                    <a:schemeClr val="tx1"/>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400" dirty="0">
                    <a:latin typeface="Century Schoolbook" panose="02040604050505020304" pitchFamily="18" charset="0"/>
                    <a:cs typeface="Roboto Serif Light" pitchFamily="2" charset="0"/>
                  </a:rPr>
                  <a:t>H</a:t>
                </a:r>
              </a:p>
            </p:txBody>
          </p:sp>
        </p:grpSp>
        <p:cxnSp>
          <p:nvCxnSpPr>
            <p:cNvPr id="59" name="Straight Connector 58">
              <a:extLst>
                <a:ext uri="{FF2B5EF4-FFF2-40B4-BE49-F238E27FC236}">
                  <a16:creationId xmlns:a16="http://schemas.microsoft.com/office/drawing/2014/main" id="{DB9FFB8B-F57A-4436-9024-EDE4B1F3B46C}"/>
                </a:ext>
              </a:extLst>
            </p:cNvPr>
            <p:cNvCxnSpPr>
              <a:stCxn id="57" idx="3"/>
              <a:endCxn id="62" idx="7"/>
            </p:cNvCxnSpPr>
            <p:nvPr/>
          </p:nvCxnSpPr>
          <p:spPr>
            <a:xfrm flipH="1">
              <a:off x="2075597" y="5040238"/>
              <a:ext cx="363658" cy="22660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8BB2D4A5-4C4E-44A6-B408-15E48F2E000F}"/>
                </a:ext>
              </a:extLst>
            </p:cNvPr>
            <p:cNvCxnSpPr>
              <a:stCxn id="57" idx="5"/>
              <a:endCxn id="61" idx="1"/>
            </p:cNvCxnSpPr>
            <p:nvPr/>
          </p:nvCxnSpPr>
          <p:spPr>
            <a:xfrm>
              <a:off x="2856901" y="5040238"/>
              <a:ext cx="363659" cy="22660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9" name="Freeform: Shape 8">
            <a:extLst>
              <a:ext uri="{FF2B5EF4-FFF2-40B4-BE49-F238E27FC236}">
                <a16:creationId xmlns:a16="http://schemas.microsoft.com/office/drawing/2014/main" id="{585BE0A5-FD42-437B-A1EF-CCC6CAFDEB55}"/>
              </a:ext>
            </a:extLst>
          </p:cNvPr>
          <p:cNvSpPr/>
          <p:nvPr/>
        </p:nvSpPr>
        <p:spPr>
          <a:xfrm>
            <a:off x="10653864" y="5550892"/>
            <a:ext cx="1645198" cy="1634836"/>
          </a:xfrm>
          <a:custGeom>
            <a:avLst/>
            <a:gdLst>
              <a:gd name="connsiteX0" fmla="*/ 1560945 w 1560945"/>
              <a:gd name="connsiteY0" fmla="*/ 0 h 1477818"/>
              <a:gd name="connsiteX1" fmla="*/ 1560945 w 1560945"/>
              <a:gd name="connsiteY1" fmla="*/ 0 h 1477818"/>
              <a:gd name="connsiteX2" fmla="*/ 1440873 w 1560945"/>
              <a:gd name="connsiteY2" fmla="*/ 9236 h 1477818"/>
              <a:gd name="connsiteX3" fmla="*/ 1256145 w 1560945"/>
              <a:gd name="connsiteY3" fmla="*/ 55418 h 1477818"/>
              <a:gd name="connsiteX4" fmla="*/ 1126836 w 1560945"/>
              <a:gd name="connsiteY4" fmla="*/ 83127 h 1477818"/>
              <a:gd name="connsiteX5" fmla="*/ 895927 w 1560945"/>
              <a:gd name="connsiteY5" fmla="*/ 212436 h 1477818"/>
              <a:gd name="connsiteX6" fmla="*/ 831273 w 1560945"/>
              <a:gd name="connsiteY6" fmla="*/ 277091 h 1477818"/>
              <a:gd name="connsiteX7" fmla="*/ 775854 w 1560945"/>
              <a:gd name="connsiteY7" fmla="*/ 360218 h 1477818"/>
              <a:gd name="connsiteX8" fmla="*/ 729673 w 1560945"/>
              <a:gd name="connsiteY8" fmla="*/ 415636 h 1477818"/>
              <a:gd name="connsiteX9" fmla="*/ 701964 w 1560945"/>
              <a:gd name="connsiteY9" fmla="*/ 480291 h 1477818"/>
              <a:gd name="connsiteX10" fmla="*/ 674254 w 1560945"/>
              <a:gd name="connsiteY10" fmla="*/ 563418 h 1477818"/>
              <a:gd name="connsiteX11" fmla="*/ 655782 w 1560945"/>
              <a:gd name="connsiteY11" fmla="*/ 591127 h 1477818"/>
              <a:gd name="connsiteX12" fmla="*/ 591127 w 1560945"/>
              <a:gd name="connsiteY12" fmla="*/ 683491 h 1477818"/>
              <a:gd name="connsiteX13" fmla="*/ 554182 w 1560945"/>
              <a:gd name="connsiteY13" fmla="*/ 738909 h 1477818"/>
              <a:gd name="connsiteX14" fmla="*/ 544945 w 1560945"/>
              <a:gd name="connsiteY14" fmla="*/ 775854 h 1477818"/>
              <a:gd name="connsiteX15" fmla="*/ 526473 w 1560945"/>
              <a:gd name="connsiteY15" fmla="*/ 803563 h 1477818"/>
              <a:gd name="connsiteX16" fmla="*/ 415636 w 1560945"/>
              <a:gd name="connsiteY16" fmla="*/ 905163 h 1477818"/>
              <a:gd name="connsiteX17" fmla="*/ 304800 w 1560945"/>
              <a:gd name="connsiteY17" fmla="*/ 951345 h 1477818"/>
              <a:gd name="connsiteX18" fmla="*/ 212436 w 1560945"/>
              <a:gd name="connsiteY18" fmla="*/ 997527 h 1477818"/>
              <a:gd name="connsiteX19" fmla="*/ 138545 w 1560945"/>
              <a:gd name="connsiteY19" fmla="*/ 1071418 h 1477818"/>
              <a:gd name="connsiteX20" fmla="*/ 55418 w 1560945"/>
              <a:gd name="connsiteY20" fmla="*/ 1200727 h 1477818"/>
              <a:gd name="connsiteX21" fmla="*/ 36945 w 1560945"/>
              <a:gd name="connsiteY21" fmla="*/ 1237673 h 1477818"/>
              <a:gd name="connsiteX22" fmla="*/ 27709 w 1560945"/>
              <a:gd name="connsiteY22" fmla="*/ 1293091 h 1477818"/>
              <a:gd name="connsiteX23" fmla="*/ 0 w 1560945"/>
              <a:gd name="connsiteY23" fmla="*/ 1477818 h 1477818"/>
              <a:gd name="connsiteX0" fmla="*/ 1533339 w 1645198"/>
              <a:gd name="connsiteY0" fmla="*/ 0 h 1634836"/>
              <a:gd name="connsiteX1" fmla="*/ 1533339 w 1645198"/>
              <a:gd name="connsiteY1" fmla="*/ 0 h 1634836"/>
              <a:gd name="connsiteX2" fmla="*/ 1413267 w 1645198"/>
              <a:gd name="connsiteY2" fmla="*/ 9236 h 1634836"/>
              <a:gd name="connsiteX3" fmla="*/ 1228539 w 1645198"/>
              <a:gd name="connsiteY3" fmla="*/ 55418 h 1634836"/>
              <a:gd name="connsiteX4" fmla="*/ 1099230 w 1645198"/>
              <a:gd name="connsiteY4" fmla="*/ 83127 h 1634836"/>
              <a:gd name="connsiteX5" fmla="*/ 868321 w 1645198"/>
              <a:gd name="connsiteY5" fmla="*/ 212436 h 1634836"/>
              <a:gd name="connsiteX6" fmla="*/ 803667 w 1645198"/>
              <a:gd name="connsiteY6" fmla="*/ 277091 h 1634836"/>
              <a:gd name="connsiteX7" fmla="*/ 748248 w 1645198"/>
              <a:gd name="connsiteY7" fmla="*/ 360218 h 1634836"/>
              <a:gd name="connsiteX8" fmla="*/ 702067 w 1645198"/>
              <a:gd name="connsiteY8" fmla="*/ 415636 h 1634836"/>
              <a:gd name="connsiteX9" fmla="*/ 674358 w 1645198"/>
              <a:gd name="connsiteY9" fmla="*/ 480291 h 1634836"/>
              <a:gd name="connsiteX10" fmla="*/ 646648 w 1645198"/>
              <a:gd name="connsiteY10" fmla="*/ 563418 h 1634836"/>
              <a:gd name="connsiteX11" fmla="*/ 628176 w 1645198"/>
              <a:gd name="connsiteY11" fmla="*/ 591127 h 1634836"/>
              <a:gd name="connsiteX12" fmla="*/ 563521 w 1645198"/>
              <a:gd name="connsiteY12" fmla="*/ 683491 h 1634836"/>
              <a:gd name="connsiteX13" fmla="*/ 526576 w 1645198"/>
              <a:gd name="connsiteY13" fmla="*/ 738909 h 1634836"/>
              <a:gd name="connsiteX14" fmla="*/ 517339 w 1645198"/>
              <a:gd name="connsiteY14" fmla="*/ 775854 h 1634836"/>
              <a:gd name="connsiteX15" fmla="*/ 498867 w 1645198"/>
              <a:gd name="connsiteY15" fmla="*/ 803563 h 1634836"/>
              <a:gd name="connsiteX16" fmla="*/ 388030 w 1645198"/>
              <a:gd name="connsiteY16" fmla="*/ 905163 h 1634836"/>
              <a:gd name="connsiteX17" fmla="*/ 277194 w 1645198"/>
              <a:gd name="connsiteY17" fmla="*/ 951345 h 1634836"/>
              <a:gd name="connsiteX18" fmla="*/ 184830 w 1645198"/>
              <a:gd name="connsiteY18" fmla="*/ 997527 h 1634836"/>
              <a:gd name="connsiteX19" fmla="*/ 110939 w 1645198"/>
              <a:gd name="connsiteY19" fmla="*/ 1071418 h 1634836"/>
              <a:gd name="connsiteX20" fmla="*/ 27812 w 1645198"/>
              <a:gd name="connsiteY20" fmla="*/ 1200727 h 1634836"/>
              <a:gd name="connsiteX21" fmla="*/ 9339 w 1645198"/>
              <a:gd name="connsiteY21" fmla="*/ 1237673 h 1634836"/>
              <a:gd name="connsiteX22" fmla="*/ 103 w 1645198"/>
              <a:gd name="connsiteY22" fmla="*/ 1293091 h 1634836"/>
              <a:gd name="connsiteX23" fmla="*/ 1644176 w 1645198"/>
              <a:gd name="connsiteY23" fmla="*/ 1634836 h 1634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645198" h="1634836">
                <a:moveTo>
                  <a:pt x="1533339" y="0"/>
                </a:moveTo>
                <a:lnTo>
                  <a:pt x="1533339" y="0"/>
                </a:lnTo>
                <a:cubicBezTo>
                  <a:pt x="1493315" y="3079"/>
                  <a:pt x="1453041" y="3812"/>
                  <a:pt x="1413267" y="9236"/>
                </a:cubicBezTo>
                <a:cubicBezTo>
                  <a:pt x="1360195" y="16473"/>
                  <a:pt x="1277977" y="43553"/>
                  <a:pt x="1228539" y="55418"/>
                </a:cubicBezTo>
                <a:cubicBezTo>
                  <a:pt x="1185675" y="65705"/>
                  <a:pt x="1141362" y="70163"/>
                  <a:pt x="1099230" y="83127"/>
                </a:cubicBezTo>
                <a:cubicBezTo>
                  <a:pt x="1005456" y="111981"/>
                  <a:pt x="945897" y="150375"/>
                  <a:pt x="868321" y="212436"/>
                </a:cubicBezTo>
                <a:cubicBezTo>
                  <a:pt x="844521" y="231476"/>
                  <a:pt x="822886" y="253436"/>
                  <a:pt x="803667" y="277091"/>
                </a:cubicBezTo>
                <a:cubicBezTo>
                  <a:pt x="782667" y="302937"/>
                  <a:pt x="767942" y="333363"/>
                  <a:pt x="748248" y="360218"/>
                </a:cubicBezTo>
                <a:cubicBezTo>
                  <a:pt x="734028" y="379609"/>
                  <a:pt x="714669" y="395157"/>
                  <a:pt x="702067" y="415636"/>
                </a:cubicBezTo>
                <a:cubicBezTo>
                  <a:pt x="689778" y="435605"/>
                  <a:pt x="682591" y="458336"/>
                  <a:pt x="674358" y="480291"/>
                </a:cubicBezTo>
                <a:cubicBezTo>
                  <a:pt x="664102" y="507639"/>
                  <a:pt x="662849" y="539115"/>
                  <a:pt x="646648" y="563418"/>
                </a:cubicBezTo>
                <a:cubicBezTo>
                  <a:pt x="640491" y="572654"/>
                  <a:pt x="634836" y="582247"/>
                  <a:pt x="628176" y="591127"/>
                </a:cubicBezTo>
                <a:cubicBezTo>
                  <a:pt x="546530" y="699989"/>
                  <a:pt x="631866" y="576091"/>
                  <a:pt x="563521" y="683491"/>
                </a:cubicBezTo>
                <a:cubicBezTo>
                  <a:pt x="551602" y="702221"/>
                  <a:pt x="526576" y="738909"/>
                  <a:pt x="526576" y="738909"/>
                </a:cubicBezTo>
                <a:cubicBezTo>
                  <a:pt x="523497" y="751224"/>
                  <a:pt x="522339" y="764186"/>
                  <a:pt x="517339" y="775854"/>
                </a:cubicBezTo>
                <a:cubicBezTo>
                  <a:pt x="512966" y="786057"/>
                  <a:pt x="505319" y="794530"/>
                  <a:pt x="498867" y="803563"/>
                </a:cubicBezTo>
                <a:cubicBezTo>
                  <a:pt x="468746" y="845734"/>
                  <a:pt x="440782" y="883183"/>
                  <a:pt x="388030" y="905163"/>
                </a:cubicBezTo>
                <a:cubicBezTo>
                  <a:pt x="351085" y="920557"/>
                  <a:pt x="311514" y="930753"/>
                  <a:pt x="277194" y="951345"/>
                </a:cubicBezTo>
                <a:cubicBezTo>
                  <a:pt x="216795" y="987584"/>
                  <a:pt x="247680" y="972387"/>
                  <a:pt x="184830" y="997527"/>
                </a:cubicBezTo>
                <a:cubicBezTo>
                  <a:pt x="160200" y="1022157"/>
                  <a:pt x="130261" y="1042436"/>
                  <a:pt x="110939" y="1071418"/>
                </a:cubicBezTo>
                <a:cubicBezTo>
                  <a:pt x="82532" y="1114029"/>
                  <a:pt x="52726" y="1155882"/>
                  <a:pt x="27812" y="1200727"/>
                </a:cubicBezTo>
                <a:cubicBezTo>
                  <a:pt x="21125" y="1212763"/>
                  <a:pt x="15497" y="1225358"/>
                  <a:pt x="9339" y="1237673"/>
                </a:cubicBezTo>
                <a:cubicBezTo>
                  <a:pt x="6260" y="1256146"/>
                  <a:pt x="1725" y="1274434"/>
                  <a:pt x="103" y="1293091"/>
                </a:cubicBezTo>
                <a:cubicBezTo>
                  <a:pt x="-15223" y="1469348"/>
                  <a:pt x="1692884" y="1561776"/>
                  <a:pt x="1644176" y="1634836"/>
                </a:cubicBezTo>
              </a:path>
            </a:pathLst>
          </a:custGeom>
          <a:noFill/>
          <a:ln w="349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solidFill>
                <a:srgbClr val="00A759"/>
              </a:solidFill>
              <a:latin typeface="Century Schoolbook" panose="02040604050505020304" pitchFamily="18" charset="0"/>
            </a:endParaRPr>
          </a:p>
        </p:txBody>
      </p:sp>
      <p:cxnSp>
        <p:nvCxnSpPr>
          <p:cNvPr id="12" name="Straight Connector 11">
            <a:extLst>
              <a:ext uri="{FF2B5EF4-FFF2-40B4-BE49-F238E27FC236}">
                <a16:creationId xmlns:a16="http://schemas.microsoft.com/office/drawing/2014/main" id="{41033AF2-50BF-4B21-93AA-EF6E90A2BA65}"/>
              </a:ext>
            </a:extLst>
          </p:cNvPr>
          <p:cNvCxnSpPr>
            <a:cxnSpLocks/>
            <a:stCxn id="57" idx="1"/>
            <a:endCxn id="9" idx="8"/>
          </p:cNvCxnSpPr>
          <p:nvPr/>
        </p:nvCxnSpPr>
        <p:spPr>
          <a:xfrm>
            <a:off x="10956641" y="5785424"/>
            <a:ext cx="399290" cy="181104"/>
          </a:xfrm>
          <a:prstGeom prst="line">
            <a:avLst/>
          </a:prstGeom>
          <a:ln w="25400">
            <a:solidFill>
              <a:srgbClr val="00A759"/>
            </a:solidFill>
            <a:prstDash val="sysDot"/>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E13CEA88-F089-44DA-AED8-349589898C24}"/>
              </a:ext>
            </a:extLst>
          </p:cNvPr>
          <p:cNvSpPr txBox="1"/>
          <p:nvPr/>
        </p:nvSpPr>
        <p:spPr>
          <a:xfrm rot="18765239">
            <a:off x="10616286" y="5949179"/>
            <a:ext cx="1940438" cy="476071"/>
          </a:xfrm>
          <a:prstGeom prst="roundRect">
            <a:avLst>
              <a:gd name="adj" fmla="val 50000"/>
            </a:avLst>
          </a:prstGeom>
          <a:noFill/>
        </p:spPr>
        <p:txBody>
          <a:bodyPr wrap="square" rtlCol="0" anchor="ctr">
            <a:spAutoFit/>
          </a:bodyPr>
          <a:lstStyle/>
          <a:p>
            <a:r>
              <a:rPr lang="fr-CA" sz="1600" dirty="0" err="1">
                <a:solidFill>
                  <a:srgbClr val="00A759"/>
                </a:solidFill>
                <a:latin typeface="Century Schoolbook" panose="02040604050505020304" pitchFamily="18" charset="0"/>
                <a:cs typeface="Roboto Serif Light" pitchFamily="2" charset="0"/>
              </a:rPr>
              <a:t>Macromolecule</a:t>
            </a:r>
            <a:endParaRPr lang="fr-CA" sz="1600" dirty="0">
              <a:solidFill>
                <a:srgbClr val="00A759"/>
              </a:solidFill>
              <a:latin typeface="Century Schoolbook" panose="02040604050505020304" pitchFamily="18" charset="0"/>
              <a:cs typeface="Roboto Serif Light" pitchFamily="2" charset="0"/>
            </a:endParaRPr>
          </a:p>
        </p:txBody>
      </p:sp>
      <p:grpSp>
        <p:nvGrpSpPr>
          <p:cNvPr id="63" name="Group 62">
            <a:extLst>
              <a:ext uri="{FF2B5EF4-FFF2-40B4-BE49-F238E27FC236}">
                <a16:creationId xmlns:a16="http://schemas.microsoft.com/office/drawing/2014/main" id="{F6A4136F-D558-4DCD-8B4D-8C3A350B25FC}"/>
              </a:ext>
            </a:extLst>
          </p:cNvPr>
          <p:cNvGrpSpPr>
            <a:grpSpLocks noChangeAspect="1"/>
          </p:cNvGrpSpPr>
          <p:nvPr/>
        </p:nvGrpSpPr>
        <p:grpSpPr>
          <a:xfrm rot="13715061">
            <a:off x="9340525" y="5684279"/>
            <a:ext cx="1118864" cy="651400"/>
            <a:chOff x="1685352" y="4536094"/>
            <a:chExt cx="1925453" cy="1120994"/>
          </a:xfrm>
        </p:grpSpPr>
        <p:sp>
          <p:nvSpPr>
            <p:cNvPr id="64" name="Flowchart: Connector 63">
              <a:extLst>
                <a:ext uri="{FF2B5EF4-FFF2-40B4-BE49-F238E27FC236}">
                  <a16:creationId xmlns:a16="http://schemas.microsoft.com/office/drawing/2014/main" id="{2D8EE3F7-D000-47B4-A342-7EEA0D96C3E3}"/>
                </a:ext>
              </a:extLst>
            </p:cNvPr>
            <p:cNvSpPr/>
            <p:nvPr/>
          </p:nvSpPr>
          <p:spPr>
            <a:xfrm>
              <a:off x="2352757" y="4536094"/>
              <a:ext cx="590642" cy="590642"/>
            </a:xfrm>
            <a:prstGeom prst="flowChartConnector">
              <a:avLst/>
            </a:prstGeom>
            <a:gradFill flip="none" rotWithShape="1">
              <a:gsLst>
                <a:gs pos="0">
                  <a:schemeClr val="tx1"/>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400" dirty="0">
                  <a:latin typeface="Century Schoolbook" panose="02040604050505020304" pitchFamily="18" charset="0"/>
                  <a:cs typeface="Roboto Serif Light" pitchFamily="2" charset="0"/>
                </a:rPr>
                <a:t>O</a:t>
              </a:r>
            </a:p>
          </p:txBody>
        </p:sp>
        <p:grpSp>
          <p:nvGrpSpPr>
            <p:cNvPr id="65" name="Group 64">
              <a:extLst>
                <a:ext uri="{FF2B5EF4-FFF2-40B4-BE49-F238E27FC236}">
                  <a16:creationId xmlns:a16="http://schemas.microsoft.com/office/drawing/2014/main" id="{127C99FA-0BDE-4201-B14D-795434CC6510}"/>
                </a:ext>
              </a:extLst>
            </p:cNvPr>
            <p:cNvGrpSpPr/>
            <p:nvPr/>
          </p:nvGrpSpPr>
          <p:grpSpPr>
            <a:xfrm>
              <a:off x="1685352" y="5199888"/>
              <a:ext cx="1925453" cy="457200"/>
              <a:chOff x="1685352" y="5199888"/>
              <a:chExt cx="1925453" cy="457200"/>
            </a:xfrm>
          </p:grpSpPr>
          <p:sp>
            <p:nvSpPr>
              <p:cNvPr id="68" name="Flowchart: Connector 67">
                <a:extLst>
                  <a:ext uri="{FF2B5EF4-FFF2-40B4-BE49-F238E27FC236}">
                    <a16:creationId xmlns:a16="http://schemas.microsoft.com/office/drawing/2014/main" id="{4F0A829A-E05F-44C9-B755-CA30E8230FEF}"/>
                  </a:ext>
                </a:extLst>
              </p:cNvPr>
              <p:cNvSpPr/>
              <p:nvPr/>
            </p:nvSpPr>
            <p:spPr>
              <a:xfrm>
                <a:off x="3153605" y="5199888"/>
                <a:ext cx="457200" cy="457200"/>
              </a:xfrm>
              <a:prstGeom prst="flowChartConnector">
                <a:avLst/>
              </a:prstGeom>
              <a:gradFill flip="none" rotWithShape="1">
                <a:gsLst>
                  <a:gs pos="0">
                    <a:schemeClr val="tx1"/>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400" dirty="0">
                    <a:latin typeface="Century Schoolbook" panose="02040604050505020304" pitchFamily="18" charset="0"/>
                    <a:cs typeface="Roboto Serif Light" pitchFamily="2" charset="0"/>
                  </a:rPr>
                  <a:t>H</a:t>
                </a:r>
              </a:p>
            </p:txBody>
          </p:sp>
          <p:sp>
            <p:nvSpPr>
              <p:cNvPr id="69" name="Flowchart: Connector 68">
                <a:extLst>
                  <a:ext uri="{FF2B5EF4-FFF2-40B4-BE49-F238E27FC236}">
                    <a16:creationId xmlns:a16="http://schemas.microsoft.com/office/drawing/2014/main" id="{C7184863-E9C0-40C9-8620-F9ACDB31665F}"/>
                  </a:ext>
                </a:extLst>
              </p:cNvPr>
              <p:cNvSpPr/>
              <p:nvPr/>
            </p:nvSpPr>
            <p:spPr>
              <a:xfrm>
                <a:off x="1685352" y="5199888"/>
                <a:ext cx="457200" cy="457200"/>
              </a:xfrm>
              <a:prstGeom prst="flowChartConnector">
                <a:avLst/>
              </a:prstGeom>
              <a:gradFill flip="none" rotWithShape="1">
                <a:gsLst>
                  <a:gs pos="0">
                    <a:schemeClr val="tx1"/>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400" dirty="0">
                    <a:latin typeface="Century Schoolbook" panose="02040604050505020304" pitchFamily="18" charset="0"/>
                    <a:cs typeface="Roboto Serif Light" pitchFamily="2" charset="0"/>
                  </a:rPr>
                  <a:t>H</a:t>
                </a:r>
              </a:p>
            </p:txBody>
          </p:sp>
        </p:grpSp>
        <p:cxnSp>
          <p:nvCxnSpPr>
            <p:cNvPr id="66" name="Straight Connector 65">
              <a:extLst>
                <a:ext uri="{FF2B5EF4-FFF2-40B4-BE49-F238E27FC236}">
                  <a16:creationId xmlns:a16="http://schemas.microsoft.com/office/drawing/2014/main" id="{82DC96F2-F41E-4B02-A366-B53F2864FFBB}"/>
                </a:ext>
              </a:extLst>
            </p:cNvPr>
            <p:cNvCxnSpPr>
              <a:stCxn id="64" idx="3"/>
              <a:endCxn id="69" idx="7"/>
            </p:cNvCxnSpPr>
            <p:nvPr/>
          </p:nvCxnSpPr>
          <p:spPr>
            <a:xfrm flipH="1">
              <a:off x="2075597" y="5040238"/>
              <a:ext cx="363658" cy="22660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B7FA5E41-0A29-437B-9BE4-DB34E922B564}"/>
                </a:ext>
              </a:extLst>
            </p:cNvPr>
            <p:cNvCxnSpPr>
              <a:stCxn id="64" idx="5"/>
              <a:endCxn id="68" idx="1"/>
            </p:cNvCxnSpPr>
            <p:nvPr/>
          </p:nvCxnSpPr>
          <p:spPr>
            <a:xfrm>
              <a:off x="2856901" y="5040238"/>
              <a:ext cx="363659" cy="22660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70" name="ZoneTexte 41">
            <a:extLst>
              <a:ext uri="{FF2B5EF4-FFF2-40B4-BE49-F238E27FC236}">
                <a16:creationId xmlns:a16="http://schemas.microsoft.com/office/drawing/2014/main" id="{9C867B89-BF53-4BE2-AE11-117E8E97F17E}"/>
              </a:ext>
            </a:extLst>
          </p:cNvPr>
          <p:cNvSpPr txBox="1"/>
          <p:nvPr/>
        </p:nvSpPr>
        <p:spPr>
          <a:xfrm>
            <a:off x="3869973" y="5327850"/>
            <a:ext cx="2727963" cy="461665"/>
          </a:xfrm>
          <a:prstGeom prst="rect">
            <a:avLst/>
          </a:prstGeom>
          <a:noFill/>
        </p:spPr>
        <p:txBody>
          <a:bodyPr wrap="square" rtlCol="0">
            <a:spAutoFit/>
          </a:bodyPr>
          <a:lstStyle/>
          <a:p>
            <a:pPr algn="ctr"/>
            <a:r>
              <a:rPr lang="fr-CA" sz="2400" dirty="0" err="1">
                <a:latin typeface="Century Schoolbook" panose="02040604050505020304" pitchFamily="18" charset="0"/>
                <a:cs typeface="Roboto Serif Light" pitchFamily="2" charset="0"/>
              </a:rPr>
              <a:t>Hydration</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layers</a:t>
            </a:r>
            <a:endParaRPr lang="fr-CA" sz="2400" dirty="0">
              <a:latin typeface="Century Schoolbook" panose="02040604050505020304" pitchFamily="18" charset="0"/>
              <a:cs typeface="Roboto Serif Light" pitchFamily="2" charset="0"/>
            </a:endParaRPr>
          </a:p>
        </p:txBody>
      </p:sp>
      <p:sp>
        <p:nvSpPr>
          <p:cNvPr id="71" name="ZoneTexte 41">
            <a:extLst>
              <a:ext uri="{FF2B5EF4-FFF2-40B4-BE49-F238E27FC236}">
                <a16:creationId xmlns:a16="http://schemas.microsoft.com/office/drawing/2014/main" id="{01A510AE-5364-4399-8FED-585DF8109B7B}"/>
              </a:ext>
            </a:extLst>
          </p:cNvPr>
          <p:cNvSpPr txBox="1"/>
          <p:nvPr/>
        </p:nvSpPr>
        <p:spPr>
          <a:xfrm>
            <a:off x="6906116" y="5142481"/>
            <a:ext cx="2727963" cy="461665"/>
          </a:xfrm>
          <a:prstGeom prst="rect">
            <a:avLst/>
          </a:prstGeom>
          <a:noFill/>
        </p:spPr>
        <p:txBody>
          <a:bodyPr wrap="square" rtlCol="0">
            <a:spAutoFit/>
          </a:bodyPr>
          <a:lstStyle/>
          <a:p>
            <a:pPr algn="ctr"/>
            <a:r>
              <a:rPr lang="fr-CA" sz="2400" dirty="0">
                <a:latin typeface="Century Schoolbook" panose="02040604050505020304" pitchFamily="18" charset="0"/>
                <a:cs typeface="Roboto Serif Light" pitchFamily="2" charset="0"/>
              </a:rPr>
              <a:t>Bound water</a:t>
            </a:r>
          </a:p>
        </p:txBody>
      </p:sp>
      <p:sp>
        <p:nvSpPr>
          <p:cNvPr id="72" name="ZoneTexte 41">
            <a:extLst>
              <a:ext uri="{FF2B5EF4-FFF2-40B4-BE49-F238E27FC236}">
                <a16:creationId xmlns:a16="http://schemas.microsoft.com/office/drawing/2014/main" id="{C64103F6-C8E1-4B5A-ADE2-588739F6A4D6}"/>
              </a:ext>
            </a:extLst>
          </p:cNvPr>
          <p:cNvSpPr txBox="1"/>
          <p:nvPr/>
        </p:nvSpPr>
        <p:spPr>
          <a:xfrm>
            <a:off x="6900181" y="5630173"/>
            <a:ext cx="2727963" cy="461665"/>
          </a:xfrm>
          <a:prstGeom prst="rect">
            <a:avLst/>
          </a:prstGeom>
          <a:noFill/>
        </p:spPr>
        <p:txBody>
          <a:bodyPr wrap="square" rtlCol="0">
            <a:spAutoFit/>
          </a:bodyPr>
          <a:lstStyle/>
          <a:p>
            <a:pPr algn="ctr"/>
            <a:r>
              <a:rPr lang="fr-CA" sz="2400" dirty="0" err="1">
                <a:latin typeface="Century Schoolbook" panose="02040604050505020304" pitchFamily="18" charset="0"/>
                <a:cs typeface="Roboto Serif Light" pitchFamily="2" charset="0"/>
              </a:rPr>
              <a:t>Structured</a:t>
            </a:r>
            <a:r>
              <a:rPr lang="fr-CA" sz="2400" dirty="0">
                <a:latin typeface="Century Schoolbook" panose="02040604050505020304" pitchFamily="18" charset="0"/>
                <a:cs typeface="Roboto Serif Light" pitchFamily="2" charset="0"/>
              </a:rPr>
              <a:t> water</a:t>
            </a:r>
          </a:p>
        </p:txBody>
      </p:sp>
      <p:sp>
        <p:nvSpPr>
          <p:cNvPr id="73" name="ZoneTexte 41">
            <a:extLst>
              <a:ext uri="{FF2B5EF4-FFF2-40B4-BE49-F238E27FC236}">
                <a16:creationId xmlns:a16="http://schemas.microsoft.com/office/drawing/2014/main" id="{AF22D3D6-E2E7-4480-8FFD-FE382EB96EBF}"/>
              </a:ext>
            </a:extLst>
          </p:cNvPr>
          <p:cNvSpPr txBox="1"/>
          <p:nvPr/>
        </p:nvSpPr>
        <p:spPr>
          <a:xfrm>
            <a:off x="3866715" y="5961439"/>
            <a:ext cx="2727963" cy="830997"/>
          </a:xfrm>
          <a:prstGeom prst="rect">
            <a:avLst/>
          </a:prstGeom>
          <a:noFill/>
        </p:spPr>
        <p:txBody>
          <a:bodyPr wrap="square" rtlCol="0">
            <a:spAutoFit/>
          </a:bodyPr>
          <a:lstStyle/>
          <a:p>
            <a:pPr algn="ctr"/>
            <a:r>
              <a:rPr lang="fr-CA" sz="2400" dirty="0">
                <a:latin typeface="Century Schoolbook" panose="02040604050505020304" pitchFamily="18" charset="0"/>
                <a:cs typeface="Roboto Serif Light" pitchFamily="2" charset="0"/>
              </a:rPr>
              <a:t>Slows motion: </a:t>
            </a:r>
            <a:r>
              <a:rPr lang="fr-CA" sz="2400" dirty="0" err="1">
                <a:latin typeface="Century Schoolbook" panose="02040604050505020304" pitchFamily="18" charset="0"/>
                <a:cs typeface="Roboto Serif Light" pitchFamily="2" charset="0"/>
              </a:rPr>
              <a:t>faster</a:t>
            </a:r>
            <a:r>
              <a:rPr lang="fr-CA" sz="2400" dirty="0">
                <a:latin typeface="Century Schoolbook" panose="02040604050505020304" pitchFamily="18" charset="0"/>
                <a:cs typeface="Roboto Serif Light" pitchFamily="2" charset="0"/>
              </a:rPr>
              <a:t> relaxation</a:t>
            </a:r>
          </a:p>
        </p:txBody>
      </p:sp>
      <p:cxnSp>
        <p:nvCxnSpPr>
          <p:cNvPr id="19" name="Straight Connector 18">
            <a:extLst>
              <a:ext uri="{FF2B5EF4-FFF2-40B4-BE49-F238E27FC236}">
                <a16:creationId xmlns:a16="http://schemas.microsoft.com/office/drawing/2014/main" id="{DF29127E-754A-4B5E-ACF3-2B35A2537564}"/>
              </a:ext>
            </a:extLst>
          </p:cNvPr>
          <p:cNvCxnSpPr>
            <a:cxnSpLocks/>
          </p:cNvCxnSpPr>
          <p:nvPr/>
        </p:nvCxnSpPr>
        <p:spPr>
          <a:xfrm>
            <a:off x="566702" y="4960076"/>
            <a:ext cx="11058595" cy="922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75" name="Connecteur droit avec flèche 71">
            <a:extLst>
              <a:ext uri="{FF2B5EF4-FFF2-40B4-BE49-F238E27FC236}">
                <a16:creationId xmlns:a16="http://schemas.microsoft.com/office/drawing/2014/main" id="{08289F11-4657-45B8-8346-2CF6B75710B7}"/>
              </a:ext>
            </a:extLst>
          </p:cNvPr>
          <p:cNvCxnSpPr>
            <a:cxnSpLocks/>
          </p:cNvCxnSpPr>
          <p:nvPr/>
        </p:nvCxnSpPr>
        <p:spPr>
          <a:xfrm>
            <a:off x="3508868" y="5555255"/>
            <a:ext cx="445021"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1" name="Connecteur droit avec flèche 71">
            <a:extLst>
              <a:ext uri="{FF2B5EF4-FFF2-40B4-BE49-F238E27FC236}">
                <a16:creationId xmlns:a16="http://schemas.microsoft.com/office/drawing/2014/main" id="{15C4D658-84B2-4AB5-AE8A-F05400E57536}"/>
              </a:ext>
            </a:extLst>
          </p:cNvPr>
          <p:cNvCxnSpPr>
            <a:cxnSpLocks/>
          </p:cNvCxnSpPr>
          <p:nvPr/>
        </p:nvCxnSpPr>
        <p:spPr>
          <a:xfrm>
            <a:off x="6563443" y="5586686"/>
            <a:ext cx="342673" cy="180749"/>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4" name="Connecteur droit avec flèche 71">
            <a:extLst>
              <a:ext uri="{FF2B5EF4-FFF2-40B4-BE49-F238E27FC236}">
                <a16:creationId xmlns:a16="http://schemas.microsoft.com/office/drawing/2014/main" id="{E3ED9AEC-4364-4419-BBDF-FE9783750601}"/>
              </a:ext>
            </a:extLst>
          </p:cNvPr>
          <p:cNvCxnSpPr>
            <a:cxnSpLocks/>
          </p:cNvCxnSpPr>
          <p:nvPr/>
        </p:nvCxnSpPr>
        <p:spPr>
          <a:xfrm flipV="1">
            <a:off x="6561491" y="5414762"/>
            <a:ext cx="342673" cy="180749"/>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6" name="Connecteur droit avec flèche 71">
            <a:extLst>
              <a:ext uri="{FF2B5EF4-FFF2-40B4-BE49-F238E27FC236}">
                <a16:creationId xmlns:a16="http://schemas.microsoft.com/office/drawing/2014/main" id="{B54B2008-ADE6-4F52-9717-37F14F025946}"/>
              </a:ext>
            </a:extLst>
          </p:cNvPr>
          <p:cNvCxnSpPr>
            <a:cxnSpLocks/>
          </p:cNvCxnSpPr>
          <p:nvPr/>
        </p:nvCxnSpPr>
        <p:spPr>
          <a:xfrm>
            <a:off x="5204572" y="5750013"/>
            <a:ext cx="0" cy="274805"/>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8" name="ZoneTexte 41">
            <a:extLst>
              <a:ext uri="{FF2B5EF4-FFF2-40B4-BE49-F238E27FC236}">
                <a16:creationId xmlns:a16="http://schemas.microsoft.com/office/drawing/2014/main" id="{7C59A0C3-CF78-4A51-8A22-F44C0180F045}"/>
              </a:ext>
            </a:extLst>
          </p:cNvPr>
          <p:cNvSpPr txBox="1"/>
          <p:nvPr/>
        </p:nvSpPr>
        <p:spPr>
          <a:xfrm rot="20926695">
            <a:off x="1456781" y="6074631"/>
            <a:ext cx="2727963" cy="461665"/>
          </a:xfrm>
          <a:prstGeom prst="rect">
            <a:avLst/>
          </a:prstGeom>
          <a:noFill/>
        </p:spPr>
        <p:txBody>
          <a:bodyPr wrap="square" rtlCol="0">
            <a:spAutoFit/>
          </a:bodyPr>
          <a:lstStyle/>
          <a:p>
            <a:pPr algn="ctr"/>
            <a:r>
              <a:rPr lang="fr-CA" sz="2400" dirty="0">
                <a:latin typeface="Century Schoolbook" panose="02040604050505020304" pitchFamily="18" charset="0"/>
                <a:cs typeface="Roboto Serif Light" pitchFamily="2" charset="0"/>
              </a:rPr>
              <a:t>Pathologies</a:t>
            </a:r>
          </a:p>
        </p:txBody>
      </p:sp>
      <p:sp>
        <p:nvSpPr>
          <p:cNvPr id="74" name="ZoneTexte 41">
            <a:extLst>
              <a:ext uri="{FF2B5EF4-FFF2-40B4-BE49-F238E27FC236}">
                <a16:creationId xmlns:a16="http://schemas.microsoft.com/office/drawing/2014/main" id="{82F2222B-9BF0-48FB-9B0C-D210B368600F}"/>
              </a:ext>
            </a:extLst>
          </p:cNvPr>
          <p:cNvSpPr txBox="1"/>
          <p:nvPr/>
        </p:nvSpPr>
        <p:spPr>
          <a:xfrm>
            <a:off x="5810967" y="1623059"/>
            <a:ext cx="1567422" cy="649188"/>
          </a:xfrm>
          <a:prstGeom prst="roundRect">
            <a:avLst>
              <a:gd name="adj" fmla="val 50000"/>
            </a:avLst>
          </a:prstGeom>
          <a:solidFill>
            <a:schemeClr val="bg2"/>
          </a:solidFill>
        </p:spPr>
        <p:txBody>
          <a:bodyPr wrap="none" rtlCol="0" anchor="ctr">
            <a:spAutoFit/>
          </a:bodyPr>
          <a:lstStyle/>
          <a:p>
            <a:pPr algn="ctr"/>
            <a:r>
              <a:rPr lang="fr-CA" sz="2400" dirty="0">
                <a:solidFill>
                  <a:srgbClr val="00A759"/>
                </a:solidFill>
                <a:latin typeface="Century Schoolbook" panose="02040604050505020304" pitchFamily="18" charset="0"/>
                <a:cs typeface="Roboto Serif Light" pitchFamily="2" charset="0"/>
              </a:rPr>
              <a:t>Short T</a:t>
            </a:r>
            <a:r>
              <a:rPr lang="fr-CA" sz="2400" baseline="-25000" dirty="0">
                <a:solidFill>
                  <a:srgbClr val="00A759"/>
                </a:solidFill>
                <a:latin typeface="Century Schoolbook" panose="02040604050505020304" pitchFamily="18" charset="0"/>
                <a:cs typeface="Roboto Serif Light" pitchFamily="2" charset="0"/>
              </a:rPr>
              <a:t>1</a:t>
            </a:r>
            <a:endParaRPr lang="fr-CA" sz="2400" dirty="0">
              <a:solidFill>
                <a:srgbClr val="00A759"/>
              </a:solidFill>
              <a:latin typeface="Century Schoolbook" panose="02040604050505020304" pitchFamily="18" charset="0"/>
              <a:cs typeface="Roboto Serif Light" pitchFamily="2" charset="0"/>
            </a:endParaRPr>
          </a:p>
        </p:txBody>
      </p:sp>
      <p:sp>
        <p:nvSpPr>
          <p:cNvPr id="77" name="ZoneTexte 41">
            <a:extLst>
              <a:ext uri="{FF2B5EF4-FFF2-40B4-BE49-F238E27FC236}">
                <a16:creationId xmlns:a16="http://schemas.microsoft.com/office/drawing/2014/main" id="{8D69212E-DBBC-489E-B694-FBD0E3FC9B1C}"/>
              </a:ext>
            </a:extLst>
          </p:cNvPr>
          <p:cNvSpPr txBox="1"/>
          <p:nvPr/>
        </p:nvSpPr>
        <p:spPr>
          <a:xfrm>
            <a:off x="7723623" y="1601124"/>
            <a:ext cx="1496441" cy="649188"/>
          </a:xfrm>
          <a:prstGeom prst="roundRect">
            <a:avLst>
              <a:gd name="adj" fmla="val 50000"/>
            </a:avLst>
          </a:prstGeom>
          <a:solidFill>
            <a:schemeClr val="bg2"/>
          </a:solidFill>
        </p:spPr>
        <p:txBody>
          <a:bodyPr wrap="none" rtlCol="0" anchor="ctr">
            <a:spAutoFit/>
          </a:bodyPr>
          <a:lstStyle/>
          <a:p>
            <a:pPr algn="ctr"/>
            <a:r>
              <a:rPr lang="fr-CA" sz="2400" dirty="0">
                <a:solidFill>
                  <a:srgbClr val="00A759"/>
                </a:solidFill>
                <a:latin typeface="Century Schoolbook" panose="02040604050505020304" pitchFamily="18" charset="0"/>
                <a:cs typeface="Roboto Serif Light" pitchFamily="2" charset="0"/>
              </a:rPr>
              <a:t>Long T</a:t>
            </a:r>
            <a:r>
              <a:rPr lang="fr-CA" sz="2400" baseline="-25000" dirty="0">
                <a:solidFill>
                  <a:srgbClr val="00A759"/>
                </a:solidFill>
                <a:latin typeface="Century Schoolbook" panose="02040604050505020304" pitchFamily="18" charset="0"/>
                <a:cs typeface="Roboto Serif Light" pitchFamily="2" charset="0"/>
              </a:rPr>
              <a:t>1</a:t>
            </a:r>
            <a:endParaRPr lang="fr-CA" sz="2400" dirty="0">
              <a:solidFill>
                <a:srgbClr val="00A759"/>
              </a:solidFill>
              <a:latin typeface="Century Schoolbook" panose="02040604050505020304" pitchFamily="18" charset="0"/>
              <a:cs typeface="Roboto Serif Light" pitchFamily="2" charset="0"/>
            </a:endParaRPr>
          </a:p>
        </p:txBody>
      </p:sp>
      <p:sp>
        <p:nvSpPr>
          <p:cNvPr id="78" name="ZoneTexte 41">
            <a:extLst>
              <a:ext uri="{FF2B5EF4-FFF2-40B4-BE49-F238E27FC236}">
                <a16:creationId xmlns:a16="http://schemas.microsoft.com/office/drawing/2014/main" id="{CA42FB15-5B16-4A77-984D-88EB811B753F}"/>
              </a:ext>
            </a:extLst>
          </p:cNvPr>
          <p:cNvSpPr txBox="1"/>
          <p:nvPr/>
        </p:nvSpPr>
        <p:spPr>
          <a:xfrm>
            <a:off x="3977464" y="1584475"/>
            <a:ext cx="1496441" cy="649188"/>
          </a:xfrm>
          <a:prstGeom prst="roundRect">
            <a:avLst>
              <a:gd name="adj" fmla="val 50000"/>
            </a:avLst>
          </a:prstGeom>
          <a:solidFill>
            <a:schemeClr val="bg2"/>
          </a:solidFill>
        </p:spPr>
        <p:txBody>
          <a:bodyPr wrap="none" rtlCol="0" anchor="ctr">
            <a:spAutoFit/>
          </a:bodyPr>
          <a:lstStyle/>
          <a:p>
            <a:pPr algn="ctr"/>
            <a:r>
              <a:rPr lang="fr-CA" sz="2400" dirty="0">
                <a:solidFill>
                  <a:srgbClr val="00A759"/>
                </a:solidFill>
                <a:latin typeface="Century Schoolbook" panose="02040604050505020304" pitchFamily="18" charset="0"/>
                <a:cs typeface="Roboto Serif Light" pitchFamily="2" charset="0"/>
              </a:rPr>
              <a:t>Long T</a:t>
            </a:r>
            <a:r>
              <a:rPr lang="fr-CA" sz="2400" baseline="-25000" dirty="0">
                <a:solidFill>
                  <a:srgbClr val="00A759"/>
                </a:solidFill>
                <a:latin typeface="Century Schoolbook" panose="02040604050505020304" pitchFamily="18" charset="0"/>
                <a:cs typeface="Roboto Serif Light" pitchFamily="2" charset="0"/>
              </a:rPr>
              <a:t>1</a:t>
            </a:r>
            <a:endParaRPr lang="fr-CA" sz="2400" dirty="0">
              <a:solidFill>
                <a:srgbClr val="00A759"/>
              </a:solidFill>
              <a:latin typeface="Century Schoolbook" panose="02040604050505020304" pitchFamily="18" charset="0"/>
              <a:cs typeface="Roboto Serif Light" pitchFamily="2" charset="0"/>
            </a:endParaRPr>
          </a:p>
        </p:txBody>
      </p:sp>
      <p:sp>
        <p:nvSpPr>
          <p:cNvPr id="79" name="ZoneTexte 41">
            <a:extLst>
              <a:ext uri="{FF2B5EF4-FFF2-40B4-BE49-F238E27FC236}">
                <a16:creationId xmlns:a16="http://schemas.microsoft.com/office/drawing/2014/main" id="{236B9A62-F907-4B5C-B236-D1A112421534}"/>
              </a:ext>
            </a:extLst>
          </p:cNvPr>
          <p:cNvSpPr txBox="1"/>
          <p:nvPr/>
        </p:nvSpPr>
        <p:spPr>
          <a:xfrm>
            <a:off x="6465730" y="6126500"/>
            <a:ext cx="1844832" cy="649188"/>
          </a:xfrm>
          <a:prstGeom prst="roundRect">
            <a:avLst>
              <a:gd name="adj" fmla="val 50000"/>
            </a:avLst>
          </a:prstGeom>
          <a:solidFill>
            <a:schemeClr val="bg2"/>
          </a:solidFill>
        </p:spPr>
        <p:txBody>
          <a:bodyPr wrap="none" rtlCol="0" anchor="ctr">
            <a:spAutoFit/>
          </a:bodyPr>
          <a:lstStyle/>
          <a:p>
            <a:pPr algn="ctr"/>
            <a:r>
              <a:rPr lang="fr-CA" sz="2400" dirty="0">
                <a:solidFill>
                  <a:srgbClr val="00A759"/>
                </a:solidFill>
                <a:latin typeface="Century Schoolbook" panose="02040604050505020304" pitchFamily="18" charset="0"/>
                <a:cs typeface="Roboto Serif Light" pitchFamily="2" charset="0"/>
              </a:rPr>
              <a:t>Shorter T</a:t>
            </a:r>
            <a:r>
              <a:rPr lang="fr-CA" sz="2400" baseline="-25000" dirty="0">
                <a:solidFill>
                  <a:srgbClr val="00A759"/>
                </a:solidFill>
                <a:latin typeface="Century Schoolbook" panose="02040604050505020304" pitchFamily="18" charset="0"/>
                <a:cs typeface="Roboto Serif Light" pitchFamily="2" charset="0"/>
              </a:rPr>
              <a:t>1</a:t>
            </a:r>
            <a:endParaRPr lang="fr-CA" sz="2400" dirty="0">
              <a:solidFill>
                <a:srgbClr val="00A759"/>
              </a:solidFill>
              <a:latin typeface="Century Schoolbook" panose="02040604050505020304" pitchFamily="18" charset="0"/>
              <a:cs typeface="Roboto Serif Light" pitchFamily="2" charset="0"/>
            </a:endParaRPr>
          </a:p>
        </p:txBody>
      </p:sp>
      <p:sp>
        <p:nvSpPr>
          <p:cNvPr id="80" name="ZoneTexte 41">
            <a:extLst>
              <a:ext uri="{FF2B5EF4-FFF2-40B4-BE49-F238E27FC236}">
                <a16:creationId xmlns:a16="http://schemas.microsoft.com/office/drawing/2014/main" id="{A285086F-7335-4004-A96F-7979F1E4214F}"/>
              </a:ext>
            </a:extLst>
          </p:cNvPr>
          <p:cNvSpPr txBox="1"/>
          <p:nvPr/>
        </p:nvSpPr>
        <p:spPr>
          <a:xfrm>
            <a:off x="97994" y="5980869"/>
            <a:ext cx="1791185" cy="649188"/>
          </a:xfrm>
          <a:prstGeom prst="roundRect">
            <a:avLst>
              <a:gd name="adj" fmla="val 50000"/>
            </a:avLst>
          </a:prstGeom>
          <a:solidFill>
            <a:schemeClr val="bg2"/>
          </a:solidFill>
        </p:spPr>
        <p:txBody>
          <a:bodyPr wrap="none" rtlCol="0" anchor="ctr">
            <a:spAutoFit/>
          </a:bodyPr>
          <a:lstStyle/>
          <a:p>
            <a:r>
              <a:rPr lang="fr-CA" sz="2400" dirty="0">
                <a:solidFill>
                  <a:srgbClr val="00A759"/>
                </a:solidFill>
                <a:latin typeface="Century Schoolbook" panose="02040604050505020304" pitchFamily="18" charset="0"/>
                <a:cs typeface="Roboto Serif Light" pitchFamily="2" charset="0"/>
              </a:rPr>
              <a:t>Longer T</a:t>
            </a:r>
            <a:r>
              <a:rPr lang="fr-CA" sz="2400" baseline="-25000" dirty="0">
                <a:solidFill>
                  <a:srgbClr val="00A759"/>
                </a:solidFill>
                <a:latin typeface="Century Schoolbook" panose="02040604050505020304" pitchFamily="18" charset="0"/>
                <a:cs typeface="Roboto Serif Light" pitchFamily="2" charset="0"/>
              </a:rPr>
              <a:t>1</a:t>
            </a:r>
            <a:endParaRPr lang="fr-CA" sz="2400" dirty="0">
              <a:solidFill>
                <a:srgbClr val="00A759"/>
              </a:solidFill>
              <a:latin typeface="Century Schoolbook" panose="02040604050505020304" pitchFamily="18" charset="0"/>
              <a:cs typeface="Roboto Serif Light" pitchFamily="2" charset="0"/>
            </a:endParaRPr>
          </a:p>
        </p:txBody>
      </p:sp>
    </p:spTree>
    <p:extLst>
      <p:ext uri="{BB962C8B-B14F-4D97-AF65-F5344CB8AC3E}">
        <p14:creationId xmlns:p14="http://schemas.microsoft.com/office/powerpoint/2010/main" val="292071806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0DC71-E34D-4820-BBDF-0556F0D1F17F}"/>
              </a:ext>
            </a:extLst>
          </p:cNvPr>
          <p:cNvSpPr>
            <a:spLocks noGrp="1"/>
          </p:cNvSpPr>
          <p:nvPr>
            <p:ph type="title"/>
          </p:nvPr>
        </p:nvSpPr>
        <p:spPr/>
        <p:txBody>
          <a:bodyPr/>
          <a:lstStyle/>
          <a:p>
            <a:r>
              <a:rPr lang="fr-CA" dirty="0">
                <a:latin typeface="Century Schoolbook" panose="02040604050505020304" pitchFamily="18" charset="0"/>
              </a:rPr>
              <a:t>Principles of MRI: relaxation</a:t>
            </a:r>
          </a:p>
        </p:txBody>
      </p:sp>
      <p:sp>
        <p:nvSpPr>
          <p:cNvPr id="4" name="Slide Number Placeholder 3">
            <a:extLst>
              <a:ext uri="{FF2B5EF4-FFF2-40B4-BE49-F238E27FC236}">
                <a16:creationId xmlns:a16="http://schemas.microsoft.com/office/drawing/2014/main" id="{A159296C-4477-4D39-978C-29188863CA3D}"/>
              </a:ext>
            </a:extLst>
          </p:cNvPr>
          <p:cNvSpPr>
            <a:spLocks noGrp="1"/>
          </p:cNvSpPr>
          <p:nvPr>
            <p:ph type="sldNum" sz="quarter" idx="12"/>
          </p:nvPr>
        </p:nvSpPr>
        <p:spPr/>
        <p:txBody>
          <a:bodyPr/>
          <a:lstStyle/>
          <a:p>
            <a:fld id="{7C4F7C6C-F16A-437F-A05B-8026F95376C8}" type="slidenum">
              <a:rPr lang="fr-CA" smtClean="0">
                <a:latin typeface="Century Schoolbook" panose="02040604050505020304" pitchFamily="18" charset="0"/>
              </a:rPr>
              <a:pPr/>
              <a:t>32</a:t>
            </a:fld>
            <a:endParaRPr lang="fr-CA" dirty="0">
              <a:latin typeface="Century Schoolbook" panose="02040604050505020304" pitchFamily="18" charset="0"/>
            </a:endParaRPr>
          </a:p>
        </p:txBody>
      </p:sp>
      <p:sp>
        <p:nvSpPr>
          <p:cNvPr id="5" name="ZoneTexte 41">
            <a:extLst>
              <a:ext uri="{FF2B5EF4-FFF2-40B4-BE49-F238E27FC236}">
                <a16:creationId xmlns:a16="http://schemas.microsoft.com/office/drawing/2014/main" id="{DB13932E-82E8-4ACF-8922-8A24FFAA0BF7}"/>
              </a:ext>
            </a:extLst>
          </p:cNvPr>
          <p:cNvSpPr txBox="1"/>
          <p:nvPr/>
        </p:nvSpPr>
        <p:spPr>
          <a:xfrm>
            <a:off x="838200" y="1512101"/>
            <a:ext cx="4161717" cy="523220"/>
          </a:xfrm>
          <a:prstGeom prst="rect">
            <a:avLst/>
          </a:prstGeom>
          <a:noFill/>
        </p:spPr>
        <p:txBody>
          <a:bodyPr wrap="none" rtlCol="0">
            <a:spAutoFit/>
          </a:bodyPr>
          <a:lstStyle/>
          <a:p>
            <a:pPr algn="ctr"/>
            <a:r>
              <a:rPr lang="fr-CA" sz="2800" dirty="0">
                <a:latin typeface="Century Schoolbook" panose="02040604050505020304" pitchFamily="18" charset="0"/>
                <a:cs typeface="Roboto Serif Light" pitchFamily="2" charset="0"/>
              </a:rPr>
              <a:t>Longitudinal relaxation</a:t>
            </a:r>
          </a:p>
        </p:txBody>
      </p:sp>
      <p:sp>
        <p:nvSpPr>
          <p:cNvPr id="8" name="ZoneTexte 41">
            <a:extLst>
              <a:ext uri="{FF2B5EF4-FFF2-40B4-BE49-F238E27FC236}">
                <a16:creationId xmlns:a16="http://schemas.microsoft.com/office/drawing/2014/main" id="{7B240A29-9045-4690-9148-ECDBF7F2A35F}"/>
              </a:ext>
            </a:extLst>
          </p:cNvPr>
          <p:cNvSpPr txBox="1"/>
          <p:nvPr/>
        </p:nvSpPr>
        <p:spPr>
          <a:xfrm>
            <a:off x="885034" y="2429760"/>
            <a:ext cx="3377848" cy="461665"/>
          </a:xfrm>
          <a:prstGeom prst="rect">
            <a:avLst/>
          </a:prstGeom>
          <a:noFill/>
        </p:spPr>
        <p:txBody>
          <a:bodyPr wrap="none" rtlCol="0">
            <a:spAutoFit/>
          </a:bodyPr>
          <a:lstStyle/>
          <a:p>
            <a:pPr algn="ctr"/>
            <a:r>
              <a:rPr lang="fr-CA" sz="2400" dirty="0" err="1">
                <a:latin typeface="Century Schoolbook" panose="02040604050505020304" pitchFamily="18" charset="0"/>
                <a:cs typeface="Roboto Serif Light" pitchFamily="2" charset="0"/>
              </a:rPr>
              <a:t>Lattice</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fields</a:t>
            </a:r>
            <a:r>
              <a:rPr lang="fr-CA" sz="2400" dirty="0">
                <a:latin typeface="Century Schoolbook" panose="02040604050505020304" pitchFamily="18" charset="0"/>
                <a:cs typeface="Roboto Serif Light" pitchFamily="2" charset="0"/>
              </a:rPr>
              <a:t> are </a:t>
            </a:r>
            <a:r>
              <a:rPr lang="fr-CA" sz="2400" dirty="0">
                <a:solidFill>
                  <a:srgbClr val="00A759"/>
                </a:solidFill>
                <a:latin typeface="Century Schoolbook" panose="02040604050505020304" pitchFamily="18" charset="0"/>
                <a:cs typeface="Roboto Serif Light" pitchFamily="2" charset="0"/>
              </a:rPr>
              <a:t>local</a:t>
            </a:r>
          </a:p>
        </p:txBody>
      </p:sp>
      <p:sp>
        <p:nvSpPr>
          <p:cNvPr id="9" name="ZoneTexte 41">
            <a:extLst>
              <a:ext uri="{FF2B5EF4-FFF2-40B4-BE49-F238E27FC236}">
                <a16:creationId xmlns:a16="http://schemas.microsoft.com/office/drawing/2014/main" id="{6CC09553-D638-46DF-80BC-CD116DE5CD7D}"/>
              </a:ext>
            </a:extLst>
          </p:cNvPr>
          <p:cNvSpPr txBox="1"/>
          <p:nvPr/>
        </p:nvSpPr>
        <p:spPr>
          <a:xfrm>
            <a:off x="4960727" y="2429760"/>
            <a:ext cx="4725974" cy="461665"/>
          </a:xfrm>
          <a:prstGeom prst="rect">
            <a:avLst/>
          </a:prstGeom>
          <a:noFill/>
        </p:spPr>
        <p:txBody>
          <a:bodyPr wrap="none" rtlCol="0">
            <a:spAutoFit/>
          </a:bodyPr>
          <a:lstStyle/>
          <a:p>
            <a:pPr algn="ctr"/>
            <a:r>
              <a:rPr lang="fr-CA" sz="2400" dirty="0">
                <a:latin typeface="Century Schoolbook" panose="02040604050505020304" pitchFamily="18" charset="0"/>
                <a:cs typeface="Roboto Serif Light" pitchFamily="2" charset="0"/>
              </a:rPr>
              <a:t>T</a:t>
            </a:r>
            <a:r>
              <a:rPr lang="fr-CA" sz="2400" baseline="-25000" dirty="0">
                <a:latin typeface="Century Schoolbook" panose="02040604050505020304" pitchFamily="18" charset="0"/>
                <a:cs typeface="Roboto Serif Light" pitchFamily="2" charset="0"/>
              </a:rPr>
              <a:t>1</a:t>
            </a:r>
            <a:r>
              <a:rPr lang="fr-CA" sz="2400" dirty="0">
                <a:latin typeface="Century Schoolbook" panose="02040604050505020304" pitchFamily="18" charset="0"/>
                <a:cs typeface="Roboto Serif Light" pitchFamily="2" charset="0"/>
              </a:rPr>
              <a:t> values </a:t>
            </a:r>
            <a:r>
              <a:rPr lang="fr-CA" sz="2400" dirty="0" err="1">
                <a:latin typeface="Century Schoolbook" panose="02040604050505020304" pitchFamily="18" charset="0"/>
                <a:cs typeface="Roboto Serif Light" pitchFamily="2" charset="0"/>
              </a:rPr>
              <a:t>vary</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around</a:t>
            </a:r>
            <a:r>
              <a:rPr lang="fr-CA" sz="2400" dirty="0">
                <a:latin typeface="Century Schoolbook" panose="02040604050505020304" pitchFamily="18" charset="0"/>
                <a:cs typeface="Roboto Serif Light" pitchFamily="2" charset="0"/>
              </a:rPr>
              <a:t> the body</a:t>
            </a:r>
            <a:endParaRPr lang="fr-CA" sz="2400" dirty="0">
              <a:solidFill>
                <a:srgbClr val="00A759"/>
              </a:solidFill>
              <a:latin typeface="Century Schoolbook" panose="02040604050505020304" pitchFamily="18" charset="0"/>
              <a:cs typeface="Roboto Serif Light" pitchFamily="2" charset="0"/>
            </a:endParaRPr>
          </a:p>
        </p:txBody>
      </p:sp>
      <p:sp>
        <p:nvSpPr>
          <p:cNvPr id="10" name="ZoneTexte 41">
            <a:extLst>
              <a:ext uri="{FF2B5EF4-FFF2-40B4-BE49-F238E27FC236}">
                <a16:creationId xmlns:a16="http://schemas.microsoft.com/office/drawing/2014/main" id="{552626E6-8E82-4148-8458-0690172B57AA}"/>
              </a:ext>
            </a:extLst>
          </p:cNvPr>
          <p:cNvSpPr txBox="1"/>
          <p:nvPr/>
        </p:nvSpPr>
        <p:spPr>
          <a:xfrm>
            <a:off x="2526729" y="3685492"/>
            <a:ext cx="6869188" cy="461665"/>
          </a:xfrm>
          <a:prstGeom prst="rect">
            <a:avLst/>
          </a:prstGeom>
          <a:noFill/>
        </p:spPr>
        <p:txBody>
          <a:bodyPr wrap="none" rtlCol="0">
            <a:spAutoFit/>
          </a:bodyPr>
          <a:lstStyle/>
          <a:p>
            <a:pPr algn="ctr"/>
            <a:r>
              <a:rPr lang="fr-CA" sz="2400" dirty="0">
                <a:latin typeface="Century Schoolbook" panose="02040604050505020304" pitchFamily="18" charset="0"/>
                <a:cs typeface="Roboto Serif Light" pitchFamily="2" charset="0"/>
              </a:rPr>
              <a:t>By </a:t>
            </a:r>
            <a:r>
              <a:rPr lang="fr-CA" sz="2400" dirty="0" err="1">
                <a:latin typeface="Century Schoolbook" panose="02040604050505020304" pitchFamily="18" charset="0"/>
                <a:cs typeface="Roboto Serif Light" pitchFamily="2" charset="0"/>
              </a:rPr>
              <a:t>measuring</a:t>
            </a:r>
            <a:r>
              <a:rPr lang="fr-CA" sz="2400" dirty="0">
                <a:latin typeface="Century Schoolbook" panose="02040604050505020304" pitchFamily="18" charset="0"/>
                <a:cs typeface="Roboto Serif Light" pitchFamily="2" charset="0"/>
              </a:rPr>
              <a:t> T</a:t>
            </a:r>
            <a:r>
              <a:rPr lang="fr-CA" sz="2400" baseline="-25000" dirty="0">
                <a:latin typeface="Century Schoolbook" panose="02040604050505020304" pitchFamily="18" charset="0"/>
                <a:cs typeface="Roboto Serif Light" pitchFamily="2" charset="0"/>
              </a:rPr>
              <a:t>1</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we</a:t>
            </a:r>
            <a:r>
              <a:rPr lang="fr-CA" sz="2400" dirty="0">
                <a:latin typeface="Century Schoolbook" panose="02040604050505020304" pitchFamily="18" charset="0"/>
                <a:cs typeface="Roboto Serif Light" pitchFamily="2" charset="0"/>
              </a:rPr>
              <a:t> can </a:t>
            </a:r>
            <a:r>
              <a:rPr lang="fr-CA" sz="2400" dirty="0" err="1">
                <a:latin typeface="Century Schoolbook" panose="02040604050505020304" pitchFamily="18" charset="0"/>
                <a:cs typeface="Roboto Serif Light" pitchFamily="2" charset="0"/>
              </a:rPr>
              <a:t>see</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different</a:t>
            </a:r>
            <a:r>
              <a:rPr lang="fr-CA" sz="2400" dirty="0">
                <a:latin typeface="Century Schoolbook" panose="02040604050505020304" pitchFamily="18" charset="0"/>
                <a:cs typeface="Roboto Serif Light" pitchFamily="2" charset="0"/>
              </a:rPr>
              <a:t> tissues! </a:t>
            </a:r>
            <a:endParaRPr lang="fr-CA" sz="2400" dirty="0">
              <a:solidFill>
                <a:srgbClr val="00A759"/>
              </a:solidFill>
              <a:latin typeface="Century Schoolbook" panose="02040604050505020304" pitchFamily="18" charset="0"/>
              <a:cs typeface="Roboto Serif Light" pitchFamily="2" charset="0"/>
            </a:endParaRPr>
          </a:p>
        </p:txBody>
      </p:sp>
      <p:cxnSp>
        <p:nvCxnSpPr>
          <p:cNvPr id="12" name="Straight Arrow Connector 11">
            <a:extLst>
              <a:ext uri="{FF2B5EF4-FFF2-40B4-BE49-F238E27FC236}">
                <a16:creationId xmlns:a16="http://schemas.microsoft.com/office/drawing/2014/main" id="{AFB08ED0-60F6-4A3C-899D-1ACE78534D3D}"/>
              </a:ext>
            </a:extLst>
          </p:cNvPr>
          <p:cNvCxnSpPr>
            <a:cxnSpLocks/>
          </p:cNvCxnSpPr>
          <p:nvPr/>
        </p:nvCxnSpPr>
        <p:spPr>
          <a:xfrm>
            <a:off x="843709" y="5559878"/>
            <a:ext cx="10235229"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3" name="ZoneTexte 41">
            <a:extLst>
              <a:ext uri="{FF2B5EF4-FFF2-40B4-BE49-F238E27FC236}">
                <a16:creationId xmlns:a16="http://schemas.microsoft.com/office/drawing/2014/main" id="{9E8582E7-0F62-4BF0-9D13-00F3ACD3F74B}"/>
              </a:ext>
            </a:extLst>
          </p:cNvPr>
          <p:cNvSpPr txBox="1"/>
          <p:nvPr/>
        </p:nvSpPr>
        <p:spPr>
          <a:xfrm>
            <a:off x="11018594" y="5323542"/>
            <a:ext cx="581020" cy="461665"/>
          </a:xfrm>
          <a:prstGeom prst="rect">
            <a:avLst/>
          </a:prstGeom>
          <a:noFill/>
        </p:spPr>
        <p:txBody>
          <a:bodyPr wrap="square" rtlCol="0">
            <a:spAutoFit/>
          </a:bodyPr>
          <a:lstStyle/>
          <a:p>
            <a:pPr algn="ctr"/>
            <a:r>
              <a:rPr lang="fr-CA" sz="2400" dirty="0">
                <a:latin typeface="Century Schoolbook" panose="02040604050505020304" pitchFamily="18" charset="0"/>
                <a:cs typeface="Roboto Serif Light" pitchFamily="2" charset="0"/>
              </a:rPr>
              <a:t>T</a:t>
            </a:r>
            <a:r>
              <a:rPr lang="fr-CA" sz="2400" baseline="-25000" dirty="0">
                <a:latin typeface="Century Schoolbook" panose="02040604050505020304" pitchFamily="18" charset="0"/>
                <a:cs typeface="Roboto Serif Light" pitchFamily="2" charset="0"/>
              </a:rPr>
              <a:t>1</a:t>
            </a:r>
            <a:endParaRPr lang="fr-CA" sz="2400" dirty="0">
              <a:latin typeface="Century Schoolbook" panose="02040604050505020304" pitchFamily="18" charset="0"/>
              <a:cs typeface="Roboto Serif Light" pitchFamily="2" charset="0"/>
            </a:endParaRPr>
          </a:p>
        </p:txBody>
      </p:sp>
      <p:sp>
        <p:nvSpPr>
          <p:cNvPr id="14" name="ZoneTexte 41">
            <a:extLst>
              <a:ext uri="{FF2B5EF4-FFF2-40B4-BE49-F238E27FC236}">
                <a16:creationId xmlns:a16="http://schemas.microsoft.com/office/drawing/2014/main" id="{39055403-C50B-43E4-A630-16CC68F58352}"/>
              </a:ext>
            </a:extLst>
          </p:cNvPr>
          <p:cNvSpPr txBox="1"/>
          <p:nvPr/>
        </p:nvSpPr>
        <p:spPr>
          <a:xfrm>
            <a:off x="2024812" y="5124925"/>
            <a:ext cx="816249" cy="400110"/>
          </a:xfrm>
          <a:prstGeom prst="rect">
            <a:avLst/>
          </a:prstGeom>
          <a:noFill/>
        </p:spPr>
        <p:txBody>
          <a:bodyPr wrap="none" rtlCol="0">
            <a:spAutoFit/>
          </a:bodyPr>
          <a:lstStyle/>
          <a:p>
            <a:pPr algn="ctr"/>
            <a:r>
              <a:rPr lang="fr-CA" sz="2000" dirty="0" err="1">
                <a:latin typeface="Century Schoolbook" panose="02040604050505020304" pitchFamily="18" charset="0"/>
                <a:cs typeface="Roboto Serif Light" pitchFamily="2" charset="0"/>
              </a:rPr>
              <a:t>Liver</a:t>
            </a:r>
            <a:endParaRPr lang="fr-CA" sz="2000" dirty="0">
              <a:latin typeface="Century Schoolbook" panose="02040604050505020304" pitchFamily="18" charset="0"/>
              <a:cs typeface="Roboto Serif Light" pitchFamily="2" charset="0"/>
            </a:endParaRPr>
          </a:p>
        </p:txBody>
      </p:sp>
      <p:sp>
        <p:nvSpPr>
          <p:cNvPr id="15" name="ZoneTexte 41">
            <a:extLst>
              <a:ext uri="{FF2B5EF4-FFF2-40B4-BE49-F238E27FC236}">
                <a16:creationId xmlns:a16="http://schemas.microsoft.com/office/drawing/2014/main" id="{539B6D71-7731-4FB5-8447-91707BA34936}"/>
              </a:ext>
            </a:extLst>
          </p:cNvPr>
          <p:cNvSpPr txBox="1"/>
          <p:nvPr/>
        </p:nvSpPr>
        <p:spPr>
          <a:xfrm>
            <a:off x="2973655" y="5124925"/>
            <a:ext cx="1053494" cy="400110"/>
          </a:xfrm>
          <a:prstGeom prst="rect">
            <a:avLst/>
          </a:prstGeom>
          <a:noFill/>
        </p:spPr>
        <p:txBody>
          <a:bodyPr wrap="none" rtlCol="0">
            <a:spAutoFit/>
          </a:bodyPr>
          <a:lstStyle/>
          <a:p>
            <a:pPr algn="ctr"/>
            <a:r>
              <a:rPr lang="fr-CA" sz="2000" dirty="0" err="1">
                <a:latin typeface="Century Schoolbook" panose="02040604050505020304" pitchFamily="18" charset="0"/>
                <a:cs typeface="Roboto Serif Light" pitchFamily="2" charset="0"/>
              </a:rPr>
              <a:t>Kidney</a:t>
            </a:r>
            <a:endParaRPr lang="fr-CA" sz="2000" dirty="0">
              <a:latin typeface="Century Schoolbook" panose="02040604050505020304" pitchFamily="18" charset="0"/>
              <a:cs typeface="Roboto Serif Light" pitchFamily="2" charset="0"/>
            </a:endParaRPr>
          </a:p>
        </p:txBody>
      </p:sp>
      <p:sp>
        <p:nvSpPr>
          <p:cNvPr id="16" name="ZoneTexte 41">
            <a:extLst>
              <a:ext uri="{FF2B5EF4-FFF2-40B4-BE49-F238E27FC236}">
                <a16:creationId xmlns:a16="http://schemas.microsoft.com/office/drawing/2014/main" id="{F0B6677B-BE84-4AB6-BEEC-A0AF016E2F30}"/>
              </a:ext>
            </a:extLst>
          </p:cNvPr>
          <p:cNvSpPr txBox="1"/>
          <p:nvPr/>
        </p:nvSpPr>
        <p:spPr>
          <a:xfrm>
            <a:off x="869806" y="5124925"/>
            <a:ext cx="598241" cy="400110"/>
          </a:xfrm>
          <a:prstGeom prst="rect">
            <a:avLst/>
          </a:prstGeom>
          <a:noFill/>
        </p:spPr>
        <p:txBody>
          <a:bodyPr wrap="none" rtlCol="0">
            <a:spAutoFit/>
          </a:bodyPr>
          <a:lstStyle/>
          <a:p>
            <a:pPr algn="ctr"/>
            <a:r>
              <a:rPr lang="fr-CA" sz="2000" dirty="0">
                <a:latin typeface="Century Schoolbook" panose="02040604050505020304" pitchFamily="18" charset="0"/>
                <a:cs typeface="Roboto Serif Light" pitchFamily="2" charset="0"/>
              </a:rPr>
              <a:t>Fat</a:t>
            </a:r>
          </a:p>
        </p:txBody>
      </p:sp>
      <p:sp>
        <p:nvSpPr>
          <p:cNvPr id="17" name="ZoneTexte 41">
            <a:extLst>
              <a:ext uri="{FF2B5EF4-FFF2-40B4-BE49-F238E27FC236}">
                <a16:creationId xmlns:a16="http://schemas.microsoft.com/office/drawing/2014/main" id="{66F8485A-5E8A-4609-A646-270DB997CEE5}"/>
              </a:ext>
            </a:extLst>
          </p:cNvPr>
          <p:cNvSpPr txBox="1"/>
          <p:nvPr/>
        </p:nvSpPr>
        <p:spPr>
          <a:xfrm>
            <a:off x="6118048" y="5130155"/>
            <a:ext cx="1659429" cy="400110"/>
          </a:xfrm>
          <a:prstGeom prst="rect">
            <a:avLst/>
          </a:prstGeom>
          <a:noFill/>
        </p:spPr>
        <p:txBody>
          <a:bodyPr wrap="none" rtlCol="0">
            <a:spAutoFit/>
          </a:bodyPr>
          <a:lstStyle/>
          <a:p>
            <a:pPr algn="ctr"/>
            <a:r>
              <a:rPr lang="fr-CA" sz="2000" dirty="0">
                <a:latin typeface="Century Schoolbook" panose="02040604050505020304" pitchFamily="18" charset="0"/>
                <a:cs typeface="Roboto Serif Light" pitchFamily="2" charset="0"/>
              </a:rPr>
              <a:t>Gray </a:t>
            </a:r>
            <a:r>
              <a:rPr lang="fr-CA" sz="2000" dirty="0" err="1">
                <a:latin typeface="Century Schoolbook" panose="02040604050505020304" pitchFamily="18" charset="0"/>
                <a:cs typeface="Roboto Serif Light" pitchFamily="2" charset="0"/>
              </a:rPr>
              <a:t>matter</a:t>
            </a:r>
            <a:endParaRPr lang="fr-CA" sz="2000" dirty="0">
              <a:latin typeface="Century Schoolbook" panose="02040604050505020304" pitchFamily="18" charset="0"/>
              <a:cs typeface="Roboto Serif Light" pitchFamily="2" charset="0"/>
            </a:endParaRPr>
          </a:p>
        </p:txBody>
      </p:sp>
      <p:sp>
        <p:nvSpPr>
          <p:cNvPr id="18" name="ZoneTexte 41">
            <a:extLst>
              <a:ext uri="{FF2B5EF4-FFF2-40B4-BE49-F238E27FC236}">
                <a16:creationId xmlns:a16="http://schemas.microsoft.com/office/drawing/2014/main" id="{D7B8A362-1F93-4D55-8D2D-24FC2DCDA3FF}"/>
              </a:ext>
            </a:extLst>
          </p:cNvPr>
          <p:cNvSpPr txBox="1"/>
          <p:nvPr/>
        </p:nvSpPr>
        <p:spPr>
          <a:xfrm>
            <a:off x="3983270" y="5629565"/>
            <a:ext cx="1770036" cy="400110"/>
          </a:xfrm>
          <a:prstGeom prst="rect">
            <a:avLst/>
          </a:prstGeom>
          <a:noFill/>
        </p:spPr>
        <p:txBody>
          <a:bodyPr wrap="none" rtlCol="0">
            <a:spAutoFit/>
          </a:bodyPr>
          <a:lstStyle/>
          <a:p>
            <a:pPr algn="ctr"/>
            <a:r>
              <a:rPr lang="fr-CA" sz="2000" dirty="0">
                <a:latin typeface="Century Schoolbook" panose="02040604050505020304" pitchFamily="18" charset="0"/>
                <a:cs typeface="Roboto Serif Light" pitchFamily="2" charset="0"/>
              </a:rPr>
              <a:t>White </a:t>
            </a:r>
            <a:r>
              <a:rPr lang="fr-CA" sz="2000" dirty="0" err="1">
                <a:latin typeface="Century Schoolbook" panose="02040604050505020304" pitchFamily="18" charset="0"/>
                <a:cs typeface="Roboto Serif Light" pitchFamily="2" charset="0"/>
              </a:rPr>
              <a:t>matter</a:t>
            </a:r>
            <a:endParaRPr lang="fr-CA" sz="2000" dirty="0">
              <a:latin typeface="Century Schoolbook" panose="02040604050505020304" pitchFamily="18" charset="0"/>
              <a:cs typeface="Roboto Serif Light" pitchFamily="2" charset="0"/>
            </a:endParaRPr>
          </a:p>
        </p:txBody>
      </p:sp>
      <p:sp>
        <p:nvSpPr>
          <p:cNvPr id="19" name="ZoneTexte 41">
            <a:extLst>
              <a:ext uri="{FF2B5EF4-FFF2-40B4-BE49-F238E27FC236}">
                <a16:creationId xmlns:a16="http://schemas.microsoft.com/office/drawing/2014/main" id="{07583BEC-5D88-4A9A-8E4A-1444C8DBB498}"/>
              </a:ext>
            </a:extLst>
          </p:cNvPr>
          <p:cNvSpPr txBox="1"/>
          <p:nvPr/>
        </p:nvSpPr>
        <p:spPr>
          <a:xfrm>
            <a:off x="8458679" y="5132645"/>
            <a:ext cx="2526654" cy="400110"/>
          </a:xfrm>
          <a:prstGeom prst="rect">
            <a:avLst/>
          </a:prstGeom>
          <a:noFill/>
        </p:spPr>
        <p:txBody>
          <a:bodyPr wrap="none" rtlCol="0">
            <a:spAutoFit/>
          </a:bodyPr>
          <a:lstStyle/>
          <a:p>
            <a:pPr algn="ctr"/>
            <a:r>
              <a:rPr lang="fr-CA" sz="2000" dirty="0" err="1">
                <a:latin typeface="Century Schoolbook" panose="02040604050505020304" pitchFamily="18" charset="0"/>
                <a:cs typeface="Roboto Serif Light" pitchFamily="2" charset="0"/>
              </a:rPr>
              <a:t>Cerebrospinal</a:t>
            </a:r>
            <a:r>
              <a:rPr lang="fr-CA" sz="2000" dirty="0">
                <a:latin typeface="Century Schoolbook" panose="02040604050505020304" pitchFamily="18" charset="0"/>
                <a:cs typeface="Roboto Serif Light" pitchFamily="2" charset="0"/>
              </a:rPr>
              <a:t> </a:t>
            </a:r>
            <a:r>
              <a:rPr lang="fr-CA" sz="2000" dirty="0" err="1">
                <a:latin typeface="Century Schoolbook" panose="02040604050505020304" pitchFamily="18" charset="0"/>
                <a:cs typeface="Roboto Serif Light" pitchFamily="2" charset="0"/>
              </a:rPr>
              <a:t>fluid</a:t>
            </a:r>
            <a:endParaRPr lang="fr-CA" sz="2000" dirty="0">
              <a:latin typeface="Century Schoolbook" panose="02040604050505020304" pitchFamily="18" charset="0"/>
              <a:cs typeface="Roboto Serif Light" pitchFamily="2" charset="0"/>
            </a:endParaRPr>
          </a:p>
        </p:txBody>
      </p:sp>
      <p:sp>
        <p:nvSpPr>
          <p:cNvPr id="20" name="ZoneTexte 41">
            <a:extLst>
              <a:ext uri="{FF2B5EF4-FFF2-40B4-BE49-F238E27FC236}">
                <a16:creationId xmlns:a16="http://schemas.microsoft.com/office/drawing/2014/main" id="{72C1EC16-EF73-4193-B5F2-144D77777116}"/>
              </a:ext>
            </a:extLst>
          </p:cNvPr>
          <p:cNvSpPr txBox="1"/>
          <p:nvPr/>
        </p:nvSpPr>
        <p:spPr>
          <a:xfrm>
            <a:off x="5146220" y="5124925"/>
            <a:ext cx="801823" cy="400110"/>
          </a:xfrm>
          <a:prstGeom prst="rect">
            <a:avLst/>
          </a:prstGeom>
          <a:noFill/>
        </p:spPr>
        <p:txBody>
          <a:bodyPr wrap="none" rtlCol="0">
            <a:spAutoFit/>
          </a:bodyPr>
          <a:lstStyle/>
          <a:p>
            <a:pPr algn="ctr"/>
            <a:r>
              <a:rPr lang="fr-CA" sz="2000" dirty="0">
                <a:latin typeface="Century Schoolbook" panose="02040604050505020304" pitchFamily="18" charset="0"/>
                <a:cs typeface="Roboto Serif Light" pitchFamily="2" charset="0"/>
              </a:rPr>
              <a:t>Lung</a:t>
            </a:r>
          </a:p>
        </p:txBody>
      </p:sp>
      <p:sp>
        <p:nvSpPr>
          <p:cNvPr id="21" name="ZoneTexte 41">
            <a:extLst>
              <a:ext uri="{FF2B5EF4-FFF2-40B4-BE49-F238E27FC236}">
                <a16:creationId xmlns:a16="http://schemas.microsoft.com/office/drawing/2014/main" id="{1FF4B351-544A-4884-BA5B-5688ADC7FE58}"/>
              </a:ext>
            </a:extLst>
          </p:cNvPr>
          <p:cNvSpPr txBox="1"/>
          <p:nvPr/>
        </p:nvSpPr>
        <p:spPr>
          <a:xfrm>
            <a:off x="5753306" y="5629565"/>
            <a:ext cx="2089034" cy="400110"/>
          </a:xfrm>
          <a:prstGeom prst="rect">
            <a:avLst/>
          </a:prstGeom>
          <a:noFill/>
        </p:spPr>
        <p:txBody>
          <a:bodyPr wrap="none" rtlCol="0">
            <a:spAutoFit/>
          </a:bodyPr>
          <a:lstStyle/>
          <a:p>
            <a:pPr algn="ctr"/>
            <a:r>
              <a:rPr lang="fr-CA" sz="2000" dirty="0" err="1">
                <a:latin typeface="Century Schoolbook" panose="02040604050505020304" pitchFamily="18" charset="0"/>
                <a:cs typeface="Roboto Serif Light" pitchFamily="2" charset="0"/>
              </a:rPr>
              <a:t>Skeletal</a:t>
            </a:r>
            <a:r>
              <a:rPr lang="fr-CA" sz="2000" dirty="0">
                <a:latin typeface="Century Schoolbook" panose="02040604050505020304" pitchFamily="18" charset="0"/>
                <a:cs typeface="Roboto Serif Light" pitchFamily="2" charset="0"/>
              </a:rPr>
              <a:t> muscle</a:t>
            </a:r>
          </a:p>
        </p:txBody>
      </p:sp>
      <p:cxnSp>
        <p:nvCxnSpPr>
          <p:cNvPr id="25" name="Straight Connector 24">
            <a:extLst>
              <a:ext uri="{FF2B5EF4-FFF2-40B4-BE49-F238E27FC236}">
                <a16:creationId xmlns:a16="http://schemas.microsoft.com/office/drawing/2014/main" id="{6B539336-72D4-43D5-B780-1929FD39FA49}"/>
              </a:ext>
            </a:extLst>
          </p:cNvPr>
          <p:cNvCxnSpPr/>
          <p:nvPr/>
        </p:nvCxnSpPr>
        <p:spPr>
          <a:xfrm>
            <a:off x="1177091" y="5462351"/>
            <a:ext cx="0" cy="10240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1E5B7204-74DE-4CE0-A0AC-8D0411DC89D3}"/>
              </a:ext>
            </a:extLst>
          </p:cNvPr>
          <p:cNvCxnSpPr/>
          <p:nvPr/>
        </p:nvCxnSpPr>
        <p:spPr>
          <a:xfrm>
            <a:off x="2432936" y="5462351"/>
            <a:ext cx="0" cy="10240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7AD85AE9-E809-4E8F-A4C3-04D55D1FB881}"/>
              </a:ext>
            </a:extLst>
          </p:cNvPr>
          <p:cNvCxnSpPr/>
          <p:nvPr/>
        </p:nvCxnSpPr>
        <p:spPr>
          <a:xfrm>
            <a:off x="3500402" y="5457474"/>
            <a:ext cx="0" cy="10240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21DA0BC8-7A15-4906-BA98-4761AF764E45}"/>
              </a:ext>
            </a:extLst>
          </p:cNvPr>
          <p:cNvCxnSpPr/>
          <p:nvPr/>
        </p:nvCxnSpPr>
        <p:spPr>
          <a:xfrm>
            <a:off x="4868288" y="5559878"/>
            <a:ext cx="0" cy="10240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4B908A09-C43F-45CF-A182-B9CA4C5DC5D5}"/>
              </a:ext>
            </a:extLst>
          </p:cNvPr>
          <p:cNvCxnSpPr/>
          <p:nvPr/>
        </p:nvCxnSpPr>
        <p:spPr>
          <a:xfrm>
            <a:off x="5547132" y="5451971"/>
            <a:ext cx="0" cy="10240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156C5055-7E68-4D9E-B6C2-162BE402D0AA}"/>
              </a:ext>
            </a:extLst>
          </p:cNvPr>
          <p:cNvCxnSpPr/>
          <p:nvPr/>
        </p:nvCxnSpPr>
        <p:spPr>
          <a:xfrm>
            <a:off x="6219898" y="5559878"/>
            <a:ext cx="0" cy="10240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6A76469F-3C66-4E01-9856-251B086364A6}"/>
              </a:ext>
            </a:extLst>
          </p:cNvPr>
          <p:cNvCxnSpPr/>
          <p:nvPr/>
        </p:nvCxnSpPr>
        <p:spPr>
          <a:xfrm>
            <a:off x="6797823" y="5457474"/>
            <a:ext cx="0" cy="10240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187A7C12-BF91-4461-8A82-BFE3BF04F97A}"/>
              </a:ext>
            </a:extLst>
          </p:cNvPr>
          <p:cNvCxnSpPr/>
          <p:nvPr/>
        </p:nvCxnSpPr>
        <p:spPr>
          <a:xfrm>
            <a:off x="9991798" y="5460074"/>
            <a:ext cx="0" cy="10240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575C5960-9CDA-414E-84BD-B1699A0127A7}"/>
              </a:ext>
            </a:extLst>
          </p:cNvPr>
          <p:cNvCxnSpPr>
            <a:cxnSpLocks/>
          </p:cNvCxnSpPr>
          <p:nvPr/>
        </p:nvCxnSpPr>
        <p:spPr>
          <a:xfrm flipH="1">
            <a:off x="8032030" y="5481385"/>
            <a:ext cx="77631" cy="17273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8D1A0CF7-8CAD-48C8-8930-D86C05E92C86}"/>
              </a:ext>
            </a:extLst>
          </p:cNvPr>
          <p:cNvCxnSpPr>
            <a:cxnSpLocks/>
          </p:cNvCxnSpPr>
          <p:nvPr/>
        </p:nvCxnSpPr>
        <p:spPr>
          <a:xfrm flipH="1">
            <a:off x="8102036" y="5481384"/>
            <a:ext cx="77631" cy="17273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Connecteur droit avec flèche 71">
            <a:extLst>
              <a:ext uri="{FF2B5EF4-FFF2-40B4-BE49-F238E27FC236}">
                <a16:creationId xmlns:a16="http://schemas.microsoft.com/office/drawing/2014/main" id="{EFF4909C-4C7A-4144-98C9-9B8E420142D2}"/>
              </a:ext>
            </a:extLst>
          </p:cNvPr>
          <p:cNvCxnSpPr>
            <a:cxnSpLocks/>
          </p:cNvCxnSpPr>
          <p:nvPr/>
        </p:nvCxnSpPr>
        <p:spPr>
          <a:xfrm>
            <a:off x="4423267" y="2650518"/>
            <a:ext cx="445021"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38" name="Graphic 37" descr="Man with solid fill">
            <a:extLst>
              <a:ext uri="{FF2B5EF4-FFF2-40B4-BE49-F238E27FC236}">
                <a16:creationId xmlns:a16="http://schemas.microsoft.com/office/drawing/2014/main" id="{64835F6F-AF3D-46B4-8C34-738AA11F37A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591361" y="2336839"/>
            <a:ext cx="623786" cy="623786"/>
          </a:xfrm>
          <a:prstGeom prst="rect">
            <a:avLst/>
          </a:prstGeom>
        </p:spPr>
      </p:pic>
      <p:sp>
        <p:nvSpPr>
          <p:cNvPr id="3" name="ZoneTexte 41">
            <a:extLst>
              <a:ext uri="{FF2B5EF4-FFF2-40B4-BE49-F238E27FC236}">
                <a16:creationId xmlns:a16="http://schemas.microsoft.com/office/drawing/2014/main" id="{0B7AA6FC-FB01-0098-2F8B-732C9986D346}"/>
              </a:ext>
            </a:extLst>
          </p:cNvPr>
          <p:cNvSpPr txBox="1"/>
          <p:nvPr/>
        </p:nvSpPr>
        <p:spPr>
          <a:xfrm>
            <a:off x="748396" y="5554526"/>
            <a:ext cx="862737" cy="338554"/>
          </a:xfrm>
          <a:prstGeom prst="rect">
            <a:avLst/>
          </a:prstGeom>
          <a:noFill/>
        </p:spPr>
        <p:txBody>
          <a:bodyPr wrap="none" rtlCol="0">
            <a:spAutoFit/>
          </a:bodyPr>
          <a:lstStyle/>
          <a:p>
            <a:pPr algn="ctr"/>
            <a:r>
              <a:rPr lang="fr-CA" sz="1600" dirty="0">
                <a:latin typeface="Century Schoolbook" panose="02040604050505020304" pitchFamily="18" charset="0"/>
                <a:cs typeface="Roboto Serif Light" pitchFamily="2" charset="0"/>
              </a:rPr>
              <a:t>250 ms</a:t>
            </a:r>
          </a:p>
        </p:txBody>
      </p:sp>
      <p:sp>
        <p:nvSpPr>
          <p:cNvPr id="6" name="ZoneTexte 41">
            <a:extLst>
              <a:ext uri="{FF2B5EF4-FFF2-40B4-BE49-F238E27FC236}">
                <a16:creationId xmlns:a16="http://schemas.microsoft.com/office/drawing/2014/main" id="{D90F3A7A-408F-C9D4-8290-76C861F4B015}"/>
              </a:ext>
            </a:extLst>
          </p:cNvPr>
          <p:cNvSpPr txBox="1"/>
          <p:nvPr/>
        </p:nvSpPr>
        <p:spPr>
          <a:xfrm>
            <a:off x="9517953" y="5553377"/>
            <a:ext cx="978153" cy="338554"/>
          </a:xfrm>
          <a:prstGeom prst="rect">
            <a:avLst/>
          </a:prstGeom>
          <a:noFill/>
        </p:spPr>
        <p:txBody>
          <a:bodyPr wrap="none" rtlCol="0">
            <a:spAutoFit/>
          </a:bodyPr>
          <a:lstStyle/>
          <a:p>
            <a:pPr algn="ctr"/>
            <a:r>
              <a:rPr lang="fr-CA" sz="1600" dirty="0">
                <a:latin typeface="Century Schoolbook" panose="02040604050505020304" pitchFamily="18" charset="0"/>
                <a:cs typeface="Roboto Serif Light" pitchFamily="2" charset="0"/>
              </a:rPr>
              <a:t>4000 ms</a:t>
            </a:r>
          </a:p>
        </p:txBody>
      </p:sp>
    </p:spTree>
    <p:extLst>
      <p:ext uri="{BB962C8B-B14F-4D97-AF65-F5344CB8AC3E}">
        <p14:creationId xmlns:p14="http://schemas.microsoft.com/office/powerpoint/2010/main" val="1056990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1"/>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5"/>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6"/>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7"/>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8"/>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9"/>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0"/>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31"/>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32"/>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33"/>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36"/>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3"/>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3" grpId="0"/>
      <p:bldP spid="14" grpId="0"/>
      <p:bldP spid="15" grpId="0"/>
      <p:bldP spid="16" grpId="0"/>
      <p:bldP spid="17" grpId="0"/>
      <p:bldP spid="18" grpId="0"/>
      <p:bldP spid="19" grpId="0"/>
      <p:bldP spid="20" grpId="0"/>
      <p:bldP spid="21" grpId="0"/>
      <p:bldP spid="3" grpId="0"/>
      <p:bldP spid="6"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6669BD-A2AF-421F-BCA7-6686E2581C77}"/>
              </a:ext>
            </a:extLst>
          </p:cNvPr>
          <p:cNvSpPr>
            <a:spLocks noGrp="1"/>
          </p:cNvSpPr>
          <p:nvPr>
            <p:ph type="title"/>
          </p:nvPr>
        </p:nvSpPr>
        <p:spPr/>
        <p:txBody>
          <a:bodyPr/>
          <a:lstStyle/>
          <a:p>
            <a:r>
              <a:rPr lang="fr-CA" dirty="0">
                <a:latin typeface="Century Schoolbook" panose="02040604050505020304" pitchFamily="18" charset="0"/>
              </a:rPr>
              <a:t>Principles of MRI: relaxation</a:t>
            </a:r>
          </a:p>
        </p:txBody>
      </p:sp>
      <p:sp>
        <p:nvSpPr>
          <p:cNvPr id="4" name="Slide Number Placeholder 3">
            <a:extLst>
              <a:ext uri="{FF2B5EF4-FFF2-40B4-BE49-F238E27FC236}">
                <a16:creationId xmlns:a16="http://schemas.microsoft.com/office/drawing/2014/main" id="{5647F605-4619-4EB1-BCCE-FE01C5155D82}"/>
              </a:ext>
            </a:extLst>
          </p:cNvPr>
          <p:cNvSpPr>
            <a:spLocks noGrp="1"/>
          </p:cNvSpPr>
          <p:nvPr>
            <p:ph type="sldNum" sz="quarter" idx="12"/>
          </p:nvPr>
        </p:nvSpPr>
        <p:spPr/>
        <p:txBody>
          <a:bodyPr/>
          <a:lstStyle/>
          <a:p>
            <a:fld id="{7C4F7C6C-F16A-437F-A05B-8026F95376C8}" type="slidenum">
              <a:rPr lang="fr-CA" smtClean="0">
                <a:latin typeface="Century Schoolbook" panose="02040604050505020304" pitchFamily="18" charset="0"/>
              </a:rPr>
              <a:pPr/>
              <a:t>33</a:t>
            </a:fld>
            <a:endParaRPr lang="fr-CA" dirty="0">
              <a:latin typeface="Century Schoolbook" panose="02040604050505020304" pitchFamily="18" charset="0"/>
            </a:endParaRPr>
          </a:p>
        </p:txBody>
      </p:sp>
      <p:sp>
        <p:nvSpPr>
          <p:cNvPr id="5" name="ZoneTexte 41">
            <a:extLst>
              <a:ext uri="{FF2B5EF4-FFF2-40B4-BE49-F238E27FC236}">
                <a16:creationId xmlns:a16="http://schemas.microsoft.com/office/drawing/2014/main" id="{B16B97DC-3E00-4C84-8B1C-A811721C3429}"/>
              </a:ext>
            </a:extLst>
          </p:cNvPr>
          <p:cNvSpPr txBox="1"/>
          <p:nvPr/>
        </p:nvSpPr>
        <p:spPr>
          <a:xfrm>
            <a:off x="838200" y="1512101"/>
            <a:ext cx="3841116" cy="523220"/>
          </a:xfrm>
          <a:prstGeom prst="rect">
            <a:avLst/>
          </a:prstGeom>
          <a:noFill/>
        </p:spPr>
        <p:txBody>
          <a:bodyPr wrap="none" rtlCol="0">
            <a:spAutoFit/>
          </a:bodyPr>
          <a:lstStyle/>
          <a:p>
            <a:pPr algn="ctr"/>
            <a:r>
              <a:rPr lang="fr-CA" sz="2800" dirty="0">
                <a:latin typeface="Century Schoolbook" panose="02040604050505020304" pitchFamily="18" charset="0"/>
                <a:cs typeface="Roboto Serif Light" pitchFamily="2" charset="0"/>
              </a:rPr>
              <a:t>Transverse relaxation</a:t>
            </a:r>
          </a:p>
        </p:txBody>
      </p:sp>
      <p:sp>
        <p:nvSpPr>
          <p:cNvPr id="6" name="ZoneTexte 41">
            <a:extLst>
              <a:ext uri="{FF2B5EF4-FFF2-40B4-BE49-F238E27FC236}">
                <a16:creationId xmlns:a16="http://schemas.microsoft.com/office/drawing/2014/main" id="{E222B7EA-0A07-4253-89C0-13052E632D61}"/>
              </a:ext>
            </a:extLst>
          </p:cNvPr>
          <p:cNvSpPr txBox="1"/>
          <p:nvPr/>
        </p:nvSpPr>
        <p:spPr>
          <a:xfrm>
            <a:off x="5292670" y="1512101"/>
            <a:ext cx="2754924" cy="523220"/>
          </a:xfrm>
          <a:prstGeom prst="rect">
            <a:avLst/>
          </a:prstGeom>
          <a:noFill/>
        </p:spPr>
        <p:txBody>
          <a:bodyPr wrap="square" rtlCol="0">
            <a:spAutoFit/>
          </a:bodyPr>
          <a:lstStyle/>
          <a:p>
            <a:pPr algn="ctr"/>
            <a:r>
              <a:rPr lang="fr-CA" sz="2800" dirty="0" err="1">
                <a:latin typeface="Century Schoolbook" panose="02040604050505020304" pitchFamily="18" charset="0"/>
                <a:cs typeface="Roboto Serif Light" pitchFamily="2" charset="0"/>
              </a:rPr>
              <a:t>M</a:t>
            </a:r>
            <a:r>
              <a:rPr lang="fr-CA" sz="2800" baseline="-25000" dirty="0" err="1">
                <a:latin typeface="Century Schoolbook" panose="02040604050505020304" pitchFamily="18" charset="0"/>
                <a:cs typeface="Roboto Serif Light" pitchFamily="2" charset="0"/>
              </a:rPr>
              <a:t>xy</a:t>
            </a:r>
            <a:r>
              <a:rPr lang="fr-CA" sz="2800" dirty="0">
                <a:latin typeface="Century Schoolbook" panose="02040604050505020304" pitchFamily="18" charset="0"/>
                <a:cs typeface="Roboto Serif Light" pitchFamily="2" charset="0"/>
              </a:rPr>
              <a:t> </a:t>
            </a:r>
            <a:r>
              <a:rPr lang="fr-CA" sz="2800" dirty="0" err="1">
                <a:latin typeface="Century Schoolbook" panose="02040604050505020304" pitchFamily="18" charset="0"/>
                <a:cs typeface="Roboto Serif Light" pitchFamily="2" charset="0"/>
              </a:rPr>
              <a:t>disappears</a:t>
            </a:r>
            <a:endParaRPr lang="fr-CA" sz="2800" dirty="0">
              <a:latin typeface="Century Schoolbook" panose="02040604050505020304" pitchFamily="18" charset="0"/>
              <a:cs typeface="Roboto Serif Light" pitchFamily="2" charset="0"/>
            </a:endParaRPr>
          </a:p>
        </p:txBody>
      </p:sp>
      <p:sp>
        <p:nvSpPr>
          <p:cNvPr id="7" name="Ellipse 4">
            <a:extLst>
              <a:ext uri="{FF2B5EF4-FFF2-40B4-BE49-F238E27FC236}">
                <a16:creationId xmlns:a16="http://schemas.microsoft.com/office/drawing/2014/main" id="{81DFEE88-B56C-4DA7-867C-918761ED90AE}"/>
              </a:ext>
            </a:extLst>
          </p:cNvPr>
          <p:cNvSpPr/>
          <p:nvPr/>
        </p:nvSpPr>
        <p:spPr>
          <a:xfrm>
            <a:off x="5127115" y="1380036"/>
            <a:ext cx="3086034" cy="775938"/>
          </a:xfrm>
          <a:prstGeom prst="ellipse">
            <a:avLst/>
          </a:prstGeom>
          <a:noFill/>
          <a:ln w="38100">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8" name="ZoneTexte 41">
            <a:extLst>
              <a:ext uri="{FF2B5EF4-FFF2-40B4-BE49-F238E27FC236}">
                <a16:creationId xmlns:a16="http://schemas.microsoft.com/office/drawing/2014/main" id="{0616715C-E9E0-4C5B-9493-508526DEE494}"/>
              </a:ext>
            </a:extLst>
          </p:cNvPr>
          <p:cNvSpPr txBox="1"/>
          <p:nvPr/>
        </p:nvSpPr>
        <p:spPr>
          <a:xfrm>
            <a:off x="8713043" y="1537172"/>
            <a:ext cx="3166252" cy="461665"/>
          </a:xfrm>
          <a:prstGeom prst="rect">
            <a:avLst/>
          </a:prstGeom>
          <a:noFill/>
        </p:spPr>
        <p:txBody>
          <a:bodyPr wrap="none" rtlCol="0">
            <a:spAutoFit/>
          </a:bodyPr>
          <a:lstStyle/>
          <a:p>
            <a:pPr algn="ctr"/>
            <a:r>
              <a:rPr lang="fr-CA" sz="2400" dirty="0">
                <a:latin typeface="Century Schoolbook" panose="02040604050505020304" pitchFamily="18" charset="0"/>
                <a:cs typeface="Roboto Serif Light" pitchFamily="2" charset="0"/>
              </a:rPr>
              <a:t>Spin-spin relaxation</a:t>
            </a:r>
          </a:p>
        </p:txBody>
      </p:sp>
      <p:sp>
        <p:nvSpPr>
          <p:cNvPr id="9" name="ZoneTexte 41">
            <a:extLst>
              <a:ext uri="{FF2B5EF4-FFF2-40B4-BE49-F238E27FC236}">
                <a16:creationId xmlns:a16="http://schemas.microsoft.com/office/drawing/2014/main" id="{12581002-E199-4871-94A5-EABDB70A5254}"/>
              </a:ext>
            </a:extLst>
          </p:cNvPr>
          <p:cNvSpPr txBox="1"/>
          <p:nvPr/>
        </p:nvSpPr>
        <p:spPr>
          <a:xfrm>
            <a:off x="838200" y="2723333"/>
            <a:ext cx="7189790" cy="461665"/>
          </a:xfrm>
          <a:prstGeom prst="rect">
            <a:avLst/>
          </a:prstGeom>
          <a:noFill/>
        </p:spPr>
        <p:txBody>
          <a:bodyPr wrap="none" rtlCol="0">
            <a:spAutoFit/>
          </a:bodyPr>
          <a:lstStyle/>
          <a:p>
            <a:pPr algn="ctr"/>
            <a:r>
              <a:rPr lang="fr-CA" sz="2400" dirty="0" err="1">
                <a:latin typeface="Century Schoolbook" panose="02040604050505020304" pitchFamily="18" charset="0"/>
                <a:cs typeface="Roboto Serif Light" pitchFamily="2" charset="0"/>
              </a:rPr>
              <a:t>Before</a:t>
            </a:r>
            <a:r>
              <a:rPr lang="fr-CA" sz="2400" dirty="0">
                <a:latin typeface="Century Schoolbook" panose="02040604050505020304" pitchFamily="18" charset="0"/>
                <a:cs typeface="Roboto Serif Light" pitchFamily="2" charset="0"/>
              </a:rPr>
              <a:t> RF pulse: </a:t>
            </a:r>
            <a:r>
              <a:rPr lang="fr-CA" sz="2400" dirty="0" err="1">
                <a:solidFill>
                  <a:srgbClr val="00A759"/>
                </a:solidFill>
                <a:latin typeface="Century Schoolbook" panose="02040604050505020304" pitchFamily="18" charset="0"/>
                <a:cs typeface="Roboto Serif Light" pitchFamily="2" charset="0"/>
              </a:rPr>
              <a:t>random</a:t>
            </a:r>
            <a:r>
              <a:rPr lang="fr-CA" sz="2400" dirty="0">
                <a:solidFill>
                  <a:srgbClr val="00A759"/>
                </a:solidFill>
                <a:latin typeface="Century Schoolbook" panose="02040604050505020304" pitchFamily="18" charset="0"/>
                <a:cs typeface="Roboto Serif Light" pitchFamily="2" charset="0"/>
              </a:rPr>
              <a:t> </a:t>
            </a:r>
            <a:r>
              <a:rPr lang="fr-CA" sz="2400" dirty="0" err="1">
                <a:solidFill>
                  <a:srgbClr val="00A759"/>
                </a:solidFill>
                <a:latin typeface="Century Schoolbook" panose="02040604050505020304" pitchFamily="18" charset="0"/>
                <a:cs typeface="Roboto Serif Light" pitchFamily="2" charset="0"/>
              </a:rPr>
              <a:t>precession</a:t>
            </a:r>
            <a:r>
              <a:rPr lang="fr-CA" sz="2400" dirty="0">
                <a:solidFill>
                  <a:srgbClr val="00A759"/>
                </a:solidFill>
                <a:latin typeface="Century Schoolbook" panose="02040604050505020304" pitchFamily="18" charset="0"/>
                <a:cs typeface="Roboto Serif Light" pitchFamily="2" charset="0"/>
              </a:rPr>
              <a:t> </a:t>
            </a:r>
            <a:r>
              <a:rPr lang="fr-CA" sz="2400" dirty="0">
                <a:latin typeface="Century Schoolbook" panose="02040604050505020304" pitchFamily="18" charset="0"/>
                <a:cs typeface="Roboto Serif Light" pitchFamily="2" charset="0"/>
              </a:rPr>
              <a:t>of the spins</a:t>
            </a:r>
          </a:p>
        </p:txBody>
      </p:sp>
      <p:sp>
        <p:nvSpPr>
          <p:cNvPr id="10" name="ZoneTexte 41">
            <a:extLst>
              <a:ext uri="{FF2B5EF4-FFF2-40B4-BE49-F238E27FC236}">
                <a16:creationId xmlns:a16="http://schemas.microsoft.com/office/drawing/2014/main" id="{A04D8CDD-B5B0-4B7C-866A-3B7B9FA45F9E}"/>
              </a:ext>
            </a:extLst>
          </p:cNvPr>
          <p:cNvSpPr txBox="1"/>
          <p:nvPr/>
        </p:nvSpPr>
        <p:spPr>
          <a:xfrm>
            <a:off x="8903558" y="2723332"/>
            <a:ext cx="1098232" cy="461665"/>
          </a:xfrm>
          <a:prstGeom prst="rect">
            <a:avLst/>
          </a:prstGeom>
          <a:noFill/>
        </p:spPr>
        <p:txBody>
          <a:bodyPr wrap="square" rtlCol="0">
            <a:spAutoFit/>
          </a:bodyPr>
          <a:lstStyle/>
          <a:p>
            <a:pPr algn="ctr"/>
            <a:r>
              <a:rPr lang="fr-CA" sz="2400" dirty="0" err="1">
                <a:latin typeface="Century Schoolbook" panose="02040604050505020304" pitchFamily="18" charset="0"/>
                <a:cs typeface="Roboto Serif Light" pitchFamily="2" charset="0"/>
              </a:rPr>
              <a:t>M</a:t>
            </a:r>
            <a:r>
              <a:rPr lang="fr-CA" sz="2400" baseline="-25000" dirty="0" err="1">
                <a:latin typeface="Century Schoolbook" panose="02040604050505020304" pitchFamily="18" charset="0"/>
                <a:cs typeface="Roboto Serif Light" pitchFamily="2" charset="0"/>
              </a:rPr>
              <a:t>xy</a:t>
            </a:r>
            <a:r>
              <a:rPr lang="fr-CA" sz="2400" dirty="0">
                <a:latin typeface="Century Schoolbook" panose="02040604050505020304" pitchFamily="18" charset="0"/>
                <a:cs typeface="Roboto Serif Light" pitchFamily="2" charset="0"/>
              </a:rPr>
              <a:t> </a:t>
            </a:r>
          </a:p>
        </p:txBody>
      </p:sp>
      <p:cxnSp>
        <p:nvCxnSpPr>
          <p:cNvPr id="11" name="Connecteur droit avec flèche 71">
            <a:extLst>
              <a:ext uri="{FF2B5EF4-FFF2-40B4-BE49-F238E27FC236}">
                <a16:creationId xmlns:a16="http://schemas.microsoft.com/office/drawing/2014/main" id="{CF0E371F-2211-4716-8551-780E41E3324D}"/>
              </a:ext>
            </a:extLst>
          </p:cNvPr>
          <p:cNvCxnSpPr>
            <a:cxnSpLocks/>
          </p:cNvCxnSpPr>
          <p:nvPr/>
        </p:nvCxnSpPr>
        <p:spPr>
          <a:xfrm rot="16200000">
            <a:off x="8465774" y="2784380"/>
            <a:ext cx="0" cy="339572"/>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ZoneTexte 41">
            <a:extLst>
              <a:ext uri="{FF2B5EF4-FFF2-40B4-BE49-F238E27FC236}">
                <a16:creationId xmlns:a16="http://schemas.microsoft.com/office/drawing/2014/main" id="{0358F634-98A4-41AE-82E7-946132AC85B1}"/>
              </a:ext>
            </a:extLst>
          </p:cNvPr>
          <p:cNvSpPr txBox="1"/>
          <p:nvPr/>
        </p:nvSpPr>
        <p:spPr>
          <a:xfrm>
            <a:off x="838200" y="4151942"/>
            <a:ext cx="7133684" cy="461665"/>
          </a:xfrm>
          <a:prstGeom prst="rect">
            <a:avLst/>
          </a:prstGeom>
          <a:noFill/>
        </p:spPr>
        <p:txBody>
          <a:bodyPr wrap="none" rtlCol="0">
            <a:spAutoFit/>
          </a:bodyPr>
          <a:lstStyle/>
          <a:p>
            <a:pPr algn="ctr"/>
            <a:r>
              <a:rPr lang="fr-CA" sz="2400" dirty="0" err="1">
                <a:latin typeface="Century Schoolbook" panose="02040604050505020304" pitchFamily="18" charset="0"/>
                <a:cs typeface="Roboto Serif Light" pitchFamily="2" charset="0"/>
              </a:rPr>
              <a:t>After</a:t>
            </a:r>
            <a:r>
              <a:rPr lang="fr-CA" sz="2400" dirty="0">
                <a:latin typeface="Century Schoolbook" panose="02040604050505020304" pitchFamily="18" charset="0"/>
                <a:cs typeface="Roboto Serif Light" pitchFamily="2" charset="0"/>
              </a:rPr>
              <a:t> RF pulse: </a:t>
            </a:r>
            <a:r>
              <a:rPr lang="fr-CA" sz="2400" dirty="0" err="1">
                <a:solidFill>
                  <a:srgbClr val="00A759"/>
                </a:solidFill>
                <a:latin typeface="Century Schoolbook" panose="02040604050505020304" pitchFamily="18" charset="0"/>
                <a:cs typeface="Roboto Serif Light" pitchFamily="2" charset="0"/>
              </a:rPr>
              <a:t>coherent</a:t>
            </a:r>
            <a:r>
              <a:rPr lang="fr-CA" sz="2400" dirty="0">
                <a:solidFill>
                  <a:srgbClr val="00A759"/>
                </a:solidFill>
                <a:latin typeface="Century Schoolbook" panose="02040604050505020304" pitchFamily="18" charset="0"/>
                <a:cs typeface="Roboto Serif Light" pitchFamily="2" charset="0"/>
              </a:rPr>
              <a:t> </a:t>
            </a:r>
            <a:r>
              <a:rPr lang="fr-CA" sz="2400" dirty="0" err="1">
                <a:solidFill>
                  <a:srgbClr val="00A759"/>
                </a:solidFill>
                <a:latin typeface="Century Schoolbook" panose="02040604050505020304" pitchFamily="18" charset="0"/>
                <a:cs typeface="Roboto Serif Light" pitchFamily="2" charset="0"/>
              </a:rPr>
              <a:t>precession</a:t>
            </a:r>
            <a:r>
              <a:rPr lang="fr-CA" sz="2400" dirty="0">
                <a:solidFill>
                  <a:srgbClr val="00A759"/>
                </a:solidFill>
                <a:latin typeface="Century Schoolbook" panose="02040604050505020304" pitchFamily="18" charset="0"/>
                <a:cs typeface="Roboto Serif Light" pitchFamily="2" charset="0"/>
              </a:rPr>
              <a:t> </a:t>
            </a:r>
            <a:r>
              <a:rPr lang="fr-CA" sz="2400" dirty="0">
                <a:latin typeface="Century Schoolbook" panose="02040604050505020304" pitchFamily="18" charset="0"/>
                <a:cs typeface="Roboto Serif Light" pitchFamily="2" charset="0"/>
              </a:rPr>
              <a:t>of the spins</a:t>
            </a:r>
          </a:p>
        </p:txBody>
      </p:sp>
      <p:cxnSp>
        <p:nvCxnSpPr>
          <p:cNvPr id="14" name="Connecteur droit avec flèche 71">
            <a:extLst>
              <a:ext uri="{FF2B5EF4-FFF2-40B4-BE49-F238E27FC236}">
                <a16:creationId xmlns:a16="http://schemas.microsoft.com/office/drawing/2014/main" id="{D08F2FC0-09C0-43E2-8D3C-391146CB169D}"/>
              </a:ext>
            </a:extLst>
          </p:cNvPr>
          <p:cNvCxnSpPr>
            <a:cxnSpLocks/>
          </p:cNvCxnSpPr>
          <p:nvPr/>
        </p:nvCxnSpPr>
        <p:spPr>
          <a:xfrm rot="16200000">
            <a:off x="8465774" y="4213807"/>
            <a:ext cx="0" cy="339572"/>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5" name="ZoneTexte 41">
            <a:extLst>
              <a:ext uri="{FF2B5EF4-FFF2-40B4-BE49-F238E27FC236}">
                <a16:creationId xmlns:a16="http://schemas.microsoft.com/office/drawing/2014/main" id="{8EBE7FD8-C688-4D3F-B6FE-087F7C2B660A}"/>
              </a:ext>
            </a:extLst>
          </p:cNvPr>
          <p:cNvSpPr txBox="1"/>
          <p:nvPr/>
        </p:nvSpPr>
        <p:spPr>
          <a:xfrm>
            <a:off x="8903558" y="4151941"/>
            <a:ext cx="1098232" cy="461665"/>
          </a:xfrm>
          <a:prstGeom prst="rect">
            <a:avLst/>
          </a:prstGeom>
          <a:noFill/>
        </p:spPr>
        <p:txBody>
          <a:bodyPr wrap="square" rtlCol="0">
            <a:spAutoFit/>
          </a:bodyPr>
          <a:lstStyle/>
          <a:p>
            <a:pPr algn="ctr"/>
            <a:r>
              <a:rPr lang="fr-CA" sz="2400" dirty="0" err="1">
                <a:latin typeface="Century Schoolbook" panose="02040604050505020304" pitchFamily="18" charset="0"/>
                <a:cs typeface="Roboto Serif Light" pitchFamily="2" charset="0"/>
              </a:rPr>
              <a:t>M</a:t>
            </a:r>
            <a:r>
              <a:rPr lang="fr-CA" sz="2400" baseline="-25000" dirty="0" err="1">
                <a:latin typeface="Century Schoolbook" panose="02040604050505020304" pitchFamily="18" charset="0"/>
                <a:cs typeface="Roboto Serif Light" pitchFamily="2" charset="0"/>
              </a:rPr>
              <a:t>xy</a:t>
            </a:r>
            <a:r>
              <a:rPr lang="fr-CA" sz="2400" dirty="0">
                <a:latin typeface="Century Schoolbook" panose="02040604050505020304" pitchFamily="18" charset="0"/>
                <a:cs typeface="Roboto Serif Light" pitchFamily="2" charset="0"/>
              </a:rPr>
              <a:t> </a:t>
            </a:r>
          </a:p>
        </p:txBody>
      </p:sp>
      <p:sp>
        <p:nvSpPr>
          <p:cNvPr id="16" name="Cross 15">
            <a:extLst>
              <a:ext uri="{FF2B5EF4-FFF2-40B4-BE49-F238E27FC236}">
                <a16:creationId xmlns:a16="http://schemas.microsoft.com/office/drawing/2014/main" id="{ED8DBD8F-6FF4-4FE2-9988-0A9C44FF2001}"/>
              </a:ext>
            </a:extLst>
          </p:cNvPr>
          <p:cNvSpPr>
            <a:spLocks noChangeAspect="1"/>
          </p:cNvSpPr>
          <p:nvPr/>
        </p:nvSpPr>
        <p:spPr>
          <a:xfrm rot="2787043">
            <a:off x="9168035" y="2695634"/>
            <a:ext cx="569275" cy="569275"/>
          </a:xfrm>
          <a:prstGeom prst="plus">
            <a:avLst>
              <a:gd name="adj" fmla="val 47373"/>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17" name="ZoneTexte 41">
            <a:extLst>
              <a:ext uri="{FF2B5EF4-FFF2-40B4-BE49-F238E27FC236}">
                <a16:creationId xmlns:a16="http://schemas.microsoft.com/office/drawing/2014/main" id="{9F4E866C-E8AC-4C98-8431-5302E8A548F9}"/>
              </a:ext>
            </a:extLst>
          </p:cNvPr>
          <p:cNvSpPr txBox="1"/>
          <p:nvPr/>
        </p:nvSpPr>
        <p:spPr>
          <a:xfrm>
            <a:off x="3799034" y="3233057"/>
            <a:ext cx="1931939" cy="461665"/>
          </a:xfrm>
          <a:prstGeom prst="rect">
            <a:avLst/>
          </a:prstGeom>
          <a:noFill/>
        </p:spPr>
        <p:txBody>
          <a:bodyPr wrap="none" rtlCol="0">
            <a:spAutoFit/>
          </a:bodyPr>
          <a:lstStyle/>
          <a:p>
            <a:pPr algn="ctr"/>
            <a:r>
              <a:rPr lang="fr-CA" sz="2400" dirty="0">
                <a:latin typeface="Century Schoolbook" panose="02040604050505020304" pitchFamily="18" charset="0"/>
                <a:cs typeface="Roboto Serif Light" pitchFamily="2" charset="0"/>
              </a:rPr>
              <a:t>not in phase</a:t>
            </a:r>
          </a:p>
        </p:txBody>
      </p:sp>
      <p:sp>
        <p:nvSpPr>
          <p:cNvPr id="18" name="ZoneTexte 41">
            <a:extLst>
              <a:ext uri="{FF2B5EF4-FFF2-40B4-BE49-F238E27FC236}">
                <a16:creationId xmlns:a16="http://schemas.microsoft.com/office/drawing/2014/main" id="{CC842F54-A654-49B2-AA7A-5C456A6C0496}"/>
              </a:ext>
            </a:extLst>
          </p:cNvPr>
          <p:cNvSpPr txBox="1"/>
          <p:nvPr/>
        </p:nvSpPr>
        <p:spPr>
          <a:xfrm>
            <a:off x="3929860" y="4715345"/>
            <a:ext cx="1415772" cy="461665"/>
          </a:xfrm>
          <a:prstGeom prst="rect">
            <a:avLst/>
          </a:prstGeom>
          <a:noFill/>
        </p:spPr>
        <p:txBody>
          <a:bodyPr wrap="none" rtlCol="0">
            <a:spAutoFit/>
          </a:bodyPr>
          <a:lstStyle/>
          <a:p>
            <a:pPr algn="ctr"/>
            <a:r>
              <a:rPr lang="fr-CA" sz="2400" dirty="0">
                <a:latin typeface="Century Schoolbook" panose="02040604050505020304" pitchFamily="18" charset="0"/>
                <a:cs typeface="Roboto Serif Light" pitchFamily="2" charset="0"/>
              </a:rPr>
              <a:t>in phase</a:t>
            </a:r>
          </a:p>
        </p:txBody>
      </p:sp>
      <p:sp>
        <p:nvSpPr>
          <p:cNvPr id="19" name="Left Brace 18">
            <a:extLst>
              <a:ext uri="{FF2B5EF4-FFF2-40B4-BE49-F238E27FC236}">
                <a16:creationId xmlns:a16="http://schemas.microsoft.com/office/drawing/2014/main" id="{C130AFB0-D87D-4B62-B594-0AD0F2C02A90}"/>
              </a:ext>
            </a:extLst>
          </p:cNvPr>
          <p:cNvSpPr/>
          <p:nvPr/>
        </p:nvSpPr>
        <p:spPr>
          <a:xfrm rot="16200000">
            <a:off x="4527843" y="3147188"/>
            <a:ext cx="219807" cy="2916507"/>
          </a:xfrm>
          <a:prstGeom prst="leftBrace">
            <a:avLst>
              <a:gd name="adj1" fmla="val 48333"/>
              <a:gd name="adj2" fmla="val 50000"/>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CA">
              <a:latin typeface="Century Schoolbook" panose="02040604050505020304" pitchFamily="18" charset="0"/>
            </a:endParaRPr>
          </a:p>
        </p:txBody>
      </p:sp>
      <p:sp>
        <p:nvSpPr>
          <p:cNvPr id="20" name="Left Brace 19">
            <a:extLst>
              <a:ext uri="{FF2B5EF4-FFF2-40B4-BE49-F238E27FC236}">
                <a16:creationId xmlns:a16="http://schemas.microsoft.com/office/drawing/2014/main" id="{B7BDF238-FB44-47BD-9C6B-E25FB6F37B54}"/>
              </a:ext>
            </a:extLst>
          </p:cNvPr>
          <p:cNvSpPr/>
          <p:nvPr/>
        </p:nvSpPr>
        <p:spPr>
          <a:xfrm rot="16200000">
            <a:off x="4655101" y="1780346"/>
            <a:ext cx="219807" cy="2781734"/>
          </a:xfrm>
          <a:prstGeom prst="leftBrace">
            <a:avLst>
              <a:gd name="adj1" fmla="val 48333"/>
              <a:gd name="adj2" fmla="val 50000"/>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CA">
              <a:latin typeface="Century Schoolbook" panose="02040604050505020304" pitchFamily="18" charset="0"/>
            </a:endParaRPr>
          </a:p>
        </p:txBody>
      </p:sp>
      <p:sp>
        <p:nvSpPr>
          <p:cNvPr id="21" name="ZoneTexte 41">
            <a:extLst>
              <a:ext uri="{FF2B5EF4-FFF2-40B4-BE49-F238E27FC236}">
                <a16:creationId xmlns:a16="http://schemas.microsoft.com/office/drawing/2014/main" id="{CA5BA9E3-5BC0-42AD-88B5-27B98EEF7C2E}"/>
              </a:ext>
            </a:extLst>
          </p:cNvPr>
          <p:cNvSpPr txBox="1"/>
          <p:nvPr/>
        </p:nvSpPr>
        <p:spPr>
          <a:xfrm>
            <a:off x="899915" y="5680375"/>
            <a:ext cx="3065263" cy="461665"/>
          </a:xfrm>
          <a:prstGeom prst="rect">
            <a:avLst/>
          </a:prstGeom>
          <a:noFill/>
        </p:spPr>
        <p:txBody>
          <a:bodyPr wrap="none" rtlCol="0">
            <a:spAutoFit/>
          </a:bodyPr>
          <a:lstStyle/>
          <a:p>
            <a:pPr algn="ctr"/>
            <a:r>
              <a:rPr lang="fr-CA" sz="2400" dirty="0" err="1">
                <a:latin typeface="Century Schoolbook" panose="02040604050505020304" pitchFamily="18" charset="0"/>
                <a:cs typeface="Roboto Serif Light" pitchFamily="2" charset="0"/>
              </a:rPr>
              <a:t>Coherent</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precession</a:t>
            </a:r>
            <a:endParaRPr lang="fr-CA" sz="2400" dirty="0">
              <a:latin typeface="Century Schoolbook" panose="02040604050505020304" pitchFamily="18" charset="0"/>
              <a:cs typeface="Roboto Serif Light" pitchFamily="2" charset="0"/>
            </a:endParaRPr>
          </a:p>
        </p:txBody>
      </p:sp>
      <p:sp>
        <p:nvSpPr>
          <p:cNvPr id="22" name="ZoneTexte 41">
            <a:extLst>
              <a:ext uri="{FF2B5EF4-FFF2-40B4-BE49-F238E27FC236}">
                <a16:creationId xmlns:a16="http://schemas.microsoft.com/office/drawing/2014/main" id="{FADF3F0B-82DF-4EE1-9ECF-CA7643712818}"/>
              </a:ext>
            </a:extLst>
          </p:cNvPr>
          <p:cNvSpPr txBox="1"/>
          <p:nvPr/>
        </p:nvSpPr>
        <p:spPr>
          <a:xfrm>
            <a:off x="4901011" y="5680375"/>
            <a:ext cx="2935419" cy="461665"/>
          </a:xfrm>
          <a:prstGeom prst="rect">
            <a:avLst/>
          </a:prstGeom>
          <a:noFill/>
        </p:spPr>
        <p:txBody>
          <a:bodyPr wrap="none" rtlCol="0">
            <a:spAutoFit/>
          </a:bodyPr>
          <a:lstStyle/>
          <a:p>
            <a:pPr algn="ctr"/>
            <a:r>
              <a:rPr lang="fr-CA" sz="2400" dirty="0" err="1">
                <a:latin typeface="Century Schoolbook" panose="02040604050505020304" pitchFamily="18" charset="0"/>
                <a:cs typeface="Roboto Serif Light" pitchFamily="2" charset="0"/>
              </a:rPr>
              <a:t>Random</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precession</a:t>
            </a:r>
            <a:endParaRPr lang="fr-CA" sz="2400" dirty="0">
              <a:latin typeface="Century Schoolbook" panose="02040604050505020304" pitchFamily="18" charset="0"/>
              <a:cs typeface="Roboto Serif Light" pitchFamily="2" charset="0"/>
            </a:endParaRPr>
          </a:p>
        </p:txBody>
      </p:sp>
      <p:cxnSp>
        <p:nvCxnSpPr>
          <p:cNvPr id="23" name="Connecteur droit avec flèche 71">
            <a:extLst>
              <a:ext uri="{FF2B5EF4-FFF2-40B4-BE49-F238E27FC236}">
                <a16:creationId xmlns:a16="http://schemas.microsoft.com/office/drawing/2014/main" id="{D2D3851E-16D6-4A1C-A612-2E4BD3FB28F8}"/>
              </a:ext>
            </a:extLst>
          </p:cNvPr>
          <p:cNvCxnSpPr>
            <a:cxnSpLocks/>
          </p:cNvCxnSpPr>
          <p:nvPr/>
        </p:nvCxnSpPr>
        <p:spPr>
          <a:xfrm>
            <a:off x="4074698" y="5915758"/>
            <a:ext cx="716793"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4" name="ZoneTexte 41">
            <a:extLst>
              <a:ext uri="{FF2B5EF4-FFF2-40B4-BE49-F238E27FC236}">
                <a16:creationId xmlns:a16="http://schemas.microsoft.com/office/drawing/2014/main" id="{D8EC58AA-93B8-4ABA-88D9-1901A9478380}"/>
              </a:ext>
            </a:extLst>
          </p:cNvPr>
          <p:cNvSpPr txBox="1"/>
          <p:nvPr/>
        </p:nvSpPr>
        <p:spPr>
          <a:xfrm>
            <a:off x="8483547" y="5500259"/>
            <a:ext cx="3304111" cy="830997"/>
          </a:xfrm>
          <a:prstGeom prst="rect">
            <a:avLst/>
          </a:prstGeom>
          <a:noFill/>
        </p:spPr>
        <p:txBody>
          <a:bodyPr wrap="none" rtlCol="0">
            <a:spAutoFit/>
          </a:bodyPr>
          <a:lstStyle/>
          <a:p>
            <a:pPr algn="ctr"/>
            <a:r>
              <a:rPr lang="fr-CA" sz="2400" dirty="0">
                <a:latin typeface="Century Schoolbook" panose="02040604050505020304" pitchFamily="18" charset="0"/>
                <a:cs typeface="Roboto Serif Light" pitchFamily="2" charset="0"/>
              </a:rPr>
              <a:t>T</a:t>
            </a:r>
            <a:r>
              <a:rPr lang="fr-CA" sz="2400" baseline="-25000" dirty="0">
                <a:latin typeface="Century Schoolbook" panose="02040604050505020304" pitchFamily="18" charset="0"/>
                <a:cs typeface="Roboto Serif Light" pitchFamily="2" charset="0"/>
              </a:rPr>
              <a:t>1</a:t>
            </a:r>
            <a:r>
              <a:rPr lang="fr-CA" sz="2400" dirty="0">
                <a:latin typeface="Century Schoolbook" panose="02040604050505020304" pitchFamily="18" charset="0"/>
                <a:cs typeface="Roboto Serif Light" pitchFamily="2" charset="0"/>
              </a:rPr>
              <a:t> relaxation</a:t>
            </a:r>
          </a:p>
          <a:p>
            <a:pPr algn="ctr"/>
            <a:r>
              <a:rPr lang="fr-CA" sz="2400" dirty="0">
                <a:latin typeface="Century Schoolbook" panose="02040604050505020304" pitchFamily="18" charset="0"/>
                <a:cs typeface="Roboto Serif Light" pitchFamily="2" charset="0"/>
              </a:rPr>
              <a:t>Spin-spin interaction</a:t>
            </a:r>
          </a:p>
        </p:txBody>
      </p:sp>
      <p:sp>
        <p:nvSpPr>
          <p:cNvPr id="25" name="Ellipse 4">
            <a:extLst>
              <a:ext uri="{FF2B5EF4-FFF2-40B4-BE49-F238E27FC236}">
                <a16:creationId xmlns:a16="http://schemas.microsoft.com/office/drawing/2014/main" id="{DB4C9E7A-92D5-4AD2-A81B-DFC37755C2F3}"/>
              </a:ext>
            </a:extLst>
          </p:cNvPr>
          <p:cNvSpPr/>
          <p:nvPr/>
        </p:nvSpPr>
        <p:spPr>
          <a:xfrm>
            <a:off x="8348888" y="5419408"/>
            <a:ext cx="3573427" cy="1088594"/>
          </a:xfrm>
          <a:prstGeom prst="ellipse">
            <a:avLst/>
          </a:prstGeom>
          <a:noFill/>
          <a:ln w="38100">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Tree>
    <p:extLst>
      <p:ext uri="{BB962C8B-B14F-4D97-AF65-F5344CB8AC3E}">
        <p14:creationId xmlns:p14="http://schemas.microsoft.com/office/powerpoint/2010/main" val="1315791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1"/>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2"/>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3"/>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25"/>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4"/>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p:bldP spid="9" grpId="0"/>
      <p:bldP spid="10" grpId="0"/>
      <p:bldP spid="12" grpId="0"/>
      <p:bldP spid="15" grpId="0"/>
      <p:bldP spid="16" grpId="0" animBg="1"/>
      <p:bldP spid="17" grpId="0"/>
      <p:bldP spid="18" grpId="0"/>
      <p:bldP spid="19" grpId="0" animBg="1"/>
      <p:bldP spid="20" grpId="0" animBg="1"/>
      <p:bldP spid="21" grpId="0"/>
      <p:bldP spid="22" grpId="0"/>
      <p:bldP spid="24" grpId="0"/>
      <p:bldP spid="25"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B68A6E-F6A7-42FF-8BC0-ABE4BD1975E1}"/>
              </a:ext>
            </a:extLst>
          </p:cNvPr>
          <p:cNvSpPr>
            <a:spLocks noGrp="1"/>
          </p:cNvSpPr>
          <p:nvPr>
            <p:ph type="title"/>
          </p:nvPr>
        </p:nvSpPr>
        <p:spPr/>
        <p:txBody>
          <a:bodyPr/>
          <a:lstStyle/>
          <a:p>
            <a:r>
              <a:rPr lang="fr-CA" dirty="0">
                <a:latin typeface="Century Schoolbook" panose="02040604050505020304" pitchFamily="18" charset="0"/>
              </a:rPr>
              <a:t>Principles of MRI: relaxation</a:t>
            </a:r>
          </a:p>
        </p:txBody>
      </p:sp>
      <p:sp>
        <p:nvSpPr>
          <p:cNvPr id="4" name="Slide Number Placeholder 3">
            <a:extLst>
              <a:ext uri="{FF2B5EF4-FFF2-40B4-BE49-F238E27FC236}">
                <a16:creationId xmlns:a16="http://schemas.microsoft.com/office/drawing/2014/main" id="{DBA4676C-FB65-4039-A66A-A8C5B498CF4C}"/>
              </a:ext>
            </a:extLst>
          </p:cNvPr>
          <p:cNvSpPr>
            <a:spLocks noGrp="1"/>
          </p:cNvSpPr>
          <p:nvPr>
            <p:ph type="sldNum" sz="quarter" idx="12"/>
          </p:nvPr>
        </p:nvSpPr>
        <p:spPr/>
        <p:txBody>
          <a:bodyPr/>
          <a:lstStyle/>
          <a:p>
            <a:fld id="{7C4F7C6C-F16A-437F-A05B-8026F95376C8}" type="slidenum">
              <a:rPr lang="fr-CA" smtClean="0">
                <a:latin typeface="Century Schoolbook" panose="02040604050505020304" pitchFamily="18" charset="0"/>
              </a:rPr>
              <a:pPr/>
              <a:t>34</a:t>
            </a:fld>
            <a:endParaRPr lang="fr-CA" dirty="0">
              <a:latin typeface="Century Schoolbook" panose="02040604050505020304" pitchFamily="18" charset="0"/>
            </a:endParaRPr>
          </a:p>
        </p:txBody>
      </p:sp>
      <p:sp>
        <p:nvSpPr>
          <p:cNvPr id="5" name="ZoneTexte 41">
            <a:extLst>
              <a:ext uri="{FF2B5EF4-FFF2-40B4-BE49-F238E27FC236}">
                <a16:creationId xmlns:a16="http://schemas.microsoft.com/office/drawing/2014/main" id="{B892292C-509A-4300-85E0-3C26D35B4292}"/>
              </a:ext>
            </a:extLst>
          </p:cNvPr>
          <p:cNvSpPr txBox="1"/>
          <p:nvPr/>
        </p:nvSpPr>
        <p:spPr>
          <a:xfrm>
            <a:off x="838200" y="1512101"/>
            <a:ext cx="3841116" cy="523220"/>
          </a:xfrm>
          <a:prstGeom prst="rect">
            <a:avLst/>
          </a:prstGeom>
          <a:noFill/>
        </p:spPr>
        <p:txBody>
          <a:bodyPr wrap="none" rtlCol="0">
            <a:spAutoFit/>
          </a:bodyPr>
          <a:lstStyle/>
          <a:p>
            <a:pPr algn="ctr"/>
            <a:r>
              <a:rPr lang="fr-CA" sz="2800" dirty="0">
                <a:latin typeface="Century Schoolbook" panose="02040604050505020304" pitchFamily="18" charset="0"/>
                <a:cs typeface="Roboto Serif Light" pitchFamily="2" charset="0"/>
              </a:rPr>
              <a:t>Transverse relaxation</a:t>
            </a:r>
          </a:p>
        </p:txBody>
      </p:sp>
      <p:sp>
        <p:nvSpPr>
          <p:cNvPr id="6" name="ZoneTexte 41">
            <a:extLst>
              <a:ext uri="{FF2B5EF4-FFF2-40B4-BE49-F238E27FC236}">
                <a16:creationId xmlns:a16="http://schemas.microsoft.com/office/drawing/2014/main" id="{5F0156FF-6F9E-4A89-A9B8-7B404A90BE48}"/>
              </a:ext>
            </a:extLst>
          </p:cNvPr>
          <p:cNvSpPr txBox="1"/>
          <p:nvPr/>
        </p:nvSpPr>
        <p:spPr>
          <a:xfrm>
            <a:off x="830201" y="2425741"/>
            <a:ext cx="7608173" cy="461665"/>
          </a:xfrm>
          <a:prstGeom prst="rect">
            <a:avLst/>
          </a:prstGeom>
          <a:noFill/>
        </p:spPr>
        <p:txBody>
          <a:bodyPr wrap="none" rtlCol="0">
            <a:spAutoFit/>
          </a:bodyPr>
          <a:lstStyle/>
          <a:p>
            <a:pPr algn="ctr"/>
            <a:r>
              <a:rPr lang="fr-CA" sz="2400" dirty="0">
                <a:latin typeface="Century Schoolbook" panose="02040604050505020304" pitchFamily="18" charset="0"/>
                <a:cs typeface="Roboto Serif Medium" pitchFamily="2" charset="0"/>
              </a:rPr>
              <a:t>T</a:t>
            </a:r>
            <a:r>
              <a:rPr lang="fr-CA" sz="2400" baseline="-25000" dirty="0">
                <a:latin typeface="Century Schoolbook" panose="02040604050505020304" pitchFamily="18" charset="0"/>
                <a:cs typeface="Roboto Serif Medium" pitchFamily="2" charset="0"/>
              </a:rPr>
              <a:t>1</a:t>
            </a:r>
            <a:r>
              <a:rPr lang="fr-CA" sz="2400" dirty="0">
                <a:latin typeface="Century Schoolbook" panose="02040604050505020304" pitchFamily="18" charset="0"/>
                <a:cs typeface="Roboto Serif Medium" pitchFamily="2" charset="0"/>
              </a:rPr>
              <a:t> relaxation</a:t>
            </a:r>
            <a:r>
              <a:rPr lang="fr-CA" sz="2400" dirty="0">
                <a:latin typeface="Century Schoolbook" panose="02040604050505020304" pitchFamily="18" charset="0"/>
                <a:cs typeface="Roboto Serif Light" pitchFamily="2" charset="0"/>
              </a:rPr>
              <a:t>: spins </a:t>
            </a:r>
            <a:r>
              <a:rPr lang="fr-CA" sz="2400" dirty="0" err="1">
                <a:latin typeface="Century Schoolbook" panose="02040604050505020304" pitchFamily="18" charset="0"/>
                <a:cs typeface="Roboto Serif Light" pitchFamily="2" charset="0"/>
              </a:rPr>
              <a:t>transfering</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their</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excess</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energy</a:t>
            </a:r>
            <a:endParaRPr lang="fr-CA" sz="2400" dirty="0">
              <a:latin typeface="Century Schoolbook" panose="02040604050505020304" pitchFamily="18" charset="0"/>
              <a:cs typeface="Roboto Serif Light" pitchFamily="2" charset="0"/>
            </a:endParaRPr>
          </a:p>
        </p:txBody>
      </p:sp>
      <p:sp>
        <p:nvSpPr>
          <p:cNvPr id="7" name="ZoneTexte 41">
            <a:extLst>
              <a:ext uri="{FF2B5EF4-FFF2-40B4-BE49-F238E27FC236}">
                <a16:creationId xmlns:a16="http://schemas.microsoft.com/office/drawing/2014/main" id="{676C2E4C-17CD-4A43-A8C3-DD1590AFCAB1}"/>
              </a:ext>
            </a:extLst>
          </p:cNvPr>
          <p:cNvSpPr txBox="1"/>
          <p:nvPr/>
        </p:nvSpPr>
        <p:spPr>
          <a:xfrm>
            <a:off x="9257584" y="2247721"/>
            <a:ext cx="2315420" cy="830997"/>
          </a:xfrm>
          <a:prstGeom prst="rect">
            <a:avLst/>
          </a:prstGeom>
          <a:noFill/>
        </p:spPr>
        <p:txBody>
          <a:bodyPr wrap="square" rtlCol="0">
            <a:spAutoFit/>
          </a:bodyPr>
          <a:lstStyle/>
          <a:p>
            <a:pPr algn="ctr"/>
            <a:r>
              <a:rPr lang="fr-CA" sz="2400" dirty="0">
                <a:latin typeface="Century Schoolbook" panose="02040604050505020304" pitchFamily="18" charset="0"/>
                <a:cs typeface="Roboto Serif Light" pitchFamily="2" charset="0"/>
              </a:rPr>
              <a:t>Gain of </a:t>
            </a:r>
            <a:r>
              <a:rPr lang="fr-CA" sz="2400" dirty="0" err="1">
                <a:latin typeface="Century Schoolbook" panose="02040604050505020304" pitchFamily="18" charset="0"/>
                <a:cs typeface="Roboto Serif Light" pitchFamily="2" charset="0"/>
              </a:rPr>
              <a:t>M</a:t>
            </a:r>
            <a:r>
              <a:rPr lang="fr-CA" sz="2400" baseline="-25000" dirty="0" err="1">
                <a:latin typeface="Century Schoolbook" panose="02040604050505020304" pitchFamily="18" charset="0"/>
                <a:cs typeface="Roboto Serif Light" pitchFamily="2" charset="0"/>
              </a:rPr>
              <a:t>z</a:t>
            </a:r>
            <a:r>
              <a:rPr lang="fr-CA" sz="2400" dirty="0">
                <a:latin typeface="Century Schoolbook" panose="02040604050505020304" pitchFamily="18" charset="0"/>
                <a:cs typeface="Roboto Serif Light" pitchFamily="2" charset="0"/>
              </a:rPr>
              <a:t> </a:t>
            </a:r>
            <a:r>
              <a:rPr lang="fr-CA" sz="2400" dirty="0" err="1">
                <a:solidFill>
                  <a:srgbClr val="00A759"/>
                </a:solidFill>
                <a:latin typeface="Century Schoolbook" panose="02040604050505020304" pitchFamily="18" charset="0"/>
                <a:cs typeface="Roboto Serif Light" pitchFamily="2" charset="0"/>
              </a:rPr>
              <a:t>Loss</a:t>
            </a:r>
            <a:r>
              <a:rPr lang="fr-CA" sz="2400" dirty="0">
                <a:solidFill>
                  <a:srgbClr val="00A759"/>
                </a:solidFill>
                <a:latin typeface="Century Schoolbook" panose="02040604050505020304" pitchFamily="18" charset="0"/>
                <a:cs typeface="Roboto Serif Light" pitchFamily="2" charset="0"/>
              </a:rPr>
              <a:t> of </a:t>
            </a:r>
            <a:r>
              <a:rPr lang="fr-CA" sz="2400" dirty="0" err="1">
                <a:solidFill>
                  <a:srgbClr val="00A759"/>
                </a:solidFill>
                <a:latin typeface="Century Schoolbook" panose="02040604050505020304" pitchFamily="18" charset="0"/>
                <a:cs typeface="Roboto Serif Light" pitchFamily="2" charset="0"/>
              </a:rPr>
              <a:t>M</a:t>
            </a:r>
            <a:r>
              <a:rPr lang="fr-CA" sz="2400" baseline="-25000" dirty="0" err="1">
                <a:solidFill>
                  <a:srgbClr val="00A759"/>
                </a:solidFill>
                <a:latin typeface="Century Schoolbook" panose="02040604050505020304" pitchFamily="18" charset="0"/>
                <a:cs typeface="Roboto Serif Light" pitchFamily="2" charset="0"/>
              </a:rPr>
              <a:t>xy</a:t>
            </a:r>
            <a:r>
              <a:rPr lang="fr-CA" sz="2400" dirty="0">
                <a:solidFill>
                  <a:srgbClr val="00A759"/>
                </a:solidFill>
                <a:latin typeface="Century Schoolbook" panose="02040604050505020304" pitchFamily="18" charset="0"/>
                <a:cs typeface="Roboto Serif Light" pitchFamily="2" charset="0"/>
              </a:rPr>
              <a:t> </a:t>
            </a:r>
          </a:p>
        </p:txBody>
      </p:sp>
      <p:cxnSp>
        <p:nvCxnSpPr>
          <p:cNvPr id="8" name="Connecteur droit avec flèche 71">
            <a:extLst>
              <a:ext uri="{FF2B5EF4-FFF2-40B4-BE49-F238E27FC236}">
                <a16:creationId xmlns:a16="http://schemas.microsoft.com/office/drawing/2014/main" id="{505D646C-E973-4479-86BB-83BDA24C2B2B}"/>
              </a:ext>
            </a:extLst>
          </p:cNvPr>
          <p:cNvCxnSpPr>
            <a:cxnSpLocks/>
          </p:cNvCxnSpPr>
          <p:nvPr/>
        </p:nvCxnSpPr>
        <p:spPr>
          <a:xfrm>
            <a:off x="8528858" y="2663220"/>
            <a:ext cx="414272"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 name="ZoneTexte 41">
            <a:extLst>
              <a:ext uri="{FF2B5EF4-FFF2-40B4-BE49-F238E27FC236}">
                <a16:creationId xmlns:a16="http://schemas.microsoft.com/office/drawing/2014/main" id="{6E2092D9-1B22-4D2F-ABCD-C24299407FF3}"/>
              </a:ext>
            </a:extLst>
          </p:cNvPr>
          <p:cNvSpPr txBox="1"/>
          <p:nvPr/>
        </p:nvSpPr>
        <p:spPr>
          <a:xfrm>
            <a:off x="2841158" y="3440769"/>
            <a:ext cx="6509684" cy="830997"/>
          </a:xfrm>
          <a:prstGeom prst="rect">
            <a:avLst/>
          </a:prstGeom>
          <a:noFill/>
        </p:spPr>
        <p:txBody>
          <a:bodyPr wrap="square" rtlCol="0">
            <a:spAutoFit/>
          </a:bodyPr>
          <a:lstStyle/>
          <a:p>
            <a:pPr algn="ctr"/>
            <a:r>
              <a:rPr lang="fr-CA" sz="2400" dirty="0" err="1">
                <a:latin typeface="Century Schoolbook" panose="02040604050505020304" pitchFamily="18" charset="0"/>
                <a:cs typeface="Roboto Serif Light" pitchFamily="2" charset="0"/>
              </a:rPr>
              <a:t>Any</a:t>
            </a:r>
            <a:r>
              <a:rPr lang="fr-CA" sz="2400" dirty="0">
                <a:latin typeface="Century Schoolbook" panose="02040604050505020304" pitchFamily="18" charset="0"/>
                <a:cs typeface="Roboto Serif Light" pitchFamily="2" charset="0"/>
              </a:rPr>
              <a:t> process </a:t>
            </a:r>
            <a:r>
              <a:rPr lang="fr-CA" sz="2400" dirty="0" err="1">
                <a:latin typeface="Century Schoolbook" panose="02040604050505020304" pitchFamily="18" charset="0"/>
                <a:cs typeface="Roboto Serif Light" pitchFamily="2" charset="0"/>
              </a:rPr>
              <a:t>causing</a:t>
            </a:r>
            <a:r>
              <a:rPr lang="fr-CA" sz="2400" dirty="0">
                <a:latin typeface="Century Schoolbook" panose="02040604050505020304" pitchFamily="18" charset="0"/>
                <a:cs typeface="Roboto Serif Light" pitchFamily="2" charset="0"/>
              </a:rPr>
              <a:t> longitudinal relaxation </a:t>
            </a:r>
            <a:r>
              <a:rPr lang="fr-CA" sz="2400" dirty="0" err="1">
                <a:latin typeface="Century Schoolbook" panose="02040604050505020304" pitchFamily="18" charset="0"/>
                <a:cs typeface="Roboto Serif Light" pitchFamily="2" charset="0"/>
              </a:rPr>
              <a:t>also</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results</a:t>
            </a:r>
            <a:r>
              <a:rPr lang="fr-CA" sz="2400" dirty="0">
                <a:latin typeface="Century Schoolbook" panose="02040604050505020304" pitchFamily="18" charset="0"/>
                <a:cs typeface="Roboto Serif Light" pitchFamily="2" charset="0"/>
              </a:rPr>
              <a:t> in transverse relaxation!</a:t>
            </a:r>
          </a:p>
        </p:txBody>
      </p:sp>
      <p:pic>
        <p:nvPicPr>
          <p:cNvPr id="11" name="Graphic 10" descr="Good Idea with solid fill">
            <a:extLst>
              <a:ext uri="{FF2B5EF4-FFF2-40B4-BE49-F238E27FC236}">
                <a16:creationId xmlns:a16="http://schemas.microsoft.com/office/drawing/2014/main" id="{7F30C4E8-62E7-4A19-91ED-5B6363F0B54F}"/>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619815" y="3836288"/>
            <a:ext cx="914400" cy="914400"/>
          </a:xfrm>
          <a:prstGeom prst="rect">
            <a:avLst/>
          </a:prstGeom>
        </p:spPr>
      </p:pic>
      <p:sp>
        <p:nvSpPr>
          <p:cNvPr id="12" name="Speech Bubble: Oval 11">
            <a:extLst>
              <a:ext uri="{FF2B5EF4-FFF2-40B4-BE49-F238E27FC236}">
                <a16:creationId xmlns:a16="http://schemas.microsoft.com/office/drawing/2014/main" id="{91E50B7C-598F-4EAC-97D5-F324AEF9D7E1}"/>
              </a:ext>
            </a:extLst>
          </p:cNvPr>
          <p:cNvSpPr/>
          <p:nvPr/>
        </p:nvSpPr>
        <p:spPr>
          <a:xfrm flipH="1">
            <a:off x="2416779" y="3193486"/>
            <a:ext cx="7306884" cy="1325564"/>
          </a:xfrm>
          <a:prstGeom prst="wedgeEllipseCallout">
            <a:avLst>
              <a:gd name="adj1" fmla="val 49632"/>
              <a:gd name="adj2" fmla="val 40253"/>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13" name="ZoneTexte 41">
            <a:extLst>
              <a:ext uri="{FF2B5EF4-FFF2-40B4-BE49-F238E27FC236}">
                <a16:creationId xmlns:a16="http://schemas.microsoft.com/office/drawing/2014/main" id="{6A7F22E7-415B-49E9-A5BF-A8030CEF6A54}"/>
              </a:ext>
            </a:extLst>
          </p:cNvPr>
          <p:cNvSpPr txBox="1"/>
          <p:nvPr/>
        </p:nvSpPr>
        <p:spPr>
          <a:xfrm>
            <a:off x="733204" y="5393490"/>
            <a:ext cx="11240578" cy="461665"/>
          </a:xfrm>
          <a:prstGeom prst="rect">
            <a:avLst/>
          </a:prstGeom>
          <a:noFill/>
        </p:spPr>
        <p:txBody>
          <a:bodyPr wrap="none" rtlCol="0">
            <a:spAutoFit/>
          </a:bodyPr>
          <a:lstStyle/>
          <a:p>
            <a:pPr algn="ctr"/>
            <a:r>
              <a:rPr lang="fr-CA" sz="2400" dirty="0">
                <a:latin typeface="Century Schoolbook" panose="02040604050505020304" pitchFamily="18" charset="0"/>
                <a:cs typeface="Roboto Serif Medium" pitchFamily="2" charset="0"/>
              </a:rPr>
              <a:t>Spin-spin interaction</a:t>
            </a:r>
            <a:r>
              <a:rPr lang="fr-CA" sz="2400" dirty="0">
                <a:latin typeface="Century Schoolbook" panose="02040604050505020304" pitchFamily="18" charset="0"/>
                <a:cs typeface="Roboto Serif Light" pitchFamily="2" charset="0"/>
              </a:rPr>
              <a:t>: transverse relaxation </a:t>
            </a:r>
            <a:r>
              <a:rPr lang="fr-CA" sz="2400" dirty="0" err="1">
                <a:latin typeface="Century Schoolbook" panose="02040604050505020304" pitchFamily="18" charset="0"/>
                <a:cs typeface="Roboto Serif Light" pitchFamily="2" charset="0"/>
              </a:rPr>
              <a:t>without</a:t>
            </a:r>
            <a:r>
              <a:rPr lang="fr-CA" sz="2400" dirty="0">
                <a:latin typeface="Century Schoolbook" panose="02040604050505020304" pitchFamily="18" charset="0"/>
                <a:cs typeface="Roboto Serif Light" pitchFamily="2" charset="0"/>
              </a:rPr>
              <a:t> longitudinal relaxation</a:t>
            </a:r>
          </a:p>
        </p:txBody>
      </p:sp>
    </p:spTree>
    <p:extLst>
      <p:ext uri="{BB962C8B-B14F-4D97-AF65-F5344CB8AC3E}">
        <p14:creationId xmlns:p14="http://schemas.microsoft.com/office/powerpoint/2010/main" val="11785536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10" grpId="0"/>
      <p:bldP spid="12" grpId="0" animBg="1"/>
      <p:bldP spid="13"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DC989A-8423-439C-9809-A7AEEB34E245}"/>
              </a:ext>
            </a:extLst>
          </p:cNvPr>
          <p:cNvSpPr>
            <a:spLocks noGrp="1"/>
          </p:cNvSpPr>
          <p:nvPr>
            <p:ph type="title"/>
          </p:nvPr>
        </p:nvSpPr>
        <p:spPr/>
        <p:txBody>
          <a:bodyPr/>
          <a:lstStyle/>
          <a:p>
            <a:r>
              <a:rPr lang="fr-CA" dirty="0">
                <a:latin typeface="Century Schoolbook" panose="02040604050505020304" pitchFamily="18" charset="0"/>
              </a:rPr>
              <a:t>Principles of MRI: relaxation</a:t>
            </a:r>
          </a:p>
        </p:txBody>
      </p:sp>
      <p:sp>
        <p:nvSpPr>
          <p:cNvPr id="4" name="Slide Number Placeholder 3">
            <a:extLst>
              <a:ext uri="{FF2B5EF4-FFF2-40B4-BE49-F238E27FC236}">
                <a16:creationId xmlns:a16="http://schemas.microsoft.com/office/drawing/2014/main" id="{F860B726-2A1D-419A-A842-ED17BE0E9A17}"/>
              </a:ext>
            </a:extLst>
          </p:cNvPr>
          <p:cNvSpPr>
            <a:spLocks noGrp="1"/>
          </p:cNvSpPr>
          <p:nvPr>
            <p:ph type="sldNum" sz="quarter" idx="12"/>
          </p:nvPr>
        </p:nvSpPr>
        <p:spPr/>
        <p:txBody>
          <a:bodyPr/>
          <a:lstStyle/>
          <a:p>
            <a:fld id="{7C4F7C6C-F16A-437F-A05B-8026F95376C8}" type="slidenum">
              <a:rPr lang="fr-CA" smtClean="0">
                <a:latin typeface="Century Schoolbook" panose="02040604050505020304" pitchFamily="18" charset="0"/>
              </a:rPr>
              <a:pPr/>
              <a:t>35</a:t>
            </a:fld>
            <a:endParaRPr lang="fr-CA" dirty="0">
              <a:latin typeface="Century Schoolbook" panose="02040604050505020304" pitchFamily="18" charset="0"/>
            </a:endParaRPr>
          </a:p>
        </p:txBody>
      </p:sp>
      <p:sp>
        <p:nvSpPr>
          <p:cNvPr id="5" name="ZoneTexte 41">
            <a:extLst>
              <a:ext uri="{FF2B5EF4-FFF2-40B4-BE49-F238E27FC236}">
                <a16:creationId xmlns:a16="http://schemas.microsoft.com/office/drawing/2014/main" id="{792242D6-0EF7-459D-9D74-094242951BFC}"/>
              </a:ext>
            </a:extLst>
          </p:cNvPr>
          <p:cNvSpPr txBox="1"/>
          <p:nvPr/>
        </p:nvSpPr>
        <p:spPr>
          <a:xfrm>
            <a:off x="838200" y="1512101"/>
            <a:ext cx="3841116" cy="523220"/>
          </a:xfrm>
          <a:prstGeom prst="rect">
            <a:avLst/>
          </a:prstGeom>
          <a:noFill/>
        </p:spPr>
        <p:txBody>
          <a:bodyPr wrap="none" rtlCol="0">
            <a:spAutoFit/>
          </a:bodyPr>
          <a:lstStyle/>
          <a:p>
            <a:pPr algn="ctr"/>
            <a:r>
              <a:rPr lang="fr-CA" sz="2800" dirty="0">
                <a:latin typeface="Century Schoolbook" panose="02040604050505020304" pitchFamily="18" charset="0"/>
                <a:cs typeface="Roboto Serif Light" pitchFamily="2" charset="0"/>
              </a:rPr>
              <a:t>Transverse relaxation</a:t>
            </a:r>
          </a:p>
        </p:txBody>
      </p:sp>
      <p:sp>
        <p:nvSpPr>
          <p:cNvPr id="6" name="ZoneTexte 41">
            <a:extLst>
              <a:ext uri="{FF2B5EF4-FFF2-40B4-BE49-F238E27FC236}">
                <a16:creationId xmlns:a16="http://schemas.microsoft.com/office/drawing/2014/main" id="{9912DD3D-C67F-4B87-BF6C-F1791D520870}"/>
              </a:ext>
            </a:extLst>
          </p:cNvPr>
          <p:cNvSpPr txBox="1"/>
          <p:nvPr/>
        </p:nvSpPr>
        <p:spPr>
          <a:xfrm>
            <a:off x="838200" y="2292276"/>
            <a:ext cx="2276585" cy="830997"/>
          </a:xfrm>
          <a:prstGeom prst="rect">
            <a:avLst/>
          </a:prstGeom>
          <a:noFill/>
        </p:spPr>
        <p:txBody>
          <a:bodyPr wrap="none" rtlCol="0">
            <a:spAutoFit/>
          </a:bodyPr>
          <a:lstStyle/>
          <a:p>
            <a:pPr algn="ctr"/>
            <a:r>
              <a:rPr lang="fr-CA" sz="2400" dirty="0">
                <a:latin typeface="Century Schoolbook" panose="02040604050505020304" pitchFamily="18" charset="0"/>
                <a:cs typeface="Roboto Serif Light" pitchFamily="2" charset="0"/>
              </a:rPr>
              <a:t>Interactions </a:t>
            </a:r>
          </a:p>
          <a:p>
            <a:pPr algn="ctr"/>
            <a:r>
              <a:rPr lang="fr-CA" sz="2400" dirty="0" err="1">
                <a:latin typeface="Century Schoolbook" panose="02040604050505020304" pitchFamily="18" charset="0"/>
                <a:cs typeface="Roboto Serif Light" pitchFamily="2" charset="0"/>
              </a:rPr>
              <a:t>between</a:t>
            </a:r>
            <a:r>
              <a:rPr lang="fr-CA" sz="2400" dirty="0">
                <a:latin typeface="Century Schoolbook" panose="02040604050505020304" pitchFamily="18" charset="0"/>
                <a:cs typeface="Roboto Serif Light" pitchFamily="2" charset="0"/>
              </a:rPr>
              <a:t> spins</a:t>
            </a:r>
          </a:p>
        </p:txBody>
      </p:sp>
      <p:sp>
        <p:nvSpPr>
          <p:cNvPr id="7" name="ZoneTexte 41">
            <a:extLst>
              <a:ext uri="{FF2B5EF4-FFF2-40B4-BE49-F238E27FC236}">
                <a16:creationId xmlns:a16="http://schemas.microsoft.com/office/drawing/2014/main" id="{E466A25F-ED43-4637-BF4A-8C1CE4104D43}"/>
              </a:ext>
            </a:extLst>
          </p:cNvPr>
          <p:cNvSpPr txBox="1"/>
          <p:nvPr/>
        </p:nvSpPr>
        <p:spPr>
          <a:xfrm>
            <a:off x="3731039" y="2298519"/>
            <a:ext cx="2483372" cy="830997"/>
          </a:xfrm>
          <a:prstGeom prst="rect">
            <a:avLst/>
          </a:prstGeom>
          <a:noFill/>
        </p:spPr>
        <p:txBody>
          <a:bodyPr wrap="none" rtlCol="0">
            <a:spAutoFit/>
          </a:bodyPr>
          <a:lstStyle/>
          <a:p>
            <a:pPr algn="ctr"/>
            <a:r>
              <a:rPr lang="fr-CA" sz="2400" dirty="0">
                <a:solidFill>
                  <a:srgbClr val="00A759"/>
                </a:solidFill>
                <a:latin typeface="Century Schoolbook" panose="02040604050505020304" pitchFamily="18" charset="0"/>
                <a:cs typeface="Roboto Serif Light" pitchFamily="2" charset="0"/>
              </a:rPr>
              <a:t>Local</a:t>
            </a:r>
            <a:r>
              <a:rPr lang="fr-CA" sz="2400" dirty="0">
                <a:latin typeface="Century Schoolbook" panose="02040604050505020304" pitchFamily="18" charset="0"/>
                <a:cs typeface="Roboto Serif Light" pitchFamily="2" charset="0"/>
              </a:rPr>
              <a:t> </a:t>
            </a:r>
            <a:r>
              <a:rPr lang="fr-CA" sz="2400" dirty="0" err="1">
                <a:solidFill>
                  <a:srgbClr val="00A759"/>
                </a:solidFill>
                <a:latin typeface="Century Schoolbook" panose="02040604050505020304" pitchFamily="18" charset="0"/>
                <a:cs typeface="Roboto Serif Light" pitchFamily="2" charset="0"/>
              </a:rPr>
              <a:t>magnetic</a:t>
            </a:r>
            <a:r>
              <a:rPr lang="fr-CA" sz="2400" dirty="0">
                <a:solidFill>
                  <a:srgbClr val="00A759"/>
                </a:solidFill>
                <a:latin typeface="Century Schoolbook" panose="02040604050505020304" pitchFamily="18" charset="0"/>
                <a:cs typeface="Roboto Serif Light" pitchFamily="2" charset="0"/>
              </a:rPr>
              <a:t> </a:t>
            </a:r>
          </a:p>
          <a:p>
            <a:pPr algn="ctr"/>
            <a:r>
              <a:rPr lang="fr-CA" sz="2400" dirty="0" err="1">
                <a:solidFill>
                  <a:srgbClr val="00A759"/>
                </a:solidFill>
                <a:latin typeface="Century Schoolbook" panose="02040604050505020304" pitchFamily="18" charset="0"/>
                <a:cs typeface="Roboto Serif Light" pitchFamily="2" charset="0"/>
              </a:rPr>
              <a:t>field</a:t>
            </a:r>
            <a:r>
              <a:rPr lang="fr-CA" sz="2400" dirty="0">
                <a:solidFill>
                  <a:srgbClr val="00A759"/>
                </a:solidFill>
                <a:latin typeface="Century Schoolbook" panose="02040604050505020304" pitchFamily="18" charset="0"/>
                <a:cs typeface="Roboto Serif Light" pitchFamily="2" charset="0"/>
              </a:rPr>
              <a:t> variations</a:t>
            </a:r>
          </a:p>
        </p:txBody>
      </p:sp>
      <p:sp>
        <p:nvSpPr>
          <p:cNvPr id="8" name="ZoneTexte 41">
            <a:extLst>
              <a:ext uri="{FF2B5EF4-FFF2-40B4-BE49-F238E27FC236}">
                <a16:creationId xmlns:a16="http://schemas.microsoft.com/office/drawing/2014/main" id="{191EC050-5A03-453E-AB86-E9033284E6FD}"/>
              </a:ext>
            </a:extLst>
          </p:cNvPr>
          <p:cNvSpPr txBox="1"/>
          <p:nvPr/>
        </p:nvSpPr>
        <p:spPr>
          <a:xfrm>
            <a:off x="2270563" y="3392769"/>
            <a:ext cx="6304931" cy="461665"/>
          </a:xfrm>
          <a:prstGeom prst="rect">
            <a:avLst/>
          </a:prstGeom>
          <a:noFill/>
        </p:spPr>
        <p:txBody>
          <a:bodyPr wrap="none" rtlCol="0">
            <a:spAutoFit/>
          </a:bodyPr>
          <a:lstStyle/>
          <a:p>
            <a:pPr algn="ctr"/>
            <a:r>
              <a:rPr lang="fr-CA" sz="2400" dirty="0" err="1">
                <a:latin typeface="Century Schoolbook" panose="02040604050505020304" pitchFamily="18" charset="0"/>
                <a:cs typeface="Roboto Serif Light" pitchFamily="2" charset="0"/>
              </a:rPr>
              <a:t>Gradual</a:t>
            </a:r>
            <a:r>
              <a:rPr lang="fr-CA" sz="2400" dirty="0">
                <a:latin typeface="Century Schoolbook" panose="02040604050505020304" pitchFamily="18" charset="0"/>
                <a:cs typeface="Roboto Serif Light" pitchFamily="2" charset="0"/>
              </a:rPr>
              <a:t> and </a:t>
            </a:r>
            <a:r>
              <a:rPr lang="fr-CA" sz="2400" dirty="0" err="1">
                <a:latin typeface="Century Schoolbook" panose="02040604050505020304" pitchFamily="18" charset="0"/>
                <a:cs typeface="Roboto Serif Light" pitchFamily="2" charset="0"/>
              </a:rPr>
              <a:t>seemingly</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random</a:t>
            </a:r>
            <a:r>
              <a:rPr lang="fr-CA" sz="2400" dirty="0">
                <a:latin typeface="Century Schoolbook" panose="02040604050505020304" pitchFamily="18" charset="0"/>
                <a:cs typeface="Roboto Serif Light" pitchFamily="2" charset="0"/>
              </a:rPr>
              <a:t> </a:t>
            </a:r>
            <a:r>
              <a:rPr lang="fr-CA" sz="2400" i="1" dirty="0" err="1">
                <a:solidFill>
                  <a:srgbClr val="00A759"/>
                </a:solidFill>
                <a:latin typeface="Century Schoolbook" panose="02040604050505020304" pitchFamily="18" charset="0"/>
                <a:cs typeface="Roboto Serif Light" pitchFamily="2" charset="0"/>
              </a:rPr>
              <a:t>dephasing</a:t>
            </a:r>
            <a:endParaRPr lang="fr-CA" sz="2400" i="1" dirty="0">
              <a:solidFill>
                <a:srgbClr val="00A759"/>
              </a:solidFill>
              <a:latin typeface="Century Schoolbook" panose="02040604050505020304" pitchFamily="18" charset="0"/>
              <a:cs typeface="Roboto Serif Light" pitchFamily="2" charset="0"/>
            </a:endParaRPr>
          </a:p>
        </p:txBody>
      </p:sp>
      <p:sp>
        <p:nvSpPr>
          <p:cNvPr id="9" name="ZoneTexte 41">
            <a:extLst>
              <a:ext uri="{FF2B5EF4-FFF2-40B4-BE49-F238E27FC236}">
                <a16:creationId xmlns:a16="http://schemas.microsoft.com/office/drawing/2014/main" id="{64A97D54-5DC4-423E-8FB3-81C336532810}"/>
              </a:ext>
            </a:extLst>
          </p:cNvPr>
          <p:cNvSpPr txBox="1"/>
          <p:nvPr/>
        </p:nvSpPr>
        <p:spPr>
          <a:xfrm>
            <a:off x="9045745" y="3386607"/>
            <a:ext cx="1988045" cy="461665"/>
          </a:xfrm>
          <a:prstGeom prst="rect">
            <a:avLst/>
          </a:prstGeom>
          <a:noFill/>
        </p:spPr>
        <p:txBody>
          <a:bodyPr wrap="none" rtlCol="0">
            <a:spAutoFit/>
          </a:bodyPr>
          <a:lstStyle/>
          <a:p>
            <a:pPr algn="ctr"/>
            <a:r>
              <a:rPr lang="fr-CA" sz="2400" dirty="0" err="1">
                <a:latin typeface="Century Schoolbook" panose="02040604050505020304" pitchFamily="18" charset="0"/>
                <a:cs typeface="Roboto Serif Light" pitchFamily="2" charset="0"/>
              </a:rPr>
              <a:t>Decay</a:t>
            </a:r>
            <a:r>
              <a:rPr lang="fr-CA" sz="2400" dirty="0">
                <a:latin typeface="Century Schoolbook" panose="02040604050505020304" pitchFamily="18" charset="0"/>
                <a:cs typeface="Roboto Serif Light" pitchFamily="2" charset="0"/>
              </a:rPr>
              <a:t> of </a:t>
            </a:r>
            <a:r>
              <a:rPr lang="fr-CA" sz="2400" dirty="0" err="1">
                <a:latin typeface="Century Schoolbook" panose="02040604050505020304" pitchFamily="18" charset="0"/>
                <a:cs typeface="Roboto Serif Light" pitchFamily="2" charset="0"/>
              </a:rPr>
              <a:t>M</a:t>
            </a:r>
            <a:r>
              <a:rPr lang="fr-CA" sz="2400" baseline="-25000" dirty="0" err="1">
                <a:latin typeface="Century Schoolbook" panose="02040604050505020304" pitchFamily="18" charset="0"/>
                <a:cs typeface="Roboto Serif Light" pitchFamily="2" charset="0"/>
              </a:rPr>
              <a:t>xy</a:t>
            </a:r>
            <a:endParaRPr lang="fr-CA" sz="2400" i="1" dirty="0">
              <a:solidFill>
                <a:srgbClr val="00A759"/>
              </a:solidFill>
              <a:latin typeface="Century Schoolbook" panose="02040604050505020304" pitchFamily="18" charset="0"/>
              <a:cs typeface="Roboto Serif Light" pitchFamily="2" charset="0"/>
            </a:endParaRPr>
          </a:p>
        </p:txBody>
      </p:sp>
      <p:cxnSp>
        <p:nvCxnSpPr>
          <p:cNvPr id="10" name="Connecteur droit avec flèche 71">
            <a:extLst>
              <a:ext uri="{FF2B5EF4-FFF2-40B4-BE49-F238E27FC236}">
                <a16:creationId xmlns:a16="http://schemas.microsoft.com/office/drawing/2014/main" id="{E0997526-E6BF-4A20-8E66-ACDD6B53FF98}"/>
              </a:ext>
            </a:extLst>
          </p:cNvPr>
          <p:cNvCxnSpPr>
            <a:cxnSpLocks/>
          </p:cNvCxnSpPr>
          <p:nvPr/>
        </p:nvCxnSpPr>
        <p:spPr>
          <a:xfrm>
            <a:off x="6275516" y="2684449"/>
            <a:ext cx="414272"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Oval 11">
            <a:extLst>
              <a:ext uri="{FF2B5EF4-FFF2-40B4-BE49-F238E27FC236}">
                <a16:creationId xmlns:a16="http://schemas.microsoft.com/office/drawing/2014/main" id="{C7F197A1-52AF-4B5C-A4BE-C80814193B46}"/>
              </a:ext>
            </a:extLst>
          </p:cNvPr>
          <p:cNvSpPr>
            <a:spLocks noChangeAspect="1"/>
          </p:cNvSpPr>
          <p:nvPr/>
        </p:nvSpPr>
        <p:spPr>
          <a:xfrm>
            <a:off x="682735" y="4976067"/>
            <a:ext cx="2069418" cy="757131"/>
          </a:xfrm>
          <a:prstGeom prst="ellipse">
            <a:avLst/>
          </a:pr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13" name="Arrow: Curved Left 12">
            <a:extLst>
              <a:ext uri="{FF2B5EF4-FFF2-40B4-BE49-F238E27FC236}">
                <a16:creationId xmlns:a16="http://schemas.microsoft.com/office/drawing/2014/main" id="{E6942098-70D2-4490-80BB-84AE74716401}"/>
              </a:ext>
            </a:extLst>
          </p:cNvPr>
          <p:cNvSpPr/>
          <p:nvPr/>
        </p:nvSpPr>
        <p:spPr>
          <a:xfrm flipH="1" flipV="1">
            <a:off x="602258" y="5054205"/>
            <a:ext cx="225050" cy="581908"/>
          </a:xfrm>
          <a:prstGeom prst="curvedLeftArrow">
            <a:avLst>
              <a:gd name="adj1" fmla="val 0"/>
              <a:gd name="adj2" fmla="val 41893"/>
              <a:gd name="adj3" fmla="val 370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latin typeface="Century Schoolbook" panose="02040604050505020304" pitchFamily="18" charset="0"/>
            </a:endParaRPr>
          </a:p>
        </p:txBody>
      </p:sp>
      <p:sp>
        <p:nvSpPr>
          <p:cNvPr id="14" name="Arrow: Curved Left 13">
            <a:extLst>
              <a:ext uri="{FF2B5EF4-FFF2-40B4-BE49-F238E27FC236}">
                <a16:creationId xmlns:a16="http://schemas.microsoft.com/office/drawing/2014/main" id="{C6D86B14-DB3E-4C38-9F8F-FCEC9B86C147}"/>
              </a:ext>
            </a:extLst>
          </p:cNvPr>
          <p:cNvSpPr/>
          <p:nvPr/>
        </p:nvSpPr>
        <p:spPr>
          <a:xfrm>
            <a:off x="2606423" y="5088545"/>
            <a:ext cx="225050" cy="581908"/>
          </a:xfrm>
          <a:prstGeom prst="curvedLeftArrow">
            <a:avLst>
              <a:gd name="adj1" fmla="val 0"/>
              <a:gd name="adj2" fmla="val 41893"/>
              <a:gd name="adj3" fmla="val 370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latin typeface="Century Schoolbook" panose="02040604050505020304" pitchFamily="18" charset="0"/>
            </a:endParaRPr>
          </a:p>
        </p:txBody>
      </p:sp>
      <p:sp>
        <p:nvSpPr>
          <p:cNvPr id="15" name="ZoneTexte 41">
            <a:extLst>
              <a:ext uri="{FF2B5EF4-FFF2-40B4-BE49-F238E27FC236}">
                <a16:creationId xmlns:a16="http://schemas.microsoft.com/office/drawing/2014/main" id="{4329EBDA-EEC3-46F9-B7F7-39655BAC1893}"/>
              </a:ext>
            </a:extLst>
          </p:cNvPr>
          <p:cNvSpPr txBox="1"/>
          <p:nvPr/>
        </p:nvSpPr>
        <p:spPr>
          <a:xfrm>
            <a:off x="2146928" y="5674374"/>
            <a:ext cx="705642" cy="461665"/>
          </a:xfrm>
          <a:prstGeom prst="rect">
            <a:avLst/>
          </a:prstGeom>
          <a:noFill/>
        </p:spPr>
        <p:txBody>
          <a:bodyPr wrap="none" rtlCol="0">
            <a:spAutoFit/>
          </a:bodyPr>
          <a:lstStyle/>
          <a:p>
            <a:r>
              <a:rPr lang="fr-CA" sz="2400" dirty="0" err="1">
                <a:latin typeface="Century Schoolbook" panose="02040604050505020304" pitchFamily="18" charset="0"/>
                <a:cs typeface="Roboto Serif Light" pitchFamily="2" charset="0"/>
              </a:rPr>
              <a:t>M</a:t>
            </a:r>
            <a:r>
              <a:rPr lang="fr-CA" sz="2400" baseline="-25000" dirty="0" err="1">
                <a:latin typeface="Century Schoolbook" panose="02040604050505020304" pitchFamily="18" charset="0"/>
                <a:cs typeface="Roboto Serif Light" pitchFamily="2" charset="0"/>
              </a:rPr>
              <a:t>xy</a:t>
            </a:r>
            <a:endParaRPr lang="fr-CA" sz="2400" dirty="0">
              <a:latin typeface="Century Schoolbook" panose="02040604050505020304" pitchFamily="18" charset="0"/>
              <a:cs typeface="Roboto Serif Light" pitchFamily="2" charset="0"/>
            </a:endParaRPr>
          </a:p>
        </p:txBody>
      </p:sp>
      <p:cxnSp>
        <p:nvCxnSpPr>
          <p:cNvPr id="16" name="Straight Arrow Connector 15">
            <a:extLst>
              <a:ext uri="{FF2B5EF4-FFF2-40B4-BE49-F238E27FC236}">
                <a16:creationId xmlns:a16="http://schemas.microsoft.com/office/drawing/2014/main" id="{3277C11A-CD13-4CB2-8A96-60E5796B8CB5}"/>
              </a:ext>
            </a:extLst>
          </p:cNvPr>
          <p:cNvCxnSpPr>
            <a:cxnSpLocks/>
          </p:cNvCxnSpPr>
          <p:nvPr/>
        </p:nvCxnSpPr>
        <p:spPr>
          <a:xfrm flipV="1">
            <a:off x="1719727" y="4176281"/>
            <a:ext cx="0" cy="1187874"/>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4DF91D87-2F6F-495D-9112-A47E44CAABA5}"/>
              </a:ext>
            </a:extLst>
          </p:cNvPr>
          <p:cNvCxnSpPr>
            <a:cxnSpLocks/>
          </p:cNvCxnSpPr>
          <p:nvPr/>
        </p:nvCxnSpPr>
        <p:spPr>
          <a:xfrm>
            <a:off x="1714965" y="5361774"/>
            <a:ext cx="1293909" cy="1"/>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CF2F9AC1-A77D-4202-B286-FD2B18582B70}"/>
              </a:ext>
            </a:extLst>
          </p:cNvPr>
          <p:cNvCxnSpPr>
            <a:cxnSpLocks noChangeAspect="1"/>
          </p:cNvCxnSpPr>
          <p:nvPr/>
        </p:nvCxnSpPr>
        <p:spPr>
          <a:xfrm flipH="1">
            <a:off x="1153047" y="5354632"/>
            <a:ext cx="569120" cy="737055"/>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 name="ZoneTexte 41">
            <a:extLst>
              <a:ext uri="{FF2B5EF4-FFF2-40B4-BE49-F238E27FC236}">
                <a16:creationId xmlns:a16="http://schemas.microsoft.com/office/drawing/2014/main" id="{8078E4A0-5AEE-4F9D-83CD-F8D70CDAF5C6}"/>
              </a:ext>
            </a:extLst>
          </p:cNvPr>
          <p:cNvSpPr txBox="1"/>
          <p:nvPr/>
        </p:nvSpPr>
        <p:spPr>
          <a:xfrm>
            <a:off x="1566527" y="3865087"/>
            <a:ext cx="296876" cy="369332"/>
          </a:xfrm>
          <a:prstGeom prst="rect">
            <a:avLst/>
          </a:prstGeom>
          <a:noFill/>
        </p:spPr>
        <p:txBody>
          <a:bodyPr wrap="none" rtlCol="0">
            <a:spAutoFit/>
          </a:bodyPr>
          <a:lstStyle/>
          <a:p>
            <a:r>
              <a:rPr lang="fr-CA" dirty="0">
                <a:latin typeface="Century Schoolbook" panose="02040604050505020304" pitchFamily="18" charset="0"/>
                <a:cs typeface="Roboto Serif Medium" pitchFamily="2" charset="0"/>
              </a:rPr>
              <a:t>z</a:t>
            </a:r>
          </a:p>
        </p:txBody>
      </p:sp>
      <p:sp>
        <p:nvSpPr>
          <p:cNvPr id="20" name="ZoneTexte 41">
            <a:extLst>
              <a:ext uri="{FF2B5EF4-FFF2-40B4-BE49-F238E27FC236}">
                <a16:creationId xmlns:a16="http://schemas.microsoft.com/office/drawing/2014/main" id="{8DE655CB-7013-4857-9A3A-E1BB3589CF69}"/>
              </a:ext>
            </a:extLst>
          </p:cNvPr>
          <p:cNvSpPr txBox="1"/>
          <p:nvPr/>
        </p:nvSpPr>
        <p:spPr>
          <a:xfrm>
            <a:off x="2957422" y="5155590"/>
            <a:ext cx="308098" cy="369332"/>
          </a:xfrm>
          <a:prstGeom prst="rect">
            <a:avLst/>
          </a:prstGeom>
          <a:noFill/>
        </p:spPr>
        <p:txBody>
          <a:bodyPr wrap="none" rtlCol="0">
            <a:spAutoFit/>
          </a:bodyPr>
          <a:lstStyle/>
          <a:p>
            <a:r>
              <a:rPr lang="fr-CA" dirty="0">
                <a:latin typeface="Century Schoolbook" panose="02040604050505020304" pitchFamily="18" charset="0"/>
                <a:cs typeface="Roboto Serif Medium" pitchFamily="2" charset="0"/>
              </a:rPr>
              <a:t>y</a:t>
            </a:r>
          </a:p>
        </p:txBody>
      </p:sp>
      <p:sp>
        <p:nvSpPr>
          <p:cNvPr id="21" name="ZoneTexte 41">
            <a:extLst>
              <a:ext uri="{FF2B5EF4-FFF2-40B4-BE49-F238E27FC236}">
                <a16:creationId xmlns:a16="http://schemas.microsoft.com/office/drawing/2014/main" id="{10FA3A00-3E7A-4B36-8D8A-FAEEBB373BDE}"/>
              </a:ext>
            </a:extLst>
          </p:cNvPr>
          <p:cNvSpPr txBox="1"/>
          <p:nvPr/>
        </p:nvSpPr>
        <p:spPr>
          <a:xfrm>
            <a:off x="919981" y="5997331"/>
            <a:ext cx="319318" cy="369332"/>
          </a:xfrm>
          <a:prstGeom prst="rect">
            <a:avLst/>
          </a:prstGeom>
          <a:noFill/>
        </p:spPr>
        <p:txBody>
          <a:bodyPr wrap="none" rtlCol="0">
            <a:spAutoFit/>
          </a:bodyPr>
          <a:lstStyle/>
          <a:p>
            <a:r>
              <a:rPr lang="fr-CA" dirty="0">
                <a:latin typeface="Century Schoolbook" panose="02040604050505020304" pitchFamily="18" charset="0"/>
                <a:cs typeface="Roboto Serif Medium" pitchFamily="2" charset="0"/>
              </a:rPr>
              <a:t>x</a:t>
            </a:r>
          </a:p>
        </p:txBody>
      </p:sp>
      <p:cxnSp>
        <p:nvCxnSpPr>
          <p:cNvPr id="22" name="Connecteur droit avec flèche 71">
            <a:extLst>
              <a:ext uri="{FF2B5EF4-FFF2-40B4-BE49-F238E27FC236}">
                <a16:creationId xmlns:a16="http://schemas.microsoft.com/office/drawing/2014/main" id="{2BD1FAB1-289F-4007-A59D-FF5807977905}"/>
              </a:ext>
            </a:extLst>
          </p:cNvPr>
          <p:cNvCxnSpPr>
            <a:cxnSpLocks/>
          </p:cNvCxnSpPr>
          <p:nvPr/>
        </p:nvCxnSpPr>
        <p:spPr>
          <a:xfrm rot="5400000" flipV="1">
            <a:off x="2235491" y="4827290"/>
            <a:ext cx="0" cy="1064208"/>
          </a:xfrm>
          <a:prstGeom prst="straightConnector1">
            <a:avLst/>
          </a:prstGeom>
          <a:ln w="44450" cmpd="sng">
            <a:solidFill>
              <a:srgbClr val="00A759"/>
            </a:solidFill>
            <a:tailEnd type="triangle" w="med" len="med"/>
          </a:ln>
        </p:spPr>
        <p:style>
          <a:lnRef idx="1">
            <a:schemeClr val="accent1"/>
          </a:lnRef>
          <a:fillRef idx="0">
            <a:schemeClr val="accent1"/>
          </a:fillRef>
          <a:effectRef idx="0">
            <a:schemeClr val="accent1"/>
          </a:effectRef>
          <a:fontRef idx="minor">
            <a:schemeClr val="tx1"/>
          </a:fontRef>
        </p:style>
      </p:cxnSp>
      <p:sp>
        <p:nvSpPr>
          <p:cNvPr id="23" name="Oval 22">
            <a:extLst>
              <a:ext uri="{FF2B5EF4-FFF2-40B4-BE49-F238E27FC236}">
                <a16:creationId xmlns:a16="http://schemas.microsoft.com/office/drawing/2014/main" id="{DA1BDA73-C5F5-41FF-BA5B-9B5926898553}"/>
              </a:ext>
            </a:extLst>
          </p:cNvPr>
          <p:cNvSpPr>
            <a:spLocks noChangeAspect="1"/>
          </p:cNvSpPr>
          <p:nvPr/>
        </p:nvSpPr>
        <p:spPr>
          <a:xfrm>
            <a:off x="3463102" y="4978447"/>
            <a:ext cx="2069418" cy="757131"/>
          </a:xfrm>
          <a:prstGeom prst="ellipse">
            <a:avLst/>
          </a:pr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24" name="Arrow: Curved Left 23">
            <a:extLst>
              <a:ext uri="{FF2B5EF4-FFF2-40B4-BE49-F238E27FC236}">
                <a16:creationId xmlns:a16="http://schemas.microsoft.com/office/drawing/2014/main" id="{AD631661-0115-4F37-8CE5-6670EC41324E}"/>
              </a:ext>
            </a:extLst>
          </p:cNvPr>
          <p:cNvSpPr/>
          <p:nvPr/>
        </p:nvSpPr>
        <p:spPr>
          <a:xfrm flipH="1" flipV="1">
            <a:off x="3382625" y="5056585"/>
            <a:ext cx="225050" cy="581908"/>
          </a:xfrm>
          <a:prstGeom prst="curvedLeftArrow">
            <a:avLst>
              <a:gd name="adj1" fmla="val 0"/>
              <a:gd name="adj2" fmla="val 41893"/>
              <a:gd name="adj3" fmla="val 370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latin typeface="Century Schoolbook" panose="02040604050505020304" pitchFamily="18" charset="0"/>
            </a:endParaRPr>
          </a:p>
        </p:txBody>
      </p:sp>
      <p:sp>
        <p:nvSpPr>
          <p:cNvPr id="25" name="Arrow: Curved Left 24">
            <a:extLst>
              <a:ext uri="{FF2B5EF4-FFF2-40B4-BE49-F238E27FC236}">
                <a16:creationId xmlns:a16="http://schemas.microsoft.com/office/drawing/2014/main" id="{32DF3634-99F7-42E9-9DEA-8743777CF8EC}"/>
              </a:ext>
            </a:extLst>
          </p:cNvPr>
          <p:cNvSpPr/>
          <p:nvPr/>
        </p:nvSpPr>
        <p:spPr>
          <a:xfrm>
            <a:off x="5386790" y="5090925"/>
            <a:ext cx="225050" cy="581908"/>
          </a:xfrm>
          <a:prstGeom prst="curvedLeftArrow">
            <a:avLst>
              <a:gd name="adj1" fmla="val 0"/>
              <a:gd name="adj2" fmla="val 41893"/>
              <a:gd name="adj3" fmla="val 370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latin typeface="Century Schoolbook" panose="02040604050505020304" pitchFamily="18" charset="0"/>
            </a:endParaRPr>
          </a:p>
        </p:txBody>
      </p:sp>
      <p:cxnSp>
        <p:nvCxnSpPr>
          <p:cNvPr id="26" name="Straight Arrow Connector 25">
            <a:extLst>
              <a:ext uri="{FF2B5EF4-FFF2-40B4-BE49-F238E27FC236}">
                <a16:creationId xmlns:a16="http://schemas.microsoft.com/office/drawing/2014/main" id="{F6EAF419-F8E0-4E56-BB9B-5CBFF539B9C9}"/>
              </a:ext>
            </a:extLst>
          </p:cNvPr>
          <p:cNvCxnSpPr>
            <a:cxnSpLocks/>
          </p:cNvCxnSpPr>
          <p:nvPr/>
        </p:nvCxnSpPr>
        <p:spPr>
          <a:xfrm flipV="1">
            <a:off x="4500094" y="4178661"/>
            <a:ext cx="0" cy="1187874"/>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C215AA48-00DA-4167-8025-4F767B3F9D36}"/>
              </a:ext>
            </a:extLst>
          </p:cNvPr>
          <p:cNvCxnSpPr>
            <a:cxnSpLocks/>
          </p:cNvCxnSpPr>
          <p:nvPr/>
        </p:nvCxnSpPr>
        <p:spPr>
          <a:xfrm>
            <a:off x="4495332" y="5364154"/>
            <a:ext cx="1293909" cy="1"/>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D1F10F22-A995-437C-86FB-E17C3BBDC220}"/>
              </a:ext>
            </a:extLst>
          </p:cNvPr>
          <p:cNvCxnSpPr>
            <a:cxnSpLocks noChangeAspect="1"/>
          </p:cNvCxnSpPr>
          <p:nvPr/>
        </p:nvCxnSpPr>
        <p:spPr>
          <a:xfrm flipH="1">
            <a:off x="3933414" y="5357012"/>
            <a:ext cx="569120" cy="737055"/>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9" name="ZoneTexte 41">
            <a:extLst>
              <a:ext uri="{FF2B5EF4-FFF2-40B4-BE49-F238E27FC236}">
                <a16:creationId xmlns:a16="http://schemas.microsoft.com/office/drawing/2014/main" id="{374EE295-1F06-49AD-B682-0786B7122025}"/>
              </a:ext>
            </a:extLst>
          </p:cNvPr>
          <p:cNvSpPr txBox="1"/>
          <p:nvPr/>
        </p:nvSpPr>
        <p:spPr>
          <a:xfrm>
            <a:off x="4346894" y="3867467"/>
            <a:ext cx="296876" cy="369332"/>
          </a:xfrm>
          <a:prstGeom prst="rect">
            <a:avLst/>
          </a:prstGeom>
          <a:noFill/>
        </p:spPr>
        <p:txBody>
          <a:bodyPr wrap="none" rtlCol="0">
            <a:spAutoFit/>
          </a:bodyPr>
          <a:lstStyle/>
          <a:p>
            <a:r>
              <a:rPr lang="fr-CA" dirty="0">
                <a:latin typeface="Century Schoolbook" panose="02040604050505020304" pitchFamily="18" charset="0"/>
                <a:cs typeface="Roboto Serif Medium" pitchFamily="2" charset="0"/>
              </a:rPr>
              <a:t>z</a:t>
            </a:r>
          </a:p>
        </p:txBody>
      </p:sp>
      <p:sp>
        <p:nvSpPr>
          <p:cNvPr id="30" name="ZoneTexte 41">
            <a:extLst>
              <a:ext uri="{FF2B5EF4-FFF2-40B4-BE49-F238E27FC236}">
                <a16:creationId xmlns:a16="http://schemas.microsoft.com/office/drawing/2014/main" id="{D841BF64-CFA1-4842-A371-EC47AD2A33DA}"/>
              </a:ext>
            </a:extLst>
          </p:cNvPr>
          <p:cNvSpPr txBox="1"/>
          <p:nvPr/>
        </p:nvSpPr>
        <p:spPr>
          <a:xfrm>
            <a:off x="5737789" y="5157970"/>
            <a:ext cx="308098" cy="369332"/>
          </a:xfrm>
          <a:prstGeom prst="rect">
            <a:avLst/>
          </a:prstGeom>
          <a:noFill/>
        </p:spPr>
        <p:txBody>
          <a:bodyPr wrap="none" rtlCol="0">
            <a:spAutoFit/>
          </a:bodyPr>
          <a:lstStyle/>
          <a:p>
            <a:r>
              <a:rPr lang="fr-CA" dirty="0">
                <a:latin typeface="Century Schoolbook" panose="02040604050505020304" pitchFamily="18" charset="0"/>
                <a:cs typeface="Roboto Serif Medium" pitchFamily="2" charset="0"/>
              </a:rPr>
              <a:t>y</a:t>
            </a:r>
          </a:p>
        </p:txBody>
      </p:sp>
      <p:sp>
        <p:nvSpPr>
          <p:cNvPr id="31" name="ZoneTexte 41">
            <a:extLst>
              <a:ext uri="{FF2B5EF4-FFF2-40B4-BE49-F238E27FC236}">
                <a16:creationId xmlns:a16="http://schemas.microsoft.com/office/drawing/2014/main" id="{F17B8043-025E-406D-A831-091F84CE5918}"/>
              </a:ext>
            </a:extLst>
          </p:cNvPr>
          <p:cNvSpPr txBox="1"/>
          <p:nvPr/>
        </p:nvSpPr>
        <p:spPr>
          <a:xfrm>
            <a:off x="3700348" y="5999711"/>
            <a:ext cx="319318" cy="369332"/>
          </a:xfrm>
          <a:prstGeom prst="rect">
            <a:avLst/>
          </a:prstGeom>
          <a:noFill/>
        </p:spPr>
        <p:txBody>
          <a:bodyPr wrap="none" rtlCol="0">
            <a:spAutoFit/>
          </a:bodyPr>
          <a:lstStyle/>
          <a:p>
            <a:r>
              <a:rPr lang="fr-CA" dirty="0">
                <a:latin typeface="Century Schoolbook" panose="02040604050505020304" pitchFamily="18" charset="0"/>
                <a:cs typeface="Roboto Serif Medium" pitchFamily="2" charset="0"/>
              </a:rPr>
              <a:t>x</a:t>
            </a:r>
          </a:p>
        </p:txBody>
      </p:sp>
      <p:cxnSp>
        <p:nvCxnSpPr>
          <p:cNvPr id="32" name="Connecteur droit avec flèche 71">
            <a:extLst>
              <a:ext uri="{FF2B5EF4-FFF2-40B4-BE49-F238E27FC236}">
                <a16:creationId xmlns:a16="http://schemas.microsoft.com/office/drawing/2014/main" id="{B5A60DB9-2AE5-4487-B5B5-422366F00CB4}"/>
              </a:ext>
            </a:extLst>
          </p:cNvPr>
          <p:cNvCxnSpPr>
            <a:cxnSpLocks/>
          </p:cNvCxnSpPr>
          <p:nvPr/>
        </p:nvCxnSpPr>
        <p:spPr>
          <a:xfrm flipV="1">
            <a:off x="4502534" y="5155590"/>
            <a:ext cx="884256" cy="204437"/>
          </a:xfrm>
          <a:prstGeom prst="straightConnector1">
            <a:avLst/>
          </a:prstGeom>
          <a:ln w="12700" cmpd="sng">
            <a:solidFill>
              <a:srgbClr val="00D670"/>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33" name="Connecteur droit avec flèche 71">
            <a:extLst>
              <a:ext uri="{FF2B5EF4-FFF2-40B4-BE49-F238E27FC236}">
                <a16:creationId xmlns:a16="http://schemas.microsoft.com/office/drawing/2014/main" id="{DE94D5F1-D16F-47FD-9FEB-478FD9F813BC}"/>
              </a:ext>
            </a:extLst>
          </p:cNvPr>
          <p:cNvCxnSpPr>
            <a:cxnSpLocks/>
          </p:cNvCxnSpPr>
          <p:nvPr/>
        </p:nvCxnSpPr>
        <p:spPr>
          <a:xfrm>
            <a:off x="4500094" y="5361042"/>
            <a:ext cx="871254" cy="206827"/>
          </a:xfrm>
          <a:prstGeom prst="straightConnector1">
            <a:avLst/>
          </a:prstGeom>
          <a:ln w="12700" cmpd="sng">
            <a:solidFill>
              <a:srgbClr val="00D670"/>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34" name="Connecteur droit avec flèche 71">
            <a:extLst>
              <a:ext uri="{FF2B5EF4-FFF2-40B4-BE49-F238E27FC236}">
                <a16:creationId xmlns:a16="http://schemas.microsoft.com/office/drawing/2014/main" id="{DB4D3D90-FC48-4232-B947-B59EC4FCD977}"/>
              </a:ext>
            </a:extLst>
          </p:cNvPr>
          <p:cNvCxnSpPr>
            <a:cxnSpLocks/>
          </p:cNvCxnSpPr>
          <p:nvPr/>
        </p:nvCxnSpPr>
        <p:spPr>
          <a:xfrm flipV="1">
            <a:off x="4503053" y="5041019"/>
            <a:ext cx="573544" cy="318009"/>
          </a:xfrm>
          <a:prstGeom prst="straightConnector1">
            <a:avLst/>
          </a:prstGeom>
          <a:ln w="12700" cmpd="sng">
            <a:solidFill>
              <a:srgbClr val="00D670"/>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35" name="Connecteur droit avec flèche 71">
            <a:extLst>
              <a:ext uri="{FF2B5EF4-FFF2-40B4-BE49-F238E27FC236}">
                <a16:creationId xmlns:a16="http://schemas.microsoft.com/office/drawing/2014/main" id="{06BE427A-2451-48E2-8769-6358BF711417}"/>
              </a:ext>
            </a:extLst>
          </p:cNvPr>
          <p:cNvCxnSpPr>
            <a:cxnSpLocks/>
          </p:cNvCxnSpPr>
          <p:nvPr/>
        </p:nvCxnSpPr>
        <p:spPr>
          <a:xfrm>
            <a:off x="4501347" y="5359788"/>
            <a:ext cx="526540" cy="324611"/>
          </a:xfrm>
          <a:prstGeom prst="straightConnector1">
            <a:avLst/>
          </a:prstGeom>
          <a:ln w="12700" cmpd="sng">
            <a:solidFill>
              <a:srgbClr val="00D670"/>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36" name="Connecteur droit avec flèche 71">
            <a:extLst>
              <a:ext uri="{FF2B5EF4-FFF2-40B4-BE49-F238E27FC236}">
                <a16:creationId xmlns:a16="http://schemas.microsoft.com/office/drawing/2014/main" id="{83DDB11F-7EBF-485C-8189-868BD49888F3}"/>
              </a:ext>
            </a:extLst>
          </p:cNvPr>
          <p:cNvCxnSpPr>
            <a:cxnSpLocks/>
          </p:cNvCxnSpPr>
          <p:nvPr/>
        </p:nvCxnSpPr>
        <p:spPr>
          <a:xfrm>
            <a:off x="4483754" y="5361774"/>
            <a:ext cx="977943" cy="0"/>
          </a:xfrm>
          <a:prstGeom prst="straightConnector1">
            <a:avLst/>
          </a:prstGeom>
          <a:ln w="44450" cmpd="sng">
            <a:solidFill>
              <a:srgbClr val="00A759"/>
            </a:solidFill>
            <a:tailEnd type="triangle" w="med" len="med"/>
          </a:ln>
        </p:spPr>
        <p:style>
          <a:lnRef idx="1">
            <a:schemeClr val="accent1"/>
          </a:lnRef>
          <a:fillRef idx="0">
            <a:schemeClr val="accent1"/>
          </a:fillRef>
          <a:effectRef idx="0">
            <a:schemeClr val="accent1"/>
          </a:effectRef>
          <a:fontRef idx="minor">
            <a:schemeClr val="tx1"/>
          </a:fontRef>
        </p:style>
      </p:cxnSp>
      <p:sp>
        <p:nvSpPr>
          <p:cNvPr id="37" name="Oval 36">
            <a:extLst>
              <a:ext uri="{FF2B5EF4-FFF2-40B4-BE49-F238E27FC236}">
                <a16:creationId xmlns:a16="http://schemas.microsoft.com/office/drawing/2014/main" id="{D7AEA4D7-D686-480B-A07B-68D3D619135D}"/>
              </a:ext>
            </a:extLst>
          </p:cNvPr>
          <p:cNvSpPr>
            <a:spLocks noChangeAspect="1"/>
          </p:cNvSpPr>
          <p:nvPr/>
        </p:nvSpPr>
        <p:spPr>
          <a:xfrm>
            <a:off x="6243468" y="4971305"/>
            <a:ext cx="2069418" cy="757131"/>
          </a:xfrm>
          <a:prstGeom prst="ellipse">
            <a:avLst/>
          </a:pr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8" name="Arrow: Curved Left 37">
            <a:extLst>
              <a:ext uri="{FF2B5EF4-FFF2-40B4-BE49-F238E27FC236}">
                <a16:creationId xmlns:a16="http://schemas.microsoft.com/office/drawing/2014/main" id="{CA8E58D0-51E9-46D6-9C5A-1ACB80E96EA7}"/>
              </a:ext>
            </a:extLst>
          </p:cNvPr>
          <p:cNvSpPr/>
          <p:nvPr/>
        </p:nvSpPr>
        <p:spPr>
          <a:xfrm flipH="1" flipV="1">
            <a:off x="6162991" y="5049443"/>
            <a:ext cx="225050" cy="581908"/>
          </a:xfrm>
          <a:prstGeom prst="curvedLeftArrow">
            <a:avLst>
              <a:gd name="adj1" fmla="val 0"/>
              <a:gd name="adj2" fmla="val 41893"/>
              <a:gd name="adj3" fmla="val 370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latin typeface="Century Schoolbook" panose="02040604050505020304" pitchFamily="18" charset="0"/>
            </a:endParaRPr>
          </a:p>
        </p:txBody>
      </p:sp>
      <p:sp>
        <p:nvSpPr>
          <p:cNvPr id="39" name="Arrow: Curved Left 38">
            <a:extLst>
              <a:ext uri="{FF2B5EF4-FFF2-40B4-BE49-F238E27FC236}">
                <a16:creationId xmlns:a16="http://schemas.microsoft.com/office/drawing/2014/main" id="{551619F3-4F87-4DB2-844E-BAF3F4A5AF64}"/>
              </a:ext>
            </a:extLst>
          </p:cNvPr>
          <p:cNvSpPr/>
          <p:nvPr/>
        </p:nvSpPr>
        <p:spPr>
          <a:xfrm>
            <a:off x="8167156" y="5083783"/>
            <a:ext cx="225050" cy="581908"/>
          </a:xfrm>
          <a:prstGeom prst="curvedLeftArrow">
            <a:avLst>
              <a:gd name="adj1" fmla="val 0"/>
              <a:gd name="adj2" fmla="val 41893"/>
              <a:gd name="adj3" fmla="val 370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latin typeface="Century Schoolbook" panose="02040604050505020304" pitchFamily="18" charset="0"/>
            </a:endParaRPr>
          </a:p>
        </p:txBody>
      </p:sp>
      <p:cxnSp>
        <p:nvCxnSpPr>
          <p:cNvPr id="40" name="Straight Arrow Connector 39">
            <a:extLst>
              <a:ext uri="{FF2B5EF4-FFF2-40B4-BE49-F238E27FC236}">
                <a16:creationId xmlns:a16="http://schemas.microsoft.com/office/drawing/2014/main" id="{CE071BDB-0758-4F7E-B0FB-E60CD51B40DB}"/>
              </a:ext>
            </a:extLst>
          </p:cNvPr>
          <p:cNvCxnSpPr>
            <a:cxnSpLocks/>
          </p:cNvCxnSpPr>
          <p:nvPr/>
        </p:nvCxnSpPr>
        <p:spPr>
          <a:xfrm flipV="1">
            <a:off x="7280460" y="4171519"/>
            <a:ext cx="0" cy="1187874"/>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F999F3F8-D700-4A49-99C8-17CB8F8DC8F8}"/>
              </a:ext>
            </a:extLst>
          </p:cNvPr>
          <p:cNvCxnSpPr>
            <a:cxnSpLocks/>
          </p:cNvCxnSpPr>
          <p:nvPr/>
        </p:nvCxnSpPr>
        <p:spPr>
          <a:xfrm>
            <a:off x="7275698" y="5357012"/>
            <a:ext cx="1293909" cy="1"/>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D5CB14D0-A336-4EA3-A112-11C342DCBDBD}"/>
              </a:ext>
            </a:extLst>
          </p:cNvPr>
          <p:cNvCxnSpPr>
            <a:cxnSpLocks noChangeAspect="1"/>
          </p:cNvCxnSpPr>
          <p:nvPr/>
        </p:nvCxnSpPr>
        <p:spPr>
          <a:xfrm flipH="1">
            <a:off x="6713780" y="5349870"/>
            <a:ext cx="569120" cy="737055"/>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3" name="ZoneTexte 41">
            <a:extLst>
              <a:ext uri="{FF2B5EF4-FFF2-40B4-BE49-F238E27FC236}">
                <a16:creationId xmlns:a16="http://schemas.microsoft.com/office/drawing/2014/main" id="{620B4D64-18C5-405D-82E2-067848E61FCA}"/>
              </a:ext>
            </a:extLst>
          </p:cNvPr>
          <p:cNvSpPr txBox="1"/>
          <p:nvPr/>
        </p:nvSpPr>
        <p:spPr>
          <a:xfrm>
            <a:off x="7127260" y="3860325"/>
            <a:ext cx="296876" cy="369332"/>
          </a:xfrm>
          <a:prstGeom prst="rect">
            <a:avLst/>
          </a:prstGeom>
          <a:noFill/>
        </p:spPr>
        <p:txBody>
          <a:bodyPr wrap="none" rtlCol="0">
            <a:spAutoFit/>
          </a:bodyPr>
          <a:lstStyle/>
          <a:p>
            <a:r>
              <a:rPr lang="fr-CA" dirty="0">
                <a:latin typeface="Century Schoolbook" panose="02040604050505020304" pitchFamily="18" charset="0"/>
                <a:cs typeface="Roboto Serif Medium" pitchFamily="2" charset="0"/>
              </a:rPr>
              <a:t>z</a:t>
            </a:r>
          </a:p>
        </p:txBody>
      </p:sp>
      <p:sp>
        <p:nvSpPr>
          <p:cNvPr id="44" name="ZoneTexte 41">
            <a:extLst>
              <a:ext uri="{FF2B5EF4-FFF2-40B4-BE49-F238E27FC236}">
                <a16:creationId xmlns:a16="http://schemas.microsoft.com/office/drawing/2014/main" id="{EC26976A-2C5F-4561-BBD4-5B58D3F0E205}"/>
              </a:ext>
            </a:extLst>
          </p:cNvPr>
          <p:cNvSpPr txBox="1"/>
          <p:nvPr/>
        </p:nvSpPr>
        <p:spPr>
          <a:xfrm>
            <a:off x="8518155" y="5150828"/>
            <a:ext cx="308098" cy="369332"/>
          </a:xfrm>
          <a:prstGeom prst="rect">
            <a:avLst/>
          </a:prstGeom>
          <a:noFill/>
        </p:spPr>
        <p:txBody>
          <a:bodyPr wrap="none" rtlCol="0">
            <a:spAutoFit/>
          </a:bodyPr>
          <a:lstStyle/>
          <a:p>
            <a:r>
              <a:rPr lang="fr-CA" dirty="0">
                <a:latin typeface="Century Schoolbook" panose="02040604050505020304" pitchFamily="18" charset="0"/>
                <a:cs typeface="Roboto Serif Medium" pitchFamily="2" charset="0"/>
              </a:rPr>
              <a:t>y</a:t>
            </a:r>
          </a:p>
        </p:txBody>
      </p:sp>
      <p:sp>
        <p:nvSpPr>
          <p:cNvPr id="45" name="ZoneTexte 41">
            <a:extLst>
              <a:ext uri="{FF2B5EF4-FFF2-40B4-BE49-F238E27FC236}">
                <a16:creationId xmlns:a16="http://schemas.microsoft.com/office/drawing/2014/main" id="{A92DF5AD-D0CE-4A15-9948-D91A63E2AD86}"/>
              </a:ext>
            </a:extLst>
          </p:cNvPr>
          <p:cNvSpPr txBox="1"/>
          <p:nvPr/>
        </p:nvSpPr>
        <p:spPr>
          <a:xfrm>
            <a:off x="6480714" y="5992569"/>
            <a:ext cx="319318" cy="369332"/>
          </a:xfrm>
          <a:prstGeom prst="rect">
            <a:avLst/>
          </a:prstGeom>
          <a:noFill/>
        </p:spPr>
        <p:txBody>
          <a:bodyPr wrap="none" rtlCol="0">
            <a:spAutoFit/>
          </a:bodyPr>
          <a:lstStyle/>
          <a:p>
            <a:r>
              <a:rPr lang="fr-CA" dirty="0">
                <a:latin typeface="Century Schoolbook" panose="02040604050505020304" pitchFamily="18" charset="0"/>
                <a:cs typeface="Roboto Serif Medium" pitchFamily="2" charset="0"/>
              </a:rPr>
              <a:t>x</a:t>
            </a:r>
          </a:p>
        </p:txBody>
      </p:sp>
      <p:cxnSp>
        <p:nvCxnSpPr>
          <p:cNvPr id="46" name="Connecteur droit avec flèche 71">
            <a:extLst>
              <a:ext uri="{FF2B5EF4-FFF2-40B4-BE49-F238E27FC236}">
                <a16:creationId xmlns:a16="http://schemas.microsoft.com/office/drawing/2014/main" id="{CB351B65-E1AF-48CC-BBE5-CFB7AF798EF9}"/>
              </a:ext>
            </a:extLst>
          </p:cNvPr>
          <p:cNvCxnSpPr>
            <a:cxnSpLocks/>
            <a:endCxn id="37" idx="7"/>
          </p:cNvCxnSpPr>
          <p:nvPr/>
        </p:nvCxnSpPr>
        <p:spPr>
          <a:xfrm flipV="1">
            <a:off x="7282900" y="5082184"/>
            <a:ext cx="726927" cy="270701"/>
          </a:xfrm>
          <a:prstGeom prst="straightConnector1">
            <a:avLst/>
          </a:prstGeom>
          <a:ln w="12700" cmpd="sng">
            <a:solidFill>
              <a:srgbClr val="00D670"/>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47" name="Connecteur droit avec flèche 71">
            <a:extLst>
              <a:ext uri="{FF2B5EF4-FFF2-40B4-BE49-F238E27FC236}">
                <a16:creationId xmlns:a16="http://schemas.microsoft.com/office/drawing/2014/main" id="{589254B6-63D5-42E4-BA06-15362D05A881}"/>
              </a:ext>
            </a:extLst>
          </p:cNvPr>
          <p:cNvCxnSpPr>
            <a:cxnSpLocks/>
            <a:endCxn id="37" idx="5"/>
          </p:cNvCxnSpPr>
          <p:nvPr/>
        </p:nvCxnSpPr>
        <p:spPr>
          <a:xfrm>
            <a:off x="7280460" y="5353900"/>
            <a:ext cx="729367" cy="263657"/>
          </a:xfrm>
          <a:prstGeom prst="straightConnector1">
            <a:avLst/>
          </a:prstGeom>
          <a:ln w="12700" cmpd="sng">
            <a:solidFill>
              <a:srgbClr val="00D670"/>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48" name="Connecteur droit avec flèche 71">
            <a:extLst>
              <a:ext uri="{FF2B5EF4-FFF2-40B4-BE49-F238E27FC236}">
                <a16:creationId xmlns:a16="http://schemas.microsoft.com/office/drawing/2014/main" id="{41F5906F-FF86-4A0F-8D88-AE4B62F8559D}"/>
              </a:ext>
            </a:extLst>
          </p:cNvPr>
          <p:cNvCxnSpPr>
            <a:cxnSpLocks/>
          </p:cNvCxnSpPr>
          <p:nvPr/>
        </p:nvCxnSpPr>
        <p:spPr>
          <a:xfrm flipV="1">
            <a:off x="7283419" y="4978447"/>
            <a:ext cx="200841" cy="373439"/>
          </a:xfrm>
          <a:prstGeom prst="straightConnector1">
            <a:avLst/>
          </a:prstGeom>
          <a:ln w="12700" cmpd="sng">
            <a:solidFill>
              <a:srgbClr val="00D670"/>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49" name="Connecteur droit avec flèche 71">
            <a:extLst>
              <a:ext uri="{FF2B5EF4-FFF2-40B4-BE49-F238E27FC236}">
                <a16:creationId xmlns:a16="http://schemas.microsoft.com/office/drawing/2014/main" id="{DA5261D5-1F89-4A8D-9458-6A195846C307}"/>
              </a:ext>
            </a:extLst>
          </p:cNvPr>
          <p:cNvCxnSpPr>
            <a:cxnSpLocks/>
          </p:cNvCxnSpPr>
          <p:nvPr/>
        </p:nvCxnSpPr>
        <p:spPr>
          <a:xfrm>
            <a:off x="7281713" y="5352646"/>
            <a:ext cx="124697" cy="363277"/>
          </a:xfrm>
          <a:prstGeom prst="straightConnector1">
            <a:avLst/>
          </a:prstGeom>
          <a:ln w="12700" cmpd="sng">
            <a:solidFill>
              <a:srgbClr val="00D670"/>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50" name="Connecteur droit avec flèche 71">
            <a:extLst>
              <a:ext uri="{FF2B5EF4-FFF2-40B4-BE49-F238E27FC236}">
                <a16:creationId xmlns:a16="http://schemas.microsoft.com/office/drawing/2014/main" id="{1DDD32EA-DCE8-405A-91D3-3EA2557FC039}"/>
              </a:ext>
            </a:extLst>
          </p:cNvPr>
          <p:cNvCxnSpPr>
            <a:cxnSpLocks/>
          </p:cNvCxnSpPr>
          <p:nvPr/>
        </p:nvCxnSpPr>
        <p:spPr>
          <a:xfrm>
            <a:off x="7264120" y="5354632"/>
            <a:ext cx="658532" cy="0"/>
          </a:xfrm>
          <a:prstGeom prst="straightConnector1">
            <a:avLst/>
          </a:prstGeom>
          <a:ln w="44450" cmpd="sng">
            <a:solidFill>
              <a:srgbClr val="00A759"/>
            </a:solidFill>
            <a:tailEnd type="triangle" w="med" len="med"/>
          </a:ln>
        </p:spPr>
        <p:style>
          <a:lnRef idx="1">
            <a:schemeClr val="accent1"/>
          </a:lnRef>
          <a:fillRef idx="0">
            <a:schemeClr val="accent1"/>
          </a:fillRef>
          <a:effectRef idx="0">
            <a:schemeClr val="accent1"/>
          </a:effectRef>
          <a:fontRef idx="minor">
            <a:schemeClr val="tx1"/>
          </a:fontRef>
        </p:style>
      </p:cxnSp>
      <p:sp>
        <p:nvSpPr>
          <p:cNvPr id="51" name="Oval 50">
            <a:extLst>
              <a:ext uri="{FF2B5EF4-FFF2-40B4-BE49-F238E27FC236}">
                <a16:creationId xmlns:a16="http://schemas.microsoft.com/office/drawing/2014/main" id="{B45EEC56-6AB6-4B3A-BD26-D907AB31D6D3}"/>
              </a:ext>
            </a:extLst>
          </p:cNvPr>
          <p:cNvSpPr>
            <a:spLocks noChangeAspect="1"/>
          </p:cNvSpPr>
          <p:nvPr/>
        </p:nvSpPr>
        <p:spPr>
          <a:xfrm>
            <a:off x="9022632" y="4971305"/>
            <a:ext cx="2069418" cy="757131"/>
          </a:xfrm>
          <a:prstGeom prst="ellipse">
            <a:avLst/>
          </a:pr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52" name="Arrow: Curved Left 51">
            <a:extLst>
              <a:ext uri="{FF2B5EF4-FFF2-40B4-BE49-F238E27FC236}">
                <a16:creationId xmlns:a16="http://schemas.microsoft.com/office/drawing/2014/main" id="{96067A10-4FBF-4497-AC50-AE93A55AC442}"/>
              </a:ext>
            </a:extLst>
          </p:cNvPr>
          <p:cNvSpPr/>
          <p:nvPr/>
        </p:nvSpPr>
        <p:spPr>
          <a:xfrm flipH="1" flipV="1">
            <a:off x="8942155" y="5049443"/>
            <a:ext cx="225050" cy="581908"/>
          </a:xfrm>
          <a:prstGeom prst="curvedLeftArrow">
            <a:avLst>
              <a:gd name="adj1" fmla="val 0"/>
              <a:gd name="adj2" fmla="val 41893"/>
              <a:gd name="adj3" fmla="val 370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latin typeface="Century Schoolbook" panose="02040604050505020304" pitchFamily="18" charset="0"/>
            </a:endParaRPr>
          </a:p>
        </p:txBody>
      </p:sp>
      <p:sp>
        <p:nvSpPr>
          <p:cNvPr id="53" name="Arrow: Curved Left 52">
            <a:extLst>
              <a:ext uri="{FF2B5EF4-FFF2-40B4-BE49-F238E27FC236}">
                <a16:creationId xmlns:a16="http://schemas.microsoft.com/office/drawing/2014/main" id="{B72BC0B8-EB43-4899-A799-882B6A5A2ACE}"/>
              </a:ext>
            </a:extLst>
          </p:cNvPr>
          <p:cNvSpPr/>
          <p:nvPr/>
        </p:nvSpPr>
        <p:spPr>
          <a:xfrm>
            <a:off x="10946320" y="5083783"/>
            <a:ext cx="225050" cy="581908"/>
          </a:xfrm>
          <a:prstGeom prst="curvedLeftArrow">
            <a:avLst>
              <a:gd name="adj1" fmla="val 0"/>
              <a:gd name="adj2" fmla="val 41893"/>
              <a:gd name="adj3" fmla="val 370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latin typeface="Century Schoolbook" panose="02040604050505020304" pitchFamily="18" charset="0"/>
            </a:endParaRPr>
          </a:p>
        </p:txBody>
      </p:sp>
      <p:cxnSp>
        <p:nvCxnSpPr>
          <p:cNvPr id="54" name="Straight Arrow Connector 53">
            <a:extLst>
              <a:ext uri="{FF2B5EF4-FFF2-40B4-BE49-F238E27FC236}">
                <a16:creationId xmlns:a16="http://schemas.microsoft.com/office/drawing/2014/main" id="{94E89412-D757-4D68-93DB-D0C77F37FCD7}"/>
              </a:ext>
            </a:extLst>
          </p:cNvPr>
          <p:cNvCxnSpPr>
            <a:cxnSpLocks/>
          </p:cNvCxnSpPr>
          <p:nvPr/>
        </p:nvCxnSpPr>
        <p:spPr>
          <a:xfrm flipV="1">
            <a:off x="10059624" y="4171519"/>
            <a:ext cx="0" cy="1187874"/>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5" name="Straight Arrow Connector 54">
            <a:extLst>
              <a:ext uri="{FF2B5EF4-FFF2-40B4-BE49-F238E27FC236}">
                <a16:creationId xmlns:a16="http://schemas.microsoft.com/office/drawing/2014/main" id="{C79ABF7E-BDED-47A6-AFC8-74F20E71B00B}"/>
              </a:ext>
            </a:extLst>
          </p:cNvPr>
          <p:cNvCxnSpPr>
            <a:cxnSpLocks/>
          </p:cNvCxnSpPr>
          <p:nvPr/>
        </p:nvCxnSpPr>
        <p:spPr>
          <a:xfrm>
            <a:off x="10054862" y="5357012"/>
            <a:ext cx="1293909" cy="1"/>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C2648275-E369-4927-A18A-8A52CC55C6DE}"/>
              </a:ext>
            </a:extLst>
          </p:cNvPr>
          <p:cNvCxnSpPr>
            <a:cxnSpLocks noChangeAspect="1"/>
          </p:cNvCxnSpPr>
          <p:nvPr/>
        </p:nvCxnSpPr>
        <p:spPr>
          <a:xfrm flipH="1">
            <a:off x="9492944" y="5349870"/>
            <a:ext cx="569120" cy="737055"/>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7" name="ZoneTexte 41">
            <a:extLst>
              <a:ext uri="{FF2B5EF4-FFF2-40B4-BE49-F238E27FC236}">
                <a16:creationId xmlns:a16="http://schemas.microsoft.com/office/drawing/2014/main" id="{51F92765-D15A-461F-A92F-118D54386C01}"/>
              </a:ext>
            </a:extLst>
          </p:cNvPr>
          <p:cNvSpPr txBox="1"/>
          <p:nvPr/>
        </p:nvSpPr>
        <p:spPr>
          <a:xfrm>
            <a:off x="9906424" y="3860325"/>
            <a:ext cx="296876" cy="369332"/>
          </a:xfrm>
          <a:prstGeom prst="rect">
            <a:avLst/>
          </a:prstGeom>
          <a:noFill/>
        </p:spPr>
        <p:txBody>
          <a:bodyPr wrap="none" rtlCol="0">
            <a:spAutoFit/>
          </a:bodyPr>
          <a:lstStyle/>
          <a:p>
            <a:r>
              <a:rPr lang="fr-CA" dirty="0">
                <a:latin typeface="Century Schoolbook" panose="02040604050505020304" pitchFamily="18" charset="0"/>
                <a:cs typeface="Roboto Serif Medium" pitchFamily="2" charset="0"/>
              </a:rPr>
              <a:t>z</a:t>
            </a:r>
          </a:p>
        </p:txBody>
      </p:sp>
      <p:sp>
        <p:nvSpPr>
          <p:cNvPr id="58" name="ZoneTexte 41">
            <a:extLst>
              <a:ext uri="{FF2B5EF4-FFF2-40B4-BE49-F238E27FC236}">
                <a16:creationId xmlns:a16="http://schemas.microsoft.com/office/drawing/2014/main" id="{B3CB8903-4D72-4F99-8E2B-24C7D1CE4636}"/>
              </a:ext>
            </a:extLst>
          </p:cNvPr>
          <p:cNvSpPr txBox="1"/>
          <p:nvPr/>
        </p:nvSpPr>
        <p:spPr>
          <a:xfrm>
            <a:off x="11297319" y="5150828"/>
            <a:ext cx="308098" cy="369332"/>
          </a:xfrm>
          <a:prstGeom prst="rect">
            <a:avLst/>
          </a:prstGeom>
          <a:noFill/>
        </p:spPr>
        <p:txBody>
          <a:bodyPr wrap="none" rtlCol="0">
            <a:spAutoFit/>
          </a:bodyPr>
          <a:lstStyle/>
          <a:p>
            <a:r>
              <a:rPr lang="fr-CA" dirty="0">
                <a:latin typeface="Century Schoolbook" panose="02040604050505020304" pitchFamily="18" charset="0"/>
                <a:cs typeface="Roboto Serif Medium" pitchFamily="2" charset="0"/>
              </a:rPr>
              <a:t>y</a:t>
            </a:r>
          </a:p>
        </p:txBody>
      </p:sp>
      <p:sp>
        <p:nvSpPr>
          <p:cNvPr id="59" name="ZoneTexte 41">
            <a:extLst>
              <a:ext uri="{FF2B5EF4-FFF2-40B4-BE49-F238E27FC236}">
                <a16:creationId xmlns:a16="http://schemas.microsoft.com/office/drawing/2014/main" id="{1321A3FB-B6DC-42F8-A0B2-3BE8B3F87FC3}"/>
              </a:ext>
            </a:extLst>
          </p:cNvPr>
          <p:cNvSpPr txBox="1"/>
          <p:nvPr/>
        </p:nvSpPr>
        <p:spPr>
          <a:xfrm>
            <a:off x="9259878" y="5992569"/>
            <a:ext cx="319318" cy="369332"/>
          </a:xfrm>
          <a:prstGeom prst="rect">
            <a:avLst/>
          </a:prstGeom>
          <a:noFill/>
        </p:spPr>
        <p:txBody>
          <a:bodyPr wrap="none" rtlCol="0">
            <a:spAutoFit/>
          </a:bodyPr>
          <a:lstStyle/>
          <a:p>
            <a:r>
              <a:rPr lang="fr-CA" dirty="0">
                <a:latin typeface="Century Schoolbook" panose="02040604050505020304" pitchFamily="18" charset="0"/>
                <a:cs typeface="Roboto Serif Medium" pitchFamily="2" charset="0"/>
              </a:rPr>
              <a:t>x</a:t>
            </a:r>
          </a:p>
        </p:txBody>
      </p:sp>
      <p:cxnSp>
        <p:nvCxnSpPr>
          <p:cNvPr id="60" name="Connecteur droit avec flèche 71">
            <a:extLst>
              <a:ext uri="{FF2B5EF4-FFF2-40B4-BE49-F238E27FC236}">
                <a16:creationId xmlns:a16="http://schemas.microsoft.com/office/drawing/2014/main" id="{2D9425DD-8A0A-4223-833E-08D13F6A8F6C}"/>
              </a:ext>
            </a:extLst>
          </p:cNvPr>
          <p:cNvCxnSpPr>
            <a:cxnSpLocks/>
          </p:cNvCxnSpPr>
          <p:nvPr/>
        </p:nvCxnSpPr>
        <p:spPr>
          <a:xfrm flipV="1">
            <a:off x="10062064" y="5045463"/>
            <a:ext cx="598783" cy="307422"/>
          </a:xfrm>
          <a:prstGeom prst="straightConnector1">
            <a:avLst/>
          </a:prstGeom>
          <a:ln w="12700" cmpd="sng">
            <a:solidFill>
              <a:srgbClr val="00D670"/>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61" name="Connecteur droit avec flèche 71">
            <a:extLst>
              <a:ext uri="{FF2B5EF4-FFF2-40B4-BE49-F238E27FC236}">
                <a16:creationId xmlns:a16="http://schemas.microsoft.com/office/drawing/2014/main" id="{D9A77AAE-D740-4B7C-BD60-37068D7B2E96}"/>
              </a:ext>
            </a:extLst>
          </p:cNvPr>
          <p:cNvCxnSpPr>
            <a:cxnSpLocks/>
          </p:cNvCxnSpPr>
          <p:nvPr/>
        </p:nvCxnSpPr>
        <p:spPr>
          <a:xfrm>
            <a:off x="10059624" y="5353900"/>
            <a:ext cx="544073" cy="310688"/>
          </a:xfrm>
          <a:prstGeom prst="straightConnector1">
            <a:avLst/>
          </a:prstGeom>
          <a:ln w="12700" cmpd="sng">
            <a:solidFill>
              <a:srgbClr val="00D670"/>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62" name="Connecteur droit avec flèche 71">
            <a:extLst>
              <a:ext uri="{FF2B5EF4-FFF2-40B4-BE49-F238E27FC236}">
                <a16:creationId xmlns:a16="http://schemas.microsoft.com/office/drawing/2014/main" id="{D8CB6045-5AB1-45E5-89BD-850BC755703A}"/>
              </a:ext>
            </a:extLst>
          </p:cNvPr>
          <p:cNvCxnSpPr>
            <a:cxnSpLocks/>
          </p:cNvCxnSpPr>
          <p:nvPr/>
        </p:nvCxnSpPr>
        <p:spPr>
          <a:xfrm flipH="1" flipV="1">
            <a:off x="9732614" y="4995411"/>
            <a:ext cx="329969" cy="356475"/>
          </a:xfrm>
          <a:prstGeom prst="straightConnector1">
            <a:avLst/>
          </a:prstGeom>
          <a:ln w="12700" cmpd="sng">
            <a:solidFill>
              <a:srgbClr val="00D670"/>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63" name="Connecteur droit avec flèche 71">
            <a:extLst>
              <a:ext uri="{FF2B5EF4-FFF2-40B4-BE49-F238E27FC236}">
                <a16:creationId xmlns:a16="http://schemas.microsoft.com/office/drawing/2014/main" id="{1CBCB056-83DC-4A24-9BEB-DD98818CBDA9}"/>
              </a:ext>
            </a:extLst>
          </p:cNvPr>
          <p:cNvCxnSpPr>
            <a:cxnSpLocks/>
          </p:cNvCxnSpPr>
          <p:nvPr/>
        </p:nvCxnSpPr>
        <p:spPr>
          <a:xfrm flipH="1">
            <a:off x="9859330" y="5352646"/>
            <a:ext cx="201547" cy="360897"/>
          </a:xfrm>
          <a:prstGeom prst="straightConnector1">
            <a:avLst/>
          </a:prstGeom>
          <a:ln w="12700" cmpd="sng">
            <a:solidFill>
              <a:srgbClr val="00D670"/>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64" name="Connecteur droit avec flèche 71">
            <a:extLst>
              <a:ext uri="{FF2B5EF4-FFF2-40B4-BE49-F238E27FC236}">
                <a16:creationId xmlns:a16="http://schemas.microsoft.com/office/drawing/2014/main" id="{8A364D44-723A-4524-B5C8-F2CEB985C344}"/>
              </a:ext>
            </a:extLst>
          </p:cNvPr>
          <p:cNvCxnSpPr>
            <a:cxnSpLocks/>
          </p:cNvCxnSpPr>
          <p:nvPr/>
        </p:nvCxnSpPr>
        <p:spPr>
          <a:xfrm>
            <a:off x="10043284" y="5354632"/>
            <a:ext cx="334194" cy="0"/>
          </a:xfrm>
          <a:prstGeom prst="straightConnector1">
            <a:avLst/>
          </a:prstGeom>
          <a:ln w="44450" cmpd="sng">
            <a:solidFill>
              <a:srgbClr val="00A759"/>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65" name="Straight Arrow Connector 64">
            <a:extLst>
              <a:ext uri="{FF2B5EF4-FFF2-40B4-BE49-F238E27FC236}">
                <a16:creationId xmlns:a16="http://schemas.microsoft.com/office/drawing/2014/main" id="{6A3A2EAD-284F-4E76-A328-B44DDEB41EA1}"/>
              </a:ext>
            </a:extLst>
          </p:cNvPr>
          <p:cNvCxnSpPr>
            <a:cxnSpLocks/>
          </p:cNvCxnSpPr>
          <p:nvPr/>
        </p:nvCxnSpPr>
        <p:spPr>
          <a:xfrm>
            <a:off x="1231891" y="6447819"/>
            <a:ext cx="9649393"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6" name="ZoneTexte 41">
            <a:extLst>
              <a:ext uri="{FF2B5EF4-FFF2-40B4-BE49-F238E27FC236}">
                <a16:creationId xmlns:a16="http://schemas.microsoft.com/office/drawing/2014/main" id="{C3FF6AFD-B604-4D12-A799-244BCBD6CE13}"/>
              </a:ext>
            </a:extLst>
          </p:cNvPr>
          <p:cNvSpPr txBox="1"/>
          <p:nvPr/>
        </p:nvSpPr>
        <p:spPr>
          <a:xfrm>
            <a:off x="10481073" y="6444608"/>
            <a:ext cx="800421" cy="400110"/>
          </a:xfrm>
          <a:prstGeom prst="rect">
            <a:avLst/>
          </a:prstGeom>
          <a:noFill/>
        </p:spPr>
        <p:txBody>
          <a:bodyPr wrap="square" rtlCol="0">
            <a:spAutoFit/>
          </a:bodyPr>
          <a:lstStyle/>
          <a:p>
            <a:pPr algn="ctr"/>
            <a:r>
              <a:rPr lang="fr-CA" sz="2000" dirty="0">
                <a:latin typeface="Century Schoolbook" panose="02040604050505020304" pitchFamily="18" charset="0"/>
                <a:cs typeface="Roboto Serif Light" pitchFamily="2" charset="0"/>
              </a:rPr>
              <a:t>Time</a:t>
            </a:r>
          </a:p>
        </p:txBody>
      </p:sp>
      <p:sp>
        <p:nvSpPr>
          <p:cNvPr id="67" name="ZoneTexte 41">
            <a:extLst>
              <a:ext uri="{FF2B5EF4-FFF2-40B4-BE49-F238E27FC236}">
                <a16:creationId xmlns:a16="http://schemas.microsoft.com/office/drawing/2014/main" id="{32F6D80F-F644-40D8-95E7-794E6EC9AF36}"/>
              </a:ext>
            </a:extLst>
          </p:cNvPr>
          <p:cNvSpPr txBox="1"/>
          <p:nvPr/>
        </p:nvSpPr>
        <p:spPr>
          <a:xfrm>
            <a:off x="6693657" y="2296240"/>
            <a:ext cx="5127854" cy="830997"/>
          </a:xfrm>
          <a:prstGeom prst="rect">
            <a:avLst/>
          </a:prstGeom>
          <a:noFill/>
        </p:spPr>
        <p:txBody>
          <a:bodyPr wrap="square" rtlCol="0">
            <a:spAutoFit/>
          </a:bodyPr>
          <a:lstStyle/>
          <a:p>
            <a:pPr algn="ctr"/>
            <a:r>
              <a:rPr lang="fr-CA" sz="2400" dirty="0" err="1">
                <a:latin typeface="Century Schoolbook" panose="02040604050505020304" pitchFamily="18" charset="0"/>
                <a:cs typeface="Roboto Serif Light" pitchFamily="2" charset="0"/>
              </a:rPr>
              <a:t>Individual</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nuclei</a:t>
            </a:r>
            <a:r>
              <a:rPr lang="fr-CA" sz="2400" dirty="0">
                <a:latin typeface="Century Schoolbook" panose="02040604050505020304" pitchFamily="18" charset="0"/>
                <a:cs typeface="Roboto Serif Light" pitchFamily="2" charset="0"/>
              </a:rPr>
              <a:t> start </a:t>
            </a:r>
            <a:r>
              <a:rPr lang="fr-CA" sz="2400" dirty="0" err="1">
                <a:latin typeface="Century Schoolbook" panose="02040604050505020304" pitchFamily="18" charset="0"/>
                <a:cs typeface="Roboto Serif Light" pitchFamily="2" charset="0"/>
              </a:rPr>
              <a:t>precessing</a:t>
            </a:r>
            <a:r>
              <a:rPr lang="fr-CA" sz="2400" dirty="0">
                <a:latin typeface="Century Schoolbook" panose="02040604050505020304" pitchFamily="18" charset="0"/>
                <a:cs typeface="Roboto Serif Light" pitchFamily="2" charset="0"/>
              </a:rPr>
              <a:t> at </a:t>
            </a:r>
            <a:r>
              <a:rPr lang="fr-CA" sz="2400" dirty="0" err="1">
                <a:latin typeface="Century Schoolbook" panose="02040604050505020304" pitchFamily="18" charset="0"/>
                <a:cs typeface="Roboto Serif Light" pitchFamily="2" charset="0"/>
              </a:rPr>
              <a:t>slightly</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different</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frequencies</a:t>
            </a:r>
            <a:endParaRPr lang="fr-CA" sz="2400" i="1" dirty="0">
              <a:solidFill>
                <a:srgbClr val="00A759"/>
              </a:solidFill>
              <a:latin typeface="Century Schoolbook" panose="02040604050505020304" pitchFamily="18" charset="0"/>
              <a:cs typeface="Roboto Serif Light" pitchFamily="2" charset="0"/>
            </a:endParaRPr>
          </a:p>
        </p:txBody>
      </p:sp>
      <p:cxnSp>
        <p:nvCxnSpPr>
          <p:cNvPr id="68" name="Connecteur droit avec flèche 71">
            <a:extLst>
              <a:ext uri="{FF2B5EF4-FFF2-40B4-BE49-F238E27FC236}">
                <a16:creationId xmlns:a16="http://schemas.microsoft.com/office/drawing/2014/main" id="{D431771D-9A9E-4AA9-B430-2377294C40D5}"/>
              </a:ext>
            </a:extLst>
          </p:cNvPr>
          <p:cNvCxnSpPr>
            <a:cxnSpLocks/>
          </p:cNvCxnSpPr>
          <p:nvPr/>
        </p:nvCxnSpPr>
        <p:spPr>
          <a:xfrm>
            <a:off x="3229211" y="2675522"/>
            <a:ext cx="414272"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9" name="ZoneTexte 41">
            <a:extLst>
              <a:ext uri="{FF2B5EF4-FFF2-40B4-BE49-F238E27FC236}">
                <a16:creationId xmlns:a16="http://schemas.microsoft.com/office/drawing/2014/main" id="{A77648E5-2FF6-4F46-99A2-DE36A328DB19}"/>
              </a:ext>
            </a:extLst>
          </p:cNvPr>
          <p:cNvSpPr txBox="1"/>
          <p:nvPr/>
        </p:nvSpPr>
        <p:spPr>
          <a:xfrm>
            <a:off x="7168687" y="1441608"/>
            <a:ext cx="5127854" cy="461665"/>
          </a:xfrm>
          <a:prstGeom prst="rect">
            <a:avLst/>
          </a:prstGeom>
          <a:noFill/>
        </p:spPr>
        <p:txBody>
          <a:bodyPr wrap="square" rtlCol="0">
            <a:spAutoFit/>
          </a:bodyPr>
          <a:lstStyle/>
          <a:p>
            <a:pPr algn="ctr"/>
            <a:r>
              <a:rPr lang="fr-CA" sz="2400" dirty="0" err="1">
                <a:latin typeface="Century Schoolbook" panose="02040604050505020304" pitchFamily="18" charset="0"/>
                <a:cs typeface="Roboto Serif Light" pitchFamily="2" charset="0"/>
              </a:rPr>
              <a:t>Feel</a:t>
            </a:r>
            <a:r>
              <a:rPr lang="fr-CA" sz="2400" dirty="0">
                <a:latin typeface="Century Schoolbook" panose="02040604050505020304" pitchFamily="18" charset="0"/>
                <a:cs typeface="Roboto Serif Light" pitchFamily="2" charset="0"/>
              </a:rPr>
              <a:t> a </a:t>
            </a:r>
            <a:r>
              <a:rPr lang="fr-CA" sz="2400" dirty="0" err="1">
                <a:latin typeface="Century Schoolbook" panose="02040604050505020304" pitchFamily="18" charset="0"/>
                <a:cs typeface="Roboto Serif Light" pitchFamily="2" charset="0"/>
              </a:rPr>
              <a:t>different</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magnetic</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field</a:t>
            </a:r>
            <a:r>
              <a:rPr lang="fr-CA" sz="2400" dirty="0">
                <a:latin typeface="Century Schoolbook" panose="02040604050505020304" pitchFamily="18" charset="0"/>
                <a:cs typeface="Roboto Serif Light" pitchFamily="2" charset="0"/>
              </a:rPr>
              <a:t>!</a:t>
            </a:r>
            <a:endParaRPr lang="fr-CA" sz="2400" i="1" dirty="0">
              <a:solidFill>
                <a:srgbClr val="00A759"/>
              </a:solidFill>
              <a:latin typeface="Century Schoolbook" panose="02040604050505020304" pitchFamily="18" charset="0"/>
              <a:cs typeface="Roboto Serif Light" pitchFamily="2" charset="0"/>
            </a:endParaRPr>
          </a:p>
        </p:txBody>
      </p:sp>
      <p:cxnSp>
        <p:nvCxnSpPr>
          <p:cNvPr id="70" name="Connecteur droit avec flèche 71">
            <a:extLst>
              <a:ext uri="{FF2B5EF4-FFF2-40B4-BE49-F238E27FC236}">
                <a16:creationId xmlns:a16="http://schemas.microsoft.com/office/drawing/2014/main" id="{1EBAA453-88EC-46A2-9ED1-A3E2DEC9C04F}"/>
              </a:ext>
            </a:extLst>
          </p:cNvPr>
          <p:cNvCxnSpPr>
            <a:cxnSpLocks/>
          </p:cNvCxnSpPr>
          <p:nvPr/>
        </p:nvCxnSpPr>
        <p:spPr>
          <a:xfrm flipV="1">
            <a:off x="8864444" y="1907258"/>
            <a:ext cx="481779" cy="444009"/>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9488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5"/>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6"/>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7"/>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8"/>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9"/>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0"/>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1"/>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22"/>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3"/>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24"/>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25"/>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26"/>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27"/>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28"/>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29"/>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30"/>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31"/>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32"/>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33"/>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34"/>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35"/>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36"/>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37"/>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38"/>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39"/>
                                        </p:tgtEl>
                                        <p:attrNameLst>
                                          <p:attrName>style.visibility</p:attrName>
                                        </p:attrNameLst>
                                      </p:cBhvr>
                                      <p:to>
                                        <p:strVal val="visible"/>
                                      </p:to>
                                    </p:set>
                                  </p:childTnLst>
                                </p:cTn>
                              </p:par>
                              <p:par>
                                <p:cTn id="85" presetID="1" presetClass="entr" presetSubtype="0" fill="hold" nodeType="withEffect">
                                  <p:stCondLst>
                                    <p:cond delay="0"/>
                                  </p:stCondLst>
                                  <p:childTnLst>
                                    <p:set>
                                      <p:cBhvr>
                                        <p:cTn id="86" dur="1" fill="hold">
                                          <p:stCondLst>
                                            <p:cond delay="0"/>
                                          </p:stCondLst>
                                        </p:cTn>
                                        <p:tgtEl>
                                          <p:spTgt spid="40"/>
                                        </p:tgtEl>
                                        <p:attrNameLst>
                                          <p:attrName>style.visibility</p:attrName>
                                        </p:attrNameLst>
                                      </p:cBhvr>
                                      <p:to>
                                        <p:strVal val="visible"/>
                                      </p:to>
                                    </p:set>
                                  </p:childTnLst>
                                </p:cTn>
                              </p:par>
                              <p:par>
                                <p:cTn id="87" presetID="1" presetClass="entr" presetSubtype="0" fill="hold" nodeType="withEffect">
                                  <p:stCondLst>
                                    <p:cond delay="0"/>
                                  </p:stCondLst>
                                  <p:childTnLst>
                                    <p:set>
                                      <p:cBhvr>
                                        <p:cTn id="88" dur="1" fill="hold">
                                          <p:stCondLst>
                                            <p:cond delay="0"/>
                                          </p:stCondLst>
                                        </p:cTn>
                                        <p:tgtEl>
                                          <p:spTgt spid="41"/>
                                        </p:tgtEl>
                                        <p:attrNameLst>
                                          <p:attrName>style.visibility</p:attrName>
                                        </p:attrNameLst>
                                      </p:cBhvr>
                                      <p:to>
                                        <p:strVal val="visible"/>
                                      </p:to>
                                    </p:set>
                                  </p:childTnLst>
                                </p:cTn>
                              </p:par>
                              <p:par>
                                <p:cTn id="89" presetID="1" presetClass="entr" presetSubtype="0" fill="hold" nodeType="withEffect">
                                  <p:stCondLst>
                                    <p:cond delay="0"/>
                                  </p:stCondLst>
                                  <p:childTnLst>
                                    <p:set>
                                      <p:cBhvr>
                                        <p:cTn id="90" dur="1" fill="hold">
                                          <p:stCondLst>
                                            <p:cond delay="0"/>
                                          </p:stCondLst>
                                        </p:cTn>
                                        <p:tgtEl>
                                          <p:spTgt spid="42"/>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43"/>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44"/>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45"/>
                                        </p:tgtEl>
                                        <p:attrNameLst>
                                          <p:attrName>style.visibility</p:attrName>
                                        </p:attrNameLst>
                                      </p:cBhvr>
                                      <p:to>
                                        <p:strVal val="visible"/>
                                      </p:to>
                                    </p:set>
                                  </p:childTnLst>
                                </p:cTn>
                              </p:par>
                              <p:par>
                                <p:cTn id="97" presetID="1" presetClass="entr" presetSubtype="0" fill="hold" nodeType="withEffect">
                                  <p:stCondLst>
                                    <p:cond delay="0"/>
                                  </p:stCondLst>
                                  <p:childTnLst>
                                    <p:set>
                                      <p:cBhvr>
                                        <p:cTn id="98" dur="1" fill="hold">
                                          <p:stCondLst>
                                            <p:cond delay="0"/>
                                          </p:stCondLst>
                                        </p:cTn>
                                        <p:tgtEl>
                                          <p:spTgt spid="46"/>
                                        </p:tgtEl>
                                        <p:attrNameLst>
                                          <p:attrName>style.visibility</p:attrName>
                                        </p:attrNameLst>
                                      </p:cBhvr>
                                      <p:to>
                                        <p:strVal val="visible"/>
                                      </p:to>
                                    </p:set>
                                  </p:childTnLst>
                                </p:cTn>
                              </p:par>
                              <p:par>
                                <p:cTn id="99" presetID="1" presetClass="entr" presetSubtype="0" fill="hold" nodeType="withEffect">
                                  <p:stCondLst>
                                    <p:cond delay="0"/>
                                  </p:stCondLst>
                                  <p:childTnLst>
                                    <p:set>
                                      <p:cBhvr>
                                        <p:cTn id="100" dur="1" fill="hold">
                                          <p:stCondLst>
                                            <p:cond delay="0"/>
                                          </p:stCondLst>
                                        </p:cTn>
                                        <p:tgtEl>
                                          <p:spTgt spid="47"/>
                                        </p:tgtEl>
                                        <p:attrNameLst>
                                          <p:attrName>style.visibility</p:attrName>
                                        </p:attrNameLst>
                                      </p:cBhvr>
                                      <p:to>
                                        <p:strVal val="visible"/>
                                      </p:to>
                                    </p:set>
                                  </p:childTnLst>
                                </p:cTn>
                              </p:par>
                              <p:par>
                                <p:cTn id="101" presetID="1" presetClass="entr" presetSubtype="0" fill="hold" nodeType="withEffect">
                                  <p:stCondLst>
                                    <p:cond delay="0"/>
                                  </p:stCondLst>
                                  <p:childTnLst>
                                    <p:set>
                                      <p:cBhvr>
                                        <p:cTn id="102" dur="1" fill="hold">
                                          <p:stCondLst>
                                            <p:cond delay="0"/>
                                          </p:stCondLst>
                                        </p:cTn>
                                        <p:tgtEl>
                                          <p:spTgt spid="48"/>
                                        </p:tgtEl>
                                        <p:attrNameLst>
                                          <p:attrName>style.visibility</p:attrName>
                                        </p:attrNameLst>
                                      </p:cBhvr>
                                      <p:to>
                                        <p:strVal val="visible"/>
                                      </p:to>
                                    </p:set>
                                  </p:childTnLst>
                                </p:cTn>
                              </p:par>
                              <p:par>
                                <p:cTn id="103" presetID="1" presetClass="entr" presetSubtype="0" fill="hold" nodeType="withEffect">
                                  <p:stCondLst>
                                    <p:cond delay="0"/>
                                  </p:stCondLst>
                                  <p:childTnLst>
                                    <p:set>
                                      <p:cBhvr>
                                        <p:cTn id="104" dur="1" fill="hold">
                                          <p:stCondLst>
                                            <p:cond delay="0"/>
                                          </p:stCondLst>
                                        </p:cTn>
                                        <p:tgtEl>
                                          <p:spTgt spid="49"/>
                                        </p:tgtEl>
                                        <p:attrNameLst>
                                          <p:attrName>style.visibility</p:attrName>
                                        </p:attrNameLst>
                                      </p:cBhvr>
                                      <p:to>
                                        <p:strVal val="visible"/>
                                      </p:to>
                                    </p:set>
                                  </p:childTnLst>
                                </p:cTn>
                              </p:par>
                              <p:par>
                                <p:cTn id="105" presetID="1" presetClass="entr" presetSubtype="0" fill="hold" nodeType="withEffect">
                                  <p:stCondLst>
                                    <p:cond delay="0"/>
                                  </p:stCondLst>
                                  <p:childTnLst>
                                    <p:set>
                                      <p:cBhvr>
                                        <p:cTn id="106" dur="1" fill="hold">
                                          <p:stCondLst>
                                            <p:cond delay="0"/>
                                          </p:stCondLst>
                                        </p:cTn>
                                        <p:tgtEl>
                                          <p:spTgt spid="50"/>
                                        </p:tgtEl>
                                        <p:attrNameLst>
                                          <p:attrName>style.visibility</p:attrName>
                                        </p:attrNameLst>
                                      </p:cBhvr>
                                      <p:to>
                                        <p:strVal val="visible"/>
                                      </p:to>
                                    </p:set>
                                  </p:childTnLst>
                                </p:cTn>
                              </p:par>
                              <p:par>
                                <p:cTn id="107" presetID="1" presetClass="entr" presetSubtype="0" fill="hold" grpId="0" nodeType="withEffect">
                                  <p:stCondLst>
                                    <p:cond delay="0"/>
                                  </p:stCondLst>
                                  <p:childTnLst>
                                    <p:set>
                                      <p:cBhvr>
                                        <p:cTn id="108" dur="1" fill="hold">
                                          <p:stCondLst>
                                            <p:cond delay="0"/>
                                          </p:stCondLst>
                                        </p:cTn>
                                        <p:tgtEl>
                                          <p:spTgt spid="51"/>
                                        </p:tgtEl>
                                        <p:attrNameLst>
                                          <p:attrName>style.visibility</p:attrName>
                                        </p:attrNameLst>
                                      </p:cBhvr>
                                      <p:to>
                                        <p:strVal val="visible"/>
                                      </p:to>
                                    </p:set>
                                  </p:childTnLst>
                                </p:cTn>
                              </p:par>
                              <p:par>
                                <p:cTn id="109" presetID="1" presetClass="entr" presetSubtype="0" fill="hold" grpId="0" nodeType="withEffect">
                                  <p:stCondLst>
                                    <p:cond delay="0"/>
                                  </p:stCondLst>
                                  <p:childTnLst>
                                    <p:set>
                                      <p:cBhvr>
                                        <p:cTn id="110" dur="1" fill="hold">
                                          <p:stCondLst>
                                            <p:cond delay="0"/>
                                          </p:stCondLst>
                                        </p:cTn>
                                        <p:tgtEl>
                                          <p:spTgt spid="52"/>
                                        </p:tgtEl>
                                        <p:attrNameLst>
                                          <p:attrName>style.visibility</p:attrName>
                                        </p:attrNameLst>
                                      </p:cBhvr>
                                      <p:to>
                                        <p:strVal val="visible"/>
                                      </p:to>
                                    </p:set>
                                  </p:childTnLst>
                                </p:cTn>
                              </p:par>
                              <p:par>
                                <p:cTn id="111" presetID="1" presetClass="entr" presetSubtype="0" fill="hold" grpId="0" nodeType="withEffect">
                                  <p:stCondLst>
                                    <p:cond delay="0"/>
                                  </p:stCondLst>
                                  <p:childTnLst>
                                    <p:set>
                                      <p:cBhvr>
                                        <p:cTn id="112" dur="1" fill="hold">
                                          <p:stCondLst>
                                            <p:cond delay="0"/>
                                          </p:stCondLst>
                                        </p:cTn>
                                        <p:tgtEl>
                                          <p:spTgt spid="53"/>
                                        </p:tgtEl>
                                        <p:attrNameLst>
                                          <p:attrName>style.visibility</p:attrName>
                                        </p:attrNameLst>
                                      </p:cBhvr>
                                      <p:to>
                                        <p:strVal val="visible"/>
                                      </p:to>
                                    </p:set>
                                  </p:childTnLst>
                                </p:cTn>
                              </p:par>
                              <p:par>
                                <p:cTn id="113" presetID="1" presetClass="entr" presetSubtype="0" fill="hold" nodeType="withEffect">
                                  <p:stCondLst>
                                    <p:cond delay="0"/>
                                  </p:stCondLst>
                                  <p:childTnLst>
                                    <p:set>
                                      <p:cBhvr>
                                        <p:cTn id="114" dur="1" fill="hold">
                                          <p:stCondLst>
                                            <p:cond delay="0"/>
                                          </p:stCondLst>
                                        </p:cTn>
                                        <p:tgtEl>
                                          <p:spTgt spid="54"/>
                                        </p:tgtEl>
                                        <p:attrNameLst>
                                          <p:attrName>style.visibility</p:attrName>
                                        </p:attrNameLst>
                                      </p:cBhvr>
                                      <p:to>
                                        <p:strVal val="visible"/>
                                      </p:to>
                                    </p:set>
                                  </p:childTnLst>
                                </p:cTn>
                              </p:par>
                              <p:par>
                                <p:cTn id="115" presetID="1" presetClass="entr" presetSubtype="0" fill="hold" nodeType="withEffect">
                                  <p:stCondLst>
                                    <p:cond delay="0"/>
                                  </p:stCondLst>
                                  <p:childTnLst>
                                    <p:set>
                                      <p:cBhvr>
                                        <p:cTn id="116" dur="1" fill="hold">
                                          <p:stCondLst>
                                            <p:cond delay="0"/>
                                          </p:stCondLst>
                                        </p:cTn>
                                        <p:tgtEl>
                                          <p:spTgt spid="55"/>
                                        </p:tgtEl>
                                        <p:attrNameLst>
                                          <p:attrName>style.visibility</p:attrName>
                                        </p:attrNameLst>
                                      </p:cBhvr>
                                      <p:to>
                                        <p:strVal val="visible"/>
                                      </p:to>
                                    </p:set>
                                  </p:childTnLst>
                                </p:cTn>
                              </p:par>
                              <p:par>
                                <p:cTn id="117" presetID="1" presetClass="entr" presetSubtype="0" fill="hold" nodeType="withEffect">
                                  <p:stCondLst>
                                    <p:cond delay="0"/>
                                  </p:stCondLst>
                                  <p:childTnLst>
                                    <p:set>
                                      <p:cBhvr>
                                        <p:cTn id="118" dur="1" fill="hold">
                                          <p:stCondLst>
                                            <p:cond delay="0"/>
                                          </p:stCondLst>
                                        </p:cTn>
                                        <p:tgtEl>
                                          <p:spTgt spid="56"/>
                                        </p:tgtEl>
                                        <p:attrNameLst>
                                          <p:attrName>style.visibility</p:attrName>
                                        </p:attrNameLst>
                                      </p:cBhvr>
                                      <p:to>
                                        <p:strVal val="visible"/>
                                      </p:to>
                                    </p:set>
                                  </p:childTnLst>
                                </p:cTn>
                              </p:par>
                              <p:par>
                                <p:cTn id="119" presetID="1" presetClass="entr" presetSubtype="0" fill="hold" grpId="0" nodeType="withEffect">
                                  <p:stCondLst>
                                    <p:cond delay="0"/>
                                  </p:stCondLst>
                                  <p:childTnLst>
                                    <p:set>
                                      <p:cBhvr>
                                        <p:cTn id="120" dur="1" fill="hold">
                                          <p:stCondLst>
                                            <p:cond delay="0"/>
                                          </p:stCondLst>
                                        </p:cTn>
                                        <p:tgtEl>
                                          <p:spTgt spid="57"/>
                                        </p:tgtEl>
                                        <p:attrNameLst>
                                          <p:attrName>style.visibility</p:attrName>
                                        </p:attrNameLst>
                                      </p:cBhvr>
                                      <p:to>
                                        <p:strVal val="visible"/>
                                      </p:to>
                                    </p:set>
                                  </p:childTnLst>
                                </p:cTn>
                              </p:par>
                              <p:par>
                                <p:cTn id="121" presetID="1" presetClass="entr" presetSubtype="0" fill="hold" grpId="0" nodeType="withEffect">
                                  <p:stCondLst>
                                    <p:cond delay="0"/>
                                  </p:stCondLst>
                                  <p:childTnLst>
                                    <p:set>
                                      <p:cBhvr>
                                        <p:cTn id="122" dur="1" fill="hold">
                                          <p:stCondLst>
                                            <p:cond delay="0"/>
                                          </p:stCondLst>
                                        </p:cTn>
                                        <p:tgtEl>
                                          <p:spTgt spid="58"/>
                                        </p:tgtEl>
                                        <p:attrNameLst>
                                          <p:attrName>style.visibility</p:attrName>
                                        </p:attrNameLst>
                                      </p:cBhvr>
                                      <p:to>
                                        <p:strVal val="visible"/>
                                      </p:to>
                                    </p:set>
                                  </p:childTnLst>
                                </p:cTn>
                              </p:par>
                              <p:par>
                                <p:cTn id="123" presetID="1" presetClass="entr" presetSubtype="0" fill="hold" grpId="0" nodeType="withEffect">
                                  <p:stCondLst>
                                    <p:cond delay="0"/>
                                  </p:stCondLst>
                                  <p:childTnLst>
                                    <p:set>
                                      <p:cBhvr>
                                        <p:cTn id="124" dur="1" fill="hold">
                                          <p:stCondLst>
                                            <p:cond delay="0"/>
                                          </p:stCondLst>
                                        </p:cTn>
                                        <p:tgtEl>
                                          <p:spTgt spid="59"/>
                                        </p:tgtEl>
                                        <p:attrNameLst>
                                          <p:attrName>style.visibility</p:attrName>
                                        </p:attrNameLst>
                                      </p:cBhvr>
                                      <p:to>
                                        <p:strVal val="visible"/>
                                      </p:to>
                                    </p:set>
                                  </p:childTnLst>
                                </p:cTn>
                              </p:par>
                              <p:par>
                                <p:cTn id="125" presetID="1" presetClass="entr" presetSubtype="0" fill="hold" nodeType="withEffect">
                                  <p:stCondLst>
                                    <p:cond delay="0"/>
                                  </p:stCondLst>
                                  <p:childTnLst>
                                    <p:set>
                                      <p:cBhvr>
                                        <p:cTn id="126" dur="1" fill="hold">
                                          <p:stCondLst>
                                            <p:cond delay="0"/>
                                          </p:stCondLst>
                                        </p:cTn>
                                        <p:tgtEl>
                                          <p:spTgt spid="60"/>
                                        </p:tgtEl>
                                        <p:attrNameLst>
                                          <p:attrName>style.visibility</p:attrName>
                                        </p:attrNameLst>
                                      </p:cBhvr>
                                      <p:to>
                                        <p:strVal val="visible"/>
                                      </p:to>
                                    </p:set>
                                  </p:childTnLst>
                                </p:cTn>
                              </p:par>
                              <p:par>
                                <p:cTn id="127" presetID="1" presetClass="entr" presetSubtype="0" fill="hold" nodeType="withEffect">
                                  <p:stCondLst>
                                    <p:cond delay="0"/>
                                  </p:stCondLst>
                                  <p:childTnLst>
                                    <p:set>
                                      <p:cBhvr>
                                        <p:cTn id="128" dur="1" fill="hold">
                                          <p:stCondLst>
                                            <p:cond delay="0"/>
                                          </p:stCondLst>
                                        </p:cTn>
                                        <p:tgtEl>
                                          <p:spTgt spid="61"/>
                                        </p:tgtEl>
                                        <p:attrNameLst>
                                          <p:attrName>style.visibility</p:attrName>
                                        </p:attrNameLst>
                                      </p:cBhvr>
                                      <p:to>
                                        <p:strVal val="visible"/>
                                      </p:to>
                                    </p:set>
                                  </p:childTnLst>
                                </p:cTn>
                              </p:par>
                              <p:par>
                                <p:cTn id="129" presetID="1" presetClass="entr" presetSubtype="0" fill="hold" nodeType="withEffect">
                                  <p:stCondLst>
                                    <p:cond delay="0"/>
                                  </p:stCondLst>
                                  <p:childTnLst>
                                    <p:set>
                                      <p:cBhvr>
                                        <p:cTn id="130" dur="1" fill="hold">
                                          <p:stCondLst>
                                            <p:cond delay="0"/>
                                          </p:stCondLst>
                                        </p:cTn>
                                        <p:tgtEl>
                                          <p:spTgt spid="62"/>
                                        </p:tgtEl>
                                        <p:attrNameLst>
                                          <p:attrName>style.visibility</p:attrName>
                                        </p:attrNameLst>
                                      </p:cBhvr>
                                      <p:to>
                                        <p:strVal val="visible"/>
                                      </p:to>
                                    </p:set>
                                  </p:childTnLst>
                                </p:cTn>
                              </p:par>
                              <p:par>
                                <p:cTn id="131" presetID="1" presetClass="entr" presetSubtype="0" fill="hold" nodeType="withEffect">
                                  <p:stCondLst>
                                    <p:cond delay="0"/>
                                  </p:stCondLst>
                                  <p:childTnLst>
                                    <p:set>
                                      <p:cBhvr>
                                        <p:cTn id="132" dur="1" fill="hold">
                                          <p:stCondLst>
                                            <p:cond delay="0"/>
                                          </p:stCondLst>
                                        </p:cTn>
                                        <p:tgtEl>
                                          <p:spTgt spid="63"/>
                                        </p:tgtEl>
                                        <p:attrNameLst>
                                          <p:attrName>style.visibility</p:attrName>
                                        </p:attrNameLst>
                                      </p:cBhvr>
                                      <p:to>
                                        <p:strVal val="visible"/>
                                      </p:to>
                                    </p:set>
                                  </p:childTnLst>
                                </p:cTn>
                              </p:par>
                              <p:par>
                                <p:cTn id="133" presetID="1" presetClass="entr" presetSubtype="0" fill="hold" nodeType="withEffect">
                                  <p:stCondLst>
                                    <p:cond delay="0"/>
                                  </p:stCondLst>
                                  <p:childTnLst>
                                    <p:set>
                                      <p:cBhvr>
                                        <p:cTn id="134" dur="1" fill="hold">
                                          <p:stCondLst>
                                            <p:cond delay="0"/>
                                          </p:stCondLst>
                                        </p:cTn>
                                        <p:tgtEl>
                                          <p:spTgt spid="64"/>
                                        </p:tgtEl>
                                        <p:attrNameLst>
                                          <p:attrName>style.visibility</p:attrName>
                                        </p:attrNameLst>
                                      </p:cBhvr>
                                      <p:to>
                                        <p:strVal val="visible"/>
                                      </p:to>
                                    </p:set>
                                  </p:childTnLst>
                                </p:cTn>
                              </p:par>
                              <p:par>
                                <p:cTn id="135" presetID="1" presetClass="entr" presetSubtype="0" fill="hold" nodeType="withEffect">
                                  <p:stCondLst>
                                    <p:cond delay="0"/>
                                  </p:stCondLst>
                                  <p:childTnLst>
                                    <p:set>
                                      <p:cBhvr>
                                        <p:cTn id="136" dur="1" fill="hold">
                                          <p:stCondLst>
                                            <p:cond delay="0"/>
                                          </p:stCondLst>
                                        </p:cTn>
                                        <p:tgtEl>
                                          <p:spTgt spid="65"/>
                                        </p:tgtEl>
                                        <p:attrNameLst>
                                          <p:attrName>style.visibility</p:attrName>
                                        </p:attrNameLst>
                                      </p:cBhvr>
                                      <p:to>
                                        <p:strVal val="visible"/>
                                      </p:to>
                                    </p:set>
                                  </p:childTnLst>
                                </p:cTn>
                              </p:par>
                              <p:par>
                                <p:cTn id="137" presetID="1" presetClass="entr" presetSubtype="0" fill="hold" grpId="0" nodeType="withEffect">
                                  <p:stCondLst>
                                    <p:cond delay="0"/>
                                  </p:stCondLst>
                                  <p:childTnLst>
                                    <p:set>
                                      <p:cBhvr>
                                        <p:cTn id="138" dur="1" fill="hold">
                                          <p:stCondLst>
                                            <p:cond delay="0"/>
                                          </p:stCondLst>
                                        </p:cTn>
                                        <p:tgtEl>
                                          <p:spTgt spid="6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2" grpId="0" animBg="1"/>
      <p:bldP spid="13" grpId="0" animBg="1"/>
      <p:bldP spid="14" grpId="0" animBg="1"/>
      <p:bldP spid="15" grpId="0"/>
      <p:bldP spid="19" grpId="0"/>
      <p:bldP spid="20" grpId="0"/>
      <p:bldP spid="21" grpId="0"/>
      <p:bldP spid="23" grpId="0" animBg="1"/>
      <p:bldP spid="24" grpId="0" animBg="1"/>
      <p:bldP spid="25" grpId="0" animBg="1"/>
      <p:bldP spid="29" grpId="0"/>
      <p:bldP spid="30" grpId="0"/>
      <p:bldP spid="31" grpId="0"/>
      <p:bldP spid="37" grpId="0" animBg="1"/>
      <p:bldP spid="38" grpId="0" animBg="1"/>
      <p:bldP spid="39" grpId="0" animBg="1"/>
      <p:bldP spid="43" grpId="0"/>
      <p:bldP spid="44" grpId="0"/>
      <p:bldP spid="45" grpId="0"/>
      <p:bldP spid="51" grpId="0" animBg="1"/>
      <p:bldP spid="52" grpId="0" animBg="1"/>
      <p:bldP spid="53" grpId="0" animBg="1"/>
      <p:bldP spid="57" grpId="0"/>
      <p:bldP spid="58" grpId="0"/>
      <p:bldP spid="59" grpId="0"/>
      <p:bldP spid="66" grpId="0"/>
      <p:bldP spid="67" grpId="0"/>
      <p:bldP spid="69"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 name="Chart 17">
            <a:extLst>
              <a:ext uri="{FF2B5EF4-FFF2-40B4-BE49-F238E27FC236}">
                <a16:creationId xmlns:a16="http://schemas.microsoft.com/office/drawing/2014/main" id="{15B1997D-8A4A-49B2-8CB6-1960646D775F}"/>
              </a:ext>
            </a:extLst>
          </p:cNvPr>
          <p:cNvGraphicFramePr/>
          <p:nvPr>
            <p:extLst>
              <p:ext uri="{D42A27DB-BD31-4B8C-83A1-F6EECF244321}">
                <p14:modId xmlns:p14="http://schemas.microsoft.com/office/powerpoint/2010/main" val="3486880324"/>
              </p:ext>
            </p:extLst>
          </p:nvPr>
        </p:nvGraphicFramePr>
        <p:xfrm>
          <a:off x="1843691" y="4090312"/>
          <a:ext cx="5749094" cy="2473773"/>
        </p:xfrm>
        <a:graphic>
          <a:graphicData uri="http://schemas.openxmlformats.org/drawingml/2006/chart">
            <c:chart xmlns:c="http://schemas.openxmlformats.org/drawingml/2006/chart" xmlns:r="http://schemas.openxmlformats.org/officeDocument/2006/relationships" r:id="rId2"/>
          </a:graphicData>
        </a:graphic>
      </p:graphicFrame>
      <p:sp>
        <p:nvSpPr>
          <p:cNvPr id="2" name="Title 1">
            <a:extLst>
              <a:ext uri="{FF2B5EF4-FFF2-40B4-BE49-F238E27FC236}">
                <a16:creationId xmlns:a16="http://schemas.microsoft.com/office/drawing/2014/main" id="{6E6BA860-57EF-4AB1-90D6-6A324781A45E}"/>
              </a:ext>
            </a:extLst>
          </p:cNvPr>
          <p:cNvSpPr>
            <a:spLocks noGrp="1"/>
          </p:cNvSpPr>
          <p:nvPr>
            <p:ph type="title"/>
          </p:nvPr>
        </p:nvSpPr>
        <p:spPr/>
        <p:txBody>
          <a:bodyPr/>
          <a:lstStyle/>
          <a:p>
            <a:r>
              <a:rPr lang="fr-CA" dirty="0">
                <a:latin typeface="Century Schoolbook" panose="02040604050505020304" pitchFamily="18" charset="0"/>
              </a:rPr>
              <a:t>Principles of MRI: relaxation</a:t>
            </a:r>
          </a:p>
        </p:txBody>
      </p:sp>
      <p:sp>
        <p:nvSpPr>
          <p:cNvPr id="4" name="Slide Number Placeholder 3">
            <a:extLst>
              <a:ext uri="{FF2B5EF4-FFF2-40B4-BE49-F238E27FC236}">
                <a16:creationId xmlns:a16="http://schemas.microsoft.com/office/drawing/2014/main" id="{7ABBD543-7137-40CF-AC96-BE58894174E8}"/>
              </a:ext>
            </a:extLst>
          </p:cNvPr>
          <p:cNvSpPr>
            <a:spLocks noGrp="1"/>
          </p:cNvSpPr>
          <p:nvPr>
            <p:ph type="sldNum" sz="quarter" idx="12"/>
          </p:nvPr>
        </p:nvSpPr>
        <p:spPr/>
        <p:txBody>
          <a:bodyPr/>
          <a:lstStyle/>
          <a:p>
            <a:fld id="{7C4F7C6C-F16A-437F-A05B-8026F95376C8}" type="slidenum">
              <a:rPr lang="fr-CA" smtClean="0">
                <a:latin typeface="Century Schoolbook" panose="02040604050505020304" pitchFamily="18" charset="0"/>
              </a:rPr>
              <a:pPr/>
              <a:t>36</a:t>
            </a:fld>
            <a:endParaRPr lang="fr-CA" dirty="0">
              <a:latin typeface="Century Schoolbook" panose="02040604050505020304" pitchFamily="18" charset="0"/>
            </a:endParaRPr>
          </a:p>
        </p:txBody>
      </p:sp>
      <p:cxnSp>
        <p:nvCxnSpPr>
          <p:cNvPr id="5" name="Straight Arrow Connector 4">
            <a:extLst>
              <a:ext uri="{FF2B5EF4-FFF2-40B4-BE49-F238E27FC236}">
                <a16:creationId xmlns:a16="http://schemas.microsoft.com/office/drawing/2014/main" id="{6BAE1396-767B-403F-BA43-61354928F69B}"/>
              </a:ext>
            </a:extLst>
          </p:cNvPr>
          <p:cNvCxnSpPr>
            <a:cxnSpLocks/>
          </p:cNvCxnSpPr>
          <p:nvPr/>
        </p:nvCxnSpPr>
        <p:spPr>
          <a:xfrm>
            <a:off x="2081329" y="6436067"/>
            <a:ext cx="6261288"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26D95D74-7299-45AD-BFD2-AEB8B73C0D28}"/>
              </a:ext>
            </a:extLst>
          </p:cNvPr>
          <p:cNvCxnSpPr>
            <a:cxnSpLocks/>
          </p:cNvCxnSpPr>
          <p:nvPr/>
        </p:nvCxnSpPr>
        <p:spPr>
          <a:xfrm flipV="1">
            <a:off x="2144337" y="4387051"/>
            <a:ext cx="0" cy="2125911"/>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 name="ZoneTexte 41">
            <a:extLst>
              <a:ext uri="{FF2B5EF4-FFF2-40B4-BE49-F238E27FC236}">
                <a16:creationId xmlns:a16="http://schemas.microsoft.com/office/drawing/2014/main" id="{8FCA1348-4831-4C53-A5D1-B0A6DFBB30B7}"/>
              </a:ext>
            </a:extLst>
          </p:cNvPr>
          <p:cNvSpPr txBox="1"/>
          <p:nvPr/>
        </p:nvSpPr>
        <p:spPr>
          <a:xfrm>
            <a:off x="7941291" y="6449711"/>
            <a:ext cx="800421" cy="400110"/>
          </a:xfrm>
          <a:prstGeom prst="rect">
            <a:avLst/>
          </a:prstGeom>
          <a:noFill/>
        </p:spPr>
        <p:txBody>
          <a:bodyPr wrap="square" rtlCol="0">
            <a:spAutoFit/>
          </a:bodyPr>
          <a:lstStyle/>
          <a:p>
            <a:pPr algn="ctr"/>
            <a:r>
              <a:rPr lang="fr-CA" sz="2000" dirty="0">
                <a:latin typeface="Century Schoolbook" panose="02040604050505020304" pitchFamily="18" charset="0"/>
                <a:cs typeface="Roboto Serif Light" pitchFamily="2" charset="0"/>
              </a:rPr>
              <a:t>Time</a:t>
            </a:r>
          </a:p>
        </p:txBody>
      </p:sp>
      <p:sp>
        <p:nvSpPr>
          <p:cNvPr id="8" name="ZoneTexte 41">
            <a:extLst>
              <a:ext uri="{FF2B5EF4-FFF2-40B4-BE49-F238E27FC236}">
                <a16:creationId xmlns:a16="http://schemas.microsoft.com/office/drawing/2014/main" id="{27F42FA7-409B-4BDD-9067-24D1F6B07BF0}"/>
              </a:ext>
            </a:extLst>
          </p:cNvPr>
          <p:cNvSpPr txBox="1"/>
          <p:nvPr/>
        </p:nvSpPr>
        <p:spPr>
          <a:xfrm>
            <a:off x="1504386" y="4100727"/>
            <a:ext cx="749654" cy="400110"/>
          </a:xfrm>
          <a:prstGeom prst="rect">
            <a:avLst/>
          </a:prstGeom>
          <a:noFill/>
        </p:spPr>
        <p:txBody>
          <a:bodyPr wrap="square" rtlCol="0">
            <a:spAutoFit/>
          </a:bodyPr>
          <a:lstStyle/>
          <a:p>
            <a:pPr algn="ctr"/>
            <a:r>
              <a:rPr lang="fr-CA" sz="2000" dirty="0" err="1">
                <a:latin typeface="Century Schoolbook" panose="02040604050505020304" pitchFamily="18" charset="0"/>
                <a:cs typeface="Roboto Serif Light" pitchFamily="2" charset="0"/>
              </a:rPr>
              <a:t>M</a:t>
            </a:r>
            <a:r>
              <a:rPr lang="fr-CA" sz="2000" baseline="-25000" dirty="0" err="1">
                <a:latin typeface="Century Schoolbook" panose="02040604050505020304" pitchFamily="18" charset="0"/>
                <a:cs typeface="Roboto Serif Light" pitchFamily="2" charset="0"/>
              </a:rPr>
              <a:t>xy</a:t>
            </a:r>
            <a:endParaRPr lang="fr-CA" sz="2000" dirty="0">
              <a:latin typeface="Century Schoolbook" panose="02040604050505020304" pitchFamily="18" charset="0"/>
              <a:cs typeface="Roboto Serif Light" pitchFamily="2" charset="0"/>
            </a:endParaRPr>
          </a:p>
        </p:txBody>
      </p:sp>
      <p:cxnSp>
        <p:nvCxnSpPr>
          <p:cNvPr id="9" name="Straight Connector 8">
            <a:extLst>
              <a:ext uri="{FF2B5EF4-FFF2-40B4-BE49-F238E27FC236}">
                <a16:creationId xmlns:a16="http://schemas.microsoft.com/office/drawing/2014/main" id="{AD633D60-3F45-4F3B-846E-987716671EB8}"/>
              </a:ext>
            </a:extLst>
          </p:cNvPr>
          <p:cNvCxnSpPr>
            <a:cxnSpLocks/>
          </p:cNvCxnSpPr>
          <p:nvPr/>
        </p:nvCxnSpPr>
        <p:spPr>
          <a:xfrm>
            <a:off x="2059250" y="4703836"/>
            <a:ext cx="6147698" cy="0"/>
          </a:xfrm>
          <a:prstGeom prst="line">
            <a:avLst/>
          </a:prstGeom>
          <a:ln w="12700">
            <a:solidFill>
              <a:schemeClr val="tx1"/>
            </a:solidFill>
          </a:ln>
        </p:spPr>
        <p:style>
          <a:lnRef idx="1">
            <a:schemeClr val="dk1"/>
          </a:lnRef>
          <a:fillRef idx="0">
            <a:schemeClr val="dk1"/>
          </a:fillRef>
          <a:effectRef idx="0">
            <a:schemeClr val="dk1"/>
          </a:effectRef>
          <a:fontRef idx="minor">
            <a:schemeClr val="tx1"/>
          </a:fontRef>
        </p:style>
      </p:cxnSp>
      <p:sp>
        <p:nvSpPr>
          <p:cNvPr id="10" name="ZoneTexte 41">
            <a:extLst>
              <a:ext uri="{FF2B5EF4-FFF2-40B4-BE49-F238E27FC236}">
                <a16:creationId xmlns:a16="http://schemas.microsoft.com/office/drawing/2014/main" id="{45ED2368-6B70-4EBE-A81B-2B847468BD97}"/>
              </a:ext>
            </a:extLst>
          </p:cNvPr>
          <p:cNvSpPr txBox="1"/>
          <p:nvPr/>
        </p:nvSpPr>
        <p:spPr>
          <a:xfrm>
            <a:off x="587828" y="4496311"/>
            <a:ext cx="1536742" cy="400110"/>
          </a:xfrm>
          <a:prstGeom prst="rect">
            <a:avLst/>
          </a:prstGeom>
          <a:noFill/>
        </p:spPr>
        <p:txBody>
          <a:bodyPr wrap="square" rtlCol="0">
            <a:spAutoFit/>
          </a:bodyPr>
          <a:lstStyle/>
          <a:p>
            <a:pPr algn="ctr"/>
            <a:r>
              <a:rPr lang="fr-CA" sz="2000" dirty="0">
                <a:latin typeface="Century Schoolbook" panose="02040604050505020304" pitchFamily="18" charset="0"/>
                <a:cs typeface="Roboto Serif Light" pitchFamily="2" charset="0"/>
              </a:rPr>
              <a:t>M </a:t>
            </a:r>
            <a:r>
              <a:rPr lang="fr-CA" sz="2000" dirty="0" err="1">
                <a:latin typeface="Century Schoolbook" panose="02040604050505020304" pitchFamily="18" charset="0"/>
                <a:cs typeface="Roboto Serif Light" pitchFamily="2" charset="0"/>
              </a:rPr>
              <a:t>after</a:t>
            </a:r>
            <a:r>
              <a:rPr lang="fr-CA" sz="2000" dirty="0">
                <a:latin typeface="Century Schoolbook" panose="02040604050505020304" pitchFamily="18" charset="0"/>
                <a:cs typeface="Roboto Serif Light" pitchFamily="2" charset="0"/>
              </a:rPr>
              <a:t> RF</a:t>
            </a:r>
          </a:p>
        </p:txBody>
      </p:sp>
      <p:sp>
        <p:nvSpPr>
          <p:cNvPr id="11" name="ZoneTexte 41">
            <a:extLst>
              <a:ext uri="{FF2B5EF4-FFF2-40B4-BE49-F238E27FC236}">
                <a16:creationId xmlns:a16="http://schemas.microsoft.com/office/drawing/2014/main" id="{EFEE2B38-BB48-4051-B64A-F675313BF658}"/>
              </a:ext>
            </a:extLst>
          </p:cNvPr>
          <p:cNvSpPr txBox="1"/>
          <p:nvPr/>
        </p:nvSpPr>
        <p:spPr>
          <a:xfrm>
            <a:off x="1955113" y="6449711"/>
            <a:ext cx="189224" cy="400110"/>
          </a:xfrm>
          <a:prstGeom prst="rect">
            <a:avLst/>
          </a:prstGeom>
          <a:noFill/>
        </p:spPr>
        <p:txBody>
          <a:bodyPr wrap="square" rtlCol="0">
            <a:spAutoFit/>
          </a:bodyPr>
          <a:lstStyle/>
          <a:p>
            <a:pPr algn="ctr"/>
            <a:r>
              <a:rPr lang="fr-CA" sz="2000" dirty="0">
                <a:latin typeface="Century Schoolbook" panose="02040604050505020304" pitchFamily="18" charset="0"/>
                <a:cs typeface="Roboto Serif Light" pitchFamily="2" charset="0"/>
              </a:rPr>
              <a:t>0</a:t>
            </a:r>
          </a:p>
        </p:txBody>
      </p:sp>
      <p:cxnSp>
        <p:nvCxnSpPr>
          <p:cNvPr id="12" name="Straight Connector 11">
            <a:extLst>
              <a:ext uri="{FF2B5EF4-FFF2-40B4-BE49-F238E27FC236}">
                <a16:creationId xmlns:a16="http://schemas.microsoft.com/office/drawing/2014/main" id="{E0D89601-1C77-4499-9C60-B5A19A37F5B2}"/>
              </a:ext>
            </a:extLst>
          </p:cNvPr>
          <p:cNvCxnSpPr>
            <a:cxnSpLocks/>
          </p:cNvCxnSpPr>
          <p:nvPr/>
        </p:nvCxnSpPr>
        <p:spPr>
          <a:xfrm>
            <a:off x="3146301" y="5809738"/>
            <a:ext cx="0" cy="626329"/>
          </a:xfrm>
          <a:prstGeom prst="line">
            <a:avLst/>
          </a:prstGeom>
          <a:ln w="12700">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92032C8A-45D6-4A04-BAEA-435E8562D005}"/>
              </a:ext>
            </a:extLst>
          </p:cNvPr>
          <p:cNvCxnSpPr>
            <a:cxnSpLocks/>
          </p:cNvCxnSpPr>
          <p:nvPr/>
        </p:nvCxnSpPr>
        <p:spPr>
          <a:xfrm flipH="1">
            <a:off x="2138781" y="5811264"/>
            <a:ext cx="1007520" cy="0"/>
          </a:xfrm>
          <a:prstGeom prst="line">
            <a:avLst/>
          </a:prstGeom>
          <a:ln w="12700">
            <a:solidFill>
              <a:schemeClr val="tx1"/>
            </a:solidFill>
            <a:prstDash val="lgDash"/>
          </a:ln>
        </p:spPr>
        <p:style>
          <a:lnRef idx="1">
            <a:schemeClr val="accent1"/>
          </a:lnRef>
          <a:fillRef idx="0">
            <a:schemeClr val="accent1"/>
          </a:fillRef>
          <a:effectRef idx="0">
            <a:schemeClr val="accent1"/>
          </a:effectRef>
          <a:fontRef idx="minor">
            <a:schemeClr val="tx1"/>
          </a:fontRef>
        </p:style>
      </p:cxnSp>
      <p:sp>
        <p:nvSpPr>
          <p:cNvPr id="14" name="ZoneTexte 41">
            <a:extLst>
              <a:ext uri="{FF2B5EF4-FFF2-40B4-BE49-F238E27FC236}">
                <a16:creationId xmlns:a16="http://schemas.microsoft.com/office/drawing/2014/main" id="{730EC16C-A6C9-446E-B10B-CAB4EA66809A}"/>
              </a:ext>
            </a:extLst>
          </p:cNvPr>
          <p:cNvSpPr txBox="1"/>
          <p:nvPr/>
        </p:nvSpPr>
        <p:spPr>
          <a:xfrm>
            <a:off x="3105788" y="6058817"/>
            <a:ext cx="694413" cy="400110"/>
          </a:xfrm>
          <a:prstGeom prst="rect">
            <a:avLst/>
          </a:prstGeom>
          <a:noFill/>
        </p:spPr>
        <p:txBody>
          <a:bodyPr wrap="square" rtlCol="0">
            <a:spAutoFit/>
          </a:bodyPr>
          <a:lstStyle/>
          <a:p>
            <a:pPr algn="ctr"/>
            <a:r>
              <a:rPr lang="fr-CA" sz="2000" dirty="0">
                <a:latin typeface="Century Schoolbook" panose="02040604050505020304" pitchFamily="18" charset="0"/>
                <a:cs typeface="Roboto Serif Light" pitchFamily="2" charset="0"/>
              </a:rPr>
              <a:t>37%</a:t>
            </a:r>
          </a:p>
        </p:txBody>
      </p:sp>
      <p:sp>
        <p:nvSpPr>
          <p:cNvPr id="15" name="ZoneTexte 41">
            <a:extLst>
              <a:ext uri="{FF2B5EF4-FFF2-40B4-BE49-F238E27FC236}">
                <a16:creationId xmlns:a16="http://schemas.microsoft.com/office/drawing/2014/main" id="{19074B5E-C80E-4E5F-8707-3741657A70A6}"/>
              </a:ext>
            </a:extLst>
          </p:cNvPr>
          <p:cNvSpPr txBox="1"/>
          <p:nvPr/>
        </p:nvSpPr>
        <p:spPr>
          <a:xfrm>
            <a:off x="2264623" y="5409628"/>
            <a:ext cx="581020" cy="400110"/>
          </a:xfrm>
          <a:prstGeom prst="rect">
            <a:avLst/>
          </a:prstGeom>
          <a:noFill/>
        </p:spPr>
        <p:txBody>
          <a:bodyPr wrap="square" rtlCol="0">
            <a:spAutoFit/>
          </a:bodyPr>
          <a:lstStyle/>
          <a:p>
            <a:pPr algn="ctr"/>
            <a:r>
              <a:rPr lang="fr-CA" sz="2000" dirty="0">
                <a:latin typeface="Century Schoolbook" panose="02040604050505020304" pitchFamily="18" charset="0"/>
                <a:cs typeface="Roboto Serif Light" pitchFamily="2" charset="0"/>
              </a:rPr>
              <a:t>T</a:t>
            </a:r>
            <a:r>
              <a:rPr lang="fr-CA" sz="2000" baseline="-25000" dirty="0">
                <a:latin typeface="Century Schoolbook" panose="02040604050505020304" pitchFamily="18" charset="0"/>
                <a:cs typeface="Roboto Serif Light" pitchFamily="2" charset="0"/>
              </a:rPr>
              <a:t>2</a:t>
            </a:r>
            <a:endParaRPr lang="fr-CA" sz="2000" dirty="0">
              <a:latin typeface="Century Schoolbook" panose="02040604050505020304" pitchFamily="18" charset="0"/>
              <a:cs typeface="Roboto Serif Light" pitchFamily="2" charset="0"/>
            </a:endParaRPr>
          </a:p>
        </p:txBody>
      </p:sp>
      <p:sp>
        <p:nvSpPr>
          <p:cNvPr id="16" name="ZoneTexte 41">
            <a:extLst>
              <a:ext uri="{FF2B5EF4-FFF2-40B4-BE49-F238E27FC236}">
                <a16:creationId xmlns:a16="http://schemas.microsoft.com/office/drawing/2014/main" id="{C8E68B16-3B29-4F9F-AAF1-7A29CFA7CCDE}"/>
              </a:ext>
            </a:extLst>
          </p:cNvPr>
          <p:cNvSpPr txBox="1"/>
          <p:nvPr/>
        </p:nvSpPr>
        <p:spPr>
          <a:xfrm>
            <a:off x="3764084" y="5348073"/>
            <a:ext cx="4887877" cy="461665"/>
          </a:xfrm>
          <a:prstGeom prst="rect">
            <a:avLst/>
          </a:prstGeom>
          <a:noFill/>
        </p:spPr>
        <p:txBody>
          <a:bodyPr wrap="none" rtlCol="0">
            <a:spAutoFit/>
          </a:bodyPr>
          <a:lstStyle/>
          <a:p>
            <a:pPr algn="ctr"/>
            <a:r>
              <a:rPr lang="fr-CA" sz="2400" dirty="0" err="1">
                <a:latin typeface="Century Schoolbook" panose="02040604050505020304" pitchFamily="18" charset="0"/>
                <a:cs typeface="Roboto Serif Light" pitchFamily="2" charset="0"/>
              </a:rPr>
              <a:t>Characteristic</a:t>
            </a:r>
            <a:r>
              <a:rPr lang="fr-CA" sz="2400" dirty="0">
                <a:latin typeface="Century Schoolbook" panose="02040604050505020304" pitchFamily="18" charset="0"/>
                <a:cs typeface="Roboto Serif Light" pitchFamily="2" charset="0"/>
              </a:rPr>
              <a:t> relaxation time T</a:t>
            </a:r>
            <a:r>
              <a:rPr lang="fr-CA" sz="2400" baseline="-25000" dirty="0">
                <a:latin typeface="Century Schoolbook" panose="02040604050505020304" pitchFamily="18" charset="0"/>
                <a:cs typeface="Roboto Serif Light" pitchFamily="2" charset="0"/>
              </a:rPr>
              <a:t>2</a:t>
            </a:r>
            <a:endParaRPr lang="fr-CA" sz="2400" dirty="0">
              <a:latin typeface="Century Schoolbook" panose="02040604050505020304" pitchFamily="18" charset="0"/>
              <a:cs typeface="Roboto Serif Light" pitchFamily="2" charset="0"/>
            </a:endParaRPr>
          </a:p>
        </p:txBody>
      </p:sp>
      <p:sp>
        <p:nvSpPr>
          <p:cNvPr id="17" name="ZoneTexte 41">
            <a:extLst>
              <a:ext uri="{FF2B5EF4-FFF2-40B4-BE49-F238E27FC236}">
                <a16:creationId xmlns:a16="http://schemas.microsoft.com/office/drawing/2014/main" id="{DEB0DB8F-3B11-44F9-B914-B437EE11C943}"/>
              </a:ext>
            </a:extLst>
          </p:cNvPr>
          <p:cNvSpPr txBox="1"/>
          <p:nvPr/>
        </p:nvSpPr>
        <p:spPr>
          <a:xfrm>
            <a:off x="8206948" y="4698344"/>
            <a:ext cx="3113353" cy="461665"/>
          </a:xfrm>
          <a:prstGeom prst="rect">
            <a:avLst/>
          </a:prstGeom>
          <a:noFill/>
        </p:spPr>
        <p:txBody>
          <a:bodyPr wrap="none" rtlCol="0">
            <a:spAutoFit/>
          </a:bodyPr>
          <a:lstStyle/>
          <a:p>
            <a:pPr algn="ctr"/>
            <a:r>
              <a:rPr lang="fr-CA" sz="2400" dirty="0" err="1">
                <a:latin typeface="Century Schoolbook" panose="02040604050505020304" pitchFamily="18" charset="0"/>
                <a:cs typeface="Roboto Serif Light" pitchFamily="2" charset="0"/>
              </a:rPr>
              <a:t>Exponential</a:t>
            </a:r>
            <a:r>
              <a:rPr lang="fr-CA" sz="2400" dirty="0">
                <a:latin typeface="Century Schoolbook" panose="02040604050505020304" pitchFamily="18" charset="0"/>
                <a:cs typeface="Roboto Serif Light" pitchFamily="2" charset="0"/>
              </a:rPr>
              <a:t> fashion</a:t>
            </a:r>
          </a:p>
        </p:txBody>
      </p:sp>
      <p:sp>
        <p:nvSpPr>
          <p:cNvPr id="19" name="Oval 18">
            <a:extLst>
              <a:ext uri="{FF2B5EF4-FFF2-40B4-BE49-F238E27FC236}">
                <a16:creationId xmlns:a16="http://schemas.microsoft.com/office/drawing/2014/main" id="{BD085918-CD40-4415-961C-C550EE72B3A4}"/>
              </a:ext>
            </a:extLst>
          </p:cNvPr>
          <p:cNvSpPr>
            <a:spLocks noChangeAspect="1"/>
          </p:cNvSpPr>
          <p:nvPr/>
        </p:nvSpPr>
        <p:spPr>
          <a:xfrm>
            <a:off x="687164" y="2416629"/>
            <a:ext cx="2069418" cy="757131"/>
          </a:xfrm>
          <a:prstGeom prst="ellipse">
            <a:avLst/>
          </a:pr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20" name="Arrow: Curved Left 19">
            <a:extLst>
              <a:ext uri="{FF2B5EF4-FFF2-40B4-BE49-F238E27FC236}">
                <a16:creationId xmlns:a16="http://schemas.microsoft.com/office/drawing/2014/main" id="{06EAD995-48E4-4F83-9AD4-B7ACAD76DFE8}"/>
              </a:ext>
            </a:extLst>
          </p:cNvPr>
          <p:cNvSpPr/>
          <p:nvPr/>
        </p:nvSpPr>
        <p:spPr>
          <a:xfrm flipH="1" flipV="1">
            <a:off x="606687" y="2494767"/>
            <a:ext cx="225050" cy="581908"/>
          </a:xfrm>
          <a:prstGeom prst="curvedLeftArrow">
            <a:avLst>
              <a:gd name="adj1" fmla="val 0"/>
              <a:gd name="adj2" fmla="val 41893"/>
              <a:gd name="adj3" fmla="val 370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latin typeface="Century Schoolbook" panose="02040604050505020304" pitchFamily="18" charset="0"/>
            </a:endParaRPr>
          </a:p>
        </p:txBody>
      </p:sp>
      <p:sp>
        <p:nvSpPr>
          <p:cNvPr id="21" name="Arrow: Curved Left 20">
            <a:extLst>
              <a:ext uri="{FF2B5EF4-FFF2-40B4-BE49-F238E27FC236}">
                <a16:creationId xmlns:a16="http://schemas.microsoft.com/office/drawing/2014/main" id="{84BA92B9-4B0F-4617-9FEB-DA16C8334230}"/>
              </a:ext>
            </a:extLst>
          </p:cNvPr>
          <p:cNvSpPr/>
          <p:nvPr/>
        </p:nvSpPr>
        <p:spPr>
          <a:xfrm>
            <a:off x="2610852" y="2529107"/>
            <a:ext cx="225050" cy="581908"/>
          </a:xfrm>
          <a:prstGeom prst="curvedLeftArrow">
            <a:avLst>
              <a:gd name="adj1" fmla="val 0"/>
              <a:gd name="adj2" fmla="val 41893"/>
              <a:gd name="adj3" fmla="val 370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latin typeface="Century Schoolbook" panose="02040604050505020304" pitchFamily="18" charset="0"/>
            </a:endParaRPr>
          </a:p>
        </p:txBody>
      </p:sp>
      <p:sp>
        <p:nvSpPr>
          <p:cNvPr id="25" name="ZoneTexte 41">
            <a:extLst>
              <a:ext uri="{FF2B5EF4-FFF2-40B4-BE49-F238E27FC236}">
                <a16:creationId xmlns:a16="http://schemas.microsoft.com/office/drawing/2014/main" id="{9D5367BC-D442-45AB-973A-A3E6771F4748}"/>
              </a:ext>
            </a:extLst>
          </p:cNvPr>
          <p:cNvSpPr txBox="1"/>
          <p:nvPr/>
        </p:nvSpPr>
        <p:spPr>
          <a:xfrm>
            <a:off x="2151357" y="3114936"/>
            <a:ext cx="705642" cy="461665"/>
          </a:xfrm>
          <a:prstGeom prst="rect">
            <a:avLst/>
          </a:prstGeom>
          <a:noFill/>
        </p:spPr>
        <p:txBody>
          <a:bodyPr wrap="none" rtlCol="0">
            <a:spAutoFit/>
          </a:bodyPr>
          <a:lstStyle/>
          <a:p>
            <a:r>
              <a:rPr lang="fr-CA" sz="2400" dirty="0" err="1">
                <a:latin typeface="Century Schoolbook" panose="02040604050505020304" pitchFamily="18" charset="0"/>
                <a:cs typeface="Roboto Serif Light" pitchFamily="2" charset="0"/>
              </a:rPr>
              <a:t>M</a:t>
            </a:r>
            <a:r>
              <a:rPr lang="fr-CA" sz="2400" baseline="-25000" dirty="0" err="1">
                <a:latin typeface="Century Schoolbook" panose="02040604050505020304" pitchFamily="18" charset="0"/>
                <a:cs typeface="Roboto Serif Light" pitchFamily="2" charset="0"/>
              </a:rPr>
              <a:t>xy</a:t>
            </a:r>
            <a:endParaRPr lang="fr-CA" sz="2400" dirty="0">
              <a:latin typeface="Century Schoolbook" panose="02040604050505020304" pitchFamily="18" charset="0"/>
              <a:cs typeface="Roboto Serif Light" pitchFamily="2" charset="0"/>
            </a:endParaRPr>
          </a:p>
        </p:txBody>
      </p:sp>
      <p:cxnSp>
        <p:nvCxnSpPr>
          <p:cNvPr id="31" name="Straight Arrow Connector 30">
            <a:extLst>
              <a:ext uri="{FF2B5EF4-FFF2-40B4-BE49-F238E27FC236}">
                <a16:creationId xmlns:a16="http://schemas.microsoft.com/office/drawing/2014/main" id="{7A3AC815-9DDD-45ED-B679-800B69675568}"/>
              </a:ext>
            </a:extLst>
          </p:cNvPr>
          <p:cNvCxnSpPr>
            <a:cxnSpLocks/>
          </p:cNvCxnSpPr>
          <p:nvPr/>
        </p:nvCxnSpPr>
        <p:spPr>
          <a:xfrm flipV="1">
            <a:off x="1724156" y="1616843"/>
            <a:ext cx="0" cy="1187874"/>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BBFB4166-D014-4B36-99E5-A3AA49A7574E}"/>
              </a:ext>
            </a:extLst>
          </p:cNvPr>
          <p:cNvCxnSpPr>
            <a:cxnSpLocks/>
          </p:cNvCxnSpPr>
          <p:nvPr/>
        </p:nvCxnSpPr>
        <p:spPr>
          <a:xfrm>
            <a:off x="1719394" y="2802336"/>
            <a:ext cx="1293909" cy="1"/>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FC9208B3-036F-47C5-823C-97CA2891E80B}"/>
              </a:ext>
            </a:extLst>
          </p:cNvPr>
          <p:cNvCxnSpPr>
            <a:cxnSpLocks noChangeAspect="1"/>
          </p:cNvCxnSpPr>
          <p:nvPr/>
        </p:nvCxnSpPr>
        <p:spPr>
          <a:xfrm flipH="1">
            <a:off x="1157476" y="2795194"/>
            <a:ext cx="569120" cy="737055"/>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8" name="ZoneTexte 41">
            <a:extLst>
              <a:ext uri="{FF2B5EF4-FFF2-40B4-BE49-F238E27FC236}">
                <a16:creationId xmlns:a16="http://schemas.microsoft.com/office/drawing/2014/main" id="{0BACD1A7-C38C-4CD7-8B1C-76436AA9C03F}"/>
              </a:ext>
            </a:extLst>
          </p:cNvPr>
          <p:cNvSpPr txBox="1"/>
          <p:nvPr/>
        </p:nvSpPr>
        <p:spPr>
          <a:xfrm>
            <a:off x="1570956" y="1305649"/>
            <a:ext cx="296876" cy="369332"/>
          </a:xfrm>
          <a:prstGeom prst="rect">
            <a:avLst/>
          </a:prstGeom>
          <a:noFill/>
        </p:spPr>
        <p:txBody>
          <a:bodyPr wrap="none" rtlCol="0">
            <a:spAutoFit/>
          </a:bodyPr>
          <a:lstStyle/>
          <a:p>
            <a:r>
              <a:rPr lang="fr-CA" dirty="0">
                <a:latin typeface="Century Schoolbook" panose="02040604050505020304" pitchFamily="18" charset="0"/>
                <a:cs typeface="Roboto Serif Medium" pitchFamily="2" charset="0"/>
              </a:rPr>
              <a:t>z</a:t>
            </a:r>
          </a:p>
        </p:txBody>
      </p:sp>
      <p:sp>
        <p:nvSpPr>
          <p:cNvPr id="29" name="ZoneTexte 41">
            <a:extLst>
              <a:ext uri="{FF2B5EF4-FFF2-40B4-BE49-F238E27FC236}">
                <a16:creationId xmlns:a16="http://schemas.microsoft.com/office/drawing/2014/main" id="{1B57D7CB-4A22-4A53-93F0-7303BC5CA2E3}"/>
              </a:ext>
            </a:extLst>
          </p:cNvPr>
          <p:cNvSpPr txBox="1"/>
          <p:nvPr/>
        </p:nvSpPr>
        <p:spPr>
          <a:xfrm>
            <a:off x="2961851" y="2596152"/>
            <a:ext cx="308098" cy="369332"/>
          </a:xfrm>
          <a:prstGeom prst="rect">
            <a:avLst/>
          </a:prstGeom>
          <a:noFill/>
        </p:spPr>
        <p:txBody>
          <a:bodyPr wrap="none" rtlCol="0">
            <a:spAutoFit/>
          </a:bodyPr>
          <a:lstStyle/>
          <a:p>
            <a:r>
              <a:rPr lang="fr-CA" dirty="0">
                <a:latin typeface="Century Schoolbook" panose="02040604050505020304" pitchFamily="18" charset="0"/>
                <a:cs typeface="Roboto Serif Medium" pitchFamily="2" charset="0"/>
              </a:rPr>
              <a:t>y</a:t>
            </a:r>
          </a:p>
        </p:txBody>
      </p:sp>
      <p:sp>
        <p:nvSpPr>
          <p:cNvPr id="30" name="ZoneTexte 41">
            <a:extLst>
              <a:ext uri="{FF2B5EF4-FFF2-40B4-BE49-F238E27FC236}">
                <a16:creationId xmlns:a16="http://schemas.microsoft.com/office/drawing/2014/main" id="{1283D574-DD72-4328-8C22-79F9031B3DCF}"/>
              </a:ext>
            </a:extLst>
          </p:cNvPr>
          <p:cNvSpPr txBox="1"/>
          <p:nvPr/>
        </p:nvSpPr>
        <p:spPr>
          <a:xfrm>
            <a:off x="924410" y="3437893"/>
            <a:ext cx="319318" cy="369332"/>
          </a:xfrm>
          <a:prstGeom prst="rect">
            <a:avLst/>
          </a:prstGeom>
          <a:noFill/>
        </p:spPr>
        <p:txBody>
          <a:bodyPr wrap="none" rtlCol="0">
            <a:spAutoFit/>
          </a:bodyPr>
          <a:lstStyle/>
          <a:p>
            <a:r>
              <a:rPr lang="fr-CA" dirty="0">
                <a:latin typeface="Century Schoolbook" panose="02040604050505020304" pitchFamily="18" charset="0"/>
                <a:cs typeface="Roboto Serif Medium" pitchFamily="2" charset="0"/>
              </a:rPr>
              <a:t>x</a:t>
            </a:r>
          </a:p>
        </p:txBody>
      </p:sp>
      <p:cxnSp>
        <p:nvCxnSpPr>
          <p:cNvPr id="36" name="Connecteur droit avec flèche 71">
            <a:extLst>
              <a:ext uri="{FF2B5EF4-FFF2-40B4-BE49-F238E27FC236}">
                <a16:creationId xmlns:a16="http://schemas.microsoft.com/office/drawing/2014/main" id="{01A8357B-D3E6-4A4F-877E-02CA461B7A45}"/>
              </a:ext>
            </a:extLst>
          </p:cNvPr>
          <p:cNvCxnSpPr>
            <a:cxnSpLocks/>
          </p:cNvCxnSpPr>
          <p:nvPr/>
        </p:nvCxnSpPr>
        <p:spPr>
          <a:xfrm rot="5400000" flipV="1">
            <a:off x="2239920" y="2267852"/>
            <a:ext cx="0" cy="1064208"/>
          </a:xfrm>
          <a:prstGeom prst="straightConnector1">
            <a:avLst/>
          </a:prstGeom>
          <a:ln w="44450" cmpd="sng">
            <a:solidFill>
              <a:srgbClr val="00A759"/>
            </a:solidFill>
            <a:tailEnd type="triangle" w="med" len="med"/>
          </a:ln>
        </p:spPr>
        <p:style>
          <a:lnRef idx="1">
            <a:schemeClr val="accent1"/>
          </a:lnRef>
          <a:fillRef idx="0">
            <a:schemeClr val="accent1"/>
          </a:fillRef>
          <a:effectRef idx="0">
            <a:schemeClr val="accent1"/>
          </a:effectRef>
          <a:fontRef idx="minor">
            <a:schemeClr val="tx1"/>
          </a:fontRef>
        </p:style>
      </p:cxnSp>
      <p:sp>
        <p:nvSpPr>
          <p:cNvPr id="59" name="Oval 58">
            <a:extLst>
              <a:ext uri="{FF2B5EF4-FFF2-40B4-BE49-F238E27FC236}">
                <a16:creationId xmlns:a16="http://schemas.microsoft.com/office/drawing/2014/main" id="{3427804A-357D-4F97-B8C9-B9286A83BFC8}"/>
              </a:ext>
            </a:extLst>
          </p:cNvPr>
          <p:cNvSpPr>
            <a:spLocks noChangeAspect="1"/>
          </p:cNvSpPr>
          <p:nvPr/>
        </p:nvSpPr>
        <p:spPr>
          <a:xfrm>
            <a:off x="3467531" y="2419009"/>
            <a:ext cx="2069418" cy="757131"/>
          </a:xfrm>
          <a:prstGeom prst="ellipse">
            <a:avLst/>
          </a:pr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60" name="Arrow: Curved Left 59">
            <a:extLst>
              <a:ext uri="{FF2B5EF4-FFF2-40B4-BE49-F238E27FC236}">
                <a16:creationId xmlns:a16="http://schemas.microsoft.com/office/drawing/2014/main" id="{490062DD-7E5A-4B49-AEE5-037D6EA80A12}"/>
              </a:ext>
            </a:extLst>
          </p:cNvPr>
          <p:cNvSpPr/>
          <p:nvPr/>
        </p:nvSpPr>
        <p:spPr>
          <a:xfrm flipH="1" flipV="1">
            <a:off x="3387054" y="2497147"/>
            <a:ext cx="225050" cy="581908"/>
          </a:xfrm>
          <a:prstGeom prst="curvedLeftArrow">
            <a:avLst>
              <a:gd name="adj1" fmla="val 0"/>
              <a:gd name="adj2" fmla="val 41893"/>
              <a:gd name="adj3" fmla="val 370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latin typeface="Century Schoolbook" panose="02040604050505020304" pitchFamily="18" charset="0"/>
            </a:endParaRPr>
          </a:p>
        </p:txBody>
      </p:sp>
      <p:sp>
        <p:nvSpPr>
          <p:cNvPr id="61" name="Arrow: Curved Left 60">
            <a:extLst>
              <a:ext uri="{FF2B5EF4-FFF2-40B4-BE49-F238E27FC236}">
                <a16:creationId xmlns:a16="http://schemas.microsoft.com/office/drawing/2014/main" id="{F31CDA99-7587-4D34-BC39-F917FA638F11}"/>
              </a:ext>
            </a:extLst>
          </p:cNvPr>
          <p:cNvSpPr/>
          <p:nvPr/>
        </p:nvSpPr>
        <p:spPr>
          <a:xfrm>
            <a:off x="5391219" y="2531487"/>
            <a:ext cx="225050" cy="581908"/>
          </a:xfrm>
          <a:prstGeom prst="curvedLeftArrow">
            <a:avLst>
              <a:gd name="adj1" fmla="val 0"/>
              <a:gd name="adj2" fmla="val 41893"/>
              <a:gd name="adj3" fmla="val 370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latin typeface="Century Schoolbook" panose="02040604050505020304" pitchFamily="18" charset="0"/>
            </a:endParaRPr>
          </a:p>
        </p:txBody>
      </p:sp>
      <p:cxnSp>
        <p:nvCxnSpPr>
          <p:cNvPr id="63" name="Straight Arrow Connector 62">
            <a:extLst>
              <a:ext uri="{FF2B5EF4-FFF2-40B4-BE49-F238E27FC236}">
                <a16:creationId xmlns:a16="http://schemas.microsoft.com/office/drawing/2014/main" id="{516239B3-2963-437D-B4E6-2D6F2923BC2A}"/>
              </a:ext>
            </a:extLst>
          </p:cNvPr>
          <p:cNvCxnSpPr>
            <a:cxnSpLocks/>
          </p:cNvCxnSpPr>
          <p:nvPr/>
        </p:nvCxnSpPr>
        <p:spPr>
          <a:xfrm flipV="1">
            <a:off x="4504523" y="1619223"/>
            <a:ext cx="0" cy="1187874"/>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4" name="Straight Arrow Connector 63">
            <a:extLst>
              <a:ext uri="{FF2B5EF4-FFF2-40B4-BE49-F238E27FC236}">
                <a16:creationId xmlns:a16="http://schemas.microsoft.com/office/drawing/2014/main" id="{443B0058-E2CA-4808-A724-44AFA5C340B5}"/>
              </a:ext>
            </a:extLst>
          </p:cNvPr>
          <p:cNvCxnSpPr>
            <a:cxnSpLocks/>
          </p:cNvCxnSpPr>
          <p:nvPr/>
        </p:nvCxnSpPr>
        <p:spPr>
          <a:xfrm>
            <a:off x="4499761" y="2804716"/>
            <a:ext cx="1293909" cy="1"/>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5" name="Straight Arrow Connector 64">
            <a:extLst>
              <a:ext uri="{FF2B5EF4-FFF2-40B4-BE49-F238E27FC236}">
                <a16:creationId xmlns:a16="http://schemas.microsoft.com/office/drawing/2014/main" id="{3646028F-8A92-4AA1-9CCC-4D6D727A7426}"/>
              </a:ext>
            </a:extLst>
          </p:cNvPr>
          <p:cNvCxnSpPr>
            <a:cxnSpLocks noChangeAspect="1"/>
          </p:cNvCxnSpPr>
          <p:nvPr/>
        </p:nvCxnSpPr>
        <p:spPr>
          <a:xfrm flipH="1">
            <a:off x="3937843" y="2797574"/>
            <a:ext cx="569120" cy="737055"/>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6" name="ZoneTexte 41">
            <a:extLst>
              <a:ext uri="{FF2B5EF4-FFF2-40B4-BE49-F238E27FC236}">
                <a16:creationId xmlns:a16="http://schemas.microsoft.com/office/drawing/2014/main" id="{2462267A-5008-4429-9537-3DBC19B111D4}"/>
              </a:ext>
            </a:extLst>
          </p:cNvPr>
          <p:cNvSpPr txBox="1"/>
          <p:nvPr/>
        </p:nvSpPr>
        <p:spPr>
          <a:xfrm>
            <a:off x="4351323" y="1308029"/>
            <a:ext cx="296876" cy="369332"/>
          </a:xfrm>
          <a:prstGeom prst="rect">
            <a:avLst/>
          </a:prstGeom>
          <a:noFill/>
        </p:spPr>
        <p:txBody>
          <a:bodyPr wrap="none" rtlCol="0">
            <a:spAutoFit/>
          </a:bodyPr>
          <a:lstStyle/>
          <a:p>
            <a:r>
              <a:rPr lang="fr-CA" dirty="0">
                <a:latin typeface="Century Schoolbook" panose="02040604050505020304" pitchFamily="18" charset="0"/>
                <a:cs typeface="Roboto Serif Medium" pitchFamily="2" charset="0"/>
              </a:rPr>
              <a:t>z</a:t>
            </a:r>
          </a:p>
        </p:txBody>
      </p:sp>
      <p:sp>
        <p:nvSpPr>
          <p:cNvPr id="67" name="ZoneTexte 41">
            <a:extLst>
              <a:ext uri="{FF2B5EF4-FFF2-40B4-BE49-F238E27FC236}">
                <a16:creationId xmlns:a16="http://schemas.microsoft.com/office/drawing/2014/main" id="{7D4870FB-64E2-4313-B6CF-3E71B4526B41}"/>
              </a:ext>
            </a:extLst>
          </p:cNvPr>
          <p:cNvSpPr txBox="1"/>
          <p:nvPr/>
        </p:nvSpPr>
        <p:spPr>
          <a:xfrm>
            <a:off x="5742218" y="2598532"/>
            <a:ext cx="308098" cy="369332"/>
          </a:xfrm>
          <a:prstGeom prst="rect">
            <a:avLst/>
          </a:prstGeom>
          <a:noFill/>
        </p:spPr>
        <p:txBody>
          <a:bodyPr wrap="none" rtlCol="0">
            <a:spAutoFit/>
          </a:bodyPr>
          <a:lstStyle/>
          <a:p>
            <a:r>
              <a:rPr lang="fr-CA" dirty="0">
                <a:latin typeface="Century Schoolbook" panose="02040604050505020304" pitchFamily="18" charset="0"/>
                <a:cs typeface="Roboto Serif Medium" pitchFamily="2" charset="0"/>
              </a:rPr>
              <a:t>y</a:t>
            </a:r>
          </a:p>
        </p:txBody>
      </p:sp>
      <p:sp>
        <p:nvSpPr>
          <p:cNvPr id="68" name="ZoneTexte 41">
            <a:extLst>
              <a:ext uri="{FF2B5EF4-FFF2-40B4-BE49-F238E27FC236}">
                <a16:creationId xmlns:a16="http://schemas.microsoft.com/office/drawing/2014/main" id="{6BC6000D-83A5-4CD6-9300-B542261A9C30}"/>
              </a:ext>
            </a:extLst>
          </p:cNvPr>
          <p:cNvSpPr txBox="1"/>
          <p:nvPr/>
        </p:nvSpPr>
        <p:spPr>
          <a:xfrm>
            <a:off x="3704777" y="3440273"/>
            <a:ext cx="319318" cy="369332"/>
          </a:xfrm>
          <a:prstGeom prst="rect">
            <a:avLst/>
          </a:prstGeom>
          <a:noFill/>
        </p:spPr>
        <p:txBody>
          <a:bodyPr wrap="none" rtlCol="0">
            <a:spAutoFit/>
          </a:bodyPr>
          <a:lstStyle/>
          <a:p>
            <a:r>
              <a:rPr lang="fr-CA" dirty="0">
                <a:latin typeface="Century Schoolbook" panose="02040604050505020304" pitchFamily="18" charset="0"/>
                <a:cs typeface="Roboto Serif Medium" pitchFamily="2" charset="0"/>
              </a:rPr>
              <a:t>x</a:t>
            </a:r>
          </a:p>
        </p:txBody>
      </p:sp>
      <p:cxnSp>
        <p:nvCxnSpPr>
          <p:cNvPr id="70" name="Connecteur droit avec flèche 71">
            <a:extLst>
              <a:ext uri="{FF2B5EF4-FFF2-40B4-BE49-F238E27FC236}">
                <a16:creationId xmlns:a16="http://schemas.microsoft.com/office/drawing/2014/main" id="{56A74325-0D05-4194-AD73-8449CF5CFEC1}"/>
              </a:ext>
            </a:extLst>
          </p:cNvPr>
          <p:cNvCxnSpPr>
            <a:cxnSpLocks/>
          </p:cNvCxnSpPr>
          <p:nvPr/>
        </p:nvCxnSpPr>
        <p:spPr>
          <a:xfrm flipV="1">
            <a:off x="4506963" y="2596152"/>
            <a:ext cx="884256" cy="204437"/>
          </a:xfrm>
          <a:prstGeom prst="straightConnector1">
            <a:avLst/>
          </a:prstGeom>
          <a:ln w="12700" cmpd="sng">
            <a:solidFill>
              <a:srgbClr val="00D670"/>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72" name="Connecteur droit avec flèche 71">
            <a:extLst>
              <a:ext uri="{FF2B5EF4-FFF2-40B4-BE49-F238E27FC236}">
                <a16:creationId xmlns:a16="http://schemas.microsoft.com/office/drawing/2014/main" id="{878EEA2E-0B4A-415E-8833-DC3027895580}"/>
              </a:ext>
            </a:extLst>
          </p:cNvPr>
          <p:cNvCxnSpPr>
            <a:cxnSpLocks/>
          </p:cNvCxnSpPr>
          <p:nvPr/>
        </p:nvCxnSpPr>
        <p:spPr>
          <a:xfrm>
            <a:off x="4504523" y="2801604"/>
            <a:ext cx="871254" cy="206827"/>
          </a:xfrm>
          <a:prstGeom prst="straightConnector1">
            <a:avLst/>
          </a:prstGeom>
          <a:ln w="12700" cmpd="sng">
            <a:solidFill>
              <a:srgbClr val="00D670"/>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76" name="Connecteur droit avec flèche 71">
            <a:extLst>
              <a:ext uri="{FF2B5EF4-FFF2-40B4-BE49-F238E27FC236}">
                <a16:creationId xmlns:a16="http://schemas.microsoft.com/office/drawing/2014/main" id="{24CA97EA-5EBD-46E4-ABC2-BA48164C0F3C}"/>
              </a:ext>
            </a:extLst>
          </p:cNvPr>
          <p:cNvCxnSpPr>
            <a:cxnSpLocks/>
          </p:cNvCxnSpPr>
          <p:nvPr/>
        </p:nvCxnSpPr>
        <p:spPr>
          <a:xfrm flipV="1">
            <a:off x="4507482" y="2481581"/>
            <a:ext cx="573544" cy="318009"/>
          </a:xfrm>
          <a:prstGeom prst="straightConnector1">
            <a:avLst/>
          </a:prstGeom>
          <a:ln w="12700" cmpd="sng">
            <a:solidFill>
              <a:srgbClr val="00D670"/>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78" name="Connecteur droit avec flèche 71">
            <a:extLst>
              <a:ext uri="{FF2B5EF4-FFF2-40B4-BE49-F238E27FC236}">
                <a16:creationId xmlns:a16="http://schemas.microsoft.com/office/drawing/2014/main" id="{DEA599CE-7704-4904-852F-5E8AAD01AE5C}"/>
              </a:ext>
            </a:extLst>
          </p:cNvPr>
          <p:cNvCxnSpPr>
            <a:cxnSpLocks/>
          </p:cNvCxnSpPr>
          <p:nvPr/>
        </p:nvCxnSpPr>
        <p:spPr>
          <a:xfrm>
            <a:off x="4505776" y="2800350"/>
            <a:ext cx="526540" cy="324611"/>
          </a:xfrm>
          <a:prstGeom prst="straightConnector1">
            <a:avLst/>
          </a:prstGeom>
          <a:ln w="12700" cmpd="sng">
            <a:solidFill>
              <a:srgbClr val="00D670"/>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69" name="Connecteur droit avec flèche 71">
            <a:extLst>
              <a:ext uri="{FF2B5EF4-FFF2-40B4-BE49-F238E27FC236}">
                <a16:creationId xmlns:a16="http://schemas.microsoft.com/office/drawing/2014/main" id="{D4369413-6312-429C-AB6A-3A091F9DFF7E}"/>
              </a:ext>
            </a:extLst>
          </p:cNvPr>
          <p:cNvCxnSpPr>
            <a:cxnSpLocks/>
          </p:cNvCxnSpPr>
          <p:nvPr/>
        </p:nvCxnSpPr>
        <p:spPr>
          <a:xfrm>
            <a:off x="4488183" y="2802336"/>
            <a:ext cx="977943" cy="0"/>
          </a:xfrm>
          <a:prstGeom prst="straightConnector1">
            <a:avLst/>
          </a:prstGeom>
          <a:ln w="44450" cmpd="sng">
            <a:solidFill>
              <a:srgbClr val="00A759"/>
            </a:solidFill>
            <a:tailEnd type="triangle" w="med" len="med"/>
          </a:ln>
        </p:spPr>
        <p:style>
          <a:lnRef idx="1">
            <a:schemeClr val="accent1"/>
          </a:lnRef>
          <a:fillRef idx="0">
            <a:schemeClr val="accent1"/>
          </a:fillRef>
          <a:effectRef idx="0">
            <a:schemeClr val="accent1"/>
          </a:effectRef>
          <a:fontRef idx="minor">
            <a:schemeClr val="tx1"/>
          </a:fontRef>
        </p:style>
      </p:cxnSp>
      <p:sp>
        <p:nvSpPr>
          <p:cNvPr id="86" name="Oval 85">
            <a:extLst>
              <a:ext uri="{FF2B5EF4-FFF2-40B4-BE49-F238E27FC236}">
                <a16:creationId xmlns:a16="http://schemas.microsoft.com/office/drawing/2014/main" id="{7E169897-99FD-4738-A5B8-F7A3AC21F6BD}"/>
              </a:ext>
            </a:extLst>
          </p:cNvPr>
          <p:cNvSpPr>
            <a:spLocks noChangeAspect="1"/>
          </p:cNvSpPr>
          <p:nvPr/>
        </p:nvSpPr>
        <p:spPr>
          <a:xfrm>
            <a:off x="6247897" y="2411867"/>
            <a:ext cx="2069418" cy="757131"/>
          </a:xfrm>
          <a:prstGeom prst="ellipse">
            <a:avLst/>
          </a:pr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87" name="Arrow: Curved Left 86">
            <a:extLst>
              <a:ext uri="{FF2B5EF4-FFF2-40B4-BE49-F238E27FC236}">
                <a16:creationId xmlns:a16="http://schemas.microsoft.com/office/drawing/2014/main" id="{2B98CC5B-7730-4946-B42C-35702A25579F}"/>
              </a:ext>
            </a:extLst>
          </p:cNvPr>
          <p:cNvSpPr/>
          <p:nvPr/>
        </p:nvSpPr>
        <p:spPr>
          <a:xfrm flipH="1" flipV="1">
            <a:off x="6167420" y="2490005"/>
            <a:ext cx="225050" cy="581908"/>
          </a:xfrm>
          <a:prstGeom prst="curvedLeftArrow">
            <a:avLst>
              <a:gd name="adj1" fmla="val 0"/>
              <a:gd name="adj2" fmla="val 41893"/>
              <a:gd name="adj3" fmla="val 370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latin typeface="Century Schoolbook" panose="02040604050505020304" pitchFamily="18" charset="0"/>
            </a:endParaRPr>
          </a:p>
        </p:txBody>
      </p:sp>
      <p:sp>
        <p:nvSpPr>
          <p:cNvPr id="88" name="Arrow: Curved Left 87">
            <a:extLst>
              <a:ext uri="{FF2B5EF4-FFF2-40B4-BE49-F238E27FC236}">
                <a16:creationId xmlns:a16="http://schemas.microsoft.com/office/drawing/2014/main" id="{00EC63C3-C008-46EB-9191-8BB9A7DE9DAE}"/>
              </a:ext>
            </a:extLst>
          </p:cNvPr>
          <p:cNvSpPr/>
          <p:nvPr/>
        </p:nvSpPr>
        <p:spPr>
          <a:xfrm>
            <a:off x="8171585" y="2524345"/>
            <a:ext cx="225050" cy="581908"/>
          </a:xfrm>
          <a:prstGeom prst="curvedLeftArrow">
            <a:avLst>
              <a:gd name="adj1" fmla="val 0"/>
              <a:gd name="adj2" fmla="val 41893"/>
              <a:gd name="adj3" fmla="val 370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latin typeface="Century Schoolbook" panose="02040604050505020304" pitchFamily="18" charset="0"/>
            </a:endParaRPr>
          </a:p>
        </p:txBody>
      </p:sp>
      <p:cxnSp>
        <p:nvCxnSpPr>
          <p:cNvPr id="90" name="Straight Arrow Connector 89">
            <a:extLst>
              <a:ext uri="{FF2B5EF4-FFF2-40B4-BE49-F238E27FC236}">
                <a16:creationId xmlns:a16="http://schemas.microsoft.com/office/drawing/2014/main" id="{7D6FF0D7-7D1E-4E9C-ADD1-F13FD0F0D0AD}"/>
              </a:ext>
            </a:extLst>
          </p:cNvPr>
          <p:cNvCxnSpPr>
            <a:cxnSpLocks/>
          </p:cNvCxnSpPr>
          <p:nvPr/>
        </p:nvCxnSpPr>
        <p:spPr>
          <a:xfrm flipV="1">
            <a:off x="7284889" y="1612081"/>
            <a:ext cx="0" cy="1187874"/>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1" name="Straight Arrow Connector 90">
            <a:extLst>
              <a:ext uri="{FF2B5EF4-FFF2-40B4-BE49-F238E27FC236}">
                <a16:creationId xmlns:a16="http://schemas.microsoft.com/office/drawing/2014/main" id="{9519CD9D-EBEA-4731-B945-5C035A23E7C0}"/>
              </a:ext>
            </a:extLst>
          </p:cNvPr>
          <p:cNvCxnSpPr>
            <a:cxnSpLocks/>
          </p:cNvCxnSpPr>
          <p:nvPr/>
        </p:nvCxnSpPr>
        <p:spPr>
          <a:xfrm>
            <a:off x="7280127" y="2797574"/>
            <a:ext cx="1293909" cy="1"/>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2" name="Straight Arrow Connector 91">
            <a:extLst>
              <a:ext uri="{FF2B5EF4-FFF2-40B4-BE49-F238E27FC236}">
                <a16:creationId xmlns:a16="http://schemas.microsoft.com/office/drawing/2014/main" id="{2428CD37-BCFD-4EF0-908F-2FBE2B1E3AFC}"/>
              </a:ext>
            </a:extLst>
          </p:cNvPr>
          <p:cNvCxnSpPr>
            <a:cxnSpLocks noChangeAspect="1"/>
          </p:cNvCxnSpPr>
          <p:nvPr/>
        </p:nvCxnSpPr>
        <p:spPr>
          <a:xfrm flipH="1">
            <a:off x="6718209" y="2790432"/>
            <a:ext cx="569120" cy="737055"/>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3" name="ZoneTexte 41">
            <a:extLst>
              <a:ext uri="{FF2B5EF4-FFF2-40B4-BE49-F238E27FC236}">
                <a16:creationId xmlns:a16="http://schemas.microsoft.com/office/drawing/2014/main" id="{D311C231-0C23-489C-8025-3CCC98A4295E}"/>
              </a:ext>
            </a:extLst>
          </p:cNvPr>
          <p:cNvSpPr txBox="1"/>
          <p:nvPr/>
        </p:nvSpPr>
        <p:spPr>
          <a:xfrm>
            <a:off x="7131689" y="1300887"/>
            <a:ext cx="296876" cy="369332"/>
          </a:xfrm>
          <a:prstGeom prst="rect">
            <a:avLst/>
          </a:prstGeom>
          <a:noFill/>
        </p:spPr>
        <p:txBody>
          <a:bodyPr wrap="none" rtlCol="0">
            <a:spAutoFit/>
          </a:bodyPr>
          <a:lstStyle/>
          <a:p>
            <a:r>
              <a:rPr lang="fr-CA" dirty="0">
                <a:latin typeface="Century Schoolbook" panose="02040604050505020304" pitchFamily="18" charset="0"/>
                <a:cs typeface="Roboto Serif Medium" pitchFamily="2" charset="0"/>
              </a:rPr>
              <a:t>z</a:t>
            </a:r>
          </a:p>
        </p:txBody>
      </p:sp>
      <p:sp>
        <p:nvSpPr>
          <p:cNvPr id="94" name="ZoneTexte 41">
            <a:extLst>
              <a:ext uri="{FF2B5EF4-FFF2-40B4-BE49-F238E27FC236}">
                <a16:creationId xmlns:a16="http://schemas.microsoft.com/office/drawing/2014/main" id="{30FE9A5D-5117-47A7-94DC-8204728F0C89}"/>
              </a:ext>
            </a:extLst>
          </p:cNvPr>
          <p:cNvSpPr txBox="1"/>
          <p:nvPr/>
        </p:nvSpPr>
        <p:spPr>
          <a:xfrm>
            <a:off x="8522584" y="2591390"/>
            <a:ext cx="308098" cy="369332"/>
          </a:xfrm>
          <a:prstGeom prst="rect">
            <a:avLst/>
          </a:prstGeom>
          <a:noFill/>
        </p:spPr>
        <p:txBody>
          <a:bodyPr wrap="none" rtlCol="0">
            <a:spAutoFit/>
          </a:bodyPr>
          <a:lstStyle/>
          <a:p>
            <a:r>
              <a:rPr lang="fr-CA" dirty="0">
                <a:latin typeface="Century Schoolbook" panose="02040604050505020304" pitchFamily="18" charset="0"/>
                <a:cs typeface="Roboto Serif Medium" pitchFamily="2" charset="0"/>
              </a:rPr>
              <a:t>y</a:t>
            </a:r>
          </a:p>
        </p:txBody>
      </p:sp>
      <p:sp>
        <p:nvSpPr>
          <p:cNvPr id="95" name="ZoneTexte 41">
            <a:extLst>
              <a:ext uri="{FF2B5EF4-FFF2-40B4-BE49-F238E27FC236}">
                <a16:creationId xmlns:a16="http://schemas.microsoft.com/office/drawing/2014/main" id="{4D34B4F2-A037-46D3-86D5-4E32B4BA3328}"/>
              </a:ext>
            </a:extLst>
          </p:cNvPr>
          <p:cNvSpPr txBox="1"/>
          <p:nvPr/>
        </p:nvSpPr>
        <p:spPr>
          <a:xfrm>
            <a:off x="6485143" y="3433131"/>
            <a:ext cx="319318" cy="369332"/>
          </a:xfrm>
          <a:prstGeom prst="rect">
            <a:avLst/>
          </a:prstGeom>
          <a:noFill/>
        </p:spPr>
        <p:txBody>
          <a:bodyPr wrap="none" rtlCol="0">
            <a:spAutoFit/>
          </a:bodyPr>
          <a:lstStyle/>
          <a:p>
            <a:r>
              <a:rPr lang="fr-CA" dirty="0">
                <a:latin typeface="Century Schoolbook" panose="02040604050505020304" pitchFamily="18" charset="0"/>
                <a:cs typeface="Roboto Serif Medium" pitchFamily="2" charset="0"/>
              </a:rPr>
              <a:t>x</a:t>
            </a:r>
          </a:p>
        </p:txBody>
      </p:sp>
      <p:cxnSp>
        <p:nvCxnSpPr>
          <p:cNvPr id="96" name="Connecteur droit avec flèche 71">
            <a:extLst>
              <a:ext uri="{FF2B5EF4-FFF2-40B4-BE49-F238E27FC236}">
                <a16:creationId xmlns:a16="http://schemas.microsoft.com/office/drawing/2014/main" id="{74A20014-E961-4341-A4A6-0EE39399FF96}"/>
              </a:ext>
            </a:extLst>
          </p:cNvPr>
          <p:cNvCxnSpPr>
            <a:cxnSpLocks/>
            <a:endCxn id="86" idx="7"/>
          </p:cNvCxnSpPr>
          <p:nvPr/>
        </p:nvCxnSpPr>
        <p:spPr>
          <a:xfrm flipV="1">
            <a:off x="7287329" y="2522746"/>
            <a:ext cx="726927" cy="270701"/>
          </a:xfrm>
          <a:prstGeom prst="straightConnector1">
            <a:avLst/>
          </a:prstGeom>
          <a:ln w="12700" cmpd="sng">
            <a:solidFill>
              <a:srgbClr val="00D670"/>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97" name="Connecteur droit avec flèche 71">
            <a:extLst>
              <a:ext uri="{FF2B5EF4-FFF2-40B4-BE49-F238E27FC236}">
                <a16:creationId xmlns:a16="http://schemas.microsoft.com/office/drawing/2014/main" id="{CDDBFA8B-487A-4284-A794-60ED2F65CCD0}"/>
              </a:ext>
            </a:extLst>
          </p:cNvPr>
          <p:cNvCxnSpPr>
            <a:cxnSpLocks/>
            <a:endCxn id="86" idx="5"/>
          </p:cNvCxnSpPr>
          <p:nvPr/>
        </p:nvCxnSpPr>
        <p:spPr>
          <a:xfrm>
            <a:off x="7284889" y="2794462"/>
            <a:ext cx="729367" cy="263657"/>
          </a:xfrm>
          <a:prstGeom prst="straightConnector1">
            <a:avLst/>
          </a:prstGeom>
          <a:ln w="12700" cmpd="sng">
            <a:solidFill>
              <a:srgbClr val="00D670"/>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98" name="Connecteur droit avec flèche 71">
            <a:extLst>
              <a:ext uri="{FF2B5EF4-FFF2-40B4-BE49-F238E27FC236}">
                <a16:creationId xmlns:a16="http://schemas.microsoft.com/office/drawing/2014/main" id="{6EC55272-9253-417C-82E1-AFC8D0ED7F00}"/>
              </a:ext>
            </a:extLst>
          </p:cNvPr>
          <p:cNvCxnSpPr>
            <a:cxnSpLocks/>
          </p:cNvCxnSpPr>
          <p:nvPr/>
        </p:nvCxnSpPr>
        <p:spPr>
          <a:xfrm flipV="1">
            <a:off x="7287848" y="2419009"/>
            <a:ext cx="200841" cy="373439"/>
          </a:xfrm>
          <a:prstGeom prst="straightConnector1">
            <a:avLst/>
          </a:prstGeom>
          <a:ln w="12700" cmpd="sng">
            <a:solidFill>
              <a:srgbClr val="00D670"/>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99" name="Connecteur droit avec flèche 71">
            <a:extLst>
              <a:ext uri="{FF2B5EF4-FFF2-40B4-BE49-F238E27FC236}">
                <a16:creationId xmlns:a16="http://schemas.microsoft.com/office/drawing/2014/main" id="{F0B234A9-61EB-4A45-A302-9330AF341B4B}"/>
              </a:ext>
            </a:extLst>
          </p:cNvPr>
          <p:cNvCxnSpPr>
            <a:cxnSpLocks/>
          </p:cNvCxnSpPr>
          <p:nvPr/>
        </p:nvCxnSpPr>
        <p:spPr>
          <a:xfrm>
            <a:off x="7286142" y="2793208"/>
            <a:ext cx="124697" cy="363277"/>
          </a:xfrm>
          <a:prstGeom prst="straightConnector1">
            <a:avLst/>
          </a:prstGeom>
          <a:ln w="12700" cmpd="sng">
            <a:solidFill>
              <a:srgbClr val="00D670"/>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100" name="Connecteur droit avec flèche 71">
            <a:extLst>
              <a:ext uri="{FF2B5EF4-FFF2-40B4-BE49-F238E27FC236}">
                <a16:creationId xmlns:a16="http://schemas.microsoft.com/office/drawing/2014/main" id="{25D101C1-14C4-4448-BC3E-A4E527E2753C}"/>
              </a:ext>
            </a:extLst>
          </p:cNvPr>
          <p:cNvCxnSpPr>
            <a:cxnSpLocks/>
          </p:cNvCxnSpPr>
          <p:nvPr/>
        </p:nvCxnSpPr>
        <p:spPr>
          <a:xfrm>
            <a:off x="7268549" y="2795194"/>
            <a:ext cx="658532" cy="0"/>
          </a:xfrm>
          <a:prstGeom prst="straightConnector1">
            <a:avLst/>
          </a:prstGeom>
          <a:ln w="44450" cmpd="sng">
            <a:solidFill>
              <a:srgbClr val="00A759"/>
            </a:solidFill>
            <a:tailEnd type="triangle" w="med" len="med"/>
          </a:ln>
        </p:spPr>
        <p:style>
          <a:lnRef idx="1">
            <a:schemeClr val="accent1"/>
          </a:lnRef>
          <a:fillRef idx="0">
            <a:schemeClr val="accent1"/>
          </a:fillRef>
          <a:effectRef idx="0">
            <a:schemeClr val="accent1"/>
          </a:effectRef>
          <a:fontRef idx="minor">
            <a:schemeClr val="tx1"/>
          </a:fontRef>
        </p:style>
      </p:cxnSp>
      <p:sp>
        <p:nvSpPr>
          <p:cNvPr id="110" name="Oval 109">
            <a:extLst>
              <a:ext uri="{FF2B5EF4-FFF2-40B4-BE49-F238E27FC236}">
                <a16:creationId xmlns:a16="http://schemas.microsoft.com/office/drawing/2014/main" id="{D19D2C7C-7D90-4675-B30E-FB35A7E29555}"/>
              </a:ext>
            </a:extLst>
          </p:cNvPr>
          <p:cNvSpPr>
            <a:spLocks noChangeAspect="1"/>
          </p:cNvSpPr>
          <p:nvPr/>
        </p:nvSpPr>
        <p:spPr>
          <a:xfrm>
            <a:off x="9027061" y="2411867"/>
            <a:ext cx="2069418" cy="757131"/>
          </a:xfrm>
          <a:prstGeom prst="ellipse">
            <a:avLst/>
          </a:pr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111" name="Arrow: Curved Left 110">
            <a:extLst>
              <a:ext uri="{FF2B5EF4-FFF2-40B4-BE49-F238E27FC236}">
                <a16:creationId xmlns:a16="http://schemas.microsoft.com/office/drawing/2014/main" id="{4AA11D1C-3BD0-4A0C-AA8B-4CF021B3027A}"/>
              </a:ext>
            </a:extLst>
          </p:cNvPr>
          <p:cNvSpPr/>
          <p:nvPr/>
        </p:nvSpPr>
        <p:spPr>
          <a:xfrm flipH="1" flipV="1">
            <a:off x="8946584" y="2490005"/>
            <a:ext cx="225050" cy="581908"/>
          </a:xfrm>
          <a:prstGeom prst="curvedLeftArrow">
            <a:avLst>
              <a:gd name="adj1" fmla="val 0"/>
              <a:gd name="adj2" fmla="val 41893"/>
              <a:gd name="adj3" fmla="val 370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latin typeface="Century Schoolbook" panose="02040604050505020304" pitchFamily="18" charset="0"/>
            </a:endParaRPr>
          </a:p>
        </p:txBody>
      </p:sp>
      <p:sp>
        <p:nvSpPr>
          <p:cNvPr id="112" name="Arrow: Curved Left 111">
            <a:extLst>
              <a:ext uri="{FF2B5EF4-FFF2-40B4-BE49-F238E27FC236}">
                <a16:creationId xmlns:a16="http://schemas.microsoft.com/office/drawing/2014/main" id="{37B1E8CF-5E9A-43DC-A377-573AA213FEDC}"/>
              </a:ext>
            </a:extLst>
          </p:cNvPr>
          <p:cNvSpPr/>
          <p:nvPr/>
        </p:nvSpPr>
        <p:spPr>
          <a:xfrm>
            <a:off x="10950749" y="2524345"/>
            <a:ext cx="225050" cy="581908"/>
          </a:xfrm>
          <a:prstGeom prst="curvedLeftArrow">
            <a:avLst>
              <a:gd name="adj1" fmla="val 0"/>
              <a:gd name="adj2" fmla="val 41893"/>
              <a:gd name="adj3" fmla="val 370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latin typeface="Century Schoolbook" panose="02040604050505020304" pitchFamily="18" charset="0"/>
            </a:endParaRPr>
          </a:p>
        </p:txBody>
      </p:sp>
      <p:cxnSp>
        <p:nvCxnSpPr>
          <p:cNvPr id="114" name="Straight Arrow Connector 113">
            <a:extLst>
              <a:ext uri="{FF2B5EF4-FFF2-40B4-BE49-F238E27FC236}">
                <a16:creationId xmlns:a16="http://schemas.microsoft.com/office/drawing/2014/main" id="{D83256C4-F1EE-46AF-945F-8AA47F5A8DE7}"/>
              </a:ext>
            </a:extLst>
          </p:cNvPr>
          <p:cNvCxnSpPr>
            <a:cxnSpLocks/>
          </p:cNvCxnSpPr>
          <p:nvPr/>
        </p:nvCxnSpPr>
        <p:spPr>
          <a:xfrm flipV="1">
            <a:off x="10064053" y="1612081"/>
            <a:ext cx="0" cy="1187874"/>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5" name="Straight Arrow Connector 114">
            <a:extLst>
              <a:ext uri="{FF2B5EF4-FFF2-40B4-BE49-F238E27FC236}">
                <a16:creationId xmlns:a16="http://schemas.microsoft.com/office/drawing/2014/main" id="{1ECEFCAD-01EC-4F94-AE25-41BAA4C9FFB3}"/>
              </a:ext>
            </a:extLst>
          </p:cNvPr>
          <p:cNvCxnSpPr>
            <a:cxnSpLocks/>
          </p:cNvCxnSpPr>
          <p:nvPr/>
        </p:nvCxnSpPr>
        <p:spPr>
          <a:xfrm>
            <a:off x="10059291" y="2797574"/>
            <a:ext cx="1293909" cy="1"/>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6" name="Straight Arrow Connector 115">
            <a:extLst>
              <a:ext uri="{FF2B5EF4-FFF2-40B4-BE49-F238E27FC236}">
                <a16:creationId xmlns:a16="http://schemas.microsoft.com/office/drawing/2014/main" id="{D1D0187F-4694-41B1-8B25-075B722206D8}"/>
              </a:ext>
            </a:extLst>
          </p:cNvPr>
          <p:cNvCxnSpPr>
            <a:cxnSpLocks noChangeAspect="1"/>
          </p:cNvCxnSpPr>
          <p:nvPr/>
        </p:nvCxnSpPr>
        <p:spPr>
          <a:xfrm flipH="1">
            <a:off x="9497373" y="2790432"/>
            <a:ext cx="569120" cy="737055"/>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7" name="ZoneTexte 41">
            <a:extLst>
              <a:ext uri="{FF2B5EF4-FFF2-40B4-BE49-F238E27FC236}">
                <a16:creationId xmlns:a16="http://schemas.microsoft.com/office/drawing/2014/main" id="{FEB59B2F-C0A2-4C7F-853F-7D4A52E6422E}"/>
              </a:ext>
            </a:extLst>
          </p:cNvPr>
          <p:cNvSpPr txBox="1"/>
          <p:nvPr/>
        </p:nvSpPr>
        <p:spPr>
          <a:xfrm>
            <a:off x="9910853" y="1300887"/>
            <a:ext cx="296876" cy="369332"/>
          </a:xfrm>
          <a:prstGeom prst="rect">
            <a:avLst/>
          </a:prstGeom>
          <a:noFill/>
        </p:spPr>
        <p:txBody>
          <a:bodyPr wrap="none" rtlCol="0">
            <a:spAutoFit/>
          </a:bodyPr>
          <a:lstStyle/>
          <a:p>
            <a:r>
              <a:rPr lang="fr-CA" dirty="0">
                <a:latin typeface="Century Schoolbook" panose="02040604050505020304" pitchFamily="18" charset="0"/>
                <a:cs typeface="Roboto Serif Medium" pitchFamily="2" charset="0"/>
              </a:rPr>
              <a:t>z</a:t>
            </a:r>
          </a:p>
        </p:txBody>
      </p:sp>
      <p:sp>
        <p:nvSpPr>
          <p:cNvPr id="118" name="ZoneTexte 41">
            <a:extLst>
              <a:ext uri="{FF2B5EF4-FFF2-40B4-BE49-F238E27FC236}">
                <a16:creationId xmlns:a16="http://schemas.microsoft.com/office/drawing/2014/main" id="{1E32B400-B08B-486A-9D4E-A4AD5C43C669}"/>
              </a:ext>
            </a:extLst>
          </p:cNvPr>
          <p:cNvSpPr txBox="1"/>
          <p:nvPr/>
        </p:nvSpPr>
        <p:spPr>
          <a:xfrm>
            <a:off x="11301748" y="2591390"/>
            <a:ext cx="308098" cy="369332"/>
          </a:xfrm>
          <a:prstGeom prst="rect">
            <a:avLst/>
          </a:prstGeom>
          <a:noFill/>
        </p:spPr>
        <p:txBody>
          <a:bodyPr wrap="none" rtlCol="0">
            <a:spAutoFit/>
          </a:bodyPr>
          <a:lstStyle/>
          <a:p>
            <a:r>
              <a:rPr lang="fr-CA" dirty="0">
                <a:latin typeface="Century Schoolbook" panose="02040604050505020304" pitchFamily="18" charset="0"/>
                <a:cs typeface="Roboto Serif Medium" pitchFamily="2" charset="0"/>
              </a:rPr>
              <a:t>y</a:t>
            </a:r>
          </a:p>
        </p:txBody>
      </p:sp>
      <p:sp>
        <p:nvSpPr>
          <p:cNvPr id="119" name="ZoneTexte 41">
            <a:extLst>
              <a:ext uri="{FF2B5EF4-FFF2-40B4-BE49-F238E27FC236}">
                <a16:creationId xmlns:a16="http://schemas.microsoft.com/office/drawing/2014/main" id="{425C75B9-0A7A-4AE7-8728-951BDB70C6E1}"/>
              </a:ext>
            </a:extLst>
          </p:cNvPr>
          <p:cNvSpPr txBox="1"/>
          <p:nvPr/>
        </p:nvSpPr>
        <p:spPr>
          <a:xfrm>
            <a:off x="9264307" y="3433131"/>
            <a:ext cx="319318" cy="369332"/>
          </a:xfrm>
          <a:prstGeom prst="rect">
            <a:avLst/>
          </a:prstGeom>
          <a:noFill/>
        </p:spPr>
        <p:txBody>
          <a:bodyPr wrap="none" rtlCol="0">
            <a:spAutoFit/>
          </a:bodyPr>
          <a:lstStyle/>
          <a:p>
            <a:r>
              <a:rPr lang="fr-CA" dirty="0">
                <a:latin typeface="Century Schoolbook" panose="02040604050505020304" pitchFamily="18" charset="0"/>
                <a:cs typeface="Roboto Serif Medium" pitchFamily="2" charset="0"/>
              </a:rPr>
              <a:t>x</a:t>
            </a:r>
          </a:p>
        </p:txBody>
      </p:sp>
      <p:cxnSp>
        <p:nvCxnSpPr>
          <p:cNvPr id="120" name="Connecteur droit avec flèche 71">
            <a:extLst>
              <a:ext uri="{FF2B5EF4-FFF2-40B4-BE49-F238E27FC236}">
                <a16:creationId xmlns:a16="http://schemas.microsoft.com/office/drawing/2014/main" id="{52545E20-F7A3-496C-A400-FD718CFC5DE5}"/>
              </a:ext>
            </a:extLst>
          </p:cNvPr>
          <p:cNvCxnSpPr>
            <a:cxnSpLocks/>
          </p:cNvCxnSpPr>
          <p:nvPr/>
        </p:nvCxnSpPr>
        <p:spPr>
          <a:xfrm flipV="1">
            <a:off x="10066493" y="2486025"/>
            <a:ext cx="598783" cy="307422"/>
          </a:xfrm>
          <a:prstGeom prst="straightConnector1">
            <a:avLst/>
          </a:prstGeom>
          <a:ln w="12700" cmpd="sng">
            <a:solidFill>
              <a:srgbClr val="00D670"/>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121" name="Connecteur droit avec flèche 71">
            <a:extLst>
              <a:ext uri="{FF2B5EF4-FFF2-40B4-BE49-F238E27FC236}">
                <a16:creationId xmlns:a16="http://schemas.microsoft.com/office/drawing/2014/main" id="{A5385642-9A04-4B7C-B569-BFBC8A712FCD}"/>
              </a:ext>
            </a:extLst>
          </p:cNvPr>
          <p:cNvCxnSpPr>
            <a:cxnSpLocks/>
          </p:cNvCxnSpPr>
          <p:nvPr/>
        </p:nvCxnSpPr>
        <p:spPr>
          <a:xfrm>
            <a:off x="10064053" y="2794462"/>
            <a:ext cx="544073" cy="310688"/>
          </a:xfrm>
          <a:prstGeom prst="straightConnector1">
            <a:avLst/>
          </a:prstGeom>
          <a:ln w="12700" cmpd="sng">
            <a:solidFill>
              <a:srgbClr val="00D670"/>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122" name="Connecteur droit avec flèche 71">
            <a:extLst>
              <a:ext uri="{FF2B5EF4-FFF2-40B4-BE49-F238E27FC236}">
                <a16:creationId xmlns:a16="http://schemas.microsoft.com/office/drawing/2014/main" id="{B0A7D6A4-1430-421E-BD30-C7E7077F1F37}"/>
              </a:ext>
            </a:extLst>
          </p:cNvPr>
          <p:cNvCxnSpPr>
            <a:cxnSpLocks/>
          </p:cNvCxnSpPr>
          <p:nvPr/>
        </p:nvCxnSpPr>
        <p:spPr>
          <a:xfrm flipH="1" flipV="1">
            <a:off x="9737043" y="2435973"/>
            <a:ext cx="329969" cy="356475"/>
          </a:xfrm>
          <a:prstGeom prst="straightConnector1">
            <a:avLst/>
          </a:prstGeom>
          <a:ln w="12700" cmpd="sng">
            <a:solidFill>
              <a:srgbClr val="00D670"/>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123" name="Connecteur droit avec flèche 71">
            <a:extLst>
              <a:ext uri="{FF2B5EF4-FFF2-40B4-BE49-F238E27FC236}">
                <a16:creationId xmlns:a16="http://schemas.microsoft.com/office/drawing/2014/main" id="{B2A3CB98-DE11-4A47-B004-1A9635EBC182}"/>
              </a:ext>
            </a:extLst>
          </p:cNvPr>
          <p:cNvCxnSpPr>
            <a:cxnSpLocks/>
          </p:cNvCxnSpPr>
          <p:nvPr/>
        </p:nvCxnSpPr>
        <p:spPr>
          <a:xfrm flipH="1">
            <a:off x="9863759" y="2793208"/>
            <a:ext cx="201547" cy="360897"/>
          </a:xfrm>
          <a:prstGeom prst="straightConnector1">
            <a:avLst/>
          </a:prstGeom>
          <a:ln w="12700" cmpd="sng">
            <a:solidFill>
              <a:srgbClr val="00D670"/>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124" name="Connecteur droit avec flèche 71">
            <a:extLst>
              <a:ext uri="{FF2B5EF4-FFF2-40B4-BE49-F238E27FC236}">
                <a16:creationId xmlns:a16="http://schemas.microsoft.com/office/drawing/2014/main" id="{6E4C0AD5-6279-452D-8C26-A78ED49B7007}"/>
              </a:ext>
            </a:extLst>
          </p:cNvPr>
          <p:cNvCxnSpPr>
            <a:cxnSpLocks/>
          </p:cNvCxnSpPr>
          <p:nvPr/>
        </p:nvCxnSpPr>
        <p:spPr>
          <a:xfrm>
            <a:off x="10047713" y="2795194"/>
            <a:ext cx="334194" cy="0"/>
          </a:xfrm>
          <a:prstGeom prst="straightConnector1">
            <a:avLst/>
          </a:prstGeom>
          <a:ln w="44450" cmpd="sng">
            <a:solidFill>
              <a:srgbClr val="00A759"/>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132" name="Straight Arrow Connector 131">
            <a:extLst>
              <a:ext uri="{FF2B5EF4-FFF2-40B4-BE49-F238E27FC236}">
                <a16:creationId xmlns:a16="http://schemas.microsoft.com/office/drawing/2014/main" id="{7B7C9C38-BCCC-42C3-98C2-0DA238BC0D1D}"/>
              </a:ext>
            </a:extLst>
          </p:cNvPr>
          <p:cNvCxnSpPr>
            <a:cxnSpLocks/>
          </p:cNvCxnSpPr>
          <p:nvPr/>
        </p:nvCxnSpPr>
        <p:spPr>
          <a:xfrm>
            <a:off x="1236320" y="3888381"/>
            <a:ext cx="9649393"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33" name="ZoneTexte 41">
            <a:extLst>
              <a:ext uri="{FF2B5EF4-FFF2-40B4-BE49-F238E27FC236}">
                <a16:creationId xmlns:a16="http://schemas.microsoft.com/office/drawing/2014/main" id="{F932063D-C8A4-4EA0-87C2-46D3C653BAAB}"/>
              </a:ext>
            </a:extLst>
          </p:cNvPr>
          <p:cNvSpPr txBox="1"/>
          <p:nvPr/>
        </p:nvSpPr>
        <p:spPr>
          <a:xfrm>
            <a:off x="10485502" y="3885170"/>
            <a:ext cx="800421" cy="400110"/>
          </a:xfrm>
          <a:prstGeom prst="rect">
            <a:avLst/>
          </a:prstGeom>
          <a:noFill/>
        </p:spPr>
        <p:txBody>
          <a:bodyPr wrap="square" rtlCol="0">
            <a:spAutoFit/>
          </a:bodyPr>
          <a:lstStyle/>
          <a:p>
            <a:pPr algn="ctr"/>
            <a:r>
              <a:rPr lang="fr-CA" sz="2000" dirty="0">
                <a:latin typeface="Century Schoolbook" panose="02040604050505020304" pitchFamily="18" charset="0"/>
                <a:cs typeface="Roboto Serif Light" pitchFamily="2" charset="0"/>
              </a:rPr>
              <a:t>Time</a:t>
            </a:r>
          </a:p>
        </p:txBody>
      </p:sp>
      <p:sp>
        <p:nvSpPr>
          <p:cNvPr id="138" name="ZoneTexte 41">
            <a:extLst>
              <a:ext uri="{FF2B5EF4-FFF2-40B4-BE49-F238E27FC236}">
                <a16:creationId xmlns:a16="http://schemas.microsoft.com/office/drawing/2014/main" id="{2F34BB8A-7418-4647-99DA-22E850CF81AA}"/>
              </a:ext>
            </a:extLst>
          </p:cNvPr>
          <p:cNvSpPr txBox="1"/>
          <p:nvPr/>
        </p:nvSpPr>
        <p:spPr>
          <a:xfrm>
            <a:off x="9308738" y="5814919"/>
            <a:ext cx="2353529" cy="523220"/>
          </a:xfrm>
          <a:prstGeom prst="rect">
            <a:avLst/>
          </a:prstGeom>
          <a:noFill/>
        </p:spPr>
        <p:txBody>
          <a:bodyPr wrap="none" rtlCol="0">
            <a:spAutoFit/>
          </a:bodyPr>
          <a:lstStyle/>
          <a:p>
            <a:pPr algn="ctr"/>
            <a:r>
              <a:rPr lang="fr-CA" sz="2800" dirty="0">
                <a:latin typeface="Century Schoolbook" panose="02040604050505020304" pitchFamily="18" charset="0"/>
                <a:cs typeface="Roboto Serif Light" pitchFamily="2" charset="0"/>
              </a:rPr>
              <a:t>T</a:t>
            </a:r>
            <a:r>
              <a:rPr lang="fr-CA" sz="2800" baseline="-25000" dirty="0">
                <a:latin typeface="Century Schoolbook" panose="02040604050505020304" pitchFamily="18" charset="0"/>
                <a:cs typeface="Roboto Serif Light" pitchFamily="2" charset="0"/>
              </a:rPr>
              <a:t>2</a:t>
            </a:r>
            <a:r>
              <a:rPr lang="fr-CA" sz="2800" dirty="0">
                <a:latin typeface="Century Schoolbook" panose="02040604050505020304" pitchFamily="18" charset="0"/>
                <a:cs typeface="Roboto Serif Light" pitchFamily="2" charset="0"/>
              </a:rPr>
              <a:t> relaxation</a:t>
            </a:r>
          </a:p>
        </p:txBody>
      </p:sp>
      <p:sp>
        <p:nvSpPr>
          <p:cNvPr id="139" name="Ellipse 4">
            <a:extLst>
              <a:ext uri="{FF2B5EF4-FFF2-40B4-BE49-F238E27FC236}">
                <a16:creationId xmlns:a16="http://schemas.microsoft.com/office/drawing/2014/main" id="{DAED0E4F-A380-4CB3-8C73-5B6CB2540ED4}"/>
              </a:ext>
            </a:extLst>
          </p:cNvPr>
          <p:cNvSpPr/>
          <p:nvPr/>
        </p:nvSpPr>
        <p:spPr>
          <a:xfrm>
            <a:off x="9103719" y="5694131"/>
            <a:ext cx="2763565" cy="764796"/>
          </a:xfrm>
          <a:prstGeom prst="ellipse">
            <a:avLst/>
          </a:prstGeom>
          <a:noFill/>
          <a:ln w="38100">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Tree>
    <p:extLst>
      <p:ext uri="{BB962C8B-B14F-4D97-AF65-F5344CB8AC3E}">
        <p14:creationId xmlns:p14="http://schemas.microsoft.com/office/powerpoint/2010/main" val="1872735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3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p:bldP spid="138" grpId="0"/>
      <p:bldP spid="139"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4E4D9-FC73-416D-9E29-6216AC970DEE}"/>
              </a:ext>
            </a:extLst>
          </p:cNvPr>
          <p:cNvSpPr>
            <a:spLocks noGrp="1"/>
          </p:cNvSpPr>
          <p:nvPr>
            <p:ph type="title"/>
          </p:nvPr>
        </p:nvSpPr>
        <p:spPr/>
        <p:txBody>
          <a:bodyPr/>
          <a:lstStyle/>
          <a:p>
            <a:r>
              <a:rPr lang="fr-CA" dirty="0">
                <a:latin typeface="Century Schoolbook" panose="02040604050505020304" pitchFamily="18" charset="0"/>
              </a:rPr>
              <a:t>Principles of MRI: relaxation</a:t>
            </a:r>
          </a:p>
        </p:txBody>
      </p:sp>
      <p:sp>
        <p:nvSpPr>
          <p:cNvPr id="4" name="Slide Number Placeholder 3">
            <a:extLst>
              <a:ext uri="{FF2B5EF4-FFF2-40B4-BE49-F238E27FC236}">
                <a16:creationId xmlns:a16="http://schemas.microsoft.com/office/drawing/2014/main" id="{95B3E608-28AB-472A-8CF0-26F4041E2D45}"/>
              </a:ext>
            </a:extLst>
          </p:cNvPr>
          <p:cNvSpPr>
            <a:spLocks noGrp="1"/>
          </p:cNvSpPr>
          <p:nvPr>
            <p:ph type="sldNum" sz="quarter" idx="12"/>
          </p:nvPr>
        </p:nvSpPr>
        <p:spPr/>
        <p:txBody>
          <a:bodyPr/>
          <a:lstStyle/>
          <a:p>
            <a:fld id="{7C4F7C6C-F16A-437F-A05B-8026F95376C8}" type="slidenum">
              <a:rPr lang="fr-CA" smtClean="0">
                <a:latin typeface="Century Schoolbook" panose="02040604050505020304" pitchFamily="18" charset="0"/>
              </a:rPr>
              <a:pPr/>
              <a:t>37</a:t>
            </a:fld>
            <a:endParaRPr lang="fr-CA" dirty="0">
              <a:latin typeface="Century Schoolbook" panose="02040604050505020304" pitchFamily="18" charset="0"/>
            </a:endParaRPr>
          </a:p>
        </p:txBody>
      </p:sp>
      <p:sp>
        <p:nvSpPr>
          <p:cNvPr id="5" name="ZoneTexte 41">
            <a:extLst>
              <a:ext uri="{FF2B5EF4-FFF2-40B4-BE49-F238E27FC236}">
                <a16:creationId xmlns:a16="http://schemas.microsoft.com/office/drawing/2014/main" id="{D2CDF09E-8E08-49A6-8AC4-801E290F64B7}"/>
              </a:ext>
            </a:extLst>
          </p:cNvPr>
          <p:cNvSpPr txBox="1"/>
          <p:nvPr/>
        </p:nvSpPr>
        <p:spPr>
          <a:xfrm>
            <a:off x="838200" y="1512101"/>
            <a:ext cx="3841116" cy="523220"/>
          </a:xfrm>
          <a:prstGeom prst="rect">
            <a:avLst/>
          </a:prstGeom>
          <a:noFill/>
        </p:spPr>
        <p:txBody>
          <a:bodyPr wrap="none" rtlCol="0">
            <a:spAutoFit/>
          </a:bodyPr>
          <a:lstStyle/>
          <a:p>
            <a:pPr algn="ctr"/>
            <a:r>
              <a:rPr lang="fr-CA" sz="2800" dirty="0">
                <a:latin typeface="Century Schoolbook" panose="02040604050505020304" pitchFamily="18" charset="0"/>
                <a:cs typeface="Roboto Serif Light" pitchFamily="2" charset="0"/>
              </a:rPr>
              <a:t>Transverse relaxation</a:t>
            </a:r>
          </a:p>
        </p:txBody>
      </p:sp>
      <p:sp>
        <p:nvSpPr>
          <p:cNvPr id="6" name="ZoneTexte 41">
            <a:extLst>
              <a:ext uri="{FF2B5EF4-FFF2-40B4-BE49-F238E27FC236}">
                <a16:creationId xmlns:a16="http://schemas.microsoft.com/office/drawing/2014/main" id="{A6A320CA-C512-47C7-9D1D-FFD8048D40EC}"/>
              </a:ext>
            </a:extLst>
          </p:cNvPr>
          <p:cNvSpPr txBox="1"/>
          <p:nvPr/>
        </p:nvSpPr>
        <p:spPr>
          <a:xfrm>
            <a:off x="3026936" y="2374819"/>
            <a:ext cx="6138127" cy="830997"/>
          </a:xfrm>
          <a:prstGeom prst="rect">
            <a:avLst/>
          </a:prstGeom>
          <a:noFill/>
        </p:spPr>
        <p:txBody>
          <a:bodyPr wrap="square" rtlCol="0">
            <a:spAutoFit/>
          </a:bodyPr>
          <a:lstStyle/>
          <a:p>
            <a:pPr algn="ctr"/>
            <a:r>
              <a:rPr lang="fr-CA" sz="2400" dirty="0" err="1">
                <a:latin typeface="Century Schoolbook" panose="02040604050505020304" pitchFamily="18" charset="0"/>
                <a:cs typeface="Roboto Serif Medium" pitchFamily="2" charset="0"/>
              </a:rPr>
              <a:t>Solids</a:t>
            </a:r>
            <a:r>
              <a:rPr lang="fr-CA" sz="2400" dirty="0">
                <a:latin typeface="Century Schoolbook" panose="02040604050505020304" pitchFamily="18" charset="0"/>
                <a:cs typeface="Roboto Serif Light" pitchFamily="2" charset="0"/>
              </a:rPr>
              <a:t> and </a:t>
            </a:r>
            <a:r>
              <a:rPr lang="fr-CA" sz="2400" dirty="0">
                <a:latin typeface="Century Schoolbook" panose="02040604050505020304" pitchFamily="18" charset="0"/>
                <a:cs typeface="Roboto Serif Medium" pitchFamily="2" charset="0"/>
              </a:rPr>
              <a:t>large </a:t>
            </a:r>
            <a:r>
              <a:rPr lang="fr-CA" sz="2400" dirty="0" err="1">
                <a:latin typeface="Century Schoolbook" panose="02040604050505020304" pitchFamily="18" charset="0"/>
                <a:cs typeface="Roboto Serif Medium" pitchFamily="2" charset="0"/>
              </a:rPr>
              <a:t>molecules</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fixed</a:t>
            </a:r>
            <a:r>
              <a:rPr lang="fr-CA" sz="2400" dirty="0">
                <a:latin typeface="Century Schoolbook" panose="02040604050505020304" pitchFamily="18" charset="0"/>
                <a:cs typeface="Roboto Serif Light" pitchFamily="2" charset="0"/>
              </a:rPr>
              <a:t> structure </a:t>
            </a:r>
            <a:r>
              <a:rPr lang="fr-CA" sz="2400" dirty="0" err="1">
                <a:latin typeface="Century Schoolbook" panose="02040604050505020304" pitchFamily="18" charset="0"/>
                <a:cs typeface="Roboto Serif Light" pitchFamily="2" charset="0"/>
              </a:rPr>
              <a:t>maintains</a:t>
            </a:r>
            <a:r>
              <a:rPr lang="fr-CA" sz="2400" dirty="0">
                <a:latin typeface="Century Schoolbook" panose="02040604050505020304" pitchFamily="18" charset="0"/>
                <a:cs typeface="Roboto Serif Light" pitchFamily="2" charset="0"/>
              </a:rPr>
              <a:t> the </a:t>
            </a:r>
            <a:r>
              <a:rPr lang="fr-CA" sz="2400" dirty="0" err="1">
                <a:latin typeface="Century Schoolbook" panose="02040604050505020304" pitchFamily="18" charset="0"/>
                <a:cs typeface="Roboto Serif Light" pitchFamily="2" charset="0"/>
              </a:rPr>
              <a:t>magnetic</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field</a:t>
            </a:r>
            <a:endParaRPr lang="fr-CA" sz="2400" dirty="0">
              <a:latin typeface="Century Schoolbook" panose="02040604050505020304" pitchFamily="18" charset="0"/>
              <a:cs typeface="Roboto Serif Light" pitchFamily="2" charset="0"/>
            </a:endParaRPr>
          </a:p>
        </p:txBody>
      </p:sp>
      <p:sp>
        <p:nvSpPr>
          <p:cNvPr id="33" name="ZoneTexte 41">
            <a:extLst>
              <a:ext uri="{FF2B5EF4-FFF2-40B4-BE49-F238E27FC236}">
                <a16:creationId xmlns:a16="http://schemas.microsoft.com/office/drawing/2014/main" id="{5D2F940C-E58D-430F-B3D5-3479935BB12E}"/>
              </a:ext>
            </a:extLst>
          </p:cNvPr>
          <p:cNvSpPr txBox="1"/>
          <p:nvPr/>
        </p:nvSpPr>
        <p:spPr>
          <a:xfrm>
            <a:off x="3026936" y="3629119"/>
            <a:ext cx="6138127" cy="1200329"/>
          </a:xfrm>
          <a:prstGeom prst="rect">
            <a:avLst/>
          </a:prstGeom>
          <a:noFill/>
        </p:spPr>
        <p:txBody>
          <a:bodyPr wrap="square" rtlCol="0">
            <a:spAutoFit/>
          </a:bodyPr>
          <a:lstStyle/>
          <a:p>
            <a:pPr algn="ctr"/>
            <a:r>
              <a:rPr lang="fr-CA" sz="2400" dirty="0">
                <a:latin typeface="Century Schoolbook" panose="02040604050505020304" pitchFamily="18" charset="0"/>
                <a:cs typeface="Roboto Serif Medium" pitchFamily="2" charset="0"/>
              </a:rPr>
              <a:t>Pure </a:t>
            </a:r>
            <a:r>
              <a:rPr lang="fr-CA" sz="2400" dirty="0" err="1">
                <a:latin typeface="Century Schoolbook" panose="02040604050505020304" pitchFamily="18" charset="0"/>
                <a:cs typeface="Roboto Serif Medium" pitchFamily="2" charset="0"/>
              </a:rPr>
              <a:t>liquids</a:t>
            </a:r>
            <a:r>
              <a:rPr lang="fr-CA" sz="2400" dirty="0">
                <a:latin typeface="Century Schoolbook" panose="02040604050505020304" pitchFamily="18" charset="0"/>
                <a:cs typeface="Roboto Serif Light" pitchFamily="2" charset="0"/>
              </a:rPr>
              <a:t> and </a:t>
            </a:r>
            <a:r>
              <a:rPr lang="fr-CA" sz="2400" dirty="0" err="1">
                <a:latin typeface="Century Schoolbook" panose="02040604050505020304" pitchFamily="18" charset="0"/>
                <a:cs typeface="Roboto Serif Medium" pitchFamily="2" charset="0"/>
              </a:rPr>
              <a:t>small</a:t>
            </a:r>
            <a:r>
              <a:rPr lang="fr-CA" sz="2400" dirty="0">
                <a:latin typeface="Century Schoolbook" panose="02040604050505020304" pitchFamily="18" charset="0"/>
                <a:cs typeface="Roboto Serif Medium" pitchFamily="2" charset="0"/>
              </a:rPr>
              <a:t> </a:t>
            </a:r>
            <a:r>
              <a:rPr lang="fr-CA" sz="2400" dirty="0" err="1">
                <a:latin typeface="Century Schoolbook" panose="02040604050505020304" pitchFamily="18" charset="0"/>
                <a:cs typeface="Roboto Serif Medium" pitchFamily="2" charset="0"/>
              </a:rPr>
              <a:t>molecules</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rapid</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translational</a:t>
            </a:r>
            <a:r>
              <a:rPr lang="fr-CA" sz="2400" dirty="0">
                <a:latin typeface="Century Schoolbook" panose="02040604050505020304" pitchFamily="18" charset="0"/>
                <a:cs typeface="Roboto Serif Light" pitchFamily="2" charset="0"/>
              </a:rPr>
              <a:t> motion </a:t>
            </a:r>
            <a:r>
              <a:rPr lang="fr-CA" sz="2400" dirty="0" err="1">
                <a:latin typeface="Century Schoolbook" panose="02040604050505020304" pitchFamily="18" charset="0"/>
                <a:cs typeface="Roboto Serif Light" pitchFamily="2" charset="0"/>
              </a:rPr>
              <a:t>averages</a:t>
            </a:r>
            <a:r>
              <a:rPr lang="fr-CA" sz="2400" dirty="0">
                <a:latin typeface="Century Schoolbook" panose="02040604050505020304" pitchFamily="18" charset="0"/>
                <a:cs typeface="Roboto Serif Light" pitchFamily="2" charset="0"/>
              </a:rPr>
              <a:t> the local </a:t>
            </a:r>
            <a:r>
              <a:rPr lang="fr-CA" sz="2400" dirty="0" err="1">
                <a:latin typeface="Century Schoolbook" panose="02040604050505020304" pitchFamily="18" charset="0"/>
                <a:cs typeface="Roboto Serif Light" pitchFamily="2" charset="0"/>
              </a:rPr>
              <a:t>magnetic</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field</a:t>
            </a:r>
            <a:r>
              <a:rPr lang="fr-CA" sz="2400" dirty="0">
                <a:latin typeface="Century Schoolbook" panose="02040604050505020304" pitchFamily="18" charset="0"/>
                <a:cs typeface="Roboto Serif Light" pitchFamily="2" charset="0"/>
              </a:rPr>
              <a:t> variations</a:t>
            </a:r>
          </a:p>
        </p:txBody>
      </p:sp>
      <p:sp>
        <p:nvSpPr>
          <p:cNvPr id="34" name="ZoneTexte 41">
            <a:extLst>
              <a:ext uri="{FF2B5EF4-FFF2-40B4-BE49-F238E27FC236}">
                <a16:creationId xmlns:a16="http://schemas.microsoft.com/office/drawing/2014/main" id="{795E6BD9-D50A-41D8-BD0C-CD4437F4C2AA}"/>
              </a:ext>
            </a:extLst>
          </p:cNvPr>
          <p:cNvSpPr txBox="1"/>
          <p:nvPr/>
        </p:nvSpPr>
        <p:spPr>
          <a:xfrm>
            <a:off x="3026936" y="5252751"/>
            <a:ext cx="6138127" cy="830997"/>
          </a:xfrm>
          <a:prstGeom prst="rect">
            <a:avLst/>
          </a:prstGeom>
          <a:noFill/>
        </p:spPr>
        <p:txBody>
          <a:bodyPr wrap="square" rtlCol="0">
            <a:spAutoFit/>
          </a:bodyPr>
          <a:lstStyle/>
          <a:p>
            <a:pPr algn="ctr"/>
            <a:r>
              <a:rPr lang="fr-CA" sz="2400" dirty="0" err="1">
                <a:latin typeface="Century Schoolbook" panose="02040604050505020304" pitchFamily="18" charset="0"/>
                <a:cs typeface="Roboto Serif Medium" pitchFamily="2" charset="0"/>
              </a:rPr>
              <a:t>Macromolecules</a:t>
            </a:r>
            <a:r>
              <a:rPr lang="fr-CA" sz="2400" dirty="0">
                <a:latin typeface="Century Schoolbook" panose="02040604050505020304" pitchFamily="18" charset="0"/>
                <a:cs typeface="Roboto Serif Light" pitchFamily="2" charset="0"/>
              </a:rPr>
              <a:t> and </a:t>
            </a:r>
            <a:r>
              <a:rPr lang="fr-CA" sz="2400" dirty="0" err="1">
                <a:latin typeface="Century Schoolbook" panose="02040604050505020304" pitchFamily="18" charset="0"/>
                <a:cs typeface="Roboto Serif Medium" pitchFamily="2" charset="0"/>
              </a:rPr>
              <a:t>bound</a:t>
            </a:r>
            <a:r>
              <a:rPr lang="fr-CA" sz="2400" dirty="0">
                <a:latin typeface="Century Schoolbook" panose="02040604050505020304" pitchFamily="18" charset="0"/>
                <a:cs typeface="Roboto Serif Medium" pitchFamily="2" charset="0"/>
              </a:rPr>
              <a:t> water</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reduces</a:t>
            </a:r>
            <a:r>
              <a:rPr lang="fr-CA" sz="2400" dirty="0">
                <a:latin typeface="Century Schoolbook" panose="02040604050505020304" pitchFamily="18" charset="0"/>
                <a:cs typeface="Roboto Serif Light" pitchFamily="2" charset="0"/>
              </a:rPr>
              <a:t> the </a:t>
            </a:r>
            <a:r>
              <a:rPr lang="fr-CA" sz="2400" dirty="0" err="1">
                <a:latin typeface="Century Schoolbook" panose="02040604050505020304" pitchFamily="18" charset="0"/>
                <a:cs typeface="Roboto Serif Light" pitchFamily="2" charset="0"/>
              </a:rPr>
              <a:t>overall</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molecular</a:t>
            </a:r>
            <a:r>
              <a:rPr lang="fr-CA" sz="2400" dirty="0">
                <a:latin typeface="Century Schoolbook" panose="02040604050505020304" pitchFamily="18" charset="0"/>
                <a:cs typeface="Roboto Serif Light" pitchFamily="2" charset="0"/>
              </a:rPr>
              <a:t> motion</a:t>
            </a:r>
          </a:p>
        </p:txBody>
      </p:sp>
      <p:sp>
        <p:nvSpPr>
          <p:cNvPr id="16" name="ZoneTexte 41">
            <a:extLst>
              <a:ext uri="{FF2B5EF4-FFF2-40B4-BE49-F238E27FC236}">
                <a16:creationId xmlns:a16="http://schemas.microsoft.com/office/drawing/2014/main" id="{6625BE41-2535-49CE-823E-F6996567A153}"/>
              </a:ext>
            </a:extLst>
          </p:cNvPr>
          <p:cNvSpPr txBox="1"/>
          <p:nvPr/>
        </p:nvSpPr>
        <p:spPr>
          <a:xfrm>
            <a:off x="9640644" y="2465723"/>
            <a:ext cx="1567422" cy="649188"/>
          </a:xfrm>
          <a:prstGeom prst="roundRect">
            <a:avLst>
              <a:gd name="adj" fmla="val 50000"/>
            </a:avLst>
          </a:prstGeom>
          <a:solidFill>
            <a:schemeClr val="bg2"/>
          </a:solidFill>
        </p:spPr>
        <p:txBody>
          <a:bodyPr wrap="none" rtlCol="0" anchor="ctr">
            <a:spAutoFit/>
          </a:bodyPr>
          <a:lstStyle/>
          <a:p>
            <a:pPr algn="ctr"/>
            <a:r>
              <a:rPr lang="fr-CA" sz="2400" dirty="0">
                <a:solidFill>
                  <a:srgbClr val="00A759"/>
                </a:solidFill>
                <a:latin typeface="Century Schoolbook" panose="02040604050505020304" pitchFamily="18" charset="0"/>
                <a:cs typeface="Roboto Serif Light" pitchFamily="2" charset="0"/>
              </a:rPr>
              <a:t>Short T</a:t>
            </a:r>
            <a:r>
              <a:rPr lang="fr-CA" sz="2400" baseline="-25000" dirty="0">
                <a:solidFill>
                  <a:srgbClr val="00A759"/>
                </a:solidFill>
                <a:latin typeface="Century Schoolbook" panose="02040604050505020304" pitchFamily="18" charset="0"/>
                <a:cs typeface="Roboto Serif Light" pitchFamily="2" charset="0"/>
              </a:rPr>
              <a:t>2</a:t>
            </a:r>
            <a:endParaRPr lang="fr-CA" sz="2400" dirty="0">
              <a:solidFill>
                <a:srgbClr val="00A759"/>
              </a:solidFill>
              <a:latin typeface="Century Schoolbook" panose="02040604050505020304" pitchFamily="18" charset="0"/>
              <a:cs typeface="Roboto Serif Light" pitchFamily="2" charset="0"/>
            </a:endParaRPr>
          </a:p>
        </p:txBody>
      </p:sp>
      <p:sp>
        <p:nvSpPr>
          <p:cNvPr id="17" name="ZoneTexte 41">
            <a:extLst>
              <a:ext uri="{FF2B5EF4-FFF2-40B4-BE49-F238E27FC236}">
                <a16:creationId xmlns:a16="http://schemas.microsoft.com/office/drawing/2014/main" id="{FEF9EF09-8114-4479-AFEB-FF732B64F308}"/>
              </a:ext>
            </a:extLst>
          </p:cNvPr>
          <p:cNvSpPr txBox="1"/>
          <p:nvPr/>
        </p:nvSpPr>
        <p:spPr>
          <a:xfrm>
            <a:off x="9676135" y="3904689"/>
            <a:ext cx="1496441" cy="649188"/>
          </a:xfrm>
          <a:prstGeom prst="roundRect">
            <a:avLst>
              <a:gd name="adj" fmla="val 50000"/>
            </a:avLst>
          </a:prstGeom>
          <a:solidFill>
            <a:schemeClr val="bg2"/>
          </a:solidFill>
        </p:spPr>
        <p:txBody>
          <a:bodyPr wrap="none" rtlCol="0" anchor="ctr">
            <a:spAutoFit/>
          </a:bodyPr>
          <a:lstStyle/>
          <a:p>
            <a:pPr algn="ctr"/>
            <a:r>
              <a:rPr lang="fr-CA" sz="2400" dirty="0">
                <a:solidFill>
                  <a:srgbClr val="00A759"/>
                </a:solidFill>
                <a:latin typeface="Century Schoolbook" panose="02040604050505020304" pitchFamily="18" charset="0"/>
                <a:cs typeface="Roboto Serif Light" pitchFamily="2" charset="0"/>
              </a:rPr>
              <a:t>Long T</a:t>
            </a:r>
            <a:r>
              <a:rPr lang="fr-CA" sz="2400" baseline="-25000" dirty="0">
                <a:solidFill>
                  <a:srgbClr val="00A759"/>
                </a:solidFill>
                <a:latin typeface="Century Schoolbook" panose="02040604050505020304" pitchFamily="18" charset="0"/>
                <a:cs typeface="Roboto Serif Light" pitchFamily="2" charset="0"/>
              </a:rPr>
              <a:t>2</a:t>
            </a:r>
            <a:endParaRPr lang="fr-CA" sz="2400" dirty="0">
              <a:solidFill>
                <a:srgbClr val="00A759"/>
              </a:solidFill>
              <a:latin typeface="Century Schoolbook" panose="02040604050505020304" pitchFamily="18" charset="0"/>
              <a:cs typeface="Roboto Serif Light" pitchFamily="2" charset="0"/>
            </a:endParaRPr>
          </a:p>
        </p:txBody>
      </p:sp>
      <p:sp>
        <p:nvSpPr>
          <p:cNvPr id="19" name="ZoneTexte 41">
            <a:extLst>
              <a:ext uri="{FF2B5EF4-FFF2-40B4-BE49-F238E27FC236}">
                <a16:creationId xmlns:a16="http://schemas.microsoft.com/office/drawing/2014/main" id="{E01D9414-EF88-483B-A3F2-C1C8FB62C07A}"/>
              </a:ext>
            </a:extLst>
          </p:cNvPr>
          <p:cNvSpPr txBox="1"/>
          <p:nvPr/>
        </p:nvSpPr>
        <p:spPr>
          <a:xfrm>
            <a:off x="9501939" y="5343655"/>
            <a:ext cx="1844832" cy="649188"/>
          </a:xfrm>
          <a:prstGeom prst="roundRect">
            <a:avLst>
              <a:gd name="adj" fmla="val 50000"/>
            </a:avLst>
          </a:prstGeom>
          <a:solidFill>
            <a:schemeClr val="bg2"/>
          </a:solidFill>
        </p:spPr>
        <p:txBody>
          <a:bodyPr wrap="none" rtlCol="0" anchor="ctr">
            <a:spAutoFit/>
          </a:bodyPr>
          <a:lstStyle/>
          <a:p>
            <a:pPr algn="ctr"/>
            <a:r>
              <a:rPr lang="fr-CA" sz="2400" dirty="0">
                <a:solidFill>
                  <a:srgbClr val="00A759"/>
                </a:solidFill>
                <a:latin typeface="Century Schoolbook" panose="02040604050505020304" pitchFamily="18" charset="0"/>
                <a:cs typeface="Roboto Serif Light" pitchFamily="2" charset="0"/>
              </a:rPr>
              <a:t>Shorter T</a:t>
            </a:r>
            <a:r>
              <a:rPr lang="fr-CA" sz="2400" baseline="-25000" dirty="0">
                <a:solidFill>
                  <a:srgbClr val="00A759"/>
                </a:solidFill>
                <a:latin typeface="Century Schoolbook" panose="02040604050505020304" pitchFamily="18" charset="0"/>
                <a:cs typeface="Roboto Serif Light" pitchFamily="2" charset="0"/>
              </a:rPr>
              <a:t>2</a:t>
            </a:r>
            <a:endParaRPr lang="fr-CA" sz="2400" dirty="0">
              <a:solidFill>
                <a:srgbClr val="00A759"/>
              </a:solidFill>
              <a:latin typeface="Century Schoolbook" panose="02040604050505020304" pitchFamily="18" charset="0"/>
              <a:cs typeface="Roboto Serif Light" pitchFamily="2" charset="0"/>
            </a:endParaRPr>
          </a:p>
        </p:txBody>
      </p:sp>
      <p:sp>
        <p:nvSpPr>
          <p:cNvPr id="20" name="ZoneTexte 41">
            <a:extLst>
              <a:ext uri="{FF2B5EF4-FFF2-40B4-BE49-F238E27FC236}">
                <a16:creationId xmlns:a16="http://schemas.microsoft.com/office/drawing/2014/main" id="{891A42D0-5773-41EC-911B-8631AE25BADC}"/>
              </a:ext>
            </a:extLst>
          </p:cNvPr>
          <p:cNvSpPr txBox="1"/>
          <p:nvPr/>
        </p:nvSpPr>
        <p:spPr>
          <a:xfrm>
            <a:off x="838200" y="6396335"/>
            <a:ext cx="7841734" cy="461665"/>
          </a:xfrm>
          <a:prstGeom prst="rect">
            <a:avLst/>
          </a:prstGeom>
          <a:noFill/>
        </p:spPr>
        <p:txBody>
          <a:bodyPr wrap="square" rtlCol="0">
            <a:spAutoFit/>
          </a:bodyPr>
          <a:lstStyle/>
          <a:p>
            <a:pPr algn="ctr"/>
            <a:r>
              <a:rPr lang="fr-CA" sz="2400" dirty="0">
                <a:latin typeface="Century Schoolbook" panose="02040604050505020304" pitchFamily="18" charset="0"/>
                <a:cs typeface="Roboto Serif Light" pitchFamily="2" charset="0"/>
              </a:rPr>
              <a:t>* T</a:t>
            </a:r>
            <a:r>
              <a:rPr lang="fr-CA" sz="2400" baseline="-25000" dirty="0">
                <a:latin typeface="Century Schoolbook" panose="02040604050505020304" pitchFamily="18" charset="0"/>
                <a:cs typeface="Roboto Serif Light" pitchFamily="2" charset="0"/>
              </a:rPr>
              <a:t>2</a:t>
            </a:r>
            <a:r>
              <a:rPr lang="fr-CA" sz="2400" dirty="0">
                <a:latin typeface="Century Schoolbook" panose="02040604050505020304" pitchFamily="18" charset="0"/>
                <a:cs typeface="Roboto Serif Light" pitchFamily="2" charset="0"/>
              </a:rPr>
              <a:t> time </a:t>
            </a:r>
            <a:r>
              <a:rPr lang="fr-CA" sz="2400" dirty="0" err="1">
                <a:latin typeface="Century Schoolbook" panose="02040604050505020304" pitchFamily="18" charset="0"/>
                <a:cs typeface="Roboto Serif Light" pitchFamily="2" charset="0"/>
              </a:rPr>
              <a:t>is</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independent</a:t>
            </a:r>
            <a:r>
              <a:rPr lang="fr-CA" sz="2400" dirty="0">
                <a:latin typeface="Century Schoolbook" panose="02040604050505020304" pitchFamily="18" charset="0"/>
                <a:cs typeface="Roboto Serif Light" pitchFamily="2" charset="0"/>
              </a:rPr>
              <a:t> of </a:t>
            </a:r>
            <a:r>
              <a:rPr lang="fr-CA" sz="2400" dirty="0" err="1">
                <a:latin typeface="Century Schoolbook" panose="02040604050505020304" pitchFamily="18" charset="0"/>
                <a:cs typeface="Roboto Serif Light" pitchFamily="2" charset="0"/>
              </a:rPr>
              <a:t>magnefield</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field</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strength</a:t>
            </a:r>
            <a:endParaRPr lang="fr-CA" sz="2400" dirty="0">
              <a:latin typeface="Century Schoolbook" panose="02040604050505020304" pitchFamily="18" charset="0"/>
              <a:cs typeface="Roboto Serif Light" pitchFamily="2" charset="0"/>
            </a:endParaRPr>
          </a:p>
        </p:txBody>
      </p:sp>
    </p:spTree>
    <p:extLst>
      <p:ext uri="{BB962C8B-B14F-4D97-AF65-F5344CB8AC3E}">
        <p14:creationId xmlns:p14="http://schemas.microsoft.com/office/powerpoint/2010/main" val="41388098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A859FA-3338-4F9E-83F5-D3C412A35D23}"/>
              </a:ext>
            </a:extLst>
          </p:cNvPr>
          <p:cNvSpPr>
            <a:spLocks noGrp="1"/>
          </p:cNvSpPr>
          <p:nvPr>
            <p:ph type="title"/>
          </p:nvPr>
        </p:nvSpPr>
        <p:spPr/>
        <p:txBody>
          <a:bodyPr/>
          <a:lstStyle/>
          <a:p>
            <a:r>
              <a:rPr lang="fr-CA" dirty="0">
                <a:latin typeface="Century Schoolbook" panose="02040604050505020304" pitchFamily="18" charset="0"/>
              </a:rPr>
              <a:t>Principles of MRI: relaxation</a:t>
            </a:r>
          </a:p>
        </p:txBody>
      </p:sp>
      <p:sp>
        <p:nvSpPr>
          <p:cNvPr id="4" name="Slide Number Placeholder 3">
            <a:extLst>
              <a:ext uri="{FF2B5EF4-FFF2-40B4-BE49-F238E27FC236}">
                <a16:creationId xmlns:a16="http://schemas.microsoft.com/office/drawing/2014/main" id="{C8BE9B61-E606-45CF-8F06-C1FA4EF30454}"/>
              </a:ext>
            </a:extLst>
          </p:cNvPr>
          <p:cNvSpPr>
            <a:spLocks noGrp="1"/>
          </p:cNvSpPr>
          <p:nvPr>
            <p:ph type="sldNum" sz="quarter" idx="12"/>
          </p:nvPr>
        </p:nvSpPr>
        <p:spPr/>
        <p:txBody>
          <a:bodyPr/>
          <a:lstStyle/>
          <a:p>
            <a:fld id="{7C4F7C6C-F16A-437F-A05B-8026F95376C8}" type="slidenum">
              <a:rPr lang="fr-CA" smtClean="0">
                <a:latin typeface="Century Schoolbook" panose="02040604050505020304" pitchFamily="18" charset="0"/>
              </a:rPr>
              <a:pPr/>
              <a:t>38</a:t>
            </a:fld>
            <a:endParaRPr lang="fr-CA" dirty="0">
              <a:latin typeface="Century Schoolbook" panose="02040604050505020304" pitchFamily="18" charset="0"/>
            </a:endParaRPr>
          </a:p>
        </p:txBody>
      </p:sp>
      <p:sp>
        <p:nvSpPr>
          <p:cNvPr id="7" name="ZoneTexte 41">
            <a:extLst>
              <a:ext uri="{FF2B5EF4-FFF2-40B4-BE49-F238E27FC236}">
                <a16:creationId xmlns:a16="http://schemas.microsoft.com/office/drawing/2014/main" id="{B38B9A70-010B-4B19-96CA-6941DD88BEAE}"/>
              </a:ext>
            </a:extLst>
          </p:cNvPr>
          <p:cNvSpPr txBox="1"/>
          <p:nvPr/>
        </p:nvSpPr>
        <p:spPr>
          <a:xfrm>
            <a:off x="838200" y="1512101"/>
            <a:ext cx="3841116" cy="523220"/>
          </a:xfrm>
          <a:prstGeom prst="rect">
            <a:avLst/>
          </a:prstGeom>
          <a:noFill/>
        </p:spPr>
        <p:txBody>
          <a:bodyPr wrap="none" rtlCol="0">
            <a:spAutoFit/>
          </a:bodyPr>
          <a:lstStyle/>
          <a:p>
            <a:pPr algn="ctr"/>
            <a:r>
              <a:rPr lang="fr-CA" sz="2800" dirty="0">
                <a:latin typeface="Century Schoolbook" panose="02040604050505020304" pitchFamily="18" charset="0"/>
                <a:cs typeface="Roboto Serif Light" pitchFamily="2" charset="0"/>
              </a:rPr>
              <a:t>Transverse relaxation</a:t>
            </a:r>
          </a:p>
        </p:txBody>
      </p:sp>
      <p:sp>
        <p:nvSpPr>
          <p:cNvPr id="9" name="ZoneTexte 41">
            <a:extLst>
              <a:ext uri="{FF2B5EF4-FFF2-40B4-BE49-F238E27FC236}">
                <a16:creationId xmlns:a16="http://schemas.microsoft.com/office/drawing/2014/main" id="{1E9F2145-728C-428A-BDA2-BBCF57893873}"/>
              </a:ext>
            </a:extLst>
          </p:cNvPr>
          <p:cNvSpPr txBox="1"/>
          <p:nvPr/>
        </p:nvSpPr>
        <p:spPr>
          <a:xfrm>
            <a:off x="4960731" y="2429760"/>
            <a:ext cx="4725973" cy="461665"/>
          </a:xfrm>
          <a:prstGeom prst="rect">
            <a:avLst/>
          </a:prstGeom>
          <a:noFill/>
        </p:spPr>
        <p:txBody>
          <a:bodyPr wrap="none" rtlCol="0">
            <a:spAutoFit/>
          </a:bodyPr>
          <a:lstStyle/>
          <a:p>
            <a:pPr algn="ctr"/>
            <a:r>
              <a:rPr lang="fr-CA" sz="2400" dirty="0">
                <a:latin typeface="Century Schoolbook" panose="02040604050505020304" pitchFamily="18" charset="0"/>
                <a:cs typeface="Roboto Serif Light" pitchFamily="2" charset="0"/>
              </a:rPr>
              <a:t>T</a:t>
            </a:r>
            <a:r>
              <a:rPr lang="fr-CA" sz="2400" baseline="-25000" dirty="0">
                <a:latin typeface="Century Schoolbook" panose="02040604050505020304" pitchFamily="18" charset="0"/>
                <a:cs typeface="Roboto Serif Light" pitchFamily="2" charset="0"/>
              </a:rPr>
              <a:t>2</a:t>
            </a:r>
            <a:r>
              <a:rPr lang="fr-CA" sz="2400" dirty="0">
                <a:latin typeface="Century Schoolbook" panose="02040604050505020304" pitchFamily="18" charset="0"/>
                <a:cs typeface="Roboto Serif Light" pitchFamily="2" charset="0"/>
              </a:rPr>
              <a:t> values </a:t>
            </a:r>
            <a:r>
              <a:rPr lang="fr-CA" sz="2400" dirty="0" err="1">
                <a:latin typeface="Century Schoolbook" panose="02040604050505020304" pitchFamily="18" charset="0"/>
                <a:cs typeface="Roboto Serif Light" pitchFamily="2" charset="0"/>
              </a:rPr>
              <a:t>vary</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around</a:t>
            </a:r>
            <a:r>
              <a:rPr lang="fr-CA" sz="2400" dirty="0">
                <a:latin typeface="Century Schoolbook" panose="02040604050505020304" pitchFamily="18" charset="0"/>
                <a:cs typeface="Roboto Serif Light" pitchFamily="2" charset="0"/>
              </a:rPr>
              <a:t> the body</a:t>
            </a:r>
            <a:endParaRPr lang="fr-CA" sz="2400" dirty="0">
              <a:solidFill>
                <a:srgbClr val="00A759"/>
              </a:solidFill>
              <a:latin typeface="Century Schoolbook" panose="02040604050505020304" pitchFamily="18" charset="0"/>
              <a:cs typeface="Roboto Serif Light" pitchFamily="2" charset="0"/>
            </a:endParaRPr>
          </a:p>
        </p:txBody>
      </p:sp>
      <p:sp>
        <p:nvSpPr>
          <p:cNvPr id="10" name="ZoneTexte 41">
            <a:extLst>
              <a:ext uri="{FF2B5EF4-FFF2-40B4-BE49-F238E27FC236}">
                <a16:creationId xmlns:a16="http://schemas.microsoft.com/office/drawing/2014/main" id="{801CF155-EDF8-49F6-8C96-8BC249C16243}"/>
              </a:ext>
            </a:extLst>
          </p:cNvPr>
          <p:cNvSpPr txBox="1"/>
          <p:nvPr/>
        </p:nvSpPr>
        <p:spPr>
          <a:xfrm>
            <a:off x="2661406" y="3265716"/>
            <a:ext cx="6869188" cy="461665"/>
          </a:xfrm>
          <a:prstGeom prst="rect">
            <a:avLst/>
          </a:prstGeom>
          <a:noFill/>
        </p:spPr>
        <p:txBody>
          <a:bodyPr wrap="none" rtlCol="0">
            <a:spAutoFit/>
          </a:bodyPr>
          <a:lstStyle/>
          <a:p>
            <a:pPr algn="ctr"/>
            <a:r>
              <a:rPr lang="fr-CA" sz="2400" dirty="0">
                <a:latin typeface="Century Schoolbook" panose="02040604050505020304" pitchFamily="18" charset="0"/>
                <a:cs typeface="Roboto Serif Light" pitchFamily="2" charset="0"/>
              </a:rPr>
              <a:t>By </a:t>
            </a:r>
            <a:r>
              <a:rPr lang="fr-CA" sz="2400" dirty="0" err="1">
                <a:latin typeface="Century Schoolbook" panose="02040604050505020304" pitchFamily="18" charset="0"/>
                <a:cs typeface="Roboto Serif Light" pitchFamily="2" charset="0"/>
              </a:rPr>
              <a:t>measuring</a:t>
            </a:r>
            <a:r>
              <a:rPr lang="fr-CA" sz="2400" dirty="0">
                <a:latin typeface="Century Schoolbook" panose="02040604050505020304" pitchFamily="18" charset="0"/>
                <a:cs typeface="Roboto Serif Light" pitchFamily="2" charset="0"/>
              </a:rPr>
              <a:t> T</a:t>
            </a:r>
            <a:r>
              <a:rPr lang="fr-CA" sz="2400" baseline="-25000" dirty="0">
                <a:latin typeface="Century Schoolbook" panose="02040604050505020304" pitchFamily="18" charset="0"/>
                <a:cs typeface="Roboto Serif Light" pitchFamily="2" charset="0"/>
              </a:rPr>
              <a:t>2</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we</a:t>
            </a:r>
            <a:r>
              <a:rPr lang="fr-CA" sz="2400" dirty="0">
                <a:latin typeface="Century Schoolbook" panose="02040604050505020304" pitchFamily="18" charset="0"/>
                <a:cs typeface="Roboto Serif Light" pitchFamily="2" charset="0"/>
              </a:rPr>
              <a:t> can </a:t>
            </a:r>
            <a:r>
              <a:rPr lang="fr-CA" sz="2400" dirty="0" err="1">
                <a:latin typeface="Century Schoolbook" panose="02040604050505020304" pitchFamily="18" charset="0"/>
                <a:cs typeface="Roboto Serif Light" pitchFamily="2" charset="0"/>
              </a:rPr>
              <a:t>see</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different</a:t>
            </a:r>
            <a:r>
              <a:rPr lang="fr-CA" sz="2400" dirty="0">
                <a:latin typeface="Century Schoolbook" panose="02040604050505020304" pitchFamily="18" charset="0"/>
                <a:cs typeface="Roboto Serif Light" pitchFamily="2" charset="0"/>
              </a:rPr>
              <a:t> tissues! </a:t>
            </a:r>
            <a:endParaRPr lang="fr-CA" sz="2400" dirty="0">
              <a:solidFill>
                <a:srgbClr val="00A759"/>
              </a:solidFill>
              <a:latin typeface="Century Schoolbook" panose="02040604050505020304" pitchFamily="18" charset="0"/>
              <a:cs typeface="Roboto Serif Light" pitchFamily="2" charset="0"/>
            </a:endParaRPr>
          </a:p>
        </p:txBody>
      </p:sp>
      <p:cxnSp>
        <p:nvCxnSpPr>
          <p:cNvPr id="11" name="Straight Arrow Connector 10">
            <a:extLst>
              <a:ext uri="{FF2B5EF4-FFF2-40B4-BE49-F238E27FC236}">
                <a16:creationId xmlns:a16="http://schemas.microsoft.com/office/drawing/2014/main" id="{45E979CB-ED14-4CF5-9302-A94EEE30E051}"/>
              </a:ext>
            </a:extLst>
          </p:cNvPr>
          <p:cNvCxnSpPr>
            <a:cxnSpLocks/>
          </p:cNvCxnSpPr>
          <p:nvPr/>
        </p:nvCxnSpPr>
        <p:spPr>
          <a:xfrm>
            <a:off x="843709" y="4669972"/>
            <a:ext cx="10235229"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ZoneTexte 41">
            <a:extLst>
              <a:ext uri="{FF2B5EF4-FFF2-40B4-BE49-F238E27FC236}">
                <a16:creationId xmlns:a16="http://schemas.microsoft.com/office/drawing/2014/main" id="{EBAD040A-C794-4C7F-AB17-42F93C8E9D80}"/>
              </a:ext>
            </a:extLst>
          </p:cNvPr>
          <p:cNvSpPr txBox="1"/>
          <p:nvPr/>
        </p:nvSpPr>
        <p:spPr>
          <a:xfrm>
            <a:off x="11018594" y="4433636"/>
            <a:ext cx="581020" cy="461665"/>
          </a:xfrm>
          <a:prstGeom prst="rect">
            <a:avLst/>
          </a:prstGeom>
          <a:noFill/>
        </p:spPr>
        <p:txBody>
          <a:bodyPr wrap="square" rtlCol="0">
            <a:spAutoFit/>
          </a:bodyPr>
          <a:lstStyle/>
          <a:p>
            <a:pPr algn="ctr"/>
            <a:r>
              <a:rPr lang="fr-CA" sz="2400" dirty="0">
                <a:latin typeface="Century Schoolbook" panose="02040604050505020304" pitchFamily="18" charset="0"/>
                <a:cs typeface="Roboto Serif Light" pitchFamily="2" charset="0"/>
              </a:rPr>
              <a:t>T</a:t>
            </a:r>
            <a:r>
              <a:rPr lang="fr-CA" sz="2400" baseline="-25000" dirty="0">
                <a:latin typeface="Century Schoolbook" panose="02040604050505020304" pitchFamily="18" charset="0"/>
                <a:cs typeface="Roboto Serif Light" pitchFamily="2" charset="0"/>
              </a:rPr>
              <a:t>2</a:t>
            </a:r>
            <a:endParaRPr lang="fr-CA" sz="2400" dirty="0">
              <a:latin typeface="Century Schoolbook" panose="02040604050505020304" pitchFamily="18" charset="0"/>
              <a:cs typeface="Roboto Serif Light" pitchFamily="2" charset="0"/>
            </a:endParaRPr>
          </a:p>
        </p:txBody>
      </p:sp>
      <p:sp>
        <p:nvSpPr>
          <p:cNvPr id="13" name="ZoneTexte 41">
            <a:extLst>
              <a:ext uri="{FF2B5EF4-FFF2-40B4-BE49-F238E27FC236}">
                <a16:creationId xmlns:a16="http://schemas.microsoft.com/office/drawing/2014/main" id="{8F1DBEE1-C818-4192-84ED-D6A45776B74E}"/>
              </a:ext>
            </a:extLst>
          </p:cNvPr>
          <p:cNvSpPr txBox="1"/>
          <p:nvPr/>
        </p:nvSpPr>
        <p:spPr>
          <a:xfrm>
            <a:off x="971133" y="4241788"/>
            <a:ext cx="816249" cy="400110"/>
          </a:xfrm>
          <a:prstGeom prst="rect">
            <a:avLst/>
          </a:prstGeom>
          <a:noFill/>
        </p:spPr>
        <p:txBody>
          <a:bodyPr wrap="none" rtlCol="0">
            <a:spAutoFit/>
          </a:bodyPr>
          <a:lstStyle/>
          <a:p>
            <a:pPr algn="ctr"/>
            <a:r>
              <a:rPr lang="fr-CA" sz="2000" dirty="0" err="1">
                <a:latin typeface="Century Schoolbook" panose="02040604050505020304" pitchFamily="18" charset="0"/>
                <a:cs typeface="Roboto Serif Light" pitchFamily="2" charset="0"/>
              </a:rPr>
              <a:t>Liver</a:t>
            </a:r>
            <a:endParaRPr lang="fr-CA" sz="2000" dirty="0">
              <a:latin typeface="Century Schoolbook" panose="02040604050505020304" pitchFamily="18" charset="0"/>
              <a:cs typeface="Roboto Serif Light" pitchFamily="2" charset="0"/>
            </a:endParaRPr>
          </a:p>
        </p:txBody>
      </p:sp>
      <p:sp>
        <p:nvSpPr>
          <p:cNvPr id="14" name="ZoneTexte 41">
            <a:extLst>
              <a:ext uri="{FF2B5EF4-FFF2-40B4-BE49-F238E27FC236}">
                <a16:creationId xmlns:a16="http://schemas.microsoft.com/office/drawing/2014/main" id="{241616F3-EAAA-4FEF-B485-33822DCA432C}"/>
              </a:ext>
            </a:extLst>
          </p:cNvPr>
          <p:cNvSpPr txBox="1"/>
          <p:nvPr/>
        </p:nvSpPr>
        <p:spPr>
          <a:xfrm>
            <a:off x="2137895" y="4241788"/>
            <a:ext cx="1053494" cy="400110"/>
          </a:xfrm>
          <a:prstGeom prst="rect">
            <a:avLst/>
          </a:prstGeom>
          <a:noFill/>
        </p:spPr>
        <p:txBody>
          <a:bodyPr wrap="none" rtlCol="0">
            <a:spAutoFit/>
          </a:bodyPr>
          <a:lstStyle/>
          <a:p>
            <a:pPr algn="ctr"/>
            <a:r>
              <a:rPr lang="fr-CA" sz="2000" dirty="0" err="1">
                <a:latin typeface="Century Schoolbook" panose="02040604050505020304" pitchFamily="18" charset="0"/>
                <a:cs typeface="Roboto Serif Light" pitchFamily="2" charset="0"/>
              </a:rPr>
              <a:t>Kidney</a:t>
            </a:r>
            <a:endParaRPr lang="fr-CA" sz="2000" dirty="0">
              <a:latin typeface="Century Schoolbook" panose="02040604050505020304" pitchFamily="18" charset="0"/>
              <a:cs typeface="Roboto Serif Light" pitchFamily="2" charset="0"/>
            </a:endParaRPr>
          </a:p>
        </p:txBody>
      </p:sp>
      <p:sp>
        <p:nvSpPr>
          <p:cNvPr id="15" name="ZoneTexte 41">
            <a:extLst>
              <a:ext uri="{FF2B5EF4-FFF2-40B4-BE49-F238E27FC236}">
                <a16:creationId xmlns:a16="http://schemas.microsoft.com/office/drawing/2014/main" id="{00648097-4264-4854-8E66-E8AE2D40B833}"/>
              </a:ext>
            </a:extLst>
          </p:cNvPr>
          <p:cNvSpPr txBox="1"/>
          <p:nvPr/>
        </p:nvSpPr>
        <p:spPr>
          <a:xfrm>
            <a:off x="4987667" y="4747769"/>
            <a:ext cx="598241" cy="400110"/>
          </a:xfrm>
          <a:prstGeom prst="rect">
            <a:avLst/>
          </a:prstGeom>
          <a:noFill/>
        </p:spPr>
        <p:txBody>
          <a:bodyPr wrap="none" rtlCol="0">
            <a:spAutoFit/>
          </a:bodyPr>
          <a:lstStyle/>
          <a:p>
            <a:pPr algn="ctr"/>
            <a:r>
              <a:rPr lang="fr-CA" sz="2000" dirty="0">
                <a:latin typeface="Century Schoolbook" panose="02040604050505020304" pitchFamily="18" charset="0"/>
                <a:cs typeface="Roboto Serif Light" pitchFamily="2" charset="0"/>
              </a:rPr>
              <a:t>Fat</a:t>
            </a:r>
          </a:p>
        </p:txBody>
      </p:sp>
      <p:sp>
        <p:nvSpPr>
          <p:cNvPr id="16" name="ZoneTexte 41">
            <a:extLst>
              <a:ext uri="{FF2B5EF4-FFF2-40B4-BE49-F238E27FC236}">
                <a16:creationId xmlns:a16="http://schemas.microsoft.com/office/drawing/2014/main" id="{828FDB16-5CF0-439E-98CF-0B584B3832B7}"/>
              </a:ext>
            </a:extLst>
          </p:cNvPr>
          <p:cNvSpPr txBox="1"/>
          <p:nvPr/>
        </p:nvSpPr>
        <p:spPr>
          <a:xfrm>
            <a:off x="6695101" y="4747769"/>
            <a:ext cx="1659429" cy="400110"/>
          </a:xfrm>
          <a:prstGeom prst="rect">
            <a:avLst/>
          </a:prstGeom>
          <a:noFill/>
        </p:spPr>
        <p:txBody>
          <a:bodyPr wrap="none" rtlCol="0">
            <a:spAutoFit/>
          </a:bodyPr>
          <a:lstStyle/>
          <a:p>
            <a:pPr algn="ctr"/>
            <a:r>
              <a:rPr lang="fr-CA" sz="2000" dirty="0">
                <a:latin typeface="Century Schoolbook" panose="02040604050505020304" pitchFamily="18" charset="0"/>
                <a:cs typeface="Roboto Serif Light" pitchFamily="2" charset="0"/>
              </a:rPr>
              <a:t>Gray </a:t>
            </a:r>
            <a:r>
              <a:rPr lang="fr-CA" sz="2000" dirty="0" err="1">
                <a:latin typeface="Century Schoolbook" panose="02040604050505020304" pitchFamily="18" charset="0"/>
                <a:cs typeface="Roboto Serif Light" pitchFamily="2" charset="0"/>
              </a:rPr>
              <a:t>matter</a:t>
            </a:r>
            <a:endParaRPr lang="fr-CA" sz="2000" dirty="0">
              <a:latin typeface="Century Schoolbook" panose="02040604050505020304" pitchFamily="18" charset="0"/>
              <a:cs typeface="Roboto Serif Light" pitchFamily="2" charset="0"/>
            </a:endParaRPr>
          </a:p>
        </p:txBody>
      </p:sp>
      <p:sp>
        <p:nvSpPr>
          <p:cNvPr id="17" name="ZoneTexte 41">
            <a:extLst>
              <a:ext uri="{FF2B5EF4-FFF2-40B4-BE49-F238E27FC236}">
                <a16:creationId xmlns:a16="http://schemas.microsoft.com/office/drawing/2014/main" id="{533557BB-EF01-4458-834E-7C154A02775C}"/>
              </a:ext>
            </a:extLst>
          </p:cNvPr>
          <p:cNvSpPr txBox="1"/>
          <p:nvPr/>
        </p:nvSpPr>
        <p:spPr>
          <a:xfrm>
            <a:off x="5349116" y="4241788"/>
            <a:ext cx="1770036" cy="400110"/>
          </a:xfrm>
          <a:prstGeom prst="rect">
            <a:avLst/>
          </a:prstGeom>
          <a:noFill/>
        </p:spPr>
        <p:txBody>
          <a:bodyPr wrap="none" rtlCol="0">
            <a:spAutoFit/>
          </a:bodyPr>
          <a:lstStyle/>
          <a:p>
            <a:pPr algn="ctr"/>
            <a:r>
              <a:rPr lang="fr-CA" sz="2000" dirty="0">
                <a:latin typeface="Century Schoolbook" panose="02040604050505020304" pitchFamily="18" charset="0"/>
                <a:cs typeface="Roboto Serif Light" pitchFamily="2" charset="0"/>
              </a:rPr>
              <a:t>White </a:t>
            </a:r>
            <a:r>
              <a:rPr lang="fr-CA" sz="2000" dirty="0" err="1">
                <a:latin typeface="Century Schoolbook" panose="02040604050505020304" pitchFamily="18" charset="0"/>
                <a:cs typeface="Roboto Serif Light" pitchFamily="2" charset="0"/>
              </a:rPr>
              <a:t>matter</a:t>
            </a:r>
            <a:endParaRPr lang="fr-CA" sz="2000" dirty="0">
              <a:latin typeface="Century Schoolbook" panose="02040604050505020304" pitchFamily="18" charset="0"/>
              <a:cs typeface="Roboto Serif Light" pitchFamily="2" charset="0"/>
            </a:endParaRPr>
          </a:p>
        </p:txBody>
      </p:sp>
      <p:sp>
        <p:nvSpPr>
          <p:cNvPr id="18" name="ZoneTexte 41">
            <a:extLst>
              <a:ext uri="{FF2B5EF4-FFF2-40B4-BE49-F238E27FC236}">
                <a16:creationId xmlns:a16="http://schemas.microsoft.com/office/drawing/2014/main" id="{5034FD26-2E29-4C1D-AFC1-3EEC503C8CE9}"/>
              </a:ext>
            </a:extLst>
          </p:cNvPr>
          <p:cNvSpPr txBox="1"/>
          <p:nvPr/>
        </p:nvSpPr>
        <p:spPr>
          <a:xfrm>
            <a:off x="8462564" y="4235869"/>
            <a:ext cx="2526654" cy="400110"/>
          </a:xfrm>
          <a:prstGeom prst="rect">
            <a:avLst/>
          </a:prstGeom>
          <a:noFill/>
        </p:spPr>
        <p:txBody>
          <a:bodyPr wrap="none" rtlCol="0">
            <a:spAutoFit/>
          </a:bodyPr>
          <a:lstStyle/>
          <a:p>
            <a:pPr algn="ctr"/>
            <a:r>
              <a:rPr lang="fr-CA" sz="2000" dirty="0" err="1">
                <a:latin typeface="Century Schoolbook" panose="02040604050505020304" pitchFamily="18" charset="0"/>
                <a:cs typeface="Roboto Serif Light" pitchFamily="2" charset="0"/>
              </a:rPr>
              <a:t>Cerebrospinal</a:t>
            </a:r>
            <a:r>
              <a:rPr lang="fr-CA" sz="2000" dirty="0">
                <a:latin typeface="Century Schoolbook" panose="02040604050505020304" pitchFamily="18" charset="0"/>
                <a:cs typeface="Roboto Serif Light" pitchFamily="2" charset="0"/>
              </a:rPr>
              <a:t> </a:t>
            </a:r>
            <a:r>
              <a:rPr lang="fr-CA" sz="2000" dirty="0" err="1">
                <a:latin typeface="Century Schoolbook" panose="02040604050505020304" pitchFamily="18" charset="0"/>
                <a:cs typeface="Roboto Serif Light" pitchFamily="2" charset="0"/>
              </a:rPr>
              <a:t>fluid</a:t>
            </a:r>
            <a:endParaRPr lang="fr-CA" sz="2000" dirty="0">
              <a:latin typeface="Century Schoolbook" panose="02040604050505020304" pitchFamily="18" charset="0"/>
              <a:cs typeface="Roboto Serif Light" pitchFamily="2" charset="0"/>
            </a:endParaRPr>
          </a:p>
        </p:txBody>
      </p:sp>
      <p:sp>
        <p:nvSpPr>
          <p:cNvPr id="19" name="ZoneTexte 41">
            <a:extLst>
              <a:ext uri="{FF2B5EF4-FFF2-40B4-BE49-F238E27FC236}">
                <a16:creationId xmlns:a16="http://schemas.microsoft.com/office/drawing/2014/main" id="{43C39B61-996E-4096-8F91-D743AD0BD059}"/>
              </a:ext>
            </a:extLst>
          </p:cNvPr>
          <p:cNvSpPr txBox="1"/>
          <p:nvPr/>
        </p:nvSpPr>
        <p:spPr>
          <a:xfrm>
            <a:off x="4419279" y="4239257"/>
            <a:ext cx="801823" cy="400110"/>
          </a:xfrm>
          <a:prstGeom prst="rect">
            <a:avLst/>
          </a:prstGeom>
          <a:noFill/>
        </p:spPr>
        <p:txBody>
          <a:bodyPr wrap="none" rtlCol="0">
            <a:spAutoFit/>
          </a:bodyPr>
          <a:lstStyle/>
          <a:p>
            <a:pPr algn="ctr"/>
            <a:r>
              <a:rPr lang="fr-CA" sz="2000" dirty="0">
                <a:latin typeface="Century Schoolbook" panose="02040604050505020304" pitchFamily="18" charset="0"/>
                <a:cs typeface="Roboto Serif Light" pitchFamily="2" charset="0"/>
              </a:rPr>
              <a:t>Lung</a:t>
            </a:r>
          </a:p>
        </p:txBody>
      </p:sp>
      <p:sp>
        <p:nvSpPr>
          <p:cNvPr id="20" name="ZoneTexte 41">
            <a:extLst>
              <a:ext uri="{FF2B5EF4-FFF2-40B4-BE49-F238E27FC236}">
                <a16:creationId xmlns:a16="http://schemas.microsoft.com/office/drawing/2014/main" id="{C10E2C40-6DB3-4DD1-95E5-AFFBB9C1E926}"/>
              </a:ext>
            </a:extLst>
          </p:cNvPr>
          <p:cNvSpPr txBox="1"/>
          <p:nvPr/>
        </p:nvSpPr>
        <p:spPr>
          <a:xfrm>
            <a:off x="1074563" y="4916484"/>
            <a:ext cx="2089034" cy="400110"/>
          </a:xfrm>
          <a:prstGeom prst="rect">
            <a:avLst/>
          </a:prstGeom>
          <a:noFill/>
        </p:spPr>
        <p:txBody>
          <a:bodyPr wrap="none" rtlCol="0">
            <a:spAutoFit/>
          </a:bodyPr>
          <a:lstStyle/>
          <a:p>
            <a:pPr algn="ctr"/>
            <a:r>
              <a:rPr lang="fr-CA" sz="2000" dirty="0" err="1">
                <a:latin typeface="Century Schoolbook" panose="02040604050505020304" pitchFamily="18" charset="0"/>
                <a:cs typeface="Roboto Serif Light" pitchFamily="2" charset="0"/>
              </a:rPr>
              <a:t>Skeletal</a:t>
            </a:r>
            <a:r>
              <a:rPr lang="fr-CA" sz="2000" dirty="0">
                <a:latin typeface="Century Schoolbook" panose="02040604050505020304" pitchFamily="18" charset="0"/>
                <a:cs typeface="Roboto Serif Light" pitchFamily="2" charset="0"/>
              </a:rPr>
              <a:t> muscle</a:t>
            </a:r>
          </a:p>
        </p:txBody>
      </p:sp>
      <p:cxnSp>
        <p:nvCxnSpPr>
          <p:cNvPr id="21" name="Straight Connector 20">
            <a:extLst>
              <a:ext uri="{FF2B5EF4-FFF2-40B4-BE49-F238E27FC236}">
                <a16:creationId xmlns:a16="http://schemas.microsoft.com/office/drawing/2014/main" id="{F3EDA280-A1CB-4DDA-ADC3-123301C016F9}"/>
              </a:ext>
            </a:extLst>
          </p:cNvPr>
          <p:cNvCxnSpPr/>
          <p:nvPr/>
        </p:nvCxnSpPr>
        <p:spPr>
          <a:xfrm>
            <a:off x="7500106" y="4669546"/>
            <a:ext cx="0" cy="10240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0F872546-1CD7-409A-AFF9-9663ACD930BB}"/>
              </a:ext>
            </a:extLst>
          </p:cNvPr>
          <p:cNvCxnSpPr/>
          <p:nvPr/>
        </p:nvCxnSpPr>
        <p:spPr>
          <a:xfrm>
            <a:off x="2657830" y="4556818"/>
            <a:ext cx="0" cy="10240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7D697B88-9F20-4392-871B-F4E3CCADBDF2}"/>
              </a:ext>
            </a:extLst>
          </p:cNvPr>
          <p:cNvCxnSpPr>
            <a:cxnSpLocks/>
          </p:cNvCxnSpPr>
          <p:nvPr/>
        </p:nvCxnSpPr>
        <p:spPr>
          <a:xfrm>
            <a:off x="1799724" y="4666459"/>
            <a:ext cx="0" cy="22884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1B5399C7-EA0A-4675-BC20-FA621C9BAEBA}"/>
              </a:ext>
            </a:extLst>
          </p:cNvPr>
          <p:cNvCxnSpPr/>
          <p:nvPr/>
        </p:nvCxnSpPr>
        <p:spPr>
          <a:xfrm>
            <a:off x="4820190" y="4564055"/>
            <a:ext cx="0" cy="10240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6605F5C3-68B8-44B5-A586-F31CA9A10FC1}"/>
              </a:ext>
            </a:extLst>
          </p:cNvPr>
          <p:cNvCxnSpPr/>
          <p:nvPr/>
        </p:nvCxnSpPr>
        <p:spPr>
          <a:xfrm>
            <a:off x="1379257" y="4564055"/>
            <a:ext cx="0" cy="10240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999A52D9-C8FB-4CF2-BC4C-8A5841E42434}"/>
              </a:ext>
            </a:extLst>
          </p:cNvPr>
          <p:cNvCxnSpPr/>
          <p:nvPr/>
        </p:nvCxnSpPr>
        <p:spPr>
          <a:xfrm>
            <a:off x="5288486" y="4677844"/>
            <a:ext cx="0" cy="10240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4828BA4A-E800-416D-A453-6F862E2CCE48}"/>
              </a:ext>
            </a:extLst>
          </p:cNvPr>
          <p:cNvCxnSpPr/>
          <p:nvPr/>
        </p:nvCxnSpPr>
        <p:spPr>
          <a:xfrm>
            <a:off x="6197038" y="4575440"/>
            <a:ext cx="0" cy="10240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DBA06CBD-DCD0-466E-8927-4D63300C9AB8}"/>
              </a:ext>
            </a:extLst>
          </p:cNvPr>
          <p:cNvCxnSpPr/>
          <p:nvPr/>
        </p:nvCxnSpPr>
        <p:spPr>
          <a:xfrm>
            <a:off x="9991798" y="4564055"/>
            <a:ext cx="0" cy="10240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5CB75281-772C-4654-831E-688BAD0FB53A}"/>
              </a:ext>
            </a:extLst>
          </p:cNvPr>
          <p:cNvCxnSpPr>
            <a:cxnSpLocks/>
          </p:cNvCxnSpPr>
          <p:nvPr/>
        </p:nvCxnSpPr>
        <p:spPr>
          <a:xfrm flipH="1">
            <a:off x="8032030" y="4591479"/>
            <a:ext cx="77631" cy="17273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E8539957-CB80-4AEC-AECB-96CCA4D0C313}"/>
              </a:ext>
            </a:extLst>
          </p:cNvPr>
          <p:cNvCxnSpPr>
            <a:cxnSpLocks/>
          </p:cNvCxnSpPr>
          <p:nvPr/>
        </p:nvCxnSpPr>
        <p:spPr>
          <a:xfrm flipH="1">
            <a:off x="8102036" y="4591478"/>
            <a:ext cx="77631" cy="17273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Connecteur droit avec flèche 71">
            <a:extLst>
              <a:ext uri="{FF2B5EF4-FFF2-40B4-BE49-F238E27FC236}">
                <a16:creationId xmlns:a16="http://schemas.microsoft.com/office/drawing/2014/main" id="{869A4F3E-2759-44BE-9669-F4C527FE4C84}"/>
              </a:ext>
            </a:extLst>
          </p:cNvPr>
          <p:cNvCxnSpPr>
            <a:cxnSpLocks/>
          </p:cNvCxnSpPr>
          <p:nvPr/>
        </p:nvCxnSpPr>
        <p:spPr>
          <a:xfrm>
            <a:off x="4423267" y="2650518"/>
            <a:ext cx="445021"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32" name="Graphic 31" descr="Man with solid fill">
            <a:extLst>
              <a:ext uri="{FF2B5EF4-FFF2-40B4-BE49-F238E27FC236}">
                <a16:creationId xmlns:a16="http://schemas.microsoft.com/office/drawing/2014/main" id="{A8BBE970-C8F1-4EDB-B9F9-824A3C6BADFF}"/>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591361" y="2336839"/>
            <a:ext cx="623786" cy="623786"/>
          </a:xfrm>
          <a:prstGeom prst="rect">
            <a:avLst/>
          </a:prstGeom>
        </p:spPr>
      </p:pic>
      <p:sp>
        <p:nvSpPr>
          <p:cNvPr id="33" name="ZoneTexte 41">
            <a:extLst>
              <a:ext uri="{FF2B5EF4-FFF2-40B4-BE49-F238E27FC236}">
                <a16:creationId xmlns:a16="http://schemas.microsoft.com/office/drawing/2014/main" id="{251691B8-281A-4E69-9759-BBC1D8E36CAF}"/>
              </a:ext>
            </a:extLst>
          </p:cNvPr>
          <p:cNvSpPr txBox="1"/>
          <p:nvPr/>
        </p:nvSpPr>
        <p:spPr>
          <a:xfrm>
            <a:off x="1592963" y="2246030"/>
            <a:ext cx="2483372" cy="830997"/>
          </a:xfrm>
          <a:prstGeom prst="rect">
            <a:avLst/>
          </a:prstGeom>
          <a:noFill/>
        </p:spPr>
        <p:txBody>
          <a:bodyPr wrap="none" rtlCol="0">
            <a:spAutoFit/>
          </a:bodyPr>
          <a:lstStyle/>
          <a:p>
            <a:pPr algn="ctr"/>
            <a:r>
              <a:rPr lang="fr-CA" sz="2400" dirty="0">
                <a:solidFill>
                  <a:srgbClr val="00A759"/>
                </a:solidFill>
                <a:latin typeface="Century Schoolbook" panose="02040604050505020304" pitchFamily="18" charset="0"/>
                <a:cs typeface="Roboto Serif Light" pitchFamily="2" charset="0"/>
              </a:rPr>
              <a:t>Local</a:t>
            </a:r>
            <a:r>
              <a:rPr lang="fr-CA" sz="2400" dirty="0">
                <a:latin typeface="Century Schoolbook" panose="02040604050505020304" pitchFamily="18" charset="0"/>
                <a:cs typeface="Roboto Serif Light" pitchFamily="2" charset="0"/>
              </a:rPr>
              <a:t> </a:t>
            </a:r>
            <a:r>
              <a:rPr lang="fr-CA" sz="2400" dirty="0" err="1">
                <a:solidFill>
                  <a:srgbClr val="00A759"/>
                </a:solidFill>
                <a:latin typeface="Century Schoolbook" panose="02040604050505020304" pitchFamily="18" charset="0"/>
                <a:cs typeface="Roboto Serif Light" pitchFamily="2" charset="0"/>
              </a:rPr>
              <a:t>magnetic</a:t>
            </a:r>
            <a:r>
              <a:rPr lang="fr-CA" sz="2400" dirty="0">
                <a:solidFill>
                  <a:srgbClr val="00A759"/>
                </a:solidFill>
                <a:latin typeface="Century Schoolbook" panose="02040604050505020304" pitchFamily="18" charset="0"/>
                <a:cs typeface="Roboto Serif Light" pitchFamily="2" charset="0"/>
              </a:rPr>
              <a:t> </a:t>
            </a:r>
          </a:p>
          <a:p>
            <a:pPr algn="ctr"/>
            <a:r>
              <a:rPr lang="fr-CA" sz="2400" dirty="0" err="1">
                <a:solidFill>
                  <a:srgbClr val="00A759"/>
                </a:solidFill>
                <a:latin typeface="Century Schoolbook" panose="02040604050505020304" pitchFamily="18" charset="0"/>
                <a:cs typeface="Roboto Serif Light" pitchFamily="2" charset="0"/>
              </a:rPr>
              <a:t>field</a:t>
            </a:r>
            <a:r>
              <a:rPr lang="fr-CA" sz="2400" dirty="0">
                <a:solidFill>
                  <a:srgbClr val="00A759"/>
                </a:solidFill>
                <a:latin typeface="Century Schoolbook" panose="02040604050505020304" pitchFamily="18" charset="0"/>
                <a:cs typeface="Roboto Serif Light" pitchFamily="2" charset="0"/>
              </a:rPr>
              <a:t> variations</a:t>
            </a:r>
          </a:p>
        </p:txBody>
      </p:sp>
      <p:cxnSp>
        <p:nvCxnSpPr>
          <p:cNvPr id="34" name="Straight Arrow Connector 33">
            <a:extLst>
              <a:ext uri="{FF2B5EF4-FFF2-40B4-BE49-F238E27FC236}">
                <a16:creationId xmlns:a16="http://schemas.microsoft.com/office/drawing/2014/main" id="{0F9532C0-4914-4A43-8CB4-312A1EA5B02D}"/>
              </a:ext>
            </a:extLst>
          </p:cNvPr>
          <p:cNvCxnSpPr>
            <a:cxnSpLocks/>
          </p:cNvCxnSpPr>
          <p:nvPr/>
        </p:nvCxnSpPr>
        <p:spPr>
          <a:xfrm>
            <a:off x="843709" y="6142442"/>
            <a:ext cx="10235229"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5" name="ZoneTexte 41">
            <a:extLst>
              <a:ext uri="{FF2B5EF4-FFF2-40B4-BE49-F238E27FC236}">
                <a16:creationId xmlns:a16="http://schemas.microsoft.com/office/drawing/2014/main" id="{57146524-1AC7-4BDF-AB2D-654501372298}"/>
              </a:ext>
            </a:extLst>
          </p:cNvPr>
          <p:cNvSpPr txBox="1"/>
          <p:nvPr/>
        </p:nvSpPr>
        <p:spPr>
          <a:xfrm>
            <a:off x="11018594" y="5906106"/>
            <a:ext cx="581020" cy="461665"/>
          </a:xfrm>
          <a:prstGeom prst="rect">
            <a:avLst/>
          </a:prstGeom>
          <a:noFill/>
        </p:spPr>
        <p:txBody>
          <a:bodyPr wrap="square" rtlCol="0">
            <a:spAutoFit/>
          </a:bodyPr>
          <a:lstStyle/>
          <a:p>
            <a:pPr algn="ctr"/>
            <a:r>
              <a:rPr lang="fr-CA" sz="2400" dirty="0">
                <a:latin typeface="Century Schoolbook" panose="02040604050505020304" pitchFamily="18" charset="0"/>
                <a:cs typeface="Roboto Serif Light" pitchFamily="2" charset="0"/>
              </a:rPr>
              <a:t>T</a:t>
            </a:r>
            <a:r>
              <a:rPr lang="fr-CA" sz="2400" baseline="-25000" dirty="0">
                <a:latin typeface="Century Schoolbook" panose="02040604050505020304" pitchFamily="18" charset="0"/>
                <a:cs typeface="Roboto Serif Light" pitchFamily="2" charset="0"/>
              </a:rPr>
              <a:t>1</a:t>
            </a:r>
            <a:endParaRPr lang="fr-CA" sz="2400" dirty="0">
              <a:latin typeface="Century Schoolbook" panose="02040604050505020304" pitchFamily="18" charset="0"/>
              <a:cs typeface="Roboto Serif Light" pitchFamily="2" charset="0"/>
            </a:endParaRPr>
          </a:p>
        </p:txBody>
      </p:sp>
      <p:sp>
        <p:nvSpPr>
          <p:cNvPr id="36" name="ZoneTexte 41">
            <a:extLst>
              <a:ext uri="{FF2B5EF4-FFF2-40B4-BE49-F238E27FC236}">
                <a16:creationId xmlns:a16="http://schemas.microsoft.com/office/drawing/2014/main" id="{B95AA346-E012-4625-AC9A-1DD2FB8CE198}"/>
              </a:ext>
            </a:extLst>
          </p:cNvPr>
          <p:cNvSpPr txBox="1"/>
          <p:nvPr/>
        </p:nvSpPr>
        <p:spPr>
          <a:xfrm>
            <a:off x="2024812" y="5707489"/>
            <a:ext cx="816249" cy="400110"/>
          </a:xfrm>
          <a:prstGeom prst="rect">
            <a:avLst/>
          </a:prstGeom>
          <a:noFill/>
        </p:spPr>
        <p:txBody>
          <a:bodyPr wrap="none" rtlCol="0">
            <a:spAutoFit/>
          </a:bodyPr>
          <a:lstStyle/>
          <a:p>
            <a:pPr algn="ctr"/>
            <a:r>
              <a:rPr lang="fr-CA" sz="2000" dirty="0" err="1">
                <a:latin typeface="Century Schoolbook" panose="02040604050505020304" pitchFamily="18" charset="0"/>
                <a:cs typeface="Roboto Serif Light" pitchFamily="2" charset="0"/>
              </a:rPr>
              <a:t>Liver</a:t>
            </a:r>
            <a:endParaRPr lang="fr-CA" sz="2000" dirty="0">
              <a:latin typeface="Century Schoolbook" panose="02040604050505020304" pitchFamily="18" charset="0"/>
              <a:cs typeface="Roboto Serif Light" pitchFamily="2" charset="0"/>
            </a:endParaRPr>
          </a:p>
        </p:txBody>
      </p:sp>
      <p:sp>
        <p:nvSpPr>
          <p:cNvPr id="37" name="ZoneTexte 41">
            <a:extLst>
              <a:ext uri="{FF2B5EF4-FFF2-40B4-BE49-F238E27FC236}">
                <a16:creationId xmlns:a16="http://schemas.microsoft.com/office/drawing/2014/main" id="{B1AA6E75-A66A-4D8E-9B7A-81C38992E3A5}"/>
              </a:ext>
            </a:extLst>
          </p:cNvPr>
          <p:cNvSpPr txBox="1"/>
          <p:nvPr/>
        </p:nvSpPr>
        <p:spPr>
          <a:xfrm>
            <a:off x="2973655" y="5707489"/>
            <a:ext cx="1053494" cy="400110"/>
          </a:xfrm>
          <a:prstGeom prst="rect">
            <a:avLst/>
          </a:prstGeom>
          <a:noFill/>
        </p:spPr>
        <p:txBody>
          <a:bodyPr wrap="none" rtlCol="0">
            <a:spAutoFit/>
          </a:bodyPr>
          <a:lstStyle/>
          <a:p>
            <a:pPr algn="ctr"/>
            <a:r>
              <a:rPr lang="fr-CA" sz="2000" dirty="0" err="1">
                <a:latin typeface="Century Schoolbook" panose="02040604050505020304" pitchFamily="18" charset="0"/>
                <a:cs typeface="Roboto Serif Light" pitchFamily="2" charset="0"/>
              </a:rPr>
              <a:t>Kidney</a:t>
            </a:r>
            <a:endParaRPr lang="fr-CA" sz="2000" dirty="0">
              <a:latin typeface="Century Schoolbook" panose="02040604050505020304" pitchFamily="18" charset="0"/>
              <a:cs typeface="Roboto Serif Light" pitchFamily="2" charset="0"/>
            </a:endParaRPr>
          </a:p>
        </p:txBody>
      </p:sp>
      <p:sp>
        <p:nvSpPr>
          <p:cNvPr id="38" name="ZoneTexte 41">
            <a:extLst>
              <a:ext uri="{FF2B5EF4-FFF2-40B4-BE49-F238E27FC236}">
                <a16:creationId xmlns:a16="http://schemas.microsoft.com/office/drawing/2014/main" id="{6C61B3E9-0641-41E9-B0D1-E82B1DA77FED}"/>
              </a:ext>
            </a:extLst>
          </p:cNvPr>
          <p:cNvSpPr txBox="1"/>
          <p:nvPr/>
        </p:nvSpPr>
        <p:spPr>
          <a:xfrm>
            <a:off x="869806" y="5707489"/>
            <a:ext cx="598241" cy="400110"/>
          </a:xfrm>
          <a:prstGeom prst="rect">
            <a:avLst/>
          </a:prstGeom>
          <a:noFill/>
        </p:spPr>
        <p:txBody>
          <a:bodyPr wrap="none" rtlCol="0">
            <a:spAutoFit/>
          </a:bodyPr>
          <a:lstStyle/>
          <a:p>
            <a:pPr algn="ctr"/>
            <a:r>
              <a:rPr lang="fr-CA" sz="2000" dirty="0">
                <a:latin typeface="Century Schoolbook" panose="02040604050505020304" pitchFamily="18" charset="0"/>
                <a:cs typeface="Roboto Serif Light" pitchFamily="2" charset="0"/>
              </a:rPr>
              <a:t>Fat</a:t>
            </a:r>
          </a:p>
        </p:txBody>
      </p:sp>
      <p:sp>
        <p:nvSpPr>
          <p:cNvPr id="39" name="ZoneTexte 41">
            <a:extLst>
              <a:ext uri="{FF2B5EF4-FFF2-40B4-BE49-F238E27FC236}">
                <a16:creationId xmlns:a16="http://schemas.microsoft.com/office/drawing/2014/main" id="{03D26987-6832-43B5-B3DD-4F98715E77D5}"/>
              </a:ext>
            </a:extLst>
          </p:cNvPr>
          <p:cNvSpPr txBox="1"/>
          <p:nvPr/>
        </p:nvSpPr>
        <p:spPr>
          <a:xfrm>
            <a:off x="6118048" y="5712719"/>
            <a:ext cx="1659429" cy="400110"/>
          </a:xfrm>
          <a:prstGeom prst="rect">
            <a:avLst/>
          </a:prstGeom>
          <a:noFill/>
        </p:spPr>
        <p:txBody>
          <a:bodyPr wrap="none" rtlCol="0">
            <a:spAutoFit/>
          </a:bodyPr>
          <a:lstStyle/>
          <a:p>
            <a:pPr algn="ctr"/>
            <a:r>
              <a:rPr lang="fr-CA" sz="2000" dirty="0">
                <a:latin typeface="Century Schoolbook" panose="02040604050505020304" pitchFamily="18" charset="0"/>
                <a:cs typeface="Roboto Serif Light" pitchFamily="2" charset="0"/>
              </a:rPr>
              <a:t>Gray </a:t>
            </a:r>
            <a:r>
              <a:rPr lang="fr-CA" sz="2000" dirty="0" err="1">
                <a:latin typeface="Century Schoolbook" panose="02040604050505020304" pitchFamily="18" charset="0"/>
                <a:cs typeface="Roboto Serif Light" pitchFamily="2" charset="0"/>
              </a:rPr>
              <a:t>matter</a:t>
            </a:r>
            <a:endParaRPr lang="fr-CA" sz="2000" dirty="0">
              <a:latin typeface="Century Schoolbook" panose="02040604050505020304" pitchFamily="18" charset="0"/>
              <a:cs typeface="Roboto Serif Light" pitchFamily="2" charset="0"/>
            </a:endParaRPr>
          </a:p>
        </p:txBody>
      </p:sp>
      <p:sp>
        <p:nvSpPr>
          <p:cNvPr id="40" name="ZoneTexte 41">
            <a:extLst>
              <a:ext uri="{FF2B5EF4-FFF2-40B4-BE49-F238E27FC236}">
                <a16:creationId xmlns:a16="http://schemas.microsoft.com/office/drawing/2014/main" id="{B1D6FAD1-DA65-40BC-93EF-4C399A0CF275}"/>
              </a:ext>
            </a:extLst>
          </p:cNvPr>
          <p:cNvSpPr txBox="1"/>
          <p:nvPr/>
        </p:nvSpPr>
        <p:spPr>
          <a:xfrm>
            <a:off x="3983270" y="6212129"/>
            <a:ext cx="1770036" cy="400110"/>
          </a:xfrm>
          <a:prstGeom prst="rect">
            <a:avLst/>
          </a:prstGeom>
          <a:noFill/>
        </p:spPr>
        <p:txBody>
          <a:bodyPr wrap="none" rtlCol="0">
            <a:spAutoFit/>
          </a:bodyPr>
          <a:lstStyle/>
          <a:p>
            <a:pPr algn="ctr"/>
            <a:r>
              <a:rPr lang="fr-CA" sz="2000" dirty="0">
                <a:latin typeface="Century Schoolbook" panose="02040604050505020304" pitchFamily="18" charset="0"/>
                <a:cs typeface="Roboto Serif Light" pitchFamily="2" charset="0"/>
              </a:rPr>
              <a:t>White </a:t>
            </a:r>
            <a:r>
              <a:rPr lang="fr-CA" sz="2000" dirty="0" err="1">
                <a:latin typeface="Century Schoolbook" panose="02040604050505020304" pitchFamily="18" charset="0"/>
                <a:cs typeface="Roboto Serif Light" pitchFamily="2" charset="0"/>
              </a:rPr>
              <a:t>matter</a:t>
            </a:r>
            <a:endParaRPr lang="fr-CA" sz="2000" dirty="0">
              <a:latin typeface="Century Schoolbook" panose="02040604050505020304" pitchFamily="18" charset="0"/>
              <a:cs typeface="Roboto Serif Light" pitchFamily="2" charset="0"/>
            </a:endParaRPr>
          </a:p>
        </p:txBody>
      </p:sp>
      <p:sp>
        <p:nvSpPr>
          <p:cNvPr id="41" name="ZoneTexte 41">
            <a:extLst>
              <a:ext uri="{FF2B5EF4-FFF2-40B4-BE49-F238E27FC236}">
                <a16:creationId xmlns:a16="http://schemas.microsoft.com/office/drawing/2014/main" id="{1744409B-B9F1-4394-A8A2-F7EBB5E2E339}"/>
              </a:ext>
            </a:extLst>
          </p:cNvPr>
          <p:cNvSpPr txBox="1"/>
          <p:nvPr/>
        </p:nvSpPr>
        <p:spPr>
          <a:xfrm>
            <a:off x="8458679" y="5715209"/>
            <a:ext cx="2526654" cy="400110"/>
          </a:xfrm>
          <a:prstGeom prst="rect">
            <a:avLst/>
          </a:prstGeom>
          <a:noFill/>
        </p:spPr>
        <p:txBody>
          <a:bodyPr wrap="none" rtlCol="0">
            <a:spAutoFit/>
          </a:bodyPr>
          <a:lstStyle/>
          <a:p>
            <a:pPr algn="ctr"/>
            <a:r>
              <a:rPr lang="fr-CA" sz="2000" dirty="0" err="1">
                <a:latin typeface="Century Schoolbook" panose="02040604050505020304" pitchFamily="18" charset="0"/>
                <a:cs typeface="Roboto Serif Light" pitchFamily="2" charset="0"/>
              </a:rPr>
              <a:t>Cerebrospinal</a:t>
            </a:r>
            <a:r>
              <a:rPr lang="fr-CA" sz="2000" dirty="0">
                <a:latin typeface="Century Schoolbook" panose="02040604050505020304" pitchFamily="18" charset="0"/>
                <a:cs typeface="Roboto Serif Light" pitchFamily="2" charset="0"/>
              </a:rPr>
              <a:t> </a:t>
            </a:r>
            <a:r>
              <a:rPr lang="fr-CA" sz="2000" dirty="0" err="1">
                <a:latin typeface="Century Schoolbook" panose="02040604050505020304" pitchFamily="18" charset="0"/>
                <a:cs typeface="Roboto Serif Light" pitchFamily="2" charset="0"/>
              </a:rPr>
              <a:t>fluid</a:t>
            </a:r>
            <a:endParaRPr lang="fr-CA" sz="2000" dirty="0">
              <a:latin typeface="Century Schoolbook" panose="02040604050505020304" pitchFamily="18" charset="0"/>
              <a:cs typeface="Roboto Serif Light" pitchFamily="2" charset="0"/>
            </a:endParaRPr>
          </a:p>
        </p:txBody>
      </p:sp>
      <p:sp>
        <p:nvSpPr>
          <p:cNvPr id="42" name="ZoneTexte 41">
            <a:extLst>
              <a:ext uri="{FF2B5EF4-FFF2-40B4-BE49-F238E27FC236}">
                <a16:creationId xmlns:a16="http://schemas.microsoft.com/office/drawing/2014/main" id="{AD6EFEDB-C50E-4713-A8B7-B0524B73CCF6}"/>
              </a:ext>
            </a:extLst>
          </p:cNvPr>
          <p:cNvSpPr txBox="1"/>
          <p:nvPr/>
        </p:nvSpPr>
        <p:spPr>
          <a:xfrm>
            <a:off x="5146220" y="5707489"/>
            <a:ext cx="801823" cy="400110"/>
          </a:xfrm>
          <a:prstGeom prst="rect">
            <a:avLst/>
          </a:prstGeom>
          <a:noFill/>
        </p:spPr>
        <p:txBody>
          <a:bodyPr wrap="none" rtlCol="0">
            <a:spAutoFit/>
          </a:bodyPr>
          <a:lstStyle/>
          <a:p>
            <a:pPr algn="ctr"/>
            <a:r>
              <a:rPr lang="fr-CA" sz="2000" dirty="0">
                <a:latin typeface="Century Schoolbook" panose="02040604050505020304" pitchFamily="18" charset="0"/>
                <a:cs typeface="Roboto Serif Light" pitchFamily="2" charset="0"/>
              </a:rPr>
              <a:t>Lung</a:t>
            </a:r>
          </a:p>
        </p:txBody>
      </p:sp>
      <p:sp>
        <p:nvSpPr>
          <p:cNvPr id="43" name="ZoneTexte 41">
            <a:extLst>
              <a:ext uri="{FF2B5EF4-FFF2-40B4-BE49-F238E27FC236}">
                <a16:creationId xmlns:a16="http://schemas.microsoft.com/office/drawing/2014/main" id="{DFA9030C-B884-4633-A83D-B200AFFACD2E}"/>
              </a:ext>
            </a:extLst>
          </p:cNvPr>
          <p:cNvSpPr txBox="1"/>
          <p:nvPr/>
        </p:nvSpPr>
        <p:spPr>
          <a:xfrm>
            <a:off x="5753306" y="6212129"/>
            <a:ext cx="2089034" cy="400110"/>
          </a:xfrm>
          <a:prstGeom prst="rect">
            <a:avLst/>
          </a:prstGeom>
          <a:noFill/>
        </p:spPr>
        <p:txBody>
          <a:bodyPr wrap="none" rtlCol="0">
            <a:spAutoFit/>
          </a:bodyPr>
          <a:lstStyle/>
          <a:p>
            <a:pPr algn="ctr"/>
            <a:r>
              <a:rPr lang="fr-CA" sz="2000" dirty="0" err="1">
                <a:latin typeface="Century Schoolbook" panose="02040604050505020304" pitchFamily="18" charset="0"/>
                <a:cs typeface="Roboto Serif Light" pitchFamily="2" charset="0"/>
              </a:rPr>
              <a:t>Skeletal</a:t>
            </a:r>
            <a:r>
              <a:rPr lang="fr-CA" sz="2000" dirty="0">
                <a:latin typeface="Century Schoolbook" panose="02040604050505020304" pitchFamily="18" charset="0"/>
                <a:cs typeface="Roboto Serif Light" pitchFamily="2" charset="0"/>
              </a:rPr>
              <a:t> muscle</a:t>
            </a:r>
          </a:p>
        </p:txBody>
      </p:sp>
      <p:cxnSp>
        <p:nvCxnSpPr>
          <p:cNvPr id="44" name="Straight Connector 43">
            <a:extLst>
              <a:ext uri="{FF2B5EF4-FFF2-40B4-BE49-F238E27FC236}">
                <a16:creationId xmlns:a16="http://schemas.microsoft.com/office/drawing/2014/main" id="{A2F940F3-6444-460E-8A70-C6069FC23A97}"/>
              </a:ext>
            </a:extLst>
          </p:cNvPr>
          <p:cNvCxnSpPr/>
          <p:nvPr/>
        </p:nvCxnSpPr>
        <p:spPr>
          <a:xfrm>
            <a:off x="1177091" y="6044915"/>
            <a:ext cx="0" cy="10240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29A0B8DF-8E07-4485-BABC-E654D51772D1}"/>
              </a:ext>
            </a:extLst>
          </p:cNvPr>
          <p:cNvCxnSpPr/>
          <p:nvPr/>
        </p:nvCxnSpPr>
        <p:spPr>
          <a:xfrm>
            <a:off x="2432936" y="6044915"/>
            <a:ext cx="0" cy="10240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358DB278-5107-4867-A517-F7816E73D8CC}"/>
              </a:ext>
            </a:extLst>
          </p:cNvPr>
          <p:cNvCxnSpPr/>
          <p:nvPr/>
        </p:nvCxnSpPr>
        <p:spPr>
          <a:xfrm>
            <a:off x="3500402" y="6040038"/>
            <a:ext cx="0" cy="10240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59DD2D7C-69EE-4242-9732-C611BAB5151F}"/>
              </a:ext>
            </a:extLst>
          </p:cNvPr>
          <p:cNvCxnSpPr/>
          <p:nvPr/>
        </p:nvCxnSpPr>
        <p:spPr>
          <a:xfrm>
            <a:off x="4868288" y="6142442"/>
            <a:ext cx="0" cy="10240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D795DD4B-1CD6-4A52-A086-76CE643412BF}"/>
              </a:ext>
            </a:extLst>
          </p:cNvPr>
          <p:cNvCxnSpPr/>
          <p:nvPr/>
        </p:nvCxnSpPr>
        <p:spPr>
          <a:xfrm>
            <a:off x="5547132" y="6034535"/>
            <a:ext cx="0" cy="10240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E67C2210-0C50-4E90-AEBC-619D9A552236}"/>
              </a:ext>
            </a:extLst>
          </p:cNvPr>
          <p:cNvCxnSpPr/>
          <p:nvPr/>
        </p:nvCxnSpPr>
        <p:spPr>
          <a:xfrm>
            <a:off x="6219898" y="6142442"/>
            <a:ext cx="0" cy="10240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542E5D3E-0D49-481E-80C4-FE01502B7DFC}"/>
              </a:ext>
            </a:extLst>
          </p:cNvPr>
          <p:cNvCxnSpPr/>
          <p:nvPr/>
        </p:nvCxnSpPr>
        <p:spPr>
          <a:xfrm>
            <a:off x="6797823" y="6040038"/>
            <a:ext cx="0" cy="10240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CCC98D7E-4329-408C-A347-810A119D4373}"/>
              </a:ext>
            </a:extLst>
          </p:cNvPr>
          <p:cNvCxnSpPr/>
          <p:nvPr/>
        </p:nvCxnSpPr>
        <p:spPr>
          <a:xfrm>
            <a:off x="9991798" y="6042638"/>
            <a:ext cx="0" cy="10240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47B732F0-03B4-481E-992B-C2A827C935E4}"/>
              </a:ext>
            </a:extLst>
          </p:cNvPr>
          <p:cNvCxnSpPr>
            <a:cxnSpLocks/>
          </p:cNvCxnSpPr>
          <p:nvPr/>
        </p:nvCxnSpPr>
        <p:spPr>
          <a:xfrm flipH="1">
            <a:off x="8032030" y="6063949"/>
            <a:ext cx="77631" cy="17273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7AC25F00-E368-44E8-A23E-0CA0418EB4B0}"/>
              </a:ext>
            </a:extLst>
          </p:cNvPr>
          <p:cNvCxnSpPr>
            <a:cxnSpLocks/>
          </p:cNvCxnSpPr>
          <p:nvPr/>
        </p:nvCxnSpPr>
        <p:spPr>
          <a:xfrm flipH="1">
            <a:off x="8102036" y="6063948"/>
            <a:ext cx="77631" cy="17273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4" name="ZoneTexte 41">
            <a:extLst>
              <a:ext uri="{FF2B5EF4-FFF2-40B4-BE49-F238E27FC236}">
                <a16:creationId xmlns:a16="http://schemas.microsoft.com/office/drawing/2014/main" id="{4B4739EA-1262-4FB8-930A-A6B71872DFF8}"/>
              </a:ext>
            </a:extLst>
          </p:cNvPr>
          <p:cNvSpPr txBox="1"/>
          <p:nvPr/>
        </p:nvSpPr>
        <p:spPr>
          <a:xfrm>
            <a:off x="529461" y="5205459"/>
            <a:ext cx="617477" cy="400110"/>
          </a:xfrm>
          <a:prstGeom prst="rect">
            <a:avLst/>
          </a:prstGeom>
          <a:noFill/>
        </p:spPr>
        <p:txBody>
          <a:bodyPr wrap="none" rtlCol="0">
            <a:spAutoFit/>
          </a:bodyPr>
          <a:lstStyle/>
          <a:p>
            <a:pPr algn="ctr"/>
            <a:r>
              <a:rPr lang="fr-CA" sz="2000" dirty="0">
                <a:latin typeface="Century Schoolbook" panose="02040604050505020304" pitchFamily="18" charset="0"/>
                <a:cs typeface="Roboto Serif Light" pitchFamily="2" charset="0"/>
              </a:rPr>
              <a:t>x10</a:t>
            </a:r>
          </a:p>
        </p:txBody>
      </p:sp>
      <p:sp>
        <p:nvSpPr>
          <p:cNvPr id="55" name="Arrow: Curved Right 54">
            <a:extLst>
              <a:ext uri="{FF2B5EF4-FFF2-40B4-BE49-F238E27FC236}">
                <a16:creationId xmlns:a16="http://schemas.microsoft.com/office/drawing/2014/main" id="{48E11305-5237-4091-A656-7A027D025FC8}"/>
              </a:ext>
            </a:extLst>
          </p:cNvPr>
          <p:cNvSpPr/>
          <p:nvPr/>
        </p:nvSpPr>
        <p:spPr>
          <a:xfrm>
            <a:off x="503402" y="4669681"/>
            <a:ext cx="258598" cy="1534284"/>
          </a:xfrm>
          <a:prstGeom prst="curvedRightArrow">
            <a:avLst>
              <a:gd name="adj1" fmla="val 0"/>
              <a:gd name="adj2" fmla="val 46287"/>
              <a:gd name="adj3" fmla="val 250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latin typeface="Century Schoolbook" panose="02040604050505020304" pitchFamily="18" charset="0"/>
            </a:endParaRPr>
          </a:p>
        </p:txBody>
      </p:sp>
      <p:pic>
        <p:nvPicPr>
          <p:cNvPr id="1026" name="Picture 2">
            <a:extLst>
              <a:ext uri="{FF2B5EF4-FFF2-40B4-BE49-F238E27FC236}">
                <a16:creationId xmlns:a16="http://schemas.microsoft.com/office/drawing/2014/main" id="{7682341D-EE8A-4C3B-844C-E534B462CAF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5807" r="15856"/>
          <a:stretch/>
        </p:blipFill>
        <p:spPr bwMode="auto">
          <a:xfrm>
            <a:off x="12295356" y="3077027"/>
            <a:ext cx="2021978" cy="1883753"/>
          </a:xfrm>
          <a:prstGeom prst="roundRect">
            <a:avLst>
              <a:gd name="adj" fmla="val 27188"/>
            </a:avLst>
          </a:prstGeom>
          <a:solidFill>
            <a:srgbClr val="FFFFFF">
              <a:shade val="85000"/>
            </a:srgbClr>
          </a:solidFill>
          <a:ln>
            <a:noFill/>
          </a:ln>
          <a:effectLst/>
        </p:spPr>
      </p:pic>
      <p:pic>
        <p:nvPicPr>
          <p:cNvPr id="1027" name="Picture 3">
            <a:extLst>
              <a:ext uri="{FF2B5EF4-FFF2-40B4-BE49-F238E27FC236}">
                <a16:creationId xmlns:a16="http://schemas.microsoft.com/office/drawing/2014/main" id="{09455CF0-C482-4659-BAEC-87767F29F8A3}"/>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5719" r="15856"/>
          <a:stretch/>
        </p:blipFill>
        <p:spPr bwMode="auto">
          <a:xfrm>
            <a:off x="12295356" y="1076872"/>
            <a:ext cx="2024555" cy="1883753"/>
          </a:xfrm>
          <a:prstGeom prst="roundRect">
            <a:avLst>
              <a:gd name="adj" fmla="val 27188"/>
            </a:avLst>
          </a:prstGeom>
          <a:solidFill>
            <a:srgbClr val="FFFFFF">
              <a:shade val="85000"/>
            </a:srgbClr>
          </a:solidFill>
          <a:ln>
            <a:noFill/>
          </a:ln>
          <a:effectLst/>
        </p:spPr>
      </p:pic>
      <p:sp>
        <p:nvSpPr>
          <p:cNvPr id="3" name="ZoneTexte 41">
            <a:extLst>
              <a:ext uri="{FF2B5EF4-FFF2-40B4-BE49-F238E27FC236}">
                <a16:creationId xmlns:a16="http://schemas.microsoft.com/office/drawing/2014/main" id="{FC60CA2D-388B-22B8-D265-39FDEE526A38}"/>
              </a:ext>
            </a:extLst>
          </p:cNvPr>
          <p:cNvSpPr txBox="1"/>
          <p:nvPr/>
        </p:nvSpPr>
        <p:spPr>
          <a:xfrm>
            <a:off x="749043" y="6133917"/>
            <a:ext cx="862737" cy="338554"/>
          </a:xfrm>
          <a:prstGeom prst="rect">
            <a:avLst/>
          </a:prstGeom>
          <a:noFill/>
        </p:spPr>
        <p:txBody>
          <a:bodyPr wrap="none" rtlCol="0">
            <a:spAutoFit/>
          </a:bodyPr>
          <a:lstStyle/>
          <a:p>
            <a:pPr algn="ctr"/>
            <a:r>
              <a:rPr lang="fr-CA" sz="1600" dirty="0">
                <a:latin typeface="Century Schoolbook" panose="02040604050505020304" pitchFamily="18" charset="0"/>
                <a:cs typeface="Roboto Serif Light" pitchFamily="2" charset="0"/>
              </a:rPr>
              <a:t>250 ms</a:t>
            </a:r>
          </a:p>
        </p:txBody>
      </p:sp>
      <p:sp>
        <p:nvSpPr>
          <p:cNvPr id="5" name="ZoneTexte 41">
            <a:extLst>
              <a:ext uri="{FF2B5EF4-FFF2-40B4-BE49-F238E27FC236}">
                <a16:creationId xmlns:a16="http://schemas.microsoft.com/office/drawing/2014/main" id="{42E3FFA8-4C34-6C57-EF9C-131D9988BC92}"/>
              </a:ext>
            </a:extLst>
          </p:cNvPr>
          <p:cNvSpPr txBox="1"/>
          <p:nvPr/>
        </p:nvSpPr>
        <p:spPr>
          <a:xfrm>
            <a:off x="9502721" y="6133917"/>
            <a:ext cx="978153" cy="338554"/>
          </a:xfrm>
          <a:prstGeom prst="rect">
            <a:avLst/>
          </a:prstGeom>
          <a:noFill/>
        </p:spPr>
        <p:txBody>
          <a:bodyPr wrap="none" rtlCol="0">
            <a:spAutoFit/>
          </a:bodyPr>
          <a:lstStyle/>
          <a:p>
            <a:pPr algn="ctr"/>
            <a:r>
              <a:rPr lang="fr-CA" sz="1600" dirty="0">
                <a:latin typeface="Century Schoolbook" panose="02040604050505020304" pitchFamily="18" charset="0"/>
                <a:cs typeface="Roboto Serif Light" pitchFamily="2" charset="0"/>
              </a:rPr>
              <a:t>4000 ms</a:t>
            </a:r>
          </a:p>
        </p:txBody>
      </p:sp>
      <p:sp>
        <p:nvSpPr>
          <p:cNvPr id="6" name="ZoneTexte 41">
            <a:extLst>
              <a:ext uri="{FF2B5EF4-FFF2-40B4-BE49-F238E27FC236}">
                <a16:creationId xmlns:a16="http://schemas.microsoft.com/office/drawing/2014/main" id="{5CA76F18-2655-8E88-4F19-8EB5EC68A81D}"/>
              </a:ext>
            </a:extLst>
          </p:cNvPr>
          <p:cNvSpPr txBox="1"/>
          <p:nvPr/>
        </p:nvSpPr>
        <p:spPr>
          <a:xfrm>
            <a:off x="9503886" y="4674984"/>
            <a:ext cx="978153" cy="338554"/>
          </a:xfrm>
          <a:prstGeom prst="rect">
            <a:avLst/>
          </a:prstGeom>
          <a:noFill/>
        </p:spPr>
        <p:txBody>
          <a:bodyPr wrap="none" rtlCol="0">
            <a:spAutoFit/>
          </a:bodyPr>
          <a:lstStyle/>
          <a:p>
            <a:pPr algn="ctr"/>
            <a:r>
              <a:rPr lang="fr-CA" sz="1600" dirty="0">
                <a:latin typeface="Century Schoolbook" panose="02040604050505020304" pitchFamily="18" charset="0"/>
                <a:cs typeface="Roboto Serif Light" pitchFamily="2" charset="0"/>
              </a:rPr>
              <a:t>2000 ms</a:t>
            </a:r>
          </a:p>
        </p:txBody>
      </p:sp>
      <p:sp>
        <p:nvSpPr>
          <p:cNvPr id="8" name="ZoneTexte 41">
            <a:extLst>
              <a:ext uri="{FF2B5EF4-FFF2-40B4-BE49-F238E27FC236}">
                <a16:creationId xmlns:a16="http://schemas.microsoft.com/office/drawing/2014/main" id="{0F373A91-DEA4-CC9C-A0F6-6BE1FE716867}"/>
              </a:ext>
            </a:extLst>
          </p:cNvPr>
          <p:cNvSpPr txBox="1"/>
          <p:nvPr/>
        </p:nvSpPr>
        <p:spPr>
          <a:xfrm>
            <a:off x="1002103" y="4674984"/>
            <a:ext cx="747320" cy="338554"/>
          </a:xfrm>
          <a:prstGeom prst="rect">
            <a:avLst/>
          </a:prstGeom>
          <a:noFill/>
        </p:spPr>
        <p:txBody>
          <a:bodyPr wrap="none" rtlCol="0">
            <a:spAutoFit/>
          </a:bodyPr>
          <a:lstStyle/>
          <a:p>
            <a:pPr algn="ctr"/>
            <a:r>
              <a:rPr lang="fr-CA" sz="1600" dirty="0">
                <a:latin typeface="Century Schoolbook" panose="02040604050505020304" pitchFamily="18" charset="0"/>
                <a:cs typeface="Roboto Serif Light" pitchFamily="2" charset="0"/>
              </a:rPr>
              <a:t>40 ms</a:t>
            </a:r>
          </a:p>
        </p:txBody>
      </p:sp>
    </p:spTree>
    <p:extLst>
      <p:ext uri="{BB962C8B-B14F-4D97-AF65-F5344CB8AC3E}">
        <p14:creationId xmlns:p14="http://schemas.microsoft.com/office/powerpoint/2010/main" val="33796920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0"/>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2"/>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3"/>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4"/>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5"/>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6"/>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7"/>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8"/>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9"/>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30"/>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34"/>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35"/>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36"/>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37"/>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38"/>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39"/>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40"/>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41"/>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42"/>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43"/>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44"/>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45"/>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46"/>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47"/>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48"/>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49"/>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50"/>
                                        </p:tgtEl>
                                        <p:attrNameLst>
                                          <p:attrName>style.visibility</p:attrName>
                                        </p:attrNameLst>
                                      </p:cBhvr>
                                      <p:to>
                                        <p:strVal val="visible"/>
                                      </p:to>
                                    </p:set>
                                  </p:childTnLst>
                                </p:cTn>
                              </p:par>
                              <p:par>
                                <p:cTn id="85" presetID="1" presetClass="entr" presetSubtype="0" fill="hold" nodeType="withEffect">
                                  <p:stCondLst>
                                    <p:cond delay="0"/>
                                  </p:stCondLst>
                                  <p:childTnLst>
                                    <p:set>
                                      <p:cBhvr>
                                        <p:cTn id="86" dur="1" fill="hold">
                                          <p:stCondLst>
                                            <p:cond delay="0"/>
                                          </p:stCondLst>
                                        </p:cTn>
                                        <p:tgtEl>
                                          <p:spTgt spid="51"/>
                                        </p:tgtEl>
                                        <p:attrNameLst>
                                          <p:attrName>style.visibility</p:attrName>
                                        </p:attrNameLst>
                                      </p:cBhvr>
                                      <p:to>
                                        <p:strVal val="visible"/>
                                      </p:to>
                                    </p:set>
                                  </p:childTnLst>
                                </p:cTn>
                              </p:par>
                              <p:par>
                                <p:cTn id="87" presetID="1" presetClass="entr" presetSubtype="0" fill="hold" nodeType="withEffect">
                                  <p:stCondLst>
                                    <p:cond delay="0"/>
                                  </p:stCondLst>
                                  <p:childTnLst>
                                    <p:set>
                                      <p:cBhvr>
                                        <p:cTn id="88" dur="1" fill="hold">
                                          <p:stCondLst>
                                            <p:cond delay="0"/>
                                          </p:stCondLst>
                                        </p:cTn>
                                        <p:tgtEl>
                                          <p:spTgt spid="52"/>
                                        </p:tgtEl>
                                        <p:attrNameLst>
                                          <p:attrName>style.visibility</p:attrName>
                                        </p:attrNameLst>
                                      </p:cBhvr>
                                      <p:to>
                                        <p:strVal val="visible"/>
                                      </p:to>
                                    </p:set>
                                  </p:childTnLst>
                                </p:cTn>
                              </p:par>
                              <p:par>
                                <p:cTn id="89" presetID="1" presetClass="entr" presetSubtype="0" fill="hold" nodeType="withEffect">
                                  <p:stCondLst>
                                    <p:cond delay="0"/>
                                  </p:stCondLst>
                                  <p:childTnLst>
                                    <p:set>
                                      <p:cBhvr>
                                        <p:cTn id="90" dur="1" fill="hold">
                                          <p:stCondLst>
                                            <p:cond delay="0"/>
                                          </p:stCondLst>
                                        </p:cTn>
                                        <p:tgtEl>
                                          <p:spTgt spid="53"/>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grpId="0" nodeType="clickEffect">
                                  <p:stCondLst>
                                    <p:cond delay="0"/>
                                  </p:stCondLst>
                                  <p:childTnLst>
                                    <p:set>
                                      <p:cBhvr>
                                        <p:cTn id="94" dur="1" fill="hold">
                                          <p:stCondLst>
                                            <p:cond delay="0"/>
                                          </p:stCondLst>
                                        </p:cTn>
                                        <p:tgtEl>
                                          <p:spTgt spid="54"/>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55"/>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3"/>
                                        </p:tgtEl>
                                        <p:attrNameLst>
                                          <p:attrName>style.visibility</p:attrName>
                                        </p:attrNameLst>
                                      </p:cBhvr>
                                      <p:to>
                                        <p:strVal val="visible"/>
                                      </p:to>
                                    </p:set>
                                  </p:childTnLst>
                                </p:cTn>
                              </p:par>
                              <p:par>
                                <p:cTn id="99" presetID="1" presetClass="entr" presetSubtype="0" fill="hold" grpId="0" nodeType="withEffect">
                                  <p:stCondLst>
                                    <p:cond delay="0"/>
                                  </p:stCondLst>
                                  <p:childTnLst>
                                    <p:set>
                                      <p:cBhvr>
                                        <p:cTn id="100" dur="1" fill="hold">
                                          <p:stCondLst>
                                            <p:cond delay="0"/>
                                          </p:stCondLst>
                                        </p:cTn>
                                        <p:tgtEl>
                                          <p:spTgt spid="5"/>
                                        </p:tgtEl>
                                        <p:attrNameLst>
                                          <p:attrName>style.visibility</p:attrName>
                                        </p:attrNameLst>
                                      </p:cBhvr>
                                      <p:to>
                                        <p:strVal val="visible"/>
                                      </p:to>
                                    </p:set>
                                  </p:childTnLst>
                                </p:cTn>
                              </p:par>
                              <p:par>
                                <p:cTn id="101" presetID="1" presetClass="entr" presetSubtype="0" fill="hold" grpId="0" nodeType="withEffect">
                                  <p:stCondLst>
                                    <p:cond delay="0"/>
                                  </p:stCondLst>
                                  <p:childTnLst>
                                    <p:set>
                                      <p:cBhvr>
                                        <p:cTn id="102" dur="1" fill="hold">
                                          <p:stCondLst>
                                            <p:cond delay="0"/>
                                          </p:stCondLst>
                                        </p:cTn>
                                        <p:tgtEl>
                                          <p:spTgt spid="6"/>
                                        </p:tgtEl>
                                        <p:attrNameLst>
                                          <p:attrName>style.visibility</p:attrName>
                                        </p:attrNameLst>
                                      </p:cBhvr>
                                      <p:to>
                                        <p:strVal val="visible"/>
                                      </p:to>
                                    </p:set>
                                  </p:childTnLst>
                                </p:cTn>
                              </p:par>
                              <p:par>
                                <p:cTn id="103" presetID="1" presetClass="entr" presetSubtype="0" fill="hold" grpId="0" nodeType="withEffect">
                                  <p:stCondLst>
                                    <p:cond delay="0"/>
                                  </p:stCondLst>
                                  <p:childTnLst>
                                    <p:set>
                                      <p:cBhvr>
                                        <p:cTn id="10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P spid="13" grpId="0"/>
      <p:bldP spid="14" grpId="0"/>
      <p:bldP spid="15" grpId="0"/>
      <p:bldP spid="16" grpId="0"/>
      <p:bldP spid="17" grpId="0"/>
      <p:bldP spid="18" grpId="0"/>
      <p:bldP spid="19" grpId="0"/>
      <p:bldP spid="20" grpId="0"/>
      <p:bldP spid="35" grpId="0"/>
      <p:bldP spid="36" grpId="0"/>
      <p:bldP spid="37" grpId="0"/>
      <p:bldP spid="38" grpId="0"/>
      <p:bldP spid="39" grpId="0"/>
      <p:bldP spid="40" grpId="0"/>
      <p:bldP spid="41" grpId="0"/>
      <p:bldP spid="42" grpId="0"/>
      <p:bldP spid="43" grpId="0"/>
      <p:bldP spid="54" grpId="0"/>
      <p:bldP spid="55" grpId="0" animBg="1"/>
      <p:bldP spid="3" grpId="0"/>
      <p:bldP spid="5" grpId="0"/>
      <p:bldP spid="6" grpId="0"/>
      <p:bldP spid="8"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9" name="Chart 68">
            <a:extLst>
              <a:ext uri="{FF2B5EF4-FFF2-40B4-BE49-F238E27FC236}">
                <a16:creationId xmlns:a16="http://schemas.microsoft.com/office/drawing/2014/main" id="{1A5D6B59-634E-4AD0-BA47-6626C35D90AD}"/>
              </a:ext>
            </a:extLst>
          </p:cNvPr>
          <p:cNvGraphicFramePr/>
          <p:nvPr>
            <p:extLst>
              <p:ext uri="{D42A27DB-BD31-4B8C-83A1-F6EECF244321}">
                <p14:modId xmlns:p14="http://schemas.microsoft.com/office/powerpoint/2010/main" val="1405325081"/>
              </p:ext>
            </p:extLst>
          </p:nvPr>
        </p:nvGraphicFramePr>
        <p:xfrm>
          <a:off x="1272192" y="1304893"/>
          <a:ext cx="6386389" cy="3115323"/>
        </p:xfrm>
        <a:graphic>
          <a:graphicData uri="http://schemas.openxmlformats.org/drawingml/2006/chart">
            <c:chart xmlns:c="http://schemas.openxmlformats.org/drawingml/2006/chart" xmlns:r="http://schemas.openxmlformats.org/officeDocument/2006/relationships" r:id="rId2"/>
          </a:graphicData>
        </a:graphic>
      </p:graphicFrame>
      <p:sp>
        <p:nvSpPr>
          <p:cNvPr id="2" name="Title 1">
            <a:extLst>
              <a:ext uri="{FF2B5EF4-FFF2-40B4-BE49-F238E27FC236}">
                <a16:creationId xmlns:a16="http://schemas.microsoft.com/office/drawing/2014/main" id="{C6A859FA-3338-4F9E-83F5-D3C412A35D23}"/>
              </a:ext>
            </a:extLst>
          </p:cNvPr>
          <p:cNvSpPr>
            <a:spLocks noGrp="1"/>
          </p:cNvSpPr>
          <p:nvPr>
            <p:ph type="title"/>
          </p:nvPr>
        </p:nvSpPr>
        <p:spPr/>
        <p:txBody>
          <a:bodyPr/>
          <a:lstStyle/>
          <a:p>
            <a:r>
              <a:rPr lang="fr-CA" dirty="0">
                <a:latin typeface="Century Schoolbook" panose="02040604050505020304" pitchFamily="18" charset="0"/>
              </a:rPr>
              <a:t>Principles of MRI: relaxation</a:t>
            </a:r>
          </a:p>
        </p:txBody>
      </p:sp>
      <p:sp>
        <p:nvSpPr>
          <p:cNvPr id="4" name="Slide Number Placeholder 3">
            <a:extLst>
              <a:ext uri="{FF2B5EF4-FFF2-40B4-BE49-F238E27FC236}">
                <a16:creationId xmlns:a16="http://schemas.microsoft.com/office/drawing/2014/main" id="{C8BE9B61-E606-45CF-8F06-C1FA4EF30454}"/>
              </a:ext>
            </a:extLst>
          </p:cNvPr>
          <p:cNvSpPr>
            <a:spLocks noGrp="1"/>
          </p:cNvSpPr>
          <p:nvPr>
            <p:ph type="sldNum" sz="quarter" idx="12"/>
          </p:nvPr>
        </p:nvSpPr>
        <p:spPr/>
        <p:txBody>
          <a:bodyPr/>
          <a:lstStyle/>
          <a:p>
            <a:fld id="{7C4F7C6C-F16A-437F-A05B-8026F95376C8}" type="slidenum">
              <a:rPr lang="fr-CA" smtClean="0">
                <a:latin typeface="Century Schoolbook" panose="02040604050505020304" pitchFamily="18" charset="0"/>
              </a:rPr>
              <a:pPr/>
              <a:t>39</a:t>
            </a:fld>
            <a:endParaRPr lang="fr-CA" dirty="0">
              <a:latin typeface="Century Schoolbook" panose="02040604050505020304" pitchFamily="18" charset="0"/>
            </a:endParaRPr>
          </a:p>
        </p:txBody>
      </p:sp>
      <p:cxnSp>
        <p:nvCxnSpPr>
          <p:cNvPr id="56" name="Straight Arrow Connector 55">
            <a:extLst>
              <a:ext uri="{FF2B5EF4-FFF2-40B4-BE49-F238E27FC236}">
                <a16:creationId xmlns:a16="http://schemas.microsoft.com/office/drawing/2014/main" id="{50FFE73F-B3B0-4C14-9AD5-93FE4C7A7D72}"/>
              </a:ext>
            </a:extLst>
          </p:cNvPr>
          <p:cNvCxnSpPr>
            <a:cxnSpLocks/>
          </p:cNvCxnSpPr>
          <p:nvPr/>
        </p:nvCxnSpPr>
        <p:spPr>
          <a:xfrm>
            <a:off x="1032530" y="3544653"/>
            <a:ext cx="6261288"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7" name="Straight Arrow Connector 56">
            <a:extLst>
              <a:ext uri="{FF2B5EF4-FFF2-40B4-BE49-F238E27FC236}">
                <a16:creationId xmlns:a16="http://schemas.microsoft.com/office/drawing/2014/main" id="{176B73DC-C548-4C0C-ADFA-068DA7E90847}"/>
              </a:ext>
            </a:extLst>
          </p:cNvPr>
          <p:cNvCxnSpPr>
            <a:cxnSpLocks/>
          </p:cNvCxnSpPr>
          <p:nvPr/>
        </p:nvCxnSpPr>
        <p:spPr>
          <a:xfrm flipV="1">
            <a:off x="1605495" y="1495637"/>
            <a:ext cx="0" cy="2125911"/>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8" name="ZoneTexte 41">
            <a:extLst>
              <a:ext uri="{FF2B5EF4-FFF2-40B4-BE49-F238E27FC236}">
                <a16:creationId xmlns:a16="http://schemas.microsoft.com/office/drawing/2014/main" id="{338A2F1E-F9E5-4770-B9CE-06E7EFC0DCEA}"/>
              </a:ext>
            </a:extLst>
          </p:cNvPr>
          <p:cNvSpPr txBox="1"/>
          <p:nvPr/>
        </p:nvSpPr>
        <p:spPr>
          <a:xfrm>
            <a:off x="7402449" y="3558297"/>
            <a:ext cx="800421" cy="400110"/>
          </a:xfrm>
          <a:prstGeom prst="rect">
            <a:avLst/>
          </a:prstGeom>
          <a:noFill/>
        </p:spPr>
        <p:txBody>
          <a:bodyPr wrap="square" rtlCol="0">
            <a:spAutoFit/>
          </a:bodyPr>
          <a:lstStyle/>
          <a:p>
            <a:pPr algn="ctr"/>
            <a:r>
              <a:rPr lang="fr-CA" sz="2000" dirty="0">
                <a:latin typeface="Century Schoolbook" panose="02040604050505020304" pitchFamily="18" charset="0"/>
                <a:cs typeface="Roboto Serif Light" pitchFamily="2" charset="0"/>
              </a:rPr>
              <a:t>Time</a:t>
            </a:r>
          </a:p>
        </p:txBody>
      </p:sp>
      <p:sp>
        <p:nvSpPr>
          <p:cNvPr id="59" name="ZoneTexte 41">
            <a:extLst>
              <a:ext uri="{FF2B5EF4-FFF2-40B4-BE49-F238E27FC236}">
                <a16:creationId xmlns:a16="http://schemas.microsoft.com/office/drawing/2014/main" id="{ADF34871-BE02-4BA7-9E02-28C2397399F5}"/>
              </a:ext>
            </a:extLst>
          </p:cNvPr>
          <p:cNvSpPr txBox="1"/>
          <p:nvPr/>
        </p:nvSpPr>
        <p:spPr>
          <a:xfrm>
            <a:off x="1095397" y="1374671"/>
            <a:ext cx="554102" cy="400110"/>
          </a:xfrm>
          <a:prstGeom prst="rect">
            <a:avLst/>
          </a:prstGeom>
          <a:noFill/>
        </p:spPr>
        <p:txBody>
          <a:bodyPr wrap="square" rtlCol="0">
            <a:spAutoFit/>
          </a:bodyPr>
          <a:lstStyle/>
          <a:p>
            <a:pPr algn="ctr"/>
            <a:r>
              <a:rPr lang="fr-CA" sz="2000" dirty="0" err="1">
                <a:latin typeface="Century Schoolbook" panose="02040604050505020304" pitchFamily="18" charset="0"/>
                <a:cs typeface="Roboto Serif Light" pitchFamily="2" charset="0"/>
              </a:rPr>
              <a:t>M</a:t>
            </a:r>
            <a:r>
              <a:rPr lang="fr-CA" sz="2000" baseline="-25000" dirty="0" err="1">
                <a:latin typeface="Century Schoolbook" panose="02040604050505020304" pitchFamily="18" charset="0"/>
                <a:cs typeface="Roboto Serif Light" pitchFamily="2" charset="0"/>
              </a:rPr>
              <a:t>z</a:t>
            </a:r>
            <a:endParaRPr lang="fr-CA" sz="2000" dirty="0">
              <a:latin typeface="Century Schoolbook" panose="02040604050505020304" pitchFamily="18" charset="0"/>
              <a:cs typeface="Roboto Serif Light" pitchFamily="2" charset="0"/>
            </a:endParaRPr>
          </a:p>
        </p:txBody>
      </p:sp>
      <p:cxnSp>
        <p:nvCxnSpPr>
          <p:cNvPr id="60" name="Straight Connector 59">
            <a:extLst>
              <a:ext uri="{FF2B5EF4-FFF2-40B4-BE49-F238E27FC236}">
                <a16:creationId xmlns:a16="http://schemas.microsoft.com/office/drawing/2014/main" id="{03E44727-3B11-4CA1-B4FC-75C1477DB147}"/>
              </a:ext>
            </a:extLst>
          </p:cNvPr>
          <p:cNvCxnSpPr>
            <a:cxnSpLocks/>
          </p:cNvCxnSpPr>
          <p:nvPr/>
        </p:nvCxnSpPr>
        <p:spPr>
          <a:xfrm>
            <a:off x="1520408" y="2171649"/>
            <a:ext cx="6147698" cy="0"/>
          </a:xfrm>
          <a:prstGeom prst="line">
            <a:avLst/>
          </a:prstGeom>
          <a:ln w="12700">
            <a:solidFill>
              <a:schemeClr val="tx1"/>
            </a:solidFill>
          </a:ln>
        </p:spPr>
        <p:style>
          <a:lnRef idx="1">
            <a:schemeClr val="dk1"/>
          </a:lnRef>
          <a:fillRef idx="0">
            <a:schemeClr val="dk1"/>
          </a:fillRef>
          <a:effectRef idx="0">
            <a:schemeClr val="dk1"/>
          </a:effectRef>
          <a:fontRef idx="minor">
            <a:schemeClr val="tx1"/>
          </a:fontRef>
        </p:style>
      </p:cxnSp>
      <p:sp>
        <p:nvSpPr>
          <p:cNvPr id="61" name="ZoneTexte 41">
            <a:extLst>
              <a:ext uri="{FF2B5EF4-FFF2-40B4-BE49-F238E27FC236}">
                <a16:creationId xmlns:a16="http://schemas.microsoft.com/office/drawing/2014/main" id="{97466713-B3C0-47E1-A7C7-F15BA7D6235B}"/>
              </a:ext>
            </a:extLst>
          </p:cNvPr>
          <p:cNvSpPr txBox="1"/>
          <p:nvPr/>
        </p:nvSpPr>
        <p:spPr>
          <a:xfrm>
            <a:off x="1416271" y="3558297"/>
            <a:ext cx="189224" cy="400110"/>
          </a:xfrm>
          <a:prstGeom prst="rect">
            <a:avLst/>
          </a:prstGeom>
          <a:noFill/>
        </p:spPr>
        <p:txBody>
          <a:bodyPr wrap="square" rtlCol="0">
            <a:spAutoFit/>
          </a:bodyPr>
          <a:lstStyle/>
          <a:p>
            <a:pPr algn="ctr"/>
            <a:r>
              <a:rPr lang="fr-CA" sz="2000" dirty="0">
                <a:latin typeface="Century Schoolbook" panose="02040604050505020304" pitchFamily="18" charset="0"/>
                <a:cs typeface="Roboto Serif Light" pitchFamily="2" charset="0"/>
              </a:rPr>
              <a:t>0</a:t>
            </a:r>
          </a:p>
        </p:txBody>
      </p:sp>
      <p:cxnSp>
        <p:nvCxnSpPr>
          <p:cNvPr id="62" name="Straight Connector 61">
            <a:extLst>
              <a:ext uri="{FF2B5EF4-FFF2-40B4-BE49-F238E27FC236}">
                <a16:creationId xmlns:a16="http://schemas.microsoft.com/office/drawing/2014/main" id="{787D13A2-B298-4056-B67F-A5A79CD45F4C}"/>
              </a:ext>
            </a:extLst>
          </p:cNvPr>
          <p:cNvCxnSpPr>
            <a:cxnSpLocks/>
          </p:cNvCxnSpPr>
          <p:nvPr/>
        </p:nvCxnSpPr>
        <p:spPr>
          <a:xfrm>
            <a:off x="2831725" y="2625937"/>
            <a:ext cx="0" cy="932360"/>
          </a:xfrm>
          <a:prstGeom prst="line">
            <a:avLst/>
          </a:prstGeom>
          <a:ln w="12700">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6532FBD9-EA81-455D-9156-67A274A25B3C}"/>
              </a:ext>
            </a:extLst>
          </p:cNvPr>
          <p:cNvCxnSpPr>
            <a:cxnSpLocks/>
          </p:cNvCxnSpPr>
          <p:nvPr/>
        </p:nvCxnSpPr>
        <p:spPr>
          <a:xfrm flipH="1">
            <a:off x="1599939" y="2625937"/>
            <a:ext cx="1235755" cy="0"/>
          </a:xfrm>
          <a:prstGeom prst="line">
            <a:avLst/>
          </a:prstGeom>
          <a:ln w="12700">
            <a:solidFill>
              <a:schemeClr val="tx1"/>
            </a:solidFill>
            <a:prstDash val="lgDash"/>
          </a:ln>
        </p:spPr>
        <p:style>
          <a:lnRef idx="1">
            <a:schemeClr val="accent1"/>
          </a:lnRef>
          <a:fillRef idx="0">
            <a:schemeClr val="accent1"/>
          </a:fillRef>
          <a:effectRef idx="0">
            <a:schemeClr val="accent1"/>
          </a:effectRef>
          <a:fontRef idx="minor">
            <a:schemeClr val="tx1"/>
          </a:fontRef>
        </p:style>
      </p:cxnSp>
      <p:sp>
        <p:nvSpPr>
          <p:cNvPr id="64" name="ZoneTexte 41">
            <a:extLst>
              <a:ext uri="{FF2B5EF4-FFF2-40B4-BE49-F238E27FC236}">
                <a16:creationId xmlns:a16="http://schemas.microsoft.com/office/drawing/2014/main" id="{F74B4702-68C4-439A-8EE8-B2911C185EEF}"/>
              </a:ext>
            </a:extLst>
          </p:cNvPr>
          <p:cNvSpPr txBox="1"/>
          <p:nvPr/>
        </p:nvSpPr>
        <p:spPr>
          <a:xfrm>
            <a:off x="2831725" y="2921088"/>
            <a:ext cx="755650" cy="400110"/>
          </a:xfrm>
          <a:prstGeom prst="rect">
            <a:avLst/>
          </a:prstGeom>
          <a:noFill/>
        </p:spPr>
        <p:txBody>
          <a:bodyPr wrap="square" rtlCol="0">
            <a:spAutoFit/>
          </a:bodyPr>
          <a:lstStyle/>
          <a:p>
            <a:pPr algn="ctr"/>
            <a:r>
              <a:rPr lang="fr-CA" sz="2000" dirty="0">
                <a:latin typeface="Century Schoolbook" panose="02040604050505020304" pitchFamily="18" charset="0"/>
                <a:cs typeface="Roboto Serif Light" pitchFamily="2" charset="0"/>
              </a:rPr>
              <a:t>63%</a:t>
            </a:r>
          </a:p>
        </p:txBody>
      </p:sp>
      <p:sp>
        <p:nvSpPr>
          <p:cNvPr id="65" name="ZoneTexte 41">
            <a:extLst>
              <a:ext uri="{FF2B5EF4-FFF2-40B4-BE49-F238E27FC236}">
                <a16:creationId xmlns:a16="http://schemas.microsoft.com/office/drawing/2014/main" id="{868B1518-567F-491C-98A4-8C4B769B2187}"/>
              </a:ext>
            </a:extLst>
          </p:cNvPr>
          <p:cNvSpPr txBox="1"/>
          <p:nvPr/>
        </p:nvSpPr>
        <p:spPr>
          <a:xfrm>
            <a:off x="1928100" y="2225827"/>
            <a:ext cx="581020" cy="400110"/>
          </a:xfrm>
          <a:prstGeom prst="rect">
            <a:avLst/>
          </a:prstGeom>
          <a:noFill/>
        </p:spPr>
        <p:txBody>
          <a:bodyPr wrap="square" rtlCol="0">
            <a:spAutoFit/>
          </a:bodyPr>
          <a:lstStyle/>
          <a:p>
            <a:pPr algn="ctr"/>
            <a:r>
              <a:rPr lang="fr-CA" sz="2000" dirty="0">
                <a:latin typeface="Century Schoolbook" panose="02040604050505020304" pitchFamily="18" charset="0"/>
                <a:cs typeface="Roboto Serif Light" pitchFamily="2" charset="0"/>
              </a:rPr>
              <a:t>T</a:t>
            </a:r>
            <a:r>
              <a:rPr lang="fr-CA" sz="2000" baseline="-25000" dirty="0">
                <a:latin typeface="Century Schoolbook" panose="02040604050505020304" pitchFamily="18" charset="0"/>
                <a:cs typeface="Roboto Serif Light" pitchFamily="2" charset="0"/>
              </a:rPr>
              <a:t>1</a:t>
            </a:r>
            <a:endParaRPr lang="fr-CA" sz="2000" dirty="0">
              <a:latin typeface="Century Schoolbook" panose="02040604050505020304" pitchFamily="18" charset="0"/>
              <a:cs typeface="Roboto Serif Light" pitchFamily="2" charset="0"/>
            </a:endParaRPr>
          </a:p>
        </p:txBody>
      </p:sp>
      <p:sp>
        <p:nvSpPr>
          <p:cNvPr id="66" name="ZoneTexte 41">
            <a:extLst>
              <a:ext uri="{FF2B5EF4-FFF2-40B4-BE49-F238E27FC236}">
                <a16:creationId xmlns:a16="http://schemas.microsoft.com/office/drawing/2014/main" id="{A70F9D76-DFC3-43E7-A8CE-0797625A3A55}"/>
              </a:ext>
            </a:extLst>
          </p:cNvPr>
          <p:cNvSpPr txBox="1"/>
          <p:nvPr/>
        </p:nvSpPr>
        <p:spPr>
          <a:xfrm>
            <a:off x="2673699" y="1364381"/>
            <a:ext cx="4161717" cy="523220"/>
          </a:xfrm>
          <a:prstGeom prst="rect">
            <a:avLst/>
          </a:prstGeom>
          <a:noFill/>
        </p:spPr>
        <p:txBody>
          <a:bodyPr wrap="none" rtlCol="0">
            <a:spAutoFit/>
          </a:bodyPr>
          <a:lstStyle/>
          <a:p>
            <a:pPr algn="ctr"/>
            <a:r>
              <a:rPr lang="fr-CA" sz="2800" dirty="0">
                <a:latin typeface="Century Schoolbook" panose="02040604050505020304" pitchFamily="18" charset="0"/>
                <a:cs typeface="Roboto Serif Light" pitchFamily="2" charset="0"/>
              </a:rPr>
              <a:t>Longitudinal relaxation</a:t>
            </a:r>
          </a:p>
        </p:txBody>
      </p:sp>
      <p:graphicFrame>
        <p:nvGraphicFramePr>
          <p:cNvPr id="70" name="Chart 69">
            <a:extLst>
              <a:ext uri="{FF2B5EF4-FFF2-40B4-BE49-F238E27FC236}">
                <a16:creationId xmlns:a16="http://schemas.microsoft.com/office/drawing/2014/main" id="{C053EC59-A165-4D8D-8CCC-7549E397D6B1}"/>
              </a:ext>
            </a:extLst>
          </p:cNvPr>
          <p:cNvGraphicFramePr/>
          <p:nvPr>
            <p:extLst>
              <p:ext uri="{D42A27DB-BD31-4B8C-83A1-F6EECF244321}">
                <p14:modId xmlns:p14="http://schemas.microsoft.com/office/powerpoint/2010/main" val="1669236267"/>
              </p:ext>
            </p:extLst>
          </p:nvPr>
        </p:nvGraphicFramePr>
        <p:xfrm>
          <a:off x="1307358" y="4090312"/>
          <a:ext cx="5749094" cy="2473773"/>
        </p:xfrm>
        <a:graphic>
          <a:graphicData uri="http://schemas.openxmlformats.org/drawingml/2006/chart">
            <c:chart xmlns:c="http://schemas.openxmlformats.org/drawingml/2006/chart" xmlns:r="http://schemas.openxmlformats.org/officeDocument/2006/relationships" r:id="rId3"/>
          </a:graphicData>
        </a:graphic>
      </p:graphicFrame>
      <p:cxnSp>
        <p:nvCxnSpPr>
          <p:cNvPr id="71" name="Straight Arrow Connector 70">
            <a:extLst>
              <a:ext uri="{FF2B5EF4-FFF2-40B4-BE49-F238E27FC236}">
                <a16:creationId xmlns:a16="http://schemas.microsoft.com/office/drawing/2014/main" id="{A41FCC7A-99ED-4C3F-BE6B-6227AD17D47E}"/>
              </a:ext>
            </a:extLst>
          </p:cNvPr>
          <p:cNvCxnSpPr>
            <a:cxnSpLocks/>
          </p:cNvCxnSpPr>
          <p:nvPr/>
        </p:nvCxnSpPr>
        <p:spPr>
          <a:xfrm>
            <a:off x="1544996" y="6436067"/>
            <a:ext cx="6261288"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2" name="Straight Arrow Connector 71">
            <a:extLst>
              <a:ext uri="{FF2B5EF4-FFF2-40B4-BE49-F238E27FC236}">
                <a16:creationId xmlns:a16="http://schemas.microsoft.com/office/drawing/2014/main" id="{D39492A4-3F45-421B-866A-812246F8D954}"/>
              </a:ext>
            </a:extLst>
          </p:cNvPr>
          <p:cNvCxnSpPr>
            <a:cxnSpLocks/>
          </p:cNvCxnSpPr>
          <p:nvPr/>
        </p:nvCxnSpPr>
        <p:spPr>
          <a:xfrm flipV="1">
            <a:off x="1608004" y="4387051"/>
            <a:ext cx="0" cy="2125911"/>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3" name="ZoneTexte 41">
            <a:extLst>
              <a:ext uri="{FF2B5EF4-FFF2-40B4-BE49-F238E27FC236}">
                <a16:creationId xmlns:a16="http://schemas.microsoft.com/office/drawing/2014/main" id="{DB73C709-92FA-49D9-85A1-51304DF24AB3}"/>
              </a:ext>
            </a:extLst>
          </p:cNvPr>
          <p:cNvSpPr txBox="1"/>
          <p:nvPr/>
        </p:nvSpPr>
        <p:spPr>
          <a:xfrm>
            <a:off x="7422542" y="6449711"/>
            <a:ext cx="800421" cy="400110"/>
          </a:xfrm>
          <a:prstGeom prst="rect">
            <a:avLst/>
          </a:prstGeom>
          <a:noFill/>
        </p:spPr>
        <p:txBody>
          <a:bodyPr wrap="square" rtlCol="0">
            <a:spAutoFit/>
          </a:bodyPr>
          <a:lstStyle/>
          <a:p>
            <a:pPr algn="ctr"/>
            <a:r>
              <a:rPr lang="fr-CA" sz="2000" dirty="0">
                <a:latin typeface="Century Schoolbook" panose="02040604050505020304" pitchFamily="18" charset="0"/>
                <a:cs typeface="Roboto Serif Light" pitchFamily="2" charset="0"/>
              </a:rPr>
              <a:t>Time</a:t>
            </a:r>
          </a:p>
        </p:txBody>
      </p:sp>
      <p:sp>
        <p:nvSpPr>
          <p:cNvPr id="74" name="ZoneTexte 41">
            <a:extLst>
              <a:ext uri="{FF2B5EF4-FFF2-40B4-BE49-F238E27FC236}">
                <a16:creationId xmlns:a16="http://schemas.microsoft.com/office/drawing/2014/main" id="{53AFC01D-0E04-4DE3-A4CC-9BD0CDDFB1D3}"/>
              </a:ext>
            </a:extLst>
          </p:cNvPr>
          <p:cNvSpPr txBox="1"/>
          <p:nvPr/>
        </p:nvSpPr>
        <p:spPr>
          <a:xfrm>
            <a:off x="968053" y="4100727"/>
            <a:ext cx="749654" cy="400110"/>
          </a:xfrm>
          <a:prstGeom prst="rect">
            <a:avLst/>
          </a:prstGeom>
          <a:noFill/>
        </p:spPr>
        <p:txBody>
          <a:bodyPr wrap="square" rtlCol="0">
            <a:spAutoFit/>
          </a:bodyPr>
          <a:lstStyle/>
          <a:p>
            <a:pPr algn="ctr"/>
            <a:r>
              <a:rPr lang="fr-CA" sz="2000" dirty="0" err="1">
                <a:latin typeface="Century Schoolbook" panose="02040604050505020304" pitchFamily="18" charset="0"/>
                <a:cs typeface="Roboto Serif Light" pitchFamily="2" charset="0"/>
              </a:rPr>
              <a:t>M</a:t>
            </a:r>
            <a:r>
              <a:rPr lang="fr-CA" sz="2000" baseline="-25000" dirty="0" err="1">
                <a:latin typeface="Century Schoolbook" panose="02040604050505020304" pitchFamily="18" charset="0"/>
                <a:cs typeface="Roboto Serif Light" pitchFamily="2" charset="0"/>
              </a:rPr>
              <a:t>xy</a:t>
            </a:r>
            <a:endParaRPr lang="fr-CA" sz="2000" dirty="0">
              <a:latin typeface="Century Schoolbook" panose="02040604050505020304" pitchFamily="18" charset="0"/>
              <a:cs typeface="Roboto Serif Light" pitchFamily="2" charset="0"/>
            </a:endParaRPr>
          </a:p>
        </p:txBody>
      </p:sp>
      <p:cxnSp>
        <p:nvCxnSpPr>
          <p:cNvPr id="75" name="Straight Connector 74">
            <a:extLst>
              <a:ext uri="{FF2B5EF4-FFF2-40B4-BE49-F238E27FC236}">
                <a16:creationId xmlns:a16="http://schemas.microsoft.com/office/drawing/2014/main" id="{14A85B9F-F5F7-4142-BA30-7B2C79A7EA83}"/>
              </a:ext>
            </a:extLst>
          </p:cNvPr>
          <p:cNvCxnSpPr>
            <a:cxnSpLocks/>
          </p:cNvCxnSpPr>
          <p:nvPr/>
        </p:nvCxnSpPr>
        <p:spPr>
          <a:xfrm>
            <a:off x="1522917" y="4703836"/>
            <a:ext cx="6147698" cy="0"/>
          </a:xfrm>
          <a:prstGeom prst="line">
            <a:avLst/>
          </a:prstGeom>
          <a:ln w="12700">
            <a:solidFill>
              <a:schemeClr val="tx1"/>
            </a:solidFill>
          </a:ln>
        </p:spPr>
        <p:style>
          <a:lnRef idx="1">
            <a:schemeClr val="dk1"/>
          </a:lnRef>
          <a:fillRef idx="0">
            <a:schemeClr val="dk1"/>
          </a:fillRef>
          <a:effectRef idx="0">
            <a:schemeClr val="dk1"/>
          </a:effectRef>
          <a:fontRef idx="minor">
            <a:schemeClr val="tx1"/>
          </a:fontRef>
        </p:style>
      </p:cxnSp>
      <p:sp>
        <p:nvSpPr>
          <p:cNvPr id="76" name="ZoneTexte 41">
            <a:extLst>
              <a:ext uri="{FF2B5EF4-FFF2-40B4-BE49-F238E27FC236}">
                <a16:creationId xmlns:a16="http://schemas.microsoft.com/office/drawing/2014/main" id="{F8418FC2-FAC0-4306-8063-6A2385B0BBF4}"/>
              </a:ext>
            </a:extLst>
          </p:cNvPr>
          <p:cNvSpPr txBox="1"/>
          <p:nvPr/>
        </p:nvSpPr>
        <p:spPr>
          <a:xfrm>
            <a:off x="51495" y="4496311"/>
            <a:ext cx="1536742" cy="400110"/>
          </a:xfrm>
          <a:prstGeom prst="rect">
            <a:avLst/>
          </a:prstGeom>
          <a:noFill/>
        </p:spPr>
        <p:txBody>
          <a:bodyPr wrap="square" rtlCol="0">
            <a:spAutoFit/>
          </a:bodyPr>
          <a:lstStyle/>
          <a:p>
            <a:pPr algn="ctr"/>
            <a:r>
              <a:rPr lang="fr-CA" sz="2000" dirty="0">
                <a:latin typeface="Century Schoolbook" panose="02040604050505020304" pitchFamily="18" charset="0"/>
                <a:cs typeface="Roboto Serif Light" pitchFamily="2" charset="0"/>
              </a:rPr>
              <a:t>M </a:t>
            </a:r>
            <a:r>
              <a:rPr lang="fr-CA" sz="2000" dirty="0" err="1">
                <a:latin typeface="Century Schoolbook" panose="02040604050505020304" pitchFamily="18" charset="0"/>
                <a:cs typeface="Roboto Serif Light" pitchFamily="2" charset="0"/>
              </a:rPr>
              <a:t>after</a:t>
            </a:r>
            <a:r>
              <a:rPr lang="fr-CA" sz="2000" dirty="0">
                <a:latin typeface="Century Schoolbook" panose="02040604050505020304" pitchFamily="18" charset="0"/>
                <a:cs typeface="Roboto Serif Light" pitchFamily="2" charset="0"/>
              </a:rPr>
              <a:t> RF</a:t>
            </a:r>
          </a:p>
        </p:txBody>
      </p:sp>
      <p:sp>
        <p:nvSpPr>
          <p:cNvPr id="77" name="ZoneTexte 41">
            <a:extLst>
              <a:ext uri="{FF2B5EF4-FFF2-40B4-BE49-F238E27FC236}">
                <a16:creationId xmlns:a16="http://schemas.microsoft.com/office/drawing/2014/main" id="{AE39853A-03B3-4125-B91E-4D006748AE8F}"/>
              </a:ext>
            </a:extLst>
          </p:cNvPr>
          <p:cNvSpPr txBox="1"/>
          <p:nvPr/>
        </p:nvSpPr>
        <p:spPr>
          <a:xfrm>
            <a:off x="1436364" y="6449711"/>
            <a:ext cx="189224" cy="400110"/>
          </a:xfrm>
          <a:prstGeom prst="rect">
            <a:avLst/>
          </a:prstGeom>
          <a:noFill/>
        </p:spPr>
        <p:txBody>
          <a:bodyPr wrap="square" rtlCol="0">
            <a:spAutoFit/>
          </a:bodyPr>
          <a:lstStyle/>
          <a:p>
            <a:pPr algn="ctr"/>
            <a:r>
              <a:rPr lang="fr-CA" sz="2000" dirty="0">
                <a:latin typeface="Century Schoolbook" panose="02040604050505020304" pitchFamily="18" charset="0"/>
                <a:cs typeface="Roboto Serif Light" pitchFamily="2" charset="0"/>
              </a:rPr>
              <a:t>0</a:t>
            </a:r>
          </a:p>
        </p:txBody>
      </p:sp>
      <p:cxnSp>
        <p:nvCxnSpPr>
          <p:cNvPr id="78" name="Straight Connector 77">
            <a:extLst>
              <a:ext uri="{FF2B5EF4-FFF2-40B4-BE49-F238E27FC236}">
                <a16:creationId xmlns:a16="http://schemas.microsoft.com/office/drawing/2014/main" id="{4FA67F6D-99C5-4AF9-B228-F8B5ECB12918}"/>
              </a:ext>
            </a:extLst>
          </p:cNvPr>
          <p:cNvCxnSpPr>
            <a:cxnSpLocks/>
          </p:cNvCxnSpPr>
          <p:nvPr/>
        </p:nvCxnSpPr>
        <p:spPr>
          <a:xfrm>
            <a:off x="2609968" y="5809738"/>
            <a:ext cx="0" cy="626329"/>
          </a:xfrm>
          <a:prstGeom prst="line">
            <a:avLst/>
          </a:prstGeom>
          <a:ln w="12700">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163653E6-8726-4386-9DDA-F0C8168C9969}"/>
              </a:ext>
            </a:extLst>
          </p:cNvPr>
          <p:cNvCxnSpPr>
            <a:cxnSpLocks/>
          </p:cNvCxnSpPr>
          <p:nvPr/>
        </p:nvCxnSpPr>
        <p:spPr>
          <a:xfrm flipH="1">
            <a:off x="1602448" y="5811264"/>
            <a:ext cx="1007520" cy="0"/>
          </a:xfrm>
          <a:prstGeom prst="line">
            <a:avLst/>
          </a:prstGeom>
          <a:ln w="12700">
            <a:solidFill>
              <a:schemeClr val="tx1"/>
            </a:solidFill>
            <a:prstDash val="lgDash"/>
          </a:ln>
        </p:spPr>
        <p:style>
          <a:lnRef idx="1">
            <a:schemeClr val="accent1"/>
          </a:lnRef>
          <a:fillRef idx="0">
            <a:schemeClr val="accent1"/>
          </a:fillRef>
          <a:effectRef idx="0">
            <a:schemeClr val="accent1"/>
          </a:effectRef>
          <a:fontRef idx="minor">
            <a:schemeClr val="tx1"/>
          </a:fontRef>
        </p:style>
      </p:cxnSp>
      <p:sp>
        <p:nvSpPr>
          <p:cNvPr id="80" name="ZoneTexte 41">
            <a:extLst>
              <a:ext uri="{FF2B5EF4-FFF2-40B4-BE49-F238E27FC236}">
                <a16:creationId xmlns:a16="http://schemas.microsoft.com/office/drawing/2014/main" id="{F1AD9753-2B9B-45AC-881C-510006226813}"/>
              </a:ext>
            </a:extLst>
          </p:cNvPr>
          <p:cNvSpPr txBox="1"/>
          <p:nvPr/>
        </p:nvSpPr>
        <p:spPr>
          <a:xfrm>
            <a:off x="2569455" y="6058817"/>
            <a:ext cx="694413" cy="400110"/>
          </a:xfrm>
          <a:prstGeom prst="rect">
            <a:avLst/>
          </a:prstGeom>
          <a:noFill/>
        </p:spPr>
        <p:txBody>
          <a:bodyPr wrap="square" rtlCol="0">
            <a:spAutoFit/>
          </a:bodyPr>
          <a:lstStyle/>
          <a:p>
            <a:pPr algn="ctr"/>
            <a:r>
              <a:rPr lang="fr-CA" sz="2000" dirty="0">
                <a:latin typeface="Century Schoolbook" panose="02040604050505020304" pitchFamily="18" charset="0"/>
                <a:cs typeface="Roboto Serif Light" pitchFamily="2" charset="0"/>
              </a:rPr>
              <a:t>37%</a:t>
            </a:r>
          </a:p>
        </p:txBody>
      </p:sp>
      <p:sp>
        <p:nvSpPr>
          <p:cNvPr id="81" name="ZoneTexte 41">
            <a:extLst>
              <a:ext uri="{FF2B5EF4-FFF2-40B4-BE49-F238E27FC236}">
                <a16:creationId xmlns:a16="http://schemas.microsoft.com/office/drawing/2014/main" id="{251CA4F7-8265-49C4-B6D6-1CFA41A7A559}"/>
              </a:ext>
            </a:extLst>
          </p:cNvPr>
          <p:cNvSpPr txBox="1"/>
          <p:nvPr/>
        </p:nvSpPr>
        <p:spPr>
          <a:xfrm>
            <a:off x="1728290" y="5409628"/>
            <a:ext cx="581020" cy="400110"/>
          </a:xfrm>
          <a:prstGeom prst="rect">
            <a:avLst/>
          </a:prstGeom>
          <a:noFill/>
        </p:spPr>
        <p:txBody>
          <a:bodyPr wrap="square" rtlCol="0">
            <a:spAutoFit/>
          </a:bodyPr>
          <a:lstStyle/>
          <a:p>
            <a:pPr algn="ctr"/>
            <a:r>
              <a:rPr lang="fr-CA" sz="2000" dirty="0">
                <a:latin typeface="Century Schoolbook" panose="02040604050505020304" pitchFamily="18" charset="0"/>
                <a:cs typeface="Roboto Serif Light" pitchFamily="2" charset="0"/>
              </a:rPr>
              <a:t>T</a:t>
            </a:r>
            <a:r>
              <a:rPr lang="fr-CA" sz="2000" baseline="-25000" dirty="0">
                <a:latin typeface="Century Schoolbook" panose="02040604050505020304" pitchFamily="18" charset="0"/>
                <a:cs typeface="Roboto Serif Light" pitchFamily="2" charset="0"/>
              </a:rPr>
              <a:t>2</a:t>
            </a:r>
            <a:endParaRPr lang="fr-CA" sz="2000" dirty="0">
              <a:latin typeface="Century Schoolbook" panose="02040604050505020304" pitchFamily="18" charset="0"/>
              <a:cs typeface="Roboto Serif Light" pitchFamily="2" charset="0"/>
            </a:endParaRPr>
          </a:p>
        </p:txBody>
      </p:sp>
      <p:sp>
        <p:nvSpPr>
          <p:cNvPr id="87" name="ZoneTexte 41">
            <a:extLst>
              <a:ext uri="{FF2B5EF4-FFF2-40B4-BE49-F238E27FC236}">
                <a16:creationId xmlns:a16="http://schemas.microsoft.com/office/drawing/2014/main" id="{3CDF949E-98B0-40FA-BD79-5B75B6AC3D1E}"/>
              </a:ext>
            </a:extLst>
          </p:cNvPr>
          <p:cNvSpPr txBox="1"/>
          <p:nvPr/>
        </p:nvSpPr>
        <p:spPr>
          <a:xfrm>
            <a:off x="345798" y="1989182"/>
            <a:ext cx="1250172" cy="400110"/>
          </a:xfrm>
          <a:prstGeom prst="rect">
            <a:avLst/>
          </a:prstGeom>
          <a:noFill/>
        </p:spPr>
        <p:txBody>
          <a:bodyPr wrap="square" rtlCol="0">
            <a:spAutoFit/>
          </a:bodyPr>
          <a:lstStyle/>
          <a:p>
            <a:pPr algn="ctr"/>
            <a:r>
              <a:rPr lang="fr-CA" sz="2000" dirty="0">
                <a:latin typeface="Century Schoolbook" panose="02040604050505020304" pitchFamily="18" charset="0"/>
                <a:cs typeface="Roboto Serif Light" pitchFamily="2" charset="0"/>
              </a:rPr>
              <a:t>Initial M</a:t>
            </a:r>
          </a:p>
        </p:txBody>
      </p:sp>
      <p:sp>
        <p:nvSpPr>
          <p:cNvPr id="88" name="ZoneTexte 41">
            <a:extLst>
              <a:ext uri="{FF2B5EF4-FFF2-40B4-BE49-F238E27FC236}">
                <a16:creationId xmlns:a16="http://schemas.microsoft.com/office/drawing/2014/main" id="{C95111D7-C5F6-4628-B38B-DA45C97E7282}"/>
              </a:ext>
            </a:extLst>
          </p:cNvPr>
          <p:cNvSpPr txBox="1"/>
          <p:nvPr/>
        </p:nvSpPr>
        <p:spPr>
          <a:xfrm>
            <a:off x="2673699" y="4034960"/>
            <a:ext cx="3841116" cy="523220"/>
          </a:xfrm>
          <a:prstGeom prst="rect">
            <a:avLst/>
          </a:prstGeom>
          <a:noFill/>
        </p:spPr>
        <p:txBody>
          <a:bodyPr wrap="none" rtlCol="0">
            <a:spAutoFit/>
          </a:bodyPr>
          <a:lstStyle/>
          <a:p>
            <a:pPr algn="ctr"/>
            <a:r>
              <a:rPr lang="fr-CA" sz="2800" dirty="0">
                <a:latin typeface="Century Schoolbook" panose="02040604050505020304" pitchFamily="18" charset="0"/>
                <a:cs typeface="Roboto Serif Light" pitchFamily="2" charset="0"/>
              </a:rPr>
              <a:t>Transverse relaxation</a:t>
            </a:r>
          </a:p>
        </p:txBody>
      </p:sp>
      <p:sp>
        <p:nvSpPr>
          <p:cNvPr id="89" name="ZoneTexte 41">
            <a:extLst>
              <a:ext uri="{FF2B5EF4-FFF2-40B4-BE49-F238E27FC236}">
                <a16:creationId xmlns:a16="http://schemas.microsoft.com/office/drawing/2014/main" id="{E4AA40E3-DB78-4943-8BF0-FF8883E105A3}"/>
              </a:ext>
            </a:extLst>
          </p:cNvPr>
          <p:cNvSpPr txBox="1"/>
          <p:nvPr/>
        </p:nvSpPr>
        <p:spPr>
          <a:xfrm>
            <a:off x="8844690" y="4824624"/>
            <a:ext cx="2353529" cy="523220"/>
          </a:xfrm>
          <a:prstGeom prst="rect">
            <a:avLst/>
          </a:prstGeom>
          <a:noFill/>
        </p:spPr>
        <p:txBody>
          <a:bodyPr wrap="none" rtlCol="0">
            <a:spAutoFit/>
          </a:bodyPr>
          <a:lstStyle/>
          <a:p>
            <a:pPr algn="ctr"/>
            <a:r>
              <a:rPr lang="fr-CA" sz="2800" dirty="0">
                <a:latin typeface="Century Schoolbook" panose="02040604050505020304" pitchFamily="18" charset="0"/>
                <a:cs typeface="Roboto Serif Light" pitchFamily="2" charset="0"/>
              </a:rPr>
              <a:t>T</a:t>
            </a:r>
            <a:r>
              <a:rPr lang="fr-CA" sz="2800" baseline="-25000" dirty="0">
                <a:latin typeface="Century Schoolbook" panose="02040604050505020304" pitchFamily="18" charset="0"/>
                <a:cs typeface="Roboto Serif Light" pitchFamily="2" charset="0"/>
              </a:rPr>
              <a:t>2</a:t>
            </a:r>
            <a:r>
              <a:rPr lang="fr-CA" sz="2800" dirty="0">
                <a:latin typeface="Century Schoolbook" panose="02040604050505020304" pitchFamily="18" charset="0"/>
                <a:cs typeface="Roboto Serif Light" pitchFamily="2" charset="0"/>
              </a:rPr>
              <a:t> relaxation</a:t>
            </a:r>
          </a:p>
        </p:txBody>
      </p:sp>
      <p:sp>
        <p:nvSpPr>
          <p:cNvPr id="90" name="Ellipse 4">
            <a:extLst>
              <a:ext uri="{FF2B5EF4-FFF2-40B4-BE49-F238E27FC236}">
                <a16:creationId xmlns:a16="http://schemas.microsoft.com/office/drawing/2014/main" id="{EBFC5F7B-7D4A-43FC-967F-7A422CCABB59}"/>
              </a:ext>
            </a:extLst>
          </p:cNvPr>
          <p:cNvSpPr/>
          <p:nvPr/>
        </p:nvSpPr>
        <p:spPr>
          <a:xfrm>
            <a:off x="8639671" y="4703836"/>
            <a:ext cx="2763565" cy="764796"/>
          </a:xfrm>
          <a:prstGeom prst="ellipse">
            <a:avLst/>
          </a:prstGeom>
          <a:noFill/>
          <a:ln w="38100">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91" name="ZoneTexte 41">
            <a:extLst>
              <a:ext uri="{FF2B5EF4-FFF2-40B4-BE49-F238E27FC236}">
                <a16:creationId xmlns:a16="http://schemas.microsoft.com/office/drawing/2014/main" id="{60405CDE-0B9C-4666-99C7-209B117BF488}"/>
              </a:ext>
            </a:extLst>
          </p:cNvPr>
          <p:cNvSpPr txBox="1"/>
          <p:nvPr/>
        </p:nvSpPr>
        <p:spPr>
          <a:xfrm>
            <a:off x="8222963" y="5645848"/>
            <a:ext cx="3596984" cy="954107"/>
          </a:xfrm>
          <a:prstGeom prst="rect">
            <a:avLst/>
          </a:prstGeom>
          <a:noFill/>
        </p:spPr>
        <p:txBody>
          <a:bodyPr wrap="square" rtlCol="0">
            <a:spAutoFit/>
          </a:bodyPr>
          <a:lstStyle/>
          <a:p>
            <a:pPr algn="ctr"/>
            <a:r>
              <a:rPr lang="fr-CA" sz="2800" dirty="0" err="1">
                <a:latin typeface="Century Schoolbook" panose="02040604050505020304" pitchFamily="18" charset="0"/>
                <a:cs typeface="Roboto Serif Light" pitchFamily="2" charset="0"/>
              </a:rPr>
              <a:t>What</a:t>
            </a:r>
            <a:r>
              <a:rPr lang="fr-CA" sz="2800" dirty="0">
                <a:latin typeface="Century Schoolbook" panose="02040604050505020304" pitchFamily="18" charset="0"/>
                <a:cs typeface="Roboto Serif Light" pitchFamily="2" charset="0"/>
              </a:rPr>
              <a:t> </a:t>
            </a:r>
            <a:r>
              <a:rPr lang="fr-CA" sz="2800" dirty="0" err="1">
                <a:latin typeface="Century Schoolbook" panose="02040604050505020304" pitchFamily="18" charset="0"/>
                <a:cs typeface="Roboto Serif Light" pitchFamily="2" charset="0"/>
              </a:rPr>
              <a:t>we</a:t>
            </a:r>
            <a:r>
              <a:rPr lang="fr-CA" sz="2800" dirty="0">
                <a:latin typeface="Century Schoolbook" panose="02040604050505020304" pitchFamily="18" charset="0"/>
                <a:cs typeface="Roboto Serif Light" pitchFamily="2" charset="0"/>
              </a:rPr>
              <a:t> </a:t>
            </a:r>
            <a:r>
              <a:rPr lang="fr-CA" sz="2800" dirty="0" err="1">
                <a:latin typeface="Century Schoolbook" panose="02040604050505020304" pitchFamily="18" charset="0"/>
                <a:cs typeface="Roboto Serif Light" pitchFamily="2" charset="0"/>
              </a:rPr>
              <a:t>measure</a:t>
            </a:r>
            <a:r>
              <a:rPr lang="fr-CA" sz="2800" dirty="0">
                <a:latin typeface="Century Schoolbook" panose="02040604050505020304" pitchFamily="18" charset="0"/>
                <a:cs typeface="Roboto Serif Light" pitchFamily="2" charset="0"/>
              </a:rPr>
              <a:t> </a:t>
            </a:r>
          </a:p>
          <a:p>
            <a:pPr algn="ctr"/>
            <a:r>
              <a:rPr lang="fr-CA" sz="2800" dirty="0" err="1">
                <a:latin typeface="Century Schoolbook" panose="02040604050505020304" pitchFamily="18" charset="0"/>
                <a:cs typeface="Roboto Serif Light" pitchFamily="2" charset="0"/>
              </a:rPr>
              <a:t>directly</a:t>
            </a:r>
            <a:endParaRPr lang="fr-CA" sz="2800" dirty="0">
              <a:latin typeface="Century Schoolbook" panose="02040604050505020304" pitchFamily="18" charset="0"/>
              <a:cs typeface="Roboto Serif Light" pitchFamily="2" charset="0"/>
            </a:endParaRPr>
          </a:p>
        </p:txBody>
      </p:sp>
      <p:sp>
        <p:nvSpPr>
          <p:cNvPr id="95" name="ZoneTexte 41">
            <a:extLst>
              <a:ext uri="{FF2B5EF4-FFF2-40B4-BE49-F238E27FC236}">
                <a16:creationId xmlns:a16="http://schemas.microsoft.com/office/drawing/2014/main" id="{AE9D3166-6A41-4232-BEEA-881D44CBC509}"/>
              </a:ext>
            </a:extLst>
          </p:cNvPr>
          <p:cNvSpPr txBox="1"/>
          <p:nvPr/>
        </p:nvSpPr>
        <p:spPr>
          <a:xfrm>
            <a:off x="8824597" y="1937780"/>
            <a:ext cx="2353529" cy="523220"/>
          </a:xfrm>
          <a:prstGeom prst="rect">
            <a:avLst/>
          </a:prstGeom>
          <a:noFill/>
        </p:spPr>
        <p:txBody>
          <a:bodyPr wrap="none" rtlCol="0">
            <a:spAutoFit/>
          </a:bodyPr>
          <a:lstStyle/>
          <a:p>
            <a:pPr algn="ctr"/>
            <a:r>
              <a:rPr lang="fr-CA" sz="2800" dirty="0">
                <a:latin typeface="Century Schoolbook" panose="02040604050505020304" pitchFamily="18" charset="0"/>
                <a:cs typeface="Roboto Serif Light" pitchFamily="2" charset="0"/>
              </a:rPr>
              <a:t>T</a:t>
            </a:r>
            <a:r>
              <a:rPr lang="fr-CA" sz="2800" baseline="-25000" dirty="0">
                <a:latin typeface="Century Schoolbook" panose="02040604050505020304" pitchFamily="18" charset="0"/>
                <a:cs typeface="Roboto Serif Light" pitchFamily="2" charset="0"/>
              </a:rPr>
              <a:t>1</a:t>
            </a:r>
            <a:r>
              <a:rPr lang="fr-CA" sz="2800" dirty="0">
                <a:latin typeface="Century Schoolbook" panose="02040604050505020304" pitchFamily="18" charset="0"/>
                <a:cs typeface="Roboto Serif Light" pitchFamily="2" charset="0"/>
              </a:rPr>
              <a:t> relaxation</a:t>
            </a:r>
          </a:p>
        </p:txBody>
      </p:sp>
      <p:sp>
        <p:nvSpPr>
          <p:cNvPr id="96" name="Ellipse 4">
            <a:extLst>
              <a:ext uri="{FF2B5EF4-FFF2-40B4-BE49-F238E27FC236}">
                <a16:creationId xmlns:a16="http://schemas.microsoft.com/office/drawing/2014/main" id="{F7F35EC8-B5C3-47D6-BBAE-0CD838547308}"/>
              </a:ext>
            </a:extLst>
          </p:cNvPr>
          <p:cNvSpPr/>
          <p:nvPr/>
        </p:nvSpPr>
        <p:spPr>
          <a:xfrm>
            <a:off x="8619578" y="1816992"/>
            <a:ext cx="2763565" cy="764796"/>
          </a:xfrm>
          <a:prstGeom prst="ellipse">
            <a:avLst/>
          </a:prstGeom>
          <a:noFill/>
          <a:ln w="38100">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97" name="ZoneTexte 41">
            <a:extLst>
              <a:ext uri="{FF2B5EF4-FFF2-40B4-BE49-F238E27FC236}">
                <a16:creationId xmlns:a16="http://schemas.microsoft.com/office/drawing/2014/main" id="{94C9777A-610E-4BF5-80C7-8DA6FAEF56E0}"/>
              </a:ext>
            </a:extLst>
          </p:cNvPr>
          <p:cNvSpPr txBox="1"/>
          <p:nvPr/>
        </p:nvSpPr>
        <p:spPr>
          <a:xfrm>
            <a:off x="8202870" y="2759004"/>
            <a:ext cx="3596984" cy="954107"/>
          </a:xfrm>
          <a:prstGeom prst="rect">
            <a:avLst/>
          </a:prstGeom>
          <a:noFill/>
        </p:spPr>
        <p:txBody>
          <a:bodyPr wrap="square" rtlCol="0">
            <a:spAutoFit/>
          </a:bodyPr>
          <a:lstStyle/>
          <a:p>
            <a:pPr algn="ctr"/>
            <a:r>
              <a:rPr lang="fr-CA" sz="2800" dirty="0" err="1">
                <a:latin typeface="Century Schoolbook" panose="02040604050505020304" pitchFamily="18" charset="0"/>
                <a:cs typeface="Roboto Serif Light" pitchFamily="2" charset="0"/>
              </a:rPr>
              <a:t>We</a:t>
            </a:r>
            <a:r>
              <a:rPr lang="fr-CA" sz="2800" dirty="0">
                <a:latin typeface="Century Schoolbook" panose="02040604050505020304" pitchFamily="18" charset="0"/>
                <a:cs typeface="Roboto Serif Light" pitchFamily="2" charset="0"/>
              </a:rPr>
              <a:t> </a:t>
            </a:r>
            <a:r>
              <a:rPr lang="fr-CA" sz="2800" dirty="0" err="1">
                <a:latin typeface="Century Schoolbook" panose="02040604050505020304" pitchFamily="18" charset="0"/>
                <a:cs typeface="Roboto Serif Light" pitchFamily="2" charset="0"/>
              </a:rPr>
              <a:t>can’t</a:t>
            </a:r>
            <a:r>
              <a:rPr lang="fr-CA" sz="2800" dirty="0">
                <a:latin typeface="Century Schoolbook" panose="02040604050505020304" pitchFamily="18" charset="0"/>
                <a:cs typeface="Roboto Serif Light" pitchFamily="2" charset="0"/>
              </a:rPr>
              <a:t> </a:t>
            </a:r>
            <a:r>
              <a:rPr lang="fr-CA" sz="2800" dirty="0" err="1">
                <a:latin typeface="Century Schoolbook" panose="02040604050505020304" pitchFamily="18" charset="0"/>
                <a:cs typeface="Roboto Serif Light" pitchFamily="2" charset="0"/>
              </a:rPr>
              <a:t>measure</a:t>
            </a:r>
            <a:r>
              <a:rPr lang="fr-CA" sz="2800" dirty="0">
                <a:latin typeface="Century Schoolbook" panose="02040604050505020304" pitchFamily="18" charset="0"/>
                <a:cs typeface="Roboto Serif Light" pitchFamily="2" charset="0"/>
              </a:rPr>
              <a:t> </a:t>
            </a:r>
          </a:p>
          <a:p>
            <a:pPr algn="ctr"/>
            <a:r>
              <a:rPr lang="fr-CA" sz="2800" dirty="0" err="1">
                <a:latin typeface="Century Schoolbook" panose="02040604050505020304" pitchFamily="18" charset="0"/>
                <a:cs typeface="Roboto Serif Light" pitchFamily="2" charset="0"/>
              </a:rPr>
              <a:t>directly</a:t>
            </a:r>
            <a:endParaRPr lang="fr-CA" sz="2800" dirty="0">
              <a:latin typeface="Century Schoolbook" panose="02040604050505020304" pitchFamily="18" charset="0"/>
              <a:cs typeface="Roboto Serif Light" pitchFamily="2" charset="0"/>
            </a:endParaRPr>
          </a:p>
        </p:txBody>
      </p:sp>
      <p:sp>
        <p:nvSpPr>
          <p:cNvPr id="98" name="ZoneTexte 41">
            <a:extLst>
              <a:ext uri="{FF2B5EF4-FFF2-40B4-BE49-F238E27FC236}">
                <a16:creationId xmlns:a16="http://schemas.microsoft.com/office/drawing/2014/main" id="{7DF05BF2-7DFA-482A-A8E9-C8F9C5D6615F}"/>
              </a:ext>
            </a:extLst>
          </p:cNvPr>
          <p:cNvSpPr txBox="1"/>
          <p:nvPr/>
        </p:nvSpPr>
        <p:spPr>
          <a:xfrm>
            <a:off x="10629184" y="6037214"/>
            <a:ext cx="724616" cy="523220"/>
          </a:xfrm>
          <a:prstGeom prst="rect">
            <a:avLst/>
          </a:prstGeom>
          <a:noFill/>
        </p:spPr>
        <p:txBody>
          <a:bodyPr wrap="square" rtlCol="0">
            <a:spAutoFit/>
          </a:bodyPr>
          <a:lstStyle/>
          <a:p>
            <a:pPr algn="ctr"/>
            <a:r>
              <a:rPr lang="fr-CA" sz="2800" dirty="0">
                <a:latin typeface="Century Schoolbook" panose="02040604050505020304" pitchFamily="18" charset="0"/>
                <a:cs typeface="Roboto Serif Light" pitchFamily="2" charset="0"/>
              </a:rPr>
              <a:t>***</a:t>
            </a:r>
          </a:p>
        </p:txBody>
      </p:sp>
    </p:spTree>
    <p:extLst>
      <p:ext uri="{BB962C8B-B14F-4D97-AF65-F5344CB8AC3E}">
        <p14:creationId xmlns:p14="http://schemas.microsoft.com/office/powerpoint/2010/main" val="928801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D5244F2-D7E3-8BAE-EA9D-22E80C17993F}"/>
              </a:ext>
            </a:extLst>
          </p:cNvPr>
          <p:cNvPicPr>
            <a:picLocks noChangeAspect="1"/>
          </p:cNvPicPr>
          <p:nvPr/>
        </p:nvPicPr>
        <p:blipFill>
          <a:blip r:embed="rId2"/>
          <a:stretch>
            <a:fillRect/>
          </a:stretch>
        </p:blipFill>
        <p:spPr>
          <a:xfrm>
            <a:off x="838199" y="1351350"/>
            <a:ext cx="8539127" cy="4803259"/>
          </a:xfrm>
          <a:prstGeom prst="rect">
            <a:avLst/>
          </a:prstGeom>
          <a:effectLst>
            <a:outerShdw blurRad="292100" dist="139700" dir="2700000" algn="ctr" rotWithShape="0">
              <a:srgbClr val="333333">
                <a:alpha val="65000"/>
              </a:srgbClr>
            </a:outerShdw>
          </a:effectLst>
        </p:spPr>
      </p:pic>
      <p:sp>
        <p:nvSpPr>
          <p:cNvPr id="2" name="Title 1">
            <a:extLst>
              <a:ext uri="{FF2B5EF4-FFF2-40B4-BE49-F238E27FC236}">
                <a16:creationId xmlns:a16="http://schemas.microsoft.com/office/drawing/2014/main" id="{D6E5AA3E-EF68-40FF-BDEA-9FA4E5DA718E}"/>
              </a:ext>
            </a:extLst>
          </p:cNvPr>
          <p:cNvSpPr>
            <a:spLocks noGrp="1"/>
          </p:cNvSpPr>
          <p:nvPr>
            <p:ph type="title"/>
          </p:nvPr>
        </p:nvSpPr>
        <p:spPr/>
        <p:txBody>
          <a:bodyPr/>
          <a:lstStyle/>
          <a:p>
            <a:r>
              <a:rPr lang="fr-CA" dirty="0"/>
              <a:t>Principles of MRI: relaxation</a:t>
            </a:r>
          </a:p>
        </p:txBody>
      </p:sp>
      <p:sp>
        <p:nvSpPr>
          <p:cNvPr id="4" name="Slide Number Placeholder 3">
            <a:extLst>
              <a:ext uri="{FF2B5EF4-FFF2-40B4-BE49-F238E27FC236}">
                <a16:creationId xmlns:a16="http://schemas.microsoft.com/office/drawing/2014/main" id="{E22F67E5-D9AC-4FA2-B4F8-DCF4922389C0}"/>
              </a:ext>
            </a:extLst>
          </p:cNvPr>
          <p:cNvSpPr>
            <a:spLocks noGrp="1"/>
          </p:cNvSpPr>
          <p:nvPr>
            <p:ph type="sldNum" sz="quarter" idx="12"/>
          </p:nvPr>
        </p:nvSpPr>
        <p:spPr/>
        <p:txBody>
          <a:bodyPr/>
          <a:lstStyle/>
          <a:p>
            <a:fld id="{7C4F7C6C-F16A-437F-A05B-8026F95376C8}" type="slidenum">
              <a:rPr lang="fr-CA" smtClean="0"/>
              <a:pPr/>
              <a:t>40</a:t>
            </a:fld>
            <a:endParaRPr lang="fr-CA" dirty="0"/>
          </a:p>
        </p:txBody>
      </p:sp>
      <p:sp>
        <p:nvSpPr>
          <p:cNvPr id="8" name="Ellipse 4">
            <a:extLst>
              <a:ext uri="{FF2B5EF4-FFF2-40B4-BE49-F238E27FC236}">
                <a16:creationId xmlns:a16="http://schemas.microsoft.com/office/drawing/2014/main" id="{AA0F9E49-A5DA-4AAF-9DED-A27585983ABC}"/>
              </a:ext>
            </a:extLst>
          </p:cNvPr>
          <p:cNvSpPr/>
          <p:nvPr/>
        </p:nvSpPr>
        <p:spPr>
          <a:xfrm>
            <a:off x="6280192" y="5193694"/>
            <a:ext cx="2763565" cy="764796"/>
          </a:xfrm>
          <a:prstGeom prst="ellipse">
            <a:avLst/>
          </a:prstGeom>
          <a:solidFill>
            <a:schemeClr val="bg1"/>
          </a:solidFill>
          <a:ln w="38100">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7" name="ZoneTexte 41">
            <a:extLst>
              <a:ext uri="{FF2B5EF4-FFF2-40B4-BE49-F238E27FC236}">
                <a16:creationId xmlns:a16="http://schemas.microsoft.com/office/drawing/2014/main" id="{4550D4C2-2F79-423E-BC1D-836E406498A2}"/>
              </a:ext>
            </a:extLst>
          </p:cNvPr>
          <p:cNvSpPr txBox="1"/>
          <p:nvPr/>
        </p:nvSpPr>
        <p:spPr>
          <a:xfrm>
            <a:off x="6485211" y="5314482"/>
            <a:ext cx="2353529" cy="523220"/>
          </a:xfrm>
          <a:prstGeom prst="rect">
            <a:avLst/>
          </a:prstGeom>
          <a:noFill/>
        </p:spPr>
        <p:txBody>
          <a:bodyPr wrap="none" rtlCol="0">
            <a:spAutoFit/>
          </a:bodyPr>
          <a:lstStyle/>
          <a:p>
            <a:pPr algn="ctr"/>
            <a:r>
              <a:rPr lang="fr-CA" sz="2800" dirty="0">
                <a:latin typeface="Roboto Serif Light" pitchFamily="2" charset="0"/>
                <a:cs typeface="Roboto Serif Light" pitchFamily="2" charset="0"/>
              </a:rPr>
              <a:t>T</a:t>
            </a:r>
            <a:r>
              <a:rPr lang="fr-CA" sz="2800" baseline="-25000" dirty="0">
                <a:latin typeface="Roboto Serif Light" pitchFamily="2" charset="0"/>
                <a:cs typeface="Roboto Serif Light" pitchFamily="2" charset="0"/>
              </a:rPr>
              <a:t>2</a:t>
            </a:r>
            <a:r>
              <a:rPr lang="fr-CA" sz="2800" dirty="0">
                <a:latin typeface="Roboto Serif Light" pitchFamily="2" charset="0"/>
                <a:cs typeface="Roboto Serif Light" pitchFamily="2" charset="0"/>
              </a:rPr>
              <a:t> relaxation</a:t>
            </a:r>
          </a:p>
        </p:txBody>
      </p:sp>
      <p:sp>
        <p:nvSpPr>
          <p:cNvPr id="9" name="ZoneTexte 41">
            <a:extLst>
              <a:ext uri="{FF2B5EF4-FFF2-40B4-BE49-F238E27FC236}">
                <a16:creationId xmlns:a16="http://schemas.microsoft.com/office/drawing/2014/main" id="{D8C4A6A9-FA47-42DE-ABFF-A0D290EF91DC}"/>
              </a:ext>
            </a:extLst>
          </p:cNvPr>
          <p:cNvSpPr txBox="1"/>
          <p:nvPr/>
        </p:nvSpPr>
        <p:spPr>
          <a:xfrm>
            <a:off x="6584723" y="5252193"/>
            <a:ext cx="649760" cy="523220"/>
          </a:xfrm>
          <a:prstGeom prst="rect">
            <a:avLst/>
          </a:prstGeom>
          <a:noFill/>
        </p:spPr>
        <p:txBody>
          <a:bodyPr wrap="square" rtlCol="0">
            <a:spAutoFit/>
          </a:bodyPr>
          <a:lstStyle/>
          <a:p>
            <a:pPr algn="ctr"/>
            <a:r>
              <a:rPr lang="fr-CA" sz="2800" dirty="0">
                <a:solidFill>
                  <a:srgbClr val="00A759"/>
                </a:solidFill>
                <a:latin typeface="Roboto Serif Light" pitchFamily="2" charset="0"/>
                <a:cs typeface="Roboto Serif Light" pitchFamily="2" charset="0"/>
              </a:rPr>
              <a:t>*</a:t>
            </a:r>
          </a:p>
        </p:txBody>
      </p:sp>
    </p:spTree>
    <p:extLst>
      <p:ext uri="{BB962C8B-B14F-4D97-AF65-F5344CB8AC3E}">
        <p14:creationId xmlns:p14="http://schemas.microsoft.com/office/powerpoint/2010/main" val="36847212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7" grpId="0"/>
      <p:bldP spid="9"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E5AA3E-EF68-40FF-BDEA-9FA4E5DA718E}"/>
              </a:ext>
            </a:extLst>
          </p:cNvPr>
          <p:cNvSpPr>
            <a:spLocks noGrp="1"/>
          </p:cNvSpPr>
          <p:nvPr>
            <p:ph type="title"/>
          </p:nvPr>
        </p:nvSpPr>
        <p:spPr/>
        <p:txBody>
          <a:bodyPr/>
          <a:lstStyle/>
          <a:p>
            <a:r>
              <a:rPr lang="fr-CA" dirty="0">
                <a:latin typeface="Century Schoolbook" panose="02040604050505020304" pitchFamily="18" charset="0"/>
              </a:rPr>
              <a:t>Principles of MRI: relaxation</a:t>
            </a:r>
          </a:p>
        </p:txBody>
      </p:sp>
      <p:sp>
        <p:nvSpPr>
          <p:cNvPr id="4" name="Slide Number Placeholder 3">
            <a:extLst>
              <a:ext uri="{FF2B5EF4-FFF2-40B4-BE49-F238E27FC236}">
                <a16:creationId xmlns:a16="http://schemas.microsoft.com/office/drawing/2014/main" id="{E22F67E5-D9AC-4FA2-B4F8-DCF4922389C0}"/>
              </a:ext>
            </a:extLst>
          </p:cNvPr>
          <p:cNvSpPr>
            <a:spLocks noGrp="1"/>
          </p:cNvSpPr>
          <p:nvPr>
            <p:ph type="sldNum" sz="quarter" idx="12"/>
          </p:nvPr>
        </p:nvSpPr>
        <p:spPr/>
        <p:txBody>
          <a:bodyPr/>
          <a:lstStyle/>
          <a:p>
            <a:fld id="{7C4F7C6C-F16A-437F-A05B-8026F95376C8}" type="slidenum">
              <a:rPr lang="fr-CA" smtClean="0">
                <a:latin typeface="Century Schoolbook" panose="02040604050505020304" pitchFamily="18" charset="0"/>
              </a:rPr>
              <a:pPr/>
              <a:t>41</a:t>
            </a:fld>
            <a:endParaRPr lang="fr-CA" dirty="0">
              <a:latin typeface="Century Schoolbook" panose="02040604050505020304" pitchFamily="18" charset="0"/>
            </a:endParaRPr>
          </a:p>
        </p:txBody>
      </p:sp>
      <p:sp>
        <p:nvSpPr>
          <p:cNvPr id="10" name="ZoneTexte 41">
            <a:extLst>
              <a:ext uri="{FF2B5EF4-FFF2-40B4-BE49-F238E27FC236}">
                <a16:creationId xmlns:a16="http://schemas.microsoft.com/office/drawing/2014/main" id="{1CE0348E-FD29-4768-A25A-1912DD322A15}"/>
              </a:ext>
            </a:extLst>
          </p:cNvPr>
          <p:cNvSpPr txBox="1"/>
          <p:nvPr/>
        </p:nvSpPr>
        <p:spPr>
          <a:xfrm>
            <a:off x="1863912" y="1656882"/>
            <a:ext cx="8464176" cy="523220"/>
          </a:xfrm>
          <a:prstGeom prst="rect">
            <a:avLst/>
          </a:prstGeom>
          <a:noFill/>
        </p:spPr>
        <p:txBody>
          <a:bodyPr wrap="none" rtlCol="0">
            <a:spAutoFit/>
          </a:bodyPr>
          <a:lstStyle/>
          <a:p>
            <a:pPr algn="ctr"/>
            <a:r>
              <a:rPr lang="fr-CA" sz="2800" dirty="0" err="1">
                <a:latin typeface="Century Schoolbook" panose="02040604050505020304" pitchFamily="18" charset="0"/>
                <a:cs typeface="Roboto Serif Light" pitchFamily="2" charset="0"/>
              </a:rPr>
              <a:t>Inhomogeneities</a:t>
            </a:r>
            <a:r>
              <a:rPr lang="fr-CA" sz="2800" dirty="0">
                <a:latin typeface="Century Schoolbook" panose="02040604050505020304" pitchFamily="18" charset="0"/>
                <a:cs typeface="Roboto Serif Light" pitchFamily="2" charset="0"/>
              </a:rPr>
              <a:t> in the </a:t>
            </a:r>
            <a:r>
              <a:rPr lang="fr-CA" sz="2800" dirty="0" err="1">
                <a:latin typeface="Century Schoolbook" panose="02040604050505020304" pitchFamily="18" charset="0"/>
                <a:cs typeface="Roboto Serif Light" pitchFamily="2" charset="0"/>
              </a:rPr>
              <a:t>applied</a:t>
            </a:r>
            <a:r>
              <a:rPr lang="fr-CA" sz="2800" dirty="0">
                <a:latin typeface="Century Schoolbook" panose="02040604050505020304" pitchFamily="18" charset="0"/>
                <a:cs typeface="Roboto Serif Light" pitchFamily="2" charset="0"/>
              </a:rPr>
              <a:t> </a:t>
            </a:r>
            <a:r>
              <a:rPr lang="fr-CA" sz="2800" dirty="0" err="1">
                <a:latin typeface="Century Schoolbook" panose="02040604050505020304" pitchFamily="18" charset="0"/>
                <a:cs typeface="Roboto Serif Light" pitchFamily="2" charset="0"/>
              </a:rPr>
              <a:t>magnetic</a:t>
            </a:r>
            <a:r>
              <a:rPr lang="fr-CA" sz="2800" dirty="0">
                <a:latin typeface="Century Schoolbook" panose="02040604050505020304" pitchFamily="18" charset="0"/>
                <a:cs typeface="Roboto Serif Light" pitchFamily="2" charset="0"/>
              </a:rPr>
              <a:t> </a:t>
            </a:r>
            <a:r>
              <a:rPr lang="fr-CA" sz="2800" dirty="0" err="1">
                <a:latin typeface="Century Schoolbook" panose="02040604050505020304" pitchFamily="18" charset="0"/>
                <a:cs typeface="Roboto Serif Light" pitchFamily="2" charset="0"/>
              </a:rPr>
              <a:t>field</a:t>
            </a:r>
            <a:r>
              <a:rPr lang="fr-CA" sz="2800" dirty="0">
                <a:latin typeface="Century Schoolbook" panose="02040604050505020304" pitchFamily="18" charset="0"/>
                <a:cs typeface="Roboto Serif Light" pitchFamily="2" charset="0"/>
              </a:rPr>
              <a:t> </a:t>
            </a:r>
            <a:r>
              <a:rPr lang="fr-CA" sz="2800" b="1" dirty="0">
                <a:latin typeface="Century Schoolbook" panose="02040604050505020304" pitchFamily="18" charset="0"/>
                <a:cs typeface="Roboto Serif Light" pitchFamily="2" charset="0"/>
              </a:rPr>
              <a:t>B</a:t>
            </a:r>
            <a:r>
              <a:rPr lang="fr-CA" sz="2800" b="1" baseline="-25000" dirty="0">
                <a:latin typeface="Century Schoolbook" panose="02040604050505020304" pitchFamily="18" charset="0"/>
                <a:cs typeface="Roboto Serif Light" pitchFamily="2" charset="0"/>
              </a:rPr>
              <a:t>0</a:t>
            </a:r>
            <a:endParaRPr lang="fr-CA" sz="2800" b="1" dirty="0">
              <a:latin typeface="Century Schoolbook" panose="02040604050505020304" pitchFamily="18" charset="0"/>
              <a:cs typeface="Roboto Serif Light" pitchFamily="2" charset="0"/>
            </a:endParaRPr>
          </a:p>
        </p:txBody>
      </p:sp>
      <p:sp>
        <p:nvSpPr>
          <p:cNvPr id="12" name="ZoneTexte 41">
            <a:extLst>
              <a:ext uri="{FF2B5EF4-FFF2-40B4-BE49-F238E27FC236}">
                <a16:creationId xmlns:a16="http://schemas.microsoft.com/office/drawing/2014/main" id="{6C2857A0-4A89-45F7-99E5-236F9EF02244}"/>
              </a:ext>
            </a:extLst>
          </p:cNvPr>
          <p:cNvSpPr txBox="1"/>
          <p:nvPr/>
        </p:nvSpPr>
        <p:spPr>
          <a:xfrm>
            <a:off x="4132159" y="2551851"/>
            <a:ext cx="3927677" cy="523220"/>
          </a:xfrm>
          <a:prstGeom prst="rect">
            <a:avLst/>
          </a:prstGeom>
          <a:noFill/>
        </p:spPr>
        <p:txBody>
          <a:bodyPr wrap="none" rtlCol="0">
            <a:spAutoFit/>
          </a:bodyPr>
          <a:lstStyle/>
          <a:p>
            <a:pPr algn="ctr"/>
            <a:r>
              <a:rPr lang="fr-CA" sz="2800" dirty="0" err="1">
                <a:latin typeface="Century Schoolbook" panose="02040604050505020304" pitchFamily="18" charset="0"/>
                <a:cs typeface="Roboto Serif Light" pitchFamily="2" charset="0"/>
              </a:rPr>
              <a:t>Reduce</a:t>
            </a:r>
            <a:r>
              <a:rPr lang="fr-CA" sz="2800" dirty="0">
                <a:latin typeface="Century Schoolbook" panose="02040604050505020304" pitchFamily="18" charset="0"/>
                <a:cs typeface="Roboto Serif Light" pitchFamily="2" charset="0"/>
              </a:rPr>
              <a:t> spin </a:t>
            </a:r>
            <a:r>
              <a:rPr lang="fr-CA" sz="2800" dirty="0" err="1">
                <a:latin typeface="Century Schoolbook" panose="02040604050505020304" pitchFamily="18" charset="0"/>
                <a:cs typeface="Roboto Serif Light" pitchFamily="2" charset="0"/>
              </a:rPr>
              <a:t>coherence</a:t>
            </a:r>
            <a:endParaRPr lang="fr-CA" sz="2800" b="1" dirty="0">
              <a:latin typeface="Century Schoolbook" panose="02040604050505020304" pitchFamily="18" charset="0"/>
              <a:cs typeface="Roboto Serif Light" pitchFamily="2" charset="0"/>
            </a:endParaRPr>
          </a:p>
        </p:txBody>
      </p:sp>
      <p:sp>
        <p:nvSpPr>
          <p:cNvPr id="13" name="ZoneTexte 41">
            <a:extLst>
              <a:ext uri="{FF2B5EF4-FFF2-40B4-BE49-F238E27FC236}">
                <a16:creationId xmlns:a16="http://schemas.microsoft.com/office/drawing/2014/main" id="{BDB7F23F-F79E-49CE-84AF-AA75F0A8CA6C}"/>
              </a:ext>
            </a:extLst>
          </p:cNvPr>
          <p:cNvSpPr txBox="1"/>
          <p:nvPr/>
        </p:nvSpPr>
        <p:spPr>
          <a:xfrm>
            <a:off x="123045" y="3449963"/>
            <a:ext cx="11945899" cy="523220"/>
          </a:xfrm>
          <a:prstGeom prst="rect">
            <a:avLst/>
          </a:prstGeom>
          <a:noFill/>
        </p:spPr>
        <p:txBody>
          <a:bodyPr wrap="none" rtlCol="0">
            <a:spAutoFit/>
          </a:bodyPr>
          <a:lstStyle/>
          <a:p>
            <a:pPr algn="ctr"/>
            <a:r>
              <a:rPr lang="fr-CA" sz="2800" dirty="0">
                <a:latin typeface="Century Schoolbook" panose="02040604050505020304" pitchFamily="18" charset="0"/>
                <a:cs typeface="Roboto Serif Light" pitchFamily="2" charset="0"/>
              </a:rPr>
              <a:t>T</a:t>
            </a:r>
            <a:r>
              <a:rPr lang="fr-CA" sz="2800" baseline="-25000" dirty="0">
                <a:latin typeface="Century Schoolbook" panose="02040604050505020304" pitchFamily="18" charset="0"/>
                <a:cs typeface="Roboto Serif Light" pitchFamily="2" charset="0"/>
              </a:rPr>
              <a:t>2</a:t>
            </a:r>
            <a:r>
              <a:rPr lang="fr-CA" sz="2800" dirty="0">
                <a:latin typeface="Century Schoolbook" panose="02040604050505020304" pitchFamily="18" charset="0"/>
                <a:cs typeface="Roboto Serif Light" pitchFamily="2" charset="0"/>
              </a:rPr>
              <a:t> relaxation + </a:t>
            </a:r>
            <a:r>
              <a:rPr lang="fr-CA" sz="2800" dirty="0" err="1">
                <a:latin typeface="Century Schoolbook" panose="02040604050505020304" pitchFamily="18" charset="0"/>
                <a:cs typeface="Roboto Serif Light" pitchFamily="2" charset="0"/>
              </a:rPr>
              <a:t>field</a:t>
            </a:r>
            <a:r>
              <a:rPr lang="fr-CA" sz="2800" dirty="0">
                <a:latin typeface="Century Schoolbook" panose="02040604050505020304" pitchFamily="18" charset="0"/>
                <a:cs typeface="Roboto Serif Light" pitchFamily="2" charset="0"/>
              </a:rPr>
              <a:t> </a:t>
            </a:r>
            <a:r>
              <a:rPr lang="fr-CA" sz="2800" dirty="0" err="1">
                <a:latin typeface="Century Schoolbook" panose="02040604050505020304" pitchFamily="18" charset="0"/>
                <a:cs typeface="Roboto Serif Light" pitchFamily="2" charset="0"/>
              </a:rPr>
              <a:t>inhomogeneities</a:t>
            </a:r>
            <a:r>
              <a:rPr lang="fr-CA" sz="2800" dirty="0">
                <a:latin typeface="Century Schoolbook" panose="02040604050505020304" pitchFamily="18" charset="0"/>
                <a:cs typeface="Roboto Serif Light" pitchFamily="2" charset="0"/>
              </a:rPr>
              <a:t> = effective transverse relaxation</a:t>
            </a:r>
            <a:endParaRPr lang="fr-CA" sz="2800" b="1" dirty="0">
              <a:latin typeface="Century Schoolbook" panose="02040604050505020304" pitchFamily="18" charset="0"/>
              <a:cs typeface="Roboto Serif Light" pitchFamily="2" charset="0"/>
            </a:endParaRPr>
          </a:p>
        </p:txBody>
      </p:sp>
      <p:sp>
        <p:nvSpPr>
          <p:cNvPr id="15" name="ZoneTexte 41">
            <a:extLst>
              <a:ext uri="{FF2B5EF4-FFF2-40B4-BE49-F238E27FC236}">
                <a16:creationId xmlns:a16="http://schemas.microsoft.com/office/drawing/2014/main" id="{95346E41-32AC-4F80-A7E9-501FA2C1B9F7}"/>
              </a:ext>
            </a:extLst>
          </p:cNvPr>
          <p:cNvSpPr txBox="1"/>
          <p:nvPr/>
        </p:nvSpPr>
        <p:spPr>
          <a:xfrm>
            <a:off x="8097277" y="4083085"/>
            <a:ext cx="736099" cy="523220"/>
          </a:xfrm>
          <a:prstGeom prst="rect">
            <a:avLst/>
          </a:prstGeom>
          <a:noFill/>
        </p:spPr>
        <p:txBody>
          <a:bodyPr wrap="none" rtlCol="0">
            <a:spAutoFit/>
          </a:bodyPr>
          <a:lstStyle/>
          <a:p>
            <a:pPr algn="ctr"/>
            <a:r>
              <a:rPr lang="fr-CA" sz="2800" dirty="0">
                <a:latin typeface="Century Schoolbook" panose="02040604050505020304" pitchFamily="18" charset="0"/>
                <a:cs typeface="Roboto Serif Light" pitchFamily="2" charset="0"/>
              </a:rPr>
              <a:t>T</a:t>
            </a:r>
            <a:r>
              <a:rPr lang="fr-CA" sz="2800" baseline="-25000" dirty="0">
                <a:latin typeface="Century Schoolbook" panose="02040604050505020304" pitchFamily="18" charset="0"/>
                <a:cs typeface="Roboto Serif Light" pitchFamily="2" charset="0"/>
              </a:rPr>
              <a:t>2</a:t>
            </a:r>
            <a:r>
              <a:rPr lang="fr-CA" sz="2800" dirty="0">
                <a:latin typeface="Century Schoolbook" panose="02040604050505020304" pitchFamily="18" charset="0"/>
                <a:cs typeface="Roboto Serif Light" pitchFamily="2" charset="0"/>
              </a:rPr>
              <a:t>*</a:t>
            </a:r>
            <a:endParaRPr lang="fr-CA" sz="2800" b="1" dirty="0">
              <a:latin typeface="Century Schoolbook" panose="02040604050505020304" pitchFamily="18" charset="0"/>
              <a:cs typeface="Roboto Serif Light" pitchFamily="2" charset="0"/>
            </a:endParaRPr>
          </a:p>
        </p:txBody>
      </p:sp>
      <p:sp>
        <p:nvSpPr>
          <p:cNvPr id="16" name="Left Brace 15">
            <a:extLst>
              <a:ext uri="{FF2B5EF4-FFF2-40B4-BE49-F238E27FC236}">
                <a16:creationId xmlns:a16="http://schemas.microsoft.com/office/drawing/2014/main" id="{EAB5B6EA-0EBA-4D2E-80A7-E27BE51DBEA3}"/>
              </a:ext>
            </a:extLst>
          </p:cNvPr>
          <p:cNvSpPr/>
          <p:nvPr/>
        </p:nvSpPr>
        <p:spPr>
          <a:xfrm rot="16200000">
            <a:off x="8355423" y="2309774"/>
            <a:ext cx="219807" cy="3326815"/>
          </a:xfrm>
          <a:prstGeom prst="leftBrace">
            <a:avLst>
              <a:gd name="adj1" fmla="val 48333"/>
              <a:gd name="adj2" fmla="val 50000"/>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CA">
              <a:latin typeface="Century Schoolbook" panose="02040604050505020304" pitchFamily="18" charset="0"/>
            </a:endParaRPr>
          </a:p>
        </p:txBody>
      </p:sp>
      <p:cxnSp>
        <p:nvCxnSpPr>
          <p:cNvPr id="23" name="Connecteur droit avec flèche 71">
            <a:extLst>
              <a:ext uri="{FF2B5EF4-FFF2-40B4-BE49-F238E27FC236}">
                <a16:creationId xmlns:a16="http://schemas.microsoft.com/office/drawing/2014/main" id="{47973ACD-5B68-433C-B69C-FAC6E5398B94}"/>
              </a:ext>
            </a:extLst>
          </p:cNvPr>
          <p:cNvCxnSpPr>
            <a:cxnSpLocks/>
            <a:stCxn id="10" idx="2"/>
            <a:endCxn id="12" idx="0"/>
          </p:cNvCxnSpPr>
          <p:nvPr/>
        </p:nvCxnSpPr>
        <p:spPr>
          <a:xfrm flipH="1">
            <a:off x="6095998" y="2180102"/>
            <a:ext cx="2" cy="371749"/>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Connecteur droit avec flèche 71">
            <a:extLst>
              <a:ext uri="{FF2B5EF4-FFF2-40B4-BE49-F238E27FC236}">
                <a16:creationId xmlns:a16="http://schemas.microsoft.com/office/drawing/2014/main" id="{4215DABC-50CE-4504-B3B5-31592ADAD12C}"/>
              </a:ext>
            </a:extLst>
          </p:cNvPr>
          <p:cNvCxnSpPr>
            <a:cxnSpLocks/>
          </p:cNvCxnSpPr>
          <p:nvPr/>
        </p:nvCxnSpPr>
        <p:spPr>
          <a:xfrm flipH="1">
            <a:off x="6095995" y="3075071"/>
            <a:ext cx="2" cy="371749"/>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42" name="Group 41">
            <a:extLst>
              <a:ext uri="{FF2B5EF4-FFF2-40B4-BE49-F238E27FC236}">
                <a16:creationId xmlns:a16="http://schemas.microsoft.com/office/drawing/2014/main" id="{25A8AD08-B631-4607-9B09-9C414D00C290}"/>
              </a:ext>
            </a:extLst>
          </p:cNvPr>
          <p:cNvGrpSpPr/>
          <p:nvPr/>
        </p:nvGrpSpPr>
        <p:grpSpPr>
          <a:xfrm>
            <a:off x="838200" y="4052146"/>
            <a:ext cx="7126244" cy="2708309"/>
            <a:chOff x="870072" y="4020713"/>
            <a:chExt cx="7126244" cy="2708309"/>
          </a:xfrm>
        </p:grpSpPr>
        <p:cxnSp>
          <p:nvCxnSpPr>
            <p:cNvPr id="17" name="Straight Arrow Connector 16">
              <a:extLst>
                <a:ext uri="{FF2B5EF4-FFF2-40B4-BE49-F238E27FC236}">
                  <a16:creationId xmlns:a16="http://schemas.microsoft.com/office/drawing/2014/main" id="{A1A66975-628E-42BB-B4D0-90C1533F1C60}"/>
                </a:ext>
              </a:extLst>
            </p:cNvPr>
            <p:cNvCxnSpPr>
              <a:cxnSpLocks/>
            </p:cNvCxnSpPr>
            <p:nvPr/>
          </p:nvCxnSpPr>
          <p:spPr>
            <a:xfrm>
              <a:off x="1611387" y="5806564"/>
              <a:ext cx="5579988"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AC039DEB-6432-4089-B1BE-098C294383D9}"/>
                </a:ext>
              </a:extLst>
            </p:cNvPr>
            <p:cNvCxnSpPr>
              <a:cxnSpLocks/>
            </p:cNvCxnSpPr>
            <p:nvPr/>
          </p:nvCxnSpPr>
          <p:spPr>
            <a:xfrm flipV="1">
              <a:off x="1603221" y="4677508"/>
              <a:ext cx="0" cy="2051514"/>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 name="Freeform: Shape 18">
              <a:extLst>
                <a:ext uri="{FF2B5EF4-FFF2-40B4-BE49-F238E27FC236}">
                  <a16:creationId xmlns:a16="http://schemas.microsoft.com/office/drawing/2014/main" id="{A358C03C-A6C8-4B28-9FB5-566ABDC0D801}"/>
                </a:ext>
              </a:extLst>
            </p:cNvPr>
            <p:cNvSpPr/>
            <p:nvPr/>
          </p:nvSpPr>
          <p:spPr>
            <a:xfrm>
              <a:off x="1625568" y="4974785"/>
              <a:ext cx="1126609" cy="1541721"/>
            </a:xfrm>
            <a:custGeom>
              <a:avLst/>
              <a:gdLst>
                <a:gd name="connsiteX0" fmla="*/ 0 w 3763736"/>
                <a:gd name="connsiteY0" fmla="*/ 2907834 h 5425570"/>
                <a:gd name="connsiteX1" fmla="*/ 253093 w 3763736"/>
                <a:gd name="connsiteY1" fmla="*/ 66663 h 5425570"/>
                <a:gd name="connsiteX2" fmla="*/ 653143 w 3763736"/>
                <a:gd name="connsiteY2" fmla="*/ 5422434 h 5425570"/>
                <a:gd name="connsiteX3" fmla="*/ 971550 w 3763736"/>
                <a:gd name="connsiteY3" fmla="*/ 899420 h 5425570"/>
                <a:gd name="connsiteX4" fmla="*/ 1436914 w 3763736"/>
                <a:gd name="connsiteY4" fmla="*/ 4532527 h 5425570"/>
                <a:gd name="connsiteX5" fmla="*/ 1779814 w 3763736"/>
                <a:gd name="connsiteY5" fmla="*/ 1658698 h 5425570"/>
                <a:gd name="connsiteX6" fmla="*/ 2204357 w 3763736"/>
                <a:gd name="connsiteY6" fmla="*/ 3814070 h 5425570"/>
                <a:gd name="connsiteX7" fmla="*/ 2506436 w 3763736"/>
                <a:gd name="connsiteY7" fmla="*/ 2238363 h 5425570"/>
                <a:gd name="connsiteX8" fmla="*/ 2947307 w 3763736"/>
                <a:gd name="connsiteY8" fmla="*/ 3316048 h 5425570"/>
                <a:gd name="connsiteX9" fmla="*/ 3314700 w 3763736"/>
                <a:gd name="connsiteY9" fmla="*/ 2720056 h 5425570"/>
                <a:gd name="connsiteX10" fmla="*/ 3763736 w 3763736"/>
                <a:gd name="connsiteY10" fmla="*/ 3038463 h 5425570"/>
                <a:gd name="connsiteX0" fmla="*/ 0 w 3787755"/>
                <a:gd name="connsiteY0" fmla="*/ 2907834 h 5425570"/>
                <a:gd name="connsiteX1" fmla="*/ 253093 w 3787755"/>
                <a:gd name="connsiteY1" fmla="*/ 66663 h 5425570"/>
                <a:gd name="connsiteX2" fmla="*/ 653143 w 3787755"/>
                <a:gd name="connsiteY2" fmla="*/ 5422434 h 5425570"/>
                <a:gd name="connsiteX3" fmla="*/ 971550 w 3787755"/>
                <a:gd name="connsiteY3" fmla="*/ 899420 h 5425570"/>
                <a:gd name="connsiteX4" fmla="*/ 1436914 w 3787755"/>
                <a:gd name="connsiteY4" fmla="*/ 4532527 h 5425570"/>
                <a:gd name="connsiteX5" fmla="*/ 1779814 w 3787755"/>
                <a:gd name="connsiteY5" fmla="*/ 1658698 h 5425570"/>
                <a:gd name="connsiteX6" fmla="*/ 2204357 w 3787755"/>
                <a:gd name="connsiteY6" fmla="*/ 3814070 h 5425570"/>
                <a:gd name="connsiteX7" fmla="*/ 2506436 w 3787755"/>
                <a:gd name="connsiteY7" fmla="*/ 2238363 h 5425570"/>
                <a:gd name="connsiteX8" fmla="*/ 2947307 w 3787755"/>
                <a:gd name="connsiteY8" fmla="*/ 3316048 h 5425570"/>
                <a:gd name="connsiteX9" fmla="*/ 3314700 w 3787755"/>
                <a:gd name="connsiteY9" fmla="*/ 2720056 h 5425570"/>
                <a:gd name="connsiteX10" fmla="*/ 3787755 w 3787755"/>
                <a:gd name="connsiteY10" fmla="*/ 3172545 h 5425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787755" h="5425570">
                  <a:moveTo>
                    <a:pt x="0" y="2907834"/>
                  </a:moveTo>
                  <a:cubicBezTo>
                    <a:pt x="72118" y="1277698"/>
                    <a:pt x="144236" y="-352437"/>
                    <a:pt x="253093" y="66663"/>
                  </a:cubicBezTo>
                  <a:cubicBezTo>
                    <a:pt x="361950" y="485763"/>
                    <a:pt x="533400" y="5283641"/>
                    <a:pt x="653143" y="5422434"/>
                  </a:cubicBezTo>
                  <a:cubicBezTo>
                    <a:pt x="772886" y="5561227"/>
                    <a:pt x="840922" y="1047738"/>
                    <a:pt x="971550" y="899420"/>
                  </a:cubicBezTo>
                  <a:cubicBezTo>
                    <a:pt x="1102179" y="751102"/>
                    <a:pt x="1302203" y="4405981"/>
                    <a:pt x="1436914" y="4532527"/>
                  </a:cubicBezTo>
                  <a:cubicBezTo>
                    <a:pt x="1571625" y="4659073"/>
                    <a:pt x="1651907" y="1778441"/>
                    <a:pt x="1779814" y="1658698"/>
                  </a:cubicBezTo>
                  <a:cubicBezTo>
                    <a:pt x="1907721" y="1538955"/>
                    <a:pt x="2083253" y="3717459"/>
                    <a:pt x="2204357" y="3814070"/>
                  </a:cubicBezTo>
                  <a:cubicBezTo>
                    <a:pt x="2325461" y="3910681"/>
                    <a:pt x="2382611" y="2321367"/>
                    <a:pt x="2506436" y="2238363"/>
                  </a:cubicBezTo>
                  <a:cubicBezTo>
                    <a:pt x="2630261" y="2155359"/>
                    <a:pt x="2812596" y="3235766"/>
                    <a:pt x="2947307" y="3316048"/>
                  </a:cubicBezTo>
                  <a:cubicBezTo>
                    <a:pt x="3082018" y="3396330"/>
                    <a:pt x="3178629" y="2766320"/>
                    <a:pt x="3314700" y="2720056"/>
                  </a:cubicBezTo>
                  <a:cubicBezTo>
                    <a:pt x="3450771" y="2673792"/>
                    <a:pt x="3521055" y="3126281"/>
                    <a:pt x="3787755" y="3172545"/>
                  </a:cubicBezTo>
                </a:path>
              </a:pathLst>
            </a:custGeom>
            <a:noFill/>
            <a:ln w="38100">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sp>
          <p:nvSpPr>
            <p:cNvPr id="20" name="Rectangle 19">
              <a:extLst>
                <a:ext uri="{FF2B5EF4-FFF2-40B4-BE49-F238E27FC236}">
                  <a16:creationId xmlns:a16="http://schemas.microsoft.com/office/drawing/2014/main" id="{2DD346D1-7285-46C7-A3F7-5CF5DAE7BAC5}"/>
                </a:ext>
              </a:extLst>
            </p:cNvPr>
            <p:cNvSpPr/>
            <p:nvPr/>
          </p:nvSpPr>
          <p:spPr>
            <a:xfrm>
              <a:off x="2636713" y="5822509"/>
              <a:ext cx="150040" cy="12116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sp>
          <p:nvSpPr>
            <p:cNvPr id="21" name="ZoneTexte 41">
              <a:extLst>
                <a:ext uri="{FF2B5EF4-FFF2-40B4-BE49-F238E27FC236}">
                  <a16:creationId xmlns:a16="http://schemas.microsoft.com/office/drawing/2014/main" id="{BB5C4726-08B4-4D0A-AC76-9F637996B0E1}"/>
                </a:ext>
              </a:extLst>
            </p:cNvPr>
            <p:cNvSpPr txBox="1"/>
            <p:nvPr/>
          </p:nvSpPr>
          <p:spPr>
            <a:xfrm>
              <a:off x="7092862" y="5806564"/>
              <a:ext cx="903454" cy="400110"/>
            </a:xfrm>
            <a:prstGeom prst="rect">
              <a:avLst/>
            </a:prstGeom>
            <a:noFill/>
          </p:spPr>
          <p:txBody>
            <a:bodyPr wrap="square" rtlCol="0">
              <a:spAutoFit/>
            </a:bodyPr>
            <a:lstStyle/>
            <a:p>
              <a:pPr algn="ctr"/>
              <a:r>
                <a:rPr lang="fr-CA" sz="2000" dirty="0">
                  <a:latin typeface="Century Schoolbook" panose="02040604050505020304" pitchFamily="18" charset="0"/>
                  <a:cs typeface="Roboto Serif Light" pitchFamily="2" charset="0"/>
                </a:rPr>
                <a:t>Time</a:t>
              </a:r>
            </a:p>
          </p:txBody>
        </p:sp>
        <p:sp>
          <p:nvSpPr>
            <p:cNvPr id="22" name="ZoneTexte 41">
              <a:extLst>
                <a:ext uri="{FF2B5EF4-FFF2-40B4-BE49-F238E27FC236}">
                  <a16:creationId xmlns:a16="http://schemas.microsoft.com/office/drawing/2014/main" id="{B539426B-A2D3-4094-8762-4A722765A514}"/>
                </a:ext>
              </a:extLst>
            </p:cNvPr>
            <p:cNvSpPr txBox="1"/>
            <p:nvPr/>
          </p:nvSpPr>
          <p:spPr>
            <a:xfrm>
              <a:off x="870072" y="4020713"/>
              <a:ext cx="1466298" cy="707886"/>
            </a:xfrm>
            <a:prstGeom prst="rect">
              <a:avLst/>
            </a:prstGeom>
            <a:noFill/>
          </p:spPr>
          <p:txBody>
            <a:bodyPr wrap="square" rtlCol="0">
              <a:spAutoFit/>
            </a:bodyPr>
            <a:lstStyle/>
            <a:p>
              <a:pPr algn="ctr"/>
              <a:r>
                <a:rPr lang="fr-CA" sz="2000" dirty="0">
                  <a:latin typeface="Century Schoolbook" panose="02040604050505020304" pitchFamily="18" charset="0"/>
                  <a:cs typeface="Roboto Serif Light" pitchFamily="2" charset="0"/>
                </a:rPr>
                <a:t>Signal amplitude</a:t>
              </a:r>
            </a:p>
          </p:txBody>
        </p:sp>
        <p:sp>
          <p:nvSpPr>
            <p:cNvPr id="29" name="Freeform: Shape 28">
              <a:extLst>
                <a:ext uri="{FF2B5EF4-FFF2-40B4-BE49-F238E27FC236}">
                  <a16:creationId xmlns:a16="http://schemas.microsoft.com/office/drawing/2014/main" id="{DAC7D669-B2F0-41A8-8CFA-67D3F0288E2E}"/>
                </a:ext>
              </a:extLst>
            </p:cNvPr>
            <p:cNvSpPr/>
            <p:nvPr/>
          </p:nvSpPr>
          <p:spPr>
            <a:xfrm>
              <a:off x="1698506" y="4965698"/>
              <a:ext cx="2444750" cy="977797"/>
            </a:xfrm>
            <a:custGeom>
              <a:avLst/>
              <a:gdLst>
                <a:gd name="connsiteX0" fmla="*/ 0 w 2486025"/>
                <a:gd name="connsiteY0" fmla="*/ 0 h 1084660"/>
                <a:gd name="connsiteX1" fmla="*/ 1016000 w 2486025"/>
                <a:gd name="connsiteY1" fmla="*/ 850900 h 1084660"/>
                <a:gd name="connsiteX2" fmla="*/ 2486025 w 2486025"/>
                <a:gd name="connsiteY2" fmla="*/ 1079500 h 1084660"/>
                <a:gd name="connsiteX0" fmla="*/ 0 w 2463800"/>
                <a:gd name="connsiteY0" fmla="*/ 0 h 1078310"/>
                <a:gd name="connsiteX1" fmla="*/ 993775 w 2463800"/>
                <a:gd name="connsiteY1" fmla="*/ 844550 h 1078310"/>
                <a:gd name="connsiteX2" fmla="*/ 2463800 w 2463800"/>
                <a:gd name="connsiteY2" fmla="*/ 1073150 h 1078310"/>
                <a:gd name="connsiteX0" fmla="*/ 0 w 2463800"/>
                <a:gd name="connsiteY0" fmla="*/ 0 h 1077901"/>
                <a:gd name="connsiteX1" fmla="*/ 1054100 w 2463800"/>
                <a:gd name="connsiteY1" fmla="*/ 835025 h 1077901"/>
                <a:gd name="connsiteX2" fmla="*/ 2463800 w 2463800"/>
                <a:gd name="connsiteY2" fmla="*/ 1073150 h 1077901"/>
                <a:gd name="connsiteX0" fmla="*/ 0 w 2482850"/>
                <a:gd name="connsiteY0" fmla="*/ 0 h 1071551"/>
                <a:gd name="connsiteX1" fmla="*/ 1073150 w 2482850"/>
                <a:gd name="connsiteY1" fmla="*/ 828675 h 1071551"/>
                <a:gd name="connsiteX2" fmla="*/ 2482850 w 2482850"/>
                <a:gd name="connsiteY2" fmla="*/ 1066800 h 1071551"/>
                <a:gd name="connsiteX0" fmla="*/ 0 w 2466975"/>
                <a:gd name="connsiteY0" fmla="*/ 0 h 1071551"/>
                <a:gd name="connsiteX1" fmla="*/ 1057275 w 2466975"/>
                <a:gd name="connsiteY1" fmla="*/ 828675 h 1071551"/>
                <a:gd name="connsiteX2" fmla="*/ 2466975 w 2466975"/>
                <a:gd name="connsiteY2" fmla="*/ 1066800 h 1071551"/>
                <a:gd name="connsiteX0" fmla="*/ 0 w 2463800"/>
                <a:gd name="connsiteY0" fmla="*/ 0 h 1081076"/>
                <a:gd name="connsiteX1" fmla="*/ 1054100 w 2463800"/>
                <a:gd name="connsiteY1" fmla="*/ 838200 h 1081076"/>
                <a:gd name="connsiteX2" fmla="*/ 2463800 w 2463800"/>
                <a:gd name="connsiteY2" fmla="*/ 1076325 h 1081076"/>
                <a:gd name="connsiteX0" fmla="*/ 0 w 2463800"/>
                <a:gd name="connsiteY0" fmla="*/ 0 h 1081206"/>
                <a:gd name="connsiteX1" fmla="*/ 1073150 w 2463800"/>
                <a:gd name="connsiteY1" fmla="*/ 841375 h 1081206"/>
                <a:gd name="connsiteX2" fmla="*/ 2463800 w 2463800"/>
                <a:gd name="connsiteY2" fmla="*/ 1076325 h 1081206"/>
                <a:gd name="connsiteX0" fmla="*/ 0 w 2444750"/>
                <a:gd name="connsiteY0" fmla="*/ 0 h 980781"/>
                <a:gd name="connsiteX1" fmla="*/ 1073150 w 2444750"/>
                <a:gd name="connsiteY1" fmla="*/ 841375 h 980781"/>
                <a:gd name="connsiteX2" fmla="*/ 2444750 w 2444750"/>
                <a:gd name="connsiteY2" fmla="*/ 958850 h 980781"/>
                <a:gd name="connsiteX0" fmla="*/ 0 w 2454275"/>
                <a:gd name="connsiteY0" fmla="*/ 0 h 977606"/>
                <a:gd name="connsiteX1" fmla="*/ 1082675 w 2454275"/>
                <a:gd name="connsiteY1" fmla="*/ 838200 h 977606"/>
                <a:gd name="connsiteX2" fmla="*/ 2454275 w 2454275"/>
                <a:gd name="connsiteY2" fmla="*/ 955675 h 977606"/>
                <a:gd name="connsiteX0" fmla="*/ 0 w 2444750"/>
                <a:gd name="connsiteY0" fmla="*/ 0 h 980781"/>
                <a:gd name="connsiteX1" fmla="*/ 1073150 w 2444750"/>
                <a:gd name="connsiteY1" fmla="*/ 841375 h 980781"/>
                <a:gd name="connsiteX2" fmla="*/ 2444750 w 2444750"/>
                <a:gd name="connsiteY2" fmla="*/ 958850 h 980781"/>
                <a:gd name="connsiteX0" fmla="*/ 0 w 2444750"/>
                <a:gd name="connsiteY0" fmla="*/ 0 h 977797"/>
                <a:gd name="connsiteX1" fmla="*/ 1044575 w 2444750"/>
                <a:gd name="connsiteY1" fmla="*/ 831850 h 977797"/>
                <a:gd name="connsiteX2" fmla="*/ 2444750 w 2444750"/>
                <a:gd name="connsiteY2" fmla="*/ 958850 h 977797"/>
              </a:gdLst>
              <a:ahLst/>
              <a:cxnLst>
                <a:cxn ang="0">
                  <a:pos x="connsiteX0" y="connsiteY0"/>
                </a:cxn>
                <a:cxn ang="0">
                  <a:pos x="connsiteX1" y="connsiteY1"/>
                </a:cxn>
                <a:cxn ang="0">
                  <a:pos x="connsiteX2" y="connsiteY2"/>
                </a:cxn>
              </a:cxnLst>
              <a:rect l="l" t="t" r="r" b="b"/>
              <a:pathLst>
                <a:path w="2444750" h="977797">
                  <a:moveTo>
                    <a:pt x="0" y="0"/>
                  </a:moveTo>
                  <a:cubicBezTo>
                    <a:pt x="300831" y="335491"/>
                    <a:pt x="630237" y="651933"/>
                    <a:pt x="1044575" y="831850"/>
                  </a:cubicBezTo>
                  <a:cubicBezTo>
                    <a:pt x="1458913" y="1011767"/>
                    <a:pt x="2350558" y="985308"/>
                    <a:pt x="2444750" y="958850"/>
                  </a:cubicBezTo>
                </a:path>
              </a:pathLst>
            </a:custGeom>
            <a:no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sp>
          <p:nvSpPr>
            <p:cNvPr id="30" name="Freeform: Shape 29">
              <a:extLst>
                <a:ext uri="{FF2B5EF4-FFF2-40B4-BE49-F238E27FC236}">
                  <a16:creationId xmlns:a16="http://schemas.microsoft.com/office/drawing/2014/main" id="{11EB9969-4834-4067-BB9E-9F9656858E86}"/>
                </a:ext>
              </a:extLst>
            </p:cNvPr>
            <p:cNvSpPr/>
            <p:nvPr/>
          </p:nvSpPr>
          <p:spPr>
            <a:xfrm flipV="1">
              <a:off x="1698506" y="5672645"/>
              <a:ext cx="2444750" cy="977797"/>
            </a:xfrm>
            <a:custGeom>
              <a:avLst/>
              <a:gdLst>
                <a:gd name="connsiteX0" fmla="*/ 0 w 2486025"/>
                <a:gd name="connsiteY0" fmla="*/ 0 h 1084660"/>
                <a:gd name="connsiteX1" fmla="*/ 1016000 w 2486025"/>
                <a:gd name="connsiteY1" fmla="*/ 850900 h 1084660"/>
                <a:gd name="connsiteX2" fmla="*/ 2486025 w 2486025"/>
                <a:gd name="connsiteY2" fmla="*/ 1079500 h 1084660"/>
                <a:gd name="connsiteX0" fmla="*/ 0 w 2463800"/>
                <a:gd name="connsiteY0" fmla="*/ 0 h 1078310"/>
                <a:gd name="connsiteX1" fmla="*/ 993775 w 2463800"/>
                <a:gd name="connsiteY1" fmla="*/ 844550 h 1078310"/>
                <a:gd name="connsiteX2" fmla="*/ 2463800 w 2463800"/>
                <a:gd name="connsiteY2" fmla="*/ 1073150 h 1078310"/>
                <a:gd name="connsiteX0" fmla="*/ 0 w 2463800"/>
                <a:gd name="connsiteY0" fmla="*/ 0 h 1077901"/>
                <a:gd name="connsiteX1" fmla="*/ 1054100 w 2463800"/>
                <a:gd name="connsiteY1" fmla="*/ 835025 h 1077901"/>
                <a:gd name="connsiteX2" fmla="*/ 2463800 w 2463800"/>
                <a:gd name="connsiteY2" fmla="*/ 1073150 h 1077901"/>
                <a:gd name="connsiteX0" fmla="*/ 0 w 2482850"/>
                <a:gd name="connsiteY0" fmla="*/ 0 h 1071551"/>
                <a:gd name="connsiteX1" fmla="*/ 1073150 w 2482850"/>
                <a:gd name="connsiteY1" fmla="*/ 828675 h 1071551"/>
                <a:gd name="connsiteX2" fmla="*/ 2482850 w 2482850"/>
                <a:gd name="connsiteY2" fmla="*/ 1066800 h 1071551"/>
                <a:gd name="connsiteX0" fmla="*/ 0 w 2466975"/>
                <a:gd name="connsiteY0" fmla="*/ 0 h 1071551"/>
                <a:gd name="connsiteX1" fmla="*/ 1057275 w 2466975"/>
                <a:gd name="connsiteY1" fmla="*/ 828675 h 1071551"/>
                <a:gd name="connsiteX2" fmla="*/ 2466975 w 2466975"/>
                <a:gd name="connsiteY2" fmla="*/ 1066800 h 1071551"/>
                <a:gd name="connsiteX0" fmla="*/ 0 w 2463800"/>
                <a:gd name="connsiteY0" fmla="*/ 0 h 1081076"/>
                <a:gd name="connsiteX1" fmla="*/ 1054100 w 2463800"/>
                <a:gd name="connsiteY1" fmla="*/ 838200 h 1081076"/>
                <a:gd name="connsiteX2" fmla="*/ 2463800 w 2463800"/>
                <a:gd name="connsiteY2" fmla="*/ 1076325 h 1081076"/>
                <a:gd name="connsiteX0" fmla="*/ 0 w 2463800"/>
                <a:gd name="connsiteY0" fmla="*/ 0 h 1081206"/>
                <a:gd name="connsiteX1" fmla="*/ 1073150 w 2463800"/>
                <a:gd name="connsiteY1" fmla="*/ 841375 h 1081206"/>
                <a:gd name="connsiteX2" fmla="*/ 2463800 w 2463800"/>
                <a:gd name="connsiteY2" fmla="*/ 1076325 h 1081206"/>
                <a:gd name="connsiteX0" fmla="*/ 0 w 2444750"/>
                <a:gd name="connsiteY0" fmla="*/ 0 h 980781"/>
                <a:gd name="connsiteX1" fmla="*/ 1073150 w 2444750"/>
                <a:gd name="connsiteY1" fmla="*/ 841375 h 980781"/>
                <a:gd name="connsiteX2" fmla="*/ 2444750 w 2444750"/>
                <a:gd name="connsiteY2" fmla="*/ 958850 h 980781"/>
                <a:gd name="connsiteX0" fmla="*/ 0 w 2454275"/>
                <a:gd name="connsiteY0" fmla="*/ 0 h 977606"/>
                <a:gd name="connsiteX1" fmla="*/ 1082675 w 2454275"/>
                <a:gd name="connsiteY1" fmla="*/ 838200 h 977606"/>
                <a:gd name="connsiteX2" fmla="*/ 2454275 w 2454275"/>
                <a:gd name="connsiteY2" fmla="*/ 955675 h 977606"/>
                <a:gd name="connsiteX0" fmla="*/ 0 w 2444750"/>
                <a:gd name="connsiteY0" fmla="*/ 0 h 980781"/>
                <a:gd name="connsiteX1" fmla="*/ 1073150 w 2444750"/>
                <a:gd name="connsiteY1" fmla="*/ 841375 h 980781"/>
                <a:gd name="connsiteX2" fmla="*/ 2444750 w 2444750"/>
                <a:gd name="connsiteY2" fmla="*/ 958850 h 980781"/>
                <a:gd name="connsiteX0" fmla="*/ 0 w 2444750"/>
                <a:gd name="connsiteY0" fmla="*/ 0 h 977797"/>
                <a:gd name="connsiteX1" fmla="*/ 1044575 w 2444750"/>
                <a:gd name="connsiteY1" fmla="*/ 831850 h 977797"/>
                <a:gd name="connsiteX2" fmla="*/ 2444750 w 2444750"/>
                <a:gd name="connsiteY2" fmla="*/ 958850 h 977797"/>
              </a:gdLst>
              <a:ahLst/>
              <a:cxnLst>
                <a:cxn ang="0">
                  <a:pos x="connsiteX0" y="connsiteY0"/>
                </a:cxn>
                <a:cxn ang="0">
                  <a:pos x="connsiteX1" y="connsiteY1"/>
                </a:cxn>
                <a:cxn ang="0">
                  <a:pos x="connsiteX2" y="connsiteY2"/>
                </a:cxn>
              </a:cxnLst>
              <a:rect l="l" t="t" r="r" b="b"/>
              <a:pathLst>
                <a:path w="2444750" h="977797">
                  <a:moveTo>
                    <a:pt x="0" y="0"/>
                  </a:moveTo>
                  <a:cubicBezTo>
                    <a:pt x="300831" y="335491"/>
                    <a:pt x="630237" y="651933"/>
                    <a:pt x="1044575" y="831850"/>
                  </a:cubicBezTo>
                  <a:cubicBezTo>
                    <a:pt x="1458913" y="1011767"/>
                    <a:pt x="2350558" y="985308"/>
                    <a:pt x="2444750" y="958850"/>
                  </a:cubicBezTo>
                </a:path>
              </a:pathLst>
            </a:custGeom>
            <a:no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sp>
          <p:nvSpPr>
            <p:cNvPr id="31" name="Rectangle 30">
              <a:extLst>
                <a:ext uri="{FF2B5EF4-FFF2-40B4-BE49-F238E27FC236}">
                  <a16:creationId xmlns:a16="http://schemas.microsoft.com/office/drawing/2014/main" id="{0F957CF9-38EE-4BAE-9CB5-C6DAC5F830AC}"/>
                </a:ext>
              </a:extLst>
            </p:cNvPr>
            <p:cNvSpPr/>
            <p:nvPr/>
          </p:nvSpPr>
          <p:spPr>
            <a:xfrm>
              <a:off x="2808726" y="5562606"/>
              <a:ext cx="1477524" cy="22801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sp>
          <p:nvSpPr>
            <p:cNvPr id="32" name="Rectangle 31">
              <a:extLst>
                <a:ext uri="{FF2B5EF4-FFF2-40B4-BE49-F238E27FC236}">
                  <a16:creationId xmlns:a16="http://schemas.microsoft.com/office/drawing/2014/main" id="{2C2F30DC-4B12-441C-AFB6-C7B11DD55F7C}"/>
                </a:ext>
              </a:extLst>
            </p:cNvPr>
            <p:cNvSpPr/>
            <p:nvPr/>
          </p:nvSpPr>
          <p:spPr>
            <a:xfrm>
              <a:off x="2786753" y="5823802"/>
              <a:ext cx="1477524" cy="22801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sp>
          <p:nvSpPr>
            <p:cNvPr id="33" name="Freeform: Shape 32">
              <a:extLst>
                <a:ext uri="{FF2B5EF4-FFF2-40B4-BE49-F238E27FC236}">
                  <a16:creationId xmlns:a16="http://schemas.microsoft.com/office/drawing/2014/main" id="{6CB94C34-7588-4E12-B48F-FF49A65598AD}"/>
                </a:ext>
              </a:extLst>
            </p:cNvPr>
            <p:cNvSpPr/>
            <p:nvPr/>
          </p:nvSpPr>
          <p:spPr>
            <a:xfrm>
              <a:off x="1625568" y="4933813"/>
              <a:ext cx="5394357" cy="764338"/>
            </a:xfrm>
            <a:custGeom>
              <a:avLst/>
              <a:gdLst>
                <a:gd name="connsiteX0" fmla="*/ 0 w 2486025"/>
                <a:gd name="connsiteY0" fmla="*/ 0 h 1084660"/>
                <a:gd name="connsiteX1" fmla="*/ 1016000 w 2486025"/>
                <a:gd name="connsiteY1" fmla="*/ 850900 h 1084660"/>
                <a:gd name="connsiteX2" fmla="*/ 2486025 w 2486025"/>
                <a:gd name="connsiteY2" fmla="*/ 1079500 h 1084660"/>
                <a:gd name="connsiteX0" fmla="*/ 0 w 2463800"/>
                <a:gd name="connsiteY0" fmla="*/ 0 h 1078310"/>
                <a:gd name="connsiteX1" fmla="*/ 993775 w 2463800"/>
                <a:gd name="connsiteY1" fmla="*/ 844550 h 1078310"/>
                <a:gd name="connsiteX2" fmla="*/ 2463800 w 2463800"/>
                <a:gd name="connsiteY2" fmla="*/ 1073150 h 1078310"/>
                <a:gd name="connsiteX0" fmla="*/ 0 w 2463800"/>
                <a:gd name="connsiteY0" fmla="*/ 0 h 1077901"/>
                <a:gd name="connsiteX1" fmla="*/ 1054100 w 2463800"/>
                <a:gd name="connsiteY1" fmla="*/ 835025 h 1077901"/>
                <a:gd name="connsiteX2" fmla="*/ 2463800 w 2463800"/>
                <a:gd name="connsiteY2" fmla="*/ 1073150 h 1077901"/>
                <a:gd name="connsiteX0" fmla="*/ 0 w 2482850"/>
                <a:gd name="connsiteY0" fmla="*/ 0 h 1071551"/>
                <a:gd name="connsiteX1" fmla="*/ 1073150 w 2482850"/>
                <a:gd name="connsiteY1" fmla="*/ 828675 h 1071551"/>
                <a:gd name="connsiteX2" fmla="*/ 2482850 w 2482850"/>
                <a:gd name="connsiteY2" fmla="*/ 1066800 h 1071551"/>
                <a:gd name="connsiteX0" fmla="*/ 0 w 2466975"/>
                <a:gd name="connsiteY0" fmla="*/ 0 h 1071551"/>
                <a:gd name="connsiteX1" fmla="*/ 1057275 w 2466975"/>
                <a:gd name="connsiteY1" fmla="*/ 828675 h 1071551"/>
                <a:gd name="connsiteX2" fmla="*/ 2466975 w 2466975"/>
                <a:gd name="connsiteY2" fmla="*/ 1066800 h 1071551"/>
                <a:gd name="connsiteX0" fmla="*/ 0 w 2463800"/>
                <a:gd name="connsiteY0" fmla="*/ 0 h 1081076"/>
                <a:gd name="connsiteX1" fmla="*/ 1054100 w 2463800"/>
                <a:gd name="connsiteY1" fmla="*/ 838200 h 1081076"/>
                <a:gd name="connsiteX2" fmla="*/ 2463800 w 2463800"/>
                <a:gd name="connsiteY2" fmla="*/ 1076325 h 1081076"/>
                <a:gd name="connsiteX0" fmla="*/ 0 w 2463800"/>
                <a:gd name="connsiteY0" fmla="*/ 0 h 1081206"/>
                <a:gd name="connsiteX1" fmla="*/ 1073150 w 2463800"/>
                <a:gd name="connsiteY1" fmla="*/ 841375 h 1081206"/>
                <a:gd name="connsiteX2" fmla="*/ 2463800 w 2463800"/>
                <a:gd name="connsiteY2" fmla="*/ 1076325 h 1081206"/>
                <a:gd name="connsiteX0" fmla="*/ 0 w 2444750"/>
                <a:gd name="connsiteY0" fmla="*/ 0 h 980781"/>
                <a:gd name="connsiteX1" fmla="*/ 1073150 w 2444750"/>
                <a:gd name="connsiteY1" fmla="*/ 841375 h 980781"/>
                <a:gd name="connsiteX2" fmla="*/ 2444750 w 2444750"/>
                <a:gd name="connsiteY2" fmla="*/ 958850 h 980781"/>
                <a:gd name="connsiteX0" fmla="*/ 0 w 2454275"/>
                <a:gd name="connsiteY0" fmla="*/ 0 h 977606"/>
                <a:gd name="connsiteX1" fmla="*/ 1082675 w 2454275"/>
                <a:gd name="connsiteY1" fmla="*/ 838200 h 977606"/>
                <a:gd name="connsiteX2" fmla="*/ 2454275 w 2454275"/>
                <a:gd name="connsiteY2" fmla="*/ 955675 h 977606"/>
                <a:gd name="connsiteX0" fmla="*/ 0 w 2444750"/>
                <a:gd name="connsiteY0" fmla="*/ 0 h 980781"/>
                <a:gd name="connsiteX1" fmla="*/ 1073150 w 2444750"/>
                <a:gd name="connsiteY1" fmla="*/ 841375 h 980781"/>
                <a:gd name="connsiteX2" fmla="*/ 2444750 w 2444750"/>
                <a:gd name="connsiteY2" fmla="*/ 958850 h 980781"/>
                <a:gd name="connsiteX0" fmla="*/ 0 w 2444750"/>
                <a:gd name="connsiteY0" fmla="*/ 0 h 977797"/>
                <a:gd name="connsiteX1" fmla="*/ 1044575 w 2444750"/>
                <a:gd name="connsiteY1" fmla="*/ 831850 h 977797"/>
                <a:gd name="connsiteX2" fmla="*/ 2444750 w 2444750"/>
                <a:gd name="connsiteY2" fmla="*/ 958850 h 977797"/>
              </a:gdLst>
              <a:ahLst/>
              <a:cxnLst>
                <a:cxn ang="0">
                  <a:pos x="connsiteX0" y="connsiteY0"/>
                </a:cxn>
                <a:cxn ang="0">
                  <a:pos x="connsiteX1" y="connsiteY1"/>
                </a:cxn>
                <a:cxn ang="0">
                  <a:pos x="connsiteX2" y="connsiteY2"/>
                </a:cxn>
              </a:cxnLst>
              <a:rect l="l" t="t" r="r" b="b"/>
              <a:pathLst>
                <a:path w="2444750" h="977797">
                  <a:moveTo>
                    <a:pt x="0" y="0"/>
                  </a:moveTo>
                  <a:cubicBezTo>
                    <a:pt x="300831" y="335491"/>
                    <a:pt x="630237" y="651933"/>
                    <a:pt x="1044575" y="831850"/>
                  </a:cubicBezTo>
                  <a:cubicBezTo>
                    <a:pt x="1458913" y="1011767"/>
                    <a:pt x="2350558" y="985308"/>
                    <a:pt x="2444750" y="958850"/>
                  </a:cubicBezTo>
                </a:path>
              </a:pathLst>
            </a:custGeom>
            <a:no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sp>
          <p:nvSpPr>
            <p:cNvPr id="34" name="Freeform: Shape 33">
              <a:extLst>
                <a:ext uri="{FF2B5EF4-FFF2-40B4-BE49-F238E27FC236}">
                  <a16:creationId xmlns:a16="http://schemas.microsoft.com/office/drawing/2014/main" id="{C4C2B9B1-D3F1-4EF8-AD49-897BB39FBE20}"/>
                </a:ext>
              </a:extLst>
            </p:cNvPr>
            <p:cNvSpPr/>
            <p:nvPr/>
          </p:nvSpPr>
          <p:spPr>
            <a:xfrm flipV="1">
              <a:off x="1625569" y="5913709"/>
              <a:ext cx="5394356" cy="764338"/>
            </a:xfrm>
            <a:custGeom>
              <a:avLst/>
              <a:gdLst>
                <a:gd name="connsiteX0" fmla="*/ 0 w 2486025"/>
                <a:gd name="connsiteY0" fmla="*/ 0 h 1084660"/>
                <a:gd name="connsiteX1" fmla="*/ 1016000 w 2486025"/>
                <a:gd name="connsiteY1" fmla="*/ 850900 h 1084660"/>
                <a:gd name="connsiteX2" fmla="*/ 2486025 w 2486025"/>
                <a:gd name="connsiteY2" fmla="*/ 1079500 h 1084660"/>
                <a:gd name="connsiteX0" fmla="*/ 0 w 2463800"/>
                <a:gd name="connsiteY0" fmla="*/ 0 h 1078310"/>
                <a:gd name="connsiteX1" fmla="*/ 993775 w 2463800"/>
                <a:gd name="connsiteY1" fmla="*/ 844550 h 1078310"/>
                <a:gd name="connsiteX2" fmla="*/ 2463800 w 2463800"/>
                <a:gd name="connsiteY2" fmla="*/ 1073150 h 1078310"/>
                <a:gd name="connsiteX0" fmla="*/ 0 w 2463800"/>
                <a:gd name="connsiteY0" fmla="*/ 0 h 1077901"/>
                <a:gd name="connsiteX1" fmla="*/ 1054100 w 2463800"/>
                <a:gd name="connsiteY1" fmla="*/ 835025 h 1077901"/>
                <a:gd name="connsiteX2" fmla="*/ 2463800 w 2463800"/>
                <a:gd name="connsiteY2" fmla="*/ 1073150 h 1077901"/>
                <a:gd name="connsiteX0" fmla="*/ 0 w 2482850"/>
                <a:gd name="connsiteY0" fmla="*/ 0 h 1071551"/>
                <a:gd name="connsiteX1" fmla="*/ 1073150 w 2482850"/>
                <a:gd name="connsiteY1" fmla="*/ 828675 h 1071551"/>
                <a:gd name="connsiteX2" fmla="*/ 2482850 w 2482850"/>
                <a:gd name="connsiteY2" fmla="*/ 1066800 h 1071551"/>
                <a:gd name="connsiteX0" fmla="*/ 0 w 2466975"/>
                <a:gd name="connsiteY0" fmla="*/ 0 h 1071551"/>
                <a:gd name="connsiteX1" fmla="*/ 1057275 w 2466975"/>
                <a:gd name="connsiteY1" fmla="*/ 828675 h 1071551"/>
                <a:gd name="connsiteX2" fmla="*/ 2466975 w 2466975"/>
                <a:gd name="connsiteY2" fmla="*/ 1066800 h 1071551"/>
                <a:gd name="connsiteX0" fmla="*/ 0 w 2463800"/>
                <a:gd name="connsiteY0" fmla="*/ 0 h 1081076"/>
                <a:gd name="connsiteX1" fmla="*/ 1054100 w 2463800"/>
                <a:gd name="connsiteY1" fmla="*/ 838200 h 1081076"/>
                <a:gd name="connsiteX2" fmla="*/ 2463800 w 2463800"/>
                <a:gd name="connsiteY2" fmla="*/ 1076325 h 1081076"/>
                <a:gd name="connsiteX0" fmla="*/ 0 w 2463800"/>
                <a:gd name="connsiteY0" fmla="*/ 0 h 1081206"/>
                <a:gd name="connsiteX1" fmla="*/ 1073150 w 2463800"/>
                <a:gd name="connsiteY1" fmla="*/ 841375 h 1081206"/>
                <a:gd name="connsiteX2" fmla="*/ 2463800 w 2463800"/>
                <a:gd name="connsiteY2" fmla="*/ 1076325 h 1081206"/>
                <a:gd name="connsiteX0" fmla="*/ 0 w 2444750"/>
                <a:gd name="connsiteY0" fmla="*/ 0 h 980781"/>
                <a:gd name="connsiteX1" fmla="*/ 1073150 w 2444750"/>
                <a:gd name="connsiteY1" fmla="*/ 841375 h 980781"/>
                <a:gd name="connsiteX2" fmla="*/ 2444750 w 2444750"/>
                <a:gd name="connsiteY2" fmla="*/ 958850 h 980781"/>
                <a:gd name="connsiteX0" fmla="*/ 0 w 2454275"/>
                <a:gd name="connsiteY0" fmla="*/ 0 h 977606"/>
                <a:gd name="connsiteX1" fmla="*/ 1082675 w 2454275"/>
                <a:gd name="connsiteY1" fmla="*/ 838200 h 977606"/>
                <a:gd name="connsiteX2" fmla="*/ 2454275 w 2454275"/>
                <a:gd name="connsiteY2" fmla="*/ 955675 h 977606"/>
                <a:gd name="connsiteX0" fmla="*/ 0 w 2444750"/>
                <a:gd name="connsiteY0" fmla="*/ 0 h 980781"/>
                <a:gd name="connsiteX1" fmla="*/ 1073150 w 2444750"/>
                <a:gd name="connsiteY1" fmla="*/ 841375 h 980781"/>
                <a:gd name="connsiteX2" fmla="*/ 2444750 w 2444750"/>
                <a:gd name="connsiteY2" fmla="*/ 958850 h 980781"/>
                <a:gd name="connsiteX0" fmla="*/ 0 w 2444750"/>
                <a:gd name="connsiteY0" fmla="*/ 0 h 977797"/>
                <a:gd name="connsiteX1" fmla="*/ 1044575 w 2444750"/>
                <a:gd name="connsiteY1" fmla="*/ 831850 h 977797"/>
                <a:gd name="connsiteX2" fmla="*/ 2444750 w 2444750"/>
                <a:gd name="connsiteY2" fmla="*/ 958850 h 977797"/>
              </a:gdLst>
              <a:ahLst/>
              <a:cxnLst>
                <a:cxn ang="0">
                  <a:pos x="connsiteX0" y="connsiteY0"/>
                </a:cxn>
                <a:cxn ang="0">
                  <a:pos x="connsiteX1" y="connsiteY1"/>
                </a:cxn>
                <a:cxn ang="0">
                  <a:pos x="connsiteX2" y="connsiteY2"/>
                </a:cxn>
              </a:cxnLst>
              <a:rect l="l" t="t" r="r" b="b"/>
              <a:pathLst>
                <a:path w="2444750" h="977797">
                  <a:moveTo>
                    <a:pt x="0" y="0"/>
                  </a:moveTo>
                  <a:cubicBezTo>
                    <a:pt x="300831" y="335491"/>
                    <a:pt x="630237" y="651933"/>
                    <a:pt x="1044575" y="831850"/>
                  </a:cubicBezTo>
                  <a:cubicBezTo>
                    <a:pt x="1458913" y="1011767"/>
                    <a:pt x="2350558" y="985308"/>
                    <a:pt x="2444750" y="958850"/>
                  </a:cubicBezTo>
                </a:path>
              </a:pathLst>
            </a:custGeom>
            <a:no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sp>
          <p:nvSpPr>
            <p:cNvPr id="35" name="ZoneTexte 41">
              <a:extLst>
                <a:ext uri="{FF2B5EF4-FFF2-40B4-BE49-F238E27FC236}">
                  <a16:creationId xmlns:a16="http://schemas.microsoft.com/office/drawing/2014/main" id="{F8FB4245-A5F2-4269-B084-8503BBBCDBB7}"/>
                </a:ext>
              </a:extLst>
            </p:cNvPr>
            <p:cNvSpPr txBox="1"/>
            <p:nvPr/>
          </p:nvSpPr>
          <p:spPr>
            <a:xfrm>
              <a:off x="4322746" y="4734548"/>
              <a:ext cx="1466298" cy="400110"/>
            </a:xfrm>
            <a:prstGeom prst="rect">
              <a:avLst/>
            </a:prstGeom>
            <a:noFill/>
          </p:spPr>
          <p:txBody>
            <a:bodyPr wrap="square" rtlCol="0">
              <a:spAutoFit/>
            </a:bodyPr>
            <a:lstStyle/>
            <a:p>
              <a:pPr algn="ctr"/>
              <a:r>
                <a:rPr lang="fr-CA" sz="2000" dirty="0">
                  <a:latin typeface="Century Schoolbook" panose="02040604050505020304" pitchFamily="18" charset="0"/>
                  <a:cs typeface="Roboto Serif Light" pitchFamily="2" charset="0"/>
                </a:rPr>
                <a:t>T</a:t>
              </a:r>
              <a:r>
                <a:rPr lang="fr-CA" sz="2000" baseline="-25000" dirty="0">
                  <a:latin typeface="Century Schoolbook" panose="02040604050505020304" pitchFamily="18" charset="0"/>
                  <a:cs typeface="Roboto Serif Light" pitchFamily="2" charset="0"/>
                </a:rPr>
                <a:t>2</a:t>
              </a:r>
              <a:r>
                <a:rPr lang="fr-CA" sz="2000" dirty="0">
                  <a:latin typeface="Century Schoolbook" panose="02040604050505020304" pitchFamily="18" charset="0"/>
                  <a:cs typeface="Roboto Serif Light" pitchFamily="2" charset="0"/>
                </a:rPr>
                <a:t> </a:t>
              </a:r>
              <a:r>
                <a:rPr lang="fr-CA" sz="2000" dirty="0" err="1">
                  <a:latin typeface="Century Schoolbook" panose="02040604050505020304" pitchFamily="18" charset="0"/>
                  <a:cs typeface="Roboto Serif Light" pitchFamily="2" charset="0"/>
                </a:rPr>
                <a:t>decay</a:t>
              </a:r>
              <a:endParaRPr lang="fr-CA" sz="2000" dirty="0">
                <a:latin typeface="Century Schoolbook" panose="02040604050505020304" pitchFamily="18" charset="0"/>
                <a:cs typeface="Roboto Serif Light" pitchFamily="2" charset="0"/>
              </a:endParaRPr>
            </a:p>
          </p:txBody>
        </p:sp>
        <p:sp>
          <p:nvSpPr>
            <p:cNvPr id="37" name="ZoneTexte 41">
              <a:extLst>
                <a:ext uri="{FF2B5EF4-FFF2-40B4-BE49-F238E27FC236}">
                  <a16:creationId xmlns:a16="http://schemas.microsoft.com/office/drawing/2014/main" id="{FCFFC15C-05D1-4154-9F9B-9263CA4B17DF}"/>
                </a:ext>
              </a:extLst>
            </p:cNvPr>
            <p:cNvSpPr txBox="1"/>
            <p:nvPr/>
          </p:nvSpPr>
          <p:spPr>
            <a:xfrm>
              <a:off x="2434232" y="4663987"/>
              <a:ext cx="1466298" cy="400110"/>
            </a:xfrm>
            <a:prstGeom prst="rect">
              <a:avLst/>
            </a:prstGeom>
            <a:noFill/>
          </p:spPr>
          <p:txBody>
            <a:bodyPr wrap="square" rtlCol="0">
              <a:spAutoFit/>
            </a:bodyPr>
            <a:lstStyle/>
            <a:p>
              <a:pPr algn="ctr"/>
              <a:r>
                <a:rPr lang="fr-CA" sz="2000" dirty="0">
                  <a:latin typeface="Century Schoolbook" panose="02040604050505020304" pitchFamily="18" charset="0"/>
                  <a:cs typeface="Roboto Serif Light" pitchFamily="2" charset="0"/>
                </a:rPr>
                <a:t>T</a:t>
              </a:r>
              <a:r>
                <a:rPr lang="fr-CA" sz="2000" baseline="-25000" dirty="0">
                  <a:latin typeface="Century Schoolbook" panose="02040604050505020304" pitchFamily="18" charset="0"/>
                  <a:cs typeface="Roboto Serif Light" pitchFamily="2" charset="0"/>
                </a:rPr>
                <a:t>2</a:t>
              </a:r>
              <a:r>
                <a:rPr lang="fr-CA" sz="2000" dirty="0">
                  <a:latin typeface="Century Schoolbook" panose="02040604050505020304" pitchFamily="18" charset="0"/>
                  <a:cs typeface="Roboto Serif Light" pitchFamily="2" charset="0"/>
                </a:rPr>
                <a:t>* </a:t>
              </a:r>
              <a:r>
                <a:rPr lang="fr-CA" sz="2000" dirty="0" err="1">
                  <a:latin typeface="Century Schoolbook" panose="02040604050505020304" pitchFamily="18" charset="0"/>
                  <a:cs typeface="Roboto Serif Light" pitchFamily="2" charset="0"/>
                </a:rPr>
                <a:t>decay</a:t>
              </a:r>
              <a:endParaRPr lang="fr-CA" sz="2000" dirty="0">
                <a:latin typeface="Century Schoolbook" panose="02040604050505020304" pitchFamily="18" charset="0"/>
                <a:cs typeface="Roboto Serif Light" pitchFamily="2" charset="0"/>
              </a:endParaRPr>
            </a:p>
          </p:txBody>
        </p:sp>
        <p:cxnSp>
          <p:nvCxnSpPr>
            <p:cNvPr id="38" name="Connecteur droit avec flèche 71">
              <a:extLst>
                <a:ext uri="{FF2B5EF4-FFF2-40B4-BE49-F238E27FC236}">
                  <a16:creationId xmlns:a16="http://schemas.microsoft.com/office/drawing/2014/main" id="{AB6A510C-9B03-4368-BF5B-8221C95E1356}"/>
                </a:ext>
              </a:extLst>
            </p:cNvPr>
            <p:cNvCxnSpPr>
              <a:cxnSpLocks/>
            </p:cNvCxnSpPr>
            <p:nvPr/>
          </p:nvCxnSpPr>
          <p:spPr>
            <a:xfrm flipH="1">
              <a:off x="2340116" y="5064097"/>
              <a:ext cx="331961" cy="443445"/>
            </a:xfrm>
            <a:prstGeom prst="straightConnector1">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1" name="Connecteur droit avec flèche 71">
              <a:extLst>
                <a:ext uri="{FF2B5EF4-FFF2-40B4-BE49-F238E27FC236}">
                  <a16:creationId xmlns:a16="http://schemas.microsoft.com/office/drawing/2014/main" id="{85076922-2B1B-4675-B487-9D17CC02D3C8}"/>
                </a:ext>
              </a:extLst>
            </p:cNvPr>
            <p:cNvCxnSpPr>
              <a:cxnSpLocks/>
            </p:cNvCxnSpPr>
            <p:nvPr/>
          </p:nvCxnSpPr>
          <p:spPr>
            <a:xfrm flipH="1">
              <a:off x="4294623" y="5132845"/>
              <a:ext cx="331961" cy="443445"/>
            </a:xfrm>
            <a:prstGeom prst="straightConnector1">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43" name="ZoneTexte 41">
            <a:extLst>
              <a:ext uri="{FF2B5EF4-FFF2-40B4-BE49-F238E27FC236}">
                <a16:creationId xmlns:a16="http://schemas.microsoft.com/office/drawing/2014/main" id="{35302A11-8E7F-4CD9-A987-7A4E6C385DF6}"/>
              </a:ext>
            </a:extLst>
          </p:cNvPr>
          <p:cNvSpPr txBox="1"/>
          <p:nvPr/>
        </p:nvSpPr>
        <p:spPr>
          <a:xfrm>
            <a:off x="7898299" y="5136837"/>
            <a:ext cx="3735318" cy="954107"/>
          </a:xfrm>
          <a:prstGeom prst="rect">
            <a:avLst/>
          </a:prstGeom>
          <a:noFill/>
        </p:spPr>
        <p:txBody>
          <a:bodyPr wrap="none" rtlCol="0">
            <a:spAutoFit/>
          </a:bodyPr>
          <a:lstStyle/>
          <a:p>
            <a:pPr algn="ctr"/>
            <a:r>
              <a:rPr lang="fr-CA" sz="2800" dirty="0" err="1">
                <a:latin typeface="Century Schoolbook" panose="02040604050505020304" pitchFamily="18" charset="0"/>
                <a:cs typeface="Roboto Serif Light" pitchFamily="2" charset="0"/>
              </a:rPr>
              <a:t>Naive</a:t>
            </a:r>
            <a:r>
              <a:rPr lang="fr-CA" sz="2800" dirty="0">
                <a:latin typeface="Century Schoolbook" panose="02040604050505020304" pitchFamily="18" charset="0"/>
                <a:cs typeface="Roboto Serif Light" pitchFamily="2" charset="0"/>
              </a:rPr>
              <a:t> </a:t>
            </a:r>
            <a:r>
              <a:rPr lang="fr-CA" sz="2800" dirty="0" err="1">
                <a:latin typeface="Century Schoolbook" panose="02040604050505020304" pitchFamily="18" charset="0"/>
                <a:cs typeface="Roboto Serif Light" pitchFamily="2" charset="0"/>
              </a:rPr>
              <a:t>measurement</a:t>
            </a:r>
            <a:r>
              <a:rPr lang="fr-CA" sz="2800" dirty="0">
                <a:latin typeface="Century Schoolbook" panose="02040604050505020304" pitchFamily="18" charset="0"/>
                <a:cs typeface="Roboto Serif Light" pitchFamily="2" charset="0"/>
              </a:rPr>
              <a:t>: </a:t>
            </a:r>
          </a:p>
          <a:p>
            <a:pPr algn="ctr"/>
            <a:r>
              <a:rPr lang="fr-CA" sz="2800" dirty="0">
                <a:latin typeface="Century Schoolbook" panose="02040604050505020304" pitchFamily="18" charset="0"/>
                <a:cs typeface="Roboto Serif Light" pitchFamily="2" charset="0"/>
              </a:rPr>
              <a:t>T</a:t>
            </a:r>
            <a:r>
              <a:rPr lang="fr-CA" sz="2800" baseline="-25000" dirty="0">
                <a:latin typeface="Century Schoolbook" panose="02040604050505020304" pitchFamily="18" charset="0"/>
                <a:cs typeface="Roboto Serif Light" pitchFamily="2" charset="0"/>
              </a:rPr>
              <a:t>2</a:t>
            </a:r>
            <a:r>
              <a:rPr lang="fr-CA" sz="2800" dirty="0">
                <a:latin typeface="Century Schoolbook" panose="02040604050505020304" pitchFamily="18" charset="0"/>
                <a:cs typeface="Roboto Serif Light" pitchFamily="2" charset="0"/>
              </a:rPr>
              <a:t>* relaxation</a:t>
            </a:r>
            <a:endParaRPr lang="fr-CA" sz="2800" b="1" dirty="0">
              <a:latin typeface="Century Schoolbook" panose="02040604050505020304" pitchFamily="18" charset="0"/>
              <a:cs typeface="Roboto Serif Light" pitchFamily="2" charset="0"/>
            </a:endParaRPr>
          </a:p>
        </p:txBody>
      </p:sp>
      <p:sp>
        <p:nvSpPr>
          <p:cNvPr id="44" name="ZoneTexte 41">
            <a:extLst>
              <a:ext uri="{FF2B5EF4-FFF2-40B4-BE49-F238E27FC236}">
                <a16:creationId xmlns:a16="http://schemas.microsoft.com/office/drawing/2014/main" id="{AD0B96B0-780A-4DB6-AA5C-02B3ADB587ED}"/>
              </a:ext>
            </a:extLst>
          </p:cNvPr>
          <p:cNvSpPr txBox="1"/>
          <p:nvPr/>
        </p:nvSpPr>
        <p:spPr>
          <a:xfrm>
            <a:off x="7914329" y="5141480"/>
            <a:ext cx="3703258" cy="954107"/>
          </a:xfrm>
          <a:prstGeom prst="rect">
            <a:avLst/>
          </a:prstGeom>
          <a:noFill/>
        </p:spPr>
        <p:txBody>
          <a:bodyPr wrap="none" rtlCol="0">
            <a:spAutoFit/>
          </a:bodyPr>
          <a:lstStyle/>
          <a:p>
            <a:pPr algn="ctr"/>
            <a:r>
              <a:rPr lang="fr-CA" sz="2800" dirty="0">
                <a:latin typeface="Century Schoolbook" panose="02040604050505020304" pitchFamily="18" charset="0"/>
                <a:cs typeface="Roboto Serif Light" pitchFamily="2" charset="0"/>
              </a:rPr>
              <a:t>How do </a:t>
            </a:r>
            <a:r>
              <a:rPr lang="fr-CA" sz="2800" dirty="0" err="1">
                <a:latin typeface="Century Schoolbook" panose="02040604050505020304" pitchFamily="18" charset="0"/>
                <a:cs typeface="Roboto Serif Light" pitchFamily="2" charset="0"/>
              </a:rPr>
              <a:t>we</a:t>
            </a:r>
            <a:r>
              <a:rPr lang="fr-CA" sz="2800" dirty="0">
                <a:latin typeface="Century Schoolbook" panose="02040604050505020304" pitchFamily="18" charset="0"/>
                <a:cs typeface="Roboto Serif Light" pitchFamily="2" charset="0"/>
              </a:rPr>
              <a:t> </a:t>
            </a:r>
            <a:r>
              <a:rPr lang="fr-CA" sz="2800" dirty="0" err="1">
                <a:latin typeface="Century Schoolbook" panose="02040604050505020304" pitchFamily="18" charset="0"/>
                <a:cs typeface="Roboto Serif Light" pitchFamily="2" charset="0"/>
              </a:rPr>
              <a:t>measure</a:t>
            </a:r>
            <a:r>
              <a:rPr lang="fr-CA" sz="2800" dirty="0">
                <a:latin typeface="Century Schoolbook" panose="02040604050505020304" pitchFamily="18" charset="0"/>
                <a:cs typeface="Roboto Serif Light" pitchFamily="2" charset="0"/>
              </a:rPr>
              <a:t> </a:t>
            </a:r>
          </a:p>
          <a:p>
            <a:pPr algn="ctr"/>
            <a:r>
              <a:rPr lang="fr-CA" sz="2800" dirty="0">
                <a:latin typeface="Century Schoolbook" panose="02040604050505020304" pitchFamily="18" charset="0"/>
                <a:cs typeface="Roboto Serif Light" pitchFamily="2" charset="0"/>
              </a:rPr>
              <a:t>T</a:t>
            </a:r>
            <a:r>
              <a:rPr lang="fr-CA" sz="2800" baseline="-25000" dirty="0">
                <a:latin typeface="Century Schoolbook" panose="02040604050505020304" pitchFamily="18" charset="0"/>
                <a:cs typeface="Roboto Serif Light" pitchFamily="2" charset="0"/>
              </a:rPr>
              <a:t>2</a:t>
            </a:r>
            <a:r>
              <a:rPr lang="fr-CA" sz="2800" dirty="0">
                <a:latin typeface="Century Schoolbook" panose="02040604050505020304" pitchFamily="18" charset="0"/>
                <a:cs typeface="Roboto Serif Light" pitchFamily="2" charset="0"/>
              </a:rPr>
              <a:t> relaxation?</a:t>
            </a:r>
            <a:endParaRPr lang="fr-CA" sz="2800" b="1" dirty="0">
              <a:latin typeface="Century Schoolbook" panose="02040604050505020304" pitchFamily="18" charset="0"/>
              <a:cs typeface="Roboto Serif Light" pitchFamily="2" charset="0"/>
            </a:endParaRPr>
          </a:p>
        </p:txBody>
      </p:sp>
      <p:pic>
        <p:nvPicPr>
          <p:cNvPr id="45" name="Graphic 44" descr="Head with gears with solid fill">
            <a:extLst>
              <a:ext uri="{FF2B5EF4-FFF2-40B4-BE49-F238E27FC236}">
                <a16:creationId xmlns:a16="http://schemas.microsoft.com/office/drawing/2014/main" id="{FE1EDD03-B3E8-4EF6-B47E-F3D1500B1887}"/>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flipH="1">
            <a:off x="11325224" y="5935195"/>
            <a:ext cx="914400" cy="914400"/>
          </a:xfrm>
          <a:prstGeom prst="rect">
            <a:avLst/>
          </a:prstGeom>
        </p:spPr>
      </p:pic>
      <p:sp>
        <p:nvSpPr>
          <p:cNvPr id="46" name="Speech Bubble: Oval 45">
            <a:extLst>
              <a:ext uri="{FF2B5EF4-FFF2-40B4-BE49-F238E27FC236}">
                <a16:creationId xmlns:a16="http://schemas.microsoft.com/office/drawing/2014/main" id="{23D43B0C-BB4A-4581-B9CC-8D82CD7EF1FD}"/>
              </a:ext>
            </a:extLst>
          </p:cNvPr>
          <p:cNvSpPr/>
          <p:nvPr/>
        </p:nvSpPr>
        <p:spPr>
          <a:xfrm>
            <a:off x="7783267" y="4695421"/>
            <a:ext cx="3784204" cy="1747494"/>
          </a:xfrm>
          <a:prstGeom prst="wedgeEllipseCallout">
            <a:avLst>
              <a:gd name="adj1" fmla="val 44965"/>
              <a:gd name="adj2" fmla="val 45500"/>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pic>
        <p:nvPicPr>
          <p:cNvPr id="47" name="Graphic 46" descr="Good Idea with solid fill">
            <a:extLst>
              <a:ext uri="{FF2B5EF4-FFF2-40B4-BE49-F238E27FC236}">
                <a16:creationId xmlns:a16="http://schemas.microsoft.com/office/drawing/2014/main" id="{99FF89E6-E96D-4F8C-A8A1-5CE92394225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flipH="1">
            <a:off x="11325224" y="5935195"/>
            <a:ext cx="914400" cy="914400"/>
          </a:xfrm>
          <a:prstGeom prst="rect">
            <a:avLst/>
          </a:prstGeom>
        </p:spPr>
      </p:pic>
    </p:spTree>
    <p:extLst>
      <p:ext uri="{BB962C8B-B14F-4D97-AF65-F5344CB8AC3E}">
        <p14:creationId xmlns:p14="http://schemas.microsoft.com/office/powerpoint/2010/main" val="2473320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4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4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3"/>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47"/>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44"/>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45"/>
                                        </p:tgtEl>
                                        <p:attrNameLst>
                                          <p:attrName>style.visibility</p:attrName>
                                        </p:attrNameLst>
                                      </p:cBhvr>
                                      <p:to>
                                        <p:strVal val="visible"/>
                                      </p:to>
                                    </p:set>
                                  </p:childTnLst>
                                </p:cTn>
                              </p:par>
                              <p:par>
                                <p:cTn id="39" presetID="1" presetClass="exit" presetSubtype="0" fill="hold" grpId="1" nodeType="withEffect">
                                  <p:stCondLst>
                                    <p:cond delay="0"/>
                                  </p:stCondLst>
                                  <p:childTnLst>
                                    <p:set>
                                      <p:cBhvr>
                                        <p:cTn id="40" dur="1" fill="hold">
                                          <p:stCondLst>
                                            <p:cond delay="0"/>
                                          </p:stCondLst>
                                        </p:cTn>
                                        <p:tgtEl>
                                          <p:spTgt spid="43"/>
                                        </p:tgtEl>
                                        <p:attrNameLst>
                                          <p:attrName>style.visibility</p:attrName>
                                        </p:attrNameLst>
                                      </p:cBhvr>
                                      <p:to>
                                        <p:strVal val="hidden"/>
                                      </p:to>
                                    </p:set>
                                  </p:childTnLst>
                                </p:cTn>
                              </p:par>
                              <p:par>
                                <p:cTn id="41" presetID="1" presetClass="exit" presetSubtype="0" fill="hold" nodeType="withEffect">
                                  <p:stCondLst>
                                    <p:cond delay="0"/>
                                  </p:stCondLst>
                                  <p:childTnLst>
                                    <p:set>
                                      <p:cBhvr>
                                        <p:cTn id="42" dur="1" fill="hold">
                                          <p:stCondLst>
                                            <p:cond delay="0"/>
                                          </p:stCondLst>
                                        </p:cTn>
                                        <p:tgtEl>
                                          <p:spTgt spid="4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5" grpId="0"/>
      <p:bldP spid="16" grpId="0" animBg="1"/>
      <p:bldP spid="43" grpId="0"/>
      <p:bldP spid="43" grpId="1"/>
      <p:bldP spid="44" grpId="0"/>
      <p:bldP spid="46"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06B30-3220-448A-98CC-93055200D724}"/>
              </a:ext>
            </a:extLst>
          </p:cNvPr>
          <p:cNvSpPr>
            <a:spLocks noGrp="1"/>
          </p:cNvSpPr>
          <p:nvPr>
            <p:ph type="title"/>
          </p:nvPr>
        </p:nvSpPr>
        <p:spPr/>
        <p:txBody>
          <a:bodyPr/>
          <a:lstStyle/>
          <a:p>
            <a:r>
              <a:rPr lang="fr-CA" dirty="0">
                <a:latin typeface="Century Schoolbook" panose="02040604050505020304" pitchFamily="18" charset="0"/>
              </a:rPr>
              <a:t>Principles of MRI: spin </a:t>
            </a:r>
            <a:r>
              <a:rPr lang="fr-CA" dirty="0" err="1">
                <a:latin typeface="Century Schoolbook" panose="02040604050505020304" pitchFamily="18" charset="0"/>
              </a:rPr>
              <a:t>echo</a:t>
            </a:r>
            <a:endParaRPr lang="fr-CA" dirty="0">
              <a:latin typeface="Century Schoolbook" panose="02040604050505020304" pitchFamily="18" charset="0"/>
            </a:endParaRPr>
          </a:p>
        </p:txBody>
      </p:sp>
      <p:sp>
        <p:nvSpPr>
          <p:cNvPr id="4" name="Slide Number Placeholder 3">
            <a:extLst>
              <a:ext uri="{FF2B5EF4-FFF2-40B4-BE49-F238E27FC236}">
                <a16:creationId xmlns:a16="http://schemas.microsoft.com/office/drawing/2014/main" id="{A9249388-1A8D-4FBF-BDB7-0C19CF585979}"/>
              </a:ext>
            </a:extLst>
          </p:cNvPr>
          <p:cNvSpPr>
            <a:spLocks noGrp="1"/>
          </p:cNvSpPr>
          <p:nvPr>
            <p:ph type="sldNum" sz="quarter" idx="12"/>
          </p:nvPr>
        </p:nvSpPr>
        <p:spPr/>
        <p:txBody>
          <a:bodyPr/>
          <a:lstStyle/>
          <a:p>
            <a:fld id="{7C4F7C6C-F16A-437F-A05B-8026F95376C8}" type="slidenum">
              <a:rPr lang="fr-CA" smtClean="0">
                <a:latin typeface="Century Schoolbook" panose="02040604050505020304" pitchFamily="18" charset="0"/>
              </a:rPr>
              <a:pPr/>
              <a:t>42</a:t>
            </a:fld>
            <a:endParaRPr lang="fr-CA" dirty="0">
              <a:latin typeface="Century Schoolbook" panose="02040604050505020304" pitchFamily="18" charset="0"/>
            </a:endParaRPr>
          </a:p>
        </p:txBody>
      </p:sp>
      <p:sp>
        <p:nvSpPr>
          <p:cNvPr id="5" name="ZoneTexte 41">
            <a:extLst>
              <a:ext uri="{FF2B5EF4-FFF2-40B4-BE49-F238E27FC236}">
                <a16:creationId xmlns:a16="http://schemas.microsoft.com/office/drawing/2014/main" id="{FB62C106-6DA4-448A-BA68-4268E3CDB2CF}"/>
              </a:ext>
            </a:extLst>
          </p:cNvPr>
          <p:cNvSpPr txBox="1"/>
          <p:nvPr/>
        </p:nvSpPr>
        <p:spPr>
          <a:xfrm>
            <a:off x="1621344" y="1656882"/>
            <a:ext cx="2353529" cy="523220"/>
          </a:xfrm>
          <a:prstGeom prst="rect">
            <a:avLst/>
          </a:prstGeom>
          <a:noFill/>
        </p:spPr>
        <p:txBody>
          <a:bodyPr wrap="none" rtlCol="0">
            <a:spAutoFit/>
          </a:bodyPr>
          <a:lstStyle/>
          <a:p>
            <a:pPr algn="ctr"/>
            <a:r>
              <a:rPr lang="fr-CA" sz="2800" dirty="0">
                <a:latin typeface="Century Schoolbook" panose="02040604050505020304" pitchFamily="18" charset="0"/>
                <a:cs typeface="Roboto Serif Light" pitchFamily="2" charset="0"/>
              </a:rPr>
              <a:t>T</a:t>
            </a:r>
            <a:r>
              <a:rPr lang="fr-CA" sz="2800" baseline="-25000" dirty="0">
                <a:latin typeface="Century Schoolbook" panose="02040604050505020304" pitchFamily="18" charset="0"/>
                <a:cs typeface="Roboto Serif Light" pitchFamily="2" charset="0"/>
              </a:rPr>
              <a:t>2</a:t>
            </a:r>
            <a:r>
              <a:rPr lang="fr-CA" sz="2800" dirty="0">
                <a:latin typeface="Century Schoolbook" panose="02040604050505020304" pitchFamily="18" charset="0"/>
                <a:cs typeface="Roboto Serif Light" pitchFamily="2" charset="0"/>
              </a:rPr>
              <a:t> relaxation</a:t>
            </a:r>
            <a:endParaRPr lang="fr-CA" sz="2800" b="1" dirty="0">
              <a:latin typeface="Century Schoolbook" panose="02040604050505020304" pitchFamily="18" charset="0"/>
              <a:cs typeface="Roboto Serif Light" pitchFamily="2" charset="0"/>
            </a:endParaRPr>
          </a:p>
        </p:txBody>
      </p:sp>
      <p:sp>
        <p:nvSpPr>
          <p:cNvPr id="7" name="ZoneTexte 41">
            <a:extLst>
              <a:ext uri="{FF2B5EF4-FFF2-40B4-BE49-F238E27FC236}">
                <a16:creationId xmlns:a16="http://schemas.microsoft.com/office/drawing/2014/main" id="{CAA1F16D-28DB-40A8-B18B-027DBD7DB5B9}"/>
              </a:ext>
            </a:extLst>
          </p:cNvPr>
          <p:cNvSpPr txBox="1"/>
          <p:nvPr/>
        </p:nvSpPr>
        <p:spPr>
          <a:xfrm>
            <a:off x="6371556" y="1656882"/>
            <a:ext cx="3956532" cy="523220"/>
          </a:xfrm>
          <a:prstGeom prst="rect">
            <a:avLst/>
          </a:prstGeom>
          <a:noFill/>
        </p:spPr>
        <p:txBody>
          <a:bodyPr wrap="none" rtlCol="0">
            <a:spAutoFit/>
          </a:bodyPr>
          <a:lstStyle/>
          <a:p>
            <a:pPr algn="ctr"/>
            <a:r>
              <a:rPr lang="fr-CA" sz="2800" dirty="0">
                <a:latin typeface="Century Schoolbook" panose="02040604050505020304" pitchFamily="18" charset="0"/>
                <a:cs typeface="Roboto Serif Light" pitchFamily="2" charset="0"/>
              </a:rPr>
              <a:t>Field </a:t>
            </a:r>
            <a:r>
              <a:rPr lang="fr-CA" sz="2800" dirty="0" err="1">
                <a:latin typeface="Century Schoolbook" panose="02040604050505020304" pitchFamily="18" charset="0"/>
                <a:cs typeface="Roboto Serif Light" pitchFamily="2" charset="0"/>
              </a:rPr>
              <a:t>inhomogeneities</a:t>
            </a:r>
            <a:endParaRPr lang="fr-CA" sz="2800" b="1" dirty="0">
              <a:latin typeface="Century Schoolbook" panose="02040604050505020304" pitchFamily="18" charset="0"/>
              <a:cs typeface="Roboto Serif Light" pitchFamily="2" charset="0"/>
            </a:endParaRPr>
          </a:p>
        </p:txBody>
      </p:sp>
      <p:sp>
        <p:nvSpPr>
          <p:cNvPr id="8" name="ZoneTexte 41">
            <a:extLst>
              <a:ext uri="{FF2B5EF4-FFF2-40B4-BE49-F238E27FC236}">
                <a16:creationId xmlns:a16="http://schemas.microsoft.com/office/drawing/2014/main" id="{DAF031FE-4025-41E8-8C9F-5A0D7E179574}"/>
              </a:ext>
            </a:extLst>
          </p:cNvPr>
          <p:cNvSpPr txBox="1"/>
          <p:nvPr/>
        </p:nvSpPr>
        <p:spPr>
          <a:xfrm>
            <a:off x="4159956" y="1934820"/>
            <a:ext cx="2026516" cy="707886"/>
          </a:xfrm>
          <a:prstGeom prst="rect">
            <a:avLst/>
          </a:prstGeom>
          <a:noFill/>
        </p:spPr>
        <p:txBody>
          <a:bodyPr wrap="none" rtlCol="0">
            <a:spAutoFit/>
          </a:bodyPr>
          <a:lstStyle/>
          <a:p>
            <a:pPr algn="ctr"/>
            <a:r>
              <a:rPr lang="fr-CA" sz="2000" dirty="0" err="1">
                <a:latin typeface="Century Schoolbook" panose="02040604050505020304" pitchFamily="18" charset="0"/>
                <a:cs typeface="Roboto Serif Light" pitchFamily="2" charset="0"/>
              </a:rPr>
              <a:t>fundamentally</a:t>
            </a:r>
            <a:r>
              <a:rPr lang="fr-CA" sz="2000" dirty="0">
                <a:latin typeface="Century Schoolbook" panose="02040604050505020304" pitchFamily="18" charset="0"/>
                <a:cs typeface="Roboto Serif Light" pitchFamily="2" charset="0"/>
              </a:rPr>
              <a:t> </a:t>
            </a:r>
          </a:p>
          <a:p>
            <a:pPr algn="ctr"/>
            <a:r>
              <a:rPr lang="fr-CA" sz="2000" dirty="0" err="1">
                <a:latin typeface="Century Schoolbook" panose="02040604050505020304" pitchFamily="18" charset="0"/>
                <a:cs typeface="Roboto Serif Light" pitchFamily="2" charset="0"/>
              </a:rPr>
              <a:t>different</a:t>
            </a:r>
            <a:endParaRPr lang="fr-CA" sz="2000" b="1" dirty="0">
              <a:latin typeface="Century Schoolbook" panose="02040604050505020304" pitchFamily="18" charset="0"/>
              <a:cs typeface="Roboto Serif Light" pitchFamily="2" charset="0"/>
            </a:endParaRPr>
          </a:p>
        </p:txBody>
      </p:sp>
      <p:cxnSp>
        <p:nvCxnSpPr>
          <p:cNvPr id="9" name="Connecteur droit avec flèche 71">
            <a:extLst>
              <a:ext uri="{FF2B5EF4-FFF2-40B4-BE49-F238E27FC236}">
                <a16:creationId xmlns:a16="http://schemas.microsoft.com/office/drawing/2014/main" id="{50EE486D-304D-423A-A1C5-614F9BE1BB14}"/>
              </a:ext>
            </a:extLst>
          </p:cNvPr>
          <p:cNvCxnSpPr>
            <a:cxnSpLocks/>
          </p:cNvCxnSpPr>
          <p:nvPr/>
        </p:nvCxnSpPr>
        <p:spPr>
          <a:xfrm>
            <a:off x="4159956" y="1918492"/>
            <a:ext cx="2026516" cy="0"/>
          </a:xfrm>
          <a:prstGeom prst="straightConnector1">
            <a:avLst/>
          </a:prstGeom>
          <a:ln w="381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1" name="ZoneTexte 41">
            <a:extLst>
              <a:ext uri="{FF2B5EF4-FFF2-40B4-BE49-F238E27FC236}">
                <a16:creationId xmlns:a16="http://schemas.microsoft.com/office/drawing/2014/main" id="{FC095004-8B33-4890-8EE9-D78D965DE9E3}"/>
              </a:ext>
            </a:extLst>
          </p:cNvPr>
          <p:cNvSpPr txBox="1"/>
          <p:nvPr/>
        </p:nvSpPr>
        <p:spPr>
          <a:xfrm>
            <a:off x="2139113" y="2485633"/>
            <a:ext cx="1317990" cy="461665"/>
          </a:xfrm>
          <a:prstGeom prst="rect">
            <a:avLst/>
          </a:prstGeom>
          <a:noFill/>
        </p:spPr>
        <p:txBody>
          <a:bodyPr wrap="none" rtlCol="0">
            <a:spAutoFit/>
          </a:bodyPr>
          <a:lstStyle/>
          <a:p>
            <a:pPr algn="ctr"/>
            <a:r>
              <a:rPr lang="fr-CA" sz="2400" dirty="0" err="1">
                <a:latin typeface="Century Schoolbook" panose="02040604050505020304" pitchFamily="18" charset="0"/>
                <a:cs typeface="Roboto Serif Light" pitchFamily="2" charset="0"/>
              </a:rPr>
              <a:t>random</a:t>
            </a:r>
            <a:endParaRPr lang="fr-CA" sz="2400" b="1" dirty="0">
              <a:latin typeface="Century Schoolbook" panose="02040604050505020304" pitchFamily="18" charset="0"/>
              <a:cs typeface="Roboto Serif Light" pitchFamily="2" charset="0"/>
            </a:endParaRPr>
          </a:p>
        </p:txBody>
      </p:sp>
      <p:sp>
        <p:nvSpPr>
          <p:cNvPr id="12" name="ZoneTexte 41">
            <a:extLst>
              <a:ext uri="{FF2B5EF4-FFF2-40B4-BE49-F238E27FC236}">
                <a16:creationId xmlns:a16="http://schemas.microsoft.com/office/drawing/2014/main" id="{CEF87D64-21E1-4A12-BACE-8F8A900BC01A}"/>
              </a:ext>
            </a:extLst>
          </p:cNvPr>
          <p:cNvSpPr txBox="1"/>
          <p:nvPr/>
        </p:nvSpPr>
        <p:spPr>
          <a:xfrm>
            <a:off x="1880228" y="2897947"/>
            <a:ext cx="1835759" cy="461665"/>
          </a:xfrm>
          <a:prstGeom prst="rect">
            <a:avLst/>
          </a:prstGeom>
          <a:noFill/>
        </p:spPr>
        <p:txBody>
          <a:bodyPr wrap="none" rtlCol="0">
            <a:spAutoFit/>
          </a:bodyPr>
          <a:lstStyle/>
          <a:p>
            <a:pPr algn="ctr"/>
            <a:r>
              <a:rPr lang="fr-CA" sz="2400" dirty="0" err="1">
                <a:latin typeface="Century Schoolbook" panose="02040604050505020304" pitchFamily="18" charset="0"/>
                <a:cs typeface="Roboto Serif Light" pitchFamily="2" charset="0"/>
              </a:rPr>
              <a:t>irreversible</a:t>
            </a:r>
            <a:endParaRPr lang="fr-CA" sz="2400" b="1" dirty="0">
              <a:latin typeface="Century Schoolbook" panose="02040604050505020304" pitchFamily="18" charset="0"/>
              <a:cs typeface="Roboto Serif Light" pitchFamily="2" charset="0"/>
            </a:endParaRPr>
          </a:p>
        </p:txBody>
      </p:sp>
      <p:sp>
        <p:nvSpPr>
          <p:cNvPr id="13" name="ZoneTexte 41">
            <a:extLst>
              <a:ext uri="{FF2B5EF4-FFF2-40B4-BE49-F238E27FC236}">
                <a16:creationId xmlns:a16="http://schemas.microsoft.com/office/drawing/2014/main" id="{E993F893-4D1B-4DA2-B75A-6BDFA08B1416}"/>
              </a:ext>
            </a:extLst>
          </p:cNvPr>
          <p:cNvSpPr txBox="1"/>
          <p:nvPr/>
        </p:nvSpPr>
        <p:spPr>
          <a:xfrm>
            <a:off x="7170653" y="2485632"/>
            <a:ext cx="2358338" cy="461665"/>
          </a:xfrm>
          <a:prstGeom prst="rect">
            <a:avLst/>
          </a:prstGeom>
          <a:noFill/>
        </p:spPr>
        <p:txBody>
          <a:bodyPr wrap="none" rtlCol="0">
            <a:spAutoFit/>
          </a:bodyPr>
          <a:lstStyle/>
          <a:p>
            <a:pPr algn="ctr"/>
            <a:r>
              <a:rPr lang="fr-CA" sz="2400" dirty="0" err="1">
                <a:latin typeface="Century Schoolbook" panose="02040604050505020304" pitchFamily="18" charset="0"/>
                <a:cs typeface="Roboto Serif Light" pitchFamily="2" charset="0"/>
              </a:rPr>
              <a:t>static</a:t>
            </a:r>
            <a:r>
              <a:rPr lang="fr-CA" sz="2400" dirty="0">
                <a:latin typeface="Century Schoolbook" panose="02040604050505020304" pitchFamily="18" charset="0"/>
                <a:cs typeface="Roboto Serif Light" pitchFamily="2" charset="0"/>
              </a:rPr>
              <a:t> influence</a:t>
            </a:r>
            <a:endParaRPr lang="fr-CA" sz="2400" b="1" dirty="0">
              <a:latin typeface="Century Schoolbook" panose="02040604050505020304" pitchFamily="18" charset="0"/>
              <a:cs typeface="Roboto Serif Light" pitchFamily="2" charset="0"/>
            </a:endParaRPr>
          </a:p>
        </p:txBody>
      </p:sp>
      <p:sp>
        <p:nvSpPr>
          <p:cNvPr id="14" name="ZoneTexte 41">
            <a:extLst>
              <a:ext uri="{FF2B5EF4-FFF2-40B4-BE49-F238E27FC236}">
                <a16:creationId xmlns:a16="http://schemas.microsoft.com/office/drawing/2014/main" id="{AF3AE003-82DB-45BD-BBAD-7B52AC4D93DF}"/>
              </a:ext>
            </a:extLst>
          </p:cNvPr>
          <p:cNvSpPr txBox="1"/>
          <p:nvPr/>
        </p:nvSpPr>
        <p:spPr>
          <a:xfrm>
            <a:off x="7429570" y="2897947"/>
            <a:ext cx="1853392" cy="461665"/>
          </a:xfrm>
          <a:prstGeom prst="rect">
            <a:avLst/>
          </a:prstGeom>
          <a:noFill/>
        </p:spPr>
        <p:txBody>
          <a:bodyPr wrap="none" rtlCol="0">
            <a:spAutoFit/>
          </a:bodyPr>
          <a:lstStyle/>
          <a:p>
            <a:pPr algn="ctr"/>
            <a:r>
              <a:rPr lang="fr-CA" sz="2400" dirty="0">
                <a:latin typeface="Century Schoolbook" panose="02040604050505020304" pitchFamily="18" charset="0"/>
                <a:cs typeface="Roboto Serif Light" pitchFamily="2" charset="0"/>
              </a:rPr>
              <a:t>"</a:t>
            </a:r>
            <a:r>
              <a:rPr lang="fr-CA" sz="2400" dirty="0" err="1">
                <a:latin typeface="Century Schoolbook" panose="02040604050505020304" pitchFamily="18" charset="0"/>
                <a:cs typeface="Roboto Serif Light" pitchFamily="2" charset="0"/>
              </a:rPr>
              <a:t>reversible</a:t>
            </a:r>
            <a:r>
              <a:rPr lang="fr-CA" sz="2400" dirty="0">
                <a:latin typeface="Century Schoolbook" panose="02040604050505020304" pitchFamily="18" charset="0"/>
                <a:cs typeface="Roboto Serif Light" pitchFamily="2" charset="0"/>
              </a:rPr>
              <a:t>"</a:t>
            </a:r>
            <a:endParaRPr lang="fr-CA" sz="2400" b="1" dirty="0">
              <a:latin typeface="Century Schoolbook" panose="02040604050505020304" pitchFamily="18" charset="0"/>
              <a:cs typeface="Roboto Serif Light" pitchFamily="2" charset="0"/>
            </a:endParaRPr>
          </a:p>
        </p:txBody>
      </p:sp>
      <p:sp>
        <p:nvSpPr>
          <p:cNvPr id="15" name="Oval 14">
            <a:extLst>
              <a:ext uri="{FF2B5EF4-FFF2-40B4-BE49-F238E27FC236}">
                <a16:creationId xmlns:a16="http://schemas.microsoft.com/office/drawing/2014/main" id="{7158E52D-DBB1-4D6D-89C2-3EC23FD96164}"/>
              </a:ext>
            </a:extLst>
          </p:cNvPr>
          <p:cNvSpPr>
            <a:spLocks noChangeAspect="1"/>
          </p:cNvSpPr>
          <p:nvPr/>
        </p:nvSpPr>
        <p:spPr>
          <a:xfrm>
            <a:off x="722147" y="4986369"/>
            <a:ext cx="2069418" cy="757131"/>
          </a:xfrm>
          <a:prstGeom prst="ellipse">
            <a:avLst/>
          </a:pr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16" name="Arrow: Curved Left 15">
            <a:extLst>
              <a:ext uri="{FF2B5EF4-FFF2-40B4-BE49-F238E27FC236}">
                <a16:creationId xmlns:a16="http://schemas.microsoft.com/office/drawing/2014/main" id="{65658DFB-74C4-4F92-B1FA-DB0F26F56B96}"/>
              </a:ext>
            </a:extLst>
          </p:cNvPr>
          <p:cNvSpPr/>
          <p:nvPr/>
        </p:nvSpPr>
        <p:spPr>
          <a:xfrm flipH="1" flipV="1">
            <a:off x="641670" y="5064507"/>
            <a:ext cx="225050" cy="581908"/>
          </a:xfrm>
          <a:prstGeom prst="curvedLeftArrow">
            <a:avLst>
              <a:gd name="adj1" fmla="val 0"/>
              <a:gd name="adj2" fmla="val 41893"/>
              <a:gd name="adj3" fmla="val 370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latin typeface="Century Schoolbook" panose="02040604050505020304" pitchFamily="18" charset="0"/>
            </a:endParaRPr>
          </a:p>
        </p:txBody>
      </p:sp>
      <p:sp>
        <p:nvSpPr>
          <p:cNvPr id="17" name="Arrow: Curved Left 16">
            <a:extLst>
              <a:ext uri="{FF2B5EF4-FFF2-40B4-BE49-F238E27FC236}">
                <a16:creationId xmlns:a16="http://schemas.microsoft.com/office/drawing/2014/main" id="{380AFD8A-15E7-4D2D-9CCB-D6ED10DDE32F}"/>
              </a:ext>
            </a:extLst>
          </p:cNvPr>
          <p:cNvSpPr/>
          <p:nvPr/>
        </p:nvSpPr>
        <p:spPr>
          <a:xfrm>
            <a:off x="2645835" y="5098847"/>
            <a:ext cx="225050" cy="581908"/>
          </a:xfrm>
          <a:prstGeom prst="curvedLeftArrow">
            <a:avLst>
              <a:gd name="adj1" fmla="val 0"/>
              <a:gd name="adj2" fmla="val 41893"/>
              <a:gd name="adj3" fmla="val 370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latin typeface="Century Schoolbook" panose="02040604050505020304" pitchFamily="18" charset="0"/>
            </a:endParaRPr>
          </a:p>
        </p:txBody>
      </p:sp>
      <p:sp>
        <p:nvSpPr>
          <p:cNvPr id="18" name="ZoneTexte 41">
            <a:extLst>
              <a:ext uri="{FF2B5EF4-FFF2-40B4-BE49-F238E27FC236}">
                <a16:creationId xmlns:a16="http://schemas.microsoft.com/office/drawing/2014/main" id="{33CCC223-05D7-4004-B373-E4D07650547D}"/>
              </a:ext>
            </a:extLst>
          </p:cNvPr>
          <p:cNvSpPr txBox="1"/>
          <p:nvPr/>
        </p:nvSpPr>
        <p:spPr>
          <a:xfrm>
            <a:off x="2186340" y="5684676"/>
            <a:ext cx="705642" cy="461665"/>
          </a:xfrm>
          <a:prstGeom prst="rect">
            <a:avLst/>
          </a:prstGeom>
          <a:noFill/>
        </p:spPr>
        <p:txBody>
          <a:bodyPr wrap="none" rtlCol="0">
            <a:spAutoFit/>
          </a:bodyPr>
          <a:lstStyle/>
          <a:p>
            <a:r>
              <a:rPr lang="fr-CA" sz="2400" dirty="0" err="1">
                <a:latin typeface="Century Schoolbook" panose="02040604050505020304" pitchFamily="18" charset="0"/>
                <a:cs typeface="Roboto Serif Light" pitchFamily="2" charset="0"/>
              </a:rPr>
              <a:t>M</a:t>
            </a:r>
            <a:r>
              <a:rPr lang="fr-CA" sz="2400" baseline="-25000" dirty="0" err="1">
                <a:latin typeface="Century Schoolbook" panose="02040604050505020304" pitchFamily="18" charset="0"/>
                <a:cs typeface="Roboto Serif Light" pitchFamily="2" charset="0"/>
              </a:rPr>
              <a:t>xy</a:t>
            </a:r>
            <a:endParaRPr lang="fr-CA" sz="2400" dirty="0">
              <a:latin typeface="Century Schoolbook" panose="02040604050505020304" pitchFamily="18" charset="0"/>
              <a:cs typeface="Roboto Serif Light" pitchFamily="2" charset="0"/>
            </a:endParaRPr>
          </a:p>
        </p:txBody>
      </p:sp>
      <p:cxnSp>
        <p:nvCxnSpPr>
          <p:cNvPr id="19" name="Straight Arrow Connector 18">
            <a:extLst>
              <a:ext uri="{FF2B5EF4-FFF2-40B4-BE49-F238E27FC236}">
                <a16:creationId xmlns:a16="http://schemas.microsoft.com/office/drawing/2014/main" id="{EDC22D23-D07D-4BB3-AF1F-53C3A897DD83}"/>
              </a:ext>
            </a:extLst>
          </p:cNvPr>
          <p:cNvCxnSpPr>
            <a:cxnSpLocks/>
          </p:cNvCxnSpPr>
          <p:nvPr/>
        </p:nvCxnSpPr>
        <p:spPr>
          <a:xfrm flipV="1">
            <a:off x="1759139" y="4186583"/>
            <a:ext cx="0" cy="1187874"/>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3A086E37-E624-4254-B450-4327AEBFD941}"/>
              </a:ext>
            </a:extLst>
          </p:cNvPr>
          <p:cNvCxnSpPr>
            <a:cxnSpLocks/>
          </p:cNvCxnSpPr>
          <p:nvPr/>
        </p:nvCxnSpPr>
        <p:spPr>
          <a:xfrm>
            <a:off x="1754377" y="5372076"/>
            <a:ext cx="1293909" cy="1"/>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A032C4C3-066F-4B63-8E1F-CD779CB74AB4}"/>
              </a:ext>
            </a:extLst>
          </p:cNvPr>
          <p:cNvCxnSpPr>
            <a:cxnSpLocks noChangeAspect="1"/>
          </p:cNvCxnSpPr>
          <p:nvPr/>
        </p:nvCxnSpPr>
        <p:spPr>
          <a:xfrm flipH="1">
            <a:off x="1192459" y="5364934"/>
            <a:ext cx="569120" cy="737055"/>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2" name="ZoneTexte 41">
            <a:extLst>
              <a:ext uri="{FF2B5EF4-FFF2-40B4-BE49-F238E27FC236}">
                <a16:creationId xmlns:a16="http://schemas.microsoft.com/office/drawing/2014/main" id="{E421E228-ADE7-43BC-91BF-DAB4DBAFCA73}"/>
              </a:ext>
            </a:extLst>
          </p:cNvPr>
          <p:cNvSpPr txBox="1"/>
          <p:nvPr/>
        </p:nvSpPr>
        <p:spPr>
          <a:xfrm>
            <a:off x="1605939" y="3875389"/>
            <a:ext cx="296876" cy="369332"/>
          </a:xfrm>
          <a:prstGeom prst="rect">
            <a:avLst/>
          </a:prstGeom>
          <a:noFill/>
        </p:spPr>
        <p:txBody>
          <a:bodyPr wrap="none" rtlCol="0">
            <a:spAutoFit/>
          </a:bodyPr>
          <a:lstStyle/>
          <a:p>
            <a:r>
              <a:rPr lang="fr-CA" dirty="0">
                <a:latin typeface="Century Schoolbook" panose="02040604050505020304" pitchFamily="18" charset="0"/>
                <a:cs typeface="Roboto Serif Medium" pitchFamily="2" charset="0"/>
              </a:rPr>
              <a:t>z</a:t>
            </a:r>
          </a:p>
        </p:txBody>
      </p:sp>
      <p:sp>
        <p:nvSpPr>
          <p:cNvPr id="23" name="ZoneTexte 41">
            <a:extLst>
              <a:ext uri="{FF2B5EF4-FFF2-40B4-BE49-F238E27FC236}">
                <a16:creationId xmlns:a16="http://schemas.microsoft.com/office/drawing/2014/main" id="{754017A3-3C9A-4866-904A-30B4C853C2A7}"/>
              </a:ext>
            </a:extLst>
          </p:cNvPr>
          <p:cNvSpPr txBox="1"/>
          <p:nvPr/>
        </p:nvSpPr>
        <p:spPr>
          <a:xfrm>
            <a:off x="2996834" y="5165892"/>
            <a:ext cx="308098" cy="369332"/>
          </a:xfrm>
          <a:prstGeom prst="rect">
            <a:avLst/>
          </a:prstGeom>
          <a:noFill/>
        </p:spPr>
        <p:txBody>
          <a:bodyPr wrap="none" rtlCol="0">
            <a:spAutoFit/>
          </a:bodyPr>
          <a:lstStyle/>
          <a:p>
            <a:r>
              <a:rPr lang="fr-CA" dirty="0">
                <a:latin typeface="Century Schoolbook" panose="02040604050505020304" pitchFamily="18" charset="0"/>
                <a:cs typeface="Roboto Serif Medium" pitchFamily="2" charset="0"/>
              </a:rPr>
              <a:t>y</a:t>
            </a:r>
          </a:p>
        </p:txBody>
      </p:sp>
      <p:sp>
        <p:nvSpPr>
          <p:cNvPr id="24" name="ZoneTexte 41">
            <a:extLst>
              <a:ext uri="{FF2B5EF4-FFF2-40B4-BE49-F238E27FC236}">
                <a16:creationId xmlns:a16="http://schemas.microsoft.com/office/drawing/2014/main" id="{A25E47C5-4E5E-4DB8-B782-309CB1BE2EEE}"/>
              </a:ext>
            </a:extLst>
          </p:cNvPr>
          <p:cNvSpPr txBox="1"/>
          <p:nvPr/>
        </p:nvSpPr>
        <p:spPr>
          <a:xfrm>
            <a:off x="959393" y="6007633"/>
            <a:ext cx="319318" cy="369332"/>
          </a:xfrm>
          <a:prstGeom prst="rect">
            <a:avLst/>
          </a:prstGeom>
          <a:noFill/>
        </p:spPr>
        <p:txBody>
          <a:bodyPr wrap="none" rtlCol="0">
            <a:spAutoFit/>
          </a:bodyPr>
          <a:lstStyle/>
          <a:p>
            <a:r>
              <a:rPr lang="fr-CA" dirty="0">
                <a:latin typeface="Century Schoolbook" panose="02040604050505020304" pitchFamily="18" charset="0"/>
                <a:cs typeface="Roboto Serif Medium" pitchFamily="2" charset="0"/>
              </a:rPr>
              <a:t>x</a:t>
            </a:r>
          </a:p>
        </p:txBody>
      </p:sp>
      <p:cxnSp>
        <p:nvCxnSpPr>
          <p:cNvPr id="25" name="Connecteur droit avec flèche 71">
            <a:extLst>
              <a:ext uri="{FF2B5EF4-FFF2-40B4-BE49-F238E27FC236}">
                <a16:creationId xmlns:a16="http://schemas.microsoft.com/office/drawing/2014/main" id="{B1909D2F-6BAD-42A9-94B0-A7D1C685DB55}"/>
              </a:ext>
            </a:extLst>
          </p:cNvPr>
          <p:cNvCxnSpPr>
            <a:cxnSpLocks/>
          </p:cNvCxnSpPr>
          <p:nvPr/>
        </p:nvCxnSpPr>
        <p:spPr>
          <a:xfrm rot="5400000" flipV="1">
            <a:off x="2274903" y="4837592"/>
            <a:ext cx="0" cy="1064208"/>
          </a:xfrm>
          <a:prstGeom prst="straightConnector1">
            <a:avLst/>
          </a:prstGeom>
          <a:ln w="44450" cmpd="sng">
            <a:solidFill>
              <a:srgbClr val="00A759"/>
            </a:solidFill>
            <a:tailEnd type="triangle" w="med" len="med"/>
          </a:ln>
        </p:spPr>
        <p:style>
          <a:lnRef idx="1">
            <a:schemeClr val="accent1"/>
          </a:lnRef>
          <a:fillRef idx="0">
            <a:schemeClr val="accent1"/>
          </a:fillRef>
          <a:effectRef idx="0">
            <a:schemeClr val="accent1"/>
          </a:effectRef>
          <a:fontRef idx="minor">
            <a:schemeClr val="tx1"/>
          </a:fontRef>
        </p:style>
      </p:cxnSp>
      <p:sp>
        <p:nvSpPr>
          <p:cNvPr id="26" name="Oval 25">
            <a:extLst>
              <a:ext uri="{FF2B5EF4-FFF2-40B4-BE49-F238E27FC236}">
                <a16:creationId xmlns:a16="http://schemas.microsoft.com/office/drawing/2014/main" id="{570CDCAC-DD16-401C-A131-07F3ABB4FDCA}"/>
              </a:ext>
            </a:extLst>
          </p:cNvPr>
          <p:cNvSpPr>
            <a:spLocks noChangeAspect="1"/>
          </p:cNvSpPr>
          <p:nvPr/>
        </p:nvSpPr>
        <p:spPr>
          <a:xfrm>
            <a:off x="3502514" y="4988749"/>
            <a:ext cx="2069418" cy="757131"/>
          </a:xfrm>
          <a:prstGeom prst="ellipse">
            <a:avLst/>
          </a:pr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27" name="Arrow: Curved Left 26">
            <a:extLst>
              <a:ext uri="{FF2B5EF4-FFF2-40B4-BE49-F238E27FC236}">
                <a16:creationId xmlns:a16="http://schemas.microsoft.com/office/drawing/2014/main" id="{4CE20C71-D91D-47C0-B476-1A65F4B6048D}"/>
              </a:ext>
            </a:extLst>
          </p:cNvPr>
          <p:cNvSpPr/>
          <p:nvPr/>
        </p:nvSpPr>
        <p:spPr>
          <a:xfrm flipH="1" flipV="1">
            <a:off x="3422037" y="5066887"/>
            <a:ext cx="225050" cy="581908"/>
          </a:xfrm>
          <a:prstGeom prst="curvedLeftArrow">
            <a:avLst>
              <a:gd name="adj1" fmla="val 0"/>
              <a:gd name="adj2" fmla="val 41893"/>
              <a:gd name="adj3" fmla="val 370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latin typeface="Century Schoolbook" panose="02040604050505020304" pitchFamily="18" charset="0"/>
            </a:endParaRPr>
          </a:p>
        </p:txBody>
      </p:sp>
      <p:sp>
        <p:nvSpPr>
          <p:cNvPr id="28" name="Arrow: Curved Left 27">
            <a:extLst>
              <a:ext uri="{FF2B5EF4-FFF2-40B4-BE49-F238E27FC236}">
                <a16:creationId xmlns:a16="http://schemas.microsoft.com/office/drawing/2014/main" id="{A2715D6A-5637-4F19-BE4F-C224761801B5}"/>
              </a:ext>
            </a:extLst>
          </p:cNvPr>
          <p:cNvSpPr/>
          <p:nvPr/>
        </p:nvSpPr>
        <p:spPr>
          <a:xfrm>
            <a:off x="5426202" y="5101227"/>
            <a:ext cx="225050" cy="581908"/>
          </a:xfrm>
          <a:prstGeom prst="curvedLeftArrow">
            <a:avLst>
              <a:gd name="adj1" fmla="val 0"/>
              <a:gd name="adj2" fmla="val 41893"/>
              <a:gd name="adj3" fmla="val 370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latin typeface="Century Schoolbook" panose="02040604050505020304" pitchFamily="18" charset="0"/>
            </a:endParaRPr>
          </a:p>
        </p:txBody>
      </p:sp>
      <p:cxnSp>
        <p:nvCxnSpPr>
          <p:cNvPr id="29" name="Straight Arrow Connector 28">
            <a:extLst>
              <a:ext uri="{FF2B5EF4-FFF2-40B4-BE49-F238E27FC236}">
                <a16:creationId xmlns:a16="http://schemas.microsoft.com/office/drawing/2014/main" id="{72085F3C-D52F-48EB-9960-C35C3C4EEE9C}"/>
              </a:ext>
            </a:extLst>
          </p:cNvPr>
          <p:cNvCxnSpPr>
            <a:cxnSpLocks/>
          </p:cNvCxnSpPr>
          <p:nvPr/>
        </p:nvCxnSpPr>
        <p:spPr>
          <a:xfrm flipV="1">
            <a:off x="4539506" y="4188963"/>
            <a:ext cx="0" cy="1187874"/>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0B74C9FA-B109-4EED-BCB7-E75D13708612}"/>
              </a:ext>
            </a:extLst>
          </p:cNvPr>
          <p:cNvCxnSpPr>
            <a:cxnSpLocks/>
          </p:cNvCxnSpPr>
          <p:nvPr/>
        </p:nvCxnSpPr>
        <p:spPr>
          <a:xfrm>
            <a:off x="4534744" y="5374456"/>
            <a:ext cx="1293909" cy="1"/>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2CF2CDEC-F7E1-436A-9034-6085198E7AD1}"/>
              </a:ext>
            </a:extLst>
          </p:cNvPr>
          <p:cNvCxnSpPr>
            <a:cxnSpLocks noChangeAspect="1"/>
          </p:cNvCxnSpPr>
          <p:nvPr/>
        </p:nvCxnSpPr>
        <p:spPr>
          <a:xfrm flipH="1">
            <a:off x="3972826" y="5367314"/>
            <a:ext cx="569120" cy="737055"/>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2" name="ZoneTexte 41">
            <a:extLst>
              <a:ext uri="{FF2B5EF4-FFF2-40B4-BE49-F238E27FC236}">
                <a16:creationId xmlns:a16="http://schemas.microsoft.com/office/drawing/2014/main" id="{488F0E0E-3E2C-4493-9038-81666A9CB9F7}"/>
              </a:ext>
            </a:extLst>
          </p:cNvPr>
          <p:cNvSpPr txBox="1"/>
          <p:nvPr/>
        </p:nvSpPr>
        <p:spPr>
          <a:xfrm>
            <a:off x="4386306" y="3877769"/>
            <a:ext cx="296876" cy="369332"/>
          </a:xfrm>
          <a:prstGeom prst="rect">
            <a:avLst/>
          </a:prstGeom>
          <a:noFill/>
        </p:spPr>
        <p:txBody>
          <a:bodyPr wrap="none" rtlCol="0">
            <a:spAutoFit/>
          </a:bodyPr>
          <a:lstStyle/>
          <a:p>
            <a:r>
              <a:rPr lang="fr-CA" dirty="0">
                <a:latin typeface="Century Schoolbook" panose="02040604050505020304" pitchFamily="18" charset="0"/>
                <a:cs typeface="Roboto Serif Medium" pitchFamily="2" charset="0"/>
              </a:rPr>
              <a:t>z</a:t>
            </a:r>
          </a:p>
        </p:txBody>
      </p:sp>
      <p:sp>
        <p:nvSpPr>
          <p:cNvPr id="33" name="ZoneTexte 41">
            <a:extLst>
              <a:ext uri="{FF2B5EF4-FFF2-40B4-BE49-F238E27FC236}">
                <a16:creationId xmlns:a16="http://schemas.microsoft.com/office/drawing/2014/main" id="{E28F0E3D-31EC-4205-A783-D534F4DA1C73}"/>
              </a:ext>
            </a:extLst>
          </p:cNvPr>
          <p:cNvSpPr txBox="1"/>
          <p:nvPr/>
        </p:nvSpPr>
        <p:spPr>
          <a:xfrm>
            <a:off x="5777201" y="5168272"/>
            <a:ext cx="308098" cy="369332"/>
          </a:xfrm>
          <a:prstGeom prst="rect">
            <a:avLst/>
          </a:prstGeom>
          <a:noFill/>
        </p:spPr>
        <p:txBody>
          <a:bodyPr wrap="none" rtlCol="0">
            <a:spAutoFit/>
          </a:bodyPr>
          <a:lstStyle/>
          <a:p>
            <a:r>
              <a:rPr lang="fr-CA" dirty="0">
                <a:latin typeface="Century Schoolbook" panose="02040604050505020304" pitchFamily="18" charset="0"/>
                <a:cs typeface="Roboto Serif Medium" pitchFamily="2" charset="0"/>
              </a:rPr>
              <a:t>y</a:t>
            </a:r>
          </a:p>
        </p:txBody>
      </p:sp>
      <p:sp>
        <p:nvSpPr>
          <p:cNvPr id="34" name="ZoneTexte 41">
            <a:extLst>
              <a:ext uri="{FF2B5EF4-FFF2-40B4-BE49-F238E27FC236}">
                <a16:creationId xmlns:a16="http://schemas.microsoft.com/office/drawing/2014/main" id="{1B02ED0C-1FC7-4153-B18A-ADCA16638C33}"/>
              </a:ext>
            </a:extLst>
          </p:cNvPr>
          <p:cNvSpPr txBox="1"/>
          <p:nvPr/>
        </p:nvSpPr>
        <p:spPr>
          <a:xfrm>
            <a:off x="3739760" y="6010013"/>
            <a:ext cx="319318" cy="369332"/>
          </a:xfrm>
          <a:prstGeom prst="rect">
            <a:avLst/>
          </a:prstGeom>
          <a:noFill/>
        </p:spPr>
        <p:txBody>
          <a:bodyPr wrap="none" rtlCol="0">
            <a:spAutoFit/>
          </a:bodyPr>
          <a:lstStyle/>
          <a:p>
            <a:r>
              <a:rPr lang="fr-CA" dirty="0">
                <a:latin typeface="Century Schoolbook" panose="02040604050505020304" pitchFamily="18" charset="0"/>
                <a:cs typeface="Roboto Serif Medium" pitchFamily="2" charset="0"/>
              </a:rPr>
              <a:t>x</a:t>
            </a:r>
          </a:p>
        </p:txBody>
      </p:sp>
      <p:cxnSp>
        <p:nvCxnSpPr>
          <p:cNvPr id="35" name="Connecteur droit avec flèche 71">
            <a:extLst>
              <a:ext uri="{FF2B5EF4-FFF2-40B4-BE49-F238E27FC236}">
                <a16:creationId xmlns:a16="http://schemas.microsoft.com/office/drawing/2014/main" id="{FAE4405B-E9D3-4B27-A2A6-D5AB2E8CFD31}"/>
              </a:ext>
            </a:extLst>
          </p:cNvPr>
          <p:cNvCxnSpPr>
            <a:cxnSpLocks/>
          </p:cNvCxnSpPr>
          <p:nvPr/>
        </p:nvCxnSpPr>
        <p:spPr>
          <a:xfrm flipV="1">
            <a:off x="4541946" y="5165892"/>
            <a:ext cx="884256" cy="204437"/>
          </a:xfrm>
          <a:prstGeom prst="straightConnector1">
            <a:avLst/>
          </a:prstGeom>
          <a:ln w="12700" cmpd="sng">
            <a:solidFill>
              <a:srgbClr val="00D670"/>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36" name="Connecteur droit avec flèche 71">
            <a:extLst>
              <a:ext uri="{FF2B5EF4-FFF2-40B4-BE49-F238E27FC236}">
                <a16:creationId xmlns:a16="http://schemas.microsoft.com/office/drawing/2014/main" id="{CB60DEF4-8AF7-4158-AF89-7D3008B7F231}"/>
              </a:ext>
            </a:extLst>
          </p:cNvPr>
          <p:cNvCxnSpPr>
            <a:cxnSpLocks/>
          </p:cNvCxnSpPr>
          <p:nvPr/>
        </p:nvCxnSpPr>
        <p:spPr>
          <a:xfrm>
            <a:off x="4539506" y="5371344"/>
            <a:ext cx="871254" cy="206827"/>
          </a:xfrm>
          <a:prstGeom prst="straightConnector1">
            <a:avLst/>
          </a:prstGeom>
          <a:ln w="12700" cmpd="sng">
            <a:solidFill>
              <a:srgbClr val="00D670"/>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37" name="Connecteur droit avec flèche 71">
            <a:extLst>
              <a:ext uri="{FF2B5EF4-FFF2-40B4-BE49-F238E27FC236}">
                <a16:creationId xmlns:a16="http://schemas.microsoft.com/office/drawing/2014/main" id="{1160F35E-8A68-4BE6-978C-4837856CF637}"/>
              </a:ext>
            </a:extLst>
          </p:cNvPr>
          <p:cNvCxnSpPr>
            <a:cxnSpLocks/>
          </p:cNvCxnSpPr>
          <p:nvPr/>
        </p:nvCxnSpPr>
        <p:spPr>
          <a:xfrm flipV="1">
            <a:off x="4542465" y="5051321"/>
            <a:ext cx="573544" cy="318009"/>
          </a:xfrm>
          <a:prstGeom prst="straightConnector1">
            <a:avLst/>
          </a:prstGeom>
          <a:ln w="12700" cmpd="sng">
            <a:solidFill>
              <a:srgbClr val="00D670"/>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38" name="Connecteur droit avec flèche 71">
            <a:extLst>
              <a:ext uri="{FF2B5EF4-FFF2-40B4-BE49-F238E27FC236}">
                <a16:creationId xmlns:a16="http://schemas.microsoft.com/office/drawing/2014/main" id="{04BF04B7-6E6C-4D4E-B60F-E2523D5757D0}"/>
              </a:ext>
            </a:extLst>
          </p:cNvPr>
          <p:cNvCxnSpPr>
            <a:cxnSpLocks/>
          </p:cNvCxnSpPr>
          <p:nvPr/>
        </p:nvCxnSpPr>
        <p:spPr>
          <a:xfrm>
            <a:off x="4540759" y="5370090"/>
            <a:ext cx="526540" cy="324611"/>
          </a:xfrm>
          <a:prstGeom prst="straightConnector1">
            <a:avLst/>
          </a:prstGeom>
          <a:ln w="12700" cmpd="sng">
            <a:solidFill>
              <a:srgbClr val="00D670"/>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39" name="Connecteur droit avec flèche 71">
            <a:extLst>
              <a:ext uri="{FF2B5EF4-FFF2-40B4-BE49-F238E27FC236}">
                <a16:creationId xmlns:a16="http://schemas.microsoft.com/office/drawing/2014/main" id="{1017641F-69C3-4233-A3DF-D218194B1C73}"/>
              </a:ext>
            </a:extLst>
          </p:cNvPr>
          <p:cNvCxnSpPr>
            <a:cxnSpLocks/>
          </p:cNvCxnSpPr>
          <p:nvPr/>
        </p:nvCxnSpPr>
        <p:spPr>
          <a:xfrm>
            <a:off x="4523166" y="5372076"/>
            <a:ext cx="977943" cy="0"/>
          </a:xfrm>
          <a:prstGeom prst="straightConnector1">
            <a:avLst/>
          </a:prstGeom>
          <a:ln w="44450" cmpd="sng">
            <a:solidFill>
              <a:srgbClr val="00A759"/>
            </a:solidFill>
            <a:tailEnd type="triangle" w="med" len="med"/>
          </a:ln>
        </p:spPr>
        <p:style>
          <a:lnRef idx="1">
            <a:schemeClr val="accent1"/>
          </a:lnRef>
          <a:fillRef idx="0">
            <a:schemeClr val="accent1"/>
          </a:fillRef>
          <a:effectRef idx="0">
            <a:schemeClr val="accent1"/>
          </a:effectRef>
          <a:fontRef idx="minor">
            <a:schemeClr val="tx1"/>
          </a:fontRef>
        </p:style>
      </p:cxnSp>
      <p:sp>
        <p:nvSpPr>
          <p:cNvPr id="40" name="Oval 39">
            <a:extLst>
              <a:ext uri="{FF2B5EF4-FFF2-40B4-BE49-F238E27FC236}">
                <a16:creationId xmlns:a16="http://schemas.microsoft.com/office/drawing/2014/main" id="{56F8B99D-81F3-4498-BD24-2B07E3ABB98C}"/>
              </a:ext>
            </a:extLst>
          </p:cNvPr>
          <p:cNvSpPr>
            <a:spLocks noChangeAspect="1"/>
          </p:cNvSpPr>
          <p:nvPr/>
        </p:nvSpPr>
        <p:spPr>
          <a:xfrm>
            <a:off x="6282880" y="4981607"/>
            <a:ext cx="2069418" cy="757131"/>
          </a:xfrm>
          <a:prstGeom prst="ellipse">
            <a:avLst/>
          </a:pr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41" name="Arrow: Curved Left 40">
            <a:extLst>
              <a:ext uri="{FF2B5EF4-FFF2-40B4-BE49-F238E27FC236}">
                <a16:creationId xmlns:a16="http://schemas.microsoft.com/office/drawing/2014/main" id="{B1F90203-CF3E-4CFD-B7B5-8CB00B892CB7}"/>
              </a:ext>
            </a:extLst>
          </p:cNvPr>
          <p:cNvSpPr/>
          <p:nvPr/>
        </p:nvSpPr>
        <p:spPr>
          <a:xfrm flipH="1" flipV="1">
            <a:off x="6202403" y="5059745"/>
            <a:ext cx="225050" cy="581908"/>
          </a:xfrm>
          <a:prstGeom prst="curvedLeftArrow">
            <a:avLst>
              <a:gd name="adj1" fmla="val 0"/>
              <a:gd name="adj2" fmla="val 41893"/>
              <a:gd name="adj3" fmla="val 370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latin typeface="Century Schoolbook" panose="02040604050505020304" pitchFamily="18" charset="0"/>
            </a:endParaRPr>
          </a:p>
        </p:txBody>
      </p:sp>
      <p:sp>
        <p:nvSpPr>
          <p:cNvPr id="42" name="Arrow: Curved Left 41">
            <a:extLst>
              <a:ext uri="{FF2B5EF4-FFF2-40B4-BE49-F238E27FC236}">
                <a16:creationId xmlns:a16="http://schemas.microsoft.com/office/drawing/2014/main" id="{DA37CD40-BDF3-4252-8BE8-E764CBE9EE8B}"/>
              </a:ext>
            </a:extLst>
          </p:cNvPr>
          <p:cNvSpPr/>
          <p:nvPr/>
        </p:nvSpPr>
        <p:spPr>
          <a:xfrm>
            <a:off x="8206568" y="5094085"/>
            <a:ext cx="225050" cy="581908"/>
          </a:xfrm>
          <a:prstGeom prst="curvedLeftArrow">
            <a:avLst>
              <a:gd name="adj1" fmla="val 0"/>
              <a:gd name="adj2" fmla="val 41893"/>
              <a:gd name="adj3" fmla="val 370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latin typeface="Century Schoolbook" panose="02040604050505020304" pitchFamily="18" charset="0"/>
            </a:endParaRPr>
          </a:p>
        </p:txBody>
      </p:sp>
      <p:cxnSp>
        <p:nvCxnSpPr>
          <p:cNvPr id="43" name="Straight Arrow Connector 42">
            <a:extLst>
              <a:ext uri="{FF2B5EF4-FFF2-40B4-BE49-F238E27FC236}">
                <a16:creationId xmlns:a16="http://schemas.microsoft.com/office/drawing/2014/main" id="{DDD1AEDE-0E62-4360-BEAE-41EE85444278}"/>
              </a:ext>
            </a:extLst>
          </p:cNvPr>
          <p:cNvCxnSpPr>
            <a:cxnSpLocks/>
          </p:cNvCxnSpPr>
          <p:nvPr/>
        </p:nvCxnSpPr>
        <p:spPr>
          <a:xfrm flipV="1">
            <a:off x="7319872" y="4181821"/>
            <a:ext cx="0" cy="1187874"/>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C1D0E15A-743D-4A81-8890-17C611595D8A}"/>
              </a:ext>
            </a:extLst>
          </p:cNvPr>
          <p:cNvCxnSpPr>
            <a:cxnSpLocks/>
          </p:cNvCxnSpPr>
          <p:nvPr/>
        </p:nvCxnSpPr>
        <p:spPr>
          <a:xfrm>
            <a:off x="7315110" y="5367314"/>
            <a:ext cx="1293909" cy="1"/>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5" name="Straight Arrow Connector 44">
            <a:extLst>
              <a:ext uri="{FF2B5EF4-FFF2-40B4-BE49-F238E27FC236}">
                <a16:creationId xmlns:a16="http://schemas.microsoft.com/office/drawing/2014/main" id="{9AB294CA-9C2C-4CC5-A0A5-197A25330A27}"/>
              </a:ext>
            </a:extLst>
          </p:cNvPr>
          <p:cNvCxnSpPr>
            <a:cxnSpLocks noChangeAspect="1"/>
          </p:cNvCxnSpPr>
          <p:nvPr/>
        </p:nvCxnSpPr>
        <p:spPr>
          <a:xfrm flipH="1">
            <a:off x="6753192" y="5360172"/>
            <a:ext cx="569120" cy="737055"/>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6" name="ZoneTexte 41">
            <a:extLst>
              <a:ext uri="{FF2B5EF4-FFF2-40B4-BE49-F238E27FC236}">
                <a16:creationId xmlns:a16="http://schemas.microsoft.com/office/drawing/2014/main" id="{C93D94EA-8F13-4D15-A96A-56FFC3C236A1}"/>
              </a:ext>
            </a:extLst>
          </p:cNvPr>
          <p:cNvSpPr txBox="1"/>
          <p:nvPr/>
        </p:nvSpPr>
        <p:spPr>
          <a:xfrm>
            <a:off x="7166672" y="3870627"/>
            <a:ext cx="296876" cy="369332"/>
          </a:xfrm>
          <a:prstGeom prst="rect">
            <a:avLst/>
          </a:prstGeom>
          <a:noFill/>
        </p:spPr>
        <p:txBody>
          <a:bodyPr wrap="none" rtlCol="0">
            <a:spAutoFit/>
          </a:bodyPr>
          <a:lstStyle/>
          <a:p>
            <a:r>
              <a:rPr lang="fr-CA" dirty="0">
                <a:latin typeface="Century Schoolbook" panose="02040604050505020304" pitchFamily="18" charset="0"/>
                <a:cs typeface="Roboto Serif Medium" pitchFamily="2" charset="0"/>
              </a:rPr>
              <a:t>z</a:t>
            </a:r>
          </a:p>
        </p:txBody>
      </p:sp>
      <p:sp>
        <p:nvSpPr>
          <p:cNvPr id="47" name="ZoneTexte 41">
            <a:extLst>
              <a:ext uri="{FF2B5EF4-FFF2-40B4-BE49-F238E27FC236}">
                <a16:creationId xmlns:a16="http://schemas.microsoft.com/office/drawing/2014/main" id="{E3252488-A023-4D1E-B427-7D2899B9EF34}"/>
              </a:ext>
            </a:extLst>
          </p:cNvPr>
          <p:cNvSpPr txBox="1"/>
          <p:nvPr/>
        </p:nvSpPr>
        <p:spPr>
          <a:xfrm>
            <a:off x="8557567" y="5161130"/>
            <a:ext cx="308098" cy="369332"/>
          </a:xfrm>
          <a:prstGeom prst="rect">
            <a:avLst/>
          </a:prstGeom>
          <a:noFill/>
        </p:spPr>
        <p:txBody>
          <a:bodyPr wrap="none" rtlCol="0">
            <a:spAutoFit/>
          </a:bodyPr>
          <a:lstStyle/>
          <a:p>
            <a:r>
              <a:rPr lang="fr-CA" dirty="0">
                <a:latin typeface="Century Schoolbook" panose="02040604050505020304" pitchFamily="18" charset="0"/>
                <a:cs typeface="Roboto Serif Medium" pitchFamily="2" charset="0"/>
              </a:rPr>
              <a:t>y</a:t>
            </a:r>
          </a:p>
        </p:txBody>
      </p:sp>
      <p:sp>
        <p:nvSpPr>
          <p:cNvPr id="48" name="ZoneTexte 41">
            <a:extLst>
              <a:ext uri="{FF2B5EF4-FFF2-40B4-BE49-F238E27FC236}">
                <a16:creationId xmlns:a16="http://schemas.microsoft.com/office/drawing/2014/main" id="{CD56B853-5646-4038-9B19-62B6E29EA05C}"/>
              </a:ext>
            </a:extLst>
          </p:cNvPr>
          <p:cNvSpPr txBox="1"/>
          <p:nvPr/>
        </p:nvSpPr>
        <p:spPr>
          <a:xfrm>
            <a:off x="6520126" y="6002871"/>
            <a:ext cx="319318" cy="369332"/>
          </a:xfrm>
          <a:prstGeom prst="rect">
            <a:avLst/>
          </a:prstGeom>
          <a:noFill/>
        </p:spPr>
        <p:txBody>
          <a:bodyPr wrap="none" rtlCol="0">
            <a:spAutoFit/>
          </a:bodyPr>
          <a:lstStyle/>
          <a:p>
            <a:r>
              <a:rPr lang="fr-CA" dirty="0">
                <a:latin typeface="Century Schoolbook" panose="02040604050505020304" pitchFamily="18" charset="0"/>
                <a:cs typeface="Roboto Serif Medium" pitchFamily="2" charset="0"/>
              </a:rPr>
              <a:t>x</a:t>
            </a:r>
          </a:p>
        </p:txBody>
      </p:sp>
      <p:cxnSp>
        <p:nvCxnSpPr>
          <p:cNvPr id="49" name="Connecteur droit avec flèche 71">
            <a:extLst>
              <a:ext uri="{FF2B5EF4-FFF2-40B4-BE49-F238E27FC236}">
                <a16:creationId xmlns:a16="http://schemas.microsoft.com/office/drawing/2014/main" id="{5A66100E-C70C-4380-953C-4791EA39D1AA}"/>
              </a:ext>
            </a:extLst>
          </p:cNvPr>
          <p:cNvCxnSpPr>
            <a:cxnSpLocks/>
            <a:endCxn id="40" idx="7"/>
          </p:cNvCxnSpPr>
          <p:nvPr/>
        </p:nvCxnSpPr>
        <p:spPr>
          <a:xfrm flipV="1">
            <a:off x="7322312" y="5092486"/>
            <a:ext cx="726927" cy="270701"/>
          </a:xfrm>
          <a:prstGeom prst="straightConnector1">
            <a:avLst/>
          </a:prstGeom>
          <a:ln w="12700" cmpd="sng">
            <a:solidFill>
              <a:srgbClr val="00D670"/>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50" name="Connecteur droit avec flèche 71">
            <a:extLst>
              <a:ext uri="{FF2B5EF4-FFF2-40B4-BE49-F238E27FC236}">
                <a16:creationId xmlns:a16="http://schemas.microsoft.com/office/drawing/2014/main" id="{8B50ADF4-DB04-4858-A629-BD28C3C4CCD9}"/>
              </a:ext>
            </a:extLst>
          </p:cNvPr>
          <p:cNvCxnSpPr>
            <a:cxnSpLocks/>
            <a:endCxn id="40" idx="5"/>
          </p:cNvCxnSpPr>
          <p:nvPr/>
        </p:nvCxnSpPr>
        <p:spPr>
          <a:xfrm>
            <a:off x="7319872" y="5364202"/>
            <a:ext cx="729367" cy="263657"/>
          </a:xfrm>
          <a:prstGeom prst="straightConnector1">
            <a:avLst/>
          </a:prstGeom>
          <a:ln w="12700" cmpd="sng">
            <a:solidFill>
              <a:srgbClr val="00D670"/>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51" name="Connecteur droit avec flèche 71">
            <a:extLst>
              <a:ext uri="{FF2B5EF4-FFF2-40B4-BE49-F238E27FC236}">
                <a16:creationId xmlns:a16="http://schemas.microsoft.com/office/drawing/2014/main" id="{D683BD78-F6C5-4C6B-9934-ABED4511692E}"/>
              </a:ext>
            </a:extLst>
          </p:cNvPr>
          <p:cNvCxnSpPr>
            <a:cxnSpLocks/>
          </p:cNvCxnSpPr>
          <p:nvPr/>
        </p:nvCxnSpPr>
        <p:spPr>
          <a:xfrm flipV="1">
            <a:off x="7322831" y="4988749"/>
            <a:ext cx="200841" cy="373439"/>
          </a:xfrm>
          <a:prstGeom prst="straightConnector1">
            <a:avLst/>
          </a:prstGeom>
          <a:ln w="12700" cmpd="sng">
            <a:solidFill>
              <a:srgbClr val="00D670"/>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52" name="Connecteur droit avec flèche 71">
            <a:extLst>
              <a:ext uri="{FF2B5EF4-FFF2-40B4-BE49-F238E27FC236}">
                <a16:creationId xmlns:a16="http://schemas.microsoft.com/office/drawing/2014/main" id="{D17BC581-6A4E-4D41-9F12-DFB302E1CBF3}"/>
              </a:ext>
            </a:extLst>
          </p:cNvPr>
          <p:cNvCxnSpPr>
            <a:cxnSpLocks/>
          </p:cNvCxnSpPr>
          <p:nvPr/>
        </p:nvCxnSpPr>
        <p:spPr>
          <a:xfrm>
            <a:off x="7321125" y="5362948"/>
            <a:ext cx="124697" cy="363277"/>
          </a:xfrm>
          <a:prstGeom prst="straightConnector1">
            <a:avLst/>
          </a:prstGeom>
          <a:ln w="12700" cmpd="sng">
            <a:solidFill>
              <a:srgbClr val="00D670"/>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53" name="Connecteur droit avec flèche 71">
            <a:extLst>
              <a:ext uri="{FF2B5EF4-FFF2-40B4-BE49-F238E27FC236}">
                <a16:creationId xmlns:a16="http://schemas.microsoft.com/office/drawing/2014/main" id="{6477F553-720C-4E53-8BA9-245114C8E8FE}"/>
              </a:ext>
            </a:extLst>
          </p:cNvPr>
          <p:cNvCxnSpPr>
            <a:cxnSpLocks/>
          </p:cNvCxnSpPr>
          <p:nvPr/>
        </p:nvCxnSpPr>
        <p:spPr>
          <a:xfrm>
            <a:off x="7303532" y="5364934"/>
            <a:ext cx="658532" cy="0"/>
          </a:xfrm>
          <a:prstGeom prst="straightConnector1">
            <a:avLst/>
          </a:prstGeom>
          <a:ln w="44450" cmpd="sng">
            <a:solidFill>
              <a:srgbClr val="00A759"/>
            </a:solidFill>
            <a:tailEnd type="triangle" w="med" len="med"/>
          </a:ln>
        </p:spPr>
        <p:style>
          <a:lnRef idx="1">
            <a:schemeClr val="accent1"/>
          </a:lnRef>
          <a:fillRef idx="0">
            <a:schemeClr val="accent1"/>
          </a:fillRef>
          <a:effectRef idx="0">
            <a:schemeClr val="accent1"/>
          </a:effectRef>
          <a:fontRef idx="minor">
            <a:schemeClr val="tx1"/>
          </a:fontRef>
        </p:style>
      </p:cxnSp>
      <p:sp>
        <p:nvSpPr>
          <p:cNvPr id="54" name="Oval 53">
            <a:extLst>
              <a:ext uri="{FF2B5EF4-FFF2-40B4-BE49-F238E27FC236}">
                <a16:creationId xmlns:a16="http://schemas.microsoft.com/office/drawing/2014/main" id="{E8C47DFF-1CB9-41CA-8DED-3C8C34C7B8B1}"/>
              </a:ext>
            </a:extLst>
          </p:cNvPr>
          <p:cNvSpPr>
            <a:spLocks noChangeAspect="1"/>
          </p:cNvSpPr>
          <p:nvPr/>
        </p:nvSpPr>
        <p:spPr>
          <a:xfrm>
            <a:off x="9062044" y="4981607"/>
            <a:ext cx="2069418" cy="757131"/>
          </a:xfrm>
          <a:prstGeom prst="ellipse">
            <a:avLst/>
          </a:pr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55" name="Arrow: Curved Left 54">
            <a:extLst>
              <a:ext uri="{FF2B5EF4-FFF2-40B4-BE49-F238E27FC236}">
                <a16:creationId xmlns:a16="http://schemas.microsoft.com/office/drawing/2014/main" id="{6E535409-565A-48D5-96C6-86699C40B7CA}"/>
              </a:ext>
            </a:extLst>
          </p:cNvPr>
          <p:cNvSpPr/>
          <p:nvPr/>
        </p:nvSpPr>
        <p:spPr>
          <a:xfrm flipH="1" flipV="1">
            <a:off x="8981567" y="5059745"/>
            <a:ext cx="225050" cy="581908"/>
          </a:xfrm>
          <a:prstGeom prst="curvedLeftArrow">
            <a:avLst>
              <a:gd name="adj1" fmla="val 0"/>
              <a:gd name="adj2" fmla="val 41893"/>
              <a:gd name="adj3" fmla="val 370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latin typeface="Century Schoolbook" panose="02040604050505020304" pitchFamily="18" charset="0"/>
            </a:endParaRPr>
          </a:p>
        </p:txBody>
      </p:sp>
      <p:sp>
        <p:nvSpPr>
          <p:cNvPr id="56" name="Arrow: Curved Left 55">
            <a:extLst>
              <a:ext uri="{FF2B5EF4-FFF2-40B4-BE49-F238E27FC236}">
                <a16:creationId xmlns:a16="http://schemas.microsoft.com/office/drawing/2014/main" id="{4262AEA0-6737-4A55-8446-F5B544876DCA}"/>
              </a:ext>
            </a:extLst>
          </p:cNvPr>
          <p:cNvSpPr/>
          <p:nvPr/>
        </p:nvSpPr>
        <p:spPr>
          <a:xfrm>
            <a:off x="10985732" y="5094085"/>
            <a:ext cx="225050" cy="581908"/>
          </a:xfrm>
          <a:prstGeom prst="curvedLeftArrow">
            <a:avLst>
              <a:gd name="adj1" fmla="val 0"/>
              <a:gd name="adj2" fmla="val 41893"/>
              <a:gd name="adj3" fmla="val 370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latin typeface="Century Schoolbook" panose="02040604050505020304" pitchFamily="18" charset="0"/>
            </a:endParaRPr>
          </a:p>
        </p:txBody>
      </p:sp>
      <p:cxnSp>
        <p:nvCxnSpPr>
          <p:cNvPr id="57" name="Straight Arrow Connector 56">
            <a:extLst>
              <a:ext uri="{FF2B5EF4-FFF2-40B4-BE49-F238E27FC236}">
                <a16:creationId xmlns:a16="http://schemas.microsoft.com/office/drawing/2014/main" id="{D2F43A56-61F2-4C52-AFD8-4F969E8C1AF5}"/>
              </a:ext>
            </a:extLst>
          </p:cNvPr>
          <p:cNvCxnSpPr>
            <a:cxnSpLocks/>
          </p:cNvCxnSpPr>
          <p:nvPr/>
        </p:nvCxnSpPr>
        <p:spPr>
          <a:xfrm flipV="1">
            <a:off x="10099036" y="4181821"/>
            <a:ext cx="0" cy="1187874"/>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8" name="Straight Arrow Connector 57">
            <a:extLst>
              <a:ext uri="{FF2B5EF4-FFF2-40B4-BE49-F238E27FC236}">
                <a16:creationId xmlns:a16="http://schemas.microsoft.com/office/drawing/2014/main" id="{54AE6B09-4DC9-47B6-A1B4-F4109E9B7AB5}"/>
              </a:ext>
            </a:extLst>
          </p:cNvPr>
          <p:cNvCxnSpPr>
            <a:cxnSpLocks/>
          </p:cNvCxnSpPr>
          <p:nvPr/>
        </p:nvCxnSpPr>
        <p:spPr>
          <a:xfrm>
            <a:off x="10094274" y="5367314"/>
            <a:ext cx="1293909" cy="1"/>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9" name="Straight Arrow Connector 58">
            <a:extLst>
              <a:ext uri="{FF2B5EF4-FFF2-40B4-BE49-F238E27FC236}">
                <a16:creationId xmlns:a16="http://schemas.microsoft.com/office/drawing/2014/main" id="{5BA65C9C-8BAD-4FA1-BD4C-66273098722A}"/>
              </a:ext>
            </a:extLst>
          </p:cNvPr>
          <p:cNvCxnSpPr>
            <a:cxnSpLocks noChangeAspect="1"/>
          </p:cNvCxnSpPr>
          <p:nvPr/>
        </p:nvCxnSpPr>
        <p:spPr>
          <a:xfrm flipH="1">
            <a:off x="9532356" y="5360172"/>
            <a:ext cx="569120" cy="737055"/>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0" name="ZoneTexte 41">
            <a:extLst>
              <a:ext uri="{FF2B5EF4-FFF2-40B4-BE49-F238E27FC236}">
                <a16:creationId xmlns:a16="http://schemas.microsoft.com/office/drawing/2014/main" id="{1D5A0B57-3AB0-4F29-8FDB-B9C19AA5E1DB}"/>
              </a:ext>
            </a:extLst>
          </p:cNvPr>
          <p:cNvSpPr txBox="1"/>
          <p:nvPr/>
        </p:nvSpPr>
        <p:spPr>
          <a:xfrm>
            <a:off x="9945836" y="3870627"/>
            <a:ext cx="296876" cy="369332"/>
          </a:xfrm>
          <a:prstGeom prst="rect">
            <a:avLst/>
          </a:prstGeom>
          <a:noFill/>
        </p:spPr>
        <p:txBody>
          <a:bodyPr wrap="none" rtlCol="0">
            <a:spAutoFit/>
          </a:bodyPr>
          <a:lstStyle/>
          <a:p>
            <a:r>
              <a:rPr lang="fr-CA" dirty="0">
                <a:latin typeface="Century Schoolbook" panose="02040604050505020304" pitchFamily="18" charset="0"/>
                <a:cs typeface="Roboto Serif Medium" pitchFamily="2" charset="0"/>
              </a:rPr>
              <a:t>z</a:t>
            </a:r>
          </a:p>
        </p:txBody>
      </p:sp>
      <p:sp>
        <p:nvSpPr>
          <p:cNvPr id="61" name="ZoneTexte 41">
            <a:extLst>
              <a:ext uri="{FF2B5EF4-FFF2-40B4-BE49-F238E27FC236}">
                <a16:creationId xmlns:a16="http://schemas.microsoft.com/office/drawing/2014/main" id="{4C0F4EF3-5047-42C0-A842-F986CEDC5413}"/>
              </a:ext>
            </a:extLst>
          </p:cNvPr>
          <p:cNvSpPr txBox="1"/>
          <p:nvPr/>
        </p:nvSpPr>
        <p:spPr>
          <a:xfrm>
            <a:off x="11336731" y="5161130"/>
            <a:ext cx="308098" cy="369332"/>
          </a:xfrm>
          <a:prstGeom prst="rect">
            <a:avLst/>
          </a:prstGeom>
          <a:noFill/>
        </p:spPr>
        <p:txBody>
          <a:bodyPr wrap="none" rtlCol="0">
            <a:spAutoFit/>
          </a:bodyPr>
          <a:lstStyle/>
          <a:p>
            <a:r>
              <a:rPr lang="fr-CA" dirty="0">
                <a:latin typeface="Century Schoolbook" panose="02040604050505020304" pitchFamily="18" charset="0"/>
                <a:cs typeface="Roboto Serif Medium" pitchFamily="2" charset="0"/>
              </a:rPr>
              <a:t>y</a:t>
            </a:r>
          </a:p>
        </p:txBody>
      </p:sp>
      <p:sp>
        <p:nvSpPr>
          <p:cNvPr id="62" name="ZoneTexte 41">
            <a:extLst>
              <a:ext uri="{FF2B5EF4-FFF2-40B4-BE49-F238E27FC236}">
                <a16:creationId xmlns:a16="http://schemas.microsoft.com/office/drawing/2014/main" id="{B4622EF0-A412-4552-984A-EC071255ECF7}"/>
              </a:ext>
            </a:extLst>
          </p:cNvPr>
          <p:cNvSpPr txBox="1"/>
          <p:nvPr/>
        </p:nvSpPr>
        <p:spPr>
          <a:xfrm>
            <a:off x="9299290" y="6002871"/>
            <a:ext cx="319318" cy="369332"/>
          </a:xfrm>
          <a:prstGeom prst="rect">
            <a:avLst/>
          </a:prstGeom>
          <a:noFill/>
        </p:spPr>
        <p:txBody>
          <a:bodyPr wrap="none" rtlCol="0">
            <a:spAutoFit/>
          </a:bodyPr>
          <a:lstStyle/>
          <a:p>
            <a:r>
              <a:rPr lang="fr-CA" dirty="0">
                <a:latin typeface="Century Schoolbook" panose="02040604050505020304" pitchFamily="18" charset="0"/>
                <a:cs typeface="Roboto Serif Medium" pitchFamily="2" charset="0"/>
              </a:rPr>
              <a:t>x</a:t>
            </a:r>
          </a:p>
        </p:txBody>
      </p:sp>
      <p:cxnSp>
        <p:nvCxnSpPr>
          <p:cNvPr id="63" name="Connecteur droit avec flèche 71">
            <a:extLst>
              <a:ext uri="{FF2B5EF4-FFF2-40B4-BE49-F238E27FC236}">
                <a16:creationId xmlns:a16="http://schemas.microsoft.com/office/drawing/2014/main" id="{F45C75A0-133D-407E-9D57-2B69819B0515}"/>
              </a:ext>
            </a:extLst>
          </p:cNvPr>
          <p:cNvCxnSpPr>
            <a:cxnSpLocks/>
          </p:cNvCxnSpPr>
          <p:nvPr/>
        </p:nvCxnSpPr>
        <p:spPr>
          <a:xfrm flipV="1">
            <a:off x="10101476" y="5055765"/>
            <a:ext cx="598783" cy="307422"/>
          </a:xfrm>
          <a:prstGeom prst="straightConnector1">
            <a:avLst/>
          </a:prstGeom>
          <a:ln w="12700" cmpd="sng">
            <a:solidFill>
              <a:srgbClr val="00D670"/>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64" name="Connecteur droit avec flèche 71">
            <a:extLst>
              <a:ext uri="{FF2B5EF4-FFF2-40B4-BE49-F238E27FC236}">
                <a16:creationId xmlns:a16="http://schemas.microsoft.com/office/drawing/2014/main" id="{A138B4E0-DF3E-4E82-BA9E-59C722E406AF}"/>
              </a:ext>
            </a:extLst>
          </p:cNvPr>
          <p:cNvCxnSpPr>
            <a:cxnSpLocks/>
          </p:cNvCxnSpPr>
          <p:nvPr/>
        </p:nvCxnSpPr>
        <p:spPr>
          <a:xfrm>
            <a:off x="10099036" y="5364202"/>
            <a:ext cx="544073" cy="310688"/>
          </a:xfrm>
          <a:prstGeom prst="straightConnector1">
            <a:avLst/>
          </a:prstGeom>
          <a:ln w="12700" cmpd="sng">
            <a:solidFill>
              <a:srgbClr val="00D670"/>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65" name="Connecteur droit avec flèche 71">
            <a:extLst>
              <a:ext uri="{FF2B5EF4-FFF2-40B4-BE49-F238E27FC236}">
                <a16:creationId xmlns:a16="http://schemas.microsoft.com/office/drawing/2014/main" id="{651DDA8D-6768-41BB-9A64-5031AF6DEB44}"/>
              </a:ext>
            </a:extLst>
          </p:cNvPr>
          <p:cNvCxnSpPr>
            <a:cxnSpLocks/>
          </p:cNvCxnSpPr>
          <p:nvPr/>
        </p:nvCxnSpPr>
        <p:spPr>
          <a:xfrm flipH="1" flipV="1">
            <a:off x="9772026" y="5005713"/>
            <a:ext cx="329969" cy="356475"/>
          </a:xfrm>
          <a:prstGeom prst="straightConnector1">
            <a:avLst/>
          </a:prstGeom>
          <a:ln w="12700" cmpd="sng">
            <a:solidFill>
              <a:srgbClr val="00D670"/>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66" name="Connecteur droit avec flèche 71">
            <a:extLst>
              <a:ext uri="{FF2B5EF4-FFF2-40B4-BE49-F238E27FC236}">
                <a16:creationId xmlns:a16="http://schemas.microsoft.com/office/drawing/2014/main" id="{29DC1905-018E-46ED-A015-6E26890D250E}"/>
              </a:ext>
            </a:extLst>
          </p:cNvPr>
          <p:cNvCxnSpPr>
            <a:cxnSpLocks/>
          </p:cNvCxnSpPr>
          <p:nvPr/>
        </p:nvCxnSpPr>
        <p:spPr>
          <a:xfrm flipH="1">
            <a:off x="9898742" y="5362948"/>
            <a:ext cx="201547" cy="360897"/>
          </a:xfrm>
          <a:prstGeom prst="straightConnector1">
            <a:avLst/>
          </a:prstGeom>
          <a:ln w="12700" cmpd="sng">
            <a:solidFill>
              <a:srgbClr val="00D670"/>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67" name="Connecteur droit avec flèche 71">
            <a:extLst>
              <a:ext uri="{FF2B5EF4-FFF2-40B4-BE49-F238E27FC236}">
                <a16:creationId xmlns:a16="http://schemas.microsoft.com/office/drawing/2014/main" id="{6BBF22CE-8FF8-4BA4-A85F-6CA0E410BF64}"/>
              </a:ext>
            </a:extLst>
          </p:cNvPr>
          <p:cNvCxnSpPr>
            <a:cxnSpLocks/>
          </p:cNvCxnSpPr>
          <p:nvPr/>
        </p:nvCxnSpPr>
        <p:spPr>
          <a:xfrm>
            <a:off x="10082696" y="5364934"/>
            <a:ext cx="334194" cy="0"/>
          </a:xfrm>
          <a:prstGeom prst="straightConnector1">
            <a:avLst/>
          </a:prstGeom>
          <a:ln w="44450" cmpd="sng">
            <a:solidFill>
              <a:srgbClr val="00A759"/>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68" name="Straight Arrow Connector 67">
            <a:extLst>
              <a:ext uri="{FF2B5EF4-FFF2-40B4-BE49-F238E27FC236}">
                <a16:creationId xmlns:a16="http://schemas.microsoft.com/office/drawing/2014/main" id="{9458FED3-B7C8-4445-87E0-52492CC0A613}"/>
              </a:ext>
            </a:extLst>
          </p:cNvPr>
          <p:cNvCxnSpPr>
            <a:cxnSpLocks/>
          </p:cNvCxnSpPr>
          <p:nvPr/>
        </p:nvCxnSpPr>
        <p:spPr>
          <a:xfrm>
            <a:off x="1271303" y="6458121"/>
            <a:ext cx="9649393"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9" name="ZoneTexte 41">
            <a:extLst>
              <a:ext uri="{FF2B5EF4-FFF2-40B4-BE49-F238E27FC236}">
                <a16:creationId xmlns:a16="http://schemas.microsoft.com/office/drawing/2014/main" id="{6ED27F80-6415-4F1B-8B25-D92B5E312298}"/>
              </a:ext>
            </a:extLst>
          </p:cNvPr>
          <p:cNvSpPr txBox="1"/>
          <p:nvPr/>
        </p:nvSpPr>
        <p:spPr>
          <a:xfrm>
            <a:off x="10520485" y="6454910"/>
            <a:ext cx="800421" cy="400110"/>
          </a:xfrm>
          <a:prstGeom prst="rect">
            <a:avLst/>
          </a:prstGeom>
          <a:noFill/>
        </p:spPr>
        <p:txBody>
          <a:bodyPr wrap="square" rtlCol="0">
            <a:spAutoFit/>
          </a:bodyPr>
          <a:lstStyle/>
          <a:p>
            <a:pPr algn="ctr"/>
            <a:r>
              <a:rPr lang="fr-CA" sz="2000" dirty="0">
                <a:latin typeface="Century Schoolbook" panose="02040604050505020304" pitchFamily="18" charset="0"/>
                <a:cs typeface="Roboto Serif Light" pitchFamily="2" charset="0"/>
              </a:rPr>
              <a:t>Time</a:t>
            </a:r>
          </a:p>
        </p:txBody>
      </p:sp>
      <p:sp>
        <p:nvSpPr>
          <p:cNvPr id="70" name="Ellipse 4">
            <a:extLst>
              <a:ext uri="{FF2B5EF4-FFF2-40B4-BE49-F238E27FC236}">
                <a16:creationId xmlns:a16="http://schemas.microsoft.com/office/drawing/2014/main" id="{43D51DED-13FD-4C87-AE07-452CE23541F8}"/>
              </a:ext>
            </a:extLst>
          </p:cNvPr>
          <p:cNvSpPr/>
          <p:nvPr/>
        </p:nvSpPr>
        <p:spPr>
          <a:xfrm>
            <a:off x="1518276" y="2493423"/>
            <a:ext cx="2480167" cy="907747"/>
          </a:xfrm>
          <a:prstGeom prst="ellipse">
            <a:avLst/>
          </a:prstGeom>
          <a:noFill/>
          <a:ln w="38100">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71" name="Ellipse 4">
            <a:extLst>
              <a:ext uri="{FF2B5EF4-FFF2-40B4-BE49-F238E27FC236}">
                <a16:creationId xmlns:a16="http://schemas.microsoft.com/office/drawing/2014/main" id="{1FCB70EF-A22A-4F2B-AC3B-D9EC76D8E99E}"/>
              </a:ext>
            </a:extLst>
          </p:cNvPr>
          <p:cNvSpPr/>
          <p:nvPr/>
        </p:nvSpPr>
        <p:spPr>
          <a:xfrm>
            <a:off x="6916322" y="2441693"/>
            <a:ext cx="2805542" cy="907747"/>
          </a:xfrm>
          <a:prstGeom prst="ellipse">
            <a:avLst/>
          </a:prstGeom>
          <a:noFill/>
          <a:ln w="38100">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72" name="Cross 71">
            <a:extLst>
              <a:ext uri="{FF2B5EF4-FFF2-40B4-BE49-F238E27FC236}">
                <a16:creationId xmlns:a16="http://schemas.microsoft.com/office/drawing/2014/main" id="{4975AA3A-BEBE-4021-AB8C-1A4FF6706271}"/>
              </a:ext>
            </a:extLst>
          </p:cNvPr>
          <p:cNvSpPr>
            <a:spLocks noChangeAspect="1"/>
          </p:cNvSpPr>
          <p:nvPr/>
        </p:nvSpPr>
        <p:spPr>
          <a:xfrm rot="2704082">
            <a:off x="7680019" y="2280935"/>
            <a:ext cx="1241145" cy="1241145"/>
          </a:xfrm>
          <a:prstGeom prst="plus">
            <a:avLst>
              <a:gd name="adj" fmla="val 47373"/>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Tree>
    <p:extLst>
      <p:ext uri="{BB962C8B-B14F-4D97-AF65-F5344CB8AC3E}">
        <p14:creationId xmlns:p14="http://schemas.microsoft.com/office/powerpoint/2010/main" val="3531254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9"/>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0"/>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1"/>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2"/>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3"/>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4"/>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5"/>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6"/>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7"/>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8"/>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29"/>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30"/>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31"/>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32"/>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33"/>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34"/>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35"/>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36"/>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37"/>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38"/>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39"/>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40"/>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41"/>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42"/>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43"/>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44"/>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45"/>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46"/>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47"/>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48"/>
                                        </p:tgtEl>
                                        <p:attrNameLst>
                                          <p:attrName>style.visibility</p:attrName>
                                        </p:attrNameLst>
                                      </p:cBhvr>
                                      <p:to>
                                        <p:strVal val="visible"/>
                                      </p:to>
                                    </p:set>
                                  </p:childTnLst>
                                </p:cTn>
                              </p:par>
                              <p:par>
                                <p:cTn id="87" presetID="1" presetClass="entr" presetSubtype="0" fill="hold" nodeType="withEffect">
                                  <p:stCondLst>
                                    <p:cond delay="0"/>
                                  </p:stCondLst>
                                  <p:childTnLst>
                                    <p:set>
                                      <p:cBhvr>
                                        <p:cTn id="88" dur="1" fill="hold">
                                          <p:stCondLst>
                                            <p:cond delay="0"/>
                                          </p:stCondLst>
                                        </p:cTn>
                                        <p:tgtEl>
                                          <p:spTgt spid="49"/>
                                        </p:tgtEl>
                                        <p:attrNameLst>
                                          <p:attrName>style.visibility</p:attrName>
                                        </p:attrNameLst>
                                      </p:cBhvr>
                                      <p:to>
                                        <p:strVal val="visible"/>
                                      </p:to>
                                    </p:set>
                                  </p:childTnLst>
                                </p:cTn>
                              </p:par>
                              <p:par>
                                <p:cTn id="89" presetID="1" presetClass="entr" presetSubtype="0" fill="hold" nodeType="withEffect">
                                  <p:stCondLst>
                                    <p:cond delay="0"/>
                                  </p:stCondLst>
                                  <p:childTnLst>
                                    <p:set>
                                      <p:cBhvr>
                                        <p:cTn id="90" dur="1" fill="hold">
                                          <p:stCondLst>
                                            <p:cond delay="0"/>
                                          </p:stCondLst>
                                        </p:cTn>
                                        <p:tgtEl>
                                          <p:spTgt spid="50"/>
                                        </p:tgtEl>
                                        <p:attrNameLst>
                                          <p:attrName>style.visibility</p:attrName>
                                        </p:attrNameLst>
                                      </p:cBhvr>
                                      <p:to>
                                        <p:strVal val="visible"/>
                                      </p:to>
                                    </p:set>
                                  </p:childTnLst>
                                </p:cTn>
                              </p:par>
                              <p:par>
                                <p:cTn id="91" presetID="1" presetClass="entr" presetSubtype="0" fill="hold" nodeType="withEffect">
                                  <p:stCondLst>
                                    <p:cond delay="0"/>
                                  </p:stCondLst>
                                  <p:childTnLst>
                                    <p:set>
                                      <p:cBhvr>
                                        <p:cTn id="92" dur="1" fill="hold">
                                          <p:stCondLst>
                                            <p:cond delay="0"/>
                                          </p:stCondLst>
                                        </p:cTn>
                                        <p:tgtEl>
                                          <p:spTgt spid="51"/>
                                        </p:tgtEl>
                                        <p:attrNameLst>
                                          <p:attrName>style.visibility</p:attrName>
                                        </p:attrNameLst>
                                      </p:cBhvr>
                                      <p:to>
                                        <p:strVal val="visible"/>
                                      </p:to>
                                    </p:set>
                                  </p:childTnLst>
                                </p:cTn>
                              </p:par>
                              <p:par>
                                <p:cTn id="93" presetID="1" presetClass="entr" presetSubtype="0" fill="hold" nodeType="withEffect">
                                  <p:stCondLst>
                                    <p:cond delay="0"/>
                                  </p:stCondLst>
                                  <p:childTnLst>
                                    <p:set>
                                      <p:cBhvr>
                                        <p:cTn id="94" dur="1" fill="hold">
                                          <p:stCondLst>
                                            <p:cond delay="0"/>
                                          </p:stCondLst>
                                        </p:cTn>
                                        <p:tgtEl>
                                          <p:spTgt spid="52"/>
                                        </p:tgtEl>
                                        <p:attrNameLst>
                                          <p:attrName>style.visibility</p:attrName>
                                        </p:attrNameLst>
                                      </p:cBhvr>
                                      <p:to>
                                        <p:strVal val="visible"/>
                                      </p:to>
                                    </p:set>
                                  </p:childTnLst>
                                </p:cTn>
                              </p:par>
                              <p:par>
                                <p:cTn id="95" presetID="1" presetClass="entr" presetSubtype="0" fill="hold" nodeType="withEffect">
                                  <p:stCondLst>
                                    <p:cond delay="0"/>
                                  </p:stCondLst>
                                  <p:childTnLst>
                                    <p:set>
                                      <p:cBhvr>
                                        <p:cTn id="96" dur="1" fill="hold">
                                          <p:stCondLst>
                                            <p:cond delay="0"/>
                                          </p:stCondLst>
                                        </p:cTn>
                                        <p:tgtEl>
                                          <p:spTgt spid="53"/>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54"/>
                                        </p:tgtEl>
                                        <p:attrNameLst>
                                          <p:attrName>style.visibility</p:attrName>
                                        </p:attrNameLst>
                                      </p:cBhvr>
                                      <p:to>
                                        <p:strVal val="visible"/>
                                      </p:to>
                                    </p:set>
                                  </p:childTnLst>
                                </p:cTn>
                              </p:par>
                              <p:par>
                                <p:cTn id="99" presetID="1" presetClass="entr" presetSubtype="0" fill="hold" grpId="0" nodeType="withEffect">
                                  <p:stCondLst>
                                    <p:cond delay="0"/>
                                  </p:stCondLst>
                                  <p:childTnLst>
                                    <p:set>
                                      <p:cBhvr>
                                        <p:cTn id="100" dur="1" fill="hold">
                                          <p:stCondLst>
                                            <p:cond delay="0"/>
                                          </p:stCondLst>
                                        </p:cTn>
                                        <p:tgtEl>
                                          <p:spTgt spid="55"/>
                                        </p:tgtEl>
                                        <p:attrNameLst>
                                          <p:attrName>style.visibility</p:attrName>
                                        </p:attrNameLst>
                                      </p:cBhvr>
                                      <p:to>
                                        <p:strVal val="visible"/>
                                      </p:to>
                                    </p:set>
                                  </p:childTnLst>
                                </p:cTn>
                              </p:par>
                              <p:par>
                                <p:cTn id="101" presetID="1" presetClass="entr" presetSubtype="0" fill="hold" grpId="0" nodeType="withEffect">
                                  <p:stCondLst>
                                    <p:cond delay="0"/>
                                  </p:stCondLst>
                                  <p:childTnLst>
                                    <p:set>
                                      <p:cBhvr>
                                        <p:cTn id="102" dur="1" fill="hold">
                                          <p:stCondLst>
                                            <p:cond delay="0"/>
                                          </p:stCondLst>
                                        </p:cTn>
                                        <p:tgtEl>
                                          <p:spTgt spid="56"/>
                                        </p:tgtEl>
                                        <p:attrNameLst>
                                          <p:attrName>style.visibility</p:attrName>
                                        </p:attrNameLst>
                                      </p:cBhvr>
                                      <p:to>
                                        <p:strVal val="visible"/>
                                      </p:to>
                                    </p:set>
                                  </p:childTnLst>
                                </p:cTn>
                              </p:par>
                              <p:par>
                                <p:cTn id="103" presetID="1" presetClass="entr" presetSubtype="0" fill="hold" nodeType="withEffect">
                                  <p:stCondLst>
                                    <p:cond delay="0"/>
                                  </p:stCondLst>
                                  <p:childTnLst>
                                    <p:set>
                                      <p:cBhvr>
                                        <p:cTn id="104" dur="1" fill="hold">
                                          <p:stCondLst>
                                            <p:cond delay="0"/>
                                          </p:stCondLst>
                                        </p:cTn>
                                        <p:tgtEl>
                                          <p:spTgt spid="57"/>
                                        </p:tgtEl>
                                        <p:attrNameLst>
                                          <p:attrName>style.visibility</p:attrName>
                                        </p:attrNameLst>
                                      </p:cBhvr>
                                      <p:to>
                                        <p:strVal val="visible"/>
                                      </p:to>
                                    </p:set>
                                  </p:childTnLst>
                                </p:cTn>
                              </p:par>
                              <p:par>
                                <p:cTn id="105" presetID="1" presetClass="entr" presetSubtype="0" fill="hold" nodeType="withEffect">
                                  <p:stCondLst>
                                    <p:cond delay="0"/>
                                  </p:stCondLst>
                                  <p:childTnLst>
                                    <p:set>
                                      <p:cBhvr>
                                        <p:cTn id="106" dur="1" fill="hold">
                                          <p:stCondLst>
                                            <p:cond delay="0"/>
                                          </p:stCondLst>
                                        </p:cTn>
                                        <p:tgtEl>
                                          <p:spTgt spid="58"/>
                                        </p:tgtEl>
                                        <p:attrNameLst>
                                          <p:attrName>style.visibility</p:attrName>
                                        </p:attrNameLst>
                                      </p:cBhvr>
                                      <p:to>
                                        <p:strVal val="visible"/>
                                      </p:to>
                                    </p:set>
                                  </p:childTnLst>
                                </p:cTn>
                              </p:par>
                              <p:par>
                                <p:cTn id="107" presetID="1" presetClass="entr" presetSubtype="0" fill="hold" nodeType="withEffect">
                                  <p:stCondLst>
                                    <p:cond delay="0"/>
                                  </p:stCondLst>
                                  <p:childTnLst>
                                    <p:set>
                                      <p:cBhvr>
                                        <p:cTn id="108" dur="1" fill="hold">
                                          <p:stCondLst>
                                            <p:cond delay="0"/>
                                          </p:stCondLst>
                                        </p:cTn>
                                        <p:tgtEl>
                                          <p:spTgt spid="59"/>
                                        </p:tgtEl>
                                        <p:attrNameLst>
                                          <p:attrName>style.visibility</p:attrName>
                                        </p:attrNameLst>
                                      </p:cBhvr>
                                      <p:to>
                                        <p:strVal val="visible"/>
                                      </p:to>
                                    </p:set>
                                  </p:childTnLst>
                                </p:cTn>
                              </p:par>
                              <p:par>
                                <p:cTn id="109" presetID="1" presetClass="entr" presetSubtype="0" fill="hold" grpId="0" nodeType="withEffect">
                                  <p:stCondLst>
                                    <p:cond delay="0"/>
                                  </p:stCondLst>
                                  <p:childTnLst>
                                    <p:set>
                                      <p:cBhvr>
                                        <p:cTn id="110" dur="1" fill="hold">
                                          <p:stCondLst>
                                            <p:cond delay="0"/>
                                          </p:stCondLst>
                                        </p:cTn>
                                        <p:tgtEl>
                                          <p:spTgt spid="60"/>
                                        </p:tgtEl>
                                        <p:attrNameLst>
                                          <p:attrName>style.visibility</p:attrName>
                                        </p:attrNameLst>
                                      </p:cBhvr>
                                      <p:to>
                                        <p:strVal val="visible"/>
                                      </p:to>
                                    </p:set>
                                  </p:childTnLst>
                                </p:cTn>
                              </p:par>
                              <p:par>
                                <p:cTn id="111" presetID="1" presetClass="entr" presetSubtype="0" fill="hold" grpId="0" nodeType="withEffect">
                                  <p:stCondLst>
                                    <p:cond delay="0"/>
                                  </p:stCondLst>
                                  <p:childTnLst>
                                    <p:set>
                                      <p:cBhvr>
                                        <p:cTn id="112" dur="1" fill="hold">
                                          <p:stCondLst>
                                            <p:cond delay="0"/>
                                          </p:stCondLst>
                                        </p:cTn>
                                        <p:tgtEl>
                                          <p:spTgt spid="61"/>
                                        </p:tgtEl>
                                        <p:attrNameLst>
                                          <p:attrName>style.visibility</p:attrName>
                                        </p:attrNameLst>
                                      </p:cBhvr>
                                      <p:to>
                                        <p:strVal val="visible"/>
                                      </p:to>
                                    </p:set>
                                  </p:childTnLst>
                                </p:cTn>
                              </p:par>
                              <p:par>
                                <p:cTn id="113" presetID="1" presetClass="entr" presetSubtype="0" fill="hold" grpId="0" nodeType="withEffect">
                                  <p:stCondLst>
                                    <p:cond delay="0"/>
                                  </p:stCondLst>
                                  <p:childTnLst>
                                    <p:set>
                                      <p:cBhvr>
                                        <p:cTn id="114" dur="1" fill="hold">
                                          <p:stCondLst>
                                            <p:cond delay="0"/>
                                          </p:stCondLst>
                                        </p:cTn>
                                        <p:tgtEl>
                                          <p:spTgt spid="62"/>
                                        </p:tgtEl>
                                        <p:attrNameLst>
                                          <p:attrName>style.visibility</p:attrName>
                                        </p:attrNameLst>
                                      </p:cBhvr>
                                      <p:to>
                                        <p:strVal val="visible"/>
                                      </p:to>
                                    </p:set>
                                  </p:childTnLst>
                                </p:cTn>
                              </p:par>
                              <p:par>
                                <p:cTn id="115" presetID="1" presetClass="entr" presetSubtype="0" fill="hold" nodeType="withEffect">
                                  <p:stCondLst>
                                    <p:cond delay="0"/>
                                  </p:stCondLst>
                                  <p:childTnLst>
                                    <p:set>
                                      <p:cBhvr>
                                        <p:cTn id="116" dur="1" fill="hold">
                                          <p:stCondLst>
                                            <p:cond delay="0"/>
                                          </p:stCondLst>
                                        </p:cTn>
                                        <p:tgtEl>
                                          <p:spTgt spid="63"/>
                                        </p:tgtEl>
                                        <p:attrNameLst>
                                          <p:attrName>style.visibility</p:attrName>
                                        </p:attrNameLst>
                                      </p:cBhvr>
                                      <p:to>
                                        <p:strVal val="visible"/>
                                      </p:to>
                                    </p:set>
                                  </p:childTnLst>
                                </p:cTn>
                              </p:par>
                              <p:par>
                                <p:cTn id="117" presetID="1" presetClass="entr" presetSubtype="0" fill="hold" nodeType="withEffect">
                                  <p:stCondLst>
                                    <p:cond delay="0"/>
                                  </p:stCondLst>
                                  <p:childTnLst>
                                    <p:set>
                                      <p:cBhvr>
                                        <p:cTn id="118" dur="1" fill="hold">
                                          <p:stCondLst>
                                            <p:cond delay="0"/>
                                          </p:stCondLst>
                                        </p:cTn>
                                        <p:tgtEl>
                                          <p:spTgt spid="64"/>
                                        </p:tgtEl>
                                        <p:attrNameLst>
                                          <p:attrName>style.visibility</p:attrName>
                                        </p:attrNameLst>
                                      </p:cBhvr>
                                      <p:to>
                                        <p:strVal val="visible"/>
                                      </p:to>
                                    </p:set>
                                  </p:childTnLst>
                                </p:cTn>
                              </p:par>
                              <p:par>
                                <p:cTn id="119" presetID="1" presetClass="entr" presetSubtype="0" fill="hold" nodeType="withEffect">
                                  <p:stCondLst>
                                    <p:cond delay="0"/>
                                  </p:stCondLst>
                                  <p:childTnLst>
                                    <p:set>
                                      <p:cBhvr>
                                        <p:cTn id="120" dur="1" fill="hold">
                                          <p:stCondLst>
                                            <p:cond delay="0"/>
                                          </p:stCondLst>
                                        </p:cTn>
                                        <p:tgtEl>
                                          <p:spTgt spid="65"/>
                                        </p:tgtEl>
                                        <p:attrNameLst>
                                          <p:attrName>style.visibility</p:attrName>
                                        </p:attrNameLst>
                                      </p:cBhvr>
                                      <p:to>
                                        <p:strVal val="visible"/>
                                      </p:to>
                                    </p:set>
                                  </p:childTnLst>
                                </p:cTn>
                              </p:par>
                              <p:par>
                                <p:cTn id="121" presetID="1" presetClass="entr" presetSubtype="0" fill="hold" nodeType="withEffect">
                                  <p:stCondLst>
                                    <p:cond delay="0"/>
                                  </p:stCondLst>
                                  <p:childTnLst>
                                    <p:set>
                                      <p:cBhvr>
                                        <p:cTn id="122" dur="1" fill="hold">
                                          <p:stCondLst>
                                            <p:cond delay="0"/>
                                          </p:stCondLst>
                                        </p:cTn>
                                        <p:tgtEl>
                                          <p:spTgt spid="66"/>
                                        </p:tgtEl>
                                        <p:attrNameLst>
                                          <p:attrName>style.visibility</p:attrName>
                                        </p:attrNameLst>
                                      </p:cBhvr>
                                      <p:to>
                                        <p:strVal val="visible"/>
                                      </p:to>
                                    </p:set>
                                  </p:childTnLst>
                                </p:cTn>
                              </p:par>
                              <p:par>
                                <p:cTn id="123" presetID="1" presetClass="entr" presetSubtype="0" fill="hold" nodeType="withEffect">
                                  <p:stCondLst>
                                    <p:cond delay="0"/>
                                  </p:stCondLst>
                                  <p:childTnLst>
                                    <p:set>
                                      <p:cBhvr>
                                        <p:cTn id="124" dur="1" fill="hold">
                                          <p:stCondLst>
                                            <p:cond delay="0"/>
                                          </p:stCondLst>
                                        </p:cTn>
                                        <p:tgtEl>
                                          <p:spTgt spid="67"/>
                                        </p:tgtEl>
                                        <p:attrNameLst>
                                          <p:attrName>style.visibility</p:attrName>
                                        </p:attrNameLst>
                                      </p:cBhvr>
                                      <p:to>
                                        <p:strVal val="visible"/>
                                      </p:to>
                                    </p:set>
                                  </p:childTnLst>
                                </p:cTn>
                              </p:par>
                              <p:par>
                                <p:cTn id="125" presetID="1" presetClass="entr" presetSubtype="0" fill="hold" nodeType="withEffect">
                                  <p:stCondLst>
                                    <p:cond delay="0"/>
                                  </p:stCondLst>
                                  <p:childTnLst>
                                    <p:set>
                                      <p:cBhvr>
                                        <p:cTn id="126" dur="1" fill="hold">
                                          <p:stCondLst>
                                            <p:cond delay="0"/>
                                          </p:stCondLst>
                                        </p:cTn>
                                        <p:tgtEl>
                                          <p:spTgt spid="68"/>
                                        </p:tgtEl>
                                        <p:attrNameLst>
                                          <p:attrName>style.visibility</p:attrName>
                                        </p:attrNameLst>
                                      </p:cBhvr>
                                      <p:to>
                                        <p:strVal val="visible"/>
                                      </p:to>
                                    </p:set>
                                  </p:childTnLst>
                                </p:cTn>
                              </p:par>
                              <p:par>
                                <p:cTn id="127" presetID="1" presetClass="entr" presetSubtype="0" fill="hold" grpId="0" nodeType="withEffect">
                                  <p:stCondLst>
                                    <p:cond delay="0"/>
                                  </p:stCondLst>
                                  <p:childTnLst>
                                    <p:set>
                                      <p:cBhvr>
                                        <p:cTn id="128" dur="1" fill="hold">
                                          <p:stCondLst>
                                            <p:cond delay="0"/>
                                          </p:stCondLst>
                                        </p:cTn>
                                        <p:tgtEl>
                                          <p:spTgt spid="69"/>
                                        </p:tgtEl>
                                        <p:attrNameLst>
                                          <p:attrName>style.visibility</p:attrName>
                                        </p:attrNameLst>
                                      </p:cBhvr>
                                      <p:to>
                                        <p:strVal val="visible"/>
                                      </p:to>
                                    </p:set>
                                  </p:childTnLst>
                                </p:cTn>
                              </p:par>
                            </p:childTnLst>
                          </p:cTn>
                        </p:par>
                      </p:childTnLst>
                    </p:cTn>
                  </p:par>
                  <p:par>
                    <p:cTn id="129" fill="hold">
                      <p:stCondLst>
                        <p:cond delay="indefinite"/>
                      </p:stCondLst>
                      <p:childTnLst>
                        <p:par>
                          <p:cTn id="130" fill="hold">
                            <p:stCondLst>
                              <p:cond delay="0"/>
                            </p:stCondLst>
                            <p:childTnLst>
                              <p:par>
                                <p:cTn id="131" presetID="1" presetClass="entr" presetSubtype="0" fill="hold" grpId="0" nodeType="clickEffect">
                                  <p:stCondLst>
                                    <p:cond delay="0"/>
                                  </p:stCondLst>
                                  <p:childTnLst>
                                    <p:set>
                                      <p:cBhvr>
                                        <p:cTn id="132" dur="1" fill="hold">
                                          <p:stCondLst>
                                            <p:cond delay="0"/>
                                          </p:stCondLst>
                                        </p:cTn>
                                        <p:tgtEl>
                                          <p:spTgt spid="7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P spid="15" grpId="0" animBg="1"/>
      <p:bldP spid="16" grpId="0" animBg="1"/>
      <p:bldP spid="17" grpId="0" animBg="1"/>
      <p:bldP spid="18" grpId="0"/>
      <p:bldP spid="22" grpId="0"/>
      <p:bldP spid="23" grpId="0"/>
      <p:bldP spid="24" grpId="0"/>
      <p:bldP spid="26" grpId="0" animBg="1"/>
      <p:bldP spid="27" grpId="0" animBg="1"/>
      <p:bldP spid="28" grpId="0" animBg="1"/>
      <p:bldP spid="32" grpId="0"/>
      <p:bldP spid="33" grpId="0"/>
      <p:bldP spid="34" grpId="0"/>
      <p:bldP spid="40" grpId="0" animBg="1"/>
      <p:bldP spid="41" grpId="0" animBg="1"/>
      <p:bldP spid="42" grpId="0" animBg="1"/>
      <p:bldP spid="46" grpId="0"/>
      <p:bldP spid="47" grpId="0"/>
      <p:bldP spid="48" grpId="0"/>
      <p:bldP spid="54" grpId="0" animBg="1"/>
      <p:bldP spid="55" grpId="0" animBg="1"/>
      <p:bldP spid="56" grpId="0" animBg="1"/>
      <p:bldP spid="60" grpId="0"/>
      <p:bldP spid="61" grpId="0"/>
      <p:bldP spid="62" grpId="0"/>
      <p:bldP spid="69" grpId="0"/>
      <p:bldP spid="70" grpId="0" animBg="1"/>
      <p:bldP spid="71" grpId="0" animBg="1"/>
      <p:bldP spid="72"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Oval 19">
            <a:extLst>
              <a:ext uri="{FF2B5EF4-FFF2-40B4-BE49-F238E27FC236}">
                <a16:creationId xmlns:a16="http://schemas.microsoft.com/office/drawing/2014/main" id="{73EBE0FD-4E54-49E9-8D09-47EDCEA5EC82}"/>
              </a:ext>
            </a:extLst>
          </p:cNvPr>
          <p:cNvSpPr>
            <a:spLocks noChangeAspect="1"/>
          </p:cNvSpPr>
          <p:nvPr/>
        </p:nvSpPr>
        <p:spPr>
          <a:xfrm>
            <a:off x="1836243" y="3875034"/>
            <a:ext cx="5419879" cy="1982953"/>
          </a:xfrm>
          <a:prstGeom prst="ellipse">
            <a:avLst/>
          </a:pr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21" name="Oval 20">
            <a:extLst>
              <a:ext uri="{FF2B5EF4-FFF2-40B4-BE49-F238E27FC236}">
                <a16:creationId xmlns:a16="http://schemas.microsoft.com/office/drawing/2014/main" id="{AAC48790-9BB8-40E5-986A-2B4B0B88A040}"/>
              </a:ext>
            </a:extLst>
          </p:cNvPr>
          <p:cNvSpPr>
            <a:spLocks noChangeAspect="1"/>
          </p:cNvSpPr>
          <p:nvPr/>
        </p:nvSpPr>
        <p:spPr>
          <a:xfrm>
            <a:off x="695591" y="3470577"/>
            <a:ext cx="7701184" cy="2817607"/>
          </a:xfrm>
          <a:prstGeom prst="ellipse">
            <a:avLst/>
          </a:pr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cxnSp>
        <p:nvCxnSpPr>
          <p:cNvPr id="24" name="Straight Connector 23">
            <a:extLst>
              <a:ext uri="{FF2B5EF4-FFF2-40B4-BE49-F238E27FC236}">
                <a16:creationId xmlns:a16="http://schemas.microsoft.com/office/drawing/2014/main" id="{B152B73E-F3A5-4455-B3DD-4E769F4B062C}"/>
              </a:ext>
            </a:extLst>
          </p:cNvPr>
          <p:cNvCxnSpPr>
            <a:cxnSpLocks/>
            <a:endCxn id="15" idx="2"/>
          </p:cNvCxnSpPr>
          <p:nvPr/>
        </p:nvCxnSpPr>
        <p:spPr>
          <a:xfrm flipH="1">
            <a:off x="4546181" y="3470577"/>
            <a:ext cx="2" cy="411998"/>
          </a:xfrm>
          <a:prstGeom prst="line">
            <a:avLst/>
          </a:prstGeom>
          <a:ln w="38100">
            <a:solidFill>
              <a:srgbClr val="00A759"/>
            </a:solidFill>
          </a:ln>
        </p:spPr>
        <p:style>
          <a:lnRef idx="1">
            <a:schemeClr val="accent1"/>
          </a:lnRef>
          <a:fillRef idx="0">
            <a:schemeClr val="accent1"/>
          </a:fillRef>
          <a:effectRef idx="0">
            <a:schemeClr val="accent1"/>
          </a:effectRef>
          <a:fontRef idx="minor">
            <a:schemeClr val="tx1"/>
          </a:fontRef>
        </p:style>
      </p:cxnSp>
      <p:sp>
        <p:nvSpPr>
          <p:cNvPr id="5" name="ZoneTexte 41">
            <a:extLst>
              <a:ext uri="{FF2B5EF4-FFF2-40B4-BE49-F238E27FC236}">
                <a16:creationId xmlns:a16="http://schemas.microsoft.com/office/drawing/2014/main" id="{A5F2CAF4-5994-4EAF-A5F7-2125BE420FB4}"/>
              </a:ext>
            </a:extLst>
          </p:cNvPr>
          <p:cNvSpPr txBox="1"/>
          <p:nvPr/>
        </p:nvSpPr>
        <p:spPr>
          <a:xfrm>
            <a:off x="838200" y="1512101"/>
            <a:ext cx="8162812" cy="523220"/>
          </a:xfrm>
          <a:prstGeom prst="rect">
            <a:avLst/>
          </a:prstGeom>
          <a:noFill/>
        </p:spPr>
        <p:txBody>
          <a:bodyPr wrap="none" rtlCol="0">
            <a:spAutoFit/>
          </a:bodyPr>
          <a:lstStyle/>
          <a:p>
            <a:pPr algn="ctr"/>
            <a:r>
              <a:rPr lang="fr-CA" sz="2800" dirty="0" err="1">
                <a:latin typeface="Century Schoolbook" panose="02040604050505020304" pitchFamily="18" charset="0"/>
                <a:cs typeface="Roboto Serif Light" pitchFamily="2" charset="0"/>
              </a:rPr>
              <a:t>Analogy</a:t>
            </a:r>
            <a:r>
              <a:rPr lang="fr-CA" sz="2800" dirty="0">
                <a:latin typeface="Century Schoolbook" panose="02040604050505020304" pitchFamily="18" charset="0"/>
                <a:cs typeface="Roboto Serif Light" pitchFamily="2" charset="0"/>
              </a:rPr>
              <a:t>: </a:t>
            </a:r>
            <a:r>
              <a:rPr lang="fr-CA" sz="2800" dirty="0" err="1">
                <a:latin typeface="Century Schoolbook" panose="02040604050505020304" pitchFamily="18" charset="0"/>
                <a:cs typeface="Roboto Serif Light" pitchFamily="2" charset="0"/>
              </a:rPr>
              <a:t>Runners</a:t>
            </a:r>
            <a:r>
              <a:rPr lang="fr-CA" sz="2800" dirty="0">
                <a:latin typeface="Century Schoolbook" panose="02040604050505020304" pitchFamily="18" charset="0"/>
                <a:cs typeface="Roboto Serif Light" pitchFamily="2" charset="0"/>
              </a:rPr>
              <a:t> on a </a:t>
            </a:r>
            <a:r>
              <a:rPr lang="fr-CA" sz="2800" dirty="0" err="1">
                <a:latin typeface="Century Schoolbook" panose="02040604050505020304" pitchFamily="18" charset="0"/>
                <a:cs typeface="Roboto Serif Light" pitchFamily="2" charset="0"/>
              </a:rPr>
              <a:t>circular</a:t>
            </a:r>
            <a:r>
              <a:rPr lang="fr-CA" sz="2800" dirty="0">
                <a:latin typeface="Century Schoolbook" panose="02040604050505020304" pitchFamily="18" charset="0"/>
                <a:cs typeface="Roboto Serif Light" pitchFamily="2" charset="0"/>
              </a:rPr>
              <a:t> </a:t>
            </a:r>
            <a:r>
              <a:rPr lang="fr-CA" sz="2800" dirty="0" err="1">
                <a:latin typeface="Century Schoolbook" panose="02040604050505020304" pitchFamily="18" charset="0"/>
                <a:cs typeface="Roboto Serif Light" pitchFamily="2" charset="0"/>
              </a:rPr>
              <a:t>track</a:t>
            </a:r>
            <a:r>
              <a:rPr lang="fr-CA" sz="2800" dirty="0">
                <a:latin typeface="Century Schoolbook" panose="02040604050505020304" pitchFamily="18" charset="0"/>
                <a:cs typeface="Roboto Serif Light" pitchFamily="2" charset="0"/>
              </a:rPr>
              <a:t> </a:t>
            </a:r>
            <a:r>
              <a:rPr lang="fr-CA" sz="2800" dirty="0" err="1">
                <a:latin typeface="Century Schoolbook" panose="02040604050505020304" pitchFamily="18" charset="0"/>
                <a:cs typeface="Roboto Serif Light" pitchFamily="2" charset="0"/>
              </a:rPr>
              <a:t>with</a:t>
            </a:r>
            <a:r>
              <a:rPr lang="fr-CA" sz="2800" dirty="0">
                <a:latin typeface="Century Schoolbook" panose="02040604050505020304" pitchFamily="18" charset="0"/>
                <a:cs typeface="Roboto Serif Light" pitchFamily="2" charset="0"/>
              </a:rPr>
              <a:t> </a:t>
            </a:r>
            <a:r>
              <a:rPr lang="fr-CA" sz="2800" dirty="0" err="1">
                <a:latin typeface="Century Schoolbook" panose="02040604050505020304" pitchFamily="18" charset="0"/>
                <a:cs typeface="Roboto Serif Light" pitchFamily="2" charset="0"/>
              </a:rPr>
              <a:t>wind</a:t>
            </a:r>
            <a:endParaRPr lang="fr-CA" sz="2800" dirty="0">
              <a:latin typeface="Century Schoolbook" panose="02040604050505020304" pitchFamily="18" charset="0"/>
              <a:cs typeface="Roboto Serif Light" pitchFamily="2" charset="0"/>
            </a:endParaRPr>
          </a:p>
        </p:txBody>
      </p:sp>
      <p:sp>
        <p:nvSpPr>
          <p:cNvPr id="2" name="Title 1">
            <a:extLst>
              <a:ext uri="{FF2B5EF4-FFF2-40B4-BE49-F238E27FC236}">
                <a16:creationId xmlns:a16="http://schemas.microsoft.com/office/drawing/2014/main" id="{D28475FB-A898-401F-9D5A-E5D61C75AA9D}"/>
              </a:ext>
            </a:extLst>
          </p:cNvPr>
          <p:cNvSpPr>
            <a:spLocks noGrp="1"/>
          </p:cNvSpPr>
          <p:nvPr>
            <p:ph type="title"/>
          </p:nvPr>
        </p:nvSpPr>
        <p:spPr/>
        <p:txBody>
          <a:bodyPr/>
          <a:lstStyle/>
          <a:p>
            <a:r>
              <a:rPr lang="fr-CA" dirty="0">
                <a:latin typeface="Century Schoolbook" panose="02040604050505020304" pitchFamily="18" charset="0"/>
              </a:rPr>
              <a:t>Principles of MRI: spin </a:t>
            </a:r>
            <a:r>
              <a:rPr lang="fr-CA" dirty="0" err="1">
                <a:latin typeface="Century Schoolbook" panose="02040604050505020304" pitchFamily="18" charset="0"/>
              </a:rPr>
              <a:t>echo</a:t>
            </a:r>
            <a:endParaRPr lang="fr-CA" dirty="0">
              <a:latin typeface="Century Schoolbook" panose="02040604050505020304" pitchFamily="18" charset="0"/>
            </a:endParaRPr>
          </a:p>
        </p:txBody>
      </p:sp>
      <p:sp>
        <p:nvSpPr>
          <p:cNvPr id="4" name="Slide Number Placeholder 3">
            <a:extLst>
              <a:ext uri="{FF2B5EF4-FFF2-40B4-BE49-F238E27FC236}">
                <a16:creationId xmlns:a16="http://schemas.microsoft.com/office/drawing/2014/main" id="{8B34FE08-F75E-4556-BF1B-EA6497819B1D}"/>
              </a:ext>
            </a:extLst>
          </p:cNvPr>
          <p:cNvSpPr>
            <a:spLocks noGrp="1"/>
          </p:cNvSpPr>
          <p:nvPr>
            <p:ph type="sldNum" sz="quarter" idx="12"/>
          </p:nvPr>
        </p:nvSpPr>
        <p:spPr/>
        <p:txBody>
          <a:bodyPr/>
          <a:lstStyle/>
          <a:p>
            <a:fld id="{7C4F7C6C-F16A-437F-A05B-8026F95376C8}" type="slidenum">
              <a:rPr lang="fr-CA" smtClean="0">
                <a:latin typeface="Century Schoolbook" panose="02040604050505020304" pitchFamily="18" charset="0"/>
              </a:rPr>
              <a:pPr/>
              <a:t>43</a:t>
            </a:fld>
            <a:endParaRPr lang="fr-CA" dirty="0">
              <a:latin typeface="Century Schoolbook" panose="02040604050505020304" pitchFamily="18" charset="0"/>
            </a:endParaRPr>
          </a:p>
        </p:txBody>
      </p:sp>
      <p:pic>
        <p:nvPicPr>
          <p:cNvPr id="8" name="Graphic 7" descr="Run with solid fill">
            <a:extLst>
              <a:ext uri="{FF2B5EF4-FFF2-40B4-BE49-F238E27FC236}">
                <a16:creationId xmlns:a16="http://schemas.microsoft.com/office/drawing/2014/main" id="{5E0ED022-2EA2-4E1D-B9C5-852A9F1BBDD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766590" y="3269440"/>
            <a:ext cx="523221" cy="523221"/>
          </a:xfrm>
          <a:prstGeom prst="rect">
            <a:avLst/>
          </a:prstGeom>
        </p:spPr>
      </p:pic>
      <p:pic>
        <p:nvPicPr>
          <p:cNvPr id="17" name="Graphic 16" descr="Crawl with solid fill">
            <a:extLst>
              <a:ext uri="{FF2B5EF4-FFF2-40B4-BE49-F238E27FC236}">
                <a16:creationId xmlns:a16="http://schemas.microsoft.com/office/drawing/2014/main" id="{75D6C2E5-6F2A-464D-BD3B-64EACF5BB15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284571" y="3138564"/>
            <a:ext cx="523221" cy="523221"/>
          </a:xfrm>
          <a:prstGeom prst="rect">
            <a:avLst/>
          </a:prstGeom>
        </p:spPr>
      </p:pic>
      <p:pic>
        <p:nvPicPr>
          <p:cNvPr id="16" name="Graphic 15" descr="Crawl with solid fill">
            <a:extLst>
              <a:ext uri="{FF2B5EF4-FFF2-40B4-BE49-F238E27FC236}">
                <a16:creationId xmlns:a16="http://schemas.microsoft.com/office/drawing/2014/main" id="{CA3A921E-AEBC-48C3-9AB5-11FE5BB74CA2}"/>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284570" y="3244877"/>
            <a:ext cx="523221" cy="523221"/>
          </a:xfrm>
          <a:prstGeom prst="rect">
            <a:avLst/>
          </a:prstGeom>
        </p:spPr>
      </p:pic>
      <p:pic>
        <p:nvPicPr>
          <p:cNvPr id="10" name="Graphic 9" descr="Crawl with solid fill">
            <a:extLst>
              <a:ext uri="{FF2B5EF4-FFF2-40B4-BE49-F238E27FC236}">
                <a16:creationId xmlns:a16="http://schemas.microsoft.com/office/drawing/2014/main" id="{6738743E-4E05-461A-A122-F1594F021C4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284569" y="3470577"/>
            <a:ext cx="523221" cy="523221"/>
          </a:xfrm>
          <a:prstGeom prst="rect">
            <a:avLst/>
          </a:prstGeom>
        </p:spPr>
      </p:pic>
      <p:pic>
        <p:nvPicPr>
          <p:cNvPr id="15" name="Graphic 14" descr="Crawl with solid fill">
            <a:extLst>
              <a:ext uri="{FF2B5EF4-FFF2-40B4-BE49-F238E27FC236}">
                <a16:creationId xmlns:a16="http://schemas.microsoft.com/office/drawing/2014/main" id="{0DA9DD43-6711-484D-B910-1B6BBCE022C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284570" y="3359354"/>
            <a:ext cx="523221" cy="523221"/>
          </a:xfrm>
          <a:prstGeom prst="rect">
            <a:avLst/>
          </a:prstGeom>
        </p:spPr>
      </p:pic>
      <p:pic>
        <p:nvPicPr>
          <p:cNvPr id="25" name="Graphic 24" descr="Run with solid fill">
            <a:extLst>
              <a:ext uri="{FF2B5EF4-FFF2-40B4-BE49-F238E27FC236}">
                <a16:creationId xmlns:a16="http://schemas.microsoft.com/office/drawing/2014/main" id="{408122DE-BFA0-4561-958F-B86894C072B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090530" y="3183226"/>
            <a:ext cx="523221" cy="523221"/>
          </a:xfrm>
          <a:prstGeom prst="rect">
            <a:avLst/>
          </a:prstGeom>
        </p:spPr>
      </p:pic>
      <p:pic>
        <p:nvPicPr>
          <p:cNvPr id="26" name="Graphic 25" descr="Run with solid fill">
            <a:extLst>
              <a:ext uri="{FF2B5EF4-FFF2-40B4-BE49-F238E27FC236}">
                <a16:creationId xmlns:a16="http://schemas.microsoft.com/office/drawing/2014/main" id="{C8A77CA0-254A-47F9-9BAA-F4CE48D0A295}"/>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414470" y="3296201"/>
            <a:ext cx="523221" cy="523221"/>
          </a:xfrm>
          <a:prstGeom prst="rect">
            <a:avLst/>
          </a:prstGeom>
        </p:spPr>
      </p:pic>
      <p:pic>
        <p:nvPicPr>
          <p:cNvPr id="27" name="Graphic 26" descr="Run with solid fill">
            <a:extLst>
              <a:ext uri="{FF2B5EF4-FFF2-40B4-BE49-F238E27FC236}">
                <a16:creationId xmlns:a16="http://schemas.microsoft.com/office/drawing/2014/main" id="{0AD690E2-F626-4302-BA6A-BFC2C8FAF98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090530" y="3414965"/>
            <a:ext cx="523221" cy="523221"/>
          </a:xfrm>
          <a:prstGeom prst="rect">
            <a:avLst/>
          </a:prstGeom>
        </p:spPr>
      </p:pic>
      <p:pic>
        <p:nvPicPr>
          <p:cNvPr id="29" name="Graphic 28" descr="Run with solid fill">
            <a:extLst>
              <a:ext uri="{FF2B5EF4-FFF2-40B4-BE49-F238E27FC236}">
                <a16:creationId xmlns:a16="http://schemas.microsoft.com/office/drawing/2014/main" id="{747E72EA-3648-493F-B557-99F9272E618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785052" y="3414964"/>
            <a:ext cx="523221" cy="523221"/>
          </a:xfrm>
          <a:prstGeom prst="rect">
            <a:avLst/>
          </a:prstGeom>
        </p:spPr>
      </p:pic>
      <p:pic>
        <p:nvPicPr>
          <p:cNvPr id="30" name="Graphic 29" descr="Run with solid fill">
            <a:extLst>
              <a:ext uri="{FF2B5EF4-FFF2-40B4-BE49-F238E27FC236}">
                <a16:creationId xmlns:a16="http://schemas.microsoft.com/office/drawing/2014/main" id="{6D07DE5A-7959-4520-9ABF-85007D62BA7C}"/>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581488" y="3722674"/>
            <a:ext cx="523221" cy="523221"/>
          </a:xfrm>
          <a:prstGeom prst="rect">
            <a:avLst/>
          </a:prstGeom>
        </p:spPr>
      </p:pic>
      <p:pic>
        <p:nvPicPr>
          <p:cNvPr id="31" name="Graphic 30" descr="Run with solid fill">
            <a:extLst>
              <a:ext uri="{FF2B5EF4-FFF2-40B4-BE49-F238E27FC236}">
                <a16:creationId xmlns:a16="http://schemas.microsoft.com/office/drawing/2014/main" id="{D855D0F6-E813-461C-9B51-874273460C8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105432" y="3925312"/>
            <a:ext cx="523221" cy="523221"/>
          </a:xfrm>
          <a:prstGeom prst="rect">
            <a:avLst/>
          </a:prstGeom>
        </p:spPr>
      </p:pic>
      <p:pic>
        <p:nvPicPr>
          <p:cNvPr id="32" name="Graphic 31" descr="Run with solid fill">
            <a:extLst>
              <a:ext uri="{FF2B5EF4-FFF2-40B4-BE49-F238E27FC236}">
                <a16:creationId xmlns:a16="http://schemas.microsoft.com/office/drawing/2014/main" id="{3ECEDFA3-1163-4F6F-B5EB-D39ECC1404A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395223" y="3467873"/>
            <a:ext cx="523221" cy="523221"/>
          </a:xfrm>
          <a:prstGeom prst="rect">
            <a:avLst/>
          </a:prstGeom>
        </p:spPr>
      </p:pic>
      <p:pic>
        <p:nvPicPr>
          <p:cNvPr id="33" name="Graphic 32" descr="Run with solid fill">
            <a:extLst>
              <a:ext uri="{FF2B5EF4-FFF2-40B4-BE49-F238E27FC236}">
                <a16:creationId xmlns:a16="http://schemas.microsoft.com/office/drawing/2014/main" id="{DF9B1CE6-234B-44C9-9BE4-5D8A4A6579B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flipH="1">
            <a:off x="6517317" y="5286404"/>
            <a:ext cx="523221" cy="523221"/>
          </a:xfrm>
          <a:prstGeom prst="rect">
            <a:avLst/>
          </a:prstGeom>
        </p:spPr>
      </p:pic>
      <p:pic>
        <p:nvPicPr>
          <p:cNvPr id="34" name="Graphic 33" descr="Run with solid fill">
            <a:extLst>
              <a:ext uri="{FF2B5EF4-FFF2-40B4-BE49-F238E27FC236}">
                <a16:creationId xmlns:a16="http://schemas.microsoft.com/office/drawing/2014/main" id="{9DB6AEA7-981A-4003-8085-F59861A444F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flipH="1">
            <a:off x="7349522" y="4679011"/>
            <a:ext cx="523221" cy="523221"/>
          </a:xfrm>
          <a:prstGeom prst="rect">
            <a:avLst/>
          </a:prstGeom>
        </p:spPr>
      </p:pic>
      <p:pic>
        <p:nvPicPr>
          <p:cNvPr id="35" name="Graphic 34" descr="Run with solid fill">
            <a:extLst>
              <a:ext uri="{FF2B5EF4-FFF2-40B4-BE49-F238E27FC236}">
                <a16:creationId xmlns:a16="http://schemas.microsoft.com/office/drawing/2014/main" id="{8E437C3F-A5DA-4C2D-BF85-E1149C510E17}"/>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flipH="1">
            <a:off x="3572145" y="5605479"/>
            <a:ext cx="523221" cy="523221"/>
          </a:xfrm>
          <a:prstGeom prst="rect">
            <a:avLst/>
          </a:prstGeom>
        </p:spPr>
      </p:pic>
      <p:pic>
        <p:nvPicPr>
          <p:cNvPr id="36" name="Graphic 35" descr="Run with solid fill">
            <a:extLst>
              <a:ext uri="{FF2B5EF4-FFF2-40B4-BE49-F238E27FC236}">
                <a16:creationId xmlns:a16="http://schemas.microsoft.com/office/drawing/2014/main" id="{50A7D540-D7B3-4FDB-A713-A9E3CFB9835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flipH="1">
            <a:off x="5778513" y="5548015"/>
            <a:ext cx="523221" cy="523221"/>
          </a:xfrm>
          <a:prstGeom prst="rect">
            <a:avLst/>
          </a:prstGeom>
        </p:spPr>
      </p:pic>
      <p:pic>
        <p:nvPicPr>
          <p:cNvPr id="37" name="Graphic 36" descr="Run with solid fill">
            <a:extLst>
              <a:ext uri="{FF2B5EF4-FFF2-40B4-BE49-F238E27FC236}">
                <a16:creationId xmlns:a16="http://schemas.microsoft.com/office/drawing/2014/main" id="{56AEE0BD-19C2-4F7C-AD65-5603726EAA8C}"/>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flipH="1">
            <a:off x="2845757" y="5560466"/>
            <a:ext cx="523221" cy="523221"/>
          </a:xfrm>
          <a:prstGeom prst="rect">
            <a:avLst/>
          </a:prstGeom>
        </p:spPr>
      </p:pic>
      <p:pic>
        <p:nvPicPr>
          <p:cNvPr id="38" name="Graphic 37" descr="Run with solid fill">
            <a:extLst>
              <a:ext uri="{FF2B5EF4-FFF2-40B4-BE49-F238E27FC236}">
                <a16:creationId xmlns:a16="http://schemas.microsoft.com/office/drawing/2014/main" id="{B082A00F-70AC-40A9-AD5E-D1B618E33E0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flipH="1">
            <a:off x="5255292" y="5626868"/>
            <a:ext cx="523221" cy="523221"/>
          </a:xfrm>
          <a:prstGeom prst="rect">
            <a:avLst/>
          </a:prstGeom>
        </p:spPr>
      </p:pic>
      <p:pic>
        <p:nvPicPr>
          <p:cNvPr id="39" name="Graphic 38" descr="Run with solid fill">
            <a:extLst>
              <a:ext uri="{FF2B5EF4-FFF2-40B4-BE49-F238E27FC236}">
                <a16:creationId xmlns:a16="http://schemas.microsoft.com/office/drawing/2014/main" id="{71C165C0-93B2-482B-9033-D99789CCDF8C}"/>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220164" y="3557811"/>
            <a:ext cx="523221" cy="523221"/>
          </a:xfrm>
          <a:prstGeom prst="rect">
            <a:avLst/>
          </a:prstGeom>
        </p:spPr>
      </p:pic>
      <p:pic>
        <p:nvPicPr>
          <p:cNvPr id="40" name="Graphic 39" descr="Run with solid fill">
            <a:extLst>
              <a:ext uri="{FF2B5EF4-FFF2-40B4-BE49-F238E27FC236}">
                <a16:creationId xmlns:a16="http://schemas.microsoft.com/office/drawing/2014/main" id="{8893B435-DBCE-497A-83A9-23ED9DD8DC3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flipH="1">
            <a:off x="1695751" y="5195007"/>
            <a:ext cx="523221" cy="523221"/>
          </a:xfrm>
          <a:prstGeom prst="rect">
            <a:avLst/>
          </a:prstGeom>
        </p:spPr>
      </p:pic>
      <p:pic>
        <p:nvPicPr>
          <p:cNvPr id="41" name="Graphic 40" descr="Run with solid fill">
            <a:extLst>
              <a:ext uri="{FF2B5EF4-FFF2-40B4-BE49-F238E27FC236}">
                <a16:creationId xmlns:a16="http://schemas.microsoft.com/office/drawing/2014/main" id="{9A17B362-8E3C-47D4-A657-531581257E95}"/>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822382" y="5543293"/>
            <a:ext cx="523221" cy="523221"/>
          </a:xfrm>
          <a:prstGeom prst="rect">
            <a:avLst/>
          </a:prstGeom>
        </p:spPr>
      </p:pic>
      <p:pic>
        <p:nvPicPr>
          <p:cNvPr id="42" name="Graphic 41" descr="Run with solid fill">
            <a:extLst>
              <a:ext uri="{FF2B5EF4-FFF2-40B4-BE49-F238E27FC236}">
                <a16:creationId xmlns:a16="http://schemas.microsoft.com/office/drawing/2014/main" id="{E9AEEDEA-4D9E-47EC-842F-FCE703F19BE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284669" y="5627279"/>
            <a:ext cx="523221" cy="523221"/>
          </a:xfrm>
          <a:prstGeom prst="rect">
            <a:avLst/>
          </a:prstGeom>
        </p:spPr>
      </p:pic>
      <p:pic>
        <p:nvPicPr>
          <p:cNvPr id="43" name="Graphic 42" descr="Run with solid fill">
            <a:extLst>
              <a:ext uri="{FF2B5EF4-FFF2-40B4-BE49-F238E27FC236}">
                <a16:creationId xmlns:a16="http://schemas.microsoft.com/office/drawing/2014/main" id="{5C2AEC79-EEBD-4D09-BF00-19556D49D17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flipH="1">
            <a:off x="2196789" y="3558222"/>
            <a:ext cx="523221" cy="523221"/>
          </a:xfrm>
          <a:prstGeom prst="rect">
            <a:avLst/>
          </a:prstGeom>
        </p:spPr>
      </p:pic>
      <p:pic>
        <p:nvPicPr>
          <p:cNvPr id="44" name="Graphic 43" descr="Run with solid fill">
            <a:extLst>
              <a:ext uri="{FF2B5EF4-FFF2-40B4-BE49-F238E27FC236}">
                <a16:creationId xmlns:a16="http://schemas.microsoft.com/office/drawing/2014/main" id="{53B126EB-5FCF-4C2C-AE69-A5E1A51F345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672376" y="5177834"/>
            <a:ext cx="523221" cy="523221"/>
          </a:xfrm>
          <a:prstGeom prst="rect">
            <a:avLst/>
          </a:prstGeom>
        </p:spPr>
      </p:pic>
      <p:pic>
        <p:nvPicPr>
          <p:cNvPr id="45" name="Graphic 44" descr="Run with solid fill">
            <a:extLst>
              <a:ext uri="{FF2B5EF4-FFF2-40B4-BE49-F238E27FC236}">
                <a16:creationId xmlns:a16="http://schemas.microsoft.com/office/drawing/2014/main" id="{81C8CD34-2133-4288-9390-9B856C94DD1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499733" y="5296763"/>
            <a:ext cx="523221" cy="523221"/>
          </a:xfrm>
          <a:prstGeom prst="rect">
            <a:avLst/>
          </a:prstGeom>
        </p:spPr>
      </p:pic>
      <p:pic>
        <p:nvPicPr>
          <p:cNvPr id="46" name="Graphic 45" descr="Run with solid fill">
            <a:extLst>
              <a:ext uri="{FF2B5EF4-FFF2-40B4-BE49-F238E27FC236}">
                <a16:creationId xmlns:a16="http://schemas.microsoft.com/office/drawing/2014/main" id="{0B1FA179-CB9E-48E5-BD2B-2F348B17E24B}"/>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367106" y="4654202"/>
            <a:ext cx="523221" cy="523221"/>
          </a:xfrm>
          <a:prstGeom prst="rect">
            <a:avLst/>
          </a:prstGeom>
        </p:spPr>
      </p:pic>
      <p:pic>
        <p:nvPicPr>
          <p:cNvPr id="47" name="Graphic 46" descr="Run with solid fill">
            <a:extLst>
              <a:ext uri="{FF2B5EF4-FFF2-40B4-BE49-F238E27FC236}">
                <a16:creationId xmlns:a16="http://schemas.microsoft.com/office/drawing/2014/main" id="{97F32A10-6F64-464B-B35C-4860882EF58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545769" y="5615838"/>
            <a:ext cx="523221" cy="523221"/>
          </a:xfrm>
          <a:prstGeom prst="rect">
            <a:avLst/>
          </a:prstGeom>
        </p:spPr>
      </p:pic>
      <p:pic>
        <p:nvPicPr>
          <p:cNvPr id="48" name="Graphic 47" descr="Run with solid fill">
            <a:extLst>
              <a:ext uri="{FF2B5EF4-FFF2-40B4-BE49-F238E27FC236}">
                <a16:creationId xmlns:a16="http://schemas.microsoft.com/office/drawing/2014/main" id="{BE29C0C3-4489-41DB-B5BE-D39D6810C0A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796097" y="5531998"/>
            <a:ext cx="523221" cy="523221"/>
          </a:xfrm>
          <a:prstGeom prst="rect">
            <a:avLst/>
          </a:prstGeom>
        </p:spPr>
      </p:pic>
      <p:pic>
        <p:nvPicPr>
          <p:cNvPr id="49" name="Graphic 48" descr="Run with solid fill">
            <a:extLst>
              <a:ext uri="{FF2B5EF4-FFF2-40B4-BE49-F238E27FC236}">
                <a16:creationId xmlns:a16="http://schemas.microsoft.com/office/drawing/2014/main" id="{8BBDDB4B-A008-4EF1-9F79-382D6D5841FB}"/>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flipH="1">
            <a:off x="5754433" y="3416366"/>
            <a:ext cx="523221" cy="523221"/>
          </a:xfrm>
          <a:prstGeom prst="rect">
            <a:avLst/>
          </a:prstGeom>
        </p:spPr>
      </p:pic>
      <p:pic>
        <p:nvPicPr>
          <p:cNvPr id="50" name="Graphic 49" descr="Run with solid fill">
            <a:extLst>
              <a:ext uri="{FF2B5EF4-FFF2-40B4-BE49-F238E27FC236}">
                <a16:creationId xmlns:a16="http://schemas.microsoft.com/office/drawing/2014/main" id="{EBEC21E9-DFBB-4F60-A383-5E19E5B8B07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flipH="1">
            <a:off x="6603621" y="3724076"/>
            <a:ext cx="523221" cy="523221"/>
          </a:xfrm>
          <a:prstGeom prst="rect">
            <a:avLst/>
          </a:prstGeom>
        </p:spPr>
      </p:pic>
      <p:pic>
        <p:nvPicPr>
          <p:cNvPr id="51" name="Graphic 50" descr="Run with solid fill">
            <a:extLst>
              <a:ext uri="{FF2B5EF4-FFF2-40B4-BE49-F238E27FC236}">
                <a16:creationId xmlns:a16="http://schemas.microsoft.com/office/drawing/2014/main" id="{D7905C18-52BB-4EE2-8914-4EA35BAD99E7}"/>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flipH="1">
            <a:off x="7109981" y="3935506"/>
            <a:ext cx="523221" cy="523221"/>
          </a:xfrm>
          <a:prstGeom prst="rect">
            <a:avLst/>
          </a:prstGeom>
        </p:spPr>
      </p:pic>
      <p:pic>
        <p:nvPicPr>
          <p:cNvPr id="52" name="Graphic 51" descr="Run with solid fill">
            <a:extLst>
              <a:ext uri="{FF2B5EF4-FFF2-40B4-BE49-F238E27FC236}">
                <a16:creationId xmlns:a16="http://schemas.microsoft.com/office/drawing/2014/main" id="{3C0BF1AE-B136-417D-842F-923EA722872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flipH="1">
            <a:off x="6364604" y="3469275"/>
            <a:ext cx="523221" cy="523221"/>
          </a:xfrm>
          <a:prstGeom prst="rect">
            <a:avLst/>
          </a:prstGeom>
        </p:spPr>
      </p:pic>
      <p:pic>
        <p:nvPicPr>
          <p:cNvPr id="53" name="Graphic 52" descr="Run with solid fill">
            <a:extLst>
              <a:ext uri="{FF2B5EF4-FFF2-40B4-BE49-F238E27FC236}">
                <a16:creationId xmlns:a16="http://schemas.microsoft.com/office/drawing/2014/main" id="{6D8848E6-06AF-4EA2-8A7F-3807D6B95BA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flipH="1">
            <a:off x="4755014" y="3281758"/>
            <a:ext cx="523221" cy="523221"/>
          </a:xfrm>
          <a:prstGeom prst="rect">
            <a:avLst/>
          </a:prstGeom>
        </p:spPr>
      </p:pic>
      <p:pic>
        <p:nvPicPr>
          <p:cNvPr id="54" name="Graphic 53" descr="Run with solid fill">
            <a:extLst>
              <a:ext uri="{FF2B5EF4-FFF2-40B4-BE49-F238E27FC236}">
                <a16:creationId xmlns:a16="http://schemas.microsoft.com/office/drawing/2014/main" id="{E6B32548-D644-427F-8989-E0A75AFB7B7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flipH="1">
            <a:off x="5100383" y="3186020"/>
            <a:ext cx="523221" cy="523221"/>
          </a:xfrm>
          <a:prstGeom prst="rect">
            <a:avLst/>
          </a:prstGeom>
        </p:spPr>
      </p:pic>
      <p:pic>
        <p:nvPicPr>
          <p:cNvPr id="55" name="Graphic 54" descr="Run with solid fill">
            <a:extLst>
              <a:ext uri="{FF2B5EF4-FFF2-40B4-BE49-F238E27FC236}">
                <a16:creationId xmlns:a16="http://schemas.microsoft.com/office/drawing/2014/main" id="{996D26FD-E810-4851-B7FA-C0B164AC767B}"/>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flipH="1">
            <a:off x="5424323" y="3301376"/>
            <a:ext cx="523221" cy="523221"/>
          </a:xfrm>
          <a:prstGeom prst="rect">
            <a:avLst/>
          </a:prstGeom>
        </p:spPr>
      </p:pic>
      <p:pic>
        <p:nvPicPr>
          <p:cNvPr id="56" name="Graphic 55" descr="Run with solid fill">
            <a:extLst>
              <a:ext uri="{FF2B5EF4-FFF2-40B4-BE49-F238E27FC236}">
                <a16:creationId xmlns:a16="http://schemas.microsoft.com/office/drawing/2014/main" id="{7F6D32A1-ACD5-4BAB-A4E1-0ABE83D6F27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flipH="1">
            <a:off x="5086097" y="3417759"/>
            <a:ext cx="523221" cy="523221"/>
          </a:xfrm>
          <a:prstGeom prst="rect">
            <a:avLst/>
          </a:prstGeom>
        </p:spPr>
      </p:pic>
      <p:pic>
        <p:nvPicPr>
          <p:cNvPr id="59" name="Graphic 58" descr="Run with solid fill">
            <a:extLst>
              <a:ext uri="{FF2B5EF4-FFF2-40B4-BE49-F238E27FC236}">
                <a16:creationId xmlns:a16="http://schemas.microsoft.com/office/drawing/2014/main" id="{80791E2A-531B-424F-A5F4-5EA09932F90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flipH="1">
            <a:off x="4433731" y="3265522"/>
            <a:ext cx="523221" cy="523221"/>
          </a:xfrm>
          <a:prstGeom prst="rect">
            <a:avLst/>
          </a:prstGeom>
        </p:spPr>
      </p:pic>
      <p:pic>
        <p:nvPicPr>
          <p:cNvPr id="60" name="Graphic 59" descr="Run with solid fill">
            <a:extLst>
              <a:ext uri="{FF2B5EF4-FFF2-40B4-BE49-F238E27FC236}">
                <a16:creationId xmlns:a16="http://schemas.microsoft.com/office/drawing/2014/main" id="{640D5E2B-5FF5-4D61-BF7A-9E7C8541056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flipH="1">
            <a:off x="4209892" y="3134595"/>
            <a:ext cx="523221" cy="523221"/>
          </a:xfrm>
          <a:prstGeom prst="rect">
            <a:avLst/>
          </a:prstGeom>
        </p:spPr>
      </p:pic>
      <p:pic>
        <p:nvPicPr>
          <p:cNvPr id="58" name="Graphic 57" descr="Run with solid fill">
            <a:extLst>
              <a:ext uri="{FF2B5EF4-FFF2-40B4-BE49-F238E27FC236}">
                <a16:creationId xmlns:a16="http://schemas.microsoft.com/office/drawing/2014/main" id="{15E2D730-94E0-4675-B2DF-A8DC7675A3B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flipH="1">
            <a:off x="4326575" y="3017091"/>
            <a:ext cx="523221" cy="523221"/>
          </a:xfrm>
          <a:prstGeom prst="rect">
            <a:avLst/>
          </a:prstGeom>
        </p:spPr>
      </p:pic>
      <p:pic>
        <p:nvPicPr>
          <p:cNvPr id="57" name="Graphic 56" descr="Run with solid fill">
            <a:extLst>
              <a:ext uri="{FF2B5EF4-FFF2-40B4-BE49-F238E27FC236}">
                <a16:creationId xmlns:a16="http://schemas.microsoft.com/office/drawing/2014/main" id="{E4123103-5225-4727-8665-D559F30A152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flipH="1">
            <a:off x="4293239" y="3389305"/>
            <a:ext cx="523221" cy="523221"/>
          </a:xfrm>
          <a:prstGeom prst="rect">
            <a:avLst/>
          </a:prstGeom>
        </p:spPr>
      </p:pic>
      <p:sp>
        <p:nvSpPr>
          <p:cNvPr id="61" name="ZoneTexte 41">
            <a:extLst>
              <a:ext uri="{FF2B5EF4-FFF2-40B4-BE49-F238E27FC236}">
                <a16:creationId xmlns:a16="http://schemas.microsoft.com/office/drawing/2014/main" id="{B54D05AF-CCF6-4B05-B5D9-925952BFA6B7}"/>
              </a:ext>
            </a:extLst>
          </p:cNvPr>
          <p:cNvSpPr txBox="1"/>
          <p:nvPr/>
        </p:nvSpPr>
        <p:spPr>
          <a:xfrm>
            <a:off x="9033045" y="2645161"/>
            <a:ext cx="2810385" cy="830997"/>
          </a:xfrm>
          <a:prstGeom prst="rect">
            <a:avLst/>
          </a:prstGeom>
          <a:noFill/>
        </p:spPr>
        <p:txBody>
          <a:bodyPr wrap="none" rtlCol="0">
            <a:spAutoFit/>
          </a:bodyPr>
          <a:lstStyle/>
          <a:p>
            <a:pPr algn="ctr"/>
            <a:r>
              <a:rPr lang="fr-CA" sz="2400" dirty="0" err="1">
                <a:latin typeface="Century Schoolbook" panose="02040604050505020304" pitchFamily="18" charset="0"/>
                <a:cs typeface="Roboto Serif Light" pitchFamily="2" charset="0"/>
              </a:rPr>
              <a:t>Different</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abilities</a:t>
            </a:r>
            <a:r>
              <a:rPr lang="fr-CA" sz="2400" dirty="0">
                <a:latin typeface="Century Schoolbook" panose="02040604050505020304" pitchFamily="18" charset="0"/>
                <a:cs typeface="Roboto Serif Light" pitchFamily="2" charset="0"/>
              </a:rPr>
              <a:t> </a:t>
            </a:r>
          </a:p>
          <a:p>
            <a:pPr algn="ctr"/>
            <a:r>
              <a:rPr lang="fr-CA" sz="2400" dirty="0">
                <a:latin typeface="Century Schoolbook" panose="02040604050505020304" pitchFamily="18" charset="0"/>
                <a:cs typeface="Roboto Serif Light" pitchFamily="2" charset="0"/>
              </a:rPr>
              <a:t>of </a:t>
            </a:r>
            <a:r>
              <a:rPr lang="fr-CA" sz="2400" dirty="0" err="1">
                <a:latin typeface="Century Schoolbook" panose="02040604050505020304" pitchFamily="18" charset="0"/>
                <a:cs typeface="Roboto Serif Light" pitchFamily="2" charset="0"/>
              </a:rPr>
              <a:t>runners</a:t>
            </a:r>
            <a:endParaRPr lang="fr-CA" sz="2400" b="1" dirty="0">
              <a:latin typeface="Century Schoolbook" panose="02040604050505020304" pitchFamily="18" charset="0"/>
              <a:cs typeface="Roboto Serif Light" pitchFamily="2" charset="0"/>
            </a:endParaRPr>
          </a:p>
        </p:txBody>
      </p:sp>
      <p:sp>
        <p:nvSpPr>
          <p:cNvPr id="62" name="ZoneTexte 41">
            <a:extLst>
              <a:ext uri="{FF2B5EF4-FFF2-40B4-BE49-F238E27FC236}">
                <a16:creationId xmlns:a16="http://schemas.microsoft.com/office/drawing/2014/main" id="{A05B72BC-CF78-45F5-B7F4-A72E0E371A94}"/>
              </a:ext>
            </a:extLst>
          </p:cNvPr>
          <p:cNvSpPr txBox="1"/>
          <p:nvPr/>
        </p:nvSpPr>
        <p:spPr>
          <a:xfrm>
            <a:off x="8903241" y="3617827"/>
            <a:ext cx="3074881" cy="830997"/>
          </a:xfrm>
          <a:prstGeom prst="rect">
            <a:avLst/>
          </a:prstGeom>
          <a:noFill/>
        </p:spPr>
        <p:txBody>
          <a:bodyPr wrap="none" rtlCol="0">
            <a:spAutoFit/>
          </a:bodyPr>
          <a:lstStyle/>
          <a:p>
            <a:pPr algn="ctr"/>
            <a:r>
              <a:rPr lang="fr-CA" sz="2400" dirty="0" err="1">
                <a:latin typeface="Century Schoolbook" panose="02040604050505020304" pitchFamily="18" charset="0"/>
                <a:cs typeface="Roboto Serif Light" pitchFamily="2" charset="0"/>
              </a:rPr>
              <a:t>Inhomogeneities</a:t>
            </a:r>
            <a:r>
              <a:rPr lang="fr-CA" sz="2400" dirty="0">
                <a:latin typeface="Century Schoolbook" panose="02040604050505020304" pitchFamily="18" charset="0"/>
                <a:cs typeface="Roboto Serif Light" pitchFamily="2" charset="0"/>
              </a:rPr>
              <a:t> in </a:t>
            </a:r>
          </a:p>
          <a:p>
            <a:pPr algn="ctr"/>
            <a:r>
              <a:rPr lang="fr-CA" sz="2400" dirty="0">
                <a:latin typeface="Century Schoolbook" panose="02040604050505020304" pitchFamily="18" charset="0"/>
                <a:cs typeface="Roboto Serif Light" pitchFamily="2" charset="0"/>
              </a:rPr>
              <a:t>the </a:t>
            </a:r>
            <a:r>
              <a:rPr lang="fr-CA" sz="2400" dirty="0" err="1">
                <a:latin typeface="Century Schoolbook" panose="02040604050505020304" pitchFamily="18" charset="0"/>
                <a:cs typeface="Roboto Serif Light" pitchFamily="2" charset="0"/>
              </a:rPr>
              <a:t>magnetic</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field</a:t>
            </a:r>
            <a:r>
              <a:rPr lang="fr-CA" sz="2400" dirty="0">
                <a:latin typeface="Century Schoolbook" panose="02040604050505020304" pitchFamily="18" charset="0"/>
                <a:cs typeface="Roboto Serif Light" pitchFamily="2" charset="0"/>
              </a:rPr>
              <a:t> </a:t>
            </a:r>
            <a:endParaRPr lang="fr-CA" sz="2400" b="1" dirty="0">
              <a:latin typeface="Century Schoolbook" panose="02040604050505020304" pitchFamily="18" charset="0"/>
              <a:cs typeface="Roboto Serif Light" pitchFamily="2" charset="0"/>
            </a:endParaRPr>
          </a:p>
        </p:txBody>
      </p:sp>
      <p:sp>
        <p:nvSpPr>
          <p:cNvPr id="63" name="ZoneTexte 41">
            <a:extLst>
              <a:ext uri="{FF2B5EF4-FFF2-40B4-BE49-F238E27FC236}">
                <a16:creationId xmlns:a16="http://schemas.microsoft.com/office/drawing/2014/main" id="{E99EDD52-75DA-4C4B-B197-4622779A913E}"/>
              </a:ext>
            </a:extLst>
          </p:cNvPr>
          <p:cNvSpPr txBox="1"/>
          <p:nvPr/>
        </p:nvSpPr>
        <p:spPr>
          <a:xfrm>
            <a:off x="8968125" y="4915812"/>
            <a:ext cx="2940227" cy="830997"/>
          </a:xfrm>
          <a:prstGeom prst="rect">
            <a:avLst/>
          </a:prstGeom>
          <a:noFill/>
        </p:spPr>
        <p:txBody>
          <a:bodyPr wrap="none" rtlCol="0">
            <a:spAutoFit/>
          </a:bodyPr>
          <a:lstStyle/>
          <a:p>
            <a:pPr algn="ctr"/>
            <a:r>
              <a:rPr lang="fr-CA" sz="2400" dirty="0" err="1">
                <a:latin typeface="Century Schoolbook" panose="02040604050505020304" pitchFamily="18" charset="0"/>
                <a:cs typeface="Roboto Serif Light" pitchFamily="2" charset="0"/>
              </a:rPr>
              <a:t>Random</a:t>
            </a:r>
            <a:r>
              <a:rPr lang="fr-CA" sz="2400" dirty="0">
                <a:latin typeface="Century Schoolbook" panose="02040604050505020304" pitchFamily="18" charset="0"/>
                <a:cs typeface="Roboto Serif Light" pitchFamily="2" charset="0"/>
              </a:rPr>
              <a:t> influence </a:t>
            </a:r>
          </a:p>
          <a:p>
            <a:pPr algn="ctr"/>
            <a:r>
              <a:rPr lang="fr-CA" sz="2400" dirty="0">
                <a:latin typeface="Century Schoolbook" panose="02040604050505020304" pitchFamily="18" charset="0"/>
                <a:cs typeface="Roboto Serif Light" pitchFamily="2" charset="0"/>
              </a:rPr>
              <a:t>of the </a:t>
            </a:r>
            <a:r>
              <a:rPr lang="fr-CA" sz="2400" dirty="0" err="1">
                <a:latin typeface="Century Schoolbook" panose="02040604050505020304" pitchFamily="18" charset="0"/>
                <a:cs typeface="Roboto Serif Light" pitchFamily="2" charset="0"/>
              </a:rPr>
              <a:t>wind</a:t>
            </a:r>
            <a:endParaRPr lang="fr-CA" sz="2400" b="1" dirty="0">
              <a:latin typeface="Century Schoolbook" panose="02040604050505020304" pitchFamily="18" charset="0"/>
              <a:cs typeface="Roboto Serif Light" pitchFamily="2" charset="0"/>
            </a:endParaRPr>
          </a:p>
        </p:txBody>
      </p:sp>
      <p:sp>
        <p:nvSpPr>
          <p:cNvPr id="64" name="ZoneTexte 41">
            <a:extLst>
              <a:ext uri="{FF2B5EF4-FFF2-40B4-BE49-F238E27FC236}">
                <a16:creationId xmlns:a16="http://schemas.microsoft.com/office/drawing/2014/main" id="{42ABBE34-B889-414F-8718-A6904146486B}"/>
              </a:ext>
            </a:extLst>
          </p:cNvPr>
          <p:cNvSpPr txBox="1"/>
          <p:nvPr/>
        </p:nvSpPr>
        <p:spPr>
          <a:xfrm>
            <a:off x="9056290" y="5888478"/>
            <a:ext cx="2763897" cy="830997"/>
          </a:xfrm>
          <a:prstGeom prst="rect">
            <a:avLst/>
          </a:prstGeom>
          <a:noFill/>
        </p:spPr>
        <p:txBody>
          <a:bodyPr wrap="none" rtlCol="0">
            <a:spAutoFit/>
          </a:bodyPr>
          <a:lstStyle/>
          <a:p>
            <a:pPr algn="ctr"/>
            <a:r>
              <a:rPr lang="fr-CA" sz="2400" dirty="0" err="1">
                <a:latin typeface="Century Schoolbook" panose="02040604050505020304" pitchFamily="18" charset="0"/>
                <a:cs typeface="Roboto Serif Light" pitchFamily="2" charset="0"/>
              </a:rPr>
              <a:t>Random</a:t>
            </a:r>
            <a:r>
              <a:rPr lang="fr-CA" sz="2400" dirty="0">
                <a:latin typeface="Century Schoolbook" panose="02040604050505020304" pitchFamily="18" charset="0"/>
                <a:cs typeface="Roboto Serif Light" pitchFamily="2" charset="0"/>
              </a:rPr>
              <a:t> spin-spin</a:t>
            </a:r>
          </a:p>
          <a:p>
            <a:pPr algn="ctr"/>
            <a:r>
              <a:rPr lang="fr-CA" sz="2400" dirty="0">
                <a:latin typeface="Century Schoolbook" panose="02040604050505020304" pitchFamily="18" charset="0"/>
                <a:cs typeface="Roboto Serif Light" pitchFamily="2" charset="0"/>
              </a:rPr>
              <a:t>interactions</a:t>
            </a:r>
          </a:p>
        </p:txBody>
      </p:sp>
      <p:sp>
        <p:nvSpPr>
          <p:cNvPr id="65" name="ZoneTexte 41">
            <a:extLst>
              <a:ext uri="{FF2B5EF4-FFF2-40B4-BE49-F238E27FC236}">
                <a16:creationId xmlns:a16="http://schemas.microsoft.com/office/drawing/2014/main" id="{08920745-1244-4499-A889-9323D0E313C4}"/>
              </a:ext>
            </a:extLst>
          </p:cNvPr>
          <p:cNvSpPr txBox="1"/>
          <p:nvPr/>
        </p:nvSpPr>
        <p:spPr>
          <a:xfrm>
            <a:off x="994525" y="2275581"/>
            <a:ext cx="3332050" cy="649188"/>
          </a:xfrm>
          <a:prstGeom prst="roundRect">
            <a:avLst>
              <a:gd name="adj" fmla="val 50000"/>
            </a:avLst>
          </a:prstGeom>
          <a:solidFill>
            <a:schemeClr val="bg2"/>
          </a:solidFill>
        </p:spPr>
        <p:txBody>
          <a:bodyPr wrap="square" rtlCol="0" anchor="ctr">
            <a:spAutoFit/>
          </a:bodyPr>
          <a:lstStyle/>
          <a:p>
            <a:pPr algn="ctr"/>
            <a:r>
              <a:rPr lang="fr-CA" sz="2400" dirty="0">
                <a:solidFill>
                  <a:srgbClr val="00A759"/>
                </a:solidFill>
                <a:latin typeface="Century Schoolbook" panose="02040604050505020304" pitchFamily="18" charset="0"/>
                <a:cs typeface="Roboto Serif Light" pitchFamily="2" charset="0"/>
              </a:rPr>
              <a:t>No </a:t>
            </a:r>
            <a:r>
              <a:rPr lang="fr-CA" sz="2400" dirty="0" err="1">
                <a:solidFill>
                  <a:srgbClr val="00A759"/>
                </a:solidFill>
                <a:latin typeface="Century Schoolbook" panose="02040604050505020304" pitchFamily="18" charset="0"/>
                <a:cs typeface="Roboto Serif Light" pitchFamily="2" charset="0"/>
              </a:rPr>
              <a:t>static</a:t>
            </a:r>
            <a:r>
              <a:rPr lang="fr-CA" sz="2400" dirty="0">
                <a:solidFill>
                  <a:srgbClr val="00A759"/>
                </a:solidFill>
                <a:latin typeface="Century Schoolbook" panose="02040604050505020304" pitchFamily="18" charset="0"/>
                <a:cs typeface="Roboto Serif Light" pitchFamily="2" charset="0"/>
              </a:rPr>
              <a:t> influence</a:t>
            </a:r>
          </a:p>
        </p:txBody>
      </p:sp>
      <p:sp>
        <p:nvSpPr>
          <p:cNvPr id="66" name="ZoneTexte 41">
            <a:extLst>
              <a:ext uri="{FF2B5EF4-FFF2-40B4-BE49-F238E27FC236}">
                <a16:creationId xmlns:a16="http://schemas.microsoft.com/office/drawing/2014/main" id="{3497ACC7-7C4D-4AF9-86A9-F5DB8E773B02}"/>
              </a:ext>
            </a:extLst>
          </p:cNvPr>
          <p:cNvSpPr txBox="1"/>
          <p:nvPr/>
        </p:nvSpPr>
        <p:spPr>
          <a:xfrm>
            <a:off x="4623726" y="2276580"/>
            <a:ext cx="3959789" cy="649188"/>
          </a:xfrm>
          <a:prstGeom prst="roundRect">
            <a:avLst>
              <a:gd name="adj" fmla="val 50000"/>
            </a:avLst>
          </a:prstGeom>
          <a:solidFill>
            <a:schemeClr val="bg2"/>
          </a:solidFill>
        </p:spPr>
        <p:txBody>
          <a:bodyPr wrap="square" rtlCol="0" anchor="ctr">
            <a:spAutoFit/>
          </a:bodyPr>
          <a:lstStyle/>
          <a:p>
            <a:pPr algn="ctr"/>
            <a:r>
              <a:rPr lang="fr-CA" sz="2400" dirty="0" err="1">
                <a:solidFill>
                  <a:srgbClr val="00A759"/>
                </a:solidFill>
                <a:latin typeface="Century Schoolbook" panose="02040604050505020304" pitchFamily="18" charset="0"/>
                <a:cs typeface="Roboto Serif Light" pitchFamily="2" charset="0"/>
              </a:rPr>
              <a:t>Only</a:t>
            </a:r>
            <a:r>
              <a:rPr lang="fr-CA" sz="2400" dirty="0">
                <a:solidFill>
                  <a:srgbClr val="00A759"/>
                </a:solidFill>
                <a:latin typeface="Century Schoolbook" panose="02040604050505020304" pitchFamily="18" charset="0"/>
                <a:cs typeface="Roboto Serif Light" pitchFamily="2" charset="0"/>
              </a:rPr>
              <a:t> </a:t>
            </a:r>
            <a:r>
              <a:rPr lang="fr-CA" sz="2400" dirty="0" err="1">
                <a:solidFill>
                  <a:srgbClr val="00A759"/>
                </a:solidFill>
                <a:latin typeface="Century Schoolbook" panose="02040604050505020304" pitchFamily="18" charset="0"/>
                <a:cs typeface="Roboto Serif Light" pitchFamily="2" charset="0"/>
              </a:rPr>
              <a:t>random</a:t>
            </a:r>
            <a:r>
              <a:rPr lang="fr-CA" sz="2400" dirty="0">
                <a:solidFill>
                  <a:srgbClr val="00A759"/>
                </a:solidFill>
                <a:latin typeface="Century Schoolbook" panose="02040604050505020304" pitchFamily="18" charset="0"/>
                <a:cs typeface="Roboto Serif Light" pitchFamily="2" charset="0"/>
              </a:rPr>
              <a:t> influence</a:t>
            </a:r>
          </a:p>
        </p:txBody>
      </p:sp>
      <p:cxnSp>
        <p:nvCxnSpPr>
          <p:cNvPr id="67" name="Connecteur droit avec flèche 71">
            <a:extLst>
              <a:ext uri="{FF2B5EF4-FFF2-40B4-BE49-F238E27FC236}">
                <a16:creationId xmlns:a16="http://schemas.microsoft.com/office/drawing/2014/main" id="{647B64A4-0DC8-4081-AC0E-37664C94F3F4}"/>
              </a:ext>
            </a:extLst>
          </p:cNvPr>
          <p:cNvCxnSpPr>
            <a:cxnSpLocks/>
          </p:cNvCxnSpPr>
          <p:nvPr/>
        </p:nvCxnSpPr>
        <p:spPr>
          <a:xfrm>
            <a:off x="10471103" y="3410618"/>
            <a:ext cx="0" cy="291483"/>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9" name="Connecteur droit avec flèche 71">
            <a:extLst>
              <a:ext uri="{FF2B5EF4-FFF2-40B4-BE49-F238E27FC236}">
                <a16:creationId xmlns:a16="http://schemas.microsoft.com/office/drawing/2014/main" id="{DBDF6FB5-A082-41E4-81DD-5E1CEBE5293F}"/>
              </a:ext>
            </a:extLst>
          </p:cNvPr>
          <p:cNvCxnSpPr>
            <a:cxnSpLocks/>
          </p:cNvCxnSpPr>
          <p:nvPr/>
        </p:nvCxnSpPr>
        <p:spPr>
          <a:xfrm>
            <a:off x="10455914" y="5712245"/>
            <a:ext cx="0" cy="291483"/>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0" name="ZoneTexte 41">
            <a:extLst>
              <a:ext uri="{FF2B5EF4-FFF2-40B4-BE49-F238E27FC236}">
                <a16:creationId xmlns:a16="http://schemas.microsoft.com/office/drawing/2014/main" id="{AB1718F1-6DE1-4F4B-A7C9-9690A58DABE3}"/>
              </a:ext>
            </a:extLst>
          </p:cNvPr>
          <p:cNvSpPr txBox="1"/>
          <p:nvPr/>
        </p:nvSpPr>
        <p:spPr>
          <a:xfrm>
            <a:off x="3776472" y="4063652"/>
            <a:ext cx="1623426" cy="649188"/>
          </a:xfrm>
          <a:prstGeom prst="roundRect">
            <a:avLst>
              <a:gd name="adj" fmla="val 50000"/>
            </a:avLst>
          </a:prstGeom>
          <a:solidFill>
            <a:schemeClr val="bg2"/>
          </a:solidFill>
        </p:spPr>
        <p:txBody>
          <a:bodyPr wrap="square" rtlCol="0" anchor="ctr">
            <a:spAutoFit/>
          </a:bodyPr>
          <a:lstStyle/>
          <a:p>
            <a:pPr algn="ctr"/>
            <a:r>
              <a:rPr lang="fr-CA" sz="2400" dirty="0">
                <a:solidFill>
                  <a:srgbClr val="00A759"/>
                </a:solidFill>
                <a:latin typeface="Century Schoolbook" panose="02040604050505020304" pitchFamily="18" charset="0"/>
                <a:cs typeface="Roboto Serif Light" pitchFamily="2" charset="0"/>
              </a:rPr>
              <a:t>In phase</a:t>
            </a:r>
          </a:p>
        </p:txBody>
      </p:sp>
      <p:sp>
        <p:nvSpPr>
          <p:cNvPr id="71" name="ZoneTexte 41">
            <a:extLst>
              <a:ext uri="{FF2B5EF4-FFF2-40B4-BE49-F238E27FC236}">
                <a16:creationId xmlns:a16="http://schemas.microsoft.com/office/drawing/2014/main" id="{80C80267-F1F5-4878-9D3E-91E2F77364FE}"/>
              </a:ext>
            </a:extLst>
          </p:cNvPr>
          <p:cNvSpPr txBox="1"/>
          <p:nvPr/>
        </p:nvSpPr>
        <p:spPr>
          <a:xfrm>
            <a:off x="3470977" y="4065196"/>
            <a:ext cx="2234415" cy="649188"/>
          </a:xfrm>
          <a:prstGeom prst="roundRect">
            <a:avLst>
              <a:gd name="adj" fmla="val 50000"/>
            </a:avLst>
          </a:prstGeom>
          <a:solidFill>
            <a:schemeClr val="bg2"/>
          </a:solidFill>
        </p:spPr>
        <p:txBody>
          <a:bodyPr wrap="square" rtlCol="0" anchor="ctr">
            <a:spAutoFit/>
          </a:bodyPr>
          <a:lstStyle/>
          <a:p>
            <a:pPr algn="ctr"/>
            <a:r>
              <a:rPr lang="fr-CA" sz="2400" dirty="0" err="1">
                <a:solidFill>
                  <a:srgbClr val="00A759"/>
                </a:solidFill>
                <a:latin typeface="Century Schoolbook" panose="02040604050505020304" pitchFamily="18" charset="0"/>
                <a:cs typeface="Roboto Serif Light" pitchFamily="2" charset="0"/>
              </a:rPr>
              <a:t>Dephasing</a:t>
            </a:r>
            <a:endParaRPr lang="fr-CA" sz="2400" dirty="0">
              <a:solidFill>
                <a:srgbClr val="00A759"/>
              </a:solidFill>
              <a:latin typeface="Century Schoolbook" panose="02040604050505020304" pitchFamily="18" charset="0"/>
              <a:cs typeface="Roboto Serif Light" pitchFamily="2" charset="0"/>
            </a:endParaRPr>
          </a:p>
        </p:txBody>
      </p:sp>
      <p:sp>
        <p:nvSpPr>
          <p:cNvPr id="72" name="ZoneTexte 41">
            <a:extLst>
              <a:ext uri="{FF2B5EF4-FFF2-40B4-BE49-F238E27FC236}">
                <a16:creationId xmlns:a16="http://schemas.microsoft.com/office/drawing/2014/main" id="{D205F6C1-FB9E-4191-B628-28D21C654124}"/>
              </a:ext>
            </a:extLst>
          </p:cNvPr>
          <p:cNvSpPr txBox="1"/>
          <p:nvPr/>
        </p:nvSpPr>
        <p:spPr>
          <a:xfrm>
            <a:off x="3267452" y="4527477"/>
            <a:ext cx="2641463" cy="649188"/>
          </a:xfrm>
          <a:prstGeom prst="roundRect">
            <a:avLst>
              <a:gd name="adj" fmla="val 50000"/>
            </a:avLst>
          </a:prstGeom>
          <a:solidFill>
            <a:schemeClr val="bg2"/>
          </a:solidFill>
        </p:spPr>
        <p:txBody>
          <a:bodyPr wrap="square" rtlCol="0" anchor="ctr">
            <a:spAutoFit/>
          </a:bodyPr>
          <a:lstStyle/>
          <a:p>
            <a:pPr algn="ctr"/>
            <a:r>
              <a:rPr lang="fr-CA" sz="2400" dirty="0" err="1">
                <a:solidFill>
                  <a:srgbClr val="00A759"/>
                </a:solidFill>
                <a:latin typeface="Century Schoolbook" panose="02040604050505020304" pitchFamily="18" charset="0"/>
                <a:cs typeface="Roboto Serif Light" pitchFamily="2" charset="0"/>
              </a:rPr>
              <a:t>Turn</a:t>
            </a:r>
            <a:r>
              <a:rPr lang="fr-CA" sz="2400" dirty="0">
                <a:solidFill>
                  <a:srgbClr val="00A759"/>
                </a:solidFill>
                <a:latin typeface="Century Schoolbook" panose="02040604050505020304" pitchFamily="18" charset="0"/>
                <a:cs typeface="Roboto Serif Light" pitchFamily="2" charset="0"/>
              </a:rPr>
              <a:t> </a:t>
            </a:r>
            <a:r>
              <a:rPr lang="fr-CA" sz="2400" dirty="0" err="1">
                <a:solidFill>
                  <a:srgbClr val="00A759"/>
                </a:solidFill>
                <a:latin typeface="Century Schoolbook" panose="02040604050505020304" pitchFamily="18" charset="0"/>
                <a:cs typeface="Roboto Serif Light" pitchFamily="2" charset="0"/>
              </a:rPr>
              <a:t>around</a:t>
            </a:r>
            <a:r>
              <a:rPr lang="fr-CA" sz="2400" dirty="0">
                <a:solidFill>
                  <a:srgbClr val="00A759"/>
                </a:solidFill>
                <a:latin typeface="Century Schoolbook" panose="02040604050505020304" pitchFamily="18" charset="0"/>
                <a:cs typeface="Roboto Serif Light" pitchFamily="2" charset="0"/>
              </a:rPr>
              <a:t>!</a:t>
            </a:r>
          </a:p>
        </p:txBody>
      </p:sp>
    </p:spTree>
    <p:extLst>
      <p:ext uri="{BB962C8B-B14F-4D97-AF65-F5344CB8AC3E}">
        <p14:creationId xmlns:p14="http://schemas.microsoft.com/office/powerpoint/2010/main" val="731308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nodeType="clickEffect">
                                  <p:stCondLst>
                                    <p:cond delay="0"/>
                                  </p:stCondLst>
                                  <p:childTnLst>
                                    <p:set>
                                      <p:cBhvr>
                                        <p:cTn id="26" dur="1" fill="hold">
                                          <p:stCondLst>
                                            <p:cond delay="0"/>
                                          </p:stCondLst>
                                        </p:cTn>
                                        <p:tgtEl>
                                          <p:spTgt spid="17"/>
                                        </p:tgtEl>
                                        <p:attrNameLst>
                                          <p:attrName>style.visibility</p:attrName>
                                        </p:attrNameLst>
                                      </p:cBhvr>
                                      <p:to>
                                        <p:strVal val="hidden"/>
                                      </p:to>
                                    </p:set>
                                  </p:childTnLst>
                                </p:cTn>
                              </p:par>
                              <p:par>
                                <p:cTn id="27" presetID="1" presetClass="entr" presetSubtype="0" fill="hold" grpId="0" nodeType="withEffect">
                                  <p:stCondLst>
                                    <p:cond delay="0"/>
                                  </p:stCondLst>
                                  <p:childTnLst>
                                    <p:set>
                                      <p:cBhvr>
                                        <p:cTn id="28" dur="1" fill="hold">
                                          <p:stCondLst>
                                            <p:cond delay="0"/>
                                          </p:stCondLst>
                                        </p:cTn>
                                        <p:tgtEl>
                                          <p:spTgt spid="71"/>
                                        </p:tgtEl>
                                        <p:attrNameLst>
                                          <p:attrName>style.visibility</p:attrName>
                                        </p:attrNameLst>
                                      </p:cBhvr>
                                      <p:to>
                                        <p:strVal val="visible"/>
                                      </p:to>
                                    </p:set>
                                  </p:childTnLst>
                                </p:cTn>
                              </p:par>
                              <p:par>
                                <p:cTn id="29" presetID="1" presetClass="exit" presetSubtype="0" fill="hold" grpId="1" nodeType="withEffect">
                                  <p:stCondLst>
                                    <p:cond delay="0"/>
                                  </p:stCondLst>
                                  <p:childTnLst>
                                    <p:set>
                                      <p:cBhvr>
                                        <p:cTn id="30" dur="1" fill="hold">
                                          <p:stCondLst>
                                            <p:cond delay="0"/>
                                          </p:stCondLst>
                                        </p:cTn>
                                        <p:tgtEl>
                                          <p:spTgt spid="70"/>
                                        </p:tgtEl>
                                        <p:attrNameLst>
                                          <p:attrName>style.visibility</p:attrName>
                                        </p:attrNameLst>
                                      </p:cBhvr>
                                      <p:to>
                                        <p:strVal val="hidden"/>
                                      </p:to>
                                    </p:set>
                                  </p:childTnLst>
                                </p:cTn>
                              </p:par>
                              <p:par>
                                <p:cTn id="31" presetID="1" presetClass="exit" presetSubtype="0" fill="hold" nodeType="withEffect">
                                  <p:stCondLst>
                                    <p:cond delay="0"/>
                                  </p:stCondLst>
                                  <p:childTnLst>
                                    <p:set>
                                      <p:cBhvr>
                                        <p:cTn id="32" dur="1" fill="hold">
                                          <p:stCondLst>
                                            <p:cond delay="0"/>
                                          </p:stCondLst>
                                        </p:cTn>
                                        <p:tgtEl>
                                          <p:spTgt spid="16"/>
                                        </p:tgtEl>
                                        <p:attrNameLst>
                                          <p:attrName>style.visibility</p:attrName>
                                        </p:attrNameLst>
                                      </p:cBhvr>
                                      <p:to>
                                        <p:strVal val="hidden"/>
                                      </p:to>
                                    </p:set>
                                  </p:childTnLst>
                                </p:cTn>
                              </p:par>
                              <p:par>
                                <p:cTn id="33" presetID="1" presetClass="exit" presetSubtype="0" fill="hold" nodeType="withEffect">
                                  <p:stCondLst>
                                    <p:cond delay="0"/>
                                  </p:stCondLst>
                                  <p:childTnLst>
                                    <p:set>
                                      <p:cBhvr>
                                        <p:cTn id="34" dur="1" fill="hold">
                                          <p:stCondLst>
                                            <p:cond delay="0"/>
                                          </p:stCondLst>
                                        </p:cTn>
                                        <p:tgtEl>
                                          <p:spTgt spid="10"/>
                                        </p:tgtEl>
                                        <p:attrNameLst>
                                          <p:attrName>style.visibility</p:attrName>
                                        </p:attrNameLst>
                                      </p:cBhvr>
                                      <p:to>
                                        <p:strVal val="hidden"/>
                                      </p:to>
                                    </p:set>
                                  </p:childTnLst>
                                </p:cTn>
                              </p:par>
                              <p:par>
                                <p:cTn id="35" presetID="1" presetClass="exit" presetSubtype="0" fill="hold" nodeType="withEffect">
                                  <p:stCondLst>
                                    <p:cond delay="0"/>
                                  </p:stCondLst>
                                  <p:childTnLst>
                                    <p:set>
                                      <p:cBhvr>
                                        <p:cTn id="36" dur="1" fill="hold">
                                          <p:stCondLst>
                                            <p:cond delay="0"/>
                                          </p:stCondLst>
                                        </p:cTn>
                                        <p:tgtEl>
                                          <p:spTgt spid="15"/>
                                        </p:tgtEl>
                                        <p:attrNameLst>
                                          <p:attrName>style.visibility</p:attrName>
                                        </p:attrNameLst>
                                      </p:cBhvr>
                                      <p:to>
                                        <p:strVal val="hidden"/>
                                      </p:to>
                                    </p:set>
                                  </p:childTnLst>
                                </p:cTn>
                              </p:par>
                              <p:par>
                                <p:cTn id="37" presetID="1" presetClass="entr" presetSubtype="0" fill="hold" nodeType="withEffect">
                                  <p:stCondLst>
                                    <p:cond delay="0"/>
                                  </p:stCondLst>
                                  <p:childTnLst>
                                    <p:set>
                                      <p:cBhvr>
                                        <p:cTn id="38" dur="1" fill="hold">
                                          <p:stCondLst>
                                            <p:cond delay="0"/>
                                          </p:stCondLst>
                                        </p:cTn>
                                        <p:tgtEl>
                                          <p:spTgt spid="25"/>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6"/>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7"/>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8"/>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61"/>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62"/>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67"/>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63"/>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64"/>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69"/>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nodeType="clickEffect">
                                  <p:stCondLst>
                                    <p:cond delay="0"/>
                                  </p:stCondLst>
                                  <p:childTnLst>
                                    <p:set>
                                      <p:cBhvr>
                                        <p:cTn id="68" dur="1" fill="hold">
                                          <p:stCondLst>
                                            <p:cond delay="0"/>
                                          </p:stCondLst>
                                        </p:cTn>
                                        <p:tgtEl>
                                          <p:spTgt spid="30"/>
                                        </p:tgtEl>
                                        <p:attrNameLst>
                                          <p:attrName>style.visibility</p:attrName>
                                        </p:attrNameLst>
                                      </p:cBhvr>
                                      <p:to>
                                        <p:strVal val="visible"/>
                                      </p:to>
                                    </p:set>
                                  </p:childTnLst>
                                </p:cTn>
                              </p:par>
                              <p:par>
                                <p:cTn id="69" presetID="1" presetClass="exit" presetSubtype="0" fill="hold" grpId="1" nodeType="withEffect">
                                  <p:stCondLst>
                                    <p:cond delay="0"/>
                                  </p:stCondLst>
                                  <p:childTnLst>
                                    <p:set>
                                      <p:cBhvr>
                                        <p:cTn id="70" dur="1" fill="hold">
                                          <p:stCondLst>
                                            <p:cond delay="0"/>
                                          </p:stCondLst>
                                        </p:cTn>
                                        <p:tgtEl>
                                          <p:spTgt spid="71"/>
                                        </p:tgtEl>
                                        <p:attrNameLst>
                                          <p:attrName>style.visibility</p:attrName>
                                        </p:attrNameLst>
                                      </p:cBhvr>
                                      <p:to>
                                        <p:strVal val="hidden"/>
                                      </p:to>
                                    </p:set>
                                  </p:childTnLst>
                                </p:cTn>
                              </p:par>
                              <p:par>
                                <p:cTn id="71" presetID="1" presetClass="entr" presetSubtype="0" fill="hold" nodeType="withEffect">
                                  <p:stCondLst>
                                    <p:cond delay="0"/>
                                  </p:stCondLst>
                                  <p:childTnLst>
                                    <p:set>
                                      <p:cBhvr>
                                        <p:cTn id="72" dur="1" fill="hold">
                                          <p:stCondLst>
                                            <p:cond delay="0"/>
                                          </p:stCondLst>
                                        </p:cTn>
                                        <p:tgtEl>
                                          <p:spTgt spid="31"/>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32"/>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29"/>
                                        </p:tgtEl>
                                        <p:attrNameLst>
                                          <p:attrName>style.visibility</p:attrName>
                                        </p:attrNameLst>
                                      </p:cBhvr>
                                      <p:to>
                                        <p:strVal val="visible"/>
                                      </p:to>
                                    </p:set>
                                  </p:childTnLst>
                                </p:cTn>
                              </p:par>
                              <p:par>
                                <p:cTn id="77" presetID="1" presetClass="exit" presetSubtype="0" fill="hold" nodeType="withEffect">
                                  <p:stCondLst>
                                    <p:cond delay="0"/>
                                  </p:stCondLst>
                                  <p:childTnLst>
                                    <p:set>
                                      <p:cBhvr>
                                        <p:cTn id="78" dur="1" fill="hold">
                                          <p:stCondLst>
                                            <p:cond delay="0"/>
                                          </p:stCondLst>
                                        </p:cTn>
                                        <p:tgtEl>
                                          <p:spTgt spid="25"/>
                                        </p:tgtEl>
                                        <p:attrNameLst>
                                          <p:attrName>style.visibility</p:attrName>
                                        </p:attrNameLst>
                                      </p:cBhvr>
                                      <p:to>
                                        <p:strVal val="hidden"/>
                                      </p:to>
                                    </p:set>
                                  </p:childTnLst>
                                </p:cTn>
                              </p:par>
                              <p:par>
                                <p:cTn id="79" presetID="1" presetClass="exit" presetSubtype="0" fill="hold" nodeType="withEffect">
                                  <p:stCondLst>
                                    <p:cond delay="0"/>
                                  </p:stCondLst>
                                  <p:childTnLst>
                                    <p:set>
                                      <p:cBhvr>
                                        <p:cTn id="80" dur="1" fill="hold">
                                          <p:stCondLst>
                                            <p:cond delay="0"/>
                                          </p:stCondLst>
                                        </p:cTn>
                                        <p:tgtEl>
                                          <p:spTgt spid="26"/>
                                        </p:tgtEl>
                                        <p:attrNameLst>
                                          <p:attrName>style.visibility</p:attrName>
                                        </p:attrNameLst>
                                      </p:cBhvr>
                                      <p:to>
                                        <p:strVal val="hidden"/>
                                      </p:to>
                                    </p:set>
                                  </p:childTnLst>
                                </p:cTn>
                              </p:par>
                              <p:par>
                                <p:cTn id="81" presetID="1" presetClass="exit" presetSubtype="0" fill="hold" nodeType="withEffect">
                                  <p:stCondLst>
                                    <p:cond delay="0"/>
                                  </p:stCondLst>
                                  <p:childTnLst>
                                    <p:set>
                                      <p:cBhvr>
                                        <p:cTn id="82" dur="1" fill="hold">
                                          <p:stCondLst>
                                            <p:cond delay="0"/>
                                          </p:stCondLst>
                                        </p:cTn>
                                        <p:tgtEl>
                                          <p:spTgt spid="27"/>
                                        </p:tgtEl>
                                        <p:attrNameLst>
                                          <p:attrName>style.visibility</p:attrName>
                                        </p:attrNameLst>
                                      </p:cBhvr>
                                      <p:to>
                                        <p:strVal val="hidden"/>
                                      </p:to>
                                    </p:set>
                                  </p:childTnLst>
                                </p:cTn>
                              </p:par>
                              <p:par>
                                <p:cTn id="83" presetID="1" presetClass="exit" presetSubtype="0" fill="hold" nodeType="withEffect">
                                  <p:stCondLst>
                                    <p:cond delay="0"/>
                                  </p:stCondLst>
                                  <p:childTnLst>
                                    <p:set>
                                      <p:cBhvr>
                                        <p:cTn id="84" dur="1" fill="hold">
                                          <p:stCondLst>
                                            <p:cond delay="0"/>
                                          </p:stCondLst>
                                        </p:cTn>
                                        <p:tgtEl>
                                          <p:spTgt spid="8"/>
                                        </p:tgtEl>
                                        <p:attrNameLst>
                                          <p:attrName>style.visibility</p:attrName>
                                        </p:attrNameLst>
                                      </p:cBhvr>
                                      <p:to>
                                        <p:strVal val="hidden"/>
                                      </p:to>
                                    </p:set>
                                  </p:childTnLst>
                                </p:cTn>
                              </p:par>
                            </p:childTnLst>
                          </p:cTn>
                        </p:par>
                      </p:childTnLst>
                    </p:cTn>
                  </p:par>
                  <p:par>
                    <p:cTn id="85" fill="hold">
                      <p:stCondLst>
                        <p:cond delay="indefinite"/>
                      </p:stCondLst>
                      <p:childTnLst>
                        <p:par>
                          <p:cTn id="86" fill="hold">
                            <p:stCondLst>
                              <p:cond delay="0"/>
                            </p:stCondLst>
                            <p:childTnLst>
                              <p:par>
                                <p:cTn id="87" presetID="1" presetClass="entr" presetSubtype="0" fill="hold" nodeType="clickEffect">
                                  <p:stCondLst>
                                    <p:cond delay="0"/>
                                  </p:stCondLst>
                                  <p:childTnLst>
                                    <p:set>
                                      <p:cBhvr>
                                        <p:cTn id="88" dur="1" fill="hold">
                                          <p:stCondLst>
                                            <p:cond delay="0"/>
                                          </p:stCondLst>
                                        </p:cTn>
                                        <p:tgtEl>
                                          <p:spTgt spid="34"/>
                                        </p:tgtEl>
                                        <p:attrNameLst>
                                          <p:attrName>style.visibility</p:attrName>
                                        </p:attrNameLst>
                                      </p:cBhvr>
                                      <p:to>
                                        <p:strVal val="visible"/>
                                      </p:to>
                                    </p:set>
                                  </p:childTnLst>
                                </p:cTn>
                              </p:par>
                              <p:par>
                                <p:cTn id="89" presetID="1" presetClass="entr" presetSubtype="0" fill="hold" nodeType="withEffect">
                                  <p:stCondLst>
                                    <p:cond delay="0"/>
                                  </p:stCondLst>
                                  <p:childTnLst>
                                    <p:set>
                                      <p:cBhvr>
                                        <p:cTn id="90" dur="1" fill="hold">
                                          <p:stCondLst>
                                            <p:cond delay="0"/>
                                          </p:stCondLst>
                                        </p:cTn>
                                        <p:tgtEl>
                                          <p:spTgt spid="33"/>
                                        </p:tgtEl>
                                        <p:attrNameLst>
                                          <p:attrName>style.visibility</p:attrName>
                                        </p:attrNameLst>
                                      </p:cBhvr>
                                      <p:to>
                                        <p:strVal val="visible"/>
                                      </p:to>
                                    </p:set>
                                  </p:childTnLst>
                                </p:cTn>
                              </p:par>
                              <p:par>
                                <p:cTn id="91" presetID="1" presetClass="entr" presetSubtype="0" fill="hold" nodeType="withEffect">
                                  <p:stCondLst>
                                    <p:cond delay="0"/>
                                  </p:stCondLst>
                                  <p:childTnLst>
                                    <p:set>
                                      <p:cBhvr>
                                        <p:cTn id="92" dur="1" fill="hold">
                                          <p:stCondLst>
                                            <p:cond delay="0"/>
                                          </p:stCondLst>
                                        </p:cTn>
                                        <p:tgtEl>
                                          <p:spTgt spid="36"/>
                                        </p:tgtEl>
                                        <p:attrNameLst>
                                          <p:attrName>style.visibility</p:attrName>
                                        </p:attrNameLst>
                                      </p:cBhvr>
                                      <p:to>
                                        <p:strVal val="visible"/>
                                      </p:to>
                                    </p:set>
                                  </p:childTnLst>
                                </p:cTn>
                              </p:par>
                              <p:par>
                                <p:cTn id="93" presetID="1" presetClass="entr" presetSubtype="0" fill="hold" nodeType="withEffect">
                                  <p:stCondLst>
                                    <p:cond delay="0"/>
                                  </p:stCondLst>
                                  <p:childTnLst>
                                    <p:set>
                                      <p:cBhvr>
                                        <p:cTn id="94" dur="1" fill="hold">
                                          <p:stCondLst>
                                            <p:cond delay="0"/>
                                          </p:stCondLst>
                                        </p:cTn>
                                        <p:tgtEl>
                                          <p:spTgt spid="35"/>
                                        </p:tgtEl>
                                        <p:attrNameLst>
                                          <p:attrName>style.visibility</p:attrName>
                                        </p:attrNameLst>
                                      </p:cBhvr>
                                      <p:to>
                                        <p:strVal val="visible"/>
                                      </p:to>
                                    </p:set>
                                  </p:childTnLst>
                                </p:cTn>
                              </p:par>
                              <p:par>
                                <p:cTn id="95" presetID="1" presetClass="exit" presetSubtype="0" fill="hold" nodeType="withEffect">
                                  <p:stCondLst>
                                    <p:cond delay="0"/>
                                  </p:stCondLst>
                                  <p:childTnLst>
                                    <p:set>
                                      <p:cBhvr>
                                        <p:cTn id="96" dur="1" fill="hold">
                                          <p:stCondLst>
                                            <p:cond delay="0"/>
                                          </p:stCondLst>
                                        </p:cTn>
                                        <p:tgtEl>
                                          <p:spTgt spid="30"/>
                                        </p:tgtEl>
                                        <p:attrNameLst>
                                          <p:attrName>style.visibility</p:attrName>
                                        </p:attrNameLst>
                                      </p:cBhvr>
                                      <p:to>
                                        <p:strVal val="hidden"/>
                                      </p:to>
                                    </p:set>
                                  </p:childTnLst>
                                </p:cTn>
                              </p:par>
                              <p:par>
                                <p:cTn id="97" presetID="1" presetClass="exit" presetSubtype="0" fill="hold" nodeType="withEffect">
                                  <p:stCondLst>
                                    <p:cond delay="0"/>
                                  </p:stCondLst>
                                  <p:childTnLst>
                                    <p:set>
                                      <p:cBhvr>
                                        <p:cTn id="98" dur="1" fill="hold">
                                          <p:stCondLst>
                                            <p:cond delay="0"/>
                                          </p:stCondLst>
                                        </p:cTn>
                                        <p:tgtEl>
                                          <p:spTgt spid="31"/>
                                        </p:tgtEl>
                                        <p:attrNameLst>
                                          <p:attrName>style.visibility</p:attrName>
                                        </p:attrNameLst>
                                      </p:cBhvr>
                                      <p:to>
                                        <p:strVal val="hidden"/>
                                      </p:to>
                                    </p:set>
                                  </p:childTnLst>
                                </p:cTn>
                              </p:par>
                              <p:par>
                                <p:cTn id="99" presetID="1" presetClass="exit" presetSubtype="0" fill="hold" nodeType="withEffect">
                                  <p:stCondLst>
                                    <p:cond delay="0"/>
                                  </p:stCondLst>
                                  <p:childTnLst>
                                    <p:set>
                                      <p:cBhvr>
                                        <p:cTn id="100" dur="1" fill="hold">
                                          <p:stCondLst>
                                            <p:cond delay="0"/>
                                          </p:stCondLst>
                                        </p:cTn>
                                        <p:tgtEl>
                                          <p:spTgt spid="32"/>
                                        </p:tgtEl>
                                        <p:attrNameLst>
                                          <p:attrName>style.visibility</p:attrName>
                                        </p:attrNameLst>
                                      </p:cBhvr>
                                      <p:to>
                                        <p:strVal val="hidden"/>
                                      </p:to>
                                    </p:set>
                                  </p:childTnLst>
                                </p:cTn>
                              </p:par>
                              <p:par>
                                <p:cTn id="101" presetID="1" presetClass="exit" presetSubtype="0" fill="hold" nodeType="withEffect">
                                  <p:stCondLst>
                                    <p:cond delay="0"/>
                                  </p:stCondLst>
                                  <p:childTnLst>
                                    <p:set>
                                      <p:cBhvr>
                                        <p:cTn id="102" dur="1" fill="hold">
                                          <p:stCondLst>
                                            <p:cond delay="0"/>
                                          </p:stCondLst>
                                        </p:cTn>
                                        <p:tgtEl>
                                          <p:spTgt spid="29"/>
                                        </p:tgtEl>
                                        <p:attrNameLst>
                                          <p:attrName>style.visibility</p:attrName>
                                        </p:attrNameLst>
                                      </p:cBhvr>
                                      <p:to>
                                        <p:strVal val="hidden"/>
                                      </p:to>
                                    </p:set>
                                  </p:childTnLst>
                                </p:cTn>
                              </p:par>
                            </p:childTnLst>
                          </p:cTn>
                        </p:par>
                      </p:childTnLst>
                    </p:cTn>
                  </p:par>
                  <p:par>
                    <p:cTn id="103" fill="hold">
                      <p:stCondLst>
                        <p:cond delay="indefinite"/>
                      </p:stCondLst>
                      <p:childTnLst>
                        <p:par>
                          <p:cTn id="104" fill="hold">
                            <p:stCondLst>
                              <p:cond delay="0"/>
                            </p:stCondLst>
                            <p:childTnLst>
                              <p:par>
                                <p:cTn id="105" presetID="1" presetClass="exit" presetSubtype="0" fill="hold" nodeType="clickEffect">
                                  <p:stCondLst>
                                    <p:cond delay="0"/>
                                  </p:stCondLst>
                                  <p:childTnLst>
                                    <p:set>
                                      <p:cBhvr>
                                        <p:cTn id="106" dur="1" fill="hold">
                                          <p:stCondLst>
                                            <p:cond delay="0"/>
                                          </p:stCondLst>
                                        </p:cTn>
                                        <p:tgtEl>
                                          <p:spTgt spid="34"/>
                                        </p:tgtEl>
                                        <p:attrNameLst>
                                          <p:attrName>style.visibility</p:attrName>
                                        </p:attrNameLst>
                                      </p:cBhvr>
                                      <p:to>
                                        <p:strVal val="hidden"/>
                                      </p:to>
                                    </p:set>
                                  </p:childTnLst>
                                </p:cTn>
                              </p:par>
                              <p:par>
                                <p:cTn id="107" presetID="1" presetClass="exit" presetSubtype="0" fill="hold" nodeType="withEffect">
                                  <p:stCondLst>
                                    <p:cond delay="0"/>
                                  </p:stCondLst>
                                  <p:childTnLst>
                                    <p:set>
                                      <p:cBhvr>
                                        <p:cTn id="108" dur="1" fill="hold">
                                          <p:stCondLst>
                                            <p:cond delay="0"/>
                                          </p:stCondLst>
                                        </p:cTn>
                                        <p:tgtEl>
                                          <p:spTgt spid="33"/>
                                        </p:tgtEl>
                                        <p:attrNameLst>
                                          <p:attrName>style.visibility</p:attrName>
                                        </p:attrNameLst>
                                      </p:cBhvr>
                                      <p:to>
                                        <p:strVal val="hidden"/>
                                      </p:to>
                                    </p:set>
                                  </p:childTnLst>
                                </p:cTn>
                              </p:par>
                              <p:par>
                                <p:cTn id="109" presetID="1" presetClass="exit" presetSubtype="0" fill="hold" nodeType="withEffect">
                                  <p:stCondLst>
                                    <p:cond delay="0"/>
                                  </p:stCondLst>
                                  <p:childTnLst>
                                    <p:set>
                                      <p:cBhvr>
                                        <p:cTn id="110" dur="1" fill="hold">
                                          <p:stCondLst>
                                            <p:cond delay="0"/>
                                          </p:stCondLst>
                                        </p:cTn>
                                        <p:tgtEl>
                                          <p:spTgt spid="36"/>
                                        </p:tgtEl>
                                        <p:attrNameLst>
                                          <p:attrName>style.visibility</p:attrName>
                                        </p:attrNameLst>
                                      </p:cBhvr>
                                      <p:to>
                                        <p:strVal val="hidden"/>
                                      </p:to>
                                    </p:set>
                                  </p:childTnLst>
                                </p:cTn>
                              </p:par>
                              <p:par>
                                <p:cTn id="111" presetID="1" presetClass="exit" presetSubtype="0" fill="hold" nodeType="withEffect">
                                  <p:stCondLst>
                                    <p:cond delay="0"/>
                                  </p:stCondLst>
                                  <p:childTnLst>
                                    <p:set>
                                      <p:cBhvr>
                                        <p:cTn id="112" dur="1" fill="hold">
                                          <p:stCondLst>
                                            <p:cond delay="0"/>
                                          </p:stCondLst>
                                        </p:cTn>
                                        <p:tgtEl>
                                          <p:spTgt spid="35"/>
                                        </p:tgtEl>
                                        <p:attrNameLst>
                                          <p:attrName>style.visibility</p:attrName>
                                        </p:attrNameLst>
                                      </p:cBhvr>
                                      <p:to>
                                        <p:strVal val="hidden"/>
                                      </p:to>
                                    </p:set>
                                  </p:childTnLst>
                                </p:cTn>
                              </p:par>
                              <p:par>
                                <p:cTn id="113" presetID="1" presetClass="entr" presetSubtype="0" fill="hold" nodeType="withEffect">
                                  <p:stCondLst>
                                    <p:cond delay="0"/>
                                  </p:stCondLst>
                                  <p:childTnLst>
                                    <p:set>
                                      <p:cBhvr>
                                        <p:cTn id="114" dur="1" fill="hold">
                                          <p:stCondLst>
                                            <p:cond delay="0"/>
                                          </p:stCondLst>
                                        </p:cTn>
                                        <p:tgtEl>
                                          <p:spTgt spid="39"/>
                                        </p:tgtEl>
                                        <p:attrNameLst>
                                          <p:attrName>style.visibility</p:attrName>
                                        </p:attrNameLst>
                                      </p:cBhvr>
                                      <p:to>
                                        <p:strVal val="visible"/>
                                      </p:to>
                                    </p:set>
                                  </p:childTnLst>
                                </p:cTn>
                              </p:par>
                              <p:par>
                                <p:cTn id="115" presetID="1" presetClass="entr" presetSubtype="0" fill="hold" nodeType="withEffect">
                                  <p:stCondLst>
                                    <p:cond delay="0"/>
                                  </p:stCondLst>
                                  <p:childTnLst>
                                    <p:set>
                                      <p:cBhvr>
                                        <p:cTn id="116" dur="1" fill="hold">
                                          <p:stCondLst>
                                            <p:cond delay="0"/>
                                          </p:stCondLst>
                                        </p:cTn>
                                        <p:tgtEl>
                                          <p:spTgt spid="40"/>
                                        </p:tgtEl>
                                        <p:attrNameLst>
                                          <p:attrName>style.visibility</p:attrName>
                                        </p:attrNameLst>
                                      </p:cBhvr>
                                      <p:to>
                                        <p:strVal val="visible"/>
                                      </p:to>
                                    </p:set>
                                  </p:childTnLst>
                                </p:cTn>
                              </p:par>
                              <p:par>
                                <p:cTn id="117" presetID="1" presetClass="entr" presetSubtype="0" fill="hold" nodeType="withEffect">
                                  <p:stCondLst>
                                    <p:cond delay="0"/>
                                  </p:stCondLst>
                                  <p:childTnLst>
                                    <p:set>
                                      <p:cBhvr>
                                        <p:cTn id="118" dur="1" fill="hold">
                                          <p:stCondLst>
                                            <p:cond delay="0"/>
                                          </p:stCondLst>
                                        </p:cTn>
                                        <p:tgtEl>
                                          <p:spTgt spid="37"/>
                                        </p:tgtEl>
                                        <p:attrNameLst>
                                          <p:attrName>style.visibility</p:attrName>
                                        </p:attrNameLst>
                                      </p:cBhvr>
                                      <p:to>
                                        <p:strVal val="visible"/>
                                      </p:to>
                                    </p:set>
                                  </p:childTnLst>
                                </p:cTn>
                              </p:par>
                              <p:par>
                                <p:cTn id="119" presetID="1" presetClass="entr" presetSubtype="0" fill="hold" nodeType="withEffect">
                                  <p:stCondLst>
                                    <p:cond delay="0"/>
                                  </p:stCondLst>
                                  <p:childTnLst>
                                    <p:set>
                                      <p:cBhvr>
                                        <p:cTn id="120" dur="1" fill="hold">
                                          <p:stCondLst>
                                            <p:cond delay="0"/>
                                          </p:stCondLst>
                                        </p:cTn>
                                        <p:tgtEl>
                                          <p:spTgt spid="38"/>
                                        </p:tgtEl>
                                        <p:attrNameLst>
                                          <p:attrName>style.visibility</p:attrName>
                                        </p:attrNameLst>
                                      </p:cBhvr>
                                      <p:to>
                                        <p:strVal val="visible"/>
                                      </p:to>
                                    </p:set>
                                  </p:childTnLst>
                                </p:cTn>
                              </p:par>
                            </p:childTnLst>
                          </p:cTn>
                        </p:par>
                      </p:childTnLst>
                    </p:cTn>
                  </p:par>
                  <p:par>
                    <p:cTn id="121" fill="hold">
                      <p:stCondLst>
                        <p:cond delay="indefinite"/>
                      </p:stCondLst>
                      <p:childTnLst>
                        <p:par>
                          <p:cTn id="122" fill="hold">
                            <p:stCondLst>
                              <p:cond delay="0"/>
                            </p:stCondLst>
                            <p:childTnLst>
                              <p:par>
                                <p:cTn id="123" presetID="1" presetClass="exit" presetSubtype="0" fill="hold" nodeType="clickEffect">
                                  <p:stCondLst>
                                    <p:cond delay="0"/>
                                  </p:stCondLst>
                                  <p:childTnLst>
                                    <p:set>
                                      <p:cBhvr>
                                        <p:cTn id="124" dur="1" fill="hold">
                                          <p:stCondLst>
                                            <p:cond delay="0"/>
                                          </p:stCondLst>
                                        </p:cTn>
                                        <p:tgtEl>
                                          <p:spTgt spid="39"/>
                                        </p:tgtEl>
                                        <p:attrNameLst>
                                          <p:attrName>style.visibility</p:attrName>
                                        </p:attrNameLst>
                                      </p:cBhvr>
                                      <p:to>
                                        <p:strVal val="hidden"/>
                                      </p:to>
                                    </p:set>
                                  </p:childTnLst>
                                </p:cTn>
                              </p:par>
                              <p:par>
                                <p:cTn id="125" presetID="1" presetClass="exit" presetSubtype="0" fill="hold" nodeType="withEffect">
                                  <p:stCondLst>
                                    <p:cond delay="0"/>
                                  </p:stCondLst>
                                  <p:childTnLst>
                                    <p:set>
                                      <p:cBhvr>
                                        <p:cTn id="126" dur="1" fill="hold">
                                          <p:stCondLst>
                                            <p:cond delay="0"/>
                                          </p:stCondLst>
                                        </p:cTn>
                                        <p:tgtEl>
                                          <p:spTgt spid="40"/>
                                        </p:tgtEl>
                                        <p:attrNameLst>
                                          <p:attrName>style.visibility</p:attrName>
                                        </p:attrNameLst>
                                      </p:cBhvr>
                                      <p:to>
                                        <p:strVal val="hidden"/>
                                      </p:to>
                                    </p:set>
                                  </p:childTnLst>
                                </p:cTn>
                              </p:par>
                              <p:par>
                                <p:cTn id="127" presetID="1" presetClass="exit" presetSubtype="0" fill="hold" nodeType="withEffect">
                                  <p:stCondLst>
                                    <p:cond delay="0"/>
                                  </p:stCondLst>
                                  <p:childTnLst>
                                    <p:set>
                                      <p:cBhvr>
                                        <p:cTn id="128" dur="1" fill="hold">
                                          <p:stCondLst>
                                            <p:cond delay="0"/>
                                          </p:stCondLst>
                                        </p:cTn>
                                        <p:tgtEl>
                                          <p:spTgt spid="37"/>
                                        </p:tgtEl>
                                        <p:attrNameLst>
                                          <p:attrName>style.visibility</p:attrName>
                                        </p:attrNameLst>
                                      </p:cBhvr>
                                      <p:to>
                                        <p:strVal val="hidden"/>
                                      </p:to>
                                    </p:set>
                                  </p:childTnLst>
                                </p:cTn>
                              </p:par>
                              <p:par>
                                <p:cTn id="129" presetID="1" presetClass="exit" presetSubtype="0" fill="hold" nodeType="withEffect">
                                  <p:stCondLst>
                                    <p:cond delay="0"/>
                                  </p:stCondLst>
                                  <p:childTnLst>
                                    <p:set>
                                      <p:cBhvr>
                                        <p:cTn id="130" dur="1" fill="hold">
                                          <p:stCondLst>
                                            <p:cond delay="0"/>
                                          </p:stCondLst>
                                        </p:cTn>
                                        <p:tgtEl>
                                          <p:spTgt spid="38"/>
                                        </p:tgtEl>
                                        <p:attrNameLst>
                                          <p:attrName>style.visibility</p:attrName>
                                        </p:attrNameLst>
                                      </p:cBhvr>
                                      <p:to>
                                        <p:strVal val="hidden"/>
                                      </p:to>
                                    </p:set>
                                  </p:childTnLst>
                                </p:cTn>
                              </p:par>
                              <p:par>
                                <p:cTn id="131" presetID="1" presetClass="entr" presetSubtype="0" fill="hold" nodeType="withEffect">
                                  <p:stCondLst>
                                    <p:cond delay="0"/>
                                  </p:stCondLst>
                                  <p:childTnLst>
                                    <p:set>
                                      <p:cBhvr>
                                        <p:cTn id="132" dur="1" fill="hold">
                                          <p:stCondLst>
                                            <p:cond delay="0"/>
                                          </p:stCondLst>
                                        </p:cTn>
                                        <p:tgtEl>
                                          <p:spTgt spid="43"/>
                                        </p:tgtEl>
                                        <p:attrNameLst>
                                          <p:attrName>style.visibility</p:attrName>
                                        </p:attrNameLst>
                                      </p:cBhvr>
                                      <p:to>
                                        <p:strVal val="visible"/>
                                      </p:to>
                                    </p:set>
                                  </p:childTnLst>
                                </p:cTn>
                              </p:par>
                              <p:par>
                                <p:cTn id="133" presetID="1" presetClass="entr" presetSubtype="0" fill="hold" nodeType="withEffect">
                                  <p:stCondLst>
                                    <p:cond delay="0"/>
                                  </p:stCondLst>
                                  <p:childTnLst>
                                    <p:set>
                                      <p:cBhvr>
                                        <p:cTn id="134" dur="1" fill="hold">
                                          <p:stCondLst>
                                            <p:cond delay="0"/>
                                          </p:stCondLst>
                                        </p:cTn>
                                        <p:tgtEl>
                                          <p:spTgt spid="44"/>
                                        </p:tgtEl>
                                        <p:attrNameLst>
                                          <p:attrName>style.visibility</p:attrName>
                                        </p:attrNameLst>
                                      </p:cBhvr>
                                      <p:to>
                                        <p:strVal val="visible"/>
                                      </p:to>
                                    </p:set>
                                  </p:childTnLst>
                                </p:cTn>
                              </p:par>
                              <p:par>
                                <p:cTn id="135" presetID="1" presetClass="entr" presetSubtype="0" fill="hold" nodeType="withEffect">
                                  <p:stCondLst>
                                    <p:cond delay="0"/>
                                  </p:stCondLst>
                                  <p:childTnLst>
                                    <p:set>
                                      <p:cBhvr>
                                        <p:cTn id="136" dur="1" fill="hold">
                                          <p:stCondLst>
                                            <p:cond delay="0"/>
                                          </p:stCondLst>
                                        </p:cTn>
                                        <p:tgtEl>
                                          <p:spTgt spid="41"/>
                                        </p:tgtEl>
                                        <p:attrNameLst>
                                          <p:attrName>style.visibility</p:attrName>
                                        </p:attrNameLst>
                                      </p:cBhvr>
                                      <p:to>
                                        <p:strVal val="visible"/>
                                      </p:to>
                                    </p:set>
                                  </p:childTnLst>
                                </p:cTn>
                              </p:par>
                              <p:par>
                                <p:cTn id="137" presetID="1" presetClass="entr" presetSubtype="0" fill="hold" nodeType="withEffect">
                                  <p:stCondLst>
                                    <p:cond delay="0"/>
                                  </p:stCondLst>
                                  <p:childTnLst>
                                    <p:set>
                                      <p:cBhvr>
                                        <p:cTn id="138" dur="1" fill="hold">
                                          <p:stCondLst>
                                            <p:cond delay="0"/>
                                          </p:stCondLst>
                                        </p:cTn>
                                        <p:tgtEl>
                                          <p:spTgt spid="42"/>
                                        </p:tgtEl>
                                        <p:attrNameLst>
                                          <p:attrName>style.visibility</p:attrName>
                                        </p:attrNameLst>
                                      </p:cBhvr>
                                      <p:to>
                                        <p:strVal val="visible"/>
                                      </p:to>
                                    </p:set>
                                  </p:childTnLst>
                                </p:cTn>
                              </p:par>
                              <p:par>
                                <p:cTn id="139" presetID="1" presetClass="entr" presetSubtype="0" fill="hold" grpId="0" nodeType="withEffect">
                                  <p:stCondLst>
                                    <p:cond delay="0"/>
                                  </p:stCondLst>
                                  <p:childTnLst>
                                    <p:set>
                                      <p:cBhvr>
                                        <p:cTn id="140" dur="1" fill="hold">
                                          <p:stCondLst>
                                            <p:cond delay="0"/>
                                          </p:stCondLst>
                                        </p:cTn>
                                        <p:tgtEl>
                                          <p:spTgt spid="72"/>
                                        </p:tgtEl>
                                        <p:attrNameLst>
                                          <p:attrName>style.visibility</p:attrName>
                                        </p:attrNameLst>
                                      </p:cBhvr>
                                      <p:to>
                                        <p:strVal val="visible"/>
                                      </p:to>
                                    </p:set>
                                  </p:childTnLst>
                                </p:cTn>
                              </p:par>
                            </p:childTnLst>
                          </p:cTn>
                        </p:par>
                      </p:childTnLst>
                    </p:cTn>
                  </p:par>
                  <p:par>
                    <p:cTn id="141" fill="hold">
                      <p:stCondLst>
                        <p:cond delay="indefinite"/>
                      </p:stCondLst>
                      <p:childTnLst>
                        <p:par>
                          <p:cTn id="142" fill="hold">
                            <p:stCondLst>
                              <p:cond delay="0"/>
                            </p:stCondLst>
                            <p:childTnLst>
                              <p:par>
                                <p:cTn id="143" presetID="1" presetClass="exit" presetSubtype="0" fill="hold" nodeType="clickEffect">
                                  <p:stCondLst>
                                    <p:cond delay="0"/>
                                  </p:stCondLst>
                                  <p:childTnLst>
                                    <p:set>
                                      <p:cBhvr>
                                        <p:cTn id="144" dur="1" fill="hold">
                                          <p:stCondLst>
                                            <p:cond delay="0"/>
                                          </p:stCondLst>
                                        </p:cTn>
                                        <p:tgtEl>
                                          <p:spTgt spid="43"/>
                                        </p:tgtEl>
                                        <p:attrNameLst>
                                          <p:attrName>style.visibility</p:attrName>
                                        </p:attrNameLst>
                                      </p:cBhvr>
                                      <p:to>
                                        <p:strVal val="hidden"/>
                                      </p:to>
                                    </p:set>
                                  </p:childTnLst>
                                </p:cTn>
                              </p:par>
                              <p:par>
                                <p:cTn id="145" presetID="1" presetClass="exit" presetSubtype="0" fill="hold" nodeType="withEffect">
                                  <p:stCondLst>
                                    <p:cond delay="0"/>
                                  </p:stCondLst>
                                  <p:childTnLst>
                                    <p:set>
                                      <p:cBhvr>
                                        <p:cTn id="146" dur="1" fill="hold">
                                          <p:stCondLst>
                                            <p:cond delay="0"/>
                                          </p:stCondLst>
                                        </p:cTn>
                                        <p:tgtEl>
                                          <p:spTgt spid="44"/>
                                        </p:tgtEl>
                                        <p:attrNameLst>
                                          <p:attrName>style.visibility</p:attrName>
                                        </p:attrNameLst>
                                      </p:cBhvr>
                                      <p:to>
                                        <p:strVal val="hidden"/>
                                      </p:to>
                                    </p:set>
                                  </p:childTnLst>
                                </p:cTn>
                              </p:par>
                              <p:par>
                                <p:cTn id="147" presetID="1" presetClass="exit" presetSubtype="0" fill="hold" nodeType="withEffect">
                                  <p:stCondLst>
                                    <p:cond delay="0"/>
                                  </p:stCondLst>
                                  <p:childTnLst>
                                    <p:set>
                                      <p:cBhvr>
                                        <p:cTn id="148" dur="1" fill="hold">
                                          <p:stCondLst>
                                            <p:cond delay="0"/>
                                          </p:stCondLst>
                                        </p:cTn>
                                        <p:tgtEl>
                                          <p:spTgt spid="41"/>
                                        </p:tgtEl>
                                        <p:attrNameLst>
                                          <p:attrName>style.visibility</p:attrName>
                                        </p:attrNameLst>
                                      </p:cBhvr>
                                      <p:to>
                                        <p:strVal val="hidden"/>
                                      </p:to>
                                    </p:set>
                                  </p:childTnLst>
                                </p:cTn>
                              </p:par>
                              <p:par>
                                <p:cTn id="149" presetID="1" presetClass="exit" presetSubtype="0" fill="hold" nodeType="withEffect">
                                  <p:stCondLst>
                                    <p:cond delay="0"/>
                                  </p:stCondLst>
                                  <p:childTnLst>
                                    <p:set>
                                      <p:cBhvr>
                                        <p:cTn id="150" dur="1" fill="hold">
                                          <p:stCondLst>
                                            <p:cond delay="0"/>
                                          </p:stCondLst>
                                        </p:cTn>
                                        <p:tgtEl>
                                          <p:spTgt spid="42"/>
                                        </p:tgtEl>
                                        <p:attrNameLst>
                                          <p:attrName>style.visibility</p:attrName>
                                        </p:attrNameLst>
                                      </p:cBhvr>
                                      <p:to>
                                        <p:strVal val="hidden"/>
                                      </p:to>
                                    </p:set>
                                  </p:childTnLst>
                                </p:cTn>
                              </p:par>
                              <p:par>
                                <p:cTn id="151" presetID="1" presetClass="entr" presetSubtype="0" fill="hold" nodeType="withEffect">
                                  <p:stCondLst>
                                    <p:cond delay="0"/>
                                  </p:stCondLst>
                                  <p:childTnLst>
                                    <p:set>
                                      <p:cBhvr>
                                        <p:cTn id="152" dur="1" fill="hold">
                                          <p:stCondLst>
                                            <p:cond delay="0"/>
                                          </p:stCondLst>
                                        </p:cTn>
                                        <p:tgtEl>
                                          <p:spTgt spid="46"/>
                                        </p:tgtEl>
                                        <p:attrNameLst>
                                          <p:attrName>style.visibility</p:attrName>
                                        </p:attrNameLst>
                                      </p:cBhvr>
                                      <p:to>
                                        <p:strVal val="visible"/>
                                      </p:to>
                                    </p:set>
                                  </p:childTnLst>
                                </p:cTn>
                              </p:par>
                              <p:par>
                                <p:cTn id="153" presetID="1" presetClass="entr" presetSubtype="0" fill="hold" nodeType="withEffect">
                                  <p:stCondLst>
                                    <p:cond delay="0"/>
                                  </p:stCondLst>
                                  <p:childTnLst>
                                    <p:set>
                                      <p:cBhvr>
                                        <p:cTn id="154" dur="1" fill="hold">
                                          <p:stCondLst>
                                            <p:cond delay="0"/>
                                          </p:stCondLst>
                                        </p:cTn>
                                        <p:tgtEl>
                                          <p:spTgt spid="45"/>
                                        </p:tgtEl>
                                        <p:attrNameLst>
                                          <p:attrName>style.visibility</p:attrName>
                                        </p:attrNameLst>
                                      </p:cBhvr>
                                      <p:to>
                                        <p:strVal val="visible"/>
                                      </p:to>
                                    </p:set>
                                  </p:childTnLst>
                                </p:cTn>
                              </p:par>
                              <p:par>
                                <p:cTn id="155" presetID="1" presetClass="entr" presetSubtype="0" fill="hold" nodeType="withEffect">
                                  <p:stCondLst>
                                    <p:cond delay="0"/>
                                  </p:stCondLst>
                                  <p:childTnLst>
                                    <p:set>
                                      <p:cBhvr>
                                        <p:cTn id="156" dur="1" fill="hold">
                                          <p:stCondLst>
                                            <p:cond delay="0"/>
                                          </p:stCondLst>
                                        </p:cTn>
                                        <p:tgtEl>
                                          <p:spTgt spid="48"/>
                                        </p:tgtEl>
                                        <p:attrNameLst>
                                          <p:attrName>style.visibility</p:attrName>
                                        </p:attrNameLst>
                                      </p:cBhvr>
                                      <p:to>
                                        <p:strVal val="visible"/>
                                      </p:to>
                                    </p:set>
                                  </p:childTnLst>
                                </p:cTn>
                              </p:par>
                              <p:par>
                                <p:cTn id="157" presetID="1" presetClass="entr" presetSubtype="0" fill="hold" nodeType="withEffect">
                                  <p:stCondLst>
                                    <p:cond delay="0"/>
                                  </p:stCondLst>
                                  <p:childTnLst>
                                    <p:set>
                                      <p:cBhvr>
                                        <p:cTn id="158" dur="1" fill="hold">
                                          <p:stCondLst>
                                            <p:cond delay="0"/>
                                          </p:stCondLst>
                                        </p:cTn>
                                        <p:tgtEl>
                                          <p:spTgt spid="47"/>
                                        </p:tgtEl>
                                        <p:attrNameLst>
                                          <p:attrName>style.visibility</p:attrName>
                                        </p:attrNameLst>
                                      </p:cBhvr>
                                      <p:to>
                                        <p:strVal val="visible"/>
                                      </p:to>
                                    </p:set>
                                  </p:childTnLst>
                                </p:cTn>
                              </p:par>
                              <p:par>
                                <p:cTn id="159" presetID="1" presetClass="exit" presetSubtype="0" fill="hold" grpId="1" nodeType="withEffect">
                                  <p:stCondLst>
                                    <p:cond delay="0"/>
                                  </p:stCondLst>
                                  <p:childTnLst>
                                    <p:set>
                                      <p:cBhvr>
                                        <p:cTn id="160" dur="1" fill="hold">
                                          <p:stCondLst>
                                            <p:cond delay="0"/>
                                          </p:stCondLst>
                                        </p:cTn>
                                        <p:tgtEl>
                                          <p:spTgt spid="72"/>
                                        </p:tgtEl>
                                        <p:attrNameLst>
                                          <p:attrName>style.visibility</p:attrName>
                                        </p:attrNameLst>
                                      </p:cBhvr>
                                      <p:to>
                                        <p:strVal val="hidden"/>
                                      </p:to>
                                    </p:set>
                                  </p:childTnLst>
                                </p:cTn>
                              </p:par>
                            </p:childTnLst>
                          </p:cTn>
                        </p:par>
                      </p:childTnLst>
                    </p:cTn>
                  </p:par>
                  <p:par>
                    <p:cTn id="161" fill="hold">
                      <p:stCondLst>
                        <p:cond delay="indefinite"/>
                      </p:stCondLst>
                      <p:childTnLst>
                        <p:par>
                          <p:cTn id="162" fill="hold">
                            <p:stCondLst>
                              <p:cond delay="0"/>
                            </p:stCondLst>
                            <p:childTnLst>
                              <p:par>
                                <p:cTn id="163" presetID="1" presetClass="exit" presetSubtype="0" fill="hold" nodeType="clickEffect">
                                  <p:stCondLst>
                                    <p:cond delay="0"/>
                                  </p:stCondLst>
                                  <p:childTnLst>
                                    <p:set>
                                      <p:cBhvr>
                                        <p:cTn id="164" dur="1" fill="hold">
                                          <p:stCondLst>
                                            <p:cond delay="0"/>
                                          </p:stCondLst>
                                        </p:cTn>
                                        <p:tgtEl>
                                          <p:spTgt spid="46"/>
                                        </p:tgtEl>
                                        <p:attrNameLst>
                                          <p:attrName>style.visibility</p:attrName>
                                        </p:attrNameLst>
                                      </p:cBhvr>
                                      <p:to>
                                        <p:strVal val="hidden"/>
                                      </p:to>
                                    </p:set>
                                  </p:childTnLst>
                                </p:cTn>
                              </p:par>
                              <p:par>
                                <p:cTn id="165" presetID="1" presetClass="exit" presetSubtype="0" fill="hold" nodeType="withEffect">
                                  <p:stCondLst>
                                    <p:cond delay="0"/>
                                  </p:stCondLst>
                                  <p:childTnLst>
                                    <p:set>
                                      <p:cBhvr>
                                        <p:cTn id="166" dur="1" fill="hold">
                                          <p:stCondLst>
                                            <p:cond delay="0"/>
                                          </p:stCondLst>
                                        </p:cTn>
                                        <p:tgtEl>
                                          <p:spTgt spid="45"/>
                                        </p:tgtEl>
                                        <p:attrNameLst>
                                          <p:attrName>style.visibility</p:attrName>
                                        </p:attrNameLst>
                                      </p:cBhvr>
                                      <p:to>
                                        <p:strVal val="hidden"/>
                                      </p:to>
                                    </p:set>
                                  </p:childTnLst>
                                </p:cTn>
                              </p:par>
                              <p:par>
                                <p:cTn id="167" presetID="1" presetClass="exit" presetSubtype="0" fill="hold" nodeType="withEffect">
                                  <p:stCondLst>
                                    <p:cond delay="0"/>
                                  </p:stCondLst>
                                  <p:childTnLst>
                                    <p:set>
                                      <p:cBhvr>
                                        <p:cTn id="168" dur="1" fill="hold">
                                          <p:stCondLst>
                                            <p:cond delay="0"/>
                                          </p:stCondLst>
                                        </p:cTn>
                                        <p:tgtEl>
                                          <p:spTgt spid="48"/>
                                        </p:tgtEl>
                                        <p:attrNameLst>
                                          <p:attrName>style.visibility</p:attrName>
                                        </p:attrNameLst>
                                      </p:cBhvr>
                                      <p:to>
                                        <p:strVal val="hidden"/>
                                      </p:to>
                                    </p:set>
                                  </p:childTnLst>
                                </p:cTn>
                              </p:par>
                              <p:par>
                                <p:cTn id="169" presetID="1" presetClass="exit" presetSubtype="0" fill="hold" nodeType="withEffect">
                                  <p:stCondLst>
                                    <p:cond delay="0"/>
                                  </p:stCondLst>
                                  <p:childTnLst>
                                    <p:set>
                                      <p:cBhvr>
                                        <p:cTn id="170" dur="1" fill="hold">
                                          <p:stCondLst>
                                            <p:cond delay="0"/>
                                          </p:stCondLst>
                                        </p:cTn>
                                        <p:tgtEl>
                                          <p:spTgt spid="47"/>
                                        </p:tgtEl>
                                        <p:attrNameLst>
                                          <p:attrName>style.visibility</p:attrName>
                                        </p:attrNameLst>
                                      </p:cBhvr>
                                      <p:to>
                                        <p:strVal val="hidden"/>
                                      </p:to>
                                    </p:set>
                                  </p:childTnLst>
                                </p:cTn>
                              </p:par>
                              <p:par>
                                <p:cTn id="171" presetID="1" presetClass="entr" presetSubtype="0" fill="hold" nodeType="withEffect">
                                  <p:stCondLst>
                                    <p:cond delay="0"/>
                                  </p:stCondLst>
                                  <p:childTnLst>
                                    <p:set>
                                      <p:cBhvr>
                                        <p:cTn id="172" dur="1" fill="hold">
                                          <p:stCondLst>
                                            <p:cond delay="0"/>
                                          </p:stCondLst>
                                        </p:cTn>
                                        <p:tgtEl>
                                          <p:spTgt spid="50"/>
                                        </p:tgtEl>
                                        <p:attrNameLst>
                                          <p:attrName>style.visibility</p:attrName>
                                        </p:attrNameLst>
                                      </p:cBhvr>
                                      <p:to>
                                        <p:strVal val="visible"/>
                                      </p:to>
                                    </p:set>
                                  </p:childTnLst>
                                </p:cTn>
                              </p:par>
                              <p:par>
                                <p:cTn id="173" presetID="1" presetClass="entr" presetSubtype="0" fill="hold" nodeType="withEffect">
                                  <p:stCondLst>
                                    <p:cond delay="0"/>
                                  </p:stCondLst>
                                  <p:childTnLst>
                                    <p:set>
                                      <p:cBhvr>
                                        <p:cTn id="174" dur="1" fill="hold">
                                          <p:stCondLst>
                                            <p:cond delay="0"/>
                                          </p:stCondLst>
                                        </p:cTn>
                                        <p:tgtEl>
                                          <p:spTgt spid="51"/>
                                        </p:tgtEl>
                                        <p:attrNameLst>
                                          <p:attrName>style.visibility</p:attrName>
                                        </p:attrNameLst>
                                      </p:cBhvr>
                                      <p:to>
                                        <p:strVal val="visible"/>
                                      </p:to>
                                    </p:set>
                                  </p:childTnLst>
                                </p:cTn>
                              </p:par>
                              <p:par>
                                <p:cTn id="175" presetID="1" presetClass="entr" presetSubtype="0" fill="hold" nodeType="withEffect">
                                  <p:stCondLst>
                                    <p:cond delay="0"/>
                                  </p:stCondLst>
                                  <p:childTnLst>
                                    <p:set>
                                      <p:cBhvr>
                                        <p:cTn id="176" dur="1" fill="hold">
                                          <p:stCondLst>
                                            <p:cond delay="0"/>
                                          </p:stCondLst>
                                        </p:cTn>
                                        <p:tgtEl>
                                          <p:spTgt spid="52"/>
                                        </p:tgtEl>
                                        <p:attrNameLst>
                                          <p:attrName>style.visibility</p:attrName>
                                        </p:attrNameLst>
                                      </p:cBhvr>
                                      <p:to>
                                        <p:strVal val="visible"/>
                                      </p:to>
                                    </p:set>
                                  </p:childTnLst>
                                </p:cTn>
                              </p:par>
                              <p:par>
                                <p:cTn id="177" presetID="1" presetClass="entr" presetSubtype="0" fill="hold" nodeType="withEffect">
                                  <p:stCondLst>
                                    <p:cond delay="0"/>
                                  </p:stCondLst>
                                  <p:childTnLst>
                                    <p:set>
                                      <p:cBhvr>
                                        <p:cTn id="178" dur="1" fill="hold">
                                          <p:stCondLst>
                                            <p:cond delay="0"/>
                                          </p:stCondLst>
                                        </p:cTn>
                                        <p:tgtEl>
                                          <p:spTgt spid="49"/>
                                        </p:tgtEl>
                                        <p:attrNameLst>
                                          <p:attrName>style.visibility</p:attrName>
                                        </p:attrNameLst>
                                      </p:cBhvr>
                                      <p:to>
                                        <p:strVal val="visible"/>
                                      </p:to>
                                    </p:set>
                                  </p:childTnLst>
                                </p:cTn>
                              </p:par>
                            </p:childTnLst>
                          </p:cTn>
                        </p:par>
                      </p:childTnLst>
                    </p:cTn>
                  </p:par>
                  <p:par>
                    <p:cTn id="179" fill="hold">
                      <p:stCondLst>
                        <p:cond delay="indefinite"/>
                      </p:stCondLst>
                      <p:childTnLst>
                        <p:par>
                          <p:cTn id="180" fill="hold">
                            <p:stCondLst>
                              <p:cond delay="0"/>
                            </p:stCondLst>
                            <p:childTnLst>
                              <p:par>
                                <p:cTn id="181" presetID="1" presetClass="exit" presetSubtype="0" fill="hold" nodeType="clickEffect">
                                  <p:stCondLst>
                                    <p:cond delay="0"/>
                                  </p:stCondLst>
                                  <p:childTnLst>
                                    <p:set>
                                      <p:cBhvr>
                                        <p:cTn id="182" dur="1" fill="hold">
                                          <p:stCondLst>
                                            <p:cond delay="0"/>
                                          </p:stCondLst>
                                        </p:cTn>
                                        <p:tgtEl>
                                          <p:spTgt spid="50"/>
                                        </p:tgtEl>
                                        <p:attrNameLst>
                                          <p:attrName>style.visibility</p:attrName>
                                        </p:attrNameLst>
                                      </p:cBhvr>
                                      <p:to>
                                        <p:strVal val="hidden"/>
                                      </p:to>
                                    </p:set>
                                  </p:childTnLst>
                                </p:cTn>
                              </p:par>
                              <p:par>
                                <p:cTn id="183" presetID="1" presetClass="exit" presetSubtype="0" fill="hold" nodeType="withEffect">
                                  <p:stCondLst>
                                    <p:cond delay="0"/>
                                  </p:stCondLst>
                                  <p:childTnLst>
                                    <p:set>
                                      <p:cBhvr>
                                        <p:cTn id="184" dur="1" fill="hold">
                                          <p:stCondLst>
                                            <p:cond delay="0"/>
                                          </p:stCondLst>
                                        </p:cTn>
                                        <p:tgtEl>
                                          <p:spTgt spid="51"/>
                                        </p:tgtEl>
                                        <p:attrNameLst>
                                          <p:attrName>style.visibility</p:attrName>
                                        </p:attrNameLst>
                                      </p:cBhvr>
                                      <p:to>
                                        <p:strVal val="hidden"/>
                                      </p:to>
                                    </p:set>
                                  </p:childTnLst>
                                </p:cTn>
                              </p:par>
                              <p:par>
                                <p:cTn id="185" presetID="1" presetClass="exit" presetSubtype="0" fill="hold" nodeType="withEffect">
                                  <p:stCondLst>
                                    <p:cond delay="0"/>
                                  </p:stCondLst>
                                  <p:childTnLst>
                                    <p:set>
                                      <p:cBhvr>
                                        <p:cTn id="186" dur="1" fill="hold">
                                          <p:stCondLst>
                                            <p:cond delay="0"/>
                                          </p:stCondLst>
                                        </p:cTn>
                                        <p:tgtEl>
                                          <p:spTgt spid="52"/>
                                        </p:tgtEl>
                                        <p:attrNameLst>
                                          <p:attrName>style.visibility</p:attrName>
                                        </p:attrNameLst>
                                      </p:cBhvr>
                                      <p:to>
                                        <p:strVal val="hidden"/>
                                      </p:to>
                                    </p:set>
                                  </p:childTnLst>
                                </p:cTn>
                              </p:par>
                              <p:par>
                                <p:cTn id="187" presetID="1" presetClass="exit" presetSubtype="0" fill="hold" nodeType="withEffect">
                                  <p:stCondLst>
                                    <p:cond delay="0"/>
                                  </p:stCondLst>
                                  <p:childTnLst>
                                    <p:set>
                                      <p:cBhvr>
                                        <p:cTn id="188" dur="1" fill="hold">
                                          <p:stCondLst>
                                            <p:cond delay="0"/>
                                          </p:stCondLst>
                                        </p:cTn>
                                        <p:tgtEl>
                                          <p:spTgt spid="49"/>
                                        </p:tgtEl>
                                        <p:attrNameLst>
                                          <p:attrName>style.visibility</p:attrName>
                                        </p:attrNameLst>
                                      </p:cBhvr>
                                      <p:to>
                                        <p:strVal val="hidden"/>
                                      </p:to>
                                    </p:set>
                                  </p:childTnLst>
                                </p:cTn>
                              </p:par>
                              <p:par>
                                <p:cTn id="189" presetID="1" presetClass="entr" presetSubtype="0" fill="hold" nodeType="withEffect">
                                  <p:stCondLst>
                                    <p:cond delay="0"/>
                                  </p:stCondLst>
                                  <p:childTnLst>
                                    <p:set>
                                      <p:cBhvr>
                                        <p:cTn id="190" dur="1" fill="hold">
                                          <p:stCondLst>
                                            <p:cond delay="0"/>
                                          </p:stCondLst>
                                        </p:cTn>
                                        <p:tgtEl>
                                          <p:spTgt spid="54"/>
                                        </p:tgtEl>
                                        <p:attrNameLst>
                                          <p:attrName>style.visibility</p:attrName>
                                        </p:attrNameLst>
                                      </p:cBhvr>
                                      <p:to>
                                        <p:strVal val="visible"/>
                                      </p:to>
                                    </p:set>
                                  </p:childTnLst>
                                </p:cTn>
                              </p:par>
                              <p:par>
                                <p:cTn id="191" presetID="1" presetClass="entr" presetSubtype="0" fill="hold" nodeType="withEffect">
                                  <p:stCondLst>
                                    <p:cond delay="0"/>
                                  </p:stCondLst>
                                  <p:childTnLst>
                                    <p:set>
                                      <p:cBhvr>
                                        <p:cTn id="192" dur="1" fill="hold">
                                          <p:stCondLst>
                                            <p:cond delay="0"/>
                                          </p:stCondLst>
                                        </p:cTn>
                                        <p:tgtEl>
                                          <p:spTgt spid="55"/>
                                        </p:tgtEl>
                                        <p:attrNameLst>
                                          <p:attrName>style.visibility</p:attrName>
                                        </p:attrNameLst>
                                      </p:cBhvr>
                                      <p:to>
                                        <p:strVal val="visible"/>
                                      </p:to>
                                    </p:set>
                                  </p:childTnLst>
                                </p:cTn>
                              </p:par>
                              <p:par>
                                <p:cTn id="193" presetID="1" presetClass="entr" presetSubtype="0" fill="hold" nodeType="withEffect">
                                  <p:stCondLst>
                                    <p:cond delay="0"/>
                                  </p:stCondLst>
                                  <p:childTnLst>
                                    <p:set>
                                      <p:cBhvr>
                                        <p:cTn id="194" dur="1" fill="hold">
                                          <p:stCondLst>
                                            <p:cond delay="0"/>
                                          </p:stCondLst>
                                        </p:cTn>
                                        <p:tgtEl>
                                          <p:spTgt spid="56"/>
                                        </p:tgtEl>
                                        <p:attrNameLst>
                                          <p:attrName>style.visibility</p:attrName>
                                        </p:attrNameLst>
                                      </p:cBhvr>
                                      <p:to>
                                        <p:strVal val="visible"/>
                                      </p:to>
                                    </p:set>
                                  </p:childTnLst>
                                </p:cTn>
                              </p:par>
                              <p:par>
                                <p:cTn id="195" presetID="1" presetClass="entr" presetSubtype="0" fill="hold" nodeType="withEffect">
                                  <p:stCondLst>
                                    <p:cond delay="0"/>
                                  </p:stCondLst>
                                  <p:childTnLst>
                                    <p:set>
                                      <p:cBhvr>
                                        <p:cTn id="196" dur="1" fill="hold">
                                          <p:stCondLst>
                                            <p:cond delay="0"/>
                                          </p:stCondLst>
                                        </p:cTn>
                                        <p:tgtEl>
                                          <p:spTgt spid="53"/>
                                        </p:tgtEl>
                                        <p:attrNameLst>
                                          <p:attrName>style.visibility</p:attrName>
                                        </p:attrNameLst>
                                      </p:cBhvr>
                                      <p:to>
                                        <p:strVal val="visible"/>
                                      </p:to>
                                    </p:set>
                                  </p:childTnLst>
                                </p:cTn>
                              </p:par>
                            </p:childTnLst>
                          </p:cTn>
                        </p:par>
                      </p:childTnLst>
                    </p:cTn>
                  </p:par>
                  <p:par>
                    <p:cTn id="197" fill="hold">
                      <p:stCondLst>
                        <p:cond delay="indefinite"/>
                      </p:stCondLst>
                      <p:childTnLst>
                        <p:par>
                          <p:cTn id="198" fill="hold">
                            <p:stCondLst>
                              <p:cond delay="0"/>
                            </p:stCondLst>
                            <p:childTnLst>
                              <p:par>
                                <p:cTn id="199" presetID="1" presetClass="exit" presetSubtype="0" fill="hold" nodeType="clickEffect">
                                  <p:stCondLst>
                                    <p:cond delay="0"/>
                                  </p:stCondLst>
                                  <p:childTnLst>
                                    <p:set>
                                      <p:cBhvr>
                                        <p:cTn id="200" dur="1" fill="hold">
                                          <p:stCondLst>
                                            <p:cond delay="0"/>
                                          </p:stCondLst>
                                        </p:cTn>
                                        <p:tgtEl>
                                          <p:spTgt spid="54"/>
                                        </p:tgtEl>
                                        <p:attrNameLst>
                                          <p:attrName>style.visibility</p:attrName>
                                        </p:attrNameLst>
                                      </p:cBhvr>
                                      <p:to>
                                        <p:strVal val="hidden"/>
                                      </p:to>
                                    </p:set>
                                  </p:childTnLst>
                                </p:cTn>
                              </p:par>
                              <p:par>
                                <p:cTn id="201" presetID="1" presetClass="exit" presetSubtype="0" fill="hold" nodeType="withEffect">
                                  <p:stCondLst>
                                    <p:cond delay="0"/>
                                  </p:stCondLst>
                                  <p:childTnLst>
                                    <p:set>
                                      <p:cBhvr>
                                        <p:cTn id="202" dur="1" fill="hold">
                                          <p:stCondLst>
                                            <p:cond delay="0"/>
                                          </p:stCondLst>
                                        </p:cTn>
                                        <p:tgtEl>
                                          <p:spTgt spid="55"/>
                                        </p:tgtEl>
                                        <p:attrNameLst>
                                          <p:attrName>style.visibility</p:attrName>
                                        </p:attrNameLst>
                                      </p:cBhvr>
                                      <p:to>
                                        <p:strVal val="hidden"/>
                                      </p:to>
                                    </p:set>
                                  </p:childTnLst>
                                </p:cTn>
                              </p:par>
                              <p:par>
                                <p:cTn id="203" presetID="1" presetClass="exit" presetSubtype="0" fill="hold" nodeType="withEffect">
                                  <p:stCondLst>
                                    <p:cond delay="0"/>
                                  </p:stCondLst>
                                  <p:childTnLst>
                                    <p:set>
                                      <p:cBhvr>
                                        <p:cTn id="204" dur="1" fill="hold">
                                          <p:stCondLst>
                                            <p:cond delay="0"/>
                                          </p:stCondLst>
                                        </p:cTn>
                                        <p:tgtEl>
                                          <p:spTgt spid="56"/>
                                        </p:tgtEl>
                                        <p:attrNameLst>
                                          <p:attrName>style.visibility</p:attrName>
                                        </p:attrNameLst>
                                      </p:cBhvr>
                                      <p:to>
                                        <p:strVal val="hidden"/>
                                      </p:to>
                                    </p:set>
                                  </p:childTnLst>
                                </p:cTn>
                              </p:par>
                              <p:par>
                                <p:cTn id="205" presetID="1" presetClass="exit" presetSubtype="0" fill="hold" nodeType="withEffect">
                                  <p:stCondLst>
                                    <p:cond delay="0"/>
                                  </p:stCondLst>
                                  <p:childTnLst>
                                    <p:set>
                                      <p:cBhvr>
                                        <p:cTn id="206" dur="1" fill="hold">
                                          <p:stCondLst>
                                            <p:cond delay="0"/>
                                          </p:stCondLst>
                                        </p:cTn>
                                        <p:tgtEl>
                                          <p:spTgt spid="53"/>
                                        </p:tgtEl>
                                        <p:attrNameLst>
                                          <p:attrName>style.visibility</p:attrName>
                                        </p:attrNameLst>
                                      </p:cBhvr>
                                      <p:to>
                                        <p:strVal val="hidden"/>
                                      </p:to>
                                    </p:set>
                                  </p:childTnLst>
                                </p:cTn>
                              </p:par>
                              <p:par>
                                <p:cTn id="207" presetID="1" presetClass="entr" presetSubtype="0" fill="hold" nodeType="withEffect">
                                  <p:stCondLst>
                                    <p:cond delay="0"/>
                                  </p:stCondLst>
                                  <p:childTnLst>
                                    <p:set>
                                      <p:cBhvr>
                                        <p:cTn id="208" dur="1" fill="hold">
                                          <p:stCondLst>
                                            <p:cond delay="0"/>
                                          </p:stCondLst>
                                        </p:cTn>
                                        <p:tgtEl>
                                          <p:spTgt spid="57"/>
                                        </p:tgtEl>
                                        <p:attrNameLst>
                                          <p:attrName>style.visibility</p:attrName>
                                        </p:attrNameLst>
                                      </p:cBhvr>
                                      <p:to>
                                        <p:strVal val="visible"/>
                                      </p:to>
                                    </p:set>
                                  </p:childTnLst>
                                </p:cTn>
                              </p:par>
                              <p:par>
                                <p:cTn id="209" presetID="1" presetClass="entr" presetSubtype="0" fill="hold" nodeType="withEffect">
                                  <p:stCondLst>
                                    <p:cond delay="0"/>
                                  </p:stCondLst>
                                  <p:childTnLst>
                                    <p:set>
                                      <p:cBhvr>
                                        <p:cTn id="210" dur="1" fill="hold">
                                          <p:stCondLst>
                                            <p:cond delay="0"/>
                                          </p:stCondLst>
                                        </p:cTn>
                                        <p:tgtEl>
                                          <p:spTgt spid="58"/>
                                        </p:tgtEl>
                                        <p:attrNameLst>
                                          <p:attrName>style.visibility</p:attrName>
                                        </p:attrNameLst>
                                      </p:cBhvr>
                                      <p:to>
                                        <p:strVal val="visible"/>
                                      </p:to>
                                    </p:set>
                                  </p:childTnLst>
                                </p:cTn>
                              </p:par>
                              <p:par>
                                <p:cTn id="211" presetID="1" presetClass="entr" presetSubtype="0" fill="hold" nodeType="withEffect">
                                  <p:stCondLst>
                                    <p:cond delay="0"/>
                                  </p:stCondLst>
                                  <p:childTnLst>
                                    <p:set>
                                      <p:cBhvr>
                                        <p:cTn id="212" dur="1" fill="hold">
                                          <p:stCondLst>
                                            <p:cond delay="0"/>
                                          </p:stCondLst>
                                        </p:cTn>
                                        <p:tgtEl>
                                          <p:spTgt spid="59"/>
                                        </p:tgtEl>
                                        <p:attrNameLst>
                                          <p:attrName>style.visibility</p:attrName>
                                        </p:attrNameLst>
                                      </p:cBhvr>
                                      <p:to>
                                        <p:strVal val="visible"/>
                                      </p:to>
                                    </p:set>
                                  </p:childTnLst>
                                </p:cTn>
                              </p:par>
                              <p:par>
                                <p:cTn id="213" presetID="1" presetClass="entr" presetSubtype="0" fill="hold" nodeType="withEffect">
                                  <p:stCondLst>
                                    <p:cond delay="0"/>
                                  </p:stCondLst>
                                  <p:childTnLst>
                                    <p:set>
                                      <p:cBhvr>
                                        <p:cTn id="214" dur="1" fill="hold">
                                          <p:stCondLst>
                                            <p:cond delay="0"/>
                                          </p:stCondLst>
                                        </p:cTn>
                                        <p:tgtEl>
                                          <p:spTgt spid="60"/>
                                        </p:tgtEl>
                                        <p:attrNameLst>
                                          <p:attrName>style.visibility</p:attrName>
                                        </p:attrNameLst>
                                      </p:cBhvr>
                                      <p:to>
                                        <p:strVal val="visible"/>
                                      </p:to>
                                    </p:set>
                                  </p:childTnLst>
                                </p:cTn>
                              </p:par>
                            </p:childTnLst>
                          </p:cTn>
                        </p:par>
                      </p:childTnLst>
                    </p:cTn>
                  </p:par>
                  <p:par>
                    <p:cTn id="215" fill="hold">
                      <p:stCondLst>
                        <p:cond delay="indefinite"/>
                      </p:stCondLst>
                      <p:childTnLst>
                        <p:par>
                          <p:cTn id="216" fill="hold">
                            <p:stCondLst>
                              <p:cond delay="0"/>
                            </p:stCondLst>
                            <p:childTnLst>
                              <p:par>
                                <p:cTn id="217" presetID="1" presetClass="entr" presetSubtype="0" fill="hold" grpId="0" nodeType="clickEffect">
                                  <p:stCondLst>
                                    <p:cond delay="0"/>
                                  </p:stCondLst>
                                  <p:childTnLst>
                                    <p:set>
                                      <p:cBhvr>
                                        <p:cTn id="218" dur="1" fill="hold">
                                          <p:stCondLst>
                                            <p:cond delay="0"/>
                                          </p:stCondLst>
                                        </p:cTn>
                                        <p:tgtEl>
                                          <p:spTgt spid="66"/>
                                        </p:tgtEl>
                                        <p:attrNameLst>
                                          <p:attrName>style.visibility</p:attrName>
                                        </p:attrNameLst>
                                      </p:cBhvr>
                                      <p:to>
                                        <p:strVal val="visible"/>
                                      </p:to>
                                    </p:set>
                                  </p:childTnLst>
                                </p:cTn>
                              </p:par>
                              <p:par>
                                <p:cTn id="219" presetID="1" presetClass="entr" presetSubtype="0" fill="hold" grpId="0" nodeType="withEffect">
                                  <p:stCondLst>
                                    <p:cond delay="0"/>
                                  </p:stCondLst>
                                  <p:childTnLst>
                                    <p:set>
                                      <p:cBhvr>
                                        <p:cTn id="220" dur="1" fill="hold">
                                          <p:stCondLst>
                                            <p:cond delay="0"/>
                                          </p:stCondLst>
                                        </p:cTn>
                                        <p:tgtEl>
                                          <p:spTgt spid="6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61" grpId="0"/>
      <p:bldP spid="62" grpId="0"/>
      <p:bldP spid="63" grpId="0"/>
      <p:bldP spid="64" grpId="0"/>
      <p:bldP spid="65" grpId="0" animBg="1"/>
      <p:bldP spid="66" grpId="0" animBg="1"/>
      <p:bldP spid="70" grpId="0" animBg="1"/>
      <p:bldP spid="70" grpId="1" animBg="1"/>
      <p:bldP spid="71" grpId="0" animBg="1"/>
      <p:bldP spid="71" grpId="1" animBg="1"/>
      <p:bldP spid="72" grpId="0" animBg="1"/>
      <p:bldP spid="72" grpId="1"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 name="Ellipse 4">
            <a:extLst>
              <a:ext uri="{FF2B5EF4-FFF2-40B4-BE49-F238E27FC236}">
                <a16:creationId xmlns:a16="http://schemas.microsoft.com/office/drawing/2014/main" id="{FC233883-5DDE-4459-BD1C-EC175BD25AC0}"/>
              </a:ext>
            </a:extLst>
          </p:cNvPr>
          <p:cNvSpPr/>
          <p:nvPr/>
        </p:nvSpPr>
        <p:spPr>
          <a:xfrm>
            <a:off x="10245156" y="4661244"/>
            <a:ext cx="1784294" cy="632185"/>
          </a:xfrm>
          <a:prstGeom prst="ellipse">
            <a:avLst/>
          </a:prstGeom>
          <a:noFill/>
          <a:ln w="38100">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2" name="Title 1">
            <a:extLst>
              <a:ext uri="{FF2B5EF4-FFF2-40B4-BE49-F238E27FC236}">
                <a16:creationId xmlns:a16="http://schemas.microsoft.com/office/drawing/2014/main" id="{92043922-7A16-4807-812A-9271242491B1}"/>
              </a:ext>
            </a:extLst>
          </p:cNvPr>
          <p:cNvSpPr>
            <a:spLocks noGrp="1"/>
          </p:cNvSpPr>
          <p:nvPr>
            <p:ph type="title"/>
          </p:nvPr>
        </p:nvSpPr>
        <p:spPr/>
        <p:txBody>
          <a:bodyPr/>
          <a:lstStyle/>
          <a:p>
            <a:r>
              <a:rPr lang="fr-CA" dirty="0">
                <a:latin typeface="Century Schoolbook" panose="02040604050505020304" pitchFamily="18" charset="0"/>
              </a:rPr>
              <a:t>Principles of MRI: spin </a:t>
            </a:r>
            <a:r>
              <a:rPr lang="fr-CA" dirty="0" err="1">
                <a:latin typeface="Century Schoolbook" panose="02040604050505020304" pitchFamily="18" charset="0"/>
              </a:rPr>
              <a:t>echo</a:t>
            </a:r>
            <a:endParaRPr lang="fr-CA" dirty="0">
              <a:latin typeface="Century Schoolbook" panose="02040604050505020304" pitchFamily="18" charset="0"/>
            </a:endParaRPr>
          </a:p>
        </p:txBody>
      </p:sp>
      <p:sp>
        <p:nvSpPr>
          <p:cNvPr id="4" name="Slide Number Placeholder 3">
            <a:extLst>
              <a:ext uri="{FF2B5EF4-FFF2-40B4-BE49-F238E27FC236}">
                <a16:creationId xmlns:a16="http://schemas.microsoft.com/office/drawing/2014/main" id="{BA62D2F1-4ADB-4A8F-9B1B-512E9D64588A}"/>
              </a:ext>
            </a:extLst>
          </p:cNvPr>
          <p:cNvSpPr>
            <a:spLocks noGrp="1"/>
          </p:cNvSpPr>
          <p:nvPr>
            <p:ph type="sldNum" sz="quarter" idx="12"/>
          </p:nvPr>
        </p:nvSpPr>
        <p:spPr/>
        <p:txBody>
          <a:bodyPr/>
          <a:lstStyle/>
          <a:p>
            <a:fld id="{7C4F7C6C-F16A-437F-A05B-8026F95376C8}" type="slidenum">
              <a:rPr lang="fr-CA" smtClean="0">
                <a:latin typeface="Century Schoolbook" panose="02040604050505020304" pitchFamily="18" charset="0"/>
              </a:rPr>
              <a:pPr/>
              <a:t>44</a:t>
            </a:fld>
            <a:endParaRPr lang="fr-CA" dirty="0">
              <a:latin typeface="Century Schoolbook" panose="02040604050505020304" pitchFamily="18" charset="0"/>
            </a:endParaRPr>
          </a:p>
        </p:txBody>
      </p:sp>
      <p:sp>
        <p:nvSpPr>
          <p:cNvPr id="6" name="Oval 5">
            <a:extLst>
              <a:ext uri="{FF2B5EF4-FFF2-40B4-BE49-F238E27FC236}">
                <a16:creationId xmlns:a16="http://schemas.microsoft.com/office/drawing/2014/main" id="{44A122FF-7B01-4FE9-90AE-F531EEE2E2DD}"/>
              </a:ext>
            </a:extLst>
          </p:cNvPr>
          <p:cNvSpPr>
            <a:spLocks noChangeAspect="1"/>
          </p:cNvSpPr>
          <p:nvPr/>
        </p:nvSpPr>
        <p:spPr>
          <a:xfrm>
            <a:off x="648668" y="2635055"/>
            <a:ext cx="2069418" cy="757131"/>
          </a:xfrm>
          <a:prstGeom prst="ellipse">
            <a:avLst/>
          </a:pr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7" name="Arrow: Curved Left 6">
            <a:extLst>
              <a:ext uri="{FF2B5EF4-FFF2-40B4-BE49-F238E27FC236}">
                <a16:creationId xmlns:a16="http://schemas.microsoft.com/office/drawing/2014/main" id="{A444C23D-C02F-429D-B4E1-915B04A6389E}"/>
              </a:ext>
            </a:extLst>
          </p:cNvPr>
          <p:cNvSpPr/>
          <p:nvPr/>
        </p:nvSpPr>
        <p:spPr>
          <a:xfrm flipH="1" flipV="1">
            <a:off x="568191" y="2713193"/>
            <a:ext cx="225050" cy="581908"/>
          </a:xfrm>
          <a:prstGeom prst="curvedLeftArrow">
            <a:avLst>
              <a:gd name="adj1" fmla="val 0"/>
              <a:gd name="adj2" fmla="val 41893"/>
              <a:gd name="adj3" fmla="val 370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latin typeface="Century Schoolbook" panose="02040604050505020304" pitchFamily="18" charset="0"/>
            </a:endParaRPr>
          </a:p>
        </p:txBody>
      </p:sp>
      <p:sp>
        <p:nvSpPr>
          <p:cNvPr id="8" name="Arrow: Curved Left 7">
            <a:extLst>
              <a:ext uri="{FF2B5EF4-FFF2-40B4-BE49-F238E27FC236}">
                <a16:creationId xmlns:a16="http://schemas.microsoft.com/office/drawing/2014/main" id="{7C3AA6FA-37E2-47EA-A3EE-132594050B00}"/>
              </a:ext>
            </a:extLst>
          </p:cNvPr>
          <p:cNvSpPr/>
          <p:nvPr/>
        </p:nvSpPr>
        <p:spPr>
          <a:xfrm>
            <a:off x="2572356" y="2747533"/>
            <a:ext cx="225050" cy="581908"/>
          </a:xfrm>
          <a:prstGeom prst="curvedLeftArrow">
            <a:avLst>
              <a:gd name="adj1" fmla="val 0"/>
              <a:gd name="adj2" fmla="val 41893"/>
              <a:gd name="adj3" fmla="val 370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latin typeface="Century Schoolbook" panose="02040604050505020304" pitchFamily="18" charset="0"/>
            </a:endParaRPr>
          </a:p>
        </p:txBody>
      </p:sp>
      <p:sp>
        <p:nvSpPr>
          <p:cNvPr id="9" name="ZoneTexte 41">
            <a:extLst>
              <a:ext uri="{FF2B5EF4-FFF2-40B4-BE49-F238E27FC236}">
                <a16:creationId xmlns:a16="http://schemas.microsoft.com/office/drawing/2014/main" id="{DCDA9EF2-45D9-4839-A126-FE2B34FB043B}"/>
              </a:ext>
            </a:extLst>
          </p:cNvPr>
          <p:cNvSpPr txBox="1"/>
          <p:nvPr/>
        </p:nvSpPr>
        <p:spPr>
          <a:xfrm>
            <a:off x="2112861" y="3333362"/>
            <a:ext cx="705642" cy="461665"/>
          </a:xfrm>
          <a:prstGeom prst="rect">
            <a:avLst/>
          </a:prstGeom>
          <a:noFill/>
        </p:spPr>
        <p:txBody>
          <a:bodyPr wrap="none" rtlCol="0">
            <a:spAutoFit/>
          </a:bodyPr>
          <a:lstStyle/>
          <a:p>
            <a:r>
              <a:rPr lang="fr-CA" sz="2400" dirty="0" err="1">
                <a:latin typeface="Century Schoolbook" panose="02040604050505020304" pitchFamily="18" charset="0"/>
                <a:cs typeface="Roboto Serif Light" pitchFamily="2" charset="0"/>
              </a:rPr>
              <a:t>M</a:t>
            </a:r>
            <a:r>
              <a:rPr lang="fr-CA" sz="2400" baseline="-25000" dirty="0" err="1">
                <a:latin typeface="Century Schoolbook" panose="02040604050505020304" pitchFamily="18" charset="0"/>
                <a:cs typeface="Roboto Serif Light" pitchFamily="2" charset="0"/>
              </a:rPr>
              <a:t>xy</a:t>
            </a:r>
            <a:endParaRPr lang="fr-CA" sz="2400" dirty="0">
              <a:latin typeface="Century Schoolbook" panose="02040604050505020304" pitchFamily="18" charset="0"/>
              <a:cs typeface="Roboto Serif Light" pitchFamily="2" charset="0"/>
            </a:endParaRPr>
          </a:p>
        </p:txBody>
      </p:sp>
      <p:cxnSp>
        <p:nvCxnSpPr>
          <p:cNvPr id="10" name="Straight Arrow Connector 9">
            <a:extLst>
              <a:ext uri="{FF2B5EF4-FFF2-40B4-BE49-F238E27FC236}">
                <a16:creationId xmlns:a16="http://schemas.microsoft.com/office/drawing/2014/main" id="{3162386F-6F84-413A-9CA1-B2E020CF4224}"/>
              </a:ext>
            </a:extLst>
          </p:cNvPr>
          <p:cNvCxnSpPr>
            <a:cxnSpLocks/>
          </p:cNvCxnSpPr>
          <p:nvPr/>
        </p:nvCxnSpPr>
        <p:spPr>
          <a:xfrm flipV="1">
            <a:off x="1685660" y="1835269"/>
            <a:ext cx="0" cy="1187874"/>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4FF0AA1D-0D6B-4FDF-AD7F-416E51C1C9F9}"/>
              </a:ext>
            </a:extLst>
          </p:cNvPr>
          <p:cNvCxnSpPr>
            <a:cxnSpLocks/>
          </p:cNvCxnSpPr>
          <p:nvPr/>
        </p:nvCxnSpPr>
        <p:spPr>
          <a:xfrm>
            <a:off x="1680898" y="3020762"/>
            <a:ext cx="1293909" cy="1"/>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AF4CCECF-0242-43F6-BF68-ED706E00A2EB}"/>
              </a:ext>
            </a:extLst>
          </p:cNvPr>
          <p:cNvCxnSpPr>
            <a:cxnSpLocks noChangeAspect="1"/>
          </p:cNvCxnSpPr>
          <p:nvPr/>
        </p:nvCxnSpPr>
        <p:spPr>
          <a:xfrm flipH="1">
            <a:off x="1118980" y="3013620"/>
            <a:ext cx="569120" cy="737055"/>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3" name="ZoneTexte 41">
            <a:extLst>
              <a:ext uri="{FF2B5EF4-FFF2-40B4-BE49-F238E27FC236}">
                <a16:creationId xmlns:a16="http://schemas.microsoft.com/office/drawing/2014/main" id="{9123421C-4E7B-4182-B7A3-52F5EFA54521}"/>
              </a:ext>
            </a:extLst>
          </p:cNvPr>
          <p:cNvSpPr txBox="1"/>
          <p:nvPr/>
        </p:nvSpPr>
        <p:spPr>
          <a:xfrm>
            <a:off x="1532460" y="1524075"/>
            <a:ext cx="296876" cy="369332"/>
          </a:xfrm>
          <a:prstGeom prst="rect">
            <a:avLst/>
          </a:prstGeom>
          <a:noFill/>
        </p:spPr>
        <p:txBody>
          <a:bodyPr wrap="none" rtlCol="0">
            <a:spAutoFit/>
          </a:bodyPr>
          <a:lstStyle/>
          <a:p>
            <a:r>
              <a:rPr lang="fr-CA" dirty="0">
                <a:latin typeface="Century Schoolbook" panose="02040604050505020304" pitchFamily="18" charset="0"/>
                <a:cs typeface="Roboto Serif Medium" pitchFamily="2" charset="0"/>
              </a:rPr>
              <a:t>z</a:t>
            </a:r>
          </a:p>
        </p:txBody>
      </p:sp>
      <p:sp>
        <p:nvSpPr>
          <p:cNvPr id="14" name="ZoneTexte 41">
            <a:extLst>
              <a:ext uri="{FF2B5EF4-FFF2-40B4-BE49-F238E27FC236}">
                <a16:creationId xmlns:a16="http://schemas.microsoft.com/office/drawing/2014/main" id="{E758DD95-A879-4FA3-9C08-42BB5E14214C}"/>
              </a:ext>
            </a:extLst>
          </p:cNvPr>
          <p:cNvSpPr txBox="1"/>
          <p:nvPr/>
        </p:nvSpPr>
        <p:spPr>
          <a:xfrm>
            <a:off x="2923355" y="2814578"/>
            <a:ext cx="308098" cy="369332"/>
          </a:xfrm>
          <a:prstGeom prst="rect">
            <a:avLst/>
          </a:prstGeom>
          <a:noFill/>
        </p:spPr>
        <p:txBody>
          <a:bodyPr wrap="none" rtlCol="0">
            <a:spAutoFit/>
          </a:bodyPr>
          <a:lstStyle/>
          <a:p>
            <a:r>
              <a:rPr lang="fr-CA" dirty="0">
                <a:latin typeface="Century Schoolbook" panose="02040604050505020304" pitchFamily="18" charset="0"/>
                <a:cs typeface="Roboto Serif Medium" pitchFamily="2" charset="0"/>
              </a:rPr>
              <a:t>y</a:t>
            </a:r>
          </a:p>
        </p:txBody>
      </p:sp>
      <p:sp>
        <p:nvSpPr>
          <p:cNvPr id="15" name="ZoneTexte 41">
            <a:extLst>
              <a:ext uri="{FF2B5EF4-FFF2-40B4-BE49-F238E27FC236}">
                <a16:creationId xmlns:a16="http://schemas.microsoft.com/office/drawing/2014/main" id="{B98D6456-1A0D-4166-97AF-2720ACDA4018}"/>
              </a:ext>
            </a:extLst>
          </p:cNvPr>
          <p:cNvSpPr txBox="1"/>
          <p:nvPr/>
        </p:nvSpPr>
        <p:spPr>
          <a:xfrm>
            <a:off x="885914" y="3656319"/>
            <a:ext cx="319318" cy="369332"/>
          </a:xfrm>
          <a:prstGeom prst="rect">
            <a:avLst/>
          </a:prstGeom>
          <a:noFill/>
        </p:spPr>
        <p:txBody>
          <a:bodyPr wrap="none" rtlCol="0">
            <a:spAutoFit/>
          </a:bodyPr>
          <a:lstStyle/>
          <a:p>
            <a:r>
              <a:rPr lang="fr-CA" dirty="0">
                <a:latin typeface="Century Schoolbook" panose="02040604050505020304" pitchFamily="18" charset="0"/>
                <a:cs typeface="Roboto Serif Medium" pitchFamily="2" charset="0"/>
              </a:rPr>
              <a:t>x</a:t>
            </a:r>
          </a:p>
        </p:txBody>
      </p:sp>
      <p:cxnSp>
        <p:nvCxnSpPr>
          <p:cNvPr id="16" name="Connecteur droit avec flèche 71">
            <a:extLst>
              <a:ext uri="{FF2B5EF4-FFF2-40B4-BE49-F238E27FC236}">
                <a16:creationId xmlns:a16="http://schemas.microsoft.com/office/drawing/2014/main" id="{34F7251B-0BFC-4FA6-9040-56A372474FFD}"/>
              </a:ext>
            </a:extLst>
          </p:cNvPr>
          <p:cNvCxnSpPr>
            <a:cxnSpLocks/>
          </p:cNvCxnSpPr>
          <p:nvPr/>
        </p:nvCxnSpPr>
        <p:spPr>
          <a:xfrm rot="5400000" flipV="1">
            <a:off x="2201424" y="2486278"/>
            <a:ext cx="0" cy="1064208"/>
          </a:xfrm>
          <a:prstGeom prst="straightConnector1">
            <a:avLst/>
          </a:prstGeom>
          <a:ln w="44450" cmpd="sng">
            <a:solidFill>
              <a:srgbClr val="00A759"/>
            </a:solidFill>
            <a:tailEnd type="triangle" w="med" len="med"/>
          </a:ln>
        </p:spPr>
        <p:style>
          <a:lnRef idx="1">
            <a:schemeClr val="accent1"/>
          </a:lnRef>
          <a:fillRef idx="0">
            <a:schemeClr val="accent1"/>
          </a:fillRef>
          <a:effectRef idx="0">
            <a:schemeClr val="accent1"/>
          </a:effectRef>
          <a:fontRef idx="minor">
            <a:schemeClr val="tx1"/>
          </a:fontRef>
        </p:style>
      </p:cxnSp>
      <p:sp>
        <p:nvSpPr>
          <p:cNvPr id="17" name="Oval 16">
            <a:extLst>
              <a:ext uri="{FF2B5EF4-FFF2-40B4-BE49-F238E27FC236}">
                <a16:creationId xmlns:a16="http://schemas.microsoft.com/office/drawing/2014/main" id="{954B3DC0-C5F4-4815-90DD-C0DAD5243045}"/>
              </a:ext>
            </a:extLst>
          </p:cNvPr>
          <p:cNvSpPr>
            <a:spLocks noChangeAspect="1"/>
          </p:cNvSpPr>
          <p:nvPr/>
        </p:nvSpPr>
        <p:spPr>
          <a:xfrm>
            <a:off x="3429035" y="2637435"/>
            <a:ext cx="2069418" cy="757131"/>
          </a:xfrm>
          <a:prstGeom prst="ellipse">
            <a:avLst/>
          </a:pr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18" name="Arrow: Curved Left 17">
            <a:extLst>
              <a:ext uri="{FF2B5EF4-FFF2-40B4-BE49-F238E27FC236}">
                <a16:creationId xmlns:a16="http://schemas.microsoft.com/office/drawing/2014/main" id="{2ECB76E7-DC06-4589-B731-5125FC3B9169}"/>
              </a:ext>
            </a:extLst>
          </p:cNvPr>
          <p:cNvSpPr/>
          <p:nvPr/>
        </p:nvSpPr>
        <p:spPr>
          <a:xfrm flipH="1" flipV="1">
            <a:off x="3348558" y="2715573"/>
            <a:ext cx="225050" cy="581908"/>
          </a:xfrm>
          <a:prstGeom prst="curvedLeftArrow">
            <a:avLst>
              <a:gd name="adj1" fmla="val 0"/>
              <a:gd name="adj2" fmla="val 41893"/>
              <a:gd name="adj3" fmla="val 370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latin typeface="Century Schoolbook" panose="02040604050505020304" pitchFamily="18" charset="0"/>
            </a:endParaRPr>
          </a:p>
        </p:txBody>
      </p:sp>
      <p:sp>
        <p:nvSpPr>
          <p:cNvPr id="19" name="Arrow: Curved Left 18">
            <a:extLst>
              <a:ext uri="{FF2B5EF4-FFF2-40B4-BE49-F238E27FC236}">
                <a16:creationId xmlns:a16="http://schemas.microsoft.com/office/drawing/2014/main" id="{83586EB6-A2F2-48D1-AB5D-59C0E446E44C}"/>
              </a:ext>
            </a:extLst>
          </p:cNvPr>
          <p:cNvSpPr/>
          <p:nvPr/>
        </p:nvSpPr>
        <p:spPr>
          <a:xfrm>
            <a:off x="5352723" y="2749913"/>
            <a:ext cx="225050" cy="581908"/>
          </a:xfrm>
          <a:prstGeom prst="curvedLeftArrow">
            <a:avLst>
              <a:gd name="adj1" fmla="val 0"/>
              <a:gd name="adj2" fmla="val 41893"/>
              <a:gd name="adj3" fmla="val 370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latin typeface="Century Schoolbook" panose="02040604050505020304" pitchFamily="18" charset="0"/>
            </a:endParaRPr>
          </a:p>
        </p:txBody>
      </p:sp>
      <p:cxnSp>
        <p:nvCxnSpPr>
          <p:cNvPr id="20" name="Straight Arrow Connector 19">
            <a:extLst>
              <a:ext uri="{FF2B5EF4-FFF2-40B4-BE49-F238E27FC236}">
                <a16:creationId xmlns:a16="http://schemas.microsoft.com/office/drawing/2014/main" id="{40BE1E49-7A5D-4D9D-954D-CE205F66D4B6}"/>
              </a:ext>
            </a:extLst>
          </p:cNvPr>
          <p:cNvCxnSpPr>
            <a:cxnSpLocks/>
          </p:cNvCxnSpPr>
          <p:nvPr/>
        </p:nvCxnSpPr>
        <p:spPr>
          <a:xfrm flipV="1">
            <a:off x="4466027" y="1837649"/>
            <a:ext cx="0" cy="1187874"/>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4F4686D9-939E-4679-9BA7-FA68E0777AC1}"/>
              </a:ext>
            </a:extLst>
          </p:cNvPr>
          <p:cNvCxnSpPr>
            <a:cxnSpLocks/>
          </p:cNvCxnSpPr>
          <p:nvPr/>
        </p:nvCxnSpPr>
        <p:spPr>
          <a:xfrm>
            <a:off x="4461265" y="3023142"/>
            <a:ext cx="1293909" cy="1"/>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127DD8E2-581C-4CA4-80C4-A421F4A851E1}"/>
              </a:ext>
            </a:extLst>
          </p:cNvPr>
          <p:cNvCxnSpPr>
            <a:cxnSpLocks noChangeAspect="1"/>
          </p:cNvCxnSpPr>
          <p:nvPr/>
        </p:nvCxnSpPr>
        <p:spPr>
          <a:xfrm flipH="1">
            <a:off x="3899347" y="3016000"/>
            <a:ext cx="569120" cy="737055"/>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3" name="ZoneTexte 41">
            <a:extLst>
              <a:ext uri="{FF2B5EF4-FFF2-40B4-BE49-F238E27FC236}">
                <a16:creationId xmlns:a16="http://schemas.microsoft.com/office/drawing/2014/main" id="{AAB4CF87-49B0-4820-8508-891AADBDE64C}"/>
              </a:ext>
            </a:extLst>
          </p:cNvPr>
          <p:cNvSpPr txBox="1"/>
          <p:nvPr/>
        </p:nvSpPr>
        <p:spPr>
          <a:xfrm>
            <a:off x="4312827" y="1526455"/>
            <a:ext cx="296876" cy="369332"/>
          </a:xfrm>
          <a:prstGeom prst="rect">
            <a:avLst/>
          </a:prstGeom>
          <a:noFill/>
        </p:spPr>
        <p:txBody>
          <a:bodyPr wrap="none" rtlCol="0">
            <a:spAutoFit/>
          </a:bodyPr>
          <a:lstStyle/>
          <a:p>
            <a:r>
              <a:rPr lang="fr-CA" dirty="0">
                <a:latin typeface="Century Schoolbook" panose="02040604050505020304" pitchFamily="18" charset="0"/>
                <a:cs typeface="Roboto Serif Medium" pitchFamily="2" charset="0"/>
              </a:rPr>
              <a:t>z</a:t>
            </a:r>
          </a:p>
        </p:txBody>
      </p:sp>
      <p:sp>
        <p:nvSpPr>
          <p:cNvPr id="24" name="ZoneTexte 41">
            <a:extLst>
              <a:ext uri="{FF2B5EF4-FFF2-40B4-BE49-F238E27FC236}">
                <a16:creationId xmlns:a16="http://schemas.microsoft.com/office/drawing/2014/main" id="{DCB311F4-A621-4532-A93B-2D8DA17A1FA5}"/>
              </a:ext>
            </a:extLst>
          </p:cNvPr>
          <p:cNvSpPr txBox="1"/>
          <p:nvPr/>
        </p:nvSpPr>
        <p:spPr>
          <a:xfrm>
            <a:off x="5703722" y="2816958"/>
            <a:ext cx="308098" cy="369332"/>
          </a:xfrm>
          <a:prstGeom prst="rect">
            <a:avLst/>
          </a:prstGeom>
          <a:noFill/>
        </p:spPr>
        <p:txBody>
          <a:bodyPr wrap="none" rtlCol="0">
            <a:spAutoFit/>
          </a:bodyPr>
          <a:lstStyle/>
          <a:p>
            <a:r>
              <a:rPr lang="fr-CA" dirty="0">
                <a:latin typeface="Century Schoolbook" panose="02040604050505020304" pitchFamily="18" charset="0"/>
                <a:cs typeface="Roboto Serif Medium" pitchFamily="2" charset="0"/>
              </a:rPr>
              <a:t>y</a:t>
            </a:r>
          </a:p>
        </p:txBody>
      </p:sp>
      <p:sp>
        <p:nvSpPr>
          <p:cNvPr id="25" name="ZoneTexte 41">
            <a:extLst>
              <a:ext uri="{FF2B5EF4-FFF2-40B4-BE49-F238E27FC236}">
                <a16:creationId xmlns:a16="http://schemas.microsoft.com/office/drawing/2014/main" id="{EFAFEF96-FEF0-4C72-A528-C78E0A6BF61A}"/>
              </a:ext>
            </a:extLst>
          </p:cNvPr>
          <p:cNvSpPr txBox="1"/>
          <p:nvPr/>
        </p:nvSpPr>
        <p:spPr>
          <a:xfrm>
            <a:off x="3666281" y="3658699"/>
            <a:ext cx="319318" cy="369332"/>
          </a:xfrm>
          <a:prstGeom prst="rect">
            <a:avLst/>
          </a:prstGeom>
          <a:noFill/>
        </p:spPr>
        <p:txBody>
          <a:bodyPr wrap="none" rtlCol="0">
            <a:spAutoFit/>
          </a:bodyPr>
          <a:lstStyle/>
          <a:p>
            <a:r>
              <a:rPr lang="fr-CA" dirty="0">
                <a:latin typeface="Century Schoolbook" panose="02040604050505020304" pitchFamily="18" charset="0"/>
                <a:cs typeface="Roboto Serif Medium" pitchFamily="2" charset="0"/>
              </a:rPr>
              <a:t>x</a:t>
            </a:r>
          </a:p>
        </p:txBody>
      </p:sp>
      <p:cxnSp>
        <p:nvCxnSpPr>
          <p:cNvPr id="26" name="Connecteur droit avec flèche 71">
            <a:extLst>
              <a:ext uri="{FF2B5EF4-FFF2-40B4-BE49-F238E27FC236}">
                <a16:creationId xmlns:a16="http://schemas.microsoft.com/office/drawing/2014/main" id="{36F6A78D-74D5-4A8A-933A-3CFF005E773D}"/>
              </a:ext>
            </a:extLst>
          </p:cNvPr>
          <p:cNvCxnSpPr>
            <a:cxnSpLocks/>
          </p:cNvCxnSpPr>
          <p:nvPr/>
        </p:nvCxnSpPr>
        <p:spPr>
          <a:xfrm flipV="1">
            <a:off x="4468467" y="2905807"/>
            <a:ext cx="979833" cy="113208"/>
          </a:xfrm>
          <a:prstGeom prst="straightConnector1">
            <a:avLst/>
          </a:prstGeom>
          <a:ln w="12700" cmpd="sng">
            <a:solidFill>
              <a:srgbClr val="00D670"/>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27" name="Connecteur droit avec flèche 71">
            <a:extLst>
              <a:ext uri="{FF2B5EF4-FFF2-40B4-BE49-F238E27FC236}">
                <a16:creationId xmlns:a16="http://schemas.microsoft.com/office/drawing/2014/main" id="{F204D0F4-5816-48D5-9852-426BE31C707A}"/>
              </a:ext>
            </a:extLst>
          </p:cNvPr>
          <p:cNvCxnSpPr>
            <a:cxnSpLocks/>
          </p:cNvCxnSpPr>
          <p:nvPr/>
        </p:nvCxnSpPr>
        <p:spPr>
          <a:xfrm>
            <a:off x="4466027" y="3020030"/>
            <a:ext cx="982273" cy="119139"/>
          </a:xfrm>
          <a:prstGeom prst="straightConnector1">
            <a:avLst/>
          </a:prstGeom>
          <a:ln w="12700" cmpd="sng">
            <a:solidFill>
              <a:srgbClr val="00D670"/>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28" name="Connecteur droit avec flèche 71">
            <a:extLst>
              <a:ext uri="{FF2B5EF4-FFF2-40B4-BE49-F238E27FC236}">
                <a16:creationId xmlns:a16="http://schemas.microsoft.com/office/drawing/2014/main" id="{C7778D2A-CCA9-4E7E-97EB-9B29B8877E29}"/>
              </a:ext>
            </a:extLst>
          </p:cNvPr>
          <p:cNvCxnSpPr>
            <a:cxnSpLocks/>
          </p:cNvCxnSpPr>
          <p:nvPr/>
        </p:nvCxnSpPr>
        <p:spPr>
          <a:xfrm flipV="1">
            <a:off x="4468986" y="2801032"/>
            <a:ext cx="841202" cy="216984"/>
          </a:xfrm>
          <a:prstGeom prst="straightConnector1">
            <a:avLst/>
          </a:prstGeom>
          <a:ln w="12700" cmpd="sng">
            <a:solidFill>
              <a:srgbClr val="00D670"/>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29" name="Connecteur droit avec flèche 71">
            <a:extLst>
              <a:ext uri="{FF2B5EF4-FFF2-40B4-BE49-F238E27FC236}">
                <a16:creationId xmlns:a16="http://schemas.microsoft.com/office/drawing/2014/main" id="{0964A8E7-4D52-40AD-BD7E-355A4B359E9A}"/>
              </a:ext>
            </a:extLst>
          </p:cNvPr>
          <p:cNvCxnSpPr>
            <a:cxnSpLocks/>
          </p:cNvCxnSpPr>
          <p:nvPr/>
        </p:nvCxnSpPr>
        <p:spPr>
          <a:xfrm>
            <a:off x="4467280" y="3018776"/>
            <a:ext cx="828620" cy="220406"/>
          </a:xfrm>
          <a:prstGeom prst="straightConnector1">
            <a:avLst/>
          </a:prstGeom>
          <a:ln w="12700" cmpd="sng">
            <a:solidFill>
              <a:srgbClr val="00D670"/>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30" name="Connecteur droit avec flèche 71">
            <a:extLst>
              <a:ext uri="{FF2B5EF4-FFF2-40B4-BE49-F238E27FC236}">
                <a16:creationId xmlns:a16="http://schemas.microsoft.com/office/drawing/2014/main" id="{86F8A8C0-4431-40A4-84C5-483C4D67401C}"/>
              </a:ext>
            </a:extLst>
          </p:cNvPr>
          <p:cNvCxnSpPr>
            <a:cxnSpLocks/>
          </p:cNvCxnSpPr>
          <p:nvPr/>
        </p:nvCxnSpPr>
        <p:spPr>
          <a:xfrm>
            <a:off x="4449687" y="3020762"/>
            <a:ext cx="977943" cy="0"/>
          </a:xfrm>
          <a:prstGeom prst="straightConnector1">
            <a:avLst/>
          </a:prstGeom>
          <a:ln w="44450" cmpd="sng">
            <a:solidFill>
              <a:srgbClr val="00A759"/>
            </a:solidFill>
            <a:tailEnd type="triangle" w="med" len="med"/>
          </a:ln>
        </p:spPr>
        <p:style>
          <a:lnRef idx="1">
            <a:schemeClr val="accent1"/>
          </a:lnRef>
          <a:fillRef idx="0">
            <a:schemeClr val="accent1"/>
          </a:fillRef>
          <a:effectRef idx="0">
            <a:schemeClr val="accent1"/>
          </a:effectRef>
          <a:fontRef idx="minor">
            <a:schemeClr val="tx1"/>
          </a:fontRef>
        </p:style>
      </p:cxnSp>
      <p:sp>
        <p:nvSpPr>
          <p:cNvPr id="31" name="Oval 30">
            <a:extLst>
              <a:ext uri="{FF2B5EF4-FFF2-40B4-BE49-F238E27FC236}">
                <a16:creationId xmlns:a16="http://schemas.microsoft.com/office/drawing/2014/main" id="{7F7B9AF6-AAA4-452C-AA38-80587564EB5D}"/>
              </a:ext>
            </a:extLst>
          </p:cNvPr>
          <p:cNvSpPr>
            <a:spLocks noChangeAspect="1"/>
          </p:cNvSpPr>
          <p:nvPr/>
        </p:nvSpPr>
        <p:spPr>
          <a:xfrm>
            <a:off x="6209401" y="2630293"/>
            <a:ext cx="2069418" cy="757131"/>
          </a:xfrm>
          <a:prstGeom prst="ellipse">
            <a:avLst/>
          </a:pr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2" name="Arrow: Curved Left 31">
            <a:extLst>
              <a:ext uri="{FF2B5EF4-FFF2-40B4-BE49-F238E27FC236}">
                <a16:creationId xmlns:a16="http://schemas.microsoft.com/office/drawing/2014/main" id="{09C11EB2-0C2C-4E8D-BFBA-12C221263A49}"/>
              </a:ext>
            </a:extLst>
          </p:cNvPr>
          <p:cNvSpPr/>
          <p:nvPr/>
        </p:nvSpPr>
        <p:spPr>
          <a:xfrm flipH="1" flipV="1">
            <a:off x="6128924" y="2708431"/>
            <a:ext cx="225050" cy="581908"/>
          </a:xfrm>
          <a:prstGeom prst="curvedLeftArrow">
            <a:avLst>
              <a:gd name="adj1" fmla="val 0"/>
              <a:gd name="adj2" fmla="val 41893"/>
              <a:gd name="adj3" fmla="val 370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latin typeface="Century Schoolbook" panose="02040604050505020304" pitchFamily="18" charset="0"/>
            </a:endParaRPr>
          </a:p>
        </p:txBody>
      </p:sp>
      <p:sp>
        <p:nvSpPr>
          <p:cNvPr id="33" name="Arrow: Curved Left 32">
            <a:extLst>
              <a:ext uri="{FF2B5EF4-FFF2-40B4-BE49-F238E27FC236}">
                <a16:creationId xmlns:a16="http://schemas.microsoft.com/office/drawing/2014/main" id="{1832A337-A47F-45BA-8719-C976AE9C9425}"/>
              </a:ext>
            </a:extLst>
          </p:cNvPr>
          <p:cNvSpPr/>
          <p:nvPr/>
        </p:nvSpPr>
        <p:spPr>
          <a:xfrm>
            <a:off x="8133089" y="2742771"/>
            <a:ext cx="225050" cy="581908"/>
          </a:xfrm>
          <a:prstGeom prst="curvedLeftArrow">
            <a:avLst>
              <a:gd name="adj1" fmla="val 0"/>
              <a:gd name="adj2" fmla="val 41893"/>
              <a:gd name="adj3" fmla="val 370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latin typeface="Century Schoolbook" panose="02040604050505020304" pitchFamily="18" charset="0"/>
            </a:endParaRPr>
          </a:p>
        </p:txBody>
      </p:sp>
      <p:cxnSp>
        <p:nvCxnSpPr>
          <p:cNvPr id="34" name="Straight Arrow Connector 33">
            <a:extLst>
              <a:ext uri="{FF2B5EF4-FFF2-40B4-BE49-F238E27FC236}">
                <a16:creationId xmlns:a16="http://schemas.microsoft.com/office/drawing/2014/main" id="{886666F0-722A-4FB3-8251-C2495E2A0096}"/>
              </a:ext>
            </a:extLst>
          </p:cNvPr>
          <p:cNvCxnSpPr>
            <a:cxnSpLocks/>
          </p:cNvCxnSpPr>
          <p:nvPr/>
        </p:nvCxnSpPr>
        <p:spPr>
          <a:xfrm flipV="1">
            <a:off x="7246393" y="1830507"/>
            <a:ext cx="0" cy="1187874"/>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B9B10802-CFBA-4AD5-BA1C-C2A79CAE219C}"/>
              </a:ext>
            </a:extLst>
          </p:cNvPr>
          <p:cNvCxnSpPr>
            <a:cxnSpLocks/>
          </p:cNvCxnSpPr>
          <p:nvPr/>
        </p:nvCxnSpPr>
        <p:spPr>
          <a:xfrm>
            <a:off x="7241631" y="3016000"/>
            <a:ext cx="1293909" cy="1"/>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ABF8A88C-954A-4A44-8A7A-37F160408D22}"/>
              </a:ext>
            </a:extLst>
          </p:cNvPr>
          <p:cNvCxnSpPr>
            <a:cxnSpLocks noChangeAspect="1"/>
          </p:cNvCxnSpPr>
          <p:nvPr/>
        </p:nvCxnSpPr>
        <p:spPr>
          <a:xfrm flipH="1">
            <a:off x="6679713" y="3008858"/>
            <a:ext cx="569120" cy="737055"/>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7" name="ZoneTexte 41">
            <a:extLst>
              <a:ext uri="{FF2B5EF4-FFF2-40B4-BE49-F238E27FC236}">
                <a16:creationId xmlns:a16="http://schemas.microsoft.com/office/drawing/2014/main" id="{31AD5C62-F4CF-4E1A-80BC-B5B0A58D927D}"/>
              </a:ext>
            </a:extLst>
          </p:cNvPr>
          <p:cNvSpPr txBox="1"/>
          <p:nvPr/>
        </p:nvSpPr>
        <p:spPr>
          <a:xfrm>
            <a:off x="7093193" y="1519313"/>
            <a:ext cx="296876" cy="369332"/>
          </a:xfrm>
          <a:prstGeom prst="rect">
            <a:avLst/>
          </a:prstGeom>
          <a:noFill/>
        </p:spPr>
        <p:txBody>
          <a:bodyPr wrap="none" rtlCol="0">
            <a:spAutoFit/>
          </a:bodyPr>
          <a:lstStyle/>
          <a:p>
            <a:r>
              <a:rPr lang="fr-CA" dirty="0">
                <a:latin typeface="Century Schoolbook" panose="02040604050505020304" pitchFamily="18" charset="0"/>
                <a:cs typeface="Roboto Serif Medium" pitchFamily="2" charset="0"/>
              </a:rPr>
              <a:t>z</a:t>
            </a:r>
          </a:p>
        </p:txBody>
      </p:sp>
      <p:sp>
        <p:nvSpPr>
          <p:cNvPr id="38" name="ZoneTexte 41">
            <a:extLst>
              <a:ext uri="{FF2B5EF4-FFF2-40B4-BE49-F238E27FC236}">
                <a16:creationId xmlns:a16="http://schemas.microsoft.com/office/drawing/2014/main" id="{A79B5793-FCAC-4C14-9E1B-B685CE405C49}"/>
              </a:ext>
            </a:extLst>
          </p:cNvPr>
          <p:cNvSpPr txBox="1"/>
          <p:nvPr/>
        </p:nvSpPr>
        <p:spPr>
          <a:xfrm>
            <a:off x="8484088" y="2809816"/>
            <a:ext cx="308098" cy="369332"/>
          </a:xfrm>
          <a:prstGeom prst="rect">
            <a:avLst/>
          </a:prstGeom>
          <a:noFill/>
        </p:spPr>
        <p:txBody>
          <a:bodyPr wrap="none" rtlCol="0">
            <a:spAutoFit/>
          </a:bodyPr>
          <a:lstStyle/>
          <a:p>
            <a:r>
              <a:rPr lang="fr-CA" dirty="0">
                <a:latin typeface="Century Schoolbook" panose="02040604050505020304" pitchFamily="18" charset="0"/>
                <a:cs typeface="Roboto Serif Medium" pitchFamily="2" charset="0"/>
              </a:rPr>
              <a:t>y</a:t>
            </a:r>
          </a:p>
        </p:txBody>
      </p:sp>
      <p:sp>
        <p:nvSpPr>
          <p:cNvPr id="39" name="ZoneTexte 41">
            <a:extLst>
              <a:ext uri="{FF2B5EF4-FFF2-40B4-BE49-F238E27FC236}">
                <a16:creationId xmlns:a16="http://schemas.microsoft.com/office/drawing/2014/main" id="{1E973409-44EB-4328-B6BB-7E4326E39369}"/>
              </a:ext>
            </a:extLst>
          </p:cNvPr>
          <p:cNvSpPr txBox="1"/>
          <p:nvPr/>
        </p:nvSpPr>
        <p:spPr>
          <a:xfrm>
            <a:off x="6446647" y="3651557"/>
            <a:ext cx="319318" cy="369332"/>
          </a:xfrm>
          <a:prstGeom prst="rect">
            <a:avLst/>
          </a:prstGeom>
          <a:noFill/>
        </p:spPr>
        <p:txBody>
          <a:bodyPr wrap="none" rtlCol="0">
            <a:spAutoFit/>
          </a:bodyPr>
          <a:lstStyle/>
          <a:p>
            <a:r>
              <a:rPr lang="fr-CA" dirty="0">
                <a:latin typeface="Century Schoolbook" panose="02040604050505020304" pitchFamily="18" charset="0"/>
                <a:cs typeface="Roboto Serif Medium" pitchFamily="2" charset="0"/>
              </a:rPr>
              <a:t>x</a:t>
            </a:r>
          </a:p>
        </p:txBody>
      </p:sp>
      <p:cxnSp>
        <p:nvCxnSpPr>
          <p:cNvPr id="40" name="Connecteur droit avec flèche 71">
            <a:extLst>
              <a:ext uri="{FF2B5EF4-FFF2-40B4-BE49-F238E27FC236}">
                <a16:creationId xmlns:a16="http://schemas.microsoft.com/office/drawing/2014/main" id="{16DE2B3F-40C5-47D7-A731-3861CAD492DA}"/>
              </a:ext>
            </a:extLst>
          </p:cNvPr>
          <p:cNvCxnSpPr>
            <a:cxnSpLocks/>
          </p:cNvCxnSpPr>
          <p:nvPr/>
        </p:nvCxnSpPr>
        <p:spPr>
          <a:xfrm flipV="1">
            <a:off x="7248833" y="2780394"/>
            <a:ext cx="809317" cy="231479"/>
          </a:xfrm>
          <a:prstGeom prst="straightConnector1">
            <a:avLst/>
          </a:prstGeom>
          <a:ln w="12700" cmpd="sng">
            <a:solidFill>
              <a:srgbClr val="00D670"/>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41" name="Connecteur droit avec flèche 71">
            <a:extLst>
              <a:ext uri="{FF2B5EF4-FFF2-40B4-BE49-F238E27FC236}">
                <a16:creationId xmlns:a16="http://schemas.microsoft.com/office/drawing/2014/main" id="{1F47C226-3CCF-48DD-9876-D4D1F49EE13B}"/>
              </a:ext>
            </a:extLst>
          </p:cNvPr>
          <p:cNvCxnSpPr>
            <a:cxnSpLocks/>
          </p:cNvCxnSpPr>
          <p:nvPr/>
        </p:nvCxnSpPr>
        <p:spPr>
          <a:xfrm>
            <a:off x="7246393" y="3012888"/>
            <a:ext cx="878432" cy="197719"/>
          </a:xfrm>
          <a:prstGeom prst="straightConnector1">
            <a:avLst/>
          </a:prstGeom>
          <a:ln w="12700" cmpd="sng">
            <a:solidFill>
              <a:srgbClr val="00D670"/>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42" name="Connecteur droit avec flèche 71">
            <a:extLst>
              <a:ext uri="{FF2B5EF4-FFF2-40B4-BE49-F238E27FC236}">
                <a16:creationId xmlns:a16="http://schemas.microsoft.com/office/drawing/2014/main" id="{EC7B2B4D-3AD9-41A9-903D-E0939FDD4CD6}"/>
              </a:ext>
            </a:extLst>
          </p:cNvPr>
          <p:cNvCxnSpPr>
            <a:cxnSpLocks/>
          </p:cNvCxnSpPr>
          <p:nvPr/>
        </p:nvCxnSpPr>
        <p:spPr>
          <a:xfrm flipV="1">
            <a:off x="7249352" y="2697844"/>
            <a:ext cx="557973" cy="313030"/>
          </a:xfrm>
          <a:prstGeom prst="straightConnector1">
            <a:avLst/>
          </a:prstGeom>
          <a:ln w="12700" cmpd="sng">
            <a:solidFill>
              <a:srgbClr val="00D670"/>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43" name="Connecteur droit avec flèche 71">
            <a:extLst>
              <a:ext uri="{FF2B5EF4-FFF2-40B4-BE49-F238E27FC236}">
                <a16:creationId xmlns:a16="http://schemas.microsoft.com/office/drawing/2014/main" id="{0A0EA823-2AD4-4946-AEF6-8057441B341D}"/>
              </a:ext>
            </a:extLst>
          </p:cNvPr>
          <p:cNvCxnSpPr>
            <a:cxnSpLocks/>
          </p:cNvCxnSpPr>
          <p:nvPr/>
        </p:nvCxnSpPr>
        <p:spPr>
          <a:xfrm>
            <a:off x="7247646" y="3011634"/>
            <a:ext cx="662867" cy="279935"/>
          </a:xfrm>
          <a:prstGeom prst="straightConnector1">
            <a:avLst/>
          </a:prstGeom>
          <a:ln w="12700" cmpd="sng">
            <a:solidFill>
              <a:srgbClr val="00D670"/>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44" name="Connecteur droit avec flèche 71">
            <a:extLst>
              <a:ext uri="{FF2B5EF4-FFF2-40B4-BE49-F238E27FC236}">
                <a16:creationId xmlns:a16="http://schemas.microsoft.com/office/drawing/2014/main" id="{51C3842F-3808-413D-999A-19E5EE4B8524}"/>
              </a:ext>
            </a:extLst>
          </p:cNvPr>
          <p:cNvCxnSpPr>
            <a:cxnSpLocks/>
          </p:cNvCxnSpPr>
          <p:nvPr/>
        </p:nvCxnSpPr>
        <p:spPr>
          <a:xfrm flipV="1">
            <a:off x="7230053" y="3008858"/>
            <a:ext cx="750430" cy="4762"/>
          </a:xfrm>
          <a:prstGeom prst="straightConnector1">
            <a:avLst/>
          </a:prstGeom>
          <a:ln w="44450" cmpd="sng">
            <a:solidFill>
              <a:srgbClr val="00A759"/>
            </a:solidFill>
            <a:tailEnd type="triangle" w="med" len="med"/>
          </a:ln>
        </p:spPr>
        <p:style>
          <a:lnRef idx="1">
            <a:schemeClr val="accent1"/>
          </a:lnRef>
          <a:fillRef idx="0">
            <a:schemeClr val="accent1"/>
          </a:fillRef>
          <a:effectRef idx="0">
            <a:schemeClr val="accent1"/>
          </a:effectRef>
          <a:fontRef idx="minor">
            <a:schemeClr val="tx1"/>
          </a:fontRef>
        </p:style>
      </p:cxnSp>
      <p:sp>
        <p:nvSpPr>
          <p:cNvPr id="45" name="Oval 44">
            <a:extLst>
              <a:ext uri="{FF2B5EF4-FFF2-40B4-BE49-F238E27FC236}">
                <a16:creationId xmlns:a16="http://schemas.microsoft.com/office/drawing/2014/main" id="{098557CB-582A-462C-BA41-8F49242D86B8}"/>
              </a:ext>
            </a:extLst>
          </p:cNvPr>
          <p:cNvSpPr>
            <a:spLocks noChangeAspect="1"/>
          </p:cNvSpPr>
          <p:nvPr/>
        </p:nvSpPr>
        <p:spPr>
          <a:xfrm>
            <a:off x="8988565" y="2630293"/>
            <a:ext cx="2069418" cy="757131"/>
          </a:xfrm>
          <a:prstGeom prst="ellipse">
            <a:avLst/>
          </a:pr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46" name="Arrow: Curved Left 45">
            <a:extLst>
              <a:ext uri="{FF2B5EF4-FFF2-40B4-BE49-F238E27FC236}">
                <a16:creationId xmlns:a16="http://schemas.microsoft.com/office/drawing/2014/main" id="{249A27D5-5CFB-494D-A41B-A2FECF302159}"/>
              </a:ext>
            </a:extLst>
          </p:cNvPr>
          <p:cNvSpPr/>
          <p:nvPr/>
        </p:nvSpPr>
        <p:spPr>
          <a:xfrm flipH="1" flipV="1">
            <a:off x="8908088" y="2708431"/>
            <a:ext cx="225050" cy="581908"/>
          </a:xfrm>
          <a:prstGeom prst="curvedLeftArrow">
            <a:avLst>
              <a:gd name="adj1" fmla="val 0"/>
              <a:gd name="adj2" fmla="val 41893"/>
              <a:gd name="adj3" fmla="val 370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latin typeface="Century Schoolbook" panose="02040604050505020304" pitchFamily="18" charset="0"/>
            </a:endParaRPr>
          </a:p>
        </p:txBody>
      </p:sp>
      <p:sp>
        <p:nvSpPr>
          <p:cNvPr id="47" name="Arrow: Curved Left 46">
            <a:extLst>
              <a:ext uri="{FF2B5EF4-FFF2-40B4-BE49-F238E27FC236}">
                <a16:creationId xmlns:a16="http://schemas.microsoft.com/office/drawing/2014/main" id="{51368868-3DA3-450B-B271-EACF40031578}"/>
              </a:ext>
            </a:extLst>
          </p:cNvPr>
          <p:cNvSpPr/>
          <p:nvPr/>
        </p:nvSpPr>
        <p:spPr>
          <a:xfrm>
            <a:off x="10912253" y="2742771"/>
            <a:ext cx="225050" cy="581908"/>
          </a:xfrm>
          <a:prstGeom prst="curvedLeftArrow">
            <a:avLst>
              <a:gd name="adj1" fmla="val 0"/>
              <a:gd name="adj2" fmla="val 41893"/>
              <a:gd name="adj3" fmla="val 370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latin typeface="Century Schoolbook" panose="02040604050505020304" pitchFamily="18" charset="0"/>
            </a:endParaRPr>
          </a:p>
        </p:txBody>
      </p:sp>
      <p:cxnSp>
        <p:nvCxnSpPr>
          <p:cNvPr id="48" name="Straight Arrow Connector 47">
            <a:extLst>
              <a:ext uri="{FF2B5EF4-FFF2-40B4-BE49-F238E27FC236}">
                <a16:creationId xmlns:a16="http://schemas.microsoft.com/office/drawing/2014/main" id="{FAA772F5-9155-4053-B2CC-0AEB3E52B6E7}"/>
              </a:ext>
            </a:extLst>
          </p:cNvPr>
          <p:cNvCxnSpPr>
            <a:cxnSpLocks/>
          </p:cNvCxnSpPr>
          <p:nvPr/>
        </p:nvCxnSpPr>
        <p:spPr>
          <a:xfrm flipV="1">
            <a:off x="10025557" y="1830507"/>
            <a:ext cx="0" cy="1187874"/>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9" name="Straight Arrow Connector 48">
            <a:extLst>
              <a:ext uri="{FF2B5EF4-FFF2-40B4-BE49-F238E27FC236}">
                <a16:creationId xmlns:a16="http://schemas.microsoft.com/office/drawing/2014/main" id="{C6E146B6-3E99-4A1B-9AD7-3E01E7C3FA9D}"/>
              </a:ext>
            </a:extLst>
          </p:cNvPr>
          <p:cNvCxnSpPr>
            <a:cxnSpLocks/>
          </p:cNvCxnSpPr>
          <p:nvPr/>
        </p:nvCxnSpPr>
        <p:spPr>
          <a:xfrm>
            <a:off x="10020795" y="3016000"/>
            <a:ext cx="1293909" cy="1"/>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0" name="Straight Arrow Connector 49">
            <a:extLst>
              <a:ext uri="{FF2B5EF4-FFF2-40B4-BE49-F238E27FC236}">
                <a16:creationId xmlns:a16="http://schemas.microsoft.com/office/drawing/2014/main" id="{C2589D2E-E9EE-4A53-9AF4-EAC4F12EAF9F}"/>
              </a:ext>
            </a:extLst>
          </p:cNvPr>
          <p:cNvCxnSpPr>
            <a:cxnSpLocks noChangeAspect="1"/>
          </p:cNvCxnSpPr>
          <p:nvPr/>
        </p:nvCxnSpPr>
        <p:spPr>
          <a:xfrm flipH="1">
            <a:off x="9458877" y="3008858"/>
            <a:ext cx="569120" cy="737055"/>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1" name="ZoneTexte 41">
            <a:extLst>
              <a:ext uri="{FF2B5EF4-FFF2-40B4-BE49-F238E27FC236}">
                <a16:creationId xmlns:a16="http://schemas.microsoft.com/office/drawing/2014/main" id="{6FAE07C5-C3D3-47E0-8AD1-6592C31C8254}"/>
              </a:ext>
            </a:extLst>
          </p:cNvPr>
          <p:cNvSpPr txBox="1"/>
          <p:nvPr/>
        </p:nvSpPr>
        <p:spPr>
          <a:xfrm>
            <a:off x="9872357" y="1519313"/>
            <a:ext cx="296876" cy="369332"/>
          </a:xfrm>
          <a:prstGeom prst="rect">
            <a:avLst/>
          </a:prstGeom>
          <a:noFill/>
        </p:spPr>
        <p:txBody>
          <a:bodyPr wrap="none" rtlCol="0">
            <a:spAutoFit/>
          </a:bodyPr>
          <a:lstStyle/>
          <a:p>
            <a:r>
              <a:rPr lang="fr-CA" dirty="0">
                <a:latin typeface="Century Schoolbook" panose="02040604050505020304" pitchFamily="18" charset="0"/>
                <a:cs typeface="Roboto Serif Medium" pitchFamily="2" charset="0"/>
              </a:rPr>
              <a:t>z</a:t>
            </a:r>
          </a:p>
        </p:txBody>
      </p:sp>
      <p:sp>
        <p:nvSpPr>
          <p:cNvPr id="52" name="ZoneTexte 41">
            <a:extLst>
              <a:ext uri="{FF2B5EF4-FFF2-40B4-BE49-F238E27FC236}">
                <a16:creationId xmlns:a16="http://schemas.microsoft.com/office/drawing/2014/main" id="{4DD2CFB2-A724-4322-965A-A222419F80DA}"/>
              </a:ext>
            </a:extLst>
          </p:cNvPr>
          <p:cNvSpPr txBox="1"/>
          <p:nvPr/>
        </p:nvSpPr>
        <p:spPr>
          <a:xfrm>
            <a:off x="11263252" y="2809816"/>
            <a:ext cx="308098" cy="369332"/>
          </a:xfrm>
          <a:prstGeom prst="rect">
            <a:avLst/>
          </a:prstGeom>
          <a:noFill/>
        </p:spPr>
        <p:txBody>
          <a:bodyPr wrap="none" rtlCol="0">
            <a:spAutoFit/>
          </a:bodyPr>
          <a:lstStyle/>
          <a:p>
            <a:r>
              <a:rPr lang="fr-CA" dirty="0">
                <a:latin typeface="Century Schoolbook" panose="02040604050505020304" pitchFamily="18" charset="0"/>
                <a:cs typeface="Roboto Serif Medium" pitchFamily="2" charset="0"/>
              </a:rPr>
              <a:t>y</a:t>
            </a:r>
          </a:p>
        </p:txBody>
      </p:sp>
      <p:sp>
        <p:nvSpPr>
          <p:cNvPr id="53" name="ZoneTexte 41">
            <a:extLst>
              <a:ext uri="{FF2B5EF4-FFF2-40B4-BE49-F238E27FC236}">
                <a16:creationId xmlns:a16="http://schemas.microsoft.com/office/drawing/2014/main" id="{A4A15EA1-E0C4-4629-99C6-93B2E3E9F124}"/>
              </a:ext>
            </a:extLst>
          </p:cNvPr>
          <p:cNvSpPr txBox="1"/>
          <p:nvPr/>
        </p:nvSpPr>
        <p:spPr>
          <a:xfrm>
            <a:off x="9225811" y="3651557"/>
            <a:ext cx="319318" cy="369332"/>
          </a:xfrm>
          <a:prstGeom prst="rect">
            <a:avLst/>
          </a:prstGeom>
          <a:noFill/>
        </p:spPr>
        <p:txBody>
          <a:bodyPr wrap="none" rtlCol="0">
            <a:spAutoFit/>
          </a:bodyPr>
          <a:lstStyle/>
          <a:p>
            <a:r>
              <a:rPr lang="fr-CA" dirty="0">
                <a:latin typeface="Century Schoolbook" panose="02040604050505020304" pitchFamily="18" charset="0"/>
                <a:cs typeface="Roboto Serif Medium" pitchFamily="2" charset="0"/>
              </a:rPr>
              <a:t>x</a:t>
            </a:r>
          </a:p>
        </p:txBody>
      </p:sp>
      <p:cxnSp>
        <p:nvCxnSpPr>
          <p:cNvPr id="54" name="Connecteur droit avec flèche 71">
            <a:extLst>
              <a:ext uri="{FF2B5EF4-FFF2-40B4-BE49-F238E27FC236}">
                <a16:creationId xmlns:a16="http://schemas.microsoft.com/office/drawing/2014/main" id="{D065034D-4B38-4E81-BDC1-9CAAAAC4CC7D}"/>
              </a:ext>
            </a:extLst>
          </p:cNvPr>
          <p:cNvCxnSpPr>
            <a:cxnSpLocks/>
          </p:cNvCxnSpPr>
          <p:nvPr/>
        </p:nvCxnSpPr>
        <p:spPr>
          <a:xfrm flipV="1">
            <a:off x="10027997" y="2691494"/>
            <a:ext cx="547928" cy="320379"/>
          </a:xfrm>
          <a:prstGeom prst="straightConnector1">
            <a:avLst/>
          </a:prstGeom>
          <a:ln w="12700" cmpd="sng">
            <a:solidFill>
              <a:srgbClr val="00D670"/>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55" name="Connecteur droit avec flèche 71">
            <a:extLst>
              <a:ext uri="{FF2B5EF4-FFF2-40B4-BE49-F238E27FC236}">
                <a16:creationId xmlns:a16="http://schemas.microsoft.com/office/drawing/2014/main" id="{4456BD59-F60E-45DF-8A21-D6C442DD196E}"/>
              </a:ext>
            </a:extLst>
          </p:cNvPr>
          <p:cNvCxnSpPr>
            <a:cxnSpLocks/>
          </p:cNvCxnSpPr>
          <p:nvPr/>
        </p:nvCxnSpPr>
        <p:spPr>
          <a:xfrm>
            <a:off x="10025557" y="3012888"/>
            <a:ext cx="572593" cy="307256"/>
          </a:xfrm>
          <a:prstGeom prst="straightConnector1">
            <a:avLst/>
          </a:prstGeom>
          <a:ln w="12700" cmpd="sng">
            <a:solidFill>
              <a:srgbClr val="00D670"/>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56" name="Connecteur droit avec flèche 71">
            <a:extLst>
              <a:ext uri="{FF2B5EF4-FFF2-40B4-BE49-F238E27FC236}">
                <a16:creationId xmlns:a16="http://schemas.microsoft.com/office/drawing/2014/main" id="{EFD00028-F6E0-4F96-A540-B6EA48F36CCD}"/>
              </a:ext>
            </a:extLst>
          </p:cNvPr>
          <p:cNvCxnSpPr>
            <a:cxnSpLocks/>
          </p:cNvCxnSpPr>
          <p:nvPr/>
        </p:nvCxnSpPr>
        <p:spPr>
          <a:xfrm flipV="1">
            <a:off x="10028516" y="2634344"/>
            <a:ext cx="150534" cy="376530"/>
          </a:xfrm>
          <a:prstGeom prst="straightConnector1">
            <a:avLst/>
          </a:prstGeom>
          <a:ln w="12700" cmpd="sng">
            <a:solidFill>
              <a:srgbClr val="00D670"/>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57" name="Connecteur droit avec flèche 71">
            <a:extLst>
              <a:ext uri="{FF2B5EF4-FFF2-40B4-BE49-F238E27FC236}">
                <a16:creationId xmlns:a16="http://schemas.microsoft.com/office/drawing/2014/main" id="{306CD95F-217B-4647-AAE1-C45B8656F81C}"/>
              </a:ext>
            </a:extLst>
          </p:cNvPr>
          <p:cNvCxnSpPr>
            <a:cxnSpLocks/>
          </p:cNvCxnSpPr>
          <p:nvPr/>
        </p:nvCxnSpPr>
        <p:spPr>
          <a:xfrm>
            <a:off x="10026810" y="3011634"/>
            <a:ext cx="193515" cy="368835"/>
          </a:xfrm>
          <a:prstGeom prst="straightConnector1">
            <a:avLst/>
          </a:prstGeom>
          <a:ln w="12700" cmpd="sng">
            <a:solidFill>
              <a:srgbClr val="00D670"/>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58" name="Connecteur droit avec flèche 71">
            <a:extLst>
              <a:ext uri="{FF2B5EF4-FFF2-40B4-BE49-F238E27FC236}">
                <a16:creationId xmlns:a16="http://schemas.microsoft.com/office/drawing/2014/main" id="{1FD83EE8-AEED-403F-AB02-F9AA3B36C6F8}"/>
              </a:ext>
            </a:extLst>
          </p:cNvPr>
          <p:cNvCxnSpPr>
            <a:cxnSpLocks/>
          </p:cNvCxnSpPr>
          <p:nvPr/>
        </p:nvCxnSpPr>
        <p:spPr>
          <a:xfrm>
            <a:off x="10009217" y="3013620"/>
            <a:ext cx="334194" cy="0"/>
          </a:xfrm>
          <a:prstGeom prst="straightConnector1">
            <a:avLst/>
          </a:prstGeom>
          <a:ln w="44450" cmpd="sng">
            <a:solidFill>
              <a:srgbClr val="00A759"/>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59" name="Straight Arrow Connector 58">
            <a:extLst>
              <a:ext uri="{FF2B5EF4-FFF2-40B4-BE49-F238E27FC236}">
                <a16:creationId xmlns:a16="http://schemas.microsoft.com/office/drawing/2014/main" id="{395C26C0-4037-416A-AC16-045D1822EFDE}"/>
              </a:ext>
            </a:extLst>
          </p:cNvPr>
          <p:cNvCxnSpPr>
            <a:cxnSpLocks/>
          </p:cNvCxnSpPr>
          <p:nvPr/>
        </p:nvCxnSpPr>
        <p:spPr>
          <a:xfrm>
            <a:off x="1197824" y="4163954"/>
            <a:ext cx="9649393"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0" name="ZoneTexte 41">
            <a:extLst>
              <a:ext uri="{FF2B5EF4-FFF2-40B4-BE49-F238E27FC236}">
                <a16:creationId xmlns:a16="http://schemas.microsoft.com/office/drawing/2014/main" id="{35D55761-9B21-4B26-87D9-03BFD35D4E4E}"/>
              </a:ext>
            </a:extLst>
          </p:cNvPr>
          <p:cNvSpPr txBox="1"/>
          <p:nvPr/>
        </p:nvSpPr>
        <p:spPr>
          <a:xfrm>
            <a:off x="10447006" y="4160743"/>
            <a:ext cx="800421" cy="400110"/>
          </a:xfrm>
          <a:prstGeom prst="rect">
            <a:avLst/>
          </a:prstGeom>
          <a:noFill/>
        </p:spPr>
        <p:txBody>
          <a:bodyPr wrap="square" rtlCol="0">
            <a:spAutoFit/>
          </a:bodyPr>
          <a:lstStyle/>
          <a:p>
            <a:pPr algn="ctr"/>
            <a:r>
              <a:rPr lang="fr-CA" sz="2000" dirty="0">
                <a:latin typeface="Century Schoolbook" panose="02040604050505020304" pitchFamily="18" charset="0"/>
                <a:cs typeface="Roboto Serif Light" pitchFamily="2" charset="0"/>
              </a:rPr>
              <a:t>Time</a:t>
            </a:r>
          </a:p>
        </p:txBody>
      </p:sp>
      <p:sp>
        <p:nvSpPr>
          <p:cNvPr id="72" name="Oval 71">
            <a:extLst>
              <a:ext uri="{FF2B5EF4-FFF2-40B4-BE49-F238E27FC236}">
                <a16:creationId xmlns:a16="http://schemas.microsoft.com/office/drawing/2014/main" id="{82EB884A-72A4-4D45-835C-EA6883499245}"/>
              </a:ext>
            </a:extLst>
          </p:cNvPr>
          <p:cNvSpPr>
            <a:spLocks noChangeAspect="1"/>
          </p:cNvSpPr>
          <p:nvPr/>
        </p:nvSpPr>
        <p:spPr>
          <a:xfrm>
            <a:off x="3433758" y="5429726"/>
            <a:ext cx="2069418" cy="757131"/>
          </a:xfrm>
          <a:prstGeom prst="ellipse">
            <a:avLst/>
          </a:pr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73" name="Arrow: Curved Left 72">
            <a:extLst>
              <a:ext uri="{FF2B5EF4-FFF2-40B4-BE49-F238E27FC236}">
                <a16:creationId xmlns:a16="http://schemas.microsoft.com/office/drawing/2014/main" id="{AE2EE044-E3D2-46C5-98A1-AEBFE6D9FF28}"/>
              </a:ext>
            </a:extLst>
          </p:cNvPr>
          <p:cNvSpPr/>
          <p:nvPr/>
        </p:nvSpPr>
        <p:spPr>
          <a:xfrm flipH="1" flipV="1">
            <a:off x="3353281" y="5507864"/>
            <a:ext cx="225050" cy="581908"/>
          </a:xfrm>
          <a:prstGeom prst="curvedLeftArrow">
            <a:avLst>
              <a:gd name="adj1" fmla="val 0"/>
              <a:gd name="adj2" fmla="val 41893"/>
              <a:gd name="adj3" fmla="val 370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latin typeface="Century Schoolbook" panose="02040604050505020304" pitchFamily="18" charset="0"/>
            </a:endParaRPr>
          </a:p>
        </p:txBody>
      </p:sp>
      <p:sp>
        <p:nvSpPr>
          <p:cNvPr id="74" name="Arrow: Curved Left 73">
            <a:extLst>
              <a:ext uri="{FF2B5EF4-FFF2-40B4-BE49-F238E27FC236}">
                <a16:creationId xmlns:a16="http://schemas.microsoft.com/office/drawing/2014/main" id="{93D96EC7-E309-4E7F-90E9-A4E6031B8509}"/>
              </a:ext>
            </a:extLst>
          </p:cNvPr>
          <p:cNvSpPr/>
          <p:nvPr/>
        </p:nvSpPr>
        <p:spPr>
          <a:xfrm>
            <a:off x="5357446" y="5542204"/>
            <a:ext cx="225050" cy="581908"/>
          </a:xfrm>
          <a:prstGeom prst="curvedLeftArrow">
            <a:avLst>
              <a:gd name="adj1" fmla="val 0"/>
              <a:gd name="adj2" fmla="val 41893"/>
              <a:gd name="adj3" fmla="val 370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latin typeface="Century Schoolbook" panose="02040604050505020304" pitchFamily="18" charset="0"/>
            </a:endParaRPr>
          </a:p>
        </p:txBody>
      </p:sp>
      <p:cxnSp>
        <p:nvCxnSpPr>
          <p:cNvPr id="75" name="Straight Arrow Connector 74">
            <a:extLst>
              <a:ext uri="{FF2B5EF4-FFF2-40B4-BE49-F238E27FC236}">
                <a16:creationId xmlns:a16="http://schemas.microsoft.com/office/drawing/2014/main" id="{7333FFC0-DA5A-4361-A9D3-4ACA2AB181D4}"/>
              </a:ext>
            </a:extLst>
          </p:cNvPr>
          <p:cNvCxnSpPr>
            <a:cxnSpLocks/>
          </p:cNvCxnSpPr>
          <p:nvPr/>
        </p:nvCxnSpPr>
        <p:spPr>
          <a:xfrm flipV="1">
            <a:off x="4470750" y="4629940"/>
            <a:ext cx="0" cy="1187874"/>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6" name="Straight Arrow Connector 75">
            <a:extLst>
              <a:ext uri="{FF2B5EF4-FFF2-40B4-BE49-F238E27FC236}">
                <a16:creationId xmlns:a16="http://schemas.microsoft.com/office/drawing/2014/main" id="{2A9F5D59-6364-4BF3-A9D6-CA45224FE3D7}"/>
              </a:ext>
            </a:extLst>
          </p:cNvPr>
          <p:cNvCxnSpPr>
            <a:cxnSpLocks/>
          </p:cNvCxnSpPr>
          <p:nvPr/>
        </p:nvCxnSpPr>
        <p:spPr>
          <a:xfrm>
            <a:off x="4465988" y="5815433"/>
            <a:ext cx="1293909" cy="1"/>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7" name="Straight Arrow Connector 76">
            <a:extLst>
              <a:ext uri="{FF2B5EF4-FFF2-40B4-BE49-F238E27FC236}">
                <a16:creationId xmlns:a16="http://schemas.microsoft.com/office/drawing/2014/main" id="{E0D0EAA3-66F7-4742-AD8B-E99364E6420D}"/>
              </a:ext>
            </a:extLst>
          </p:cNvPr>
          <p:cNvCxnSpPr>
            <a:cxnSpLocks noChangeAspect="1"/>
          </p:cNvCxnSpPr>
          <p:nvPr/>
        </p:nvCxnSpPr>
        <p:spPr>
          <a:xfrm flipH="1">
            <a:off x="3904070" y="5808291"/>
            <a:ext cx="569120" cy="737055"/>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8" name="ZoneTexte 41">
            <a:extLst>
              <a:ext uri="{FF2B5EF4-FFF2-40B4-BE49-F238E27FC236}">
                <a16:creationId xmlns:a16="http://schemas.microsoft.com/office/drawing/2014/main" id="{F41DAFAD-B492-41CA-B5B1-424B6B50B900}"/>
              </a:ext>
            </a:extLst>
          </p:cNvPr>
          <p:cNvSpPr txBox="1"/>
          <p:nvPr/>
        </p:nvSpPr>
        <p:spPr>
          <a:xfrm>
            <a:off x="4317550" y="4318746"/>
            <a:ext cx="296876" cy="369332"/>
          </a:xfrm>
          <a:prstGeom prst="rect">
            <a:avLst/>
          </a:prstGeom>
          <a:noFill/>
        </p:spPr>
        <p:txBody>
          <a:bodyPr wrap="none" rtlCol="0">
            <a:spAutoFit/>
          </a:bodyPr>
          <a:lstStyle/>
          <a:p>
            <a:r>
              <a:rPr lang="fr-CA" dirty="0">
                <a:latin typeface="Century Schoolbook" panose="02040604050505020304" pitchFamily="18" charset="0"/>
                <a:cs typeface="Roboto Serif Medium" pitchFamily="2" charset="0"/>
              </a:rPr>
              <a:t>z</a:t>
            </a:r>
          </a:p>
        </p:txBody>
      </p:sp>
      <p:sp>
        <p:nvSpPr>
          <p:cNvPr id="79" name="ZoneTexte 41">
            <a:extLst>
              <a:ext uri="{FF2B5EF4-FFF2-40B4-BE49-F238E27FC236}">
                <a16:creationId xmlns:a16="http://schemas.microsoft.com/office/drawing/2014/main" id="{7BC42B1B-7BD3-420C-B2FE-944FB397CF21}"/>
              </a:ext>
            </a:extLst>
          </p:cNvPr>
          <p:cNvSpPr txBox="1"/>
          <p:nvPr/>
        </p:nvSpPr>
        <p:spPr>
          <a:xfrm>
            <a:off x="5708445" y="5609249"/>
            <a:ext cx="308098" cy="369332"/>
          </a:xfrm>
          <a:prstGeom prst="rect">
            <a:avLst/>
          </a:prstGeom>
          <a:noFill/>
        </p:spPr>
        <p:txBody>
          <a:bodyPr wrap="none" rtlCol="0">
            <a:spAutoFit/>
          </a:bodyPr>
          <a:lstStyle/>
          <a:p>
            <a:r>
              <a:rPr lang="fr-CA" dirty="0">
                <a:latin typeface="Century Schoolbook" panose="02040604050505020304" pitchFamily="18" charset="0"/>
                <a:cs typeface="Roboto Serif Medium" pitchFamily="2" charset="0"/>
              </a:rPr>
              <a:t>y</a:t>
            </a:r>
          </a:p>
        </p:txBody>
      </p:sp>
      <p:sp>
        <p:nvSpPr>
          <p:cNvPr id="80" name="ZoneTexte 41">
            <a:extLst>
              <a:ext uri="{FF2B5EF4-FFF2-40B4-BE49-F238E27FC236}">
                <a16:creationId xmlns:a16="http://schemas.microsoft.com/office/drawing/2014/main" id="{BC74741D-0D3E-43EC-B2D4-D430D453E0E2}"/>
              </a:ext>
            </a:extLst>
          </p:cNvPr>
          <p:cNvSpPr txBox="1"/>
          <p:nvPr/>
        </p:nvSpPr>
        <p:spPr>
          <a:xfrm>
            <a:off x="3671004" y="6450990"/>
            <a:ext cx="319318" cy="369332"/>
          </a:xfrm>
          <a:prstGeom prst="rect">
            <a:avLst/>
          </a:prstGeom>
          <a:noFill/>
        </p:spPr>
        <p:txBody>
          <a:bodyPr wrap="none" rtlCol="0">
            <a:spAutoFit/>
          </a:bodyPr>
          <a:lstStyle/>
          <a:p>
            <a:r>
              <a:rPr lang="fr-CA" dirty="0">
                <a:latin typeface="Century Schoolbook" panose="02040604050505020304" pitchFamily="18" charset="0"/>
                <a:cs typeface="Roboto Serif Medium" pitchFamily="2" charset="0"/>
              </a:rPr>
              <a:t>x</a:t>
            </a:r>
          </a:p>
        </p:txBody>
      </p:sp>
      <p:sp>
        <p:nvSpPr>
          <p:cNvPr id="86" name="Oval 85">
            <a:extLst>
              <a:ext uri="{FF2B5EF4-FFF2-40B4-BE49-F238E27FC236}">
                <a16:creationId xmlns:a16="http://schemas.microsoft.com/office/drawing/2014/main" id="{4F5D78E4-0C49-426A-B161-CD81848A08F2}"/>
              </a:ext>
            </a:extLst>
          </p:cNvPr>
          <p:cNvSpPr>
            <a:spLocks noChangeAspect="1"/>
          </p:cNvSpPr>
          <p:nvPr/>
        </p:nvSpPr>
        <p:spPr>
          <a:xfrm>
            <a:off x="6214124" y="5422584"/>
            <a:ext cx="2069418" cy="757131"/>
          </a:xfrm>
          <a:prstGeom prst="ellipse">
            <a:avLst/>
          </a:pr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87" name="Arrow: Curved Left 86">
            <a:extLst>
              <a:ext uri="{FF2B5EF4-FFF2-40B4-BE49-F238E27FC236}">
                <a16:creationId xmlns:a16="http://schemas.microsoft.com/office/drawing/2014/main" id="{08A14920-DC10-43E6-89CC-85EF871F9070}"/>
              </a:ext>
            </a:extLst>
          </p:cNvPr>
          <p:cNvSpPr/>
          <p:nvPr/>
        </p:nvSpPr>
        <p:spPr>
          <a:xfrm flipH="1" flipV="1">
            <a:off x="6133647" y="5500722"/>
            <a:ext cx="225050" cy="581908"/>
          </a:xfrm>
          <a:prstGeom prst="curvedLeftArrow">
            <a:avLst>
              <a:gd name="adj1" fmla="val 0"/>
              <a:gd name="adj2" fmla="val 41893"/>
              <a:gd name="adj3" fmla="val 370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latin typeface="Century Schoolbook" panose="02040604050505020304" pitchFamily="18" charset="0"/>
            </a:endParaRPr>
          </a:p>
        </p:txBody>
      </p:sp>
      <p:sp>
        <p:nvSpPr>
          <p:cNvPr id="88" name="Arrow: Curved Left 87">
            <a:extLst>
              <a:ext uri="{FF2B5EF4-FFF2-40B4-BE49-F238E27FC236}">
                <a16:creationId xmlns:a16="http://schemas.microsoft.com/office/drawing/2014/main" id="{31CB6297-3315-44C9-8A83-03F34C9AA8D7}"/>
              </a:ext>
            </a:extLst>
          </p:cNvPr>
          <p:cNvSpPr/>
          <p:nvPr/>
        </p:nvSpPr>
        <p:spPr>
          <a:xfrm>
            <a:off x="8137812" y="5535062"/>
            <a:ext cx="225050" cy="581908"/>
          </a:xfrm>
          <a:prstGeom prst="curvedLeftArrow">
            <a:avLst>
              <a:gd name="adj1" fmla="val 0"/>
              <a:gd name="adj2" fmla="val 41893"/>
              <a:gd name="adj3" fmla="val 370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latin typeface="Century Schoolbook" panose="02040604050505020304" pitchFamily="18" charset="0"/>
            </a:endParaRPr>
          </a:p>
        </p:txBody>
      </p:sp>
      <p:cxnSp>
        <p:nvCxnSpPr>
          <p:cNvPr id="89" name="Straight Arrow Connector 88">
            <a:extLst>
              <a:ext uri="{FF2B5EF4-FFF2-40B4-BE49-F238E27FC236}">
                <a16:creationId xmlns:a16="http://schemas.microsoft.com/office/drawing/2014/main" id="{7AD7C3CE-E61F-41D7-A559-3B1C20F512D3}"/>
              </a:ext>
            </a:extLst>
          </p:cNvPr>
          <p:cNvCxnSpPr>
            <a:cxnSpLocks/>
          </p:cNvCxnSpPr>
          <p:nvPr/>
        </p:nvCxnSpPr>
        <p:spPr>
          <a:xfrm flipV="1">
            <a:off x="7251116" y="4622798"/>
            <a:ext cx="0" cy="1187874"/>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0" name="Straight Arrow Connector 89">
            <a:extLst>
              <a:ext uri="{FF2B5EF4-FFF2-40B4-BE49-F238E27FC236}">
                <a16:creationId xmlns:a16="http://schemas.microsoft.com/office/drawing/2014/main" id="{8262D405-E31B-45CA-80E1-F33CD7B144CE}"/>
              </a:ext>
            </a:extLst>
          </p:cNvPr>
          <p:cNvCxnSpPr>
            <a:cxnSpLocks/>
          </p:cNvCxnSpPr>
          <p:nvPr/>
        </p:nvCxnSpPr>
        <p:spPr>
          <a:xfrm>
            <a:off x="7246354" y="5808291"/>
            <a:ext cx="1293909" cy="1"/>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1" name="Straight Arrow Connector 90">
            <a:extLst>
              <a:ext uri="{FF2B5EF4-FFF2-40B4-BE49-F238E27FC236}">
                <a16:creationId xmlns:a16="http://schemas.microsoft.com/office/drawing/2014/main" id="{147EF7A6-D9E5-456D-AEBF-882DB700A7EF}"/>
              </a:ext>
            </a:extLst>
          </p:cNvPr>
          <p:cNvCxnSpPr>
            <a:cxnSpLocks noChangeAspect="1"/>
          </p:cNvCxnSpPr>
          <p:nvPr/>
        </p:nvCxnSpPr>
        <p:spPr>
          <a:xfrm flipH="1">
            <a:off x="6684436" y="5801149"/>
            <a:ext cx="569120" cy="737055"/>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2" name="ZoneTexte 41">
            <a:extLst>
              <a:ext uri="{FF2B5EF4-FFF2-40B4-BE49-F238E27FC236}">
                <a16:creationId xmlns:a16="http://schemas.microsoft.com/office/drawing/2014/main" id="{39EA25B8-0591-4472-A100-971AF324E326}"/>
              </a:ext>
            </a:extLst>
          </p:cNvPr>
          <p:cNvSpPr txBox="1"/>
          <p:nvPr/>
        </p:nvSpPr>
        <p:spPr>
          <a:xfrm>
            <a:off x="7097916" y="4311604"/>
            <a:ext cx="296876" cy="369332"/>
          </a:xfrm>
          <a:prstGeom prst="rect">
            <a:avLst/>
          </a:prstGeom>
          <a:noFill/>
        </p:spPr>
        <p:txBody>
          <a:bodyPr wrap="none" rtlCol="0">
            <a:spAutoFit/>
          </a:bodyPr>
          <a:lstStyle/>
          <a:p>
            <a:r>
              <a:rPr lang="fr-CA" dirty="0">
                <a:latin typeface="Century Schoolbook" panose="02040604050505020304" pitchFamily="18" charset="0"/>
                <a:cs typeface="Roboto Serif Medium" pitchFamily="2" charset="0"/>
              </a:rPr>
              <a:t>z</a:t>
            </a:r>
          </a:p>
        </p:txBody>
      </p:sp>
      <p:sp>
        <p:nvSpPr>
          <p:cNvPr id="93" name="ZoneTexte 41">
            <a:extLst>
              <a:ext uri="{FF2B5EF4-FFF2-40B4-BE49-F238E27FC236}">
                <a16:creationId xmlns:a16="http://schemas.microsoft.com/office/drawing/2014/main" id="{2AD66366-811E-4A6A-9944-693F11B8BC57}"/>
              </a:ext>
            </a:extLst>
          </p:cNvPr>
          <p:cNvSpPr txBox="1"/>
          <p:nvPr/>
        </p:nvSpPr>
        <p:spPr>
          <a:xfrm>
            <a:off x="8488811" y="5602107"/>
            <a:ext cx="308098" cy="369332"/>
          </a:xfrm>
          <a:prstGeom prst="rect">
            <a:avLst/>
          </a:prstGeom>
          <a:noFill/>
        </p:spPr>
        <p:txBody>
          <a:bodyPr wrap="none" rtlCol="0">
            <a:spAutoFit/>
          </a:bodyPr>
          <a:lstStyle/>
          <a:p>
            <a:r>
              <a:rPr lang="fr-CA" dirty="0">
                <a:latin typeface="Century Schoolbook" panose="02040604050505020304" pitchFamily="18" charset="0"/>
                <a:cs typeface="Roboto Serif Medium" pitchFamily="2" charset="0"/>
              </a:rPr>
              <a:t>y</a:t>
            </a:r>
          </a:p>
        </p:txBody>
      </p:sp>
      <p:sp>
        <p:nvSpPr>
          <p:cNvPr id="94" name="ZoneTexte 41">
            <a:extLst>
              <a:ext uri="{FF2B5EF4-FFF2-40B4-BE49-F238E27FC236}">
                <a16:creationId xmlns:a16="http://schemas.microsoft.com/office/drawing/2014/main" id="{864EDCB5-D01A-4510-8B43-F04716434B50}"/>
              </a:ext>
            </a:extLst>
          </p:cNvPr>
          <p:cNvSpPr txBox="1"/>
          <p:nvPr/>
        </p:nvSpPr>
        <p:spPr>
          <a:xfrm>
            <a:off x="6451370" y="6443848"/>
            <a:ext cx="319318" cy="369332"/>
          </a:xfrm>
          <a:prstGeom prst="rect">
            <a:avLst/>
          </a:prstGeom>
          <a:noFill/>
        </p:spPr>
        <p:txBody>
          <a:bodyPr wrap="none" rtlCol="0">
            <a:spAutoFit/>
          </a:bodyPr>
          <a:lstStyle/>
          <a:p>
            <a:r>
              <a:rPr lang="fr-CA" dirty="0">
                <a:latin typeface="Century Schoolbook" panose="02040604050505020304" pitchFamily="18" charset="0"/>
                <a:cs typeface="Roboto Serif Medium" pitchFamily="2" charset="0"/>
              </a:rPr>
              <a:t>x</a:t>
            </a:r>
          </a:p>
        </p:txBody>
      </p:sp>
      <p:sp>
        <p:nvSpPr>
          <p:cNvPr id="100" name="Oval 99">
            <a:extLst>
              <a:ext uri="{FF2B5EF4-FFF2-40B4-BE49-F238E27FC236}">
                <a16:creationId xmlns:a16="http://schemas.microsoft.com/office/drawing/2014/main" id="{E61C0F45-9FB1-4FD1-89D2-676C14CCF396}"/>
              </a:ext>
            </a:extLst>
          </p:cNvPr>
          <p:cNvSpPr>
            <a:spLocks noChangeAspect="1"/>
          </p:cNvSpPr>
          <p:nvPr/>
        </p:nvSpPr>
        <p:spPr>
          <a:xfrm>
            <a:off x="8993288" y="5422584"/>
            <a:ext cx="2069418" cy="757131"/>
          </a:xfrm>
          <a:prstGeom prst="ellipse">
            <a:avLst/>
          </a:pr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101" name="Arrow: Curved Left 100">
            <a:extLst>
              <a:ext uri="{FF2B5EF4-FFF2-40B4-BE49-F238E27FC236}">
                <a16:creationId xmlns:a16="http://schemas.microsoft.com/office/drawing/2014/main" id="{1C3E78BD-8639-4430-918A-710672A4BF94}"/>
              </a:ext>
            </a:extLst>
          </p:cNvPr>
          <p:cNvSpPr/>
          <p:nvPr/>
        </p:nvSpPr>
        <p:spPr>
          <a:xfrm flipH="1" flipV="1">
            <a:off x="8912811" y="5500722"/>
            <a:ext cx="225050" cy="581908"/>
          </a:xfrm>
          <a:prstGeom prst="curvedLeftArrow">
            <a:avLst>
              <a:gd name="adj1" fmla="val 0"/>
              <a:gd name="adj2" fmla="val 41893"/>
              <a:gd name="adj3" fmla="val 370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latin typeface="Century Schoolbook" panose="02040604050505020304" pitchFamily="18" charset="0"/>
            </a:endParaRPr>
          </a:p>
        </p:txBody>
      </p:sp>
      <p:sp>
        <p:nvSpPr>
          <p:cNvPr id="102" name="Arrow: Curved Left 101">
            <a:extLst>
              <a:ext uri="{FF2B5EF4-FFF2-40B4-BE49-F238E27FC236}">
                <a16:creationId xmlns:a16="http://schemas.microsoft.com/office/drawing/2014/main" id="{0344380B-EE1A-423A-B3F2-7DFA127ACCF4}"/>
              </a:ext>
            </a:extLst>
          </p:cNvPr>
          <p:cNvSpPr/>
          <p:nvPr/>
        </p:nvSpPr>
        <p:spPr>
          <a:xfrm>
            <a:off x="10916976" y="5535062"/>
            <a:ext cx="225050" cy="581908"/>
          </a:xfrm>
          <a:prstGeom prst="curvedLeftArrow">
            <a:avLst>
              <a:gd name="adj1" fmla="val 0"/>
              <a:gd name="adj2" fmla="val 41893"/>
              <a:gd name="adj3" fmla="val 370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latin typeface="Century Schoolbook" panose="02040604050505020304" pitchFamily="18" charset="0"/>
            </a:endParaRPr>
          </a:p>
        </p:txBody>
      </p:sp>
      <p:cxnSp>
        <p:nvCxnSpPr>
          <p:cNvPr id="103" name="Straight Arrow Connector 102">
            <a:extLst>
              <a:ext uri="{FF2B5EF4-FFF2-40B4-BE49-F238E27FC236}">
                <a16:creationId xmlns:a16="http://schemas.microsoft.com/office/drawing/2014/main" id="{14DDAE3C-3921-4CAB-B952-3E829BD96D16}"/>
              </a:ext>
            </a:extLst>
          </p:cNvPr>
          <p:cNvCxnSpPr>
            <a:cxnSpLocks/>
          </p:cNvCxnSpPr>
          <p:nvPr/>
        </p:nvCxnSpPr>
        <p:spPr>
          <a:xfrm flipV="1">
            <a:off x="10030280" y="4622798"/>
            <a:ext cx="0" cy="1187874"/>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4" name="Straight Arrow Connector 103">
            <a:extLst>
              <a:ext uri="{FF2B5EF4-FFF2-40B4-BE49-F238E27FC236}">
                <a16:creationId xmlns:a16="http://schemas.microsoft.com/office/drawing/2014/main" id="{BD696F74-38E6-4F9D-9CE8-0F2FDCC3EA6C}"/>
              </a:ext>
            </a:extLst>
          </p:cNvPr>
          <p:cNvCxnSpPr>
            <a:cxnSpLocks/>
          </p:cNvCxnSpPr>
          <p:nvPr/>
        </p:nvCxnSpPr>
        <p:spPr>
          <a:xfrm>
            <a:off x="10025518" y="5808291"/>
            <a:ext cx="1293909" cy="1"/>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5" name="Straight Arrow Connector 104">
            <a:extLst>
              <a:ext uri="{FF2B5EF4-FFF2-40B4-BE49-F238E27FC236}">
                <a16:creationId xmlns:a16="http://schemas.microsoft.com/office/drawing/2014/main" id="{C2BCE26E-7865-4291-AD41-67A0F13074C3}"/>
              </a:ext>
            </a:extLst>
          </p:cNvPr>
          <p:cNvCxnSpPr>
            <a:cxnSpLocks noChangeAspect="1"/>
          </p:cNvCxnSpPr>
          <p:nvPr/>
        </p:nvCxnSpPr>
        <p:spPr>
          <a:xfrm flipH="1">
            <a:off x="9463600" y="5801149"/>
            <a:ext cx="569120" cy="737055"/>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6" name="ZoneTexte 41">
            <a:extLst>
              <a:ext uri="{FF2B5EF4-FFF2-40B4-BE49-F238E27FC236}">
                <a16:creationId xmlns:a16="http://schemas.microsoft.com/office/drawing/2014/main" id="{36C01CEC-1C18-4EFB-B3A5-BBD36F45D7A7}"/>
              </a:ext>
            </a:extLst>
          </p:cNvPr>
          <p:cNvSpPr txBox="1"/>
          <p:nvPr/>
        </p:nvSpPr>
        <p:spPr>
          <a:xfrm>
            <a:off x="9877080" y="4311604"/>
            <a:ext cx="296876" cy="369332"/>
          </a:xfrm>
          <a:prstGeom prst="rect">
            <a:avLst/>
          </a:prstGeom>
          <a:noFill/>
        </p:spPr>
        <p:txBody>
          <a:bodyPr wrap="none" rtlCol="0">
            <a:spAutoFit/>
          </a:bodyPr>
          <a:lstStyle/>
          <a:p>
            <a:r>
              <a:rPr lang="fr-CA" dirty="0">
                <a:latin typeface="Century Schoolbook" panose="02040604050505020304" pitchFamily="18" charset="0"/>
                <a:cs typeface="Roboto Serif Medium" pitchFamily="2" charset="0"/>
              </a:rPr>
              <a:t>z</a:t>
            </a:r>
          </a:p>
        </p:txBody>
      </p:sp>
      <p:sp>
        <p:nvSpPr>
          <p:cNvPr id="107" name="ZoneTexte 41">
            <a:extLst>
              <a:ext uri="{FF2B5EF4-FFF2-40B4-BE49-F238E27FC236}">
                <a16:creationId xmlns:a16="http://schemas.microsoft.com/office/drawing/2014/main" id="{AC1BFAEF-8493-422B-818C-C8706F88FBA6}"/>
              </a:ext>
            </a:extLst>
          </p:cNvPr>
          <p:cNvSpPr txBox="1"/>
          <p:nvPr/>
        </p:nvSpPr>
        <p:spPr>
          <a:xfrm>
            <a:off x="11267975" y="5602107"/>
            <a:ext cx="308098" cy="369332"/>
          </a:xfrm>
          <a:prstGeom prst="rect">
            <a:avLst/>
          </a:prstGeom>
          <a:noFill/>
        </p:spPr>
        <p:txBody>
          <a:bodyPr wrap="none" rtlCol="0">
            <a:spAutoFit/>
          </a:bodyPr>
          <a:lstStyle/>
          <a:p>
            <a:r>
              <a:rPr lang="fr-CA" dirty="0">
                <a:latin typeface="Century Schoolbook" panose="02040604050505020304" pitchFamily="18" charset="0"/>
                <a:cs typeface="Roboto Serif Medium" pitchFamily="2" charset="0"/>
              </a:rPr>
              <a:t>y</a:t>
            </a:r>
          </a:p>
        </p:txBody>
      </p:sp>
      <p:sp>
        <p:nvSpPr>
          <p:cNvPr id="108" name="ZoneTexte 41">
            <a:extLst>
              <a:ext uri="{FF2B5EF4-FFF2-40B4-BE49-F238E27FC236}">
                <a16:creationId xmlns:a16="http://schemas.microsoft.com/office/drawing/2014/main" id="{457226D7-1695-4C26-A2FB-277F6563E428}"/>
              </a:ext>
            </a:extLst>
          </p:cNvPr>
          <p:cNvSpPr txBox="1"/>
          <p:nvPr/>
        </p:nvSpPr>
        <p:spPr>
          <a:xfrm>
            <a:off x="9230534" y="6443848"/>
            <a:ext cx="319318" cy="369332"/>
          </a:xfrm>
          <a:prstGeom prst="rect">
            <a:avLst/>
          </a:prstGeom>
          <a:noFill/>
        </p:spPr>
        <p:txBody>
          <a:bodyPr wrap="none" rtlCol="0">
            <a:spAutoFit/>
          </a:bodyPr>
          <a:lstStyle/>
          <a:p>
            <a:r>
              <a:rPr lang="fr-CA" dirty="0">
                <a:latin typeface="Century Schoolbook" panose="02040604050505020304" pitchFamily="18" charset="0"/>
                <a:cs typeface="Roboto Serif Medium" pitchFamily="2" charset="0"/>
              </a:rPr>
              <a:t>x</a:t>
            </a:r>
          </a:p>
        </p:txBody>
      </p:sp>
      <p:sp>
        <p:nvSpPr>
          <p:cNvPr id="139" name="Oval 138">
            <a:extLst>
              <a:ext uri="{FF2B5EF4-FFF2-40B4-BE49-F238E27FC236}">
                <a16:creationId xmlns:a16="http://schemas.microsoft.com/office/drawing/2014/main" id="{B51C4634-4FF4-46BB-8B7C-39E0A7AD22ED}"/>
              </a:ext>
            </a:extLst>
          </p:cNvPr>
          <p:cNvSpPr>
            <a:spLocks noChangeAspect="1"/>
          </p:cNvSpPr>
          <p:nvPr/>
        </p:nvSpPr>
        <p:spPr>
          <a:xfrm>
            <a:off x="648668" y="5427120"/>
            <a:ext cx="2069418" cy="757131"/>
          </a:xfrm>
          <a:prstGeom prst="ellipse">
            <a:avLst/>
          </a:pr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140" name="Arrow: Curved Left 139">
            <a:extLst>
              <a:ext uri="{FF2B5EF4-FFF2-40B4-BE49-F238E27FC236}">
                <a16:creationId xmlns:a16="http://schemas.microsoft.com/office/drawing/2014/main" id="{75CACCF6-B7E1-4B28-AF29-84E66B283367}"/>
              </a:ext>
            </a:extLst>
          </p:cNvPr>
          <p:cNvSpPr/>
          <p:nvPr/>
        </p:nvSpPr>
        <p:spPr>
          <a:xfrm flipH="1" flipV="1">
            <a:off x="568191" y="5505258"/>
            <a:ext cx="225050" cy="581908"/>
          </a:xfrm>
          <a:prstGeom prst="curvedLeftArrow">
            <a:avLst>
              <a:gd name="adj1" fmla="val 0"/>
              <a:gd name="adj2" fmla="val 41893"/>
              <a:gd name="adj3" fmla="val 370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latin typeface="Century Schoolbook" panose="02040604050505020304" pitchFamily="18" charset="0"/>
            </a:endParaRPr>
          </a:p>
        </p:txBody>
      </p:sp>
      <p:sp>
        <p:nvSpPr>
          <p:cNvPr id="141" name="Arrow: Curved Left 140">
            <a:extLst>
              <a:ext uri="{FF2B5EF4-FFF2-40B4-BE49-F238E27FC236}">
                <a16:creationId xmlns:a16="http://schemas.microsoft.com/office/drawing/2014/main" id="{57964351-5CDD-4D8E-BD89-E29C7470213D}"/>
              </a:ext>
            </a:extLst>
          </p:cNvPr>
          <p:cNvSpPr/>
          <p:nvPr/>
        </p:nvSpPr>
        <p:spPr>
          <a:xfrm>
            <a:off x="2572356" y="5539598"/>
            <a:ext cx="225050" cy="581908"/>
          </a:xfrm>
          <a:prstGeom prst="curvedLeftArrow">
            <a:avLst>
              <a:gd name="adj1" fmla="val 0"/>
              <a:gd name="adj2" fmla="val 41893"/>
              <a:gd name="adj3" fmla="val 370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latin typeface="Century Schoolbook" panose="02040604050505020304" pitchFamily="18" charset="0"/>
            </a:endParaRPr>
          </a:p>
        </p:txBody>
      </p:sp>
      <p:cxnSp>
        <p:nvCxnSpPr>
          <p:cNvPr id="142" name="Straight Arrow Connector 141">
            <a:extLst>
              <a:ext uri="{FF2B5EF4-FFF2-40B4-BE49-F238E27FC236}">
                <a16:creationId xmlns:a16="http://schemas.microsoft.com/office/drawing/2014/main" id="{4D1FB093-FD2B-4B76-BAD8-049FB8B9482B}"/>
              </a:ext>
            </a:extLst>
          </p:cNvPr>
          <p:cNvCxnSpPr>
            <a:cxnSpLocks/>
          </p:cNvCxnSpPr>
          <p:nvPr/>
        </p:nvCxnSpPr>
        <p:spPr>
          <a:xfrm flipV="1">
            <a:off x="1685660" y="4627334"/>
            <a:ext cx="0" cy="1187874"/>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3" name="Straight Arrow Connector 142">
            <a:extLst>
              <a:ext uri="{FF2B5EF4-FFF2-40B4-BE49-F238E27FC236}">
                <a16:creationId xmlns:a16="http://schemas.microsoft.com/office/drawing/2014/main" id="{53A89A4F-6972-4FE9-8E8B-05328BFD8613}"/>
              </a:ext>
            </a:extLst>
          </p:cNvPr>
          <p:cNvCxnSpPr>
            <a:cxnSpLocks/>
          </p:cNvCxnSpPr>
          <p:nvPr/>
        </p:nvCxnSpPr>
        <p:spPr>
          <a:xfrm>
            <a:off x="1680898" y="5812827"/>
            <a:ext cx="1293909" cy="1"/>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4" name="Straight Arrow Connector 143">
            <a:extLst>
              <a:ext uri="{FF2B5EF4-FFF2-40B4-BE49-F238E27FC236}">
                <a16:creationId xmlns:a16="http://schemas.microsoft.com/office/drawing/2014/main" id="{5E47B1E6-FC3E-4036-BA8F-0272ED22290E}"/>
              </a:ext>
            </a:extLst>
          </p:cNvPr>
          <p:cNvCxnSpPr>
            <a:cxnSpLocks noChangeAspect="1"/>
          </p:cNvCxnSpPr>
          <p:nvPr/>
        </p:nvCxnSpPr>
        <p:spPr>
          <a:xfrm flipH="1">
            <a:off x="1118980" y="5805685"/>
            <a:ext cx="569120" cy="737055"/>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45" name="ZoneTexte 41">
            <a:extLst>
              <a:ext uri="{FF2B5EF4-FFF2-40B4-BE49-F238E27FC236}">
                <a16:creationId xmlns:a16="http://schemas.microsoft.com/office/drawing/2014/main" id="{D9AE5BF6-05CD-41ED-B1FA-B7D124648AE3}"/>
              </a:ext>
            </a:extLst>
          </p:cNvPr>
          <p:cNvSpPr txBox="1"/>
          <p:nvPr/>
        </p:nvSpPr>
        <p:spPr>
          <a:xfrm>
            <a:off x="1532460" y="4316140"/>
            <a:ext cx="296876" cy="369332"/>
          </a:xfrm>
          <a:prstGeom prst="rect">
            <a:avLst/>
          </a:prstGeom>
          <a:noFill/>
        </p:spPr>
        <p:txBody>
          <a:bodyPr wrap="none" rtlCol="0">
            <a:spAutoFit/>
          </a:bodyPr>
          <a:lstStyle/>
          <a:p>
            <a:r>
              <a:rPr lang="fr-CA" dirty="0">
                <a:latin typeface="Century Schoolbook" panose="02040604050505020304" pitchFamily="18" charset="0"/>
                <a:cs typeface="Roboto Serif Medium" pitchFamily="2" charset="0"/>
              </a:rPr>
              <a:t>z</a:t>
            </a:r>
          </a:p>
        </p:txBody>
      </p:sp>
      <p:sp>
        <p:nvSpPr>
          <p:cNvPr id="146" name="ZoneTexte 41">
            <a:extLst>
              <a:ext uri="{FF2B5EF4-FFF2-40B4-BE49-F238E27FC236}">
                <a16:creationId xmlns:a16="http://schemas.microsoft.com/office/drawing/2014/main" id="{1CD30F1E-3F43-440B-99B2-E4B42794191B}"/>
              </a:ext>
            </a:extLst>
          </p:cNvPr>
          <p:cNvSpPr txBox="1"/>
          <p:nvPr/>
        </p:nvSpPr>
        <p:spPr>
          <a:xfrm>
            <a:off x="2923355" y="5606643"/>
            <a:ext cx="308098" cy="369332"/>
          </a:xfrm>
          <a:prstGeom prst="rect">
            <a:avLst/>
          </a:prstGeom>
          <a:noFill/>
        </p:spPr>
        <p:txBody>
          <a:bodyPr wrap="none" rtlCol="0">
            <a:spAutoFit/>
          </a:bodyPr>
          <a:lstStyle/>
          <a:p>
            <a:r>
              <a:rPr lang="fr-CA" dirty="0">
                <a:latin typeface="Century Schoolbook" panose="02040604050505020304" pitchFamily="18" charset="0"/>
                <a:cs typeface="Roboto Serif Medium" pitchFamily="2" charset="0"/>
              </a:rPr>
              <a:t>y</a:t>
            </a:r>
          </a:p>
        </p:txBody>
      </p:sp>
      <p:sp>
        <p:nvSpPr>
          <p:cNvPr id="147" name="ZoneTexte 41">
            <a:extLst>
              <a:ext uri="{FF2B5EF4-FFF2-40B4-BE49-F238E27FC236}">
                <a16:creationId xmlns:a16="http://schemas.microsoft.com/office/drawing/2014/main" id="{999D4CB2-C7E7-46AE-927F-08ED48192436}"/>
              </a:ext>
            </a:extLst>
          </p:cNvPr>
          <p:cNvSpPr txBox="1"/>
          <p:nvPr/>
        </p:nvSpPr>
        <p:spPr>
          <a:xfrm>
            <a:off x="885914" y="6448384"/>
            <a:ext cx="319318" cy="369332"/>
          </a:xfrm>
          <a:prstGeom prst="rect">
            <a:avLst/>
          </a:prstGeom>
          <a:noFill/>
        </p:spPr>
        <p:txBody>
          <a:bodyPr wrap="none" rtlCol="0">
            <a:spAutoFit/>
          </a:bodyPr>
          <a:lstStyle/>
          <a:p>
            <a:r>
              <a:rPr lang="fr-CA" dirty="0">
                <a:latin typeface="Century Schoolbook" panose="02040604050505020304" pitchFamily="18" charset="0"/>
                <a:cs typeface="Roboto Serif Medium" pitchFamily="2" charset="0"/>
              </a:rPr>
              <a:t>x</a:t>
            </a:r>
          </a:p>
        </p:txBody>
      </p:sp>
      <p:grpSp>
        <p:nvGrpSpPr>
          <p:cNvPr id="153" name="Group 152">
            <a:extLst>
              <a:ext uri="{FF2B5EF4-FFF2-40B4-BE49-F238E27FC236}">
                <a16:creationId xmlns:a16="http://schemas.microsoft.com/office/drawing/2014/main" id="{9B2990F4-E5FA-4257-A3A4-2383F7AEDAA6}"/>
              </a:ext>
            </a:extLst>
          </p:cNvPr>
          <p:cNvGrpSpPr/>
          <p:nvPr/>
        </p:nvGrpSpPr>
        <p:grpSpPr>
          <a:xfrm flipH="1">
            <a:off x="1112111" y="5431171"/>
            <a:ext cx="588933" cy="746125"/>
            <a:chOff x="1669320" y="5553635"/>
            <a:chExt cx="588933" cy="746125"/>
          </a:xfrm>
        </p:grpSpPr>
        <p:cxnSp>
          <p:nvCxnSpPr>
            <p:cNvPr id="148" name="Connecteur droit avec flèche 71">
              <a:extLst>
                <a:ext uri="{FF2B5EF4-FFF2-40B4-BE49-F238E27FC236}">
                  <a16:creationId xmlns:a16="http://schemas.microsoft.com/office/drawing/2014/main" id="{7BAB4330-7E73-46C4-B528-40A45CD543CD}"/>
                </a:ext>
              </a:extLst>
            </p:cNvPr>
            <p:cNvCxnSpPr>
              <a:cxnSpLocks/>
            </p:cNvCxnSpPr>
            <p:nvPr/>
          </p:nvCxnSpPr>
          <p:spPr>
            <a:xfrm flipV="1">
              <a:off x="1688100" y="5610785"/>
              <a:ext cx="547928" cy="320379"/>
            </a:xfrm>
            <a:prstGeom prst="straightConnector1">
              <a:avLst/>
            </a:prstGeom>
            <a:ln w="12700" cmpd="sng">
              <a:solidFill>
                <a:srgbClr val="00D670"/>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149" name="Connecteur droit avec flèche 71">
              <a:extLst>
                <a:ext uri="{FF2B5EF4-FFF2-40B4-BE49-F238E27FC236}">
                  <a16:creationId xmlns:a16="http://schemas.microsoft.com/office/drawing/2014/main" id="{97941433-22DE-444B-82FA-2D8C7363B7E3}"/>
                </a:ext>
              </a:extLst>
            </p:cNvPr>
            <p:cNvCxnSpPr>
              <a:cxnSpLocks/>
            </p:cNvCxnSpPr>
            <p:nvPr/>
          </p:nvCxnSpPr>
          <p:spPr>
            <a:xfrm>
              <a:off x="1685660" y="5932179"/>
              <a:ext cx="572593" cy="307256"/>
            </a:xfrm>
            <a:prstGeom prst="straightConnector1">
              <a:avLst/>
            </a:prstGeom>
            <a:ln w="12700" cmpd="sng">
              <a:solidFill>
                <a:srgbClr val="00D670"/>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150" name="Connecteur droit avec flèche 71">
              <a:extLst>
                <a:ext uri="{FF2B5EF4-FFF2-40B4-BE49-F238E27FC236}">
                  <a16:creationId xmlns:a16="http://schemas.microsoft.com/office/drawing/2014/main" id="{9491FD79-66F8-447D-A1A0-1AE33C09E5F4}"/>
                </a:ext>
              </a:extLst>
            </p:cNvPr>
            <p:cNvCxnSpPr>
              <a:cxnSpLocks/>
            </p:cNvCxnSpPr>
            <p:nvPr/>
          </p:nvCxnSpPr>
          <p:spPr>
            <a:xfrm flipV="1">
              <a:off x="1688619" y="5553635"/>
              <a:ext cx="150534" cy="376530"/>
            </a:xfrm>
            <a:prstGeom prst="straightConnector1">
              <a:avLst/>
            </a:prstGeom>
            <a:ln w="12700" cmpd="sng">
              <a:solidFill>
                <a:srgbClr val="00D670"/>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151" name="Connecteur droit avec flèche 71">
              <a:extLst>
                <a:ext uri="{FF2B5EF4-FFF2-40B4-BE49-F238E27FC236}">
                  <a16:creationId xmlns:a16="http://schemas.microsoft.com/office/drawing/2014/main" id="{0DAAE3C0-D6F3-417C-BC9D-40E3ED739755}"/>
                </a:ext>
              </a:extLst>
            </p:cNvPr>
            <p:cNvCxnSpPr>
              <a:cxnSpLocks/>
            </p:cNvCxnSpPr>
            <p:nvPr/>
          </p:nvCxnSpPr>
          <p:spPr>
            <a:xfrm>
              <a:off x="1686913" y="5930925"/>
              <a:ext cx="193515" cy="368835"/>
            </a:xfrm>
            <a:prstGeom prst="straightConnector1">
              <a:avLst/>
            </a:prstGeom>
            <a:ln w="12700" cmpd="sng">
              <a:solidFill>
                <a:srgbClr val="00D670"/>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152" name="Connecteur droit avec flèche 71">
              <a:extLst>
                <a:ext uri="{FF2B5EF4-FFF2-40B4-BE49-F238E27FC236}">
                  <a16:creationId xmlns:a16="http://schemas.microsoft.com/office/drawing/2014/main" id="{1D569D69-05B5-45F4-A19E-5168DD881180}"/>
                </a:ext>
              </a:extLst>
            </p:cNvPr>
            <p:cNvCxnSpPr>
              <a:cxnSpLocks/>
            </p:cNvCxnSpPr>
            <p:nvPr/>
          </p:nvCxnSpPr>
          <p:spPr>
            <a:xfrm>
              <a:off x="1669320" y="5932911"/>
              <a:ext cx="334194" cy="0"/>
            </a:xfrm>
            <a:prstGeom prst="straightConnector1">
              <a:avLst/>
            </a:prstGeom>
            <a:ln w="44450" cmpd="sng">
              <a:solidFill>
                <a:srgbClr val="00A759"/>
              </a:solidFill>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159" name="Group 158">
            <a:extLst>
              <a:ext uri="{FF2B5EF4-FFF2-40B4-BE49-F238E27FC236}">
                <a16:creationId xmlns:a16="http://schemas.microsoft.com/office/drawing/2014/main" id="{098EDA5B-6FBF-46A8-BE7A-F1C7E199834C}"/>
              </a:ext>
            </a:extLst>
          </p:cNvPr>
          <p:cNvGrpSpPr/>
          <p:nvPr/>
        </p:nvGrpSpPr>
        <p:grpSpPr>
          <a:xfrm flipH="1">
            <a:off x="3589352" y="5497359"/>
            <a:ext cx="894772" cy="593725"/>
            <a:chOff x="4940710" y="4738034"/>
            <a:chExt cx="894772" cy="593725"/>
          </a:xfrm>
        </p:grpSpPr>
        <p:cxnSp>
          <p:nvCxnSpPr>
            <p:cNvPr id="154" name="Connecteur droit avec flèche 71">
              <a:extLst>
                <a:ext uri="{FF2B5EF4-FFF2-40B4-BE49-F238E27FC236}">
                  <a16:creationId xmlns:a16="http://schemas.microsoft.com/office/drawing/2014/main" id="{8D3A72A7-F0FC-4808-8E25-96568D3F90AF}"/>
                </a:ext>
              </a:extLst>
            </p:cNvPr>
            <p:cNvCxnSpPr>
              <a:cxnSpLocks/>
            </p:cNvCxnSpPr>
            <p:nvPr/>
          </p:nvCxnSpPr>
          <p:spPr>
            <a:xfrm flipV="1">
              <a:off x="4959490" y="4820584"/>
              <a:ext cx="809317" cy="231479"/>
            </a:xfrm>
            <a:prstGeom prst="straightConnector1">
              <a:avLst/>
            </a:prstGeom>
            <a:ln w="12700" cmpd="sng">
              <a:solidFill>
                <a:srgbClr val="00D670"/>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155" name="Connecteur droit avec flèche 71">
              <a:extLst>
                <a:ext uri="{FF2B5EF4-FFF2-40B4-BE49-F238E27FC236}">
                  <a16:creationId xmlns:a16="http://schemas.microsoft.com/office/drawing/2014/main" id="{FE297F0A-E48A-42FB-ACA6-29088BA734CC}"/>
                </a:ext>
              </a:extLst>
            </p:cNvPr>
            <p:cNvCxnSpPr>
              <a:cxnSpLocks/>
            </p:cNvCxnSpPr>
            <p:nvPr/>
          </p:nvCxnSpPr>
          <p:spPr>
            <a:xfrm>
              <a:off x="4957050" y="5053078"/>
              <a:ext cx="878432" cy="197719"/>
            </a:xfrm>
            <a:prstGeom prst="straightConnector1">
              <a:avLst/>
            </a:prstGeom>
            <a:ln w="12700" cmpd="sng">
              <a:solidFill>
                <a:srgbClr val="00D670"/>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156" name="Connecteur droit avec flèche 71">
              <a:extLst>
                <a:ext uri="{FF2B5EF4-FFF2-40B4-BE49-F238E27FC236}">
                  <a16:creationId xmlns:a16="http://schemas.microsoft.com/office/drawing/2014/main" id="{54BEC146-17FD-4AB7-8BA5-CE5B8D0E871A}"/>
                </a:ext>
              </a:extLst>
            </p:cNvPr>
            <p:cNvCxnSpPr>
              <a:cxnSpLocks/>
            </p:cNvCxnSpPr>
            <p:nvPr/>
          </p:nvCxnSpPr>
          <p:spPr>
            <a:xfrm flipV="1">
              <a:off x="4960009" y="4738034"/>
              <a:ext cx="557973" cy="313030"/>
            </a:xfrm>
            <a:prstGeom prst="straightConnector1">
              <a:avLst/>
            </a:prstGeom>
            <a:ln w="12700" cmpd="sng">
              <a:solidFill>
                <a:srgbClr val="00D670"/>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157" name="Connecteur droit avec flèche 71">
              <a:extLst>
                <a:ext uri="{FF2B5EF4-FFF2-40B4-BE49-F238E27FC236}">
                  <a16:creationId xmlns:a16="http://schemas.microsoft.com/office/drawing/2014/main" id="{8DDC7C8E-C6A5-464C-B442-BFDD6746E37B}"/>
                </a:ext>
              </a:extLst>
            </p:cNvPr>
            <p:cNvCxnSpPr>
              <a:cxnSpLocks/>
            </p:cNvCxnSpPr>
            <p:nvPr/>
          </p:nvCxnSpPr>
          <p:spPr>
            <a:xfrm>
              <a:off x="4958303" y="5051824"/>
              <a:ext cx="662867" cy="279935"/>
            </a:xfrm>
            <a:prstGeom prst="straightConnector1">
              <a:avLst/>
            </a:prstGeom>
            <a:ln w="12700" cmpd="sng">
              <a:solidFill>
                <a:srgbClr val="00D670"/>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158" name="Connecteur droit avec flèche 71">
              <a:extLst>
                <a:ext uri="{FF2B5EF4-FFF2-40B4-BE49-F238E27FC236}">
                  <a16:creationId xmlns:a16="http://schemas.microsoft.com/office/drawing/2014/main" id="{7C20F90C-BC6D-4F5A-A90C-63E9789F8EC5}"/>
                </a:ext>
              </a:extLst>
            </p:cNvPr>
            <p:cNvCxnSpPr>
              <a:cxnSpLocks/>
            </p:cNvCxnSpPr>
            <p:nvPr/>
          </p:nvCxnSpPr>
          <p:spPr>
            <a:xfrm flipV="1">
              <a:off x="4940710" y="5049048"/>
              <a:ext cx="750430" cy="4762"/>
            </a:xfrm>
            <a:prstGeom prst="straightConnector1">
              <a:avLst/>
            </a:prstGeom>
            <a:ln w="44450" cmpd="sng">
              <a:solidFill>
                <a:srgbClr val="00A759"/>
              </a:solidFill>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165" name="Group 164">
            <a:extLst>
              <a:ext uri="{FF2B5EF4-FFF2-40B4-BE49-F238E27FC236}">
                <a16:creationId xmlns:a16="http://schemas.microsoft.com/office/drawing/2014/main" id="{04858F71-A9A6-40FC-B199-7DEE7C2B0257}"/>
              </a:ext>
            </a:extLst>
          </p:cNvPr>
          <p:cNvGrpSpPr/>
          <p:nvPr/>
        </p:nvGrpSpPr>
        <p:grpSpPr>
          <a:xfrm flipH="1">
            <a:off x="6269597" y="5585451"/>
            <a:ext cx="998613" cy="438150"/>
            <a:chOff x="7583990" y="4894749"/>
            <a:chExt cx="998613" cy="438150"/>
          </a:xfrm>
        </p:grpSpPr>
        <p:cxnSp>
          <p:nvCxnSpPr>
            <p:cNvPr id="160" name="Connecteur droit avec flèche 71">
              <a:extLst>
                <a:ext uri="{FF2B5EF4-FFF2-40B4-BE49-F238E27FC236}">
                  <a16:creationId xmlns:a16="http://schemas.microsoft.com/office/drawing/2014/main" id="{E4C76957-39C7-42F7-8FCE-89B4C432FE4D}"/>
                </a:ext>
              </a:extLst>
            </p:cNvPr>
            <p:cNvCxnSpPr>
              <a:cxnSpLocks/>
            </p:cNvCxnSpPr>
            <p:nvPr/>
          </p:nvCxnSpPr>
          <p:spPr>
            <a:xfrm flipV="1">
              <a:off x="7602770" y="4999524"/>
              <a:ext cx="979833" cy="113208"/>
            </a:xfrm>
            <a:prstGeom prst="straightConnector1">
              <a:avLst/>
            </a:prstGeom>
            <a:ln w="12700" cmpd="sng">
              <a:solidFill>
                <a:srgbClr val="00D670"/>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161" name="Connecteur droit avec flèche 71">
              <a:extLst>
                <a:ext uri="{FF2B5EF4-FFF2-40B4-BE49-F238E27FC236}">
                  <a16:creationId xmlns:a16="http://schemas.microsoft.com/office/drawing/2014/main" id="{7EF93AE4-7A30-46F4-B9F3-C1F213C05478}"/>
                </a:ext>
              </a:extLst>
            </p:cNvPr>
            <p:cNvCxnSpPr>
              <a:cxnSpLocks/>
            </p:cNvCxnSpPr>
            <p:nvPr/>
          </p:nvCxnSpPr>
          <p:spPr>
            <a:xfrm>
              <a:off x="7600330" y="5113747"/>
              <a:ext cx="982273" cy="119139"/>
            </a:xfrm>
            <a:prstGeom prst="straightConnector1">
              <a:avLst/>
            </a:prstGeom>
            <a:ln w="12700" cmpd="sng">
              <a:solidFill>
                <a:srgbClr val="00D670"/>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162" name="Connecteur droit avec flèche 71">
              <a:extLst>
                <a:ext uri="{FF2B5EF4-FFF2-40B4-BE49-F238E27FC236}">
                  <a16:creationId xmlns:a16="http://schemas.microsoft.com/office/drawing/2014/main" id="{27BE760D-E10F-4633-ABB1-6F8B7B5C667E}"/>
                </a:ext>
              </a:extLst>
            </p:cNvPr>
            <p:cNvCxnSpPr>
              <a:cxnSpLocks/>
            </p:cNvCxnSpPr>
            <p:nvPr/>
          </p:nvCxnSpPr>
          <p:spPr>
            <a:xfrm flipV="1">
              <a:off x="7603289" y="4894749"/>
              <a:ext cx="841202" cy="216984"/>
            </a:xfrm>
            <a:prstGeom prst="straightConnector1">
              <a:avLst/>
            </a:prstGeom>
            <a:ln w="12700" cmpd="sng">
              <a:solidFill>
                <a:srgbClr val="00D670"/>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163" name="Connecteur droit avec flèche 71">
              <a:extLst>
                <a:ext uri="{FF2B5EF4-FFF2-40B4-BE49-F238E27FC236}">
                  <a16:creationId xmlns:a16="http://schemas.microsoft.com/office/drawing/2014/main" id="{1372C185-9809-4B3A-A677-678220C9CB70}"/>
                </a:ext>
              </a:extLst>
            </p:cNvPr>
            <p:cNvCxnSpPr>
              <a:cxnSpLocks/>
            </p:cNvCxnSpPr>
            <p:nvPr/>
          </p:nvCxnSpPr>
          <p:spPr>
            <a:xfrm>
              <a:off x="7601583" y="5112493"/>
              <a:ext cx="828620" cy="220406"/>
            </a:xfrm>
            <a:prstGeom prst="straightConnector1">
              <a:avLst/>
            </a:prstGeom>
            <a:ln w="12700" cmpd="sng">
              <a:solidFill>
                <a:srgbClr val="00D670"/>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164" name="Connecteur droit avec flèche 71">
              <a:extLst>
                <a:ext uri="{FF2B5EF4-FFF2-40B4-BE49-F238E27FC236}">
                  <a16:creationId xmlns:a16="http://schemas.microsoft.com/office/drawing/2014/main" id="{9AA83D5A-3765-4BAE-81A8-8368BF639F34}"/>
                </a:ext>
              </a:extLst>
            </p:cNvPr>
            <p:cNvCxnSpPr>
              <a:cxnSpLocks/>
            </p:cNvCxnSpPr>
            <p:nvPr/>
          </p:nvCxnSpPr>
          <p:spPr>
            <a:xfrm>
              <a:off x="7583990" y="5114479"/>
              <a:ext cx="977943" cy="0"/>
            </a:xfrm>
            <a:prstGeom prst="straightConnector1">
              <a:avLst/>
            </a:prstGeom>
            <a:ln w="44450" cmpd="sng">
              <a:solidFill>
                <a:srgbClr val="00A759"/>
              </a:solidFill>
              <a:tailEnd type="triangle" w="med" len="med"/>
            </a:ln>
          </p:spPr>
          <p:style>
            <a:lnRef idx="1">
              <a:schemeClr val="accent1"/>
            </a:lnRef>
            <a:fillRef idx="0">
              <a:schemeClr val="accent1"/>
            </a:fillRef>
            <a:effectRef idx="0">
              <a:schemeClr val="accent1"/>
            </a:effectRef>
            <a:fontRef idx="minor">
              <a:schemeClr val="tx1"/>
            </a:fontRef>
          </p:style>
        </p:cxnSp>
      </p:grpSp>
      <p:cxnSp>
        <p:nvCxnSpPr>
          <p:cNvPr id="166" name="Connecteur droit avec flèche 71">
            <a:extLst>
              <a:ext uri="{FF2B5EF4-FFF2-40B4-BE49-F238E27FC236}">
                <a16:creationId xmlns:a16="http://schemas.microsoft.com/office/drawing/2014/main" id="{5C700542-E322-4218-80D1-0CE346BC233C}"/>
              </a:ext>
            </a:extLst>
          </p:cNvPr>
          <p:cNvCxnSpPr>
            <a:cxnSpLocks/>
          </p:cNvCxnSpPr>
          <p:nvPr/>
        </p:nvCxnSpPr>
        <p:spPr>
          <a:xfrm flipH="1">
            <a:off x="9036050" y="5805911"/>
            <a:ext cx="1010219" cy="0"/>
          </a:xfrm>
          <a:prstGeom prst="straightConnector1">
            <a:avLst/>
          </a:prstGeom>
          <a:ln w="44450" cmpd="sng">
            <a:solidFill>
              <a:srgbClr val="00A759"/>
            </a:solidFill>
            <a:tailEnd type="triangle" w="med" len="med"/>
          </a:ln>
        </p:spPr>
        <p:style>
          <a:lnRef idx="1">
            <a:schemeClr val="accent1"/>
          </a:lnRef>
          <a:fillRef idx="0">
            <a:schemeClr val="accent1"/>
          </a:fillRef>
          <a:effectRef idx="0">
            <a:schemeClr val="accent1"/>
          </a:effectRef>
          <a:fontRef idx="minor">
            <a:schemeClr val="tx1"/>
          </a:fontRef>
        </p:style>
      </p:cxnSp>
      <p:sp>
        <p:nvSpPr>
          <p:cNvPr id="171" name="ZoneTexte 41">
            <a:extLst>
              <a:ext uri="{FF2B5EF4-FFF2-40B4-BE49-F238E27FC236}">
                <a16:creationId xmlns:a16="http://schemas.microsoft.com/office/drawing/2014/main" id="{EE0B351E-0A2A-4367-A5F7-EE134308B5A5}"/>
              </a:ext>
            </a:extLst>
          </p:cNvPr>
          <p:cNvSpPr txBox="1"/>
          <p:nvPr/>
        </p:nvSpPr>
        <p:spPr>
          <a:xfrm>
            <a:off x="121954" y="4890287"/>
            <a:ext cx="1090363" cy="400110"/>
          </a:xfrm>
          <a:prstGeom prst="rect">
            <a:avLst/>
          </a:prstGeom>
          <a:noFill/>
        </p:spPr>
        <p:txBody>
          <a:bodyPr wrap="none" rtlCol="0">
            <a:spAutoFit/>
          </a:bodyPr>
          <a:lstStyle/>
          <a:p>
            <a:pPr algn="ctr"/>
            <a:r>
              <a:rPr lang="fr-CA" sz="2000" dirty="0" err="1">
                <a:latin typeface="Century Schoolbook" panose="02040604050505020304" pitchFamily="18" charset="0"/>
                <a:cs typeface="Roboto Serif Light" pitchFamily="2" charset="0"/>
              </a:rPr>
              <a:t>slowest</a:t>
            </a:r>
            <a:endParaRPr lang="fr-CA" sz="2000" b="1" dirty="0">
              <a:latin typeface="Century Schoolbook" panose="02040604050505020304" pitchFamily="18" charset="0"/>
              <a:cs typeface="Roboto Serif Light" pitchFamily="2" charset="0"/>
            </a:endParaRPr>
          </a:p>
        </p:txBody>
      </p:sp>
      <p:sp>
        <p:nvSpPr>
          <p:cNvPr id="172" name="ZoneTexte 41">
            <a:extLst>
              <a:ext uri="{FF2B5EF4-FFF2-40B4-BE49-F238E27FC236}">
                <a16:creationId xmlns:a16="http://schemas.microsoft.com/office/drawing/2014/main" id="{30602FFD-BD33-4575-867C-B58F4E1D968A}"/>
              </a:ext>
            </a:extLst>
          </p:cNvPr>
          <p:cNvSpPr txBox="1"/>
          <p:nvPr/>
        </p:nvSpPr>
        <p:spPr>
          <a:xfrm>
            <a:off x="10494066" y="3576835"/>
            <a:ext cx="981359" cy="400110"/>
          </a:xfrm>
          <a:prstGeom prst="rect">
            <a:avLst/>
          </a:prstGeom>
          <a:noFill/>
        </p:spPr>
        <p:txBody>
          <a:bodyPr wrap="none" rtlCol="0">
            <a:spAutoFit/>
          </a:bodyPr>
          <a:lstStyle/>
          <a:p>
            <a:pPr algn="ctr"/>
            <a:r>
              <a:rPr lang="fr-CA" sz="2000" dirty="0" err="1">
                <a:latin typeface="Century Schoolbook" panose="02040604050505020304" pitchFamily="18" charset="0"/>
                <a:cs typeface="Roboto Serif Light" pitchFamily="2" charset="0"/>
              </a:rPr>
              <a:t>fastest</a:t>
            </a:r>
            <a:endParaRPr lang="fr-CA" sz="2000" b="1" dirty="0">
              <a:latin typeface="Century Schoolbook" panose="02040604050505020304" pitchFamily="18" charset="0"/>
              <a:cs typeface="Roboto Serif Light" pitchFamily="2" charset="0"/>
            </a:endParaRPr>
          </a:p>
        </p:txBody>
      </p:sp>
      <p:cxnSp>
        <p:nvCxnSpPr>
          <p:cNvPr id="173" name="Connecteur droit avec flèche 71">
            <a:extLst>
              <a:ext uri="{FF2B5EF4-FFF2-40B4-BE49-F238E27FC236}">
                <a16:creationId xmlns:a16="http://schemas.microsoft.com/office/drawing/2014/main" id="{C59E9AB3-92D1-4B02-B0D4-32609A1AD769}"/>
              </a:ext>
            </a:extLst>
          </p:cNvPr>
          <p:cNvCxnSpPr>
            <a:cxnSpLocks/>
          </p:cNvCxnSpPr>
          <p:nvPr/>
        </p:nvCxnSpPr>
        <p:spPr>
          <a:xfrm flipH="1">
            <a:off x="10238171" y="2413341"/>
            <a:ext cx="334459" cy="161486"/>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5" name="Connecteur droit avec flèche 71">
            <a:extLst>
              <a:ext uri="{FF2B5EF4-FFF2-40B4-BE49-F238E27FC236}">
                <a16:creationId xmlns:a16="http://schemas.microsoft.com/office/drawing/2014/main" id="{852482F8-251F-48DB-AE5A-CDCEFA239337}"/>
              </a:ext>
            </a:extLst>
          </p:cNvPr>
          <p:cNvCxnSpPr>
            <a:cxnSpLocks/>
          </p:cNvCxnSpPr>
          <p:nvPr/>
        </p:nvCxnSpPr>
        <p:spPr>
          <a:xfrm flipH="1" flipV="1">
            <a:off x="10261063" y="3436774"/>
            <a:ext cx="274107" cy="236524"/>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8" name="ZoneTexte 41">
            <a:extLst>
              <a:ext uri="{FF2B5EF4-FFF2-40B4-BE49-F238E27FC236}">
                <a16:creationId xmlns:a16="http://schemas.microsoft.com/office/drawing/2014/main" id="{BAB2B8CD-1090-4049-BB5C-A5F475628169}"/>
              </a:ext>
            </a:extLst>
          </p:cNvPr>
          <p:cNvSpPr txBox="1"/>
          <p:nvPr/>
        </p:nvSpPr>
        <p:spPr>
          <a:xfrm>
            <a:off x="10535170" y="2132950"/>
            <a:ext cx="1090363" cy="400110"/>
          </a:xfrm>
          <a:prstGeom prst="rect">
            <a:avLst/>
          </a:prstGeom>
          <a:noFill/>
        </p:spPr>
        <p:txBody>
          <a:bodyPr wrap="none" rtlCol="0">
            <a:spAutoFit/>
          </a:bodyPr>
          <a:lstStyle/>
          <a:p>
            <a:pPr algn="ctr"/>
            <a:r>
              <a:rPr lang="fr-CA" sz="2000" dirty="0" err="1">
                <a:latin typeface="Century Schoolbook" panose="02040604050505020304" pitchFamily="18" charset="0"/>
                <a:cs typeface="Roboto Serif Light" pitchFamily="2" charset="0"/>
              </a:rPr>
              <a:t>slowest</a:t>
            </a:r>
            <a:endParaRPr lang="fr-CA" sz="2000" b="1" dirty="0">
              <a:latin typeface="Century Schoolbook" panose="02040604050505020304" pitchFamily="18" charset="0"/>
              <a:cs typeface="Roboto Serif Light" pitchFamily="2" charset="0"/>
            </a:endParaRPr>
          </a:p>
        </p:txBody>
      </p:sp>
      <p:sp>
        <p:nvSpPr>
          <p:cNvPr id="179" name="ZoneTexte 41">
            <a:extLst>
              <a:ext uri="{FF2B5EF4-FFF2-40B4-BE49-F238E27FC236}">
                <a16:creationId xmlns:a16="http://schemas.microsoft.com/office/drawing/2014/main" id="{A377E58F-3696-4610-9771-E133D6732CDC}"/>
              </a:ext>
            </a:extLst>
          </p:cNvPr>
          <p:cNvSpPr txBox="1"/>
          <p:nvPr/>
        </p:nvSpPr>
        <p:spPr>
          <a:xfrm>
            <a:off x="1788506" y="6282750"/>
            <a:ext cx="981359" cy="400110"/>
          </a:xfrm>
          <a:prstGeom prst="rect">
            <a:avLst/>
          </a:prstGeom>
          <a:noFill/>
        </p:spPr>
        <p:txBody>
          <a:bodyPr wrap="none" rtlCol="0">
            <a:spAutoFit/>
          </a:bodyPr>
          <a:lstStyle/>
          <a:p>
            <a:pPr algn="ctr"/>
            <a:r>
              <a:rPr lang="fr-CA" sz="2000" dirty="0" err="1">
                <a:latin typeface="Century Schoolbook" panose="02040604050505020304" pitchFamily="18" charset="0"/>
                <a:cs typeface="Roboto Serif Light" pitchFamily="2" charset="0"/>
              </a:rPr>
              <a:t>fastest</a:t>
            </a:r>
            <a:endParaRPr lang="fr-CA" sz="2000" b="1" dirty="0">
              <a:latin typeface="Century Schoolbook" panose="02040604050505020304" pitchFamily="18" charset="0"/>
              <a:cs typeface="Roboto Serif Light" pitchFamily="2" charset="0"/>
            </a:endParaRPr>
          </a:p>
        </p:txBody>
      </p:sp>
      <p:cxnSp>
        <p:nvCxnSpPr>
          <p:cNvPr id="180" name="Connecteur droit avec flèche 71">
            <a:extLst>
              <a:ext uri="{FF2B5EF4-FFF2-40B4-BE49-F238E27FC236}">
                <a16:creationId xmlns:a16="http://schemas.microsoft.com/office/drawing/2014/main" id="{AA7D222F-7792-424A-AE5A-A07230DA7A46}"/>
              </a:ext>
            </a:extLst>
          </p:cNvPr>
          <p:cNvCxnSpPr>
            <a:cxnSpLocks/>
          </p:cNvCxnSpPr>
          <p:nvPr/>
        </p:nvCxnSpPr>
        <p:spPr>
          <a:xfrm>
            <a:off x="1161380" y="5220798"/>
            <a:ext cx="328556" cy="167935"/>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1" name="Connecteur droit avec flèche 71">
            <a:extLst>
              <a:ext uri="{FF2B5EF4-FFF2-40B4-BE49-F238E27FC236}">
                <a16:creationId xmlns:a16="http://schemas.microsoft.com/office/drawing/2014/main" id="{241D8A58-D2A6-4DB3-8C89-9F224733CC7F}"/>
              </a:ext>
            </a:extLst>
          </p:cNvPr>
          <p:cNvCxnSpPr>
            <a:cxnSpLocks/>
          </p:cNvCxnSpPr>
          <p:nvPr/>
        </p:nvCxnSpPr>
        <p:spPr>
          <a:xfrm flipH="1" flipV="1">
            <a:off x="1555229" y="6220956"/>
            <a:ext cx="274107" cy="236524"/>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2" name="ZoneTexte 41">
            <a:extLst>
              <a:ext uri="{FF2B5EF4-FFF2-40B4-BE49-F238E27FC236}">
                <a16:creationId xmlns:a16="http://schemas.microsoft.com/office/drawing/2014/main" id="{89A6E248-BEDD-4925-9985-DBB407847003}"/>
              </a:ext>
            </a:extLst>
          </p:cNvPr>
          <p:cNvSpPr txBox="1"/>
          <p:nvPr/>
        </p:nvSpPr>
        <p:spPr>
          <a:xfrm>
            <a:off x="145580" y="1376426"/>
            <a:ext cx="1306769" cy="707886"/>
          </a:xfrm>
          <a:prstGeom prst="rect">
            <a:avLst/>
          </a:prstGeom>
          <a:noFill/>
        </p:spPr>
        <p:txBody>
          <a:bodyPr wrap="none" rtlCol="0">
            <a:spAutoFit/>
          </a:bodyPr>
          <a:lstStyle/>
          <a:p>
            <a:pPr algn="ctr"/>
            <a:r>
              <a:rPr lang="fr-CA" sz="2000" dirty="0" err="1">
                <a:latin typeface="Century Schoolbook" panose="02040604050505020304" pitchFamily="18" charset="0"/>
                <a:cs typeface="Roboto Serif Light" pitchFamily="2" charset="0"/>
              </a:rPr>
              <a:t>After</a:t>
            </a:r>
            <a:r>
              <a:rPr lang="fr-CA" sz="2000" dirty="0">
                <a:latin typeface="Century Schoolbook" panose="02040604050505020304" pitchFamily="18" charset="0"/>
                <a:cs typeface="Roboto Serif Light" pitchFamily="2" charset="0"/>
              </a:rPr>
              <a:t> </a:t>
            </a:r>
          </a:p>
          <a:p>
            <a:pPr algn="ctr"/>
            <a:r>
              <a:rPr lang="fr-CA" sz="2000" dirty="0">
                <a:latin typeface="Century Schoolbook" panose="02040604050505020304" pitchFamily="18" charset="0"/>
                <a:cs typeface="Roboto Serif Light" pitchFamily="2" charset="0"/>
              </a:rPr>
              <a:t>90° pulse</a:t>
            </a:r>
          </a:p>
        </p:txBody>
      </p:sp>
      <p:sp>
        <p:nvSpPr>
          <p:cNvPr id="183" name="ZoneTexte 41">
            <a:extLst>
              <a:ext uri="{FF2B5EF4-FFF2-40B4-BE49-F238E27FC236}">
                <a16:creationId xmlns:a16="http://schemas.microsoft.com/office/drawing/2014/main" id="{B2B1F130-F42D-430A-9028-9BEAA6157663}"/>
              </a:ext>
            </a:extLst>
          </p:cNvPr>
          <p:cNvSpPr txBox="1"/>
          <p:nvPr/>
        </p:nvSpPr>
        <p:spPr>
          <a:xfrm>
            <a:off x="10849277" y="1463609"/>
            <a:ext cx="1228221" cy="707886"/>
          </a:xfrm>
          <a:prstGeom prst="rect">
            <a:avLst/>
          </a:prstGeom>
          <a:noFill/>
        </p:spPr>
        <p:txBody>
          <a:bodyPr wrap="none" rtlCol="0">
            <a:spAutoFit/>
          </a:bodyPr>
          <a:lstStyle/>
          <a:p>
            <a:pPr algn="ctr"/>
            <a:r>
              <a:rPr lang="fr-CA" sz="2000" dirty="0">
                <a:latin typeface="Century Schoolbook" panose="02040604050505020304" pitchFamily="18" charset="0"/>
                <a:cs typeface="Roboto Serif Light" pitchFamily="2" charset="0"/>
              </a:rPr>
              <a:t>180° RF </a:t>
            </a:r>
          </a:p>
          <a:p>
            <a:pPr algn="ctr"/>
            <a:r>
              <a:rPr lang="fr-CA" sz="2000" dirty="0">
                <a:latin typeface="Century Schoolbook" panose="02040604050505020304" pitchFamily="18" charset="0"/>
                <a:cs typeface="Roboto Serif Light" pitchFamily="2" charset="0"/>
              </a:rPr>
              <a:t>pulse</a:t>
            </a:r>
          </a:p>
        </p:txBody>
      </p:sp>
      <p:sp>
        <p:nvSpPr>
          <p:cNvPr id="184" name="ZoneTexte 41">
            <a:extLst>
              <a:ext uri="{FF2B5EF4-FFF2-40B4-BE49-F238E27FC236}">
                <a16:creationId xmlns:a16="http://schemas.microsoft.com/office/drawing/2014/main" id="{53B68FE8-A124-4CD9-8D93-7CC70A49065E}"/>
              </a:ext>
            </a:extLst>
          </p:cNvPr>
          <p:cNvSpPr txBox="1"/>
          <p:nvPr/>
        </p:nvSpPr>
        <p:spPr>
          <a:xfrm>
            <a:off x="62198" y="4141334"/>
            <a:ext cx="1451039" cy="707886"/>
          </a:xfrm>
          <a:prstGeom prst="rect">
            <a:avLst/>
          </a:prstGeom>
          <a:noFill/>
        </p:spPr>
        <p:txBody>
          <a:bodyPr wrap="none" rtlCol="0">
            <a:spAutoFit/>
          </a:bodyPr>
          <a:lstStyle/>
          <a:p>
            <a:pPr algn="ctr"/>
            <a:r>
              <a:rPr lang="fr-CA" sz="2000" dirty="0" err="1">
                <a:latin typeface="Century Schoolbook" panose="02040604050505020304" pitchFamily="18" charset="0"/>
                <a:cs typeface="Roboto Serif Light" pitchFamily="2" charset="0"/>
              </a:rPr>
              <a:t>After</a:t>
            </a:r>
            <a:r>
              <a:rPr lang="fr-CA" sz="2000" dirty="0">
                <a:latin typeface="Century Schoolbook" panose="02040604050505020304" pitchFamily="18" charset="0"/>
                <a:cs typeface="Roboto Serif Light" pitchFamily="2" charset="0"/>
              </a:rPr>
              <a:t> </a:t>
            </a:r>
          </a:p>
          <a:p>
            <a:pPr algn="ctr"/>
            <a:r>
              <a:rPr lang="fr-CA" sz="2000" dirty="0">
                <a:latin typeface="Century Schoolbook" panose="02040604050505020304" pitchFamily="18" charset="0"/>
                <a:cs typeface="Roboto Serif Light" pitchFamily="2" charset="0"/>
              </a:rPr>
              <a:t>180° pulse</a:t>
            </a:r>
          </a:p>
        </p:txBody>
      </p:sp>
      <p:grpSp>
        <p:nvGrpSpPr>
          <p:cNvPr id="188" name="Group 187">
            <a:extLst>
              <a:ext uri="{FF2B5EF4-FFF2-40B4-BE49-F238E27FC236}">
                <a16:creationId xmlns:a16="http://schemas.microsoft.com/office/drawing/2014/main" id="{24252BE2-A985-431D-814B-723BFC943469}"/>
              </a:ext>
            </a:extLst>
          </p:cNvPr>
          <p:cNvGrpSpPr/>
          <p:nvPr/>
        </p:nvGrpSpPr>
        <p:grpSpPr>
          <a:xfrm rot="18452235" flipH="1">
            <a:off x="10004355" y="1384473"/>
            <a:ext cx="1463114" cy="542261"/>
            <a:chOff x="4543111" y="2108009"/>
            <a:chExt cx="1463114" cy="542261"/>
          </a:xfrm>
        </p:grpSpPr>
        <p:sp>
          <p:nvSpPr>
            <p:cNvPr id="189" name="Freeform: Shape 188">
              <a:extLst>
                <a:ext uri="{FF2B5EF4-FFF2-40B4-BE49-F238E27FC236}">
                  <a16:creationId xmlns:a16="http://schemas.microsoft.com/office/drawing/2014/main" id="{49732EE3-09E5-4FFE-9B16-4C22CD23D0A4}"/>
                </a:ext>
              </a:extLst>
            </p:cNvPr>
            <p:cNvSpPr/>
            <p:nvPr/>
          </p:nvSpPr>
          <p:spPr>
            <a:xfrm rot="32435">
              <a:off x="4728167" y="2239498"/>
              <a:ext cx="1246477" cy="274106"/>
            </a:xfrm>
            <a:custGeom>
              <a:avLst/>
              <a:gdLst>
                <a:gd name="connsiteX0" fmla="*/ 0 w 5486400"/>
                <a:gd name="connsiteY0" fmla="*/ 914400 h 922020"/>
                <a:gd name="connsiteX1" fmla="*/ 457200 w 5486400"/>
                <a:gd name="connsiteY1" fmla="*/ 7620 h 922020"/>
                <a:gd name="connsiteX2" fmla="*/ 914400 w 5486400"/>
                <a:gd name="connsiteY2" fmla="*/ 914400 h 922020"/>
                <a:gd name="connsiteX3" fmla="*/ 1371600 w 5486400"/>
                <a:gd name="connsiteY3" fmla="*/ 0 h 922020"/>
                <a:gd name="connsiteX4" fmla="*/ 1828800 w 5486400"/>
                <a:gd name="connsiteY4" fmla="*/ 914400 h 922020"/>
                <a:gd name="connsiteX5" fmla="*/ 2286000 w 5486400"/>
                <a:gd name="connsiteY5" fmla="*/ 7620 h 922020"/>
                <a:gd name="connsiteX6" fmla="*/ 2750820 w 5486400"/>
                <a:gd name="connsiteY6" fmla="*/ 914400 h 922020"/>
                <a:gd name="connsiteX7" fmla="*/ 3200400 w 5486400"/>
                <a:gd name="connsiteY7" fmla="*/ 7620 h 922020"/>
                <a:gd name="connsiteX8" fmla="*/ 3657600 w 5486400"/>
                <a:gd name="connsiteY8" fmla="*/ 922020 h 922020"/>
                <a:gd name="connsiteX9" fmla="*/ 4122420 w 5486400"/>
                <a:gd name="connsiteY9" fmla="*/ 7620 h 922020"/>
                <a:gd name="connsiteX10" fmla="*/ 4572000 w 5486400"/>
                <a:gd name="connsiteY10" fmla="*/ 914400 h 922020"/>
                <a:gd name="connsiteX11" fmla="*/ 5036820 w 5486400"/>
                <a:gd name="connsiteY11" fmla="*/ 7620 h 922020"/>
                <a:gd name="connsiteX12" fmla="*/ 5486400 w 5486400"/>
                <a:gd name="connsiteY12" fmla="*/ 914400 h 92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486400" h="922020">
                  <a:moveTo>
                    <a:pt x="0" y="914400"/>
                  </a:moveTo>
                  <a:cubicBezTo>
                    <a:pt x="152400" y="461010"/>
                    <a:pt x="304800" y="7620"/>
                    <a:pt x="457200" y="7620"/>
                  </a:cubicBezTo>
                  <a:cubicBezTo>
                    <a:pt x="609600" y="7620"/>
                    <a:pt x="762000" y="915670"/>
                    <a:pt x="914400" y="914400"/>
                  </a:cubicBezTo>
                  <a:cubicBezTo>
                    <a:pt x="1066800" y="913130"/>
                    <a:pt x="1219200" y="0"/>
                    <a:pt x="1371600" y="0"/>
                  </a:cubicBezTo>
                  <a:cubicBezTo>
                    <a:pt x="1524000" y="0"/>
                    <a:pt x="1676400" y="913130"/>
                    <a:pt x="1828800" y="914400"/>
                  </a:cubicBezTo>
                  <a:cubicBezTo>
                    <a:pt x="1981200" y="915670"/>
                    <a:pt x="2132330" y="7620"/>
                    <a:pt x="2286000" y="7620"/>
                  </a:cubicBezTo>
                  <a:cubicBezTo>
                    <a:pt x="2439670" y="7620"/>
                    <a:pt x="2598420" y="914400"/>
                    <a:pt x="2750820" y="914400"/>
                  </a:cubicBezTo>
                  <a:cubicBezTo>
                    <a:pt x="2903220" y="914400"/>
                    <a:pt x="3049270" y="6350"/>
                    <a:pt x="3200400" y="7620"/>
                  </a:cubicBezTo>
                  <a:cubicBezTo>
                    <a:pt x="3351530" y="8890"/>
                    <a:pt x="3503930" y="922020"/>
                    <a:pt x="3657600" y="922020"/>
                  </a:cubicBezTo>
                  <a:cubicBezTo>
                    <a:pt x="3811270" y="922020"/>
                    <a:pt x="3970020" y="8890"/>
                    <a:pt x="4122420" y="7620"/>
                  </a:cubicBezTo>
                  <a:cubicBezTo>
                    <a:pt x="4274820" y="6350"/>
                    <a:pt x="4419600" y="914400"/>
                    <a:pt x="4572000" y="914400"/>
                  </a:cubicBezTo>
                  <a:cubicBezTo>
                    <a:pt x="4724400" y="914400"/>
                    <a:pt x="4884420" y="7620"/>
                    <a:pt x="5036820" y="7620"/>
                  </a:cubicBezTo>
                  <a:cubicBezTo>
                    <a:pt x="5189220" y="7620"/>
                    <a:pt x="5353050" y="797560"/>
                    <a:pt x="5486400" y="914400"/>
                  </a:cubicBezTo>
                </a:path>
              </a:pathLst>
            </a:cu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sp>
          <p:nvSpPr>
            <p:cNvPr id="190" name="Rectangle 189">
              <a:extLst>
                <a:ext uri="{FF2B5EF4-FFF2-40B4-BE49-F238E27FC236}">
                  <a16:creationId xmlns:a16="http://schemas.microsoft.com/office/drawing/2014/main" id="{B5FB20DE-19FC-4201-B9AF-7273EA973FB7}"/>
                </a:ext>
              </a:extLst>
            </p:cNvPr>
            <p:cNvSpPr/>
            <p:nvPr/>
          </p:nvSpPr>
          <p:spPr>
            <a:xfrm rot="208264">
              <a:off x="4543111" y="2130596"/>
              <a:ext cx="280122" cy="45331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191" name="Rectangle 190">
              <a:extLst>
                <a:ext uri="{FF2B5EF4-FFF2-40B4-BE49-F238E27FC236}">
                  <a16:creationId xmlns:a16="http://schemas.microsoft.com/office/drawing/2014/main" id="{CAD60EBC-9438-4DC6-A2F7-AE351DD27FA6}"/>
                </a:ext>
              </a:extLst>
            </p:cNvPr>
            <p:cNvSpPr/>
            <p:nvPr/>
          </p:nvSpPr>
          <p:spPr>
            <a:xfrm rot="208264">
              <a:off x="5776879" y="2108009"/>
              <a:ext cx="229346" cy="54226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cxnSp>
          <p:nvCxnSpPr>
            <p:cNvPr id="192" name="Straight Arrow Connector 191">
              <a:extLst>
                <a:ext uri="{FF2B5EF4-FFF2-40B4-BE49-F238E27FC236}">
                  <a16:creationId xmlns:a16="http://schemas.microsoft.com/office/drawing/2014/main" id="{F0E689E7-C3BE-47E5-8A0E-862794F7739A}"/>
                </a:ext>
              </a:extLst>
            </p:cNvPr>
            <p:cNvCxnSpPr>
              <a:cxnSpLocks/>
            </p:cNvCxnSpPr>
            <p:nvPr/>
          </p:nvCxnSpPr>
          <p:spPr>
            <a:xfrm>
              <a:off x="4739518" y="2373353"/>
              <a:ext cx="1217549" cy="0"/>
            </a:xfrm>
            <a:prstGeom prst="straightConnector1">
              <a:avLst/>
            </a:prstGeom>
            <a:ln w="12700">
              <a:solidFill>
                <a:schemeClr val="tx1"/>
              </a:solidFill>
              <a:prstDash val="sysDot"/>
              <a:tailEnd type="triangle"/>
            </a:ln>
          </p:spPr>
          <p:style>
            <a:lnRef idx="1">
              <a:schemeClr val="accent1"/>
            </a:lnRef>
            <a:fillRef idx="0">
              <a:schemeClr val="accent1"/>
            </a:fillRef>
            <a:effectRef idx="0">
              <a:schemeClr val="accent1"/>
            </a:effectRef>
            <a:fontRef idx="minor">
              <a:schemeClr val="tx1"/>
            </a:fontRef>
          </p:style>
        </p:cxnSp>
      </p:grpSp>
      <p:sp>
        <p:nvSpPr>
          <p:cNvPr id="193" name="ZoneTexte 41">
            <a:extLst>
              <a:ext uri="{FF2B5EF4-FFF2-40B4-BE49-F238E27FC236}">
                <a16:creationId xmlns:a16="http://schemas.microsoft.com/office/drawing/2014/main" id="{FEDA1C6D-2812-4763-BBEF-3D1099CE5211}"/>
              </a:ext>
            </a:extLst>
          </p:cNvPr>
          <p:cNvSpPr txBox="1"/>
          <p:nvPr/>
        </p:nvSpPr>
        <p:spPr>
          <a:xfrm>
            <a:off x="8105574" y="904563"/>
            <a:ext cx="2641463" cy="649188"/>
          </a:xfrm>
          <a:prstGeom prst="roundRect">
            <a:avLst>
              <a:gd name="adj" fmla="val 50000"/>
            </a:avLst>
          </a:prstGeom>
          <a:solidFill>
            <a:schemeClr val="bg2"/>
          </a:solidFill>
        </p:spPr>
        <p:txBody>
          <a:bodyPr wrap="square" rtlCol="0" anchor="ctr">
            <a:spAutoFit/>
          </a:bodyPr>
          <a:lstStyle/>
          <a:p>
            <a:pPr algn="ctr"/>
            <a:r>
              <a:rPr lang="fr-CA" sz="2400" dirty="0" err="1">
                <a:solidFill>
                  <a:srgbClr val="00A759"/>
                </a:solidFill>
                <a:latin typeface="Century Schoolbook" panose="02040604050505020304" pitchFamily="18" charset="0"/>
                <a:cs typeface="Roboto Serif Light" pitchFamily="2" charset="0"/>
              </a:rPr>
              <a:t>Turn</a:t>
            </a:r>
            <a:r>
              <a:rPr lang="fr-CA" sz="2400" dirty="0">
                <a:solidFill>
                  <a:srgbClr val="00A759"/>
                </a:solidFill>
                <a:latin typeface="Century Schoolbook" panose="02040604050505020304" pitchFamily="18" charset="0"/>
                <a:cs typeface="Roboto Serif Light" pitchFamily="2" charset="0"/>
              </a:rPr>
              <a:t> </a:t>
            </a:r>
            <a:r>
              <a:rPr lang="fr-CA" sz="2400" dirty="0" err="1">
                <a:solidFill>
                  <a:srgbClr val="00A759"/>
                </a:solidFill>
                <a:latin typeface="Century Schoolbook" panose="02040604050505020304" pitchFamily="18" charset="0"/>
                <a:cs typeface="Roboto Serif Light" pitchFamily="2" charset="0"/>
              </a:rPr>
              <a:t>around</a:t>
            </a:r>
            <a:r>
              <a:rPr lang="fr-CA" sz="2400" dirty="0">
                <a:solidFill>
                  <a:srgbClr val="00A759"/>
                </a:solidFill>
                <a:latin typeface="Century Schoolbook" panose="02040604050505020304" pitchFamily="18" charset="0"/>
                <a:cs typeface="Roboto Serif Light" pitchFamily="2" charset="0"/>
              </a:rPr>
              <a:t>!</a:t>
            </a:r>
          </a:p>
        </p:txBody>
      </p:sp>
      <p:sp>
        <p:nvSpPr>
          <p:cNvPr id="194" name="ZoneTexte 41">
            <a:extLst>
              <a:ext uri="{FF2B5EF4-FFF2-40B4-BE49-F238E27FC236}">
                <a16:creationId xmlns:a16="http://schemas.microsoft.com/office/drawing/2014/main" id="{13D6571C-77A8-4FCC-A003-C13114048240}"/>
              </a:ext>
            </a:extLst>
          </p:cNvPr>
          <p:cNvSpPr txBox="1"/>
          <p:nvPr/>
        </p:nvSpPr>
        <p:spPr>
          <a:xfrm>
            <a:off x="9020613" y="4936165"/>
            <a:ext cx="705642" cy="461665"/>
          </a:xfrm>
          <a:prstGeom prst="rect">
            <a:avLst/>
          </a:prstGeom>
          <a:noFill/>
        </p:spPr>
        <p:txBody>
          <a:bodyPr wrap="none" rtlCol="0">
            <a:spAutoFit/>
          </a:bodyPr>
          <a:lstStyle/>
          <a:p>
            <a:r>
              <a:rPr lang="fr-CA" sz="2400" dirty="0" err="1">
                <a:latin typeface="Century Schoolbook" panose="02040604050505020304" pitchFamily="18" charset="0"/>
                <a:cs typeface="Roboto Serif Light" pitchFamily="2" charset="0"/>
              </a:rPr>
              <a:t>M</a:t>
            </a:r>
            <a:r>
              <a:rPr lang="fr-CA" sz="2400" baseline="-25000" dirty="0" err="1">
                <a:latin typeface="Century Schoolbook" panose="02040604050505020304" pitchFamily="18" charset="0"/>
                <a:cs typeface="Roboto Serif Light" pitchFamily="2" charset="0"/>
              </a:rPr>
              <a:t>xy</a:t>
            </a:r>
            <a:endParaRPr lang="fr-CA" sz="2400" dirty="0">
              <a:latin typeface="Century Schoolbook" panose="02040604050505020304" pitchFamily="18" charset="0"/>
              <a:cs typeface="Roboto Serif Light" pitchFamily="2" charset="0"/>
            </a:endParaRPr>
          </a:p>
        </p:txBody>
      </p:sp>
      <p:sp>
        <p:nvSpPr>
          <p:cNvPr id="195" name="ZoneTexte 41">
            <a:extLst>
              <a:ext uri="{FF2B5EF4-FFF2-40B4-BE49-F238E27FC236}">
                <a16:creationId xmlns:a16="http://schemas.microsoft.com/office/drawing/2014/main" id="{80CB2370-2929-4A23-BCCC-D9AC9F3CAFCA}"/>
              </a:ext>
            </a:extLst>
          </p:cNvPr>
          <p:cNvSpPr txBox="1"/>
          <p:nvPr/>
        </p:nvSpPr>
        <p:spPr>
          <a:xfrm>
            <a:off x="10371650" y="4744651"/>
            <a:ext cx="1555234" cy="461665"/>
          </a:xfrm>
          <a:prstGeom prst="rect">
            <a:avLst/>
          </a:prstGeom>
          <a:noFill/>
        </p:spPr>
        <p:txBody>
          <a:bodyPr wrap="none" rtlCol="0">
            <a:spAutoFit/>
          </a:bodyPr>
          <a:lstStyle/>
          <a:p>
            <a:pPr algn="ctr"/>
            <a:r>
              <a:rPr lang="fr-CA" sz="2400" dirty="0">
                <a:latin typeface="Century Schoolbook" panose="02040604050505020304" pitchFamily="18" charset="0"/>
                <a:cs typeface="Roboto Serif Light" pitchFamily="2" charset="0"/>
              </a:rPr>
              <a:t>Spin </a:t>
            </a:r>
            <a:r>
              <a:rPr lang="fr-CA" sz="2400" dirty="0" err="1">
                <a:latin typeface="Century Schoolbook" panose="02040604050505020304" pitchFamily="18" charset="0"/>
                <a:cs typeface="Roboto Serif Light" pitchFamily="2" charset="0"/>
              </a:rPr>
              <a:t>echo</a:t>
            </a:r>
            <a:endParaRPr lang="fr-CA" sz="2400" b="1" dirty="0">
              <a:latin typeface="Century Schoolbook" panose="02040604050505020304" pitchFamily="18" charset="0"/>
              <a:cs typeface="Roboto Serif Light" pitchFamily="2" charset="0"/>
            </a:endParaRPr>
          </a:p>
        </p:txBody>
      </p:sp>
      <p:sp>
        <p:nvSpPr>
          <p:cNvPr id="196" name="ZoneTexte 41">
            <a:extLst>
              <a:ext uri="{FF2B5EF4-FFF2-40B4-BE49-F238E27FC236}">
                <a16:creationId xmlns:a16="http://schemas.microsoft.com/office/drawing/2014/main" id="{775CDE74-4BA9-4594-A49F-2B3392DC386C}"/>
              </a:ext>
            </a:extLst>
          </p:cNvPr>
          <p:cNvSpPr txBox="1"/>
          <p:nvPr/>
        </p:nvSpPr>
        <p:spPr>
          <a:xfrm>
            <a:off x="5019478" y="1424525"/>
            <a:ext cx="1483099" cy="400110"/>
          </a:xfrm>
          <a:prstGeom prst="rect">
            <a:avLst/>
          </a:prstGeom>
          <a:noFill/>
        </p:spPr>
        <p:txBody>
          <a:bodyPr wrap="none" rtlCol="0">
            <a:spAutoFit/>
          </a:bodyPr>
          <a:lstStyle/>
          <a:p>
            <a:pPr algn="ctr"/>
            <a:r>
              <a:rPr lang="fr-CA" sz="2000" dirty="0" err="1">
                <a:latin typeface="Century Schoolbook" panose="02040604050505020304" pitchFamily="18" charset="0"/>
                <a:cs typeface="Roboto Serif Light" pitchFamily="2" charset="0"/>
              </a:rPr>
              <a:t>Dephasing</a:t>
            </a:r>
            <a:endParaRPr lang="fr-CA" sz="2000" dirty="0">
              <a:latin typeface="Century Schoolbook" panose="02040604050505020304" pitchFamily="18" charset="0"/>
              <a:cs typeface="Roboto Serif Light" pitchFamily="2" charset="0"/>
            </a:endParaRPr>
          </a:p>
        </p:txBody>
      </p:sp>
      <p:sp>
        <p:nvSpPr>
          <p:cNvPr id="197" name="ZoneTexte 41">
            <a:extLst>
              <a:ext uri="{FF2B5EF4-FFF2-40B4-BE49-F238E27FC236}">
                <a16:creationId xmlns:a16="http://schemas.microsoft.com/office/drawing/2014/main" id="{58AC07B6-2978-4E1B-86D8-300FF4D21A00}"/>
              </a:ext>
            </a:extLst>
          </p:cNvPr>
          <p:cNvSpPr txBox="1"/>
          <p:nvPr/>
        </p:nvSpPr>
        <p:spPr>
          <a:xfrm>
            <a:off x="5013624" y="4228033"/>
            <a:ext cx="1483099" cy="400110"/>
          </a:xfrm>
          <a:prstGeom prst="rect">
            <a:avLst/>
          </a:prstGeom>
          <a:noFill/>
        </p:spPr>
        <p:txBody>
          <a:bodyPr wrap="none" rtlCol="0">
            <a:spAutoFit/>
          </a:bodyPr>
          <a:lstStyle/>
          <a:p>
            <a:pPr algn="ctr"/>
            <a:r>
              <a:rPr lang="fr-CA" sz="2000" dirty="0" err="1">
                <a:latin typeface="Century Schoolbook" panose="02040604050505020304" pitchFamily="18" charset="0"/>
                <a:cs typeface="Roboto Serif Light" pitchFamily="2" charset="0"/>
              </a:rPr>
              <a:t>Rephasing</a:t>
            </a:r>
            <a:endParaRPr lang="fr-CA" sz="2000" dirty="0">
              <a:latin typeface="Century Schoolbook" panose="02040604050505020304" pitchFamily="18" charset="0"/>
              <a:cs typeface="Roboto Serif Light" pitchFamily="2" charset="0"/>
            </a:endParaRPr>
          </a:p>
        </p:txBody>
      </p:sp>
    </p:spTree>
    <p:extLst>
      <p:ext uri="{BB962C8B-B14F-4D97-AF65-F5344CB8AC3E}">
        <p14:creationId xmlns:p14="http://schemas.microsoft.com/office/powerpoint/2010/main" val="3576670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8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9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3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4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1"/>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42"/>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43"/>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4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4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4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4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84"/>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53"/>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173"/>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78"/>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72"/>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75"/>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80"/>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71"/>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181"/>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79"/>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xit" presetSubtype="0" fill="hold" nodeType="clickEffect">
                                  <p:stCondLst>
                                    <p:cond delay="0"/>
                                  </p:stCondLst>
                                  <p:childTnLst>
                                    <p:set>
                                      <p:cBhvr>
                                        <p:cTn id="58" dur="1" fill="hold">
                                          <p:stCondLst>
                                            <p:cond delay="0"/>
                                          </p:stCondLst>
                                        </p:cTn>
                                        <p:tgtEl>
                                          <p:spTgt spid="173"/>
                                        </p:tgtEl>
                                        <p:attrNameLst>
                                          <p:attrName>style.visibility</p:attrName>
                                        </p:attrNameLst>
                                      </p:cBhvr>
                                      <p:to>
                                        <p:strVal val="hidden"/>
                                      </p:to>
                                    </p:set>
                                  </p:childTnLst>
                                </p:cTn>
                              </p:par>
                              <p:par>
                                <p:cTn id="59" presetID="1" presetClass="exit" presetSubtype="0" fill="hold" grpId="1" nodeType="withEffect">
                                  <p:stCondLst>
                                    <p:cond delay="0"/>
                                  </p:stCondLst>
                                  <p:childTnLst>
                                    <p:set>
                                      <p:cBhvr>
                                        <p:cTn id="60" dur="1" fill="hold">
                                          <p:stCondLst>
                                            <p:cond delay="0"/>
                                          </p:stCondLst>
                                        </p:cTn>
                                        <p:tgtEl>
                                          <p:spTgt spid="178"/>
                                        </p:tgtEl>
                                        <p:attrNameLst>
                                          <p:attrName>style.visibility</p:attrName>
                                        </p:attrNameLst>
                                      </p:cBhvr>
                                      <p:to>
                                        <p:strVal val="hidden"/>
                                      </p:to>
                                    </p:set>
                                  </p:childTnLst>
                                </p:cTn>
                              </p:par>
                              <p:par>
                                <p:cTn id="61" presetID="1" presetClass="exit" presetSubtype="0" fill="hold" grpId="1" nodeType="withEffect">
                                  <p:stCondLst>
                                    <p:cond delay="0"/>
                                  </p:stCondLst>
                                  <p:childTnLst>
                                    <p:set>
                                      <p:cBhvr>
                                        <p:cTn id="62" dur="1" fill="hold">
                                          <p:stCondLst>
                                            <p:cond delay="0"/>
                                          </p:stCondLst>
                                        </p:cTn>
                                        <p:tgtEl>
                                          <p:spTgt spid="172"/>
                                        </p:tgtEl>
                                        <p:attrNameLst>
                                          <p:attrName>style.visibility</p:attrName>
                                        </p:attrNameLst>
                                      </p:cBhvr>
                                      <p:to>
                                        <p:strVal val="hidden"/>
                                      </p:to>
                                    </p:set>
                                  </p:childTnLst>
                                </p:cTn>
                              </p:par>
                              <p:par>
                                <p:cTn id="63" presetID="1" presetClass="exit" presetSubtype="0" fill="hold" nodeType="withEffect">
                                  <p:stCondLst>
                                    <p:cond delay="0"/>
                                  </p:stCondLst>
                                  <p:childTnLst>
                                    <p:set>
                                      <p:cBhvr>
                                        <p:cTn id="64" dur="1" fill="hold">
                                          <p:stCondLst>
                                            <p:cond delay="0"/>
                                          </p:stCondLst>
                                        </p:cTn>
                                        <p:tgtEl>
                                          <p:spTgt spid="175"/>
                                        </p:tgtEl>
                                        <p:attrNameLst>
                                          <p:attrName>style.visibility</p:attrName>
                                        </p:attrNameLst>
                                      </p:cBhvr>
                                      <p:to>
                                        <p:strVal val="hidden"/>
                                      </p:to>
                                    </p:set>
                                  </p:childTnLst>
                                </p:cTn>
                              </p:par>
                              <p:par>
                                <p:cTn id="65" presetID="1" presetClass="exit" presetSubtype="0" fill="hold" nodeType="withEffect">
                                  <p:stCondLst>
                                    <p:cond delay="0"/>
                                  </p:stCondLst>
                                  <p:childTnLst>
                                    <p:set>
                                      <p:cBhvr>
                                        <p:cTn id="66" dur="1" fill="hold">
                                          <p:stCondLst>
                                            <p:cond delay="0"/>
                                          </p:stCondLst>
                                        </p:cTn>
                                        <p:tgtEl>
                                          <p:spTgt spid="180"/>
                                        </p:tgtEl>
                                        <p:attrNameLst>
                                          <p:attrName>style.visibility</p:attrName>
                                        </p:attrNameLst>
                                      </p:cBhvr>
                                      <p:to>
                                        <p:strVal val="hidden"/>
                                      </p:to>
                                    </p:set>
                                  </p:childTnLst>
                                </p:cTn>
                              </p:par>
                              <p:par>
                                <p:cTn id="67" presetID="1" presetClass="exit" presetSubtype="0" fill="hold" grpId="1" nodeType="withEffect">
                                  <p:stCondLst>
                                    <p:cond delay="0"/>
                                  </p:stCondLst>
                                  <p:childTnLst>
                                    <p:set>
                                      <p:cBhvr>
                                        <p:cTn id="68" dur="1" fill="hold">
                                          <p:stCondLst>
                                            <p:cond delay="0"/>
                                          </p:stCondLst>
                                        </p:cTn>
                                        <p:tgtEl>
                                          <p:spTgt spid="171"/>
                                        </p:tgtEl>
                                        <p:attrNameLst>
                                          <p:attrName>style.visibility</p:attrName>
                                        </p:attrNameLst>
                                      </p:cBhvr>
                                      <p:to>
                                        <p:strVal val="hidden"/>
                                      </p:to>
                                    </p:set>
                                  </p:childTnLst>
                                </p:cTn>
                              </p:par>
                              <p:par>
                                <p:cTn id="69" presetID="1" presetClass="exit" presetSubtype="0" fill="hold" nodeType="withEffect">
                                  <p:stCondLst>
                                    <p:cond delay="0"/>
                                  </p:stCondLst>
                                  <p:childTnLst>
                                    <p:set>
                                      <p:cBhvr>
                                        <p:cTn id="70" dur="1" fill="hold">
                                          <p:stCondLst>
                                            <p:cond delay="0"/>
                                          </p:stCondLst>
                                        </p:cTn>
                                        <p:tgtEl>
                                          <p:spTgt spid="181"/>
                                        </p:tgtEl>
                                        <p:attrNameLst>
                                          <p:attrName>style.visibility</p:attrName>
                                        </p:attrNameLst>
                                      </p:cBhvr>
                                      <p:to>
                                        <p:strVal val="hidden"/>
                                      </p:to>
                                    </p:set>
                                  </p:childTnLst>
                                </p:cTn>
                              </p:par>
                              <p:par>
                                <p:cTn id="71" presetID="1" presetClass="exit" presetSubtype="0" fill="hold" grpId="1" nodeType="withEffect">
                                  <p:stCondLst>
                                    <p:cond delay="0"/>
                                  </p:stCondLst>
                                  <p:childTnLst>
                                    <p:set>
                                      <p:cBhvr>
                                        <p:cTn id="72" dur="1" fill="hold">
                                          <p:stCondLst>
                                            <p:cond delay="0"/>
                                          </p:stCondLst>
                                        </p:cTn>
                                        <p:tgtEl>
                                          <p:spTgt spid="179"/>
                                        </p:tgtEl>
                                        <p:attrNameLst>
                                          <p:attrName>style.visibility</p:attrName>
                                        </p:attrNameLst>
                                      </p:cBhvr>
                                      <p:to>
                                        <p:strVal val="hidden"/>
                                      </p:to>
                                    </p:set>
                                  </p:childTnLst>
                                </p:cTn>
                              </p:par>
                              <p:par>
                                <p:cTn id="73" presetID="1" presetClass="entr" presetSubtype="0" fill="hold" grpId="0" nodeType="withEffect">
                                  <p:stCondLst>
                                    <p:cond delay="0"/>
                                  </p:stCondLst>
                                  <p:childTnLst>
                                    <p:set>
                                      <p:cBhvr>
                                        <p:cTn id="74" dur="1" fill="hold">
                                          <p:stCondLst>
                                            <p:cond delay="0"/>
                                          </p:stCondLst>
                                        </p:cTn>
                                        <p:tgtEl>
                                          <p:spTgt spid="72"/>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73"/>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74"/>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75"/>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76"/>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77"/>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79"/>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80"/>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86"/>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87"/>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88"/>
                                        </p:tgtEl>
                                        <p:attrNameLst>
                                          <p:attrName>style.visibility</p:attrName>
                                        </p:attrNameLst>
                                      </p:cBhvr>
                                      <p:to>
                                        <p:strVal val="visible"/>
                                      </p:to>
                                    </p:set>
                                  </p:childTnLst>
                                </p:cTn>
                              </p:par>
                              <p:par>
                                <p:cTn id="95" presetID="1" presetClass="entr" presetSubtype="0" fill="hold" nodeType="withEffect">
                                  <p:stCondLst>
                                    <p:cond delay="0"/>
                                  </p:stCondLst>
                                  <p:childTnLst>
                                    <p:set>
                                      <p:cBhvr>
                                        <p:cTn id="96" dur="1" fill="hold">
                                          <p:stCondLst>
                                            <p:cond delay="0"/>
                                          </p:stCondLst>
                                        </p:cTn>
                                        <p:tgtEl>
                                          <p:spTgt spid="89"/>
                                        </p:tgtEl>
                                        <p:attrNameLst>
                                          <p:attrName>style.visibility</p:attrName>
                                        </p:attrNameLst>
                                      </p:cBhvr>
                                      <p:to>
                                        <p:strVal val="visible"/>
                                      </p:to>
                                    </p:set>
                                  </p:childTnLst>
                                </p:cTn>
                              </p:par>
                              <p:par>
                                <p:cTn id="97" presetID="1" presetClass="entr" presetSubtype="0" fill="hold" nodeType="withEffect">
                                  <p:stCondLst>
                                    <p:cond delay="0"/>
                                  </p:stCondLst>
                                  <p:childTnLst>
                                    <p:set>
                                      <p:cBhvr>
                                        <p:cTn id="98" dur="1" fill="hold">
                                          <p:stCondLst>
                                            <p:cond delay="0"/>
                                          </p:stCondLst>
                                        </p:cTn>
                                        <p:tgtEl>
                                          <p:spTgt spid="90"/>
                                        </p:tgtEl>
                                        <p:attrNameLst>
                                          <p:attrName>style.visibility</p:attrName>
                                        </p:attrNameLst>
                                      </p:cBhvr>
                                      <p:to>
                                        <p:strVal val="visible"/>
                                      </p:to>
                                    </p:set>
                                  </p:childTnLst>
                                </p:cTn>
                              </p:par>
                              <p:par>
                                <p:cTn id="99" presetID="1" presetClass="entr" presetSubtype="0" fill="hold" nodeType="withEffect">
                                  <p:stCondLst>
                                    <p:cond delay="0"/>
                                  </p:stCondLst>
                                  <p:childTnLst>
                                    <p:set>
                                      <p:cBhvr>
                                        <p:cTn id="100" dur="1" fill="hold">
                                          <p:stCondLst>
                                            <p:cond delay="0"/>
                                          </p:stCondLst>
                                        </p:cTn>
                                        <p:tgtEl>
                                          <p:spTgt spid="91"/>
                                        </p:tgtEl>
                                        <p:attrNameLst>
                                          <p:attrName>style.visibility</p:attrName>
                                        </p:attrNameLst>
                                      </p:cBhvr>
                                      <p:to>
                                        <p:strVal val="visible"/>
                                      </p:to>
                                    </p:set>
                                  </p:childTnLst>
                                </p:cTn>
                              </p:par>
                              <p:par>
                                <p:cTn id="101" presetID="1" presetClass="entr" presetSubtype="0" fill="hold" grpId="0" nodeType="withEffect">
                                  <p:stCondLst>
                                    <p:cond delay="0"/>
                                  </p:stCondLst>
                                  <p:childTnLst>
                                    <p:set>
                                      <p:cBhvr>
                                        <p:cTn id="102" dur="1" fill="hold">
                                          <p:stCondLst>
                                            <p:cond delay="0"/>
                                          </p:stCondLst>
                                        </p:cTn>
                                        <p:tgtEl>
                                          <p:spTgt spid="93"/>
                                        </p:tgtEl>
                                        <p:attrNameLst>
                                          <p:attrName>style.visibility</p:attrName>
                                        </p:attrNameLst>
                                      </p:cBhvr>
                                      <p:to>
                                        <p:strVal val="visible"/>
                                      </p:to>
                                    </p:set>
                                  </p:childTnLst>
                                </p:cTn>
                              </p:par>
                              <p:par>
                                <p:cTn id="103" presetID="1" presetClass="entr" presetSubtype="0" fill="hold" grpId="0" nodeType="withEffect">
                                  <p:stCondLst>
                                    <p:cond delay="0"/>
                                  </p:stCondLst>
                                  <p:childTnLst>
                                    <p:set>
                                      <p:cBhvr>
                                        <p:cTn id="104" dur="1" fill="hold">
                                          <p:stCondLst>
                                            <p:cond delay="0"/>
                                          </p:stCondLst>
                                        </p:cTn>
                                        <p:tgtEl>
                                          <p:spTgt spid="94"/>
                                        </p:tgtEl>
                                        <p:attrNameLst>
                                          <p:attrName>style.visibility</p:attrName>
                                        </p:attrNameLst>
                                      </p:cBhvr>
                                      <p:to>
                                        <p:strVal val="visible"/>
                                      </p:to>
                                    </p:set>
                                  </p:childTnLst>
                                </p:cTn>
                              </p:par>
                              <p:par>
                                <p:cTn id="105" presetID="1" presetClass="entr" presetSubtype="0" fill="hold" grpId="0" nodeType="withEffect">
                                  <p:stCondLst>
                                    <p:cond delay="0"/>
                                  </p:stCondLst>
                                  <p:childTnLst>
                                    <p:set>
                                      <p:cBhvr>
                                        <p:cTn id="106" dur="1" fill="hold">
                                          <p:stCondLst>
                                            <p:cond delay="0"/>
                                          </p:stCondLst>
                                        </p:cTn>
                                        <p:tgtEl>
                                          <p:spTgt spid="100"/>
                                        </p:tgtEl>
                                        <p:attrNameLst>
                                          <p:attrName>style.visibility</p:attrName>
                                        </p:attrNameLst>
                                      </p:cBhvr>
                                      <p:to>
                                        <p:strVal val="visible"/>
                                      </p:to>
                                    </p:set>
                                  </p:childTnLst>
                                </p:cTn>
                              </p:par>
                              <p:par>
                                <p:cTn id="107" presetID="1" presetClass="entr" presetSubtype="0" fill="hold" grpId="0" nodeType="withEffect">
                                  <p:stCondLst>
                                    <p:cond delay="0"/>
                                  </p:stCondLst>
                                  <p:childTnLst>
                                    <p:set>
                                      <p:cBhvr>
                                        <p:cTn id="108" dur="1" fill="hold">
                                          <p:stCondLst>
                                            <p:cond delay="0"/>
                                          </p:stCondLst>
                                        </p:cTn>
                                        <p:tgtEl>
                                          <p:spTgt spid="101"/>
                                        </p:tgtEl>
                                        <p:attrNameLst>
                                          <p:attrName>style.visibility</p:attrName>
                                        </p:attrNameLst>
                                      </p:cBhvr>
                                      <p:to>
                                        <p:strVal val="visible"/>
                                      </p:to>
                                    </p:set>
                                  </p:childTnLst>
                                </p:cTn>
                              </p:par>
                              <p:par>
                                <p:cTn id="109" presetID="1" presetClass="entr" presetSubtype="0" fill="hold" grpId="0" nodeType="withEffect">
                                  <p:stCondLst>
                                    <p:cond delay="0"/>
                                  </p:stCondLst>
                                  <p:childTnLst>
                                    <p:set>
                                      <p:cBhvr>
                                        <p:cTn id="110" dur="1" fill="hold">
                                          <p:stCondLst>
                                            <p:cond delay="0"/>
                                          </p:stCondLst>
                                        </p:cTn>
                                        <p:tgtEl>
                                          <p:spTgt spid="102"/>
                                        </p:tgtEl>
                                        <p:attrNameLst>
                                          <p:attrName>style.visibility</p:attrName>
                                        </p:attrNameLst>
                                      </p:cBhvr>
                                      <p:to>
                                        <p:strVal val="visible"/>
                                      </p:to>
                                    </p:set>
                                  </p:childTnLst>
                                </p:cTn>
                              </p:par>
                              <p:par>
                                <p:cTn id="111" presetID="1" presetClass="entr" presetSubtype="0" fill="hold" nodeType="withEffect">
                                  <p:stCondLst>
                                    <p:cond delay="0"/>
                                  </p:stCondLst>
                                  <p:childTnLst>
                                    <p:set>
                                      <p:cBhvr>
                                        <p:cTn id="112" dur="1" fill="hold">
                                          <p:stCondLst>
                                            <p:cond delay="0"/>
                                          </p:stCondLst>
                                        </p:cTn>
                                        <p:tgtEl>
                                          <p:spTgt spid="103"/>
                                        </p:tgtEl>
                                        <p:attrNameLst>
                                          <p:attrName>style.visibility</p:attrName>
                                        </p:attrNameLst>
                                      </p:cBhvr>
                                      <p:to>
                                        <p:strVal val="visible"/>
                                      </p:to>
                                    </p:set>
                                  </p:childTnLst>
                                </p:cTn>
                              </p:par>
                              <p:par>
                                <p:cTn id="113" presetID="1" presetClass="entr" presetSubtype="0" fill="hold" nodeType="withEffect">
                                  <p:stCondLst>
                                    <p:cond delay="0"/>
                                  </p:stCondLst>
                                  <p:childTnLst>
                                    <p:set>
                                      <p:cBhvr>
                                        <p:cTn id="114" dur="1" fill="hold">
                                          <p:stCondLst>
                                            <p:cond delay="0"/>
                                          </p:stCondLst>
                                        </p:cTn>
                                        <p:tgtEl>
                                          <p:spTgt spid="104"/>
                                        </p:tgtEl>
                                        <p:attrNameLst>
                                          <p:attrName>style.visibility</p:attrName>
                                        </p:attrNameLst>
                                      </p:cBhvr>
                                      <p:to>
                                        <p:strVal val="visible"/>
                                      </p:to>
                                    </p:set>
                                  </p:childTnLst>
                                </p:cTn>
                              </p:par>
                              <p:par>
                                <p:cTn id="115" presetID="1" presetClass="entr" presetSubtype="0" fill="hold" nodeType="withEffect">
                                  <p:stCondLst>
                                    <p:cond delay="0"/>
                                  </p:stCondLst>
                                  <p:childTnLst>
                                    <p:set>
                                      <p:cBhvr>
                                        <p:cTn id="116" dur="1" fill="hold">
                                          <p:stCondLst>
                                            <p:cond delay="0"/>
                                          </p:stCondLst>
                                        </p:cTn>
                                        <p:tgtEl>
                                          <p:spTgt spid="105"/>
                                        </p:tgtEl>
                                        <p:attrNameLst>
                                          <p:attrName>style.visibility</p:attrName>
                                        </p:attrNameLst>
                                      </p:cBhvr>
                                      <p:to>
                                        <p:strVal val="visible"/>
                                      </p:to>
                                    </p:set>
                                  </p:childTnLst>
                                </p:cTn>
                              </p:par>
                              <p:par>
                                <p:cTn id="117" presetID="1" presetClass="entr" presetSubtype="0" fill="hold" grpId="0" nodeType="withEffect">
                                  <p:stCondLst>
                                    <p:cond delay="0"/>
                                  </p:stCondLst>
                                  <p:childTnLst>
                                    <p:set>
                                      <p:cBhvr>
                                        <p:cTn id="118" dur="1" fill="hold">
                                          <p:stCondLst>
                                            <p:cond delay="0"/>
                                          </p:stCondLst>
                                        </p:cTn>
                                        <p:tgtEl>
                                          <p:spTgt spid="107"/>
                                        </p:tgtEl>
                                        <p:attrNameLst>
                                          <p:attrName>style.visibility</p:attrName>
                                        </p:attrNameLst>
                                      </p:cBhvr>
                                      <p:to>
                                        <p:strVal val="visible"/>
                                      </p:to>
                                    </p:set>
                                  </p:childTnLst>
                                </p:cTn>
                              </p:par>
                              <p:par>
                                <p:cTn id="119" presetID="1" presetClass="entr" presetSubtype="0" fill="hold" grpId="0" nodeType="withEffect">
                                  <p:stCondLst>
                                    <p:cond delay="0"/>
                                  </p:stCondLst>
                                  <p:childTnLst>
                                    <p:set>
                                      <p:cBhvr>
                                        <p:cTn id="120" dur="1" fill="hold">
                                          <p:stCondLst>
                                            <p:cond delay="0"/>
                                          </p:stCondLst>
                                        </p:cTn>
                                        <p:tgtEl>
                                          <p:spTgt spid="108"/>
                                        </p:tgtEl>
                                        <p:attrNameLst>
                                          <p:attrName>style.visibility</p:attrName>
                                        </p:attrNameLst>
                                      </p:cBhvr>
                                      <p:to>
                                        <p:strVal val="visible"/>
                                      </p:to>
                                    </p:set>
                                  </p:childTnLst>
                                </p:cTn>
                              </p:par>
                              <p:par>
                                <p:cTn id="121" presetID="1" presetClass="entr" presetSubtype="0" fill="hold" nodeType="withEffect">
                                  <p:stCondLst>
                                    <p:cond delay="0"/>
                                  </p:stCondLst>
                                  <p:childTnLst>
                                    <p:set>
                                      <p:cBhvr>
                                        <p:cTn id="122" dur="1" fill="hold">
                                          <p:stCondLst>
                                            <p:cond delay="0"/>
                                          </p:stCondLst>
                                        </p:cTn>
                                        <p:tgtEl>
                                          <p:spTgt spid="159"/>
                                        </p:tgtEl>
                                        <p:attrNameLst>
                                          <p:attrName>style.visibility</p:attrName>
                                        </p:attrNameLst>
                                      </p:cBhvr>
                                      <p:to>
                                        <p:strVal val="visible"/>
                                      </p:to>
                                    </p:set>
                                  </p:childTnLst>
                                </p:cTn>
                              </p:par>
                              <p:par>
                                <p:cTn id="123" presetID="1" presetClass="entr" presetSubtype="0" fill="hold" nodeType="withEffect">
                                  <p:stCondLst>
                                    <p:cond delay="0"/>
                                  </p:stCondLst>
                                  <p:childTnLst>
                                    <p:set>
                                      <p:cBhvr>
                                        <p:cTn id="124" dur="1" fill="hold">
                                          <p:stCondLst>
                                            <p:cond delay="0"/>
                                          </p:stCondLst>
                                        </p:cTn>
                                        <p:tgtEl>
                                          <p:spTgt spid="165"/>
                                        </p:tgtEl>
                                        <p:attrNameLst>
                                          <p:attrName>style.visibility</p:attrName>
                                        </p:attrNameLst>
                                      </p:cBhvr>
                                      <p:to>
                                        <p:strVal val="visible"/>
                                      </p:to>
                                    </p:set>
                                  </p:childTnLst>
                                </p:cTn>
                              </p:par>
                              <p:par>
                                <p:cTn id="125" presetID="1" presetClass="entr" presetSubtype="0" fill="hold" nodeType="withEffect">
                                  <p:stCondLst>
                                    <p:cond delay="0"/>
                                  </p:stCondLst>
                                  <p:childTnLst>
                                    <p:set>
                                      <p:cBhvr>
                                        <p:cTn id="126" dur="1" fill="hold">
                                          <p:stCondLst>
                                            <p:cond delay="0"/>
                                          </p:stCondLst>
                                        </p:cTn>
                                        <p:tgtEl>
                                          <p:spTgt spid="166"/>
                                        </p:tgtEl>
                                        <p:attrNameLst>
                                          <p:attrName>style.visibility</p:attrName>
                                        </p:attrNameLst>
                                      </p:cBhvr>
                                      <p:to>
                                        <p:strVal val="visible"/>
                                      </p:to>
                                    </p:set>
                                  </p:childTnLst>
                                </p:cTn>
                              </p:par>
                              <p:par>
                                <p:cTn id="127" presetID="1" presetClass="entr" presetSubtype="0" fill="hold" grpId="0" nodeType="withEffect">
                                  <p:stCondLst>
                                    <p:cond delay="0"/>
                                  </p:stCondLst>
                                  <p:childTnLst>
                                    <p:set>
                                      <p:cBhvr>
                                        <p:cTn id="128" dur="1" fill="hold">
                                          <p:stCondLst>
                                            <p:cond delay="0"/>
                                          </p:stCondLst>
                                        </p:cTn>
                                        <p:tgtEl>
                                          <p:spTgt spid="194"/>
                                        </p:tgtEl>
                                        <p:attrNameLst>
                                          <p:attrName>style.visibility</p:attrName>
                                        </p:attrNameLst>
                                      </p:cBhvr>
                                      <p:to>
                                        <p:strVal val="visible"/>
                                      </p:to>
                                    </p:set>
                                  </p:childTnLst>
                                </p:cTn>
                              </p:par>
                              <p:par>
                                <p:cTn id="129" presetID="1" presetClass="entr" presetSubtype="0" fill="hold" grpId="0" nodeType="withEffect">
                                  <p:stCondLst>
                                    <p:cond delay="0"/>
                                  </p:stCondLst>
                                  <p:childTnLst>
                                    <p:set>
                                      <p:cBhvr>
                                        <p:cTn id="130" dur="1" fill="hold">
                                          <p:stCondLst>
                                            <p:cond delay="0"/>
                                          </p:stCondLst>
                                        </p:cTn>
                                        <p:tgtEl>
                                          <p:spTgt spid="78"/>
                                        </p:tgtEl>
                                        <p:attrNameLst>
                                          <p:attrName>style.visibility</p:attrName>
                                        </p:attrNameLst>
                                      </p:cBhvr>
                                      <p:to>
                                        <p:strVal val="visible"/>
                                      </p:to>
                                    </p:set>
                                  </p:childTnLst>
                                </p:cTn>
                              </p:par>
                              <p:par>
                                <p:cTn id="131" presetID="1" presetClass="entr" presetSubtype="0" fill="hold" grpId="0" nodeType="withEffect">
                                  <p:stCondLst>
                                    <p:cond delay="0"/>
                                  </p:stCondLst>
                                  <p:childTnLst>
                                    <p:set>
                                      <p:cBhvr>
                                        <p:cTn id="132" dur="1" fill="hold">
                                          <p:stCondLst>
                                            <p:cond delay="0"/>
                                          </p:stCondLst>
                                        </p:cTn>
                                        <p:tgtEl>
                                          <p:spTgt spid="92"/>
                                        </p:tgtEl>
                                        <p:attrNameLst>
                                          <p:attrName>style.visibility</p:attrName>
                                        </p:attrNameLst>
                                      </p:cBhvr>
                                      <p:to>
                                        <p:strVal val="visible"/>
                                      </p:to>
                                    </p:set>
                                  </p:childTnLst>
                                </p:cTn>
                              </p:par>
                              <p:par>
                                <p:cTn id="133" presetID="1" presetClass="entr" presetSubtype="0" fill="hold" grpId="0" nodeType="withEffect">
                                  <p:stCondLst>
                                    <p:cond delay="0"/>
                                  </p:stCondLst>
                                  <p:childTnLst>
                                    <p:set>
                                      <p:cBhvr>
                                        <p:cTn id="134" dur="1" fill="hold">
                                          <p:stCondLst>
                                            <p:cond delay="0"/>
                                          </p:stCondLst>
                                        </p:cTn>
                                        <p:tgtEl>
                                          <p:spTgt spid="106"/>
                                        </p:tgtEl>
                                        <p:attrNameLst>
                                          <p:attrName>style.visibility</p:attrName>
                                        </p:attrNameLst>
                                      </p:cBhvr>
                                      <p:to>
                                        <p:strVal val="visible"/>
                                      </p:to>
                                    </p:set>
                                  </p:childTnLst>
                                </p:cTn>
                              </p:par>
                              <p:par>
                                <p:cTn id="135" presetID="1" presetClass="entr" presetSubtype="0" fill="hold" grpId="0" nodeType="withEffect">
                                  <p:stCondLst>
                                    <p:cond delay="0"/>
                                  </p:stCondLst>
                                  <p:childTnLst>
                                    <p:set>
                                      <p:cBhvr>
                                        <p:cTn id="136" dur="1" fill="hold">
                                          <p:stCondLst>
                                            <p:cond delay="0"/>
                                          </p:stCondLst>
                                        </p:cTn>
                                        <p:tgtEl>
                                          <p:spTgt spid="197"/>
                                        </p:tgtEl>
                                        <p:attrNameLst>
                                          <p:attrName>style.visibility</p:attrName>
                                        </p:attrNameLst>
                                      </p:cBhvr>
                                      <p:to>
                                        <p:strVal val="visible"/>
                                      </p:to>
                                    </p:set>
                                  </p:childTnLst>
                                </p:cTn>
                              </p:par>
                            </p:childTnLst>
                          </p:cTn>
                        </p:par>
                      </p:childTnLst>
                    </p:cTn>
                  </p:par>
                  <p:par>
                    <p:cTn id="137" fill="hold">
                      <p:stCondLst>
                        <p:cond delay="indefinite"/>
                      </p:stCondLst>
                      <p:childTnLst>
                        <p:par>
                          <p:cTn id="138" fill="hold">
                            <p:stCondLst>
                              <p:cond delay="0"/>
                            </p:stCondLst>
                            <p:childTnLst>
                              <p:par>
                                <p:cTn id="139" presetID="1" presetClass="entr" presetSubtype="0" fill="hold" grpId="0" nodeType="clickEffect">
                                  <p:stCondLst>
                                    <p:cond delay="0"/>
                                  </p:stCondLst>
                                  <p:childTnLst>
                                    <p:set>
                                      <p:cBhvr>
                                        <p:cTn id="140" dur="1" fill="hold">
                                          <p:stCondLst>
                                            <p:cond delay="0"/>
                                          </p:stCondLst>
                                        </p:cTn>
                                        <p:tgtEl>
                                          <p:spTgt spid="195"/>
                                        </p:tgtEl>
                                        <p:attrNameLst>
                                          <p:attrName>style.visibility</p:attrName>
                                        </p:attrNameLst>
                                      </p:cBhvr>
                                      <p:to>
                                        <p:strVal val="visible"/>
                                      </p:to>
                                    </p:set>
                                  </p:childTnLst>
                                </p:cTn>
                              </p:par>
                              <p:par>
                                <p:cTn id="141" presetID="1" presetClass="entr" presetSubtype="0" fill="hold" grpId="0" nodeType="withEffect">
                                  <p:stCondLst>
                                    <p:cond delay="0"/>
                                  </p:stCondLst>
                                  <p:childTnLst>
                                    <p:set>
                                      <p:cBhvr>
                                        <p:cTn id="142" dur="1" fill="hold">
                                          <p:stCondLst>
                                            <p:cond delay="0"/>
                                          </p:stCondLst>
                                        </p:cTn>
                                        <p:tgtEl>
                                          <p:spTgt spid="19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8" grpId="0" animBg="1"/>
      <p:bldP spid="72" grpId="0" animBg="1"/>
      <p:bldP spid="73" grpId="0" animBg="1"/>
      <p:bldP spid="74" grpId="0" animBg="1"/>
      <p:bldP spid="78" grpId="0"/>
      <p:bldP spid="79" grpId="0"/>
      <p:bldP spid="80" grpId="0"/>
      <p:bldP spid="86" grpId="0" animBg="1"/>
      <p:bldP spid="87" grpId="0" animBg="1"/>
      <p:bldP spid="88" grpId="0" animBg="1"/>
      <p:bldP spid="92" grpId="0"/>
      <p:bldP spid="93" grpId="0"/>
      <p:bldP spid="94" grpId="0"/>
      <p:bldP spid="100" grpId="0" animBg="1"/>
      <p:bldP spid="101" grpId="0" animBg="1"/>
      <p:bldP spid="102" grpId="0" animBg="1"/>
      <p:bldP spid="106" grpId="0"/>
      <p:bldP spid="107" grpId="0"/>
      <p:bldP spid="108" grpId="0"/>
      <p:bldP spid="139" grpId="0" animBg="1"/>
      <p:bldP spid="140" grpId="0" animBg="1"/>
      <p:bldP spid="141" grpId="0" animBg="1"/>
      <p:bldP spid="145" grpId="0"/>
      <p:bldP spid="146" grpId="0"/>
      <p:bldP spid="147" grpId="0"/>
      <p:bldP spid="171" grpId="0"/>
      <p:bldP spid="171" grpId="1"/>
      <p:bldP spid="172" grpId="0"/>
      <p:bldP spid="172" grpId="1"/>
      <p:bldP spid="178" grpId="0"/>
      <p:bldP spid="178" grpId="1"/>
      <p:bldP spid="179" grpId="0"/>
      <p:bldP spid="179" grpId="1"/>
      <p:bldP spid="183" grpId="0"/>
      <p:bldP spid="184" grpId="0"/>
      <p:bldP spid="193" grpId="0" animBg="1"/>
      <p:bldP spid="194" grpId="0"/>
      <p:bldP spid="195" grpId="0"/>
      <p:bldP spid="197"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41">
            <a:extLst>
              <a:ext uri="{FF2B5EF4-FFF2-40B4-BE49-F238E27FC236}">
                <a16:creationId xmlns:a16="http://schemas.microsoft.com/office/drawing/2014/main" id="{9E81CC1E-285A-4910-9DF7-1D4DD1B6A978}"/>
              </a:ext>
            </a:extLst>
          </p:cNvPr>
          <p:cNvSpPr txBox="1"/>
          <p:nvPr/>
        </p:nvSpPr>
        <p:spPr>
          <a:xfrm>
            <a:off x="838200" y="1511919"/>
            <a:ext cx="8242962" cy="523220"/>
          </a:xfrm>
          <a:prstGeom prst="rect">
            <a:avLst/>
          </a:prstGeom>
          <a:noFill/>
        </p:spPr>
        <p:txBody>
          <a:bodyPr wrap="none" rtlCol="0">
            <a:spAutoFit/>
          </a:bodyPr>
          <a:lstStyle/>
          <a:p>
            <a:pPr algn="ctr"/>
            <a:r>
              <a:rPr lang="fr-CA" sz="2800" dirty="0" err="1">
                <a:latin typeface="Century Schoolbook" panose="02040604050505020304" pitchFamily="18" charset="0"/>
                <a:cs typeface="Roboto Serif Light" pitchFamily="2" charset="0"/>
              </a:rPr>
              <a:t>Echo</a:t>
            </a:r>
            <a:r>
              <a:rPr lang="fr-CA" sz="2800" dirty="0">
                <a:latin typeface="Century Schoolbook" panose="02040604050505020304" pitchFamily="18" charset="0"/>
                <a:cs typeface="Roboto Serif Light" pitchFamily="2" charset="0"/>
              </a:rPr>
              <a:t> signal amplitude </a:t>
            </a:r>
            <a:r>
              <a:rPr lang="fr-CA" sz="2800" dirty="0" err="1">
                <a:latin typeface="Century Schoolbook" panose="02040604050505020304" pitchFamily="18" charset="0"/>
                <a:cs typeface="Roboto Serif Light" pitchFamily="2" charset="0"/>
              </a:rPr>
              <a:t>smaller</a:t>
            </a:r>
            <a:r>
              <a:rPr lang="fr-CA" sz="2800" dirty="0">
                <a:latin typeface="Century Schoolbook" panose="02040604050505020304" pitchFamily="18" charset="0"/>
                <a:cs typeface="Roboto Serif Light" pitchFamily="2" charset="0"/>
              </a:rPr>
              <a:t> </a:t>
            </a:r>
            <a:r>
              <a:rPr lang="fr-CA" sz="2800" dirty="0" err="1">
                <a:latin typeface="Century Schoolbook" panose="02040604050505020304" pitchFamily="18" charset="0"/>
                <a:cs typeface="Roboto Serif Light" pitchFamily="2" charset="0"/>
              </a:rPr>
              <a:t>than</a:t>
            </a:r>
            <a:r>
              <a:rPr lang="fr-CA" sz="2800" dirty="0">
                <a:latin typeface="Century Schoolbook" panose="02040604050505020304" pitchFamily="18" charset="0"/>
                <a:cs typeface="Roboto Serif Light" pitchFamily="2" charset="0"/>
              </a:rPr>
              <a:t> original FID</a:t>
            </a:r>
          </a:p>
        </p:txBody>
      </p:sp>
      <p:sp>
        <p:nvSpPr>
          <p:cNvPr id="2" name="Title 1">
            <a:extLst>
              <a:ext uri="{FF2B5EF4-FFF2-40B4-BE49-F238E27FC236}">
                <a16:creationId xmlns:a16="http://schemas.microsoft.com/office/drawing/2014/main" id="{387609C7-2642-476D-A11F-126F03BE5788}"/>
              </a:ext>
            </a:extLst>
          </p:cNvPr>
          <p:cNvSpPr>
            <a:spLocks noGrp="1"/>
          </p:cNvSpPr>
          <p:nvPr>
            <p:ph type="title"/>
          </p:nvPr>
        </p:nvSpPr>
        <p:spPr/>
        <p:txBody>
          <a:bodyPr/>
          <a:lstStyle/>
          <a:p>
            <a:r>
              <a:rPr lang="fr-CA" dirty="0">
                <a:latin typeface="Century Schoolbook" panose="02040604050505020304" pitchFamily="18" charset="0"/>
              </a:rPr>
              <a:t>Principles of MRI: spin </a:t>
            </a:r>
            <a:r>
              <a:rPr lang="fr-CA" dirty="0" err="1">
                <a:latin typeface="Century Schoolbook" panose="02040604050505020304" pitchFamily="18" charset="0"/>
              </a:rPr>
              <a:t>echo</a:t>
            </a:r>
            <a:endParaRPr lang="fr-CA" dirty="0">
              <a:latin typeface="Century Schoolbook" panose="02040604050505020304" pitchFamily="18" charset="0"/>
            </a:endParaRPr>
          </a:p>
        </p:txBody>
      </p:sp>
      <p:sp>
        <p:nvSpPr>
          <p:cNvPr id="4" name="Slide Number Placeholder 3">
            <a:extLst>
              <a:ext uri="{FF2B5EF4-FFF2-40B4-BE49-F238E27FC236}">
                <a16:creationId xmlns:a16="http://schemas.microsoft.com/office/drawing/2014/main" id="{E3990ADD-7F13-451A-930B-911FD19DEF99}"/>
              </a:ext>
            </a:extLst>
          </p:cNvPr>
          <p:cNvSpPr>
            <a:spLocks noGrp="1"/>
          </p:cNvSpPr>
          <p:nvPr>
            <p:ph type="sldNum" sz="quarter" idx="12"/>
          </p:nvPr>
        </p:nvSpPr>
        <p:spPr/>
        <p:txBody>
          <a:bodyPr/>
          <a:lstStyle/>
          <a:p>
            <a:fld id="{7C4F7C6C-F16A-437F-A05B-8026F95376C8}" type="slidenum">
              <a:rPr lang="fr-CA" smtClean="0">
                <a:latin typeface="Century Schoolbook" panose="02040604050505020304" pitchFamily="18" charset="0"/>
              </a:rPr>
              <a:pPr/>
              <a:t>45</a:t>
            </a:fld>
            <a:endParaRPr lang="fr-CA" dirty="0">
              <a:latin typeface="Century Schoolbook" panose="02040604050505020304" pitchFamily="18" charset="0"/>
            </a:endParaRPr>
          </a:p>
        </p:txBody>
      </p:sp>
      <p:sp>
        <p:nvSpPr>
          <p:cNvPr id="7" name="ZoneTexte 41">
            <a:extLst>
              <a:ext uri="{FF2B5EF4-FFF2-40B4-BE49-F238E27FC236}">
                <a16:creationId xmlns:a16="http://schemas.microsoft.com/office/drawing/2014/main" id="{A26E4767-9467-41A0-B745-C793BB21096A}"/>
              </a:ext>
            </a:extLst>
          </p:cNvPr>
          <p:cNvSpPr txBox="1"/>
          <p:nvPr/>
        </p:nvSpPr>
        <p:spPr>
          <a:xfrm>
            <a:off x="7663202" y="2611232"/>
            <a:ext cx="4310795" cy="954107"/>
          </a:xfrm>
          <a:prstGeom prst="rect">
            <a:avLst/>
          </a:prstGeom>
          <a:noFill/>
        </p:spPr>
        <p:txBody>
          <a:bodyPr wrap="none" rtlCol="0">
            <a:spAutoFit/>
          </a:bodyPr>
          <a:lstStyle/>
          <a:p>
            <a:pPr algn="ctr"/>
            <a:r>
              <a:rPr lang="fr-CA" sz="2800" dirty="0">
                <a:latin typeface="Century Schoolbook" panose="02040604050505020304" pitchFamily="18" charset="0"/>
                <a:cs typeface="Roboto Serif Light" pitchFamily="2" charset="0"/>
              </a:rPr>
              <a:t>Spin-spin interactions </a:t>
            </a:r>
          </a:p>
          <a:p>
            <a:pPr algn="ctr"/>
            <a:r>
              <a:rPr lang="fr-CA" sz="2800" dirty="0">
                <a:latin typeface="Century Schoolbook" panose="02040604050505020304" pitchFamily="18" charset="0"/>
                <a:cs typeface="Roboto Serif Light" pitchFamily="2" charset="0"/>
              </a:rPr>
              <a:t>(</a:t>
            </a:r>
            <a:r>
              <a:rPr lang="fr-CA" sz="2800" dirty="0" err="1">
                <a:latin typeface="Century Schoolbook" panose="02040604050505020304" pitchFamily="18" charset="0"/>
                <a:cs typeface="Roboto Serif Light" pitchFamily="2" charset="0"/>
              </a:rPr>
              <a:t>wind</a:t>
            </a:r>
            <a:r>
              <a:rPr lang="fr-CA" sz="2800" dirty="0">
                <a:latin typeface="Century Schoolbook" panose="02040604050505020304" pitchFamily="18" charset="0"/>
                <a:cs typeface="Roboto Serif Light" pitchFamily="2" charset="0"/>
              </a:rPr>
              <a:t>) are not </a:t>
            </a:r>
            <a:r>
              <a:rPr lang="fr-CA" sz="2800" dirty="0" err="1">
                <a:latin typeface="Century Schoolbook" panose="02040604050505020304" pitchFamily="18" charset="0"/>
                <a:cs typeface="Roboto Serif Light" pitchFamily="2" charset="0"/>
              </a:rPr>
              <a:t>reversible</a:t>
            </a:r>
            <a:endParaRPr lang="fr-CA" sz="2800" dirty="0">
              <a:latin typeface="Century Schoolbook" panose="02040604050505020304" pitchFamily="18" charset="0"/>
              <a:cs typeface="Roboto Serif Light" pitchFamily="2" charset="0"/>
            </a:endParaRPr>
          </a:p>
        </p:txBody>
      </p:sp>
      <p:sp>
        <p:nvSpPr>
          <p:cNvPr id="8" name="ZoneTexte 41">
            <a:extLst>
              <a:ext uri="{FF2B5EF4-FFF2-40B4-BE49-F238E27FC236}">
                <a16:creationId xmlns:a16="http://schemas.microsoft.com/office/drawing/2014/main" id="{9F90C065-7647-4820-A204-2A05AA2FD575}"/>
              </a:ext>
            </a:extLst>
          </p:cNvPr>
          <p:cNvSpPr txBox="1"/>
          <p:nvPr/>
        </p:nvSpPr>
        <p:spPr>
          <a:xfrm>
            <a:off x="8641834" y="3934359"/>
            <a:ext cx="2353529" cy="523220"/>
          </a:xfrm>
          <a:prstGeom prst="rect">
            <a:avLst/>
          </a:prstGeom>
          <a:noFill/>
        </p:spPr>
        <p:txBody>
          <a:bodyPr wrap="none" rtlCol="0">
            <a:spAutoFit/>
          </a:bodyPr>
          <a:lstStyle/>
          <a:p>
            <a:pPr algn="ctr"/>
            <a:r>
              <a:rPr lang="fr-CA" sz="2800" dirty="0">
                <a:latin typeface="Century Schoolbook" panose="02040604050505020304" pitchFamily="18" charset="0"/>
                <a:cs typeface="Roboto Serif Light" pitchFamily="2" charset="0"/>
              </a:rPr>
              <a:t>T</a:t>
            </a:r>
            <a:r>
              <a:rPr lang="fr-CA" sz="2800" baseline="-25000" dirty="0">
                <a:latin typeface="Century Schoolbook" panose="02040604050505020304" pitchFamily="18" charset="0"/>
                <a:cs typeface="Roboto Serif Light" pitchFamily="2" charset="0"/>
              </a:rPr>
              <a:t>2</a:t>
            </a:r>
            <a:r>
              <a:rPr lang="fr-CA" sz="2800" dirty="0">
                <a:latin typeface="Century Schoolbook" panose="02040604050505020304" pitchFamily="18" charset="0"/>
                <a:cs typeface="Roboto Serif Light" pitchFamily="2" charset="0"/>
              </a:rPr>
              <a:t> relaxation</a:t>
            </a:r>
          </a:p>
        </p:txBody>
      </p:sp>
      <p:cxnSp>
        <p:nvCxnSpPr>
          <p:cNvPr id="10" name="Straight Arrow Connector 9">
            <a:extLst>
              <a:ext uri="{FF2B5EF4-FFF2-40B4-BE49-F238E27FC236}">
                <a16:creationId xmlns:a16="http://schemas.microsoft.com/office/drawing/2014/main" id="{9A35571E-27D6-4B75-B8DC-BF3E925B51DA}"/>
              </a:ext>
            </a:extLst>
          </p:cNvPr>
          <p:cNvCxnSpPr>
            <a:cxnSpLocks/>
          </p:cNvCxnSpPr>
          <p:nvPr/>
        </p:nvCxnSpPr>
        <p:spPr>
          <a:xfrm>
            <a:off x="1734637" y="3934359"/>
            <a:ext cx="5017228"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D28D8CC4-B45D-493B-B53D-CFF14F240139}"/>
              </a:ext>
            </a:extLst>
          </p:cNvPr>
          <p:cNvCxnSpPr>
            <a:cxnSpLocks/>
          </p:cNvCxnSpPr>
          <p:nvPr/>
        </p:nvCxnSpPr>
        <p:spPr>
          <a:xfrm flipV="1">
            <a:off x="1726471" y="2805303"/>
            <a:ext cx="0" cy="2051514"/>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Freeform: Shape 11">
            <a:extLst>
              <a:ext uri="{FF2B5EF4-FFF2-40B4-BE49-F238E27FC236}">
                <a16:creationId xmlns:a16="http://schemas.microsoft.com/office/drawing/2014/main" id="{87A4AC49-72C1-481A-86E4-E4583DA9E6DE}"/>
              </a:ext>
            </a:extLst>
          </p:cNvPr>
          <p:cNvSpPr/>
          <p:nvPr/>
        </p:nvSpPr>
        <p:spPr>
          <a:xfrm>
            <a:off x="1748818" y="3102580"/>
            <a:ext cx="1126609" cy="1541721"/>
          </a:xfrm>
          <a:custGeom>
            <a:avLst/>
            <a:gdLst>
              <a:gd name="connsiteX0" fmla="*/ 0 w 3763736"/>
              <a:gd name="connsiteY0" fmla="*/ 2907834 h 5425570"/>
              <a:gd name="connsiteX1" fmla="*/ 253093 w 3763736"/>
              <a:gd name="connsiteY1" fmla="*/ 66663 h 5425570"/>
              <a:gd name="connsiteX2" fmla="*/ 653143 w 3763736"/>
              <a:gd name="connsiteY2" fmla="*/ 5422434 h 5425570"/>
              <a:gd name="connsiteX3" fmla="*/ 971550 w 3763736"/>
              <a:gd name="connsiteY3" fmla="*/ 899420 h 5425570"/>
              <a:gd name="connsiteX4" fmla="*/ 1436914 w 3763736"/>
              <a:gd name="connsiteY4" fmla="*/ 4532527 h 5425570"/>
              <a:gd name="connsiteX5" fmla="*/ 1779814 w 3763736"/>
              <a:gd name="connsiteY5" fmla="*/ 1658698 h 5425570"/>
              <a:gd name="connsiteX6" fmla="*/ 2204357 w 3763736"/>
              <a:gd name="connsiteY6" fmla="*/ 3814070 h 5425570"/>
              <a:gd name="connsiteX7" fmla="*/ 2506436 w 3763736"/>
              <a:gd name="connsiteY7" fmla="*/ 2238363 h 5425570"/>
              <a:gd name="connsiteX8" fmla="*/ 2947307 w 3763736"/>
              <a:gd name="connsiteY8" fmla="*/ 3316048 h 5425570"/>
              <a:gd name="connsiteX9" fmla="*/ 3314700 w 3763736"/>
              <a:gd name="connsiteY9" fmla="*/ 2720056 h 5425570"/>
              <a:gd name="connsiteX10" fmla="*/ 3763736 w 3763736"/>
              <a:gd name="connsiteY10" fmla="*/ 3038463 h 5425570"/>
              <a:gd name="connsiteX0" fmla="*/ 0 w 3787755"/>
              <a:gd name="connsiteY0" fmla="*/ 2907834 h 5425570"/>
              <a:gd name="connsiteX1" fmla="*/ 253093 w 3787755"/>
              <a:gd name="connsiteY1" fmla="*/ 66663 h 5425570"/>
              <a:gd name="connsiteX2" fmla="*/ 653143 w 3787755"/>
              <a:gd name="connsiteY2" fmla="*/ 5422434 h 5425570"/>
              <a:gd name="connsiteX3" fmla="*/ 971550 w 3787755"/>
              <a:gd name="connsiteY3" fmla="*/ 899420 h 5425570"/>
              <a:gd name="connsiteX4" fmla="*/ 1436914 w 3787755"/>
              <a:gd name="connsiteY4" fmla="*/ 4532527 h 5425570"/>
              <a:gd name="connsiteX5" fmla="*/ 1779814 w 3787755"/>
              <a:gd name="connsiteY5" fmla="*/ 1658698 h 5425570"/>
              <a:gd name="connsiteX6" fmla="*/ 2204357 w 3787755"/>
              <a:gd name="connsiteY6" fmla="*/ 3814070 h 5425570"/>
              <a:gd name="connsiteX7" fmla="*/ 2506436 w 3787755"/>
              <a:gd name="connsiteY7" fmla="*/ 2238363 h 5425570"/>
              <a:gd name="connsiteX8" fmla="*/ 2947307 w 3787755"/>
              <a:gd name="connsiteY8" fmla="*/ 3316048 h 5425570"/>
              <a:gd name="connsiteX9" fmla="*/ 3314700 w 3787755"/>
              <a:gd name="connsiteY9" fmla="*/ 2720056 h 5425570"/>
              <a:gd name="connsiteX10" fmla="*/ 3787755 w 3787755"/>
              <a:gd name="connsiteY10" fmla="*/ 3172545 h 5425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787755" h="5425570">
                <a:moveTo>
                  <a:pt x="0" y="2907834"/>
                </a:moveTo>
                <a:cubicBezTo>
                  <a:pt x="72118" y="1277698"/>
                  <a:pt x="144236" y="-352437"/>
                  <a:pt x="253093" y="66663"/>
                </a:cubicBezTo>
                <a:cubicBezTo>
                  <a:pt x="361950" y="485763"/>
                  <a:pt x="533400" y="5283641"/>
                  <a:pt x="653143" y="5422434"/>
                </a:cubicBezTo>
                <a:cubicBezTo>
                  <a:pt x="772886" y="5561227"/>
                  <a:pt x="840922" y="1047738"/>
                  <a:pt x="971550" y="899420"/>
                </a:cubicBezTo>
                <a:cubicBezTo>
                  <a:pt x="1102179" y="751102"/>
                  <a:pt x="1302203" y="4405981"/>
                  <a:pt x="1436914" y="4532527"/>
                </a:cubicBezTo>
                <a:cubicBezTo>
                  <a:pt x="1571625" y="4659073"/>
                  <a:pt x="1651907" y="1778441"/>
                  <a:pt x="1779814" y="1658698"/>
                </a:cubicBezTo>
                <a:cubicBezTo>
                  <a:pt x="1907721" y="1538955"/>
                  <a:pt x="2083253" y="3717459"/>
                  <a:pt x="2204357" y="3814070"/>
                </a:cubicBezTo>
                <a:cubicBezTo>
                  <a:pt x="2325461" y="3910681"/>
                  <a:pt x="2382611" y="2321367"/>
                  <a:pt x="2506436" y="2238363"/>
                </a:cubicBezTo>
                <a:cubicBezTo>
                  <a:pt x="2630261" y="2155359"/>
                  <a:pt x="2812596" y="3235766"/>
                  <a:pt x="2947307" y="3316048"/>
                </a:cubicBezTo>
                <a:cubicBezTo>
                  <a:pt x="3082018" y="3396330"/>
                  <a:pt x="3178629" y="2766320"/>
                  <a:pt x="3314700" y="2720056"/>
                </a:cubicBezTo>
                <a:cubicBezTo>
                  <a:pt x="3450771" y="2673792"/>
                  <a:pt x="3521055" y="3126281"/>
                  <a:pt x="3787755" y="3172545"/>
                </a:cubicBezTo>
              </a:path>
            </a:pathLst>
          </a:custGeom>
          <a:noFill/>
          <a:ln w="38100">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sp>
        <p:nvSpPr>
          <p:cNvPr id="13" name="Rectangle 12">
            <a:extLst>
              <a:ext uri="{FF2B5EF4-FFF2-40B4-BE49-F238E27FC236}">
                <a16:creationId xmlns:a16="http://schemas.microsoft.com/office/drawing/2014/main" id="{0F787243-695F-47CA-9D22-17A66474491D}"/>
              </a:ext>
            </a:extLst>
          </p:cNvPr>
          <p:cNvSpPr/>
          <p:nvPr/>
        </p:nvSpPr>
        <p:spPr>
          <a:xfrm>
            <a:off x="2759963" y="3950304"/>
            <a:ext cx="150040" cy="12116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sp>
        <p:nvSpPr>
          <p:cNvPr id="15" name="ZoneTexte 41">
            <a:extLst>
              <a:ext uri="{FF2B5EF4-FFF2-40B4-BE49-F238E27FC236}">
                <a16:creationId xmlns:a16="http://schemas.microsoft.com/office/drawing/2014/main" id="{6FF23FF4-0825-4B35-99A1-E7906406DA14}"/>
              </a:ext>
            </a:extLst>
          </p:cNvPr>
          <p:cNvSpPr txBox="1"/>
          <p:nvPr/>
        </p:nvSpPr>
        <p:spPr>
          <a:xfrm>
            <a:off x="993322" y="2148508"/>
            <a:ext cx="1466298" cy="707886"/>
          </a:xfrm>
          <a:prstGeom prst="rect">
            <a:avLst/>
          </a:prstGeom>
          <a:noFill/>
        </p:spPr>
        <p:txBody>
          <a:bodyPr wrap="square" rtlCol="0">
            <a:spAutoFit/>
          </a:bodyPr>
          <a:lstStyle/>
          <a:p>
            <a:pPr algn="ctr"/>
            <a:r>
              <a:rPr lang="fr-CA" sz="2000" dirty="0">
                <a:latin typeface="Century Schoolbook" panose="02040604050505020304" pitchFamily="18" charset="0"/>
                <a:cs typeface="Roboto Serif Light" pitchFamily="2" charset="0"/>
              </a:rPr>
              <a:t>Signal amplitude</a:t>
            </a:r>
          </a:p>
        </p:txBody>
      </p:sp>
      <p:sp>
        <p:nvSpPr>
          <p:cNvPr id="16" name="Freeform: Shape 15">
            <a:extLst>
              <a:ext uri="{FF2B5EF4-FFF2-40B4-BE49-F238E27FC236}">
                <a16:creationId xmlns:a16="http://schemas.microsoft.com/office/drawing/2014/main" id="{6C166988-3720-40A2-B97E-1C112B1746CA}"/>
              </a:ext>
            </a:extLst>
          </p:cNvPr>
          <p:cNvSpPr/>
          <p:nvPr/>
        </p:nvSpPr>
        <p:spPr>
          <a:xfrm>
            <a:off x="1821756" y="3093493"/>
            <a:ext cx="2444750" cy="977797"/>
          </a:xfrm>
          <a:custGeom>
            <a:avLst/>
            <a:gdLst>
              <a:gd name="connsiteX0" fmla="*/ 0 w 2486025"/>
              <a:gd name="connsiteY0" fmla="*/ 0 h 1084660"/>
              <a:gd name="connsiteX1" fmla="*/ 1016000 w 2486025"/>
              <a:gd name="connsiteY1" fmla="*/ 850900 h 1084660"/>
              <a:gd name="connsiteX2" fmla="*/ 2486025 w 2486025"/>
              <a:gd name="connsiteY2" fmla="*/ 1079500 h 1084660"/>
              <a:gd name="connsiteX0" fmla="*/ 0 w 2463800"/>
              <a:gd name="connsiteY0" fmla="*/ 0 h 1078310"/>
              <a:gd name="connsiteX1" fmla="*/ 993775 w 2463800"/>
              <a:gd name="connsiteY1" fmla="*/ 844550 h 1078310"/>
              <a:gd name="connsiteX2" fmla="*/ 2463800 w 2463800"/>
              <a:gd name="connsiteY2" fmla="*/ 1073150 h 1078310"/>
              <a:gd name="connsiteX0" fmla="*/ 0 w 2463800"/>
              <a:gd name="connsiteY0" fmla="*/ 0 h 1077901"/>
              <a:gd name="connsiteX1" fmla="*/ 1054100 w 2463800"/>
              <a:gd name="connsiteY1" fmla="*/ 835025 h 1077901"/>
              <a:gd name="connsiteX2" fmla="*/ 2463800 w 2463800"/>
              <a:gd name="connsiteY2" fmla="*/ 1073150 h 1077901"/>
              <a:gd name="connsiteX0" fmla="*/ 0 w 2482850"/>
              <a:gd name="connsiteY0" fmla="*/ 0 h 1071551"/>
              <a:gd name="connsiteX1" fmla="*/ 1073150 w 2482850"/>
              <a:gd name="connsiteY1" fmla="*/ 828675 h 1071551"/>
              <a:gd name="connsiteX2" fmla="*/ 2482850 w 2482850"/>
              <a:gd name="connsiteY2" fmla="*/ 1066800 h 1071551"/>
              <a:gd name="connsiteX0" fmla="*/ 0 w 2466975"/>
              <a:gd name="connsiteY0" fmla="*/ 0 h 1071551"/>
              <a:gd name="connsiteX1" fmla="*/ 1057275 w 2466975"/>
              <a:gd name="connsiteY1" fmla="*/ 828675 h 1071551"/>
              <a:gd name="connsiteX2" fmla="*/ 2466975 w 2466975"/>
              <a:gd name="connsiteY2" fmla="*/ 1066800 h 1071551"/>
              <a:gd name="connsiteX0" fmla="*/ 0 w 2463800"/>
              <a:gd name="connsiteY0" fmla="*/ 0 h 1081076"/>
              <a:gd name="connsiteX1" fmla="*/ 1054100 w 2463800"/>
              <a:gd name="connsiteY1" fmla="*/ 838200 h 1081076"/>
              <a:gd name="connsiteX2" fmla="*/ 2463800 w 2463800"/>
              <a:gd name="connsiteY2" fmla="*/ 1076325 h 1081076"/>
              <a:gd name="connsiteX0" fmla="*/ 0 w 2463800"/>
              <a:gd name="connsiteY0" fmla="*/ 0 h 1081206"/>
              <a:gd name="connsiteX1" fmla="*/ 1073150 w 2463800"/>
              <a:gd name="connsiteY1" fmla="*/ 841375 h 1081206"/>
              <a:gd name="connsiteX2" fmla="*/ 2463800 w 2463800"/>
              <a:gd name="connsiteY2" fmla="*/ 1076325 h 1081206"/>
              <a:gd name="connsiteX0" fmla="*/ 0 w 2444750"/>
              <a:gd name="connsiteY0" fmla="*/ 0 h 980781"/>
              <a:gd name="connsiteX1" fmla="*/ 1073150 w 2444750"/>
              <a:gd name="connsiteY1" fmla="*/ 841375 h 980781"/>
              <a:gd name="connsiteX2" fmla="*/ 2444750 w 2444750"/>
              <a:gd name="connsiteY2" fmla="*/ 958850 h 980781"/>
              <a:gd name="connsiteX0" fmla="*/ 0 w 2454275"/>
              <a:gd name="connsiteY0" fmla="*/ 0 h 977606"/>
              <a:gd name="connsiteX1" fmla="*/ 1082675 w 2454275"/>
              <a:gd name="connsiteY1" fmla="*/ 838200 h 977606"/>
              <a:gd name="connsiteX2" fmla="*/ 2454275 w 2454275"/>
              <a:gd name="connsiteY2" fmla="*/ 955675 h 977606"/>
              <a:gd name="connsiteX0" fmla="*/ 0 w 2444750"/>
              <a:gd name="connsiteY0" fmla="*/ 0 h 980781"/>
              <a:gd name="connsiteX1" fmla="*/ 1073150 w 2444750"/>
              <a:gd name="connsiteY1" fmla="*/ 841375 h 980781"/>
              <a:gd name="connsiteX2" fmla="*/ 2444750 w 2444750"/>
              <a:gd name="connsiteY2" fmla="*/ 958850 h 980781"/>
              <a:gd name="connsiteX0" fmla="*/ 0 w 2444750"/>
              <a:gd name="connsiteY0" fmla="*/ 0 h 977797"/>
              <a:gd name="connsiteX1" fmla="*/ 1044575 w 2444750"/>
              <a:gd name="connsiteY1" fmla="*/ 831850 h 977797"/>
              <a:gd name="connsiteX2" fmla="*/ 2444750 w 2444750"/>
              <a:gd name="connsiteY2" fmla="*/ 958850 h 977797"/>
            </a:gdLst>
            <a:ahLst/>
            <a:cxnLst>
              <a:cxn ang="0">
                <a:pos x="connsiteX0" y="connsiteY0"/>
              </a:cxn>
              <a:cxn ang="0">
                <a:pos x="connsiteX1" y="connsiteY1"/>
              </a:cxn>
              <a:cxn ang="0">
                <a:pos x="connsiteX2" y="connsiteY2"/>
              </a:cxn>
            </a:cxnLst>
            <a:rect l="l" t="t" r="r" b="b"/>
            <a:pathLst>
              <a:path w="2444750" h="977797">
                <a:moveTo>
                  <a:pt x="0" y="0"/>
                </a:moveTo>
                <a:cubicBezTo>
                  <a:pt x="300831" y="335491"/>
                  <a:pt x="630237" y="651933"/>
                  <a:pt x="1044575" y="831850"/>
                </a:cubicBezTo>
                <a:cubicBezTo>
                  <a:pt x="1458913" y="1011767"/>
                  <a:pt x="2350558" y="985308"/>
                  <a:pt x="2444750" y="958850"/>
                </a:cubicBezTo>
              </a:path>
            </a:pathLst>
          </a:custGeom>
          <a:no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sp>
        <p:nvSpPr>
          <p:cNvPr id="17" name="Freeform: Shape 16">
            <a:extLst>
              <a:ext uri="{FF2B5EF4-FFF2-40B4-BE49-F238E27FC236}">
                <a16:creationId xmlns:a16="http://schemas.microsoft.com/office/drawing/2014/main" id="{1DFF07CB-7EF4-4A08-AD55-AE132DD8658A}"/>
              </a:ext>
            </a:extLst>
          </p:cNvPr>
          <p:cNvSpPr/>
          <p:nvPr/>
        </p:nvSpPr>
        <p:spPr>
          <a:xfrm flipV="1">
            <a:off x="1821756" y="3800440"/>
            <a:ext cx="2444750" cy="977797"/>
          </a:xfrm>
          <a:custGeom>
            <a:avLst/>
            <a:gdLst>
              <a:gd name="connsiteX0" fmla="*/ 0 w 2486025"/>
              <a:gd name="connsiteY0" fmla="*/ 0 h 1084660"/>
              <a:gd name="connsiteX1" fmla="*/ 1016000 w 2486025"/>
              <a:gd name="connsiteY1" fmla="*/ 850900 h 1084660"/>
              <a:gd name="connsiteX2" fmla="*/ 2486025 w 2486025"/>
              <a:gd name="connsiteY2" fmla="*/ 1079500 h 1084660"/>
              <a:gd name="connsiteX0" fmla="*/ 0 w 2463800"/>
              <a:gd name="connsiteY0" fmla="*/ 0 h 1078310"/>
              <a:gd name="connsiteX1" fmla="*/ 993775 w 2463800"/>
              <a:gd name="connsiteY1" fmla="*/ 844550 h 1078310"/>
              <a:gd name="connsiteX2" fmla="*/ 2463800 w 2463800"/>
              <a:gd name="connsiteY2" fmla="*/ 1073150 h 1078310"/>
              <a:gd name="connsiteX0" fmla="*/ 0 w 2463800"/>
              <a:gd name="connsiteY0" fmla="*/ 0 h 1077901"/>
              <a:gd name="connsiteX1" fmla="*/ 1054100 w 2463800"/>
              <a:gd name="connsiteY1" fmla="*/ 835025 h 1077901"/>
              <a:gd name="connsiteX2" fmla="*/ 2463800 w 2463800"/>
              <a:gd name="connsiteY2" fmla="*/ 1073150 h 1077901"/>
              <a:gd name="connsiteX0" fmla="*/ 0 w 2482850"/>
              <a:gd name="connsiteY0" fmla="*/ 0 h 1071551"/>
              <a:gd name="connsiteX1" fmla="*/ 1073150 w 2482850"/>
              <a:gd name="connsiteY1" fmla="*/ 828675 h 1071551"/>
              <a:gd name="connsiteX2" fmla="*/ 2482850 w 2482850"/>
              <a:gd name="connsiteY2" fmla="*/ 1066800 h 1071551"/>
              <a:gd name="connsiteX0" fmla="*/ 0 w 2466975"/>
              <a:gd name="connsiteY0" fmla="*/ 0 h 1071551"/>
              <a:gd name="connsiteX1" fmla="*/ 1057275 w 2466975"/>
              <a:gd name="connsiteY1" fmla="*/ 828675 h 1071551"/>
              <a:gd name="connsiteX2" fmla="*/ 2466975 w 2466975"/>
              <a:gd name="connsiteY2" fmla="*/ 1066800 h 1071551"/>
              <a:gd name="connsiteX0" fmla="*/ 0 w 2463800"/>
              <a:gd name="connsiteY0" fmla="*/ 0 h 1081076"/>
              <a:gd name="connsiteX1" fmla="*/ 1054100 w 2463800"/>
              <a:gd name="connsiteY1" fmla="*/ 838200 h 1081076"/>
              <a:gd name="connsiteX2" fmla="*/ 2463800 w 2463800"/>
              <a:gd name="connsiteY2" fmla="*/ 1076325 h 1081076"/>
              <a:gd name="connsiteX0" fmla="*/ 0 w 2463800"/>
              <a:gd name="connsiteY0" fmla="*/ 0 h 1081206"/>
              <a:gd name="connsiteX1" fmla="*/ 1073150 w 2463800"/>
              <a:gd name="connsiteY1" fmla="*/ 841375 h 1081206"/>
              <a:gd name="connsiteX2" fmla="*/ 2463800 w 2463800"/>
              <a:gd name="connsiteY2" fmla="*/ 1076325 h 1081206"/>
              <a:gd name="connsiteX0" fmla="*/ 0 w 2444750"/>
              <a:gd name="connsiteY0" fmla="*/ 0 h 980781"/>
              <a:gd name="connsiteX1" fmla="*/ 1073150 w 2444750"/>
              <a:gd name="connsiteY1" fmla="*/ 841375 h 980781"/>
              <a:gd name="connsiteX2" fmla="*/ 2444750 w 2444750"/>
              <a:gd name="connsiteY2" fmla="*/ 958850 h 980781"/>
              <a:gd name="connsiteX0" fmla="*/ 0 w 2454275"/>
              <a:gd name="connsiteY0" fmla="*/ 0 h 977606"/>
              <a:gd name="connsiteX1" fmla="*/ 1082675 w 2454275"/>
              <a:gd name="connsiteY1" fmla="*/ 838200 h 977606"/>
              <a:gd name="connsiteX2" fmla="*/ 2454275 w 2454275"/>
              <a:gd name="connsiteY2" fmla="*/ 955675 h 977606"/>
              <a:gd name="connsiteX0" fmla="*/ 0 w 2444750"/>
              <a:gd name="connsiteY0" fmla="*/ 0 h 980781"/>
              <a:gd name="connsiteX1" fmla="*/ 1073150 w 2444750"/>
              <a:gd name="connsiteY1" fmla="*/ 841375 h 980781"/>
              <a:gd name="connsiteX2" fmla="*/ 2444750 w 2444750"/>
              <a:gd name="connsiteY2" fmla="*/ 958850 h 980781"/>
              <a:gd name="connsiteX0" fmla="*/ 0 w 2444750"/>
              <a:gd name="connsiteY0" fmla="*/ 0 h 977797"/>
              <a:gd name="connsiteX1" fmla="*/ 1044575 w 2444750"/>
              <a:gd name="connsiteY1" fmla="*/ 831850 h 977797"/>
              <a:gd name="connsiteX2" fmla="*/ 2444750 w 2444750"/>
              <a:gd name="connsiteY2" fmla="*/ 958850 h 977797"/>
            </a:gdLst>
            <a:ahLst/>
            <a:cxnLst>
              <a:cxn ang="0">
                <a:pos x="connsiteX0" y="connsiteY0"/>
              </a:cxn>
              <a:cxn ang="0">
                <a:pos x="connsiteX1" y="connsiteY1"/>
              </a:cxn>
              <a:cxn ang="0">
                <a:pos x="connsiteX2" y="connsiteY2"/>
              </a:cxn>
            </a:cxnLst>
            <a:rect l="l" t="t" r="r" b="b"/>
            <a:pathLst>
              <a:path w="2444750" h="977797">
                <a:moveTo>
                  <a:pt x="0" y="0"/>
                </a:moveTo>
                <a:cubicBezTo>
                  <a:pt x="300831" y="335491"/>
                  <a:pt x="630237" y="651933"/>
                  <a:pt x="1044575" y="831850"/>
                </a:cubicBezTo>
                <a:cubicBezTo>
                  <a:pt x="1458913" y="1011767"/>
                  <a:pt x="2350558" y="985308"/>
                  <a:pt x="2444750" y="958850"/>
                </a:cubicBezTo>
              </a:path>
            </a:pathLst>
          </a:custGeom>
          <a:no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sp>
        <p:nvSpPr>
          <p:cNvPr id="18" name="Rectangle 17">
            <a:extLst>
              <a:ext uri="{FF2B5EF4-FFF2-40B4-BE49-F238E27FC236}">
                <a16:creationId xmlns:a16="http://schemas.microsoft.com/office/drawing/2014/main" id="{677967C5-3632-4EE8-95C3-EE5543E3ABF8}"/>
              </a:ext>
            </a:extLst>
          </p:cNvPr>
          <p:cNvSpPr/>
          <p:nvPr/>
        </p:nvSpPr>
        <p:spPr>
          <a:xfrm>
            <a:off x="2931976" y="3690401"/>
            <a:ext cx="1477524" cy="22801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sp>
        <p:nvSpPr>
          <p:cNvPr id="19" name="Rectangle 18">
            <a:extLst>
              <a:ext uri="{FF2B5EF4-FFF2-40B4-BE49-F238E27FC236}">
                <a16:creationId xmlns:a16="http://schemas.microsoft.com/office/drawing/2014/main" id="{6052E6FC-B757-4BF2-A7E5-F6D589AF0122}"/>
              </a:ext>
            </a:extLst>
          </p:cNvPr>
          <p:cNvSpPr/>
          <p:nvPr/>
        </p:nvSpPr>
        <p:spPr>
          <a:xfrm>
            <a:off x="2910003" y="3951597"/>
            <a:ext cx="1477524" cy="22801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sp>
        <p:nvSpPr>
          <p:cNvPr id="22" name="ZoneTexte 41">
            <a:extLst>
              <a:ext uri="{FF2B5EF4-FFF2-40B4-BE49-F238E27FC236}">
                <a16:creationId xmlns:a16="http://schemas.microsoft.com/office/drawing/2014/main" id="{E4C45D7F-36E0-49AF-AC64-E2C1F10EF09C}"/>
              </a:ext>
            </a:extLst>
          </p:cNvPr>
          <p:cNvSpPr txBox="1"/>
          <p:nvPr/>
        </p:nvSpPr>
        <p:spPr>
          <a:xfrm>
            <a:off x="4023780" y="2633715"/>
            <a:ext cx="1466298" cy="400110"/>
          </a:xfrm>
          <a:prstGeom prst="rect">
            <a:avLst/>
          </a:prstGeom>
          <a:noFill/>
        </p:spPr>
        <p:txBody>
          <a:bodyPr wrap="square" rtlCol="0">
            <a:spAutoFit/>
          </a:bodyPr>
          <a:lstStyle/>
          <a:p>
            <a:pPr algn="ctr"/>
            <a:r>
              <a:rPr lang="fr-CA" sz="2000" dirty="0">
                <a:latin typeface="Century Schoolbook" panose="02040604050505020304" pitchFamily="18" charset="0"/>
                <a:cs typeface="Roboto Serif Light" pitchFamily="2" charset="0"/>
              </a:rPr>
              <a:t>T</a:t>
            </a:r>
            <a:r>
              <a:rPr lang="fr-CA" sz="2000" baseline="-25000" dirty="0">
                <a:latin typeface="Century Schoolbook" panose="02040604050505020304" pitchFamily="18" charset="0"/>
                <a:cs typeface="Roboto Serif Light" pitchFamily="2" charset="0"/>
              </a:rPr>
              <a:t>2</a:t>
            </a:r>
            <a:r>
              <a:rPr lang="fr-CA" sz="2000" dirty="0">
                <a:latin typeface="Century Schoolbook" panose="02040604050505020304" pitchFamily="18" charset="0"/>
                <a:cs typeface="Roboto Serif Light" pitchFamily="2" charset="0"/>
              </a:rPr>
              <a:t> </a:t>
            </a:r>
            <a:r>
              <a:rPr lang="fr-CA" sz="2000" dirty="0" err="1">
                <a:latin typeface="Century Schoolbook" panose="02040604050505020304" pitchFamily="18" charset="0"/>
                <a:cs typeface="Roboto Serif Light" pitchFamily="2" charset="0"/>
              </a:rPr>
              <a:t>decay</a:t>
            </a:r>
            <a:endParaRPr lang="fr-CA" sz="2000" dirty="0">
              <a:latin typeface="Century Schoolbook" panose="02040604050505020304" pitchFamily="18" charset="0"/>
              <a:cs typeface="Roboto Serif Light" pitchFamily="2" charset="0"/>
            </a:endParaRPr>
          </a:p>
        </p:txBody>
      </p:sp>
      <p:sp>
        <p:nvSpPr>
          <p:cNvPr id="23" name="ZoneTexte 41">
            <a:extLst>
              <a:ext uri="{FF2B5EF4-FFF2-40B4-BE49-F238E27FC236}">
                <a16:creationId xmlns:a16="http://schemas.microsoft.com/office/drawing/2014/main" id="{DD701080-4084-45FE-97B3-41FF0AA0533D}"/>
              </a:ext>
            </a:extLst>
          </p:cNvPr>
          <p:cNvSpPr txBox="1"/>
          <p:nvPr/>
        </p:nvSpPr>
        <p:spPr>
          <a:xfrm>
            <a:off x="2557482" y="2791782"/>
            <a:ext cx="1466298" cy="400110"/>
          </a:xfrm>
          <a:prstGeom prst="rect">
            <a:avLst/>
          </a:prstGeom>
          <a:noFill/>
        </p:spPr>
        <p:txBody>
          <a:bodyPr wrap="square" rtlCol="0">
            <a:spAutoFit/>
          </a:bodyPr>
          <a:lstStyle/>
          <a:p>
            <a:pPr algn="ctr"/>
            <a:r>
              <a:rPr lang="fr-CA" sz="2000" dirty="0">
                <a:latin typeface="Century Schoolbook" panose="02040604050505020304" pitchFamily="18" charset="0"/>
                <a:cs typeface="Roboto Serif Light" pitchFamily="2" charset="0"/>
              </a:rPr>
              <a:t>T</a:t>
            </a:r>
            <a:r>
              <a:rPr lang="fr-CA" sz="2000" baseline="-25000" dirty="0">
                <a:latin typeface="Century Schoolbook" panose="02040604050505020304" pitchFamily="18" charset="0"/>
                <a:cs typeface="Roboto Serif Light" pitchFamily="2" charset="0"/>
              </a:rPr>
              <a:t>2</a:t>
            </a:r>
            <a:r>
              <a:rPr lang="fr-CA" sz="2000" dirty="0">
                <a:latin typeface="Century Schoolbook" panose="02040604050505020304" pitchFamily="18" charset="0"/>
                <a:cs typeface="Roboto Serif Light" pitchFamily="2" charset="0"/>
              </a:rPr>
              <a:t>* </a:t>
            </a:r>
            <a:r>
              <a:rPr lang="fr-CA" sz="2000" dirty="0" err="1">
                <a:latin typeface="Century Schoolbook" panose="02040604050505020304" pitchFamily="18" charset="0"/>
                <a:cs typeface="Roboto Serif Light" pitchFamily="2" charset="0"/>
              </a:rPr>
              <a:t>decay</a:t>
            </a:r>
            <a:endParaRPr lang="fr-CA" sz="2000" dirty="0">
              <a:latin typeface="Century Schoolbook" panose="02040604050505020304" pitchFamily="18" charset="0"/>
              <a:cs typeface="Roboto Serif Light" pitchFamily="2" charset="0"/>
            </a:endParaRPr>
          </a:p>
        </p:txBody>
      </p:sp>
      <p:cxnSp>
        <p:nvCxnSpPr>
          <p:cNvPr id="24" name="Connecteur droit avec flèche 71">
            <a:extLst>
              <a:ext uri="{FF2B5EF4-FFF2-40B4-BE49-F238E27FC236}">
                <a16:creationId xmlns:a16="http://schemas.microsoft.com/office/drawing/2014/main" id="{C0F0CC65-C26E-4B77-9028-384783B12D3B}"/>
              </a:ext>
            </a:extLst>
          </p:cNvPr>
          <p:cNvCxnSpPr>
            <a:cxnSpLocks/>
          </p:cNvCxnSpPr>
          <p:nvPr/>
        </p:nvCxnSpPr>
        <p:spPr>
          <a:xfrm flipH="1">
            <a:off x="2463366" y="3191892"/>
            <a:ext cx="331961" cy="443445"/>
          </a:xfrm>
          <a:prstGeom prst="straightConnector1">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Connecteur droit avec flèche 71">
            <a:extLst>
              <a:ext uri="{FF2B5EF4-FFF2-40B4-BE49-F238E27FC236}">
                <a16:creationId xmlns:a16="http://schemas.microsoft.com/office/drawing/2014/main" id="{27791EB7-3279-45DA-B2DA-3178FE34FD42}"/>
              </a:ext>
            </a:extLst>
          </p:cNvPr>
          <p:cNvCxnSpPr>
            <a:cxnSpLocks/>
          </p:cNvCxnSpPr>
          <p:nvPr/>
        </p:nvCxnSpPr>
        <p:spPr>
          <a:xfrm flipH="1">
            <a:off x="3948343" y="3032394"/>
            <a:ext cx="331961" cy="443445"/>
          </a:xfrm>
          <a:prstGeom prst="straightConnector1">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7" name="Freeform: Shape 36">
            <a:extLst>
              <a:ext uri="{FF2B5EF4-FFF2-40B4-BE49-F238E27FC236}">
                <a16:creationId xmlns:a16="http://schemas.microsoft.com/office/drawing/2014/main" id="{C9AE383A-44F2-4517-B05A-C3E5426DEDAE}"/>
              </a:ext>
            </a:extLst>
          </p:cNvPr>
          <p:cNvSpPr/>
          <p:nvPr/>
        </p:nvSpPr>
        <p:spPr>
          <a:xfrm>
            <a:off x="3670738" y="3582391"/>
            <a:ext cx="976312" cy="705378"/>
          </a:xfrm>
          <a:custGeom>
            <a:avLst/>
            <a:gdLst>
              <a:gd name="connsiteX0" fmla="*/ 0 w 976312"/>
              <a:gd name="connsiteY0" fmla="*/ 354810 h 705378"/>
              <a:gd name="connsiteX1" fmla="*/ 59531 w 976312"/>
              <a:gd name="connsiteY1" fmla="*/ 283373 h 705378"/>
              <a:gd name="connsiteX2" fmla="*/ 166687 w 976312"/>
              <a:gd name="connsiteY2" fmla="*/ 519116 h 705378"/>
              <a:gd name="connsiteX3" fmla="*/ 271462 w 976312"/>
              <a:gd name="connsiteY3" fmla="*/ 121448 h 705378"/>
              <a:gd name="connsiteX4" fmla="*/ 383381 w 976312"/>
              <a:gd name="connsiteY4" fmla="*/ 704854 h 705378"/>
              <a:gd name="connsiteX5" fmla="*/ 490537 w 976312"/>
              <a:gd name="connsiteY5" fmla="*/ 4 h 705378"/>
              <a:gd name="connsiteX6" fmla="*/ 600075 w 976312"/>
              <a:gd name="connsiteY6" fmla="*/ 692948 h 705378"/>
              <a:gd name="connsiteX7" fmla="*/ 716756 w 976312"/>
              <a:gd name="connsiteY7" fmla="*/ 123829 h 705378"/>
              <a:gd name="connsiteX8" fmla="*/ 816769 w 976312"/>
              <a:gd name="connsiteY8" fmla="*/ 521498 h 705378"/>
              <a:gd name="connsiteX9" fmla="*/ 926306 w 976312"/>
              <a:gd name="connsiteY9" fmla="*/ 280991 h 705378"/>
              <a:gd name="connsiteX10" fmla="*/ 976312 w 976312"/>
              <a:gd name="connsiteY10" fmla="*/ 357191 h 705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76312" h="705378">
                <a:moveTo>
                  <a:pt x="0" y="354810"/>
                </a:moveTo>
                <a:cubicBezTo>
                  <a:pt x="15875" y="305399"/>
                  <a:pt x="31750" y="255989"/>
                  <a:pt x="59531" y="283373"/>
                </a:cubicBezTo>
                <a:cubicBezTo>
                  <a:pt x="87312" y="310757"/>
                  <a:pt x="131365" y="546103"/>
                  <a:pt x="166687" y="519116"/>
                </a:cubicBezTo>
                <a:cubicBezTo>
                  <a:pt x="202009" y="492129"/>
                  <a:pt x="235346" y="90492"/>
                  <a:pt x="271462" y="121448"/>
                </a:cubicBezTo>
                <a:cubicBezTo>
                  <a:pt x="307578" y="152404"/>
                  <a:pt x="346869" y="725095"/>
                  <a:pt x="383381" y="704854"/>
                </a:cubicBezTo>
                <a:cubicBezTo>
                  <a:pt x="419893" y="684613"/>
                  <a:pt x="454422" y="1988"/>
                  <a:pt x="490537" y="4"/>
                </a:cubicBezTo>
                <a:cubicBezTo>
                  <a:pt x="526652" y="-1980"/>
                  <a:pt x="562372" y="672311"/>
                  <a:pt x="600075" y="692948"/>
                </a:cubicBezTo>
                <a:cubicBezTo>
                  <a:pt x="637778" y="713585"/>
                  <a:pt x="680640" y="152404"/>
                  <a:pt x="716756" y="123829"/>
                </a:cubicBezTo>
                <a:cubicBezTo>
                  <a:pt x="752872" y="95254"/>
                  <a:pt x="781844" y="495304"/>
                  <a:pt x="816769" y="521498"/>
                </a:cubicBezTo>
                <a:cubicBezTo>
                  <a:pt x="851694" y="547692"/>
                  <a:pt x="899715" y="308376"/>
                  <a:pt x="926306" y="280991"/>
                </a:cubicBezTo>
                <a:cubicBezTo>
                  <a:pt x="952897" y="253606"/>
                  <a:pt x="964604" y="305398"/>
                  <a:pt x="976312" y="357191"/>
                </a:cubicBezTo>
              </a:path>
            </a:pathLst>
          </a:custGeom>
          <a:noFill/>
          <a:ln w="38100">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8" name="Freeform: Shape 37">
            <a:extLst>
              <a:ext uri="{FF2B5EF4-FFF2-40B4-BE49-F238E27FC236}">
                <a16:creationId xmlns:a16="http://schemas.microsoft.com/office/drawing/2014/main" id="{758B722E-C734-42DA-B32C-1569753B8A16}"/>
              </a:ext>
            </a:extLst>
          </p:cNvPr>
          <p:cNvSpPr/>
          <p:nvPr/>
        </p:nvSpPr>
        <p:spPr>
          <a:xfrm>
            <a:off x="5564116" y="3663435"/>
            <a:ext cx="976312" cy="548316"/>
          </a:xfrm>
          <a:custGeom>
            <a:avLst/>
            <a:gdLst>
              <a:gd name="connsiteX0" fmla="*/ 0 w 976312"/>
              <a:gd name="connsiteY0" fmla="*/ 354810 h 705378"/>
              <a:gd name="connsiteX1" fmla="*/ 59531 w 976312"/>
              <a:gd name="connsiteY1" fmla="*/ 283373 h 705378"/>
              <a:gd name="connsiteX2" fmla="*/ 166687 w 976312"/>
              <a:gd name="connsiteY2" fmla="*/ 519116 h 705378"/>
              <a:gd name="connsiteX3" fmla="*/ 271462 w 976312"/>
              <a:gd name="connsiteY3" fmla="*/ 121448 h 705378"/>
              <a:gd name="connsiteX4" fmla="*/ 383381 w 976312"/>
              <a:gd name="connsiteY4" fmla="*/ 704854 h 705378"/>
              <a:gd name="connsiteX5" fmla="*/ 490537 w 976312"/>
              <a:gd name="connsiteY5" fmla="*/ 4 h 705378"/>
              <a:gd name="connsiteX6" fmla="*/ 600075 w 976312"/>
              <a:gd name="connsiteY6" fmla="*/ 692948 h 705378"/>
              <a:gd name="connsiteX7" fmla="*/ 716756 w 976312"/>
              <a:gd name="connsiteY7" fmla="*/ 123829 h 705378"/>
              <a:gd name="connsiteX8" fmla="*/ 816769 w 976312"/>
              <a:gd name="connsiteY8" fmla="*/ 521498 h 705378"/>
              <a:gd name="connsiteX9" fmla="*/ 926306 w 976312"/>
              <a:gd name="connsiteY9" fmla="*/ 280991 h 705378"/>
              <a:gd name="connsiteX10" fmla="*/ 976312 w 976312"/>
              <a:gd name="connsiteY10" fmla="*/ 357191 h 705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76312" h="705378">
                <a:moveTo>
                  <a:pt x="0" y="354810"/>
                </a:moveTo>
                <a:cubicBezTo>
                  <a:pt x="15875" y="305399"/>
                  <a:pt x="31750" y="255989"/>
                  <a:pt x="59531" y="283373"/>
                </a:cubicBezTo>
                <a:cubicBezTo>
                  <a:pt x="87312" y="310757"/>
                  <a:pt x="131365" y="546103"/>
                  <a:pt x="166687" y="519116"/>
                </a:cubicBezTo>
                <a:cubicBezTo>
                  <a:pt x="202009" y="492129"/>
                  <a:pt x="235346" y="90492"/>
                  <a:pt x="271462" y="121448"/>
                </a:cubicBezTo>
                <a:cubicBezTo>
                  <a:pt x="307578" y="152404"/>
                  <a:pt x="346869" y="725095"/>
                  <a:pt x="383381" y="704854"/>
                </a:cubicBezTo>
                <a:cubicBezTo>
                  <a:pt x="419893" y="684613"/>
                  <a:pt x="454422" y="1988"/>
                  <a:pt x="490537" y="4"/>
                </a:cubicBezTo>
                <a:cubicBezTo>
                  <a:pt x="526652" y="-1980"/>
                  <a:pt x="562372" y="672311"/>
                  <a:pt x="600075" y="692948"/>
                </a:cubicBezTo>
                <a:cubicBezTo>
                  <a:pt x="637778" y="713585"/>
                  <a:pt x="680640" y="152404"/>
                  <a:pt x="716756" y="123829"/>
                </a:cubicBezTo>
                <a:cubicBezTo>
                  <a:pt x="752872" y="95254"/>
                  <a:pt x="781844" y="495304"/>
                  <a:pt x="816769" y="521498"/>
                </a:cubicBezTo>
                <a:cubicBezTo>
                  <a:pt x="851694" y="547692"/>
                  <a:pt x="899715" y="308376"/>
                  <a:pt x="926306" y="280991"/>
                </a:cubicBezTo>
                <a:cubicBezTo>
                  <a:pt x="952897" y="253606"/>
                  <a:pt x="964604" y="305398"/>
                  <a:pt x="976312" y="357191"/>
                </a:cubicBezTo>
              </a:path>
            </a:pathLst>
          </a:custGeom>
          <a:noFill/>
          <a:ln w="38100">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20" name="Freeform: Shape 19">
            <a:extLst>
              <a:ext uri="{FF2B5EF4-FFF2-40B4-BE49-F238E27FC236}">
                <a16:creationId xmlns:a16="http://schemas.microsoft.com/office/drawing/2014/main" id="{71B7EBEA-E5FC-4198-B126-F46500226714}"/>
              </a:ext>
            </a:extLst>
          </p:cNvPr>
          <p:cNvSpPr/>
          <p:nvPr/>
        </p:nvSpPr>
        <p:spPr>
          <a:xfrm>
            <a:off x="1748818" y="3061608"/>
            <a:ext cx="5394357" cy="588804"/>
          </a:xfrm>
          <a:custGeom>
            <a:avLst/>
            <a:gdLst>
              <a:gd name="connsiteX0" fmla="*/ 0 w 2486025"/>
              <a:gd name="connsiteY0" fmla="*/ 0 h 1084660"/>
              <a:gd name="connsiteX1" fmla="*/ 1016000 w 2486025"/>
              <a:gd name="connsiteY1" fmla="*/ 850900 h 1084660"/>
              <a:gd name="connsiteX2" fmla="*/ 2486025 w 2486025"/>
              <a:gd name="connsiteY2" fmla="*/ 1079500 h 1084660"/>
              <a:gd name="connsiteX0" fmla="*/ 0 w 2463800"/>
              <a:gd name="connsiteY0" fmla="*/ 0 h 1078310"/>
              <a:gd name="connsiteX1" fmla="*/ 993775 w 2463800"/>
              <a:gd name="connsiteY1" fmla="*/ 844550 h 1078310"/>
              <a:gd name="connsiteX2" fmla="*/ 2463800 w 2463800"/>
              <a:gd name="connsiteY2" fmla="*/ 1073150 h 1078310"/>
              <a:gd name="connsiteX0" fmla="*/ 0 w 2463800"/>
              <a:gd name="connsiteY0" fmla="*/ 0 h 1077901"/>
              <a:gd name="connsiteX1" fmla="*/ 1054100 w 2463800"/>
              <a:gd name="connsiteY1" fmla="*/ 835025 h 1077901"/>
              <a:gd name="connsiteX2" fmla="*/ 2463800 w 2463800"/>
              <a:gd name="connsiteY2" fmla="*/ 1073150 h 1077901"/>
              <a:gd name="connsiteX0" fmla="*/ 0 w 2482850"/>
              <a:gd name="connsiteY0" fmla="*/ 0 h 1071551"/>
              <a:gd name="connsiteX1" fmla="*/ 1073150 w 2482850"/>
              <a:gd name="connsiteY1" fmla="*/ 828675 h 1071551"/>
              <a:gd name="connsiteX2" fmla="*/ 2482850 w 2482850"/>
              <a:gd name="connsiteY2" fmla="*/ 1066800 h 1071551"/>
              <a:gd name="connsiteX0" fmla="*/ 0 w 2466975"/>
              <a:gd name="connsiteY0" fmla="*/ 0 h 1071551"/>
              <a:gd name="connsiteX1" fmla="*/ 1057275 w 2466975"/>
              <a:gd name="connsiteY1" fmla="*/ 828675 h 1071551"/>
              <a:gd name="connsiteX2" fmla="*/ 2466975 w 2466975"/>
              <a:gd name="connsiteY2" fmla="*/ 1066800 h 1071551"/>
              <a:gd name="connsiteX0" fmla="*/ 0 w 2463800"/>
              <a:gd name="connsiteY0" fmla="*/ 0 h 1081076"/>
              <a:gd name="connsiteX1" fmla="*/ 1054100 w 2463800"/>
              <a:gd name="connsiteY1" fmla="*/ 838200 h 1081076"/>
              <a:gd name="connsiteX2" fmla="*/ 2463800 w 2463800"/>
              <a:gd name="connsiteY2" fmla="*/ 1076325 h 1081076"/>
              <a:gd name="connsiteX0" fmla="*/ 0 w 2463800"/>
              <a:gd name="connsiteY0" fmla="*/ 0 h 1081206"/>
              <a:gd name="connsiteX1" fmla="*/ 1073150 w 2463800"/>
              <a:gd name="connsiteY1" fmla="*/ 841375 h 1081206"/>
              <a:gd name="connsiteX2" fmla="*/ 2463800 w 2463800"/>
              <a:gd name="connsiteY2" fmla="*/ 1076325 h 1081206"/>
              <a:gd name="connsiteX0" fmla="*/ 0 w 2444750"/>
              <a:gd name="connsiteY0" fmla="*/ 0 h 980781"/>
              <a:gd name="connsiteX1" fmla="*/ 1073150 w 2444750"/>
              <a:gd name="connsiteY1" fmla="*/ 841375 h 980781"/>
              <a:gd name="connsiteX2" fmla="*/ 2444750 w 2444750"/>
              <a:gd name="connsiteY2" fmla="*/ 958850 h 980781"/>
              <a:gd name="connsiteX0" fmla="*/ 0 w 2454275"/>
              <a:gd name="connsiteY0" fmla="*/ 0 h 977606"/>
              <a:gd name="connsiteX1" fmla="*/ 1082675 w 2454275"/>
              <a:gd name="connsiteY1" fmla="*/ 838200 h 977606"/>
              <a:gd name="connsiteX2" fmla="*/ 2454275 w 2454275"/>
              <a:gd name="connsiteY2" fmla="*/ 955675 h 977606"/>
              <a:gd name="connsiteX0" fmla="*/ 0 w 2444750"/>
              <a:gd name="connsiteY0" fmla="*/ 0 h 980781"/>
              <a:gd name="connsiteX1" fmla="*/ 1073150 w 2444750"/>
              <a:gd name="connsiteY1" fmla="*/ 841375 h 980781"/>
              <a:gd name="connsiteX2" fmla="*/ 2444750 w 2444750"/>
              <a:gd name="connsiteY2" fmla="*/ 958850 h 980781"/>
              <a:gd name="connsiteX0" fmla="*/ 0 w 2444750"/>
              <a:gd name="connsiteY0" fmla="*/ 0 h 977797"/>
              <a:gd name="connsiteX1" fmla="*/ 1044575 w 2444750"/>
              <a:gd name="connsiteY1" fmla="*/ 831850 h 977797"/>
              <a:gd name="connsiteX2" fmla="*/ 2444750 w 2444750"/>
              <a:gd name="connsiteY2" fmla="*/ 958850 h 977797"/>
            </a:gdLst>
            <a:ahLst/>
            <a:cxnLst>
              <a:cxn ang="0">
                <a:pos x="connsiteX0" y="connsiteY0"/>
              </a:cxn>
              <a:cxn ang="0">
                <a:pos x="connsiteX1" y="connsiteY1"/>
              </a:cxn>
              <a:cxn ang="0">
                <a:pos x="connsiteX2" y="connsiteY2"/>
              </a:cxn>
            </a:cxnLst>
            <a:rect l="l" t="t" r="r" b="b"/>
            <a:pathLst>
              <a:path w="2444750" h="977797">
                <a:moveTo>
                  <a:pt x="0" y="0"/>
                </a:moveTo>
                <a:cubicBezTo>
                  <a:pt x="300831" y="335491"/>
                  <a:pt x="630237" y="651933"/>
                  <a:pt x="1044575" y="831850"/>
                </a:cubicBezTo>
                <a:cubicBezTo>
                  <a:pt x="1458913" y="1011767"/>
                  <a:pt x="2350558" y="985308"/>
                  <a:pt x="2444750" y="958850"/>
                </a:cubicBezTo>
              </a:path>
            </a:pathLst>
          </a:custGeom>
          <a:no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sp>
        <p:nvSpPr>
          <p:cNvPr id="21" name="Freeform: Shape 20">
            <a:extLst>
              <a:ext uri="{FF2B5EF4-FFF2-40B4-BE49-F238E27FC236}">
                <a16:creationId xmlns:a16="http://schemas.microsoft.com/office/drawing/2014/main" id="{01866BBF-6899-4828-BEF3-CFC68ED96EC2}"/>
              </a:ext>
            </a:extLst>
          </p:cNvPr>
          <p:cNvSpPr/>
          <p:nvPr/>
        </p:nvSpPr>
        <p:spPr>
          <a:xfrm flipV="1">
            <a:off x="1748819" y="4218307"/>
            <a:ext cx="5394356" cy="587530"/>
          </a:xfrm>
          <a:custGeom>
            <a:avLst/>
            <a:gdLst>
              <a:gd name="connsiteX0" fmla="*/ 0 w 2486025"/>
              <a:gd name="connsiteY0" fmla="*/ 0 h 1084660"/>
              <a:gd name="connsiteX1" fmla="*/ 1016000 w 2486025"/>
              <a:gd name="connsiteY1" fmla="*/ 850900 h 1084660"/>
              <a:gd name="connsiteX2" fmla="*/ 2486025 w 2486025"/>
              <a:gd name="connsiteY2" fmla="*/ 1079500 h 1084660"/>
              <a:gd name="connsiteX0" fmla="*/ 0 w 2463800"/>
              <a:gd name="connsiteY0" fmla="*/ 0 h 1078310"/>
              <a:gd name="connsiteX1" fmla="*/ 993775 w 2463800"/>
              <a:gd name="connsiteY1" fmla="*/ 844550 h 1078310"/>
              <a:gd name="connsiteX2" fmla="*/ 2463800 w 2463800"/>
              <a:gd name="connsiteY2" fmla="*/ 1073150 h 1078310"/>
              <a:gd name="connsiteX0" fmla="*/ 0 w 2463800"/>
              <a:gd name="connsiteY0" fmla="*/ 0 h 1077901"/>
              <a:gd name="connsiteX1" fmla="*/ 1054100 w 2463800"/>
              <a:gd name="connsiteY1" fmla="*/ 835025 h 1077901"/>
              <a:gd name="connsiteX2" fmla="*/ 2463800 w 2463800"/>
              <a:gd name="connsiteY2" fmla="*/ 1073150 h 1077901"/>
              <a:gd name="connsiteX0" fmla="*/ 0 w 2482850"/>
              <a:gd name="connsiteY0" fmla="*/ 0 h 1071551"/>
              <a:gd name="connsiteX1" fmla="*/ 1073150 w 2482850"/>
              <a:gd name="connsiteY1" fmla="*/ 828675 h 1071551"/>
              <a:gd name="connsiteX2" fmla="*/ 2482850 w 2482850"/>
              <a:gd name="connsiteY2" fmla="*/ 1066800 h 1071551"/>
              <a:gd name="connsiteX0" fmla="*/ 0 w 2466975"/>
              <a:gd name="connsiteY0" fmla="*/ 0 h 1071551"/>
              <a:gd name="connsiteX1" fmla="*/ 1057275 w 2466975"/>
              <a:gd name="connsiteY1" fmla="*/ 828675 h 1071551"/>
              <a:gd name="connsiteX2" fmla="*/ 2466975 w 2466975"/>
              <a:gd name="connsiteY2" fmla="*/ 1066800 h 1071551"/>
              <a:gd name="connsiteX0" fmla="*/ 0 w 2463800"/>
              <a:gd name="connsiteY0" fmla="*/ 0 h 1081076"/>
              <a:gd name="connsiteX1" fmla="*/ 1054100 w 2463800"/>
              <a:gd name="connsiteY1" fmla="*/ 838200 h 1081076"/>
              <a:gd name="connsiteX2" fmla="*/ 2463800 w 2463800"/>
              <a:gd name="connsiteY2" fmla="*/ 1076325 h 1081076"/>
              <a:gd name="connsiteX0" fmla="*/ 0 w 2463800"/>
              <a:gd name="connsiteY0" fmla="*/ 0 h 1081206"/>
              <a:gd name="connsiteX1" fmla="*/ 1073150 w 2463800"/>
              <a:gd name="connsiteY1" fmla="*/ 841375 h 1081206"/>
              <a:gd name="connsiteX2" fmla="*/ 2463800 w 2463800"/>
              <a:gd name="connsiteY2" fmla="*/ 1076325 h 1081206"/>
              <a:gd name="connsiteX0" fmla="*/ 0 w 2444750"/>
              <a:gd name="connsiteY0" fmla="*/ 0 h 980781"/>
              <a:gd name="connsiteX1" fmla="*/ 1073150 w 2444750"/>
              <a:gd name="connsiteY1" fmla="*/ 841375 h 980781"/>
              <a:gd name="connsiteX2" fmla="*/ 2444750 w 2444750"/>
              <a:gd name="connsiteY2" fmla="*/ 958850 h 980781"/>
              <a:gd name="connsiteX0" fmla="*/ 0 w 2454275"/>
              <a:gd name="connsiteY0" fmla="*/ 0 h 977606"/>
              <a:gd name="connsiteX1" fmla="*/ 1082675 w 2454275"/>
              <a:gd name="connsiteY1" fmla="*/ 838200 h 977606"/>
              <a:gd name="connsiteX2" fmla="*/ 2454275 w 2454275"/>
              <a:gd name="connsiteY2" fmla="*/ 955675 h 977606"/>
              <a:gd name="connsiteX0" fmla="*/ 0 w 2444750"/>
              <a:gd name="connsiteY0" fmla="*/ 0 h 980781"/>
              <a:gd name="connsiteX1" fmla="*/ 1073150 w 2444750"/>
              <a:gd name="connsiteY1" fmla="*/ 841375 h 980781"/>
              <a:gd name="connsiteX2" fmla="*/ 2444750 w 2444750"/>
              <a:gd name="connsiteY2" fmla="*/ 958850 h 980781"/>
              <a:gd name="connsiteX0" fmla="*/ 0 w 2444750"/>
              <a:gd name="connsiteY0" fmla="*/ 0 h 977797"/>
              <a:gd name="connsiteX1" fmla="*/ 1044575 w 2444750"/>
              <a:gd name="connsiteY1" fmla="*/ 831850 h 977797"/>
              <a:gd name="connsiteX2" fmla="*/ 2444750 w 2444750"/>
              <a:gd name="connsiteY2" fmla="*/ 958850 h 977797"/>
            </a:gdLst>
            <a:ahLst/>
            <a:cxnLst>
              <a:cxn ang="0">
                <a:pos x="connsiteX0" y="connsiteY0"/>
              </a:cxn>
              <a:cxn ang="0">
                <a:pos x="connsiteX1" y="connsiteY1"/>
              </a:cxn>
              <a:cxn ang="0">
                <a:pos x="connsiteX2" y="connsiteY2"/>
              </a:cxn>
            </a:cxnLst>
            <a:rect l="l" t="t" r="r" b="b"/>
            <a:pathLst>
              <a:path w="2444750" h="977797">
                <a:moveTo>
                  <a:pt x="0" y="0"/>
                </a:moveTo>
                <a:cubicBezTo>
                  <a:pt x="300831" y="335491"/>
                  <a:pt x="630237" y="651933"/>
                  <a:pt x="1044575" y="831850"/>
                </a:cubicBezTo>
                <a:cubicBezTo>
                  <a:pt x="1458913" y="1011767"/>
                  <a:pt x="2350558" y="985308"/>
                  <a:pt x="2444750" y="958850"/>
                </a:cubicBezTo>
              </a:path>
            </a:pathLst>
          </a:custGeom>
          <a:no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sp>
        <p:nvSpPr>
          <p:cNvPr id="44" name="ZoneTexte 41">
            <a:extLst>
              <a:ext uri="{FF2B5EF4-FFF2-40B4-BE49-F238E27FC236}">
                <a16:creationId xmlns:a16="http://schemas.microsoft.com/office/drawing/2014/main" id="{B7016579-5CF7-4E72-BA16-4C1A4D25A557}"/>
              </a:ext>
            </a:extLst>
          </p:cNvPr>
          <p:cNvSpPr txBox="1"/>
          <p:nvPr/>
        </p:nvSpPr>
        <p:spPr>
          <a:xfrm>
            <a:off x="1849127" y="4799216"/>
            <a:ext cx="620900" cy="707886"/>
          </a:xfrm>
          <a:prstGeom prst="rect">
            <a:avLst/>
          </a:prstGeom>
          <a:noFill/>
        </p:spPr>
        <p:txBody>
          <a:bodyPr wrap="square" rtlCol="0">
            <a:spAutoFit/>
          </a:bodyPr>
          <a:lstStyle/>
          <a:p>
            <a:pPr algn="ctr"/>
            <a:r>
              <a:rPr lang="fr-CA" sz="2000" dirty="0">
                <a:latin typeface="Century Schoolbook" panose="02040604050505020304" pitchFamily="18" charset="0"/>
                <a:cs typeface="Roboto Serif Light" pitchFamily="2" charset="0"/>
              </a:rPr>
              <a:t>FID</a:t>
            </a:r>
          </a:p>
        </p:txBody>
      </p:sp>
      <p:sp>
        <p:nvSpPr>
          <p:cNvPr id="46" name="ZoneTexte 41">
            <a:extLst>
              <a:ext uri="{FF2B5EF4-FFF2-40B4-BE49-F238E27FC236}">
                <a16:creationId xmlns:a16="http://schemas.microsoft.com/office/drawing/2014/main" id="{B19A8C03-86FC-47B6-A090-D4DD4E149DD9}"/>
              </a:ext>
            </a:extLst>
          </p:cNvPr>
          <p:cNvSpPr txBox="1"/>
          <p:nvPr/>
        </p:nvSpPr>
        <p:spPr>
          <a:xfrm>
            <a:off x="5370039" y="4282136"/>
            <a:ext cx="1393423" cy="400110"/>
          </a:xfrm>
          <a:prstGeom prst="rect">
            <a:avLst/>
          </a:prstGeom>
          <a:noFill/>
        </p:spPr>
        <p:txBody>
          <a:bodyPr wrap="square" rtlCol="0">
            <a:spAutoFit/>
          </a:bodyPr>
          <a:lstStyle/>
          <a:p>
            <a:pPr algn="ctr"/>
            <a:r>
              <a:rPr lang="fr-CA" sz="2000" dirty="0">
                <a:latin typeface="Century Schoolbook" panose="02040604050505020304" pitchFamily="18" charset="0"/>
                <a:cs typeface="Roboto Serif Light" pitchFamily="2" charset="0"/>
              </a:rPr>
              <a:t>2</a:t>
            </a:r>
            <a:r>
              <a:rPr lang="fr-CA" sz="2000" baseline="30000" dirty="0">
                <a:latin typeface="Century Schoolbook" panose="02040604050505020304" pitchFamily="18" charset="0"/>
                <a:cs typeface="Roboto Serif Light" pitchFamily="2" charset="0"/>
              </a:rPr>
              <a:t>nd</a:t>
            </a:r>
            <a:r>
              <a:rPr lang="fr-CA" sz="2000" dirty="0">
                <a:latin typeface="Century Schoolbook" panose="02040604050505020304" pitchFamily="18" charset="0"/>
                <a:cs typeface="Roboto Serif Light" pitchFamily="2" charset="0"/>
              </a:rPr>
              <a:t> </a:t>
            </a:r>
            <a:r>
              <a:rPr lang="fr-CA" sz="2000" dirty="0" err="1">
                <a:latin typeface="Century Schoolbook" panose="02040604050505020304" pitchFamily="18" charset="0"/>
                <a:cs typeface="Roboto Serif Light" pitchFamily="2" charset="0"/>
              </a:rPr>
              <a:t>echo</a:t>
            </a:r>
            <a:endParaRPr lang="fr-CA" sz="2000" dirty="0">
              <a:latin typeface="Century Schoolbook" panose="02040604050505020304" pitchFamily="18" charset="0"/>
              <a:cs typeface="Roboto Serif Light" pitchFamily="2" charset="0"/>
            </a:endParaRPr>
          </a:p>
        </p:txBody>
      </p:sp>
      <p:sp>
        <p:nvSpPr>
          <p:cNvPr id="41" name="Rectangle 40">
            <a:extLst>
              <a:ext uri="{FF2B5EF4-FFF2-40B4-BE49-F238E27FC236}">
                <a16:creationId xmlns:a16="http://schemas.microsoft.com/office/drawing/2014/main" id="{225451C2-FBCE-4C00-BAA5-3ABBC94DCDD2}"/>
              </a:ext>
            </a:extLst>
          </p:cNvPr>
          <p:cNvSpPr/>
          <p:nvPr/>
        </p:nvSpPr>
        <p:spPr>
          <a:xfrm>
            <a:off x="6642042" y="3525379"/>
            <a:ext cx="1477524" cy="22801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sp>
        <p:nvSpPr>
          <p:cNvPr id="42" name="Rectangle 41">
            <a:extLst>
              <a:ext uri="{FF2B5EF4-FFF2-40B4-BE49-F238E27FC236}">
                <a16:creationId xmlns:a16="http://schemas.microsoft.com/office/drawing/2014/main" id="{CBABD4BC-DC46-4DEE-9B68-1A8229A2452E}"/>
              </a:ext>
            </a:extLst>
          </p:cNvPr>
          <p:cNvSpPr/>
          <p:nvPr/>
        </p:nvSpPr>
        <p:spPr>
          <a:xfrm>
            <a:off x="6642042" y="4091433"/>
            <a:ext cx="1477524" cy="22801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sp>
        <p:nvSpPr>
          <p:cNvPr id="14" name="ZoneTexte 41">
            <a:extLst>
              <a:ext uri="{FF2B5EF4-FFF2-40B4-BE49-F238E27FC236}">
                <a16:creationId xmlns:a16="http://schemas.microsoft.com/office/drawing/2014/main" id="{000F99DC-9EFB-43CD-8BB1-067986BA7DDF}"/>
              </a:ext>
            </a:extLst>
          </p:cNvPr>
          <p:cNvSpPr txBox="1"/>
          <p:nvPr/>
        </p:nvSpPr>
        <p:spPr>
          <a:xfrm>
            <a:off x="6602237" y="3918415"/>
            <a:ext cx="903454" cy="400110"/>
          </a:xfrm>
          <a:prstGeom prst="rect">
            <a:avLst/>
          </a:prstGeom>
          <a:noFill/>
        </p:spPr>
        <p:txBody>
          <a:bodyPr wrap="square" rtlCol="0">
            <a:spAutoFit/>
          </a:bodyPr>
          <a:lstStyle/>
          <a:p>
            <a:pPr algn="ctr"/>
            <a:r>
              <a:rPr lang="fr-CA" sz="2000" dirty="0">
                <a:latin typeface="Century Schoolbook" panose="02040604050505020304" pitchFamily="18" charset="0"/>
                <a:cs typeface="Roboto Serif Light" pitchFamily="2" charset="0"/>
              </a:rPr>
              <a:t>Time</a:t>
            </a:r>
          </a:p>
        </p:txBody>
      </p:sp>
      <p:sp>
        <p:nvSpPr>
          <p:cNvPr id="47" name="ZoneTexte 41">
            <a:extLst>
              <a:ext uri="{FF2B5EF4-FFF2-40B4-BE49-F238E27FC236}">
                <a16:creationId xmlns:a16="http://schemas.microsoft.com/office/drawing/2014/main" id="{CF14C67E-41E9-40AE-9FCC-F4BB4A98E463}"/>
              </a:ext>
            </a:extLst>
          </p:cNvPr>
          <p:cNvSpPr txBox="1"/>
          <p:nvPr/>
        </p:nvSpPr>
        <p:spPr>
          <a:xfrm>
            <a:off x="1093926" y="5955323"/>
            <a:ext cx="1265090" cy="830997"/>
          </a:xfrm>
          <a:prstGeom prst="rect">
            <a:avLst/>
          </a:prstGeom>
          <a:noFill/>
        </p:spPr>
        <p:txBody>
          <a:bodyPr wrap="none" rtlCol="0">
            <a:spAutoFit/>
          </a:bodyPr>
          <a:lstStyle/>
          <a:p>
            <a:pPr algn="ctr"/>
            <a:r>
              <a:rPr lang="fr-CA" sz="2400" dirty="0">
                <a:latin typeface="Century Schoolbook" panose="02040604050505020304" pitchFamily="18" charset="0"/>
                <a:cs typeface="Roboto Serif Light" pitchFamily="2" charset="0"/>
              </a:rPr>
              <a:t>90° RF </a:t>
            </a:r>
          </a:p>
          <a:p>
            <a:pPr algn="ctr"/>
            <a:r>
              <a:rPr lang="fr-CA" sz="2400" dirty="0">
                <a:latin typeface="Century Schoolbook" panose="02040604050505020304" pitchFamily="18" charset="0"/>
                <a:cs typeface="Roboto Serif Light" pitchFamily="2" charset="0"/>
              </a:rPr>
              <a:t>pulse</a:t>
            </a:r>
          </a:p>
        </p:txBody>
      </p:sp>
      <p:sp>
        <p:nvSpPr>
          <p:cNvPr id="48" name="ZoneTexte 41">
            <a:extLst>
              <a:ext uri="{FF2B5EF4-FFF2-40B4-BE49-F238E27FC236}">
                <a16:creationId xmlns:a16="http://schemas.microsoft.com/office/drawing/2014/main" id="{6F24781E-43A0-4485-8196-02D982B69D8F}"/>
              </a:ext>
            </a:extLst>
          </p:cNvPr>
          <p:cNvSpPr txBox="1"/>
          <p:nvPr/>
        </p:nvSpPr>
        <p:spPr>
          <a:xfrm>
            <a:off x="2229998" y="5955323"/>
            <a:ext cx="1436612" cy="830997"/>
          </a:xfrm>
          <a:prstGeom prst="rect">
            <a:avLst/>
          </a:prstGeom>
          <a:noFill/>
        </p:spPr>
        <p:txBody>
          <a:bodyPr wrap="none" rtlCol="0">
            <a:spAutoFit/>
          </a:bodyPr>
          <a:lstStyle/>
          <a:p>
            <a:pPr algn="ctr"/>
            <a:r>
              <a:rPr lang="fr-CA" sz="2400" dirty="0">
                <a:latin typeface="Century Schoolbook" panose="02040604050505020304" pitchFamily="18" charset="0"/>
                <a:cs typeface="Roboto Serif Light" pitchFamily="2" charset="0"/>
              </a:rPr>
              <a:t>180° RF </a:t>
            </a:r>
          </a:p>
          <a:p>
            <a:pPr algn="ctr"/>
            <a:r>
              <a:rPr lang="fr-CA" sz="2400" dirty="0">
                <a:latin typeface="Century Schoolbook" panose="02040604050505020304" pitchFamily="18" charset="0"/>
                <a:cs typeface="Roboto Serif Light" pitchFamily="2" charset="0"/>
              </a:rPr>
              <a:t>pulse</a:t>
            </a:r>
          </a:p>
        </p:txBody>
      </p:sp>
      <p:sp>
        <p:nvSpPr>
          <p:cNvPr id="49" name="ZoneTexte 41">
            <a:extLst>
              <a:ext uri="{FF2B5EF4-FFF2-40B4-BE49-F238E27FC236}">
                <a16:creationId xmlns:a16="http://schemas.microsoft.com/office/drawing/2014/main" id="{C9683478-EFA9-4D0F-8B7B-99508DBD8382}"/>
              </a:ext>
            </a:extLst>
          </p:cNvPr>
          <p:cNvSpPr txBox="1"/>
          <p:nvPr/>
        </p:nvSpPr>
        <p:spPr>
          <a:xfrm>
            <a:off x="3857172" y="5415579"/>
            <a:ext cx="612668" cy="461665"/>
          </a:xfrm>
          <a:prstGeom prst="rect">
            <a:avLst/>
          </a:prstGeom>
          <a:noFill/>
        </p:spPr>
        <p:txBody>
          <a:bodyPr wrap="none" rtlCol="0">
            <a:spAutoFit/>
          </a:bodyPr>
          <a:lstStyle/>
          <a:p>
            <a:pPr algn="ctr"/>
            <a:r>
              <a:rPr lang="fr-CA" sz="2400" dirty="0">
                <a:latin typeface="Century Schoolbook" panose="02040604050505020304" pitchFamily="18" charset="0"/>
                <a:cs typeface="Roboto Serif Light" pitchFamily="2" charset="0"/>
              </a:rPr>
              <a:t>TE</a:t>
            </a:r>
          </a:p>
        </p:txBody>
      </p:sp>
      <p:sp>
        <p:nvSpPr>
          <p:cNvPr id="50" name="ZoneTexte 41">
            <a:extLst>
              <a:ext uri="{FF2B5EF4-FFF2-40B4-BE49-F238E27FC236}">
                <a16:creationId xmlns:a16="http://schemas.microsoft.com/office/drawing/2014/main" id="{4EC9D635-3368-44AD-AC80-E8FC7C245030}"/>
              </a:ext>
            </a:extLst>
          </p:cNvPr>
          <p:cNvSpPr txBox="1"/>
          <p:nvPr/>
        </p:nvSpPr>
        <p:spPr>
          <a:xfrm>
            <a:off x="2511483" y="5415579"/>
            <a:ext cx="881973" cy="461665"/>
          </a:xfrm>
          <a:prstGeom prst="rect">
            <a:avLst/>
          </a:prstGeom>
          <a:noFill/>
        </p:spPr>
        <p:txBody>
          <a:bodyPr wrap="none" rtlCol="0">
            <a:spAutoFit/>
          </a:bodyPr>
          <a:lstStyle/>
          <a:p>
            <a:pPr algn="ctr"/>
            <a:r>
              <a:rPr lang="fr-CA" sz="2400" dirty="0">
                <a:latin typeface="Century Schoolbook" panose="02040604050505020304" pitchFamily="18" charset="0"/>
                <a:cs typeface="Roboto Serif Light" pitchFamily="2" charset="0"/>
              </a:rPr>
              <a:t>TE/2</a:t>
            </a:r>
          </a:p>
        </p:txBody>
      </p:sp>
      <p:cxnSp>
        <p:nvCxnSpPr>
          <p:cNvPr id="52" name="Straight Connector 51">
            <a:extLst>
              <a:ext uri="{FF2B5EF4-FFF2-40B4-BE49-F238E27FC236}">
                <a16:creationId xmlns:a16="http://schemas.microsoft.com/office/drawing/2014/main" id="{C4BF8886-7A69-49C2-959E-01C3AD624570}"/>
              </a:ext>
            </a:extLst>
          </p:cNvPr>
          <p:cNvCxnSpPr>
            <a:cxnSpLocks/>
          </p:cNvCxnSpPr>
          <p:nvPr/>
        </p:nvCxnSpPr>
        <p:spPr>
          <a:xfrm>
            <a:off x="1726471" y="4856817"/>
            <a:ext cx="0" cy="1098506"/>
          </a:xfrm>
          <a:prstGeom prst="line">
            <a:avLst/>
          </a:prstGeom>
          <a:ln w="952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1B3FEB0E-AA81-4820-B0BB-7E97D0358BDF}"/>
              </a:ext>
            </a:extLst>
          </p:cNvPr>
          <p:cNvCxnSpPr>
            <a:cxnSpLocks/>
          </p:cNvCxnSpPr>
          <p:nvPr/>
        </p:nvCxnSpPr>
        <p:spPr>
          <a:xfrm>
            <a:off x="4156427" y="3461635"/>
            <a:ext cx="0" cy="1944435"/>
          </a:xfrm>
          <a:prstGeom prst="line">
            <a:avLst/>
          </a:prstGeom>
          <a:ln w="952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45" name="ZoneTexte 41">
            <a:extLst>
              <a:ext uri="{FF2B5EF4-FFF2-40B4-BE49-F238E27FC236}">
                <a16:creationId xmlns:a16="http://schemas.microsoft.com/office/drawing/2014/main" id="{68DEB697-011E-4B5C-AAD2-E4E586B6A841}"/>
              </a:ext>
            </a:extLst>
          </p:cNvPr>
          <p:cNvSpPr txBox="1"/>
          <p:nvPr/>
        </p:nvSpPr>
        <p:spPr>
          <a:xfrm>
            <a:off x="3475587" y="4410347"/>
            <a:ext cx="1393423" cy="400110"/>
          </a:xfrm>
          <a:prstGeom prst="rect">
            <a:avLst/>
          </a:prstGeom>
          <a:noFill/>
        </p:spPr>
        <p:txBody>
          <a:bodyPr wrap="square" rtlCol="0">
            <a:spAutoFit/>
          </a:bodyPr>
          <a:lstStyle/>
          <a:p>
            <a:pPr algn="ctr"/>
            <a:r>
              <a:rPr lang="fr-CA" sz="2000" dirty="0">
                <a:latin typeface="Century Schoolbook" panose="02040604050505020304" pitchFamily="18" charset="0"/>
                <a:cs typeface="Roboto Serif Light" pitchFamily="2" charset="0"/>
              </a:rPr>
              <a:t>1</a:t>
            </a:r>
            <a:r>
              <a:rPr lang="fr-CA" sz="2000" baseline="30000" dirty="0">
                <a:latin typeface="Century Schoolbook" panose="02040604050505020304" pitchFamily="18" charset="0"/>
                <a:cs typeface="Roboto Serif Light" pitchFamily="2" charset="0"/>
              </a:rPr>
              <a:t>st</a:t>
            </a:r>
            <a:r>
              <a:rPr lang="fr-CA" sz="2000" dirty="0">
                <a:latin typeface="Century Schoolbook" panose="02040604050505020304" pitchFamily="18" charset="0"/>
                <a:cs typeface="Roboto Serif Light" pitchFamily="2" charset="0"/>
              </a:rPr>
              <a:t> </a:t>
            </a:r>
            <a:r>
              <a:rPr lang="fr-CA" sz="2000" dirty="0" err="1">
                <a:latin typeface="Century Schoolbook" panose="02040604050505020304" pitchFamily="18" charset="0"/>
                <a:cs typeface="Roboto Serif Light" pitchFamily="2" charset="0"/>
              </a:rPr>
              <a:t>echo</a:t>
            </a:r>
            <a:endParaRPr lang="fr-CA" sz="2000" dirty="0">
              <a:latin typeface="Century Schoolbook" panose="02040604050505020304" pitchFamily="18" charset="0"/>
              <a:cs typeface="Roboto Serif Light" pitchFamily="2" charset="0"/>
            </a:endParaRPr>
          </a:p>
        </p:txBody>
      </p:sp>
      <p:cxnSp>
        <p:nvCxnSpPr>
          <p:cNvPr id="61" name="Straight Connector 60">
            <a:extLst>
              <a:ext uri="{FF2B5EF4-FFF2-40B4-BE49-F238E27FC236}">
                <a16:creationId xmlns:a16="http://schemas.microsoft.com/office/drawing/2014/main" id="{BAEBE15C-0B2E-408D-A1FF-3D561B5B77B0}"/>
              </a:ext>
            </a:extLst>
          </p:cNvPr>
          <p:cNvCxnSpPr>
            <a:cxnSpLocks/>
          </p:cNvCxnSpPr>
          <p:nvPr/>
        </p:nvCxnSpPr>
        <p:spPr>
          <a:xfrm>
            <a:off x="2951767" y="3461210"/>
            <a:ext cx="0" cy="1944435"/>
          </a:xfrm>
          <a:prstGeom prst="line">
            <a:avLst/>
          </a:prstGeom>
          <a:ln w="952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50BE81DE-838C-447C-AFD4-C03024D3FE89}"/>
              </a:ext>
            </a:extLst>
          </p:cNvPr>
          <p:cNvCxnSpPr>
            <a:cxnSpLocks/>
          </p:cNvCxnSpPr>
          <p:nvPr/>
        </p:nvCxnSpPr>
        <p:spPr>
          <a:xfrm>
            <a:off x="6059148" y="3460989"/>
            <a:ext cx="0" cy="1944435"/>
          </a:xfrm>
          <a:prstGeom prst="line">
            <a:avLst/>
          </a:prstGeom>
          <a:ln w="952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68" name="ZoneTexte 41">
            <a:extLst>
              <a:ext uri="{FF2B5EF4-FFF2-40B4-BE49-F238E27FC236}">
                <a16:creationId xmlns:a16="http://schemas.microsoft.com/office/drawing/2014/main" id="{52DD3855-6B13-4884-AB8D-B6DEDD9BDD2E}"/>
              </a:ext>
            </a:extLst>
          </p:cNvPr>
          <p:cNvSpPr txBox="1"/>
          <p:nvPr/>
        </p:nvSpPr>
        <p:spPr>
          <a:xfrm>
            <a:off x="4365886" y="5955322"/>
            <a:ext cx="1436612" cy="830997"/>
          </a:xfrm>
          <a:prstGeom prst="rect">
            <a:avLst/>
          </a:prstGeom>
          <a:noFill/>
        </p:spPr>
        <p:txBody>
          <a:bodyPr wrap="none" rtlCol="0">
            <a:spAutoFit/>
          </a:bodyPr>
          <a:lstStyle/>
          <a:p>
            <a:pPr algn="ctr"/>
            <a:r>
              <a:rPr lang="fr-CA" sz="2400" dirty="0">
                <a:latin typeface="Century Schoolbook" panose="02040604050505020304" pitchFamily="18" charset="0"/>
                <a:cs typeface="Roboto Serif Light" pitchFamily="2" charset="0"/>
              </a:rPr>
              <a:t>180° RF </a:t>
            </a:r>
          </a:p>
          <a:p>
            <a:pPr algn="ctr"/>
            <a:r>
              <a:rPr lang="fr-CA" sz="2400" dirty="0">
                <a:latin typeface="Century Schoolbook" panose="02040604050505020304" pitchFamily="18" charset="0"/>
                <a:cs typeface="Roboto Serif Light" pitchFamily="2" charset="0"/>
              </a:rPr>
              <a:t>pulse</a:t>
            </a:r>
          </a:p>
        </p:txBody>
      </p:sp>
      <p:cxnSp>
        <p:nvCxnSpPr>
          <p:cNvPr id="69" name="Straight Connector 68">
            <a:extLst>
              <a:ext uri="{FF2B5EF4-FFF2-40B4-BE49-F238E27FC236}">
                <a16:creationId xmlns:a16="http://schemas.microsoft.com/office/drawing/2014/main" id="{55FC9A60-159F-4A3E-AD6E-B721985CE2EB}"/>
              </a:ext>
            </a:extLst>
          </p:cNvPr>
          <p:cNvCxnSpPr>
            <a:cxnSpLocks/>
          </p:cNvCxnSpPr>
          <p:nvPr/>
        </p:nvCxnSpPr>
        <p:spPr>
          <a:xfrm>
            <a:off x="5109370" y="3462598"/>
            <a:ext cx="0" cy="1944435"/>
          </a:xfrm>
          <a:prstGeom prst="line">
            <a:avLst/>
          </a:prstGeom>
          <a:ln w="952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70" name="Connecteur droit avec flèche 71">
            <a:extLst>
              <a:ext uri="{FF2B5EF4-FFF2-40B4-BE49-F238E27FC236}">
                <a16:creationId xmlns:a16="http://schemas.microsoft.com/office/drawing/2014/main" id="{3F5EEE72-DDF4-4B19-8741-083D724145BB}"/>
              </a:ext>
            </a:extLst>
          </p:cNvPr>
          <p:cNvCxnSpPr>
            <a:cxnSpLocks/>
          </p:cNvCxnSpPr>
          <p:nvPr/>
        </p:nvCxnSpPr>
        <p:spPr>
          <a:xfrm>
            <a:off x="9883274" y="3626932"/>
            <a:ext cx="0" cy="291483"/>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1" name="ZoneTexte 41">
            <a:extLst>
              <a:ext uri="{FF2B5EF4-FFF2-40B4-BE49-F238E27FC236}">
                <a16:creationId xmlns:a16="http://schemas.microsoft.com/office/drawing/2014/main" id="{83C13746-3AB7-496F-BFA4-DA8350550AC3}"/>
              </a:ext>
            </a:extLst>
          </p:cNvPr>
          <p:cNvSpPr txBox="1"/>
          <p:nvPr/>
        </p:nvSpPr>
        <p:spPr>
          <a:xfrm>
            <a:off x="8706510" y="5232038"/>
            <a:ext cx="2353528" cy="649188"/>
          </a:xfrm>
          <a:prstGeom prst="roundRect">
            <a:avLst>
              <a:gd name="adj" fmla="val 50000"/>
            </a:avLst>
          </a:prstGeom>
          <a:solidFill>
            <a:schemeClr val="bg2"/>
          </a:solidFill>
        </p:spPr>
        <p:txBody>
          <a:bodyPr wrap="square" rtlCol="0" anchor="ctr">
            <a:spAutoFit/>
          </a:bodyPr>
          <a:lstStyle/>
          <a:p>
            <a:pPr algn="ctr"/>
            <a:r>
              <a:rPr lang="fr-CA" sz="2400">
                <a:solidFill>
                  <a:srgbClr val="00A759"/>
                </a:solidFill>
                <a:latin typeface="Century Schoolbook" panose="02040604050505020304" pitchFamily="18" charset="0"/>
                <a:cs typeface="Roboto Serif Light" pitchFamily="2" charset="0"/>
              </a:rPr>
              <a:t>TE: echo time</a:t>
            </a:r>
            <a:endParaRPr lang="fr-CA" sz="2400" dirty="0">
              <a:solidFill>
                <a:srgbClr val="00A759"/>
              </a:solidFill>
              <a:latin typeface="Century Schoolbook" panose="02040604050505020304" pitchFamily="18" charset="0"/>
              <a:cs typeface="Roboto Serif Light" pitchFamily="2" charset="0"/>
            </a:endParaRPr>
          </a:p>
        </p:txBody>
      </p:sp>
    </p:spTree>
    <p:extLst>
      <p:ext uri="{BB962C8B-B14F-4D97-AF65-F5344CB8AC3E}">
        <p14:creationId xmlns:p14="http://schemas.microsoft.com/office/powerpoint/2010/main" val="3626963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69"/>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6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6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8"/>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46" grpId="0"/>
      <p:bldP spid="47" grpId="0"/>
      <p:bldP spid="48" grpId="0"/>
      <p:bldP spid="49" grpId="0"/>
      <p:bldP spid="50" grpId="0"/>
      <p:bldP spid="68" grpId="0"/>
      <p:bldP spid="71"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AAF0BD4-0F56-0657-8248-21E30FDA7CB7}"/>
              </a:ext>
            </a:extLst>
          </p:cNvPr>
          <p:cNvSpPr/>
          <p:nvPr/>
        </p:nvSpPr>
        <p:spPr>
          <a:xfrm>
            <a:off x="3970249" y="3512285"/>
            <a:ext cx="733078" cy="394067"/>
          </a:xfrm>
          <a:prstGeom prst="rect">
            <a:avLst/>
          </a:prstGeom>
          <a:noFill/>
          <a:ln w="28575">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2" name="Title 1">
            <a:extLst>
              <a:ext uri="{FF2B5EF4-FFF2-40B4-BE49-F238E27FC236}">
                <a16:creationId xmlns:a16="http://schemas.microsoft.com/office/drawing/2014/main" id="{27E4192C-F1B7-446C-936E-0C8855CBC08A}"/>
              </a:ext>
            </a:extLst>
          </p:cNvPr>
          <p:cNvSpPr>
            <a:spLocks noGrp="1"/>
          </p:cNvSpPr>
          <p:nvPr>
            <p:ph type="title"/>
          </p:nvPr>
        </p:nvSpPr>
        <p:spPr/>
        <p:txBody>
          <a:bodyPr/>
          <a:lstStyle/>
          <a:p>
            <a:r>
              <a:rPr lang="fr-CA" dirty="0">
                <a:latin typeface="Century Schoolbook" panose="02040604050505020304" pitchFamily="18" charset="0"/>
              </a:rPr>
              <a:t>Principles of MRI: </a:t>
            </a:r>
            <a:r>
              <a:rPr lang="fr-CA" dirty="0" err="1">
                <a:latin typeface="Century Schoolbook" panose="02040604050505020304" pitchFamily="18" charset="0"/>
              </a:rPr>
              <a:t>sequences</a:t>
            </a:r>
            <a:endParaRPr lang="fr-CA" dirty="0">
              <a:latin typeface="Century Schoolbook" panose="02040604050505020304" pitchFamily="18" charset="0"/>
            </a:endParaRPr>
          </a:p>
        </p:txBody>
      </p:sp>
      <p:sp>
        <p:nvSpPr>
          <p:cNvPr id="4" name="Slide Number Placeholder 3">
            <a:extLst>
              <a:ext uri="{FF2B5EF4-FFF2-40B4-BE49-F238E27FC236}">
                <a16:creationId xmlns:a16="http://schemas.microsoft.com/office/drawing/2014/main" id="{E7331D26-3FA7-497C-BD2D-5215B4E704C8}"/>
              </a:ext>
            </a:extLst>
          </p:cNvPr>
          <p:cNvSpPr>
            <a:spLocks noGrp="1"/>
          </p:cNvSpPr>
          <p:nvPr>
            <p:ph type="sldNum" sz="quarter" idx="12"/>
          </p:nvPr>
        </p:nvSpPr>
        <p:spPr/>
        <p:txBody>
          <a:bodyPr/>
          <a:lstStyle/>
          <a:p>
            <a:fld id="{7C4F7C6C-F16A-437F-A05B-8026F95376C8}" type="slidenum">
              <a:rPr lang="fr-CA" smtClean="0">
                <a:latin typeface="Century Schoolbook" panose="02040604050505020304" pitchFamily="18" charset="0"/>
              </a:rPr>
              <a:pPr/>
              <a:t>46</a:t>
            </a:fld>
            <a:endParaRPr lang="fr-CA" dirty="0">
              <a:latin typeface="Century Schoolbook" panose="02040604050505020304" pitchFamily="18" charset="0"/>
            </a:endParaRPr>
          </a:p>
        </p:txBody>
      </p:sp>
      <p:sp>
        <p:nvSpPr>
          <p:cNvPr id="3" name="Rectangle 2">
            <a:extLst>
              <a:ext uri="{FF2B5EF4-FFF2-40B4-BE49-F238E27FC236}">
                <a16:creationId xmlns:a16="http://schemas.microsoft.com/office/drawing/2014/main" id="{142E7A4A-283D-E65F-20CC-304B116DE1A5}"/>
              </a:ext>
            </a:extLst>
          </p:cNvPr>
          <p:cNvSpPr/>
          <p:nvPr/>
        </p:nvSpPr>
        <p:spPr>
          <a:xfrm>
            <a:off x="2879449" y="3509847"/>
            <a:ext cx="420297" cy="393988"/>
          </a:xfrm>
          <a:prstGeom prst="rect">
            <a:avLst/>
          </a:prstGeom>
          <a:noFill/>
          <a:ln w="28575">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0" name="Rectangle 29">
            <a:extLst>
              <a:ext uri="{FF2B5EF4-FFF2-40B4-BE49-F238E27FC236}">
                <a16:creationId xmlns:a16="http://schemas.microsoft.com/office/drawing/2014/main" id="{8A6CDFB2-A1D8-13AA-AB45-C13111C428C6}"/>
              </a:ext>
            </a:extLst>
          </p:cNvPr>
          <p:cNvSpPr/>
          <p:nvPr/>
        </p:nvSpPr>
        <p:spPr>
          <a:xfrm>
            <a:off x="2468823" y="1292145"/>
            <a:ext cx="418192" cy="391885"/>
          </a:xfrm>
          <a:prstGeom prst="rect">
            <a:avLst/>
          </a:prstGeom>
          <a:noFill/>
          <a:ln w="28575">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cxnSp>
        <p:nvCxnSpPr>
          <p:cNvPr id="31" name="Straight Connector 30">
            <a:extLst>
              <a:ext uri="{FF2B5EF4-FFF2-40B4-BE49-F238E27FC236}">
                <a16:creationId xmlns:a16="http://schemas.microsoft.com/office/drawing/2014/main" id="{65DC8BAB-A0FC-AC5D-F891-D9E375958B1D}"/>
              </a:ext>
            </a:extLst>
          </p:cNvPr>
          <p:cNvCxnSpPr>
            <a:cxnSpLocks/>
          </p:cNvCxnSpPr>
          <p:nvPr/>
        </p:nvCxnSpPr>
        <p:spPr>
          <a:xfrm>
            <a:off x="1277291" y="6125121"/>
            <a:ext cx="443163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2" name="Rectangle 31">
            <a:extLst>
              <a:ext uri="{FF2B5EF4-FFF2-40B4-BE49-F238E27FC236}">
                <a16:creationId xmlns:a16="http://schemas.microsoft.com/office/drawing/2014/main" id="{23624142-B4D0-2A2F-B861-6B3A2CF3923F}"/>
              </a:ext>
            </a:extLst>
          </p:cNvPr>
          <p:cNvSpPr/>
          <p:nvPr/>
        </p:nvSpPr>
        <p:spPr>
          <a:xfrm>
            <a:off x="2884740" y="1681901"/>
            <a:ext cx="193135" cy="389153"/>
          </a:xfrm>
          <a:prstGeom prst="rect">
            <a:avLst/>
          </a:prstGeom>
          <a:noFill/>
          <a:ln w="28575">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4" name="Freeform: Shape 33">
            <a:extLst>
              <a:ext uri="{FF2B5EF4-FFF2-40B4-BE49-F238E27FC236}">
                <a16:creationId xmlns:a16="http://schemas.microsoft.com/office/drawing/2014/main" id="{6AD8F075-0D76-1732-0DE3-691A0E8E8F29}"/>
              </a:ext>
            </a:extLst>
          </p:cNvPr>
          <p:cNvSpPr/>
          <p:nvPr/>
        </p:nvSpPr>
        <p:spPr>
          <a:xfrm>
            <a:off x="1533630" y="4576439"/>
            <a:ext cx="269939" cy="431987"/>
          </a:xfrm>
          <a:custGeom>
            <a:avLst/>
            <a:gdLst>
              <a:gd name="connsiteX0" fmla="*/ 0 w 546100"/>
              <a:gd name="connsiteY0" fmla="*/ 387350 h 387350"/>
              <a:gd name="connsiteX1" fmla="*/ 279400 w 546100"/>
              <a:gd name="connsiteY1" fmla="*/ 0 h 387350"/>
              <a:gd name="connsiteX2" fmla="*/ 546100 w 546100"/>
              <a:gd name="connsiteY2" fmla="*/ 387350 h 387350"/>
            </a:gdLst>
            <a:ahLst/>
            <a:cxnLst>
              <a:cxn ang="0">
                <a:pos x="connsiteX0" y="connsiteY0"/>
              </a:cxn>
              <a:cxn ang="0">
                <a:pos x="connsiteX1" y="connsiteY1"/>
              </a:cxn>
              <a:cxn ang="0">
                <a:pos x="connsiteX2" y="connsiteY2"/>
              </a:cxn>
            </a:cxnLst>
            <a:rect l="l" t="t" r="r" b="b"/>
            <a:pathLst>
              <a:path w="546100" h="387350">
                <a:moveTo>
                  <a:pt x="0" y="387350"/>
                </a:moveTo>
                <a:cubicBezTo>
                  <a:pt x="94191" y="193675"/>
                  <a:pt x="188383" y="0"/>
                  <a:pt x="279400" y="0"/>
                </a:cubicBezTo>
                <a:cubicBezTo>
                  <a:pt x="370417" y="0"/>
                  <a:pt x="458258" y="193675"/>
                  <a:pt x="546100" y="387350"/>
                </a:cubicBezTo>
              </a:path>
            </a:pathLst>
          </a:custGeom>
          <a:noFill/>
          <a:ln w="28575">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5" name="Freeform: Shape 34">
            <a:extLst>
              <a:ext uri="{FF2B5EF4-FFF2-40B4-BE49-F238E27FC236}">
                <a16:creationId xmlns:a16="http://schemas.microsoft.com/office/drawing/2014/main" id="{5EDC057C-52ED-D038-ADFC-7BE8215A22EC}"/>
              </a:ext>
            </a:extLst>
          </p:cNvPr>
          <p:cNvSpPr/>
          <p:nvPr/>
        </p:nvSpPr>
        <p:spPr>
          <a:xfrm>
            <a:off x="2468823" y="4754340"/>
            <a:ext cx="409311" cy="264791"/>
          </a:xfrm>
          <a:custGeom>
            <a:avLst/>
            <a:gdLst>
              <a:gd name="connsiteX0" fmla="*/ 0 w 546100"/>
              <a:gd name="connsiteY0" fmla="*/ 387350 h 387350"/>
              <a:gd name="connsiteX1" fmla="*/ 279400 w 546100"/>
              <a:gd name="connsiteY1" fmla="*/ 0 h 387350"/>
              <a:gd name="connsiteX2" fmla="*/ 546100 w 546100"/>
              <a:gd name="connsiteY2" fmla="*/ 387350 h 387350"/>
            </a:gdLst>
            <a:ahLst/>
            <a:cxnLst>
              <a:cxn ang="0">
                <a:pos x="connsiteX0" y="connsiteY0"/>
              </a:cxn>
              <a:cxn ang="0">
                <a:pos x="connsiteX1" y="connsiteY1"/>
              </a:cxn>
              <a:cxn ang="0">
                <a:pos x="connsiteX2" y="connsiteY2"/>
              </a:cxn>
            </a:cxnLst>
            <a:rect l="l" t="t" r="r" b="b"/>
            <a:pathLst>
              <a:path w="546100" h="387350">
                <a:moveTo>
                  <a:pt x="0" y="387350"/>
                </a:moveTo>
                <a:cubicBezTo>
                  <a:pt x="94191" y="193675"/>
                  <a:pt x="188383" y="0"/>
                  <a:pt x="279400" y="0"/>
                </a:cubicBezTo>
                <a:cubicBezTo>
                  <a:pt x="370417" y="0"/>
                  <a:pt x="458258" y="193675"/>
                  <a:pt x="546100" y="387350"/>
                </a:cubicBezTo>
              </a:path>
            </a:pathLst>
          </a:custGeom>
          <a:noFill/>
          <a:ln w="28575">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6" name="Freeform: Shape 35">
            <a:extLst>
              <a:ext uri="{FF2B5EF4-FFF2-40B4-BE49-F238E27FC236}">
                <a16:creationId xmlns:a16="http://schemas.microsoft.com/office/drawing/2014/main" id="{D0E1A2DC-3663-CEE8-C01B-7D34053F881E}"/>
              </a:ext>
            </a:extLst>
          </p:cNvPr>
          <p:cNvSpPr/>
          <p:nvPr/>
        </p:nvSpPr>
        <p:spPr>
          <a:xfrm>
            <a:off x="3299746" y="4469010"/>
            <a:ext cx="421378" cy="549858"/>
          </a:xfrm>
          <a:custGeom>
            <a:avLst/>
            <a:gdLst>
              <a:gd name="connsiteX0" fmla="*/ 0 w 546100"/>
              <a:gd name="connsiteY0" fmla="*/ 387350 h 387350"/>
              <a:gd name="connsiteX1" fmla="*/ 279400 w 546100"/>
              <a:gd name="connsiteY1" fmla="*/ 0 h 387350"/>
              <a:gd name="connsiteX2" fmla="*/ 546100 w 546100"/>
              <a:gd name="connsiteY2" fmla="*/ 387350 h 387350"/>
            </a:gdLst>
            <a:ahLst/>
            <a:cxnLst>
              <a:cxn ang="0">
                <a:pos x="connsiteX0" y="connsiteY0"/>
              </a:cxn>
              <a:cxn ang="0">
                <a:pos x="connsiteX1" y="connsiteY1"/>
              </a:cxn>
              <a:cxn ang="0">
                <a:pos x="connsiteX2" y="connsiteY2"/>
              </a:cxn>
            </a:cxnLst>
            <a:rect l="l" t="t" r="r" b="b"/>
            <a:pathLst>
              <a:path w="546100" h="387350">
                <a:moveTo>
                  <a:pt x="0" y="387350"/>
                </a:moveTo>
                <a:cubicBezTo>
                  <a:pt x="94191" y="193675"/>
                  <a:pt x="188383" y="0"/>
                  <a:pt x="279400" y="0"/>
                </a:cubicBezTo>
                <a:cubicBezTo>
                  <a:pt x="370417" y="0"/>
                  <a:pt x="458258" y="193675"/>
                  <a:pt x="546100" y="387350"/>
                </a:cubicBezTo>
              </a:path>
            </a:pathLst>
          </a:custGeom>
          <a:noFill/>
          <a:ln w="28575">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cxnSp>
        <p:nvCxnSpPr>
          <p:cNvPr id="38" name="Straight Connector 37">
            <a:extLst>
              <a:ext uri="{FF2B5EF4-FFF2-40B4-BE49-F238E27FC236}">
                <a16:creationId xmlns:a16="http://schemas.microsoft.com/office/drawing/2014/main" id="{008A8D8A-7712-5BD9-3D24-D2F74DBD80C9}"/>
              </a:ext>
            </a:extLst>
          </p:cNvPr>
          <p:cNvCxnSpPr>
            <a:cxnSpLocks/>
          </p:cNvCxnSpPr>
          <p:nvPr/>
        </p:nvCxnSpPr>
        <p:spPr>
          <a:xfrm>
            <a:off x="1277291" y="3907702"/>
            <a:ext cx="443163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4F119E9C-3B05-3EA4-C14F-702C1DA17E5D}"/>
              </a:ext>
            </a:extLst>
          </p:cNvPr>
          <p:cNvCxnSpPr>
            <a:cxnSpLocks/>
          </p:cNvCxnSpPr>
          <p:nvPr/>
        </p:nvCxnSpPr>
        <p:spPr>
          <a:xfrm>
            <a:off x="1277291" y="5019131"/>
            <a:ext cx="443163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Rectangle 39">
            <a:extLst>
              <a:ext uri="{FF2B5EF4-FFF2-40B4-BE49-F238E27FC236}">
                <a16:creationId xmlns:a16="http://schemas.microsoft.com/office/drawing/2014/main" id="{82DE86FF-844C-D8C6-5A32-B6C1DC9C4647}"/>
              </a:ext>
            </a:extLst>
          </p:cNvPr>
          <p:cNvSpPr/>
          <p:nvPr/>
        </p:nvSpPr>
        <p:spPr>
          <a:xfrm>
            <a:off x="2882643" y="2399040"/>
            <a:ext cx="405090" cy="395887"/>
          </a:xfrm>
          <a:prstGeom prst="rect">
            <a:avLst/>
          </a:prstGeom>
          <a:noFill/>
          <a:ln w="28575">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cxnSp>
        <p:nvCxnSpPr>
          <p:cNvPr id="41" name="Straight Connector 40">
            <a:extLst>
              <a:ext uri="{FF2B5EF4-FFF2-40B4-BE49-F238E27FC236}">
                <a16:creationId xmlns:a16="http://schemas.microsoft.com/office/drawing/2014/main" id="{FC70226B-80AC-B598-C1E3-BAD253B5F597}"/>
              </a:ext>
            </a:extLst>
          </p:cNvPr>
          <p:cNvCxnSpPr>
            <a:cxnSpLocks/>
          </p:cNvCxnSpPr>
          <p:nvPr/>
        </p:nvCxnSpPr>
        <p:spPr>
          <a:xfrm>
            <a:off x="1277291" y="2797900"/>
            <a:ext cx="443163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2" name="ZoneTexte 41">
            <a:extLst>
              <a:ext uri="{FF2B5EF4-FFF2-40B4-BE49-F238E27FC236}">
                <a16:creationId xmlns:a16="http://schemas.microsoft.com/office/drawing/2014/main" id="{3F761118-6A1F-7D42-D962-C84FCD68D36A}"/>
              </a:ext>
            </a:extLst>
          </p:cNvPr>
          <p:cNvSpPr txBox="1"/>
          <p:nvPr/>
        </p:nvSpPr>
        <p:spPr>
          <a:xfrm>
            <a:off x="1168255" y="3322277"/>
            <a:ext cx="1513044" cy="584775"/>
          </a:xfrm>
          <a:prstGeom prst="rect">
            <a:avLst/>
          </a:prstGeom>
          <a:noFill/>
        </p:spPr>
        <p:txBody>
          <a:bodyPr wrap="square" rtlCol="0">
            <a:spAutoFit/>
          </a:bodyPr>
          <a:lstStyle/>
          <a:p>
            <a:r>
              <a:rPr lang="fr-CA" sz="1600" dirty="0">
                <a:latin typeface="Century Schoolbook" panose="02040604050505020304" pitchFamily="18" charset="0"/>
                <a:cs typeface="Roboto Serif Light" pitchFamily="2" charset="0"/>
              </a:rPr>
              <a:t>Frequency </a:t>
            </a:r>
            <a:r>
              <a:rPr lang="fr-CA" sz="1600" dirty="0" err="1">
                <a:latin typeface="Century Schoolbook" panose="02040604050505020304" pitchFamily="18" charset="0"/>
                <a:cs typeface="Roboto Serif Light" pitchFamily="2" charset="0"/>
              </a:rPr>
              <a:t>encoding</a:t>
            </a:r>
            <a:endParaRPr lang="fr-CA" sz="1600" dirty="0">
              <a:latin typeface="Century Schoolbook" panose="02040604050505020304" pitchFamily="18" charset="0"/>
              <a:cs typeface="Roboto Serif Light" pitchFamily="2" charset="0"/>
            </a:endParaRPr>
          </a:p>
        </p:txBody>
      </p:sp>
      <p:sp>
        <p:nvSpPr>
          <p:cNvPr id="43" name="ZoneTexte 41">
            <a:extLst>
              <a:ext uri="{FF2B5EF4-FFF2-40B4-BE49-F238E27FC236}">
                <a16:creationId xmlns:a16="http://schemas.microsoft.com/office/drawing/2014/main" id="{D587F12F-9575-0AE2-8F74-755B84B9B463}"/>
              </a:ext>
            </a:extLst>
          </p:cNvPr>
          <p:cNvSpPr txBox="1"/>
          <p:nvPr/>
        </p:nvSpPr>
        <p:spPr>
          <a:xfrm>
            <a:off x="1189723" y="5775862"/>
            <a:ext cx="814979" cy="338554"/>
          </a:xfrm>
          <a:prstGeom prst="rect">
            <a:avLst/>
          </a:prstGeom>
          <a:solidFill>
            <a:schemeClr val="bg1"/>
          </a:solidFill>
        </p:spPr>
        <p:txBody>
          <a:bodyPr wrap="square" rtlCol="0">
            <a:spAutoFit/>
          </a:bodyPr>
          <a:lstStyle/>
          <a:p>
            <a:r>
              <a:rPr lang="fr-CA" sz="1600" dirty="0">
                <a:latin typeface="Century Schoolbook" panose="02040604050505020304" pitchFamily="18" charset="0"/>
                <a:cs typeface="Roboto Serif Light" pitchFamily="2" charset="0"/>
              </a:rPr>
              <a:t>Signal</a:t>
            </a:r>
          </a:p>
        </p:txBody>
      </p:sp>
      <p:sp>
        <p:nvSpPr>
          <p:cNvPr id="44" name="ZoneTexte 41">
            <a:extLst>
              <a:ext uri="{FF2B5EF4-FFF2-40B4-BE49-F238E27FC236}">
                <a16:creationId xmlns:a16="http://schemas.microsoft.com/office/drawing/2014/main" id="{FEEBF78B-BC6E-AC5B-E352-0C5F4ECAFE49}"/>
              </a:ext>
            </a:extLst>
          </p:cNvPr>
          <p:cNvSpPr txBox="1"/>
          <p:nvPr/>
        </p:nvSpPr>
        <p:spPr>
          <a:xfrm>
            <a:off x="1172030" y="2209870"/>
            <a:ext cx="1145156" cy="584775"/>
          </a:xfrm>
          <a:prstGeom prst="rect">
            <a:avLst/>
          </a:prstGeom>
          <a:noFill/>
        </p:spPr>
        <p:txBody>
          <a:bodyPr wrap="square" rtlCol="0">
            <a:spAutoFit/>
          </a:bodyPr>
          <a:lstStyle/>
          <a:p>
            <a:r>
              <a:rPr lang="fr-CA" sz="1600" dirty="0">
                <a:latin typeface="Century Schoolbook" panose="02040604050505020304" pitchFamily="18" charset="0"/>
                <a:cs typeface="Roboto Serif Light" pitchFamily="2" charset="0"/>
              </a:rPr>
              <a:t>Phase </a:t>
            </a:r>
            <a:r>
              <a:rPr lang="fr-CA" sz="1600" dirty="0" err="1">
                <a:latin typeface="Century Schoolbook" panose="02040604050505020304" pitchFamily="18" charset="0"/>
                <a:cs typeface="Roboto Serif Light" pitchFamily="2" charset="0"/>
              </a:rPr>
              <a:t>encoding</a:t>
            </a:r>
            <a:endParaRPr lang="fr-CA" sz="1600" dirty="0">
              <a:latin typeface="Century Schoolbook" panose="02040604050505020304" pitchFamily="18" charset="0"/>
              <a:cs typeface="Roboto Serif Light" pitchFamily="2" charset="0"/>
            </a:endParaRPr>
          </a:p>
        </p:txBody>
      </p:sp>
      <p:sp>
        <p:nvSpPr>
          <p:cNvPr id="45" name="ZoneTexte 41">
            <a:extLst>
              <a:ext uri="{FF2B5EF4-FFF2-40B4-BE49-F238E27FC236}">
                <a16:creationId xmlns:a16="http://schemas.microsoft.com/office/drawing/2014/main" id="{59FEC317-B4C6-FC5D-FA4E-E397FE5025EB}"/>
              </a:ext>
            </a:extLst>
          </p:cNvPr>
          <p:cNvSpPr txBox="1"/>
          <p:nvPr/>
        </p:nvSpPr>
        <p:spPr>
          <a:xfrm>
            <a:off x="1187487" y="1080922"/>
            <a:ext cx="1232165" cy="584775"/>
          </a:xfrm>
          <a:prstGeom prst="rect">
            <a:avLst/>
          </a:prstGeom>
          <a:noFill/>
        </p:spPr>
        <p:txBody>
          <a:bodyPr wrap="square" rtlCol="0">
            <a:spAutoFit/>
          </a:bodyPr>
          <a:lstStyle/>
          <a:p>
            <a:r>
              <a:rPr lang="fr-CA" sz="1600" dirty="0">
                <a:latin typeface="Century Schoolbook" panose="02040604050505020304" pitchFamily="18" charset="0"/>
                <a:cs typeface="Roboto Serif Light" pitchFamily="2" charset="0"/>
              </a:rPr>
              <a:t>Slice </a:t>
            </a:r>
            <a:r>
              <a:rPr lang="fr-CA" sz="1600" dirty="0" err="1">
                <a:latin typeface="Century Schoolbook" panose="02040604050505020304" pitchFamily="18" charset="0"/>
                <a:cs typeface="Roboto Serif Light" pitchFamily="2" charset="0"/>
              </a:rPr>
              <a:t>selection</a:t>
            </a:r>
            <a:endParaRPr lang="fr-CA" sz="1600" dirty="0">
              <a:latin typeface="Century Schoolbook" panose="02040604050505020304" pitchFamily="18" charset="0"/>
              <a:cs typeface="Roboto Serif Light" pitchFamily="2" charset="0"/>
            </a:endParaRPr>
          </a:p>
        </p:txBody>
      </p:sp>
      <p:sp>
        <p:nvSpPr>
          <p:cNvPr id="46" name="ZoneTexte 41">
            <a:extLst>
              <a:ext uri="{FF2B5EF4-FFF2-40B4-BE49-F238E27FC236}">
                <a16:creationId xmlns:a16="http://schemas.microsoft.com/office/drawing/2014/main" id="{7E1F7B8E-17A3-B29A-4ED3-4246315A68F3}"/>
              </a:ext>
            </a:extLst>
          </p:cNvPr>
          <p:cNvSpPr txBox="1"/>
          <p:nvPr/>
        </p:nvSpPr>
        <p:spPr>
          <a:xfrm>
            <a:off x="1168255" y="4010823"/>
            <a:ext cx="1135358" cy="338554"/>
          </a:xfrm>
          <a:prstGeom prst="rect">
            <a:avLst/>
          </a:prstGeom>
          <a:noFill/>
        </p:spPr>
        <p:txBody>
          <a:bodyPr wrap="square" rtlCol="0">
            <a:spAutoFit/>
          </a:bodyPr>
          <a:lstStyle/>
          <a:p>
            <a:r>
              <a:rPr lang="fr-CA" sz="1600" dirty="0">
                <a:latin typeface="Century Schoolbook" panose="02040604050505020304" pitchFamily="18" charset="0"/>
                <a:cs typeface="Roboto Serif Light" pitchFamily="2" charset="0"/>
              </a:rPr>
              <a:t>RF pulses</a:t>
            </a:r>
          </a:p>
        </p:txBody>
      </p:sp>
      <p:sp>
        <p:nvSpPr>
          <p:cNvPr id="47" name="ZoneTexte 41">
            <a:extLst>
              <a:ext uri="{FF2B5EF4-FFF2-40B4-BE49-F238E27FC236}">
                <a16:creationId xmlns:a16="http://schemas.microsoft.com/office/drawing/2014/main" id="{8D3D501A-1F08-1BA4-6244-6FF8CC3F57DC}"/>
              </a:ext>
            </a:extLst>
          </p:cNvPr>
          <p:cNvSpPr txBox="1"/>
          <p:nvPr/>
        </p:nvSpPr>
        <p:spPr>
          <a:xfrm>
            <a:off x="1258059" y="5020760"/>
            <a:ext cx="814979" cy="584775"/>
          </a:xfrm>
          <a:prstGeom prst="rect">
            <a:avLst/>
          </a:prstGeom>
          <a:noFill/>
        </p:spPr>
        <p:txBody>
          <a:bodyPr wrap="square" rtlCol="0">
            <a:spAutoFit/>
          </a:bodyPr>
          <a:lstStyle/>
          <a:p>
            <a:pPr algn="ctr"/>
            <a:r>
              <a:rPr lang="fr-CA" sz="1600" dirty="0">
                <a:latin typeface="Century Schoolbook" panose="02040604050505020304" pitchFamily="18" charset="0"/>
                <a:cs typeface="Roboto Serif Light" pitchFamily="2" charset="0"/>
              </a:rPr>
              <a:t>Pre-pulse</a:t>
            </a:r>
          </a:p>
        </p:txBody>
      </p:sp>
      <p:sp>
        <p:nvSpPr>
          <p:cNvPr id="48" name="ZoneTexte 41">
            <a:extLst>
              <a:ext uri="{FF2B5EF4-FFF2-40B4-BE49-F238E27FC236}">
                <a16:creationId xmlns:a16="http://schemas.microsoft.com/office/drawing/2014/main" id="{2F174B51-B2C7-20B8-A544-A59F4E91B1E5}"/>
              </a:ext>
            </a:extLst>
          </p:cNvPr>
          <p:cNvSpPr txBox="1"/>
          <p:nvPr/>
        </p:nvSpPr>
        <p:spPr>
          <a:xfrm>
            <a:off x="2236191" y="5025008"/>
            <a:ext cx="893122" cy="584775"/>
          </a:xfrm>
          <a:prstGeom prst="rect">
            <a:avLst/>
          </a:prstGeom>
          <a:noFill/>
        </p:spPr>
        <p:txBody>
          <a:bodyPr wrap="square" rtlCol="0">
            <a:spAutoFit/>
          </a:bodyPr>
          <a:lstStyle/>
          <a:p>
            <a:pPr algn="ctr"/>
            <a:r>
              <a:rPr lang="fr-CA" sz="1600" dirty="0">
                <a:latin typeface="Century Schoolbook" panose="02040604050505020304" pitchFamily="18" charset="0"/>
                <a:cs typeface="Roboto Serif Light" pitchFamily="2" charset="0"/>
              </a:rPr>
              <a:t>90° RF pulse</a:t>
            </a:r>
          </a:p>
        </p:txBody>
      </p:sp>
      <p:sp>
        <p:nvSpPr>
          <p:cNvPr id="49" name="ZoneTexte 41">
            <a:extLst>
              <a:ext uri="{FF2B5EF4-FFF2-40B4-BE49-F238E27FC236}">
                <a16:creationId xmlns:a16="http://schemas.microsoft.com/office/drawing/2014/main" id="{F0AE4383-0C15-F0CB-D4E1-9A8CABFB2BAA}"/>
              </a:ext>
            </a:extLst>
          </p:cNvPr>
          <p:cNvSpPr txBox="1"/>
          <p:nvPr/>
        </p:nvSpPr>
        <p:spPr>
          <a:xfrm>
            <a:off x="3025015" y="5023600"/>
            <a:ext cx="963531" cy="584775"/>
          </a:xfrm>
          <a:prstGeom prst="rect">
            <a:avLst/>
          </a:prstGeom>
          <a:noFill/>
        </p:spPr>
        <p:txBody>
          <a:bodyPr wrap="square" rtlCol="0">
            <a:spAutoFit/>
          </a:bodyPr>
          <a:lstStyle/>
          <a:p>
            <a:pPr algn="ctr"/>
            <a:r>
              <a:rPr lang="fr-CA" sz="1600" dirty="0">
                <a:latin typeface="Century Schoolbook" panose="02040604050505020304" pitchFamily="18" charset="0"/>
                <a:cs typeface="Roboto Serif Light" pitchFamily="2" charset="0"/>
              </a:rPr>
              <a:t>180° RF pulse</a:t>
            </a:r>
          </a:p>
        </p:txBody>
      </p:sp>
      <p:sp>
        <p:nvSpPr>
          <p:cNvPr id="56" name="Rectangle: Rounded Corners 55">
            <a:extLst>
              <a:ext uri="{FF2B5EF4-FFF2-40B4-BE49-F238E27FC236}">
                <a16:creationId xmlns:a16="http://schemas.microsoft.com/office/drawing/2014/main" id="{4913D953-0A50-1E83-11AA-4FE45B037894}"/>
              </a:ext>
            </a:extLst>
          </p:cNvPr>
          <p:cNvSpPr/>
          <p:nvPr/>
        </p:nvSpPr>
        <p:spPr>
          <a:xfrm>
            <a:off x="2265350" y="4128934"/>
            <a:ext cx="3340540" cy="2619694"/>
          </a:xfrm>
          <a:prstGeom prst="roundRect">
            <a:avLst>
              <a:gd name="adj" fmla="val 3935"/>
            </a:avLst>
          </a:prstGeom>
          <a:noFill/>
          <a:ln>
            <a:solidFill>
              <a:schemeClr val="bg2">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58" name="ZoneTexte 41">
            <a:extLst>
              <a:ext uri="{FF2B5EF4-FFF2-40B4-BE49-F238E27FC236}">
                <a16:creationId xmlns:a16="http://schemas.microsoft.com/office/drawing/2014/main" id="{90FAD512-FA61-79FC-458C-2B6654EB5296}"/>
              </a:ext>
            </a:extLst>
          </p:cNvPr>
          <p:cNvSpPr txBox="1"/>
          <p:nvPr/>
        </p:nvSpPr>
        <p:spPr>
          <a:xfrm>
            <a:off x="5681119" y="1512838"/>
            <a:ext cx="429926" cy="338554"/>
          </a:xfrm>
          <a:prstGeom prst="rect">
            <a:avLst/>
          </a:prstGeom>
          <a:noFill/>
        </p:spPr>
        <p:txBody>
          <a:bodyPr wrap="none" rtlCol="0">
            <a:spAutoFit/>
          </a:bodyPr>
          <a:lstStyle/>
          <a:p>
            <a:r>
              <a:rPr lang="fr-CA" sz="1600" b="1" dirty="0" err="1">
                <a:latin typeface="Century Schoolbook" panose="02040604050505020304" pitchFamily="18" charset="0"/>
                <a:cs typeface="Roboto Serif Medium" pitchFamily="2" charset="0"/>
              </a:rPr>
              <a:t>G</a:t>
            </a:r>
            <a:r>
              <a:rPr lang="fr-CA" sz="1600" b="1" baseline="-25000" dirty="0" err="1">
                <a:latin typeface="Century Schoolbook" panose="02040604050505020304" pitchFamily="18" charset="0"/>
                <a:cs typeface="Roboto Serif Medium" pitchFamily="2" charset="0"/>
              </a:rPr>
              <a:t>z</a:t>
            </a:r>
            <a:endParaRPr lang="fr-CA" sz="1600" b="1" dirty="0">
              <a:latin typeface="Century Schoolbook" panose="02040604050505020304" pitchFamily="18" charset="0"/>
              <a:cs typeface="Roboto Serif Medium" pitchFamily="2" charset="0"/>
            </a:endParaRPr>
          </a:p>
        </p:txBody>
      </p:sp>
      <p:sp>
        <p:nvSpPr>
          <p:cNvPr id="59" name="ZoneTexte 41">
            <a:extLst>
              <a:ext uri="{FF2B5EF4-FFF2-40B4-BE49-F238E27FC236}">
                <a16:creationId xmlns:a16="http://schemas.microsoft.com/office/drawing/2014/main" id="{A5662FBE-1AA4-5382-E291-07FCF08764FA}"/>
              </a:ext>
            </a:extLst>
          </p:cNvPr>
          <p:cNvSpPr txBox="1"/>
          <p:nvPr/>
        </p:nvSpPr>
        <p:spPr>
          <a:xfrm>
            <a:off x="5674090" y="2626995"/>
            <a:ext cx="439544" cy="338554"/>
          </a:xfrm>
          <a:prstGeom prst="rect">
            <a:avLst/>
          </a:prstGeom>
          <a:noFill/>
        </p:spPr>
        <p:txBody>
          <a:bodyPr wrap="none" rtlCol="0">
            <a:spAutoFit/>
          </a:bodyPr>
          <a:lstStyle/>
          <a:p>
            <a:r>
              <a:rPr lang="fr-CA" sz="1600" b="1" dirty="0">
                <a:latin typeface="Century Schoolbook" panose="02040604050505020304" pitchFamily="18" charset="0"/>
                <a:cs typeface="Roboto Serif Medium" pitchFamily="2" charset="0"/>
              </a:rPr>
              <a:t>G</a:t>
            </a:r>
            <a:r>
              <a:rPr lang="fr-CA" sz="1600" b="1" baseline="-25000" dirty="0">
                <a:latin typeface="Century Schoolbook" panose="02040604050505020304" pitchFamily="18" charset="0"/>
                <a:cs typeface="Roboto Serif Medium" pitchFamily="2" charset="0"/>
              </a:rPr>
              <a:t>y</a:t>
            </a:r>
            <a:endParaRPr lang="fr-CA" sz="1600" b="1" dirty="0">
              <a:latin typeface="Century Schoolbook" panose="02040604050505020304" pitchFamily="18" charset="0"/>
              <a:cs typeface="Roboto Serif Medium" pitchFamily="2" charset="0"/>
            </a:endParaRPr>
          </a:p>
        </p:txBody>
      </p:sp>
      <p:sp>
        <p:nvSpPr>
          <p:cNvPr id="60" name="ZoneTexte 41">
            <a:extLst>
              <a:ext uri="{FF2B5EF4-FFF2-40B4-BE49-F238E27FC236}">
                <a16:creationId xmlns:a16="http://schemas.microsoft.com/office/drawing/2014/main" id="{CB2FD94F-7029-E5F0-DA25-58A8678006BC}"/>
              </a:ext>
            </a:extLst>
          </p:cNvPr>
          <p:cNvSpPr txBox="1"/>
          <p:nvPr/>
        </p:nvSpPr>
        <p:spPr>
          <a:xfrm>
            <a:off x="5673104" y="3742779"/>
            <a:ext cx="439544" cy="338554"/>
          </a:xfrm>
          <a:prstGeom prst="rect">
            <a:avLst/>
          </a:prstGeom>
          <a:noFill/>
        </p:spPr>
        <p:txBody>
          <a:bodyPr wrap="none" rtlCol="0">
            <a:spAutoFit/>
          </a:bodyPr>
          <a:lstStyle/>
          <a:p>
            <a:r>
              <a:rPr lang="fr-CA" sz="1600" b="1" dirty="0" err="1">
                <a:latin typeface="Century Schoolbook" panose="02040604050505020304" pitchFamily="18" charset="0"/>
                <a:cs typeface="Roboto Serif Medium" pitchFamily="2" charset="0"/>
              </a:rPr>
              <a:t>G</a:t>
            </a:r>
            <a:r>
              <a:rPr lang="fr-CA" sz="1600" b="1" baseline="-25000" dirty="0" err="1">
                <a:latin typeface="Century Schoolbook" panose="02040604050505020304" pitchFamily="18" charset="0"/>
                <a:cs typeface="Roboto Serif Medium" pitchFamily="2" charset="0"/>
              </a:rPr>
              <a:t>x</a:t>
            </a:r>
            <a:endParaRPr lang="fr-CA" sz="1600" b="1" dirty="0">
              <a:latin typeface="Century Schoolbook" panose="02040604050505020304" pitchFamily="18" charset="0"/>
              <a:cs typeface="Roboto Serif Medium" pitchFamily="2" charset="0"/>
            </a:endParaRPr>
          </a:p>
        </p:txBody>
      </p:sp>
      <p:cxnSp>
        <p:nvCxnSpPr>
          <p:cNvPr id="61" name="Straight Connector 60">
            <a:extLst>
              <a:ext uri="{FF2B5EF4-FFF2-40B4-BE49-F238E27FC236}">
                <a16:creationId xmlns:a16="http://schemas.microsoft.com/office/drawing/2014/main" id="{D3EC4ABD-1C27-3CFA-5DA7-7B2977ED2129}"/>
              </a:ext>
            </a:extLst>
          </p:cNvPr>
          <p:cNvCxnSpPr/>
          <p:nvPr/>
        </p:nvCxnSpPr>
        <p:spPr>
          <a:xfrm>
            <a:off x="2878135" y="2480592"/>
            <a:ext cx="400820" cy="0"/>
          </a:xfrm>
          <a:prstGeom prst="line">
            <a:avLst/>
          </a:prstGeom>
          <a:ln w="28575">
            <a:solidFill>
              <a:srgbClr val="00A759"/>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1309473A-E5C7-5838-E4DC-9F912B21893E}"/>
              </a:ext>
            </a:extLst>
          </p:cNvPr>
          <p:cNvCxnSpPr/>
          <p:nvPr/>
        </p:nvCxnSpPr>
        <p:spPr>
          <a:xfrm>
            <a:off x="2880040" y="2563052"/>
            <a:ext cx="400820" cy="0"/>
          </a:xfrm>
          <a:prstGeom prst="line">
            <a:avLst/>
          </a:prstGeom>
          <a:ln w="28575">
            <a:solidFill>
              <a:srgbClr val="00A759"/>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60A90124-FE83-E404-A333-C14F09E5B05C}"/>
              </a:ext>
            </a:extLst>
          </p:cNvPr>
          <p:cNvCxnSpPr/>
          <p:nvPr/>
        </p:nvCxnSpPr>
        <p:spPr>
          <a:xfrm>
            <a:off x="2881945" y="2637723"/>
            <a:ext cx="400820" cy="0"/>
          </a:xfrm>
          <a:prstGeom prst="line">
            <a:avLst/>
          </a:prstGeom>
          <a:ln w="28575">
            <a:solidFill>
              <a:srgbClr val="00A759"/>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787878AC-9D9A-BEC2-87F4-F97912C5E12D}"/>
              </a:ext>
            </a:extLst>
          </p:cNvPr>
          <p:cNvCxnSpPr/>
          <p:nvPr/>
        </p:nvCxnSpPr>
        <p:spPr>
          <a:xfrm>
            <a:off x="2880040" y="2714907"/>
            <a:ext cx="400820" cy="0"/>
          </a:xfrm>
          <a:prstGeom prst="line">
            <a:avLst/>
          </a:prstGeom>
          <a:ln w="28575">
            <a:solidFill>
              <a:srgbClr val="00A759"/>
            </a:solidFill>
          </a:ln>
        </p:spPr>
        <p:style>
          <a:lnRef idx="1">
            <a:schemeClr val="accent1"/>
          </a:lnRef>
          <a:fillRef idx="0">
            <a:schemeClr val="accent1"/>
          </a:fillRef>
          <a:effectRef idx="0">
            <a:schemeClr val="accent1"/>
          </a:effectRef>
          <a:fontRef idx="minor">
            <a:schemeClr val="tx1"/>
          </a:fontRef>
        </p:style>
      </p:cxnSp>
      <p:sp>
        <p:nvSpPr>
          <p:cNvPr id="65" name="Rectangle 64">
            <a:extLst>
              <a:ext uri="{FF2B5EF4-FFF2-40B4-BE49-F238E27FC236}">
                <a16:creationId xmlns:a16="http://schemas.microsoft.com/office/drawing/2014/main" id="{13E16197-E98D-696B-336E-B225E17DCF1F}"/>
              </a:ext>
            </a:extLst>
          </p:cNvPr>
          <p:cNvSpPr/>
          <p:nvPr/>
        </p:nvSpPr>
        <p:spPr>
          <a:xfrm>
            <a:off x="2882643" y="2797649"/>
            <a:ext cx="405090" cy="391782"/>
          </a:xfrm>
          <a:prstGeom prst="rect">
            <a:avLst/>
          </a:prstGeom>
          <a:noFill/>
          <a:ln w="28575">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cxnSp>
        <p:nvCxnSpPr>
          <p:cNvPr id="66" name="Straight Connector 65">
            <a:extLst>
              <a:ext uri="{FF2B5EF4-FFF2-40B4-BE49-F238E27FC236}">
                <a16:creationId xmlns:a16="http://schemas.microsoft.com/office/drawing/2014/main" id="{7C72D9B6-003A-ED37-D39D-574EB36C595D}"/>
              </a:ext>
            </a:extLst>
          </p:cNvPr>
          <p:cNvCxnSpPr/>
          <p:nvPr/>
        </p:nvCxnSpPr>
        <p:spPr>
          <a:xfrm>
            <a:off x="2880040" y="2880106"/>
            <a:ext cx="400820" cy="0"/>
          </a:xfrm>
          <a:prstGeom prst="line">
            <a:avLst/>
          </a:prstGeom>
          <a:ln w="28575">
            <a:solidFill>
              <a:srgbClr val="00A759"/>
            </a:solidFill>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59EF0F90-3C40-1E5E-1D94-1FA97BD43F7E}"/>
              </a:ext>
            </a:extLst>
          </p:cNvPr>
          <p:cNvCxnSpPr/>
          <p:nvPr/>
        </p:nvCxnSpPr>
        <p:spPr>
          <a:xfrm>
            <a:off x="2878135" y="2960116"/>
            <a:ext cx="400820" cy="0"/>
          </a:xfrm>
          <a:prstGeom prst="line">
            <a:avLst/>
          </a:prstGeom>
          <a:ln w="28575">
            <a:solidFill>
              <a:srgbClr val="00A759"/>
            </a:solidFill>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C9C49DF6-98FC-9705-EB91-B9E0AB5301B0}"/>
              </a:ext>
            </a:extLst>
          </p:cNvPr>
          <p:cNvCxnSpPr/>
          <p:nvPr/>
        </p:nvCxnSpPr>
        <p:spPr>
          <a:xfrm>
            <a:off x="2880040" y="3036861"/>
            <a:ext cx="400820" cy="0"/>
          </a:xfrm>
          <a:prstGeom prst="line">
            <a:avLst/>
          </a:prstGeom>
          <a:ln w="28575">
            <a:solidFill>
              <a:srgbClr val="00A759"/>
            </a:solidFill>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03810F88-0D9F-0A91-1360-A04ECB540A12}"/>
              </a:ext>
            </a:extLst>
          </p:cNvPr>
          <p:cNvCxnSpPr/>
          <p:nvPr/>
        </p:nvCxnSpPr>
        <p:spPr>
          <a:xfrm>
            <a:off x="2881945" y="3115342"/>
            <a:ext cx="400820" cy="0"/>
          </a:xfrm>
          <a:prstGeom prst="line">
            <a:avLst/>
          </a:prstGeom>
          <a:ln w="28575">
            <a:solidFill>
              <a:srgbClr val="00A759"/>
            </a:solidFill>
          </a:ln>
        </p:spPr>
        <p:style>
          <a:lnRef idx="1">
            <a:schemeClr val="accent1"/>
          </a:lnRef>
          <a:fillRef idx="0">
            <a:schemeClr val="accent1"/>
          </a:fillRef>
          <a:effectRef idx="0">
            <a:schemeClr val="accent1"/>
          </a:effectRef>
          <a:fontRef idx="minor">
            <a:schemeClr val="tx1"/>
          </a:fontRef>
        </p:style>
      </p:cxnSp>
      <p:sp>
        <p:nvSpPr>
          <p:cNvPr id="70" name="Rectangle 69">
            <a:extLst>
              <a:ext uri="{FF2B5EF4-FFF2-40B4-BE49-F238E27FC236}">
                <a16:creationId xmlns:a16="http://schemas.microsoft.com/office/drawing/2014/main" id="{2869BE4E-9478-9EBB-8E32-CA78A85C81B4}"/>
              </a:ext>
            </a:extLst>
          </p:cNvPr>
          <p:cNvSpPr/>
          <p:nvPr/>
        </p:nvSpPr>
        <p:spPr>
          <a:xfrm>
            <a:off x="3302932" y="1291143"/>
            <a:ext cx="418192" cy="391885"/>
          </a:xfrm>
          <a:prstGeom prst="rect">
            <a:avLst/>
          </a:prstGeom>
          <a:noFill/>
          <a:ln w="28575">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cxnSp>
        <p:nvCxnSpPr>
          <p:cNvPr id="71" name="Straight Connector 70">
            <a:extLst>
              <a:ext uri="{FF2B5EF4-FFF2-40B4-BE49-F238E27FC236}">
                <a16:creationId xmlns:a16="http://schemas.microsoft.com/office/drawing/2014/main" id="{642EC686-26D5-D812-1EE8-D4732E9BDDF1}"/>
              </a:ext>
            </a:extLst>
          </p:cNvPr>
          <p:cNvCxnSpPr>
            <a:cxnSpLocks/>
          </p:cNvCxnSpPr>
          <p:nvPr/>
        </p:nvCxnSpPr>
        <p:spPr>
          <a:xfrm>
            <a:off x="1277291" y="1682115"/>
            <a:ext cx="443163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5" name="Rectangle: Rounded Corners 4">
            <a:extLst>
              <a:ext uri="{FF2B5EF4-FFF2-40B4-BE49-F238E27FC236}">
                <a16:creationId xmlns:a16="http://schemas.microsoft.com/office/drawing/2014/main" id="{93710729-7A2D-D59E-30A2-D3C8A1F2145A}"/>
              </a:ext>
            </a:extLst>
          </p:cNvPr>
          <p:cNvSpPr/>
          <p:nvPr/>
        </p:nvSpPr>
        <p:spPr>
          <a:xfrm>
            <a:off x="2265350" y="4128934"/>
            <a:ext cx="826640" cy="2619694"/>
          </a:xfrm>
          <a:prstGeom prst="roundRect">
            <a:avLst>
              <a:gd name="adj" fmla="val 3935"/>
            </a:avLst>
          </a:prstGeom>
          <a:noFill/>
          <a:ln>
            <a:solidFill>
              <a:schemeClr val="bg2">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6" name="ZoneTexte 41">
            <a:extLst>
              <a:ext uri="{FF2B5EF4-FFF2-40B4-BE49-F238E27FC236}">
                <a16:creationId xmlns:a16="http://schemas.microsoft.com/office/drawing/2014/main" id="{F2A1DA81-7432-3770-A3C6-2907E06EF64F}"/>
              </a:ext>
            </a:extLst>
          </p:cNvPr>
          <p:cNvSpPr txBox="1"/>
          <p:nvPr/>
        </p:nvSpPr>
        <p:spPr>
          <a:xfrm>
            <a:off x="6592206" y="1464929"/>
            <a:ext cx="5523594" cy="1631216"/>
          </a:xfrm>
          <a:prstGeom prst="rect">
            <a:avLst/>
          </a:prstGeom>
          <a:noFill/>
        </p:spPr>
        <p:txBody>
          <a:bodyPr wrap="square" rtlCol="0">
            <a:spAutoFit/>
          </a:bodyPr>
          <a:lstStyle/>
          <a:p>
            <a:pPr algn="ctr"/>
            <a:r>
              <a:rPr lang="fr-CA" sz="2000" u="sng" dirty="0" err="1">
                <a:latin typeface="Century Schoolbook" panose="02040604050505020304" pitchFamily="18" charset="0"/>
                <a:cs typeface="Roboto Serif Light" pitchFamily="2" charset="0"/>
              </a:rPr>
              <a:t>What</a:t>
            </a:r>
            <a:r>
              <a:rPr lang="fr-CA" sz="2000" u="sng" dirty="0">
                <a:latin typeface="Century Schoolbook" panose="02040604050505020304" pitchFamily="18" charset="0"/>
                <a:cs typeface="Roboto Serif Light" pitchFamily="2" charset="0"/>
              </a:rPr>
              <a:t> </a:t>
            </a:r>
            <a:r>
              <a:rPr lang="fr-CA" sz="2000" u="sng" dirty="0" err="1">
                <a:latin typeface="Century Schoolbook" panose="02040604050505020304" pitchFamily="18" charset="0"/>
                <a:cs typeface="Roboto Serif Light" pitchFamily="2" charset="0"/>
              </a:rPr>
              <a:t>we</a:t>
            </a:r>
            <a:r>
              <a:rPr lang="fr-CA" sz="2000" u="sng" dirty="0">
                <a:latin typeface="Century Schoolbook" panose="02040604050505020304" pitchFamily="18" charset="0"/>
                <a:cs typeface="Roboto Serif Light" pitchFamily="2" charset="0"/>
              </a:rPr>
              <a:t> know </a:t>
            </a:r>
            <a:r>
              <a:rPr lang="fr-CA" sz="2000" u="sng" dirty="0" err="1">
                <a:latin typeface="Century Schoolbook" panose="02040604050505020304" pitchFamily="18" charset="0"/>
                <a:cs typeface="Roboto Serif Light" pitchFamily="2" charset="0"/>
              </a:rPr>
              <a:t>so</a:t>
            </a:r>
            <a:r>
              <a:rPr lang="fr-CA" sz="2000" u="sng" dirty="0">
                <a:latin typeface="Century Schoolbook" panose="02040604050505020304" pitchFamily="18" charset="0"/>
                <a:cs typeface="Roboto Serif Light" pitchFamily="2" charset="0"/>
              </a:rPr>
              <a:t> far:</a:t>
            </a:r>
            <a:br>
              <a:rPr lang="fr-CA" sz="2000" u="sng" dirty="0">
                <a:latin typeface="Century Schoolbook" panose="02040604050505020304" pitchFamily="18" charset="0"/>
                <a:cs typeface="Roboto Serif Light" pitchFamily="2" charset="0"/>
              </a:rPr>
            </a:br>
            <a:endParaRPr lang="fr-CA" sz="2000" u="sng" dirty="0">
              <a:latin typeface="Century Schoolbook" panose="02040604050505020304" pitchFamily="18" charset="0"/>
              <a:cs typeface="Roboto Serif Light" pitchFamily="2" charset="0"/>
            </a:endParaRPr>
          </a:p>
          <a:p>
            <a:pPr marL="285750" indent="-285750">
              <a:buFont typeface="Arial" panose="020B0604020202020204" pitchFamily="34" charset="0"/>
              <a:buChar char="•"/>
            </a:pPr>
            <a:r>
              <a:rPr lang="fr-CA" sz="2000" dirty="0">
                <a:latin typeface="Century Schoolbook" panose="02040604050505020304" pitchFamily="18" charset="0"/>
                <a:cs typeface="Roboto Serif Light" pitchFamily="2" charset="0"/>
              </a:rPr>
              <a:t>90° RF pulse flips the </a:t>
            </a:r>
            <a:r>
              <a:rPr lang="fr-CA" sz="2000" dirty="0" err="1">
                <a:latin typeface="Century Schoolbook" panose="02040604050505020304" pitchFamily="18" charset="0"/>
                <a:cs typeface="Roboto Serif Light" pitchFamily="2" charset="0"/>
              </a:rPr>
              <a:t>magnetization</a:t>
            </a:r>
            <a:br>
              <a:rPr lang="fr-CA" sz="2000" dirty="0">
                <a:latin typeface="Century Schoolbook" panose="02040604050505020304" pitchFamily="18" charset="0"/>
                <a:cs typeface="Roboto Serif Light" pitchFamily="2" charset="0"/>
              </a:rPr>
            </a:br>
            <a:endParaRPr lang="fr-CA" sz="2000" dirty="0">
              <a:latin typeface="Century Schoolbook" panose="02040604050505020304" pitchFamily="18" charset="0"/>
              <a:cs typeface="Roboto Serif Light" pitchFamily="2" charset="0"/>
            </a:endParaRPr>
          </a:p>
          <a:p>
            <a:pPr marL="285750" indent="-285750">
              <a:buFont typeface="Arial" panose="020B0604020202020204" pitchFamily="34" charset="0"/>
              <a:buChar char="•"/>
            </a:pPr>
            <a:r>
              <a:rPr lang="fr-CA" sz="2000" dirty="0">
                <a:latin typeface="Century Schoolbook" panose="02040604050505020304" pitchFamily="18" charset="0"/>
                <a:cs typeface="Roboto Serif Light" pitchFamily="2" charset="0"/>
              </a:rPr>
              <a:t>90 ° and 180° RF pulses </a:t>
            </a:r>
            <a:r>
              <a:rPr lang="fr-CA" sz="2000" dirty="0" err="1">
                <a:latin typeface="Century Schoolbook" panose="02040604050505020304" pitchFamily="18" charset="0"/>
                <a:cs typeface="Roboto Serif Light" pitchFamily="2" charset="0"/>
              </a:rPr>
              <a:t>create</a:t>
            </a:r>
            <a:r>
              <a:rPr lang="fr-CA" sz="2000" dirty="0">
                <a:latin typeface="Century Schoolbook" panose="02040604050505020304" pitchFamily="18" charset="0"/>
                <a:cs typeface="Roboto Serif Light" pitchFamily="2" charset="0"/>
              </a:rPr>
              <a:t> a spin </a:t>
            </a:r>
            <a:r>
              <a:rPr lang="fr-CA" sz="2000" dirty="0" err="1">
                <a:latin typeface="Century Schoolbook" panose="02040604050505020304" pitchFamily="18" charset="0"/>
                <a:cs typeface="Roboto Serif Light" pitchFamily="2" charset="0"/>
              </a:rPr>
              <a:t>echo</a:t>
            </a:r>
            <a:endParaRPr lang="fr-CA" sz="2000" dirty="0">
              <a:latin typeface="Century Schoolbook" panose="02040604050505020304" pitchFamily="18" charset="0"/>
              <a:cs typeface="Roboto Serif Light" pitchFamily="2" charset="0"/>
            </a:endParaRPr>
          </a:p>
        </p:txBody>
      </p:sp>
      <p:sp>
        <p:nvSpPr>
          <p:cNvPr id="9" name="Freeform: Shape 8">
            <a:extLst>
              <a:ext uri="{FF2B5EF4-FFF2-40B4-BE49-F238E27FC236}">
                <a16:creationId xmlns:a16="http://schemas.microsoft.com/office/drawing/2014/main" id="{F9064DC2-BF40-7978-07F0-061EE59CFD42}"/>
              </a:ext>
            </a:extLst>
          </p:cNvPr>
          <p:cNvSpPr/>
          <p:nvPr/>
        </p:nvSpPr>
        <p:spPr>
          <a:xfrm>
            <a:off x="3970246" y="5818873"/>
            <a:ext cx="733081" cy="591085"/>
          </a:xfrm>
          <a:custGeom>
            <a:avLst/>
            <a:gdLst>
              <a:gd name="connsiteX0" fmla="*/ 0 w 976312"/>
              <a:gd name="connsiteY0" fmla="*/ 354810 h 705378"/>
              <a:gd name="connsiteX1" fmla="*/ 59531 w 976312"/>
              <a:gd name="connsiteY1" fmla="*/ 283373 h 705378"/>
              <a:gd name="connsiteX2" fmla="*/ 166687 w 976312"/>
              <a:gd name="connsiteY2" fmla="*/ 519116 h 705378"/>
              <a:gd name="connsiteX3" fmla="*/ 271462 w 976312"/>
              <a:gd name="connsiteY3" fmla="*/ 121448 h 705378"/>
              <a:gd name="connsiteX4" fmla="*/ 383381 w 976312"/>
              <a:gd name="connsiteY4" fmla="*/ 704854 h 705378"/>
              <a:gd name="connsiteX5" fmla="*/ 490537 w 976312"/>
              <a:gd name="connsiteY5" fmla="*/ 4 h 705378"/>
              <a:gd name="connsiteX6" fmla="*/ 600075 w 976312"/>
              <a:gd name="connsiteY6" fmla="*/ 692948 h 705378"/>
              <a:gd name="connsiteX7" fmla="*/ 716756 w 976312"/>
              <a:gd name="connsiteY7" fmla="*/ 123829 h 705378"/>
              <a:gd name="connsiteX8" fmla="*/ 816769 w 976312"/>
              <a:gd name="connsiteY8" fmla="*/ 521498 h 705378"/>
              <a:gd name="connsiteX9" fmla="*/ 926306 w 976312"/>
              <a:gd name="connsiteY9" fmla="*/ 280991 h 705378"/>
              <a:gd name="connsiteX10" fmla="*/ 976312 w 976312"/>
              <a:gd name="connsiteY10" fmla="*/ 357191 h 705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76312" h="705378">
                <a:moveTo>
                  <a:pt x="0" y="354810"/>
                </a:moveTo>
                <a:cubicBezTo>
                  <a:pt x="15875" y="305399"/>
                  <a:pt x="31750" y="255989"/>
                  <a:pt x="59531" y="283373"/>
                </a:cubicBezTo>
                <a:cubicBezTo>
                  <a:pt x="87312" y="310757"/>
                  <a:pt x="131365" y="546103"/>
                  <a:pt x="166687" y="519116"/>
                </a:cubicBezTo>
                <a:cubicBezTo>
                  <a:pt x="202009" y="492129"/>
                  <a:pt x="235346" y="90492"/>
                  <a:pt x="271462" y="121448"/>
                </a:cubicBezTo>
                <a:cubicBezTo>
                  <a:pt x="307578" y="152404"/>
                  <a:pt x="346869" y="725095"/>
                  <a:pt x="383381" y="704854"/>
                </a:cubicBezTo>
                <a:cubicBezTo>
                  <a:pt x="419893" y="684613"/>
                  <a:pt x="454422" y="1988"/>
                  <a:pt x="490537" y="4"/>
                </a:cubicBezTo>
                <a:cubicBezTo>
                  <a:pt x="526652" y="-1980"/>
                  <a:pt x="562372" y="672311"/>
                  <a:pt x="600075" y="692948"/>
                </a:cubicBezTo>
                <a:cubicBezTo>
                  <a:pt x="637778" y="713585"/>
                  <a:pt x="680640" y="152404"/>
                  <a:pt x="716756" y="123829"/>
                </a:cubicBezTo>
                <a:cubicBezTo>
                  <a:pt x="752872" y="95254"/>
                  <a:pt x="781844" y="495304"/>
                  <a:pt x="816769" y="521498"/>
                </a:cubicBezTo>
                <a:cubicBezTo>
                  <a:pt x="851694" y="547692"/>
                  <a:pt x="899715" y="308376"/>
                  <a:pt x="926306" y="280991"/>
                </a:cubicBezTo>
                <a:cubicBezTo>
                  <a:pt x="952897" y="253606"/>
                  <a:pt x="964604" y="305398"/>
                  <a:pt x="976312" y="357191"/>
                </a:cubicBezTo>
              </a:path>
            </a:pathLst>
          </a:custGeom>
          <a:noFill/>
          <a:ln w="28575">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11" name="ZoneTexte 41">
            <a:extLst>
              <a:ext uri="{FF2B5EF4-FFF2-40B4-BE49-F238E27FC236}">
                <a16:creationId xmlns:a16="http://schemas.microsoft.com/office/drawing/2014/main" id="{8C1C0534-FDCF-E039-6120-A374D49FD10C}"/>
              </a:ext>
            </a:extLst>
          </p:cNvPr>
          <p:cNvSpPr txBox="1"/>
          <p:nvPr/>
        </p:nvSpPr>
        <p:spPr>
          <a:xfrm>
            <a:off x="3463921" y="6411409"/>
            <a:ext cx="1745729" cy="338554"/>
          </a:xfrm>
          <a:prstGeom prst="rect">
            <a:avLst/>
          </a:prstGeom>
          <a:noFill/>
        </p:spPr>
        <p:txBody>
          <a:bodyPr wrap="square" rtlCol="0">
            <a:spAutoFit/>
          </a:bodyPr>
          <a:lstStyle/>
          <a:p>
            <a:pPr algn="ctr"/>
            <a:r>
              <a:rPr lang="fr-CA" sz="1600" dirty="0">
                <a:latin typeface="Century Schoolbook" panose="02040604050505020304" pitchFamily="18" charset="0"/>
                <a:cs typeface="Roboto Serif Light" pitchFamily="2" charset="0"/>
              </a:rPr>
              <a:t>Spin </a:t>
            </a:r>
            <a:r>
              <a:rPr lang="fr-CA" sz="1600" dirty="0" err="1">
                <a:latin typeface="Century Schoolbook" panose="02040604050505020304" pitchFamily="18" charset="0"/>
                <a:cs typeface="Roboto Serif Light" pitchFamily="2" charset="0"/>
              </a:rPr>
              <a:t>echo</a:t>
            </a:r>
            <a:endParaRPr lang="fr-CA" sz="1600" dirty="0">
              <a:latin typeface="Century Schoolbook" panose="02040604050505020304" pitchFamily="18" charset="0"/>
              <a:cs typeface="Roboto Serif Light" pitchFamily="2" charset="0"/>
            </a:endParaRPr>
          </a:p>
        </p:txBody>
      </p:sp>
    </p:spTree>
    <p:extLst>
      <p:ext uri="{BB962C8B-B14F-4D97-AF65-F5344CB8AC3E}">
        <p14:creationId xmlns:p14="http://schemas.microsoft.com/office/powerpoint/2010/main" val="3595040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6"/>
                                        </p:tgtEl>
                                        <p:attrNameLst>
                                          <p:attrName>style.visibility</p:attrName>
                                        </p:attrNameLst>
                                      </p:cBhvr>
                                      <p:to>
                                        <p:strVal val="visible"/>
                                      </p:to>
                                    </p:set>
                                  </p:childTnLst>
                                </p:cTn>
                              </p:par>
                              <p:par>
                                <p:cTn id="9" presetID="1" presetClass="exit"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5"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E5AA3E-EF68-40FF-BDEA-9FA4E5DA718E}"/>
              </a:ext>
            </a:extLst>
          </p:cNvPr>
          <p:cNvSpPr>
            <a:spLocks noGrp="1"/>
          </p:cNvSpPr>
          <p:nvPr>
            <p:ph type="title"/>
          </p:nvPr>
        </p:nvSpPr>
        <p:spPr/>
        <p:txBody>
          <a:bodyPr/>
          <a:lstStyle/>
          <a:p>
            <a:r>
              <a:rPr lang="fr-CA" dirty="0">
                <a:latin typeface="Century Schoolbook" panose="02040604050505020304" pitchFamily="18" charset="0"/>
              </a:rPr>
              <a:t>Principles of MRI: inversion</a:t>
            </a:r>
          </a:p>
        </p:txBody>
      </p:sp>
      <p:sp>
        <p:nvSpPr>
          <p:cNvPr id="4" name="Slide Number Placeholder 3">
            <a:extLst>
              <a:ext uri="{FF2B5EF4-FFF2-40B4-BE49-F238E27FC236}">
                <a16:creationId xmlns:a16="http://schemas.microsoft.com/office/drawing/2014/main" id="{E22F67E5-D9AC-4FA2-B4F8-DCF4922389C0}"/>
              </a:ext>
            </a:extLst>
          </p:cNvPr>
          <p:cNvSpPr>
            <a:spLocks noGrp="1"/>
          </p:cNvSpPr>
          <p:nvPr>
            <p:ph type="sldNum" sz="quarter" idx="12"/>
          </p:nvPr>
        </p:nvSpPr>
        <p:spPr/>
        <p:txBody>
          <a:bodyPr/>
          <a:lstStyle/>
          <a:p>
            <a:fld id="{7C4F7C6C-F16A-437F-A05B-8026F95376C8}" type="slidenum">
              <a:rPr lang="fr-CA" smtClean="0">
                <a:latin typeface="Century Schoolbook" panose="02040604050505020304" pitchFamily="18" charset="0"/>
              </a:rPr>
              <a:pPr/>
              <a:t>47</a:t>
            </a:fld>
            <a:endParaRPr lang="fr-CA" dirty="0">
              <a:latin typeface="Century Schoolbook" panose="02040604050505020304" pitchFamily="18" charset="0"/>
            </a:endParaRPr>
          </a:p>
        </p:txBody>
      </p:sp>
      <p:sp>
        <p:nvSpPr>
          <p:cNvPr id="10" name="ZoneTexte 41">
            <a:extLst>
              <a:ext uri="{FF2B5EF4-FFF2-40B4-BE49-F238E27FC236}">
                <a16:creationId xmlns:a16="http://schemas.microsoft.com/office/drawing/2014/main" id="{1CE0348E-FD29-4768-A25A-1912DD322A15}"/>
              </a:ext>
            </a:extLst>
          </p:cNvPr>
          <p:cNvSpPr txBox="1"/>
          <p:nvPr/>
        </p:nvSpPr>
        <p:spPr>
          <a:xfrm>
            <a:off x="341453" y="1596855"/>
            <a:ext cx="4113627" cy="954107"/>
          </a:xfrm>
          <a:prstGeom prst="rect">
            <a:avLst/>
          </a:prstGeom>
          <a:noFill/>
        </p:spPr>
        <p:txBody>
          <a:bodyPr wrap="none" rtlCol="0">
            <a:spAutoFit/>
          </a:bodyPr>
          <a:lstStyle/>
          <a:p>
            <a:pPr algn="ctr"/>
            <a:r>
              <a:rPr lang="fr-CA" sz="2800" dirty="0" err="1">
                <a:latin typeface="Century Schoolbook" panose="02040604050505020304" pitchFamily="18" charset="0"/>
                <a:cs typeface="Roboto Serif Light" pitchFamily="2" charset="0"/>
              </a:rPr>
              <a:t>What</a:t>
            </a:r>
            <a:r>
              <a:rPr lang="fr-CA" sz="2800" dirty="0">
                <a:latin typeface="Century Schoolbook" panose="02040604050505020304" pitchFamily="18" charset="0"/>
                <a:cs typeface="Roboto Serif Light" pitchFamily="2" charset="0"/>
              </a:rPr>
              <a:t> about </a:t>
            </a:r>
            <a:r>
              <a:rPr lang="fr-CA" sz="2800" dirty="0" err="1">
                <a:latin typeface="Century Schoolbook" panose="02040604050505020304" pitchFamily="18" charset="0"/>
                <a:cs typeface="Roboto Serif Light" pitchFamily="2" charset="0"/>
              </a:rPr>
              <a:t>measuring</a:t>
            </a:r>
            <a:r>
              <a:rPr lang="fr-CA" sz="2800" dirty="0">
                <a:latin typeface="Century Schoolbook" panose="02040604050505020304" pitchFamily="18" charset="0"/>
                <a:cs typeface="Roboto Serif Light" pitchFamily="2" charset="0"/>
              </a:rPr>
              <a:t> </a:t>
            </a:r>
          </a:p>
          <a:p>
            <a:pPr algn="ctr"/>
            <a:r>
              <a:rPr lang="fr-CA" sz="2800" dirty="0">
                <a:latin typeface="Century Schoolbook" panose="02040604050505020304" pitchFamily="18" charset="0"/>
                <a:cs typeface="Roboto Serif Light" pitchFamily="2" charset="0"/>
              </a:rPr>
              <a:t>T</a:t>
            </a:r>
            <a:r>
              <a:rPr lang="fr-CA" sz="2800" baseline="-25000" dirty="0">
                <a:latin typeface="Century Schoolbook" panose="02040604050505020304" pitchFamily="18" charset="0"/>
                <a:cs typeface="Roboto Serif Light" pitchFamily="2" charset="0"/>
              </a:rPr>
              <a:t>1</a:t>
            </a:r>
            <a:r>
              <a:rPr lang="fr-CA" sz="2800" dirty="0">
                <a:latin typeface="Century Schoolbook" panose="02040604050505020304" pitchFamily="18" charset="0"/>
                <a:cs typeface="Roboto Serif Light" pitchFamily="2" charset="0"/>
              </a:rPr>
              <a:t> relaxation?</a:t>
            </a:r>
            <a:endParaRPr lang="fr-CA" sz="2800" b="1" dirty="0">
              <a:latin typeface="Century Schoolbook" panose="02040604050505020304" pitchFamily="18" charset="0"/>
              <a:cs typeface="Roboto Serif Light" pitchFamily="2" charset="0"/>
            </a:endParaRPr>
          </a:p>
        </p:txBody>
      </p:sp>
      <p:cxnSp>
        <p:nvCxnSpPr>
          <p:cNvPr id="3" name="Straight Arrow Connector 2">
            <a:extLst>
              <a:ext uri="{FF2B5EF4-FFF2-40B4-BE49-F238E27FC236}">
                <a16:creationId xmlns:a16="http://schemas.microsoft.com/office/drawing/2014/main" id="{A4AB038F-7AFF-4B3F-F00E-881948658E5F}"/>
              </a:ext>
            </a:extLst>
          </p:cNvPr>
          <p:cNvCxnSpPr>
            <a:cxnSpLocks/>
          </p:cNvCxnSpPr>
          <p:nvPr/>
        </p:nvCxnSpPr>
        <p:spPr>
          <a:xfrm>
            <a:off x="5665585" y="5555631"/>
            <a:ext cx="1977344" cy="0"/>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 name="Straight Arrow Connector 4">
            <a:extLst>
              <a:ext uri="{FF2B5EF4-FFF2-40B4-BE49-F238E27FC236}">
                <a16:creationId xmlns:a16="http://schemas.microsoft.com/office/drawing/2014/main" id="{61BB69D2-9C9B-EF2B-2EB4-18738C82A6A1}"/>
              </a:ext>
            </a:extLst>
          </p:cNvPr>
          <p:cNvCxnSpPr>
            <a:cxnSpLocks/>
          </p:cNvCxnSpPr>
          <p:nvPr/>
        </p:nvCxnSpPr>
        <p:spPr>
          <a:xfrm>
            <a:off x="5100785" y="4043836"/>
            <a:ext cx="6635576"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29E51F20-032A-7C0D-426D-2BC2C3CA40B3}"/>
              </a:ext>
            </a:extLst>
          </p:cNvPr>
          <p:cNvCxnSpPr>
            <a:cxnSpLocks/>
          </p:cNvCxnSpPr>
          <p:nvPr/>
        </p:nvCxnSpPr>
        <p:spPr>
          <a:xfrm flipV="1">
            <a:off x="5673750" y="1994820"/>
            <a:ext cx="0" cy="3651505"/>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 name="ZoneTexte 41">
            <a:extLst>
              <a:ext uri="{FF2B5EF4-FFF2-40B4-BE49-F238E27FC236}">
                <a16:creationId xmlns:a16="http://schemas.microsoft.com/office/drawing/2014/main" id="{9640A0BC-DB53-951F-045C-4BB84243EE97}"/>
              </a:ext>
            </a:extLst>
          </p:cNvPr>
          <p:cNvSpPr txBox="1"/>
          <p:nvPr/>
        </p:nvSpPr>
        <p:spPr>
          <a:xfrm>
            <a:off x="11201282" y="4057480"/>
            <a:ext cx="1031256" cy="400110"/>
          </a:xfrm>
          <a:prstGeom prst="rect">
            <a:avLst/>
          </a:prstGeom>
          <a:noFill/>
        </p:spPr>
        <p:txBody>
          <a:bodyPr wrap="square" rtlCol="0">
            <a:spAutoFit/>
          </a:bodyPr>
          <a:lstStyle/>
          <a:p>
            <a:pPr algn="ctr"/>
            <a:r>
              <a:rPr lang="fr-CA" sz="2000" dirty="0">
                <a:latin typeface="Century Schoolbook" panose="02040604050505020304" pitchFamily="18" charset="0"/>
                <a:cs typeface="Roboto Serif Light" pitchFamily="2" charset="0"/>
              </a:rPr>
              <a:t>Time</a:t>
            </a:r>
          </a:p>
        </p:txBody>
      </p:sp>
      <p:sp>
        <p:nvSpPr>
          <p:cNvPr id="8" name="ZoneTexte 41">
            <a:extLst>
              <a:ext uri="{FF2B5EF4-FFF2-40B4-BE49-F238E27FC236}">
                <a16:creationId xmlns:a16="http://schemas.microsoft.com/office/drawing/2014/main" id="{C0B28ABA-F6B0-0D53-951B-E23D831E7911}"/>
              </a:ext>
            </a:extLst>
          </p:cNvPr>
          <p:cNvSpPr txBox="1"/>
          <p:nvPr/>
        </p:nvSpPr>
        <p:spPr>
          <a:xfrm>
            <a:off x="5163652" y="1873854"/>
            <a:ext cx="554102" cy="400110"/>
          </a:xfrm>
          <a:prstGeom prst="rect">
            <a:avLst/>
          </a:prstGeom>
          <a:noFill/>
        </p:spPr>
        <p:txBody>
          <a:bodyPr wrap="square" rtlCol="0">
            <a:spAutoFit/>
          </a:bodyPr>
          <a:lstStyle/>
          <a:p>
            <a:pPr algn="ctr"/>
            <a:r>
              <a:rPr lang="fr-CA" sz="2000" dirty="0" err="1">
                <a:latin typeface="Century Schoolbook" panose="02040604050505020304" pitchFamily="18" charset="0"/>
                <a:cs typeface="Roboto Serif Light" pitchFamily="2" charset="0"/>
              </a:rPr>
              <a:t>M</a:t>
            </a:r>
            <a:r>
              <a:rPr lang="fr-CA" sz="2000" baseline="-25000" dirty="0" err="1">
                <a:latin typeface="Century Schoolbook" panose="02040604050505020304" pitchFamily="18" charset="0"/>
                <a:cs typeface="Roboto Serif Light" pitchFamily="2" charset="0"/>
              </a:rPr>
              <a:t>z</a:t>
            </a:r>
            <a:endParaRPr lang="fr-CA" sz="2000" dirty="0">
              <a:latin typeface="Century Schoolbook" panose="02040604050505020304" pitchFamily="18" charset="0"/>
              <a:cs typeface="Roboto Serif Light" pitchFamily="2" charset="0"/>
            </a:endParaRPr>
          </a:p>
        </p:txBody>
      </p:sp>
      <p:cxnSp>
        <p:nvCxnSpPr>
          <p:cNvPr id="9" name="Straight Connector 8">
            <a:extLst>
              <a:ext uri="{FF2B5EF4-FFF2-40B4-BE49-F238E27FC236}">
                <a16:creationId xmlns:a16="http://schemas.microsoft.com/office/drawing/2014/main" id="{BA56A879-1B86-4FC9-045E-E6ED553B61D2}"/>
              </a:ext>
            </a:extLst>
          </p:cNvPr>
          <p:cNvCxnSpPr>
            <a:cxnSpLocks/>
          </p:cNvCxnSpPr>
          <p:nvPr/>
        </p:nvCxnSpPr>
        <p:spPr>
          <a:xfrm>
            <a:off x="5588663" y="2532041"/>
            <a:ext cx="6147698" cy="0"/>
          </a:xfrm>
          <a:prstGeom prst="line">
            <a:avLst/>
          </a:prstGeom>
          <a:ln w="12700">
            <a:solidFill>
              <a:schemeClr val="tx1"/>
            </a:solidFill>
            <a:prstDash val="sysDot"/>
          </a:ln>
        </p:spPr>
        <p:style>
          <a:lnRef idx="1">
            <a:schemeClr val="dk1"/>
          </a:lnRef>
          <a:fillRef idx="0">
            <a:schemeClr val="dk1"/>
          </a:fillRef>
          <a:effectRef idx="0">
            <a:schemeClr val="dk1"/>
          </a:effectRef>
          <a:fontRef idx="minor">
            <a:schemeClr val="tx1"/>
          </a:fontRef>
        </p:style>
      </p:cxnSp>
      <p:sp>
        <p:nvSpPr>
          <p:cNvPr id="11" name="ZoneTexte 41">
            <a:extLst>
              <a:ext uri="{FF2B5EF4-FFF2-40B4-BE49-F238E27FC236}">
                <a16:creationId xmlns:a16="http://schemas.microsoft.com/office/drawing/2014/main" id="{E9720A0A-CF04-96D1-A547-371B0025C8C6}"/>
              </a:ext>
            </a:extLst>
          </p:cNvPr>
          <p:cNvSpPr txBox="1"/>
          <p:nvPr/>
        </p:nvSpPr>
        <p:spPr>
          <a:xfrm>
            <a:off x="5459307" y="3990390"/>
            <a:ext cx="189224" cy="400110"/>
          </a:xfrm>
          <a:prstGeom prst="rect">
            <a:avLst/>
          </a:prstGeom>
          <a:noFill/>
        </p:spPr>
        <p:txBody>
          <a:bodyPr wrap="square" rtlCol="0">
            <a:spAutoFit/>
          </a:bodyPr>
          <a:lstStyle/>
          <a:p>
            <a:pPr algn="ctr"/>
            <a:r>
              <a:rPr lang="fr-CA" sz="2000" dirty="0">
                <a:latin typeface="Century Schoolbook" panose="02040604050505020304" pitchFamily="18" charset="0"/>
                <a:cs typeface="Roboto Serif Light" pitchFamily="2" charset="0"/>
              </a:rPr>
              <a:t>0</a:t>
            </a:r>
          </a:p>
        </p:txBody>
      </p:sp>
      <p:sp>
        <p:nvSpPr>
          <p:cNvPr id="14" name="ZoneTexte 41">
            <a:extLst>
              <a:ext uri="{FF2B5EF4-FFF2-40B4-BE49-F238E27FC236}">
                <a16:creationId xmlns:a16="http://schemas.microsoft.com/office/drawing/2014/main" id="{E034C4FA-0784-3938-9273-591F769575FB}"/>
              </a:ext>
            </a:extLst>
          </p:cNvPr>
          <p:cNvSpPr txBox="1"/>
          <p:nvPr/>
        </p:nvSpPr>
        <p:spPr>
          <a:xfrm>
            <a:off x="5594368" y="2755996"/>
            <a:ext cx="1544330" cy="400110"/>
          </a:xfrm>
          <a:prstGeom prst="rect">
            <a:avLst/>
          </a:prstGeom>
          <a:noFill/>
        </p:spPr>
        <p:txBody>
          <a:bodyPr wrap="square" rtlCol="0">
            <a:spAutoFit/>
          </a:bodyPr>
          <a:lstStyle/>
          <a:p>
            <a:pPr algn="ctr"/>
            <a:r>
              <a:rPr lang="fr-CA" sz="2000" dirty="0">
                <a:latin typeface="Century Schoolbook" panose="02040604050505020304" pitchFamily="18" charset="0"/>
                <a:cs typeface="Roboto Serif Light" pitchFamily="2" charset="0"/>
              </a:rPr>
              <a:t>Short T</a:t>
            </a:r>
            <a:r>
              <a:rPr lang="fr-CA" sz="2000" baseline="-25000" dirty="0">
                <a:latin typeface="Century Schoolbook" panose="02040604050505020304" pitchFamily="18" charset="0"/>
                <a:cs typeface="Roboto Serif Light" pitchFamily="2" charset="0"/>
              </a:rPr>
              <a:t>1</a:t>
            </a:r>
            <a:endParaRPr lang="fr-CA" sz="2000" dirty="0">
              <a:latin typeface="Century Schoolbook" panose="02040604050505020304" pitchFamily="18" charset="0"/>
              <a:cs typeface="Roboto Serif Light" pitchFamily="2" charset="0"/>
            </a:endParaRPr>
          </a:p>
        </p:txBody>
      </p:sp>
      <p:sp>
        <p:nvSpPr>
          <p:cNvPr id="24" name="ZoneTexte 41">
            <a:extLst>
              <a:ext uri="{FF2B5EF4-FFF2-40B4-BE49-F238E27FC236}">
                <a16:creationId xmlns:a16="http://schemas.microsoft.com/office/drawing/2014/main" id="{5B46F9D3-EEE7-CE88-2769-4D30C2ACE3EE}"/>
              </a:ext>
            </a:extLst>
          </p:cNvPr>
          <p:cNvSpPr txBox="1"/>
          <p:nvPr/>
        </p:nvSpPr>
        <p:spPr>
          <a:xfrm>
            <a:off x="4247509" y="2327410"/>
            <a:ext cx="1383697" cy="400110"/>
          </a:xfrm>
          <a:prstGeom prst="rect">
            <a:avLst/>
          </a:prstGeom>
          <a:noFill/>
        </p:spPr>
        <p:txBody>
          <a:bodyPr wrap="square" rtlCol="0">
            <a:spAutoFit/>
          </a:bodyPr>
          <a:lstStyle/>
          <a:p>
            <a:pPr algn="ctr"/>
            <a:r>
              <a:rPr lang="fr-CA" sz="2000" dirty="0">
                <a:latin typeface="Century Schoolbook" panose="02040604050505020304" pitchFamily="18" charset="0"/>
                <a:cs typeface="Roboto Serif Light" pitchFamily="2" charset="0"/>
              </a:rPr>
              <a:t>M initial</a:t>
            </a:r>
          </a:p>
        </p:txBody>
      </p:sp>
      <p:sp>
        <p:nvSpPr>
          <p:cNvPr id="26" name="ZoneTexte 41">
            <a:extLst>
              <a:ext uri="{FF2B5EF4-FFF2-40B4-BE49-F238E27FC236}">
                <a16:creationId xmlns:a16="http://schemas.microsoft.com/office/drawing/2014/main" id="{EAEAAD60-5CE0-80AA-3CC4-DB4F547849E7}"/>
              </a:ext>
            </a:extLst>
          </p:cNvPr>
          <p:cNvSpPr txBox="1"/>
          <p:nvPr/>
        </p:nvSpPr>
        <p:spPr>
          <a:xfrm>
            <a:off x="4118418" y="5211258"/>
            <a:ext cx="1470245" cy="400110"/>
          </a:xfrm>
          <a:prstGeom prst="rect">
            <a:avLst/>
          </a:prstGeom>
          <a:noFill/>
        </p:spPr>
        <p:txBody>
          <a:bodyPr wrap="square" rtlCol="0">
            <a:spAutoFit/>
          </a:bodyPr>
          <a:lstStyle/>
          <a:p>
            <a:pPr algn="ctr"/>
            <a:r>
              <a:rPr lang="fr-CA" sz="2000" dirty="0">
                <a:latin typeface="Century Schoolbook" panose="02040604050505020304" pitchFamily="18" charset="0"/>
                <a:cs typeface="Roboto Serif Light" pitchFamily="2" charset="0"/>
              </a:rPr>
              <a:t>-M initial</a:t>
            </a:r>
          </a:p>
        </p:txBody>
      </p:sp>
      <p:sp>
        <p:nvSpPr>
          <p:cNvPr id="27" name="ZoneTexte 41">
            <a:extLst>
              <a:ext uri="{FF2B5EF4-FFF2-40B4-BE49-F238E27FC236}">
                <a16:creationId xmlns:a16="http://schemas.microsoft.com/office/drawing/2014/main" id="{97CF80E0-8F96-B807-A1E7-B6A5501EF745}"/>
              </a:ext>
            </a:extLst>
          </p:cNvPr>
          <p:cNvSpPr txBox="1"/>
          <p:nvPr/>
        </p:nvSpPr>
        <p:spPr>
          <a:xfrm>
            <a:off x="5000620" y="5785837"/>
            <a:ext cx="1346259" cy="707886"/>
          </a:xfrm>
          <a:prstGeom prst="rect">
            <a:avLst/>
          </a:prstGeom>
          <a:noFill/>
        </p:spPr>
        <p:txBody>
          <a:bodyPr wrap="square" rtlCol="0">
            <a:spAutoFit/>
          </a:bodyPr>
          <a:lstStyle/>
          <a:p>
            <a:pPr algn="ctr"/>
            <a:r>
              <a:rPr lang="fr-CA" sz="2000" dirty="0">
                <a:latin typeface="Century Schoolbook" panose="02040604050505020304" pitchFamily="18" charset="0"/>
                <a:cs typeface="Roboto Serif Light" pitchFamily="2" charset="0"/>
              </a:rPr>
              <a:t>180° RF </a:t>
            </a:r>
            <a:r>
              <a:rPr lang="fr-CA" sz="2000" dirty="0" err="1">
                <a:latin typeface="Century Schoolbook" panose="02040604050505020304" pitchFamily="18" charset="0"/>
                <a:cs typeface="Roboto Serif Light" pitchFamily="2" charset="0"/>
              </a:rPr>
              <a:t>pre</a:t>
            </a:r>
            <a:r>
              <a:rPr lang="fr-CA" sz="2000" dirty="0">
                <a:latin typeface="Century Schoolbook" panose="02040604050505020304" pitchFamily="18" charset="0"/>
                <a:cs typeface="Roboto Serif Light" pitchFamily="2" charset="0"/>
              </a:rPr>
              <a:t>-pulse</a:t>
            </a:r>
          </a:p>
        </p:txBody>
      </p:sp>
      <p:sp>
        <p:nvSpPr>
          <p:cNvPr id="28" name="ZoneTexte 41">
            <a:extLst>
              <a:ext uri="{FF2B5EF4-FFF2-40B4-BE49-F238E27FC236}">
                <a16:creationId xmlns:a16="http://schemas.microsoft.com/office/drawing/2014/main" id="{E8890FD2-8B8D-B217-F0B7-C3B24C9307A0}"/>
              </a:ext>
            </a:extLst>
          </p:cNvPr>
          <p:cNvSpPr txBox="1"/>
          <p:nvPr/>
        </p:nvSpPr>
        <p:spPr>
          <a:xfrm>
            <a:off x="6977964" y="5785837"/>
            <a:ext cx="1346259" cy="707886"/>
          </a:xfrm>
          <a:prstGeom prst="rect">
            <a:avLst/>
          </a:prstGeom>
          <a:noFill/>
        </p:spPr>
        <p:txBody>
          <a:bodyPr wrap="square" rtlCol="0">
            <a:spAutoFit/>
          </a:bodyPr>
          <a:lstStyle/>
          <a:p>
            <a:pPr algn="ctr"/>
            <a:r>
              <a:rPr lang="fr-CA" sz="2000" dirty="0">
                <a:latin typeface="Century Schoolbook" panose="02040604050505020304" pitchFamily="18" charset="0"/>
                <a:cs typeface="Roboto Serif Light" pitchFamily="2" charset="0"/>
              </a:rPr>
              <a:t>90° RF pulse</a:t>
            </a:r>
          </a:p>
        </p:txBody>
      </p:sp>
      <p:sp>
        <p:nvSpPr>
          <p:cNvPr id="36" name="ZoneTexte 41">
            <a:extLst>
              <a:ext uri="{FF2B5EF4-FFF2-40B4-BE49-F238E27FC236}">
                <a16:creationId xmlns:a16="http://schemas.microsoft.com/office/drawing/2014/main" id="{893A827A-CD27-B763-CAE9-E74F18910D35}"/>
              </a:ext>
            </a:extLst>
          </p:cNvPr>
          <p:cNvSpPr txBox="1"/>
          <p:nvPr/>
        </p:nvSpPr>
        <p:spPr>
          <a:xfrm>
            <a:off x="9948481" y="3061281"/>
            <a:ext cx="1544330" cy="400110"/>
          </a:xfrm>
          <a:prstGeom prst="rect">
            <a:avLst/>
          </a:prstGeom>
          <a:noFill/>
        </p:spPr>
        <p:txBody>
          <a:bodyPr wrap="square" rtlCol="0">
            <a:spAutoFit/>
          </a:bodyPr>
          <a:lstStyle/>
          <a:p>
            <a:pPr algn="ctr"/>
            <a:r>
              <a:rPr lang="fr-CA" sz="2000" dirty="0">
                <a:latin typeface="Century Schoolbook" panose="02040604050505020304" pitchFamily="18" charset="0"/>
                <a:cs typeface="Roboto Serif Light" pitchFamily="2" charset="0"/>
              </a:rPr>
              <a:t>Long T</a:t>
            </a:r>
            <a:r>
              <a:rPr lang="fr-CA" sz="2000" baseline="-25000" dirty="0">
                <a:latin typeface="Century Schoolbook" panose="02040604050505020304" pitchFamily="18" charset="0"/>
                <a:cs typeface="Roboto Serif Light" pitchFamily="2" charset="0"/>
              </a:rPr>
              <a:t>1</a:t>
            </a:r>
            <a:endParaRPr lang="fr-CA" sz="2000" dirty="0">
              <a:latin typeface="Century Schoolbook" panose="02040604050505020304" pitchFamily="18" charset="0"/>
              <a:cs typeface="Roboto Serif Light" pitchFamily="2" charset="0"/>
            </a:endParaRPr>
          </a:p>
        </p:txBody>
      </p:sp>
      <p:cxnSp>
        <p:nvCxnSpPr>
          <p:cNvPr id="39" name="Connecteur droit avec flèche 71">
            <a:extLst>
              <a:ext uri="{FF2B5EF4-FFF2-40B4-BE49-F238E27FC236}">
                <a16:creationId xmlns:a16="http://schemas.microsoft.com/office/drawing/2014/main" id="{E74F6339-8539-E05B-BCDD-DFE66E20C595}"/>
              </a:ext>
            </a:extLst>
          </p:cNvPr>
          <p:cNvCxnSpPr>
            <a:cxnSpLocks/>
          </p:cNvCxnSpPr>
          <p:nvPr/>
        </p:nvCxnSpPr>
        <p:spPr>
          <a:xfrm flipH="1" flipV="1">
            <a:off x="9736490" y="3159320"/>
            <a:ext cx="440310" cy="85688"/>
          </a:xfrm>
          <a:prstGeom prst="straightConnector1">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0" name="Connecteur droit avec flèche 71">
            <a:extLst>
              <a:ext uri="{FF2B5EF4-FFF2-40B4-BE49-F238E27FC236}">
                <a16:creationId xmlns:a16="http://schemas.microsoft.com/office/drawing/2014/main" id="{4A2FD9A4-A74C-E35B-EC45-965EE184EA5D}"/>
              </a:ext>
            </a:extLst>
          </p:cNvPr>
          <p:cNvCxnSpPr>
            <a:cxnSpLocks/>
          </p:cNvCxnSpPr>
          <p:nvPr/>
        </p:nvCxnSpPr>
        <p:spPr>
          <a:xfrm rot="2040000">
            <a:off x="6397993" y="3209066"/>
            <a:ext cx="414810" cy="80018"/>
          </a:xfrm>
          <a:prstGeom prst="straightConnector1">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8" name="ZoneTexte 41">
            <a:extLst>
              <a:ext uri="{FF2B5EF4-FFF2-40B4-BE49-F238E27FC236}">
                <a16:creationId xmlns:a16="http://schemas.microsoft.com/office/drawing/2014/main" id="{B160305D-8815-5190-5F2B-AB7E53D71881}"/>
              </a:ext>
            </a:extLst>
          </p:cNvPr>
          <p:cNvSpPr txBox="1"/>
          <p:nvPr/>
        </p:nvSpPr>
        <p:spPr>
          <a:xfrm>
            <a:off x="6423134" y="5385727"/>
            <a:ext cx="466804" cy="400110"/>
          </a:xfrm>
          <a:prstGeom prst="rect">
            <a:avLst/>
          </a:prstGeom>
          <a:solidFill>
            <a:schemeClr val="bg1"/>
          </a:solidFill>
        </p:spPr>
        <p:txBody>
          <a:bodyPr wrap="square" rtlCol="0">
            <a:spAutoFit/>
          </a:bodyPr>
          <a:lstStyle/>
          <a:p>
            <a:pPr algn="ctr"/>
            <a:r>
              <a:rPr lang="fr-CA" sz="2000" dirty="0">
                <a:latin typeface="Century Schoolbook" panose="02040604050505020304" pitchFamily="18" charset="0"/>
                <a:cs typeface="Roboto Serif Light" pitchFamily="2" charset="0"/>
              </a:rPr>
              <a:t>TI</a:t>
            </a:r>
          </a:p>
        </p:txBody>
      </p:sp>
      <p:cxnSp>
        <p:nvCxnSpPr>
          <p:cNvPr id="49" name="Straight Connector 48">
            <a:extLst>
              <a:ext uri="{FF2B5EF4-FFF2-40B4-BE49-F238E27FC236}">
                <a16:creationId xmlns:a16="http://schemas.microsoft.com/office/drawing/2014/main" id="{F0A9408D-2508-BCBC-5BAB-C5BCDB33C37C}"/>
              </a:ext>
            </a:extLst>
          </p:cNvPr>
          <p:cNvCxnSpPr>
            <a:cxnSpLocks/>
          </p:cNvCxnSpPr>
          <p:nvPr/>
        </p:nvCxnSpPr>
        <p:spPr>
          <a:xfrm>
            <a:off x="5588663" y="5411313"/>
            <a:ext cx="59868" cy="0"/>
          </a:xfrm>
          <a:prstGeom prst="line">
            <a:avLst/>
          </a:prstGeom>
          <a:ln w="12700">
            <a:solidFill>
              <a:schemeClr val="tx1"/>
            </a:solidFill>
            <a:prstDash val="sysDot"/>
          </a:ln>
        </p:spPr>
        <p:style>
          <a:lnRef idx="1">
            <a:schemeClr val="dk1"/>
          </a:lnRef>
          <a:fillRef idx="0">
            <a:schemeClr val="dk1"/>
          </a:fillRef>
          <a:effectRef idx="0">
            <a:schemeClr val="dk1"/>
          </a:effectRef>
          <a:fontRef idx="minor">
            <a:schemeClr val="tx1"/>
          </a:fontRef>
        </p:style>
      </p:cxnSp>
      <p:graphicFrame>
        <p:nvGraphicFramePr>
          <p:cNvPr id="50" name="Chart 49">
            <a:extLst>
              <a:ext uri="{FF2B5EF4-FFF2-40B4-BE49-F238E27FC236}">
                <a16:creationId xmlns:a16="http://schemas.microsoft.com/office/drawing/2014/main" id="{69FB5667-40D1-1D0F-7E8B-4DDC93709B9A}"/>
              </a:ext>
            </a:extLst>
          </p:cNvPr>
          <p:cNvGraphicFramePr/>
          <p:nvPr>
            <p:extLst>
              <p:ext uri="{D42A27DB-BD31-4B8C-83A1-F6EECF244321}">
                <p14:modId xmlns:p14="http://schemas.microsoft.com/office/powerpoint/2010/main" val="2519149255"/>
              </p:ext>
            </p:extLst>
          </p:nvPr>
        </p:nvGraphicFramePr>
        <p:xfrm>
          <a:off x="5535562" y="2158104"/>
          <a:ext cx="6329586" cy="3677461"/>
        </p:xfrm>
        <a:graphic>
          <a:graphicData uri="http://schemas.openxmlformats.org/drawingml/2006/chart">
            <c:chart xmlns:c="http://schemas.openxmlformats.org/drawingml/2006/chart" xmlns:r="http://schemas.openxmlformats.org/officeDocument/2006/relationships" r:id="rId2"/>
          </a:graphicData>
        </a:graphic>
      </p:graphicFrame>
      <p:cxnSp>
        <p:nvCxnSpPr>
          <p:cNvPr id="51" name="Straight Connector 50">
            <a:extLst>
              <a:ext uri="{FF2B5EF4-FFF2-40B4-BE49-F238E27FC236}">
                <a16:creationId xmlns:a16="http://schemas.microsoft.com/office/drawing/2014/main" id="{00769ED3-FEB9-98FB-57F3-93C5B2A28F27}"/>
              </a:ext>
            </a:extLst>
          </p:cNvPr>
          <p:cNvCxnSpPr>
            <a:cxnSpLocks/>
          </p:cNvCxnSpPr>
          <p:nvPr/>
        </p:nvCxnSpPr>
        <p:spPr>
          <a:xfrm>
            <a:off x="7651094" y="2318285"/>
            <a:ext cx="0" cy="3328040"/>
          </a:xfrm>
          <a:prstGeom prst="line">
            <a:avLst/>
          </a:prstGeom>
          <a:ln w="12700">
            <a:solidFill>
              <a:schemeClr val="tx1"/>
            </a:solidFill>
            <a:prstDash val="lgDash"/>
          </a:ln>
        </p:spPr>
        <p:style>
          <a:lnRef idx="1">
            <a:schemeClr val="accent1"/>
          </a:lnRef>
          <a:fillRef idx="0">
            <a:schemeClr val="accent1"/>
          </a:fillRef>
          <a:effectRef idx="0">
            <a:schemeClr val="accent1"/>
          </a:effectRef>
          <a:fontRef idx="minor">
            <a:schemeClr val="tx1"/>
          </a:fontRef>
        </p:style>
      </p:cxnSp>
      <p:sp>
        <p:nvSpPr>
          <p:cNvPr id="52" name="ZoneTexte 41">
            <a:extLst>
              <a:ext uri="{FF2B5EF4-FFF2-40B4-BE49-F238E27FC236}">
                <a16:creationId xmlns:a16="http://schemas.microsoft.com/office/drawing/2014/main" id="{25AF40B5-788A-E3A8-5F1E-410B3F5D2F0A}"/>
              </a:ext>
            </a:extLst>
          </p:cNvPr>
          <p:cNvSpPr txBox="1"/>
          <p:nvPr/>
        </p:nvSpPr>
        <p:spPr>
          <a:xfrm>
            <a:off x="1440311" y="3167391"/>
            <a:ext cx="1915910" cy="461665"/>
          </a:xfrm>
          <a:prstGeom prst="rect">
            <a:avLst/>
          </a:prstGeom>
          <a:noFill/>
        </p:spPr>
        <p:txBody>
          <a:bodyPr wrap="none" rtlCol="0">
            <a:spAutoFit/>
          </a:bodyPr>
          <a:lstStyle/>
          <a:p>
            <a:pPr algn="ctr"/>
            <a:r>
              <a:rPr lang="fr-CA" sz="2400" dirty="0" err="1">
                <a:latin typeface="Century Schoolbook" panose="02040604050505020304" pitchFamily="18" charset="0"/>
                <a:cs typeface="Roboto Serif Light" pitchFamily="2" charset="0"/>
              </a:rPr>
              <a:t>Many</a:t>
            </a:r>
            <a:r>
              <a:rPr lang="fr-CA" sz="2400" dirty="0">
                <a:latin typeface="Century Schoolbook" panose="02040604050505020304" pitchFamily="18" charset="0"/>
                <a:cs typeface="Roboto Serif Light" pitchFamily="2" charset="0"/>
              </a:rPr>
              <a:t> tricks</a:t>
            </a:r>
            <a:endParaRPr lang="fr-CA" sz="2400" b="1" dirty="0">
              <a:latin typeface="Century Schoolbook" panose="02040604050505020304" pitchFamily="18" charset="0"/>
              <a:cs typeface="Roboto Serif Light" pitchFamily="2" charset="0"/>
            </a:endParaRPr>
          </a:p>
        </p:txBody>
      </p:sp>
      <p:sp>
        <p:nvSpPr>
          <p:cNvPr id="53" name="ZoneTexte 41">
            <a:extLst>
              <a:ext uri="{FF2B5EF4-FFF2-40B4-BE49-F238E27FC236}">
                <a16:creationId xmlns:a16="http://schemas.microsoft.com/office/drawing/2014/main" id="{73B7823C-C60D-BEAF-2BB2-48752D343FDA}"/>
              </a:ext>
            </a:extLst>
          </p:cNvPr>
          <p:cNvSpPr txBox="1"/>
          <p:nvPr/>
        </p:nvSpPr>
        <p:spPr>
          <a:xfrm>
            <a:off x="936968" y="4245485"/>
            <a:ext cx="2922595" cy="461665"/>
          </a:xfrm>
          <a:prstGeom prst="rect">
            <a:avLst/>
          </a:prstGeom>
          <a:noFill/>
        </p:spPr>
        <p:txBody>
          <a:bodyPr wrap="none" rtlCol="0">
            <a:spAutoFit/>
          </a:bodyPr>
          <a:lstStyle/>
          <a:p>
            <a:pPr algn="ctr"/>
            <a:r>
              <a:rPr lang="fr-CA" sz="2400" dirty="0">
                <a:latin typeface="Century Schoolbook" panose="02040604050505020304" pitchFamily="18" charset="0"/>
                <a:cs typeface="Roboto Serif Light" pitchFamily="2" charset="0"/>
              </a:rPr>
              <a:t>Inversion </a:t>
            </a:r>
            <a:r>
              <a:rPr lang="fr-CA" sz="2400" dirty="0" err="1">
                <a:latin typeface="Century Schoolbook" panose="02040604050505020304" pitchFamily="18" charset="0"/>
                <a:cs typeface="Roboto Serif Light" pitchFamily="2" charset="0"/>
              </a:rPr>
              <a:t>recovery</a:t>
            </a:r>
            <a:endParaRPr lang="fr-CA" sz="2400" b="1" dirty="0">
              <a:latin typeface="Century Schoolbook" panose="02040604050505020304" pitchFamily="18" charset="0"/>
              <a:cs typeface="Roboto Serif Light" pitchFamily="2" charset="0"/>
            </a:endParaRPr>
          </a:p>
        </p:txBody>
      </p:sp>
      <p:cxnSp>
        <p:nvCxnSpPr>
          <p:cNvPr id="54" name="Connecteur droit avec flèche 71">
            <a:extLst>
              <a:ext uri="{FF2B5EF4-FFF2-40B4-BE49-F238E27FC236}">
                <a16:creationId xmlns:a16="http://schemas.microsoft.com/office/drawing/2014/main" id="{6088CA8C-20AF-A1DE-9B06-F9537B0BD6FA}"/>
              </a:ext>
            </a:extLst>
          </p:cNvPr>
          <p:cNvCxnSpPr>
            <a:cxnSpLocks/>
          </p:cNvCxnSpPr>
          <p:nvPr/>
        </p:nvCxnSpPr>
        <p:spPr>
          <a:xfrm flipH="1">
            <a:off x="2398263" y="2674125"/>
            <a:ext cx="2" cy="371749"/>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5" name="Connecteur droit avec flèche 71">
            <a:extLst>
              <a:ext uri="{FF2B5EF4-FFF2-40B4-BE49-F238E27FC236}">
                <a16:creationId xmlns:a16="http://schemas.microsoft.com/office/drawing/2014/main" id="{B769D633-3818-073B-EEB1-4117EC3FAE2E}"/>
              </a:ext>
            </a:extLst>
          </p:cNvPr>
          <p:cNvCxnSpPr>
            <a:cxnSpLocks/>
          </p:cNvCxnSpPr>
          <p:nvPr/>
        </p:nvCxnSpPr>
        <p:spPr>
          <a:xfrm flipH="1">
            <a:off x="2398263" y="3750573"/>
            <a:ext cx="2" cy="371749"/>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6" name="Connecteur droit avec flèche 71">
            <a:extLst>
              <a:ext uri="{FF2B5EF4-FFF2-40B4-BE49-F238E27FC236}">
                <a16:creationId xmlns:a16="http://schemas.microsoft.com/office/drawing/2014/main" id="{D84B8FF1-4CBB-EBC7-43EB-DD62558BE9CD}"/>
              </a:ext>
            </a:extLst>
          </p:cNvPr>
          <p:cNvCxnSpPr>
            <a:cxnSpLocks/>
          </p:cNvCxnSpPr>
          <p:nvPr/>
        </p:nvCxnSpPr>
        <p:spPr>
          <a:xfrm flipV="1">
            <a:off x="5673750" y="2532041"/>
            <a:ext cx="0" cy="1511795"/>
          </a:xfrm>
          <a:prstGeom prst="straightConnector1">
            <a:avLst/>
          </a:prstGeom>
          <a:ln w="44450" cmpd="sng">
            <a:solidFill>
              <a:srgbClr val="00A759"/>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60" name="Connecteur droit avec flèche 71">
            <a:extLst>
              <a:ext uri="{FF2B5EF4-FFF2-40B4-BE49-F238E27FC236}">
                <a16:creationId xmlns:a16="http://schemas.microsoft.com/office/drawing/2014/main" id="{7A4EBE2E-D514-2100-7963-2B4ADBF10AE5}"/>
              </a:ext>
            </a:extLst>
          </p:cNvPr>
          <p:cNvCxnSpPr>
            <a:cxnSpLocks/>
          </p:cNvCxnSpPr>
          <p:nvPr/>
        </p:nvCxnSpPr>
        <p:spPr>
          <a:xfrm>
            <a:off x="5673750" y="4038430"/>
            <a:ext cx="0" cy="1405567"/>
          </a:xfrm>
          <a:prstGeom prst="straightConnector1">
            <a:avLst/>
          </a:prstGeom>
          <a:ln w="44450" cmpd="sng">
            <a:solidFill>
              <a:srgbClr val="00A759"/>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62" name="Connecteur droit avec flèche 71">
            <a:extLst>
              <a:ext uri="{FF2B5EF4-FFF2-40B4-BE49-F238E27FC236}">
                <a16:creationId xmlns:a16="http://schemas.microsoft.com/office/drawing/2014/main" id="{A146A570-54D4-CACD-D149-9EA261B1E426}"/>
              </a:ext>
            </a:extLst>
          </p:cNvPr>
          <p:cNvCxnSpPr>
            <a:cxnSpLocks/>
          </p:cNvCxnSpPr>
          <p:nvPr/>
        </p:nvCxnSpPr>
        <p:spPr>
          <a:xfrm flipV="1">
            <a:off x="7651094" y="3803650"/>
            <a:ext cx="0" cy="253830"/>
          </a:xfrm>
          <a:prstGeom prst="straightConnector1">
            <a:avLst/>
          </a:prstGeom>
          <a:ln w="44450" cmpd="sng">
            <a:solidFill>
              <a:srgbClr val="00A759"/>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64" name="Connecteur droit avec flèche 71">
            <a:extLst>
              <a:ext uri="{FF2B5EF4-FFF2-40B4-BE49-F238E27FC236}">
                <a16:creationId xmlns:a16="http://schemas.microsoft.com/office/drawing/2014/main" id="{08F49729-930B-60C1-403E-F95708528483}"/>
              </a:ext>
            </a:extLst>
          </p:cNvPr>
          <p:cNvCxnSpPr>
            <a:cxnSpLocks/>
          </p:cNvCxnSpPr>
          <p:nvPr/>
        </p:nvCxnSpPr>
        <p:spPr>
          <a:xfrm flipV="1">
            <a:off x="7651094" y="2901950"/>
            <a:ext cx="0" cy="1142830"/>
          </a:xfrm>
          <a:prstGeom prst="straightConnector1">
            <a:avLst/>
          </a:prstGeom>
          <a:ln w="44450" cmpd="sng">
            <a:solidFill>
              <a:srgbClr val="00A759"/>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67" name="Connecteur droit avec flèche 71">
            <a:extLst>
              <a:ext uri="{FF2B5EF4-FFF2-40B4-BE49-F238E27FC236}">
                <a16:creationId xmlns:a16="http://schemas.microsoft.com/office/drawing/2014/main" id="{F720B26E-6B13-6D6E-5F76-900BB927E542}"/>
              </a:ext>
            </a:extLst>
          </p:cNvPr>
          <p:cNvCxnSpPr>
            <a:cxnSpLocks/>
          </p:cNvCxnSpPr>
          <p:nvPr/>
        </p:nvCxnSpPr>
        <p:spPr>
          <a:xfrm rot="5400000" flipV="1">
            <a:off x="8214344" y="3466930"/>
            <a:ext cx="0" cy="1142830"/>
          </a:xfrm>
          <a:prstGeom prst="straightConnector1">
            <a:avLst/>
          </a:prstGeom>
          <a:ln w="44450" cmpd="sng">
            <a:solidFill>
              <a:srgbClr val="00A759"/>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68" name="Connecteur droit avec flèche 71">
            <a:extLst>
              <a:ext uri="{FF2B5EF4-FFF2-40B4-BE49-F238E27FC236}">
                <a16:creationId xmlns:a16="http://schemas.microsoft.com/office/drawing/2014/main" id="{9EE436EF-4FAC-627A-CD23-BC081F99FF36}"/>
              </a:ext>
            </a:extLst>
          </p:cNvPr>
          <p:cNvCxnSpPr>
            <a:cxnSpLocks/>
          </p:cNvCxnSpPr>
          <p:nvPr/>
        </p:nvCxnSpPr>
        <p:spPr>
          <a:xfrm rot="5400000" flipV="1">
            <a:off x="7769844" y="3911430"/>
            <a:ext cx="0" cy="253830"/>
          </a:xfrm>
          <a:prstGeom prst="straightConnector1">
            <a:avLst/>
          </a:prstGeom>
          <a:ln w="44450" cmpd="sng">
            <a:solidFill>
              <a:srgbClr val="00A759"/>
            </a:solidFill>
            <a:tailEnd type="triangle" w="med" len="med"/>
          </a:ln>
        </p:spPr>
        <p:style>
          <a:lnRef idx="1">
            <a:schemeClr val="accent1"/>
          </a:lnRef>
          <a:fillRef idx="0">
            <a:schemeClr val="accent1"/>
          </a:fillRef>
          <a:effectRef idx="0">
            <a:schemeClr val="accent1"/>
          </a:effectRef>
          <a:fontRef idx="minor">
            <a:schemeClr val="tx1"/>
          </a:fontRef>
        </p:style>
      </p:cxnSp>
      <p:sp>
        <p:nvSpPr>
          <p:cNvPr id="12" name="ZoneTexte 41">
            <a:extLst>
              <a:ext uri="{FF2B5EF4-FFF2-40B4-BE49-F238E27FC236}">
                <a16:creationId xmlns:a16="http://schemas.microsoft.com/office/drawing/2014/main" id="{76EFFE29-7C8A-84CA-F509-60EA15E62F34}"/>
              </a:ext>
            </a:extLst>
          </p:cNvPr>
          <p:cNvSpPr txBox="1"/>
          <p:nvPr/>
        </p:nvSpPr>
        <p:spPr>
          <a:xfrm>
            <a:off x="682877" y="5380535"/>
            <a:ext cx="3443571" cy="461665"/>
          </a:xfrm>
          <a:prstGeom prst="rect">
            <a:avLst/>
          </a:prstGeom>
          <a:noFill/>
        </p:spPr>
        <p:txBody>
          <a:bodyPr wrap="none" rtlCol="0">
            <a:spAutoFit/>
          </a:bodyPr>
          <a:lstStyle/>
          <a:p>
            <a:pPr algn="ctr"/>
            <a:r>
              <a:rPr lang="fr-CA" sz="2400" dirty="0">
                <a:latin typeface="Century Schoolbook" panose="02040604050505020304" pitchFamily="18" charset="0"/>
                <a:cs typeface="Roboto Serif Light" pitchFamily="2" charset="0"/>
              </a:rPr>
              <a:t>Suppression of tissues</a:t>
            </a:r>
            <a:endParaRPr lang="fr-CA" sz="2400" b="1" dirty="0">
              <a:latin typeface="Century Schoolbook" panose="02040604050505020304" pitchFamily="18" charset="0"/>
              <a:cs typeface="Roboto Serif Light" pitchFamily="2" charset="0"/>
            </a:endParaRPr>
          </a:p>
        </p:txBody>
      </p:sp>
      <p:cxnSp>
        <p:nvCxnSpPr>
          <p:cNvPr id="13" name="Connecteur droit avec flèche 71">
            <a:extLst>
              <a:ext uri="{FF2B5EF4-FFF2-40B4-BE49-F238E27FC236}">
                <a16:creationId xmlns:a16="http://schemas.microsoft.com/office/drawing/2014/main" id="{8948A112-1665-658E-5B44-EFDA7F1EA597}"/>
              </a:ext>
            </a:extLst>
          </p:cNvPr>
          <p:cNvCxnSpPr>
            <a:cxnSpLocks/>
          </p:cNvCxnSpPr>
          <p:nvPr/>
        </p:nvCxnSpPr>
        <p:spPr>
          <a:xfrm flipH="1">
            <a:off x="2404656" y="4885623"/>
            <a:ext cx="2" cy="371749"/>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565350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4"/>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6"/>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7"/>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8"/>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6"/>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39"/>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40"/>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48"/>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49"/>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50"/>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51"/>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56"/>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60"/>
                                        </p:tgtEl>
                                        <p:attrNameLst>
                                          <p:attrName>style.visibility</p:attrName>
                                        </p:attrNameLst>
                                      </p:cBhvr>
                                      <p:to>
                                        <p:strVal val="visible"/>
                                      </p:to>
                                    </p:set>
                                  </p:childTnLst>
                                </p:cTn>
                              </p:par>
                              <p:par>
                                <p:cTn id="63" presetID="1" presetClass="exit" presetSubtype="0" fill="hold" nodeType="withEffect">
                                  <p:stCondLst>
                                    <p:cond delay="0"/>
                                  </p:stCondLst>
                                  <p:childTnLst>
                                    <p:set>
                                      <p:cBhvr>
                                        <p:cTn id="64" dur="1" fill="hold">
                                          <p:stCondLst>
                                            <p:cond delay="0"/>
                                          </p:stCondLst>
                                        </p:cTn>
                                        <p:tgtEl>
                                          <p:spTgt spid="56"/>
                                        </p:tgtEl>
                                        <p:attrNameLst>
                                          <p:attrName>style.visibility</p:attrName>
                                        </p:attrNameLst>
                                      </p:cBhvr>
                                      <p:to>
                                        <p:strVal val="hidden"/>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nodeType="clickEffect">
                                  <p:stCondLst>
                                    <p:cond delay="0"/>
                                  </p:stCondLst>
                                  <p:childTnLst>
                                    <p:set>
                                      <p:cBhvr>
                                        <p:cTn id="68" dur="1" fill="hold">
                                          <p:stCondLst>
                                            <p:cond delay="0"/>
                                          </p:stCondLst>
                                        </p:cTn>
                                        <p:tgtEl>
                                          <p:spTgt spid="62"/>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64"/>
                                        </p:tgtEl>
                                        <p:attrNameLst>
                                          <p:attrName>style.visibility</p:attrName>
                                        </p:attrNameLst>
                                      </p:cBhvr>
                                      <p:to>
                                        <p:strVal val="visible"/>
                                      </p:to>
                                    </p:set>
                                  </p:childTnLst>
                                </p:cTn>
                              </p:par>
                              <p:par>
                                <p:cTn id="71" presetID="1" presetClass="exit" presetSubtype="0" fill="hold" nodeType="withEffect">
                                  <p:stCondLst>
                                    <p:cond delay="0"/>
                                  </p:stCondLst>
                                  <p:childTnLst>
                                    <p:set>
                                      <p:cBhvr>
                                        <p:cTn id="72" dur="1" fill="hold">
                                          <p:stCondLst>
                                            <p:cond delay="0"/>
                                          </p:stCondLst>
                                        </p:cTn>
                                        <p:tgtEl>
                                          <p:spTgt spid="60"/>
                                        </p:tgtEl>
                                        <p:attrNameLst>
                                          <p:attrName>style.visibility</p:attrName>
                                        </p:attrNameLst>
                                      </p:cBhvr>
                                      <p:to>
                                        <p:strVal val="hidden"/>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nodeType="clickEffect">
                                  <p:stCondLst>
                                    <p:cond delay="0"/>
                                  </p:stCondLst>
                                  <p:childTnLst>
                                    <p:set>
                                      <p:cBhvr>
                                        <p:cTn id="76" dur="1" fill="hold">
                                          <p:stCondLst>
                                            <p:cond delay="0"/>
                                          </p:stCondLst>
                                        </p:cTn>
                                        <p:tgtEl>
                                          <p:spTgt spid="67"/>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68"/>
                                        </p:tgtEl>
                                        <p:attrNameLst>
                                          <p:attrName>style.visibility</p:attrName>
                                        </p:attrNameLst>
                                      </p:cBhvr>
                                      <p:to>
                                        <p:strVal val="visible"/>
                                      </p:to>
                                    </p:set>
                                  </p:childTnLst>
                                </p:cTn>
                              </p:par>
                              <p:par>
                                <p:cTn id="79" presetID="1" presetClass="exit" presetSubtype="0" fill="hold" nodeType="withEffect">
                                  <p:stCondLst>
                                    <p:cond delay="0"/>
                                  </p:stCondLst>
                                  <p:childTnLst>
                                    <p:set>
                                      <p:cBhvr>
                                        <p:cTn id="80" dur="1" fill="hold">
                                          <p:stCondLst>
                                            <p:cond delay="0"/>
                                          </p:stCondLst>
                                        </p:cTn>
                                        <p:tgtEl>
                                          <p:spTgt spid="64"/>
                                        </p:tgtEl>
                                        <p:attrNameLst>
                                          <p:attrName>style.visibility</p:attrName>
                                        </p:attrNameLst>
                                      </p:cBhvr>
                                      <p:to>
                                        <p:strVal val="hidden"/>
                                      </p:to>
                                    </p:set>
                                  </p:childTnLst>
                                </p:cTn>
                              </p:par>
                              <p:par>
                                <p:cTn id="81" presetID="1" presetClass="exit" presetSubtype="0" fill="hold" nodeType="withEffect">
                                  <p:stCondLst>
                                    <p:cond delay="0"/>
                                  </p:stCondLst>
                                  <p:childTnLst>
                                    <p:set>
                                      <p:cBhvr>
                                        <p:cTn id="82" dur="1" fill="hold">
                                          <p:stCondLst>
                                            <p:cond delay="0"/>
                                          </p:stCondLst>
                                        </p:cTn>
                                        <p:tgtEl>
                                          <p:spTgt spid="62"/>
                                        </p:tgtEl>
                                        <p:attrNameLst>
                                          <p:attrName>style.visibility</p:attrName>
                                        </p:attrNameLst>
                                      </p:cBhvr>
                                      <p:to>
                                        <p:strVal val="hidden"/>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0" nodeType="clickEffect">
                                  <p:stCondLst>
                                    <p:cond delay="0"/>
                                  </p:stCondLst>
                                  <p:childTnLst>
                                    <p:set>
                                      <p:cBhvr>
                                        <p:cTn id="86" dur="1" fill="hold">
                                          <p:stCondLst>
                                            <p:cond delay="0"/>
                                          </p:stCondLst>
                                        </p:cTn>
                                        <p:tgtEl>
                                          <p:spTgt spid="12"/>
                                        </p:tgtEl>
                                        <p:attrNameLst>
                                          <p:attrName>style.visibility</p:attrName>
                                        </p:attrNameLst>
                                      </p:cBhvr>
                                      <p:to>
                                        <p:strVal val="visible"/>
                                      </p:to>
                                    </p:set>
                                  </p:childTnLst>
                                </p:cTn>
                              </p:par>
                              <p:par>
                                <p:cTn id="87" presetID="1" presetClass="entr" presetSubtype="0" fill="hold" nodeType="withEffect">
                                  <p:stCondLst>
                                    <p:cond delay="0"/>
                                  </p:stCondLst>
                                  <p:childTnLst>
                                    <p:set>
                                      <p:cBhvr>
                                        <p:cTn id="8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1" grpId="0"/>
      <p:bldP spid="14" grpId="0"/>
      <p:bldP spid="24" grpId="0"/>
      <p:bldP spid="26" grpId="0"/>
      <p:bldP spid="27" grpId="0"/>
      <p:bldP spid="28" grpId="0"/>
      <p:bldP spid="36" grpId="0"/>
      <p:bldP spid="48" grpId="0" animBg="1"/>
      <p:bldGraphic spid="50" grpId="0">
        <p:bldAsOne/>
      </p:bldGraphic>
      <p:bldP spid="52" grpId="0"/>
      <p:bldP spid="53" grpId="0"/>
      <p:bldP spid="12"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A859FA-3338-4F9E-83F5-D3C412A35D23}"/>
              </a:ext>
            </a:extLst>
          </p:cNvPr>
          <p:cNvSpPr>
            <a:spLocks noGrp="1"/>
          </p:cNvSpPr>
          <p:nvPr>
            <p:ph type="title"/>
          </p:nvPr>
        </p:nvSpPr>
        <p:spPr/>
        <p:txBody>
          <a:bodyPr/>
          <a:lstStyle/>
          <a:p>
            <a:r>
              <a:rPr lang="fr-CA" dirty="0">
                <a:latin typeface="Century Schoolbook" panose="02040604050505020304" pitchFamily="18" charset="0"/>
              </a:rPr>
              <a:t>Principles of MRI: timing</a:t>
            </a:r>
          </a:p>
        </p:txBody>
      </p:sp>
      <p:sp>
        <p:nvSpPr>
          <p:cNvPr id="4" name="Slide Number Placeholder 3">
            <a:extLst>
              <a:ext uri="{FF2B5EF4-FFF2-40B4-BE49-F238E27FC236}">
                <a16:creationId xmlns:a16="http://schemas.microsoft.com/office/drawing/2014/main" id="{C8BE9B61-E606-45CF-8F06-C1FA4EF30454}"/>
              </a:ext>
            </a:extLst>
          </p:cNvPr>
          <p:cNvSpPr>
            <a:spLocks noGrp="1"/>
          </p:cNvSpPr>
          <p:nvPr>
            <p:ph type="sldNum" sz="quarter" idx="12"/>
          </p:nvPr>
        </p:nvSpPr>
        <p:spPr/>
        <p:txBody>
          <a:bodyPr/>
          <a:lstStyle/>
          <a:p>
            <a:fld id="{7C4F7C6C-F16A-437F-A05B-8026F95376C8}" type="slidenum">
              <a:rPr lang="fr-CA" smtClean="0">
                <a:latin typeface="Century Schoolbook" panose="02040604050505020304" pitchFamily="18" charset="0"/>
              </a:rPr>
              <a:pPr/>
              <a:t>48</a:t>
            </a:fld>
            <a:endParaRPr lang="fr-CA" dirty="0">
              <a:latin typeface="Century Schoolbook" panose="02040604050505020304" pitchFamily="18" charset="0"/>
            </a:endParaRPr>
          </a:p>
        </p:txBody>
      </p:sp>
      <p:cxnSp>
        <p:nvCxnSpPr>
          <p:cNvPr id="42" name="Straight Connector 41">
            <a:extLst>
              <a:ext uri="{FF2B5EF4-FFF2-40B4-BE49-F238E27FC236}">
                <a16:creationId xmlns:a16="http://schemas.microsoft.com/office/drawing/2014/main" id="{4681F4E9-58DF-F38C-4052-FB96B531733C}"/>
              </a:ext>
            </a:extLst>
          </p:cNvPr>
          <p:cNvCxnSpPr>
            <a:cxnSpLocks/>
          </p:cNvCxnSpPr>
          <p:nvPr/>
        </p:nvCxnSpPr>
        <p:spPr>
          <a:xfrm>
            <a:off x="1664448" y="4132338"/>
            <a:ext cx="0" cy="2236016"/>
          </a:xfrm>
          <a:prstGeom prst="line">
            <a:avLst/>
          </a:prstGeom>
          <a:ln w="12700">
            <a:solidFill>
              <a:schemeClr val="tx1"/>
            </a:solidFill>
            <a:prstDash val="lgDash"/>
          </a:ln>
        </p:spPr>
        <p:style>
          <a:lnRef idx="1">
            <a:schemeClr val="accent1"/>
          </a:lnRef>
          <a:fillRef idx="0">
            <a:schemeClr val="accent1"/>
          </a:fillRef>
          <a:effectRef idx="0">
            <a:schemeClr val="accent1"/>
          </a:effectRef>
          <a:fontRef idx="minor">
            <a:schemeClr val="tx1"/>
          </a:fontRef>
        </p:style>
      </p:cxnSp>
      <p:sp>
        <p:nvSpPr>
          <p:cNvPr id="51" name="ZoneTexte 41">
            <a:extLst>
              <a:ext uri="{FF2B5EF4-FFF2-40B4-BE49-F238E27FC236}">
                <a16:creationId xmlns:a16="http://schemas.microsoft.com/office/drawing/2014/main" id="{69393C5D-5566-AEF6-4E6E-857C3858EC44}"/>
              </a:ext>
            </a:extLst>
          </p:cNvPr>
          <p:cNvSpPr txBox="1"/>
          <p:nvPr/>
        </p:nvSpPr>
        <p:spPr>
          <a:xfrm>
            <a:off x="1601834" y="5914050"/>
            <a:ext cx="1306127" cy="400110"/>
          </a:xfrm>
          <a:prstGeom prst="rect">
            <a:avLst/>
          </a:prstGeom>
          <a:noFill/>
        </p:spPr>
        <p:txBody>
          <a:bodyPr wrap="square" rtlCol="0">
            <a:spAutoFit/>
          </a:bodyPr>
          <a:lstStyle/>
          <a:p>
            <a:pPr algn="ctr"/>
            <a:r>
              <a:rPr lang="fr-CA" sz="2000" dirty="0">
                <a:latin typeface="Century Schoolbook" panose="02040604050505020304" pitchFamily="18" charset="0"/>
                <a:cs typeface="Roboto Serif Light" pitchFamily="2" charset="0"/>
              </a:rPr>
              <a:t>Short TE</a:t>
            </a:r>
          </a:p>
        </p:txBody>
      </p:sp>
      <p:sp>
        <p:nvSpPr>
          <p:cNvPr id="53" name="ZoneTexte 41">
            <a:extLst>
              <a:ext uri="{FF2B5EF4-FFF2-40B4-BE49-F238E27FC236}">
                <a16:creationId xmlns:a16="http://schemas.microsoft.com/office/drawing/2014/main" id="{6665CA71-7309-1A83-DE20-5603151E2B3D}"/>
              </a:ext>
            </a:extLst>
          </p:cNvPr>
          <p:cNvSpPr txBox="1"/>
          <p:nvPr/>
        </p:nvSpPr>
        <p:spPr>
          <a:xfrm>
            <a:off x="10022215" y="1095915"/>
            <a:ext cx="2089501" cy="400110"/>
          </a:xfrm>
          <a:prstGeom prst="rect">
            <a:avLst/>
          </a:prstGeom>
          <a:noFill/>
        </p:spPr>
        <p:txBody>
          <a:bodyPr wrap="square" rtlCol="0">
            <a:spAutoFit/>
          </a:bodyPr>
          <a:lstStyle/>
          <a:p>
            <a:pPr algn="ctr"/>
            <a:r>
              <a:rPr lang="fr-CA" sz="2000" dirty="0">
                <a:latin typeface="Century Schoolbook" panose="02040604050505020304" pitchFamily="18" charset="0"/>
                <a:cs typeface="Roboto Serif Light" pitchFamily="2" charset="0"/>
              </a:rPr>
              <a:t>T</a:t>
            </a:r>
            <a:r>
              <a:rPr lang="fr-CA" sz="2000" baseline="-25000" dirty="0">
                <a:latin typeface="Century Schoolbook" panose="02040604050505020304" pitchFamily="18" charset="0"/>
                <a:cs typeface="Roboto Serif Light" pitchFamily="2" charset="0"/>
              </a:rPr>
              <a:t>1</a:t>
            </a:r>
            <a:r>
              <a:rPr lang="fr-CA" sz="2000" dirty="0">
                <a:latin typeface="Century Schoolbook" panose="02040604050505020304" pitchFamily="18" charset="0"/>
                <a:cs typeface="Roboto Serif Light" pitchFamily="2" charset="0"/>
              </a:rPr>
              <a:t> and T</a:t>
            </a:r>
            <a:r>
              <a:rPr lang="fr-CA" sz="2000" baseline="-25000" dirty="0">
                <a:latin typeface="Century Schoolbook" panose="02040604050505020304" pitchFamily="18" charset="0"/>
                <a:cs typeface="Roboto Serif Light" pitchFamily="2" charset="0"/>
              </a:rPr>
              <a:t>2</a:t>
            </a:r>
            <a:r>
              <a:rPr lang="fr-CA" sz="2000" dirty="0">
                <a:latin typeface="Century Schoolbook" panose="02040604050505020304" pitchFamily="18" charset="0"/>
                <a:cs typeface="Roboto Serif Light" pitchFamily="2" charset="0"/>
              </a:rPr>
              <a:t> short</a:t>
            </a:r>
          </a:p>
        </p:txBody>
      </p:sp>
      <p:sp>
        <p:nvSpPr>
          <p:cNvPr id="54" name="ZoneTexte 41">
            <a:extLst>
              <a:ext uri="{FF2B5EF4-FFF2-40B4-BE49-F238E27FC236}">
                <a16:creationId xmlns:a16="http://schemas.microsoft.com/office/drawing/2014/main" id="{BEA9B792-F6F9-5F91-434C-C180B84AA2EB}"/>
              </a:ext>
            </a:extLst>
          </p:cNvPr>
          <p:cNvSpPr txBox="1"/>
          <p:nvPr/>
        </p:nvSpPr>
        <p:spPr>
          <a:xfrm>
            <a:off x="10051852" y="1496025"/>
            <a:ext cx="2089501" cy="400110"/>
          </a:xfrm>
          <a:prstGeom prst="rect">
            <a:avLst/>
          </a:prstGeom>
          <a:noFill/>
        </p:spPr>
        <p:txBody>
          <a:bodyPr wrap="square" rtlCol="0">
            <a:spAutoFit/>
          </a:bodyPr>
          <a:lstStyle/>
          <a:p>
            <a:pPr algn="ctr"/>
            <a:r>
              <a:rPr lang="fr-CA" sz="2000" dirty="0">
                <a:latin typeface="Century Schoolbook" panose="02040604050505020304" pitchFamily="18" charset="0"/>
                <a:cs typeface="Roboto Serif Light" pitchFamily="2" charset="0"/>
              </a:rPr>
              <a:t>T</a:t>
            </a:r>
            <a:r>
              <a:rPr lang="fr-CA" sz="2000" baseline="-25000" dirty="0">
                <a:latin typeface="Century Schoolbook" panose="02040604050505020304" pitchFamily="18" charset="0"/>
                <a:cs typeface="Roboto Serif Light" pitchFamily="2" charset="0"/>
              </a:rPr>
              <a:t>1</a:t>
            </a:r>
            <a:r>
              <a:rPr lang="fr-CA" sz="2000" dirty="0">
                <a:latin typeface="Century Schoolbook" panose="02040604050505020304" pitchFamily="18" charset="0"/>
                <a:cs typeface="Roboto Serif Light" pitchFamily="2" charset="0"/>
              </a:rPr>
              <a:t> and T</a:t>
            </a:r>
            <a:r>
              <a:rPr lang="fr-CA" sz="2000" baseline="-25000" dirty="0">
                <a:latin typeface="Century Schoolbook" panose="02040604050505020304" pitchFamily="18" charset="0"/>
                <a:cs typeface="Roboto Serif Light" pitchFamily="2" charset="0"/>
              </a:rPr>
              <a:t>2</a:t>
            </a:r>
            <a:r>
              <a:rPr lang="fr-CA" sz="2000" dirty="0">
                <a:latin typeface="Century Schoolbook" panose="02040604050505020304" pitchFamily="18" charset="0"/>
                <a:cs typeface="Roboto Serif Light" pitchFamily="2" charset="0"/>
              </a:rPr>
              <a:t> long</a:t>
            </a:r>
          </a:p>
        </p:txBody>
      </p:sp>
      <p:cxnSp>
        <p:nvCxnSpPr>
          <p:cNvPr id="68" name="Straight Connector 67">
            <a:extLst>
              <a:ext uri="{FF2B5EF4-FFF2-40B4-BE49-F238E27FC236}">
                <a16:creationId xmlns:a16="http://schemas.microsoft.com/office/drawing/2014/main" id="{55B6220F-B323-E810-AB7E-3FA62D4A7215}"/>
              </a:ext>
            </a:extLst>
          </p:cNvPr>
          <p:cNvCxnSpPr>
            <a:cxnSpLocks/>
          </p:cNvCxnSpPr>
          <p:nvPr/>
        </p:nvCxnSpPr>
        <p:spPr>
          <a:xfrm>
            <a:off x="9405357" y="1703205"/>
            <a:ext cx="529490" cy="0"/>
          </a:xfrm>
          <a:prstGeom prst="line">
            <a:avLst/>
          </a:prstGeom>
          <a:ln w="28575">
            <a:solidFill>
              <a:srgbClr val="C00000"/>
            </a:solidFill>
            <a:prstDash val="solid"/>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8C08845D-1D9E-3CA4-CBDF-BB9BBA6D32C7}"/>
              </a:ext>
            </a:extLst>
          </p:cNvPr>
          <p:cNvCxnSpPr>
            <a:cxnSpLocks/>
          </p:cNvCxnSpPr>
          <p:nvPr/>
        </p:nvCxnSpPr>
        <p:spPr>
          <a:xfrm>
            <a:off x="9401920" y="1295970"/>
            <a:ext cx="529490" cy="0"/>
          </a:xfrm>
          <a:prstGeom prst="line">
            <a:avLst/>
          </a:prstGeom>
          <a:ln w="28575">
            <a:solidFill>
              <a:srgbClr val="00A759"/>
            </a:solidFill>
            <a:prstDash val="solid"/>
          </a:ln>
        </p:spPr>
        <p:style>
          <a:lnRef idx="1">
            <a:schemeClr val="accent1"/>
          </a:lnRef>
          <a:fillRef idx="0">
            <a:schemeClr val="accent1"/>
          </a:fillRef>
          <a:effectRef idx="0">
            <a:schemeClr val="accent1"/>
          </a:effectRef>
          <a:fontRef idx="minor">
            <a:schemeClr val="tx1"/>
          </a:fontRef>
        </p:style>
      </p:cxnSp>
      <p:sp>
        <p:nvSpPr>
          <p:cNvPr id="85" name="ZoneTexte 41">
            <a:extLst>
              <a:ext uri="{FF2B5EF4-FFF2-40B4-BE49-F238E27FC236}">
                <a16:creationId xmlns:a16="http://schemas.microsoft.com/office/drawing/2014/main" id="{3F7B26D7-6F7C-7F68-8DCE-330DB6097606}"/>
              </a:ext>
            </a:extLst>
          </p:cNvPr>
          <p:cNvSpPr txBox="1"/>
          <p:nvPr/>
        </p:nvSpPr>
        <p:spPr>
          <a:xfrm>
            <a:off x="8650793" y="2513302"/>
            <a:ext cx="3206619" cy="1200329"/>
          </a:xfrm>
          <a:prstGeom prst="rect">
            <a:avLst/>
          </a:prstGeom>
          <a:noFill/>
        </p:spPr>
        <p:txBody>
          <a:bodyPr wrap="square" rtlCol="0">
            <a:spAutoFit/>
          </a:bodyPr>
          <a:lstStyle/>
          <a:p>
            <a:pPr algn="ctr"/>
            <a:r>
              <a:rPr lang="fr-CA" sz="2400" dirty="0">
                <a:latin typeface="Century Schoolbook" panose="02040604050505020304" pitchFamily="18" charset="0"/>
                <a:cs typeface="Roboto Serif Light" pitchFamily="2" charset="0"/>
              </a:rPr>
              <a:t>Combination of short TE and short TR </a:t>
            </a:r>
            <a:r>
              <a:rPr lang="fr-CA" sz="2400" dirty="0" err="1">
                <a:latin typeface="Century Schoolbook" panose="02040604050505020304" pitchFamily="18" charset="0"/>
                <a:cs typeface="Roboto Serif Light" pitchFamily="2" charset="0"/>
              </a:rPr>
              <a:t>gives</a:t>
            </a:r>
            <a:r>
              <a:rPr lang="fr-CA" sz="2400" dirty="0">
                <a:latin typeface="Century Schoolbook" panose="02040604050505020304" pitchFamily="18" charset="0"/>
                <a:cs typeface="Roboto Serif Light" pitchFamily="2" charset="0"/>
              </a:rPr>
              <a:t> T</a:t>
            </a:r>
            <a:r>
              <a:rPr lang="fr-CA" sz="2400" baseline="-25000" dirty="0">
                <a:latin typeface="Century Schoolbook" panose="02040604050505020304" pitchFamily="18" charset="0"/>
                <a:cs typeface="Roboto Serif Light" pitchFamily="2" charset="0"/>
              </a:rPr>
              <a:t>1</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contrast</a:t>
            </a:r>
            <a:r>
              <a:rPr lang="fr-CA" sz="2400" dirty="0">
                <a:latin typeface="Century Schoolbook" panose="02040604050505020304" pitchFamily="18" charset="0"/>
                <a:cs typeface="Roboto Serif Light" pitchFamily="2" charset="0"/>
              </a:rPr>
              <a:t>.</a:t>
            </a:r>
          </a:p>
        </p:txBody>
      </p:sp>
      <p:pic>
        <p:nvPicPr>
          <p:cNvPr id="93" name="Graphic 92" descr="Good Idea with solid fill">
            <a:extLst>
              <a:ext uri="{FF2B5EF4-FFF2-40B4-BE49-F238E27FC236}">
                <a16:creationId xmlns:a16="http://schemas.microsoft.com/office/drawing/2014/main" id="{FE33BAB1-8055-0365-C2F5-4FE7FE9AF7C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093184" y="3727274"/>
            <a:ext cx="914400" cy="914400"/>
          </a:xfrm>
          <a:prstGeom prst="rect">
            <a:avLst/>
          </a:prstGeom>
        </p:spPr>
      </p:pic>
      <p:pic>
        <p:nvPicPr>
          <p:cNvPr id="94" name="Graphic 93" descr="Head with gears with solid fill">
            <a:extLst>
              <a:ext uri="{FF2B5EF4-FFF2-40B4-BE49-F238E27FC236}">
                <a16:creationId xmlns:a16="http://schemas.microsoft.com/office/drawing/2014/main" id="{82C40CB3-03E3-0A17-05D5-9E9D71608C94}"/>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flipH="1">
            <a:off x="11296574" y="6021269"/>
            <a:ext cx="914400" cy="914400"/>
          </a:xfrm>
          <a:prstGeom prst="rect">
            <a:avLst/>
          </a:prstGeom>
        </p:spPr>
      </p:pic>
      <p:pic>
        <p:nvPicPr>
          <p:cNvPr id="7" name="Picture 6" descr="A picture containing screenshot, graphics, diagram, graphic design&#10;&#10;Description automatically generated">
            <a:extLst>
              <a:ext uri="{FF2B5EF4-FFF2-40B4-BE49-F238E27FC236}">
                <a16:creationId xmlns:a16="http://schemas.microsoft.com/office/drawing/2014/main" id="{EF6B671A-4419-5F17-788F-FBEEB47474E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9033" y="989009"/>
            <a:ext cx="10864840" cy="5877155"/>
          </a:xfrm>
          <a:prstGeom prst="rect">
            <a:avLst/>
          </a:prstGeom>
        </p:spPr>
      </p:pic>
      <p:sp>
        <p:nvSpPr>
          <p:cNvPr id="92" name="Speech Bubble: Oval 91">
            <a:extLst>
              <a:ext uri="{FF2B5EF4-FFF2-40B4-BE49-F238E27FC236}">
                <a16:creationId xmlns:a16="http://schemas.microsoft.com/office/drawing/2014/main" id="{AA196FA3-79AB-FBE9-8C2B-6E9F4A659EB9}"/>
              </a:ext>
            </a:extLst>
          </p:cNvPr>
          <p:cNvSpPr/>
          <p:nvPr/>
        </p:nvSpPr>
        <p:spPr>
          <a:xfrm>
            <a:off x="8351218" y="2255663"/>
            <a:ext cx="3784204" cy="1747494"/>
          </a:xfrm>
          <a:prstGeom prst="wedgeEllipseCallout">
            <a:avLst>
              <a:gd name="adj1" fmla="val -32056"/>
              <a:gd name="adj2" fmla="val 59516"/>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86" name="ZoneTexte 41">
            <a:extLst>
              <a:ext uri="{FF2B5EF4-FFF2-40B4-BE49-F238E27FC236}">
                <a16:creationId xmlns:a16="http://schemas.microsoft.com/office/drawing/2014/main" id="{74B0E421-4384-3951-9EDF-9021F6A38864}"/>
              </a:ext>
            </a:extLst>
          </p:cNvPr>
          <p:cNvSpPr txBox="1"/>
          <p:nvPr/>
        </p:nvSpPr>
        <p:spPr>
          <a:xfrm>
            <a:off x="8541462" y="4698412"/>
            <a:ext cx="3054636" cy="1569660"/>
          </a:xfrm>
          <a:prstGeom prst="rect">
            <a:avLst/>
          </a:prstGeom>
          <a:noFill/>
        </p:spPr>
        <p:txBody>
          <a:bodyPr wrap="square" rtlCol="0">
            <a:spAutoFit/>
          </a:bodyPr>
          <a:lstStyle/>
          <a:p>
            <a:pPr algn="ctr"/>
            <a:r>
              <a:rPr lang="fr-CA" sz="2400" dirty="0">
                <a:latin typeface="Century Schoolbook" panose="02040604050505020304" pitchFamily="18" charset="0"/>
                <a:cs typeface="Roboto Serif Light" pitchFamily="2" charset="0"/>
              </a:rPr>
              <a:t>As </a:t>
            </a:r>
            <a:r>
              <a:rPr lang="fr-CA" sz="2400" dirty="0" err="1">
                <a:latin typeface="Century Schoolbook" panose="02040604050505020304" pitchFamily="18" charset="0"/>
                <a:cs typeface="Roboto Serif Light" pitchFamily="2" charset="0"/>
              </a:rPr>
              <a:t>opposed</a:t>
            </a:r>
            <a:r>
              <a:rPr lang="fr-CA" sz="2400" dirty="0">
                <a:latin typeface="Century Schoolbook" panose="02040604050505020304" pitchFamily="18" charset="0"/>
                <a:cs typeface="Roboto Serif Light" pitchFamily="2" charset="0"/>
              </a:rPr>
              <a:t> to </a:t>
            </a:r>
            <a:r>
              <a:rPr lang="fr-CA" sz="2400" dirty="0" err="1">
                <a:latin typeface="Century Schoolbook" panose="02040604050505020304" pitchFamily="18" charset="0"/>
                <a:cs typeface="Roboto Serif Light" pitchFamily="2" charset="0"/>
              </a:rPr>
              <a:t>typical</a:t>
            </a:r>
            <a:r>
              <a:rPr lang="fr-CA" sz="2400" dirty="0">
                <a:latin typeface="Century Schoolbook" panose="02040604050505020304" pitchFamily="18" charset="0"/>
                <a:cs typeface="Roboto Serif Light" pitchFamily="2" charset="0"/>
              </a:rPr>
              <a:t> long TR and "long" TE </a:t>
            </a:r>
            <a:r>
              <a:rPr lang="fr-CA" sz="2400" dirty="0" err="1">
                <a:latin typeface="Century Schoolbook" panose="02040604050505020304" pitchFamily="18" charset="0"/>
                <a:cs typeface="Roboto Serif Light" pitchFamily="2" charset="0"/>
              </a:rPr>
              <a:t>giving</a:t>
            </a:r>
            <a:r>
              <a:rPr lang="fr-CA" sz="2400" dirty="0">
                <a:latin typeface="Century Schoolbook" panose="02040604050505020304" pitchFamily="18" charset="0"/>
                <a:cs typeface="Roboto Serif Light" pitchFamily="2" charset="0"/>
              </a:rPr>
              <a:t> T</a:t>
            </a:r>
            <a:r>
              <a:rPr lang="fr-CA" sz="2400" baseline="-25000" dirty="0">
                <a:latin typeface="Century Schoolbook" panose="02040604050505020304" pitchFamily="18" charset="0"/>
                <a:cs typeface="Roboto Serif Light" pitchFamily="2" charset="0"/>
              </a:rPr>
              <a:t>2</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contrast</a:t>
            </a:r>
            <a:r>
              <a:rPr lang="fr-CA" sz="2400" dirty="0">
                <a:latin typeface="Century Schoolbook" panose="02040604050505020304" pitchFamily="18" charset="0"/>
                <a:cs typeface="Roboto Serif Light" pitchFamily="2" charset="0"/>
              </a:rPr>
              <a:t>.</a:t>
            </a:r>
          </a:p>
        </p:txBody>
      </p:sp>
      <p:sp>
        <p:nvSpPr>
          <p:cNvPr id="100" name="Speech Bubble: Oval 99">
            <a:extLst>
              <a:ext uri="{FF2B5EF4-FFF2-40B4-BE49-F238E27FC236}">
                <a16:creationId xmlns:a16="http://schemas.microsoft.com/office/drawing/2014/main" id="{0DCCA030-D6C7-F495-C043-C8AD2D963711}"/>
              </a:ext>
            </a:extLst>
          </p:cNvPr>
          <p:cNvSpPr/>
          <p:nvPr/>
        </p:nvSpPr>
        <p:spPr>
          <a:xfrm>
            <a:off x="8204595" y="4548645"/>
            <a:ext cx="3784204" cy="1747494"/>
          </a:xfrm>
          <a:prstGeom prst="wedgeEllipseCallout">
            <a:avLst>
              <a:gd name="adj1" fmla="val 32452"/>
              <a:gd name="adj2" fmla="val 61852"/>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10" name="ZoneTexte 41">
            <a:extLst>
              <a:ext uri="{FF2B5EF4-FFF2-40B4-BE49-F238E27FC236}">
                <a16:creationId xmlns:a16="http://schemas.microsoft.com/office/drawing/2014/main" id="{421D71DF-B1F3-36B0-A267-9EAB89489B13}"/>
              </a:ext>
            </a:extLst>
          </p:cNvPr>
          <p:cNvSpPr txBox="1"/>
          <p:nvPr/>
        </p:nvSpPr>
        <p:spPr>
          <a:xfrm>
            <a:off x="-410894" y="6368354"/>
            <a:ext cx="2089501" cy="400110"/>
          </a:xfrm>
          <a:prstGeom prst="rect">
            <a:avLst/>
          </a:prstGeom>
          <a:noFill/>
        </p:spPr>
        <p:txBody>
          <a:bodyPr wrap="square" rtlCol="0">
            <a:spAutoFit/>
          </a:bodyPr>
          <a:lstStyle/>
          <a:p>
            <a:pPr algn="ctr"/>
            <a:r>
              <a:rPr lang="fr-CA" sz="2000" dirty="0">
                <a:latin typeface="Century Schoolbook" panose="02040604050505020304" pitchFamily="18" charset="0"/>
                <a:cs typeface="Roboto Serif Light" pitchFamily="2" charset="0"/>
              </a:rPr>
              <a:t>RF pulses</a:t>
            </a:r>
          </a:p>
        </p:txBody>
      </p:sp>
    </p:spTree>
    <p:extLst>
      <p:ext uri="{BB962C8B-B14F-4D97-AF65-F5344CB8AC3E}">
        <p14:creationId xmlns:p14="http://schemas.microsoft.com/office/powerpoint/2010/main" val="350517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0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9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85" grpId="0"/>
      <p:bldP spid="92" grpId="0" animBg="1"/>
      <p:bldP spid="86" grpId="0"/>
      <p:bldP spid="100"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AAF0BD4-0F56-0657-8248-21E30FDA7CB7}"/>
              </a:ext>
            </a:extLst>
          </p:cNvPr>
          <p:cNvSpPr/>
          <p:nvPr/>
        </p:nvSpPr>
        <p:spPr>
          <a:xfrm>
            <a:off x="3970249" y="3512285"/>
            <a:ext cx="733078" cy="394067"/>
          </a:xfrm>
          <a:prstGeom prst="rect">
            <a:avLst/>
          </a:prstGeom>
          <a:noFill/>
          <a:ln w="28575">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2" name="Title 1">
            <a:extLst>
              <a:ext uri="{FF2B5EF4-FFF2-40B4-BE49-F238E27FC236}">
                <a16:creationId xmlns:a16="http://schemas.microsoft.com/office/drawing/2014/main" id="{27E4192C-F1B7-446C-936E-0C8855CBC08A}"/>
              </a:ext>
            </a:extLst>
          </p:cNvPr>
          <p:cNvSpPr>
            <a:spLocks noGrp="1"/>
          </p:cNvSpPr>
          <p:nvPr>
            <p:ph type="title"/>
          </p:nvPr>
        </p:nvSpPr>
        <p:spPr/>
        <p:txBody>
          <a:bodyPr/>
          <a:lstStyle/>
          <a:p>
            <a:r>
              <a:rPr lang="fr-CA" dirty="0">
                <a:latin typeface="Century Schoolbook" panose="02040604050505020304" pitchFamily="18" charset="0"/>
              </a:rPr>
              <a:t>Principles of MRI: </a:t>
            </a:r>
            <a:r>
              <a:rPr lang="fr-CA" dirty="0" err="1">
                <a:latin typeface="Century Schoolbook" panose="02040604050505020304" pitchFamily="18" charset="0"/>
              </a:rPr>
              <a:t>sequences</a:t>
            </a:r>
            <a:endParaRPr lang="fr-CA" dirty="0">
              <a:latin typeface="Century Schoolbook" panose="02040604050505020304" pitchFamily="18" charset="0"/>
            </a:endParaRPr>
          </a:p>
        </p:txBody>
      </p:sp>
      <p:sp>
        <p:nvSpPr>
          <p:cNvPr id="4" name="Slide Number Placeholder 3">
            <a:extLst>
              <a:ext uri="{FF2B5EF4-FFF2-40B4-BE49-F238E27FC236}">
                <a16:creationId xmlns:a16="http://schemas.microsoft.com/office/drawing/2014/main" id="{E7331D26-3FA7-497C-BD2D-5215B4E704C8}"/>
              </a:ext>
            </a:extLst>
          </p:cNvPr>
          <p:cNvSpPr>
            <a:spLocks noGrp="1"/>
          </p:cNvSpPr>
          <p:nvPr>
            <p:ph type="sldNum" sz="quarter" idx="12"/>
          </p:nvPr>
        </p:nvSpPr>
        <p:spPr/>
        <p:txBody>
          <a:bodyPr/>
          <a:lstStyle/>
          <a:p>
            <a:fld id="{7C4F7C6C-F16A-437F-A05B-8026F95376C8}" type="slidenum">
              <a:rPr lang="fr-CA" smtClean="0">
                <a:latin typeface="Century Schoolbook" panose="02040604050505020304" pitchFamily="18" charset="0"/>
              </a:rPr>
              <a:pPr/>
              <a:t>49</a:t>
            </a:fld>
            <a:endParaRPr lang="fr-CA" dirty="0">
              <a:latin typeface="Century Schoolbook" panose="02040604050505020304" pitchFamily="18" charset="0"/>
            </a:endParaRPr>
          </a:p>
        </p:txBody>
      </p:sp>
      <p:sp>
        <p:nvSpPr>
          <p:cNvPr id="3" name="Rectangle 2">
            <a:extLst>
              <a:ext uri="{FF2B5EF4-FFF2-40B4-BE49-F238E27FC236}">
                <a16:creationId xmlns:a16="http://schemas.microsoft.com/office/drawing/2014/main" id="{142E7A4A-283D-E65F-20CC-304B116DE1A5}"/>
              </a:ext>
            </a:extLst>
          </p:cNvPr>
          <p:cNvSpPr/>
          <p:nvPr/>
        </p:nvSpPr>
        <p:spPr>
          <a:xfrm>
            <a:off x="2879449" y="3509847"/>
            <a:ext cx="420297" cy="393988"/>
          </a:xfrm>
          <a:prstGeom prst="rect">
            <a:avLst/>
          </a:prstGeom>
          <a:noFill/>
          <a:ln w="28575">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0" name="Rectangle 29">
            <a:extLst>
              <a:ext uri="{FF2B5EF4-FFF2-40B4-BE49-F238E27FC236}">
                <a16:creationId xmlns:a16="http://schemas.microsoft.com/office/drawing/2014/main" id="{8A6CDFB2-A1D8-13AA-AB45-C13111C428C6}"/>
              </a:ext>
            </a:extLst>
          </p:cNvPr>
          <p:cNvSpPr/>
          <p:nvPr/>
        </p:nvSpPr>
        <p:spPr>
          <a:xfrm>
            <a:off x="2468823" y="1292145"/>
            <a:ext cx="418192" cy="391885"/>
          </a:xfrm>
          <a:prstGeom prst="rect">
            <a:avLst/>
          </a:prstGeom>
          <a:noFill/>
          <a:ln w="28575">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cxnSp>
        <p:nvCxnSpPr>
          <p:cNvPr id="31" name="Straight Connector 30">
            <a:extLst>
              <a:ext uri="{FF2B5EF4-FFF2-40B4-BE49-F238E27FC236}">
                <a16:creationId xmlns:a16="http://schemas.microsoft.com/office/drawing/2014/main" id="{65DC8BAB-A0FC-AC5D-F891-D9E375958B1D}"/>
              </a:ext>
            </a:extLst>
          </p:cNvPr>
          <p:cNvCxnSpPr>
            <a:cxnSpLocks/>
          </p:cNvCxnSpPr>
          <p:nvPr/>
        </p:nvCxnSpPr>
        <p:spPr>
          <a:xfrm>
            <a:off x="1277291" y="6125121"/>
            <a:ext cx="443163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2" name="Rectangle 31">
            <a:extLst>
              <a:ext uri="{FF2B5EF4-FFF2-40B4-BE49-F238E27FC236}">
                <a16:creationId xmlns:a16="http://schemas.microsoft.com/office/drawing/2014/main" id="{23624142-B4D0-2A2F-B861-6B3A2CF3923F}"/>
              </a:ext>
            </a:extLst>
          </p:cNvPr>
          <p:cNvSpPr/>
          <p:nvPr/>
        </p:nvSpPr>
        <p:spPr>
          <a:xfrm>
            <a:off x="2884740" y="1681901"/>
            <a:ext cx="193135" cy="389153"/>
          </a:xfrm>
          <a:prstGeom prst="rect">
            <a:avLst/>
          </a:prstGeom>
          <a:noFill/>
          <a:ln w="28575">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4" name="Freeform: Shape 33">
            <a:extLst>
              <a:ext uri="{FF2B5EF4-FFF2-40B4-BE49-F238E27FC236}">
                <a16:creationId xmlns:a16="http://schemas.microsoft.com/office/drawing/2014/main" id="{6AD8F075-0D76-1732-0DE3-691A0E8E8F29}"/>
              </a:ext>
            </a:extLst>
          </p:cNvPr>
          <p:cNvSpPr/>
          <p:nvPr/>
        </p:nvSpPr>
        <p:spPr>
          <a:xfrm>
            <a:off x="1533630" y="4576439"/>
            <a:ext cx="269939" cy="431987"/>
          </a:xfrm>
          <a:custGeom>
            <a:avLst/>
            <a:gdLst>
              <a:gd name="connsiteX0" fmla="*/ 0 w 546100"/>
              <a:gd name="connsiteY0" fmla="*/ 387350 h 387350"/>
              <a:gd name="connsiteX1" fmla="*/ 279400 w 546100"/>
              <a:gd name="connsiteY1" fmla="*/ 0 h 387350"/>
              <a:gd name="connsiteX2" fmla="*/ 546100 w 546100"/>
              <a:gd name="connsiteY2" fmla="*/ 387350 h 387350"/>
            </a:gdLst>
            <a:ahLst/>
            <a:cxnLst>
              <a:cxn ang="0">
                <a:pos x="connsiteX0" y="connsiteY0"/>
              </a:cxn>
              <a:cxn ang="0">
                <a:pos x="connsiteX1" y="connsiteY1"/>
              </a:cxn>
              <a:cxn ang="0">
                <a:pos x="connsiteX2" y="connsiteY2"/>
              </a:cxn>
            </a:cxnLst>
            <a:rect l="l" t="t" r="r" b="b"/>
            <a:pathLst>
              <a:path w="546100" h="387350">
                <a:moveTo>
                  <a:pt x="0" y="387350"/>
                </a:moveTo>
                <a:cubicBezTo>
                  <a:pt x="94191" y="193675"/>
                  <a:pt x="188383" y="0"/>
                  <a:pt x="279400" y="0"/>
                </a:cubicBezTo>
                <a:cubicBezTo>
                  <a:pt x="370417" y="0"/>
                  <a:pt x="458258" y="193675"/>
                  <a:pt x="546100" y="387350"/>
                </a:cubicBezTo>
              </a:path>
            </a:pathLst>
          </a:custGeom>
          <a:noFill/>
          <a:ln w="28575">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5" name="Freeform: Shape 34">
            <a:extLst>
              <a:ext uri="{FF2B5EF4-FFF2-40B4-BE49-F238E27FC236}">
                <a16:creationId xmlns:a16="http://schemas.microsoft.com/office/drawing/2014/main" id="{5EDC057C-52ED-D038-ADFC-7BE8215A22EC}"/>
              </a:ext>
            </a:extLst>
          </p:cNvPr>
          <p:cNvSpPr/>
          <p:nvPr/>
        </p:nvSpPr>
        <p:spPr>
          <a:xfrm>
            <a:off x="2468823" y="4754340"/>
            <a:ext cx="409311" cy="264791"/>
          </a:xfrm>
          <a:custGeom>
            <a:avLst/>
            <a:gdLst>
              <a:gd name="connsiteX0" fmla="*/ 0 w 546100"/>
              <a:gd name="connsiteY0" fmla="*/ 387350 h 387350"/>
              <a:gd name="connsiteX1" fmla="*/ 279400 w 546100"/>
              <a:gd name="connsiteY1" fmla="*/ 0 h 387350"/>
              <a:gd name="connsiteX2" fmla="*/ 546100 w 546100"/>
              <a:gd name="connsiteY2" fmla="*/ 387350 h 387350"/>
            </a:gdLst>
            <a:ahLst/>
            <a:cxnLst>
              <a:cxn ang="0">
                <a:pos x="connsiteX0" y="connsiteY0"/>
              </a:cxn>
              <a:cxn ang="0">
                <a:pos x="connsiteX1" y="connsiteY1"/>
              </a:cxn>
              <a:cxn ang="0">
                <a:pos x="connsiteX2" y="connsiteY2"/>
              </a:cxn>
            </a:cxnLst>
            <a:rect l="l" t="t" r="r" b="b"/>
            <a:pathLst>
              <a:path w="546100" h="387350">
                <a:moveTo>
                  <a:pt x="0" y="387350"/>
                </a:moveTo>
                <a:cubicBezTo>
                  <a:pt x="94191" y="193675"/>
                  <a:pt x="188383" y="0"/>
                  <a:pt x="279400" y="0"/>
                </a:cubicBezTo>
                <a:cubicBezTo>
                  <a:pt x="370417" y="0"/>
                  <a:pt x="458258" y="193675"/>
                  <a:pt x="546100" y="387350"/>
                </a:cubicBezTo>
              </a:path>
            </a:pathLst>
          </a:custGeom>
          <a:noFill/>
          <a:ln w="28575">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6" name="Freeform: Shape 35">
            <a:extLst>
              <a:ext uri="{FF2B5EF4-FFF2-40B4-BE49-F238E27FC236}">
                <a16:creationId xmlns:a16="http://schemas.microsoft.com/office/drawing/2014/main" id="{D0E1A2DC-3663-CEE8-C01B-7D34053F881E}"/>
              </a:ext>
            </a:extLst>
          </p:cNvPr>
          <p:cNvSpPr/>
          <p:nvPr/>
        </p:nvSpPr>
        <p:spPr>
          <a:xfrm>
            <a:off x="3299746" y="4469010"/>
            <a:ext cx="421378" cy="549858"/>
          </a:xfrm>
          <a:custGeom>
            <a:avLst/>
            <a:gdLst>
              <a:gd name="connsiteX0" fmla="*/ 0 w 546100"/>
              <a:gd name="connsiteY0" fmla="*/ 387350 h 387350"/>
              <a:gd name="connsiteX1" fmla="*/ 279400 w 546100"/>
              <a:gd name="connsiteY1" fmla="*/ 0 h 387350"/>
              <a:gd name="connsiteX2" fmla="*/ 546100 w 546100"/>
              <a:gd name="connsiteY2" fmla="*/ 387350 h 387350"/>
            </a:gdLst>
            <a:ahLst/>
            <a:cxnLst>
              <a:cxn ang="0">
                <a:pos x="connsiteX0" y="connsiteY0"/>
              </a:cxn>
              <a:cxn ang="0">
                <a:pos x="connsiteX1" y="connsiteY1"/>
              </a:cxn>
              <a:cxn ang="0">
                <a:pos x="connsiteX2" y="connsiteY2"/>
              </a:cxn>
            </a:cxnLst>
            <a:rect l="l" t="t" r="r" b="b"/>
            <a:pathLst>
              <a:path w="546100" h="387350">
                <a:moveTo>
                  <a:pt x="0" y="387350"/>
                </a:moveTo>
                <a:cubicBezTo>
                  <a:pt x="94191" y="193675"/>
                  <a:pt x="188383" y="0"/>
                  <a:pt x="279400" y="0"/>
                </a:cubicBezTo>
                <a:cubicBezTo>
                  <a:pt x="370417" y="0"/>
                  <a:pt x="458258" y="193675"/>
                  <a:pt x="546100" y="387350"/>
                </a:cubicBezTo>
              </a:path>
            </a:pathLst>
          </a:custGeom>
          <a:noFill/>
          <a:ln w="28575">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cxnSp>
        <p:nvCxnSpPr>
          <p:cNvPr id="38" name="Straight Connector 37">
            <a:extLst>
              <a:ext uri="{FF2B5EF4-FFF2-40B4-BE49-F238E27FC236}">
                <a16:creationId xmlns:a16="http://schemas.microsoft.com/office/drawing/2014/main" id="{008A8D8A-7712-5BD9-3D24-D2F74DBD80C9}"/>
              </a:ext>
            </a:extLst>
          </p:cNvPr>
          <p:cNvCxnSpPr>
            <a:cxnSpLocks/>
          </p:cNvCxnSpPr>
          <p:nvPr/>
        </p:nvCxnSpPr>
        <p:spPr>
          <a:xfrm>
            <a:off x="1277291" y="3907702"/>
            <a:ext cx="443163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4F119E9C-3B05-3EA4-C14F-702C1DA17E5D}"/>
              </a:ext>
            </a:extLst>
          </p:cNvPr>
          <p:cNvCxnSpPr>
            <a:cxnSpLocks/>
          </p:cNvCxnSpPr>
          <p:nvPr/>
        </p:nvCxnSpPr>
        <p:spPr>
          <a:xfrm>
            <a:off x="1277291" y="5019131"/>
            <a:ext cx="443163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Rectangle 39">
            <a:extLst>
              <a:ext uri="{FF2B5EF4-FFF2-40B4-BE49-F238E27FC236}">
                <a16:creationId xmlns:a16="http://schemas.microsoft.com/office/drawing/2014/main" id="{82DE86FF-844C-D8C6-5A32-B6C1DC9C4647}"/>
              </a:ext>
            </a:extLst>
          </p:cNvPr>
          <p:cNvSpPr/>
          <p:nvPr/>
        </p:nvSpPr>
        <p:spPr>
          <a:xfrm>
            <a:off x="2882643" y="2399040"/>
            <a:ext cx="405090" cy="395887"/>
          </a:xfrm>
          <a:prstGeom prst="rect">
            <a:avLst/>
          </a:prstGeom>
          <a:noFill/>
          <a:ln w="28575">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cxnSp>
        <p:nvCxnSpPr>
          <p:cNvPr id="41" name="Straight Connector 40">
            <a:extLst>
              <a:ext uri="{FF2B5EF4-FFF2-40B4-BE49-F238E27FC236}">
                <a16:creationId xmlns:a16="http://schemas.microsoft.com/office/drawing/2014/main" id="{FC70226B-80AC-B598-C1E3-BAD253B5F597}"/>
              </a:ext>
            </a:extLst>
          </p:cNvPr>
          <p:cNvCxnSpPr>
            <a:cxnSpLocks/>
          </p:cNvCxnSpPr>
          <p:nvPr/>
        </p:nvCxnSpPr>
        <p:spPr>
          <a:xfrm>
            <a:off x="1277291" y="2797900"/>
            <a:ext cx="443163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2" name="ZoneTexte 41">
            <a:extLst>
              <a:ext uri="{FF2B5EF4-FFF2-40B4-BE49-F238E27FC236}">
                <a16:creationId xmlns:a16="http://schemas.microsoft.com/office/drawing/2014/main" id="{3F761118-6A1F-7D42-D962-C84FCD68D36A}"/>
              </a:ext>
            </a:extLst>
          </p:cNvPr>
          <p:cNvSpPr txBox="1"/>
          <p:nvPr/>
        </p:nvSpPr>
        <p:spPr>
          <a:xfrm>
            <a:off x="1168255" y="3322277"/>
            <a:ext cx="1513044" cy="584775"/>
          </a:xfrm>
          <a:prstGeom prst="rect">
            <a:avLst/>
          </a:prstGeom>
          <a:noFill/>
        </p:spPr>
        <p:txBody>
          <a:bodyPr wrap="square" rtlCol="0">
            <a:spAutoFit/>
          </a:bodyPr>
          <a:lstStyle/>
          <a:p>
            <a:r>
              <a:rPr lang="fr-CA" sz="1600" dirty="0">
                <a:latin typeface="Century Schoolbook" panose="02040604050505020304" pitchFamily="18" charset="0"/>
                <a:cs typeface="Roboto Serif Light" pitchFamily="2" charset="0"/>
              </a:rPr>
              <a:t>Frequency </a:t>
            </a:r>
            <a:r>
              <a:rPr lang="fr-CA" sz="1600" dirty="0" err="1">
                <a:latin typeface="Century Schoolbook" panose="02040604050505020304" pitchFamily="18" charset="0"/>
                <a:cs typeface="Roboto Serif Light" pitchFamily="2" charset="0"/>
              </a:rPr>
              <a:t>encoding</a:t>
            </a:r>
            <a:endParaRPr lang="fr-CA" sz="1600" dirty="0">
              <a:latin typeface="Century Schoolbook" panose="02040604050505020304" pitchFamily="18" charset="0"/>
              <a:cs typeface="Roboto Serif Light" pitchFamily="2" charset="0"/>
            </a:endParaRPr>
          </a:p>
        </p:txBody>
      </p:sp>
      <p:sp>
        <p:nvSpPr>
          <p:cNvPr id="43" name="ZoneTexte 41">
            <a:extLst>
              <a:ext uri="{FF2B5EF4-FFF2-40B4-BE49-F238E27FC236}">
                <a16:creationId xmlns:a16="http://schemas.microsoft.com/office/drawing/2014/main" id="{D587F12F-9575-0AE2-8F74-755B84B9B463}"/>
              </a:ext>
            </a:extLst>
          </p:cNvPr>
          <p:cNvSpPr txBox="1"/>
          <p:nvPr/>
        </p:nvSpPr>
        <p:spPr>
          <a:xfrm>
            <a:off x="1189723" y="5775862"/>
            <a:ext cx="814979" cy="338554"/>
          </a:xfrm>
          <a:prstGeom prst="rect">
            <a:avLst/>
          </a:prstGeom>
          <a:solidFill>
            <a:schemeClr val="bg1"/>
          </a:solidFill>
        </p:spPr>
        <p:txBody>
          <a:bodyPr wrap="square" rtlCol="0">
            <a:spAutoFit/>
          </a:bodyPr>
          <a:lstStyle/>
          <a:p>
            <a:r>
              <a:rPr lang="fr-CA" sz="1600" dirty="0">
                <a:latin typeface="Century Schoolbook" panose="02040604050505020304" pitchFamily="18" charset="0"/>
                <a:cs typeface="Roboto Serif Light" pitchFamily="2" charset="0"/>
              </a:rPr>
              <a:t>Signal</a:t>
            </a:r>
          </a:p>
        </p:txBody>
      </p:sp>
      <p:sp>
        <p:nvSpPr>
          <p:cNvPr id="44" name="ZoneTexte 41">
            <a:extLst>
              <a:ext uri="{FF2B5EF4-FFF2-40B4-BE49-F238E27FC236}">
                <a16:creationId xmlns:a16="http://schemas.microsoft.com/office/drawing/2014/main" id="{FEEBF78B-BC6E-AC5B-E352-0C5F4ECAFE49}"/>
              </a:ext>
            </a:extLst>
          </p:cNvPr>
          <p:cNvSpPr txBox="1"/>
          <p:nvPr/>
        </p:nvSpPr>
        <p:spPr>
          <a:xfrm>
            <a:off x="1172030" y="2209870"/>
            <a:ext cx="1145156" cy="584775"/>
          </a:xfrm>
          <a:prstGeom prst="rect">
            <a:avLst/>
          </a:prstGeom>
          <a:noFill/>
        </p:spPr>
        <p:txBody>
          <a:bodyPr wrap="square" rtlCol="0">
            <a:spAutoFit/>
          </a:bodyPr>
          <a:lstStyle/>
          <a:p>
            <a:r>
              <a:rPr lang="fr-CA" sz="1600" dirty="0">
                <a:latin typeface="Century Schoolbook" panose="02040604050505020304" pitchFamily="18" charset="0"/>
                <a:cs typeface="Roboto Serif Light" pitchFamily="2" charset="0"/>
              </a:rPr>
              <a:t>Phase </a:t>
            </a:r>
            <a:r>
              <a:rPr lang="fr-CA" sz="1600" dirty="0" err="1">
                <a:latin typeface="Century Schoolbook" panose="02040604050505020304" pitchFamily="18" charset="0"/>
                <a:cs typeface="Roboto Serif Light" pitchFamily="2" charset="0"/>
              </a:rPr>
              <a:t>encoding</a:t>
            </a:r>
            <a:endParaRPr lang="fr-CA" sz="1600" dirty="0">
              <a:latin typeface="Century Schoolbook" panose="02040604050505020304" pitchFamily="18" charset="0"/>
              <a:cs typeface="Roboto Serif Light" pitchFamily="2" charset="0"/>
            </a:endParaRPr>
          </a:p>
        </p:txBody>
      </p:sp>
      <p:sp>
        <p:nvSpPr>
          <p:cNvPr id="45" name="ZoneTexte 41">
            <a:extLst>
              <a:ext uri="{FF2B5EF4-FFF2-40B4-BE49-F238E27FC236}">
                <a16:creationId xmlns:a16="http://schemas.microsoft.com/office/drawing/2014/main" id="{59FEC317-B4C6-FC5D-FA4E-E397FE5025EB}"/>
              </a:ext>
            </a:extLst>
          </p:cNvPr>
          <p:cNvSpPr txBox="1"/>
          <p:nvPr/>
        </p:nvSpPr>
        <p:spPr>
          <a:xfrm>
            <a:off x="1187487" y="1080922"/>
            <a:ext cx="1232165" cy="584775"/>
          </a:xfrm>
          <a:prstGeom prst="rect">
            <a:avLst/>
          </a:prstGeom>
          <a:noFill/>
        </p:spPr>
        <p:txBody>
          <a:bodyPr wrap="square" rtlCol="0">
            <a:spAutoFit/>
          </a:bodyPr>
          <a:lstStyle/>
          <a:p>
            <a:r>
              <a:rPr lang="fr-CA" sz="1600" dirty="0">
                <a:latin typeface="Century Schoolbook" panose="02040604050505020304" pitchFamily="18" charset="0"/>
                <a:cs typeface="Roboto Serif Light" pitchFamily="2" charset="0"/>
              </a:rPr>
              <a:t>Slice </a:t>
            </a:r>
            <a:r>
              <a:rPr lang="fr-CA" sz="1600" dirty="0" err="1">
                <a:latin typeface="Century Schoolbook" panose="02040604050505020304" pitchFamily="18" charset="0"/>
                <a:cs typeface="Roboto Serif Light" pitchFamily="2" charset="0"/>
              </a:rPr>
              <a:t>selection</a:t>
            </a:r>
            <a:endParaRPr lang="fr-CA" sz="1600" dirty="0">
              <a:latin typeface="Century Schoolbook" panose="02040604050505020304" pitchFamily="18" charset="0"/>
              <a:cs typeface="Roboto Serif Light" pitchFamily="2" charset="0"/>
            </a:endParaRPr>
          </a:p>
        </p:txBody>
      </p:sp>
      <p:sp>
        <p:nvSpPr>
          <p:cNvPr id="46" name="ZoneTexte 41">
            <a:extLst>
              <a:ext uri="{FF2B5EF4-FFF2-40B4-BE49-F238E27FC236}">
                <a16:creationId xmlns:a16="http://schemas.microsoft.com/office/drawing/2014/main" id="{7E1F7B8E-17A3-B29A-4ED3-4246315A68F3}"/>
              </a:ext>
            </a:extLst>
          </p:cNvPr>
          <p:cNvSpPr txBox="1"/>
          <p:nvPr/>
        </p:nvSpPr>
        <p:spPr>
          <a:xfrm>
            <a:off x="1168255" y="4010823"/>
            <a:ext cx="1135358" cy="338554"/>
          </a:xfrm>
          <a:prstGeom prst="rect">
            <a:avLst/>
          </a:prstGeom>
          <a:noFill/>
        </p:spPr>
        <p:txBody>
          <a:bodyPr wrap="square" rtlCol="0">
            <a:spAutoFit/>
          </a:bodyPr>
          <a:lstStyle/>
          <a:p>
            <a:r>
              <a:rPr lang="fr-CA" sz="1600" dirty="0">
                <a:latin typeface="Century Schoolbook" panose="02040604050505020304" pitchFamily="18" charset="0"/>
                <a:cs typeface="Roboto Serif Light" pitchFamily="2" charset="0"/>
              </a:rPr>
              <a:t>RF pulses</a:t>
            </a:r>
          </a:p>
        </p:txBody>
      </p:sp>
      <p:sp>
        <p:nvSpPr>
          <p:cNvPr id="47" name="ZoneTexte 41">
            <a:extLst>
              <a:ext uri="{FF2B5EF4-FFF2-40B4-BE49-F238E27FC236}">
                <a16:creationId xmlns:a16="http://schemas.microsoft.com/office/drawing/2014/main" id="{8D3D501A-1F08-1BA4-6244-6FF8CC3F57DC}"/>
              </a:ext>
            </a:extLst>
          </p:cNvPr>
          <p:cNvSpPr txBox="1"/>
          <p:nvPr/>
        </p:nvSpPr>
        <p:spPr>
          <a:xfrm>
            <a:off x="1258059" y="5020760"/>
            <a:ext cx="814979" cy="584775"/>
          </a:xfrm>
          <a:prstGeom prst="rect">
            <a:avLst/>
          </a:prstGeom>
          <a:noFill/>
        </p:spPr>
        <p:txBody>
          <a:bodyPr wrap="square" rtlCol="0">
            <a:spAutoFit/>
          </a:bodyPr>
          <a:lstStyle/>
          <a:p>
            <a:pPr algn="ctr"/>
            <a:r>
              <a:rPr lang="fr-CA" sz="1600" dirty="0">
                <a:latin typeface="Century Schoolbook" panose="02040604050505020304" pitchFamily="18" charset="0"/>
                <a:cs typeface="Roboto Serif Light" pitchFamily="2" charset="0"/>
              </a:rPr>
              <a:t>Pre-pulse</a:t>
            </a:r>
          </a:p>
        </p:txBody>
      </p:sp>
      <p:sp>
        <p:nvSpPr>
          <p:cNvPr id="48" name="ZoneTexte 41">
            <a:extLst>
              <a:ext uri="{FF2B5EF4-FFF2-40B4-BE49-F238E27FC236}">
                <a16:creationId xmlns:a16="http://schemas.microsoft.com/office/drawing/2014/main" id="{2F174B51-B2C7-20B8-A544-A59F4E91B1E5}"/>
              </a:ext>
            </a:extLst>
          </p:cNvPr>
          <p:cNvSpPr txBox="1"/>
          <p:nvPr/>
        </p:nvSpPr>
        <p:spPr>
          <a:xfrm>
            <a:off x="2236191" y="5025008"/>
            <a:ext cx="893122" cy="584775"/>
          </a:xfrm>
          <a:prstGeom prst="rect">
            <a:avLst/>
          </a:prstGeom>
          <a:noFill/>
        </p:spPr>
        <p:txBody>
          <a:bodyPr wrap="square" rtlCol="0">
            <a:spAutoFit/>
          </a:bodyPr>
          <a:lstStyle/>
          <a:p>
            <a:pPr algn="ctr"/>
            <a:r>
              <a:rPr lang="fr-CA" sz="1600" dirty="0">
                <a:latin typeface="Century Schoolbook" panose="02040604050505020304" pitchFamily="18" charset="0"/>
                <a:cs typeface="Roboto Serif Light" pitchFamily="2" charset="0"/>
              </a:rPr>
              <a:t>90° RF pulse</a:t>
            </a:r>
          </a:p>
        </p:txBody>
      </p:sp>
      <p:sp>
        <p:nvSpPr>
          <p:cNvPr id="49" name="ZoneTexte 41">
            <a:extLst>
              <a:ext uri="{FF2B5EF4-FFF2-40B4-BE49-F238E27FC236}">
                <a16:creationId xmlns:a16="http://schemas.microsoft.com/office/drawing/2014/main" id="{F0AE4383-0C15-F0CB-D4E1-9A8CABFB2BAA}"/>
              </a:ext>
            </a:extLst>
          </p:cNvPr>
          <p:cNvSpPr txBox="1"/>
          <p:nvPr/>
        </p:nvSpPr>
        <p:spPr>
          <a:xfrm>
            <a:off x="3025015" y="5023600"/>
            <a:ext cx="963531" cy="584775"/>
          </a:xfrm>
          <a:prstGeom prst="rect">
            <a:avLst/>
          </a:prstGeom>
          <a:noFill/>
        </p:spPr>
        <p:txBody>
          <a:bodyPr wrap="square" rtlCol="0">
            <a:spAutoFit/>
          </a:bodyPr>
          <a:lstStyle/>
          <a:p>
            <a:pPr algn="ctr"/>
            <a:r>
              <a:rPr lang="fr-CA" sz="1600" dirty="0">
                <a:latin typeface="Century Schoolbook" panose="02040604050505020304" pitchFamily="18" charset="0"/>
                <a:cs typeface="Roboto Serif Light" pitchFamily="2" charset="0"/>
              </a:rPr>
              <a:t>180° RF pulse</a:t>
            </a:r>
          </a:p>
        </p:txBody>
      </p:sp>
      <p:sp>
        <p:nvSpPr>
          <p:cNvPr id="56" name="Rectangle: Rounded Corners 55">
            <a:extLst>
              <a:ext uri="{FF2B5EF4-FFF2-40B4-BE49-F238E27FC236}">
                <a16:creationId xmlns:a16="http://schemas.microsoft.com/office/drawing/2014/main" id="{4913D953-0A50-1E83-11AA-4FE45B037894}"/>
              </a:ext>
            </a:extLst>
          </p:cNvPr>
          <p:cNvSpPr/>
          <p:nvPr/>
        </p:nvSpPr>
        <p:spPr>
          <a:xfrm>
            <a:off x="2265350" y="4128934"/>
            <a:ext cx="3340540" cy="2619694"/>
          </a:xfrm>
          <a:prstGeom prst="roundRect">
            <a:avLst>
              <a:gd name="adj" fmla="val 3935"/>
            </a:avLst>
          </a:prstGeom>
          <a:noFill/>
          <a:ln>
            <a:solidFill>
              <a:schemeClr val="bg2">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58" name="ZoneTexte 41">
            <a:extLst>
              <a:ext uri="{FF2B5EF4-FFF2-40B4-BE49-F238E27FC236}">
                <a16:creationId xmlns:a16="http://schemas.microsoft.com/office/drawing/2014/main" id="{90FAD512-FA61-79FC-458C-2B6654EB5296}"/>
              </a:ext>
            </a:extLst>
          </p:cNvPr>
          <p:cNvSpPr txBox="1"/>
          <p:nvPr/>
        </p:nvSpPr>
        <p:spPr>
          <a:xfrm>
            <a:off x="5681119" y="1512838"/>
            <a:ext cx="429926" cy="338554"/>
          </a:xfrm>
          <a:prstGeom prst="rect">
            <a:avLst/>
          </a:prstGeom>
          <a:noFill/>
        </p:spPr>
        <p:txBody>
          <a:bodyPr wrap="none" rtlCol="0">
            <a:spAutoFit/>
          </a:bodyPr>
          <a:lstStyle/>
          <a:p>
            <a:r>
              <a:rPr lang="fr-CA" sz="1600" b="1" dirty="0" err="1">
                <a:latin typeface="Century Schoolbook" panose="02040604050505020304" pitchFamily="18" charset="0"/>
                <a:cs typeface="Roboto Serif Medium" pitchFamily="2" charset="0"/>
              </a:rPr>
              <a:t>G</a:t>
            </a:r>
            <a:r>
              <a:rPr lang="fr-CA" sz="1600" b="1" baseline="-25000" dirty="0" err="1">
                <a:latin typeface="Century Schoolbook" panose="02040604050505020304" pitchFamily="18" charset="0"/>
                <a:cs typeface="Roboto Serif Medium" pitchFamily="2" charset="0"/>
              </a:rPr>
              <a:t>z</a:t>
            </a:r>
            <a:endParaRPr lang="fr-CA" sz="1600" b="1" dirty="0">
              <a:latin typeface="Century Schoolbook" panose="02040604050505020304" pitchFamily="18" charset="0"/>
              <a:cs typeface="Roboto Serif Medium" pitchFamily="2" charset="0"/>
            </a:endParaRPr>
          </a:p>
        </p:txBody>
      </p:sp>
      <p:sp>
        <p:nvSpPr>
          <p:cNvPr id="59" name="ZoneTexte 41">
            <a:extLst>
              <a:ext uri="{FF2B5EF4-FFF2-40B4-BE49-F238E27FC236}">
                <a16:creationId xmlns:a16="http://schemas.microsoft.com/office/drawing/2014/main" id="{A5662FBE-1AA4-5382-E291-07FCF08764FA}"/>
              </a:ext>
            </a:extLst>
          </p:cNvPr>
          <p:cNvSpPr txBox="1"/>
          <p:nvPr/>
        </p:nvSpPr>
        <p:spPr>
          <a:xfrm>
            <a:off x="5674090" y="2626995"/>
            <a:ext cx="439544" cy="338554"/>
          </a:xfrm>
          <a:prstGeom prst="rect">
            <a:avLst/>
          </a:prstGeom>
          <a:noFill/>
        </p:spPr>
        <p:txBody>
          <a:bodyPr wrap="none" rtlCol="0">
            <a:spAutoFit/>
          </a:bodyPr>
          <a:lstStyle/>
          <a:p>
            <a:r>
              <a:rPr lang="fr-CA" sz="1600" b="1" dirty="0">
                <a:latin typeface="Century Schoolbook" panose="02040604050505020304" pitchFamily="18" charset="0"/>
                <a:cs typeface="Roboto Serif Medium" pitchFamily="2" charset="0"/>
              </a:rPr>
              <a:t>G</a:t>
            </a:r>
            <a:r>
              <a:rPr lang="fr-CA" sz="1600" b="1" baseline="-25000" dirty="0">
                <a:latin typeface="Century Schoolbook" panose="02040604050505020304" pitchFamily="18" charset="0"/>
                <a:cs typeface="Roboto Serif Medium" pitchFamily="2" charset="0"/>
              </a:rPr>
              <a:t>y</a:t>
            </a:r>
            <a:endParaRPr lang="fr-CA" sz="1600" b="1" dirty="0">
              <a:latin typeface="Century Schoolbook" panose="02040604050505020304" pitchFamily="18" charset="0"/>
              <a:cs typeface="Roboto Serif Medium" pitchFamily="2" charset="0"/>
            </a:endParaRPr>
          </a:p>
        </p:txBody>
      </p:sp>
      <p:sp>
        <p:nvSpPr>
          <p:cNvPr id="60" name="ZoneTexte 41">
            <a:extLst>
              <a:ext uri="{FF2B5EF4-FFF2-40B4-BE49-F238E27FC236}">
                <a16:creationId xmlns:a16="http://schemas.microsoft.com/office/drawing/2014/main" id="{CB2FD94F-7029-E5F0-DA25-58A8678006BC}"/>
              </a:ext>
            </a:extLst>
          </p:cNvPr>
          <p:cNvSpPr txBox="1"/>
          <p:nvPr/>
        </p:nvSpPr>
        <p:spPr>
          <a:xfrm>
            <a:off x="5673104" y="3742779"/>
            <a:ext cx="439544" cy="338554"/>
          </a:xfrm>
          <a:prstGeom prst="rect">
            <a:avLst/>
          </a:prstGeom>
          <a:noFill/>
        </p:spPr>
        <p:txBody>
          <a:bodyPr wrap="none" rtlCol="0">
            <a:spAutoFit/>
          </a:bodyPr>
          <a:lstStyle/>
          <a:p>
            <a:r>
              <a:rPr lang="fr-CA" sz="1600" b="1" dirty="0" err="1">
                <a:latin typeface="Century Schoolbook" panose="02040604050505020304" pitchFamily="18" charset="0"/>
                <a:cs typeface="Roboto Serif Medium" pitchFamily="2" charset="0"/>
              </a:rPr>
              <a:t>G</a:t>
            </a:r>
            <a:r>
              <a:rPr lang="fr-CA" sz="1600" b="1" baseline="-25000" dirty="0" err="1">
                <a:latin typeface="Century Schoolbook" panose="02040604050505020304" pitchFamily="18" charset="0"/>
                <a:cs typeface="Roboto Serif Medium" pitchFamily="2" charset="0"/>
              </a:rPr>
              <a:t>x</a:t>
            </a:r>
            <a:endParaRPr lang="fr-CA" sz="1600" b="1" dirty="0">
              <a:latin typeface="Century Schoolbook" panose="02040604050505020304" pitchFamily="18" charset="0"/>
              <a:cs typeface="Roboto Serif Medium" pitchFamily="2" charset="0"/>
            </a:endParaRPr>
          </a:p>
        </p:txBody>
      </p:sp>
      <p:cxnSp>
        <p:nvCxnSpPr>
          <p:cNvPr id="61" name="Straight Connector 60">
            <a:extLst>
              <a:ext uri="{FF2B5EF4-FFF2-40B4-BE49-F238E27FC236}">
                <a16:creationId xmlns:a16="http://schemas.microsoft.com/office/drawing/2014/main" id="{D3EC4ABD-1C27-3CFA-5DA7-7B2977ED2129}"/>
              </a:ext>
            </a:extLst>
          </p:cNvPr>
          <p:cNvCxnSpPr/>
          <p:nvPr/>
        </p:nvCxnSpPr>
        <p:spPr>
          <a:xfrm>
            <a:off x="2878135" y="2480592"/>
            <a:ext cx="400820" cy="0"/>
          </a:xfrm>
          <a:prstGeom prst="line">
            <a:avLst/>
          </a:prstGeom>
          <a:ln w="28575">
            <a:solidFill>
              <a:srgbClr val="00A759"/>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1309473A-E5C7-5838-E4DC-9F912B21893E}"/>
              </a:ext>
            </a:extLst>
          </p:cNvPr>
          <p:cNvCxnSpPr/>
          <p:nvPr/>
        </p:nvCxnSpPr>
        <p:spPr>
          <a:xfrm>
            <a:off x="2880040" y="2563052"/>
            <a:ext cx="400820" cy="0"/>
          </a:xfrm>
          <a:prstGeom prst="line">
            <a:avLst/>
          </a:prstGeom>
          <a:ln w="28575">
            <a:solidFill>
              <a:srgbClr val="00A759"/>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60A90124-FE83-E404-A333-C14F09E5B05C}"/>
              </a:ext>
            </a:extLst>
          </p:cNvPr>
          <p:cNvCxnSpPr/>
          <p:nvPr/>
        </p:nvCxnSpPr>
        <p:spPr>
          <a:xfrm>
            <a:off x="2881945" y="2637723"/>
            <a:ext cx="400820" cy="0"/>
          </a:xfrm>
          <a:prstGeom prst="line">
            <a:avLst/>
          </a:prstGeom>
          <a:ln w="28575">
            <a:solidFill>
              <a:srgbClr val="00A759"/>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787878AC-9D9A-BEC2-87F4-F97912C5E12D}"/>
              </a:ext>
            </a:extLst>
          </p:cNvPr>
          <p:cNvCxnSpPr/>
          <p:nvPr/>
        </p:nvCxnSpPr>
        <p:spPr>
          <a:xfrm>
            <a:off x="2880040" y="2714907"/>
            <a:ext cx="400820" cy="0"/>
          </a:xfrm>
          <a:prstGeom prst="line">
            <a:avLst/>
          </a:prstGeom>
          <a:ln w="28575">
            <a:solidFill>
              <a:srgbClr val="00A759"/>
            </a:solidFill>
          </a:ln>
        </p:spPr>
        <p:style>
          <a:lnRef idx="1">
            <a:schemeClr val="accent1"/>
          </a:lnRef>
          <a:fillRef idx="0">
            <a:schemeClr val="accent1"/>
          </a:fillRef>
          <a:effectRef idx="0">
            <a:schemeClr val="accent1"/>
          </a:effectRef>
          <a:fontRef idx="minor">
            <a:schemeClr val="tx1"/>
          </a:fontRef>
        </p:style>
      </p:cxnSp>
      <p:sp>
        <p:nvSpPr>
          <p:cNvPr id="65" name="Rectangle 64">
            <a:extLst>
              <a:ext uri="{FF2B5EF4-FFF2-40B4-BE49-F238E27FC236}">
                <a16:creationId xmlns:a16="http://schemas.microsoft.com/office/drawing/2014/main" id="{13E16197-E98D-696B-336E-B225E17DCF1F}"/>
              </a:ext>
            </a:extLst>
          </p:cNvPr>
          <p:cNvSpPr/>
          <p:nvPr/>
        </p:nvSpPr>
        <p:spPr>
          <a:xfrm>
            <a:off x="2882643" y="2797649"/>
            <a:ext cx="405090" cy="391782"/>
          </a:xfrm>
          <a:prstGeom prst="rect">
            <a:avLst/>
          </a:prstGeom>
          <a:noFill/>
          <a:ln w="28575">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cxnSp>
        <p:nvCxnSpPr>
          <p:cNvPr id="66" name="Straight Connector 65">
            <a:extLst>
              <a:ext uri="{FF2B5EF4-FFF2-40B4-BE49-F238E27FC236}">
                <a16:creationId xmlns:a16="http://schemas.microsoft.com/office/drawing/2014/main" id="{7C72D9B6-003A-ED37-D39D-574EB36C595D}"/>
              </a:ext>
            </a:extLst>
          </p:cNvPr>
          <p:cNvCxnSpPr/>
          <p:nvPr/>
        </p:nvCxnSpPr>
        <p:spPr>
          <a:xfrm>
            <a:off x="2880040" y="2880106"/>
            <a:ext cx="400820" cy="0"/>
          </a:xfrm>
          <a:prstGeom prst="line">
            <a:avLst/>
          </a:prstGeom>
          <a:ln w="28575">
            <a:solidFill>
              <a:srgbClr val="00A759"/>
            </a:solidFill>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59EF0F90-3C40-1E5E-1D94-1FA97BD43F7E}"/>
              </a:ext>
            </a:extLst>
          </p:cNvPr>
          <p:cNvCxnSpPr/>
          <p:nvPr/>
        </p:nvCxnSpPr>
        <p:spPr>
          <a:xfrm>
            <a:off x="2878135" y="2960116"/>
            <a:ext cx="400820" cy="0"/>
          </a:xfrm>
          <a:prstGeom prst="line">
            <a:avLst/>
          </a:prstGeom>
          <a:ln w="28575">
            <a:solidFill>
              <a:srgbClr val="00A759"/>
            </a:solidFill>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C9C49DF6-98FC-9705-EB91-B9E0AB5301B0}"/>
              </a:ext>
            </a:extLst>
          </p:cNvPr>
          <p:cNvCxnSpPr/>
          <p:nvPr/>
        </p:nvCxnSpPr>
        <p:spPr>
          <a:xfrm>
            <a:off x="2880040" y="3036861"/>
            <a:ext cx="400820" cy="0"/>
          </a:xfrm>
          <a:prstGeom prst="line">
            <a:avLst/>
          </a:prstGeom>
          <a:ln w="28575">
            <a:solidFill>
              <a:srgbClr val="00A759"/>
            </a:solidFill>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03810F88-0D9F-0A91-1360-A04ECB540A12}"/>
              </a:ext>
            </a:extLst>
          </p:cNvPr>
          <p:cNvCxnSpPr/>
          <p:nvPr/>
        </p:nvCxnSpPr>
        <p:spPr>
          <a:xfrm>
            <a:off x="2881945" y="3115342"/>
            <a:ext cx="400820" cy="0"/>
          </a:xfrm>
          <a:prstGeom prst="line">
            <a:avLst/>
          </a:prstGeom>
          <a:ln w="28575">
            <a:solidFill>
              <a:srgbClr val="00A759"/>
            </a:solidFill>
          </a:ln>
        </p:spPr>
        <p:style>
          <a:lnRef idx="1">
            <a:schemeClr val="accent1"/>
          </a:lnRef>
          <a:fillRef idx="0">
            <a:schemeClr val="accent1"/>
          </a:fillRef>
          <a:effectRef idx="0">
            <a:schemeClr val="accent1"/>
          </a:effectRef>
          <a:fontRef idx="minor">
            <a:schemeClr val="tx1"/>
          </a:fontRef>
        </p:style>
      </p:cxnSp>
      <p:sp>
        <p:nvSpPr>
          <p:cNvPr id="70" name="Rectangle 69">
            <a:extLst>
              <a:ext uri="{FF2B5EF4-FFF2-40B4-BE49-F238E27FC236}">
                <a16:creationId xmlns:a16="http://schemas.microsoft.com/office/drawing/2014/main" id="{2869BE4E-9478-9EBB-8E32-CA78A85C81B4}"/>
              </a:ext>
            </a:extLst>
          </p:cNvPr>
          <p:cNvSpPr/>
          <p:nvPr/>
        </p:nvSpPr>
        <p:spPr>
          <a:xfrm>
            <a:off x="3302932" y="1291143"/>
            <a:ext cx="418192" cy="391885"/>
          </a:xfrm>
          <a:prstGeom prst="rect">
            <a:avLst/>
          </a:prstGeom>
          <a:noFill/>
          <a:ln w="28575">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cxnSp>
        <p:nvCxnSpPr>
          <p:cNvPr id="71" name="Straight Connector 70">
            <a:extLst>
              <a:ext uri="{FF2B5EF4-FFF2-40B4-BE49-F238E27FC236}">
                <a16:creationId xmlns:a16="http://schemas.microsoft.com/office/drawing/2014/main" id="{642EC686-26D5-D812-1EE8-D4732E9BDDF1}"/>
              </a:ext>
            </a:extLst>
          </p:cNvPr>
          <p:cNvCxnSpPr>
            <a:cxnSpLocks/>
          </p:cNvCxnSpPr>
          <p:nvPr/>
        </p:nvCxnSpPr>
        <p:spPr>
          <a:xfrm>
            <a:off x="1277291" y="1682115"/>
            <a:ext cx="443163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6" name="ZoneTexte 41">
            <a:extLst>
              <a:ext uri="{FF2B5EF4-FFF2-40B4-BE49-F238E27FC236}">
                <a16:creationId xmlns:a16="http://schemas.microsoft.com/office/drawing/2014/main" id="{F2A1DA81-7432-3770-A3C6-2907E06EF64F}"/>
              </a:ext>
            </a:extLst>
          </p:cNvPr>
          <p:cNvSpPr txBox="1"/>
          <p:nvPr/>
        </p:nvSpPr>
        <p:spPr>
          <a:xfrm>
            <a:off x="6592206" y="1464929"/>
            <a:ext cx="5523594" cy="2246769"/>
          </a:xfrm>
          <a:prstGeom prst="rect">
            <a:avLst/>
          </a:prstGeom>
          <a:noFill/>
        </p:spPr>
        <p:txBody>
          <a:bodyPr wrap="square" rtlCol="0">
            <a:spAutoFit/>
          </a:bodyPr>
          <a:lstStyle/>
          <a:p>
            <a:pPr algn="ctr"/>
            <a:r>
              <a:rPr lang="fr-CA" sz="2000" u="sng" dirty="0" err="1">
                <a:latin typeface="Century Schoolbook" panose="02040604050505020304" pitchFamily="18" charset="0"/>
                <a:cs typeface="Roboto Serif Light" pitchFamily="2" charset="0"/>
              </a:rPr>
              <a:t>What</a:t>
            </a:r>
            <a:r>
              <a:rPr lang="fr-CA" sz="2000" u="sng" dirty="0">
                <a:latin typeface="Century Schoolbook" panose="02040604050505020304" pitchFamily="18" charset="0"/>
                <a:cs typeface="Roboto Serif Light" pitchFamily="2" charset="0"/>
              </a:rPr>
              <a:t> </a:t>
            </a:r>
            <a:r>
              <a:rPr lang="fr-CA" sz="2000" u="sng" dirty="0" err="1">
                <a:latin typeface="Century Schoolbook" panose="02040604050505020304" pitchFamily="18" charset="0"/>
                <a:cs typeface="Roboto Serif Light" pitchFamily="2" charset="0"/>
              </a:rPr>
              <a:t>we</a:t>
            </a:r>
            <a:r>
              <a:rPr lang="fr-CA" sz="2000" u="sng" dirty="0">
                <a:latin typeface="Century Schoolbook" panose="02040604050505020304" pitchFamily="18" charset="0"/>
                <a:cs typeface="Roboto Serif Light" pitchFamily="2" charset="0"/>
              </a:rPr>
              <a:t> know </a:t>
            </a:r>
            <a:r>
              <a:rPr lang="fr-CA" sz="2000" u="sng" dirty="0" err="1">
                <a:latin typeface="Century Schoolbook" panose="02040604050505020304" pitchFamily="18" charset="0"/>
                <a:cs typeface="Roboto Serif Light" pitchFamily="2" charset="0"/>
              </a:rPr>
              <a:t>so</a:t>
            </a:r>
            <a:r>
              <a:rPr lang="fr-CA" sz="2000" u="sng" dirty="0">
                <a:latin typeface="Century Schoolbook" panose="02040604050505020304" pitchFamily="18" charset="0"/>
                <a:cs typeface="Roboto Serif Light" pitchFamily="2" charset="0"/>
              </a:rPr>
              <a:t> far:</a:t>
            </a:r>
            <a:br>
              <a:rPr lang="fr-CA" sz="2000" u="sng" dirty="0">
                <a:latin typeface="Century Schoolbook" panose="02040604050505020304" pitchFamily="18" charset="0"/>
                <a:cs typeface="Roboto Serif Light" pitchFamily="2" charset="0"/>
              </a:rPr>
            </a:br>
            <a:endParaRPr lang="fr-CA" sz="2000" u="sng" dirty="0">
              <a:latin typeface="Century Schoolbook" panose="02040604050505020304" pitchFamily="18" charset="0"/>
              <a:cs typeface="Roboto Serif Light" pitchFamily="2" charset="0"/>
            </a:endParaRPr>
          </a:p>
          <a:p>
            <a:pPr marL="285750" indent="-285750">
              <a:buFont typeface="Arial" panose="020B0604020202020204" pitchFamily="34" charset="0"/>
              <a:buChar char="•"/>
            </a:pPr>
            <a:r>
              <a:rPr lang="fr-CA" sz="2000" dirty="0">
                <a:latin typeface="Century Schoolbook" panose="02040604050505020304" pitchFamily="18" charset="0"/>
                <a:cs typeface="Roboto Serif Light" pitchFamily="2" charset="0"/>
              </a:rPr>
              <a:t>90° RF pulse flips the </a:t>
            </a:r>
            <a:r>
              <a:rPr lang="fr-CA" sz="2000" dirty="0" err="1">
                <a:latin typeface="Century Schoolbook" panose="02040604050505020304" pitchFamily="18" charset="0"/>
                <a:cs typeface="Roboto Serif Light" pitchFamily="2" charset="0"/>
              </a:rPr>
              <a:t>magnetization</a:t>
            </a:r>
            <a:br>
              <a:rPr lang="fr-CA" sz="2000" dirty="0">
                <a:latin typeface="Century Schoolbook" panose="02040604050505020304" pitchFamily="18" charset="0"/>
                <a:cs typeface="Roboto Serif Light" pitchFamily="2" charset="0"/>
              </a:rPr>
            </a:br>
            <a:endParaRPr lang="fr-CA" sz="2000" dirty="0">
              <a:latin typeface="Century Schoolbook" panose="02040604050505020304" pitchFamily="18" charset="0"/>
              <a:cs typeface="Roboto Serif Light" pitchFamily="2" charset="0"/>
            </a:endParaRPr>
          </a:p>
          <a:p>
            <a:pPr marL="285750" indent="-285750">
              <a:buFont typeface="Arial" panose="020B0604020202020204" pitchFamily="34" charset="0"/>
              <a:buChar char="•"/>
            </a:pPr>
            <a:r>
              <a:rPr lang="fr-CA" sz="2000" dirty="0">
                <a:latin typeface="Century Schoolbook" panose="02040604050505020304" pitchFamily="18" charset="0"/>
                <a:cs typeface="Roboto Serif Light" pitchFamily="2" charset="0"/>
              </a:rPr>
              <a:t>90 ° and 180° RF pulses </a:t>
            </a:r>
            <a:r>
              <a:rPr lang="fr-CA" sz="2000" dirty="0" err="1">
                <a:latin typeface="Century Schoolbook" panose="02040604050505020304" pitchFamily="18" charset="0"/>
                <a:cs typeface="Roboto Serif Light" pitchFamily="2" charset="0"/>
              </a:rPr>
              <a:t>create</a:t>
            </a:r>
            <a:r>
              <a:rPr lang="fr-CA" sz="2000" dirty="0">
                <a:latin typeface="Century Schoolbook" panose="02040604050505020304" pitchFamily="18" charset="0"/>
                <a:cs typeface="Roboto Serif Light" pitchFamily="2" charset="0"/>
              </a:rPr>
              <a:t> a spin </a:t>
            </a:r>
            <a:r>
              <a:rPr lang="fr-CA" sz="2000" dirty="0" err="1">
                <a:latin typeface="Century Schoolbook" panose="02040604050505020304" pitchFamily="18" charset="0"/>
                <a:cs typeface="Roboto Serif Light" pitchFamily="2" charset="0"/>
              </a:rPr>
              <a:t>echo</a:t>
            </a:r>
            <a:endParaRPr lang="fr-CA" sz="2000" dirty="0">
              <a:latin typeface="Century Schoolbook" panose="02040604050505020304" pitchFamily="18" charset="0"/>
              <a:cs typeface="Roboto Serif Light" pitchFamily="2" charset="0"/>
            </a:endParaRPr>
          </a:p>
          <a:p>
            <a:pPr marL="285750" indent="-285750">
              <a:buFont typeface="Arial" panose="020B0604020202020204" pitchFamily="34" charset="0"/>
              <a:buChar char="•"/>
            </a:pPr>
            <a:endParaRPr lang="fr-CA" sz="2000" dirty="0">
              <a:latin typeface="Century Schoolbook" panose="02040604050505020304" pitchFamily="18" charset="0"/>
              <a:cs typeface="Roboto Serif Light" pitchFamily="2" charset="0"/>
            </a:endParaRPr>
          </a:p>
          <a:p>
            <a:pPr marL="285750" indent="-285750">
              <a:buFont typeface="Arial" panose="020B0604020202020204" pitchFamily="34" charset="0"/>
              <a:buChar char="•"/>
            </a:pPr>
            <a:r>
              <a:rPr lang="fr-CA" sz="2000" dirty="0">
                <a:latin typeface="Century Schoolbook" panose="02040604050505020304" pitchFamily="18" charset="0"/>
                <a:cs typeface="Roboto Serif Light" pitchFamily="2" charset="0"/>
              </a:rPr>
              <a:t>Pre-pulse </a:t>
            </a:r>
            <a:r>
              <a:rPr lang="fr-CA" sz="2000" dirty="0" err="1">
                <a:latin typeface="Century Schoolbook" panose="02040604050505020304" pitchFamily="18" charset="0"/>
                <a:cs typeface="Roboto Serif Light" pitchFamily="2" charset="0"/>
              </a:rPr>
              <a:t>prepares</a:t>
            </a:r>
            <a:r>
              <a:rPr lang="fr-CA" sz="2000" dirty="0">
                <a:latin typeface="Century Schoolbook" panose="02040604050505020304" pitchFamily="18" charset="0"/>
                <a:cs typeface="Roboto Serif Light" pitchFamily="2" charset="0"/>
              </a:rPr>
              <a:t> the spins for </a:t>
            </a:r>
            <a:r>
              <a:rPr lang="fr-CA" sz="2000" dirty="0" err="1">
                <a:latin typeface="Century Schoolbook" panose="02040604050505020304" pitchFamily="18" charset="0"/>
                <a:cs typeface="Roboto Serif Light" pitchFamily="2" charset="0"/>
              </a:rPr>
              <a:t>contrast</a:t>
            </a:r>
            <a:endParaRPr lang="fr-CA" sz="2000" dirty="0">
              <a:latin typeface="Century Schoolbook" panose="02040604050505020304" pitchFamily="18" charset="0"/>
              <a:cs typeface="Roboto Serif Light" pitchFamily="2" charset="0"/>
            </a:endParaRPr>
          </a:p>
        </p:txBody>
      </p:sp>
      <p:sp>
        <p:nvSpPr>
          <p:cNvPr id="9" name="Freeform: Shape 8">
            <a:extLst>
              <a:ext uri="{FF2B5EF4-FFF2-40B4-BE49-F238E27FC236}">
                <a16:creationId xmlns:a16="http://schemas.microsoft.com/office/drawing/2014/main" id="{F9064DC2-BF40-7978-07F0-061EE59CFD42}"/>
              </a:ext>
            </a:extLst>
          </p:cNvPr>
          <p:cNvSpPr/>
          <p:nvPr/>
        </p:nvSpPr>
        <p:spPr>
          <a:xfrm>
            <a:off x="3970246" y="5818873"/>
            <a:ext cx="733081" cy="591085"/>
          </a:xfrm>
          <a:custGeom>
            <a:avLst/>
            <a:gdLst>
              <a:gd name="connsiteX0" fmla="*/ 0 w 976312"/>
              <a:gd name="connsiteY0" fmla="*/ 354810 h 705378"/>
              <a:gd name="connsiteX1" fmla="*/ 59531 w 976312"/>
              <a:gd name="connsiteY1" fmla="*/ 283373 h 705378"/>
              <a:gd name="connsiteX2" fmla="*/ 166687 w 976312"/>
              <a:gd name="connsiteY2" fmla="*/ 519116 h 705378"/>
              <a:gd name="connsiteX3" fmla="*/ 271462 w 976312"/>
              <a:gd name="connsiteY3" fmla="*/ 121448 h 705378"/>
              <a:gd name="connsiteX4" fmla="*/ 383381 w 976312"/>
              <a:gd name="connsiteY4" fmla="*/ 704854 h 705378"/>
              <a:gd name="connsiteX5" fmla="*/ 490537 w 976312"/>
              <a:gd name="connsiteY5" fmla="*/ 4 h 705378"/>
              <a:gd name="connsiteX6" fmla="*/ 600075 w 976312"/>
              <a:gd name="connsiteY6" fmla="*/ 692948 h 705378"/>
              <a:gd name="connsiteX7" fmla="*/ 716756 w 976312"/>
              <a:gd name="connsiteY7" fmla="*/ 123829 h 705378"/>
              <a:gd name="connsiteX8" fmla="*/ 816769 w 976312"/>
              <a:gd name="connsiteY8" fmla="*/ 521498 h 705378"/>
              <a:gd name="connsiteX9" fmla="*/ 926306 w 976312"/>
              <a:gd name="connsiteY9" fmla="*/ 280991 h 705378"/>
              <a:gd name="connsiteX10" fmla="*/ 976312 w 976312"/>
              <a:gd name="connsiteY10" fmla="*/ 357191 h 705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76312" h="705378">
                <a:moveTo>
                  <a:pt x="0" y="354810"/>
                </a:moveTo>
                <a:cubicBezTo>
                  <a:pt x="15875" y="305399"/>
                  <a:pt x="31750" y="255989"/>
                  <a:pt x="59531" y="283373"/>
                </a:cubicBezTo>
                <a:cubicBezTo>
                  <a:pt x="87312" y="310757"/>
                  <a:pt x="131365" y="546103"/>
                  <a:pt x="166687" y="519116"/>
                </a:cubicBezTo>
                <a:cubicBezTo>
                  <a:pt x="202009" y="492129"/>
                  <a:pt x="235346" y="90492"/>
                  <a:pt x="271462" y="121448"/>
                </a:cubicBezTo>
                <a:cubicBezTo>
                  <a:pt x="307578" y="152404"/>
                  <a:pt x="346869" y="725095"/>
                  <a:pt x="383381" y="704854"/>
                </a:cubicBezTo>
                <a:cubicBezTo>
                  <a:pt x="419893" y="684613"/>
                  <a:pt x="454422" y="1988"/>
                  <a:pt x="490537" y="4"/>
                </a:cubicBezTo>
                <a:cubicBezTo>
                  <a:pt x="526652" y="-1980"/>
                  <a:pt x="562372" y="672311"/>
                  <a:pt x="600075" y="692948"/>
                </a:cubicBezTo>
                <a:cubicBezTo>
                  <a:pt x="637778" y="713585"/>
                  <a:pt x="680640" y="152404"/>
                  <a:pt x="716756" y="123829"/>
                </a:cubicBezTo>
                <a:cubicBezTo>
                  <a:pt x="752872" y="95254"/>
                  <a:pt x="781844" y="495304"/>
                  <a:pt x="816769" y="521498"/>
                </a:cubicBezTo>
                <a:cubicBezTo>
                  <a:pt x="851694" y="547692"/>
                  <a:pt x="899715" y="308376"/>
                  <a:pt x="926306" y="280991"/>
                </a:cubicBezTo>
                <a:cubicBezTo>
                  <a:pt x="952897" y="253606"/>
                  <a:pt x="964604" y="305398"/>
                  <a:pt x="976312" y="357191"/>
                </a:cubicBezTo>
              </a:path>
            </a:pathLst>
          </a:custGeom>
          <a:noFill/>
          <a:ln w="28575">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11" name="ZoneTexte 41">
            <a:extLst>
              <a:ext uri="{FF2B5EF4-FFF2-40B4-BE49-F238E27FC236}">
                <a16:creationId xmlns:a16="http://schemas.microsoft.com/office/drawing/2014/main" id="{8C1C0534-FDCF-E039-6120-A374D49FD10C}"/>
              </a:ext>
            </a:extLst>
          </p:cNvPr>
          <p:cNvSpPr txBox="1"/>
          <p:nvPr/>
        </p:nvSpPr>
        <p:spPr>
          <a:xfrm>
            <a:off x="3463921" y="6411409"/>
            <a:ext cx="1745729" cy="338554"/>
          </a:xfrm>
          <a:prstGeom prst="rect">
            <a:avLst/>
          </a:prstGeom>
          <a:noFill/>
        </p:spPr>
        <p:txBody>
          <a:bodyPr wrap="square" rtlCol="0">
            <a:spAutoFit/>
          </a:bodyPr>
          <a:lstStyle/>
          <a:p>
            <a:pPr algn="ctr"/>
            <a:r>
              <a:rPr lang="fr-CA" sz="1600" dirty="0">
                <a:latin typeface="Century Schoolbook" panose="02040604050505020304" pitchFamily="18" charset="0"/>
                <a:cs typeface="Roboto Serif Light" pitchFamily="2" charset="0"/>
              </a:rPr>
              <a:t>Spin </a:t>
            </a:r>
            <a:r>
              <a:rPr lang="fr-CA" sz="1600" dirty="0" err="1">
                <a:latin typeface="Century Schoolbook" panose="02040604050505020304" pitchFamily="18" charset="0"/>
                <a:cs typeface="Roboto Serif Light" pitchFamily="2" charset="0"/>
              </a:rPr>
              <a:t>echo</a:t>
            </a:r>
            <a:endParaRPr lang="fr-CA" sz="1600" dirty="0">
              <a:latin typeface="Century Schoolbook" panose="02040604050505020304" pitchFamily="18" charset="0"/>
              <a:cs typeface="Roboto Serif Light" pitchFamily="2" charset="0"/>
            </a:endParaRPr>
          </a:p>
        </p:txBody>
      </p:sp>
      <p:sp>
        <p:nvSpPr>
          <p:cNvPr id="7" name="Rectangle: Rounded Corners 6">
            <a:extLst>
              <a:ext uri="{FF2B5EF4-FFF2-40B4-BE49-F238E27FC236}">
                <a16:creationId xmlns:a16="http://schemas.microsoft.com/office/drawing/2014/main" id="{FEDFBD05-CF38-8F9D-A5F4-302C09E26667}"/>
              </a:ext>
            </a:extLst>
          </p:cNvPr>
          <p:cNvSpPr/>
          <p:nvPr/>
        </p:nvSpPr>
        <p:spPr>
          <a:xfrm>
            <a:off x="1322897" y="4302206"/>
            <a:ext cx="891929" cy="1300072"/>
          </a:xfrm>
          <a:prstGeom prst="roundRect">
            <a:avLst/>
          </a:prstGeom>
          <a:noFill/>
          <a:ln>
            <a:solidFill>
              <a:schemeClr val="bg2">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Tree>
    <p:extLst>
      <p:ext uri="{BB962C8B-B14F-4D97-AF65-F5344CB8AC3E}">
        <p14:creationId xmlns:p14="http://schemas.microsoft.com/office/powerpoint/2010/main" val="9433410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99C301F-65AD-49B0-9E23-1D6A9099B7B4}"/>
              </a:ext>
            </a:extLst>
          </p:cNvPr>
          <p:cNvSpPr>
            <a:spLocks noGrp="1"/>
          </p:cNvSpPr>
          <p:nvPr>
            <p:ph type="title"/>
          </p:nvPr>
        </p:nvSpPr>
        <p:spPr/>
        <p:txBody>
          <a:bodyPr/>
          <a:lstStyle/>
          <a:p>
            <a:r>
              <a:rPr lang="en-CA" dirty="0">
                <a:latin typeface="Century Schoolbook" panose="02040604050505020304" pitchFamily="18" charset="0"/>
              </a:rPr>
              <a:t>Towards understanding MRI</a:t>
            </a:r>
            <a:endParaRPr lang="en-CA" noProof="0" dirty="0">
              <a:latin typeface="Century Schoolbook" panose="02040604050505020304" pitchFamily="18" charset="0"/>
            </a:endParaRPr>
          </a:p>
        </p:txBody>
      </p:sp>
      <p:sp>
        <p:nvSpPr>
          <p:cNvPr id="3" name="Espace réservé du contenu 2">
            <a:extLst>
              <a:ext uri="{FF2B5EF4-FFF2-40B4-BE49-F238E27FC236}">
                <a16:creationId xmlns:a16="http://schemas.microsoft.com/office/drawing/2014/main" id="{BBFD6418-81FD-4A48-A0F8-82B9C40DAB4E}"/>
              </a:ext>
            </a:extLst>
          </p:cNvPr>
          <p:cNvSpPr>
            <a:spLocks noGrp="1"/>
          </p:cNvSpPr>
          <p:nvPr>
            <p:ph idx="1"/>
          </p:nvPr>
        </p:nvSpPr>
        <p:spPr/>
        <p:txBody>
          <a:bodyPr>
            <a:normAutofit fontScale="62500" lnSpcReduction="20000"/>
          </a:bodyPr>
          <a:lstStyle/>
          <a:p>
            <a:r>
              <a:rPr lang="en-CA" noProof="0" dirty="0">
                <a:latin typeface="Century Schoolbook" panose="02040604050505020304" pitchFamily="18" charset="0"/>
              </a:rPr>
              <a:t>Physics</a:t>
            </a:r>
          </a:p>
          <a:p>
            <a:pPr lvl="1"/>
            <a:r>
              <a:rPr lang="en-CA" noProof="0" dirty="0">
                <a:latin typeface="Century Schoolbook" panose="02040604050505020304" pitchFamily="18" charset="0"/>
              </a:rPr>
              <a:t>Magnetic field and induction</a:t>
            </a:r>
            <a:endParaRPr lang="en-CA" dirty="0">
              <a:latin typeface="Century Schoolbook" panose="02040604050505020304" pitchFamily="18" charset="0"/>
            </a:endParaRPr>
          </a:p>
          <a:p>
            <a:pPr lvl="1"/>
            <a:r>
              <a:rPr lang="en-CA" noProof="0" dirty="0">
                <a:latin typeface="Century Schoolbook" panose="02040604050505020304" pitchFamily="18" charset="0"/>
              </a:rPr>
              <a:t>Spin and precession</a:t>
            </a:r>
          </a:p>
          <a:p>
            <a:pPr lvl="1"/>
            <a:r>
              <a:rPr lang="en-CA" noProof="0" dirty="0">
                <a:latin typeface="Century Schoolbook" panose="02040604050505020304" pitchFamily="18" charset="0"/>
              </a:rPr>
              <a:t>Magnetization</a:t>
            </a:r>
          </a:p>
          <a:p>
            <a:pPr lvl="1"/>
            <a:r>
              <a:rPr lang="en-CA" noProof="0" dirty="0">
                <a:latin typeface="Century Schoolbook" panose="02040604050505020304" pitchFamily="18" charset="0"/>
              </a:rPr>
              <a:t>Resonance</a:t>
            </a:r>
          </a:p>
          <a:p>
            <a:pPr lvl="1"/>
            <a:endParaRPr lang="en-CA" dirty="0">
              <a:latin typeface="Century Schoolbook" panose="02040604050505020304" pitchFamily="18" charset="0"/>
            </a:endParaRPr>
          </a:p>
          <a:p>
            <a:r>
              <a:rPr lang="en-CA" dirty="0">
                <a:latin typeface="Century Schoolbook" panose="02040604050505020304" pitchFamily="18" charset="0"/>
              </a:rPr>
              <a:t>Principles of magnetic resonance imaging</a:t>
            </a:r>
          </a:p>
          <a:p>
            <a:pPr lvl="1"/>
            <a:r>
              <a:rPr lang="en-CA" dirty="0">
                <a:latin typeface="Century Schoolbook" panose="02040604050505020304" pitchFamily="18" charset="0"/>
              </a:rPr>
              <a:t>Signal</a:t>
            </a:r>
          </a:p>
          <a:p>
            <a:pPr lvl="1"/>
            <a:r>
              <a:rPr lang="en-CA" dirty="0">
                <a:latin typeface="Century Schoolbook" panose="02040604050505020304" pitchFamily="18" charset="0"/>
              </a:rPr>
              <a:t>Relaxation</a:t>
            </a:r>
          </a:p>
          <a:p>
            <a:pPr lvl="1"/>
            <a:r>
              <a:rPr lang="en-CA" dirty="0">
                <a:latin typeface="Century Schoolbook" panose="02040604050505020304" pitchFamily="18" charset="0"/>
              </a:rPr>
              <a:t>Sequences</a:t>
            </a:r>
          </a:p>
          <a:p>
            <a:endParaRPr lang="en-CA" dirty="0">
              <a:latin typeface="Century Schoolbook" panose="02040604050505020304" pitchFamily="18" charset="0"/>
            </a:endParaRPr>
          </a:p>
          <a:p>
            <a:r>
              <a:rPr lang="en-CA" dirty="0">
                <a:latin typeface="Century Schoolbook" panose="02040604050505020304" pitchFamily="18" charset="0"/>
              </a:rPr>
              <a:t>Image formation</a:t>
            </a:r>
          </a:p>
          <a:p>
            <a:pPr lvl="1"/>
            <a:r>
              <a:rPr lang="en-CA" dirty="0">
                <a:latin typeface="Century Schoolbook" panose="02040604050505020304" pitchFamily="18" charset="0"/>
              </a:rPr>
              <a:t>Slice selection</a:t>
            </a:r>
          </a:p>
          <a:p>
            <a:pPr lvl="1"/>
            <a:r>
              <a:rPr lang="en-CA" dirty="0">
                <a:latin typeface="Century Schoolbook" panose="02040604050505020304" pitchFamily="18" charset="0"/>
              </a:rPr>
              <a:t>Spatial encoding</a:t>
            </a:r>
          </a:p>
          <a:p>
            <a:endParaRPr lang="en-CA" dirty="0">
              <a:latin typeface="Century Schoolbook" panose="02040604050505020304" pitchFamily="18" charset="0"/>
            </a:endParaRPr>
          </a:p>
          <a:p>
            <a:r>
              <a:rPr lang="en-CA" dirty="0">
                <a:latin typeface="Century Schoolbook" panose="02040604050505020304" pitchFamily="18" charset="0"/>
              </a:rPr>
              <a:t>Diffusion MRI</a:t>
            </a:r>
          </a:p>
          <a:p>
            <a:endParaRPr lang="en-CA" dirty="0">
              <a:latin typeface="Century Schoolbook" panose="02040604050505020304" pitchFamily="18" charset="0"/>
            </a:endParaRPr>
          </a:p>
          <a:p>
            <a:r>
              <a:rPr lang="en-CA" dirty="0">
                <a:latin typeface="Century Schoolbook" panose="02040604050505020304" pitchFamily="18" charset="0"/>
              </a:rPr>
              <a:t>Magnetization transfer</a:t>
            </a:r>
          </a:p>
        </p:txBody>
      </p:sp>
      <p:sp>
        <p:nvSpPr>
          <p:cNvPr id="4" name="Espace réservé du numéro de diapositive 3">
            <a:extLst>
              <a:ext uri="{FF2B5EF4-FFF2-40B4-BE49-F238E27FC236}">
                <a16:creationId xmlns:a16="http://schemas.microsoft.com/office/drawing/2014/main" id="{844DD682-2C75-408A-95FC-7CC3B73AACC1}"/>
              </a:ext>
            </a:extLst>
          </p:cNvPr>
          <p:cNvSpPr>
            <a:spLocks noGrp="1"/>
          </p:cNvSpPr>
          <p:nvPr>
            <p:ph type="sldNum" sz="quarter" idx="12"/>
          </p:nvPr>
        </p:nvSpPr>
        <p:spPr/>
        <p:txBody>
          <a:bodyPr/>
          <a:lstStyle/>
          <a:p>
            <a:fld id="{7C4F7C6C-F16A-437F-A05B-8026F95376C8}" type="slidenum">
              <a:rPr lang="fr-CA" smtClean="0">
                <a:latin typeface="Century Schoolbook" panose="02040604050505020304" pitchFamily="18" charset="0"/>
              </a:rPr>
              <a:pPr/>
              <a:t>50</a:t>
            </a:fld>
            <a:endParaRPr lang="fr-CA" dirty="0">
              <a:latin typeface="Century Schoolbook" panose="02040604050505020304" pitchFamily="18" charset="0"/>
            </a:endParaRPr>
          </a:p>
        </p:txBody>
      </p:sp>
    </p:spTree>
    <p:extLst>
      <p:ext uri="{BB962C8B-B14F-4D97-AF65-F5344CB8AC3E}">
        <p14:creationId xmlns:p14="http://schemas.microsoft.com/office/powerpoint/2010/main" val="69447738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B7D0E6E-02CD-02D5-5BDC-58D02F7DC5CA}"/>
              </a:ext>
            </a:extLst>
          </p:cNvPr>
          <p:cNvPicPr>
            <a:picLocks noChangeAspect="1"/>
          </p:cNvPicPr>
          <p:nvPr/>
        </p:nvPicPr>
        <p:blipFill>
          <a:blip r:embed="rId2"/>
          <a:stretch>
            <a:fillRect/>
          </a:stretch>
        </p:blipFill>
        <p:spPr>
          <a:xfrm>
            <a:off x="838200" y="1351351"/>
            <a:ext cx="8859328" cy="4983372"/>
          </a:xfrm>
          <a:prstGeom prst="rect">
            <a:avLst/>
          </a:prstGeom>
          <a:effectLst>
            <a:outerShdw blurRad="292100" dist="139700" dir="2700000" algn="ctr" rotWithShape="0">
              <a:srgbClr val="333333">
                <a:alpha val="65000"/>
              </a:srgbClr>
            </a:outerShdw>
          </a:effectLst>
        </p:spPr>
      </p:pic>
      <p:sp>
        <p:nvSpPr>
          <p:cNvPr id="2" name="Title 1">
            <a:extLst>
              <a:ext uri="{FF2B5EF4-FFF2-40B4-BE49-F238E27FC236}">
                <a16:creationId xmlns:a16="http://schemas.microsoft.com/office/drawing/2014/main" id="{F9A875DE-1402-4A32-82FB-4CE69C758B60}"/>
              </a:ext>
            </a:extLst>
          </p:cNvPr>
          <p:cNvSpPr>
            <a:spLocks noGrp="1"/>
          </p:cNvSpPr>
          <p:nvPr>
            <p:ph type="title"/>
          </p:nvPr>
        </p:nvSpPr>
        <p:spPr/>
        <p:txBody>
          <a:bodyPr/>
          <a:lstStyle/>
          <a:p>
            <a:r>
              <a:rPr lang="fr-CA" dirty="0">
                <a:latin typeface="Century Schoolbook" panose="02040604050505020304" pitchFamily="18" charset="0"/>
              </a:rPr>
              <a:t>Image formation</a:t>
            </a:r>
          </a:p>
        </p:txBody>
      </p:sp>
      <p:sp>
        <p:nvSpPr>
          <p:cNvPr id="4" name="Slide Number Placeholder 3">
            <a:extLst>
              <a:ext uri="{FF2B5EF4-FFF2-40B4-BE49-F238E27FC236}">
                <a16:creationId xmlns:a16="http://schemas.microsoft.com/office/drawing/2014/main" id="{2AB00340-DEDF-4CF6-944B-8EC9E08D3E4E}"/>
              </a:ext>
            </a:extLst>
          </p:cNvPr>
          <p:cNvSpPr>
            <a:spLocks noGrp="1"/>
          </p:cNvSpPr>
          <p:nvPr>
            <p:ph type="sldNum" sz="quarter" idx="12"/>
          </p:nvPr>
        </p:nvSpPr>
        <p:spPr/>
        <p:txBody>
          <a:bodyPr/>
          <a:lstStyle/>
          <a:p>
            <a:fld id="{7C4F7C6C-F16A-437F-A05B-8026F95376C8}" type="slidenum">
              <a:rPr lang="fr-CA" smtClean="0">
                <a:latin typeface="Century Schoolbook" panose="02040604050505020304" pitchFamily="18" charset="0"/>
              </a:rPr>
              <a:pPr/>
              <a:t>51</a:t>
            </a:fld>
            <a:endParaRPr lang="fr-CA" dirty="0">
              <a:latin typeface="Century Schoolbook" panose="02040604050505020304" pitchFamily="18" charset="0"/>
            </a:endParaRPr>
          </a:p>
        </p:txBody>
      </p:sp>
      <p:sp>
        <p:nvSpPr>
          <p:cNvPr id="10" name="ZoneTexte 41">
            <a:extLst>
              <a:ext uri="{FF2B5EF4-FFF2-40B4-BE49-F238E27FC236}">
                <a16:creationId xmlns:a16="http://schemas.microsoft.com/office/drawing/2014/main" id="{54DD08EA-E5CF-445E-B894-295D73EF04A1}"/>
              </a:ext>
            </a:extLst>
          </p:cNvPr>
          <p:cNvSpPr txBox="1"/>
          <p:nvPr/>
        </p:nvSpPr>
        <p:spPr>
          <a:xfrm>
            <a:off x="6656415" y="1517889"/>
            <a:ext cx="2973626" cy="649188"/>
          </a:xfrm>
          <a:prstGeom prst="roundRect">
            <a:avLst>
              <a:gd name="adj" fmla="val 50000"/>
            </a:avLst>
          </a:prstGeom>
          <a:solidFill>
            <a:schemeClr val="bg2"/>
          </a:solidFill>
        </p:spPr>
        <p:txBody>
          <a:bodyPr wrap="square" rtlCol="0" anchor="ctr">
            <a:spAutoFit/>
          </a:bodyPr>
          <a:lstStyle/>
          <a:p>
            <a:pPr algn="ctr"/>
            <a:r>
              <a:rPr lang="fr-CA" sz="2400" dirty="0">
                <a:solidFill>
                  <a:srgbClr val="00A759"/>
                </a:solidFill>
                <a:latin typeface="Century Schoolbook" panose="02040604050505020304" pitchFamily="18" charset="0"/>
                <a:cs typeface="Roboto Serif Light" pitchFamily="2" charset="0"/>
              </a:rPr>
              <a:t>Larmor </a:t>
            </a:r>
            <a:r>
              <a:rPr lang="fr-CA" sz="2400" dirty="0" err="1">
                <a:solidFill>
                  <a:srgbClr val="00A759"/>
                </a:solidFill>
                <a:latin typeface="Century Schoolbook" panose="02040604050505020304" pitchFamily="18" charset="0"/>
                <a:cs typeface="Roboto Serif Light" pitchFamily="2" charset="0"/>
              </a:rPr>
              <a:t>frequency</a:t>
            </a:r>
            <a:endParaRPr lang="fr-CA" sz="2400" dirty="0">
              <a:solidFill>
                <a:srgbClr val="00A759"/>
              </a:solidFill>
              <a:latin typeface="Century Schoolbook" panose="02040604050505020304" pitchFamily="18" charset="0"/>
              <a:cs typeface="Roboto Serif Light" pitchFamily="2" charset="0"/>
            </a:endParaRPr>
          </a:p>
        </p:txBody>
      </p:sp>
      <p:sp>
        <p:nvSpPr>
          <p:cNvPr id="11" name="ZoneTexte 41">
            <a:extLst>
              <a:ext uri="{FF2B5EF4-FFF2-40B4-BE49-F238E27FC236}">
                <a16:creationId xmlns:a16="http://schemas.microsoft.com/office/drawing/2014/main" id="{24897A9E-A46F-46AC-84FB-5A176CEFB4EE}"/>
              </a:ext>
            </a:extLst>
          </p:cNvPr>
          <p:cNvSpPr txBox="1"/>
          <p:nvPr/>
        </p:nvSpPr>
        <p:spPr>
          <a:xfrm>
            <a:off x="1611770" y="4422854"/>
            <a:ext cx="484428" cy="523220"/>
          </a:xfrm>
          <a:prstGeom prst="rect">
            <a:avLst/>
          </a:prstGeom>
          <a:noFill/>
        </p:spPr>
        <p:txBody>
          <a:bodyPr wrap="none" rtlCol="0">
            <a:spAutoFit/>
          </a:bodyPr>
          <a:lstStyle/>
          <a:p>
            <a:pPr algn="ctr"/>
            <a:r>
              <a:rPr lang="fr-CA" sz="2800" dirty="0">
                <a:solidFill>
                  <a:srgbClr val="00A759"/>
                </a:solidFill>
                <a:latin typeface="Century Schoolbook" panose="02040604050505020304" pitchFamily="18" charset="0"/>
                <a:cs typeface="Roboto Serif Light" pitchFamily="2" charset="0"/>
              </a:rPr>
              <a:t>1.</a:t>
            </a:r>
          </a:p>
        </p:txBody>
      </p:sp>
      <p:sp>
        <p:nvSpPr>
          <p:cNvPr id="12" name="ZoneTexte 41">
            <a:extLst>
              <a:ext uri="{FF2B5EF4-FFF2-40B4-BE49-F238E27FC236}">
                <a16:creationId xmlns:a16="http://schemas.microsoft.com/office/drawing/2014/main" id="{E4777DB2-8ED5-41CE-AD9F-4F8EE3551705}"/>
              </a:ext>
            </a:extLst>
          </p:cNvPr>
          <p:cNvSpPr txBox="1"/>
          <p:nvPr/>
        </p:nvSpPr>
        <p:spPr>
          <a:xfrm>
            <a:off x="7034910" y="2102272"/>
            <a:ext cx="484428" cy="523220"/>
          </a:xfrm>
          <a:prstGeom prst="rect">
            <a:avLst/>
          </a:prstGeom>
          <a:noFill/>
        </p:spPr>
        <p:txBody>
          <a:bodyPr wrap="none" rtlCol="0">
            <a:spAutoFit/>
          </a:bodyPr>
          <a:lstStyle/>
          <a:p>
            <a:pPr algn="ctr"/>
            <a:r>
              <a:rPr lang="fr-CA" sz="2800" dirty="0">
                <a:solidFill>
                  <a:srgbClr val="00A759"/>
                </a:solidFill>
                <a:latin typeface="Century Schoolbook" panose="02040604050505020304" pitchFamily="18" charset="0"/>
                <a:cs typeface="Roboto Serif Light" pitchFamily="2" charset="0"/>
              </a:rPr>
              <a:t>2.</a:t>
            </a:r>
          </a:p>
        </p:txBody>
      </p:sp>
      <p:sp>
        <p:nvSpPr>
          <p:cNvPr id="13" name="ZoneTexte 41">
            <a:extLst>
              <a:ext uri="{FF2B5EF4-FFF2-40B4-BE49-F238E27FC236}">
                <a16:creationId xmlns:a16="http://schemas.microsoft.com/office/drawing/2014/main" id="{F3A482FA-FD94-4D45-8909-8DB3A2DFA660}"/>
              </a:ext>
            </a:extLst>
          </p:cNvPr>
          <p:cNvSpPr txBox="1"/>
          <p:nvPr/>
        </p:nvSpPr>
        <p:spPr>
          <a:xfrm>
            <a:off x="3765498" y="3051045"/>
            <a:ext cx="484428" cy="523220"/>
          </a:xfrm>
          <a:prstGeom prst="rect">
            <a:avLst/>
          </a:prstGeom>
          <a:noFill/>
        </p:spPr>
        <p:txBody>
          <a:bodyPr wrap="none" rtlCol="0">
            <a:spAutoFit/>
          </a:bodyPr>
          <a:lstStyle/>
          <a:p>
            <a:pPr algn="ctr"/>
            <a:r>
              <a:rPr lang="fr-CA" sz="2800" dirty="0">
                <a:solidFill>
                  <a:srgbClr val="00A759"/>
                </a:solidFill>
                <a:latin typeface="Century Schoolbook" panose="02040604050505020304" pitchFamily="18" charset="0"/>
                <a:cs typeface="Roboto Serif Light" pitchFamily="2" charset="0"/>
              </a:rPr>
              <a:t>3.</a:t>
            </a:r>
          </a:p>
        </p:txBody>
      </p:sp>
      <p:sp>
        <p:nvSpPr>
          <p:cNvPr id="14" name="ZoneTexte 41">
            <a:extLst>
              <a:ext uri="{FF2B5EF4-FFF2-40B4-BE49-F238E27FC236}">
                <a16:creationId xmlns:a16="http://schemas.microsoft.com/office/drawing/2014/main" id="{EB930D67-3616-4E9F-ADEB-6F8AAF1C9D50}"/>
              </a:ext>
            </a:extLst>
          </p:cNvPr>
          <p:cNvSpPr txBox="1"/>
          <p:nvPr/>
        </p:nvSpPr>
        <p:spPr>
          <a:xfrm>
            <a:off x="8392154" y="3706719"/>
            <a:ext cx="484428" cy="523220"/>
          </a:xfrm>
          <a:prstGeom prst="rect">
            <a:avLst/>
          </a:prstGeom>
          <a:noFill/>
        </p:spPr>
        <p:txBody>
          <a:bodyPr wrap="none" rtlCol="0">
            <a:spAutoFit/>
          </a:bodyPr>
          <a:lstStyle/>
          <a:p>
            <a:pPr algn="ctr"/>
            <a:r>
              <a:rPr lang="fr-CA" sz="2800" dirty="0">
                <a:solidFill>
                  <a:srgbClr val="00A759"/>
                </a:solidFill>
                <a:latin typeface="Century Schoolbook" panose="02040604050505020304" pitchFamily="18" charset="0"/>
                <a:cs typeface="Roboto Serif Light" pitchFamily="2" charset="0"/>
              </a:rPr>
              <a:t>4.</a:t>
            </a:r>
          </a:p>
        </p:txBody>
      </p:sp>
      <p:pic>
        <p:nvPicPr>
          <p:cNvPr id="15" name="Graphic 14" descr="Man with solid fill">
            <a:extLst>
              <a:ext uri="{FF2B5EF4-FFF2-40B4-BE49-F238E27FC236}">
                <a16:creationId xmlns:a16="http://schemas.microsoft.com/office/drawing/2014/main" id="{2A24D568-5F00-41A2-BC07-19A79B157D4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549581" y="4155208"/>
            <a:ext cx="1325563" cy="1325563"/>
          </a:xfrm>
          <a:prstGeom prst="rect">
            <a:avLst/>
          </a:prstGeom>
        </p:spPr>
      </p:pic>
      <p:sp>
        <p:nvSpPr>
          <p:cNvPr id="16" name="ZoneTexte 41">
            <a:extLst>
              <a:ext uri="{FF2B5EF4-FFF2-40B4-BE49-F238E27FC236}">
                <a16:creationId xmlns:a16="http://schemas.microsoft.com/office/drawing/2014/main" id="{974F971D-0EF2-4016-A6EB-3ABF06B1EC15}"/>
              </a:ext>
            </a:extLst>
          </p:cNvPr>
          <p:cNvSpPr txBox="1"/>
          <p:nvPr/>
        </p:nvSpPr>
        <p:spPr>
          <a:xfrm>
            <a:off x="9953667" y="2404375"/>
            <a:ext cx="2179538" cy="1569660"/>
          </a:xfrm>
          <a:prstGeom prst="rect">
            <a:avLst/>
          </a:prstGeom>
          <a:noFill/>
        </p:spPr>
        <p:txBody>
          <a:bodyPr wrap="square" rtlCol="0">
            <a:spAutoFit/>
          </a:bodyPr>
          <a:lstStyle/>
          <a:p>
            <a:pPr algn="ctr"/>
            <a:r>
              <a:rPr lang="fr-CA" sz="2400" dirty="0" err="1">
                <a:latin typeface="Century Schoolbook" panose="02040604050505020304" pitchFamily="18" charset="0"/>
                <a:cs typeface="Roboto Serif Light" pitchFamily="2" charset="0"/>
              </a:rPr>
              <a:t>Whole</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head</a:t>
            </a:r>
            <a:endParaRPr lang="fr-CA" sz="2400" dirty="0">
              <a:latin typeface="Century Schoolbook" panose="02040604050505020304" pitchFamily="18" charset="0"/>
              <a:cs typeface="Roboto Serif Light" pitchFamily="2" charset="0"/>
            </a:endParaRPr>
          </a:p>
          <a:p>
            <a:pPr algn="ctr"/>
            <a:r>
              <a:rPr lang="fr-CA" sz="2400" dirty="0" err="1">
                <a:latin typeface="Century Schoolbook" panose="02040604050505020304" pitchFamily="18" charset="0"/>
                <a:cs typeface="Roboto Serif Light" pitchFamily="2" charset="0"/>
              </a:rPr>
              <a:t>resonates</a:t>
            </a:r>
            <a:r>
              <a:rPr lang="fr-CA" sz="2400" dirty="0">
                <a:latin typeface="Century Schoolbook" panose="02040604050505020304" pitchFamily="18" charset="0"/>
                <a:cs typeface="Roboto Serif Light" pitchFamily="2" charset="0"/>
              </a:rPr>
              <a:t> at the </a:t>
            </a:r>
            <a:r>
              <a:rPr lang="fr-CA" sz="2400" dirty="0" err="1">
                <a:latin typeface="Century Schoolbook" panose="02040604050505020304" pitchFamily="18" charset="0"/>
                <a:cs typeface="Roboto Serif Light" pitchFamily="2" charset="0"/>
              </a:rPr>
              <a:t>same</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frequency</a:t>
            </a:r>
            <a:r>
              <a:rPr lang="fr-CA" sz="2400" dirty="0">
                <a:latin typeface="Century Schoolbook" panose="02040604050505020304" pitchFamily="18" charset="0"/>
                <a:cs typeface="Roboto Serif Light" pitchFamily="2" charset="0"/>
              </a:rPr>
              <a:t>*</a:t>
            </a:r>
          </a:p>
        </p:txBody>
      </p:sp>
      <p:sp>
        <p:nvSpPr>
          <p:cNvPr id="17" name="ZoneTexte 41">
            <a:extLst>
              <a:ext uri="{FF2B5EF4-FFF2-40B4-BE49-F238E27FC236}">
                <a16:creationId xmlns:a16="http://schemas.microsoft.com/office/drawing/2014/main" id="{6420E0BB-ED0C-43CB-952F-7A97F8BDF29F}"/>
              </a:ext>
            </a:extLst>
          </p:cNvPr>
          <p:cNvSpPr txBox="1"/>
          <p:nvPr/>
        </p:nvSpPr>
        <p:spPr>
          <a:xfrm>
            <a:off x="9953667" y="4655538"/>
            <a:ext cx="2179538" cy="830997"/>
          </a:xfrm>
          <a:prstGeom prst="rect">
            <a:avLst/>
          </a:prstGeom>
          <a:noFill/>
        </p:spPr>
        <p:txBody>
          <a:bodyPr wrap="square" rtlCol="0">
            <a:spAutoFit/>
          </a:bodyPr>
          <a:lstStyle/>
          <a:p>
            <a:pPr algn="ctr"/>
            <a:r>
              <a:rPr lang="fr-CA" sz="2400" dirty="0">
                <a:latin typeface="Century Schoolbook" panose="02040604050505020304" pitchFamily="18" charset="0"/>
                <a:cs typeface="Roboto Serif Light" pitchFamily="2" charset="0"/>
              </a:rPr>
              <a:t>No spatial information!</a:t>
            </a:r>
          </a:p>
        </p:txBody>
      </p:sp>
      <p:cxnSp>
        <p:nvCxnSpPr>
          <p:cNvPr id="18" name="Connecteur droit avec flèche 71">
            <a:extLst>
              <a:ext uri="{FF2B5EF4-FFF2-40B4-BE49-F238E27FC236}">
                <a16:creationId xmlns:a16="http://schemas.microsoft.com/office/drawing/2014/main" id="{C1995101-1372-43FF-92B4-B8211366751F}"/>
              </a:ext>
            </a:extLst>
          </p:cNvPr>
          <p:cNvCxnSpPr>
            <a:cxnSpLocks/>
          </p:cNvCxnSpPr>
          <p:nvPr/>
        </p:nvCxnSpPr>
        <p:spPr>
          <a:xfrm>
            <a:off x="11030587" y="4207049"/>
            <a:ext cx="0" cy="291483"/>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43093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P spid="12" grpId="0"/>
      <p:bldP spid="13" grpId="0"/>
      <p:bldP spid="14" grpId="0"/>
      <p:bldP spid="16" grpId="0"/>
      <p:bldP spid="17"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41">
            <a:extLst>
              <a:ext uri="{FF2B5EF4-FFF2-40B4-BE49-F238E27FC236}">
                <a16:creationId xmlns:a16="http://schemas.microsoft.com/office/drawing/2014/main" id="{2E816C5F-77F3-4386-B62C-816A49C96FFE}"/>
              </a:ext>
            </a:extLst>
          </p:cNvPr>
          <p:cNvSpPr txBox="1"/>
          <p:nvPr/>
        </p:nvSpPr>
        <p:spPr>
          <a:xfrm>
            <a:off x="838200" y="1511919"/>
            <a:ext cx="11030585" cy="523220"/>
          </a:xfrm>
          <a:prstGeom prst="rect">
            <a:avLst/>
          </a:prstGeom>
          <a:noFill/>
        </p:spPr>
        <p:txBody>
          <a:bodyPr wrap="none" rtlCol="0">
            <a:spAutoFit/>
          </a:bodyPr>
          <a:lstStyle/>
          <a:p>
            <a:pPr algn="ctr"/>
            <a:r>
              <a:rPr lang="fr-CA" sz="2800" dirty="0">
                <a:latin typeface="Century Schoolbook" panose="02040604050505020304" pitchFamily="18" charset="0"/>
                <a:cs typeface="Roboto Serif Light" pitchFamily="2" charset="0"/>
              </a:rPr>
              <a:t>Solution: encode the spatial position of the </a:t>
            </a:r>
            <a:r>
              <a:rPr lang="fr-CA" sz="2800" dirty="0" err="1">
                <a:latin typeface="Century Schoolbook" panose="02040604050505020304" pitchFamily="18" charset="0"/>
                <a:cs typeface="Roboto Serif Light" pitchFamily="2" charset="0"/>
              </a:rPr>
              <a:t>nuclei</a:t>
            </a:r>
            <a:r>
              <a:rPr lang="fr-CA" sz="2800" dirty="0">
                <a:latin typeface="Century Schoolbook" panose="02040604050505020304" pitchFamily="18" charset="0"/>
                <a:cs typeface="Roboto Serif Light" pitchFamily="2" charset="0"/>
              </a:rPr>
              <a:t> </a:t>
            </a:r>
            <a:r>
              <a:rPr lang="fr-CA" sz="2800" dirty="0" err="1">
                <a:latin typeface="Century Schoolbook" panose="02040604050505020304" pitchFamily="18" charset="0"/>
                <a:cs typeface="Roboto Serif Light" pitchFamily="2" charset="0"/>
              </a:rPr>
              <a:t>into</a:t>
            </a:r>
            <a:r>
              <a:rPr lang="fr-CA" sz="2800" dirty="0">
                <a:latin typeface="Century Schoolbook" panose="02040604050505020304" pitchFamily="18" charset="0"/>
                <a:cs typeface="Roboto Serif Light" pitchFamily="2" charset="0"/>
              </a:rPr>
              <a:t> the signal</a:t>
            </a:r>
          </a:p>
        </p:txBody>
      </p:sp>
      <p:sp>
        <p:nvSpPr>
          <p:cNvPr id="2" name="Title 1">
            <a:extLst>
              <a:ext uri="{FF2B5EF4-FFF2-40B4-BE49-F238E27FC236}">
                <a16:creationId xmlns:a16="http://schemas.microsoft.com/office/drawing/2014/main" id="{F9A875DE-1402-4A32-82FB-4CE69C758B60}"/>
              </a:ext>
            </a:extLst>
          </p:cNvPr>
          <p:cNvSpPr>
            <a:spLocks noGrp="1"/>
          </p:cNvSpPr>
          <p:nvPr>
            <p:ph type="title"/>
          </p:nvPr>
        </p:nvSpPr>
        <p:spPr/>
        <p:txBody>
          <a:bodyPr/>
          <a:lstStyle/>
          <a:p>
            <a:r>
              <a:rPr lang="fr-CA" dirty="0">
                <a:latin typeface="Century Schoolbook" panose="02040604050505020304" pitchFamily="18" charset="0"/>
              </a:rPr>
              <a:t>Image formation</a:t>
            </a:r>
          </a:p>
        </p:txBody>
      </p:sp>
      <p:sp>
        <p:nvSpPr>
          <p:cNvPr id="4" name="Slide Number Placeholder 3">
            <a:extLst>
              <a:ext uri="{FF2B5EF4-FFF2-40B4-BE49-F238E27FC236}">
                <a16:creationId xmlns:a16="http://schemas.microsoft.com/office/drawing/2014/main" id="{2AB00340-DEDF-4CF6-944B-8EC9E08D3E4E}"/>
              </a:ext>
            </a:extLst>
          </p:cNvPr>
          <p:cNvSpPr>
            <a:spLocks noGrp="1"/>
          </p:cNvSpPr>
          <p:nvPr>
            <p:ph type="sldNum" sz="quarter" idx="12"/>
          </p:nvPr>
        </p:nvSpPr>
        <p:spPr/>
        <p:txBody>
          <a:bodyPr/>
          <a:lstStyle/>
          <a:p>
            <a:fld id="{7C4F7C6C-F16A-437F-A05B-8026F95376C8}" type="slidenum">
              <a:rPr lang="fr-CA" smtClean="0">
                <a:latin typeface="Century Schoolbook" panose="02040604050505020304" pitchFamily="18" charset="0"/>
              </a:rPr>
              <a:pPr/>
              <a:t>52</a:t>
            </a:fld>
            <a:endParaRPr lang="fr-CA" dirty="0">
              <a:latin typeface="Century Schoolbook" panose="02040604050505020304" pitchFamily="18" charset="0"/>
            </a:endParaRPr>
          </a:p>
        </p:txBody>
      </p:sp>
      <p:sp>
        <p:nvSpPr>
          <p:cNvPr id="8" name="ZoneTexte 41">
            <a:extLst>
              <a:ext uri="{FF2B5EF4-FFF2-40B4-BE49-F238E27FC236}">
                <a16:creationId xmlns:a16="http://schemas.microsoft.com/office/drawing/2014/main" id="{7CEC89AA-F69A-47EF-A3C2-53C2F74E7331}"/>
              </a:ext>
            </a:extLst>
          </p:cNvPr>
          <p:cNvSpPr txBox="1"/>
          <p:nvPr/>
        </p:nvSpPr>
        <p:spPr>
          <a:xfrm>
            <a:off x="2289330" y="2909466"/>
            <a:ext cx="7851829" cy="461665"/>
          </a:xfrm>
          <a:prstGeom prst="rect">
            <a:avLst/>
          </a:prstGeom>
          <a:noFill/>
        </p:spPr>
        <p:txBody>
          <a:bodyPr wrap="none" rtlCol="0">
            <a:spAutoFit/>
          </a:bodyPr>
          <a:lstStyle/>
          <a:p>
            <a:pPr algn="ctr"/>
            <a:r>
              <a:rPr lang="fr-CA" sz="2400" dirty="0">
                <a:solidFill>
                  <a:srgbClr val="00A759"/>
                </a:solidFill>
                <a:latin typeface="Century Schoolbook" panose="02040604050505020304" pitchFamily="18" charset="0"/>
                <a:cs typeface="Roboto Serif Light" pitchFamily="2" charset="0"/>
              </a:rPr>
              <a:t>Spatial </a:t>
            </a:r>
            <a:r>
              <a:rPr lang="fr-CA" sz="2400" dirty="0" err="1">
                <a:solidFill>
                  <a:srgbClr val="00A759"/>
                </a:solidFill>
                <a:latin typeface="Century Schoolbook" panose="02040604050505020304" pitchFamily="18" charset="0"/>
                <a:cs typeface="Roboto Serif Light" pitchFamily="2" charset="0"/>
              </a:rPr>
              <a:t>encoding</a:t>
            </a:r>
            <a:r>
              <a:rPr lang="fr-CA" sz="2400" dirty="0">
                <a:latin typeface="Century Schoolbook" panose="02040604050505020304" pitchFamily="18" charset="0"/>
                <a:cs typeface="Roboto Serif Light" pitchFamily="2" charset="0"/>
              </a:rPr>
              <a:t> of the signal </a:t>
            </a:r>
            <a:r>
              <a:rPr lang="fr-CA" sz="2400" dirty="0" err="1">
                <a:latin typeface="Century Schoolbook" panose="02040604050505020304" pitchFamily="18" charset="0"/>
                <a:cs typeface="Roboto Serif Light" pitchFamily="2" charset="0"/>
              </a:rPr>
              <a:t>coming</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from</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that</a:t>
            </a:r>
            <a:r>
              <a:rPr lang="fr-CA" sz="2400" dirty="0">
                <a:latin typeface="Century Schoolbook" panose="02040604050505020304" pitchFamily="18" charset="0"/>
                <a:cs typeface="Roboto Serif Light" pitchFamily="2" charset="0"/>
              </a:rPr>
              <a:t> slice</a:t>
            </a:r>
          </a:p>
        </p:txBody>
      </p:sp>
      <p:sp>
        <p:nvSpPr>
          <p:cNvPr id="9" name="ZoneTexte 41">
            <a:extLst>
              <a:ext uri="{FF2B5EF4-FFF2-40B4-BE49-F238E27FC236}">
                <a16:creationId xmlns:a16="http://schemas.microsoft.com/office/drawing/2014/main" id="{9900203D-BE3E-47FD-A18D-39FC10F01C4E}"/>
              </a:ext>
            </a:extLst>
          </p:cNvPr>
          <p:cNvSpPr txBox="1"/>
          <p:nvPr/>
        </p:nvSpPr>
        <p:spPr>
          <a:xfrm>
            <a:off x="2289330" y="2351153"/>
            <a:ext cx="4055919" cy="461665"/>
          </a:xfrm>
          <a:prstGeom prst="rect">
            <a:avLst/>
          </a:prstGeom>
          <a:noFill/>
        </p:spPr>
        <p:txBody>
          <a:bodyPr wrap="none" rtlCol="0">
            <a:spAutoFit/>
          </a:bodyPr>
          <a:lstStyle/>
          <a:p>
            <a:pPr algn="ctr"/>
            <a:r>
              <a:rPr lang="fr-CA" sz="2400" dirty="0" err="1">
                <a:latin typeface="Century Schoolbook" panose="02040604050505020304" pitchFamily="18" charset="0"/>
                <a:cs typeface="Roboto Serif Light" pitchFamily="2" charset="0"/>
              </a:rPr>
              <a:t>Selection</a:t>
            </a:r>
            <a:r>
              <a:rPr lang="fr-CA" sz="2400" dirty="0">
                <a:latin typeface="Century Schoolbook" panose="02040604050505020304" pitchFamily="18" charset="0"/>
                <a:cs typeface="Roboto Serif Light" pitchFamily="2" charset="0"/>
              </a:rPr>
              <a:t> of an image </a:t>
            </a:r>
            <a:r>
              <a:rPr lang="fr-CA" sz="2400" dirty="0">
                <a:solidFill>
                  <a:srgbClr val="00A759"/>
                </a:solidFill>
                <a:latin typeface="Century Schoolbook" panose="02040604050505020304" pitchFamily="18" charset="0"/>
                <a:cs typeface="Roboto Serif Light" pitchFamily="2" charset="0"/>
              </a:rPr>
              <a:t>slice</a:t>
            </a:r>
          </a:p>
        </p:txBody>
      </p:sp>
      <p:cxnSp>
        <p:nvCxnSpPr>
          <p:cNvPr id="10" name="Connector: Elbow 9">
            <a:extLst>
              <a:ext uri="{FF2B5EF4-FFF2-40B4-BE49-F238E27FC236}">
                <a16:creationId xmlns:a16="http://schemas.microsoft.com/office/drawing/2014/main" id="{31EAC13C-F75D-44C7-B0C6-B5C2BC3A11AE}"/>
              </a:ext>
            </a:extLst>
          </p:cNvPr>
          <p:cNvCxnSpPr>
            <a:cxnSpLocks/>
          </p:cNvCxnSpPr>
          <p:nvPr/>
        </p:nvCxnSpPr>
        <p:spPr>
          <a:xfrm>
            <a:off x="1660515" y="2035139"/>
            <a:ext cx="564776" cy="546847"/>
          </a:xfrm>
          <a:prstGeom prst="bentConnector3">
            <a:avLst>
              <a:gd name="adj1" fmla="val 2480"/>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Connector: Elbow 10">
            <a:extLst>
              <a:ext uri="{FF2B5EF4-FFF2-40B4-BE49-F238E27FC236}">
                <a16:creationId xmlns:a16="http://schemas.microsoft.com/office/drawing/2014/main" id="{3B210159-A250-420D-BB7A-95185A19A709}"/>
              </a:ext>
            </a:extLst>
          </p:cNvPr>
          <p:cNvCxnSpPr>
            <a:cxnSpLocks/>
          </p:cNvCxnSpPr>
          <p:nvPr/>
        </p:nvCxnSpPr>
        <p:spPr>
          <a:xfrm>
            <a:off x="1660515" y="2593452"/>
            <a:ext cx="564776" cy="546847"/>
          </a:xfrm>
          <a:prstGeom prst="bentConnector3">
            <a:avLst>
              <a:gd name="adj1" fmla="val 2480"/>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ZoneTexte 41">
            <a:extLst>
              <a:ext uri="{FF2B5EF4-FFF2-40B4-BE49-F238E27FC236}">
                <a16:creationId xmlns:a16="http://schemas.microsoft.com/office/drawing/2014/main" id="{36E5BDCA-28B6-491A-A25C-DBB82BF2F821}"/>
              </a:ext>
            </a:extLst>
          </p:cNvPr>
          <p:cNvSpPr txBox="1"/>
          <p:nvPr/>
        </p:nvSpPr>
        <p:spPr>
          <a:xfrm>
            <a:off x="838200" y="3920864"/>
            <a:ext cx="2973626" cy="649188"/>
          </a:xfrm>
          <a:prstGeom prst="roundRect">
            <a:avLst>
              <a:gd name="adj" fmla="val 50000"/>
            </a:avLst>
          </a:prstGeom>
          <a:solidFill>
            <a:schemeClr val="bg2"/>
          </a:solidFill>
        </p:spPr>
        <p:txBody>
          <a:bodyPr wrap="square" rtlCol="0" anchor="ctr">
            <a:spAutoFit/>
          </a:bodyPr>
          <a:lstStyle/>
          <a:p>
            <a:pPr algn="ctr"/>
            <a:r>
              <a:rPr lang="fr-CA" sz="2400" dirty="0">
                <a:solidFill>
                  <a:srgbClr val="00A759"/>
                </a:solidFill>
                <a:latin typeface="Century Schoolbook" panose="02040604050505020304" pitchFamily="18" charset="0"/>
                <a:cs typeface="Roboto Serif Light" pitchFamily="2" charset="0"/>
              </a:rPr>
              <a:t>Larmor </a:t>
            </a:r>
            <a:r>
              <a:rPr lang="fr-CA" sz="2400" dirty="0" err="1">
                <a:solidFill>
                  <a:srgbClr val="00A759"/>
                </a:solidFill>
                <a:latin typeface="Century Schoolbook" panose="02040604050505020304" pitchFamily="18" charset="0"/>
                <a:cs typeface="Roboto Serif Light" pitchFamily="2" charset="0"/>
              </a:rPr>
              <a:t>frequency</a:t>
            </a:r>
            <a:endParaRPr lang="fr-CA" sz="2400" dirty="0">
              <a:solidFill>
                <a:srgbClr val="00A759"/>
              </a:solidFill>
              <a:latin typeface="Century Schoolbook" panose="02040604050505020304" pitchFamily="18" charset="0"/>
              <a:cs typeface="Roboto Serif Light" pitchFamily="2" charset="0"/>
            </a:endParaRPr>
          </a:p>
        </p:txBody>
      </p:sp>
      <p:sp>
        <p:nvSpPr>
          <p:cNvPr id="13" name="ZoneTexte 41">
            <a:extLst>
              <a:ext uri="{FF2B5EF4-FFF2-40B4-BE49-F238E27FC236}">
                <a16:creationId xmlns:a16="http://schemas.microsoft.com/office/drawing/2014/main" id="{666259C7-ACA8-4A9B-A659-2716EFF28179}"/>
              </a:ext>
            </a:extLst>
          </p:cNvPr>
          <p:cNvSpPr txBox="1"/>
          <p:nvPr/>
        </p:nvSpPr>
        <p:spPr>
          <a:xfrm>
            <a:off x="4420757" y="3829959"/>
            <a:ext cx="2816806" cy="830997"/>
          </a:xfrm>
          <a:prstGeom prst="rect">
            <a:avLst/>
          </a:prstGeom>
          <a:noFill/>
        </p:spPr>
        <p:txBody>
          <a:bodyPr wrap="square" rtlCol="0">
            <a:spAutoFit/>
          </a:bodyPr>
          <a:lstStyle/>
          <a:p>
            <a:pPr algn="ctr"/>
            <a:r>
              <a:rPr lang="fr-CA" sz="2400" dirty="0" err="1">
                <a:latin typeface="Century Schoolbook" panose="02040604050505020304" pitchFamily="18" charset="0"/>
                <a:cs typeface="Roboto Serif Light" pitchFamily="2" charset="0"/>
              </a:rPr>
              <a:t>Function</a:t>
            </a:r>
            <a:r>
              <a:rPr lang="fr-CA" sz="2400" dirty="0">
                <a:latin typeface="Century Schoolbook" panose="02040604050505020304" pitchFamily="18" charset="0"/>
                <a:cs typeface="Roboto Serif Light" pitchFamily="2" charset="0"/>
              </a:rPr>
              <a:t> of the </a:t>
            </a:r>
            <a:r>
              <a:rPr lang="fr-CA" sz="2400" dirty="0" err="1">
                <a:latin typeface="Century Schoolbook" panose="02040604050505020304" pitchFamily="18" charset="0"/>
                <a:cs typeface="Roboto Serif Light" pitchFamily="2" charset="0"/>
              </a:rPr>
              <a:t>strength</a:t>
            </a:r>
            <a:r>
              <a:rPr lang="fr-CA" sz="2400" dirty="0">
                <a:latin typeface="Century Schoolbook" panose="02040604050505020304" pitchFamily="18" charset="0"/>
                <a:cs typeface="Roboto Serif Light" pitchFamily="2" charset="0"/>
              </a:rPr>
              <a:t> of </a:t>
            </a:r>
            <a:r>
              <a:rPr lang="fr-CA" sz="2400" b="1" dirty="0">
                <a:latin typeface="Century Schoolbook" panose="02040604050505020304" pitchFamily="18" charset="0"/>
                <a:cs typeface="Roboto Serif Light" pitchFamily="2" charset="0"/>
              </a:rPr>
              <a:t>B</a:t>
            </a:r>
            <a:r>
              <a:rPr lang="fr-CA" sz="2400" b="1" baseline="-25000" dirty="0">
                <a:latin typeface="Century Schoolbook" panose="02040604050505020304" pitchFamily="18" charset="0"/>
                <a:cs typeface="Roboto Serif Light" pitchFamily="2" charset="0"/>
              </a:rPr>
              <a:t>0</a:t>
            </a:r>
            <a:endParaRPr lang="fr-CA" sz="2400" b="1" dirty="0">
              <a:latin typeface="Century Schoolbook" panose="02040604050505020304" pitchFamily="18" charset="0"/>
              <a:cs typeface="Roboto Serif Light" pitchFamily="2" charset="0"/>
            </a:endParaRPr>
          </a:p>
        </p:txBody>
      </p:sp>
      <p:cxnSp>
        <p:nvCxnSpPr>
          <p:cNvPr id="14" name="Connecteur droit avec flèche 71">
            <a:extLst>
              <a:ext uri="{FF2B5EF4-FFF2-40B4-BE49-F238E27FC236}">
                <a16:creationId xmlns:a16="http://schemas.microsoft.com/office/drawing/2014/main" id="{FB0E5057-88B2-4816-9D76-78A5129D1797}"/>
              </a:ext>
            </a:extLst>
          </p:cNvPr>
          <p:cNvCxnSpPr>
            <a:cxnSpLocks/>
          </p:cNvCxnSpPr>
          <p:nvPr/>
        </p:nvCxnSpPr>
        <p:spPr>
          <a:xfrm>
            <a:off x="4117719" y="4245457"/>
            <a:ext cx="399139"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5" name="ZoneTexte 41">
            <a:extLst>
              <a:ext uri="{FF2B5EF4-FFF2-40B4-BE49-F238E27FC236}">
                <a16:creationId xmlns:a16="http://schemas.microsoft.com/office/drawing/2014/main" id="{8C124A41-2138-46A9-8ED1-B983B9050157}"/>
              </a:ext>
            </a:extLst>
          </p:cNvPr>
          <p:cNvSpPr txBox="1"/>
          <p:nvPr/>
        </p:nvSpPr>
        <p:spPr>
          <a:xfrm>
            <a:off x="2731810" y="5588221"/>
            <a:ext cx="3170955" cy="830997"/>
          </a:xfrm>
          <a:prstGeom prst="rect">
            <a:avLst/>
          </a:prstGeom>
          <a:noFill/>
        </p:spPr>
        <p:txBody>
          <a:bodyPr wrap="square" rtlCol="0">
            <a:spAutoFit/>
          </a:bodyPr>
          <a:lstStyle/>
          <a:p>
            <a:pPr algn="ctr"/>
            <a:r>
              <a:rPr lang="fr-CA" sz="2400" dirty="0" err="1">
                <a:latin typeface="Century Schoolbook" panose="02040604050505020304" pitchFamily="18" charset="0"/>
                <a:cs typeface="Roboto Serif Light" pitchFamily="2" charset="0"/>
              </a:rPr>
              <a:t>Make</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it</a:t>
            </a:r>
            <a:r>
              <a:rPr lang="fr-CA" sz="2400" dirty="0">
                <a:latin typeface="Century Schoolbook" panose="02040604050505020304" pitchFamily="18" charset="0"/>
                <a:cs typeface="Roboto Serif Light" pitchFamily="2" charset="0"/>
              </a:rPr>
              <a:t> a </a:t>
            </a:r>
            <a:r>
              <a:rPr lang="fr-CA" sz="2400" dirty="0" err="1">
                <a:latin typeface="Century Schoolbook" panose="02040604050505020304" pitchFamily="18" charset="0"/>
                <a:cs typeface="Roboto Serif Light" pitchFamily="2" charset="0"/>
              </a:rPr>
              <a:t>function</a:t>
            </a:r>
            <a:r>
              <a:rPr lang="fr-CA" sz="2400" dirty="0">
                <a:latin typeface="Century Schoolbook" panose="02040604050505020304" pitchFamily="18" charset="0"/>
                <a:cs typeface="Roboto Serif Light" pitchFamily="2" charset="0"/>
              </a:rPr>
              <a:t> of position</a:t>
            </a:r>
            <a:endParaRPr lang="fr-CA" sz="2400" b="1" dirty="0">
              <a:latin typeface="Century Schoolbook" panose="02040604050505020304" pitchFamily="18" charset="0"/>
              <a:cs typeface="Roboto Serif Light" pitchFamily="2" charset="0"/>
            </a:endParaRPr>
          </a:p>
        </p:txBody>
      </p:sp>
      <p:cxnSp>
        <p:nvCxnSpPr>
          <p:cNvPr id="16" name="Connecteur droit avec flèche 71">
            <a:extLst>
              <a:ext uri="{FF2B5EF4-FFF2-40B4-BE49-F238E27FC236}">
                <a16:creationId xmlns:a16="http://schemas.microsoft.com/office/drawing/2014/main" id="{A545C266-7FA2-4BF4-9311-DAEF44A7BD6A}"/>
              </a:ext>
            </a:extLst>
          </p:cNvPr>
          <p:cNvCxnSpPr>
            <a:cxnSpLocks/>
          </p:cNvCxnSpPr>
          <p:nvPr/>
        </p:nvCxnSpPr>
        <p:spPr>
          <a:xfrm flipH="1">
            <a:off x="4938004" y="4650162"/>
            <a:ext cx="282305" cy="685622"/>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 name="Connecteur droit avec flèche 71">
            <a:extLst>
              <a:ext uri="{FF2B5EF4-FFF2-40B4-BE49-F238E27FC236}">
                <a16:creationId xmlns:a16="http://schemas.microsoft.com/office/drawing/2014/main" id="{40892BB1-6851-44A2-B8B1-8C6737C9F7E8}"/>
              </a:ext>
            </a:extLst>
          </p:cNvPr>
          <p:cNvCxnSpPr>
            <a:cxnSpLocks/>
          </p:cNvCxnSpPr>
          <p:nvPr/>
        </p:nvCxnSpPr>
        <p:spPr>
          <a:xfrm flipH="1" flipV="1">
            <a:off x="3339093" y="4660459"/>
            <a:ext cx="282305" cy="685622"/>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 name="ZoneTexte 41">
            <a:extLst>
              <a:ext uri="{FF2B5EF4-FFF2-40B4-BE49-F238E27FC236}">
                <a16:creationId xmlns:a16="http://schemas.microsoft.com/office/drawing/2014/main" id="{12CB384D-EF81-4AF5-8774-486C6005733B}"/>
              </a:ext>
            </a:extLst>
          </p:cNvPr>
          <p:cNvSpPr txBox="1"/>
          <p:nvPr/>
        </p:nvSpPr>
        <p:spPr>
          <a:xfrm>
            <a:off x="6932694" y="5626186"/>
            <a:ext cx="3789873" cy="649188"/>
          </a:xfrm>
          <a:prstGeom prst="roundRect">
            <a:avLst>
              <a:gd name="adj" fmla="val 50000"/>
            </a:avLst>
          </a:prstGeom>
          <a:solidFill>
            <a:schemeClr val="bg2"/>
          </a:solidFill>
        </p:spPr>
        <p:txBody>
          <a:bodyPr wrap="square" rtlCol="0" anchor="ctr">
            <a:spAutoFit/>
          </a:bodyPr>
          <a:lstStyle/>
          <a:p>
            <a:pPr algn="ctr"/>
            <a:r>
              <a:rPr lang="fr-CA" sz="2400" dirty="0">
                <a:solidFill>
                  <a:srgbClr val="00A759"/>
                </a:solidFill>
                <a:latin typeface="Century Schoolbook" panose="02040604050505020304" pitchFamily="18" charset="0"/>
                <a:cs typeface="Roboto Serif Light" pitchFamily="2" charset="0"/>
              </a:rPr>
              <a:t>Magnetic </a:t>
            </a:r>
            <a:r>
              <a:rPr lang="fr-CA" sz="2400" dirty="0" err="1">
                <a:solidFill>
                  <a:srgbClr val="00A759"/>
                </a:solidFill>
                <a:latin typeface="Century Schoolbook" panose="02040604050505020304" pitchFamily="18" charset="0"/>
                <a:cs typeface="Roboto Serif Light" pitchFamily="2" charset="0"/>
              </a:rPr>
              <a:t>field</a:t>
            </a:r>
            <a:r>
              <a:rPr lang="fr-CA" sz="2400" dirty="0">
                <a:solidFill>
                  <a:srgbClr val="00A759"/>
                </a:solidFill>
                <a:latin typeface="Century Schoolbook" panose="02040604050505020304" pitchFamily="18" charset="0"/>
                <a:cs typeface="Roboto Serif Light" pitchFamily="2" charset="0"/>
              </a:rPr>
              <a:t> gradient</a:t>
            </a:r>
          </a:p>
        </p:txBody>
      </p:sp>
      <mc:AlternateContent xmlns:mc="http://schemas.openxmlformats.org/markup-compatibility/2006">
        <mc:Choice xmlns:a14="http://schemas.microsoft.com/office/drawing/2010/main" Requires="a14">
          <p:sp>
            <p:nvSpPr>
              <p:cNvPr id="20" name="TextBox 19">
                <a:extLst>
                  <a:ext uri="{FF2B5EF4-FFF2-40B4-BE49-F238E27FC236}">
                    <a16:creationId xmlns:a16="http://schemas.microsoft.com/office/drawing/2014/main" id="{A50AEA24-D2FF-44E4-82AC-39E84846FFFE}"/>
                  </a:ext>
                </a:extLst>
              </p:cNvPr>
              <p:cNvSpPr txBox="1"/>
              <p:nvPr/>
            </p:nvSpPr>
            <p:spPr>
              <a:xfrm>
                <a:off x="7689127" y="4060791"/>
                <a:ext cx="1345368"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fr-CA" sz="2400" i="1" smtClean="0">
                              <a:latin typeface="Cambria Math" panose="02040503050406030204" pitchFamily="18" charset="0"/>
                            </a:rPr>
                          </m:ctrlPr>
                        </m:sSubPr>
                        <m:e>
                          <m:r>
                            <a:rPr lang="fr-CA" sz="2400" i="1" smtClean="0">
                              <a:latin typeface="Cambria Math" panose="02040503050406030204" pitchFamily="18" charset="0"/>
                              <a:ea typeface="Cambria Math" panose="02040503050406030204" pitchFamily="18" charset="0"/>
                            </a:rPr>
                            <m:t>𝜔</m:t>
                          </m:r>
                        </m:e>
                        <m:sub>
                          <m:r>
                            <a:rPr lang="fr-CA" sz="2400" b="0" i="1" smtClean="0">
                              <a:latin typeface="Cambria Math" panose="02040503050406030204" pitchFamily="18" charset="0"/>
                            </a:rPr>
                            <m:t>0</m:t>
                          </m:r>
                        </m:sub>
                      </m:sSub>
                      <m:r>
                        <a:rPr lang="fr-CA" sz="2400" i="1" smtClean="0">
                          <a:latin typeface="Cambria Math" panose="02040503050406030204" pitchFamily="18" charset="0"/>
                        </a:rPr>
                        <m:t>=</m:t>
                      </m:r>
                      <m:r>
                        <a:rPr lang="fr-CA" sz="2400" i="1" smtClean="0">
                          <a:latin typeface="Cambria Math" panose="02040503050406030204" pitchFamily="18" charset="0"/>
                          <a:ea typeface="Cambria Math" panose="02040503050406030204" pitchFamily="18" charset="0"/>
                        </a:rPr>
                        <m:t>𝛾</m:t>
                      </m:r>
                      <m:sSub>
                        <m:sSubPr>
                          <m:ctrlPr>
                            <a:rPr lang="fr-CA" sz="2400" i="1" smtClean="0">
                              <a:latin typeface="Cambria Math" panose="02040503050406030204" pitchFamily="18" charset="0"/>
                            </a:rPr>
                          </m:ctrlPr>
                        </m:sSubPr>
                        <m:e>
                          <m:r>
                            <a:rPr lang="fr-CA" sz="2400" b="0" i="1" smtClean="0">
                              <a:latin typeface="Cambria Math" panose="02040503050406030204" pitchFamily="18" charset="0"/>
                            </a:rPr>
                            <m:t>𝐵</m:t>
                          </m:r>
                        </m:e>
                        <m:sub>
                          <m:r>
                            <a:rPr lang="fr-CA" sz="2400" b="0" i="1" smtClean="0">
                              <a:latin typeface="Cambria Math" panose="02040503050406030204" pitchFamily="18" charset="0"/>
                            </a:rPr>
                            <m:t>0</m:t>
                          </m:r>
                        </m:sub>
                      </m:sSub>
                    </m:oMath>
                  </m:oMathPara>
                </a14:m>
                <a:endParaRPr lang="fr-CA" sz="2400" dirty="0">
                  <a:latin typeface="Century Schoolbook" panose="02040604050505020304" pitchFamily="18" charset="0"/>
                  <a:cs typeface="Roboto Serif Light" pitchFamily="2" charset="0"/>
                </a:endParaRPr>
              </a:p>
            </p:txBody>
          </p:sp>
        </mc:Choice>
        <mc:Fallback>
          <p:sp>
            <p:nvSpPr>
              <p:cNvPr id="20" name="TextBox 19">
                <a:extLst>
                  <a:ext uri="{FF2B5EF4-FFF2-40B4-BE49-F238E27FC236}">
                    <a16:creationId xmlns:a16="http://schemas.microsoft.com/office/drawing/2014/main" id="{A50AEA24-D2FF-44E4-82AC-39E84846FFFE}"/>
                  </a:ext>
                </a:extLst>
              </p:cNvPr>
              <p:cNvSpPr txBox="1">
                <a:spLocks noRot="1" noChangeAspect="1" noMove="1" noResize="1" noEditPoints="1" noAdjustHandles="1" noChangeArrowheads="1" noChangeShapeType="1" noTextEdit="1"/>
              </p:cNvSpPr>
              <p:nvPr/>
            </p:nvSpPr>
            <p:spPr>
              <a:xfrm>
                <a:off x="7689127" y="4060791"/>
                <a:ext cx="1345368" cy="369332"/>
              </a:xfrm>
              <a:prstGeom prst="rect">
                <a:avLst/>
              </a:prstGeom>
              <a:blipFill>
                <a:blip r:embed="rId2"/>
                <a:stretch>
                  <a:fillRect l="-2262" t="-26230" r="-16742" b="-47541"/>
                </a:stretch>
              </a:blipFill>
            </p:spPr>
            <p:txBody>
              <a:bodyPr/>
              <a:lstStyle/>
              <a:p>
                <a:r>
                  <a:rPr lang="fr-CA">
                    <a:noFill/>
                  </a:rPr>
                  <a:t> </a:t>
                </a:r>
              </a:p>
            </p:txBody>
          </p:sp>
        </mc:Fallback>
      </mc:AlternateContent>
      <p:pic>
        <p:nvPicPr>
          <p:cNvPr id="21" name="Graphic 20" descr="Good Idea with solid fill">
            <a:extLst>
              <a:ext uri="{FF2B5EF4-FFF2-40B4-BE49-F238E27FC236}">
                <a16:creationId xmlns:a16="http://schemas.microsoft.com/office/drawing/2014/main" id="{88A58FA7-93EF-471F-85C5-4846A56E20C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309660" y="5950780"/>
            <a:ext cx="914400" cy="914400"/>
          </a:xfrm>
          <a:prstGeom prst="rect">
            <a:avLst/>
          </a:prstGeom>
        </p:spPr>
      </p:pic>
      <p:sp>
        <p:nvSpPr>
          <p:cNvPr id="22" name="Speech Bubble: Oval 21">
            <a:extLst>
              <a:ext uri="{FF2B5EF4-FFF2-40B4-BE49-F238E27FC236}">
                <a16:creationId xmlns:a16="http://schemas.microsoft.com/office/drawing/2014/main" id="{BED53550-269D-4382-A953-52E2CB49820E}"/>
              </a:ext>
            </a:extLst>
          </p:cNvPr>
          <p:cNvSpPr/>
          <p:nvPr/>
        </p:nvSpPr>
        <p:spPr>
          <a:xfrm flipH="1">
            <a:off x="2247817" y="5335795"/>
            <a:ext cx="3983818" cy="1325564"/>
          </a:xfrm>
          <a:prstGeom prst="wedgeEllipseCallout">
            <a:avLst>
              <a:gd name="adj1" fmla="val 51177"/>
              <a:gd name="adj2" fmla="val 30304"/>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Tree>
    <p:extLst>
      <p:ext uri="{BB962C8B-B14F-4D97-AF65-F5344CB8AC3E}">
        <p14:creationId xmlns:p14="http://schemas.microsoft.com/office/powerpoint/2010/main" val="1934040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8"/>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2" grpId="0" animBg="1"/>
      <p:bldP spid="13" grpId="0"/>
      <p:bldP spid="15" grpId="0"/>
      <p:bldP spid="19" grpId="0" animBg="1"/>
      <p:bldP spid="20" grpId="0"/>
      <p:bldP spid="22"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phic 2" descr="Brain in head with solid fill">
            <a:extLst>
              <a:ext uri="{FF2B5EF4-FFF2-40B4-BE49-F238E27FC236}">
                <a16:creationId xmlns:a16="http://schemas.microsoft.com/office/drawing/2014/main" id="{EAF13F64-10D2-3177-F657-3E23F072AA6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579100" y="2184671"/>
            <a:ext cx="2278812" cy="2278812"/>
          </a:xfrm>
          <a:prstGeom prst="rect">
            <a:avLst/>
          </a:prstGeom>
        </p:spPr>
      </p:pic>
      <p:sp>
        <p:nvSpPr>
          <p:cNvPr id="67" name="Speech Bubble: Oval 66">
            <a:extLst>
              <a:ext uri="{FF2B5EF4-FFF2-40B4-BE49-F238E27FC236}">
                <a16:creationId xmlns:a16="http://schemas.microsoft.com/office/drawing/2014/main" id="{31E5C204-48FC-4D5C-A9C2-78974666AEAD}"/>
              </a:ext>
            </a:extLst>
          </p:cNvPr>
          <p:cNvSpPr/>
          <p:nvPr/>
        </p:nvSpPr>
        <p:spPr>
          <a:xfrm>
            <a:off x="7412502" y="1862747"/>
            <a:ext cx="3784204" cy="2045020"/>
          </a:xfrm>
          <a:prstGeom prst="wedgeEllipseCallout">
            <a:avLst>
              <a:gd name="adj1" fmla="val 44965"/>
              <a:gd name="adj2" fmla="val 45500"/>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cxnSp>
        <p:nvCxnSpPr>
          <p:cNvPr id="61" name="Straight Connector 60">
            <a:extLst>
              <a:ext uri="{FF2B5EF4-FFF2-40B4-BE49-F238E27FC236}">
                <a16:creationId xmlns:a16="http://schemas.microsoft.com/office/drawing/2014/main" id="{B65C8FB9-4336-4984-A87B-AB586D7493AE}"/>
              </a:ext>
            </a:extLst>
          </p:cNvPr>
          <p:cNvCxnSpPr>
            <a:cxnSpLocks/>
          </p:cNvCxnSpPr>
          <p:nvPr/>
        </p:nvCxnSpPr>
        <p:spPr>
          <a:xfrm>
            <a:off x="4990826" y="2532746"/>
            <a:ext cx="0" cy="1921500"/>
          </a:xfrm>
          <a:prstGeom prst="line">
            <a:avLst/>
          </a:prstGeom>
          <a:ln w="127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7F19CC76-FD9A-430F-B845-04945717E305}"/>
              </a:ext>
            </a:extLst>
          </p:cNvPr>
          <p:cNvCxnSpPr/>
          <p:nvPr/>
        </p:nvCxnSpPr>
        <p:spPr>
          <a:xfrm>
            <a:off x="4990826" y="4407311"/>
            <a:ext cx="0" cy="11158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439DED2A-8313-4E25-A48E-AB04B6A4811B}"/>
              </a:ext>
            </a:extLst>
          </p:cNvPr>
          <p:cNvCxnSpPr>
            <a:cxnSpLocks/>
          </p:cNvCxnSpPr>
          <p:nvPr/>
        </p:nvCxnSpPr>
        <p:spPr>
          <a:xfrm>
            <a:off x="4837430" y="2532746"/>
            <a:ext cx="0" cy="1921500"/>
          </a:xfrm>
          <a:prstGeom prst="line">
            <a:avLst/>
          </a:prstGeom>
          <a:ln w="127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729B4CE5-1A20-4C60-835E-B4964857BDDE}"/>
              </a:ext>
            </a:extLst>
          </p:cNvPr>
          <p:cNvCxnSpPr/>
          <p:nvPr/>
        </p:nvCxnSpPr>
        <p:spPr>
          <a:xfrm>
            <a:off x="4837430" y="4407311"/>
            <a:ext cx="0" cy="11158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5F684D4F-61CD-41BB-B07B-CD60EA0D9793}"/>
              </a:ext>
            </a:extLst>
          </p:cNvPr>
          <p:cNvCxnSpPr>
            <a:cxnSpLocks/>
          </p:cNvCxnSpPr>
          <p:nvPr/>
        </p:nvCxnSpPr>
        <p:spPr>
          <a:xfrm>
            <a:off x="4533900" y="2532746"/>
            <a:ext cx="0" cy="1921500"/>
          </a:xfrm>
          <a:prstGeom prst="line">
            <a:avLst/>
          </a:prstGeom>
          <a:ln w="127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EE03263B-F055-44C4-9702-F124FDEC82D6}"/>
              </a:ext>
            </a:extLst>
          </p:cNvPr>
          <p:cNvCxnSpPr/>
          <p:nvPr/>
        </p:nvCxnSpPr>
        <p:spPr>
          <a:xfrm>
            <a:off x="4533900" y="4407311"/>
            <a:ext cx="0" cy="11158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3FE02CB8-2BC0-4AF7-AD86-74BE5A1D816B}"/>
              </a:ext>
            </a:extLst>
          </p:cNvPr>
          <p:cNvCxnSpPr>
            <a:cxnSpLocks/>
          </p:cNvCxnSpPr>
          <p:nvPr/>
        </p:nvCxnSpPr>
        <p:spPr>
          <a:xfrm>
            <a:off x="4305300" y="2532746"/>
            <a:ext cx="0" cy="1921500"/>
          </a:xfrm>
          <a:prstGeom prst="line">
            <a:avLst/>
          </a:prstGeom>
          <a:ln w="127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7D35FFCD-7C6B-476E-8A83-56A3C6CB8141}"/>
              </a:ext>
            </a:extLst>
          </p:cNvPr>
          <p:cNvCxnSpPr/>
          <p:nvPr/>
        </p:nvCxnSpPr>
        <p:spPr>
          <a:xfrm>
            <a:off x="4305300" y="4407311"/>
            <a:ext cx="0" cy="11158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BD0785EF-F8C8-4498-8D7E-5FBC11200B11}"/>
              </a:ext>
            </a:extLst>
          </p:cNvPr>
          <p:cNvCxnSpPr>
            <a:cxnSpLocks/>
          </p:cNvCxnSpPr>
          <p:nvPr/>
        </p:nvCxnSpPr>
        <p:spPr>
          <a:xfrm>
            <a:off x="4077277" y="2532746"/>
            <a:ext cx="0" cy="1921500"/>
          </a:xfrm>
          <a:prstGeom prst="line">
            <a:avLst/>
          </a:prstGeom>
          <a:ln w="1270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6BDE301-8302-4997-A1B7-D4C0383B1679}"/>
              </a:ext>
            </a:extLst>
          </p:cNvPr>
          <p:cNvSpPr>
            <a:spLocks noGrp="1"/>
          </p:cNvSpPr>
          <p:nvPr>
            <p:ph type="title"/>
          </p:nvPr>
        </p:nvSpPr>
        <p:spPr/>
        <p:txBody>
          <a:bodyPr/>
          <a:lstStyle/>
          <a:p>
            <a:r>
              <a:rPr lang="fr-CA" dirty="0">
                <a:latin typeface="Century Schoolbook" panose="02040604050505020304" pitchFamily="18" charset="0"/>
              </a:rPr>
              <a:t>Image formation: slices</a:t>
            </a:r>
          </a:p>
        </p:txBody>
      </p:sp>
      <p:sp>
        <p:nvSpPr>
          <p:cNvPr id="4" name="Slide Number Placeholder 3">
            <a:extLst>
              <a:ext uri="{FF2B5EF4-FFF2-40B4-BE49-F238E27FC236}">
                <a16:creationId xmlns:a16="http://schemas.microsoft.com/office/drawing/2014/main" id="{2D2CD734-C69E-4640-80F6-52239B7860BB}"/>
              </a:ext>
            </a:extLst>
          </p:cNvPr>
          <p:cNvSpPr>
            <a:spLocks noGrp="1"/>
          </p:cNvSpPr>
          <p:nvPr>
            <p:ph type="sldNum" sz="quarter" idx="12"/>
          </p:nvPr>
        </p:nvSpPr>
        <p:spPr/>
        <p:txBody>
          <a:bodyPr/>
          <a:lstStyle/>
          <a:p>
            <a:fld id="{7C4F7C6C-F16A-437F-A05B-8026F95376C8}" type="slidenum">
              <a:rPr lang="fr-CA" smtClean="0">
                <a:latin typeface="Century Schoolbook" panose="02040604050505020304" pitchFamily="18" charset="0"/>
              </a:rPr>
              <a:pPr/>
              <a:t>53</a:t>
            </a:fld>
            <a:endParaRPr lang="fr-CA" dirty="0">
              <a:latin typeface="Century Schoolbook" panose="02040604050505020304" pitchFamily="18" charset="0"/>
            </a:endParaRPr>
          </a:p>
        </p:txBody>
      </p:sp>
      <p:cxnSp>
        <p:nvCxnSpPr>
          <p:cNvPr id="11" name="Straight Arrow Connector 10">
            <a:extLst>
              <a:ext uri="{FF2B5EF4-FFF2-40B4-BE49-F238E27FC236}">
                <a16:creationId xmlns:a16="http://schemas.microsoft.com/office/drawing/2014/main" id="{F8CDC233-E6FA-4A58-9BA4-8E4E77AC0455}"/>
              </a:ext>
            </a:extLst>
          </p:cNvPr>
          <p:cNvCxnSpPr>
            <a:cxnSpLocks/>
          </p:cNvCxnSpPr>
          <p:nvPr/>
        </p:nvCxnSpPr>
        <p:spPr>
          <a:xfrm flipV="1">
            <a:off x="3532972" y="2243701"/>
            <a:ext cx="0" cy="2222163"/>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615EDA9B-55CA-4DA5-B089-FF27C0951D1B}"/>
              </a:ext>
            </a:extLst>
          </p:cNvPr>
          <p:cNvCxnSpPr>
            <a:cxnSpLocks/>
          </p:cNvCxnSpPr>
          <p:nvPr/>
        </p:nvCxnSpPr>
        <p:spPr>
          <a:xfrm rot="5400000" flipV="1">
            <a:off x="4380563" y="3611130"/>
            <a:ext cx="0" cy="1704707"/>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 name="ZoneTexte 41">
            <a:extLst>
              <a:ext uri="{FF2B5EF4-FFF2-40B4-BE49-F238E27FC236}">
                <a16:creationId xmlns:a16="http://schemas.microsoft.com/office/drawing/2014/main" id="{9A815245-7D1B-4691-B09F-6753B0905F2E}"/>
              </a:ext>
            </a:extLst>
          </p:cNvPr>
          <p:cNvSpPr txBox="1"/>
          <p:nvPr/>
        </p:nvSpPr>
        <p:spPr>
          <a:xfrm>
            <a:off x="3361336" y="1828203"/>
            <a:ext cx="333746" cy="461665"/>
          </a:xfrm>
          <a:prstGeom prst="rect">
            <a:avLst/>
          </a:prstGeom>
          <a:noFill/>
        </p:spPr>
        <p:txBody>
          <a:bodyPr wrap="none" rtlCol="0">
            <a:spAutoFit/>
          </a:bodyPr>
          <a:lstStyle/>
          <a:p>
            <a:r>
              <a:rPr lang="fr-CA" sz="2400" dirty="0">
                <a:latin typeface="Century Schoolbook" panose="02040604050505020304" pitchFamily="18" charset="0"/>
                <a:cs typeface="Roboto Serif Medium" pitchFamily="2" charset="0"/>
              </a:rPr>
              <a:t>z</a:t>
            </a:r>
          </a:p>
        </p:txBody>
      </p:sp>
      <p:cxnSp>
        <p:nvCxnSpPr>
          <p:cNvPr id="14" name="Connecteur droit avec flèche 71">
            <a:extLst>
              <a:ext uri="{FF2B5EF4-FFF2-40B4-BE49-F238E27FC236}">
                <a16:creationId xmlns:a16="http://schemas.microsoft.com/office/drawing/2014/main" id="{807C79C6-79B2-405E-A0B8-FAF44BF47C0F}"/>
              </a:ext>
            </a:extLst>
          </p:cNvPr>
          <p:cNvCxnSpPr>
            <a:cxnSpLocks/>
          </p:cNvCxnSpPr>
          <p:nvPr/>
        </p:nvCxnSpPr>
        <p:spPr>
          <a:xfrm flipV="1">
            <a:off x="1774372" y="2243701"/>
            <a:ext cx="0" cy="2222163"/>
          </a:xfrm>
          <a:prstGeom prst="straightConnector1">
            <a:avLst/>
          </a:prstGeom>
          <a:ln w="44450" cap="flat">
            <a:solidFill>
              <a:srgbClr val="00A759"/>
            </a:solidFill>
            <a:prstDash val="sysDot"/>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sp>
        <p:nvSpPr>
          <p:cNvPr id="15" name="ZoneTexte 41">
            <a:extLst>
              <a:ext uri="{FF2B5EF4-FFF2-40B4-BE49-F238E27FC236}">
                <a16:creationId xmlns:a16="http://schemas.microsoft.com/office/drawing/2014/main" id="{8B95B784-3ABF-4D2F-AED7-44C7544C6983}"/>
              </a:ext>
            </a:extLst>
          </p:cNvPr>
          <p:cNvSpPr txBox="1"/>
          <p:nvPr/>
        </p:nvSpPr>
        <p:spPr>
          <a:xfrm>
            <a:off x="1523341" y="1828203"/>
            <a:ext cx="542136" cy="461665"/>
          </a:xfrm>
          <a:prstGeom prst="rect">
            <a:avLst/>
          </a:prstGeom>
          <a:noFill/>
        </p:spPr>
        <p:txBody>
          <a:bodyPr wrap="none" rtlCol="0">
            <a:spAutoFit/>
          </a:bodyPr>
          <a:lstStyle/>
          <a:p>
            <a:r>
              <a:rPr lang="fr-CA" sz="2400" b="1" dirty="0">
                <a:latin typeface="Century Schoolbook" panose="02040604050505020304" pitchFamily="18" charset="0"/>
                <a:cs typeface="Roboto Serif Light" pitchFamily="2" charset="0"/>
              </a:rPr>
              <a:t>B</a:t>
            </a:r>
            <a:r>
              <a:rPr lang="fr-CA" sz="2400" b="1" baseline="-25000" dirty="0">
                <a:latin typeface="Century Schoolbook" panose="02040604050505020304" pitchFamily="18" charset="0"/>
                <a:cs typeface="Roboto Serif Light" pitchFamily="2" charset="0"/>
              </a:rPr>
              <a:t>0</a:t>
            </a:r>
            <a:endParaRPr lang="fr-CA" sz="2400" b="1" dirty="0">
              <a:latin typeface="Century Schoolbook" panose="02040604050505020304" pitchFamily="18" charset="0"/>
              <a:cs typeface="Roboto Serif Light" pitchFamily="2" charset="0"/>
            </a:endParaRPr>
          </a:p>
        </p:txBody>
      </p:sp>
      <p:cxnSp>
        <p:nvCxnSpPr>
          <p:cNvPr id="18" name="Straight Arrow Connector 17">
            <a:extLst>
              <a:ext uri="{FF2B5EF4-FFF2-40B4-BE49-F238E27FC236}">
                <a16:creationId xmlns:a16="http://schemas.microsoft.com/office/drawing/2014/main" id="{E4A79E46-2CA4-40E8-AAA4-013867228799}"/>
              </a:ext>
            </a:extLst>
          </p:cNvPr>
          <p:cNvCxnSpPr>
            <a:cxnSpLocks/>
          </p:cNvCxnSpPr>
          <p:nvPr/>
        </p:nvCxnSpPr>
        <p:spPr>
          <a:xfrm flipV="1">
            <a:off x="1299751" y="2243701"/>
            <a:ext cx="0" cy="2222163"/>
          </a:xfrm>
          <a:prstGeom prst="straightConnector1">
            <a:avLst/>
          </a:prstGeom>
          <a:ln w="44450">
            <a:gradFill flip="none" rotWithShape="1">
              <a:gsLst>
                <a:gs pos="0">
                  <a:schemeClr val="accent1">
                    <a:lumMod val="5000"/>
                    <a:lumOff val="95000"/>
                  </a:schemeClr>
                </a:gs>
                <a:gs pos="100000">
                  <a:srgbClr val="00A759"/>
                </a:gs>
              </a:gsLst>
              <a:lin ang="5400000" scaled="1"/>
              <a:tileRect/>
            </a:gra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19" name="ZoneTexte 41">
            <a:extLst>
              <a:ext uri="{FF2B5EF4-FFF2-40B4-BE49-F238E27FC236}">
                <a16:creationId xmlns:a16="http://schemas.microsoft.com/office/drawing/2014/main" id="{3889CD44-E721-4A64-9885-4FDC7223B857}"/>
              </a:ext>
            </a:extLst>
          </p:cNvPr>
          <p:cNvSpPr txBox="1"/>
          <p:nvPr/>
        </p:nvSpPr>
        <p:spPr>
          <a:xfrm>
            <a:off x="1048459" y="1828203"/>
            <a:ext cx="551754" cy="461665"/>
          </a:xfrm>
          <a:prstGeom prst="rect">
            <a:avLst/>
          </a:prstGeom>
          <a:noFill/>
        </p:spPr>
        <p:txBody>
          <a:bodyPr wrap="none" rtlCol="0">
            <a:spAutoFit/>
          </a:bodyPr>
          <a:lstStyle/>
          <a:p>
            <a:r>
              <a:rPr lang="fr-CA" sz="2400" b="1" dirty="0" err="1">
                <a:latin typeface="Century Schoolbook" panose="02040604050505020304" pitchFamily="18" charset="0"/>
                <a:cs typeface="Roboto Serif Medium" pitchFamily="2" charset="0"/>
              </a:rPr>
              <a:t>G</a:t>
            </a:r>
            <a:r>
              <a:rPr lang="fr-CA" sz="2400" b="1" baseline="-25000" dirty="0" err="1">
                <a:latin typeface="Century Schoolbook" panose="02040604050505020304" pitchFamily="18" charset="0"/>
                <a:cs typeface="Roboto Serif Medium" pitchFamily="2" charset="0"/>
              </a:rPr>
              <a:t>z</a:t>
            </a:r>
            <a:endParaRPr lang="fr-CA" sz="2400" b="1" dirty="0">
              <a:latin typeface="Century Schoolbook" panose="02040604050505020304" pitchFamily="18" charset="0"/>
              <a:cs typeface="Roboto Serif Medium" pitchFamily="2" charset="0"/>
            </a:endParaRPr>
          </a:p>
        </p:txBody>
      </p:sp>
      <p:cxnSp>
        <p:nvCxnSpPr>
          <p:cNvPr id="26" name="Straight Connector 25">
            <a:extLst>
              <a:ext uri="{FF2B5EF4-FFF2-40B4-BE49-F238E27FC236}">
                <a16:creationId xmlns:a16="http://schemas.microsoft.com/office/drawing/2014/main" id="{267BF799-0836-4F64-A330-DE587BBA5E44}"/>
              </a:ext>
            </a:extLst>
          </p:cNvPr>
          <p:cNvCxnSpPr>
            <a:cxnSpLocks/>
          </p:cNvCxnSpPr>
          <p:nvPr/>
        </p:nvCxnSpPr>
        <p:spPr>
          <a:xfrm>
            <a:off x="1921161" y="4076329"/>
            <a:ext cx="2187866" cy="0"/>
          </a:xfrm>
          <a:prstGeom prst="line">
            <a:avLst/>
          </a:prstGeom>
          <a:ln w="3810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29" name="ZoneTexte 41">
            <a:extLst>
              <a:ext uri="{FF2B5EF4-FFF2-40B4-BE49-F238E27FC236}">
                <a16:creationId xmlns:a16="http://schemas.microsoft.com/office/drawing/2014/main" id="{8D8CD7A1-8092-446D-A19D-0B53A3F44D78}"/>
              </a:ext>
            </a:extLst>
          </p:cNvPr>
          <p:cNvSpPr txBox="1"/>
          <p:nvPr/>
        </p:nvSpPr>
        <p:spPr>
          <a:xfrm>
            <a:off x="5079726" y="4232650"/>
            <a:ext cx="2456873" cy="461665"/>
          </a:xfrm>
          <a:prstGeom prst="rect">
            <a:avLst/>
          </a:prstGeom>
          <a:noFill/>
        </p:spPr>
        <p:txBody>
          <a:bodyPr wrap="square" rtlCol="0">
            <a:spAutoFit/>
          </a:bodyPr>
          <a:lstStyle/>
          <a:p>
            <a:pPr algn="ctr"/>
            <a:r>
              <a:rPr lang="fr-CA" sz="2400" dirty="0">
                <a:latin typeface="Century Schoolbook" panose="02040604050505020304" pitchFamily="18" charset="0"/>
                <a:cs typeface="Roboto Serif Light" pitchFamily="2" charset="0"/>
              </a:rPr>
              <a:t>RF </a:t>
            </a:r>
            <a:r>
              <a:rPr lang="fr-CA" sz="2400" dirty="0" err="1">
                <a:latin typeface="Century Schoolbook" panose="02040604050505020304" pitchFamily="18" charset="0"/>
                <a:cs typeface="Roboto Serif Light" pitchFamily="2" charset="0"/>
              </a:rPr>
              <a:t>frequency</a:t>
            </a:r>
            <a:endParaRPr lang="fr-CA" sz="2400" dirty="0">
              <a:latin typeface="Century Schoolbook" panose="02040604050505020304" pitchFamily="18" charset="0"/>
              <a:cs typeface="Roboto Serif Light" pitchFamily="2" charset="0"/>
            </a:endParaRPr>
          </a:p>
        </p:txBody>
      </p:sp>
      <p:cxnSp>
        <p:nvCxnSpPr>
          <p:cNvPr id="36" name="Straight Connector 35">
            <a:extLst>
              <a:ext uri="{FF2B5EF4-FFF2-40B4-BE49-F238E27FC236}">
                <a16:creationId xmlns:a16="http://schemas.microsoft.com/office/drawing/2014/main" id="{D965EC69-2BA2-4650-A811-ED33318AB8C8}"/>
              </a:ext>
            </a:extLst>
          </p:cNvPr>
          <p:cNvCxnSpPr/>
          <p:nvPr/>
        </p:nvCxnSpPr>
        <p:spPr>
          <a:xfrm>
            <a:off x="4077277" y="4407311"/>
            <a:ext cx="0" cy="11158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7" name="ZoneTexte 41">
            <a:extLst>
              <a:ext uri="{FF2B5EF4-FFF2-40B4-BE49-F238E27FC236}">
                <a16:creationId xmlns:a16="http://schemas.microsoft.com/office/drawing/2014/main" id="{BFEB73F1-553A-41B6-8D4D-01D9AA322781}"/>
              </a:ext>
            </a:extLst>
          </p:cNvPr>
          <p:cNvSpPr txBox="1"/>
          <p:nvPr/>
        </p:nvSpPr>
        <p:spPr>
          <a:xfrm>
            <a:off x="7787875" y="2228945"/>
            <a:ext cx="3033457" cy="830997"/>
          </a:xfrm>
          <a:prstGeom prst="rect">
            <a:avLst/>
          </a:prstGeom>
          <a:noFill/>
        </p:spPr>
        <p:txBody>
          <a:bodyPr wrap="square" rtlCol="0">
            <a:spAutoFit/>
          </a:bodyPr>
          <a:lstStyle/>
          <a:p>
            <a:pPr algn="ctr"/>
            <a:r>
              <a:rPr lang="fr-CA" sz="2400" dirty="0">
                <a:latin typeface="Century Schoolbook" panose="02040604050505020304" pitchFamily="18" charset="0"/>
                <a:cs typeface="Roboto Serif Light" pitchFamily="2" charset="0"/>
              </a:rPr>
              <a:t>One single </a:t>
            </a:r>
          </a:p>
          <a:p>
            <a:pPr algn="ctr"/>
            <a:r>
              <a:rPr lang="fr-CA" sz="2400" dirty="0">
                <a:latin typeface="Century Schoolbook" panose="02040604050505020304" pitchFamily="18" charset="0"/>
                <a:cs typeface="Roboto Serif Light" pitchFamily="2" charset="0"/>
              </a:rPr>
              <a:t>Larmor </a:t>
            </a:r>
            <a:r>
              <a:rPr lang="fr-CA" sz="2400" dirty="0" err="1">
                <a:latin typeface="Century Schoolbook" panose="02040604050505020304" pitchFamily="18" charset="0"/>
                <a:cs typeface="Roboto Serif Light" pitchFamily="2" charset="0"/>
              </a:rPr>
              <a:t>frequency</a:t>
            </a:r>
            <a:endParaRPr lang="fr-CA" sz="2400" dirty="0">
              <a:latin typeface="Century Schoolbook" panose="02040604050505020304" pitchFamily="18" charset="0"/>
              <a:cs typeface="Roboto Serif Light" pitchFamily="2" charset="0"/>
            </a:endParaRPr>
          </a:p>
        </p:txBody>
      </p:sp>
      <p:cxnSp>
        <p:nvCxnSpPr>
          <p:cNvPr id="40" name="Straight Connector 39">
            <a:extLst>
              <a:ext uri="{FF2B5EF4-FFF2-40B4-BE49-F238E27FC236}">
                <a16:creationId xmlns:a16="http://schemas.microsoft.com/office/drawing/2014/main" id="{C9D35389-DA4E-4E99-A575-84DC249E8889}"/>
              </a:ext>
            </a:extLst>
          </p:cNvPr>
          <p:cNvCxnSpPr>
            <a:cxnSpLocks/>
          </p:cNvCxnSpPr>
          <p:nvPr/>
        </p:nvCxnSpPr>
        <p:spPr>
          <a:xfrm>
            <a:off x="1921161" y="3682629"/>
            <a:ext cx="2187866" cy="0"/>
          </a:xfrm>
          <a:prstGeom prst="line">
            <a:avLst/>
          </a:prstGeom>
          <a:ln w="3810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903AF92B-E9EA-497F-A9F1-E564E618573E}"/>
              </a:ext>
            </a:extLst>
          </p:cNvPr>
          <p:cNvCxnSpPr>
            <a:cxnSpLocks/>
          </p:cNvCxnSpPr>
          <p:nvPr/>
        </p:nvCxnSpPr>
        <p:spPr>
          <a:xfrm>
            <a:off x="1921161" y="3239328"/>
            <a:ext cx="2187866" cy="0"/>
          </a:xfrm>
          <a:prstGeom prst="line">
            <a:avLst/>
          </a:prstGeom>
          <a:ln w="3810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C5B8876C-833D-4462-B4CC-DD486DC55643}"/>
              </a:ext>
            </a:extLst>
          </p:cNvPr>
          <p:cNvCxnSpPr>
            <a:cxnSpLocks/>
          </p:cNvCxnSpPr>
          <p:nvPr/>
        </p:nvCxnSpPr>
        <p:spPr>
          <a:xfrm>
            <a:off x="1921161" y="2768229"/>
            <a:ext cx="2187866" cy="0"/>
          </a:xfrm>
          <a:prstGeom prst="line">
            <a:avLst/>
          </a:prstGeom>
          <a:ln w="3810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B1BFEAA3-EC14-4432-A4F3-90326F9E9DF7}"/>
              </a:ext>
            </a:extLst>
          </p:cNvPr>
          <p:cNvCxnSpPr>
            <a:cxnSpLocks/>
          </p:cNvCxnSpPr>
          <p:nvPr/>
        </p:nvCxnSpPr>
        <p:spPr>
          <a:xfrm>
            <a:off x="1921161" y="2532746"/>
            <a:ext cx="2187866" cy="0"/>
          </a:xfrm>
          <a:prstGeom prst="line">
            <a:avLst/>
          </a:prstGeom>
          <a:ln w="3810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CE06BE14-F81C-48E6-8F0D-706C0C1FC610}"/>
              </a:ext>
            </a:extLst>
          </p:cNvPr>
          <p:cNvCxnSpPr>
            <a:cxnSpLocks/>
          </p:cNvCxnSpPr>
          <p:nvPr/>
        </p:nvCxnSpPr>
        <p:spPr>
          <a:xfrm>
            <a:off x="1921160" y="3685535"/>
            <a:ext cx="2432304" cy="0"/>
          </a:xfrm>
          <a:prstGeom prst="line">
            <a:avLst/>
          </a:prstGeom>
          <a:ln w="3810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63" name="TextBox 62">
                <a:extLst>
                  <a:ext uri="{FF2B5EF4-FFF2-40B4-BE49-F238E27FC236}">
                    <a16:creationId xmlns:a16="http://schemas.microsoft.com/office/drawing/2014/main" id="{F5954E66-B44A-4EB5-989E-7D52F02883BD}"/>
                  </a:ext>
                </a:extLst>
              </p:cNvPr>
              <p:cNvSpPr txBox="1"/>
              <p:nvPr/>
            </p:nvSpPr>
            <p:spPr>
              <a:xfrm>
                <a:off x="8697302" y="3117671"/>
                <a:ext cx="1345368"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fr-CA" sz="2400" i="1" smtClean="0">
                              <a:latin typeface="Cambria Math" panose="02040503050406030204" pitchFamily="18" charset="0"/>
                            </a:rPr>
                          </m:ctrlPr>
                        </m:sSubPr>
                        <m:e>
                          <m:r>
                            <a:rPr lang="fr-CA" sz="2400" i="1">
                              <a:latin typeface="Cambria Math" panose="02040503050406030204" pitchFamily="18" charset="0"/>
                            </a:rPr>
                            <m:t>𝜔</m:t>
                          </m:r>
                        </m:e>
                        <m:sub>
                          <m:r>
                            <a:rPr lang="fr-CA" sz="2400" b="0" i="1" smtClean="0">
                              <a:latin typeface="Cambria Math" panose="02040503050406030204" pitchFamily="18" charset="0"/>
                            </a:rPr>
                            <m:t>0</m:t>
                          </m:r>
                        </m:sub>
                      </m:sSub>
                      <m:r>
                        <a:rPr lang="fr-CA" sz="2400" i="1" smtClean="0">
                          <a:latin typeface="Cambria Math" panose="02040503050406030204" pitchFamily="18" charset="0"/>
                        </a:rPr>
                        <m:t>=</m:t>
                      </m:r>
                      <m:r>
                        <a:rPr lang="fr-CA" sz="2400" i="1" smtClean="0">
                          <a:latin typeface="Cambria Math" panose="02040503050406030204" pitchFamily="18" charset="0"/>
                          <a:ea typeface="Cambria Math" panose="02040503050406030204" pitchFamily="18" charset="0"/>
                        </a:rPr>
                        <m:t>𝛾</m:t>
                      </m:r>
                      <m:sSub>
                        <m:sSubPr>
                          <m:ctrlPr>
                            <a:rPr lang="fr-CA" sz="2400" i="1" smtClean="0">
                              <a:latin typeface="Cambria Math" panose="02040503050406030204" pitchFamily="18" charset="0"/>
                            </a:rPr>
                          </m:ctrlPr>
                        </m:sSubPr>
                        <m:e>
                          <m:r>
                            <a:rPr lang="fr-CA" sz="2400" b="0" i="1" smtClean="0">
                              <a:latin typeface="Cambria Math" panose="02040503050406030204" pitchFamily="18" charset="0"/>
                            </a:rPr>
                            <m:t>𝐵</m:t>
                          </m:r>
                        </m:e>
                        <m:sub>
                          <m:r>
                            <a:rPr lang="fr-CA" sz="2400" b="0" i="1" smtClean="0">
                              <a:latin typeface="Cambria Math" panose="02040503050406030204" pitchFamily="18" charset="0"/>
                            </a:rPr>
                            <m:t>0</m:t>
                          </m:r>
                        </m:sub>
                      </m:sSub>
                    </m:oMath>
                  </m:oMathPara>
                </a14:m>
                <a:endParaRPr lang="fr-CA" sz="2400" dirty="0">
                  <a:latin typeface="Century Schoolbook" panose="02040604050505020304" pitchFamily="18" charset="0"/>
                  <a:cs typeface="Roboto Serif Light" pitchFamily="2" charset="0"/>
                </a:endParaRPr>
              </a:p>
            </p:txBody>
          </p:sp>
        </mc:Choice>
        <mc:Fallback>
          <p:sp>
            <p:nvSpPr>
              <p:cNvPr id="63" name="TextBox 62">
                <a:extLst>
                  <a:ext uri="{FF2B5EF4-FFF2-40B4-BE49-F238E27FC236}">
                    <a16:creationId xmlns:a16="http://schemas.microsoft.com/office/drawing/2014/main" id="{F5954E66-B44A-4EB5-989E-7D52F02883BD}"/>
                  </a:ext>
                </a:extLst>
              </p:cNvPr>
              <p:cNvSpPr txBox="1">
                <a:spLocks noRot="1" noChangeAspect="1" noMove="1" noResize="1" noEditPoints="1" noAdjustHandles="1" noChangeArrowheads="1" noChangeShapeType="1" noTextEdit="1"/>
              </p:cNvSpPr>
              <p:nvPr/>
            </p:nvSpPr>
            <p:spPr>
              <a:xfrm>
                <a:off x="8697302" y="3117671"/>
                <a:ext cx="1345368" cy="369332"/>
              </a:xfrm>
              <a:prstGeom prst="rect">
                <a:avLst/>
              </a:prstGeom>
              <a:blipFill>
                <a:blip r:embed="rId4"/>
                <a:stretch>
                  <a:fillRect l="-2727" t="-26230" r="-16818" b="-47541"/>
                </a:stretch>
              </a:blipFill>
            </p:spPr>
            <p:txBody>
              <a:bodyPr/>
              <a:lstStyle/>
              <a:p>
                <a:r>
                  <a:rPr lang="fr-CA">
                    <a:noFill/>
                  </a:rPr>
                  <a:t> </a:t>
                </a:r>
              </a:p>
            </p:txBody>
          </p:sp>
        </mc:Fallback>
      </mc:AlternateContent>
      <p:pic>
        <p:nvPicPr>
          <p:cNvPr id="66" name="Graphic 65" descr="Head with gears with solid fill">
            <a:extLst>
              <a:ext uri="{FF2B5EF4-FFF2-40B4-BE49-F238E27FC236}">
                <a16:creationId xmlns:a16="http://schemas.microsoft.com/office/drawing/2014/main" id="{98666771-AC33-40D2-ACAA-94A3862C093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flipH="1">
            <a:off x="11052290" y="3318250"/>
            <a:ext cx="914400" cy="914400"/>
          </a:xfrm>
          <a:prstGeom prst="rect">
            <a:avLst/>
          </a:prstGeom>
        </p:spPr>
      </p:pic>
      <p:sp>
        <p:nvSpPr>
          <p:cNvPr id="69" name="Speech Bubble: Oval 68">
            <a:extLst>
              <a:ext uri="{FF2B5EF4-FFF2-40B4-BE49-F238E27FC236}">
                <a16:creationId xmlns:a16="http://schemas.microsoft.com/office/drawing/2014/main" id="{0BFF8338-E2B1-4717-87D0-386F15480FD1}"/>
              </a:ext>
            </a:extLst>
          </p:cNvPr>
          <p:cNvSpPr/>
          <p:nvPr/>
        </p:nvSpPr>
        <p:spPr>
          <a:xfrm>
            <a:off x="7412502" y="1863776"/>
            <a:ext cx="3784204" cy="2045020"/>
          </a:xfrm>
          <a:prstGeom prst="wedgeEllipseCallout">
            <a:avLst>
              <a:gd name="adj1" fmla="val 44965"/>
              <a:gd name="adj2" fmla="val 45500"/>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70" name="ZoneTexte 41">
            <a:extLst>
              <a:ext uri="{FF2B5EF4-FFF2-40B4-BE49-F238E27FC236}">
                <a16:creationId xmlns:a16="http://schemas.microsoft.com/office/drawing/2014/main" id="{B299CA25-BB13-4549-AA76-0F45AE3A8D97}"/>
              </a:ext>
            </a:extLst>
          </p:cNvPr>
          <p:cNvSpPr txBox="1"/>
          <p:nvPr/>
        </p:nvSpPr>
        <p:spPr>
          <a:xfrm>
            <a:off x="7787875" y="2229974"/>
            <a:ext cx="3033457" cy="830997"/>
          </a:xfrm>
          <a:prstGeom prst="rect">
            <a:avLst/>
          </a:prstGeom>
          <a:noFill/>
        </p:spPr>
        <p:txBody>
          <a:bodyPr wrap="square" rtlCol="0">
            <a:spAutoFit/>
          </a:bodyPr>
          <a:lstStyle/>
          <a:p>
            <a:pPr algn="ctr"/>
            <a:r>
              <a:rPr lang="fr-CA" sz="2400" dirty="0">
                <a:latin typeface="Century Schoolbook" panose="02040604050505020304" pitchFamily="18" charset="0"/>
                <a:cs typeface="Roboto Serif Light" pitchFamily="2" charset="0"/>
              </a:rPr>
              <a:t>Multiple</a:t>
            </a:r>
          </a:p>
          <a:p>
            <a:pPr algn="ctr"/>
            <a:r>
              <a:rPr lang="fr-CA" sz="2400" dirty="0">
                <a:latin typeface="Century Schoolbook" panose="02040604050505020304" pitchFamily="18" charset="0"/>
                <a:cs typeface="Roboto Serif Light" pitchFamily="2" charset="0"/>
              </a:rPr>
              <a:t>Larmor </a:t>
            </a:r>
            <a:r>
              <a:rPr lang="fr-CA" sz="2400" dirty="0" err="1">
                <a:latin typeface="Century Schoolbook" panose="02040604050505020304" pitchFamily="18" charset="0"/>
                <a:cs typeface="Roboto Serif Light" pitchFamily="2" charset="0"/>
              </a:rPr>
              <a:t>frequencies</a:t>
            </a:r>
            <a:endParaRPr lang="fr-CA" sz="2400" dirty="0">
              <a:latin typeface="Century Schoolbook" panose="02040604050505020304" pitchFamily="18" charset="0"/>
              <a:cs typeface="Roboto Serif Light" pitchFamily="2" charset="0"/>
            </a:endParaRPr>
          </a:p>
        </p:txBody>
      </p:sp>
      <mc:AlternateContent xmlns:mc="http://schemas.openxmlformats.org/markup-compatibility/2006">
        <mc:Choice xmlns:a14="http://schemas.microsoft.com/office/drawing/2010/main" Requires="a14">
          <p:sp>
            <p:nvSpPr>
              <p:cNvPr id="71" name="TextBox 70">
                <a:extLst>
                  <a:ext uri="{FF2B5EF4-FFF2-40B4-BE49-F238E27FC236}">
                    <a16:creationId xmlns:a16="http://schemas.microsoft.com/office/drawing/2014/main" id="{EF781E5D-EE97-4D7F-B0B1-D41B6AFBD009}"/>
                  </a:ext>
                </a:extLst>
              </p:cNvPr>
              <p:cNvSpPr txBox="1"/>
              <p:nvPr/>
            </p:nvSpPr>
            <p:spPr>
              <a:xfrm>
                <a:off x="7934376" y="3114980"/>
                <a:ext cx="2790957"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fr-CA" sz="2400" i="1">
                              <a:latin typeface="Cambria Math" panose="02040503050406030204" pitchFamily="18" charset="0"/>
                            </a:rPr>
                          </m:ctrlPr>
                        </m:sSubPr>
                        <m:e>
                          <m:r>
                            <a:rPr lang="fr-CA" sz="2400" i="1">
                              <a:latin typeface="Cambria Math" panose="02040503050406030204" pitchFamily="18" charset="0"/>
                              <a:ea typeface="Cambria Math" panose="02040503050406030204" pitchFamily="18" charset="0"/>
                            </a:rPr>
                            <m:t>𝜔</m:t>
                          </m:r>
                        </m:e>
                        <m:sub>
                          <m:r>
                            <a:rPr lang="fr-CA" sz="2400" i="1">
                              <a:latin typeface="Cambria Math" panose="02040503050406030204" pitchFamily="18" charset="0"/>
                            </a:rPr>
                            <m:t>0</m:t>
                          </m:r>
                        </m:sub>
                      </m:sSub>
                      <m:r>
                        <a:rPr lang="fr-CA" sz="2400" i="1" smtClean="0">
                          <a:latin typeface="Cambria Math" panose="02040503050406030204" pitchFamily="18" charset="0"/>
                        </a:rPr>
                        <m:t>=</m:t>
                      </m:r>
                      <m:r>
                        <a:rPr lang="fr-CA" sz="2400" i="1" smtClean="0">
                          <a:latin typeface="Cambria Math" panose="02040503050406030204" pitchFamily="18" charset="0"/>
                          <a:ea typeface="Cambria Math" panose="02040503050406030204" pitchFamily="18" charset="0"/>
                        </a:rPr>
                        <m:t>𝛾</m:t>
                      </m:r>
                      <m:r>
                        <a:rPr lang="fr-CA" sz="2400" b="0" i="1" smtClean="0">
                          <a:latin typeface="Cambria Math" panose="02040503050406030204" pitchFamily="18" charset="0"/>
                          <a:ea typeface="Cambria Math" panose="02040503050406030204" pitchFamily="18" charset="0"/>
                        </a:rPr>
                        <m:t>(</m:t>
                      </m:r>
                      <m:sSub>
                        <m:sSubPr>
                          <m:ctrlPr>
                            <a:rPr lang="fr-CA" sz="2400" i="1" smtClean="0">
                              <a:latin typeface="Cambria Math" panose="02040503050406030204" pitchFamily="18" charset="0"/>
                            </a:rPr>
                          </m:ctrlPr>
                        </m:sSubPr>
                        <m:e>
                          <m:r>
                            <a:rPr lang="fr-CA" sz="2400" b="0" i="1" smtClean="0">
                              <a:latin typeface="Cambria Math" panose="02040503050406030204" pitchFamily="18" charset="0"/>
                            </a:rPr>
                            <m:t>𝐵</m:t>
                          </m:r>
                        </m:e>
                        <m:sub>
                          <m:r>
                            <a:rPr lang="fr-CA" sz="2400" b="0" i="1" smtClean="0">
                              <a:latin typeface="Cambria Math" panose="02040503050406030204" pitchFamily="18" charset="0"/>
                            </a:rPr>
                            <m:t>0</m:t>
                          </m:r>
                        </m:sub>
                      </m:sSub>
                      <m:r>
                        <a:rPr lang="fr-CA" sz="2400" b="0" i="1" smtClean="0">
                          <a:latin typeface="Cambria Math" panose="02040503050406030204" pitchFamily="18" charset="0"/>
                        </a:rPr>
                        <m:t>+</m:t>
                      </m:r>
                      <m:r>
                        <a:rPr lang="fr-CA" sz="2400" b="0" i="1" smtClean="0">
                          <a:latin typeface="Cambria Math" panose="02040503050406030204" pitchFamily="18" charset="0"/>
                        </a:rPr>
                        <m:t>𝑧</m:t>
                      </m:r>
                      <m:r>
                        <a:rPr lang="fr-CA" sz="2400" b="0" i="1" smtClean="0">
                          <a:latin typeface="Cambria Math" panose="02040503050406030204" pitchFamily="18" charset="0"/>
                          <a:ea typeface="Cambria Math" panose="02040503050406030204" pitchFamily="18" charset="0"/>
                        </a:rPr>
                        <m:t>×</m:t>
                      </m:r>
                      <m:sSub>
                        <m:sSubPr>
                          <m:ctrlPr>
                            <a:rPr lang="fr-CA" sz="2400" b="0" i="1" smtClean="0">
                              <a:latin typeface="Cambria Math" panose="02040503050406030204" pitchFamily="18" charset="0"/>
                            </a:rPr>
                          </m:ctrlPr>
                        </m:sSubPr>
                        <m:e>
                          <m:r>
                            <a:rPr lang="fr-CA" sz="2400" b="0" i="1" smtClean="0">
                              <a:latin typeface="Cambria Math" panose="02040503050406030204" pitchFamily="18" charset="0"/>
                            </a:rPr>
                            <m:t>𝐺</m:t>
                          </m:r>
                        </m:e>
                        <m:sub>
                          <m:r>
                            <a:rPr lang="fr-CA" sz="2400" b="0" i="1" smtClean="0">
                              <a:latin typeface="Cambria Math" panose="02040503050406030204" pitchFamily="18" charset="0"/>
                            </a:rPr>
                            <m:t>𝑧</m:t>
                          </m:r>
                        </m:sub>
                      </m:sSub>
                      <m:r>
                        <a:rPr lang="fr-CA" sz="2400" b="0" i="1" smtClean="0">
                          <a:latin typeface="Cambria Math" panose="02040503050406030204" pitchFamily="18" charset="0"/>
                        </a:rPr>
                        <m:t>)</m:t>
                      </m:r>
                    </m:oMath>
                  </m:oMathPara>
                </a14:m>
                <a:endParaRPr lang="fr-CA" sz="2400" dirty="0">
                  <a:latin typeface="Century Schoolbook" panose="02040604050505020304" pitchFamily="18" charset="0"/>
                  <a:cs typeface="Roboto Serif Light" pitchFamily="2" charset="0"/>
                </a:endParaRPr>
              </a:p>
            </p:txBody>
          </p:sp>
        </mc:Choice>
        <mc:Fallback>
          <p:sp>
            <p:nvSpPr>
              <p:cNvPr id="71" name="TextBox 70">
                <a:extLst>
                  <a:ext uri="{FF2B5EF4-FFF2-40B4-BE49-F238E27FC236}">
                    <a16:creationId xmlns:a16="http://schemas.microsoft.com/office/drawing/2014/main" id="{EF781E5D-EE97-4D7F-B0B1-D41B6AFBD009}"/>
                  </a:ext>
                </a:extLst>
              </p:cNvPr>
              <p:cNvSpPr txBox="1">
                <a:spLocks noRot="1" noChangeAspect="1" noMove="1" noResize="1" noEditPoints="1" noAdjustHandles="1" noChangeArrowheads="1" noChangeShapeType="1" noTextEdit="1"/>
              </p:cNvSpPr>
              <p:nvPr/>
            </p:nvSpPr>
            <p:spPr>
              <a:xfrm>
                <a:off x="7934376" y="3114980"/>
                <a:ext cx="2790957" cy="369332"/>
              </a:xfrm>
              <a:prstGeom prst="rect">
                <a:avLst/>
              </a:prstGeom>
              <a:blipFill>
                <a:blip r:embed="rId7"/>
                <a:stretch>
                  <a:fillRect l="-875" t="-27869" r="-8096" b="-45902"/>
                </a:stretch>
              </a:blipFill>
            </p:spPr>
            <p:txBody>
              <a:bodyPr/>
              <a:lstStyle/>
              <a:p>
                <a:r>
                  <a:rPr lang="fr-CA">
                    <a:noFill/>
                  </a:rPr>
                  <a:t> </a:t>
                </a:r>
              </a:p>
            </p:txBody>
          </p:sp>
        </mc:Fallback>
      </mc:AlternateContent>
      <p:sp>
        <p:nvSpPr>
          <p:cNvPr id="72" name="ZoneTexte 41">
            <a:extLst>
              <a:ext uri="{FF2B5EF4-FFF2-40B4-BE49-F238E27FC236}">
                <a16:creationId xmlns:a16="http://schemas.microsoft.com/office/drawing/2014/main" id="{3E762149-4B3A-4771-BFC5-711CD0F7F86A}"/>
              </a:ext>
            </a:extLst>
          </p:cNvPr>
          <p:cNvSpPr txBox="1"/>
          <p:nvPr/>
        </p:nvSpPr>
        <p:spPr>
          <a:xfrm>
            <a:off x="838200" y="5893502"/>
            <a:ext cx="3789873" cy="649188"/>
          </a:xfrm>
          <a:prstGeom prst="roundRect">
            <a:avLst>
              <a:gd name="adj" fmla="val 50000"/>
            </a:avLst>
          </a:prstGeom>
          <a:solidFill>
            <a:schemeClr val="bg2"/>
          </a:solidFill>
        </p:spPr>
        <p:txBody>
          <a:bodyPr wrap="square" rtlCol="0" anchor="ctr">
            <a:spAutoFit/>
          </a:bodyPr>
          <a:lstStyle/>
          <a:p>
            <a:pPr algn="ctr"/>
            <a:r>
              <a:rPr lang="fr-CA" sz="2400" dirty="0">
                <a:solidFill>
                  <a:srgbClr val="00A759"/>
                </a:solidFill>
                <a:latin typeface="Century Schoolbook" panose="02040604050505020304" pitchFamily="18" charset="0"/>
                <a:cs typeface="Roboto Serif Light" pitchFamily="2" charset="0"/>
              </a:rPr>
              <a:t>Magnetic </a:t>
            </a:r>
            <a:r>
              <a:rPr lang="fr-CA" sz="2400" dirty="0" err="1">
                <a:solidFill>
                  <a:srgbClr val="00A759"/>
                </a:solidFill>
                <a:latin typeface="Century Schoolbook" panose="02040604050505020304" pitchFamily="18" charset="0"/>
                <a:cs typeface="Roboto Serif Light" pitchFamily="2" charset="0"/>
              </a:rPr>
              <a:t>field</a:t>
            </a:r>
            <a:r>
              <a:rPr lang="fr-CA" sz="2400" dirty="0">
                <a:solidFill>
                  <a:srgbClr val="00A759"/>
                </a:solidFill>
                <a:latin typeface="Century Schoolbook" panose="02040604050505020304" pitchFamily="18" charset="0"/>
                <a:cs typeface="Roboto Serif Light" pitchFamily="2" charset="0"/>
              </a:rPr>
              <a:t> gradient</a:t>
            </a:r>
          </a:p>
        </p:txBody>
      </p:sp>
      <p:sp>
        <p:nvSpPr>
          <p:cNvPr id="73" name="Rectangle 72">
            <a:extLst>
              <a:ext uri="{FF2B5EF4-FFF2-40B4-BE49-F238E27FC236}">
                <a16:creationId xmlns:a16="http://schemas.microsoft.com/office/drawing/2014/main" id="{D5C5EB8B-CEAF-482E-9AA0-4334D3D900E4}"/>
              </a:ext>
            </a:extLst>
          </p:cNvPr>
          <p:cNvSpPr/>
          <p:nvPr/>
        </p:nvSpPr>
        <p:spPr>
          <a:xfrm>
            <a:off x="1916757" y="3113049"/>
            <a:ext cx="3316158" cy="264075"/>
          </a:xfrm>
          <a:prstGeom prst="rect">
            <a:avLst/>
          </a:prstGeom>
          <a:solidFill>
            <a:srgbClr val="00A759">
              <a:alpha val="3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cxnSp>
        <p:nvCxnSpPr>
          <p:cNvPr id="50" name="Straight Connector 49">
            <a:extLst>
              <a:ext uri="{FF2B5EF4-FFF2-40B4-BE49-F238E27FC236}">
                <a16:creationId xmlns:a16="http://schemas.microsoft.com/office/drawing/2014/main" id="{DEFDFECC-E4DA-4E24-8635-451B37591CCA}"/>
              </a:ext>
            </a:extLst>
          </p:cNvPr>
          <p:cNvCxnSpPr>
            <a:cxnSpLocks/>
          </p:cNvCxnSpPr>
          <p:nvPr/>
        </p:nvCxnSpPr>
        <p:spPr>
          <a:xfrm>
            <a:off x="1921161" y="3239328"/>
            <a:ext cx="2635599" cy="0"/>
          </a:xfrm>
          <a:prstGeom prst="line">
            <a:avLst/>
          </a:prstGeom>
          <a:ln w="3810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74" name="Rectangle 73">
            <a:extLst>
              <a:ext uri="{FF2B5EF4-FFF2-40B4-BE49-F238E27FC236}">
                <a16:creationId xmlns:a16="http://schemas.microsoft.com/office/drawing/2014/main" id="{D0B4EEAC-2C42-4E96-8245-3286793FB469}"/>
              </a:ext>
            </a:extLst>
          </p:cNvPr>
          <p:cNvSpPr/>
          <p:nvPr/>
        </p:nvSpPr>
        <p:spPr>
          <a:xfrm rot="5400000">
            <a:off x="3373982" y="3370984"/>
            <a:ext cx="2317130" cy="154898"/>
          </a:xfrm>
          <a:prstGeom prst="rect">
            <a:avLst/>
          </a:prstGeom>
          <a:solidFill>
            <a:srgbClr val="00A759">
              <a:alpha val="3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cxnSp>
        <p:nvCxnSpPr>
          <p:cNvPr id="44" name="Straight Connector 43">
            <a:extLst>
              <a:ext uri="{FF2B5EF4-FFF2-40B4-BE49-F238E27FC236}">
                <a16:creationId xmlns:a16="http://schemas.microsoft.com/office/drawing/2014/main" id="{AB87691C-61A0-42E3-BE27-8B4CF868D67B}"/>
              </a:ext>
            </a:extLst>
          </p:cNvPr>
          <p:cNvCxnSpPr>
            <a:cxnSpLocks/>
          </p:cNvCxnSpPr>
          <p:nvPr/>
        </p:nvCxnSpPr>
        <p:spPr>
          <a:xfrm>
            <a:off x="1921161" y="2532746"/>
            <a:ext cx="3100419" cy="0"/>
          </a:xfrm>
          <a:prstGeom prst="line">
            <a:avLst/>
          </a:prstGeom>
          <a:ln w="3810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E998D1AA-6A1B-44B3-AB91-4003F119FFDF}"/>
              </a:ext>
            </a:extLst>
          </p:cNvPr>
          <p:cNvCxnSpPr>
            <a:cxnSpLocks/>
          </p:cNvCxnSpPr>
          <p:nvPr/>
        </p:nvCxnSpPr>
        <p:spPr>
          <a:xfrm>
            <a:off x="1921160" y="2768229"/>
            <a:ext cx="2944368" cy="0"/>
          </a:xfrm>
          <a:prstGeom prst="line">
            <a:avLst/>
          </a:prstGeom>
          <a:ln w="3810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75" name="ZoneTexte 41">
            <a:extLst>
              <a:ext uri="{FF2B5EF4-FFF2-40B4-BE49-F238E27FC236}">
                <a16:creationId xmlns:a16="http://schemas.microsoft.com/office/drawing/2014/main" id="{F4B65D8B-F8F5-4C86-8710-8E0290E273D2}"/>
              </a:ext>
            </a:extLst>
          </p:cNvPr>
          <p:cNvSpPr txBox="1"/>
          <p:nvPr/>
        </p:nvSpPr>
        <p:spPr>
          <a:xfrm>
            <a:off x="5180683" y="3041657"/>
            <a:ext cx="2041962" cy="400110"/>
          </a:xfrm>
          <a:prstGeom prst="rect">
            <a:avLst/>
          </a:prstGeom>
          <a:noFill/>
        </p:spPr>
        <p:txBody>
          <a:bodyPr wrap="square" rtlCol="0">
            <a:spAutoFit/>
          </a:bodyPr>
          <a:lstStyle/>
          <a:p>
            <a:pPr algn="ctr"/>
            <a:r>
              <a:rPr lang="fr-CA" sz="2000" dirty="0">
                <a:latin typeface="Century Schoolbook" panose="02040604050505020304" pitchFamily="18" charset="0"/>
                <a:cs typeface="Roboto Serif Light" pitchFamily="2" charset="0"/>
              </a:rPr>
              <a:t>Slice </a:t>
            </a:r>
            <a:r>
              <a:rPr lang="fr-CA" sz="2000" dirty="0" err="1">
                <a:latin typeface="Century Schoolbook" panose="02040604050505020304" pitchFamily="18" charset="0"/>
                <a:cs typeface="Roboto Serif Light" pitchFamily="2" charset="0"/>
              </a:rPr>
              <a:t>thickness</a:t>
            </a:r>
            <a:endParaRPr lang="fr-CA" sz="2000" dirty="0">
              <a:latin typeface="Century Schoolbook" panose="02040604050505020304" pitchFamily="18" charset="0"/>
              <a:cs typeface="Roboto Serif Light" pitchFamily="2" charset="0"/>
            </a:endParaRPr>
          </a:p>
        </p:txBody>
      </p:sp>
      <p:sp>
        <p:nvSpPr>
          <p:cNvPr id="76" name="ZoneTexte 41">
            <a:extLst>
              <a:ext uri="{FF2B5EF4-FFF2-40B4-BE49-F238E27FC236}">
                <a16:creationId xmlns:a16="http://schemas.microsoft.com/office/drawing/2014/main" id="{8C45F62B-8385-488E-A314-99F49F380A37}"/>
              </a:ext>
            </a:extLst>
          </p:cNvPr>
          <p:cNvSpPr txBox="1"/>
          <p:nvPr/>
        </p:nvSpPr>
        <p:spPr>
          <a:xfrm>
            <a:off x="3510862" y="4606998"/>
            <a:ext cx="2041962" cy="400110"/>
          </a:xfrm>
          <a:prstGeom prst="rect">
            <a:avLst/>
          </a:prstGeom>
          <a:noFill/>
        </p:spPr>
        <p:txBody>
          <a:bodyPr wrap="square" rtlCol="0">
            <a:spAutoFit/>
          </a:bodyPr>
          <a:lstStyle/>
          <a:p>
            <a:pPr algn="ctr"/>
            <a:r>
              <a:rPr lang="fr-CA" sz="2000" dirty="0" err="1">
                <a:latin typeface="Century Schoolbook" panose="02040604050505020304" pitchFamily="18" charset="0"/>
                <a:cs typeface="Roboto Serif Light" pitchFamily="2" charset="0"/>
              </a:rPr>
              <a:t>Bandwidth</a:t>
            </a:r>
            <a:endParaRPr lang="fr-CA" sz="2000" dirty="0">
              <a:latin typeface="Century Schoolbook" panose="02040604050505020304" pitchFamily="18" charset="0"/>
              <a:cs typeface="Roboto Serif Light" pitchFamily="2" charset="0"/>
            </a:endParaRPr>
          </a:p>
        </p:txBody>
      </p:sp>
      <p:cxnSp>
        <p:nvCxnSpPr>
          <p:cNvPr id="78" name="Straight Arrow Connector 77">
            <a:extLst>
              <a:ext uri="{FF2B5EF4-FFF2-40B4-BE49-F238E27FC236}">
                <a16:creationId xmlns:a16="http://schemas.microsoft.com/office/drawing/2014/main" id="{B6C3F7D4-4A8A-4C21-ADD2-DB91D826F185}"/>
              </a:ext>
            </a:extLst>
          </p:cNvPr>
          <p:cNvCxnSpPr>
            <a:cxnSpLocks/>
          </p:cNvCxnSpPr>
          <p:nvPr/>
        </p:nvCxnSpPr>
        <p:spPr>
          <a:xfrm flipV="1">
            <a:off x="4109027" y="2550569"/>
            <a:ext cx="845632" cy="1386209"/>
          </a:xfrm>
          <a:prstGeom prst="straightConnector1">
            <a:avLst/>
          </a:prstGeom>
          <a:ln w="12700">
            <a:solidFill>
              <a:srgbClr val="00A759"/>
            </a:solidFill>
            <a:tailEnd type="triangle"/>
          </a:ln>
        </p:spPr>
        <p:style>
          <a:lnRef idx="1">
            <a:schemeClr val="accent1"/>
          </a:lnRef>
          <a:fillRef idx="0">
            <a:schemeClr val="accent1"/>
          </a:fillRef>
          <a:effectRef idx="0">
            <a:schemeClr val="accent1"/>
          </a:effectRef>
          <a:fontRef idx="minor">
            <a:schemeClr val="tx1"/>
          </a:fontRef>
        </p:style>
      </p:cxnSp>
      <p:sp>
        <p:nvSpPr>
          <p:cNvPr id="81" name="ZoneTexte 41">
            <a:extLst>
              <a:ext uri="{FF2B5EF4-FFF2-40B4-BE49-F238E27FC236}">
                <a16:creationId xmlns:a16="http://schemas.microsoft.com/office/drawing/2014/main" id="{8DB556A6-32E0-4004-BDDA-B9E7D2F5045A}"/>
              </a:ext>
            </a:extLst>
          </p:cNvPr>
          <p:cNvSpPr txBox="1"/>
          <p:nvPr/>
        </p:nvSpPr>
        <p:spPr>
          <a:xfrm>
            <a:off x="4525063" y="2208646"/>
            <a:ext cx="3232102" cy="400110"/>
          </a:xfrm>
          <a:prstGeom prst="rect">
            <a:avLst/>
          </a:prstGeom>
          <a:noFill/>
        </p:spPr>
        <p:txBody>
          <a:bodyPr wrap="square" rtlCol="0">
            <a:spAutoFit/>
          </a:bodyPr>
          <a:lstStyle/>
          <a:p>
            <a:pPr algn="ctr"/>
            <a:r>
              <a:rPr lang="fr-CA" sz="2000" dirty="0">
                <a:latin typeface="Century Schoolbook" panose="02040604050505020304" pitchFamily="18" charset="0"/>
                <a:cs typeface="Roboto Serif Light" pitchFamily="2" charset="0"/>
              </a:rPr>
              <a:t>Gradient amplitude</a:t>
            </a:r>
          </a:p>
        </p:txBody>
      </p:sp>
      <mc:AlternateContent xmlns:mc="http://schemas.openxmlformats.org/markup-compatibility/2006">
        <mc:Choice xmlns:a14="http://schemas.microsoft.com/office/drawing/2010/main" Requires="a14">
          <p:sp>
            <p:nvSpPr>
              <p:cNvPr id="46" name="TextBox 45">
                <a:extLst>
                  <a:ext uri="{FF2B5EF4-FFF2-40B4-BE49-F238E27FC236}">
                    <a16:creationId xmlns:a16="http://schemas.microsoft.com/office/drawing/2014/main" id="{F698BD20-BBBA-E41C-B2DF-9F333FBE776E}"/>
                  </a:ext>
                </a:extLst>
              </p:cNvPr>
              <p:cNvSpPr txBox="1"/>
              <p:nvPr/>
            </p:nvSpPr>
            <p:spPr>
              <a:xfrm>
                <a:off x="8754356" y="5802255"/>
                <a:ext cx="2066976"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fr-CA" sz="2400" i="1" smtClean="0">
                          <a:latin typeface="Cambria Math" panose="02040503050406030204" pitchFamily="18" charset="0"/>
                          <a:ea typeface="Cambria Math" panose="02040503050406030204" pitchFamily="18" charset="0"/>
                        </a:rPr>
                        <m:t>∆</m:t>
                      </m:r>
                      <m:r>
                        <a:rPr lang="fr-CA" sz="2400" i="1" smtClean="0">
                          <a:latin typeface="Cambria Math" panose="02040503050406030204" pitchFamily="18" charset="0"/>
                        </a:rPr>
                        <m:t>𝜔</m:t>
                      </m:r>
                      <m:r>
                        <a:rPr lang="fr-CA" sz="2400" i="1" smtClean="0">
                          <a:latin typeface="Cambria Math" panose="02040503050406030204" pitchFamily="18" charset="0"/>
                        </a:rPr>
                        <m:t>=</m:t>
                      </m:r>
                      <m:r>
                        <a:rPr lang="fr-CA" sz="2400" i="1" smtClean="0">
                          <a:latin typeface="Cambria Math" panose="02040503050406030204" pitchFamily="18" charset="0"/>
                          <a:ea typeface="Cambria Math" panose="02040503050406030204" pitchFamily="18" charset="0"/>
                        </a:rPr>
                        <m:t>𝛾</m:t>
                      </m:r>
                      <m:sSub>
                        <m:sSubPr>
                          <m:ctrlPr>
                            <a:rPr lang="fr-CA" sz="2400" b="0" i="1" smtClean="0">
                              <a:latin typeface="Cambria Math" panose="02040503050406030204" pitchFamily="18" charset="0"/>
                            </a:rPr>
                          </m:ctrlPr>
                        </m:sSubPr>
                        <m:e>
                          <m:r>
                            <a:rPr lang="fr-CA" sz="2400" b="0" i="1" smtClean="0">
                              <a:latin typeface="Cambria Math" panose="02040503050406030204" pitchFamily="18" charset="0"/>
                            </a:rPr>
                            <m:t>𝐺</m:t>
                          </m:r>
                        </m:e>
                        <m:sub>
                          <m:r>
                            <a:rPr lang="fr-CA" sz="2400" b="0" i="1" smtClean="0">
                              <a:latin typeface="Cambria Math" panose="02040503050406030204" pitchFamily="18" charset="0"/>
                            </a:rPr>
                            <m:t>𝑧</m:t>
                          </m:r>
                        </m:sub>
                      </m:sSub>
                      <m:r>
                        <a:rPr lang="fr-CA" sz="2400" b="0" i="1" smtClean="0">
                          <a:latin typeface="Cambria Math" panose="02040503050406030204" pitchFamily="18" charset="0"/>
                          <a:ea typeface="Cambria Math" panose="02040503050406030204" pitchFamily="18" charset="0"/>
                        </a:rPr>
                        <m:t>×∆</m:t>
                      </m:r>
                      <m:r>
                        <a:rPr lang="fr-CA" sz="2400" b="0" i="1" smtClean="0">
                          <a:latin typeface="Cambria Math" panose="02040503050406030204" pitchFamily="18" charset="0"/>
                          <a:ea typeface="Cambria Math" panose="02040503050406030204" pitchFamily="18" charset="0"/>
                        </a:rPr>
                        <m:t>𝑧</m:t>
                      </m:r>
                    </m:oMath>
                  </m:oMathPara>
                </a14:m>
                <a:endParaRPr lang="fr-CA" sz="2400" dirty="0">
                  <a:latin typeface="Century Schoolbook" panose="02040604050505020304" pitchFamily="18" charset="0"/>
                  <a:cs typeface="Roboto Serif Light" pitchFamily="2" charset="0"/>
                </a:endParaRPr>
              </a:p>
            </p:txBody>
          </p:sp>
        </mc:Choice>
        <mc:Fallback>
          <p:sp>
            <p:nvSpPr>
              <p:cNvPr id="46" name="TextBox 45">
                <a:extLst>
                  <a:ext uri="{FF2B5EF4-FFF2-40B4-BE49-F238E27FC236}">
                    <a16:creationId xmlns:a16="http://schemas.microsoft.com/office/drawing/2014/main" id="{F698BD20-BBBA-E41C-B2DF-9F333FBE776E}"/>
                  </a:ext>
                </a:extLst>
              </p:cNvPr>
              <p:cNvSpPr txBox="1">
                <a:spLocks noRot="1" noChangeAspect="1" noMove="1" noResize="1" noEditPoints="1" noAdjustHandles="1" noChangeArrowheads="1" noChangeShapeType="1" noTextEdit="1"/>
              </p:cNvSpPr>
              <p:nvPr/>
            </p:nvSpPr>
            <p:spPr>
              <a:xfrm>
                <a:off x="8754356" y="5802255"/>
                <a:ext cx="2066976" cy="369332"/>
              </a:xfrm>
              <a:prstGeom prst="rect">
                <a:avLst/>
              </a:prstGeom>
              <a:blipFill>
                <a:blip r:embed="rId8"/>
                <a:stretch>
                  <a:fillRect l="-2655" t="-28333" r="-10914" b="-48333"/>
                </a:stretch>
              </a:blipFill>
            </p:spPr>
            <p:txBody>
              <a:bodyPr/>
              <a:lstStyle/>
              <a:p>
                <a:r>
                  <a:rPr lang="fr-CA">
                    <a:noFill/>
                  </a:rPr>
                  <a:t> </a:t>
                </a:r>
              </a:p>
            </p:txBody>
          </p:sp>
        </mc:Fallback>
      </mc:AlternateContent>
      <p:cxnSp>
        <p:nvCxnSpPr>
          <p:cNvPr id="47" name="Straight Arrow Connector 46">
            <a:extLst>
              <a:ext uri="{FF2B5EF4-FFF2-40B4-BE49-F238E27FC236}">
                <a16:creationId xmlns:a16="http://schemas.microsoft.com/office/drawing/2014/main" id="{5714E218-177F-A7C9-10D9-D99FDDD203BE}"/>
              </a:ext>
            </a:extLst>
          </p:cNvPr>
          <p:cNvCxnSpPr>
            <a:cxnSpLocks/>
          </p:cNvCxnSpPr>
          <p:nvPr/>
        </p:nvCxnSpPr>
        <p:spPr>
          <a:xfrm rot="1500000" flipV="1">
            <a:off x="4091807" y="2560988"/>
            <a:ext cx="845632" cy="1386209"/>
          </a:xfrm>
          <a:prstGeom prst="straightConnector1">
            <a:avLst/>
          </a:prstGeom>
          <a:ln w="12700">
            <a:solidFill>
              <a:srgbClr val="00A759"/>
            </a:solidFill>
            <a:tailEnd type="triangle"/>
          </a:ln>
        </p:spPr>
        <p:style>
          <a:lnRef idx="1">
            <a:schemeClr val="accent1"/>
          </a:lnRef>
          <a:fillRef idx="0">
            <a:schemeClr val="accent1"/>
          </a:fillRef>
          <a:effectRef idx="0">
            <a:schemeClr val="accent1"/>
          </a:effectRef>
          <a:fontRef idx="minor">
            <a:schemeClr val="tx1"/>
          </a:fontRef>
        </p:style>
      </p:cxnSp>
      <p:sp>
        <p:nvSpPr>
          <p:cNvPr id="49" name="Rectangle 48">
            <a:extLst>
              <a:ext uri="{FF2B5EF4-FFF2-40B4-BE49-F238E27FC236}">
                <a16:creationId xmlns:a16="http://schemas.microsoft.com/office/drawing/2014/main" id="{687860C4-8F34-EBE2-E872-9B45AA99A2D3}"/>
              </a:ext>
            </a:extLst>
          </p:cNvPr>
          <p:cNvSpPr/>
          <p:nvPr/>
        </p:nvSpPr>
        <p:spPr>
          <a:xfrm>
            <a:off x="1916757" y="3191665"/>
            <a:ext cx="3316158" cy="95325"/>
          </a:xfrm>
          <a:prstGeom prst="rect">
            <a:avLst/>
          </a:prstGeom>
          <a:solidFill>
            <a:srgbClr val="00A759">
              <a:alpha val="3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51" name="Rectangle 50">
            <a:extLst>
              <a:ext uri="{FF2B5EF4-FFF2-40B4-BE49-F238E27FC236}">
                <a16:creationId xmlns:a16="http://schemas.microsoft.com/office/drawing/2014/main" id="{FF8A597E-10A9-745E-AEB3-517C18BF8D05}"/>
              </a:ext>
            </a:extLst>
          </p:cNvPr>
          <p:cNvSpPr/>
          <p:nvPr/>
        </p:nvSpPr>
        <p:spPr>
          <a:xfrm rot="5400000">
            <a:off x="3375514" y="3319993"/>
            <a:ext cx="2317130" cy="256881"/>
          </a:xfrm>
          <a:prstGeom prst="rect">
            <a:avLst/>
          </a:prstGeom>
          <a:solidFill>
            <a:srgbClr val="00A759">
              <a:alpha val="3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53" name="Rectangle 52">
            <a:extLst>
              <a:ext uri="{FF2B5EF4-FFF2-40B4-BE49-F238E27FC236}">
                <a16:creationId xmlns:a16="http://schemas.microsoft.com/office/drawing/2014/main" id="{948CE158-70F6-962D-37CB-CD057B741E55}"/>
              </a:ext>
            </a:extLst>
          </p:cNvPr>
          <p:cNvSpPr/>
          <p:nvPr/>
        </p:nvSpPr>
        <p:spPr>
          <a:xfrm>
            <a:off x="1916757" y="3165663"/>
            <a:ext cx="3316158" cy="167755"/>
          </a:xfrm>
          <a:prstGeom prst="rect">
            <a:avLst/>
          </a:prstGeom>
          <a:solidFill>
            <a:srgbClr val="00A759">
              <a:alpha val="3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54" name="ZoneTexte 41">
            <a:extLst>
              <a:ext uri="{FF2B5EF4-FFF2-40B4-BE49-F238E27FC236}">
                <a16:creationId xmlns:a16="http://schemas.microsoft.com/office/drawing/2014/main" id="{B31772E1-7FB8-BAE1-B457-843E84DD9BB5}"/>
              </a:ext>
            </a:extLst>
          </p:cNvPr>
          <p:cNvSpPr txBox="1"/>
          <p:nvPr/>
        </p:nvSpPr>
        <p:spPr>
          <a:xfrm>
            <a:off x="9882691" y="5118206"/>
            <a:ext cx="2041962" cy="400110"/>
          </a:xfrm>
          <a:prstGeom prst="rect">
            <a:avLst/>
          </a:prstGeom>
          <a:noFill/>
        </p:spPr>
        <p:txBody>
          <a:bodyPr wrap="square" rtlCol="0">
            <a:spAutoFit/>
          </a:bodyPr>
          <a:lstStyle/>
          <a:p>
            <a:pPr algn="ctr"/>
            <a:r>
              <a:rPr lang="fr-CA" sz="2000" dirty="0">
                <a:latin typeface="Century Schoolbook" panose="02040604050505020304" pitchFamily="18" charset="0"/>
                <a:cs typeface="Roboto Serif Light" pitchFamily="2" charset="0"/>
              </a:rPr>
              <a:t>Slice </a:t>
            </a:r>
            <a:r>
              <a:rPr lang="fr-CA" sz="2000" dirty="0" err="1">
                <a:latin typeface="Century Schoolbook" panose="02040604050505020304" pitchFamily="18" charset="0"/>
                <a:cs typeface="Roboto Serif Light" pitchFamily="2" charset="0"/>
              </a:rPr>
              <a:t>thickness</a:t>
            </a:r>
            <a:endParaRPr lang="fr-CA" sz="2000" dirty="0">
              <a:latin typeface="Century Schoolbook" panose="02040604050505020304" pitchFamily="18" charset="0"/>
              <a:cs typeface="Roboto Serif Light" pitchFamily="2" charset="0"/>
            </a:endParaRPr>
          </a:p>
        </p:txBody>
      </p:sp>
      <p:sp>
        <p:nvSpPr>
          <p:cNvPr id="64" name="ZoneTexte 41">
            <a:extLst>
              <a:ext uri="{FF2B5EF4-FFF2-40B4-BE49-F238E27FC236}">
                <a16:creationId xmlns:a16="http://schemas.microsoft.com/office/drawing/2014/main" id="{D5B896E7-4027-715B-D679-A9757C6B2B50}"/>
              </a:ext>
            </a:extLst>
          </p:cNvPr>
          <p:cNvSpPr txBox="1"/>
          <p:nvPr/>
        </p:nvSpPr>
        <p:spPr>
          <a:xfrm>
            <a:off x="7536599" y="5121376"/>
            <a:ext cx="2041962" cy="400110"/>
          </a:xfrm>
          <a:prstGeom prst="rect">
            <a:avLst/>
          </a:prstGeom>
          <a:noFill/>
        </p:spPr>
        <p:txBody>
          <a:bodyPr wrap="square" rtlCol="0">
            <a:spAutoFit/>
          </a:bodyPr>
          <a:lstStyle/>
          <a:p>
            <a:pPr algn="ctr"/>
            <a:r>
              <a:rPr lang="fr-CA" sz="2000" dirty="0" err="1">
                <a:latin typeface="Century Schoolbook" panose="02040604050505020304" pitchFamily="18" charset="0"/>
                <a:cs typeface="Roboto Serif Light" pitchFamily="2" charset="0"/>
              </a:rPr>
              <a:t>Bandwidth</a:t>
            </a:r>
            <a:endParaRPr lang="fr-CA" sz="2000" dirty="0">
              <a:latin typeface="Century Schoolbook" panose="02040604050505020304" pitchFamily="18" charset="0"/>
              <a:cs typeface="Roboto Serif Light" pitchFamily="2" charset="0"/>
            </a:endParaRPr>
          </a:p>
        </p:txBody>
      </p:sp>
      <p:sp>
        <p:nvSpPr>
          <p:cNvPr id="65" name="ZoneTexte 41">
            <a:extLst>
              <a:ext uri="{FF2B5EF4-FFF2-40B4-BE49-F238E27FC236}">
                <a16:creationId xmlns:a16="http://schemas.microsoft.com/office/drawing/2014/main" id="{A9FC4583-F61E-FE99-6D93-D782145C7AA6}"/>
              </a:ext>
            </a:extLst>
          </p:cNvPr>
          <p:cNvSpPr txBox="1"/>
          <p:nvPr/>
        </p:nvSpPr>
        <p:spPr>
          <a:xfrm>
            <a:off x="8267370" y="6457890"/>
            <a:ext cx="3232102" cy="400110"/>
          </a:xfrm>
          <a:prstGeom prst="rect">
            <a:avLst/>
          </a:prstGeom>
          <a:noFill/>
        </p:spPr>
        <p:txBody>
          <a:bodyPr wrap="square" rtlCol="0">
            <a:spAutoFit/>
          </a:bodyPr>
          <a:lstStyle/>
          <a:p>
            <a:pPr algn="ctr"/>
            <a:r>
              <a:rPr lang="fr-CA" sz="2000" dirty="0">
                <a:latin typeface="Century Schoolbook" panose="02040604050505020304" pitchFamily="18" charset="0"/>
                <a:cs typeface="Roboto Serif Light" pitchFamily="2" charset="0"/>
              </a:rPr>
              <a:t>Gradient amplitude</a:t>
            </a:r>
          </a:p>
        </p:txBody>
      </p:sp>
      <p:cxnSp>
        <p:nvCxnSpPr>
          <p:cNvPr id="68" name="Connecteur droit avec flèche 71">
            <a:extLst>
              <a:ext uri="{FF2B5EF4-FFF2-40B4-BE49-F238E27FC236}">
                <a16:creationId xmlns:a16="http://schemas.microsoft.com/office/drawing/2014/main" id="{3BF466D7-A1A1-1E3C-622D-9514677CE388}"/>
              </a:ext>
            </a:extLst>
          </p:cNvPr>
          <p:cNvCxnSpPr>
            <a:cxnSpLocks/>
          </p:cNvCxnSpPr>
          <p:nvPr/>
        </p:nvCxnSpPr>
        <p:spPr>
          <a:xfrm flipH="1" flipV="1">
            <a:off x="8801101" y="5521569"/>
            <a:ext cx="95999" cy="257541"/>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7" name="Connecteur droit avec flèche 71">
            <a:extLst>
              <a:ext uri="{FF2B5EF4-FFF2-40B4-BE49-F238E27FC236}">
                <a16:creationId xmlns:a16="http://schemas.microsoft.com/office/drawing/2014/main" id="{0642CCC6-AAB0-CCA4-5745-5CF81B903C01}"/>
              </a:ext>
            </a:extLst>
          </p:cNvPr>
          <p:cNvCxnSpPr>
            <a:cxnSpLocks/>
          </p:cNvCxnSpPr>
          <p:nvPr/>
        </p:nvCxnSpPr>
        <p:spPr>
          <a:xfrm flipV="1">
            <a:off x="10725333" y="5521568"/>
            <a:ext cx="95999" cy="257541"/>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9" name="Connecteur droit avec flèche 71">
            <a:extLst>
              <a:ext uri="{FF2B5EF4-FFF2-40B4-BE49-F238E27FC236}">
                <a16:creationId xmlns:a16="http://schemas.microsoft.com/office/drawing/2014/main" id="{CB647CBB-16E2-6B75-81E9-50CEF2D9D1DD}"/>
              </a:ext>
            </a:extLst>
          </p:cNvPr>
          <p:cNvCxnSpPr>
            <a:cxnSpLocks/>
          </p:cNvCxnSpPr>
          <p:nvPr/>
        </p:nvCxnSpPr>
        <p:spPr>
          <a:xfrm>
            <a:off x="9882691" y="6218096"/>
            <a:ext cx="0" cy="272684"/>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0" name="ZoneTexte 41">
            <a:extLst>
              <a:ext uri="{FF2B5EF4-FFF2-40B4-BE49-F238E27FC236}">
                <a16:creationId xmlns:a16="http://schemas.microsoft.com/office/drawing/2014/main" id="{8E0E2E2A-5BA1-C92F-4E2B-9AC7D44260A9}"/>
              </a:ext>
            </a:extLst>
          </p:cNvPr>
          <p:cNvSpPr txBox="1"/>
          <p:nvPr/>
        </p:nvSpPr>
        <p:spPr>
          <a:xfrm>
            <a:off x="3756221" y="5035278"/>
            <a:ext cx="1551244" cy="461665"/>
          </a:xfrm>
          <a:prstGeom prst="rect">
            <a:avLst/>
          </a:prstGeom>
          <a:noFill/>
        </p:spPr>
        <p:txBody>
          <a:bodyPr wrap="square" rtlCol="0">
            <a:spAutoFit/>
          </a:bodyPr>
          <a:lstStyle/>
          <a:p>
            <a:pPr algn="ctr"/>
            <a:r>
              <a:rPr lang="fr-CA" sz="2400" dirty="0">
                <a:solidFill>
                  <a:srgbClr val="00A759"/>
                </a:solidFill>
                <a:latin typeface="Century Schoolbook" panose="02040604050505020304" pitchFamily="18" charset="0"/>
                <a:cs typeface="Roboto Serif Light" pitchFamily="2" charset="0"/>
              </a:rPr>
              <a:t>RF pulse</a:t>
            </a:r>
          </a:p>
        </p:txBody>
      </p:sp>
    </p:spTree>
    <p:extLst>
      <p:ext uri="{BB962C8B-B14F-4D97-AF65-F5344CB8AC3E}">
        <p14:creationId xmlns:p14="http://schemas.microsoft.com/office/powerpoint/2010/main" val="809629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par>
                                <p:cTn id="19" presetID="1" presetClass="exit" presetSubtype="0" fill="hold" nodeType="withEffect">
                                  <p:stCondLst>
                                    <p:cond delay="0"/>
                                  </p:stCondLst>
                                  <p:childTnLst>
                                    <p:set>
                                      <p:cBhvr>
                                        <p:cTn id="20" dur="1" fill="hold">
                                          <p:stCondLst>
                                            <p:cond delay="0"/>
                                          </p:stCondLst>
                                        </p:cTn>
                                        <p:tgtEl>
                                          <p:spTgt spid="43"/>
                                        </p:tgtEl>
                                        <p:attrNameLst>
                                          <p:attrName>style.visibility</p:attrName>
                                        </p:attrNameLst>
                                      </p:cBhvr>
                                      <p:to>
                                        <p:strVal val="hidden"/>
                                      </p:to>
                                    </p:set>
                                  </p:childTnLst>
                                </p:cTn>
                              </p:par>
                              <p:par>
                                <p:cTn id="21" presetID="1" presetClass="exit" presetSubtype="0" fill="hold" nodeType="withEffect">
                                  <p:stCondLst>
                                    <p:cond delay="0"/>
                                  </p:stCondLst>
                                  <p:childTnLst>
                                    <p:set>
                                      <p:cBhvr>
                                        <p:cTn id="22" dur="1" fill="hold">
                                          <p:stCondLst>
                                            <p:cond delay="0"/>
                                          </p:stCondLst>
                                        </p:cTn>
                                        <p:tgtEl>
                                          <p:spTgt spid="42"/>
                                        </p:tgtEl>
                                        <p:attrNameLst>
                                          <p:attrName>style.visibility</p:attrName>
                                        </p:attrNameLst>
                                      </p:cBhvr>
                                      <p:to>
                                        <p:strVal val="hidden"/>
                                      </p:to>
                                    </p:set>
                                  </p:childTnLst>
                                </p:cTn>
                              </p:par>
                              <p:par>
                                <p:cTn id="23" presetID="1" presetClass="exit" presetSubtype="0" fill="hold" nodeType="withEffect">
                                  <p:stCondLst>
                                    <p:cond delay="0"/>
                                  </p:stCondLst>
                                  <p:childTnLst>
                                    <p:set>
                                      <p:cBhvr>
                                        <p:cTn id="24" dur="1" fill="hold">
                                          <p:stCondLst>
                                            <p:cond delay="0"/>
                                          </p:stCondLst>
                                        </p:cTn>
                                        <p:tgtEl>
                                          <p:spTgt spid="41"/>
                                        </p:tgtEl>
                                        <p:attrNameLst>
                                          <p:attrName>style.visibility</p:attrName>
                                        </p:attrNameLst>
                                      </p:cBhvr>
                                      <p:to>
                                        <p:strVal val="hidden"/>
                                      </p:to>
                                    </p:set>
                                  </p:childTnLst>
                                </p:cTn>
                              </p:par>
                              <p:par>
                                <p:cTn id="25" presetID="1" presetClass="exit" presetSubtype="0" fill="hold" nodeType="withEffect">
                                  <p:stCondLst>
                                    <p:cond delay="0"/>
                                  </p:stCondLst>
                                  <p:childTnLst>
                                    <p:set>
                                      <p:cBhvr>
                                        <p:cTn id="26" dur="1" fill="hold">
                                          <p:stCondLst>
                                            <p:cond delay="0"/>
                                          </p:stCondLst>
                                        </p:cTn>
                                        <p:tgtEl>
                                          <p:spTgt spid="40"/>
                                        </p:tgtEl>
                                        <p:attrNameLst>
                                          <p:attrName>style.visibility</p:attrName>
                                        </p:attrNameLst>
                                      </p:cBhvr>
                                      <p:to>
                                        <p:strVal val="hidden"/>
                                      </p:to>
                                    </p:set>
                                  </p:childTnLst>
                                </p:cTn>
                              </p:par>
                              <p:par>
                                <p:cTn id="27" presetID="1" presetClass="entr" presetSubtype="0" fill="hold" nodeType="withEffect">
                                  <p:stCondLst>
                                    <p:cond delay="0"/>
                                  </p:stCondLst>
                                  <p:childTnLst>
                                    <p:set>
                                      <p:cBhvr>
                                        <p:cTn id="28" dur="1" fill="hold">
                                          <p:stCondLst>
                                            <p:cond delay="0"/>
                                          </p:stCondLst>
                                        </p:cTn>
                                        <p:tgtEl>
                                          <p:spTgt spid="52"/>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50"/>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48"/>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44"/>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61"/>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62"/>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59"/>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60"/>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57"/>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58"/>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55"/>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56"/>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70"/>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71"/>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69"/>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72"/>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73"/>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75"/>
                                        </p:tgtEl>
                                        <p:attrNameLst>
                                          <p:attrName>style.visibility</p:attrName>
                                        </p:attrNameLst>
                                      </p:cBhvr>
                                      <p:to>
                                        <p:strVal val="visible"/>
                                      </p:to>
                                    </p:set>
                                  </p:childTnLst>
                                </p:cTn>
                              </p:par>
                              <p:par>
                                <p:cTn id="65" presetID="1" presetClass="exit" presetSubtype="0" fill="hold" nodeType="withEffect">
                                  <p:stCondLst>
                                    <p:cond delay="0"/>
                                  </p:stCondLst>
                                  <p:childTnLst>
                                    <p:set>
                                      <p:cBhvr>
                                        <p:cTn id="66" dur="1" fill="hold">
                                          <p:stCondLst>
                                            <p:cond delay="0"/>
                                          </p:stCondLst>
                                        </p:cTn>
                                        <p:tgtEl>
                                          <p:spTgt spid="52"/>
                                        </p:tgtEl>
                                        <p:attrNameLst>
                                          <p:attrName>style.visibility</p:attrName>
                                        </p:attrNameLst>
                                      </p:cBhvr>
                                      <p:to>
                                        <p:strVal val="hidden"/>
                                      </p:to>
                                    </p:set>
                                  </p:childTnLst>
                                </p:cTn>
                              </p:par>
                              <p:par>
                                <p:cTn id="67" presetID="1" presetClass="exit" presetSubtype="0" fill="hold" nodeType="withEffect">
                                  <p:stCondLst>
                                    <p:cond delay="0"/>
                                  </p:stCondLst>
                                  <p:childTnLst>
                                    <p:set>
                                      <p:cBhvr>
                                        <p:cTn id="68" dur="1" fill="hold">
                                          <p:stCondLst>
                                            <p:cond delay="0"/>
                                          </p:stCondLst>
                                        </p:cTn>
                                        <p:tgtEl>
                                          <p:spTgt spid="48"/>
                                        </p:tgtEl>
                                        <p:attrNameLst>
                                          <p:attrName>style.visibility</p:attrName>
                                        </p:attrNameLst>
                                      </p:cBhvr>
                                      <p:to>
                                        <p:strVal val="hidden"/>
                                      </p:to>
                                    </p:set>
                                  </p:childTnLst>
                                </p:cTn>
                              </p:par>
                              <p:par>
                                <p:cTn id="69" presetID="1" presetClass="exit" presetSubtype="0" fill="hold" nodeType="withEffect">
                                  <p:stCondLst>
                                    <p:cond delay="0"/>
                                  </p:stCondLst>
                                  <p:childTnLst>
                                    <p:set>
                                      <p:cBhvr>
                                        <p:cTn id="70" dur="1" fill="hold">
                                          <p:stCondLst>
                                            <p:cond delay="0"/>
                                          </p:stCondLst>
                                        </p:cTn>
                                        <p:tgtEl>
                                          <p:spTgt spid="44"/>
                                        </p:tgtEl>
                                        <p:attrNameLst>
                                          <p:attrName>style.visibility</p:attrName>
                                        </p:attrNameLst>
                                      </p:cBhvr>
                                      <p:to>
                                        <p:strVal val="hidden"/>
                                      </p:to>
                                    </p:set>
                                  </p:childTnLst>
                                </p:cTn>
                              </p:par>
                              <p:par>
                                <p:cTn id="71" presetID="1" presetClass="exit" presetSubtype="0" fill="hold" nodeType="withEffect">
                                  <p:stCondLst>
                                    <p:cond delay="0"/>
                                  </p:stCondLst>
                                  <p:childTnLst>
                                    <p:set>
                                      <p:cBhvr>
                                        <p:cTn id="72" dur="1" fill="hold">
                                          <p:stCondLst>
                                            <p:cond delay="0"/>
                                          </p:stCondLst>
                                        </p:cTn>
                                        <p:tgtEl>
                                          <p:spTgt spid="61"/>
                                        </p:tgtEl>
                                        <p:attrNameLst>
                                          <p:attrName>style.visibility</p:attrName>
                                        </p:attrNameLst>
                                      </p:cBhvr>
                                      <p:to>
                                        <p:strVal val="hidden"/>
                                      </p:to>
                                    </p:set>
                                  </p:childTnLst>
                                </p:cTn>
                              </p:par>
                              <p:par>
                                <p:cTn id="73" presetID="1" presetClass="exit" presetSubtype="0" fill="hold" nodeType="withEffect">
                                  <p:stCondLst>
                                    <p:cond delay="0"/>
                                  </p:stCondLst>
                                  <p:childTnLst>
                                    <p:set>
                                      <p:cBhvr>
                                        <p:cTn id="74" dur="1" fill="hold">
                                          <p:stCondLst>
                                            <p:cond delay="0"/>
                                          </p:stCondLst>
                                        </p:cTn>
                                        <p:tgtEl>
                                          <p:spTgt spid="62"/>
                                        </p:tgtEl>
                                        <p:attrNameLst>
                                          <p:attrName>style.visibility</p:attrName>
                                        </p:attrNameLst>
                                      </p:cBhvr>
                                      <p:to>
                                        <p:strVal val="hidden"/>
                                      </p:to>
                                    </p:set>
                                  </p:childTnLst>
                                </p:cTn>
                              </p:par>
                              <p:par>
                                <p:cTn id="75" presetID="1" presetClass="exit" presetSubtype="0" fill="hold" nodeType="withEffect">
                                  <p:stCondLst>
                                    <p:cond delay="0"/>
                                  </p:stCondLst>
                                  <p:childTnLst>
                                    <p:set>
                                      <p:cBhvr>
                                        <p:cTn id="76" dur="1" fill="hold">
                                          <p:stCondLst>
                                            <p:cond delay="0"/>
                                          </p:stCondLst>
                                        </p:cTn>
                                        <p:tgtEl>
                                          <p:spTgt spid="59"/>
                                        </p:tgtEl>
                                        <p:attrNameLst>
                                          <p:attrName>style.visibility</p:attrName>
                                        </p:attrNameLst>
                                      </p:cBhvr>
                                      <p:to>
                                        <p:strVal val="hidden"/>
                                      </p:to>
                                    </p:set>
                                  </p:childTnLst>
                                </p:cTn>
                              </p:par>
                              <p:par>
                                <p:cTn id="77" presetID="1" presetClass="exit" presetSubtype="0" fill="hold" nodeType="withEffect">
                                  <p:stCondLst>
                                    <p:cond delay="0"/>
                                  </p:stCondLst>
                                  <p:childTnLst>
                                    <p:set>
                                      <p:cBhvr>
                                        <p:cTn id="78" dur="1" fill="hold">
                                          <p:stCondLst>
                                            <p:cond delay="0"/>
                                          </p:stCondLst>
                                        </p:cTn>
                                        <p:tgtEl>
                                          <p:spTgt spid="60"/>
                                        </p:tgtEl>
                                        <p:attrNameLst>
                                          <p:attrName>style.visibility</p:attrName>
                                        </p:attrNameLst>
                                      </p:cBhvr>
                                      <p:to>
                                        <p:strVal val="hidden"/>
                                      </p:to>
                                    </p:set>
                                  </p:childTnLst>
                                </p:cTn>
                              </p:par>
                              <p:par>
                                <p:cTn id="79" presetID="1" presetClass="exit" presetSubtype="0" fill="hold" nodeType="withEffect">
                                  <p:stCondLst>
                                    <p:cond delay="0"/>
                                  </p:stCondLst>
                                  <p:childTnLst>
                                    <p:set>
                                      <p:cBhvr>
                                        <p:cTn id="80" dur="1" fill="hold">
                                          <p:stCondLst>
                                            <p:cond delay="0"/>
                                          </p:stCondLst>
                                        </p:cTn>
                                        <p:tgtEl>
                                          <p:spTgt spid="26"/>
                                        </p:tgtEl>
                                        <p:attrNameLst>
                                          <p:attrName>style.visibility</p:attrName>
                                        </p:attrNameLst>
                                      </p:cBhvr>
                                      <p:to>
                                        <p:strVal val="hidden"/>
                                      </p:to>
                                    </p:set>
                                  </p:childTnLst>
                                </p:cTn>
                              </p:par>
                              <p:par>
                                <p:cTn id="81" presetID="1" presetClass="exit" presetSubtype="0" fill="hold" nodeType="withEffect">
                                  <p:stCondLst>
                                    <p:cond delay="0"/>
                                  </p:stCondLst>
                                  <p:childTnLst>
                                    <p:set>
                                      <p:cBhvr>
                                        <p:cTn id="82" dur="1" fill="hold">
                                          <p:stCondLst>
                                            <p:cond delay="0"/>
                                          </p:stCondLst>
                                        </p:cTn>
                                        <p:tgtEl>
                                          <p:spTgt spid="31"/>
                                        </p:tgtEl>
                                        <p:attrNameLst>
                                          <p:attrName>style.visibility</p:attrName>
                                        </p:attrNameLst>
                                      </p:cBhvr>
                                      <p:to>
                                        <p:strVal val="hidden"/>
                                      </p:to>
                                    </p:set>
                                  </p:childTnLst>
                                </p:cTn>
                              </p:par>
                              <p:par>
                                <p:cTn id="83" presetID="1" presetClass="exit" presetSubtype="0" fill="hold" nodeType="withEffect">
                                  <p:stCondLst>
                                    <p:cond delay="0"/>
                                  </p:stCondLst>
                                  <p:childTnLst>
                                    <p:set>
                                      <p:cBhvr>
                                        <p:cTn id="84" dur="1" fill="hold">
                                          <p:stCondLst>
                                            <p:cond delay="0"/>
                                          </p:stCondLst>
                                        </p:cTn>
                                        <p:tgtEl>
                                          <p:spTgt spid="36"/>
                                        </p:tgtEl>
                                        <p:attrNameLst>
                                          <p:attrName>style.visibility</p:attrName>
                                        </p:attrNameLst>
                                      </p:cBhvr>
                                      <p:to>
                                        <p:strVal val="hidden"/>
                                      </p:to>
                                    </p:set>
                                  </p:childTnLst>
                                </p:cTn>
                              </p:par>
                              <p:par>
                                <p:cTn id="85" presetID="1" presetClass="exit" presetSubtype="0" fill="hold" nodeType="withEffect">
                                  <p:stCondLst>
                                    <p:cond delay="0"/>
                                  </p:stCondLst>
                                  <p:childTnLst>
                                    <p:set>
                                      <p:cBhvr>
                                        <p:cTn id="86" dur="1" fill="hold">
                                          <p:stCondLst>
                                            <p:cond delay="0"/>
                                          </p:stCondLst>
                                        </p:cTn>
                                        <p:tgtEl>
                                          <p:spTgt spid="55"/>
                                        </p:tgtEl>
                                        <p:attrNameLst>
                                          <p:attrName>style.visibility</p:attrName>
                                        </p:attrNameLst>
                                      </p:cBhvr>
                                      <p:to>
                                        <p:strVal val="hidden"/>
                                      </p:to>
                                    </p:set>
                                  </p:childTnLst>
                                </p:cTn>
                              </p:par>
                              <p:par>
                                <p:cTn id="87" presetID="1" presetClass="exit" presetSubtype="0" fill="hold" nodeType="withEffect">
                                  <p:stCondLst>
                                    <p:cond delay="0"/>
                                  </p:stCondLst>
                                  <p:childTnLst>
                                    <p:set>
                                      <p:cBhvr>
                                        <p:cTn id="88" dur="1" fill="hold">
                                          <p:stCondLst>
                                            <p:cond delay="0"/>
                                          </p:stCondLst>
                                        </p:cTn>
                                        <p:tgtEl>
                                          <p:spTgt spid="56"/>
                                        </p:tgtEl>
                                        <p:attrNameLst>
                                          <p:attrName>style.visibility</p:attrName>
                                        </p:attrNameLst>
                                      </p:cBhvr>
                                      <p:to>
                                        <p:strVal val="hidden"/>
                                      </p:to>
                                    </p:set>
                                  </p:childTnLst>
                                </p:cTn>
                              </p:par>
                            </p:childTnLst>
                          </p:cTn>
                        </p:par>
                      </p:childTnLst>
                    </p:cTn>
                  </p:par>
                  <p:par>
                    <p:cTn id="89" fill="hold">
                      <p:stCondLst>
                        <p:cond delay="indefinite"/>
                      </p:stCondLst>
                      <p:childTnLst>
                        <p:par>
                          <p:cTn id="90" fill="hold">
                            <p:stCondLst>
                              <p:cond delay="0"/>
                            </p:stCondLst>
                            <p:childTnLst>
                              <p:par>
                                <p:cTn id="91" presetID="1" presetClass="entr" presetSubtype="0" fill="hold" grpId="0" nodeType="clickEffect">
                                  <p:stCondLst>
                                    <p:cond delay="0"/>
                                  </p:stCondLst>
                                  <p:childTnLst>
                                    <p:set>
                                      <p:cBhvr>
                                        <p:cTn id="92" dur="1" fill="hold">
                                          <p:stCondLst>
                                            <p:cond delay="0"/>
                                          </p:stCondLst>
                                        </p:cTn>
                                        <p:tgtEl>
                                          <p:spTgt spid="80"/>
                                        </p:tgtEl>
                                        <p:attrNameLst>
                                          <p:attrName>style.visibility</p:attrName>
                                        </p:attrNameLst>
                                      </p:cBhvr>
                                      <p:to>
                                        <p:strVal val="visible"/>
                                      </p:to>
                                    </p:set>
                                  </p:childTnLst>
                                </p:cTn>
                              </p:par>
                            </p:childTnLst>
                          </p:cTn>
                        </p:par>
                      </p:childTnLst>
                    </p:cTn>
                  </p:par>
                  <p:par>
                    <p:cTn id="93" fill="hold">
                      <p:stCondLst>
                        <p:cond delay="indefinite"/>
                      </p:stCondLst>
                      <p:childTnLst>
                        <p:par>
                          <p:cTn id="94" fill="hold">
                            <p:stCondLst>
                              <p:cond delay="0"/>
                            </p:stCondLst>
                            <p:childTnLst>
                              <p:par>
                                <p:cTn id="95" presetID="1" presetClass="entr" presetSubtype="0" fill="hold" grpId="0" nodeType="clickEffect">
                                  <p:stCondLst>
                                    <p:cond delay="0"/>
                                  </p:stCondLst>
                                  <p:childTnLst>
                                    <p:set>
                                      <p:cBhvr>
                                        <p:cTn id="96" dur="1" fill="hold">
                                          <p:stCondLst>
                                            <p:cond delay="0"/>
                                          </p:stCondLst>
                                        </p:cTn>
                                        <p:tgtEl>
                                          <p:spTgt spid="74"/>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76"/>
                                        </p:tgtEl>
                                        <p:attrNameLst>
                                          <p:attrName>style.visibility</p:attrName>
                                        </p:attrNameLst>
                                      </p:cBhvr>
                                      <p:to>
                                        <p:strVal val="visible"/>
                                      </p:to>
                                    </p:set>
                                  </p:childTnLst>
                                </p:cTn>
                              </p:par>
                              <p:par>
                                <p:cTn id="99" presetID="1" presetClass="entr" presetSubtype="0" fill="hold" nodeType="withEffect">
                                  <p:stCondLst>
                                    <p:cond delay="0"/>
                                  </p:stCondLst>
                                  <p:childTnLst>
                                    <p:set>
                                      <p:cBhvr>
                                        <p:cTn id="100" dur="1" fill="hold">
                                          <p:stCondLst>
                                            <p:cond delay="0"/>
                                          </p:stCondLst>
                                        </p:cTn>
                                        <p:tgtEl>
                                          <p:spTgt spid="78"/>
                                        </p:tgtEl>
                                        <p:attrNameLst>
                                          <p:attrName>style.visibility</p:attrName>
                                        </p:attrNameLst>
                                      </p:cBhvr>
                                      <p:to>
                                        <p:strVal val="visible"/>
                                      </p:to>
                                    </p:set>
                                  </p:childTnLst>
                                </p:cTn>
                              </p:par>
                              <p:par>
                                <p:cTn id="101" presetID="1" presetClass="entr" presetSubtype="0" fill="hold" grpId="0" nodeType="withEffect">
                                  <p:stCondLst>
                                    <p:cond delay="0"/>
                                  </p:stCondLst>
                                  <p:childTnLst>
                                    <p:set>
                                      <p:cBhvr>
                                        <p:cTn id="102" dur="1" fill="hold">
                                          <p:stCondLst>
                                            <p:cond delay="0"/>
                                          </p:stCondLst>
                                        </p:cTn>
                                        <p:tgtEl>
                                          <p:spTgt spid="81"/>
                                        </p:tgtEl>
                                        <p:attrNameLst>
                                          <p:attrName>style.visibility</p:attrName>
                                        </p:attrNameLst>
                                      </p:cBhvr>
                                      <p:to>
                                        <p:strVal val="visible"/>
                                      </p:to>
                                    </p:set>
                                  </p:childTnLst>
                                </p:cTn>
                              </p:par>
                              <p:par>
                                <p:cTn id="103" presetID="1" presetClass="entr" presetSubtype="0" fill="hold" grpId="0" nodeType="withEffect">
                                  <p:stCondLst>
                                    <p:cond delay="0"/>
                                  </p:stCondLst>
                                  <p:childTnLst>
                                    <p:set>
                                      <p:cBhvr>
                                        <p:cTn id="104" dur="1" fill="hold">
                                          <p:stCondLst>
                                            <p:cond delay="0"/>
                                          </p:stCondLst>
                                        </p:cTn>
                                        <p:tgtEl>
                                          <p:spTgt spid="46"/>
                                        </p:tgtEl>
                                        <p:attrNameLst>
                                          <p:attrName>style.visibility</p:attrName>
                                        </p:attrNameLst>
                                      </p:cBhvr>
                                      <p:to>
                                        <p:strVal val="visible"/>
                                      </p:to>
                                    </p:set>
                                  </p:childTnLst>
                                </p:cTn>
                              </p:par>
                              <p:par>
                                <p:cTn id="105" presetID="1" presetClass="entr" presetSubtype="0" fill="hold" grpId="0" nodeType="withEffect">
                                  <p:stCondLst>
                                    <p:cond delay="0"/>
                                  </p:stCondLst>
                                  <p:childTnLst>
                                    <p:set>
                                      <p:cBhvr>
                                        <p:cTn id="106" dur="1" fill="hold">
                                          <p:stCondLst>
                                            <p:cond delay="0"/>
                                          </p:stCondLst>
                                        </p:cTn>
                                        <p:tgtEl>
                                          <p:spTgt spid="54"/>
                                        </p:tgtEl>
                                        <p:attrNameLst>
                                          <p:attrName>style.visibility</p:attrName>
                                        </p:attrNameLst>
                                      </p:cBhvr>
                                      <p:to>
                                        <p:strVal val="visible"/>
                                      </p:to>
                                    </p:set>
                                  </p:childTnLst>
                                </p:cTn>
                              </p:par>
                              <p:par>
                                <p:cTn id="107" presetID="1" presetClass="entr" presetSubtype="0" fill="hold" grpId="0" nodeType="withEffect">
                                  <p:stCondLst>
                                    <p:cond delay="0"/>
                                  </p:stCondLst>
                                  <p:childTnLst>
                                    <p:set>
                                      <p:cBhvr>
                                        <p:cTn id="108" dur="1" fill="hold">
                                          <p:stCondLst>
                                            <p:cond delay="0"/>
                                          </p:stCondLst>
                                        </p:cTn>
                                        <p:tgtEl>
                                          <p:spTgt spid="64"/>
                                        </p:tgtEl>
                                        <p:attrNameLst>
                                          <p:attrName>style.visibility</p:attrName>
                                        </p:attrNameLst>
                                      </p:cBhvr>
                                      <p:to>
                                        <p:strVal val="visible"/>
                                      </p:to>
                                    </p:set>
                                  </p:childTnLst>
                                </p:cTn>
                              </p:par>
                              <p:par>
                                <p:cTn id="109" presetID="1" presetClass="entr" presetSubtype="0" fill="hold" grpId="0" nodeType="withEffect">
                                  <p:stCondLst>
                                    <p:cond delay="0"/>
                                  </p:stCondLst>
                                  <p:childTnLst>
                                    <p:set>
                                      <p:cBhvr>
                                        <p:cTn id="110" dur="1" fill="hold">
                                          <p:stCondLst>
                                            <p:cond delay="0"/>
                                          </p:stCondLst>
                                        </p:cTn>
                                        <p:tgtEl>
                                          <p:spTgt spid="65"/>
                                        </p:tgtEl>
                                        <p:attrNameLst>
                                          <p:attrName>style.visibility</p:attrName>
                                        </p:attrNameLst>
                                      </p:cBhvr>
                                      <p:to>
                                        <p:strVal val="visible"/>
                                      </p:to>
                                    </p:set>
                                  </p:childTnLst>
                                </p:cTn>
                              </p:par>
                              <p:par>
                                <p:cTn id="111" presetID="1" presetClass="entr" presetSubtype="0" fill="hold" nodeType="withEffect">
                                  <p:stCondLst>
                                    <p:cond delay="0"/>
                                  </p:stCondLst>
                                  <p:childTnLst>
                                    <p:set>
                                      <p:cBhvr>
                                        <p:cTn id="112" dur="1" fill="hold">
                                          <p:stCondLst>
                                            <p:cond delay="0"/>
                                          </p:stCondLst>
                                        </p:cTn>
                                        <p:tgtEl>
                                          <p:spTgt spid="68"/>
                                        </p:tgtEl>
                                        <p:attrNameLst>
                                          <p:attrName>style.visibility</p:attrName>
                                        </p:attrNameLst>
                                      </p:cBhvr>
                                      <p:to>
                                        <p:strVal val="visible"/>
                                      </p:to>
                                    </p:set>
                                  </p:childTnLst>
                                </p:cTn>
                              </p:par>
                              <p:par>
                                <p:cTn id="113" presetID="1" presetClass="entr" presetSubtype="0" fill="hold" nodeType="withEffect">
                                  <p:stCondLst>
                                    <p:cond delay="0"/>
                                  </p:stCondLst>
                                  <p:childTnLst>
                                    <p:set>
                                      <p:cBhvr>
                                        <p:cTn id="114" dur="1" fill="hold">
                                          <p:stCondLst>
                                            <p:cond delay="0"/>
                                          </p:stCondLst>
                                        </p:cTn>
                                        <p:tgtEl>
                                          <p:spTgt spid="77"/>
                                        </p:tgtEl>
                                        <p:attrNameLst>
                                          <p:attrName>style.visibility</p:attrName>
                                        </p:attrNameLst>
                                      </p:cBhvr>
                                      <p:to>
                                        <p:strVal val="visible"/>
                                      </p:to>
                                    </p:set>
                                  </p:childTnLst>
                                </p:cTn>
                              </p:par>
                              <p:par>
                                <p:cTn id="115" presetID="1" presetClass="entr" presetSubtype="0" fill="hold" nodeType="withEffect">
                                  <p:stCondLst>
                                    <p:cond delay="0"/>
                                  </p:stCondLst>
                                  <p:childTnLst>
                                    <p:set>
                                      <p:cBhvr>
                                        <p:cTn id="116" dur="1" fill="hold">
                                          <p:stCondLst>
                                            <p:cond delay="0"/>
                                          </p:stCondLst>
                                        </p:cTn>
                                        <p:tgtEl>
                                          <p:spTgt spid="79"/>
                                        </p:tgtEl>
                                        <p:attrNameLst>
                                          <p:attrName>style.visibility</p:attrName>
                                        </p:attrNameLst>
                                      </p:cBhvr>
                                      <p:to>
                                        <p:strVal val="visible"/>
                                      </p:to>
                                    </p:set>
                                  </p:childTnLst>
                                </p:cTn>
                              </p:par>
                            </p:childTnLst>
                          </p:cTn>
                        </p:par>
                      </p:childTnLst>
                    </p:cTn>
                  </p:par>
                  <p:par>
                    <p:cTn id="117" fill="hold">
                      <p:stCondLst>
                        <p:cond delay="indefinite"/>
                      </p:stCondLst>
                      <p:childTnLst>
                        <p:par>
                          <p:cTn id="118" fill="hold">
                            <p:stCondLst>
                              <p:cond delay="0"/>
                            </p:stCondLst>
                            <p:childTnLst>
                              <p:par>
                                <p:cTn id="119" presetID="1" presetClass="entr" presetSubtype="0" fill="hold" grpId="0" nodeType="clickEffect">
                                  <p:stCondLst>
                                    <p:cond delay="0"/>
                                  </p:stCondLst>
                                  <p:childTnLst>
                                    <p:set>
                                      <p:cBhvr>
                                        <p:cTn id="120" dur="1" fill="hold">
                                          <p:stCondLst>
                                            <p:cond delay="0"/>
                                          </p:stCondLst>
                                        </p:cTn>
                                        <p:tgtEl>
                                          <p:spTgt spid="49"/>
                                        </p:tgtEl>
                                        <p:attrNameLst>
                                          <p:attrName>style.visibility</p:attrName>
                                        </p:attrNameLst>
                                      </p:cBhvr>
                                      <p:to>
                                        <p:strVal val="visible"/>
                                      </p:to>
                                    </p:set>
                                  </p:childTnLst>
                                </p:cTn>
                              </p:par>
                              <p:par>
                                <p:cTn id="121" presetID="1" presetClass="entr" presetSubtype="0" fill="hold" nodeType="withEffect">
                                  <p:stCondLst>
                                    <p:cond delay="0"/>
                                  </p:stCondLst>
                                  <p:childTnLst>
                                    <p:set>
                                      <p:cBhvr>
                                        <p:cTn id="122" dur="1" fill="hold">
                                          <p:stCondLst>
                                            <p:cond delay="0"/>
                                          </p:stCondLst>
                                        </p:cTn>
                                        <p:tgtEl>
                                          <p:spTgt spid="47"/>
                                        </p:tgtEl>
                                        <p:attrNameLst>
                                          <p:attrName>style.visibility</p:attrName>
                                        </p:attrNameLst>
                                      </p:cBhvr>
                                      <p:to>
                                        <p:strVal val="visible"/>
                                      </p:to>
                                    </p:set>
                                  </p:childTnLst>
                                </p:cTn>
                              </p:par>
                              <p:par>
                                <p:cTn id="123" presetID="1" presetClass="exit" presetSubtype="0" fill="hold" grpId="1" nodeType="withEffect">
                                  <p:stCondLst>
                                    <p:cond delay="0"/>
                                  </p:stCondLst>
                                  <p:childTnLst>
                                    <p:set>
                                      <p:cBhvr>
                                        <p:cTn id="124" dur="1" fill="hold">
                                          <p:stCondLst>
                                            <p:cond delay="0"/>
                                          </p:stCondLst>
                                        </p:cTn>
                                        <p:tgtEl>
                                          <p:spTgt spid="73"/>
                                        </p:tgtEl>
                                        <p:attrNameLst>
                                          <p:attrName>style.visibility</p:attrName>
                                        </p:attrNameLst>
                                      </p:cBhvr>
                                      <p:to>
                                        <p:strVal val="hidden"/>
                                      </p:to>
                                    </p:set>
                                  </p:childTnLst>
                                </p:cTn>
                              </p:par>
                              <p:par>
                                <p:cTn id="125" presetID="1" presetClass="exit" presetSubtype="0" fill="hold" nodeType="withEffect">
                                  <p:stCondLst>
                                    <p:cond delay="0"/>
                                  </p:stCondLst>
                                  <p:childTnLst>
                                    <p:set>
                                      <p:cBhvr>
                                        <p:cTn id="126" dur="1" fill="hold">
                                          <p:stCondLst>
                                            <p:cond delay="0"/>
                                          </p:stCondLst>
                                        </p:cTn>
                                        <p:tgtEl>
                                          <p:spTgt spid="78"/>
                                        </p:tgtEl>
                                        <p:attrNameLst>
                                          <p:attrName>style.visibility</p:attrName>
                                        </p:attrNameLst>
                                      </p:cBhvr>
                                      <p:to>
                                        <p:strVal val="hidden"/>
                                      </p:to>
                                    </p:set>
                                  </p:childTnLst>
                                </p:cTn>
                              </p:par>
                            </p:childTnLst>
                          </p:cTn>
                        </p:par>
                      </p:childTnLst>
                    </p:cTn>
                  </p:par>
                  <p:par>
                    <p:cTn id="127" fill="hold">
                      <p:stCondLst>
                        <p:cond delay="indefinite"/>
                      </p:stCondLst>
                      <p:childTnLst>
                        <p:par>
                          <p:cTn id="128" fill="hold">
                            <p:stCondLst>
                              <p:cond delay="0"/>
                            </p:stCondLst>
                            <p:childTnLst>
                              <p:par>
                                <p:cTn id="129" presetID="1" presetClass="entr" presetSubtype="0" fill="hold" grpId="0" nodeType="clickEffect">
                                  <p:stCondLst>
                                    <p:cond delay="0"/>
                                  </p:stCondLst>
                                  <p:childTnLst>
                                    <p:set>
                                      <p:cBhvr>
                                        <p:cTn id="130" dur="1" fill="hold">
                                          <p:stCondLst>
                                            <p:cond delay="0"/>
                                          </p:stCondLst>
                                        </p:cTn>
                                        <p:tgtEl>
                                          <p:spTgt spid="51"/>
                                        </p:tgtEl>
                                        <p:attrNameLst>
                                          <p:attrName>style.visibility</p:attrName>
                                        </p:attrNameLst>
                                      </p:cBhvr>
                                      <p:to>
                                        <p:strVal val="visible"/>
                                      </p:to>
                                    </p:set>
                                  </p:childTnLst>
                                </p:cTn>
                              </p:par>
                              <p:par>
                                <p:cTn id="131" presetID="1" presetClass="entr" presetSubtype="0" fill="hold" grpId="0" nodeType="withEffect">
                                  <p:stCondLst>
                                    <p:cond delay="0"/>
                                  </p:stCondLst>
                                  <p:childTnLst>
                                    <p:set>
                                      <p:cBhvr>
                                        <p:cTn id="132" dur="1" fill="hold">
                                          <p:stCondLst>
                                            <p:cond delay="0"/>
                                          </p:stCondLst>
                                        </p:cTn>
                                        <p:tgtEl>
                                          <p:spTgt spid="53"/>
                                        </p:tgtEl>
                                        <p:attrNameLst>
                                          <p:attrName>style.visibility</p:attrName>
                                        </p:attrNameLst>
                                      </p:cBhvr>
                                      <p:to>
                                        <p:strVal val="visible"/>
                                      </p:to>
                                    </p:set>
                                  </p:childTnLst>
                                </p:cTn>
                              </p:par>
                              <p:par>
                                <p:cTn id="133" presetID="1" presetClass="exit" presetSubtype="0" fill="hold" grpId="1" nodeType="withEffect">
                                  <p:stCondLst>
                                    <p:cond delay="0"/>
                                  </p:stCondLst>
                                  <p:childTnLst>
                                    <p:set>
                                      <p:cBhvr>
                                        <p:cTn id="134" dur="1" fill="hold">
                                          <p:stCondLst>
                                            <p:cond delay="0"/>
                                          </p:stCondLst>
                                        </p:cTn>
                                        <p:tgtEl>
                                          <p:spTgt spid="49"/>
                                        </p:tgtEl>
                                        <p:attrNameLst>
                                          <p:attrName>style.visibility</p:attrName>
                                        </p:attrNameLst>
                                      </p:cBhvr>
                                      <p:to>
                                        <p:strVal val="hidden"/>
                                      </p:to>
                                    </p:set>
                                  </p:childTnLst>
                                </p:cTn>
                              </p:par>
                              <p:par>
                                <p:cTn id="135" presetID="1" presetClass="exit" presetSubtype="0" fill="hold" grpId="1" nodeType="withEffect">
                                  <p:stCondLst>
                                    <p:cond delay="0"/>
                                  </p:stCondLst>
                                  <p:childTnLst>
                                    <p:set>
                                      <p:cBhvr>
                                        <p:cTn id="136" dur="1" fill="hold">
                                          <p:stCondLst>
                                            <p:cond delay="0"/>
                                          </p:stCondLst>
                                        </p:cTn>
                                        <p:tgtEl>
                                          <p:spTgt spid="7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P spid="19" grpId="0"/>
      <p:bldP spid="37" grpId="0"/>
      <p:bldP spid="63" grpId="0"/>
      <p:bldP spid="69" grpId="0" animBg="1"/>
      <p:bldP spid="70" grpId="0"/>
      <p:bldP spid="71" grpId="0"/>
      <p:bldP spid="72" grpId="0" animBg="1"/>
      <p:bldP spid="73" grpId="0" animBg="1"/>
      <p:bldP spid="73" grpId="1" animBg="1"/>
      <p:bldP spid="74" grpId="0" animBg="1"/>
      <p:bldP spid="74" grpId="1" animBg="1"/>
      <p:bldP spid="75" grpId="0"/>
      <p:bldP spid="76" grpId="0"/>
      <p:bldP spid="81" grpId="0"/>
      <p:bldP spid="46" grpId="0"/>
      <p:bldP spid="49" grpId="0" animBg="1"/>
      <p:bldP spid="49" grpId="1" animBg="1"/>
      <p:bldP spid="51" grpId="0" animBg="1"/>
      <p:bldP spid="53" grpId="0" animBg="1"/>
      <p:bldP spid="54" grpId="0"/>
      <p:bldP spid="64" grpId="0"/>
      <p:bldP spid="65" grpId="0"/>
      <p:bldP spid="80"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phic 5" descr="Brain in head with solid fill">
            <a:extLst>
              <a:ext uri="{FF2B5EF4-FFF2-40B4-BE49-F238E27FC236}">
                <a16:creationId xmlns:a16="http://schemas.microsoft.com/office/drawing/2014/main" id="{D96A3A42-E9CF-F0CA-61C2-460D3E61B74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948646" y="2180053"/>
            <a:ext cx="2278812" cy="2278812"/>
          </a:xfrm>
          <a:prstGeom prst="rect">
            <a:avLst/>
          </a:prstGeom>
        </p:spPr>
      </p:pic>
      <p:pic>
        <p:nvPicPr>
          <p:cNvPr id="3" name="Graphic 2" descr="Brain in head with solid fill">
            <a:extLst>
              <a:ext uri="{FF2B5EF4-FFF2-40B4-BE49-F238E27FC236}">
                <a16:creationId xmlns:a16="http://schemas.microsoft.com/office/drawing/2014/main" id="{F99972CA-DE9F-E46A-C340-522B3852F37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579100" y="2184671"/>
            <a:ext cx="2278812" cy="2278812"/>
          </a:xfrm>
          <a:prstGeom prst="rect">
            <a:avLst/>
          </a:prstGeom>
        </p:spPr>
      </p:pic>
      <p:sp>
        <p:nvSpPr>
          <p:cNvPr id="2" name="Title 1">
            <a:extLst>
              <a:ext uri="{FF2B5EF4-FFF2-40B4-BE49-F238E27FC236}">
                <a16:creationId xmlns:a16="http://schemas.microsoft.com/office/drawing/2014/main" id="{00596570-3CD7-7EFE-3216-3DDC6EDF973A}"/>
              </a:ext>
            </a:extLst>
          </p:cNvPr>
          <p:cNvSpPr>
            <a:spLocks noGrp="1"/>
          </p:cNvSpPr>
          <p:nvPr>
            <p:ph type="title"/>
          </p:nvPr>
        </p:nvSpPr>
        <p:spPr/>
        <p:txBody>
          <a:bodyPr/>
          <a:lstStyle/>
          <a:p>
            <a:r>
              <a:rPr lang="fr-CA" dirty="0">
                <a:latin typeface="Century Schoolbook" panose="02040604050505020304" pitchFamily="18" charset="0"/>
              </a:rPr>
              <a:t>Image formation: slices</a:t>
            </a:r>
          </a:p>
        </p:txBody>
      </p:sp>
      <p:sp>
        <p:nvSpPr>
          <p:cNvPr id="4" name="Slide Number Placeholder 3">
            <a:extLst>
              <a:ext uri="{FF2B5EF4-FFF2-40B4-BE49-F238E27FC236}">
                <a16:creationId xmlns:a16="http://schemas.microsoft.com/office/drawing/2014/main" id="{5EDE35D4-F040-523F-388C-B2D1D715E57D}"/>
              </a:ext>
            </a:extLst>
          </p:cNvPr>
          <p:cNvSpPr>
            <a:spLocks noGrp="1"/>
          </p:cNvSpPr>
          <p:nvPr>
            <p:ph type="sldNum" sz="quarter" idx="12"/>
          </p:nvPr>
        </p:nvSpPr>
        <p:spPr/>
        <p:txBody>
          <a:bodyPr/>
          <a:lstStyle/>
          <a:p>
            <a:fld id="{7C4F7C6C-F16A-437F-A05B-8026F95376C8}" type="slidenum">
              <a:rPr lang="fr-CA" smtClean="0">
                <a:latin typeface="Century Schoolbook" panose="02040604050505020304" pitchFamily="18" charset="0"/>
              </a:rPr>
              <a:pPr/>
              <a:t>54</a:t>
            </a:fld>
            <a:endParaRPr lang="fr-CA" dirty="0">
              <a:latin typeface="Century Schoolbook" panose="02040604050505020304" pitchFamily="18" charset="0"/>
            </a:endParaRPr>
          </a:p>
        </p:txBody>
      </p:sp>
      <p:cxnSp>
        <p:nvCxnSpPr>
          <p:cNvPr id="10" name="Straight Connector 9">
            <a:extLst>
              <a:ext uri="{FF2B5EF4-FFF2-40B4-BE49-F238E27FC236}">
                <a16:creationId xmlns:a16="http://schemas.microsoft.com/office/drawing/2014/main" id="{A23E8347-FCBE-BE4E-A186-4D491CCACD00}"/>
              </a:ext>
            </a:extLst>
          </p:cNvPr>
          <p:cNvCxnSpPr>
            <a:cxnSpLocks/>
          </p:cNvCxnSpPr>
          <p:nvPr/>
        </p:nvCxnSpPr>
        <p:spPr>
          <a:xfrm>
            <a:off x="4533900" y="2532746"/>
            <a:ext cx="0" cy="1921500"/>
          </a:xfrm>
          <a:prstGeom prst="line">
            <a:avLst/>
          </a:prstGeom>
          <a:ln w="127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2B601AC2-0CF6-CF41-76A9-1B5109CAD9E7}"/>
              </a:ext>
            </a:extLst>
          </p:cNvPr>
          <p:cNvCxnSpPr/>
          <p:nvPr/>
        </p:nvCxnSpPr>
        <p:spPr>
          <a:xfrm>
            <a:off x="4533900" y="4407311"/>
            <a:ext cx="0" cy="11158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5854A07A-DCDD-E287-B130-937D280D9FB1}"/>
              </a:ext>
            </a:extLst>
          </p:cNvPr>
          <p:cNvCxnSpPr>
            <a:cxnSpLocks/>
          </p:cNvCxnSpPr>
          <p:nvPr/>
        </p:nvCxnSpPr>
        <p:spPr>
          <a:xfrm flipV="1">
            <a:off x="3532972" y="2243701"/>
            <a:ext cx="0" cy="2222163"/>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0F0D37BC-A272-3C03-020B-9886AF4AB803}"/>
              </a:ext>
            </a:extLst>
          </p:cNvPr>
          <p:cNvCxnSpPr>
            <a:cxnSpLocks/>
          </p:cNvCxnSpPr>
          <p:nvPr/>
        </p:nvCxnSpPr>
        <p:spPr>
          <a:xfrm rot="5400000" flipV="1">
            <a:off x="4380563" y="3611130"/>
            <a:ext cx="0" cy="1704707"/>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 name="ZoneTexte 41">
            <a:extLst>
              <a:ext uri="{FF2B5EF4-FFF2-40B4-BE49-F238E27FC236}">
                <a16:creationId xmlns:a16="http://schemas.microsoft.com/office/drawing/2014/main" id="{F6FC8435-16C4-00C5-8E69-12E0846BAA85}"/>
              </a:ext>
            </a:extLst>
          </p:cNvPr>
          <p:cNvSpPr txBox="1"/>
          <p:nvPr/>
        </p:nvSpPr>
        <p:spPr>
          <a:xfrm>
            <a:off x="3361336" y="1828203"/>
            <a:ext cx="333746" cy="461665"/>
          </a:xfrm>
          <a:prstGeom prst="rect">
            <a:avLst/>
          </a:prstGeom>
          <a:noFill/>
        </p:spPr>
        <p:txBody>
          <a:bodyPr wrap="none" rtlCol="0">
            <a:spAutoFit/>
          </a:bodyPr>
          <a:lstStyle/>
          <a:p>
            <a:r>
              <a:rPr lang="fr-CA" sz="2400" dirty="0">
                <a:latin typeface="Century Schoolbook" panose="02040604050505020304" pitchFamily="18" charset="0"/>
                <a:cs typeface="Roboto Serif Medium" pitchFamily="2" charset="0"/>
              </a:rPr>
              <a:t>z</a:t>
            </a:r>
          </a:p>
        </p:txBody>
      </p:sp>
      <p:cxnSp>
        <p:nvCxnSpPr>
          <p:cNvPr id="18" name="Connecteur droit avec flèche 71">
            <a:extLst>
              <a:ext uri="{FF2B5EF4-FFF2-40B4-BE49-F238E27FC236}">
                <a16:creationId xmlns:a16="http://schemas.microsoft.com/office/drawing/2014/main" id="{74BDC2A7-C87E-623C-C960-1B3E66341F23}"/>
              </a:ext>
            </a:extLst>
          </p:cNvPr>
          <p:cNvCxnSpPr>
            <a:cxnSpLocks/>
          </p:cNvCxnSpPr>
          <p:nvPr/>
        </p:nvCxnSpPr>
        <p:spPr>
          <a:xfrm flipV="1">
            <a:off x="1774372" y="2243701"/>
            <a:ext cx="0" cy="2222163"/>
          </a:xfrm>
          <a:prstGeom prst="straightConnector1">
            <a:avLst/>
          </a:prstGeom>
          <a:ln w="44450" cap="flat">
            <a:solidFill>
              <a:srgbClr val="00A759"/>
            </a:solidFill>
            <a:prstDash val="sysDot"/>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sp>
        <p:nvSpPr>
          <p:cNvPr id="19" name="ZoneTexte 41">
            <a:extLst>
              <a:ext uri="{FF2B5EF4-FFF2-40B4-BE49-F238E27FC236}">
                <a16:creationId xmlns:a16="http://schemas.microsoft.com/office/drawing/2014/main" id="{C9C107EF-8C86-B6A9-ADAB-65F0E9FEDE1B}"/>
              </a:ext>
            </a:extLst>
          </p:cNvPr>
          <p:cNvSpPr txBox="1"/>
          <p:nvPr/>
        </p:nvSpPr>
        <p:spPr>
          <a:xfrm>
            <a:off x="1523341" y="1828203"/>
            <a:ext cx="542136" cy="461665"/>
          </a:xfrm>
          <a:prstGeom prst="rect">
            <a:avLst/>
          </a:prstGeom>
          <a:noFill/>
        </p:spPr>
        <p:txBody>
          <a:bodyPr wrap="none" rtlCol="0">
            <a:spAutoFit/>
          </a:bodyPr>
          <a:lstStyle/>
          <a:p>
            <a:r>
              <a:rPr lang="fr-CA" sz="2400" b="1" dirty="0">
                <a:latin typeface="Century Schoolbook" panose="02040604050505020304" pitchFamily="18" charset="0"/>
                <a:cs typeface="Roboto Serif Light" pitchFamily="2" charset="0"/>
              </a:rPr>
              <a:t>B</a:t>
            </a:r>
            <a:r>
              <a:rPr lang="fr-CA" sz="2400" b="1" baseline="-25000" dirty="0">
                <a:latin typeface="Century Schoolbook" panose="02040604050505020304" pitchFamily="18" charset="0"/>
                <a:cs typeface="Roboto Serif Light" pitchFamily="2" charset="0"/>
              </a:rPr>
              <a:t>0</a:t>
            </a:r>
            <a:endParaRPr lang="fr-CA" sz="2400" b="1" dirty="0">
              <a:latin typeface="Century Schoolbook" panose="02040604050505020304" pitchFamily="18" charset="0"/>
              <a:cs typeface="Roboto Serif Light" pitchFamily="2" charset="0"/>
            </a:endParaRPr>
          </a:p>
        </p:txBody>
      </p:sp>
      <p:cxnSp>
        <p:nvCxnSpPr>
          <p:cNvPr id="20" name="Straight Arrow Connector 19">
            <a:extLst>
              <a:ext uri="{FF2B5EF4-FFF2-40B4-BE49-F238E27FC236}">
                <a16:creationId xmlns:a16="http://schemas.microsoft.com/office/drawing/2014/main" id="{8F938176-5910-D186-8C24-B69691ECE286}"/>
              </a:ext>
            </a:extLst>
          </p:cNvPr>
          <p:cNvCxnSpPr>
            <a:cxnSpLocks/>
          </p:cNvCxnSpPr>
          <p:nvPr/>
        </p:nvCxnSpPr>
        <p:spPr>
          <a:xfrm flipV="1">
            <a:off x="1299751" y="2243701"/>
            <a:ext cx="0" cy="2222163"/>
          </a:xfrm>
          <a:prstGeom prst="straightConnector1">
            <a:avLst/>
          </a:prstGeom>
          <a:ln w="44450">
            <a:gradFill flip="none" rotWithShape="1">
              <a:gsLst>
                <a:gs pos="0">
                  <a:schemeClr val="accent1">
                    <a:lumMod val="5000"/>
                    <a:lumOff val="95000"/>
                  </a:schemeClr>
                </a:gs>
                <a:gs pos="100000">
                  <a:srgbClr val="00A759"/>
                </a:gs>
              </a:gsLst>
              <a:lin ang="5400000" scaled="1"/>
              <a:tileRect/>
            </a:gra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21" name="ZoneTexte 41">
            <a:extLst>
              <a:ext uri="{FF2B5EF4-FFF2-40B4-BE49-F238E27FC236}">
                <a16:creationId xmlns:a16="http://schemas.microsoft.com/office/drawing/2014/main" id="{A3DCEAC8-78A0-6369-F58D-3011D7F6C8E6}"/>
              </a:ext>
            </a:extLst>
          </p:cNvPr>
          <p:cNvSpPr txBox="1"/>
          <p:nvPr/>
        </p:nvSpPr>
        <p:spPr>
          <a:xfrm>
            <a:off x="1048459" y="1828203"/>
            <a:ext cx="551754" cy="461665"/>
          </a:xfrm>
          <a:prstGeom prst="rect">
            <a:avLst/>
          </a:prstGeom>
          <a:noFill/>
        </p:spPr>
        <p:txBody>
          <a:bodyPr wrap="none" rtlCol="0">
            <a:spAutoFit/>
          </a:bodyPr>
          <a:lstStyle/>
          <a:p>
            <a:r>
              <a:rPr lang="fr-CA" sz="2400" b="1" dirty="0" err="1">
                <a:latin typeface="Century Schoolbook" panose="02040604050505020304" pitchFamily="18" charset="0"/>
                <a:cs typeface="Roboto Serif Medium" pitchFamily="2" charset="0"/>
              </a:rPr>
              <a:t>G</a:t>
            </a:r>
            <a:r>
              <a:rPr lang="fr-CA" sz="2400" b="1" baseline="-25000" dirty="0" err="1">
                <a:latin typeface="Century Schoolbook" panose="02040604050505020304" pitchFamily="18" charset="0"/>
                <a:cs typeface="Roboto Serif Medium" pitchFamily="2" charset="0"/>
              </a:rPr>
              <a:t>z</a:t>
            </a:r>
            <a:endParaRPr lang="fr-CA" sz="2400" b="1" dirty="0">
              <a:latin typeface="Century Schoolbook" panose="02040604050505020304" pitchFamily="18" charset="0"/>
              <a:cs typeface="Roboto Serif Medium" pitchFamily="2" charset="0"/>
            </a:endParaRPr>
          </a:p>
        </p:txBody>
      </p:sp>
      <p:sp>
        <p:nvSpPr>
          <p:cNvPr id="23" name="ZoneTexte 41">
            <a:extLst>
              <a:ext uri="{FF2B5EF4-FFF2-40B4-BE49-F238E27FC236}">
                <a16:creationId xmlns:a16="http://schemas.microsoft.com/office/drawing/2014/main" id="{3F189DC5-F578-EE85-7D0A-B2B928C2DA2F}"/>
              </a:ext>
            </a:extLst>
          </p:cNvPr>
          <p:cNvSpPr txBox="1"/>
          <p:nvPr/>
        </p:nvSpPr>
        <p:spPr>
          <a:xfrm>
            <a:off x="3304465" y="4613122"/>
            <a:ext cx="2456873" cy="461665"/>
          </a:xfrm>
          <a:prstGeom prst="rect">
            <a:avLst/>
          </a:prstGeom>
          <a:noFill/>
        </p:spPr>
        <p:txBody>
          <a:bodyPr wrap="square" rtlCol="0">
            <a:spAutoFit/>
          </a:bodyPr>
          <a:lstStyle/>
          <a:p>
            <a:pPr algn="ctr"/>
            <a:r>
              <a:rPr lang="fr-CA" sz="2400" dirty="0">
                <a:latin typeface="Century Schoolbook" panose="02040604050505020304" pitchFamily="18" charset="0"/>
                <a:cs typeface="Roboto Serif Light" pitchFamily="2" charset="0"/>
              </a:rPr>
              <a:t>RF </a:t>
            </a:r>
            <a:r>
              <a:rPr lang="fr-CA" sz="2400" dirty="0" err="1">
                <a:latin typeface="Century Schoolbook" panose="02040604050505020304" pitchFamily="18" charset="0"/>
                <a:cs typeface="Roboto Serif Light" pitchFamily="2" charset="0"/>
              </a:rPr>
              <a:t>frequency</a:t>
            </a:r>
            <a:endParaRPr lang="fr-CA" sz="2400" dirty="0">
              <a:latin typeface="Century Schoolbook" panose="02040604050505020304" pitchFamily="18" charset="0"/>
              <a:cs typeface="Roboto Serif Light" pitchFamily="2" charset="0"/>
            </a:endParaRPr>
          </a:p>
        </p:txBody>
      </p:sp>
      <p:cxnSp>
        <p:nvCxnSpPr>
          <p:cNvPr id="26" name="Straight Connector 25">
            <a:extLst>
              <a:ext uri="{FF2B5EF4-FFF2-40B4-BE49-F238E27FC236}">
                <a16:creationId xmlns:a16="http://schemas.microsoft.com/office/drawing/2014/main" id="{DE4EC84F-5DA6-D39E-8FC1-F1B72B452541}"/>
              </a:ext>
            </a:extLst>
          </p:cNvPr>
          <p:cNvCxnSpPr>
            <a:cxnSpLocks/>
          </p:cNvCxnSpPr>
          <p:nvPr/>
        </p:nvCxnSpPr>
        <p:spPr>
          <a:xfrm>
            <a:off x="1921161" y="3239328"/>
            <a:ext cx="2187866" cy="0"/>
          </a:xfrm>
          <a:prstGeom prst="line">
            <a:avLst/>
          </a:prstGeom>
          <a:ln w="3810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30" name="Rectangle 29">
            <a:extLst>
              <a:ext uri="{FF2B5EF4-FFF2-40B4-BE49-F238E27FC236}">
                <a16:creationId xmlns:a16="http://schemas.microsoft.com/office/drawing/2014/main" id="{684F615A-16F5-BBB4-682B-1E8477970E6B}"/>
              </a:ext>
            </a:extLst>
          </p:cNvPr>
          <p:cNvSpPr/>
          <p:nvPr/>
        </p:nvSpPr>
        <p:spPr>
          <a:xfrm>
            <a:off x="1913780" y="3006836"/>
            <a:ext cx="3316158" cy="461665"/>
          </a:xfrm>
          <a:prstGeom prst="rect">
            <a:avLst/>
          </a:prstGeom>
          <a:solidFill>
            <a:srgbClr val="00A759">
              <a:alpha val="3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cxnSp>
        <p:nvCxnSpPr>
          <p:cNvPr id="31" name="Straight Connector 30">
            <a:extLst>
              <a:ext uri="{FF2B5EF4-FFF2-40B4-BE49-F238E27FC236}">
                <a16:creationId xmlns:a16="http://schemas.microsoft.com/office/drawing/2014/main" id="{0789A416-7B4D-2AE3-E1F7-7616EF408558}"/>
              </a:ext>
            </a:extLst>
          </p:cNvPr>
          <p:cNvCxnSpPr>
            <a:cxnSpLocks/>
          </p:cNvCxnSpPr>
          <p:nvPr/>
        </p:nvCxnSpPr>
        <p:spPr>
          <a:xfrm>
            <a:off x="1921161" y="3239328"/>
            <a:ext cx="2635599" cy="0"/>
          </a:xfrm>
          <a:prstGeom prst="line">
            <a:avLst/>
          </a:prstGeom>
          <a:ln w="3810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32" name="Rectangle 31">
            <a:extLst>
              <a:ext uri="{FF2B5EF4-FFF2-40B4-BE49-F238E27FC236}">
                <a16:creationId xmlns:a16="http://schemas.microsoft.com/office/drawing/2014/main" id="{D2118743-66D3-3EF9-38D1-FD99444C9C23}"/>
              </a:ext>
            </a:extLst>
          </p:cNvPr>
          <p:cNvSpPr/>
          <p:nvPr/>
        </p:nvSpPr>
        <p:spPr>
          <a:xfrm rot="5400000">
            <a:off x="3374337" y="3326483"/>
            <a:ext cx="2317130" cy="243900"/>
          </a:xfrm>
          <a:prstGeom prst="rect">
            <a:avLst/>
          </a:prstGeom>
          <a:solidFill>
            <a:srgbClr val="00A759">
              <a:alpha val="3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45" name="ZoneTexte 41">
            <a:extLst>
              <a:ext uri="{FF2B5EF4-FFF2-40B4-BE49-F238E27FC236}">
                <a16:creationId xmlns:a16="http://schemas.microsoft.com/office/drawing/2014/main" id="{49FA0DD0-EA88-68CA-0D3A-203C2F34AB90}"/>
              </a:ext>
            </a:extLst>
          </p:cNvPr>
          <p:cNvSpPr txBox="1"/>
          <p:nvPr/>
        </p:nvSpPr>
        <p:spPr>
          <a:xfrm>
            <a:off x="4200515" y="1890168"/>
            <a:ext cx="1532792" cy="400110"/>
          </a:xfrm>
          <a:prstGeom prst="rect">
            <a:avLst/>
          </a:prstGeom>
          <a:noFill/>
        </p:spPr>
        <p:txBody>
          <a:bodyPr wrap="none" rtlCol="0">
            <a:spAutoFit/>
          </a:bodyPr>
          <a:lstStyle/>
          <a:p>
            <a:r>
              <a:rPr lang="fr-CA" sz="2000" dirty="0">
                <a:latin typeface="Century Schoolbook" panose="02040604050505020304" pitchFamily="18" charset="0"/>
                <a:cs typeface="Roboto Serif Light" pitchFamily="2" charset="0"/>
              </a:rPr>
              <a:t>Spin phase</a:t>
            </a:r>
          </a:p>
        </p:txBody>
      </p:sp>
      <p:cxnSp>
        <p:nvCxnSpPr>
          <p:cNvPr id="46" name="Connecteur droit avec flèche 71">
            <a:extLst>
              <a:ext uri="{FF2B5EF4-FFF2-40B4-BE49-F238E27FC236}">
                <a16:creationId xmlns:a16="http://schemas.microsoft.com/office/drawing/2014/main" id="{5E00E3EF-2BF3-08B3-5B89-8D018237824E}"/>
              </a:ext>
            </a:extLst>
          </p:cNvPr>
          <p:cNvCxnSpPr>
            <a:cxnSpLocks/>
          </p:cNvCxnSpPr>
          <p:nvPr/>
        </p:nvCxnSpPr>
        <p:spPr>
          <a:xfrm>
            <a:off x="4959907" y="3240320"/>
            <a:ext cx="143305" cy="1659"/>
          </a:xfrm>
          <a:prstGeom prst="straightConnector1">
            <a:avLst/>
          </a:prstGeom>
          <a:ln w="12700" cmpd="sng">
            <a:solidFill>
              <a:srgbClr val="00A759"/>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51" name="Connecteur droit avec flèche 71">
            <a:extLst>
              <a:ext uri="{FF2B5EF4-FFF2-40B4-BE49-F238E27FC236}">
                <a16:creationId xmlns:a16="http://schemas.microsoft.com/office/drawing/2014/main" id="{8168D9BB-C10A-3D86-20BE-DCABAFAB6939}"/>
              </a:ext>
            </a:extLst>
          </p:cNvPr>
          <p:cNvCxnSpPr>
            <a:cxnSpLocks/>
          </p:cNvCxnSpPr>
          <p:nvPr/>
        </p:nvCxnSpPr>
        <p:spPr>
          <a:xfrm rot="3000000">
            <a:off x="4936853" y="3155983"/>
            <a:ext cx="143305" cy="1659"/>
          </a:xfrm>
          <a:prstGeom prst="straightConnector1">
            <a:avLst/>
          </a:prstGeom>
          <a:ln w="12700" cmpd="sng">
            <a:solidFill>
              <a:srgbClr val="00A759"/>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54" name="Connecteur droit avec flèche 71">
            <a:extLst>
              <a:ext uri="{FF2B5EF4-FFF2-40B4-BE49-F238E27FC236}">
                <a16:creationId xmlns:a16="http://schemas.microsoft.com/office/drawing/2014/main" id="{89453C18-98B1-EC78-88F5-FF8BD6F3A44B}"/>
              </a:ext>
            </a:extLst>
          </p:cNvPr>
          <p:cNvCxnSpPr>
            <a:cxnSpLocks/>
          </p:cNvCxnSpPr>
          <p:nvPr/>
        </p:nvCxnSpPr>
        <p:spPr>
          <a:xfrm rot="19200000" flipH="1">
            <a:off x="4840117" y="3110196"/>
            <a:ext cx="143305" cy="1659"/>
          </a:xfrm>
          <a:prstGeom prst="straightConnector1">
            <a:avLst/>
          </a:prstGeom>
          <a:ln w="12700" cmpd="sng">
            <a:solidFill>
              <a:srgbClr val="00A759"/>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56" name="Connecteur droit avec flèche 71">
            <a:extLst>
              <a:ext uri="{FF2B5EF4-FFF2-40B4-BE49-F238E27FC236}">
                <a16:creationId xmlns:a16="http://schemas.microsoft.com/office/drawing/2014/main" id="{2C777BBE-A1EB-EA65-2473-C969D308C715}"/>
              </a:ext>
            </a:extLst>
          </p:cNvPr>
          <p:cNvCxnSpPr>
            <a:cxnSpLocks/>
          </p:cNvCxnSpPr>
          <p:nvPr/>
        </p:nvCxnSpPr>
        <p:spPr>
          <a:xfrm rot="2400000" flipH="1" flipV="1">
            <a:off x="4840464" y="3379209"/>
            <a:ext cx="143305" cy="1659"/>
          </a:xfrm>
          <a:prstGeom prst="straightConnector1">
            <a:avLst/>
          </a:prstGeom>
          <a:ln w="12700" cmpd="sng">
            <a:solidFill>
              <a:srgbClr val="00A759"/>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57" name="Connecteur droit avec flèche 71">
            <a:extLst>
              <a:ext uri="{FF2B5EF4-FFF2-40B4-BE49-F238E27FC236}">
                <a16:creationId xmlns:a16="http://schemas.microsoft.com/office/drawing/2014/main" id="{8D946467-520E-9B2F-2B8D-A67C5381EBD5}"/>
              </a:ext>
            </a:extLst>
          </p:cNvPr>
          <p:cNvCxnSpPr>
            <a:cxnSpLocks/>
          </p:cNvCxnSpPr>
          <p:nvPr/>
        </p:nvCxnSpPr>
        <p:spPr>
          <a:xfrm rot="21000000" flipH="1">
            <a:off x="4819454" y="3024919"/>
            <a:ext cx="143305" cy="1659"/>
          </a:xfrm>
          <a:prstGeom prst="straightConnector1">
            <a:avLst/>
          </a:prstGeom>
          <a:ln w="12700" cmpd="sng">
            <a:solidFill>
              <a:srgbClr val="00A759"/>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58" name="Connecteur droit avec flèche 71">
            <a:extLst>
              <a:ext uri="{FF2B5EF4-FFF2-40B4-BE49-F238E27FC236}">
                <a16:creationId xmlns:a16="http://schemas.microsoft.com/office/drawing/2014/main" id="{6550C22F-AB67-10F5-4C79-3E5BC9C39A71}"/>
              </a:ext>
            </a:extLst>
          </p:cNvPr>
          <p:cNvCxnSpPr>
            <a:cxnSpLocks/>
          </p:cNvCxnSpPr>
          <p:nvPr/>
        </p:nvCxnSpPr>
        <p:spPr>
          <a:xfrm rot="600000" flipH="1" flipV="1">
            <a:off x="4817546" y="3449687"/>
            <a:ext cx="143305" cy="1659"/>
          </a:xfrm>
          <a:prstGeom prst="straightConnector1">
            <a:avLst/>
          </a:prstGeom>
          <a:ln w="12700" cmpd="sng">
            <a:solidFill>
              <a:srgbClr val="00A759"/>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61" name="Connecteur droit avec flèche 71">
            <a:extLst>
              <a:ext uri="{FF2B5EF4-FFF2-40B4-BE49-F238E27FC236}">
                <a16:creationId xmlns:a16="http://schemas.microsoft.com/office/drawing/2014/main" id="{504C2297-A7C3-2B99-4BFB-9944E14DE837}"/>
              </a:ext>
            </a:extLst>
          </p:cNvPr>
          <p:cNvCxnSpPr>
            <a:cxnSpLocks/>
          </p:cNvCxnSpPr>
          <p:nvPr/>
        </p:nvCxnSpPr>
        <p:spPr>
          <a:xfrm rot="18600000" flipV="1">
            <a:off x="4936854" y="3331912"/>
            <a:ext cx="143305" cy="1659"/>
          </a:xfrm>
          <a:prstGeom prst="straightConnector1">
            <a:avLst/>
          </a:prstGeom>
          <a:ln w="12700" cmpd="sng">
            <a:solidFill>
              <a:srgbClr val="00A759"/>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EF8E0E90-FCD8-627E-EB44-8EABFDEBEE20}"/>
              </a:ext>
            </a:extLst>
          </p:cNvPr>
          <p:cNvCxnSpPr>
            <a:cxnSpLocks/>
          </p:cNvCxnSpPr>
          <p:nvPr/>
        </p:nvCxnSpPr>
        <p:spPr>
          <a:xfrm flipV="1">
            <a:off x="4963700" y="2243701"/>
            <a:ext cx="0" cy="2222163"/>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3" name="Connecteur droit avec flèche 71">
            <a:extLst>
              <a:ext uri="{FF2B5EF4-FFF2-40B4-BE49-F238E27FC236}">
                <a16:creationId xmlns:a16="http://schemas.microsoft.com/office/drawing/2014/main" id="{F26B35C8-A206-8E90-6A4D-C44E80794289}"/>
              </a:ext>
            </a:extLst>
          </p:cNvPr>
          <p:cNvCxnSpPr>
            <a:cxnSpLocks/>
          </p:cNvCxnSpPr>
          <p:nvPr/>
        </p:nvCxnSpPr>
        <p:spPr>
          <a:xfrm rot="16200000">
            <a:off x="4932234" y="4088892"/>
            <a:ext cx="143305" cy="1659"/>
          </a:xfrm>
          <a:prstGeom prst="straightConnector1">
            <a:avLst/>
          </a:prstGeom>
          <a:ln w="12700" cmpd="sng">
            <a:solidFill>
              <a:srgbClr val="00A759"/>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64" name="Connecteur droit avec flèche 71">
            <a:extLst>
              <a:ext uri="{FF2B5EF4-FFF2-40B4-BE49-F238E27FC236}">
                <a16:creationId xmlns:a16="http://schemas.microsoft.com/office/drawing/2014/main" id="{2E8AB808-F6FE-25B3-B77F-6F3A19D826F4}"/>
              </a:ext>
            </a:extLst>
          </p:cNvPr>
          <p:cNvCxnSpPr>
            <a:cxnSpLocks/>
          </p:cNvCxnSpPr>
          <p:nvPr/>
        </p:nvCxnSpPr>
        <p:spPr>
          <a:xfrm rot="16200000">
            <a:off x="4936163" y="3909826"/>
            <a:ext cx="143305" cy="1659"/>
          </a:xfrm>
          <a:prstGeom prst="straightConnector1">
            <a:avLst/>
          </a:prstGeom>
          <a:ln w="12700" cmpd="sng">
            <a:solidFill>
              <a:srgbClr val="00A759"/>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65" name="Connecteur droit avec flèche 71">
            <a:extLst>
              <a:ext uri="{FF2B5EF4-FFF2-40B4-BE49-F238E27FC236}">
                <a16:creationId xmlns:a16="http://schemas.microsoft.com/office/drawing/2014/main" id="{FEE83ED8-8A70-D57B-73B6-B79F14863CF0}"/>
              </a:ext>
            </a:extLst>
          </p:cNvPr>
          <p:cNvCxnSpPr>
            <a:cxnSpLocks/>
          </p:cNvCxnSpPr>
          <p:nvPr/>
        </p:nvCxnSpPr>
        <p:spPr>
          <a:xfrm rot="16200000">
            <a:off x="4939544" y="3738350"/>
            <a:ext cx="143305" cy="1659"/>
          </a:xfrm>
          <a:prstGeom prst="straightConnector1">
            <a:avLst/>
          </a:prstGeom>
          <a:ln w="12700" cmpd="sng">
            <a:solidFill>
              <a:srgbClr val="00A759"/>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66" name="Connecteur droit avec flèche 71">
            <a:extLst>
              <a:ext uri="{FF2B5EF4-FFF2-40B4-BE49-F238E27FC236}">
                <a16:creationId xmlns:a16="http://schemas.microsoft.com/office/drawing/2014/main" id="{8015889A-91DF-35B0-3F4A-C68144227800}"/>
              </a:ext>
            </a:extLst>
          </p:cNvPr>
          <p:cNvCxnSpPr>
            <a:cxnSpLocks/>
          </p:cNvCxnSpPr>
          <p:nvPr/>
        </p:nvCxnSpPr>
        <p:spPr>
          <a:xfrm rot="16200000">
            <a:off x="4938714" y="3559667"/>
            <a:ext cx="143305" cy="1659"/>
          </a:xfrm>
          <a:prstGeom prst="straightConnector1">
            <a:avLst/>
          </a:prstGeom>
          <a:ln w="12700" cmpd="sng">
            <a:solidFill>
              <a:srgbClr val="00A759"/>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68" name="Connecteur droit avec flèche 71">
            <a:extLst>
              <a:ext uri="{FF2B5EF4-FFF2-40B4-BE49-F238E27FC236}">
                <a16:creationId xmlns:a16="http://schemas.microsoft.com/office/drawing/2014/main" id="{97B5B8DB-1C9E-0877-50E3-7D12D55AE55E}"/>
              </a:ext>
            </a:extLst>
          </p:cNvPr>
          <p:cNvCxnSpPr>
            <a:cxnSpLocks/>
          </p:cNvCxnSpPr>
          <p:nvPr/>
        </p:nvCxnSpPr>
        <p:spPr>
          <a:xfrm rot="16200000">
            <a:off x="4933064" y="2914012"/>
            <a:ext cx="143305" cy="1659"/>
          </a:xfrm>
          <a:prstGeom prst="straightConnector1">
            <a:avLst/>
          </a:prstGeom>
          <a:ln w="12700" cmpd="sng">
            <a:solidFill>
              <a:srgbClr val="00A759"/>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69" name="Connecteur droit avec flèche 71">
            <a:extLst>
              <a:ext uri="{FF2B5EF4-FFF2-40B4-BE49-F238E27FC236}">
                <a16:creationId xmlns:a16="http://schemas.microsoft.com/office/drawing/2014/main" id="{624598DE-6900-3466-D362-85FD675BA8C8}"/>
              </a:ext>
            </a:extLst>
          </p:cNvPr>
          <p:cNvCxnSpPr>
            <a:cxnSpLocks/>
          </p:cNvCxnSpPr>
          <p:nvPr/>
        </p:nvCxnSpPr>
        <p:spPr>
          <a:xfrm rot="16200000">
            <a:off x="4932234" y="2735329"/>
            <a:ext cx="143305" cy="1659"/>
          </a:xfrm>
          <a:prstGeom prst="straightConnector1">
            <a:avLst/>
          </a:prstGeom>
          <a:ln w="12700" cmpd="sng">
            <a:solidFill>
              <a:srgbClr val="00A759"/>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70" name="Connecteur droit avec flèche 71">
            <a:extLst>
              <a:ext uri="{FF2B5EF4-FFF2-40B4-BE49-F238E27FC236}">
                <a16:creationId xmlns:a16="http://schemas.microsoft.com/office/drawing/2014/main" id="{7BDC299B-DBD2-508E-58EF-DEB369456FA5}"/>
              </a:ext>
            </a:extLst>
          </p:cNvPr>
          <p:cNvCxnSpPr>
            <a:cxnSpLocks/>
          </p:cNvCxnSpPr>
          <p:nvPr/>
        </p:nvCxnSpPr>
        <p:spPr>
          <a:xfrm rot="16200000">
            <a:off x="4936163" y="2556263"/>
            <a:ext cx="143305" cy="1659"/>
          </a:xfrm>
          <a:prstGeom prst="straightConnector1">
            <a:avLst/>
          </a:prstGeom>
          <a:ln w="12700" cmpd="sng">
            <a:solidFill>
              <a:srgbClr val="00A759"/>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71" name="Connecteur droit avec flèche 71">
            <a:extLst>
              <a:ext uri="{FF2B5EF4-FFF2-40B4-BE49-F238E27FC236}">
                <a16:creationId xmlns:a16="http://schemas.microsoft.com/office/drawing/2014/main" id="{69B4FCED-FC39-14C5-E459-38F8CDE13A10}"/>
              </a:ext>
            </a:extLst>
          </p:cNvPr>
          <p:cNvCxnSpPr>
            <a:cxnSpLocks/>
          </p:cNvCxnSpPr>
          <p:nvPr/>
        </p:nvCxnSpPr>
        <p:spPr>
          <a:xfrm rot="16200000">
            <a:off x="4939544" y="2384787"/>
            <a:ext cx="143305" cy="1659"/>
          </a:xfrm>
          <a:prstGeom prst="straightConnector1">
            <a:avLst/>
          </a:prstGeom>
          <a:ln w="12700" cmpd="sng">
            <a:solidFill>
              <a:srgbClr val="00A759"/>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FDDAA076-0560-3308-16B5-40B1FA12E523}"/>
              </a:ext>
            </a:extLst>
          </p:cNvPr>
          <p:cNvCxnSpPr>
            <a:cxnSpLocks/>
          </p:cNvCxnSpPr>
          <p:nvPr/>
        </p:nvCxnSpPr>
        <p:spPr>
          <a:xfrm>
            <a:off x="9907512" y="2532746"/>
            <a:ext cx="0" cy="1921500"/>
          </a:xfrm>
          <a:prstGeom prst="line">
            <a:avLst/>
          </a:prstGeom>
          <a:ln w="127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5B501505-B5E2-9944-D29D-0B69DE73EFFF}"/>
              </a:ext>
            </a:extLst>
          </p:cNvPr>
          <p:cNvCxnSpPr/>
          <p:nvPr/>
        </p:nvCxnSpPr>
        <p:spPr>
          <a:xfrm>
            <a:off x="9907512" y="4407311"/>
            <a:ext cx="0" cy="11158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Straight Arrow Connector 75">
            <a:extLst>
              <a:ext uri="{FF2B5EF4-FFF2-40B4-BE49-F238E27FC236}">
                <a16:creationId xmlns:a16="http://schemas.microsoft.com/office/drawing/2014/main" id="{B731D1E3-7FE0-7B03-D652-EFE261E95B21}"/>
              </a:ext>
            </a:extLst>
          </p:cNvPr>
          <p:cNvCxnSpPr>
            <a:cxnSpLocks/>
          </p:cNvCxnSpPr>
          <p:nvPr/>
        </p:nvCxnSpPr>
        <p:spPr>
          <a:xfrm flipV="1">
            <a:off x="8906584" y="2243701"/>
            <a:ext cx="0" cy="2222163"/>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7" name="Straight Arrow Connector 76">
            <a:extLst>
              <a:ext uri="{FF2B5EF4-FFF2-40B4-BE49-F238E27FC236}">
                <a16:creationId xmlns:a16="http://schemas.microsoft.com/office/drawing/2014/main" id="{F448EA50-E033-4AFF-8CC5-8B9773A51BA1}"/>
              </a:ext>
            </a:extLst>
          </p:cNvPr>
          <p:cNvCxnSpPr>
            <a:cxnSpLocks/>
          </p:cNvCxnSpPr>
          <p:nvPr/>
        </p:nvCxnSpPr>
        <p:spPr>
          <a:xfrm rot="5400000" flipV="1">
            <a:off x="9754175" y="3611130"/>
            <a:ext cx="0" cy="1704707"/>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8" name="ZoneTexte 41">
            <a:extLst>
              <a:ext uri="{FF2B5EF4-FFF2-40B4-BE49-F238E27FC236}">
                <a16:creationId xmlns:a16="http://schemas.microsoft.com/office/drawing/2014/main" id="{AFEA680A-D5F2-4C85-D24A-04374FA1A5A0}"/>
              </a:ext>
            </a:extLst>
          </p:cNvPr>
          <p:cNvSpPr txBox="1"/>
          <p:nvPr/>
        </p:nvSpPr>
        <p:spPr>
          <a:xfrm>
            <a:off x="8734948" y="1828203"/>
            <a:ext cx="333746" cy="461665"/>
          </a:xfrm>
          <a:prstGeom prst="rect">
            <a:avLst/>
          </a:prstGeom>
          <a:noFill/>
        </p:spPr>
        <p:txBody>
          <a:bodyPr wrap="none" rtlCol="0">
            <a:spAutoFit/>
          </a:bodyPr>
          <a:lstStyle/>
          <a:p>
            <a:r>
              <a:rPr lang="fr-CA" sz="2400" dirty="0">
                <a:latin typeface="Century Schoolbook" panose="02040604050505020304" pitchFamily="18" charset="0"/>
                <a:cs typeface="Roboto Serif Medium" pitchFamily="2" charset="0"/>
              </a:rPr>
              <a:t>z</a:t>
            </a:r>
          </a:p>
        </p:txBody>
      </p:sp>
      <p:cxnSp>
        <p:nvCxnSpPr>
          <p:cNvPr id="79" name="Connecteur droit avec flèche 71">
            <a:extLst>
              <a:ext uri="{FF2B5EF4-FFF2-40B4-BE49-F238E27FC236}">
                <a16:creationId xmlns:a16="http://schemas.microsoft.com/office/drawing/2014/main" id="{BE7372FA-5117-DC1C-6163-495E6DA08B47}"/>
              </a:ext>
            </a:extLst>
          </p:cNvPr>
          <p:cNvCxnSpPr>
            <a:cxnSpLocks/>
          </p:cNvCxnSpPr>
          <p:nvPr/>
        </p:nvCxnSpPr>
        <p:spPr>
          <a:xfrm flipV="1">
            <a:off x="7147984" y="2243701"/>
            <a:ext cx="0" cy="2222163"/>
          </a:xfrm>
          <a:prstGeom prst="straightConnector1">
            <a:avLst/>
          </a:prstGeom>
          <a:ln w="44450" cap="flat">
            <a:solidFill>
              <a:srgbClr val="00A759"/>
            </a:solidFill>
            <a:prstDash val="sysDot"/>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sp>
        <p:nvSpPr>
          <p:cNvPr id="80" name="ZoneTexte 41">
            <a:extLst>
              <a:ext uri="{FF2B5EF4-FFF2-40B4-BE49-F238E27FC236}">
                <a16:creationId xmlns:a16="http://schemas.microsoft.com/office/drawing/2014/main" id="{DED1E615-6B38-60F6-EDB1-FB49603C9F49}"/>
              </a:ext>
            </a:extLst>
          </p:cNvPr>
          <p:cNvSpPr txBox="1"/>
          <p:nvPr/>
        </p:nvSpPr>
        <p:spPr>
          <a:xfrm>
            <a:off x="6896953" y="1828203"/>
            <a:ext cx="542136" cy="461665"/>
          </a:xfrm>
          <a:prstGeom prst="rect">
            <a:avLst/>
          </a:prstGeom>
          <a:noFill/>
        </p:spPr>
        <p:txBody>
          <a:bodyPr wrap="none" rtlCol="0">
            <a:spAutoFit/>
          </a:bodyPr>
          <a:lstStyle/>
          <a:p>
            <a:r>
              <a:rPr lang="fr-CA" sz="2400" b="1" dirty="0">
                <a:latin typeface="Century Schoolbook" panose="02040604050505020304" pitchFamily="18" charset="0"/>
                <a:cs typeface="Roboto Serif Light" pitchFamily="2" charset="0"/>
              </a:rPr>
              <a:t>B</a:t>
            </a:r>
            <a:r>
              <a:rPr lang="fr-CA" sz="2400" b="1" baseline="-25000" dirty="0">
                <a:latin typeface="Century Schoolbook" panose="02040604050505020304" pitchFamily="18" charset="0"/>
                <a:cs typeface="Roboto Serif Light" pitchFamily="2" charset="0"/>
              </a:rPr>
              <a:t>0</a:t>
            </a:r>
            <a:endParaRPr lang="fr-CA" sz="2400" b="1" dirty="0">
              <a:latin typeface="Century Schoolbook" panose="02040604050505020304" pitchFamily="18" charset="0"/>
              <a:cs typeface="Roboto Serif Light" pitchFamily="2" charset="0"/>
            </a:endParaRPr>
          </a:p>
        </p:txBody>
      </p:sp>
      <p:cxnSp>
        <p:nvCxnSpPr>
          <p:cNvPr id="81" name="Straight Arrow Connector 80">
            <a:extLst>
              <a:ext uri="{FF2B5EF4-FFF2-40B4-BE49-F238E27FC236}">
                <a16:creationId xmlns:a16="http://schemas.microsoft.com/office/drawing/2014/main" id="{E72C31A7-ECC7-FE5C-4B62-7418178D41E1}"/>
              </a:ext>
            </a:extLst>
          </p:cNvPr>
          <p:cNvCxnSpPr>
            <a:cxnSpLocks/>
          </p:cNvCxnSpPr>
          <p:nvPr/>
        </p:nvCxnSpPr>
        <p:spPr>
          <a:xfrm>
            <a:off x="6673363" y="2243701"/>
            <a:ext cx="0" cy="2222163"/>
          </a:xfrm>
          <a:prstGeom prst="straightConnector1">
            <a:avLst/>
          </a:prstGeom>
          <a:ln w="44450">
            <a:gradFill flip="none" rotWithShape="1">
              <a:gsLst>
                <a:gs pos="0">
                  <a:schemeClr val="accent1">
                    <a:lumMod val="5000"/>
                    <a:lumOff val="95000"/>
                  </a:schemeClr>
                </a:gs>
                <a:gs pos="100000">
                  <a:srgbClr val="00A759"/>
                </a:gs>
              </a:gsLst>
              <a:lin ang="5400000" scaled="1"/>
              <a:tileRect/>
            </a:gra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82" name="ZoneTexte 41">
            <a:extLst>
              <a:ext uri="{FF2B5EF4-FFF2-40B4-BE49-F238E27FC236}">
                <a16:creationId xmlns:a16="http://schemas.microsoft.com/office/drawing/2014/main" id="{6FEA64A1-0EB4-8B10-9D35-8CE8B03FF060}"/>
              </a:ext>
            </a:extLst>
          </p:cNvPr>
          <p:cNvSpPr txBox="1"/>
          <p:nvPr/>
        </p:nvSpPr>
        <p:spPr>
          <a:xfrm>
            <a:off x="6422071" y="1828203"/>
            <a:ext cx="551754" cy="461665"/>
          </a:xfrm>
          <a:prstGeom prst="rect">
            <a:avLst/>
          </a:prstGeom>
          <a:noFill/>
        </p:spPr>
        <p:txBody>
          <a:bodyPr wrap="none" rtlCol="0">
            <a:spAutoFit/>
          </a:bodyPr>
          <a:lstStyle/>
          <a:p>
            <a:r>
              <a:rPr lang="fr-CA" sz="2400" b="1" dirty="0" err="1">
                <a:latin typeface="Century Schoolbook" panose="02040604050505020304" pitchFamily="18" charset="0"/>
                <a:cs typeface="Roboto Serif Medium" pitchFamily="2" charset="0"/>
              </a:rPr>
              <a:t>G</a:t>
            </a:r>
            <a:r>
              <a:rPr lang="fr-CA" sz="2400" b="1" baseline="-25000" dirty="0" err="1">
                <a:latin typeface="Century Schoolbook" panose="02040604050505020304" pitchFamily="18" charset="0"/>
                <a:cs typeface="Roboto Serif Medium" pitchFamily="2" charset="0"/>
              </a:rPr>
              <a:t>z</a:t>
            </a:r>
            <a:endParaRPr lang="fr-CA" sz="2400" b="1" dirty="0">
              <a:latin typeface="Century Schoolbook" panose="02040604050505020304" pitchFamily="18" charset="0"/>
              <a:cs typeface="Roboto Serif Medium" pitchFamily="2" charset="0"/>
            </a:endParaRPr>
          </a:p>
        </p:txBody>
      </p:sp>
      <p:sp>
        <p:nvSpPr>
          <p:cNvPr id="83" name="ZoneTexte 41">
            <a:extLst>
              <a:ext uri="{FF2B5EF4-FFF2-40B4-BE49-F238E27FC236}">
                <a16:creationId xmlns:a16="http://schemas.microsoft.com/office/drawing/2014/main" id="{EAAEE11F-970A-DAB0-A505-1CC02DA21998}"/>
              </a:ext>
            </a:extLst>
          </p:cNvPr>
          <p:cNvSpPr txBox="1"/>
          <p:nvPr/>
        </p:nvSpPr>
        <p:spPr>
          <a:xfrm>
            <a:off x="8678077" y="4613122"/>
            <a:ext cx="2456873" cy="461665"/>
          </a:xfrm>
          <a:prstGeom prst="rect">
            <a:avLst/>
          </a:prstGeom>
          <a:noFill/>
        </p:spPr>
        <p:txBody>
          <a:bodyPr wrap="square" rtlCol="0">
            <a:spAutoFit/>
          </a:bodyPr>
          <a:lstStyle/>
          <a:p>
            <a:pPr algn="ctr"/>
            <a:r>
              <a:rPr lang="fr-CA" sz="2400" dirty="0">
                <a:latin typeface="Century Schoolbook" panose="02040604050505020304" pitchFamily="18" charset="0"/>
                <a:cs typeface="Roboto Serif Light" pitchFamily="2" charset="0"/>
              </a:rPr>
              <a:t>RF </a:t>
            </a:r>
            <a:r>
              <a:rPr lang="fr-CA" sz="2400" dirty="0" err="1">
                <a:latin typeface="Century Schoolbook" panose="02040604050505020304" pitchFamily="18" charset="0"/>
                <a:cs typeface="Roboto Serif Light" pitchFamily="2" charset="0"/>
              </a:rPr>
              <a:t>frequency</a:t>
            </a:r>
            <a:endParaRPr lang="fr-CA" sz="2400" dirty="0">
              <a:latin typeface="Century Schoolbook" panose="02040604050505020304" pitchFamily="18" charset="0"/>
              <a:cs typeface="Roboto Serif Light" pitchFamily="2" charset="0"/>
            </a:endParaRPr>
          </a:p>
        </p:txBody>
      </p:sp>
      <p:cxnSp>
        <p:nvCxnSpPr>
          <p:cNvPr id="84" name="Straight Connector 83">
            <a:extLst>
              <a:ext uri="{FF2B5EF4-FFF2-40B4-BE49-F238E27FC236}">
                <a16:creationId xmlns:a16="http://schemas.microsoft.com/office/drawing/2014/main" id="{B40CAFF6-D392-9A4E-07FC-35E582302D62}"/>
              </a:ext>
            </a:extLst>
          </p:cNvPr>
          <p:cNvCxnSpPr>
            <a:cxnSpLocks/>
          </p:cNvCxnSpPr>
          <p:nvPr/>
        </p:nvCxnSpPr>
        <p:spPr>
          <a:xfrm>
            <a:off x="7294773" y="3239328"/>
            <a:ext cx="2187866" cy="0"/>
          </a:xfrm>
          <a:prstGeom prst="line">
            <a:avLst/>
          </a:prstGeom>
          <a:ln w="3810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85" name="Rectangle 84">
            <a:extLst>
              <a:ext uri="{FF2B5EF4-FFF2-40B4-BE49-F238E27FC236}">
                <a16:creationId xmlns:a16="http://schemas.microsoft.com/office/drawing/2014/main" id="{899AAB80-8447-5865-2D5C-E7AC3C231E92}"/>
              </a:ext>
            </a:extLst>
          </p:cNvPr>
          <p:cNvSpPr/>
          <p:nvPr/>
        </p:nvSpPr>
        <p:spPr>
          <a:xfrm>
            <a:off x="7287392" y="3006836"/>
            <a:ext cx="3316158" cy="461665"/>
          </a:xfrm>
          <a:prstGeom prst="rect">
            <a:avLst/>
          </a:prstGeom>
          <a:solidFill>
            <a:srgbClr val="00A759">
              <a:alpha val="3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cxnSp>
        <p:nvCxnSpPr>
          <p:cNvPr id="86" name="Straight Connector 85">
            <a:extLst>
              <a:ext uri="{FF2B5EF4-FFF2-40B4-BE49-F238E27FC236}">
                <a16:creationId xmlns:a16="http://schemas.microsoft.com/office/drawing/2014/main" id="{15013D62-121F-8B72-18A6-2E601105A3BB}"/>
              </a:ext>
            </a:extLst>
          </p:cNvPr>
          <p:cNvCxnSpPr>
            <a:cxnSpLocks/>
          </p:cNvCxnSpPr>
          <p:nvPr/>
        </p:nvCxnSpPr>
        <p:spPr>
          <a:xfrm>
            <a:off x="7294773" y="3239328"/>
            <a:ext cx="2635599" cy="0"/>
          </a:xfrm>
          <a:prstGeom prst="line">
            <a:avLst/>
          </a:prstGeom>
          <a:ln w="3810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87" name="Rectangle 86">
            <a:extLst>
              <a:ext uri="{FF2B5EF4-FFF2-40B4-BE49-F238E27FC236}">
                <a16:creationId xmlns:a16="http://schemas.microsoft.com/office/drawing/2014/main" id="{3447DF88-CE1F-8819-5D4E-A4B7195E5C15}"/>
              </a:ext>
            </a:extLst>
          </p:cNvPr>
          <p:cNvSpPr/>
          <p:nvPr/>
        </p:nvSpPr>
        <p:spPr>
          <a:xfrm rot="5400000">
            <a:off x="8747949" y="3326483"/>
            <a:ext cx="2317130" cy="243900"/>
          </a:xfrm>
          <a:prstGeom prst="rect">
            <a:avLst/>
          </a:prstGeom>
          <a:solidFill>
            <a:srgbClr val="00A759">
              <a:alpha val="3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88" name="ZoneTexte 41">
            <a:extLst>
              <a:ext uri="{FF2B5EF4-FFF2-40B4-BE49-F238E27FC236}">
                <a16:creationId xmlns:a16="http://schemas.microsoft.com/office/drawing/2014/main" id="{E24B52F6-51DB-997B-4EC8-22697D501594}"/>
              </a:ext>
            </a:extLst>
          </p:cNvPr>
          <p:cNvSpPr txBox="1"/>
          <p:nvPr/>
        </p:nvSpPr>
        <p:spPr>
          <a:xfrm>
            <a:off x="9567123" y="1890168"/>
            <a:ext cx="1532792" cy="400110"/>
          </a:xfrm>
          <a:prstGeom prst="rect">
            <a:avLst/>
          </a:prstGeom>
          <a:noFill/>
        </p:spPr>
        <p:txBody>
          <a:bodyPr wrap="none" rtlCol="0">
            <a:spAutoFit/>
          </a:bodyPr>
          <a:lstStyle/>
          <a:p>
            <a:r>
              <a:rPr lang="fr-CA" sz="2000" dirty="0">
                <a:latin typeface="Century Schoolbook" panose="02040604050505020304" pitchFamily="18" charset="0"/>
                <a:cs typeface="Roboto Serif Light" pitchFamily="2" charset="0"/>
              </a:rPr>
              <a:t>Spin phase</a:t>
            </a:r>
          </a:p>
        </p:txBody>
      </p:sp>
      <p:cxnSp>
        <p:nvCxnSpPr>
          <p:cNvPr id="89" name="Connecteur droit avec flèche 71">
            <a:extLst>
              <a:ext uri="{FF2B5EF4-FFF2-40B4-BE49-F238E27FC236}">
                <a16:creationId xmlns:a16="http://schemas.microsoft.com/office/drawing/2014/main" id="{F3B2448E-7A1C-FDD6-772D-0798544EBA87}"/>
              </a:ext>
            </a:extLst>
          </p:cNvPr>
          <p:cNvCxnSpPr>
            <a:cxnSpLocks/>
          </p:cNvCxnSpPr>
          <p:nvPr/>
        </p:nvCxnSpPr>
        <p:spPr>
          <a:xfrm>
            <a:off x="10333519" y="3240320"/>
            <a:ext cx="143305" cy="1659"/>
          </a:xfrm>
          <a:prstGeom prst="straightConnector1">
            <a:avLst/>
          </a:prstGeom>
          <a:ln w="12700" cmpd="sng">
            <a:solidFill>
              <a:srgbClr val="00A759"/>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97" name="Connecteur droit avec flèche 71">
            <a:extLst>
              <a:ext uri="{FF2B5EF4-FFF2-40B4-BE49-F238E27FC236}">
                <a16:creationId xmlns:a16="http://schemas.microsoft.com/office/drawing/2014/main" id="{0BFFA6A9-0C03-71C9-FF54-1CFF43D2D711}"/>
              </a:ext>
            </a:extLst>
          </p:cNvPr>
          <p:cNvCxnSpPr>
            <a:cxnSpLocks/>
          </p:cNvCxnSpPr>
          <p:nvPr/>
        </p:nvCxnSpPr>
        <p:spPr>
          <a:xfrm rot="16200000">
            <a:off x="10305846" y="4088892"/>
            <a:ext cx="143305" cy="1659"/>
          </a:xfrm>
          <a:prstGeom prst="straightConnector1">
            <a:avLst/>
          </a:prstGeom>
          <a:ln w="12700" cmpd="sng">
            <a:solidFill>
              <a:srgbClr val="00A759"/>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98" name="Connecteur droit avec flèche 71">
            <a:extLst>
              <a:ext uri="{FF2B5EF4-FFF2-40B4-BE49-F238E27FC236}">
                <a16:creationId xmlns:a16="http://schemas.microsoft.com/office/drawing/2014/main" id="{A744763A-A0C9-320F-7597-2269B4E40324}"/>
              </a:ext>
            </a:extLst>
          </p:cNvPr>
          <p:cNvCxnSpPr>
            <a:cxnSpLocks/>
          </p:cNvCxnSpPr>
          <p:nvPr/>
        </p:nvCxnSpPr>
        <p:spPr>
          <a:xfrm rot="16200000">
            <a:off x="10309775" y="3909826"/>
            <a:ext cx="143305" cy="1659"/>
          </a:xfrm>
          <a:prstGeom prst="straightConnector1">
            <a:avLst/>
          </a:prstGeom>
          <a:ln w="12700" cmpd="sng">
            <a:solidFill>
              <a:srgbClr val="00A759"/>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99" name="Connecteur droit avec flèche 71">
            <a:extLst>
              <a:ext uri="{FF2B5EF4-FFF2-40B4-BE49-F238E27FC236}">
                <a16:creationId xmlns:a16="http://schemas.microsoft.com/office/drawing/2014/main" id="{A282EF4B-C920-7866-415E-643F97D01FDA}"/>
              </a:ext>
            </a:extLst>
          </p:cNvPr>
          <p:cNvCxnSpPr>
            <a:cxnSpLocks/>
          </p:cNvCxnSpPr>
          <p:nvPr/>
        </p:nvCxnSpPr>
        <p:spPr>
          <a:xfrm rot="16200000">
            <a:off x="10313156" y="3738350"/>
            <a:ext cx="143305" cy="1659"/>
          </a:xfrm>
          <a:prstGeom prst="straightConnector1">
            <a:avLst/>
          </a:prstGeom>
          <a:ln w="12700" cmpd="sng">
            <a:solidFill>
              <a:srgbClr val="00A759"/>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100" name="Connecteur droit avec flèche 71">
            <a:extLst>
              <a:ext uri="{FF2B5EF4-FFF2-40B4-BE49-F238E27FC236}">
                <a16:creationId xmlns:a16="http://schemas.microsoft.com/office/drawing/2014/main" id="{F9783703-F10A-6A70-A7C1-6D96AE54FA05}"/>
              </a:ext>
            </a:extLst>
          </p:cNvPr>
          <p:cNvCxnSpPr>
            <a:cxnSpLocks/>
          </p:cNvCxnSpPr>
          <p:nvPr/>
        </p:nvCxnSpPr>
        <p:spPr>
          <a:xfrm rot="16200000">
            <a:off x="10312326" y="3559667"/>
            <a:ext cx="143305" cy="1659"/>
          </a:xfrm>
          <a:prstGeom prst="straightConnector1">
            <a:avLst/>
          </a:prstGeom>
          <a:ln w="12700" cmpd="sng">
            <a:solidFill>
              <a:srgbClr val="00A759"/>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101" name="Connecteur droit avec flèche 71">
            <a:extLst>
              <a:ext uri="{FF2B5EF4-FFF2-40B4-BE49-F238E27FC236}">
                <a16:creationId xmlns:a16="http://schemas.microsoft.com/office/drawing/2014/main" id="{1BBECCE7-6D26-E849-01A8-99B34E73359B}"/>
              </a:ext>
            </a:extLst>
          </p:cNvPr>
          <p:cNvCxnSpPr>
            <a:cxnSpLocks/>
          </p:cNvCxnSpPr>
          <p:nvPr/>
        </p:nvCxnSpPr>
        <p:spPr>
          <a:xfrm rot="16200000">
            <a:off x="10306676" y="2914012"/>
            <a:ext cx="143305" cy="1659"/>
          </a:xfrm>
          <a:prstGeom prst="straightConnector1">
            <a:avLst/>
          </a:prstGeom>
          <a:ln w="12700" cmpd="sng">
            <a:solidFill>
              <a:srgbClr val="00A759"/>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102" name="Connecteur droit avec flèche 71">
            <a:extLst>
              <a:ext uri="{FF2B5EF4-FFF2-40B4-BE49-F238E27FC236}">
                <a16:creationId xmlns:a16="http://schemas.microsoft.com/office/drawing/2014/main" id="{B58B5480-8BD0-9530-8AC7-A38C3AC33ECB}"/>
              </a:ext>
            </a:extLst>
          </p:cNvPr>
          <p:cNvCxnSpPr>
            <a:cxnSpLocks/>
          </p:cNvCxnSpPr>
          <p:nvPr/>
        </p:nvCxnSpPr>
        <p:spPr>
          <a:xfrm rot="16200000">
            <a:off x="10305846" y="2735329"/>
            <a:ext cx="143305" cy="1659"/>
          </a:xfrm>
          <a:prstGeom prst="straightConnector1">
            <a:avLst/>
          </a:prstGeom>
          <a:ln w="12700" cmpd="sng">
            <a:solidFill>
              <a:srgbClr val="00A759"/>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103" name="Connecteur droit avec flèche 71">
            <a:extLst>
              <a:ext uri="{FF2B5EF4-FFF2-40B4-BE49-F238E27FC236}">
                <a16:creationId xmlns:a16="http://schemas.microsoft.com/office/drawing/2014/main" id="{97F429E9-A557-ECB3-0A1D-8ED8F9DBD2A8}"/>
              </a:ext>
            </a:extLst>
          </p:cNvPr>
          <p:cNvCxnSpPr>
            <a:cxnSpLocks/>
          </p:cNvCxnSpPr>
          <p:nvPr/>
        </p:nvCxnSpPr>
        <p:spPr>
          <a:xfrm rot="16200000">
            <a:off x="10309775" y="2556263"/>
            <a:ext cx="143305" cy="1659"/>
          </a:xfrm>
          <a:prstGeom prst="straightConnector1">
            <a:avLst/>
          </a:prstGeom>
          <a:ln w="12700" cmpd="sng">
            <a:solidFill>
              <a:srgbClr val="00A759"/>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104" name="Connecteur droit avec flèche 71">
            <a:extLst>
              <a:ext uri="{FF2B5EF4-FFF2-40B4-BE49-F238E27FC236}">
                <a16:creationId xmlns:a16="http://schemas.microsoft.com/office/drawing/2014/main" id="{815EE693-3EA1-FF37-8938-4B35146D5AEE}"/>
              </a:ext>
            </a:extLst>
          </p:cNvPr>
          <p:cNvCxnSpPr>
            <a:cxnSpLocks/>
          </p:cNvCxnSpPr>
          <p:nvPr/>
        </p:nvCxnSpPr>
        <p:spPr>
          <a:xfrm rot="16200000">
            <a:off x="10313156" y="2384787"/>
            <a:ext cx="143305" cy="1659"/>
          </a:xfrm>
          <a:prstGeom prst="straightConnector1">
            <a:avLst/>
          </a:prstGeom>
          <a:ln w="12700" cmpd="sng">
            <a:solidFill>
              <a:srgbClr val="00A759"/>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105" name="Connecteur droit avec flèche 71">
            <a:extLst>
              <a:ext uri="{FF2B5EF4-FFF2-40B4-BE49-F238E27FC236}">
                <a16:creationId xmlns:a16="http://schemas.microsoft.com/office/drawing/2014/main" id="{EAA71299-4705-1329-271B-0C57ABA683F3}"/>
              </a:ext>
            </a:extLst>
          </p:cNvPr>
          <p:cNvCxnSpPr>
            <a:cxnSpLocks/>
          </p:cNvCxnSpPr>
          <p:nvPr/>
        </p:nvCxnSpPr>
        <p:spPr>
          <a:xfrm>
            <a:off x="10333519" y="3312282"/>
            <a:ext cx="143305" cy="1659"/>
          </a:xfrm>
          <a:prstGeom prst="straightConnector1">
            <a:avLst/>
          </a:prstGeom>
          <a:ln w="12700" cmpd="sng">
            <a:solidFill>
              <a:srgbClr val="00A759"/>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106" name="Connecteur droit avec flèche 71">
            <a:extLst>
              <a:ext uri="{FF2B5EF4-FFF2-40B4-BE49-F238E27FC236}">
                <a16:creationId xmlns:a16="http://schemas.microsoft.com/office/drawing/2014/main" id="{A3346CE4-ED1F-1ACE-3A41-518F5C0DFF48}"/>
              </a:ext>
            </a:extLst>
          </p:cNvPr>
          <p:cNvCxnSpPr>
            <a:cxnSpLocks/>
          </p:cNvCxnSpPr>
          <p:nvPr/>
        </p:nvCxnSpPr>
        <p:spPr>
          <a:xfrm>
            <a:off x="10333519" y="3384817"/>
            <a:ext cx="143305" cy="1659"/>
          </a:xfrm>
          <a:prstGeom prst="straightConnector1">
            <a:avLst/>
          </a:prstGeom>
          <a:ln w="12700" cmpd="sng">
            <a:solidFill>
              <a:srgbClr val="00A759"/>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107" name="Connecteur droit avec flèche 71">
            <a:extLst>
              <a:ext uri="{FF2B5EF4-FFF2-40B4-BE49-F238E27FC236}">
                <a16:creationId xmlns:a16="http://schemas.microsoft.com/office/drawing/2014/main" id="{601853C8-B4B0-9A3E-08A8-DEC90D5581E8}"/>
              </a:ext>
            </a:extLst>
          </p:cNvPr>
          <p:cNvCxnSpPr>
            <a:cxnSpLocks/>
          </p:cNvCxnSpPr>
          <p:nvPr/>
        </p:nvCxnSpPr>
        <p:spPr>
          <a:xfrm>
            <a:off x="10333519" y="3456321"/>
            <a:ext cx="143305" cy="1659"/>
          </a:xfrm>
          <a:prstGeom prst="straightConnector1">
            <a:avLst/>
          </a:prstGeom>
          <a:ln w="12700" cmpd="sng">
            <a:solidFill>
              <a:srgbClr val="00A759"/>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108" name="Connecteur droit avec flèche 71">
            <a:extLst>
              <a:ext uri="{FF2B5EF4-FFF2-40B4-BE49-F238E27FC236}">
                <a16:creationId xmlns:a16="http://schemas.microsoft.com/office/drawing/2014/main" id="{303461D0-7368-3D5E-52CF-1FC269977D46}"/>
              </a:ext>
            </a:extLst>
          </p:cNvPr>
          <p:cNvCxnSpPr>
            <a:cxnSpLocks/>
          </p:cNvCxnSpPr>
          <p:nvPr/>
        </p:nvCxnSpPr>
        <p:spPr>
          <a:xfrm>
            <a:off x="10333519" y="3163283"/>
            <a:ext cx="143305" cy="1659"/>
          </a:xfrm>
          <a:prstGeom prst="straightConnector1">
            <a:avLst/>
          </a:prstGeom>
          <a:ln w="12700" cmpd="sng">
            <a:solidFill>
              <a:srgbClr val="00A759"/>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109" name="Connecteur droit avec flèche 71">
            <a:extLst>
              <a:ext uri="{FF2B5EF4-FFF2-40B4-BE49-F238E27FC236}">
                <a16:creationId xmlns:a16="http://schemas.microsoft.com/office/drawing/2014/main" id="{45DA06E9-3621-0A0A-DAEF-F6575D3C280B}"/>
              </a:ext>
            </a:extLst>
          </p:cNvPr>
          <p:cNvCxnSpPr>
            <a:cxnSpLocks/>
          </p:cNvCxnSpPr>
          <p:nvPr/>
        </p:nvCxnSpPr>
        <p:spPr>
          <a:xfrm>
            <a:off x="10333519" y="3086777"/>
            <a:ext cx="143305" cy="1659"/>
          </a:xfrm>
          <a:prstGeom prst="straightConnector1">
            <a:avLst/>
          </a:prstGeom>
          <a:ln w="12700" cmpd="sng">
            <a:solidFill>
              <a:srgbClr val="00A759"/>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110" name="Connecteur droit avec flèche 71">
            <a:extLst>
              <a:ext uri="{FF2B5EF4-FFF2-40B4-BE49-F238E27FC236}">
                <a16:creationId xmlns:a16="http://schemas.microsoft.com/office/drawing/2014/main" id="{5D67951B-FF3A-31B4-5C0D-2EAEA72F2B7E}"/>
              </a:ext>
            </a:extLst>
          </p:cNvPr>
          <p:cNvCxnSpPr>
            <a:cxnSpLocks/>
          </p:cNvCxnSpPr>
          <p:nvPr/>
        </p:nvCxnSpPr>
        <p:spPr>
          <a:xfrm>
            <a:off x="10333519" y="3015152"/>
            <a:ext cx="143305" cy="1659"/>
          </a:xfrm>
          <a:prstGeom prst="straightConnector1">
            <a:avLst/>
          </a:prstGeom>
          <a:ln w="12700" cmpd="sng">
            <a:solidFill>
              <a:srgbClr val="00A759"/>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96" name="Straight Arrow Connector 95">
            <a:extLst>
              <a:ext uri="{FF2B5EF4-FFF2-40B4-BE49-F238E27FC236}">
                <a16:creationId xmlns:a16="http://schemas.microsoft.com/office/drawing/2014/main" id="{450B7E53-09D7-C948-A01A-84DCA2C140C1}"/>
              </a:ext>
            </a:extLst>
          </p:cNvPr>
          <p:cNvCxnSpPr>
            <a:cxnSpLocks/>
          </p:cNvCxnSpPr>
          <p:nvPr/>
        </p:nvCxnSpPr>
        <p:spPr>
          <a:xfrm flipV="1">
            <a:off x="10337312" y="2243701"/>
            <a:ext cx="0" cy="2222163"/>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1" name="ZoneTexte 41">
            <a:extLst>
              <a:ext uri="{FF2B5EF4-FFF2-40B4-BE49-F238E27FC236}">
                <a16:creationId xmlns:a16="http://schemas.microsoft.com/office/drawing/2014/main" id="{E61868FB-7C07-0D31-2668-9AC219A4C249}"/>
              </a:ext>
            </a:extLst>
          </p:cNvPr>
          <p:cNvSpPr txBox="1"/>
          <p:nvPr/>
        </p:nvSpPr>
        <p:spPr>
          <a:xfrm>
            <a:off x="1344023" y="5875313"/>
            <a:ext cx="3789873" cy="649188"/>
          </a:xfrm>
          <a:prstGeom prst="roundRect">
            <a:avLst>
              <a:gd name="adj" fmla="val 50000"/>
            </a:avLst>
          </a:prstGeom>
          <a:solidFill>
            <a:schemeClr val="bg2"/>
          </a:solidFill>
        </p:spPr>
        <p:txBody>
          <a:bodyPr wrap="square" rtlCol="0" anchor="ctr">
            <a:spAutoFit/>
          </a:bodyPr>
          <a:lstStyle/>
          <a:p>
            <a:pPr algn="ctr"/>
            <a:r>
              <a:rPr lang="fr-CA" sz="2400" dirty="0">
                <a:solidFill>
                  <a:srgbClr val="00A759"/>
                </a:solidFill>
                <a:latin typeface="Century Schoolbook" panose="02040604050505020304" pitchFamily="18" charset="0"/>
                <a:cs typeface="Roboto Serif Light" pitchFamily="2" charset="0"/>
              </a:rPr>
              <a:t>Slice </a:t>
            </a:r>
            <a:r>
              <a:rPr lang="fr-CA" sz="2400" dirty="0" err="1">
                <a:solidFill>
                  <a:srgbClr val="00A759"/>
                </a:solidFill>
                <a:latin typeface="Century Schoolbook" panose="02040604050505020304" pitchFamily="18" charset="0"/>
                <a:cs typeface="Roboto Serif Light" pitchFamily="2" charset="0"/>
              </a:rPr>
              <a:t>selection</a:t>
            </a:r>
            <a:r>
              <a:rPr lang="fr-CA" sz="2400" dirty="0">
                <a:solidFill>
                  <a:srgbClr val="00A759"/>
                </a:solidFill>
                <a:latin typeface="Century Schoolbook" panose="02040604050505020304" pitchFamily="18" charset="0"/>
                <a:cs typeface="Roboto Serif Light" pitchFamily="2" charset="0"/>
              </a:rPr>
              <a:t> gradient</a:t>
            </a:r>
          </a:p>
        </p:txBody>
      </p:sp>
      <p:sp>
        <p:nvSpPr>
          <p:cNvPr id="112" name="ZoneTexte 41">
            <a:extLst>
              <a:ext uri="{FF2B5EF4-FFF2-40B4-BE49-F238E27FC236}">
                <a16:creationId xmlns:a16="http://schemas.microsoft.com/office/drawing/2014/main" id="{1E28C93B-EE2A-19C1-D796-6D43901E6479}"/>
              </a:ext>
            </a:extLst>
          </p:cNvPr>
          <p:cNvSpPr txBox="1"/>
          <p:nvPr/>
        </p:nvSpPr>
        <p:spPr>
          <a:xfrm>
            <a:off x="6745344" y="5873566"/>
            <a:ext cx="3979207" cy="649188"/>
          </a:xfrm>
          <a:prstGeom prst="roundRect">
            <a:avLst>
              <a:gd name="adj" fmla="val 50000"/>
            </a:avLst>
          </a:prstGeom>
          <a:solidFill>
            <a:schemeClr val="bg2"/>
          </a:solidFill>
        </p:spPr>
        <p:txBody>
          <a:bodyPr wrap="square" rtlCol="0" anchor="ctr">
            <a:spAutoFit/>
          </a:bodyPr>
          <a:lstStyle/>
          <a:p>
            <a:pPr algn="ctr"/>
            <a:r>
              <a:rPr lang="fr-CA" sz="2400" dirty="0">
                <a:solidFill>
                  <a:srgbClr val="00A759"/>
                </a:solidFill>
                <a:latin typeface="Century Schoolbook" panose="02040604050505020304" pitchFamily="18" charset="0"/>
                <a:cs typeface="Roboto Serif Light" pitchFamily="2" charset="0"/>
              </a:rPr>
              <a:t>Spin </a:t>
            </a:r>
            <a:r>
              <a:rPr lang="fr-CA" sz="2400" dirty="0" err="1">
                <a:solidFill>
                  <a:srgbClr val="00A759"/>
                </a:solidFill>
                <a:latin typeface="Century Schoolbook" panose="02040604050505020304" pitchFamily="18" charset="0"/>
                <a:cs typeface="Roboto Serif Light" pitchFamily="2" charset="0"/>
              </a:rPr>
              <a:t>rephasing</a:t>
            </a:r>
            <a:r>
              <a:rPr lang="fr-CA" sz="2400" dirty="0">
                <a:solidFill>
                  <a:srgbClr val="00A759"/>
                </a:solidFill>
                <a:latin typeface="Century Schoolbook" panose="02040604050505020304" pitchFamily="18" charset="0"/>
                <a:cs typeface="Roboto Serif Light" pitchFamily="2" charset="0"/>
              </a:rPr>
              <a:t> gradient</a:t>
            </a:r>
          </a:p>
        </p:txBody>
      </p:sp>
      <p:sp>
        <p:nvSpPr>
          <p:cNvPr id="113" name="ZoneTexte 41">
            <a:extLst>
              <a:ext uri="{FF2B5EF4-FFF2-40B4-BE49-F238E27FC236}">
                <a16:creationId xmlns:a16="http://schemas.microsoft.com/office/drawing/2014/main" id="{7289C94A-7640-B5B4-061E-BCF48A33A150}"/>
              </a:ext>
            </a:extLst>
          </p:cNvPr>
          <p:cNvSpPr txBox="1"/>
          <p:nvPr/>
        </p:nvSpPr>
        <p:spPr>
          <a:xfrm>
            <a:off x="5138828" y="2790982"/>
            <a:ext cx="2456873" cy="830997"/>
          </a:xfrm>
          <a:prstGeom prst="rect">
            <a:avLst/>
          </a:prstGeom>
          <a:noFill/>
        </p:spPr>
        <p:txBody>
          <a:bodyPr wrap="square" rtlCol="0">
            <a:spAutoFit/>
          </a:bodyPr>
          <a:lstStyle/>
          <a:p>
            <a:pPr algn="ctr"/>
            <a:r>
              <a:rPr lang="fr-CA" sz="2400" dirty="0" err="1">
                <a:latin typeface="Century Schoolbook" panose="02040604050505020304" pitchFamily="18" charset="0"/>
                <a:cs typeface="Roboto Serif Light" pitchFamily="2" charset="0"/>
              </a:rPr>
              <a:t>Dephasing</a:t>
            </a:r>
            <a:r>
              <a:rPr lang="fr-CA" sz="2400" dirty="0">
                <a:latin typeface="Century Schoolbook" panose="02040604050505020304" pitchFamily="18" charset="0"/>
                <a:cs typeface="Roboto Serif Light" pitchFamily="2" charset="0"/>
              </a:rPr>
              <a:t>:</a:t>
            </a:r>
          </a:p>
          <a:p>
            <a:pPr algn="ctr"/>
            <a:r>
              <a:rPr lang="fr-CA" sz="2400" dirty="0">
                <a:latin typeface="Century Schoolbook" panose="02040604050505020304" pitchFamily="18" charset="0"/>
                <a:cs typeface="Roboto Serif Light" pitchFamily="2" charset="0"/>
              </a:rPr>
              <a:t>Spiral </a:t>
            </a:r>
            <a:r>
              <a:rPr lang="fr-CA" sz="2400" dirty="0" err="1">
                <a:latin typeface="Century Schoolbook" panose="02040604050505020304" pitchFamily="18" charset="0"/>
                <a:cs typeface="Roboto Serif Light" pitchFamily="2" charset="0"/>
              </a:rPr>
              <a:t>staircase</a:t>
            </a:r>
            <a:endParaRPr lang="fr-CA" sz="2400" dirty="0">
              <a:latin typeface="Century Schoolbook" panose="02040604050505020304" pitchFamily="18" charset="0"/>
              <a:cs typeface="Roboto Serif Light" pitchFamily="2" charset="0"/>
            </a:endParaRPr>
          </a:p>
        </p:txBody>
      </p:sp>
      <p:sp>
        <p:nvSpPr>
          <p:cNvPr id="114" name="ZoneTexte 41">
            <a:extLst>
              <a:ext uri="{FF2B5EF4-FFF2-40B4-BE49-F238E27FC236}">
                <a16:creationId xmlns:a16="http://schemas.microsoft.com/office/drawing/2014/main" id="{5F0FF31D-A767-1988-2E3C-C796B746DE09}"/>
              </a:ext>
            </a:extLst>
          </p:cNvPr>
          <p:cNvSpPr txBox="1"/>
          <p:nvPr/>
        </p:nvSpPr>
        <p:spPr>
          <a:xfrm>
            <a:off x="10490923" y="2822169"/>
            <a:ext cx="1704708" cy="830997"/>
          </a:xfrm>
          <a:prstGeom prst="rect">
            <a:avLst/>
          </a:prstGeom>
          <a:noFill/>
        </p:spPr>
        <p:txBody>
          <a:bodyPr wrap="square" rtlCol="0">
            <a:spAutoFit/>
          </a:bodyPr>
          <a:lstStyle/>
          <a:p>
            <a:pPr algn="ctr"/>
            <a:r>
              <a:rPr lang="fr-CA" sz="2400" dirty="0">
                <a:latin typeface="Century Schoolbook" panose="02040604050505020304" pitchFamily="18" charset="0"/>
                <a:cs typeface="Roboto Serif Light" pitchFamily="2" charset="0"/>
              </a:rPr>
              <a:t>Maximum</a:t>
            </a:r>
          </a:p>
          <a:p>
            <a:pPr algn="ctr"/>
            <a:r>
              <a:rPr lang="fr-CA" sz="2400" dirty="0">
                <a:latin typeface="Century Schoolbook" panose="02040604050505020304" pitchFamily="18" charset="0"/>
                <a:cs typeface="Roboto Serif Light" pitchFamily="2" charset="0"/>
              </a:rPr>
              <a:t>signal</a:t>
            </a:r>
          </a:p>
        </p:txBody>
      </p:sp>
    </p:spTree>
    <p:extLst>
      <p:ext uri="{BB962C8B-B14F-4D97-AF65-F5344CB8AC3E}">
        <p14:creationId xmlns:p14="http://schemas.microsoft.com/office/powerpoint/2010/main" val="14259364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8"/>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1"/>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63"/>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64"/>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65"/>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66"/>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68"/>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69"/>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70"/>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71"/>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13"/>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xit" presetSubtype="0" fill="hold" grpId="1" nodeType="clickEffect">
                                  <p:stCondLst>
                                    <p:cond delay="0"/>
                                  </p:stCondLst>
                                  <p:childTnLst>
                                    <p:set>
                                      <p:cBhvr>
                                        <p:cTn id="46" dur="1" fill="hold">
                                          <p:stCondLst>
                                            <p:cond delay="0"/>
                                          </p:stCondLst>
                                        </p:cTn>
                                        <p:tgtEl>
                                          <p:spTgt spid="113"/>
                                        </p:tgtEl>
                                        <p:attrNameLst>
                                          <p:attrName>style.visibility</p:attrName>
                                        </p:attrNameLst>
                                      </p:cBhvr>
                                      <p:to>
                                        <p:strVal val="hidden"/>
                                      </p:to>
                                    </p:set>
                                  </p:childTnLst>
                                </p:cTn>
                              </p:par>
                              <p:par>
                                <p:cTn id="47" presetID="1" presetClass="entr" presetSubtype="0" fill="hold" nodeType="withEffect">
                                  <p:stCondLst>
                                    <p:cond delay="0"/>
                                  </p:stCondLst>
                                  <p:childTnLst>
                                    <p:set>
                                      <p:cBhvr>
                                        <p:cTn id="48" dur="1" fill="hold">
                                          <p:stCondLst>
                                            <p:cond delay="0"/>
                                          </p:stCondLst>
                                        </p:cTn>
                                        <p:tgtEl>
                                          <p:spTgt spid="74"/>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75"/>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76"/>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77"/>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78"/>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79"/>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80"/>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81"/>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82"/>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83"/>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84"/>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85"/>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86"/>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87"/>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88"/>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89"/>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97"/>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98"/>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99"/>
                                        </p:tgtEl>
                                        <p:attrNameLst>
                                          <p:attrName>style.visibility</p:attrName>
                                        </p:attrNameLst>
                                      </p:cBhvr>
                                      <p:to>
                                        <p:strVal val="visible"/>
                                      </p:to>
                                    </p:set>
                                  </p:childTnLst>
                                </p:cTn>
                              </p:par>
                              <p:par>
                                <p:cTn id="85" presetID="1" presetClass="entr" presetSubtype="0" fill="hold" nodeType="withEffect">
                                  <p:stCondLst>
                                    <p:cond delay="0"/>
                                  </p:stCondLst>
                                  <p:childTnLst>
                                    <p:set>
                                      <p:cBhvr>
                                        <p:cTn id="86" dur="1" fill="hold">
                                          <p:stCondLst>
                                            <p:cond delay="0"/>
                                          </p:stCondLst>
                                        </p:cTn>
                                        <p:tgtEl>
                                          <p:spTgt spid="100"/>
                                        </p:tgtEl>
                                        <p:attrNameLst>
                                          <p:attrName>style.visibility</p:attrName>
                                        </p:attrNameLst>
                                      </p:cBhvr>
                                      <p:to>
                                        <p:strVal val="visible"/>
                                      </p:to>
                                    </p:set>
                                  </p:childTnLst>
                                </p:cTn>
                              </p:par>
                              <p:par>
                                <p:cTn id="87" presetID="1" presetClass="entr" presetSubtype="0" fill="hold" nodeType="withEffect">
                                  <p:stCondLst>
                                    <p:cond delay="0"/>
                                  </p:stCondLst>
                                  <p:childTnLst>
                                    <p:set>
                                      <p:cBhvr>
                                        <p:cTn id="88" dur="1" fill="hold">
                                          <p:stCondLst>
                                            <p:cond delay="0"/>
                                          </p:stCondLst>
                                        </p:cTn>
                                        <p:tgtEl>
                                          <p:spTgt spid="101"/>
                                        </p:tgtEl>
                                        <p:attrNameLst>
                                          <p:attrName>style.visibility</p:attrName>
                                        </p:attrNameLst>
                                      </p:cBhvr>
                                      <p:to>
                                        <p:strVal val="visible"/>
                                      </p:to>
                                    </p:set>
                                  </p:childTnLst>
                                </p:cTn>
                              </p:par>
                              <p:par>
                                <p:cTn id="89" presetID="1" presetClass="entr" presetSubtype="0" fill="hold" nodeType="withEffect">
                                  <p:stCondLst>
                                    <p:cond delay="0"/>
                                  </p:stCondLst>
                                  <p:childTnLst>
                                    <p:set>
                                      <p:cBhvr>
                                        <p:cTn id="90" dur="1" fill="hold">
                                          <p:stCondLst>
                                            <p:cond delay="0"/>
                                          </p:stCondLst>
                                        </p:cTn>
                                        <p:tgtEl>
                                          <p:spTgt spid="102"/>
                                        </p:tgtEl>
                                        <p:attrNameLst>
                                          <p:attrName>style.visibility</p:attrName>
                                        </p:attrNameLst>
                                      </p:cBhvr>
                                      <p:to>
                                        <p:strVal val="visible"/>
                                      </p:to>
                                    </p:set>
                                  </p:childTnLst>
                                </p:cTn>
                              </p:par>
                              <p:par>
                                <p:cTn id="91" presetID="1" presetClass="entr" presetSubtype="0" fill="hold" nodeType="withEffect">
                                  <p:stCondLst>
                                    <p:cond delay="0"/>
                                  </p:stCondLst>
                                  <p:childTnLst>
                                    <p:set>
                                      <p:cBhvr>
                                        <p:cTn id="92" dur="1" fill="hold">
                                          <p:stCondLst>
                                            <p:cond delay="0"/>
                                          </p:stCondLst>
                                        </p:cTn>
                                        <p:tgtEl>
                                          <p:spTgt spid="103"/>
                                        </p:tgtEl>
                                        <p:attrNameLst>
                                          <p:attrName>style.visibility</p:attrName>
                                        </p:attrNameLst>
                                      </p:cBhvr>
                                      <p:to>
                                        <p:strVal val="visible"/>
                                      </p:to>
                                    </p:set>
                                  </p:childTnLst>
                                </p:cTn>
                              </p:par>
                              <p:par>
                                <p:cTn id="93" presetID="1" presetClass="entr" presetSubtype="0" fill="hold" nodeType="withEffect">
                                  <p:stCondLst>
                                    <p:cond delay="0"/>
                                  </p:stCondLst>
                                  <p:childTnLst>
                                    <p:set>
                                      <p:cBhvr>
                                        <p:cTn id="94" dur="1" fill="hold">
                                          <p:stCondLst>
                                            <p:cond delay="0"/>
                                          </p:stCondLst>
                                        </p:cTn>
                                        <p:tgtEl>
                                          <p:spTgt spid="104"/>
                                        </p:tgtEl>
                                        <p:attrNameLst>
                                          <p:attrName>style.visibility</p:attrName>
                                        </p:attrNameLst>
                                      </p:cBhvr>
                                      <p:to>
                                        <p:strVal val="visible"/>
                                      </p:to>
                                    </p:set>
                                  </p:childTnLst>
                                </p:cTn>
                              </p:par>
                              <p:par>
                                <p:cTn id="95" presetID="1" presetClass="entr" presetSubtype="0" fill="hold" nodeType="withEffect">
                                  <p:stCondLst>
                                    <p:cond delay="0"/>
                                  </p:stCondLst>
                                  <p:childTnLst>
                                    <p:set>
                                      <p:cBhvr>
                                        <p:cTn id="96" dur="1" fill="hold">
                                          <p:stCondLst>
                                            <p:cond delay="0"/>
                                          </p:stCondLst>
                                        </p:cTn>
                                        <p:tgtEl>
                                          <p:spTgt spid="105"/>
                                        </p:tgtEl>
                                        <p:attrNameLst>
                                          <p:attrName>style.visibility</p:attrName>
                                        </p:attrNameLst>
                                      </p:cBhvr>
                                      <p:to>
                                        <p:strVal val="visible"/>
                                      </p:to>
                                    </p:set>
                                  </p:childTnLst>
                                </p:cTn>
                              </p:par>
                              <p:par>
                                <p:cTn id="97" presetID="1" presetClass="entr" presetSubtype="0" fill="hold" nodeType="withEffect">
                                  <p:stCondLst>
                                    <p:cond delay="0"/>
                                  </p:stCondLst>
                                  <p:childTnLst>
                                    <p:set>
                                      <p:cBhvr>
                                        <p:cTn id="98" dur="1" fill="hold">
                                          <p:stCondLst>
                                            <p:cond delay="0"/>
                                          </p:stCondLst>
                                        </p:cTn>
                                        <p:tgtEl>
                                          <p:spTgt spid="106"/>
                                        </p:tgtEl>
                                        <p:attrNameLst>
                                          <p:attrName>style.visibility</p:attrName>
                                        </p:attrNameLst>
                                      </p:cBhvr>
                                      <p:to>
                                        <p:strVal val="visible"/>
                                      </p:to>
                                    </p:set>
                                  </p:childTnLst>
                                </p:cTn>
                              </p:par>
                              <p:par>
                                <p:cTn id="99" presetID="1" presetClass="entr" presetSubtype="0" fill="hold" nodeType="withEffect">
                                  <p:stCondLst>
                                    <p:cond delay="0"/>
                                  </p:stCondLst>
                                  <p:childTnLst>
                                    <p:set>
                                      <p:cBhvr>
                                        <p:cTn id="100" dur="1" fill="hold">
                                          <p:stCondLst>
                                            <p:cond delay="0"/>
                                          </p:stCondLst>
                                        </p:cTn>
                                        <p:tgtEl>
                                          <p:spTgt spid="107"/>
                                        </p:tgtEl>
                                        <p:attrNameLst>
                                          <p:attrName>style.visibility</p:attrName>
                                        </p:attrNameLst>
                                      </p:cBhvr>
                                      <p:to>
                                        <p:strVal val="visible"/>
                                      </p:to>
                                    </p:set>
                                  </p:childTnLst>
                                </p:cTn>
                              </p:par>
                              <p:par>
                                <p:cTn id="101" presetID="1" presetClass="entr" presetSubtype="0" fill="hold" nodeType="withEffect">
                                  <p:stCondLst>
                                    <p:cond delay="0"/>
                                  </p:stCondLst>
                                  <p:childTnLst>
                                    <p:set>
                                      <p:cBhvr>
                                        <p:cTn id="102" dur="1" fill="hold">
                                          <p:stCondLst>
                                            <p:cond delay="0"/>
                                          </p:stCondLst>
                                        </p:cTn>
                                        <p:tgtEl>
                                          <p:spTgt spid="108"/>
                                        </p:tgtEl>
                                        <p:attrNameLst>
                                          <p:attrName>style.visibility</p:attrName>
                                        </p:attrNameLst>
                                      </p:cBhvr>
                                      <p:to>
                                        <p:strVal val="visible"/>
                                      </p:to>
                                    </p:set>
                                  </p:childTnLst>
                                </p:cTn>
                              </p:par>
                              <p:par>
                                <p:cTn id="103" presetID="1" presetClass="entr" presetSubtype="0" fill="hold" nodeType="withEffect">
                                  <p:stCondLst>
                                    <p:cond delay="0"/>
                                  </p:stCondLst>
                                  <p:childTnLst>
                                    <p:set>
                                      <p:cBhvr>
                                        <p:cTn id="104" dur="1" fill="hold">
                                          <p:stCondLst>
                                            <p:cond delay="0"/>
                                          </p:stCondLst>
                                        </p:cTn>
                                        <p:tgtEl>
                                          <p:spTgt spid="109"/>
                                        </p:tgtEl>
                                        <p:attrNameLst>
                                          <p:attrName>style.visibility</p:attrName>
                                        </p:attrNameLst>
                                      </p:cBhvr>
                                      <p:to>
                                        <p:strVal val="visible"/>
                                      </p:to>
                                    </p:set>
                                  </p:childTnLst>
                                </p:cTn>
                              </p:par>
                              <p:par>
                                <p:cTn id="105" presetID="1" presetClass="entr" presetSubtype="0" fill="hold" nodeType="withEffect">
                                  <p:stCondLst>
                                    <p:cond delay="0"/>
                                  </p:stCondLst>
                                  <p:childTnLst>
                                    <p:set>
                                      <p:cBhvr>
                                        <p:cTn id="106" dur="1" fill="hold">
                                          <p:stCondLst>
                                            <p:cond delay="0"/>
                                          </p:stCondLst>
                                        </p:cTn>
                                        <p:tgtEl>
                                          <p:spTgt spid="110"/>
                                        </p:tgtEl>
                                        <p:attrNameLst>
                                          <p:attrName>style.visibility</p:attrName>
                                        </p:attrNameLst>
                                      </p:cBhvr>
                                      <p:to>
                                        <p:strVal val="visible"/>
                                      </p:to>
                                    </p:set>
                                  </p:childTnLst>
                                </p:cTn>
                              </p:par>
                              <p:par>
                                <p:cTn id="107" presetID="1" presetClass="entr" presetSubtype="0" fill="hold" nodeType="withEffect">
                                  <p:stCondLst>
                                    <p:cond delay="0"/>
                                  </p:stCondLst>
                                  <p:childTnLst>
                                    <p:set>
                                      <p:cBhvr>
                                        <p:cTn id="108" dur="1" fill="hold">
                                          <p:stCondLst>
                                            <p:cond delay="0"/>
                                          </p:stCondLst>
                                        </p:cTn>
                                        <p:tgtEl>
                                          <p:spTgt spid="96"/>
                                        </p:tgtEl>
                                        <p:attrNameLst>
                                          <p:attrName>style.visibility</p:attrName>
                                        </p:attrNameLst>
                                      </p:cBhvr>
                                      <p:to>
                                        <p:strVal val="visible"/>
                                      </p:to>
                                    </p:set>
                                  </p:childTnLst>
                                </p:cTn>
                              </p:par>
                              <p:par>
                                <p:cTn id="109" presetID="1" presetClass="entr" presetSubtype="0" fill="hold" grpId="0" nodeType="withEffect">
                                  <p:stCondLst>
                                    <p:cond delay="0"/>
                                  </p:stCondLst>
                                  <p:childTnLst>
                                    <p:set>
                                      <p:cBhvr>
                                        <p:cTn id="110" dur="1" fill="hold">
                                          <p:stCondLst>
                                            <p:cond delay="0"/>
                                          </p:stCondLst>
                                        </p:cTn>
                                        <p:tgtEl>
                                          <p:spTgt spid="114"/>
                                        </p:tgtEl>
                                        <p:attrNameLst>
                                          <p:attrName>style.visibility</p:attrName>
                                        </p:attrNameLst>
                                      </p:cBhvr>
                                      <p:to>
                                        <p:strVal val="visible"/>
                                      </p:to>
                                    </p:set>
                                  </p:childTnLst>
                                </p:cTn>
                              </p:par>
                              <p:par>
                                <p:cTn id="111" presetID="1" presetClass="entr" presetSubtype="0" fill="hold" nodeType="withEffect">
                                  <p:stCondLst>
                                    <p:cond delay="0"/>
                                  </p:stCondLst>
                                  <p:childTnLst>
                                    <p:set>
                                      <p:cBhvr>
                                        <p:cTn id="112" dur="1" fill="hold">
                                          <p:stCondLst>
                                            <p:cond delay="0"/>
                                          </p:stCondLst>
                                        </p:cTn>
                                        <p:tgtEl>
                                          <p:spTgt spid="6"/>
                                        </p:tgtEl>
                                        <p:attrNameLst>
                                          <p:attrName>style.visibility</p:attrName>
                                        </p:attrNameLst>
                                      </p:cBhvr>
                                      <p:to>
                                        <p:strVal val="visible"/>
                                      </p:to>
                                    </p:set>
                                  </p:childTnLst>
                                </p:cTn>
                              </p:par>
                            </p:childTnLst>
                          </p:cTn>
                        </p:par>
                      </p:childTnLst>
                    </p:cTn>
                  </p:par>
                  <p:par>
                    <p:cTn id="113" fill="hold">
                      <p:stCondLst>
                        <p:cond delay="indefinite"/>
                      </p:stCondLst>
                      <p:childTnLst>
                        <p:par>
                          <p:cTn id="114" fill="hold">
                            <p:stCondLst>
                              <p:cond delay="0"/>
                            </p:stCondLst>
                            <p:childTnLst>
                              <p:par>
                                <p:cTn id="115" presetID="1" presetClass="entr" presetSubtype="0" fill="hold" grpId="0" nodeType="clickEffect">
                                  <p:stCondLst>
                                    <p:cond delay="0"/>
                                  </p:stCondLst>
                                  <p:childTnLst>
                                    <p:set>
                                      <p:cBhvr>
                                        <p:cTn id="116" dur="1" fill="hold">
                                          <p:stCondLst>
                                            <p:cond delay="0"/>
                                          </p:stCondLst>
                                        </p:cTn>
                                        <p:tgtEl>
                                          <p:spTgt spid="1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78" grpId="0"/>
      <p:bldP spid="80" grpId="0"/>
      <p:bldP spid="82" grpId="0"/>
      <p:bldP spid="83" grpId="0"/>
      <p:bldP spid="85" grpId="0" animBg="1"/>
      <p:bldP spid="87" grpId="0" animBg="1"/>
      <p:bldP spid="88" grpId="0"/>
      <p:bldP spid="112" grpId="0" animBg="1"/>
      <p:bldP spid="113" grpId="0"/>
      <p:bldP spid="113" grpId="1"/>
      <p:bldP spid="114"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0F1B00F-CF40-AC63-2B71-80ED62CC8A7A}"/>
              </a:ext>
            </a:extLst>
          </p:cNvPr>
          <p:cNvSpPr/>
          <p:nvPr/>
        </p:nvSpPr>
        <p:spPr>
          <a:xfrm>
            <a:off x="3970249" y="3512285"/>
            <a:ext cx="733078" cy="394067"/>
          </a:xfrm>
          <a:prstGeom prst="rect">
            <a:avLst/>
          </a:prstGeom>
          <a:noFill/>
          <a:ln w="28575">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2" name="Title 1">
            <a:extLst>
              <a:ext uri="{FF2B5EF4-FFF2-40B4-BE49-F238E27FC236}">
                <a16:creationId xmlns:a16="http://schemas.microsoft.com/office/drawing/2014/main" id="{27E4192C-F1B7-446C-936E-0C8855CBC08A}"/>
              </a:ext>
            </a:extLst>
          </p:cNvPr>
          <p:cNvSpPr>
            <a:spLocks noGrp="1"/>
          </p:cNvSpPr>
          <p:nvPr>
            <p:ph type="title"/>
          </p:nvPr>
        </p:nvSpPr>
        <p:spPr/>
        <p:txBody>
          <a:bodyPr/>
          <a:lstStyle/>
          <a:p>
            <a:r>
              <a:rPr lang="fr-CA" dirty="0">
                <a:latin typeface="Century Schoolbook" panose="02040604050505020304" pitchFamily="18" charset="0"/>
              </a:rPr>
              <a:t>Principles of MRI: </a:t>
            </a:r>
            <a:r>
              <a:rPr lang="fr-CA" dirty="0" err="1">
                <a:latin typeface="Century Schoolbook" panose="02040604050505020304" pitchFamily="18" charset="0"/>
              </a:rPr>
              <a:t>sequences</a:t>
            </a:r>
            <a:endParaRPr lang="fr-CA" dirty="0">
              <a:latin typeface="Century Schoolbook" panose="02040604050505020304" pitchFamily="18" charset="0"/>
            </a:endParaRPr>
          </a:p>
        </p:txBody>
      </p:sp>
      <p:sp>
        <p:nvSpPr>
          <p:cNvPr id="4" name="Slide Number Placeholder 3">
            <a:extLst>
              <a:ext uri="{FF2B5EF4-FFF2-40B4-BE49-F238E27FC236}">
                <a16:creationId xmlns:a16="http://schemas.microsoft.com/office/drawing/2014/main" id="{E7331D26-3FA7-497C-BD2D-5215B4E704C8}"/>
              </a:ext>
            </a:extLst>
          </p:cNvPr>
          <p:cNvSpPr>
            <a:spLocks noGrp="1"/>
          </p:cNvSpPr>
          <p:nvPr>
            <p:ph type="sldNum" sz="quarter" idx="12"/>
          </p:nvPr>
        </p:nvSpPr>
        <p:spPr/>
        <p:txBody>
          <a:bodyPr/>
          <a:lstStyle/>
          <a:p>
            <a:fld id="{7C4F7C6C-F16A-437F-A05B-8026F95376C8}" type="slidenum">
              <a:rPr lang="fr-CA" smtClean="0">
                <a:latin typeface="Century Schoolbook" panose="02040604050505020304" pitchFamily="18" charset="0"/>
              </a:rPr>
              <a:pPr/>
              <a:t>55</a:t>
            </a:fld>
            <a:endParaRPr lang="fr-CA" dirty="0">
              <a:latin typeface="Century Schoolbook" panose="02040604050505020304" pitchFamily="18" charset="0"/>
            </a:endParaRPr>
          </a:p>
        </p:txBody>
      </p:sp>
      <p:sp>
        <p:nvSpPr>
          <p:cNvPr id="3" name="Rectangle 2">
            <a:extLst>
              <a:ext uri="{FF2B5EF4-FFF2-40B4-BE49-F238E27FC236}">
                <a16:creationId xmlns:a16="http://schemas.microsoft.com/office/drawing/2014/main" id="{142E7A4A-283D-E65F-20CC-304B116DE1A5}"/>
              </a:ext>
            </a:extLst>
          </p:cNvPr>
          <p:cNvSpPr/>
          <p:nvPr/>
        </p:nvSpPr>
        <p:spPr>
          <a:xfrm>
            <a:off x="2879449" y="3509847"/>
            <a:ext cx="420297" cy="393988"/>
          </a:xfrm>
          <a:prstGeom prst="rect">
            <a:avLst/>
          </a:prstGeom>
          <a:noFill/>
          <a:ln w="28575">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0" name="Rectangle 29">
            <a:extLst>
              <a:ext uri="{FF2B5EF4-FFF2-40B4-BE49-F238E27FC236}">
                <a16:creationId xmlns:a16="http://schemas.microsoft.com/office/drawing/2014/main" id="{8A6CDFB2-A1D8-13AA-AB45-C13111C428C6}"/>
              </a:ext>
            </a:extLst>
          </p:cNvPr>
          <p:cNvSpPr/>
          <p:nvPr/>
        </p:nvSpPr>
        <p:spPr>
          <a:xfrm>
            <a:off x="2468823" y="1292145"/>
            <a:ext cx="418192" cy="391885"/>
          </a:xfrm>
          <a:prstGeom prst="rect">
            <a:avLst/>
          </a:prstGeom>
          <a:noFill/>
          <a:ln w="28575">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cxnSp>
        <p:nvCxnSpPr>
          <p:cNvPr id="31" name="Straight Connector 30">
            <a:extLst>
              <a:ext uri="{FF2B5EF4-FFF2-40B4-BE49-F238E27FC236}">
                <a16:creationId xmlns:a16="http://schemas.microsoft.com/office/drawing/2014/main" id="{65DC8BAB-A0FC-AC5D-F891-D9E375958B1D}"/>
              </a:ext>
            </a:extLst>
          </p:cNvPr>
          <p:cNvCxnSpPr>
            <a:cxnSpLocks/>
          </p:cNvCxnSpPr>
          <p:nvPr/>
        </p:nvCxnSpPr>
        <p:spPr>
          <a:xfrm>
            <a:off x="1277291" y="6125121"/>
            <a:ext cx="443163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2" name="Rectangle 31">
            <a:extLst>
              <a:ext uri="{FF2B5EF4-FFF2-40B4-BE49-F238E27FC236}">
                <a16:creationId xmlns:a16="http://schemas.microsoft.com/office/drawing/2014/main" id="{23624142-B4D0-2A2F-B861-6B3A2CF3923F}"/>
              </a:ext>
            </a:extLst>
          </p:cNvPr>
          <p:cNvSpPr/>
          <p:nvPr/>
        </p:nvSpPr>
        <p:spPr>
          <a:xfrm>
            <a:off x="2884740" y="1681901"/>
            <a:ext cx="193135" cy="389153"/>
          </a:xfrm>
          <a:prstGeom prst="rect">
            <a:avLst/>
          </a:prstGeom>
          <a:noFill/>
          <a:ln w="28575">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4" name="Freeform: Shape 33">
            <a:extLst>
              <a:ext uri="{FF2B5EF4-FFF2-40B4-BE49-F238E27FC236}">
                <a16:creationId xmlns:a16="http://schemas.microsoft.com/office/drawing/2014/main" id="{6AD8F075-0D76-1732-0DE3-691A0E8E8F29}"/>
              </a:ext>
            </a:extLst>
          </p:cNvPr>
          <p:cNvSpPr/>
          <p:nvPr/>
        </p:nvSpPr>
        <p:spPr>
          <a:xfrm>
            <a:off x="1533630" y="4576439"/>
            <a:ext cx="269939" cy="431987"/>
          </a:xfrm>
          <a:custGeom>
            <a:avLst/>
            <a:gdLst>
              <a:gd name="connsiteX0" fmla="*/ 0 w 546100"/>
              <a:gd name="connsiteY0" fmla="*/ 387350 h 387350"/>
              <a:gd name="connsiteX1" fmla="*/ 279400 w 546100"/>
              <a:gd name="connsiteY1" fmla="*/ 0 h 387350"/>
              <a:gd name="connsiteX2" fmla="*/ 546100 w 546100"/>
              <a:gd name="connsiteY2" fmla="*/ 387350 h 387350"/>
            </a:gdLst>
            <a:ahLst/>
            <a:cxnLst>
              <a:cxn ang="0">
                <a:pos x="connsiteX0" y="connsiteY0"/>
              </a:cxn>
              <a:cxn ang="0">
                <a:pos x="connsiteX1" y="connsiteY1"/>
              </a:cxn>
              <a:cxn ang="0">
                <a:pos x="connsiteX2" y="connsiteY2"/>
              </a:cxn>
            </a:cxnLst>
            <a:rect l="l" t="t" r="r" b="b"/>
            <a:pathLst>
              <a:path w="546100" h="387350">
                <a:moveTo>
                  <a:pt x="0" y="387350"/>
                </a:moveTo>
                <a:cubicBezTo>
                  <a:pt x="94191" y="193675"/>
                  <a:pt x="188383" y="0"/>
                  <a:pt x="279400" y="0"/>
                </a:cubicBezTo>
                <a:cubicBezTo>
                  <a:pt x="370417" y="0"/>
                  <a:pt x="458258" y="193675"/>
                  <a:pt x="546100" y="387350"/>
                </a:cubicBezTo>
              </a:path>
            </a:pathLst>
          </a:custGeom>
          <a:noFill/>
          <a:ln w="28575">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5" name="Freeform: Shape 34">
            <a:extLst>
              <a:ext uri="{FF2B5EF4-FFF2-40B4-BE49-F238E27FC236}">
                <a16:creationId xmlns:a16="http://schemas.microsoft.com/office/drawing/2014/main" id="{5EDC057C-52ED-D038-ADFC-7BE8215A22EC}"/>
              </a:ext>
            </a:extLst>
          </p:cNvPr>
          <p:cNvSpPr/>
          <p:nvPr/>
        </p:nvSpPr>
        <p:spPr>
          <a:xfrm>
            <a:off x="2468823" y="4754340"/>
            <a:ext cx="409311" cy="264791"/>
          </a:xfrm>
          <a:custGeom>
            <a:avLst/>
            <a:gdLst>
              <a:gd name="connsiteX0" fmla="*/ 0 w 546100"/>
              <a:gd name="connsiteY0" fmla="*/ 387350 h 387350"/>
              <a:gd name="connsiteX1" fmla="*/ 279400 w 546100"/>
              <a:gd name="connsiteY1" fmla="*/ 0 h 387350"/>
              <a:gd name="connsiteX2" fmla="*/ 546100 w 546100"/>
              <a:gd name="connsiteY2" fmla="*/ 387350 h 387350"/>
            </a:gdLst>
            <a:ahLst/>
            <a:cxnLst>
              <a:cxn ang="0">
                <a:pos x="connsiteX0" y="connsiteY0"/>
              </a:cxn>
              <a:cxn ang="0">
                <a:pos x="connsiteX1" y="connsiteY1"/>
              </a:cxn>
              <a:cxn ang="0">
                <a:pos x="connsiteX2" y="connsiteY2"/>
              </a:cxn>
            </a:cxnLst>
            <a:rect l="l" t="t" r="r" b="b"/>
            <a:pathLst>
              <a:path w="546100" h="387350">
                <a:moveTo>
                  <a:pt x="0" y="387350"/>
                </a:moveTo>
                <a:cubicBezTo>
                  <a:pt x="94191" y="193675"/>
                  <a:pt x="188383" y="0"/>
                  <a:pt x="279400" y="0"/>
                </a:cubicBezTo>
                <a:cubicBezTo>
                  <a:pt x="370417" y="0"/>
                  <a:pt x="458258" y="193675"/>
                  <a:pt x="546100" y="387350"/>
                </a:cubicBezTo>
              </a:path>
            </a:pathLst>
          </a:custGeom>
          <a:noFill/>
          <a:ln w="28575">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6" name="Freeform: Shape 35">
            <a:extLst>
              <a:ext uri="{FF2B5EF4-FFF2-40B4-BE49-F238E27FC236}">
                <a16:creationId xmlns:a16="http://schemas.microsoft.com/office/drawing/2014/main" id="{D0E1A2DC-3663-CEE8-C01B-7D34053F881E}"/>
              </a:ext>
            </a:extLst>
          </p:cNvPr>
          <p:cNvSpPr/>
          <p:nvPr/>
        </p:nvSpPr>
        <p:spPr>
          <a:xfrm>
            <a:off x="3299746" y="4469010"/>
            <a:ext cx="421378" cy="549858"/>
          </a:xfrm>
          <a:custGeom>
            <a:avLst/>
            <a:gdLst>
              <a:gd name="connsiteX0" fmla="*/ 0 w 546100"/>
              <a:gd name="connsiteY0" fmla="*/ 387350 h 387350"/>
              <a:gd name="connsiteX1" fmla="*/ 279400 w 546100"/>
              <a:gd name="connsiteY1" fmla="*/ 0 h 387350"/>
              <a:gd name="connsiteX2" fmla="*/ 546100 w 546100"/>
              <a:gd name="connsiteY2" fmla="*/ 387350 h 387350"/>
            </a:gdLst>
            <a:ahLst/>
            <a:cxnLst>
              <a:cxn ang="0">
                <a:pos x="connsiteX0" y="connsiteY0"/>
              </a:cxn>
              <a:cxn ang="0">
                <a:pos x="connsiteX1" y="connsiteY1"/>
              </a:cxn>
              <a:cxn ang="0">
                <a:pos x="connsiteX2" y="connsiteY2"/>
              </a:cxn>
            </a:cxnLst>
            <a:rect l="l" t="t" r="r" b="b"/>
            <a:pathLst>
              <a:path w="546100" h="387350">
                <a:moveTo>
                  <a:pt x="0" y="387350"/>
                </a:moveTo>
                <a:cubicBezTo>
                  <a:pt x="94191" y="193675"/>
                  <a:pt x="188383" y="0"/>
                  <a:pt x="279400" y="0"/>
                </a:cubicBezTo>
                <a:cubicBezTo>
                  <a:pt x="370417" y="0"/>
                  <a:pt x="458258" y="193675"/>
                  <a:pt x="546100" y="387350"/>
                </a:cubicBezTo>
              </a:path>
            </a:pathLst>
          </a:custGeom>
          <a:noFill/>
          <a:ln w="28575">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cxnSp>
        <p:nvCxnSpPr>
          <p:cNvPr id="38" name="Straight Connector 37">
            <a:extLst>
              <a:ext uri="{FF2B5EF4-FFF2-40B4-BE49-F238E27FC236}">
                <a16:creationId xmlns:a16="http://schemas.microsoft.com/office/drawing/2014/main" id="{008A8D8A-7712-5BD9-3D24-D2F74DBD80C9}"/>
              </a:ext>
            </a:extLst>
          </p:cNvPr>
          <p:cNvCxnSpPr>
            <a:cxnSpLocks/>
          </p:cNvCxnSpPr>
          <p:nvPr/>
        </p:nvCxnSpPr>
        <p:spPr>
          <a:xfrm>
            <a:off x="1277291" y="3907702"/>
            <a:ext cx="443163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4F119E9C-3B05-3EA4-C14F-702C1DA17E5D}"/>
              </a:ext>
            </a:extLst>
          </p:cNvPr>
          <p:cNvCxnSpPr>
            <a:cxnSpLocks/>
          </p:cNvCxnSpPr>
          <p:nvPr/>
        </p:nvCxnSpPr>
        <p:spPr>
          <a:xfrm>
            <a:off x="1277291" y="5019131"/>
            <a:ext cx="443163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Rectangle 39">
            <a:extLst>
              <a:ext uri="{FF2B5EF4-FFF2-40B4-BE49-F238E27FC236}">
                <a16:creationId xmlns:a16="http://schemas.microsoft.com/office/drawing/2014/main" id="{82DE86FF-844C-D8C6-5A32-B6C1DC9C4647}"/>
              </a:ext>
            </a:extLst>
          </p:cNvPr>
          <p:cNvSpPr/>
          <p:nvPr/>
        </p:nvSpPr>
        <p:spPr>
          <a:xfrm>
            <a:off x="2882643" y="2399040"/>
            <a:ext cx="405090" cy="395887"/>
          </a:xfrm>
          <a:prstGeom prst="rect">
            <a:avLst/>
          </a:prstGeom>
          <a:noFill/>
          <a:ln w="28575">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cxnSp>
        <p:nvCxnSpPr>
          <p:cNvPr id="41" name="Straight Connector 40">
            <a:extLst>
              <a:ext uri="{FF2B5EF4-FFF2-40B4-BE49-F238E27FC236}">
                <a16:creationId xmlns:a16="http://schemas.microsoft.com/office/drawing/2014/main" id="{FC70226B-80AC-B598-C1E3-BAD253B5F597}"/>
              </a:ext>
            </a:extLst>
          </p:cNvPr>
          <p:cNvCxnSpPr>
            <a:cxnSpLocks/>
          </p:cNvCxnSpPr>
          <p:nvPr/>
        </p:nvCxnSpPr>
        <p:spPr>
          <a:xfrm>
            <a:off x="1277291" y="2797900"/>
            <a:ext cx="443163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2" name="ZoneTexte 41">
            <a:extLst>
              <a:ext uri="{FF2B5EF4-FFF2-40B4-BE49-F238E27FC236}">
                <a16:creationId xmlns:a16="http://schemas.microsoft.com/office/drawing/2014/main" id="{3F761118-6A1F-7D42-D962-C84FCD68D36A}"/>
              </a:ext>
            </a:extLst>
          </p:cNvPr>
          <p:cNvSpPr txBox="1"/>
          <p:nvPr/>
        </p:nvSpPr>
        <p:spPr>
          <a:xfrm>
            <a:off x="1168255" y="3322277"/>
            <a:ext cx="1513044" cy="584775"/>
          </a:xfrm>
          <a:prstGeom prst="rect">
            <a:avLst/>
          </a:prstGeom>
          <a:noFill/>
        </p:spPr>
        <p:txBody>
          <a:bodyPr wrap="square" rtlCol="0">
            <a:spAutoFit/>
          </a:bodyPr>
          <a:lstStyle/>
          <a:p>
            <a:r>
              <a:rPr lang="fr-CA" sz="1600" dirty="0">
                <a:latin typeface="Century Schoolbook" panose="02040604050505020304" pitchFamily="18" charset="0"/>
                <a:cs typeface="Roboto Serif Light" pitchFamily="2" charset="0"/>
              </a:rPr>
              <a:t>Frequency </a:t>
            </a:r>
            <a:r>
              <a:rPr lang="fr-CA" sz="1600" dirty="0" err="1">
                <a:latin typeface="Century Schoolbook" panose="02040604050505020304" pitchFamily="18" charset="0"/>
                <a:cs typeface="Roboto Serif Light" pitchFamily="2" charset="0"/>
              </a:rPr>
              <a:t>encoding</a:t>
            </a:r>
            <a:endParaRPr lang="fr-CA" sz="1600" dirty="0">
              <a:latin typeface="Century Schoolbook" panose="02040604050505020304" pitchFamily="18" charset="0"/>
              <a:cs typeface="Roboto Serif Light" pitchFamily="2" charset="0"/>
            </a:endParaRPr>
          </a:p>
        </p:txBody>
      </p:sp>
      <p:sp>
        <p:nvSpPr>
          <p:cNvPr id="43" name="ZoneTexte 41">
            <a:extLst>
              <a:ext uri="{FF2B5EF4-FFF2-40B4-BE49-F238E27FC236}">
                <a16:creationId xmlns:a16="http://schemas.microsoft.com/office/drawing/2014/main" id="{D587F12F-9575-0AE2-8F74-755B84B9B463}"/>
              </a:ext>
            </a:extLst>
          </p:cNvPr>
          <p:cNvSpPr txBox="1"/>
          <p:nvPr/>
        </p:nvSpPr>
        <p:spPr>
          <a:xfrm>
            <a:off x="1189723" y="5775862"/>
            <a:ext cx="814979" cy="338554"/>
          </a:xfrm>
          <a:prstGeom prst="rect">
            <a:avLst/>
          </a:prstGeom>
          <a:solidFill>
            <a:schemeClr val="bg1"/>
          </a:solidFill>
        </p:spPr>
        <p:txBody>
          <a:bodyPr wrap="square" rtlCol="0">
            <a:spAutoFit/>
          </a:bodyPr>
          <a:lstStyle/>
          <a:p>
            <a:r>
              <a:rPr lang="fr-CA" sz="1600" dirty="0">
                <a:latin typeface="Century Schoolbook" panose="02040604050505020304" pitchFamily="18" charset="0"/>
                <a:cs typeface="Roboto Serif Light" pitchFamily="2" charset="0"/>
              </a:rPr>
              <a:t>Signal</a:t>
            </a:r>
          </a:p>
        </p:txBody>
      </p:sp>
      <p:sp>
        <p:nvSpPr>
          <p:cNvPr id="44" name="ZoneTexte 41">
            <a:extLst>
              <a:ext uri="{FF2B5EF4-FFF2-40B4-BE49-F238E27FC236}">
                <a16:creationId xmlns:a16="http://schemas.microsoft.com/office/drawing/2014/main" id="{FEEBF78B-BC6E-AC5B-E352-0C5F4ECAFE49}"/>
              </a:ext>
            </a:extLst>
          </p:cNvPr>
          <p:cNvSpPr txBox="1"/>
          <p:nvPr/>
        </p:nvSpPr>
        <p:spPr>
          <a:xfrm>
            <a:off x="1172030" y="2209870"/>
            <a:ext cx="1145156" cy="584775"/>
          </a:xfrm>
          <a:prstGeom prst="rect">
            <a:avLst/>
          </a:prstGeom>
          <a:noFill/>
        </p:spPr>
        <p:txBody>
          <a:bodyPr wrap="square" rtlCol="0">
            <a:spAutoFit/>
          </a:bodyPr>
          <a:lstStyle/>
          <a:p>
            <a:r>
              <a:rPr lang="fr-CA" sz="1600" dirty="0">
                <a:latin typeface="Century Schoolbook" panose="02040604050505020304" pitchFamily="18" charset="0"/>
                <a:cs typeface="Roboto Serif Light" pitchFamily="2" charset="0"/>
              </a:rPr>
              <a:t>Phase </a:t>
            </a:r>
            <a:r>
              <a:rPr lang="fr-CA" sz="1600" dirty="0" err="1">
                <a:latin typeface="Century Schoolbook" panose="02040604050505020304" pitchFamily="18" charset="0"/>
                <a:cs typeface="Roboto Serif Light" pitchFamily="2" charset="0"/>
              </a:rPr>
              <a:t>encoding</a:t>
            </a:r>
            <a:endParaRPr lang="fr-CA" sz="1600" dirty="0">
              <a:latin typeface="Century Schoolbook" panose="02040604050505020304" pitchFamily="18" charset="0"/>
              <a:cs typeface="Roboto Serif Light" pitchFamily="2" charset="0"/>
            </a:endParaRPr>
          </a:p>
        </p:txBody>
      </p:sp>
      <p:sp>
        <p:nvSpPr>
          <p:cNvPr id="45" name="ZoneTexte 41">
            <a:extLst>
              <a:ext uri="{FF2B5EF4-FFF2-40B4-BE49-F238E27FC236}">
                <a16:creationId xmlns:a16="http://schemas.microsoft.com/office/drawing/2014/main" id="{59FEC317-B4C6-FC5D-FA4E-E397FE5025EB}"/>
              </a:ext>
            </a:extLst>
          </p:cNvPr>
          <p:cNvSpPr txBox="1"/>
          <p:nvPr/>
        </p:nvSpPr>
        <p:spPr>
          <a:xfrm>
            <a:off x="1187487" y="1080922"/>
            <a:ext cx="1232165" cy="584775"/>
          </a:xfrm>
          <a:prstGeom prst="rect">
            <a:avLst/>
          </a:prstGeom>
          <a:noFill/>
        </p:spPr>
        <p:txBody>
          <a:bodyPr wrap="square" rtlCol="0">
            <a:spAutoFit/>
          </a:bodyPr>
          <a:lstStyle/>
          <a:p>
            <a:r>
              <a:rPr lang="fr-CA" sz="1600" dirty="0">
                <a:latin typeface="Century Schoolbook" panose="02040604050505020304" pitchFamily="18" charset="0"/>
                <a:cs typeface="Roboto Serif Light" pitchFamily="2" charset="0"/>
              </a:rPr>
              <a:t>Slice </a:t>
            </a:r>
            <a:r>
              <a:rPr lang="fr-CA" sz="1600" dirty="0" err="1">
                <a:latin typeface="Century Schoolbook" panose="02040604050505020304" pitchFamily="18" charset="0"/>
                <a:cs typeface="Roboto Serif Light" pitchFamily="2" charset="0"/>
              </a:rPr>
              <a:t>selection</a:t>
            </a:r>
            <a:endParaRPr lang="fr-CA" sz="1600" dirty="0">
              <a:latin typeface="Century Schoolbook" panose="02040604050505020304" pitchFamily="18" charset="0"/>
              <a:cs typeface="Roboto Serif Light" pitchFamily="2" charset="0"/>
            </a:endParaRPr>
          </a:p>
        </p:txBody>
      </p:sp>
      <p:sp>
        <p:nvSpPr>
          <p:cNvPr id="46" name="ZoneTexte 41">
            <a:extLst>
              <a:ext uri="{FF2B5EF4-FFF2-40B4-BE49-F238E27FC236}">
                <a16:creationId xmlns:a16="http://schemas.microsoft.com/office/drawing/2014/main" id="{7E1F7B8E-17A3-B29A-4ED3-4246315A68F3}"/>
              </a:ext>
            </a:extLst>
          </p:cNvPr>
          <p:cNvSpPr txBox="1"/>
          <p:nvPr/>
        </p:nvSpPr>
        <p:spPr>
          <a:xfrm>
            <a:off x="1168255" y="4010823"/>
            <a:ext cx="1135358" cy="338554"/>
          </a:xfrm>
          <a:prstGeom prst="rect">
            <a:avLst/>
          </a:prstGeom>
          <a:noFill/>
        </p:spPr>
        <p:txBody>
          <a:bodyPr wrap="square" rtlCol="0">
            <a:spAutoFit/>
          </a:bodyPr>
          <a:lstStyle/>
          <a:p>
            <a:r>
              <a:rPr lang="fr-CA" sz="1600" dirty="0">
                <a:latin typeface="Century Schoolbook" panose="02040604050505020304" pitchFamily="18" charset="0"/>
                <a:cs typeface="Roboto Serif Light" pitchFamily="2" charset="0"/>
              </a:rPr>
              <a:t>RF pulses</a:t>
            </a:r>
          </a:p>
        </p:txBody>
      </p:sp>
      <p:sp>
        <p:nvSpPr>
          <p:cNvPr id="47" name="ZoneTexte 41">
            <a:extLst>
              <a:ext uri="{FF2B5EF4-FFF2-40B4-BE49-F238E27FC236}">
                <a16:creationId xmlns:a16="http://schemas.microsoft.com/office/drawing/2014/main" id="{8D3D501A-1F08-1BA4-6244-6FF8CC3F57DC}"/>
              </a:ext>
            </a:extLst>
          </p:cNvPr>
          <p:cNvSpPr txBox="1"/>
          <p:nvPr/>
        </p:nvSpPr>
        <p:spPr>
          <a:xfrm>
            <a:off x="1258059" y="5020760"/>
            <a:ext cx="814979" cy="584775"/>
          </a:xfrm>
          <a:prstGeom prst="rect">
            <a:avLst/>
          </a:prstGeom>
          <a:noFill/>
        </p:spPr>
        <p:txBody>
          <a:bodyPr wrap="square" rtlCol="0">
            <a:spAutoFit/>
          </a:bodyPr>
          <a:lstStyle/>
          <a:p>
            <a:pPr algn="ctr"/>
            <a:r>
              <a:rPr lang="fr-CA" sz="1600" dirty="0">
                <a:latin typeface="Century Schoolbook" panose="02040604050505020304" pitchFamily="18" charset="0"/>
                <a:cs typeface="Roboto Serif Light" pitchFamily="2" charset="0"/>
              </a:rPr>
              <a:t>Pre-pulse</a:t>
            </a:r>
          </a:p>
        </p:txBody>
      </p:sp>
      <p:sp>
        <p:nvSpPr>
          <p:cNvPr id="48" name="ZoneTexte 41">
            <a:extLst>
              <a:ext uri="{FF2B5EF4-FFF2-40B4-BE49-F238E27FC236}">
                <a16:creationId xmlns:a16="http://schemas.microsoft.com/office/drawing/2014/main" id="{2F174B51-B2C7-20B8-A544-A59F4E91B1E5}"/>
              </a:ext>
            </a:extLst>
          </p:cNvPr>
          <p:cNvSpPr txBox="1"/>
          <p:nvPr/>
        </p:nvSpPr>
        <p:spPr>
          <a:xfrm>
            <a:off x="2236191" y="5025008"/>
            <a:ext cx="893122" cy="584775"/>
          </a:xfrm>
          <a:prstGeom prst="rect">
            <a:avLst/>
          </a:prstGeom>
          <a:noFill/>
        </p:spPr>
        <p:txBody>
          <a:bodyPr wrap="square" rtlCol="0">
            <a:spAutoFit/>
          </a:bodyPr>
          <a:lstStyle/>
          <a:p>
            <a:pPr algn="ctr"/>
            <a:r>
              <a:rPr lang="fr-CA" sz="1600" dirty="0">
                <a:latin typeface="Century Schoolbook" panose="02040604050505020304" pitchFamily="18" charset="0"/>
                <a:cs typeface="Roboto Serif Light" pitchFamily="2" charset="0"/>
              </a:rPr>
              <a:t>90° RF pulse</a:t>
            </a:r>
          </a:p>
        </p:txBody>
      </p:sp>
      <p:sp>
        <p:nvSpPr>
          <p:cNvPr id="49" name="ZoneTexte 41">
            <a:extLst>
              <a:ext uri="{FF2B5EF4-FFF2-40B4-BE49-F238E27FC236}">
                <a16:creationId xmlns:a16="http://schemas.microsoft.com/office/drawing/2014/main" id="{F0AE4383-0C15-F0CB-D4E1-9A8CABFB2BAA}"/>
              </a:ext>
            </a:extLst>
          </p:cNvPr>
          <p:cNvSpPr txBox="1"/>
          <p:nvPr/>
        </p:nvSpPr>
        <p:spPr>
          <a:xfrm>
            <a:off x="3025015" y="5023600"/>
            <a:ext cx="963531" cy="584775"/>
          </a:xfrm>
          <a:prstGeom prst="rect">
            <a:avLst/>
          </a:prstGeom>
          <a:noFill/>
        </p:spPr>
        <p:txBody>
          <a:bodyPr wrap="square" rtlCol="0">
            <a:spAutoFit/>
          </a:bodyPr>
          <a:lstStyle/>
          <a:p>
            <a:pPr algn="ctr"/>
            <a:r>
              <a:rPr lang="fr-CA" sz="1600" dirty="0">
                <a:latin typeface="Century Schoolbook" panose="02040604050505020304" pitchFamily="18" charset="0"/>
                <a:cs typeface="Roboto Serif Light" pitchFamily="2" charset="0"/>
              </a:rPr>
              <a:t>180° RF pulse</a:t>
            </a:r>
          </a:p>
        </p:txBody>
      </p:sp>
      <p:sp>
        <p:nvSpPr>
          <p:cNvPr id="55" name="Rectangle: Rounded Corners 54">
            <a:extLst>
              <a:ext uri="{FF2B5EF4-FFF2-40B4-BE49-F238E27FC236}">
                <a16:creationId xmlns:a16="http://schemas.microsoft.com/office/drawing/2014/main" id="{B70092F6-B5C0-F3BD-DBF7-B9CD976FA5CD}"/>
              </a:ext>
            </a:extLst>
          </p:cNvPr>
          <p:cNvSpPr/>
          <p:nvPr/>
        </p:nvSpPr>
        <p:spPr>
          <a:xfrm>
            <a:off x="1322897" y="4302206"/>
            <a:ext cx="891929" cy="1300072"/>
          </a:xfrm>
          <a:prstGeom prst="roundRect">
            <a:avLst/>
          </a:prstGeom>
          <a:noFill/>
          <a:ln>
            <a:solidFill>
              <a:schemeClr val="bg2">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56" name="Rectangle: Rounded Corners 55">
            <a:extLst>
              <a:ext uri="{FF2B5EF4-FFF2-40B4-BE49-F238E27FC236}">
                <a16:creationId xmlns:a16="http://schemas.microsoft.com/office/drawing/2014/main" id="{4913D953-0A50-1E83-11AA-4FE45B037894}"/>
              </a:ext>
            </a:extLst>
          </p:cNvPr>
          <p:cNvSpPr/>
          <p:nvPr/>
        </p:nvSpPr>
        <p:spPr>
          <a:xfrm>
            <a:off x="2265350" y="4128934"/>
            <a:ext cx="3340540" cy="2619694"/>
          </a:xfrm>
          <a:prstGeom prst="roundRect">
            <a:avLst>
              <a:gd name="adj" fmla="val 3935"/>
            </a:avLst>
          </a:prstGeom>
          <a:noFill/>
          <a:ln>
            <a:solidFill>
              <a:schemeClr val="bg2">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58" name="ZoneTexte 41">
            <a:extLst>
              <a:ext uri="{FF2B5EF4-FFF2-40B4-BE49-F238E27FC236}">
                <a16:creationId xmlns:a16="http://schemas.microsoft.com/office/drawing/2014/main" id="{90FAD512-FA61-79FC-458C-2B6654EB5296}"/>
              </a:ext>
            </a:extLst>
          </p:cNvPr>
          <p:cNvSpPr txBox="1"/>
          <p:nvPr/>
        </p:nvSpPr>
        <p:spPr>
          <a:xfrm>
            <a:off x="5681119" y="1512838"/>
            <a:ext cx="429926" cy="338554"/>
          </a:xfrm>
          <a:prstGeom prst="rect">
            <a:avLst/>
          </a:prstGeom>
          <a:noFill/>
        </p:spPr>
        <p:txBody>
          <a:bodyPr wrap="none" rtlCol="0">
            <a:spAutoFit/>
          </a:bodyPr>
          <a:lstStyle/>
          <a:p>
            <a:r>
              <a:rPr lang="fr-CA" sz="1600" b="1" dirty="0" err="1">
                <a:latin typeface="Century Schoolbook" panose="02040604050505020304" pitchFamily="18" charset="0"/>
                <a:cs typeface="Roboto Serif Medium" pitchFamily="2" charset="0"/>
              </a:rPr>
              <a:t>G</a:t>
            </a:r>
            <a:r>
              <a:rPr lang="fr-CA" sz="1600" b="1" baseline="-25000" dirty="0" err="1">
                <a:latin typeface="Century Schoolbook" panose="02040604050505020304" pitchFamily="18" charset="0"/>
                <a:cs typeface="Roboto Serif Medium" pitchFamily="2" charset="0"/>
              </a:rPr>
              <a:t>z</a:t>
            </a:r>
            <a:endParaRPr lang="fr-CA" sz="1600" b="1" dirty="0">
              <a:latin typeface="Century Schoolbook" panose="02040604050505020304" pitchFamily="18" charset="0"/>
              <a:cs typeface="Roboto Serif Medium" pitchFamily="2" charset="0"/>
            </a:endParaRPr>
          </a:p>
        </p:txBody>
      </p:sp>
      <p:sp>
        <p:nvSpPr>
          <p:cNvPr id="59" name="ZoneTexte 41">
            <a:extLst>
              <a:ext uri="{FF2B5EF4-FFF2-40B4-BE49-F238E27FC236}">
                <a16:creationId xmlns:a16="http://schemas.microsoft.com/office/drawing/2014/main" id="{A5662FBE-1AA4-5382-E291-07FCF08764FA}"/>
              </a:ext>
            </a:extLst>
          </p:cNvPr>
          <p:cNvSpPr txBox="1"/>
          <p:nvPr/>
        </p:nvSpPr>
        <p:spPr>
          <a:xfrm>
            <a:off x="5674090" y="2626995"/>
            <a:ext cx="439544" cy="338554"/>
          </a:xfrm>
          <a:prstGeom prst="rect">
            <a:avLst/>
          </a:prstGeom>
          <a:noFill/>
        </p:spPr>
        <p:txBody>
          <a:bodyPr wrap="none" rtlCol="0">
            <a:spAutoFit/>
          </a:bodyPr>
          <a:lstStyle/>
          <a:p>
            <a:r>
              <a:rPr lang="fr-CA" sz="1600" b="1" dirty="0">
                <a:latin typeface="Century Schoolbook" panose="02040604050505020304" pitchFamily="18" charset="0"/>
                <a:cs typeface="Roboto Serif Medium" pitchFamily="2" charset="0"/>
              </a:rPr>
              <a:t>G</a:t>
            </a:r>
            <a:r>
              <a:rPr lang="fr-CA" sz="1600" b="1" baseline="-25000" dirty="0">
                <a:latin typeface="Century Schoolbook" panose="02040604050505020304" pitchFamily="18" charset="0"/>
                <a:cs typeface="Roboto Serif Medium" pitchFamily="2" charset="0"/>
              </a:rPr>
              <a:t>y</a:t>
            </a:r>
            <a:endParaRPr lang="fr-CA" sz="1600" b="1" dirty="0">
              <a:latin typeface="Century Schoolbook" panose="02040604050505020304" pitchFamily="18" charset="0"/>
              <a:cs typeface="Roboto Serif Medium" pitchFamily="2" charset="0"/>
            </a:endParaRPr>
          </a:p>
        </p:txBody>
      </p:sp>
      <p:sp>
        <p:nvSpPr>
          <p:cNvPr id="60" name="ZoneTexte 41">
            <a:extLst>
              <a:ext uri="{FF2B5EF4-FFF2-40B4-BE49-F238E27FC236}">
                <a16:creationId xmlns:a16="http://schemas.microsoft.com/office/drawing/2014/main" id="{CB2FD94F-7029-E5F0-DA25-58A8678006BC}"/>
              </a:ext>
            </a:extLst>
          </p:cNvPr>
          <p:cNvSpPr txBox="1"/>
          <p:nvPr/>
        </p:nvSpPr>
        <p:spPr>
          <a:xfrm>
            <a:off x="5673104" y="3742779"/>
            <a:ext cx="439544" cy="338554"/>
          </a:xfrm>
          <a:prstGeom prst="rect">
            <a:avLst/>
          </a:prstGeom>
          <a:noFill/>
        </p:spPr>
        <p:txBody>
          <a:bodyPr wrap="none" rtlCol="0">
            <a:spAutoFit/>
          </a:bodyPr>
          <a:lstStyle/>
          <a:p>
            <a:r>
              <a:rPr lang="fr-CA" sz="1600" b="1" dirty="0" err="1">
                <a:latin typeface="Century Schoolbook" panose="02040604050505020304" pitchFamily="18" charset="0"/>
                <a:cs typeface="Roboto Serif Medium" pitchFamily="2" charset="0"/>
              </a:rPr>
              <a:t>G</a:t>
            </a:r>
            <a:r>
              <a:rPr lang="fr-CA" sz="1600" b="1" baseline="-25000" dirty="0" err="1">
                <a:latin typeface="Century Schoolbook" panose="02040604050505020304" pitchFamily="18" charset="0"/>
                <a:cs typeface="Roboto Serif Medium" pitchFamily="2" charset="0"/>
              </a:rPr>
              <a:t>x</a:t>
            </a:r>
            <a:endParaRPr lang="fr-CA" sz="1600" b="1" dirty="0">
              <a:latin typeface="Century Schoolbook" panose="02040604050505020304" pitchFamily="18" charset="0"/>
              <a:cs typeface="Roboto Serif Medium" pitchFamily="2" charset="0"/>
            </a:endParaRPr>
          </a:p>
        </p:txBody>
      </p:sp>
      <p:cxnSp>
        <p:nvCxnSpPr>
          <p:cNvPr id="61" name="Straight Connector 60">
            <a:extLst>
              <a:ext uri="{FF2B5EF4-FFF2-40B4-BE49-F238E27FC236}">
                <a16:creationId xmlns:a16="http://schemas.microsoft.com/office/drawing/2014/main" id="{D3EC4ABD-1C27-3CFA-5DA7-7B2977ED2129}"/>
              </a:ext>
            </a:extLst>
          </p:cNvPr>
          <p:cNvCxnSpPr/>
          <p:nvPr/>
        </p:nvCxnSpPr>
        <p:spPr>
          <a:xfrm>
            <a:off x="2878135" y="2480592"/>
            <a:ext cx="400820" cy="0"/>
          </a:xfrm>
          <a:prstGeom prst="line">
            <a:avLst/>
          </a:prstGeom>
          <a:ln w="28575">
            <a:solidFill>
              <a:srgbClr val="00A759"/>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1309473A-E5C7-5838-E4DC-9F912B21893E}"/>
              </a:ext>
            </a:extLst>
          </p:cNvPr>
          <p:cNvCxnSpPr/>
          <p:nvPr/>
        </p:nvCxnSpPr>
        <p:spPr>
          <a:xfrm>
            <a:off x="2880040" y="2563052"/>
            <a:ext cx="400820" cy="0"/>
          </a:xfrm>
          <a:prstGeom prst="line">
            <a:avLst/>
          </a:prstGeom>
          <a:ln w="28575">
            <a:solidFill>
              <a:srgbClr val="00A759"/>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60A90124-FE83-E404-A333-C14F09E5B05C}"/>
              </a:ext>
            </a:extLst>
          </p:cNvPr>
          <p:cNvCxnSpPr/>
          <p:nvPr/>
        </p:nvCxnSpPr>
        <p:spPr>
          <a:xfrm>
            <a:off x="2881945" y="2637723"/>
            <a:ext cx="400820" cy="0"/>
          </a:xfrm>
          <a:prstGeom prst="line">
            <a:avLst/>
          </a:prstGeom>
          <a:ln w="28575">
            <a:solidFill>
              <a:srgbClr val="00A759"/>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787878AC-9D9A-BEC2-87F4-F97912C5E12D}"/>
              </a:ext>
            </a:extLst>
          </p:cNvPr>
          <p:cNvCxnSpPr/>
          <p:nvPr/>
        </p:nvCxnSpPr>
        <p:spPr>
          <a:xfrm>
            <a:off x="2880040" y="2714907"/>
            <a:ext cx="400820" cy="0"/>
          </a:xfrm>
          <a:prstGeom prst="line">
            <a:avLst/>
          </a:prstGeom>
          <a:ln w="28575">
            <a:solidFill>
              <a:srgbClr val="00A759"/>
            </a:solidFill>
          </a:ln>
        </p:spPr>
        <p:style>
          <a:lnRef idx="1">
            <a:schemeClr val="accent1"/>
          </a:lnRef>
          <a:fillRef idx="0">
            <a:schemeClr val="accent1"/>
          </a:fillRef>
          <a:effectRef idx="0">
            <a:schemeClr val="accent1"/>
          </a:effectRef>
          <a:fontRef idx="minor">
            <a:schemeClr val="tx1"/>
          </a:fontRef>
        </p:style>
      </p:cxnSp>
      <p:sp>
        <p:nvSpPr>
          <p:cNvPr id="65" name="Rectangle 64">
            <a:extLst>
              <a:ext uri="{FF2B5EF4-FFF2-40B4-BE49-F238E27FC236}">
                <a16:creationId xmlns:a16="http://schemas.microsoft.com/office/drawing/2014/main" id="{13E16197-E98D-696B-336E-B225E17DCF1F}"/>
              </a:ext>
            </a:extLst>
          </p:cNvPr>
          <p:cNvSpPr/>
          <p:nvPr/>
        </p:nvSpPr>
        <p:spPr>
          <a:xfrm>
            <a:off x="2882643" y="2797649"/>
            <a:ext cx="405090" cy="391782"/>
          </a:xfrm>
          <a:prstGeom prst="rect">
            <a:avLst/>
          </a:prstGeom>
          <a:noFill/>
          <a:ln w="28575">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cxnSp>
        <p:nvCxnSpPr>
          <p:cNvPr id="66" name="Straight Connector 65">
            <a:extLst>
              <a:ext uri="{FF2B5EF4-FFF2-40B4-BE49-F238E27FC236}">
                <a16:creationId xmlns:a16="http://schemas.microsoft.com/office/drawing/2014/main" id="{7C72D9B6-003A-ED37-D39D-574EB36C595D}"/>
              </a:ext>
            </a:extLst>
          </p:cNvPr>
          <p:cNvCxnSpPr/>
          <p:nvPr/>
        </p:nvCxnSpPr>
        <p:spPr>
          <a:xfrm>
            <a:off x="2880040" y="2880106"/>
            <a:ext cx="400820" cy="0"/>
          </a:xfrm>
          <a:prstGeom prst="line">
            <a:avLst/>
          </a:prstGeom>
          <a:ln w="28575">
            <a:solidFill>
              <a:srgbClr val="00A759"/>
            </a:solidFill>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59EF0F90-3C40-1E5E-1D94-1FA97BD43F7E}"/>
              </a:ext>
            </a:extLst>
          </p:cNvPr>
          <p:cNvCxnSpPr/>
          <p:nvPr/>
        </p:nvCxnSpPr>
        <p:spPr>
          <a:xfrm>
            <a:off x="2878135" y="2960116"/>
            <a:ext cx="400820" cy="0"/>
          </a:xfrm>
          <a:prstGeom prst="line">
            <a:avLst/>
          </a:prstGeom>
          <a:ln w="28575">
            <a:solidFill>
              <a:srgbClr val="00A759"/>
            </a:solidFill>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C9C49DF6-98FC-9705-EB91-B9E0AB5301B0}"/>
              </a:ext>
            </a:extLst>
          </p:cNvPr>
          <p:cNvCxnSpPr/>
          <p:nvPr/>
        </p:nvCxnSpPr>
        <p:spPr>
          <a:xfrm>
            <a:off x="2880040" y="3036861"/>
            <a:ext cx="400820" cy="0"/>
          </a:xfrm>
          <a:prstGeom prst="line">
            <a:avLst/>
          </a:prstGeom>
          <a:ln w="28575">
            <a:solidFill>
              <a:srgbClr val="00A759"/>
            </a:solidFill>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03810F88-0D9F-0A91-1360-A04ECB540A12}"/>
              </a:ext>
            </a:extLst>
          </p:cNvPr>
          <p:cNvCxnSpPr/>
          <p:nvPr/>
        </p:nvCxnSpPr>
        <p:spPr>
          <a:xfrm>
            <a:off x="2881945" y="3115342"/>
            <a:ext cx="400820" cy="0"/>
          </a:xfrm>
          <a:prstGeom prst="line">
            <a:avLst/>
          </a:prstGeom>
          <a:ln w="28575">
            <a:solidFill>
              <a:srgbClr val="00A759"/>
            </a:solidFill>
          </a:ln>
        </p:spPr>
        <p:style>
          <a:lnRef idx="1">
            <a:schemeClr val="accent1"/>
          </a:lnRef>
          <a:fillRef idx="0">
            <a:schemeClr val="accent1"/>
          </a:fillRef>
          <a:effectRef idx="0">
            <a:schemeClr val="accent1"/>
          </a:effectRef>
          <a:fontRef idx="minor">
            <a:schemeClr val="tx1"/>
          </a:fontRef>
        </p:style>
      </p:cxnSp>
      <p:sp>
        <p:nvSpPr>
          <p:cNvPr id="70" name="Rectangle 69">
            <a:extLst>
              <a:ext uri="{FF2B5EF4-FFF2-40B4-BE49-F238E27FC236}">
                <a16:creationId xmlns:a16="http://schemas.microsoft.com/office/drawing/2014/main" id="{2869BE4E-9478-9EBB-8E32-CA78A85C81B4}"/>
              </a:ext>
            </a:extLst>
          </p:cNvPr>
          <p:cNvSpPr/>
          <p:nvPr/>
        </p:nvSpPr>
        <p:spPr>
          <a:xfrm>
            <a:off x="3302932" y="1291143"/>
            <a:ext cx="418192" cy="391885"/>
          </a:xfrm>
          <a:prstGeom prst="rect">
            <a:avLst/>
          </a:prstGeom>
          <a:noFill/>
          <a:ln w="28575">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cxnSp>
        <p:nvCxnSpPr>
          <p:cNvPr id="71" name="Straight Connector 70">
            <a:extLst>
              <a:ext uri="{FF2B5EF4-FFF2-40B4-BE49-F238E27FC236}">
                <a16:creationId xmlns:a16="http://schemas.microsoft.com/office/drawing/2014/main" id="{642EC686-26D5-D812-1EE8-D4732E9BDDF1}"/>
              </a:ext>
            </a:extLst>
          </p:cNvPr>
          <p:cNvCxnSpPr>
            <a:cxnSpLocks/>
          </p:cNvCxnSpPr>
          <p:nvPr/>
        </p:nvCxnSpPr>
        <p:spPr>
          <a:xfrm>
            <a:off x="1277291" y="1682115"/>
            <a:ext cx="443163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72" name="Rectangle: Rounded Corners 71">
            <a:extLst>
              <a:ext uri="{FF2B5EF4-FFF2-40B4-BE49-F238E27FC236}">
                <a16:creationId xmlns:a16="http://schemas.microsoft.com/office/drawing/2014/main" id="{701FC586-E19B-4CFF-E153-BD411C7501E6}"/>
              </a:ext>
            </a:extLst>
          </p:cNvPr>
          <p:cNvSpPr/>
          <p:nvPr/>
        </p:nvSpPr>
        <p:spPr>
          <a:xfrm>
            <a:off x="2379470" y="1080922"/>
            <a:ext cx="3226420" cy="1141232"/>
          </a:xfrm>
          <a:prstGeom prst="roundRect">
            <a:avLst>
              <a:gd name="adj" fmla="val 8943"/>
            </a:avLst>
          </a:prstGeom>
          <a:noFill/>
          <a:ln>
            <a:solidFill>
              <a:schemeClr val="bg2">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5" name="Freeform: Shape 4">
            <a:extLst>
              <a:ext uri="{FF2B5EF4-FFF2-40B4-BE49-F238E27FC236}">
                <a16:creationId xmlns:a16="http://schemas.microsoft.com/office/drawing/2014/main" id="{DAD8D5D9-3351-82BB-71A3-82DE931849B6}"/>
              </a:ext>
            </a:extLst>
          </p:cNvPr>
          <p:cNvSpPr/>
          <p:nvPr/>
        </p:nvSpPr>
        <p:spPr>
          <a:xfrm>
            <a:off x="3970246" y="5818873"/>
            <a:ext cx="733081" cy="591085"/>
          </a:xfrm>
          <a:custGeom>
            <a:avLst/>
            <a:gdLst>
              <a:gd name="connsiteX0" fmla="*/ 0 w 976312"/>
              <a:gd name="connsiteY0" fmla="*/ 354810 h 705378"/>
              <a:gd name="connsiteX1" fmla="*/ 59531 w 976312"/>
              <a:gd name="connsiteY1" fmla="*/ 283373 h 705378"/>
              <a:gd name="connsiteX2" fmla="*/ 166687 w 976312"/>
              <a:gd name="connsiteY2" fmla="*/ 519116 h 705378"/>
              <a:gd name="connsiteX3" fmla="*/ 271462 w 976312"/>
              <a:gd name="connsiteY3" fmla="*/ 121448 h 705378"/>
              <a:gd name="connsiteX4" fmla="*/ 383381 w 976312"/>
              <a:gd name="connsiteY4" fmla="*/ 704854 h 705378"/>
              <a:gd name="connsiteX5" fmla="*/ 490537 w 976312"/>
              <a:gd name="connsiteY5" fmla="*/ 4 h 705378"/>
              <a:gd name="connsiteX6" fmla="*/ 600075 w 976312"/>
              <a:gd name="connsiteY6" fmla="*/ 692948 h 705378"/>
              <a:gd name="connsiteX7" fmla="*/ 716756 w 976312"/>
              <a:gd name="connsiteY7" fmla="*/ 123829 h 705378"/>
              <a:gd name="connsiteX8" fmla="*/ 816769 w 976312"/>
              <a:gd name="connsiteY8" fmla="*/ 521498 h 705378"/>
              <a:gd name="connsiteX9" fmla="*/ 926306 w 976312"/>
              <a:gd name="connsiteY9" fmla="*/ 280991 h 705378"/>
              <a:gd name="connsiteX10" fmla="*/ 976312 w 976312"/>
              <a:gd name="connsiteY10" fmla="*/ 357191 h 705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76312" h="705378">
                <a:moveTo>
                  <a:pt x="0" y="354810"/>
                </a:moveTo>
                <a:cubicBezTo>
                  <a:pt x="15875" y="305399"/>
                  <a:pt x="31750" y="255989"/>
                  <a:pt x="59531" y="283373"/>
                </a:cubicBezTo>
                <a:cubicBezTo>
                  <a:pt x="87312" y="310757"/>
                  <a:pt x="131365" y="546103"/>
                  <a:pt x="166687" y="519116"/>
                </a:cubicBezTo>
                <a:cubicBezTo>
                  <a:pt x="202009" y="492129"/>
                  <a:pt x="235346" y="90492"/>
                  <a:pt x="271462" y="121448"/>
                </a:cubicBezTo>
                <a:cubicBezTo>
                  <a:pt x="307578" y="152404"/>
                  <a:pt x="346869" y="725095"/>
                  <a:pt x="383381" y="704854"/>
                </a:cubicBezTo>
                <a:cubicBezTo>
                  <a:pt x="419893" y="684613"/>
                  <a:pt x="454422" y="1988"/>
                  <a:pt x="490537" y="4"/>
                </a:cubicBezTo>
                <a:cubicBezTo>
                  <a:pt x="526652" y="-1980"/>
                  <a:pt x="562372" y="672311"/>
                  <a:pt x="600075" y="692948"/>
                </a:cubicBezTo>
                <a:cubicBezTo>
                  <a:pt x="637778" y="713585"/>
                  <a:pt x="680640" y="152404"/>
                  <a:pt x="716756" y="123829"/>
                </a:cubicBezTo>
                <a:cubicBezTo>
                  <a:pt x="752872" y="95254"/>
                  <a:pt x="781844" y="495304"/>
                  <a:pt x="816769" y="521498"/>
                </a:cubicBezTo>
                <a:cubicBezTo>
                  <a:pt x="851694" y="547692"/>
                  <a:pt x="899715" y="308376"/>
                  <a:pt x="926306" y="280991"/>
                </a:cubicBezTo>
                <a:cubicBezTo>
                  <a:pt x="952897" y="253606"/>
                  <a:pt x="964604" y="305398"/>
                  <a:pt x="976312" y="357191"/>
                </a:cubicBezTo>
              </a:path>
            </a:pathLst>
          </a:custGeom>
          <a:noFill/>
          <a:ln w="28575">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7" name="ZoneTexte 41">
            <a:extLst>
              <a:ext uri="{FF2B5EF4-FFF2-40B4-BE49-F238E27FC236}">
                <a16:creationId xmlns:a16="http://schemas.microsoft.com/office/drawing/2014/main" id="{98CDABD8-F52C-8A3D-275C-06C466FB4344}"/>
              </a:ext>
            </a:extLst>
          </p:cNvPr>
          <p:cNvSpPr txBox="1"/>
          <p:nvPr/>
        </p:nvSpPr>
        <p:spPr>
          <a:xfrm>
            <a:off x="3463921" y="6411409"/>
            <a:ext cx="1745729" cy="338554"/>
          </a:xfrm>
          <a:prstGeom prst="rect">
            <a:avLst/>
          </a:prstGeom>
          <a:noFill/>
        </p:spPr>
        <p:txBody>
          <a:bodyPr wrap="square" rtlCol="0">
            <a:spAutoFit/>
          </a:bodyPr>
          <a:lstStyle/>
          <a:p>
            <a:pPr algn="ctr"/>
            <a:r>
              <a:rPr lang="fr-CA" sz="1600" dirty="0">
                <a:latin typeface="Century Schoolbook" panose="02040604050505020304" pitchFamily="18" charset="0"/>
                <a:cs typeface="Roboto Serif Light" pitchFamily="2" charset="0"/>
              </a:rPr>
              <a:t>Spin </a:t>
            </a:r>
            <a:r>
              <a:rPr lang="fr-CA" sz="1600" dirty="0" err="1">
                <a:latin typeface="Century Schoolbook" panose="02040604050505020304" pitchFamily="18" charset="0"/>
                <a:cs typeface="Roboto Serif Light" pitchFamily="2" charset="0"/>
              </a:rPr>
              <a:t>echo</a:t>
            </a:r>
            <a:endParaRPr lang="fr-CA" sz="1600" dirty="0">
              <a:latin typeface="Century Schoolbook" panose="02040604050505020304" pitchFamily="18" charset="0"/>
              <a:cs typeface="Roboto Serif Light" pitchFamily="2" charset="0"/>
            </a:endParaRPr>
          </a:p>
        </p:txBody>
      </p:sp>
      <p:sp>
        <p:nvSpPr>
          <p:cNvPr id="8" name="ZoneTexte 41">
            <a:extLst>
              <a:ext uri="{FF2B5EF4-FFF2-40B4-BE49-F238E27FC236}">
                <a16:creationId xmlns:a16="http://schemas.microsoft.com/office/drawing/2014/main" id="{5BBA4935-9B95-C620-4B9D-20D9973D7591}"/>
              </a:ext>
            </a:extLst>
          </p:cNvPr>
          <p:cNvSpPr txBox="1"/>
          <p:nvPr/>
        </p:nvSpPr>
        <p:spPr>
          <a:xfrm>
            <a:off x="6592206" y="1464929"/>
            <a:ext cx="5523594" cy="2862322"/>
          </a:xfrm>
          <a:prstGeom prst="rect">
            <a:avLst/>
          </a:prstGeom>
          <a:noFill/>
        </p:spPr>
        <p:txBody>
          <a:bodyPr wrap="square" rtlCol="0">
            <a:spAutoFit/>
          </a:bodyPr>
          <a:lstStyle/>
          <a:p>
            <a:pPr algn="ctr"/>
            <a:r>
              <a:rPr lang="fr-CA" sz="2000" u="sng" dirty="0" err="1">
                <a:latin typeface="Century Schoolbook" panose="02040604050505020304" pitchFamily="18" charset="0"/>
                <a:cs typeface="Roboto Serif Light" pitchFamily="2" charset="0"/>
              </a:rPr>
              <a:t>What</a:t>
            </a:r>
            <a:r>
              <a:rPr lang="fr-CA" sz="2000" u="sng" dirty="0">
                <a:latin typeface="Century Schoolbook" panose="02040604050505020304" pitchFamily="18" charset="0"/>
                <a:cs typeface="Roboto Serif Light" pitchFamily="2" charset="0"/>
              </a:rPr>
              <a:t> </a:t>
            </a:r>
            <a:r>
              <a:rPr lang="fr-CA" sz="2000" u="sng" dirty="0" err="1">
                <a:latin typeface="Century Schoolbook" panose="02040604050505020304" pitchFamily="18" charset="0"/>
                <a:cs typeface="Roboto Serif Light" pitchFamily="2" charset="0"/>
              </a:rPr>
              <a:t>we</a:t>
            </a:r>
            <a:r>
              <a:rPr lang="fr-CA" sz="2000" u="sng" dirty="0">
                <a:latin typeface="Century Schoolbook" panose="02040604050505020304" pitchFamily="18" charset="0"/>
                <a:cs typeface="Roboto Serif Light" pitchFamily="2" charset="0"/>
              </a:rPr>
              <a:t> know </a:t>
            </a:r>
            <a:r>
              <a:rPr lang="fr-CA" sz="2000" u="sng" dirty="0" err="1">
                <a:latin typeface="Century Schoolbook" panose="02040604050505020304" pitchFamily="18" charset="0"/>
                <a:cs typeface="Roboto Serif Light" pitchFamily="2" charset="0"/>
              </a:rPr>
              <a:t>so</a:t>
            </a:r>
            <a:r>
              <a:rPr lang="fr-CA" sz="2000" u="sng" dirty="0">
                <a:latin typeface="Century Schoolbook" panose="02040604050505020304" pitchFamily="18" charset="0"/>
                <a:cs typeface="Roboto Serif Light" pitchFamily="2" charset="0"/>
              </a:rPr>
              <a:t> far:</a:t>
            </a:r>
            <a:br>
              <a:rPr lang="fr-CA" sz="2000" u="sng" dirty="0">
                <a:latin typeface="Century Schoolbook" panose="02040604050505020304" pitchFamily="18" charset="0"/>
                <a:cs typeface="Roboto Serif Light" pitchFamily="2" charset="0"/>
              </a:rPr>
            </a:br>
            <a:endParaRPr lang="fr-CA" sz="2000" u="sng" dirty="0">
              <a:latin typeface="Century Schoolbook" panose="02040604050505020304" pitchFamily="18" charset="0"/>
              <a:cs typeface="Roboto Serif Light" pitchFamily="2" charset="0"/>
            </a:endParaRPr>
          </a:p>
          <a:p>
            <a:pPr marL="285750" indent="-285750">
              <a:buFont typeface="Arial" panose="020B0604020202020204" pitchFamily="34" charset="0"/>
              <a:buChar char="•"/>
            </a:pPr>
            <a:r>
              <a:rPr lang="fr-CA" sz="2000" dirty="0">
                <a:latin typeface="Century Schoolbook" panose="02040604050505020304" pitchFamily="18" charset="0"/>
                <a:cs typeface="Roboto Serif Light" pitchFamily="2" charset="0"/>
              </a:rPr>
              <a:t>90° RF pulse flips the </a:t>
            </a:r>
            <a:r>
              <a:rPr lang="fr-CA" sz="2000" dirty="0" err="1">
                <a:latin typeface="Century Schoolbook" panose="02040604050505020304" pitchFamily="18" charset="0"/>
                <a:cs typeface="Roboto Serif Light" pitchFamily="2" charset="0"/>
              </a:rPr>
              <a:t>magnetization</a:t>
            </a:r>
            <a:br>
              <a:rPr lang="fr-CA" sz="2000" dirty="0">
                <a:latin typeface="Century Schoolbook" panose="02040604050505020304" pitchFamily="18" charset="0"/>
                <a:cs typeface="Roboto Serif Light" pitchFamily="2" charset="0"/>
              </a:rPr>
            </a:br>
            <a:endParaRPr lang="fr-CA" sz="2000" dirty="0">
              <a:latin typeface="Century Schoolbook" panose="02040604050505020304" pitchFamily="18" charset="0"/>
              <a:cs typeface="Roboto Serif Light" pitchFamily="2" charset="0"/>
            </a:endParaRPr>
          </a:p>
          <a:p>
            <a:pPr marL="285750" indent="-285750">
              <a:buFont typeface="Arial" panose="020B0604020202020204" pitchFamily="34" charset="0"/>
              <a:buChar char="•"/>
            </a:pPr>
            <a:r>
              <a:rPr lang="fr-CA" sz="2000" dirty="0">
                <a:latin typeface="Century Schoolbook" panose="02040604050505020304" pitchFamily="18" charset="0"/>
                <a:cs typeface="Roboto Serif Light" pitchFamily="2" charset="0"/>
              </a:rPr>
              <a:t>90 ° and 180° RF pulses </a:t>
            </a:r>
            <a:r>
              <a:rPr lang="fr-CA" sz="2000" dirty="0" err="1">
                <a:latin typeface="Century Schoolbook" panose="02040604050505020304" pitchFamily="18" charset="0"/>
                <a:cs typeface="Roboto Serif Light" pitchFamily="2" charset="0"/>
              </a:rPr>
              <a:t>create</a:t>
            </a:r>
            <a:r>
              <a:rPr lang="fr-CA" sz="2000" dirty="0">
                <a:latin typeface="Century Schoolbook" panose="02040604050505020304" pitchFamily="18" charset="0"/>
                <a:cs typeface="Roboto Serif Light" pitchFamily="2" charset="0"/>
              </a:rPr>
              <a:t> a spin </a:t>
            </a:r>
            <a:r>
              <a:rPr lang="fr-CA" sz="2000" dirty="0" err="1">
                <a:latin typeface="Century Schoolbook" panose="02040604050505020304" pitchFamily="18" charset="0"/>
                <a:cs typeface="Roboto Serif Light" pitchFamily="2" charset="0"/>
              </a:rPr>
              <a:t>echo</a:t>
            </a:r>
            <a:endParaRPr lang="fr-CA" sz="2000" dirty="0">
              <a:latin typeface="Century Schoolbook" panose="02040604050505020304" pitchFamily="18" charset="0"/>
              <a:cs typeface="Roboto Serif Light" pitchFamily="2" charset="0"/>
            </a:endParaRPr>
          </a:p>
          <a:p>
            <a:pPr marL="285750" indent="-285750">
              <a:buFont typeface="Arial" panose="020B0604020202020204" pitchFamily="34" charset="0"/>
              <a:buChar char="•"/>
            </a:pPr>
            <a:endParaRPr lang="fr-CA" sz="2000" dirty="0">
              <a:latin typeface="Century Schoolbook" panose="02040604050505020304" pitchFamily="18" charset="0"/>
              <a:cs typeface="Roboto Serif Light" pitchFamily="2" charset="0"/>
            </a:endParaRPr>
          </a:p>
          <a:p>
            <a:pPr marL="285750" indent="-285750">
              <a:buFont typeface="Arial" panose="020B0604020202020204" pitchFamily="34" charset="0"/>
              <a:buChar char="•"/>
            </a:pPr>
            <a:r>
              <a:rPr lang="fr-CA" sz="2000" dirty="0">
                <a:latin typeface="Century Schoolbook" panose="02040604050505020304" pitchFamily="18" charset="0"/>
                <a:cs typeface="Roboto Serif Light" pitchFamily="2" charset="0"/>
              </a:rPr>
              <a:t>Pre-pulse </a:t>
            </a:r>
            <a:r>
              <a:rPr lang="fr-CA" sz="2000" dirty="0" err="1">
                <a:latin typeface="Century Schoolbook" panose="02040604050505020304" pitchFamily="18" charset="0"/>
                <a:cs typeface="Roboto Serif Light" pitchFamily="2" charset="0"/>
              </a:rPr>
              <a:t>prepares</a:t>
            </a:r>
            <a:r>
              <a:rPr lang="fr-CA" sz="2000" dirty="0">
                <a:latin typeface="Century Schoolbook" panose="02040604050505020304" pitchFamily="18" charset="0"/>
                <a:cs typeface="Roboto Serif Light" pitchFamily="2" charset="0"/>
              </a:rPr>
              <a:t> the spins for </a:t>
            </a:r>
            <a:r>
              <a:rPr lang="fr-CA" sz="2000" dirty="0" err="1">
                <a:latin typeface="Century Schoolbook" panose="02040604050505020304" pitchFamily="18" charset="0"/>
                <a:cs typeface="Roboto Serif Light" pitchFamily="2" charset="0"/>
              </a:rPr>
              <a:t>contrast</a:t>
            </a:r>
            <a:endParaRPr lang="fr-CA" sz="2000" dirty="0">
              <a:latin typeface="Century Schoolbook" panose="02040604050505020304" pitchFamily="18" charset="0"/>
              <a:cs typeface="Roboto Serif Light" pitchFamily="2" charset="0"/>
            </a:endParaRPr>
          </a:p>
          <a:p>
            <a:pPr marL="285750" indent="-285750">
              <a:buFont typeface="Arial" panose="020B0604020202020204" pitchFamily="34" charset="0"/>
              <a:buChar char="•"/>
            </a:pPr>
            <a:endParaRPr lang="fr-CA" sz="2000" dirty="0">
              <a:latin typeface="Century Schoolbook" panose="02040604050505020304" pitchFamily="18" charset="0"/>
              <a:cs typeface="Roboto Serif Light" pitchFamily="2" charset="0"/>
            </a:endParaRPr>
          </a:p>
          <a:p>
            <a:pPr marL="285750" indent="-285750">
              <a:buFont typeface="Arial" panose="020B0604020202020204" pitchFamily="34" charset="0"/>
              <a:buChar char="•"/>
            </a:pPr>
            <a:r>
              <a:rPr lang="fr-CA" sz="2000" dirty="0">
                <a:latin typeface="Century Schoolbook" panose="02040604050505020304" pitchFamily="18" charset="0"/>
                <a:cs typeface="Roboto Serif Light" pitchFamily="2" charset="0"/>
              </a:rPr>
              <a:t>Gradients </a:t>
            </a:r>
            <a:r>
              <a:rPr lang="fr-CA" sz="2000" b="1" dirty="0" err="1">
                <a:latin typeface="Century Schoolbook" panose="02040604050505020304" pitchFamily="18" charset="0"/>
                <a:cs typeface="Roboto Serif Medium" pitchFamily="2" charset="0"/>
              </a:rPr>
              <a:t>G</a:t>
            </a:r>
            <a:r>
              <a:rPr lang="fr-CA" sz="2000" b="1" baseline="-25000" dirty="0" err="1">
                <a:latin typeface="Century Schoolbook" panose="02040604050505020304" pitchFamily="18" charset="0"/>
                <a:cs typeface="Roboto Serif Medium" pitchFamily="2" charset="0"/>
              </a:rPr>
              <a:t>z</a:t>
            </a:r>
            <a:r>
              <a:rPr lang="fr-CA" sz="2000" dirty="0">
                <a:latin typeface="Century Schoolbook" panose="02040604050505020304" pitchFamily="18" charset="0"/>
                <a:cs typeface="Roboto Serif Light" pitchFamily="2" charset="0"/>
              </a:rPr>
              <a:t> select a single slice</a:t>
            </a:r>
          </a:p>
        </p:txBody>
      </p:sp>
    </p:spTree>
    <p:extLst>
      <p:ext uri="{BB962C8B-B14F-4D97-AF65-F5344CB8AC3E}">
        <p14:creationId xmlns:p14="http://schemas.microsoft.com/office/powerpoint/2010/main" val="11699764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A875DE-1402-4A32-82FB-4CE69C758B60}"/>
              </a:ext>
            </a:extLst>
          </p:cNvPr>
          <p:cNvSpPr>
            <a:spLocks noGrp="1"/>
          </p:cNvSpPr>
          <p:nvPr>
            <p:ph type="title"/>
          </p:nvPr>
        </p:nvSpPr>
        <p:spPr/>
        <p:txBody>
          <a:bodyPr/>
          <a:lstStyle/>
          <a:p>
            <a:r>
              <a:rPr lang="fr-CA" dirty="0">
                <a:latin typeface="Century Schoolbook" panose="02040604050505020304" pitchFamily="18" charset="0"/>
              </a:rPr>
              <a:t>Image formation: </a:t>
            </a:r>
            <a:r>
              <a:rPr lang="fr-CA" dirty="0" err="1">
                <a:latin typeface="Century Schoolbook" panose="02040604050505020304" pitchFamily="18" charset="0"/>
              </a:rPr>
              <a:t>encodings</a:t>
            </a:r>
            <a:r>
              <a:rPr lang="fr-CA" dirty="0">
                <a:latin typeface="Century Schoolbook" panose="02040604050505020304" pitchFamily="18" charset="0"/>
              </a:rPr>
              <a:t> </a:t>
            </a:r>
          </a:p>
        </p:txBody>
      </p:sp>
      <p:sp>
        <p:nvSpPr>
          <p:cNvPr id="4" name="Slide Number Placeholder 3">
            <a:extLst>
              <a:ext uri="{FF2B5EF4-FFF2-40B4-BE49-F238E27FC236}">
                <a16:creationId xmlns:a16="http://schemas.microsoft.com/office/drawing/2014/main" id="{2AB00340-DEDF-4CF6-944B-8EC9E08D3E4E}"/>
              </a:ext>
            </a:extLst>
          </p:cNvPr>
          <p:cNvSpPr>
            <a:spLocks noGrp="1"/>
          </p:cNvSpPr>
          <p:nvPr>
            <p:ph type="sldNum" sz="quarter" idx="12"/>
          </p:nvPr>
        </p:nvSpPr>
        <p:spPr/>
        <p:txBody>
          <a:bodyPr/>
          <a:lstStyle/>
          <a:p>
            <a:fld id="{7C4F7C6C-F16A-437F-A05B-8026F95376C8}" type="slidenum">
              <a:rPr lang="fr-CA" smtClean="0">
                <a:latin typeface="Century Schoolbook" panose="02040604050505020304" pitchFamily="18" charset="0"/>
              </a:rPr>
              <a:pPr/>
              <a:t>56</a:t>
            </a:fld>
            <a:endParaRPr lang="fr-CA" dirty="0">
              <a:latin typeface="Century Schoolbook" panose="02040604050505020304" pitchFamily="18" charset="0"/>
            </a:endParaRPr>
          </a:p>
        </p:txBody>
      </p:sp>
      <p:pic>
        <p:nvPicPr>
          <p:cNvPr id="63" name="Picture 62">
            <a:extLst>
              <a:ext uri="{FF2B5EF4-FFF2-40B4-BE49-F238E27FC236}">
                <a16:creationId xmlns:a16="http://schemas.microsoft.com/office/drawing/2014/main" id="{B8825829-6EE5-DB9F-14AA-6166CE9FE20F}"/>
              </a:ext>
            </a:extLst>
          </p:cNvPr>
          <p:cNvPicPr>
            <a:picLocks noChangeAspect="1"/>
          </p:cNvPicPr>
          <p:nvPr/>
        </p:nvPicPr>
        <p:blipFill>
          <a:blip r:embed="rId3"/>
          <a:stretch>
            <a:fillRect/>
          </a:stretch>
        </p:blipFill>
        <p:spPr>
          <a:xfrm>
            <a:off x="448554" y="1047250"/>
            <a:ext cx="5565132" cy="5565132"/>
          </a:xfrm>
          <a:prstGeom prst="rect">
            <a:avLst/>
          </a:prstGeom>
          <a:noFill/>
        </p:spPr>
      </p:pic>
      <p:cxnSp>
        <p:nvCxnSpPr>
          <p:cNvPr id="558" name="Straight Arrow Connector 557">
            <a:extLst>
              <a:ext uri="{FF2B5EF4-FFF2-40B4-BE49-F238E27FC236}">
                <a16:creationId xmlns:a16="http://schemas.microsoft.com/office/drawing/2014/main" id="{D32074B1-59C7-A173-0D16-09BF44B58E84}"/>
              </a:ext>
            </a:extLst>
          </p:cNvPr>
          <p:cNvCxnSpPr>
            <a:cxnSpLocks/>
          </p:cNvCxnSpPr>
          <p:nvPr/>
        </p:nvCxnSpPr>
        <p:spPr>
          <a:xfrm>
            <a:off x="685112" y="6706319"/>
            <a:ext cx="5091110" cy="0"/>
          </a:xfrm>
          <a:prstGeom prst="straightConnector1">
            <a:avLst/>
          </a:prstGeom>
          <a:ln w="44450">
            <a:gradFill flip="none" rotWithShape="1">
              <a:gsLst>
                <a:gs pos="0">
                  <a:schemeClr val="accent1">
                    <a:lumMod val="5000"/>
                    <a:lumOff val="95000"/>
                  </a:schemeClr>
                </a:gs>
                <a:gs pos="100000">
                  <a:srgbClr val="00A759"/>
                </a:gs>
              </a:gsLst>
              <a:lin ang="0" scaled="0"/>
              <a:tileRect/>
            </a:gra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559" name="ZoneTexte 41">
            <a:extLst>
              <a:ext uri="{FF2B5EF4-FFF2-40B4-BE49-F238E27FC236}">
                <a16:creationId xmlns:a16="http://schemas.microsoft.com/office/drawing/2014/main" id="{A79DE224-5F96-116B-A146-926D0135B453}"/>
              </a:ext>
            </a:extLst>
          </p:cNvPr>
          <p:cNvSpPr txBox="1"/>
          <p:nvPr/>
        </p:nvSpPr>
        <p:spPr>
          <a:xfrm>
            <a:off x="5586580" y="6251168"/>
            <a:ext cx="591142" cy="461665"/>
          </a:xfrm>
          <a:prstGeom prst="rect">
            <a:avLst/>
          </a:prstGeom>
          <a:noFill/>
        </p:spPr>
        <p:txBody>
          <a:bodyPr wrap="square" rtlCol="0">
            <a:spAutoFit/>
          </a:bodyPr>
          <a:lstStyle/>
          <a:p>
            <a:r>
              <a:rPr lang="fr-CA" sz="2400" b="1" dirty="0" err="1">
                <a:latin typeface="Century Schoolbook" panose="02040604050505020304" pitchFamily="18" charset="0"/>
                <a:cs typeface="Roboto Serif Medium" pitchFamily="2" charset="0"/>
              </a:rPr>
              <a:t>G</a:t>
            </a:r>
            <a:r>
              <a:rPr lang="fr-CA" sz="2400" b="1" baseline="-25000" dirty="0" err="1">
                <a:latin typeface="Century Schoolbook" panose="02040604050505020304" pitchFamily="18" charset="0"/>
                <a:cs typeface="Roboto Serif Medium" pitchFamily="2" charset="0"/>
              </a:rPr>
              <a:t>x</a:t>
            </a:r>
            <a:endParaRPr lang="fr-CA" sz="2400" b="1" dirty="0">
              <a:latin typeface="Century Schoolbook" panose="02040604050505020304" pitchFamily="18" charset="0"/>
              <a:cs typeface="Roboto Serif Medium" pitchFamily="2" charset="0"/>
            </a:endParaRPr>
          </a:p>
        </p:txBody>
      </p:sp>
      <p:grpSp>
        <p:nvGrpSpPr>
          <p:cNvPr id="805" name="Group 804">
            <a:extLst>
              <a:ext uri="{FF2B5EF4-FFF2-40B4-BE49-F238E27FC236}">
                <a16:creationId xmlns:a16="http://schemas.microsoft.com/office/drawing/2014/main" id="{A3DB3C1E-EBBF-A474-4FB8-64C84099EED5}"/>
              </a:ext>
            </a:extLst>
          </p:cNvPr>
          <p:cNvGrpSpPr/>
          <p:nvPr/>
        </p:nvGrpSpPr>
        <p:grpSpPr>
          <a:xfrm>
            <a:off x="745055" y="3225558"/>
            <a:ext cx="5080324" cy="1032058"/>
            <a:chOff x="555277" y="3225558"/>
            <a:chExt cx="5080324" cy="1032058"/>
          </a:xfrm>
        </p:grpSpPr>
        <p:grpSp>
          <p:nvGrpSpPr>
            <p:cNvPr id="515" name="Group 514">
              <a:extLst>
                <a:ext uri="{FF2B5EF4-FFF2-40B4-BE49-F238E27FC236}">
                  <a16:creationId xmlns:a16="http://schemas.microsoft.com/office/drawing/2014/main" id="{C891324E-BABD-6481-12D2-F20AA3482A2D}"/>
                </a:ext>
              </a:extLst>
            </p:cNvPr>
            <p:cNvGrpSpPr/>
            <p:nvPr/>
          </p:nvGrpSpPr>
          <p:grpSpPr>
            <a:xfrm>
              <a:off x="555277" y="3592644"/>
              <a:ext cx="385715" cy="292868"/>
              <a:chOff x="777036" y="2438209"/>
              <a:chExt cx="777892" cy="590643"/>
            </a:xfrm>
          </p:grpSpPr>
          <p:sp>
            <p:nvSpPr>
              <p:cNvPr id="516" name="Flowchart: Connector 515">
                <a:extLst>
                  <a:ext uri="{FF2B5EF4-FFF2-40B4-BE49-F238E27FC236}">
                    <a16:creationId xmlns:a16="http://schemas.microsoft.com/office/drawing/2014/main" id="{067E7B30-7DA2-2D8B-8FC1-27945580CE1F}"/>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517" name="Connecteur droit avec flèche 71">
                <a:extLst>
                  <a:ext uri="{FF2B5EF4-FFF2-40B4-BE49-F238E27FC236}">
                    <a16:creationId xmlns:a16="http://schemas.microsoft.com/office/drawing/2014/main" id="{C55D43F5-C3FB-4732-D959-41CFA4014076}"/>
                  </a:ext>
                </a:extLst>
              </p:cNvPr>
              <p:cNvCxnSpPr>
                <a:cxnSpLocks/>
              </p:cNvCxnSpPr>
              <p:nvPr/>
            </p:nvCxnSpPr>
            <p:spPr>
              <a:xfrm>
                <a:off x="1072356" y="2738305"/>
                <a:ext cx="482572" cy="1298"/>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518" name="Group 517">
              <a:extLst>
                <a:ext uri="{FF2B5EF4-FFF2-40B4-BE49-F238E27FC236}">
                  <a16:creationId xmlns:a16="http://schemas.microsoft.com/office/drawing/2014/main" id="{F8A8EC35-6B30-B9FE-4FDC-475D592255FE}"/>
                </a:ext>
              </a:extLst>
            </p:cNvPr>
            <p:cNvGrpSpPr/>
            <p:nvPr/>
          </p:nvGrpSpPr>
          <p:grpSpPr>
            <a:xfrm>
              <a:off x="947848" y="3592644"/>
              <a:ext cx="388775" cy="292868"/>
              <a:chOff x="1343415" y="1114429"/>
              <a:chExt cx="388775" cy="292868"/>
            </a:xfrm>
          </p:grpSpPr>
          <p:sp>
            <p:nvSpPr>
              <p:cNvPr id="519" name="Flowchart: Connector 518">
                <a:extLst>
                  <a:ext uri="{FF2B5EF4-FFF2-40B4-BE49-F238E27FC236}">
                    <a16:creationId xmlns:a16="http://schemas.microsoft.com/office/drawing/2014/main" id="{BA7C8C19-B737-18EF-937B-E9DF6F52F62C}"/>
                  </a:ext>
                </a:extLst>
              </p:cNvPr>
              <p:cNvSpPr/>
              <p:nvPr/>
            </p:nvSpPr>
            <p:spPr>
              <a:xfrm rot="3620188">
                <a:off x="1343415" y="1114429"/>
                <a:ext cx="292868" cy="292868"/>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520" name="Connecteur droit avec flèche 71">
                <a:extLst>
                  <a:ext uri="{FF2B5EF4-FFF2-40B4-BE49-F238E27FC236}">
                    <a16:creationId xmlns:a16="http://schemas.microsoft.com/office/drawing/2014/main" id="{6BFDDA49-6E42-FD70-183D-0019F173364E}"/>
                  </a:ext>
                </a:extLst>
              </p:cNvPr>
              <p:cNvCxnSpPr>
                <a:cxnSpLocks/>
              </p:cNvCxnSpPr>
              <p:nvPr/>
            </p:nvCxnSpPr>
            <p:spPr>
              <a:xfrm>
                <a:off x="1492908" y="1257952"/>
                <a:ext cx="239282" cy="644"/>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521" name="Group 520">
              <a:extLst>
                <a:ext uri="{FF2B5EF4-FFF2-40B4-BE49-F238E27FC236}">
                  <a16:creationId xmlns:a16="http://schemas.microsoft.com/office/drawing/2014/main" id="{22A558A9-D597-9536-54C2-ADED855163F4}"/>
                </a:ext>
              </a:extLst>
            </p:cNvPr>
            <p:cNvGrpSpPr/>
            <p:nvPr/>
          </p:nvGrpSpPr>
          <p:grpSpPr>
            <a:xfrm>
              <a:off x="1339913" y="3592644"/>
              <a:ext cx="387266" cy="292868"/>
              <a:chOff x="1735480" y="1114429"/>
              <a:chExt cx="387266" cy="292868"/>
            </a:xfrm>
          </p:grpSpPr>
          <p:sp>
            <p:nvSpPr>
              <p:cNvPr id="522" name="Flowchart: Connector 521">
                <a:extLst>
                  <a:ext uri="{FF2B5EF4-FFF2-40B4-BE49-F238E27FC236}">
                    <a16:creationId xmlns:a16="http://schemas.microsoft.com/office/drawing/2014/main" id="{64A2CCE3-DCAD-2624-D052-2840BEF608D8}"/>
                  </a:ext>
                </a:extLst>
              </p:cNvPr>
              <p:cNvSpPr/>
              <p:nvPr/>
            </p:nvSpPr>
            <p:spPr>
              <a:xfrm rot="3620188">
                <a:off x="1735480" y="1114429"/>
                <a:ext cx="292868" cy="292868"/>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523" name="Connecteur droit avec flèche 71">
                <a:extLst>
                  <a:ext uri="{FF2B5EF4-FFF2-40B4-BE49-F238E27FC236}">
                    <a16:creationId xmlns:a16="http://schemas.microsoft.com/office/drawing/2014/main" id="{5B8E0579-CADD-B7A0-2F94-85125A8582E0}"/>
                  </a:ext>
                </a:extLst>
              </p:cNvPr>
              <p:cNvCxnSpPr>
                <a:cxnSpLocks/>
              </p:cNvCxnSpPr>
              <p:nvPr/>
            </p:nvCxnSpPr>
            <p:spPr>
              <a:xfrm>
                <a:off x="1883464" y="1257308"/>
                <a:ext cx="239282" cy="644"/>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524" name="Group 523">
              <a:extLst>
                <a:ext uri="{FF2B5EF4-FFF2-40B4-BE49-F238E27FC236}">
                  <a16:creationId xmlns:a16="http://schemas.microsoft.com/office/drawing/2014/main" id="{DE85E130-4791-9972-657F-F60AC55C5DB4}"/>
                </a:ext>
              </a:extLst>
            </p:cNvPr>
            <p:cNvGrpSpPr/>
            <p:nvPr/>
          </p:nvGrpSpPr>
          <p:grpSpPr>
            <a:xfrm>
              <a:off x="1732484" y="3592644"/>
              <a:ext cx="385251" cy="292868"/>
              <a:chOff x="2128051" y="1114429"/>
              <a:chExt cx="385251" cy="292868"/>
            </a:xfrm>
          </p:grpSpPr>
          <p:sp>
            <p:nvSpPr>
              <p:cNvPr id="525" name="Flowchart: Connector 524">
                <a:extLst>
                  <a:ext uri="{FF2B5EF4-FFF2-40B4-BE49-F238E27FC236}">
                    <a16:creationId xmlns:a16="http://schemas.microsoft.com/office/drawing/2014/main" id="{D5B615D0-8272-5FAD-6175-E6E56CCFA7FC}"/>
                  </a:ext>
                </a:extLst>
              </p:cNvPr>
              <p:cNvSpPr/>
              <p:nvPr/>
            </p:nvSpPr>
            <p:spPr>
              <a:xfrm rot="3620188">
                <a:off x="2128051" y="1114429"/>
                <a:ext cx="292868" cy="292868"/>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526" name="Connecteur droit avec flèche 71">
                <a:extLst>
                  <a:ext uri="{FF2B5EF4-FFF2-40B4-BE49-F238E27FC236}">
                    <a16:creationId xmlns:a16="http://schemas.microsoft.com/office/drawing/2014/main" id="{F7E559D0-34DE-9165-0448-7B8113A2B116}"/>
                  </a:ext>
                </a:extLst>
              </p:cNvPr>
              <p:cNvCxnSpPr>
                <a:cxnSpLocks/>
              </p:cNvCxnSpPr>
              <p:nvPr/>
            </p:nvCxnSpPr>
            <p:spPr>
              <a:xfrm>
                <a:off x="2274020" y="1257308"/>
                <a:ext cx="239282" cy="644"/>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527" name="Group 526">
              <a:extLst>
                <a:ext uri="{FF2B5EF4-FFF2-40B4-BE49-F238E27FC236}">
                  <a16:creationId xmlns:a16="http://schemas.microsoft.com/office/drawing/2014/main" id="{F6350F9A-055E-606F-47AF-363C21B15CED}"/>
                </a:ext>
              </a:extLst>
            </p:cNvPr>
            <p:cNvGrpSpPr/>
            <p:nvPr/>
          </p:nvGrpSpPr>
          <p:grpSpPr>
            <a:xfrm>
              <a:off x="2120552" y="3592644"/>
              <a:ext cx="391204" cy="292868"/>
              <a:chOff x="2516119" y="1114429"/>
              <a:chExt cx="391204" cy="292868"/>
            </a:xfrm>
          </p:grpSpPr>
          <p:sp>
            <p:nvSpPr>
              <p:cNvPr id="528" name="Flowchart: Connector 527">
                <a:extLst>
                  <a:ext uri="{FF2B5EF4-FFF2-40B4-BE49-F238E27FC236}">
                    <a16:creationId xmlns:a16="http://schemas.microsoft.com/office/drawing/2014/main" id="{5A8BD7C6-DE9E-BC96-466C-B5E59C4C87EE}"/>
                  </a:ext>
                </a:extLst>
              </p:cNvPr>
              <p:cNvSpPr/>
              <p:nvPr/>
            </p:nvSpPr>
            <p:spPr>
              <a:xfrm rot="3620188">
                <a:off x="2516119" y="1114429"/>
                <a:ext cx="292868" cy="292868"/>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529" name="Connecteur droit avec flèche 71">
                <a:extLst>
                  <a:ext uri="{FF2B5EF4-FFF2-40B4-BE49-F238E27FC236}">
                    <a16:creationId xmlns:a16="http://schemas.microsoft.com/office/drawing/2014/main" id="{0C6B4286-D8BC-0B81-D3AA-7EF666E7088F}"/>
                  </a:ext>
                </a:extLst>
              </p:cNvPr>
              <p:cNvCxnSpPr>
                <a:cxnSpLocks/>
              </p:cNvCxnSpPr>
              <p:nvPr/>
            </p:nvCxnSpPr>
            <p:spPr>
              <a:xfrm>
                <a:off x="2668041" y="1256664"/>
                <a:ext cx="239282" cy="644"/>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530" name="Group 529">
              <a:extLst>
                <a:ext uri="{FF2B5EF4-FFF2-40B4-BE49-F238E27FC236}">
                  <a16:creationId xmlns:a16="http://schemas.microsoft.com/office/drawing/2014/main" id="{3A48D44F-48FF-6E90-03DE-606E034FF94A}"/>
                </a:ext>
              </a:extLst>
            </p:cNvPr>
            <p:cNvGrpSpPr/>
            <p:nvPr/>
          </p:nvGrpSpPr>
          <p:grpSpPr>
            <a:xfrm>
              <a:off x="2513123" y="3592644"/>
              <a:ext cx="387632" cy="292868"/>
              <a:chOff x="2908690" y="1114429"/>
              <a:chExt cx="387632" cy="292868"/>
            </a:xfrm>
          </p:grpSpPr>
          <p:sp>
            <p:nvSpPr>
              <p:cNvPr id="531" name="Flowchart: Connector 530">
                <a:extLst>
                  <a:ext uri="{FF2B5EF4-FFF2-40B4-BE49-F238E27FC236}">
                    <a16:creationId xmlns:a16="http://schemas.microsoft.com/office/drawing/2014/main" id="{30D75676-17E8-4F83-68D5-CAB539BFCC1C}"/>
                  </a:ext>
                </a:extLst>
              </p:cNvPr>
              <p:cNvSpPr/>
              <p:nvPr/>
            </p:nvSpPr>
            <p:spPr>
              <a:xfrm rot="3620188">
                <a:off x="2908690" y="1114429"/>
                <a:ext cx="292868" cy="292868"/>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532" name="Connecteur droit avec flèche 71">
                <a:extLst>
                  <a:ext uri="{FF2B5EF4-FFF2-40B4-BE49-F238E27FC236}">
                    <a16:creationId xmlns:a16="http://schemas.microsoft.com/office/drawing/2014/main" id="{2C1F37CB-9FDE-EA8F-B4AA-2EAEE5C5F337}"/>
                  </a:ext>
                </a:extLst>
              </p:cNvPr>
              <p:cNvCxnSpPr>
                <a:cxnSpLocks/>
              </p:cNvCxnSpPr>
              <p:nvPr/>
            </p:nvCxnSpPr>
            <p:spPr>
              <a:xfrm>
                <a:off x="3057040" y="1256020"/>
                <a:ext cx="239282" cy="644"/>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533" name="Group 532">
              <a:extLst>
                <a:ext uri="{FF2B5EF4-FFF2-40B4-BE49-F238E27FC236}">
                  <a16:creationId xmlns:a16="http://schemas.microsoft.com/office/drawing/2014/main" id="{04B91CB9-911B-1A32-3DC5-31E1059FCE04}"/>
                </a:ext>
              </a:extLst>
            </p:cNvPr>
            <p:cNvGrpSpPr/>
            <p:nvPr/>
          </p:nvGrpSpPr>
          <p:grpSpPr>
            <a:xfrm>
              <a:off x="2905188" y="3592644"/>
              <a:ext cx="388472" cy="292868"/>
              <a:chOff x="3300755" y="1114429"/>
              <a:chExt cx="388472" cy="292868"/>
            </a:xfrm>
          </p:grpSpPr>
          <p:sp>
            <p:nvSpPr>
              <p:cNvPr id="534" name="Flowchart: Connector 533">
                <a:extLst>
                  <a:ext uri="{FF2B5EF4-FFF2-40B4-BE49-F238E27FC236}">
                    <a16:creationId xmlns:a16="http://schemas.microsoft.com/office/drawing/2014/main" id="{1D27A1CB-FCCA-E0D3-C2AD-0827E2368E1D}"/>
                  </a:ext>
                </a:extLst>
              </p:cNvPr>
              <p:cNvSpPr/>
              <p:nvPr/>
            </p:nvSpPr>
            <p:spPr>
              <a:xfrm rot="3620188">
                <a:off x="3300755" y="1114429"/>
                <a:ext cx="292868" cy="292868"/>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535" name="Connecteur droit avec flèche 71">
                <a:extLst>
                  <a:ext uri="{FF2B5EF4-FFF2-40B4-BE49-F238E27FC236}">
                    <a16:creationId xmlns:a16="http://schemas.microsoft.com/office/drawing/2014/main" id="{AE399593-8F5A-3947-B028-50555A3B3FF1}"/>
                  </a:ext>
                </a:extLst>
              </p:cNvPr>
              <p:cNvCxnSpPr>
                <a:cxnSpLocks/>
              </p:cNvCxnSpPr>
              <p:nvPr/>
            </p:nvCxnSpPr>
            <p:spPr>
              <a:xfrm>
                <a:off x="3449945" y="1255376"/>
                <a:ext cx="239282" cy="644"/>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536" name="Group 535">
              <a:extLst>
                <a:ext uri="{FF2B5EF4-FFF2-40B4-BE49-F238E27FC236}">
                  <a16:creationId xmlns:a16="http://schemas.microsoft.com/office/drawing/2014/main" id="{4292884C-7BFC-3C34-3C4A-8C19C50B3FE0}"/>
                </a:ext>
              </a:extLst>
            </p:cNvPr>
            <p:cNvGrpSpPr/>
            <p:nvPr/>
          </p:nvGrpSpPr>
          <p:grpSpPr>
            <a:xfrm>
              <a:off x="3297759" y="3592644"/>
              <a:ext cx="388472" cy="292868"/>
              <a:chOff x="3693326" y="1114429"/>
              <a:chExt cx="388472" cy="292868"/>
            </a:xfrm>
          </p:grpSpPr>
          <p:sp>
            <p:nvSpPr>
              <p:cNvPr id="537" name="Flowchart: Connector 536">
                <a:extLst>
                  <a:ext uri="{FF2B5EF4-FFF2-40B4-BE49-F238E27FC236}">
                    <a16:creationId xmlns:a16="http://schemas.microsoft.com/office/drawing/2014/main" id="{85E6F518-00C7-ECE1-C8BD-6042EB258F8C}"/>
                  </a:ext>
                </a:extLst>
              </p:cNvPr>
              <p:cNvSpPr/>
              <p:nvPr/>
            </p:nvSpPr>
            <p:spPr>
              <a:xfrm rot="3620188">
                <a:off x="3693326" y="1114429"/>
                <a:ext cx="292868" cy="292868"/>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538" name="Connecteur droit avec flèche 71">
                <a:extLst>
                  <a:ext uri="{FF2B5EF4-FFF2-40B4-BE49-F238E27FC236}">
                    <a16:creationId xmlns:a16="http://schemas.microsoft.com/office/drawing/2014/main" id="{63E1133B-E0F7-1F50-CAA3-9144ADA7E9CB}"/>
                  </a:ext>
                </a:extLst>
              </p:cNvPr>
              <p:cNvCxnSpPr>
                <a:cxnSpLocks/>
              </p:cNvCxnSpPr>
              <p:nvPr/>
            </p:nvCxnSpPr>
            <p:spPr>
              <a:xfrm>
                <a:off x="3842516" y="1255873"/>
                <a:ext cx="239282" cy="644"/>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539" name="Group 538">
              <a:extLst>
                <a:ext uri="{FF2B5EF4-FFF2-40B4-BE49-F238E27FC236}">
                  <a16:creationId xmlns:a16="http://schemas.microsoft.com/office/drawing/2014/main" id="{2A88C6B1-75D2-66D5-583A-07206505C9C6}"/>
                </a:ext>
              </a:extLst>
            </p:cNvPr>
            <p:cNvGrpSpPr/>
            <p:nvPr/>
          </p:nvGrpSpPr>
          <p:grpSpPr>
            <a:xfrm>
              <a:off x="3689002" y="3592644"/>
              <a:ext cx="389800" cy="292868"/>
              <a:chOff x="4084569" y="1114429"/>
              <a:chExt cx="389800" cy="292868"/>
            </a:xfrm>
          </p:grpSpPr>
          <p:sp>
            <p:nvSpPr>
              <p:cNvPr id="540" name="Flowchart: Connector 539">
                <a:extLst>
                  <a:ext uri="{FF2B5EF4-FFF2-40B4-BE49-F238E27FC236}">
                    <a16:creationId xmlns:a16="http://schemas.microsoft.com/office/drawing/2014/main" id="{8C318EBB-6FE6-A2F4-5BF5-A71325A7F249}"/>
                  </a:ext>
                </a:extLst>
              </p:cNvPr>
              <p:cNvSpPr/>
              <p:nvPr/>
            </p:nvSpPr>
            <p:spPr>
              <a:xfrm rot="3620188">
                <a:off x="4084569" y="1114429"/>
                <a:ext cx="292868" cy="292868"/>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541" name="Connecteur droit avec flèche 71">
                <a:extLst>
                  <a:ext uri="{FF2B5EF4-FFF2-40B4-BE49-F238E27FC236}">
                    <a16:creationId xmlns:a16="http://schemas.microsoft.com/office/drawing/2014/main" id="{304752DD-A9D9-4E4C-8F91-57E67C975849}"/>
                  </a:ext>
                </a:extLst>
              </p:cNvPr>
              <p:cNvCxnSpPr>
                <a:cxnSpLocks/>
              </p:cNvCxnSpPr>
              <p:nvPr/>
            </p:nvCxnSpPr>
            <p:spPr>
              <a:xfrm>
                <a:off x="4235087" y="1255376"/>
                <a:ext cx="239282" cy="644"/>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542" name="Group 541">
              <a:extLst>
                <a:ext uri="{FF2B5EF4-FFF2-40B4-BE49-F238E27FC236}">
                  <a16:creationId xmlns:a16="http://schemas.microsoft.com/office/drawing/2014/main" id="{B12BD2A7-36CA-5CA5-A4BA-E46A788D5C9A}"/>
                </a:ext>
              </a:extLst>
            </p:cNvPr>
            <p:cNvGrpSpPr/>
            <p:nvPr/>
          </p:nvGrpSpPr>
          <p:grpSpPr>
            <a:xfrm>
              <a:off x="4081573" y="3592643"/>
              <a:ext cx="388424" cy="292868"/>
              <a:chOff x="4477140" y="1114428"/>
              <a:chExt cx="388424" cy="292868"/>
            </a:xfrm>
          </p:grpSpPr>
          <p:sp>
            <p:nvSpPr>
              <p:cNvPr id="543" name="Flowchart: Connector 542">
                <a:extLst>
                  <a:ext uri="{FF2B5EF4-FFF2-40B4-BE49-F238E27FC236}">
                    <a16:creationId xmlns:a16="http://schemas.microsoft.com/office/drawing/2014/main" id="{FC991199-7281-0D97-F283-9D8760D1EFC8}"/>
                  </a:ext>
                </a:extLst>
              </p:cNvPr>
              <p:cNvSpPr/>
              <p:nvPr/>
            </p:nvSpPr>
            <p:spPr>
              <a:xfrm rot="3620188">
                <a:off x="4477140" y="1114428"/>
                <a:ext cx="292868" cy="292868"/>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544" name="Connecteur droit avec flèche 71">
                <a:extLst>
                  <a:ext uri="{FF2B5EF4-FFF2-40B4-BE49-F238E27FC236}">
                    <a16:creationId xmlns:a16="http://schemas.microsoft.com/office/drawing/2014/main" id="{E54B7DB9-4F0B-34D6-43D4-05DF84714363}"/>
                  </a:ext>
                </a:extLst>
              </p:cNvPr>
              <p:cNvCxnSpPr>
                <a:cxnSpLocks/>
              </p:cNvCxnSpPr>
              <p:nvPr/>
            </p:nvCxnSpPr>
            <p:spPr>
              <a:xfrm>
                <a:off x="4626282" y="1257476"/>
                <a:ext cx="239282" cy="644"/>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545" name="Group 544">
              <a:extLst>
                <a:ext uri="{FF2B5EF4-FFF2-40B4-BE49-F238E27FC236}">
                  <a16:creationId xmlns:a16="http://schemas.microsoft.com/office/drawing/2014/main" id="{D670D50A-15CC-F36D-9E41-DEC240916234}"/>
                </a:ext>
              </a:extLst>
            </p:cNvPr>
            <p:cNvGrpSpPr/>
            <p:nvPr/>
          </p:nvGrpSpPr>
          <p:grpSpPr>
            <a:xfrm>
              <a:off x="4473638" y="3592644"/>
              <a:ext cx="386038" cy="292868"/>
              <a:chOff x="4869205" y="1114429"/>
              <a:chExt cx="386038" cy="292868"/>
            </a:xfrm>
          </p:grpSpPr>
          <p:sp>
            <p:nvSpPr>
              <p:cNvPr id="546" name="Flowchart: Connector 545">
                <a:extLst>
                  <a:ext uri="{FF2B5EF4-FFF2-40B4-BE49-F238E27FC236}">
                    <a16:creationId xmlns:a16="http://schemas.microsoft.com/office/drawing/2014/main" id="{93A44B10-0A35-A44F-BDA3-867135DBD995}"/>
                  </a:ext>
                </a:extLst>
              </p:cNvPr>
              <p:cNvSpPr/>
              <p:nvPr/>
            </p:nvSpPr>
            <p:spPr>
              <a:xfrm rot="3620188">
                <a:off x="4869205" y="1114429"/>
                <a:ext cx="292868" cy="292868"/>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547" name="Connecteur droit avec flèche 71">
                <a:extLst>
                  <a:ext uri="{FF2B5EF4-FFF2-40B4-BE49-F238E27FC236}">
                    <a16:creationId xmlns:a16="http://schemas.microsoft.com/office/drawing/2014/main" id="{7946481D-BAFB-A874-C2C0-D7841DC237AA}"/>
                  </a:ext>
                </a:extLst>
              </p:cNvPr>
              <p:cNvCxnSpPr>
                <a:cxnSpLocks/>
              </p:cNvCxnSpPr>
              <p:nvPr/>
            </p:nvCxnSpPr>
            <p:spPr>
              <a:xfrm>
                <a:off x="5015961" y="1253804"/>
                <a:ext cx="239282" cy="644"/>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548" name="Group 547">
              <a:extLst>
                <a:ext uri="{FF2B5EF4-FFF2-40B4-BE49-F238E27FC236}">
                  <a16:creationId xmlns:a16="http://schemas.microsoft.com/office/drawing/2014/main" id="{00B0FE8C-46A2-5693-11BE-1B27727602D6}"/>
                </a:ext>
              </a:extLst>
            </p:cNvPr>
            <p:cNvGrpSpPr/>
            <p:nvPr/>
          </p:nvGrpSpPr>
          <p:grpSpPr>
            <a:xfrm>
              <a:off x="4866209" y="3592644"/>
              <a:ext cx="382502" cy="292868"/>
              <a:chOff x="5261776" y="1114429"/>
              <a:chExt cx="382502" cy="292868"/>
            </a:xfrm>
          </p:grpSpPr>
          <p:sp>
            <p:nvSpPr>
              <p:cNvPr id="549" name="Flowchart: Connector 548">
                <a:extLst>
                  <a:ext uri="{FF2B5EF4-FFF2-40B4-BE49-F238E27FC236}">
                    <a16:creationId xmlns:a16="http://schemas.microsoft.com/office/drawing/2014/main" id="{D8721DA8-5AD2-0BBC-4241-327377E6656C}"/>
                  </a:ext>
                </a:extLst>
              </p:cNvPr>
              <p:cNvSpPr/>
              <p:nvPr/>
            </p:nvSpPr>
            <p:spPr>
              <a:xfrm rot="3620188">
                <a:off x="5261776" y="1114429"/>
                <a:ext cx="292868" cy="292868"/>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550" name="Connecteur droit avec flèche 71">
                <a:extLst>
                  <a:ext uri="{FF2B5EF4-FFF2-40B4-BE49-F238E27FC236}">
                    <a16:creationId xmlns:a16="http://schemas.microsoft.com/office/drawing/2014/main" id="{9E0DDC81-7260-B8EC-732D-25950381C67C}"/>
                  </a:ext>
                </a:extLst>
              </p:cNvPr>
              <p:cNvCxnSpPr>
                <a:cxnSpLocks/>
              </p:cNvCxnSpPr>
              <p:nvPr/>
            </p:nvCxnSpPr>
            <p:spPr>
              <a:xfrm>
                <a:off x="5404996" y="1257798"/>
                <a:ext cx="239282" cy="644"/>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551" name="Group 550">
              <a:extLst>
                <a:ext uri="{FF2B5EF4-FFF2-40B4-BE49-F238E27FC236}">
                  <a16:creationId xmlns:a16="http://schemas.microsoft.com/office/drawing/2014/main" id="{2BD32B95-894D-4787-FA97-986678438116}"/>
                </a:ext>
              </a:extLst>
            </p:cNvPr>
            <p:cNvGrpSpPr/>
            <p:nvPr/>
          </p:nvGrpSpPr>
          <p:grpSpPr>
            <a:xfrm>
              <a:off x="5250368" y="3598372"/>
              <a:ext cx="383701" cy="292868"/>
              <a:chOff x="777036" y="2438209"/>
              <a:chExt cx="773830" cy="590643"/>
            </a:xfrm>
          </p:grpSpPr>
          <p:sp>
            <p:nvSpPr>
              <p:cNvPr id="552" name="Flowchart: Connector 551">
                <a:extLst>
                  <a:ext uri="{FF2B5EF4-FFF2-40B4-BE49-F238E27FC236}">
                    <a16:creationId xmlns:a16="http://schemas.microsoft.com/office/drawing/2014/main" id="{D8C50A0C-20A9-C7F1-CB4A-D61CB8EB4CDE}"/>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553" name="Connecteur droit avec flèche 71">
                <a:extLst>
                  <a:ext uri="{FF2B5EF4-FFF2-40B4-BE49-F238E27FC236}">
                    <a16:creationId xmlns:a16="http://schemas.microsoft.com/office/drawing/2014/main" id="{E5E4B733-FC5C-F942-D2E6-6C3EEB5D2913}"/>
                  </a:ext>
                </a:extLst>
              </p:cNvPr>
              <p:cNvCxnSpPr>
                <a:cxnSpLocks/>
              </p:cNvCxnSpPr>
              <p:nvPr/>
            </p:nvCxnSpPr>
            <p:spPr>
              <a:xfrm>
                <a:off x="1068293" y="2725367"/>
                <a:ext cx="482573" cy="1299"/>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562" name="Group 561">
              <a:extLst>
                <a:ext uri="{FF2B5EF4-FFF2-40B4-BE49-F238E27FC236}">
                  <a16:creationId xmlns:a16="http://schemas.microsoft.com/office/drawing/2014/main" id="{560001A5-1AA3-7BEE-915A-69B86CAD7CF6}"/>
                </a:ext>
              </a:extLst>
            </p:cNvPr>
            <p:cNvGrpSpPr/>
            <p:nvPr/>
          </p:nvGrpSpPr>
          <p:grpSpPr>
            <a:xfrm>
              <a:off x="555277" y="3225559"/>
              <a:ext cx="385715" cy="292868"/>
              <a:chOff x="777036" y="2438209"/>
              <a:chExt cx="777892" cy="590643"/>
            </a:xfrm>
          </p:grpSpPr>
          <p:sp>
            <p:nvSpPr>
              <p:cNvPr id="563" name="Flowchart: Connector 562">
                <a:extLst>
                  <a:ext uri="{FF2B5EF4-FFF2-40B4-BE49-F238E27FC236}">
                    <a16:creationId xmlns:a16="http://schemas.microsoft.com/office/drawing/2014/main" id="{8FD7420A-F827-A2AE-8EAC-2D84F69F8022}"/>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564" name="Connecteur droit avec flèche 71">
                <a:extLst>
                  <a:ext uri="{FF2B5EF4-FFF2-40B4-BE49-F238E27FC236}">
                    <a16:creationId xmlns:a16="http://schemas.microsoft.com/office/drawing/2014/main" id="{7D41298E-72FD-8AB4-DDEC-11E5FED76290}"/>
                  </a:ext>
                </a:extLst>
              </p:cNvPr>
              <p:cNvCxnSpPr>
                <a:cxnSpLocks/>
              </p:cNvCxnSpPr>
              <p:nvPr/>
            </p:nvCxnSpPr>
            <p:spPr>
              <a:xfrm>
                <a:off x="1072356" y="2738305"/>
                <a:ext cx="482572" cy="1298"/>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565" name="Group 564">
              <a:extLst>
                <a:ext uri="{FF2B5EF4-FFF2-40B4-BE49-F238E27FC236}">
                  <a16:creationId xmlns:a16="http://schemas.microsoft.com/office/drawing/2014/main" id="{5727A95B-F197-37E5-1753-125C4BA23A7C}"/>
                </a:ext>
              </a:extLst>
            </p:cNvPr>
            <p:cNvGrpSpPr/>
            <p:nvPr/>
          </p:nvGrpSpPr>
          <p:grpSpPr>
            <a:xfrm>
              <a:off x="947848" y="3225559"/>
              <a:ext cx="388775" cy="292868"/>
              <a:chOff x="1343415" y="1114429"/>
              <a:chExt cx="388775" cy="292868"/>
            </a:xfrm>
          </p:grpSpPr>
          <p:sp>
            <p:nvSpPr>
              <p:cNvPr id="566" name="Flowchart: Connector 565">
                <a:extLst>
                  <a:ext uri="{FF2B5EF4-FFF2-40B4-BE49-F238E27FC236}">
                    <a16:creationId xmlns:a16="http://schemas.microsoft.com/office/drawing/2014/main" id="{B321B818-FC32-ED95-0241-D5BF06BE32ED}"/>
                  </a:ext>
                </a:extLst>
              </p:cNvPr>
              <p:cNvSpPr/>
              <p:nvPr/>
            </p:nvSpPr>
            <p:spPr>
              <a:xfrm rot="3620188">
                <a:off x="1343415" y="1114429"/>
                <a:ext cx="292868" cy="292868"/>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569" name="Connecteur droit avec flèche 71">
                <a:extLst>
                  <a:ext uri="{FF2B5EF4-FFF2-40B4-BE49-F238E27FC236}">
                    <a16:creationId xmlns:a16="http://schemas.microsoft.com/office/drawing/2014/main" id="{1DA331E2-39F1-24F1-89B7-BDEDBCF57226}"/>
                  </a:ext>
                </a:extLst>
              </p:cNvPr>
              <p:cNvCxnSpPr>
                <a:cxnSpLocks/>
              </p:cNvCxnSpPr>
              <p:nvPr/>
            </p:nvCxnSpPr>
            <p:spPr>
              <a:xfrm>
                <a:off x="1492908" y="1257952"/>
                <a:ext cx="239282" cy="644"/>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570" name="Group 569">
              <a:extLst>
                <a:ext uri="{FF2B5EF4-FFF2-40B4-BE49-F238E27FC236}">
                  <a16:creationId xmlns:a16="http://schemas.microsoft.com/office/drawing/2014/main" id="{E37CE09B-33C3-D1CF-4E69-55557FE0CA8A}"/>
                </a:ext>
              </a:extLst>
            </p:cNvPr>
            <p:cNvGrpSpPr/>
            <p:nvPr/>
          </p:nvGrpSpPr>
          <p:grpSpPr>
            <a:xfrm>
              <a:off x="1339913" y="3225559"/>
              <a:ext cx="387266" cy="292868"/>
              <a:chOff x="1735480" y="1114429"/>
              <a:chExt cx="387266" cy="292868"/>
            </a:xfrm>
          </p:grpSpPr>
          <p:sp>
            <p:nvSpPr>
              <p:cNvPr id="571" name="Flowchart: Connector 570">
                <a:extLst>
                  <a:ext uri="{FF2B5EF4-FFF2-40B4-BE49-F238E27FC236}">
                    <a16:creationId xmlns:a16="http://schemas.microsoft.com/office/drawing/2014/main" id="{A9702941-46B0-ABFD-8F1E-16EDD355EAFD}"/>
                  </a:ext>
                </a:extLst>
              </p:cNvPr>
              <p:cNvSpPr/>
              <p:nvPr/>
            </p:nvSpPr>
            <p:spPr>
              <a:xfrm rot="3620188">
                <a:off x="1735480" y="1114429"/>
                <a:ext cx="292868" cy="292868"/>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572" name="Connecteur droit avec flèche 71">
                <a:extLst>
                  <a:ext uri="{FF2B5EF4-FFF2-40B4-BE49-F238E27FC236}">
                    <a16:creationId xmlns:a16="http://schemas.microsoft.com/office/drawing/2014/main" id="{C546B40A-1BB3-B5F5-A6FA-382A6738D61A}"/>
                  </a:ext>
                </a:extLst>
              </p:cNvPr>
              <p:cNvCxnSpPr>
                <a:cxnSpLocks/>
              </p:cNvCxnSpPr>
              <p:nvPr/>
            </p:nvCxnSpPr>
            <p:spPr>
              <a:xfrm>
                <a:off x="1883464" y="1257308"/>
                <a:ext cx="239282" cy="644"/>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573" name="Group 572">
              <a:extLst>
                <a:ext uri="{FF2B5EF4-FFF2-40B4-BE49-F238E27FC236}">
                  <a16:creationId xmlns:a16="http://schemas.microsoft.com/office/drawing/2014/main" id="{BF72D0E5-03AD-9DA9-A27B-CEC53D2C5DEB}"/>
                </a:ext>
              </a:extLst>
            </p:cNvPr>
            <p:cNvGrpSpPr/>
            <p:nvPr/>
          </p:nvGrpSpPr>
          <p:grpSpPr>
            <a:xfrm>
              <a:off x="1732484" y="3225559"/>
              <a:ext cx="385251" cy="292868"/>
              <a:chOff x="2128051" y="1114429"/>
              <a:chExt cx="385251" cy="292868"/>
            </a:xfrm>
          </p:grpSpPr>
          <p:sp>
            <p:nvSpPr>
              <p:cNvPr id="574" name="Flowchart: Connector 573">
                <a:extLst>
                  <a:ext uri="{FF2B5EF4-FFF2-40B4-BE49-F238E27FC236}">
                    <a16:creationId xmlns:a16="http://schemas.microsoft.com/office/drawing/2014/main" id="{0E72BB11-1505-306B-37FB-AA441E7D27AB}"/>
                  </a:ext>
                </a:extLst>
              </p:cNvPr>
              <p:cNvSpPr/>
              <p:nvPr/>
            </p:nvSpPr>
            <p:spPr>
              <a:xfrm rot="3620188">
                <a:off x="2128051" y="1114429"/>
                <a:ext cx="292868" cy="292868"/>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575" name="Connecteur droit avec flèche 71">
                <a:extLst>
                  <a:ext uri="{FF2B5EF4-FFF2-40B4-BE49-F238E27FC236}">
                    <a16:creationId xmlns:a16="http://schemas.microsoft.com/office/drawing/2014/main" id="{0FED7588-3696-F6C3-B08C-B29762A8F11B}"/>
                  </a:ext>
                </a:extLst>
              </p:cNvPr>
              <p:cNvCxnSpPr>
                <a:cxnSpLocks/>
              </p:cNvCxnSpPr>
              <p:nvPr/>
            </p:nvCxnSpPr>
            <p:spPr>
              <a:xfrm>
                <a:off x="2274020" y="1257308"/>
                <a:ext cx="239282" cy="644"/>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131" name="Group 130">
              <a:extLst>
                <a:ext uri="{FF2B5EF4-FFF2-40B4-BE49-F238E27FC236}">
                  <a16:creationId xmlns:a16="http://schemas.microsoft.com/office/drawing/2014/main" id="{F9CCF21B-6E8F-0063-5C60-D1BAB14DCD6A}"/>
                </a:ext>
              </a:extLst>
            </p:cNvPr>
            <p:cNvGrpSpPr/>
            <p:nvPr/>
          </p:nvGrpSpPr>
          <p:grpSpPr>
            <a:xfrm>
              <a:off x="2120552" y="3225559"/>
              <a:ext cx="391204" cy="292868"/>
              <a:chOff x="2516119" y="1114429"/>
              <a:chExt cx="391204" cy="292868"/>
            </a:xfrm>
          </p:grpSpPr>
          <p:sp>
            <p:nvSpPr>
              <p:cNvPr id="132" name="Flowchart: Connector 131">
                <a:extLst>
                  <a:ext uri="{FF2B5EF4-FFF2-40B4-BE49-F238E27FC236}">
                    <a16:creationId xmlns:a16="http://schemas.microsoft.com/office/drawing/2014/main" id="{F8B64345-7219-D239-27CA-AAB1DD7C11D5}"/>
                  </a:ext>
                </a:extLst>
              </p:cNvPr>
              <p:cNvSpPr/>
              <p:nvPr/>
            </p:nvSpPr>
            <p:spPr>
              <a:xfrm rot="3620188">
                <a:off x="2516119" y="1114429"/>
                <a:ext cx="292868" cy="292868"/>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133" name="Connecteur droit avec flèche 71">
                <a:extLst>
                  <a:ext uri="{FF2B5EF4-FFF2-40B4-BE49-F238E27FC236}">
                    <a16:creationId xmlns:a16="http://schemas.microsoft.com/office/drawing/2014/main" id="{187D2B14-A28D-7BE8-21C2-7C779D58D5B1}"/>
                  </a:ext>
                </a:extLst>
              </p:cNvPr>
              <p:cNvCxnSpPr>
                <a:cxnSpLocks/>
              </p:cNvCxnSpPr>
              <p:nvPr/>
            </p:nvCxnSpPr>
            <p:spPr>
              <a:xfrm>
                <a:off x="2668041" y="1256664"/>
                <a:ext cx="239282" cy="644"/>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134" name="Group 133">
              <a:extLst>
                <a:ext uri="{FF2B5EF4-FFF2-40B4-BE49-F238E27FC236}">
                  <a16:creationId xmlns:a16="http://schemas.microsoft.com/office/drawing/2014/main" id="{327D89CD-72CA-591B-EE58-55B05A577ABC}"/>
                </a:ext>
              </a:extLst>
            </p:cNvPr>
            <p:cNvGrpSpPr/>
            <p:nvPr/>
          </p:nvGrpSpPr>
          <p:grpSpPr>
            <a:xfrm>
              <a:off x="2513123" y="3225559"/>
              <a:ext cx="387632" cy="292868"/>
              <a:chOff x="2908690" y="1114429"/>
              <a:chExt cx="387632" cy="292868"/>
            </a:xfrm>
          </p:grpSpPr>
          <p:sp>
            <p:nvSpPr>
              <p:cNvPr id="135" name="Flowchart: Connector 134">
                <a:extLst>
                  <a:ext uri="{FF2B5EF4-FFF2-40B4-BE49-F238E27FC236}">
                    <a16:creationId xmlns:a16="http://schemas.microsoft.com/office/drawing/2014/main" id="{94599DC5-7C1C-4254-5616-8F826B4F35E6}"/>
                  </a:ext>
                </a:extLst>
              </p:cNvPr>
              <p:cNvSpPr/>
              <p:nvPr/>
            </p:nvSpPr>
            <p:spPr>
              <a:xfrm rot="3620188">
                <a:off x="2908690" y="1114429"/>
                <a:ext cx="292868" cy="292868"/>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136" name="Connecteur droit avec flèche 71">
                <a:extLst>
                  <a:ext uri="{FF2B5EF4-FFF2-40B4-BE49-F238E27FC236}">
                    <a16:creationId xmlns:a16="http://schemas.microsoft.com/office/drawing/2014/main" id="{4ACDB1CE-AA7A-C54B-E2ED-04EF0BECF1FE}"/>
                  </a:ext>
                </a:extLst>
              </p:cNvPr>
              <p:cNvCxnSpPr>
                <a:cxnSpLocks/>
              </p:cNvCxnSpPr>
              <p:nvPr/>
            </p:nvCxnSpPr>
            <p:spPr>
              <a:xfrm>
                <a:off x="3057040" y="1256020"/>
                <a:ext cx="239282" cy="644"/>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137" name="Group 136">
              <a:extLst>
                <a:ext uri="{FF2B5EF4-FFF2-40B4-BE49-F238E27FC236}">
                  <a16:creationId xmlns:a16="http://schemas.microsoft.com/office/drawing/2014/main" id="{8137060F-F547-A5C7-79FA-43669C542BC9}"/>
                </a:ext>
              </a:extLst>
            </p:cNvPr>
            <p:cNvGrpSpPr/>
            <p:nvPr/>
          </p:nvGrpSpPr>
          <p:grpSpPr>
            <a:xfrm>
              <a:off x="2905188" y="3225559"/>
              <a:ext cx="388472" cy="292868"/>
              <a:chOff x="3300755" y="1114429"/>
              <a:chExt cx="388472" cy="292868"/>
            </a:xfrm>
          </p:grpSpPr>
          <p:sp>
            <p:nvSpPr>
              <p:cNvPr id="138" name="Flowchart: Connector 137">
                <a:extLst>
                  <a:ext uri="{FF2B5EF4-FFF2-40B4-BE49-F238E27FC236}">
                    <a16:creationId xmlns:a16="http://schemas.microsoft.com/office/drawing/2014/main" id="{F9375B5C-74AF-94ED-0F16-033D4F5EE783}"/>
                  </a:ext>
                </a:extLst>
              </p:cNvPr>
              <p:cNvSpPr/>
              <p:nvPr/>
            </p:nvSpPr>
            <p:spPr>
              <a:xfrm rot="3620188">
                <a:off x="3300755" y="1114429"/>
                <a:ext cx="292868" cy="292868"/>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139" name="Connecteur droit avec flèche 71">
                <a:extLst>
                  <a:ext uri="{FF2B5EF4-FFF2-40B4-BE49-F238E27FC236}">
                    <a16:creationId xmlns:a16="http://schemas.microsoft.com/office/drawing/2014/main" id="{6EE00634-6EDF-272A-B936-D86A61B1051A}"/>
                  </a:ext>
                </a:extLst>
              </p:cNvPr>
              <p:cNvCxnSpPr>
                <a:cxnSpLocks/>
              </p:cNvCxnSpPr>
              <p:nvPr/>
            </p:nvCxnSpPr>
            <p:spPr>
              <a:xfrm>
                <a:off x="3449945" y="1255376"/>
                <a:ext cx="239282" cy="644"/>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140" name="Group 139">
              <a:extLst>
                <a:ext uri="{FF2B5EF4-FFF2-40B4-BE49-F238E27FC236}">
                  <a16:creationId xmlns:a16="http://schemas.microsoft.com/office/drawing/2014/main" id="{DE70537C-60E5-614F-D99A-448EB12CA795}"/>
                </a:ext>
              </a:extLst>
            </p:cNvPr>
            <p:cNvGrpSpPr/>
            <p:nvPr/>
          </p:nvGrpSpPr>
          <p:grpSpPr>
            <a:xfrm>
              <a:off x="3297759" y="3225559"/>
              <a:ext cx="388472" cy="292868"/>
              <a:chOff x="3693326" y="1114429"/>
              <a:chExt cx="388472" cy="292868"/>
            </a:xfrm>
          </p:grpSpPr>
          <p:sp>
            <p:nvSpPr>
              <p:cNvPr id="141" name="Flowchart: Connector 140">
                <a:extLst>
                  <a:ext uri="{FF2B5EF4-FFF2-40B4-BE49-F238E27FC236}">
                    <a16:creationId xmlns:a16="http://schemas.microsoft.com/office/drawing/2014/main" id="{63D33F55-BDFE-0C80-CF70-D279AB3C4656}"/>
                  </a:ext>
                </a:extLst>
              </p:cNvPr>
              <p:cNvSpPr/>
              <p:nvPr/>
            </p:nvSpPr>
            <p:spPr>
              <a:xfrm rot="3620188">
                <a:off x="3693326" y="1114429"/>
                <a:ext cx="292868" cy="292868"/>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142" name="Connecteur droit avec flèche 71">
                <a:extLst>
                  <a:ext uri="{FF2B5EF4-FFF2-40B4-BE49-F238E27FC236}">
                    <a16:creationId xmlns:a16="http://schemas.microsoft.com/office/drawing/2014/main" id="{B208F7C6-092C-4CDB-F9BB-ADA944C37368}"/>
                  </a:ext>
                </a:extLst>
              </p:cNvPr>
              <p:cNvCxnSpPr>
                <a:cxnSpLocks/>
              </p:cNvCxnSpPr>
              <p:nvPr/>
            </p:nvCxnSpPr>
            <p:spPr>
              <a:xfrm>
                <a:off x="3842516" y="1255873"/>
                <a:ext cx="239282" cy="644"/>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160" name="Group 159">
              <a:extLst>
                <a:ext uri="{FF2B5EF4-FFF2-40B4-BE49-F238E27FC236}">
                  <a16:creationId xmlns:a16="http://schemas.microsoft.com/office/drawing/2014/main" id="{9C407FB9-83AD-3E9B-5260-72A0D4937079}"/>
                </a:ext>
              </a:extLst>
            </p:cNvPr>
            <p:cNvGrpSpPr/>
            <p:nvPr/>
          </p:nvGrpSpPr>
          <p:grpSpPr>
            <a:xfrm>
              <a:off x="3689002" y="3225559"/>
              <a:ext cx="389800" cy="292868"/>
              <a:chOff x="4084569" y="1114429"/>
              <a:chExt cx="389800" cy="292868"/>
            </a:xfrm>
          </p:grpSpPr>
          <p:sp>
            <p:nvSpPr>
              <p:cNvPr id="162" name="Flowchart: Connector 161">
                <a:extLst>
                  <a:ext uri="{FF2B5EF4-FFF2-40B4-BE49-F238E27FC236}">
                    <a16:creationId xmlns:a16="http://schemas.microsoft.com/office/drawing/2014/main" id="{307957CF-2401-3D34-1953-4285ECB0D565}"/>
                  </a:ext>
                </a:extLst>
              </p:cNvPr>
              <p:cNvSpPr/>
              <p:nvPr/>
            </p:nvSpPr>
            <p:spPr>
              <a:xfrm rot="3620188">
                <a:off x="4084569" y="1114429"/>
                <a:ext cx="292868" cy="292868"/>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163" name="Connecteur droit avec flèche 71">
                <a:extLst>
                  <a:ext uri="{FF2B5EF4-FFF2-40B4-BE49-F238E27FC236}">
                    <a16:creationId xmlns:a16="http://schemas.microsoft.com/office/drawing/2014/main" id="{C1FA621F-BAF3-133B-C7DB-D308216A0572}"/>
                  </a:ext>
                </a:extLst>
              </p:cNvPr>
              <p:cNvCxnSpPr>
                <a:cxnSpLocks/>
              </p:cNvCxnSpPr>
              <p:nvPr/>
            </p:nvCxnSpPr>
            <p:spPr>
              <a:xfrm>
                <a:off x="4235087" y="1255376"/>
                <a:ext cx="239282" cy="644"/>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176" name="Group 175">
              <a:extLst>
                <a:ext uri="{FF2B5EF4-FFF2-40B4-BE49-F238E27FC236}">
                  <a16:creationId xmlns:a16="http://schemas.microsoft.com/office/drawing/2014/main" id="{CCA38B49-9C08-859C-C78C-54C4C7F0FC5F}"/>
                </a:ext>
              </a:extLst>
            </p:cNvPr>
            <p:cNvGrpSpPr/>
            <p:nvPr/>
          </p:nvGrpSpPr>
          <p:grpSpPr>
            <a:xfrm>
              <a:off x="4081573" y="3225558"/>
              <a:ext cx="388424" cy="292868"/>
              <a:chOff x="4477140" y="1114428"/>
              <a:chExt cx="388424" cy="292868"/>
            </a:xfrm>
          </p:grpSpPr>
          <p:sp>
            <p:nvSpPr>
              <p:cNvPr id="177" name="Flowchart: Connector 176">
                <a:extLst>
                  <a:ext uri="{FF2B5EF4-FFF2-40B4-BE49-F238E27FC236}">
                    <a16:creationId xmlns:a16="http://schemas.microsoft.com/office/drawing/2014/main" id="{094BB705-439C-36B6-0152-AB371C255CF2}"/>
                  </a:ext>
                </a:extLst>
              </p:cNvPr>
              <p:cNvSpPr/>
              <p:nvPr/>
            </p:nvSpPr>
            <p:spPr>
              <a:xfrm rot="3620188">
                <a:off x="4477140" y="1114428"/>
                <a:ext cx="292868" cy="292868"/>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178" name="Connecteur droit avec flèche 71">
                <a:extLst>
                  <a:ext uri="{FF2B5EF4-FFF2-40B4-BE49-F238E27FC236}">
                    <a16:creationId xmlns:a16="http://schemas.microsoft.com/office/drawing/2014/main" id="{E637F228-9B9C-AAF2-615A-AD3820D4588A}"/>
                  </a:ext>
                </a:extLst>
              </p:cNvPr>
              <p:cNvCxnSpPr>
                <a:cxnSpLocks/>
              </p:cNvCxnSpPr>
              <p:nvPr/>
            </p:nvCxnSpPr>
            <p:spPr>
              <a:xfrm>
                <a:off x="4626282" y="1257476"/>
                <a:ext cx="239282" cy="644"/>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179" name="Group 178">
              <a:extLst>
                <a:ext uri="{FF2B5EF4-FFF2-40B4-BE49-F238E27FC236}">
                  <a16:creationId xmlns:a16="http://schemas.microsoft.com/office/drawing/2014/main" id="{986596EB-9850-E93C-87DC-891849C665B3}"/>
                </a:ext>
              </a:extLst>
            </p:cNvPr>
            <p:cNvGrpSpPr/>
            <p:nvPr/>
          </p:nvGrpSpPr>
          <p:grpSpPr>
            <a:xfrm>
              <a:off x="4473638" y="3225559"/>
              <a:ext cx="386038" cy="292868"/>
              <a:chOff x="4869205" y="1114429"/>
              <a:chExt cx="386038" cy="292868"/>
            </a:xfrm>
          </p:grpSpPr>
          <p:sp>
            <p:nvSpPr>
              <p:cNvPr id="180" name="Flowchart: Connector 179">
                <a:extLst>
                  <a:ext uri="{FF2B5EF4-FFF2-40B4-BE49-F238E27FC236}">
                    <a16:creationId xmlns:a16="http://schemas.microsoft.com/office/drawing/2014/main" id="{6BB03BE5-EB29-587E-5B8E-64BD735CF70B}"/>
                  </a:ext>
                </a:extLst>
              </p:cNvPr>
              <p:cNvSpPr/>
              <p:nvPr/>
            </p:nvSpPr>
            <p:spPr>
              <a:xfrm rot="3620188">
                <a:off x="4869205" y="1114429"/>
                <a:ext cx="292868" cy="292868"/>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181" name="Connecteur droit avec flèche 71">
                <a:extLst>
                  <a:ext uri="{FF2B5EF4-FFF2-40B4-BE49-F238E27FC236}">
                    <a16:creationId xmlns:a16="http://schemas.microsoft.com/office/drawing/2014/main" id="{9E80BFBB-18DB-ABE9-4333-E6F619C1B286}"/>
                  </a:ext>
                </a:extLst>
              </p:cNvPr>
              <p:cNvCxnSpPr>
                <a:cxnSpLocks/>
              </p:cNvCxnSpPr>
              <p:nvPr/>
            </p:nvCxnSpPr>
            <p:spPr>
              <a:xfrm>
                <a:off x="5015961" y="1253804"/>
                <a:ext cx="239282" cy="644"/>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182" name="Group 181">
              <a:extLst>
                <a:ext uri="{FF2B5EF4-FFF2-40B4-BE49-F238E27FC236}">
                  <a16:creationId xmlns:a16="http://schemas.microsoft.com/office/drawing/2014/main" id="{7BB2498B-2B24-6FBB-4F34-F684969FBA73}"/>
                </a:ext>
              </a:extLst>
            </p:cNvPr>
            <p:cNvGrpSpPr/>
            <p:nvPr/>
          </p:nvGrpSpPr>
          <p:grpSpPr>
            <a:xfrm>
              <a:off x="4866209" y="3225559"/>
              <a:ext cx="382502" cy="292868"/>
              <a:chOff x="5261776" y="1114429"/>
              <a:chExt cx="382502" cy="292868"/>
            </a:xfrm>
          </p:grpSpPr>
          <p:sp>
            <p:nvSpPr>
              <p:cNvPr id="183" name="Flowchart: Connector 182">
                <a:extLst>
                  <a:ext uri="{FF2B5EF4-FFF2-40B4-BE49-F238E27FC236}">
                    <a16:creationId xmlns:a16="http://schemas.microsoft.com/office/drawing/2014/main" id="{FF705BDC-0D16-C0E1-09E2-4F07849EC0FC}"/>
                  </a:ext>
                </a:extLst>
              </p:cNvPr>
              <p:cNvSpPr/>
              <p:nvPr/>
            </p:nvSpPr>
            <p:spPr>
              <a:xfrm rot="3620188">
                <a:off x="5261776" y="1114429"/>
                <a:ext cx="292868" cy="292868"/>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576" name="Connecteur droit avec flèche 71">
                <a:extLst>
                  <a:ext uri="{FF2B5EF4-FFF2-40B4-BE49-F238E27FC236}">
                    <a16:creationId xmlns:a16="http://schemas.microsoft.com/office/drawing/2014/main" id="{9F495637-FC42-93C3-7E3E-BC76528733F9}"/>
                  </a:ext>
                </a:extLst>
              </p:cNvPr>
              <p:cNvCxnSpPr>
                <a:cxnSpLocks/>
              </p:cNvCxnSpPr>
              <p:nvPr/>
            </p:nvCxnSpPr>
            <p:spPr>
              <a:xfrm>
                <a:off x="5404996" y="1257798"/>
                <a:ext cx="239282" cy="644"/>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577" name="Group 576">
              <a:extLst>
                <a:ext uri="{FF2B5EF4-FFF2-40B4-BE49-F238E27FC236}">
                  <a16:creationId xmlns:a16="http://schemas.microsoft.com/office/drawing/2014/main" id="{9E82B0C7-D0B2-DF54-361E-B786D14D42B9}"/>
                </a:ext>
              </a:extLst>
            </p:cNvPr>
            <p:cNvGrpSpPr/>
            <p:nvPr/>
          </p:nvGrpSpPr>
          <p:grpSpPr>
            <a:xfrm>
              <a:off x="5250368" y="3231287"/>
              <a:ext cx="383701" cy="292868"/>
              <a:chOff x="777036" y="2438209"/>
              <a:chExt cx="773830" cy="590643"/>
            </a:xfrm>
          </p:grpSpPr>
          <p:sp>
            <p:nvSpPr>
              <p:cNvPr id="593" name="Flowchart: Connector 592">
                <a:extLst>
                  <a:ext uri="{FF2B5EF4-FFF2-40B4-BE49-F238E27FC236}">
                    <a16:creationId xmlns:a16="http://schemas.microsoft.com/office/drawing/2014/main" id="{D26AA99E-8C86-2533-39FB-3507965945D6}"/>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594" name="Connecteur droit avec flèche 71">
                <a:extLst>
                  <a:ext uri="{FF2B5EF4-FFF2-40B4-BE49-F238E27FC236}">
                    <a16:creationId xmlns:a16="http://schemas.microsoft.com/office/drawing/2014/main" id="{E4B60650-C72B-0940-E0DF-407F1EA0CFEA}"/>
                  </a:ext>
                </a:extLst>
              </p:cNvPr>
              <p:cNvCxnSpPr>
                <a:cxnSpLocks/>
              </p:cNvCxnSpPr>
              <p:nvPr/>
            </p:nvCxnSpPr>
            <p:spPr>
              <a:xfrm>
                <a:off x="1068293" y="2725367"/>
                <a:ext cx="482573" cy="1299"/>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598" name="Group 597">
              <a:extLst>
                <a:ext uri="{FF2B5EF4-FFF2-40B4-BE49-F238E27FC236}">
                  <a16:creationId xmlns:a16="http://schemas.microsoft.com/office/drawing/2014/main" id="{5BC5649A-7DEE-7195-B35C-1B683C1CA837}"/>
                </a:ext>
              </a:extLst>
            </p:cNvPr>
            <p:cNvGrpSpPr/>
            <p:nvPr/>
          </p:nvGrpSpPr>
          <p:grpSpPr>
            <a:xfrm>
              <a:off x="556809" y="3959020"/>
              <a:ext cx="385715" cy="292868"/>
              <a:chOff x="777036" y="2438209"/>
              <a:chExt cx="777892" cy="590643"/>
            </a:xfrm>
          </p:grpSpPr>
          <p:sp>
            <p:nvSpPr>
              <p:cNvPr id="600" name="Flowchart: Connector 599">
                <a:extLst>
                  <a:ext uri="{FF2B5EF4-FFF2-40B4-BE49-F238E27FC236}">
                    <a16:creationId xmlns:a16="http://schemas.microsoft.com/office/drawing/2014/main" id="{AA802014-72C0-382F-B6CC-6D7076D9F02E}"/>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627" name="Connecteur droit avec flèche 71">
                <a:extLst>
                  <a:ext uri="{FF2B5EF4-FFF2-40B4-BE49-F238E27FC236}">
                    <a16:creationId xmlns:a16="http://schemas.microsoft.com/office/drawing/2014/main" id="{4014FC67-53BE-F020-0D7E-C71025B73D19}"/>
                  </a:ext>
                </a:extLst>
              </p:cNvPr>
              <p:cNvCxnSpPr>
                <a:cxnSpLocks/>
              </p:cNvCxnSpPr>
              <p:nvPr/>
            </p:nvCxnSpPr>
            <p:spPr>
              <a:xfrm>
                <a:off x="1072356" y="2738305"/>
                <a:ext cx="482572" cy="1298"/>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629" name="Group 628">
              <a:extLst>
                <a:ext uri="{FF2B5EF4-FFF2-40B4-BE49-F238E27FC236}">
                  <a16:creationId xmlns:a16="http://schemas.microsoft.com/office/drawing/2014/main" id="{4B7DB39F-637E-4D6E-684C-20D9F6A80A75}"/>
                </a:ext>
              </a:extLst>
            </p:cNvPr>
            <p:cNvGrpSpPr/>
            <p:nvPr/>
          </p:nvGrpSpPr>
          <p:grpSpPr>
            <a:xfrm>
              <a:off x="949380" y="3959020"/>
              <a:ext cx="388775" cy="292868"/>
              <a:chOff x="1343415" y="1114429"/>
              <a:chExt cx="388775" cy="292868"/>
            </a:xfrm>
          </p:grpSpPr>
          <p:sp>
            <p:nvSpPr>
              <p:cNvPr id="630" name="Flowchart: Connector 629">
                <a:extLst>
                  <a:ext uri="{FF2B5EF4-FFF2-40B4-BE49-F238E27FC236}">
                    <a16:creationId xmlns:a16="http://schemas.microsoft.com/office/drawing/2014/main" id="{44CC8118-B68F-D3CE-DBBB-F37EE9B10C1F}"/>
                  </a:ext>
                </a:extLst>
              </p:cNvPr>
              <p:cNvSpPr/>
              <p:nvPr/>
            </p:nvSpPr>
            <p:spPr>
              <a:xfrm rot="3620188">
                <a:off x="1343415" y="1114429"/>
                <a:ext cx="292868" cy="292868"/>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631" name="Connecteur droit avec flèche 71">
                <a:extLst>
                  <a:ext uri="{FF2B5EF4-FFF2-40B4-BE49-F238E27FC236}">
                    <a16:creationId xmlns:a16="http://schemas.microsoft.com/office/drawing/2014/main" id="{1EEE057C-7289-C994-D80B-C2FD3AF26961}"/>
                  </a:ext>
                </a:extLst>
              </p:cNvPr>
              <p:cNvCxnSpPr>
                <a:cxnSpLocks/>
              </p:cNvCxnSpPr>
              <p:nvPr/>
            </p:nvCxnSpPr>
            <p:spPr>
              <a:xfrm>
                <a:off x="1492908" y="1257952"/>
                <a:ext cx="239282" cy="644"/>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632" name="Group 631">
              <a:extLst>
                <a:ext uri="{FF2B5EF4-FFF2-40B4-BE49-F238E27FC236}">
                  <a16:creationId xmlns:a16="http://schemas.microsoft.com/office/drawing/2014/main" id="{F44686C8-19E4-8A5F-2C77-84D80A5D117D}"/>
                </a:ext>
              </a:extLst>
            </p:cNvPr>
            <p:cNvGrpSpPr/>
            <p:nvPr/>
          </p:nvGrpSpPr>
          <p:grpSpPr>
            <a:xfrm>
              <a:off x="1341445" y="3959020"/>
              <a:ext cx="387266" cy="292868"/>
              <a:chOff x="1735480" y="1114429"/>
              <a:chExt cx="387266" cy="292868"/>
            </a:xfrm>
          </p:grpSpPr>
          <p:sp>
            <p:nvSpPr>
              <p:cNvPr id="633" name="Flowchart: Connector 632">
                <a:extLst>
                  <a:ext uri="{FF2B5EF4-FFF2-40B4-BE49-F238E27FC236}">
                    <a16:creationId xmlns:a16="http://schemas.microsoft.com/office/drawing/2014/main" id="{C61D7123-6BDB-1D72-2485-A66CD31D89C6}"/>
                  </a:ext>
                </a:extLst>
              </p:cNvPr>
              <p:cNvSpPr/>
              <p:nvPr/>
            </p:nvSpPr>
            <p:spPr>
              <a:xfrm rot="3620188">
                <a:off x="1735480" y="1114429"/>
                <a:ext cx="292868" cy="292868"/>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634" name="Connecteur droit avec flèche 71">
                <a:extLst>
                  <a:ext uri="{FF2B5EF4-FFF2-40B4-BE49-F238E27FC236}">
                    <a16:creationId xmlns:a16="http://schemas.microsoft.com/office/drawing/2014/main" id="{F23881D1-557A-D1A8-B980-FE9B83F7FF3E}"/>
                  </a:ext>
                </a:extLst>
              </p:cNvPr>
              <p:cNvCxnSpPr>
                <a:cxnSpLocks/>
              </p:cNvCxnSpPr>
              <p:nvPr/>
            </p:nvCxnSpPr>
            <p:spPr>
              <a:xfrm>
                <a:off x="1883464" y="1257308"/>
                <a:ext cx="239282" cy="644"/>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635" name="Group 634">
              <a:extLst>
                <a:ext uri="{FF2B5EF4-FFF2-40B4-BE49-F238E27FC236}">
                  <a16:creationId xmlns:a16="http://schemas.microsoft.com/office/drawing/2014/main" id="{10EE2F9B-A9AB-BA6C-90A9-F0FC3C1D8C0F}"/>
                </a:ext>
              </a:extLst>
            </p:cNvPr>
            <p:cNvGrpSpPr/>
            <p:nvPr/>
          </p:nvGrpSpPr>
          <p:grpSpPr>
            <a:xfrm>
              <a:off x="1734016" y="3959020"/>
              <a:ext cx="385251" cy="292868"/>
              <a:chOff x="2128051" y="1114429"/>
              <a:chExt cx="385251" cy="292868"/>
            </a:xfrm>
          </p:grpSpPr>
          <p:sp>
            <p:nvSpPr>
              <p:cNvPr id="636" name="Flowchart: Connector 635">
                <a:extLst>
                  <a:ext uri="{FF2B5EF4-FFF2-40B4-BE49-F238E27FC236}">
                    <a16:creationId xmlns:a16="http://schemas.microsoft.com/office/drawing/2014/main" id="{5FD39716-4ABA-D25B-767E-69540A4C56B9}"/>
                  </a:ext>
                </a:extLst>
              </p:cNvPr>
              <p:cNvSpPr/>
              <p:nvPr/>
            </p:nvSpPr>
            <p:spPr>
              <a:xfrm rot="3620188">
                <a:off x="2128051" y="1114429"/>
                <a:ext cx="292868" cy="292868"/>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637" name="Connecteur droit avec flèche 71">
                <a:extLst>
                  <a:ext uri="{FF2B5EF4-FFF2-40B4-BE49-F238E27FC236}">
                    <a16:creationId xmlns:a16="http://schemas.microsoft.com/office/drawing/2014/main" id="{D8EADA55-5523-FD1F-D785-5A39FDA650C7}"/>
                  </a:ext>
                </a:extLst>
              </p:cNvPr>
              <p:cNvCxnSpPr>
                <a:cxnSpLocks/>
              </p:cNvCxnSpPr>
              <p:nvPr/>
            </p:nvCxnSpPr>
            <p:spPr>
              <a:xfrm>
                <a:off x="2274020" y="1257308"/>
                <a:ext cx="239282" cy="644"/>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638" name="Group 637">
              <a:extLst>
                <a:ext uri="{FF2B5EF4-FFF2-40B4-BE49-F238E27FC236}">
                  <a16:creationId xmlns:a16="http://schemas.microsoft.com/office/drawing/2014/main" id="{D6D50089-B821-16E5-6233-4ABBA51E28A1}"/>
                </a:ext>
              </a:extLst>
            </p:cNvPr>
            <p:cNvGrpSpPr/>
            <p:nvPr/>
          </p:nvGrpSpPr>
          <p:grpSpPr>
            <a:xfrm>
              <a:off x="2122084" y="3959020"/>
              <a:ext cx="391204" cy="292868"/>
              <a:chOff x="2516119" y="1114429"/>
              <a:chExt cx="391204" cy="292868"/>
            </a:xfrm>
          </p:grpSpPr>
          <p:sp>
            <p:nvSpPr>
              <p:cNvPr id="639" name="Flowchart: Connector 638">
                <a:extLst>
                  <a:ext uri="{FF2B5EF4-FFF2-40B4-BE49-F238E27FC236}">
                    <a16:creationId xmlns:a16="http://schemas.microsoft.com/office/drawing/2014/main" id="{6A1D7A09-5F2B-2F27-5EDF-B4BD24A738C2}"/>
                  </a:ext>
                </a:extLst>
              </p:cNvPr>
              <p:cNvSpPr/>
              <p:nvPr/>
            </p:nvSpPr>
            <p:spPr>
              <a:xfrm rot="3620188">
                <a:off x="2516119" y="1114429"/>
                <a:ext cx="292868" cy="292868"/>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640" name="Connecteur droit avec flèche 71">
                <a:extLst>
                  <a:ext uri="{FF2B5EF4-FFF2-40B4-BE49-F238E27FC236}">
                    <a16:creationId xmlns:a16="http://schemas.microsoft.com/office/drawing/2014/main" id="{6FB9D226-9005-597C-E1FB-8756A426FAE9}"/>
                  </a:ext>
                </a:extLst>
              </p:cNvPr>
              <p:cNvCxnSpPr>
                <a:cxnSpLocks/>
              </p:cNvCxnSpPr>
              <p:nvPr/>
            </p:nvCxnSpPr>
            <p:spPr>
              <a:xfrm>
                <a:off x="2668041" y="1256664"/>
                <a:ext cx="239282" cy="644"/>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641" name="Group 640">
              <a:extLst>
                <a:ext uri="{FF2B5EF4-FFF2-40B4-BE49-F238E27FC236}">
                  <a16:creationId xmlns:a16="http://schemas.microsoft.com/office/drawing/2014/main" id="{99B75DE1-883F-B85B-D0EE-5BF4FE114E32}"/>
                </a:ext>
              </a:extLst>
            </p:cNvPr>
            <p:cNvGrpSpPr/>
            <p:nvPr/>
          </p:nvGrpSpPr>
          <p:grpSpPr>
            <a:xfrm>
              <a:off x="2514655" y="3959020"/>
              <a:ext cx="387632" cy="292868"/>
              <a:chOff x="2908690" y="1114429"/>
              <a:chExt cx="387632" cy="292868"/>
            </a:xfrm>
          </p:grpSpPr>
          <p:sp>
            <p:nvSpPr>
              <p:cNvPr id="642" name="Flowchart: Connector 641">
                <a:extLst>
                  <a:ext uri="{FF2B5EF4-FFF2-40B4-BE49-F238E27FC236}">
                    <a16:creationId xmlns:a16="http://schemas.microsoft.com/office/drawing/2014/main" id="{A854F521-093F-23F2-9B73-83F5E5A9F961}"/>
                  </a:ext>
                </a:extLst>
              </p:cNvPr>
              <p:cNvSpPr/>
              <p:nvPr/>
            </p:nvSpPr>
            <p:spPr>
              <a:xfrm rot="3620188">
                <a:off x="2908690" y="1114429"/>
                <a:ext cx="292868" cy="292868"/>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643" name="Connecteur droit avec flèche 71">
                <a:extLst>
                  <a:ext uri="{FF2B5EF4-FFF2-40B4-BE49-F238E27FC236}">
                    <a16:creationId xmlns:a16="http://schemas.microsoft.com/office/drawing/2014/main" id="{A0C7C86E-4732-B958-FD58-5BDCC95791AB}"/>
                  </a:ext>
                </a:extLst>
              </p:cNvPr>
              <p:cNvCxnSpPr>
                <a:cxnSpLocks/>
              </p:cNvCxnSpPr>
              <p:nvPr/>
            </p:nvCxnSpPr>
            <p:spPr>
              <a:xfrm>
                <a:off x="3057040" y="1256020"/>
                <a:ext cx="239282" cy="644"/>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644" name="Group 643">
              <a:extLst>
                <a:ext uri="{FF2B5EF4-FFF2-40B4-BE49-F238E27FC236}">
                  <a16:creationId xmlns:a16="http://schemas.microsoft.com/office/drawing/2014/main" id="{BFB619A7-C8A1-91BA-5D99-82929DE560C6}"/>
                </a:ext>
              </a:extLst>
            </p:cNvPr>
            <p:cNvGrpSpPr/>
            <p:nvPr/>
          </p:nvGrpSpPr>
          <p:grpSpPr>
            <a:xfrm>
              <a:off x="2906720" y="3959020"/>
              <a:ext cx="388472" cy="292868"/>
              <a:chOff x="3300755" y="1114429"/>
              <a:chExt cx="388472" cy="292868"/>
            </a:xfrm>
          </p:grpSpPr>
          <p:sp>
            <p:nvSpPr>
              <p:cNvPr id="645" name="Flowchart: Connector 644">
                <a:extLst>
                  <a:ext uri="{FF2B5EF4-FFF2-40B4-BE49-F238E27FC236}">
                    <a16:creationId xmlns:a16="http://schemas.microsoft.com/office/drawing/2014/main" id="{2FA8541A-FDFC-4800-60B9-F6D79B51FF7E}"/>
                  </a:ext>
                </a:extLst>
              </p:cNvPr>
              <p:cNvSpPr/>
              <p:nvPr/>
            </p:nvSpPr>
            <p:spPr>
              <a:xfrm rot="3620188">
                <a:off x="3300755" y="1114429"/>
                <a:ext cx="292868" cy="292868"/>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646" name="Connecteur droit avec flèche 71">
                <a:extLst>
                  <a:ext uri="{FF2B5EF4-FFF2-40B4-BE49-F238E27FC236}">
                    <a16:creationId xmlns:a16="http://schemas.microsoft.com/office/drawing/2014/main" id="{D563C6AE-9DFE-E486-7ABE-CA3680A49331}"/>
                  </a:ext>
                </a:extLst>
              </p:cNvPr>
              <p:cNvCxnSpPr>
                <a:cxnSpLocks/>
              </p:cNvCxnSpPr>
              <p:nvPr/>
            </p:nvCxnSpPr>
            <p:spPr>
              <a:xfrm>
                <a:off x="3449945" y="1255376"/>
                <a:ext cx="239282" cy="644"/>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647" name="Group 646">
              <a:extLst>
                <a:ext uri="{FF2B5EF4-FFF2-40B4-BE49-F238E27FC236}">
                  <a16:creationId xmlns:a16="http://schemas.microsoft.com/office/drawing/2014/main" id="{8367E368-5B17-1C17-70C6-4189750A7A7F}"/>
                </a:ext>
              </a:extLst>
            </p:cNvPr>
            <p:cNvGrpSpPr/>
            <p:nvPr/>
          </p:nvGrpSpPr>
          <p:grpSpPr>
            <a:xfrm>
              <a:off x="3299291" y="3959020"/>
              <a:ext cx="388472" cy="292868"/>
              <a:chOff x="3693326" y="1114429"/>
              <a:chExt cx="388472" cy="292868"/>
            </a:xfrm>
          </p:grpSpPr>
          <p:sp>
            <p:nvSpPr>
              <p:cNvPr id="648" name="Flowchart: Connector 647">
                <a:extLst>
                  <a:ext uri="{FF2B5EF4-FFF2-40B4-BE49-F238E27FC236}">
                    <a16:creationId xmlns:a16="http://schemas.microsoft.com/office/drawing/2014/main" id="{BBCE96FF-3662-2FD4-A646-28DC5AA98B47}"/>
                  </a:ext>
                </a:extLst>
              </p:cNvPr>
              <p:cNvSpPr/>
              <p:nvPr/>
            </p:nvSpPr>
            <p:spPr>
              <a:xfrm rot="3620188">
                <a:off x="3693326" y="1114429"/>
                <a:ext cx="292868" cy="292868"/>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649" name="Connecteur droit avec flèche 71">
                <a:extLst>
                  <a:ext uri="{FF2B5EF4-FFF2-40B4-BE49-F238E27FC236}">
                    <a16:creationId xmlns:a16="http://schemas.microsoft.com/office/drawing/2014/main" id="{D28BFB0C-2D73-6F9E-F094-328999BEA151}"/>
                  </a:ext>
                </a:extLst>
              </p:cNvPr>
              <p:cNvCxnSpPr>
                <a:cxnSpLocks/>
              </p:cNvCxnSpPr>
              <p:nvPr/>
            </p:nvCxnSpPr>
            <p:spPr>
              <a:xfrm>
                <a:off x="3842516" y="1255873"/>
                <a:ext cx="239282" cy="644"/>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650" name="Group 649">
              <a:extLst>
                <a:ext uri="{FF2B5EF4-FFF2-40B4-BE49-F238E27FC236}">
                  <a16:creationId xmlns:a16="http://schemas.microsoft.com/office/drawing/2014/main" id="{9F456B47-B83A-E55B-2B5E-DD8D663341D7}"/>
                </a:ext>
              </a:extLst>
            </p:cNvPr>
            <p:cNvGrpSpPr/>
            <p:nvPr/>
          </p:nvGrpSpPr>
          <p:grpSpPr>
            <a:xfrm>
              <a:off x="3690534" y="3959020"/>
              <a:ext cx="389800" cy="292868"/>
              <a:chOff x="4084569" y="1114429"/>
              <a:chExt cx="389800" cy="292868"/>
            </a:xfrm>
          </p:grpSpPr>
          <p:sp>
            <p:nvSpPr>
              <p:cNvPr id="651" name="Flowchart: Connector 650">
                <a:extLst>
                  <a:ext uri="{FF2B5EF4-FFF2-40B4-BE49-F238E27FC236}">
                    <a16:creationId xmlns:a16="http://schemas.microsoft.com/office/drawing/2014/main" id="{AC77161B-0B62-C293-4CFA-9FDF28F7D5BC}"/>
                  </a:ext>
                </a:extLst>
              </p:cNvPr>
              <p:cNvSpPr/>
              <p:nvPr/>
            </p:nvSpPr>
            <p:spPr>
              <a:xfrm rot="3620188">
                <a:off x="4084569" y="1114429"/>
                <a:ext cx="292868" cy="292868"/>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652" name="Connecteur droit avec flèche 71">
                <a:extLst>
                  <a:ext uri="{FF2B5EF4-FFF2-40B4-BE49-F238E27FC236}">
                    <a16:creationId xmlns:a16="http://schemas.microsoft.com/office/drawing/2014/main" id="{DD5A87AC-D7FD-DCE3-FCEE-4EBA81BEBCD0}"/>
                  </a:ext>
                </a:extLst>
              </p:cNvPr>
              <p:cNvCxnSpPr>
                <a:cxnSpLocks/>
              </p:cNvCxnSpPr>
              <p:nvPr/>
            </p:nvCxnSpPr>
            <p:spPr>
              <a:xfrm>
                <a:off x="4235087" y="1255376"/>
                <a:ext cx="239282" cy="644"/>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653" name="Group 652">
              <a:extLst>
                <a:ext uri="{FF2B5EF4-FFF2-40B4-BE49-F238E27FC236}">
                  <a16:creationId xmlns:a16="http://schemas.microsoft.com/office/drawing/2014/main" id="{C31BB274-9F6F-A501-5660-416ADD699F28}"/>
                </a:ext>
              </a:extLst>
            </p:cNvPr>
            <p:cNvGrpSpPr/>
            <p:nvPr/>
          </p:nvGrpSpPr>
          <p:grpSpPr>
            <a:xfrm>
              <a:off x="4083105" y="3959019"/>
              <a:ext cx="388424" cy="292868"/>
              <a:chOff x="4477140" y="1114428"/>
              <a:chExt cx="388424" cy="292868"/>
            </a:xfrm>
          </p:grpSpPr>
          <p:sp>
            <p:nvSpPr>
              <p:cNvPr id="654" name="Flowchart: Connector 653">
                <a:extLst>
                  <a:ext uri="{FF2B5EF4-FFF2-40B4-BE49-F238E27FC236}">
                    <a16:creationId xmlns:a16="http://schemas.microsoft.com/office/drawing/2014/main" id="{9163A464-29B7-E0E8-CE66-D659D5E82E63}"/>
                  </a:ext>
                </a:extLst>
              </p:cNvPr>
              <p:cNvSpPr/>
              <p:nvPr/>
            </p:nvSpPr>
            <p:spPr>
              <a:xfrm rot="3620188">
                <a:off x="4477140" y="1114428"/>
                <a:ext cx="292868" cy="292868"/>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655" name="Connecteur droit avec flèche 71">
                <a:extLst>
                  <a:ext uri="{FF2B5EF4-FFF2-40B4-BE49-F238E27FC236}">
                    <a16:creationId xmlns:a16="http://schemas.microsoft.com/office/drawing/2014/main" id="{F76740D0-B1AF-C6A9-8C1E-405BDC0A26B7}"/>
                  </a:ext>
                </a:extLst>
              </p:cNvPr>
              <p:cNvCxnSpPr>
                <a:cxnSpLocks/>
              </p:cNvCxnSpPr>
              <p:nvPr/>
            </p:nvCxnSpPr>
            <p:spPr>
              <a:xfrm>
                <a:off x="4626282" y="1257476"/>
                <a:ext cx="239282" cy="644"/>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656" name="Group 655">
              <a:extLst>
                <a:ext uri="{FF2B5EF4-FFF2-40B4-BE49-F238E27FC236}">
                  <a16:creationId xmlns:a16="http://schemas.microsoft.com/office/drawing/2014/main" id="{FEE88BA8-F4B1-778A-56FD-36BFDE53720D}"/>
                </a:ext>
              </a:extLst>
            </p:cNvPr>
            <p:cNvGrpSpPr/>
            <p:nvPr/>
          </p:nvGrpSpPr>
          <p:grpSpPr>
            <a:xfrm>
              <a:off x="4475170" y="3959020"/>
              <a:ext cx="386038" cy="292868"/>
              <a:chOff x="4869205" y="1114429"/>
              <a:chExt cx="386038" cy="292868"/>
            </a:xfrm>
          </p:grpSpPr>
          <p:sp>
            <p:nvSpPr>
              <p:cNvPr id="657" name="Flowchart: Connector 656">
                <a:extLst>
                  <a:ext uri="{FF2B5EF4-FFF2-40B4-BE49-F238E27FC236}">
                    <a16:creationId xmlns:a16="http://schemas.microsoft.com/office/drawing/2014/main" id="{7A3E9B68-62AC-E991-164D-0175C2BBF8F2}"/>
                  </a:ext>
                </a:extLst>
              </p:cNvPr>
              <p:cNvSpPr/>
              <p:nvPr/>
            </p:nvSpPr>
            <p:spPr>
              <a:xfrm rot="3620188">
                <a:off x="4869205" y="1114429"/>
                <a:ext cx="292868" cy="292868"/>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658" name="Connecteur droit avec flèche 71">
                <a:extLst>
                  <a:ext uri="{FF2B5EF4-FFF2-40B4-BE49-F238E27FC236}">
                    <a16:creationId xmlns:a16="http://schemas.microsoft.com/office/drawing/2014/main" id="{AD16D6E2-5E6A-6DEB-CCBF-2F7571A14001}"/>
                  </a:ext>
                </a:extLst>
              </p:cNvPr>
              <p:cNvCxnSpPr>
                <a:cxnSpLocks/>
              </p:cNvCxnSpPr>
              <p:nvPr/>
            </p:nvCxnSpPr>
            <p:spPr>
              <a:xfrm>
                <a:off x="5015961" y="1253804"/>
                <a:ext cx="239282" cy="644"/>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659" name="Group 658">
              <a:extLst>
                <a:ext uri="{FF2B5EF4-FFF2-40B4-BE49-F238E27FC236}">
                  <a16:creationId xmlns:a16="http://schemas.microsoft.com/office/drawing/2014/main" id="{9A315A6C-4D19-BBCA-4678-EC9C047CB7A6}"/>
                </a:ext>
              </a:extLst>
            </p:cNvPr>
            <p:cNvGrpSpPr/>
            <p:nvPr/>
          </p:nvGrpSpPr>
          <p:grpSpPr>
            <a:xfrm>
              <a:off x="4867741" y="3959020"/>
              <a:ext cx="382502" cy="292868"/>
              <a:chOff x="5261776" y="1114429"/>
              <a:chExt cx="382502" cy="292868"/>
            </a:xfrm>
          </p:grpSpPr>
          <p:sp>
            <p:nvSpPr>
              <p:cNvPr id="660" name="Flowchart: Connector 659">
                <a:extLst>
                  <a:ext uri="{FF2B5EF4-FFF2-40B4-BE49-F238E27FC236}">
                    <a16:creationId xmlns:a16="http://schemas.microsoft.com/office/drawing/2014/main" id="{97890637-BF39-7E77-5E4A-A4C2290C906E}"/>
                  </a:ext>
                </a:extLst>
              </p:cNvPr>
              <p:cNvSpPr/>
              <p:nvPr/>
            </p:nvSpPr>
            <p:spPr>
              <a:xfrm rot="3620188">
                <a:off x="5261776" y="1114429"/>
                <a:ext cx="292868" cy="292868"/>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661" name="Connecteur droit avec flèche 71">
                <a:extLst>
                  <a:ext uri="{FF2B5EF4-FFF2-40B4-BE49-F238E27FC236}">
                    <a16:creationId xmlns:a16="http://schemas.microsoft.com/office/drawing/2014/main" id="{28D40498-8062-19C8-AB17-D7FDAB3D734F}"/>
                  </a:ext>
                </a:extLst>
              </p:cNvPr>
              <p:cNvCxnSpPr>
                <a:cxnSpLocks/>
              </p:cNvCxnSpPr>
              <p:nvPr/>
            </p:nvCxnSpPr>
            <p:spPr>
              <a:xfrm>
                <a:off x="5404996" y="1257798"/>
                <a:ext cx="239282" cy="644"/>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662" name="Group 661">
              <a:extLst>
                <a:ext uri="{FF2B5EF4-FFF2-40B4-BE49-F238E27FC236}">
                  <a16:creationId xmlns:a16="http://schemas.microsoft.com/office/drawing/2014/main" id="{75127434-F8F8-AFFB-C5D7-97D77C75411A}"/>
                </a:ext>
              </a:extLst>
            </p:cNvPr>
            <p:cNvGrpSpPr/>
            <p:nvPr/>
          </p:nvGrpSpPr>
          <p:grpSpPr>
            <a:xfrm>
              <a:off x="5251900" y="3964748"/>
              <a:ext cx="383701" cy="292868"/>
              <a:chOff x="777036" y="2438209"/>
              <a:chExt cx="773830" cy="590643"/>
            </a:xfrm>
          </p:grpSpPr>
          <p:sp>
            <p:nvSpPr>
              <p:cNvPr id="663" name="Flowchart: Connector 662">
                <a:extLst>
                  <a:ext uri="{FF2B5EF4-FFF2-40B4-BE49-F238E27FC236}">
                    <a16:creationId xmlns:a16="http://schemas.microsoft.com/office/drawing/2014/main" id="{CAE0662B-3FD6-4EF3-7C7C-EFF316ED193D}"/>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664" name="Connecteur droit avec flèche 71">
                <a:extLst>
                  <a:ext uri="{FF2B5EF4-FFF2-40B4-BE49-F238E27FC236}">
                    <a16:creationId xmlns:a16="http://schemas.microsoft.com/office/drawing/2014/main" id="{CB322381-2E37-4035-4060-557C94B49BE2}"/>
                  </a:ext>
                </a:extLst>
              </p:cNvPr>
              <p:cNvCxnSpPr>
                <a:cxnSpLocks/>
              </p:cNvCxnSpPr>
              <p:nvPr/>
            </p:nvCxnSpPr>
            <p:spPr>
              <a:xfrm>
                <a:off x="1068293" y="2725367"/>
                <a:ext cx="482573" cy="1299"/>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grpSp>
        <p:nvGrpSpPr>
          <p:cNvPr id="806" name="Group 805">
            <a:extLst>
              <a:ext uri="{FF2B5EF4-FFF2-40B4-BE49-F238E27FC236}">
                <a16:creationId xmlns:a16="http://schemas.microsoft.com/office/drawing/2014/main" id="{C08BE315-074E-61D4-7783-3EFE676693FC}"/>
              </a:ext>
            </a:extLst>
          </p:cNvPr>
          <p:cNvGrpSpPr/>
          <p:nvPr/>
        </p:nvGrpSpPr>
        <p:grpSpPr>
          <a:xfrm>
            <a:off x="738703" y="3132295"/>
            <a:ext cx="5085144" cy="1213563"/>
            <a:chOff x="6167405" y="2332149"/>
            <a:chExt cx="5085144" cy="1213563"/>
          </a:xfrm>
        </p:grpSpPr>
        <p:grpSp>
          <p:nvGrpSpPr>
            <p:cNvPr id="760" name="Group 759">
              <a:extLst>
                <a:ext uri="{FF2B5EF4-FFF2-40B4-BE49-F238E27FC236}">
                  <a16:creationId xmlns:a16="http://schemas.microsoft.com/office/drawing/2014/main" id="{99B4D15D-11CD-7390-D771-D1CA6A57E7C5}"/>
                </a:ext>
              </a:extLst>
            </p:cNvPr>
            <p:cNvGrpSpPr/>
            <p:nvPr/>
          </p:nvGrpSpPr>
          <p:grpSpPr>
            <a:xfrm>
              <a:off x="6169548" y="3159439"/>
              <a:ext cx="385715" cy="292868"/>
              <a:chOff x="777036" y="2438209"/>
              <a:chExt cx="777892" cy="590643"/>
            </a:xfrm>
          </p:grpSpPr>
          <p:sp>
            <p:nvSpPr>
              <p:cNvPr id="761" name="Flowchart: Connector 760">
                <a:extLst>
                  <a:ext uri="{FF2B5EF4-FFF2-40B4-BE49-F238E27FC236}">
                    <a16:creationId xmlns:a16="http://schemas.microsoft.com/office/drawing/2014/main" id="{297128BC-3461-0A71-184A-5E3A37964816}"/>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762" name="Connecteur droit avec flèche 71">
                <a:extLst>
                  <a:ext uri="{FF2B5EF4-FFF2-40B4-BE49-F238E27FC236}">
                    <a16:creationId xmlns:a16="http://schemas.microsoft.com/office/drawing/2014/main" id="{ED96E689-AF94-644A-8C68-AE95EBE2DC76}"/>
                  </a:ext>
                </a:extLst>
              </p:cNvPr>
              <p:cNvCxnSpPr>
                <a:cxnSpLocks/>
              </p:cNvCxnSpPr>
              <p:nvPr/>
            </p:nvCxnSpPr>
            <p:spPr>
              <a:xfrm>
                <a:off x="1072356" y="2738305"/>
                <a:ext cx="482572" cy="1298"/>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763" name="Group 762">
              <a:extLst>
                <a:ext uri="{FF2B5EF4-FFF2-40B4-BE49-F238E27FC236}">
                  <a16:creationId xmlns:a16="http://schemas.microsoft.com/office/drawing/2014/main" id="{D64E1CD0-6E5F-BE04-1C2F-03312F2C9351}"/>
                </a:ext>
              </a:extLst>
            </p:cNvPr>
            <p:cNvGrpSpPr/>
            <p:nvPr/>
          </p:nvGrpSpPr>
          <p:grpSpPr>
            <a:xfrm>
              <a:off x="6562119" y="3159439"/>
              <a:ext cx="373949" cy="292868"/>
              <a:chOff x="777036" y="2438209"/>
              <a:chExt cx="754163" cy="590643"/>
            </a:xfrm>
          </p:grpSpPr>
          <p:sp>
            <p:nvSpPr>
              <p:cNvPr id="764" name="Flowchart: Connector 763">
                <a:extLst>
                  <a:ext uri="{FF2B5EF4-FFF2-40B4-BE49-F238E27FC236}">
                    <a16:creationId xmlns:a16="http://schemas.microsoft.com/office/drawing/2014/main" id="{79CD852B-87A7-163D-BBED-86ADB7AFB8D7}"/>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765" name="Connecteur droit avec flèche 71">
                <a:extLst>
                  <a:ext uri="{FF2B5EF4-FFF2-40B4-BE49-F238E27FC236}">
                    <a16:creationId xmlns:a16="http://schemas.microsoft.com/office/drawing/2014/main" id="{ACE1C491-DDAE-79AF-C176-4B928AF74A70}"/>
                  </a:ext>
                </a:extLst>
              </p:cNvPr>
              <p:cNvCxnSpPr>
                <a:cxnSpLocks/>
              </p:cNvCxnSpPr>
              <p:nvPr/>
            </p:nvCxnSpPr>
            <p:spPr>
              <a:xfrm rot="1800000">
                <a:off x="1048626" y="2854084"/>
                <a:ext cx="482573" cy="1299"/>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766" name="Group 765">
              <a:extLst>
                <a:ext uri="{FF2B5EF4-FFF2-40B4-BE49-F238E27FC236}">
                  <a16:creationId xmlns:a16="http://schemas.microsoft.com/office/drawing/2014/main" id="{8FA755EE-6C5B-B033-834C-F15700B37BD8}"/>
                </a:ext>
              </a:extLst>
            </p:cNvPr>
            <p:cNvGrpSpPr/>
            <p:nvPr/>
          </p:nvGrpSpPr>
          <p:grpSpPr>
            <a:xfrm>
              <a:off x="6954184" y="3159439"/>
              <a:ext cx="292868" cy="369847"/>
              <a:chOff x="777036" y="2438209"/>
              <a:chExt cx="590642" cy="745891"/>
            </a:xfrm>
          </p:grpSpPr>
          <p:sp>
            <p:nvSpPr>
              <p:cNvPr id="767" name="Flowchart: Connector 766">
                <a:extLst>
                  <a:ext uri="{FF2B5EF4-FFF2-40B4-BE49-F238E27FC236}">
                    <a16:creationId xmlns:a16="http://schemas.microsoft.com/office/drawing/2014/main" id="{5088B4E2-0BA3-BB8D-016F-03B9AB5BE511}"/>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768" name="Connecteur droit avec flèche 71">
                <a:extLst>
                  <a:ext uri="{FF2B5EF4-FFF2-40B4-BE49-F238E27FC236}">
                    <a16:creationId xmlns:a16="http://schemas.microsoft.com/office/drawing/2014/main" id="{D6D8040A-BA20-99C0-43A8-4C890D94A46A}"/>
                  </a:ext>
                </a:extLst>
              </p:cNvPr>
              <p:cNvCxnSpPr>
                <a:cxnSpLocks/>
              </p:cNvCxnSpPr>
              <p:nvPr/>
            </p:nvCxnSpPr>
            <p:spPr>
              <a:xfrm rot="3600000">
                <a:off x="961361" y="2942164"/>
                <a:ext cx="482573" cy="1299"/>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769" name="Group 768">
              <a:extLst>
                <a:ext uri="{FF2B5EF4-FFF2-40B4-BE49-F238E27FC236}">
                  <a16:creationId xmlns:a16="http://schemas.microsoft.com/office/drawing/2014/main" id="{F168BEAF-D82C-3385-0861-2F93AC529233}"/>
                </a:ext>
              </a:extLst>
            </p:cNvPr>
            <p:cNvGrpSpPr/>
            <p:nvPr/>
          </p:nvGrpSpPr>
          <p:grpSpPr>
            <a:xfrm>
              <a:off x="7346755" y="3159439"/>
              <a:ext cx="292868" cy="386273"/>
              <a:chOff x="777036" y="2438209"/>
              <a:chExt cx="590642" cy="779018"/>
            </a:xfrm>
          </p:grpSpPr>
          <p:sp>
            <p:nvSpPr>
              <p:cNvPr id="770" name="Flowchart: Connector 769">
                <a:extLst>
                  <a:ext uri="{FF2B5EF4-FFF2-40B4-BE49-F238E27FC236}">
                    <a16:creationId xmlns:a16="http://schemas.microsoft.com/office/drawing/2014/main" id="{6E8D8F80-C410-8988-1103-9E0B0643277A}"/>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771" name="Connecteur droit avec flèche 71">
                <a:extLst>
                  <a:ext uri="{FF2B5EF4-FFF2-40B4-BE49-F238E27FC236}">
                    <a16:creationId xmlns:a16="http://schemas.microsoft.com/office/drawing/2014/main" id="{C7C944EF-0160-0A9E-528A-D7AF46FF04FD}"/>
                  </a:ext>
                </a:extLst>
              </p:cNvPr>
              <p:cNvCxnSpPr>
                <a:cxnSpLocks/>
              </p:cNvCxnSpPr>
              <p:nvPr/>
            </p:nvCxnSpPr>
            <p:spPr>
              <a:xfrm rot="5400000">
                <a:off x="829044" y="2975291"/>
                <a:ext cx="482573" cy="1299"/>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772" name="Group 771">
              <a:extLst>
                <a:ext uri="{FF2B5EF4-FFF2-40B4-BE49-F238E27FC236}">
                  <a16:creationId xmlns:a16="http://schemas.microsoft.com/office/drawing/2014/main" id="{C3A75D04-0375-7132-69D9-F4D7F25E9F68}"/>
                </a:ext>
              </a:extLst>
            </p:cNvPr>
            <p:cNvGrpSpPr/>
            <p:nvPr/>
          </p:nvGrpSpPr>
          <p:grpSpPr>
            <a:xfrm>
              <a:off x="7734823" y="3159439"/>
              <a:ext cx="292868" cy="369849"/>
              <a:chOff x="777036" y="2438209"/>
              <a:chExt cx="590642" cy="745895"/>
            </a:xfrm>
          </p:grpSpPr>
          <p:sp>
            <p:nvSpPr>
              <p:cNvPr id="773" name="Flowchart: Connector 772">
                <a:extLst>
                  <a:ext uri="{FF2B5EF4-FFF2-40B4-BE49-F238E27FC236}">
                    <a16:creationId xmlns:a16="http://schemas.microsoft.com/office/drawing/2014/main" id="{4A8111F6-311A-E5BB-199F-11E4B16E91F5}"/>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774" name="Connecteur droit avec flèche 71">
                <a:extLst>
                  <a:ext uri="{FF2B5EF4-FFF2-40B4-BE49-F238E27FC236}">
                    <a16:creationId xmlns:a16="http://schemas.microsoft.com/office/drawing/2014/main" id="{AF6B3287-F7B1-E8E4-DD3F-A0291F4BE16B}"/>
                  </a:ext>
                </a:extLst>
              </p:cNvPr>
              <p:cNvCxnSpPr>
                <a:cxnSpLocks/>
              </p:cNvCxnSpPr>
              <p:nvPr/>
            </p:nvCxnSpPr>
            <p:spPr>
              <a:xfrm rot="7200000">
                <a:off x="705806" y="2942168"/>
                <a:ext cx="482573" cy="1299"/>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775" name="Group 774">
              <a:extLst>
                <a:ext uri="{FF2B5EF4-FFF2-40B4-BE49-F238E27FC236}">
                  <a16:creationId xmlns:a16="http://schemas.microsoft.com/office/drawing/2014/main" id="{001CE7C5-091A-97EE-E408-4046815C887D}"/>
                </a:ext>
              </a:extLst>
            </p:cNvPr>
            <p:cNvGrpSpPr/>
            <p:nvPr/>
          </p:nvGrpSpPr>
          <p:grpSpPr>
            <a:xfrm>
              <a:off x="8052669" y="3159439"/>
              <a:ext cx="367593" cy="292868"/>
              <a:chOff x="626334" y="2438209"/>
              <a:chExt cx="741344" cy="590643"/>
            </a:xfrm>
          </p:grpSpPr>
          <p:sp>
            <p:nvSpPr>
              <p:cNvPr id="776" name="Flowchart: Connector 775">
                <a:extLst>
                  <a:ext uri="{FF2B5EF4-FFF2-40B4-BE49-F238E27FC236}">
                    <a16:creationId xmlns:a16="http://schemas.microsoft.com/office/drawing/2014/main" id="{17E8B463-6B8F-F6B3-33DC-FE333B16F21A}"/>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777" name="Connecteur droit avec flèche 71">
                <a:extLst>
                  <a:ext uri="{FF2B5EF4-FFF2-40B4-BE49-F238E27FC236}">
                    <a16:creationId xmlns:a16="http://schemas.microsoft.com/office/drawing/2014/main" id="{6A9CFD96-C9B8-E50F-101C-13FC026AD9D0}"/>
                  </a:ext>
                </a:extLst>
              </p:cNvPr>
              <p:cNvCxnSpPr>
                <a:cxnSpLocks/>
              </p:cNvCxnSpPr>
              <p:nvPr/>
            </p:nvCxnSpPr>
            <p:spPr>
              <a:xfrm rot="9000000">
                <a:off x="626334" y="2865640"/>
                <a:ext cx="482572" cy="1299"/>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778" name="Group 777">
              <a:extLst>
                <a:ext uri="{FF2B5EF4-FFF2-40B4-BE49-F238E27FC236}">
                  <a16:creationId xmlns:a16="http://schemas.microsoft.com/office/drawing/2014/main" id="{C24276E0-658E-3BC4-D227-FD5AF279ED9C}"/>
                </a:ext>
              </a:extLst>
            </p:cNvPr>
            <p:cNvGrpSpPr/>
            <p:nvPr/>
          </p:nvGrpSpPr>
          <p:grpSpPr>
            <a:xfrm>
              <a:off x="8427940" y="3159439"/>
              <a:ext cx="384387" cy="292868"/>
              <a:chOff x="592465" y="2438209"/>
              <a:chExt cx="775213" cy="590643"/>
            </a:xfrm>
          </p:grpSpPr>
          <p:sp>
            <p:nvSpPr>
              <p:cNvPr id="779" name="Flowchart: Connector 778">
                <a:extLst>
                  <a:ext uri="{FF2B5EF4-FFF2-40B4-BE49-F238E27FC236}">
                    <a16:creationId xmlns:a16="http://schemas.microsoft.com/office/drawing/2014/main" id="{0CA644EF-F14C-4D61-B295-697C4CB2DE3F}"/>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780" name="Connecteur droit avec flèche 71">
                <a:extLst>
                  <a:ext uri="{FF2B5EF4-FFF2-40B4-BE49-F238E27FC236}">
                    <a16:creationId xmlns:a16="http://schemas.microsoft.com/office/drawing/2014/main" id="{E1B912B1-A43F-6B6B-1D65-842485531135}"/>
                  </a:ext>
                </a:extLst>
              </p:cNvPr>
              <p:cNvCxnSpPr>
                <a:cxnSpLocks/>
              </p:cNvCxnSpPr>
              <p:nvPr/>
            </p:nvCxnSpPr>
            <p:spPr>
              <a:xfrm rot="10800000">
                <a:off x="592465" y="2733526"/>
                <a:ext cx="482573" cy="1299"/>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781" name="Group 780">
              <a:extLst>
                <a:ext uri="{FF2B5EF4-FFF2-40B4-BE49-F238E27FC236}">
                  <a16:creationId xmlns:a16="http://schemas.microsoft.com/office/drawing/2014/main" id="{F29F51AA-28EB-CF25-65C7-24811BBDC978}"/>
                </a:ext>
              </a:extLst>
            </p:cNvPr>
            <p:cNvGrpSpPr/>
            <p:nvPr/>
          </p:nvGrpSpPr>
          <p:grpSpPr>
            <a:xfrm>
              <a:off x="8833721" y="3159439"/>
              <a:ext cx="371177" cy="292868"/>
              <a:chOff x="619106" y="2438209"/>
              <a:chExt cx="748572" cy="590643"/>
            </a:xfrm>
          </p:grpSpPr>
          <p:sp>
            <p:nvSpPr>
              <p:cNvPr id="782" name="Flowchart: Connector 781">
                <a:extLst>
                  <a:ext uri="{FF2B5EF4-FFF2-40B4-BE49-F238E27FC236}">
                    <a16:creationId xmlns:a16="http://schemas.microsoft.com/office/drawing/2014/main" id="{B1D3C598-7F39-DFCB-B54D-B7BE66E25FF9}"/>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783" name="Connecteur droit avec flèche 71">
                <a:extLst>
                  <a:ext uri="{FF2B5EF4-FFF2-40B4-BE49-F238E27FC236}">
                    <a16:creationId xmlns:a16="http://schemas.microsoft.com/office/drawing/2014/main" id="{8BF28021-991A-D466-7864-2F2C22BCAAB9}"/>
                  </a:ext>
                </a:extLst>
              </p:cNvPr>
              <p:cNvCxnSpPr>
                <a:cxnSpLocks/>
              </p:cNvCxnSpPr>
              <p:nvPr/>
            </p:nvCxnSpPr>
            <p:spPr>
              <a:xfrm rot="12600000">
                <a:off x="619106" y="2611672"/>
                <a:ext cx="482573" cy="1299"/>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784" name="Group 783">
              <a:extLst>
                <a:ext uri="{FF2B5EF4-FFF2-40B4-BE49-F238E27FC236}">
                  <a16:creationId xmlns:a16="http://schemas.microsoft.com/office/drawing/2014/main" id="{0E8424A3-CFA9-A6A4-D3BC-EAEF1651F22A}"/>
                </a:ext>
              </a:extLst>
            </p:cNvPr>
            <p:cNvGrpSpPr/>
            <p:nvPr/>
          </p:nvGrpSpPr>
          <p:grpSpPr>
            <a:xfrm>
              <a:off x="9303273" y="3082457"/>
              <a:ext cx="292868" cy="369850"/>
              <a:chOff x="777036" y="2282955"/>
              <a:chExt cx="590642" cy="745897"/>
            </a:xfrm>
          </p:grpSpPr>
          <p:sp>
            <p:nvSpPr>
              <p:cNvPr id="785" name="Flowchart: Connector 784">
                <a:extLst>
                  <a:ext uri="{FF2B5EF4-FFF2-40B4-BE49-F238E27FC236}">
                    <a16:creationId xmlns:a16="http://schemas.microsoft.com/office/drawing/2014/main" id="{5ADB3B64-5FA6-BA8D-1DAF-7F0E127F466A}"/>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786" name="Connecteur droit avec flèche 71">
                <a:extLst>
                  <a:ext uri="{FF2B5EF4-FFF2-40B4-BE49-F238E27FC236}">
                    <a16:creationId xmlns:a16="http://schemas.microsoft.com/office/drawing/2014/main" id="{05337C94-26CD-E13B-DFFB-8525654A510A}"/>
                  </a:ext>
                </a:extLst>
              </p:cNvPr>
              <p:cNvCxnSpPr>
                <a:cxnSpLocks/>
              </p:cNvCxnSpPr>
              <p:nvPr/>
            </p:nvCxnSpPr>
            <p:spPr>
              <a:xfrm rot="14400000">
                <a:off x="710374" y="2523592"/>
                <a:ext cx="482573" cy="1299"/>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790" name="Group 789">
              <a:extLst>
                <a:ext uri="{FF2B5EF4-FFF2-40B4-BE49-F238E27FC236}">
                  <a16:creationId xmlns:a16="http://schemas.microsoft.com/office/drawing/2014/main" id="{69A87934-2C84-4F56-FAB1-DEAABD575F50}"/>
                </a:ext>
              </a:extLst>
            </p:cNvPr>
            <p:cNvGrpSpPr/>
            <p:nvPr/>
          </p:nvGrpSpPr>
          <p:grpSpPr>
            <a:xfrm>
              <a:off x="10087909" y="3082455"/>
              <a:ext cx="292868" cy="369852"/>
              <a:chOff x="777036" y="2282951"/>
              <a:chExt cx="590642" cy="745901"/>
            </a:xfrm>
          </p:grpSpPr>
          <p:sp>
            <p:nvSpPr>
              <p:cNvPr id="791" name="Flowchart: Connector 790">
                <a:extLst>
                  <a:ext uri="{FF2B5EF4-FFF2-40B4-BE49-F238E27FC236}">
                    <a16:creationId xmlns:a16="http://schemas.microsoft.com/office/drawing/2014/main" id="{6E687C28-A3C4-AC90-B821-48180BD3883A}"/>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792" name="Connecteur droit avec flèche 71">
                <a:extLst>
                  <a:ext uri="{FF2B5EF4-FFF2-40B4-BE49-F238E27FC236}">
                    <a16:creationId xmlns:a16="http://schemas.microsoft.com/office/drawing/2014/main" id="{858028E1-EBA2-E40D-9058-2C5627538999}"/>
                  </a:ext>
                </a:extLst>
              </p:cNvPr>
              <p:cNvCxnSpPr>
                <a:cxnSpLocks/>
              </p:cNvCxnSpPr>
              <p:nvPr/>
            </p:nvCxnSpPr>
            <p:spPr>
              <a:xfrm rot="18000000">
                <a:off x="950837" y="2523588"/>
                <a:ext cx="482573" cy="1299"/>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793" name="Group 792">
              <a:extLst>
                <a:ext uri="{FF2B5EF4-FFF2-40B4-BE49-F238E27FC236}">
                  <a16:creationId xmlns:a16="http://schemas.microsoft.com/office/drawing/2014/main" id="{4934F7FE-14ED-86C1-5610-3FEE26BCB939}"/>
                </a:ext>
              </a:extLst>
            </p:cNvPr>
            <p:cNvGrpSpPr/>
            <p:nvPr/>
          </p:nvGrpSpPr>
          <p:grpSpPr>
            <a:xfrm>
              <a:off x="10480480" y="3159439"/>
              <a:ext cx="375992" cy="292868"/>
              <a:chOff x="777036" y="2438209"/>
              <a:chExt cx="758283" cy="590643"/>
            </a:xfrm>
          </p:grpSpPr>
          <p:sp>
            <p:nvSpPr>
              <p:cNvPr id="794" name="Flowchart: Connector 793">
                <a:extLst>
                  <a:ext uri="{FF2B5EF4-FFF2-40B4-BE49-F238E27FC236}">
                    <a16:creationId xmlns:a16="http://schemas.microsoft.com/office/drawing/2014/main" id="{DAC51F6C-8E60-394F-B981-F58A8D3D7EF7}"/>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795" name="Connecteur droit avec flèche 71">
                <a:extLst>
                  <a:ext uri="{FF2B5EF4-FFF2-40B4-BE49-F238E27FC236}">
                    <a16:creationId xmlns:a16="http://schemas.microsoft.com/office/drawing/2014/main" id="{EFC953B8-0ECB-821E-BA42-ACA11AE5A335}"/>
                  </a:ext>
                </a:extLst>
              </p:cNvPr>
              <p:cNvCxnSpPr>
                <a:cxnSpLocks/>
              </p:cNvCxnSpPr>
              <p:nvPr/>
            </p:nvCxnSpPr>
            <p:spPr>
              <a:xfrm rot="19800000">
                <a:off x="1052746" y="2610418"/>
                <a:ext cx="482573" cy="1299"/>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796" name="Group 795">
              <a:extLst>
                <a:ext uri="{FF2B5EF4-FFF2-40B4-BE49-F238E27FC236}">
                  <a16:creationId xmlns:a16="http://schemas.microsoft.com/office/drawing/2014/main" id="{748BDBEE-AA15-EB2F-A02D-D3511928A704}"/>
                </a:ext>
              </a:extLst>
            </p:cNvPr>
            <p:cNvGrpSpPr/>
            <p:nvPr/>
          </p:nvGrpSpPr>
          <p:grpSpPr>
            <a:xfrm>
              <a:off x="10864639" y="3165167"/>
              <a:ext cx="385715" cy="292868"/>
              <a:chOff x="777036" y="2438209"/>
              <a:chExt cx="777892" cy="590643"/>
            </a:xfrm>
          </p:grpSpPr>
          <p:sp>
            <p:nvSpPr>
              <p:cNvPr id="797" name="Flowchart: Connector 796">
                <a:extLst>
                  <a:ext uri="{FF2B5EF4-FFF2-40B4-BE49-F238E27FC236}">
                    <a16:creationId xmlns:a16="http://schemas.microsoft.com/office/drawing/2014/main" id="{4F8939BC-75B9-C3EA-A6E1-CEE48EC11D2A}"/>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798" name="Connecteur droit avec flèche 71">
                <a:extLst>
                  <a:ext uri="{FF2B5EF4-FFF2-40B4-BE49-F238E27FC236}">
                    <a16:creationId xmlns:a16="http://schemas.microsoft.com/office/drawing/2014/main" id="{52D3375A-D272-C14E-EA1E-B11FD8F1380C}"/>
                  </a:ext>
                </a:extLst>
              </p:cNvPr>
              <p:cNvCxnSpPr>
                <a:cxnSpLocks/>
              </p:cNvCxnSpPr>
              <p:nvPr/>
            </p:nvCxnSpPr>
            <p:spPr>
              <a:xfrm>
                <a:off x="1072355" y="2728698"/>
                <a:ext cx="482573" cy="1299"/>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665" name="Group 664">
              <a:extLst>
                <a:ext uri="{FF2B5EF4-FFF2-40B4-BE49-F238E27FC236}">
                  <a16:creationId xmlns:a16="http://schemas.microsoft.com/office/drawing/2014/main" id="{01275140-D976-0C64-FD70-253908957861}"/>
                </a:ext>
              </a:extLst>
            </p:cNvPr>
            <p:cNvGrpSpPr/>
            <p:nvPr/>
          </p:nvGrpSpPr>
          <p:grpSpPr>
            <a:xfrm>
              <a:off x="6167405" y="2425000"/>
              <a:ext cx="385715" cy="292868"/>
              <a:chOff x="777036" y="2438209"/>
              <a:chExt cx="777892" cy="590643"/>
            </a:xfrm>
          </p:grpSpPr>
          <p:sp>
            <p:nvSpPr>
              <p:cNvPr id="666" name="Flowchart: Connector 665">
                <a:extLst>
                  <a:ext uri="{FF2B5EF4-FFF2-40B4-BE49-F238E27FC236}">
                    <a16:creationId xmlns:a16="http://schemas.microsoft.com/office/drawing/2014/main" id="{A3FB90A9-C365-CCF3-C969-C9BFD659164D}"/>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667" name="Connecteur droit avec flèche 71">
                <a:extLst>
                  <a:ext uri="{FF2B5EF4-FFF2-40B4-BE49-F238E27FC236}">
                    <a16:creationId xmlns:a16="http://schemas.microsoft.com/office/drawing/2014/main" id="{54159C08-F41F-FF09-EBC3-7AA4CA86789A}"/>
                  </a:ext>
                </a:extLst>
              </p:cNvPr>
              <p:cNvCxnSpPr>
                <a:cxnSpLocks/>
              </p:cNvCxnSpPr>
              <p:nvPr/>
            </p:nvCxnSpPr>
            <p:spPr>
              <a:xfrm>
                <a:off x="1072356" y="2738305"/>
                <a:ext cx="482572" cy="1298"/>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668" name="Group 667">
              <a:extLst>
                <a:ext uri="{FF2B5EF4-FFF2-40B4-BE49-F238E27FC236}">
                  <a16:creationId xmlns:a16="http://schemas.microsoft.com/office/drawing/2014/main" id="{03248251-DD51-846B-1A10-6FC94D113BD8}"/>
                </a:ext>
              </a:extLst>
            </p:cNvPr>
            <p:cNvGrpSpPr/>
            <p:nvPr/>
          </p:nvGrpSpPr>
          <p:grpSpPr>
            <a:xfrm>
              <a:off x="6559976" y="2425000"/>
              <a:ext cx="373949" cy="292868"/>
              <a:chOff x="777036" y="2438209"/>
              <a:chExt cx="754163" cy="590643"/>
            </a:xfrm>
          </p:grpSpPr>
          <p:sp>
            <p:nvSpPr>
              <p:cNvPr id="669" name="Flowchart: Connector 668">
                <a:extLst>
                  <a:ext uri="{FF2B5EF4-FFF2-40B4-BE49-F238E27FC236}">
                    <a16:creationId xmlns:a16="http://schemas.microsoft.com/office/drawing/2014/main" id="{73AD5961-DB96-4E41-1849-C2F679DA6FB9}"/>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670" name="Connecteur droit avec flèche 71">
                <a:extLst>
                  <a:ext uri="{FF2B5EF4-FFF2-40B4-BE49-F238E27FC236}">
                    <a16:creationId xmlns:a16="http://schemas.microsoft.com/office/drawing/2014/main" id="{1D7E2E6B-C3C1-8A2A-B4D5-5BB495182DF8}"/>
                  </a:ext>
                </a:extLst>
              </p:cNvPr>
              <p:cNvCxnSpPr>
                <a:cxnSpLocks/>
              </p:cNvCxnSpPr>
              <p:nvPr/>
            </p:nvCxnSpPr>
            <p:spPr>
              <a:xfrm rot="1800000">
                <a:off x="1048626" y="2854084"/>
                <a:ext cx="482573" cy="1299"/>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671" name="Group 670">
              <a:extLst>
                <a:ext uri="{FF2B5EF4-FFF2-40B4-BE49-F238E27FC236}">
                  <a16:creationId xmlns:a16="http://schemas.microsoft.com/office/drawing/2014/main" id="{1D4E446F-B374-201B-D8D0-0A8B50549F37}"/>
                </a:ext>
              </a:extLst>
            </p:cNvPr>
            <p:cNvGrpSpPr/>
            <p:nvPr/>
          </p:nvGrpSpPr>
          <p:grpSpPr>
            <a:xfrm>
              <a:off x="6952041" y="2425000"/>
              <a:ext cx="292868" cy="369847"/>
              <a:chOff x="777036" y="2438209"/>
              <a:chExt cx="590642" cy="745891"/>
            </a:xfrm>
          </p:grpSpPr>
          <p:sp>
            <p:nvSpPr>
              <p:cNvPr id="672" name="Flowchart: Connector 671">
                <a:extLst>
                  <a:ext uri="{FF2B5EF4-FFF2-40B4-BE49-F238E27FC236}">
                    <a16:creationId xmlns:a16="http://schemas.microsoft.com/office/drawing/2014/main" id="{D19A60AB-6D1A-A54B-627B-4F5FBBB576B9}"/>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673" name="Connecteur droit avec flèche 71">
                <a:extLst>
                  <a:ext uri="{FF2B5EF4-FFF2-40B4-BE49-F238E27FC236}">
                    <a16:creationId xmlns:a16="http://schemas.microsoft.com/office/drawing/2014/main" id="{CB2C3210-C02C-8B7A-6661-C2EA14A54717}"/>
                  </a:ext>
                </a:extLst>
              </p:cNvPr>
              <p:cNvCxnSpPr>
                <a:cxnSpLocks/>
              </p:cNvCxnSpPr>
              <p:nvPr/>
            </p:nvCxnSpPr>
            <p:spPr>
              <a:xfrm rot="3600000">
                <a:off x="961361" y="2942164"/>
                <a:ext cx="482573" cy="1299"/>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677" name="Group 676">
              <a:extLst>
                <a:ext uri="{FF2B5EF4-FFF2-40B4-BE49-F238E27FC236}">
                  <a16:creationId xmlns:a16="http://schemas.microsoft.com/office/drawing/2014/main" id="{CF87F7CB-C026-4568-9FDE-E2AFB439429F}"/>
                </a:ext>
              </a:extLst>
            </p:cNvPr>
            <p:cNvGrpSpPr/>
            <p:nvPr/>
          </p:nvGrpSpPr>
          <p:grpSpPr>
            <a:xfrm>
              <a:off x="7732680" y="2425000"/>
              <a:ext cx="292868" cy="369849"/>
              <a:chOff x="777036" y="2438209"/>
              <a:chExt cx="590642" cy="745895"/>
            </a:xfrm>
          </p:grpSpPr>
          <p:sp>
            <p:nvSpPr>
              <p:cNvPr id="678" name="Flowchart: Connector 677">
                <a:extLst>
                  <a:ext uri="{FF2B5EF4-FFF2-40B4-BE49-F238E27FC236}">
                    <a16:creationId xmlns:a16="http://schemas.microsoft.com/office/drawing/2014/main" id="{EF50CA2B-8AD3-F3CF-2D9F-DA7ACE9AEC2C}"/>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679" name="Connecteur droit avec flèche 71">
                <a:extLst>
                  <a:ext uri="{FF2B5EF4-FFF2-40B4-BE49-F238E27FC236}">
                    <a16:creationId xmlns:a16="http://schemas.microsoft.com/office/drawing/2014/main" id="{D61F60E0-F960-5AB1-C6A4-CAE3E12B5E50}"/>
                  </a:ext>
                </a:extLst>
              </p:cNvPr>
              <p:cNvCxnSpPr>
                <a:cxnSpLocks/>
              </p:cNvCxnSpPr>
              <p:nvPr/>
            </p:nvCxnSpPr>
            <p:spPr>
              <a:xfrm rot="7200000">
                <a:off x="705806" y="2942168"/>
                <a:ext cx="482573" cy="1299"/>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680" name="Group 679">
              <a:extLst>
                <a:ext uri="{FF2B5EF4-FFF2-40B4-BE49-F238E27FC236}">
                  <a16:creationId xmlns:a16="http://schemas.microsoft.com/office/drawing/2014/main" id="{9CDCA90E-A3F4-BBD9-EDA9-8C8CC54A0A80}"/>
                </a:ext>
              </a:extLst>
            </p:cNvPr>
            <p:cNvGrpSpPr/>
            <p:nvPr/>
          </p:nvGrpSpPr>
          <p:grpSpPr>
            <a:xfrm>
              <a:off x="8050526" y="2425000"/>
              <a:ext cx="367593" cy="292868"/>
              <a:chOff x="626334" y="2438209"/>
              <a:chExt cx="741344" cy="590643"/>
            </a:xfrm>
          </p:grpSpPr>
          <p:sp>
            <p:nvSpPr>
              <p:cNvPr id="681" name="Flowchart: Connector 680">
                <a:extLst>
                  <a:ext uri="{FF2B5EF4-FFF2-40B4-BE49-F238E27FC236}">
                    <a16:creationId xmlns:a16="http://schemas.microsoft.com/office/drawing/2014/main" id="{C5F8FFC0-8F44-18D8-7D9F-CD9B8E182815}"/>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682" name="Connecteur droit avec flèche 71">
                <a:extLst>
                  <a:ext uri="{FF2B5EF4-FFF2-40B4-BE49-F238E27FC236}">
                    <a16:creationId xmlns:a16="http://schemas.microsoft.com/office/drawing/2014/main" id="{2E7CAA4B-2059-171A-EC83-549B607D5DD4}"/>
                  </a:ext>
                </a:extLst>
              </p:cNvPr>
              <p:cNvCxnSpPr>
                <a:cxnSpLocks/>
              </p:cNvCxnSpPr>
              <p:nvPr/>
            </p:nvCxnSpPr>
            <p:spPr>
              <a:xfrm rot="9000000">
                <a:off x="626334" y="2865640"/>
                <a:ext cx="482572" cy="1299"/>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683" name="Group 682">
              <a:extLst>
                <a:ext uri="{FF2B5EF4-FFF2-40B4-BE49-F238E27FC236}">
                  <a16:creationId xmlns:a16="http://schemas.microsoft.com/office/drawing/2014/main" id="{3F1F3A57-73CE-C19C-81C5-9F3AC004A9B8}"/>
                </a:ext>
              </a:extLst>
            </p:cNvPr>
            <p:cNvGrpSpPr/>
            <p:nvPr/>
          </p:nvGrpSpPr>
          <p:grpSpPr>
            <a:xfrm>
              <a:off x="8425797" y="2425000"/>
              <a:ext cx="384387" cy="292868"/>
              <a:chOff x="592465" y="2438209"/>
              <a:chExt cx="775213" cy="590643"/>
            </a:xfrm>
          </p:grpSpPr>
          <p:sp>
            <p:nvSpPr>
              <p:cNvPr id="684" name="Flowchart: Connector 683">
                <a:extLst>
                  <a:ext uri="{FF2B5EF4-FFF2-40B4-BE49-F238E27FC236}">
                    <a16:creationId xmlns:a16="http://schemas.microsoft.com/office/drawing/2014/main" id="{3A8E3403-1710-2A60-D71E-22C215D71180}"/>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685" name="Connecteur droit avec flèche 71">
                <a:extLst>
                  <a:ext uri="{FF2B5EF4-FFF2-40B4-BE49-F238E27FC236}">
                    <a16:creationId xmlns:a16="http://schemas.microsoft.com/office/drawing/2014/main" id="{D2662CA6-B990-4DE7-0C56-B46AE86E1BE3}"/>
                  </a:ext>
                </a:extLst>
              </p:cNvPr>
              <p:cNvCxnSpPr>
                <a:cxnSpLocks/>
              </p:cNvCxnSpPr>
              <p:nvPr/>
            </p:nvCxnSpPr>
            <p:spPr>
              <a:xfrm rot="10800000">
                <a:off x="592465" y="2733526"/>
                <a:ext cx="482573" cy="1299"/>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686" name="Group 685">
              <a:extLst>
                <a:ext uri="{FF2B5EF4-FFF2-40B4-BE49-F238E27FC236}">
                  <a16:creationId xmlns:a16="http://schemas.microsoft.com/office/drawing/2014/main" id="{F16C977B-0CE9-3722-8538-09BED770351E}"/>
                </a:ext>
              </a:extLst>
            </p:cNvPr>
            <p:cNvGrpSpPr/>
            <p:nvPr/>
          </p:nvGrpSpPr>
          <p:grpSpPr>
            <a:xfrm>
              <a:off x="8831578" y="2425000"/>
              <a:ext cx="371177" cy="292868"/>
              <a:chOff x="619106" y="2438209"/>
              <a:chExt cx="748572" cy="590643"/>
            </a:xfrm>
          </p:grpSpPr>
          <p:sp>
            <p:nvSpPr>
              <p:cNvPr id="687" name="Flowchart: Connector 686">
                <a:extLst>
                  <a:ext uri="{FF2B5EF4-FFF2-40B4-BE49-F238E27FC236}">
                    <a16:creationId xmlns:a16="http://schemas.microsoft.com/office/drawing/2014/main" id="{9423108C-211E-C57A-EFD2-8AF5F1AE87D0}"/>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695" name="Connecteur droit avec flèche 71">
                <a:extLst>
                  <a:ext uri="{FF2B5EF4-FFF2-40B4-BE49-F238E27FC236}">
                    <a16:creationId xmlns:a16="http://schemas.microsoft.com/office/drawing/2014/main" id="{2910E481-F4D4-CBEF-C1D9-A342E39593F2}"/>
                  </a:ext>
                </a:extLst>
              </p:cNvPr>
              <p:cNvCxnSpPr>
                <a:cxnSpLocks/>
              </p:cNvCxnSpPr>
              <p:nvPr/>
            </p:nvCxnSpPr>
            <p:spPr>
              <a:xfrm rot="12600000">
                <a:off x="619106" y="2611672"/>
                <a:ext cx="482573" cy="1299"/>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699" name="Group 698">
              <a:extLst>
                <a:ext uri="{FF2B5EF4-FFF2-40B4-BE49-F238E27FC236}">
                  <a16:creationId xmlns:a16="http://schemas.microsoft.com/office/drawing/2014/main" id="{E79D64CC-7D64-40E8-B426-03D257FA9C30}"/>
                </a:ext>
              </a:extLst>
            </p:cNvPr>
            <p:cNvGrpSpPr/>
            <p:nvPr/>
          </p:nvGrpSpPr>
          <p:grpSpPr>
            <a:xfrm>
              <a:off x="9301130" y="2348018"/>
              <a:ext cx="292868" cy="369850"/>
              <a:chOff x="777036" y="2282955"/>
              <a:chExt cx="590642" cy="745897"/>
            </a:xfrm>
          </p:grpSpPr>
          <p:sp>
            <p:nvSpPr>
              <p:cNvPr id="256" name="Flowchart: Connector 255">
                <a:extLst>
                  <a:ext uri="{FF2B5EF4-FFF2-40B4-BE49-F238E27FC236}">
                    <a16:creationId xmlns:a16="http://schemas.microsoft.com/office/drawing/2014/main" id="{3BBBADA4-A016-52D4-0C1C-9057EBD05585}"/>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257" name="Connecteur droit avec flèche 71">
                <a:extLst>
                  <a:ext uri="{FF2B5EF4-FFF2-40B4-BE49-F238E27FC236}">
                    <a16:creationId xmlns:a16="http://schemas.microsoft.com/office/drawing/2014/main" id="{C3DF46D4-0844-58C0-5663-8D6EEDBFED7C}"/>
                  </a:ext>
                </a:extLst>
              </p:cNvPr>
              <p:cNvCxnSpPr>
                <a:cxnSpLocks/>
              </p:cNvCxnSpPr>
              <p:nvPr/>
            </p:nvCxnSpPr>
            <p:spPr>
              <a:xfrm rot="14400000">
                <a:off x="710374" y="2523592"/>
                <a:ext cx="482573" cy="1299"/>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258" name="Group 257">
              <a:extLst>
                <a:ext uri="{FF2B5EF4-FFF2-40B4-BE49-F238E27FC236}">
                  <a16:creationId xmlns:a16="http://schemas.microsoft.com/office/drawing/2014/main" id="{7B12C338-A187-84DE-BCF1-3B03540216C3}"/>
                </a:ext>
              </a:extLst>
            </p:cNvPr>
            <p:cNvGrpSpPr/>
            <p:nvPr/>
          </p:nvGrpSpPr>
          <p:grpSpPr>
            <a:xfrm>
              <a:off x="9693701" y="2332149"/>
              <a:ext cx="292868" cy="385718"/>
              <a:chOff x="777036" y="2250953"/>
              <a:chExt cx="590642" cy="777899"/>
            </a:xfrm>
          </p:grpSpPr>
          <p:sp>
            <p:nvSpPr>
              <p:cNvPr id="259" name="Flowchart: Connector 258">
                <a:extLst>
                  <a:ext uri="{FF2B5EF4-FFF2-40B4-BE49-F238E27FC236}">
                    <a16:creationId xmlns:a16="http://schemas.microsoft.com/office/drawing/2014/main" id="{9A205B6A-408B-B5B5-8E2C-535ADC441008}"/>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260" name="Connecteur droit avec flèche 71">
                <a:extLst>
                  <a:ext uri="{FF2B5EF4-FFF2-40B4-BE49-F238E27FC236}">
                    <a16:creationId xmlns:a16="http://schemas.microsoft.com/office/drawing/2014/main" id="{F6956542-A853-5879-FAF6-A36A0EB7333A}"/>
                  </a:ext>
                </a:extLst>
              </p:cNvPr>
              <p:cNvCxnSpPr>
                <a:cxnSpLocks/>
              </p:cNvCxnSpPr>
              <p:nvPr/>
            </p:nvCxnSpPr>
            <p:spPr>
              <a:xfrm rot="16200000">
                <a:off x="829261" y="2491590"/>
                <a:ext cx="482573" cy="1299"/>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261" name="Group 260">
              <a:extLst>
                <a:ext uri="{FF2B5EF4-FFF2-40B4-BE49-F238E27FC236}">
                  <a16:creationId xmlns:a16="http://schemas.microsoft.com/office/drawing/2014/main" id="{A3D0814D-5166-3BE3-9300-10889F358BE2}"/>
                </a:ext>
              </a:extLst>
            </p:cNvPr>
            <p:cNvGrpSpPr/>
            <p:nvPr/>
          </p:nvGrpSpPr>
          <p:grpSpPr>
            <a:xfrm>
              <a:off x="10085766" y="2348016"/>
              <a:ext cx="292868" cy="369852"/>
              <a:chOff x="777036" y="2282951"/>
              <a:chExt cx="590642" cy="745901"/>
            </a:xfrm>
          </p:grpSpPr>
          <p:sp>
            <p:nvSpPr>
              <p:cNvPr id="262" name="Flowchart: Connector 261">
                <a:extLst>
                  <a:ext uri="{FF2B5EF4-FFF2-40B4-BE49-F238E27FC236}">
                    <a16:creationId xmlns:a16="http://schemas.microsoft.com/office/drawing/2014/main" id="{0C6FAC9B-8680-AB42-6EB2-FAE092D7C6EA}"/>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263" name="Connecteur droit avec flèche 71">
                <a:extLst>
                  <a:ext uri="{FF2B5EF4-FFF2-40B4-BE49-F238E27FC236}">
                    <a16:creationId xmlns:a16="http://schemas.microsoft.com/office/drawing/2014/main" id="{DD036B57-D7D2-9B53-CFEF-0B1C08E8218E}"/>
                  </a:ext>
                </a:extLst>
              </p:cNvPr>
              <p:cNvCxnSpPr>
                <a:cxnSpLocks/>
              </p:cNvCxnSpPr>
              <p:nvPr/>
            </p:nvCxnSpPr>
            <p:spPr>
              <a:xfrm rot="18000000">
                <a:off x="950837" y="2523588"/>
                <a:ext cx="482573" cy="1299"/>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264" name="Group 263">
              <a:extLst>
                <a:ext uri="{FF2B5EF4-FFF2-40B4-BE49-F238E27FC236}">
                  <a16:creationId xmlns:a16="http://schemas.microsoft.com/office/drawing/2014/main" id="{5F4FC128-1AE5-55A1-3DEA-92306C5D6373}"/>
                </a:ext>
              </a:extLst>
            </p:cNvPr>
            <p:cNvGrpSpPr/>
            <p:nvPr/>
          </p:nvGrpSpPr>
          <p:grpSpPr>
            <a:xfrm>
              <a:off x="10478337" y="2425000"/>
              <a:ext cx="375992" cy="292868"/>
              <a:chOff x="777036" y="2438209"/>
              <a:chExt cx="758283" cy="590643"/>
            </a:xfrm>
          </p:grpSpPr>
          <p:sp>
            <p:nvSpPr>
              <p:cNvPr id="265" name="Flowchart: Connector 264">
                <a:extLst>
                  <a:ext uri="{FF2B5EF4-FFF2-40B4-BE49-F238E27FC236}">
                    <a16:creationId xmlns:a16="http://schemas.microsoft.com/office/drawing/2014/main" id="{2364A258-4D3E-3CA7-3448-312C6068FEEF}"/>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266" name="Connecteur droit avec flèche 71">
                <a:extLst>
                  <a:ext uri="{FF2B5EF4-FFF2-40B4-BE49-F238E27FC236}">
                    <a16:creationId xmlns:a16="http://schemas.microsoft.com/office/drawing/2014/main" id="{FEDC7391-EA47-BB50-76A9-6FFB3E0E545D}"/>
                  </a:ext>
                </a:extLst>
              </p:cNvPr>
              <p:cNvCxnSpPr>
                <a:cxnSpLocks/>
              </p:cNvCxnSpPr>
              <p:nvPr/>
            </p:nvCxnSpPr>
            <p:spPr>
              <a:xfrm rot="19800000">
                <a:off x="1052746" y="2610418"/>
                <a:ext cx="482573" cy="1299"/>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267" name="Group 266">
              <a:extLst>
                <a:ext uri="{FF2B5EF4-FFF2-40B4-BE49-F238E27FC236}">
                  <a16:creationId xmlns:a16="http://schemas.microsoft.com/office/drawing/2014/main" id="{E717E2BA-91DB-223B-24AE-737213265C33}"/>
                </a:ext>
              </a:extLst>
            </p:cNvPr>
            <p:cNvGrpSpPr/>
            <p:nvPr/>
          </p:nvGrpSpPr>
          <p:grpSpPr>
            <a:xfrm>
              <a:off x="10862496" y="2430728"/>
              <a:ext cx="385715" cy="292868"/>
              <a:chOff x="777036" y="2438209"/>
              <a:chExt cx="777892" cy="590643"/>
            </a:xfrm>
          </p:grpSpPr>
          <p:sp>
            <p:nvSpPr>
              <p:cNvPr id="268" name="Flowchart: Connector 267">
                <a:extLst>
                  <a:ext uri="{FF2B5EF4-FFF2-40B4-BE49-F238E27FC236}">
                    <a16:creationId xmlns:a16="http://schemas.microsoft.com/office/drawing/2014/main" id="{9EA45F16-8BEB-510C-C13D-15DB75212FCE}"/>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269" name="Connecteur droit avec flèche 71">
                <a:extLst>
                  <a:ext uri="{FF2B5EF4-FFF2-40B4-BE49-F238E27FC236}">
                    <a16:creationId xmlns:a16="http://schemas.microsoft.com/office/drawing/2014/main" id="{00E6118E-BDB5-0ADF-9F4E-A38CB8EBBB98}"/>
                  </a:ext>
                </a:extLst>
              </p:cNvPr>
              <p:cNvCxnSpPr>
                <a:cxnSpLocks/>
              </p:cNvCxnSpPr>
              <p:nvPr/>
            </p:nvCxnSpPr>
            <p:spPr>
              <a:xfrm>
                <a:off x="1072355" y="2728698"/>
                <a:ext cx="482573" cy="1299"/>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315" name="Group 314">
              <a:extLst>
                <a:ext uri="{FF2B5EF4-FFF2-40B4-BE49-F238E27FC236}">
                  <a16:creationId xmlns:a16="http://schemas.microsoft.com/office/drawing/2014/main" id="{E594BF09-3684-EC1C-18A2-DB596E0C1B87}"/>
                </a:ext>
              </a:extLst>
            </p:cNvPr>
            <p:cNvGrpSpPr/>
            <p:nvPr/>
          </p:nvGrpSpPr>
          <p:grpSpPr>
            <a:xfrm>
              <a:off x="6171743" y="2790774"/>
              <a:ext cx="385715" cy="292868"/>
              <a:chOff x="777036" y="2438209"/>
              <a:chExt cx="777892" cy="590643"/>
            </a:xfrm>
          </p:grpSpPr>
          <p:sp>
            <p:nvSpPr>
              <p:cNvPr id="316" name="Flowchart: Connector 315">
                <a:extLst>
                  <a:ext uri="{FF2B5EF4-FFF2-40B4-BE49-F238E27FC236}">
                    <a16:creationId xmlns:a16="http://schemas.microsoft.com/office/drawing/2014/main" id="{0A3FEBAE-B209-4E69-1501-DEB9C65D6595}"/>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317" name="Connecteur droit avec flèche 71">
                <a:extLst>
                  <a:ext uri="{FF2B5EF4-FFF2-40B4-BE49-F238E27FC236}">
                    <a16:creationId xmlns:a16="http://schemas.microsoft.com/office/drawing/2014/main" id="{4AB3C87A-9317-1F95-2B8B-02A80ACE41AD}"/>
                  </a:ext>
                </a:extLst>
              </p:cNvPr>
              <p:cNvCxnSpPr>
                <a:cxnSpLocks/>
              </p:cNvCxnSpPr>
              <p:nvPr/>
            </p:nvCxnSpPr>
            <p:spPr>
              <a:xfrm>
                <a:off x="1072356" y="2738305"/>
                <a:ext cx="482572" cy="1298"/>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318" name="Group 317">
              <a:extLst>
                <a:ext uri="{FF2B5EF4-FFF2-40B4-BE49-F238E27FC236}">
                  <a16:creationId xmlns:a16="http://schemas.microsoft.com/office/drawing/2014/main" id="{64118E31-AC3A-CAFE-8C08-60FB31198208}"/>
                </a:ext>
              </a:extLst>
            </p:cNvPr>
            <p:cNvGrpSpPr/>
            <p:nvPr/>
          </p:nvGrpSpPr>
          <p:grpSpPr>
            <a:xfrm>
              <a:off x="6564314" y="2790774"/>
              <a:ext cx="373949" cy="292868"/>
              <a:chOff x="777036" y="2438209"/>
              <a:chExt cx="754163" cy="590643"/>
            </a:xfrm>
          </p:grpSpPr>
          <p:sp>
            <p:nvSpPr>
              <p:cNvPr id="319" name="Flowchart: Connector 318">
                <a:extLst>
                  <a:ext uri="{FF2B5EF4-FFF2-40B4-BE49-F238E27FC236}">
                    <a16:creationId xmlns:a16="http://schemas.microsoft.com/office/drawing/2014/main" id="{83344854-F432-ADEF-D4B5-613E43A86C1E}"/>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707" name="Connecteur droit avec flèche 71">
                <a:extLst>
                  <a:ext uri="{FF2B5EF4-FFF2-40B4-BE49-F238E27FC236}">
                    <a16:creationId xmlns:a16="http://schemas.microsoft.com/office/drawing/2014/main" id="{ADC954AB-E275-C541-BED2-9FD7A3E3ED3E}"/>
                  </a:ext>
                </a:extLst>
              </p:cNvPr>
              <p:cNvCxnSpPr>
                <a:cxnSpLocks/>
              </p:cNvCxnSpPr>
              <p:nvPr/>
            </p:nvCxnSpPr>
            <p:spPr>
              <a:xfrm rot="1800000">
                <a:off x="1048626" y="2854084"/>
                <a:ext cx="482573" cy="1299"/>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711" name="Group 710">
              <a:extLst>
                <a:ext uri="{FF2B5EF4-FFF2-40B4-BE49-F238E27FC236}">
                  <a16:creationId xmlns:a16="http://schemas.microsoft.com/office/drawing/2014/main" id="{2E16C748-51A1-F6DF-8E9D-30B8C1D5AD92}"/>
                </a:ext>
              </a:extLst>
            </p:cNvPr>
            <p:cNvGrpSpPr/>
            <p:nvPr/>
          </p:nvGrpSpPr>
          <p:grpSpPr>
            <a:xfrm>
              <a:off x="6956379" y="2790774"/>
              <a:ext cx="292868" cy="369847"/>
              <a:chOff x="777036" y="2438209"/>
              <a:chExt cx="590642" cy="745891"/>
            </a:xfrm>
          </p:grpSpPr>
          <p:sp>
            <p:nvSpPr>
              <p:cNvPr id="719" name="Flowchart: Connector 718">
                <a:extLst>
                  <a:ext uri="{FF2B5EF4-FFF2-40B4-BE49-F238E27FC236}">
                    <a16:creationId xmlns:a16="http://schemas.microsoft.com/office/drawing/2014/main" id="{0DFC32C0-D327-48DB-E460-71001E250E75}"/>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723" name="Connecteur droit avec flèche 71">
                <a:extLst>
                  <a:ext uri="{FF2B5EF4-FFF2-40B4-BE49-F238E27FC236}">
                    <a16:creationId xmlns:a16="http://schemas.microsoft.com/office/drawing/2014/main" id="{9E156C76-295F-C96F-4FC0-393AA6F65908}"/>
                  </a:ext>
                </a:extLst>
              </p:cNvPr>
              <p:cNvCxnSpPr>
                <a:cxnSpLocks/>
              </p:cNvCxnSpPr>
              <p:nvPr/>
            </p:nvCxnSpPr>
            <p:spPr>
              <a:xfrm rot="3600000">
                <a:off x="961361" y="2942164"/>
                <a:ext cx="482573" cy="1299"/>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730" name="Group 729">
              <a:extLst>
                <a:ext uri="{FF2B5EF4-FFF2-40B4-BE49-F238E27FC236}">
                  <a16:creationId xmlns:a16="http://schemas.microsoft.com/office/drawing/2014/main" id="{8C58CAAA-1B9D-C7C0-DDD0-71B2969557CF}"/>
                </a:ext>
              </a:extLst>
            </p:cNvPr>
            <p:cNvGrpSpPr/>
            <p:nvPr/>
          </p:nvGrpSpPr>
          <p:grpSpPr>
            <a:xfrm>
              <a:off x="7348950" y="2790774"/>
              <a:ext cx="292868" cy="386273"/>
              <a:chOff x="777036" y="2438209"/>
              <a:chExt cx="590642" cy="779018"/>
            </a:xfrm>
          </p:grpSpPr>
          <p:sp>
            <p:nvSpPr>
              <p:cNvPr id="731" name="Flowchart: Connector 730">
                <a:extLst>
                  <a:ext uri="{FF2B5EF4-FFF2-40B4-BE49-F238E27FC236}">
                    <a16:creationId xmlns:a16="http://schemas.microsoft.com/office/drawing/2014/main" id="{770256AC-05DD-3D3C-24AA-933967C018BC}"/>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732" name="Connecteur droit avec flèche 71">
                <a:extLst>
                  <a:ext uri="{FF2B5EF4-FFF2-40B4-BE49-F238E27FC236}">
                    <a16:creationId xmlns:a16="http://schemas.microsoft.com/office/drawing/2014/main" id="{076C62FF-FF87-BC0F-C644-36B9C32D3A3C}"/>
                  </a:ext>
                </a:extLst>
              </p:cNvPr>
              <p:cNvCxnSpPr>
                <a:cxnSpLocks/>
              </p:cNvCxnSpPr>
              <p:nvPr/>
            </p:nvCxnSpPr>
            <p:spPr>
              <a:xfrm rot="5400000">
                <a:off x="829044" y="2975291"/>
                <a:ext cx="482573" cy="1299"/>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733" name="Group 732">
              <a:extLst>
                <a:ext uri="{FF2B5EF4-FFF2-40B4-BE49-F238E27FC236}">
                  <a16:creationId xmlns:a16="http://schemas.microsoft.com/office/drawing/2014/main" id="{AC35F3DC-54DE-908A-EC75-78C2ADE5ED71}"/>
                </a:ext>
              </a:extLst>
            </p:cNvPr>
            <p:cNvGrpSpPr/>
            <p:nvPr/>
          </p:nvGrpSpPr>
          <p:grpSpPr>
            <a:xfrm>
              <a:off x="7737018" y="2790774"/>
              <a:ext cx="292868" cy="369849"/>
              <a:chOff x="777036" y="2438209"/>
              <a:chExt cx="590642" cy="745895"/>
            </a:xfrm>
          </p:grpSpPr>
          <p:sp>
            <p:nvSpPr>
              <p:cNvPr id="734" name="Flowchart: Connector 733">
                <a:extLst>
                  <a:ext uri="{FF2B5EF4-FFF2-40B4-BE49-F238E27FC236}">
                    <a16:creationId xmlns:a16="http://schemas.microsoft.com/office/drawing/2014/main" id="{E5E2B5D8-875E-00E6-E73F-0DDED3D4E6AA}"/>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735" name="Connecteur droit avec flèche 71">
                <a:extLst>
                  <a:ext uri="{FF2B5EF4-FFF2-40B4-BE49-F238E27FC236}">
                    <a16:creationId xmlns:a16="http://schemas.microsoft.com/office/drawing/2014/main" id="{F0B8F469-6C12-5507-41F7-04DB49613427}"/>
                  </a:ext>
                </a:extLst>
              </p:cNvPr>
              <p:cNvCxnSpPr>
                <a:cxnSpLocks/>
              </p:cNvCxnSpPr>
              <p:nvPr/>
            </p:nvCxnSpPr>
            <p:spPr>
              <a:xfrm rot="7200000">
                <a:off x="705806" y="2942168"/>
                <a:ext cx="482573" cy="1299"/>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736" name="Group 735">
              <a:extLst>
                <a:ext uri="{FF2B5EF4-FFF2-40B4-BE49-F238E27FC236}">
                  <a16:creationId xmlns:a16="http://schemas.microsoft.com/office/drawing/2014/main" id="{222AA70A-79D5-6934-41B5-1ADFBAB028E6}"/>
                </a:ext>
              </a:extLst>
            </p:cNvPr>
            <p:cNvGrpSpPr/>
            <p:nvPr/>
          </p:nvGrpSpPr>
          <p:grpSpPr>
            <a:xfrm>
              <a:off x="8054864" y="2790774"/>
              <a:ext cx="367593" cy="292868"/>
              <a:chOff x="626334" y="2438209"/>
              <a:chExt cx="741344" cy="590643"/>
            </a:xfrm>
          </p:grpSpPr>
          <p:sp>
            <p:nvSpPr>
              <p:cNvPr id="737" name="Flowchart: Connector 736">
                <a:extLst>
                  <a:ext uri="{FF2B5EF4-FFF2-40B4-BE49-F238E27FC236}">
                    <a16:creationId xmlns:a16="http://schemas.microsoft.com/office/drawing/2014/main" id="{672697A6-15D7-429E-3248-80806EEB1B66}"/>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738" name="Connecteur droit avec flèche 71">
                <a:extLst>
                  <a:ext uri="{FF2B5EF4-FFF2-40B4-BE49-F238E27FC236}">
                    <a16:creationId xmlns:a16="http://schemas.microsoft.com/office/drawing/2014/main" id="{3B842ECB-D0FD-4FEA-7DB7-1E29D3DDD679}"/>
                  </a:ext>
                </a:extLst>
              </p:cNvPr>
              <p:cNvCxnSpPr>
                <a:cxnSpLocks/>
              </p:cNvCxnSpPr>
              <p:nvPr/>
            </p:nvCxnSpPr>
            <p:spPr>
              <a:xfrm rot="9000000">
                <a:off x="626334" y="2865640"/>
                <a:ext cx="482572" cy="1299"/>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739" name="Group 738">
              <a:extLst>
                <a:ext uri="{FF2B5EF4-FFF2-40B4-BE49-F238E27FC236}">
                  <a16:creationId xmlns:a16="http://schemas.microsoft.com/office/drawing/2014/main" id="{C8B2D1EB-F723-39A0-EDED-11C5696A5EF9}"/>
                </a:ext>
              </a:extLst>
            </p:cNvPr>
            <p:cNvGrpSpPr/>
            <p:nvPr/>
          </p:nvGrpSpPr>
          <p:grpSpPr>
            <a:xfrm>
              <a:off x="8430135" y="2790774"/>
              <a:ext cx="384387" cy="292868"/>
              <a:chOff x="592465" y="2438209"/>
              <a:chExt cx="775213" cy="590643"/>
            </a:xfrm>
          </p:grpSpPr>
          <p:sp>
            <p:nvSpPr>
              <p:cNvPr id="740" name="Flowchart: Connector 739">
                <a:extLst>
                  <a:ext uri="{FF2B5EF4-FFF2-40B4-BE49-F238E27FC236}">
                    <a16:creationId xmlns:a16="http://schemas.microsoft.com/office/drawing/2014/main" id="{1D1B06CE-E7CE-25D0-CD30-DA9B6F04B0A2}"/>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741" name="Connecteur droit avec flèche 71">
                <a:extLst>
                  <a:ext uri="{FF2B5EF4-FFF2-40B4-BE49-F238E27FC236}">
                    <a16:creationId xmlns:a16="http://schemas.microsoft.com/office/drawing/2014/main" id="{B2B0AE93-AA8F-B887-45FA-C18DBD0860BA}"/>
                  </a:ext>
                </a:extLst>
              </p:cNvPr>
              <p:cNvCxnSpPr>
                <a:cxnSpLocks/>
              </p:cNvCxnSpPr>
              <p:nvPr/>
            </p:nvCxnSpPr>
            <p:spPr>
              <a:xfrm rot="10800000">
                <a:off x="592465" y="2733526"/>
                <a:ext cx="482573" cy="1299"/>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742" name="Group 741">
              <a:extLst>
                <a:ext uri="{FF2B5EF4-FFF2-40B4-BE49-F238E27FC236}">
                  <a16:creationId xmlns:a16="http://schemas.microsoft.com/office/drawing/2014/main" id="{1E6DA0B0-0EB6-A9EA-8E00-74F6ADD895F9}"/>
                </a:ext>
              </a:extLst>
            </p:cNvPr>
            <p:cNvGrpSpPr/>
            <p:nvPr/>
          </p:nvGrpSpPr>
          <p:grpSpPr>
            <a:xfrm>
              <a:off x="8835916" y="2790774"/>
              <a:ext cx="371177" cy="292868"/>
              <a:chOff x="619106" y="2438209"/>
              <a:chExt cx="748572" cy="590643"/>
            </a:xfrm>
          </p:grpSpPr>
          <p:sp>
            <p:nvSpPr>
              <p:cNvPr id="743" name="Flowchart: Connector 742">
                <a:extLst>
                  <a:ext uri="{FF2B5EF4-FFF2-40B4-BE49-F238E27FC236}">
                    <a16:creationId xmlns:a16="http://schemas.microsoft.com/office/drawing/2014/main" id="{CD254709-5D17-DEA1-69FF-9C5F9E5A7F47}"/>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744" name="Connecteur droit avec flèche 71">
                <a:extLst>
                  <a:ext uri="{FF2B5EF4-FFF2-40B4-BE49-F238E27FC236}">
                    <a16:creationId xmlns:a16="http://schemas.microsoft.com/office/drawing/2014/main" id="{7A8801E6-9761-F088-FD35-D34DE72FDB77}"/>
                  </a:ext>
                </a:extLst>
              </p:cNvPr>
              <p:cNvCxnSpPr>
                <a:cxnSpLocks/>
              </p:cNvCxnSpPr>
              <p:nvPr/>
            </p:nvCxnSpPr>
            <p:spPr>
              <a:xfrm rot="12600000">
                <a:off x="619106" y="2611672"/>
                <a:ext cx="482573" cy="1299"/>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745" name="Group 744">
              <a:extLst>
                <a:ext uri="{FF2B5EF4-FFF2-40B4-BE49-F238E27FC236}">
                  <a16:creationId xmlns:a16="http://schemas.microsoft.com/office/drawing/2014/main" id="{16392309-4B98-597B-60BD-D11EDC9EB635}"/>
                </a:ext>
              </a:extLst>
            </p:cNvPr>
            <p:cNvGrpSpPr/>
            <p:nvPr/>
          </p:nvGrpSpPr>
          <p:grpSpPr>
            <a:xfrm>
              <a:off x="9305468" y="2713792"/>
              <a:ext cx="292868" cy="369850"/>
              <a:chOff x="777036" y="2282955"/>
              <a:chExt cx="590642" cy="745897"/>
            </a:xfrm>
          </p:grpSpPr>
          <p:sp>
            <p:nvSpPr>
              <p:cNvPr id="746" name="Flowchart: Connector 745">
                <a:extLst>
                  <a:ext uri="{FF2B5EF4-FFF2-40B4-BE49-F238E27FC236}">
                    <a16:creationId xmlns:a16="http://schemas.microsoft.com/office/drawing/2014/main" id="{33811289-7BB5-ACF8-7777-FA7D37566801}"/>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747" name="Connecteur droit avec flèche 71">
                <a:extLst>
                  <a:ext uri="{FF2B5EF4-FFF2-40B4-BE49-F238E27FC236}">
                    <a16:creationId xmlns:a16="http://schemas.microsoft.com/office/drawing/2014/main" id="{7DD7A2EE-68D5-F2A5-8B46-C57C1D95F4D6}"/>
                  </a:ext>
                </a:extLst>
              </p:cNvPr>
              <p:cNvCxnSpPr>
                <a:cxnSpLocks/>
              </p:cNvCxnSpPr>
              <p:nvPr/>
            </p:nvCxnSpPr>
            <p:spPr>
              <a:xfrm rot="14400000">
                <a:off x="710374" y="2523592"/>
                <a:ext cx="482573" cy="1299"/>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748" name="Group 747">
              <a:extLst>
                <a:ext uri="{FF2B5EF4-FFF2-40B4-BE49-F238E27FC236}">
                  <a16:creationId xmlns:a16="http://schemas.microsoft.com/office/drawing/2014/main" id="{872CCBCC-0060-BC74-188B-EBA7F7A3F25A}"/>
                </a:ext>
              </a:extLst>
            </p:cNvPr>
            <p:cNvGrpSpPr/>
            <p:nvPr/>
          </p:nvGrpSpPr>
          <p:grpSpPr>
            <a:xfrm>
              <a:off x="9698039" y="2697923"/>
              <a:ext cx="292868" cy="385718"/>
              <a:chOff x="777036" y="2250953"/>
              <a:chExt cx="590642" cy="777899"/>
            </a:xfrm>
          </p:grpSpPr>
          <p:sp>
            <p:nvSpPr>
              <p:cNvPr id="749" name="Flowchart: Connector 748">
                <a:extLst>
                  <a:ext uri="{FF2B5EF4-FFF2-40B4-BE49-F238E27FC236}">
                    <a16:creationId xmlns:a16="http://schemas.microsoft.com/office/drawing/2014/main" id="{671473BD-6995-837E-2F6D-2BA7033A0EAF}"/>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750" name="Connecteur droit avec flèche 71">
                <a:extLst>
                  <a:ext uri="{FF2B5EF4-FFF2-40B4-BE49-F238E27FC236}">
                    <a16:creationId xmlns:a16="http://schemas.microsoft.com/office/drawing/2014/main" id="{7B081C1C-FCF4-6A34-A3D7-1794CE11A53C}"/>
                  </a:ext>
                </a:extLst>
              </p:cNvPr>
              <p:cNvCxnSpPr>
                <a:cxnSpLocks/>
              </p:cNvCxnSpPr>
              <p:nvPr/>
            </p:nvCxnSpPr>
            <p:spPr>
              <a:xfrm rot="16200000">
                <a:off x="829261" y="2491590"/>
                <a:ext cx="482573" cy="1299"/>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751" name="Group 750">
              <a:extLst>
                <a:ext uri="{FF2B5EF4-FFF2-40B4-BE49-F238E27FC236}">
                  <a16:creationId xmlns:a16="http://schemas.microsoft.com/office/drawing/2014/main" id="{80F83C81-F5F1-9355-92D7-280031870ACD}"/>
                </a:ext>
              </a:extLst>
            </p:cNvPr>
            <p:cNvGrpSpPr/>
            <p:nvPr/>
          </p:nvGrpSpPr>
          <p:grpSpPr>
            <a:xfrm>
              <a:off x="10090104" y="2713790"/>
              <a:ext cx="292868" cy="369852"/>
              <a:chOff x="777036" y="2282951"/>
              <a:chExt cx="590642" cy="745901"/>
            </a:xfrm>
          </p:grpSpPr>
          <p:sp>
            <p:nvSpPr>
              <p:cNvPr id="752" name="Flowchart: Connector 751">
                <a:extLst>
                  <a:ext uri="{FF2B5EF4-FFF2-40B4-BE49-F238E27FC236}">
                    <a16:creationId xmlns:a16="http://schemas.microsoft.com/office/drawing/2014/main" id="{47DA654B-37AA-A46F-CCDF-D15AB9992588}"/>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753" name="Connecteur droit avec flèche 71">
                <a:extLst>
                  <a:ext uri="{FF2B5EF4-FFF2-40B4-BE49-F238E27FC236}">
                    <a16:creationId xmlns:a16="http://schemas.microsoft.com/office/drawing/2014/main" id="{9E5FE399-D987-33FE-4D7F-7396528AF0F5}"/>
                  </a:ext>
                </a:extLst>
              </p:cNvPr>
              <p:cNvCxnSpPr>
                <a:cxnSpLocks/>
              </p:cNvCxnSpPr>
              <p:nvPr/>
            </p:nvCxnSpPr>
            <p:spPr>
              <a:xfrm rot="18000000">
                <a:off x="950837" y="2523588"/>
                <a:ext cx="482573" cy="1299"/>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754" name="Group 753">
              <a:extLst>
                <a:ext uri="{FF2B5EF4-FFF2-40B4-BE49-F238E27FC236}">
                  <a16:creationId xmlns:a16="http://schemas.microsoft.com/office/drawing/2014/main" id="{CE2345C1-D9B8-8B2C-1DB2-F7E88F232DB5}"/>
                </a:ext>
              </a:extLst>
            </p:cNvPr>
            <p:cNvGrpSpPr/>
            <p:nvPr/>
          </p:nvGrpSpPr>
          <p:grpSpPr>
            <a:xfrm>
              <a:off x="10482675" y="2790774"/>
              <a:ext cx="375992" cy="292868"/>
              <a:chOff x="777036" y="2438209"/>
              <a:chExt cx="758283" cy="590643"/>
            </a:xfrm>
          </p:grpSpPr>
          <p:sp>
            <p:nvSpPr>
              <p:cNvPr id="755" name="Flowchart: Connector 754">
                <a:extLst>
                  <a:ext uri="{FF2B5EF4-FFF2-40B4-BE49-F238E27FC236}">
                    <a16:creationId xmlns:a16="http://schemas.microsoft.com/office/drawing/2014/main" id="{AD3840AD-77FD-4BB8-2501-CAA34C018317}"/>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756" name="Connecteur droit avec flèche 71">
                <a:extLst>
                  <a:ext uri="{FF2B5EF4-FFF2-40B4-BE49-F238E27FC236}">
                    <a16:creationId xmlns:a16="http://schemas.microsoft.com/office/drawing/2014/main" id="{4C75409A-E9D2-9900-2F54-9E2C17770B12}"/>
                  </a:ext>
                </a:extLst>
              </p:cNvPr>
              <p:cNvCxnSpPr>
                <a:cxnSpLocks/>
              </p:cNvCxnSpPr>
              <p:nvPr/>
            </p:nvCxnSpPr>
            <p:spPr>
              <a:xfrm rot="19800000">
                <a:off x="1052746" y="2610418"/>
                <a:ext cx="482573" cy="1299"/>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757" name="Group 756">
              <a:extLst>
                <a:ext uri="{FF2B5EF4-FFF2-40B4-BE49-F238E27FC236}">
                  <a16:creationId xmlns:a16="http://schemas.microsoft.com/office/drawing/2014/main" id="{5DBA357E-4712-3DE5-52E3-BC50ACFCD0EF}"/>
                </a:ext>
              </a:extLst>
            </p:cNvPr>
            <p:cNvGrpSpPr/>
            <p:nvPr/>
          </p:nvGrpSpPr>
          <p:grpSpPr>
            <a:xfrm>
              <a:off x="10866834" y="2796502"/>
              <a:ext cx="385715" cy="292868"/>
              <a:chOff x="777036" y="2438209"/>
              <a:chExt cx="777892" cy="590643"/>
            </a:xfrm>
          </p:grpSpPr>
          <p:sp>
            <p:nvSpPr>
              <p:cNvPr id="758" name="Flowchart: Connector 757">
                <a:extLst>
                  <a:ext uri="{FF2B5EF4-FFF2-40B4-BE49-F238E27FC236}">
                    <a16:creationId xmlns:a16="http://schemas.microsoft.com/office/drawing/2014/main" id="{AE9FAC29-CCC7-1A85-65B6-21AF02DB47BD}"/>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759" name="Connecteur droit avec flèche 71">
                <a:extLst>
                  <a:ext uri="{FF2B5EF4-FFF2-40B4-BE49-F238E27FC236}">
                    <a16:creationId xmlns:a16="http://schemas.microsoft.com/office/drawing/2014/main" id="{09B31041-F923-72CF-0C31-336F10DAB7A9}"/>
                  </a:ext>
                </a:extLst>
              </p:cNvPr>
              <p:cNvCxnSpPr>
                <a:cxnSpLocks/>
              </p:cNvCxnSpPr>
              <p:nvPr/>
            </p:nvCxnSpPr>
            <p:spPr>
              <a:xfrm>
                <a:off x="1072355" y="2728698"/>
                <a:ext cx="482573" cy="1299"/>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787" name="Group 786">
              <a:extLst>
                <a:ext uri="{FF2B5EF4-FFF2-40B4-BE49-F238E27FC236}">
                  <a16:creationId xmlns:a16="http://schemas.microsoft.com/office/drawing/2014/main" id="{8D71F1F6-A8BC-E653-0B0A-7AFDF96C9C7B}"/>
                </a:ext>
              </a:extLst>
            </p:cNvPr>
            <p:cNvGrpSpPr/>
            <p:nvPr/>
          </p:nvGrpSpPr>
          <p:grpSpPr>
            <a:xfrm>
              <a:off x="9695844" y="3066588"/>
              <a:ext cx="292868" cy="385718"/>
              <a:chOff x="777036" y="2250953"/>
              <a:chExt cx="590642" cy="777899"/>
            </a:xfrm>
          </p:grpSpPr>
          <p:sp>
            <p:nvSpPr>
              <p:cNvPr id="788" name="Flowchart: Connector 787">
                <a:extLst>
                  <a:ext uri="{FF2B5EF4-FFF2-40B4-BE49-F238E27FC236}">
                    <a16:creationId xmlns:a16="http://schemas.microsoft.com/office/drawing/2014/main" id="{23BC39C3-3A9A-9CAE-CDDE-55CF7788C4C1}"/>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789" name="Connecteur droit avec flèche 71">
                <a:extLst>
                  <a:ext uri="{FF2B5EF4-FFF2-40B4-BE49-F238E27FC236}">
                    <a16:creationId xmlns:a16="http://schemas.microsoft.com/office/drawing/2014/main" id="{0AAAA031-CE23-42B2-1763-8752679409D0}"/>
                  </a:ext>
                </a:extLst>
              </p:cNvPr>
              <p:cNvCxnSpPr>
                <a:cxnSpLocks/>
              </p:cNvCxnSpPr>
              <p:nvPr/>
            </p:nvCxnSpPr>
            <p:spPr>
              <a:xfrm rot="16200000">
                <a:off x="829261" y="2491590"/>
                <a:ext cx="482573" cy="1299"/>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674" name="Group 673">
              <a:extLst>
                <a:ext uri="{FF2B5EF4-FFF2-40B4-BE49-F238E27FC236}">
                  <a16:creationId xmlns:a16="http://schemas.microsoft.com/office/drawing/2014/main" id="{C5DB1FE1-C520-1543-1845-4BD497832259}"/>
                </a:ext>
              </a:extLst>
            </p:cNvPr>
            <p:cNvGrpSpPr/>
            <p:nvPr/>
          </p:nvGrpSpPr>
          <p:grpSpPr>
            <a:xfrm>
              <a:off x="7344612" y="2425000"/>
              <a:ext cx="292868" cy="386273"/>
              <a:chOff x="777036" y="2438209"/>
              <a:chExt cx="590642" cy="779018"/>
            </a:xfrm>
          </p:grpSpPr>
          <p:sp>
            <p:nvSpPr>
              <p:cNvPr id="675" name="Flowchart: Connector 674">
                <a:extLst>
                  <a:ext uri="{FF2B5EF4-FFF2-40B4-BE49-F238E27FC236}">
                    <a16:creationId xmlns:a16="http://schemas.microsoft.com/office/drawing/2014/main" id="{F052EB46-7528-D383-1A01-786E81E95346}"/>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676" name="Connecteur droit avec flèche 71">
                <a:extLst>
                  <a:ext uri="{FF2B5EF4-FFF2-40B4-BE49-F238E27FC236}">
                    <a16:creationId xmlns:a16="http://schemas.microsoft.com/office/drawing/2014/main" id="{88F0BC77-F7BB-0639-08A1-BE09A2880E10}"/>
                  </a:ext>
                </a:extLst>
              </p:cNvPr>
              <p:cNvCxnSpPr>
                <a:cxnSpLocks/>
              </p:cNvCxnSpPr>
              <p:nvPr/>
            </p:nvCxnSpPr>
            <p:spPr>
              <a:xfrm rot="5400000">
                <a:off x="829044" y="2975291"/>
                <a:ext cx="482573" cy="1299"/>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cxnSp>
        <p:nvCxnSpPr>
          <p:cNvPr id="7" name="Straight Arrow Connector 6">
            <a:extLst>
              <a:ext uri="{FF2B5EF4-FFF2-40B4-BE49-F238E27FC236}">
                <a16:creationId xmlns:a16="http://schemas.microsoft.com/office/drawing/2014/main" id="{0B276B26-53A7-816F-BB92-A4F0C0135A16}"/>
              </a:ext>
            </a:extLst>
          </p:cNvPr>
          <p:cNvCxnSpPr>
            <a:cxnSpLocks/>
          </p:cNvCxnSpPr>
          <p:nvPr/>
        </p:nvCxnSpPr>
        <p:spPr>
          <a:xfrm>
            <a:off x="1054028" y="4828189"/>
            <a:ext cx="4354727" cy="0"/>
          </a:xfrm>
          <a:prstGeom prst="straightConnector1">
            <a:avLst/>
          </a:prstGeom>
          <a:ln w="19050">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p:sp>
        <p:nvSpPr>
          <p:cNvPr id="3" name="ZoneTexte 41">
            <a:extLst>
              <a:ext uri="{FF2B5EF4-FFF2-40B4-BE49-F238E27FC236}">
                <a16:creationId xmlns:a16="http://schemas.microsoft.com/office/drawing/2014/main" id="{599FA266-2130-1880-E326-10570D3550B8}"/>
              </a:ext>
            </a:extLst>
          </p:cNvPr>
          <p:cNvSpPr txBox="1"/>
          <p:nvPr/>
        </p:nvSpPr>
        <p:spPr>
          <a:xfrm>
            <a:off x="1432744" y="4546338"/>
            <a:ext cx="3594675" cy="563701"/>
          </a:xfrm>
          <a:prstGeom prst="roundRect">
            <a:avLst>
              <a:gd name="adj" fmla="val 13687"/>
            </a:avLst>
          </a:prstGeom>
          <a:solidFill>
            <a:schemeClr val="bg1"/>
          </a:solidFill>
          <a:ln w="19050">
            <a:solidFill>
              <a:srgbClr val="00A759"/>
            </a:solidFill>
          </a:ln>
        </p:spPr>
        <p:txBody>
          <a:bodyPr wrap="square" rtlCol="0">
            <a:spAutoFit/>
          </a:bodyPr>
          <a:lstStyle/>
          <a:p>
            <a:pPr algn="ctr"/>
            <a:r>
              <a:rPr lang="fr-CA" sz="2800" dirty="0" err="1">
                <a:latin typeface="Century Schoolbook" panose="02040604050505020304" pitchFamily="18" charset="0"/>
                <a:cs typeface="Roboto Serif Light" pitchFamily="2" charset="0"/>
              </a:rPr>
              <a:t>Dephasing</a:t>
            </a:r>
            <a:r>
              <a:rPr lang="fr-CA" sz="2800" dirty="0">
                <a:latin typeface="Century Schoolbook" panose="02040604050505020304" pitchFamily="18" charset="0"/>
                <a:cs typeface="Roboto Serif Light" pitchFamily="2" charset="0"/>
              </a:rPr>
              <a:t> </a:t>
            </a:r>
            <a:r>
              <a:rPr lang="fr-CA" sz="2800" dirty="0" err="1">
                <a:latin typeface="Century Schoolbook" panose="02040604050505020304" pitchFamily="18" charset="0"/>
                <a:cs typeface="Roboto Serif Light" pitchFamily="2" charset="0"/>
              </a:rPr>
              <a:t>along</a:t>
            </a:r>
            <a:r>
              <a:rPr lang="fr-CA" sz="2800" dirty="0">
                <a:latin typeface="Century Schoolbook" panose="02040604050505020304" pitchFamily="18" charset="0"/>
                <a:cs typeface="Roboto Serif Light" pitchFamily="2" charset="0"/>
              </a:rPr>
              <a:t> </a:t>
            </a:r>
            <a:r>
              <a:rPr lang="fr-CA" sz="2800" b="1" dirty="0" err="1">
                <a:latin typeface="Century Schoolbook" panose="02040604050505020304" pitchFamily="18" charset="0"/>
                <a:cs typeface="Roboto Serif Medium" pitchFamily="2" charset="0"/>
              </a:rPr>
              <a:t>G</a:t>
            </a:r>
            <a:r>
              <a:rPr lang="fr-CA" sz="2800" b="1" baseline="-25000" dirty="0" err="1">
                <a:latin typeface="Century Schoolbook" panose="02040604050505020304" pitchFamily="18" charset="0"/>
                <a:cs typeface="Roboto Serif Medium" pitchFamily="2" charset="0"/>
              </a:rPr>
              <a:t>x</a:t>
            </a:r>
            <a:endParaRPr lang="fr-CA" sz="2800" b="1" dirty="0">
              <a:latin typeface="Century Schoolbook" panose="02040604050505020304" pitchFamily="18" charset="0"/>
              <a:cs typeface="Roboto Serif Medium" pitchFamily="2" charset="0"/>
            </a:endParaRPr>
          </a:p>
        </p:txBody>
      </p:sp>
      <p:cxnSp>
        <p:nvCxnSpPr>
          <p:cNvPr id="10" name="Straight Arrow Connector 9">
            <a:extLst>
              <a:ext uri="{FF2B5EF4-FFF2-40B4-BE49-F238E27FC236}">
                <a16:creationId xmlns:a16="http://schemas.microsoft.com/office/drawing/2014/main" id="{83997BB7-4EF9-6367-B2AF-8DD872408975}"/>
              </a:ext>
            </a:extLst>
          </p:cNvPr>
          <p:cNvCxnSpPr>
            <a:cxnSpLocks/>
          </p:cNvCxnSpPr>
          <p:nvPr/>
        </p:nvCxnSpPr>
        <p:spPr>
          <a:xfrm flipV="1">
            <a:off x="7921862" y="3066658"/>
            <a:ext cx="0" cy="1306797"/>
          </a:xfrm>
          <a:prstGeom prst="straightConnector1">
            <a:avLst/>
          </a:prstGeom>
          <a:ln w="19050">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p:sp>
        <p:nvSpPr>
          <p:cNvPr id="5" name="ZoneTexte 41">
            <a:extLst>
              <a:ext uri="{FF2B5EF4-FFF2-40B4-BE49-F238E27FC236}">
                <a16:creationId xmlns:a16="http://schemas.microsoft.com/office/drawing/2014/main" id="{5C2B1FEF-1FF2-9ED0-A402-0AF28998005C}"/>
              </a:ext>
            </a:extLst>
          </p:cNvPr>
          <p:cNvSpPr txBox="1"/>
          <p:nvPr/>
        </p:nvSpPr>
        <p:spPr>
          <a:xfrm>
            <a:off x="6177722" y="3449636"/>
            <a:ext cx="3461947" cy="578882"/>
          </a:xfrm>
          <a:prstGeom prst="roundRect">
            <a:avLst>
              <a:gd name="adj" fmla="val 13687"/>
            </a:avLst>
          </a:prstGeom>
          <a:solidFill>
            <a:schemeClr val="bg1"/>
          </a:solidFill>
          <a:ln w="19050">
            <a:solidFill>
              <a:srgbClr val="00A759"/>
            </a:solidFill>
          </a:ln>
        </p:spPr>
        <p:txBody>
          <a:bodyPr wrap="square" rtlCol="0">
            <a:spAutoFit/>
          </a:bodyPr>
          <a:lstStyle/>
          <a:p>
            <a:pPr algn="ctr"/>
            <a:r>
              <a:rPr lang="fr-CA" sz="2800" dirty="0">
                <a:latin typeface="Century Schoolbook" panose="02040604050505020304" pitchFamily="18" charset="0"/>
                <a:cs typeface="Roboto Serif Light" pitchFamily="2" charset="0"/>
              </a:rPr>
              <a:t>No </a:t>
            </a:r>
            <a:r>
              <a:rPr lang="fr-CA" sz="2800" dirty="0" err="1">
                <a:latin typeface="Century Schoolbook" panose="02040604050505020304" pitchFamily="18" charset="0"/>
                <a:cs typeface="Roboto Serif Light" pitchFamily="2" charset="0"/>
              </a:rPr>
              <a:t>dephasing</a:t>
            </a:r>
            <a:endParaRPr lang="fr-CA" sz="2800" dirty="0">
              <a:latin typeface="Century Schoolbook" panose="02040604050505020304" pitchFamily="18" charset="0"/>
              <a:cs typeface="Roboto Serif Light" pitchFamily="2" charset="0"/>
            </a:endParaRPr>
          </a:p>
        </p:txBody>
      </p:sp>
      <p:sp>
        <p:nvSpPr>
          <p:cNvPr id="14" name="Rectangle: Rounded Corners 13">
            <a:extLst>
              <a:ext uri="{FF2B5EF4-FFF2-40B4-BE49-F238E27FC236}">
                <a16:creationId xmlns:a16="http://schemas.microsoft.com/office/drawing/2014/main" id="{27B4D9A6-BEF0-D9D4-058F-588AC2BA3B79}"/>
              </a:ext>
            </a:extLst>
          </p:cNvPr>
          <p:cNvSpPr/>
          <p:nvPr/>
        </p:nvSpPr>
        <p:spPr>
          <a:xfrm>
            <a:off x="634786" y="3522577"/>
            <a:ext cx="5190593" cy="429591"/>
          </a:xfrm>
          <a:prstGeom prst="roundRect">
            <a:avLst/>
          </a:prstGeom>
          <a:noFill/>
          <a:ln w="38100">
            <a:solidFill>
              <a:srgbClr val="B45E2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grpSp>
        <p:nvGrpSpPr>
          <p:cNvPr id="11" name="Group 10">
            <a:extLst>
              <a:ext uri="{FF2B5EF4-FFF2-40B4-BE49-F238E27FC236}">
                <a16:creationId xmlns:a16="http://schemas.microsoft.com/office/drawing/2014/main" id="{532B60CF-1D1C-508F-A14E-80D8BFF007E3}"/>
              </a:ext>
            </a:extLst>
          </p:cNvPr>
          <p:cNvGrpSpPr/>
          <p:nvPr/>
        </p:nvGrpSpPr>
        <p:grpSpPr>
          <a:xfrm>
            <a:off x="634786" y="2532939"/>
            <a:ext cx="5184723" cy="579515"/>
            <a:chOff x="634786" y="2532939"/>
            <a:chExt cx="5184723" cy="579515"/>
          </a:xfrm>
        </p:grpSpPr>
        <p:sp>
          <p:nvSpPr>
            <p:cNvPr id="9" name="ZoneTexte 41">
              <a:extLst>
                <a:ext uri="{FF2B5EF4-FFF2-40B4-BE49-F238E27FC236}">
                  <a16:creationId xmlns:a16="http://schemas.microsoft.com/office/drawing/2014/main" id="{188BD52E-197A-5DE7-7186-4DADD63F83F3}"/>
                </a:ext>
              </a:extLst>
            </p:cNvPr>
            <p:cNvSpPr txBox="1"/>
            <p:nvPr/>
          </p:nvSpPr>
          <p:spPr>
            <a:xfrm>
              <a:off x="634786" y="2533572"/>
              <a:ext cx="5184723" cy="578882"/>
            </a:xfrm>
            <a:prstGeom prst="roundRect">
              <a:avLst>
                <a:gd name="adj" fmla="val 13687"/>
              </a:avLst>
            </a:prstGeom>
            <a:solidFill>
              <a:schemeClr val="bg1"/>
            </a:solidFill>
            <a:ln w="19050">
              <a:solidFill>
                <a:srgbClr val="00A759"/>
              </a:solidFill>
            </a:ln>
          </p:spPr>
          <p:txBody>
            <a:bodyPr wrap="square" rtlCol="0">
              <a:spAutoFit/>
            </a:bodyPr>
            <a:lstStyle/>
            <a:p>
              <a:pPr algn="ctr"/>
              <a:endParaRPr lang="fr-CA" sz="2800" dirty="0">
                <a:latin typeface="Century Schoolbook" panose="02040604050505020304" pitchFamily="18" charset="0"/>
                <a:cs typeface="Roboto Serif Light" pitchFamily="2" charset="0"/>
              </a:endParaRPr>
            </a:p>
          </p:txBody>
        </p:sp>
        <p:cxnSp>
          <p:nvCxnSpPr>
            <p:cNvPr id="6" name="Straight Arrow Connector 5">
              <a:extLst>
                <a:ext uri="{FF2B5EF4-FFF2-40B4-BE49-F238E27FC236}">
                  <a16:creationId xmlns:a16="http://schemas.microsoft.com/office/drawing/2014/main" id="{85C84289-0A24-B777-CED3-1E750623582B}"/>
                </a:ext>
              </a:extLst>
            </p:cNvPr>
            <p:cNvCxnSpPr>
              <a:cxnSpLocks/>
            </p:cNvCxnSpPr>
            <p:nvPr/>
          </p:nvCxnSpPr>
          <p:spPr>
            <a:xfrm>
              <a:off x="684526" y="2972754"/>
              <a:ext cx="5091110" cy="0"/>
            </a:xfrm>
            <a:prstGeom prst="straightConnector1">
              <a:avLst/>
            </a:prstGeom>
            <a:ln w="44450">
              <a:gradFill flip="none" rotWithShape="1">
                <a:gsLst>
                  <a:gs pos="0">
                    <a:schemeClr val="accent1">
                      <a:lumMod val="5000"/>
                      <a:lumOff val="95000"/>
                    </a:schemeClr>
                  </a:gs>
                  <a:gs pos="100000">
                    <a:srgbClr val="00A759"/>
                  </a:gs>
                </a:gsLst>
                <a:lin ang="0" scaled="0"/>
                <a:tileRect/>
              </a:gradFill>
              <a:prstDash val="sysDot"/>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8" name="ZoneTexte 41">
                  <a:extLst>
                    <a:ext uri="{FF2B5EF4-FFF2-40B4-BE49-F238E27FC236}">
                      <a16:creationId xmlns:a16="http://schemas.microsoft.com/office/drawing/2014/main" id="{A6F24109-0DA8-EB56-56EC-51186031F35E}"/>
                    </a:ext>
                  </a:extLst>
                </p:cNvPr>
                <p:cNvSpPr txBox="1"/>
                <p:nvPr/>
              </p:nvSpPr>
              <p:spPr>
                <a:xfrm>
                  <a:off x="1422841" y="2532939"/>
                  <a:ext cx="3637117" cy="461665"/>
                </a:xfrm>
                <a:prstGeom prst="rect">
                  <a:avLst/>
                </a:prstGeom>
                <a:noFill/>
              </p:spPr>
              <p:txBody>
                <a:bodyPr wrap="square" rtlCol="0">
                  <a:spAutoFit/>
                </a:bodyPr>
                <a:lstStyle/>
                <a:p>
                  <a:pPr algn="ctr"/>
                  <a:r>
                    <a:rPr lang="fr-CA" sz="2400" dirty="0">
                      <a:latin typeface="Century Schoolbook" panose="02040604050505020304" pitchFamily="18" charset="0"/>
                      <a:cs typeface="Roboto Serif Light" pitchFamily="2" charset="0"/>
                    </a:rPr>
                    <a:t>Larmor </a:t>
                  </a:r>
                  <a:r>
                    <a:rPr lang="fr-CA" sz="2400" dirty="0" err="1">
                      <a:latin typeface="Century Schoolbook" panose="02040604050505020304" pitchFamily="18" charset="0"/>
                      <a:cs typeface="Roboto Serif Light" pitchFamily="2" charset="0"/>
                    </a:rPr>
                    <a:t>frequency</a:t>
                  </a:r>
                  <a:r>
                    <a:rPr lang="fr-CA" sz="2400" dirty="0">
                      <a:latin typeface="Century Schoolbook" panose="02040604050505020304" pitchFamily="18" charset="0"/>
                      <a:cs typeface="Roboto Serif Light" pitchFamily="2" charset="0"/>
                    </a:rPr>
                    <a:t>, </a:t>
                  </a:r>
                  <a14:m>
                    <m:oMath xmlns:m="http://schemas.openxmlformats.org/officeDocument/2006/math">
                      <m:r>
                        <a:rPr lang="fr-CA" sz="2400" i="1" smtClean="0">
                          <a:latin typeface="Cambria Math" panose="02040503050406030204" pitchFamily="18" charset="0"/>
                          <a:ea typeface="Cambria Math" panose="02040503050406030204" pitchFamily="18" charset="0"/>
                          <a:cs typeface="Roboto Serif Light" pitchFamily="2" charset="0"/>
                        </a:rPr>
                        <m:t>𝜔</m:t>
                      </m:r>
                      <m:r>
                        <a:rPr lang="fr-CA" sz="2400" b="0" i="1" smtClean="0">
                          <a:latin typeface="Cambria Math" panose="02040503050406030204" pitchFamily="18" charset="0"/>
                          <a:ea typeface="Cambria Math" panose="02040503050406030204" pitchFamily="18" charset="0"/>
                          <a:cs typeface="Roboto Serif Light" pitchFamily="2" charset="0"/>
                        </a:rPr>
                        <m:t>(</m:t>
                      </m:r>
                      <m:r>
                        <a:rPr lang="fr-CA" sz="2400" b="0" i="1" smtClean="0">
                          <a:latin typeface="Cambria Math" panose="02040503050406030204" pitchFamily="18" charset="0"/>
                          <a:ea typeface="Cambria Math" panose="02040503050406030204" pitchFamily="18" charset="0"/>
                          <a:cs typeface="Roboto Serif Light" pitchFamily="2" charset="0"/>
                        </a:rPr>
                        <m:t>𝑥</m:t>
                      </m:r>
                      <m:r>
                        <a:rPr lang="fr-CA" sz="2400" b="0" i="1" smtClean="0">
                          <a:latin typeface="Cambria Math" panose="02040503050406030204" pitchFamily="18" charset="0"/>
                          <a:ea typeface="Cambria Math" panose="02040503050406030204" pitchFamily="18" charset="0"/>
                          <a:cs typeface="Roboto Serif Light" pitchFamily="2" charset="0"/>
                        </a:rPr>
                        <m:t>)</m:t>
                      </m:r>
                    </m:oMath>
                  </a14:m>
                  <a:endParaRPr lang="fr-CA" sz="2400" dirty="0">
                    <a:latin typeface="Century Schoolbook" panose="02040604050505020304" pitchFamily="18" charset="0"/>
                    <a:cs typeface="Roboto Serif Light" pitchFamily="2" charset="0"/>
                  </a:endParaRPr>
                </a:p>
              </p:txBody>
            </p:sp>
          </mc:Choice>
          <mc:Fallback>
            <p:sp>
              <p:nvSpPr>
                <p:cNvPr id="8" name="ZoneTexte 41">
                  <a:extLst>
                    <a:ext uri="{FF2B5EF4-FFF2-40B4-BE49-F238E27FC236}">
                      <a16:creationId xmlns:a16="http://schemas.microsoft.com/office/drawing/2014/main" id="{A6F24109-0DA8-EB56-56EC-51186031F35E}"/>
                    </a:ext>
                  </a:extLst>
                </p:cNvPr>
                <p:cNvSpPr txBox="1">
                  <a:spLocks noRot="1" noChangeAspect="1" noMove="1" noResize="1" noEditPoints="1" noAdjustHandles="1" noChangeArrowheads="1" noChangeShapeType="1" noTextEdit="1"/>
                </p:cNvSpPr>
                <p:nvPr/>
              </p:nvSpPr>
              <p:spPr>
                <a:xfrm>
                  <a:off x="1422841" y="2532939"/>
                  <a:ext cx="3637117" cy="461665"/>
                </a:xfrm>
                <a:prstGeom prst="rect">
                  <a:avLst/>
                </a:prstGeom>
                <a:blipFill>
                  <a:blip r:embed="rId4"/>
                  <a:stretch>
                    <a:fillRect l="-1173" t="-12000" r="-3518" b="-29333"/>
                  </a:stretch>
                </a:blipFill>
              </p:spPr>
              <p:txBody>
                <a:bodyPr/>
                <a:lstStyle/>
                <a:p>
                  <a:r>
                    <a:rPr lang="fr-CA">
                      <a:noFill/>
                    </a:rPr>
                    <a:t> </a:t>
                  </a:r>
                </a:p>
              </p:txBody>
            </p:sp>
          </mc:Fallback>
        </mc:AlternateContent>
      </p:grpSp>
      <p:grpSp>
        <p:nvGrpSpPr>
          <p:cNvPr id="12" name="Group 11">
            <a:extLst>
              <a:ext uri="{FF2B5EF4-FFF2-40B4-BE49-F238E27FC236}">
                <a16:creationId xmlns:a16="http://schemas.microsoft.com/office/drawing/2014/main" id="{1BEBDD3F-E7AB-7AE4-594A-D2C20437E5B5}"/>
              </a:ext>
            </a:extLst>
          </p:cNvPr>
          <p:cNvGrpSpPr/>
          <p:nvPr/>
        </p:nvGrpSpPr>
        <p:grpSpPr>
          <a:xfrm>
            <a:off x="385613" y="5283680"/>
            <a:ext cx="947402" cy="1052281"/>
            <a:chOff x="1409482" y="2532011"/>
            <a:chExt cx="947402" cy="1052281"/>
          </a:xfrm>
        </p:grpSpPr>
        <p:cxnSp>
          <p:nvCxnSpPr>
            <p:cNvPr id="13" name="Straight Arrow Connector 12">
              <a:extLst>
                <a:ext uri="{FF2B5EF4-FFF2-40B4-BE49-F238E27FC236}">
                  <a16:creationId xmlns:a16="http://schemas.microsoft.com/office/drawing/2014/main" id="{EC006743-9530-B3D1-F520-C87A5210CE25}"/>
                </a:ext>
              </a:extLst>
            </p:cNvPr>
            <p:cNvCxnSpPr>
              <a:cxnSpLocks/>
            </p:cNvCxnSpPr>
            <p:nvPr/>
          </p:nvCxnSpPr>
          <p:spPr>
            <a:xfrm flipV="1">
              <a:off x="1551069" y="2842825"/>
              <a:ext cx="0" cy="59436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10B815A0-D9ED-5B19-E747-0646BC39FA0F}"/>
                </a:ext>
              </a:extLst>
            </p:cNvPr>
            <p:cNvCxnSpPr>
              <a:cxnSpLocks/>
            </p:cNvCxnSpPr>
            <p:nvPr/>
          </p:nvCxnSpPr>
          <p:spPr>
            <a:xfrm>
              <a:off x="1550318" y="3430404"/>
              <a:ext cx="594360" cy="0"/>
            </a:xfrm>
            <a:prstGeom prst="straightConnector1">
              <a:avLst/>
            </a:prstGeom>
            <a:ln w="12700">
              <a:solidFill>
                <a:schemeClr val="tx1"/>
              </a:solidFill>
              <a:headEnd type="oval"/>
              <a:tailEnd type="triangle"/>
            </a:ln>
          </p:spPr>
          <p:style>
            <a:lnRef idx="1">
              <a:schemeClr val="accent1"/>
            </a:lnRef>
            <a:fillRef idx="0">
              <a:schemeClr val="accent1"/>
            </a:fillRef>
            <a:effectRef idx="0">
              <a:schemeClr val="accent1"/>
            </a:effectRef>
            <a:fontRef idx="minor">
              <a:schemeClr val="tx1"/>
            </a:fontRef>
          </p:style>
        </p:cxnSp>
        <p:sp>
          <p:nvSpPr>
            <p:cNvPr id="16" name="ZoneTexte 41">
              <a:extLst>
                <a:ext uri="{FF2B5EF4-FFF2-40B4-BE49-F238E27FC236}">
                  <a16:creationId xmlns:a16="http://schemas.microsoft.com/office/drawing/2014/main" id="{89AFEA54-C34C-BE3A-9E4E-A50728F78024}"/>
                </a:ext>
              </a:extLst>
            </p:cNvPr>
            <p:cNvSpPr txBox="1"/>
            <p:nvPr/>
          </p:nvSpPr>
          <p:spPr>
            <a:xfrm>
              <a:off x="1409482" y="2532011"/>
              <a:ext cx="280846" cy="307777"/>
            </a:xfrm>
            <a:prstGeom prst="rect">
              <a:avLst/>
            </a:prstGeom>
            <a:noFill/>
          </p:spPr>
          <p:txBody>
            <a:bodyPr wrap="none" rtlCol="0">
              <a:spAutoFit/>
            </a:bodyPr>
            <a:lstStyle/>
            <a:p>
              <a:r>
                <a:rPr lang="fr-CA" sz="1400" dirty="0">
                  <a:latin typeface="Century Schoolbook" panose="02040604050505020304" pitchFamily="18" charset="0"/>
                  <a:cs typeface="Roboto Serif Medium" pitchFamily="2" charset="0"/>
                </a:rPr>
                <a:t>y</a:t>
              </a:r>
            </a:p>
          </p:txBody>
        </p:sp>
        <p:sp>
          <p:nvSpPr>
            <p:cNvPr id="17" name="ZoneTexte 41">
              <a:extLst>
                <a:ext uri="{FF2B5EF4-FFF2-40B4-BE49-F238E27FC236}">
                  <a16:creationId xmlns:a16="http://schemas.microsoft.com/office/drawing/2014/main" id="{F2F16F5B-0F4B-B610-5B7E-78B4F2B2844C}"/>
                </a:ext>
              </a:extLst>
            </p:cNvPr>
            <p:cNvSpPr txBox="1"/>
            <p:nvPr/>
          </p:nvSpPr>
          <p:spPr>
            <a:xfrm>
              <a:off x="2068022" y="3276515"/>
              <a:ext cx="288862" cy="307777"/>
            </a:xfrm>
            <a:prstGeom prst="rect">
              <a:avLst/>
            </a:prstGeom>
            <a:noFill/>
          </p:spPr>
          <p:txBody>
            <a:bodyPr wrap="none" rtlCol="0">
              <a:spAutoFit/>
            </a:bodyPr>
            <a:lstStyle/>
            <a:p>
              <a:r>
                <a:rPr lang="fr-CA" sz="1400" dirty="0">
                  <a:latin typeface="Century Schoolbook" panose="02040604050505020304" pitchFamily="18" charset="0"/>
                  <a:cs typeface="Roboto Serif Medium" pitchFamily="2" charset="0"/>
                </a:rPr>
                <a:t>x</a:t>
              </a:r>
            </a:p>
          </p:txBody>
        </p:sp>
      </p:grpSp>
      <p:sp>
        <p:nvSpPr>
          <p:cNvPr id="18" name="ZoneTexte 41">
            <a:extLst>
              <a:ext uri="{FF2B5EF4-FFF2-40B4-BE49-F238E27FC236}">
                <a16:creationId xmlns:a16="http://schemas.microsoft.com/office/drawing/2014/main" id="{B960A52A-51DB-34AE-87C8-E6163C9A7F4D}"/>
              </a:ext>
            </a:extLst>
          </p:cNvPr>
          <p:cNvSpPr txBox="1"/>
          <p:nvPr/>
        </p:nvSpPr>
        <p:spPr>
          <a:xfrm>
            <a:off x="312940" y="6103467"/>
            <a:ext cx="271228" cy="307777"/>
          </a:xfrm>
          <a:prstGeom prst="rect">
            <a:avLst/>
          </a:prstGeom>
          <a:noFill/>
        </p:spPr>
        <p:txBody>
          <a:bodyPr wrap="none" rtlCol="0">
            <a:spAutoFit/>
          </a:bodyPr>
          <a:lstStyle/>
          <a:p>
            <a:r>
              <a:rPr lang="fr-CA" sz="1400" dirty="0">
                <a:latin typeface="Century Schoolbook" panose="02040604050505020304" pitchFamily="18" charset="0"/>
                <a:cs typeface="Roboto Serif Medium" pitchFamily="2" charset="0"/>
              </a:rPr>
              <a:t>z</a:t>
            </a:r>
          </a:p>
        </p:txBody>
      </p:sp>
    </p:spTree>
    <p:extLst>
      <p:ext uri="{BB962C8B-B14F-4D97-AF65-F5344CB8AC3E}">
        <p14:creationId xmlns:p14="http://schemas.microsoft.com/office/powerpoint/2010/main" val="3279587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805"/>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80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5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5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9" grpId="0"/>
      <p:bldP spid="3" grpId="0" animBg="1"/>
      <p:bldP spid="5" grpId="0" animBg="1"/>
      <p:bldP spid="14"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33" name="Straight Arrow Connector 832">
            <a:extLst>
              <a:ext uri="{FF2B5EF4-FFF2-40B4-BE49-F238E27FC236}">
                <a16:creationId xmlns:a16="http://schemas.microsoft.com/office/drawing/2014/main" id="{F7F36D9C-3374-CD55-7069-534588AF45BC}"/>
              </a:ext>
            </a:extLst>
          </p:cNvPr>
          <p:cNvCxnSpPr>
            <a:cxnSpLocks/>
          </p:cNvCxnSpPr>
          <p:nvPr/>
        </p:nvCxnSpPr>
        <p:spPr>
          <a:xfrm>
            <a:off x="881291" y="1716606"/>
            <a:ext cx="5045760" cy="0"/>
          </a:xfrm>
          <a:prstGeom prst="straightConnector1">
            <a:avLst/>
          </a:prstGeom>
          <a:ln w="1905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817" name="Straight Arrow Connector 816">
            <a:extLst>
              <a:ext uri="{FF2B5EF4-FFF2-40B4-BE49-F238E27FC236}">
                <a16:creationId xmlns:a16="http://schemas.microsoft.com/office/drawing/2014/main" id="{FAA4E282-4F30-AC8B-A92A-DECA47021115}"/>
              </a:ext>
            </a:extLst>
          </p:cNvPr>
          <p:cNvCxnSpPr>
            <a:cxnSpLocks/>
          </p:cNvCxnSpPr>
          <p:nvPr/>
        </p:nvCxnSpPr>
        <p:spPr>
          <a:xfrm flipV="1">
            <a:off x="877932" y="5272314"/>
            <a:ext cx="0" cy="600071"/>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28" name="Straight Arrow Connector 827">
            <a:extLst>
              <a:ext uri="{FF2B5EF4-FFF2-40B4-BE49-F238E27FC236}">
                <a16:creationId xmlns:a16="http://schemas.microsoft.com/office/drawing/2014/main" id="{4E5144AB-8B06-A9A3-5019-20CF36593FDF}"/>
              </a:ext>
            </a:extLst>
          </p:cNvPr>
          <p:cNvCxnSpPr>
            <a:cxnSpLocks/>
          </p:cNvCxnSpPr>
          <p:nvPr/>
        </p:nvCxnSpPr>
        <p:spPr>
          <a:xfrm>
            <a:off x="872418" y="5867985"/>
            <a:ext cx="5045760" cy="0"/>
          </a:xfrm>
          <a:prstGeom prst="straightConnector1">
            <a:avLst/>
          </a:prstGeom>
          <a:ln w="1905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802" name="Straight Arrow Connector 801">
            <a:extLst>
              <a:ext uri="{FF2B5EF4-FFF2-40B4-BE49-F238E27FC236}">
                <a16:creationId xmlns:a16="http://schemas.microsoft.com/office/drawing/2014/main" id="{5EBD90DB-FFD5-EFD7-4063-F221FBD07F3D}"/>
              </a:ext>
            </a:extLst>
          </p:cNvPr>
          <p:cNvCxnSpPr>
            <a:cxnSpLocks/>
          </p:cNvCxnSpPr>
          <p:nvPr/>
        </p:nvCxnSpPr>
        <p:spPr>
          <a:xfrm flipV="1">
            <a:off x="870873" y="3656013"/>
            <a:ext cx="0" cy="600071"/>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12" name="Straight Arrow Connector 811">
            <a:extLst>
              <a:ext uri="{FF2B5EF4-FFF2-40B4-BE49-F238E27FC236}">
                <a16:creationId xmlns:a16="http://schemas.microsoft.com/office/drawing/2014/main" id="{E5962D73-2617-B114-6E7C-60D485D3955F}"/>
              </a:ext>
            </a:extLst>
          </p:cNvPr>
          <p:cNvCxnSpPr>
            <a:cxnSpLocks/>
          </p:cNvCxnSpPr>
          <p:nvPr/>
        </p:nvCxnSpPr>
        <p:spPr>
          <a:xfrm>
            <a:off x="865359" y="4251684"/>
            <a:ext cx="5045760" cy="0"/>
          </a:xfrm>
          <a:prstGeom prst="straightConnector1">
            <a:avLst/>
          </a:prstGeom>
          <a:ln w="1905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314" name="Straight Arrow Connector 313">
            <a:extLst>
              <a:ext uri="{FF2B5EF4-FFF2-40B4-BE49-F238E27FC236}">
                <a16:creationId xmlns:a16="http://schemas.microsoft.com/office/drawing/2014/main" id="{D9FFC164-A3C2-2848-30BA-F7CE14739146}"/>
              </a:ext>
            </a:extLst>
          </p:cNvPr>
          <p:cNvCxnSpPr>
            <a:cxnSpLocks/>
          </p:cNvCxnSpPr>
          <p:nvPr/>
        </p:nvCxnSpPr>
        <p:spPr>
          <a:xfrm flipV="1">
            <a:off x="877932" y="2118757"/>
            <a:ext cx="0" cy="600071"/>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13" name="Straight Arrow Connector 312">
            <a:extLst>
              <a:ext uri="{FF2B5EF4-FFF2-40B4-BE49-F238E27FC236}">
                <a16:creationId xmlns:a16="http://schemas.microsoft.com/office/drawing/2014/main" id="{C53A8CF0-B5D1-A4BD-29F7-1BD918C5B0E4}"/>
              </a:ext>
            </a:extLst>
          </p:cNvPr>
          <p:cNvCxnSpPr>
            <a:cxnSpLocks/>
          </p:cNvCxnSpPr>
          <p:nvPr/>
        </p:nvCxnSpPr>
        <p:spPr>
          <a:xfrm>
            <a:off x="881291" y="2708878"/>
            <a:ext cx="5045760" cy="0"/>
          </a:xfrm>
          <a:prstGeom prst="straightConnector1">
            <a:avLst/>
          </a:prstGeom>
          <a:ln w="1905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692" name="Rectangle 691">
            <a:extLst>
              <a:ext uri="{FF2B5EF4-FFF2-40B4-BE49-F238E27FC236}">
                <a16:creationId xmlns:a16="http://schemas.microsoft.com/office/drawing/2014/main" id="{C82BFE46-F40B-982F-D0F7-12222EB76420}"/>
              </a:ext>
            </a:extLst>
          </p:cNvPr>
          <p:cNvSpPr/>
          <p:nvPr/>
        </p:nvSpPr>
        <p:spPr>
          <a:xfrm rot="5400000">
            <a:off x="7800198" y="5404754"/>
            <a:ext cx="513951" cy="394067"/>
          </a:xfrm>
          <a:prstGeom prst="rect">
            <a:avLst/>
          </a:prstGeom>
          <a:noFill/>
          <a:ln w="28575">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624" name="Rectangle 623">
            <a:extLst>
              <a:ext uri="{FF2B5EF4-FFF2-40B4-BE49-F238E27FC236}">
                <a16:creationId xmlns:a16="http://schemas.microsoft.com/office/drawing/2014/main" id="{B5D1D789-549F-3E01-3475-D35FA5A285CA}"/>
              </a:ext>
            </a:extLst>
          </p:cNvPr>
          <p:cNvSpPr/>
          <p:nvPr/>
        </p:nvSpPr>
        <p:spPr>
          <a:xfrm rot="16200000">
            <a:off x="7879696" y="3874590"/>
            <a:ext cx="354956" cy="394067"/>
          </a:xfrm>
          <a:prstGeom prst="rect">
            <a:avLst/>
          </a:prstGeom>
          <a:noFill/>
          <a:ln w="28575">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623" name="Rectangle 622">
            <a:extLst>
              <a:ext uri="{FF2B5EF4-FFF2-40B4-BE49-F238E27FC236}">
                <a16:creationId xmlns:a16="http://schemas.microsoft.com/office/drawing/2014/main" id="{8A5CA3E6-644A-9B90-4857-EABD23A3F3C5}"/>
              </a:ext>
            </a:extLst>
          </p:cNvPr>
          <p:cNvSpPr/>
          <p:nvPr/>
        </p:nvSpPr>
        <p:spPr>
          <a:xfrm>
            <a:off x="6927823" y="3851987"/>
            <a:ext cx="354956" cy="394067"/>
          </a:xfrm>
          <a:prstGeom prst="rect">
            <a:avLst/>
          </a:prstGeom>
          <a:noFill/>
          <a:ln w="28575">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2" name="Title 1">
            <a:extLst>
              <a:ext uri="{FF2B5EF4-FFF2-40B4-BE49-F238E27FC236}">
                <a16:creationId xmlns:a16="http://schemas.microsoft.com/office/drawing/2014/main" id="{F9A875DE-1402-4A32-82FB-4CE69C758B60}"/>
              </a:ext>
            </a:extLst>
          </p:cNvPr>
          <p:cNvSpPr>
            <a:spLocks noGrp="1"/>
          </p:cNvSpPr>
          <p:nvPr>
            <p:ph type="title"/>
          </p:nvPr>
        </p:nvSpPr>
        <p:spPr/>
        <p:txBody>
          <a:bodyPr/>
          <a:lstStyle/>
          <a:p>
            <a:r>
              <a:rPr lang="fr-CA" dirty="0">
                <a:latin typeface="Century Schoolbook" panose="02040604050505020304" pitchFamily="18" charset="0"/>
              </a:rPr>
              <a:t>Image formation: </a:t>
            </a:r>
            <a:r>
              <a:rPr lang="fr-CA" dirty="0" err="1">
                <a:latin typeface="Century Schoolbook" panose="02040604050505020304" pitchFamily="18" charset="0"/>
              </a:rPr>
              <a:t>encodings</a:t>
            </a:r>
            <a:r>
              <a:rPr lang="fr-CA" dirty="0">
                <a:latin typeface="Century Schoolbook" panose="02040604050505020304" pitchFamily="18" charset="0"/>
              </a:rPr>
              <a:t> </a:t>
            </a:r>
          </a:p>
        </p:txBody>
      </p:sp>
      <p:sp>
        <p:nvSpPr>
          <p:cNvPr id="4" name="Slide Number Placeholder 3">
            <a:extLst>
              <a:ext uri="{FF2B5EF4-FFF2-40B4-BE49-F238E27FC236}">
                <a16:creationId xmlns:a16="http://schemas.microsoft.com/office/drawing/2014/main" id="{2AB00340-DEDF-4CF6-944B-8EC9E08D3E4E}"/>
              </a:ext>
            </a:extLst>
          </p:cNvPr>
          <p:cNvSpPr>
            <a:spLocks noGrp="1"/>
          </p:cNvSpPr>
          <p:nvPr>
            <p:ph type="sldNum" sz="quarter" idx="12"/>
          </p:nvPr>
        </p:nvSpPr>
        <p:spPr/>
        <p:txBody>
          <a:bodyPr/>
          <a:lstStyle/>
          <a:p>
            <a:fld id="{7C4F7C6C-F16A-437F-A05B-8026F95376C8}" type="slidenum">
              <a:rPr lang="fr-CA" smtClean="0">
                <a:latin typeface="Century Schoolbook" panose="02040604050505020304" pitchFamily="18" charset="0"/>
              </a:rPr>
              <a:pPr/>
              <a:t>57</a:t>
            </a:fld>
            <a:endParaRPr lang="fr-CA" dirty="0">
              <a:latin typeface="Century Schoolbook" panose="02040604050505020304" pitchFamily="18" charset="0"/>
            </a:endParaRPr>
          </a:p>
        </p:txBody>
      </p:sp>
      <p:grpSp>
        <p:nvGrpSpPr>
          <p:cNvPr id="297" name="Group 296">
            <a:extLst>
              <a:ext uri="{FF2B5EF4-FFF2-40B4-BE49-F238E27FC236}">
                <a16:creationId xmlns:a16="http://schemas.microsoft.com/office/drawing/2014/main" id="{538F93AD-C83B-3413-A25C-BF47576489A7}"/>
              </a:ext>
            </a:extLst>
          </p:cNvPr>
          <p:cNvGrpSpPr/>
          <p:nvPr/>
        </p:nvGrpSpPr>
        <p:grpSpPr>
          <a:xfrm>
            <a:off x="633748" y="1158024"/>
            <a:ext cx="5190593" cy="351685"/>
            <a:chOff x="633748" y="1356427"/>
            <a:chExt cx="5190593" cy="351685"/>
          </a:xfrm>
        </p:grpSpPr>
        <p:pic>
          <p:nvPicPr>
            <p:cNvPr id="8" name="Picture 7">
              <a:extLst>
                <a:ext uri="{FF2B5EF4-FFF2-40B4-BE49-F238E27FC236}">
                  <a16:creationId xmlns:a16="http://schemas.microsoft.com/office/drawing/2014/main" id="{5DA98BB9-2C3C-6978-DB5B-DF5A601E28C0}"/>
                </a:ext>
              </a:extLst>
            </p:cNvPr>
            <p:cNvPicPr>
              <a:picLocks noChangeAspect="1"/>
            </p:cNvPicPr>
            <p:nvPr/>
          </p:nvPicPr>
          <p:blipFill>
            <a:blip r:embed="rId3"/>
            <a:srcRect l="4184" t="45137" r="4272" b="48696"/>
            <a:stretch/>
          </p:blipFill>
          <p:spPr>
            <a:xfrm>
              <a:off x="680376" y="1356427"/>
              <a:ext cx="5094521" cy="343222"/>
            </a:xfrm>
            <a:prstGeom prst="rect">
              <a:avLst/>
            </a:prstGeom>
          </p:spPr>
        </p:pic>
        <p:sp>
          <p:nvSpPr>
            <p:cNvPr id="9" name="Rectangle: Rounded Corners 8">
              <a:extLst>
                <a:ext uri="{FF2B5EF4-FFF2-40B4-BE49-F238E27FC236}">
                  <a16:creationId xmlns:a16="http://schemas.microsoft.com/office/drawing/2014/main" id="{B08FF270-A18D-9DC8-B3B2-3E96796D7913}"/>
                </a:ext>
              </a:extLst>
            </p:cNvPr>
            <p:cNvSpPr/>
            <p:nvPr/>
          </p:nvSpPr>
          <p:spPr>
            <a:xfrm>
              <a:off x="633748" y="1356427"/>
              <a:ext cx="5190593" cy="351685"/>
            </a:xfrm>
            <a:prstGeom prst="roundRect">
              <a:avLst/>
            </a:prstGeom>
            <a:noFill/>
            <a:ln w="38100">
              <a:solidFill>
                <a:srgbClr val="B45E2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grpSp>
      <p:grpSp>
        <p:nvGrpSpPr>
          <p:cNvPr id="12" name="Group 11">
            <a:extLst>
              <a:ext uri="{FF2B5EF4-FFF2-40B4-BE49-F238E27FC236}">
                <a16:creationId xmlns:a16="http://schemas.microsoft.com/office/drawing/2014/main" id="{411E8207-85E6-9208-8175-8A04ED4C5077}"/>
              </a:ext>
            </a:extLst>
          </p:cNvPr>
          <p:cNvGrpSpPr/>
          <p:nvPr/>
        </p:nvGrpSpPr>
        <p:grpSpPr>
          <a:xfrm>
            <a:off x="735655" y="1572614"/>
            <a:ext cx="385715" cy="292868"/>
            <a:chOff x="777036" y="2438209"/>
            <a:chExt cx="777892" cy="590643"/>
          </a:xfrm>
        </p:grpSpPr>
        <p:sp>
          <p:nvSpPr>
            <p:cNvPr id="13" name="Flowchart: Connector 12">
              <a:extLst>
                <a:ext uri="{FF2B5EF4-FFF2-40B4-BE49-F238E27FC236}">
                  <a16:creationId xmlns:a16="http://schemas.microsoft.com/office/drawing/2014/main" id="{E0BD5B75-F483-F75C-C12C-E81DA4567A4E}"/>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15" name="Connecteur droit avec flèche 71">
              <a:extLst>
                <a:ext uri="{FF2B5EF4-FFF2-40B4-BE49-F238E27FC236}">
                  <a16:creationId xmlns:a16="http://schemas.microsoft.com/office/drawing/2014/main" id="{80FC4FD7-4636-43B5-6BF3-19CA65CD9D90}"/>
                </a:ext>
              </a:extLst>
            </p:cNvPr>
            <p:cNvCxnSpPr>
              <a:cxnSpLocks/>
            </p:cNvCxnSpPr>
            <p:nvPr/>
          </p:nvCxnSpPr>
          <p:spPr>
            <a:xfrm>
              <a:off x="1072356" y="2738305"/>
              <a:ext cx="482572" cy="1298"/>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16" name="Group 15">
            <a:extLst>
              <a:ext uri="{FF2B5EF4-FFF2-40B4-BE49-F238E27FC236}">
                <a16:creationId xmlns:a16="http://schemas.microsoft.com/office/drawing/2014/main" id="{E1EF1B56-A265-AB9F-3C44-48A3FFB07E38}"/>
              </a:ext>
            </a:extLst>
          </p:cNvPr>
          <p:cNvGrpSpPr/>
          <p:nvPr/>
        </p:nvGrpSpPr>
        <p:grpSpPr>
          <a:xfrm>
            <a:off x="1128226" y="1572614"/>
            <a:ext cx="388775" cy="292868"/>
            <a:chOff x="1343415" y="1114429"/>
            <a:chExt cx="388775" cy="292868"/>
          </a:xfrm>
        </p:grpSpPr>
        <p:sp>
          <p:nvSpPr>
            <p:cNvPr id="17" name="Flowchart: Connector 16">
              <a:extLst>
                <a:ext uri="{FF2B5EF4-FFF2-40B4-BE49-F238E27FC236}">
                  <a16:creationId xmlns:a16="http://schemas.microsoft.com/office/drawing/2014/main" id="{FA915341-336D-C5E7-18D0-3AB7B4AD4DCE}"/>
                </a:ext>
              </a:extLst>
            </p:cNvPr>
            <p:cNvSpPr/>
            <p:nvPr/>
          </p:nvSpPr>
          <p:spPr>
            <a:xfrm rot="3620188">
              <a:off x="1343415" y="1114429"/>
              <a:ext cx="292868" cy="292868"/>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18" name="Connecteur droit avec flèche 71">
              <a:extLst>
                <a:ext uri="{FF2B5EF4-FFF2-40B4-BE49-F238E27FC236}">
                  <a16:creationId xmlns:a16="http://schemas.microsoft.com/office/drawing/2014/main" id="{E0FA631A-EDCC-05E8-F1A4-B06940B9E9DE}"/>
                </a:ext>
              </a:extLst>
            </p:cNvPr>
            <p:cNvCxnSpPr>
              <a:cxnSpLocks/>
            </p:cNvCxnSpPr>
            <p:nvPr/>
          </p:nvCxnSpPr>
          <p:spPr>
            <a:xfrm>
              <a:off x="1492908" y="1257952"/>
              <a:ext cx="239282" cy="644"/>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19" name="Group 18">
            <a:extLst>
              <a:ext uri="{FF2B5EF4-FFF2-40B4-BE49-F238E27FC236}">
                <a16:creationId xmlns:a16="http://schemas.microsoft.com/office/drawing/2014/main" id="{E98D62C5-88D7-E64F-82D5-204AD44AF487}"/>
              </a:ext>
            </a:extLst>
          </p:cNvPr>
          <p:cNvGrpSpPr/>
          <p:nvPr/>
        </p:nvGrpSpPr>
        <p:grpSpPr>
          <a:xfrm>
            <a:off x="1520291" y="1572614"/>
            <a:ext cx="387266" cy="292868"/>
            <a:chOff x="1735480" y="1114429"/>
            <a:chExt cx="387266" cy="292868"/>
          </a:xfrm>
        </p:grpSpPr>
        <p:sp>
          <p:nvSpPr>
            <p:cNvPr id="20" name="Flowchart: Connector 19">
              <a:extLst>
                <a:ext uri="{FF2B5EF4-FFF2-40B4-BE49-F238E27FC236}">
                  <a16:creationId xmlns:a16="http://schemas.microsoft.com/office/drawing/2014/main" id="{AE7F16CF-24A4-E1DB-3CEC-FEE8874766F1}"/>
                </a:ext>
              </a:extLst>
            </p:cNvPr>
            <p:cNvSpPr/>
            <p:nvPr/>
          </p:nvSpPr>
          <p:spPr>
            <a:xfrm rot="3620188">
              <a:off x="1735480" y="1114429"/>
              <a:ext cx="292868" cy="292868"/>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21" name="Connecteur droit avec flèche 71">
              <a:extLst>
                <a:ext uri="{FF2B5EF4-FFF2-40B4-BE49-F238E27FC236}">
                  <a16:creationId xmlns:a16="http://schemas.microsoft.com/office/drawing/2014/main" id="{5C9990A1-7801-655C-7BB6-97D81792CFB8}"/>
                </a:ext>
              </a:extLst>
            </p:cNvPr>
            <p:cNvCxnSpPr>
              <a:cxnSpLocks/>
            </p:cNvCxnSpPr>
            <p:nvPr/>
          </p:nvCxnSpPr>
          <p:spPr>
            <a:xfrm>
              <a:off x="1883464" y="1257308"/>
              <a:ext cx="239282" cy="644"/>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22" name="Group 21">
            <a:extLst>
              <a:ext uri="{FF2B5EF4-FFF2-40B4-BE49-F238E27FC236}">
                <a16:creationId xmlns:a16="http://schemas.microsoft.com/office/drawing/2014/main" id="{41FD1CC8-1EBB-83D0-2F9F-440EC03BCB0D}"/>
              </a:ext>
            </a:extLst>
          </p:cNvPr>
          <p:cNvGrpSpPr/>
          <p:nvPr/>
        </p:nvGrpSpPr>
        <p:grpSpPr>
          <a:xfrm>
            <a:off x="1912862" y="1572614"/>
            <a:ext cx="385251" cy="292868"/>
            <a:chOff x="2128051" y="1114429"/>
            <a:chExt cx="385251" cy="292868"/>
          </a:xfrm>
        </p:grpSpPr>
        <p:sp>
          <p:nvSpPr>
            <p:cNvPr id="23" name="Flowchart: Connector 22">
              <a:extLst>
                <a:ext uri="{FF2B5EF4-FFF2-40B4-BE49-F238E27FC236}">
                  <a16:creationId xmlns:a16="http://schemas.microsoft.com/office/drawing/2014/main" id="{AD983633-389A-435A-C1E2-AF96ECFF417B}"/>
                </a:ext>
              </a:extLst>
            </p:cNvPr>
            <p:cNvSpPr/>
            <p:nvPr/>
          </p:nvSpPr>
          <p:spPr>
            <a:xfrm rot="3620188">
              <a:off x="2128051" y="1114429"/>
              <a:ext cx="292868" cy="292868"/>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24" name="Connecteur droit avec flèche 71">
              <a:extLst>
                <a:ext uri="{FF2B5EF4-FFF2-40B4-BE49-F238E27FC236}">
                  <a16:creationId xmlns:a16="http://schemas.microsoft.com/office/drawing/2014/main" id="{FB12B15D-1949-D84C-4061-5794A4B330A3}"/>
                </a:ext>
              </a:extLst>
            </p:cNvPr>
            <p:cNvCxnSpPr>
              <a:cxnSpLocks/>
            </p:cNvCxnSpPr>
            <p:nvPr/>
          </p:nvCxnSpPr>
          <p:spPr>
            <a:xfrm>
              <a:off x="2274020" y="1257308"/>
              <a:ext cx="239282" cy="644"/>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25" name="Group 24">
            <a:extLst>
              <a:ext uri="{FF2B5EF4-FFF2-40B4-BE49-F238E27FC236}">
                <a16:creationId xmlns:a16="http://schemas.microsoft.com/office/drawing/2014/main" id="{87EEC2A1-B2BD-7A9D-38B6-46B8832A1099}"/>
              </a:ext>
            </a:extLst>
          </p:cNvPr>
          <p:cNvGrpSpPr/>
          <p:nvPr/>
        </p:nvGrpSpPr>
        <p:grpSpPr>
          <a:xfrm>
            <a:off x="2300930" y="1572614"/>
            <a:ext cx="391204" cy="292868"/>
            <a:chOff x="2516119" y="1114429"/>
            <a:chExt cx="391204" cy="292868"/>
          </a:xfrm>
        </p:grpSpPr>
        <p:sp>
          <p:nvSpPr>
            <p:cNvPr id="26" name="Flowchart: Connector 25">
              <a:extLst>
                <a:ext uri="{FF2B5EF4-FFF2-40B4-BE49-F238E27FC236}">
                  <a16:creationId xmlns:a16="http://schemas.microsoft.com/office/drawing/2014/main" id="{AC4A41E6-B98A-C255-23E8-018C7590D0FB}"/>
                </a:ext>
              </a:extLst>
            </p:cNvPr>
            <p:cNvSpPr/>
            <p:nvPr/>
          </p:nvSpPr>
          <p:spPr>
            <a:xfrm rot="3620188">
              <a:off x="2516119" y="1114429"/>
              <a:ext cx="292868" cy="292868"/>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27" name="Connecteur droit avec flèche 71">
              <a:extLst>
                <a:ext uri="{FF2B5EF4-FFF2-40B4-BE49-F238E27FC236}">
                  <a16:creationId xmlns:a16="http://schemas.microsoft.com/office/drawing/2014/main" id="{1D967805-A56A-8AFF-30DE-486DDE35CBEE}"/>
                </a:ext>
              </a:extLst>
            </p:cNvPr>
            <p:cNvCxnSpPr>
              <a:cxnSpLocks/>
            </p:cNvCxnSpPr>
            <p:nvPr/>
          </p:nvCxnSpPr>
          <p:spPr>
            <a:xfrm>
              <a:off x="2668041" y="1256664"/>
              <a:ext cx="239282" cy="644"/>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28" name="Group 27">
            <a:extLst>
              <a:ext uri="{FF2B5EF4-FFF2-40B4-BE49-F238E27FC236}">
                <a16:creationId xmlns:a16="http://schemas.microsoft.com/office/drawing/2014/main" id="{5197C666-B2EC-81A4-0974-61438FEC1B33}"/>
              </a:ext>
            </a:extLst>
          </p:cNvPr>
          <p:cNvGrpSpPr/>
          <p:nvPr/>
        </p:nvGrpSpPr>
        <p:grpSpPr>
          <a:xfrm>
            <a:off x="2693501" y="1572614"/>
            <a:ext cx="387632" cy="292868"/>
            <a:chOff x="2908690" y="1114429"/>
            <a:chExt cx="387632" cy="292868"/>
          </a:xfrm>
        </p:grpSpPr>
        <p:sp>
          <p:nvSpPr>
            <p:cNvPr id="29" name="Flowchart: Connector 28">
              <a:extLst>
                <a:ext uri="{FF2B5EF4-FFF2-40B4-BE49-F238E27FC236}">
                  <a16:creationId xmlns:a16="http://schemas.microsoft.com/office/drawing/2014/main" id="{24B6E82E-3AE4-3098-1DAB-15768A4D5D3D}"/>
                </a:ext>
              </a:extLst>
            </p:cNvPr>
            <p:cNvSpPr/>
            <p:nvPr/>
          </p:nvSpPr>
          <p:spPr>
            <a:xfrm rot="3620188">
              <a:off x="2908690" y="1114429"/>
              <a:ext cx="292868" cy="292868"/>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30" name="Connecteur droit avec flèche 71">
              <a:extLst>
                <a:ext uri="{FF2B5EF4-FFF2-40B4-BE49-F238E27FC236}">
                  <a16:creationId xmlns:a16="http://schemas.microsoft.com/office/drawing/2014/main" id="{818B1C5C-F29B-9A67-2715-3DF7C540E500}"/>
                </a:ext>
              </a:extLst>
            </p:cNvPr>
            <p:cNvCxnSpPr>
              <a:cxnSpLocks/>
            </p:cNvCxnSpPr>
            <p:nvPr/>
          </p:nvCxnSpPr>
          <p:spPr>
            <a:xfrm>
              <a:off x="3057040" y="1256020"/>
              <a:ext cx="239282" cy="644"/>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31" name="Group 30">
            <a:extLst>
              <a:ext uri="{FF2B5EF4-FFF2-40B4-BE49-F238E27FC236}">
                <a16:creationId xmlns:a16="http://schemas.microsoft.com/office/drawing/2014/main" id="{00EAB160-2784-B054-FA99-3E3EBF4FEBA4}"/>
              </a:ext>
            </a:extLst>
          </p:cNvPr>
          <p:cNvGrpSpPr/>
          <p:nvPr/>
        </p:nvGrpSpPr>
        <p:grpSpPr>
          <a:xfrm>
            <a:off x="3085566" y="1572614"/>
            <a:ext cx="388472" cy="292868"/>
            <a:chOff x="3300755" y="1114429"/>
            <a:chExt cx="388472" cy="292868"/>
          </a:xfrm>
        </p:grpSpPr>
        <p:sp>
          <p:nvSpPr>
            <p:cNvPr id="32" name="Flowchart: Connector 31">
              <a:extLst>
                <a:ext uri="{FF2B5EF4-FFF2-40B4-BE49-F238E27FC236}">
                  <a16:creationId xmlns:a16="http://schemas.microsoft.com/office/drawing/2014/main" id="{6A7CD2E3-6530-D4D8-885E-A95652F65B40}"/>
                </a:ext>
              </a:extLst>
            </p:cNvPr>
            <p:cNvSpPr/>
            <p:nvPr/>
          </p:nvSpPr>
          <p:spPr>
            <a:xfrm rot="3620188">
              <a:off x="3300755" y="1114429"/>
              <a:ext cx="292868" cy="292868"/>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33" name="Connecteur droit avec flèche 71">
              <a:extLst>
                <a:ext uri="{FF2B5EF4-FFF2-40B4-BE49-F238E27FC236}">
                  <a16:creationId xmlns:a16="http://schemas.microsoft.com/office/drawing/2014/main" id="{2A4ACAEE-CB91-557C-8083-019274E0771F}"/>
                </a:ext>
              </a:extLst>
            </p:cNvPr>
            <p:cNvCxnSpPr>
              <a:cxnSpLocks/>
            </p:cNvCxnSpPr>
            <p:nvPr/>
          </p:nvCxnSpPr>
          <p:spPr>
            <a:xfrm>
              <a:off x="3449945" y="1255376"/>
              <a:ext cx="239282" cy="644"/>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34" name="Group 33">
            <a:extLst>
              <a:ext uri="{FF2B5EF4-FFF2-40B4-BE49-F238E27FC236}">
                <a16:creationId xmlns:a16="http://schemas.microsoft.com/office/drawing/2014/main" id="{4E3D7E1C-727D-F45B-5581-1917F3C6F40B}"/>
              </a:ext>
            </a:extLst>
          </p:cNvPr>
          <p:cNvGrpSpPr/>
          <p:nvPr/>
        </p:nvGrpSpPr>
        <p:grpSpPr>
          <a:xfrm>
            <a:off x="3478137" y="1572614"/>
            <a:ext cx="388472" cy="292868"/>
            <a:chOff x="3693326" y="1114429"/>
            <a:chExt cx="388472" cy="292868"/>
          </a:xfrm>
        </p:grpSpPr>
        <p:sp>
          <p:nvSpPr>
            <p:cNvPr id="35" name="Flowchart: Connector 34">
              <a:extLst>
                <a:ext uri="{FF2B5EF4-FFF2-40B4-BE49-F238E27FC236}">
                  <a16:creationId xmlns:a16="http://schemas.microsoft.com/office/drawing/2014/main" id="{67C7266E-B8AF-7E2C-4A48-39B47E334D31}"/>
                </a:ext>
              </a:extLst>
            </p:cNvPr>
            <p:cNvSpPr/>
            <p:nvPr/>
          </p:nvSpPr>
          <p:spPr>
            <a:xfrm rot="3620188">
              <a:off x="3693326" y="1114429"/>
              <a:ext cx="292868" cy="292868"/>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36" name="Connecteur droit avec flèche 71">
              <a:extLst>
                <a:ext uri="{FF2B5EF4-FFF2-40B4-BE49-F238E27FC236}">
                  <a16:creationId xmlns:a16="http://schemas.microsoft.com/office/drawing/2014/main" id="{CCFB8FD6-90C5-60A3-93BD-755860A93229}"/>
                </a:ext>
              </a:extLst>
            </p:cNvPr>
            <p:cNvCxnSpPr>
              <a:cxnSpLocks/>
            </p:cNvCxnSpPr>
            <p:nvPr/>
          </p:nvCxnSpPr>
          <p:spPr>
            <a:xfrm>
              <a:off x="3842516" y="1255873"/>
              <a:ext cx="239282" cy="644"/>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37" name="Group 36">
            <a:extLst>
              <a:ext uri="{FF2B5EF4-FFF2-40B4-BE49-F238E27FC236}">
                <a16:creationId xmlns:a16="http://schemas.microsoft.com/office/drawing/2014/main" id="{14C87976-939F-DFAF-3172-1EA4686A73FD}"/>
              </a:ext>
            </a:extLst>
          </p:cNvPr>
          <p:cNvGrpSpPr/>
          <p:nvPr/>
        </p:nvGrpSpPr>
        <p:grpSpPr>
          <a:xfrm>
            <a:off x="3869380" y="1572614"/>
            <a:ext cx="389800" cy="292868"/>
            <a:chOff x="4084569" y="1114429"/>
            <a:chExt cx="389800" cy="292868"/>
          </a:xfrm>
        </p:grpSpPr>
        <p:sp>
          <p:nvSpPr>
            <p:cNvPr id="38" name="Flowchart: Connector 37">
              <a:extLst>
                <a:ext uri="{FF2B5EF4-FFF2-40B4-BE49-F238E27FC236}">
                  <a16:creationId xmlns:a16="http://schemas.microsoft.com/office/drawing/2014/main" id="{36A06522-61A9-6718-6600-27532AE5A4F2}"/>
                </a:ext>
              </a:extLst>
            </p:cNvPr>
            <p:cNvSpPr/>
            <p:nvPr/>
          </p:nvSpPr>
          <p:spPr>
            <a:xfrm rot="3620188">
              <a:off x="4084569" y="1114429"/>
              <a:ext cx="292868" cy="292868"/>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39" name="Connecteur droit avec flèche 71">
              <a:extLst>
                <a:ext uri="{FF2B5EF4-FFF2-40B4-BE49-F238E27FC236}">
                  <a16:creationId xmlns:a16="http://schemas.microsoft.com/office/drawing/2014/main" id="{EC85515B-85CD-1781-D6A5-77EE08880193}"/>
                </a:ext>
              </a:extLst>
            </p:cNvPr>
            <p:cNvCxnSpPr>
              <a:cxnSpLocks/>
            </p:cNvCxnSpPr>
            <p:nvPr/>
          </p:nvCxnSpPr>
          <p:spPr>
            <a:xfrm>
              <a:off x="4235087" y="1255376"/>
              <a:ext cx="239282" cy="644"/>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40" name="Group 39">
            <a:extLst>
              <a:ext uri="{FF2B5EF4-FFF2-40B4-BE49-F238E27FC236}">
                <a16:creationId xmlns:a16="http://schemas.microsoft.com/office/drawing/2014/main" id="{AEA59B26-B0EF-B13C-7364-C1DA467A5D10}"/>
              </a:ext>
            </a:extLst>
          </p:cNvPr>
          <p:cNvGrpSpPr/>
          <p:nvPr/>
        </p:nvGrpSpPr>
        <p:grpSpPr>
          <a:xfrm>
            <a:off x="4261951" y="1572613"/>
            <a:ext cx="388424" cy="292868"/>
            <a:chOff x="4477140" y="1114428"/>
            <a:chExt cx="388424" cy="292868"/>
          </a:xfrm>
        </p:grpSpPr>
        <p:sp>
          <p:nvSpPr>
            <p:cNvPr id="41" name="Flowchart: Connector 40">
              <a:extLst>
                <a:ext uri="{FF2B5EF4-FFF2-40B4-BE49-F238E27FC236}">
                  <a16:creationId xmlns:a16="http://schemas.microsoft.com/office/drawing/2014/main" id="{9DFC1528-3BE6-577A-C109-28BCBAACFC19}"/>
                </a:ext>
              </a:extLst>
            </p:cNvPr>
            <p:cNvSpPr/>
            <p:nvPr/>
          </p:nvSpPr>
          <p:spPr>
            <a:xfrm rot="3620188">
              <a:off x="4477140" y="1114428"/>
              <a:ext cx="292868" cy="292868"/>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42" name="Connecteur droit avec flèche 71">
              <a:extLst>
                <a:ext uri="{FF2B5EF4-FFF2-40B4-BE49-F238E27FC236}">
                  <a16:creationId xmlns:a16="http://schemas.microsoft.com/office/drawing/2014/main" id="{D096AFF3-1C5B-4557-0883-E0427FCCD547}"/>
                </a:ext>
              </a:extLst>
            </p:cNvPr>
            <p:cNvCxnSpPr>
              <a:cxnSpLocks/>
            </p:cNvCxnSpPr>
            <p:nvPr/>
          </p:nvCxnSpPr>
          <p:spPr>
            <a:xfrm>
              <a:off x="4626282" y="1257476"/>
              <a:ext cx="239282" cy="644"/>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43" name="Group 42">
            <a:extLst>
              <a:ext uri="{FF2B5EF4-FFF2-40B4-BE49-F238E27FC236}">
                <a16:creationId xmlns:a16="http://schemas.microsoft.com/office/drawing/2014/main" id="{0BD189D2-1A18-6F0D-0E2D-E4FFCE678073}"/>
              </a:ext>
            </a:extLst>
          </p:cNvPr>
          <p:cNvGrpSpPr/>
          <p:nvPr/>
        </p:nvGrpSpPr>
        <p:grpSpPr>
          <a:xfrm>
            <a:off x="4654016" y="1572614"/>
            <a:ext cx="386038" cy="292868"/>
            <a:chOff x="4869205" y="1114429"/>
            <a:chExt cx="386038" cy="292868"/>
          </a:xfrm>
        </p:grpSpPr>
        <p:sp>
          <p:nvSpPr>
            <p:cNvPr id="44" name="Flowchart: Connector 43">
              <a:extLst>
                <a:ext uri="{FF2B5EF4-FFF2-40B4-BE49-F238E27FC236}">
                  <a16:creationId xmlns:a16="http://schemas.microsoft.com/office/drawing/2014/main" id="{602CE409-B3F8-EEBF-C769-11FB988E84A6}"/>
                </a:ext>
              </a:extLst>
            </p:cNvPr>
            <p:cNvSpPr/>
            <p:nvPr/>
          </p:nvSpPr>
          <p:spPr>
            <a:xfrm rot="3620188">
              <a:off x="4869205" y="1114429"/>
              <a:ext cx="292868" cy="292868"/>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45" name="Connecteur droit avec flèche 71">
              <a:extLst>
                <a:ext uri="{FF2B5EF4-FFF2-40B4-BE49-F238E27FC236}">
                  <a16:creationId xmlns:a16="http://schemas.microsoft.com/office/drawing/2014/main" id="{979F1E18-0557-518C-FD00-9302DAC4C7FA}"/>
                </a:ext>
              </a:extLst>
            </p:cNvPr>
            <p:cNvCxnSpPr>
              <a:cxnSpLocks/>
            </p:cNvCxnSpPr>
            <p:nvPr/>
          </p:nvCxnSpPr>
          <p:spPr>
            <a:xfrm>
              <a:off x="5015961" y="1253804"/>
              <a:ext cx="239282" cy="644"/>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46" name="Group 45">
            <a:extLst>
              <a:ext uri="{FF2B5EF4-FFF2-40B4-BE49-F238E27FC236}">
                <a16:creationId xmlns:a16="http://schemas.microsoft.com/office/drawing/2014/main" id="{50EC19EA-4B48-8F66-9946-EB4229EF0559}"/>
              </a:ext>
            </a:extLst>
          </p:cNvPr>
          <p:cNvGrpSpPr/>
          <p:nvPr/>
        </p:nvGrpSpPr>
        <p:grpSpPr>
          <a:xfrm>
            <a:off x="5046587" y="1572614"/>
            <a:ext cx="382502" cy="292868"/>
            <a:chOff x="5261776" y="1114429"/>
            <a:chExt cx="382502" cy="292868"/>
          </a:xfrm>
        </p:grpSpPr>
        <p:sp>
          <p:nvSpPr>
            <p:cNvPr id="47" name="Flowchart: Connector 46">
              <a:extLst>
                <a:ext uri="{FF2B5EF4-FFF2-40B4-BE49-F238E27FC236}">
                  <a16:creationId xmlns:a16="http://schemas.microsoft.com/office/drawing/2014/main" id="{A8A8A661-7EEC-8701-E1C5-021E84B05961}"/>
                </a:ext>
              </a:extLst>
            </p:cNvPr>
            <p:cNvSpPr/>
            <p:nvPr/>
          </p:nvSpPr>
          <p:spPr>
            <a:xfrm rot="3620188">
              <a:off x="5261776" y="1114429"/>
              <a:ext cx="292868" cy="292868"/>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48" name="Connecteur droit avec flèche 71">
              <a:extLst>
                <a:ext uri="{FF2B5EF4-FFF2-40B4-BE49-F238E27FC236}">
                  <a16:creationId xmlns:a16="http://schemas.microsoft.com/office/drawing/2014/main" id="{21E9C0A1-44F2-3596-1A7A-D6481FA1F499}"/>
                </a:ext>
              </a:extLst>
            </p:cNvPr>
            <p:cNvCxnSpPr>
              <a:cxnSpLocks/>
            </p:cNvCxnSpPr>
            <p:nvPr/>
          </p:nvCxnSpPr>
          <p:spPr>
            <a:xfrm>
              <a:off x="5404996" y="1257798"/>
              <a:ext cx="239282" cy="644"/>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49" name="Group 48">
            <a:extLst>
              <a:ext uri="{FF2B5EF4-FFF2-40B4-BE49-F238E27FC236}">
                <a16:creationId xmlns:a16="http://schemas.microsoft.com/office/drawing/2014/main" id="{9B103787-DB2D-DDDC-E8C1-10E7C897C682}"/>
              </a:ext>
            </a:extLst>
          </p:cNvPr>
          <p:cNvGrpSpPr/>
          <p:nvPr/>
        </p:nvGrpSpPr>
        <p:grpSpPr>
          <a:xfrm>
            <a:off x="5430746" y="1578342"/>
            <a:ext cx="383701" cy="292868"/>
            <a:chOff x="777036" y="2438209"/>
            <a:chExt cx="773830" cy="590643"/>
          </a:xfrm>
        </p:grpSpPr>
        <p:sp>
          <p:nvSpPr>
            <p:cNvPr id="50" name="Flowchart: Connector 49">
              <a:extLst>
                <a:ext uri="{FF2B5EF4-FFF2-40B4-BE49-F238E27FC236}">
                  <a16:creationId xmlns:a16="http://schemas.microsoft.com/office/drawing/2014/main" id="{07A26F1B-5B90-E9D0-68DF-CBD30A524572}"/>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51" name="Connecteur droit avec flèche 71">
              <a:extLst>
                <a:ext uri="{FF2B5EF4-FFF2-40B4-BE49-F238E27FC236}">
                  <a16:creationId xmlns:a16="http://schemas.microsoft.com/office/drawing/2014/main" id="{2756713B-AFDC-9696-F10A-D9FB79876B88}"/>
                </a:ext>
              </a:extLst>
            </p:cNvPr>
            <p:cNvCxnSpPr>
              <a:cxnSpLocks/>
            </p:cNvCxnSpPr>
            <p:nvPr/>
          </p:nvCxnSpPr>
          <p:spPr>
            <a:xfrm>
              <a:off x="1068293" y="2725367"/>
              <a:ext cx="482573" cy="1299"/>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58" name="Group 57">
            <a:extLst>
              <a:ext uri="{FF2B5EF4-FFF2-40B4-BE49-F238E27FC236}">
                <a16:creationId xmlns:a16="http://schemas.microsoft.com/office/drawing/2014/main" id="{34DA07A9-0E35-7C90-4717-D9C913EFBA15}"/>
              </a:ext>
            </a:extLst>
          </p:cNvPr>
          <p:cNvGrpSpPr/>
          <p:nvPr/>
        </p:nvGrpSpPr>
        <p:grpSpPr>
          <a:xfrm>
            <a:off x="733657" y="2552580"/>
            <a:ext cx="385715" cy="292868"/>
            <a:chOff x="777036" y="2438209"/>
            <a:chExt cx="777892" cy="590643"/>
          </a:xfrm>
        </p:grpSpPr>
        <p:sp>
          <p:nvSpPr>
            <p:cNvPr id="59" name="Flowchart: Connector 58">
              <a:extLst>
                <a:ext uri="{FF2B5EF4-FFF2-40B4-BE49-F238E27FC236}">
                  <a16:creationId xmlns:a16="http://schemas.microsoft.com/office/drawing/2014/main" id="{2431B78A-671F-2B15-415F-4E5E8D7C48EE}"/>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60" name="Connecteur droit avec flèche 71">
              <a:extLst>
                <a:ext uri="{FF2B5EF4-FFF2-40B4-BE49-F238E27FC236}">
                  <a16:creationId xmlns:a16="http://schemas.microsoft.com/office/drawing/2014/main" id="{2DF7FECC-0A37-8F4B-F935-EDD10A314545}"/>
                </a:ext>
              </a:extLst>
            </p:cNvPr>
            <p:cNvCxnSpPr>
              <a:cxnSpLocks/>
            </p:cNvCxnSpPr>
            <p:nvPr/>
          </p:nvCxnSpPr>
          <p:spPr>
            <a:xfrm>
              <a:off x="1072356" y="2738305"/>
              <a:ext cx="482572" cy="1298"/>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61" name="Group 60">
            <a:extLst>
              <a:ext uri="{FF2B5EF4-FFF2-40B4-BE49-F238E27FC236}">
                <a16:creationId xmlns:a16="http://schemas.microsoft.com/office/drawing/2014/main" id="{DC149813-DF69-352E-3B1B-3322A7CC9D34}"/>
              </a:ext>
            </a:extLst>
          </p:cNvPr>
          <p:cNvGrpSpPr/>
          <p:nvPr/>
        </p:nvGrpSpPr>
        <p:grpSpPr>
          <a:xfrm>
            <a:off x="1126228" y="2552580"/>
            <a:ext cx="373949" cy="292868"/>
            <a:chOff x="777036" y="2438209"/>
            <a:chExt cx="754163" cy="590643"/>
          </a:xfrm>
        </p:grpSpPr>
        <p:sp>
          <p:nvSpPr>
            <p:cNvPr id="62" name="Flowchart: Connector 61">
              <a:extLst>
                <a:ext uri="{FF2B5EF4-FFF2-40B4-BE49-F238E27FC236}">
                  <a16:creationId xmlns:a16="http://schemas.microsoft.com/office/drawing/2014/main" id="{5C258F8D-3B24-25E4-D7CD-78647274D2F8}"/>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512" name="Connecteur droit avec flèche 71">
              <a:extLst>
                <a:ext uri="{FF2B5EF4-FFF2-40B4-BE49-F238E27FC236}">
                  <a16:creationId xmlns:a16="http://schemas.microsoft.com/office/drawing/2014/main" id="{08E2DF18-40AE-8745-DC80-197160957632}"/>
                </a:ext>
              </a:extLst>
            </p:cNvPr>
            <p:cNvCxnSpPr>
              <a:cxnSpLocks/>
            </p:cNvCxnSpPr>
            <p:nvPr/>
          </p:nvCxnSpPr>
          <p:spPr>
            <a:xfrm rot="1800000">
              <a:off x="1048626" y="2854084"/>
              <a:ext cx="482573" cy="1299"/>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513" name="Group 512">
            <a:extLst>
              <a:ext uri="{FF2B5EF4-FFF2-40B4-BE49-F238E27FC236}">
                <a16:creationId xmlns:a16="http://schemas.microsoft.com/office/drawing/2014/main" id="{19F489F6-1EA8-4E25-5B74-4CBEAA2B8E96}"/>
              </a:ext>
            </a:extLst>
          </p:cNvPr>
          <p:cNvGrpSpPr/>
          <p:nvPr/>
        </p:nvGrpSpPr>
        <p:grpSpPr>
          <a:xfrm>
            <a:off x="1518293" y="2552580"/>
            <a:ext cx="292868" cy="369847"/>
            <a:chOff x="777036" y="2438209"/>
            <a:chExt cx="590642" cy="745891"/>
          </a:xfrm>
        </p:grpSpPr>
        <p:sp>
          <p:nvSpPr>
            <p:cNvPr id="514" name="Flowchart: Connector 513">
              <a:extLst>
                <a:ext uri="{FF2B5EF4-FFF2-40B4-BE49-F238E27FC236}">
                  <a16:creationId xmlns:a16="http://schemas.microsoft.com/office/drawing/2014/main" id="{F1D0EF2D-B45A-37CA-5CD3-6C6537D3D629}"/>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554" name="Connecteur droit avec flèche 71">
              <a:extLst>
                <a:ext uri="{FF2B5EF4-FFF2-40B4-BE49-F238E27FC236}">
                  <a16:creationId xmlns:a16="http://schemas.microsoft.com/office/drawing/2014/main" id="{10CCDFC7-739B-D1EC-BB3F-F6A33FC2423E}"/>
                </a:ext>
              </a:extLst>
            </p:cNvPr>
            <p:cNvCxnSpPr>
              <a:cxnSpLocks/>
            </p:cNvCxnSpPr>
            <p:nvPr/>
          </p:nvCxnSpPr>
          <p:spPr>
            <a:xfrm rot="3600000">
              <a:off x="961361" y="2942164"/>
              <a:ext cx="482573" cy="1299"/>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555" name="Group 554">
            <a:extLst>
              <a:ext uri="{FF2B5EF4-FFF2-40B4-BE49-F238E27FC236}">
                <a16:creationId xmlns:a16="http://schemas.microsoft.com/office/drawing/2014/main" id="{63089348-AE9C-81A3-93C3-95386909D86F}"/>
              </a:ext>
            </a:extLst>
          </p:cNvPr>
          <p:cNvGrpSpPr/>
          <p:nvPr/>
        </p:nvGrpSpPr>
        <p:grpSpPr>
          <a:xfrm>
            <a:off x="1910864" y="2552580"/>
            <a:ext cx="292868" cy="386273"/>
            <a:chOff x="777036" y="2438209"/>
            <a:chExt cx="590642" cy="779018"/>
          </a:xfrm>
        </p:grpSpPr>
        <p:sp>
          <p:nvSpPr>
            <p:cNvPr id="556" name="Flowchart: Connector 555">
              <a:extLst>
                <a:ext uri="{FF2B5EF4-FFF2-40B4-BE49-F238E27FC236}">
                  <a16:creationId xmlns:a16="http://schemas.microsoft.com/office/drawing/2014/main" id="{4347A018-445A-758F-42BE-656DC2BA5AF9}"/>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557" name="Connecteur droit avec flèche 71">
              <a:extLst>
                <a:ext uri="{FF2B5EF4-FFF2-40B4-BE49-F238E27FC236}">
                  <a16:creationId xmlns:a16="http://schemas.microsoft.com/office/drawing/2014/main" id="{18ED3423-BDB1-3677-8A91-EA65105FF288}"/>
                </a:ext>
              </a:extLst>
            </p:cNvPr>
            <p:cNvCxnSpPr>
              <a:cxnSpLocks/>
            </p:cNvCxnSpPr>
            <p:nvPr/>
          </p:nvCxnSpPr>
          <p:spPr>
            <a:xfrm rot="5400000">
              <a:off x="829044" y="2975291"/>
              <a:ext cx="482573" cy="1299"/>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560" name="Group 559">
            <a:extLst>
              <a:ext uri="{FF2B5EF4-FFF2-40B4-BE49-F238E27FC236}">
                <a16:creationId xmlns:a16="http://schemas.microsoft.com/office/drawing/2014/main" id="{98B56BAB-3672-4985-D1B4-7120046B4042}"/>
              </a:ext>
            </a:extLst>
          </p:cNvPr>
          <p:cNvGrpSpPr/>
          <p:nvPr/>
        </p:nvGrpSpPr>
        <p:grpSpPr>
          <a:xfrm>
            <a:off x="2298932" y="2552580"/>
            <a:ext cx="292868" cy="369849"/>
            <a:chOff x="777036" y="2438209"/>
            <a:chExt cx="590642" cy="745895"/>
          </a:xfrm>
        </p:grpSpPr>
        <p:sp>
          <p:nvSpPr>
            <p:cNvPr id="561" name="Flowchart: Connector 560">
              <a:extLst>
                <a:ext uri="{FF2B5EF4-FFF2-40B4-BE49-F238E27FC236}">
                  <a16:creationId xmlns:a16="http://schemas.microsoft.com/office/drawing/2014/main" id="{B6CA37E8-BC4E-3D6D-F396-F7AC83C39D56}"/>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567" name="Connecteur droit avec flèche 71">
              <a:extLst>
                <a:ext uri="{FF2B5EF4-FFF2-40B4-BE49-F238E27FC236}">
                  <a16:creationId xmlns:a16="http://schemas.microsoft.com/office/drawing/2014/main" id="{F3B7C2E7-5EAC-DD7D-B354-21A7ECB7D45F}"/>
                </a:ext>
              </a:extLst>
            </p:cNvPr>
            <p:cNvCxnSpPr>
              <a:cxnSpLocks/>
            </p:cNvCxnSpPr>
            <p:nvPr/>
          </p:nvCxnSpPr>
          <p:spPr>
            <a:xfrm rot="7200000">
              <a:off x="705806" y="2942168"/>
              <a:ext cx="482573" cy="1299"/>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568" name="Group 567">
            <a:extLst>
              <a:ext uri="{FF2B5EF4-FFF2-40B4-BE49-F238E27FC236}">
                <a16:creationId xmlns:a16="http://schemas.microsoft.com/office/drawing/2014/main" id="{17344D97-2D2E-8124-21F0-ABC2E737440C}"/>
              </a:ext>
            </a:extLst>
          </p:cNvPr>
          <p:cNvGrpSpPr/>
          <p:nvPr/>
        </p:nvGrpSpPr>
        <p:grpSpPr>
          <a:xfrm>
            <a:off x="2616778" y="2552580"/>
            <a:ext cx="367593" cy="292868"/>
            <a:chOff x="626334" y="2438209"/>
            <a:chExt cx="741344" cy="590643"/>
          </a:xfrm>
        </p:grpSpPr>
        <p:sp>
          <p:nvSpPr>
            <p:cNvPr id="128" name="Flowchart: Connector 127">
              <a:extLst>
                <a:ext uri="{FF2B5EF4-FFF2-40B4-BE49-F238E27FC236}">
                  <a16:creationId xmlns:a16="http://schemas.microsoft.com/office/drawing/2014/main" id="{FC4C9374-CEEC-9A2E-BE40-2287A372FAA8}"/>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129" name="Connecteur droit avec flèche 71">
              <a:extLst>
                <a:ext uri="{FF2B5EF4-FFF2-40B4-BE49-F238E27FC236}">
                  <a16:creationId xmlns:a16="http://schemas.microsoft.com/office/drawing/2014/main" id="{4EC012AA-12C5-52BE-2539-C91B97A1B7EE}"/>
                </a:ext>
              </a:extLst>
            </p:cNvPr>
            <p:cNvCxnSpPr>
              <a:cxnSpLocks/>
            </p:cNvCxnSpPr>
            <p:nvPr/>
          </p:nvCxnSpPr>
          <p:spPr>
            <a:xfrm rot="9000000">
              <a:off x="626334" y="2865640"/>
              <a:ext cx="482572" cy="1299"/>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130" name="Group 129">
            <a:extLst>
              <a:ext uri="{FF2B5EF4-FFF2-40B4-BE49-F238E27FC236}">
                <a16:creationId xmlns:a16="http://schemas.microsoft.com/office/drawing/2014/main" id="{239AFEA7-5668-9371-E29B-5D32E0242CBE}"/>
              </a:ext>
            </a:extLst>
          </p:cNvPr>
          <p:cNvGrpSpPr/>
          <p:nvPr/>
        </p:nvGrpSpPr>
        <p:grpSpPr>
          <a:xfrm>
            <a:off x="2992049" y="2552580"/>
            <a:ext cx="384387" cy="292868"/>
            <a:chOff x="592465" y="2438209"/>
            <a:chExt cx="775213" cy="590643"/>
          </a:xfrm>
        </p:grpSpPr>
        <p:sp>
          <p:nvSpPr>
            <p:cNvPr id="143" name="Flowchart: Connector 142">
              <a:extLst>
                <a:ext uri="{FF2B5EF4-FFF2-40B4-BE49-F238E27FC236}">
                  <a16:creationId xmlns:a16="http://schemas.microsoft.com/office/drawing/2014/main" id="{1010F595-8EE8-EA61-E334-8F2DCF9A7FF6}"/>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144" name="Connecteur droit avec flèche 71">
              <a:extLst>
                <a:ext uri="{FF2B5EF4-FFF2-40B4-BE49-F238E27FC236}">
                  <a16:creationId xmlns:a16="http://schemas.microsoft.com/office/drawing/2014/main" id="{62C88FBB-6804-F8EF-3794-F4880AD912B3}"/>
                </a:ext>
              </a:extLst>
            </p:cNvPr>
            <p:cNvCxnSpPr>
              <a:cxnSpLocks/>
            </p:cNvCxnSpPr>
            <p:nvPr/>
          </p:nvCxnSpPr>
          <p:spPr>
            <a:xfrm rot="10800000">
              <a:off x="592465" y="2733526"/>
              <a:ext cx="482573" cy="1299"/>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145" name="Group 144">
            <a:extLst>
              <a:ext uri="{FF2B5EF4-FFF2-40B4-BE49-F238E27FC236}">
                <a16:creationId xmlns:a16="http://schemas.microsoft.com/office/drawing/2014/main" id="{22E1E5A8-E0F4-E45D-7BB9-C1520B26CF68}"/>
              </a:ext>
            </a:extLst>
          </p:cNvPr>
          <p:cNvGrpSpPr/>
          <p:nvPr/>
        </p:nvGrpSpPr>
        <p:grpSpPr>
          <a:xfrm>
            <a:off x="3397830" y="2552580"/>
            <a:ext cx="371177" cy="292868"/>
            <a:chOff x="619106" y="2438209"/>
            <a:chExt cx="748572" cy="590643"/>
          </a:xfrm>
        </p:grpSpPr>
        <p:sp>
          <p:nvSpPr>
            <p:cNvPr id="146" name="Flowchart: Connector 145">
              <a:extLst>
                <a:ext uri="{FF2B5EF4-FFF2-40B4-BE49-F238E27FC236}">
                  <a16:creationId xmlns:a16="http://schemas.microsoft.com/office/drawing/2014/main" id="{659F35B4-29A9-2535-1E8D-AF0208E15EB7}"/>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147" name="Connecteur droit avec flèche 71">
              <a:extLst>
                <a:ext uri="{FF2B5EF4-FFF2-40B4-BE49-F238E27FC236}">
                  <a16:creationId xmlns:a16="http://schemas.microsoft.com/office/drawing/2014/main" id="{BE7FB391-2F8D-A5E8-A499-4C15E703A037}"/>
                </a:ext>
              </a:extLst>
            </p:cNvPr>
            <p:cNvCxnSpPr>
              <a:cxnSpLocks/>
            </p:cNvCxnSpPr>
            <p:nvPr/>
          </p:nvCxnSpPr>
          <p:spPr>
            <a:xfrm rot="12600000">
              <a:off x="619106" y="2611672"/>
              <a:ext cx="482573" cy="1299"/>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148" name="Group 147">
            <a:extLst>
              <a:ext uri="{FF2B5EF4-FFF2-40B4-BE49-F238E27FC236}">
                <a16:creationId xmlns:a16="http://schemas.microsoft.com/office/drawing/2014/main" id="{347F2339-151A-4BB6-20C4-AD0863F812DD}"/>
              </a:ext>
            </a:extLst>
          </p:cNvPr>
          <p:cNvGrpSpPr/>
          <p:nvPr/>
        </p:nvGrpSpPr>
        <p:grpSpPr>
          <a:xfrm>
            <a:off x="3867382" y="2475598"/>
            <a:ext cx="292868" cy="369850"/>
            <a:chOff x="777036" y="2282955"/>
            <a:chExt cx="590642" cy="745897"/>
          </a:xfrm>
        </p:grpSpPr>
        <p:sp>
          <p:nvSpPr>
            <p:cNvPr id="149" name="Flowchart: Connector 148">
              <a:extLst>
                <a:ext uri="{FF2B5EF4-FFF2-40B4-BE49-F238E27FC236}">
                  <a16:creationId xmlns:a16="http://schemas.microsoft.com/office/drawing/2014/main" id="{0C45E760-9FA0-B81D-79EB-6C0196918562}"/>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150" name="Connecteur droit avec flèche 71">
              <a:extLst>
                <a:ext uri="{FF2B5EF4-FFF2-40B4-BE49-F238E27FC236}">
                  <a16:creationId xmlns:a16="http://schemas.microsoft.com/office/drawing/2014/main" id="{E95B396E-D7F1-05C3-051C-647F52D16CF7}"/>
                </a:ext>
              </a:extLst>
            </p:cNvPr>
            <p:cNvCxnSpPr>
              <a:cxnSpLocks/>
            </p:cNvCxnSpPr>
            <p:nvPr/>
          </p:nvCxnSpPr>
          <p:spPr>
            <a:xfrm rot="14400000">
              <a:off x="710374" y="2523592"/>
              <a:ext cx="482573" cy="1299"/>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151" name="Group 150">
            <a:extLst>
              <a:ext uri="{FF2B5EF4-FFF2-40B4-BE49-F238E27FC236}">
                <a16:creationId xmlns:a16="http://schemas.microsoft.com/office/drawing/2014/main" id="{5372044A-CDD0-1628-AE01-B779CBC31A6B}"/>
              </a:ext>
            </a:extLst>
          </p:cNvPr>
          <p:cNvGrpSpPr/>
          <p:nvPr/>
        </p:nvGrpSpPr>
        <p:grpSpPr>
          <a:xfrm>
            <a:off x="4259953" y="2459729"/>
            <a:ext cx="292868" cy="385718"/>
            <a:chOff x="777036" y="2250953"/>
            <a:chExt cx="590642" cy="777899"/>
          </a:xfrm>
        </p:grpSpPr>
        <p:sp>
          <p:nvSpPr>
            <p:cNvPr id="152" name="Flowchart: Connector 151">
              <a:extLst>
                <a:ext uri="{FF2B5EF4-FFF2-40B4-BE49-F238E27FC236}">
                  <a16:creationId xmlns:a16="http://schemas.microsoft.com/office/drawing/2014/main" id="{812DD648-F445-1626-59FE-FB0F9CD8F163}"/>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153" name="Connecteur droit avec flèche 71">
              <a:extLst>
                <a:ext uri="{FF2B5EF4-FFF2-40B4-BE49-F238E27FC236}">
                  <a16:creationId xmlns:a16="http://schemas.microsoft.com/office/drawing/2014/main" id="{BBAD9EC0-EFCC-926F-61B9-F67BF4E90C03}"/>
                </a:ext>
              </a:extLst>
            </p:cNvPr>
            <p:cNvCxnSpPr>
              <a:cxnSpLocks/>
            </p:cNvCxnSpPr>
            <p:nvPr/>
          </p:nvCxnSpPr>
          <p:spPr>
            <a:xfrm rot="16200000">
              <a:off x="829261" y="2491590"/>
              <a:ext cx="482573" cy="1299"/>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154" name="Group 153">
            <a:extLst>
              <a:ext uri="{FF2B5EF4-FFF2-40B4-BE49-F238E27FC236}">
                <a16:creationId xmlns:a16="http://schemas.microsoft.com/office/drawing/2014/main" id="{229CB821-33EF-3F40-C5B5-8C45B77B8B5F}"/>
              </a:ext>
            </a:extLst>
          </p:cNvPr>
          <p:cNvGrpSpPr/>
          <p:nvPr/>
        </p:nvGrpSpPr>
        <p:grpSpPr>
          <a:xfrm>
            <a:off x="4652018" y="2475596"/>
            <a:ext cx="292868" cy="369852"/>
            <a:chOff x="777036" y="2282951"/>
            <a:chExt cx="590642" cy="745901"/>
          </a:xfrm>
        </p:grpSpPr>
        <p:sp>
          <p:nvSpPr>
            <p:cNvPr id="155" name="Flowchart: Connector 154">
              <a:extLst>
                <a:ext uri="{FF2B5EF4-FFF2-40B4-BE49-F238E27FC236}">
                  <a16:creationId xmlns:a16="http://schemas.microsoft.com/office/drawing/2014/main" id="{051CAD6A-A560-48B1-3AD4-7AE2EBBBE744}"/>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156" name="Connecteur droit avec flèche 71">
              <a:extLst>
                <a:ext uri="{FF2B5EF4-FFF2-40B4-BE49-F238E27FC236}">
                  <a16:creationId xmlns:a16="http://schemas.microsoft.com/office/drawing/2014/main" id="{07B4800E-2154-B30D-7ED6-9DA6D9407D7E}"/>
                </a:ext>
              </a:extLst>
            </p:cNvPr>
            <p:cNvCxnSpPr>
              <a:cxnSpLocks/>
            </p:cNvCxnSpPr>
            <p:nvPr/>
          </p:nvCxnSpPr>
          <p:spPr>
            <a:xfrm rot="18000000">
              <a:off x="950837" y="2523588"/>
              <a:ext cx="482573" cy="1299"/>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157" name="Group 156">
            <a:extLst>
              <a:ext uri="{FF2B5EF4-FFF2-40B4-BE49-F238E27FC236}">
                <a16:creationId xmlns:a16="http://schemas.microsoft.com/office/drawing/2014/main" id="{C6306DF3-77DB-6959-BAEF-96D8C5E84EF1}"/>
              </a:ext>
            </a:extLst>
          </p:cNvPr>
          <p:cNvGrpSpPr/>
          <p:nvPr/>
        </p:nvGrpSpPr>
        <p:grpSpPr>
          <a:xfrm>
            <a:off x="5044589" y="2552580"/>
            <a:ext cx="375992" cy="292868"/>
            <a:chOff x="777036" y="2438209"/>
            <a:chExt cx="758283" cy="590643"/>
          </a:xfrm>
        </p:grpSpPr>
        <p:sp>
          <p:nvSpPr>
            <p:cNvPr id="158" name="Flowchart: Connector 157">
              <a:extLst>
                <a:ext uri="{FF2B5EF4-FFF2-40B4-BE49-F238E27FC236}">
                  <a16:creationId xmlns:a16="http://schemas.microsoft.com/office/drawing/2014/main" id="{6E5E843A-EBD9-F7B1-9406-A07984387869}"/>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159" name="Connecteur droit avec flèche 71">
              <a:extLst>
                <a:ext uri="{FF2B5EF4-FFF2-40B4-BE49-F238E27FC236}">
                  <a16:creationId xmlns:a16="http://schemas.microsoft.com/office/drawing/2014/main" id="{6A139CAB-6E8B-D060-E192-F2DFA10E5EB6}"/>
                </a:ext>
              </a:extLst>
            </p:cNvPr>
            <p:cNvCxnSpPr>
              <a:cxnSpLocks/>
            </p:cNvCxnSpPr>
            <p:nvPr/>
          </p:nvCxnSpPr>
          <p:spPr>
            <a:xfrm rot="19800000">
              <a:off x="1052746" y="2610418"/>
              <a:ext cx="482573" cy="1299"/>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161" name="Group 160">
            <a:extLst>
              <a:ext uri="{FF2B5EF4-FFF2-40B4-BE49-F238E27FC236}">
                <a16:creationId xmlns:a16="http://schemas.microsoft.com/office/drawing/2014/main" id="{78E117A6-E031-63A5-4B05-825405C90FEA}"/>
              </a:ext>
            </a:extLst>
          </p:cNvPr>
          <p:cNvGrpSpPr/>
          <p:nvPr/>
        </p:nvGrpSpPr>
        <p:grpSpPr>
          <a:xfrm>
            <a:off x="5428748" y="2558308"/>
            <a:ext cx="385715" cy="292868"/>
            <a:chOff x="777036" y="2438209"/>
            <a:chExt cx="777892" cy="590643"/>
          </a:xfrm>
        </p:grpSpPr>
        <p:sp>
          <p:nvSpPr>
            <p:cNvPr id="164" name="Flowchart: Connector 163">
              <a:extLst>
                <a:ext uri="{FF2B5EF4-FFF2-40B4-BE49-F238E27FC236}">
                  <a16:creationId xmlns:a16="http://schemas.microsoft.com/office/drawing/2014/main" id="{F97B8813-0FEA-E23E-20C4-952A876B24A4}"/>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165" name="Connecteur droit avec flèche 71">
              <a:extLst>
                <a:ext uri="{FF2B5EF4-FFF2-40B4-BE49-F238E27FC236}">
                  <a16:creationId xmlns:a16="http://schemas.microsoft.com/office/drawing/2014/main" id="{BD63566B-D77D-3C00-EBE9-CD97EC8A2E76}"/>
                </a:ext>
              </a:extLst>
            </p:cNvPr>
            <p:cNvCxnSpPr>
              <a:cxnSpLocks/>
            </p:cNvCxnSpPr>
            <p:nvPr/>
          </p:nvCxnSpPr>
          <p:spPr>
            <a:xfrm>
              <a:off x="1072355" y="2728698"/>
              <a:ext cx="482573" cy="1299"/>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cxnSp>
        <p:nvCxnSpPr>
          <p:cNvPr id="170" name="Straight Connector 169">
            <a:extLst>
              <a:ext uri="{FF2B5EF4-FFF2-40B4-BE49-F238E27FC236}">
                <a16:creationId xmlns:a16="http://schemas.microsoft.com/office/drawing/2014/main" id="{7351E75C-F9E4-95AE-0FDE-6A0729A7D646}"/>
              </a:ext>
            </a:extLst>
          </p:cNvPr>
          <p:cNvCxnSpPr>
            <a:cxnSpLocks/>
          </p:cNvCxnSpPr>
          <p:nvPr/>
        </p:nvCxnSpPr>
        <p:spPr>
          <a:xfrm>
            <a:off x="6826762" y="1724526"/>
            <a:ext cx="1524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73" name="Rectangle 172">
            <a:extLst>
              <a:ext uri="{FF2B5EF4-FFF2-40B4-BE49-F238E27FC236}">
                <a16:creationId xmlns:a16="http://schemas.microsoft.com/office/drawing/2014/main" id="{C49E3DA4-47D0-2B55-C3D6-ACEB6743F840}"/>
              </a:ext>
            </a:extLst>
          </p:cNvPr>
          <p:cNvSpPr/>
          <p:nvPr/>
        </p:nvSpPr>
        <p:spPr>
          <a:xfrm>
            <a:off x="6924051" y="2316203"/>
            <a:ext cx="172925" cy="394067"/>
          </a:xfrm>
          <a:prstGeom prst="rect">
            <a:avLst/>
          </a:prstGeom>
          <a:noFill/>
          <a:ln w="28575">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186" name="Rectangle 185">
            <a:extLst>
              <a:ext uri="{FF2B5EF4-FFF2-40B4-BE49-F238E27FC236}">
                <a16:creationId xmlns:a16="http://schemas.microsoft.com/office/drawing/2014/main" id="{F90FE1B5-120B-CB9F-8FBD-F163674CF2A1}"/>
              </a:ext>
            </a:extLst>
          </p:cNvPr>
          <p:cNvSpPr/>
          <p:nvPr/>
        </p:nvSpPr>
        <p:spPr>
          <a:xfrm rot="5400000">
            <a:off x="7970712" y="2428723"/>
            <a:ext cx="172925" cy="394067"/>
          </a:xfrm>
          <a:prstGeom prst="rect">
            <a:avLst/>
          </a:prstGeom>
          <a:noFill/>
          <a:ln w="28575">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cxnSp>
        <p:nvCxnSpPr>
          <p:cNvPr id="174" name="Straight Connector 173">
            <a:extLst>
              <a:ext uri="{FF2B5EF4-FFF2-40B4-BE49-F238E27FC236}">
                <a16:creationId xmlns:a16="http://schemas.microsoft.com/office/drawing/2014/main" id="{93958562-834C-1D14-F4C3-3DF313D31F34}"/>
              </a:ext>
            </a:extLst>
          </p:cNvPr>
          <p:cNvCxnSpPr>
            <a:cxnSpLocks/>
          </p:cNvCxnSpPr>
          <p:nvPr/>
        </p:nvCxnSpPr>
        <p:spPr>
          <a:xfrm>
            <a:off x="6832727" y="2714030"/>
            <a:ext cx="1524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87" name="ZoneTexte 41">
            <a:extLst>
              <a:ext uri="{FF2B5EF4-FFF2-40B4-BE49-F238E27FC236}">
                <a16:creationId xmlns:a16="http://schemas.microsoft.com/office/drawing/2014/main" id="{DFF28421-94AD-CDED-3C4A-2DA204C546E6}"/>
              </a:ext>
            </a:extLst>
          </p:cNvPr>
          <p:cNvSpPr txBox="1"/>
          <p:nvPr/>
        </p:nvSpPr>
        <p:spPr>
          <a:xfrm>
            <a:off x="7256988" y="2209607"/>
            <a:ext cx="437940" cy="400110"/>
          </a:xfrm>
          <a:prstGeom prst="rect">
            <a:avLst/>
          </a:prstGeom>
          <a:noFill/>
        </p:spPr>
        <p:txBody>
          <a:bodyPr wrap="none" rtlCol="0">
            <a:spAutoFit/>
          </a:bodyPr>
          <a:lstStyle/>
          <a:p>
            <a:r>
              <a:rPr lang="fr-CA" sz="2000" dirty="0">
                <a:solidFill>
                  <a:schemeClr val="tx1">
                    <a:lumMod val="50000"/>
                    <a:lumOff val="50000"/>
                  </a:schemeClr>
                </a:solidFill>
                <a:latin typeface="Century Schoolbook" panose="02040604050505020304" pitchFamily="18" charset="0"/>
                <a:cs typeface="Roboto Serif Light" pitchFamily="2" charset="0"/>
              </a:rPr>
              <a:t>or</a:t>
            </a:r>
          </a:p>
        </p:txBody>
      </p:sp>
      <p:grpSp>
        <p:nvGrpSpPr>
          <p:cNvPr id="188" name="Group 187">
            <a:extLst>
              <a:ext uri="{FF2B5EF4-FFF2-40B4-BE49-F238E27FC236}">
                <a16:creationId xmlns:a16="http://schemas.microsoft.com/office/drawing/2014/main" id="{4DC55FCF-5C61-C036-14E5-9DCA48142851}"/>
              </a:ext>
            </a:extLst>
          </p:cNvPr>
          <p:cNvGrpSpPr/>
          <p:nvPr/>
        </p:nvGrpSpPr>
        <p:grpSpPr>
          <a:xfrm>
            <a:off x="734707" y="4111052"/>
            <a:ext cx="385715" cy="292868"/>
            <a:chOff x="777036" y="2438209"/>
            <a:chExt cx="777892" cy="590643"/>
          </a:xfrm>
        </p:grpSpPr>
        <p:sp>
          <p:nvSpPr>
            <p:cNvPr id="189" name="Flowchart: Connector 188">
              <a:extLst>
                <a:ext uri="{FF2B5EF4-FFF2-40B4-BE49-F238E27FC236}">
                  <a16:creationId xmlns:a16="http://schemas.microsoft.com/office/drawing/2014/main" id="{FAC704EC-034A-B9D2-891B-368535665BFC}"/>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190" name="Connecteur droit avec flèche 71">
              <a:extLst>
                <a:ext uri="{FF2B5EF4-FFF2-40B4-BE49-F238E27FC236}">
                  <a16:creationId xmlns:a16="http://schemas.microsoft.com/office/drawing/2014/main" id="{1BAEE77F-FC78-AFD8-5C21-CD8FFD07B085}"/>
                </a:ext>
              </a:extLst>
            </p:cNvPr>
            <p:cNvCxnSpPr>
              <a:cxnSpLocks/>
            </p:cNvCxnSpPr>
            <p:nvPr/>
          </p:nvCxnSpPr>
          <p:spPr>
            <a:xfrm>
              <a:off x="1072356" y="2738305"/>
              <a:ext cx="482572" cy="1298"/>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191" name="Group 190">
            <a:extLst>
              <a:ext uri="{FF2B5EF4-FFF2-40B4-BE49-F238E27FC236}">
                <a16:creationId xmlns:a16="http://schemas.microsoft.com/office/drawing/2014/main" id="{32FC1951-03F1-3BF6-0F47-7A3C9A252899}"/>
              </a:ext>
            </a:extLst>
          </p:cNvPr>
          <p:cNvGrpSpPr/>
          <p:nvPr/>
        </p:nvGrpSpPr>
        <p:grpSpPr>
          <a:xfrm>
            <a:off x="1127278" y="4111052"/>
            <a:ext cx="292868" cy="364524"/>
            <a:chOff x="777036" y="2438209"/>
            <a:chExt cx="590642" cy="735155"/>
          </a:xfrm>
        </p:grpSpPr>
        <p:sp>
          <p:nvSpPr>
            <p:cNvPr id="578" name="Flowchart: Connector 577">
              <a:extLst>
                <a:ext uri="{FF2B5EF4-FFF2-40B4-BE49-F238E27FC236}">
                  <a16:creationId xmlns:a16="http://schemas.microsoft.com/office/drawing/2014/main" id="{796FADBC-054B-8F73-E165-BF94C7E81BEA}"/>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579" name="Connecteur droit avec flèche 71">
              <a:extLst>
                <a:ext uri="{FF2B5EF4-FFF2-40B4-BE49-F238E27FC236}">
                  <a16:creationId xmlns:a16="http://schemas.microsoft.com/office/drawing/2014/main" id="{BC1BE310-6ACA-1F8E-1115-97BDD8D7CD00}"/>
                </a:ext>
              </a:extLst>
            </p:cNvPr>
            <p:cNvCxnSpPr>
              <a:cxnSpLocks/>
            </p:cNvCxnSpPr>
            <p:nvPr/>
          </p:nvCxnSpPr>
          <p:spPr>
            <a:xfrm rot="3600000">
              <a:off x="944660" y="2931428"/>
              <a:ext cx="482573" cy="1299"/>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580" name="Group 579">
            <a:extLst>
              <a:ext uri="{FF2B5EF4-FFF2-40B4-BE49-F238E27FC236}">
                <a16:creationId xmlns:a16="http://schemas.microsoft.com/office/drawing/2014/main" id="{824A5832-2516-8D78-9BD4-B6A536741F9A}"/>
              </a:ext>
            </a:extLst>
          </p:cNvPr>
          <p:cNvGrpSpPr/>
          <p:nvPr/>
        </p:nvGrpSpPr>
        <p:grpSpPr>
          <a:xfrm>
            <a:off x="1519343" y="4111054"/>
            <a:ext cx="292868" cy="363866"/>
            <a:chOff x="777036" y="2438209"/>
            <a:chExt cx="590642" cy="733828"/>
          </a:xfrm>
        </p:grpSpPr>
        <p:sp>
          <p:nvSpPr>
            <p:cNvPr id="581" name="Flowchart: Connector 580">
              <a:extLst>
                <a:ext uri="{FF2B5EF4-FFF2-40B4-BE49-F238E27FC236}">
                  <a16:creationId xmlns:a16="http://schemas.microsoft.com/office/drawing/2014/main" id="{5E97E116-D46D-4D4F-0C6F-E71797C49558}"/>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582" name="Connecteur droit avec flèche 71">
              <a:extLst>
                <a:ext uri="{FF2B5EF4-FFF2-40B4-BE49-F238E27FC236}">
                  <a16:creationId xmlns:a16="http://schemas.microsoft.com/office/drawing/2014/main" id="{19443C1A-89BB-AE3A-E4E6-B375186C2C16}"/>
                </a:ext>
              </a:extLst>
            </p:cNvPr>
            <p:cNvCxnSpPr>
              <a:cxnSpLocks/>
            </p:cNvCxnSpPr>
            <p:nvPr/>
          </p:nvCxnSpPr>
          <p:spPr>
            <a:xfrm rot="7200000">
              <a:off x="710535" y="2930101"/>
              <a:ext cx="482573" cy="1299"/>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583" name="Group 582">
            <a:extLst>
              <a:ext uri="{FF2B5EF4-FFF2-40B4-BE49-F238E27FC236}">
                <a16:creationId xmlns:a16="http://schemas.microsoft.com/office/drawing/2014/main" id="{2BDCFE32-4E77-58C7-55D0-1D16C8B63C0F}"/>
              </a:ext>
            </a:extLst>
          </p:cNvPr>
          <p:cNvGrpSpPr/>
          <p:nvPr/>
        </p:nvGrpSpPr>
        <p:grpSpPr>
          <a:xfrm>
            <a:off x="1823354" y="4111052"/>
            <a:ext cx="381428" cy="292868"/>
            <a:chOff x="598432" y="2438209"/>
            <a:chExt cx="769246" cy="590643"/>
          </a:xfrm>
        </p:grpSpPr>
        <p:sp>
          <p:nvSpPr>
            <p:cNvPr id="584" name="Flowchart: Connector 583">
              <a:extLst>
                <a:ext uri="{FF2B5EF4-FFF2-40B4-BE49-F238E27FC236}">
                  <a16:creationId xmlns:a16="http://schemas.microsoft.com/office/drawing/2014/main" id="{A546A439-E8D9-62AB-650A-CFBAFEFE9E5A}"/>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585" name="Connecteur droit avec flèche 71">
              <a:extLst>
                <a:ext uri="{FF2B5EF4-FFF2-40B4-BE49-F238E27FC236}">
                  <a16:creationId xmlns:a16="http://schemas.microsoft.com/office/drawing/2014/main" id="{5DD213C4-0424-6F0B-F50C-57C2B13E123D}"/>
                </a:ext>
              </a:extLst>
            </p:cNvPr>
            <p:cNvCxnSpPr>
              <a:cxnSpLocks/>
            </p:cNvCxnSpPr>
            <p:nvPr/>
          </p:nvCxnSpPr>
          <p:spPr>
            <a:xfrm rot="10800000">
              <a:off x="598432" y="2738954"/>
              <a:ext cx="482572" cy="1299"/>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586" name="Group 585">
            <a:extLst>
              <a:ext uri="{FF2B5EF4-FFF2-40B4-BE49-F238E27FC236}">
                <a16:creationId xmlns:a16="http://schemas.microsoft.com/office/drawing/2014/main" id="{F8DC0D50-4E28-A1B5-8155-550A3A19C6F4}"/>
              </a:ext>
            </a:extLst>
          </p:cNvPr>
          <p:cNvGrpSpPr/>
          <p:nvPr/>
        </p:nvGrpSpPr>
        <p:grpSpPr>
          <a:xfrm>
            <a:off x="2299982" y="4033021"/>
            <a:ext cx="292868" cy="370901"/>
            <a:chOff x="777036" y="2280836"/>
            <a:chExt cx="590642" cy="748016"/>
          </a:xfrm>
        </p:grpSpPr>
        <p:sp>
          <p:nvSpPr>
            <p:cNvPr id="587" name="Flowchart: Connector 586">
              <a:extLst>
                <a:ext uri="{FF2B5EF4-FFF2-40B4-BE49-F238E27FC236}">
                  <a16:creationId xmlns:a16="http://schemas.microsoft.com/office/drawing/2014/main" id="{B47AE6D1-08EB-216E-59B9-5BB537A7BC7D}"/>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588" name="Connecteur droit avec flèche 71">
              <a:extLst>
                <a:ext uri="{FF2B5EF4-FFF2-40B4-BE49-F238E27FC236}">
                  <a16:creationId xmlns:a16="http://schemas.microsoft.com/office/drawing/2014/main" id="{8FA5ACFD-B86E-DCA3-0AC6-C035B3C855FE}"/>
                </a:ext>
              </a:extLst>
            </p:cNvPr>
            <p:cNvCxnSpPr>
              <a:cxnSpLocks/>
            </p:cNvCxnSpPr>
            <p:nvPr/>
          </p:nvCxnSpPr>
          <p:spPr>
            <a:xfrm rot="14400000">
              <a:off x="700702" y="2521473"/>
              <a:ext cx="482573" cy="1299"/>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589" name="Group 588">
            <a:extLst>
              <a:ext uri="{FF2B5EF4-FFF2-40B4-BE49-F238E27FC236}">
                <a16:creationId xmlns:a16="http://schemas.microsoft.com/office/drawing/2014/main" id="{C9A9AC4E-B590-B9FB-0C06-71508CB4DDFA}"/>
              </a:ext>
            </a:extLst>
          </p:cNvPr>
          <p:cNvGrpSpPr/>
          <p:nvPr/>
        </p:nvGrpSpPr>
        <p:grpSpPr>
          <a:xfrm>
            <a:off x="2692553" y="4032480"/>
            <a:ext cx="292868" cy="371441"/>
            <a:chOff x="777036" y="2279747"/>
            <a:chExt cx="590642" cy="749105"/>
          </a:xfrm>
        </p:grpSpPr>
        <p:sp>
          <p:nvSpPr>
            <p:cNvPr id="590" name="Flowchart: Connector 589">
              <a:extLst>
                <a:ext uri="{FF2B5EF4-FFF2-40B4-BE49-F238E27FC236}">
                  <a16:creationId xmlns:a16="http://schemas.microsoft.com/office/drawing/2014/main" id="{CE77488F-5ACC-DD3E-949F-36DC9BECDDB9}"/>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591" name="Connecteur droit avec flèche 71">
              <a:extLst>
                <a:ext uri="{FF2B5EF4-FFF2-40B4-BE49-F238E27FC236}">
                  <a16:creationId xmlns:a16="http://schemas.microsoft.com/office/drawing/2014/main" id="{41B37B40-0020-5B94-4F5F-674B3AB995E1}"/>
                </a:ext>
              </a:extLst>
            </p:cNvPr>
            <p:cNvCxnSpPr>
              <a:cxnSpLocks/>
            </p:cNvCxnSpPr>
            <p:nvPr/>
          </p:nvCxnSpPr>
          <p:spPr>
            <a:xfrm rot="18000000">
              <a:off x="957938" y="2520384"/>
              <a:ext cx="482573" cy="1299"/>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592" name="Group 591">
            <a:extLst>
              <a:ext uri="{FF2B5EF4-FFF2-40B4-BE49-F238E27FC236}">
                <a16:creationId xmlns:a16="http://schemas.microsoft.com/office/drawing/2014/main" id="{D90DD11C-A89E-4EB1-BC8E-2B5E2D4C516E}"/>
              </a:ext>
            </a:extLst>
          </p:cNvPr>
          <p:cNvGrpSpPr/>
          <p:nvPr/>
        </p:nvGrpSpPr>
        <p:grpSpPr>
          <a:xfrm>
            <a:off x="3084618" y="4111052"/>
            <a:ext cx="385400" cy="292868"/>
            <a:chOff x="777036" y="2438209"/>
            <a:chExt cx="777256" cy="590643"/>
          </a:xfrm>
        </p:grpSpPr>
        <p:sp>
          <p:nvSpPr>
            <p:cNvPr id="595" name="Flowchart: Connector 594">
              <a:extLst>
                <a:ext uri="{FF2B5EF4-FFF2-40B4-BE49-F238E27FC236}">
                  <a16:creationId xmlns:a16="http://schemas.microsoft.com/office/drawing/2014/main" id="{14FB17B1-4482-AAE4-07E3-A43C438EE895}"/>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596" name="Connecteur droit avec flèche 71">
              <a:extLst>
                <a:ext uri="{FF2B5EF4-FFF2-40B4-BE49-F238E27FC236}">
                  <a16:creationId xmlns:a16="http://schemas.microsoft.com/office/drawing/2014/main" id="{7EFC6116-964B-280C-9EF1-CA8838CC1DC9}"/>
                </a:ext>
              </a:extLst>
            </p:cNvPr>
            <p:cNvCxnSpPr>
              <a:cxnSpLocks/>
            </p:cNvCxnSpPr>
            <p:nvPr/>
          </p:nvCxnSpPr>
          <p:spPr>
            <a:xfrm>
              <a:off x="1071720" y="2725833"/>
              <a:ext cx="482572" cy="1299"/>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597" name="Group 596">
            <a:extLst>
              <a:ext uri="{FF2B5EF4-FFF2-40B4-BE49-F238E27FC236}">
                <a16:creationId xmlns:a16="http://schemas.microsoft.com/office/drawing/2014/main" id="{C7CF0241-01AB-C196-779D-3210299EA134}"/>
              </a:ext>
            </a:extLst>
          </p:cNvPr>
          <p:cNvGrpSpPr/>
          <p:nvPr/>
        </p:nvGrpSpPr>
        <p:grpSpPr>
          <a:xfrm>
            <a:off x="3477189" y="4111051"/>
            <a:ext cx="292868" cy="367808"/>
            <a:chOff x="777036" y="2438209"/>
            <a:chExt cx="590642" cy="741779"/>
          </a:xfrm>
        </p:grpSpPr>
        <p:sp>
          <p:nvSpPr>
            <p:cNvPr id="599" name="Flowchart: Connector 598">
              <a:extLst>
                <a:ext uri="{FF2B5EF4-FFF2-40B4-BE49-F238E27FC236}">
                  <a16:creationId xmlns:a16="http://schemas.microsoft.com/office/drawing/2014/main" id="{D6535A59-1952-9CF2-0F40-C56038095B2A}"/>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601" name="Connecteur droit avec flèche 71">
              <a:extLst>
                <a:ext uri="{FF2B5EF4-FFF2-40B4-BE49-F238E27FC236}">
                  <a16:creationId xmlns:a16="http://schemas.microsoft.com/office/drawing/2014/main" id="{93962113-B151-6514-E099-FB04E4AB3B8F}"/>
                </a:ext>
              </a:extLst>
            </p:cNvPr>
            <p:cNvCxnSpPr>
              <a:cxnSpLocks/>
            </p:cNvCxnSpPr>
            <p:nvPr/>
          </p:nvCxnSpPr>
          <p:spPr>
            <a:xfrm rot="3600000">
              <a:off x="949460" y="2938052"/>
              <a:ext cx="482573" cy="1299"/>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602" name="Group 601">
            <a:extLst>
              <a:ext uri="{FF2B5EF4-FFF2-40B4-BE49-F238E27FC236}">
                <a16:creationId xmlns:a16="http://schemas.microsoft.com/office/drawing/2014/main" id="{B6AD3AC5-080C-3443-58C2-44D284A3ADC3}"/>
              </a:ext>
            </a:extLst>
          </p:cNvPr>
          <p:cNvGrpSpPr/>
          <p:nvPr/>
        </p:nvGrpSpPr>
        <p:grpSpPr>
          <a:xfrm>
            <a:off x="3868432" y="4111052"/>
            <a:ext cx="292868" cy="364525"/>
            <a:chOff x="777036" y="2438209"/>
            <a:chExt cx="590642" cy="735158"/>
          </a:xfrm>
        </p:grpSpPr>
        <p:sp>
          <p:nvSpPr>
            <p:cNvPr id="603" name="Flowchart: Connector 602">
              <a:extLst>
                <a:ext uri="{FF2B5EF4-FFF2-40B4-BE49-F238E27FC236}">
                  <a16:creationId xmlns:a16="http://schemas.microsoft.com/office/drawing/2014/main" id="{5AD613E1-9E76-E6BC-A589-7A68ED274B72}"/>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604" name="Connecteur droit avec flèche 71">
              <a:extLst>
                <a:ext uri="{FF2B5EF4-FFF2-40B4-BE49-F238E27FC236}">
                  <a16:creationId xmlns:a16="http://schemas.microsoft.com/office/drawing/2014/main" id="{B016904C-0188-DECE-1635-277822C38D74}"/>
                </a:ext>
              </a:extLst>
            </p:cNvPr>
            <p:cNvCxnSpPr>
              <a:cxnSpLocks/>
            </p:cNvCxnSpPr>
            <p:nvPr/>
          </p:nvCxnSpPr>
          <p:spPr>
            <a:xfrm rot="7200000">
              <a:off x="710374" y="2931431"/>
              <a:ext cx="482573" cy="1299"/>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605" name="Group 604">
            <a:extLst>
              <a:ext uri="{FF2B5EF4-FFF2-40B4-BE49-F238E27FC236}">
                <a16:creationId xmlns:a16="http://schemas.microsoft.com/office/drawing/2014/main" id="{4A0EC21F-C7C8-651D-9242-1F184757F1F2}"/>
              </a:ext>
            </a:extLst>
          </p:cNvPr>
          <p:cNvGrpSpPr/>
          <p:nvPr/>
        </p:nvGrpSpPr>
        <p:grpSpPr>
          <a:xfrm>
            <a:off x="4165611" y="4111052"/>
            <a:ext cx="388260" cy="292868"/>
            <a:chOff x="584654" y="2438209"/>
            <a:chExt cx="783024" cy="590643"/>
          </a:xfrm>
        </p:grpSpPr>
        <p:sp>
          <p:nvSpPr>
            <p:cNvPr id="606" name="Flowchart: Connector 605">
              <a:extLst>
                <a:ext uri="{FF2B5EF4-FFF2-40B4-BE49-F238E27FC236}">
                  <a16:creationId xmlns:a16="http://schemas.microsoft.com/office/drawing/2014/main" id="{6EEC4223-6C43-3180-E1E1-08D703C56C4A}"/>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607" name="Connecteur droit avec flèche 71">
              <a:extLst>
                <a:ext uri="{FF2B5EF4-FFF2-40B4-BE49-F238E27FC236}">
                  <a16:creationId xmlns:a16="http://schemas.microsoft.com/office/drawing/2014/main" id="{96AA9394-9FB8-7D5C-6B93-AE85985A2D96}"/>
                </a:ext>
              </a:extLst>
            </p:cNvPr>
            <p:cNvCxnSpPr>
              <a:cxnSpLocks/>
            </p:cNvCxnSpPr>
            <p:nvPr/>
          </p:nvCxnSpPr>
          <p:spPr>
            <a:xfrm rot="10800000">
              <a:off x="584654" y="2720169"/>
              <a:ext cx="482572" cy="1299"/>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608" name="Group 607">
            <a:extLst>
              <a:ext uri="{FF2B5EF4-FFF2-40B4-BE49-F238E27FC236}">
                <a16:creationId xmlns:a16="http://schemas.microsoft.com/office/drawing/2014/main" id="{CFE504D3-29DE-DBF1-2C76-FFF7EA456820}"/>
              </a:ext>
            </a:extLst>
          </p:cNvPr>
          <p:cNvGrpSpPr/>
          <p:nvPr/>
        </p:nvGrpSpPr>
        <p:grpSpPr>
          <a:xfrm>
            <a:off x="4653068" y="4027447"/>
            <a:ext cx="292868" cy="376473"/>
            <a:chOff x="777036" y="2269598"/>
            <a:chExt cx="590642" cy="759254"/>
          </a:xfrm>
        </p:grpSpPr>
        <p:sp>
          <p:nvSpPr>
            <p:cNvPr id="609" name="Flowchart: Connector 608">
              <a:extLst>
                <a:ext uri="{FF2B5EF4-FFF2-40B4-BE49-F238E27FC236}">
                  <a16:creationId xmlns:a16="http://schemas.microsoft.com/office/drawing/2014/main" id="{5ACB9FF3-FBB5-95F3-03D1-CEE91718F725}"/>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610" name="Connecteur droit avec flèche 71">
              <a:extLst>
                <a:ext uri="{FF2B5EF4-FFF2-40B4-BE49-F238E27FC236}">
                  <a16:creationId xmlns:a16="http://schemas.microsoft.com/office/drawing/2014/main" id="{4FD03789-5544-EFA2-17B0-BB97AD2F5D0C}"/>
                </a:ext>
              </a:extLst>
            </p:cNvPr>
            <p:cNvCxnSpPr>
              <a:cxnSpLocks/>
            </p:cNvCxnSpPr>
            <p:nvPr/>
          </p:nvCxnSpPr>
          <p:spPr>
            <a:xfrm rot="14400000">
              <a:off x="701666" y="2510235"/>
              <a:ext cx="482573" cy="1299"/>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611" name="Group 610">
            <a:extLst>
              <a:ext uri="{FF2B5EF4-FFF2-40B4-BE49-F238E27FC236}">
                <a16:creationId xmlns:a16="http://schemas.microsoft.com/office/drawing/2014/main" id="{7394E132-BBAC-35E8-9F13-F04D63029780}"/>
              </a:ext>
            </a:extLst>
          </p:cNvPr>
          <p:cNvGrpSpPr/>
          <p:nvPr/>
        </p:nvGrpSpPr>
        <p:grpSpPr>
          <a:xfrm>
            <a:off x="5045639" y="4027447"/>
            <a:ext cx="292868" cy="376474"/>
            <a:chOff x="777036" y="2269597"/>
            <a:chExt cx="590642" cy="759255"/>
          </a:xfrm>
        </p:grpSpPr>
        <p:sp>
          <p:nvSpPr>
            <p:cNvPr id="612" name="Flowchart: Connector 611">
              <a:extLst>
                <a:ext uri="{FF2B5EF4-FFF2-40B4-BE49-F238E27FC236}">
                  <a16:creationId xmlns:a16="http://schemas.microsoft.com/office/drawing/2014/main" id="{B24BDDFF-DA30-B055-C255-598CFF0C6C78}"/>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613" name="Connecteur droit avec flèche 71">
              <a:extLst>
                <a:ext uri="{FF2B5EF4-FFF2-40B4-BE49-F238E27FC236}">
                  <a16:creationId xmlns:a16="http://schemas.microsoft.com/office/drawing/2014/main" id="{40F86838-F680-316F-8ADD-F88C59ED53E6}"/>
                </a:ext>
              </a:extLst>
            </p:cNvPr>
            <p:cNvCxnSpPr>
              <a:cxnSpLocks/>
            </p:cNvCxnSpPr>
            <p:nvPr/>
          </p:nvCxnSpPr>
          <p:spPr>
            <a:xfrm rot="18000000">
              <a:off x="960181" y="2510234"/>
              <a:ext cx="482573" cy="1299"/>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614" name="Group 613">
            <a:extLst>
              <a:ext uri="{FF2B5EF4-FFF2-40B4-BE49-F238E27FC236}">
                <a16:creationId xmlns:a16="http://schemas.microsoft.com/office/drawing/2014/main" id="{5BD06686-ADCE-5892-ECEF-40DBB9869825}"/>
              </a:ext>
            </a:extLst>
          </p:cNvPr>
          <p:cNvGrpSpPr/>
          <p:nvPr/>
        </p:nvGrpSpPr>
        <p:grpSpPr>
          <a:xfrm>
            <a:off x="5429798" y="4116780"/>
            <a:ext cx="383335" cy="292868"/>
            <a:chOff x="777036" y="2438209"/>
            <a:chExt cx="773092" cy="590643"/>
          </a:xfrm>
        </p:grpSpPr>
        <p:sp>
          <p:nvSpPr>
            <p:cNvPr id="615" name="Flowchart: Connector 614">
              <a:extLst>
                <a:ext uri="{FF2B5EF4-FFF2-40B4-BE49-F238E27FC236}">
                  <a16:creationId xmlns:a16="http://schemas.microsoft.com/office/drawing/2014/main" id="{A12FBEF4-6303-D189-07E7-717ADD911788}"/>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616" name="Connecteur droit avec flèche 71">
              <a:extLst>
                <a:ext uri="{FF2B5EF4-FFF2-40B4-BE49-F238E27FC236}">
                  <a16:creationId xmlns:a16="http://schemas.microsoft.com/office/drawing/2014/main" id="{D7E6ED20-0F6E-C2E0-D3E5-2B7D14FBE3DA}"/>
                </a:ext>
              </a:extLst>
            </p:cNvPr>
            <p:cNvCxnSpPr>
              <a:cxnSpLocks/>
            </p:cNvCxnSpPr>
            <p:nvPr/>
          </p:nvCxnSpPr>
          <p:spPr>
            <a:xfrm>
              <a:off x="1067555" y="2707319"/>
              <a:ext cx="482573" cy="1299"/>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cxnSp>
        <p:nvCxnSpPr>
          <p:cNvPr id="620" name="Straight Connector 619">
            <a:extLst>
              <a:ext uri="{FF2B5EF4-FFF2-40B4-BE49-F238E27FC236}">
                <a16:creationId xmlns:a16="http://schemas.microsoft.com/office/drawing/2014/main" id="{3EF0ED33-7341-DB70-2D14-C86BCF52605C}"/>
              </a:ext>
            </a:extLst>
          </p:cNvPr>
          <p:cNvCxnSpPr>
            <a:cxnSpLocks/>
          </p:cNvCxnSpPr>
          <p:nvPr/>
        </p:nvCxnSpPr>
        <p:spPr>
          <a:xfrm>
            <a:off x="6826762" y="4248661"/>
            <a:ext cx="1524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688" name="Rectangle 687">
            <a:extLst>
              <a:ext uri="{FF2B5EF4-FFF2-40B4-BE49-F238E27FC236}">
                <a16:creationId xmlns:a16="http://schemas.microsoft.com/office/drawing/2014/main" id="{A31E01E3-2279-3A4A-B981-7B70C36CBFAB}"/>
              </a:ext>
            </a:extLst>
          </p:cNvPr>
          <p:cNvSpPr/>
          <p:nvPr/>
        </p:nvSpPr>
        <p:spPr>
          <a:xfrm>
            <a:off x="6922899" y="5464696"/>
            <a:ext cx="513951" cy="394067"/>
          </a:xfrm>
          <a:prstGeom prst="rect">
            <a:avLst/>
          </a:prstGeom>
          <a:noFill/>
          <a:ln w="28575">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cxnSp>
        <p:nvCxnSpPr>
          <p:cNvPr id="689" name="Straight Connector 688">
            <a:extLst>
              <a:ext uri="{FF2B5EF4-FFF2-40B4-BE49-F238E27FC236}">
                <a16:creationId xmlns:a16="http://schemas.microsoft.com/office/drawing/2014/main" id="{A4B9B8E0-7E4B-ECDC-EA97-C9275E4AB947}"/>
              </a:ext>
            </a:extLst>
          </p:cNvPr>
          <p:cNvCxnSpPr>
            <a:cxnSpLocks/>
          </p:cNvCxnSpPr>
          <p:nvPr/>
        </p:nvCxnSpPr>
        <p:spPr>
          <a:xfrm>
            <a:off x="6826762" y="5865021"/>
            <a:ext cx="1524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693" name="Group 692">
            <a:extLst>
              <a:ext uri="{FF2B5EF4-FFF2-40B4-BE49-F238E27FC236}">
                <a16:creationId xmlns:a16="http://schemas.microsoft.com/office/drawing/2014/main" id="{2BABC4DE-01CB-AE19-6BDD-BDF7D5DE6105}"/>
              </a:ext>
            </a:extLst>
          </p:cNvPr>
          <p:cNvGrpSpPr/>
          <p:nvPr/>
        </p:nvGrpSpPr>
        <p:grpSpPr>
          <a:xfrm>
            <a:off x="732940" y="5717832"/>
            <a:ext cx="385715" cy="292868"/>
            <a:chOff x="777036" y="2438209"/>
            <a:chExt cx="777892" cy="590643"/>
          </a:xfrm>
        </p:grpSpPr>
        <p:sp>
          <p:nvSpPr>
            <p:cNvPr id="694" name="Flowchart: Connector 693">
              <a:extLst>
                <a:ext uri="{FF2B5EF4-FFF2-40B4-BE49-F238E27FC236}">
                  <a16:creationId xmlns:a16="http://schemas.microsoft.com/office/drawing/2014/main" id="{45491E9C-9FA4-5391-206E-393496062578}"/>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696" name="Connecteur droit avec flèche 71">
              <a:extLst>
                <a:ext uri="{FF2B5EF4-FFF2-40B4-BE49-F238E27FC236}">
                  <a16:creationId xmlns:a16="http://schemas.microsoft.com/office/drawing/2014/main" id="{0B396D31-625C-F67D-48FD-BC01F92F437E}"/>
                </a:ext>
              </a:extLst>
            </p:cNvPr>
            <p:cNvCxnSpPr>
              <a:cxnSpLocks/>
            </p:cNvCxnSpPr>
            <p:nvPr/>
          </p:nvCxnSpPr>
          <p:spPr>
            <a:xfrm>
              <a:off x="1072356" y="2738305"/>
              <a:ext cx="482572" cy="1298"/>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697" name="Group 696">
            <a:extLst>
              <a:ext uri="{FF2B5EF4-FFF2-40B4-BE49-F238E27FC236}">
                <a16:creationId xmlns:a16="http://schemas.microsoft.com/office/drawing/2014/main" id="{5F13C190-D57A-653A-6900-CA623018EF54}"/>
              </a:ext>
            </a:extLst>
          </p:cNvPr>
          <p:cNvGrpSpPr/>
          <p:nvPr/>
        </p:nvGrpSpPr>
        <p:grpSpPr>
          <a:xfrm>
            <a:off x="1125511" y="5717832"/>
            <a:ext cx="292868" cy="385093"/>
            <a:chOff x="777036" y="2438209"/>
            <a:chExt cx="590642" cy="776638"/>
          </a:xfrm>
        </p:grpSpPr>
        <p:sp>
          <p:nvSpPr>
            <p:cNvPr id="698" name="Flowchart: Connector 697">
              <a:extLst>
                <a:ext uri="{FF2B5EF4-FFF2-40B4-BE49-F238E27FC236}">
                  <a16:creationId xmlns:a16="http://schemas.microsoft.com/office/drawing/2014/main" id="{B1DC01A2-3CC0-11FC-900F-06C599A800A8}"/>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700" name="Connecteur droit avec flèche 71">
              <a:extLst>
                <a:ext uri="{FF2B5EF4-FFF2-40B4-BE49-F238E27FC236}">
                  <a16:creationId xmlns:a16="http://schemas.microsoft.com/office/drawing/2014/main" id="{22CD9576-FCEB-5D1D-22AF-006DF4AD335F}"/>
                </a:ext>
              </a:extLst>
            </p:cNvPr>
            <p:cNvCxnSpPr>
              <a:cxnSpLocks/>
            </p:cNvCxnSpPr>
            <p:nvPr/>
          </p:nvCxnSpPr>
          <p:spPr>
            <a:xfrm rot="5400000">
              <a:off x="836647" y="2972911"/>
              <a:ext cx="482573" cy="1299"/>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701" name="Group 700">
            <a:extLst>
              <a:ext uri="{FF2B5EF4-FFF2-40B4-BE49-F238E27FC236}">
                <a16:creationId xmlns:a16="http://schemas.microsoft.com/office/drawing/2014/main" id="{38301C94-BCF9-4DAA-1888-A02DB3045AF2}"/>
              </a:ext>
            </a:extLst>
          </p:cNvPr>
          <p:cNvGrpSpPr/>
          <p:nvPr/>
        </p:nvGrpSpPr>
        <p:grpSpPr>
          <a:xfrm>
            <a:off x="1428046" y="5717832"/>
            <a:ext cx="382398" cy="292868"/>
            <a:chOff x="596476" y="2438209"/>
            <a:chExt cx="771202" cy="590643"/>
          </a:xfrm>
        </p:grpSpPr>
        <p:sp>
          <p:nvSpPr>
            <p:cNvPr id="702" name="Flowchart: Connector 701">
              <a:extLst>
                <a:ext uri="{FF2B5EF4-FFF2-40B4-BE49-F238E27FC236}">
                  <a16:creationId xmlns:a16="http://schemas.microsoft.com/office/drawing/2014/main" id="{5DF22080-1753-3CEC-9DB0-A5DF07385151}"/>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703" name="Connecteur droit avec flèche 71">
              <a:extLst>
                <a:ext uri="{FF2B5EF4-FFF2-40B4-BE49-F238E27FC236}">
                  <a16:creationId xmlns:a16="http://schemas.microsoft.com/office/drawing/2014/main" id="{14C2637C-B79B-2252-081C-0CBE4FAE1B1D}"/>
                </a:ext>
              </a:extLst>
            </p:cNvPr>
            <p:cNvCxnSpPr>
              <a:cxnSpLocks/>
            </p:cNvCxnSpPr>
            <p:nvPr/>
          </p:nvCxnSpPr>
          <p:spPr>
            <a:xfrm rot="10800000">
              <a:off x="596476" y="2730975"/>
              <a:ext cx="482572" cy="1299"/>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704" name="Group 703">
            <a:extLst>
              <a:ext uri="{FF2B5EF4-FFF2-40B4-BE49-F238E27FC236}">
                <a16:creationId xmlns:a16="http://schemas.microsoft.com/office/drawing/2014/main" id="{749ED4CC-5AEA-3243-FEB4-31363E922364}"/>
              </a:ext>
            </a:extLst>
          </p:cNvPr>
          <p:cNvGrpSpPr/>
          <p:nvPr/>
        </p:nvGrpSpPr>
        <p:grpSpPr>
          <a:xfrm>
            <a:off x="1910147" y="5624427"/>
            <a:ext cx="292868" cy="386273"/>
            <a:chOff x="777036" y="2249834"/>
            <a:chExt cx="590642" cy="779018"/>
          </a:xfrm>
        </p:grpSpPr>
        <p:sp>
          <p:nvSpPr>
            <p:cNvPr id="705" name="Flowchart: Connector 704">
              <a:extLst>
                <a:ext uri="{FF2B5EF4-FFF2-40B4-BE49-F238E27FC236}">
                  <a16:creationId xmlns:a16="http://schemas.microsoft.com/office/drawing/2014/main" id="{7B467D7C-5BBC-69FC-B54C-465C717B2964}"/>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706" name="Connecteur droit avec flèche 71">
              <a:extLst>
                <a:ext uri="{FF2B5EF4-FFF2-40B4-BE49-F238E27FC236}">
                  <a16:creationId xmlns:a16="http://schemas.microsoft.com/office/drawing/2014/main" id="{FD464242-E303-B9B9-C691-B295BB90A067}"/>
                </a:ext>
              </a:extLst>
            </p:cNvPr>
            <p:cNvCxnSpPr>
              <a:cxnSpLocks/>
            </p:cNvCxnSpPr>
            <p:nvPr/>
          </p:nvCxnSpPr>
          <p:spPr>
            <a:xfrm rot="16200000">
              <a:off x="829683" y="2490471"/>
              <a:ext cx="482573" cy="1299"/>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708" name="Group 707">
            <a:extLst>
              <a:ext uri="{FF2B5EF4-FFF2-40B4-BE49-F238E27FC236}">
                <a16:creationId xmlns:a16="http://schemas.microsoft.com/office/drawing/2014/main" id="{40AA0B5B-458F-8EF1-90A4-E5A82E623F30}"/>
              </a:ext>
            </a:extLst>
          </p:cNvPr>
          <p:cNvGrpSpPr/>
          <p:nvPr/>
        </p:nvGrpSpPr>
        <p:grpSpPr>
          <a:xfrm>
            <a:off x="2298215" y="5717832"/>
            <a:ext cx="388381" cy="292868"/>
            <a:chOff x="777036" y="2438209"/>
            <a:chExt cx="783268" cy="590643"/>
          </a:xfrm>
        </p:grpSpPr>
        <p:sp>
          <p:nvSpPr>
            <p:cNvPr id="709" name="Flowchart: Connector 708">
              <a:extLst>
                <a:ext uri="{FF2B5EF4-FFF2-40B4-BE49-F238E27FC236}">
                  <a16:creationId xmlns:a16="http://schemas.microsoft.com/office/drawing/2014/main" id="{4D3F142A-2EAD-43FB-D2FA-F63FF7A7E458}"/>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710" name="Connecteur droit avec flèche 71">
              <a:extLst>
                <a:ext uri="{FF2B5EF4-FFF2-40B4-BE49-F238E27FC236}">
                  <a16:creationId xmlns:a16="http://schemas.microsoft.com/office/drawing/2014/main" id="{CADC1AA2-0974-4823-7C36-2260D02541FC}"/>
                </a:ext>
              </a:extLst>
            </p:cNvPr>
            <p:cNvCxnSpPr>
              <a:cxnSpLocks/>
            </p:cNvCxnSpPr>
            <p:nvPr/>
          </p:nvCxnSpPr>
          <p:spPr>
            <a:xfrm>
              <a:off x="1077731" y="2730975"/>
              <a:ext cx="482573" cy="1299"/>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712" name="Group 711">
            <a:extLst>
              <a:ext uri="{FF2B5EF4-FFF2-40B4-BE49-F238E27FC236}">
                <a16:creationId xmlns:a16="http://schemas.microsoft.com/office/drawing/2014/main" id="{B412A331-419F-55D8-F425-A4E1207C0908}"/>
              </a:ext>
            </a:extLst>
          </p:cNvPr>
          <p:cNvGrpSpPr/>
          <p:nvPr/>
        </p:nvGrpSpPr>
        <p:grpSpPr>
          <a:xfrm>
            <a:off x="2694324" y="5717832"/>
            <a:ext cx="292868" cy="385093"/>
            <a:chOff x="777036" y="2438209"/>
            <a:chExt cx="590642" cy="776638"/>
          </a:xfrm>
        </p:grpSpPr>
        <p:sp>
          <p:nvSpPr>
            <p:cNvPr id="713" name="Flowchart: Connector 712">
              <a:extLst>
                <a:ext uri="{FF2B5EF4-FFF2-40B4-BE49-F238E27FC236}">
                  <a16:creationId xmlns:a16="http://schemas.microsoft.com/office/drawing/2014/main" id="{68A1A716-2EAC-BBBD-C34B-03E0DADB5F77}"/>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714" name="Connecteur droit avec flèche 71">
              <a:extLst>
                <a:ext uri="{FF2B5EF4-FFF2-40B4-BE49-F238E27FC236}">
                  <a16:creationId xmlns:a16="http://schemas.microsoft.com/office/drawing/2014/main" id="{AF394CC6-037E-52BC-9FAD-DDE54C0B8CA7}"/>
                </a:ext>
              </a:extLst>
            </p:cNvPr>
            <p:cNvCxnSpPr>
              <a:cxnSpLocks/>
            </p:cNvCxnSpPr>
            <p:nvPr/>
          </p:nvCxnSpPr>
          <p:spPr>
            <a:xfrm rot="5400000">
              <a:off x="836647" y="2972911"/>
              <a:ext cx="482573" cy="1299"/>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715" name="Group 714">
            <a:extLst>
              <a:ext uri="{FF2B5EF4-FFF2-40B4-BE49-F238E27FC236}">
                <a16:creationId xmlns:a16="http://schemas.microsoft.com/office/drawing/2014/main" id="{835F7003-F9C5-E0E9-181A-7B006D3D9774}"/>
              </a:ext>
            </a:extLst>
          </p:cNvPr>
          <p:cNvGrpSpPr/>
          <p:nvPr/>
        </p:nvGrpSpPr>
        <p:grpSpPr>
          <a:xfrm>
            <a:off x="2996859" y="5717832"/>
            <a:ext cx="382398" cy="292868"/>
            <a:chOff x="596476" y="2438209"/>
            <a:chExt cx="771202" cy="590643"/>
          </a:xfrm>
        </p:grpSpPr>
        <p:sp>
          <p:nvSpPr>
            <p:cNvPr id="716" name="Flowchart: Connector 715">
              <a:extLst>
                <a:ext uri="{FF2B5EF4-FFF2-40B4-BE49-F238E27FC236}">
                  <a16:creationId xmlns:a16="http://schemas.microsoft.com/office/drawing/2014/main" id="{B236A1D8-013B-79F9-DFB7-466278587231}"/>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717" name="Connecteur droit avec flèche 71">
              <a:extLst>
                <a:ext uri="{FF2B5EF4-FFF2-40B4-BE49-F238E27FC236}">
                  <a16:creationId xmlns:a16="http://schemas.microsoft.com/office/drawing/2014/main" id="{5EEBA249-AC8E-05F9-731F-CB9D1EE836AF}"/>
                </a:ext>
              </a:extLst>
            </p:cNvPr>
            <p:cNvCxnSpPr>
              <a:cxnSpLocks/>
            </p:cNvCxnSpPr>
            <p:nvPr/>
          </p:nvCxnSpPr>
          <p:spPr>
            <a:xfrm rot="10800000">
              <a:off x="596476" y="2730975"/>
              <a:ext cx="482572" cy="1299"/>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718" name="Group 717">
            <a:extLst>
              <a:ext uri="{FF2B5EF4-FFF2-40B4-BE49-F238E27FC236}">
                <a16:creationId xmlns:a16="http://schemas.microsoft.com/office/drawing/2014/main" id="{B1542A55-0B02-1754-DB5F-113F64A2E8CA}"/>
              </a:ext>
            </a:extLst>
          </p:cNvPr>
          <p:cNvGrpSpPr/>
          <p:nvPr/>
        </p:nvGrpSpPr>
        <p:grpSpPr>
          <a:xfrm>
            <a:off x="3478960" y="5624427"/>
            <a:ext cx="292868" cy="386273"/>
            <a:chOff x="777036" y="2249834"/>
            <a:chExt cx="590642" cy="779018"/>
          </a:xfrm>
        </p:grpSpPr>
        <p:sp>
          <p:nvSpPr>
            <p:cNvPr id="720" name="Flowchart: Connector 719">
              <a:extLst>
                <a:ext uri="{FF2B5EF4-FFF2-40B4-BE49-F238E27FC236}">
                  <a16:creationId xmlns:a16="http://schemas.microsoft.com/office/drawing/2014/main" id="{6C14FDD0-4EC9-4C2E-CD44-550EE289EE05}"/>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721" name="Connecteur droit avec flèche 71">
              <a:extLst>
                <a:ext uri="{FF2B5EF4-FFF2-40B4-BE49-F238E27FC236}">
                  <a16:creationId xmlns:a16="http://schemas.microsoft.com/office/drawing/2014/main" id="{9881F932-2648-1E64-E2CD-8DAB93B241AF}"/>
                </a:ext>
              </a:extLst>
            </p:cNvPr>
            <p:cNvCxnSpPr>
              <a:cxnSpLocks/>
            </p:cNvCxnSpPr>
            <p:nvPr/>
          </p:nvCxnSpPr>
          <p:spPr>
            <a:xfrm rot="16200000">
              <a:off x="829683" y="2490471"/>
              <a:ext cx="482573" cy="1299"/>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722" name="Group 721">
            <a:extLst>
              <a:ext uri="{FF2B5EF4-FFF2-40B4-BE49-F238E27FC236}">
                <a16:creationId xmlns:a16="http://schemas.microsoft.com/office/drawing/2014/main" id="{CBD60053-5BDC-1A39-E1BD-A0B204FF5ADD}"/>
              </a:ext>
            </a:extLst>
          </p:cNvPr>
          <p:cNvGrpSpPr/>
          <p:nvPr/>
        </p:nvGrpSpPr>
        <p:grpSpPr>
          <a:xfrm>
            <a:off x="3867028" y="5717832"/>
            <a:ext cx="388381" cy="292868"/>
            <a:chOff x="777036" y="2438209"/>
            <a:chExt cx="783268" cy="590643"/>
          </a:xfrm>
        </p:grpSpPr>
        <p:sp>
          <p:nvSpPr>
            <p:cNvPr id="724" name="Flowchart: Connector 723">
              <a:extLst>
                <a:ext uri="{FF2B5EF4-FFF2-40B4-BE49-F238E27FC236}">
                  <a16:creationId xmlns:a16="http://schemas.microsoft.com/office/drawing/2014/main" id="{05230E5C-7702-78B0-729C-210DDCEBFEDC}"/>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725" name="Connecteur droit avec flèche 71">
              <a:extLst>
                <a:ext uri="{FF2B5EF4-FFF2-40B4-BE49-F238E27FC236}">
                  <a16:creationId xmlns:a16="http://schemas.microsoft.com/office/drawing/2014/main" id="{CE247310-F9C4-F922-7CBC-206CEC3FCCBF}"/>
                </a:ext>
              </a:extLst>
            </p:cNvPr>
            <p:cNvCxnSpPr>
              <a:cxnSpLocks/>
            </p:cNvCxnSpPr>
            <p:nvPr/>
          </p:nvCxnSpPr>
          <p:spPr>
            <a:xfrm>
              <a:off x="1077731" y="2730975"/>
              <a:ext cx="482573" cy="1299"/>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726" name="Group 725">
            <a:extLst>
              <a:ext uri="{FF2B5EF4-FFF2-40B4-BE49-F238E27FC236}">
                <a16:creationId xmlns:a16="http://schemas.microsoft.com/office/drawing/2014/main" id="{48FBE14A-E30E-4921-D4FF-D8BABA2AB2F7}"/>
              </a:ext>
            </a:extLst>
          </p:cNvPr>
          <p:cNvGrpSpPr/>
          <p:nvPr/>
        </p:nvGrpSpPr>
        <p:grpSpPr>
          <a:xfrm>
            <a:off x="4264023" y="5717832"/>
            <a:ext cx="292868" cy="385093"/>
            <a:chOff x="777036" y="2438209"/>
            <a:chExt cx="590642" cy="776638"/>
          </a:xfrm>
        </p:grpSpPr>
        <p:sp>
          <p:nvSpPr>
            <p:cNvPr id="727" name="Flowchart: Connector 726">
              <a:extLst>
                <a:ext uri="{FF2B5EF4-FFF2-40B4-BE49-F238E27FC236}">
                  <a16:creationId xmlns:a16="http://schemas.microsoft.com/office/drawing/2014/main" id="{B9322FC9-6798-7311-2D2C-876E20FC07CB}"/>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728" name="Connecteur droit avec flèche 71">
              <a:extLst>
                <a:ext uri="{FF2B5EF4-FFF2-40B4-BE49-F238E27FC236}">
                  <a16:creationId xmlns:a16="http://schemas.microsoft.com/office/drawing/2014/main" id="{FD37631E-600A-846B-E6C5-0E2A1C649770}"/>
                </a:ext>
              </a:extLst>
            </p:cNvPr>
            <p:cNvCxnSpPr>
              <a:cxnSpLocks/>
            </p:cNvCxnSpPr>
            <p:nvPr/>
          </p:nvCxnSpPr>
          <p:spPr>
            <a:xfrm rot="5400000">
              <a:off x="836647" y="2972911"/>
              <a:ext cx="482573" cy="1299"/>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729" name="Group 728">
            <a:extLst>
              <a:ext uri="{FF2B5EF4-FFF2-40B4-BE49-F238E27FC236}">
                <a16:creationId xmlns:a16="http://schemas.microsoft.com/office/drawing/2014/main" id="{0892C888-E3FA-5E2B-62D0-EDFE3BD4339A}"/>
              </a:ext>
            </a:extLst>
          </p:cNvPr>
          <p:cNvGrpSpPr/>
          <p:nvPr/>
        </p:nvGrpSpPr>
        <p:grpSpPr>
          <a:xfrm>
            <a:off x="4566558" y="5717832"/>
            <a:ext cx="382398" cy="292868"/>
            <a:chOff x="596476" y="2438209"/>
            <a:chExt cx="771202" cy="590643"/>
          </a:xfrm>
        </p:grpSpPr>
        <p:sp>
          <p:nvSpPr>
            <p:cNvPr id="270" name="Flowchart: Connector 269">
              <a:extLst>
                <a:ext uri="{FF2B5EF4-FFF2-40B4-BE49-F238E27FC236}">
                  <a16:creationId xmlns:a16="http://schemas.microsoft.com/office/drawing/2014/main" id="{CE70B818-4EF3-6D87-3427-5CA9D4A7E2E8}"/>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271" name="Connecteur droit avec flèche 71">
              <a:extLst>
                <a:ext uri="{FF2B5EF4-FFF2-40B4-BE49-F238E27FC236}">
                  <a16:creationId xmlns:a16="http://schemas.microsoft.com/office/drawing/2014/main" id="{116BF746-648F-2968-2045-2F8C3C3FEBA8}"/>
                </a:ext>
              </a:extLst>
            </p:cNvPr>
            <p:cNvCxnSpPr>
              <a:cxnSpLocks/>
            </p:cNvCxnSpPr>
            <p:nvPr/>
          </p:nvCxnSpPr>
          <p:spPr>
            <a:xfrm rot="10800000">
              <a:off x="596476" y="2730975"/>
              <a:ext cx="482572" cy="1299"/>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272" name="Group 271">
            <a:extLst>
              <a:ext uri="{FF2B5EF4-FFF2-40B4-BE49-F238E27FC236}">
                <a16:creationId xmlns:a16="http://schemas.microsoft.com/office/drawing/2014/main" id="{B94569BE-F226-BC7C-AC8A-EFEE912582A9}"/>
              </a:ext>
            </a:extLst>
          </p:cNvPr>
          <p:cNvGrpSpPr/>
          <p:nvPr/>
        </p:nvGrpSpPr>
        <p:grpSpPr>
          <a:xfrm>
            <a:off x="5048659" y="5624427"/>
            <a:ext cx="292868" cy="386273"/>
            <a:chOff x="777036" y="2249834"/>
            <a:chExt cx="590642" cy="779018"/>
          </a:xfrm>
        </p:grpSpPr>
        <p:sp>
          <p:nvSpPr>
            <p:cNvPr id="273" name="Flowchart: Connector 272">
              <a:extLst>
                <a:ext uri="{FF2B5EF4-FFF2-40B4-BE49-F238E27FC236}">
                  <a16:creationId xmlns:a16="http://schemas.microsoft.com/office/drawing/2014/main" id="{7DE13941-9034-5108-9C02-F801DACF1576}"/>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274" name="Connecteur droit avec flèche 71">
              <a:extLst>
                <a:ext uri="{FF2B5EF4-FFF2-40B4-BE49-F238E27FC236}">
                  <a16:creationId xmlns:a16="http://schemas.microsoft.com/office/drawing/2014/main" id="{81688355-3E00-E64C-B5F0-007B496FA68D}"/>
                </a:ext>
              </a:extLst>
            </p:cNvPr>
            <p:cNvCxnSpPr>
              <a:cxnSpLocks/>
            </p:cNvCxnSpPr>
            <p:nvPr/>
          </p:nvCxnSpPr>
          <p:spPr>
            <a:xfrm rot="16200000">
              <a:off x="829683" y="2490471"/>
              <a:ext cx="482573" cy="1299"/>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275" name="Group 274">
            <a:extLst>
              <a:ext uri="{FF2B5EF4-FFF2-40B4-BE49-F238E27FC236}">
                <a16:creationId xmlns:a16="http://schemas.microsoft.com/office/drawing/2014/main" id="{EB08FE22-6E0F-A35C-3BF5-61D959842340}"/>
              </a:ext>
            </a:extLst>
          </p:cNvPr>
          <p:cNvGrpSpPr/>
          <p:nvPr/>
        </p:nvGrpSpPr>
        <p:grpSpPr>
          <a:xfrm>
            <a:off x="5436727" y="5717832"/>
            <a:ext cx="388381" cy="292868"/>
            <a:chOff x="777036" y="2438209"/>
            <a:chExt cx="783268" cy="590643"/>
          </a:xfrm>
        </p:grpSpPr>
        <p:sp>
          <p:nvSpPr>
            <p:cNvPr id="276" name="Flowchart: Connector 275">
              <a:extLst>
                <a:ext uri="{FF2B5EF4-FFF2-40B4-BE49-F238E27FC236}">
                  <a16:creationId xmlns:a16="http://schemas.microsoft.com/office/drawing/2014/main" id="{5F683274-F078-2FBE-CFF3-D4CCC41FAB0E}"/>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277" name="Connecteur droit avec flèche 71">
              <a:extLst>
                <a:ext uri="{FF2B5EF4-FFF2-40B4-BE49-F238E27FC236}">
                  <a16:creationId xmlns:a16="http://schemas.microsoft.com/office/drawing/2014/main" id="{116C2D38-4F99-E0E4-6067-FFEEF0B3B69C}"/>
                </a:ext>
              </a:extLst>
            </p:cNvPr>
            <p:cNvCxnSpPr>
              <a:cxnSpLocks/>
            </p:cNvCxnSpPr>
            <p:nvPr/>
          </p:nvCxnSpPr>
          <p:spPr>
            <a:xfrm>
              <a:off x="1077731" y="2730975"/>
              <a:ext cx="482573" cy="1299"/>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cxnSp>
        <p:nvCxnSpPr>
          <p:cNvPr id="281" name="Straight Arrow Connector 280">
            <a:extLst>
              <a:ext uri="{FF2B5EF4-FFF2-40B4-BE49-F238E27FC236}">
                <a16:creationId xmlns:a16="http://schemas.microsoft.com/office/drawing/2014/main" id="{9657A023-99C7-2EE7-C98D-096ADE66B1BF}"/>
              </a:ext>
            </a:extLst>
          </p:cNvPr>
          <p:cNvCxnSpPr/>
          <p:nvPr/>
        </p:nvCxnSpPr>
        <p:spPr>
          <a:xfrm>
            <a:off x="7141538" y="2578203"/>
            <a:ext cx="660584" cy="0"/>
          </a:xfrm>
          <a:prstGeom prst="straightConnector1">
            <a:avLst/>
          </a:prstGeom>
          <a:ln>
            <a:solidFill>
              <a:schemeClr val="tx1">
                <a:lumMod val="50000"/>
                <a:lumOff val="5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82" name="Straight Arrow Connector 281">
            <a:extLst>
              <a:ext uri="{FF2B5EF4-FFF2-40B4-BE49-F238E27FC236}">
                <a16:creationId xmlns:a16="http://schemas.microsoft.com/office/drawing/2014/main" id="{006A5C74-D200-6A81-3E2A-D69B92DCDB7B}"/>
              </a:ext>
            </a:extLst>
          </p:cNvPr>
          <p:cNvCxnSpPr>
            <a:cxnSpLocks/>
          </p:cNvCxnSpPr>
          <p:nvPr/>
        </p:nvCxnSpPr>
        <p:spPr>
          <a:xfrm>
            <a:off x="7365649" y="4085013"/>
            <a:ext cx="415745" cy="0"/>
          </a:xfrm>
          <a:prstGeom prst="straightConnector1">
            <a:avLst/>
          </a:prstGeom>
          <a:ln>
            <a:solidFill>
              <a:schemeClr val="tx1">
                <a:lumMod val="50000"/>
                <a:lumOff val="5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84" name="Straight Arrow Connector 283">
            <a:extLst>
              <a:ext uri="{FF2B5EF4-FFF2-40B4-BE49-F238E27FC236}">
                <a16:creationId xmlns:a16="http://schemas.microsoft.com/office/drawing/2014/main" id="{AE7C0E5A-72C9-B43D-10DA-93F0329C1082}"/>
              </a:ext>
            </a:extLst>
          </p:cNvPr>
          <p:cNvCxnSpPr>
            <a:cxnSpLocks/>
          </p:cNvCxnSpPr>
          <p:nvPr/>
        </p:nvCxnSpPr>
        <p:spPr>
          <a:xfrm>
            <a:off x="7496082" y="5696438"/>
            <a:ext cx="293340" cy="0"/>
          </a:xfrm>
          <a:prstGeom prst="straightConnector1">
            <a:avLst/>
          </a:prstGeom>
          <a:ln>
            <a:solidFill>
              <a:schemeClr val="tx1">
                <a:lumMod val="50000"/>
                <a:lumOff val="5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89" name="ZoneTexte 41">
            <a:extLst>
              <a:ext uri="{FF2B5EF4-FFF2-40B4-BE49-F238E27FC236}">
                <a16:creationId xmlns:a16="http://schemas.microsoft.com/office/drawing/2014/main" id="{A71FCEB1-4870-38F2-CCF6-AA5DB84EFF55}"/>
              </a:ext>
            </a:extLst>
          </p:cNvPr>
          <p:cNvSpPr txBox="1"/>
          <p:nvPr/>
        </p:nvSpPr>
        <p:spPr>
          <a:xfrm>
            <a:off x="8329779" y="1534034"/>
            <a:ext cx="439544" cy="338554"/>
          </a:xfrm>
          <a:prstGeom prst="rect">
            <a:avLst/>
          </a:prstGeom>
          <a:noFill/>
        </p:spPr>
        <p:txBody>
          <a:bodyPr wrap="none" rtlCol="0">
            <a:spAutoFit/>
          </a:bodyPr>
          <a:lstStyle/>
          <a:p>
            <a:r>
              <a:rPr lang="fr-CA" sz="1600" b="1" dirty="0" err="1">
                <a:latin typeface="Century Schoolbook" panose="02040604050505020304" pitchFamily="18" charset="0"/>
                <a:cs typeface="Roboto Serif Medium" pitchFamily="2" charset="0"/>
              </a:rPr>
              <a:t>G</a:t>
            </a:r>
            <a:r>
              <a:rPr lang="fr-CA" sz="1600" b="1" baseline="-25000" dirty="0" err="1">
                <a:latin typeface="Century Schoolbook" panose="02040604050505020304" pitchFamily="18" charset="0"/>
                <a:cs typeface="Roboto Serif Medium" pitchFamily="2" charset="0"/>
              </a:rPr>
              <a:t>x</a:t>
            </a:r>
            <a:endParaRPr lang="fr-CA" sz="1600" b="1" dirty="0">
              <a:latin typeface="Century Schoolbook" panose="02040604050505020304" pitchFamily="18" charset="0"/>
              <a:cs typeface="Roboto Serif Medium" pitchFamily="2" charset="0"/>
            </a:endParaRPr>
          </a:p>
        </p:txBody>
      </p:sp>
      <p:sp>
        <p:nvSpPr>
          <p:cNvPr id="290" name="ZoneTexte 41">
            <a:extLst>
              <a:ext uri="{FF2B5EF4-FFF2-40B4-BE49-F238E27FC236}">
                <a16:creationId xmlns:a16="http://schemas.microsoft.com/office/drawing/2014/main" id="{E7BBE96F-047E-4F7E-B53F-C7C16A1CAAE6}"/>
              </a:ext>
            </a:extLst>
          </p:cNvPr>
          <p:cNvSpPr txBox="1"/>
          <p:nvPr/>
        </p:nvSpPr>
        <p:spPr>
          <a:xfrm>
            <a:off x="8337312" y="2532621"/>
            <a:ext cx="439544" cy="338554"/>
          </a:xfrm>
          <a:prstGeom prst="rect">
            <a:avLst/>
          </a:prstGeom>
          <a:noFill/>
        </p:spPr>
        <p:txBody>
          <a:bodyPr wrap="none" rtlCol="0">
            <a:spAutoFit/>
          </a:bodyPr>
          <a:lstStyle/>
          <a:p>
            <a:r>
              <a:rPr lang="fr-CA" sz="1600" b="1" dirty="0" err="1">
                <a:latin typeface="Century Schoolbook" panose="02040604050505020304" pitchFamily="18" charset="0"/>
                <a:cs typeface="Roboto Serif Medium" pitchFamily="2" charset="0"/>
              </a:rPr>
              <a:t>G</a:t>
            </a:r>
            <a:r>
              <a:rPr lang="fr-CA" sz="1600" b="1" baseline="-25000" dirty="0" err="1">
                <a:latin typeface="Century Schoolbook" panose="02040604050505020304" pitchFamily="18" charset="0"/>
                <a:cs typeface="Roboto Serif Medium" pitchFamily="2" charset="0"/>
              </a:rPr>
              <a:t>x</a:t>
            </a:r>
            <a:endParaRPr lang="fr-CA" sz="1600" b="1" dirty="0">
              <a:latin typeface="Century Schoolbook" panose="02040604050505020304" pitchFamily="18" charset="0"/>
              <a:cs typeface="Roboto Serif Medium" pitchFamily="2" charset="0"/>
            </a:endParaRPr>
          </a:p>
        </p:txBody>
      </p:sp>
      <p:sp>
        <p:nvSpPr>
          <p:cNvPr id="291" name="ZoneTexte 41">
            <a:extLst>
              <a:ext uri="{FF2B5EF4-FFF2-40B4-BE49-F238E27FC236}">
                <a16:creationId xmlns:a16="http://schemas.microsoft.com/office/drawing/2014/main" id="{BBB02296-AB8F-F8EE-7E40-E04BB3317702}"/>
              </a:ext>
            </a:extLst>
          </p:cNvPr>
          <p:cNvSpPr txBox="1"/>
          <p:nvPr/>
        </p:nvSpPr>
        <p:spPr>
          <a:xfrm>
            <a:off x="8329779" y="4069526"/>
            <a:ext cx="439544" cy="338554"/>
          </a:xfrm>
          <a:prstGeom prst="rect">
            <a:avLst/>
          </a:prstGeom>
          <a:noFill/>
        </p:spPr>
        <p:txBody>
          <a:bodyPr wrap="none" rtlCol="0">
            <a:spAutoFit/>
          </a:bodyPr>
          <a:lstStyle/>
          <a:p>
            <a:r>
              <a:rPr lang="fr-CA" sz="1600" b="1" dirty="0" err="1">
                <a:latin typeface="Century Schoolbook" panose="02040604050505020304" pitchFamily="18" charset="0"/>
                <a:cs typeface="Roboto Serif Medium" pitchFamily="2" charset="0"/>
              </a:rPr>
              <a:t>G</a:t>
            </a:r>
            <a:r>
              <a:rPr lang="fr-CA" sz="1600" b="1" baseline="-25000" dirty="0" err="1">
                <a:latin typeface="Century Schoolbook" panose="02040604050505020304" pitchFamily="18" charset="0"/>
                <a:cs typeface="Roboto Serif Medium" pitchFamily="2" charset="0"/>
              </a:rPr>
              <a:t>x</a:t>
            </a:r>
            <a:endParaRPr lang="fr-CA" sz="1600" b="1" dirty="0">
              <a:latin typeface="Century Schoolbook" panose="02040604050505020304" pitchFamily="18" charset="0"/>
              <a:cs typeface="Roboto Serif Medium" pitchFamily="2" charset="0"/>
            </a:endParaRPr>
          </a:p>
        </p:txBody>
      </p:sp>
      <p:sp>
        <p:nvSpPr>
          <p:cNvPr id="292" name="ZoneTexte 41">
            <a:extLst>
              <a:ext uri="{FF2B5EF4-FFF2-40B4-BE49-F238E27FC236}">
                <a16:creationId xmlns:a16="http://schemas.microsoft.com/office/drawing/2014/main" id="{43B74BCA-DFAD-FD94-43C4-37578B69177E}"/>
              </a:ext>
            </a:extLst>
          </p:cNvPr>
          <p:cNvSpPr txBox="1"/>
          <p:nvPr/>
        </p:nvSpPr>
        <p:spPr>
          <a:xfrm>
            <a:off x="8329779" y="5683846"/>
            <a:ext cx="439544" cy="338554"/>
          </a:xfrm>
          <a:prstGeom prst="rect">
            <a:avLst/>
          </a:prstGeom>
          <a:noFill/>
        </p:spPr>
        <p:txBody>
          <a:bodyPr wrap="none" rtlCol="0">
            <a:spAutoFit/>
          </a:bodyPr>
          <a:lstStyle/>
          <a:p>
            <a:r>
              <a:rPr lang="fr-CA" sz="1600" b="1" dirty="0" err="1">
                <a:latin typeface="Century Schoolbook" panose="02040604050505020304" pitchFamily="18" charset="0"/>
                <a:cs typeface="Roboto Serif Medium" pitchFamily="2" charset="0"/>
              </a:rPr>
              <a:t>G</a:t>
            </a:r>
            <a:r>
              <a:rPr lang="fr-CA" sz="1600" b="1" baseline="-25000" dirty="0" err="1">
                <a:latin typeface="Century Schoolbook" panose="02040604050505020304" pitchFamily="18" charset="0"/>
                <a:cs typeface="Roboto Serif Medium" pitchFamily="2" charset="0"/>
              </a:rPr>
              <a:t>x</a:t>
            </a:r>
            <a:endParaRPr lang="fr-CA" sz="1600" b="1" dirty="0">
              <a:latin typeface="Century Schoolbook" panose="02040604050505020304" pitchFamily="18" charset="0"/>
              <a:cs typeface="Roboto Serif Medium" pitchFamily="2" charset="0"/>
            </a:endParaRPr>
          </a:p>
        </p:txBody>
      </p:sp>
      <p:sp>
        <p:nvSpPr>
          <p:cNvPr id="307" name="ZoneTexte 41">
            <a:extLst>
              <a:ext uri="{FF2B5EF4-FFF2-40B4-BE49-F238E27FC236}">
                <a16:creationId xmlns:a16="http://schemas.microsoft.com/office/drawing/2014/main" id="{A280CE6D-3DE8-2C0B-6D10-4ECD9B582A98}"/>
              </a:ext>
            </a:extLst>
          </p:cNvPr>
          <p:cNvSpPr txBox="1"/>
          <p:nvPr/>
        </p:nvSpPr>
        <p:spPr>
          <a:xfrm>
            <a:off x="5908652" y="2532518"/>
            <a:ext cx="300082" cy="338554"/>
          </a:xfrm>
          <a:prstGeom prst="rect">
            <a:avLst/>
          </a:prstGeom>
          <a:noFill/>
        </p:spPr>
        <p:txBody>
          <a:bodyPr wrap="none" rtlCol="0">
            <a:spAutoFit/>
          </a:bodyPr>
          <a:lstStyle/>
          <a:p>
            <a:r>
              <a:rPr lang="fr-CA" sz="1600" dirty="0">
                <a:latin typeface="Century Schoolbook" panose="02040604050505020304" pitchFamily="18" charset="0"/>
                <a:cs typeface="Roboto Serif Light" pitchFamily="2" charset="0"/>
              </a:rPr>
              <a:t>x</a:t>
            </a:r>
          </a:p>
        </p:txBody>
      </p:sp>
      <p:sp>
        <p:nvSpPr>
          <p:cNvPr id="308" name="ZoneTexte 41">
            <a:extLst>
              <a:ext uri="{FF2B5EF4-FFF2-40B4-BE49-F238E27FC236}">
                <a16:creationId xmlns:a16="http://schemas.microsoft.com/office/drawing/2014/main" id="{E3E0D44D-3144-157E-6219-EBA91FE37865}"/>
              </a:ext>
            </a:extLst>
          </p:cNvPr>
          <p:cNvSpPr txBox="1"/>
          <p:nvPr/>
        </p:nvSpPr>
        <p:spPr>
          <a:xfrm>
            <a:off x="693960" y="2856603"/>
            <a:ext cx="367408" cy="307777"/>
          </a:xfrm>
          <a:prstGeom prst="rect">
            <a:avLst/>
          </a:prstGeom>
          <a:noFill/>
        </p:spPr>
        <p:txBody>
          <a:bodyPr wrap="none" rtlCol="0">
            <a:spAutoFit/>
          </a:bodyPr>
          <a:lstStyle/>
          <a:p>
            <a:r>
              <a:rPr lang="fr-CA" sz="1400" dirty="0">
                <a:solidFill>
                  <a:schemeClr val="tx1">
                    <a:lumMod val="50000"/>
                    <a:lumOff val="50000"/>
                  </a:schemeClr>
                </a:solidFill>
                <a:latin typeface="Century Schoolbook" panose="02040604050505020304" pitchFamily="18" charset="0"/>
                <a:cs typeface="Roboto Serif Light" pitchFamily="2" charset="0"/>
              </a:rPr>
              <a:t>0°</a:t>
            </a:r>
          </a:p>
        </p:txBody>
      </p:sp>
      <p:sp>
        <p:nvSpPr>
          <p:cNvPr id="309" name="ZoneTexte 41">
            <a:extLst>
              <a:ext uri="{FF2B5EF4-FFF2-40B4-BE49-F238E27FC236}">
                <a16:creationId xmlns:a16="http://schemas.microsoft.com/office/drawing/2014/main" id="{A9A667A7-BAE1-FB7B-2167-0081CEAD5405}"/>
              </a:ext>
            </a:extLst>
          </p:cNvPr>
          <p:cNvSpPr txBox="1"/>
          <p:nvPr/>
        </p:nvSpPr>
        <p:spPr>
          <a:xfrm>
            <a:off x="5299317" y="2858298"/>
            <a:ext cx="569387" cy="307777"/>
          </a:xfrm>
          <a:prstGeom prst="rect">
            <a:avLst/>
          </a:prstGeom>
          <a:noFill/>
        </p:spPr>
        <p:txBody>
          <a:bodyPr wrap="none" rtlCol="0">
            <a:spAutoFit/>
          </a:bodyPr>
          <a:lstStyle/>
          <a:p>
            <a:r>
              <a:rPr lang="fr-CA" sz="1400" dirty="0">
                <a:solidFill>
                  <a:schemeClr val="tx1">
                    <a:lumMod val="50000"/>
                    <a:lumOff val="50000"/>
                  </a:schemeClr>
                </a:solidFill>
                <a:latin typeface="Century Schoolbook" panose="02040604050505020304" pitchFamily="18" charset="0"/>
                <a:cs typeface="Roboto Serif Light" pitchFamily="2" charset="0"/>
              </a:rPr>
              <a:t>360°</a:t>
            </a:r>
          </a:p>
        </p:txBody>
      </p:sp>
      <p:sp>
        <p:nvSpPr>
          <p:cNvPr id="310" name="ZoneTexte 41">
            <a:extLst>
              <a:ext uri="{FF2B5EF4-FFF2-40B4-BE49-F238E27FC236}">
                <a16:creationId xmlns:a16="http://schemas.microsoft.com/office/drawing/2014/main" id="{4EC8ADA4-5C98-934B-535C-5FA02DF692F5}"/>
              </a:ext>
            </a:extLst>
          </p:cNvPr>
          <p:cNvSpPr txBox="1"/>
          <p:nvPr/>
        </p:nvSpPr>
        <p:spPr>
          <a:xfrm>
            <a:off x="2872817" y="2145322"/>
            <a:ext cx="692492" cy="307777"/>
          </a:xfrm>
          <a:prstGeom prst="rect">
            <a:avLst/>
          </a:prstGeom>
          <a:noFill/>
        </p:spPr>
        <p:txBody>
          <a:bodyPr wrap="square" rtlCol="0">
            <a:spAutoFit/>
          </a:bodyPr>
          <a:lstStyle/>
          <a:p>
            <a:r>
              <a:rPr lang="fr-CA" sz="1400" dirty="0" err="1">
                <a:solidFill>
                  <a:schemeClr val="tx1">
                    <a:lumMod val="50000"/>
                    <a:lumOff val="50000"/>
                  </a:schemeClr>
                </a:solidFill>
                <a:latin typeface="Century Schoolbook" panose="02040604050505020304" pitchFamily="18" charset="0"/>
                <a:cs typeface="Roboto Serif Light" pitchFamily="2" charset="0"/>
              </a:rPr>
              <a:t>k</a:t>
            </a:r>
            <a:r>
              <a:rPr lang="fr-CA" sz="1400" baseline="-25000" dirty="0" err="1">
                <a:solidFill>
                  <a:schemeClr val="tx1">
                    <a:lumMod val="50000"/>
                    <a:lumOff val="50000"/>
                  </a:schemeClr>
                </a:solidFill>
                <a:latin typeface="Century Schoolbook" panose="02040604050505020304" pitchFamily="18" charset="0"/>
                <a:cs typeface="Roboto Serif Light" pitchFamily="2" charset="0"/>
              </a:rPr>
              <a:t>x</a:t>
            </a:r>
            <a:endParaRPr lang="fr-CA" sz="1400" baseline="-25000" dirty="0">
              <a:solidFill>
                <a:schemeClr val="tx1">
                  <a:lumMod val="50000"/>
                  <a:lumOff val="50000"/>
                </a:schemeClr>
              </a:solidFill>
              <a:latin typeface="Century Schoolbook" panose="02040604050505020304" pitchFamily="18" charset="0"/>
              <a:cs typeface="Roboto Serif Light" pitchFamily="2" charset="0"/>
            </a:endParaRPr>
          </a:p>
        </p:txBody>
      </p:sp>
      <p:cxnSp>
        <p:nvCxnSpPr>
          <p:cNvPr id="311" name="Straight Connector 310">
            <a:extLst>
              <a:ext uri="{FF2B5EF4-FFF2-40B4-BE49-F238E27FC236}">
                <a16:creationId xmlns:a16="http://schemas.microsoft.com/office/drawing/2014/main" id="{F2AAA2A0-355C-3D6C-7255-531C9C006EC6}"/>
              </a:ext>
            </a:extLst>
          </p:cNvPr>
          <p:cNvCxnSpPr>
            <a:cxnSpLocks/>
          </p:cNvCxnSpPr>
          <p:nvPr/>
        </p:nvCxnSpPr>
        <p:spPr>
          <a:xfrm flipV="1">
            <a:off x="5589572" y="2243841"/>
            <a:ext cx="0" cy="473226"/>
          </a:xfrm>
          <a:prstGeom prst="line">
            <a:avLst/>
          </a:prstGeom>
          <a:ln w="12700">
            <a:solidFill>
              <a:schemeClr val="tx1">
                <a:lumMod val="50000"/>
                <a:lumOff val="50000"/>
                <a:alpha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12" name="Straight Connector 311">
            <a:extLst>
              <a:ext uri="{FF2B5EF4-FFF2-40B4-BE49-F238E27FC236}">
                <a16:creationId xmlns:a16="http://schemas.microsoft.com/office/drawing/2014/main" id="{C2A80D01-E25D-B8EA-6BBF-662E3559C3E6}"/>
              </a:ext>
            </a:extLst>
          </p:cNvPr>
          <p:cNvCxnSpPr>
            <a:cxnSpLocks/>
          </p:cNvCxnSpPr>
          <p:nvPr/>
        </p:nvCxnSpPr>
        <p:spPr>
          <a:xfrm flipV="1">
            <a:off x="877181" y="2227520"/>
            <a:ext cx="4717914" cy="474275"/>
          </a:xfrm>
          <a:prstGeom prst="line">
            <a:avLst/>
          </a:prstGeom>
          <a:ln w="19050">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graphicFrame>
        <p:nvGraphicFramePr>
          <p:cNvPr id="799" name="Chart 798">
            <a:extLst>
              <a:ext uri="{FF2B5EF4-FFF2-40B4-BE49-F238E27FC236}">
                <a16:creationId xmlns:a16="http://schemas.microsoft.com/office/drawing/2014/main" id="{470E4AD1-D8BD-A5A7-DFF9-51974F1C1CF0}"/>
              </a:ext>
            </a:extLst>
          </p:cNvPr>
          <p:cNvGraphicFramePr/>
          <p:nvPr>
            <p:extLst>
              <p:ext uri="{D42A27DB-BD31-4B8C-83A1-F6EECF244321}">
                <p14:modId xmlns:p14="http://schemas.microsoft.com/office/powerpoint/2010/main" val="2643628516"/>
              </p:ext>
            </p:extLst>
          </p:nvPr>
        </p:nvGraphicFramePr>
        <p:xfrm>
          <a:off x="763011" y="2070399"/>
          <a:ext cx="4971968" cy="1276084"/>
        </p:xfrm>
        <a:graphic>
          <a:graphicData uri="http://schemas.openxmlformats.org/drawingml/2006/chart">
            <c:chart xmlns:c="http://schemas.openxmlformats.org/drawingml/2006/chart" xmlns:r="http://schemas.openxmlformats.org/officeDocument/2006/relationships" r:id="rId4"/>
          </a:graphicData>
        </a:graphic>
      </p:graphicFrame>
      <p:cxnSp>
        <p:nvCxnSpPr>
          <p:cNvPr id="800" name="Straight Connector 799">
            <a:extLst>
              <a:ext uri="{FF2B5EF4-FFF2-40B4-BE49-F238E27FC236}">
                <a16:creationId xmlns:a16="http://schemas.microsoft.com/office/drawing/2014/main" id="{04762055-0C67-9CFF-0464-8745FC8CA46E}"/>
              </a:ext>
            </a:extLst>
          </p:cNvPr>
          <p:cNvCxnSpPr>
            <a:cxnSpLocks/>
          </p:cNvCxnSpPr>
          <p:nvPr/>
        </p:nvCxnSpPr>
        <p:spPr>
          <a:xfrm flipV="1">
            <a:off x="3223884" y="3778458"/>
            <a:ext cx="0" cy="473226"/>
          </a:xfrm>
          <a:prstGeom prst="line">
            <a:avLst/>
          </a:prstGeom>
          <a:ln w="12700">
            <a:solidFill>
              <a:schemeClr val="tx1">
                <a:lumMod val="50000"/>
                <a:lumOff val="50000"/>
                <a:alpha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01" name="Straight Connector 800">
            <a:extLst>
              <a:ext uri="{FF2B5EF4-FFF2-40B4-BE49-F238E27FC236}">
                <a16:creationId xmlns:a16="http://schemas.microsoft.com/office/drawing/2014/main" id="{69F88DFB-DAF7-6D1A-0A82-C3E4D3740D15}"/>
              </a:ext>
            </a:extLst>
          </p:cNvPr>
          <p:cNvCxnSpPr>
            <a:cxnSpLocks/>
          </p:cNvCxnSpPr>
          <p:nvPr/>
        </p:nvCxnSpPr>
        <p:spPr>
          <a:xfrm flipV="1">
            <a:off x="870122" y="3774690"/>
            <a:ext cx="2350392" cy="468110"/>
          </a:xfrm>
          <a:prstGeom prst="line">
            <a:avLst/>
          </a:prstGeom>
          <a:ln w="19050">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803" name="ZoneTexte 41">
            <a:extLst>
              <a:ext uri="{FF2B5EF4-FFF2-40B4-BE49-F238E27FC236}">
                <a16:creationId xmlns:a16="http://schemas.microsoft.com/office/drawing/2014/main" id="{39CF3460-6CD7-4EB8-3F64-FEDF55969C38}"/>
              </a:ext>
            </a:extLst>
          </p:cNvPr>
          <p:cNvSpPr txBox="1"/>
          <p:nvPr/>
        </p:nvSpPr>
        <p:spPr>
          <a:xfrm>
            <a:off x="5911119" y="4073523"/>
            <a:ext cx="300082" cy="338554"/>
          </a:xfrm>
          <a:prstGeom prst="rect">
            <a:avLst/>
          </a:prstGeom>
          <a:noFill/>
        </p:spPr>
        <p:txBody>
          <a:bodyPr wrap="none" rtlCol="0">
            <a:spAutoFit/>
          </a:bodyPr>
          <a:lstStyle/>
          <a:p>
            <a:r>
              <a:rPr lang="fr-CA" sz="1600" dirty="0">
                <a:latin typeface="Century Schoolbook" panose="02040604050505020304" pitchFamily="18" charset="0"/>
                <a:cs typeface="Roboto Serif Light" pitchFamily="2" charset="0"/>
              </a:rPr>
              <a:t>x</a:t>
            </a:r>
          </a:p>
        </p:txBody>
      </p:sp>
      <p:sp>
        <p:nvSpPr>
          <p:cNvPr id="804" name="ZoneTexte 41">
            <a:extLst>
              <a:ext uri="{FF2B5EF4-FFF2-40B4-BE49-F238E27FC236}">
                <a16:creationId xmlns:a16="http://schemas.microsoft.com/office/drawing/2014/main" id="{6EBC57A3-7592-C417-1799-5340F5EE53A8}"/>
              </a:ext>
            </a:extLst>
          </p:cNvPr>
          <p:cNvSpPr txBox="1"/>
          <p:nvPr/>
        </p:nvSpPr>
        <p:spPr>
          <a:xfrm>
            <a:off x="678559" y="4453767"/>
            <a:ext cx="367408" cy="307777"/>
          </a:xfrm>
          <a:prstGeom prst="rect">
            <a:avLst/>
          </a:prstGeom>
          <a:noFill/>
        </p:spPr>
        <p:txBody>
          <a:bodyPr wrap="none" rtlCol="0">
            <a:spAutoFit/>
          </a:bodyPr>
          <a:lstStyle/>
          <a:p>
            <a:r>
              <a:rPr lang="fr-CA" sz="1400" dirty="0">
                <a:solidFill>
                  <a:schemeClr val="tx1">
                    <a:lumMod val="50000"/>
                    <a:lumOff val="50000"/>
                  </a:schemeClr>
                </a:solidFill>
                <a:latin typeface="Century Schoolbook" panose="02040604050505020304" pitchFamily="18" charset="0"/>
                <a:cs typeface="Roboto Serif Light" pitchFamily="2" charset="0"/>
              </a:rPr>
              <a:t>0°</a:t>
            </a:r>
          </a:p>
        </p:txBody>
      </p:sp>
      <p:sp>
        <p:nvSpPr>
          <p:cNvPr id="808" name="ZoneTexte 41">
            <a:extLst>
              <a:ext uri="{FF2B5EF4-FFF2-40B4-BE49-F238E27FC236}">
                <a16:creationId xmlns:a16="http://schemas.microsoft.com/office/drawing/2014/main" id="{18B63492-98DB-D96E-5806-6B35ACF9071D}"/>
              </a:ext>
            </a:extLst>
          </p:cNvPr>
          <p:cNvSpPr txBox="1"/>
          <p:nvPr/>
        </p:nvSpPr>
        <p:spPr>
          <a:xfrm>
            <a:off x="5296635" y="4459485"/>
            <a:ext cx="569387" cy="307777"/>
          </a:xfrm>
          <a:prstGeom prst="rect">
            <a:avLst/>
          </a:prstGeom>
          <a:noFill/>
        </p:spPr>
        <p:txBody>
          <a:bodyPr wrap="none" rtlCol="0">
            <a:spAutoFit/>
          </a:bodyPr>
          <a:lstStyle/>
          <a:p>
            <a:r>
              <a:rPr lang="fr-CA" sz="1400" dirty="0">
                <a:solidFill>
                  <a:schemeClr val="tx1">
                    <a:lumMod val="50000"/>
                    <a:lumOff val="50000"/>
                  </a:schemeClr>
                </a:solidFill>
                <a:latin typeface="Century Schoolbook" panose="02040604050505020304" pitchFamily="18" charset="0"/>
                <a:cs typeface="Roboto Serif Light" pitchFamily="2" charset="0"/>
              </a:rPr>
              <a:t>720°</a:t>
            </a:r>
          </a:p>
        </p:txBody>
      </p:sp>
      <p:sp>
        <p:nvSpPr>
          <p:cNvPr id="809" name="ZoneTexte 41">
            <a:extLst>
              <a:ext uri="{FF2B5EF4-FFF2-40B4-BE49-F238E27FC236}">
                <a16:creationId xmlns:a16="http://schemas.microsoft.com/office/drawing/2014/main" id="{12A1CA9E-A2EF-A2CF-0CE8-8804C3FDC3CF}"/>
              </a:ext>
            </a:extLst>
          </p:cNvPr>
          <p:cNvSpPr txBox="1"/>
          <p:nvPr/>
        </p:nvSpPr>
        <p:spPr>
          <a:xfrm>
            <a:off x="1776627" y="3688828"/>
            <a:ext cx="692492" cy="307777"/>
          </a:xfrm>
          <a:prstGeom prst="rect">
            <a:avLst/>
          </a:prstGeom>
          <a:noFill/>
        </p:spPr>
        <p:txBody>
          <a:bodyPr wrap="square" rtlCol="0">
            <a:spAutoFit/>
          </a:bodyPr>
          <a:lstStyle/>
          <a:p>
            <a:r>
              <a:rPr lang="fr-CA" sz="1400" dirty="0" err="1">
                <a:solidFill>
                  <a:schemeClr val="tx1">
                    <a:lumMod val="50000"/>
                    <a:lumOff val="50000"/>
                  </a:schemeClr>
                </a:solidFill>
                <a:latin typeface="Century Schoolbook" panose="02040604050505020304" pitchFamily="18" charset="0"/>
                <a:cs typeface="Roboto Serif Light" pitchFamily="2" charset="0"/>
              </a:rPr>
              <a:t>k</a:t>
            </a:r>
            <a:r>
              <a:rPr lang="fr-CA" sz="1400" baseline="-25000" dirty="0" err="1">
                <a:solidFill>
                  <a:schemeClr val="tx1">
                    <a:lumMod val="50000"/>
                    <a:lumOff val="50000"/>
                  </a:schemeClr>
                </a:solidFill>
                <a:latin typeface="Century Schoolbook" panose="02040604050505020304" pitchFamily="18" charset="0"/>
                <a:cs typeface="Roboto Serif Light" pitchFamily="2" charset="0"/>
              </a:rPr>
              <a:t>x</a:t>
            </a:r>
            <a:endParaRPr lang="fr-CA" sz="1400" baseline="-25000" dirty="0">
              <a:solidFill>
                <a:schemeClr val="tx1">
                  <a:lumMod val="50000"/>
                  <a:lumOff val="50000"/>
                </a:schemeClr>
              </a:solidFill>
              <a:latin typeface="Century Schoolbook" panose="02040604050505020304" pitchFamily="18" charset="0"/>
              <a:cs typeface="Roboto Serif Light" pitchFamily="2" charset="0"/>
            </a:endParaRPr>
          </a:p>
        </p:txBody>
      </p:sp>
      <p:cxnSp>
        <p:nvCxnSpPr>
          <p:cNvPr id="810" name="Straight Connector 809">
            <a:extLst>
              <a:ext uri="{FF2B5EF4-FFF2-40B4-BE49-F238E27FC236}">
                <a16:creationId xmlns:a16="http://schemas.microsoft.com/office/drawing/2014/main" id="{1A330070-9BF4-5BA1-1FDA-3BD917CAAE17}"/>
              </a:ext>
            </a:extLst>
          </p:cNvPr>
          <p:cNvCxnSpPr>
            <a:cxnSpLocks/>
          </p:cNvCxnSpPr>
          <p:nvPr/>
        </p:nvCxnSpPr>
        <p:spPr>
          <a:xfrm flipV="1">
            <a:off x="3223132" y="3784960"/>
            <a:ext cx="2344789" cy="459258"/>
          </a:xfrm>
          <a:prstGeom prst="line">
            <a:avLst/>
          </a:prstGeom>
          <a:ln w="19050">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811" name="Straight Connector 810">
            <a:extLst>
              <a:ext uri="{FF2B5EF4-FFF2-40B4-BE49-F238E27FC236}">
                <a16:creationId xmlns:a16="http://schemas.microsoft.com/office/drawing/2014/main" id="{DF010F25-C395-163B-E225-97CFC0FFE815}"/>
              </a:ext>
            </a:extLst>
          </p:cNvPr>
          <p:cNvCxnSpPr>
            <a:cxnSpLocks/>
          </p:cNvCxnSpPr>
          <p:nvPr/>
        </p:nvCxnSpPr>
        <p:spPr>
          <a:xfrm flipV="1">
            <a:off x="5586107" y="3778779"/>
            <a:ext cx="0" cy="473226"/>
          </a:xfrm>
          <a:prstGeom prst="line">
            <a:avLst/>
          </a:prstGeom>
          <a:ln w="12700">
            <a:solidFill>
              <a:schemeClr val="tx1">
                <a:lumMod val="50000"/>
                <a:lumOff val="50000"/>
                <a:alpha val="25000"/>
              </a:schemeClr>
            </a:solidFill>
            <a:prstDash val="sysDot"/>
          </a:ln>
        </p:spPr>
        <p:style>
          <a:lnRef idx="1">
            <a:schemeClr val="accent1"/>
          </a:lnRef>
          <a:fillRef idx="0">
            <a:schemeClr val="accent1"/>
          </a:fillRef>
          <a:effectRef idx="0">
            <a:schemeClr val="accent1"/>
          </a:effectRef>
          <a:fontRef idx="minor">
            <a:schemeClr val="tx1"/>
          </a:fontRef>
        </p:style>
      </p:cxnSp>
      <p:graphicFrame>
        <p:nvGraphicFramePr>
          <p:cNvPr id="813" name="Chart 812">
            <a:extLst>
              <a:ext uri="{FF2B5EF4-FFF2-40B4-BE49-F238E27FC236}">
                <a16:creationId xmlns:a16="http://schemas.microsoft.com/office/drawing/2014/main" id="{F4C64D28-CA8E-1E29-BFC8-B4872B56A096}"/>
              </a:ext>
            </a:extLst>
          </p:cNvPr>
          <p:cNvGraphicFramePr/>
          <p:nvPr>
            <p:extLst>
              <p:ext uri="{D42A27DB-BD31-4B8C-83A1-F6EECF244321}">
                <p14:modId xmlns:p14="http://schemas.microsoft.com/office/powerpoint/2010/main" val="280417694"/>
              </p:ext>
            </p:extLst>
          </p:nvPr>
        </p:nvGraphicFramePr>
        <p:xfrm>
          <a:off x="756215" y="3614625"/>
          <a:ext cx="4959713" cy="1276084"/>
        </p:xfrm>
        <a:graphic>
          <a:graphicData uri="http://schemas.openxmlformats.org/drawingml/2006/chart">
            <c:chart xmlns:c="http://schemas.openxmlformats.org/drawingml/2006/chart" xmlns:r="http://schemas.openxmlformats.org/officeDocument/2006/relationships" r:id="rId5"/>
          </a:graphicData>
        </a:graphic>
      </p:graphicFrame>
      <p:sp>
        <p:nvSpPr>
          <p:cNvPr id="814" name="ZoneTexte 41">
            <a:extLst>
              <a:ext uri="{FF2B5EF4-FFF2-40B4-BE49-F238E27FC236}">
                <a16:creationId xmlns:a16="http://schemas.microsoft.com/office/drawing/2014/main" id="{E1A25AEB-2DC0-060E-99A6-C7A883979950}"/>
              </a:ext>
            </a:extLst>
          </p:cNvPr>
          <p:cNvSpPr txBox="1"/>
          <p:nvPr/>
        </p:nvSpPr>
        <p:spPr>
          <a:xfrm>
            <a:off x="2941032" y="4460134"/>
            <a:ext cx="569387" cy="307777"/>
          </a:xfrm>
          <a:prstGeom prst="rect">
            <a:avLst/>
          </a:prstGeom>
          <a:noFill/>
        </p:spPr>
        <p:txBody>
          <a:bodyPr wrap="none" rtlCol="0">
            <a:spAutoFit/>
          </a:bodyPr>
          <a:lstStyle/>
          <a:p>
            <a:r>
              <a:rPr lang="fr-CA" sz="1400" dirty="0">
                <a:solidFill>
                  <a:schemeClr val="tx1">
                    <a:lumMod val="50000"/>
                    <a:lumOff val="50000"/>
                  </a:schemeClr>
                </a:solidFill>
                <a:latin typeface="Century Schoolbook" panose="02040604050505020304" pitchFamily="18" charset="0"/>
                <a:cs typeface="Roboto Serif Light" pitchFamily="2" charset="0"/>
              </a:rPr>
              <a:t>360°</a:t>
            </a:r>
          </a:p>
        </p:txBody>
      </p:sp>
      <p:cxnSp>
        <p:nvCxnSpPr>
          <p:cNvPr id="815" name="Straight Connector 814">
            <a:extLst>
              <a:ext uri="{FF2B5EF4-FFF2-40B4-BE49-F238E27FC236}">
                <a16:creationId xmlns:a16="http://schemas.microsoft.com/office/drawing/2014/main" id="{43D86E94-69AB-6E67-4BEB-6AA9019CF7AF}"/>
              </a:ext>
            </a:extLst>
          </p:cNvPr>
          <p:cNvCxnSpPr>
            <a:cxnSpLocks/>
          </p:cNvCxnSpPr>
          <p:nvPr/>
        </p:nvCxnSpPr>
        <p:spPr>
          <a:xfrm flipV="1">
            <a:off x="2453875" y="5333525"/>
            <a:ext cx="0" cy="533260"/>
          </a:xfrm>
          <a:prstGeom prst="line">
            <a:avLst/>
          </a:prstGeom>
          <a:ln w="12700">
            <a:solidFill>
              <a:schemeClr val="tx1">
                <a:lumMod val="50000"/>
                <a:lumOff val="50000"/>
                <a:alpha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16" name="Straight Connector 815">
            <a:extLst>
              <a:ext uri="{FF2B5EF4-FFF2-40B4-BE49-F238E27FC236}">
                <a16:creationId xmlns:a16="http://schemas.microsoft.com/office/drawing/2014/main" id="{75743D1C-6107-0128-0388-DDB6A345402B}"/>
              </a:ext>
            </a:extLst>
          </p:cNvPr>
          <p:cNvCxnSpPr>
            <a:cxnSpLocks/>
          </p:cNvCxnSpPr>
          <p:nvPr/>
        </p:nvCxnSpPr>
        <p:spPr>
          <a:xfrm flipV="1">
            <a:off x="877181" y="5353595"/>
            <a:ext cx="1575343" cy="505506"/>
          </a:xfrm>
          <a:prstGeom prst="line">
            <a:avLst/>
          </a:prstGeom>
          <a:ln w="19050">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818" name="ZoneTexte 41">
            <a:extLst>
              <a:ext uri="{FF2B5EF4-FFF2-40B4-BE49-F238E27FC236}">
                <a16:creationId xmlns:a16="http://schemas.microsoft.com/office/drawing/2014/main" id="{E57D1088-DD9B-3F35-C023-88D2215EADE3}"/>
              </a:ext>
            </a:extLst>
          </p:cNvPr>
          <p:cNvSpPr txBox="1"/>
          <p:nvPr/>
        </p:nvSpPr>
        <p:spPr>
          <a:xfrm>
            <a:off x="5918178" y="5689824"/>
            <a:ext cx="300082" cy="338554"/>
          </a:xfrm>
          <a:prstGeom prst="rect">
            <a:avLst/>
          </a:prstGeom>
          <a:noFill/>
        </p:spPr>
        <p:txBody>
          <a:bodyPr wrap="none" rtlCol="0">
            <a:spAutoFit/>
          </a:bodyPr>
          <a:lstStyle/>
          <a:p>
            <a:r>
              <a:rPr lang="fr-CA" sz="1600" dirty="0">
                <a:latin typeface="Century Schoolbook" panose="02040604050505020304" pitchFamily="18" charset="0"/>
                <a:cs typeface="Roboto Serif Light" pitchFamily="2" charset="0"/>
              </a:rPr>
              <a:t>x</a:t>
            </a:r>
          </a:p>
        </p:txBody>
      </p:sp>
      <p:sp>
        <p:nvSpPr>
          <p:cNvPr id="819" name="ZoneTexte 41">
            <a:extLst>
              <a:ext uri="{FF2B5EF4-FFF2-40B4-BE49-F238E27FC236}">
                <a16:creationId xmlns:a16="http://schemas.microsoft.com/office/drawing/2014/main" id="{21B7B149-D09D-516D-E89E-4EC10BE7F3FB}"/>
              </a:ext>
            </a:extLst>
          </p:cNvPr>
          <p:cNvSpPr txBox="1"/>
          <p:nvPr/>
        </p:nvSpPr>
        <p:spPr>
          <a:xfrm>
            <a:off x="682374" y="6045438"/>
            <a:ext cx="367408" cy="307777"/>
          </a:xfrm>
          <a:prstGeom prst="rect">
            <a:avLst/>
          </a:prstGeom>
          <a:noFill/>
        </p:spPr>
        <p:txBody>
          <a:bodyPr wrap="none" rtlCol="0">
            <a:spAutoFit/>
          </a:bodyPr>
          <a:lstStyle/>
          <a:p>
            <a:r>
              <a:rPr lang="fr-CA" sz="1400" dirty="0">
                <a:solidFill>
                  <a:schemeClr val="tx1">
                    <a:lumMod val="50000"/>
                    <a:lumOff val="50000"/>
                  </a:schemeClr>
                </a:solidFill>
                <a:latin typeface="Century Schoolbook" panose="02040604050505020304" pitchFamily="18" charset="0"/>
                <a:cs typeface="Roboto Serif Light" pitchFamily="2" charset="0"/>
              </a:rPr>
              <a:t>0°</a:t>
            </a:r>
          </a:p>
        </p:txBody>
      </p:sp>
      <p:sp>
        <p:nvSpPr>
          <p:cNvPr id="820" name="ZoneTexte 41">
            <a:extLst>
              <a:ext uri="{FF2B5EF4-FFF2-40B4-BE49-F238E27FC236}">
                <a16:creationId xmlns:a16="http://schemas.microsoft.com/office/drawing/2014/main" id="{DDAE9CD5-4E39-7CA2-37F6-A8EF7FE9CBFF}"/>
              </a:ext>
            </a:extLst>
          </p:cNvPr>
          <p:cNvSpPr txBox="1"/>
          <p:nvPr/>
        </p:nvSpPr>
        <p:spPr>
          <a:xfrm>
            <a:off x="2162896" y="6044946"/>
            <a:ext cx="569387" cy="307777"/>
          </a:xfrm>
          <a:prstGeom prst="rect">
            <a:avLst/>
          </a:prstGeom>
          <a:noFill/>
        </p:spPr>
        <p:txBody>
          <a:bodyPr wrap="none" rtlCol="0">
            <a:spAutoFit/>
          </a:bodyPr>
          <a:lstStyle/>
          <a:p>
            <a:r>
              <a:rPr lang="fr-CA" sz="1400" dirty="0">
                <a:solidFill>
                  <a:schemeClr val="tx1">
                    <a:lumMod val="50000"/>
                    <a:lumOff val="50000"/>
                  </a:schemeClr>
                </a:solidFill>
                <a:latin typeface="Century Schoolbook" panose="02040604050505020304" pitchFamily="18" charset="0"/>
                <a:cs typeface="Roboto Serif Light" pitchFamily="2" charset="0"/>
              </a:rPr>
              <a:t>360°</a:t>
            </a:r>
          </a:p>
        </p:txBody>
      </p:sp>
      <p:sp>
        <p:nvSpPr>
          <p:cNvPr id="821" name="ZoneTexte 41">
            <a:extLst>
              <a:ext uri="{FF2B5EF4-FFF2-40B4-BE49-F238E27FC236}">
                <a16:creationId xmlns:a16="http://schemas.microsoft.com/office/drawing/2014/main" id="{852EFE9F-C973-58CE-B9CD-C083214F48A8}"/>
              </a:ext>
            </a:extLst>
          </p:cNvPr>
          <p:cNvSpPr txBox="1"/>
          <p:nvPr/>
        </p:nvSpPr>
        <p:spPr>
          <a:xfrm>
            <a:off x="3739629" y="6044946"/>
            <a:ext cx="569387" cy="307777"/>
          </a:xfrm>
          <a:prstGeom prst="rect">
            <a:avLst/>
          </a:prstGeom>
          <a:noFill/>
        </p:spPr>
        <p:txBody>
          <a:bodyPr wrap="none" rtlCol="0">
            <a:spAutoFit/>
          </a:bodyPr>
          <a:lstStyle/>
          <a:p>
            <a:r>
              <a:rPr lang="fr-CA" sz="1400" dirty="0">
                <a:solidFill>
                  <a:schemeClr val="tx1">
                    <a:lumMod val="50000"/>
                    <a:lumOff val="50000"/>
                  </a:schemeClr>
                </a:solidFill>
                <a:latin typeface="Century Schoolbook" panose="02040604050505020304" pitchFamily="18" charset="0"/>
                <a:cs typeface="Roboto Serif Light" pitchFamily="2" charset="0"/>
              </a:rPr>
              <a:t>720°</a:t>
            </a:r>
          </a:p>
        </p:txBody>
      </p:sp>
      <p:sp>
        <p:nvSpPr>
          <p:cNvPr id="822" name="ZoneTexte 41">
            <a:extLst>
              <a:ext uri="{FF2B5EF4-FFF2-40B4-BE49-F238E27FC236}">
                <a16:creationId xmlns:a16="http://schemas.microsoft.com/office/drawing/2014/main" id="{16B69DEA-14B2-7A13-420F-E58CDF1F6BA1}"/>
              </a:ext>
            </a:extLst>
          </p:cNvPr>
          <p:cNvSpPr txBox="1"/>
          <p:nvPr/>
        </p:nvSpPr>
        <p:spPr>
          <a:xfrm>
            <a:off x="5260480" y="6045438"/>
            <a:ext cx="670376" cy="307777"/>
          </a:xfrm>
          <a:prstGeom prst="rect">
            <a:avLst/>
          </a:prstGeom>
          <a:noFill/>
        </p:spPr>
        <p:txBody>
          <a:bodyPr wrap="none" rtlCol="0">
            <a:spAutoFit/>
          </a:bodyPr>
          <a:lstStyle/>
          <a:p>
            <a:r>
              <a:rPr lang="fr-CA" sz="1400" dirty="0">
                <a:solidFill>
                  <a:schemeClr val="tx1">
                    <a:lumMod val="50000"/>
                    <a:lumOff val="50000"/>
                  </a:schemeClr>
                </a:solidFill>
                <a:latin typeface="Century Schoolbook" panose="02040604050505020304" pitchFamily="18" charset="0"/>
                <a:cs typeface="Roboto Serif Light" pitchFamily="2" charset="0"/>
              </a:rPr>
              <a:t>1080°</a:t>
            </a:r>
          </a:p>
        </p:txBody>
      </p:sp>
      <p:sp>
        <p:nvSpPr>
          <p:cNvPr id="823" name="ZoneTexte 41">
            <a:extLst>
              <a:ext uri="{FF2B5EF4-FFF2-40B4-BE49-F238E27FC236}">
                <a16:creationId xmlns:a16="http://schemas.microsoft.com/office/drawing/2014/main" id="{80A5139B-516C-1069-4BF2-A76DD22B2AD4}"/>
              </a:ext>
            </a:extLst>
          </p:cNvPr>
          <p:cNvSpPr txBox="1"/>
          <p:nvPr/>
        </p:nvSpPr>
        <p:spPr>
          <a:xfrm>
            <a:off x="1330320" y="5282400"/>
            <a:ext cx="692492" cy="307777"/>
          </a:xfrm>
          <a:prstGeom prst="rect">
            <a:avLst/>
          </a:prstGeom>
          <a:noFill/>
        </p:spPr>
        <p:txBody>
          <a:bodyPr wrap="square" rtlCol="0">
            <a:spAutoFit/>
          </a:bodyPr>
          <a:lstStyle/>
          <a:p>
            <a:r>
              <a:rPr lang="fr-CA" sz="1400" dirty="0" err="1">
                <a:solidFill>
                  <a:schemeClr val="tx1">
                    <a:lumMod val="50000"/>
                    <a:lumOff val="50000"/>
                  </a:schemeClr>
                </a:solidFill>
                <a:latin typeface="Century Schoolbook" panose="02040604050505020304" pitchFamily="18" charset="0"/>
                <a:cs typeface="Roboto Serif Light" pitchFamily="2" charset="0"/>
              </a:rPr>
              <a:t>k</a:t>
            </a:r>
            <a:r>
              <a:rPr lang="fr-CA" sz="1400" baseline="-25000" dirty="0" err="1">
                <a:solidFill>
                  <a:schemeClr val="tx1">
                    <a:lumMod val="50000"/>
                    <a:lumOff val="50000"/>
                  </a:schemeClr>
                </a:solidFill>
                <a:latin typeface="Century Schoolbook" panose="02040604050505020304" pitchFamily="18" charset="0"/>
                <a:cs typeface="Roboto Serif Light" pitchFamily="2" charset="0"/>
              </a:rPr>
              <a:t>x</a:t>
            </a:r>
            <a:endParaRPr lang="fr-CA" sz="1400" baseline="-25000" dirty="0">
              <a:solidFill>
                <a:schemeClr val="tx1">
                  <a:lumMod val="50000"/>
                  <a:lumOff val="50000"/>
                </a:schemeClr>
              </a:solidFill>
              <a:latin typeface="Century Schoolbook" panose="02040604050505020304" pitchFamily="18" charset="0"/>
              <a:cs typeface="Roboto Serif Light" pitchFamily="2" charset="0"/>
            </a:endParaRPr>
          </a:p>
        </p:txBody>
      </p:sp>
      <p:cxnSp>
        <p:nvCxnSpPr>
          <p:cNvPr id="824" name="Straight Connector 823">
            <a:extLst>
              <a:ext uri="{FF2B5EF4-FFF2-40B4-BE49-F238E27FC236}">
                <a16:creationId xmlns:a16="http://schemas.microsoft.com/office/drawing/2014/main" id="{FF691259-AFD4-F55B-F0BF-CD1E7845386F}"/>
              </a:ext>
            </a:extLst>
          </p:cNvPr>
          <p:cNvCxnSpPr>
            <a:cxnSpLocks/>
          </p:cNvCxnSpPr>
          <p:nvPr/>
        </p:nvCxnSpPr>
        <p:spPr>
          <a:xfrm flipV="1">
            <a:off x="4039550" y="5334725"/>
            <a:ext cx="0" cy="533260"/>
          </a:xfrm>
          <a:prstGeom prst="line">
            <a:avLst/>
          </a:prstGeom>
          <a:ln w="12700">
            <a:solidFill>
              <a:schemeClr val="tx1">
                <a:lumMod val="50000"/>
                <a:lumOff val="50000"/>
                <a:alpha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25" name="Straight Connector 824">
            <a:extLst>
              <a:ext uri="{FF2B5EF4-FFF2-40B4-BE49-F238E27FC236}">
                <a16:creationId xmlns:a16="http://schemas.microsoft.com/office/drawing/2014/main" id="{FF6DB23F-57BA-3C78-D98C-7C49CD9B4B23}"/>
              </a:ext>
            </a:extLst>
          </p:cNvPr>
          <p:cNvCxnSpPr>
            <a:cxnSpLocks/>
          </p:cNvCxnSpPr>
          <p:nvPr/>
        </p:nvCxnSpPr>
        <p:spPr>
          <a:xfrm flipV="1">
            <a:off x="5611954" y="5334725"/>
            <a:ext cx="0" cy="533260"/>
          </a:xfrm>
          <a:prstGeom prst="line">
            <a:avLst/>
          </a:prstGeom>
          <a:ln w="12700">
            <a:solidFill>
              <a:schemeClr val="tx1">
                <a:lumMod val="50000"/>
                <a:lumOff val="50000"/>
                <a:alpha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26" name="Straight Connector 825">
            <a:extLst>
              <a:ext uri="{FF2B5EF4-FFF2-40B4-BE49-F238E27FC236}">
                <a16:creationId xmlns:a16="http://schemas.microsoft.com/office/drawing/2014/main" id="{56D71290-DC07-C79C-D20F-A1CA78FBEF18}"/>
              </a:ext>
            </a:extLst>
          </p:cNvPr>
          <p:cNvCxnSpPr>
            <a:cxnSpLocks/>
          </p:cNvCxnSpPr>
          <p:nvPr/>
        </p:nvCxnSpPr>
        <p:spPr>
          <a:xfrm flipV="1">
            <a:off x="2467814" y="5353595"/>
            <a:ext cx="1575343" cy="505506"/>
          </a:xfrm>
          <a:prstGeom prst="line">
            <a:avLst/>
          </a:prstGeom>
          <a:ln w="19050">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827" name="Straight Connector 826">
            <a:extLst>
              <a:ext uri="{FF2B5EF4-FFF2-40B4-BE49-F238E27FC236}">
                <a16:creationId xmlns:a16="http://schemas.microsoft.com/office/drawing/2014/main" id="{16E57314-C726-C9D4-4C41-35A74A52F087}"/>
              </a:ext>
            </a:extLst>
          </p:cNvPr>
          <p:cNvCxnSpPr>
            <a:cxnSpLocks/>
          </p:cNvCxnSpPr>
          <p:nvPr/>
        </p:nvCxnSpPr>
        <p:spPr>
          <a:xfrm flipV="1">
            <a:off x="4045691" y="5353595"/>
            <a:ext cx="1575343" cy="505506"/>
          </a:xfrm>
          <a:prstGeom prst="line">
            <a:avLst/>
          </a:prstGeom>
          <a:ln w="19050">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graphicFrame>
        <p:nvGraphicFramePr>
          <p:cNvPr id="829" name="Chart 828">
            <a:extLst>
              <a:ext uri="{FF2B5EF4-FFF2-40B4-BE49-F238E27FC236}">
                <a16:creationId xmlns:a16="http://schemas.microsoft.com/office/drawing/2014/main" id="{697F2064-92FE-A300-B813-22CFD7A466A4}"/>
              </a:ext>
            </a:extLst>
          </p:cNvPr>
          <p:cNvGraphicFramePr/>
          <p:nvPr>
            <p:extLst>
              <p:ext uri="{D42A27DB-BD31-4B8C-83A1-F6EECF244321}">
                <p14:modId xmlns:p14="http://schemas.microsoft.com/office/powerpoint/2010/main" val="2576277574"/>
              </p:ext>
            </p:extLst>
          </p:nvPr>
        </p:nvGraphicFramePr>
        <p:xfrm>
          <a:off x="765267" y="5230758"/>
          <a:ext cx="4969712" cy="1276084"/>
        </p:xfrm>
        <a:graphic>
          <a:graphicData uri="http://schemas.openxmlformats.org/drawingml/2006/chart">
            <c:chart xmlns:c="http://schemas.openxmlformats.org/drawingml/2006/chart" xmlns:r="http://schemas.openxmlformats.org/officeDocument/2006/relationships" r:id="rId6"/>
          </a:graphicData>
        </a:graphic>
      </p:graphicFrame>
      <mc:AlternateContent xmlns:mc="http://schemas.openxmlformats.org/markup-compatibility/2006">
        <mc:Choice xmlns:a14="http://schemas.microsoft.com/office/drawing/2010/main" Requires="a14">
          <p:sp>
            <p:nvSpPr>
              <p:cNvPr id="830" name="ZoneTexte 41">
                <a:extLst>
                  <a:ext uri="{FF2B5EF4-FFF2-40B4-BE49-F238E27FC236}">
                    <a16:creationId xmlns:a16="http://schemas.microsoft.com/office/drawing/2014/main" id="{939E442D-E718-BFF5-D806-B3AC0F416873}"/>
                  </a:ext>
                </a:extLst>
              </p:cNvPr>
              <p:cNvSpPr txBox="1"/>
              <p:nvPr/>
            </p:nvSpPr>
            <p:spPr>
              <a:xfrm>
                <a:off x="79200" y="2010716"/>
                <a:ext cx="811762" cy="338554"/>
              </a:xfrm>
              <a:prstGeom prst="rect">
                <a:avLst/>
              </a:prstGeom>
              <a:noFill/>
            </p:spPr>
            <p:txBody>
              <a:bodyPr wrap="none" rtlCol="0">
                <a:spAutoFit/>
              </a:bodyPr>
              <a:lstStyle/>
              <a:p>
                <a:pPr algn="ctr"/>
                <a:r>
                  <a:rPr lang="fr-CA" sz="1600" dirty="0">
                    <a:solidFill>
                      <a:schemeClr val="tx1">
                        <a:lumMod val="50000"/>
                        <a:lumOff val="50000"/>
                      </a:schemeClr>
                    </a:solidFill>
                    <a:latin typeface="Century Schoolbook" panose="02040604050505020304" pitchFamily="18" charset="0"/>
                    <a:cs typeface="Roboto Serif Light" pitchFamily="2" charset="0"/>
                  </a:rPr>
                  <a:t> </a:t>
                </a:r>
                <a14:m>
                  <m:oMath xmlns:m="http://schemas.openxmlformats.org/officeDocument/2006/math">
                    <m:r>
                      <a:rPr lang="fr-CA" sz="1600" i="1" smtClean="0">
                        <a:solidFill>
                          <a:schemeClr val="tx1">
                            <a:lumMod val="50000"/>
                            <a:lumOff val="50000"/>
                          </a:schemeClr>
                        </a:solidFill>
                        <a:latin typeface="Cambria Math" panose="02040503050406030204" pitchFamily="18" charset="0"/>
                        <a:ea typeface="Cambria Math" panose="02040503050406030204" pitchFamily="18" charset="0"/>
                        <a:cs typeface="Roboto Serif Light" pitchFamily="2" charset="0"/>
                      </a:rPr>
                      <m:t>𝜑</m:t>
                    </m:r>
                    <m:r>
                      <a:rPr lang="fr-CA" sz="1600" b="0" i="1" smtClean="0">
                        <a:solidFill>
                          <a:schemeClr val="tx1">
                            <a:lumMod val="50000"/>
                            <a:lumOff val="50000"/>
                          </a:schemeClr>
                        </a:solidFill>
                        <a:latin typeface="Cambria Math" panose="02040503050406030204" pitchFamily="18" charset="0"/>
                        <a:ea typeface="Cambria Math" panose="02040503050406030204" pitchFamily="18" charset="0"/>
                        <a:cs typeface="Roboto Serif Light" pitchFamily="2" charset="0"/>
                      </a:rPr>
                      <m:t>(</m:t>
                    </m:r>
                    <m:r>
                      <m:rPr>
                        <m:sty m:val="p"/>
                      </m:rPr>
                      <a:rPr lang="fr-CA" sz="1600" b="0" i="0" smtClean="0">
                        <a:solidFill>
                          <a:schemeClr val="tx1">
                            <a:lumMod val="50000"/>
                            <a:lumOff val="50000"/>
                          </a:schemeClr>
                        </a:solidFill>
                        <a:latin typeface="Cambria Math" panose="02040503050406030204" pitchFamily="18" charset="0"/>
                        <a:ea typeface="Cambria Math" panose="02040503050406030204" pitchFamily="18" charset="0"/>
                        <a:cs typeface="Roboto Serif Light" pitchFamily="2" charset="0"/>
                      </a:rPr>
                      <m:t>x</m:t>
                    </m:r>
                    <m:r>
                      <a:rPr lang="fr-CA" sz="1600" b="0" i="1" smtClean="0">
                        <a:solidFill>
                          <a:schemeClr val="tx1">
                            <a:lumMod val="50000"/>
                            <a:lumOff val="50000"/>
                          </a:schemeClr>
                        </a:solidFill>
                        <a:latin typeface="Cambria Math" panose="02040503050406030204" pitchFamily="18" charset="0"/>
                        <a:ea typeface="Cambria Math" panose="02040503050406030204" pitchFamily="18" charset="0"/>
                        <a:cs typeface="Roboto Serif Light" pitchFamily="2" charset="0"/>
                      </a:rPr>
                      <m:t>,</m:t>
                    </m:r>
                    <m:r>
                      <a:rPr lang="fr-CA" sz="1600" b="0" i="1" smtClean="0">
                        <a:solidFill>
                          <a:schemeClr val="tx1">
                            <a:lumMod val="50000"/>
                            <a:lumOff val="50000"/>
                          </a:schemeClr>
                        </a:solidFill>
                        <a:latin typeface="Cambria Math" panose="02040503050406030204" pitchFamily="18" charset="0"/>
                        <a:ea typeface="Cambria Math" panose="02040503050406030204" pitchFamily="18" charset="0"/>
                        <a:cs typeface="Roboto Serif Light" pitchFamily="2" charset="0"/>
                      </a:rPr>
                      <m:t>𝑡</m:t>
                    </m:r>
                    <m:r>
                      <a:rPr lang="fr-CA" sz="1600" b="0" i="1" smtClean="0">
                        <a:solidFill>
                          <a:schemeClr val="tx1">
                            <a:lumMod val="50000"/>
                            <a:lumOff val="50000"/>
                          </a:schemeClr>
                        </a:solidFill>
                        <a:latin typeface="Cambria Math" panose="02040503050406030204" pitchFamily="18" charset="0"/>
                        <a:ea typeface="Cambria Math" panose="02040503050406030204" pitchFamily="18" charset="0"/>
                        <a:cs typeface="Roboto Serif Light" pitchFamily="2" charset="0"/>
                      </a:rPr>
                      <m:t>)</m:t>
                    </m:r>
                  </m:oMath>
                </a14:m>
                <a:endParaRPr lang="fr-CA" sz="1600" dirty="0">
                  <a:solidFill>
                    <a:schemeClr val="tx1">
                      <a:lumMod val="50000"/>
                      <a:lumOff val="50000"/>
                    </a:schemeClr>
                  </a:solidFill>
                  <a:latin typeface="Century Schoolbook" panose="02040604050505020304" pitchFamily="18" charset="0"/>
                  <a:cs typeface="Roboto Serif Light" pitchFamily="2" charset="0"/>
                </a:endParaRPr>
              </a:p>
            </p:txBody>
          </p:sp>
        </mc:Choice>
        <mc:Fallback>
          <p:sp>
            <p:nvSpPr>
              <p:cNvPr id="830" name="ZoneTexte 41">
                <a:extLst>
                  <a:ext uri="{FF2B5EF4-FFF2-40B4-BE49-F238E27FC236}">
                    <a16:creationId xmlns:a16="http://schemas.microsoft.com/office/drawing/2014/main" id="{939E442D-E718-BFF5-D806-B3AC0F416873}"/>
                  </a:ext>
                </a:extLst>
              </p:cNvPr>
              <p:cNvSpPr txBox="1">
                <a:spLocks noRot="1" noChangeAspect="1" noMove="1" noResize="1" noEditPoints="1" noAdjustHandles="1" noChangeArrowheads="1" noChangeShapeType="1" noTextEdit="1"/>
              </p:cNvSpPr>
              <p:nvPr/>
            </p:nvSpPr>
            <p:spPr>
              <a:xfrm>
                <a:off x="79200" y="2010716"/>
                <a:ext cx="811762" cy="338554"/>
              </a:xfrm>
              <a:prstGeom prst="rect">
                <a:avLst/>
              </a:prstGeom>
              <a:blipFill>
                <a:blip r:embed="rId7"/>
                <a:stretch>
                  <a:fillRect l="-3759" t="-5455" r="-11278" b="-23636"/>
                </a:stretch>
              </a:blipFill>
            </p:spPr>
            <p:txBody>
              <a:bodyPr/>
              <a:lstStyle/>
              <a:p>
                <a:r>
                  <a:rPr lang="fr-CA">
                    <a:noFill/>
                  </a:rPr>
                  <a:t> </a:t>
                </a:r>
              </a:p>
            </p:txBody>
          </p:sp>
        </mc:Fallback>
      </mc:AlternateContent>
      <mc:AlternateContent xmlns:mc="http://schemas.openxmlformats.org/markup-compatibility/2006">
        <mc:Choice xmlns:a14="http://schemas.microsoft.com/office/drawing/2010/main" Requires="a14">
          <p:sp>
            <p:nvSpPr>
              <p:cNvPr id="832" name="TextBox 831">
                <a:extLst>
                  <a:ext uri="{FF2B5EF4-FFF2-40B4-BE49-F238E27FC236}">
                    <a16:creationId xmlns:a16="http://schemas.microsoft.com/office/drawing/2014/main" id="{0A8301A1-69E7-D805-B172-FE6EE7E16225}"/>
                  </a:ext>
                </a:extLst>
              </p:cNvPr>
              <p:cNvSpPr txBox="1"/>
              <p:nvPr/>
            </p:nvSpPr>
            <p:spPr>
              <a:xfrm>
                <a:off x="-110813" y="2315820"/>
                <a:ext cx="1225595" cy="35965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p>
                        <m:sSupPr>
                          <m:ctrlPr>
                            <a:rPr lang="fr-CA" sz="1600" b="0" i="1" smtClean="0">
                              <a:solidFill>
                                <a:srgbClr val="00A759"/>
                              </a:solidFill>
                              <a:latin typeface="Cambria Math" panose="02040503050406030204" pitchFamily="18" charset="0"/>
                              <a:ea typeface="Cambria Math" panose="02040503050406030204" pitchFamily="18" charset="0"/>
                            </a:rPr>
                          </m:ctrlPr>
                        </m:sSupPr>
                        <m:e>
                          <m:r>
                            <a:rPr lang="fr-CA" sz="1600" b="0" i="1" smtClean="0">
                              <a:solidFill>
                                <a:srgbClr val="00A759"/>
                              </a:solidFill>
                              <a:latin typeface="Cambria Math" panose="02040503050406030204" pitchFamily="18" charset="0"/>
                              <a:ea typeface="Cambria Math" panose="02040503050406030204" pitchFamily="18" charset="0"/>
                            </a:rPr>
                            <m:t>𝑒</m:t>
                          </m:r>
                        </m:e>
                        <m:sup>
                          <m:r>
                            <a:rPr lang="fr-CA" sz="1600" b="0" i="1" smtClean="0">
                              <a:solidFill>
                                <a:srgbClr val="00A759"/>
                              </a:solidFill>
                              <a:latin typeface="Cambria Math" panose="02040503050406030204" pitchFamily="18" charset="0"/>
                              <a:ea typeface="Cambria Math" panose="02040503050406030204" pitchFamily="18" charset="0"/>
                            </a:rPr>
                            <m:t>𝑖</m:t>
                          </m:r>
                          <m:r>
                            <a:rPr lang="fr-CA" sz="1600" b="0" i="1" smtClean="0">
                              <a:solidFill>
                                <a:srgbClr val="00A759"/>
                              </a:solidFill>
                              <a:latin typeface="Cambria Math" panose="02040503050406030204" pitchFamily="18" charset="0"/>
                              <a:ea typeface="Cambria Math" panose="02040503050406030204" pitchFamily="18" charset="0"/>
                            </a:rPr>
                            <m:t>2</m:t>
                          </m:r>
                          <m:r>
                            <a:rPr lang="fr-CA" sz="1600" b="0" i="1" smtClean="0">
                              <a:solidFill>
                                <a:srgbClr val="00A759"/>
                              </a:solidFill>
                              <a:latin typeface="Cambria Math" panose="02040503050406030204" pitchFamily="18" charset="0"/>
                              <a:ea typeface="Cambria Math" panose="02040503050406030204" pitchFamily="18" charset="0"/>
                            </a:rPr>
                            <m:t>𝜋𝜑</m:t>
                          </m:r>
                        </m:sup>
                      </m:sSup>
                    </m:oMath>
                  </m:oMathPara>
                </a14:m>
                <a:endParaRPr lang="fr-CA" sz="1600" dirty="0">
                  <a:solidFill>
                    <a:srgbClr val="00A759"/>
                  </a:solidFill>
                  <a:latin typeface="Century Schoolbook" panose="02040604050505020304" pitchFamily="18" charset="0"/>
                </a:endParaRPr>
              </a:p>
            </p:txBody>
          </p:sp>
        </mc:Choice>
        <mc:Fallback>
          <p:sp>
            <p:nvSpPr>
              <p:cNvPr id="832" name="TextBox 831">
                <a:extLst>
                  <a:ext uri="{FF2B5EF4-FFF2-40B4-BE49-F238E27FC236}">
                    <a16:creationId xmlns:a16="http://schemas.microsoft.com/office/drawing/2014/main" id="{0A8301A1-69E7-D805-B172-FE6EE7E16225}"/>
                  </a:ext>
                </a:extLst>
              </p:cNvPr>
              <p:cNvSpPr txBox="1">
                <a:spLocks noRot="1" noChangeAspect="1" noMove="1" noResize="1" noEditPoints="1" noAdjustHandles="1" noChangeArrowheads="1" noChangeShapeType="1" noTextEdit="1"/>
              </p:cNvSpPr>
              <p:nvPr/>
            </p:nvSpPr>
            <p:spPr>
              <a:xfrm>
                <a:off x="-110813" y="2315820"/>
                <a:ext cx="1225595" cy="359650"/>
              </a:xfrm>
              <a:prstGeom prst="rect">
                <a:avLst/>
              </a:prstGeom>
              <a:blipFill>
                <a:blip r:embed="rId8"/>
                <a:stretch>
                  <a:fillRect/>
                </a:stretch>
              </a:blipFill>
            </p:spPr>
            <p:txBody>
              <a:bodyPr/>
              <a:lstStyle/>
              <a:p>
                <a:r>
                  <a:rPr lang="fr-CA">
                    <a:noFill/>
                  </a:rPr>
                  <a:t> </a:t>
                </a:r>
              </a:p>
            </p:txBody>
          </p:sp>
        </mc:Fallback>
      </mc:AlternateContent>
      <p:sp>
        <p:nvSpPr>
          <p:cNvPr id="834" name="ZoneTexte 41">
            <a:extLst>
              <a:ext uri="{FF2B5EF4-FFF2-40B4-BE49-F238E27FC236}">
                <a16:creationId xmlns:a16="http://schemas.microsoft.com/office/drawing/2014/main" id="{7162044A-F481-F407-536A-34E7221F0F11}"/>
              </a:ext>
            </a:extLst>
          </p:cNvPr>
          <p:cNvSpPr txBox="1"/>
          <p:nvPr/>
        </p:nvSpPr>
        <p:spPr>
          <a:xfrm>
            <a:off x="5908652" y="1540246"/>
            <a:ext cx="300082" cy="338554"/>
          </a:xfrm>
          <a:prstGeom prst="rect">
            <a:avLst/>
          </a:prstGeom>
          <a:noFill/>
        </p:spPr>
        <p:txBody>
          <a:bodyPr wrap="none" rtlCol="0">
            <a:spAutoFit/>
          </a:bodyPr>
          <a:lstStyle/>
          <a:p>
            <a:r>
              <a:rPr lang="fr-CA" sz="1600" dirty="0">
                <a:latin typeface="Century Schoolbook" panose="02040604050505020304" pitchFamily="18" charset="0"/>
                <a:cs typeface="Roboto Serif Light" pitchFamily="2" charset="0"/>
              </a:rPr>
              <a:t>x</a:t>
            </a:r>
          </a:p>
        </p:txBody>
      </p:sp>
      <mc:AlternateContent xmlns:mc="http://schemas.openxmlformats.org/markup-compatibility/2006">
        <mc:Choice xmlns:a14="http://schemas.microsoft.com/office/drawing/2010/main" Requires="a14">
          <p:sp>
            <p:nvSpPr>
              <p:cNvPr id="839" name="ZoneTexte 41">
                <a:extLst>
                  <a:ext uri="{FF2B5EF4-FFF2-40B4-BE49-F238E27FC236}">
                    <a16:creationId xmlns:a16="http://schemas.microsoft.com/office/drawing/2014/main" id="{04074D6F-3DF3-061B-4C4C-89D38CCB92D1}"/>
                  </a:ext>
                </a:extLst>
              </p:cNvPr>
              <p:cNvSpPr txBox="1"/>
              <p:nvPr/>
            </p:nvSpPr>
            <p:spPr>
              <a:xfrm>
                <a:off x="75689" y="3552638"/>
                <a:ext cx="811762" cy="338554"/>
              </a:xfrm>
              <a:prstGeom prst="rect">
                <a:avLst/>
              </a:prstGeom>
              <a:noFill/>
            </p:spPr>
            <p:txBody>
              <a:bodyPr wrap="none" rtlCol="0">
                <a:spAutoFit/>
              </a:bodyPr>
              <a:lstStyle/>
              <a:p>
                <a:pPr algn="ctr"/>
                <a:r>
                  <a:rPr lang="fr-CA" sz="1600" dirty="0">
                    <a:solidFill>
                      <a:schemeClr val="tx1">
                        <a:lumMod val="50000"/>
                        <a:lumOff val="50000"/>
                      </a:schemeClr>
                    </a:solidFill>
                    <a:latin typeface="Century Schoolbook" panose="02040604050505020304" pitchFamily="18" charset="0"/>
                    <a:cs typeface="Roboto Serif Light" pitchFamily="2" charset="0"/>
                  </a:rPr>
                  <a:t> </a:t>
                </a:r>
                <a14:m>
                  <m:oMath xmlns:m="http://schemas.openxmlformats.org/officeDocument/2006/math">
                    <m:r>
                      <a:rPr lang="fr-CA" sz="1600" i="1" smtClean="0">
                        <a:solidFill>
                          <a:schemeClr val="tx1">
                            <a:lumMod val="50000"/>
                            <a:lumOff val="50000"/>
                          </a:schemeClr>
                        </a:solidFill>
                        <a:latin typeface="Cambria Math" panose="02040503050406030204" pitchFamily="18" charset="0"/>
                        <a:ea typeface="Cambria Math" panose="02040503050406030204" pitchFamily="18" charset="0"/>
                        <a:cs typeface="Roboto Serif Light" pitchFamily="2" charset="0"/>
                      </a:rPr>
                      <m:t>𝜑</m:t>
                    </m:r>
                    <m:r>
                      <a:rPr lang="fr-CA" sz="1600" b="0" i="1" smtClean="0">
                        <a:solidFill>
                          <a:schemeClr val="tx1">
                            <a:lumMod val="50000"/>
                            <a:lumOff val="50000"/>
                          </a:schemeClr>
                        </a:solidFill>
                        <a:latin typeface="Cambria Math" panose="02040503050406030204" pitchFamily="18" charset="0"/>
                        <a:ea typeface="Cambria Math" panose="02040503050406030204" pitchFamily="18" charset="0"/>
                        <a:cs typeface="Roboto Serif Light" pitchFamily="2" charset="0"/>
                      </a:rPr>
                      <m:t>(</m:t>
                    </m:r>
                    <m:r>
                      <m:rPr>
                        <m:sty m:val="p"/>
                      </m:rPr>
                      <a:rPr lang="fr-CA" sz="1600" b="0" i="0" smtClean="0">
                        <a:solidFill>
                          <a:schemeClr val="tx1">
                            <a:lumMod val="50000"/>
                            <a:lumOff val="50000"/>
                          </a:schemeClr>
                        </a:solidFill>
                        <a:latin typeface="Cambria Math" panose="02040503050406030204" pitchFamily="18" charset="0"/>
                        <a:ea typeface="Cambria Math" panose="02040503050406030204" pitchFamily="18" charset="0"/>
                        <a:cs typeface="Roboto Serif Light" pitchFamily="2" charset="0"/>
                      </a:rPr>
                      <m:t>x</m:t>
                    </m:r>
                    <m:r>
                      <a:rPr lang="fr-CA" sz="1600" b="0" i="1" smtClean="0">
                        <a:solidFill>
                          <a:schemeClr val="tx1">
                            <a:lumMod val="50000"/>
                            <a:lumOff val="50000"/>
                          </a:schemeClr>
                        </a:solidFill>
                        <a:latin typeface="Cambria Math" panose="02040503050406030204" pitchFamily="18" charset="0"/>
                        <a:ea typeface="Cambria Math" panose="02040503050406030204" pitchFamily="18" charset="0"/>
                        <a:cs typeface="Roboto Serif Light" pitchFamily="2" charset="0"/>
                      </a:rPr>
                      <m:t>,</m:t>
                    </m:r>
                    <m:r>
                      <a:rPr lang="fr-CA" sz="1600" b="0" i="1" smtClean="0">
                        <a:solidFill>
                          <a:schemeClr val="tx1">
                            <a:lumMod val="50000"/>
                            <a:lumOff val="50000"/>
                          </a:schemeClr>
                        </a:solidFill>
                        <a:latin typeface="Cambria Math" panose="02040503050406030204" pitchFamily="18" charset="0"/>
                        <a:ea typeface="Cambria Math" panose="02040503050406030204" pitchFamily="18" charset="0"/>
                        <a:cs typeface="Roboto Serif Light" pitchFamily="2" charset="0"/>
                      </a:rPr>
                      <m:t>𝑡</m:t>
                    </m:r>
                    <m:r>
                      <a:rPr lang="fr-CA" sz="1600" b="0" i="1" smtClean="0">
                        <a:solidFill>
                          <a:schemeClr val="tx1">
                            <a:lumMod val="50000"/>
                            <a:lumOff val="50000"/>
                          </a:schemeClr>
                        </a:solidFill>
                        <a:latin typeface="Cambria Math" panose="02040503050406030204" pitchFamily="18" charset="0"/>
                        <a:ea typeface="Cambria Math" panose="02040503050406030204" pitchFamily="18" charset="0"/>
                        <a:cs typeface="Roboto Serif Light" pitchFamily="2" charset="0"/>
                      </a:rPr>
                      <m:t>)</m:t>
                    </m:r>
                  </m:oMath>
                </a14:m>
                <a:endParaRPr lang="fr-CA" sz="1600" dirty="0">
                  <a:solidFill>
                    <a:schemeClr val="tx1">
                      <a:lumMod val="50000"/>
                      <a:lumOff val="50000"/>
                    </a:schemeClr>
                  </a:solidFill>
                  <a:latin typeface="Century Schoolbook" panose="02040604050505020304" pitchFamily="18" charset="0"/>
                  <a:cs typeface="Roboto Serif Light" pitchFamily="2" charset="0"/>
                </a:endParaRPr>
              </a:p>
            </p:txBody>
          </p:sp>
        </mc:Choice>
        <mc:Fallback>
          <p:sp>
            <p:nvSpPr>
              <p:cNvPr id="839" name="ZoneTexte 41">
                <a:extLst>
                  <a:ext uri="{FF2B5EF4-FFF2-40B4-BE49-F238E27FC236}">
                    <a16:creationId xmlns:a16="http://schemas.microsoft.com/office/drawing/2014/main" id="{04074D6F-3DF3-061B-4C4C-89D38CCB92D1}"/>
                  </a:ext>
                </a:extLst>
              </p:cNvPr>
              <p:cNvSpPr txBox="1">
                <a:spLocks noRot="1" noChangeAspect="1" noMove="1" noResize="1" noEditPoints="1" noAdjustHandles="1" noChangeArrowheads="1" noChangeShapeType="1" noTextEdit="1"/>
              </p:cNvSpPr>
              <p:nvPr/>
            </p:nvSpPr>
            <p:spPr>
              <a:xfrm>
                <a:off x="75689" y="3552638"/>
                <a:ext cx="811762" cy="338554"/>
              </a:xfrm>
              <a:prstGeom prst="rect">
                <a:avLst/>
              </a:prstGeom>
              <a:blipFill>
                <a:blip r:embed="rId9"/>
                <a:stretch>
                  <a:fillRect l="-3731" t="-5455" r="-10448" b="-23636"/>
                </a:stretch>
              </a:blipFill>
            </p:spPr>
            <p:txBody>
              <a:bodyPr/>
              <a:lstStyle/>
              <a:p>
                <a:r>
                  <a:rPr lang="fr-CA">
                    <a:noFill/>
                  </a:rPr>
                  <a:t> </a:t>
                </a:r>
              </a:p>
            </p:txBody>
          </p:sp>
        </mc:Fallback>
      </mc:AlternateContent>
      <mc:AlternateContent xmlns:mc="http://schemas.openxmlformats.org/markup-compatibility/2006">
        <mc:Choice xmlns:a14="http://schemas.microsoft.com/office/drawing/2010/main" Requires="a14">
          <p:sp>
            <p:nvSpPr>
              <p:cNvPr id="840" name="TextBox 839">
                <a:extLst>
                  <a:ext uri="{FF2B5EF4-FFF2-40B4-BE49-F238E27FC236}">
                    <a16:creationId xmlns:a16="http://schemas.microsoft.com/office/drawing/2014/main" id="{3618A9F1-2C4E-79C4-19CD-1344494E583F}"/>
                  </a:ext>
                </a:extLst>
              </p:cNvPr>
              <p:cNvSpPr txBox="1"/>
              <p:nvPr/>
            </p:nvSpPr>
            <p:spPr>
              <a:xfrm>
                <a:off x="-114324" y="3857742"/>
                <a:ext cx="1225595" cy="35965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p>
                        <m:sSupPr>
                          <m:ctrlPr>
                            <a:rPr lang="fr-CA" sz="1600" b="0" i="1" smtClean="0">
                              <a:solidFill>
                                <a:srgbClr val="00A759"/>
                              </a:solidFill>
                              <a:latin typeface="Cambria Math" panose="02040503050406030204" pitchFamily="18" charset="0"/>
                              <a:ea typeface="Cambria Math" panose="02040503050406030204" pitchFamily="18" charset="0"/>
                            </a:rPr>
                          </m:ctrlPr>
                        </m:sSupPr>
                        <m:e>
                          <m:r>
                            <a:rPr lang="fr-CA" sz="1600" b="0" i="1" smtClean="0">
                              <a:solidFill>
                                <a:srgbClr val="00A759"/>
                              </a:solidFill>
                              <a:latin typeface="Cambria Math" panose="02040503050406030204" pitchFamily="18" charset="0"/>
                              <a:ea typeface="Cambria Math" panose="02040503050406030204" pitchFamily="18" charset="0"/>
                            </a:rPr>
                            <m:t>𝑒</m:t>
                          </m:r>
                        </m:e>
                        <m:sup>
                          <m:r>
                            <a:rPr lang="fr-CA" sz="1600" b="0" i="1" smtClean="0">
                              <a:solidFill>
                                <a:srgbClr val="00A759"/>
                              </a:solidFill>
                              <a:latin typeface="Cambria Math" panose="02040503050406030204" pitchFamily="18" charset="0"/>
                              <a:ea typeface="Cambria Math" panose="02040503050406030204" pitchFamily="18" charset="0"/>
                            </a:rPr>
                            <m:t>𝑖</m:t>
                          </m:r>
                          <m:r>
                            <a:rPr lang="fr-CA" sz="1600" b="0" i="1" smtClean="0">
                              <a:solidFill>
                                <a:srgbClr val="00A759"/>
                              </a:solidFill>
                              <a:latin typeface="Cambria Math" panose="02040503050406030204" pitchFamily="18" charset="0"/>
                              <a:ea typeface="Cambria Math" panose="02040503050406030204" pitchFamily="18" charset="0"/>
                            </a:rPr>
                            <m:t>2</m:t>
                          </m:r>
                          <m:r>
                            <a:rPr lang="fr-CA" sz="1600" b="0" i="1" smtClean="0">
                              <a:solidFill>
                                <a:srgbClr val="00A759"/>
                              </a:solidFill>
                              <a:latin typeface="Cambria Math" panose="02040503050406030204" pitchFamily="18" charset="0"/>
                              <a:ea typeface="Cambria Math" panose="02040503050406030204" pitchFamily="18" charset="0"/>
                            </a:rPr>
                            <m:t>𝜋𝜑</m:t>
                          </m:r>
                        </m:sup>
                      </m:sSup>
                    </m:oMath>
                  </m:oMathPara>
                </a14:m>
                <a:endParaRPr lang="fr-CA" sz="1600" dirty="0">
                  <a:solidFill>
                    <a:srgbClr val="00A759"/>
                  </a:solidFill>
                  <a:latin typeface="Century Schoolbook" panose="02040604050505020304" pitchFamily="18" charset="0"/>
                </a:endParaRPr>
              </a:p>
            </p:txBody>
          </p:sp>
        </mc:Choice>
        <mc:Fallback>
          <p:sp>
            <p:nvSpPr>
              <p:cNvPr id="840" name="TextBox 839">
                <a:extLst>
                  <a:ext uri="{FF2B5EF4-FFF2-40B4-BE49-F238E27FC236}">
                    <a16:creationId xmlns:a16="http://schemas.microsoft.com/office/drawing/2014/main" id="{3618A9F1-2C4E-79C4-19CD-1344494E583F}"/>
                  </a:ext>
                </a:extLst>
              </p:cNvPr>
              <p:cNvSpPr txBox="1">
                <a:spLocks noRot="1" noChangeAspect="1" noMove="1" noResize="1" noEditPoints="1" noAdjustHandles="1" noChangeArrowheads="1" noChangeShapeType="1" noTextEdit="1"/>
              </p:cNvSpPr>
              <p:nvPr/>
            </p:nvSpPr>
            <p:spPr>
              <a:xfrm>
                <a:off x="-114324" y="3857742"/>
                <a:ext cx="1225595" cy="359650"/>
              </a:xfrm>
              <a:prstGeom prst="rect">
                <a:avLst/>
              </a:prstGeom>
              <a:blipFill>
                <a:blip r:embed="rId10"/>
                <a:stretch>
                  <a:fillRect/>
                </a:stretch>
              </a:blipFill>
            </p:spPr>
            <p:txBody>
              <a:bodyPr/>
              <a:lstStyle/>
              <a:p>
                <a:r>
                  <a:rPr lang="fr-CA">
                    <a:noFill/>
                  </a:rPr>
                  <a:t> </a:t>
                </a:r>
              </a:p>
            </p:txBody>
          </p:sp>
        </mc:Fallback>
      </mc:AlternateContent>
      <mc:AlternateContent xmlns:mc="http://schemas.openxmlformats.org/markup-compatibility/2006">
        <mc:Choice xmlns:a14="http://schemas.microsoft.com/office/drawing/2010/main" Requires="a14">
          <p:sp>
            <p:nvSpPr>
              <p:cNvPr id="841" name="ZoneTexte 41">
                <a:extLst>
                  <a:ext uri="{FF2B5EF4-FFF2-40B4-BE49-F238E27FC236}">
                    <a16:creationId xmlns:a16="http://schemas.microsoft.com/office/drawing/2014/main" id="{C82673EC-09B3-5C80-15B8-5064BA16AC50}"/>
                  </a:ext>
                </a:extLst>
              </p:cNvPr>
              <p:cNvSpPr txBox="1"/>
              <p:nvPr/>
            </p:nvSpPr>
            <p:spPr>
              <a:xfrm>
                <a:off x="79200" y="5167981"/>
                <a:ext cx="811762" cy="338554"/>
              </a:xfrm>
              <a:prstGeom prst="rect">
                <a:avLst/>
              </a:prstGeom>
              <a:noFill/>
            </p:spPr>
            <p:txBody>
              <a:bodyPr wrap="none" rtlCol="0">
                <a:spAutoFit/>
              </a:bodyPr>
              <a:lstStyle/>
              <a:p>
                <a:pPr algn="ctr"/>
                <a:r>
                  <a:rPr lang="fr-CA" sz="1600" dirty="0">
                    <a:solidFill>
                      <a:schemeClr val="tx1">
                        <a:lumMod val="50000"/>
                        <a:lumOff val="50000"/>
                      </a:schemeClr>
                    </a:solidFill>
                    <a:latin typeface="Century Schoolbook" panose="02040604050505020304" pitchFamily="18" charset="0"/>
                    <a:cs typeface="Roboto Serif Light" pitchFamily="2" charset="0"/>
                  </a:rPr>
                  <a:t> </a:t>
                </a:r>
                <a14:m>
                  <m:oMath xmlns:m="http://schemas.openxmlformats.org/officeDocument/2006/math">
                    <m:r>
                      <a:rPr lang="fr-CA" sz="1600" i="1" smtClean="0">
                        <a:solidFill>
                          <a:schemeClr val="tx1">
                            <a:lumMod val="50000"/>
                            <a:lumOff val="50000"/>
                          </a:schemeClr>
                        </a:solidFill>
                        <a:latin typeface="Cambria Math" panose="02040503050406030204" pitchFamily="18" charset="0"/>
                        <a:ea typeface="Cambria Math" panose="02040503050406030204" pitchFamily="18" charset="0"/>
                        <a:cs typeface="Roboto Serif Light" pitchFamily="2" charset="0"/>
                      </a:rPr>
                      <m:t>𝜑</m:t>
                    </m:r>
                    <m:r>
                      <a:rPr lang="fr-CA" sz="1600" b="0" i="1" smtClean="0">
                        <a:solidFill>
                          <a:schemeClr val="tx1">
                            <a:lumMod val="50000"/>
                            <a:lumOff val="50000"/>
                          </a:schemeClr>
                        </a:solidFill>
                        <a:latin typeface="Cambria Math" panose="02040503050406030204" pitchFamily="18" charset="0"/>
                        <a:ea typeface="Cambria Math" panose="02040503050406030204" pitchFamily="18" charset="0"/>
                        <a:cs typeface="Roboto Serif Light" pitchFamily="2" charset="0"/>
                      </a:rPr>
                      <m:t>(</m:t>
                    </m:r>
                    <m:r>
                      <m:rPr>
                        <m:sty m:val="p"/>
                      </m:rPr>
                      <a:rPr lang="fr-CA" sz="1600" b="0" i="0" smtClean="0">
                        <a:solidFill>
                          <a:schemeClr val="tx1">
                            <a:lumMod val="50000"/>
                            <a:lumOff val="50000"/>
                          </a:schemeClr>
                        </a:solidFill>
                        <a:latin typeface="Cambria Math" panose="02040503050406030204" pitchFamily="18" charset="0"/>
                        <a:ea typeface="Cambria Math" panose="02040503050406030204" pitchFamily="18" charset="0"/>
                        <a:cs typeface="Roboto Serif Light" pitchFamily="2" charset="0"/>
                      </a:rPr>
                      <m:t>x</m:t>
                    </m:r>
                    <m:r>
                      <a:rPr lang="fr-CA" sz="1600" b="0" i="1" smtClean="0">
                        <a:solidFill>
                          <a:schemeClr val="tx1">
                            <a:lumMod val="50000"/>
                            <a:lumOff val="50000"/>
                          </a:schemeClr>
                        </a:solidFill>
                        <a:latin typeface="Cambria Math" panose="02040503050406030204" pitchFamily="18" charset="0"/>
                        <a:ea typeface="Cambria Math" panose="02040503050406030204" pitchFamily="18" charset="0"/>
                        <a:cs typeface="Roboto Serif Light" pitchFamily="2" charset="0"/>
                      </a:rPr>
                      <m:t>,</m:t>
                    </m:r>
                    <m:r>
                      <a:rPr lang="fr-CA" sz="1600" b="0" i="1" smtClean="0">
                        <a:solidFill>
                          <a:schemeClr val="tx1">
                            <a:lumMod val="50000"/>
                            <a:lumOff val="50000"/>
                          </a:schemeClr>
                        </a:solidFill>
                        <a:latin typeface="Cambria Math" panose="02040503050406030204" pitchFamily="18" charset="0"/>
                        <a:ea typeface="Cambria Math" panose="02040503050406030204" pitchFamily="18" charset="0"/>
                        <a:cs typeface="Roboto Serif Light" pitchFamily="2" charset="0"/>
                      </a:rPr>
                      <m:t>𝑡</m:t>
                    </m:r>
                    <m:r>
                      <a:rPr lang="fr-CA" sz="1600" b="0" i="1" smtClean="0">
                        <a:solidFill>
                          <a:schemeClr val="tx1">
                            <a:lumMod val="50000"/>
                            <a:lumOff val="50000"/>
                          </a:schemeClr>
                        </a:solidFill>
                        <a:latin typeface="Cambria Math" panose="02040503050406030204" pitchFamily="18" charset="0"/>
                        <a:ea typeface="Cambria Math" panose="02040503050406030204" pitchFamily="18" charset="0"/>
                        <a:cs typeface="Roboto Serif Light" pitchFamily="2" charset="0"/>
                      </a:rPr>
                      <m:t>)</m:t>
                    </m:r>
                  </m:oMath>
                </a14:m>
                <a:endParaRPr lang="fr-CA" sz="1600" dirty="0">
                  <a:solidFill>
                    <a:schemeClr val="tx1">
                      <a:lumMod val="50000"/>
                      <a:lumOff val="50000"/>
                    </a:schemeClr>
                  </a:solidFill>
                  <a:latin typeface="Century Schoolbook" panose="02040604050505020304" pitchFamily="18" charset="0"/>
                  <a:cs typeface="Roboto Serif Light" pitchFamily="2" charset="0"/>
                </a:endParaRPr>
              </a:p>
            </p:txBody>
          </p:sp>
        </mc:Choice>
        <mc:Fallback>
          <p:sp>
            <p:nvSpPr>
              <p:cNvPr id="841" name="ZoneTexte 41">
                <a:extLst>
                  <a:ext uri="{FF2B5EF4-FFF2-40B4-BE49-F238E27FC236}">
                    <a16:creationId xmlns:a16="http://schemas.microsoft.com/office/drawing/2014/main" id="{C82673EC-09B3-5C80-15B8-5064BA16AC50}"/>
                  </a:ext>
                </a:extLst>
              </p:cNvPr>
              <p:cNvSpPr txBox="1">
                <a:spLocks noRot="1" noChangeAspect="1" noMove="1" noResize="1" noEditPoints="1" noAdjustHandles="1" noChangeArrowheads="1" noChangeShapeType="1" noTextEdit="1"/>
              </p:cNvSpPr>
              <p:nvPr/>
            </p:nvSpPr>
            <p:spPr>
              <a:xfrm>
                <a:off x="79200" y="5167981"/>
                <a:ext cx="811762" cy="338554"/>
              </a:xfrm>
              <a:prstGeom prst="rect">
                <a:avLst/>
              </a:prstGeom>
              <a:blipFill>
                <a:blip r:embed="rId11"/>
                <a:stretch>
                  <a:fillRect l="-3759" t="-5455" r="-11278" b="-23636"/>
                </a:stretch>
              </a:blipFill>
            </p:spPr>
            <p:txBody>
              <a:bodyPr/>
              <a:lstStyle/>
              <a:p>
                <a:r>
                  <a:rPr lang="fr-CA">
                    <a:noFill/>
                  </a:rPr>
                  <a:t> </a:t>
                </a:r>
              </a:p>
            </p:txBody>
          </p:sp>
        </mc:Fallback>
      </mc:AlternateContent>
      <mc:AlternateContent xmlns:mc="http://schemas.openxmlformats.org/markup-compatibility/2006">
        <mc:Choice xmlns:a14="http://schemas.microsoft.com/office/drawing/2010/main" Requires="a14">
          <p:sp>
            <p:nvSpPr>
              <p:cNvPr id="842" name="TextBox 841">
                <a:extLst>
                  <a:ext uri="{FF2B5EF4-FFF2-40B4-BE49-F238E27FC236}">
                    <a16:creationId xmlns:a16="http://schemas.microsoft.com/office/drawing/2014/main" id="{089CBB77-F059-1876-1727-DCC3131438CB}"/>
                  </a:ext>
                </a:extLst>
              </p:cNvPr>
              <p:cNvSpPr txBox="1"/>
              <p:nvPr/>
            </p:nvSpPr>
            <p:spPr>
              <a:xfrm>
                <a:off x="-110813" y="5473085"/>
                <a:ext cx="1225595" cy="35965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p>
                        <m:sSupPr>
                          <m:ctrlPr>
                            <a:rPr lang="fr-CA" sz="1600" b="0" i="1" smtClean="0">
                              <a:solidFill>
                                <a:srgbClr val="00A759"/>
                              </a:solidFill>
                              <a:latin typeface="Cambria Math" panose="02040503050406030204" pitchFamily="18" charset="0"/>
                              <a:ea typeface="Cambria Math" panose="02040503050406030204" pitchFamily="18" charset="0"/>
                            </a:rPr>
                          </m:ctrlPr>
                        </m:sSupPr>
                        <m:e>
                          <m:r>
                            <a:rPr lang="fr-CA" sz="1600" b="0" i="1" smtClean="0">
                              <a:solidFill>
                                <a:srgbClr val="00A759"/>
                              </a:solidFill>
                              <a:latin typeface="Cambria Math" panose="02040503050406030204" pitchFamily="18" charset="0"/>
                              <a:ea typeface="Cambria Math" panose="02040503050406030204" pitchFamily="18" charset="0"/>
                            </a:rPr>
                            <m:t>𝑒</m:t>
                          </m:r>
                        </m:e>
                        <m:sup>
                          <m:r>
                            <a:rPr lang="fr-CA" sz="1600" b="0" i="1" smtClean="0">
                              <a:solidFill>
                                <a:srgbClr val="00A759"/>
                              </a:solidFill>
                              <a:latin typeface="Cambria Math" panose="02040503050406030204" pitchFamily="18" charset="0"/>
                              <a:ea typeface="Cambria Math" panose="02040503050406030204" pitchFamily="18" charset="0"/>
                            </a:rPr>
                            <m:t>𝑖</m:t>
                          </m:r>
                          <m:r>
                            <a:rPr lang="fr-CA" sz="1600" b="0" i="1" smtClean="0">
                              <a:solidFill>
                                <a:srgbClr val="00A759"/>
                              </a:solidFill>
                              <a:latin typeface="Cambria Math" panose="02040503050406030204" pitchFamily="18" charset="0"/>
                              <a:ea typeface="Cambria Math" panose="02040503050406030204" pitchFamily="18" charset="0"/>
                            </a:rPr>
                            <m:t>2</m:t>
                          </m:r>
                          <m:r>
                            <a:rPr lang="fr-CA" sz="1600" b="0" i="1" smtClean="0">
                              <a:solidFill>
                                <a:srgbClr val="00A759"/>
                              </a:solidFill>
                              <a:latin typeface="Cambria Math" panose="02040503050406030204" pitchFamily="18" charset="0"/>
                              <a:ea typeface="Cambria Math" panose="02040503050406030204" pitchFamily="18" charset="0"/>
                            </a:rPr>
                            <m:t>𝜋𝜑</m:t>
                          </m:r>
                        </m:sup>
                      </m:sSup>
                    </m:oMath>
                  </m:oMathPara>
                </a14:m>
                <a:endParaRPr lang="fr-CA" sz="1600" dirty="0">
                  <a:solidFill>
                    <a:srgbClr val="00A759"/>
                  </a:solidFill>
                  <a:latin typeface="Century Schoolbook" panose="02040604050505020304" pitchFamily="18" charset="0"/>
                </a:endParaRPr>
              </a:p>
            </p:txBody>
          </p:sp>
        </mc:Choice>
        <mc:Fallback>
          <p:sp>
            <p:nvSpPr>
              <p:cNvPr id="842" name="TextBox 841">
                <a:extLst>
                  <a:ext uri="{FF2B5EF4-FFF2-40B4-BE49-F238E27FC236}">
                    <a16:creationId xmlns:a16="http://schemas.microsoft.com/office/drawing/2014/main" id="{089CBB77-F059-1876-1727-DCC3131438CB}"/>
                  </a:ext>
                </a:extLst>
              </p:cNvPr>
              <p:cNvSpPr txBox="1">
                <a:spLocks noRot="1" noChangeAspect="1" noMove="1" noResize="1" noEditPoints="1" noAdjustHandles="1" noChangeArrowheads="1" noChangeShapeType="1" noTextEdit="1"/>
              </p:cNvSpPr>
              <p:nvPr/>
            </p:nvSpPr>
            <p:spPr>
              <a:xfrm>
                <a:off x="-110813" y="5473085"/>
                <a:ext cx="1225595" cy="359650"/>
              </a:xfrm>
              <a:prstGeom prst="rect">
                <a:avLst/>
              </a:prstGeom>
              <a:blipFill>
                <a:blip r:embed="rId12"/>
                <a:stretch>
                  <a:fillRect/>
                </a:stretch>
              </a:blipFill>
            </p:spPr>
            <p:txBody>
              <a:bodyPr/>
              <a:lstStyle/>
              <a:p>
                <a:r>
                  <a:rPr lang="fr-CA">
                    <a:noFill/>
                  </a:rPr>
                  <a:t> </a:t>
                </a:r>
              </a:p>
            </p:txBody>
          </p:sp>
        </mc:Fallback>
      </mc:AlternateContent>
      <mc:AlternateContent xmlns:mc="http://schemas.openxmlformats.org/markup-compatibility/2006">
        <mc:Choice xmlns:a14="http://schemas.microsoft.com/office/drawing/2010/main" Requires="a14">
          <p:sp>
            <p:nvSpPr>
              <p:cNvPr id="843" name="TextBox 842">
                <a:extLst>
                  <a:ext uri="{FF2B5EF4-FFF2-40B4-BE49-F238E27FC236}">
                    <a16:creationId xmlns:a16="http://schemas.microsoft.com/office/drawing/2014/main" id="{767504BD-9AF0-E937-8FC1-F2615F245397}"/>
                  </a:ext>
                </a:extLst>
              </p:cNvPr>
              <p:cNvSpPr txBox="1"/>
              <p:nvPr/>
            </p:nvSpPr>
            <p:spPr>
              <a:xfrm>
                <a:off x="9460218" y="3396552"/>
                <a:ext cx="2003177"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fr-CA" sz="2000" i="1" smtClean="0">
                          <a:latin typeface="Cambria Math" panose="02040503050406030204" pitchFamily="18" charset="0"/>
                          <a:ea typeface="Cambria Math" panose="02040503050406030204" pitchFamily="18" charset="0"/>
                        </a:rPr>
                        <m:t>𝜑</m:t>
                      </m:r>
                      <m:d>
                        <m:dPr>
                          <m:ctrlPr>
                            <a:rPr lang="fr-CA" sz="2000" b="0" i="1" smtClean="0">
                              <a:latin typeface="Cambria Math" panose="02040503050406030204" pitchFamily="18" charset="0"/>
                              <a:ea typeface="Cambria Math" panose="02040503050406030204" pitchFamily="18" charset="0"/>
                            </a:rPr>
                          </m:ctrlPr>
                        </m:dPr>
                        <m:e>
                          <m:r>
                            <m:rPr>
                              <m:sty m:val="p"/>
                            </m:rPr>
                            <a:rPr lang="fr-CA" sz="2000" b="0" i="0" smtClean="0">
                              <a:latin typeface="Cambria Math" panose="02040503050406030204" pitchFamily="18" charset="0"/>
                              <a:ea typeface="Cambria Math" panose="02040503050406030204" pitchFamily="18" charset="0"/>
                            </a:rPr>
                            <m:t>x</m:t>
                          </m:r>
                          <m:r>
                            <a:rPr lang="fr-CA" sz="2000" b="0" i="1" smtClean="0">
                              <a:latin typeface="Cambria Math" panose="02040503050406030204" pitchFamily="18" charset="0"/>
                              <a:ea typeface="Cambria Math" panose="02040503050406030204" pitchFamily="18" charset="0"/>
                            </a:rPr>
                            <m:t>,</m:t>
                          </m:r>
                          <m:r>
                            <a:rPr lang="fr-CA" sz="2000" b="0" i="1" smtClean="0">
                              <a:latin typeface="Cambria Math" panose="02040503050406030204" pitchFamily="18" charset="0"/>
                              <a:ea typeface="Cambria Math" panose="02040503050406030204" pitchFamily="18" charset="0"/>
                            </a:rPr>
                            <m:t>𝑡</m:t>
                          </m:r>
                        </m:e>
                      </m:d>
                      <m:r>
                        <a:rPr lang="fr-CA" sz="2000" b="0" i="1" smtClean="0">
                          <a:latin typeface="Cambria Math" panose="02040503050406030204" pitchFamily="18" charset="0"/>
                          <a:ea typeface="Cambria Math" panose="02040503050406030204" pitchFamily="18" charset="0"/>
                        </a:rPr>
                        <m:t>=</m:t>
                      </m:r>
                      <m:sSub>
                        <m:sSubPr>
                          <m:ctrlPr>
                            <a:rPr lang="fr-CA" sz="2000" b="0" i="1" smtClean="0">
                              <a:latin typeface="Cambria Math" panose="02040503050406030204" pitchFamily="18" charset="0"/>
                              <a:ea typeface="Cambria Math" panose="02040503050406030204" pitchFamily="18" charset="0"/>
                            </a:rPr>
                          </m:ctrlPr>
                        </m:sSubPr>
                        <m:e>
                          <m:r>
                            <m:rPr>
                              <m:sty m:val="p"/>
                            </m:rPr>
                            <a:rPr lang="fr-CA" sz="2000" b="0" i="0" smtClean="0">
                              <a:latin typeface="Cambria Math" panose="02040503050406030204" pitchFamily="18" charset="0"/>
                              <a:ea typeface="Cambria Math" panose="02040503050406030204" pitchFamily="18" charset="0"/>
                            </a:rPr>
                            <m:t>k</m:t>
                          </m:r>
                        </m:e>
                        <m:sub>
                          <m:r>
                            <m:rPr>
                              <m:sty m:val="p"/>
                            </m:rPr>
                            <a:rPr lang="fr-CA" sz="2000" b="0" i="0" smtClean="0">
                              <a:latin typeface="Cambria Math" panose="02040503050406030204" pitchFamily="18" charset="0"/>
                              <a:ea typeface="Cambria Math" panose="02040503050406030204" pitchFamily="18" charset="0"/>
                            </a:rPr>
                            <m:t>x</m:t>
                          </m:r>
                        </m:sub>
                      </m:sSub>
                      <m:r>
                        <a:rPr lang="fr-CA" sz="2000" b="0" i="1" smtClean="0">
                          <a:latin typeface="Cambria Math" panose="02040503050406030204" pitchFamily="18" charset="0"/>
                          <a:ea typeface="Cambria Math" panose="02040503050406030204" pitchFamily="18" charset="0"/>
                        </a:rPr>
                        <m:t>(</m:t>
                      </m:r>
                      <m:r>
                        <a:rPr lang="fr-CA" sz="2000" b="0" i="1" smtClean="0">
                          <a:latin typeface="Cambria Math" panose="02040503050406030204" pitchFamily="18" charset="0"/>
                          <a:ea typeface="Cambria Math" panose="02040503050406030204" pitchFamily="18" charset="0"/>
                        </a:rPr>
                        <m:t>𝑡</m:t>
                      </m:r>
                      <m:r>
                        <a:rPr lang="fr-CA" sz="2000" b="0" i="1" smtClean="0">
                          <a:latin typeface="Cambria Math" panose="02040503050406030204" pitchFamily="18" charset="0"/>
                          <a:ea typeface="Cambria Math" panose="02040503050406030204" pitchFamily="18" charset="0"/>
                        </a:rPr>
                        <m:t>)∙</m:t>
                      </m:r>
                      <m:r>
                        <m:rPr>
                          <m:sty m:val="p"/>
                        </m:rPr>
                        <a:rPr lang="fr-CA" sz="2000" b="0" i="0" smtClean="0">
                          <a:latin typeface="Cambria Math" panose="02040503050406030204" pitchFamily="18" charset="0"/>
                          <a:ea typeface="Cambria Math" panose="02040503050406030204" pitchFamily="18" charset="0"/>
                        </a:rPr>
                        <m:t>x</m:t>
                      </m:r>
                    </m:oMath>
                  </m:oMathPara>
                </a14:m>
                <a:endParaRPr lang="fr-CA" sz="2000" dirty="0">
                  <a:latin typeface="Century Schoolbook" panose="02040604050505020304" pitchFamily="18" charset="0"/>
                  <a:cs typeface="Roboto Serif Light" pitchFamily="2" charset="0"/>
                </a:endParaRPr>
              </a:p>
            </p:txBody>
          </p:sp>
        </mc:Choice>
        <mc:Fallback>
          <p:sp>
            <p:nvSpPr>
              <p:cNvPr id="843" name="TextBox 842">
                <a:extLst>
                  <a:ext uri="{FF2B5EF4-FFF2-40B4-BE49-F238E27FC236}">
                    <a16:creationId xmlns:a16="http://schemas.microsoft.com/office/drawing/2014/main" id="{767504BD-9AF0-E937-8FC1-F2615F245397}"/>
                  </a:ext>
                </a:extLst>
              </p:cNvPr>
              <p:cNvSpPr txBox="1">
                <a:spLocks noRot="1" noChangeAspect="1" noMove="1" noResize="1" noEditPoints="1" noAdjustHandles="1" noChangeArrowheads="1" noChangeShapeType="1" noTextEdit="1"/>
              </p:cNvSpPr>
              <p:nvPr/>
            </p:nvSpPr>
            <p:spPr>
              <a:xfrm>
                <a:off x="9460218" y="3396552"/>
                <a:ext cx="2003177" cy="307777"/>
              </a:xfrm>
              <a:prstGeom prst="rect">
                <a:avLst/>
              </a:prstGeom>
              <a:blipFill>
                <a:blip r:embed="rId13"/>
                <a:stretch>
                  <a:fillRect l="-2439" t="-25490" r="-9451" b="-49020"/>
                </a:stretch>
              </a:blipFill>
            </p:spPr>
            <p:txBody>
              <a:bodyPr/>
              <a:lstStyle/>
              <a:p>
                <a:r>
                  <a:rPr lang="fr-CA">
                    <a:noFill/>
                  </a:rPr>
                  <a:t> </a:t>
                </a:r>
              </a:p>
            </p:txBody>
          </p:sp>
        </mc:Fallback>
      </mc:AlternateContent>
      <mc:AlternateContent xmlns:mc="http://schemas.openxmlformats.org/markup-compatibility/2006">
        <mc:Choice xmlns:a14="http://schemas.microsoft.com/office/drawing/2010/main" Requires="a14">
          <p:sp>
            <p:nvSpPr>
              <p:cNvPr id="844" name="TextBox 843">
                <a:extLst>
                  <a:ext uri="{FF2B5EF4-FFF2-40B4-BE49-F238E27FC236}">
                    <a16:creationId xmlns:a16="http://schemas.microsoft.com/office/drawing/2014/main" id="{060995FE-F50B-A6EF-B9BC-95FA3245D8D4}"/>
                  </a:ext>
                </a:extLst>
              </p:cNvPr>
              <p:cNvSpPr txBox="1"/>
              <p:nvPr/>
            </p:nvSpPr>
            <p:spPr>
              <a:xfrm>
                <a:off x="9286066" y="4419112"/>
                <a:ext cx="2351478" cy="68833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fr-CA" sz="2000" b="0" i="1" smtClean="0">
                              <a:latin typeface="Cambria Math" panose="02040503050406030204" pitchFamily="18" charset="0"/>
                              <a:ea typeface="Cambria Math" panose="02040503050406030204" pitchFamily="18" charset="0"/>
                            </a:rPr>
                          </m:ctrlPr>
                        </m:sSubPr>
                        <m:e>
                          <m:r>
                            <m:rPr>
                              <m:sty m:val="p"/>
                            </m:rPr>
                            <a:rPr lang="fr-CA" sz="2000" b="0" i="0" smtClean="0">
                              <a:latin typeface="Cambria Math" panose="02040503050406030204" pitchFamily="18" charset="0"/>
                              <a:ea typeface="Cambria Math" panose="02040503050406030204" pitchFamily="18" charset="0"/>
                            </a:rPr>
                            <m:t>k</m:t>
                          </m:r>
                        </m:e>
                        <m:sub>
                          <m:r>
                            <m:rPr>
                              <m:sty m:val="p"/>
                            </m:rPr>
                            <a:rPr lang="fr-CA" sz="2000" b="0" i="0" smtClean="0">
                              <a:latin typeface="Cambria Math" panose="02040503050406030204" pitchFamily="18" charset="0"/>
                              <a:ea typeface="Cambria Math" panose="02040503050406030204" pitchFamily="18" charset="0"/>
                            </a:rPr>
                            <m:t>x</m:t>
                          </m:r>
                        </m:sub>
                      </m:sSub>
                      <m:d>
                        <m:dPr>
                          <m:ctrlPr>
                            <a:rPr lang="fr-CA" sz="2000" b="0" i="1" smtClean="0">
                              <a:latin typeface="Cambria Math" panose="02040503050406030204" pitchFamily="18" charset="0"/>
                              <a:ea typeface="Cambria Math" panose="02040503050406030204" pitchFamily="18" charset="0"/>
                            </a:rPr>
                          </m:ctrlPr>
                        </m:dPr>
                        <m:e>
                          <m:r>
                            <a:rPr lang="fr-CA" sz="2000" b="0" i="1" smtClean="0">
                              <a:latin typeface="Cambria Math" panose="02040503050406030204" pitchFamily="18" charset="0"/>
                              <a:ea typeface="Cambria Math" panose="02040503050406030204" pitchFamily="18" charset="0"/>
                            </a:rPr>
                            <m:t>𝑡</m:t>
                          </m:r>
                        </m:e>
                      </m:d>
                      <m:r>
                        <a:rPr lang="fr-CA" sz="2000" b="0" i="1" smtClean="0">
                          <a:latin typeface="Cambria Math" panose="02040503050406030204" pitchFamily="18" charset="0"/>
                          <a:ea typeface="Cambria Math" panose="02040503050406030204" pitchFamily="18" charset="0"/>
                        </a:rPr>
                        <m:t>= </m:t>
                      </m:r>
                      <m:r>
                        <a:rPr lang="fr-CA" sz="2000" b="0" i="1" smtClean="0">
                          <a:latin typeface="Cambria Math" panose="02040503050406030204" pitchFamily="18" charset="0"/>
                          <a:ea typeface="Cambria Math" panose="02040503050406030204" pitchFamily="18" charset="0"/>
                        </a:rPr>
                        <m:t>𝛾</m:t>
                      </m:r>
                      <m:nary>
                        <m:naryPr>
                          <m:ctrlPr>
                            <a:rPr lang="fr-CA" sz="2000" b="0" i="1" smtClean="0">
                              <a:latin typeface="Cambria Math" panose="02040503050406030204" pitchFamily="18" charset="0"/>
                              <a:ea typeface="Cambria Math" panose="02040503050406030204" pitchFamily="18" charset="0"/>
                            </a:rPr>
                          </m:ctrlPr>
                        </m:naryPr>
                        <m:sub>
                          <m:r>
                            <m:rPr>
                              <m:brk m:alnAt="23"/>
                            </m:rPr>
                            <a:rPr lang="fr-CA" sz="2000" b="0" i="1" smtClean="0">
                              <a:latin typeface="Cambria Math" panose="02040503050406030204" pitchFamily="18" charset="0"/>
                              <a:ea typeface="Cambria Math" panose="02040503050406030204" pitchFamily="18" charset="0"/>
                            </a:rPr>
                            <m:t>0</m:t>
                          </m:r>
                        </m:sub>
                        <m:sup>
                          <m:r>
                            <a:rPr lang="fr-CA" sz="2000" b="0" i="1" smtClean="0">
                              <a:latin typeface="Cambria Math" panose="02040503050406030204" pitchFamily="18" charset="0"/>
                              <a:ea typeface="Cambria Math" panose="02040503050406030204" pitchFamily="18" charset="0"/>
                            </a:rPr>
                            <m:t>𝑡</m:t>
                          </m:r>
                        </m:sup>
                        <m:e>
                          <m:sSub>
                            <m:sSubPr>
                              <m:ctrlPr>
                                <a:rPr lang="fr-CA" sz="2000" b="0" i="1" smtClean="0">
                                  <a:latin typeface="Cambria Math" panose="02040503050406030204" pitchFamily="18" charset="0"/>
                                  <a:ea typeface="Cambria Math" panose="02040503050406030204" pitchFamily="18" charset="0"/>
                                </a:rPr>
                              </m:ctrlPr>
                            </m:sSubPr>
                            <m:e>
                              <m:r>
                                <m:rPr>
                                  <m:sty m:val="p"/>
                                </m:rPr>
                                <a:rPr lang="fr-CA" sz="2000" b="0" i="0" smtClean="0">
                                  <a:latin typeface="Cambria Math" panose="02040503050406030204" pitchFamily="18" charset="0"/>
                                  <a:ea typeface="Cambria Math" panose="02040503050406030204" pitchFamily="18" charset="0"/>
                                </a:rPr>
                                <m:t>G</m:t>
                              </m:r>
                            </m:e>
                            <m:sub>
                              <m:r>
                                <m:rPr>
                                  <m:sty m:val="p"/>
                                </m:rPr>
                                <a:rPr lang="fr-CA" sz="2000" b="0" i="0" smtClean="0">
                                  <a:latin typeface="Cambria Math" panose="02040503050406030204" pitchFamily="18" charset="0"/>
                                  <a:ea typeface="Cambria Math" panose="02040503050406030204" pitchFamily="18" charset="0"/>
                                </a:rPr>
                                <m:t>x</m:t>
                              </m:r>
                            </m:sub>
                          </m:sSub>
                          <m:d>
                            <m:dPr>
                              <m:ctrlPr>
                                <a:rPr lang="fr-CA" sz="2000" b="0" i="1" smtClean="0">
                                  <a:latin typeface="Cambria Math" panose="02040503050406030204" pitchFamily="18" charset="0"/>
                                  <a:ea typeface="Cambria Math" panose="02040503050406030204" pitchFamily="18" charset="0"/>
                                </a:rPr>
                              </m:ctrlPr>
                            </m:dPr>
                            <m:e>
                              <m:r>
                                <a:rPr lang="fr-CA" sz="2000" b="0" i="1" smtClean="0">
                                  <a:latin typeface="Cambria Math" panose="02040503050406030204" pitchFamily="18" charset="0"/>
                                  <a:ea typeface="Cambria Math" panose="02040503050406030204" pitchFamily="18" charset="0"/>
                                </a:rPr>
                                <m:t>𝑡</m:t>
                              </m:r>
                            </m:e>
                          </m:d>
                          <m:r>
                            <m:rPr>
                              <m:sty m:val="p"/>
                            </m:rPr>
                            <a:rPr lang="fr-CA" sz="2000" b="0" i="0" smtClean="0">
                              <a:latin typeface="Cambria Math" panose="02040503050406030204" pitchFamily="18" charset="0"/>
                              <a:ea typeface="Cambria Math" panose="02040503050406030204" pitchFamily="18" charset="0"/>
                            </a:rPr>
                            <m:t>d</m:t>
                          </m:r>
                          <m:r>
                            <a:rPr lang="fr-CA" sz="2000" b="0" i="1" smtClean="0">
                              <a:latin typeface="Cambria Math" panose="02040503050406030204" pitchFamily="18" charset="0"/>
                              <a:ea typeface="Cambria Math" panose="02040503050406030204" pitchFamily="18" charset="0"/>
                            </a:rPr>
                            <m:t>𝑡</m:t>
                          </m:r>
                        </m:e>
                      </m:nary>
                    </m:oMath>
                  </m:oMathPara>
                </a14:m>
                <a:endParaRPr lang="fr-CA" sz="2000" dirty="0">
                  <a:latin typeface="Century Schoolbook" panose="02040604050505020304" pitchFamily="18" charset="0"/>
                  <a:cs typeface="Roboto Serif Light" pitchFamily="2" charset="0"/>
                </a:endParaRPr>
              </a:p>
            </p:txBody>
          </p:sp>
        </mc:Choice>
        <mc:Fallback>
          <p:sp>
            <p:nvSpPr>
              <p:cNvPr id="844" name="TextBox 843">
                <a:extLst>
                  <a:ext uri="{FF2B5EF4-FFF2-40B4-BE49-F238E27FC236}">
                    <a16:creationId xmlns:a16="http://schemas.microsoft.com/office/drawing/2014/main" id="{060995FE-F50B-A6EF-B9BC-95FA3245D8D4}"/>
                  </a:ext>
                </a:extLst>
              </p:cNvPr>
              <p:cNvSpPr txBox="1">
                <a:spLocks noRot="1" noChangeAspect="1" noMove="1" noResize="1" noEditPoints="1" noAdjustHandles="1" noChangeArrowheads="1" noChangeShapeType="1" noTextEdit="1"/>
              </p:cNvSpPr>
              <p:nvPr/>
            </p:nvSpPr>
            <p:spPr>
              <a:xfrm>
                <a:off x="9286066" y="4419112"/>
                <a:ext cx="2351478" cy="688330"/>
              </a:xfrm>
              <a:prstGeom prst="rect">
                <a:avLst/>
              </a:prstGeom>
              <a:blipFill>
                <a:blip r:embed="rId14"/>
                <a:stretch>
                  <a:fillRect r="-8031"/>
                </a:stretch>
              </a:blipFill>
            </p:spPr>
            <p:txBody>
              <a:bodyPr/>
              <a:lstStyle/>
              <a:p>
                <a:r>
                  <a:rPr lang="fr-CA">
                    <a:noFill/>
                  </a:rPr>
                  <a:t> </a:t>
                </a:r>
              </a:p>
            </p:txBody>
          </p:sp>
        </mc:Fallback>
      </mc:AlternateContent>
      <p:sp>
        <p:nvSpPr>
          <p:cNvPr id="845" name="ZoneTexte 41">
            <a:extLst>
              <a:ext uri="{FF2B5EF4-FFF2-40B4-BE49-F238E27FC236}">
                <a16:creationId xmlns:a16="http://schemas.microsoft.com/office/drawing/2014/main" id="{C0419D78-1B58-185F-4F36-8B227D63AE30}"/>
              </a:ext>
            </a:extLst>
          </p:cNvPr>
          <p:cNvSpPr txBox="1"/>
          <p:nvPr/>
        </p:nvSpPr>
        <p:spPr>
          <a:xfrm>
            <a:off x="9720259" y="2374709"/>
            <a:ext cx="1483098" cy="400110"/>
          </a:xfrm>
          <a:prstGeom prst="rect">
            <a:avLst/>
          </a:prstGeom>
          <a:noFill/>
        </p:spPr>
        <p:txBody>
          <a:bodyPr wrap="none" rtlCol="0">
            <a:spAutoFit/>
          </a:bodyPr>
          <a:lstStyle/>
          <a:p>
            <a:r>
              <a:rPr lang="fr-CA" sz="2000" dirty="0" err="1">
                <a:latin typeface="Century Schoolbook" panose="02040604050505020304" pitchFamily="18" charset="0"/>
                <a:cs typeface="Roboto Serif Light" pitchFamily="2" charset="0"/>
              </a:rPr>
              <a:t>Dephasing</a:t>
            </a:r>
            <a:endParaRPr lang="fr-CA" sz="2000" dirty="0">
              <a:latin typeface="Century Schoolbook" panose="02040604050505020304" pitchFamily="18" charset="0"/>
              <a:cs typeface="Roboto Serif Light" pitchFamily="2" charset="0"/>
            </a:endParaRPr>
          </a:p>
        </p:txBody>
      </p:sp>
      <p:sp>
        <p:nvSpPr>
          <p:cNvPr id="846" name="ZoneTexte 41">
            <a:extLst>
              <a:ext uri="{FF2B5EF4-FFF2-40B4-BE49-F238E27FC236}">
                <a16:creationId xmlns:a16="http://schemas.microsoft.com/office/drawing/2014/main" id="{A25BFEE3-565D-640D-E266-1BEEED5CFAA2}"/>
              </a:ext>
            </a:extLst>
          </p:cNvPr>
          <p:cNvSpPr txBox="1"/>
          <p:nvPr/>
        </p:nvSpPr>
        <p:spPr>
          <a:xfrm>
            <a:off x="9293055" y="5172239"/>
            <a:ext cx="2337499" cy="400110"/>
          </a:xfrm>
          <a:prstGeom prst="rect">
            <a:avLst/>
          </a:prstGeom>
          <a:noFill/>
        </p:spPr>
        <p:txBody>
          <a:bodyPr wrap="none" rtlCol="0">
            <a:spAutoFit/>
          </a:bodyPr>
          <a:lstStyle/>
          <a:p>
            <a:r>
              <a:rPr lang="fr-CA" sz="2000" dirty="0">
                <a:latin typeface="Century Schoolbook" panose="02040604050505020304" pitchFamily="18" charset="0"/>
                <a:cs typeface="Roboto Serif Light" pitchFamily="2" charset="0"/>
              </a:rPr>
              <a:t>Spatial </a:t>
            </a:r>
            <a:r>
              <a:rPr lang="fr-CA" sz="2000" dirty="0" err="1">
                <a:latin typeface="Century Schoolbook" panose="02040604050505020304" pitchFamily="18" charset="0"/>
                <a:cs typeface="Roboto Serif Light" pitchFamily="2" charset="0"/>
              </a:rPr>
              <a:t>frequency</a:t>
            </a:r>
            <a:endParaRPr lang="fr-CA" sz="2000" dirty="0">
              <a:latin typeface="Century Schoolbook" panose="02040604050505020304" pitchFamily="18" charset="0"/>
              <a:cs typeface="Roboto Serif Light" pitchFamily="2" charset="0"/>
            </a:endParaRPr>
          </a:p>
        </p:txBody>
      </p:sp>
      <p:sp>
        <p:nvSpPr>
          <p:cNvPr id="847" name="ZoneTexte 41">
            <a:extLst>
              <a:ext uri="{FF2B5EF4-FFF2-40B4-BE49-F238E27FC236}">
                <a16:creationId xmlns:a16="http://schemas.microsoft.com/office/drawing/2014/main" id="{74840B71-01BA-F8A5-042E-DCAA68B3808C}"/>
              </a:ext>
            </a:extLst>
          </p:cNvPr>
          <p:cNvSpPr txBox="1"/>
          <p:nvPr/>
        </p:nvSpPr>
        <p:spPr>
          <a:xfrm>
            <a:off x="6778232" y="1321287"/>
            <a:ext cx="1611339" cy="400110"/>
          </a:xfrm>
          <a:prstGeom prst="rect">
            <a:avLst/>
          </a:prstGeom>
          <a:noFill/>
        </p:spPr>
        <p:txBody>
          <a:bodyPr wrap="none" rtlCol="0">
            <a:spAutoFit/>
          </a:bodyPr>
          <a:lstStyle/>
          <a:p>
            <a:r>
              <a:rPr lang="fr-CA" sz="2000" dirty="0">
                <a:latin typeface="Century Schoolbook" panose="02040604050505020304" pitchFamily="18" charset="0"/>
                <a:cs typeface="Roboto Serif Light" pitchFamily="2" charset="0"/>
              </a:rPr>
              <a:t>No gradient</a:t>
            </a:r>
          </a:p>
        </p:txBody>
      </p:sp>
      <p:sp>
        <p:nvSpPr>
          <p:cNvPr id="848" name="ZoneTexte 41">
            <a:extLst>
              <a:ext uri="{FF2B5EF4-FFF2-40B4-BE49-F238E27FC236}">
                <a16:creationId xmlns:a16="http://schemas.microsoft.com/office/drawing/2014/main" id="{B4234FA0-CFC0-42A8-4150-070AA7A6EDA1}"/>
              </a:ext>
            </a:extLst>
          </p:cNvPr>
          <p:cNvSpPr txBox="1"/>
          <p:nvPr/>
        </p:nvSpPr>
        <p:spPr>
          <a:xfrm>
            <a:off x="9529503" y="1317670"/>
            <a:ext cx="1864613" cy="400110"/>
          </a:xfrm>
          <a:prstGeom prst="rect">
            <a:avLst/>
          </a:prstGeom>
          <a:noFill/>
        </p:spPr>
        <p:txBody>
          <a:bodyPr wrap="none" rtlCol="0">
            <a:spAutoFit/>
          </a:bodyPr>
          <a:lstStyle/>
          <a:p>
            <a:r>
              <a:rPr lang="fr-CA" sz="2000" dirty="0">
                <a:latin typeface="Century Schoolbook" panose="02040604050505020304" pitchFamily="18" charset="0"/>
                <a:cs typeface="Roboto Serif Light" pitchFamily="2" charset="0"/>
              </a:rPr>
              <a:t>No </a:t>
            </a:r>
            <a:r>
              <a:rPr lang="fr-CA" sz="2000" dirty="0" err="1">
                <a:latin typeface="Century Schoolbook" panose="02040604050505020304" pitchFamily="18" charset="0"/>
                <a:cs typeface="Roboto Serif Light" pitchFamily="2" charset="0"/>
              </a:rPr>
              <a:t>dephasing</a:t>
            </a:r>
            <a:endParaRPr lang="fr-CA" sz="2000" dirty="0">
              <a:latin typeface="Century Schoolbook" panose="02040604050505020304" pitchFamily="18" charset="0"/>
              <a:cs typeface="Roboto Serif Light" pitchFamily="2" charset="0"/>
            </a:endParaRPr>
          </a:p>
        </p:txBody>
      </p:sp>
      <p:cxnSp>
        <p:nvCxnSpPr>
          <p:cNvPr id="849" name="Straight Arrow Connector 848">
            <a:extLst>
              <a:ext uri="{FF2B5EF4-FFF2-40B4-BE49-F238E27FC236}">
                <a16:creationId xmlns:a16="http://schemas.microsoft.com/office/drawing/2014/main" id="{E6255554-2C8F-E874-8D1B-6BFBC4A10E5C}"/>
              </a:ext>
            </a:extLst>
          </p:cNvPr>
          <p:cNvCxnSpPr>
            <a:cxnSpLocks/>
          </p:cNvCxnSpPr>
          <p:nvPr/>
        </p:nvCxnSpPr>
        <p:spPr>
          <a:xfrm>
            <a:off x="8912780" y="1521342"/>
            <a:ext cx="568035"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56" name="Rectangle: Rounded Corners 855">
            <a:extLst>
              <a:ext uri="{FF2B5EF4-FFF2-40B4-BE49-F238E27FC236}">
                <a16:creationId xmlns:a16="http://schemas.microsoft.com/office/drawing/2014/main" id="{FDF8CFA0-BE62-11C7-4277-7EFADC10C92C}"/>
              </a:ext>
            </a:extLst>
          </p:cNvPr>
          <p:cNvSpPr/>
          <p:nvPr/>
        </p:nvSpPr>
        <p:spPr>
          <a:xfrm>
            <a:off x="633748" y="3162199"/>
            <a:ext cx="5190593" cy="351685"/>
          </a:xfrm>
          <a:prstGeom prst="roundRect">
            <a:avLst/>
          </a:prstGeom>
          <a:gradFill flip="none" rotWithShape="1">
            <a:gsLst>
              <a:gs pos="0">
                <a:schemeClr val="tx1"/>
              </a:gs>
              <a:gs pos="50000">
                <a:srgbClr val="FFFFFF"/>
              </a:gs>
              <a:gs pos="100000">
                <a:schemeClr val="tx1"/>
              </a:gs>
            </a:gsLst>
            <a:lin ang="0" scaled="1"/>
            <a:tileRect/>
          </a:gradFill>
          <a:ln w="38100">
            <a:solidFill>
              <a:srgbClr val="B45E2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sp>
        <p:nvSpPr>
          <p:cNvPr id="857" name="Rectangle: Rounded Corners 856">
            <a:extLst>
              <a:ext uri="{FF2B5EF4-FFF2-40B4-BE49-F238E27FC236}">
                <a16:creationId xmlns:a16="http://schemas.microsoft.com/office/drawing/2014/main" id="{396A7D6A-B136-603E-8C0E-A9C8FE19AAE1}"/>
              </a:ext>
            </a:extLst>
          </p:cNvPr>
          <p:cNvSpPr/>
          <p:nvPr/>
        </p:nvSpPr>
        <p:spPr>
          <a:xfrm>
            <a:off x="633748" y="4759992"/>
            <a:ext cx="5190593" cy="351685"/>
          </a:xfrm>
          <a:prstGeom prst="roundRect">
            <a:avLst/>
          </a:prstGeom>
          <a:gradFill flip="none" rotWithShape="1">
            <a:gsLst>
              <a:gs pos="0">
                <a:schemeClr val="tx1"/>
              </a:gs>
              <a:gs pos="75000">
                <a:srgbClr val="FFFFFF"/>
              </a:gs>
              <a:gs pos="50000">
                <a:schemeClr val="tx1"/>
              </a:gs>
              <a:gs pos="25000">
                <a:srgbClr val="FFFFFF"/>
              </a:gs>
              <a:gs pos="100000">
                <a:schemeClr val="tx1"/>
              </a:gs>
            </a:gsLst>
            <a:lin ang="0" scaled="1"/>
            <a:tileRect/>
          </a:gradFill>
          <a:ln w="38100">
            <a:solidFill>
              <a:srgbClr val="B45E2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sp>
        <p:nvSpPr>
          <p:cNvPr id="858" name="Rectangle: Rounded Corners 857">
            <a:extLst>
              <a:ext uri="{FF2B5EF4-FFF2-40B4-BE49-F238E27FC236}">
                <a16:creationId xmlns:a16="http://schemas.microsoft.com/office/drawing/2014/main" id="{D7B51A50-DDF2-405F-DD6F-B44DEF4BC618}"/>
              </a:ext>
            </a:extLst>
          </p:cNvPr>
          <p:cNvSpPr/>
          <p:nvPr/>
        </p:nvSpPr>
        <p:spPr>
          <a:xfrm>
            <a:off x="632339" y="6358714"/>
            <a:ext cx="5190593" cy="351685"/>
          </a:xfrm>
          <a:prstGeom prst="roundRect">
            <a:avLst/>
          </a:prstGeom>
          <a:gradFill flip="none" rotWithShape="1">
            <a:gsLst>
              <a:gs pos="0">
                <a:schemeClr val="tx1"/>
              </a:gs>
              <a:gs pos="83000">
                <a:srgbClr val="FFFFFF"/>
              </a:gs>
              <a:gs pos="66000">
                <a:schemeClr val="tx1"/>
              </a:gs>
              <a:gs pos="50000">
                <a:srgbClr val="FFFFFF"/>
              </a:gs>
              <a:gs pos="33500">
                <a:schemeClr val="tx1"/>
              </a:gs>
              <a:gs pos="17000">
                <a:srgbClr val="FFFFFF"/>
              </a:gs>
              <a:gs pos="100000">
                <a:schemeClr val="tx1"/>
              </a:gs>
            </a:gsLst>
            <a:lin ang="0" scaled="1"/>
            <a:tileRect/>
          </a:gradFill>
          <a:ln w="38100">
            <a:solidFill>
              <a:srgbClr val="B45E2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861" name="Straight Arrow Connector 860">
            <a:extLst>
              <a:ext uri="{FF2B5EF4-FFF2-40B4-BE49-F238E27FC236}">
                <a16:creationId xmlns:a16="http://schemas.microsoft.com/office/drawing/2014/main" id="{625D03E3-5905-93F5-D309-E7680947B726}"/>
              </a:ext>
            </a:extLst>
          </p:cNvPr>
          <p:cNvCxnSpPr>
            <a:cxnSpLocks/>
          </p:cNvCxnSpPr>
          <p:nvPr/>
        </p:nvCxnSpPr>
        <p:spPr>
          <a:xfrm>
            <a:off x="8912780" y="2574846"/>
            <a:ext cx="568035"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62" name="ZoneTexte 41">
            <a:extLst>
              <a:ext uri="{FF2B5EF4-FFF2-40B4-BE49-F238E27FC236}">
                <a16:creationId xmlns:a16="http://schemas.microsoft.com/office/drawing/2014/main" id="{D8558DAA-B552-EC1E-0455-E4DC368CBEAF}"/>
              </a:ext>
            </a:extLst>
          </p:cNvPr>
          <p:cNvSpPr txBox="1"/>
          <p:nvPr/>
        </p:nvSpPr>
        <p:spPr>
          <a:xfrm>
            <a:off x="10010402" y="2985803"/>
            <a:ext cx="902811" cy="400110"/>
          </a:xfrm>
          <a:prstGeom prst="rect">
            <a:avLst/>
          </a:prstGeom>
          <a:noFill/>
        </p:spPr>
        <p:txBody>
          <a:bodyPr wrap="none" rtlCol="0">
            <a:spAutoFit/>
          </a:bodyPr>
          <a:lstStyle/>
          <a:p>
            <a:r>
              <a:rPr lang="fr-CA" sz="2000" dirty="0">
                <a:latin typeface="Century Schoolbook" panose="02040604050505020304" pitchFamily="18" charset="0"/>
                <a:cs typeface="Roboto Serif Light" pitchFamily="2" charset="0"/>
              </a:rPr>
              <a:t>Phase</a:t>
            </a:r>
          </a:p>
        </p:txBody>
      </p:sp>
      <p:sp>
        <p:nvSpPr>
          <p:cNvPr id="863" name="ZoneTexte 41">
            <a:extLst>
              <a:ext uri="{FF2B5EF4-FFF2-40B4-BE49-F238E27FC236}">
                <a16:creationId xmlns:a16="http://schemas.microsoft.com/office/drawing/2014/main" id="{79F6474B-6D31-604A-98D9-B7B2DF3ABB4B}"/>
              </a:ext>
            </a:extLst>
          </p:cNvPr>
          <p:cNvSpPr txBox="1"/>
          <p:nvPr/>
        </p:nvSpPr>
        <p:spPr>
          <a:xfrm>
            <a:off x="9063025" y="3999679"/>
            <a:ext cx="2797561" cy="400110"/>
          </a:xfrm>
          <a:prstGeom prst="rect">
            <a:avLst/>
          </a:prstGeom>
          <a:noFill/>
        </p:spPr>
        <p:txBody>
          <a:bodyPr wrap="none" rtlCol="0">
            <a:spAutoFit/>
          </a:bodyPr>
          <a:lstStyle/>
          <a:p>
            <a:r>
              <a:rPr lang="fr-CA" sz="2000" dirty="0" err="1">
                <a:latin typeface="Century Schoolbook" panose="02040604050505020304" pitchFamily="18" charset="0"/>
                <a:cs typeface="Roboto Serif Light" pitchFamily="2" charset="0"/>
              </a:rPr>
              <a:t>Amount</a:t>
            </a:r>
            <a:r>
              <a:rPr lang="fr-CA" sz="2000" dirty="0">
                <a:latin typeface="Century Schoolbook" panose="02040604050505020304" pitchFamily="18" charset="0"/>
                <a:cs typeface="Roboto Serif Light" pitchFamily="2" charset="0"/>
              </a:rPr>
              <a:t> of </a:t>
            </a:r>
            <a:r>
              <a:rPr lang="fr-CA" sz="2000" dirty="0" err="1">
                <a:latin typeface="Century Schoolbook" panose="02040604050505020304" pitchFamily="18" charset="0"/>
                <a:cs typeface="Roboto Serif Light" pitchFamily="2" charset="0"/>
              </a:rPr>
              <a:t>dephasing</a:t>
            </a:r>
            <a:endParaRPr lang="fr-CA" sz="2000" dirty="0">
              <a:latin typeface="Century Schoolbook" panose="02040604050505020304" pitchFamily="18" charset="0"/>
              <a:cs typeface="Roboto Serif Light" pitchFamily="2" charset="0"/>
            </a:endParaRPr>
          </a:p>
        </p:txBody>
      </p:sp>
      <p:cxnSp>
        <p:nvCxnSpPr>
          <p:cNvPr id="865" name="Connector: Curved 864">
            <a:extLst>
              <a:ext uri="{FF2B5EF4-FFF2-40B4-BE49-F238E27FC236}">
                <a16:creationId xmlns:a16="http://schemas.microsoft.com/office/drawing/2014/main" id="{29BD8E70-AE64-B74C-4F9E-38419EF3EC20}"/>
              </a:ext>
            </a:extLst>
          </p:cNvPr>
          <p:cNvCxnSpPr>
            <a:cxnSpLocks/>
          </p:cNvCxnSpPr>
          <p:nvPr/>
        </p:nvCxnSpPr>
        <p:spPr>
          <a:xfrm rot="5400000">
            <a:off x="10395646" y="3744770"/>
            <a:ext cx="271562" cy="232108"/>
          </a:xfrm>
          <a:prstGeom prst="curvedConnector3">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69" name="Rectangle: Rounded Corners 868">
            <a:extLst>
              <a:ext uri="{FF2B5EF4-FFF2-40B4-BE49-F238E27FC236}">
                <a16:creationId xmlns:a16="http://schemas.microsoft.com/office/drawing/2014/main" id="{C66EFEE6-65F0-20E8-C567-18F099DB450E}"/>
              </a:ext>
            </a:extLst>
          </p:cNvPr>
          <p:cNvSpPr/>
          <p:nvPr/>
        </p:nvSpPr>
        <p:spPr>
          <a:xfrm>
            <a:off x="8912780" y="2915980"/>
            <a:ext cx="3088004" cy="2797710"/>
          </a:xfrm>
          <a:prstGeom prst="roundRect">
            <a:avLst/>
          </a:prstGeom>
          <a:noFill/>
          <a:ln w="19050">
            <a:solidFill>
              <a:schemeClr val="bg1">
                <a:lumMod val="50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mc:AlternateContent xmlns:mc="http://schemas.openxmlformats.org/markup-compatibility/2006">
        <mc:Choice xmlns:a14="http://schemas.microsoft.com/office/drawing/2010/main" Requires="a14">
          <p:sp>
            <p:nvSpPr>
              <p:cNvPr id="3" name="TextBox 2">
                <a:extLst>
                  <a:ext uri="{FF2B5EF4-FFF2-40B4-BE49-F238E27FC236}">
                    <a16:creationId xmlns:a16="http://schemas.microsoft.com/office/drawing/2014/main" id="{626A0236-ED6C-4AEC-8B57-19BE4DF6ACDE}"/>
                  </a:ext>
                </a:extLst>
              </p:cNvPr>
              <p:cNvSpPr txBox="1"/>
              <p:nvPr/>
            </p:nvSpPr>
            <p:spPr>
              <a:xfrm>
                <a:off x="8975607" y="6139797"/>
                <a:ext cx="2962349" cy="66755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fr-CA" sz="2000" b="0" i="1" smtClean="0">
                          <a:latin typeface="Cambria Math" panose="02040503050406030204" pitchFamily="18" charset="0"/>
                          <a:ea typeface="Cambria Math" panose="02040503050406030204" pitchFamily="18" charset="0"/>
                        </a:rPr>
                        <m:t>𝐼</m:t>
                      </m:r>
                      <m:r>
                        <a:rPr lang="fr-CA" sz="2000" b="0" i="1" smtClean="0">
                          <a:latin typeface="Cambria Math" panose="02040503050406030204" pitchFamily="18" charset="0"/>
                          <a:ea typeface="Cambria Math" panose="02040503050406030204" pitchFamily="18" charset="0"/>
                        </a:rPr>
                        <m:t>(</m:t>
                      </m:r>
                      <m:r>
                        <a:rPr lang="fr-CA" sz="2000" b="0" i="1" smtClean="0">
                          <a:latin typeface="Cambria Math" panose="02040503050406030204" pitchFamily="18" charset="0"/>
                          <a:ea typeface="Cambria Math" panose="02040503050406030204" pitchFamily="18" charset="0"/>
                        </a:rPr>
                        <m:t>𝑥</m:t>
                      </m:r>
                      <m:r>
                        <a:rPr lang="fr-CA" sz="2000" b="0" i="1" smtClean="0">
                          <a:latin typeface="Cambria Math" panose="02040503050406030204" pitchFamily="18" charset="0"/>
                          <a:ea typeface="Cambria Math" panose="02040503050406030204" pitchFamily="18" charset="0"/>
                        </a:rPr>
                        <m:t>)=</m:t>
                      </m:r>
                      <m:nary>
                        <m:naryPr>
                          <m:supHide m:val="on"/>
                          <m:ctrlPr>
                            <a:rPr lang="fr-CA" sz="2000" b="0" i="1" smtClean="0">
                              <a:latin typeface="Cambria Math" panose="02040503050406030204" pitchFamily="18" charset="0"/>
                              <a:ea typeface="Cambria Math" panose="02040503050406030204" pitchFamily="18" charset="0"/>
                            </a:rPr>
                          </m:ctrlPr>
                        </m:naryPr>
                        <m:sub>
                          <m:sSub>
                            <m:sSubPr>
                              <m:ctrlPr>
                                <a:rPr lang="fr-CA" sz="2000" i="1">
                                  <a:latin typeface="Cambria Math" panose="02040503050406030204" pitchFamily="18" charset="0"/>
                                  <a:ea typeface="Cambria Math" panose="02040503050406030204" pitchFamily="18" charset="0"/>
                                </a:rPr>
                              </m:ctrlPr>
                            </m:sSubPr>
                            <m:e>
                              <m:r>
                                <m:rPr>
                                  <m:sty m:val="p"/>
                                </m:rPr>
                                <a:rPr lang="fr-CA" sz="2000">
                                  <a:latin typeface="Cambria Math" panose="02040503050406030204" pitchFamily="18" charset="0"/>
                                  <a:ea typeface="Cambria Math" panose="02040503050406030204" pitchFamily="18" charset="0"/>
                                </a:rPr>
                                <m:t>k</m:t>
                              </m:r>
                            </m:e>
                            <m:sub>
                              <m:r>
                                <m:rPr>
                                  <m:sty m:val="p"/>
                                </m:rPr>
                                <a:rPr lang="fr-CA" sz="2000">
                                  <a:latin typeface="Cambria Math" panose="02040503050406030204" pitchFamily="18" charset="0"/>
                                  <a:ea typeface="Cambria Math" panose="02040503050406030204" pitchFamily="18" charset="0"/>
                                </a:rPr>
                                <m:t>x</m:t>
                              </m:r>
                            </m:sub>
                          </m:sSub>
                        </m:sub>
                        <m:sup/>
                        <m:e>
                          <m:r>
                            <a:rPr lang="fr-CA" sz="2000" i="1">
                              <a:latin typeface="Cambria Math" panose="02040503050406030204" pitchFamily="18" charset="0"/>
                              <a:ea typeface="Cambria Math" panose="02040503050406030204" pitchFamily="18" charset="0"/>
                            </a:rPr>
                            <m:t>𝑆</m:t>
                          </m:r>
                          <m:d>
                            <m:dPr>
                              <m:ctrlPr>
                                <a:rPr lang="fr-CA" sz="2000" i="1">
                                  <a:latin typeface="Cambria Math" panose="02040503050406030204" pitchFamily="18" charset="0"/>
                                  <a:ea typeface="Cambria Math" panose="02040503050406030204" pitchFamily="18" charset="0"/>
                                </a:rPr>
                              </m:ctrlPr>
                            </m:dPr>
                            <m:e>
                              <m:sSub>
                                <m:sSubPr>
                                  <m:ctrlPr>
                                    <a:rPr lang="fr-CA" sz="2000" i="1">
                                      <a:latin typeface="Cambria Math" panose="02040503050406030204" pitchFamily="18" charset="0"/>
                                      <a:ea typeface="Cambria Math" panose="02040503050406030204" pitchFamily="18" charset="0"/>
                                    </a:rPr>
                                  </m:ctrlPr>
                                </m:sSubPr>
                                <m:e>
                                  <m:r>
                                    <m:rPr>
                                      <m:sty m:val="p"/>
                                    </m:rPr>
                                    <a:rPr lang="fr-CA" sz="2000">
                                      <a:latin typeface="Cambria Math" panose="02040503050406030204" pitchFamily="18" charset="0"/>
                                      <a:ea typeface="Cambria Math" panose="02040503050406030204" pitchFamily="18" charset="0"/>
                                    </a:rPr>
                                    <m:t>k</m:t>
                                  </m:r>
                                </m:e>
                                <m:sub>
                                  <m:r>
                                    <m:rPr>
                                      <m:sty m:val="p"/>
                                    </m:rPr>
                                    <a:rPr lang="fr-CA" sz="2000">
                                      <a:latin typeface="Cambria Math" panose="02040503050406030204" pitchFamily="18" charset="0"/>
                                      <a:ea typeface="Cambria Math" panose="02040503050406030204" pitchFamily="18" charset="0"/>
                                    </a:rPr>
                                    <m:t>x</m:t>
                                  </m:r>
                                </m:sub>
                              </m:sSub>
                            </m:e>
                          </m:d>
                          <m:sSup>
                            <m:sSupPr>
                              <m:ctrlPr>
                                <a:rPr lang="fr-CA" sz="2000" b="0" i="1" smtClean="0">
                                  <a:latin typeface="Cambria Math" panose="02040503050406030204" pitchFamily="18" charset="0"/>
                                  <a:ea typeface="Cambria Math" panose="02040503050406030204" pitchFamily="18" charset="0"/>
                                </a:rPr>
                              </m:ctrlPr>
                            </m:sSupPr>
                            <m:e>
                              <m:r>
                                <a:rPr lang="fr-CA" sz="2000" b="0" i="1" smtClean="0">
                                  <a:latin typeface="Cambria Math" panose="02040503050406030204" pitchFamily="18" charset="0"/>
                                  <a:ea typeface="Cambria Math" panose="02040503050406030204" pitchFamily="18" charset="0"/>
                                </a:rPr>
                                <m:t>𝑒</m:t>
                              </m:r>
                            </m:e>
                            <m:sup>
                              <m:r>
                                <a:rPr lang="fr-CA" sz="2000" b="0" i="1" smtClean="0">
                                  <a:latin typeface="Cambria Math" panose="02040503050406030204" pitchFamily="18" charset="0"/>
                                  <a:ea typeface="Cambria Math" panose="02040503050406030204" pitchFamily="18" charset="0"/>
                                </a:rPr>
                                <m:t>𝑖</m:t>
                              </m:r>
                              <m:r>
                                <a:rPr lang="fr-CA" sz="2000" b="0" i="1" smtClean="0">
                                  <a:latin typeface="Cambria Math" panose="02040503050406030204" pitchFamily="18" charset="0"/>
                                  <a:ea typeface="Cambria Math" panose="02040503050406030204" pitchFamily="18" charset="0"/>
                                </a:rPr>
                                <m:t>2</m:t>
                              </m:r>
                              <m:r>
                                <a:rPr lang="fr-CA" sz="2000" b="0" i="1" smtClean="0">
                                  <a:latin typeface="Cambria Math" panose="02040503050406030204" pitchFamily="18" charset="0"/>
                                  <a:ea typeface="Cambria Math" panose="02040503050406030204" pitchFamily="18" charset="0"/>
                                </a:rPr>
                                <m:t>𝜋</m:t>
                              </m:r>
                              <m:sSub>
                                <m:sSubPr>
                                  <m:ctrlPr>
                                    <a:rPr lang="fr-CA" sz="2000" i="1">
                                      <a:latin typeface="Cambria Math" panose="02040503050406030204" pitchFamily="18" charset="0"/>
                                      <a:ea typeface="Cambria Math" panose="02040503050406030204" pitchFamily="18" charset="0"/>
                                    </a:rPr>
                                  </m:ctrlPr>
                                </m:sSubPr>
                                <m:e>
                                  <m:r>
                                    <m:rPr>
                                      <m:sty m:val="p"/>
                                    </m:rPr>
                                    <a:rPr lang="fr-CA" sz="2000" i="0">
                                      <a:latin typeface="Cambria Math" panose="02040503050406030204" pitchFamily="18" charset="0"/>
                                      <a:ea typeface="Cambria Math" panose="02040503050406030204" pitchFamily="18" charset="0"/>
                                    </a:rPr>
                                    <m:t>k</m:t>
                                  </m:r>
                                </m:e>
                                <m:sub>
                                  <m:r>
                                    <m:rPr>
                                      <m:sty m:val="p"/>
                                    </m:rPr>
                                    <a:rPr lang="fr-CA" sz="2000" i="0">
                                      <a:latin typeface="Cambria Math" panose="02040503050406030204" pitchFamily="18" charset="0"/>
                                      <a:ea typeface="Cambria Math" panose="02040503050406030204" pitchFamily="18" charset="0"/>
                                    </a:rPr>
                                    <m:t>x</m:t>
                                  </m:r>
                                </m:sub>
                              </m:sSub>
                              <m:r>
                                <m:rPr>
                                  <m:sty m:val="p"/>
                                </m:rPr>
                                <a:rPr lang="fr-CA" sz="2000" i="0">
                                  <a:latin typeface="Cambria Math" panose="02040503050406030204" pitchFamily="18" charset="0"/>
                                  <a:ea typeface="Cambria Math" panose="02040503050406030204" pitchFamily="18" charset="0"/>
                                </a:rPr>
                                <m:t>x</m:t>
                              </m:r>
                            </m:sup>
                          </m:sSup>
                          <m:r>
                            <m:rPr>
                              <m:sty m:val="p"/>
                            </m:rPr>
                            <a:rPr lang="fr-CA" sz="2000" b="0" i="0" smtClean="0">
                              <a:latin typeface="Cambria Math" panose="02040503050406030204" pitchFamily="18" charset="0"/>
                              <a:ea typeface="Cambria Math" panose="02040503050406030204" pitchFamily="18" charset="0"/>
                            </a:rPr>
                            <m:t>d</m:t>
                          </m:r>
                          <m:sSub>
                            <m:sSubPr>
                              <m:ctrlPr>
                                <a:rPr lang="fr-CA" sz="2000" i="1">
                                  <a:latin typeface="Cambria Math" panose="02040503050406030204" pitchFamily="18" charset="0"/>
                                  <a:ea typeface="Cambria Math" panose="02040503050406030204" pitchFamily="18" charset="0"/>
                                </a:rPr>
                              </m:ctrlPr>
                            </m:sSubPr>
                            <m:e>
                              <m:r>
                                <m:rPr>
                                  <m:sty m:val="p"/>
                                </m:rPr>
                                <a:rPr lang="fr-CA" sz="2000">
                                  <a:latin typeface="Cambria Math" panose="02040503050406030204" pitchFamily="18" charset="0"/>
                                  <a:ea typeface="Cambria Math" panose="02040503050406030204" pitchFamily="18" charset="0"/>
                                </a:rPr>
                                <m:t>k</m:t>
                              </m:r>
                            </m:e>
                            <m:sub>
                              <m:r>
                                <m:rPr>
                                  <m:sty m:val="p"/>
                                </m:rPr>
                                <a:rPr lang="fr-CA" sz="2000">
                                  <a:latin typeface="Cambria Math" panose="02040503050406030204" pitchFamily="18" charset="0"/>
                                  <a:ea typeface="Cambria Math" panose="02040503050406030204" pitchFamily="18" charset="0"/>
                                </a:rPr>
                                <m:t>x</m:t>
                              </m:r>
                            </m:sub>
                          </m:sSub>
                        </m:e>
                      </m:nary>
                    </m:oMath>
                  </m:oMathPara>
                </a14:m>
                <a:endParaRPr lang="fr-CA" sz="2000" dirty="0">
                  <a:latin typeface="Century Schoolbook" panose="02040604050505020304" pitchFamily="18" charset="0"/>
                  <a:cs typeface="Roboto Serif Light" pitchFamily="2" charset="0"/>
                </a:endParaRPr>
              </a:p>
            </p:txBody>
          </p:sp>
        </mc:Choice>
        <mc:Fallback>
          <p:sp>
            <p:nvSpPr>
              <p:cNvPr id="3" name="TextBox 2">
                <a:extLst>
                  <a:ext uri="{FF2B5EF4-FFF2-40B4-BE49-F238E27FC236}">
                    <a16:creationId xmlns:a16="http://schemas.microsoft.com/office/drawing/2014/main" id="{626A0236-ED6C-4AEC-8B57-19BE4DF6ACDE}"/>
                  </a:ext>
                </a:extLst>
              </p:cNvPr>
              <p:cNvSpPr txBox="1">
                <a:spLocks noRot="1" noChangeAspect="1" noMove="1" noResize="1" noEditPoints="1" noAdjustHandles="1" noChangeArrowheads="1" noChangeShapeType="1" noTextEdit="1"/>
              </p:cNvSpPr>
              <p:nvPr/>
            </p:nvSpPr>
            <p:spPr>
              <a:xfrm>
                <a:off x="8975607" y="6139797"/>
                <a:ext cx="2962349" cy="667555"/>
              </a:xfrm>
              <a:prstGeom prst="rect">
                <a:avLst/>
              </a:prstGeom>
              <a:blipFill>
                <a:blip r:embed="rId15"/>
                <a:stretch>
                  <a:fillRect r="-6379"/>
                </a:stretch>
              </a:blipFill>
            </p:spPr>
            <p:txBody>
              <a:bodyPr/>
              <a:lstStyle/>
              <a:p>
                <a:r>
                  <a:rPr lang="fr-CA">
                    <a:noFill/>
                  </a:rPr>
                  <a:t> </a:t>
                </a:r>
              </a:p>
            </p:txBody>
          </p:sp>
        </mc:Fallback>
      </mc:AlternateContent>
      <p:sp>
        <p:nvSpPr>
          <p:cNvPr id="14" name="ZoneTexte 41">
            <a:extLst>
              <a:ext uri="{FF2B5EF4-FFF2-40B4-BE49-F238E27FC236}">
                <a16:creationId xmlns:a16="http://schemas.microsoft.com/office/drawing/2014/main" id="{D723395D-95A3-61CF-F0DA-F5CAD8B7FED4}"/>
              </a:ext>
            </a:extLst>
          </p:cNvPr>
          <p:cNvSpPr txBox="1"/>
          <p:nvPr/>
        </p:nvSpPr>
        <p:spPr>
          <a:xfrm>
            <a:off x="8765616" y="5742195"/>
            <a:ext cx="3395481" cy="400110"/>
          </a:xfrm>
          <a:prstGeom prst="rect">
            <a:avLst/>
          </a:prstGeom>
          <a:noFill/>
        </p:spPr>
        <p:txBody>
          <a:bodyPr wrap="none" rtlCol="0">
            <a:spAutoFit/>
          </a:bodyPr>
          <a:lstStyle/>
          <a:p>
            <a:pPr algn="ctr"/>
            <a:r>
              <a:rPr lang="fr-CA" sz="2000" dirty="0">
                <a:latin typeface="Century Schoolbook" panose="02040604050505020304" pitchFamily="18" charset="0"/>
                <a:cs typeface="Roboto Serif Light" pitchFamily="2" charset="0"/>
              </a:rPr>
              <a:t>Inverse Fourier </a:t>
            </a:r>
            <a:r>
              <a:rPr lang="fr-CA" sz="2000" dirty="0" err="1">
                <a:latin typeface="Century Schoolbook" panose="02040604050505020304" pitchFamily="18" charset="0"/>
                <a:cs typeface="Roboto Serif Light" pitchFamily="2" charset="0"/>
              </a:rPr>
              <a:t>Transform</a:t>
            </a:r>
            <a:endParaRPr lang="fr-CA" sz="2000" dirty="0">
              <a:latin typeface="Century Schoolbook" panose="02040604050505020304" pitchFamily="18" charset="0"/>
              <a:cs typeface="Roboto Serif Light" pitchFamily="2" charset="0"/>
            </a:endParaRPr>
          </a:p>
        </p:txBody>
      </p:sp>
      <p:cxnSp>
        <p:nvCxnSpPr>
          <p:cNvPr id="52" name="Straight Arrow Connector 51">
            <a:extLst>
              <a:ext uri="{FF2B5EF4-FFF2-40B4-BE49-F238E27FC236}">
                <a16:creationId xmlns:a16="http://schemas.microsoft.com/office/drawing/2014/main" id="{8F5F7593-BD57-31D4-2488-2B97556F39B8}"/>
              </a:ext>
            </a:extLst>
          </p:cNvPr>
          <p:cNvCxnSpPr>
            <a:cxnSpLocks/>
          </p:cNvCxnSpPr>
          <p:nvPr/>
        </p:nvCxnSpPr>
        <p:spPr>
          <a:xfrm>
            <a:off x="685112" y="3333398"/>
            <a:ext cx="5091110" cy="0"/>
          </a:xfrm>
          <a:prstGeom prst="straightConnector1">
            <a:avLst/>
          </a:prstGeom>
          <a:ln w="44450">
            <a:gradFill flip="none" rotWithShape="1">
              <a:gsLst>
                <a:gs pos="0">
                  <a:schemeClr val="accent1">
                    <a:lumMod val="5000"/>
                    <a:lumOff val="95000"/>
                  </a:schemeClr>
                </a:gs>
                <a:gs pos="100000">
                  <a:srgbClr val="00A759"/>
                </a:gs>
              </a:gsLst>
              <a:lin ang="0" scaled="0"/>
              <a:tileRect/>
            </a:gra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53" name="ZoneTexte 41">
            <a:extLst>
              <a:ext uri="{FF2B5EF4-FFF2-40B4-BE49-F238E27FC236}">
                <a16:creationId xmlns:a16="http://schemas.microsoft.com/office/drawing/2014/main" id="{7CDBBB82-BC2D-7E7C-90A7-91A1FFD6BA0A}"/>
              </a:ext>
            </a:extLst>
          </p:cNvPr>
          <p:cNvSpPr txBox="1"/>
          <p:nvPr/>
        </p:nvSpPr>
        <p:spPr>
          <a:xfrm>
            <a:off x="5827735" y="3137986"/>
            <a:ext cx="591142" cy="400110"/>
          </a:xfrm>
          <a:prstGeom prst="rect">
            <a:avLst/>
          </a:prstGeom>
          <a:noFill/>
        </p:spPr>
        <p:txBody>
          <a:bodyPr wrap="square" rtlCol="0">
            <a:spAutoFit/>
          </a:bodyPr>
          <a:lstStyle/>
          <a:p>
            <a:r>
              <a:rPr lang="fr-CA" sz="2000" b="1" dirty="0" err="1">
                <a:latin typeface="Century Schoolbook" panose="02040604050505020304" pitchFamily="18" charset="0"/>
                <a:cs typeface="Roboto Serif Medium" pitchFamily="2" charset="0"/>
              </a:rPr>
              <a:t>G</a:t>
            </a:r>
            <a:r>
              <a:rPr lang="fr-CA" sz="2000" b="1" baseline="-25000" dirty="0" err="1">
                <a:latin typeface="Century Schoolbook" panose="02040604050505020304" pitchFamily="18" charset="0"/>
                <a:cs typeface="Roboto Serif Medium" pitchFamily="2" charset="0"/>
              </a:rPr>
              <a:t>x</a:t>
            </a:r>
            <a:endParaRPr lang="fr-CA" sz="2000" b="1" dirty="0">
              <a:latin typeface="Century Schoolbook" panose="02040604050505020304" pitchFamily="18" charset="0"/>
              <a:cs typeface="Roboto Serif Medium" pitchFamily="2" charset="0"/>
            </a:endParaRPr>
          </a:p>
        </p:txBody>
      </p:sp>
      <p:sp>
        <p:nvSpPr>
          <p:cNvPr id="54" name="ZoneTexte 41">
            <a:extLst>
              <a:ext uri="{FF2B5EF4-FFF2-40B4-BE49-F238E27FC236}">
                <a16:creationId xmlns:a16="http://schemas.microsoft.com/office/drawing/2014/main" id="{7161E7D0-6F0C-A32F-B41D-E75E280089EE}"/>
              </a:ext>
            </a:extLst>
          </p:cNvPr>
          <p:cNvSpPr txBox="1"/>
          <p:nvPr/>
        </p:nvSpPr>
        <p:spPr>
          <a:xfrm>
            <a:off x="7045344" y="6300813"/>
            <a:ext cx="1503938" cy="400110"/>
          </a:xfrm>
          <a:prstGeom prst="rect">
            <a:avLst/>
          </a:prstGeom>
          <a:noFill/>
        </p:spPr>
        <p:txBody>
          <a:bodyPr wrap="none" rtlCol="0">
            <a:spAutoFit/>
          </a:bodyPr>
          <a:lstStyle/>
          <a:p>
            <a:r>
              <a:rPr lang="fr-CA" sz="2000" dirty="0">
                <a:latin typeface="Century Schoolbook" panose="02040604050505020304" pitchFamily="18" charset="0"/>
                <a:cs typeface="Roboto Serif Light" pitchFamily="2" charset="0"/>
              </a:rPr>
              <a:t>MRI signal</a:t>
            </a:r>
          </a:p>
        </p:txBody>
      </p:sp>
      <p:sp>
        <p:nvSpPr>
          <p:cNvPr id="55" name="Arrow: Curved Up 54">
            <a:extLst>
              <a:ext uri="{FF2B5EF4-FFF2-40B4-BE49-F238E27FC236}">
                <a16:creationId xmlns:a16="http://schemas.microsoft.com/office/drawing/2014/main" id="{1C273675-9628-30C2-01A8-CE47A89EC06F}"/>
              </a:ext>
            </a:extLst>
          </p:cNvPr>
          <p:cNvSpPr/>
          <p:nvPr/>
        </p:nvSpPr>
        <p:spPr>
          <a:xfrm rot="10800000">
            <a:off x="7770543" y="6109881"/>
            <a:ext cx="2672322" cy="200275"/>
          </a:xfrm>
          <a:prstGeom prst="curvedUpArrow">
            <a:avLst>
              <a:gd name="adj1" fmla="val 0"/>
              <a:gd name="adj2" fmla="val 39454"/>
              <a:gd name="adj3" fmla="val 20239"/>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latin typeface="Century Schoolbook" panose="02040604050505020304" pitchFamily="18" charset="0"/>
            </a:endParaRPr>
          </a:p>
        </p:txBody>
      </p:sp>
    </p:spTree>
    <p:extLst>
      <p:ext uri="{BB962C8B-B14F-4D97-AF65-F5344CB8AC3E}">
        <p14:creationId xmlns:p14="http://schemas.microsoft.com/office/powerpoint/2010/main" val="29036756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8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4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4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4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1"/>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13"/>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5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60"/>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68"/>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30"/>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45"/>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48"/>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51"/>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54"/>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57"/>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61"/>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313"/>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07"/>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73"/>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86"/>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174"/>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87"/>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281"/>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290"/>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861"/>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845"/>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53"/>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52"/>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869"/>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862"/>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843"/>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863"/>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865"/>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844"/>
                                        </p:tgtEl>
                                        <p:attrNameLst>
                                          <p:attrName>style.visibility</p:attrName>
                                        </p:attrNameLst>
                                      </p:cBhvr>
                                      <p:to>
                                        <p:strVal val="visible"/>
                                      </p:to>
                                    </p:set>
                                  </p:childTnLst>
                                </p:cTn>
                              </p:par>
                            </p:childTnLst>
                          </p:cTn>
                        </p:par>
                      </p:childTnLst>
                    </p:cTn>
                  </p:par>
                  <p:par>
                    <p:cTn id="81" fill="hold">
                      <p:stCondLst>
                        <p:cond delay="indefinite"/>
                      </p:stCondLst>
                      <p:childTnLst>
                        <p:par>
                          <p:cTn id="82" fill="hold">
                            <p:stCondLst>
                              <p:cond delay="0"/>
                            </p:stCondLst>
                            <p:childTnLst>
                              <p:par>
                                <p:cTn id="83" presetID="1" presetClass="entr" presetSubtype="0" fill="hold" nodeType="clickEffect">
                                  <p:stCondLst>
                                    <p:cond delay="0"/>
                                  </p:stCondLst>
                                  <p:childTnLst>
                                    <p:set>
                                      <p:cBhvr>
                                        <p:cTn id="84" dur="1" fill="hold">
                                          <p:stCondLst>
                                            <p:cond delay="0"/>
                                          </p:stCondLst>
                                        </p:cTn>
                                        <p:tgtEl>
                                          <p:spTgt spid="314"/>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832"/>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830"/>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308"/>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310"/>
                                        </p:tgtEl>
                                        <p:attrNameLst>
                                          <p:attrName>style.visibility</p:attrName>
                                        </p:attrNameLst>
                                      </p:cBhvr>
                                      <p:to>
                                        <p:strVal val="visible"/>
                                      </p:to>
                                    </p:set>
                                  </p:childTnLst>
                                </p:cTn>
                              </p:par>
                              <p:par>
                                <p:cTn id="93" presetID="1" presetClass="entr" presetSubtype="0" fill="hold" nodeType="withEffect">
                                  <p:stCondLst>
                                    <p:cond delay="0"/>
                                  </p:stCondLst>
                                  <p:childTnLst>
                                    <p:set>
                                      <p:cBhvr>
                                        <p:cTn id="94" dur="1" fill="hold">
                                          <p:stCondLst>
                                            <p:cond delay="0"/>
                                          </p:stCondLst>
                                        </p:cTn>
                                        <p:tgtEl>
                                          <p:spTgt spid="312"/>
                                        </p:tgtEl>
                                        <p:attrNameLst>
                                          <p:attrName>style.visibility</p:attrName>
                                        </p:attrNameLst>
                                      </p:cBhvr>
                                      <p:to>
                                        <p:strVal val="visible"/>
                                      </p:to>
                                    </p:set>
                                  </p:childTnLst>
                                </p:cTn>
                              </p:par>
                              <p:par>
                                <p:cTn id="95" presetID="1" presetClass="entr" presetSubtype="0" fill="hold" nodeType="withEffect">
                                  <p:stCondLst>
                                    <p:cond delay="0"/>
                                  </p:stCondLst>
                                  <p:childTnLst>
                                    <p:set>
                                      <p:cBhvr>
                                        <p:cTn id="96" dur="1" fill="hold">
                                          <p:stCondLst>
                                            <p:cond delay="0"/>
                                          </p:stCondLst>
                                        </p:cTn>
                                        <p:tgtEl>
                                          <p:spTgt spid="311"/>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309"/>
                                        </p:tgtEl>
                                        <p:attrNameLst>
                                          <p:attrName>style.visibility</p:attrName>
                                        </p:attrNameLst>
                                      </p:cBhvr>
                                      <p:to>
                                        <p:strVal val="visible"/>
                                      </p:to>
                                    </p:set>
                                  </p:childTnLst>
                                </p:cTn>
                              </p:par>
                              <p:par>
                                <p:cTn id="99" presetID="1" presetClass="entr" presetSubtype="0" fill="hold" grpId="0" nodeType="withEffect">
                                  <p:stCondLst>
                                    <p:cond delay="0"/>
                                  </p:stCondLst>
                                  <p:childTnLst>
                                    <p:set>
                                      <p:cBhvr>
                                        <p:cTn id="100" dur="1" fill="hold">
                                          <p:stCondLst>
                                            <p:cond delay="0"/>
                                          </p:stCondLst>
                                        </p:cTn>
                                        <p:tgtEl>
                                          <p:spTgt spid="799"/>
                                        </p:tgtEl>
                                        <p:attrNameLst>
                                          <p:attrName>style.visibility</p:attrName>
                                        </p:attrNameLst>
                                      </p:cBhvr>
                                      <p:to>
                                        <p:strVal val="visible"/>
                                      </p:to>
                                    </p:set>
                                  </p:childTnLst>
                                </p:cTn>
                              </p:par>
                            </p:childTnLst>
                          </p:cTn>
                        </p:par>
                      </p:childTnLst>
                    </p:cTn>
                  </p:par>
                  <p:par>
                    <p:cTn id="101" fill="hold">
                      <p:stCondLst>
                        <p:cond delay="indefinite"/>
                      </p:stCondLst>
                      <p:childTnLst>
                        <p:par>
                          <p:cTn id="102" fill="hold">
                            <p:stCondLst>
                              <p:cond delay="0"/>
                            </p:stCondLst>
                            <p:childTnLst>
                              <p:par>
                                <p:cTn id="103" presetID="1" presetClass="entr" presetSubtype="0" fill="hold" nodeType="clickEffect">
                                  <p:stCondLst>
                                    <p:cond delay="0"/>
                                  </p:stCondLst>
                                  <p:childTnLst>
                                    <p:set>
                                      <p:cBhvr>
                                        <p:cTn id="104" dur="1" fill="hold">
                                          <p:stCondLst>
                                            <p:cond delay="0"/>
                                          </p:stCondLst>
                                        </p:cTn>
                                        <p:tgtEl>
                                          <p:spTgt spid="802"/>
                                        </p:tgtEl>
                                        <p:attrNameLst>
                                          <p:attrName>style.visibility</p:attrName>
                                        </p:attrNameLst>
                                      </p:cBhvr>
                                      <p:to>
                                        <p:strVal val="visible"/>
                                      </p:to>
                                    </p:set>
                                  </p:childTnLst>
                                </p:cTn>
                              </p:par>
                              <p:par>
                                <p:cTn id="105" presetID="1" presetClass="entr" presetSubtype="0" fill="hold" nodeType="withEffect">
                                  <p:stCondLst>
                                    <p:cond delay="0"/>
                                  </p:stCondLst>
                                  <p:childTnLst>
                                    <p:set>
                                      <p:cBhvr>
                                        <p:cTn id="106" dur="1" fill="hold">
                                          <p:stCondLst>
                                            <p:cond delay="0"/>
                                          </p:stCondLst>
                                        </p:cTn>
                                        <p:tgtEl>
                                          <p:spTgt spid="812"/>
                                        </p:tgtEl>
                                        <p:attrNameLst>
                                          <p:attrName>style.visibility</p:attrName>
                                        </p:attrNameLst>
                                      </p:cBhvr>
                                      <p:to>
                                        <p:strVal val="visible"/>
                                      </p:to>
                                    </p:set>
                                  </p:childTnLst>
                                </p:cTn>
                              </p:par>
                              <p:par>
                                <p:cTn id="107" presetID="1" presetClass="entr" presetSubtype="0" fill="hold" nodeType="withEffect">
                                  <p:stCondLst>
                                    <p:cond delay="0"/>
                                  </p:stCondLst>
                                  <p:childTnLst>
                                    <p:set>
                                      <p:cBhvr>
                                        <p:cTn id="108" dur="1" fill="hold">
                                          <p:stCondLst>
                                            <p:cond delay="0"/>
                                          </p:stCondLst>
                                        </p:cTn>
                                        <p:tgtEl>
                                          <p:spTgt spid="188"/>
                                        </p:tgtEl>
                                        <p:attrNameLst>
                                          <p:attrName>style.visibility</p:attrName>
                                        </p:attrNameLst>
                                      </p:cBhvr>
                                      <p:to>
                                        <p:strVal val="visible"/>
                                      </p:to>
                                    </p:set>
                                  </p:childTnLst>
                                </p:cTn>
                              </p:par>
                              <p:par>
                                <p:cTn id="109" presetID="1" presetClass="entr" presetSubtype="0" fill="hold" nodeType="withEffect">
                                  <p:stCondLst>
                                    <p:cond delay="0"/>
                                  </p:stCondLst>
                                  <p:childTnLst>
                                    <p:set>
                                      <p:cBhvr>
                                        <p:cTn id="110" dur="1" fill="hold">
                                          <p:stCondLst>
                                            <p:cond delay="0"/>
                                          </p:stCondLst>
                                        </p:cTn>
                                        <p:tgtEl>
                                          <p:spTgt spid="191"/>
                                        </p:tgtEl>
                                        <p:attrNameLst>
                                          <p:attrName>style.visibility</p:attrName>
                                        </p:attrNameLst>
                                      </p:cBhvr>
                                      <p:to>
                                        <p:strVal val="visible"/>
                                      </p:to>
                                    </p:set>
                                  </p:childTnLst>
                                </p:cTn>
                              </p:par>
                              <p:par>
                                <p:cTn id="111" presetID="1" presetClass="entr" presetSubtype="0" fill="hold" nodeType="withEffect">
                                  <p:stCondLst>
                                    <p:cond delay="0"/>
                                  </p:stCondLst>
                                  <p:childTnLst>
                                    <p:set>
                                      <p:cBhvr>
                                        <p:cTn id="112" dur="1" fill="hold">
                                          <p:stCondLst>
                                            <p:cond delay="0"/>
                                          </p:stCondLst>
                                        </p:cTn>
                                        <p:tgtEl>
                                          <p:spTgt spid="580"/>
                                        </p:tgtEl>
                                        <p:attrNameLst>
                                          <p:attrName>style.visibility</p:attrName>
                                        </p:attrNameLst>
                                      </p:cBhvr>
                                      <p:to>
                                        <p:strVal val="visible"/>
                                      </p:to>
                                    </p:set>
                                  </p:childTnLst>
                                </p:cTn>
                              </p:par>
                              <p:par>
                                <p:cTn id="113" presetID="1" presetClass="entr" presetSubtype="0" fill="hold" nodeType="withEffect">
                                  <p:stCondLst>
                                    <p:cond delay="0"/>
                                  </p:stCondLst>
                                  <p:childTnLst>
                                    <p:set>
                                      <p:cBhvr>
                                        <p:cTn id="114" dur="1" fill="hold">
                                          <p:stCondLst>
                                            <p:cond delay="0"/>
                                          </p:stCondLst>
                                        </p:cTn>
                                        <p:tgtEl>
                                          <p:spTgt spid="583"/>
                                        </p:tgtEl>
                                        <p:attrNameLst>
                                          <p:attrName>style.visibility</p:attrName>
                                        </p:attrNameLst>
                                      </p:cBhvr>
                                      <p:to>
                                        <p:strVal val="visible"/>
                                      </p:to>
                                    </p:set>
                                  </p:childTnLst>
                                </p:cTn>
                              </p:par>
                              <p:par>
                                <p:cTn id="115" presetID="1" presetClass="entr" presetSubtype="0" fill="hold" nodeType="withEffect">
                                  <p:stCondLst>
                                    <p:cond delay="0"/>
                                  </p:stCondLst>
                                  <p:childTnLst>
                                    <p:set>
                                      <p:cBhvr>
                                        <p:cTn id="116" dur="1" fill="hold">
                                          <p:stCondLst>
                                            <p:cond delay="0"/>
                                          </p:stCondLst>
                                        </p:cTn>
                                        <p:tgtEl>
                                          <p:spTgt spid="586"/>
                                        </p:tgtEl>
                                        <p:attrNameLst>
                                          <p:attrName>style.visibility</p:attrName>
                                        </p:attrNameLst>
                                      </p:cBhvr>
                                      <p:to>
                                        <p:strVal val="visible"/>
                                      </p:to>
                                    </p:set>
                                  </p:childTnLst>
                                </p:cTn>
                              </p:par>
                              <p:par>
                                <p:cTn id="117" presetID="1" presetClass="entr" presetSubtype="0" fill="hold" nodeType="withEffect">
                                  <p:stCondLst>
                                    <p:cond delay="0"/>
                                  </p:stCondLst>
                                  <p:childTnLst>
                                    <p:set>
                                      <p:cBhvr>
                                        <p:cTn id="118" dur="1" fill="hold">
                                          <p:stCondLst>
                                            <p:cond delay="0"/>
                                          </p:stCondLst>
                                        </p:cTn>
                                        <p:tgtEl>
                                          <p:spTgt spid="589"/>
                                        </p:tgtEl>
                                        <p:attrNameLst>
                                          <p:attrName>style.visibility</p:attrName>
                                        </p:attrNameLst>
                                      </p:cBhvr>
                                      <p:to>
                                        <p:strVal val="visible"/>
                                      </p:to>
                                    </p:set>
                                  </p:childTnLst>
                                </p:cTn>
                              </p:par>
                              <p:par>
                                <p:cTn id="119" presetID="1" presetClass="entr" presetSubtype="0" fill="hold" nodeType="withEffect">
                                  <p:stCondLst>
                                    <p:cond delay="0"/>
                                  </p:stCondLst>
                                  <p:childTnLst>
                                    <p:set>
                                      <p:cBhvr>
                                        <p:cTn id="120" dur="1" fill="hold">
                                          <p:stCondLst>
                                            <p:cond delay="0"/>
                                          </p:stCondLst>
                                        </p:cTn>
                                        <p:tgtEl>
                                          <p:spTgt spid="592"/>
                                        </p:tgtEl>
                                        <p:attrNameLst>
                                          <p:attrName>style.visibility</p:attrName>
                                        </p:attrNameLst>
                                      </p:cBhvr>
                                      <p:to>
                                        <p:strVal val="visible"/>
                                      </p:to>
                                    </p:set>
                                  </p:childTnLst>
                                </p:cTn>
                              </p:par>
                              <p:par>
                                <p:cTn id="121" presetID="1" presetClass="entr" presetSubtype="0" fill="hold" nodeType="withEffect">
                                  <p:stCondLst>
                                    <p:cond delay="0"/>
                                  </p:stCondLst>
                                  <p:childTnLst>
                                    <p:set>
                                      <p:cBhvr>
                                        <p:cTn id="122" dur="1" fill="hold">
                                          <p:stCondLst>
                                            <p:cond delay="0"/>
                                          </p:stCondLst>
                                        </p:cTn>
                                        <p:tgtEl>
                                          <p:spTgt spid="597"/>
                                        </p:tgtEl>
                                        <p:attrNameLst>
                                          <p:attrName>style.visibility</p:attrName>
                                        </p:attrNameLst>
                                      </p:cBhvr>
                                      <p:to>
                                        <p:strVal val="visible"/>
                                      </p:to>
                                    </p:set>
                                  </p:childTnLst>
                                </p:cTn>
                              </p:par>
                              <p:par>
                                <p:cTn id="123" presetID="1" presetClass="entr" presetSubtype="0" fill="hold" nodeType="withEffect">
                                  <p:stCondLst>
                                    <p:cond delay="0"/>
                                  </p:stCondLst>
                                  <p:childTnLst>
                                    <p:set>
                                      <p:cBhvr>
                                        <p:cTn id="124" dur="1" fill="hold">
                                          <p:stCondLst>
                                            <p:cond delay="0"/>
                                          </p:stCondLst>
                                        </p:cTn>
                                        <p:tgtEl>
                                          <p:spTgt spid="602"/>
                                        </p:tgtEl>
                                        <p:attrNameLst>
                                          <p:attrName>style.visibility</p:attrName>
                                        </p:attrNameLst>
                                      </p:cBhvr>
                                      <p:to>
                                        <p:strVal val="visible"/>
                                      </p:to>
                                    </p:set>
                                  </p:childTnLst>
                                </p:cTn>
                              </p:par>
                              <p:par>
                                <p:cTn id="125" presetID="1" presetClass="entr" presetSubtype="0" fill="hold" nodeType="withEffect">
                                  <p:stCondLst>
                                    <p:cond delay="0"/>
                                  </p:stCondLst>
                                  <p:childTnLst>
                                    <p:set>
                                      <p:cBhvr>
                                        <p:cTn id="126" dur="1" fill="hold">
                                          <p:stCondLst>
                                            <p:cond delay="0"/>
                                          </p:stCondLst>
                                        </p:cTn>
                                        <p:tgtEl>
                                          <p:spTgt spid="605"/>
                                        </p:tgtEl>
                                        <p:attrNameLst>
                                          <p:attrName>style.visibility</p:attrName>
                                        </p:attrNameLst>
                                      </p:cBhvr>
                                      <p:to>
                                        <p:strVal val="visible"/>
                                      </p:to>
                                    </p:set>
                                  </p:childTnLst>
                                </p:cTn>
                              </p:par>
                              <p:par>
                                <p:cTn id="127" presetID="1" presetClass="entr" presetSubtype="0" fill="hold" nodeType="withEffect">
                                  <p:stCondLst>
                                    <p:cond delay="0"/>
                                  </p:stCondLst>
                                  <p:childTnLst>
                                    <p:set>
                                      <p:cBhvr>
                                        <p:cTn id="128" dur="1" fill="hold">
                                          <p:stCondLst>
                                            <p:cond delay="0"/>
                                          </p:stCondLst>
                                        </p:cTn>
                                        <p:tgtEl>
                                          <p:spTgt spid="608"/>
                                        </p:tgtEl>
                                        <p:attrNameLst>
                                          <p:attrName>style.visibility</p:attrName>
                                        </p:attrNameLst>
                                      </p:cBhvr>
                                      <p:to>
                                        <p:strVal val="visible"/>
                                      </p:to>
                                    </p:set>
                                  </p:childTnLst>
                                </p:cTn>
                              </p:par>
                              <p:par>
                                <p:cTn id="129" presetID="1" presetClass="entr" presetSubtype="0" fill="hold" nodeType="withEffect">
                                  <p:stCondLst>
                                    <p:cond delay="0"/>
                                  </p:stCondLst>
                                  <p:childTnLst>
                                    <p:set>
                                      <p:cBhvr>
                                        <p:cTn id="130" dur="1" fill="hold">
                                          <p:stCondLst>
                                            <p:cond delay="0"/>
                                          </p:stCondLst>
                                        </p:cTn>
                                        <p:tgtEl>
                                          <p:spTgt spid="611"/>
                                        </p:tgtEl>
                                        <p:attrNameLst>
                                          <p:attrName>style.visibility</p:attrName>
                                        </p:attrNameLst>
                                      </p:cBhvr>
                                      <p:to>
                                        <p:strVal val="visible"/>
                                      </p:to>
                                    </p:set>
                                  </p:childTnLst>
                                </p:cTn>
                              </p:par>
                              <p:par>
                                <p:cTn id="131" presetID="1" presetClass="entr" presetSubtype="0" fill="hold" nodeType="withEffect">
                                  <p:stCondLst>
                                    <p:cond delay="0"/>
                                  </p:stCondLst>
                                  <p:childTnLst>
                                    <p:set>
                                      <p:cBhvr>
                                        <p:cTn id="132" dur="1" fill="hold">
                                          <p:stCondLst>
                                            <p:cond delay="0"/>
                                          </p:stCondLst>
                                        </p:cTn>
                                        <p:tgtEl>
                                          <p:spTgt spid="614"/>
                                        </p:tgtEl>
                                        <p:attrNameLst>
                                          <p:attrName>style.visibility</p:attrName>
                                        </p:attrNameLst>
                                      </p:cBhvr>
                                      <p:to>
                                        <p:strVal val="visible"/>
                                      </p:to>
                                    </p:set>
                                  </p:childTnLst>
                                </p:cTn>
                              </p:par>
                              <p:par>
                                <p:cTn id="133" presetID="1" presetClass="entr" presetSubtype="0" fill="hold" nodeType="withEffect">
                                  <p:stCondLst>
                                    <p:cond delay="0"/>
                                  </p:stCondLst>
                                  <p:childTnLst>
                                    <p:set>
                                      <p:cBhvr>
                                        <p:cTn id="134" dur="1" fill="hold">
                                          <p:stCondLst>
                                            <p:cond delay="0"/>
                                          </p:stCondLst>
                                        </p:cTn>
                                        <p:tgtEl>
                                          <p:spTgt spid="800"/>
                                        </p:tgtEl>
                                        <p:attrNameLst>
                                          <p:attrName>style.visibility</p:attrName>
                                        </p:attrNameLst>
                                      </p:cBhvr>
                                      <p:to>
                                        <p:strVal val="visible"/>
                                      </p:to>
                                    </p:set>
                                  </p:childTnLst>
                                </p:cTn>
                              </p:par>
                              <p:par>
                                <p:cTn id="135" presetID="1" presetClass="entr" presetSubtype="0" fill="hold" nodeType="withEffect">
                                  <p:stCondLst>
                                    <p:cond delay="0"/>
                                  </p:stCondLst>
                                  <p:childTnLst>
                                    <p:set>
                                      <p:cBhvr>
                                        <p:cTn id="136" dur="1" fill="hold">
                                          <p:stCondLst>
                                            <p:cond delay="0"/>
                                          </p:stCondLst>
                                        </p:cTn>
                                        <p:tgtEl>
                                          <p:spTgt spid="801"/>
                                        </p:tgtEl>
                                        <p:attrNameLst>
                                          <p:attrName>style.visibility</p:attrName>
                                        </p:attrNameLst>
                                      </p:cBhvr>
                                      <p:to>
                                        <p:strVal val="visible"/>
                                      </p:to>
                                    </p:set>
                                  </p:childTnLst>
                                </p:cTn>
                              </p:par>
                              <p:par>
                                <p:cTn id="137" presetID="1" presetClass="entr" presetSubtype="0" fill="hold" grpId="0" nodeType="withEffect">
                                  <p:stCondLst>
                                    <p:cond delay="0"/>
                                  </p:stCondLst>
                                  <p:childTnLst>
                                    <p:set>
                                      <p:cBhvr>
                                        <p:cTn id="138" dur="1" fill="hold">
                                          <p:stCondLst>
                                            <p:cond delay="0"/>
                                          </p:stCondLst>
                                        </p:cTn>
                                        <p:tgtEl>
                                          <p:spTgt spid="803"/>
                                        </p:tgtEl>
                                        <p:attrNameLst>
                                          <p:attrName>style.visibility</p:attrName>
                                        </p:attrNameLst>
                                      </p:cBhvr>
                                      <p:to>
                                        <p:strVal val="visible"/>
                                      </p:to>
                                    </p:set>
                                  </p:childTnLst>
                                </p:cTn>
                              </p:par>
                              <p:par>
                                <p:cTn id="139" presetID="1" presetClass="entr" presetSubtype="0" fill="hold" grpId="0" nodeType="withEffect">
                                  <p:stCondLst>
                                    <p:cond delay="0"/>
                                  </p:stCondLst>
                                  <p:childTnLst>
                                    <p:set>
                                      <p:cBhvr>
                                        <p:cTn id="140" dur="1" fill="hold">
                                          <p:stCondLst>
                                            <p:cond delay="0"/>
                                          </p:stCondLst>
                                        </p:cTn>
                                        <p:tgtEl>
                                          <p:spTgt spid="804"/>
                                        </p:tgtEl>
                                        <p:attrNameLst>
                                          <p:attrName>style.visibility</p:attrName>
                                        </p:attrNameLst>
                                      </p:cBhvr>
                                      <p:to>
                                        <p:strVal val="visible"/>
                                      </p:to>
                                    </p:set>
                                  </p:childTnLst>
                                </p:cTn>
                              </p:par>
                              <p:par>
                                <p:cTn id="141" presetID="1" presetClass="entr" presetSubtype="0" fill="hold" grpId="0" nodeType="withEffect">
                                  <p:stCondLst>
                                    <p:cond delay="0"/>
                                  </p:stCondLst>
                                  <p:childTnLst>
                                    <p:set>
                                      <p:cBhvr>
                                        <p:cTn id="142" dur="1" fill="hold">
                                          <p:stCondLst>
                                            <p:cond delay="0"/>
                                          </p:stCondLst>
                                        </p:cTn>
                                        <p:tgtEl>
                                          <p:spTgt spid="808"/>
                                        </p:tgtEl>
                                        <p:attrNameLst>
                                          <p:attrName>style.visibility</p:attrName>
                                        </p:attrNameLst>
                                      </p:cBhvr>
                                      <p:to>
                                        <p:strVal val="visible"/>
                                      </p:to>
                                    </p:set>
                                  </p:childTnLst>
                                </p:cTn>
                              </p:par>
                              <p:par>
                                <p:cTn id="143" presetID="1" presetClass="entr" presetSubtype="0" fill="hold" grpId="0" nodeType="withEffect">
                                  <p:stCondLst>
                                    <p:cond delay="0"/>
                                  </p:stCondLst>
                                  <p:childTnLst>
                                    <p:set>
                                      <p:cBhvr>
                                        <p:cTn id="144" dur="1" fill="hold">
                                          <p:stCondLst>
                                            <p:cond delay="0"/>
                                          </p:stCondLst>
                                        </p:cTn>
                                        <p:tgtEl>
                                          <p:spTgt spid="809"/>
                                        </p:tgtEl>
                                        <p:attrNameLst>
                                          <p:attrName>style.visibility</p:attrName>
                                        </p:attrNameLst>
                                      </p:cBhvr>
                                      <p:to>
                                        <p:strVal val="visible"/>
                                      </p:to>
                                    </p:set>
                                  </p:childTnLst>
                                </p:cTn>
                              </p:par>
                              <p:par>
                                <p:cTn id="145" presetID="1" presetClass="entr" presetSubtype="0" fill="hold" nodeType="withEffect">
                                  <p:stCondLst>
                                    <p:cond delay="0"/>
                                  </p:stCondLst>
                                  <p:childTnLst>
                                    <p:set>
                                      <p:cBhvr>
                                        <p:cTn id="146" dur="1" fill="hold">
                                          <p:stCondLst>
                                            <p:cond delay="0"/>
                                          </p:stCondLst>
                                        </p:cTn>
                                        <p:tgtEl>
                                          <p:spTgt spid="810"/>
                                        </p:tgtEl>
                                        <p:attrNameLst>
                                          <p:attrName>style.visibility</p:attrName>
                                        </p:attrNameLst>
                                      </p:cBhvr>
                                      <p:to>
                                        <p:strVal val="visible"/>
                                      </p:to>
                                    </p:set>
                                  </p:childTnLst>
                                </p:cTn>
                              </p:par>
                              <p:par>
                                <p:cTn id="147" presetID="1" presetClass="entr" presetSubtype="0" fill="hold" nodeType="withEffect">
                                  <p:stCondLst>
                                    <p:cond delay="0"/>
                                  </p:stCondLst>
                                  <p:childTnLst>
                                    <p:set>
                                      <p:cBhvr>
                                        <p:cTn id="148" dur="1" fill="hold">
                                          <p:stCondLst>
                                            <p:cond delay="0"/>
                                          </p:stCondLst>
                                        </p:cTn>
                                        <p:tgtEl>
                                          <p:spTgt spid="811"/>
                                        </p:tgtEl>
                                        <p:attrNameLst>
                                          <p:attrName>style.visibility</p:attrName>
                                        </p:attrNameLst>
                                      </p:cBhvr>
                                      <p:to>
                                        <p:strVal val="visible"/>
                                      </p:to>
                                    </p:set>
                                  </p:childTnLst>
                                </p:cTn>
                              </p:par>
                              <p:par>
                                <p:cTn id="149" presetID="1" presetClass="entr" presetSubtype="0" fill="hold" grpId="0" nodeType="withEffect">
                                  <p:stCondLst>
                                    <p:cond delay="0"/>
                                  </p:stCondLst>
                                  <p:childTnLst>
                                    <p:set>
                                      <p:cBhvr>
                                        <p:cTn id="150" dur="1" fill="hold">
                                          <p:stCondLst>
                                            <p:cond delay="0"/>
                                          </p:stCondLst>
                                        </p:cTn>
                                        <p:tgtEl>
                                          <p:spTgt spid="813"/>
                                        </p:tgtEl>
                                        <p:attrNameLst>
                                          <p:attrName>style.visibility</p:attrName>
                                        </p:attrNameLst>
                                      </p:cBhvr>
                                      <p:to>
                                        <p:strVal val="visible"/>
                                      </p:to>
                                    </p:set>
                                  </p:childTnLst>
                                </p:cTn>
                              </p:par>
                              <p:par>
                                <p:cTn id="151" presetID="1" presetClass="entr" presetSubtype="0" fill="hold" grpId="0" nodeType="withEffect">
                                  <p:stCondLst>
                                    <p:cond delay="0"/>
                                  </p:stCondLst>
                                  <p:childTnLst>
                                    <p:set>
                                      <p:cBhvr>
                                        <p:cTn id="152" dur="1" fill="hold">
                                          <p:stCondLst>
                                            <p:cond delay="0"/>
                                          </p:stCondLst>
                                        </p:cTn>
                                        <p:tgtEl>
                                          <p:spTgt spid="814"/>
                                        </p:tgtEl>
                                        <p:attrNameLst>
                                          <p:attrName>style.visibility</p:attrName>
                                        </p:attrNameLst>
                                      </p:cBhvr>
                                      <p:to>
                                        <p:strVal val="visible"/>
                                      </p:to>
                                    </p:set>
                                  </p:childTnLst>
                                </p:cTn>
                              </p:par>
                              <p:par>
                                <p:cTn id="153" presetID="1" presetClass="entr" presetSubtype="0" fill="hold" grpId="0" nodeType="withEffect">
                                  <p:stCondLst>
                                    <p:cond delay="0"/>
                                  </p:stCondLst>
                                  <p:childTnLst>
                                    <p:set>
                                      <p:cBhvr>
                                        <p:cTn id="154" dur="1" fill="hold">
                                          <p:stCondLst>
                                            <p:cond delay="0"/>
                                          </p:stCondLst>
                                        </p:cTn>
                                        <p:tgtEl>
                                          <p:spTgt spid="839"/>
                                        </p:tgtEl>
                                        <p:attrNameLst>
                                          <p:attrName>style.visibility</p:attrName>
                                        </p:attrNameLst>
                                      </p:cBhvr>
                                      <p:to>
                                        <p:strVal val="visible"/>
                                      </p:to>
                                    </p:set>
                                  </p:childTnLst>
                                </p:cTn>
                              </p:par>
                              <p:par>
                                <p:cTn id="155" presetID="1" presetClass="entr" presetSubtype="0" fill="hold" grpId="0" nodeType="withEffect">
                                  <p:stCondLst>
                                    <p:cond delay="0"/>
                                  </p:stCondLst>
                                  <p:childTnLst>
                                    <p:set>
                                      <p:cBhvr>
                                        <p:cTn id="156" dur="1" fill="hold">
                                          <p:stCondLst>
                                            <p:cond delay="0"/>
                                          </p:stCondLst>
                                        </p:cTn>
                                        <p:tgtEl>
                                          <p:spTgt spid="840"/>
                                        </p:tgtEl>
                                        <p:attrNameLst>
                                          <p:attrName>style.visibility</p:attrName>
                                        </p:attrNameLst>
                                      </p:cBhvr>
                                      <p:to>
                                        <p:strVal val="visible"/>
                                      </p:to>
                                    </p:set>
                                  </p:childTnLst>
                                </p:cTn>
                              </p:par>
                              <p:par>
                                <p:cTn id="157" presetID="1" presetClass="entr" presetSubtype="0" fill="hold" grpId="0" nodeType="withEffect">
                                  <p:stCondLst>
                                    <p:cond delay="0"/>
                                  </p:stCondLst>
                                  <p:childTnLst>
                                    <p:set>
                                      <p:cBhvr>
                                        <p:cTn id="158" dur="1" fill="hold">
                                          <p:stCondLst>
                                            <p:cond delay="0"/>
                                          </p:stCondLst>
                                        </p:cTn>
                                        <p:tgtEl>
                                          <p:spTgt spid="624"/>
                                        </p:tgtEl>
                                        <p:attrNameLst>
                                          <p:attrName>style.visibility</p:attrName>
                                        </p:attrNameLst>
                                      </p:cBhvr>
                                      <p:to>
                                        <p:strVal val="visible"/>
                                      </p:to>
                                    </p:set>
                                  </p:childTnLst>
                                </p:cTn>
                              </p:par>
                              <p:par>
                                <p:cTn id="159" presetID="1" presetClass="entr" presetSubtype="0" fill="hold" grpId="0" nodeType="withEffect">
                                  <p:stCondLst>
                                    <p:cond delay="0"/>
                                  </p:stCondLst>
                                  <p:childTnLst>
                                    <p:set>
                                      <p:cBhvr>
                                        <p:cTn id="160" dur="1" fill="hold">
                                          <p:stCondLst>
                                            <p:cond delay="0"/>
                                          </p:stCondLst>
                                        </p:cTn>
                                        <p:tgtEl>
                                          <p:spTgt spid="623"/>
                                        </p:tgtEl>
                                        <p:attrNameLst>
                                          <p:attrName>style.visibility</p:attrName>
                                        </p:attrNameLst>
                                      </p:cBhvr>
                                      <p:to>
                                        <p:strVal val="visible"/>
                                      </p:to>
                                    </p:set>
                                  </p:childTnLst>
                                </p:cTn>
                              </p:par>
                              <p:par>
                                <p:cTn id="161" presetID="1" presetClass="entr" presetSubtype="0" fill="hold" nodeType="withEffect">
                                  <p:stCondLst>
                                    <p:cond delay="0"/>
                                  </p:stCondLst>
                                  <p:childTnLst>
                                    <p:set>
                                      <p:cBhvr>
                                        <p:cTn id="162" dur="1" fill="hold">
                                          <p:stCondLst>
                                            <p:cond delay="0"/>
                                          </p:stCondLst>
                                        </p:cTn>
                                        <p:tgtEl>
                                          <p:spTgt spid="620"/>
                                        </p:tgtEl>
                                        <p:attrNameLst>
                                          <p:attrName>style.visibility</p:attrName>
                                        </p:attrNameLst>
                                      </p:cBhvr>
                                      <p:to>
                                        <p:strVal val="visible"/>
                                      </p:to>
                                    </p:set>
                                  </p:childTnLst>
                                </p:cTn>
                              </p:par>
                              <p:par>
                                <p:cTn id="163" presetID="1" presetClass="entr" presetSubtype="0" fill="hold" nodeType="withEffect">
                                  <p:stCondLst>
                                    <p:cond delay="0"/>
                                  </p:stCondLst>
                                  <p:childTnLst>
                                    <p:set>
                                      <p:cBhvr>
                                        <p:cTn id="164" dur="1" fill="hold">
                                          <p:stCondLst>
                                            <p:cond delay="0"/>
                                          </p:stCondLst>
                                        </p:cTn>
                                        <p:tgtEl>
                                          <p:spTgt spid="282"/>
                                        </p:tgtEl>
                                        <p:attrNameLst>
                                          <p:attrName>style.visibility</p:attrName>
                                        </p:attrNameLst>
                                      </p:cBhvr>
                                      <p:to>
                                        <p:strVal val="visible"/>
                                      </p:to>
                                    </p:set>
                                  </p:childTnLst>
                                </p:cTn>
                              </p:par>
                              <p:par>
                                <p:cTn id="165" presetID="1" presetClass="entr" presetSubtype="0" fill="hold" grpId="0" nodeType="withEffect">
                                  <p:stCondLst>
                                    <p:cond delay="0"/>
                                  </p:stCondLst>
                                  <p:childTnLst>
                                    <p:set>
                                      <p:cBhvr>
                                        <p:cTn id="166" dur="1" fill="hold">
                                          <p:stCondLst>
                                            <p:cond delay="0"/>
                                          </p:stCondLst>
                                        </p:cTn>
                                        <p:tgtEl>
                                          <p:spTgt spid="291"/>
                                        </p:tgtEl>
                                        <p:attrNameLst>
                                          <p:attrName>style.visibility</p:attrName>
                                        </p:attrNameLst>
                                      </p:cBhvr>
                                      <p:to>
                                        <p:strVal val="visible"/>
                                      </p:to>
                                    </p:set>
                                  </p:childTnLst>
                                </p:cTn>
                              </p:par>
                            </p:childTnLst>
                          </p:cTn>
                        </p:par>
                      </p:childTnLst>
                    </p:cTn>
                  </p:par>
                  <p:par>
                    <p:cTn id="167" fill="hold">
                      <p:stCondLst>
                        <p:cond delay="indefinite"/>
                      </p:stCondLst>
                      <p:childTnLst>
                        <p:par>
                          <p:cTn id="168" fill="hold">
                            <p:stCondLst>
                              <p:cond delay="0"/>
                            </p:stCondLst>
                            <p:childTnLst>
                              <p:par>
                                <p:cTn id="169" presetID="1" presetClass="entr" presetSubtype="0" fill="hold" nodeType="clickEffect">
                                  <p:stCondLst>
                                    <p:cond delay="0"/>
                                  </p:stCondLst>
                                  <p:childTnLst>
                                    <p:set>
                                      <p:cBhvr>
                                        <p:cTn id="170" dur="1" fill="hold">
                                          <p:stCondLst>
                                            <p:cond delay="0"/>
                                          </p:stCondLst>
                                        </p:cTn>
                                        <p:tgtEl>
                                          <p:spTgt spid="817"/>
                                        </p:tgtEl>
                                        <p:attrNameLst>
                                          <p:attrName>style.visibility</p:attrName>
                                        </p:attrNameLst>
                                      </p:cBhvr>
                                      <p:to>
                                        <p:strVal val="visible"/>
                                      </p:to>
                                    </p:set>
                                  </p:childTnLst>
                                </p:cTn>
                              </p:par>
                              <p:par>
                                <p:cTn id="171" presetID="1" presetClass="entr" presetSubtype="0" fill="hold" nodeType="withEffect">
                                  <p:stCondLst>
                                    <p:cond delay="0"/>
                                  </p:stCondLst>
                                  <p:childTnLst>
                                    <p:set>
                                      <p:cBhvr>
                                        <p:cTn id="172" dur="1" fill="hold">
                                          <p:stCondLst>
                                            <p:cond delay="0"/>
                                          </p:stCondLst>
                                        </p:cTn>
                                        <p:tgtEl>
                                          <p:spTgt spid="828"/>
                                        </p:tgtEl>
                                        <p:attrNameLst>
                                          <p:attrName>style.visibility</p:attrName>
                                        </p:attrNameLst>
                                      </p:cBhvr>
                                      <p:to>
                                        <p:strVal val="visible"/>
                                      </p:to>
                                    </p:set>
                                  </p:childTnLst>
                                </p:cTn>
                              </p:par>
                              <p:par>
                                <p:cTn id="173" presetID="1" presetClass="entr" presetSubtype="0" fill="hold" nodeType="withEffect">
                                  <p:stCondLst>
                                    <p:cond delay="0"/>
                                  </p:stCondLst>
                                  <p:childTnLst>
                                    <p:set>
                                      <p:cBhvr>
                                        <p:cTn id="174" dur="1" fill="hold">
                                          <p:stCondLst>
                                            <p:cond delay="0"/>
                                          </p:stCondLst>
                                        </p:cTn>
                                        <p:tgtEl>
                                          <p:spTgt spid="693"/>
                                        </p:tgtEl>
                                        <p:attrNameLst>
                                          <p:attrName>style.visibility</p:attrName>
                                        </p:attrNameLst>
                                      </p:cBhvr>
                                      <p:to>
                                        <p:strVal val="visible"/>
                                      </p:to>
                                    </p:set>
                                  </p:childTnLst>
                                </p:cTn>
                              </p:par>
                              <p:par>
                                <p:cTn id="175" presetID="1" presetClass="entr" presetSubtype="0" fill="hold" nodeType="withEffect">
                                  <p:stCondLst>
                                    <p:cond delay="0"/>
                                  </p:stCondLst>
                                  <p:childTnLst>
                                    <p:set>
                                      <p:cBhvr>
                                        <p:cTn id="176" dur="1" fill="hold">
                                          <p:stCondLst>
                                            <p:cond delay="0"/>
                                          </p:stCondLst>
                                        </p:cTn>
                                        <p:tgtEl>
                                          <p:spTgt spid="697"/>
                                        </p:tgtEl>
                                        <p:attrNameLst>
                                          <p:attrName>style.visibility</p:attrName>
                                        </p:attrNameLst>
                                      </p:cBhvr>
                                      <p:to>
                                        <p:strVal val="visible"/>
                                      </p:to>
                                    </p:set>
                                  </p:childTnLst>
                                </p:cTn>
                              </p:par>
                              <p:par>
                                <p:cTn id="177" presetID="1" presetClass="entr" presetSubtype="0" fill="hold" nodeType="withEffect">
                                  <p:stCondLst>
                                    <p:cond delay="0"/>
                                  </p:stCondLst>
                                  <p:childTnLst>
                                    <p:set>
                                      <p:cBhvr>
                                        <p:cTn id="178" dur="1" fill="hold">
                                          <p:stCondLst>
                                            <p:cond delay="0"/>
                                          </p:stCondLst>
                                        </p:cTn>
                                        <p:tgtEl>
                                          <p:spTgt spid="701"/>
                                        </p:tgtEl>
                                        <p:attrNameLst>
                                          <p:attrName>style.visibility</p:attrName>
                                        </p:attrNameLst>
                                      </p:cBhvr>
                                      <p:to>
                                        <p:strVal val="visible"/>
                                      </p:to>
                                    </p:set>
                                  </p:childTnLst>
                                </p:cTn>
                              </p:par>
                              <p:par>
                                <p:cTn id="179" presetID="1" presetClass="entr" presetSubtype="0" fill="hold" nodeType="withEffect">
                                  <p:stCondLst>
                                    <p:cond delay="0"/>
                                  </p:stCondLst>
                                  <p:childTnLst>
                                    <p:set>
                                      <p:cBhvr>
                                        <p:cTn id="180" dur="1" fill="hold">
                                          <p:stCondLst>
                                            <p:cond delay="0"/>
                                          </p:stCondLst>
                                        </p:cTn>
                                        <p:tgtEl>
                                          <p:spTgt spid="704"/>
                                        </p:tgtEl>
                                        <p:attrNameLst>
                                          <p:attrName>style.visibility</p:attrName>
                                        </p:attrNameLst>
                                      </p:cBhvr>
                                      <p:to>
                                        <p:strVal val="visible"/>
                                      </p:to>
                                    </p:set>
                                  </p:childTnLst>
                                </p:cTn>
                              </p:par>
                              <p:par>
                                <p:cTn id="181" presetID="1" presetClass="entr" presetSubtype="0" fill="hold" nodeType="withEffect">
                                  <p:stCondLst>
                                    <p:cond delay="0"/>
                                  </p:stCondLst>
                                  <p:childTnLst>
                                    <p:set>
                                      <p:cBhvr>
                                        <p:cTn id="182" dur="1" fill="hold">
                                          <p:stCondLst>
                                            <p:cond delay="0"/>
                                          </p:stCondLst>
                                        </p:cTn>
                                        <p:tgtEl>
                                          <p:spTgt spid="708"/>
                                        </p:tgtEl>
                                        <p:attrNameLst>
                                          <p:attrName>style.visibility</p:attrName>
                                        </p:attrNameLst>
                                      </p:cBhvr>
                                      <p:to>
                                        <p:strVal val="visible"/>
                                      </p:to>
                                    </p:set>
                                  </p:childTnLst>
                                </p:cTn>
                              </p:par>
                              <p:par>
                                <p:cTn id="183" presetID="1" presetClass="entr" presetSubtype="0" fill="hold" nodeType="withEffect">
                                  <p:stCondLst>
                                    <p:cond delay="0"/>
                                  </p:stCondLst>
                                  <p:childTnLst>
                                    <p:set>
                                      <p:cBhvr>
                                        <p:cTn id="184" dur="1" fill="hold">
                                          <p:stCondLst>
                                            <p:cond delay="0"/>
                                          </p:stCondLst>
                                        </p:cTn>
                                        <p:tgtEl>
                                          <p:spTgt spid="712"/>
                                        </p:tgtEl>
                                        <p:attrNameLst>
                                          <p:attrName>style.visibility</p:attrName>
                                        </p:attrNameLst>
                                      </p:cBhvr>
                                      <p:to>
                                        <p:strVal val="visible"/>
                                      </p:to>
                                    </p:set>
                                  </p:childTnLst>
                                </p:cTn>
                              </p:par>
                              <p:par>
                                <p:cTn id="185" presetID="1" presetClass="entr" presetSubtype="0" fill="hold" nodeType="withEffect">
                                  <p:stCondLst>
                                    <p:cond delay="0"/>
                                  </p:stCondLst>
                                  <p:childTnLst>
                                    <p:set>
                                      <p:cBhvr>
                                        <p:cTn id="186" dur="1" fill="hold">
                                          <p:stCondLst>
                                            <p:cond delay="0"/>
                                          </p:stCondLst>
                                        </p:cTn>
                                        <p:tgtEl>
                                          <p:spTgt spid="715"/>
                                        </p:tgtEl>
                                        <p:attrNameLst>
                                          <p:attrName>style.visibility</p:attrName>
                                        </p:attrNameLst>
                                      </p:cBhvr>
                                      <p:to>
                                        <p:strVal val="visible"/>
                                      </p:to>
                                    </p:set>
                                  </p:childTnLst>
                                </p:cTn>
                              </p:par>
                              <p:par>
                                <p:cTn id="187" presetID="1" presetClass="entr" presetSubtype="0" fill="hold" nodeType="withEffect">
                                  <p:stCondLst>
                                    <p:cond delay="0"/>
                                  </p:stCondLst>
                                  <p:childTnLst>
                                    <p:set>
                                      <p:cBhvr>
                                        <p:cTn id="188" dur="1" fill="hold">
                                          <p:stCondLst>
                                            <p:cond delay="0"/>
                                          </p:stCondLst>
                                        </p:cTn>
                                        <p:tgtEl>
                                          <p:spTgt spid="718"/>
                                        </p:tgtEl>
                                        <p:attrNameLst>
                                          <p:attrName>style.visibility</p:attrName>
                                        </p:attrNameLst>
                                      </p:cBhvr>
                                      <p:to>
                                        <p:strVal val="visible"/>
                                      </p:to>
                                    </p:set>
                                  </p:childTnLst>
                                </p:cTn>
                              </p:par>
                              <p:par>
                                <p:cTn id="189" presetID="1" presetClass="entr" presetSubtype="0" fill="hold" nodeType="withEffect">
                                  <p:stCondLst>
                                    <p:cond delay="0"/>
                                  </p:stCondLst>
                                  <p:childTnLst>
                                    <p:set>
                                      <p:cBhvr>
                                        <p:cTn id="190" dur="1" fill="hold">
                                          <p:stCondLst>
                                            <p:cond delay="0"/>
                                          </p:stCondLst>
                                        </p:cTn>
                                        <p:tgtEl>
                                          <p:spTgt spid="722"/>
                                        </p:tgtEl>
                                        <p:attrNameLst>
                                          <p:attrName>style.visibility</p:attrName>
                                        </p:attrNameLst>
                                      </p:cBhvr>
                                      <p:to>
                                        <p:strVal val="visible"/>
                                      </p:to>
                                    </p:set>
                                  </p:childTnLst>
                                </p:cTn>
                              </p:par>
                              <p:par>
                                <p:cTn id="191" presetID="1" presetClass="entr" presetSubtype="0" fill="hold" nodeType="withEffect">
                                  <p:stCondLst>
                                    <p:cond delay="0"/>
                                  </p:stCondLst>
                                  <p:childTnLst>
                                    <p:set>
                                      <p:cBhvr>
                                        <p:cTn id="192" dur="1" fill="hold">
                                          <p:stCondLst>
                                            <p:cond delay="0"/>
                                          </p:stCondLst>
                                        </p:cTn>
                                        <p:tgtEl>
                                          <p:spTgt spid="726"/>
                                        </p:tgtEl>
                                        <p:attrNameLst>
                                          <p:attrName>style.visibility</p:attrName>
                                        </p:attrNameLst>
                                      </p:cBhvr>
                                      <p:to>
                                        <p:strVal val="visible"/>
                                      </p:to>
                                    </p:set>
                                  </p:childTnLst>
                                </p:cTn>
                              </p:par>
                              <p:par>
                                <p:cTn id="193" presetID="1" presetClass="entr" presetSubtype="0" fill="hold" nodeType="withEffect">
                                  <p:stCondLst>
                                    <p:cond delay="0"/>
                                  </p:stCondLst>
                                  <p:childTnLst>
                                    <p:set>
                                      <p:cBhvr>
                                        <p:cTn id="194" dur="1" fill="hold">
                                          <p:stCondLst>
                                            <p:cond delay="0"/>
                                          </p:stCondLst>
                                        </p:cTn>
                                        <p:tgtEl>
                                          <p:spTgt spid="729"/>
                                        </p:tgtEl>
                                        <p:attrNameLst>
                                          <p:attrName>style.visibility</p:attrName>
                                        </p:attrNameLst>
                                      </p:cBhvr>
                                      <p:to>
                                        <p:strVal val="visible"/>
                                      </p:to>
                                    </p:set>
                                  </p:childTnLst>
                                </p:cTn>
                              </p:par>
                              <p:par>
                                <p:cTn id="195" presetID="1" presetClass="entr" presetSubtype="0" fill="hold" nodeType="withEffect">
                                  <p:stCondLst>
                                    <p:cond delay="0"/>
                                  </p:stCondLst>
                                  <p:childTnLst>
                                    <p:set>
                                      <p:cBhvr>
                                        <p:cTn id="196" dur="1" fill="hold">
                                          <p:stCondLst>
                                            <p:cond delay="0"/>
                                          </p:stCondLst>
                                        </p:cTn>
                                        <p:tgtEl>
                                          <p:spTgt spid="272"/>
                                        </p:tgtEl>
                                        <p:attrNameLst>
                                          <p:attrName>style.visibility</p:attrName>
                                        </p:attrNameLst>
                                      </p:cBhvr>
                                      <p:to>
                                        <p:strVal val="visible"/>
                                      </p:to>
                                    </p:set>
                                  </p:childTnLst>
                                </p:cTn>
                              </p:par>
                              <p:par>
                                <p:cTn id="197" presetID="1" presetClass="entr" presetSubtype="0" fill="hold" nodeType="withEffect">
                                  <p:stCondLst>
                                    <p:cond delay="0"/>
                                  </p:stCondLst>
                                  <p:childTnLst>
                                    <p:set>
                                      <p:cBhvr>
                                        <p:cTn id="198" dur="1" fill="hold">
                                          <p:stCondLst>
                                            <p:cond delay="0"/>
                                          </p:stCondLst>
                                        </p:cTn>
                                        <p:tgtEl>
                                          <p:spTgt spid="275"/>
                                        </p:tgtEl>
                                        <p:attrNameLst>
                                          <p:attrName>style.visibility</p:attrName>
                                        </p:attrNameLst>
                                      </p:cBhvr>
                                      <p:to>
                                        <p:strVal val="visible"/>
                                      </p:to>
                                    </p:set>
                                  </p:childTnLst>
                                </p:cTn>
                              </p:par>
                              <p:par>
                                <p:cTn id="199" presetID="1" presetClass="entr" presetSubtype="0" fill="hold" nodeType="withEffect">
                                  <p:stCondLst>
                                    <p:cond delay="0"/>
                                  </p:stCondLst>
                                  <p:childTnLst>
                                    <p:set>
                                      <p:cBhvr>
                                        <p:cTn id="200" dur="1" fill="hold">
                                          <p:stCondLst>
                                            <p:cond delay="0"/>
                                          </p:stCondLst>
                                        </p:cTn>
                                        <p:tgtEl>
                                          <p:spTgt spid="815"/>
                                        </p:tgtEl>
                                        <p:attrNameLst>
                                          <p:attrName>style.visibility</p:attrName>
                                        </p:attrNameLst>
                                      </p:cBhvr>
                                      <p:to>
                                        <p:strVal val="visible"/>
                                      </p:to>
                                    </p:set>
                                  </p:childTnLst>
                                </p:cTn>
                              </p:par>
                              <p:par>
                                <p:cTn id="201" presetID="1" presetClass="entr" presetSubtype="0" fill="hold" nodeType="withEffect">
                                  <p:stCondLst>
                                    <p:cond delay="0"/>
                                  </p:stCondLst>
                                  <p:childTnLst>
                                    <p:set>
                                      <p:cBhvr>
                                        <p:cTn id="202" dur="1" fill="hold">
                                          <p:stCondLst>
                                            <p:cond delay="0"/>
                                          </p:stCondLst>
                                        </p:cTn>
                                        <p:tgtEl>
                                          <p:spTgt spid="816"/>
                                        </p:tgtEl>
                                        <p:attrNameLst>
                                          <p:attrName>style.visibility</p:attrName>
                                        </p:attrNameLst>
                                      </p:cBhvr>
                                      <p:to>
                                        <p:strVal val="visible"/>
                                      </p:to>
                                    </p:set>
                                  </p:childTnLst>
                                </p:cTn>
                              </p:par>
                              <p:par>
                                <p:cTn id="203" presetID="1" presetClass="entr" presetSubtype="0" fill="hold" grpId="0" nodeType="withEffect">
                                  <p:stCondLst>
                                    <p:cond delay="0"/>
                                  </p:stCondLst>
                                  <p:childTnLst>
                                    <p:set>
                                      <p:cBhvr>
                                        <p:cTn id="204" dur="1" fill="hold">
                                          <p:stCondLst>
                                            <p:cond delay="0"/>
                                          </p:stCondLst>
                                        </p:cTn>
                                        <p:tgtEl>
                                          <p:spTgt spid="818"/>
                                        </p:tgtEl>
                                        <p:attrNameLst>
                                          <p:attrName>style.visibility</p:attrName>
                                        </p:attrNameLst>
                                      </p:cBhvr>
                                      <p:to>
                                        <p:strVal val="visible"/>
                                      </p:to>
                                    </p:set>
                                  </p:childTnLst>
                                </p:cTn>
                              </p:par>
                              <p:par>
                                <p:cTn id="205" presetID="1" presetClass="entr" presetSubtype="0" fill="hold" grpId="0" nodeType="withEffect">
                                  <p:stCondLst>
                                    <p:cond delay="0"/>
                                  </p:stCondLst>
                                  <p:childTnLst>
                                    <p:set>
                                      <p:cBhvr>
                                        <p:cTn id="206" dur="1" fill="hold">
                                          <p:stCondLst>
                                            <p:cond delay="0"/>
                                          </p:stCondLst>
                                        </p:cTn>
                                        <p:tgtEl>
                                          <p:spTgt spid="819"/>
                                        </p:tgtEl>
                                        <p:attrNameLst>
                                          <p:attrName>style.visibility</p:attrName>
                                        </p:attrNameLst>
                                      </p:cBhvr>
                                      <p:to>
                                        <p:strVal val="visible"/>
                                      </p:to>
                                    </p:set>
                                  </p:childTnLst>
                                </p:cTn>
                              </p:par>
                              <p:par>
                                <p:cTn id="207" presetID="1" presetClass="entr" presetSubtype="0" fill="hold" grpId="0" nodeType="withEffect">
                                  <p:stCondLst>
                                    <p:cond delay="0"/>
                                  </p:stCondLst>
                                  <p:childTnLst>
                                    <p:set>
                                      <p:cBhvr>
                                        <p:cTn id="208" dur="1" fill="hold">
                                          <p:stCondLst>
                                            <p:cond delay="0"/>
                                          </p:stCondLst>
                                        </p:cTn>
                                        <p:tgtEl>
                                          <p:spTgt spid="820"/>
                                        </p:tgtEl>
                                        <p:attrNameLst>
                                          <p:attrName>style.visibility</p:attrName>
                                        </p:attrNameLst>
                                      </p:cBhvr>
                                      <p:to>
                                        <p:strVal val="visible"/>
                                      </p:to>
                                    </p:set>
                                  </p:childTnLst>
                                </p:cTn>
                              </p:par>
                              <p:par>
                                <p:cTn id="209" presetID="1" presetClass="entr" presetSubtype="0" fill="hold" grpId="0" nodeType="withEffect">
                                  <p:stCondLst>
                                    <p:cond delay="0"/>
                                  </p:stCondLst>
                                  <p:childTnLst>
                                    <p:set>
                                      <p:cBhvr>
                                        <p:cTn id="210" dur="1" fill="hold">
                                          <p:stCondLst>
                                            <p:cond delay="0"/>
                                          </p:stCondLst>
                                        </p:cTn>
                                        <p:tgtEl>
                                          <p:spTgt spid="821"/>
                                        </p:tgtEl>
                                        <p:attrNameLst>
                                          <p:attrName>style.visibility</p:attrName>
                                        </p:attrNameLst>
                                      </p:cBhvr>
                                      <p:to>
                                        <p:strVal val="visible"/>
                                      </p:to>
                                    </p:set>
                                  </p:childTnLst>
                                </p:cTn>
                              </p:par>
                              <p:par>
                                <p:cTn id="211" presetID="1" presetClass="entr" presetSubtype="0" fill="hold" grpId="0" nodeType="withEffect">
                                  <p:stCondLst>
                                    <p:cond delay="0"/>
                                  </p:stCondLst>
                                  <p:childTnLst>
                                    <p:set>
                                      <p:cBhvr>
                                        <p:cTn id="212" dur="1" fill="hold">
                                          <p:stCondLst>
                                            <p:cond delay="0"/>
                                          </p:stCondLst>
                                        </p:cTn>
                                        <p:tgtEl>
                                          <p:spTgt spid="822"/>
                                        </p:tgtEl>
                                        <p:attrNameLst>
                                          <p:attrName>style.visibility</p:attrName>
                                        </p:attrNameLst>
                                      </p:cBhvr>
                                      <p:to>
                                        <p:strVal val="visible"/>
                                      </p:to>
                                    </p:set>
                                  </p:childTnLst>
                                </p:cTn>
                              </p:par>
                              <p:par>
                                <p:cTn id="213" presetID="1" presetClass="entr" presetSubtype="0" fill="hold" grpId="0" nodeType="withEffect">
                                  <p:stCondLst>
                                    <p:cond delay="0"/>
                                  </p:stCondLst>
                                  <p:childTnLst>
                                    <p:set>
                                      <p:cBhvr>
                                        <p:cTn id="214" dur="1" fill="hold">
                                          <p:stCondLst>
                                            <p:cond delay="0"/>
                                          </p:stCondLst>
                                        </p:cTn>
                                        <p:tgtEl>
                                          <p:spTgt spid="823"/>
                                        </p:tgtEl>
                                        <p:attrNameLst>
                                          <p:attrName>style.visibility</p:attrName>
                                        </p:attrNameLst>
                                      </p:cBhvr>
                                      <p:to>
                                        <p:strVal val="visible"/>
                                      </p:to>
                                    </p:set>
                                  </p:childTnLst>
                                </p:cTn>
                              </p:par>
                              <p:par>
                                <p:cTn id="215" presetID="1" presetClass="entr" presetSubtype="0" fill="hold" nodeType="withEffect">
                                  <p:stCondLst>
                                    <p:cond delay="0"/>
                                  </p:stCondLst>
                                  <p:childTnLst>
                                    <p:set>
                                      <p:cBhvr>
                                        <p:cTn id="216" dur="1" fill="hold">
                                          <p:stCondLst>
                                            <p:cond delay="0"/>
                                          </p:stCondLst>
                                        </p:cTn>
                                        <p:tgtEl>
                                          <p:spTgt spid="824"/>
                                        </p:tgtEl>
                                        <p:attrNameLst>
                                          <p:attrName>style.visibility</p:attrName>
                                        </p:attrNameLst>
                                      </p:cBhvr>
                                      <p:to>
                                        <p:strVal val="visible"/>
                                      </p:to>
                                    </p:set>
                                  </p:childTnLst>
                                </p:cTn>
                              </p:par>
                              <p:par>
                                <p:cTn id="217" presetID="1" presetClass="entr" presetSubtype="0" fill="hold" nodeType="withEffect">
                                  <p:stCondLst>
                                    <p:cond delay="0"/>
                                  </p:stCondLst>
                                  <p:childTnLst>
                                    <p:set>
                                      <p:cBhvr>
                                        <p:cTn id="218" dur="1" fill="hold">
                                          <p:stCondLst>
                                            <p:cond delay="0"/>
                                          </p:stCondLst>
                                        </p:cTn>
                                        <p:tgtEl>
                                          <p:spTgt spid="825"/>
                                        </p:tgtEl>
                                        <p:attrNameLst>
                                          <p:attrName>style.visibility</p:attrName>
                                        </p:attrNameLst>
                                      </p:cBhvr>
                                      <p:to>
                                        <p:strVal val="visible"/>
                                      </p:to>
                                    </p:set>
                                  </p:childTnLst>
                                </p:cTn>
                              </p:par>
                              <p:par>
                                <p:cTn id="219" presetID="1" presetClass="entr" presetSubtype="0" fill="hold" nodeType="withEffect">
                                  <p:stCondLst>
                                    <p:cond delay="0"/>
                                  </p:stCondLst>
                                  <p:childTnLst>
                                    <p:set>
                                      <p:cBhvr>
                                        <p:cTn id="220" dur="1" fill="hold">
                                          <p:stCondLst>
                                            <p:cond delay="0"/>
                                          </p:stCondLst>
                                        </p:cTn>
                                        <p:tgtEl>
                                          <p:spTgt spid="826"/>
                                        </p:tgtEl>
                                        <p:attrNameLst>
                                          <p:attrName>style.visibility</p:attrName>
                                        </p:attrNameLst>
                                      </p:cBhvr>
                                      <p:to>
                                        <p:strVal val="visible"/>
                                      </p:to>
                                    </p:set>
                                  </p:childTnLst>
                                </p:cTn>
                              </p:par>
                              <p:par>
                                <p:cTn id="221" presetID="1" presetClass="entr" presetSubtype="0" fill="hold" nodeType="withEffect">
                                  <p:stCondLst>
                                    <p:cond delay="0"/>
                                  </p:stCondLst>
                                  <p:childTnLst>
                                    <p:set>
                                      <p:cBhvr>
                                        <p:cTn id="222" dur="1" fill="hold">
                                          <p:stCondLst>
                                            <p:cond delay="0"/>
                                          </p:stCondLst>
                                        </p:cTn>
                                        <p:tgtEl>
                                          <p:spTgt spid="827"/>
                                        </p:tgtEl>
                                        <p:attrNameLst>
                                          <p:attrName>style.visibility</p:attrName>
                                        </p:attrNameLst>
                                      </p:cBhvr>
                                      <p:to>
                                        <p:strVal val="visible"/>
                                      </p:to>
                                    </p:set>
                                  </p:childTnLst>
                                </p:cTn>
                              </p:par>
                              <p:par>
                                <p:cTn id="223" presetID="1" presetClass="entr" presetSubtype="0" fill="hold" grpId="0" nodeType="withEffect">
                                  <p:stCondLst>
                                    <p:cond delay="0"/>
                                  </p:stCondLst>
                                  <p:childTnLst>
                                    <p:set>
                                      <p:cBhvr>
                                        <p:cTn id="224" dur="1" fill="hold">
                                          <p:stCondLst>
                                            <p:cond delay="0"/>
                                          </p:stCondLst>
                                        </p:cTn>
                                        <p:tgtEl>
                                          <p:spTgt spid="829"/>
                                        </p:tgtEl>
                                        <p:attrNameLst>
                                          <p:attrName>style.visibility</p:attrName>
                                        </p:attrNameLst>
                                      </p:cBhvr>
                                      <p:to>
                                        <p:strVal val="visible"/>
                                      </p:to>
                                    </p:set>
                                  </p:childTnLst>
                                </p:cTn>
                              </p:par>
                              <p:par>
                                <p:cTn id="225" presetID="1" presetClass="entr" presetSubtype="0" fill="hold" grpId="0" nodeType="withEffect">
                                  <p:stCondLst>
                                    <p:cond delay="0"/>
                                  </p:stCondLst>
                                  <p:childTnLst>
                                    <p:set>
                                      <p:cBhvr>
                                        <p:cTn id="226" dur="1" fill="hold">
                                          <p:stCondLst>
                                            <p:cond delay="0"/>
                                          </p:stCondLst>
                                        </p:cTn>
                                        <p:tgtEl>
                                          <p:spTgt spid="841"/>
                                        </p:tgtEl>
                                        <p:attrNameLst>
                                          <p:attrName>style.visibility</p:attrName>
                                        </p:attrNameLst>
                                      </p:cBhvr>
                                      <p:to>
                                        <p:strVal val="visible"/>
                                      </p:to>
                                    </p:set>
                                  </p:childTnLst>
                                </p:cTn>
                              </p:par>
                              <p:par>
                                <p:cTn id="227" presetID="1" presetClass="entr" presetSubtype="0" fill="hold" grpId="0" nodeType="withEffect">
                                  <p:stCondLst>
                                    <p:cond delay="0"/>
                                  </p:stCondLst>
                                  <p:childTnLst>
                                    <p:set>
                                      <p:cBhvr>
                                        <p:cTn id="228" dur="1" fill="hold">
                                          <p:stCondLst>
                                            <p:cond delay="0"/>
                                          </p:stCondLst>
                                        </p:cTn>
                                        <p:tgtEl>
                                          <p:spTgt spid="842"/>
                                        </p:tgtEl>
                                        <p:attrNameLst>
                                          <p:attrName>style.visibility</p:attrName>
                                        </p:attrNameLst>
                                      </p:cBhvr>
                                      <p:to>
                                        <p:strVal val="visible"/>
                                      </p:to>
                                    </p:set>
                                  </p:childTnLst>
                                </p:cTn>
                              </p:par>
                              <p:par>
                                <p:cTn id="229" presetID="1" presetClass="entr" presetSubtype="0" fill="hold" grpId="0" nodeType="withEffect">
                                  <p:stCondLst>
                                    <p:cond delay="0"/>
                                  </p:stCondLst>
                                  <p:childTnLst>
                                    <p:set>
                                      <p:cBhvr>
                                        <p:cTn id="230" dur="1" fill="hold">
                                          <p:stCondLst>
                                            <p:cond delay="0"/>
                                          </p:stCondLst>
                                        </p:cTn>
                                        <p:tgtEl>
                                          <p:spTgt spid="692"/>
                                        </p:tgtEl>
                                        <p:attrNameLst>
                                          <p:attrName>style.visibility</p:attrName>
                                        </p:attrNameLst>
                                      </p:cBhvr>
                                      <p:to>
                                        <p:strVal val="visible"/>
                                      </p:to>
                                    </p:set>
                                  </p:childTnLst>
                                </p:cTn>
                              </p:par>
                              <p:par>
                                <p:cTn id="231" presetID="1" presetClass="entr" presetSubtype="0" fill="hold" grpId="0" nodeType="withEffect">
                                  <p:stCondLst>
                                    <p:cond delay="0"/>
                                  </p:stCondLst>
                                  <p:childTnLst>
                                    <p:set>
                                      <p:cBhvr>
                                        <p:cTn id="232" dur="1" fill="hold">
                                          <p:stCondLst>
                                            <p:cond delay="0"/>
                                          </p:stCondLst>
                                        </p:cTn>
                                        <p:tgtEl>
                                          <p:spTgt spid="688"/>
                                        </p:tgtEl>
                                        <p:attrNameLst>
                                          <p:attrName>style.visibility</p:attrName>
                                        </p:attrNameLst>
                                      </p:cBhvr>
                                      <p:to>
                                        <p:strVal val="visible"/>
                                      </p:to>
                                    </p:set>
                                  </p:childTnLst>
                                </p:cTn>
                              </p:par>
                              <p:par>
                                <p:cTn id="233" presetID="1" presetClass="entr" presetSubtype="0" fill="hold" nodeType="withEffect">
                                  <p:stCondLst>
                                    <p:cond delay="0"/>
                                  </p:stCondLst>
                                  <p:childTnLst>
                                    <p:set>
                                      <p:cBhvr>
                                        <p:cTn id="234" dur="1" fill="hold">
                                          <p:stCondLst>
                                            <p:cond delay="0"/>
                                          </p:stCondLst>
                                        </p:cTn>
                                        <p:tgtEl>
                                          <p:spTgt spid="689"/>
                                        </p:tgtEl>
                                        <p:attrNameLst>
                                          <p:attrName>style.visibility</p:attrName>
                                        </p:attrNameLst>
                                      </p:cBhvr>
                                      <p:to>
                                        <p:strVal val="visible"/>
                                      </p:to>
                                    </p:set>
                                  </p:childTnLst>
                                </p:cTn>
                              </p:par>
                              <p:par>
                                <p:cTn id="235" presetID="1" presetClass="entr" presetSubtype="0" fill="hold" nodeType="withEffect">
                                  <p:stCondLst>
                                    <p:cond delay="0"/>
                                  </p:stCondLst>
                                  <p:childTnLst>
                                    <p:set>
                                      <p:cBhvr>
                                        <p:cTn id="236" dur="1" fill="hold">
                                          <p:stCondLst>
                                            <p:cond delay="0"/>
                                          </p:stCondLst>
                                        </p:cTn>
                                        <p:tgtEl>
                                          <p:spTgt spid="284"/>
                                        </p:tgtEl>
                                        <p:attrNameLst>
                                          <p:attrName>style.visibility</p:attrName>
                                        </p:attrNameLst>
                                      </p:cBhvr>
                                      <p:to>
                                        <p:strVal val="visible"/>
                                      </p:to>
                                    </p:set>
                                  </p:childTnLst>
                                </p:cTn>
                              </p:par>
                              <p:par>
                                <p:cTn id="237" presetID="1" presetClass="entr" presetSubtype="0" fill="hold" grpId="0" nodeType="withEffect">
                                  <p:stCondLst>
                                    <p:cond delay="0"/>
                                  </p:stCondLst>
                                  <p:childTnLst>
                                    <p:set>
                                      <p:cBhvr>
                                        <p:cTn id="238" dur="1" fill="hold">
                                          <p:stCondLst>
                                            <p:cond delay="0"/>
                                          </p:stCondLst>
                                        </p:cTn>
                                        <p:tgtEl>
                                          <p:spTgt spid="292"/>
                                        </p:tgtEl>
                                        <p:attrNameLst>
                                          <p:attrName>style.visibility</p:attrName>
                                        </p:attrNameLst>
                                      </p:cBhvr>
                                      <p:to>
                                        <p:strVal val="visible"/>
                                      </p:to>
                                    </p:set>
                                  </p:childTnLst>
                                </p:cTn>
                              </p:par>
                            </p:childTnLst>
                          </p:cTn>
                        </p:par>
                      </p:childTnLst>
                    </p:cTn>
                  </p:par>
                  <p:par>
                    <p:cTn id="239" fill="hold">
                      <p:stCondLst>
                        <p:cond delay="indefinite"/>
                      </p:stCondLst>
                      <p:childTnLst>
                        <p:par>
                          <p:cTn id="240" fill="hold">
                            <p:stCondLst>
                              <p:cond delay="0"/>
                            </p:stCondLst>
                            <p:childTnLst>
                              <p:par>
                                <p:cTn id="241" presetID="1" presetClass="entr" presetSubtype="0" fill="hold" grpId="0" nodeType="clickEffect">
                                  <p:stCondLst>
                                    <p:cond delay="0"/>
                                  </p:stCondLst>
                                  <p:childTnLst>
                                    <p:set>
                                      <p:cBhvr>
                                        <p:cTn id="242" dur="1" fill="hold">
                                          <p:stCondLst>
                                            <p:cond delay="0"/>
                                          </p:stCondLst>
                                        </p:cTn>
                                        <p:tgtEl>
                                          <p:spTgt spid="846"/>
                                        </p:tgtEl>
                                        <p:attrNameLst>
                                          <p:attrName>style.visibility</p:attrName>
                                        </p:attrNameLst>
                                      </p:cBhvr>
                                      <p:to>
                                        <p:strVal val="visible"/>
                                      </p:to>
                                    </p:set>
                                  </p:childTnLst>
                                </p:cTn>
                              </p:par>
                              <p:par>
                                <p:cTn id="243" presetID="1" presetClass="entr" presetSubtype="0" fill="hold" grpId="0" nodeType="withEffect">
                                  <p:stCondLst>
                                    <p:cond delay="0"/>
                                  </p:stCondLst>
                                  <p:childTnLst>
                                    <p:set>
                                      <p:cBhvr>
                                        <p:cTn id="244" dur="1" fill="hold">
                                          <p:stCondLst>
                                            <p:cond delay="0"/>
                                          </p:stCondLst>
                                        </p:cTn>
                                        <p:tgtEl>
                                          <p:spTgt spid="856"/>
                                        </p:tgtEl>
                                        <p:attrNameLst>
                                          <p:attrName>style.visibility</p:attrName>
                                        </p:attrNameLst>
                                      </p:cBhvr>
                                      <p:to>
                                        <p:strVal val="visible"/>
                                      </p:to>
                                    </p:set>
                                  </p:childTnLst>
                                </p:cTn>
                              </p:par>
                              <p:par>
                                <p:cTn id="245" presetID="1" presetClass="entr" presetSubtype="0" fill="hold" grpId="0" nodeType="withEffect">
                                  <p:stCondLst>
                                    <p:cond delay="0"/>
                                  </p:stCondLst>
                                  <p:childTnLst>
                                    <p:set>
                                      <p:cBhvr>
                                        <p:cTn id="246" dur="1" fill="hold">
                                          <p:stCondLst>
                                            <p:cond delay="0"/>
                                          </p:stCondLst>
                                        </p:cTn>
                                        <p:tgtEl>
                                          <p:spTgt spid="857"/>
                                        </p:tgtEl>
                                        <p:attrNameLst>
                                          <p:attrName>style.visibility</p:attrName>
                                        </p:attrNameLst>
                                      </p:cBhvr>
                                      <p:to>
                                        <p:strVal val="visible"/>
                                      </p:to>
                                    </p:set>
                                  </p:childTnLst>
                                </p:cTn>
                              </p:par>
                              <p:par>
                                <p:cTn id="247" presetID="1" presetClass="entr" presetSubtype="0" fill="hold" grpId="0" nodeType="withEffect">
                                  <p:stCondLst>
                                    <p:cond delay="0"/>
                                  </p:stCondLst>
                                  <p:childTnLst>
                                    <p:set>
                                      <p:cBhvr>
                                        <p:cTn id="248" dur="1" fill="hold">
                                          <p:stCondLst>
                                            <p:cond delay="0"/>
                                          </p:stCondLst>
                                        </p:cTn>
                                        <p:tgtEl>
                                          <p:spTgt spid="858"/>
                                        </p:tgtEl>
                                        <p:attrNameLst>
                                          <p:attrName>style.visibility</p:attrName>
                                        </p:attrNameLst>
                                      </p:cBhvr>
                                      <p:to>
                                        <p:strVal val="visible"/>
                                      </p:to>
                                    </p:set>
                                  </p:childTnLst>
                                </p:cTn>
                              </p:par>
                              <p:par>
                                <p:cTn id="249" presetID="1" presetClass="exit" presetSubtype="0" fill="hold" grpId="1" nodeType="withEffect">
                                  <p:stCondLst>
                                    <p:cond delay="0"/>
                                  </p:stCondLst>
                                  <p:childTnLst>
                                    <p:set>
                                      <p:cBhvr>
                                        <p:cTn id="250" dur="1" fill="hold">
                                          <p:stCondLst>
                                            <p:cond delay="0"/>
                                          </p:stCondLst>
                                        </p:cTn>
                                        <p:tgtEl>
                                          <p:spTgt spid="53"/>
                                        </p:tgtEl>
                                        <p:attrNameLst>
                                          <p:attrName>style.visibility</p:attrName>
                                        </p:attrNameLst>
                                      </p:cBhvr>
                                      <p:to>
                                        <p:strVal val="hidden"/>
                                      </p:to>
                                    </p:set>
                                  </p:childTnLst>
                                </p:cTn>
                              </p:par>
                              <p:par>
                                <p:cTn id="251" presetID="1" presetClass="exit" presetSubtype="0" fill="hold" nodeType="withEffect">
                                  <p:stCondLst>
                                    <p:cond delay="0"/>
                                  </p:stCondLst>
                                  <p:childTnLst>
                                    <p:set>
                                      <p:cBhvr>
                                        <p:cTn id="252" dur="1" fill="hold">
                                          <p:stCondLst>
                                            <p:cond delay="0"/>
                                          </p:stCondLst>
                                        </p:cTn>
                                        <p:tgtEl>
                                          <p:spTgt spid="52"/>
                                        </p:tgtEl>
                                        <p:attrNameLst>
                                          <p:attrName>style.visibility</p:attrName>
                                        </p:attrNameLst>
                                      </p:cBhvr>
                                      <p:to>
                                        <p:strVal val="hidden"/>
                                      </p:to>
                                    </p:set>
                                  </p:childTnLst>
                                </p:cTn>
                              </p:par>
                            </p:childTnLst>
                          </p:cTn>
                        </p:par>
                      </p:childTnLst>
                    </p:cTn>
                  </p:par>
                  <p:par>
                    <p:cTn id="253" fill="hold">
                      <p:stCondLst>
                        <p:cond delay="indefinite"/>
                      </p:stCondLst>
                      <p:childTnLst>
                        <p:par>
                          <p:cTn id="254" fill="hold">
                            <p:stCondLst>
                              <p:cond delay="0"/>
                            </p:stCondLst>
                            <p:childTnLst>
                              <p:par>
                                <p:cTn id="255" presetID="1" presetClass="entr" presetSubtype="0" fill="hold" grpId="0" nodeType="clickEffect">
                                  <p:stCondLst>
                                    <p:cond delay="0"/>
                                  </p:stCondLst>
                                  <p:childTnLst>
                                    <p:set>
                                      <p:cBhvr>
                                        <p:cTn id="256" dur="1" fill="hold">
                                          <p:stCondLst>
                                            <p:cond delay="0"/>
                                          </p:stCondLst>
                                        </p:cTn>
                                        <p:tgtEl>
                                          <p:spTgt spid="3"/>
                                        </p:tgtEl>
                                        <p:attrNameLst>
                                          <p:attrName>style.visibility</p:attrName>
                                        </p:attrNameLst>
                                      </p:cBhvr>
                                      <p:to>
                                        <p:strVal val="visible"/>
                                      </p:to>
                                    </p:set>
                                  </p:childTnLst>
                                </p:cTn>
                              </p:par>
                              <p:par>
                                <p:cTn id="257" presetID="1" presetClass="entr" presetSubtype="0" fill="hold" grpId="0" nodeType="withEffect">
                                  <p:stCondLst>
                                    <p:cond delay="0"/>
                                  </p:stCondLst>
                                  <p:childTnLst>
                                    <p:set>
                                      <p:cBhvr>
                                        <p:cTn id="258" dur="1" fill="hold">
                                          <p:stCondLst>
                                            <p:cond delay="0"/>
                                          </p:stCondLst>
                                        </p:cTn>
                                        <p:tgtEl>
                                          <p:spTgt spid="14"/>
                                        </p:tgtEl>
                                        <p:attrNameLst>
                                          <p:attrName>style.visibility</p:attrName>
                                        </p:attrNameLst>
                                      </p:cBhvr>
                                      <p:to>
                                        <p:strVal val="visible"/>
                                      </p:to>
                                    </p:set>
                                  </p:childTnLst>
                                </p:cTn>
                              </p:par>
                            </p:childTnLst>
                          </p:cTn>
                        </p:par>
                      </p:childTnLst>
                    </p:cTn>
                  </p:par>
                  <p:par>
                    <p:cTn id="259" fill="hold">
                      <p:stCondLst>
                        <p:cond delay="indefinite"/>
                      </p:stCondLst>
                      <p:childTnLst>
                        <p:par>
                          <p:cTn id="260" fill="hold">
                            <p:stCondLst>
                              <p:cond delay="0"/>
                            </p:stCondLst>
                            <p:childTnLst>
                              <p:par>
                                <p:cTn id="261" presetID="1" presetClass="entr" presetSubtype="0" fill="hold" grpId="0" nodeType="clickEffect">
                                  <p:stCondLst>
                                    <p:cond delay="0"/>
                                  </p:stCondLst>
                                  <p:childTnLst>
                                    <p:set>
                                      <p:cBhvr>
                                        <p:cTn id="262" dur="1" fill="hold">
                                          <p:stCondLst>
                                            <p:cond delay="0"/>
                                          </p:stCondLst>
                                        </p:cTn>
                                        <p:tgtEl>
                                          <p:spTgt spid="55"/>
                                        </p:tgtEl>
                                        <p:attrNameLst>
                                          <p:attrName>style.visibility</p:attrName>
                                        </p:attrNameLst>
                                      </p:cBhvr>
                                      <p:to>
                                        <p:strVal val="visible"/>
                                      </p:to>
                                    </p:set>
                                  </p:childTnLst>
                                </p:cTn>
                              </p:par>
                              <p:par>
                                <p:cTn id="263" presetID="1" presetClass="entr" presetSubtype="0" fill="hold" grpId="0" nodeType="withEffect">
                                  <p:stCondLst>
                                    <p:cond delay="0"/>
                                  </p:stCondLst>
                                  <p:childTnLst>
                                    <p:set>
                                      <p:cBhvr>
                                        <p:cTn id="264" dur="1" fill="hold">
                                          <p:stCondLst>
                                            <p:cond delay="0"/>
                                          </p:stCondLst>
                                        </p:cTn>
                                        <p:tgtEl>
                                          <p:spTgt spid="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2" grpId="0" animBg="1"/>
      <p:bldP spid="624" grpId="0" animBg="1"/>
      <p:bldP spid="623" grpId="0" animBg="1"/>
      <p:bldP spid="173" grpId="0" animBg="1"/>
      <p:bldP spid="186" grpId="0" animBg="1"/>
      <p:bldP spid="187" grpId="0"/>
      <p:bldP spid="688" grpId="0" animBg="1"/>
      <p:bldP spid="289" grpId="0"/>
      <p:bldP spid="290" grpId="0"/>
      <p:bldP spid="291" grpId="0"/>
      <p:bldP spid="292" grpId="0"/>
      <p:bldP spid="307" grpId="0"/>
      <p:bldP spid="308" grpId="0"/>
      <p:bldP spid="309" grpId="0"/>
      <p:bldP spid="310" grpId="0"/>
      <p:bldGraphic spid="799" grpId="0">
        <p:bldAsOne/>
      </p:bldGraphic>
      <p:bldP spid="803" grpId="0"/>
      <p:bldP spid="804" grpId="0"/>
      <p:bldP spid="808" grpId="0"/>
      <p:bldP spid="809" grpId="0"/>
      <p:bldGraphic spid="813" grpId="0">
        <p:bldAsOne/>
      </p:bldGraphic>
      <p:bldP spid="814" grpId="0"/>
      <p:bldP spid="818" grpId="0"/>
      <p:bldP spid="819" grpId="0"/>
      <p:bldP spid="820" grpId="0"/>
      <p:bldP spid="821" grpId="0"/>
      <p:bldP spid="822" grpId="0"/>
      <p:bldP spid="823" grpId="0"/>
      <p:bldGraphic spid="829" grpId="0">
        <p:bldAsOne/>
      </p:bldGraphic>
      <p:bldP spid="830" grpId="0"/>
      <p:bldP spid="832" grpId="0"/>
      <p:bldP spid="839" grpId="0"/>
      <p:bldP spid="840" grpId="0"/>
      <p:bldP spid="841" grpId="0"/>
      <p:bldP spid="842" grpId="0"/>
      <p:bldP spid="843" grpId="0"/>
      <p:bldP spid="844" grpId="0"/>
      <p:bldP spid="845" grpId="0"/>
      <p:bldP spid="846" grpId="0"/>
      <p:bldP spid="847" grpId="0"/>
      <p:bldP spid="848" grpId="0"/>
      <p:bldP spid="856" grpId="0" animBg="1"/>
      <p:bldP spid="857" grpId="0" animBg="1"/>
      <p:bldP spid="858" grpId="0" animBg="1"/>
      <p:bldP spid="862" grpId="0"/>
      <p:bldP spid="863" grpId="0"/>
      <p:bldP spid="869" grpId="0" animBg="1"/>
      <p:bldP spid="3" grpId="0"/>
      <p:bldP spid="14" grpId="0"/>
      <p:bldP spid="53" grpId="0"/>
      <p:bldP spid="53" grpId="1"/>
      <p:bldP spid="54" grpId="0"/>
      <p:bldP spid="55"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E5938F96-75F2-1A01-8AF7-4617A379ACCA}"/>
              </a:ext>
            </a:extLst>
          </p:cNvPr>
          <p:cNvSpPr/>
          <p:nvPr/>
        </p:nvSpPr>
        <p:spPr>
          <a:xfrm rot="16200000">
            <a:off x="2077834" y="6180434"/>
            <a:ext cx="166171" cy="394067"/>
          </a:xfrm>
          <a:prstGeom prst="rect">
            <a:avLst/>
          </a:prstGeom>
          <a:noFill/>
          <a:ln w="28575">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pic>
        <p:nvPicPr>
          <p:cNvPr id="9" name="Picture 8">
            <a:extLst>
              <a:ext uri="{FF2B5EF4-FFF2-40B4-BE49-F238E27FC236}">
                <a16:creationId xmlns:a16="http://schemas.microsoft.com/office/drawing/2014/main" id="{E8938C1A-DBFB-E204-7622-59C091597CE6}"/>
              </a:ext>
            </a:extLst>
          </p:cNvPr>
          <p:cNvPicPr>
            <a:picLocks noChangeAspect="1"/>
          </p:cNvPicPr>
          <p:nvPr/>
        </p:nvPicPr>
        <p:blipFill>
          <a:blip r:embed="rId3"/>
          <a:stretch>
            <a:fillRect/>
          </a:stretch>
        </p:blipFill>
        <p:spPr>
          <a:xfrm>
            <a:off x="695191" y="2395547"/>
            <a:ext cx="3027872" cy="3027872"/>
          </a:xfrm>
          <a:prstGeom prst="rect">
            <a:avLst/>
          </a:prstGeom>
          <a:noFill/>
        </p:spPr>
      </p:pic>
      <p:sp>
        <p:nvSpPr>
          <p:cNvPr id="6" name="ZoneTexte 41">
            <a:extLst>
              <a:ext uri="{FF2B5EF4-FFF2-40B4-BE49-F238E27FC236}">
                <a16:creationId xmlns:a16="http://schemas.microsoft.com/office/drawing/2014/main" id="{2E816C5F-77F3-4386-B62C-816A49C96FFE}"/>
              </a:ext>
            </a:extLst>
          </p:cNvPr>
          <p:cNvSpPr txBox="1"/>
          <p:nvPr/>
        </p:nvSpPr>
        <p:spPr>
          <a:xfrm>
            <a:off x="1085807" y="1511919"/>
            <a:ext cx="9474068" cy="523220"/>
          </a:xfrm>
          <a:prstGeom prst="rect">
            <a:avLst/>
          </a:prstGeom>
          <a:noFill/>
        </p:spPr>
        <p:txBody>
          <a:bodyPr wrap="none" rtlCol="0">
            <a:spAutoFit/>
          </a:bodyPr>
          <a:lstStyle/>
          <a:p>
            <a:pPr algn="ctr"/>
            <a:r>
              <a:rPr lang="fr-CA" sz="2800" dirty="0">
                <a:latin typeface="Century Schoolbook" panose="02040604050505020304" pitchFamily="18" charset="0"/>
                <a:cs typeface="Roboto Serif Light" pitchFamily="2" charset="0"/>
              </a:rPr>
              <a:t>Spatial </a:t>
            </a:r>
            <a:r>
              <a:rPr lang="fr-CA" sz="2800" dirty="0" err="1">
                <a:latin typeface="Century Schoolbook" panose="02040604050505020304" pitchFamily="18" charset="0"/>
                <a:cs typeface="Roboto Serif Light" pitchFamily="2" charset="0"/>
              </a:rPr>
              <a:t>encoding</a:t>
            </a:r>
            <a:r>
              <a:rPr lang="fr-CA" sz="2800" dirty="0">
                <a:latin typeface="Century Schoolbook" panose="02040604050505020304" pitchFamily="18" charset="0"/>
                <a:cs typeface="Roboto Serif Light" pitchFamily="2" charset="0"/>
              </a:rPr>
              <a:t> </a:t>
            </a:r>
            <a:r>
              <a:rPr lang="fr-CA" sz="2800" dirty="0" err="1">
                <a:latin typeface="Century Schoolbook" panose="02040604050505020304" pitchFamily="18" charset="0"/>
                <a:cs typeface="Roboto Serif Light" pitchFamily="2" charset="0"/>
              </a:rPr>
              <a:t>with</a:t>
            </a:r>
            <a:r>
              <a:rPr lang="fr-CA" sz="2800" dirty="0">
                <a:latin typeface="Century Schoolbook" panose="02040604050505020304" pitchFamily="18" charset="0"/>
                <a:cs typeface="Roboto Serif Light" pitchFamily="2" charset="0"/>
              </a:rPr>
              <a:t> the phase </a:t>
            </a:r>
            <a:r>
              <a:rPr lang="fr-CA" sz="2800" dirty="0" err="1">
                <a:latin typeface="Century Schoolbook" panose="02040604050505020304" pitchFamily="18" charset="0"/>
                <a:cs typeface="Roboto Serif Light" pitchFamily="2" charset="0"/>
              </a:rPr>
              <a:t>encoding</a:t>
            </a:r>
            <a:r>
              <a:rPr lang="fr-CA" sz="2800" dirty="0">
                <a:latin typeface="Century Schoolbook" panose="02040604050505020304" pitchFamily="18" charset="0"/>
                <a:cs typeface="Roboto Serif Light" pitchFamily="2" charset="0"/>
              </a:rPr>
              <a:t> gradient </a:t>
            </a:r>
            <a:r>
              <a:rPr lang="fr-CA" sz="2800" b="1" dirty="0">
                <a:latin typeface="Century Schoolbook" panose="02040604050505020304" pitchFamily="18" charset="0"/>
                <a:cs typeface="Roboto Serif Medium" pitchFamily="2" charset="0"/>
              </a:rPr>
              <a:t>G</a:t>
            </a:r>
            <a:r>
              <a:rPr lang="fr-CA" sz="2800" b="1" baseline="-25000" dirty="0">
                <a:latin typeface="Century Schoolbook" panose="02040604050505020304" pitchFamily="18" charset="0"/>
                <a:cs typeface="Roboto Serif Medium" pitchFamily="2" charset="0"/>
              </a:rPr>
              <a:t>y</a:t>
            </a:r>
            <a:r>
              <a:rPr lang="fr-CA" sz="2800" dirty="0">
                <a:latin typeface="Century Schoolbook" panose="02040604050505020304" pitchFamily="18" charset="0"/>
                <a:cs typeface="Roboto Serif Light" pitchFamily="2" charset="0"/>
              </a:rPr>
              <a:t>.</a:t>
            </a:r>
          </a:p>
        </p:txBody>
      </p:sp>
      <p:sp>
        <p:nvSpPr>
          <p:cNvPr id="2" name="Title 1">
            <a:extLst>
              <a:ext uri="{FF2B5EF4-FFF2-40B4-BE49-F238E27FC236}">
                <a16:creationId xmlns:a16="http://schemas.microsoft.com/office/drawing/2014/main" id="{F9A875DE-1402-4A32-82FB-4CE69C758B60}"/>
              </a:ext>
            </a:extLst>
          </p:cNvPr>
          <p:cNvSpPr>
            <a:spLocks noGrp="1"/>
          </p:cNvSpPr>
          <p:nvPr>
            <p:ph type="title"/>
          </p:nvPr>
        </p:nvSpPr>
        <p:spPr/>
        <p:txBody>
          <a:bodyPr/>
          <a:lstStyle/>
          <a:p>
            <a:r>
              <a:rPr lang="fr-CA" dirty="0">
                <a:latin typeface="Century Schoolbook" panose="02040604050505020304" pitchFamily="18" charset="0"/>
              </a:rPr>
              <a:t>Image formation: </a:t>
            </a:r>
            <a:r>
              <a:rPr lang="fr-CA" dirty="0" err="1">
                <a:latin typeface="Century Schoolbook" panose="02040604050505020304" pitchFamily="18" charset="0"/>
              </a:rPr>
              <a:t>encodings</a:t>
            </a:r>
            <a:r>
              <a:rPr lang="fr-CA" dirty="0">
                <a:latin typeface="Century Schoolbook" panose="02040604050505020304" pitchFamily="18" charset="0"/>
              </a:rPr>
              <a:t> </a:t>
            </a:r>
          </a:p>
        </p:txBody>
      </p:sp>
      <p:sp>
        <p:nvSpPr>
          <p:cNvPr id="4" name="Slide Number Placeholder 3">
            <a:extLst>
              <a:ext uri="{FF2B5EF4-FFF2-40B4-BE49-F238E27FC236}">
                <a16:creationId xmlns:a16="http://schemas.microsoft.com/office/drawing/2014/main" id="{2AB00340-DEDF-4CF6-944B-8EC9E08D3E4E}"/>
              </a:ext>
            </a:extLst>
          </p:cNvPr>
          <p:cNvSpPr>
            <a:spLocks noGrp="1"/>
          </p:cNvSpPr>
          <p:nvPr>
            <p:ph type="sldNum" sz="quarter" idx="12"/>
          </p:nvPr>
        </p:nvSpPr>
        <p:spPr/>
        <p:txBody>
          <a:bodyPr/>
          <a:lstStyle/>
          <a:p>
            <a:fld id="{7C4F7C6C-F16A-437F-A05B-8026F95376C8}" type="slidenum">
              <a:rPr lang="fr-CA" smtClean="0">
                <a:latin typeface="Century Schoolbook" panose="02040604050505020304" pitchFamily="18" charset="0"/>
              </a:rPr>
              <a:pPr/>
              <a:t>58</a:t>
            </a:fld>
            <a:endParaRPr lang="fr-CA" dirty="0">
              <a:latin typeface="Century Schoolbook" panose="02040604050505020304" pitchFamily="18" charset="0"/>
            </a:endParaRPr>
          </a:p>
        </p:txBody>
      </p:sp>
      <p:cxnSp>
        <p:nvCxnSpPr>
          <p:cNvPr id="188" name="Straight Arrow Connector 187">
            <a:extLst>
              <a:ext uri="{FF2B5EF4-FFF2-40B4-BE49-F238E27FC236}">
                <a16:creationId xmlns:a16="http://schemas.microsoft.com/office/drawing/2014/main" id="{DA420FD0-E85A-86A7-F923-7747DBCF6757}"/>
              </a:ext>
            </a:extLst>
          </p:cNvPr>
          <p:cNvCxnSpPr>
            <a:cxnSpLocks/>
          </p:cNvCxnSpPr>
          <p:nvPr/>
        </p:nvCxnSpPr>
        <p:spPr>
          <a:xfrm flipV="1">
            <a:off x="4670960" y="2743115"/>
            <a:ext cx="0" cy="2332737"/>
          </a:xfrm>
          <a:prstGeom prst="straightConnector1">
            <a:avLst/>
          </a:prstGeom>
          <a:ln w="44450">
            <a:gradFill flip="none" rotWithShape="1">
              <a:gsLst>
                <a:gs pos="0">
                  <a:schemeClr val="accent1">
                    <a:lumMod val="5000"/>
                    <a:lumOff val="95000"/>
                  </a:schemeClr>
                </a:gs>
                <a:gs pos="100000">
                  <a:srgbClr val="00A759"/>
                </a:gs>
              </a:gsLst>
              <a:lin ang="5400000" scaled="1"/>
              <a:tileRect/>
            </a:gra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309" name="ZoneTexte 41">
            <a:extLst>
              <a:ext uri="{FF2B5EF4-FFF2-40B4-BE49-F238E27FC236}">
                <a16:creationId xmlns:a16="http://schemas.microsoft.com/office/drawing/2014/main" id="{4BF06B02-818F-773E-AFFE-9A0CD8C49DED}"/>
              </a:ext>
            </a:extLst>
          </p:cNvPr>
          <p:cNvSpPr txBox="1"/>
          <p:nvPr/>
        </p:nvSpPr>
        <p:spPr>
          <a:xfrm>
            <a:off x="4422415" y="2285459"/>
            <a:ext cx="566181" cy="461665"/>
          </a:xfrm>
          <a:prstGeom prst="rect">
            <a:avLst/>
          </a:prstGeom>
          <a:noFill/>
        </p:spPr>
        <p:txBody>
          <a:bodyPr wrap="none" rtlCol="0">
            <a:spAutoFit/>
          </a:bodyPr>
          <a:lstStyle/>
          <a:p>
            <a:r>
              <a:rPr lang="fr-CA" sz="2400" b="1" dirty="0">
                <a:latin typeface="Century Schoolbook" panose="02040604050505020304" pitchFamily="18" charset="0"/>
                <a:cs typeface="Roboto Serif Medium" pitchFamily="2" charset="0"/>
              </a:rPr>
              <a:t>G</a:t>
            </a:r>
            <a:r>
              <a:rPr lang="fr-CA" sz="2400" b="1" baseline="-25000" dirty="0">
                <a:latin typeface="Century Schoolbook" panose="02040604050505020304" pitchFamily="18" charset="0"/>
                <a:cs typeface="Roboto Serif Medium" pitchFamily="2" charset="0"/>
              </a:rPr>
              <a:t>y</a:t>
            </a:r>
            <a:endParaRPr lang="fr-CA" sz="2400" b="1" dirty="0">
              <a:latin typeface="Century Schoolbook" panose="02040604050505020304" pitchFamily="18" charset="0"/>
              <a:cs typeface="Roboto Serif Medium" pitchFamily="2" charset="0"/>
            </a:endParaRPr>
          </a:p>
        </p:txBody>
      </p:sp>
      <p:sp>
        <p:nvSpPr>
          <p:cNvPr id="310" name="ZoneTexte 41">
            <a:extLst>
              <a:ext uri="{FF2B5EF4-FFF2-40B4-BE49-F238E27FC236}">
                <a16:creationId xmlns:a16="http://schemas.microsoft.com/office/drawing/2014/main" id="{352830F5-1CC9-EFA0-42AE-D19D594132C2}"/>
              </a:ext>
            </a:extLst>
          </p:cNvPr>
          <p:cNvSpPr txBox="1"/>
          <p:nvPr/>
        </p:nvSpPr>
        <p:spPr>
          <a:xfrm>
            <a:off x="4313714" y="3717347"/>
            <a:ext cx="370614" cy="461665"/>
          </a:xfrm>
          <a:prstGeom prst="rect">
            <a:avLst/>
          </a:prstGeom>
          <a:noFill/>
        </p:spPr>
        <p:txBody>
          <a:bodyPr wrap="none" rtlCol="0">
            <a:spAutoFit/>
          </a:bodyPr>
          <a:lstStyle/>
          <a:p>
            <a:r>
              <a:rPr lang="fr-CA" sz="2400" dirty="0">
                <a:solidFill>
                  <a:srgbClr val="00A759"/>
                </a:solidFill>
                <a:latin typeface="Century Schoolbook" panose="02040604050505020304" pitchFamily="18" charset="0"/>
                <a:cs typeface="Roboto Serif Light" pitchFamily="2" charset="0"/>
              </a:rPr>
              <a:t>+</a:t>
            </a:r>
          </a:p>
        </p:txBody>
      </p:sp>
      <p:sp>
        <p:nvSpPr>
          <p:cNvPr id="311" name="ZoneTexte 41">
            <a:extLst>
              <a:ext uri="{FF2B5EF4-FFF2-40B4-BE49-F238E27FC236}">
                <a16:creationId xmlns:a16="http://schemas.microsoft.com/office/drawing/2014/main" id="{9A2089E4-8C0E-0350-0D13-EFB489FBA0F6}"/>
              </a:ext>
            </a:extLst>
          </p:cNvPr>
          <p:cNvSpPr txBox="1"/>
          <p:nvPr/>
        </p:nvSpPr>
        <p:spPr>
          <a:xfrm>
            <a:off x="4139502" y="2875707"/>
            <a:ext cx="556563" cy="461665"/>
          </a:xfrm>
          <a:prstGeom prst="rect">
            <a:avLst/>
          </a:prstGeom>
          <a:noFill/>
        </p:spPr>
        <p:txBody>
          <a:bodyPr wrap="none" rtlCol="0">
            <a:spAutoFit/>
          </a:bodyPr>
          <a:lstStyle/>
          <a:p>
            <a:r>
              <a:rPr lang="fr-CA" sz="2400" dirty="0">
                <a:solidFill>
                  <a:srgbClr val="00A759"/>
                </a:solidFill>
                <a:latin typeface="Century Schoolbook" panose="02040604050505020304" pitchFamily="18" charset="0"/>
                <a:cs typeface="Roboto Serif Light" pitchFamily="2" charset="0"/>
              </a:rPr>
              <a:t>++</a:t>
            </a:r>
          </a:p>
        </p:txBody>
      </p:sp>
      <p:sp>
        <p:nvSpPr>
          <p:cNvPr id="312" name="ZoneTexte 41">
            <a:extLst>
              <a:ext uri="{FF2B5EF4-FFF2-40B4-BE49-F238E27FC236}">
                <a16:creationId xmlns:a16="http://schemas.microsoft.com/office/drawing/2014/main" id="{C79756CF-7BEB-8681-6571-E82923E6E586}"/>
              </a:ext>
            </a:extLst>
          </p:cNvPr>
          <p:cNvSpPr txBox="1"/>
          <p:nvPr/>
        </p:nvSpPr>
        <p:spPr>
          <a:xfrm>
            <a:off x="4347219" y="4592676"/>
            <a:ext cx="328936" cy="400110"/>
          </a:xfrm>
          <a:prstGeom prst="rect">
            <a:avLst/>
          </a:prstGeom>
          <a:noFill/>
        </p:spPr>
        <p:txBody>
          <a:bodyPr wrap="none" rtlCol="0">
            <a:spAutoFit/>
          </a:bodyPr>
          <a:lstStyle/>
          <a:p>
            <a:r>
              <a:rPr lang="fr-CA" sz="2000" dirty="0">
                <a:solidFill>
                  <a:srgbClr val="00A759"/>
                </a:solidFill>
                <a:latin typeface="Century Schoolbook" panose="02040604050505020304" pitchFamily="18" charset="0"/>
                <a:cs typeface="Roboto Serif Light" pitchFamily="2" charset="0"/>
              </a:rPr>
              <a:t>0</a:t>
            </a:r>
          </a:p>
        </p:txBody>
      </p:sp>
      <p:grpSp>
        <p:nvGrpSpPr>
          <p:cNvPr id="578" name="Group 577">
            <a:extLst>
              <a:ext uri="{FF2B5EF4-FFF2-40B4-BE49-F238E27FC236}">
                <a16:creationId xmlns:a16="http://schemas.microsoft.com/office/drawing/2014/main" id="{17E09E6C-B139-2BBE-8763-5B09C0A38150}"/>
              </a:ext>
            </a:extLst>
          </p:cNvPr>
          <p:cNvGrpSpPr/>
          <p:nvPr/>
        </p:nvGrpSpPr>
        <p:grpSpPr>
          <a:xfrm>
            <a:off x="1054601" y="2743115"/>
            <a:ext cx="777892" cy="675662"/>
            <a:chOff x="777036" y="2353190"/>
            <a:chExt cx="777892" cy="675662"/>
          </a:xfrm>
        </p:grpSpPr>
        <p:sp>
          <p:nvSpPr>
            <p:cNvPr id="579" name="Flowchart: Connector 578">
              <a:extLst>
                <a:ext uri="{FF2B5EF4-FFF2-40B4-BE49-F238E27FC236}">
                  <a16:creationId xmlns:a16="http://schemas.microsoft.com/office/drawing/2014/main" id="{08C860E4-B053-15FF-CA51-62D2A6C3A186}"/>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mc:AlternateContent xmlns:mc="http://schemas.openxmlformats.org/markup-compatibility/2006" xmlns:a14="http://schemas.microsoft.com/office/drawing/2010/main">
          <mc:Choice Requires="a14">
            <p:sp>
              <p:nvSpPr>
                <p:cNvPr id="580" name="ZoneTexte 41">
                  <a:extLst>
                    <a:ext uri="{FF2B5EF4-FFF2-40B4-BE49-F238E27FC236}">
                      <a16:creationId xmlns:a16="http://schemas.microsoft.com/office/drawing/2014/main" id="{A8AAFC12-63F2-C783-AFD6-947E4C170082}"/>
                    </a:ext>
                  </a:extLst>
                </p:cNvPr>
                <p:cNvSpPr txBox="1"/>
                <p:nvPr/>
              </p:nvSpPr>
              <p:spPr>
                <a:xfrm>
                  <a:off x="841205" y="2353190"/>
                  <a:ext cx="472437" cy="400110"/>
                </a:xfrm>
                <a:prstGeom prst="rect">
                  <a:avLst/>
                </a:prstGeom>
                <a:noFill/>
              </p:spPr>
              <p:txBody>
                <a:bodyPr wrap="none" rtlCol="0">
                  <a:spAutoFit/>
                </a:bodyPr>
                <a:lstStyle/>
                <a:p>
                  <a14:m>
                    <m:oMath xmlns:m="http://schemas.openxmlformats.org/officeDocument/2006/math">
                      <m:r>
                        <a:rPr lang="fr-CA" sz="2000" i="1" smtClean="0">
                          <a:solidFill>
                            <a:srgbClr val="00A759"/>
                          </a:solidFill>
                          <a:latin typeface="Cambria Math" panose="02040503050406030204" pitchFamily="18" charset="0"/>
                          <a:ea typeface="Cambria Math" panose="02040503050406030204" pitchFamily="18" charset="0"/>
                          <a:cs typeface="Roboto Serif Light" pitchFamily="2" charset="0"/>
                        </a:rPr>
                        <m:t>𝜔</m:t>
                      </m:r>
                    </m:oMath>
                  </a14:m>
                  <a:r>
                    <a:rPr lang="fr-CA" sz="2000" baseline="-25000" dirty="0">
                      <a:solidFill>
                        <a:srgbClr val="00A759"/>
                      </a:solidFill>
                      <a:latin typeface="Century Schoolbook" panose="02040604050505020304" pitchFamily="18" charset="0"/>
                      <a:cs typeface="Roboto Serif Light" pitchFamily="2" charset="0"/>
                    </a:rPr>
                    <a:t>0</a:t>
                  </a:r>
                  <a:endParaRPr lang="fr-CA" sz="2000" i="1" dirty="0">
                    <a:solidFill>
                      <a:srgbClr val="00A759"/>
                    </a:solidFill>
                    <a:latin typeface="Century Schoolbook" panose="02040604050505020304" pitchFamily="18" charset="0"/>
                    <a:cs typeface="Roboto Serif Light" pitchFamily="2" charset="0"/>
                  </a:endParaRPr>
                </a:p>
              </p:txBody>
            </p:sp>
          </mc:Choice>
          <mc:Fallback xmlns="">
            <p:sp>
              <p:nvSpPr>
                <p:cNvPr id="580" name="ZoneTexte 41">
                  <a:extLst>
                    <a:ext uri="{FF2B5EF4-FFF2-40B4-BE49-F238E27FC236}">
                      <a16:creationId xmlns:a16="http://schemas.microsoft.com/office/drawing/2014/main" id="{A8AAFC12-63F2-C783-AFD6-947E4C170082}"/>
                    </a:ext>
                  </a:extLst>
                </p:cNvPr>
                <p:cNvSpPr txBox="1">
                  <a:spLocks noRot="1" noChangeAspect="1" noMove="1" noResize="1" noEditPoints="1" noAdjustHandles="1" noChangeArrowheads="1" noChangeShapeType="1" noTextEdit="1"/>
                </p:cNvSpPr>
                <p:nvPr/>
              </p:nvSpPr>
              <p:spPr>
                <a:xfrm>
                  <a:off x="841205" y="2353190"/>
                  <a:ext cx="472437" cy="400110"/>
                </a:xfrm>
                <a:prstGeom prst="rect">
                  <a:avLst/>
                </a:prstGeom>
                <a:blipFill>
                  <a:blip r:embed="rId8"/>
                  <a:stretch>
                    <a:fillRect r="-2564" b="-23077"/>
                  </a:stretch>
                </a:blipFill>
              </p:spPr>
              <p:txBody>
                <a:bodyPr/>
                <a:lstStyle/>
                <a:p>
                  <a:r>
                    <a:rPr lang="fr-CA">
                      <a:noFill/>
                    </a:rPr>
                    <a:t> </a:t>
                  </a:r>
                </a:p>
              </p:txBody>
            </p:sp>
          </mc:Fallback>
        </mc:AlternateContent>
        <p:cxnSp>
          <p:nvCxnSpPr>
            <p:cNvPr id="581" name="Connecteur droit avec flèche 71">
              <a:extLst>
                <a:ext uri="{FF2B5EF4-FFF2-40B4-BE49-F238E27FC236}">
                  <a16:creationId xmlns:a16="http://schemas.microsoft.com/office/drawing/2014/main" id="{E9B8FD9B-42E3-99FA-928C-F97D6C6B78AF}"/>
                </a:ext>
              </a:extLst>
            </p:cNvPr>
            <p:cNvCxnSpPr>
              <a:cxnSpLocks/>
            </p:cNvCxnSpPr>
            <p:nvPr/>
          </p:nvCxnSpPr>
          <p:spPr>
            <a:xfrm>
              <a:off x="1072356" y="2738305"/>
              <a:ext cx="482572" cy="1298"/>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582" name="Group 581">
            <a:extLst>
              <a:ext uri="{FF2B5EF4-FFF2-40B4-BE49-F238E27FC236}">
                <a16:creationId xmlns:a16="http://schemas.microsoft.com/office/drawing/2014/main" id="{DDCB3982-7601-1FE1-05EA-687B501C1D6E}"/>
              </a:ext>
            </a:extLst>
          </p:cNvPr>
          <p:cNvGrpSpPr/>
          <p:nvPr/>
        </p:nvGrpSpPr>
        <p:grpSpPr>
          <a:xfrm>
            <a:off x="1919354" y="2747452"/>
            <a:ext cx="777892" cy="675662"/>
            <a:chOff x="777036" y="2353190"/>
            <a:chExt cx="777892" cy="675662"/>
          </a:xfrm>
        </p:grpSpPr>
        <p:sp>
          <p:nvSpPr>
            <p:cNvPr id="583" name="Flowchart: Connector 582">
              <a:extLst>
                <a:ext uri="{FF2B5EF4-FFF2-40B4-BE49-F238E27FC236}">
                  <a16:creationId xmlns:a16="http://schemas.microsoft.com/office/drawing/2014/main" id="{7097748A-0847-A62C-2FA9-37E741C51021}"/>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mc:AlternateContent xmlns:mc="http://schemas.openxmlformats.org/markup-compatibility/2006" xmlns:a14="http://schemas.microsoft.com/office/drawing/2010/main">
          <mc:Choice Requires="a14">
            <p:sp>
              <p:nvSpPr>
                <p:cNvPr id="584" name="ZoneTexte 41">
                  <a:extLst>
                    <a:ext uri="{FF2B5EF4-FFF2-40B4-BE49-F238E27FC236}">
                      <a16:creationId xmlns:a16="http://schemas.microsoft.com/office/drawing/2014/main" id="{C41333DB-B1F0-0169-521D-9C7FA63D0723}"/>
                    </a:ext>
                  </a:extLst>
                </p:cNvPr>
                <p:cNvSpPr txBox="1"/>
                <p:nvPr/>
              </p:nvSpPr>
              <p:spPr>
                <a:xfrm>
                  <a:off x="841205" y="2353190"/>
                  <a:ext cx="472437" cy="400110"/>
                </a:xfrm>
                <a:prstGeom prst="rect">
                  <a:avLst/>
                </a:prstGeom>
                <a:noFill/>
              </p:spPr>
              <p:txBody>
                <a:bodyPr wrap="none" rtlCol="0">
                  <a:spAutoFit/>
                </a:bodyPr>
                <a:lstStyle/>
                <a:p>
                  <a14:m>
                    <m:oMath xmlns:m="http://schemas.openxmlformats.org/officeDocument/2006/math">
                      <m:r>
                        <a:rPr lang="fr-CA" sz="2000" i="1" smtClean="0">
                          <a:solidFill>
                            <a:srgbClr val="00A759"/>
                          </a:solidFill>
                          <a:latin typeface="Cambria Math" panose="02040503050406030204" pitchFamily="18" charset="0"/>
                          <a:ea typeface="Cambria Math" panose="02040503050406030204" pitchFamily="18" charset="0"/>
                          <a:cs typeface="Roboto Serif Light" pitchFamily="2" charset="0"/>
                        </a:rPr>
                        <m:t>𝜔</m:t>
                      </m:r>
                    </m:oMath>
                  </a14:m>
                  <a:r>
                    <a:rPr lang="fr-CA" sz="2000" baseline="-25000" dirty="0">
                      <a:solidFill>
                        <a:srgbClr val="00A759"/>
                      </a:solidFill>
                      <a:latin typeface="Century Schoolbook" panose="02040604050505020304" pitchFamily="18" charset="0"/>
                      <a:cs typeface="Roboto Serif Light" pitchFamily="2" charset="0"/>
                    </a:rPr>
                    <a:t>0</a:t>
                  </a:r>
                  <a:endParaRPr lang="fr-CA" sz="2000" i="1" dirty="0">
                    <a:solidFill>
                      <a:srgbClr val="00A759"/>
                    </a:solidFill>
                    <a:latin typeface="Century Schoolbook" panose="02040604050505020304" pitchFamily="18" charset="0"/>
                    <a:cs typeface="Roboto Serif Light" pitchFamily="2" charset="0"/>
                  </a:endParaRPr>
                </a:p>
              </p:txBody>
            </p:sp>
          </mc:Choice>
          <mc:Fallback xmlns="">
            <p:sp>
              <p:nvSpPr>
                <p:cNvPr id="584" name="ZoneTexte 41">
                  <a:extLst>
                    <a:ext uri="{FF2B5EF4-FFF2-40B4-BE49-F238E27FC236}">
                      <a16:creationId xmlns:a16="http://schemas.microsoft.com/office/drawing/2014/main" id="{C41333DB-B1F0-0169-521D-9C7FA63D0723}"/>
                    </a:ext>
                  </a:extLst>
                </p:cNvPr>
                <p:cNvSpPr txBox="1">
                  <a:spLocks noRot="1" noChangeAspect="1" noMove="1" noResize="1" noEditPoints="1" noAdjustHandles="1" noChangeArrowheads="1" noChangeShapeType="1" noTextEdit="1"/>
                </p:cNvSpPr>
                <p:nvPr/>
              </p:nvSpPr>
              <p:spPr>
                <a:xfrm>
                  <a:off x="841205" y="2353190"/>
                  <a:ext cx="472437" cy="400110"/>
                </a:xfrm>
                <a:prstGeom prst="rect">
                  <a:avLst/>
                </a:prstGeom>
                <a:blipFill>
                  <a:blip r:embed="rId9"/>
                  <a:stretch>
                    <a:fillRect r="-2564" b="-21212"/>
                  </a:stretch>
                </a:blipFill>
              </p:spPr>
              <p:txBody>
                <a:bodyPr/>
                <a:lstStyle/>
                <a:p>
                  <a:r>
                    <a:rPr lang="fr-CA">
                      <a:noFill/>
                    </a:rPr>
                    <a:t> </a:t>
                  </a:r>
                </a:p>
              </p:txBody>
            </p:sp>
          </mc:Fallback>
        </mc:AlternateContent>
        <p:cxnSp>
          <p:nvCxnSpPr>
            <p:cNvPr id="585" name="Connecteur droit avec flèche 71">
              <a:extLst>
                <a:ext uri="{FF2B5EF4-FFF2-40B4-BE49-F238E27FC236}">
                  <a16:creationId xmlns:a16="http://schemas.microsoft.com/office/drawing/2014/main" id="{BAF450E9-DC3D-830C-1C6D-CA46AFB3716F}"/>
                </a:ext>
              </a:extLst>
            </p:cNvPr>
            <p:cNvCxnSpPr>
              <a:cxnSpLocks/>
            </p:cNvCxnSpPr>
            <p:nvPr/>
          </p:nvCxnSpPr>
          <p:spPr>
            <a:xfrm>
              <a:off x="1072356" y="2738305"/>
              <a:ext cx="482572" cy="1298"/>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586" name="Group 585">
            <a:extLst>
              <a:ext uri="{FF2B5EF4-FFF2-40B4-BE49-F238E27FC236}">
                <a16:creationId xmlns:a16="http://schemas.microsoft.com/office/drawing/2014/main" id="{DC238985-B28A-74A0-12C0-11602D9B863A}"/>
              </a:ext>
            </a:extLst>
          </p:cNvPr>
          <p:cNvGrpSpPr/>
          <p:nvPr/>
        </p:nvGrpSpPr>
        <p:grpSpPr>
          <a:xfrm>
            <a:off x="2785689" y="2743115"/>
            <a:ext cx="777892" cy="675662"/>
            <a:chOff x="777036" y="2353190"/>
            <a:chExt cx="777892" cy="675662"/>
          </a:xfrm>
        </p:grpSpPr>
        <p:sp>
          <p:nvSpPr>
            <p:cNvPr id="587" name="Flowchart: Connector 586">
              <a:extLst>
                <a:ext uri="{FF2B5EF4-FFF2-40B4-BE49-F238E27FC236}">
                  <a16:creationId xmlns:a16="http://schemas.microsoft.com/office/drawing/2014/main" id="{EF86AD92-B3D3-0DFB-FC5E-F368B25A304E}"/>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mc:AlternateContent xmlns:mc="http://schemas.openxmlformats.org/markup-compatibility/2006" xmlns:a14="http://schemas.microsoft.com/office/drawing/2010/main">
          <mc:Choice Requires="a14">
            <p:sp>
              <p:nvSpPr>
                <p:cNvPr id="588" name="ZoneTexte 41">
                  <a:extLst>
                    <a:ext uri="{FF2B5EF4-FFF2-40B4-BE49-F238E27FC236}">
                      <a16:creationId xmlns:a16="http://schemas.microsoft.com/office/drawing/2014/main" id="{DE61152C-F22F-1C8F-9DCA-D9E3CD49FF2F}"/>
                    </a:ext>
                  </a:extLst>
                </p:cNvPr>
                <p:cNvSpPr txBox="1"/>
                <p:nvPr/>
              </p:nvSpPr>
              <p:spPr>
                <a:xfrm>
                  <a:off x="841205" y="2353190"/>
                  <a:ext cx="472437" cy="400110"/>
                </a:xfrm>
                <a:prstGeom prst="rect">
                  <a:avLst/>
                </a:prstGeom>
                <a:noFill/>
              </p:spPr>
              <p:txBody>
                <a:bodyPr wrap="none" rtlCol="0">
                  <a:spAutoFit/>
                </a:bodyPr>
                <a:lstStyle/>
                <a:p>
                  <a14:m>
                    <m:oMath xmlns:m="http://schemas.openxmlformats.org/officeDocument/2006/math">
                      <m:r>
                        <a:rPr lang="fr-CA" sz="2000" i="1" smtClean="0">
                          <a:solidFill>
                            <a:srgbClr val="00A759"/>
                          </a:solidFill>
                          <a:latin typeface="Cambria Math" panose="02040503050406030204" pitchFamily="18" charset="0"/>
                          <a:ea typeface="Cambria Math" panose="02040503050406030204" pitchFamily="18" charset="0"/>
                          <a:cs typeface="Roboto Serif Light" pitchFamily="2" charset="0"/>
                        </a:rPr>
                        <m:t>𝜔</m:t>
                      </m:r>
                    </m:oMath>
                  </a14:m>
                  <a:r>
                    <a:rPr lang="fr-CA" sz="2000" baseline="-25000" dirty="0">
                      <a:solidFill>
                        <a:srgbClr val="00A759"/>
                      </a:solidFill>
                      <a:latin typeface="Century Schoolbook" panose="02040604050505020304" pitchFamily="18" charset="0"/>
                      <a:cs typeface="Roboto Serif Light" pitchFamily="2" charset="0"/>
                    </a:rPr>
                    <a:t>0</a:t>
                  </a:r>
                  <a:endParaRPr lang="fr-CA" sz="2000" i="1" dirty="0">
                    <a:solidFill>
                      <a:srgbClr val="00A759"/>
                    </a:solidFill>
                    <a:latin typeface="Century Schoolbook" panose="02040604050505020304" pitchFamily="18" charset="0"/>
                    <a:cs typeface="Roboto Serif Light" pitchFamily="2" charset="0"/>
                  </a:endParaRPr>
                </a:p>
              </p:txBody>
            </p:sp>
          </mc:Choice>
          <mc:Fallback xmlns="">
            <p:sp>
              <p:nvSpPr>
                <p:cNvPr id="588" name="ZoneTexte 41">
                  <a:extLst>
                    <a:ext uri="{FF2B5EF4-FFF2-40B4-BE49-F238E27FC236}">
                      <a16:creationId xmlns:a16="http://schemas.microsoft.com/office/drawing/2014/main" id="{DE61152C-F22F-1C8F-9DCA-D9E3CD49FF2F}"/>
                    </a:ext>
                  </a:extLst>
                </p:cNvPr>
                <p:cNvSpPr txBox="1">
                  <a:spLocks noRot="1" noChangeAspect="1" noMove="1" noResize="1" noEditPoints="1" noAdjustHandles="1" noChangeArrowheads="1" noChangeShapeType="1" noTextEdit="1"/>
                </p:cNvSpPr>
                <p:nvPr/>
              </p:nvSpPr>
              <p:spPr>
                <a:xfrm>
                  <a:off x="841205" y="2353190"/>
                  <a:ext cx="472437" cy="400110"/>
                </a:xfrm>
                <a:prstGeom prst="rect">
                  <a:avLst/>
                </a:prstGeom>
                <a:blipFill>
                  <a:blip r:embed="rId10"/>
                  <a:stretch>
                    <a:fillRect r="-2564" b="-23077"/>
                  </a:stretch>
                </a:blipFill>
              </p:spPr>
              <p:txBody>
                <a:bodyPr/>
                <a:lstStyle/>
                <a:p>
                  <a:r>
                    <a:rPr lang="fr-CA">
                      <a:noFill/>
                    </a:rPr>
                    <a:t> </a:t>
                  </a:r>
                </a:p>
              </p:txBody>
            </p:sp>
          </mc:Fallback>
        </mc:AlternateContent>
        <p:cxnSp>
          <p:nvCxnSpPr>
            <p:cNvPr id="589" name="Connecteur droit avec flèche 71">
              <a:extLst>
                <a:ext uri="{FF2B5EF4-FFF2-40B4-BE49-F238E27FC236}">
                  <a16:creationId xmlns:a16="http://schemas.microsoft.com/office/drawing/2014/main" id="{9548D0B5-7447-C009-B765-64E6CE44ACD6}"/>
                </a:ext>
              </a:extLst>
            </p:cNvPr>
            <p:cNvCxnSpPr>
              <a:cxnSpLocks/>
            </p:cNvCxnSpPr>
            <p:nvPr/>
          </p:nvCxnSpPr>
          <p:spPr>
            <a:xfrm>
              <a:off x="1072356" y="2738305"/>
              <a:ext cx="482572" cy="1298"/>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602" name="Group 601">
            <a:extLst>
              <a:ext uri="{FF2B5EF4-FFF2-40B4-BE49-F238E27FC236}">
                <a16:creationId xmlns:a16="http://schemas.microsoft.com/office/drawing/2014/main" id="{6A987A69-C54A-1D09-6BE3-663E62090079}"/>
              </a:ext>
            </a:extLst>
          </p:cNvPr>
          <p:cNvGrpSpPr/>
          <p:nvPr/>
        </p:nvGrpSpPr>
        <p:grpSpPr>
          <a:xfrm>
            <a:off x="1048949" y="3589597"/>
            <a:ext cx="777892" cy="675662"/>
            <a:chOff x="777036" y="2353190"/>
            <a:chExt cx="777892" cy="675662"/>
          </a:xfrm>
        </p:grpSpPr>
        <p:sp>
          <p:nvSpPr>
            <p:cNvPr id="603" name="Flowchart: Connector 602">
              <a:extLst>
                <a:ext uri="{FF2B5EF4-FFF2-40B4-BE49-F238E27FC236}">
                  <a16:creationId xmlns:a16="http://schemas.microsoft.com/office/drawing/2014/main" id="{0396CA27-B279-2A66-70FE-13D0B95A8387}"/>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mc:AlternateContent xmlns:mc="http://schemas.openxmlformats.org/markup-compatibility/2006" xmlns:a14="http://schemas.microsoft.com/office/drawing/2010/main">
          <mc:Choice Requires="a14">
            <p:sp>
              <p:nvSpPr>
                <p:cNvPr id="604" name="ZoneTexte 41">
                  <a:extLst>
                    <a:ext uri="{FF2B5EF4-FFF2-40B4-BE49-F238E27FC236}">
                      <a16:creationId xmlns:a16="http://schemas.microsoft.com/office/drawing/2014/main" id="{C8F06C7A-A51F-A667-0D49-B1702BAE86B0}"/>
                    </a:ext>
                  </a:extLst>
                </p:cNvPr>
                <p:cNvSpPr txBox="1"/>
                <p:nvPr/>
              </p:nvSpPr>
              <p:spPr>
                <a:xfrm>
                  <a:off x="841205" y="2353190"/>
                  <a:ext cx="472437" cy="400110"/>
                </a:xfrm>
                <a:prstGeom prst="rect">
                  <a:avLst/>
                </a:prstGeom>
                <a:noFill/>
              </p:spPr>
              <p:txBody>
                <a:bodyPr wrap="none" rtlCol="0">
                  <a:spAutoFit/>
                </a:bodyPr>
                <a:lstStyle/>
                <a:p>
                  <a14:m>
                    <m:oMath xmlns:m="http://schemas.openxmlformats.org/officeDocument/2006/math">
                      <m:r>
                        <a:rPr lang="fr-CA" sz="2000" i="1" smtClean="0">
                          <a:solidFill>
                            <a:srgbClr val="00A759"/>
                          </a:solidFill>
                          <a:latin typeface="Cambria Math" panose="02040503050406030204" pitchFamily="18" charset="0"/>
                          <a:ea typeface="Cambria Math" panose="02040503050406030204" pitchFamily="18" charset="0"/>
                          <a:cs typeface="Roboto Serif Light" pitchFamily="2" charset="0"/>
                        </a:rPr>
                        <m:t>𝜔</m:t>
                      </m:r>
                    </m:oMath>
                  </a14:m>
                  <a:r>
                    <a:rPr lang="fr-CA" sz="2000" baseline="-25000" dirty="0">
                      <a:solidFill>
                        <a:srgbClr val="00A759"/>
                      </a:solidFill>
                      <a:latin typeface="Century Schoolbook" panose="02040604050505020304" pitchFamily="18" charset="0"/>
                      <a:cs typeface="Roboto Serif Light" pitchFamily="2" charset="0"/>
                    </a:rPr>
                    <a:t>0</a:t>
                  </a:r>
                  <a:endParaRPr lang="fr-CA" sz="2000" i="1" dirty="0">
                    <a:solidFill>
                      <a:srgbClr val="00A759"/>
                    </a:solidFill>
                    <a:latin typeface="Century Schoolbook" panose="02040604050505020304" pitchFamily="18" charset="0"/>
                    <a:cs typeface="Roboto Serif Light" pitchFamily="2" charset="0"/>
                  </a:endParaRPr>
                </a:p>
              </p:txBody>
            </p:sp>
          </mc:Choice>
          <mc:Fallback xmlns="">
            <p:sp>
              <p:nvSpPr>
                <p:cNvPr id="604" name="ZoneTexte 41">
                  <a:extLst>
                    <a:ext uri="{FF2B5EF4-FFF2-40B4-BE49-F238E27FC236}">
                      <a16:creationId xmlns:a16="http://schemas.microsoft.com/office/drawing/2014/main" id="{C8F06C7A-A51F-A667-0D49-B1702BAE86B0}"/>
                    </a:ext>
                  </a:extLst>
                </p:cNvPr>
                <p:cNvSpPr txBox="1">
                  <a:spLocks noRot="1" noChangeAspect="1" noMove="1" noResize="1" noEditPoints="1" noAdjustHandles="1" noChangeArrowheads="1" noChangeShapeType="1" noTextEdit="1"/>
                </p:cNvSpPr>
                <p:nvPr/>
              </p:nvSpPr>
              <p:spPr>
                <a:xfrm>
                  <a:off x="841205" y="2353190"/>
                  <a:ext cx="472437" cy="400110"/>
                </a:xfrm>
                <a:prstGeom prst="rect">
                  <a:avLst/>
                </a:prstGeom>
                <a:blipFill>
                  <a:blip r:embed="rId11"/>
                  <a:stretch>
                    <a:fillRect r="-2564" b="-23077"/>
                  </a:stretch>
                </a:blipFill>
              </p:spPr>
              <p:txBody>
                <a:bodyPr/>
                <a:lstStyle/>
                <a:p>
                  <a:r>
                    <a:rPr lang="fr-CA">
                      <a:noFill/>
                    </a:rPr>
                    <a:t> </a:t>
                  </a:r>
                </a:p>
              </p:txBody>
            </p:sp>
          </mc:Fallback>
        </mc:AlternateContent>
        <p:cxnSp>
          <p:nvCxnSpPr>
            <p:cNvPr id="605" name="Connecteur droit avec flèche 71">
              <a:extLst>
                <a:ext uri="{FF2B5EF4-FFF2-40B4-BE49-F238E27FC236}">
                  <a16:creationId xmlns:a16="http://schemas.microsoft.com/office/drawing/2014/main" id="{D9F22BF9-D7C3-208C-4C96-7D9BD5E53885}"/>
                </a:ext>
              </a:extLst>
            </p:cNvPr>
            <p:cNvCxnSpPr>
              <a:cxnSpLocks/>
            </p:cNvCxnSpPr>
            <p:nvPr/>
          </p:nvCxnSpPr>
          <p:spPr>
            <a:xfrm>
              <a:off x="1072356" y="2738305"/>
              <a:ext cx="482572" cy="1298"/>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606" name="Group 605">
            <a:extLst>
              <a:ext uri="{FF2B5EF4-FFF2-40B4-BE49-F238E27FC236}">
                <a16:creationId xmlns:a16="http://schemas.microsoft.com/office/drawing/2014/main" id="{5885D432-2CCA-A88E-619F-DF9E0833AD1A}"/>
              </a:ext>
            </a:extLst>
          </p:cNvPr>
          <p:cNvGrpSpPr/>
          <p:nvPr/>
        </p:nvGrpSpPr>
        <p:grpSpPr>
          <a:xfrm>
            <a:off x="1913702" y="3593934"/>
            <a:ext cx="783129" cy="675662"/>
            <a:chOff x="777036" y="2353190"/>
            <a:chExt cx="783129" cy="675662"/>
          </a:xfrm>
        </p:grpSpPr>
        <p:sp>
          <p:nvSpPr>
            <p:cNvPr id="607" name="Flowchart: Connector 606">
              <a:extLst>
                <a:ext uri="{FF2B5EF4-FFF2-40B4-BE49-F238E27FC236}">
                  <a16:creationId xmlns:a16="http://schemas.microsoft.com/office/drawing/2014/main" id="{69C02151-9545-D009-2BA0-FEAA56F5E030}"/>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mc:AlternateContent xmlns:mc="http://schemas.openxmlformats.org/markup-compatibility/2006" xmlns:a14="http://schemas.microsoft.com/office/drawing/2010/main">
          <mc:Choice Requires="a14">
            <p:sp>
              <p:nvSpPr>
                <p:cNvPr id="608" name="ZoneTexte 41">
                  <a:extLst>
                    <a:ext uri="{FF2B5EF4-FFF2-40B4-BE49-F238E27FC236}">
                      <a16:creationId xmlns:a16="http://schemas.microsoft.com/office/drawing/2014/main" id="{E56555B6-155E-D33C-675D-E60582641343}"/>
                    </a:ext>
                  </a:extLst>
                </p:cNvPr>
                <p:cNvSpPr txBox="1"/>
                <p:nvPr/>
              </p:nvSpPr>
              <p:spPr>
                <a:xfrm>
                  <a:off x="841205" y="2353190"/>
                  <a:ext cx="472437" cy="400110"/>
                </a:xfrm>
                <a:prstGeom prst="rect">
                  <a:avLst/>
                </a:prstGeom>
                <a:noFill/>
              </p:spPr>
              <p:txBody>
                <a:bodyPr wrap="none" rtlCol="0">
                  <a:spAutoFit/>
                </a:bodyPr>
                <a:lstStyle/>
                <a:p>
                  <a14:m>
                    <m:oMath xmlns:m="http://schemas.openxmlformats.org/officeDocument/2006/math">
                      <m:r>
                        <a:rPr lang="fr-CA" sz="2000" i="1" smtClean="0">
                          <a:solidFill>
                            <a:srgbClr val="00A759"/>
                          </a:solidFill>
                          <a:latin typeface="Cambria Math" panose="02040503050406030204" pitchFamily="18" charset="0"/>
                          <a:ea typeface="Cambria Math" panose="02040503050406030204" pitchFamily="18" charset="0"/>
                          <a:cs typeface="Roboto Serif Light" pitchFamily="2" charset="0"/>
                        </a:rPr>
                        <m:t>𝜔</m:t>
                      </m:r>
                    </m:oMath>
                  </a14:m>
                  <a:r>
                    <a:rPr lang="fr-CA" sz="2000" baseline="-25000" dirty="0">
                      <a:solidFill>
                        <a:srgbClr val="00A759"/>
                      </a:solidFill>
                      <a:latin typeface="Century Schoolbook" panose="02040604050505020304" pitchFamily="18" charset="0"/>
                      <a:cs typeface="Roboto Serif Light" pitchFamily="2" charset="0"/>
                    </a:rPr>
                    <a:t>0</a:t>
                  </a:r>
                  <a:endParaRPr lang="fr-CA" sz="2000" i="1" dirty="0">
                    <a:solidFill>
                      <a:srgbClr val="00A759"/>
                    </a:solidFill>
                    <a:latin typeface="Century Schoolbook" panose="02040604050505020304" pitchFamily="18" charset="0"/>
                    <a:cs typeface="Roboto Serif Light" pitchFamily="2" charset="0"/>
                  </a:endParaRPr>
                </a:p>
              </p:txBody>
            </p:sp>
          </mc:Choice>
          <mc:Fallback xmlns="">
            <p:sp>
              <p:nvSpPr>
                <p:cNvPr id="608" name="ZoneTexte 41">
                  <a:extLst>
                    <a:ext uri="{FF2B5EF4-FFF2-40B4-BE49-F238E27FC236}">
                      <a16:creationId xmlns:a16="http://schemas.microsoft.com/office/drawing/2014/main" id="{E56555B6-155E-D33C-675D-E60582641343}"/>
                    </a:ext>
                  </a:extLst>
                </p:cNvPr>
                <p:cNvSpPr txBox="1">
                  <a:spLocks noRot="1" noChangeAspect="1" noMove="1" noResize="1" noEditPoints="1" noAdjustHandles="1" noChangeArrowheads="1" noChangeShapeType="1" noTextEdit="1"/>
                </p:cNvSpPr>
                <p:nvPr/>
              </p:nvSpPr>
              <p:spPr>
                <a:xfrm>
                  <a:off x="841205" y="2353190"/>
                  <a:ext cx="472437" cy="400110"/>
                </a:xfrm>
                <a:prstGeom prst="rect">
                  <a:avLst/>
                </a:prstGeom>
                <a:blipFill>
                  <a:blip r:embed="rId12"/>
                  <a:stretch>
                    <a:fillRect r="-2564" b="-21212"/>
                  </a:stretch>
                </a:blipFill>
              </p:spPr>
              <p:txBody>
                <a:bodyPr/>
                <a:lstStyle/>
                <a:p>
                  <a:r>
                    <a:rPr lang="fr-CA">
                      <a:noFill/>
                    </a:rPr>
                    <a:t> </a:t>
                  </a:r>
                </a:p>
              </p:txBody>
            </p:sp>
          </mc:Fallback>
        </mc:AlternateContent>
        <p:cxnSp>
          <p:nvCxnSpPr>
            <p:cNvPr id="609" name="Connecteur droit avec flèche 71">
              <a:extLst>
                <a:ext uri="{FF2B5EF4-FFF2-40B4-BE49-F238E27FC236}">
                  <a16:creationId xmlns:a16="http://schemas.microsoft.com/office/drawing/2014/main" id="{142EB665-5269-C8FA-F5F2-421F61699F52}"/>
                </a:ext>
              </a:extLst>
            </p:cNvPr>
            <p:cNvCxnSpPr>
              <a:cxnSpLocks/>
            </p:cNvCxnSpPr>
            <p:nvPr/>
          </p:nvCxnSpPr>
          <p:spPr>
            <a:xfrm>
              <a:off x="1077593" y="2732901"/>
              <a:ext cx="482572" cy="1298"/>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610" name="Group 609">
            <a:extLst>
              <a:ext uri="{FF2B5EF4-FFF2-40B4-BE49-F238E27FC236}">
                <a16:creationId xmlns:a16="http://schemas.microsoft.com/office/drawing/2014/main" id="{FF1B22BA-EAB4-9715-4228-3C10DE5B2812}"/>
              </a:ext>
            </a:extLst>
          </p:cNvPr>
          <p:cNvGrpSpPr/>
          <p:nvPr/>
        </p:nvGrpSpPr>
        <p:grpSpPr>
          <a:xfrm>
            <a:off x="2780037" y="3589597"/>
            <a:ext cx="777892" cy="675662"/>
            <a:chOff x="777036" y="2353190"/>
            <a:chExt cx="777892" cy="675662"/>
          </a:xfrm>
        </p:grpSpPr>
        <p:sp>
          <p:nvSpPr>
            <p:cNvPr id="611" name="Flowchart: Connector 610">
              <a:extLst>
                <a:ext uri="{FF2B5EF4-FFF2-40B4-BE49-F238E27FC236}">
                  <a16:creationId xmlns:a16="http://schemas.microsoft.com/office/drawing/2014/main" id="{B6E1FA7A-57DA-7A2F-AB22-CAC0897CBAD3}"/>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mc:AlternateContent xmlns:mc="http://schemas.openxmlformats.org/markup-compatibility/2006" xmlns:a14="http://schemas.microsoft.com/office/drawing/2010/main">
          <mc:Choice Requires="a14">
            <p:sp>
              <p:nvSpPr>
                <p:cNvPr id="612" name="ZoneTexte 41">
                  <a:extLst>
                    <a:ext uri="{FF2B5EF4-FFF2-40B4-BE49-F238E27FC236}">
                      <a16:creationId xmlns:a16="http://schemas.microsoft.com/office/drawing/2014/main" id="{7204275C-F211-5B2C-0300-4F07F424D5FA}"/>
                    </a:ext>
                  </a:extLst>
                </p:cNvPr>
                <p:cNvSpPr txBox="1"/>
                <p:nvPr/>
              </p:nvSpPr>
              <p:spPr>
                <a:xfrm>
                  <a:off x="841205" y="2353190"/>
                  <a:ext cx="472437" cy="400110"/>
                </a:xfrm>
                <a:prstGeom prst="rect">
                  <a:avLst/>
                </a:prstGeom>
                <a:noFill/>
              </p:spPr>
              <p:txBody>
                <a:bodyPr wrap="none" rtlCol="0">
                  <a:spAutoFit/>
                </a:bodyPr>
                <a:lstStyle/>
                <a:p>
                  <a14:m>
                    <m:oMath xmlns:m="http://schemas.openxmlformats.org/officeDocument/2006/math">
                      <m:r>
                        <a:rPr lang="fr-CA" sz="2000" i="1" smtClean="0">
                          <a:solidFill>
                            <a:srgbClr val="00A759"/>
                          </a:solidFill>
                          <a:latin typeface="Cambria Math" panose="02040503050406030204" pitchFamily="18" charset="0"/>
                          <a:ea typeface="Cambria Math" panose="02040503050406030204" pitchFamily="18" charset="0"/>
                          <a:cs typeface="Roboto Serif Light" pitchFamily="2" charset="0"/>
                        </a:rPr>
                        <m:t>𝜔</m:t>
                      </m:r>
                    </m:oMath>
                  </a14:m>
                  <a:r>
                    <a:rPr lang="fr-CA" sz="2000" baseline="-25000" dirty="0">
                      <a:solidFill>
                        <a:srgbClr val="00A759"/>
                      </a:solidFill>
                      <a:latin typeface="Century Schoolbook" panose="02040604050505020304" pitchFamily="18" charset="0"/>
                      <a:cs typeface="Roboto Serif Light" pitchFamily="2" charset="0"/>
                    </a:rPr>
                    <a:t>0</a:t>
                  </a:r>
                  <a:endParaRPr lang="fr-CA" sz="2000" i="1" dirty="0">
                    <a:solidFill>
                      <a:srgbClr val="00A759"/>
                    </a:solidFill>
                    <a:latin typeface="Century Schoolbook" panose="02040604050505020304" pitchFamily="18" charset="0"/>
                    <a:cs typeface="Roboto Serif Light" pitchFamily="2" charset="0"/>
                  </a:endParaRPr>
                </a:p>
              </p:txBody>
            </p:sp>
          </mc:Choice>
          <mc:Fallback xmlns="">
            <p:sp>
              <p:nvSpPr>
                <p:cNvPr id="612" name="ZoneTexte 41">
                  <a:extLst>
                    <a:ext uri="{FF2B5EF4-FFF2-40B4-BE49-F238E27FC236}">
                      <a16:creationId xmlns:a16="http://schemas.microsoft.com/office/drawing/2014/main" id="{7204275C-F211-5B2C-0300-4F07F424D5FA}"/>
                    </a:ext>
                  </a:extLst>
                </p:cNvPr>
                <p:cNvSpPr txBox="1">
                  <a:spLocks noRot="1" noChangeAspect="1" noMove="1" noResize="1" noEditPoints="1" noAdjustHandles="1" noChangeArrowheads="1" noChangeShapeType="1" noTextEdit="1"/>
                </p:cNvSpPr>
                <p:nvPr/>
              </p:nvSpPr>
              <p:spPr>
                <a:xfrm>
                  <a:off x="841205" y="2353190"/>
                  <a:ext cx="472437" cy="400110"/>
                </a:xfrm>
                <a:prstGeom prst="rect">
                  <a:avLst/>
                </a:prstGeom>
                <a:blipFill>
                  <a:blip r:embed="rId13"/>
                  <a:stretch>
                    <a:fillRect r="-2564" b="-23077"/>
                  </a:stretch>
                </a:blipFill>
              </p:spPr>
              <p:txBody>
                <a:bodyPr/>
                <a:lstStyle/>
                <a:p>
                  <a:r>
                    <a:rPr lang="fr-CA">
                      <a:noFill/>
                    </a:rPr>
                    <a:t> </a:t>
                  </a:r>
                </a:p>
              </p:txBody>
            </p:sp>
          </mc:Fallback>
        </mc:AlternateContent>
        <p:cxnSp>
          <p:nvCxnSpPr>
            <p:cNvPr id="613" name="Connecteur droit avec flèche 71">
              <a:extLst>
                <a:ext uri="{FF2B5EF4-FFF2-40B4-BE49-F238E27FC236}">
                  <a16:creationId xmlns:a16="http://schemas.microsoft.com/office/drawing/2014/main" id="{885DB1AA-EDD2-2E6C-68A8-D56CE886AF2B}"/>
                </a:ext>
              </a:extLst>
            </p:cNvPr>
            <p:cNvCxnSpPr>
              <a:cxnSpLocks/>
            </p:cNvCxnSpPr>
            <p:nvPr/>
          </p:nvCxnSpPr>
          <p:spPr>
            <a:xfrm>
              <a:off x="1072356" y="2738305"/>
              <a:ext cx="482572" cy="1298"/>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614" name="Group 613">
            <a:extLst>
              <a:ext uri="{FF2B5EF4-FFF2-40B4-BE49-F238E27FC236}">
                <a16:creationId xmlns:a16="http://schemas.microsoft.com/office/drawing/2014/main" id="{EC324B6A-3309-482F-52A6-95DA05260313}"/>
              </a:ext>
            </a:extLst>
          </p:cNvPr>
          <p:cNvGrpSpPr/>
          <p:nvPr/>
        </p:nvGrpSpPr>
        <p:grpSpPr>
          <a:xfrm>
            <a:off x="1042901" y="4434148"/>
            <a:ext cx="777892" cy="675662"/>
            <a:chOff x="777036" y="2353190"/>
            <a:chExt cx="777892" cy="675662"/>
          </a:xfrm>
        </p:grpSpPr>
        <p:sp>
          <p:nvSpPr>
            <p:cNvPr id="615" name="Flowchart: Connector 614">
              <a:extLst>
                <a:ext uri="{FF2B5EF4-FFF2-40B4-BE49-F238E27FC236}">
                  <a16:creationId xmlns:a16="http://schemas.microsoft.com/office/drawing/2014/main" id="{C348A6DE-9CA6-797D-D270-8A9DAC9EE342}"/>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mc:AlternateContent xmlns:mc="http://schemas.openxmlformats.org/markup-compatibility/2006" xmlns:a14="http://schemas.microsoft.com/office/drawing/2010/main">
          <mc:Choice Requires="a14">
            <p:sp>
              <p:nvSpPr>
                <p:cNvPr id="616" name="ZoneTexte 41">
                  <a:extLst>
                    <a:ext uri="{FF2B5EF4-FFF2-40B4-BE49-F238E27FC236}">
                      <a16:creationId xmlns:a16="http://schemas.microsoft.com/office/drawing/2014/main" id="{6879F6D8-F836-A1FA-691D-B5498C065AA4}"/>
                    </a:ext>
                  </a:extLst>
                </p:cNvPr>
                <p:cNvSpPr txBox="1"/>
                <p:nvPr/>
              </p:nvSpPr>
              <p:spPr>
                <a:xfrm>
                  <a:off x="841205" y="2353190"/>
                  <a:ext cx="472437" cy="400110"/>
                </a:xfrm>
                <a:prstGeom prst="rect">
                  <a:avLst/>
                </a:prstGeom>
                <a:noFill/>
              </p:spPr>
              <p:txBody>
                <a:bodyPr wrap="none" rtlCol="0">
                  <a:spAutoFit/>
                </a:bodyPr>
                <a:lstStyle/>
                <a:p>
                  <a14:m>
                    <m:oMath xmlns:m="http://schemas.openxmlformats.org/officeDocument/2006/math">
                      <m:r>
                        <a:rPr lang="fr-CA" sz="2000" i="1" smtClean="0">
                          <a:solidFill>
                            <a:srgbClr val="00A759"/>
                          </a:solidFill>
                          <a:latin typeface="Cambria Math" panose="02040503050406030204" pitchFamily="18" charset="0"/>
                          <a:ea typeface="Cambria Math" panose="02040503050406030204" pitchFamily="18" charset="0"/>
                          <a:cs typeface="Roboto Serif Light" pitchFamily="2" charset="0"/>
                        </a:rPr>
                        <m:t>𝜔</m:t>
                      </m:r>
                    </m:oMath>
                  </a14:m>
                  <a:r>
                    <a:rPr lang="fr-CA" sz="2000" baseline="-25000" dirty="0">
                      <a:solidFill>
                        <a:srgbClr val="00A759"/>
                      </a:solidFill>
                      <a:latin typeface="Century Schoolbook" panose="02040604050505020304" pitchFamily="18" charset="0"/>
                      <a:cs typeface="Roboto Serif Light" pitchFamily="2" charset="0"/>
                    </a:rPr>
                    <a:t>0</a:t>
                  </a:r>
                  <a:endParaRPr lang="fr-CA" sz="2000" i="1" dirty="0">
                    <a:solidFill>
                      <a:srgbClr val="00A759"/>
                    </a:solidFill>
                    <a:latin typeface="Century Schoolbook" panose="02040604050505020304" pitchFamily="18" charset="0"/>
                    <a:cs typeface="Roboto Serif Light" pitchFamily="2" charset="0"/>
                  </a:endParaRPr>
                </a:p>
              </p:txBody>
            </p:sp>
          </mc:Choice>
          <mc:Fallback xmlns="">
            <p:sp>
              <p:nvSpPr>
                <p:cNvPr id="616" name="ZoneTexte 41">
                  <a:extLst>
                    <a:ext uri="{FF2B5EF4-FFF2-40B4-BE49-F238E27FC236}">
                      <a16:creationId xmlns:a16="http://schemas.microsoft.com/office/drawing/2014/main" id="{6879F6D8-F836-A1FA-691D-B5498C065AA4}"/>
                    </a:ext>
                  </a:extLst>
                </p:cNvPr>
                <p:cNvSpPr txBox="1">
                  <a:spLocks noRot="1" noChangeAspect="1" noMove="1" noResize="1" noEditPoints="1" noAdjustHandles="1" noChangeArrowheads="1" noChangeShapeType="1" noTextEdit="1"/>
                </p:cNvSpPr>
                <p:nvPr/>
              </p:nvSpPr>
              <p:spPr>
                <a:xfrm>
                  <a:off x="841205" y="2353190"/>
                  <a:ext cx="472437" cy="400110"/>
                </a:xfrm>
                <a:prstGeom prst="rect">
                  <a:avLst/>
                </a:prstGeom>
                <a:blipFill>
                  <a:blip r:embed="rId14"/>
                  <a:stretch>
                    <a:fillRect r="-2564" b="-21212"/>
                  </a:stretch>
                </a:blipFill>
              </p:spPr>
              <p:txBody>
                <a:bodyPr/>
                <a:lstStyle/>
                <a:p>
                  <a:r>
                    <a:rPr lang="fr-CA">
                      <a:noFill/>
                    </a:rPr>
                    <a:t> </a:t>
                  </a:r>
                </a:p>
              </p:txBody>
            </p:sp>
          </mc:Fallback>
        </mc:AlternateContent>
        <p:cxnSp>
          <p:nvCxnSpPr>
            <p:cNvPr id="617" name="Connecteur droit avec flèche 71">
              <a:extLst>
                <a:ext uri="{FF2B5EF4-FFF2-40B4-BE49-F238E27FC236}">
                  <a16:creationId xmlns:a16="http://schemas.microsoft.com/office/drawing/2014/main" id="{22C89826-0A16-0057-045F-6FB77545648B}"/>
                </a:ext>
              </a:extLst>
            </p:cNvPr>
            <p:cNvCxnSpPr>
              <a:cxnSpLocks/>
            </p:cNvCxnSpPr>
            <p:nvPr/>
          </p:nvCxnSpPr>
          <p:spPr>
            <a:xfrm>
              <a:off x="1072356" y="2738305"/>
              <a:ext cx="482572" cy="1298"/>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618" name="Group 617">
            <a:extLst>
              <a:ext uri="{FF2B5EF4-FFF2-40B4-BE49-F238E27FC236}">
                <a16:creationId xmlns:a16="http://schemas.microsoft.com/office/drawing/2014/main" id="{E7D7A76D-CE6C-8DE2-2494-0905C110658A}"/>
              </a:ext>
            </a:extLst>
          </p:cNvPr>
          <p:cNvGrpSpPr/>
          <p:nvPr/>
        </p:nvGrpSpPr>
        <p:grpSpPr>
          <a:xfrm>
            <a:off x="1907654" y="4438485"/>
            <a:ext cx="777892" cy="675662"/>
            <a:chOff x="777036" y="2353190"/>
            <a:chExt cx="777892" cy="675662"/>
          </a:xfrm>
        </p:grpSpPr>
        <p:sp>
          <p:nvSpPr>
            <p:cNvPr id="619" name="Flowchart: Connector 618">
              <a:extLst>
                <a:ext uri="{FF2B5EF4-FFF2-40B4-BE49-F238E27FC236}">
                  <a16:creationId xmlns:a16="http://schemas.microsoft.com/office/drawing/2014/main" id="{61B601C7-3D19-A079-61EF-F360D9E0AAE4}"/>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mc:AlternateContent xmlns:mc="http://schemas.openxmlformats.org/markup-compatibility/2006" xmlns:a14="http://schemas.microsoft.com/office/drawing/2010/main">
          <mc:Choice Requires="a14">
            <p:sp>
              <p:nvSpPr>
                <p:cNvPr id="620" name="ZoneTexte 41">
                  <a:extLst>
                    <a:ext uri="{FF2B5EF4-FFF2-40B4-BE49-F238E27FC236}">
                      <a16:creationId xmlns:a16="http://schemas.microsoft.com/office/drawing/2014/main" id="{F8D0D535-34B8-2BB4-4B99-6B87D1BED5AD}"/>
                    </a:ext>
                  </a:extLst>
                </p:cNvPr>
                <p:cNvSpPr txBox="1"/>
                <p:nvPr/>
              </p:nvSpPr>
              <p:spPr>
                <a:xfrm>
                  <a:off x="841205" y="2353190"/>
                  <a:ext cx="472437" cy="400110"/>
                </a:xfrm>
                <a:prstGeom prst="rect">
                  <a:avLst/>
                </a:prstGeom>
                <a:noFill/>
              </p:spPr>
              <p:txBody>
                <a:bodyPr wrap="none" rtlCol="0">
                  <a:spAutoFit/>
                </a:bodyPr>
                <a:lstStyle/>
                <a:p>
                  <a14:m>
                    <m:oMath xmlns:m="http://schemas.openxmlformats.org/officeDocument/2006/math">
                      <m:r>
                        <a:rPr lang="fr-CA" sz="2000" i="1" smtClean="0">
                          <a:solidFill>
                            <a:srgbClr val="00A759"/>
                          </a:solidFill>
                          <a:latin typeface="Cambria Math" panose="02040503050406030204" pitchFamily="18" charset="0"/>
                          <a:ea typeface="Cambria Math" panose="02040503050406030204" pitchFamily="18" charset="0"/>
                          <a:cs typeface="Roboto Serif Light" pitchFamily="2" charset="0"/>
                        </a:rPr>
                        <m:t>𝜔</m:t>
                      </m:r>
                    </m:oMath>
                  </a14:m>
                  <a:r>
                    <a:rPr lang="fr-CA" sz="2000" baseline="-25000" dirty="0">
                      <a:solidFill>
                        <a:srgbClr val="00A759"/>
                      </a:solidFill>
                      <a:latin typeface="Century Schoolbook" panose="02040604050505020304" pitchFamily="18" charset="0"/>
                      <a:cs typeface="Roboto Serif Light" pitchFamily="2" charset="0"/>
                    </a:rPr>
                    <a:t>0</a:t>
                  </a:r>
                  <a:endParaRPr lang="fr-CA" sz="2000" i="1" dirty="0">
                    <a:solidFill>
                      <a:srgbClr val="00A759"/>
                    </a:solidFill>
                    <a:latin typeface="Century Schoolbook" panose="02040604050505020304" pitchFamily="18" charset="0"/>
                    <a:cs typeface="Roboto Serif Light" pitchFamily="2" charset="0"/>
                  </a:endParaRPr>
                </a:p>
              </p:txBody>
            </p:sp>
          </mc:Choice>
          <mc:Fallback xmlns="">
            <p:sp>
              <p:nvSpPr>
                <p:cNvPr id="620" name="ZoneTexte 41">
                  <a:extLst>
                    <a:ext uri="{FF2B5EF4-FFF2-40B4-BE49-F238E27FC236}">
                      <a16:creationId xmlns:a16="http://schemas.microsoft.com/office/drawing/2014/main" id="{F8D0D535-34B8-2BB4-4B99-6B87D1BED5AD}"/>
                    </a:ext>
                  </a:extLst>
                </p:cNvPr>
                <p:cNvSpPr txBox="1">
                  <a:spLocks noRot="1" noChangeAspect="1" noMove="1" noResize="1" noEditPoints="1" noAdjustHandles="1" noChangeArrowheads="1" noChangeShapeType="1" noTextEdit="1"/>
                </p:cNvSpPr>
                <p:nvPr/>
              </p:nvSpPr>
              <p:spPr>
                <a:xfrm>
                  <a:off x="841205" y="2353190"/>
                  <a:ext cx="472437" cy="400110"/>
                </a:xfrm>
                <a:prstGeom prst="rect">
                  <a:avLst/>
                </a:prstGeom>
                <a:blipFill>
                  <a:blip r:embed="rId15"/>
                  <a:stretch>
                    <a:fillRect r="-2564" b="-23077"/>
                  </a:stretch>
                </a:blipFill>
              </p:spPr>
              <p:txBody>
                <a:bodyPr/>
                <a:lstStyle/>
                <a:p>
                  <a:r>
                    <a:rPr lang="fr-CA">
                      <a:noFill/>
                    </a:rPr>
                    <a:t> </a:t>
                  </a:r>
                </a:p>
              </p:txBody>
            </p:sp>
          </mc:Fallback>
        </mc:AlternateContent>
        <p:cxnSp>
          <p:nvCxnSpPr>
            <p:cNvPr id="621" name="Connecteur droit avec flèche 71">
              <a:extLst>
                <a:ext uri="{FF2B5EF4-FFF2-40B4-BE49-F238E27FC236}">
                  <a16:creationId xmlns:a16="http://schemas.microsoft.com/office/drawing/2014/main" id="{D6517364-4D6B-F228-10F3-056C0D9C2EEB}"/>
                </a:ext>
              </a:extLst>
            </p:cNvPr>
            <p:cNvCxnSpPr>
              <a:cxnSpLocks/>
            </p:cNvCxnSpPr>
            <p:nvPr/>
          </p:nvCxnSpPr>
          <p:spPr>
            <a:xfrm>
              <a:off x="1072356" y="2738305"/>
              <a:ext cx="482572" cy="1298"/>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622" name="Group 621">
            <a:extLst>
              <a:ext uri="{FF2B5EF4-FFF2-40B4-BE49-F238E27FC236}">
                <a16:creationId xmlns:a16="http://schemas.microsoft.com/office/drawing/2014/main" id="{6787F1FB-134A-011F-026A-6A294A846A57}"/>
              </a:ext>
            </a:extLst>
          </p:cNvPr>
          <p:cNvGrpSpPr/>
          <p:nvPr/>
        </p:nvGrpSpPr>
        <p:grpSpPr>
          <a:xfrm>
            <a:off x="2773989" y="4434148"/>
            <a:ext cx="777892" cy="675662"/>
            <a:chOff x="777036" y="2353190"/>
            <a:chExt cx="777892" cy="675662"/>
          </a:xfrm>
        </p:grpSpPr>
        <p:sp>
          <p:nvSpPr>
            <p:cNvPr id="623" name="Flowchart: Connector 622">
              <a:extLst>
                <a:ext uri="{FF2B5EF4-FFF2-40B4-BE49-F238E27FC236}">
                  <a16:creationId xmlns:a16="http://schemas.microsoft.com/office/drawing/2014/main" id="{B523C285-F735-EC6F-70BB-EFE95880A6F3}"/>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mc:AlternateContent xmlns:mc="http://schemas.openxmlformats.org/markup-compatibility/2006" xmlns:a14="http://schemas.microsoft.com/office/drawing/2010/main">
          <mc:Choice Requires="a14">
            <p:sp>
              <p:nvSpPr>
                <p:cNvPr id="624" name="ZoneTexte 41">
                  <a:extLst>
                    <a:ext uri="{FF2B5EF4-FFF2-40B4-BE49-F238E27FC236}">
                      <a16:creationId xmlns:a16="http://schemas.microsoft.com/office/drawing/2014/main" id="{86E64579-F971-E93C-3057-ECDA6D8F4704}"/>
                    </a:ext>
                  </a:extLst>
                </p:cNvPr>
                <p:cNvSpPr txBox="1"/>
                <p:nvPr/>
              </p:nvSpPr>
              <p:spPr>
                <a:xfrm>
                  <a:off x="841205" y="2353190"/>
                  <a:ext cx="472437" cy="400110"/>
                </a:xfrm>
                <a:prstGeom prst="rect">
                  <a:avLst/>
                </a:prstGeom>
                <a:noFill/>
              </p:spPr>
              <p:txBody>
                <a:bodyPr wrap="none" rtlCol="0">
                  <a:spAutoFit/>
                </a:bodyPr>
                <a:lstStyle/>
                <a:p>
                  <a14:m>
                    <m:oMath xmlns:m="http://schemas.openxmlformats.org/officeDocument/2006/math">
                      <m:r>
                        <a:rPr lang="fr-CA" sz="2000" i="1" smtClean="0">
                          <a:solidFill>
                            <a:srgbClr val="00A759"/>
                          </a:solidFill>
                          <a:latin typeface="Cambria Math" panose="02040503050406030204" pitchFamily="18" charset="0"/>
                          <a:ea typeface="Cambria Math" panose="02040503050406030204" pitchFamily="18" charset="0"/>
                          <a:cs typeface="Roboto Serif Light" pitchFamily="2" charset="0"/>
                        </a:rPr>
                        <m:t>𝜔</m:t>
                      </m:r>
                    </m:oMath>
                  </a14:m>
                  <a:r>
                    <a:rPr lang="fr-CA" sz="2000" baseline="-25000" dirty="0">
                      <a:solidFill>
                        <a:srgbClr val="00A759"/>
                      </a:solidFill>
                      <a:latin typeface="Century Schoolbook" panose="02040604050505020304" pitchFamily="18" charset="0"/>
                      <a:cs typeface="Roboto Serif Light" pitchFamily="2" charset="0"/>
                    </a:rPr>
                    <a:t>0</a:t>
                  </a:r>
                  <a:endParaRPr lang="fr-CA" sz="2000" i="1" dirty="0">
                    <a:solidFill>
                      <a:srgbClr val="00A759"/>
                    </a:solidFill>
                    <a:latin typeface="Century Schoolbook" panose="02040604050505020304" pitchFamily="18" charset="0"/>
                    <a:cs typeface="Roboto Serif Light" pitchFamily="2" charset="0"/>
                  </a:endParaRPr>
                </a:p>
              </p:txBody>
            </p:sp>
          </mc:Choice>
          <mc:Fallback xmlns="">
            <p:sp>
              <p:nvSpPr>
                <p:cNvPr id="624" name="ZoneTexte 41">
                  <a:extLst>
                    <a:ext uri="{FF2B5EF4-FFF2-40B4-BE49-F238E27FC236}">
                      <a16:creationId xmlns:a16="http://schemas.microsoft.com/office/drawing/2014/main" id="{86E64579-F971-E93C-3057-ECDA6D8F4704}"/>
                    </a:ext>
                  </a:extLst>
                </p:cNvPr>
                <p:cNvSpPr txBox="1">
                  <a:spLocks noRot="1" noChangeAspect="1" noMove="1" noResize="1" noEditPoints="1" noAdjustHandles="1" noChangeArrowheads="1" noChangeShapeType="1" noTextEdit="1"/>
                </p:cNvSpPr>
                <p:nvPr/>
              </p:nvSpPr>
              <p:spPr>
                <a:xfrm>
                  <a:off x="841205" y="2353190"/>
                  <a:ext cx="472437" cy="400110"/>
                </a:xfrm>
                <a:prstGeom prst="rect">
                  <a:avLst/>
                </a:prstGeom>
                <a:blipFill>
                  <a:blip r:embed="rId16"/>
                  <a:stretch>
                    <a:fillRect r="-2564" b="-21212"/>
                  </a:stretch>
                </a:blipFill>
              </p:spPr>
              <p:txBody>
                <a:bodyPr/>
                <a:lstStyle/>
                <a:p>
                  <a:r>
                    <a:rPr lang="fr-CA">
                      <a:noFill/>
                    </a:rPr>
                    <a:t> </a:t>
                  </a:r>
                </a:p>
              </p:txBody>
            </p:sp>
          </mc:Fallback>
        </mc:AlternateContent>
        <p:cxnSp>
          <p:nvCxnSpPr>
            <p:cNvPr id="625" name="Connecteur droit avec flèche 71">
              <a:extLst>
                <a:ext uri="{FF2B5EF4-FFF2-40B4-BE49-F238E27FC236}">
                  <a16:creationId xmlns:a16="http://schemas.microsoft.com/office/drawing/2014/main" id="{0145493D-4A13-0232-9616-5F56226A6EC3}"/>
                </a:ext>
              </a:extLst>
            </p:cNvPr>
            <p:cNvCxnSpPr>
              <a:cxnSpLocks/>
            </p:cNvCxnSpPr>
            <p:nvPr/>
          </p:nvCxnSpPr>
          <p:spPr>
            <a:xfrm>
              <a:off x="1072356" y="2738305"/>
              <a:ext cx="482572" cy="1298"/>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688" name="Group 687">
            <a:extLst>
              <a:ext uri="{FF2B5EF4-FFF2-40B4-BE49-F238E27FC236}">
                <a16:creationId xmlns:a16="http://schemas.microsoft.com/office/drawing/2014/main" id="{5EDBADAD-39A5-F785-5931-5EDED731647B}"/>
              </a:ext>
            </a:extLst>
          </p:cNvPr>
          <p:cNvGrpSpPr/>
          <p:nvPr/>
        </p:nvGrpSpPr>
        <p:grpSpPr>
          <a:xfrm>
            <a:off x="4909351" y="2721357"/>
            <a:ext cx="610960" cy="675662"/>
            <a:chOff x="777036" y="2353190"/>
            <a:chExt cx="610960" cy="675662"/>
          </a:xfrm>
        </p:grpSpPr>
        <p:sp>
          <p:nvSpPr>
            <p:cNvPr id="689" name="Flowchart: Connector 688">
              <a:extLst>
                <a:ext uri="{FF2B5EF4-FFF2-40B4-BE49-F238E27FC236}">
                  <a16:creationId xmlns:a16="http://schemas.microsoft.com/office/drawing/2014/main" id="{7669FC4D-9088-07CF-AE82-6A121A6A7676}"/>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mc:AlternateContent xmlns:mc="http://schemas.openxmlformats.org/markup-compatibility/2006">
          <mc:Choice xmlns:a14="http://schemas.microsoft.com/office/drawing/2010/main" Requires="a14">
            <p:sp>
              <p:nvSpPr>
                <p:cNvPr id="690" name="ZoneTexte 41">
                  <a:extLst>
                    <a:ext uri="{FF2B5EF4-FFF2-40B4-BE49-F238E27FC236}">
                      <a16:creationId xmlns:a16="http://schemas.microsoft.com/office/drawing/2014/main" id="{3038346F-069F-5C92-9B4A-F2D0EC8DCCCF}"/>
                    </a:ext>
                  </a:extLst>
                </p:cNvPr>
                <p:cNvSpPr txBox="1"/>
                <p:nvPr/>
              </p:nvSpPr>
              <p:spPr>
                <a:xfrm>
                  <a:off x="803349" y="2353190"/>
                  <a:ext cx="584647" cy="400110"/>
                </a:xfrm>
                <a:prstGeom prst="rect">
                  <a:avLst/>
                </a:prstGeom>
                <a:noFill/>
              </p:spPr>
              <p:txBody>
                <a:bodyPr wrap="none" rtlCol="0">
                  <a:spAutoFit/>
                </a:bodyPr>
                <a:lstStyle/>
                <a:p>
                  <a14:m>
                    <m:oMath xmlns:m="http://schemas.openxmlformats.org/officeDocument/2006/math">
                      <m:r>
                        <a:rPr lang="fr-CA" sz="2000" i="1" smtClean="0">
                          <a:solidFill>
                            <a:srgbClr val="00A759"/>
                          </a:solidFill>
                          <a:latin typeface="Cambria Math" panose="02040503050406030204" pitchFamily="18" charset="0"/>
                          <a:ea typeface="Cambria Math" panose="02040503050406030204" pitchFamily="18" charset="0"/>
                          <a:cs typeface="Roboto Serif Light" pitchFamily="2" charset="0"/>
                        </a:rPr>
                        <m:t>𝜔</m:t>
                      </m:r>
                    </m:oMath>
                  </a14:m>
                  <a:r>
                    <a:rPr lang="fr-CA" sz="2000" baseline="-25000" dirty="0">
                      <a:solidFill>
                        <a:srgbClr val="00A759"/>
                      </a:solidFill>
                      <a:latin typeface="Century Schoolbook" panose="02040604050505020304" pitchFamily="18" charset="0"/>
                      <a:cs typeface="Roboto Serif Light" pitchFamily="2" charset="0"/>
                    </a:rPr>
                    <a:t>++</a:t>
                  </a:r>
                  <a:endParaRPr lang="fr-CA" sz="2000" i="1" dirty="0">
                    <a:solidFill>
                      <a:srgbClr val="00A759"/>
                    </a:solidFill>
                    <a:latin typeface="Century Schoolbook" panose="02040604050505020304" pitchFamily="18" charset="0"/>
                    <a:cs typeface="Roboto Serif Light" pitchFamily="2" charset="0"/>
                  </a:endParaRPr>
                </a:p>
              </p:txBody>
            </p:sp>
          </mc:Choice>
          <mc:Fallback>
            <p:sp>
              <p:nvSpPr>
                <p:cNvPr id="690" name="ZoneTexte 41">
                  <a:extLst>
                    <a:ext uri="{FF2B5EF4-FFF2-40B4-BE49-F238E27FC236}">
                      <a16:creationId xmlns:a16="http://schemas.microsoft.com/office/drawing/2014/main" id="{3038346F-069F-5C92-9B4A-F2D0EC8DCCCF}"/>
                    </a:ext>
                  </a:extLst>
                </p:cNvPr>
                <p:cNvSpPr txBox="1">
                  <a:spLocks noRot="1" noChangeAspect="1" noMove="1" noResize="1" noEditPoints="1" noAdjustHandles="1" noChangeArrowheads="1" noChangeShapeType="1" noTextEdit="1"/>
                </p:cNvSpPr>
                <p:nvPr/>
              </p:nvSpPr>
              <p:spPr>
                <a:xfrm>
                  <a:off x="803349" y="2353190"/>
                  <a:ext cx="584647" cy="400110"/>
                </a:xfrm>
                <a:prstGeom prst="rect">
                  <a:avLst/>
                </a:prstGeom>
                <a:blipFill>
                  <a:blip r:embed="rId17"/>
                  <a:stretch>
                    <a:fillRect t="-7576" r="-21875" b="-25758"/>
                  </a:stretch>
                </a:blipFill>
              </p:spPr>
              <p:txBody>
                <a:bodyPr/>
                <a:lstStyle/>
                <a:p>
                  <a:r>
                    <a:rPr lang="fr-CA">
                      <a:noFill/>
                    </a:rPr>
                    <a:t> </a:t>
                  </a:r>
                </a:p>
              </p:txBody>
            </p:sp>
          </mc:Fallback>
        </mc:AlternateContent>
      </p:grpSp>
      <p:grpSp>
        <p:nvGrpSpPr>
          <p:cNvPr id="692" name="Group 691">
            <a:extLst>
              <a:ext uri="{FF2B5EF4-FFF2-40B4-BE49-F238E27FC236}">
                <a16:creationId xmlns:a16="http://schemas.microsoft.com/office/drawing/2014/main" id="{8765FEEC-8076-A4F5-A248-72C5DF9033BD}"/>
              </a:ext>
            </a:extLst>
          </p:cNvPr>
          <p:cNvGrpSpPr/>
          <p:nvPr/>
        </p:nvGrpSpPr>
        <p:grpSpPr>
          <a:xfrm>
            <a:off x="5774104" y="2724515"/>
            <a:ext cx="601706" cy="676841"/>
            <a:chOff x="777036" y="2352011"/>
            <a:chExt cx="601706" cy="676841"/>
          </a:xfrm>
        </p:grpSpPr>
        <p:sp>
          <p:nvSpPr>
            <p:cNvPr id="693" name="Flowchart: Connector 692">
              <a:extLst>
                <a:ext uri="{FF2B5EF4-FFF2-40B4-BE49-F238E27FC236}">
                  <a16:creationId xmlns:a16="http://schemas.microsoft.com/office/drawing/2014/main" id="{C26470B6-DBB2-5C15-C531-2DB6D92F7264}"/>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mc:AlternateContent xmlns:mc="http://schemas.openxmlformats.org/markup-compatibility/2006">
          <mc:Choice xmlns:a14="http://schemas.microsoft.com/office/drawing/2010/main" Requires="a14">
            <p:sp>
              <p:nvSpPr>
                <p:cNvPr id="694" name="ZoneTexte 41">
                  <a:extLst>
                    <a:ext uri="{FF2B5EF4-FFF2-40B4-BE49-F238E27FC236}">
                      <a16:creationId xmlns:a16="http://schemas.microsoft.com/office/drawing/2014/main" id="{0B02DF37-1963-DFE6-67F4-3548241CE76D}"/>
                    </a:ext>
                  </a:extLst>
                </p:cNvPr>
                <p:cNvSpPr txBox="1"/>
                <p:nvPr/>
              </p:nvSpPr>
              <p:spPr>
                <a:xfrm>
                  <a:off x="794095" y="2352011"/>
                  <a:ext cx="584647" cy="400110"/>
                </a:xfrm>
                <a:prstGeom prst="rect">
                  <a:avLst/>
                </a:prstGeom>
                <a:noFill/>
              </p:spPr>
              <p:txBody>
                <a:bodyPr wrap="none" rtlCol="0">
                  <a:spAutoFit/>
                </a:bodyPr>
                <a:lstStyle/>
                <a:p>
                  <a14:m>
                    <m:oMath xmlns:m="http://schemas.openxmlformats.org/officeDocument/2006/math">
                      <m:r>
                        <a:rPr lang="fr-CA" sz="2000" i="1" smtClean="0">
                          <a:solidFill>
                            <a:srgbClr val="00A759"/>
                          </a:solidFill>
                          <a:latin typeface="Cambria Math" panose="02040503050406030204" pitchFamily="18" charset="0"/>
                          <a:ea typeface="Cambria Math" panose="02040503050406030204" pitchFamily="18" charset="0"/>
                          <a:cs typeface="Roboto Serif Light" pitchFamily="2" charset="0"/>
                        </a:rPr>
                        <m:t>𝜔</m:t>
                      </m:r>
                    </m:oMath>
                  </a14:m>
                  <a:r>
                    <a:rPr lang="fr-CA" sz="2000" baseline="-25000" dirty="0">
                      <a:solidFill>
                        <a:srgbClr val="00A759"/>
                      </a:solidFill>
                      <a:latin typeface="Century Schoolbook" panose="02040604050505020304" pitchFamily="18" charset="0"/>
                      <a:cs typeface="Roboto Serif Light" pitchFamily="2" charset="0"/>
                    </a:rPr>
                    <a:t>++</a:t>
                  </a:r>
                  <a:endParaRPr lang="fr-CA" sz="2000" i="1" dirty="0">
                    <a:solidFill>
                      <a:srgbClr val="00A759"/>
                    </a:solidFill>
                    <a:latin typeface="Century Schoolbook" panose="02040604050505020304" pitchFamily="18" charset="0"/>
                    <a:cs typeface="Roboto Serif Light" pitchFamily="2" charset="0"/>
                  </a:endParaRPr>
                </a:p>
              </p:txBody>
            </p:sp>
          </mc:Choice>
          <mc:Fallback>
            <p:sp>
              <p:nvSpPr>
                <p:cNvPr id="694" name="ZoneTexte 41">
                  <a:extLst>
                    <a:ext uri="{FF2B5EF4-FFF2-40B4-BE49-F238E27FC236}">
                      <a16:creationId xmlns:a16="http://schemas.microsoft.com/office/drawing/2014/main" id="{0B02DF37-1963-DFE6-67F4-3548241CE76D}"/>
                    </a:ext>
                  </a:extLst>
                </p:cNvPr>
                <p:cNvSpPr txBox="1">
                  <a:spLocks noRot="1" noChangeAspect="1" noMove="1" noResize="1" noEditPoints="1" noAdjustHandles="1" noChangeArrowheads="1" noChangeShapeType="1" noTextEdit="1"/>
                </p:cNvSpPr>
                <p:nvPr/>
              </p:nvSpPr>
              <p:spPr>
                <a:xfrm>
                  <a:off x="794095" y="2352011"/>
                  <a:ext cx="584647" cy="400110"/>
                </a:xfrm>
                <a:prstGeom prst="rect">
                  <a:avLst/>
                </a:prstGeom>
                <a:blipFill>
                  <a:blip r:embed="rId18"/>
                  <a:stretch>
                    <a:fillRect t="-9091" r="-21875" b="-25758"/>
                  </a:stretch>
                </a:blipFill>
              </p:spPr>
              <p:txBody>
                <a:bodyPr/>
                <a:lstStyle/>
                <a:p>
                  <a:r>
                    <a:rPr lang="fr-CA">
                      <a:noFill/>
                    </a:rPr>
                    <a:t> </a:t>
                  </a:r>
                </a:p>
              </p:txBody>
            </p:sp>
          </mc:Fallback>
        </mc:AlternateContent>
      </p:grpSp>
      <p:grpSp>
        <p:nvGrpSpPr>
          <p:cNvPr id="696" name="Group 695">
            <a:extLst>
              <a:ext uri="{FF2B5EF4-FFF2-40B4-BE49-F238E27FC236}">
                <a16:creationId xmlns:a16="http://schemas.microsoft.com/office/drawing/2014/main" id="{A47DA80E-7BAF-133E-ACB1-5B2EC669D5C0}"/>
              </a:ext>
            </a:extLst>
          </p:cNvPr>
          <p:cNvGrpSpPr/>
          <p:nvPr/>
        </p:nvGrpSpPr>
        <p:grpSpPr>
          <a:xfrm>
            <a:off x="6640439" y="2721357"/>
            <a:ext cx="606296" cy="675662"/>
            <a:chOff x="777036" y="2353190"/>
            <a:chExt cx="606296" cy="675662"/>
          </a:xfrm>
        </p:grpSpPr>
        <p:sp>
          <p:nvSpPr>
            <p:cNvPr id="697" name="Flowchart: Connector 696">
              <a:extLst>
                <a:ext uri="{FF2B5EF4-FFF2-40B4-BE49-F238E27FC236}">
                  <a16:creationId xmlns:a16="http://schemas.microsoft.com/office/drawing/2014/main" id="{F6191B78-D162-34F8-25B0-E2F31701155D}"/>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mc:AlternateContent xmlns:mc="http://schemas.openxmlformats.org/markup-compatibility/2006">
          <mc:Choice xmlns:a14="http://schemas.microsoft.com/office/drawing/2010/main" Requires="a14">
            <p:sp>
              <p:nvSpPr>
                <p:cNvPr id="698" name="ZoneTexte 41">
                  <a:extLst>
                    <a:ext uri="{FF2B5EF4-FFF2-40B4-BE49-F238E27FC236}">
                      <a16:creationId xmlns:a16="http://schemas.microsoft.com/office/drawing/2014/main" id="{120DE7D0-1988-52C2-513F-359C90A39A1E}"/>
                    </a:ext>
                  </a:extLst>
                </p:cNvPr>
                <p:cNvSpPr txBox="1"/>
                <p:nvPr/>
              </p:nvSpPr>
              <p:spPr>
                <a:xfrm>
                  <a:off x="798685" y="2353190"/>
                  <a:ext cx="584647" cy="400110"/>
                </a:xfrm>
                <a:prstGeom prst="rect">
                  <a:avLst/>
                </a:prstGeom>
                <a:noFill/>
              </p:spPr>
              <p:txBody>
                <a:bodyPr wrap="none" rtlCol="0">
                  <a:spAutoFit/>
                </a:bodyPr>
                <a:lstStyle/>
                <a:p>
                  <a14:m>
                    <m:oMath xmlns:m="http://schemas.openxmlformats.org/officeDocument/2006/math">
                      <m:r>
                        <a:rPr lang="fr-CA" sz="2000" i="1" smtClean="0">
                          <a:solidFill>
                            <a:srgbClr val="00A759"/>
                          </a:solidFill>
                          <a:latin typeface="Cambria Math" panose="02040503050406030204" pitchFamily="18" charset="0"/>
                          <a:ea typeface="Cambria Math" panose="02040503050406030204" pitchFamily="18" charset="0"/>
                          <a:cs typeface="Roboto Serif Light" pitchFamily="2" charset="0"/>
                        </a:rPr>
                        <m:t>𝜔</m:t>
                      </m:r>
                    </m:oMath>
                  </a14:m>
                  <a:r>
                    <a:rPr lang="fr-CA" sz="2000" baseline="-25000" dirty="0">
                      <a:solidFill>
                        <a:srgbClr val="00A759"/>
                      </a:solidFill>
                      <a:latin typeface="Century Schoolbook" panose="02040604050505020304" pitchFamily="18" charset="0"/>
                      <a:cs typeface="Roboto Serif Light" pitchFamily="2" charset="0"/>
                    </a:rPr>
                    <a:t>++</a:t>
                  </a:r>
                  <a:endParaRPr lang="fr-CA" sz="2000" i="1" dirty="0">
                    <a:solidFill>
                      <a:srgbClr val="00A759"/>
                    </a:solidFill>
                    <a:latin typeface="Century Schoolbook" panose="02040604050505020304" pitchFamily="18" charset="0"/>
                    <a:cs typeface="Roboto Serif Light" pitchFamily="2" charset="0"/>
                  </a:endParaRPr>
                </a:p>
              </p:txBody>
            </p:sp>
          </mc:Choice>
          <mc:Fallback>
            <p:sp>
              <p:nvSpPr>
                <p:cNvPr id="698" name="ZoneTexte 41">
                  <a:extLst>
                    <a:ext uri="{FF2B5EF4-FFF2-40B4-BE49-F238E27FC236}">
                      <a16:creationId xmlns:a16="http://schemas.microsoft.com/office/drawing/2014/main" id="{120DE7D0-1988-52C2-513F-359C90A39A1E}"/>
                    </a:ext>
                  </a:extLst>
                </p:cNvPr>
                <p:cNvSpPr txBox="1">
                  <a:spLocks noRot="1" noChangeAspect="1" noMove="1" noResize="1" noEditPoints="1" noAdjustHandles="1" noChangeArrowheads="1" noChangeShapeType="1" noTextEdit="1"/>
                </p:cNvSpPr>
                <p:nvPr/>
              </p:nvSpPr>
              <p:spPr>
                <a:xfrm>
                  <a:off x="798685" y="2353190"/>
                  <a:ext cx="584647" cy="400110"/>
                </a:xfrm>
                <a:prstGeom prst="rect">
                  <a:avLst/>
                </a:prstGeom>
                <a:blipFill>
                  <a:blip r:embed="rId19"/>
                  <a:stretch>
                    <a:fillRect t="-7576" r="-21875" b="-25758"/>
                  </a:stretch>
                </a:blipFill>
              </p:spPr>
              <p:txBody>
                <a:bodyPr/>
                <a:lstStyle/>
                <a:p>
                  <a:r>
                    <a:rPr lang="fr-CA">
                      <a:noFill/>
                    </a:rPr>
                    <a:t> </a:t>
                  </a:r>
                </a:p>
              </p:txBody>
            </p:sp>
          </mc:Fallback>
        </mc:AlternateContent>
      </p:grpSp>
      <p:grpSp>
        <p:nvGrpSpPr>
          <p:cNvPr id="700" name="Group 699">
            <a:extLst>
              <a:ext uri="{FF2B5EF4-FFF2-40B4-BE49-F238E27FC236}">
                <a16:creationId xmlns:a16="http://schemas.microsoft.com/office/drawing/2014/main" id="{AD86EEF3-1FA5-C42B-CA0E-0DB5AF760B58}"/>
              </a:ext>
            </a:extLst>
          </p:cNvPr>
          <p:cNvGrpSpPr/>
          <p:nvPr/>
        </p:nvGrpSpPr>
        <p:grpSpPr>
          <a:xfrm>
            <a:off x="4903699" y="3567839"/>
            <a:ext cx="590642" cy="675662"/>
            <a:chOff x="777036" y="2353190"/>
            <a:chExt cx="590642" cy="675662"/>
          </a:xfrm>
        </p:grpSpPr>
        <p:sp>
          <p:nvSpPr>
            <p:cNvPr id="701" name="Flowchart: Connector 700">
              <a:extLst>
                <a:ext uri="{FF2B5EF4-FFF2-40B4-BE49-F238E27FC236}">
                  <a16:creationId xmlns:a16="http://schemas.microsoft.com/office/drawing/2014/main" id="{CC853E10-72A7-630D-2005-5E70BB814E8F}"/>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mc:AlternateContent xmlns:mc="http://schemas.openxmlformats.org/markup-compatibility/2006">
          <mc:Choice xmlns:a14="http://schemas.microsoft.com/office/drawing/2010/main" Requires="a14">
            <p:sp>
              <p:nvSpPr>
                <p:cNvPr id="702" name="ZoneTexte 41">
                  <a:extLst>
                    <a:ext uri="{FF2B5EF4-FFF2-40B4-BE49-F238E27FC236}">
                      <a16:creationId xmlns:a16="http://schemas.microsoft.com/office/drawing/2014/main" id="{E13048AD-9195-129B-1A47-116CCF59D33A}"/>
                    </a:ext>
                  </a:extLst>
                </p:cNvPr>
                <p:cNvSpPr txBox="1"/>
                <p:nvPr/>
              </p:nvSpPr>
              <p:spPr>
                <a:xfrm>
                  <a:off x="841205" y="2353190"/>
                  <a:ext cx="480453" cy="400110"/>
                </a:xfrm>
                <a:prstGeom prst="rect">
                  <a:avLst/>
                </a:prstGeom>
                <a:noFill/>
              </p:spPr>
              <p:txBody>
                <a:bodyPr wrap="none" rtlCol="0">
                  <a:spAutoFit/>
                </a:bodyPr>
                <a:lstStyle/>
                <a:p>
                  <a14:m>
                    <m:oMath xmlns:m="http://schemas.openxmlformats.org/officeDocument/2006/math">
                      <m:r>
                        <a:rPr lang="fr-CA" sz="2000" i="1" smtClean="0">
                          <a:solidFill>
                            <a:srgbClr val="00A759"/>
                          </a:solidFill>
                          <a:latin typeface="Cambria Math" panose="02040503050406030204" pitchFamily="18" charset="0"/>
                          <a:ea typeface="Cambria Math" panose="02040503050406030204" pitchFamily="18" charset="0"/>
                          <a:cs typeface="Roboto Serif Light" pitchFamily="2" charset="0"/>
                        </a:rPr>
                        <m:t>𝜔</m:t>
                      </m:r>
                    </m:oMath>
                  </a14:m>
                  <a:r>
                    <a:rPr lang="fr-CA" sz="2000" baseline="-25000" dirty="0">
                      <a:solidFill>
                        <a:srgbClr val="00A759"/>
                      </a:solidFill>
                      <a:latin typeface="Century Schoolbook" panose="02040604050505020304" pitchFamily="18" charset="0"/>
                      <a:cs typeface="Roboto Serif Light" pitchFamily="2" charset="0"/>
                    </a:rPr>
                    <a:t>+</a:t>
                  </a:r>
                  <a:endParaRPr lang="fr-CA" sz="2000" i="1" dirty="0">
                    <a:solidFill>
                      <a:srgbClr val="00A759"/>
                    </a:solidFill>
                    <a:latin typeface="Century Schoolbook" panose="02040604050505020304" pitchFamily="18" charset="0"/>
                    <a:cs typeface="Roboto Serif Light" pitchFamily="2" charset="0"/>
                  </a:endParaRPr>
                </a:p>
              </p:txBody>
            </p:sp>
          </mc:Choice>
          <mc:Fallback>
            <p:sp>
              <p:nvSpPr>
                <p:cNvPr id="702" name="ZoneTexte 41">
                  <a:extLst>
                    <a:ext uri="{FF2B5EF4-FFF2-40B4-BE49-F238E27FC236}">
                      <a16:creationId xmlns:a16="http://schemas.microsoft.com/office/drawing/2014/main" id="{E13048AD-9195-129B-1A47-116CCF59D33A}"/>
                    </a:ext>
                  </a:extLst>
                </p:cNvPr>
                <p:cNvSpPr txBox="1">
                  <a:spLocks noRot="1" noChangeAspect="1" noMove="1" noResize="1" noEditPoints="1" noAdjustHandles="1" noChangeArrowheads="1" noChangeShapeType="1" noTextEdit="1"/>
                </p:cNvSpPr>
                <p:nvPr/>
              </p:nvSpPr>
              <p:spPr>
                <a:xfrm>
                  <a:off x="841205" y="2353190"/>
                  <a:ext cx="480453" cy="400110"/>
                </a:xfrm>
                <a:prstGeom prst="rect">
                  <a:avLst/>
                </a:prstGeom>
                <a:blipFill>
                  <a:blip r:embed="rId20"/>
                  <a:stretch>
                    <a:fillRect t="-7576" r="-26582" b="-25758"/>
                  </a:stretch>
                </a:blipFill>
              </p:spPr>
              <p:txBody>
                <a:bodyPr/>
                <a:lstStyle/>
                <a:p>
                  <a:r>
                    <a:rPr lang="fr-CA">
                      <a:noFill/>
                    </a:rPr>
                    <a:t> </a:t>
                  </a:r>
                </a:p>
              </p:txBody>
            </p:sp>
          </mc:Fallback>
        </mc:AlternateContent>
      </p:grpSp>
      <p:grpSp>
        <p:nvGrpSpPr>
          <p:cNvPr id="704" name="Group 703">
            <a:extLst>
              <a:ext uri="{FF2B5EF4-FFF2-40B4-BE49-F238E27FC236}">
                <a16:creationId xmlns:a16="http://schemas.microsoft.com/office/drawing/2014/main" id="{B07FD9F4-51A5-00C6-FC3D-8E667AFA887C}"/>
              </a:ext>
            </a:extLst>
          </p:cNvPr>
          <p:cNvGrpSpPr/>
          <p:nvPr/>
        </p:nvGrpSpPr>
        <p:grpSpPr>
          <a:xfrm>
            <a:off x="5768452" y="3572176"/>
            <a:ext cx="590642" cy="675662"/>
            <a:chOff x="777036" y="2353190"/>
            <a:chExt cx="590642" cy="675662"/>
          </a:xfrm>
        </p:grpSpPr>
        <p:sp>
          <p:nvSpPr>
            <p:cNvPr id="705" name="Flowchart: Connector 704">
              <a:extLst>
                <a:ext uri="{FF2B5EF4-FFF2-40B4-BE49-F238E27FC236}">
                  <a16:creationId xmlns:a16="http://schemas.microsoft.com/office/drawing/2014/main" id="{D6B78341-02FB-D40D-22D6-3BF3AB27E291}"/>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mc:AlternateContent xmlns:mc="http://schemas.openxmlformats.org/markup-compatibility/2006">
          <mc:Choice xmlns:a14="http://schemas.microsoft.com/office/drawing/2010/main" Requires="a14">
            <p:sp>
              <p:nvSpPr>
                <p:cNvPr id="706" name="ZoneTexte 41">
                  <a:extLst>
                    <a:ext uri="{FF2B5EF4-FFF2-40B4-BE49-F238E27FC236}">
                      <a16:creationId xmlns:a16="http://schemas.microsoft.com/office/drawing/2014/main" id="{4AE7BC4E-DBFA-4DBA-F612-F39D03786514}"/>
                    </a:ext>
                  </a:extLst>
                </p:cNvPr>
                <p:cNvSpPr txBox="1"/>
                <p:nvPr/>
              </p:nvSpPr>
              <p:spPr>
                <a:xfrm>
                  <a:off x="841205" y="2353190"/>
                  <a:ext cx="480453" cy="400110"/>
                </a:xfrm>
                <a:prstGeom prst="rect">
                  <a:avLst/>
                </a:prstGeom>
                <a:noFill/>
              </p:spPr>
              <p:txBody>
                <a:bodyPr wrap="none" rtlCol="0">
                  <a:spAutoFit/>
                </a:bodyPr>
                <a:lstStyle/>
                <a:p>
                  <a14:m>
                    <m:oMath xmlns:m="http://schemas.openxmlformats.org/officeDocument/2006/math">
                      <m:r>
                        <a:rPr lang="fr-CA" sz="2000" i="1" smtClean="0">
                          <a:solidFill>
                            <a:srgbClr val="00A759"/>
                          </a:solidFill>
                          <a:latin typeface="Cambria Math" panose="02040503050406030204" pitchFamily="18" charset="0"/>
                          <a:ea typeface="Cambria Math" panose="02040503050406030204" pitchFamily="18" charset="0"/>
                          <a:cs typeface="Roboto Serif Light" pitchFamily="2" charset="0"/>
                        </a:rPr>
                        <m:t>𝜔</m:t>
                      </m:r>
                    </m:oMath>
                  </a14:m>
                  <a:r>
                    <a:rPr lang="fr-CA" sz="2000" baseline="-25000" dirty="0">
                      <a:solidFill>
                        <a:srgbClr val="00A759"/>
                      </a:solidFill>
                      <a:latin typeface="Century Schoolbook" panose="02040604050505020304" pitchFamily="18" charset="0"/>
                      <a:cs typeface="Roboto Serif Light" pitchFamily="2" charset="0"/>
                    </a:rPr>
                    <a:t>+</a:t>
                  </a:r>
                  <a:endParaRPr lang="fr-CA" sz="2000" i="1" dirty="0">
                    <a:solidFill>
                      <a:srgbClr val="00A759"/>
                    </a:solidFill>
                    <a:latin typeface="Century Schoolbook" panose="02040604050505020304" pitchFamily="18" charset="0"/>
                    <a:cs typeface="Roboto Serif Light" pitchFamily="2" charset="0"/>
                  </a:endParaRPr>
                </a:p>
              </p:txBody>
            </p:sp>
          </mc:Choice>
          <mc:Fallback>
            <p:sp>
              <p:nvSpPr>
                <p:cNvPr id="706" name="ZoneTexte 41">
                  <a:extLst>
                    <a:ext uri="{FF2B5EF4-FFF2-40B4-BE49-F238E27FC236}">
                      <a16:creationId xmlns:a16="http://schemas.microsoft.com/office/drawing/2014/main" id="{4AE7BC4E-DBFA-4DBA-F612-F39D03786514}"/>
                    </a:ext>
                  </a:extLst>
                </p:cNvPr>
                <p:cNvSpPr txBox="1">
                  <a:spLocks noRot="1" noChangeAspect="1" noMove="1" noResize="1" noEditPoints="1" noAdjustHandles="1" noChangeArrowheads="1" noChangeShapeType="1" noTextEdit="1"/>
                </p:cNvSpPr>
                <p:nvPr/>
              </p:nvSpPr>
              <p:spPr>
                <a:xfrm>
                  <a:off x="841205" y="2353190"/>
                  <a:ext cx="480453" cy="400110"/>
                </a:xfrm>
                <a:prstGeom prst="rect">
                  <a:avLst/>
                </a:prstGeom>
                <a:blipFill>
                  <a:blip r:embed="rId21"/>
                  <a:stretch>
                    <a:fillRect t="-9091" r="-26582" b="-25758"/>
                  </a:stretch>
                </a:blipFill>
              </p:spPr>
              <p:txBody>
                <a:bodyPr/>
                <a:lstStyle/>
                <a:p>
                  <a:r>
                    <a:rPr lang="fr-CA">
                      <a:noFill/>
                    </a:rPr>
                    <a:t> </a:t>
                  </a:r>
                </a:p>
              </p:txBody>
            </p:sp>
          </mc:Fallback>
        </mc:AlternateContent>
      </p:grpSp>
      <p:grpSp>
        <p:nvGrpSpPr>
          <p:cNvPr id="708" name="Group 707">
            <a:extLst>
              <a:ext uri="{FF2B5EF4-FFF2-40B4-BE49-F238E27FC236}">
                <a16:creationId xmlns:a16="http://schemas.microsoft.com/office/drawing/2014/main" id="{94BDB6C6-5BA5-C350-F3CC-976DCCE2C469}"/>
              </a:ext>
            </a:extLst>
          </p:cNvPr>
          <p:cNvGrpSpPr/>
          <p:nvPr/>
        </p:nvGrpSpPr>
        <p:grpSpPr>
          <a:xfrm>
            <a:off x="6634787" y="3567839"/>
            <a:ext cx="590642" cy="675662"/>
            <a:chOff x="777036" y="2353190"/>
            <a:chExt cx="590642" cy="675662"/>
          </a:xfrm>
        </p:grpSpPr>
        <p:sp>
          <p:nvSpPr>
            <p:cNvPr id="709" name="Flowchart: Connector 708">
              <a:extLst>
                <a:ext uri="{FF2B5EF4-FFF2-40B4-BE49-F238E27FC236}">
                  <a16:creationId xmlns:a16="http://schemas.microsoft.com/office/drawing/2014/main" id="{3CC34DCE-E3DD-34BF-C39F-12586CD1FA0A}"/>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mc:AlternateContent xmlns:mc="http://schemas.openxmlformats.org/markup-compatibility/2006">
          <mc:Choice xmlns:a14="http://schemas.microsoft.com/office/drawing/2010/main" Requires="a14">
            <p:sp>
              <p:nvSpPr>
                <p:cNvPr id="710" name="ZoneTexte 41">
                  <a:extLst>
                    <a:ext uri="{FF2B5EF4-FFF2-40B4-BE49-F238E27FC236}">
                      <a16:creationId xmlns:a16="http://schemas.microsoft.com/office/drawing/2014/main" id="{8794D121-DE29-FA59-CB7D-B935CB97DBD3}"/>
                    </a:ext>
                  </a:extLst>
                </p:cNvPr>
                <p:cNvSpPr txBox="1"/>
                <p:nvPr/>
              </p:nvSpPr>
              <p:spPr>
                <a:xfrm>
                  <a:off x="842367" y="2353190"/>
                  <a:ext cx="480453" cy="400110"/>
                </a:xfrm>
                <a:prstGeom prst="rect">
                  <a:avLst/>
                </a:prstGeom>
                <a:noFill/>
              </p:spPr>
              <p:txBody>
                <a:bodyPr wrap="none" rtlCol="0">
                  <a:spAutoFit/>
                </a:bodyPr>
                <a:lstStyle/>
                <a:p>
                  <a14:m>
                    <m:oMath xmlns:m="http://schemas.openxmlformats.org/officeDocument/2006/math">
                      <m:r>
                        <a:rPr lang="fr-CA" sz="2000" i="1" smtClean="0">
                          <a:solidFill>
                            <a:srgbClr val="00A759"/>
                          </a:solidFill>
                          <a:latin typeface="Cambria Math" panose="02040503050406030204" pitchFamily="18" charset="0"/>
                          <a:ea typeface="Cambria Math" panose="02040503050406030204" pitchFamily="18" charset="0"/>
                          <a:cs typeface="Roboto Serif Light" pitchFamily="2" charset="0"/>
                        </a:rPr>
                        <m:t>𝜔</m:t>
                      </m:r>
                    </m:oMath>
                  </a14:m>
                  <a:r>
                    <a:rPr lang="fr-CA" sz="2000" baseline="-25000" dirty="0">
                      <a:solidFill>
                        <a:srgbClr val="00A759"/>
                      </a:solidFill>
                      <a:latin typeface="Century Schoolbook" panose="02040604050505020304" pitchFamily="18" charset="0"/>
                      <a:cs typeface="Roboto Serif Light" pitchFamily="2" charset="0"/>
                    </a:rPr>
                    <a:t>+</a:t>
                  </a:r>
                  <a:endParaRPr lang="fr-CA" sz="2000" i="1" dirty="0">
                    <a:solidFill>
                      <a:srgbClr val="00A759"/>
                    </a:solidFill>
                    <a:latin typeface="Century Schoolbook" panose="02040604050505020304" pitchFamily="18" charset="0"/>
                    <a:cs typeface="Roboto Serif Light" pitchFamily="2" charset="0"/>
                  </a:endParaRPr>
                </a:p>
              </p:txBody>
            </p:sp>
          </mc:Choice>
          <mc:Fallback>
            <p:sp>
              <p:nvSpPr>
                <p:cNvPr id="710" name="ZoneTexte 41">
                  <a:extLst>
                    <a:ext uri="{FF2B5EF4-FFF2-40B4-BE49-F238E27FC236}">
                      <a16:creationId xmlns:a16="http://schemas.microsoft.com/office/drawing/2014/main" id="{8794D121-DE29-FA59-CB7D-B935CB97DBD3}"/>
                    </a:ext>
                  </a:extLst>
                </p:cNvPr>
                <p:cNvSpPr txBox="1">
                  <a:spLocks noRot="1" noChangeAspect="1" noMove="1" noResize="1" noEditPoints="1" noAdjustHandles="1" noChangeArrowheads="1" noChangeShapeType="1" noTextEdit="1"/>
                </p:cNvSpPr>
                <p:nvPr/>
              </p:nvSpPr>
              <p:spPr>
                <a:xfrm>
                  <a:off x="842367" y="2353190"/>
                  <a:ext cx="480453" cy="400110"/>
                </a:xfrm>
                <a:prstGeom prst="rect">
                  <a:avLst/>
                </a:prstGeom>
                <a:blipFill>
                  <a:blip r:embed="rId22"/>
                  <a:stretch>
                    <a:fillRect t="-7576" r="-27848" b="-25758"/>
                  </a:stretch>
                </a:blipFill>
              </p:spPr>
              <p:txBody>
                <a:bodyPr/>
                <a:lstStyle/>
                <a:p>
                  <a:r>
                    <a:rPr lang="fr-CA">
                      <a:noFill/>
                    </a:rPr>
                    <a:t> </a:t>
                  </a:r>
                </a:p>
              </p:txBody>
            </p:sp>
          </mc:Fallback>
        </mc:AlternateContent>
      </p:grpSp>
      <p:grpSp>
        <p:nvGrpSpPr>
          <p:cNvPr id="712" name="Group 711">
            <a:extLst>
              <a:ext uri="{FF2B5EF4-FFF2-40B4-BE49-F238E27FC236}">
                <a16:creationId xmlns:a16="http://schemas.microsoft.com/office/drawing/2014/main" id="{C07736FB-4A24-39C0-D1EB-C4269EE2993B}"/>
              </a:ext>
            </a:extLst>
          </p:cNvPr>
          <p:cNvGrpSpPr/>
          <p:nvPr/>
        </p:nvGrpSpPr>
        <p:grpSpPr>
          <a:xfrm>
            <a:off x="4897651" y="4412390"/>
            <a:ext cx="777892" cy="675662"/>
            <a:chOff x="777036" y="2353190"/>
            <a:chExt cx="777892" cy="675662"/>
          </a:xfrm>
        </p:grpSpPr>
        <p:sp>
          <p:nvSpPr>
            <p:cNvPr id="713" name="Flowchart: Connector 712">
              <a:extLst>
                <a:ext uri="{FF2B5EF4-FFF2-40B4-BE49-F238E27FC236}">
                  <a16:creationId xmlns:a16="http://schemas.microsoft.com/office/drawing/2014/main" id="{245D7146-0EBC-A45A-05F4-DB1C45C2D3C1}"/>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mc:AlternateContent xmlns:mc="http://schemas.openxmlformats.org/markup-compatibility/2006" xmlns:a14="http://schemas.microsoft.com/office/drawing/2010/main">
          <mc:Choice Requires="a14">
            <p:sp>
              <p:nvSpPr>
                <p:cNvPr id="714" name="ZoneTexte 41">
                  <a:extLst>
                    <a:ext uri="{FF2B5EF4-FFF2-40B4-BE49-F238E27FC236}">
                      <a16:creationId xmlns:a16="http://schemas.microsoft.com/office/drawing/2014/main" id="{DC64DD5F-A212-5E9B-FC4D-ACDCF2156EC4}"/>
                    </a:ext>
                  </a:extLst>
                </p:cNvPr>
                <p:cNvSpPr txBox="1"/>
                <p:nvPr/>
              </p:nvSpPr>
              <p:spPr>
                <a:xfrm>
                  <a:off x="841205" y="2353190"/>
                  <a:ext cx="472437" cy="400110"/>
                </a:xfrm>
                <a:prstGeom prst="rect">
                  <a:avLst/>
                </a:prstGeom>
                <a:noFill/>
              </p:spPr>
              <p:txBody>
                <a:bodyPr wrap="none" rtlCol="0">
                  <a:spAutoFit/>
                </a:bodyPr>
                <a:lstStyle/>
                <a:p>
                  <a14:m>
                    <m:oMath xmlns:m="http://schemas.openxmlformats.org/officeDocument/2006/math">
                      <m:r>
                        <a:rPr lang="fr-CA" sz="2000" i="1" smtClean="0">
                          <a:solidFill>
                            <a:srgbClr val="00A759"/>
                          </a:solidFill>
                          <a:latin typeface="Cambria Math" panose="02040503050406030204" pitchFamily="18" charset="0"/>
                          <a:ea typeface="Cambria Math" panose="02040503050406030204" pitchFamily="18" charset="0"/>
                          <a:cs typeface="Roboto Serif Light" pitchFamily="2" charset="0"/>
                        </a:rPr>
                        <m:t>𝜔</m:t>
                      </m:r>
                    </m:oMath>
                  </a14:m>
                  <a:r>
                    <a:rPr lang="fr-CA" sz="2000" baseline="-25000" dirty="0">
                      <a:solidFill>
                        <a:srgbClr val="00A759"/>
                      </a:solidFill>
                      <a:latin typeface="Century Schoolbook" panose="02040604050505020304" pitchFamily="18" charset="0"/>
                      <a:cs typeface="Roboto Serif Light" pitchFamily="2" charset="0"/>
                    </a:rPr>
                    <a:t>0</a:t>
                  </a:r>
                  <a:endParaRPr lang="fr-CA" sz="2000" i="1" dirty="0">
                    <a:solidFill>
                      <a:srgbClr val="00A759"/>
                    </a:solidFill>
                    <a:latin typeface="Century Schoolbook" panose="02040604050505020304" pitchFamily="18" charset="0"/>
                    <a:cs typeface="Roboto Serif Light" pitchFamily="2" charset="0"/>
                  </a:endParaRPr>
                </a:p>
              </p:txBody>
            </p:sp>
          </mc:Choice>
          <mc:Fallback xmlns="">
            <p:sp>
              <p:nvSpPr>
                <p:cNvPr id="714" name="ZoneTexte 41">
                  <a:extLst>
                    <a:ext uri="{FF2B5EF4-FFF2-40B4-BE49-F238E27FC236}">
                      <a16:creationId xmlns:a16="http://schemas.microsoft.com/office/drawing/2014/main" id="{DC64DD5F-A212-5E9B-FC4D-ACDCF2156EC4}"/>
                    </a:ext>
                  </a:extLst>
                </p:cNvPr>
                <p:cNvSpPr txBox="1">
                  <a:spLocks noRot="1" noChangeAspect="1" noMove="1" noResize="1" noEditPoints="1" noAdjustHandles="1" noChangeArrowheads="1" noChangeShapeType="1" noTextEdit="1"/>
                </p:cNvSpPr>
                <p:nvPr/>
              </p:nvSpPr>
              <p:spPr>
                <a:xfrm>
                  <a:off x="841205" y="2353190"/>
                  <a:ext cx="472437" cy="400110"/>
                </a:xfrm>
                <a:prstGeom prst="rect">
                  <a:avLst/>
                </a:prstGeom>
                <a:blipFill>
                  <a:blip r:embed="rId26"/>
                  <a:stretch>
                    <a:fillRect r="-2597" b="-21212"/>
                  </a:stretch>
                </a:blipFill>
              </p:spPr>
              <p:txBody>
                <a:bodyPr/>
                <a:lstStyle/>
                <a:p>
                  <a:r>
                    <a:rPr lang="fr-CA">
                      <a:noFill/>
                    </a:rPr>
                    <a:t> </a:t>
                  </a:r>
                </a:p>
              </p:txBody>
            </p:sp>
          </mc:Fallback>
        </mc:AlternateContent>
        <p:cxnSp>
          <p:nvCxnSpPr>
            <p:cNvPr id="715" name="Connecteur droit avec flèche 71">
              <a:extLst>
                <a:ext uri="{FF2B5EF4-FFF2-40B4-BE49-F238E27FC236}">
                  <a16:creationId xmlns:a16="http://schemas.microsoft.com/office/drawing/2014/main" id="{CCA64D30-AACD-812A-0920-FA1193785E51}"/>
                </a:ext>
              </a:extLst>
            </p:cNvPr>
            <p:cNvCxnSpPr>
              <a:cxnSpLocks/>
            </p:cNvCxnSpPr>
            <p:nvPr/>
          </p:nvCxnSpPr>
          <p:spPr>
            <a:xfrm>
              <a:off x="1072356" y="2738305"/>
              <a:ext cx="482572" cy="1298"/>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716" name="Group 715">
            <a:extLst>
              <a:ext uri="{FF2B5EF4-FFF2-40B4-BE49-F238E27FC236}">
                <a16:creationId xmlns:a16="http://schemas.microsoft.com/office/drawing/2014/main" id="{9C2EEEC9-3877-058A-3200-8A888271F6E8}"/>
              </a:ext>
            </a:extLst>
          </p:cNvPr>
          <p:cNvGrpSpPr/>
          <p:nvPr/>
        </p:nvGrpSpPr>
        <p:grpSpPr>
          <a:xfrm>
            <a:off x="5762404" y="4416727"/>
            <a:ext cx="590642" cy="675662"/>
            <a:chOff x="777036" y="2353190"/>
            <a:chExt cx="590642" cy="675662"/>
          </a:xfrm>
        </p:grpSpPr>
        <p:sp>
          <p:nvSpPr>
            <p:cNvPr id="717" name="Flowchart: Connector 716">
              <a:extLst>
                <a:ext uri="{FF2B5EF4-FFF2-40B4-BE49-F238E27FC236}">
                  <a16:creationId xmlns:a16="http://schemas.microsoft.com/office/drawing/2014/main" id="{618EBF73-895A-EFE6-B7BB-645079386E8E}"/>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mc:AlternateContent xmlns:mc="http://schemas.openxmlformats.org/markup-compatibility/2006" xmlns:a14="http://schemas.microsoft.com/office/drawing/2010/main">
          <mc:Choice Requires="a14">
            <p:sp>
              <p:nvSpPr>
                <p:cNvPr id="718" name="ZoneTexte 41">
                  <a:extLst>
                    <a:ext uri="{FF2B5EF4-FFF2-40B4-BE49-F238E27FC236}">
                      <a16:creationId xmlns:a16="http://schemas.microsoft.com/office/drawing/2014/main" id="{3F66C386-4DB9-A439-304B-E9B4D3717C13}"/>
                    </a:ext>
                  </a:extLst>
                </p:cNvPr>
                <p:cNvSpPr txBox="1"/>
                <p:nvPr/>
              </p:nvSpPr>
              <p:spPr>
                <a:xfrm>
                  <a:off x="841205" y="2353190"/>
                  <a:ext cx="472437" cy="400110"/>
                </a:xfrm>
                <a:prstGeom prst="rect">
                  <a:avLst/>
                </a:prstGeom>
                <a:noFill/>
              </p:spPr>
              <p:txBody>
                <a:bodyPr wrap="none" rtlCol="0">
                  <a:spAutoFit/>
                </a:bodyPr>
                <a:lstStyle/>
                <a:p>
                  <a14:m>
                    <m:oMath xmlns:m="http://schemas.openxmlformats.org/officeDocument/2006/math">
                      <m:r>
                        <a:rPr lang="fr-CA" sz="2000" i="1" smtClean="0">
                          <a:solidFill>
                            <a:srgbClr val="00A759"/>
                          </a:solidFill>
                          <a:latin typeface="Cambria Math" panose="02040503050406030204" pitchFamily="18" charset="0"/>
                          <a:ea typeface="Cambria Math" panose="02040503050406030204" pitchFamily="18" charset="0"/>
                          <a:cs typeface="Roboto Serif Light" pitchFamily="2" charset="0"/>
                        </a:rPr>
                        <m:t>𝜔</m:t>
                      </m:r>
                    </m:oMath>
                  </a14:m>
                  <a:r>
                    <a:rPr lang="fr-CA" sz="2000" baseline="-25000" dirty="0">
                      <a:solidFill>
                        <a:srgbClr val="00A759"/>
                      </a:solidFill>
                      <a:latin typeface="Century Schoolbook" panose="02040604050505020304" pitchFamily="18" charset="0"/>
                      <a:cs typeface="Roboto Serif Light" pitchFamily="2" charset="0"/>
                    </a:rPr>
                    <a:t>0</a:t>
                  </a:r>
                  <a:endParaRPr lang="fr-CA" sz="2000" i="1" dirty="0">
                    <a:solidFill>
                      <a:srgbClr val="00A759"/>
                    </a:solidFill>
                    <a:latin typeface="Century Schoolbook" panose="02040604050505020304" pitchFamily="18" charset="0"/>
                    <a:cs typeface="Roboto Serif Light" pitchFamily="2" charset="0"/>
                  </a:endParaRPr>
                </a:p>
              </p:txBody>
            </p:sp>
          </mc:Choice>
          <mc:Fallback xmlns="">
            <p:sp>
              <p:nvSpPr>
                <p:cNvPr id="718" name="ZoneTexte 41">
                  <a:extLst>
                    <a:ext uri="{FF2B5EF4-FFF2-40B4-BE49-F238E27FC236}">
                      <a16:creationId xmlns:a16="http://schemas.microsoft.com/office/drawing/2014/main" id="{3F66C386-4DB9-A439-304B-E9B4D3717C13}"/>
                    </a:ext>
                  </a:extLst>
                </p:cNvPr>
                <p:cNvSpPr txBox="1">
                  <a:spLocks noRot="1" noChangeAspect="1" noMove="1" noResize="1" noEditPoints="1" noAdjustHandles="1" noChangeArrowheads="1" noChangeShapeType="1" noTextEdit="1"/>
                </p:cNvSpPr>
                <p:nvPr/>
              </p:nvSpPr>
              <p:spPr>
                <a:xfrm>
                  <a:off x="841205" y="2353190"/>
                  <a:ext cx="472437" cy="400110"/>
                </a:xfrm>
                <a:prstGeom prst="rect">
                  <a:avLst/>
                </a:prstGeom>
                <a:blipFill>
                  <a:blip r:embed="rId27"/>
                  <a:stretch>
                    <a:fillRect r="-2597" b="-21212"/>
                  </a:stretch>
                </a:blipFill>
              </p:spPr>
              <p:txBody>
                <a:bodyPr/>
                <a:lstStyle/>
                <a:p>
                  <a:r>
                    <a:rPr lang="fr-CA">
                      <a:noFill/>
                    </a:rPr>
                    <a:t> </a:t>
                  </a:r>
                </a:p>
              </p:txBody>
            </p:sp>
          </mc:Fallback>
        </mc:AlternateContent>
      </p:grpSp>
      <p:grpSp>
        <p:nvGrpSpPr>
          <p:cNvPr id="720" name="Group 719">
            <a:extLst>
              <a:ext uri="{FF2B5EF4-FFF2-40B4-BE49-F238E27FC236}">
                <a16:creationId xmlns:a16="http://schemas.microsoft.com/office/drawing/2014/main" id="{1DC65F79-C2B9-4987-1EF0-694A74B0C9AE}"/>
              </a:ext>
            </a:extLst>
          </p:cNvPr>
          <p:cNvGrpSpPr/>
          <p:nvPr/>
        </p:nvGrpSpPr>
        <p:grpSpPr>
          <a:xfrm>
            <a:off x="6628739" y="4412390"/>
            <a:ext cx="590642" cy="675662"/>
            <a:chOff x="777036" y="2353190"/>
            <a:chExt cx="590642" cy="675662"/>
          </a:xfrm>
        </p:grpSpPr>
        <p:sp>
          <p:nvSpPr>
            <p:cNvPr id="721" name="Flowchart: Connector 720">
              <a:extLst>
                <a:ext uri="{FF2B5EF4-FFF2-40B4-BE49-F238E27FC236}">
                  <a16:creationId xmlns:a16="http://schemas.microsoft.com/office/drawing/2014/main" id="{E65CC5E6-6847-ED85-36B2-8CE3E6351A59}"/>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mc:AlternateContent xmlns:mc="http://schemas.openxmlformats.org/markup-compatibility/2006" xmlns:a14="http://schemas.microsoft.com/office/drawing/2010/main">
          <mc:Choice Requires="a14">
            <p:sp>
              <p:nvSpPr>
                <p:cNvPr id="722" name="ZoneTexte 41">
                  <a:extLst>
                    <a:ext uri="{FF2B5EF4-FFF2-40B4-BE49-F238E27FC236}">
                      <a16:creationId xmlns:a16="http://schemas.microsoft.com/office/drawing/2014/main" id="{BD993124-6BF8-926F-EC3E-01EE2869D62F}"/>
                    </a:ext>
                  </a:extLst>
                </p:cNvPr>
                <p:cNvSpPr txBox="1"/>
                <p:nvPr/>
              </p:nvSpPr>
              <p:spPr>
                <a:xfrm>
                  <a:off x="848666" y="2353190"/>
                  <a:ext cx="472437" cy="400110"/>
                </a:xfrm>
                <a:prstGeom prst="rect">
                  <a:avLst/>
                </a:prstGeom>
                <a:noFill/>
              </p:spPr>
              <p:txBody>
                <a:bodyPr wrap="none" rtlCol="0">
                  <a:spAutoFit/>
                </a:bodyPr>
                <a:lstStyle/>
                <a:p>
                  <a14:m>
                    <m:oMath xmlns:m="http://schemas.openxmlformats.org/officeDocument/2006/math">
                      <m:r>
                        <a:rPr lang="fr-CA" sz="2000" i="1" smtClean="0">
                          <a:solidFill>
                            <a:srgbClr val="00A759"/>
                          </a:solidFill>
                          <a:latin typeface="Cambria Math" panose="02040503050406030204" pitchFamily="18" charset="0"/>
                          <a:ea typeface="Cambria Math" panose="02040503050406030204" pitchFamily="18" charset="0"/>
                          <a:cs typeface="Roboto Serif Light" pitchFamily="2" charset="0"/>
                        </a:rPr>
                        <m:t>𝜔</m:t>
                      </m:r>
                    </m:oMath>
                  </a14:m>
                  <a:r>
                    <a:rPr lang="fr-CA" sz="2000" baseline="-25000" dirty="0">
                      <a:solidFill>
                        <a:srgbClr val="00A759"/>
                      </a:solidFill>
                      <a:latin typeface="Century Schoolbook" panose="02040604050505020304" pitchFamily="18" charset="0"/>
                      <a:cs typeface="Roboto Serif Light" pitchFamily="2" charset="0"/>
                    </a:rPr>
                    <a:t>0</a:t>
                  </a:r>
                  <a:endParaRPr lang="fr-CA" sz="2000" i="1" dirty="0">
                    <a:solidFill>
                      <a:srgbClr val="00A759"/>
                    </a:solidFill>
                    <a:latin typeface="Century Schoolbook" panose="02040604050505020304" pitchFamily="18" charset="0"/>
                    <a:cs typeface="Roboto Serif Light" pitchFamily="2" charset="0"/>
                  </a:endParaRPr>
                </a:p>
              </p:txBody>
            </p:sp>
          </mc:Choice>
          <mc:Fallback xmlns="">
            <p:sp>
              <p:nvSpPr>
                <p:cNvPr id="722" name="ZoneTexte 41">
                  <a:extLst>
                    <a:ext uri="{FF2B5EF4-FFF2-40B4-BE49-F238E27FC236}">
                      <a16:creationId xmlns:a16="http://schemas.microsoft.com/office/drawing/2014/main" id="{BD993124-6BF8-926F-EC3E-01EE2869D62F}"/>
                    </a:ext>
                  </a:extLst>
                </p:cNvPr>
                <p:cNvSpPr txBox="1">
                  <a:spLocks noRot="1" noChangeAspect="1" noMove="1" noResize="1" noEditPoints="1" noAdjustHandles="1" noChangeArrowheads="1" noChangeShapeType="1" noTextEdit="1"/>
                </p:cNvSpPr>
                <p:nvPr/>
              </p:nvSpPr>
              <p:spPr>
                <a:xfrm>
                  <a:off x="848666" y="2353190"/>
                  <a:ext cx="472437" cy="400110"/>
                </a:xfrm>
                <a:prstGeom prst="rect">
                  <a:avLst/>
                </a:prstGeom>
                <a:blipFill>
                  <a:blip r:embed="rId28"/>
                  <a:stretch>
                    <a:fillRect r="-2564" b="-21212"/>
                  </a:stretch>
                </a:blipFill>
              </p:spPr>
              <p:txBody>
                <a:bodyPr/>
                <a:lstStyle/>
                <a:p>
                  <a:r>
                    <a:rPr lang="fr-CA">
                      <a:noFill/>
                    </a:rPr>
                    <a:t> </a:t>
                  </a:r>
                </a:p>
              </p:txBody>
            </p:sp>
          </mc:Fallback>
        </mc:AlternateContent>
      </p:grpSp>
      <p:cxnSp>
        <p:nvCxnSpPr>
          <p:cNvPr id="725" name="Connecteur droit avec flèche 71">
            <a:extLst>
              <a:ext uri="{FF2B5EF4-FFF2-40B4-BE49-F238E27FC236}">
                <a16:creationId xmlns:a16="http://schemas.microsoft.com/office/drawing/2014/main" id="{639DCA22-D8B8-EC05-C4B3-620321D65E31}"/>
              </a:ext>
            </a:extLst>
          </p:cNvPr>
          <p:cNvCxnSpPr>
            <a:cxnSpLocks/>
          </p:cNvCxnSpPr>
          <p:nvPr/>
        </p:nvCxnSpPr>
        <p:spPr>
          <a:xfrm rot="2700000">
            <a:off x="5998627" y="4127716"/>
            <a:ext cx="482572" cy="1298"/>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cxnSp>
        <p:nvCxnSpPr>
          <p:cNvPr id="727" name="Connecteur droit avec flèche 71">
            <a:extLst>
              <a:ext uri="{FF2B5EF4-FFF2-40B4-BE49-F238E27FC236}">
                <a16:creationId xmlns:a16="http://schemas.microsoft.com/office/drawing/2014/main" id="{E1672083-8195-CF0F-023C-511FE459B73E}"/>
              </a:ext>
            </a:extLst>
          </p:cNvPr>
          <p:cNvCxnSpPr>
            <a:cxnSpLocks/>
          </p:cNvCxnSpPr>
          <p:nvPr/>
        </p:nvCxnSpPr>
        <p:spPr>
          <a:xfrm rot="5400000">
            <a:off x="6699872" y="3353422"/>
            <a:ext cx="482572" cy="1298"/>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cxnSp>
        <p:nvCxnSpPr>
          <p:cNvPr id="191" name="Straight Arrow Connector 190">
            <a:extLst>
              <a:ext uri="{FF2B5EF4-FFF2-40B4-BE49-F238E27FC236}">
                <a16:creationId xmlns:a16="http://schemas.microsoft.com/office/drawing/2014/main" id="{56DC3A83-AF02-6665-241F-7C3CEEA3C011}"/>
              </a:ext>
            </a:extLst>
          </p:cNvPr>
          <p:cNvCxnSpPr>
            <a:cxnSpLocks/>
          </p:cNvCxnSpPr>
          <p:nvPr/>
        </p:nvCxnSpPr>
        <p:spPr>
          <a:xfrm>
            <a:off x="887995" y="5581671"/>
            <a:ext cx="9904754"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590" name="Group 589">
            <a:extLst>
              <a:ext uri="{FF2B5EF4-FFF2-40B4-BE49-F238E27FC236}">
                <a16:creationId xmlns:a16="http://schemas.microsoft.com/office/drawing/2014/main" id="{9C27E961-DB03-57CD-CEEC-746D6A0B1D07}"/>
              </a:ext>
            </a:extLst>
          </p:cNvPr>
          <p:cNvGrpSpPr/>
          <p:nvPr/>
        </p:nvGrpSpPr>
        <p:grpSpPr>
          <a:xfrm>
            <a:off x="533629" y="4456021"/>
            <a:ext cx="947402" cy="1052281"/>
            <a:chOff x="1409482" y="2532011"/>
            <a:chExt cx="947402" cy="1052281"/>
          </a:xfrm>
        </p:grpSpPr>
        <p:cxnSp>
          <p:nvCxnSpPr>
            <p:cNvPr id="591" name="Straight Arrow Connector 590">
              <a:extLst>
                <a:ext uri="{FF2B5EF4-FFF2-40B4-BE49-F238E27FC236}">
                  <a16:creationId xmlns:a16="http://schemas.microsoft.com/office/drawing/2014/main" id="{CE134D4E-394E-E726-BD2B-BB7B13587EA4}"/>
                </a:ext>
              </a:extLst>
            </p:cNvPr>
            <p:cNvCxnSpPr>
              <a:cxnSpLocks/>
            </p:cNvCxnSpPr>
            <p:nvPr/>
          </p:nvCxnSpPr>
          <p:spPr>
            <a:xfrm flipV="1">
              <a:off x="1551069" y="2842825"/>
              <a:ext cx="0" cy="59436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92" name="Straight Arrow Connector 591">
              <a:extLst>
                <a:ext uri="{FF2B5EF4-FFF2-40B4-BE49-F238E27FC236}">
                  <a16:creationId xmlns:a16="http://schemas.microsoft.com/office/drawing/2014/main" id="{53C27D67-29FD-C82E-3784-1AC2B43AA937}"/>
                </a:ext>
              </a:extLst>
            </p:cNvPr>
            <p:cNvCxnSpPr>
              <a:cxnSpLocks/>
            </p:cNvCxnSpPr>
            <p:nvPr/>
          </p:nvCxnSpPr>
          <p:spPr>
            <a:xfrm>
              <a:off x="1550318" y="3430404"/>
              <a:ext cx="594360" cy="0"/>
            </a:xfrm>
            <a:prstGeom prst="straightConnector1">
              <a:avLst/>
            </a:prstGeom>
            <a:ln w="12700">
              <a:solidFill>
                <a:schemeClr val="tx1"/>
              </a:solidFill>
              <a:headEnd type="oval"/>
              <a:tailEnd type="triangle"/>
            </a:ln>
          </p:spPr>
          <p:style>
            <a:lnRef idx="1">
              <a:schemeClr val="accent1"/>
            </a:lnRef>
            <a:fillRef idx="0">
              <a:schemeClr val="accent1"/>
            </a:fillRef>
            <a:effectRef idx="0">
              <a:schemeClr val="accent1"/>
            </a:effectRef>
            <a:fontRef idx="minor">
              <a:schemeClr val="tx1"/>
            </a:fontRef>
          </p:style>
        </p:cxnSp>
        <p:sp>
          <p:nvSpPr>
            <p:cNvPr id="595" name="ZoneTexte 41">
              <a:extLst>
                <a:ext uri="{FF2B5EF4-FFF2-40B4-BE49-F238E27FC236}">
                  <a16:creationId xmlns:a16="http://schemas.microsoft.com/office/drawing/2014/main" id="{7809DED6-D3D8-9883-FDB1-43542D85F381}"/>
                </a:ext>
              </a:extLst>
            </p:cNvPr>
            <p:cNvSpPr txBox="1"/>
            <p:nvPr/>
          </p:nvSpPr>
          <p:spPr>
            <a:xfrm>
              <a:off x="1409482" y="2532011"/>
              <a:ext cx="280846" cy="307777"/>
            </a:xfrm>
            <a:prstGeom prst="rect">
              <a:avLst/>
            </a:prstGeom>
            <a:noFill/>
          </p:spPr>
          <p:txBody>
            <a:bodyPr wrap="none" rtlCol="0">
              <a:spAutoFit/>
            </a:bodyPr>
            <a:lstStyle/>
            <a:p>
              <a:r>
                <a:rPr lang="fr-CA" sz="1400" dirty="0">
                  <a:latin typeface="Century Schoolbook" panose="02040604050505020304" pitchFamily="18" charset="0"/>
                  <a:cs typeface="Roboto Serif Medium" pitchFamily="2" charset="0"/>
                </a:rPr>
                <a:t>y</a:t>
              </a:r>
            </a:p>
          </p:txBody>
        </p:sp>
        <p:sp>
          <p:nvSpPr>
            <p:cNvPr id="596" name="ZoneTexte 41">
              <a:extLst>
                <a:ext uri="{FF2B5EF4-FFF2-40B4-BE49-F238E27FC236}">
                  <a16:creationId xmlns:a16="http://schemas.microsoft.com/office/drawing/2014/main" id="{61F9B178-AAAD-A3F7-8E59-AE907CC3FA80}"/>
                </a:ext>
              </a:extLst>
            </p:cNvPr>
            <p:cNvSpPr txBox="1"/>
            <p:nvPr/>
          </p:nvSpPr>
          <p:spPr>
            <a:xfrm>
              <a:off x="2068022" y="3276515"/>
              <a:ext cx="288862" cy="307777"/>
            </a:xfrm>
            <a:prstGeom prst="rect">
              <a:avLst/>
            </a:prstGeom>
            <a:noFill/>
          </p:spPr>
          <p:txBody>
            <a:bodyPr wrap="none" rtlCol="0">
              <a:spAutoFit/>
            </a:bodyPr>
            <a:lstStyle/>
            <a:p>
              <a:r>
                <a:rPr lang="fr-CA" sz="1400" dirty="0">
                  <a:latin typeface="Century Schoolbook" panose="02040604050505020304" pitchFamily="18" charset="0"/>
                  <a:cs typeface="Roboto Serif Medium" pitchFamily="2" charset="0"/>
                </a:rPr>
                <a:t>x</a:t>
              </a:r>
            </a:p>
          </p:txBody>
        </p:sp>
      </p:grpSp>
      <p:sp>
        <p:nvSpPr>
          <p:cNvPr id="597" name="ZoneTexte 41">
            <a:extLst>
              <a:ext uri="{FF2B5EF4-FFF2-40B4-BE49-F238E27FC236}">
                <a16:creationId xmlns:a16="http://schemas.microsoft.com/office/drawing/2014/main" id="{104E2E98-C594-7370-2F98-E47A1EB32E7C}"/>
              </a:ext>
            </a:extLst>
          </p:cNvPr>
          <p:cNvSpPr txBox="1"/>
          <p:nvPr/>
        </p:nvSpPr>
        <p:spPr>
          <a:xfrm>
            <a:off x="460956" y="5275808"/>
            <a:ext cx="271228" cy="307777"/>
          </a:xfrm>
          <a:prstGeom prst="rect">
            <a:avLst/>
          </a:prstGeom>
          <a:noFill/>
        </p:spPr>
        <p:txBody>
          <a:bodyPr wrap="none" rtlCol="0">
            <a:spAutoFit/>
          </a:bodyPr>
          <a:lstStyle/>
          <a:p>
            <a:r>
              <a:rPr lang="fr-CA" sz="1400" dirty="0">
                <a:latin typeface="Century Schoolbook" panose="02040604050505020304" pitchFamily="18" charset="0"/>
                <a:cs typeface="Roboto Serif Medium" pitchFamily="2" charset="0"/>
              </a:rPr>
              <a:t>z</a:t>
            </a:r>
          </a:p>
        </p:txBody>
      </p:sp>
      <p:cxnSp>
        <p:nvCxnSpPr>
          <p:cNvPr id="599" name="Straight Connector 598">
            <a:extLst>
              <a:ext uri="{FF2B5EF4-FFF2-40B4-BE49-F238E27FC236}">
                <a16:creationId xmlns:a16="http://schemas.microsoft.com/office/drawing/2014/main" id="{9A22630B-F242-ED97-8CA7-24274BC17363}"/>
              </a:ext>
            </a:extLst>
          </p:cNvPr>
          <p:cNvCxnSpPr>
            <a:cxnSpLocks/>
          </p:cNvCxnSpPr>
          <p:nvPr/>
        </p:nvCxnSpPr>
        <p:spPr>
          <a:xfrm>
            <a:off x="4046618" y="2600426"/>
            <a:ext cx="0" cy="2682913"/>
          </a:xfrm>
          <a:prstGeom prst="line">
            <a:avLst/>
          </a:prstGeom>
          <a:ln w="12700">
            <a:solidFill>
              <a:schemeClr val="bg2">
                <a:lumMod val="9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01" name="Straight Connector 600">
            <a:extLst>
              <a:ext uri="{FF2B5EF4-FFF2-40B4-BE49-F238E27FC236}">
                <a16:creationId xmlns:a16="http://schemas.microsoft.com/office/drawing/2014/main" id="{FAF2EE98-F999-E25D-8BEB-32BE589751D6}"/>
              </a:ext>
            </a:extLst>
          </p:cNvPr>
          <p:cNvCxnSpPr>
            <a:cxnSpLocks/>
          </p:cNvCxnSpPr>
          <p:nvPr/>
        </p:nvCxnSpPr>
        <p:spPr>
          <a:xfrm>
            <a:off x="7701738" y="2603765"/>
            <a:ext cx="0" cy="2667002"/>
          </a:xfrm>
          <a:prstGeom prst="line">
            <a:avLst/>
          </a:prstGeom>
          <a:ln w="12700">
            <a:solidFill>
              <a:schemeClr val="bg2">
                <a:lumMod val="90000"/>
              </a:schemeClr>
            </a:solidFill>
            <a:prstDash val="sysDot"/>
          </a:ln>
        </p:spPr>
        <p:style>
          <a:lnRef idx="1">
            <a:schemeClr val="accent1"/>
          </a:lnRef>
          <a:fillRef idx="0">
            <a:schemeClr val="accent1"/>
          </a:fillRef>
          <a:effectRef idx="0">
            <a:schemeClr val="accent1"/>
          </a:effectRef>
          <a:fontRef idx="minor">
            <a:schemeClr val="tx1"/>
          </a:fontRef>
        </p:style>
      </p:cxnSp>
      <p:sp>
        <p:nvSpPr>
          <p:cNvPr id="628" name="ZoneTexte 41">
            <a:extLst>
              <a:ext uri="{FF2B5EF4-FFF2-40B4-BE49-F238E27FC236}">
                <a16:creationId xmlns:a16="http://schemas.microsoft.com/office/drawing/2014/main" id="{F67ABC2A-BB47-2801-2275-20E476D34A61}"/>
              </a:ext>
            </a:extLst>
          </p:cNvPr>
          <p:cNvSpPr txBox="1"/>
          <p:nvPr/>
        </p:nvSpPr>
        <p:spPr>
          <a:xfrm>
            <a:off x="10792749" y="5385948"/>
            <a:ext cx="800219" cy="400110"/>
          </a:xfrm>
          <a:prstGeom prst="rect">
            <a:avLst/>
          </a:prstGeom>
          <a:noFill/>
        </p:spPr>
        <p:txBody>
          <a:bodyPr wrap="none" rtlCol="0">
            <a:spAutoFit/>
          </a:bodyPr>
          <a:lstStyle/>
          <a:p>
            <a:r>
              <a:rPr lang="fr-CA" sz="2000" dirty="0">
                <a:latin typeface="Century Schoolbook" panose="02040604050505020304" pitchFamily="18" charset="0"/>
                <a:cs typeface="Roboto Serif Light" pitchFamily="2" charset="0"/>
              </a:rPr>
              <a:t>Time</a:t>
            </a:r>
          </a:p>
        </p:txBody>
      </p:sp>
      <p:cxnSp>
        <p:nvCxnSpPr>
          <p:cNvPr id="63" name="Connecteur droit avec flèche 71">
            <a:extLst>
              <a:ext uri="{FF2B5EF4-FFF2-40B4-BE49-F238E27FC236}">
                <a16:creationId xmlns:a16="http://schemas.microsoft.com/office/drawing/2014/main" id="{45559A05-9084-8C6D-CA37-5FD5BC2F3B94}"/>
              </a:ext>
            </a:extLst>
          </p:cNvPr>
          <p:cNvCxnSpPr>
            <a:cxnSpLocks/>
          </p:cNvCxnSpPr>
          <p:nvPr/>
        </p:nvCxnSpPr>
        <p:spPr>
          <a:xfrm>
            <a:off x="6069424" y="4789698"/>
            <a:ext cx="482572" cy="1298"/>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cxnSp>
        <p:nvCxnSpPr>
          <p:cNvPr id="515" name="Connecteur droit avec flèche 71">
            <a:extLst>
              <a:ext uri="{FF2B5EF4-FFF2-40B4-BE49-F238E27FC236}">
                <a16:creationId xmlns:a16="http://schemas.microsoft.com/office/drawing/2014/main" id="{41CE4C9E-2D60-FDAC-A989-D54243B8BC97}"/>
              </a:ext>
            </a:extLst>
          </p:cNvPr>
          <p:cNvCxnSpPr>
            <a:cxnSpLocks/>
          </p:cNvCxnSpPr>
          <p:nvPr/>
        </p:nvCxnSpPr>
        <p:spPr>
          <a:xfrm>
            <a:off x="6938381" y="4788400"/>
            <a:ext cx="482572" cy="1298"/>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cxnSp>
        <p:nvCxnSpPr>
          <p:cNvPr id="516" name="Connecteur droit avec flèche 71">
            <a:extLst>
              <a:ext uri="{FF2B5EF4-FFF2-40B4-BE49-F238E27FC236}">
                <a16:creationId xmlns:a16="http://schemas.microsoft.com/office/drawing/2014/main" id="{153168EE-5E9A-5352-B93F-0347895B932E}"/>
              </a:ext>
            </a:extLst>
          </p:cNvPr>
          <p:cNvCxnSpPr>
            <a:cxnSpLocks/>
          </p:cNvCxnSpPr>
          <p:nvPr/>
        </p:nvCxnSpPr>
        <p:spPr>
          <a:xfrm rot="2700000">
            <a:off x="5137343" y="4127716"/>
            <a:ext cx="482572" cy="1298"/>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cxnSp>
        <p:nvCxnSpPr>
          <p:cNvPr id="517" name="Connecteur droit avec flèche 71">
            <a:extLst>
              <a:ext uri="{FF2B5EF4-FFF2-40B4-BE49-F238E27FC236}">
                <a16:creationId xmlns:a16="http://schemas.microsoft.com/office/drawing/2014/main" id="{9E9BA9CD-9811-F03E-835D-91E873238B51}"/>
              </a:ext>
            </a:extLst>
          </p:cNvPr>
          <p:cNvCxnSpPr>
            <a:cxnSpLocks/>
          </p:cNvCxnSpPr>
          <p:nvPr/>
        </p:nvCxnSpPr>
        <p:spPr>
          <a:xfrm rot="2700000">
            <a:off x="6861935" y="4127716"/>
            <a:ext cx="482572" cy="1298"/>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cxnSp>
        <p:nvCxnSpPr>
          <p:cNvPr id="518" name="Connecteur droit avec flèche 71">
            <a:extLst>
              <a:ext uri="{FF2B5EF4-FFF2-40B4-BE49-F238E27FC236}">
                <a16:creationId xmlns:a16="http://schemas.microsoft.com/office/drawing/2014/main" id="{4DD8B002-1F4B-EC80-57C4-A77C7456BB70}"/>
              </a:ext>
            </a:extLst>
          </p:cNvPr>
          <p:cNvCxnSpPr>
            <a:cxnSpLocks/>
          </p:cNvCxnSpPr>
          <p:nvPr/>
        </p:nvCxnSpPr>
        <p:spPr>
          <a:xfrm rot="5400000">
            <a:off x="5843403" y="3339575"/>
            <a:ext cx="482572" cy="1298"/>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cxnSp>
        <p:nvCxnSpPr>
          <p:cNvPr id="519" name="Connecteur droit avec flèche 71">
            <a:extLst>
              <a:ext uri="{FF2B5EF4-FFF2-40B4-BE49-F238E27FC236}">
                <a16:creationId xmlns:a16="http://schemas.microsoft.com/office/drawing/2014/main" id="{3580AD09-15D2-D379-ABE6-791F8FA836FF}"/>
              </a:ext>
            </a:extLst>
          </p:cNvPr>
          <p:cNvCxnSpPr>
            <a:cxnSpLocks/>
          </p:cNvCxnSpPr>
          <p:nvPr/>
        </p:nvCxnSpPr>
        <p:spPr>
          <a:xfrm rot="5400000">
            <a:off x="4966835" y="3359337"/>
            <a:ext cx="482572" cy="1298"/>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nvGrpSpPr>
          <p:cNvPr id="536" name="Group 535">
            <a:extLst>
              <a:ext uri="{FF2B5EF4-FFF2-40B4-BE49-F238E27FC236}">
                <a16:creationId xmlns:a16="http://schemas.microsoft.com/office/drawing/2014/main" id="{03BCBF22-B582-F02B-F744-5F8EA1F5C1EC}"/>
              </a:ext>
            </a:extLst>
          </p:cNvPr>
          <p:cNvGrpSpPr/>
          <p:nvPr/>
        </p:nvGrpSpPr>
        <p:grpSpPr>
          <a:xfrm>
            <a:off x="8114612" y="2718490"/>
            <a:ext cx="590642" cy="667163"/>
            <a:chOff x="777036" y="2361689"/>
            <a:chExt cx="590642" cy="667163"/>
          </a:xfrm>
        </p:grpSpPr>
        <p:sp>
          <p:nvSpPr>
            <p:cNvPr id="537" name="Flowchart: Connector 536">
              <a:extLst>
                <a:ext uri="{FF2B5EF4-FFF2-40B4-BE49-F238E27FC236}">
                  <a16:creationId xmlns:a16="http://schemas.microsoft.com/office/drawing/2014/main" id="{0EE12B15-4D03-FDD4-6757-E44A47FF1E75}"/>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mc:AlternateContent xmlns:mc="http://schemas.openxmlformats.org/markup-compatibility/2006" xmlns:a14="http://schemas.microsoft.com/office/drawing/2010/main">
          <mc:Choice Requires="a14">
            <p:sp>
              <p:nvSpPr>
                <p:cNvPr id="538" name="ZoneTexte 41">
                  <a:extLst>
                    <a:ext uri="{FF2B5EF4-FFF2-40B4-BE49-F238E27FC236}">
                      <a16:creationId xmlns:a16="http://schemas.microsoft.com/office/drawing/2014/main" id="{FA91D672-BC3E-783A-7FA8-D76F65798781}"/>
                    </a:ext>
                  </a:extLst>
                </p:cNvPr>
                <p:cNvSpPr txBox="1"/>
                <p:nvPr/>
              </p:nvSpPr>
              <p:spPr>
                <a:xfrm>
                  <a:off x="827742" y="2361689"/>
                  <a:ext cx="472437" cy="400110"/>
                </a:xfrm>
                <a:prstGeom prst="rect">
                  <a:avLst/>
                </a:prstGeom>
                <a:noFill/>
              </p:spPr>
              <p:txBody>
                <a:bodyPr wrap="none" rtlCol="0">
                  <a:spAutoFit/>
                </a:bodyPr>
                <a:lstStyle/>
                <a:p>
                  <a14:m>
                    <m:oMath xmlns:m="http://schemas.openxmlformats.org/officeDocument/2006/math">
                      <m:r>
                        <a:rPr lang="fr-CA" sz="2000" i="1" smtClean="0">
                          <a:solidFill>
                            <a:srgbClr val="00A759"/>
                          </a:solidFill>
                          <a:latin typeface="Cambria Math" panose="02040503050406030204" pitchFamily="18" charset="0"/>
                          <a:ea typeface="Cambria Math" panose="02040503050406030204" pitchFamily="18" charset="0"/>
                          <a:cs typeface="Roboto Serif Light" pitchFamily="2" charset="0"/>
                        </a:rPr>
                        <m:t>𝜔</m:t>
                      </m:r>
                    </m:oMath>
                  </a14:m>
                  <a:r>
                    <a:rPr lang="fr-CA" sz="2000" baseline="-25000" dirty="0">
                      <a:solidFill>
                        <a:srgbClr val="00A759"/>
                      </a:solidFill>
                      <a:latin typeface="Century Schoolbook" panose="02040604050505020304" pitchFamily="18" charset="0"/>
                      <a:cs typeface="Roboto Serif Light" pitchFamily="2" charset="0"/>
                    </a:rPr>
                    <a:t>0</a:t>
                  </a:r>
                  <a:endParaRPr lang="fr-CA" sz="2000" i="1" dirty="0">
                    <a:solidFill>
                      <a:srgbClr val="00A759"/>
                    </a:solidFill>
                    <a:latin typeface="Century Schoolbook" panose="02040604050505020304" pitchFamily="18" charset="0"/>
                    <a:cs typeface="Roboto Serif Light" pitchFamily="2" charset="0"/>
                  </a:endParaRPr>
                </a:p>
              </p:txBody>
            </p:sp>
          </mc:Choice>
          <mc:Fallback xmlns="">
            <p:sp>
              <p:nvSpPr>
                <p:cNvPr id="538" name="ZoneTexte 41">
                  <a:extLst>
                    <a:ext uri="{FF2B5EF4-FFF2-40B4-BE49-F238E27FC236}">
                      <a16:creationId xmlns:a16="http://schemas.microsoft.com/office/drawing/2014/main" id="{FA91D672-BC3E-783A-7FA8-D76F65798781}"/>
                    </a:ext>
                  </a:extLst>
                </p:cNvPr>
                <p:cNvSpPr txBox="1">
                  <a:spLocks noRot="1" noChangeAspect="1" noMove="1" noResize="1" noEditPoints="1" noAdjustHandles="1" noChangeArrowheads="1" noChangeShapeType="1" noTextEdit="1"/>
                </p:cNvSpPr>
                <p:nvPr/>
              </p:nvSpPr>
              <p:spPr>
                <a:xfrm>
                  <a:off x="827742" y="2361689"/>
                  <a:ext cx="472437" cy="400110"/>
                </a:xfrm>
                <a:prstGeom prst="rect">
                  <a:avLst/>
                </a:prstGeom>
                <a:blipFill>
                  <a:blip r:embed="rId32"/>
                  <a:stretch>
                    <a:fillRect r="-2564" b="-23077"/>
                  </a:stretch>
                </a:blipFill>
              </p:spPr>
              <p:txBody>
                <a:bodyPr/>
                <a:lstStyle/>
                <a:p>
                  <a:r>
                    <a:rPr lang="fr-CA">
                      <a:noFill/>
                    </a:rPr>
                    <a:t> </a:t>
                  </a:r>
                </a:p>
              </p:txBody>
            </p:sp>
          </mc:Fallback>
        </mc:AlternateContent>
      </p:grpSp>
      <p:grpSp>
        <p:nvGrpSpPr>
          <p:cNvPr id="539" name="Group 538">
            <a:extLst>
              <a:ext uri="{FF2B5EF4-FFF2-40B4-BE49-F238E27FC236}">
                <a16:creationId xmlns:a16="http://schemas.microsoft.com/office/drawing/2014/main" id="{02BE421F-3337-1D7D-4F01-4D8B6D00EAC0}"/>
              </a:ext>
            </a:extLst>
          </p:cNvPr>
          <p:cNvGrpSpPr/>
          <p:nvPr/>
        </p:nvGrpSpPr>
        <p:grpSpPr>
          <a:xfrm>
            <a:off x="8979365" y="2711791"/>
            <a:ext cx="590642" cy="678199"/>
            <a:chOff x="777036" y="2350653"/>
            <a:chExt cx="590642" cy="678199"/>
          </a:xfrm>
        </p:grpSpPr>
        <p:sp>
          <p:nvSpPr>
            <p:cNvPr id="540" name="Flowchart: Connector 539">
              <a:extLst>
                <a:ext uri="{FF2B5EF4-FFF2-40B4-BE49-F238E27FC236}">
                  <a16:creationId xmlns:a16="http://schemas.microsoft.com/office/drawing/2014/main" id="{3D93CEE9-2F2A-1C38-C65D-CC266E887F49}"/>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mc:AlternateContent xmlns:mc="http://schemas.openxmlformats.org/markup-compatibility/2006" xmlns:a14="http://schemas.microsoft.com/office/drawing/2010/main">
          <mc:Choice Requires="a14">
            <p:sp>
              <p:nvSpPr>
                <p:cNvPr id="541" name="ZoneTexte 41">
                  <a:extLst>
                    <a:ext uri="{FF2B5EF4-FFF2-40B4-BE49-F238E27FC236}">
                      <a16:creationId xmlns:a16="http://schemas.microsoft.com/office/drawing/2014/main" id="{7988769B-2506-ABB5-AA10-85C65D360361}"/>
                    </a:ext>
                  </a:extLst>
                </p:cNvPr>
                <p:cNvSpPr txBox="1"/>
                <p:nvPr/>
              </p:nvSpPr>
              <p:spPr>
                <a:xfrm>
                  <a:off x="827566" y="2350653"/>
                  <a:ext cx="472437" cy="400110"/>
                </a:xfrm>
                <a:prstGeom prst="rect">
                  <a:avLst/>
                </a:prstGeom>
                <a:noFill/>
              </p:spPr>
              <p:txBody>
                <a:bodyPr wrap="none" rtlCol="0">
                  <a:spAutoFit/>
                </a:bodyPr>
                <a:lstStyle/>
                <a:p>
                  <a14:m>
                    <m:oMath xmlns:m="http://schemas.openxmlformats.org/officeDocument/2006/math">
                      <m:r>
                        <a:rPr lang="fr-CA" sz="2000" i="1" smtClean="0">
                          <a:solidFill>
                            <a:srgbClr val="00A759"/>
                          </a:solidFill>
                          <a:latin typeface="Cambria Math" panose="02040503050406030204" pitchFamily="18" charset="0"/>
                          <a:ea typeface="Cambria Math" panose="02040503050406030204" pitchFamily="18" charset="0"/>
                          <a:cs typeface="Roboto Serif Light" pitchFamily="2" charset="0"/>
                        </a:rPr>
                        <m:t>𝜔</m:t>
                      </m:r>
                    </m:oMath>
                  </a14:m>
                  <a:r>
                    <a:rPr lang="fr-CA" sz="2000" baseline="-25000" dirty="0">
                      <a:solidFill>
                        <a:srgbClr val="00A759"/>
                      </a:solidFill>
                      <a:latin typeface="Century Schoolbook" panose="02040604050505020304" pitchFamily="18" charset="0"/>
                      <a:cs typeface="Roboto Serif Light" pitchFamily="2" charset="0"/>
                    </a:rPr>
                    <a:t>0</a:t>
                  </a:r>
                  <a:endParaRPr lang="fr-CA" sz="2000" i="1" dirty="0">
                    <a:solidFill>
                      <a:srgbClr val="00A759"/>
                    </a:solidFill>
                    <a:latin typeface="Century Schoolbook" panose="02040604050505020304" pitchFamily="18" charset="0"/>
                    <a:cs typeface="Roboto Serif Light" pitchFamily="2" charset="0"/>
                  </a:endParaRPr>
                </a:p>
              </p:txBody>
            </p:sp>
          </mc:Choice>
          <mc:Fallback xmlns="">
            <p:sp>
              <p:nvSpPr>
                <p:cNvPr id="541" name="ZoneTexte 41">
                  <a:extLst>
                    <a:ext uri="{FF2B5EF4-FFF2-40B4-BE49-F238E27FC236}">
                      <a16:creationId xmlns:a16="http://schemas.microsoft.com/office/drawing/2014/main" id="{7988769B-2506-ABB5-AA10-85C65D360361}"/>
                    </a:ext>
                  </a:extLst>
                </p:cNvPr>
                <p:cNvSpPr txBox="1">
                  <a:spLocks noRot="1" noChangeAspect="1" noMove="1" noResize="1" noEditPoints="1" noAdjustHandles="1" noChangeArrowheads="1" noChangeShapeType="1" noTextEdit="1"/>
                </p:cNvSpPr>
                <p:nvPr/>
              </p:nvSpPr>
              <p:spPr>
                <a:xfrm>
                  <a:off x="827566" y="2350653"/>
                  <a:ext cx="472437" cy="400110"/>
                </a:xfrm>
                <a:prstGeom prst="rect">
                  <a:avLst/>
                </a:prstGeom>
                <a:blipFill>
                  <a:blip r:embed="rId33"/>
                  <a:stretch>
                    <a:fillRect r="-2564" b="-21212"/>
                  </a:stretch>
                </a:blipFill>
              </p:spPr>
              <p:txBody>
                <a:bodyPr/>
                <a:lstStyle/>
                <a:p>
                  <a:r>
                    <a:rPr lang="fr-CA">
                      <a:noFill/>
                    </a:rPr>
                    <a:t> </a:t>
                  </a:r>
                </a:p>
              </p:txBody>
            </p:sp>
          </mc:Fallback>
        </mc:AlternateContent>
      </p:grpSp>
      <p:grpSp>
        <p:nvGrpSpPr>
          <p:cNvPr id="542" name="Group 541">
            <a:extLst>
              <a:ext uri="{FF2B5EF4-FFF2-40B4-BE49-F238E27FC236}">
                <a16:creationId xmlns:a16="http://schemas.microsoft.com/office/drawing/2014/main" id="{345E381D-7FBD-8849-5B60-5D52A6AE982A}"/>
              </a:ext>
            </a:extLst>
          </p:cNvPr>
          <p:cNvGrpSpPr/>
          <p:nvPr/>
        </p:nvGrpSpPr>
        <p:grpSpPr>
          <a:xfrm>
            <a:off x="9845700" y="2709158"/>
            <a:ext cx="590642" cy="676495"/>
            <a:chOff x="777036" y="2352357"/>
            <a:chExt cx="590642" cy="676495"/>
          </a:xfrm>
        </p:grpSpPr>
        <p:sp>
          <p:nvSpPr>
            <p:cNvPr id="543" name="Flowchart: Connector 542">
              <a:extLst>
                <a:ext uri="{FF2B5EF4-FFF2-40B4-BE49-F238E27FC236}">
                  <a16:creationId xmlns:a16="http://schemas.microsoft.com/office/drawing/2014/main" id="{BE7571CF-7978-EA84-46DF-470D28DEC1AD}"/>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mc:AlternateContent xmlns:mc="http://schemas.openxmlformats.org/markup-compatibility/2006" xmlns:a14="http://schemas.microsoft.com/office/drawing/2010/main">
          <mc:Choice Requires="a14">
            <p:sp>
              <p:nvSpPr>
                <p:cNvPr id="544" name="ZoneTexte 41">
                  <a:extLst>
                    <a:ext uri="{FF2B5EF4-FFF2-40B4-BE49-F238E27FC236}">
                      <a16:creationId xmlns:a16="http://schemas.microsoft.com/office/drawing/2014/main" id="{96785C06-CC50-EB67-0423-3B3F070BF0FD}"/>
                    </a:ext>
                  </a:extLst>
                </p:cNvPr>
                <p:cNvSpPr txBox="1"/>
                <p:nvPr/>
              </p:nvSpPr>
              <p:spPr>
                <a:xfrm>
                  <a:off x="824437" y="2352357"/>
                  <a:ext cx="472437" cy="400110"/>
                </a:xfrm>
                <a:prstGeom prst="rect">
                  <a:avLst/>
                </a:prstGeom>
                <a:noFill/>
              </p:spPr>
              <p:txBody>
                <a:bodyPr wrap="none" rtlCol="0">
                  <a:spAutoFit/>
                </a:bodyPr>
                <a:lstStyle/>
                <a:p>
                  <a14:m>
                    <m:oMath xmlns:m="http://schemas.openxmlformats.org/officeDocument/2006/math">
                      <m:r>
                        <a:rPr lang="fr-CA" sz="2000" i="1" smtClean="0">
                          <a:solidFill>
                            <a:srgbClr val="00A759"/>
                          </a:solidFill>
                          <a:latin typeface="Cambria Math" panose="02040503050406030204" pitchFamily="18" charset="0"/>
                          <a:ea typeface="Cambria Math" panose="02040503050406030204" pitchFamily="18" charset="0"/>
                          <a:cs typeface="Roboto Serif Light" pitchFamily="2" charset="0"/>
                        </a:rPr>
                        <m:t>𝜔</m:t>
                      </m:r>
                    </m:oMath>
                  </a14:m>
                  <a:r>
                    <a:rPr lang="fr-CA" sz="2000" baseline="-25000" dirty="0">
                      <a:solidFill>
                        <a:srgbClr val="00A759"/>
                      </a:solidFill>
                      <a:latin typeface="Century Schoolbook" panose="02040604050505020304" pitchFamily="18" charset="0"/>
                      <a:cs typeface="Roboto Serif Light" pitchFamily="2" charset="0"/>
                    </a:rPr>
                    <a:t>0</a:t>
                  </a:r>
                  <a:endParaRPr lang="fr-CA" sz="2000" i="1" dirty="0">
                    <a:solidFill>
                      <a:srgbClr val="00A759"/>
                    </a:solidFill>
                    <a:latin typeface="Century Schoolbook" panose="02040604050505020304" pitchFamily="18" charset="0"/>
                    <a:cs typeface="Roboto Serif Light" pitchFamily="2" charset="0"/>
                  </a:endParaRPr>
                </a:p>
              </p:txBody>
            </p:sp>
          </mc:Choice>
          <mc:Fallback xmlns="">
            <p:sp>
              <p:nvSpPr>
                <p:cNvPr id="544" name="ZoneTexte 41">
                  <a:extLst>
                    <a:ext uri="{FF2B5EF4-FFF2-40B4-BE49-F238E27FC236}">
                      <a16:creationId xmlns:a16="http://schemas.microsoft.com/office/drawing/2014/main" id="{96785C06-CC50-EB67-0423-3B3F070BF0FD}"/>
                    </a:ext>
                  </a:extLst>
                </p:cNvPr>
                <p:cNvSpPr txBox="1">
                  <a:spLocks noRot="1" noChangeAspect="1" noMove="1" noResize="1" noEditPoints="1" noAdjustHandles="1" noChangeArrowheads="1" noChangeShapeType="1" noTextEdit="1"/>
                </p:cNvSpPr>
                <p:nvPr/>
              </p:nvSpPr>
              <p:spPr>
                <a:xfrm>
                  <a:off x="824437" y="2352357"/>
                  <a:ext cx="472437" cy="400110"/>
                </a:xfrm>
                <a:prstGeom prst="rect">
                  <a:avLst/>
                </a:prstGeom>
                <a:blipFill>
                  <a:blip r:embed="rId34"/>
                  <a:stretch>
                    <a:fillRect r="-2597" b="-21212"/>
                  </a:stretch>
                </a:blipFill>
              </p:spPr>
              <p:txBody>
                <a:bodyPr/>
                <a:lstStyle/>
                <a:p>
                  <a:r>
                    <a:rPr lang="fr-CA">
                      <a:noFill/>
                    </a:rPr>
                    <a:t> </a:t>
                  </a:r>
                </a:p>
              </p:txBody>
            </p:sp>
          </mc:Fallback>
        </mc:AlternateContent>
      </p:grpSp>
      <p:grpSp>
        <p:nvGrpSpPr>
          <p:cNvPr id="545" name="Group 544">
            <a:extLst>
              <a:ext uri="{FF2B5EF4-FFF2-40B4-BE49-F238E27FC236}">
                <a16:creationId xmlns:a16="http://schemas.microsoft.com/office/drawing/2014/main" id="{CE8FAEDB-A568-9CDE-9DCC-ECDD20D66DDF}"/>
              </a:ext>
            </a:extLst>
          </p:cNvPr>
          <p:cNvGrpSpPr/>
          <p:nvPr/>
        </p:nvGrpSpPr>
        <p:grpSpPr>
          <a:xfrm>
            <a:off x="8108960" y="3556473"/>
            <a:ext cx="590642" cy="675662"/>
            <a:chOff x="777036" y="2353190"/>
            <a:chExt cx="590642" cy="675662"/>
          </a:xfrm>
        </p:grpSpPr>
        <p:sp>
          <p:nvSpPr>
            <p:cNvPr id="546" name="Flowchart: Connector 545">
              <a:extLst>
                <a:ext uri="{FF2B5EF4-FFF2-40B4-BE49-F238E27FC236}">
                  <a16:creationId xmlns:a16="http://schemas.microsoft.com/office/drawing/2014/main" id="{40848398-C8F5-116A-585D-29DAE101A169}"/>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mc:AlternateContent xmlns:mc="http://schemas.openxmlformats.org/markup-compatibility/2006" xmlns:a14="http://schemas.microsoft.com/office/drawing/2010/main">
          <mc:Choice Requires="a14">
            <p:sp>
              <p:nvSpPr>
                <p:cNvPr id="547" name="ZoneTexte 41">
                  <a:extLst>
                    <a:ext uri="{FF2B5EF4-FFF2-40B4-BE49-F238E27FC236}">
                      <a16:creationId xmlns:a16="http://schemas.microsoft.com/office/drawing/2014/main" id="{46CC2964-5DC6-5796-5F57-CA00B28CA1C1}"/>
                    </a:ext>
                  </a:extLst>
                </p:cNvPr>
                <p:cNvSpPr txBox="1"/>
                <p:nvPr/>
              </p:nvSpPr>
              <p:spPr>
                <a:xfrm>
                  <a:off x="841205" y="2353190"/>
                  <a:ext cx="472437" cy="400110"/>
                </a:xfrm>
                <a:prstGeom prst="rect">
                  <a:avLst/>
                </a:prstGeom>
                <a:noFill/>
              </p:spPr>
              <p:txBody>
                <a:bodyPr wrap="none" rtlCol="0">
                  <a:spAutoFit/>
                </a:bodyPr>
                <a:lstStyle/>
                <a:p>
                  <a14:m>
                    <m:oMath xmlns:m="http://schemas.openxmlformats.org/officeDocument/2006/math">
                      <m:r>
                        <a:rPr lang="fr-CA" sz="2000" i="1" smtClean="0">
                          <a:solidFill>
                            <a:srgbClr val="00A759"/>
                          </a:solidFill>
                          <a:latin typeface="Cambria Math" panose="02040503050406030204" pitchFamily="18" charset="0"/>
                          <a:ea typeface="Cambria Math" panose="02040503050406030204" pitchFamily="18" charset="0"/>
                          <a:cs typeface="Roboto Serif Light" pitchFamily="2" charset="0"/>
                        </a:rPr>
                        <m:t>𝜔</m:t>
                      </m:r>
                    </m:oMath>
                  </a14:m>
                  <a:r>
                    <a:rPr lang="fr-CA" sz="2000" baseline="-25000" dirty="0">
                      <a:solidFill>
                        <a:srgbClr val="00A759"/>
                      </a:solidFill>
                      <a:latin typeface="Century Schoolbook" panose="02040604050505020304" pitchFamily="18" charset="0"/>
                      <a:cs typeface="Roboto Serif Light" pitchFamily="2" charset="0"/>
                    </a:rPr>
                    <a:t>0</a:t>
                  </a:r>
                  <a:endParaRPr lang="fr-CA" sz="2000" i="1" dirty="0">
                    <a:solidFill>
                      <a:srgbClr val="00A759"/>
                    </a:solidFill>
                    <a:latin typeface="Century Schoolbook" panose="02040604050505020304" pitchFamily="18" charset="0"/>
                    <a:cs typeface="Roboto Serif Light" pitchFamily="2" charset="0"/>
                  </a:endParaRPr>
                </a:p>
              </p:txBody>
            </p:sp>
          </mc:Choice>
          <mc:Fallback xmlns="">
            <p:sp>
              <p:nvSpPr>
                <p:cNvPr id="547" name="ZoneTexte 41">
                  <a:extLst>
                    <a:ext uri="{FF2B5EF4-FFF2-40B4-BE49-F238E27FC236}">
                      <a16:creationId xmlns:a16="http://schemas.microsoft.com/office/drawing/2014/main" id="{46CC2964-5DC6-5796-5F57-CA00B28CA1C1}"/>
                    </a:ext>
                  </a:extLst>
                </p:cNvPr>
                <p:cNvSpPr txBox="1">
                  <a:spLocks noRot="1" noChangeAspect="1" noMove="1" noResize="1" noEditPoints="1" noAdjustHandles="1" noChangeArrowheads="1" noChangeShapeType="1" noTextEdit="1"/>
                </p:cNvSpPr>
                <p:nvPr/>
              </p:nvSpPr>
              <p:spPr>
                <a:xfrm>
                  <a:off x="841205" y="2353190"/>
                  <a:ext cx="472437" cy="400110"/>
                </a:xfrm>
                <a:prstGeom prst="rect">
                  <a:avLst/>
                </a:prstGeom>
                <a:blipFill>
                  <a:blip r:embed="rId35"/>
                  <a:stretch>
                    <a:fillRect r="-2597" b="-21212"/>
                  </a:stretch>
                </a:blipFill>
              </p:spPr>
              <p:txBody>
                <a:bodyPr/>
                <a:lstStyle/>
                <a:p>
                  <a:r>
                    <a:rPr lang="fr-CA">
                      <a:noFill/>
                    </a:rPr>
                    <a:t> </a:t>
                  </a:r>
                </a:p>
              </p:txBody>
            </p:sp>
          </mc:Fallback>
        </mc:AlternateContent>
      </p:grpSp>
      <p:grpSp>
        <p:nvGrpSpPr>
          <p:cNvPr id="548" name="Group 547">
            <a:extLst>
              <a:ext uri="{FF2B5EF4-FFF2-40B4-BE49-F238E27FC236}">
                <a16:creationId xmlns:a16="http://schemas.microsoft.com/office/drawing/2014/main" id="{24923AF7-12D8-495B-8FF0-E8FB99F8418D}"/>
              </a:ext>
            </a:extLst>
          </p:cNvPr>
          <p:cNvGrpSpPr/>
          <p:nvPr/>
        </p:nvGrpSpPr>
        <p:grpSpPr>
          <a:xfrm>
            <a:off x="8973713" y="3560810"/>
            <a:ext cx="590642" cy="675662"/>
            <a:chOff x="777036" y="2353190"/>
            <a:chExt cx="590642" cy="675662"/>
          </a:xfrm>
        </p:grpSpPr>
        <p:sp>
          <p:nvSpPr>
            <p:cNvPr id="549" name="Flowchart: Connector 548">
              <a:extLst>
                <a:ext uri="{FF2B5EF4-FFF2-40B4-BE49-F238E27FC236}">
                  <a16:creationId xmlns:a16="http://schemas.microsoft.com/office/drawing/2014/main" id="{D4F7D48C-0E47-D623-0C21-26B2E3118D67}"/>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mc:AlternateContent xmlns:mc="http://schemas.openxmlformats.org/markup-compatibility/2006" xmlns:a14="http://schemas.microsoft.com/office/drawing/2010/main">
          <mc:Choice Requires="a14">
            <p:sp>
              <p:nvSpPr>
                <p:cNvPr id="550" name="ZoneTexte 41">
                  <a:extLst>
                    <a:ext uri="{FF2B5EF4-FFF2-40B4-BE49-F238E27FC236}">
                      <a16:creationId xmlns:a16="http://schemas.microsoft.com/office/drawing/2014/main" id="{E0D44C25-D193-AAAD-7985-C56AF8D2FD4D}"/>
                    </a:ext>
                  </a:extLst>
                </p:cNvPr>
                <p:cNvSpPr txBox="1"/>
                <p:nvPr/>
              </p:nvSpPr>
              <p:spPr>
                <a:xfrm>
                  <a:off x="841205" y="2353190"/>
                  <a:ext cx="472437" cy="400110"/>
                </a:xfrm>
                <a:prstGeom prst="rect">
                  <a:avLst/>
                </a:prstGeom>
                <a:noFill/>
              </p:spPr>
              <p:txBody>
                <a:bodyPr wrap="none" rtlCol="0">
                  <a:spAutoFit/>
                </a:bodyPr>
                <a:lstStyle/>
                <a:p>
                  <a14:m>
                    <m:oMath xmlns:m="http://schemas.openxmlformats.org/officeDocument/2006/math">
                      <m:r>
                        <a:rPr lang="fr-CA" sz="2000" i="1" smtClean="0">
                          <a:solidFill>
                            <a:srgbClr val="00A759"/>
                          </a:solidFill>
                          <a:latin typeface="Cambria Math" panose="02040503050406030204" pitchFamily="18" charset="0"/>
                          <a:ea typeface="Cambria Math" panose="02040503050406030204" pitchFamily="18" charset="0"/>
                          <a:cs typeface="Roboto Serif Light" pitchFamily="2" charset="0"/>
                        </a:rPr>
                        <m:t>𝜔</m:t>
                      </m:r>
                    </m:oMath>
                  </a14:m>
                  <a:r>
                    <a:rPr lang="fr-CA" sz="2000" baseline="-25000" dirty="0">
                      <a:solidFill>
                        <a:srgbClr val="00A759"/>
                      </a:solidFill>
                      <a:latin typeface="Century Schoolbook" panose="02040604050505020304" pitchFamily="18" charset="0"/>
                      <a:cs typeface="Roboto Serif Light" pitchFamily="2" charset="0"/>
                    </a:rPr>
                    <a:t>0</a:t>
                  </a:r>
                  <a:endParaRPr lang="fr-CA" sz="2000" i="1" dirty="0">
                    <a:solidFill>
                      <a:srgbClr val="00A759"/>
                    </a:solidFill>
                    <a:latin typeface="Century Schoolbook" panose="02040604050505020304" pitchFamily="18" charset="0"/>
                    <a:cs typeface="Roboto Serif Light" pitchFamily="2" charset="0"/>
                  </a:endParaRPr>
                </a:p>
              </p:txBody>
            </p:sp>
          </mc:Choice>
          <mc:Fallback xmlns="">
            <p:sp>
              <p:nvSpPr>
                <p:cNvPr id="550" name="ZoneTexte 41">
                  <a:extLst>
                    <a:ext uri="{FF2B5EF4-FFF2-40B4-BE49-F238E27FC236}">
                      <a16:creationId xmlns:a16="http://schemas.microsoft.com/office/drawing/2014/main" id="{E0D44C25-D193-AAAD-7985-C56AF8D2FD4D}"/>
                    </a:ext>
                  </a:extLst>
                </p:cNvPr>
                <p:cNvSpPr txBox="1">
                  <a:spLocks noRot="1" noChangeAspect="1" noMove="1" noResize="1" noEditPoints="1" noAdjustHandles="1" noChangeArrowheads="1" noChangeShapeType="1" noTextEdit="1"/>
                </p:cNvSpPr>
                <p:nvPr/>
              </p:nvSpPr>
              <p:spPr>
                <a:xfrm>
                  <a:off x="841205" y="2353190"/>
                  <a:ext cx="472437" cy="400110"/>
                </a:xfrm>
                <a:prstGeom prst="rect">
                  <a:avLst/>
                </a:prstGeom>
                <a:blipFill>
                  <a:blip r:embed="rId36"/>
                  <a:stretch>
                    <a:fillRect r="-2597" b="-23077"/>
                  </a:stretch>
                </a:blipFill>
              </p:spPr>
              <p:txBody>
                <a:bodyPr/>
                <a:lstStyle/>
                <a:p>
                  <a:r>
                    <a:rPr lang="fr-CA">
                      <a:noFill/>
                    </a:rPr>
                    <a:t> </a:t>
                  </a:r>
                </a:p>
              </p:txBody>
            </p:sp>
          </mc:Fallback>
        </mc:AlternateContent>
      </p:grpSp>
      <p:grpSp>
        <p:nvGrpSpPr>
          <p:cNvPr id="551" name="Group 550">
            <a:extLst>
              <a:ext uri="{FF2B5EF4-FFF2-40B4-BE49-F238E27FC236}">
                <a16:creationId xmlns:a16="http://schemas.microsoft.com/office/drawing/2014/main" id="{F699BE24-175C-89C8-2144-3DD6FEDA5301}"/>
              </a:ext>
            </a:extLst>
          </p:cNvPr>
          <p:cNvGrpSpPr/>
          <p:nvPr/>
        </p:nvGrpSpPr>
        <p:grpSpPr>
          <a:xfrm>
            <a:off x="9840048" y="3556473"/>
            <a:ext cx="590642" cy="675662"/>
            <a:chOff x="777036" y="2353190"/>
            <a:chExt cx="590642" cy="675662"/>
          </a:xfrm>
        </p:grpSpPr>
        <p:sp>
          <p:nvSpPr>
            <p:cNvPr id="552" name="Flowchart: Connector 551">
              <a:extLst>
                <a:ext uri="{FF2B5EF4-FFF2-40B4-BE49-F238E27FC236}">
                  <a16:creationId xmlns:a16="http://schemas.microsoft.com/office/drawing/2014/main" id="{732C5FA3-62E8-37D1-1CDD-2B3C1622E22C}"/>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mc:AlternateContent xmlns:mc="http://schemas.openxmlformats.org/markup-compatibility/2006" xmlns:a14="http://schemas.microsoft.com/office/drawing/2010/main">
          <mc:Choice Requires="a14">
            <p:sp>
              <p:nvSpPr>
                <p:cNvPr id="553" name="ZoneTexte 41">
                  <a:extLst>
                    <a:ext uri="{FF2B5EF4-FFF2-40B4-BE49-F238E27FC236}">
                      <a16:creationId xmlns:a16="http://schemas.microsoft.com/office/drawing/2014/main" id="{1529B937-AB6C-FF8C-7A80-74DB4633188B}"/>
                    </a:ext>
                  </a:extLst>
                </p:cNvPr>
                <p:cNvSpPr txBox="1"/>
                <p:nvPr/>
              </p:nvSpPr>
              <p:spPr>
                <a:xfrm>
                  <a:off x="842367" y="2353190"/>
                  <a:ext cx="472437" cy="400110"/>
                </a:xfrm>
                <a:prstGeom prst="rect">
                  <a:avLst/>
                </a:prstGeom>
                <a:noFill/>
              </p:spPr>
              <p:txBody>
                <a:bodyPr wrap="none" rtlCol="0">
                  <a:spAutoFit/>
                </a:bodyPr>
                <a:lstStyle/>
                <a:p>
                  <a14:m>
                    <m:oMath xmlns:m="http://schemas.openxmlformats.org/officeDocument/2006/math">
                      <m:r>
                        <a:rPr lang="fr-CA" sz="2000" i="1" smtClean="0">
                          <a:solidFill>
                            <a:srgbClr val="00A759"/>
                          </a:solidFill>
                          <a:latin typeface="Cambria Math" panose="02040503050406030204" pitchFamily="18" charset="0"/>
                          <a:ea typeface="Cambria Math" panose="02040503050406030204" pitchFamily="18" charset="0"/>
                          <a:cs typeface="Roboto Serif Light" pitchFamily="2" charset="0"/>
                        </a:rPr>
                        <m:t>𝜔</m:t>
                      </m:r>
                    </m:oMath>
                  </a14:m>
                  <a:r>
                    <a:rPr lang="fr-CA" sz="2000" baseline="-25000" dirty="0">
                      <a:solidFill>
                        <a:srgbClr val="00A759"/>
                      </a:solidFill>
                      <a:latin typeface="Century Schoolbook" panose="02040604050505020304" pitchFamily="18" charset="0"/>
                      <a:cs typeface="Roboto Serif Light" pitchFamily="2" charset="0"/>
                    </a:rPr>
                    <a:t>0</a:t>
                  </a:r>
                  <a:endParaRPr lang="fr-CA" sz="2000" i="1" dirty="0">
                    <a:solidFill>
                      <a:srgbClr val="00A759"/>
                    </a:solidFill>
                    <a:latin typeface="Century Schoolbook" panose="02040604050505020304" pitchFamily="18" charset="0"/>
                    <a:cs typeface="Roboto Serif Light" pitchFamily="2" charset="0"/>
                  </a:endParaRPr>
                </a:p>
              </p:txBody>
            </p:sp>
          </mc:Choice>
          <mc:Fallback xmlns="">
            <p:sp>
              <p:nvSpPr>
                <p:cNvPr id="553" name="ZoneTexte 41">
                  <a:extLst>
                    <a:ext uri="{FF2B5EF4-FFF2-40B4-BE49-F238E27FC236}">
                      <a16:creationId xmlns:a16="http://schemas.microsoft.com/office/drawing/2014/main" id="{1529B937-AB6C-FF8C-7A80-74DB4633188B}"/>
                    </a:ext>
                  </a:extLst>
                </p:cNvPr>
                <p:cNvSpPr txBox="1">
                  <a:spLocks noRot="1" noChangeAspect="1" noMove="1" noResize="1" noEditPoints="1" noAdjustHandles="1" noChangeArrowheads="1" noChangeShapeType="1" noTextEdit="1"/>
                </p:cNvSpPr>
                <p:nvPr/>
              </p:nvSpPr>
              <p:spPr>
                <a:xfrm>
                  <a:off x="842367" y="2353190"/>
                  <a:ext cx="472437" cy="400110"/>
                </a:xfrm>
                <a:prstGeom prst="rect">
                  <a:avLst/>
                </a:prstGeom>
                <a:blipFill>
                  <a:blip r:embed="rId37"/>
                  <a:stretch>
                    <a:fillRect r="-2597" b="-21212"/>
                  </a:stretch>
                </a:blipFill>
              </p:spPr>
              <p:txBody>
                <a:bodyPr/>
                <a:lstStyle/>
                <a:p>
                  <a:r>
                    <a:rPr lang="fr-CA">
                      <a:noFill/>
                    </a:rPr>
                    <a:t> </a:t>
                  </a:r>
                </a:p>
              </p:txBody>
            </p:sp>
          </mc:Fallback>
        </mc:AlternateContent>
      </p:grpSp>
      <p:grpSp>
        <p:nvGrpSpPr>
          <p:cNvPr id="554" name="Group 553">
            <a:extLst>
              <a:ext uri="{FF2B5EF4-FFF2-40B4-BE49-F238E27FC236}">
                <a16:creationId xmlns:a16="http://schemas.microsoft.com/office/drawing/2014/main" id="{B8C962A0-F070-F479-295B-8A604C3FBD91}"/>
              </a:ext>
            </a:extLst>
          </p:cNvPr>
          <p:cNvGrpSpPr/>
          <p:nvPr/>
        </p:nvGrpSpPr>
        <p:grpSpPr>
          <a:xfrm>
            <a:off x="8102912" y="4401024"/>
            <a:ext cx="777892" cy="675662"/>
            <a:chOff x="777036" y="2353190"/>
            <a:chExt cx="777892" cy="675662"/>
          </a:xfrm>
        </p:grpSpPr>
        <p:sp>
          <p:nvSpPr>
            <p:cNvPr id="555" name="Flowchart: Connector 554">
              <a:extLst>
                <a:ext uri="{FF2B5EF4-FFF2-40B4-BE49-F238E27FC236}">
                  <a16:creationId xmlns:a16="http://schemas.microsoft.com/office/drawing/2014/main" id="{8E221938-0872-8B3B-B899-96D4672D25A4}"/>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mc:AlternateContent xmlns:mc="http://schemas.openxmlformats.org/markup-compatibility/2006" xmlns:a14="http://schemas.microsoft.com/office/drawing/2010/main">
          <mc:Choice Requires="a14">
            <p:sp>
              <p:nvSpPr>
                <p:cNvPr id="556" name="ZoneTexte 41">
                  <a:extLst>
                    <a:ext uri="{FF2B5EF4-FFF2-40B4-BE49-F238E27FC236}">
                      <a16:creationId xmlns:a16="http://schemas.microsoft.com/office/drawing/2014/main" id="{5C84F54C-3F3F-0DE7-6475-280C6CF21B7A}"/>
                    </a:ext>
                  </a:extLst>
                </p:cNvPr>
                <p:cNvSpPr txBox="1"/>
                <p:nvPr/>
              </p:nvSpPr>
              <p:spPr>
                <a:xfrm>
                  <a:off x="841205" y="2353190"/>
                  <a:ext cx="472437" cy="400110"/>
                </a:xfrm>
                <a:prstGeom prst="rect">
                  <a:avLst/>
                </a:prstGeom>
                <a:noFill/>
              </p:spPr>
              <p:txBody>
                <a:bodyPr wrap="none" rtlCol="0">
                  <a:spAutoFit/>
                </a:bodyPr>
                <a:lstStyle/>
                <a:p>
                  <a14:m>
                    <m:oMath xmlns:m="http://schemas.openxmlformats.org/officeDocument/2006/math">
                      <m:r>
                        <a:rPr lang="fr-CA" sz="2000" i="1" smtClean="0">
                          <a:solidFill>
                            <a:srgbClr val="00A759"/>
                          </a:solidFill>
                          <a:latin typeface="Cambria Math" panose="02040503050406030204" pitchFamily="18" charset="0"/>
                          <a:ea typeface="Cambria Math" panose="02040503050406030204" pitchFamily="18" charset="0"/>
                          <a:cs typeface="Roboto Serif Light" pitchFamily="2" charset="0"/>
                        </a:rPr>
                        <m:t>𝜔</m:t>
                      </m:r>
                    </m:oMath>
                  </a14:m>
                  <a:r>
                    <a:rPr lang="fr-CA" sz="2000" baseline="-25000" dirty="0">
                      <a:solidFill>
                        <a:srgbClr val="00A759"/>
                      </a:solidFill>
                      <a:latin typeface="Century Schoolbook" panose="02040604050505020304" pitchFamily="18" charset="0"/>
                      <a:cs typeface="Roboto Serif Light" pitchFamily="2" charset="0"/>
                    </a:rPr>
                    <a:t>0</a:t>
                  </a:r>
                  <a:endParaRPr lang="fr-CA" sz="2000" i="1" dirty="0">
                    <a:solidFill>
                      <a:srgbClr val="00A759"/>
                    </a:solidFill>
                    <a:latin typeface="Century Schoolbook" panose="02040604050505020304" pitchFamily="18" charset="0"/>
                    <a:cs typeface="Roboto Serif Light" pitchFamily="2" charset="0"/>
                  </a:endParaRPr>
                </a:p>
              </p:txBody>
            </p:sp>
          </mc:Choice>
          <mc:Fallback xmlns="">
            <p:sp>
              <p:nvSpPr>
                <p:cNvPr id="714" name="ZoneTexte 41">
                  <a:extLst>
                    <a:ext uri="{FF2B5EF4-FFF2-40B4-BE49-F238E27FC236}">
                      <a16:creationId xmlns:a16="http://schemas.microsoft.com/office/drawing/2014/main" id="{DC64DD5F-A212-5E9B-FC4D-ACDCF2156EC4}"/>
                    </a:ext>
                  </a:extLst>
                </p:cNvPr>
                <p:cNvSpPr txBox="1">
                  <a:spLocks noRot="1" noChangeAspect="1" noMove="1" noResize="1" noEditPoints="1" noAdjustHandles="1" noChangeArrowheads="1" noChangeShapeType="1" noTextEdit="1"/>
                </p:cNvSpPr>
                <p:nvPr/>
              </p:nvSpPr>
              <p:spPr>
                <a:xfrm>
                  <a:off x="841205" y="2353190"/>
                  <a:ext cx="472437" cy="400110"/>
                </a:xfrm>
                <a:prstGeom prst="rect">
                  <a:avLst/>
                </a:prstGeom>
                <a:blipFill>
                  <a:blip r:embed="rId26"/>
                  <a:stretch>
                    <a:fillRect r="-2597" b="-21212"/>
                  </a:stretch>
                </a:blipFill>
              </p:spPr>
              <p:txBody>
                <a:bodyPr/>
                <a:lstStyle/>
                <a:p>
                  <a:r>
                    <a:rPr lang="fr-CA">
                      <a:noFill/>
                    </a:rPr>
                    <a:t> </a:t>
                  </a:r>
                </a:p>
              </p:txBody>
            </p:sp>
          </mc:Fallback>
        </mc:AlternateContent>
        <p:cxnSp>
          <p:nvCxnSpPr>
            <p:cNvPr id="557" name="Connecteur droit avec flèche 71">
              <a:extLst>
                <a:ext uri="{FF2B5EF4-FFF2-40B4-BE49-F238E27FC236}">
                  <a16:creationId xmlns:a16="http://schemas.microsoft.com/office/drawing/2014/main" id="{1B06DA9A-DFFC-1E71-6DAE-49D68FC139DC}"/>
                </a:ext>
              </a:extLst>
            </p:cNvPr>
            <p:cNvCxnSpPr>
              <a:cxnSpLocks/>
            </p:cNvCxnSpPr>
            <p:nvPr/>
          </p:nvCxnSpPr>
          <p:spPr>
            <a:xfrm>
              <a:off x="1072356" y="2738305"/>
              <a:ext cx="482572" cy="1298"/>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558" name="Group 557">
            <a:extLst>
              <a:ext uri="{FF2B5EF4-FFF2-40B4-BE49-F238E27FC236}">
                <a16:creationId xmlns:a16="http://schemas.microsoft.com/office/drawing/2014/main" id="{BDCD6B62-CBC9-906C-AE55-2036282CA7AF}"/>
              </a:ext>
            </a:extLst>
          </p:cNvPr>
          <p:cNvGrpSpPr/>
          <p:nvPr/>
        </p:nvGrpSpPr>
        <p:grpSpPr>
          <a:xfrm>
            <a:off x="8967665" y="4405361"/>
            <a:ext cx="590642" cy="675662"/>
            <a:chOff x="777036" y="2353190"/>
            <a:chExt cx="590642" cy="675662"/>
          </a:xfrm>
        </p:grpSpPr>
        <p:sp>
          <p:nvSpPr>
            <p:cNvPr id="559" name="Flowchart: Connector 558">
              <a:extLst>
                <a:ext uri="{FF2B5EF4-FFF2-40B4-BE49-F238E27FC236}">
                  <a16:creationId xmlns:a16="http://schemas.microsoft.com/office/drawing/2014/main" id="{36E5731D-91C9-ABC2-12E0-427F0B06074D}"/>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mc:AlternateContent xmlns:mc="http://schemas.openxmlformats.org/markup-compatibility/2006" xmlns:a14="http://schemas.microsoft.com/office/drawing/2010/main">
          <mc:Choice Requires="a14">
            <p:sp>
              <p:nvSpPr>
                <p:cNvPr id="560" name="ZoneTexte 41">
                  <a:extLst>
                    <a:ext uri="{FF2B5EF4-FFF2-40B4-BE49-F238E27FC236}">
                      <a16:creationId xmlns:a16="http://schemas.microsoft.com/office/drawing/2014/main" id="{89E4FD0E-45FE-5674-F956-1DF4686DDE90}"/>
                    </a:ext>
                  </a:extLst>
                </p:cNvPr>
                <p:cNvSpPr txBox="1"/>
                <p:nvPr/>
              </p:nvSpPr>
              <p:spPr>
                <a:xfrm>
                  <a:off x="841205" y="2353190"/>
                  <a:ext cx="472437" cy="400110"/>
                </a:xfrm>
                <a:prstGeom prst="rect">
                  <a:avLst/>
                </a:prstGeom>
                <a:noFill/>
              </p:spPr>
              <p:txBody>
                <a:bodyPr wrap="none" rtlCol="0">
                  <a:spAutoFit/>
                </a:bodyPr>
                <a:lstStyle/>
                <a:p>
                  <a14:m>
                    <m:oMath xmlns:m="http://schemas.openxmlformats.org/officeDocument/2006/math">
                      <m:r>
                        <a:rPr lang="fr-CA" sz="2000" i="1" smtClean="0">
                          <a:solidFill>
                            <a:srgbClr val="00A759"/>
                          </a:solidFill>
                          <a:latin typeface="Cambria Math" panose="02040503050406030204" pitchFamily="18" charset="0"/>
                          <a:ea typeface="Cambria Math" panose="02040503050406030204" pitchFamily="18" charset="0"/>
                          <a:cs typeface="Roboto Serif Light" pitchFamily="2" charset="0"/>
                        </a:rPr>
                        <m:t>𝜔</m:t>
                      </m:r>
                    </m:oMath>
                  </a14:m>
                  <a:r>
                    <a:rPr lang="fr-CA" sz="2000" baseline="-25000" dirty="0">
                      <a:solidFill>
                        <a:srgbClr val="00A759"/>
                      </a:solidFill>
                      <a:latin typeface="Century Schoolbook" panose="02040604050505020304" pitchFamily="18" charset="0"/>
                      <a:cs typeface="Roboto Serif Light" pitchFamily="2" charset="0"/>
                    </a:rPr>
                    <a:t>0</a:t>
                  </a:r>
                  <a:endParaRPr lang="fr-CA" sz="2000" i="1" dirty="0">
                    <a:solidFill>
                      <a:srgbClr val="00A759"/>
                    </a:solidFill>
                    <a:latin typeface="Century Schoolbook" panose="02040604050505020304" pitchFamily="18" charset="0"/>
                    <a:cs typeface="Roboto Serif Light" pitchFamily="2" charset="0"/>
                  </a:endParaRPr>
                </a:p>
              </p:txBody>
            </p:sp>
          </mc:Choice>
          <mc:Fallback xmlns="">
            <p:sp>
              <p:nvSpPr>
                <p:cNvPr id="560" name="ZoneTexte 41">
                  <a:extLst>
                    <a:ext uri="{FF2B5EF4-FFF2-40B4-BE49-F238E27FC236}">
                      <a16:creationId xmlns:a16="http://schemas.microsoft.com/office/drawing/2014/main" id="{89E4FD0E-45FE-5674-F956-1DF4686DDE90}"/>
                    </a:ext>
                  </a:extLst>
                </p:cNvPr>
                <p:cNvSpPr txBox="1">
                  <a:spLocks noRot="1" noChangeAspect="1" noMove="1" noResize="1" noEditPoints="1" noAdjustHandles="1" noChangeArrowheads="1" noChangeShapeType="1" noTextEdit="1"/>
                </p:cNvSpPr>
                <p:nvPr/>
              </p:nvSpPr>
              <p:spPr>
                <a:xfrm>
                  <a:off x="841205" y="2353190"/>
                  <a:ext cx="472437" cy="400110"/>
                </a:xfrm>
                <a:prstGeom prst="rect">
                  <a:avLst/>
                </a:prstGeom>
                <a:blipFill>
                  <a:blip r:embed="rId38"/>
                  <a:stretch>
                    <a:fillRect r="-2597" b="-21212"/>
                  </a:stretch>
                </a:blipFill>
              </p:spPr>
              <p:txBody>
                <a:bodyPr/>
                <a:lstStyle/>
                <a:p>
                  <a:r>
                    <a:rPr lang="fr-CA">
                      <a:noFill/>
                    </a:rPr>
                    <a:t> </a:t>
                  </a:r>
                </a:p>
              </p:txBody>
            </p:sp>
          </mc:Fallback>
        </mc:AlternateContent>
      </p:grpSp>
      <p:grpSp>
        <p:nvGrpSpPr>
          <p:cNvPr id="561" name="Group 560">
            <a:extLst>
              <a:ext uri="{FF2B5EF4-FFF2-40B4-BE49-F238E27FC236}">
                <a16:creationId xmlns:a16="http://schemas.microsoft.com/office/drawing/2014/main" id="{07532626-631A-FB47-5D5C-13594E1E59B4}"/>
              </a:ext>
            </a:extLst>
          </p:cNvPr>
          <p:cNvGrpSpPr/>
          <p:nvPr/>
        </p:nvGrpSpPr>
        <p:grpSpPr>
          <a:xfrm>
            <a:off x="9834000" y="4401024"/>
            <a:ext cx="590642" cy="675662"/>
            <a:chOff x="777036" y="2353190"/>
            <a:chExt cx="590642" cy="675662"/>
          </a:xfrm>
        </p:grpSpPr>
        <p:sp>
          <p:nvSpPr>
            <p:cNvPr id="562" name="Flowchart: Connector 561">
              <a:extLst>
                <a:ext uri="{FF2B5EF4-FFF2-40B4-BE49-F238E27FC236}">
                  <a16:creationId xmlns:a16="http://schemas.microsoft.com/office/drawing/2014/main" id="{D58B2559-4A80-4351-0C63-396F30FDCD41}"/>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mc:AlternateContent xmlns:mc="http://schemas.openxmlformats.org/markup-compatibility/2006" xmlns:a14="http://schemas.microsoft.com/office/drawing/2010/main">
          <mc:Choice Requires="a14">
            <p:sp>
              <p:nvSpPr>
                <p:cNvPr id="563" name="ZoneTexte 41">
                  <a:extLst>
                    <a:ext uri="{FF2B5EF4-FFF2-40B4-BE49-F238E27FC236}">
                      <a16:creationId xmlns:a16="http://schemas.microsoft.com/office/drawing/2014/main" id="{B7F0E2CB-3046-A7C0-64E4-021362A37A42}"/>
                    </a:ext>
                  </a:extLst>
                </p:cNvPr>
                <p:cNvSpPr txBox="1"/>
                <p:nvPr/>
              </p:nvSpPr>
              <p:spPr>
                <a:xfrm>
                  <a:off x="848666" y="2353190"/>
                  <a:ext cx="472437" cy="400110"/>
                </a:xfrm>
                <a:prstGeom prst="rect">
                  <a:avLst/>
                </a:prstGeom>
                <a:noFill/>
              </p:spPr>
              <p:txBody>
                <a:bodyPr wrap="none" rtlCol="0">
                  <a:spAutoFit/>
                </a:bodyPr>
                <a:lstStyle/>
                <a:p>
                  <a14:m>
                    <m:oMath xmlns:m="http://schemas.openxmlformats.org/officeDocument/2006/math">
                      <m:r>
                        <a:rPr lang="fr-CA" sz="2000" i="1" smtClean="0">
                          <a:solidFill>
                            <a:srgbClr val="00A759"/>
                          </a:solidFill>
                          <a:latin typeface="Cambria Math" panose="02040503050406030204" pitchFamily="18" charset="0"/>
                          <a:ea typeface="Cambria Math" panose="02040503050406030204" pitchFamily="18" charset="0"/>
                          <a:cs typeface="Roboto Serif Light" pitchFamily="2" charset="0"/>
                        </a:rPr>
                        <m:t>𝜔</m:t>
                      </m:r>
                    </m:oMath>
                  </a14:m>
                  <a:r>
                    <a:rPr lang="fr-CA" sz="2000" baseline="-25000" dirty="0">
                      <a:solidFill>
                        <a:srgbClr val="00A759"/>
                      </a:solidFill>
                      <a:latin typeface="Century Schoolbook" panose="02040604050505020304" pitchFamily="18" charset="0"/>
                      <a:cs typeface="Roboto Serif Light" pitchFamily="2" charset="0"/>
                    </a:rPr>
                    <a:t>0</a:t>
                  </a:r>
                  <a:endParaRPr lang="fr-CA" sz="2000" i="1" dirty="0">
                    <a:solidFill>
                      <a:srgbClr val="00A759"/>
                    </a:solidFill>
                    <a:latin typeface="Century Schoolbook" panose="02040604050505020304" pitchFamily="18" charset="0"/>
                    <a:cs typeface="Roboto Serif Light" pitchFamily="2" charset="0"/>
                  </a:endParaRPr>
                </a:p>
              </p:txBody>
            </p:sp>
          </mc:Choice>
          <mc:Fallback xmlns="">
            <p:sp>
              <p:nvSpPr>
                <p:cNvPr id="563" name="ZoneTexte 41">
                  <a:extLst>
                    <a:ext uri="{FF2B5EF4-FFF2-40B4-BE49-F238E27FC236}">
                      <a16:creationId xmlns:a16="http://schemas.microsoft.com/office/drawing/2014/main" id="{B7F0E2CB-3046-A7C0-64E4-021362A37A42}"/>
                    </a:ext>
                  </a:extLst>
                </p:cNvPr>
                <p:cNvSpPr txBox="1">
                  <a:spLocks noRot="1" noChangeAspect="1" noMove="1" noResize="1" noEditPoints="1" noAdjustHandles="1" noChangeArrowheads="1" noChangeShapeType="1" noTextEdit="1"/>
                </p:cNvSpPr>
                <p:nvPr/>
              </p:nvSpPr>
              <p:spPr>
                <a:xfrm>
                  <a:off x="848666" y="2353190"/>
                  <a:ext cx="472437" cy="400110"/>
                </a:xfrm>
                <a:prstGeom prst="rect">
                  <a:avLst/>
                </a:prstGeom>
                <a:blipFill>
                  <a:blip r:embed="rId39"/>
                  <a:stretch>
                    <a:fillRect r="-2597" b="-23077"/>
                  </a:stretch>
                </a:blipFill>
              </p:spPr>
              <p:txBody>
                <a:bodyPr/>
                <a:lstStyle/>
                <a:p>
                  <a:r>
                    <a:rPr lang="fr-CA">
                      <a:noFill/>
                    </a:rPr>
                    <a:t> </a:t>
                  </a:r>
                </a:p>
              </p:txBody>
            </p:sp>
          </mc:Fallback>
        </mc:AlternateContent>
      </p:grpSp>
      <p:cxnSp>
        <p:nvCxnSpPr>
          <p:cNvPr id="564" name="Connecteur droit avec flèche 71">
            <a:extLst>
              <a:ext uri="{FF2B5EF4-FFF2-40B4-BE49-F238E27FC236}">
                <a16:creationId xmlns:a16="http://schemas.microsoft.com/office/drawing/2014/main" id="{BCB097B3-4539-C146-9CF4-11452C18CF3B}"/>
              </a:ext>
            </a:extLst>
          </p:cNvPr>
          <p:cNvCxnSpPr>
            <a:cxnSpLocks/>
          </p:cNvCxnSpPr>
          <p:nvPr/>
        </p:nvCxnSpPr>
        <p:spPr>
          <a:xfrm rot="2700000">
            <a:off x="9203888" y="4116350"/>
            <a:ext cx="482572" cy="1298"/>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cxnSp>
        <p:nvCxnSpPr>
          <p:cNvPr id="565" name="Connecteur droit avec flèche 71">
            <a:extLst>
              <a:ext uri="{FF2B5EF4-FFF2-40B4-BE49-F238E27FC236}">
                <a16:creationId xmlns:a16="http://schemas.microsoft.com/office/drawing/2014/main" id="{162FDE8C-FD18-A482-399E-03B63830565A}"/>
              </a:ext>
            </a:extLst>
          </p:cNvPr>
          <p:cNvCxnSpPr>
            <a:cxnSpLocks/>
          </p:cNvCxnSpPr>
          <p:nvPr/>
        </p:nvCxnSpPr>
        <p:spPr>
          <a:xfrm rot="5400000">
            <a:off x="9905133" y="3342056"/>
            <a:ext cx="482572" cy="1298"/>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cxnSp>
        <p:nvCxnSpPr>
          <p:cNvPr id="566" name="Connecteur droit avec flèche 71">
            <a:extLst>
              <a:ext uri="{FF2B5EF4-FFF2-40B4-BE49-F238E27FC236}">
                <a16:creationId xmlns:a16="http://schemas.microsoft.com/office/drawing/2014/main" id="{22311DEF-9FF5-5FE3-9FEA-DFEA2E2EEECB}"/>
              </a:ext>
            </a:extLst>
          </p:cNvPr>
          <p:cNvCxnSpPr>
            <a:cxnSpLocks/>
          </p:cNvCxnSpPr>
          <p:nvPr/>
        </p:nvCxnSpPr>
        <p:spPr>
          <a:xfrm>
            <a:off x="9274685" y="4778332"/>
            <a:ext cx="482572" cy="1298"/>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cxnSp>
        <p:nvCxnSpPr>
          <p:cNvPr id="176" name="Connecteur droit avec flèche 71">
            <a:extLst>
              <a:ext uri="{FF2B5EF4-FFF2-40B4-BE49-F238E27FC236}">
                <a16:creationId xmlns:a16="http://schemas.microsoft.com/office/drawing/2014/main" id="{A450BD93-5658-F593-D9D7-7D4951125996}"/>
              </a:ext>
            </a:extLst>
          </p:cNvPr>
          <p:cNvCxnSpPr>
            <a:cxnSpLocks/>
          </p:cNvCxnSpPr>
          <p:nvPr/>
        </p:nvCxnSpPr>
        <p:spPr>
          <a:xfrm>
            <a:off x="10143642" y="4777034"/>
            <a:ext cx="482572" cy="1298"/>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cxnSp>
        <p:nvCxnSpPr>
          <p:cNvPr id="177" name="Connecteur droit avec flèche 71">
            <a:extLst>
              <a:ext uri="{FF2B5EF4-FFF2-40B4-BE49-F238E27FC236}">
                <a16:creationId xmlns:a16="http://schemas.microsoft.com/office/drawing/2014/main" id="{521366AB-6F77-BC09-749D-F7BA8CAE6296}"/>
              </a:ext>
            </a:extLst>
          </p:cNvPr>
          <p:cNvCxnSpPr>
            <a:cxnSpLocks/>
          </p:cNvCxnSpPr>
          <p:nvPr/>
        </p:nvCxnSpPr>
        <p:spPr>
          <a:xfrm rot="2700000">
            <a:off x="8342604" y="4116350"/>
            <a:ext cx="482572" cy="1298"/>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cxnSp>
        <p:nvCxnSpPr>
          <p:cNvPr id="178" name="Connecteur droit avec flèche 71">
            <a:extLst>
              <a:ext uri="{FF2B5EF4-FFF2-40B4-BE49-F238E27FC236}">
                <a16:creationId xmlns:a16="http://schemas.microsoft.com/office/drawing/2014/main" id="{42C32D6A-A704-6D5F-178F-ECF53B2390CF}"/>
              </a:ext>
            </a:extLst>
          </p:cNvPr>
          <p:cNvCxnSpPr>
            <a:cxnSpLocks/>
          </p:cNvCxnSpPr>
          <p:nvPr/>
        </p:nvCxnSpPr>
        <p:spPr>
          <a:xfrm rot="2700000">
            <a:off x="10067196" y="4116350"/>
            <a:ext cx="482572" cy="1298"/>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cxnSp>
        <p:nvCxnSpPr>
          <p:cNvPr id="179" name="Connecteur droit avec flèche 71">
            <a:extLst>
              <a:ext uri="{FF2B5EF4-FFF2-40B4-BE49-F238E27FC236}">
                <a16:creationId xmlns:a16="http://schemas.microsoft.com/office/drawing/2014/main" id="{5F58DE2B-03CF-5C06-2A17-36D4E4862A81}"/>
              </a:ext>
            </a:extLst>
          </p:cNvPr>
          <p:cNvCxnSpPr>
            <a:cxnSpLocks/>
          </p:cNvCxnSpPr>
          <p:nvPr/>
        </p:nvCxnSpPr>
        <p:spPr>
          <a:xfrm rot="5400000">
            <a:off x="9048664" y="3328209"/>
            <a:ext cx="482572" cy="1298"/>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cxnSp>
        <p:nvCxnSpPr>
          <p:cNvPr id="180" name="Connecteur droit avec flèche 71">
            <a:extLst>
              <a:ext uri="{FF2B5EF4-FFF2-40B4-BE49-F238E27FC236}">
                <a16:creationId xmlns:a16="http://schemas.microsoft.com/office/drawing/2014/main" id="{E16C5E52-EBDD-1932-E8AB-A11A876686B1}"/>
              </a:ext>
            </a:extLst>
          </p:cNvPr>
          <p:cNvCxnSpPr>
            <a:cxnSpLocks/>
          </p:cNvCxnSpPr>
          <p:nvPr/>
        </p:nvCxnSpPr>
        <p:spPr>
          <a:xfrm rot="5400000">
            <a:off x="8172096" y="3347971"/>
            <a:ext cx="482572" cy="1298"/>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sp>
        <p:nvSpPr>
          <p:cNvPr id="593" name="ZoneTexte 41">
            <a:extLst>
              <a:ext uri="{FF2B5EF4-FFF2-40B4-BE49-F238E27FC236}">
                <a16:creationId xmlns:a16="http://schemas.microsoft.com/office/drawing/2014/main" id="{92B93EEB-D639-6CA0-1666-9B4539C1550F}"/>
              </a:ext>
            </a:extLst>
          </p:cNvPr>
          <p:cNvSpPr txBox="1"/>
          <p:nvPr/>
        </p:nvSpPr>
        <p:spPr>
          <a:xfrm>
            <a:off x="8060448" y="2276571"/>
            <a:ext cx="2404826" cy="461665"/>
          </a:xfrm>
          <a:prstGeom prst="rect">
            <a:avLst/>
          </a:prstGeom>
          <a:noFill/>
        </p:spPr>
        <p:txBody>
          <a:bodyPr wrap="none" rtlCol="0">
            <a:spAutoFit/>
          </a:bodyPr>
          <a:lstStyle/>
          <a:p>
            <a:r>
              <a:rPr lang="fr-CA" sz="2400" dirty="0">
                <a:latin typeface="Century Schoolbook" panose="02040604050505020304" pitchFamily="18" charset="0"/>
                <a:cs typeface="Roboto Serif Light" pitchFamily="2" charset="0"/>
              </a:rPr>
              <a:t>Phase memory!</a:t>
            </a:r>
          </a:p>
        </p:txBody>
      </p:sp>
      <p:cxnSp>
        <p:nvCxnSpPr>
          <p:cNvPr id="12" name="Straight Connector 11">
            <a:extLst>
              <a:ext uri="{FF2B5EF4-FFF2-40B4-BE49-F238E27FC236}">
                <a16:creationId xmlns:a16="http://schemas.microsoft.com/office/drawing/2014/main" id="{60FC6701-C543-0F8C-C62B-4F24CA155E01}"/>
              </a:ext>
            </a:extLst>
          </p:cNvPr>
          <p:cNvCxnSpPr>
            <a:cxnSpLocks/>
          </p:cNvCxnSpPr>
          <p:nvPr/>
        </p:nvCxnSpPr>
        <p:spPr>
          <a:xfrm>
            <a:off x="1403354" y="6458372"/>
            <a:ext cx="1524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15" name="TextBox 14">
                <a:extLst>
                  <a:ext uri="{FF2B5EF4-FFF2-40B4-BE49-F238E27FC236}">
                    <a16:creationId xmlns:a16="http://schemas.microsoft.com/office/drawing/2014/main" id="{3D0A53E5-7293-B569-C4B1-38DC8FED813E}"/>
                  </a:ext>
                </a:extLst>
              </p:cNvPr>
              <p:cNvSpPr txBox="1"/>
              <p:nvPr/>
            </p:nvSpPr>
            <p:spPr>
              <a:xfrm>
                <a:off x="6723800" y="5872104"/>
                <a:ext cx="3219856" cy="68833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fr-CA" sz="2000" b="0" i="1" smtClean="0">
                              <a:latin typeface="Cambria Math" panose="02040503050406030204" pitchFamily="18" charset="0"/>
                              <a:ea typeface="Cambria Math" panose="02040503050406030204" pitchFamily="18" charset="0"/>
                            </a:rPr>
                          </m:ctrlPr>
                        </m:sSubPr>
                        <m:e>
                          <m:r>
                            <m:rPr>
                              <m:sty m:val="p"/>
                            </m:rPr>
                            <a:rPr lang="fr-CA" sz="2000" b="0" i="0" smtClean="0">
                              <a:latin typeface="Cambria Math" panose="02040503050406030204" pitchFamily="18" charset="0"/>
                              <a:ea typeface="Cambria Math" panose="02040503050406030204" pitchFamily="18" charset="0"/>
                            </a:rPr>
                            <m:t>k</m:t>
                          </m:r>
                        </m:e>
                        <m:sub>
                          <m:r>
                            <m:rPr>
                              <m:sty m:val="p"/>
                            </m:rPr>
                            <a:rPr lang="fr-CA" sz="2000" b="0" i="0" smtClean="0">
                              <a:latin typeface="Cambria Math" panose="02040503050406030204" pitchFamily="18" charset="0"/>
                              <a:ea typeface="Cambria Math" panose="02040503050406030204" pitchFamily="18" charset="0"/>
                            </a:rPr>
                            <m:t>y</m:t>
                          </m:r>
                        </m:sub>
                      </m:sSub>
                      <m:d>
                        <m:dPr>
                          <m:ctrlPr>
                            <a:rPr lang="fr-CA" sz="2000" b="0" i="1" smtClean="0">
                              <a:latin typeface="Cambria Math" panose="02040503050406030204" pitchFamily="18" charset="0"/>
                              <a:ea typeface="Cambria Math" panose="02040503050406030204" pitchFamily="18" charset="0"/>
                            </a:rPr>
                          </m:ctrlPr>
                        </m:dPr>
                        <m:e>
                          <m:r>
                            <a:rPr lang="fr-CA" sz="2000" b="0" i="1" smtClean="0">
                              <a:latin typeface="Cambria Math" panose="02040503050406030204" pitchFamily="18" charset="0"/>
                              <a:ea typeface="Cambria Math" panose="02040503050406030204" pitchFamily="18" charset="0"/>
                            </a:rPr>
                            <m:t>𝑡</m:t>
                          </m:r>
                        </m:e>
                      </m:d>
                      <m:r>
                        <a:rPr lang="fr-CA" sz="2000" b="0" i="1" smtClean="0">
                          <a:latin typeface="Cambria Math" panose="02040503050406030204" pitchFamily="18" charset="0"/>
                          <a:ea typeface="Cambria Math" panose="02040503050406030204" pitchFamily="18" charset="0"/>
                        </a:rPr>
                        <m:t>= </m:t>
                      </m:r>
                      <m:r>
                        <a:rPr lang="fr-CA" sz="2000" b="0" i="1" smtClean="0">
                          <a:latin typeface="Cambria Math" panose="02040503050406030204" pitchFamily="18" charset="0"/>
                          <a:ea typeface="Cambria Math" panose="02040503050406030204" pitchFamily="18" charset="0"/>
                        </a:rPr>
                        <m:t>𝛾</m:t>
                      </m:r>
                      <m:nary>
                        <m:naryPr>
                          <m:ctrlPr>
                            <a:rPr lang="fr-CA" sz="2000" b="0" i="1" smtClean="0">
                              <a:latin typeface="Cambria Math" panose="02040503050406030204" pitchFamily="18" charset="0"/>
                              <a:ea typeface="Cambria Math" panose="02040503050406030204" pitchFamily="18" charset="0"/>
                            </a:rPr>
                          </m:ctrlPr>
                        </m:naryPr>
                        <m:sub>
                          <m:r>
                            <m:rPr>
                              <m:brk m:alnAt="23"/>
                            </m:rPr>
                            <a:rPr lang="fr-CA" sz="2000" b="0" i="1" smtClean="0">
                              <a:latin typeface="Cambria Math" panose="02040503050406030204" pitchFamily="18" charset="0"/>
                              <a:ea typeface="Cambria Math" panose="02040503050406030204" pitchFamily="18" charset="0"/>
                            </a:rPr>
                            <m:t>0</m:t>
                          </m:r>
                        </m:sub>
                        <m:sup>
                          <m:r>
                            <a:rPr lang="fr-CA" sz="2000" b="0" i="1" smtClean="0">
                              <a:latin typeface="Cambria Math" panose="02040503050406030204" pitchFamily="18" charset="0"/>
                              <a:ea typeface="Cambria Math" panose="02040503050406030204" pitchFamily="18" charset="0"/>
                            </a:rPr>
                            <m:t>𝑡</m:t>
                          </m:r>
                        </m:sup>
                        <m:e>
                          <m:sSub>
                            <m:sSubPr>
                              <m:ctrlPr>
                                <a:rPr lang="fr-CA" sz="2000" i="1">
                                  <a:latin typeface="Cambria Math" panose="02040503050406030204" pitchFamily="18" charset="0"/>
                                  <a:ea typeface="Cambria Math" panose="02040503050406030204" pitchFamily="18" charset="0"/>
                                </a:rPr>
                              </m:ctrlPr>
                            </m:sSubPr>
                            <m:e>
                              <m:r>
                                <m:rPr>
                                  <m:sty m:val="p"/>
                                </m:rPr>
                                <a:rPr lang="fr-CA" sz="2000">
                                  <a:latin typeface="Cambria Math" panose="02040503050406030204" pitchFamily="18" charset="0"/>
                                  <a:ea typeface="Cambria Math" panose="02040503050406030204" pitchFamily="18" charset="0"/>
                                </a:rPr>
                                <m:t>G</m:t>
                              </m:r>
                            </m:e>
                            <m:sub>
                              <m:r>
                                <m:rPr>
                                  <m:sty m:val="p"/>
                                </m:rPr>
                                <a:rPr lang="fr-CA" sz="2000">
                                  <a:latin typeface="Cambria Math" panose="02040503050406030204" pitchFamily="18" charset="0"/>
                                  <a:ea typeface="Cambria Math" panose="02040503050406030204" pitchFamily="18" charset="0"/>
                                </a:rPr>
                                <m:t>y</m:t>
                              </m:r>
                            </m:sub>
                          </m:sSub>
                          <m:d>
                            <m:dPr>
                              <m:ctrlPr>
                                <a:rPr lang="fr-CA" sz="2000" b="0" i="1" smtClean="0">
                                  <a:latin typeface="Cambria Math" panose="02040503050406030204" pitchFamily="18" charset="0"/>
                                  <a:ea typeface="Cambria Math" panose="02040503050406030204" pitchFamily="18" charset="0"/>
                                </a:rPr>
                              </m:ctrlPr>
                            </m:dPr>
                            <m:e>
                              <m:r>
                                <a:rPr lang="fr-CA" sz="2000" b="0" i="1" smtClean="0">
                                  <a:latin typeface="Cambria Math" panose="02040503050406030204" pitchFamily="18" charset="0"/>
                                  <a:ea typeface="Cambria Math" panose="02040503050406030204" pitchFamily="18" charset="0"/>
                                </a:rPr>
                                <m:t>𝑡</m:t>
                              </m:r>
                            </m:e>
                          </m:d>
                          <m:r>
                            <m:rPr>
                              <m:sty m:val="p"/>
                            </m:rPr>
                            <a:rPr lang="fr-CA" sz="2000" b="0" i="0" smtClean="0">
                              <a:latin typeface="Cambria Math" panose="02040503050406030204" pitchFamily="18" charset="0"/>
                              <a:ea typeface="Cambria Math" panose="02040503050406030204" pitchFamily="18" charset="0"/>
                            </a:rPr>
                            <m:t>d</m:t>
                          </m:r>
                          <m:r>
                            <a:rPr lang="fr-CA" sz="2000" b="0" i="1" smtClean="0">
                              <a:latin typeface="Cambria Math" panose="02040503050406030204" pitchFamily="18" charset="0"/>
                              <a:ea typeface="Cambria Math" panose="02040503050406030204" pitchFamily="18" charset="0"/>
                            </a:rPr>
                            <m:t>𝑡</m:t>
                          </m:r>
                        </m:e>
                      </m:nary>
                      <m:r>
                        <a:rPr lang="fr-CA" sz="2000" i="1">
                          <a:latin typeface="Cambria Math" panose="02040503050406030204" pitchFamily="18" charset="0"/>
                          <a:ea typeface="Cambria Math" panose="02040503050406030204" pitchFamily="18" charset="0"/>
                        </a:rPr>
                        <m:t>=</m:t>
                      </m:r>
                      <m:r>
                        <a:rPr lang="fr-CA" sz="2000" i="1">
                          <a:latin typeface="Cambria Math" panose="02040503050406030204" pitchFamily="18" charset="0"/>
                          <a:ea typeface="Cambria Math" panose="02040503050406030204" pitchFamily="18" charset="0"/>
                        </a:rPr>
                        <m:t>𝛾</m:t>
                      </m:r>
                      <m:sSub>
                        <m:sSubPr>
                          <m:ctrlPr>
                            <a:rPr lang="fr-CA" sz="2000" i="1">
                              <a:latin typeface="Cambria Math" panose="02040503050406030204" pitchFamily="18" charset="0"/>
                              <a:ea typeface="Cambria Math" panose="02040503050406030204" pitchFamily="18" charset="0"/>
                            </a:rPr>
                          </m:ctrlPr>
                        </m:sSubPr>
                        <m:e>
                          <m:r>
                            <m:rPr>
                              <m:sty m:val="p"/>
                            </m:rPr>
                            <a:rPr lang="fr-CA" sz="2000">
                              <a:latin typeface="Cambria Math" panose="02040503050406030204" pitchFamily="18" charset="0"/>
                              <a:ea typeface="Cambria Math" panose="02040503050406030204" pitchFamily="18" charset="0"/>
                            </a:rPr>
                            <m:t>G</m:t>
                          </m:r>
                        </m:e>
                        <m:sub>
                          <m:r>
                            <m:rPr>
                              <m:sty m:val="p"/>
                            </m:rPr>
                            <a:rPr lang="fr-CA" sz="2000">
                              <a:latin typeface="Cambria Math" panose="02040503050406030204" pitchFamily="18" charset="0"/>
                              <a:ea typeface="Cambria Math" panose="02040503050406030204" pitchFamily="18" charset="0"/>
                            </a:rPr>
                            <m:t>y</m:t>
                          </m:r>
                        </m:sub>
                      </m:sSub>
                      <m:r>
                        <a:rPr lang="fr-CA" sz="2000" b="0" i="1" smtClean="0">
                          <a:latin typeface="Cambria Math" panose="02040503050406030204" pitchFamily="18" charset="0"/>
                          <a:ea typeface="Cambria Math" panose="02040503050406030204" pitchFamily="18" charset="0"/>
                        </a:rPr>
                        <m:t>𝑡</m:t>
                      </m:r>
                    </m:oMath>
                  </m:oMathPara>
                </a14:m>
                <a:endParaRPr lang="fr-CA" sz="2000" dirty="0">
                  <a:latin typeface="Century Schoolbook" panose="02040604050505020304" pitchFamily="18" charset="0"/>
                  <a:cs typeface="Roboto Serif Light" pitchFamily="2" charset="0"/>
                </a:endParaRPr>
              </a:p>
            </p:txBody>
          </p:sp>
        </mc:Choice>
        <mc:Fallback>
          <p:sp>
            <p:nvSpPr>
              <p:cNvPr id="15" name="TextBox 14">
                <a:extLst>
                  <a:ext uri="{FF2B5EF4-FFF2-40B4-BE49-F238E27FC236}">
                    <a16:creationId xmlns:a16="http://schemas.microsoft.com/office/drawing/2014/main" id="{3D0A53E5-7293-B569-C4B1-38DC8FED813E}"/>
                  </a:ext>
                </a:extLst>
              </p:cNvPr>
              <p:cNvSpPr txBox="1">
                <a:spLocks noRot="1" noChangeAspect="1" noMove="1" noResize="1" noEditPoints="1" noAdjustHandles="1" noChangeArrowheads="1" noChangeShapeType="1" noTextEdit="1"/>
              </p:cNvSpPr>
              <p:nvPr/>
            </p:nvSpPr>
            <p:spPr>
              <a:xfrm>
                <a:off x="6723800" y="5872104"/>
                <a:ext cx="3219856" cy="688330"/>
              </a:xfrm>
              <a:prstGeom prst="rect">
                <a:avLst/>
              </a:prstGeom>
              <a:blipFill>
                <a:blip r:embed="rId40"/>
                <a:stretch>
                  <a:fillRect r="-5682"/>
                </a:stretch>
              </a:blipFill>
            </p:spPr>
            <p:txBody>
              <a:bodyPr/>
              <a:lstStyle/>
              <a:p>
                <a:r>
                  <a:rPr lang="fr-CA">
                    <a:noFill/>
                  </a:rPr>
                  <a:t> </a:t>
                </a:r>
              </a:p>
            </p:txBody>
          </p:sp>
        </mc:Fallback>
      </mc:AlternateContent>
      <p:sp>
        <p:nvSpPr>
          <p:cNvPr id="17" name="ZoneTexte 41">
            <a:extLst>
              <a:ext uri="{FF2B5EF4-FFF2-40B4-BE49-F238E27FC236}">
                <a16:creationId xmlns:a16="http://schemas.microsoft.com/office/drawing/2014/main" id="{B2BE2BB2-F4EB-6105-F83A-AD49D2419592}"/>
              </a:ext>
            </a:extLst>
          </p:cNvPr>
          <p:cNvSpPr txBox="1"/>
          <p:nvPr/>
        </p:nvSpPr>
        <p:spPr>
          <a:xfrm>
            <a:off x="4087362" y="6057189"/>
            <a:ext cx="2335896" cy="400110"/>
          </a:xfrm>
          <a:prstGeom prst="rect">
            <a:avLst/>
          </a:prstGeom>
          <a:noFill/>
        </p:spPr>
        <p:txBody>
          <a:bodyPr wrap="none" rtlCol="0">
            <a:spAutoFit/>
          </a:bodyPr>
          <a:lstStyle/>
          <a:p>
            <a:r>
              <a:rPr lang="fr-CA" sz="2000" dirty="0">
                <a:latin typeface="Century Schoolbook" panose="02040604050505020304" pitchFamily="18" charset="0"/>
                <a:cs typeface="Roboto Serif Light" pitchFamily="2" charset="0"/>
              </a:rPr>
              <a:t>Single value of </a:t>
            </a:r>
            <a:r>
              <a:rPr lang="fr-CA" sz="2000" dirty="0" err="1">
                <a:latin typeface="Century Schoolbook" panose="02040604050505020304" pitchFamily="18" charset="0"/>
                <a:cs typeface="Roboto Serif Light" pitchFamily="2" charset="0"/>
              </a:rPr>
              <a:t>k</a:t>
            </a:r>
            <a:r>
              <a:rPr lang="fr-CA" sz="2000" baseline="-25000" dirty="0" err="1">
                <a:latin typeface="Century Schoolbook" panose="02040604050505020304" pitchFamily="18" charset="0"/>
                <a:cs typeface="Roboto Serif Light" pitchFamily="2" charset="0"/>
              </a:rPr>
              <a:t>y</a:t>
            </a:r>
            <a:r>
              <a:rPr lang="fr-CA" sz="2000" dirty="0">
                <a:latin typeface="Century Schoolbook" panose="02040604050505020304" pitchFamily="18" charset="0"/>
                <a:cs typeface="Roboto Serif Light" pitchFamily="2" charset="0"/>
              </a:rPr>
              <a:t>:</a:t>
            </a:r>
          </a:p>
        </p:txBody>
      </p:sp>
      <p:pic>
        <p:nvPicPr>
          <p:cNvPr id="43" name="Picture 42" descr="Shape&#10;&#10;Description automatically generated with medium confidence">
            <a:extLst>
              <a:ext uri="{FF2B5EF4-FFF2-40B4-BE49-F238E27FC236}">
                <a16:creationId xmlns:a16="http://schemas.microsoft.com/office/drawing/2014/main" id="{543DE2E9-8720-5E30-38E5-DB6B714827F5}"/>
              </a:ext>
            </a:extLst>
          </p:cNvPr>
          <p:cNvPicPr>
            <a:picLocks noChangeAspect="1"/>
          </p:cNvPicPr>
          <p:nvPr/>
        </p:nvPicPr>
        <p:blipFill rotWithShape="1">
          <a:blip r:embed="rId41">
            <a:extLst>
              <a:ext uri="{28A0092B-C50C-407E-A947-70E740481C1C}">
                <a14:useLocalDpi xmlns:a14="http://schemas.microsoft.com/office/drawing/2010/main" val="0"/>
              </a:ext>
            </a:extLst>
          </a:blip>
          <a:srcRect l="43899" r="19417"/>
          <a:stretch/>
        </p:blipFill>
        <p:spPr>
          <a:xfrm>
            <a:off x="4043786" y="3437798"/>
            <a:ext cx="3665415" cy="1100062"/>
          </a:xfrm>
          <a:prstGeom prst="rect">
            <a:avLst/>
          </a:prstGeom>
        </p:spPr>
      </p:pic>
      <p:pic>
        <p:nvPicPr>
          <p:cNvPr id="44" name="Picture 43" descr="Shape&#10;&#10;Description automatically generated with medium confidence">
            <a:extLst>
              <a:ext uri="{FF2B5EF4-FFF2-40B4-BE49-F238E27FC236}">
                <a16:creationId xmlns:a16="http://schemas.microsoft.com/office/drawing/2014/main" id="{9D8AEE40-A2A3-1ABA-831F-C6F460552922}"/>
              </a:ext>
            </a:extLst>
          </p:cNvPr>
          <p:cNvPicPr>
            <a:picLocks noChangeAspect="1"/>
          </p:cNvPicPr>
          <p:nvPr/>
        </p:nvPicPr>
        <p:blipFill rotWithShape="1">
          <a:blip r:embed="rId42">
            <a:extLst>
              <a:ext uri="{28A0092B-C50C-407E-A947-70E740481C1C}">
                <a14:useLocalDpi xmlns:a14="http://schemas.microsoft.com/office/drawing/2010/main" val="0"/>
              </a:ext>
            </a:extLst>
          </a:blip>
          <a:srcRect l="39142" r="24307"/>
          <a:stretch/>
        </p:blipFill>
        <p:spPr>
          <a:xfrm>
            <a:off x="4045828" y="2562692"/>
            <a:ext cx="3651181" cy="1100062"/>
          </a:xfrm>
          <a:prstGeom prst="rect">
            <a:avLst/>
          </a:prstGeom>
        </p:spPr>
      </p:pic>
      <p:pic>
        <p:nvPicPr>
          <p:cNvPr id="45" name="Picture 44" descr="Shape&#10;&#10;Description automatically generated with medium confidence">
            <a:extLst>
              <a:ext uri="{FF2B5EF4-FFF2-40B4-BE49-F238E27FC236}">
                <a16:creationId xmlns:a16="http://schemas.microsoft.com/office/drawing/2014/main" id="{19DBF245-2DDA-422C-9373-4F61E1F2CB57}"/>
              </a:ext>
            </a:extLst>
          </p:cNvPr>
          <p:cNvPicPr>
            <a:picLocks noChangeAspect="1"/>
          </p:cNvPicPr>
          <p:nvPr/>
        </p:nvPicPr>
        <p:blipFill rotWithShape="1">
          <a:blip r:embed="rId43">
            <a:extLst>
              <a:ext uri="{28A0092B-C50C-407E-A947-70E740481C1C}">
                <a14:useLocalDpi xmlns:a14="http://schemas.microsoft.com/office/drawing/2010/main" val="0"/>
              </a:ext>
            </a:extLst>
          </a:blip>
          <a:srcRect l="6038" r="60829"/>
          <a:stretch/>
        </p:blipFill>
        <p:spPr>
          <a:xfrm>
            <a:off x="731626" y="3437798"/>
            <a:ext cx="3309717" cy="1100062"/>
          </a:xfrm>
          <a:prstGeom prst="rect">
            <a:avLst/>
          </a:prstGeom>
        </p:spPr>
      </p:pic>
      <p:pic>
        <p:nvPicPr>
          <p:cNvPr id="46" name="Picture 45" descr="Shape&#10;&#10;Description automatically generated with medium confidence">
            <a:extLst>
              <a:ext uri="{FF2B5EF4-FFF2-40B4-BE49-F238E27FC236}">
                <a16:creationId xmlns:a16="http://schemas.microsoft.com/office/drawing/2014/main" id="{C7035274-A62D-3DD1-B5F4-914A5D875B1A}"/>
              </a:ext>
            </a:extLst>
          </p:cNvPr>
          <p:cNvPicPr>
            <a:picLocks noChangeAspect="1"/>
          </p:cNvPicPr>
          <p:nvPr/>
        </p:nvPicPr>
        <p:blipFill rotWithShape="1">
          <a:blip r:embed="rId43">
            <a:extLst>
              <a:ext uri="{28A0092B-C50C-407E-A947-70E740481C1C}">
                <a14:useLocalDpi xmlns:a14="http://schemas.microsoft.com/office/drawing/2010/main" val="0"/>
              </a:ext>
            </a:extLst>
          </a:blip>
          <a:srcRect l="6078" r="60829"/>
          <a:stretch/>
        </p:blipFill>
        <p:spPr>
          <a:xfrm>
            <a:off x="736821" y="2565707"/>
            <a:ext cx="3305704" cy="1100062"/>
          </a:xfrm>
          <a:prstGeom prst="rect">
            <a:avLst/>
          </a:prstGeom>
        </p:spPr>
      </p:pic>
      <p:pic>
        <p:nvPicPr>
          <p:cNvPr id="47" name="Picture 46" descr="Shape&#10;&#10;Description automatically generated with medium confidence">
            <a:extLst>
              <a:ext uri="{FF2B5EF4-FFF2-40B4-BE49-F238E27FC236}">
                <a16:creationId xmlns:a16="http://schemas.microsoft.com/office/drawing/2014/main" id="{AE6E62CF-2E58-752D-AB26-977C89C6001A}"/>
              </a:ext>
            </a:extLst>
          </p:cNvPr>
          <p:cNvPicPr>
            <a:picLocks noChangeAspect="1"/>
          </p:cNvPicPr>
          <p:nvPr/>
        </p:nvPicPr>
        <p:blipFill rotWithShape="1">
          <a:blip r:embed="rId43">
            <a:extLst>
              <a:ext uri="{28A0092B-C50C-407E-A947-70E740481C1C}">
                <a14:useLocalDpi xmlns:a14="http://schemas.microsoft.com/office/drawing/2010/main" val="0"/>
              </a:ext>
            </a:extLst>
          </a:blip>
          <a:srcRect l="6102" r="60829"/>
          <a:stretch/>
        </p:blipFill>
        <p:spPr>
          <a:xfrm>
            <a:off x="736821" y="4273275"/>
            <a:ext cx="3303342" cy="1100062"/>
          </a:xfrm>
          <a:prstGeom prst="rect">
            <a:avLst/>
          </a:prstGeom>
        </p:spPr>
      </p:pic>
      <p:pic>
        <p:nvPicPr>
          <p:cNvPr id="48" name="Picture 47" descr="Shape&#10;&#10;Description automatically generated with medium confidence">
            <a:extLst>
              <a:ext uri="{FF2B5EF4-FFF2-40B4-BE49-F238E27FC236}">
                <a16:creationId xmlns:a16="http://schemas.microsoft.com/office/drawing/2014/main" id="{EB56983C-1049-D8C4-12B0-7EBDAAD4AFD8}"/>
              </a:ext>
            </a:extLst>
          </p:cNvPr>
          <p:cNvPicPr>
            <a:picLocks noChangeAspect="1"/>
          </p:cNvPicPr>
          <p:nvPr/>
        </p:nvPicPr>
        <p:blipFill rotWithShape="1">
          <a:blip r:embed="rId43">
            <a:extLst>
              <a:ext uri="{28A0092B-C50C-407E-A947-70E740481C1C}">
                <a14:useLocalDpi xmlns:a14="http://schemas.microsoft.com/office/drawing/2010/main" val="0"/>
              </a:ext>
            </a:extLst>
          </a:blip>
          <a:srcRect l="1308" r="62288"/>
          <a:stretch/>
        </p:blipFill>
        <p:spPr>
          <a:xfrm>
            <a:off x="4052911" y="4274159"/>
            <a:ext cx="3636441" cy="1100062"/>
          </a:xfrm>
          <a:prstGeom prst="rect">
            <a:avLst/>
          </a:prstGeom>
        </p:spPr>
      </p:pic>
      <p:pic>
        <p:nvPicPr>
          <p:cNvPr id="49" name="Picture 48" descr="Shape&#10;&#10;Description automatically generated with medium confidence">
            <a:extLst>
              <a:ext uri="{FF2B5EF4-FFF2-40B4-BE49-F238E27FC236}">
                <a16:creationId xmlns:a16="http://schemas.microsoft.com/office/drawing/2014/main" id="{334ADFBE-36C7-CA87-C411-492A9503B1FD}"/>
              </a:ext>
            </a:extLst>
          </p:cNvPr>
          <p:cNvPicPr>
            <a:picLocks noChangeAspect="1"/>
          </p:cNvPicPr>
          <p:nvPr/>
        </p:nvPicPr>
        <p:blipFill rotWithShape="1">
          <a:blip r:embed="rId43">
            <a:extLst>
              <a:ext uri="{28A0092B-C50C-407E-A947-70E740481C1C}">
                <a14:useLocalDpi xmlns:a14="http://schemas.microsoft.com/office/drawing/2010/main" val="0"/>
              </a:ext>
            </a:extLst>
          </a:blip>
          <a:srcRect l="9207" r="61239"/>
          <a:stretch/>
        </p:blipFill>
        <p:spPr>
          <a:xfrm>
            <a:off x="7689352" y="4250173"/>
            <a:ext cx="2952361" cy="1100062"/>
          </a:xfrm>
          <a:prstGeom prst="rect">
            <a:avLst/>
          </a:prstGeom>
        </p:spPr>
      </p:pic>
      <p:pic>
        <p:nvPicPr>
          <p:cNvPr id="50" name="Picture 49" descr="Shape&#10;&#10;Description automatically generated with medium confidence">
            <a:extLst>
              <a:ext uri="{FF2B5EF4-FFF2-40B4-BE49-F238E27FC236}">
                <a16:creationId xmlns:a16="http://schemas.microsoft.com/office/drawing/2014/main" id="{D3D48845-6EAC-F9B7-B0FB-AC34212A7D6E}"/>
              </a:ext>
            </a:extLst>
          </p:cNvPr>
          <p:cNvPicPr>
            <a:picLocks noChangeAspect="1"/>
          </p:cNvPicPr>
          <p:nvPr/>
        </p:nvPicPr>
        <p:blipFill rotWithShape="1">
          <a:blip r:embed="rId43">
            <a:extLst>
              <a:ext uri="{28A0092B-C50C-407E-A947-70E740481C1C}">
                <a14:useLocalDpi xmlns:a14="http://schemas.microsoft.com/office/drawing/2010/main" val="0"/>
              </a:ext>
            </a:extLst>
          </a:blip>
          <a:srcRect l="17759" r="52684"/>
          <a:stretch/>
        </p:blipFill>
        <p:spPr>
          <a:xfrm>
            <a:off x="7697009" y="3410889"/>
            <a:ext cx="2952361" cy="1100062"/>
          </a:xfrm>
          <a:prstGeom prst="rect">
            <a:avLst/>
          </a:prstGeom>
        </p:spPr>
      </p:pic>
      <p:pic>
        <p:nvPicPr>
          <p:cNvPr id="51" name="Picture 50" descr="Shape&#10;&#10;Description automatically generated with medium confidence">
            <a:extLst>
              <a:ext uri="{FF2B5EF4-FFF2-40B4-BE49-F238E27FC236}">
                <a16:creationId xmlns:a16="http://schemas.microsoft.com/office/drawing/2014/main" id="{FD10C490-AFC5-550B-AC34-29EE39E6D92B}"/>
              </a:ext>
            </a:extLst>
          </p:cNvPr>
          <p:cNvPicPr>
            <a:picLocks noChangeAspect="1"/>
          </p:cNvPicPr>
          <p:nvPr/>
        </p:nvPicPr>
        <p:blipFill rotWithShape="1">
          <a:blip r:embed="rId43">
            <a:extLst>
              <a:ext uri="{28A0092B-C50C-407E-A947-70E740481C1C}">
                <a14:useLocalDpi xmlns:a14="http://schemas.microsoft.com/office/drawing/2010/main" val="0"/>
              </a:ext>
            </a:extLst>
          </a:blip>
          <a:srcRect l="15230" r="55215"/>
          <a:stretch/>
        </p:blipFill>
        <p:spPr>
          <a:xfrm>
            <a:off x="7704665" y="2549148"/>
            <a:ext cx="2952361" cy="1100062"/>
          </a:xfrm>
          <a:prstGeom prst="rect">
            <a:avLst/>
          </a:prstGeom>
        </p:spPr>
      </p:pic>
      <p:sp>
        <p:nvSpPr>
          <p:cNvPr id="52" name="ZoneTexte 41">
            <a:extLst>
              <a:ext uri="{FF2B5EF4-FFF2-40B4-BE49-F238E27FC236}">
                <a16:creationId xmlns:a16="http://schemas.microsoft.com/office/drawing/2014/main" id="{008E1A24-1E5E-6D4A-51D3-6C23E33FCC76}"/>
              </a:ext>
            </a:extLst>
          </p:cNvPr>
          <p:cNvSpPr txBox="1"/>
          <p:nvPr/>
        </p:nvSpPr>
        <p:spPr>
          <a:xfrm>
            <a:off x="10784876" y="3213220"/>
            <a:ext cx="1348446" cy="707886"/>
          </a:xfrm>
          <a:prstGeom prst="rect">
            <a:avLst/>
          </a:prstGeom>
          <a:noFill/>
        </p:spPr>
        <p:txBody>
          <a:bodyPr wrap="none" rtlCol="0">
            <a:spAutoFit/>
          </a:bodyPr>
          <a:lstStyle/>
          <a:p>
            <a:pPr algn="ctr"/>
            <a:r>
              <a:rPr lang="fr-CA" sz="2000" dirty="0" err="1">
                <a:latin typeface="Century Schoolbook" panose="02040604050505020304" pitchFamily="18" charset="0"/>
                <a:cs typeface="Roboto Serif Light" pitchFamily="2" charset="0"/>
              </a:rPr>
              <a:t>Same</a:t>
            </a:r>
            <a:r>
              <a:rPr lang="fr-CA" sz="2000" dirty="0">
                <a:latin typeface="Century Schoolbook" panose="02040604050505020304" pitchFamily="18" charset="0"/>
                <a:cs typeface="Roboto Serif Light" pitchFamily="2" charset="0"/>
              </a:rPr>
              <a:t> </a:t>
            </a:r>
          </a:p>
          <a:p>
            <a:pPr algn="ctr"/>
            <a:r>
              <a:rPr lang="fr-CA" sz="2000" dirty="0" err="1">
                <a:latin typeface="Century Schoolbook" panose="02040604050505020304" pitchFamily="18" charset="0"/>
                <a:cs typeface="Roboto Serif Light" pitchFamily="2" charset="0"/>
              </a:rPr>
              <a:t>frequency</a:t>
            </a:r>
            <a:endParaRPr lang="fr-CA" sz="2000" dirty="0">
              <a:latin typeface="Century Schoolbook" panose="02040604050505020304" pitchFamily="18" charset="0"/>
              <a:cs typeface="Roboto Serif Light" pitchFamily="2" charset="0"/>
            </a:endParaRPr>
          </a:p>
        </p:txBody>
      </p:sp>
      <p:sp>
        <p:nvSpPr>
          <p:cNvPr id="53" name="ZoneTexte 41">
            <a:extLst>
              <a:ext uri="{FF2B5EF4-FFF2-40B4-BE49-F238E27FC236}">
                <a16:creationId xmlns:a16="http://schemas.microsoft.com/office/drawing/2014/main" id="{4DCE9205-3261-2224-3024-96325412B9E2}"/>
              </a:ext>
            </a:extLst>
          </p:cNvPr>
          <p:cNvSpPr txBox="1"/>
          <p:nvPr/>
        </p:nvSpPr>
        <p:spPr>
          <a:xfrm>
            <a:off x="10816916" y="4047081"/>
            <a:ext cx="1284326" cy="707886"/>
          </a:xfrm>
          <a:prstGeom prst="rect">
            <a:avLst/>
          </a:prstGeom>
          <a:noFill/>
        </p:spPr>
        <p:txBody>
          <a:bodyPr wrap="none" rtlCol="0">
            <a:spAutoFit/>
          </a:bodyPr>
          <a:lstStyle/>
          <a:p>
            <a:pPr algn="ctr"/>
            <a:r>
              <a:rPr lang="fr-CA" sz="2000" dirty="0" err="1">
                <a:latin typeface="Century Schoolbook" panose="02040604050505020304" pitchFamily="18" charset="0"/>
                <a:cs typeface="Roboto Serif Light" pitchFamily="2" charset="0"/>
              </a:rPr>
              <a:t>Different</a:t>
            </a:r>
            <a:endParaRPr lang="fr-CA" sz="2000" dirty="0">
              <a:latin typeface="Century Schoolbook" panose="02040604050505020304" pitchFamily="18" charset="0"/>
              <a:cs typeface="Roboto Serif Light" pitchFamily="2" charset="0"/>
            </a:endParaRPr>
          </a:p>
          <a:p>
            <a:pPr algn="ctr"/>
            <a:r>
              <a:rPr lang="fr-CA" sz="2000" dirty="0">
                <a:latin typeface="Century Schoolbook" panose="02040604050505020304" pitchFamily="18" charset="0"/>
                <a:cs typeface="Roboto Serif Light" pitchFamily="2" charset="0"/>
              </a:rPr>
              <a:t>phases</a:t>
            </a:r>
          </a:p>
        </p:txBody>
      </p:sp>
      <p:sp>
        <p:nvSpPr>
          <p:cNvPr id="13" name="ZoneTexte 41">
            <a:extLst>
              <a:ext uri="{FF2B5EF4-FFF2-40B4-BE49-F238E27FC236}">
                <a16:creationId xmlns:a16="http://schemas.microsoft.com/office/drawing/2014/main" id="{16AE0714-695E-1457-BFBA-920E0AC4081F}"/>
              </a:ext>
            </a:extLst>
          </p:cNvPr>
          <p:cNvSpPr txBox="1"/>
          <p:nvPr/>
        </p:nvSpPr>
        <p:spPr>
          <a:xfrm>
            <a:off x="1152975" y="5845432"/>
            <a:ext cx="2020105" cy="400110"/>
          </a:xfrm>
          <a:prstGeom prst="rect">
            <a:avLst/>
          </a:prstGeom>
          <a:noFill/>
        </p:spPr>
        <p:txBody>
          <a:bodyPr wrap="none" rtlCol="0">
            <a:spAutoFit/>
          </a:bodyPr>
          <a:lstStyle/>
          <a:p>
            <a:r>
              <a:rPr lang="fr-CA" sz="2000" dirty="0">
                <a:latin typeface="Century Schoolbook" panose="02040604050505020304" pitchFamily="18" charset="0"/>
                <a:cs typeface="Roboto Serif Light" pitchFamily="2" charset="0"/>
              </a:rPr>
              <a:t>Single gradient</a:t>
            </a:r>
          </a:p>
        </p:txBody>
      </p:sp>
      <p:cxnSp>
        <p:nvCxnSpPr>
          <p:cNvPr id="14" name="Straight Arrow Connector 13">
            <a:extLst>
              <a:ext uri="{FF2B5EF4-FFF2-40B4-BE49-F238E27FC236}">
                <a16:creationId xmlns:a16="http://schemas.microsoft.com/office/drawing/2014/main" id="{6ACEA631-F186-1A3A-140A-6B85F97909EE}"/>
              </a:ext>
            </a:extLst>
          </p:cNvPr>
          <p:cNvCxnSpPr>
            <a:cxnSpLocks/>
          </p:cNvCxnSpPr>
          <p:nvPr/>
        </p:nvCxnSpPr>
        <p:spPr>
          <a:xfrm>
            <a:off x="1963886" y="6524787"/>
            <a:ext cx="394067" cy="0"/>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20" name="TextBox 19">
                <a:extLst>
                  <a:ext uri="{FF2B5EF4-FFF2-40B4-BE49-F238E27FC236}">
                    <a16:creationId xmlns:a16="http://schemas.microsoft.com/office/drawing/2014/main" id="{D04BFE50-3835-79C2-CA3A-7496E700CB11}"/>
                  </a:ext>
                </a:extLst>
              </p:cNvPr>
              <p:cNvSpPr txBox="1"/>
              <p:nvPr/>
            </p:nvSpPr>
            <p:spPr>
              <a:xfrm>
                <a:off x="1950469" y="6460942"/>
                <a:ext cx="425116"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fr-CA" sz="1800" b="0" i="1" smtClean="0">
                          <a:latin typeface="Cambria Math" panose="02040503050406030204" pitchFamily="18" charset="0"/>
                          <a:ea typeface="Cambria Math" panose="02040503050406030204" pitchFamily="18" charset="0"/>
                        </a:rPr>
                        <m:t>𝑡</m:t>
                      </m:r>
                    </m:oMath>
                  </m:oMathPara>
                </a14:m>
                <a:endParaRPr lang="fr-CA" dirty="0">
                  <a:latin typeface="Century Schoolbook" panose="02040604050505020304" pitchFamily="18" charset="0"/>
                </a:endParaRPr>
              </a:p>
            </p:txBody>
          </p:sp>
        </mc:Choice>
        <mc:Fallback>
          <p:sp>
            <p:nvSpPr>
              <p:cNvPr id="20" name="TextBox 19">
                <a:extLst>
                  <a:ext uri="{FF2B5EF4-FFF2-40B4-BE49-F238E27FC236}">
                    <a16:creationId xmlns:a16="http://schemas.microsoft.com/office/drawing/2014/main" id="{D04BFE50-3835-79C2-CA3A-7496E700CB11}"/>
                  </a:ext>
                </a:extLst>
              </p:cNvPr>
              <p:cNvSpPr txBox="1">
                <a:spLocks noRot="1" noChangeAspect="1" noMove="1" noResize="1" noEditPoints="1" noAdjustHandles="1" noChangeArrowheads="1" noChangeShapeType="1" noTextEdit="1"/>
              </p:cNvSpPr>
              <p:nvPr/>
            </p:nvSpPr>
            <p:spPr>
              <a:xfrm>
                <a:off x="1950469" y="6460942"/>
                <a:ext cx="425116" cy="369332"/>
              </a:xfrm>
              <a:prstGeom prst="rect">
                <a:avLst/>
              </a:prstGeom>
              <a:blipFill>
                <a:blip r:embed="rId44"/>
                <a:stretch>
                  <a:fillRect/>
                </a:stretch>
              </a:blipFill>
            </p:spPr>
            <p:txBody>
              <a:bodyPr/>
              <a:lstStyle/>
              <a:p>
                <a:r>
                  <a:rPr lang="fr-CA">
                    <a:noFill/>
                  </a:rPr>
                  <a:t> </a:t>
                </a:r>
              </a:p>
            </p:txBody>
          </p:sp>
        </mc:Fallback>
      </mc:AlternateContent>
      <p:cxnSp>
        <p:nvCxnSpPr>
          <p:cNvPr id="25" name="Straight Arrow Connector 24">
            <a:extLst>
              <a:ext uri="{FF2B5EF4-FFF2-40B4-BE49-F238E27FC236}">
                <a16:creationId xmlns:a16="http://schemas.microsoft.com/office/drawing/2014/main" id="{C6B9BF42-DC96-5A74-6401-A91E1294BFC9}"/>
              </a:ext>
            </a:extLst>
          </p:cNvPr>
          <p:cNvCxnSpPr>
            <a:cxnSpLocks/>
          </p:cNvCxnSpPr>
          <p:nvPr/>
        </p:nvCxnSpPr>
        <p:spPr>
          <a:xfrm>
            <a:off x="3301719" y="6257244"/>
            <a:ext cx="568035"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5" name="ZoneTexte 41">
            <a:extLst>
              <a:ext uri="{FF2B5EF4-FFF2-40B4-BE49-F238E27FC236}">
                <a16:creationId xmlns:a16="http://schemas.microsoft.com/office/drawing/2014/main" id="{37E12219-467A-FFAA-31CA-04287AB40C4B}"/>
              </a:ext>
            </a:extLst>
          </p:cNvPr>
          <p:cNvSpPr txBox="1"/>
          <p:nvPr/>
        </p:nvSpPr>
        <p:spPr>
          <a:xfrm>
            <a:off x="2885479" y="6283039"/>
            <a:ext cx="439544" cy="338554"/>
          </a:xfrm>
          <a:prstGeom prst="rect">
            <a:avLst/>
          </a:prstGeom>
          <a:noFill/>
        </p:spPr>
        <p:txBody>
          <a:bodyPr wrap="none" rtlCol="0">
            <a:spAutoFit/>
          </a:bodyPr>
          <a:lstStyle/>
          <a:p>
            <a:r>
              <a:rPr lang="fr-CA" sz="1600" b="1" dirty="0">
                <a:latin typeface="Century Schoolbook" panose="02040604050505020304" pitchFamily="18" charset="0"/>
                <a:cs typeface="Roboto Serif Medium" pitchFamily="2" charset="0"/>
              </a:rPr>
              <a:t>G</a:t>
            </a:r>
            <a:r>
              <a:rPr lang="fr-CA" sz="1600" b="1" baseline="-25000" dirty="0">
                <a:latin typeface="Century Schoolbook" panose="02040604050505020304" pitchFamily="18" charset="0"/>
                <a:cs typeface="Roboto Serif Medium" pitchFamily="2" charset="0"/>
              </a:rPr>
              <a:t>y</a:t>
            </a:r>
            <a:endParaRPr lang="fr-CA" sz="1600" b="1" dirty="0">
              <a:latin typeface="Century Schoolbook" panose="02040604050505020304" pitchFamily="18" charset="0"/>
              <a:cs typeface="Roboto Serif Medium" pitchFamily="2" charset="0"/>
            </a:endParaRPr>
          </a:p>
        </p:txBody>
      </p:sp>
      <p:sp>
        <p:nvSpPr>
          <p:cNvPr id="36" name="Rectangle: Rounded Corners 35">
            <a:extLst>
              <a:ext uri="{FF2B5EF4-FFF2-40B4-BE49-F238E27FC236}">
                <a16:creationId xmlns:a16="http://schemas.microsoft.com/office/drawing/2014/main" id="{6A238894-2CEC-B4A3-7321-F99ADF1E5D67}"/>
              </a:ext>
            </a:extLst>
          </p:cNvPr>
          <p:cNvSpPr/>
          <p:nvPr/>
        </p:nvSpPr>
        <p:spPr>
          <a:xfrm rot="5400000">
            <a:off x="10453800" y="5837008"/>
            <a:ext cx="900000" cy="900000"/>
          </a:xfrm>
          <a:prstGeom prst="roundRect">
            <a:avLst>
              <a:gd name="adj" fmla="val 6835"/>
            </a:avLst>
          </a:prstGeom>
          <a:gradFill flip="none" rotWithShape="1">
            <a:gsLst>
              <a:gs pos="0">
                <a:schemeClr val="tx1"/>
              </a:gs>
              <a:gs pos="75000">
                <a:srgbClr val="FFFFFF"/>
              </a:gs>
              <a:gs pos="50000">
                <a:schemeClr val="tx1"/>
              </a:gs>
              <a:gs pos="25000">
                <a:srgbClr val="FFFFFF"/>
              </a:gs>
              <a:gs pos="100000">
                <a:schemeClr val="tx1"/>
              </a:gs>
            </a:gsLst>
            <a:lin ang="0" scaled="1"/>
            <a:tileRect/>
          </a:gradFill>
          <a:ln w="38100">
            <a:solidFill>
              <a:srgbClr val="B45E2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spTree>
    <p:extLst>
      <p:ext uri="{BB962C8B-B14F-4D97-AF65-F5344CB8AC3E}">
        <p14:creationId xmlns:p14="http://schemas.microsoft.com/office/powerpoint/2010/main" val="1495621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9"/>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57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8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8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0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0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1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14"/>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18"/>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2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8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0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1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11"/>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12"/>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688"/>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692"/>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696"/>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700"/>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704"/>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708"/>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712"/>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716"/>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720"/>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725"/>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727"/>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599"/>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63"/>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515"/>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516"/>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517"/>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518"/>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519"/>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nodeType="clickEffect">
                                  <p:stCondLst>
                                    <p:cond delay="0"/>
                                  </p:stCondLst>
                                  <p:childTnLst>
                                    <p:set>
                                      <p:cBhvr>
                                        <p:cTn id="76" dur="1" fill="hold">
                                          <p:stCondLst>
                                            <p:cond delay="0"/>
                                          </p:stCondLst>
                                        </p:cTn>
                                        <p:tgtEl>
                                          <p:spTgt spid="601"/>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536"/>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539"/>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542"/>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545"/>
                                        </p:tgtEl>
                                        <p:attrNameLst>
                                          <p:attrName>style.visibility</p:attrName>
                                        </p:attrNameLst>
                                      </p:cBhvr>
                                      <p:to>
                                        <p:strVal val="visible"/>
                                      </p:to>
                                    </p:set>
                                  </p:childTnLst>
                                </p:cTn>
                              </p:par>
                              <p:par>
                                <p:cTn id="85" presetID="1" presetClass="entr" presetSubtype="0" fill="hold" nodeType="withEffect">
                                  <p:stCondLst>
                                    <p:cond delay="0"/>
                                  </p:stCondLst>
                                  <p:childTnLst>
                                    <p:set>
                                      <p:cBhvr>
                                        <p:cTn id="86" dur="1" fill="hold">
                                          <p:stCondLst>
                                            <p:cond delay="0"/>
                                          </p:stCondLst>
                                        </p:cTn>
                                        <p:tgtEl>
                                          <p:spTgt spid="548"/>
                                        </p:tgtEl>
                                        <p:attrNameLst>
                                          <p:attrName>style.visibility</p:attrName>
                                        </p:attrNameLst>
                                      </p:cBhvr>
                                      <p:to>
                                        <p:strVal val="visible"/>
                                      </p:to>
                                    </p:set>
                                  </p:childTnLst>
                                </p:cTn>
                              </p:par>
                              <p:par>
                                <p:cTn id="87" presetID="1" presetClass="entr" presetSubtype="0" fill="hold" nodeType="withEffect">
                                  <p:stCondLst>
                                    <p:cond delay="0"/>
                                  </p:stCondLst>
                                  <p:childTnLst>
                                    <p:set>
                                      <p:cBhvr>
                                        <p:cTn id="88" dur="1" fill="hold">
                                          <p:stCondLst>
                                            <p:cond delay="0"/>
                                          </p:stCondLst>
                                        </p:cTn>
                                        <p:tgtEl>
                                          <p:spTgt spid="551"/>
                                        </p:tgtEl>
                                        <p:attrNameLst>
                                          <p:attrName>style.visibility</p:attrName>
                                        </p:attrNameLst>
                                      </p:cBhvr>
                                      <p:to>
                                        <p:strVal val="visible"/>
                                      </p:to>
                                    </p:set>
                                  </p:childTnLst>
                                </p:cTn>
                              </p:par>
                              <p:par>
                                <p:cTn id="89" presetID="1" presetClass="entr" presetSubtype="0" fill="hold" nodeType="withEffect">
                                  <p:stCondLst>
                                    <p:cond delay="0"/>
                                  </p:stCondLst>
                                  <p:childTnLst>
                                    <p:set>
                                      <p:cBhvr>
                                        <p:cTn id="90" dur="1" fill="hold">
                                          <p:stCondLst>
                                            <p:cond delay="0"/>
                                          </p:stCondLst>
                                        </p:cTn>
                                        <p:tgtEl>
                                          <p:spTgt spid="554"/>
                                        </p:tgtEl>
                                        <p:attrNameLst>
                                          <p:attrName>style.visibility</p:attrName>
                                        </p:attrNameLst>
                                      </p:cBhvr>
                                      <p:to>
                                        <p:strVal val="visible"/>
                                      </p:to>
                                    </p:set>
                                  </p:childTnLst>
                                </p:cTn>
                              </p:par>
                              <p:par>
                                <p:cTn id="91" presetID="1" presetClass="entr" presetSubtype="0" fill="hold" nodeType="withEffect">
                                  <p:stCondLst>
                                    <p:cond delay="0"/>
                                  </p:stCondLst>
                                  <p:childTnLst>
                                    <p:set>
                                      <p:cBhvr>
                                        <p:cTn id="92" dur="1" fill="hold">
                                          <p:stCondLst>
                                            <p:cond delay="0"/>
                                          </p:stCondLst>
                                        </p:cTn>
                                        <p:tgtEl>
                                          <p:spTgt spid="558"/>
                                        </p:tgtEl>
                                        <p:attrNameLst>
                                          <p:attrName>style.visibility</p:attrName>
                                        </p:attrNameLst>
                                      </p:cBhvr>
                                      <p:to>
                                        <p:strVal val="visible"/>
                                      </p:to>
                                    </p:set>
                                  </p:childTnLst>
                                </p:cTn>
                              </p:par>
                              <p:par>
                                <p:cTn id="93" presetID="1" presetClass="entr" presetSubtype="0" fill="hold" nodeType="withEffect">
                                  <p:stCondLst>
                                    <p:cond delay="0"/>
                                  </p:stCondLst>
                                  <p:childTnLst>
                                    <p:set>
                                      <p:cBhvr>
                                        <p:cTn id="94" dur="1" fill="hold">
                                          <p:stCondLst>
                                            <p:cond delay="0"/>
                                          </p:stCondLst>
                                        </p:cTn>
                                        <p:tgtEl>
                                          <p:spTgt spid="561"/>
                                        </p:tgtEl>
                                        <p:attrNameLst>
                                          <p:attrName>style.visibility</p:attrName>
                                        </p:attrNameLst>
                                      </p:cBhvr>
                                      <p:to>
                                        <p:strVal val="visible"/>
                                      </p:to>
                                    </p:set>
                                  </p:childTnLst>
                                </p:cTn>
                              </p:par>
                              <p:par>
                                <p:cTn id="95" presetID="1" presetClass="entr" presetSubtype="0" fill="hold" nodeType="withEffect">
                                  <p:stCondLst>
                                    <p:cond delay="0"/>
                                  </p:stCondLst>
                                  <p:childTnLst>
                                    <p:set>
                                      <p:cBhvr>
                                        <p:cTn id="96" dur="1" fill="hold">
                                          <p:stCondLst>
                                            <p:cond delay="0"/>
                                          </p:stCondLst>
                                        </p:cTn>
                                        <p:tgtEl>
                                          <p:spTgt spid="564"/>
                                        </p:tgtEl>
                                        <p:attrNameLst>
                                          <p:attrName>style.visibility</p:attrName>
                                        </p:attrNameLst>
                                      </p:cBhvr>
                                      <p:to>
                                        <p:strVal val="visible"/>
                                      </p:to>
                                    </p:set>
                                  </p:childTnLst>
                                </p:cTn>
                              </p:par>
                              <p:par>
                                <p:cTn id="97" presetID="1" presetClass="entr" presetSubtype="0" fill="hold" nodeType="withEffect">
                                  <p:stCondLst>
                                    <p:cond delay="0"/>
                                  </p:stCondLst>
                                  <p:childTnLst>
                                    <p:set>
                                      <p:cBhvr>
                                        <p:cTn id="98" dur="1" fill="hold">
                                          <p:stCondLst>
                                            <p:cond delay="0"/>
                                          </p:stCondLst>
                                        </p:cTn>
                                        <p:tgtEl>
                                          <p:spTgt spid="565"/>
                                        </p:tgtEl>
                                        <p:attrNameLst>
                                          <p:attrName>style.visibility</p:attrName>
                                        </p:attrNameLst>
                                      </p:cBhvr>
                                      <p:to>
                                        <p:strVal val="visible"/>
                                      </p:to>
                                    </p:set>
                                  </p:childTnLst>
                                </p:cTn>
                              </p:par>
                              <p:par>
                                <p:cTn id="99" presetID="1" presetClass="entr" presetSubtype="0" fill="hold" nodeType="withEffect">
                                  <p:stCondLst>
                                    <p:cond delay="0"/>
                                  </p:stCondLst>
                                  <p:childTnLst>
                                    <p:set>
                                      <p:cBhvr>
                                        <p:cTn id="100" dur="1" fill="hold">
                                          <p:stCondLst>
                                            <p:cond delay="0"/>
                                          </p:stCondLst>
                                        </p:cTn>
                                        <p:tgtEl>
                                          <p:spTgt spid="566"/>
                                        </p:tgtEl>
                                        <p:attrNameLst>
                                          <p:attrName>style.visibility</p:attrName>
                                        </p:attrNameLst>
                                      </p:cBhvr>
                                      <p:to>
                                        <p:strVal val="visible"/>
                                      </p:to>
                                    </p:set>
                                  </p:childTnLst>
                                </p:cTn>
                              </p:par>
                              <p:par>
                                <p:cTn id="101" presetID="1" presetClass="entr" presetSubtype="0" fill="hold" nodeType="withEffect">
                                  <p:stCondLst>
                                    <p:cond delay="0"/>
                                  </p:stCondLst>
                                  <p:childTnLst>
                                    <p:set>
                                      <p:cBhvr>
                                        <p:cTn id="102" dur="1" fill="hold">
                                          <p:stCondLst>
                                            <p:cond delay="0"/>
                                          </p:stCondLst>
                                        </p:cTn>
                                        <p:tgtEl>
                                          <p:spTgt spid="176"/>
                                        </p:tgtEl>
                                        <p:attrNameLst>
                                          <p:attrName>style.visibility</p:attrName>
                                        </p:attrNameLst>
                                      </p:cBhvr>
                                      <p:to>
                                        <p:strVal val="visible"/>
                                      </p:to>
                                    </p:set>
                                  </p:childTnLst>
                                </p:cTn>
                              </p:par>
                              <p:par>
                                <p:cTn id="103" presetID="1" presetClass="entr" presetSubtype="0" fill="hold" nodeType="withEffect">
                                  <p:stCondLst>
                                    <p:cond delay="0"/>
                                  </p:stCondLst>
                                  <p:childTnLst>
                                    <p:set>
                                      <p:cBhvr>
                                        <p:cTn id="104" dur="1" fill="hold">
                                          <p:stCondLst>
                                            <p:cond delay="0"/>
                                          </p:stCondLst>
                                        </p:cTn>
                                        <p:tgtEl>
                                          <p:spTgt spid="177"/>
                                        </p:tgtEl>
                                        <p:attrNameLst>
                                          <p:attrName>style.visibility</p:attrName>
                                        </p:attrNameLst>
                                      </p:cBhvr>
                                      <p:to>
                                        <p:strVal val="visible"/>
                                      </p:to>
                                    </p:set>
                                  </p:childTnLst>
                                </p:cTn>
                              </p:par>
                              <p:par>
                                <p:cTn id="105" presetID="1" presetClass="entr" presetSubtype="0" fill="hold" nodeType="withEffect">
                                  <p:stCondLst>
                                    <p:cond delay="0"/>
                                  </p:stCondLst>
                                  <p:childTnLst>
                                    <p:set>
                                      <p:cBhvr>
                                        <p:cTn id="106" dur="1" fill="hold">
                                          <p:stCondLst>
                                            <p:cond delay="0"/>
                                          </p:stCondLst>
                                        </p:cTn>
                                        <p:tgtEl>
                                          <p:spTgt spid="178"/>
                                        </p:tgtEl>
                                        <p:attrNameLst>
                                          <p:attrName>style.visibility</p:attrName>
                                        </p:attrNameLst>
                                      </p:cBhvr>
                                      <p:to>
                                        <p:strVal val="visible"/>
                                      </p:to>
                                    </p:set>
                                  </p:childTnLst>
                                </p:cTn>
                              </p:par>
                              <p:par>
                                <p:cTn id="107" presetID="1" presetClass="entr" presetSubtype="0" fill="hold" nodeType="withEffect">
                                  <p:stCondLst>
                                    <p:cond delay="0"/>
                                  </p:stCondLst>
                                  <p:childTnLst>
                                    <p:set>
                                      <p:cBhvr>
                                        <p:cTn id="108" dur="1" fill="hold">
                                          <p:stCondLst>
                                            <p:cond delay="0"/>
                                          </p:stCondLst>
                                        </p:cTn>
                                        <p:tgtEl>
                                          <p:spTgt spid="179"/>
                                        </p:tgtEl>
                                        <p:attrNameLst>
                                          <p:attrName>style.visibility</p:attrName>
                                        </p:attrNameLst>
                                      </p:cBhvr>
                                      <p:to>
                                        <p:strVal val="visible"/>
                                      </p:to>
                                    </p:set>
                                  </p:childTnLst>
                                </p:cTn>
                              </p:par>
                              <p:par>
                                <p:cTn id="109" presetID="1" presetClass="entr" presetSubtype="0" fill="hold" nodeType="withEffect">
                                  <p:stCondLst>
                                    <p:cond delay="0"/>
                                  </p:stCondLst>
                                  <p:childTnLst>
                                    <p:set>
                                      <p:cBhvr>
                                        <p:cTn id="110" dur="1" fill="hold">
                                          <p:stCondLst>
                                            <p:cond delay="0"/>
                                          </p:stCondLst>
                                        </p:cTn>
                                        <p:tgtEl>
                                          <p:spTgt spid="180"/>
                                        </p:tgtEl>
                                        <p:attrNameLst>
                                          <p:attrName>style.visibility</p:attrName>
                                        </p:attrNameLst>
                                      </p:cBhvr>
                                      <p:to>
                                        <p:strVal val="visible"/>
                                      </p:to>
                                    </p:set>
                                  </p:childTnLst>
                                </p:cTn>
                              </p:par>
                            </p:childTnLst>
                          </p:cTn>
                        </p:par>
                      </p:childTnLst>
                    </p:cTn>
                  </p:par>
                  <p:par>
                    <p:cTn id="111" fill="hold">
                      <p:stCondLst>
                        <p:cond delay="indefinite"/>
                      </p:stCondLst>
                      <p:childTnLst>
                        <p:par>
                          <p:cTn id="112" fill="hold">
                            <p:stCondLst>
                              <p:cond delay="0"/>
                            </p:stCondLst>
                            <p:childTnLst>
                              <p:par>
                                <p:cTn id="113" presetID="1" presetClass="entr" presetSubtype="0" fill="hold" grpId="0" nodeType="clickEffect">
                                  <p:stCondLst>
                                    <p:cond delay="0"/>
                                  </p:stCondLst>
                                  <p:childTnLst>
                                    <p:set>
                                      <p:cBhvr>
                                        <p:cTn id="114" dur="1" fill="hold">
                                          <p:stCondLst>
                                            <p:cond delay="0"/>
                                          </p:stCondLst>
                                        </p:cTn>
                                        <p:tgtEl>
                                          <p:spTgt spid="593"/>
                                        </p:tgtEl>
                                        <p:attrNameLst>
                                          <p:attrName>style.visibility</p:attrName>
                                        </p:attrNameLst>
                                      </p:cBhvr>
                                      <p:to>
                                        <p:strVal val="visible"/>
                                      </p:to>
                                    </p:set>
                                  </p:childTnLst>
                                </p:cTn>
                              </p:par>
                            </p:childTnLst>
                          </p:cTn>
                        </p:par>
                      </p:childTnLst>
                    </p:cTn>
                  </p:par>
                  <p:par>
                    <p:cTn id="115" fill="hold">
                      <p:stCondLst>
                        <p:cond delay="indefinite"/>
                      </p:stCondLst>
                      <p:childTnLst>
                        <p:par>
                          <p:cTn id="116" fill="hold">
                            <p:stCondLst>
                              <p:cond delay="0"/>
                            </p:stCondLst>
                            <p:childTnLst>
                              <p:par>
                                <p:cTn id="117" presetID="1" presetClass="entr" presetSubtype="0" fill="hold" nodeType="clickEffect">
                                  <p:stCondLst>
                                    <p:cond delay="0"/>
                                  </p:stCondLst>
                                  <p:childTnLst>
                                    <p:set>
                                      <p:cBhvr>
                                        <p:cTn id="118" dur="1" fill="hold">
                                          <p:stCondLst>
                                            <p:cond delay="0"/>
                                          </p:stCondLst>
                                        </p:cTn>
                                        <p:tgtEl>
                                          <p:spTgt spid="46"/>
                                        </p:tgtEl>
                                        <p:attrNameLst>
                                          <p:attrName>style.visibility</p:attrName>
                                        </p:attrNameLst>
                                      </p:cBhvr>
                                      <p:to>
                                        <p:strVal val="visible"/>
                                      </p:to>
                                    </p:set>
                                  </p:childTnLst>
                                </p:cTn>
                              </p:par>
                              <p:par>
                                <p:cTn id="119" presetID="1" presetClass="entr" presetSubtype="0" fill="hold" nodeType="withEffect">
                                  <p:stCondLst>
                                    <p:cond delay="0"/>
                                  </p:stCondLst>
                                  <p:childTnLst>
                                    <p:set>
                                      <p:cBhvr>
                                        <p:cTn id="120" dur="1" fill="hold">
                                          <p:stCondLst>
                                            <p:cond delay="0"/>
                                          </p:stCondLst>
                                        </p:cTn>
                                        <p:tgtEl>
                                          <p:spTgt spid="44"/>
                                        </p:tgtEl>
                                        <p:attrNameLst>
                                          <p:attrName>style.visibility</p:attrName>
                                        </p:attrNameLst>
                                      </p:cBhvr>
                                      <p:to>
                                        <p:strVal val="visible"/>
                                      </p:to>
                                    </p:set>
                                  </p:childTnLst>
                                </p:cTn>
                              </p:par>
                              <p:par>
                                <p:cTn id="121" presetID="1" presetClass="entr" presetSubtype="0" fill="hold" nodeType="withEffect">
                                  <p:stCondLst>
                                    <p:cond delay="0"/>
                                  </p:stCondLst>
                                  <p:childTnLst>
                                    <p:set>
                                      <p:cBhvr>
                                        <p:cTn id="122" dur="1" fill="hold">
                                          <p:stCondLst>
                                            <p:cond delay="0"/>
                                          </p:stCondLst>
                                        </p:cTn>
                                        <p:tgtEl>
                                          <p:spTgt spid="51"/>
                                        </p:tgtEl>
                                        <p:attrNameLst>
                                          <p:attrName>style.visibility</p:attrName>
                                        </p:attrNameLst>
                                      </p:cBhvr>
                                      <p:to>
                                        <p:strVal val="visible"/>
                                      </p:to>
                                    </p:set>
                                  </p:childTnLst>
                                </p:cTn>
                              </p:par>
                              <p:par>
                                <p:cTn id="123" presetID="1" presetClass="entr" presetSubtype="0" fill="hold" nodeType="withEffect">
                                  <p:stCondLst>
                                    <p:cond delay="0"/>
                                  </p:stCondLst>
                                  <p:childTnLst>
                                    <p:set>
                                      <p:cBhvr>
                                        <p:cTn id="124" dur="1" fill="hold">
                                          <p:stCondLst>
                                            <p:cond delay="0"/>
                                          </p:stCondLst>
                                        </p:cTn>
                                        <p:tgtEl>
                                          <p:spTgt spid="50"/>
                                        </p:tgtEl>
                                        <p:attrNameLst>
                                          <p:attrName>style.visibility</p:attrName>
                                        </p:attrNameLst>
                                      </p:cBhvr>
                                      <p:to>
                                        <p:strVal val="visible"/>
                                      </p:to>
                                    </p:set>
                                  </p:childTnLst>
                                </p:cTn>
                              </p:par>
                              <p:par>
                                <p:cTn id="125" presetID="1" presetClass="entr" presetSubtype="0" fill="hold" nodeType="withEffect">
                                  <p:stCondLst>
                                    <p:cond delay="0"/>
                                  </p:stCondLst>
                                  <p:childTnLst>
                                    <p:set>
                                      <p:cBhvr>
                                        <p:cTn id="126" dur="1" fill="hold">
                                          <p:stCondLst>
                                            <p:cond delay="0"/>
                                          </p:stCondLst>
                                        </p:cTn>
                                        <p:tgtEl>
                                          <p:spTgt spid="43"/>
                                        </p:tgtEl>
                                        <p:attrNameLst>
                                          <p:attrName>style.visibility</p:attrName>
                                        </p:attrNameLst>
                                      </p:cBhvr>
                                      <p:to>
                                        <p:strVal val="visible"/>
                                      </p:to>
                                    </p:set>
                                  </p:childTnLst>
                                </p:cTn>
                              </p:par>
                              <p:par>
                                <p:cTn id="127" presetID="1" presetClass="entr" presetSubtype="0" fill="hold" nodeType="withEffect">
                                  <p:stCondLst>
                                    <p:cond delay="0"/>
                                  </p:stCondLst>
                                  <p:childTnLst>
                                    <p:set>
                                      <p:cBhvr>
                                        <p:cTn id="128" dur="1" fill="hold">
                                          <p:stCondLst>
                                            <p:cond delay="0"/>
                                          </p:stCondLst>
                                        </p:cTn>
                                        <p:tgtEl>
                                          <p:spTgt spid="45"/>
                                        </p:tgtEl>
                                        <p:attrNameLst>
                                          <p:attrName>style.visibility</p:attrName>
                                        </p:attrNameLst>
                                      </p:cBhvr>
                                      <p:to>
                                        <p:strVal val="visible"/>
                                      </p:to>
                                    </p:set>
                                  </p:childTnLst>
                                </p:cTn>
                              </p:par>
                              <p:par>
                                <p:cTn id="129" presetID="1" presetClass="entr" presetSubtype="0" fill="hold" nodeType="withEffect">
                                  <p:stCondLst>
                                    <p:cond delay="0"/>
                                  </p:stCondLst>
                                  <p:childTnLst>
                                    <p:set>
                                      <p:cBhvr>
                                        <p:cTn id="130" dur="1" fill="hold">
                                          <p:stCondLst>
                                            <p:cond delay="0"/>
                                          </p:stCondLst>
                                        </p:cTn>
                                        <p:tgtEl>
                                          <p:spTgt spid="47"/>
                                        </p:tgtEl>
                                        <p:attrNameLst>
                                          <p:attrName>style.visibility</p:attrName>
                                        </p:attrNameLst>
                                      </p:cBhvr>
                                      <p:to>
                                        <p:strVal val="visible"/>
                                      </p:to>
                                    </p:set>
                                  </p:childTnLst>
                                </p:cTn>
                              </p:par>
                              <p:par>
                                <p:cTn id="131" presetID="1" presetClass="entr" presetSubtype="0" fill="hold" nodeType="withEffect">
                                  <p:stCondLst>
                                    <p:cond delay="0"/>
                                  </p:stCondLst>
                                  <p:childTnLst>
                                    <p:set>
                                      <p:cBhvr>
                                        <p:cTn id="132" dur="1" fill="hold">
                                          <p:stCondLst>
                                            <p:cond delay="0"/>
                                          </p:stCondLst>
                                        </p:cTn>
                                        <p:tgtEl>
                                          <p:spTgt spid="48"/>
                                        </p:tgtEl>
                                        <p:attrNameLst>
                                          <p:attrName>style.visibility</p:attrName>
                                        </p:attrNameLst>
                                      </p:cBhvr>
                                      <p:to>
                                        <p:strVal val="visible"/>
                                      </p:to>
                                    </p:set>
                                  </p:childTnLst>
                                </p:cTn>
                              </p:par>
                              <p:par>
                                <p:cTn id="133" presetID="1" presetClass="entr" presetSubtype="0" fill="hold" nodeType="withEffect">
                                  <p:stCondLst>
                                    <p:cond delay="0"/>
                                  </p:stCondLst>
                                  <p:childTnLst>
                                    <p:set>
                                      <p:cBhvr>
                                        <p:cTn id="134" dur="1" fill="hold">
                                          <p:stCondLst>
                                            <p:cond delay="0"/>
                                          </p:stCondLst>
                                        </p:cTn>
                                        <p:tgtEl>
                                          <p:spTgt spid="49"/>
                                        </p:tgtEl>
                                        <p:attrNameLst>
                                          <p:attrName>style.visibility</p:attrName>
                                        </p:attrNameLst>
                                      </p:cBhvr>
                                      <p:to>
                                        <p:strVal val="visible"/>
                                      </p:to>
                                    </p:set>
                                  </p:childTnLst>
                                </p:cTn>
                              </p:par>
                              <p:par>
                                <p:cTn id="135" presetID="1" presetClass="entr" presetSubtype="0" fill="hold" grpId="0" nodeType="withEffect">
                                  <p:stCondLst>
                                    <p:cond delay="0"/>
                                  </p:stCondLst>
                                  <p:childTnLst>
                                    <p:set>
                                      <p:cBhvr>
                                        <p:cTn id="136" dur="1" fill="hold">
                                          <p:stCondLst>
                                            <p:cond delay="0"/>
                                          </p:stCondLst>
                                        </p:cTn>
                                        <p:tgtEl>
                                          <p:spTgt spid="53"/>
                                        </p:tgtEl>
                                        <p:attrNameLst>
                                          <p:attrName>style.visibility</p:attrName>
                                        </p:attrNameLst>
                                      </p:cBhvr>
                                      <p:to>
                                        <p:strVal val="visible"/>
                                      </p:to>
                                    </p:set>
                                  </p:childTnLst>
                                </p:cTn>
                              </p:par>
                              <p:par>
                                <p:cTn id="137" presetID="1" presetClass="entr" presetSubtype="0" fill="hold" grpId="0" nodeType="withEffect">
                                  <p:stCondLst>
                                    <p:cond delay="0"/>
                                  </p:stCondLst>
                                  <p:childTnLst>
                                    <p:set>
                                      <p:cBhvr>
                                        <p:cTn id="138" dur="1" fill="hold">
                                          <p:stCondLst>
                                            <p:cond delay="0"/>
                                          </p:stCondLst>
                                        </p:cTn>
                                        <p:tgtEl>
                                          <p:spTgt spid="52"/>
                                        </p:tgtEl>
                                        <p:attrNameLst>
                                          <p:attrName>style.visibility</p:attrName>
                                        </p:attrNameLst>
                                      </p:cBhvr>
                                      <p:to>
                                        <p:strVal val="visible"/>
                                      </p:to>
                                    </p:set>
                                  </p:childTnLst>
                                </p:cTn>
                              </p:par>
                            </p:childTnLst>
                          </p:cTn>
                        </p:par>
                      </p:childTnLst>
                    </p:cTn>
                  </p:par>
                  <p:par>
                    <p:cTn id="139" fill="hold">
                      <p:stCondLst>
                        <p:cond delay="indefinite"/>
                      </p:stCondLst>
                      <p:childTnLst>
                        <p:par>
                          <p:cTn id="140" fill="hold">
                            <p:stCondLst>
                              <p:cond delay="0"/>
                            </p:stCondLst>
                            <p:childTnLst>
                              <p:par>
                                <p:cTn id="141" presetID="1" presetClass="entr" presetSubtype="0" fill="hold" nodeType="clickEffect">
                                  <p:stCondLst>
                                    <p:cond delay="0"/>
                                  </p:stCondLst>
                                  <p:childTnLst>
                                    <p:set>
                                      <p:cBhvr>
                                        <p:cTn id="142" dur="1" fill="hold">
                                          <p:stCondLst>
                                            <p:cond delay="0"/>
                                          </p:stCondLst>
                                        </p:cTn>
                                        <p:tgtEl>
                                          <p:spTgt spid="12"/>
                                        </p:tgtEl>
                                        <p:attrNameLst>
                                          <p:attrName>style.visibility</p:attrName>
                                        </p:attrNameLst>
                                      </p:cBhvr>
                                      <p:to>
                                        <p:strVal val="visible"/>
                                      </p:to>
                                    </p:set>
                                  </p:childTnLst>
                                </p:cTn>
                              </p:par>
                              <p:par>
                                <p:cTn id="143" presetID="1" presetClass="entr" presetSubtype="0" fill="hold" grpId="0" nodeType="withEffect">
                                  <p:stCondLst>
                                    <p:cond delay="0"/>
                                  </p:stCondLst>
                                  <p:childTnLst>
                                    <p:set>
                                      <p:cBhvr>
                                        <p:cTn id="144" dur="1" fill="hold">
                                          <p:stCondLst>
                                            <p:cond delay="0"/>
                                          </p:stCondLst>
                                        </p:cTn>
                                        <p:tgtEl>
                                          <p:spTgt spid="35"/>
                                        </p:tgtEl>
                                        <p:attrNameLst>
                                          <p:attrName>style.visibility</p:attrName>
                                        </p:attrNameLst>
                                      </p:cBhvr>
                                      <p:to>
                                        <p:strVal val="visible"/>
                                      </p:to>
                                    </p:set>
                                  </p:childTnLst>
                                </p:cTn>
                              </p:par>
                              <p:par>
                                <p:cTn id="145" presetID="1" presetClass="entr" presetSubtype="0" fill="hold" grpId="0" nodeType="withEffect">
                                  <p:stCondLst>
                                    <p:cond delay="0"/>
                                  </p:stCondLst>
                                  <p:childTnLst>
                                    <p:set>
                                      <p:cBhvr>
                                        <p:cTn id="146" dur="1" fill="hold">
                                          <p:stCondLst>
                                            <p:cond delay="0"/>
                                          </p:stCondLst>
                                        </p:cTn>
                                        <p:tgtEl>
                                          <p:spTgt spid="29"/>
                                        </p:tgtEl>
                                        <p:attrNameLst>
                                          <p:attrName>style.visibility</p:attrName>
                                        </p:attrNameLst>
                                      </p:cBhvr>
                                      <p:to>
                                        <p:strVal val="visible"/>
                                      </p:to>
                                    </p:set>
                                  </p:childTnLst>
                                </p:cTn>
                              </p:par>
                              <p:par>
                                <p:cTn id="147" presetID="1" presetClass="entr" presetSubtype="0" fill="hold" grpId="0" nodeType="withEffect">
                                  <p:stCondLst>
                                    <p:cond delay="0"/>
                                  </p:stCondLst>
                                  <p:childTnLst>
                                    <p:set>
                                      <p:cBhvr>
                                        <p:cTn id="148" dur="1" fill="hold">
                                          <p:stCondLst>
                                            <p:cond delay="0"/>
                                          </p:stCondLst>
                                        </p:cTn>
                                        <p:tgtEl>
                                          <p:spTgt spid="13"/>
                                        </p:tgtEl>
                                        <p:attrNameLst>
                                          <p:attrName>style.visibility</p:attrName>
                                        </p:attrNameLst>
                                      </p:cBhvr>
                                      <p:to>
                                        <p:strVal val="visible"/>
                                      </p:to>
                                    </p:set>
                                  </p:childTnLst>
                                </p:cTn>
                              </p:par>
                              <p:par>
                                <p:cTn id="149" presetID="1" presetClass="entr" presetSubtype="0" fill="hold" grpId="0" nodeType="withEffect">
                                  <p:stCondLst>
                                    <p:cond delay="0"/>
                                  </p:stCondLst>
                                  <p:childTnLst>
                                    <p:set>
                                      <p:cBhvr>
                                        <p:cTn id="150" dur="1" fill="hold">
                                          <p:stCondLst>
                                            <p:cond delay="0"/>
                                          </p:stCondLst>
                                        </p:cTn>
                                        <p:tgtEl>
                                          <p:spTgt spid="20"/>
                                        </p:tgtEl>
                                        <p:attrNameLst>
                                          <p:attrName>style.visibility</p:attrName>
                                        </p:attrNameLst>
                                      </p:cBhvr>
                                      <p:to>
                                        <p:strVal val="visible"/>
                                      </p:to>
                                    </p:set>
                                  </p:childTnLst>
                                </p:cTn>
                              </p:par>
                              <p:par>
                                <p:cTn id="151" presetID="1" presetClass="entr" presetSubtype="0" fill="hold" nodeType="withEffect">
                                  <p:stCondLst>
                                    <p:cond delay="0"/>
                                  </p:stCondLst>
                                  <p:childTnLst>
                                    <p:set>
                                      <p:cBhvr>
                                        <p:cTn id="152" dur="1" fill="hold">
                                          <p:stCondLst>
                                            <p:cond delay="0"/>
                                          </p:stCondLst>
                                        </p:cTn>
                                        <p:tgtEl>
                                          <p:spTgt spid="14"/>
                                        </p:tgtEl>
                                        <p:attrNameLst>
                                          <p:attrName>style.visibility</p:attrName>
                                        </p:attrNameLst>
                                      </p:cBhvr>
                                      <p:to>
                                        <p:strVal val="visible"/>
                                      </p:to>
                                    </p:set>
                                  </p:childTnLst>
                                </p:cTn>
                              </p:par>
                            </p:childTnLst>
                          </p:cTn>
                        </p:par>
                      </p:childTnLst>
                    </p:cTn>
                  </p:par>
                  <p:par>
                    <p:cTn id="153" fill="hold">
                      <p:stCondLst>
                        <p:cond delay="indefinite"/>
                      </p:stCondLst>
                      <p:childTnLst>
                        <p:par>
                          <p:cTn id="154" fill="hold">
                            <p:stCondLst>
                              <p:cond delay="0"/>
                            </p:stCondLst>
                            <p:childTnLst>
                              <p:par>
                                <p:cTn id="155" presetID="1" presetClass="entr" presetSubtype="0" fill="hold" grpId="0" nodeType="clickEffect">
                                  <p:stCondLst>
                                    <p:cond delay="0"/>
                                  </p:stCondLst>
                                  <p:childTnLst>
                                    <p:set>
                                      <p:cBhvr>
                                        <p:cTn id="156" dur="1" fill="hold">
                                          <p:stCondLst>
                                            <p:cond delay="0"/>
                                          </p:stCondLst>
                                        </p:cTn>
                                        <p:tgtEl>
                                          <p:spTgt spid="17"/>
                                        </p:tgtEl>
                                        <p:attrNameLst>
                                          <p:attrName>style.visibility</p:attrName>
                                        </p:attrNameLst>
                                      </p:cBhvr>
                                      <p:to>
                                        <p:strVal val="visible"/>
                                      </p:to>
                                    </p:set>
                                  </p:childTnLst>
                                </p:cTn>
                              </p:par>
                              <p:par>
                                <p:cTn id="157" presetID="1" presetClass="entr" presetSubtype="0" fill="hold" nodeType="withEffect">
                                  <p:stCondLst>
                                    <p:cond delay="0"/>
                                  </p:stCondLst>
                                  <p:childTnLst>
                                    <p:set>
                                      <p:cBhvr>
                                        <p:cTn id="158" dur="1" fill="hold">
                                          <p:stCondLst>
                                            <p:cond delay="0"/>
                                          </p:stCondLst>
                                        </p:cTn>
                                        <p:tgtEl>
                                          <p:spTgt spid="25"/>
                                        </p:tgtEl>
                                        <p:attrNameLst>
                                          <p:attrName>style.visibility</p:attrName>
                                        </p:attrNameLst>
                                      </p:cBhvr>
                                      <p:to>
                                        <p:strVal val="visible"/>
                                      </p:to>
                                    </p:set>
                                  </p:childTnLst>
                                </p:cTn>
                              </p:par>
                            </p:childTnLst>
                          </p:cTn>
                        </p:par>
                      </p:childTnLst>
                    </p:cTn>
                  </p:par>
                  <p:par>
                    <p:cTn id="159" fill="hold">
                      <p:stCondLst>
                        <p:cond delay="indefinite"/>
                      </p:stCondLst>
                      <p:childTnLst>
                        <p:par>
                          <p:cTn id="160" fill="hold">
                            <p:stCondLst>
                              <p:cond delay="0"/>
                            </p:stCondLst>
                            <p:childTnLst>
                              <p:par>
                                <p:cTn id="161" presetID="1" presetClass="entr" presetSubtype="0" fill="hold" grpId="0" nodeType="clickEffect">
                                  <p:stCondLst>
                                    <p:cond delay="0"/>
                                  </p:stCondLst>
                                  <p:childTnLst>
                                    <p:set>
                                      <p:cBhvr>
                                        <p:cTn id="162" dur="1" fill="hold">
                                          <p:stCondLst>
                                            <p:cond delay="0"/>
                                          </p:stCondLst>
                                        </p:cTn>
                                        <p:tgtEl>
                                          <p:spTgt spid="15"/>
                                        </p:tgtEl>
                                        <p:attrNameLst>
                                          <p:attrName>style.visibility</p:attrName>
                                        </p:attrNameLst>
                                      </p:cBhvr>
                                      <p:to>
                                        <p:strVal val="visible"/>
                                      </p:to>
                                    </p:set>
                                  </p:childTnLst>
                                </p:cTn>
                              </p:par>
                              <p:par>
                                <p:cTn id="163" presetID="1" presetClass="entr" presetSubtype="0" fill="hold" grpId="0" nodeType="withEffect">
                                  <p:stCondLst>
                                    <p:cond delay="0"/>
                                  </p:stCondLst>
                                  <p:childTnLst>
                                    <p:set>
                                      <p:cBhvr>
                                        <p:cTn id="164"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9" grpId="0"/>
      <p:bldP spid="310" grpId="0"/>
      <p:bldP spid="311" grpId="0"/>
      <p:bldP spid="312" grpId="0"/>
      <p:bldP spid="593" grpId="0"/>
      <p:bldP spid="15" grpId="0"/>
      <p:bldP spid="17" grpId="0"/>
      <p:bldP spid="52" grpId="0"/>
      <p:bldP spid="53" grpId="0"/>
      <p:bldP spid="13" grpId="0"/>
      <p:bldP spid="20" grpId="0"/>
      <p:bldP spid="35" grpId="0"/>
      <p:bldP spid="36"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C5E8BA2-91E7-69EE-BDF1-6AB678C5BE63}"/>
              </a:ext>
            </a:extLst>
          </p:cNvPr>
          <p:cNvPicPr>
            <a:picLocks noChangeAspect="1"/>
          </p:cNvPicPr>
          <p:nvPr/>
        </p:nvPicPr>
        <p:blipFill>
          <a:blip r:embed="rId3"/>
          <a:stretch>
            <a:fillRect/>
          </a:stretch>
        </p:blipFill>
        <p:spPr>
          <a:xfrm>
            <a:off x="22336" y="2102253"/>
            <a:ext cx="3027872" cy="3027872"/>
          </a:xfrm>
          <a:prstGeom prst="rect">
            <a:avLst/>
          </a:prstGeom>
          <a:noFill/>
        </p:spPr>
      </p:pic>
      <p:sp>
        <p:nvSpPr>
          <p:cNvPr id="6" name="ZoneTexte 41">
            <a:extLst>
              <a:ext uri="{FF2B5EF4-FFF2-40B4-BE49-F238E27FC236}">
                <a16:creationId xmlns:a16="http://schemas.microsoft.com/office/drawing/2014/main" id="{2E816C5F-77F3-4386-B62C-816A49C96FFE}"/>
              </a:ext>
            </a:extLst>
          </p:cNvPr>
          <p:cNvSpPr txBox="1"/>
          <p:nvPr/>
        </p:nvSpPr>
        <p:spPr>
          <a:xfrm>
            <a:off x="1000054" y="1511919"/>
            <a:ext cx="10060767" cy="523220"/>
          </a:xfrm>
          <a:prstGeom prst="rect">
            <a:avLst/>
          </a:prstGeom>
          <a:noFill/>
        </p:spPr>
        <p:txBody>
          <a:bodyPr wrap="square" rtlCol="0">
            <a:spAutoFit/>
          </a:bodyPr>
          <a:lstStyle/>
          <a:p>
            <a:pPr algn="ctr"/>
            <a:r>
              <a:rPr lang="fr-CA" sz="2800" dirty="0">
                <a:latin typeface="Century Schoolbook" panose="02040604050505020304" pitchFamily="18" charset="0"/>
                <a:cs typeface="Roboto Serif Light" pitchFamily="2" charset="0"/>
              </a:rPr>
              <a:t>Spatial </a:t>
            </a:r>
            <a:r>
              <a:rPr lang="fr-CA" sz="2800" dirty="0" err="1">
                <a:latin typeface="Century Schoolbook" panose="02040604050505020304" pitchFamily="18" charset="0"/>
                <a:cs typeface="Roboto Serif Light" pitchFamily="2" charset="0"/>
              </a:rPr>
              <a:t>encoding</a:t>
            </a:r>
            <a:r>
              <a:rPr lang="fr-CA" sz="2800" dirty="0">
                <a:latin typeface="Century Schoolbook" panose="02040604050505020304" pitchFamily="18" charset="0"/>
                <a:cs typeface="Roboto Serif Light" pitchFamily="2" charset="0"/>
              </a:rPr>
              <a:t> </a:t>
            </a:r>
            <a:r>
              <a:rPr lang="fr-CA" sz="2800" dirty="0" err="1">
                <a:latin typeface="Century Schoolbook" panose="02040604050505020304" pitchFamily="18" charset="0"/>
                <a:cs typeface="Roboto Serif Light" pitchFamily="2" charset="0"/>
              </a:rPr>
              <a:t>with</a:t>
            </a:r>
            <a:r>
              <a:rPr lang="fr-CA" sz="2800" dirty="0">
                <a:latin typeface="Century Schoolbook" panose="02040604050505020304" pitchFamily="18" charset="0"/>
                <a:cs typeface="Roboto Serif Light" pitchFamily="2" charset="0"/>
              </a:rPr>
              <a:t> the </a:t>
            </a:r>
            <a:r>
              <a:rPr lang="fr-CA" sz="2800" dirty="0" err="1">
                <a:latin typeface="Century Schoolbook" panose="02040604050505020304" pitchFamily="18" charset="0"/>
                <a:cs typeface="Roboto Serif Light" pitchFamily="2" charset="0"/>
              </a:rPr>
              <a:t>frequency</a:t>
            </a:r>
            <a:r>
              <a:rPr lang="fr-CA" sz="2800" dirty="0">
                <a:latin typeface="Century Schoolbook" panose="02040604050505020304" pitchFamily="18" charset="0"/>
                <a:cs typeface="Roboto Serif Light" pitchFamily="2" charset="0"/>
              </a:rPr>
              <a:t> </a:t>
            </a:r>
            <a:r>
              <a:rPr lang="fr-CA" sz="2800" dirty="0" err="1">
                <a:latin typeface="Century Schoolbook" panose="02040604050505020304" pitchFamily="18" charset="0"/>
                <a:cs typeface="Roboto Serif Light" pitchFamily="2" charset="0"/>
              </a:rPr>
              <a:t>encoding</a:t>
            </a:r>
            <a:r>
              <a:rPr lang="fr-CA" sz="2800" dirty="0">
                <a:latin typeface="Century Schoolbook" panose="02040604050505020304" pitchFamily="18" charset="0"/>
                <a:cs typeface="Roboto Serif Light" pitchFamily="2" charset="0"/>
              </a:rPr>
              <a:t> gradient </a:t>
            </a:r>
            <a:r>
              <a:rPr lang="fr-CA" sz="2800" b="1" dirty="0" err="1">
                <a:latin typeface="Century Schoolbook" panose="02040604050505020304" pitchFamily="18" charset="0"/>
                <a:cs typeface="Roboto Serif Medium" pitchFamily="2" charset="0"/>
              </a:rPr>
              <a:t>G</a:t>
            </a:r>
            <a:r>
              <a:rPr lang="fr-CA" sz="2800" b="1" baseline="-25000" dirty="0" err="1">
                <a:latin typeface="Century Schoolbook" panose="02040604050505020304" pitchFamily="18" charset="0"/>
                <a:cs typeface="Roboto Serif Medium" pitchFamily="2" charset="0"/>
              </a:rPr>
              <a:t>x</a:t>
            </a:r>
            <a:r>
              <a:rPr lang="fr-CA" sz="2800" dirty="0">
                <a:latin typeface="Century Schoolbook" panose="02040604050505020304" pitchFamily="18" charset="0"/>
                <a:cs typeface="Roboto Serif Light" pitchFamily="2" charset="0"/>
              </a:rPr>
              <a:t>.</a:t>
            </a:r>
          </a:p>
        </p:txBody>
      </p:sp>
      <p:sp>
        <p:nvSpPr>
          <p:cNvPr id="2" name="Title 1">
            <a:extLst>
              <a:ext uri="{FF2B5EF4-FFF2-40B4-BE49-F238E27FC236}">
                <a16:creationId xmlns:a16="http://schemas.microsoft.com/office/drawing/2014/main" id="{F9A875DE-1402-4A32-82FB-4CE69C758B60}"/>
              </a:ext>
            </a:extLst>
          </p:cNvPr>
          <p:cNvSpPr>
            <a:spLocks noGrp="1"/>
          </p:cNvSpPr>
          <p:nvPr>
            <p:ph type="title"/>
          </p:nvPr>
        </p:nvSpPr>
        <p:spPr/>
        <p:txBody>
          <a:bodyPr/>
          <a:lstStyle/>
          <a:p>
            <a:r>
              <a:rPr lang="fr-CA" dirty="0">
                <a:latin typeface="Century Schoolbook" panose="02040604050505020304" pitchFamily="18" charset="0"/>
              </a:rPr>
              <a:t>Image formation: </a:t>
            </a:r>
            <a:r>
              <a:rPr lang="fr-CA" dirty="0" err="1">
                <a:latin typeface="Century Schoolbook" panose="02040604050505020304" pitchFamily="18" charset="0"/>
              </a:rPr>
              <a:t>encodings</a:t>
            </a:r>
            <a:r>
              <a:rPr lang="fr-CA" dirty="0">
                <a:latin typeface="Century Schoolbook" panose="02040604050505020304" pitchFamily="18" charset="0"/>
              </a:rPr>
              <a:t> </a:t>
            </a:r>
          </a:p>
        </p:txBody>
      </p:sp>
      <p:sp>
        <p:nvSpPr>
          <p:cNvPr id="4" name="Slide Number Placeholder 3">
            <a:extLst>
              <a:ext uri="{FF2B5EF4-FFF2-40B4-BE49-F238E27FC236}">
                <a16:creationId xmlns:a16="http://schemas.microsoft.com/office/drawing/2014/main" id="{2AB00340-DEDF-4CF6-944B-8EC9E08D3E4E}"/>
              </a:ext>
            </a:extLst>
          </p:cNvPr>
          <p:cNvSpPr>
            <a:spLocks noGrp="1"/>
          </p:cNvSpPr>
          <p:nvPr>
            <p:ph type="sldNum" sz="quarter" idx="12"/>
          </p:nvPr>
        </p:nvSpPr>
        <p:spPr/>
        <p:txBody>
          <a:bodyPr/>
          <a:lstStyle/>
          <a:p>
            <a:fld id="{7C4F7C6C-F16A-437F-A05B-8026F95376C8}" type="slidenum">
              <a:rPr lang="fr-CA" smtClean="0">
                <a:latin typeface="Century Schoolbook" panose="02040604050505020304" pitchFamily="18" charset="0"/>
              </a:rPr>
              <a:pPr/>
              <a:t>59</a:t>
            </a:fld>
            <a:endParaRPr lang="fr-CA" dirty="0">
              <a:latin typeface="Century Schoolbook" panose="02040604050505020304" pitchFamily="18" charset="0"/>
            </a:endParaRPr>
          </a:p>
        </p:txBody>
      </p:sp>
      <p:cxnSp>
        <p:nvCxnSpPr>
          <p:cNvPr id="188" name="Straight Arrow Connector 187">
            <a:extLst>
              <a:ext uri="{FF2B5EF4-FFF2-40B4-BE49-F238E27FC236}">
                <a16:creationId xmlns:a16="http://schemas.microsoft.com/office/drawing/2014/main" id="{DA420FD0-E85A-86A7-F923-7747DBCF6757}"/>
              </a:ext>
            </a:extLst>
          </p:cNvPr>
          <p:cNvCxnSpPr>
            <a:cxnSpLocks/>
          </p:cNvCxnSpPr>
          <p:nvPr/>
        </p:nvCxnSpPr>
        <p:spPr>
          <a:xfrm rot="5400000" flipV="1">
            <a:off x="4563095" y="4072740"/>
            <a:ext cx="0" cy="2286000"/>
          </a:xfrm>
          <a:prstGeom prst="straightConnector1">
            <a:avLst/>
          </a:prstGeom>
          <a:ln w="44450">
            <a:gradFill flip="none" rotWithShape="1">
              <a:gsLst>
                <a:gs pos="0">
                  <a:schemeClr val="accent1">
                    <a:lumMod val="5000"/>
                    <a:lumOff val="95000"/>
                  </a:schemeClr>
                </a:gs>
                <a:gs pos="100000">
                  <a:srgbClr val="00A759"/>
                </a:gs>
              </a:gsLst>
              <a:lin ang="5400000" scaled="1"/>
              <a:tileRect/>
            </a:gra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309" name="ZoneTexte 41">
            <a:extLst>
              <a:ext uri="{FF2B5EF4-FFF2-40B4-BE49-F238E27FC236}">
                <a16:creationId xmlns:a16="http://schemas.microsoft.com/office/drawing/2014/main" id="{4BF06B02-818F-773E-AFFE-9A0CD8C49DED}"/>
              </a:ext>
            </a:extLst>
          </p:cNvPr>
          <p:cNvSpPr txBox="1"/>
          <p:nvPr/>
        </p:nvSpPr>
        <p:spPr>
          <a:xfrm>
            <a:off x="5703801" y="4989556"/>
            <a:ext cx="566181" cy="461665"/>
          </a:xfrm>
          <a:prstGeom prst="rect">
            <a:avLst/>
          </a:prstGeom>
          <a:noFill/>
        </p:spPr>
        <p:txBody>
          <a:bodyPr wrap="none" rtlCol="0">
            <a:spAutoFit/>
          </a:bodyPr>
          <a:lstStyle/>
          <a:p>
            <a:r>
              <a:rPr lang="fr-CA" sz="2400" b="1" dirty="0" err="1">
                <a:latin typeface="Century Schoolbook" panose="02040604050505020304" pitchFamily="18" charset="0"/>
                <a:cs typeface="Roboto Serif Medium" pitchFamily="2" charset="0"/>
              </a:rPr>
              <a:t>G</a:t>
            </a:r>
            <a:r>
              <a:rPr lang="fr-CA" sz="2400" b="1" baseline="-25000" dirty="0" err="1">
                <a:latin typeface="Century Schoolbook" panose="02040604050505020304" pitchFamily="18" charset="0"/>
                <a:cs typeface="Roboto Serif Medium" pitchFamily="2" charset="0"/>
              </a:rPr>
              <a:t>x</a:t>
            </a:r>
            <a:endParaRPr lang="fr-CA" sz="2400" b="1" dirty="0">
              <a:latin typeface="Century Schoolbook" panose="02040604050505020304" pitchFamily="18" charset="0"/>
              <a:cs typeface="Roboto Serif Medium" pitchFamily="2" charset="0"/>
            </a:endParaRPr>
          </a:p>
        </p:txBody>
      </p:sp>
      <p:sp>
        <p:nvSpPr>
          <p:cNvPr id="310" name="ZoneTexte 41">
            <a:extLst>
              <a:ext uri="{FF2B5EF4-FFF2-40B4-BE49-F238E27FC236}">
                <a16:creationId xmlns:a16="http://schemas.microsoft.com/office/drawing/2014/main" id="{352830F5-1CC9-EFA0-42AE-D19D594132C2}"/>
              </a:ext>
            </a:extLst>
          </p:cNvPr>
          <p:cNvSpPr txBox="1"/>
          <p:nvPr/>
        </p:nvSpPr>
        <p:spPr>
          <a:xfrm>
            <a:off x="4340066" y="5211779"/>
            <a:ext cx="370614" cy="461665"/>
          </a:xfrm>
          <a:prstGeom prst="rect">
            <a:avLst/>
          </a:prstGeom>
          <a:noFill/>
        </p:spPr>
        <p:txBody>
          <a:bodyPr wrap="none" rtlCol="0">
            <a:spAutoFit/>
          </a:bodyPr>
          <a:lstStyle/>
          <a:p>
            <a:r>
              <a:rPr lang="fr-CA" sz="2400" dirty="0">
                <a:solidFill>
                  <a:srgbClr val="00A759"/>
                </a:solidFill>
                <a:latin typeface="Century Schoolbook" panose="02040604050505020304" pitchFamily="18" charset="0"/>
                <a:cs typeface="Roboto Serif Light" pitchFamily="2" charset="0"/>
              </a:rPr>
              <a:t>+</a:t>
            </a:r>
          </a:p>
        </p:txBody>
      </p:sp>
      <p:sp>
        <p:nvSpPr>
          <p:cNvPr id="311" name="ZoneTexte 41">
            <a:extLst>
              <a:ext uri="{FF2B5EF4-FFF2-40B4-BE49-F238E27FC236}">
                <a16:creationId xmlns:a16="http://schemas.microsoft.com/office/drawing/2014/main" id="{9A2089E4-8C0E-0350-0D13-EFB489FBA0F6}"/>
              </a:ext>
            </a:extLst>
          </p:cNvPr>
          <p:cNvSpPr txBox="1"/>
          <p:nvPr/>
        </p:nvSpPr>
        <p:spPr>
          <a:xfrm>
            <a:off x="5111252" y="5211779"/>
            <a:ext cx="556563" cy="461665"/>
          </a:xfrm>
          <a:prstGeom prst="rect">
            <a:avLst/>
          </a:prstGeom>
          <a:noFill/>
        </p:spPr>
        <p:txBody>
          <a:bodyPr wrap="none" rtlCol="0">
            <a:spAutoFit/>
          </a:bodyPr>
          <a:lstStyle/>
          <a:p>
            <a:r>
              <a:rPr lang="fr-CA" sz="2400" dirty="0">
                <a:solidFill>
                  <a:srgbClr val="00A759"/>
                </a:solidFill>
                <a:latin typeface="Century Schoolbook" panose="02040604050505020304" pitchFamily="18" charset="0"/>
                <a:cs typeface="Roboto Serif Light" pitchFamily="2" charset="0"/>
              </a:rPr>
              <a:t>++</a:t>
            </a:r>
          </a:p>
        </p:txBody>
      </p:sp>
      <p:sp>
        <p:nvSpPr>
          <p:cNvPr id="312" name="ZoneTexte 41">
            <a:extLst>
              <a:ext uri="{FF2B5EF4-FFF2-40B4-BE49-F238E27FC236}">
                <a16:creationId xmlns:a16="http://schemas.microsoft.com/office/drawing/2014/main" id="{C79756CF-7BEB-8681-6571-E82923E6E586}"/>
              </a:ext>
            </a:extLst>
          </p:cNvPr>
          <p:cNvSpPr txBox="1"/>
          <p:nvPr/>
        </p:nvSpPr>
        <p:spPr>
          <a:xfrm>
            <a:off x="3462757" y="5219702"/>
            <a:ext cx="328936" cy="400110"/>
          </a:xfrm>
          <a:prstGeom prst="rect">
            <a:avLst/>
          </a:prstGeom>
          <a:noFill/>
        </p:spPr>
        <p:txBody>
          <a:bodyPr wrap="none" rtlCol="0">
            <a:spAutoFit/>
          </a:bodyPr>
          <a:lstStyle/>
          <a:p>
            <a:r>
              <a:rPr lang="fr-CA" sz="2000" dirty="0">
                <a:solidFill>
                  <a:srgbClr val="00A759"/>
                </a:solidFill>
                <a:latin typeface="Century Schoolbook" panose="02040604050505020304" pitchFamily="18" charset="0"/>
                <a:cs typeface="Roboto Serif Light" pitchFamily="2" charset="0"/>
              </a:rPr>
              <a:t>0</a:t>
            </a:r>
          </a:p>
        </p:txBody>
      </p:sp>
      <p:cxnSp>
        <p:nvCxnSpPr>
          <p:cNvPr id="10" name="Straight Arrow Connector 9">
            <a:extLst>
              <a:ext uri="{FF2B5EF4-FFF2-40B4-BE49-F238E27FC236}">
                <a16:creationId xmlns:a16="http://schemas.microsoft.com/office/drawing/2014/main" id="{5A3F0F62-867B-3EAD-60FE-485114E149B3}"/>
              </a:ext>
            </a:extLst>
          </p:cNvPr>
          <p:cNvCxnSpPr>
            <a:cxnSpLocks/>
          </p:cNvCxnSpPr>
          <p:nvPr/>
        </p:nvCxnSpPr>
        <p:spPr>
          <a:xfrm rot="5400000" flipV="1">
            <a:off x="7536770" y="4072740"/>
            <a:ext cx="0" cy="2286000"/>
          </a:xfrm>
          <a:prstGeom prst="straightConnector1">
            <a:avLst/>
          </a:prstGeom>
          <a:ln w="44450">
            <a:gradFill flip="none" rotWithShape="1">
              <a:gsLst>
                <a:gs pos="0">
                  <a:schemeClr val="accent1">
                    <a:lumMod val="5000"/>
                    <a:lumOff val="95000"/>
                  </a:schemeClr>
                </a:gs>
                <a:gs pos="100000">
                  <a:srgbClr val="00A759"/>
                </a:gs>
              </a:gsLst>
              <a:lin ang="5400000" scaled="1"/>
              <a:tileRect/>
            </a:gra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11" name="ZoneTexte 41">
            <a:extLst>
              <a:ext uri="{FF2B5EF4-FFF2-40B4-BE49-F238E27FC236}">
                <a16:creationId xmlns:a16="http://schemas.microsoft.com/office/drawing/2014/main" id="{EC25893E-DC20-6DD9-D9C2-817CF68736D9}"/>
              </a:ext>
            </a:extLst>
          </p:cNvPr>
          <p:cNvSpPr txBox="1"/>
          <p:nvPr/>
        </p:nvSpPr>
        <p:spPr>
          <a:xfrm>
            <a:off x="8677476" y="4989556"/>
            <a:ext cx="566181" cy="461665"/>
          </a:xfrm>
          <a:prstGeom prst="rect">
            <a:avLst/>
          </a:prstGeom>
          <a:noFill/>
        </p:spPr>
        <p:txBody>
          <a:bodyPr wrap="none" rtlCol="0">
            <a:spAutoFit/>
          </a:bodyPr>
          <a:lstStyle/>
          <a:p>
            <a:r>
              <a:rPr lang="fr-CA" sz="2400" b="1" dirty="0" err="1">
                <a:latin typeface="Century Schoolbook" panose="02040604050505020304" pitchFamily="18" charset="0"/>
                <a:cs typeface="Roboto Serif Medium" pitchFamily="2" charset="0"/>
              </a:rPr>
              <a:t>G</a:t>
            </a:r>
            <a:r>
              <a:rPr lang="fr-CA" sz="2400" b="1" baseline="-25000" dirty="0" err="1">
                <a:latin typeface="Century Schoolbook" panose="02040604050505020304" pitchFamily="18" charset="0"/>
                <a:cs typeface="Roboto Serif Medium" pitchFamily="2" charset="0"/>
              </a:rPr>
              <a:t>x</a:t>
            </a:r>
            <a:endParaRPr lang="fr-CA" sz="2400" b="1" dirty="0">
              <a:latin typeface="Century Schoolbook" panose="02040604050505020304" pitchFamily="18" charset="0"/>
              <a:cs typeface="Roboto Serif Medium" pitchFamily="2" charset="0"/>
            </a:endParaRPr>
          </a:p>
        </p:txBody>
      </p:sp>
      <p:sp>
        <p:nvSpPr>
          <p:cNvPr id="12" name="ZoneTexte 41">
            <a:extLst>
              <a:ext uri="{FF2B5EF4-FFF2-40B4-BE49-F238E27FC236}">
                <a16:creationId xmlns:a16="http://schemas.microsoft.com/office/drawing/2014/main" id="{46E79BF3-E0F8-2D4B-C338-C1736FC3B560}"/>
              </a:ext>
            </a:extLst>
          </p:cNvPr>
          <p:cNvSpPr txBox="1"/>
          <p:nvPr/>
        </p:nvSpPr>
        <p:spPr>
          <a:xfrm>
            <a:off x="7313741" y="5211779"/>
            <a:ext cx="370614" cy="461665"/>
          </a:xfrm>
          <a:prstGeom prst="rect">
            <a:avLst/>
          </a:prstGeom>
          <a:noFill/>
        </p:spPr>
        <p:txBody>
          <a:bodyPr wrap="none" rtlCol="0">
            <a:spAutoFit/>
          </a:bodyPr>
          <a:lstStyle/>
          <a:p>
            <a:r>
              <a:rPr lang="fr-CA" sz="2400" dirty="0">
                <a:solidFill>
                  <a:srgbClr val="00A759"/>
                </a:solidFill>
                <a:latin typeface="Century Schoolbook" panose="02040604050505020304" pitchFamily="18" charset="0"/>
                <a:cs typeface="Roboto Serif Light" pitchFamily="2" charset="0"/>
              </a:rPr>
              <a:t>+</a:t>
            </a:r>
          </a:p>
        </p:txBody>
      </p:sp>
      <p:sp>
        <p:nvSpPr>
          <p:cNvPr id="13" name="ZoneTexte 41">
            <a:extLst>
              <a:ext uri="{FF2B5EF4-FFF2-40B4-BE49-F238E27FC236}">
                <a16:creationId xmlns:a16="http://schemas.microsoft.com/office/drawing/2014/main" id="{B79B6108-225D-0FA0-8056-866BE5C5A4F4}"/>
              </a:ext>
            </a:extLst>
          </p:cNvPr>
          <p:cNvSpPr txBox="1"/>
          <p:nvPr/>
        </p:nvSpPr>
        <p:spPr>
          <a:xfrm>
            <a:off x="8084927" y="5211779"/>
            <a:ext cx="556563" cy="461665"/>
          </a:xfrm>
          <a:prstGeom prst="rect">
            <a:avLst/>
          </a:prstGeom>
          <a:noFill/>
        </p:spPr>
        <p:txBody>
          <a:bodyPr wrap="none" rtlCol="0">
            <a:spAutoFit/>
          </a:bodyPr>
          <a:lstStyle/>
          <a:p>
            <a:r>
              <a:rPr lang="fr-CA" sz="2400" dirty="0">
                <a:solidFill>
                  <a:srgbClr val="00A759"/>
                </a:solidFill>
                <a:latin typeface="Century Schoolbook" panose="02040604050505020304" pitchFamily="18" charset="0"/>
                <a:cs typeface="Roboto Serif Light" pitchFamily="2" charset="0"/>
              </a:rPr>
              <a:t>++</a:t>
            </a:r>
          </a:p>
        </p:txBody>
      </p:sp>
      <p:sp>
        <p:nvSpPr>
          <p:cNvPr id="14" name="ZoneTexte 41">
            <a:extLst>
              <a:ext uri="{FF2B5EF4-FFF2-40B4-BE49-F238E27FC236}">
                <a16:creationId xmlns:a16="http://schemas.microsoft.com/office/drawing/2014/main" id="{C9752D10-77B6-CBC3-ACE8-6BBBFFC2049B}"/>
              </a:ext>
            </a:extLst>
          </p:cNvPr>
          <p:cNvSpPr txBox="1"/>
          <p:nvPr/>
        </p:nvSpPr>
        <p:spPr>
          <a:xfrm>
            <a:off x="6436432" y="5219702"/>
            <a:ext cx="328936" cy="400110"/>
          </a:xfrm>
          <a:prstGeom prst="rect">
            <a:avLst/>
          </a:prstGeom>
          <a:noFill/>
        </p:spPr>
        <p:txBody>
          <a:bodyPr wrap="none" rtlCol="0">
            <a:spAutoFit/>
          </a:bodyPr>
          <a:lstStyle/>
          <a:p>
            <a:r>
              <a:rPr lang="fr-CA" sz="2000" dirty="0">
                <a:solidFill>
                  <a:srgbClr val="00A759"/>
                </a:solidFill>
                <a:latin typeface="Century Schoolbook" panose="02040604050505020304" pitchFamily="18" charset="0"/>
                <a:cs typeface="Roboto Serif Light" pitchFamily="2" charset="0"/>
              </a:rPr>
              <a:t>0</a:t>
            </a:r>
          </a:p>
        </p:txBody>
      </p:sp>
      <p:cxnSp>
        <p:nvCxnSpPr>
          <p:cNvPr id="567" name="Straight Arrow Connector 566">
            <a:extLst>
              <a:ext uri="{FF2B5EF4-FFF2-40B4-BE49-F238E27FC236}">
                <a16:creationId xmlns:a16="http://schemas.microsoft.com/office/drawing/2014/main" id="{984BC782-4E65-2F32-EE3D-5967976AD776}"/>
              </a:ext>
            </a:extLst>
          </p:cNvPr>
          <p:cNvCxnSpPr>
            <a:cxnSpLocks/>
          </p:cNvCxnSpPr>
          <p:nvPr/>
        </p:nvCxnSpPr>
        <p:spPr>
          <a:xfrm rot="5400000" flipV="1">
            <a:off x="10512036" y="4030468"/>
            <a:ext cx="0" cy="2286000"/>
          </a:xfrm>
          <a:prstGeom prst="straightConnector1">
            <a:avLst/>
          </a:prstGeom>
          <a:ln w="44450">
            <a:gradFill flip="none" rotWithShape="1">
              <a:gsLst>
                <a:gs pos="0">
                  <a:schemeClr val="accent1">
                    <a:lumMod val="5000"/>
                    <a:lumOff val="95000"/>
                  </a:schemeClr>
                </a:gs>
                <a:gs pos="100000">
                  <a:srgbClr val="00A759"/>
                </a:gs>
              </a:gsLst>
              <a:lin ang="5400000" scaled="1"/>
              <a:tileRect/>
            </a:gra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568" name="ZoneTexte 41">
            <a:extLst>
              <a:ext uri="{FF2B5EF4-FFF2-40B4-BE49-F238E27FC236}">
                <a16:creationId xmlns:a16="http://schemas.microsoft.com/office/drawing/2014/main" id="{DBEA1574-4ABB-E865-13CF-4E2B2F52B550}"/>
              </a:ext>
            </a:extLst>
          </p:cNvPr>
          <p:cNvSpPr txBox="1"/>
          <p:nvPr/>
        </p:nvSpPr>
        <p:spPr>
          <a:xfrm>
            <a:off x="11652742" y="4947284"/>
            <a:ext cx="566181" cy="461665"/>
          </a:xfrm>
          <a:prstGeom prst="rect">
            <a:avLst/>
          </a:prstGeom>
          <a:noFill/>
        </p:spPr>
        <p:txBody>
          <a:bodyPr wrap="none" rtlCol="0">
            <a:spAutoFit/>
          </a:bodyPr>
          <a:lstStyle/>
          <a:p>
            <a:r>
              <a:rPr lang="fr-CA" sz="2400" b="1" dirty="0" err="1">
                <a:latin typeface="Century Schoolbook" panose="02040604050505020304" pitchFamily="18" charset="0"/>
                <a:cs typeface="Roboto Serif Medium" pitchFamily="2" charset="0"/>
              </a:rPr>
              <a:t>G</a:t>
            </a:r>
            <a:r>
              <a:rPr lang="fr-CA" sz="2400" b="1" baseline="-25000" dirty="0" err="1">
                <a:latin typeface="Century Schoolbook" panose="02040604050505020304" pitchFamily="18" charset="0"/>
                <a:cs typeface="Roboto Serif Medium" pitchFamily="2" charset="0"/>
              </a:rPr>
              <a:t>x</a:t>
            </a:r>
            <a:endParaRPr lang="fr-CA" sz="2400" b="1" dirty="0">
              <a:latin typeface="Century Schoolbook" panose="02040604050505020304" pitchFamily="18" charset="0"/>
              <a:cs typeface="Roboto Serif Medium" pitchFamily="2" charset="0"/>
            </a:endParaRPr>
          </a:p>
        </p:txBody>
      </p:sp>
      <p:sp>
        <p:nvSpPr>
          <p:cNvPr id="128" name="ZoneTexte 41">
            <a:extLst>
              <a:ext uri="{FF2B5EF4-FFF2-40B4-BE49-F238E27FC236}">
                <a16:creationId xmlns:a16="http://schemas.microsoft.com/office/drawing/2014/main" id="{C392A135-E810-3B59-9896-02ADA4706B58}"/>
              </a:ext>
            </a:extLst>
          </p:cNvPr>
          <p:cNvSpPr txBox="1"/>
          <p:nvPr/>
        </p:nvSpPr>
        <p:spPr>
          <a:xfrm>
            <a:off x="10289007" y="5169507"/>
            <a:ext cx="370614" cy="461665"/>
          </a:xfrm>
          <a:prstGeom prst="rect">
            <a:avLst/>
          </a:prstGeom>
          <a:noFill/>
        </p:spPr>
        <p:txBody>
          <a:bodyPr wrap="none" rtlCol="0">
            <a:spAutoFit/>
          </a:bodyPr>
          <a:lstStyle/>
          <a:p>
            <a:r>
              <a:rPr lang="fr-CA" sz="2400" dirty="0">
                <a:solidFill>
                  <a:srgbClr val="00A759"/>
                </a:solidFill>
                <a:latin typeface="Century Schoolbook" panose="02040604050505020304" pitchFamily="18" charset="0"/>
                <a:cs typeface="Roboto Serif Light" pitchFamily="2" charset="0"/>
              </a:rPr>
              <a:t>+</a:t>
            </a:r>
          </a:p>
        </p:txBody>
      </p:sp>
      <p:sp>
        <p:nvSpPr>
          <p:cNvPr id="129" name="ZoneTexte 41">
            <a:extLst>
              <a:ext uri="{FF2B5EF4-FFF2-40B4-BE49-F238E27FC236}">
                <a16:creationId xmlns:a16="http://schemas.microsoft.com/office/drawing/2014/main" id="{3EFEF6E4-B4F7-FEE8-A7FF-59129471DAE5}"/>
              </a:ext>
            </a:extLst>
          </p:cNvPr>
          <p:cNvSpPr txBox="1"/>
          <p:nvPr/>
        </p:nvSpPr>
        <p:spPr>
          <a:xfrm>
            <a:off x="11060193" y="5169507"/>
            <a:ext cx="556563" cy="461665"/>
          </a:xfrm>
          <a:prstGeom prst="rect">
            <a:avLst/>
          </a:prstGeom>
          <a:noFill/>
        </p:spPr>
        <p:txBody>
          <a:bodyPr wrap="none" rtlCol="0">
            <a:spAutoFit/>
          </a:bodyPr>
          <a:lstStyle/>
          <a:p>
            <a:r>
              <a:rPr lang="fr-CA" sz="2400" dirty="0">
                <a:solidFill>
                  <a:srgbClr val="00A759"/>
                </a:solidFill>
                <a:latin typeface="Century Schoolbook" panose="02040604050505020304" pitchFamily="18" charset="0"/>
                <a:cs typeface="Roboto Serif Light" pitchFamily="2" charset="0"/>
              </a:rPr>
              <a:t>++</a:t>
            </a:r>
          </a:p>
        </p:txBody>
      </p:sp>
      <p:sp>
        <p:nvSpPr>
          <p:cNvPr id="130" name="ZoneTexte 41">
            <a:extLst>
              <a:ext uri="{FF2B5EF4-FFF2-40B4-BE49-F238E27FC236}">
                <a16:creationId xmlns:a16="http://schemas.microsoft.com/office/drawing/2014/main" id="{26EB93DF-BCA5-5D80-CB98-A8119C3FE751}"/>
              </a:ext>
            </a:extLst>
          </p:cNvPr>
          <p:cNvSpPr txBox="1"/>
          <p:nvPr/>
        </p:nvSpPr>
        <p:spPr>
          <a:xfrm>
            <a:off x="9411698" y="5177430"/>
            <a:ext cx="328936" cy="400110"/>
          </a:xfrm>
          <a:prstGeom prst="rect">
            <a:avLst/>
          </a:prstGeom>
          <a:noFill/>
        </p:spPr>
        <p:txBody>
          <a:bodyPr wrap="none" rtlCol="0">
            <a:spAutoFit/>
          </a:bodyPr>
          <a:lstStyle/>
          <a:p>
            <a:r>
              <a:rPr lang="fr-CA" sz="2000" dirty="0">
                <a:solidFill>
                  <a:srgbClr val="00A759"/>
                </a:solidFill>
                <a:latin typeface="Century Schoolbook" panose="02040604050505020304" pitchFamily="18" charset="0"/>
                <a:cs typeface="Roboto Serif Light" pitchFamily="2" charset="0"/>
              </a:rPr>
              <a:t>0</a:t>
            </a:r>
          </a:p>
        </p:txBody>
      </p:sp>
      <p:cxnSp>
        <p:nvCxnSpPr>
          <p:cNvPr id="191" name="Straight Arrow Connector 190">
            <a:extLst>
              <a:ext uri="{FF2B5EF4-FFF2-40B4-BE49-F238E27FC236}">
                <a16:creationId xmlns:a16="http://schemas.microsoft.com/office/drawing/2014/main" id="{56DC3A83-AF02-6665-241F-7C3CEEA3C011}"/>
              </a:ext>
            </a:extLst>
          </p:cNvPr>
          <p:cNvCxnSpPr>
            <a:cxnSpLocks/>
          </p:cNvCxnSpPr>
          <p:nvPr/>
        </p:nvCxnSpPr>
        <p:spPr>
          <a:xfrm>
            <a:off x="293970" y="5673444"/>
            <a:ext cx="11178207"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590" name="Group 589">
            <a:extLst>
              <a:ext uri="{FF2B5EF4-FFF2-40B4-BE49-F238E27FC236}">
                <a16:creationId xmlns:a16="http://schemas.microsoft.com/office/drawing/2014/main" id="{9C27E961-DB03-57CD-CEEC-746D6A0B1D07}"/>
              </a:ext>
            </a:extLst>
          </p:cNvPr>
          <p:cNvGrpSpPr/>
          <p:nvPr/>
        </p:nvGrpSpPr>
        <p:grpSpPr>
          <a:xfrm>
            <a:off x="66429" y="4412590"/>
            <a:ext cx="947402" cy="1052281"/>
            <a:chOff x="1409482" y="2532011"/>
            <a:chExt cx="947402" cy="1052281"/>
          </a:xfrm>
        </p:grpSpPr>
        <p:cxnSp>
          <p:nvCxnSpPr>
            <p:cNvPr id="591" name="Straight Arrow Connector 590">
              <a:extLst>
                <a:ext uri="{FF2B5EF4-FFF2-40B4-BE49-F238E27FC236}">
                  <a16:creationId xmlns:a16="http://schemas.microsoft.com/office/drawing/2014/main" id="{CE134D4E-394E-E726-BD2B-BB7B13587EA4}"/>
                </a:ext>
              </a:extLst>
            </p:cNvPr>
            <p:cNvCxnSpPr>
              <a:cxnSpLocks/>
            </p:cNvCxnSpPr>
            <p:nvPr/>
          </p:nvCxnSpPr>
          <p:spPr>
            <a:xfrm flipV="1">
              <a:off x="1551069" y="2842825"/>
              <a:ext cx="0" cy="59436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92" name="Straight Arrow Connector 591">
              <a:extLst>
                <a:ext uri="{FF2B5EF4-FFF2-40B4-BE49-F238E27FC236}">
                  <a16:creationId xmlns:a16="http://schemas.microsoft.com/office/drawing/2014/main" id="{53C27D67-29FD-C82E-3784-1AC2B43AA937}"/>
                </a:ext>
              </a:extLst>
            </p:cNvPr>
            <p:cNvCxnSpPr>
              <a:cxnSpLocks/>
            </p:cNvCxnSpPr>
            <p:nvPr/>
          </p:nvCxnSpPr>
          <p:spPr>
            <a:xfrm>
              <a:off x="1550318" y="3430404"/>
              <a:ext cx="594360" cy="0"/>
            </a:xfrm>
            <a:prstGeom prst="straightConnector1">
              <a:avLst/>
            </a:prstGeom>
            <a:ln w="12700">
              <a:solidFill>
                <a:schemeClr val="tx1"/>
              </a:solidFill>
              <a:headEnd type="oval"/>
              <a:tailEnd type="triangle"/>
            </a:ln>
          </p:spPr>
          <p:style>
            <a:lnRef idx="1">
              <a:schemeClr val="accent1"/>
            </a:lnRef>
            <a:fillRef idx="0">
              <a:schemeClr val="accent1"/>
            </a:fillRef>
            <a:effectRef idx="0">
              <a:schemeClr val="accent1"/>
            </a:effectRef>
            <a:fontRef idx="minor">
              <a:schemeClr val="tx1"/>
            </a:fontRef>
          </p:style>
        </p:cxnSp>
        <p:sp>
          <p:nvSpPr>
            <p:cNvPr id="595" name="ZoneTexte 41">
              <a:extLst>
                <a:ext uri="{FF2B5EF4-FFF2-40B4-BE49-F238E27FC236}">
                  <a16:creationId xmlns:a16="http://schemas.microsoft.com/office/drawing/2014/main" id="{7809DED6-D3D8-9883-FDB1-43542D85F381}"/>
                </a:ext>
              </a:extLst>
            </p:cNvPr>
            <p:cNvSpPr txBox="1"/>
            <p:nvPr/>
          </p:nvSpPr>
          <p:spPr>
            <a:xfrm>
              <a:off x="1409482" y="2532011"/>
              <a:ext cx="280846" cy="307777"/>
            </a:xfrm>
            <a:prstGeom prst="rect">
              <a:avLst/>
            </a:prstGeom>
            <a:noFill/>
          </p:spPr>
          <p:txBody>
            <a:bodyPr wrap="none" rtlCol="0">
              <a:spAutoFit/>
            </a:bodyPr>
            <a:lstStyle/>
            <a:p>
              <a:r>
                <a:rPr lang="fr-CA" sz="1400" dirty="0">
                  <a:latin typeface="Century Schoolbook" panose="02040604050505020304" pitchFamily="18" charset="0"/>
                  <a:cs typeface="Roboto Serif Medium" pitchFamily="2" charset="0"/>
                </a:rPr>
                <a:t>y</a:t>
              </a:r>
            </a:p>
          </p:txBody>
        </p:sp>
        <p:sp>
          <p:nvSpPr>
            <p:cNvPr id="596" name="ZoneTexte 41">
              <a:extLst>
                <a:ext uri="{FF2B5EF4-FFF2-40B4-BE49-F238E27FC236}">
                  <a16:creationId xmlns:a16="http://schemas.microsoft.com/office/drawing/2014/main" id="{61F9B178-AAAD-A3F7-8E59-AE907CC3FA80}"/>
                </a:ext>
              </a:extLst>
            </p:cNvPr>
            <p:cNvSpPr txBox="1"/>
            <p:nvPr/>
          </p:nvSpPr>
          <p:spPr>
            <a:xfrm>
              <a:off x="2068022" y="3276515"/>
              <a:ext cx="288862" cy="307777"/>
            </a:xfrm>
            <a:prstGeom prst="rect">
              <a:avLst/>
            </a:prstGeom>
            <a:noFill/>
          </p:spPr>
          <p:txBody>
            <a:bodyPr wrap="none" rtlCol="0">
              <a:spAutoFit/>
            </a:bodyPr>
            <a:lstStyle/>
            <a:p>
              <a:r>
                <a:rPr lang="fr-CA" sz="1400" dirty="0">
                  <a:latin typeface="Century Schoolbook" panose="02040604050505020304" pitchFamily="18" charset="0"/>
                  <a:cs typeface="Roboto Serif Medium" pitchFamily="2" charset="0"/>
                </a:rPr>
                <a:t>x</a:t>
              </a:r>
            </a:p>
          </p:txBody>
        </p:sp>
      </p:grpSp>
      <p:sp>
        <p:nvSpPr>
          <p:cNvPr id="597" name="ZoneTexte 41">
            <a:extLst>
              <a:ext uri="{FF2B5EF4-FFF2-40B4-BE49-F238E27FC236}">
                <a16:creationId xmlns:a16="http://schemas.microsoft.com/office/drawing/2014/main" id="{104E2E98-C594-7370-2F98-E47A1EB32E7C}"/>
              </a:ext>
            </a:extLst>
          </p:cNvPr>
          <p:cNvSpPr txBox="1"/>
          <p:nvPr/>
        </p:nvSpPr>
        <p:spPr>
          <a:xfrm>
            <a:off x="-6244" y="5297690"/>
            <a:ext cx="271228" cy="307777"/>
          </a:xfrm>
          <a:prstGeom prst="rect">
            <a:avLst/>
          </a:prstGeom>
          <a:noFill/>
        </p:spPr>
        <p:txBody>
          <a:bodyPr wrap="none" rtlCol="0">
            <a:spAutoFit/>
          </a:bodyPr>
          <a:lstStyle/>
          <a:p>
            <a:r>
              <a:rPr lang="fr-CA" sz="1400" dirty="0">
                <a:latin typeface="Century Schoolbook" panose="02040604050505020304" pitchFamily="18" charset="0"/>
                <a:cs typeface="Roboto Serif Medium" pitchFamily="2" charset="0"/>
              </a:rPr>
              <a:t>z</a:t>
            </a:r>
          </a:p>
        </p:txBody>
      </p:sp>
      <p:cxnSp>
        <p:nvCxnSpPr>
          <p:cNvPr id="599" name="Straight Connector 598">
            <a:extLst>
              <a:ext uri="{FF2B5EF4-FFF2-40B4-BE49-F238E27FC236}">
                <a16:creationId xmlns:a16="http://schemas.microsoft.com/office/drawing/2014/main" id="{9A22630B-F242-ED97-8CA7-24274BC17363}"/>
              </a:ext>
            </a:extLst>
          </p:cNvPr>
          <p:cNvCxnSpPr>
            <a:cxnSpLocks/>
          </p:cNvCxnSpPr>
          <p:nvPr/>
        </p:nvCxnSpPr>
        <p:spPr>
          <a:xfrm>
            <a:off x="3089113" y="2354206"/>
            <a:ext cx="0" cy="2668484"/>
          </a:xfrm>
          <a:prstGeom prst="line">
            <a:avLst/>
          </a:prstGeom>
          <a:ln w="12700">
            <a:solidFill>
              <a:schemeClr val="bg2">
                <a:lumMod val="9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01" name="Straight Connector 600">
            <a:extLst>
              <a:ext uri="{FF2B5EF4-FFF2-40B4-BE49-F238E27FC236}">
                <a16:creationId xmlns:a16="http://schemas.microsoft.com/office/drawing/2014/main" id="{FAF2EE98-F999-E25D-8BEB-32BE589751D6}"/>
              </a:ext>
            </a:extLst>
          </p:cNvPr>
          <p:cNvCxnSpPr>
            <a:cxnSpLocks/>
          </p:cNvCxnSpPr>
          <p:nvPr/>
        </p:nvCxnSpPr>
        <p:spPr>
          <a:xfrm>
            <a:off x="6001042" y="2354206"/>
            <a:ext cx="0" cy="2667055"/>
          </a:xfrm>
          <a:prstGeom prst="line">
            <a:avLst/>
          </a:prstGeom>
          <a:ln w="12700">
            <a:solidFill>
              <a:schemeClr val="bg2">
                <a:lumMod val="9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26" name="Straight Connector 625">
            <a:extLst>
              <a:ext uri="{FF2B5EF4-FFF2-40B4-BE49-F238E27FC236}">
                <a16:creationId xmlns:a16="http://schemas.microsoft.com/office/drawing/2014/main" id="{623B82FD-FDB7-3424-5D96-DCD05717A6FD}"/>
              </a:ext>
            </a:extLst>
          </p:cNvPr>
          <p:cNvCxnSpPr>
            <a:cxnSpLocks/>
          </p:cNvCxnSpPr>
          <p:nvPr/>
        </p:nvCxnSpPr>
        <p:spPr>
          <a:xfrm>
            <a:off x="8972842" y="2354206"/>
            <a:ext cx="0" cy="2674590"/>
          </a:xfrm>
          <a:prstGeom prst="line">
            <a:avLst/>
          </a:prstGeom>
          <a:ln w="12700">
            <a:solidFill>
              <a:schemeClr val="bg2">
                <a:lumMod val="90000"/>
              </a:schemeClr>
            </a:solidFill>
            <a:prstDash val="sysDot"/>
          </a:ln>
        </p:spPr>
        <p:style>
          <a:lnRef idx="1">
            <a:schemeClr val="accent1"/>
          </a:lnRef>
          <a:fillRef idx="0">
            <a:schemeClr val="accent1"/>
          </a:fillRef>
          <a:effectRef idx="0">
            <a:schemeClr val="accent1"/>
          </a:effectRef>
          <a:fontRef idx="minor">
            <a:schemeClr val="tx1"/>
          </a:fontRef>
        </p:style>
      </p:cxnSp>
      <p:sp>
        <p:nvSpPr>
          <p:cNvPr id="628" name="ZoneTexte 41">
            <a:extLst>
              <a:ext uri="{FF2B5EF4-FFF2-40B4-BE49-F238E27FC236}">
                <a16:creationId xmlns:a16="http://schemas.microsoft.com/office/drawing/2014/main" id="{F67ABC2A-BB47-2801-2275-20E476D34A61}"/>
              </a:ext>
            </a:extLst>
          </p:cNvPr>
          <p:cNvSpPr txBox="1"/>
          <p:nvPr/>
        </p:nvSpPr>
        <p:spPr>
          <a:xfrm>
            <a:off x="11413799" y="5477405"/>
            <a:ext cx="800219" cy="400110"/>
          </a:xfrm>
          <a:prstGeom prst="rect">
            <a:avLst/>
          </a:prstGeom>
          <a:noFill/>
        </p:spPr>
        <p:txBody>
          <a:bodyPr wrap="none" rtlCol="0">
            <a:spAutoFit/>
          </a:bodyPr>
          <a:lstStyle/>
          <a:p>
            <a:r>
              <a:rPr lang="fr-CA" sz="2000" dirty="0">
                <a:latin typeface="Century Schoolbook" panose="02040604050505020304" pitchFamily="18" charset="0"/>
                <a:cs typeface="Roboto Serif Light" pitchFamily="2" charset="0"/>
              </a:rPr>
              <a:t>Time</a:t>
            </a:r>
          </a:p>
        </p:txBody>
      </p:sp>
      <p:grpSp>
        <p:nvGrpSpPr>
          <p:cNvPr id="665" name="Group 664">
            <a:extLst>
              <a:ext uri="{FF2B5EF4-FFF2-40B4-BE49-F238E27FC236}">
                <a16:creationId xmlns:a16="http://schemas.microsoft.com/office/drawing/2014/main" id="{B9CB303E-E347-B580-28BE-4C2E94296FC6}"/>
              </a:ext>
            </a:extLst>
          </p:cNvPr>
          <p:cNvGrpSpPr/>
          <p:nvPr/>
        </p:nvGrpSpPr>
        <p:grpSpPr>
          <a:xfrm>
            <a:off x="347790" y="2450368"/>
            <a:ext cx="2523302" cy="2371865"/>
            <a:chOff x="347790" y="2450368"/>
            <a:chExt cx="2523302" cy="2371865"/>
          </a:xfrm>
        </p:grpSpPr>
        <p:grpSp>
          <p:nvGrpSpPr>
            <p:cNvPr id="535" name="Group 534">
              <a:extLst>
                <a:ext uri="{FF2B5EF4-FFF2-40B4-BE49-F238E27FC236}">
                  <a16:creationId xmlns:a16="http://schemas.microsoft.com/office/drawing/2014/main" id="{86A7A8E9-531F-024C-69CF-E31BD589A400}"/>
                </a:ext>
              </a:extLst>
            </p:cNvPr>
            <p:cNvGrpSpPr/>
            <p:nvPr/>
          </p:nvGrpSpPr>
          <p:grpSpPr>
            <a:xfrm>
              <a:off x="359490" y="2459700"/>
              <a:ext cx="590642" cy="667163"/>
              <a:chOff x="777036" y="2361689"/>
              <a:chExt cx="590642" cy="667163"/>
            </a:xfrm>
          </p:grpSpPr>
          <p:sp>
            <p:nvSpPr>
              <p:cNvPr id="536" name="Flowchart: Connector 535">
                <a:extLst>
                  <a:ext uri="{FF2B5EF4-FFF2-40B4-BE49-F238E27FC236}">
                    <a16:creationId xmlns:a16="http://schemas.microsoft.com/office/drawing/2014/main" id="{AB528917-8A55-8126-DCB6-58AA9F7AE143}"/>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mc:AlternateContent xmlns:mc="http://schemas.openxmlformats.org/markup-compatibility/2006" xmlns:a14="http://schemas.microsoft.com/office/drawing/2010/main">
            <mc:Choice Requires="a14">
              <p:sp>
                <p:nvSpPr>
                  <p:cNvPr id="537" name="ZoneTexte 41">
                    <a:extLst>
                      <a:ext uri="{FF2B5EF4-FFF2-40B4-BE49-F238E27FC236}">
                        <a16:creationId xmlns:a16="http://schemas.microsoft.com/office/drawing/2014/main" id="{AB9EF33D-633D-A929-7D19-1BB4D0437788}"/>
                      </a:ext>
                    </a:extLst>
                  </p:cNvPr>
                  <p:cNvSpPr txBox="1"/>
                  <p:nvPr/>
                </p:nvSpPr>
                <p:spPr>
                  <a:xfrm>
                    <a:off x="827742" y="2361689"/>
                    <a:ext cx="472437" cy="400110"/>
                  </a:xfrm>
                  <a:prstGeom prst="rect">
                    <a:avLst/>
                  </a:prstGeom>
                  <a:noFill/>
                </p:spPr>
                <p:txBody>
                  <a:bodyPr wrap="none" rtlCol="0">
                    <a:spAutoFit/>
                  </a:bodyPr>
                  <a:lstStyle/>
                  <a:p>
                    <a14:m>
                      <m:oMath xmlns:m="http://schemas.openxmlformats.org/officeDocument/2006/math">
                        <m:r>
                          <a:rPr lang="fr-CA" sz="2000" i="1" smtClean="0">
                            <a:solidFill>
                              <a:srgbClr val="00A759"/>
                            </a:solidFill>
                            <a:latin typeface="Cambria Math" panose="02040503050406030204" pitchFamily="18" charset="0"/>
                            <a:ea typeface="Cambria Math" panose="02040503050406030204" pitchFamily="18" charset="0"/>
                            <a:cs typeface="Roboto Serif Light" pitchFamily="2" charset="0"/>
                          </a:rPr>
                          <m:t>𝜔</m:t>
                        </m:r>
                      </m:oMath>
                    </a14:m>
                    <a:r>
                      <a:rPr lang="fr-CA" sz="2000" baseline="-25000" dirty="0">
                        <a:solidFill>
                          <a:srgbClr val="00A759"/>
                        </a:solidFill>
                        <a:latin typeface="Century Schoolbook" panose="02040604050505020304" pitchFamily="18" charset="0"/>
                        <a:cs typeface="Roboto Serif Light" pitchFamily="2" charset="0"/>
                      </a:rPr>
                      <a:t>0</a:t>
                    </a:r>
                    <a:endParaRPr lang="fr-CA" sz="2000" i="1" dirty="0">
                      <a:solidFill>
                        <a:srgbClr val="00A759"/>
                      </a:solidFill>
                      <a:latin typeface="Century Schoolbook" panose="02040604050505020304" pitchFamily="18" charset="0"/>
                      <a:cs typeface="Roboto Serif Light" pitchFamily="2" charset="0"/>
                    </a:endParaRPr>
                  </a:p>
                </p:txBody>
              </p:sp>
            </mc:Choice>
            <mc:Fallback xmlns="">
              <p:sp>
                <p:nvSpPr>
                  <p:cNvPr id="538" name="ZoneTexte 41">
                    <a:extLst>
                      <a:ext uri="{FF2B5EF4-FFF2-40B4-BE49-F238E27FC236}">
                        <a16:creationId xmlns:a16="http://schemas.microsoft.com/office/drawing/2014/main" id="{FA91D672-BC3E-783A-7FA8-D76F65798781}"/>
                      </a:ext>
                    </a:extLst>
                  </p:cNvPr>
                  <p:cNvSpPr txBox="1">
                    <a:spLocks noRot="1" noChangeAspect="1" noMove="1" noResize="1" noEditPoints="1" noAdjustHandles="1" noChangeArrowheads="1" noChangeShapeType="1" noTextEdit="1"/>
                  </p:cNvSpPr>
                  <p:nvPr/>
                </p:nvSpPr>
                <p:spPr>
                  <a:xfrm>
                    <a:off x="827742" y="2361689"/>
                    <a:ext cx="472437" cy="400110"/>
                  </a:xfrm>
                  <a:prstGeom prst="rect">
                    <a:avLst/>
                  </a:prstGeom>
                  <a:blipFill>
                    <a:blip r:embed="rId32"/>
                    <a:stretch>
                      <a:fillRect r="-2564" b="-23077"/>
                    </a:stretch>
                  </a:blipFill>
                </p:spPr>
                <p:txBody>
                  <a:bodyPr/>
                  <a:lstStyle/>
                  <a:p>
                    <a:r>
                      <a:rPr lang="fr-CA">
                        <a:noFill/>
                      </a:rPr>
                      <a:t> </a:t>
                    </a:r>
                  </a:p>
                </p:txBody>
              </p:sp>
            </mc:Fallback>
          </mc:AlternateContent>
        </p:grpSp>
        <p:grpSp>
          <p:nvGrpSpPr>
            <p:cNvPr id="538" name="Group 537">
              <a:extLst>
                <a:ext uri="{FF2B5EF4-FFF2-40B4-BE49-F238E27FC236}">
                  <a16:creationId xmlns:a16="http://schemas.microsoft.com/office/drawing/2014/main" id="{FA42F836-2D9C-E1E7-DA5E-9A3EA47FC5E6}"/>
                </a:ext>
              </a:extLst>
            </p:cNvPr>
            <p:cNvGrpSpPr/>
            <p:nvPr/>
          </p:nvGrpSpPr>
          <p:grpSpPr>
            <a:xfrm>
              <a:off x="1224243" y="2453001"/>
              <a:ext cx="590642" cy="678199"/>
              <a:chOff x="777036" y="2350653"/>
              <a:chExt cx="590642" cy="678199"/>
            </a:xfrm>
          </p:grpSpPr>
          <p:sp>
            <p:nvSpPr>
              <p:cNvPr id="539" name="Flowchart: Connector 538">
                <a:extLst>
                  <a:ext uri="{FF2B5EF4-FFF2-40B4-BE49-F238E27FC236}">
                    <a16:creationId xmlns:a16="http://schemas.microsoft.com/office/drawing/2014/main" id="{1D4C7EB7-A967-585C-BD63-09FB62AC4990}"/>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mc:AlternateContent xmlns:mc="http://schemas.openxmlformats.org/markup-compatibility/2006" xmlns:a14="http://schemas.microsoft.com/office/drawing/2010/main">
            <mc:Choice Requires="a14">
              <p:sp>
                <p:nvSpPr>
                  <p:cNvPr id="540" name="ZoneTexte 41">
                    <a:extLst>
                      <a:ext uri="{FF2B5EF4-FFF2-40B4-BE49-F238E27FC236}">
                        <a16:creationId xmlns:a16="http://schemas.microsoft.com/office/drawing/2014/main" id="{107E68C2-7910-1021-D1FD-2FD2C418314F}"/>
                      </a:ext>
                    </a:extLst>
                  </p:cNvPr>
                  <p:cNvSpPr txBox="1"/>
                  <p:nvPr/>
                </p:nvSpPr>
                <p:spPr>
                  <a:xfrm>
                    <a:off x="827566" y="2350653"/>
                    <a:ext cx="472437" cy="400110"/>
                  </a:xfrm>
                  <a:prstGeom prst="rect">
                    <a:avLst/>
                  </a:prstGeom>
                  <a:noFill/>
                </p:spPr>
                <p:txBody>
                  <a:bodyPr wrap="none" rtlCol="0">
                    <a:spAutoFit/>
                  </a:bodyPr>
                  <a:lstStyle/>
                  <a:p>
                    <a14:m>
                      <m:oMath xmlns:m="http://schemas.openxmlformats.org/officeDocument/2006/math">
                        <m:r>
                          <a:rPr lang="fr-CA" sz="2000" i="1" smtClean="0">
                            <a:solidFill>
                              <a:srgbClr val="00A759"/>
                            </a:solidFill>
                            <a:latin typeface="Cambria Math" panose="02040503050406030204" pitchFamily="18" charset="0"/>
                            <a:ea typeface="Cambria Math" panose="02040503050406030204" pitchFamily="18" charset="0"/>
                            <a:cs typeface="Roboto Serif Light" pitchFamily="2" charset="0"/>
                          </a:rPr>
                          <m:t>𝜔</m:t>
                        </m:r>
                      </m:oMath>
                    </a14:m>
                    <a:r>
                      <a:rPr lang="fr-CA" sz="2000" baseline="-25000" dirty="0">
                        <a:solidFill>
                          <a:srgbClr val="00A759"/>
                        </a:solidFill>
                        <a:latin typeface="Century Schoolbook" panose="02040604050505020304" pitchFamily="18" charset="0"/>
                        <a:cs typeface="Roboto Serif Light" pitchFamily="2" charset="0"/>
                      </a:rPr>
                      <a:t>0</a:t>
                    </a:r>
                    <a:endParaRPr lang="fr-CA" sz="2000" i="1" dirty="0">
                      <a:solidFill>
                        <a:srgbClr val="00A759"/>
                      </a:solidFill>
                      <a:latin typeface="Century Schoolbook" panose="02040604050505020304" pitchFamily="18" charset="0"/>
                      <a:cs typeface="Roboto Serif Light" pitchFamily="2" charset="0"/>
                    </a:endParaRPr>
                  </a:p>
                </p:txBody>
              </p:sp>
            </mc:Choice>
            <mc:Fallback xmlns="">
              <p:sp>
                <p:nvSpPr>
                  <p:cNvPr id="541" name="ZoneTexte 41">
                    <a:extLst>
                      <a:ext uri="{FF2B5EF4-FFF2-40B4-BE49-F238E27FC236}">
                        <a16:creationId xmlns:a16="http://schemas.microsoft.com/office/drawing/2014/main" id="{7988769B-2506-ABB5-AA10-85C65D360361}"/>
                      </a:ext>
                    </a:extLst>
                  </p:cNvPr>
                  <p:cNvSpPr txBox="1">
                    <a:spLocks noRot="1" noChangeAspect="1" noMove="1" noResize="1" noEditPoints="1" noAdjustHandles="1" noChangeArrowheads="1" noChangeShapeType="1" noTextEdit="1"/>
                  </p:cNvSpPr>
                  <p:nvPr/>
                </p:nvSpPr>
                <p:spPr>
                  <a:xfrm>
                    <a:off x="827566" y="2350653"/>
                    <a:ext cx="472437" cy="400110"/>
                  </a:xfrm>
                  <a:prstGeom prst="rect">
                    <a:avLst/>
                  </a:prstGeom>
                  <a:blipFill>
                    <a:blip r:embed="rId33"/>
                    <a:stretch>
                      <a:fillRect r="-2564" b="-21212"/>
                    </a:stretch>
                  </a:blipFill>
                </p:spPr>
                <p:txBody>
                  <a:bodyPr/>
                  <a:lstStyle/>
                  <a:p>
                    <a:r>
                      <a:rPr lang="fr-CA">
                        <a:noFill/>
                      </a:rPr>
                      <a:t> </a:t>
                    </a:r>
                  </a:p>
                </p:txBody>
              </p:sp>
            </mc:Fallback>
          </mc:AlternateContent>
        </p:grpSp>
        <p:grpSp>
          <p:nvGrpSpPr>
            <p:cNvPr id="541" name="Group 540">
              <a:extLst>
                <a:ext uri="{FF2B5EF4-FFF2-40B4-BE49-F238E27FC236}">
                  <a16:creationId xmlns:a16="http://schemas.microsoft.com/office/drawing/2014/main" id="{3F0EF04B-8C4C-8077-E9AB-3CCC8469E0DC}"/>
                </a:ext>
              </a:extLst>
            </p:cNvPr>
            <p:cNvGrpSpPr/>
            <p:nvPr/>
          </p:nvGrpSpPr>
          <p:grpSpPr>
            <a:xfrm>
              <a:off x="2090578" y="2450368"/>
              <a:ext cx="590642" cy="676495"/>
              <a:chOff x="777036" y="2352357"/>
              <a:chExt cx="590642" cy="676495"/>
            </a:xfrm>
          </p:grpSpPr>
          <p:sp>
            <p:nvSpPr>
              <p:cNvPr id="542" name="Flowchart: Connector 541">
                <a:extLst>
                  <a:ext uri="{FF2B5EF4-FFF2-40B4-BE49-F238E27FC236}">
                    <a16:creationId xmlns:a16="http://schemas.microsoft.com/office/drawing/2014/main" id="{240D8649-42CF-CD1B-00E2-EB1621E475DE}"/>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mc:AlternateContent xmlns:mc="http://schemas.openxmlformats.org/markup-compatibility/2006" xmlns:a14="http://schemas.microsoft.com/office/drawing/2010/main">
            <mc:Choice Requires="a14">
              <p:sp>
                <p:nvSpPr>
                  <p:cNvPr id="543" name="ZoneTexte 41">
                    <a:extLst>
                      <a:ext uri="{FF2B5EF4-FFF2-40B4-BE49-F238E27FC236}">
                        <a16:creationId xmlns:a16="http://schemas.microsoft.com/office/drawing/2014/main" id="{243A071C-AE7F-02ED-529C-8633900BD1BE}"/>
                      </a:ext>
                    </a:extLst>
                  </p:cNvPr>
                  <p:cNvSpPr txBox="1"/>
                  <p:nvPr/>
                </p:nvSpPr>
                <p:spPr>
                  <a:xfrm>
                    <a:off x="824437" y="2352357"/>
                    <a:ext cx="472437" cy="400110"/>
                  </a:xfrm>
                  <a:prstGeom prst="rect">
                    <a:avLst/>
                  </a:prstGeom>
                  <a:noFill/>
                </p:spPr>
                <p:txBody>
                  <a:bodyPr wrap="none" rtlCol="0">
                    <a:spAutoFit/>
                  </a:bodyPr>
                  <a:lstStyle/>
                  <a:p>
                    <a14:m>
                      <m:oMath xmlns:m="http://schemas.openxmlformats.org/officeDocument/2006/math">
                        <m:r>
                          <a:rPr lang="fr-CA" sz="2000" i="1" smtClean="0">
                            <a:solidFill>
                              <a:srgbClr val="00A759"/>
                            </a:solidFill>
                            <a:latin typeface="Cambria Math" panose="02040503050406030204" pitchFamily="18" charset="0"/>
                            <a:ea typeface="Cambria Math" panose="02040503050406030204" pitchFamily="18" charset="0"/>
                            <a:cs typeface="Roboto Serif Light" pitchFamily="2" charset="0"/>
                          </a:rPr>
                          <m:t>𝜔</m:t>
                        </m:r>
                      </m:oMath>
                    </a14:m>
                    <a:r>
                      <a:rPr lang="fr-CA" sz="2000" baseline="-25000" dirty="0">
                        <a:solidFill>
                          <a:srgbClr val="00A759"/>
                        </a:solidFill>
                        <a:latin typeface="Century Schoolbook" panose="02040604050505020304" pitchFamily="18" charset="0"/>
                        <a:cs typeface="Roboto Serif Light" pitchFamily="2" charset="0"/>
                      </a:rPr>
                      <a:t>0</a:t>
                    </a:r>
                    <a:endParaRPr lang="fr-CA" sz="2000" i="1" dirty="0">
                      <a:solidFill>
                        <a:srgbClr val="00A759"/>
                      </a:solidFill>
                      <a:latin typeface="Century Schoolbook" panose="02040604050505020304" pitchFamily="18" charset="0"/>
                      <a:cs typeface="Roboto Serif Light" pitchFamily="2" charset="0"/>
                    </a:endParaRPr>
                  </a:p>
                </p:txBody>
              </p:sp>
            </mc:Choice>
            <mc:Fallback xmlns="">
              <p:sp>
                <p:nvSpPr>
                  <p:cNvPr id="544" name="ZoneTexte 41">
                    <a:extLst>
                      <a:ext uri="{FF2B5EF4-FFF2-40B4-BE49-F238E27FC236}">
                        <a16:creationId xmlns:a16="http://schemas.microsoft.com/office/drawing/2014/main" id="{96785C06-CC50-EB67-0423-3B3F070BF0FD}"/>
                      </a:ext>
                    </a:extLst>
                  </p:cNvPr>
                  <p:cNvSpPr txBox="1">
                    <a:spLocks noRot="1" noChangeAspect="1" noMove="1" noResize="1" noEditPoints="1" noAdjustHandles="1" noChangeArrowheads="1" noChangeShapeType="1" noTextEdit="1"/>
                  </p:cNvSpPr>
                  <p:nvPr/>
                </p:nvSpPr>
                <p:spPr>
                  <a:xfrm>
                    <a:off x="824437" y="2352357"/>
                    <a:ext cx="472437" cy="400110"/>
                  </a:xfrm>
                  <a:prstGeom prst="rect">
                    <a:avLst/>
                  </a:prstGeom>
                  <a:blipFill>
                    <a:blip r:embed="rId34"/>
                    <a:stretch>
                      <a:fillRect r="-2597" b="-21212"/>
                    </a:stretch>
                  </a:blipFill>
                </p:spPr>
                <p:txBody>
                  <a:bodyPr/>
                  <a:lstStyle/>
                  <a:p>
                    <a:r>
                      <a:rPr lang="fr-CA">
                        <a:noFill/>
                      </a:rPr>
                      <a:t> </a:t>
                    </a:r>
                  </a:p>
                </p:txBody>
              </p:sp>
            </mc:Fallback>
          </mc:AlternateContent>
        </p:grpSp>
        <p:grpSp>
          <p:nvGrpSpPr>
            <p:cNvPr id="544" name="Group 543">
              <a:extLst>
                <a:ext uri="{FF2B5EF4-FFF2-40B4-BE49-F238E27FC236}">
                  <a16:creationId xmlns:a16="http://schemas.microsoft.com/office/drawing/2014/main" id="{5A952D8B-6A07-C31A-ED7F-705CBCA392D4}"/>
                </a:ext>
              </a:extLst>
            </p:cNvPr>
            <p:cNvGrpSpPr/>
            <p:nvPr/>
          </p:nvGrpSpPr>
          <p:grpSpPr>
            <a:xfrm>
              <a:off x="353838" y="3297683"/>
              <a:ext cx="590642" cy="675662"/>
              <a:chOff x="777036" y="2353190"/>
              <a:chExt cx="590642" cy="675662"/>
            </a:xfrm>
          </p:grpSpPr>
          <p:sp>
            <p:nvSpPr>
              <p:cNvPr id="545" name="Flowchart: Connector 544">
                <a:extLst>
                  <a:ext uri="{FF2B5EF4-FFF2-40B4-BE49-F238E27FC236}">
                    <a16:creationId xmlns:a16="http://schemas.microsoft.com/office/drawing/2014/main" id="{8D6A8CBA-5BFB-EAA2-6944-F62D8E79E877}"/>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mc:AlternateContent xmlns:mc="http://schemas.openxmlformats.org/markup-compatibility/2006" xmlns:a14="http://schemas.microsoft.com/office/drawing/2010/main">
            <mc:Choice Requires="a14">
              <p:sp>
                <p:nvSpPr>
                  <p:cNvPr id="546" name="ZoneTexte 41">
                    <a:extLst>
                      <a:ext uri="{FF2B5EF4-FFF2-40B4-BE49-F238E27FC236}">
                        <a16:creationId xmlns:a16="http://schemas.microsoft.com/office/drawing/2014/main" id="{21053881-B988-8372-1D39-46B6982E0F71}"/>
                      </a:ext>
                    </a:extLst>
                  </p:cNvPr>
                  <p:cNvSpPr txBox="1"/>
                  <p:nvPr/>
                </p:nvSpPr>
                <p:spPr>
                  <a:xfrm>
                    <a:off x="841205" y="2353190"/>
                    <a:ext cx="472437" cy="400110"/>
                  </a:xfrm>
                  <a:prstGeom prst="rect">
                    <a:avLst/>
                  </a:prstGeom>
                  <a:noFill/>
                </p:spPr>
                <p:txBody>
                  <a:bodyPr wrap="none" rtlCol="0">
                    <a:spAutoFit/>
                  </a:bodyPr>
                  <a:lstStyle/>
                  <a:p>
                    <a14:m>
                      <m:oMath xmlns:m="http://schemas.openxmlformats.org/officeDocument/2006/math">
                        <m:r>
                          <a:rPr lang="fr-CA" sz="2000" i="1" smtClean="0">
                            <a:solidFill>
                              <a:srgbClr val="00A759"/>
                            </a:solidFill>
                            <a:latin typeface="Cambria Math" panose="02040503050406030204" pitchFamily="18" charset="0"/>
                            <a:ea typeface="Cambria Math" panose="02040503050406030204" pitchFamily="18" charset="0"/>
                            <a:cs typeface="Roboto Serif Light" pitchFamily="2" charset="0"/>
                          </a:rPr>
                          <m:t>𝜔</m:t>
                        </m:r>
                      </m:oMath>
                    </a14:m>
                    <a:r>
                      <a:rPr lang="fr-CA" sz="2000" baseline="-25000" dirty="0">
                        <a:solidFill>
                          <a:srgbClr val="00A759"/>
                        </a:solidFill>
                        <a:latin typeface="Century Schoolbook" panose="02040604050505020304" pitchFamily="18" charset="0"/>
                        <a:cs typeface="Roboto Serif Light" pitchFamily="2" charset="0"/>
                      </a:rPr>
                      <a:t>0</a:t>
                    </a:r>
                    <a:endParaRPr lang="fr-CA" sz="2000" i="1" dirty="0">
                      <a:solidFill>
                        <a:srgbClr val="00A759"/>
                      </a:solidFill>
                      <a:latin typeface="Century Schoolbook" panose="02040604050505020304" pitchFamily="18" charset="0"/>
                      <a:cs typeface="Roboto Serif Light" pitchFamily="2" charset="0"/>
                    </a:endParaRPr>
                  </a:p>
                </p:txBody>
              </p:sp>
            </mc:Choice>
            <mc:Fallback xmlns="">
              <p:sp>
                <p:nvSpPr>
                  <p:cNvPr id="547" name="ZoneTexte 41">
                    <a:extLst>
                      <a:ext uri="{FF2B5EF4-FFF2-40B4-BE49-F238E27FC236}">
                        <a16:creationId xmlns:a16="http://schemas.microsoft.com/office/drawing/2014/main" id="{46CC2964-5DC6-5796-5F57-CA00B28CA1C1}"/>
                      </a:ext>
                    </a:extLst>
                  </p:cNvPr>
                  <p:cNvSpPr txBox="1">
                    <a:spLocks noRot="1" noChangeAspect="1" noMove="1" noResize="1" noEditPoints="1" noAdjustHandles="1" noChangeArrowheads="1" noChangeShapeType="1" noTextEdit="1"/>
                  </p:cNvSpPr>
                  <p:nvPr/>
                </p:nvSpPr>
                <p:spPr>
                  <a:xfrm>
                    <a:off x="841205" y="2353190"/>
                    <a:ext cx="472437" cy="400110"/>
                  </a:xfrm>
                  <a:prstGeom prst="rect">
                    <a:avLst/>
                  </a:prstGeom>
                  <a:blipFill>
                    <a:blip r:embed="rId35"/>
                    <a:stretch>
                      <a:fillRect r="-2597" b="-21212"/>
                    </a:stretch>
                  </a:blipFill>
                </p:spPr>
                <p:txBody>
                  <a:bodyPr/>
                  <a:lstStyle/>
                  <a:p>
                    <a:r>
                      <a:rPr lang="fr-CA">
                        <a:noFill/>
                      </a:rPr>
                      <a:t> </a:t>
                    </a:r>
                  </a:p>
                </p:txBody>
              </p:sp>
            </mc:Fallback>
          </mc:AlternateContent>
        </p:grpSp>
        <p:grpSp>
          <p:nvGrpSpPr>
            <p:cNvPr id="547" name="Group 546">
              <a:extLst>
                <a:ext uri="{FF2B5EF4-FFF2-40B4-BE49-F238E27FC236}">
                  <a16:creationId xmlns:a16="http://schemas.microsoft.com/office/drawing/2014/main" id="{4FC86AE0-CA8F-BEA9-EAB3-BD5D27821B55}"/>
                </a:ext>
              </a:extLst>
            </p:cNvPr>
            <p:cNvGrpSpPr/>
            <p:nvPr/>
          </p:nvGrpSpPr>
          <p:grpSpPr>
            <a:xfrm>
              <a:off x="1218591" y="3302020"/>
              <a:ext cx="590642" cy="675662"/>
              <a:chOff x="777036" y="2353190"/>
              <a:chExt cx="590642" cy="675662"/>
            </a:xfrm>
          </p:grpSpPr>
          <p:sp>
            <p:nvSpPr>
              <p:cNvPr id="548" name="Flowchart: Connector 547">
                <a:extLst>
                  <a:ext uri="{FF2B5EF4-FFF2-40B4-BE49-F238E27FC236}">
                    <a16:creationId xmlns:a16="http://schemas.microsoft.com/office/drawing/2014/main" id="{92B013D4-37E7-B256-DC73-CAFC78A809A7}"/>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mc:AlternateContent xmlns:mc="http://schemas.openxmlformats.org/markup-compatibility/2006" xmlns:a14="http://schemas.microsoft.com/office/drawing/2010/main">
            <mc:Choice Requires="a14">
              <p:sp>
                <p:nvSpPr>
                  <p:cNvPr id="549" name="ZoneTexte 41">
                    <a:extLst>
                      <a:ext uri="{FF2B5EF4-FFF2-40B4-BE49-F238E27FC236}">
                        <a16:creationId xmlns:a16="http://schemas.microsoft.com/office/drawing/2014/main" id="{0178963B-E2F2-2D9E-5479-DDEDE09E60CA}"/>
                      </a:ext>
                    </a:extLst>
                  </p:cNvPr>
                  <p:cNvSpPr txBox="1"/>
                  <p:nvPr/>
                </p:nvSpPr>
                <p:spPr>
                  <a:xfrm>
                    <a:off x="841205" y="2353190"/>
                    <a:ext cx="472437" cy="400110"/>
                  </a:xfrm>
                  <a:prstGeom prst="rect">
                    <a:avLst/>
                  </a:prstGeom>
                  <a:noFill/>
                </p:spPr>
                <p:txBody>
                  <a:bodyPr wrap="none" rtlCol="0">
                    <a:spAutoFit/>
                  </a:bodyPr>
                  <a:lstStyle/>
                  <a:p>
                    <a14:m>
                      <m:oMath xmlns:m="http://schemas.openxmlformats.org/officeDocument/2006/math">
                        <m:r>
                          <a:rPr lang="fr-CA" sz="2000" i="1" smtClean="0">
                            <a:solidFill>
                              <a:srgbClr val="00A759"/>
                            </a:solidFill>
                            <a:latin typeface="Cambria Math" panose="02040503050406030204" pitchFamily="18" charset="0"/>
                            <a:ea typeface="Cambria Math" panose="02040503050406030204" pitchFamily="18" charset="0"/>
                            <a:cs typeface="Roboto Serif Light" pitchFamily="2" charset="0"/>
                          </a:rPr>
                          <m:t>𝜔</m:t>
                        </m:r>
                      </m:oMath>
                    </a14:m>
                    <a:r>
                      <a:rPr lang="fr-CA" sz="2000" baseline="-25000" dirty="0">
                        <a:solidFill>
                          <a:srgbClr val="00A759"/>
                        </a:solidFill>
                        <a:latin typeface="Century Schoolbook" panose="02040604050505020304" pitchFamily="18" charset="0"/>
                        <a:cs typeface="Roboto Serif Light" pitchFamily="2" charset="0"/>
                      </a:rPr>
                      <a:t>0</a:t>
                    </a:r>
                    <a:endParaRPr lang="fr-CA" sz="2000" i="1" dirty="0">
                      <a:solidFill>
                        <a:srgbClr val="00A759"/>
                      </a:solidFill>
                      <a:latin typeface="Century Schoolbook" panose="02040604050505020304" pitchFamily="18" charset="0"/>
                      <a:cs typeface="Roboto Serif Light" pitchFamily="2" charset="0"/>
                    </a:endParaRPr>
                  </a:p>
                </p:txBody>
              </p:sp>
            </mc:Choice>
            <mc:Fallback xmlns="">
              <p:sp>
                <p:nvSpPr>
                  <p:cNvPr id="550" name="ZoneTexte 41">
                    <a:extLst>
                      <a:ext uri="{FF2B5EF4-FFF2-40B4-BE49-F238E27FC236}">
                        <a16:creationId xmlns:a16="http://schemas.microsoft.com/office/drawing/2014/main" id="{E0D44C25-D193-AAAD-7985-C56AF8D2FD4D}"/>
                      </a:ext>
                    </a:extLst>
                  </p:cNvPr>
                  <p:cNvSpPr txBox="1">
                    <a:spLocks noRot="1" noChangeAspect="1" noMove="1" noResize="1" noEditPoints="1" noAdjustHandles="1" noChangeArrowheads="1" noChangeShapeType="1" noTextEdit="1"/>
                  </p:cNvSpPr>
                  <p:nvPr/>
                </p:nvSpPr>
                <p:spPr>
                  <a:xfrm>
                    <a:off x="841205" y="2353190"/>
                    <a:ext cx="472437" cy="400110"/>
                  </a:xfrm>
                  <a:prstGeom prst="rect">
                    <a:avLst/>
                  </a:prstGeom>
                  <a:blipFill>
                    <a:blip r:embed="rId36"/>
                    <a:stretch>
                      <a:fillRect r="-2597" b="-23077"/>
                    </a:stretch>
                  </a:blipFill>
                </p:spPr>
                <p:txBody>
                  <a:bodyPr/>
                  <a:lstStyle/>
                  <a:p>
                    <a:r>
                      <a:rPr lang="fr-CA">
                        <a:noFill/>
                      </a:rPr>
                      <a:t> </a:t>
                    </a:r>
                  </a:p>
                </p:txBody>
              </p:sp>
            </mc:Fallback>
          </mc:AlternateContent>
        </p:grpSp>
        <p:grpSp>
          <p:nvGrpSpPr>
            <p:cNvPr id="550" name="Group 549">
              <a:extLst>
                <a:ext uri="{FF2B5EF4-FFF2-40B4-BE49-F238E27FC236}">
                  <a16:creationId xmlns:a16="http://schemas.microsoft.com/office/drawing/2014/main" id="{1387EA5F-789D-260D-20CF-20A2199EB811}"/>
                </a:ext>
              </a:extLst>
            </p:cNvPr>
            <p:cNvGrpSpPr/>
            <p:nvPr/>
          </p:nvGrpSpPr>
          <p:grpSpPr>
            <a:xfrm>
              <a:off x="2084926" y="3297683"/>
              <a:ext cx="590642" cy="675662"/>
              <a:chOff x="777036" y="2353190"/>
              <a:chExt cx="590642" cy="675662"/>
            </a:xfrm>
          </p:grpSpPr>
          <p:sp>
            <p:nvSpPr>
              <p:cNvPr id="551" name="Flowchart: Connector 550">
                <a:extLst>
                  <a:ext uri="{FF2B5EF4-FFF2-40B4-BE49-F238E27FC236}">
                    <a16:creationId xmlns:a16="http://schemas.microsoft.com/office/drawing/2014/main" id="{7599B42E-9D57-2BCC-7175-20DA249D7DF1}"/>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mc:AlternateContent xmlns:mc="http://schemas.openxmlformats.org/markup-compatibility/2006" xmlns:a14="http://schemas.microsoft.com/office/drawing/2010/main">
            <mc:Choice Requires="a14">
              <p:sp>
                <p:nvSpPr>
                  <p:cNvPr id="552" name="ZoneTexte 41">
                    <a:extLst>
                      <a:ext uri="{FF2B5EF4-FFF2-40B4-BE49-F238E27FC236}">
                        <a16:creationId xmlns:a16="http://schemas.microsoft.com/office/drawing/2014/main" id="{729D5147-26E4-1A83-578F-0839BECFA162}"/>
                      </a:ext>
                    </a:extLst>
                  </p:cNvPr>
                  <p:cNvSpPr txBox="1"/>
                  <p:nvPr/>
                </p:nvSpPr>
                <p:spPr>
                  <a:xfrm>
                    <a:off x="842367" y="2353190"/>
                    <a:ext cx="472437" cy="400110"/>
                  </a:xfrm>
                  <a:prstGeom prst="rect">
                    <a:avLst/>
                  </a:prstGeom>
                  <a:noFill/>
                </p:spPr>
                <p:txBody>
                  <a:bodyPr wrap="none" rtlCol="0">
                    <a:spAutoFit/>
                  </a:bodyPr>
                  <a:lstStyle/>
                  <a:p>
                    <a14:m>
                      <m:oMath xmlns:m="http://schemas.openxmlformats.org/officeDocument/2006/math">
                        <m:r>
                          <a:rPr lang="fr-CA" sz="2000" i="1" smtClean="0">
                            <a:solidFill>
                              <a:srgbClr val="00A759"/>
                            </a:solidFill>
                            <a:latin typeface="Cambria Math" panose="02040503050406030204" pitchFamily="18" charset="0"/>
                            <a:ea typeface="Cambria Math" panose="02040503050406030204" pitchFamily="18" charset="0"/>
                            <a:cs typeface="Roboto Serif Light" pitchFamily="2" charset="0"/>
                          </a:rPr>
                          <m:t>𝜔</m:t>
                        </m:r>
                      </m:oMath>
                    </a14:m>
                    <a:r>
                      <a:rPr lang="fr-CA" sz="2000" baseline="-25000" dirty="0">
                        <a:solidFill>
                          <a:srgbClr val="00A759"/>
                        </a:solidFill>
                        <a:latin typeface="Century Schoolbook" panose="02040604050505020304" pitchFamily="18" charset="0"/>
                        <a:cs typeface="Roboto Serif Light" pitchFamily="2" charset="0"/>
                      </a:rPr>
                      <a:t>0</a:t>
                    </a:r>
                    <a:endParaRPr lang="fr-CA" sz="2000" i="1" dirty="0">
                      <a:solidFill>
                        <a:srgbClr val="00A759"/>
                      </a:solidFill>
                      <a:latin typeface="Century Schoolbook" panose="02040604050505020304" pitchFamily="18" charset="0"/>
                      <a:cs typeface="Roboto Serif Light" pitchFamily="2" charset="0"/>
                    </a:endParaRPr>
                  </a:p>
                </p:txBody>
              </p:sp>
            </mc:Choice>
            <mc:Fallback xmlns="">
              <p:sp>
                <p:nvSpPr>
                  <p:cNvPr id="553" name="ZoneTexte 41">
                    <a:extLst>
                      <a:ext uri="{FF2B5EF4-FFF2-40B4-BE49-F238E27FC236}">
                        <a16:creationId xmlns:a16="http://schemas.microsoft.com/office/drawing/2014/main" id="{1529B937-AB6C-FF8C-7A80-74DB4633188B}"/>
                      </a:ext>
                    </a:extLst>
                  </p:cNvPr>
                  <p:cNvSpPr txBox="1">
                    <a:spLocks noRot="1" noChangeAspect="1" noMove="1" noResize="1" noEditPoints="1" noAdjustHandles="1" noChangeArrowheads="1" noChangeShapeType="1" noTextEdit="1"/>
                  </p:cNvSpPr>
                  <p:nvPr/>
                </p:nvSpPr>
                <p:spPr>
                  <a:xfrm>
                    <a:off x="842367" y="2353190"/>
                    <a:ext cx="472437" cy="400110"/>
                  </a:xfrm>
                  <a:prstGeom prst="rect">
                    <a:avLst/>
                  </a:prstGeom>
                  <a:blipFill>
                    <a:blip r:embed="rId37"/>
                    <a:stretch>
                      <a:fillRect r="-2597" b="-21212"/>
                    </a:stretch>
                  </a:blipFill>
                </p:spPr>
                <p:txBody>
                  <a:bodyPr/>
                  <a:lstStyle/>
                  <a:p>
                    <a:r>
                      <a:rPr lang="fr-CA">
                        <a:noFill/>
                      </a:rPr>
                      <a:t> </a:t>
                    </a:r>
                  </a:p>
                </p:txBody>
              </p:sp>
            </mc:Fallback>
          </mc:AlternateContent>
        </p:grpSp>
        <p:grpSp>
          <p:nvGrpSpPr>
            <p:cNvPr id="553" name="Group 552">
              <a:extLst>
                <a:ext uri="{FF2B5EF4-FFF2-40B4-BE49-F238E27FC236}">
                  <a16:creationId xmlns:a16="http://schemas.microsoft.com/office/drawing/2014/main" id="{52F4F102-34A7-A472-F855-41B3A277455E}"/>
                </a:ext>
              </a:extLst>
            </p:cNvPr>
            <p:cNvGrpSpPr/>
            <p:nvPr/>
          </p:nvGrpSpPr>
          <p:grpSpPr>
            <a:xfrm>
              <a:off x="347790" y="4142234"/>
              <a:ext cx="777892" cy="675662"/>
              <a:chOff x="777036" y="2353190"/>
              <a:chExt cx="777892" cy="675662"/>
            </a:xfrm>
          </p:grpSpPr>
          <p:sp>
            <p:nvSpPr>
              <p:cNvPr id="554" name="Flowchart: Connector 553">
                <a:extLst>
                  <a:ext uri="{FF2B5EF4-FFF2-40B4-BE49-F238E27FC236}">
                    <a16:creationId xmlns:a16="http://schemas.microsoft.com/office/drawing/2014/main" id="{241BC930-7F53-C553-E171-5AE411488ADA}"/>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mc:AlternateContent xmlns:mc="http://schemas.openxmlformats.org/markup-compatibility/2006" xmlns:a14="http://schemas.microsoft.com/office/drawing/2010/main">
            <mc:Choice Requires="a14">
              <p:sp>
                <p:nvSpPr>
                  <p:cNvPr id="555" name="ZoneTexte 41">
                    <a:extLst>
                      <a:ext uri="{FF2B5EF4-FFF2-40B4-BE49-F238E27FC236}">
                        <a16:creationId xmlns:a16="http://schemas.microsoft.com/office/drawing/2014/main" id="{DBBC1260-62E1-56AD-781A-ED9291264F94}"/>
                      </a:ext>
                    </a:extLst>
                  </p:cNvPr>
                  <p:cNvSpPr txBox="1"/>
                  <p:nvPr/>
                </p:nvSpPr>
                <p:spPr>
                  <a:xfrm>
                    <a:off x="841205" y="2353190"/>
                    <a:ext cx="472437" cy="400110"/>
                  </a:xfrm>
                  <a:prstGeom prst="rect">
                    <a:avLst/>
                  </a:prstGeom>
                  <a:noFill/>
                </p:spPr>
                <p:txBody>
                  <a:bodyPr wrap="none" rtlCol="0">
                    <a:spAutoFit/>
                  </a:bodyPr>
                  <a:lstStyle/>
                  <a:p>
                    <a14:m>
                      <m:oMath xmlns:m="http://schemas.openxmlformats.org/officeDocument/2006/math">
                        <m:r>
                          <a:rPr lang="fr-CA" sz="2000" i="1" smtClean="0">
                            <a:solidFill>
                              <a:srgbClr val="00A759"/>
                            </a:solidFill>
                            <a:latin typeface="Cambria Math" panose="02040503050406030204" pitchFamily="18" charset="0"/>
                            <a:ea typeface="Cambria Math" panose="02040503050406030204" pitchFamily="18" charset="0"/>
                            <a:cs typeface="Roboto Serif Light" pitchFamily="2" charset="0"/>
                          </a:rPr>
                          <m:t>𝜔</m:t>
                        </m:r>
                      </m:oMath>
                    </a14:m>
                    <a:r>
                      <a:rPr lang="fr-CA" sz="2000" baseline="-25000" dirty="0">
                        <a:solidFill>
                          <a:srgbClr val="00A759"/>
                        </a:solidFill>
                        <a:latin typeface="Century Schoolbook" panose="02040604050505020304" pitchFamily="18" charset="0"/>
                        <a:cs typeface="Roboto Serif Light" pitchFamily="2" charset="0"/>
                      </a:rPr>
                      <a:t>0</a:t>
                    </a:r>
                    <a:endParaRPr lang="fr-CA" sz="2000" i="1" dirty="0">
                      <a:solidFill>
                        <a:srgbClr val="00A759"/>
                      </a:solidFill>
                      <a:latin typeface="Century Schoolbook" panose="02040604050505020304" pitchFamily="18" charset="0"/>
                      <a:cs typeface="Roboto Serif Light" pitchFamily="2" charset="0"/>
                    </a:endParaRPr>
                  </a:p>
                </p:txBody>
              </p:sp>
            </mc:Choice>
            <mc:Fallback xmlns="">
              <p:sp>
                <p:nvSpPr>
                  <p:cNvPr id="714" name="ZoneTexte 41">
                    <a:extLst>
                      <a:ext uri="{FF2B5EF4-FFF2-40B4-BE49-F238E27FC236}">
                        <a16:creationId xmlns:a16="http://schemas.microsoft.com/office/drawing/2014/main" id="{DC64DD5F-A212-5E9B-FC4D-ACDCF2156EC4}"/>
                      </a:ext>
                    </a:extLst>
                  </p:cNvPr>
                  <p:cNvSpPr txBox="1">
                    <a:spLocks noRot="1" noChangeAspect="1" noMove="1" noResize="1" noEditPoints="1" noAdjustHandles="1" noChangeArrowheads="1" noChangeShapeType="1" noTextEdit="1"/>
                  </p:cNvSpPr>
                  <p:nvPr/>
                </p:nvSpPr>
                <p:spPr>
                  <a:xfrm>
                    <a:off x="841205" y="2353190"/>
                    <a:ext cx="472437" cy="400110"/>
                  </a:xfrm>
                  <a:prstGeom prst="rect">
                    <a:avLst/>
                  </a:prstGeom>
                  <a:blipFill>
                    <a:blip r:embed="rId26"/>
                    <a:stretch>
                      <a:fillRect r="-2597" b="-21212"/>
                    </a:stretch>
                  </a:blipFill>
                </p:spPr>
                <p:txBody>
                  <a:bodyPr/>
                  <a:lstStyle/>
                  <a:p>
                    <a:r>
                      <a:rPr lang="fr-CA">
                        <a:noFill/>
                      </a:rPr>
                      <a:t> </a:t>
                    </a:r>
                  </a:p>
                </p:txBody>
              </p:sp>
            </mc:Fallback>
          </mc:AlternateContent>
          <p:cxnSp>
            <p:nvCxnSpPr>
              <p:cNvPr id="556" name="Connecteur droit avec flèche 71">
                <a:extLst>
                  <a:ext uri="{FF2B5EF4-FFF2-40B4-BE49-F238E27FC236}">
                    <a16:creationId xmlns:a16="http://schemas.microsoft.com/office/drawing/2014/main" id="{283558F1-6EC3-5405-C7C1-75F815BB7C32}"/>
                  </a:ext>
                </a:extLst>
              </p:cNvPr>
              <p:cNvCxnSpPr>
                <a:cxnSpLocks/>
              </p:cNvCxnSpPr>
              <p:nvPr/>
            </p:nvCxnSpPr>
            <p:spPr>
              <a:xfrm>
                <a:off x="1072356" y="2738305"/>
                <a:ext cx="482572" cy="1298"/>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557" name="Group 556">
              <a:extLst>
                <a:ext uri="{FF2B5EF4-FFF2-40B4-BE49-F238E27FC236}">
                  <a16:creationId xmlns:a16="http://schemas.microsoft.com/office/drawing/2014/main" id="{27AC1C61-4947-9EA0-AE64-A44E23EB2072}"/>
                </a:ext>
              </a:extLst>
            </p:cNvPr>
            <p:cNvGrpSpPr/>
            <p:nvPr/>
          </p:nvGrpSpPr>
          <p:grpSpPr>
            <a:xfrm>
              <a:off x="1212543" y="4146571"/>
              <a:ext cx="590642" cy="675662"/>
              <a:chOff x="777036" y="2353190"/>
              <a:chExt cx="590642" cy="675662"/>
            </a:xfrm>
          </p:grpSpPr>
          <p:sp>
            <p:nvSpPr>
              <p:cNvPr id="558" name="Flowchart: Connector 557">
                <a:extLst>
                  <a:ext uri="{FF2B5EF4-FFF2-40B4-BE49-F238E27FC236}">
                    <a16:creationId xmlns:a16="http://schemas.microsoft.com/office/drawing/2014/main" id="{B3035445-05EB-7541-A5EE-A101DBF65A47}"/>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mc:AlternateContent xmlns:mc="http://schemas.openxmlformats.org/markup-compatibility/2006" xmlns:a14="http://schemas.microsoft.com/office/drawing/2010/main">
            <mc:Choice Requires="a14">
              <p:sp>
                <p:nvSpPr>
                  <p:cNvPr id="559" name="ZoneTexte 41">
                    <a:extLst>
                      <a:ext uri="{FF2B5EF4-FFF2-40B4-BE49-F238E27FC236}">
                        <a16:creationId xmlns:a16="http://schemas.microsoft.com/office/drawing/2014/main" id="{A17BD49D-9F1B-1A00-777D-D8958F0D7F35}"/>
                      </a:ext>
                    </a:extLst>
                  </p:cNvPr>
                  <p:cNvSpPr txBox="1"/>
                  <p:nvPr/>
                </p:nvSpPr>
                <p:spPr>
                  <a:xfrm>
                    <a:off x="841205" y="2353190"/>
                    <a:ext cx="472437" cy="400110"/>
                  </a:xfrm>
                  <a:prstGeom prst="rect">
                    <a:avLst/>
                  </a:prstGeom>
                  <a:noFill/>
                </p:spPr>
                <p:txBody>
                  <a:bodyPr wrap="none" rtlCol="0">
                    <a:spAutoFit/>
                  </a:bodyPr>
                  <a:lstStyle/>
                  <a:p>
                    <a14:m>
                      <m:oMath xmlns:m="http://schemas.openxmlformats.org/officeDocument/2006/math">
                        <m:r>
                          <a:rPr lang="fr-CA" sz="2000" i="1" smtClean="0">
                            <a:solidFill>
                              <a:srgbClr val="00A759"/>
                            </a:solidFill>
                            <a:latin typeface="Cambria Math" panose="02040503050406030204" pitchFamily="18" charset="0"/>
                            <a:ea typeface="Cambria Math" panose="02040503050406030204" pitchFamily="18" charset="0"/>
                            <a:cs typeface="Roboto Serif Light" pitchFamily="2" charset="0"/>
                          </a:rPr>
                          <m:t>𝜔</m:t>
                        </m:r>
                      </m:oMath>
                    </a14:m>
                    <a:r>
                      <a:rPr lang="fr-CA" sz="2000" baseline="-25000" dirty="0">
                        <a:solidFill>
                          <a:srgbClr val="00A759"/>
                        </a:solidFill>
                        <a:latin typeface="Century Schoolbook" panose="02040604050505020304" pitchFamily="18" charset="0"/>
                        <a:cs typeface="Roboto Serif Light" pitchFamily="2" charset="0"/>
                      </a:rPr>
                      <a:t>0</a:t>
                    </a:r>
                    <a:endParaRPr lang="fr-CA" sz="2000" i="1" dirty="0">
                      <a:solidFill>
                        <a:srgbClr val="00A759"/>
                      </a:solidFill>
                      <a:latin typeface="Century Schoolbook" panose="02040604050505020304" pitchFamily="18" charset="0"/>
                      <a:cs typeface="Roboto Serif Light" pitchFamily="2" charset="0"/>
                    </a:endParaRPr>
                  </a:p>
                </p:txBody>
              </p:sp>
            </mc:Choice>
            <mc:Fallback xmlns="">
              <p:sp>
                <p:nvSpPr>
                  <p:cNvPr id="560" name="ZoneTexte 41">
                    <a:extLst>
                      <a:ext uri="{FF2B5EF4-FFF2-40B4-BE49-F238E27FC236}">
                        <a16:creationId xmlns:a16="http://schemas.microsoft.com/office/drawing/2014/main" id="{89E4FD0E-45FE-5674-F956-1DF4686DDE90}"/>
                      </a:ext>
                    </a:extLst>
                  </p:cNvPr>
                  <p:cNvSpPr txBox="1">
                    <a:spLocks noRot="1" noChangeAspect="1" noMove="1" noResize="1" noEditPoints="1" noAdjustHandles="1" noChangeArrowheads="1" noChangeShapeType="1" noTextEdit="1"/>
                  </p:cNvSpPr>
                  <p:nvPr/>
                </p:nvSpPr>
                <p:spPr>
                  <a:xfrm>
                    <a:off x="841205" y="2353190"/>
                    <a:ext cx="472437" cy="400110"/>
                  </a:xfrm>
                  <a:prstGeom prst="rect">
                    <a:avLst/>
                  </a:prstGeom>
                  <a:blipFill>
                    <a:blip r:embed="rId38"/>
                    <a:stretch>
                      <a:fillRect r="-2597" b="-21212"/>
                    </a:stretch>
                  </a:blipFill>
                </p:spPr>
                <p:txBody>
                  <a:bodyPr/>
                  <a:lstStyle/>
                  <a:p>
                    <a:r>
                      <a:rPr lang="fr-CA">
                        <a:noFill/>
                      </a:rPr>
                      <a:t> </a:t>
                    </a:r>
                  </a:p>
                </p:txBody>
              </p:sp>
            </mc:Fallback>
          </mc:AlternateContent>
        </p:grpSp>
        <p:grpSp>
          <p:nvGrpSpPr>
            <p:cNvPr id="560" name="Group 559">
              <a:extLst>
                <a:ext uri="{FF2B5EF4-FFF2-40B4-BE49-F238E27FC236}">
                  <a16:creationId xmlns:a16="http://schemas.microsoft.com/office/drawing/2014/main" id="{8FA7A622-DB65-A258-77A4-38C61DF1BDAD}"/>
                </a:ext>
              </a:extLst>
            </p:cNvPr>
            <p:cNvGrpSpPr/>
            <p:nvPr/>
          </p:nvGrpSpPr>
          <p:grpSpPr>
            <a:xfrm>
              <a:off x="2078878" y="4142234"/>
              <a:ext cx="590642" cy="675662"/>
              <a:chOff x="777036" y="2353190"/>
              <a:chExt cx="590642" cy="675662"/>
            </a:xfrm>
          </p:grpSpPr>
          <p:sp>
            <p:nvSpPr>
              <p:cNvPr id="561" name="Flowchart: Connector 560">
                <a:extLst>
                  <a:ext uri="{FF2B5EF4-FFF2-40B4-BE49-F238E27FC236}">
                    <a16:creationId xmlns:a16="http://schemas.microsoft.com/office/drawing/2014/main" id="{4566C388-95AA-F9FC-FD7C-89D84C9CD99A}"/>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mc:AlternateContent xmlns:mc="http://schemas.openxmlformats.org/markup-compatibility/2006" xmlns:a14="http://schemas.microsoft.com/office/drawing/2010/main">
            <mc:Choice Requires="a14">
              <p:sp>
                <p:nvSpPr>
                  <p:cNvPr id="562" name="ZoneTexte 41">
                    <a:extLst>
                      <a:ext uri="{FF2B5EF4-FFF2-40B4-BE49-F238E27FC236}">
                        <a16:creationId xmlns:a16="http://schemas.microsoft.com/office/drawing/2014/main" id="{BA40246F-B8BC-B9B6-36D0-18311F6AFC91}"/>
                      </a:ext>
                    </a:extLst>
                  </p:cNvPr>
                  <p:cNvSpPr txBox="1"/>
                  <p:nvPr/>
                </p:nvSpPr>
                <p:spPr>
                  <a:xfrm>
                    <a:off x="848666" y="2353190"/>
                    <a:ext cx="472437" cy="400110"/>
                  </a:xfrm>
                  <a:prstGeom prst="rect">
                    <a:avLst/>
                  </a:prstGeom>
                  <a:noFill/>
                </p:spPr>
                <p:txBody>
                  <a:bodyPr wrap="none" rtlCol="0">
                    <a:spAutoFit/>
                  </a:bodyPr>
                  <a:lstStyle/>
                  <a:p>
                    <a14:m>
                      <m:oMath xmlns:m="http://schemas.openxmlformats.org/officeDocument/2006/math">
                        <m:r>
                          <a:rPr lang="fr-CA" sz="2000" i="1" smtClean="0">
                            <a:solidFill>
                              <a:srgbClr val="00A759"/>
                            </a:solidFill>
                            <a:latin typeface="Cambria Math" panose="02040503050406030204" pitchFamily="18" charset="0"/>
                            <a:ea typeface="Cambria Math" panose="02040503050406030204" pitchFamily="18" charset="0"/>
                            <a:cs typeface="Roboto Serif Light" pitchFamily="2" charset="0"/>
                          </a:rPr>
                          <m:t>𝜔</m:t>
                        </m:r>
                      </m:oMath>
                    </a14:m>
                    <a:r>
                      <a:rPr lang="fr-CA" sz="2000" baseline="-25000" dirty="0">
                        <a:solidFill>
                          <a:srgbClr val="00A759"/>
                        </a:solidFill>
                        <a:latin typeface="Century Schoolbook" panose="02040604050505020304" pitchFamily="18" charset="0"/>
                        <a:cs typeface="Roboto Serif Light" pitchFamily="2" charset="0"/>
                      </a:rPr>
                      <a:t>0</a:t>
                    </a:r>
                    <a:endParaRPr lang="fr-CA" sz="2000" i="1" dirty="0">
                      <a:solidFill>
                        <a:srgbClr val="00A759"/>
                      </a:solidFill>
                      <a:latin typeface="Century Schoolbook" panose="02040604050505020304" pitchFamily="18" charset="0"/>
                      <a:cs typeface="Roboto Serif Light" pitchFamily="2" charset="0"/>
                    </a:endParaRPr>
                  </a:p>
                </p:txBody>
              </p:sp>
            </mc:Choice>
            <mc:Fallback xmlns="">
              <p:sp>
                <p:nvSpPr>
                  <p:cNvPr id="563" name="ZoneTexte 41">
                    <a:extLst>
                      <a:ext uri="{FF2B5EF4-FFF2-40B4-BE49-F238E27FC236}">
                        <a16:creationId xmlns:a16="http://schemas.microsoft.com/office/drawing/2014/main" id="{B7F0E2CB-3046-A7C0-64E4-021362A37A42}"/>
                      </a:ext>
                    </a:extLst>
                  </p:cNvPr>
                  <p:cNvSpPr txBox="1">
                    <a:spLocks noRot="1" noChangeAspect="1" noMove="1" noResize="1" noEditPoints="1" noAdjustHandles="1" noChangeArrowheads="1" noChangeShapeType="1" noTextEdit="1"/>
                  </p:cNvSpPr>
                  <p:nvPr/>
                </p:nvSpPr>
                <p:spPr>
                  <a:xfrm>
                    <a:off x="848666" y="2353190"/>
                    <a:ext cx="472437" cy="400110"/>
                  </a:xfrm>
                  <a:prstGeom prst="rect">
                    <a:avLst/>
                  </a:prstGeom>
                  <a:blipFill>
                    <a:blip r:embed="rId39"/>
                    <a:stretch>
                      <a:fillRect r="-2597" b="-23077"/>
                    </a:stretch>
                  </a:blipFill>
                </p:spPr>
                <p:txBody>
                  <a:bodyPr/>
                  <a:lstStyle/>
                  <a:p>
                    <a:r>
                      <a:rPr lang="fr-CA">
                        <a:noFill/>
                      </a:rPr>
                      <a:t> </a:t>
                    </a:r>
                  </a:p>
                </p:txBody>
              </p:sp>
            </mc:Fallback>
          </mc:AlternateContent>
        </p:grpSp>
        <p:cxnSp>
          <p:nvCxnSpPr>
            <p:cNvPr id="563" name="Connecteur droit avec flèche 71">
              <a:extLst>
                <a:ext uri="{FF2B5EF4-FFF2-40B4-BE49-F238E27FC236}">
                  <a16:creationId xmlns:a16="http://schemas.microsoft.com/office/drawing/2014/main" id="{31939944-8704-E684-4754-4AD2C2C8ADFF}"/>
                </a:ext>
              </a:extLst>
            </p:cNvPr>
            <p:cNvCxnSpPr>
              <a:cxnSpLocks/>
            </p:cNvCxnSpPr>
            <p:nvPr/>
          </p:nvCxnSpPr>
          <p:spPr>
            <a:xfrm rot="2700000">
              <a:off x="1448766" y="3857560"/>
              <a:ext cx="482572" cy="1298"/>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cxnSp>
          <p:nvCxnSpPr>
            <p:cNvPr id="564" name="Connecteur droit avec flèche 71">
              <a:extLst>
                <a:ext uri="{FF2B5EF4-FFF2-40B4-BE49-F238E27FC236}">
                  <a16:creationId xmlns:a16="http://schemas.microsoft.com/office/drawing/2014/main" id="{131287AA-FD1A-549B-E7F9-8B734CD565C3}"/>
                </a:ext>
              </a:extLst>
            </p:cNvPr>
            <p:cNvCxnSpPr>
              <a:cxnSpLocks/>
            </p:cNvCxnSpPr>
            <p:nvPr/>
          </p:nvCxnSpPr>
          <p:spPr>
            <a:xfrm rot="5400000">
              <a:off x="2150011" y="3083266"/>
              <a:ext cx="482572" cy="1298"/>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cxnSp>
          <p:nvCxnSpPr>
            <p:cNvPr id="565" name="Connecteur droit avec flèche 71">
              <a:extLst>
                <a:ext uri="{FF2B5EF4-FFF2-40B4-BE49-F238E27FC236}">
                  <a16:creationId xmlns:a16="http://schemas.microsoft.com/office/drawing/2014/main" id="{F6C33A4B-FEE5-A799-C66B-74BCD97656C1}"/>
                </a:ext>
              </a:extLst>
            </p:cNvPr>
            <p:cNvCxnSpPr>
              <a:cxnSpLocks/>
            </p:cNvCxnSpPr>
            <p:nvPr/>
          </p:nvCxnSpPr>
          <p:spPr>
            <a:xfrm>
              <a:off x="1519563" y="4519542"/>
              <a:ext cx="482572" cy="1298"/>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cxnSp>
          <p:nvCxnSpPr>
            <p:cNvPr id="566" name="Connecteur droit avec flèche 71">
              <a:extLst>
                <a:ext uri="{FF2B5EF4-FFF2-40B4-BE49-F238E27FC236}">
                  <a16:creationId xmlns:a16="http://schemas.microsoft.com/office/drawing/2014/main" id="{AE27EA58-B9D3-B303-5D61-58AE0FBECEDA}"/>
                </a:ext>
              </a:extLst>
            </p:cNvPr>
            <p:cNvCxnSpPr>
              <a:cxnSpLocks/>
            </p:cNvCxnSpPr>
            <p:nvPr/>
          </p:nvCxnSpPr>
          <p:spPr>
            <a:xfrm>
              <a:off x="2388520" y="4518244"/>
              <a:ext cx="482572" cy="1298"/>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cxnSp>
          <p:nvCxnSpPr>
            <p:cNvPr id="569" name="Connecteur droit avec flèche 71">
              <a:extLst>
                <a:ext uri="{FF2B5EF4-FFF2-40B4-BE49-F238E27FC236}">
                  <a16:creationId xmlns:a16="http://schemas.microsoft.com/office/drawing/2014/main" id="{6DF5F4A2-5407-7042-63AF-EE937E5058E6}"/>
                </a:ext>
              </a:extLst>
            </p:cNvPr>
            <p:cNvCxnSpPr>
              <a:cxnSpLocks/>
            </p:cNvCxnSpPr>
            <p:nvPr/>
          </p:nvCxnSpPr>
          <p:spPr>
            <a:xfrm rot="2700000">
              <a:off x="587482" y="3857560"/>
              <a:ext cx="482572" cy="1298"/>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cxnSp>
          <p:nvCxnSpPr>
            <p:cNvPr id="570" name="Connecteur droit avec flèche 71">
              <a:extLst>
                <a:ext uri="{FF2B5EF4-FFF2-40B4-BE49-F238E27FC236}">
                  <a16:creationId xmlns:a16="http://schemas.microsoft.com/office/drawing/2014/main" id="{A16D49F0-DCC8-A6CA-D6BB-AD1981CD50FA}"/>
                </a:ext>
              </a:extLst>
            </p:cNvPr>
            <p:cNvCxnSpPr>
              <a:cxnSpLocks/>
            </p:cNvCxnSpPr>
            <p:nvPr/>
          </p:nvCxnSpPr>
          <p:spPr>
            <a:xfrm rot="2700000">
              <a:off x="2312074" y="3857560"/>
              <a:ext cx="482572" cy="1298"/>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cxnSp>
          <p:nvCxnSpPr>
            <p:cNvPr id="571" name="Connecteur droit avec flèche 71">
              <a:extLst>
                <a:ext uri="{FF2B5EF4-FFF2-40B4-BE49-F238E27FC236}">
                  <a16:creationId xmlns:a16="http://schemas.microsoft.com/office/drawing/2014/main" id="{46A6178F-7C70-2438-6164-F5B6E882D18F}"/>
                </a:ext>
              </a:extLst>
            </p:cNvPr>
            <p:cNvCxnSpPr>
              <a:cxnSpLocks/>
            </p:cNvCxnSpPr>
            <p:nvPr/>
          </p:nvCxnSpPr>
          <p:spPr>
            <a:xfrm rot="5400000">
              <a:off x="1293542" y="3069419"/>
              <a:ext cx="482572" cy="1298"/>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cxnSp>
          <p:nvCxnSpPr>
            <p:cNvPr id="572" name="Connecteur droit avec flèche 71">
              <a:extLst>
                <a:ext uri="{FF2B5EF4-FFF2-40B4-BE49-F238E27FC236}">
                  <a16:creationId xmlns:a16="http://schemas.microsoft.com/office/drawing/2014/main" id="{F12CFD0B-3905-BBE4-333E-0D0BF89BF5C9}"/>
                </a:ext>
              </a:extLst>
            </p:cNvPr>
            <p:cNvCxnSpPr>
              <a:cxnSpLocks/>
            </p:cNvCxnSpPr>
            <p:nvPr/>
          </p:nvCxnSpPr>
          <p:spPr>
            <a:xfrm rot="5400000">
              <a:off x="416974" y="3089181"/>
              <a:ext cx="482572" cy="1298"/>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666" name="Group 665">
            <a:extLst>
              <a:ext uri="{FF2B5EF4-FFF2-40B4-BE49-F238E27FC236}">
                <a16:creationId xmlns:a16="http://schemas.microsoft.com/office/drawing/2014/main" id="{5A0587A4-8078-0485-FCEF-9DB2FC01D794}"/>
              </a:ext>
            </a:extLst>
          </p:cNvPr>
          <p:cNvGrpSpPr/>
          <p:nvPr/>
        </p:nvGrpSpPr>
        <p:grpSpPr>
          <a:xfrm>
            <a:off x="3331905" y="2452542"/>
            <a:ext cx="2349084" cy="2572493"/>
            <a:chOff x="3331905" y="2452542"/>
            <a:chExt cx="2349084" cy="2572493"/>
          </a:xfrm>
        </p:grpSpPr>
        <p:sp>
          <p:nvSpPr>
            <p:cNvPr id="689" name="Flowchart: Connector 688">
              <a:extLst>
                <a:ext uri="{FF2B5EF4-FFF2-40B4-BE49-F238E27FC236}">
                  <a16:creationId xmlns:a16="http://schemas.microsoft.com/office/drawing/2014/main" id="{7669FC4D-9088-07CF-AE82-6A121A6A7676}"/>
                </a:ext>
              </a:extLst>
            </p:cNvPr>
            <p:cNvSpPr/>
            <p:nvPr/>
          </p:nvSpPr>
          <p:spPr>
            <a:xfrm rot="3620188">
              <a:off x="3343604" y="2537562"/>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mc:AlternateContent xmlns:mc="http://schemas.openxmlformats.org/markup-compatibility/2006" xmlns:a14="http://schemas.microsoft.com/office/drawing/2010/main">
          <mc:Choice Requires="a14">
            <p:sp>
              <p:nvSpPr>
                <p:cNvPr id="690" name="ZoneTexte 41">
                  <a:extLst>
                    <a:ext uri="{FF2B5EF4-FFF2-40B4-BE49-F238E27FC236}">
                      <a16:creationId xmlns:a16="http://schemas.microsoft.com/office/drawing/2014/main" id="{3038346F-069F-5C92-9B4A-F2D0EC8DCCCF}"/>
                    </a:ext>
                  </a:extLst>
                </p:cNvPr>
                <p:cNvSpPr txBox="1"/>
                <p:nvPr/>
              </p:nvSpPr>
              <p:spPr>
                <a:xfrm>
                  <a:off x="3407774" y="2452542"/>
                  <a:ext cx="472437" cy="400110"/>
                </a:xfrm>
                <a:prstGeom prst="rect">
                  <a:avLst/>
                </a:prstGeom>
                <a:noFill/>
              </p:spPr>
              <p:txBody>
                <a:bodyPr wrap="none" rtlCol="0">
                  <a:spAutoFit/>
                </a:bodyPr>
                <a:lstStyle/>
                <a:p>
                  <a14:m>
                    <m:oMath xmlns:m="http://schemas.openxmlformats.org/officeDocument/2006/math">
                      <m:r>
                        <a:rPr lang="fr-CA" sz="2000" i="1" smtClean="0">
                          <a:solidFill>
                            <a:srgbClr val="00A759"/>
                          </a:solidFill>
                          <a:latin typeface="Cambria Math" panose="02040503050406030204" pitchFamily="18" charset="0"/>
                          <a:ea typeface="Cambria Math" panose="02040503050406030204" pitchFamily="18" charset="0"/>
                          <a:cs typeface="Roboto Serif Light" pitchFamily="2" charset="0"/>
                        </a:rPr>
                        <m:t>𝜔</m:t>
                      </m:r>
                    </m:oMath>
                  </a14:m>
                  <a:r>
                    <a:rPr lang="fr-CA" sz="2000" baseline="-25000" dirty="0">
                      <a:solidFill>
                        <a:srgbClr val="00A759"/>
                      </a:solidFill>
                      <a:latin typeface="Century Schoolbook" panose="02040604050505020304" pitchFamily="18" charset="0"/>
                      <a:cs typeface="Roboto Serif Light" pitchFamily="2" charset="0"/>
                    </a:rPr>
                    <a:t>0</a:t>
                  </a:r>
                  <a:endParaRPr lang="fr-CA" sz="2000" i="1" dirty="0">
                    <a:solidFill>
                      <a:srgbClr val="00A759"/>
                    </a:solidFill>
                    <a:latin typeface="Century Schoolbook" panose="02040604050505020304" pitchFamily="18" charset="0"/>
                    <a:cs typeface="Roboto Serif Light" pitchFamily="2" charset="0"/>
                  </a:endParaRPr>
                </a:p>
              </p:txBody>
            </p:sp>
          </mc:Choice>
          <mc:Fallback xmlns="">
            <p:sp>
              <p:nvSpPr>
                <p:cNvPr id="690" name="ZoneTexte 41">
                  <a:extLst>
                    <a:ext uri="{FF2B5EF4-FFF2-40B4-BE49-F238E27FC236}">
                      <a16:creationId xmlns:a16="http://schemas.microsoft.com/office/drawing/2014/main" id="{3038346F-069F-5C92-9B4A-F2D0EC8DCCCF}"/>
                    </a:ext>
                  </a:extLst>
                </p:cNvPr>
                <p:cNvSpPr txBox="1">
                  <a:spLocks noRot="1" noChangeAspect="1" noMove="1" noResize="1" noEditPoints="1" noAdjustHandles="1" noChangeArrowheads="1" noChangeShapeType="1" noTextEdit="1"/>
                </p:cNvSpPr>
                <p:nvPr/>
              </p:nvSpPr>
              <p:spPr>
                <a:xfrm>
                  <a:off x="3407774" y="2452542"/>
                  <a:ext cx="472437" cy="400110"/>
                </a:xfrm>
                <a:prstGeom prst="rect">
                  <a:avLst/>
                </a:prstGeom>
                <a:blipFill>
                  <a:blip r:embed="rId40"/>
                  <a:stretch>
                    <a:fillRect t="-6061" r="-26923" b="-27273"/>
                  </a:stretch>
                </a:blipFill>
              </p:spPr>
              <p:txBody>
                <a:bodyPr/>
                <a:lstStyle/>
                <a:p>
                  <a:r>
                    <a:rPr lang="fr-CA">
                      <a:noFill/>
                    </a:rPr>
                    <a:t> </a:t>
                  </a:r>
                </a:p>
              </p:txBody>
            </p:sp>
          </mc:Fallback>
        </mc:AlternateContent>
        <p:grpSp>
          <p:nvGrpSpPr>
            <p:cNvPr id="692" name="Group 691">
              <a:extLst>
                <a:ext uri="{FF2B5EF4-FFF2-40B4-BE49-F238E27FC236}">
                  <a16:creationId xmlns:a16="http://schemas.microsoft.com/office/drawing/2014/main" id="{8765FEEC-8076-A4F5-A248-72C5DF9033BD}"/>
                </a:ext>
              </a:extLst>
            </p:cNvPr>
            <p:cNvGrpSpPr/>
            <p:nvPr/>
          </p:nvGrpSpPr>
          <p:grpSpPr>
            <a:xfrm>
              <a:off x="4208358" y="2456879"/>
              <a:ext cx="590642" cy="675662"/>
              <a:chOff x="777036" y="2353190"/>
              <a:chExt cx="590642" cy="675662"/>
            </a:xfrm>
          </p:grpSpPr>
          <p:sp>
            <p:nvSpPr>
              <p:cNvPr id="693" name="Flowchart: Connector 692">
                <a:extLst>
                  <a:ext uri="{FF2B5EF4-FFF2-40B4-BE49-F238E27FC236}">
                    <a16:creationId xmlns:a16="http://schemas.microsoft.com/office/drawing/2014/main" id="{C26470B6-DBB2-5C15-C531-2DB6D92F7264}"/>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mc:AlternateContent xmlns:mc="http://schemas.openxmlformats.org/markup-compatibility/2006">
            <mc:Choice xmlns:a14="http://schemas.microsoft.com/office/drawing/2010/main" Requires="a14">
              <p:sp>
                <p:nvSpPr>
                  <p:cNvPr id="694" name="ZoneTexte 41">
                    <a:extLst>
                      <a:ext uri="{FF2B5EF4-FFF2-40B4-BE49-F238E27FC236}">
                        <a16:creationId xmlns:a16="http://schemas.microsoft.com/office/drawing/2014/main" id="{0B02DF37-1963-DFE6-67F4-3548241CE76D}"/>
                      </a:ext>
                    </a:extLst>
                  </p:cNvPr>
                  <p:cNvSpPr txBox="1"/>
                  <p:nvPr/>
                </p:nvSpPr>
                <p:spPr>
                  <a:xfrm>
                    <a:off x="841205" y="2353190"/>
                    <a:ext cx="480453" cy="400110"/>
                  </a:xfrm>
                  <a:prstGeom prst="rect">
                    <a:avLst/>
                  </a:prstGeom>
                  <a:noFill/>
                </p:spPr>
                <p:txBody>
                  <a:bodyPr wrap="none" rtlCol="0">
                    <a:spAutoFit/>
                  </a:bodyPr>
                  <a:lstStyle/>
                  <a:p>
                    <a14:m>
                      <m:oMath xmlns:m="http://schemas.openxmlformats.org/officeDocument/2006/math">
                        <m:r>
                          <a:rPr lang="fr-CA" sz="2000" i="1" smtClean="0">
                            <a:solidFill>
                              <a:srgbClr val="00A759"/>
                            </a:solidFill>
                            <a:latin typeface="Cambria Math" panose="02040503050406030204" pitchFamily="18" charset="0"/>
                            <a:ea typeface="Cambria Math" panose="02040503050406030204" pitchFamily="18" charset="0"/>
                            <a:cs typeface="Roboto Serif Light" pitchFamily="2" charset="0"/>
                          </a:rPr>
                          <m:t>𝜔</m:t>
                        </m:r>
                      </m:oMath>
                    </a14:m>
                    <a:r>
                      <a:rPr lang="fr-CA" sz="2000" baseline="-25000" dirty="0">
                        <a:solidFill>
                          <a:srgbClr val="00A759"/>
                        </a:solidFill>
                        <a:latin typeface="Century Schoolbook" panose="02040604050505020304" pitchFamily="18" charset="0"/>
                        <a:cs typeface="Roboto Serif Light" pitchFamily="2" charset="0"/>
                      </a:rPr>
                      <a:t>+</a:t>
                    </a:r>
                    <a:endParaRPr lang="fr-CA" sz="2000" i="1" dirty="0">
                      <a:solidFill>
                        <a:srgbClr val="00A759"/>
                      </a:solidFill>
                      <a:latin typeface="Century Schoolbook" panose="02040604050505020304" pitchFamily="18" charset="0"/>
                      <a:cs typeface="Roboto Serif Light" pitchFamily="2" charset="0"/>
                    </a:endParaRPr>
                  </a:p>
                </p:txBody>
              </p:sp>
            </mc:Choice>
            <mc:Fallback>
              <p:sp>
                <p:nvSpPr>
                  <p:cNvPr id="694" name="ZoneTexte 41">
                    <a:extLst>
                      <a:ext uri="{FF2B5EF4-FFF2-40B4-BE49-F238E27FC236}">
                        <a16:creationId xmlns:a16="http://schemas.microsoft.com/office/drawing/2014/main" id="{0B02DF37-1963-DFE6-67F4-3548241CE76D}"/>
                      </a:ext>
                    </a:extLst>
                  </p:cNvPr>
                  <p:cNvSpPr txBox="1">
                    <a:spLocks noRot="1" noChangeAspect="1" noMove="1" noResize="1" noEditPoints="1" noAdjustHandles="1" noChangeArrowheads="1" noChangeShapeType="1" noTextEdit="1"/>
                  </p:cNvSpPr>
                  <p:nvPr/>
                </p:nvSpPr>
                <p:spPr>
                  <a:xfrm>
                    <a:off x="841205" y="2353190"/>
                    <a:ext cx="480453" cy="400110"/>
                  </a:xfrm>
                  <a:prstGeom prst="rect">
                    <a:avLst/>
                  </a:prstGeom>
                  <a:blipFill>
                    <a:blip r:embed="rId41"/>
                    <a:stretch>
                      <a:fillRect t="-7576" r="-26582" b="-25758"/>
                    </a:stretch>
                  </a:blipFill>
                </p:spPr>
                <p:txBody>
                  <a:bodyPr/>
                  <a:lstStyle/>
                  <a:p>
                    <a:r>
                      <a:rPr lang="fr-CA">
                        <a:noFill/>
                      </a:rPr>
                      <a:t> </a:t>
                    </a:r>
                  </a:p>
                </p:txBody>
              </p:sp>
            </mc:Fallback>
          </mc:AlternateContent>
        </p:grpSp>
        <p:grpSp>
          <p:nvGrpSpPr>
            <p:cNvPr id="696" name="Group 695">
              <a:extLst>
                <a:ext uri="{FF2B5EF4-FFF2-40B4-BE49-F238E27FC236}">
                  <a16:creationId xmlns:a16="http://schemas.microsoft.com/office/drawing/2014/main" id="{A47DA80E-7BAF-133E-ACB1-5B2EC669D5C0}"/>
                </a:ext>
              </a:extLst>
            </p:cNvPr>
            <p:cNvGrpSpPr/>
            <p:nvPr/>
          </p:nvGrpSpPr>
          <p:grpSpPr>
            <a:xfrm>
              <a:off x="5074693" y="2452542"/>
              <a:ext cx="606296" cy="675662"/>
              <a:chOff x="777036" y="2353190"/>
              <a:chExt cx="606296" cy="675662"/>
            </a:xfrm>
          </p:grpSpPr>
          <p:sp>
            <p:nvSpPr>
              <p:cNvPr id="697" name="Flowchart: Connector 696">
                <a:extLst>
                  <a:ext uri="{FF2B5EF4-FFF2-40B4-BE49-F238E27FC236}">
                    <a16:creationId xmlns:a16="http://schemas.microsoft.com/office/drawing/2014/main" id="{F6191B78-D162-34F8-25B0-E2F31701155D}"/>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mc:AlternateContent xmlns:mc="http://schemas.openxmlformats.org/markup-compatibility/2006">
            <mc:Choice xmlns:a14="http://schemas.microsoft.com/office/drawing/2010/main" Requires="a14">
              <p:sp>
                <p:nvSpPr>
                  <p:cNvPr id="698" name="ZoneTexte 41">
                    <a:extLst>
                      <a:ext uri="{FF2B5EF4-FFF2-40B4-BE49-F238E27FC236}">
                        <a16:creationId xmlns:a16="http://schemas.microsoft.com/office/drawing/2014/main" id="{120DE7D0-1988-52C2-513F-359C90A39A1E}"/>
                      </a:ext>
                    </a:extLst>
                  </p:cNvPr>
                  <p:cNvSpPr txBox="1"/>
                  <p:nvPr/>
                </p:nvSpPr>
                <p:spPr>
                  <a:xfrm>
                    <a:off x="798685" y="2353190"/>
                    <a:ext cx="584647" cy="400110"/>
                  </a:xfrm>
                  <a:prstGeom prst="rect">
                    <a:avLst/>
                  </a:prstGeom>
                  <a:noFill/>
                </p:spPr>
                <p:txBody>
                  <a:bodyPr wrap="none" rtlCol="0">
                    <a:spAutoFit/>
                  </a:bodyPr>
                  <a:lstStyle/>
                  <a:p>
                    <a14:m>
                      <m:oMath xmlns:m="http://schemas.openxmlformats.org/officeDocument/2006/math">
                        <m:r>
                          <a:rPr lang="fr-CA" sz="2000" i="1" smtClean="0">
                            <a:solidFill>
                              <a:srgbClr val="00A759"/>
                            </a:solidFill>
                            <a:latin typeface="Cambria Math" panose="02040503050406030204" pitchFamily="18" charset="0"/>
                            <a:ea typeface="Cambria Math" panose="02040503050406030204" pitchFamily="18" charset="0"/>
                            <a:cs typeface="Roboto Serif Light" pitchFamily="2" charset="0"/>
                          </a:rPr>
                          <m:t>𝜔</m:t>
                        </m:r>
                      </m:oMath>
                    </a14:m>
                    <a:r>
                      <a:rPr lang="fr-CA" sz="2000" baseline="-25000" dirty="0">
                        <a:solidFill>
                          <a:srgbClr val="00A759"/>
                        </a:solidFill>
                        <a:latin typeface="Century Schoolbook" panose="02040604050505020304" pitchFamily="18" charset="0"/>
                        <a:cs typeface="Roboto Serif Light" pitchFamily="2" charset="0"/>
                      </a:rPr>
                      <a:t>++</a:t>
                    </a:r>
                    <a:endParaRPr lang="fr-CA" sz="2000" i="1" dirty="0">
                      <a:solidFill>
                        <a:srgbClr val="00A759"/>
                      </a:solidFill>
                      <a:latin typeface="Century Schoolbook" panose="02040604050505020304" pitchFamily="18" charset="0"/>
                      <a:cs typeface="Roboto Serif Light" pitchFamily="2" charset="0"/>
                    </a:endParaRPr>
                  </a:p>
                </p:txBody>
              </p:sp>
            </mc:Choice>
            <mc:Fallback>
              <p:sp>
                <p:nvSpPr>
                  <p:cNvPr id="698" name="ZoneTexte 41">
                    <a:extLst>
                      <a:ext uri="{FF2B5EF4-FFF2-40B4-BE49-F238E27FC236}">
                        <a16:creationId xmlns:a16="http://schemas.microsoft.com/office/drawing/2014/main" id="{120DE7D0-1988-52C2-513F-359C90A39A1E}"/>
                      </a:ext>
                    </a:extLst>
                  </p:cNvPr>
                  <p:cNvSpPr txBox="1">
                    <a:spLocks noRot="1" noChangeAspect="1" noMove="1" noResize="1" noEditPoints="1" noAdjustHandles="1" noChangeArrowheads="1" noChangeShapeType="1" noTextEdit="1"/>
                  </p:cNvSpPr>
                  <p:nvPr/>
                </p:nvSpPr>
                <p:spPr>
                  <a:xfrm>
                    <a:off x="798685" y="2353190"/>
                    <a:ext cx="584647" cy="400110"/>
                  </a:xfrm>
                  <a:prstGeom prst="rect">
                    <a:avLst/>
                  </a:prstGeom>
                  <a:blipFill>
                    <a:blip r:embed="rId42"/>
                    <a:stretch>
                      <a:fillRect t="-7576" r="-22917" b="-25758"/>
                    </a:stretch>
                  </a:blipFill>
                </p:spPr>
                <p:txBody>
                  <a:bodyPr/>
                  <a:lstStyle/>
                  <a:p>
                    <a:r>
                      <a:rPr lang="fr-CA">
                        <a:noFill/>
                      </a:rPr>
                      <a:t> </a:t>
                    </a:r>
                  </a:p>
                </p:txBody>
              </p:sp>
            </mc:Fallback>
          </mc:AlternateContent>
        </p:grpSp>
        <p:grpSp>
          <p:nvGrpSpPr>
            <p:cNvPr id="700" name="Group 699">
              <a:extLst>
                <a:ext uri="{FF2B5EF4-FFF2-40B4-BE49-F238E27FC236}">
                  <a16:creationId xmlns:a16="http://schemas.microsoft.com/office/drawing/2014/main" id="{AD86EEF3-1FA5-C42B-CA0E-0DB5AF760B58}"/>
                </a:ext>
              </a:extLst>
            </p:cNvPr>
            <p:cNvGrpSpPr/>
            <p:nvPr/>
          </p:nvGrpSpPr>
          <p:grpSpPr>
            <a:xfrm>
              <a:off x="3337953" y="3299024"/>
              <a:ext cx="590642" cy="675662"/>
              <a:chOff x="777036" y="2353190"/>
              <a:chExt cx="590642" cy="675662"/>
            </a:xfrm>
          </p:grpSpPr>
          <p:sp>
            <p:nvSpPr>
              <p:cNvPr id="701" name="Flowchart: Connector 700">
                <a:extLst>
                  <a:ext uri="{FF2B5EF4-FFF2-40B4-BE49-F238E27FC236}">
                    <a16:creationId xmlns:a16="http://schemas.microsoft.com/office/drawing/2014/main" id="{CC853E10-72A7-630D-2005-5E70BB814E8F}"/>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mc:AlternateContent xmlns:mc="http://schemas.openxmlformats.org/markup-compatibility/2006" xmlns:a14="http://schemas.microsoft.com/office/drawing/2010/main">
            <mc:Choice Requires="a14">
              <p:sp>
                <p:nvSpPr>
                  <p:cNvPr id="702" name="ZoneTexte 41">
                    <a:extLst>
                      <a:ext uri="{FF2B5EF4-FFF2-40B4-BE49-F238E27FC236}">
                        <a16:creationId xmlns:a16="http://schemas.microsoft.com/office/drawing/2014/main" id="{E13048AD-9195-129B-1A47-116CCF59D33A}"/>
                      </a:ext>
                    </a:extLst>
                  </p:cNvPr>
                  <p:cNvSpPr txBox="1"/>
                  <p:nvPr/>
                </p:nvSpPr>
                <p:spPr>
                  <a:xfrm>
                    <a:off x="841205" y="2353190"/>
                    <a:ext cx="472437" cy="400110"/>
                  </a:xfrm>
                  <a:prstGeom prst="rect">
                    <a:avLst/>
                  </a:prstGeom>
                  <a:noFill/>
                </p:spPr>
                <p:txBody>
                  <a:bodyPr wrap="none" rtlCol="0">
                    <a:spAutoFit/>
                  </a:bodyPr>
                  <a:lstStyle/>
                  <a:p>
                    <a14:m>
                      <m:oMath xmlns:m="http://schemas.openxmlformats.org/officeDocument/2006/math">
                        <m:r>
                          <a:rPr lang="fr-CA" sz="2000" i="1" smtClean="0">
                            <a:solidFill>
                              <a:srgbClr val="00A759"/>
                            </a:solidFill>
                            <a:latin typeface="Cambria Math" panose="02040503050406030204" pitchFamily="18" charset="0"/>
                            <a:ea typeface="Cambria Math" panose="02040503050406030204" pitchFamily="18" charset="0"/>
                            <a:cs typeface="Roboto Serif Light" pitchFamily="2" charset="0"/>
                          </a:rPr>
                          <m:t>𝜔</m:t>
                        </m:r>
                      </m:oMath>
                    </a14:m>
                    <a:r>
                      <a:rPr lang="fr-CA" sz="2000" baseline="-25000" dirty="0">
                        <a:solidFill>
                          <a:srgbClr val="00A759"/>
                        </a:solidFill>
                        <a:latin typeface="Century Schoolbook" panose="02040604050505020304" pitchFamily="18" charset="0"/>
                        <a:cs typeface="Roboto Serif Light" pitchFamily="2" charset="0"/>
                      </a:rPr>
                      <a:t>0</a:t>
                    </a:r>
                    <a:endParaRPr lang="fr-CA" sz="2000" i="1" dirty="0">
                      <a:solidFill>
                        <a:srgbClr val="00A759"/>
                      </a:solidFill>
                      <a:latin typeface="Century Schoolbook" panose="02040604050505020304" pitchFamily="18" charset="0"/>
                      <a:cs typeface="Roboto Serif Light" pitchFamily="2" charset="0"/>
                    </a:endParaRPr>
                  </a:p>
                </p:txBody>
              </p:sp>
            </mc:Choice>
            <mc:Fallback xmlns="">
              <p:sp>
                <p:nvSpPr>
                  <p:cNvPr id="702" name="ZoneTexte 41">
                    <a:extLst>
                      <a:ext uri="{FF2B5EF4-FFF2-40B4-BE49-F238E27FC236}">
                        <a16:creationId xmlns:a16="http://schemas.microsoft.com/office/drawing/2014/main" id="{E13048AD-9195-129B-1A47-116CCF59D33A}"/>
                      </a:ext>
                    </a:extLst>
                  </p:cNvPr>
                  <p:cNvSpPr txBox="1">
                    <a:spLocks noRot="1" noChangeAspect="1" noMove="1" noResize="1" noEditPoints="1" noAdjustHandles="1" noChangeArrowheads="1" noChangeShapeType="1" noTextEdit="1"/>
                  </p:cNvSpPr>
                  <p:nvPr/>
                </p:nvSpPr>
                <p:spPr>
                  <a:xfrm>
                    <a:off x="841205" y="2353190"/>
                    <a:ext cx="472437" cy="400110"/>
                  </a:xfrm>
                  <a:prstGeom prst="rect">
                    <a:avLst/>
                  </a:prstGeom>
                  <a:blipFill>
                    <a:blip r:embed="rId23"/>
                    <a:stretch>
                      <a:fillRect r="-2597" b="-23077"/>
                    </a:stretch>
                  </a:blipFill>
                </p:spPr>
                <p:txBody>
                  <a:bodyPr/>
                  <a:lstStyle/>
                  <a:p>
                    <a:r>
                      <a:rPr lang="fr-CA">
                        <a:noFill/>
                      </a:rPr>
                      <a:t> </a:t>
                    </a:r>
                  </a:p>
                </p:txBody>
              </p:sp>
            </mc:Fallback>
          </mc:AlternateContent>
        </p:grpSp>
        <p:grpSp>
          <p:nvGrpSpPr>
            <p:cNvPr id="704" name="Group 703">
              <a:extLst>
                <a:ext uri="{FF2B5EF4-FFF2-40B4-BE49-F238E27FC236}">
                  <a16:creationId xmlns:a16="http://schemas.microsoft.com/office/drawing/2014/main" id="{B07FD9F4-51A5-00C6-FC3D-8E667AFA887C}"/>
                </a:ext>
              </a:extLst>
            </p:cNvPr>
            <p:cNvGrpSpPr/>
            <p:nvPr/>
          </p:nvGrpSpPr>
          <p:grpSpPr>
            <a:xfrm>
              <a:off x="4202706" y="3303361"/>
              <a:ext cx="590642" cy="675662"/>
              <a:chOff x="777036" y="2353190"/>
              <a:chExt cx="590642" cy="675662"/>
            </a:xfrm>
          </p:grpSpPr>
          <p:sp>
            <p:nvSpPr>
              <p:cNvPr id="705" name="Flowchart: Connector 704">
                <a:extLst>
                  <a:ext uri="{FF2B5EF4-FFF2-40B4-BE49-F238E27FC236}">
                    <a16:creationId xmlns:a16="http://schemas.microsoft.com/office/drawing/2014/main" id="{D6B78341-02FB-D40D-22D6-3BF3AB27E291}"/>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mc:AlternateContent xmlns:mc="http://schemas.openxmlformats.org/markup-compatibility/2006">
            <mc:Choice xmlns:a14="http://schemas.microsoft.com/office/drawing/2010/main" Requires="a14">
              <p:sp>
                <p:nvSpPr>
                  <p:cNvPr id="706" name="ZoneTexte 41">
                    <a:extLst>
                      <a:ext uri="{FF2B5EF4-FFF2-40B4-BE49-F238E27FC236}">
                        <a16:creationId xmlns:a16="http://schemas.microsoft.com/office/drawing/2014/main" id="{4AE7BC4E-DBFA-4DBA-F612-F39D03786514}"/>
                      </a:ext>
                    </a:extLst>
                  </p:cNvPr>
                  <p:cNvSpPr txBox="1"/>
                  <p:nvPr/>
                </p:nvSpPr>
                <p:spPr>
                  <a:xfrm>
                    <a:off x="841205" y="2353190"/>
                    <a:ext cx="480453" cy="400110"/>
                  </a:xfrm>
                  <a:prstGeom prst="rect">
                    <a:avLst/>
                  </a:prstGeom>
                  <a:noFill/>
                </p:spPr>
                <p:txBody>
                  <a:bodyPr wrap="none" rtlCol="0">
                    <a:spAutoFit/>
                  </a:bodyPr>
                  <a:lstStyle/>
                  <a:p>
                    <a14:m>
                      <m:oMath xmlns:m="http://schemas.openxmlformats.org/officeDocument/2006/math">
                        <m:r>
                          <a:rPr lang="fr-CA" sz="2000" i="1" smtClean="0">
                            <a:solidFill>
                              <a:srgbClr val="00A759"/>
                            </a:solidFill>
                            <a:latin typeface="Cambria Math" panose="02040503050406030204" pitchFamily="18" charset="0"/>
                            <a:ea typeface="Cambria Math" panose="02040503050406030204" pitchFamily="18" charset="0"/>
                            <a:cs typeface="Roboto Serif Light" pitchFamily="2" charset="0"/>
                          </a:rPr>
                          <m:t>𝜔</m:t>
                        </m:r>
                      </m:oMath>
                    </a14:m>
                    <a:r>
                      <a:rPr lang="fr-CA" sz="2000" baseline="-25000" dirty="0">
                        <a:solidFill>
                          <a:srgbClr val="00A759"/>
                        </a:solidFill>
                        <a:latin typeface="Century Schoolbook" panose="02040604050505020304" pitchFamily="18" charset="0"/>
                        <a:cs typeface="Roboto Serif Light" pitchFamily="2" charset="0"/>
                      </a:rPr>
                      <a:t>+</a:t>
                    </a:r>
                    <a:endParaRPr lang="fr-CA" sz="2000" i="1" dirty="0">
                      <a:solidFill>
                        <a:srgbClr val="00A759"/>
                      </a:solidFill>
                      <a:latin typeface="Century Schoolbook" panose="02040604050505020304" pitchFamily="18" charset="0"/>
                      <a:cs typeface="Roboto Serif Light" pitchFamily="2" charset="0"/>
                    </a:endParaRPr>
                  </a:p>
                </p:txBody>
              </p:sp>
            </mc:Choice>
            <mc:Fallback>
              <p:sp>
                <p:nvSpPr>
                  <p:cNvPr id="706" name="ZoneTexte 41">
                    <a:extLst>
                      <a:ext uri="{FF2B5EF4-FFF2-40B4-BE49-F238E27FC236}">
                        <a16:creationId xmlns:a16="http://schemas.microsoft.com/office/drawing/2014/main" id="{4AE7BC4E-DBFA-4DBA-F612-F39D03786514}"/>
                      </a:ext>
                    </a:extLst>
                  </p:cNvPr>
                  <p:cNvSpPr txBox="1">
                    <a:spLocks noRot="1" noChangeAspect="1" noMove="1" noResize="1" noEditPoints="1" noAdjustHandles="1" noChangeArrowheads="1" noChangeShapeType="1" noTextEdit="1"/>
                  </p:cNvSpPr>
                  <p:nvPr/>
                </p:nvSpPr>
                <p:spPr>
                  <a:xfrm>
                    <a:off x="841205" y="2353190"/>
                    <a:ext cx="480453" cy="400110"/>
                  </a:xfrm>
                  <a:prstGeom prst="rect">
                    <a:avLst/>
                  </a:prstGeom>
                  <a:blipFill>
                    <a:blip r:embed="rId43"/>
                    <a:stretch>
                      <a:fillRect t="-9091" r="-26582" b="-25758"/>
                    </a:stretch>
                  </a:blipFill>
                </p:spPr>
                <p:txBody>
                  <a:bodyPr/>
                  <a:lstStyle/>
                  <a:p>
                    <a:r>
                      <a:rPr lang="fr-CA">
                        <a:noFill/>
                      </a:rPr>
                      <a:t> </a:t>
                    </a:r>
                  </a:p>
                </p:txBody>
              </p:sp>
            </mc:Fallback>
          </mc:AlternateContent>
        </p:grpSp>
        <p:grpSp>
          <p:nvGrpSpPr>
            <p:cNvPr id="708" name="Group 707">
              <a:extLst>
                <a:ext uri="{FF2B5EF4-FFF2-40B4-BE49-F238E27FC236}">
                  <a16:creationId xmlns:a16="http://schemas.microsoft.com/office/drawing/2014/main" id="{94BDB6C6-5BA5-C350-F3CC-976DCCE2C469}"/>
                </a:ext>
              </a:extLst>
            </p:cNvPr>
            <p:cNvGrpSpPr/>
            <p:nvPr/>
          </p:nvGrpSpPr>
          <p:grpSpPr>
            <a:xfrm>
              <a:off x="5069041" y="3299024"/>
              <a:ext cx="611948" cy="675662"/>
              <a:chOff x="777036" y="2353190"/>
              <a:chExt cx="611948" cy="675662"/>
            </a:xfrm>
          </p:grpSpPr>
          <p:sp>
            <p:nvSpPr>
              <p:cNvPr id="709" name="Flowchart: Connector 708">
                <a:extLst>
                  <a:ext uri="{FF2B5EF4-FFF2-40B4-BE49-F238E27FC236}">
                    <a16:creationId xmlns:a16="http://schemas.microsoft.com/office/drawing/2014/main" id="{3CC34DCE-E3DD-34BF-C39F-12586CD1FA0A}"/>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mc:AlternateContent xmlns:mc="http://schemas.openxmlformats.org/markup-compatibility/2006">
            <mc:Choice xmlns:a14="http://schemas.microsoft.com/office/drawing/2010/main" Requires="a14">
              <p:sp>
                <p:nvSpPr>
                  <p:cNvPr id="710" name="ZoneTexte 41">
                    <a:extLst>
                      <a:ext uri="{FF2B5EF4-FFF2-40B4-BE49-F238E27FC236}">
                        <a16:creationId xmlns:a16="http://schemas.microsoft.com/office/drawing/2014/main" id="{8794D121-DE29-FA59-CB7D-B935CB97DBD3}"/>
                      </a:ext>
                    </a:extLst>
                  </p:cNvPr>
                  <p:cNvSpPr txBox="1"/>
                  <p:nvPr/>
                </p:nvSpPr>
                <p:spPr>
                  <a:xfrm>
                    <a:off x="804337" y="2353190"/>
                    <a:ext cx="584647" cy="400110"/>
                  </a:xfrm>
                  <a:prstGeom prst="rect">
                    <a:avLst/>
                  </a:prstGeom>
                  <a:noFill/>
                </p:spPr>
                <p:txBody>
                  <a:bodyPr wrap="none" rtlCol="0">
                    <a:spAutoFit/>
                  </a:bodyPr>
                  <a:lstStyle/>
                  <a:p>
                    <a14:m>
                      <m:oMath xmlns:m="http://schemas.openxmlformats.org/officeDocument/2006/math">
                        <m:r>
                          <a:rPr lang="fr-CA" sz="2000" i="1" smtClean="0">
                            <a:solidFill>
                              <a:srgbClr val="00A759"/>
                            </a:solidFill>
                            <a:latin typeface="Cambria Math" panose="02040503050406030204" pitchFamily="18" charset="0"/>
                            <a:ea typeface="Cambria Math" panose="02040503050406030204" pitchFamily="18" charset="0"/>
                            <a:cs typeface="Roboto Serif Light" pitchFamily="2" charset="0"/>
                          </a:rPr>
                          <m:t>𝜔</m:t>
                        </m:r>
                      </m:oMath>
                    </a14:m>
                    <a:r>
                      <a:rPr lang="fr-CA" sz="2000" baseline="-25000" dirty="0">
                        <a:solidFill>
                          <a:srgbClr val="00A759"/>
                        </a:solidFill>
                        <a:latin typeface="Century Schoolbook" panose="02040604050505020304" pitchFamily="18" charset="0"/>
                        <a:cs typeface="Roboto Serif Light" pitchFamily="2" charset="0"/>
                      </a:rPr>
                      <a:t>++</a:t>
                    </a:r>
                    <a:endParaRPr lang="fr-CA" sz="2000" i="1" dirty="0">
                      <a:solidFill>
                        <a:srgbClr val="00A759"/>
                      </a:solidFill>
                      <a:latin typeface="Century Schoolbook" panose="02040604050505020304" pitchFamily="18" charset="0"/>
                      <a:cs typeface="Roboto Serif Light" pitchFamily="2" charset="0"/>
                    </a:endParaRPr>
                  </a:p>
                </p:txBody>
              </p:sp>
            </mc:Choice>
            <mc:Fallback>
              <p:sp>
                <p:nvSpPr>
                  <p:cNvPr id="710" name="ZoneTexte 41">
                    <a:extLst>
                      <a:ext uri="{FF2B5EF4-FFF2-40B4-BE49-F238E27FC236}">
                        <a16:creationId xmlns:a16="http://schemas.microsoft.com/office/drawing/2014/main" id="{8794D121-DE29-FA59-CB7D-B935CB97DBD3}"/>
                      </a:ext>
                    </a:extLst>
                  </p:cNvPr>
                  <p:cNvSpPr txBox="1">
                    <a:spLocks noRot="1" noChangeAspect="1" noMove="1" noResize="1" noEditPoints="1" noAdjustHandles="1" noChangeArrowheads="1" noChangeShapeType="1" noTextEdit="1"/>
                  </p:cNvSpPr>
                  <p:nvPr/>
                </p:nvSpPr>
                <p:spPr>
                  <a:xfrm>
                    <a:off x="804337" y="2353190"/>
                    <a:ext cx="584647" cy="400110"/>
                  </a:xfrm>
                  <a:prstGeom prst="rect">
                    <a:avLst/>
                  </a:prstGeom>
                  <a:blipFill>
                    <a:blip r:embed="rId44"/>
                    <a:stretch>
                      <a:fillRect t="-7576" r="-22917" b="-25758"/>
                    </a:stretch>
                  </a:blipFill>
                </p:spPr>
                <p:txBody>
                  <a:bodyPr/>
                  <a:lstStyle/>
                  <a:p>
                    <a:r>
                      <a:rPr lang="fr-CA">
                        <a:noFill/>
                      </a:rPr>
                      <a:t> </a:t>
                    </a:r>
                  </a:p>
                </p:txBody>
              </p:sp>
            </mc:Fallback>
          </mc:AlternateContent>
        </p:grpSp>
        <p:grpSp>
          <p:nvGrpSpPr>
            <p:cNvPr id="712" name="Group 711">
              <a:extLst>
                <a:ext uri="{FF2B5EF4-FFF2-40B4-BE49-F238E27FC236}">
                  <a16:creationId xmlns:a16="http://schemas.microsoft.com/office/drawing/2014/main" id="{C07736FB-4A24-39C0-D1EB-C4269EE2993B}"/>
                </a:ext>
              </a:extLst>
            </p:cNvPr>
            <p:cNvGrpSpPr/>
            <p:nvPr/>
          </p:nvGrpSpPr>
          <p:grpSpPr>
            <a:xfrm>
              <a:off x="3331905" y="4143575"/>
              <a:ext cx="777892" cy="675662"/>
              <a:chOff x="777036" y="2353190"/>
              <a:chExt cx="777892" cy="675662"/>
            </a:xfrm>
          </p:grpSpPr>
          <p:sp>
            <p:nvSpPr>
              <p:cNvPr id="713" name="Flowchart: Connector 712">
                <a:extLst>
                  <a:ext uri="{FF2B5EF4-FFF2-40B4-BE49-F238E27FC236}">
                    <a16:creationId xmlns:a16="http://schemas.microsoft.com/office/drawing/2014/main" id="{245D7146-0EBC-A45A-05F4-DB1C45C2D3C1}"/>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mc:AlternateContent xmlns:mc="http://schemas.openxmlformats.org/markup-compatibility/2006" xmlns:a14="http://schemas.microsoft.com/office/drawing/2010/main">
            <mc:Choice Requires="a14">
              <p:sp>
                <p:nvSpPr>
                  <p:cNvPr id="714" name="ZoneTexte 41">
                    <a:extLst>
                      <a:ext uri="{FF2B5EF4-FFF2-40B4-BE49-F238E27FC236}">
                        <a16:creationId xmlns:a16="http://schemas.microsoft.com/office/drawing/2014/main" id="{DC64DD5F-A212-5E9B-FC4D-ACDCF2156EC4}"/>
                      </a:ext>
                    </a:extLst>
                  </p:cNvPr>
                  <p:cNvSpPr txBox="1"/>
                  <p:nvPr/>
                </p:nvSpPr>
                <p:spPr>
                  <a:xfrm>
                    <a:off x="841205" y="2353190"/>
                    <a:ext cx="472437" cy="400110"/>
                  </a:xfrm>
                  <a:prstGeom prst="rect">
                    <a:avLst/>
                  </a:prstGeom>
                  <a:noFill/>
                </p:spPr>
                <p:txBody>
                  <a:bodyPr wrap="none" rtlCol="0">
                    <a:spAutoFit/>
                  </a:bodyPr>
                  <a:lstStyle/>
                  <a:p>
                    <a14:m>
                      <m:oMath xmlns:m="http://schemas.openxmlformats.org/officeDocument/2006/math">
                        <m:r>
                          <a:rPr lang="fr-CA" sz="2000" i="1" smtClean="0">
                            <a:solidFill>
                              <a:srgbClr val="00A759"/>
                            </a:solidFill>
                            <a:latin typeface="Cambria Math" panose="02040503050406030204" pitchFamily="18" charset="0"/>
                            <a:ea typeface="Cambria Math" panose="02040503050406030204" pitchFamily="18" charset="0"/>
                            <a:cs typeface="Roboto Serif Light" pitchFamily="2" charset="0"/>
                          </a:rPr>
                          <m:t>𝜔</m:t>
                        </m:r>
                      </m:oMath>
                    </a14:m>
                    <a:r>
                      <a:rPr lang="fr-CA" sz="2000" baseline="-25000" dirty="0">
                        <a:solidFill>
                          <a:srgbClr val="00A759"/>
                        </a:solidFill>
                        <a:latin typeface="Century Schoolbook" panose="02040604050505020304" pitchFamily="18" charset="0"/>
                        <a:cs typeface="Roboto Serif Light" pitchFamily="2" charset="0"/>
                      </a:rPr>
                      <a:t>0</a:t>
                    </a:r>
                    <a:endParaRPr lang="fr-CA" sz="2000" i="1" dirty="0">
                      <a:solidFill>
                        <a:srgbClr val="00A759"/>
                      </a:solidFill>
                      <a:latin typeface="Century Schoolbook" panose="02040604050505020304" pitchFamily="18" charset="0"/>
                      <a:cs typeface="Roboto Serif Light" pitchFamily="2" charset="0"/>
                    </a:endParaRPr>
                  </a:p>
                </p:txBody>
              </p:sp>
            </mc:Choice>
            <mc:Fallback xmlns="">
              <p:sp>
                <p:nvSpPr>
                  <p:cNvPr id="714" name="ZoneTexte 41">
                    <a:extLst>
                      <a:ext uri="{FF2B5EF4-FFF2-40B4-BE49-F238E27FC236}">
                        <a16:creationId xmlns:a16="http://schemas.microsoft.com/office/drawing/2014/main" id="{DC64DD5F-A212-5E9B-FC4D-ACDCF2156EC4}"/>
                      </a:ext>
                    </a:extLst>
                  </p:cNvPr>
                  <p:cNvSpPr txBox="1">
                    <a:spLocks noRot="1" noChangeAspect="1" noMove="1" noResize="1" noEditPoints="1" noAdjustHandles="1" noChangeArrowheads="1" noChangeShapeType="1" noTextEdit="1"/>
                  </p:cNvSpPr>
                  <p:nvPr/>
                </p:nvSpPr>
                <p:spPr>
                  <a:xfrm>
                    <a:off x="841205" y="2353190"/>
                    <a:ext cx="472437" cy="400110"/>
                  </a:xfrm>
                  <a:prstGeom prst="rect">
                    <a:avLst/>
                  </a:prstGeom>
                  <a:blipFill>
                    <a:blip r:embed="rId45"/>
                    <a:stretch>
                      <a:fillRect r="-2597" b="-21212"/>
                    </a:stretch>
                  </a:blipFill>
                </p:spPr>
                <p:txBody>
                  <a:bodyPr/>
                  <a:lstStyle/>
                  <a:p>
                    <a:r>
                      <a:rPr lang="fr-CA">
                        <a:noFill/>
                      </a:rPr>
                      <a:t> </a:t>
                    </a:r>
                  </a:p>
                </p:txBody>
              </p:sp>
            </mc:Fallback>
          </mc:AlternateContent>
          <p:cxnSp>
            <p:nvCxnSpPr>
              <p:cNvPr id="715" name="Connecteur droit avec flèche 71">
                <a:extLst>
                  <a:ext uri="{FF2B5EF4-FFF2-40B4-BE49-F238E27FC236}">
                    <a16:creationId xmlns:a16="http://schemas.microsoft.com/office/drawing/2014/main" id="{CCA64D30-AACD-812A-0920-FA1193785E51}"/>
                  </a:ext>
                </a:extLst>
              </p:cNvPr>
              <p:cNvCxnSpPr>
                <a:cxnSpLocks/>
              </p:cNvCxnSpPr>
              <p:nvPr/>
            </p:nvCxnSpPr>
            <p:spPr>
              <a:xfrm>
                <a:off x="1072356" y="2738305"/>
                <a:ext cx="482572" cy="1298"/>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716" name="Group 715">
              <a:extLst>
                <a:ext uri="{FF2B5EF4-FFF2-40B4-BE49-F238E27FC236}">
                  <a16:creationId xmlns:a16="http://schemas.microsoft.com/office/drawing/2014/main" id="{9C2EEEC9-3877-058A-3200-8A888271F6E8}"/>
                </a:ext>
              </a:extLst>
            </p:cNvPr>
            <p:cNvGrpSpPr/>
            <p:nvPr/>
          </p:nvGrpSpPr>
          <p:grpSpPr>
            <a:xfrm>
              <a:off x="4196658" y="4147912"/>
              <a:ext cx="590642" cy="675662"/>
              <a:chOff x="777036" y="2353190"/>
              <a:chExt cx="590642" cy="675662"/>
            </a:xfrm>
          </p:grpSpPr>
          <p:sp>
            <p:nvSpPr>
              <p:cNvPr id="717" name="Flowchart: Connector 716">
                <a:extLst>
                  <a:ext uri="{FF2B5EF4-FFF2-40B4-BE49-F238E27FC236}">
                    <a16:creationId xmlns:a16="http://schemas.microsoft.com/office/drawing/2014/main" id="{618EBF73-895A-EFE6-B7BB-645079386E8E}"/>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mc:AlternateContent xmlns:mc="http://schemas.openxmlformats.org/markup-compatibility/2006">
            <mc:Choice xmlns:a14="http://schemas.microsoft.com/office/drawing/2010/main" Requires="a14">
              <p:sp>
                <p:nvSpPr>
                  <p:cNvPr id="718" name="ZoneTexte 41">
                    <a:extLst>
                      <a:ext uri="{FF2B5EF4-FFF2-40B4-BE49-F238E27FC236}">
                        <a16:creationId xmlns:a16="http://schemas.microsoft.com/office/drawing/2014/main" id="{3F66C386-4DB9-A439-304B-E9B4D3717C13}"/>
                      </a:ext>
                    </a:extLst>
                  </p:cNvPr>
                  <p:cNvSpPr txBox="1"/>
                  <p:nvPr/>
                </p:nvSpPr>
                <p:spPr>
                  <a:xfrm>
                    <a:off x="841205" y="2353190"/>
                    <a:ext cx="480453" cy="400110"/>
                  </a:xfrm>
                  <a:prstGeom prst="rect">
                    <a:avLst/>
                  </a:prstGeom>
                  <a:noFill/>
                </p:spPr>
                <p:txBody>
                  <a:bodyPr wrap="none" rtlCol="0">
                    <a:spAutoFit/>
                  </a:bodyPr>
                  <a:lstStyle/>
                  <a:p>
                    <a14:m>
                      <m:oMath xmlns:m="http://schemas.openxmlformats.org/officeDocument/2006/math">
                        <m:r>
                          <a:rPr lang="fr-CA" sz="2000" i="1" smtClean="0">
                            <a:solidFill>
                              <a:srgbClr val="00A759"/>
                            </a:solidFill>
                            <a:latin typeface="Cambria Math" panose="02040503050406030204" pitchFamily="18" charset="0"/>
                            <a:ea typeface="Cambria Math" panose="02040503050406030204" pitchFamily="18" charset="0"/>
                            <a:cs typeface="Roboto Serif Light" pitchFamily="2" charset="0"/>
                          </a:rPr>
                          <m:t>𝜔</m:t>
                        </m:r>
                      </m:oMath>
                    </a14:m>
                    <a:r>
                      <a:rPr lang="fr-CA" sz="2000" baseline="-25000" dirty="0">
                        <a:solidFill>
                          <a:srgbClr val="00A759"/>
                        </a:solidFill>
                        <a:latin typeface="Century Schoolbook" panose="02040604050505020304" pitchFamily="18" charset="0"/>
                        <a:cs typeface="Roboto Serif Light" pitchFamily="2" charset="0"/>
                      </a:rPr>
                      <a:t>+</a:t>
                    </a:r>
                    <a:endParaRPr lang="fr-CA" sz="2000" i="1" dirty="0">
                      <a:solidFill>
                        <a:srgbClr val="00A759"/>
                      </a:solidFill>
                      <a:latin typeface="Century Schoolbook" panose="02040604050505020304" pitchFamily="18" charset="0"/>
                      <a:cs typeface="Roboto Serif Light" pitchFamily="2" charset="0"/>
                    </a:endParaRPr>
                  </a:p>
                </p:txBody>
              </p:sp>
            </mc:Choice>
            <mc:Fallback>
              <p:sp>
                <p:nvSpPr>
                  <p:cNvPr id="718" name="ZoneTexte 41">
                    <a:extLst>
                      <a:ext uri="{FF2B5EF4-FFF2-40B4-BE49-F238E27FC236}">
                        <a16:creationId xmlns:a16="http://schemas.microsoft.com/office/drawing/2014/main" id="{3F66C386-4DB9-A439-304B-E9B4D3717C13}"/>
                      </a:ext>
                    </a:extLst>
                  </p:cNvPr>
                  <p:cNvSpPr txBox="1">
                    <a:spLocks noRot="1" noChangeAspect="1" noMove="1" noResize="1" noEditPoints="1" noAdjustHandles="1" noChangeArrowheads="1" noChangeShapeType="1" noTextEdit="1"/>
                  </p:cNvSpPr>
                  <p:nvPr/>
                </p:nvSpPr>
                <p:spPr>
                  <a:xfrm>
                    <a:off x="841205" y="2353190"/>
                    <a:ext cx="480453" cy="400110"/>
                  </a:xfrm>
                  <a:prstGeom prst="rect">
                    <a:avLst/>
                  </a:prstGeom>
                  <a:blipFill>
                    <a:blip r:embed="rId46"/>
                    <a:stretch>
                      <a:fillRect t="-7576" r="-26582" b="-25758"/>
                    </a:stretch>
                  </a:blipFill>
                </p:spPr>
                <p:txBody>
                  <a:bodyPr/>
                  <a:lstStyle/>
                  <a:p>
                    <a:r>
                      <a:rPr lang="fr-CA">
                        <a:noFill/>
                      </a:rPr>
                      <a:t> </a:t>
                    </a:r>
                  </a:p>
                </p:txBody>
              </p:sp>
            </mc:Fallback>
          </mc:AlternateContent>
        </p:grpSp>
        <p:grpSp>
          <p:nvGrpSpPr>
            <p:cNvPr id="720" name="Group 719">
              <a:extLst>
                <a:ext uri="{FF2B5EF4-FFF2-40B4-BE49-F238E27FC236}">
                  <a16:creationId xmlns:a16="http://schemas.microsoft.com/office/drawing/2014/main" id="{1DC65F79-C2B9-4987-1EF0-694A74B0C9AE}"/>
                </a:ext>
              </a:extLst>
            </p:cNvPr>
            <p:cNvGrpSpPr/>
            <p:nvPr/>
          </p:nvGrpSpPr>
          <p:grpSpPr>
            <a:xfrm>
              <a:off x="5062993" y="4143575"/>
              <a:ext cx="617996" cy="675662"/>
              <a:chOff x="777036" y="2353190"/>
              <a:chExt cx="617996" cy="675662"/>
            </a:xfrm>
          </p:grpSpPr>
          <p:sp>
            <p:nvSpPr>
              <p:cNvPr id="721" name="Flowchart: Connector 720">
                <a:extLst>
                  <a:ext uri="{FF2B5EF4-FFF2-40B4-BE49-F238E27FC236}">
                    <a16:creationId xmlns:a16="http://schemas.microsoft.com/office/drawing/2014/main" id="{E65CC5E6-6847-ED85-36B2-8CE3E6351A59}"/>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mc:AlternateContent xmlns:mc="http://schemas.openxmlformats.org/markup-compatibility/2006">
            <mc:Choice xmlns:a14="http://schemas.microsoft.com/office/drawing/2010/main" Requires="a14">
              <p:sp>
                <p:nvSpPr>
                  <p:cNvPr id="722" name="ZoneTexte 41">
                    <a:extLst>
                      <a:ext uri="{FF2B5EF4-FFF2-40B4-BE49-F238E27FC236}">
                        <a16:creationId xmlns:a16="http://schemas.microsoft.com/office/drawing/2014/main" id="{BD993124-6BF8-926F-EC3E-01EE2869D62F}"/>
                      </a:ext>
                    </a:extLst>
                  </p:cNvPr>
                  <p:cNvSpPr txBox="1"/>
                  <p:nvPr/>
                </p:nvSpPr>
                <p:spPr>
                  <a:xfrm>
                    <a:off x="810385" y="2353190"/>
                    <a:ext cx="584647" cy="400110"/>
                  </a:xfrm>
                  <a:prstGeom prst="rect">
                    <a:avLst/>
                  </a:prstGeom>
                  <a:noFill/>
                </p:spPr>
                <p:txBody>
                  <a:bodyPr wrap="none" rtlCol="0">
                    <a:spAutoFit/>
                  </a:bodyPr>
                  <a:lstStyle/>
                  <a:p>
                    <a14:m>
                      <m:oMath xmlns:m="http://schemas.openxmlformats.org/officeDocument/2006/math">
                        <m:r>
                          <a:rPr lang="fr-CA" sz="2000" i="1" smtClean="0">
                            <a:solidFill>
                              <a:srgbClr val="00A759"/>
                            </a:solidFill>
                            <a:latin typeface="Cambria Math" panose="02040503050406030204" pitchFamily="18" charset="0"/>
                            <a:ea typeface="Cambria Math" panose="02040503050406030204" pitchFamily="18" charset="0"/>
                            <a:cs typeface="Roboto Serif Light" pitchFamily="2" charset="0"/>
                          </a:rPr>
                          <m:t>𝜔</m:t>
                        </m:r>
                      </m:oMath>
                    </a14:m>
                    <a:r>
                      <a:rPr lang="fr-CA" sz="2000" baseline="-25000" dirty="0">
                        <a:solidFill>
                          <a:srgbClr val="00A759"/>
                        </a:solidFill>
                        <a:latin typeface="Century Schoolbook" panose="02040604050505020304" pitchFamily="18" charset="0"/>
                        <a:cs typeface="Roboto Serif Light" pitchFamily="2" charset="0"/>
                      </a:rPr>
                      <a:t>++</a:t>
                    </a:r>
                    <a:endParaRPr lang="fr-CA" sz="2000" i="1" dirty="0">
                      <a:solidFill>
                        <a:srgbClr val="00A759"/>
                      </a:solidFill>
                      <a:latin typeface="Century Schoolbook" panose="02040604050505020304" pitchFamily="18" charset="0"/>
                      <a:cs typeface="Roboto Serif Light" pitchFamily="2" charset="0"/>
                    </a:endParaRPr>
                  </a:p>
                </p:txBody>
              </p:sp>
            </mc:Choice>
            <mc:Fallback>
              <p:sp>
                <p:nvSpPr>
                  <p:cNvPr id="722" name="ZoneTexte 41">
                    <a:extLst>
                      <a:ext uri="{FF2B5EF4-FFF2-40B4-BE49-F238E27FC236}">
                        <a16:creationId xmlns:a16="http://schemas.microsoft.com/office/drawing/2014/main" id="{BD993124-6BF8-926F-EC3E-01EE2869D62F}"/>
                      </a:ext>
                    </a:extLst>
                  </p:cNvPr>
                  <p:cNvSpPr txBox="1">
                    <a:spLocks noRot="1" noChangeAspect="1" noMove="1" noResize="1" noEditPoints="1" noAdjustHandles="1" noChangeArrowheads="1" noChangeShapeType="1" noTextEdit="1"/>
                  </p:cNvSpPr>
                  <p:nvPr/>
                </p:nvSpPr>
                <p:spPr>
                  <a:xfrm>
                    <a:off x="810385" y="2353190"/>
                    <a:ext cx="584647" cy="400110"/>
                  </a:xfrm>
                  <a:prstGeom prst="rect">
                    <a:avLst/>
                  </a:prstGeom>
                  <a:blipFill>
                    <a:blip r:embed="rId47"/>
                    <a:stretch>
                      <a:fillRect t="-9231" r="-22917" b="-27692"/>
                    </a:stretch>
                  </a:blipFill>
                </p:spPr>
                <p:txBody>
                  <a:bodyPr/>
                  <a:lstStyle/>
                  <a:p>
                    <a:r>
                      <a:rPr lang="fr-CA">
                        <a:noFill/>
                      </a:rPr>
                      <a:t> </a:t>
                    </a:r>
                  </a:p>
                </p:txBody>
              </p:sp>
            </mc:Fallback>
          </mc:AlternateContent>
        </p:grpSp>
        <p:cxnSp>
          <p:nvCxnSpPr>
            <p:cNvPr id="726" name="Connecteur droit avec flèche 71">
              <a:extLst>
                <a:ext uri="{FF2B5EF4-FFF2-40B4-BE49-F238E27FC236}">
                  <a16:creationId xmlns:a16="http://schemas.microsoft.com/office/drawing/2014/main" id="{439BB4AE-2FC8-3D02-78F0-B1DB0C4A031C}"/>
                </a:ext>
              </a:extLst>
            </p:cNvPr>
            <p:cNvCxnSpPr>
              <a:cxnSpLocks/>
            </p:cNvCxnSpPr>
            <p:nvPr/>
          </p:nvCxnSpPr>
          <p:spPr>
            <a:xfrm rot="2700000">
              <a:off x="4432880" y="4701141"/>
              <a:ext cx="482572" cy="1298"/>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cxnSp>
          <p:nvCxnSpPr>
            <p:cNvPr id="727" name="Connecteur droit avec flèche 71">
              <a:extLst>
                <a:ext uri="{FF2B5EF4-FFF2-40B4-BE49-F238E27FC236}">
                  <a16:creationId xmlns:a16="http://schemas.microsoft.com/office/drawing/2014/main" id="{E1672083-8195-CF0F-023C-511FE459B73E}"/>
                </a:ext>
              </a:extLst>
            </p:cNvPr>
            <p:cNvCxnSpPr>
              <a:cxnSpLocks/>
            </p:cNvCxnSpPr>
            <p:nvPr/>
          </p:nvCxnSpPr>
          <p:spPr>
            <a:xfrm rot="5400000">
              <a:off x="3396849" y="3089627"/>
              <a:ext cx="482572" cy="1298"/>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cxnSp>
          <p:nvCxnSpPr>
            <p:cNvPr id="728" name="Connecteur droit avec flèche 71">
              <a:extLst>
                <a:ext uri="{FF2B5EF4-FFF2-40B4-BE49-F238E27FC236}">
                  <a16:creationId xmlns:a16="http://schemas.microsoft.com/office/drawing/2014/main" id="{32010B83-E6B0-D15F-AF71-D3D2F52AF34A}"/>
                </a:ext>
              </a:extLst>
            </p:cNvPr>
            <p:cNvCxnSpPr>
              <a:cxnSpLocks/>
            </p:cNvCxnSpPr>
            <p:nvPr/>
          </p:nvCxnSpPr>
          <p:spPr>
            <a:xfrm rot="5400000">
              <a:off x="4258116" y="3928278"/>
              <a:ext cx="482572" cy="1298"/>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cxnSp>
          <p:nvCxnSpPr>
            <p:cNvPr id="729" name="Connecteur droit avec flèche 71">
              <a:extLst>
                <a:ext uri="{FF2B5EF4-FFF2-40B4-BE49-F238E27FC236}">
                  <a16:creationId xmlns:a16="http://schemas.microsoft.com/office/drawing/2014/main" id="{08DFC02C-682F-BD6A-4117-1A518E8A1510}"/>
                </a:ext>
              </a:extLst>
            </p:cNvPr>
            <p:cNvCxnSpPr>
              <a:cxnSpLocks/>
            </p:cNvCxnSpPr>
            <p:nvPr/>
          </p:nvCxnSpPr>
          <p:spPr>
            <a:xfrm rot="5400000">
              <a:off x="5134126" y="4783100"/>
              <a:ext cx="482572" cy="1298"/>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cxnSp>
          <p:nvCxnSpPr>
            <p:cNvPr id="573" name="Connecteur droit avec flèche 71">
              <a:extLst>
                <a:ext uri="{FF2B5EF4-FFF2-40B4-BE49-F238E27FC236}">
                  <a16:creationId xmlns:a16="http://schemas.microsoft.com/office/drawing/2014/main" id="{996EB069-227C-5E7F-4F26-044B74C8FB61}"/>
                </a:ext>
              </a:extLst>
            </p:cNvPr>
            <p:cNvCxnSpPr>
              <a:cxnSpLocks/>
            </p:cNvCxnSpPr>
            <p:nvPr/>
          </p:nvCxnSpPr>
          <p:spPr>
            <a:xfrm rot="2700000">
              <a:off x="3562659" y="3857084"/>
              <a:ext cx="482572" cy="1298"/>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cxnSp>
          <p:nvCxnSpPr>
            <p:cNvPr id="574" name="Connecteur droit avec flèche 71">
              <a:extLst>
                <a:ext uri="{FF2B5EF4-FFF2-40B4-BE49-F238E27FC236}">
                  <a16:creationId xmlns:a16="http://schemas.microsoft.com/office/drawing/2014/main" id="{4EC4F82D-B8D9-81CA-09A2-E63DC0DB7657}"/>
                </a:ext>
              </a:extLst>
            </p:cNvPr>
            <p:cNvCxnSpPr>
              <a:cxnSpLocks/>
            </p:cNvCxnSpPr>
            <p:nvPr/>
          </p:nvCxnSpPr>
          <p:spPr>
            <a:xfrm rot="8100000">
              <a:off x="4958210" y="3865615"/>
              <a:ext cx="482572" cy="1298"/>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cxnSp>
          <p:nvCxnSpPr>
            <p:cNvPr id="575" name="Connecteur droit avec flèche 71">
              <a:extLst>
                <a:ext uri="{FF2B5EF4-FFF2-40B4-BE49-F238E27FC236}">
                  <a16:creationId xmlns:a16="http://schemas.microsoft.com/office/drawing/2014/main" id="{68B94009-920B-8D0F-F77D-CC83CF80B933}"/>
                </a:ext>
              </a:extLst>
            </p:cNvPr>
            <p:cNvCxnSpPr>
              <a:cxnSpLocks/>
            </p:cNvCxnSpPr>
            <p:nvPr/>
          </p:nvCxnSpPr>
          <p:spPr>
            <a:xfrm rot="8100000">
              <a:off x="4092436" y="3018000"/>
              <a:ext cx="482572" cy="1298"/>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cxnSp>
          <p:nvCxnSpPr>
            <p:cNvPr id="131" name="Connecteur droit avec flèche 71">
              <a:extLst>
                <a:ext uri="{FF2B5EF4-FFF2-40B4-BE49-F238E27FC236}">
                  <a16:creationId xmlns:a16="http://schemas.microsoft.com/office/drawing/2014/main" id="{EF790BE9-F403-50D5-5755-4DB82CE2FB47}"/>
                </a:ext>
              </a:extLst>
            </p:cNvPr>
            <p:cNvCxnSpPr>
              <a:cxnSpLocks/>
            </p:cNvCxnSpPr>
            <p:nvPr/>
          </p:nvCxnSpPr>
          <p:spPr>
            <a:xfrm rot="10800000">
              <a:off x="4881640" y="2845179"/>
              <a:ext cx="482572" cy="1298"/>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667" name="Group 666">
            <a:extLst>
              <a:ext uri="{FF2B5EF4-FFF2-40B4-BE49-F238E27FC236}">
                <a16:creationId xmlns:a16="http://schemas.microsoft.com/office/drawing/2014/main" id="{689D9236-8994-F9C5-08EA-68FF8F213DAF}"/>
              </a:ext>
            </a:extLst>
          </p:cNvPr>
          <p:cNvGrpSpPr/>
          <p:nvPr/>
        </p:nvGrpSpPr>
        <p:grpSpPr>
          <a:xfrm>
            <a:off x="6305580" y="2354206"/>
            <a:ext cx="2349084" cy="2660318"/>
            <a:chOff x="6305580" y="2354206"/>
            <a:chExt cx="2349084" cy="2660318"/>
          </a:xfrm>
        </p:grpSpPr>
        <p:grpSp>
          <p:nvGrpSpPr>
            <p:cNvPr id="28" name="Group 27">
              <a:extLst>
                <a:ext uri="{FF2B5EF4-FFF2-40B4-BE49-F238E27FC236}">
                  <a16:creationId xmlns:a16="http://schemas.microsoft.com/office/drawing/2014/main" id="{2BAB6D70-957F-0D34-A868-795B311F4C52}"/>
                </a:ext>
              </a:extLst>
            </p:cNvPr>
            <p:cNvGrpSpPr/>
            <p:nvPr/>
          </p:nvGrpSpPr>
          <p:grpSpPr>
            <a:xfrm>
              <a:off x="6317280" y="2452542"/>
              <a:ext cx="590642" cy="675662"/>
              <a:chOff x="777036" y="2353190"/>
              <a:chExt cx="590642" cy="675662"/>
            </a:xfrm>
          </p:grpSpPr>
          <p:sp>
            <p:nvSpPr>
              <p:cNvPr id="29" name="Flowchart: Connector 28">
                <a:extLst>
                  <a:ext uri="{FF2B5EF4-FFF2-40B4-BE49-F238E27FC236}">
                    <a16:creationId xmlns:a16="http://schemas.microsoft.com/office/drawing/2014/main" id="{AC7EF5DF-3641-9A7D-FA1D-050650F7D012}"/>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mc:AlternateContent xmlns:mc="http://schemas.openxmlformats.org/markup-compatibility/2006" xmlns:a14="http://schemas.microsoft.com/office/drawing/2010/main">
            <mc:Choice Requires="a14">
              <p:sp>
                <p:nvSpPr>
                  <p:cNvPr id="30" name="ZoneTexte 41">
                    <a:extLst>
                      <a:ext uri="{FF2B5EF4-FFF2-40B4-BE49-F238E27FC236}">
                        <a16:creationId xmlns:a16="http://schemas.microsoft.com/office/drawing/2014/main" id="{BA2E2FD4-6799-4B8F-DDF6-0B88C19F8298}"/>
                      </a:ext>
                    </a:extLst>
                  </p:cNvPr>
                  <p:cNvSpPr txBox="1"/>
                  <p:nvPr/>
                </p:nvSpPr>
                <p:spPr>
                  <a:xfrm>
                    <a:off x="841205" y="2353190"/>
                    <a:ext cx="472437" cy="400110"/>
                  </a:xfrm>
                  <a:prstGeom prst="rect">
                    <a:avLst/>
                  </a:prstGeom>
                  <a:noFill/>
                </p:spPr>
                <p:txBody>
                  <a:bodyPr wrap="none" rtlCol="0">
                    <a:spAutoFit/>
                  </a:bodyPr>
                  <a:lstStyle/>
                  <a:p>
                    <a14:m>
                      <m:oMath xmlns:m="http://schemas.openxmlformats.org/officeDocument/2006/math">
                        <m:r>
                          <a:rPr lang="fr-CA" sz="2000" i="1" smtClean="0">
                            <a:solidFill>
                              <a:srgbClr val="00A759"/>
                            </a:solidFill>
                            <a:latin typeface="Cambria Math" panose="02040503050406030204" pitchFamily="18" charset="0"/>
                            <a:ea typeface="Cambria Math" panose="02040503050406030204" pitchFamily="18" charset="0"/>
                            <a:cs typeface="Roboto Serif Light" pitchFamily="2" charset="0"/>
                          </a:rPr>
                          <m:t>𝜔</m:t>
                        </m:r>
                      </m:oMath>
                    </a14:m>
                    <a:r>
                      <a:rPr lang="fr-CA" sz="2000" baseline="-25000" dirty="0">
                        <a:solidFill>
                          <a:srgbClr val="00A759"/>
                        </a:solidFill>
                        <a:latin typeface="Century Schoolbook" panose="02040604050505020304" pitchFamily="18" charset="0"/>
                        <a:cs typeface="Roboto Serif Light" pitchFamily="2" charset="0"/>
                      </a:rPr>
                      <a:t>0</a:t>
                    </a:r>
                    <a:endParaRPr lang="fr-CA" sz="2000" i="1" dirty="0">
                      <a:solidFill>
                        <a:srgbClr val="00A759"/>
                      </a:solidFill>
                      <a:latin typeface="Century Schoolbook" panose="02040604050505020304" pitchFamily="18" charset="0"/>
                      <a:cs typeface="Roboto Serif Light" pitchFamily="2" charset="0"/>
                    </a:endParaRPr>
                  </a:p>
                </p:txBody>
              </p:sp>
            </mc:Choice>
            <mc:Fallback xmlns="">
              <p:sp>
                <p:nvSpPr>
                  <p:cNvPr id="690" name="ZoneTexte 41">
                    <a:extLst>
                      <a:ext uri="{FF2B5EF4-FFF2-40B4-BE49-F238E27FC236}">
                        <a16:creationId xmlns:a16="http://schemas.microsoft.com/office/drawing/2014/main" id="{3038346F-069F-5C92-9B4A-F2D0EC8DCCCF}"/>
                      </a:ext>
                    </a:extLst>
                  </p:cNvPr>
                  <p:cNvSpPr txBox="1">
                    <a:spLocks noRot="1" noChangeAspect="1" noMove="1" noResize="1" noEditPoints="1" noAdjustHandles="1" noChangeArrowheads="1" noChangeShapeType="1" noTextEdit="1"/>
                  </p:cNvSpPr>
                  <p:nvPr/>
                </p:nvSpPr>
                <p:spPr>
                  <a:xfrm>
                    <a:off x="841205" y="2353190"/>
                    <a:ext cx="472437" cy="400110"/>
                  </a:xfrm>
                  <a:prstGeom prst="rect">
                    <a:avLst/>
                  </a:prstGeom>
                  <a:blipFill>
                    <a:blip r:embed="rId20"/>
                    <a:stretch>
                      <a:fillRect r="-2597" b="-23077"/>
                    </a:stretch>
                  </a:blipFill>
                </p:spPr>
                <p:txBody>
                  <a:bodyPr/>
                  <a:lstStyle/>
                  <a:p>
                    <a:r>
                      <a:rPr lang="fr-CA">
                        <a:noFill/>
                      </a:rPr>
                      <a:t> </a:t>
                    </a:r>
                  </a:p>
                </p:txBody>
              </p:sp>
            </mc:Fallback>
          </mc:AlternateContent>
        </p:grpSp>
        <p:grpSp>
          <p:nvGrpSpPr>
            <p:cNvPr id="32" name="Group 31">
              <a:extLst>
                <a:ext uri="{FF2B5EF4-FFF2-40B4-BE49-F238E27FC236}">
                  <a16:creationId xmlns:a16="http://schemas.microsoft.com/office/drawing/2014/main" id="{77322600-8EC6-54DF-884A-30C0F7BDB29C}"/>
                </a:ext>
              </a:extLst>
            </p:cNvPr>
            <p:cNvGrpSpPr/>
            <p:nvPr/>
          </p:nvGrpSpPr>
          <p:grpSpPr>
            <a:xfrm>
              <a:off x="7182033" y="2456879"/>
              <a:ext cx="590642" cy="675662"/>
              <a:chOff x="777036" y="2353190"/>
              <a:chExt cx="590642" cy="675662"/>
            </a:xfrm>
          </p:grpSpPr>
          <p:sp>
            <p:nvSpPr>
              <p:cNvPr id="33" name="Flowchart: Connector 32">
                <a:extLst>
                  <a:ext uri="{FF2B5EF4-FFF2-40B4-BE49-F238E27FC236}">
                    <a16:creationId xmlns:a16="http://schemas.microsoft.com/office/drawing/2014/main" id="{8BADCF17-4A0A-0F1F-9E3A-BC4C2586679D}"/>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mc:AlternateContent xmlns:mc="http://schemas.openxmlformats.org/markup-compatibility/2006">
            <mc:Choice xmlns:a14="http://schemas.microsoft.com/office/drawing/2010/main" Requires="a14">
              <p:sp>
                <p:nvSpPr>
                  <p:cNvPr id="34" name="ZoneTexte 41">
                    <a:extLst>
                      <a:ext uri="{FF2B5EF4-FFF2-40B4-BE49-F238E27FC236}">
                        <a16:creationId xmlns:a16="http://schemas.microsoft.com/office/drawing/2014/main" id="{29CA32CB-51B6-59F7-414F-CD52439938CF}"/>
                      </a:ext>
                    </a:extLst>
                  </p:cNvPr>
                  <p:cNvSpPr txBox="1"/>
                  <p:nvPr/>
                </p:nvSpPr>
                <p:spPr>
                  <a:xfrm>
                    <a:off x="841205" y="2353190"/>
                    <a:ext cx="480453" cy="400110"/>
                  </a:xfrm>
                  <a:prstGeom prst="rect">
                    <a:avLst/>
                  </a:prstGeom>
                  <a:noFill/>
                </p:spPr>
                <p:txBody>
                  <a:bodyPr wrap="none" rtlCol="0">
                    <a:spAutoFit/>
                  </a:bodyPr>
                  <a:lstStyle/>
                  <a:p>
                    <a14:m>
                      <m:oMath xmlns:m="http://schemas.openxmlformats.org/officeDocument/2006/math">
                        <m:r>
                          <a:rPr lang="fr-CA" sz="2000" i="1" smtClean="0">
                            <a:solidFill>
                              <a:srgbClr val="00A759"/>
                            </a:solidFill>
                            <a:latin typeface="Cambria Math" panose="02040503050406030204" pitchFamily="18" charset="0"/>
                            <a:ea typeface="Cambria Math" panose="02040503050406030204" pitchFamily="18" charset="0"/>
                            <a:cs typeface="Roboto Serif Light" pitchFamily="2" charset="0"/>
                          </a:rPr>
                          <m:t>𝜔</m:t>
                        </m:r>
                      </m:oMath>
                    </a14:m>
                    <a:r>
                      <a:rPr lang="fr-CA" sz="2000" baseline="-25000" dirty="0">
                        <a:solidFill>
                          <a:srgbClr val="00A759"/>
                        </a:solidFill>
                        <a:latin typeface="Century Schoolbook" panose="02040604050505020304" pitchFamily="18" charset="0"/>
                        <a:cs typeface="Roboto Serif Light" pitchFamily="2" charset="0"/>
                      </a:rPr>
                      <a:t>+</a:t>
                    </a:r>
                    <a:endParaRPr lang="fr-CA" sz="2000" i="1" dirty="0">
                      <a:solidFill>
                        <a:srgbClr val="00A759"/>
                      </a:solidFill>
                      <a:latin typeface="Century Schoolbook" panose="02040604050505020304" pitchFamily="18" charset="0"/>
                      <a:cs typeface="Roboto Serif Light" pitchFamily="2" charset="0"/>
                    </a:endParaRPr>
                  </a:p>
                </p:txBody>
              </p:sp>
            </mc:Choice>
            <mc:Fallback>
              <p:sp>
                <p:nvSpPr>
                  <p:cNvPr id="34" name="ZoneTexte 41">
                    <a:extLst>
                      <a:ext uri="{FF2B5EF4-FFF2-40B4-BE49-F238E27FC236}">
                        <a16:creationId xmlns:a16="http://schemas.microsoft.com/office/drawing/2014/main" id="{29CA32CB-51B6-59F7-414F-CD52439938CF}"/>
                      </a:ext>
                    </a:extLst>
                  </p:cNvPr>
                  <p:cNvSpPr txBox="1">
                    <a:spLocks noRot="1" noChangeAspect="1" noMove="1" noResize="1" noEditPoints="1" noAdjustHandles="1" noChangeArrowheads="1" noChangeShapeType="1" noTextEdit="1"/>
                  </p:cNvSpPr>
                  <p:nvPr/>
                </p:nvSpPr>
                <p:spPr>
                  <a:xfrm>
                    <a:off x="841205" y="2353190"/>
                    <a:ext cx="480453" cy="400110"/>
                  </a:xfrm>
                  <a:prstGeom prst="rect">
                    <a:avLst/>
                  </a:prstGeom>
                  <a:blipFill>
                    <a:blip r:embed="rId48"/>
                    <a:stretch>
                      <a:fillRect t="-7576" r="-28205" b="-25758"/>
                    </a:stretch>
                  </a:blipFill>
                </p:spPr>
                <p:txBody>
                  <a:bodyPr/>
                  <a:lstStyle/>
                  <a:p>
                    <a:r>
                      <a:rPr lang="fr-CA">
                        <a:noFill/>
                      </a:rPr>
                      <a:t> </a:t>
                    </a:r>
                  </a:p>
                </p:txBody>
              </p:sp>
            </mc:Fallback>
          </mc:AlternateContent>
        </p:grpSp>
        <p:grpSp>
          <p:nvGrpSpPr>
            <p:cNvPr id="35" name="Group 34">
              <a:extLst>
                <a:ext uri="{FF2B5EF4-FFF2-40B4-BE49-F238E27FC236}">
                  <a16:creationId xmlns:a16="http://schemas.microsoft.com/office/drawing/2014/main" id="{F6F6E83E-2A3D-DB8A-1351-D97BDC73C3F3}"/>
                </a:ext>
              </a:extLst>
            </p:cNvPr>
            <p:cNvGrpSpPr/>
            <p:nvPr/>
          </p:nvGrpSpPr>
          <p:grpSpPr>
            <a:xfrm>
              <a:off x="8048368" y="2537561"/>
              <a:ext cx="606296" cy="597031"/>
              <a:chOff x="777036" y="2438209"/>
              <a:chExt cx="606296" cy="597031"/>
            </a:xfrm>
          </p:grpSpPr>
          <p:sp>
            <p:nvSpPr>
              <p:cNvPr id="36" name="Flowchart: Connector 35">
                <a:extLst>
                  <a:ext uri="{FF2B5EF4-FFF2-40B4-BE49-F238E27FC236}">
                    <a16:creationId xmlns:a16="http://schemas.microsoft.com/office/drawing/2014/main" id="{03EEA218-BD9D-2657-D260-0F493840FAFE}"/>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mc:AlternateContent xmlns:mc="http://schemas.openxmlformats.org/markup-compatibility/2006">
            <mc:Choice xmlns:a14="http://schemas.microsoft.com/office/drawing/2010/main" Requires="a14">
              <p:sp>
                <p:nvSpPr>
                  <p:cNvPr id="37" name="ZoneTexte 41">
                    <a:extLst>
                      <a:ext uri="{FF2B5EF4-FFF2-40B4-BE49-F238E27FC236}">
                        <a16:creationId xmlns:a16="http://schemas.microsoft.com/office/drawing/2014/main" id="{A56D81C4-BC3D-7875-0995-A995313531B2}"/>
                      </a:ext>
                    </a:extLst>
                  </p:cNvPr>
                  <p:cNvSpPr txBox="1"/>
                  <p:nvPr/>
                </p:nvSpPr>
                <p:spPr>
                  <a:xfrm>
                    <a:off x="798685" y="2635130"/>
                    <a:ext cx="584647" cy="400110"/>
                  </a:xfrm>
                  <a:prstGeom prst="rect">
                    <a:avLst/>
                  </a:prstGeom>
                  <a:noFill/>
                </p:spPr>
                <p:txBody>
                  <a:bodyPr wrap="none" rtlCol="0">
                    <a:spAutoFit/>
                  </a:bodyPr>
                  <a:lstStyle/>
                  <a:p>
                    <a14:m>
                      <m:oMath xmlns:m="http://schemas.openxmlformats.org/officeDocument/2006/math">
                        <m:r>
                          <a:rPr lang="fr-CA" sz="2000" i="1" smtClean="0">
                            <a:solidFill>
                              <a:srgbClr val="00A759"/>
                            </a:solidFill>
                            <a:latin typeface="Cambria Math" panose="02040503050406030204" pitchFamily="18" charset="0"/>
                            <a:ea typeface="Cambria Math" panose="02040503050406030204" pitchFamily="18" charset="0"/>
                            <a:cs typeface="Roboto Serif Light" pitchFamily="2" charset="0"/>
                          </a:rPr>
                          <m:t>𝜔</m:t>
                        </m:r>
                      </m:oMath>
                    </a14:m>
                    <a:r>
                      <a:rPr lang="fr-CA" sz="2000" baseline="-25000" dirty="0">
                        <a:solidFill>
                          <a:srgbClr val="00A759"/>
                        </a:solidFill>
                        <a:latin typeface="Century Schoolbook" panose="02040604050505020304" pitchFamily="18" charset="0"/>
                        <a:cs typeface="Roboto Serif Light" pitchFamily="2" charset="0"/>
                      </a:rPr>
                      <a:t>++</a:t>
                    </a:r>
                    <a:endParaRPr lang="fr-CA" sz="2000" i="1" dirty="0">
                      <a:solidFill>
                        <a:srgbClr val="00A759"/>
                      </a:solidFill>
                      <a:latin typeface="Century Schoolbook" panose="02040604050505020304" pitchFamily="18" charset="0"/>
                      <a:cs typeface="Roboto Serif Light" pitchFamily="2" charset="0"/>
                    </a:endParaRPr>
                  </a:p>
                </p:txBody>
              </p:sp>
            </mc:Choice>
            <mc:Fallback>
              <p:sp>
                <p:nvSpPr>
                  <p:cNvPr id="37" name="ZoneTexte 41">
                    <a:extLst>
                      <a:ext uri="{FF2B5EF4-FFF2-40B4-BE49-F238E27FC236}">
                        <a16:creationId xmlns:a16="http://schemas.microsoft.com/office/drawing/2014/main" id="{A56D81C4-BC3D-7875-0995-A995313531B2}"/>
                      </a:ext>
                    </a:extLst>
                  </p:cNvPr>
                  <p:cNvSpPr txBox="1">
                    <a:spLocks noRot="1" noChangeAspect="1" noMove="1" noResize="1" noEditPoints="1" noAdjustHandles="1" noChangeArrowheads="1" noChangeShapeType="1" noTextEdit="1"/>
                  </p:cNvSpPr>
                  <p:nvPr/>
                </p:nvSpPr>
                <p:spPr>
                  <a:xfrm>
                    <a:off x="798685" y="2635130"/>
                    <a:ext cx="584647" cy="400110"/>
                  </a:xfrm>
                  <a:prstGeom prst="rect">
                    <a:avLst/>
                  </a:prstGeom>
                  <a:blipFill>
                    <a:blip r:embed="rId49"/>
                    <a:stretch>
                      <a:fillRect t="-9231" r="-21875" b="-27692"/>
                    </a:stretch>
                  </a:blipFill>
                </p:spPr>
                <p:txBody>
                  <a:bodyPr/>
                  <a:lstStyle/>
                  <a:p>
                    <a:r>
                      <a:rPr lang="fr-CA">
                        <a:noFill/>
                      </a:rPr>
                      <a:t> </a:t>
                    </a:r>
                  </a:p>
                </p:txBody>
              </p:sp>
            </mc:Fallback>
          </mc:AlternateContent>
        </p:grpSp>
        <p:grpSp>
          <p:nvGrpSpPr>
            <p:cNvPr id="38" name="Group 37">
              <a:extLst>
                <a:ext uri="{FF2B5EF4-FFF2-40B4-BE49-F238E27FC236}">
                  <a16:creationId xmlns:a16="http://schemas.microsoft.com/office/drawing/2014/main" id="{19047A6B-E9C3-280A-E071-880971C36F0C}"/>
                </a:ext>
              </a:extLst>
            </p:cNvPr>
            <p:cNvGrpSpPr/>
            <p:nvPr/>
          </p:nvGrpSpPr>
          <p:grpSpPr>
            <a:xfrm>
              <a:off x="6311628" y="3299024"/>
              <a:ext cx="590642" cy="675662"/>
              <a:chOff x="777036" y="2353190"/>
              <a:chExt cx="590642" cy="675662"/>
            </a:xfrm>
          </p:grpSpPr>
          <p:sp>
            <p:nvSpPr>
              <p:cNvPr id="39" name="Flowchart: Connector 38">
                <a:extLst>
                  <a:ext uri="{FF2B5EF4-FFF2-40B4-BE49-F238E27FC236}">
                    <a16:creationId xmlns:a16="http://schemas.microsoft.com/office/drawing/2014/main" id="{AE8E8212-5192-89D9-3A17-90090EF22728}"/>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mc:AlternateContent xmlns:mc="http://schemas.openxmlformats.org/markup-compatibility/2006" xmlns:a14="http://schemas.microsoft.com/office/drawing/2010/main">
            <mc:Choice Requires="a14">
              <p:sp>
                <p:nvSpPr>
                  <p:cNvPr id="40" name="ZoneTexte 41">
                    <a:extLst>
                      <a:ext uri="{FF2B5EF4-FFF2-40B4-BE49-F238E27FC236}">
                        <a16:creationId xmlns:a16="http://schemas.microsoft.com/office/drawing/2014/main" id="{5BE05479-91AA-27F8-3218-F308F1DD227E}"/>
                      </a:ext>
                    </a:extLst>
                  </p:cNvPr>
                  <p:cNvSpPr txBox="1"/>
                  <p:nvPr/>
                </p:nvSpPr>
                <p:spPr>
                  <a:xfrm>
                    <a:off x="841205" y="2353190"/>
                    <a:ext cx="472437" cy="400110"/>
                  </a:xfrm>
                  <a:prstGeom prst="rect">
                    <a:avLst/>
                  </a:prstGeom>
                  <a:noFill/>
                </p:spPr>
                <p:txBody>
                  <a:bodyPr wrap="none" rtlCol="0">
                    <a:spAutoFit/>
                  </a:bodyPr>
                  <a:lstStyle/>
                  <a:p>
                    <a14:m>
                      <m:oMath xmlns:m="http://schemas.openxmlformats.org/officeDocument/2006/math">
                        <m:r>
                          <a:rPr lang="fr-CA" sz="2000" i="1" smtClean="0">
                            <a:solidFill>
                              <a:srgbClr val="00A759"/>
                            </a:solidFill>
                            <a:latin typeface="Cambria Math" panose="02040503050406030204" pitchFamily="18" charset="0"/>
                            <a:ea typeface="Cambria Math" panose="02040503050406030204" pitchFamily="18" charset="0"/>
                            <a:cs typeface="Roboto Serif Light" pitchFamily="2" charset="0"/>
                          </a:rPr>
                          <m:t>𝜔</m:t>
                        </m:r>
                      </m:oMath>
                    </a14:m>
                    <a:r>
                      <a:rPr lang="fr-CA" sz="2000" baseline="-25000" dirty="0">
                        <a:solidFill>
                          <a:srgbClr val="00A759"/>
                        </a:solidFill>
                        <a:latin typeface="Century Schoolbook" panose="02040604050505020304" pitchFamily="18" charset="0"/>
                        <a:cs typeface="Roboto Serif Light" pitchFamily="2" charset="0"/>
                      </a:rPr>
                      <a:t>0</a:t>
                    </a:r>
                    <a:endParaRPr lang="fr-CA" sz="2000" i="1" dirty="0">
                      <a:solidFill>
                        <a:srgbClr val="00A759"/>
                      </a:solidFill>
                      <a:latin typeface="Century Schoolbook" panose="02040604050505020304" pitchFamily="18" charset="0"/>
                      <a:cs typeface="Roboto Serif Light" pitchFamily="2" charset="0"/>
                    </a:endParaRPr>
                  </a:p>
                </p:txBody>
              </p:sp>
            </mc:Choice>
            <mc:Fallback xmlns="">
              <p:sp>
                <p:nvSpPr>
                  <p:cNvPr id="702" name="ZoneTexte 41">
                    <a:extLst>
                      <a:ext uri="{FF2B5EF4-FFF2-40B4-BE49-F238E27FC236}">
                        <a16:creationId xmlns:a16="http://schemas.microsoft.com/office/drawing/2014/main" id="{E13048AD-9195-129B-1A47-116CCF59D33A}"/>
                      </a:ext>
                    </a:extLst>
                  </p:cNvPr>
                  <p:cNvSpPr txBox="1">
                    <a:spLocks noRot="1" noChangeAspect="1" noMove="1" noResize="1" noEditPoints="1" noAdjustHandles="1" noChangeArrowheads="1" noChangeShapeType="1" noTextEdit="1"/>
                  </p:cNvSpPr>
                  <p:nvPr/>
                </p:nvSpPr>
                <p:spPr>
                  <a:xfrm>
                    <a:off x="841205" y="2353190"/>
                    <a:ext cx="472437" cy="400110"/>
                  </a:xfrm>
                  <a:prstGeom prst="rect">
                    <a:avLst/>
                  </a:prstGeom>
                  <a:blipFill>
                    <a:blip r:embed="rId23"/>
                    <a:stretch>
                      <a:fillRect r="-2597" b="-23077"/>
                    </a:stretch>
                  </a:blipFill>
                </p:spPr>
                <p:txBody>
                  <a:bodyPr/>
                  <a:lstStyle/>
                  <a:p>
                    <a:r>
                      <a:rPr lang="fr-CA">
                        <a:noFill/>
                      </a:rPr>
                      <a:t> </a:t>
                    </a:r>
                  </a:p>
                </p:txBody>
              </p:sp>
            </mc:Fallback>
          </mc:AlternateContent>
        </p:grpSp>
        <p:grpSp>
          <p:nvGrpSpPr>
            <p:cNvPr id="42" name="Group 41">
              <a:extLst>
                <a:ext uri="{FF2B5EF4-FFF2-40B4-BE49-F238E27FC236}">
                  <a16:creationId xmlns:a16="http://schemas.microsoft.com/office/drawing/2014/main" id="{E97D9169-6D2C-C552-6977-2793163C1B50}"/>
                </a:ext>
              </a:extLst>
            </p:cNvPr>
            <p:cNvGrpSpPr/>
            <p:nvPr/>
          </p:nvGrpSpPr>
          <p:grpSpPr>
            <a:xfrm>
              <a:off x="7176381" y="3303361"/>
              <a:ext cx="590642" cy="675662"/>
              <a:chOff x="777036" y="2353190"/>
              <a:chExt cx="590642" cy="675662"/>
            </a:xfrm>
          </p:grpSpPr>
          <p:sp>
            <p:nvSpPr>
              <p:cNvPr id="43" name="Flowchart: Connector 42">
                <a:extLst>
                  <a:ext uri="{FF2B5EF4-FFF2-40B4-BE49-F238E27FC236}">
                    <a16:creationId xmlns:a16="http://schemas.microsoft.com/office/drawing/2014/main" id="{3FE4D1BF-E0D8-695F-C6E5-34005F4A4799}"/>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mc:AlternateContent xmlns:mc="http://schemas.openxmlformats.org/markup-compatibility/2006">
            <mc:Choice xmlns:a14="http://schemas.microsoft.com/office/drawing/2010/main" Requires="a14">
              <p:sp>
                <p:nvSpPr>
                  <p:cNvPr id="44" name="ZoneTexte 41">
                    <a:extLst>
                      <a:ext uri="{FF2B5EF4-FFF2-40B4-BE49-F238E27FC236}">
                        <a16:creationId xmlns:a16="http://schemas.microsoft.com/office/drawing/2014/main" id="{298E238A-835B-F541-AFCF-E1751556E21C}"/>
                      </a:ext>
                    </a:extLst>
                  </p:cNvPr>
                  <p:cNvSpPr txBox="1"/>
                  <p:nvPr/>
                </p:nvSpPr>
                <p:spPr>
                  <a:xfrm>
                    <a:off x="841205" y="2353190"/>
                    <a:ext cx="480453" cy="400110"/>
                  </a:xfrm>
                  <a:prstGeom prst="rect">
                    <a:avLst/>
                  </a:prstGeom>
                  <a:noFill/>
                </p:spPr>
                <p:txBody>
                  <a:bodyPr wrap="none" rtlCol="0">
                    <a:spAutoFit/>
                  </a:bodyPr>
                  <a:lstStyle/>
                  <a:p>
                    <a14:m>
                      <m:oMath xmlns:m="http://schemas.openxmlformats.org/officeDocument/2006/math">
                        <m:r>
                          <a:rPr lang="fr-CA" sz="2000" i="1" smtClean="0">
                            <a:solidFill>
                              <a:srgbClr val="00A759"/>
                            </a:solidFill>
                            <a:latin typeface="Cambria Math" panose="02040503050406030204" pitchFamily="18" charset="0"/>
                            <a:ea typeface="Cambria Math" panose="02040503050406030204" pitchFamily="18" charset="0"/>
                            <a:cs typeface="Roboto Serif Light" pitchFamily="2" charset="0"/>
                          </a:rPr>
                          <m:t>𝜔</m:t>
                        </m:r>
                      </m:oMath>
                    </a14:m>
                    <a:r>
                      <a:rPr lang="fr-CA" sz="2000" baseline="-25000" dirty="0">
                        <a:solidFill>
                          <a:srgbClr val="00A759"/>
                        </a:solidFill>
                        <a:latin typeface="Century Schoolbook" panose="02040604050505020304" pitchFamily="18" charset="0"/>
                        <a:cs typeface="Roboto Serif Light" pitchFamily="2" charset="0"/>
                      </a:rPr>
                      <a:t>+</a:t>
                    </a:r>
                    <a:endParaRPr lang="fr-CA" sz="2000" i="1" dirty="0">
                      <a:solidFill>
                        <a:srgbClr val="00A759"/>
                      </a:solidFill>
                      <a:latin typeface="Century Schoolbook" panose="02040604050505020304" pitchFamily="18" charset="0"/>
                      <a:cs typeface="Roboto Serif Light" pitchFamily="2" charset="0"/>
                    </a:endParaRPr>
                  </a:p>
                </p:txBody>
              </p:sp>
            </mc:Choice>
            <mc:Fallback>
              <p:sp>
                <p:nvSpPr>
                  <p:cNvPr id="44" name="ZoneTexte 41">
                    <a:extLst>
                      <a:ext uri="{FF2B5EF4-FFF2-40B4-BE49-F238E27FC236}">
                        <a16:creationId xmlns:a16="http://schemas.microsoft.com/office/drawing/2014/main" id="{298E238A-835B-F541-AFCF-E1751556E21C}"/>
                      </a:ext>
                    </a:extLst>
                  </p:cNvPr>
                  <p:cNvSpPr txBox="1">
                    <a:spLocks noRot="1" noChangeAspect="1" noMove="1" noResize="1" noEditPoints="1" noAdjustHandles="1" noChangeArrowheads="1" noChangeShapeType="1" noTextEdit="1"/>
                  </p:cNvSpPr>
                  <p:nvPr/>
                </p:nvSpPr>
                <p:spPr>
                  <a:xfrm>
                    <a:off x="841205" y="2353190"/>
                    <a:ext cx="480453" cy="400110"/>
                  </a:xfrm>
                  <a:prstGeom prst="rect">
                    <a:avLst/>
                  </a:prstGeom>
                  <a:blipFill>
                    <a:blip r:embed="rId50"/>
                    <a:stretch>
                      <a:fillRect t="-9091" r="-26582" b="-25758"/>
                    </a:stretch>
                  </a:blipFill>
                </p:spPr>
                <p:txBody>
                  <a:bodyPr/>
                  <a:lstStyle/>
                  <a:p>
                    <a:r>
                      <a:rPr lang="fr-CA">
                        <a:noFill/>
                      </a:rPr>
                      <a:t> </a:t>
                    </a:r>
                  </a:p>
                </p:txBody>
              </p:sp>
            </mc:Fallback>
          </mc:AlternateContent>
        </p:grpSp>
        <p:grpSp>
          <p:nvGrpSpPr>
            <p:cNvPr id="45" name="Group 44">
              <a:extLst>
                <a:ext uri="{FF2B5EF4-FFF2-40B4-BE49-F238E27FC236}">
                  <a16:creationId xmlns:a16="http://schemas.microsoft.com/office/drawing/2014/main" id="{CF0E15CF-8A19-80B1-3100-BC11CACC96AF}"/>
                </a:ext>
              </a:extLst>
            </p:cNvPr>
            <p:cNvGrpSpPr/>
            <p:nvPr/>
          </p:nvGrpSpPr>
          <p:grpSpPr>
            <a:xfrm>
              <a:off x="8042716" y="3384043"/>
              <a:ext cx="611948" cy="590643"/>
              <a:chOff x="777036" y="2438209"/>
              <a:chExt cx="611948" cy="590643"/>
            </a:xfrm>
          </p:grpSpPr>
          <p:sp>
            <p:nvSpPr>
              <p:cNvPr id="46" name="Flowchart: Connector 45">
                <a:extLst>
                  <a:ext uri="{FF2B5EF4-FFF2-40B4-BE49-F238E27FC236}">
                    <a16:creationId xmlns:a16="http://schemas.microsoft.com/office/drawing/2014/main" id="{F0FF0DE9-48CA-6EA3-9D8B-FC19CE0D53CF}"/>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mc:AlternateContent xmlns:mc="http://schemas.openxmlformats.org/markup-compatibility/2006">
            <mc:Choice xmlns:a14="http://schemas.microsoft.com/office/drawing/2010/main" Requires="a14">
              <p:sp>
                <p:nvSpPr>
                  <p:cNvPr id="47" name="ZoneTexte 41">
                    <a:extLst>
                      <a:ext uri="{FF2B5EF4-FFF2-40B4-BE49-F238E27FC236}">
                        <a16:creationId xmlns:a16="http://schemas.microsoft.com/office/drawing/2014/main" id="{852F5D5C-C7F3-25B6-C9A5-382FC2FFCE06}"/>
                      </a:ext>
                    </a:extLst>
                  </p:cNvPr>
                  <p:cNvSpPr txBox="1"/>
                  <p:nvPr/>
                </p:nvSpPr>
                <p:spPr>
                  <a:xfrm>
                    <a:off x="804337" y="2627510"/>
                    <a:ext cx="584647" cy="400110"/>
                  </a:xfrm>
                  <a:prstGeom prst="rect">
                    <a:avLst/>
                  </a:prstGeom>
                  <a:noFill/>
                </p:spPr>
                <p:txBody>
                  <a:bodyPr wrap="none" rtlCol="0">
                    <a:spAutoFit/>
                  </a:bodyPr>
                  <a:lstStyle/>
                  <a:p>
                    <a14:m>
                      <m:oMath xmlns:m="http://schemas.openxmlformats.org/officeDocument/2006/math">
                        <m:r>
                          <a:rPr lang="fr-CA" sz="2000" i="1" smtClean="0">
                            <a:solidFill>
                              <a:srgbClr val="00A759"/>
                            </a:solidFill>
                            <a:latin typeface="Cambria Math" panose="02040503050406030204" pitchFamily="18" charset="0"/>
                            <a:ea typeface="Cambria Math" panose="02040503050406030204" pitchFamily="18" charset="0"/>
                            <a:cs typeface="Roboto Serif Light" pitchFamily="2" charset="0"/>
                          </a:rPr>
                          <m:t>𝜔</m:t>
                        </m:r>
                      </m:oMath>
                    </a14:m>
                    <a:r>
                      <a:rPr lang="fr-CA" sz="2000" baseline="-25000" dirty="0">
                        <a:solidFill>
                          <a:srgbClr val="00A759"/>
                        </a:solidFill>
                        <a:latin typeface="Century Schoolbook" panose="02040604050505020304" pitchFamily="18" charset="0"/>
                        <a:cs typeface="Roboto Serif Light" pitchFamily="2" charset="0"/>
                      </a:rPr>
                      <a:t>++</a:t>
                    </a:r>
                    <a:endParaRPr lang="fr-CA" sz="2000" i="1" dirty="0">
                      <a:solidFill>
                        <a:srgbClr val="00A759"/>
                      </a:solidFill>
                      <a:latin typeface="Century Schoolbook" panose="02040604050505020304" pitchFamily="18" charset="0"/>
                      <a:cs typeface="Roboto Serif Light" pitchFamily="2" charset="0"/>
                    </a:endParaRPr>
                  </a:p>
                </p:txBody>
              </p:sp>
            </mc:Choice>
            <mc:Fallback>
              <p:sp>
                <p:nvSpPr>
                  <p:cNvPr id="47" name="ZoneTexte 41">
                    <a:extLst>
                      <a:ext uri="{FF2B5EF4-FFF2-40B4-BE49-F238E27FC236}">
                        <a16:creationId xmlns:a16="http://schemas.microsoft.com/office/drawing/2014/main" id="{852F5D5C-C7F3-25B6-C9A5-382FC2FFCE06}"/>
                      </a:ext>
                    </a:extLst>
                  </p:cNvPr>
                  <p:cNvSpPr txBox="1">
                    <a:spLocks noRot="1" noChangeAspect="1" noMove="1" noResize="1" noEditPoints="1" noAdjustHandles="1" noChangeArrowheads="1" noChangeShapeType="1" noTextEdit="1"/>
                  </p:cNvSpPr>
                  <p:nvPr/>
                </p:nvSpPr>
                <p:spPr>
                  <a:xfrm>
                    <a:off x="804337" y="2627510"/>
                    <a:ext cx="584647" cy="400110"/>
                  </a:xfrm>
                  <a:prstGeom prst="rect">
                    <a:avLst/>
                  </a:prstGeom>
                  <a:blipFill>
                    <a:blip r:embed="rId51"/>
                    <a:stretch>
                      <a:fillRect t="-7576" r="-21875" b="-25758"/>
                    </a:stretch>
                  </a:blipFill>
                </p:spPr>
                <p:txBody>
                  <a:bodyPr/>
                  <a:lstStyle/>
                  <a:p>
                    <a:r>
                      <a:rPr lang="fr-CA">
                        <a:noFill/>
                      </a:rPr>
                      <a:t> </a:t>
                    </a:r>
                  </a:p>
                </p:txBody>
              </p:sp>
            </mc:Fallback>
          </mc:AlternateContent>
        </p:grpSp>
        <p:grpSp>
          <p:nvGrpSpPr>
            <p:cNvPr id="48" name="Group 47">
              <a:extLst>
                <a:ext uri="{FF2B5EF4-FFF2-40B4-BE49-F238E27FC236}">
                  <a16:creationId xmlns:a16="http://schemas.microsoft.com/office/drawing/2014/main" id="{AF64AED6-9BD3-C402-6E15-62B33A50E2C7}"/>
                </a:ext>
              </a:extLst>
            </p:cNvPr>
            <p:cNvGrpSpPr/>
            <p:nvPr/>
          </p:nvGrpSpPr>
          <p:grpSpPr>
            <a:xfrm>
              <a:off x="6305580" y="4143575"/>
              <a:ext cx="777892" cy="675662"/>
              <a:chOff x="777036" y="2353190"/>
              <a:chExt cx="777892" cy="675662"/>
            </a:xfrm>
          </p:grpSpPr>
          <p:sp>
            <p:nvSpPr>
              <p:cNvPr id="49" name="Flowchart: Connector 48">
                <a:extLst>
                  <a:ext uri="{FF2B5EF4-FFF2-40B4-BE49-F238E27FC236}">
                    <a16:creationId xmlns:a16="http://schemas.microsoft.com/office/drawing/2014/main" id="{B608162C-DEC5-DFDD-BBDB-05E97B3B220F}"/>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mc:AlternateContent xmlns:mc="http://schemas.openxmlformats.org/markup-compatibility/2006" xmlns:a14="http://schemas.microsoft.com/office/drawing/2010/main">
            <mc:Choice Requires="a14">
              <p:sp>
                <p:nvSpPr>
                  <p:cNvPr id="50" name="ZoneTexte 41">
                    <a:extLst>
                      <a:ext uri="{FF2B5EF4-FFF2-40B4-BE49-F238E27FC236}">
                        <a16:creationId xmlns:a16="http://schemas.microsoft.com/office/drawing/2014/main" id="{FC453040-52B9-6B74-A6F0-5E958237963E}"/>
                      </a:ext>
                    </a:extLst>
                  </p:cNvPr>
                  <p:cNvSpPr txBox="1"/>
                  <p:nvPr/>
                </p:nvSpPr>
                <p:spPr>
                  <a:xfrm>
                    <a:off x="841205" y="2353190"/>
                    <a:ext cx="472437" cy="400110"/>
                  </a:xfrm>
                  <a:prstGeom prst="rect">
                    <a:avLst/>
                  </a:prstGeom>
                  <a:noFill/>
                </p:spPr>
                <p:txBody>
                  <a:bodyPr wrap="none" rtlCol="0">
                    <a:spAutoFit/>
                  </a:bodyPr>
                  <a:lstStyle/>
                  <a:p>
                    <a14:m>
                      <m:oMath xmlns:m="http://schemas.openxmlformats.org/officeDocument/2006/math">
                        <m:r>
                          <a:rPr lang="fr-CA" sz="2000" i="1" smtClean="0">
                            <a:solidFill>
                              <a:srgbClr val="00A759"/>
                            </a:solidFill>
                            <a:latin typeface="Cambria Math" panose="02040503050406030204" pitchFamily="18" charset="0"/>
                            <a:ea typeface="Cambria Math" panose="02040503050406030204" pitchFamily="18" charset="0"/>
                            <a:cs typeface="Roboto Serif Light" pitchFamily="2" charset="0"/>
                          </a:rPr>
                          <m:t>𝜔</m:t>
                        </m:r>
                      </m:oMath>
                    </a14:m>
                    <a:r>
                      <a:rPr lang="fr-CA" sz="2000" baseline="-25000" dirty="0">
                        <a:solidFill>
                          <a:srgbClr val="00A759"/>
                        </a:solidFill>
                        <a:latin typeface="Century Schoolbook" panose="02040604050505020304" pitchFamily="18" charset="0"/>
                        <a:cs typeface="Roboto Serif Light" pitchFamily="2" charset="0"/>
                      </a:rPr>
                      <a:t>0</a:t>
                    </a:r>
                    <a:endParaRPr lang="fr-CA" sz="2000" i="1" dirty="0">
                      <a:solidFill>
                        <a:srgbClr val="00A759"/>
                      </a:solidFill>
                      <a:latin typeface="Century Schoolbook" panose="02040604050505020304" pitchFamily="18" charset="0"/>
                      <a:cs typeface="Roboto Serif Light" pitchFamily="2" charset="0"/>
                    </a:endParaRPr>
                  </a:p>
                </p:txBody>
              </p:sp>
            </mc:Choice>
            <mc:Fallback xmlns="">
              <p:sp>
                <p:nvSpPr>
                  <p:cNvPr id="714" name="ZoneTexte 41">
                    <a:extLst>
                      <a:ext uri="{FF2B5EF4-FFF2-40B4-BE49-F238E27FC236}">
                        <a16:creationId xmlns:a16="http://schemas.microsoft.com/office/drawing/2014/main" id="{DC64DD5F-A212-5E9B-FC4D-ACDCF2156EC4}"/>
                      </a:ext>
                    </a:extLst>
                  </p:cNvPr>
                  <p:cNvSpPr txBox="1">
                    <a:spLocks noRot="1" noChangeAspect="1" noMove="1" noResize="1" noEditPoints="1" noAdjustHandles="1" noChangeArrowheads="1" noChangeShapeType="1" noTextEdit="1"/>
                  </p:cNvSpPr>
                  <p:nvPr/>
                </p:nvSpPr>
                <p:spPr>
                  <a:xfrm>
                    <a:off x="841205" y="2353190"/>
                    <a:ext cx="472437" cy="400110"/>
                  </a:xfrm>
                  <a:prstGeom prst="rect">
                    <a:avLst/>
                  </a:prstGeom>
                  <a:blipFill>
                    <a:blip r:embed="rId45"/>
                    <a:stretch>
                      <a:fillRect r="-2597" b="-21212"/>
                    </a:stretch>
                  </a:blipFill>
                </p:spPr>
                <p:txBody>
                  <a:bodyPr/>
                  <a:lstStyle/>
                  <a:p>
                    <a:r>
                      <a:rPr lang="fr-CA">
                        <a:noFill/>
                      </a:rPr>
                      <a:t> </a:t>
                    </a:r>
                  </a:p>
                </p:txBody>
              </p:sp>
            </mc:Fallback>
          </mc:AlternateContent>
          <p:cxnSp>
            <p:nvCxnSpPr>
              <p:cNvPr id="51" name="Connecteur droit avec flèche 71">
                <a:extLst>
                  <a:ext uri="{FF2B5EF4-FFF2-40B4-BE49-F238E27FC236}">
                    <a16:creationId xmlns:a16="http://schemas.microsoft.com/office/drawing/2014/main" id="{C671AE9A-F4A5-0AAA-3E48-36C69869B617}"/>
                  </a:ext>
                </a:extLst>
              </p:cNvPr>
              <p:cNvCxnSpPr>
                <a:cxnSpLocks/>
              </p:cNvCxnSpPr>
              <p:nvPr/>
            </p:nvCxnSpPr>
            <p:spPr>
              <a:xfrm>
                <a:off x="1072356" y="2738305"/>
                <a:ext cx="482572" cy="1298"/>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52" name="Group 51">
              <a:extLst>
                <a:ext uri="{FF2B5EF4-FFF2-40B4-BE49-F238E27FC236}">
                  <a16:creationId xmlns:a16="http://schemas.microsoft.com/office/drawing/2014/main" id="{BF88291D-1BB1-32C6-9BE4-A31610AD57F0}"/>
                </a:ext>
              </a:extLst>
            </p:cNvPr>
            <p:cNvGrpSpPr/>
            <p:nvPr/>
          </p:nvGrpSpPr>
          <p:grpSpPr>
            <a:xfrm>
              <a:off x="7170333" y="4147912"/>
              <a:ext cx="590642" cy="675662"/>
              <a:chOff x="777036" y="2353190"/>
              <a:chExt cx="590642" cy="675662"/>
            </a:xfrm>
          </p:grpSpPr>
          <p:sp>
            <p:nvSpPr>
              <p:cNvPr id="53" name="Flowchart: Connector 52">
                <a:extLst>
                  <a:ext uri="{FF2B5EF4-FFF2-40B4-BE49-F238E27FC236}">
                    <a16:creationId xmlns:a16="http://schemas.microsoft.com/office/drawing/2014/main" id="{94050CAE-D746-1FC9-4007-5F9BCC065BBE}"/>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mc:AlternateContent xmlns:mc="http://schemas.openxmlformats.org/markup-compatibility/2006">
            <mc:Choice xmlns:a14="http://schemas.microsoft.com/office/drawing/2010/main" Requires="a14">
              <p:sp>
                <p:nvSpPr>
                  <p:cNvPr id="54" name="ZoneTexte 41">
                    <a:extLst>
                      <a:ext uri="{FF2B5EF4-FFF2-40B4-BE49-F238E27FC236}">
                        <a16:creationId xmlns:a16="http://schemas.microsoft.com/office/drawing/2014/main" id="{387921DB-6EC7-B6EA-89B8-E76925649AE0}"/>
                      </a:ext>
                    </a:extLst>
                  </p:cNvPr>
                  <p:cNvSpPr txBox="1"/>
                  <p:nvPr/>
                </p:nvSpPr>
                <p:spPr>
                  <a:xfrm>
                    <a:off x="841205" y="2353190"/>
                    <a:ext cx="480453" cy="400110"/>
                  </a:xfrm>
                  <a:prstGeom prst="rect">
                    <a:avLst/>
                  </a:prstGeom>
                  <a:noFill/>
                </p:spPr>
                <p:txBody>
                  <a:bodyPr wrap="none" rtlCol="0">
                    <a:spAutoFit/>
                  </a:bodyPr>
                  <a:lstStyle/>
                  <a:p>
                    <a14:m>
                      <m:oMath xmlns:m="http://schemas.openxmlformats.org/officeDocument/2006/math">
                        <m:r>
                          <a:rPr lang="fr-CA" sz="2000" i="1" smtClean="0">
                            <a:solidFill>
                              <a:srgbClr val="00A759"/>
                            </a:solidFill>
                            <a:latin typeface="Cambria Math" panose="02040503050406030204" pitchFamily="18" charset="0"/>
                            <a:ea typeface="Cambria Math" panose="02040503050406030204" pitchFamily="18" charset="0"/>
                            <a:cs typeface="Roboto Serif Light" pitchFamily="2" charset="0"/>
                          </a:rPr>
                          <m:t>𝜔</m:t>
                        </m:r>
                      </m:oMath>
                    </a14:m>
                    <a:r>
                      <a:rPr lang="fr-CA" sz="2000" baseline="-25000" dirty="0">
                        <a:solidFill>
                          <a:srgbClr val="00A759"/>
                        </a:solidFill>
                        <a:latin typeface="Century Schoolbook" panose="02040604050505020304" pitchFamily="18" charset="0"/>
                        <a:cs typeface="Roboto Serif Light" pitchFamily="2" charset="0"/>
                      </a:rPr>
                      <a:t>+</a:t>
                    </a:r>
                    <a:endParaRPr lang="fr-CA" sz="2000" i="1" dirty="0">
                      <a:solidFill>
                        <a:srgbClr val="00A759"/>
                      </a:solidFill>
                      <a:latin typeface="Century Schoolbook" panose="02040604050505020304" pitchFamily="18" charset="0"/>
                      <a:cs typeface="Roboto Serif Light" pitchFamily="2" charset="0"/>
                    </a:endParaRPr>
                  </a:p>
                </p:txBody>
              </p:sp>
            </mc:Choice>
            <mc:Fallback>
              <p:sp>
                <p:nvSpPr>
                  <p:cNvPr id="54" name="ZoneTexte 41">
                    <a:extLst>
                      <a:ext uri="{FF2B5EF4-FFF2-40B4-BE49-F238E27FC236}">
                        <a16:creationId xmlns:a16="http://schemas.microsoft.com/office/drawing/2014/main" id="{387921DB-6EC7-B6EA-89B8-E76925649AE0}"/>
                      </a:ext>
                    </a:extLst>
                  </p:cNvPr>
                  <p:cNvSpPr txBox="1">
                    <a:spLocks noRot="1" noChangeAspect="1" noMove="1" noResize="1" noEditPoints="1" noAdjustHandles="1" noChangeArrowheads="1" noChangeShapeType="1" noTextEdit="1"/>
                  </p:cNvSpPr>
                  <p:nvPr/>
                </p:nvSpPr>
                <p:spPr>
                  <a:xfrm>
                    <a:off x="841205" y="2353190"/>
                    <a:ext cx="480453" cy="400110"/>
                  </a:xfrm>
                  <a:prstGeom prst="rect">
                    <a:avLst/>
                  </a:prstGeom>
                  <a:blipFill>
                    <a:blip r:embed="rId52"/>
                    <a:stretch>
                      <a:fillRect t="-7576" r="-26582" b="-25758"/>
                    </a:stretch>
                  </a:blipFill>
                </p:spPr>
                <p:txBody>
                  <a:bodyPr/>
                  <a:lstStyle/>
                  <a:p>
                    <a:r>
                      <a:rPr lang="fr-CA">
                        <a:noFill/>
                      </a:rPr>
                      <a:t> </a:t>
                    </a:r>
                  </a:p>
                </p:txBody>
              </p:sp>
            </mc:Fallback>
          </mc:AlternateContent>
        </p:grpSp>
        <p:grpSp>
          <p:nvGrpSpPr>
            <p:cNvPr id="55" name="Group 54">
              <a:extLst>
                <a:ext uri="{FF2B5EF4-FFF2-40B4-BE49-F238E27FC236}">
                  <a16:creationId xmlns:a16="http://schemas.microsoft.com/office/drawing/2014/main" id="{737891C4-A100-3A73-7BB5-658B1F96F76F}"/>
                </a:ext>
              </a:extLst>
            </p:cNvPr>
            <p:cNvGrpSpPr/>
            <p:nvPr/>
          </p:nvGrpSpPr>
          <p:grpSpPr>
            <a:xfrm>
              <a:off x="8036668" y="4143575"/>
              <a:ext cx="617996" cy="675662"/>
              <a:chOff x="777036" y="2353190"/>
              <a:chExt cx="617996" cy="675662"/>
            </a:xfrm>
          </p:grpSpPr>
          <p:sp>
            <p:nvSpPr>
              <p:cNvPr id="56" name="Flowchart: Connector 55">
                <a:extLst>
                  <a:ext uri="{FF2B5EF4-FFF2-40B4-BE49-F238E27FC236}">
                    <a16:creationId xmlns:a16="http://schemas.microsoft.com/office/drawing/2014/main" id="{5F45FFDA-FC68-BEB7-9B3B-5AD5BF79CD58}"/>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mc:AlternateContent xmlns:mc="http://schemas.openxmlformats.org/markup-compatibility/2006">
            <mc:Choice xmlns:a14="http://schemas.microsoft.com/office/drawing/2010/main" Requires="a14">
              <p:sp>
                <p:nvSpPr>
                  <p:cNvPr id="57" name="ZoneTexte 41">
                    <a:extLst>
                      <a:ext uri="{FF2B5EF4-FFF2-40B4-BE49-F238E27FC236}">
                        <a16:creationId xmlns:a16="http://schemas.microsoft.com/office/drawing/2014/main" id="{76422DBD-E6D8-9B25-7CDE-BF3D3FC55EB9}"/>
                      </a:ext>
                    </a:extLst>
                  </p:cNvPr>
                  <p:cNvSpPr txBox="1"/>
                  <p:nvPr/>
                </p:nvSpPr>
                <p:spPr>
                  <a:xfrm>
                    <a:off x="810385" y="2353190"/>
                    <a:ext cx="584647" cy="400110"/>
                  </a:xfrm>
                  <a:prstGeom prst="rect">
                    <a:avLst/>
                  </a:prstGeom>
                  <a:noFill/>
                </p:spPr>
                <p:txBody>
                  <a:bodyPr wrap="none" rtlCol="0">
                    <a:spAutoFit/>
                  </a:bodyPr>
                  <a:lstStyle/>
                  <a:p>
                    <a14:m>
                      <m:oMath xmlns:m="http://schemas.openxmlformats.org/officeDocument/2006/math">
                        <m:r>
                          <a:rPr lang="fr-CA" sz="2000" i="1" smtClean="0">
                            <a:solidFill>
                              <a:srgbClr val="00A759"/>
                            </a:solidFill>
                            <a:latin typeface="Cambria Math" panose="02040503050406030204" pitchFamily="18" charset="0"/>
                            <a:ea typeface="Cambria Math" panose="02040503050406030204" pitchFamily="18" charset="0"/>
                            <a:cs typeface="Roboto Serif Light" pitchFamily="2" charset="0"/>
                          </a:rPr>
                          <m:t>𝜔</m:t>
                        </m:r>
                      </m:oMath>
                    </a14:m>
                    <a:r>
                      <a:rPr lang="fr-CA" sz="2000" baseline="-25000" dirty="0">
                        <a:solidFill>
                          <a:srgbClr val="00A759"/>
                        </a:solidFill>
                        <a:latin typeface="Century Schoolbook" panose="02040604050505020304" pitchFamily="18" charset="0"/>
                        <a:cs typeface="Roboto Serif Light" pitchFamily="2" charset="0"/>
                      </a:rPr>
                      <a:t>++</a:t>
                    </a:r>
                    <a:endParaRPr lang="fr-CA" sz="2000" i="1" dirty="0">
                      <a:solidFill>
                        <a:srgbClr val="00A759"/>
                      </a:solidFill>
                      <a:latin typeface="Century Schoolbook" panose="02040604050505020304" pitchFamily="18" charset="0"/>
                      <a:cs typeface="Roboto Serif Light" pitchFamily="2" charset="0"/>
                    </a:endParaRPr>
                  </a:p>
                </p:txBody>
              </p:sp>
            </mc:Choice>
            <mc:Fallback>
              <p:sp>
                <p:nvSpPr>
                  <p:cNvPr id="57" name="ZoneTexte 41">
                    <a:extLst>
                      <a:ext uri="{FF2B5EF4-FFF2-40B4-BE49-F238E27FC236}">
                        <a16:creationId xmlns:a16="http://schemas.microsoft.com/office/drawing/2014/main" id="{76422DBD-E6D8-9B25-7CDE-BF3D3FC55EB9}"/>
                      </a:ext>
                    </a:extLst>
                  </p:cNvPr>
                  <p:cNvSpPr txBox="1">
                    <a:spLocks noRot="1" noChangeAspect="1" noMove="1" noResize="1" noEditPoints="1" noAdjustHandles="1" noChangeArrowheads="1" noChangeShapeType="1" noTextEdit="1"/>
                  </p:cNvSpPr>
                  <p:nvPr/>
                </p:nvSpPr>
                <p:spPr>
                  <a:xfrm>
                    <a:off x="810385" y="2353190"/>
                    <a:ext cx="584647" cy="400110"/>
                  </a:xfrm>
                  <a:prstGeom prst="rect">
                    <a:avLst/>
                  </a:prstGeom>
                  <a:blipFill>
                    <a:blip r:embed="rId53"/>
                    <a:stretch>
                      <a:fillRect t="-9231" r="-21875" b="-27692"/>
                    </a:stretch>
                  </a:blipFill>
                </p:spPr>
                <p:txBody>
                  <a:bodyPr/>
                  <a:lstStyle/>
                  <a:p>
                    <a:r>
                      <a:rPr lang="fr-CA">
                        <a:noFill/>
                      </a:rPr>
                      <a:t> </a:t>
                    </a:r>
                  </a:p>
                </p:txBody>
              </p:sp>
            </mc:Fallback>
          </mc:AlternateContent>
        </p:grpSp>
        <p:cxnSp>
          <p:nvCxnSpPr>
            <p:cNvPr id="60" name="Connecteur droit avec flèche 71">
              <a:extLst>
                <a:ext uri="{FF2B5EF4-FFF2-40B4-BE49-F238E27FC236}">
                  <a16:creationId xmlns:a16="http://schemas.microsoft.com/office/drawing/2014/main" id="{8E022F35-184E-2A8F-8348-F5C1C108B079}"/>
                </a:ext>
              </a:extLst>
            </p:cNvPr>
            <p:cNvCxnSpPr>
              <a:cxnSpLocks/>
            </p:cNvCxnSpPr>
            <p:nvPr/>
          </p:nvCxnSpPr>
          <p:spPr>
            <a:xfrm rot="5400000">
              <a:off x="7248480" y="4772589"/>
              <a:ext cx="482572" cy="1298"/>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cxnSp>
          <p:nvCxnSpPr>
            <p:cNvPr id="514" name="Connecteur droit avec flèche 71">
              <a:extLst>
                <a:ext uri="{FF2B5EF4-FFF2-40B4-BE49-F238E27FC236}">
                  <a16:creationId xmlns:a16="http://schemas.microsoft.com/office/drawing/2014/main" id="{474C4A46-D6C8-D57B-A256-B44EEE676342}"/>
                </a:ext>
              </a:extLst>
            </p:cNvPr>
            <p:cNvCxnSpPr>
              <a:cxnSpLocks/>
            </p:cNvCxnSpPr>
            <p:nvPr/>
          </p:nvCxnSpPr>
          <p:spPr>
            <a:xfrm rot="10800000">
              <a:off x="7867812" y="4533226"/>
              <a:ext cx="482572" cy="1298"/>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cxnSp>
          <p:nvCxnSpPr>
            <p:cNvPr id="132" name="Connecteur droit avec flèche 71">
              <a:extLst>
                <a:ext uri="{FF2B5EF4-FFF2-40B4-BE49-F238E27FC236}">
                  <a16:creationId xmlns:a16="http://schemas.microsoft.com/office/drawing/2014/main" id="{DD76B0A1-7C62-94A6-EF7F-860CE8F4EEDE}"/>
                </a:ext>
              </a:extLst>
            </p:cNvPr>
            <p:cNvCxnSpPr>
              <a:cxnSpLocks/>
            </p:cNvCxnSpPr>
            <p:nvPr/>
          </p:nvCxnSpPr>
          <p:spPr>
            <a:xfrm rot="2700000">
              <a:off x="6530986" y="3871347"/>
              <a:ext cx="482572" cy="1298"/>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cxnSp>
          <p:nvCxnSpPr>
            <p:cNvPr id="133" name="Connecteur droit avec flèche 71">
              <a:extLst>
                <a:ext uri="{FF2B5EF4-FFF2-40B4-BE49-F238E27FC236}">
                  <a16:creationId xmlns:a16="http://schemas.microsoft.com/office/drawing/2014/main" id="{0F018EC5-DE53-5F54-D93F-15BE7A4D643F}"/>
                </a:ext>
              </a:extLst>
            </p:cNvPr>
            <p:cNvCxnSpPr>
              <a:cxnSpLocks/>
            </p:cNvCxnSpPr>
            <p:nvPr/>
          </p:nvCxnSpPr>
          <p:spPr>
            <a:xfrm rot="5400000">
              <a:off x="6379233" y="3103940"/>
              <a:ext cx="482572" cy="1298"/>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cxnSp>
          <p:nvCxnSpPr>
            <p:cNvPr id="134" name="Connecteur droit avec flèche 71">
              <a:extLst>
                <a:ext uri="{FF2B5EF4-FFF2-40B4-BE49-F238E27FC236}">
                  <a16:creationId xmlns:a16="http://schemas.microsoft.com/office/drawing/2014/main" id="{38D7BBC9-FE56-BA9E-9FFF-430E627177CD}"/>
                </a:ext>
              </a:extLst>
            </p:cNvPr>
            <p:cNvCxnSpPr>
              <a:cxnSpLocks/>
            </p:cNvCxnSpPr>
            <p:nvPr/>
          </p:nvCxnSpPr>
          <p:spPr>
            <a:xfrm rot="10800000">
              <a:off x="6999398" y="2860175"/>
              <a:ext cx="482572" cy="1298"/>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cxnSp>
          <p:nvCxnSpPr>
            <p:cNvPr id="135" name="Connecteur droit avec flèche 71">
              <a:extLst>
                <a:ext uri="{FF2B5EF4-FFF2-40B4-BE49-F238E27FC236}">
                  <a16:creationId xmlns:a16="http://schemas.microsoft.com/office/drawing/2014/main" id="{33104F5C-2F0F-D52E-CF71-2570762A5CE2}"/>
                </a:ext>
              </a:extLst>
            </p:cNvPr>
            <p:cNvCxnSpPr>
              <a:cxnSpLocks/>
            </p:cNvCxnSpPr>
            <p:nvPr/>
          </p:nvCxnSpPr>
          <p:spPr>
            <a:xfrm rot="16200000">
              <a:off x="8103051" y="2594843"/>
              <a:ext cx="482572" cy="1298"/>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cxnSp>
          <p:nvCxnSpPr>
            <p:cNvPr id="136" name="Connecteur droit avec flèche 71">
              <a:extLst>
                <a:ext uri="{FF2B5EF4-FFF2-40B4-BE49-F238E27FC236}">
                  <a16:creationId xmlns:a16="http://schemas.microsoft.com/office/drawing/2014/main" id="{0C5F99BA-9194-5B40-E275-69F8CA980BAF}"/>
                </a:ext>
              </a:extLst>
            </p:cNvPr>
            <p:cNvCxnSpPr>
              <a:cxnSpLocks/>
            </p:cNvCxnSpPr>
            <p:nvPr/>
          </p:nvCxnSpPr>
          <p:spPr>
            <a:xfrm rot="8100000">
              <a:off x="7056854" y="3879929"/>
              <a:ext cx="482572" cy="1298"/>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cxnSp>
          <p:nvCxnSpPr>
            <p:cNvPr id="137" name="Connecteur droit avec flèche 71">
              <a:extLst>
                <a:ext uri="{FF2B5EF4-FFF2-40B4-BE49-F238E27FC236}">
                  <a16:creationId xmlns:a16="http://schemas.microsoft.com/office/drawing/2014/main" id="{C2725BDE-5514-3465-FB4F-B1B0F0AAA6FC}"/>
                </a:ext>
              </a:extLst>
            </p:cNvPr>
            <p:cNvCxnSpPr>
              <a:cxnSpLocks/>
            </p:cNvCxnSpPr>
            <p:nvPr/>
          </p:nvCxnSpPr>
          <p:spPr>
            <a:xfrm rot="13500000">
              <a:off x="7925676" y="3513590"/>
              <a:ext cx="482572" cy="1298"/>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668" name="Group 667">
            <a:extLst>
              <a:ext uri="{FF2B5EF4-FFF2-40B4-BE49-F238E27FC236}">
                <a16:creationId xmlns:a16="http://schemas.microsoft.com/office/drawing/2014/main" id="{FA7AC947-EC1D-068D-0777-7F7D52752340}"/>
              </a:ext>
            </a:extLst>
          </p:cNvPr>
          <p:cNvGrpSpPr/>
          <p:nvPr/>
        </p:nvGrpSpPr>
        <p:grpSpPr>
          <a:xfrm>
            <a:off x="9255581" y="2419183"/>
            <a:ext cx="2526223" cy="2404192"/>
            <a:chOff x="9255581" y="2419183"/>
            <a:chExt cx="2526223" cy="2404192"/>
          </a:xfrm>
        </p:grpSpPr>
        <p:grpSp>
          <p:nvGrpSpPr>
            <p:cNvPr id="143" name="Group 142">
              <a:extLst>
                <a:ext uri="{FF2B5EF4-FFF2-40B4-BE49-F238E27FC236}">
                  <a16:creationId xmlns:a16="http://schemas.microsoft.com/office/drawing/2014/main" id="{AF0CD798-2150-49D9-270F-85E999D03236}"/>
                </a:ext>
              </a:extLst>
            </p:cNvPr>
            <p:cNvGrpSpPr/>
            <p:nvPr/>
          </p:nvGrpSpPr>
          <p:grpSpPr>
            <a:xfrm>
              <a:off x="9267281" y="2452343"/>
              <a:ext cx="590642" cy="675662"/>
              <a:chOff x="777036" y="2353190"/>
              <a:chExt cx="590642" cy="675662"/>
            </a:xfrm>
          </p:grpSpPr>
          <p:sp>
            <p:nvSpPr>
              <p:cNvPr id="144" name="Flowchart: Connector 143">
                <a:extLst>
                  <a:ext uri="{FF2B5EF4-FFF2-40B4-BE49-F238E27FC236}">
                    <a16:creationId xmlns:a16="http://schemas.microsoft.com/office/drawing/2014/main" id="{33276549-F22B-7651-9516-BA903F5703DD}"/>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mc:AlternateContent xmlns:mc="http://schemas.openxmlformats.org/markup-compatibility/2006" xmlns:a14="http://schemas.microsoft.com/office/drawing/2010/main">
            <mc:Choice Requires="a14">
              <p:sp>
                <p:nvSpPr>
                  <p:cNvPr id="145" name="ZoneTexte 41">
                    <a:extLst>
                      <a:ext uri="{FF2B5EF4-FFF2-40B4-BE49-F238E27FC236}">
                        <a16:creationId xmlns:a16="http://schemas.microsoft.com/office/drawing/2014/main" id="{84792AAA-AC80-F0FC-1A27-6E7EF7BF2155}"/>
                      </a:ext>
                    </a:extLst>
                  </p:cNvPr>
                  <p:cNvSpPr txBox="1"/>
                  <p:nvPr/>
                </p:nvSpPr>
                <p:spPr>
                  <a:xfrm>
                    <a:off x="841205" y="2353190"/>
                    <a:ext cx="472437" cy="400110"/>
                  </a:xfrm>
                  <a:prstGeom prst="rect">
                    <a:avLst/>
                  </a:prstGeom>
                  <a:noFill/>
                </p:spPr>
                <p:txBody>
                  <a:bodyPr wrap="none" rtlCol="0">
                    <a:spAutoFit/>
                  </a:bodyPr>
                  <a:lstStyle/>
                  <a:p>
                    <a14:m>
                      <m:oMath xmlns:m="http://schemas.openxmlformats.org/officeDocument/2006/math">
                        <m:r>
                          <a:rPr lang="fr-CA" sz="2000" i="1" smtClean="0">
                            <a:solidFill>
                              <a:srgbClr val="00A759"/>
                            </a:solidFill>
                            <a:latin typeface="Cambria Math" panose="02040503050406030204" pitchFamily="18" charset="0"/>
                            <a:ea typeface="Cambria Math" panose="02040503050406030204" pitchFamily="18" charset="0"/>
                            <a:cs typeface="Roboto Serif Light" pitchFamily="2" charset="0"/>
                          </a:rPr>
                          <m:t>𝜔</m:t>
                        </m:r>
                      </m:oMath>
                    </a14:m>
                    <a:r>
                      <a:rPr lang="fr-CA" sz="2000" baseline="-25000" dirty="0">
                        <a:solidFill>
                          <a:srgbClr val="00A759"/>
                        </a:solidFill>
                        <a:latin typeface="Century Schoolbook" panose="02040604050505020304" pitchFamily="18" charset="0"/>
                        <a:cs typeface="Roboto Serif Light" pitchFamily="2" charset="0"/>
                      </a:rPr>
                      <a:t>0</a:t>
                    </a:r>
                    <a:endParaRPr lang="fr-CA" sz="2000" i="1" dirty="0">
                      <a:solidFill>
                        <a:srgbClr val="00A759"/>
                      </a:solidFill>
                      <a:latin typeface="Century Schoolbook" panose="02040604050505020304" pitchFamily="18" charset="0"/>
                      <a:cs typeface="Roboto Serif Light" pitchFamily="2" charset="0"/>
                    </a:endParaRPr>
                  </a:p>
                </p:txBody>
              </p:sp>
            </mc:Choice>
            <mc:Fallback xmlns="">
              <p:sp>
                <p:nvSpPr>
                  <p:cNvPr id="690" name="ZoneTexte 41">
                    <a:extLst>
                      <a:ext uri="{FF2B5EF4-FFF2-40B4-BE49-F238E27FC236}">
                        <a16:creationId xmlns:a16="http://schemas.microsoft.com/office/drawing/2014/main" id="{3038346F-069F-5C92-9B4A-F2D0EC8DCCCF}"/>
                      </a:ext>
                    </a:extLst>
                  </p:cNvPr>
                  <p:cNvSpPr txBox="1">
                    <a:spLocks noRot="1" noChangeAspect="1" noMove="1" noResize="1" noEditPoints="1" noAdjustHandles="1" noChangeArrowheads="1" noChangeShapeType="1" noTextEdit="1"/>
                  </p:cNvSpPr>
                  <p:nvPr/>
                </p:nvSpPr>
                <p:spPr>
                  <a:xfrm>
                    <a:off x="841205" y="2353190"/>
                    <a:ext cx="472437" cy="400110"/>
                  </a:xfrm>
                  <a:prstGeom prst="rect">
                    <a:avLst/>
                  </a:prstGeom>
                  <a:blipFill>
                    <a:blip r:embed="rId20"/>
                    <a:stretch>
                      <a:fillRect r="-2597" b="-23077"/>
                    </a:stretch>
                  </a:blipFill>
                </p:spPr>
                <p:txBody>
                  <a:bodyPr/>
                  <a:lstStyle/>
                  <a:p>
                    <a:r>
                      <a:rPr lang="fr-CA">
                        <a:noFill/>
                      </a:rPr>
                      <a:t> </a:t>
                    </a:r>
                  </a:p>
                </p:txBody>
              </p:sp>
            </mc:Fallback>
          </mc:AlternateContent>
        </p:grpSp>
        <p:grpSp>
          <p:nvGrpSpPr>
            <p:cNvPr id="147" name="Group 146">
              <a:extLst>
                <a:ext uri="{FF2B5EF4-FFF2-40B4-BE49-F238E27FC236}">
                  <a16:creationId xmlns:a16="http://schemas.microsoft.com/office/drawing/2014/main" id="{70D4FD5E-6251-8D0C-750E-3E8A47AC68CA}"/>
                </a:ext>
              </a:extLst>
            </p:cNvPr>
            <p:cNvGrpSpPr/>
            <p:nvPr/>
          </p:nvGrpSpPr>
          <p:grpSpPr>
            <a:xfrm>
              <a:off x="10132034" y="2541699"/>
              <a:ext cx="590642" cy="594491"/>
              <a:chOff x="777036" y="2438209"/>
              <a:chExt cx="590642" cy="594491"/>
            </a:xfrm>
          </p:grpSpPr>
          <p:sp>
            <p:nvSpPr>
              <p:cNvPr id="148" name="Flowchart: Connector 147">
                <a:extLst>
                  <a:ext uri="{FF2B5EF4-FFF2-40B4-BE49-F238E27FC236}">
                    <a16:creationId xmlns:a16="http://schemas.microsoft.com/office/drawing/2014/main" id="{E01EB744-46ED-32EA-AA21-22B7A31D0608}"/>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mc:AlternateContent xmlns:mc="http://schemas.openxmlformats.org/markup-compatibility/2006">
            <mc:Choice xmlns:a14="http://schemas.microsoft.com/office/drawing/2010/main" Requires="a14">
              <p:sp>
                <p:nvSpPr>
                  <p:cNvPr id="149" name="ZoneTexte 41">
                    <a:extLst>
                      <a:ext uri="{FF2B5EF4-FFF2-40B4-BE49-F238E27FC236}">
                        <a16:creationId xmlns:a16="http://schemas.microsoft.com/office/drawing/2014/main" id="{820D6FCC-AC7C-41FB-3619-EF51595F8FE0}"/>
                      </a:ext>
                    </a:extLst>
                  </p:cNvPr>
                  <p:cNvSpPr txBox="1"/>
                  <p:nvPr/>
                </p:nvSpPr>
                <p:spPr>
                  <a:xfrm>
                    <a:off x="841205" y="2632590"/>
                    <a:ext cx="480453" cy="400110"/>
                  </a:xfrm>
                  <a:prstGeom prst="rect">
                    <a:avLst/>
                  </a:prstGeom>
                  <a:noFill/>
                </p:spPr>
                <p:txBody>
                  <a:bodyPr wrap="none" rtlCol="0">
                    <a:spAutoFit/>
                  </a:bodyPr>
                  <a:lstStyle/>
                  <a:p>
                    <a14:m>
                      <m:oMath xmlns:m="http://schemas.openxmlformats.org/officeDocument/2006/math">
                        <m:r>
                          <a:rPr lang="fr-CA" sz="2000" i="1" smtClean="0">
                            <a:solidFill>
                              <a:srgbClr val="00A759"/>
                            </a:solidFill>
                            <a:latin typeface="Cambria Math" panose="02040503050406030204" pitchFamily="18" charset="0"/>
                            <a:ea typeface="Cambria Math" panose="02040503050406030204" pitchFamily="18" charset="0"/>
                            <a:cs typeface="Roboto Serif Light" pitchFamily="2" charset="0"/>
                          </a:rPr>
                          <m:t>𝜔</m:t>
                        </m:r>
                      </m:oMath>
                    </a14:m>
                    <a:r>
                      <a:rPr lang="fr-CA" sz="2000" baseline="-25000" dirty="0">
                        <a:solidFill>
                          <a:srgbClr val="00A759"/>
                        </a:solidFill>
                        <a:latin typeface="Century Schoolbook" panose="02040604050505020304" pitchFamily="18" charset="0"/>
                        <a:cs typeface="Roboto Serif Light" pitchFamily="2" charset="0"/>
                      </a:rPr>
                      <a:t>+</a:t>
                    </a:r>
                    <a:endParaRPr lang="fr-CA" sz="2000" i="1" dirty="0">
                      <a:solidFill>
                        <a:srgbClr val="00A759"/>
                      </a:solidFill>
                      <a:latin typeface="Century Schoolbook" panose="02040604050505020304" pitchFamily="18" charset="0"/>
                      <a:cs typeface="Roboto Serif Light" pitchFamily="2" charset="0"/>
                    </a:endParaRPr>
                  </a:p>
                </p:txBody>
              </p:sp>
            </mc:Choice>
            <mc:Fallback>
              <p:sp>
                <p:nvSpPr>
                  <p:cNvPr id="149" name="ZoneTexte 41">
                    <a:extLst>
                      <a:ext uri="{FF2B5EF4-FFF2-40B4-BE49-F238E27FC236}">
                        <a16:creationId xmlns:a16="http://schemas.microsoft.com/office/drawing/2014/main" id="{820D6FCC-AC7C-41FB-3619-EF51595F8FE0}"/>
                      </a:ext>
                    </a:extLst>
                  </p:cNvPr>
                  <p:cNvSpPr txBox="1">
                    <a:spLocks noRot="1" noChangeAspect="1" noMove="1" noResize="1" noEditPoints="1" noAdjustHandles="1" noChangeArrowheads="1" noChangeShapeType="1" noTextEdit="1"/>
                  </p:cNvSpPr>
                  <p:nvPr/>
                </p:nvSpPr>
                <p:spPr>
                  <a:xfrm>
                    <a:off x="841205" y="2632590"/>
                    <a:ext cx="480453" cy="400110"/>
                  </a:xfrm>
                  <a:prstGeom prst="rect">
                    <a:avLst/>
                  </a:prstGeom>
                  <a:blipFill>
                    <a:blip r:embed="rId54"/>
                    <a:stretch>
                      <a:fillRect t="-9231" r="-28205" b="-27692"/>
                    </a:stretch>
                  </a:blipFill>
                </p:spPr>
                <p:txBody>
                  <a:bodyPr/>
                  <a:lstStyle/>
                  <a:p>
                    <a:r>
                      <a:rPr lang="fr-CA">
                        <a:noFill/>
                      </a:rPr>
                      <a:t> </a:t>
                    </a:r>
                  </a:p>
                </p:txBody>
              </p:sp>
            </mc:Fallback>
          </mc:AlternateContent>
        </p:grpSp>
        <p:grpSp>
          <p:nvGrpSpPr>
            <p:cNvPr id="150" name="Group 149">
              <a:extLst>
                <a:ext uri="{FF2B5EF4-FFF2-40B4-BE49-F238E27FC236}">
                  <a16:creationId xmlns:a16="http://schemas.microsoft.com/office/drawing/2014/main" id="{640D6DB4-29E2-BF43-EC94-708F73221B52}"/>
                </a:ext>
              </a:extLst>
            </p:cNvPr>
            <p:cNvGrpSpPr/>
            <p:nvPr/>
          </p:nvGrpSpPr>
          <p:grpSpPr>
            <a:xfrm>
              <a:off x="10998369" y="2466313"/>
              <a:ext cx="606296" cy="661692"/>
              <a:chOff x="777036" y="2367160"/>
              <a:chExt cx="606296" cy="661692"/>
            </a:xfrm>
          </p:grpSpPr>
          <p:sp>
            <p:nvSpPr>
              <p:cNvPr id="151" name="Flowchart: Connector 150">
                <a:extLst>
                  <a:ext uri="{FF2B5EF4-FFF2-40B4-BE49-F238E27FC236}">
                    <a16:creationId xmlns:a16="http://schemas.microsoft.com/office/drawing/2014/main" id="{C4759C5F-F33D-282A-D378-9EA0E8457BAD}"/>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mc:AlternateContent xmlns:mc="http://schemas.openxmlformats.org/markup-compatibility/2006">
            <mc:Choice xmlns:a14="http://schemas.microsoft.com/office/drawing/2010/main" Requires="a14">
              <p:sp>
                <p:nvSpPr>
                  <p:cNvPr id="152" name="ZoneTexte 41">
                    <a:extLst>
                      <a:ext uri="{FF2B5EF4-FFF2-40B4-BE49-F238E27FC236}">
                        <a16:creationId xmlns:a16="http://schemas.microsoft.com/office/drawing/2014/main" id="{C8F7F790-E15E-AE49-AB04-B79D8F1F4470}"/>
                      </a:ext>
                    </a:extLst>
                  </p:cNvPr>
                  <p:cNvSpPr txBox="1"/>
                  <p:nvPr/>
                </p:nvSpPr>
                <p:spPr>
                  <a:xfrm>
                    <a:off x="798685" y="2367160"/>
                    <a:ext cx="584647" cy="400110"/>
                  </a:xfrm>
                  <a:prstGeom prst="rect">
                    <a:avLst/>
                  </a:prstGeom>
                  <a:noFill/>
                </p:spPr>
                <p:txBody>
                  <a:bodyPr wrap="none" rtlCol="0">
                    <a:spAutoFit/>
                  </a:bodyPr>
                  <a:lstStyle/>
                  <a:p>
                    <a14:m>
                      <m:oMath xmlns:m="http://schemas.openxmlformats.org/officeDocument/2006/math">
                        <m:r>
                          <a:rPr lang="fr-CA" sz="2000" i="1" smtClean="0">
                            <a:solidFill>
                              <a:srgbClr val="00A759"/>
                            </a:solidFill>
                            <a:latin typeface="Cambria Math" panose="02040503050406030204" pitchFamily="18" charset="0"/>
                            <a:ea typeface="Cambria Math" panose="02040503050406030204" pitchFamily="18" charset="0"/>
                            <a:cs typeface="Roboto Serif Light" pitchFamily="2" charset="0"/>
                          </a:rPr>
                          <m:t>𝜔</m:t>
                        </m:r>
                      </m:oMath>
                    </a14:m>
                    <a:r>
                      <a:rPr lang="fr-CA" sz="2000" baseline="-25000" dirty="0">
                        <a:solidFill>
                          <a:srgbClr val="00A759"/>
                        </a:solidFill>
                        <a:latin typeface="Century Schoolbook" panose="02040604050505020304" pitchFamily="18" charset="0"/>
                        <a:cs typeface="Roboto Serif Light" pitchFamily="2" charset="0"/>
                      </a:rPr>
                      <a:t>++</a:t>
                    </a:r>
                    <a:endParaRPr lang="fr-CA" sz="2000" i="1" dirty="0">
                      <a:solidFill>
                        <a:srgbClr val="00A759"/>
                      </a:solidFill>
                      <a:latin typeface="Century Schoolbook" panose="02040604050505020304" pitchFamily="18" charset="0"/>
                      <a:cs typeface="Roboto Serif Light" pitchFamily="2" charset="0"/>
                    </a:endParaRPr>
                  </a:p>
                </p:txBody>
              </p:sp>
            </mc:Choice>
            <mc:Fallback>
              <p:sp>
                <p:nvSpPr>
                  <p:cNvPr id="152" name="ZoneTexte 41">
                    <a:extLst>
                      <a:ext uri="{FF2B5EF4-FFF2-40B4-BE49-F238E27FC236}">
                        <a16:creationId xmlns:a16="http://schemas.microsoft.com/office/drawing/2014/main" id="{C8F7F790-E15E-AE49-AB04-B79D8F1F4470}"/>
                      </a:ext>
                    </a:extLst>
                  </p:cNvPr>
                  <p:cNvSpPr txBox="1">
                    <a:spLocks noRot="1" noChangeAspect="1" noMove="1" noResize="1" noEditPoints="1" noAdjustHandles="1" noChangeArrowheads="1" noChangeShapeType="1" noTextEdit="1"/>
                  </p:cNvSpPr>
                  <p:nvPr/>
                </p:nvSpPr>
                <p:spPr>
                  <a:xfrm>
                    <a:off x="798685" y="2367160"/>
                    <a:ext cx="584647" cy="400110"/>
                  </a:xfrm>
                  <a:prstGeom prst="rect">
                    <a:avLst/>
                  </a:prstGeom>
                  <a:blipFill>
                    <a:blip r:embed="rId55"/>
                    <a:stretch>
                      <a:fillRect t="-9231" r="-21875" b="-27692"/>
                    </a:stretch>
                  </a:blipFill>
                </p:spPr>
                <p:txBody>
                  <a:bodyPr/>
                  <a:lstStyle/>
                  <a:p>
                    <a:r>
                      <a:rPr lang="fr-CA">
                        <a:noFill/>
                      </a:rPr>
                      <a:t> </a:t>
                    </a:r>
                  </a:p>
                </p:txBody>
              </p:sp>
            </mc:Fallback>
          </mc:AlternateContent>
        </p:grpSp>
        <p:grpSp>
          <p:nvGrpSpPr>
            <p:cNvPr id="153" name="Group 152">
              <a:extLst>
                <a:ext uri="{FF2B5EF4-FFF2-40B4-BE49-F238E27FC236}">
                  <a16:creationId xmlns:a16="http://schemas.microsoft.com/office/drawing/2014/main" id="{FB21A099-C4D4-23EE-8B84-7CF50F3EC6EC}"/>
                </a:ext>
              </a:extLst>
            </p:cNvPr>
            <p:cNvGrpSpPr/>
            <p:nvPr/>
          </p:nvGrpSpPr>
          <p:grpSpPr>
            <a:xfrm>
              <a:off x="9261629" y="3298825"/>
              <a:ext cx="590642" cy="675662"/>
              <a:chOff x="777036" y="2353190"/>
              <a:chExt cx="590642" cy="675662"/>
            </a:xfrm>
          </p:grpSpPr>
          <p:sp>
            <p:nvSpPr>
              <p:cNvPr id="154" name="Flowchart: Connector 153">
                <a:extLst>
                  <a:ext uri="{FF2B5EF4-FFF2-40B4-BE49-F238E27FC236}">
                    <a16:creationId xmlns:a16="http://schemas.microsoft.com/office/drawing/2014/main" id="{9CA85CA9-AB6D-9DAE-CB1D-13C2D1F489AC}"/>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mc:AlternateContent xmlns:mc="http://schemas.openxmlformats.org/markup-compatibility/2006" xmlns:a14="http://schemas.microsoft.com/office/drawing/2010/main">
            <mc:Choice Requires="a14">
              <p:sp>
                <p:nvSpPr>
                  <p:cNvPr id="155" name="ZoneTexte 41">
                    <a:extLst>
                      <a:ext uri="{FF2B5EF4-FFF2-40B4-BE49-F238E27FC236}">
                        <a16:creationId xmlns:a16="http://schemas.microsoft.com/office/drawing/2014/main" id="{55C09E06-BFF8-95E1-FA4B-34DE340A11B3}"/>
                      </a:ext>
                    </a:extLst>
                  </p:cNvPr>
                  <p:cNvSpPr txBox="1"/>
                  <p:nvPr/>
                </p:nvSpPr>
                <p:spPr>
                  <a:xfrm>
                    <a:off x="841205" y="2353190"/>
                    <a:ext cx="472437" cy="400110"/>
                  </a:xfrm>
                  <a:prstGeom prst="rect">
                    <a:avLst/>
                  </a:prstGeom>
                  <a:noFill/>
                </p:spPr>
                <p:txBody>
                  <a:bodyPr wrap="none" rtlCol="0">
                    <a:spAutoFit/>
                  </a:bodyPr>
                  <a:lstStyle/>
                  <a:p>
                    <a14:m>
                      <m:oMath xmlns:m="http://schemas.openxmlformats.org/officeDocument/2006/math">
                        <m:r>
                          <a:rPr lang="fr-CA" sz="2000" i="1" smtClean="0">
                            <a:solidFill>
                              <a:srgbClr val="00A759"/>
                            </a:solidFill>
                            <a:latin typeface="Cambria Math" panose="02040503050406030204" pitchFamily="18" charset="0"/>
                            <a:ea typeface="Cambria Math" panose="02040503050406030204" pitchFamily="18" charset="0"/>
                            <a:cs typeface="Roboto Serif Light" pitchFamily="2" charset="0"/>
                          </a:rPr>
                          <m:t>𝜔</m:t>
                        </m:r>
                      </m:oMath>
                    </a14:m>
                    <a:r>
                      <a:rPr lang="fr-CA" sz="2000" baseline="-25000" dirty="0">
                        <a:solidFill>
                          <a:srgbClr val="00A759"/>
                        </a:solidFill>
                        <a:latin typeface="Century Schoolbook" panose="02040604050505020304" pitchFamily="18" charset="0"/>
                        <a:cs typeface="Roboto Serif Light" pitchFamily="2" charset="0"/>
                      </a:rPr>
                      <a:t>0</a:t>
                    </a:r>
                    <a:endParaRPr lang="fr-CA" sz="2000" i="1" dirty="0">
                      <a:solidFill>
                        <a:srgbClr val="00A759"/>
                      </a:solidFill>
                      <a:latin typeface="Century Schoolbook" panose="02040604050505020304" pitchFamily="18" charset="0"/>
                      <a:cs typeface="Roboto Serif Light" pitchFamily="2" charset="0"/>
                    </a:endParaRPr>
                  </a:p>
                </p:txBody>
              </p:sp>
            </mc:Choice>
            <mc:Fallback xmlns="">
              <p:sp>
                <p:nvSpPr>
                  <p:cNvPr id="702" name="ZoneTexte 41">
                    <a:extLst>
                      <a:ext uri="{FF2B5EF4-FFF2-40B4-BE49-F238E27FC236}">
                        <a16:creationId xmlns:a16="http://schemas.microsoft.com/office/drawing/2014/main" id="{E13048AD-9195-129B-1A47-116CCF59D33A}"/>
                      </a:ext>
                    </a:extLst>
                  </p:cNvPr>
                  <p:cNvSpPr txBox="1">
                    <a:spLocks noRot="1" noChangeAspect="1" noMove="1" noResize="1" noEditPoints="1" noAdjustHandles="1" noChangeArrowheads="1" noChangeShapeType="1" noTextEdit="1"/>
                  </p:cNvSpPr>
                  <p:nvPr/>
                </p:nvSpPr>
                <p:spPr>
                  <a:xfrm>
                    <a:off x="841205" y="2353190"/>
                    <a:ext cx="472437" cy="400110"/>
                  </a:xfrm>
                  <a:prstGeom prst="rect">
                    <a:avLst/>
                  </a:prstGeom>
                  <a:blipFill>
                    <a:blip r:embed="rId23"/>
                    <a:stretch>
                      <a:fillRect r="-2597" b="-23077"/>
                    </a:stretch>
                  </a:blipFill>
                </p:spPr>
                <p:txBody>
                  <a:bodyPr/>
                  <a:lstStyle/>
                  <a:p>
                    <a:r>
                      <a:rPr lang="fr-CA">
                        <a:noFill/>
                      </a:rPr>
                      <a:t> </a:t>
                    </a:r>
                  </a:p>
                </p:txBody>
              </p:sp>
            </mc:Fallback>
          </mc:AlternateContent>
        </p:grpSp>
        <p:grpSp>
          <p:nvGrpSpPr>
            <p:cNvPr id="157" name="Group 156">
              <a:extLst>
                <a:ext uri="{FF2B5EF4-FFF2-40B4-BE49-F238E27FC236}">
                  <a16:creationId xmlns:a16="http://schemas.microsoft.com/office/drawing/2014/main" id="{034C2B92-8AE9-0914-BADD-219A6E193446}"/>
                </a:ext>
              </a:extLst>
            </p:cNvPr>
            <p:cNvGrpSpPr/>
            <p:nvPr/>
          </p:nvGrpSpPr>
          <p:grpSpPr>
            <a:xfrm>
              <a:off x="10126382" y="3303162"/>
              <a:ext cx="590642" cy="675662"/>
              <a:chOff x="777036" y="2353190"/>
              <a:chExt cx="590642" cy="675662"/>
            </a:xfrm>
          </p:grpSpPr>
          <p:sp>
            <p:nvSpPr>
              <p:cNvPr id="158" name="Flowchart: Connector 157">
                <a:extLst>
                  <a:ext uri="{FF2B5EF4-FFF2-40B4-BE49-F238E27FC236}">
                    <a16:creationId xmlns:a16="http://schemas.microsoft.com/office/drawing/2014/main" id="{D847586A-937B-D230-0F78-F0798058A744}"/>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mc:AlternateContent xmlns:mc="http://schemas.openxmlformats.org/markup-compatibility/2006">
            <mc:Choice xmlns:a14="http://schemas.microsoft.com/office/drawing/2010/main" Requires="a14">
              <p:sp>
                <p:nvSpPr>
                  <p:cNvPr id="159" name="ZoneTexte 41">
                    <a:extLst>
                      <a:ext uri="{FF2B5EF4-FFF2-40B4-BE49-F238E27FC236}">
                        <a16:creationId xmlns:a16="http://schemas.microsoft.com/office/drawing/2014/main" id="{3B67F8AF-7DDA-06A9-CBCC-93E0E4FAA530}"/>
                      </a:ext>
                    </a:extLst>
                  </p:cNvPr>
                  <p:cNvSpPr txBox="1"/>
                  <p:nvPr/>
                </p:nvSpPr>
                <p:spPr>
                  <a:xfrm>
                    <a:off x="841205" y="2353190"/>
                    <a:ext cx="480453" cy="400110"/>
                  </a:xfrm>
                  <a:prstGeom prst="rect">
                    <a:avLst/>
                  </a:prstGeom>
                  <a:noFill/>
                </p:spPr>
                <p:txBody>
                  <a:bodyPr wrap="none" rtlCol="0">
                    <a:spAutoFit/>
                  </a:bodyPr>
                  <a:lstStyle/>
                  <a:p>
                    <a14:m>
                      <m:oMath xmlns:m="http://schemas.openxmlformats.org/officeDocument/2006/math">
                        <m:r>
                          <a:rPr lang="fr-CA" sz="2000" i="1" smtClean="0">
                            <a:solidFill>
                              <a:srgbClr val="00A759"/>
                            </a:solidFill>
                            <a:latin typeface="Cambria Math" panose="02040503050406030204" pitchFamily="18" charset="0"/>
                            <a:ea typeface="Cambria Math" panose="02040503050406030204" pitchFamily="18" charset="0"/>
                            <a:cs typeface="Roboto Serif Light" pitchFamily="2" charset="0"/>
                          </a:rPr>
                          <m:t>𝜔</m:t>
                        </m:r>
                      </m:oMath>
                    </a14:m>
                    <a:r>
                      <a:rPr lang="fr-CA" sz="2000" baseline="-25000" dirty="0">
                        <a:solidFill>
                          <a:srgbClr val="00A759"/>
                        </a:solidFill>
                        <a:latin typeface="Century Schoolbook" panose="02040604050505020304" pitchFamily="18" charset="0"/>
                        <a:cs typeface="Roboto Serif Light" pitchFamily="2" charset="0"/>
                      </a:rPr>
                      <a:t>+</a:t>
                    </a:r>
                    <a:endParaRPr lang="fr-CA" sz="2000" i="1" dirty="0">
                      <a:solidFill>
                        <a:srgbClr val="00A759"/>
                      </a:solidFill>
                      <a:latin typeface="Century Schoolbook" panose="02040604050505020304" pitchFamily="18" charset="0"/>
                      <a:cs typeface="Roboto Serif Light" pitchFamily="2" charset="0"/>
                    </a:endParaRPr>
                  </a:p>
                </p:txBody>
              </p:sp>
            </mc:Choice>
            <mc:Fallback>
              <p:sp>
                <p:nvSpPr>
                  <p:cNvPr id="159" name="ZoneTexte 41">
                    <a:extLst>
                      <a:ext uri="{FF2B5EF4-FFF2-40B4-BE49-F238E27FC236}">
                        <a16:creationId xmlns:a16="http://schemas.microsoft.com/office/drawing/2014/main" id="{3B67F8AF-7DDA-06A9-CBCC-93E0E4FAA530}"/>
                      </a:ext>
                    </a:extLst>
                  </p:cNvPr>
                  <p:cNvSpPr txBox="1">
                    <a:spLocks noRot="1" noChangeAspect="1" noMove="1" noResize="1" noEditPoints="1" noAdjustHandles="1" noChangeArrowheads="1" noChangeShapeType="1" noTextEdit="1"/>
                  </p:cNvSpPr>
                  <p:nvPr/>
                </p:nvSpPr>
                <p:spPr>
                  <a:xfrm>
                    <a:off x="841205" y="2353190"/>
                    <a:ext cx="480453" cy="400110"/>
                  </a:xfrm>
                  <a:prstGeom prst="rect">
                    <a:avLst/>
                  </a:prstGeom>
                  <a:blipFill>
                    <a:blip r:embed="rId56"/>
                    <a:stretch>
                      <a:fillRect t="-9231" r="-28205" b="-27692"/>
                    </a:stretch>
                  </a:blipFill>
                </p:spPr>
                <p:txBody>
                  <a:bodyPr/>
                  <a:lstStyle/>
                  <a:p>
                    <a:r>
                      <a:rPr lang="fr-CA">
                        <a:noFill/>
                      </a:rPr>
                      <a:t> </a:t>
                    </a:r>
                  </a:p>
                </p:txBody>
              </p:sp>
            </mc:Fallback>
          </mc:AlternateContent>
        </p:grpSp>
        <p:grpSp>
          <p:nvGrpSpPr>
            <p:cNvPr id="161" name="Group 160">
              <a:extLst>
                <a:ext uri="{FF2B5EF4-FFF2-40B4-BE49-F238E27FC236}">
                  <a16:creationId xmlns:a16="http://schemas.microsoft.com/office/drawing/2014/main" id="{417FDC1A-C3B3-7790-5ED5-EF623BFC0CB0}"/>
                </a:ext>
              </a:extLst>
            </p:cNvPr>
            <p:cNvGrpSpPr/>
            <p:nvPr/>
          </p:nvGrpSpPr>
          <p:grpSpPr>
            <a:xfrm>
              <a:off x="10992717" y="3383844"/>
              <a:ext cx="611948" cy="590643"/>
              <a:chOff x="777036" y="2438209"/>
              <a:chExt cx="611948" cy="590643"/>
            </a:xfrm>
          </p:grpSpPr>
          <p:sp>
            <p:nvSpPr>
              <p:cNvPr id="164" name="Flowchart: Connector 163">
                <a:extLst>
                  <a:ext uri="{FF2B5EF4-FFF2-40B4-BE49-F238E27FC236}">
                    <a16:creationId xmlns:a16="http://schemas.microsoft.com/office/drawing/2014/main" id="{7728D09D-40A6-F43D-FDE9-DF8791EFFFCB}"/>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mc:AlternateContent xmlns:mc="http://schemas.openxmlformats.org/markup-compatibility/2006">
            <mc:Choice xmlns:a14="http://schemas.microsoft.com/office/drawing/2010/main" Requires="a14">
              <p:sp>
                <p:nvSpPr>
                  <p:cNvPr id="165" name="ZoneTexte 41">
                    <a:extLst>
                      <a:ext uri="{FF2B5EF4-FFF2-40B4-BE49-F238E27FC236}">
                        <a16:creationId xmlns:a16="http://schemas.microsoft.com/office/drawing/2014/main" id="{0AA885F3-CA9A-F0A6-4D39-CCE92968260E}"/>
                      </a:ext>
                    </a:extLst>
                  </p:cNvPr>
                  <p:cNvSpPr txBox="1"/>
                  <p:nvPr/>
                </p:nvSpPr>
                <p:spPr>
                  <a:xfrm>
                    <a:off x="804337" y="2619890"/>
                    <a:ext cx="584647" cy="400110"/>
                  </a:xfrm>
                  <a:prstGeom prst="rect">
                    <a:avLst/>
                  </a:prstGeom>
                  <a:noFill/>
                </p:spPr>
                <p:txBody>
                  <a:bodyPr wrap="none" rtlCol="0">
                    <a:spAutoFit/>
                  </a:bodyPr>
                  <a:lstStyle/>
                  <a:p>
                    <a14:m>
                      <m:oMath xmlns:m="http://schemas.openxmlformats.org/officeDocument/2006/math">
                        <m:r>
                          <a:rPr lang="fr-CA" sz="2000" i="1" smtClean="0">
                            <a:solidFill>
                              <a:srgbClr val="00A759"/>
                            </a:solidFill>
                            <a:latin typeface="Cambria Math" panose="02040503050406030204" pitchFamily="18" charset="0"/>
                            <a:ea typeface="Cambria Math" panose="02040503050406030204" pitchFamily="18" charset="0"/>
                            <a:cs typeface="Roboto Serif Light" pitchFamily="2" charset="0"/>
                          </a:rPr>
                          <m:t>𝜔</m:t>
                        </m:r>
                      </m:oMath>
                    </a14:m>
                    <a:r>
                      <a:rPr lang="fr-CA" sz="2000" baseline="-25000" dirty="0">
                        <a:solidFill>
                          <a:srgbClr val="00A759"/>
                        </a:solidFill>
                        <a:latin typeface="Century Schoolbook" panose="02040604050505020304" pitchFamily="18" charset="0"/>
                        <a:cs typeface="Roboto Serif Light" pitchFamily="2" charset="0"/>
                      </a:rPr>
                      <a:t>++</a:t>
                    </a:r>
                    <a:endParaRPr lang="fr-CA" sz="2000" i="1" dirty="0">
                      <a:solidFill>
                        <a:srgbClr val="00A759"/>
                      </a:solidFill>
                      <a:latin typeface="Century Schoolbook" panose="02040604050505020304" pitchFamily="18" charset="0"/>
                      <a:cs typeface="Roboto Serif Light" pitchFamily="2" charset="0"/>
                    </a:endParaRPr>
                  </a:p>
                </p:txBody>
              </p:sp>
            </mc:Choice>
            <mc:Fallback>
              <p:sp>
                <p:nvSpPr>
                  <p:cNvPr id="165" name="ZoneTexte 41">
                    <a:extLst>
                      <a:ext uri="{FF2B5EF4-FFF2-40B4-BE49-F238E27FC236}">
                        <a16:creationId xmlns:a16="http://schemas.microsoft.com/office/drawing/2014/main" id="{0AA885F3-CA9A-F0A6-4D39-CCE92968260E}"/>
                      </a:ext>
                    </a:extLst>
                  </p:cNvPr>
                  <p:cNvSpPr txBox="1">
                    <a:spLocks noRot="1" noChangeAspect="1" noMove="1" noResize="1" noEditPoints="1" noAdjustHandles="1" noChangeArrowheads="1" noChangeShapeType="1" noTextEdit="1"/>
                  </p:cNvSpPr>
                  <p:nvPr/>
                </p:nvSpPr>
                <p:spPr>
                  <a:xfrm>
                    <a:off x="804337" y="2619890"/>
                    <a:ext cx="584647" cy="400110"/>
                  </a:xfrm>
                  <a:prstGeom prst="rect">
                    <a:avLst/>
                  </a:prstGeom>
                  <a:blipFill>
                    <a:blip r:embed="rId57"/>
                    <a:stretch>
                      <a:fillRect t="-9091" r="-21875" b="-25758"/>
                    </a:stretch>
                  </a:blipFill>
                </p:spPr>
                <p:txBody>
                  <a:bodyPr/>
                  <a:lstStyle/>
                  <a:p>
                    <a:r>
                      <a:rPr lang="fr-CA">
                        <a:noFill/>
                      </a:rPr>
                      <a:t> </a:t>
                    </a:r>
                  </a:p>
                </p:txBody>
              </p:sp>
            </mc:Fallback>
          </mc:AlternateContent>
        </p:grpSp>
        <p:grpSp>
          <p:nvGrpSpPr>
            <p:cNvPr id="166" name="Group 165">
              <a:extLst>
                <a:ext uri="{FF2B5EF4-FFF2-40B4-BE49-F238E27FC236}">
                  <a16:creationId xmlns:a16="http://schemas.microsoft.com/office/drawing/2014/main" id="{3BE4552F-EF96-B28D-EB29-EAE84A05C83B}"/>
                </a:ext>
              </a:extLst>
            </p:cNvPr>
            <p:cNvGrpSpPr/>
            <p:nvPr/>
          </p:nvGrpSpPr>
          <p:grpSpPr>
            <a:xfrm>
              <a:off x="9255581" y="4143376"/>
              <a:ext cx="777892" cy="675662"/>
              <a:chOff x="777036" y="2353190"/>
              <a:chExt cx="777892" cy="675662"/>
            </a:xfrm>
          </p:grpSpPr>
          <p:sp>
            <p:nvSpPr>
              <p:cNvPr id="167" name="Flowchart: Connector 166">
                <a:extLst>
                  <a:ext uri="{FF2B5EF4-FFF2-40B4-BE49-F238E27FC236}">
                    <a16:creationId xmlns:a16="http://schemas.microsoft.com/office/drawing/2014/main" id="{EA744925-E78E-D29F-23DC-51A27A7C2993}"/>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mc:AlternateContent xmlns:mc="http://schemas.openxmlformats.org/markup-compatibility/2006" xmlns:a14="http://schemas.microsoft.com/office/drawing/2010/main">
            <mc:Choice Requires="a14">
              <p:sp>
                <p:nvSpPr>
                  <p:cNvPr id="168" name="ZoneTexte 41">
                    <a:extLst>
                      <a:ext uri="{FF2B5EF4-FFF2-40B4-BE49-F238E27FC236}">
                        <a16:creationId xmlns:a16="http://schemas.microsoft.com/office/drawing/2014/main" id="{B346FEF3-BA09-B405-2FBB-E70C50387DAB}"/>
                      </a:ext>
                    </a:extLst>
                  </p:cNvPr>
                  <p:cNvSpPr txBox="1"/>
                  <p:nvPr/>
                </p:nvSpPr>
                <p:spPr>
                  <a:xfrm>
                    <a:off x="841205" y="2353190"/>
                    <a:ext cx="472437" cy="400110"/>
                  </a:xfrm>
                  <a:prstGeom prst="rect">
                    <a:avLst/>
                  </a:prstGeom>
                  <a:noFill/>
                </p:spPr>
                <p:txBody>
                  <a:bodyPr wrap="none" rtlCol="0">
                    <a:spAutoFit/>
                  </a:bodyPr>
                  <a:lstStyle/>
                  <a:p>
                    <a14:m>
                      <m:oMath xmlns:m="http://schemas.openxmlformats.org/officeDocument/2006/math">
                        <m:r>
                          <a:rPr lang="fr-CA" sz="2000" i="1" smtClean="0">
                            <a:solidFill>
                              <a:srgbClr val="00A759"/>
                            </a:solidFill>
                            <a:latin typeface="Cambria Math" panose="02040503050406030204" pitchFamily="18" charset="0"/>
                            <a:ea typeface="Cambria Math" panose="02040503050406030204" pitchFamily="18" charset="0"/>
                            <a:cs typeface="Roboto Serif Light" pitchFamily="2" charset="0"/>
                          </a:rPr>
                          <m:t>𝜔</m:t>
                        </m:r>
                      </m:oMath>
                    </a14:m>
                    <a:r>
                      <a:rPr lang="fr-CA" sz="2000" baseline="-25000" dirty="0">
                        <a:solidFill>
                          <a:srgbClr val="00A759"/>
                        </a:solidFill>
                        <a:latin typeface="Century Schoolbook" panose="02040604050505020304" pitchFamily="18" charset="0"/>
                        <a:cs typeface="Roboto Serif Light" pitchFamily="2" charset="0"/>
                      </a:rPr>
                      <a:t>0</a:t>
                    </a:r>
                    <a:endParaRPr lang="fr-CA" sz="2000" i="1" dirty="0">
                      <a:solidFill>
                        <a:srgbClr val="00A759"/>
                      </a:solidFill>
                      <a:latin typeface="Century Schoolbook" panose="02040604050505020304" pitchFamily="18" charset="0"/>
                      <a:cs typeface="Roboto Serif Light" pitchFamily="2" charset="0"/>
                    </a:endParaRPr>
                  </a:p>
                </p:txBody>
              </p:sp>
            </mc:Choice>
            <mc:Fallback xmlns="">
              <p:sp>
                <p:nvSpPr>
                  <p:cNvPr id="714" name="ZoneTexte 41">
                    <a:extLst>
                      <a:ext uri="{FF2B5EF4-FFF2-40B4-BE49-F238E27FC236}">
                        <a16:creationId xmlns:a16="http://schemas.microsoft.com/office/drawing/2014/main" id="{DC64DD5F-A212-5E9B-FC4D-ACDCF2156EC4}"/>
                      </a:ext>
                    </a:extLst>
                  </p:cNvPr>
                  <p:cNvSpPr txBox="1">
                    <a:spLocks noRot="1" noChangeAspect="1" noMove="1" noResize="1" noEditPoints="1" noAdjustHandles="1" noChangeArrowheads="1" noChangeShapeType="1" noTextEdit="1"/>
                  </p:cNvSpPr>
                  <p:nvPr/>
                </p:nvSpPr>
                <p:spPr>
                  <a:xfrm>
                    <a:off x="841205" y="2353190"/>
                    <a:ext cx="472437" cy="400110"/>
                  </a:xfrm>
                  <a:prstGeom prst="rect">
                    <a:avLst/>
                  </a:prstGeom>
                  <a:blipFill>
                    <a:blip r:embed="rId45"/>
                    <a:stretch>
                      <a:fillRect r="-2597" b="-21212"/>
                    </a:stretch>
                  </a:blipFill>
                </p:spPr>
                <p:txBody>
                  <a:bodyPr/>
                  <a:lstStyle/>
                  <a:p>
                    <a:r>
                      <a:rPr lang="fr-CA">
                        <a:noFill/>
                      </a:rPr>
                      <a:t> </a:t>
                    </a:r>
                  </a:p>
                </p:txBody>
              </p:sp>
            </mc:Fallback>
          </mc:AlternateContent>
          <p:cxnSp>
            <p:nvCxnSpPr>
              <p:cNvPr id="169" name="Connecteur droit avec flèche 71">
                <a:extLst>
                  <a:ext uri="{FF2B5EF4-FFF2-40B4-BE49-F238E27FC236}">
                    <a16:creationId xmlns:a16="http://schemas.microsoft.com/office/drawing/2014/main" id="{61A5DF3D-80D9-0EAA-C226-11C2C2E017C7}"/>
                  </a:ext>
                </a:extLst>
              </p:cNvPr>
              <p:cNvCxnSpPr>
                <a:cxnSpLocks/>
              </p:cNvCxnSpPr>
              <p:nvPr/>
            </p:nvCxnSpPr>
            <p:spPr>
              <a:xfrm>
                <a:off x="1072356" y="2738305"/>
                <a:ext cx="482572" cy="1298"/>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170" name="Group 169">
              <a:extLst>
                <a:ext uri="{FF2B5EF4-FFF2-40B4-BE49-F238E27FC236}">
                  <a16:creationId xmlns:a16="http://schemas.microsoft.com/office/drawing/2014/main" id="{E26E96FF-B9A0-2EE1-92CE-2286721B9ED3}"/>
                </a:ext>
              </a:extLst>
            </p:cNvPr>
            <p:cNvGrpSpPr/>
            <p:nvPr/>
          </p:nvGrpSpPr>
          <p:grpSpPr>
            <a:xfrm>
              <a:off x="10120334" y="4147713"/>
              <a:ext cx="590642" cy="675662"/>
              <a:chOff x="777036" y="2353190"/>
              <a:chExt cx="590642" cy="675662"/>
            </a:xfrm>
          </p:grpSpPr>
          <p:sp>
            <p:nvSpPr>
              <p:cNvPr id="171" name="Flowchart: Connector 170">
                <a:extLst>
                  <a:ext uri="{FF2B5EF4-FFF2-40B4-BE49-F238E27FC236}">
                    <a16:creationId xmlns:a16="http://schemas.microsoft.com/office/drawing/2014/main" id="{F5FABE46-BECC-29C6-D99B-8307339E8A68}"/>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mc:AlternateContent xmlns:mc="http://schemas.openxmlformats.org/markup-compatibility/2006">
            <mc:Choice xmlns:a14="http://schemas.microsoft.com/office/drawing/2010/main" Requires="a14">
              <p:sp>
                <p:nvSpPr>
                  <p:cNvPr id="172" name="ZoneTexte 41">
                    <a:extLst>
                      <a:ext uri="{FF2B5EF4-FFF2-40B4-BE49-F238E27FC236}">
                        <a16:creationId xmlns:a16="http://schemas.microsoft.com/office/drawing/2014/main" id="{A7AE7BC8-D834-F360-E4F6-5C093DF618CA}"/>
                      </a:ext>
                    </a:extLst>
                  </p:cNvPr>
                  <p:cNvSpPr txBox="1"/>
                  <p:nvPr/>
                </p:nvSpPr>
                <p:spPr>
                  <a:xfrm>
                    <a:off x="841205" y="2353190"/>
                    <a:ext cx="480453" cy="400110"/>
                  </a:xfrm>
                  <a:prstGeom prst="rect">
                    <a:avLst/>
                  </a:prstGeom>
                  <a:noFill/>
                </p:spPr>
                <p:txBody>
                  <a:bodyPr wrap="none" rtlCol="0">
                    <a:spAutoFit/>
                  </a:bodyPr>
                  <a:lstStyle/>
                  <a:p>
                    <a14:m>
                      <m:oMath xmlns:m="http://schemas.openxmlformats.org/officeDocument/2006/math">
                        <m:r>
                          <a:rPr lang="fr-CA" sz="2000" i="1" smtClean="0">
                            <a:solidFill>
                              <a:srgbClr val="00A759"/>
                            </a:solidFill>
                            <a:latin typeface="Cambria Math" panose="02040503050406030204" pitchFamily="18" charset="0"/>
                            <a:ea typeface="Cambria Math" panose="02040503050406030204" pitchFamily="18" charset="0"/>
                            <a:cs typeface="Roboto Serif Light" pitchFamily="2" charset="0"/>
                          </a:rPr>
                          <m:t>𝜔</m:t>
                        </m:r>
                      </m:oMath>
                    </a14:m>
                    <a:r>
                      <a:rPr lang="fr-CA" sz="2000" baseline="-25000" dirty="0">
                        <a:solidFill>
                          <a:srgbClr val="00A759"/>
                        </a:solidFill>
                        <a:latin typeface="Century Schoolbook" panose="02040604050505020304" pitchFamily="18" charset="0"/>
                        <a:cs typeface="Roboto Serif Light" pitchFamily="2" charset="0"/>
                      </a:rPr>
                      <a:t>+</a:t>
                    </a:r>
                    <a:endParaRPr lang="fr-CA" sz="2000" i="1" dirty="0">
                      <a:solidFill>
                        <a:srgbClr val="00A759"/>
                      </a:solidFill>
                      <a:latin typeface="Century Schoolbook" panose="02040604050505020304" pitchFamily="18" charset="0"/>
                      <a:cs typeface="Roboto Serif Light" pitchFamily="2" charset="0"/>
                    </a:endParaRPr>
                  </a:p>
                </p:txBody>
              </p:sp>
            </mc:Choice>
            <mc:Fallback>
              <p:sp>
                <p:nvSpPr>
                  <p:cNvPr id="172" name="ZoneTexte 41">
                    <a:extLst>
                      <a:ext uri="{FF2B5EF4-FFF2-40B4-BE49-F238E27FC236}">
                        <a16:creationId xmlns:a16="http://schemas.microsoft.com/office/drawing/2014/main" id="{A7AE7BC8-D834-F360-E4F6-5C093DF618CA}"/>
                      </a:ext>
                    </a:extLst>
                  </p:cNvPr>
                  <p:cNvSpPr txBox="1">
                    <a:spLocks noRot="1" noChangeAspect="1" noMove="1" noResize="1" noEditPoints="1" noAdjustHandles="1" noChangeArrowheads="1" noChangeShapeType="1" noTextEdit="1"/>
                  </p:cNvSpPr>
                  <p:nvPr/>
                </p:nvSpPr>
                <p:spPr>
                  <a:xfrm>
                    <a:off x="841205" y="2353190"/>
                    <a:ext cx="480453" cy="400110"/>
                  </a:xfrm>
                  <a:prstGeom prst="rect">
                    <a:avLst/>
                  </a:prstGeom>
                  <a:blipFill>
                    <a:blip r:embed="rId58"/>
                    <a:stretch>
                      <a:fillRect t="-7576" r="-26582" b="-25758"/>
                    </a:stretch>
                  </a:blipFill>
                </p:spPr>
                <p:txBody>
                  <a:bodyPr/>
                  <a:lstStyle/>
                  <a:p>
                    <a:r>
                      <a:rPr lang="fr-CA">
                        <a:noFill/>
                      </a:rPr>
                      <a:t> </a:t>
                    </a:r>
                  </a:p>
                </p:txBody>
              </p:sp>
            </mc:Fallback>
          </mc:AlternateContent>
        </p:grpSp>
        <p:grpSp>
          <p:nvGrpSpPr>
            <p:cNvPr id="173" name="Group 172">
              <a:extLst>
                <a:ext uri="{FF2B5EF4-FFF2-40B4-BE49-F238E27FC236}">
                  <a16:creationId xmlns:a16="http://schemas.microsoft.com/office/drawing/2014/main" id="{149265D7-6B20-3661-14DC-98025774EAFE}"/>
                </a:ext>
              </a:extLst>
            </p:cNvPr>
            <p:cNvGrpSpPr/>
            <p:nvPr/>
          </p:nvGrpSpPr>
          <p:grpSpPr>
            <a:xfrm>
              <a:off x="10986669" y="4228395"/>
              <a:ext cx="617996" cy="590643"/>
              <a:chOff x="777036" y="2438209"/>
              <a:chExt cx="617996" cy="590643"/>
            </a:xfrm>
          </p:grpSpPr>
          <p:sp>
            <p:nvSpPr>
              <p:cNvPr id="174" name="Flowchart: Connector 173">
                <a:extLst>
                  <a:ext uri="{FF2B5EF4-FFF2-40B4-BE49-F238E27FC236}">
                    <a16:creationId xmlns:a16="http://schemas.microsoft.com/office/drawing/2014/main" id="{EF7C08A5-FE14-869E-7E9B-CC0A0A605A6F}"/>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mc:AlternateContent xmlns:mc="http://schemas.openxmlformats.org/markup-compatibility/2006">
            <mc:Choice xmlns:a14="http://schemas.microsoft.com/office/drawing/2010/main" Requires="a14">
              <p:sp>
                <p:nvSpPr>
                  <p:cNvPr id="175" name="ZoneTexte 41">
                    <a:extLst>
                      <a:ext uri="{FF2B5EF4-FFF2-40B4-BE49-F238E27FC236}">
                        <a16:creationId xmlns:a16="http://schemas.microsoft.com/office/drawing/2014/main" id="{B668FC42-59FD-B87E-127B-2F8E2D350B8A}"/>
                      </a:ext>
                    </a:extLst>
                  </p:cNvPr>
                  <p:cNvSpPr txBox="1"/>
                  <p:nvPr/>
                </p:nvSpPr>
                <p:spPr>
                  <a:xfrm>
                    <a:off x="810385" y="2626240"/>
                    <a:ext cx="584647" cy="400110"/>
                  </a:xfrm>
                  <a:prstGeom prst="rect">
                    <a:avLst/>
                  </a:prstGeom>
                  <a:noFill/>
                </p:spPr>
                <p:txBody>
                  <a:bodyPr wrap="none" rtlCol="0">
                    <a:spAutoFit/>
                  </a:bodyPr>
                  <a:lstStyle/>
                  <a:p>
                    <a14:m>
                      <m:oMath xmlns:m="http://schemas.openxmlformats.org/officeDocument/2006/math">
                        <m:r>
                          <a:rPr lang="fr-CA" sz="2000" i="1" smtClean="0">
                            <a:solidFill>
                              <a:srgbClr val="00A759"/>
                            </a:solidFill>
                            <a:latin typeface="Cambria Math" panose="02040503050406030204" pitchFamily="18" charset="0"/>
                            <a:ea typeface="Cambria Math" panose="02040503050406030204" pitchFamily="18" charset="0"/>
                            <a:cs typeface="Roboto Serif Light" pitchFamily="2" charset="0"/>
                          </a:rPr>
                          <m:t>𝜔</m:t>
                        </m:r>
                      </m:oMath>
                    </a14:m>
                    <a:r>
                      <a:rPr lang="fr-CA" sz="2000" baseline="-25000" dirty="0">
                        <a:solidFill>
                          <a:srgbClr val="00A759"/>
                        </a:solidFill>
                        <a:latin typeface="Century Schoolbook" panose="02040604050505020304" pitchFamily="18" charset="0"/>
                        <a:cs typeface="Roboto Serif Light" pitchFamily="2" charset="0"/>
                      </a:rPr>
                      <a:t>++</a:t>
                    </a:r>
                    <a:endParaRPr lang="fr-CA" sz="2000" i="1" dirty="0">
                      <a:solidFill>
                        <a:srgbClr val="00A759"/>
                      </a:solidFill>
                      <a:latin typeface="Century Schoolbook" panose="02040604050505020304" pitchFamily="18" charset="0"/>
                      <a:cs typeface="Roboto Serif Light" pitchFamily="2" charset="0"/>
                    </a:endParaRPr>
                  </a:p>
                </p:txBody>
              </p:sp>
            </mc:Choice>
            <mc:Fallback>
              <p:sp>
                <p:nvSpPr>
                  <p:cNvPr id="175" name="ZoneTexte 41">
                    <a:extLst>
                      <a:ext uri="{FF2B5EF4-FFF2-40B4-BE49-F238E27FC236}">
                        <a16:creationId xmlns:a16="http://schemas.microsoft.com/office/drawing/2014/main" id="{B668FC42-59FD-B87E-127B-2F8E2D350B8A}"/>
                      </a:ext>
                    </a:extLst>
                  </p:cNvPr>
                  <p:cNvSpPr txBox="1">
                    <a:spLocks noRot="1" noChangeAspect="1" noMove="1" noResize="1" noEditPoints="1" noAdjustHandles="1" noChangeArrowheads="1" noChangeShapeType="1" noTextEdit="1"/>
                  </p:cNvSpPr>
                  <p:nvPr/>
                </p:nvSpPr>
                <p:spPr>
                  <a:xfrm>
                    <a:off x="810385" y="2626240"/>
                    <a:ext cx="584647" cy="400110"/>
                  </a:xfrm>
                  <a:prstGeom prst="rect">
                    <a:avLst/>
                  </a:prstGeom>
                  <a:blipFill>
                    <a:blip r:embed="rId59"/>
                    <a:stretch>
                      <a:fillRect t="-7576" r="-21875" b="-25758"/>
                    </a:stretch>
                  </a:blipFill>
                </p:spPr>
                <p:txBody>
                  <a:bodyPr/>
                  <a:lstStyle/>
                  <a:p>
                    <a:r>
                      <a:rPr lang="fr-CA">
                        <a:noFill/>
                      </a:rPr>
                      <a:t> </a:t>
                    </a:r>
                  </a:p>
                </p:txBody>
              </p:sp>
            </mc:Fallback>
          </mc:AlternateContent>
        </p:grpSp>
        <p:cxnSp>
          <p:nvCxnSpPr>
            <p:cNvPr id="186" name="Connecteur droit avec flèche 71">
              <a:extLst>
                <a:ext uri="{FF2B5EF4-FFF2-40B4-BE49-F238E27FC236}">
                  <a16:creationId xmlns:a16="http://schemas.microsoft.com/office/drawing/2014/main" id="{8BD26DC2-BD9D-4CC8-9CDF-9E76F08BDC1D}"/>
                </a:ext>
              </a:extLst>
            </p:cNvPr>
            <p:cNvCxnSpPr>
              <a:cxnSpLocks/>
            </p:cNvCxnSpPr>
            <p:nvPr/>
          </p:nvCxnSpPr>
          <p:spPr>
            <a:xfrm rot="8100000">
              <a:off x="10018161" y="4706794"/>
              <a:ext cx="482572" cy="1298"/>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cxnSp>
          <p:nvCxnSpPr>
            <p:cNvPr id="190" name="Connecteur droit avec flèche 71">
              <a:extLst>
                <a:ext uri="{FF2B5EF4-FFF2-40B4-BE49-F238E27FC236}">
                  <a16:creationId xmlns:a16="http://schemas.microsoft.com/office/drawing/2014/main" id="{D9A2B1C7-5F9F-4445-7AA2-FFCC061CAC5C}"/>
                </a:ext>
              </a:extLst>
            </p:cNvPr>
            <p:cNvCxnSpPr>
              <a:cxnSpLocks/>
            </p:cNvCxnSpPr>
            <p:nvPr/>
          </p:nvCxnSpPr>
          <p:spPr>
            <a:xfrm rot="16200000">
              <a:off x="11059100" y="4292289"/>
              <a:ext cx="482572" cy="1298"/>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cxnSp>
          <p:nvCxnSpPr>
            <p:cNvPr id="138" name="Connecteur droit avec flèche 71">
              <a:extLst>
                <a:ext uri="{FF2B5EF4-FFF2-40B4-BE49-F238E27FC236}">
                  <a16:creationId xmlns:a16="http://schemas.microsoft.com/office/drawing/2014/main" id="{036B9550-AD80-75C1-1E3E-F52E32173EBE}"/>
                </a:ext>
              </a:extLst>
            </p:cNvPr>
            <p:cNvCxnSpPr>
              <a:cxnSpLocks/>
            </p:cNvCxnSpPr>
            <p:nvPr/>
          </p:nvCxnSpPr>
          <p:spPr>
            <a:xfrm rot="2700000">
              <a:off x="9490041" y="3873317"/>
              <a:ext cx="482572" cy="1298"/>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cxnSp>
          <p:nvCxnSpPr>
            <p:cNvPr id="139" name="Connecteur droit avec flèche 71">
              <a:extLst>
                <a:ext uri="{FF2B5EF4-FFF2-40B4-BE49-F238E27FC236}">
                  <a16:creationId xmlns:a16="http://schemas.microsoft.com/office/drawing/2014/main" id="{3A251C42-B784-FECA-60B8-DAF06F09D009}"/>
                </a:ext>
              </a:extLst>
            </p:cNvPr>
            <p:cNvCxnSpPr>
              <a:cxnSpLocks/>
            </p:cNvCxnSpPr>
            <p:nvPr/>
          </p:nvCxnSpPr>
          <p:spPr>
            <a:xfrm rot="5400000">
              <a:off x="9319616" y="3083185"/>
              <a:ext cx="482572" cy="1298"/>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cxnSp>
          <p:nvCxnSpPr>
            <p:cNvPr id="140" name="Connecteur droit avec flèche 71">
              <a:extLst>
                <a:ext uri="{FF2B5EF4-FFF2-40B4-BE49-F238E27FC236}">
                  <a16:creationId xmlns:a16="http://schemas.microsoft.com/office/drawing/2014/main" id="{F1270397-3BF7-4BC0-7EFE-27079EF9AD1D}"/>
                </a:ext>
              </a:extLst>
            </p:cNvPr>
            <p:cNvCxnSpPr>
              <a:cxnSpLocks/>
            </p:cNvCxnSpPr>
            <p:nvPr/>
          </p:nvCxnSpPr>
          <p:spPr>
            <a:xfrm rot="13500000">
              <a:off x="10017568" y="2659820"/>
              <a:ext cx="482572" cy="1298"/>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cxnSp>
          <p:nvCxnSpPr>
            <p:cNvPr id="141" name="Connecteur droit avec flèche 71">
              <a:extLst>
                <a:ext uri="{FF2B5EF4-FFF2-40B4-BE49-F238E27FC236}">
                  <a16:creationId xmlns:a16="http://schemas.microsoft.com/office/drawing/2014/main" id="{4ABEF52E-1369-497D-BCAE-29A66853AC8A}"/>
                </a:ext>
              </a:extLst>
            </p:cNvPr>
            <p:cNvCxnSpPr>
              <a:cxnSpLocks/>
            </p:cNvCxnSpPr>
            <p:nvPr/>
          </p:nvCxnSpPr>
          <p:spPr>
            <a:xfrm>
              <a:off x="11299232" y="2841250"/>
              <a:ext cx="482572" cy="1298"/>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cxnSp>
          <p:nvCxnSpPr>
            <p:cNvPr id="142" name="Connecteur droit avec flèche 71">
              <a:extLst>
                <a:ext uri="{FF2B5EF4-FFF2-40B4-BE49-F238E27FC236}">
                  <a16:creationId xmlns:a16="http://schemas.microsoft.com/office/drawing/2014/main" id="{75EA1D65-5132-C522-E969-3C563F5B283B}"/>
                </a:ext>
              </a:extLst>
            </p:cNvPr>
            <p:cNvCxnSpPr>
              <a:cxnSpLocks/>
            </p:cNvCxnSpPr>
            <p:nvPr/>
          </p:nvCxnSpPr>
          <p:spPr>
            <a:xfrm rot="10800000">
              <a:off x="9949265" y="3693892"/>
              <a:ext cx="482572" cy="1298"/>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cxnSp>
          <p:nvCxnSpPr>
            <p:cNvPr id="160" name="Connecteur droit avec flèche 71">
              <a:extLst>
                <a:ext uri="{FF2B5EF4-FFF2-40B4-BE49-F238E27FC236}">
                  <a16:creationId xmlns:a16="http://schemas.microsoft.com/office/drawing/2014/main" id="{7B132010-D3BC-EBD0-8D81-55631E7E7165}"/>
                </a:ext>
              </a:extLst>
            </p:cNvPr>
            <p:cNvCxnSpPr>
              <a:cxnSpLocks/>
            </p:cNvCxnSpPr>
            <p:nvPr/>
          </p:nvCxnSpPr>
          <p:spPr>
            <a:xfrm rot="18900000">
              <a:off x="11227365" y="3512948"/>
              <a:ext cx="482572" cy="1298"/>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sp>
        <p:nvSpPr>
          <p:cNvPr id="163" name="ZoneTexte 41">
            <a:extLst>
              <a:ext uri="{FF2B5EF4-FFF2-40B4-BE49-F238E27FC236}">
                <a16:creationId xmlns:a16="http://schemas.microsoft.com/office/drawing/2014/main" id="{0D5497CA-7038-E4BF-3886-A1BCCB56C8DB}"/>
              </a:ext>
            </a:extLst>
          </p:cNvPr>
          <p:cNvSpPr txBox="1"/>
          <p:nvPr/>
        </p:nvSpPr>
        <p:spPr>
          <a:xfrm>
            <a:off x="4262754" y="6361627"/>
            <a:ext cx="439544" cy="338554"/>
          </a:xfrm>
          <a:prstGeom prst="rect">
            <a:avLst/>
          </a:prstGeom>
          <a:noFill/>
        </p:spPr>
        <p:txBody>
          <a:bodyPr wrap="none" rtlCol="0">
            <a:spAutoFit/>
          </a:bodyPr>
          <a:lstStyle/>
          <a:p>
            <a:r>
              <a:rPr lang="fr-CA" sz="1600" b="1" dirty="0" err="1">
                <a:latin typeface="Century Schoolbook" panose="02040604050505020304" pitchFamily="18" charset="0"/>
                <a:cs typeface="Roboto Serif Medium" pitchFamily="2" charset="0"/>
              </a:rPr>
              <a:t>G</a:t>
            </a:r>
            <a:r>
              <a:rPr lang="fr-CA" sz="1600" b="1" baseline="-25000" dirty="0" err="1">
                <a:latin typeface="Century Schoolbook" panose="02040604050505020304" pitchFamily="18" charset="0"/>
                <a:cs typeface="Roboto Serif Medium" pitchFamily="2" charset="0"/>
              </a:rPr>
              <a:t>x</a:t>
            </a:r>
            <a:endParaRPr lang="fr-CA" sz="1600" b="1" dirty="0">
              <a:latin typeface="Century Schoolbook" panose="02040604050505020304" pitchFamily="18" charset="0"/>
              <a:cs typeface="Roboto Serif Medium" pitchFamily="2" charset="0"/>
            </a:endParaRPr>
          </a:p>
        </p:txBody>
      </p:sp>
      <p:sp>
        <p:nvSpPr>
          <p:cNvPr id="177" name="Rectangle 176">
            <a:extLst>
              <a:ext uri="{FF2B5EF4-FFF2-40B4-BE49-F238E27FC236}">
                <a16:creationId xmlns:a16="http://schemas.microsoft.com/office/drawing/2014/main" id="{50153A07-EA8D-5C45-C2FB-B1490BFC0519}"/>
              </a:ext>
            </a:extLst>
          </p:cNvPr>
          <p:cNvSpPr/>
          <p:nvPr/>
        </p:nvSpPr>
        <p:spPr>
          <a:xfrm>
            <a:off x="3520036" y="6141917"/>
            <a:ext cx="166171" cy="394067"/>
          </a:xfrm>
          <a:prstGeom prst="rect">
            <a:avLst/>
          </a:prstGeom>
          <a:noFill/>
          <a:ln w="28575">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180" name="ZoneTexte 41">
            <a:extLst>
              <a:ext uri="{FF2B5EF4-FFF2-40B4-BE49-F238E27FC236}">
                <a16:creationId xmlns:a16="http://schemas.microsoft.com/office/drawing/2014/main" id="{E663E5ED-A624-2372-B0D2-0D1B39848099}"/>
              </a:ext>
            </a:extLst>
          </p:cNvPr>
          <p:cNvSpPr txBox="1"/>
          <p:nvPr/>
        </p:nvSpPr>
        <p:spPr>
          <a:xfrm>
            <a:off x="7231553" y="6377871"/>
            <a:ext cx="439544" cy="338554"/>
          </a:xfrm>
          <a:prstGeom prst="rect">
            <a:avLst/>
          </a:prstGeom>
          <a:noFill/>
        </p:spPr>
        <p:txBody>
          <a:bodyPr wrap="none" rtlCol="0">
            <a:spAutoFit/>
          </a:bodyPr>
          <a:lstStyle/>
          <a:p>
            <a:r>
              <a:rPr lang="fr-CA" sz="1600" b="1" dirty="0" err="1">
                <a:latin typeface="Century Schoolbook" panose="02040604050505020304" pitchFamily="18" charset="0"/>
                <a:cs typeface="Roboto Serif Medium" pitchFamily="2" charset="0"/>
              </a:rPr>
              <a:t>G</a:t>
            </a:r>
            <a:r>
              <a:rPr lang="fr-CA" sz="1600" b="1" baseline="-25000" dirty="0" err="1">
                <a:latin typeface="Century Schoolbook" panose="02040604050505020304" pitchFamily="18" charset="0"/>
                <a:cs typeface="Roboto Serif Medium" pitchFamily="2" charset="0"/>
              </a:rPr>
              <a:t>x</a:t>
            </a:r>
            <a:endParaRPr lang="fr-CA" sz="1600" b="1" dirty="0">
              <a:latin typeface="Century Schoolbook" panose="02040604050505020304" pitchFamily="18" charset="0"/>
              <a:cs typeface="Roboto Serif Medium" pitchFamily="2" charset="0"/>
            </a:endParaRPr>
          </a:p>
        </p:txBody>
      </p:sp>
      <p:sp>
        <p:nvSpPr>
          <p:cNvPr id="181" name="Rectangle 180">
            <a:extLst>
              <a:ext uri="{FF2B5EF4-FFF2-40B4-BE49-F238E27FC236}">
                <a16:creationId xmlns:a16="http://schemas.microsoft.com/office/drawing/2014/main" id="{11F7D114-31FF-FC09-8AEA-A49C03C85636}"/>
              </a:ext>
            </a:extLst>
          </p:cNvPr>
          <p:cNvSpPr/>
          <p:nvPr/>
        </p:nvSpPr>
        <p:spPr>
          <a:xfrm>
            <a:off x="6500676" y="6140782"/>
            <a:ext cx="338138" cy="394067"/>
          </a:xfrm>
          <a:prstGeom prst="rect">
            <a:avLst/>
          </a:prstGeom>
          <a:noFill/>
          <a:ln w="28575">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576" name="Rectangle 575">
            <a:extLst>
              <a:ext uri="{FF2B5EF4-FFF2-40B4-BE49-F238E27FC236}">
                <a16:creationId xmlns:a16="http://schemas.microsoft.com/office/drawing/2014/main" id="{9FAC27EC-F650-0345-099C-A143DCB5B580}"/>
              </a:ext>
            </a:extLst>
          </p:cNvPr>
          <p:cNvSpPr/>
          <p:nvPr/>
        </p:nvSpPr>
        <p:spPr>
          <a:xfrm>
            <a:off x="9473995" y="6139045"/>
            <a:ext cx="513951" cy="394067"/>
          </a:xfrm>
          <a:prstGeom prst="rect">
            <a:avLst/>
          </a:prstGeom>
          <a:noFill/>
          <a:ln w="28575">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593" name="ZoneTexte 41">
            <a:extLst>
              <a:ext uri="{FF2B5EF4-FFF2-40B4-BE49-F238E27FC236}">
                <a16:creationId xmlns:a16="http://schemas.microsoft.com/office/drawing/2014/main" id="{E37164AE-F190-768C-2DB4-363B684579F8}"/>
              </a:ext>
            </a:extLst>
          </p:cNvPr>
          <p:cNvSpPr txBox="1"/>
          <p:nvPr/>
        </p:nvSpPr>
        <p:spPr>
          <a:xfrm>
            <a:off x="10208245" y="6361627"/>
            <a:ext cx="439544" cy="338554"/>
          </a:xfrm>
          <a:prstGeom prst="rect">
            <a:avLst/>
          </a:prstGeom>
          <a:noFill/>
        </p:spPr>
        <p:txBody>
          <a:bodyPr wrap="none" rtlCol="0">
            <a:spAutoFit/>
          </a:bodyPr>
          <a:lstStyle/>
          <a:p>
            <a:r>
              <a:rPr lang="fr-CA" sz="1600" b="1" dirty="0" err="1">
                <a:latin typeface="Century Schoolbook" panose="02040604050505020304" pitchFamily="18" charset="0"/>
                <a:cs typeface="Roboto Serif Medium" pitchFamily="2" charset="0"/>
              </a:rPr>
              <a:t>G</a:t>
            </a:r>
            <a:r>
              <a:rPr lang="fr-CA" sz="1600" b="1" baseline="-25000" dirty="0" err="1">
                <a:latin typeface="Century Schoolbook" panose="02040604050505020304" pitchFamily="18" charset="0"/>
                <a:cs typeface="Roboto Serif Medium" pitchFamily="2" charset="0"/>
              </a:rPr>
              <a:t>x</a:t>
            </a:r>
            <a:endParaRPr lang="fr-CA" sz="1600" b="1" dirty="0">
              <a:latin typeface="Century Schoolbook" panose="02040604050505020304" pitchFamily="18" charset="0"/>
              <a:cs typeface="Roboto Serif Medium" pitchFamily="2" charset="0"/>
            </a:endParaRPr>
          </a:p>
        </p:txBody>
      </p:sp>
      <p:sp>
        <p:nvSpPr>
          <p:cNvPr id="594" name="ZoneTexte 41">
            <a:extLst>
              <a:ext uri="{FF2B5EF4-FFF2-40B4-BE49-F238E27FC236}">
                <a16:creationId xmlns:a16="http://schemas.microsoft.com/office/drawing/2014/main" id="{5F5F1860-0F48-FD19-8C77-97DEDBCC4334}"/>
              </a:ext>
            </a:extLst>
          </p:cNvPr>
          <p:cNvSpPr txBox="1"/>
          <p:nvPr/>
        </p:nvSpPr>
        <p:spPr>
          <a:xfrm>
            <a:off x="1277793" y="6377871"/>
            <a:ext cx="439544" cy="338554"/>
          </a:xfrm>
          <a:prstGeom prst="rect">
            <a:avLst/>
          </a:prstGeom>
          <a:noFill/>
        </p:spPr>
        <p:txBody>
          <a:bodyPr wrap="none" rtlCol="0">
            <a:spAutoFit/>
          </a:bodyPr>
          <a:lstStyle/>
          <a:p>
            <a:r>
              <a:rPr lang="fr-CA" sz="1600" b="1" dirty="0">
                <a:latin typeface="Century Schoolbook" panose="02040604050505020304" pitchFamily="18" charset="0"/>
                <a:cs typeface="Roboto Serif Medium" pitchFamily="2" charset="0"/>
              </a:rPr>
              <a:t>G</a:t>
            </a:r>
            <a:r>
              <a:rPr lang="fr-CA" sz="1600" b="1" baseline="-25000" dirty="0">
                <a:latin typeface="Century Schoolbook" panose="02040604050505020304" pitchFamily="18" charset="0"/>
                <a:cs typeface="Roboto Serif Medium" pitchFamily="2" charset="0"/>
              </a:rPr>
              <a:t>y</a:t>
            </a:r>
            <a:endParaRPr lang="fr-CA" sz="1600" b="1" dirty="0">
              <a:latin typeface="Century Schoolbook" panose="02040604050505020304" pitchFamily="18" charset="0"/>
              <a:cs typeface="Roboto Serif Medium" pitchFamily="2" charset="0"/>
            </a:endParaRPr>
          </a:p>
        </p:txBody>
      </p:sp>
      <p:sp>
        <p:nvSpPr>
          <p:cNvPr id="598" name="Rectangle 597">
            <a:extLst>
              <a:ext uri="{FF2B5EF4-FFF2-40B4-BE49-F238E27FC236}">
                <a16:creationId xmlns:a16="http://schemas.microsoft.com/office/drawing/2014/main" id="{5036DF66-F216-F6A3-BFB8-53DFDEF9FF04}"/>
              </a:ext>
            </a:extLst>
          </p:cNvPr>
          <p:cNvSpPr/>
          <p:nvPr/>
        </p:nvSpPr>
        <p:spPr>
          <a:xfrm rot="16200000">
            <a:off x="748111" y="6256360"/>
            <a:ext cx="166171" cy="394067"/>
          </a:xfrm>
          <a:prstGeom prst="rect">
            <a:avLst/>
          </a:prstGeom>
          <a:noFill/>
          <a:ln w="28575">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cxnSp>
        <p:nvCxnSpPr>
          <p:cNvPr id="600" name="Straight Connector 599">
            <a:extLst>
              <a:ext uri="{FF2B5EF4-FFF2-40B4-BE49-F238E27FC236}">
                <a16:creationId xmlns:a16="http://schemas.microsoft.com/office/drawing/2014/main" id="{FF1A5122-FB32-CA4B-82C6-7714F5D79939}"/>
              </a:ext>
            </a:extLst>
          </p:cNvPr>
          <p:cNvCxnSpPr>
            <a:cxnSpLocks/>
          </p:cNvCxnSpPr>
          <p:nvPr/>
        </p:nvCxnSpPr>
        <p:spPr>
          <a:xfrm>
            <a:off x="340458" y="6538289"/>
            <a:ext cx="96382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630" name="Rectangle: Rounded Corners 629">
            <a:extLst>
              <a:ext uri="{FF2B5EF4-FFF2-40B4-BE49-F238E27FC236}">
                <a16:creationId xmlns:a16="http://schemas.microsoft.com/office/drawing/2014/main" id="{D650F3BB-D41E-F2B1-740D-F1DD89FD81F4}"/>
              </a:ext>
            </a:extLst>
          </p:cNvPr>
          <p:cNvSpPr/>
          <p:nvPr/>
        </p:nvSpPr>
        <p:spPr>
          <a:xfrm rot="5400000">
            <a:off x="1742591" y="5806496"/>
            <a:ext cx="900000" cy="900000"/>
          </a:xfrm>
          <a:prstGeom prst="roundRect">
            <a:avLst>
              <a:gd name="adj" fmla="val 6835"/>
            </a:avLst>
          </a:prstGeom>
          <a:gradFill flip="none" rotWithShape="1">
            <a:gsLst>
              <a:gs pos="0">
                <a:schemeClr val="tx1"/>
              </a:gs>
              <a:gs pos="75000">
                <a:srgbClr val="FFFFFF"/>
              </a:gs>
              <a:gs pos="50000">
                <a:schemeClr val="tx1"/>
              </a:gs>
              <a:gs pos="25000">
                <a:srgbClr val="FFFFFF"/>
              </a:gs>
              <a:gs pos="100000">
                <a:schemeClr val="tx1"/>
              </a:gs>
            </a:gsLst>
            <a:lin ang="0" scaled="1"/>
            <a:tileRect/>
          </a:gradFill>
          <a:ln w="38100">
            <a:solidFill>
              <a:srgbClr val="B45E2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sp>
        <p:nvSpPr>
          <p:cNvPr id="631" name="Rectangle: Rounded Corners 630">
            <a:extLst>
              <a:ext uri="{FF2B5EF4-FFF2-40B4-BE49-F238E27FC236}">
                <a16:creationId xmlns:a16="http://schemas.microsoft.com/office/drawing/2014/main" id="{AA6ABFA9-641E-5CE3-4FBE-FDB50F1D6052}"/>
              </a:ext>
            </a:extLst>
          </p:cNvPr>
          <p:cNvSpPr/>
          <p:nvPr/>
        </p:nvSpPr>
        <p:spPr>
          <a:xfrm rot="5400000">
            <a:off x="4716495" y="5804753"/>
            <a:ext cx="900000" cy="900000"/>
          </a:xfrm>
          <a:prstGeom prst="roundRect">
            <a:avLst>
              <a:gd name="adj" fmla="val 6835"/>
            </a:avLst>
          </a:prstGeom>
          <a:gradFill flip="none" rotWithShape="1">
            <a:gsLst>
              <a:gs pos="0">
                <a:schemeClr val="tx1"/>
              </a:gs>
              <a:gs pos="75000">
                <a:srgbClr val="FFFFFF"/>
              </a:gs>
              <a:gs pos="50000">
                <a:schemeClr val="tx1"/>
              </a:gs>
              <a:gs pos="25000">
                <a:srgbClr val="FFFFFF"/>
              </a:gs>
              <a:gs pos="100000">
                <a:schemeClr val="tx1"/>
              </a:gs>
            </a:gsLst>
            <a:lin ang="2700000" scaled="1"/>
            <a:tileRect/>
          </a:gradFill>
          <a:ln w="38100">
            <a:solidFill>
              <a:srgbClr val="B45E2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sp>
        <p:nvSpPr>
          <p:cNvPr id="632" name="Rectangle: Rounded Corners 631">
            <a:extLst>
              <a:ext uri="{FF2B5EF4-FFF2-40B4-BE49-F238E27FC236}">
                <a16:creationId xmlns:a16="http://schemas.microsoft.com/office/drawing/2014/main" id="{E6BDCB50-7B13-859A-E5A7-906AF5E4C8C0}"/>
              </a:ext>
            </a:extLst>
          </p:cNvPr>
          <p:cNvSpPr/>
          <p:nvPr/>
        </p:nvSpPr>
        <p:spPr>
          <a:xfrm rot="5400000">
            <a:off x="7686003" y="5820273"/>
            <a:ext cx="900000" cy="900000"/>
          </a:xfrm>
          <a:prstGeom prst="roundRect">
            <a:avLst>
              <a:gd name="adj" fmla="val 6835"/>
            </a:avLst>
          </a:prstGeom>
          <a:gradFill flip="none" rotWithShape="1">
            <a:gsLst>
              <a:gs pos="0">
                <a:schemeClr val="tx1"/>
              </a:gs>
              <a:gs pos="75000">
                <a:srgbClr val="FFFFFF"/>
              </a:gs>
              <a:gs pos="50000">
                <a:schemeClr val="tx1"/>
              </a:gs>
              <a:gs pos="25000">
                <a:srgbClr val="FFFFFF"/>
              </a:gs>
              <a:gs pos="100000">
                <a:schemeClr val="tx1"/>
              </a:gs>
            </a:gsLst>
            <a:lin ang="3600000" scaled="0"/>
            <a:tileRect/>
          </a:gradFill>
          <a:ln w="38100">
            <a:solidFill>
              <a:srgbClr val="B45E2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sp>
        <p:nvSpPr>
          <p:cNvPr id="633" name="Rectangle: Rounded Corners 632">
            <a:extLst>
              <a:ext uri="{FF2B5EF4-FFF2-40B4-BE49-F238E27FC236}">
                <a16:creationId xmlns:a16="http://schemas.microsoft.com/office/drawing/2014/main" id="{8485E16D-998A-4A95-D6FA-C73913F69739}"/>
              </a:ext>
            </a:extLst>
          </p:cNvPr>
          <p:cNvSpPr/>
          <p:nvPr/>
        </p:nvSpPr>
        <p:spPr>
          <a:xfrm rot="5400000">
            <a:off x="10655423" y="5824492"/>
            <a:ext cx="900000" cy="900000"/>
          </a:xfrm>
          <a:prstGeom prst="roundRect">
            <a:avLst>
              <a:gd name="adj" fmla="val 6835"/>
            </a:avLst>
          </a:prstGeom>
          <a:gradFill flip="none" rotWithShape="1">
            <a:gsLst>
              <a:gs pos="0">
                <a:schemeClr val="tx1"/>
              </a:gs>
              <a:gs pos="75000">
                <a:srgbClr val="FFFFFF"/>
              </a:gs>
              <a:gs pos="50000">
                <a:schemeClr val="tx1"/>
              </a:gs>
              <a:gs pos="25000">
                <a:srgbClr val="FFFFFF"/>
              </a:gs>
              <a:gs pos="100000">
                <a:schemeClr val="tx1"/>
              </a:gs>
            </a:gsLst>
            <a:lin ang="4500000" scaled="0"/>
            <a:tileRect/>
          </a:gradFill>
          <a:ln w="38100">
            <a:solidFill>
              <a:srgbClr val="B45E2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sp>
        <p:nvSpPr>
          <p:cNvPr id="637" name="TextBox 636">
            <a:extLst>
              <a:ext uri="{FF2B5EF4-FFF2-40B4-BE49-F238E27FC236}">
                <a16:creationId xmlns:a16="http://schemas.microsoft.com/office/drawing/2014/main" id="{C922ED65-AD6F-CD44-7F35-DEA68F6AA3E5}"/>
              </a:ext>
            </a:extLst>
          </p:cNvPr>
          <p:cNvSpPr txBox="1"/>
          <p:nvPr/>
        </p:nvSpPr>
        <p:spPr>
          <a:xfrm>
            <a:off x="293970" y="5707731"/>
            <a:ext cx="1252669" cy="369332"/>
          </a:xfrm>
          <a:prstGeom prst="rect">
            <a:avLst/>
          </a:prstGeom>
          <a:noFill/>
        </p:spPr>
        <p:txBody>
          <a:bodyPr wrap="square">
            <a:spAutoFit/>
          </a:bodyPr>
          <a:lstStyle/>
          <a:p>
            <a:pPr algn="ctr"/>
            <a:r>
              <a:rPr lang="fr-CA" sz="1800" dirty="0" err="1">
                <a:latin typeface="Century Schoolbook" panose="02040604050505020304" pitchFamily="18" charset="0"/>
                <a:cs typeface="Roboto Serif Light" pitchFamily="2" charset="0"/>
              </a:rPr>
              <a:t>k</a:t>
            </a:r>
            <a:r>
              <a:rPr lang="fr-CA" sz="1800" baseline="-25000" dirty="0" err="1">
                <a:latin typeface="Century Schoolbook" panose="02040604050505020304" pitchFamily="18" charset="0"/>
                <a:cs typeface="Roboto Serif Light" pitchFamily="2" charset="0"/>
              </a:rPr>
              <a:t>x</a:t>
            </a:r>
            <a:r>
              <a:rPr lang="fr-CA" sz="1800" dirty="0">
                <a:latin typeface="Century Schoolbook" panose="02040604050505020304" pitchFamily="18" charset="0"/>
                <a:cs typeface="Roboto Serif Light" pitchFamily="2" charset="0"/>
              </a:rPr>
              <a:t>=0, </a:t>
            </a:r>
            <a:r>
              <a:rPr lang="fr-CA" sz="1800" dirty="0" err="1">
                <a:latin typeface="Century Schoolbook" panose="02040604050505020304" pitchFamily="18" charset="0"/>
                <a:cs typeface="Roboto Serif Light" pitchFamily="2" charset="0"/>
              </a:rPr>
              <a:t>k</a:t>
            </a:r>
            <a:r>
              <a:rPr lang="fr-CA" sz="1800" baseline="-25000" dirty="0" err="1">
                <a:latin typeface="Century Schoolbook" panose="02040604050505020304" pitchFamily="18" charset="0"/>
                <a:cs typeface="Roboto Serif Light" pitchFamily="2" charset="0"/>
              </a:rPr>
              <a:t>y</a:t>
            </a:r>
            <a:endParaRPr lang="fr-CA" dirty="0">
              <a:latin typeface="Century Schoolbook" panose="02040604050505020304" pitchFamily="18" charset="0"/>
            </a:endParaRPr>
          </a:p>
        </p:txBody>
      </p:sp>
      <p:cxnSp>
        <p:nvCxnSpPr>
          <p:cNvPr id="638" name="Straight Connector 637">
            <a:extLst>
              <a:ext uri="{FF2B5EF4-FFF2-40B4-BE49-F238E27FC236}">
                <a16:creationId xmlns:a16="http://schemas.microsoft.com/office/drawing/2014/main" id="{6491D67C-525D-0284-8595-5913AAC2D79F}"/>
              </a:ext>
            </a:extLst>
          </p:cNvPr>
          <p:cNvCxnSpPr>
            <a:cxnSpLocks/>
          </p:cNvCxnSpPr>
          <p:nvPr/>
        </p:nvCxnSpPr>
        <p:spPr>
          <a:xfrm>
            <a:off x="3302354" y="6536479"/>
            <a:ext cx="96382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9" name="Straight Connector 638">
            <a:extLst>
              <a:ext uri="{FF2B5EF4-FFF2-40B4-BE49-F238E27FC236}">
                <a16:creationId xmlns:a16="http://schemas.microsoft.com/office/drawing/2014/main" id="{8A2A6543-50F9-88DF-75BF-592AECFE0060}"/>
              </a:ext>
            </a:extLst>
          </p:cNvPr>
          <p:cNvCxnSpPr>
            <a:cxnSpLocks/>
          </p:cNvCxnSpPr>
          <p:nvPr/>
        </p:nvCxnSpPr>
        <p:spPr>
          <a:xfrm>
            <a:off x="9254353" y="6535984"/>
            <a:ext cx="96382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2" name="Straight Connector 641">
            <a:extLst>
              <a:ext uri="{FF2B5EF4-FFF2-40B4-BE49-F238E27FC236}">
                <a16:creationId xmlns:a16="http://schemas.microsoft.com/office/drawing/2014/main" id="{C9E39B6D-B14E-4587-D4A3-6372944F9B0A}"/>
              </a:ext>
            </a:extLst>
          </p:cNvPr>
          <p:cNvCxnSpPr>
            <a:cxnSpLocks/>
          </p:cNvCxnSpPr>
          <p:nvPr/>
        </p:nvCxnSpPr>
        <p:spPr>
          <a:xfrm>
            <a:off x="6279029" y="6536479"/>
            <a:ext cx="96382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645" name="TextBox 644">
                <a:extLst>
                  <a:ext uri="{FF2B5EF4-FFF2-40B4-BE49-F238E27FC236}">
                    <a16:creationId xmlns:a16="http://schemas.microsoft.com/office/drawing/2014/main" id="{5F95CD62-A0B3-5AFE-CE9C-F3C797FEEDF1}"/>
                  </a:ext>
                </a:extLst>
              </p:cNvPr>
              <p:cNvSpPr txBox="1"/>
              <p:nvPr/>
            </p:nvSpPr>
            <p:spPr>
              <a:xfrm>
                <a:off x="3098943" y="5711001"/>
                <a:ext cx="1665451" cy="369332"/>
              </a:xfrm>
              <a:prstGeom prst="rect">
                <a:avLst/>
              </a:prstGeom>
              <a:noFill/>
            </p:spPr>
            <p:txBody>
              <a:bodyPr wrap="square">
                <a:spAutoFit/>
              </a:bodyPr>
              <a:lstStyle/>
              <a:p>
                <a:pPr algn="ctr"/>
                <a:r>
                  <a:rPr lang="fr-CA" sz="1800" dirty="0" err="1">
                    <a:latin typeface="Century Schoolbook" panose="02040604050505020304" pitchFamily="18" charset="0"/>
                    <a:cs typeface="Roboto Serif Light" pitchFamily="2" charset="0"/>
                  </a:rPr>
                  <a:t>k</a:t>
                </a:r>
                <a:r>
                  <a:rPr lang="fr-CA" sz="1800" baseline="-25000" dirty="0" err="1">
                    <a:latin typeface="Century Schoolbook" panose="02040604050505020304" pitchFamily="18" charset="0"/>
                    <a:cs typeface="Roboto Serif Light" pitchFamily="2" charset="0"/>
                  </a:rPr>
                  <a:t>x</a:t>
                </a:r>
                <a:r>
                  <a:rPr lang="fr-CA" sz="1800" dirty="0">
                    <a:latin typeface="Century Schoolbook" panose="02040604050505020304" pitchFamily="18" charset="0"/>
                    <a:cs typeface="Roboto Serif Light" pitchFamily="2" charset="0"/>
                  </a:rPr>
                  <a:t>=</a:t>
                </a:r>
                <a:r>
                  <a:rPr lang="fr-CA" sz="1800" dirty="0">
                    <a:latin typeface="Century Schoolbook" panose="02040604050505020304" pitchFamily="18" charset="0"/>
                    <a:ea typeface="Cambria Math" panose="02040503050406030204" pitchFamily="18" charset="0"/>
                  </a:rPr>
                  <a:t> </a:t>
                </a:r>
                <a14:m>
                  <m:oMath xmlns:m="http://schemas.openxmlformats.org/officeDocument/2006/math">
                    <m:r>
                      <a:rPr lang="fr-CA" sz="1800" i="1">
                        <a:latin typeface="Cambria Math" panose="02040503050406030204" pitchFamily="18" charset="0"/>
                        <a:ea typeface="Cambria Math" panose="02040503050406030204" pitchFamily="18" charset="0"/>
                      </a:rPr>
                      <m:t>𝛾</m:t>
                    </m:r>
                  </m:oMath>
                </a14:m>
                <a:r>
                  <a:rPr lang="fr-CA" sz="1800" dirty="0">
                    <a:latin typeface="Century Schoolbook" panose="02040604050505020304" pitchFamily="18" charset="0"/>
                    <a:cs typeface="Roboto Serif Light" pitchFamily="2" charset="0"/>
                  </a:rPr>
                  <a:t>G</a:t>
                </a:r>
                <a:r>
                  <a:rPr lang="fr-CA" baseline="-25000" dirty="0">
                    <a:latin typeface="Century Schoolbook" panose="02040604050505020304" pitchFamily="18" charset="0"/>
                    <a:cs typeface="Roboto Serif Light" pitchFamily="2" charset="0"/>
                  </a:rPr>
                  <a:t>x</a:t>
                </a:r>
                <a:r>
                  <a:rPr lang="fr-CA" dirty="0">
                    <a:latin typeface="Century Schoolbook" panose="02040604050505020304" pitchFamily="18" charset="0"/>
                    <a:cs typeface="Roboto Serif Light" pitchFamily="2" charset="0"/>
                  </a:rPr>
                  <a:t>t</a:t>
                </a:r>
                <a:r>
                  <a:rPr lang="fr-CA" baseline="-25000" dirty="0">
                    <a:latin typeface="Century Schoolbook" panose="02040604050505020304" pitchFamily="18" charset="0"/>
                    <a:cs typeface="Roboto Serif Light" pitchFamily="2" charset="0"/>
                  </a:rPr>
                  <a:t>1</a:t>
                </a:r>
                <a:r>
                  <a:rPr lang="fr-CA" sz="1800" dirty="0">
                    <a:latin typeface="Century Schoolbook" panose="02040604050505020304" pitchFamily="18" charset="0"/>
                    <a:cs typeface="Roboto Serif Light" pitchFamily="2" charset="0"/>
                  </a:rPr>
                  <a:t>, </a:t>
                </a:r>
                <a:r>
                  <a:rPr lang="fr-CA" sz="1800" dirty="0" err="1">
                    <a:latin typeface="Century Schoolbook" panose="02040604050505020304" pitchFamily="18" charset="0"/>
                    <a:cs typeface="Roboto Serif Light" pitchFamily="2" charset="0"/>
                  </a:rPr>
                  <a:t>k</a:t>
                </a:r>
                <a:r>
                  <a:rPr lang="fr-CA" sz="1800" baseline="-25000" dirty="0" err="1">
                    <a:latin typeface="Century Schoolbook" panose="02040604050505020304" pitchFamily="18" charset="0"/>
                    <a:cs typeface="Roboto Serif Light" pitchFamily="2" charset="0"/>
                  </a:rPr>
                  <a:t>y</a:t>
                </a:r>
                <a:endParaRPr lang="fr-CA" dirty="0">
                  <a:latin typeface="Century Schoolbook" panose="02040604050505020304" pitchFamily="18" charset="0"/>
                </a:endParaRPr>
              </a:p>
            </p:txBody>
          </p:sp>
        </mc:Choice>
        <mc:Fallback>
          <p:sp>
            <p:nvSpPr>
              <p:cNvPr id="645" name="TextBox 644">
                <a:extLst>
                  <a:ext uri="{FF2B5EF4-FFF2-40B4-BE49-F238E27FC236}">
                    <a16:creationId xmlns:a16="http://schemas.microsoft.com/office/drawing/2014/main" id="{5F95CD62-A0B3-5AFE-CE9C-F3C797FEEDF1}"/>
                  </a:ext>
                </a:extLst>
              </p:cNvPr>
              <p:cNvSpPr txBox="1">
                <a:spLocks noRot="1" noChangeAspect="1" noMove="1" noResize="1" noEditPoints="1" noAdjustHandles="1" noChangeArrowheads="1" noChangeShapeType="1" noTextEdit="1"/>
              </p:cNvSpPr>
              <p:nvPr/>
            </p:nvSpPr>
            <p:spPr>
              <a:xfrm>
                <a:off x="3098943" y="5711001"/>
                <a:ext cx="1665451" cy="369332"/>
              </a:xfrm>
              <a:prstGeom prst="rect">
                <a:avLst/>
              </a:prstGeom>
              <a:blipFill>
                <a:blip r:embed="rId60"/>
                <a:stretch>
                  <a:fillRect t="-10000" b="-26667"/>
                </a:stretch>
              </a:blipFill>
            </p:spPr>
            <p:txBody>
              <a:bodyPr/>
              <a:lstStyle/>
              <a:p>
                <a:r>
                  <a:rPr lang="fr-CA">
                    <a:noFill/>
                  </a:rPr>
                  <a:t> </a:t>
                </a:r>
              </a:p>
            </p:txBody>
          </p:sp>
        </mc:Fallback>
      </mc:AlternateContent>
      <mc:AlternateContent xmlns:mc="http://schemas.openxmlformats.org/markup-compatibility/2006">
        <mc:Choice xmlns:a14="http://schemas.microsoft.com/office/drawing/2010/main" Requires="a14">
          <p:sp>
            <p:nvSpPr>
              <p:cNvPr id="646" name="TextBox 645">
                <a:extLst>
                  <a:ext uri="{FF2B5EF4-FFF2-40B4-BE49-F238E27FC236}">
                    <a16:creationId xmlns:a16="http://schemas.microsoft.com/office/drawing/2014/main" id="{2BEE0EBF-C464-C197-2B32-728986F8BB31}"/>
                  </a:ext>
                </a:extLst>
              </p:cNvPr>
              <p:cNvSpPr txBox="1"/>
              <p:nvPr/>
            </p:nvSpPr>
            <p:spPr>
              <a:xfrm>
                <a:off x="6071529" y="5710574"/>
                <a:ext cx="1665451" cy="369332"/>
              </a:xfrm>
              <a:prstGeom prst="rect">
                <a:avLst/>
              </a:prstGeom>
              <a:noFill/>
            </p:spPr>
            <p:txBody>
              <a:bodyPr wrap="square">
                <a:spAutoFit/>
              </a:bodyPr>
              <a:lstStyle/>
              <a:p>
                <a:pPr algn="ctr"/>
                <a:r>
                  <a:rPr lang="fr-CA" sz="1800" dirty="0" err="1">
                    <a:latin typeface="Century Schoolbook" panose="02040604050505020304" pitchFamily="18" charset="0"/>
                    <a:cs typeface="Roboto Serif Light" pitchFamily="2" charset="0"/>
                  </a:rPr>
                  <a:t>k</a:t>
                </a:r>
                <a:r>
                  <a:rPr lang="fr-CA" sz="1800" baseline="-25000" dirty="0" err="1">
                    <a:latin typeface="Century Schoolbook" panose="02040604050505020304" pitchFamily="18" charset="0"/>
                    <a:cs typeface="Roboto Serif Light" pitchFamily="2" charset="0"/>
                  </a:rPr>
                  <a:t>x</a:t>
                </a:r>
                <a:r>
                  <a:rPr lang="fr-CA" sz="1800" dirty="0">
                    <a:latin typeface="Century Schoolbook" panose="02040604050505020304" pitchFamily="18" charset="0"/>
                    <a:cs typeface="Roboto Serif Light" pitchFamily="2" charset="0"/>
                  </a:rPr>
                  <a:t>=</a:t>
                </a:r>
                <a:r>
                  <a:rPr lang="fr-CA" sz="1800" dirty="0">
                    <a:latin typeface="Century Schoolbook" panose="02040604050505020304" pitchFamily="18" charset="0"/>
                    <a:ea typeface="Cambria Math" panose="02040503050406030204" pitchFamily="18" charset="0"/>
                  </a:rPr>
                  <a:t> </a:t>
                </a:r>
                <a14:m>
                  <m:oMath xmlns:m="http://schemas.openxmlformats.org/officeDocument/2006/math">
                    <m:r>
                      <a:rPr lang="fr-CA" sz="1800" i="1">
                        <a:latin typeface="Cambria Math" panose="02040503050406030204" pitchFamily="18" charset="0"/>
                        <a:ea typeface="Cambria Math" panose="02040503050406030204" pitchFamily="18" charset="0"/>
                      </a:rPr>
                      <m:t>𝛾</m:t>
                    </m:r>
                  </m:oMath>
                </a14:m>
                <a:r>
                  <a:rPr lang="fr-CA" sz="1800" dirty="0">
                    <a:latin typeface="Century Schoolbook" panose="02040604050505020304" pitchFamily="18" charset="0"/>
                    <a:cs typeface="Roboto Serif Light" pitchFamily="2" charset="0"/>
                  </a:rPr>
                  <a:t>G</a:t>
                </a:r>
                <a:r>
                  <a:rPr lang="fr-CA" baseline="-25000" dirty="0">
                    <a:latin typeface="Century Schoolbook" panose="02040604050505020304" pitchFamily="18" charset="0"/>
                    <a:cs typeface="Roboto Serif Light" pitchFamily="2" charset="0"/>
                  </a:rPr>
                  <a:t>x</a:t>
                </a:r>
                <a:r>
                  <a:rPr lang="fr-CA" dirty="0">
                    <a:latin typeface="Century Schoolbook" panose="02040604050505020304" pitchFamily="18" charset="0"/>
                    <a:cs typeface="Roboto Serif Light" pitchFamily="2" charset="0"/>
                  </a:rPr>
                  <a:t>t</a:t>
                </a:r>
                <a:r>
                  <a:rPr lang="fr-CA" baseline="-25000" dirty="0">
                    <a:latin typeface="Century Schoolbook" panose="02040604050505020304" pitchFamily="18" charset="0"/>
                    <a:cs typeface="Roboto Serif Light" pitchFamily="2" charset="0"/>
                  </a:rPr>
                  <a:t>2</a:t>
                </a:r>
                <a:r>
                  <a:rPr lang="fr-CA" sz="1800" dirty="0">
                    <a:latin typeface="Century Schoolbook" panose="02040604050505020304" pitchFamily="18" charset="0"/>
                    <a:cs typeface="Roboto Serif Light" pitchFamily="2" charset="0"/>
                  </a:rPr>
                  <a:t>, </a:t>
                </a:r>
                <a:r>
                  <a:rPr lang="fr-CA" sz="1800" dirty="0" err="1">
                    <a:latin typeface="Century Schoolbook" panose="02040604050505020304" pitchFamily="18" charset="0"/>
                    <a:cs typeface="Roboto Serif Light" pitchFamily="2" charset="0"/>
                  </a:rPr>
                  <a:t>k</a:t>
                </a:r>
                <a:r>
                  <a:rPr lang="fr-CA" sz="1800" baseline="-25000" dirty="0" err="1">
                    <a:latin typeface="Century Schoolbook" panose="02040604050505020304" pitchFamily="18" charset="0"/>
                    <a:cs typeface="Roboto Serif Light" pitchFamily="2" charset="0"/>
                  </a:rPr>
                  <a:t>y</a:t>
                </a:r>
                <a:endParaRPr lang="fr-CA" dirty="0">
                  <a:latin typeface="Century Schoolbook" panose="02040604050505020304" pitchFamily="18" charset="0"/>
                </a:endParaRPr>
              </a:p>
            </p:txBody>
          </p:sp>
        </mc:Choice>
        <mc:Fallback>
          <p:sp>
            <p:nvSpPr>
              <p:cNvPr id="646" name="TextBox 645">
                <a:extLst>
                  <a:ext uri="{FF2B5EF4-FFF2-40B4-BE49-F238E27FC236}">
                    <a16:creationId xmlns:a16="http://schemas.microsoft.com/office/drawing/2014/main" id="{2BEE0EBF-C464-C197-2B32-728986F8BB31}"/>
                  </a:ext>
                </a:extLst>
              </p:cNvPr>
              <p:cNvSpPr txBox="1">
                <a:spLocks noRot="1" noChangeAspect="1" noMove="1" noResize="1" noEditPoints="1" noAdjustHandles="1" noChangeArrowheads="1" noChangeShapeType="1" noTextEdit="1"/>
              </p:cNvSpPr>
              <p:nvPr/>
            </p:nvSpPr>
            <p:spPr>
              <a:xfrm>
                <a:off x="6071529" y="5710574"/>
                <a:ext cx="1665451" cy="369332"/>
              </a:xfrm>
              <a:prstGeom prst="rect">
                <a:avLst/>
              </a:prstGeom>
              <a:blipFill>
                <a:blip r:embed="rId61"/>
                <a:stretch>
                  <a:fillRect t="-10000" b="-26667"/>
                </a:stretch>
              </a:blipFill>
            </p:spPr>
            <p:txBody>
              <a:bodyPr/>
              <a:lstStyle/>
              <a:p>
                <a:r>
                  <a:rPr lang="fr-CA">
                    <a:noFill/>
                  </a:rPr>
                  <a:t> </a:t>
                </a:r>
              </a:p>
            </p:txBody>
          </p:sp>
        </mc:Fallback>
      </mc:AlternateContent>
      <mc:AlternateContent xmlns:mc="http://schemas.openxmlformats.org/markup-compatibility/2006">
        <mc:Choice xmlns:a14="http://schemas.microsoft.com/office/drawing/2010/main" Requires="a14">
          <p:sp>
            <p:nvSpPr>
              <p:cNvPr id="647" name="TextBox 646">
                <a:extLst>
                  <a:ext uri="{FF2B5EF4-FFF2-40B4-BE49-F238E27FC236}">
                    <a16:creationId xmlns:a16="http://schemas.microsoft.com/office/drawing/2014/main" id="{9FF9A4FB-C2B6-72C3-0B78-F38CA00D4116}"/>
                  </a:ext>
                </a:extLst>
              </p:cNvPr>
              <p:cNvSpPr txBox="1"/>
              <p:nvPr/>
            </p:nvSpPr>
            <p:spPr>
              <a:xfrm>
                <a:off x="9042613" y="5707731"/>
                <a:ext cx="1665451" cy="369332"/>
              </a:xfrm>
              <a:prstGeom prst="rect">
                <a:avLst/>
              </a:prstGeom>
              <a:noFill/>
            </p:spPr>
            <p:txBody>
              <a:bodyPr wrap="square">
                <a:spAutoFit/>
              </a:bodyPr>
              <a:lstStyle/>
              <a:p>
                <a:pPr algn="ctr"/>
                <a:r>
                  <a:rPr lang="fr-CA" sz="1800" dirty="0" err="1">
                    <a:latin typeface="Century Schoolbook" panose="02040604050505020304" pitchFamily="18" charset="0"/>
                    <a:cs typeface="Roboto Serif Light" pitchFamily="2" charset="0"/>
                  </a:rPr>
                  <a:t>k</a:t>
                </a:r>
                <a:r>
                  <a:rPr lang="fr-CA" sz="1800" baseline="-25000" dirty="0" err="1">
                    <a:latin typeface="Century Schoolbook" panose="02040604050505020304" pitchFamily="18" charset="0"/>
                    <a:cs typeface="Roboto Serif Light" pitchFamily="2" charset="0"/>
                  </a:rPr>
                  <a:t>x</a:t>
                </a:r>
                <a:r>
                  <a:rPr lang="fr-CA" sz="1800" dirty="0">
                    <a:latin typeface="Century Schoolbook" panose="02040604050505020304" pitchFamily="18" charset="0"/>
                    <a:cs typeface="Roboto Serif Light" pitchFamily="2" charset="0"/>
                  </a:rPr>
                  <a:t>=</a:t>
                </a:r>
                <a:r>
                  <a:rPr lang="fr-CA" sz="1800" dirty="0">
                    <a:latin typeface="Century Schoolbook" panose="02040604050505020304" pitchFamily="18" charset="0"/>
                    <a:ea typeface="Cambria Math" panose="02040503050406030204" pitchFamily="18" charset="0"/>
                  </a:rPr>
                  <a:t> </a:t>
                </a:r>
                <a14:m>
                  <m:oMath xmlns:m="http://schemas.openxmlformats.org/officeDocument/2006/math">
                    <m:r>
                      <a:rPr lang="fr-CA" sz="1800" i="1">
                        <a:latin typeface="Cambria Math" panose="02040503050406030204" pitchFamily="18" charset="0"/>
                        <a:ea typeface="Cambria Math" panose="02040503050406030204" pitchFamily="18" charset="0"/>
                      </a:rPr>
                      <m:t>𝛾</m:t>
                    </m:r>
                  </m:oMath>
                </a14:m>
                <a:r>
                  <a:rPr lang="fr-CA" sz="1800" dirty="0">
                    <a:latin typeface="Century Schoolbook" panose="02040604050505020304" pitchFamily="18" charset="0"/>
                    <a:cs typeface="Roboto Serif Light" pitchFamily="2" charset="0"/>
                  </a:rPr>
                  <a:t>G</a:t>
                </a:r>
                <a:r>
                  <a:rPr lang="fr-CA" baseline="-25000" dirty="0">
                    <a:latin typeface="Century Schoolbook" panose="02040604050505020304" pitchFamily="18" charset="0"/>
                    <a:cs typeface="Roboto Serif Light" pitchFamily="2" charset="0"/>
                  </a:rPr>
                  <a:t>x</a:t>
                </a:r>
                <a:r>
                  <a:rPr lang="fr-CA" dirty="0">
                    <a:latin typeface="Century Schoolbook" panose="02040604050505020304" pitchFamily="18" charset="0"/>
                    <a:cs typeface="Roboto Serif Light" pitchFamily="2" charset="0"/>
                  </a:rPr>
                  <a:t>t</a:t>
                </a:r>
                <a:r>
                  <a:rPr lang="fr-CA" baseline="-25000" dirty="0">
                    <a:latin typeface="Century Schoolbook" panose="02040604050505020304" pitchFamily="18" charset="0"/>
                    <a:cs typeface="Roboto Serif Light" pitchFamily="2" charset="0"/>
                  </a:rPr>
                  <a:t>3</a:t>
                </a:r>
                <a:r>
                  <a:rPr lang="fr-CA" sz="1800" dirty="0">
                    <a:latin typeface="Century Schoolbook" panose="02040604050505020304" pitchFamily="18" charset="0"/>
                    <a:cs typeface="Roboto Serif Light" pitchFamily="2" charset="0"/>
                  </a:rPr>
                  <a:t>, </a:t>
                </a:r>
                <a:r>
                  <a:rPr lang="fr-CA" sz="1800" dirty="0" err="1">
                    <a:latin typeface="Century Schoolbook" panose="02040604050505020304" pitchFamily="18" charset="0"/>
                    <a:cs typeface="Roboto Serif Light" pitchFamily="2" charset="0"/>
                  </a:rPr>
                  <a:t>k</a:t>
                </a:r>
                <a:r>
                  <a:rPr lang="fr-CA" sz="1800" baseline="-25000" dirty="0" err="1">
                    <a:latin typeface="Century Schoolbook" panose="02040604050505020304" pitchFamily="18" charset="0"/>
                    <a:cs typeface="Roboto Serif Light" pitchFamily="2" charset="0"/>
                  </a:rPr>
                  <a:t>y</a:t>
                </a:r>
                <a:endParaRPr lang="fr-CA" dirty="0">
                  <a:latin typeface="Century Schoolbook" panose="02040604050505020304" pitchFamily="18" charset="0"/>
                </a:endParaRPr>
              </a:p>
            </p:txBody>
          </p:sp>
        </mc:Choice>
        <mc:Fallback>
          <p:sp>
            <p:nvSpPr>
              <p:cNvPr id="647" name="TextBox 646">
                <a:extLst>
                  <a:ext uri="{FF2B5EF4-FFF2-40B4-BE49-F238E27FC236}">
                    <a16:creationId xmlns:a16="http://schemas.microsoft.com/office/drawing/2014/main" id="{9FF9A4FB-C2B6-72C3-0B78-F38CA00D4116}"/>
                  </a:ext>
                </a:extLst>
              </p:cNvPr>
              <p:cNvSpPr txBox="1">
                <a:spLocks noRot="1" noChangeAspect="1" noMove="1" noResize="1" noEditPoints="1" noAdjustHandles="1" noChangeArrowheads="1" noChangeShapeType="1" noTextEdit="1"/>
              </p:cNvSpPr>
              <p:nvPr/>
            </p:nvSpPr>
            <p:spPr>
              <a:xfrm>
                <a:off x="9042613" y="5707731"/>
                <a:ext cx="1665451" cy="369332"/>
              </a:xfrm>
              <a:prstGeom prst="rect">
                <a:avLst/>
              </a:prstGeom>
              <a:blipFill>
                <a:blip r:embed="rId62"/>
                <a:stretch>
                  <a:fillRect t="-8197" b="-24590"/>
                </a:stretch>
              </a:blipFill>
            </p:spPr>
            <p:txBody>
              <a:bodyPr/>
              <a:lstStyle/>
              <a:p>
                <a:r>
                  <a:rPr lang="fr-CA">
                    <a:noFill/>
                  </a:rPr>
                  <a:t> </a:t>
                </a:r>
              </a:p>
            </p:txBody>
          </p:sp>
        </mc:Fallback>
      </mc:AlternateContent>
      <p:cxnSp>
        <p:nvCxnSpPr>
          <p:cNvPr id="648" name="Straight Arrow Connector 647">
            <a:extLst>
              <a:ext uri="{FF2B5EF4-FFF2-40B4-BE49-F238E27FC236}">
                <a16:creationId xmlns:a16="http://schemas.microsoft.com/office/drawing/2014/main" id="{FA2E8C4A-A3AA-966E-647E-F248FEE2227A}"/>
              </a:ext>
            </a:extLst>
          </p:cNvPr>
          <p:cNvCxnSpPr>
            <a:cxnSpLocks/>
          </p:cNvCxnSpPr>
          <p:nvPr/>
        </p:nvCxnSpPr>
        <p:spPr>
          <a:xfrm>
            <a:off x="3520036" y="6598031"/>
            <a:ext cx="166171" cy="0"/>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649" name="TextBox 648">
                <a:extLst>
                  <a:ext uri="{FF2B5EF4-FFF2-40B4-BE49-F238E27FC236}">
                    <a16:creationId xmlns:a16="http://schemas.microsoft.com/office/drawing/2014/main" id="{3E0F25D5-318D-4524-A89F-8E9423F855E1}"/>
                  </a:ext>
                </a:extLst>
              </p:cNvPr>
              <p:cNvSpPr txBox="1"/>
              <p:nvPr/>
            </p:nvSpPr>
            <p:spPr>
              <a:xfrm>
                <a:off x="3386502" y="6530794"/>
                <a:ext cx="425116" cy="369332"/>
              </a:xfrm>
              <a:prstGeom prst="rect">
                <a:avLst/>
              </a:prstGeom>
              <a:noFill/>
            </p:spPr>
            <p:txBody>
              <a:bodyPr wrap="square">
                <a:spAutoFit/>
              </a:bodyPr>
              <a:lstStyle/>
              <a:p>
                <a:pPr algn="ctr"/>
                <a14:m>
                  <m:oMath xmlns:m="http://schemas.openxmlformats.org/officeDocument/2006/math">
                    <m:r>
                      <a:rPr lang="fr-CA" sz="1800" b="0" i="1" smtClean="0">
                        <a:latin typeface="Cambria Math" panose="02040503050406030204" pitchFamily="18" charset="0"/>
                        <a:ea typeface="Cambria Math" panose="02040503050406030204" pitchFamily="18" charset="0"/>
                      </a:rPr>
                      <m:t>𝑡</m:t>
                    </m:r>
                  </m:oMath>
                </a14:m>
                <a:r>
                  <a:rPr lang="fr-CA" baseline="-25000" dirty="0">
                    <a:latin typeface="Century Schoolbook" panose="02040604050505020304" pitchFamily="18" charset="0"/>
                  </a:rPr>
                  <a:t>1</a:t>
                </a:r>
                <a:endParaRPr lang="fr-CA" dirty="0">
                  <a:latin typeface="Century Schoolbook" panose="02040604050505020304" pitchFamily="18" charset="0"/>
                </a:endParaRPr>
              </a:p>
            </p:txBody>
          </p:sp>
        </mc:Choice>
        <mc:Fallback>
          <p:sp>
            <p:nvSpPr>
              <p:cNvPr id="649" name="TextBox 648">
                <a:extLst>
                  <a:ext uri="{FF2B5EF4-FFF2-40B4-BE49-F238E27FC236}">
                    <a16:creationId xmlns:a16="http://schemas.microsoft.com/office/drawing/2014/main" id="{3E0F25D5-318D-4524-A89F-8E9423F855E1}"/>
                  </a:ext>
                </a:extLst>
              </p:cNvPr>
              <p:cNvSpPr txBox="1">
                <a:spLocks noRot="1" noChangeAspect="1" noMove="1" noResize="1" noEditPoints="1" noAdjustHandles="1" noChangeArrowheads="1" noChangeShapeType="1" noTextEdit="1"/>
              </p:cNvSpPr>
              <p:nvPr/>
            </p:nvSpPr>
            <p:spPr>
              <a:xfrm>
                <a:off x="3386502" y="6530794"/>
                <a:ext cx="425116" cy="369332"/>
              </a:xfrm>
              <a:prstGeom prst="rect">
                <a:avLst/>
              </a:prstGeom>
              <a:blipFill>
                <a:blip r:embed="rId63"/>
                <a:stretch>
                  <a:fillRect b="-19672"/>
                </a:stretch>
              </a:blipFill>
            </p:spPr>
            <p:txBody>
              <a:bodyPr/>
              <a:lstStyle/>
              <a:p>
                <a:r>
                  <a:rPr lang="fr-CA">
                    <a:noFill/>
                  </a:rPr>
                  <a:t> </a:t>
                </a:r>
              </a:p>
            </p:txBody>
          </p:sp>
        </mc:Fallback>
      </mc:AlternateContent>
      <p:cxnSp>
        <p:nvCxnSpPr>
          <p:cNvPr id="652" name="Straight Arrow Connector 651">
            <a:extLst>
              <a:ext uri="{FF2B5EF4-FFF2-40B4-BE49-F238E27FC236}">
                <a16:creationId xmlns:a16="http://schemas.microsoft.com/office/drawing/2014/main" id="{B3B493AE-475B-9A6C-BFB1-7A200A49AAF5}"/>
              </a:ext>
            </a:extLst>
          </p:cNvPr>
          <p:cNvCxnSpPr>
            <a:cxnSpLocks/>
          </p:cNvCxnSpPr>
          <p:nvPr/>
        </p:nvCxnSpPr>
        <p:spPr>
          <a:xfrm>
            <a:off x="6500676" y="6600706"/>
            <a:ext cx="338138" cy="0"/>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653" name="TextBox 652">
                <a:extLst>
                  <a:ext uri="{FF2B5EF4-FFF2-40B4-BE49-F238E27FC236}">
                    <a16:creationId xmlns:a16="http://schemas.microsoft.com/office/drawing/2014/main" id="{36BBF60A-5C25-73C2-6C57-782D06CDAC8F}"/>
                  </a:ext>
                </a:extLst>
              </p:cNvPr>
              <p:cNvSpPr txBox="1"/>
              <p:nvPr/>
            </p:nvSpPr>
            <p:spPr>
              <a:xfrm>
                <a:off x="6456635" y="6530794"/>
                <a:ext cx="425116" cy="369332"/>
              </a:xfrm>
              <a:prstGeom prst="rect">
                <a:avLst/>
              </a:prstGeom>
              <a:noFill/>
            </p:spPr>
            <p:txBody>
              <a:bodyPr wrap="square">
                <a:spAutoFit/>
              </a:bodyPr>
              <a:lstStyle/>
              <a:p>
                <a:pPr algn="ctr"/>
                <a14:m>
                  <m:oMath xmlns:m="http://schemas.openxmlformats.org/officeDocument/2006/math">
                    <m:r>
                      <a:rPr lang="fr-CA" sz="1800" b="0" i="1" smtClean="0">
                        <a:latin typeface="Cambria Math" panose="02040503050406030204" pitchFamily="18" charset="0"/>
                        <a:ea typeface="Cambria Math" panose="02040503050406030204" pitchFamily="18" charset="0"/>
                      </a:rPr>
                      <m:t>𝑡</m:t>
                    </m:r>
                  </m:oMath>
                </a14:m>
                <a:r>
                  <a:rPr lang="fr-CA" baseline="-25000" dirty="0">
                    <a:latin typeface="Century Schoolbook" panose="02040604050505020304" pitchFamily="18" charset="0"/>
                  </a:rPr>
                  <a:t>2</a:t>
                </a:r>
                <a:endParaRPr lang="fr-CA" dirty="0">
                  <a:latin typeface="Century Schoolbook" panose="02040604050505020304" pitchFamily="18" charset="0"/>
                </a:endParaRPr>
              </a:p>
            </p:txBody>
          </p:sp>
        </mc:Choice>
        <mc:Fallback>
          <p:sp>
            <p:nvSpPr>
              <p:cNvPr id="653" name="TextBox 652">
                <a:extLst>
                  <a:ext uri="{FF2B5EF4-FFF2-40B4-BE49-F238E27FC236}">
                    <a16:creationId xmlns:a16="http://schemas.microsoft.com/office/drawing/2014/main" id="{36BBF60A-5C25-73C2-6C57-782D06CDAC8F}"/>
                  </a:ext>
                </a:extLst>
              </p:cNvPr>
              <p:cNvSpPr txBox="1">
                <a:spLocks noRot="1" noChangeAspect="1" noMove="1" noResize="1" noEditPoints="1" noAdjustHandles="1" noChangeArrowheads="1" noChangeShapeType="1" noTextEdit="1"/>
              </p:cNvSpPr>
              <p:nvPr/>
            </p:nvSpPr>
            <p:spPr>
              <a:xfrm>
                <a:off x="6456635" y="6530794"/>
                <a:ext cx="425116" cy="369332"/>
              </a:xfrm>
              <a:prstGeom prst="rect">
                <a:avLst/>
              </a:prstGeom>
              <a:blipFill>
                <a:blip r:embed="rId64"/>
                <a:stretch>
                  <a:fillRect b="-19672"/>
                </a:stretch>
              </a:blipFill>
            </p:spPr>
            <p:txBody>
              <a:bodyPr/>
              <a:lstStyle/>
              <a:p>
                <a:r>
                  <a:rPr lang="fr-CA">
                    <a:noFill/>
                  </a:rPr>
                  <a:t> </a:t>
                </a:r>
              </a:p>
            </p:txBody>
          </p:sp>
        </mc:Fallback>
      </mc:AlternateContent>
      <p:cxnSp>
        <p:nvCxnSpPr>
          <p:cNvPr id="656" name="Straight Arrow Connector 655">
            <a:extLst>
              <a:ext uri="{FF2B5EF4-FFF2-40B4-BE49-F238E27FC236}">
                <a16:creationId xmlns:a16="http://schemas.microsoft.com/office/drawing/2014/main" id="{5E4D07A6-709E-4BC6-9CB5-854B90649A71}"/>
              </a:ext>
            </a:extLst>
          </p:cNvPr>
          <p:cNvCxnSpPr>
            <a:cxnSpLocks/>
          </p:cNvCxnSpPr>
          <p:nvPr/>
        </p:nvCxnSpPr>
        <p:spPr>
          <a:xfrm>
            <a:off x="9473995" y="6595159"/>
            <a:ext cx="513951" cy="0"/>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657" name="TextBox 656">
                <a:extLst>
                  <a:ext uri="{FF2B5EF4-FFF2-40B4-BE49-F238E27FC236}">
                    <a16:creationId xmlns:a16="http://schemas.microsoft.com/office/drawing/2014/main" id="{FEF4D6AD-4FF9-9306-CD35-CF371EADB63C}"/>
                  </a:ext>
                </a:extLst>
              </p:cNvPr>
              <p:cNvSpPr txBox="1"/>
              <p:nvPr/>
            </p:nvSpPr>
            <p:spPr>
              <a:xfrm>
                <a:off x="9530109" y="6530794"/>
                <a:ext cx="425116" cy="369332"/>
              </a:xfrm>
              <a:prstGeom prst="rect">
                <a:avLst/>
              </a:prstGeom>
              <a:noFill/>
            </p:spPr>
            <p:txBody>
              <a:bodyPr wrap="square">
                <a:spAutoFit/>
              </a:bodyPr>
              <a:lstStyle/>
              <a:p>
                <a:pPr algn="ctr"/>
                <a14:m>
                  <m:oMath xmlns:m="http://schemas.openxmlformats.org/officeDocument/2006/math">
                    <m:r>
                      <a:rPr lang="fr-CA" sz="1800" b="0" i="1" smtClean="0">
                        <a:latin typeface="Cambria Math" panose="02040503050406030204" pitchFamily="18" charset="0"/>
                        <a:ea typeface="Cambria Math" panose="02040503050406030204" pitchFamily="18" charset="0"/>
                      </a:rPr>
                      <m:t>𝑡</m:t>
                    </m:r>
                  </m:oMath>
                </a14:m>
                <a:r>
                  <a:rPr lang="fr-CA" baseline="-25000" dirty="0">
                    <a:latin typeface="Century Schoolbook" panose="02040604050505020304" pitchFamily="18" charset="0"/>
                  </a:rPr>
                  <a:t>3</a:t>
                </a:r>
                <a:endParaRPr lang="fr-CA" dirty="0">
                  <a:latin typeface="Century Schoolbook" panose="02040604050505020304" pitchFamily="18" charset="0"/>
                </a:endParaRPr>
              </a:p>
            </p:txBody>
          </p:sp>
        </mc:Choice>
        <mc:Fallback>
          <p:sp>
            <p:nvSpPr>
              <p:cNvPr id="657" name="TextBox 656">
                <a:extLst>
                  <a:ext uri="{FF2B5EF4-FFF2-40B4-BE49-F238E27FC236}">
                    <a16:creationId xmlns:a16="http://schemas.microsoft.com/office/drawing/2014/main" id="{FEF4D6AD-4FF9-9306-CD35-CF371EADB63C}"/>
                  </a:ext>
                </a:extLst>
              </p:cNvPr>
              <p:cNvSpPr txBox="1">
                <a:spLocks noRot="1" noChangeAspect="1" noMove="1" noResize="1" noEditPoints="1" noAdjustHandles="1" noChangeArrowheads="1" noChangeShapeType="1" noTextEdit="1"/>
              </p:cNvSpPr>
              <p:nvPr/>
            </p:nvSpPr>
            <p:spPr>
              <a:xfrm>
                <a:off x="9530109" y="6530794"/>
                <a:ext cx="425116" cy="369332"/>
              </a:xfrm>
              <a:prstGeom prst="rect">
                <a:avLst/>
              </a:prstGeom>
              <a:blipFill>
                <a:blip r:embed="rId65"/>
                <a:stretch>
                  <a:fillRect b="-19672"/>
                </a:stretch>
              </a:blipFill>
            </p:spPr>
            <p:txBody>
              <a:bodyPr/>
              <a:lstStyle/>
              <a:p>
                <a:r>
                  <a:rPr lang="fr-CA">
                    <a:noFill/>
                  </a:rPr>
                  <a:t> </a:t>
                </a:r>
              </a:p>
            </p:txBody>
          </p:sp>
        </mc:Fallback>
      </mc:AlternateContent>
    </p:spTree>
    <p:extLst>
      <p:ext uri="{BB962C8B-B14F-4D97-AF65-F5344CB8AC3E}">
        <p14:creationId xmlns:p14="http://schemas.microsoft.com/office/powerpoint/2010/main" val="1699880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8"/>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66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9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9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0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3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3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6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8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0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1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10"/>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12"/>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63"/>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77"/>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631"/>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638"/>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645"/>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648"/>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649"/>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599"/>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601"/>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667"/>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14"/>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12"/>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10"/>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13"/>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11"/>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180"/>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181"/>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632"/>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642"/>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646"/>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652"/>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653"/>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nodeType="clickEffect">
                                  <p:stCondLst>
                                    <p:cond delay="0"/>
                                  </p:stCondLst>
                                  <p:childTnLst>
                                    <p:set>
                                      <p:cBhvr>
                                        <p:cTn id="82" dur="1" fill="hold">
                                          <p:stCondLst>
                                            <p:cond delay="0"/>
                                          </p:stCondLst>
                                        </p:cTn>
                                        <p:tgtEl>
                                          <p:spTgt spid="626"/>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668"/>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130"/>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128"/>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129"/>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568"/>
                                        </p:tgtEl>
                                        <p:attrNameLst>
                                          <p:attrName>style.visibility</p:attrName>
                                        </p:attrNameLst>
                                      </p:cBhvr>
                                      <p:to>
                                        <p:strVal val="visible"/>
                                      </p:to>
                                    </p:set>
                                  </p:childTnLst>
                                </p:cTn>
                              </p:par>
                              <p:par>
                                <p:cTn id="93" presetID="1" presetClass="entr" presetSubtype="0" fill="hold" nodeType="withEffect">
                                  <p:stCondLst>
                                    <p:cond delay="0"/>
                                  </p:stCondLst>
                                  <p:childTnLst>
                                    <p:set>
                                      <p:cBhvr>
                                        <p:cTn id="94" dur="1" fill="hold">
                                          <p:stCondLst>
                                            <p:cond delay="0"/>
                                          </p:stCondLst>
                                        </p:cTn>
                                        <p:tgtEl>
                                          <p:spTgt spid="567"/>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576"/>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593"/>
                                        </p:tgtEl>
                                        <p:attrNameLst>
                                          <p:attrName>style.visibility</p:attrName>
                                        </p:attrNameLst>
                                      </p:cBhvr>
                                      <p:to>
                                        <p:strVal val="visible"/>
                                      </p:to>
                                    </p:set>
                                  </p:childTnLst>
                                </p:cTn>
                              </p:par>
                              <p:par>
                                <p:cTn id="99" presetID="1" presetClass="entr" presetSubtype="0" fill="hold" grpId="0" nodeType="withEffect">
                                  <p:stCondLst>
                                    <p:cond delay="0"/>
                                  </p:stCondLst>
                                  <p:childTnLst>
                                    <p:set>
                                      <p:cBhvr>
                                        <p:cTn id="100" dur="1" fill="hold">
                                          <p:stCondLst>
                                            <p:cond delay="0"/>
                                          </p:stCondLst>
                                        </p:cTn>
                                        <p:tgtEl>
                                          <p:spTgt spid="633"/>
                                        </p:tgtEl>
                                        <p:attrNameLst>
                                          <p:attrName>style.visibility</p:attrName>
                                        </p:attrNameLst>
                                      </p:cBhvr>
                                      <p:to>
                                        <p:strVal val="visible"/>
                                      </p:to>
                                    </p:set>
                                  </p:childTnLst>
                                </p:cTn>
                              </p:par>
                              <p:par>
                                <p:cTn id="101" presetID="1" presetClass="entr" presetSubtype="0" fill="hold" nodeType="withEffect">
                                  <p:stCondLst>
                                    <p:cond delay="0"/>
                                  </p:stCondLst>
                                  <p:childTnLst>
                                    <p:set>
                                      <p:cBhvr>
                                        <p:cTn id="102" dur="1" fill="hold">
                                          <p:stCondLst>
                                            <p:cond delay="0"/>
                                          </p:stCondLst>
                                        </p:cTn>
                                        <p:tgtEl>
                                          <p:spTgt spid="639"/>
                                        </p:tgtEl>
                                        <p:attrNameLst>
                                          <p:attrName>style.visibility</p:attrName>
                                        </p:attrNameLst>
                                      </p:cBhvr>
                                      <p:to>
                                        <p:strVal val="visible"/>
                                      </p:to>
                                    </p:set>
                                  </p:childTnLst>
                                </p:cTn>
                              </p:par>
                              <p:par>
                                <p:cTn id="103" presetID="1" presetClass="entr" presetSubtype="0" fill="hold" grpId="0" nodeType="withEffect">
                                  <p:stCondLst>
                                    <p:cond delay="0"/>
                                  </p:stCondLst>
                                  <p:childTnLst>
                                    <p:set>
                                      <p:cBhvr>
                                        <p:cTn id="104" dur="1" fill="hold">
                                          <p:stCondLst>
                                            <p:cond delay="0"/>
                                          </p:stCondLst>
                                        </p:cTn>
                                        <p:tgtEl>
                                          <p:spTgt spid="647"/>
                                        </p:tgtEl>
                                        <p:attrNameLst>
                                          <p:attrName>style.visibility</p:attrName>
                                        </p:attrNameLst>
                                      </p:cBhvr>
                                      <p:to>
                                        <p:strVal val="visible"/>
                                      </p:to>
                                    </p:set>
                                  </p:childTnLst>
                                </p:cTn>
                              </p:par>
                              <p:par>
                                <p:cTn id="105" presetID="1" presetClass="entr" presetSubtype="0" fill="hold" nodeType="withEffect">
                                  <p:stCondLst>
                                    <p:cond delay="0"/>
                                  </p:stCondLst>
                                  <p:childTnLst>
                                    <p:set>
                                      <p:cBhvr>
                                        <p:cTn id="106" dur="1" fill="hold">
                                          <p:stCondLst>
                                            <p:cond delay="0"/>
                                          </p:stCondLst>
                                        </p:cTn>
                                        <p:tgtEl>
                                          <p:spTgt spid="656"/>
                                        </p:tgtEl>
                                        <p:attrNameLst>
                                          <p:attrName>style.visibility</p:attrName>
                                        </p:attrNameLst>
                                      </p:cBhvr>
                                      <p:to>
                                        <p:strVal val="visible"/>
                                      </p:to>
                                    </p:set>
                                  </p:childTnLst>
                                </p:cTn>
                              </p:par>
                              <p:par>
                                <p:cTn id="107" presetID="1" presetClass="entr" presetSubtype="0" fill="hold" grpId="0" nodeType="withEffect">
                                  <p:stCondLst>
                                    <p:cond delay="0"/>
                                  </p:stCondLst>
                                  <p:childTnLst>
                                    <p:set>
                                      <p:cBhvr>
                                        <p:cTn id="108" dur="1" fill="hold">
                                          <p:stCondLst>
                                            <p:cond delay="0"/>
                                          </p:stCondLst>
                                        </p:cTn>
                                        <p:tgtEl>
                                          <p:spTgt spid="6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9" grpId="0"/>
      <p:bldP spid="310" grpId="0"/>
      <p:bldP spid="311" grpId="0"/>
      <p:bldP spid="312" grpId="0"/>
      <p:bldP spid="11" grpId="0"/>
      <p:bldP spid="12" grpId="0"/>
      <p:bldP spid="13" grpId="0"/>
      <p:bldP spid="14" grpId="0"/>
      <p:bldP spid="568" grpId="0"/>
      <p:bldP spid="128" grpId="0"/>
      <p:bldP spid="129" grpId="0"/>
      <p:bldP spid="130" grpId="0"/>
      <p:bldP spid="163" grpId="0"/>
      <p:bldP spid="177" grpId="0" animBg="1"/>
      <p:bldP spid="180" grpId="0"/>
      <p:bldP spid="181" grpId="0" animBg="1"/>
      <p:bldP spid="576" grpId="0" animBg="1"/>
      <p:bldP spid="593" grpId="0"/>
      <p:bldP spid="594" grpId="0"/>
      <p:bldP spid="598" grpId="0" animBg="1"/>
      <p:bldP spid="630" grpId="0" animBg="1"/>
      <p:bldP spid="631" grpId="0" animBg="1"/>
      <p:bldP spid="632" grpId="0" animBg="1"/>
      <p:bldP spid="633" grpId="0" animBg="1"/>
      <p:bldP spid="637" grpId="0"/>
      <p:bldP spid="645" grpId="0"/>
      <p:bldP spid="646" grpId="0"/>
      <p:bldP spid="647" grpId="0"/>
      <p:bldP spid="649" grpId="0"/>
      <p:bldP spid="653" grpId="0"/>
      <p:bldP spid="657"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41">
            <a:extLst>
              <a:ext uri="{FF2B5EF4-FFF2-40B4-BE49-F238E27FC236}">
                <a16:creationId xmlns:a16="http://schemas.microsoft.com/office/drawing/2014/main" id="{2E816C5F-77F3-4386-B62C-816A49C96FFE}"/>
              </a:ext>
            </a:extLst>
          </p:cNvPr>
          <p:cNvSpPr txBox="1"/>
          <p:nvPr/>
        </p:nvSpPr>
        <p:spPr>
          <a:xfrm>
            <a:off x="1101838" y="1511919"/>
            <a:ext cx="9442008" cy="523220"/>
          </a:xfrm>
          <a:prstGeom prst="rect">
            <a:avLst/>
          </a:prstGeom>
          <a:noFill/>
        </p:spPr>
        <p:txBody>
          <a:bodyPr wrap="none" rtlCol="0">
            <a:spAutoFit/>
          </a:bodyPr>
          <a:lstStyle/>
          <a:p>
            <a:pPr algn="ctr"/>
            <a:r>
              <a:rPr lang="fr-CA" sz="2800" dirty="0">
                <a:latin typeface="Century Schoolbook" panose="02040604050505020304" pitchFamily="18" charset="0"/>
                <a:cs typeface="Roboto Serif Light" pitchFamily="2" charset="0"/>
              </a:rPr>
              <a:t>Spatial </a:t>
            </a:r>
            <a:r>
              <a:rPr lang="fr-CA" sz="2800" dirty="0" err="1">
                <a:latin typeface="Century Schoolbook" panose="02040604050505020304" pitchFamily="18" charset="0"/>
                <a:cs typeface="Roboto Serif Light" pitchFamily="2" charset="0"/>
              </a:rPr>
              <a:t>encoding</a:t>
            </a:r>
            <a:r>
              <a:rPr lang="fr-CA" sz="2800" dirty="0">
                <a:latin typeface="Century Schoolbook" panose="02040604050505020304" pitchFamily="18" charset="0"/>
                <a:cs typeface="Roboto Serif Light" pitchFamily="2" charset="0"/>
              </a:rPr>
              <a:t> of the signal </a:t>
            </a:r>
            <a:r>
              <a:rPr lang="fr-CA" sz="2800" dirty="0" err="1">
                <a:latin typeface="Century Schoolbook" panose="02040604050505020304" pitchFamily="18" charset="0"/>
                <a:cs typeface="Roboto Serif Light" pitchFamily="2" charset="0"/>
              </a:rPr>
              <a:t>from</a:t>
            </a:r>
            <a:r>
              <a:rPr lang="fr-CA" sz="2800" dirty="0">
                <a:latin typeface="Century Schoolbook" panose="02040604050505020304" pitchFamily="18" charset="0"/>
                <a:cs typeface="Roboto Serif Light" pitchFamily="2" charset="0"/>
              </a:rPr>
              <a:t> a slice, in </a:t>
            </a:r>
            <a:r>
              <a:rPr lang="fr-CA" sz="2800" dirty="0" err="1">
                <a:latin typeface="Century Schoolbook" panose="02040604050505020304" pitchFamily="18" charset="0"/>
                <a:cs typeface="Roboto Serif Light" pitchFamily="2" charset="0"/>
              </a:rPr>
              <a:t>both</a:t>
            </a:r>
            <a:r>
              <a:rPr lang="fr-CA" sz="2800" dirty="0">
                <a:latin typeface="Century Schoolbook" panose="02040604050505020304" pitchFamily="18" charset="0"/>
                <a:cs typeface="Roboto Serif Light" pitchFamily="2" charset="0"/>
              </a:rPr>
              <a:t> axis.</a:t>
            </a:r>
          </a:p>
        </p:txBody>
      </p:sp>
      <p:sp>
        <p:nvSpPr>
          <p:cNvPr id="2" name="Title 1">
            <a:extLst>
              <a:ext uri="{FF2B5EF4-FFF2-40B4-BE49-F238E27FC236}">
                <a16:creationId xmlns:a16="http://schemas.microsoft.com/office/drawing/2014/main" id="{F9A875DE-1402-4A32-82FB-4CE69C758B60}"/>
              </a:ext>
            </a:extLst>
          </p:cNvPr>
          <p:cNvSpPr>
            <a:spLocks noGrp="1"/>
          </p:cNvSpPr>
          <p:nvPr>
            <p:ph type="title"/>
          </p:nvPr>
        </p:nvSpPr>
        <p:spPr/>
        <p:txBody>
          <a:bodyPr/>
          <a:lstStyle/>
          <a:p>
            <a:r>
              <a:rPr lang="fr-CA" dirty="0">
                <a:latin typeface="Century Schoolbook" panose="02040604050505020304" pitchFamily="18" charset="0"/>
              </a:rPr>
              <a:t>Image formation: </a:t>
            </a:r>
            <a:r>
              <a:rPr lang="fr-CA" dirty="0" err="1">
                <a:latin typeface="Century Schoolbook" panose="02040604050505020304" pitchFamily="18" charset="0"/>
              </a:rPr>
              <a:t>encodings</a:t>
            </a:r>
            <a:r>
              <a:rPr lang="fr-CA" dirty="0">
                <a:latin typeface="Century Schoolbook" panose="02040604050505020304" pitchFamily="18" charset="0"/>
              </a:rPr>
              <a:t> </a:t>
            </a:r>
          </a:p>
        </p:txBody>
      </p:sp>
      <p:sp>
        <p:nvSpPr>
          <p:cNvPr id="4" name="Slide Number Placeholder 3">
            <a:extLst>
              <a:ext uri="{FF2B5EF4-FFF2-40B4-BE49-F238E27FC236}">
                <a16:creationId xmlns:a16="http://schemas.microsoft.com/office/drawing/2014/main" id="{2AB00340-DEDF-4CF6-944B-8EC9E08D3E4E}"/>
              </a:ext>
            </a:extLst>
          </p:cNvPr>
          <p:cNvSpPr>
            <a:spLocks noGrp="1"/>
          </p:cNvSpPr>
          <p:nvPr>
            <p:ph type="sldNum" sz="quarter" idx="12"/>
          </p:nvPr>
        </p:nvSpPr>
        <p:spPr/>
        <p:txBody>
          <a:bodyPr/>
          <a:lstStyle/>
          <a:p>
            <a:fld id="{7C4F7C6C-F16A-437F-A05B-8026F95376C8}" type="slidenum">
              <a:rPr lang="fr-CA" smtClean="0">
                <a:latin typeface="Century Schoolbook" panose="02040604050505020304" pitchFamily="18" charset="0"/>
              </a:rPr>
              <a:pPr/>
              <a:t>60</a:t>
            </a:fld>
            <a:endParaRPr lang="fr-CA" dirty="0">
              <a:latin typeface="Century Schoolbook" panose="02040604050505020304" pitchFamily="18" charset="0"/>
            </a:endParaRPr>
          </a:p>
        </p:txBody>
      </p:sp>
      <p:grpSp>
        <p:nvGrpSpPr>
          <p:cNvPr id="595" name="Group 594">
            <a:extLst>
              <a:ext uri="{FF2B5EF4-FFF2-40B4-BE49-F238E27FC236}">
                <a16:creationId xmlns:a16="http://schemas.microsoft.com/office/drawing/2014/main" id="{1FCBFF35-F152-49E6-341C-AF9691FAD7A1}"/>
              </a:ext>
            </a:extLst>
          </p:cNvPr>
          <p:cNvGrpSpPr/>
          <p:nvPr/>
        </p:nvGrpSpPr>
        <p:grpSpPr>
          <a:xfrm>
            <a:off x="8081001" y="4202613"/>
            <a:ext cx="2489745" cy="1692045"/>
            <a:chOff x="8081001" y="4202613"/>
            <a:chExt cx="2489745" cy="1692045"/>
          </a:xfrm>
        </p:grpSpPr>
        <p:cxnSp>
          <p:nvCxnSpPr>
            <p:cNvPr id="3" name="Straight Arrow Connector 2">
              <a:extLst>
                <a:ext uri="{FF2B5EF4-FFF2-40B4-BE49-F238E27FC236}">
                  <a16:creationId xmlns:a16="http://schemas.microsoft.com/office/drawing/2014/main" id="{B8B79AB4-03DD-D5C7-2708-302F35714D19}"/>
                </a:ext>
              </a:extLst>
            </p:cNvPr>
            <p:cNvCxnSpPr>
              <a:cxnSpLocks/>
            </p:cNvCxnSpPr>
            <p:nvPr/>
          </p:nvCxnSpPr>
          <p:spPr>
            <a:xfrm>
              <a:off x="8267495" y="5205367"/>
              <a:ext cx="959985"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7" name="Group 6">
              <a:extLst>
                <a:ext uri="{FF2B5EF4-FFF2-40B4-BE49-F238E27FC236}">
                  <a16:creationId xmlns:a16="http://schemas.microsoft.com/office/drawing/2014/main" id="{B84B14A0-28D8-50F9-056D-65B66C8AAEA4}"/>
                </a:ext>
              </a:extLst>
            </p:cNvPr>
            <p:cNvGrpSpPr/>
            <p:nvPr/>
          </p:nvGrpSpPr>
          <p:grpSpPr>
            <a:xfrm>
              <a:off x="9233704" y="4602723"/>
              <a:ext cx="1337042" cy="1253218"/>
              <a:chOff x="8877196" y="2558659"/>
              <a:chExt cx="1337042" cy="1253218"/>
            </a:xfrm>
          </p:grpSpPr>
          <p:pic>
            <p:nvPicPr>
              <p:cNvPr id="8" name="Graphic 7" descr="Right And Left Brain with solid fill">
                <a:extLst>
                  <a:ext uri="{FF2B5EF4-FFF2-40B4-BE49-F238E27FC236}">
                    <a16:creationId xmlns:a16="http://schemas.microsoft.com/office/drawing/2014/main" id="{60D76880-23E9-E271-32BA-37F858E9978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092892" y="2730110"/>
                <a:ext cx="914400" cy="914400"/>
              </a:xfrm>
              <a:prstGeom prst="rect">
                <a:avLst/>
              </a:prstGeom>
            </p:spPr>
          </p:pic>
          <p:sp>
            <p:nvSpPr>
              <p:cNvPr id="9" name="Rectangle: Rounded Corners 8">
                <a:extLst>
                  <a:ext uri="{FF2B5EF4-FFF2-40B4-BE49-F238E27FC236}">
                    <a16:creationId xmlns:a16="http://schemas.microsoft.com/office/drawing/2014/main" id="{D55C6AA1-AA36-014F-F154-612AE7C9F057}"/>
                  </a:ext>
                </a:extLst>
              </p:cNvPr>
              <p:cNvSpPr/>
              <p:nvPr/>
            </p:nvSpPr>
            <p:spPr>
              <a:xfrm>
                <a:off x="8877196" y="2558659"/>
                <a:ext cx="1337042" cy="1253218"/>
              </a:xfrm>
              <a:prstGeom prst="roundRect">
                <a:avLst/>
              </a:prstGeom>
              <a:noFill/>
              <a:ln w="28575">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10" name="Rectangle 9">
                <a:extLst>
                  <a:ext uri="{FF2B5EF4-FFF2-40B4-BE49-F238E27FC236}">
                    <a16:creationId xmlns:a16="http://schemas.microsoft.com/office/drawing/2014/main" id="{B71E1ACB-A025-300E-360A-139D5214F576}"/>
                  </a:ext>
                </a:extLst>
              </p:cNvPr>
              <p:cNvSpPr/>
              <p:nvPr/>
            </p:nvSpPr>
            <p:spPr>
              <a:xfrm>
                <a:off x="9279990" y="3005654"/>
                <a:ext cx="216694" cy="35922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11" name="Rectangle 10">
                <a:extLst>
                  <a:ext uri="{FF2B5EF4-FFF2-40B4-BE49-F238E27FC236}">
                    <a16:creationId xmlns:a16="http://schemas.microsoft.com/office/drawing/2014/main" id="{666BA0C3-A6ED-BF19-357B-1775262FF6AD}"/>
                  </a:ext>
                </a:extLst>
              </p:cNvPr>
              <p:cNvSpPr/>
              <p:nvPr/>
            </p:nvSpPr>
            <p:spPr>
              <a:xfrm>
                <a:off x="9589721" y="3005654"/>
                <a:ext cx="216694" cy="35922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grpSp>
        <p:sp>
          <p:nvSpPr>
            <p:cNvPr id="141" name="ZoneTexte 41">
              <a:extLst>
                <a:ext uri="{FF2B5EF4-FFF2-40B4-BE49-F238E27FC236}">
                  <a16:creationId xmlns:a16="http://schemas.microsoft.com/office/drawing/2014/main" id="{A196F359-DE1B-2685-4854-52AE0D26DB2C}"/>
                </a:ext>
              </a:extLst>
            </p:cNvPr>
            <p:cNvSpPr txBox="1"/>
            <p:nvPr/>
          </p:nvSpPr>
          <p:spPr>
            <a:xfrm>
              <a:off x="9408308" y="4202613"/>
              <a:ext cx="926856" cy="400110"/>
            </a:xfrm>
            <a:prstGeom prst="rect">
              <a:avLst/>
            </a:prstGeom>
            <a:noFill/>
          </p:spPr>
          <p:txBody>
            <a:bodyPr wrap="square" rtlCol="0">
              <a:spAutoFit/>
            </a:bodyPr>
            <a:lstStyle/>
            <a:p>
              <a:pPr algn="ctr"/>
              <a:r>
                <a:rPr lang="fr-CA" sz="2000" dirty="0">
                  <a:latin typeface="Century Schoolbook" panose="02040604050505020304" pitchFamily="18" charset="0"/>
                  <a:cs typeface="Roboto Serif Light" pitchFamily="2" charset="0"/>
                </a:rPr>
                <a:t>Image</a:t>
              </a:r>
            </a:p>
          </p:txBody>
        </p:sp>
        <p:sp>
          <p:nvSpPr>
            <p:cNvPr id="146" name="ZoneTexte 41">
              <a:extLst>
                <a:ext uri="{FF2B5EF4-FFF2-40B4-BE49-F238E27FC236}">
                  <a16:creationId xmlns:a16="http://schemas.microsoft.com/office/drawing/2014/main" id="{A554C729-5055-9A9B-BFF8-973D9FAC69B8}"/>
                </a:ext>
              </a:extLst>
            </p:cNvPr>
            <p:cNvSpPr txBox="1"/>
            <p:nvPr/>
          </p:nvSpPr>
          <p:spPr>
            <a:xfrm>
              <a:off x="8081001" y="5186772"/>
              <a:ext cx="1337041" cy="707886"/>
            </a:xfrm>
            <a:prstGeom prst="rect">
              <a:avLst/>
            </a:prstGeom>
            <a:noFill/>
          </p:spPr>
          <p:txBody>
            <a:bodyPr wrap="square" rtlCol="0">
              <a:spAutoFit/>
            </a:bodyPr>
            <a:lstStyle/>
            <a:p>
              <a:pPr algn="ctr"/>
              <a:r>
                <a:rPr lang="fr-CA" sz="2000" dirty="0">
                  <a:latin typeface="Century Schoolbook" panose="02040604050505020304" pitchFamily="18" charset="0"/>
                  <a:cs typeface="Roboto Serif Light" pitchFamily="2" charset="0"/>
                </a:rPr>
                <a:t>Inverse</a:t>
              </a:r>
            </a:p>
            <a:p>
              <a:pPr algn="ctr"/>
              <a:r>
                <a:rPr lang="fr-CA" sz="2000" dirty="0">
                  <a:latin typeface="Century Schoolbook" panose="02040604050505020304" pitchFamily="18" charset="0"/>
                  <a:cs typeface="Roboto Serif Light" pitchFamily="2" charset="0"/>
                </a:rPr>
                <a:t>2D FT</a:t>
              </a:r>
            </a:p>
          </p:txBody>
        </p:sp>
      </p:grpSp>
      <p:grpSp>
        <p:nvGrpSpPr>
          <p:cNvPr id="593" name="Group 592">
            <a:extLst>
              <a:ext uri="{FF2B5EF4-FFF2-40B4-BE49-F238E27FC236}">
                <a16:creationId xmlns:a16="http://schemas.microsoft.com/office/drawing/2014/main" id="{69F779A6-348D-9906-AE0F-2D52CAAFBBEB}"/>
              </a:ext>
            </a:extLst>
          </p:cNvPr>
          <p:cNvGrpSpPr/>
          <p:nvPr/>
        </p:nvGrpSpPr>
        <p:grpSpPr>
          <a:xfrm>
            <a:off x="4661806" y="3619420"/>
            <a:ext cx="3609757" cy="3036592"/>
            <a:chOff x="4661806" y="3619420"/>
            <a:chExt cx="3609757" cy="3036592"/>
          </a:xfrm>
        </p:grpSpPr>
        <p:cxnSp>
          <p:nvCxnSpPr>
            <p:cNvPr id="5" name="Straight Arrow Connector 4">
              <a:extLst>
                <a:ext uri="{FF2B5EF4-FFF2-40B4-BE49-F238E27FC236}">
                  <a16:creationId xmlns:a16="http://schemas.microsoft.com/office/drawing/2014/main" id="{93381C36-8E4C-D1A7-F009-CAEE1EB051E4}"/>
                </a:ext>
              </a:extLst>
            </p:cNvPr>
            <p:cNvCxnSpPr>
              <a:cxnSpLocks/>
            </p:cNvCxnSpPr>
            <p:nvPr/>
          </p:nvCxnSpPr>
          <p:spPr>
            <a:xfrm>
              <a:off x="4661806" y="5205367"/>
              <a:ext cx="959985"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Rounded Corners 11">
              <a:extLst>
                <a:ext uri="{FF2B5EF4-FFF2-40B4-BE49-F238E27FC236}">
                  <a16:creationId xmlns:a16="http://schemas.microsoft.com/office/drawing/2014/main" id="{4CE07D61-45D2-0D0C-AE7B-2C2E757C2102}"/>
                </a:ext>
              </a:extLst>
            </p:cNvPr>
            <p:cNvSpPr/>
            <p:nvPr/>
          </p:nvSpPr>
          <p:spPr>
            <a:xfrm>
              <a:off x="5626662" y="4421294"/>
              <a:ext cx="2644901" cy="2227426"/>
            </a:xfrm>
            <a:prstGeom prst="roundRect">
              <a:avLst/>
            </a:prstGeom>
            <a:noFill/>
            <a:ln w="28575">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grpSp>
          <p:nvGrpSpPr>
            <p:cNvPr id="21" name="Group 20">
              <a:extLst>
                <a:ext uri="{FF2B5EF4-FFF2-40B4-BE49-F238E27FC236}">
                  <a16:creationId xmlns:a16="http://schemas.microsoft.com/office/drawing/2014/main" id="{53194AE3-1CE3-BE7B-C409-3D64F55033C0}"/>
                </a:ext>
              </a:extLst>
            </p:cNvPr>
            <p:cNvGrpSpPr/>
            <p:nvPr/>
          </p:nvGrpSpPr>
          <p:grpSpPr>
            <a:xfrm>
              <a:off x="6193628" y="6145733"/>
              <a:ext cx="1870197" cy="54155"/>
              <a:chOff x="5754585" y="4397511"/>
              <a:chExt cx="1870197" cy="54155"/>
            </a:xfrm>
          </p:grpSpPr>
          <p:sp>
            <p:nvSpPr>
              <p:cNvPr id="22" name="Oval 21">
                <a:extLst>
                  <a:ext uri="{FF2B5EF4-FFF2-40B4-BE49-F238E27FC236}">
                    <a16:creationId xmlns:a16="http://schemas.microsoft.com/office/drawing/2014/main" id="{D0C544DC-5CD6-BE8A-377D-47BB83FF7C27}"/>
                  </a:ext>
                </a:extLst>
              </p:cNvPr>
              <p:cNvSpPr/>
              <p:nvPr/>
            </p:nvSpPr>
            <p:spPr>
              <a:xfrm>
                <a:off x="5849155" y="4403724"/>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23" name="Oval 22">
                <a:extLst>
                  <a:ext uri="{FF2B5EF4-FFF2-40B4-BE49-F238E27FC236}">
                    <a16:creationId xmlns:a16="http://schemas.microsoft.com/office/drawing/2014/main" id="{346F04A9-C002-FDE2-D24B-71D0E6240DD7}"/>
                  </a:ext>
                </a:extLst>
              </p:cNvPr>
              <p:cNvSpPr/>
              <p:nvPr/>
            </p:nvSpPr>
            <p:spPr>
              <a:xfrm>
                <a:off x="5754585" y="4405947"/>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24" name="Oval 23">
                <a:extLst>
                  <a:ext uri="{FF2B5EF4-FFF2-40B4-BE49-F238E27FC236}">
                    <a16:creationId xmlns:a16="http://schemas.microsoft.com/office/drawing/2014/main" id="{B3F57EAB-2B2C-4564-EAD0-6F22C398FB17}"/>
                  </a:ext>
                </a:extLst>
              </p:cNvPr>
              <p:cNvSpPr/>
              <p:nvPr/>
            </p:nvSpPr>
            <p:spPr>
              <a:xfrm>
                <a:off x="6043172" y="4403724"/>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25" name="Oval 24">
                <a:extLst>
                  <a:ext uri="{FF2B5EF4-FFF2-40B4-BE49-F238E27FC236}">
                    <a16:creationId xmlns:a16="http://schemas.microsoft.com/office/drawing/2014/main" id="{1F1DDEEE-BE1C-DB0A-8440-42A8D63C4FA5}"/>
                  </a:ext>
                </a:extLst>
              </p:cNvPr>
              <p:cNvSpPr/>
              <p:nvPr/>
            </p:nvSpPr>
            <p:spPr>
              <a:xfrm>
                <a:off x="5948602" y="4405947"/>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26" name="Oval 25">
                <a:extLst>
                  <a:ext uri="{FF2B5EF4-FFF2-40B4-BE49-F238E27FC236}">
                    <a16:creationId xmlns:a16="http://schemas.microsoft.com/office/drawing/2014/main" id="{1725538D-A833-0DA8-BD63-15682A7D3542}"/>
                  </a:ext>
                </a:extLst>
              </p:cNvPr>
              <p:cNvSpPr/>
              <p:nvPr/>
            </p:nvSpPr>
            <p:spPr>
              <a:xfrm>
                <a:off x="6231402" y="4402474"/>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27" name="Oval 26">
                <a:extLst>
                  <a:ext uri="{FF2B5EF4-FFF2-40B4-BE49-F238E27FC236}">
                    <a16:creationId xmlns:a16="http://schemas.microsoft.com/office/drawing/2014/main" id="{603F0946-BD62-A857-2601-C59CBE827642}"/>
                  </a:ext>
                </a:extLst>
              </p:cNvPr>
              <p:cNvSpPr/>
              <p:nvPr/>
            </p:nvSpPr>
            <p:spPr>
              <a:xfrm>
                <a:off x="6136832" y="4404697"/>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28" name="Oval 27">
                <a:extLst>
                  <a:ext uri="{FF2B5EF4-FFF2-40B4-BE49-F238E27FC236}">
                    <a16:creationId xmlns:a16="http://schemas.microsoft.com/office/drawing/2014/main" id="{6EAB567D-B6B8-ED71-99FC-03F9FDAB3E93}"/>
                  </a:ext>
                </a:extLst>
              </p:cNvPr>
              <p:cNvSpPr/>
              <p:nvPr/>
            </p:nvSpPr>
            <p:spPr>
              <a:xfrm>
                <a:off x="6425419" y="4402474"/>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29" name="Oval 28">
                <a:extLst>
                  <a:ext uri="{FF2B5EF4-FFF2-40B4-BE49-F238E27FC236}">
                    <a16:creationId xmlns:a16="http://schemas.microsoft.com/office/drawing/2014/main" id="{12FAA5B8-CA47-1DAC-4228-86FFA82C958C}"/>
                  </a:ext>
                </a:extLst>
              </p:cNvPr>
              <p:cNvSpPr/>
              <p:nvPr/>
            </p:nvSpPr>
            <p:spPr>
              <a:xfrm>
                <a:off x="6330849" y="4404697"/>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30" name="Oval 29">
                <a:extLst>
                  <a:ext uri="{FF2B5EF4-FFF2-40B4-BE49-F238E27FC236}">
                    <a16:creationId xmlns:a16="http://schemas.microsoft.com/office/drawing/2014/main" id="{55C62BF2-FA06-7C13-2E49-7F4919AB1DF7}"/>
                  </a:ext>
                </a:extLst>
              </p:cNvPr>
              <p:cNvSpPr/>
              <p:nvPr/>
            </p:nvSpPr>
            <p:spPr>
              <a:xfrm>
                <a:off x="6619994" y="4401501"/>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31" name="Oval 30">
                <a:extLst>
                  <a:ext uri="{FF2B5EF4-FFF2-40B4-BE49-F238E27FC236}">
                    <a16:creationId xmlns:a16="http://schemas.microsoft.com/office/drawing/2014/main" id="{C7956C5E-F1B7-CE7B-EA78-52D2B845C508}"/>
                  </a:ext>
                </a:extLst>
              </p:cNvPr>
              <p:cNvSpPr/>
              <p:nvPr/>
            </p:nvSpPr>
            <p:spPr>
              <a:xfrm>
                <a:off x="6525424" y="4403724"/>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32" name="Oval 31">
                <a:extLst>
                  <a:ext uri="{FF2B5EF4-FFF2-40B4-BE49-F238E27FC236}">
                    <a16:creationId xmlns:a16="http://schemas.microsoft.com/office/drawing/2014/main" id="{D0D63556-0BAE-CEB6-F2A3-803567701B46}"/>
                  </a:ext>
                </a:extLst>
              </p:cNvPr>
              <p:cNvSpPr/>
              <p:nvPr/>
            </p:nvSpPr>
            <p:spPr>
              <a:xfrm>
                <a:off x="6814011" y="4401501"/>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33" name="Oval 32">
                <a:extLst>
                  <a:ext uri="{FF2B5EF4-FFF2-40B4-BE49-F238E27FC236}">
                    <a16:creationId xmlns:a16="http://schemas.microsoft.com/office/drawing/2014/main" id="{34F74809-0E57-B1CD-7D88-75738D4FD6CC}"/>
                  </a:ext>
                </a:extLst>
              </p:cNvPr>
              <p:cNvSpPr/>
              <p:nvPr/>
            </p:nvSpPr>
            <p:spPr>
              <a:xfrm>
                <a:off x="6719441" y="4403724"/>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34" name="Oval 33">
                <a:extLst>
                  <a:ext uri="{FF2B5EF4-FFF2-40B4-BE49-F238E27FC236}">
                    <a16:creationId xmlns:a16="http://schemas.microsoft.com/office/drawing/2014/main" id="{2AE22880-2D60-72C4-5CBD-E84B2033D438}"/>
                  </a:ext>
                </a:extLst>
              </p:cNvPr>
              <p:cNvSpPr/>
              <p:nvPr/>
            </p:nvSpPr>
            <p:spPr>
              <a:xfrm>
                <a:off x="7002241" y="4400251"/>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35" name="Oval 34">
                <a:extLst>
                  <a:ext uri="{FF2B5EF4-FFF2-40B4-BE49-F238E27FC236}">
                    <a16:creationId xmlns:a16="http://schemas.microsoft.com/office/drawing/2014/main" id="{AD94D0D2-754A-01E2-D098-9F3CF7662001}"/>
                  </a:ext>
                </a:extLst>
              </p:cNvPr>
              <p:cNvSpPr/>
              <p:nvPr/>
            </p:nvSpPr>
            <p:spPr>
              <a:xfrm>
                <a:off x="6907671" y="4402474"/>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36" name="Oval 35">
                <a:extLst>
                  <a:ext uri="{FF2B5EF4-FFF2-40B4-BE49-F238E27FC236}">
                    <a16:creationId xmlns:a16="http://schemas.microsoft.com/office/drawing/2014/main" id="{D7CC4B10-EC63-D42E-2063-A868FB20F965}"/>
                  </a:ext>
                </a:extLst>
              </p:cNvPr>
              <p:cNvSpPr/>
              <p:nvPr/>
            </p:nvSpPr>
            <p:spPr>
              <a:xfrm>
                <a:off x="7196258" y="4400251"/>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37" name="Oval 36">
                <a:extLst>
                  <a:ext uri="{FF2B5EF4-FFF2-40B4-BE49-F238E27FC236}">
                    <a16:creationId xmlns:a16="http://schemas.microsoft.com/office/drawing/2014/main" id="{38952DDE-7939-3168-AC23-15BFE4961F9C}"/>
                  </a:ext>
                </a:extLst>
              </p:cNvPr>
              <p:cNvSpPr/>
              <p:nvPr/>
            </p:nvSpPr>
            <p:spPr>
              <a:xfrm>
                <a:off x="7101688" y="4402474"/>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38" name="Oval 37">
                <a:extLst>
                  <a:ext uri="{FF2B5EF4-FFF2-40B4-BE49-F238E27FC236}">
                    <a16:creationId xmlns:a16="http://schemas.microsoft.com/office/drawing/2014/main" id="{57EF2BEA-1D99-3E17-674B-7810549BE3B1}"/>
                  </a:ext>
                </a:extLst>
              </p:cNvPr>
              <p:cNvSpPr/>
              <p:nvPr/>
            </p:nvSpPr>
            <p:spPr>
              <a:xfrm>
                <a:off x="7385046" y="4397511"/>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39" name="Oval 38">
                <a:extLst>
                  <a:ext uri="{FF2B5EF4-FFF2-40B4-BE49-F238E27FC236}">
                    <a16:creationId xmlns:a16="http://schemas.microsoft.com/office/drawing/2014/main" id="{6C7636D2-DAB8-7825-01FD-F5B4B1E06980}"/>
                  </a:ext>
                </a:extLst>
              </p:cNvPr>
              <p:cNvSpPr/>
              <p:nvPr/>
            </p:nvSpPr>
            <p:spPr>
              <a:xfrm>
                <a:off x="7290476" y="4399734"/>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40" name="Oval 39">
                <a:extLst>
                  <a:ext uri="{FF2B5EF4-FFF2-40B4-BE49-F238E27FC236}">
                    <a16:creationId xmlns:a16="http://schemas.microsoft.com/office/drawing/2014/main" id="{0A6D9CB5-4422-C8A3-A2A2-C0BA8DC4B5E8}"/>
                  </a:ext>
                </a:extLst>
              </p:cNvPr>
              <p:cNvSpPr/>
              <p:nvPr/>
            </p:nvSpPr>
            <p:spPr>
              <a:xfrm>
                <a:off x="7579063" y="4397511"/>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41" name="Oval 40">
                <a:extLst>
                  <a:ext uri="{FF2B5EF4-FFF2-40B4-BE49-F238E27FC236}">
                    <a16:creationId xmlns:a16="http://schemas.microsoft.com/office/drawing/2014/main" id="{438A230D-56E6-AD70-D1A2-3CAED05CD5DC}"/>
                  </a:ext>
                </a:extLst>
              </p:cNvPr>
              <p:cNvSpPr/>
              <p:nvPr/>
            </p:nvSpPr>
            <p:spPr>
              <a:xfrm>
                <a:off x="7484493" y="4399734"/>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grpSp>
        <p:grpSp>
          <p:nvGrpSpPr>
            <p:cNvPr id="42" name="Group 41">
              <a:extLst>
                <a:ext uri="{FF2B5EF4-FFF2-40B4-BE49-F238E27FC236}">
                  <a16:creationId xmlns:a16="http://schemas.microsoft.com/office/drawing/2014/main" id="{9FFEDECA-763D-F9D5-FC1B-58E5E4126030}"/>
                </a:ext>
              </a:extLst>
            </p:cNvPr>
            <p:cNvGrpSpPr/>
            <p:nvPr/>
          </p:nvGrpSpPr>
          <p:grpSpPr>
            <a:xfrm>
              <a:off x="6193628" y="4980582"/>
              <a:ext cx="1870197" cy="54155"/>
              <a:chOff x="5754585" y="4397511"/>
              <a:chExt cx="1870197" cy="54155"/>
            </a:xfrm>
          </p:grpSpPr>
          <p:sp>
            <p:nvSpPr>
              <p:cNvPr id="43" name="Oval 42">
                <a:extLst>
                  <a:ext uri="{FF2B5EF4-FFF2-40B4-BE49-F238E27FC236}">
                    <a16:creationId xmlns:a16="http://schemas.microsoft.com/office/drawing/2014/main" id="{A660A6B7-075F-AE68-1488-6F763C697A39}"/>
                  </a:ext>
                </a:extLst>
              </p:cNvPr>
              <p:cNvSpPr/>
              <p:nvPr/>
            </p:nvSpPr>
            <p:spPr>
              <a:xfrm>
                <a:off x="5849155" y="4403724"/>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44" name="Oval 43">
                <a:extLst>
                  <a:ext uri="{FF2B5EF4-FFF2-40B4-BE49-F238E27FC236}">
                    <a16:creationId xmlns:a16="http://schemas.microsoft.com/office/drawing/2014/main" id="{348B5408-F3F4-D37A-AF0F-DB608A446F57}"/>
                  </a:ext>
                </a:extLst>
              </p:cNvPr>
              <p:cNvSpPr/>
              <p:nvPr/>
            </p:nvSpPr>
            <p:spPr>
              <a:xfrm>
                <a:off x="5754585" y="4405947"/>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45" name="Oval 44">
                <a:extLst>
                  <a:ext uri="{FF2B5EF4-FFF2-40B4-BE49-F238E27FC236}">
                    <a16:creationId xmlns:a16="http://schemas.microsoft.com/office/drawing/2014/main" id="{F5BBCA60-AC01-CE90-804B-9C0F92F17248}"/>
                  </a:ext>
                </a:extLst>
              </p:cNvPr>
              <p:cNvSpPr/>
              <p:nvPr/>
            </p:nvSpPr>
            <p:spPr>
              <a:xfrm>
                <a:off x="6043172" y="4403724"/>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46" name="Oval 45">
                <a:extLst>
                  <a:ext uri="{FF2B5EF4-FFF2-40B4-BE49-F238E27FC236}">
                    <a16:creationId xmlns:a16="http://schemas.microsoft.com/office/drawing/2014/main" id="{C236EDD1-2A5A-7AE6-33FC-0D2A3F16A448}"/>
                  </a:ext>
                </a:extLst>
              </p:cNvPr>
              <p:cNvSpPr/>
              <p:nvPr/>
            </p:nvSpPr>
            <p:spPr>
              <a:xfrm>
                <a:off x="5948602" y="4405947"/>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47" name="Oval 46">
                <a:extLst>
                  <a:ext uri="{FF2B5EF4-FFF2-40B4-BE49-F238E27FC236}">
                    <a16:creationId xmlns:a16="http://schemas.microsoft.com/office/drawing/2014/main" id="{4F2DC93F-EB0A-A795-BBEF-1BB8610B0E95}"/>
                  </a:ext>
                </a:extLst>
              </p:cNvPr>
              <p:cNvSpPr/>
              <p:nvPr/>
            </p:nvSpPr>
            <p:spPr>
              <a:xfrm>
                <a:off x="6231402" y="4402474"/>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48" name="Oval 47">
                <a:extLst>
                  <a:ext uri="{FF2B5EF4-FFF2-40B4-BE49-F238E27FC236}">
                    <a16:creationId xmlns:a16="http://schemas.microsoft.com/office/drawing/2014/main" id="{D0FDBFCB-5AF3-AD4A-2006-337D7674C3EB}"/>
                  </a:ext>
                </a:extLst>
              </p:cNvPr>
              <p:cNvSpPr/>
              <p:nvPr/>
            </p:nvSpPr>
            <p:spPr>
              <a:xfrm>
                <a:off x="6136832" y="4404697"/>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49" name="Oval 48">
                <a:extLst>
                  <a:ext uri="{FF2B5EF4-FFF2-40B4-BE49-F238E27FC236}">
                    <a16:creationId xmlns:a16="http://schemas.microsoft.com/office/drawing/2014/main" id="{B8B84285-8D5B-B13B-DE6D-A783BEB42581}"/>
                  </a:ext>
                </a:extLst>
              </p:cNvPr>
              <p:cNvSpPr/>
              <p:nvPr/>
            </p:nvSpPr>
            <p:spPr>
              <a:xfrm>
                <a:off x="6425419" y="4402474"/>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50" name="Oval 49">
                <a:extLst>
                  <a:ext uri="{FF2B5EF4-FFF2-40B4-BE49-F238E27FC236}">
                    <a16:creationId xmlns:a16="http://schemas.microsoft.com/office/drawing/2014/main" id="{5349373F-D22B-233E-BFFA-D359AF4C1D50}"/>
                  </a:ext>
                </a:extLst>
              </p:cNvPr>
              <p:cNvSpPr/>
              <p:nvPr/>
            </p:nvSpPr>
            <p:spPr>
              <a:xfrm>
                <a:off x="6330849" y="4404697"/>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51" name="Oval 50">
                <a:extLst>
                  <a:ext uri="{FF2B5EF4-FFF2-40B4-BE49-F238E27FC236}">
                    <a16:creationId xmlns:a16="http://schemas.microsoft.com/office/drawing/2014/main" id="{155F6A46-CF46-6133-FDBF-5E06B39966ED}"/>
                  </a:ext>
                </a:extLst>
              </p:cNvPr>
              <p:cNvSpPr/>
              <p:nvPr/>
            </p:nvSpPr>
            <p:spPr>
              <a:xfrm>
                <a:off x="6619994" y="4401501"/>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52" name="Oval 51">
                <a:extLst>
                  <a:ext uri="{FF2B5EF4-FFF2-40B4-BE49-F238E27FC236}">
                    <a16:creationId xmlns:a16="http://schemas.microsoft.com/office/drawing/2014/main" id="{C3EA6A96-6B98-6872-13BB-BEB05CCF5BF8}"/>
                  </a:ext>
                </a:extLst>
              </p:cNvPr>
              <p:cNvSpPr/>
              <p:nvPr/>
            </p:nvSpPr>
            <p:spPr>
              <a:xfrm>
                <a:off x="6525424" y="4403724"/>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53" name="Oval 52">
                <a:extLst>
                  <a:ext uri="{FF2B5EF4-FFF2-40B4-BE49-F238E27FC236}">
                    <a16:creationId xmlns:a16="http://schemas.microsoft.com/office/drawing/2014/main" id="{DDD3F5AF-ABCC-0C8B-29CE-DB0CAF4A12A5}"/>
                  </a:ext>
                </a:extLst>
              </p:cNvPr>
              <p:cNvSpPr/>
              <p:nvPr/>
            </p:nvSpPr>
            <p:spPr>
              <a:xfrm>
                <a:off x="6814011" y="4401501"/>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54" name="Oval 53">
                <a:extLst>
                  <a:ext uri="{FF2B5EF4-FFF2-40B4-BE49-F238E27FC236}">
                    <a16:creationId xmlns:a16="http://schemas.microsoft.com/office/drawing/2014/main" id="{5B5F5AF4-6AC1-8185-F1EE-BBB49F8B2D0C}"/>
                  </a:ext>
                </a:extLst>
              </p:cNvPr>
              <p:cNvSpPr/>
              <p:nvPr/>
            </p:nvSpPr>
            <p:spPr>
              <a:xfrm>
                <a:off x="6719441" y="4403724"/>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55" name="Oval 54">
                <a:extLst>
                  <a:ext uri="{FF2B5EF4-FFF2-40B4-BE49-F238E27FC236}">
                    <a16:creationId xmlns:a16="http://schemas.microsoft.com/office/drawing/2014/main" id="{2D4E498B-8D8D-83C2-25BF-8FA7AAC2D5B2}"/>
                  </a:ext>
                </a:extLst>
              </p:cNvPr>
              <p:cNvSpPr/>
              <p:nvPr/>
            </p:nvSpPr>
            <p:spPr>
              <a:xfrm>
                <a:off x="7002241" y="4400251"/>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56" name="Oval 55">
                <a:extLst>
                  <a:ext uri="{FF2B5EF4-FFF2-40B4-BE49-F238E27FC236}">
                    <a16:creationId xmlns:a16="http://schemas.microsoft.com/office/drawing/2014/main" id="{C2F244D7-1095-8596-BBE1-1D8F29987522}"/>
                  </a:ext>
                </a:extLst>
              </p:cNvPr>
              <p:cNvSpPr/>
              <p:nvPr/>
            </p:nvSpPr>
            <p:spPr>
              <a:xfrm>
                <a:off x="6907671" y="4402474"/>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57" name="Oval 56">
                <a:extLst>
                  <a:ext uri="{FF2B5EF4-FFF2-40B4-BE49-F238E27FC236}">
                    <a16:creationId xmlns:a16="http://schemas.microsoft.com/office/drawing/2014/main" id="{55E48917-B820-30F5-A913-790E7A010825}"/>
                  </a:ext>
                </a:extLst>
              </p:cNvPr>
              <p:cNvSpPr/>
              <p:nvPr/>
            </p:nvSpPr>
            <p:spPr>
              <a:xfrm>
                <a:off x="7196258" y="4400251"/>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58" name="Oval 57">
                <a:extLst>
                  <a:ext uri="{FF2B5EF4-FFF2-40B4-BE49-F238E27FC236}">
                    <a16:creationId xmlns:a16="http://schemas.microsoft.com/office/drawing/2014/main" id="{F1E8D998-20ED-5B99-3CEB-221BD23C40CC}"/>
                  </a:ext>
                </a:extLst>
              </p:cNvPr>
              <p:cNvSpPr/>
              <p:nvPr/>
            </p:nvSpPr>
            <p:spPr>
              <a:xfrm>
                <a:off x="7101688" y="4402474"/>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59" name="Oval 58">
                <a:extLst>
                  <a:ext uri="{FF2B5EF4-FFF2-40B4-BE49-F238E27FC236}">
                    <a16:creationId xmlns:a16="http://schemas.microsoft.com/office/drawing/2014/main" id="{D6867CBE-90A3-D69C-8138-2A77639D3511}"/>
                  </a:ext>
                </a:extLst>
              </p:cNvPr>
              <p:cNvSpPr/>
              <p:nvPr/>
            </p:nvSpPr>
            <p:spPr>
              <a:xfrm>
                <a:off x="7385046" y="4397511"/>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60" name="Oval 59">
                <a:extLst>
                  <a:ext uri="{FF2B5EF4-FFF2-40B4-BE49-F238E27FC236}">
                    <a16:creationId xmlns:a16="http://schemas.microsoft.com/office/drawing/2014/main" id="{2257524D-7EEF-9ACF-6E19-E328FD01E117}"/>
                  </a:ext>
                </a:extLst>
              </p:cNvPr>
              <p:cNvSpPr/>
              <p:nvPr/>
            </p:nvSpPr>
            <p:spPr>
              <a:xfrm>
                <a:off x="7290476" y="4399734"/>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61" name="Oval 60">
                <a:extLst>
                  <a:ext uri="{FF2B5EF4-FFF2-40B4-BE49-F238E27FC236}">
                    <a16:creationId xmlns:a16="http://schemas.microsoft.com/office/drawing/2014/main" id="{C3227A86-3EDD-1588-1764-BF83CEF0D9D8}"/>
                  </a:ext>
                </a:extLst>
              </p:cNvPr>
              <p:cNvSpPr/>
              <p:nvPr/>
            </p:nvSpPr>
            <p:spPr>
              <a:xfrm>
                <a:off x="7579063" y="4397511"/>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512" name="Oval 511">
                <a:extLst>
                  <a:ext uri="{FF2B5EF4-FFF2-40B4-BE49-F238E27FC236}">
                    <a16:creationId xmlns:a16="http://schemas.microsoft.com/office/drawing/2014/main" id="{5FBDC452-CF68-EF3A-C4A6-2460E2A983C6}"/>
                  </a:ext>
                </a:extLst>
              </p:cNvPr>
              <p:cNvSpPr/>
              <p:nvPr/>
            </p:nvSpPr>
            <p:spPr>
              <a:xfrm>
                <a:off x="7484493" y="4399734"/>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grpSp>
        <p:grpSp>
          <p:nvGrpSpPr>
            <p:cNvPr id="513" name="Group 512">
              <a:extLst>
                <a:ext uri="{FF2B5EF4-FFF2-40B4-BE49-F238E27FC236}">
                  <a16:creationId xmlns:a16="http://schemas.microsoft.com/office/drawing/2014/main" id="{D88D9897-84E3-DDD9-FEEA-8C0F8E176F55}"/>
                </a:ext>
              </a:extLst>
            </p:cNvPr>
            <p:cNvGrpSpPr/>
            <p:nvPr/>
          </p:nvGrpSpPr>
          <p:grpSpPr>
            <a:xfrm>
              <a:off x="6193628" y="4735324"/>
              <a:ext cx="1870197" cy="54155"/>
              <a:chOff x="5754585" y="4397511"/>
              <a:chExt cx="1870197" cy="54155"/>
            </a:xfrm>
          </p:grpSpPr>
          <p:sp>
            <p:nvSpPr>
              <p:cNvPr id="514" name="Oval 513">
                <a:extLst>
                  <a:ext uri="{FF2B5EF4-FFF2-40B4-BE49-F238E27FC236}">
                    <a16:creationId xmlns:a16="http://schemas.microsoft.com/office/drawing/2014/main" id="{61E0C5C9-660A-AE52-C349-E4EEBF9136DD}"/>
                  </a:ext>
                </a:extLst>
              </p:cNvPr>
              <p:cNvSpPr/>
              <p:nvPr/>
            </p:nvSpPr>
            <p:spPr>
              <a:xfrm>
                <a:off x="5849155" y="4403724"/>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520" name="Oval 519">
                <a:extLst>
                  <a:ext uri="{FF2B5EF4-FFF2-40B4-BE49-F238E27FC236}">
                    <a16:creationId xmlns:a16="http://schemas.microsoft.com/office/drawing/2014/main" id="{17D0BD44-AFED-F517-416E-63E5F3901332}"/>
                  </a:ext>
                </a:extLst>
              </p:cNvPr>
              <p:cNvSpPr/>
              <p:nvPr/>
            </p:nvSpPr>
            <p:spPr>
              <a:xfrm>
                <a:off x="5754585" y="4405947"/>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521" name="Oval 520">
                <a:extLst>
                  <a:ext uri="{FF2B5EF4-FFF2-40B4-BE49-F238E27FC236}">
                    <a16:creationId xmlns:a16="http://schemas.microsoft.com/office/drawing/2014/main" id="{B684C943-6346-9C87-6215-6BB7CA142F49}"/>
                  </a:ext>
                </a:extLst>
              </p:cNvPr>
              <p:cNvSpPr/>
              <p:nvPr/>
            </p:nvSpPr>
            <p:spPr>
              <a:xfrm>
                <a:off x="6043172" y="4403724"/>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522" name="Oval 521">
                <a:extLst>
                  <a:ext uri="{FF2B5EF4-FFF2-40B4-BE49-F238E27FC236}">
                    <a16:creationId xmlns:a16="http://schemas.microsoft.com/office/drawing/2014/main" id="{60E1FD7A-02A1-852E-3719-ACB259DE116C}"/>
                  </a:ext>
                </a:extLst>
              </p:cNvPr>
              <p:cNvSpPr/>
              <p:nvPr/>
            </p:nvSpPr>
            <p:spPr>
              <a:xfrm>
                <a:off x="5948602" y="4405947"/>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523" name="Oval 522">
                <a:extLst>
                  <a:ext uri="{FF2B5EF4-FFF2-40B4-BE49-F238E27FC236}">
                    <a16:creationId xmlns:a16="http://schemas.microsoft.com/office/drawing/2014/main" id="{063FD88D-8E48-972D-5DC6-13A8E6E165CC}"/>
                  </a:ext>
                </a:extLst>
              </p:cNvPr>
              <p:cNvSpPr/>
              <p:nvPr/>
            </p:nvSpPr>
            <p:spPr>
              <a:xfrm>
                <a:off x="6231402" y="4402474"/>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567" name="Oval 566">
                <a:extLst>
                  <a:ext uri="{FF2B5EF4-FFF2-40B4-BE49-F238E27FC236}">
                    <a16:creationId xmlns:a16="http://schemas.microsoft.com/office/drawing/2014/main" id="{2EA0C62B-C59B-E634-89E0-3EB4FB07E659}"/>
                  </a:ext>
                </a:extLst>
              </p:cNvPr>
              <p:cNvSpPr/>
              <p:nvPr/>
            </p:nvSpPr>
            <p:spPr>
              <a:xfrm>
                <a:off x="6136832" y="4404697"/>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568" name="Oval 567">
                <a:extLst>
                  <a:ext uri="{FF2B5EF4-FFF2-40B4-BE49-F238E27FC236}">
                    <a16:creationId xmlns:a16="http://schemas.microsoft.com/office/drawing/2014/main" id="{594F64CF-C247-E8F4-6A9F-D7BB1C0632C3}"/>
                  </a:ext>
                </a:extLst>
              </p:cNvPr>
              <p:cNvSpPr/>
              <p:nvPr/>
            </p:nvSpPr>
            <p:spPr>
              <a:xfrm>
                <a:off x="6425419" y="4402474"/>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128" name="Oval 127">
                <a:extLst>
                  <a:ext uri="{FF2B5EF4-FFF2-40B4-BE49-F238E27FC236}">
                    <a16:creationId xmlns:a16="http://schemas.microsoft.com/office/drawing/2014/main" id="{35A0089E-B578-0E11-04F5-C070353A8003}"/>
                  </a:ext>
                </a:extLst>
              </p:cNvPr>
              <p:cNvSpPr/>
              <p:nvPr/>
            </p:nvSpPr>
            <p:spPr>
              <a:xfrm>
                <a:off x="6330849" y="4404697"/>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129" name="Oval 128">
                <a:extLst>
                  <a:ext uri="{FF2B5EF4-FFF2-40B4-BE49-F238E27FC236}">
                    <a16:creationId xmlns:a16="http://schemas.microsoft.com/office/drawing/2014/main" id="{C9EC6900-7F36-3EDA-FD58-2434627FFFBF}"/>
                  </a:ext>
                </a:extLst>
              </p:cNvPr>
              <p:cNvSpPr/>
              <p:nvPr/>
            </p:nvSpPr>
            <p:spPr>
              <a:xfrm>
                <a:off x="6619994" y="4401501"/>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130" name="Oval 129">
                <a:extLst>
                  <a:ext uri="{FF2B5EF4-FFF2-40B4-BE49-F238E27FC236}">
                    <a16:creationId xmlns:a16="http://schemas.microsoft.com/office/drawing/2014/main" id="{BDDC1265-3046-193C-4A40-73268A7BA73E}"/>
                  </a:ext>
                </a:extLst>
              </p:cNvPr>
              <p:cNvSpPr/>
              <p:nvPr/>
            </p:nvSpPr>
            <p:spPr>
              <a:xfrm>
                <a:off x="6525424" y="4403724"/>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131" name="Oval 130">
                <a:extLst>
                  <a:ext uri="{FF2B5EF4-FFF2-40B4-BE49-F238E27FC236}">
                    <a16:creationId xmlns:a16="http://schemas.microsoft.com/office/drawing/2014/main" id="{7419CB30-A166-2FFD-4BB7-7F7B1F264572}"/>
                  </a:ext>
                </a:extLst>
              </p:cNvPr>
              <p:cNvSpPr/>
              <p:nvPr/>
            </p:nvSpPr>
            <p:spPr>
              <a:xfrm>
                <a:off x="6814011" y="4401501"/>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132" name="Oval 131">
                <a:extLst>
                  <a:ext uri="{FF2B5EF4-FFF2-40B4-BE49-F238E27FC236}">
                    <a16:creationId xmlns:a16="http://schemas.microsoft.com/office/drawing/2014/main" id="{C5EE106E-B1A1-EAD2-3314-B7FA3931947D}"/>
                  </a:ext>
                </a:extLst>
              </p:cNvPr>
              <p:cNvSpPr/>
              <p:nvPr/>
            </p:nvSpPr>
            <p:spPr>
              <a:xfrm>
                <a:off x="6719441" y="4403724"/>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133" name="Oval 132">
                <a:extLst>
                  <a:ext uri="{FF2B5EF4-FFF2-40B4-BE49-F238E27FC236}">
                    <a16:creationId xmlns:a16="http://schemas.microsoft.com/office/drawing/2014/main" id="{A7656663-68A6-47D3-F0EA-8894B3422DDD}"/>
                  </a:ext>
                </a:extLst>
              </p:cNvPr>
              <p:cNvSpPr/>
              <p:nvPr/>
            </p:nvSpPr>
            <p:spPr>
              <a:xfrm>
                <a:off x="7002241" y="4400251"/>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134" name="Oval 133">
                <a:extLst>
                  <a:ext uri="{FF2B5EF4-FFF2-40B4-BE49-F238E27FC236}">
                    <a16:creationId xmlns:a16="http://schemas.microsoft.com/office/drawing/2014/main" id="{1182367C-0096-4F23-D6E5-855BAC8B87B1}"/>
                  </a:ext>
                </a:extLst>
              </p:cNvPr>
              <p:cNvSpPr/>
              <p:nvPr/>
            </p:nvSpPr>
            <p:spPr>
              <a:xfrm>
                <a:off x="6907671" y="4402474"/>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135" name="Oval 134">
                <a:extLst>
                  <a:ext uri="{FF2B5EF4-FFF2-40B4-BE49-F238E27FC236}">
                    <a16:creationId xmlns:a16="http://schemas.microsoft.com/office/drawing/2014/main" id="{E4ECC8E0-DD23-670E-F0B0-C4662AF27647}"/>
                  </a:ext>
                </a:extLst>
              </p:cNvPr>
              <p:cNvSpPr/>
              <p:nvPr/>
            </p:nvSpPr>
            <p:spPr>
              <a:xfrm>
                <a:off x="7196258" y="4400251"/>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136" name="Oval 135">
                <a:extLst>
                  <a:ext uri="{FF2B5EF4-FFF2-40B4-BE49-F238E27FC236}">
                    <a16:creationId xmlns:a16="http://schemas.microsoft.com/office/drawing/2014/main" id="{E5D2437E-C9AD-CAFE-98D7-03CF0F3F876E}"/>
                  </a:ext>
                </a:extLst>
              </p:cNvPr>
              <p:cNvSpPr/>
              <p:nvPr/>
            </p:nvSpPr>
            <p:spPr>
              <a:xfrm>
                <a:off x="7101688" y="4402474"/>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137" name="Oval 136">
                <a:extLst>
                  <a:ext uri="{FF2B5EF4-FFF2-40B4-BE49-F238E27FC236}">
                    <a16:creationId xmlns:a16="http://schemas.microsoft.com/office/drawing/2014/main" id="{85C2DD58-CF39-D3D6-FD4D-AE4F5C2A855B}"/>
                  </a:ext>
                </a:extLst>
              </p:cNvPr>
              <p:cNvSpPr/>
              <p:nvPr/>
            </p:nvSpPr>
            <p:spPr>
              <a:xfrm>
                <a:off x="7385046" y="4397511"/>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138" name="Oval 137">
                <a:extLst>
                  <a:ext uri="{FF2B5EF4-FFF2-40B4-BE49-F238E27FC236}">
                    <a16:creationId xmlns:a16="http://schemas.microsoft.com/office/drawing/2014/main" id="{B0A2234D-FF93-0884-BABB-E124741563CF}"/>
                  </a:ext>
                </a:extLst>
              </p:cNvPr>
              <p:cNvSpPr/>
              <p:nvPr/>
            </p:nvSpPr>
            <p:spPr>
              <a:xfrm>
                <a:off x="7290476" y="4399734"/>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139" name="Oval 138">
                <a:extLst>
                  <a:ext uri="{FF2B5EF4-FFF2-40B4-BE49-F238E27FC236}">
                    <a16:creationId xmlns:a16="http://schemas.microsoft.com/office/drawing/2014/main" id="{E55F7414-2CE5-3B51-2A71-1AFA29AFF1DF}"/>
                  </a:ext>
                </a:extLst>
              </p:cNvPr>
              <p:cNvSpPr/>
              <p:nvPr/>
            </p:nvSpPr>
            <p:spPr>
              <a:xfrm>
                <a:off x="7579063" y="4397511"/>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140" name="Oval 139">
                <a:extLst>
                  <a:ext uri="{FF2B5EF4-FFF2-40B4-BE49-F238E27FC236}">
                    <a16:creationId xmlns:a16="http://schemas.microsoft.com/office/drawing/2014/main" id="{66C596D0-6C2F-8D40-5EA1-4EB25E1EFE9C}"/>
                  </a:ext>
                </a:extLst>
              </p:cNvPr>
              <p:cNvSpPr/>
              <p:nvPr/>
            </p:nvSpPr>
            <p:spPr>
              <a:xfrm>
                <a:off x="7484493" y="4399734"/>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grpSp>
        <p:sp>
          <p:nvSpPr>
            <p:cNvPr id="142" name="ZoneTexte 41">
              <a:extLst>
                <a:ext uri="{FF2B5EF4-FFF2-40B4-BE49-F238E27FC236}">
                  <a16:creationId xmlns:a16="http://schemas.microsoft.com/office/drawing/2014/main" id="{B384A8AF-DCAE-CE8B-49F5-B169892D284F}"/>
                </a:ext>
              </a:extLst>
            </p:cNvPr>
            <p:cNvSpPr txBox="1"/>
            <p:nvPr/>
          </p:nvSpPr>
          <p:spPr>
            <a:xfrm>
              <a:off x="6139514" y="3619420"/>
              <a:ext cx="1619196" cy="707886"/>
            </a:xfrm>
            <a:prstGeom prst="rect">
              <a:avLst/>
            </a:prstGeom>
            <a:noFill/>
          </p:spPr>
          <p:txBody>
            <a:bodyPr wrap="square" rtlCol="0">
              <a:spAutoFit/>
            </a:bodyPr>
            <a:lstStyle/>
            <a:p>
              <a:pPr algn="ctr"/>
              <a:r>
                <a:rPr lang="fr-CA" sz="2000" dirty="0">
                  <a:latin typeface="Century Schoolbook" panose="02040604050505020304" pitchFamily="18" charset="0"/>
                  <a:cs typeface="Roboto Serif Light" pitchFamily="2" charset="0"/>
                </a:rPr>
                <a:t>Points in </a:t>
              </a:r>
            </a:p>
            <a:p>
              <a:pPr algn="ctr"/>
              <a:r>
                <a:rPr lang="fr-CA" sz="2000" dirty="0">
                  <a:latin typeface="Century Schoolbook" panose="02040604050505020304" pitchFamily="18" charset="0"/>
                  <a:cs typeface="Roboto Serif Light" pitchFamily="2" charset="0"/>
                </a:rPr>
                <a:t>k-</a:t>
              </a:r>
              <a:r>
                <a:rPr lang="fr-CA" sz="2000" dirty="0" err="1">
                  <a:latin typeface="Century Schoolbook" panose="02040604050505020304" pitchFamily="18" charset="0"/>
                  <a:cs typeface="Roboto Serif Light" pitchFamily="2" charset="0"/>
                </a:rPr>
                <a:t>space</a:t>
              </a:r>
              <a:endParaRPr lang="fr-CA" sz="2000" dirty="0">
                <a:latin typeface="Century Schoolbook" panose="02040604050505020304" pitchFamily="18" charset="0"/>
                <a:cs typeface="Roboto Serif Light" pitchFamily="2" charset="0"/>
              </a:endParaRPr>
            </a:p>
          </p:txBody>
        </p:sp>
        <p:sp>
          <p:nvSpPr>
            <p:cNvPr id="143" name="TextBox 142">
              <a:extLst>
                <a:ext uri="{FF2B5EF4-FFF2-40B4-BE49-F238E27FC236}">
                  <a16:creationId xmlns:a16="http://schemas.microsoft.com/office/drawing/2014/main" id="{9A5ADD09-7DAE-7688-0B94-D7BA5BBCBE58}"/>
                </a:ext>
              </a:extLst>
            </p:cNvPr>
            <p:cNvSpPr txBox="1"/>
            <p:nvPr/>
          </p:nvSpPr>
          <p:spPr>
            <a:xfrm>
              <a:off x="6935122" y="5486356"/>
              <a:ext cx="492443" cy="348813"/>
            </a:xfrm>
            <a:prstGeom prst="rect">
              <a:avLst/>
            </a:prstGeom>
            <a:noFill/>
            <a:ln>
              <a:noFill/>
            </a:ln>
          </p:spPr>
          <p:txBody>
            <a:bodyPr vert="vert" wrap="none" rtlCol="0" anchor="t">
              <a:spAutoFit/>
            </a:bodyPr>
            <a:lstStyle/>
            <a:p>
              <a:r>
                <a:rPr lang="fr-CA" sz="2000" dirty="0">
                  <a:latin typeface="Century Schoolbook" panose="02040604050505020304" pitchFamily="18" charset="0"/>
                  <a:cs typeface="Roboto Serif Light" pitchFamily="2" charset="0"/>
                </a:rPr>
                <a:t>…</a:t>
              </a:r>
            </a:p>
          </p:txBody>
        </p:sp>
        <p:sp>
          <p:nvSpPr>
            <p:cNvPr id="144" name="ZoneTexte 41">
              <a:extLst>
                <a:ext uri="{FF2B5EF4-FFF2-40B4-BE49-F238E27FC236}">
                  <a16:creationId xmlns:a16="http://schemas.microsoft.com/office/drawing/2014/main" id="{6293BA8B-8126-1D5F-04F1-F78CA8D40740}"/>
                </a:ext>
              </a:extLst>
            </p:cNvPr>
            <p:cNvSpPr txBox="1"/>
            <p:nvPr/>
          </p:nvSpPr>
          <p:spPr>
            <a:xfrm>
              <a:off x="6425816" y="6255902"/>
              <a:ext cx="1314784" cy="400110"/>
            </a:xfrm>
            <a:prstGeom prst="rect">
              <a:avLst/>
            </a:prstGeom>
            <a:noFill/>
          </p:spPr>
          <p:txBody>
            <a:bodyPr wrap="none" rtlCol="0">
              <a:spAutoFit/>
            </a:bodyPr>
            <a:lstStyle/>
            <a:p>
              <a:pPr algn="ctr"/>
              <a:r>
                <a:rPr lang="fr-CA" sz="2000" dirty="0" err="1">
                  <a:latin typeface="Century Schoolbook" panose="02040604050505020304" pitchFamily="18" charset="0"/>
                  <a:cs typeface="Roboto Serif Light" pitchFamily="2" charset="0"/>
                </a:rPr>
                <a:t>N</a:t>
              </a:r>
              <a:r>
                <a:rPr lang="fr-CA" sz="2000" baseline="-25000" dirty="0" err="1">
                  <a:latin typeface="Century Schoolbook" panose="02040604050505020304" pitchFamily="18" charset="0"/>
                  <a:cs typeface="Roboto Serif Light" pitchFamily="2" charset="0"/>
                </a:rPr>
                <a:t>x</a:t>
              </a:r>
              <a:r>
                <a:rPr lang="fr-CA" sz="2000" dirty="0">
                  <a:latin typeface="Century Schoolbook" panose="02040604050505020304" pitchFamily="18" charset="0"/>
                  <a:cs typeface="Roboto Serif Light" pitchFamily="2" charset="0"/>
                </a:rPr>
                <a:t> points</a:t>
              </a:r>
            </a:p>
          </p:txBody>
        </p:sp>
        <p:sp>
          <p:nvSpPr>
            <p:cNvPr id="145" name="ZoneTexte 41">
              <a:extLst>
                <a:ext uri="{FF2B5EF4-FFF2-40B4-BE49-F238E27FC236}">
                  <a16:creationId xmlns:a16="http://schemas.microsoft.com/office/drawing/2014/main" id="{8DB61B63-B1E8-68A8-0899-1984ABE8A5CA}"/>
                </a:ext>
              </a:extLst>
            </p:cNvPr>
            <p:cNvSpPr txBox="1"/>
            <p:nvPr/>
          </p:nvSpPr>
          <p:spPr>
            <a:xfrm rot="16200000">
              <a:off x="5334858" y="5281503"/>
              <a:ext cx="1124026" cy="400110"/>
            </a:xfrm>
            <a:prstGeom prst="rect">
              <a:avLst/>
            </a:prstGeom>
            <a:noFill/>
          </p:spPr>
          <p:txBody>
            <a:bodyPr wrap="none" rtlCol="0">
              <a:spAutoFit/>
            </a:bodyPr>
            <a:lstStyle/>
            <a:p>
              <a:pPr algn="ctr"/>
              <a:r>
                <a:rPr lang="fr-CA" sz="2000" dirty="0">
                  <a:latin typeface="Century Schoolbook" panose="02040604050505020304" pitchFamily="18" charset="0"/>
                  <a:cs typeface="Roboto Serif Light" pitchFamily="2" charset="0"/>
                </a:rPr>
                <a:t>N</a:t>
              </a:r>
              <a:r>
                <a:rPr lang="fr-CA" sz="2000" baseline="-25000" dirty="0">
                  <a:latin typeface="Century Schoolbook" panose="02040604050505020304" pitchFamily="18" charset="0"/>
                  <a:cs typeface="Roboto Serif Light" pitchFamily="2" charset="0"/>
                </a:rPr>
                <a:t>y</a:t>
              </a:r>
              <a:r>
                <a:rPr lang="fr-CA" sz="2000" dirty="0">
                  <a:latin typeface="Century Schoolbook" panose="02040604050505020304" pitchFamily="18" charset="0"/>
                  <a:cs typeface="Roboto Serif Light" pitchFamily="2" charset="0"/>
                </a:rPr>
                <a:t> </a:t>
              </a:r>
              <a:r>
                <a:rPr lang="fr-CA" sz="2000" dirty="0" err="1">
                  <a:latin typeface="Century Schoolbook" panose="02040604050505020304" pitchFamily="18" charset="0"/>
                  <a:cs typeface="Roboto Serif Light" pitchFamily="2" charset="0"/>
                </a:rPr>
                <a:t>lines</a:t>
              </a:r>
              <a:endParaRPr lang="fr-CA" sz="2000" dirty="0">
                <a:latin typeface="Century Schoolbook" panose="02040604050505020304" pitchFamily="18" charset="0"/>
                <a:cs typeface="Roboto Serif Light" pitchFamily="2" charset="0"/>
              </a:endParaRPr>
            </a:p>
          </p:txBody>
        </p:sp>
        <p:cxnSp>
          <p:nvCxnSpPr>
            <p:cNvPr id="147" name="Straight Arrow Connector 146">
              <a:extLst>
                <a:ext uri="{FF2B5EF4-FFF2-40B4-BE49-F238E27FC236}">
                  <a16:creationId xmlns:a16="http://schemas.microsoft.com/office/drawing/2014/main" id="{49B3BF79-9CBA-BCFE-EFD2-A47FDCB78456}"/>
                </a:ext>
              </a:extLst>
            </p:cNvPr>
            <p:cNvCxnSpPr>
              <a:cxnSpLocks/>
            </p:cNvCxnSpPr>
            <p:nvPr/>
          </p:nvCxnSpPr>
          <p:spPr>
            <a:xfrm flipV="1">
              <a:off x="6135433" y="4633136"/>
              <a:ext cx="0" cy="1647373"/>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8" name="Straight Arrow Connector 147">
              <a:extLst>
                <a:ext uri="{FF2B5EF4-FFF2-40B4-BE49-F238E27FC236}">
                  <a16:creationId xmlns:a16="http://schemas.microsoft.com/office/drawing/2014/main" id="{3F0CD066-3594-A6D4-FA1B-EB2084522C4A}"/>
                </a:ext>
              </a:extLst>
            </p:cNvPr>
            <p:cNvCxnSpPr>
              <a:cxnSpLocks/>
            </p:cNvCxnSpPr>
            <p:nvPr/>
          </p:nvCxnSpPr>
          <p:spPr>
            <a:xfrm>
              <a:off x="6127269" y="6270985"/>
              <a:ext cx="2013885"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49" name="ZoneTexte 41">
              <a:extLst>
                <a:ext uri="{FF2B5EF4-FFF2-40B4-BE49-F238E27FC236}">
                  <a16:creationId xmlns:a16="http://schemas.microsoft.com/office/drawing/2014/main" id="{B081995E-39EF-B4AD-D928-B88C4FF97A14}"/>
                </a:ext>
              </a:extLst>
            </p:cNvPr>
            <p:cNvSpPr txBox="1"/>
            <p:nvPr/>
          </p:nvSpPr>
          <p:spPr>
            <a:xfrm>
              <a:off x="5747587" y="4409086"/>
              <a:ext cx="446041" cy="338554"/>
            </a:xfrm>
            <a:prstGeom prst="rect">
              <a:avLst/>
            </a:prstGeom>
            <a:noFill/>
          </p:spPr>
          <p:txBody>
            <a:bodyPr wrap="square" rtlCol="0">
              <a:spAutoFit/>
            </a:bodyPr>
            <a:lstStyle/>
            <a:p>
              <a:pPr algn="ctr"/>
              <a:r>
                <a:rPr lang="fr-CA" sz="1600" dirty="0" err="1">
                  <a:latin typeface="Century Schoolbook" panose="02040604050505020304" pitchFamily="18" charset="0"/>
                  <a:cs typeface="Roboto Serif Light" pitchFamily="2" charset="0"/>
                </a:rPr>
                <a:t>k</a:t>
              </a:r>
              <a:r>
                <a:rPr lang="fr-CA" sz="1600" baseline="-25000" dirty="0" err="1">
                  <a:latin typeface="Century Schoolbook" panose="02040604050505020304" pitchFamily="18" charset="0"/>
                  <a:cs typeface="Roboto Serif Light" pitchFamily="2" charset="0"/>
                </a:rPr>
                <a:t>y</a:t>
              </a:r>
              <a:endParaRPr lang="fr-CA" sz="1600" dirty="0">
                <a:latin typeface="Century Schoolbook" panose="02040604050505020304" pitchFamily="18" charset="0"/>
                <a:cs typeface="Roboto Serif Light" pitchFamily="2" charset="0"/>
              </a:endParaRPr>
            </a:p>
          </p:txBody>
        </p:sp>
        <p:sp>
          <p:nvSpPr>
            <p:cNvPr id="150" name="ZoneTexte 41">
              <a:extLst>
                <a:ext uri="{FF2B5EF4-FFF2-40B4-BE49-F238E27FC236}">
                  <a16:creationId xmlns:a16="http://schemas.microsoft.com/office/drawing/2014/main" id="{FEBD6810-89B2-FECD-476A-57B7915956E4}"/>
                </a:ext>
              </a:extLst>
            </p:cNvPr>
            <p:cNvSpPr txBox="1"/>
            <p:nvPr/>
          </p:nvSpPr>
          <p:spPr>
            <a:xfrm>
              <a:off x="7771495" y="6242069"/>
              <a:ext cx="446041" cy="338554"/>
            </a:xfrm>
            <a:prstGeom prst="rect">
              <a:avLst/>
            </a:prstGeom>
            <a:noFill/>
          </p:spPr>
          <p:txBody>
            <a:bodyPr wrap="square" rtlCol="0">
              <a:spAutoFit/>
            </a:bodyPr>
            <a:lstStyle/>
            <a:p>
              <a:pPr algn="ctr"/>
              <a:r>
                <a:rPr lang="fr-CA" sz="1600" dirty="0" err="1">
                  <a:latin typeface="Century Schoolbook" panose="02040604050505020304" pitchFamily="18" charset="0"/>
                  <a:cs typeface="Roboto Serif Light" pitchFamily="2" charset="0"/>
                </a:rPr>
                <a:t>k</a:t>
              </a:r>
              <a:r>
                <a:rPr lang="fr-CA" sz="1600" baseline="-25000" dirty="0" err="1">
                  <a:latin typeface="Century Schoolbook" panose="02040604050505020304" pitchFamily="18" charset="0"/>
                  <a:cs typeface="Roboto Serif Light" pitchFamily="2" charset="0"/>
                </a:rPr>
                <a:t>x</a:t>
              </a:r>
              <a:endParaRPr lang="fr-CA" sz="1600" dirty="0">
                <a:latin typeface="Century Schoolbook" panose="02040604050505020304" pitchFamily="18" charset="0"/>
                <a:cs typeface="Roboto Serif Light" pitchFamily="2" charset="0"/>
              </a:endParaRPr>
            </a:p>
          </p:txBody>
        </p:sp>
      </p:grpSp>
      <p:grpSp>
        <p:nvGrpSpPr>
          <p:cNvPr id="592" name="Group 591">
            <a:extLst>
              <a:ext uri="{FF2B5EF4-FFF2-40B4-BE49-F238E27FC236}">
                <a16:creationId xmlns:a16="http://schemas.microsoft.com/office/drawing/2014/main" id="{2A8B14F9-A1D8-4EF1-538C-64572AF161DD}"/>
              </a:ext>
            </a:extLst>
          </p:cNvPr>
          <p:cNvGrpSpPr/>
          <p:nvPr/>
        </p:nvGrpSpPr>
        <p:grpSpPr>
          <a:xfrm>
            <a:off x="838200" y="3529965"/>
            <a:ext cx="3823606" cy="3284844"/>
            <a:chOff x="838200" y="3529965"/>
            <a:chExt cx="3823606" cy="3284844"/>
          </a:xfrm>
        </p:grpSpPr>
        <p:sp>
          <p:nvSpPr>
            <p:cNvPr id="13" name="Rectangle: Rounded Corners 12">
              <a:extLst>
                <a:ext uri="{FF2B5EF4-FFF2-40B4-BE49-F238E27FC236}">
                  <a16:creationId xmlns:a16="http://schemas.microsoft.com/office/drawing/2014/main" id="{0393253B-CF96-9D62-8802-6F7B45015284}"/>
                </a:ext>
              </a:extLst>
            </p:cNvPr>
            <p:cNvSpPr/>
            <p:nvPr/>
          </p:nvSpPr>
          <p:spPr>
            <a:xfrm>
              <a:off x="838200" y="3529965"/>
              <a:ext cx="3823606" cy="3118755"/>
            </a:xfrm>
            <a:prstGeom prst="roundRect">
              <a:avLst/>
            </a:prstGeom>
            <a:noFill/>
            <a:ln w="28575">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graphicFrame>
          <p:nvGraphicFramePr>
            <p:cNvPr id="14" name="Chart 13">
              <a:extLst>
                <a:ext uri="{FF2B5EF4-FFF2-40B4-BE49-F238E27FC236}">
                  <a16:creationId xmlns:a16="http://schemas.microsoft.com/office/drawing/2014/main" id="{F21257FC-26EC-7FA0-EA07-A60D5328E6D7}"/>
                </a:ext>
              </a:extLst>
            </p:cNvPr>
            <p:cNvGraphicFramePr/>
            <p:nvPr>
              <p:extLst>
                <p:ext uri="{D42A27DB-BD31-4B8C-83A1-F6EECF244321}">
                  <p14:modId xmlns:p14="http://schemas.microsoft.com/office/powerpoint/2010/main" val="1075455989"/>
                </p:ext>
              </p:extLst>
            </p:nvPr>
          </p:nvGraphicFramePr>
          <p:xfrm>
            <a:off x="1869180" y="4094271"/>
            <a:ext cx="2398458" cy="1100205"/>
          </p:xfrm>
          <a:graphic>
            <a:graphicData uri="http://schemas.openxmlformats.org/drawingml/2006/chart">
              <c:chart xmlns:c="http://schemas.openxmlformats.org/drawingml/2006/chart" xmlns:r="http://schemas.openxmlformats.org/officeDocument/2006/relationships" r:id="rId5"/>
            </a:graphicData>
          </a:graphic>
        </p:graphicFrame>
        <p:sp>
          <p:nvSpPr>
            <p:cNvPr id="15" name="ZoneTexte 41">
              <a:extLst>
                <a:ext uri="{FF2B5EF4-FFF2-40B4-BE49-F238E27FC236}">
                  <a16:creationId xmlns:a16="http://schemas.microsoft.com/office/drawing/2014/main" id="{4EED3D1A-485E-1D52-3E38-43329B4F3DD7}"/>
                </a:ext>
              </a:extLst>
            </p:cNvPr>
            <p:cNvSpPr txBox="1"/>
            <p:nvPr/>
          </p:nvSpPr>
          <p:spPr>
            <a:xfrm rot="16200000" flipH="1">
              <a:off x="246958" y="5133494"/>
              <a:ext cx="2138727" cy="400110"/>
            </a:xfrm>
            <a:prstGeom prst="rect">
              <a:avLst/>
            </a:prstGeom>
            <a:noFill/>
          </p:spPr>
          <p:txBody>
            <a:bodyPr wrap="none" rtlCol="0">
              <a:spAutoFit/>
            </a:bodyPr>
            <a:lstStyle/>
            <a:p>
              <a:pPr algn="ctr"/>
              <a:r>
                <a:rPr lang="fr-CA" sz="2000" dirty="0">
                  <a:latin typeface="Century Schoolbook" panose="02040604050505020304" pitchFamily="18" charset="0"/>
                  <a:cs typeface="Roboto Serif Light" pitchFamily="2" charset="0"/>
                </a:rPr>
                <a:t>N</a:t>
              </a:r>
              <a:r>
                <a:rPr lang="fr-CA" sz="2000" baseline="-25000" dirty="0">
                  <a:latin typeface="Century Schoolbook" panose="02040604050505020304" pitchFamily="18" charset="0"/>
                  <a:cs typeface="Roboto Serif Light" pitchFamily="2" charset="0"/>
                </a:rPr>
                <a:t>y</a:t>
              </a:r>
              <a:r>
                <a:rPr lang="fr-CA" sz="2000" dirty="0">
                  <a:latin typeface="Century Schoolbook" panose="02040604050505020304" pitchFamily="18" charset="0"/>
                  <a:cs typeface="Roboto Serif Light" pitchFamily="2" charset="0"/>
                </a:rPr>
                <a:t> gradients </a:t>
              </a:r>
              <a:r>
                <a:rPr lang="fr-CA" sz="2000" b="1" dirty="0">
                  <a:latin typeface="Century Schoolbook" panose="02040604050505020304" pitchFamily="18" charset="0"/>
                  <a:cs typeface="Roboto Serif Medium" pitchFamily="2" charset="0"/>
                </a:rPr>
                <a:t>G</a:t>
              </a:r>
              <a:r>
                <a:rPr lang="fr-CA" sz="2000" b="1" baseline="-25000" dirty="0">
                  <a:latin typeface="Century Schoolbook" panose="02040604050505020304" pitchFamily="18" charset="0"/>
                  <a:cs typeface="Roboto Serif Medium" pitchFamily="2" charset="0"/>
                </a:rPr>
                <a:t>y</a:t>
              </a:r>
              <a:r>
                <a:rPr lang="fr-CA" sz="2000" dirty="0">
                  <a:latin typeface="Century Schoolbook" panose="02040604050505020304" pitchFamily="18" charset="0"/>
                  <a:cs typeface="Roboto Serif Light" pitchFamily="2" charset="0"/>
                </a:rPr>
                <a:t> </a:t>
              </a:r>
            </a:p>
          </p:txBody>
        </p:sp>
        <p:sp>
          <p:nvSpPr>
            <p:cNvPr id="16" name="ZoneTexte 41">
              <a:extLst>
                <a:ext uri="{FF2B5EF4-FFF2-40B4-BE49-F238E27FC236}">
                  <a16:creationId xmlns:a16="http://schemas.microsoft.com/office/drawing/2014/main" id="{A42048E4-5659-4D4B-26F1-B017B5FD55CD}"/>
                </a:ext>
              </a:extLst>
            </p:cNvPr>
            <p:cNvSpPr txBox="1"/>
            <p:nvPr/>
          </p:nvSpPr>
          <p:spPr>
            <a:xfrm>
              <a:off x="1972668" y="3640609"/>
              <a:ext cx="2254142" cy="707886"/>
            </a:xfrm>
            <a:prstGeom prst="rect">
              <a:avLst/>
            </a:prstGeom>
            <a:noFill/>
          </p:spPr>
          <p:txBody>
            <a:bodyPr wrap="none" rtlCol="0">
              <a:spAutoFit/>
            </a:bodyPr>
            <a:lstStyle/>
            <a:p>
              <a:pPr algn="ctr"/>
              <a:r>
                <a:rPr lang="fr-CA" sz="2000" dirty="0">
                  <a:latin typeface="Century Schoolbook" panose="02040604050505020304" pitchFamily="18" charset="0"/>
                  <a:cs typeface="Roboto Serif Light" pitchFamily="2" charset="0"/>
                </a:rPr>
                <a:t>One gradient </a:t>
              </a:r>
              <a:r>
                <a:rPr lang="fr-CA" sz="2000" b="1" dirty="0" err="1">
                  <a:latin typeface="Century Schoolbook" panose="02040604050505020304" pitchFamily="18" charset="0"/>
                  <a:cs typeface="Roboto Serif Medium" pitchFamily="2" charset="0"/>
                </a:rPr>
                <a:t>G</a:t>
              </a:r>
              <a:r>
                <a:rPr lang="fr-CA" sz="2000" b="1" baseline="-25000" dirty="0" err="1">
                  <a:latin typeface="Century Schoolbook" panose="02040604050505020304" pitchFamily="18" charset="0"/>
                  <a:cs typeface="Roboto Serif Medium" pitchFamily="2" charset="0"/>
                </a:rPr>
                <a:t>x</a:t>
              </a:r>
              <a:r>
                <a:rPr lang="fr-CA" sz="2000" dirty="0">
                  <a:latin typeface="Century Schoolbook" panose="02040604050505020304" pitchFamily="18" charset="0"/>
                  <a:cs typeface="Roboto Serif Light" pitchFamily="2" charset="0"/>
                </a:rPr>
                <a:t>, </a:t>
              </a:r>
            </a:p>
            <a:p>
              <a:pPr algn="ctr"/>
              <a:r>
                <a:rPr lang="fr-CA" sz="2000" dirty="0" err="1">
                  <a:latin typeface="Century Schoolbook" panose="02040604050505020304" pitchFamily="18" charset="0"/>
                  <a:cs typeface="Roboto Serif Light" pitchFamily="2" charset="0"/>
                </a:rPr>
                <a:t>N</a:t>
              </a:r>
              <a:r>
                <a:rPr lang="fr-CA" sz="2000" baseline="-25000" dirty="0" err="1">
                  <a:latin typeface="Century Schoolbook" panose="02040604050505020304" pitchFamily="18" charset="0"/>
                  <a:cs typeface="Roboto Serif Light" pitchFamily="2" charset="0"/>
                </a:rPr>
                <a:t>x</a:t>
              </a:r>
              <a:r>
                <a:rPr lang="fr-CA" sz="2000" dirty="0">
                  <a:latin typeface="Century Schoolbook" panose="02040604050505020304" pitchFamily="18" charset="0"/>
                  <a:cs typeface="Roboto Serif Light" pitchFamily="2" charset="0"/>
                </a:rPr>
                <a:t> data points</a:t>
              </a:r>
            </a:p>
          </p:txBody>
        </p:sp>
        <p:graphicFrame>
          <p:nvGraphicFramePr>
            <p:cNvPr id="17" name="Chart 16">
              <a:extLst>
                <a:ext uri="{FF2B5EF4-FFF2-40B4-BE49-F238E27FC236}">
                  <a16:creationId xmlns:a16="http://schemas.microsoft.com/office/drawing/2014/main" id="{8121E7BD-0B2E-32AB-94E0-024A46FC0D56}"/>
                </a:ext>
              </a:extLst>
            </p:cNvPr>
            <p:cNvGraphicFramePr/>
            <p:nvPr>
              <p:extLst>
                <p:ext uri="{D42A27DB-BD31-4B8C-83A1-F6EECF244321}">
                  <p14:modId xmlns:p14="http://schemas.microsoft.com/office/powerpoint/2010/main" val="3652083466"/>
                </p:ext>
              </p:extLst>
            </p:nvPr>
          </p:nvGraphicFramePr>
          <p:xfrm>
            <a:off x="1869180" y="4639940"/>
            <a:ext cx="2398458" cy="1100205"/>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8" name="Chart 17">
              <a:extLst>
                <a:ext uri="{FF2B5EF4-FFF2-40B4-BE49-F238E27FC236}">
                  <a16:creationId xmlns:a16="http://schemas.microsoft.com/office/drawing/2014/main" id="{00A56B0F-168D-9FE1-273B-53E0CC019C7D}"/>
                </a:ext>
              </a:extLst>
            </p:cNvPr>
            <p:cNvGraphicFramePr/>
            <p:nvPr>
              <p:extLst>
                <p:ext uri="{D42A27DB-BD31-4B8C-83A1-F6EECF244321}">
                  <p14:modId xmlns:p14="http://schemas.microsoft.com/office/powerpoint/2010/main" val="3031469445"/>
                </p:ext>
              </p:extLst>
            </p:nvPr>
          </p:nvGraphicFramePr>
          <p:xfrm>
            <a:off x="1877274" y="5714604"/>
            <a:ext cx="2398458" cy="1100205"/>
          </p:xfrm>
          <a:graphic>
            <a:graphicData uri="http://schemas.openxmlformats.org/drawingml/2006/chart">
              <c:chart xmlns:c="http://schemas.openxmlformats.org/drawingml/2006/chart" xmlns:r="http://schemas.openxmlformats.org/officeDocument/2006/relationships" r:id="rId7"/>
            </a:graphicData>
          </a:graphic>
        </p:graphicFrame>
        <p:cxnSp>
          <p:nvCxnSpPr>
            <p:cNvPr id="19" name="Straight Arrow Connector 18">
              <a:extLst>
                <a:ext uri="{FF2B5EF4-FFF2-40B4-BE49-F238E27FC236}">
                  <a16:creationId xmlns:a16="http://schemas.microsoft.com/office/drawing/2014/main" id="{0A1B8732-E49E-8EB8-AF7B-450464C4A6FF}"/>
                </a:ext>
              </a:extLst>
            </p:cNvPr>
            <p:cNvCxnSpPr>
              <a:cxnSpLocks/>
            </p:cNvCxnSpPr>
            <p:nvPr/>
          </p:nvCxnSpPr>
          <p:spPr>
            <a:xfrm>
              <a:off x="1768927" y="4434158"/>
              <a:ext cx="0" cy="1943801"/>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415566A7-A127-404D-B13A-AC351DF68BF9}"/>
                </a:ext>
              </a:extLst>
            </p:cNvPr>
            <p:cNvSpPr txBox="1"/>
            <p:nvPr/>
          </p:nvSpPr>
          <p:spPr>
            <a:xfrm>
              <a:off x="2896672" y="5631300"/>
              <a:ext cx="492443" cy="348813"/>
            </a:xfrm>
            <a:prstGeom prst="rect">
              <a:avLst/>
            </a:prstGeom>
            <a:noFill/>
            <a:ln>
              <a:noFill/>
            </a:ln>
          </p:spPr>
          <p:txBody>
            <a:bodyPr vert="vert" wrap="none" rtlCol="0" anchor="t">
              <a:spAutoFit/>
            </a:bodyPr>
            <a:lstStyle/>
            <a:p>
              <a:r>
                <a:rPr lang="fr-CA" sz="2000" dirty="0">
                  <a:latin typeface="Century Schoolbook" panose="02040604050505020304" pitchFamily="18" charset="0"/>
                  <a:cs typeface="Roboto Serif Light" pitchFamily="2" charset="0"/>
                </a:rPr>
                <a:t>…</a:t>
              </a:r>
            </a:p>
          </p:txBody>
        </p:sp>
        <p:sp>
          <p:nvSpPr>
            <p:cNvPr id="151" name="Oval 150">
              <a:extLst>
                <a:ext uri="{FF2B5EF4-FFF2-40B4-BE49-F238E27FC236}">
                  <a16:creationId xmlns:a16="http://schemas.microsoft.com/office/drawing/2014/main" id="{C360794E-126C-5233-61BF-14FF9F16EA9A}"/>
                </a:ext>
              </a:extLst>
            </p:cNvPr>
            <p:cNvSpPr/>
            <p:nvPr/>
          </p:nvSpPr>
          <p:spPr>
            <a:xfrm>
              <a:off x="2162749" y="6117876"/>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152" name="Oval 151">
              <a:extLst>
                <a:ext uri="{FF2B5EF4-FFF2-40B4-BE49-F238E27FC236}">
                  <a16:creationId xmlns:a16="http://schemas.microsoft.com/office/drawing/2014/main" id="{58924945-C691-F301-F5B6-2401DE826FAC}"/>
                </a:ext>
              </a:extLst>
            </p:cNvPr>
            <p:cNvSpPr/>
            <p:nvPr/>
          </p:nvSpPr>
          <p:spPr>
            <a:xfrm>
              <a:off x="2060559" y="6374099"/>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153" name="Oval 152">
              <a:extLst>
                <a:ext uri="{FF2B5EF4-FFF2-40B4-BE49-F238E27FC236}">
                  <a16:creationId xmlns:a16="http://schemas.microsoft.com/office/drawing/2014/main" id="{B0C1FC53-4395-8045-B51E-D262C4BBBC33}"/>
                </a:ext>
              </a:extLst>
            </p:cNvPr>
            <p:cNvSpPr/>
            <p:nvPr/>
          </p:nvSpPr>
          <p:spPr>
            <a:xfrm>
              <a:off x="2372006" y="6295676"/>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154" name="Oval 153">
              <a:extLst>
                <a:ext uri="{FF2B5EF4-FFF2-40B4-BE49-F238E27FC236}">
                  <a16:creationId xmlns:a16="http://schemas.microsoft.com/office/drawing/2014/main" id="{B3510B96-4A48-AD5D-00F5-B90F43E2771E}"/>
                </a:ext>
              </a:extLst>
            </p:cNvPr>
            <p:cNvSpPr/>
            <p:nvPr/>
          </p:nvSpPr>
          <p:spPr>
            <a:xfrm>
              <a:off x="2269816" y="6066759"/>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155" name="Oval 154">
              <a:extLst>
                <a:ext uri="{FF2B5EF4-FFF2-40B4-BE49-F238E27FC236}">
                  <a16:creationId xmlns:a16="http://schemas.microsoft.com/office/drawing/2014/main" id="{233C9E2A-55E5-38C9-FF63-6E3E608C8DBB}"/>
                </a:ext>
              </a:extLst>
            </p:cNvPr>
            <p:cNvSpPr/>
            <p:nvPr/>
          </p:nvSpPr>
          <p:spPr>
            <a:xfrm>
              <a:off x="2575476" y="6266486"/>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156" name="Oval 155">
              <a:extLst>
                <a:ext uri="{FF2B5EF4-FFF2-40B4-BE49-F238E27FC236}">
                  <a16:creationId xmlns:a16="http://schemas.microsoft.com/office/drawing/2014/main" id="{CCA15BBD-18AD-5315-205A-FBD323766FA3}"/>
                </a:ext>
              </a:extLst>
            </p:cNvPr>
            <p:cNvSpPr/>
            <p:nvPr/>
          </p:nvSpPr>
          <p:spPr>
            <a:xfrm>
              <a:off x="2473286" y="6436349"/>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157" name="Oval 156">
              <a:extLst>
                <a:ext uri="{FF2B5EF4-FFF2-40B4-BE49-F238E27FC236}">
                  <a16:creationId xmlns:a16="http://schemas.microsoft.com/office/drawing/2014/main" id="{0448F165-21F9-0227-B83F-A9255A82F5D9}"/>
                </a:ext>
              </a:extLst>
            </p:cNvPr>
            <p:cNvSpPr/>
            <p:nvPr/>
          </p:nvSpPr>
          <p:spPr>
            <a:xfrm>
              <a:off x="2784733" y="6152186"/>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158" name="Oval 157">
              <a:extLst>
                <a:ext uri="{FF2B5EF4-FFF2-40B4-BE49-F238E27FC236}">
                  <a16:creationId xmlns:a16="http://schemas.microsoft.com/office/drawing/2014/main" id="{FD636F8D-051B-2D13-122E-B32742EB1F03}"/>
                </a:ext>
              </a:extLst>
            </p:cNvPr>
            <p:cNvSpPr/>
            <p:nvPr/>
          </p:nvSpPr>
          <p:spPr>
            <a:xfrm>
              <a:off x="2682543" y="6052809"/>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159" name="Oval 158">
              <a:extLst>
                <a:ext uri="{FF2B5EF4-FFF2-40B4-BE49-F238E27FC236}">
                  <a16:creationId xmlns:a16="http://schemas.microsoft.com/office/drawing/2014/main" id="{9645E9A1-6D05-02F6-E0CD-8E608F181E23}"/>
                </a:ext>
              </a:extLst>
            </p:cNvPr>
            <p:cNvSpPr/>
            <p:nvPr/>
          </p:nvSpPr>
          <p:spPr>
            <a:xfrm>
              <a:off x="2994548" y="6384893"/>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161" name="Oval 160">
              <a:extLst>
                <a:ext uri="{FF2B5EF4-FFF2-40B4-BE49-F238E27FC236}">
                  <a16:creationId xmlns:a16="http://schemas.microsoft.com/office/drawing/2014/main" id="{24557C52-7DD7-9DE7-F07D-DDAB8E6F1AD6}"/>
                </a:ext>
              </a:extLst>
            </p:cNvPr>
            <p:cNvSpPr/>
            <p:nvPr/>
          </p:nvSpPr>
          <p:spPr>
            <a:xfrm>
              <a:off x="2892358" y="6409976"/>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164" name="Oval 163">
              <a:extLst>
                <a:ext uri="{FF2B5EF4-FFF2-40B4-BE49-F238E27FC236}">
                  <a16:creationId xmlns:a16="http://schemas.microsoft.com/office/drawing/2014/main" id="{0E439C2E-A8D6-2DEF-97DC-23001C873E81}"/>
                </a:ext>
              </a:extLst>
            </p:cNvPr>
            <p:cNvSpPr/>
            <p:nvPr/>
          </p:nvSpPr>
          <p:spPr>
            <a:xfrm>
              <a:off x="3203805" y="6057233"/>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165" name="Oval 164">
              <a:extLst>
                <a:ext uri="{FF2B5EF4-FFF2-40B4-BE49-F238E27FC236}">
                  <a16:creationId xmlns:a16="http://schemas.microsoft.com/office/drawing/2014/main" id="{1AC9776D-A93B-09A0-3EBE-8095FB4E14BE}"/>
                </a:ext>
              </a:extLst>
            </p:cNvPr>
            <p:cNvSpPr/>
            <p:nvPr/>
          </p:nvSpPr>
          <p:spPr>
            <a:xfrm>
              <a:off x="3101615" y="6128036"/>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166" name="Oval 165">
              <a:extLst>
                <a:ext uri="{FF2B5EF4-FFF2-40B4-BE49-F238E27FC236}">
                  <a16:creationId xmlns:a16="http://schemas.microsoft.com/office/drawing/2014/main" id="{15AEE245-4EDD-7E63-7F72-9F463254C959}"/>
                </a:ext>
              </a:extLst>
            </p:cNvPr>
            <p:cNvSpPr/>
            <p:nvPr/>
          </p:nvSpPr>
          <p:spPr>
            <a:xfrm>
              <a:off x="3407275" y="6436983"/>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167" name="Oval 166">
              <a:extLst>
                <a:ext uri="{FF2B5EF4-FFF2-40B4-BE49-F238E27FC236}">
                  <a16:creationId xmlns:a16="http://schemas.microsoft.com/office/drawing/2014/main" id="{C3ECE86E-293D-1D4E-9A1E-7B415A744C30}"/>
                </a:ext>
              </a:extLst>
            </p:cNvPr>
            <p:cNvSpPr/>
            <p:nvPr/>
          </p:nvSpPr>
          <p:spPr>
            <a:xfrm>
              <a:off x="3305085" y="6271566"/>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168" name="Oval 167">
              <a:extLst>
                <a:ext uri="{FF2B5EF4-FFF2-40B4-BE49-F238E27FC236}">
                  <a16:creationId xmlns:a16="http://schemas.microsoft.com/office/drawing/2014/main" id="{DD46BC22-32F1-D3B7-6DF2-9561F75750C1}"/>
                </a:ext>
              </a:extLst>
            </p:cNvPr>
            <p:cNvSpPr/>
            <p:nvPr/>
          </p:nvSpPr>
          <p:spPr>
            <a:xfrm>
              <a:off x="3616532" y="6053443"/>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169" name="Oval 168">
              <a:extLst>
                <a:ext uri="{FF2B5EF4-FFF2-40B4-BE49-F238E27FC236}">
                  <a16:creationId xmlns:a16="http://schemas.microsoft.com/office/drawing/2014/main" id="{A0748540-0B4A-A6BB-C2B5-3D249671ACEC}"/>
                </a:ext>
              </a:extLst>
            </p:cNvPr>
            <p:cNvSpPr/>
            <p:nvPr/>
          </p:nvSpPr>
          <p:spPr>
            <a:xfrm>
              <a:off x="3514342" y="6271566"/>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170" name="Oval 169">
              <a:extLst>
                <a:ext uri="{FF2B5EF4-FFF2-40B4-BE49-F238E27FC236}">
                  <a16:creationId xmlns:a16="http://schemas.microsoft.com/office/drawing/2014/main" id="{C7A01B3A-DC3C-E4D0-D5B9-FB6A6273A22F}"/>
                </a:ext>
              </a:extLst>
            </p:cNvPr>
            <p:cNvSpPr/>
            <p:nvPr/>
          </p:nvSpPr>
          <p:spPr>
            <a:xfrm>
              <a:off x="3820560" y="6375823"/>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171" name="Oval 170">
              <a:extLst>
                <a:ext uri="{FF2B5EF4-FFF2-40B4-BE49-F238E27FC236}">
                  <a16:creationId xmlns:a16="http://schemas.microsoft.com/office/drawing/2014/main" id="{92736B85-F603-955C-D5A3-A26B1E415789}"/>
                </a:ext>
              </a:extLst>
            </p:cNvPr>
            <p:cNvSpPr/>
            <p:nvPr/>
          </p:nvSpPr>
          <p:spPr>
            <a:xfrm>
              <a:off x="3718370" y="6126586"/>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172" name="Oval 171">
              <a:extLst>
                <a:ext uri="{FF2B5EF4-FFF2-40B4-BE49-F238E27FC236}">
                  <a16:creationId xmlns:a16="http://schemas.microsoft.com/office/drawing/2014/main" id="{CD2CF22B-1F03-1D56-48BB-6F1D8C5ECEF1}"/>
                </a:ext>
              </a:extLst>
            </p:cNvPr>
            <p:cNvSpPr/>
            <p:nvPr/>
          </p:nvSpPr>
          <p:spPr>
            <a:xfrm>
              <a:off x="4029817" y="6157383"/>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173" name="Oval 172">
              <a:extLst>
                <a:ext uri="{FF2B5EF4-FFF2-40B4-BE49-F238E27FC236}">
                  <a16:creationId xmlns:a16="http://schemas.microsoft.com/office/drawing/2014/main" id="{5355B719-8145-DD8A-9CF2-F67B1546DFA2}"/>
                </a:ext>
              </a:extLst>
            </p:cNvPr>
            <p:cNvSpPr/>
            <p:nvPr/>
          </p:nvSpPr>
          <p:spPr>
            <a:xfrm>
              <a:off x="3927627" y="6400906"/>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174" name="Oval 173">
              <a:extLst>
                <a:ext uri="{FF2B5EF4-FFF2-40B4-BE49-F238E27FC236}">
                  <a16:creationId xmlns:a16="http://schemas.microsoft.com/office/drawing/2014/main" id="{67D6B493-1356-EFB7-9921-80F167758268}"/>
                </a:ext>
              </a:extLst>
            </p:cNvPr>
            <p:cNvSpPr/>
            <p:nvPr/>
          </p:nvSpPr>
          <p:spPr>
            <a:xfrm>
              <a:off x="2167518" y="5174546"/>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175" name="Oval 174">
              <a:extLst>
                <a:ext uri="{FF2B5EF4-FFF2-40B4-BE49-F238E27FC236}">
                  <a16:creationId xmlns:a16="http://schemas.microsoft.com/office/drawing/2014/main" id="{B7146F52-19E9-566C-C779-CD06C5A21C63}"/>
                </a:ext>
              </a:extLst>
            </p:cNvPr>
            <p:cNvSpPr/>
            <p:nvPr/>
          </p:nvSpPr>
          <p:spPr>
            <a:xfrm>
              <a:off x="2065328" y="5329169"/>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183" name="Oval 182">
              <a:extLst>
                <a:ext uri="{FF2B5EF4-FFF2-40B4-BE49-F238E27FC236}">
                  <a16:creationId xmlns:a16="http://schemas.microsoft.com/office/drawing/2014/main" id="{77006B30-3F77-440C-0906-38A1E497979A}"/>
                </a:ext>
              </a:extLst>
            </p:cNvPr>
            <p:cNvSpPr/>
            <p:nvPr/>
          </p:nvSpPr>
          <p:spPr>
            <a:xfrm>
              <a:off x="2376775" y="4966266"/>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184" name="Oval 183">
              <a:extLst>
                <a:ext uri="{FF2B5EF4-FFF2-40B4-BE49-F238E27FC236}">
                  <a16:creationId xmlns:a16="http://schemas.microsoft.com/office/drawing/2014/main" id="{84B178C8-DBFC-E4DE-C42B-C929ECDD95E6}"/>
                </a:ext>
              </a:extLst>
            </p:cNvPr>
            <p:cNvSpPr/>
            <p:nvPr/>
          </p:nvSpPr>
          <p:spPr>
            <a:xfrm>
              <a:off x="2274585" y="5014209"/>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185" name="Oval 184">
              <a:extLst>
                <a:ext uri="{FF2B5EF4-FFF2-40B4-BE49-F238E27FC236}">
                  <a16:creationId xmlns:a16="http://schemas.microsoft.com/office/drawing/2014/main" id="{C0659AC6-A189-FABC-2CAB-AC5382F77E61}"/>
                </a:ext>
              </a:extLst>
            </p:cNvPr>
            <p:cNvSpPr/>
            <p:nvPr/>
          </p:nvSpPr>
          <p:spPr>
            <a:xfrm>
              <a:off x="2580245" y="5216476"/>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186" name="Oval 185">
              <a:extLst>
                <a:ext uri="{FF2B5EF4-FFF2-40B4-BE49-F238E27FC236}">
                  <a16:creationId xmlns:a16="http://schemas.microsoft.com/office/drawing/2014/main" id="{91D5F85A-9FB6-37FE-9A18-84F9A86F7FE0}"/>
                </a:ext>
              </a:extLst>
            </p:cNvPr>
            <p:cNvSpPr/>
            <p:nvPr/>
          </p:nvSpPr>
          <p:spPr>
            <a:xfrm>
              <a:off x="2478055" y="5053599"/>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187" name="Oval 186">
              <a:extLst>
                <a:ext uri="{FF2B5EF4-FFF2-40B4-BE49-F238E27FC236}">
                  <a16:creationId xmlns:a16="http://schemas.microsoft.com/office/drawing/2014/main" id="{2BC91130-B29C-99F5-D508-B69774E4C327}"/>
                </a:ext>
              </a:extLst>
            </p:cNvPr>
            <p:cNvSpPr/>
            <p:nvPr/>
          </p:nvSpPr>
          <p:spPr>
            <a:xfrm>
              <a:off x="2789502" y="5351096"/>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189" name="Oval 188">
              <a:extLst>
                <a:ext uri="{FF2B5EF4-FFF2-40B4-BE49-F238E27FC236}">
                  <a16:creationId xmlns:a16="http://schemas.microsoft.com/office/drawing/2014/main" id="{71D108EB-B1D4-6A68-68D0-549C875C3F4B}"/>
                </a:ext>
              </a:extLst>
            </p:cNvPr>
            <p:cNvSpPr/>
            <p:nvPr/>
          </p:nvSpPr>
          <p:spPr>
            <a:xfrm>
              <a:off x="2687312" y="5350779"/>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190" name="Oval 189">
              <a:extLst>
                <a:ext uri="{FF2B5EF4-FFF2-40B4-BE49-F238E27FC236}">
                  <a16:creationId xmlns:a16="http://schemas.microsoft.com/office/drawing/2014/main" id="{D7728BD8-48B1-7905-B0B2-775344E79E0B}"/>
                </a:ext>
              </a:extLst>
            </p:cNvPr>
            <p:cNvSpPr/>
            <p:nvPr/>
          </p:nvSpPr>
          <p:spPr>
            <a:xfrm>
              <a:off x="2999317" y="5050403"/>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594" name="Oval 593">
              <a:extLst>
                <a:ext uri="{FF2B5EF4-FFF2-40B4-BE49-F238E27FC236}">
                  <a16:creationId xmlns:a16="http://schemas.microsoft.com/office/drawing/2014/main" id="{9A1BB842-AF07-FF35-7670-636826F95A98}"/>
                </a:ext>
              </a:extLst>
            </p:cNvPr>
            <p:cNvSpPr/>
            <p:nvPr/>
          </p:nvSpPr>
          <p:spPr>
            <a:xfrm>
              <a:off x="2897127" y="5215186"/>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598" name="Oval 597">
              <a:extLst>
                <a:ext uri="{FF2B5EF4-FFF2-40B4-BE49-F238E27FC236}">
                  <a16:creationId xmlns:a16="http://schemas.microsoft.com/office/drawing/2014/main" id="{2B768F42-0D07-0E0E-4154-BAD995661358}"/>
                </a:ext>
              </a:extLst>
            </p:cNvPr>
            <p:cNvSpPr/>
            <p:nvPr/>
          </p:nvSpPr>
          <p:spPr>
            <a:xfrm>
              <a:off x="3208574" y="5017383"/>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600" name="Oval 599">
              <a:extLst>
                <a:ext uri="{FF2B5EF4-FFF2-40B4-BE49-F238E27FC236}">
                  <a16:creationId xmlns:a16="http://schemas.microsoft.com/office/drawing/2014/main" id="{61B8852F-E1B7-0BC3-5880-4BE8F3162146}"/>
                </a:ext>
              </a:extLst>
            </p:cNvPr>
            <p:cNvSpPr/>
            <p:nvPr/>
          </p:nvSpPr>
          <p:spPr>
            <a:xfrm>
              <a:off x="3106384" y="4966266"/>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626" name="Oval 625">
              <a:extLst>
                <a:ext uri="{FF2B5EF4-FFF2-40B4-BE49-F238E27FC236}">
                  <a16:creationId xmlns:a16="http://schemas.microsoft.com/office/drawing/2014/main" id="{E48E4CCE-AB68-6CE5-B102-3D6A09855E43}"/>
                </a:ext>
              </a:extLst>
            </p:cNvPr>
            <p:cNvSpPr/>
            <p:nvPr/>
          </p:nvSpPr>
          <p:spPr>
            <a:xfrm>
              <a:off x="3412044" y="5320933"/>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627" name="Oval 626">
              <a:extLst>
                <a:ext uri="{FF2B5EF4-FFF2-40B4-BE49-F238E27FC236}">
                  <a16:creationId xmlns:a16="http://schemas.microsoft.com/office/drawing/2014/main" id="{F79E1DF4-32C9-CD0A-4DEB-A92DA3B793C0}"/>
                </a:ext>
              </a:extLst>
            </p:cNvPr>
            <p:cNvSpPr/>
            <p:nvPr/>
          </p:nvSpPr>
          <p:spPr>
            <a:xfrm>
              <a:off x="3309854" y="5173296"/>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629" name="Oval 628">
              <a:extLst>
                <a:ext uri="{FF2B5EF4-FFF2-40B4-BE49-F238E27FC236}">
                  <a16:creationId xmlns:a16="http://schemas.microsoft.com/office/drawing/2014/main" id="{2E3D713C-1972-99C3-3CF8-8432640C84E6}"/>
                </a:ext>
              </a:extLst>
            </p:cNvPr>
            <p:cNvSpPr/>
            <p:nvPr/>
          </p:nvSpPr>
          <p:spPr>
            <a:xfrm>
              <a:off x="3621301" y="5262513"/>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630" name="Oval 629">
              <a:extLst>
                <a:ext uri="{FF2B5EF4-FFF2-40B4-BE49-F238E27FC236}">
                  <a16:creationId xmlns:a16="http://schemas.microsoft.com/office/drawing/2014/main" id="{9917048D-62F6-CC05-8BCE-176F20A01FDE}"/>
                </a:ext>
              </a:extLst>
            </p:cNvPr>
            <p:cNvSpPr/>
            <p:nvPr/>
          </p:nvSpPr>
          <p:spPr>
            <a:xfrm>
              <a:off x="3519111" y="5361256"/>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631" name="Oval 630">
              <a:extLst>
                <a:ext uri="{FF2B5EF4-FFF2-40B4-BE49-F238E27FC236}">
                  <a16:creationId xmlns:a16="http://schemas.microsoft.com/office/drawing/2014/main" id="{96D3AE83-54FD-7D05-2FC8-B2290F86DCB4}"/>
                </a:ext>
              </a:extLst>
            </p:cNvPr>
            <p:cNvSpPr/>
            <p:nvPr/>
          </p:nvSpPr>
          <p:spPr>
            <a:xfrm>
              <a:off x="3825329" y="4980373"/>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632" name="Oval 631">
              <a:extLst>
                <a:ext uri="{FF2B5EF4-FFF2-40B4-BE49-F238E27FC236}">
                  <a16:creationId xmlns:a16="http://schemas.microsoft.com/office/drawing/2014/main" id="{8D89CE45-484F-4487-7580-7D1FA8D1A24B}"/>
                </a:ext>
              </a:extLst>
            </p:cNvPr>
            <p:cNvSpPr/>
            <p:nvPr/>
          </p:nvSpPr>
          <p:spPr>
            <a:xfrm>
              <a:off x="3723139" y="5096896"/>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633" name="Oval 632">
              <a:extLst>
                <a:ext uri="{FF2B5EF4-FFF2-40B4-BE49-F238E27FC236}">
                  <a16:creationId xmlns:a16="http://schemas.microsoft.com/office/drawing/2014/main" id="{72DAF599-712C-91E3-A8E3-04B126B658E6}"/>
                </a:ext>
              </a:extLst>
            </p:cNvPr>
            <p:cNvSpPr/>
            <p:nvPr/>
          </p:nvSpPr>
          <p:spPr>
            <a:xfrm>
              <a:off x="4034586" y="5130233"/>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634" name="Oval 633">
              <a:extLst>
                <a:ext uri="{FF2B5EF4-FFF2-40B4-BE49-F238E27FC236}">
                  <a16:creationId xmlns:a16="http://schemas.microsoft.com/office/drawing/2014/main" id="{B8F1F15B-0D1E-8DCE-2720-A6E0E8F5F616}"/>
                </a:ext>
              </a:extLst>
            </p:cNvPr>
            <p:cNvSpPr/>
            <p:nvPr/>
          </p:nvSpPr>
          <p:spPr>
            <a:xfrm>
              <a:off x="3932396" y="4990216"/>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635" name="Oval 634">
              <a:extLst>
                <a:ext uri="{FF2B5EF4-FFF2-40B4-BE49-F238E27FC236}">
                  <a16:creationId xmlns:a16="http://schemas.microsoft.com/office/drawing/2014/main" id="{5DDF0606-CB71-7BE7-65FA-D8C6F17927F3}"/>
                </a:ext>
              </a:extLst>
            </p:cNvPr>
            <p:cNvSpPr/>
            <p:nvPr/>
          </p:nvSpPr>
          <p:spPr>
            <a:xfrm>
              <a:off x="2160873" y="4501301"/>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636" name="Oval 635">
              <a:extLst>
                <a:ext uri="{FF2B5EF4-FFF2-40B4-BE49-F238E27FC236}">
                  <a16:creationId xmlns:a16="http://schemas.microsoft.com/office/drawing/2014/main" id="{25952D20-0ECB-8314-3FA8-D1D7194F92A9}"/>
                </a:ext>
              </a:extLst>
            </p:cNvPr>
            <p:cNvSpPr/>
            <p:nvPr/>
          </p:nvSpPr>
          <p:spPr>
            <a:xfrm>
              <a:off x="2058683" y="4729584"/>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637" name="Oval 636">
              <a:extLst>
                <a:ext uri="{FF2B5EF4-FFF2-40B4-BE49-F238E27FC236}">
                  <a16:creationId xmlns:a16="http://schemas.microsoft.com/office/drawing/2014/main" id="{44D08A56-9D0F-D134-CF7E-6C3D84F75B0B}"/>
                </a:ext>
              </a:extLst>
            </p:cNvPr>
            <p:cNvSpPr/>
            <p:nvPr/>
          </p:nvSpPr>
          <p:spPr>
            <a:xfrm>
              <a:off x="2370130" y="4595281"/>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638" name="Oval 637">
              <a:extLst>
                <a:ext uri="{FF2B5EF4-FFF2-40B4-BE49-F238E27FC236}">
                  <a16:creationId xmlns:a16="http://schemas.microsoft.com/office/drawing/2014/main" id="{FBEC24BC-CE01-BC78-D824-C84E74F4C45C}"/>
                </a:ext>
              </a:extLst>
            </p:cNvPr>
            <p:cNvSpPr/>
            <p:nvPr/>
          </p:nvSpPr>
          <p:spPr>
            <a:xfrm>
              <a:off x="2267940" y="4427324"/>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639" name="Oval 638">
              <a:extLst>
                <a:ext uri="{FF2B5EF4-FFF2-40B4-BE49-F238E27FC236}">
                  <a16:creationId xmlns:a16="http://schemas.microsoft.com/office/drawing/2014/main" id="{27894E91-E080-AF6C-6AB1-01C88B2401C2}"/>
                </a:ext>
              </a:extLst>
            </p:cNvPr>
            <p:cNvSpPr/>
            <p:nvPr/>
          </p:nvSpPr>
          <p:spPr>
            <a:xfrm>
              <a:off x="2573600" y="4774371"/>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640" name="Oval 639">
              <a:extLst>
                <a:ext uri="{FF2B5EF4-FFF2-40B4-BE49-F238E27FC236}">
                  <a16:creationId xmlns:a16="http://schemas.microsoft.com/office/drawing/2014/main" id="{5A52E540-048D-D762-3E5B-208DC2B22020}"/>
                </a:ext>
              </a:extLst>
            </p:cNvPr>
            <p:cNvSpPr/>
            <p:nvPr/>
          </p:nvSpPr>
          <p:spPr>
            <a:xfrm>
              <a:off x="2471410" y="4794374"/>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641" name="Oval 640">
              <a:extLst>
                <a:ext uri="{FF2B5EF4-FFF2-40B4-BE49-F238E27FC236}">
                  <a16:creationId xmlns:a16="http://schemas.microsoft.com/office/drawing/2014/main" id="{E701CA85-06A9-7410-7D30-A77F3927530C}"/>
                </a:ext>
              </a:extLst>
            </p:cNvPr>
            <p:cNvSpPr/>
            <p:nvPr/>
          </p:nvSpPr>
          <p:spPr>
            <a:xfrm>
              <a:off x="2782857" y="4423851"/>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642" name="Oval 641">
              <a:extLst>
                <a:ext uri="{FF2B5EF4-FFF2-40B4-BE49-F238E27FC236}">
                  <a16:creationId xmlns:a16="http://schemas.microsoft.com/office/drawing/2014/main" id="{25FCD8A3-6396-3291-E4D8-7CC6260CD73F}"/>
                </a:ext>
              </a:extLst>
            </p:cNvPr>
            <p:cNvSpPr/>
            <p:nvPr/>
          </p:nvSpPr>
          <p:spPr>
            <a:xfrm>
              <a:off x="2680667" y="4540374"/>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643" name="Oval 642">
              <a:extLst>
                <a:ext uri="{FF2B5EF4-FFF2-40B4-BE49-F238E27FC236}">
                  <a16:creationId xmlns:a16="http://schemas.microsoft.com/office/drawing/2014/main" id="{E7B4158B-F5FD-C385-B842-CDA15AE7FE0D}"/>
                </a:ext>
              </a:extLst>
            </p:cNvPr>
            <p:cNvSpPr/>
            <p:nvPr/>
          </p:nvSpPr>
          <p:spPr>
            <a:xfrm>
              <a:off x="2992672" y="4775938"/>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644" name="Oval 643">
              <a:extLst>
                <a:ext uri="{FF2B5EF4-FFF2-40B4-BE49-F238E27FC236}">
                  <a16:creationId xmlns:a16="http://schemas.microsoft.com/office/drawing/2014/main" id="{5AA2AA2E-9D22-9302-3B10-A66A45C566FE}"/>
                </a:ext>
              </a:extLst>
            </p:cNvPr>
            <p:cNvSpPr/>
            <p:nvPr/>
          </p:nvSpPr>
          <p:spPr>
            <a:xfrm>
              <a:off x="2890482" y="4559721"/>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645" name="Oval 644">
              <a:extLst>
                <a:ext uri="{FF2B5EF4-FFF2-40B4-BE49-F238E27FC236}">
                  <a16:creationId xmlns:a16="http://schemas.microsoft.com/office/drawing/2014/main" id="{72E3CBAE-5F6F-1D9D-7DDE-6B4F6D86D15C}"/>
                </a:ext>
              </a:extLst>
            </p:cNvPr>
            <p:cNvSpPr/>
            <p:nvPr/>
          </p:nvSpPr>
          <p:spPr>
            <a:xfrm>
              <a:off x="3201929" y="4585438"/>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646" name="Oval 645">
              <a:extLst>
                <a:ext uri="{FF2B5EF4-FFF2-40B4-BE49-F238E27FC236}">
                  <a16:creationId xmlns:a16="http://schemas.microsoft.com/office/drawing/2014/main" id="{6AAE941F-4BA9-9A36-E046-CD2EA991C750}"/>
                </a:ext>
              </a:extLst>
            </p:cNvPr>
            <p:cNvSpPr/>
            <p:nvPr/>
          </p:nvSpPr>
          <p:spPr>
            <a:xfrm>
              <a:off x="3099739" y="4788321"/>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647" name="Oval 646">
              <a:extLst>
                <a:ext uri="{FF2B5EF4-FFF2-40B4-BE49-F238E27FC236}">
                  <a16:creationId xmlns:a16="http://schemas.microsoft.com/office/drawing/2014/main" id="{B574D8F5-02D8-8FB4-99C4-2FD99FEA9C41}"/>
                </a:ext>
              </a:extLst>
            </p:cNvPr>
            <p:cNvSpPr/>
            <p:nvPr/>
          </p:nvSpPr>
          <p:spPr>
            <a:xfrm>
              <a:off x="3405399" y="4510528"/>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648" name="Oval 647">
              <a:extLst>
                <a:ext uri="{FF2B5EF4-FFF2-40B4-BE49-F238E27FC236}">
                  <a16:creationId xmlns:a16="http://schemas.microsoft.com/office/drawing/2014/main" id="{A268CE95-7400-1DE9-7812-C8D9F818F0D2}"/>
                </a:ext>
              </a:extLst>
            </p:cNvPr>
            <p:cNvSpPr/>
            <p:nvPr/>
          </p:nvSpPr>
          <p:spPr>
            <a:xfrm>
              <a:off x="3303209" y="4426391"/>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649" name="Oval 648">
              <a:extLst>
                <a:ext uri="{FF2B5EF4-FFF2-40B4-BE49-F238E27FC236}">
                  <a16:creationId xmlns:a16="http://schemas.microsoft.com/office/drawing/2014/main" id="{4D60FACB-F91B-C820-595A-EAE658D27E70}"/>
                </a:ext>
              </a:extLst>
            </p:cNvPr>
            <p:cNvSpPr/>
            <p:nvPr/>
          </p:nvSpPr>
          <p:spPr>
            <a:xfrm>
              <a:off x="3614656" y="4812788"/>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650" name="Oval 649">
              <a:extLst>
                <a:ext uri="{FF2B5EF4-FFF2-40B4-BE49-F238E27FC236}">
                  <a16:creationId xmlns:a16="http://schemas.microsoft.com/office/drawing/2014/main" id="{CB6A39FD-9BDC-1AA8-AA21-1ABD438E33FD}"/>
                </a:ext>
              </a:extLst>
            </p:cNvPr>
            <p:cNvSpPr/>
            <p:nvPr/>
          </p:nvSpPr>
          <p:spPr>
            <a:xfrm>
              <a:off x="3512466" y="4746431"/>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651" name="Oval 650">
              <a:extLst>
                <a:ext uri="{FF2B5EF4-FFF2-40B4-BE49-F238E27FC236}">
                  <a16:creationId xmlns:a16="http://schemas.microsoft.com/office/drawing/2014/main" id="{820C8B11-4E7B-BE3E-901E-CBD640DD814B}"/>
                </a:ext>
              </a:extLst>
            </p:cNvPr>
            <p:cNvSpPr/>
            <p:nvPr/>
          </p:nvSpPr>
          <p:spPr>
            <a:xfrm>
              <a:off x="3818684" y="4439208"/>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652" name="Oval 651">
              <a:extLst>
                <a:ext uri="{FF2B5EF4-FFF2-40B4-BE49-F238E27FC236}">
                  <a16:creationId xmlns:a16="http://schemas.microsoft.com/office/drawing/2014/main" id="{08960853-1E65-FB6B-DBA9-B1E6E606A00A}"/>
                </a:ext>
              </a:extLst>
            </p:cNvPr>
            <p:cNvSpPr/>
            <p:nvPr/>
          </p:nvSpPr>
          <p:spPr>
            <a:xfrm>
              <a:off x="3716494" y="4639551"/>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653" name="Oval 652">
              <a:extLst>
                <a:ext uri="{FF2B5EF4-FFF2-40B4-BE49-F238E27FC236}">
                  <a16:creationId xmlns:a16="http://schemas.microsoft.com/office/drawing/2014/main" id="{9E60985C-3F30-262D-7067-0E9F33CAD573}"/>
                </a:ext>
              </a:extLst>
            </p:cNvPr>
            <p:cNvSpPr/>
            <p:nvPr/>
          </p:nvSpPr>
          <p:spPr>
            <a:xfrm>
              <a:off x="4027941" y="4700828"/>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654" name="Oval 653">
              <a:extLst>
                <a:ext uri="{FF2B5EF4-FFF2-40B4-BE49-F238E27FC236}">
                  <a16:creationId xmlns:a16="http://schemas.microsoft.com/office/drawing/2014/main" id="{99AA3D5A-F832-D8A2-58F7-3DF97FDA86D8}"/>
                </a:ext>
              </a:extLst>
            </p:cNvPr>
            <p:cNvSpPr/>
            <p:nvPr/>
          </p:nvSpPr>
          <p:spPr>
            <a:xfrm>
              <a:off x="3925751" y="4479531"/>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grpSp>
      <p:pic>
        <p:nvPicPr>
          <p:cNvPr id="2050" name="Picture 2" hidden="1">
            <a:extLst>
              <a:ext uri="{FF2B5EF4-FFF2-40B4-BE49-F238E27FC236}">
                <a16:creationId xmlns:a16="http://schemas.microsoft.com/office/drawing/2014/main" id="{1A90932E-7296-7B40-CDDF-F93D92A5B41F}"/>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62086"/>
          <a:stretch/>
        </p:blipFill>
        <p:spPr bwMode="auto">
          <a:xfrm>
            <a:off x="9216911" y="4284155"/>
            <a:ext cx="2341946" cy="2501703"/>
          </a:xfrm>
          <a:prstGeom prst="rect">
            <a:avLst/>
          </a:prstGeom>
          <a:noFill/>
          <a:extLst>
            <a:ext uri="{909E8E84-426E-40DD-AFC4-6F175D3DCCD1}">
              <a14:hiddenFill xmlns:a14="http://schemas.microsoft.com/office/drawing/2010/main">
                <a:solidFill>
                  <a:srgbClr val="FFFFFF"/>
                </a:solidFill>
              </a14:hiddenFill>
            </a:ext>
          </a:extLst>
        </p:spPr>
      </p:pic>
      <p:pic>
        <p:nvPicPr>
          <p:cNvPr id="515" name="Picture 2" hidden="1">
            <a:extLst>
              <a:ext uri="{FF2B5EF4-FFF2-40B4-BE49-F238E27FC236}">
                <a16:creationId xmlns:a16="http://schemas.microsoft.com/office/drawing/2014/main" id="{DA8EA8E0-FC38-3ACE-F8CC-87D1265473B5}"/>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r="63623"/>
          <a:stretch/>
        </p:blipFill>
        <p:spPr bwMode="auto">
          <a:xfrm>
            <a:off x="5811596" y="4288344"/>
            <a:ext cx="2247049" cy="2501703"/>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mc:Choice xmlns:a14="http://schemas.microsoft.com/office/drawing/2010/main" Requires="a14">
          <p:sp>
            <p:nvSpPr>
              <p:cNvPr id="62" name="TextBox 61">
                <a:extLst>
                  <a:ext uri="{FF2B5EF4-FFF2-40B4-BE49-F238E27FC236}">
                    <a16:creationId xmlns:a16="http://schemas.microsoft.com/office/drawing/2014/main" id="{01644269-7D89-0B0B-29C7-B48140066756}"/>
                  </a:ext>
                </a:extLst>
              </p:cNvPr>
              <p:cNvSpPr txBox="1"/>
              <p:nvPr/>
            </p:nvSpPr>
            <p:spPr>
              <a:xfrm>
                <a:off x="8465720" y="6007140"/>
                <a:ext cx="3639778" cy="55181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fr-CA" sz="1400" i="1" smtClean="0">
                          <a:latin typeface="Cambria Math" panose="02040503050406030204" pitchFamily="18" charset="0"/>
                          <a:ea typeface="Cambria Math" panose="02040503050406030204" pitchFamily="18" charset="0"/>
                        </a:rPr>
                        <m:t>𝑀</m:t>
                      </m:r>
                      <m:r>
                        <a:rPr lang="fr-CA" sz="1400" i="1" smtClean="0">
                          <a:latin typeface="Cambria Math" panose="02040503050406030204" pitchFamily="18" charset="0"/>
                          <a:ea typeface="Cambria Math" panose="02040503050406030204" pitchFamily="18" charset="0"/>
                        </a:rPr>
                        <m:t>(</m:t>
                      </m:r>
                      <m:r>
                        <m:rPr>
                          <m:sty m:val="p"/>
                        </m:rPr>
                        <a:rPr lang="fr-CA" sz="1400">
                          <a:latin typeface="Cambria Math" panose="02040503050406030204" pitchFamily="18" charset="0"/>
                          <a:ea typeface="Cambria Math" panose="02040503050406030204" pitchFamily="18" charset="0"/>
                        </a:rPr>
                        <m:t>x</m:t>
                      </m:r>
                      <m:r>
                        <a:rPr lang="fr-CA" sz="1400" i="1">
                          <a:latin typeface="Cambria Math" panose="02040503050406030204" pitchFamily="18" charset="0"/>
                          <a:ea typeface="Cambria Math" panose="02040503050406030204" pitchFamily="18" charset="0"/>
                        </a:rPr>
                        <m:t>, </m:t>
                      </m:r>
                      <m:r>
                        <m:rPr>
                          <m:sty m:val="p"/>
                        </m:rPr>
                        <a:rPr lang="fr-CA" sz="1400">
                          <a:latin typeface="Cambria Math" panose="02040503050406030204" pitchFamily="18" charset="0"/>
                          <a:ea typeface="Cambria Math" panose="02040503050406030204" pitchFamily="18" charset="0"/>
                        </a:rPr>
                        <m:t>y</m:t>
                      </m:r>
                      <m:r>
                        <a:rPr lang="fr-CA" sz="1400" i="1">
                          <a:latin typeface="Cambria Math" panose="02040503050406030204" pitchFamily="18" charset="0"/>
                          <a:ea typeface="Cambria Math" panose="02040503050406030204" pitchFamily="18" charset="0"/>
                        </a:rPr>
                        <m:t>)</m:t>
                      </m:r>
                      <m:r>
                        <a:rPr lang="fr-CA" sz="1400" b="0" i="1" smtClean="0">
                          <a:latin typeface="Cambria Math" panose="02040503050406030204" pitchFamily="18" charset="0"/>
                          <a:ea typeface="Cambria Math" panose="02040503050406030204" pitchFamily="18" charset="0"/>
                        </a:rPr>
                        <m:t> =</m:t>
                      </m:r>
                      <m:nary>
                        <m:naryPr>
                          <m:supHide m:val="on"/>
                          <m:ctrlPr>
                            <a:rPr lang="fr-CA" sz="1400" b="0" i="1" smtClean="0">
                              <a:latin typeface="Cambria Math" panose="02040503050406030204" pitchFamily="18" charset="0"/>
                              <a:ea typeface="Cambria Math" panose="02040503050406030204" pitchFamily="18" charset="0"/>
                            </a:rPr>
                          </m:ctrlPr>
                        </m:naryPr>
                        <m:sub>
                          <m:sSub>
                            <m:sSubPr>
                              <m:ctrlPr>
                                <a:rPr lang="fr-CA" sz="1400" i="1">
                                  <a:latin typeface="Cambria Math" panose="02040503050406030204" pitchFamily="18" charset="0"/>
                                  <a:ea typeface="Cambria Math" panose="02040503050406030204" pitchFamily="18" charset="0"/>
                                </a:rPr>
                              </m:ctrlPr>
                            </m:sSubPr>
                            <m:e>
                              <m:r>
                                <m:rPr>
                                  <m:sty m:val="p"/>
                                </m:rPr>
                                <a:rPr lang="fr-CA" sz="1400">
                                  <a:latin typeface="Cambria Math" panose="02040503050406030204" pitchFamily="18" charset="0"/>
                                  <a:ea typeface="Cambria Math" panose="02040503050406030204" pitchFamily="18" charset="0"/>
                                </a:rPr>
                                <m:t>k</m:t>
                              </m:r>
                            </m:e>
                            <m:sub>
                              <m:r>
                                <m:rPr>
                                  <m:sty m:val="p"/>
                                </m:rPr>
                                <a:rPr lang="fr-CA" sz="1400">
                                  <a:latin typeface="Cambria Math" panose="02040503050406030204" pitchFamily="18" charset="0"/>
                                  <a:ea typeface="Cambria Math" panose="02040503050406030204" pitchFamily="18" charset="0"/>
                                </a:rPr>
                                <m:t>x</m:t>
                              </m:r>
                            </m:sub>
                          </m:sSub>
                        </m:sub>
                        <m:sup/>
                        <m:e>
                          <m:nary>
                            <m:naryPr>
                              <m:ctrlPr>
                                <a:rPr lang="fr-CA" sz="1400" b="0" i="1" smtClean="0">
                                  <a:latin typeface="Cambria Math" panose="02040503050406030204" pitchFamily="18" charset="0"/>
                                  <a:ea typeface="Cambria Math" panose="02040503050406030204" pitchFamily="18" charset="0"/>
                                </a:rPr>
                              </m:ctrlPr>
                            </m:naryPr>
                            <m:sub>
                              <m:sSub>
                                <m:sSubPr>
                                  <m:ctrlPr>
                                    <a:rPr lang="fr-CA" sz="1400" i="1">
                                      <a:latin typeface="Cambria Math" panose="02040503050406030204" pitchFamily="18" charset="0"/>
                                      <a:ea typeface="Cambria Math" panose="02040503050406030204" pitchFamily="18" charset="0"/>
                                    </a:rPr>
                                  </m:ctrlPr>
                                </m:sSubPr>
                                <m:e>
                                  <m:r>
                                    <m:rPr>
                                      <m:sty m:val="p"/>
                                    </m:rPr>
                                    <a:rPr lang="fr-CA" sz="1400">
                                      <a:latin typeface="Cambria Math" panose="02040503050406030204" pitchFamily="18" charset="0"/>
                                      <a:ea typeface="Cambria Math" panose="02040503050406030204" pitchFamily="18" charset="0"/>
                                    </a:rPr>
                                    <m:t>k</m:t>
                                  </m:r>
                                </m:e>
                                <m:sub>
                                  <m:r>
                                    <m:rPr>
                                      <m:sty m:val="p"/>
                                    </m:rPr>
                                    <a:rPr lang="fr-CA" sz="1400">
                                      <a:latin typeface="Cambria Math" panose="02040503050406030204" pitchFamily="18" charset="0"/>
                                      <a:ea typeface="Cambria Math" panose="02040503050406030204" pitchFamily="18" charset="0"/>
                                    </a:rPr>
                                    <m:t>y</m:t>
                                  </m:r>
                                </m:sub>
                              </m:sSub>
                            </m:sub>
                            <m:sup/>
                            <m:e>
                              <m:r>
                                <a:rPr lang="fr-CA" sz="1400" i="1">
                                  <a:latin typeface="Cambria Math" panose="02040503050406030204" pitchFamily="18" charset="0"/>
                                  <a:ea typeface="Cambria Math" panose="02040503050406030204" pitchFamily="18" charset="0"/>
                                </a:rPr>
                                <m:t>𝑆</m:t>
                              </m:r>
                              <m:d>
                                <m:dPr>
                                  <m:ctrlPr>
                                    <a:rPr lang="fr-CA" sz="1400" i="1">
                                      <a:latin typeface="Cambria Math" panose="02040503050406030204" pitchFamily="18" charset="0"/>
                                      <a:ea typeface="Cambria Math" panose="02040503050406030204" pitchFamily="18" charset="0"/>
                                    </a:rPr>
                                  </m:ctrlPr>
                                </m:dPr>
                                <m:e>
                                  <m:sSub>
                                    <m:sSubPr>
                                      <m:ctrlPr>
                                        <a:rPr lang="fr-CA" sz="1400" i="1">
                                          <a:latin typeface="Cambria Math" panose="02040503050406030204" pitchFamily="18" charset="0"/>
                                          <a:ea typeface="Cambria Math" panose="02040503050406030204" pitchFamily="18" charset="0"/>
                                        </a:rPr>
                                      </m:ctrlPr>
                                    </m:sSubPr>
                                    <m:e>
                                      <m:r>
                                        <m:rPr>
                                          <m:sty m:val="p"/>
                                        </m:rPr>
                                        <a:rPr lang="fr-CA" sz="1400">
                                          <a:latin typeface="Cambria Math" panose="02040503050406030204" pitchFamily="18" charset="0"/>
                                          <a:ea typeface="Cambria Math" panose="02040503050406030204" pitchFamily="18" charset="0"/>
                                        </a:rPr>
                                        <m:t>k</m:t>
                                      </m:r>
                                    </m:e>
                                    <m:sub>
                                      <m:r>
                                        <m:rPr>
                                          <m:sty m:val="p"/>
                                        </m:rPr>
                                        <a:rPr lang="fr-CA" sz="1400">
                                          <a:latin typeface="Cambria Math" panose="02040503050406030204" pitchFamily="18" charset="0"/>
                                          <a:ea typeface="Cambria Math" panose="02040503050406030204" pitchFamily="18" charset="0"/>
                                        </a:rPr>
                                        <m:t>x</m:t>
                                      </m:r>
                                    </m:sub>
                                  </m:sSub>
                                  <m:r>
                                    <a:rPr lang="fr-CA" sz="1400" b="0" i="1" smtClean="0">
                                      <a:latin typeface="Cambria Math" panose="02040503050406030204" pitchFamily="18" charset="0"/>
                                      <a:ea typeface="Cambria Math" panose="02040503050406030204" pitchFamily="18" charset="0"/>
                                    </a:rPr>
                                    <m:t>,</m:t>
                                  </m:r>
                                  <m:r>
                                    <a:rPr lang="fr-CA" sz="1400" i="1">
                                      <a:latin typeface="Cambria Math" panose="02040503050406030204" pitchFamily="18" charset="0"/>
                                      <a:ea typeface="Cambria Math" panose="02040503050406030204" pitchFamily="18" charset="0"/>
                                    </a:rPr>
                                    <m:t> </m:t>
                                  </m:r>
                                  <m:sSub>
                                    <m:sSubPr>
                                      <m:ctrlPr>
                                        <a:rPr lang="fr-CA" sz="1400" i="1">
                                          <a:latin typeface="Cambria Math" panose="02040503050406030204" pitchFamily="18" charset="0"/>
                                          <a:ea typeface="Cambria Math" panose="02040503050406030204" pitchFamily="18" charset="0"/>
                                        </a:rPr>
                                      </m:ctrlPr>
                                    </m:sSubPr>
                                    <m:e>
                                      <m:r>
                                        <m:rPr>
                                          <m:sty m:val="p"/>
                                        </m:rPr>
                                        <a:rPr lang="fr-CA" sz="1400">
                                          <a:latin typeface="Cambria Math" panose="02040503050406030204" pitchFamily="18" charset="0"/>
                                          <a:ea typeface="Cambria Math" panose="02040503050406030204" pitchFamily="18" charset="0"/>
                                        </a:rPr>
                                        <m:t>k</m:t>
                                      </m:r>
                                    </m:e>
                                    <m:sub>
                                      <m:r>
                                        <m:rPr>
                                          <m:sty m:val="p"/>
                                        </m:rPr>
                                        <a:rPr lang="fr-CA" sz="1400">
                                          <a:latin typeface="Cambria Math" panose="02040503050406030204" pitchFamily="18" charset="0"/>
                                          <a:ea typeface="Cambria Math" panose="02040503050406030204" pitchFamily="18" charset="0"/>
                                        </a:rPr>
                                        <m:t>y</m:t>
                                      </m:r>
                                    </m:sub>
                                  </m:sSub>
                                </m:e>
                              </m:d>
                            </m:e>
                          </m:nary>
                          <m:sSup>
                            <m:sSupPr>
                              <m:ctrlPr>
                                <a:rPr lang="fr-CA" sz="1400" b="0" i="1" smtClean="0">
                                  <a:latin typeface="Cambria Math" panose="02040503050406030204" pitchFamily="18" charset="0"/>
                                  <a:ea typeface="Cambria Math" panose="02040503050406030204" pitchFamily="18" charset="0"/>
                                </a:rPr>
                              </m:ctrlPr>
                            </m:sSupPr>
                            <m:e>
                              <m:r>
                                <a:rPr lang="fr-CA" sz="1400" b="0" i="1" smtClean="0">
                                  <a:latin typeface="Cambria Math" panose="02040503050406030204" pitchFamily="18" charset="0"/>
                                  <a:ea typeface="Cambria Math" panose="02040503050406030204" pitchFamily="18" charset="0"/>
                                </a:rPr>
                                <m:t>𝑒</m:t>
                              </m:r>
                            </m:e>
                            <m:sup>
                              <m:r>
                                <a:rPr lang="fr-CA" sz="1400" b="0" i="1" smtClean="0">
                                  <a:latin typeface="Cambria Math" panose="02040503050406030204" pitchFamily="18" charset="0"/>
                                  <a:ea typeface="Cambria Math" panose="02040503050406030204" pitchFamily="18" charset="0"/>
                                </a:rPr>
                                <m:t>𝑖</m:t>
                              </m:r>
                              <m:r>
                                <a:rPr lang="fr-CA" sz="1400" b="0" i="1" smtClean="0">
                                  <a:latin typeface="Cambria Math" panose="02040503050406030204" pitchFamily="18" charset="0"/>
                                  <a:ea typeface="Cambria Math" panose="02040503050406030204" pitchFamily="18" charset="0"/>
                                </a:rPr>
                                <m:t>2</m:t>
                              </m:r>
                              <m:r>
                                <a:rPr lang="fr-CA" sz="1400" b="0" i="1" smtClean="0">
                                  <a:latin typeface="Cambria Math" panose="02040503050406030204" pitchFamily="18" charset="0"/>
                                  <a:ea typeface="Cambria Math" panose="02040503050406030204" pitchFamily="18" charset="0"/>
                                </a:rPr>
                                <m:t>𝜋</m:t>
                              </m:r>
                              <m:r>
                                <a:rPr lang="fr-CA" sz="1400" b="0" i="1" smtClean="0">
                                  <a:latin typeface="Cambria Math" panose="02040503050406030204" pitchFamily="18" charset="0"/>
                                  <a:ea typeface="Cambria Math" panose="02040503050406030204" pitchFamily="18" charset="0"/>
                                </a:rPr>
                                <m:t>(</m:t>
                              </m:r>
                              <m:sSub>
                                <m:sSubPr>
                                  <m:ctrlPr>
                                    <a:rPr lang="fr-CA" sz="1400" i="1">
                                      <a:latin typeface="Cambria Math" panose="02040503050406030204" pitchFamily="18" charset="0"/>
                                      <a:ea typeface="Cambria Math" panose="02040503050406030204" pitchFamily="18" charset="0"/>
                                    </a:rPr>
                                  </m:ctrlPr>
                                </m:sSubPr>
                                <m:e>
                                  <m:r>
                                    <m:rPr>
                                      <m:sty m:val="p"/>
                                    </m:rPr>
                                    <a:rPr lang="fr-CA" sz="1400" i="0">
                                      <a:latin typeface="Cambria Math" panose="02040503050406030204" pitchFamily="18" charset="0"/>
                                      <a:ea typeface="Cambria Math" panose="02040503050406030204" pitchFamily="18" charset="0"/>
                                    </a:rPr>
                                    <m:t>k</m:t>
                                  </m:r>
                                </m:e>
                                <m:sub>
                                  <m:r>
                                    <m:rPr>
                                      <m:sty m:val="p"/>
                                    </m:rPr>
                                    <a:rPr lang="fr-CA" sz="1400" i="0">
                                      <a:latin typeface="Cambria Math" panose="02040503050406030204" pitchFamily="18" charset="0"/>
                                      <a:ea typeface="Cambria Math" panose="02040503050406030204" pitchFamily="18" charset="0"/>
                                    </a:rPr>
                                    <m:t>x</m:t>
                                  </m:r>
                                </m:sub>
                              </m:sSub>
                              <m:r>
                                <m:rPr>
                                  <m:sty m:val="p"/>
                                </m:rPr>
                                <a:rPr lang="fr-CA" sz="1400" i="0">
                                  <a:latin typeface="Cambria Math" panose="02040503050406030204" pitchFamily="18" charset="0"/>
                                  <a:ea typeface="Cambria Math" panose="02040503050406030204" pitchFamily="18" charset="0"/>
                                </a:rPr>
                                <m:t>x</m:t>
                              </m:r>
                              <m:r>
                                <a:rPr lang="fr-CA" sz="1400" b="0" i="0" smtClean="0">
                                  <a:latin typeface="Cambria Math" panose="02040503050406030204" pitchFamily="18" charset="0"/>
                                  <a:ea typeface="Cambria Math" panose="02040503050406030204" pitchFamily="18" charset="0"/>
                                </a:rPr>
                                <m:t>+</m:t>
                              </m:r>
                              <m:sSub>
                                <m:sSubPr>
                                  <m:ctrlPr>
                                    <a:rPr lang="fr-CA" sz="1400" i="1">
                                      <a:latin typeface="Cambria Math" panose="02040503050406030204" pitchFamily="18" charset="0"/>
                                      <a:ea typeface="Cambria Math" panose="02040503050406030204" pitchFamily="18" charset="0"/>
                                    </a:rPr>
                                  </m:ctrlPr>
                                </m:sSubPr>
                                <m:e>
                                  <m:r>
                                    <m:rPr>
                                      <m:sty m:val="p"/>
                                    </m:rPr>
                                    <a:rPr lang="fr-CA" sz="1400">
                                      <a:latin typeface="Cambria Math" panose="02040503050406030204" pitchFamily="18" charset="0"/>
                                      <a:ea typeface="Cambria Math" panose="02040503050406030204" pitchFamily="18" charset="0"/>
                                    </a:rPr>
                                    <m:t>k</m:t>
                                  </m:r>
                                </m:e>
                                <m:sub>
                                  <m:r>
                                    <m:rPr>
                                      <m:sty m:val="p"/>
                                    </m:rPr>
                                    <a:rPr lang="fr-CA" sz="1400">
                                      <a:latin typeface="Cambria Math" panose="02040503050406030204" pitchFamily="18" charset="0"/>
                                      <a:ea typeface="Cambria Math" panose="02040503050406030204" pitchFamily="18" charset="0"/>
                                    </a:rPr>
                                    <m:t>y</m:t>
                                  </m:r>
                                </m:sub>
                              </m:sSub>
                              <m:r>
                                <m:rPr>
                                  <m:sty m:val="p"/>
                                </m:rPr>
                                <a:rPr lang="fr-CA" sz="1400">
                                  <a:latin typeface="Cambria Math" panose="02040503050406030204" pitchFamily="18" charset="0"/>
                                  <a:ea typeface="Cambria Math" panose="02040503050406030204" pitchFamily="18" charset="0"/>
                                </a:rPr>
                                <m:t>y</m:t>
                              </m:r>
                              <m:r>
                                <a:rPr lang="fr-CA" sz="1400" b="0" i="1" smtClean="0">
                                  <a:latin typeface="Cambria Math" panose="02040503050406030204" pitchFamily="18" charset="0"/>
                                  <a:ea typeface="Cambria Math" panose="02040503050406030204" pitchFamily="18" charset="0"/>
                                </a:rPr>
                                <m:t>)</m:t>
                              </m:r>
                            </m:sup>
                          </m:sSup>
                          <m:r>
                            <m:rPr>
                              <m:sty m:val="p"/>
                            </m:rPr>
                            <a:rPr lang="fr-CA" sz="1400" b="0" i="0" smtClean="0">
                              <a:latin typeface="Cambria Math" panose="02040503050406030204" pitchFamily="18" charset="0"/>
                              <a:ea typeface="Cambria Math" panose="02040503050406030204" pitchFamily="18" charset="0"/>
                            </a:rPr>
                            <m:t>d</m:t>
                          </m:r>
                          <m:sSub>
                            <m:sSubPr>
                              <m:ctrlPr>
                                <a:rPr lang="fr-CA" sz="1400" i="1">
                                  <a:latin typeface="Cambria Math" panose="02040503050406030204" pitchFamily="18" charset="0"/>
                                  <a:ea typeface="Cambria Math" panose="02040503050406030204" pitchFamily="18" charset="0"/>
                                </a:rPr>
                              </m:ctrlPr>
                            </m:sSubPr>
                            <m:e>
                              <m:r>
                                <m:rPr>
                                  <m:sty m:val="p"/>
                                </m:rPr>
                                <a:rPr lang="fr-CA" sz="1400">
                                  <a:latin typeface="Cambria Math" panose="02040503050406030204" pitchFamily="18" charset="0"/>
                                  <a:ea typeface="Cambria Math" panose="02040503050406030204" pitchFamily="18" charset="0"/>
                                </a:rPr>
                                <m:t>k</m:t>
                              </m:r>
                            </m:e>
                            <m:sub>
                              <m:r>
                                <m:rPr>
                                  <m:sty m:val="p"/>
                                </m:rPr>
                                <a:rPr lang="fr-CA" sz="1400">
                                  <a:latin typeface="Cambria Math" panose="02040503050406030204" pitchFamily="18" charset="0"/>
                                  <a:ea typeface="Cambria Math" panose="02040503050406030204" pitchFamily="18" charset="0"/>
                                </a:rPr>
                                <m:t>y</m:t>
                              </m:r>
                            </m:sub>
                          </m:sSub>
                          <m:r>
                            <m:rPr>
                              <m:sty m:val="p"/>
                            </m:rPr>
                            <a:rPr lang="fr-CA" sz="1400" b="0" i="0" smtClean="0">
                              <a:latin typeface="Cambria Math" panose="02040503050406030204" pitchFamily="18" charset="0"/>
                              <a:ea typeface="Cambria Math" panose="02040503050406030204" pitchFamily="18" charset="0"/>
                            </a:rPr>
                            <m:t>d</m:t>
                          </m:r>
                          <m:sSub>
                            <m:sSubPr>
                              <m:ctrlPr>
                                <a:rPr lang="fr-CA" sz="1400" i="1">
                                  <a:latin typeface="Cambria Math" panose="02040503050406030204" pitchFamily="18" charset="0"/>
                                  <a:ea typeface="Cambria Math" panose="02040503050406030204" pitchFamily="18" charset="0"/>
                                </a:rPr>
                              </m:ctrlPr>
                            </m:sSubPr>
                            <m:e>
                              <m:r>
                                <m:rPr>
                                  <m:sty m:val="p"/>
                                </m:rPr>
                                <a:rPr lang="fr-CA" sz="1400">
                                  <a:latin typeface="Cambria Math" panose="02040503050406030204" pitchFamily="18" charset="0"/>
                                  <a:ea typeface="Cambria Math" panose="02040503050406030204" pitchFamily="18" charset="0"/>
                                </a:rPr>
                                <m:t>k</m:t>
                              </m:r>
                            </m:e>
                            <m:sub>
                              <m:r>
                                <m:rPr>
                                  <m:sty m:val="p"/>
                                </m:rPr>
                                <a:rPr lang="fr-CA" sz="1400">
                                  <a:latin typeface="Cambria Math" panose="02040503050406030204" pitchFamily="18" charset="0"/>
                                  <a:ea typeface="Cambria Math" panose="02040503050406030204" pitchFamily="18" charset="0"/>
                                </a:rPr>
                                <m:t>x</m:t>
                              </m:r>
                            </m:sub>
                          </m:sSub>
                        </m:e>
                      </m:nary>
                    </m:oMath>
                  </m:oMathPara>
                </a14:m>
                <a:endParaRPr lang="fr-CA" sz="1400" dirty="0">
                  <a:latin typeface="Century Schoolbook" panose="02040604050505020304" pitchFamily="18" charset="0"/>
                  <a:cs typeface="Roboto Serif Light" pitchFamily="2" charset="0"/>
                </a:endParaRPr>
              </a:p>
            </p:txBody>
          </p:sp>
        </mc:Choice>
        <mc:Fallback>
          <p:sp>
            <p:nvSpPr>
              <p:cNvPr id="62" name="TextBox 61">
                <a:extLst>
                  <a:ext uri="{FF2B5EF4-FFF2-40B4-BE49-F238E27FC236}">
                    <a16:creationId xmlns:a16="http://schemas.microsoft.com/office/drawing/2014/main" id="{01644269-7D89-0B0B-29C7-B48140066756}"/>
                  </a:ext>
                </a:extLst>
              </p:cNvPr>
              <p:cNvSpPr txBox="1">
                <a:spLocks noRot="1" noChangeAspect="1" noMove="1" noResize="1" noEditPoints="1" noAdjustHandles="1" noChangeArrowheads="1" noChangeShapeType="1" noTextEdit="1"/>
              </p:cNvSpPr>
              <p:nvPr/>
            </p:nvSpPr>
            <p:spPr>
              <a:xfrm>
                <a:off x="8465720" y="6007140"/>
                <a:ext cx="3639778" cy="551818"/>
              </a:xfrm>
              <a:prstGeom prst="rect">
                <a:avLst/>
              </a:prstGeom>
              <a:blipFill>
                <a:blip r:embed="rId9"/>
                <a:stretch>
                  <a:fillRect r="-3350"/>
                </a:stretch>
              </a:blipFill>
            </p:spPr>
            <p:txBody>
              <a:bodyPr/>
              <a:lstStyle/>
              <a:p>
                <a:r>
                  <a:rPr lang="fr-CA">
                    <a:noFill/>
                  </a:rPr>
                  <a:t> </a:t>
                </a:r>
              </a:p>
            </p:txBody>
          </p:sp>
        </mc:Fallback>
      </mc:AlternateContent>
      <p:pic>
        <p:nvPicPr>
          <p:cNvPr id="597" name="Picture 2">
            <a:extLst>
              <a:ext uri="{FF2B5EF4-FFF2-40B4-BE49-F238E27FC236}">
                <a16:creationId xmlns:a16="http://schemas.microsoft.com/office/drawing/2014/main" id="{39A8A948-62D2-46A2-7F95-FC9D59E09B90}"/>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62086"/>
          <a:stretch/>
        </p:blipFill>
        <p:spPr bwMode="auto">
          <a:xfrm>
            <a:off x="9218761" y="4270309"/>
            <a:ext cx="2341946" cy="2501703"/>
          </a:xfrm>
          <a:prstGeom prst="rect">
            <a:avLst/>
          </a:prstGeom>
          <a:noFill/>
          <a:extLst>
            <a:ext uri="{909E8E84-426E-40DD-AFC4-6F175D3DCCD1}">
              <a14:hiddenFill xmlns:a14="http://schemas.microsoft.com/office/drawing/2010/main">
                <a:solidFill>
                  <a:srgbClr val="FFFFFF"/>
                </a:solidFill>
              </a14:hiddenFill>
            </a:ext>
          </a:extLst>
        </p:spPr>
      </p:pic>
      <p:pic>
        <p:nvPicPr>
          <p:cNvPr id="599" name="Picture 2">
            <a:extLst>
              <a:ext uri="{FF2B5EF4-FFF2-40B4-BE49-F238E27FC236}">
                <a16:creationId xmlns:a16="http://schemas.microsoft.com/office/drawing/2014/main" id="{020A4E08-EA8B-7780-9869-A6BA98840E2C}"/>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r="63623"/>
          <a:stretch/>
        </p:blipFill>
        <p:spPr bwMode="auto">
          <a:xfrm>
            <a:off x="5813446" y="4274498"/>
            <a:ext cx="2247049" cy="2501703"/>
          </a:xfrm>
          <a:prstGeom prst="rect">
            <a:avLst/>
          </a:prstGeom>
          <a:noFill/>
          <a:extLst>
            <a:ext uri="{909E8E84-426E-40DD-AFC4-6F175D3DCCD1}">
              <a14:hiddenFill xmlns:a14="http://schemas.microsoft.com/office/drawing/2010/main">
                <a:solidFill>
                  <a:srgbClr val="FFFFFF"/>
                </a:solidFill>
              </a14:hiddenFill>
            </a:ext>
          </a:extLst>
        </p:spPr>
      </p:pic>
      <p:grpSp>
        <p:nvGrpSpPr>
          <p:cNvPr id="607" name="Group 606">
            <a:extLst>
              <a:ext uri="{FF2B5EF4-FFF2-40B4-BE49-F238E27FC236}">
                <a16:creationId xmlns:a16="http://schemas.microsoft.com/office/drawing/2014/main" id="{F30BD049-38EE-BF9A-DBA3-8A286EC6E018}"/>
              </a:ext>
            </a:extLst>
          </p:cNvPr>
          <p:cNvGrpSpPr/>
          <p:nvPr/>
        </p:nvGrpSpPr>
        <p:grpSpPr>
          <a:xfrm>
            <a:off x="1140521" y="2087694"/>
            <a:ext cx="8884115" cy="1412697"/>
            <a:chOff x="1140521" y="2087694"/>
            <a:chExt cx="8884115" cy="1412697"/>
          </a:xfrm>
        </p:grpSpPr>
        <p:grpSp>
          <p:nvGrpSpPr>
            <p:cNvPr id="596" name="Group 595">
              <a:extLst>
                <a:ext uri="{FF2B5EF4-FFF2-40B4-BE49-F238E27FC236}">
                  <a16:creationId xmlns:a16="http://schemas.microsoft.com/office/drawing/2014/main" id="{DAE392E1-B8E7-B683-4B49-2609F1EC3D8B}"/>
                </a:ext>
              </a:extLst>
            </p:cNvPr>
            <p:cNvGrpSpPr/>
            <p:nvPr/>
          </p:nvGrpSpPr>
          <p:grpSpPr>
            <a:xfrm>
              <a:off x="1140521" y="2087694"/>
              <a:ext cx="8884115" cy="1412697"/>
              <a:chOff x="1140521" y="2087694"/>
              <a:chExt cx="8884115" cy="1412697"/>
            </a:xfrm>
          </p:grpSpPr>
          <p:sp>
            <p:nvSpPr>
              <p:cNvPr id="516" name="Rectangle 515">
                <a:extLst>
                  <a:ext uri="{FF2B5EF4-FFF2-40B4-BE49-F238E27FC236}">
                    <a16:creationId xmlns:a16="http://schemas.microsoft.com/office/drawing/2014/main" id="{4A3D223B-1325-A783-C62F-E691DCBE6653}"/>
                  </a:ext>
                </a:extLst>
              </p:cNvPr>
              <p:cNvSpPr/>
              <p:nvPr/>
            </p:nvSpPr>
            <p:spPr>
              <a:xfrm>
                <a:off x="6082533" y="2459573"/>
                <a:ext cx="733078" cy="394067"/>
              </a:xfrm>
              <a:prstGeom prst="rect">
                <a:avLst/>
              </a:prstGeom>
              <a:noFill/>
              <a:ln w="28575">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cxnSp>
            <p:nvCxnSpPr>
              <p:cNvPr id="518" name="Straight Connector 517">
                <a:extLst>
                  <a:ext uri="{FF2B5EF4-FFF2-40B4-BE49-F238E27FC236}">
                    <a16:creationId xmlns:a16="http://schemas.microsoft.com/office/drawing/2014/main" id="{E8700618-0A34-3A68-9D82-12DA7386020A}"/>
                  </a:ext>
                </a:extLst>
              </p:cNvPr>
              <p:cNvCxnSpPr>
                <a:cxnSpLocks/>
              </p:cNvCxnSpPr>
              <p:nvPr/>
            </p:nvCxnSpPr>
            <p:spPr>
              <a:xfrm>
                <a:off x="4481689" y="2854367"/>
                <a:ext cx="254269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519" name="Rectangle 518">
                <a:extLst>
                  <a:ext uri="{FF2B5EF4-FFF2-40B4-BE49-F238E27FC236}">
                    <a16:creationId xmlns:a16="http://schemas.microsoft.com/office/drawing/2014/main" id="{11D1F39A-5081-84F6-45A7-360F4088A5CC}"/>
                  </a:ext>
                </a:extLst>
              </p:cNvPr>
              <p:cNvSpPr/>
              <p:nvPr/>
            </p:nvSpPr>
            <p:spPr>
              <a:xfrm>
                <a:off x="2851134" y="2472558"/>
                <a:ext cx="405090" cy="395887"/>
              </a:xfrm>
              <a:prstGeom prst="rect">
                <a:avLst/>
              </a:prstGeom>
              <a:noFill/>
              <a:ln w="28575">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525" name="ZoneTexte 41">
                <a:extLst>
                  <a:ext uri="{FF2B5EF4-FFF2-40B4-BE49-F238E27FC236}">
                    <a16:creationId xmlns:a16="http://schemas.microsoft.com/office/drawing/2014/main" id="{174A11C1-0070-44CA-2891-C69FED907AB8}"/>
                  </a:ext>
                </a:extLst>
              </p:cNvPr>
              <p:cNvSpPr txBox="1"/>
              <p:nvPr/>
            </p:nvSpPr>
            <p:spPr>
              <a:xfrm>
                <a:off x="4372653" y="2268942"/>
                <a:ext cx="1513044" cy="584775"/>
              </a:xfrm>
              <a:prstGeom prst="rect">
                <a:avLst/>
              </a:prstGeom>
              <a:noFill/>
            </p:spPr>
            <p:txBody>
              <a:bodyPr wrap="square" rtlCol="0">
                <a:spAutoFit/>
              </a:bodyPr>
              <a:lstStyle/>
              <a:p>
                <a:r>
                  <a:rPr lang="fr-CA" sz="1600" dirty="0">
                    <a:latin typeface="Century Schoolbook" panose="02040604050505020304" pitchFamily="18" charset="0"/>
                    <a:cs typeface="Roboto Serif Light" pitchFamily="2" charset="0"/>
                  </a:rPr>
                  <a:t>Frequency </a:t>
                </a:r>
                <a:r>
                  <a:rPr lang="fr-CA" sz="1600" dirty="0" err="1">
                    <a:latin typeface="Century Schoolbook" panose="02040604050505020304" pitchFamily="18" charset="0"/>
                    <a:cs typeface="Roboto Serif Light" pitchFamily="2" charset="0"/>
                  </a:rPr>
                  <a:t>encoding</a:t>
                </a:r>
                <a:endParaRPr lang="fr-CA" sz="1600" dirty="0">
                  <a:latin typeface="Century Schoolbook" panose="02040604050505020304" pitchFamily="18" charset="0"/>
                  <a:cs typeface="Roboto Serif Light" pitchFamily="2" charset="0"/>
                </a:endParaRPr>
              </a:p>
            </p:txBody>
          </p:sp>
          <p:sp>
            <p:nvSpPr>
              <p:cNvPr id="526" name="ZoneTexte 41">
                <a:extLst>
                  <a:ext uri="{FF2B5EF4-FFF2-40B4-BE49-F238E27FC236}">
                    <a16:creationId xmlns:a16="http://schemas.microsoft.com/office/drawing/2014/main" id="{EA500B81-1693-F7C1-9DB9-8708300D853A}"/>
                  </a:ext>
                </a:extLst>
              </p:cNvPr>
              <p:cNvSpPr txBox="1"/>
              <p:nvPr/>
            </p:nvSpPr>
            <p:spPr>
              <a:xfrm>
                <a:off x="1140521" y="2283388"/>
                <a:ext cx="1145156" cy="584775"/>
              </a:xfrm>
              <a:prstGeom prst="rect">
                <a:avLst/>
              </a:prstGeom>
              <a:noFill/>
            </p:spPr>
            <p:txBody>
              <a:bodyPr wrap="square" rtlCol="0">
                <a:spAutoFit/>
              </a:bodyPr>
              <a:lstStyle/>
              <a:p>
                <a:r>
                  <a:rPr lang="fr-CA" sz="1600" dirty="0">
                    <a:latin typeface="Century Schoolbook" panose="02040604050505020304" pitchFamily="18" charset="0"/>
                    <a:cs typeface="Roboto Serif Light" pitchFamily="2" charset="0"/>
                  </a:rPr>
                  <a:t>Phase </a:t>
                </a:r>
                <a:r>
                  <a:rPr lang="fr-CA" sz="1600" dirty="0" err="1">
                    <a:latin typeface="Century Schoolbook" panose="02040604050505020304" pitchFamily="18" charset="0"/>
                    <a:cs typeface="Roboto Serif Light" pitchFamily="2" charset="0"/>
                  </a:rPr>
                  <a:t>encoding</a:t>
                </a:r>
                <a:endParaRPr lang="fr-CA" sz="1600" dirty="0">
                  <a:latin typeface="Century Schoolbook" panose="02040604050505020304" pitchFamily="18" charset="0"/>
                  <a:cs typeface="Roboto Serif Light" pitchFamily="2" charset="0"/>
                </a:endParaRPr>
              </a:p>
            </p:txBody>
          </p:sp>
          <p:sp>
            <p:nvSpPr>
              <p:cNvPr id="527" name="ZoneTexte 41">
                <a:extLst>
                  <a:ext uri="{FF2B5EF4-FFF2-40B4-BE49-F238E27FC236}">
                    <a16:creationId xmlns:a16="http://schemas.microsoft.com/office/drawing/2014/main" id="{721D869E-6E36-B355-A239-E06D4D5E968D}"/>
                  </a:ext>
                </a:extLst>
              </p:cNvPr>
              <p:cNvSpPr txBox="1"/>
              <p:nvPr/>
            </p:nvSpPr>
            <p:spPr>
              <a:xfrm>
                <a:off x="3787111" y="2700513"/>
                <a:ext cx="439544" cy="338554"/>
              </a:xfrm>
              <a:prstGeom prst="rect">
                <a:avLst/>
              </a:prstGeom>
              <a:noFill/>
            </p:spPr>
            <p:txBody>
              <a:bodyPr wrap="none" rtlCol="0">
                <a:spAutoFit/>
              </a:bodyPr>
              <a:lstStyle/>
              <a:p>
                <a:r>
                  <a:rPr lang="fr-CA" sz="1600" b="1" dirty="0">
                    <a:latin typeface="Century Schoolbook" panose="02040604050505020304" pitchFamily="18" charset="0"/>
                    <a:cs typeface="Roboto Serif Medium" pitchFamily="2" charset="0"/>
                  </a:rPr>
                  <a:t>G</a:t>
                </a:r>
                <a:r>
                  <a:rPr lang="fr-CA" sz="1600" b="1" baseline="-25000" dirty="0">
                    <a:latin typeface="Century Schoolbook" panose="02040604050505020304" pitchFamily="18" charset="0"/>
                    <a:cs typeface="Roboto Serif Medium" pitchFamily="2" charset="0"/>
                  </a:rPr>
                  <a:t>y</a:t>
                </a:r>
                <a:endParaRPr lang="fr-CA" sz="1600" b="1" dirty="0">
                  <a:latin typeface="Century Schoolbook" panose="02040604050505020304" pitchFamily="18" charset="0"/>
                  <a:cs typeface="Roboto Serif Medium" pitchFamily="2" charset="0"/>
                </a:endParaRPr>
              </a:p>
            </p:txBody>
          </p:sp>
          <p:sp>
            <p:nvSpPr>
              <p:cNvPr id="528" name="ZoneTexte 41">
                <a:extLst>
                  <a:ext uri="{FF2B5EF4-FFF2-40B4-BE49-F238E27FC236}">
                    <a16:creationId xmlns:a16="http://schemas.microsoft.com/office/drawing/2014/main" id="{710AD97A-05CF-0C6A-92E1-ADDC989A9C85}"/>
                  </a:ext>
                </a:extLst>
              </p:cNvPr>
              <p:cNvSpPr txBox="1"/>
              <p:nvPr/>
            </p:nvSpPr>
            <p:spPr>
              <a:xfrm>
                <a:off x="7029652" y="2689444"/>
                <a:ext cx="439544" cy="338554"/>
              </a:xfrm>
              <a:prstGeom prst="rect">
                <a:avLst/>
              </a:prstGeom>
              <a:noFill/>
            </p:spPr>
            <p:txBody>
              <a:bodyPr wrap="none" rtlCol="0">
                <a:spAutoFit/>
              </a:bodyPr>
              <a:lstStyle/>
              <a:p>
                <a:r>
                  <a:rPr lang="fr-CA" sz="1600" b="1" dirty="0" err="1">
                    <a:latin typeface="Century Schoolbook" panose="02040604050505020304" pitchFamily="18" charset="0"/>
                    <a:cs typeface="Roboto Serif Medium" pitchFamily="2" charset="0"/>
                  </a:rPr>
                  <a:t>G</a:t>
                </a:r>
                <a:r>
                  <a:rPr lang="fr-CA" sz="1600" b="1" baseline="-25000" dirty="0" err="1">
                    <a:latin typeface="Century Schoolbook" panose="02040604050505020304" pitchFamily="18" charset="0"/>
                    <a:cs typeface="Roboto Serif Medium" pitchFamily="2" charset="0"/>
                  </a:rPr>
                  <a:t>x</a:t>
                </a:r>
                <a:endParaRPr lang="fr-CA" sz="1600" b="1" dirty="0">
                  <a:latin typeface="Century Schoolbook" panose="02040604050505020304" pitchFamily="18" charset="0"/>
                  <a:cs typeface="Roboto Serif Medium" pitchFamily="2" charset="0"/>
                </a:endParaRPr>
              </a:p>
            </p:txBody>
          </p:sp>
          <p:cxnSp>
            <p:nvCxnSpPr>
              <p:cNvPr id="529" name="Straight Connector 528">
                <a:extLst>
                  <a:ext uri="{FF2B5EF4-FFF2-40B4-BE49-F238E27FC236}">
                    <a16:creationId xmlns:a16="http://schemas.microsoft.com/office/drawing/2014/main" id="{979D3410-5003-7C39-D6FA-5F0781864FBA}"/>
                  </a:ext>
                </a:extLst>
              </p:cNvPr>
              <p:cNvCxnSpPr/>
              <p:nvPr/>
            </p:nvCxnSpPr>
            <p:spPr>
              <a:xfrm>
                <a:off x="2846626" y="2554110"/>
                <a:ext cx="400820" cy="0"/>
              </a:xfrm>
              <a:prstGeom prst="line">
                <a:avLst/>
              </a:prstGeom>
              <a:ln w="28575">
                <a:solidFill>
                  <a:srgbClr val="00A759"/>
                </a:solidFill>
              </a:ln>
            </p:spPr>
            <p:style>
              <a:lnRef idx="1">
                <a:schemeClr val="accent1"/>
              </a:lnRef>
              <a:fillRef idx="0">
                <a:schemeClr val="accent1"/>
              </a:fillRef>
              <a:effectRef idx="0">
                <a:schemeClr val="accent1"/>
              </a:effectRef>
              <a:fontRef idx="minor">
                <a:schemeClr val="tx1"/>
              </a:fontRef>
            </p:style>
          </p:cxnSp>
          <p:cxnSp>
            <p:nvCxnSpPr>
              <p:cNvPr id="531" name="Straight Connector 530">
                <a:extLst>
                  <a:ext uri="{FF2B5EF4-FFF2-40B4-BE49-F238E27FC236}">
                    <a16:creationId xmlns:a16="http://schemas.microsoft.com/office/drawing/2014/main" id="{C43AF090-14B3-F3F9-D9D2-7CFDC05E08B4}"/>
                  </a:ext>
                </a:extLst>
              </p:cNvPr>
              <p:cNvCxnSpPr/>
              <p:nvPr/>
            </p:nvCxnSpPr>
            <p:spPr>
              <a:xfrm>
                <a:off x="2850436" y="2711241"/>
                <a:ext cx="400820" cy="0"/>
              </a:xfrm>
              <a:prstGeom prst="line">
                <a:avLst/>
              </a:prstGeom>
              <a:ln w="28575">
                <a:solidFill>
                  <a:srgbClr val="00A759"/>
                </a:solidFill>
              </a:ln>
            </p:spPr>
            <p:style>
              <a:lnRef idx="1">
                <a:schemeClr val="accent1"/>
              </a:lnRef>
              <a:fillRef idx="0">
                <a:schemeClr val="accent1"/>
              </a:fillRef>
              <a:effectRef idx="0">
                <a:schemeClr val="accent1"/>
              </a:effectRef>
              <a:fontRef idx="minor">
                <a:schemeClr val="tx1"/>
              </a:fontRef>
            </p:style>
          </p:cxnSp>
          <p:cxnSp>
            <p:nvCxnSpPr>
              <p:cNvPr id="532" name="Straight Connector 531">
                <a:extLst>
                  <a:ext uri="{FF2B5EF4-FFF2-40B4-BE49-F238E27FC236}">
                    <a16:creationId xmlns:a16="http://schemas.microsoft.com/office/drawing/2014/main" id="{C547B3FA-B260-C5C5-E6B4-380A5728B38E}"/>
                  </a:ext>
                </a:extLst>
              </p:cNvPr>
              <p:cNvCxnSpPr/>
              <p:nvPr/>
            </p:nvCxnSpPr>
            <p:spPr>
              <a:xfrm>
                <a:off x="2848531" y="2788425"/>
                <a:ext cx="400820" cy="0"/>
              </a:xfrm>
              <a:prstGeom prst="line">
                <a:avLst/>
              </a:prstGeom>
              <a:ln w="28575">
                <a:solidFill>
                  <a:srgbClr val="00A759"/>
                </a:solidFill>
              </a:ln>
            </p:spPr>
            <p:style>
              <a:lnRef idx="1">
                <a:schemeClr val="accent1"/>
              </a:lnRef>
              <a:fillRef idx="0">
                <a:schemeClr val="accent1"/>
              </a:fillRef>
              <a:effectRef idx="0">
                <a:schemeClr val="accent1"/>
              </a:effectRef>
              <a:fontRef idx="minor">
                <a:schemeClr val="tx1"/>
              </a:fontRef>
            </p:style>
          </p:cxnSp>
          <p:sp>
            <p:nvSpPr>
              <p:cNvPr id="533" name="Rectangle 532">
                <a:extLst>
                  <a:ext uri="{FF2B5EF4-FFF2-40B4-BE49-F238E27FC236}">
                    <a16:creationId xmlns:a16="http://schemas.microsoft.com/office/drawing/2014/main" id="{EA35C470-CD3C-B271-0BDF-55BD924DD30B}"/>
                  </a:ext>
                </a:extLst>
              </p:cNvPr>
              <p:cNvSpPr/>
              <p:nvPr/>
            </p:nvSpPr>
            <p:spPr>
              <a:xfrm>
                <a:off x="2851134" y="2871167"/>
                <a:ext cx="405090" cy="391782"/>
              </a:xfrm>
              <a:prstGeom prst="rect">
                <a:avLst/>
              </a:prstGeom>
              <a:noFill/>
              <a:ln w="28575">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cxnSp>
            <p:nvCxnSpPr>
              <p:cNvPr id="534" name="Straight Connector 533">
                <a:extLst>
                  <a:ext uri="{FF2B5EF4-FFF2-40B4-BE49-F238E27FC236}">
                    <a16:creationId xmlns:a16="http://schemas.microsoft.com/office/drawing/2014/main" id="{3F08EDFB-8C73-9E7F-E323-6191682ACB2C}"/>
                  </a:ext>
                </a:extLst>
              </p:cNvPr>
              <p:cNvCxnSpPr/>
              <p:nvPr/>
            </p:nvCxnSpPr>
            <p:spPr>
              <a:xfrm>
                <a:off x="2848531" y="2953624"/>
                <a:ext cx="400820" cy="0"/>
              </a:xfrm>
              <a:prstGeom prst="line">
                <a:avLst/>
              </a:prstGeom>
              <a:ln w="28575">
                <a:solidFill>
                  <a:srgbClr val="00A759"/>
                </a:solidFill>
              </a:ln>
            </p:spPr>
            <p:style>
              <a:lnRef idx="1">
                <a:schemeClr val="accent1"/>
              </a:lnRef>
              <a:fillRef idx="0">
                <a:schemeClr val="accent1"/>
              </a:fillRef>
              <a:effectRef idx="0">
                <a:schemeClr val="accent1"/>
              </a:effectRef>
              <a:fontRef idx="minor">
                <a:schemeClr val="tx1"/>
              </a:fontRef>
            </p:style>
          </p:cxnSp>
          <p:cxnSp>
            <p:nvCxnSpPr>
              <p:cNvPr id="535" name="Straight Connector 534">
                <a:extLst>
                  <a:ext uri="{FF2B5EF4-FFF2-40B4-BE49-F238E27FC236}">
                    <a16:creationId xmlns:a16="http://schemas.microsoft.com/office/drawing/2014/main" id="{68BF8497-9528-D81E-4D7C-693D21AE1AB5}"/>
                  </a:ext>
                </a:extLst>
              </p:cNvPr>
              <p:cNvCxnSpPr/>
              <p:nvPr/>
            </p:nvCxnSpPr>
            <p:spPr>
              <a:xfrm>
                <a:off x="2846626" y="3033634"/>
                <a:ext cx="400820" cy="0"/>
              </a:xfrm>
              <a:prstGeom prst="line">
                <a:avLst/>
              </a:prstGeom>
              <a:ln w="28575">
                <a:solidFill>
                  <a:srgbClr val="00A759"/>
                </a:solidFill>
              </a:ln>
            </p:spPr>
            <p:style>
              <a:lnRef idx="1">
                <a:schemeClr val="accent1"/>
              </a:lnRef>
              <a:fillRef idx="0">
                <a:schemeClr val="accent1"/>
              </a:fillRef>
              <a:effectRef idx="0">
                <a:schemeClr val="accent1"/>
              </a:effectRef>
              <a:fontRef idx="minor">
                <a:schemeClr val="tx1"/>
              </a:fontRef>
            </p:style>
          </p:cxnSp>
          <p:cxnSp>
            <p:nvCxnSpPr>
              <p:cNvPr id="536" name="Straight Connector 535">
                <a:extLst>
                  <a:ext uri="{FF2B5EF4-FFF2-40B4-BE49-F238E27FC236}">
                    <a16:creationId xmlns:a16="http://schemas.microsoft.com/office/drawing/2014/main" id="{A4A19FC0-D2D3-A2F6-C174-AB41394AAAAD}"/>
                  </a:ext>
                </a:extLst>
              </p:cNvPr>
              <p:cNvCxnSpPr/>
              <p:nvPr/>
            </p:nvCxnSpPr>
            <p:spPr>
              <a:xfrm>
                <a:off x="2848531" y="3110379"/>
                <a:ext cx="400820" cy="0"/>
              </a:xfrm>
              <a:prstGeom prst="line">
                <a:avLst/>
              </a:prstGeom>
              <a:ln w="28575">
                <a:solidFill>
                  <a:srgbClr val="00A759"/>
                </a:solidFill>
              </a:ln>
            </p:spPr>
            <p:style>
              <a:lnRef idx="1">
                <a:schemeClr val="accent1"/>
              </a:lnRef>
              <a:fillRef idx="0">
                <a:schemeClr val="accent1"/>
              </a:fillRef>
              <a:effectRef idx="0">
                <a:schemeClr val="accent1"/>
              </a:effectRef>
              <a:fontRef idx="minor">
                <a:schemeClr val="tx1"/>
              </a:fontRef>
            </p:style>
          </p:cxnSp>
          <p:cxnSp>
            <p:nvCxnSpPr>
              <p:cNvPr id="537" name="Straight Connector 536">
                <a:extLst>
                  <a:ext uri="{FF2B5EF4-FFF2-40B4-BE49-F238E27FC236}">
                    <a16:creationId xmlns:a16="http://schemas.microsoft.com/office/drawing/2014/main" id="{6C210E36-DA1D-E392-02AA-D5316A1B5CDF}"/>
                  </a:ext>
                </a:extLst>
              </p:cNvPr>
              <p:cNvCxnSpPr/>
              <p:nvPr/>
            </p:nvCxnSpPr>
            <p:spPr>
              <a:xfrm>
                <a:off x="2850436" y="3188860"/>
                <a:ext cx="400820" cy="0"/>
              </a:xfrm>
              <a:prstGeom prst="line">
                <a:avLst/>
              </a:prstGeom>
              <a:ln w="28575">
                <a:solidFill>
                  <a:srgbClr val="00A759"/>
                </a:solidFill>
              </a:ln>
            </p:spPr>
            <p:style>
              <a:lnRef idx="1">
                <a:schemeClr val="accent1"/>
              </a:lnRef>
              <a:fillRef idx="0">
                <a:schemeClr val="accent1"/>
              </a:fillRef>
              <a:effectRef idx="0">
                <a:schemeClr val="accent1"/>
              </a:effectRef>
              <a:fontRef idx="minor">
                <a:schemeClr val="tx1"/>
              </a:fontRef>
            </p:style>
          </p:cxnSp>
          <p:sp>
            <p:nvSpPr>
              <p:cNvPr id="544" name="Freeform: Shape 543">
                <a:extLst>
                  <a:ext uri="{FF2B5EF4-FFF2-40B4-BE49-F238E27FC236}">
                    <a16:creationId xmlns:a16="http://schemas.microsoft.com/office/drawing/2014/main" id="{10B63B57-6BA5-0D22-AF0F-D20169DFC6B5}"/>
                  </a:ext>
                </a:extLst>
              </p:cNvPr>
              <p:cNvSpPr/>
              <p:nvPr/>
            </p:nvSpPr>
            <p:spPr>
              <a:xfrm>
                <a:off x="8028350" y="2204522"/>
                <a:ext cx="730147" cy="1105556"/>
              </a:xfrm>
              <a:custGeom>
                <a:avLst/>
                <a:gdLst>
                  <a:gd name="connsiteX0" fmla="*/ 0 w 3763736"/>
                  <a:gd name="connsiteY0" fmla="*/ 2907834 h 5425570"/>
                  <a:gd name="connsiteX1" fmla="*/ 253093 w 3763736"/>
                  <a:gd name="connsiteY1" fmla="*/ 66663 h 5425570"/>
                  <a:gd name="connsiteX2" fmla="*/ 653143 w 3763736"/>
                  <a:gd name="connsiteY2" fmla="*/ 5422434 h 5425570"/>
                  <a:gd name="connsiteX3" fmla="*/ 971550 w 3763736"/>
                  <a:gd name="connsiteY3" fmla="*/ 899420 h 5425570"/>
                  <a:gd name="connsiteX4" fmla="*/ 1436914 w 3763736"/>
                  <a:gd name="connsiteY4" fmla="*/ 4532527 h 5425570"/>
                  <a:gd name="connsiteX5" fmla="*/ 1779814 w 3763736"/>
                  <a:gd name="connsiteY5" fmla="*/ 1658698 h 5425570"/>
                  <a:gd name="connsiteX6" fmla="*/ 2204357 w 3763736"/>
                  <a:gd name="connsiteY6" fmla="*/ 3814070 h 5425570"/>
                  <a:gd name="connsiteX7" fmla="*/ 2506436 w 3763736"/>
                  <a:gd name="connsiteY7" fmla="*/ 2238363 h 5425570"/>
                  <a:gd name="connsiteX8" fmla="*/ 2947307 w 3763736"/>
                  <a:gd name="connsiteY8" fmla="*/ 3316048 h 5425570"/>
                  <a:gd name="connsiteX9" fmla="*/ 3314700 w 3763736"/>
                  <a:gd name="connsiteY9" fmla="*/ 2720056 h 5425570"/>
                  <a:gd name="connsiteX10" fmla="*/ 3763736 w 3763736"/>
                  <a:gd name="connsiteY10" fmla="*/ 3038463 h 5425570"/>
                  <a:gd name="connsiteX0" fmla="*/ 0 w 3787755"/>
                  <a:gd name="connsiteY0" fmla="*/ 2907834 h 5425570"/>
                  <a:gd name="connsiteX1" fmla="*/ 253093 w 3787755"/>
                  <a:gd name="connsiteY1" fmla="*/ 66663 h 5425570"/>
                  <a:gd name="connsiteX2" fmla="*/ 653143 w 3787755"/>
                  <a:gd name="connsiteY2" fmla="*/ 5422434 h 5425570"/>
                  <a:gd name="connsiteX3" fmla="*/ 971550 w 3787755"/>
                  <a:gd name="connsiteY3" fmla="*/ 899420 h 5425570"/>
                  <a:gd name="connsiteX4" fmla="*/ 1436914 w 3787755"/>
                  <a:gd name="connsiteY4" fmla="*/ 4532527 h 5425570"/>
                  <a:gd name="connsiteX5" fmla="*/ 1779814 w 3787755"/>
                  <a:gd name="connsiteY5" fmla="*/ 1658698 h 5425570"/>
                  <a:gd name="connsiteX6" fmla="*/ 2204357 w 3787755"/>
                  <a:gd name="connsiteY6" fmla="*/ 3814070 h 5425570"/>
                  <a:gd name="connsiteX7" fmla="*/ 2506436 w 3787755"/>
                  <a:gd name="connsiteY7" fmla="*/ 2238363 h 5425570"/>
                  <a:gd name="connsiteX8" fmla="*/ 2947307 w 3787755"/>
                  <a:gd name="connsiteY8" fmla="*/ 3316048 h 5425570"/>
                  <a:gd name="connsiteX9" fmla="*/ 3314700 w 3787755"/>
                  <a:gd name="connsiteY9" fmla="*/ 2720056 h 5425570"/>
                  <a:gd name="connsiteX10" fmla="*/ 3787755 w 3787755"/>
                  <a:gd name="connsiteY10" fmla="*/ 3172545 h 5425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787755" h="5425570">
                    <a:moveTo>
                      <a:pt x="0" y="2907834"/>
                    </a:moveTo>
                    <a:cubicBezTo>
                      <a:pt x="72118" y="1277698"/>
                      <a:pt x="144236" y="-352437"/>
                      <a:pt x="253093" y="66663"/>
                    </a:cubicBezTo>
                    <a:cubicBezTo>
                      <a:pt x="361950" y="485763"/>
                      <a:pt x="533400" y="5283641"/>
                      <a:pt x="653143" y="5422434"/>
                    </a:cubicBezTo>
                    <a:cubicBezTo>
                      <a:pt x="772886" y="5561227"/>
                      <a:pt x="840922" y="1047738"/>
                      <a:pt x="971550" y="899420"/>
                    </a:cubicBezTo>
                    <a:cubicBezTo>
                      <a:pt x="1102179" y="751102"/>
                      <a:pt x="1302203" y="4405981"/>
                      <a:pt x="1436914" y="4532527"/>
                    </a:cubicBezTo>
                    <a:cubicBezTo>
                      <a:pt x="1571625" y="4659073"/>
                      <a:pt x="1651907" y="1778441"/>
                      <a:pt x="1779814" y="1658698"/>
                    </a:cubicBezTo>
                    <a:cubicBezTo>
                      <a:pt x="1907721" y="1538955"/>
                      <a:pt x="2083253" y="3717459"/>
                      <a:pt x="2204357" y="3814070"/>
                    </a:cubicBezTo>
                    <a:cubicBezTo>
                      <a:pt x="2325461" y="3910681"/>
                      <a:pt x="2382611" y="2321367"/>
                      <a:pt x="2506436" y="2238363"/>
                    </a:cubicBezTo>
                    <a:cubicBezTo>
                      <a:pt x="2630261" y="2155359"/>
                      <a:pt x="2812596" y="3235766"/>
                      <a:pt x="2947307" y="3316048"/>
                    </a:cubicBezTo>
                    <a:cubicBezTo>
                      <a:pt x="3082018" y="3396330"/>
                      <a:pt x="3178629" y="2766320"/>
                      <a:pt x="3314700" y="2720056"/>
                    </a:cubicBezTo>
                    <a:cubicBezTo>
                      <a:pt x="3450771" y="2673792"/>
                      <a:pt x="3521055" y="3126281"/>
                      <a:pt x="3787755" y="3172545"/>
                    </a:cubicBezTo>
                  </a:path>
                </a:pathLst>
              </a:custGeom>
              <a:noFill/>
              <a:ln w="38100">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545" name="Straight Connector 544">
                <a:extLst>
                  <a:ext uri="{FF2B5EF4-FFF2-40B4-BE49-F238E27FC236}">
                    <a16:creationId xmlns:a16="http://schemas.microsoft.com/office/drawing/2014/main" id="{A186DA2D-1B28-F9BF-5BE5-F68F27BBBA8C}"/>
                  </a:ext>
                </a:extLst>
              </p:cNvPr>
              <p:cNvCxnSpPr>
                <a:cxnSpLocks/>
              </p:cNvCxnSpPr>
              <p:nvPr/>
            </p:nvCxnSpPr>
            <p:spPr>
              <a:xfrm>
                <a:off x="7687771" y="2850860"/>
                <a:ext cx="348470" cy="0"/>
              </a:xfrm>
              <a:prstGeom prst="line">
                <a:avLst/>
              </a:prstGeom>
              <a:ln w="38100">
                <a:solidFill>
                  <a:srgbClr val="00A759"/>
                </a:solidFill>
              </a:ln>
            </p:spPr>
            <p:style>
              <a:lnRef idx="1">
                <a:schemeClr val="accent1"/>
              </a:lnRef>
              <a:fillRef idx="0">
                <a:schemeClr val="accent1"/>
              </a:fillRef>
              <a:effectRef idx="0">
                <a:schemeClr val="accent1"/>
              </a:effectRef>
              <a:fontRef idx="minor">
                <a:schemeClr val="tx1"/>
              </a:fontRef>
            </p:style>
          </p:cxnSp>
          <p:cxnSp>
            <p:nvCxnSpPr>
              <p:cNvPr id="546" name="Straight Connector 545">
                <a:extLst>
                  <a:ext uri="{FF2B5EF4-FFF2-40B4-BE49-F238E27FC236}">
                    <a16:creationId xmlns:a16="http://schemas.microsoft.com/office/drawing/2014/main" id="{B9CF033D-32E2-BC5A-9A68-22ADFA38C08C}"/>
                  </a:ext>
                </a:extLst>
              </p:cNvPr>
              <p:cNvCxnSpPr>
                <a:cxnSpLocks/>
              </p:cNvCxnSpPr>
              <p:nvPr/>
            </p:nvCxnSpPr>
            <p:spPr>
              <a:xfrm>
                <a:off x="8753900" y="2850860"/>
                <a:ext cx="312958" cy="0"/>
              </a:xfrm>
              <a:prstGeom prst="line">
                <a:avLst/>
              </a:prstGeom>
              <a:ln w="38100">
                <a:solidFill>
                  <a:srgbClr val="00A759"/>
                </a:solidFill>
              </a:ln>
            </p:spPr>
            <p:style>
              <a:lnRef idx="1">
                <a:schemeClr val="accent1"/>
              </a:lnRef>
              <a:fillRef idx="0">
                <a:schemeClr val="accent1"/>
              </a:fillRef>
              <a:effectRef idx="0">
                <a:schemeClr val="accent1"/>
              </a:effectRef>
              <a:fontRef idx="minor">
                <a:schemeClr val="tx1"/>
              </a:fontRef>
            </p:style>
          </p:cxnSp>
          <p:cxnSp>
            <p:nvCxnSpPr>
              <p:cNvPr id="547" name="Straight Connector 546">
                <a:extLst>
                  <a:ext uri="{FF2B5EF4-FFF2-40B4-BE49-F238E27FC236}">
                    <a16:creationId xmlns:a16="http://schemas.microsoft.com/office/drawing/2014/main" id="{CC761DF8-9493-0FDC-ADDD-3A1E5679069D}"/>
                  </a:ext>
                </a:extLst>
              </p:cNvPr>
              <p:cNvCxnSpPr>
                <a:cxnSpLocks/>
              </p:cNvCxnSpPr>
              <p:nvPr/>
            </p:nvCxnSpPr>
            <p:spPr>
              <a:xfrm>
                <a:off x="8031704" y="2750638"/>
                <a:ext cx="0" cy="118980"/>
              </a:xfrm>
              <a:prstGeom prst="line">
                <a:avLst/>
              </a:prstGeom>
              <a:ln w="38100">
                <a:solidFill>
                  <a:srgbClr val="00A759"/>
                </a:solidFill>
              </a:ln>
            </p:spPr>
            <p:style>
              <a:lnRef idx="1">
                <a:schemeClr val="accent1"/>
              </a:lnRef>
              <a:fillRef idx="0">
                <a:schemeClr val="accent1"/>
              </a:fillRef>
              <a:effectRef idx="0">
                <a:schemeClr val="accent1"/>
              </a:effectRef>
              <a:fontRef idx="minor">
                <a:schemeClr val="tx1"/>
              </a:fontRef>
            </p:style>
          </p:cxnSp>
          <p:sp>
            <p:nvSpPr>
              <p:cNvPr id="548" name="ZoneTexte 41">
                <a:extLst>
                  <a:ext uri="{FF2B5EF4-FFF2-40B4-BE49-F238E27FC236}">
                    <a16:creationId xmlns:a16="http://schemas.microsoft.com/office/drawing/2014/main" id="{75F9ACBF-1D3E-4635-F877-7255456515F4}"/>
                  </a:ext>
                </a:extLst>
              </p:cNvPr>
              <p:cNvSpPr txBox="1"/>
              <p:nvPr/>
            </p:nvSpPr>
            <p:spPr>
              <a:xfrm>
                <a:off x="9065719" y="2670936"/>
                <a:ext cx="958917" cy="338554"/>
              </a:xfrm>
              <a:prstGeom prst="rect">
                <a:avLst/>
              </a:prstGeom>
              <a:noFill/>
            </p:spPr>
            <p:txBody>
              <a:bodyPr wrap="none" rtlCol="0">
                <a:spAutoFit/>
              </a:bodyPr>
              <a:lstStyle/>
              <a:p>
                <a:r>
                  <a:rPr lang="fr-CA" sz="1600" dirty="0">
                    <a:latin typeface="Century Schoolbook" panose="02040604050505020304" pitchFamily="18" charset="0"/>
                    <a:cs typeface="Roboto Serif Light" pitchFamily="2" charset="0"/>
                  </a:rPr>
                  <a:t>S(</a:t>
                </a:r>
                <a:r>
                  <a:rPr lang="fr-CA" sz="1600" dirty="0" err="1">
                    <a:latin typeface="Century Schoolbook" panose="02040604050505020304" pitchFamily="18" charset="0"/>
                    <a:cs typeface="Roboto Serif Light" pitchFamily="2" charset="0"/>
                  </a:rPr>
                  <a:t>k</a:t>
                </a:r>
                <a:r>
                  <a:rPr lang="fr-CA" sz="1600" baseline="-25000" dirty="0" err="1">
                    <a:latin typeface="Century Schoolbook" panose="02040604050505020304" pitchFamily="18" charset="0"/>
                    <a:cs typeface="Roboto Serif Light" pitchFamily="2" charset="0"/>
                  </a:rPr>
                  <a:t>x</a:t>
                </a:r>
                <a:r>
                  <a:rPr lang="fr-CA" sz="1600" dirty="0">
                    <a:latin typeface="Century Schoolbook" panose="02040604050505020304" pitchFamily="18" charset="0"/>
                    <a:cs typeface="Roboto Serif Light" pitchFamily="2" charset="0"/>
                  </a:rPr>
                  <a:t>, </a:t>
                </a:r>
                <a:r>
                  <a:rPr lang="fr-CA" sz="1600" dirty="0" err="1">
                    <a:latin typeface="Century Schoolbook" panose="02040604050505020304" pitchFamily="18" charset="0"/>
                    <a:cs typeface="Roboto Serif Light" pitchFamily="2" charset="0"/>
                  </a:rPr>
                  <a:t>k</a:t>
                </a:r>
                <a:r>
                  <a:rPr lang="fr-CA" sz="1600" baseline="-25000" dirty="0" err="1">
                    <a:latin typeface="Century Schoolbook" panose="02040604050505020304" pitchFamily="18" charset="0"/>
                    <a:cs typeface="Roboto Serif Light" pitchFamily="2" charset="0"/>
                  </a:rPr>
                  <a:t>y</a:t>
                </a:r>
                <a:r>
                  <a:rPr lang="fr-CA" sz="1600" dirty="0">
                    <a:latin typeface="Century Schoolbook" panose="02040604050505020304" pitchFamily="18" charset="0"/>
                    <a:cs typeface="Roboto Serif Light" pitchFamily="2" charset="0"/>
                  </a:rPr>
                  <a:t>)</a:t>
                </a:r>
              </a:p>
            </p:txBody>
          </p:sp>
          <p:sp>
            <p:nvSpPr>
              <p:cNvPr id="549" name="Oval 548">
                <a:extLst>
                  <a:ext uri="{FF2B5EF4-FFF2-40B4-BE49-F238E27FC236}">
                    <a16:creationId xmlns:a16="http://schemas.microsoft.com/office/drawing/2014/main" id="{E8F24E24-AC8E-C62A-E3D5-60AC4993E44A}"/>
                  </a:ext>
                </a:extLst>
              </p:cNvPr>
              <p:cNvSpPr/>
              <p:nvPr/>
            </p:nvSpPr>
            <p:spPr>
              <a:xfrm>
                <a:off x="8388926" y="2632607"/>
                <a:ext cx="18288" cy="182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550" name="Oval 549">
                <a:extLst>
                  <a:ext uri="{FF2B5EF4-FFF2-40B4-BE49-F238E27FC236}">
                    <a16:creationId xmlns:a16="http://schemas.microsoft.com/office/drawing/2014/main" id="{6B540ADF-558E-A8D6-150E-84BDFF60986F}"/>
                  </a:ext>
                </a:extLst>
              </p:cNvPr>
              <p:cNvSpPr/>
              <p:nvPr/>
            </p:nvSpPr>
            <p:spPr>
              <a:xfrm>
                <a:off x="8419608" y="2851684"/>
                <a:ext cx="18288" cy="182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551" name="Oval 550">
                <a:extLst>
                  <a:ext uri="{FF2B5EF4-FFF2-40B4-BE49-F238E27FC236}">
                    <a16:creationId xmlns:a16="http://schemas.microsoft.com/office/drawing/2014/main" id="{67BA6A36-2CE2-EF93-ADCB-FB9709298524}"/>
                  </a:ext>
                </a:extLst>
              </p:cNvPr>
              <p:cNvSpPr/>
              <p:nvPr/>
            </p:nvSpPr>
            <p:spPr>
              <a:xfrm>
                <a:off x="8450665" y="2954078"/>
                <a:ext cx="18288" cy="182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552" name="Oval 551">
                <a:extLst>
                  <a:ext uri="{FF2B5EF4-FFF2-40B4-BE49-F238E27FC236}">
                    <a16:creationId xmlns:a16="http://schemas.microsoft.com/office/drawing/2014/main" id="{4CE478F7-2FD0-28B9-DF32-30626FA8B237}"/>
                  </a:ext>
                </a:extLst>
              </p:cNvPr>
              <p:cNvSpPr/>
              <p:nvPr/>
            </p:nvSpPr>
            <p:spPr>
              <a:xfrm>
                <a:off x="8481180" y="2756433"/>
                <a:ext cx="18288" cy="182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553" name="Oval 552">
                <a:extLst>
                  <a:ext uri="{FF2B5EF4-FFF2-40B4-BE49-F238E27FC236}">
                    <a16:creationId xmlns:a16="http://schemas.microsoft.com/office/drawing/2014/main" id="{68FA8953-8E11-2310-42CA-9C51DF41797D}"/>
                  </a:ext>
                </a:extLst>
              </p:cNvPr>
              <p:cNvSpPr/>
              <p:nvPr/>
            </p:nvSpPr>
            <p:spPr>
              <a:xfrm>
                <a:off x="8511862" y="2668328"/>
                <a:ext cx="18288" cy="182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554" name="Oval 553">
                <a:extLst>
                  <a:ext uri="{FF2B5EF4-FFF2-40B4-BE49-F238E27FC236}">
                    <a16:creationId xmlns:a16="http://schemas.microsoft.com/office/drawing/2014/main" id="{54553820-5F77-5C71-337A-651C658268A9}"/>
                  </a:ext>
                </a:extLst>
              </p:cNvPr>
              <p:cNvSpPr/>
              <p:nvPr/>
            </p:nvSpPr>
            <p:spPr>
              <a:xfrm>
                <a:off x="8542919" y="2749288"/>
                <a:ext cx="18288" cy="182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555" name="Oval 554">
                <a:extLst>
                  <a:ext uri="{FF2B5EF4-FFF2-40B4-BE49-F238E27FC236}">
                    <a16:creationId xmlns:a16="http://schemas.microsoft.com/office/drawing/2014/main" id="{3A78861E-3C1D-4629-FB98-8D1017244BA9}"/>
                  </a:ext>
                </a:extLst>
              </p:cNvPr>
              <p:cNvSpPr/>
              <p:nvPr/>
            </p:nvSpPr>
            <p:spPr>
              <a:xfrm>
                <a:off x="8573976" y="2851684"/>
                <a:ext cx="18288" cy="182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556" name="Oval 555">
                <a:extLst>
                  <a:ext uri="{FF2B5EF4-FFF2-40B4-BE49-F238E27FC236}">
                    <a16:creationId xmlns:a16="http://schemas.microsoft.com/office/drawing/2014/main" id="{A8BB7C24-CB5C-3350-D4ED-B762A78620A0}"/>
                  </a:ext>
                </a:extLst>
              </p:cNvPr>
              <p:cNvSpPr/>
              <p:nvPr/>
            </p:nvSpPr>
            <p:spPr>
              <a:xfrm>
                <a:off x="8604658" y="2861211"/>
                <a:ext cx="18288" cy="182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557" name="Oval 556">
                <a:extLst>
                  <a:ext uri="{FF2B5EF4-FFF2-40B4-BE49-F238E27FC236}">
                    <a16:creationId xmlns:a16="http://schemas.microsoft.com/office/drawing/2014/main" id="{A0E90CBC-94DC-F90A-899E-0B15C56612A9}"/>
                  </a:ext>
                </a:extLst>
              </p:cNvPr>
              <p:cNvSpPr/>
              <p:nvPr/>
            </p:nvSpPr>
            <p:spPr>
              <a:xfrm>
                <a:off x="8635715" y="2782629"/>
                <a:ext cx="18288" cy="182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558" name="Oval 557">
                <a:extLst>
                  <a:ext uri="{FF2B5EF4-FFF2-40B4-BE49-F238E27FC236}">
                    <a16:creationId xmlns:a16="http://schemas.microsoft.com/office/drawing/2014/main" id="{18E26142-D8A6-4FD7-732C-D4D1467A0DE0}"/>
                  </a:ext>
                </a:extLst>
              </p:cNvPr>
              <p:cNvSpPr/>
              <p:nvPr/>
            </p:nvSpPr>
            <p:spPr>
              <a:xfrm>
                <a:off x="8666230" y="2756431"/>
                <a:ext cx="18288" cy="182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559" name="Oval 558">
                <a:extLst>
                  <a:ext uri="{FF2B5EF4-FFF2-40B4-BE49-F238E27FC236}">
                    <a16:creationId xmlns:a16="http://schemas.microsoft.com/office/drawing/2014/main" id="{DD2444EC-6F59-19F9-89CB-C04F61590C87}"/>
                  </a:ext>
                </a:extLst>
              </p:cNvPr>
              <p:cNvSpPr/>
              <p:nvPr/>
            </p:nvSpPr>
            <p:spPr>
              <a:xfrm>
                <a:off x="8696912" y="2794535"/>
                <a:ext cx="18288" cy="182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560" name="Oval 559">
                <a:extLst>
                  <a:ext uri="{FF2B5EF4-FFF2-40B4-BE49-F238E27FC236}">
                    <a16:creationId xmlns:a16="http://schemas.microsoft.com/office/drawing/2014/main" id="{E0B09414-E82F-E06E-BB84-EB9A9428C427}"/>
                  </a:ext>
                </a:extLst>
              </p:cNvPr>
              <p:cNvSpPr/>
              <p:nvPr/>
            </p:nvSpPr>
            <p:spPr>
              <a:xfrm>
                <a:off x="8049508" y="2263216"/>
                <a:ext cx="18288" cy="182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561" name="Oval 560">
                <a:extLst>
                  <a:ext uri="{FF2B5EF4-FFF2-40B4-BE49-F238E27FC236}">
                    <a16:creationId xmlns:a16="http://schemas.microsoft.com/office/drawing/2014/main" id="{197F44EA-6FF8-50B0-12DD-A6B27DB98AA9}"/>
                  </a:ext>
                </a:extLst>
              </p:cNvPr>
              <p:cNvSpPr/>
              <p:nvPr/>
            </p:nvSpPr>
            <p:spPr>
              <a:xfrm>
                <a:off x="8080565" y="2353712"/>
                <a:ext cx="18288" cy="182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562" name="Oval 561">
                <a:extLst>
                  <a:ext uri="{FF2B5EF4-FFF2-40B4-BE49-F238E27FC236}">
                    <a16:creationId xmlns:a16="http://schemas.microsoft.com/office/drawing/2014/main" id="{BDE37E94-B058-E4BB-FDA3-C725E5830D30}"/>
                  </a:ext>
                </a:extLst>
              </p:cNvPr>
              <p:cNvSpPr/>
              <p:nvPr/>
            </p:nvSpPr>
            <p:spPr>
              <a:xfrm>
                <a:off x="8111080" y="2920450"/>
                <a:ext cx="18288" cy="182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563" name="Oval 562">
                <a:extLst>
                  <a:ext uri="{FF2B5EF4-FFF2-40B4-BE49-F238E27FC236}">
                    <a16:creationId xmlns:a16="http://schemas.microsoft.com/office/drawing/2014/main" id="{DB947A3E-FE7D-D8B5-DC7A-AFBF373B8DE1}"/>
                  </a:ext>
                </a:extLst>
              </p:cNvPr>
              <p:cNvSpPr/>
              <p:nvPr/>
            </p:nvSpPr>
            <p:spPr>
              <a:xfrm>
                <a:off x="8141762" y="3284785"/>
                <a:ext cx="18288" cy="182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564" name="Oval 563">
                <a:extLst>
                  <a:ext uri="{FF2B5EF4-FFF2-40B4-BE49-F238E27FC236}">
                    <a16:creationId xmlns:a16="http://schemas.microsoft.com/office/drawing/2014/main" id="{C6519098-2E89-0907-FC7D-7875A1EB3300}"/>
                  </a:ext>
                </a:extLst>
              </p:cNvPr>
              <p:cNvSpPr/>
              <p:nvPr/>
            </p:nvSpPr>
            <p:spPr>
              <a:xfrm>
                <a:off x="8172819" y="2870446"/>
                <a:ext cx="18288" cy="182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565" name="Oval 564">
                <a:extLst>
                  <a:ext uri="{FF2B5EF4-FFF2-40B4-BE49-F238E27FC236}">
                    <a16:creationId xmlns:a16="http://schemas.microsoft.com/office/drawing/2014/main" id="{8C5A0717-4E03-4A0A-A1EF-AE4C9F8BA6C3}"/>
                  </a:ext>
                </a:extLst>
              </p:cNvPr>
              <p:cNvSpPr/>
              <p:nvPr/>
            </p:nvSpPr>
            <p:spPr>
              <a:xfrm>
                <a:off x="8203876" y="2406098"/>
                <a:ext cx="18288" cy="182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566" name="Oval 565">
                <a:extLst>
                  <a:ext uri="{FF2B5EF4-FFF2-40B4-BE49-F238E27FC236}">
                    <a16:creationId xmlns:a16="http://schemas.microsoft.com/office/drawing/2014/main" id="{AD4CCA62-1A76-3303-BF7F-1D4B406C22CE}"/>
                  </a:ext>
                </a:extLst>
              </p:cNvPr>
              <p:cNvSpPr/>
              <p:nvPr/>
            </p:nvSpPr>
            <p:spPr>
              <a:xfrm>
                <a:off x="8234558" y="2568022"/>
                <a:ext cx="18288" cy="182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569" name="Oval 568">
                <a:extLst>
                  <a:ext uri="{FF2B5EF4-FFF2-40B4-BE49-F238E27FC236}">
                    <a16:creationId xmlns:a16="http://schemas.microsoft.com/office/drawing/2014/main" id="{918AB9B0-4836-5101-F0BD-6DA7052B7665}"/>
                  </a:ext>
                </a:extLst>
              </p:cNvPr>
              <p:cNvSpPr/>
              <p:nvPr/>
            </p:nvSpPr>
            <p:spPr>
              <a:xfrm>
                <a:off x="8265615" y="2918071"/>
                <a:ext cx="18288" cy="182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570" name="Oval 569">
                <a:extLst>
                  <a:ext uri="{FF2B5EF4-FFF2-40B4-BE49-F238E27FC236}">
                    <a16:creationId xmlns:a16="http://schemas.microsoft.com/office/drawing/2014/main" id="{FCD35CF9-FBA8-5FD4-3F11-E727EC0EF46E}"/>
                  </a:ext>
                </a:extLst>
              </p:cNvPr>
              <p:cNvSpPr/>
              <p:nvPr/>
            </p:nvSpPr>
            <p:spPr>
              <a:xfrm>
                <a:off x="8296130" y="3101431"/>
                <a:ext cx="18288" cy="182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571" name="Oval 570">
                <a:extLst>
                  <a:ext uri="{FF2B5EF4-FFF2-40B4-BE49-F238E27FC236}">
                    <a16:creationId xmlns:a16="http://schemas.microsoft.com/office/drawing/2014/main" id="{9DD3088C-5866-77E9-A755-3C1BC68FFAF3}"/>
                  </a:ext>
                </a:extLst>
              </p:cNvPr>
              <p:cNvSpPr/>
              <p:nvPr/>
            </p:nvSpPr>
            <p:spPr>
              <a:xfrm>
                <a:off x="8326812" y="2884732"/>
                <a:ext cx="18288" cy="182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cxnSp>
            <p:nvCxnSpPr>
              <p:cNvPr id="572" name="Straight Arrow Connector 571">
                <a:extLst>
                  <a:ext uri="{FF2B5EF4-FFF2-40B4-BE49-F238E27FC236}">
                    <a16:creationId xmlns:a16="http://schemas.microsoft.com/office/drawing/2014/main" id="{D2ECACBD-7FA3-2E95-2B58-F98B1ED0A3B3}"/>
                  </a:ext>
                </a:extLst>
              </p:cNvPr>
              <p:cNvCxnSpPr>
                <a:cxnSpLocks/>
              </p:cNvCxnSpPr>
              <p:nvPr/>
            </p:nvCxnSpPr>
            <p:spPr>
              <a:xfrm>
                <a:off x="5816958" y="3178767"/>
                <a:ext cx="1272129" cy="0"/>
              </a:xfrm>
              <a:prstGeom prst="straightConnector1">
                <a:avLst/>
              </a:prstGeom>
              <a:ln w="1905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573" name="ZoneTexte 41">
                <a:extLst>
                  <a:ext uri="{FF2B5EF4-FFF2-40B4-BE49-F238E27FC236}">
                    <a16:creationId xmlns:a16="http://schemas.microsoft.com/office/drawing/2014/main" id="{329A7AAD-C142-4FDA-61C8-17E539640355}"/>
                  </a:ext>
                </a:extLst>
              </p:cNvPr>
              <p:cNvSpPr txBox="1"/>
              <p:nvPr/>
            </p:nvSpPr>
            <p:spPr>
              <a:xfrm>
                <a:off x="7086703" y="3009490"/>
                <a:ext cx="614240" cy="338554"/>
              </a:xfrm>
              <a:prstGeom prst="rect">
                <a:avLst/>
              </a:prstGeom>
              <a:noFill/>
            </p:spPr>
            <p:txBody>
              <a:bodyPr wrap="square" rtlCol="0">
                <a:spAutoFit/>
              </a:bodyPr>
              <a:lstStyle/>
              <a:p>
                <a:r>
                  <a:rPr lang="fr-CA" sz="1600" dirty="0" err="1">
                    <a:latin typeface="Century Schoolbook" panose="02040604050505020304" pitchFamily="18" charset="0"/>
                    <a:cs typeface="Roboto Serif Light" pitchFamily="2" charset="0"/>
                  </a:rPr>
                  <a:t>k</a:t>
                </a:r>
                <a:r>
                  <a:rPr lang="fr-CA" sz="1600" baseline="-25000" dirty="0" err="1">
                    <a:latin typeface="Century Schoolbook" panose="02040604050505020304" pitchFamily="18" charset="0"/>
                    <a:cs typeface="Roboto Serif Light" pitchFamily="2" charset="0"/>
                  </a:rPr>
                  <a:t>x</a:t>
                </a:r>
                <a:endParaRPr lang="fr-CA" sz="1600" dirty="0">
                  <a:latin typeface="Century Schoolbook" panose="02040604050505020304" pitchFamily="18" charset="0"/>
                  <a:cs typeface="Roboto Serif Light" pitchFamily="2" charset="0"/>
                </a:endParaRPr>
              </a:p>
            </p:txBody>
          </p:sp>
          <p:sp>
            <p:nvSpPr>
              <p:cNvPr id="574" name="Oval 573">
                <a:extLst>
                  <a:ext uri="{FF2B5EF4-FFF2-40B4-BE49-F238E27FC236}">
                    <a16:creationId xmlns:a16="http://schemas.microsoft.com/office/drawing/2014/main" id="{EEC9ED4F-17A3-C9EF-45FB-969D05A52596}"/>
                  </a:ext>
                </a:extLst>
              </p:cNvPr>
              <p:cNvSpPr/>
              <p:nvPr/>
            </p:nvSpPr>
            <p:spPr>
              <a:xfrm>
                <a:off x="6099627" y="3124712"/>
                <a:ext cx="18288" cy="182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575" name="Oval 574">
                <a:extLst>
                  <a:ext uri="{FF2B5EF4-FFF2-40B4-BE49-F238E27FC236}">
                    <a16:creationId xmlns:a16="http://schemas.microsoft.com/office/drawing/2014/main" id="{FD5E7173-9ACC-9314-3E82-A9046695D761}"/>
                  </a:ext>
                </a:extLst>
              </p:cNvPr>
              <p:cNvSpPr/>
              <p:nvPr/>
            </p:nvSpPr>
            <p:spPr>
              <a:xfrm>
                <a:off x="6131641" y="3125463"/>
                <a:ext cx="18288" cy="182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160" name="Oval 159">
                <a:extLst>
                  <a:ext uri="{FF2B5EF4-FFF2-40B4-BE49-F238E27FC236}">
                    <a16:creationId xmlns:a16="http://schemas.microsoft.com/office/drawing/2014/main" id="{E731DC76-5F9C-D916-36E4-A8B4FEEEBA48}"/>
                  </a:ext>
                </a:extLst>
              </p:cNvPr>
              <p:cNvSpPr/>
              <p:nvPr/>
            </p:nvSpPr>
            <p:spPr>
              <a:xfrm>
                <a:off x="6162698" y="3125464"/>
                <a:ext cx="18288" cy="182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162" name="Oval 161">
                <a:extLst>
                  <a:ext uri="{FF2B5EF4-FFF2-40B4-BE49-F238E27FC236}">
                    <a16:creationId xmlns:a16="http://schemas.microsoft.com/office/drawing/2014/main" id="{A12701EE-AD40-8F20-1D8F-009613F054AD}"/>
                  </a:ext>
                </a:extLst>
              </p:cNvPr>
              <p:cNvSpPr/>
              <p:nvPr/>
            </p:nvSpPr>
            <p:spPr>
              <a:xfrm>
                <a:off x="6192130" y="3126340"/>
                <a:ext cx="18288" cy="182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163" name="Oval 162">
                <a:extLst>
                  <a:ext uri="{FF2B5EF4-FFF2-40B4-BE49-F238E27FC236}">
                    <a16:creationId xmlns:a16="http://schemas.microsoft.com/office/drawing/2014/main" id="{5FBBD873-F05D-E9D2-2DC7-8DF6B0BE9B6E}"/>
                  </a:ext>
                </a:extLst>
              </p:cNvPr>
              <p:cNvSpPr/>
              <p:nvPr/>
            </p:nvSpPr>
            <p:spPr>
              <a:xfrm>
                <a:off x="6223187" y="3126341"/>
                <a:ext cx="18288" cy="182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176" name="Oval 175">
                <a:extLst>
                  <a:ext uri="{FF2B5EF4-FFF2-40B4-BE49-F238E27FC236}">
                    <a16:creationId xmlns:a16="http://schemas.microsoft.com/office/drawing/2014/main" id="{C663C73F-CC92-A53F-EC80-4A86360A83AB}"/>
                  </a:ext>
                </a:extLst>
              </p:cNvPr>
              <p:cNvSpPr/>
              <p:nvPr/>
            </p:nvSpPr>
            <p:spPr>
              <a:xfrm>
                <a:off x="6255201" y="3127092"/>
                <a:ext cx="18288" cy="182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177" name="Oval 176">
                <a:extLst>
                  <a:ext uri="{FF2B5EF4-FFF2-40B4-BE49-F238E27FC236}">
                    <a16:creationId xmlns:a16="http://schemas.microsoft.com/office/drawing/2014/main" id="{77D3DE3C-A4E7-8CE7-FEF9-C183E36B8E8D}"/>
                  </a:ext>
                </a:extLst>
              </p:cNvPr>
              <p:cNvSpPr/>
              <p:nvPr/>
            </p:nvSpPr>
            <p:spPr>
              <a:xfrm>
                <a:off x="6286258" y="3127093"/>
                <a:ext cx="18288" cy="182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178" name="Oval 177">
                <a:extLst>
                  <a:ext uri="{FF2B5EF4-FFF2-40B4-BE49-F238E27FC236}">
                    <a16:creationId xmlns:a16="http://schemas.microsoft.com/office/drawing/2014/main" id="{CCDD9D7E-E6E3-FAFE-F15A-8EB8ED7F55EC}"/>
                  </a:ext>
                </a:extLst>
              </p:cNvPr>
              <p:cNvSpPr/>
              <p:nvPr/>
            </p:nvSpPr>
            <p:spPr>
              <a:xfrm>
                <a:off x="6315891" y="3125463"/>
                <a:ext cx="18288" cy="182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179" name="Oval 178">
                <a:extLst>
                  <a:ext uri="{FF2B5EF4-FFF2-40B4-BE49-F238E27FC236}">
                    <a16:creationId xmlns:a16="http://schemas.microsoft.com/office/drawing/2014/main" id="{91ED8D04-207D-3AA7-20E7-AE15A19A1760}"/>
                  </a:ext>
                </a:extLst>
              </p:cNvPr>
              <p:cNvSpPr/>
              <p:nvPr/>
            </p:nvSpPr>
            <p:spPr>
              <a:xfrm>
                <a:off x="6346948" y="3125464"/>
                <a:ext cx="18288" cy="182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180" name="Oval 179">
                <a:extLst>
                  <a:ext uri="{FF2B5EF4-FFF2-40B4-BE49-F238E27FC236}">
                    <a16:creationId xmlns:a16="http://schemas.microsoft.com/office/drawing/2014/main" id="{522E11A0-05A6-B6AD-C23D-F6D8816E5DDA}"/>
                  </a:ext>
                </a:extLst>
              </p:cNvPr>
              <p:cNvSpPr/>
              <p:nvPr/>
            </p:nvSpPr>
            <p:spPr>
              <a:xfrm>
                <a:off x="6378962" y="3126215"/>
                <a:ext cx="18288" cy="182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181" name="Oval 180">
                <a:extLst>
                  <a:ext uri="{FF2B5EF4-FFF2-40B4-BE49-F238E27FC236}">
                    <a16:creationId xmlns:a16="http://schemas.microsoft.com/office/drawing/2014/main" id="{8027E9E8-61A4-894A-9B3E-71E1999056FD}"/>
                  </a:ext>
                </a:extLst>
              </p:cNvPr>
              <p:cNvSpPr/>
              <p:nvPr/>
            </p:nvSpPr>
            <p:spPr>
              <a:xfrm>
                <a:off x="6410019" y="3126216"/>
                <a:ext cx="18288" cy="182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182" name="Oval 181">
                <a:extLst>
                  <a:ext uri="{FF2B5EF4-FFF2-40B4-BE49-F238E27FC236}">
                    <a16:creationId xmlns:a16="http://schemas.microsoft.com/office/drawing/2014/main" id="{F4FDECA6-C5DE-6BD9-E21A-7CF959D09B5C}"/>
                  </a:ext>
                </a:extLst>
              </p:cNvPr>
              <p:cNvSpPr/>
              <p:nvPr/>
            </p:nvSpPr>
            <p:spPr>
              <a:xfrm>
                <a:off x="6439451" y="3127092"/>
                <a:ext cx="18288" cy="182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188" name="Oval 187">
                <a:extLst>
                  <a:ext uri="{FF2B5EF4-FFF2-40B4-BE49-F238E27FC236}">
                    <a16:creationId xmlns:a16="http://schemas.microsoft.com/office/drawing/2014/main" id="{DF1A6B26-D85F-B127-11E4-B56A054F0F3B}"/>
                  </a:ext>
                </a:extLst>
              </p:cNvPr>
              <p:cNvSpPr/>
              <p:nvPr/>
            </p:nvSpPr>
            <p:spPr>
              <a:xfrm>
                <a:off x="6470508" y="3127093"/>
                <a:ext cx="18288" cy="182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191" name="Oval 190">
                <a:extLst>
                  <a:ext uri="{FF2B5EF4-FFF2-40B4-BE49-F238E27FC236}">
                    <a16:creationId xmlns:a16="http://schemas.microsoft.com/office/drawing/2014/main" id="{062E623D-3097-998C-38E4-F164EAF680FD}"/>
                  </a:ext>
                </a:extLst>
              </p:cNvPr>
              <p:cNvSpPr/>
              <p:nvPr/>
            </p:nvSpPr>
            <p:spPr>
              <a:xfrm>
                <a:off x="6502522" y="3127844"/>
                <a:ext cx="18288" cy="182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576" name="Oval 575">
                <a:extLst>
                  <a:ext uri="{FF2B5EF4-FFF2-40B4-BE49-F238E27FC236}">
                    <a16:creationId xmlns:a16="http://schemas.microsoft.com/office/drawing/2014/main" id="{5F3F4857-AD43-49CE-5A9F-4C489EBE8DDA}"/>
                  </a:ext>
                </a:extLst>
              </p:cNvPr>
              <p:cNvSpPr/>
              <p:nvPr/>
            </p:nvSpPr>
            <p:spPr>
              <a:xfrm>
                <a:off x="6533579" y="3127845"/>
                <a:ext cx="18288" cy="182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577" name="Oval 576">
                <a:extLst>
                  <a:ext uri="{FF2B5EF4-FFF2-40B4-BE49-F238E27FC236}">
                    <a16:creationId xmlns:a16="http://schemas.microsoft.com/office/drawing/2014/main" id="{B7AF40D5-C97C-7170-5AC1-375308500BE7}"/>
                  </a:ext>
                </a:extLst>
              </p:cNvPr>
              <p:cNvSpPr/>
              <p:nvPr/>
            </p:nvSpPr>
            <p:spPr>
              <a:xfrm>
                <a:off x="6562915" y="3127092"/>
                <a:ext cx="18288" cy="182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578" name="Oval 577">
                <a:extLst>
                  <a:ext uri="{FF2B5EF4-FFF2-40B4-BE49-F238E27FC236}">
                    <a16:creationId xmlns:a16="http://schemas.microsoft.com/office/drawing/2014/main" id="{B7E12304-81B8-BCCE-AE3F-D7C2FE9E09FE}"/>
                  </a:ext>
                </a:extLst>
              </p:cNvPr>
              <p:cNvSpPr/>
              <p:nvPr/>
            </p:nvSpPr>
            <p:spPr>
              <a:xfrm>
                <a:off x="6593972" y="3127093"/>
                <a:ext cx="18288" cy="182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579" name="Oval 578">
                <a:extLst>
                  <a:ext uri="{FF2B5EF4-FFF2-40B4-BE49-F238E27FC236}">
                    <a16:creationId xmlns:a16="http://schemas.microsoft.com/office/drawing/2014/main" id="{0379F616-0C16-F8F0-8750-814A0F879173}"/>
                  </a:ext>
                </a:extLst>
              </p:cNvPr>
              <p:cNvSpPr/>
              <p:nvPr/>
            </p:nvSpPr>
            <p:spPr>
              <a:xfrm>
                <a:off x="6625986" y="3127844"/>
                <a:ext cx="18288" cy="182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580" name="Oval 579">
                <a:extLst>
                  <a:ext uri="{FF2B5EF4-FFF2-40B4-BE49-F238E27FC236}">
                    <a16:creationId xmlns:a16="http://schemas.microsoft.com/office/drawing/2014/main" id="{84921F92-93CC-301C-8EBF-545D22FA512B}"/>
                  </a:ext>
                </a:extLst>
              </p:cNvPr>
              <p:cNvSpPr/>
              <p:nvPr/>
            </p:nvSpPr>
            <p:spPr>
              <a:xfrm>
                <a:off x="6657043" y="3127845"/>
                <a:ext cx="18288" cy="182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581" name="Oval 580">
                <a:extLst>
                  <a:ext uri="{FF2B5EF4-FFF2-40B4-BE49-F238E27FC236}">
                    <a16:creationId xmlns:a16="http://schemas.microsoft.com/office/drawing/2014/main" id="{1EE2F87C-E794-4B20-A3CC-85A2A65A3883}"/>
                  </a:ext>
                </a:extLst>
              </p:cNvPr>
              <p:cNvSpPr/>
              <p:nvPr/>
            </p:nvSpPr>
            <p:spPr>
              <a:xfrm>
                <a:off x="6686475" y="3128721"/>
                <a:ext cx="18288" cy="182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582" name="Oval 581">
                <a:extLst>
                  <a:ext uri="{FF2B5EF4-FFF2-40B4-BE49-F238E27FC236}">
                    <a16:creationId xmlns:a16="http://schemas.microsoft.com/office/drawing/2014/main" id="{59FAEB05-F053-C13C-E77E-22498CE39C4F}"/>
                  </a:ext>
                </a:extLst>
              </p:cNvPr>
              <p:cNvSpPr/>
              <p:nvPr/>
            </p:nvSpPr>
            <p:spPr>
              <a:xfrm>
                <a:off x="6717532" y="3128722"/>
                <a:ext cx="18288" cy="182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583" name="Oval 582">
                <a:extLst>
                  <a:ext uri="{FF2B5EF4-FFF2-40B4-BE49-F238E27FC236}">
                    <a16:creationId xmlns:a16="http://schemas.microsoft.com/office/drawing/2014/main" id="{0B792BC9-7DAF-649E-6464-CCE634600185}"/>
                  </a:ext>
                </a:extLst>
              </p:cNvPr>
              <p:cNvSpPr/>
              <p:nvPr/>
            </p:nvSpPr>
            <p:spPr>
              <a:xfrm>
                <a:off x="6749546" y="3127092"/>
                <a:ext cx="18288" cy="182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584" name="Oval 583">
                <a:extLst>
                  <a:ext uri="{FF2B5EF4-FFF2-40B4-BE49-F238E27FC236}">
                    <a16:creationId xmlns:a16="http://schemas.microsoft.com/office/drawing/2014/main" id="{B651C330-5F07-22E9-F51A-BAFF6D362093}"/>
                  </a:ext>
                </a:extLst>
              </p:cNvPr>
              <p:cNvSpPr/>
              <p:nvPr/>
            </p:nvSpPr>
            <p:spPr>
              <a:xfrm>
                <a:off x="8357869" y="2572786"/>
                <a:ext cx="18288" cy="182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586" name="ZoneTexte 41">
                <a:extLst>
                  <a:ext uri="{FF2B5EF4-FFF2-40B4-BE49-F238E27FC236}">
                    <a16:creationId xmlns:a16="http://schemas.microsoft.com/office/drawing/2014/main" id="{0EB74637-06F1-CF46-D4C8-52D1A437862D}"/>
                  </a:ext>
                </a:extLst>
              </p:cNvPr>
              <p:cNvSpPr txBox="1"/>
              <p:nvPr/>
            </p:nvSpPr>
            <p:spPr>
              <a:xfrm>
                <a:off x="5718948" y="3161837"/>
                <a:ext cx="1513044" cy="338554"/>
              </a:xfrm>
              <a:prstGeom prst="rect">
                <a:avLst/>
              </a:prstGeom>
              <a:noFill/>
            </p:spPr>
            <p:txBody>
              <a:bodyPr wrap="square" rtlCol="0">
                <a:spAutoFit/>
              </a:bodyPr>
              <a:lstStyle/>
              <a:p>
                <a:r>
                  <a:rPr lang="fr-CA" sz="1600" dirty="0" err="1">
                    <a:latin typeface="Century Schoolbook" panose="02040604050505020304" pitchFamily="18" charset="0"/>
                    <a:cs typeface="Roboto Serif Light" pitchFamily="2" charset="0"/>
                  </a:rPr>
                  <a:t>Measurement</a:t>
                </a:r>
                <a:endParaRPr lang="fr-CA" sz="1600" dirty="0">
                  <a:latin typeface="Century Schoolbook" panose="02040604050505020304" pitchFamily="18" charset="0"/>
                  <a:cs typeface="Roboto Serif Light" pitchFamily="2" charset="0"/>
                </a:endParaRPr>
              </a:p>
            </p:txBody>
          </p:sp>
          <p:cxnSp>
            <p:nvCxnSpPr>
              <p:cNvPr id="530" name="Straight Connector 529">
                <a:extLst>
                  <a:ext uri="{FF2B5EF4-FFF2-40B4-BE49-F238E27FC236}">
                    <a16:creationId xmlns:a16="http://schemas.microsoft.com/office/drawing/2014/main" id="{3E4F035C-3383-B27B-1F13-2F98A1373231}"/>
                  </a:ext>
                </a:extLst>
              </p:cNvPr>
              <p:cNvCxnSpPr/>
              <p:nvPr/>
            </p:nvCxnSpPr>
            <p:spPr>
              <a:xfrm>
                <a:off x="2848531" y="2636570"/>
                <a:ext cx="400820" cy="0"/>
              </a:xfrm>
              <a:prstGeom prst="line">
                <a:avLst/>
              </a:prstGeom>
              <a:ln w="28575">
                <a:solidFill>
                  <a:srgbClr val="00A759"/>
                </a:solidFill>
              </a:ln>
            </p:spPr>
            <p:style>
              <a:lnRef idx="1">
                <a:schemeClr val="accent1"/>
              </a:lnRef>
              <a:fillRef idx="0">
                <a:schemeClr val="accent1"/>
              </a:fillRef>
              <a:effectRef idx="0">
                <a:schemeClr val="accent1"/>
              </a:effectRef>
              <a:fontRef idx="minor">
                <a:schemeClr val="tx1"/>
              </a:fontRef>
            </p:style>
          </p:cxnSp>
          <p:sp>
            <p:nvSpPr>
              <p:cNvPr id="587" name="Rectangle 586">
                <a:extLst>
                  <a:ext uri="{FF2B5EF4-FFF2-40B4-BE49-F238E27FC236}">
                    <a16:creationId xmlns:a16="http://schemas.microsoft.com/office/drawing/2014/main" id="{D95B9151-1F36-DB22-6857-4C1CF32FE327}"/>
                  </a:ext>
                </a:extLst>
              </p:cNvPr>
              <p:cNvSpPr/>
              <p:nvPr/>
            </p:nvSpPr>
            <p:spPr>
              <a:xfrm>
                <a:off x="2852203" y="2637415"/>
                <a:ext cx="400820" cy="233862"/>
              </a:xfrm>
              <a:prstGeom prst="rect">
                <a:avLst/>
              </a:prstGeom>
              <a:noFill/>
              <a:ln w="28575">
                <a:solidFill>
                  <a:srgbClr val="80528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cxnSp>
            <p:nvCxnSpPr>
              <p:cNvPr id="524" name="Straight Connector 523">
                <a:extLst>
                  <a:ext uri="{FF2B5EF4-FFF2-40B4-BE49-F238E27FC236}">
                    <a16:creationId xmlns:a16="http://schemas.microsoft.com/office/drawing/2014/main" id="{25CEE6C5-0616-0B4E-187F-A13A53F58E29}"/>
                  </a:ext>
                </a:extLst>
              </p:cNvPr>
              <p:cNvCxnSpPr>
                <a:cxnSpLocks/>
              </p:cNvCxnSpPr>
              <p:nvPr/>
            </p:nvCxnSpPr>
            <p:spPr>
              <a:xfrm>
                <a:off x="1245782" y="2871418"/>
                <a:ext cx="254269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589" name="TextBox 588">
                <a:extLst>
                  <a:ext uri="{FF2B5EF4-FFF2-40B4-BE49-F238E27FC236}">
                    <a16:creationId xmlns:a16="http://schemas.microsoft.com/office/drawing/2014/main" id="{4BFB21A4-A89B-009B-00AC-BA831AD14664}"/>
                  </a:ext>
                </a:extLst>
              </p:cNvPr>
              <p:cNvSpPr txBox="1"/>
              <p:nvPr/>
            </p:nvSpPr>
            <p:spPr>
              <a:xfrm>
                <a:off x="2249829" y="2108349"/>
                <a:ext cx="1563716" cy="338554"/>
              </a:xfrm>
              <a:prstGeom prst="rect">
                <a:avLst/>
              </a:prstGeom>
              <a:noFill/>
            </p:spPr>
            <p:txBody>
              <a:bodyPr wrap="square">
                <a:spAutoFit/>
              </a:bodyPr>
              <a:lstStyle/>
              <a:p>
                <a:pPr algn="ctr"/>
                <a:r>
                  <a:rPr lang="fr-CA" sz="1600" dirty="0">
                    <a:latin typeface="Century Schoolbook" panose="02040604050505020304" pitchFamily="18" charset="0"/>
                    <a:cs typeface="Roboto Serif Light" pitchFamily="2" charset="0"/>
                  </a:rPr>
                  <a:t>N</a:t>
                </a:r>
                <a:r>
                  <a:rPr lang="fr-CA" sz="1600" baseline="-25000" dirty="0">
                    <a:latin typeface="Century Schoolbook" panose="02040604050505020304" pitchFamily="18" charset="0"/>
                    <a:cs typeface="Roboto Serif Light" pitchFamily="2" charset="0"/>
                  </a:rPr>
                  <a:t>y</a:t>
                </a:r>
                <a:r>
                  <a:rPr lang="fr-CA" sz="1600" dirty="0">
                    <a:latin typeface="Century Schoolbook" panose="02040604050505020304" pitchFamily="18" charset="0"/>
                    <a:cs typeface="Roboto Serif Light" pitchFamily="2" charset="0"/>
                  </a:rPr>
                  <a:t> gradients</a:t>
                </a:r>
                <a:endParaRPr lang="fr-CA" sz="1600" dirty="0">
                  <a:latin typeface="Century Schoolbook" panose="02040604050505020304" pitchFamily="18" charset="0"/>
                </a:endParaRPr>
              </a:p>
            </p:txBody>
          </p:sp>
          <p:sp>
            <p:nvSpPr>
              <p:cNvPr id="591" name="TextBox 590">
                <a:extLst>
                  <a:ext uri="{FF2B5EF4-FFF2-40B4-BE49-F238E27FC236}">
                    <a16:creationId xmlns:a16="http://schemas.microsoft.com/office/drawing/2014/main" id="{01478DEF-9353-1D71-7290-A6426E563F3D}"/>
                  </a:ext>
                </a:extLst>
              </p:cNvPr>
              <p:cNvSpPr txBox="1"/>
              <p:nvPr/>
            </p:nvSpPr>
            <p:spPr>
              <a:xfrm>
                <a:off x="5844441" y="2087694"/>
                <a:ext cx="1198791" cy="338554"/>
              </a:xfrm>
              <a:prstGeom prst="rect">
                <a:avLst/>
              </a:prstGeom>
              <a:noFill/>
            </p:spPr>
            <p:txBody>
              <a:bodyPr wrap="square">
                <a:spAutoFit/>
              </a:bodyPr>
              <a:lstStyle/>
              <a:p>
                <a:pPr algn="ctr"/>
                <a:r>
                  <a:rPr lang="fr-CA" sz="1600" dirty="0" err="1">
                    <a:latin typeface="Century Schoolbook" panose="02040604050505020304" pitchFamily="18" charset="0"/>
                    <a:cs typeface="Roboto Serif Light" pitchFamily="2" charset="0"/>
                  </a:rPr>
                  <a:t>N</a:t>
                </a:r>
                <a:r>
                  <a:rPr lang="fr-CA" sz="1600" baseline="-25000" dirty="0" err="1">
                    <a:latin typeface="Century Schoolbook" panose="02040604050505020304" pitchFamily="18" charset="0"/>
                    <a:cs typeface="Roboto Serif Light" pitchFamily="2" charset="0"/>
                  </a:rPr>
                  <a:t>x</a:t>
                </a:r>
                <a:r>
                  <a:rPr lang="fr-CA" sz="1600" dirty="0">
                    <a:latin typeface="Century Schoolbook" panose="02040604050505020304" pitchFamily="18" charset="0"/>
                    <a:cs typeface="Roboto Serif Light" pitchFamily="2" charset="0"/>
                  </a:rPr>
                  <a:t> points</a:t>
                </a:r>
                <a:endParaRPr lang="fr-CA" sz="1600" dirty="0">
                  <a:latin typeface="Century Schoolbook" panose="02040604050505020304" pitchFamily="18" charset="0"/>
                </a:endParaRPr>
              </a:p>
            </p:txBody>
          </p:sp>
        </p:grpSp>
        <p:cxnSp>
          <p:nvCxnSpPr>
            <p:cNvPr id="601" name="Straight Arrow Connector 600">
              <a:extLst>
                <a:ext uri="{FF2B5EF4-FFF2-40B4-BE49-F238E27FC236}">
                  <a16:creationId xmlns:a16="http://schemas.microsoft.com/office/drawing/2014/main" id="{0544ACB8-CEFC-2D82-DD06-18A464A4161A}"/>
                </a:ext>
              </a:extLst>
            </p:cNvPr>
            <p:cNvCxnSpPr>
              <a:cxnSpLocks/>
            </p:cNvCxnSpPr>
            <p:nvPr/>
          </p:nvCxnSpPr>
          <p:spPr>
            <a:xfrm flipV="1">
              <a:off x="3759571" y="3022917"/>
              <a:ext cx="0" cy="389452"/>
            </a:xfrm>
            <a:prstGeom prst="straightConnector1">
              <a:avLst/>
            </a:prstGeom>
            <a:ln w="1905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604" name="ZoneTexte 41">
              <a:extLst>
                <a:ext uri="{FF2B5EF4-FFF2-40B4-BE49-F238E27FC236}">
                  <a16:creationId xmlns:a16="http://schemas.microsoft.com/office/drawing/2014/main" id="{DD9D0DEA-C565-7EAF-9A56-B15EF6868AED}"/>
                </a:ext>
              </a:extLst>
            </p:cNvPr>
            <p:cNvSpPr txBox="1"/>
            <p:nvPr/>
          </p:nvSpPr>
          <p:spPr>
            <a:xfrm>
              <a:off x="3391048" y="3067143"/>
              <a:ext cx="403071" cy="338554"/>
            </a:xfrm>
            <a:prstGeom prst="rect">
              <a:avLst/>
            </a:prstGeom>
            <a:noFill/>
          </p:spPr>
          <p:txBody>
            <a:bodyPr wrap="square" rtlCol="0">
              <a:spAutoFit/>
            </a:bodyPr>
            <a:lstStyle/>
            <a:p>
              <a:r>
                <a:rPr lang="fr-CA" sz="1600" dirty="0" err="1">
                  <a:latin typeface="Century Schoolbook" panose="02040604050505020304" pitchFamily="18" charset="0"/>
                  <a:cs typeface="Roboto Serif Light" pitchFamily="2" charset="0"/>
                </a:rPr>
                <a:t>k</a:t>
              </a:r>
              <a:r>
                <a:rPr lang="fr-CA" sz="1600" baseline="-25000" dirty="0" err="1">
                  <a:latin typeface="Century Schoolbook" panose="02040604050505020304" pitchFamily="18" charset="0"/>
                  <a:cs typeface="Roboto Serif Light" pitchFamily="2" charset="0"/>
                </a:rPr>
                <a:t>y</a:t>
              </a:r>
              <a:endParaRPr lang="fr-CA" sz="1600" dirty="0">
                <a:latin typeface="Century Schoolbook" panose="02040604050505020304" pitchFamily="18" charset="0"/>
                <a:cs typeface="Roboto Serif Light" pitchFamily="2" charset="0"/>
              </a:endParaRPr>
            </a:p>
          </p:txBody>
        </p:sp>
        <p:cxnSp>
          <p:nvCxnSpPr>
            <p:cNvPr id="606" name="Straight Connector 605">
              <a:extLst>
                <a:ext uri="{FF2B5EF4-FFF2-40B4-BE49-F238E27FC236}">
                  <a16:creationId xmlns:a16="http://schemas.microsoft.com/office/drawing/2014/main" id="{AC80B42F-745A-E833-C2AC-5001C0F09254}"/>
                </a:ext>
              </a:extLst>
            </p:cNvPr>
            <p:cNvCxnSpPr/>
            <p:nvPr/>
          </p:nvCxnSpPr>
          <p:spPr>
            <a:xfrm>
              <a:off x="3715078" y="3246318"/>
              <a:ext cx="889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8074619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1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5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0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9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9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9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99"/>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9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0F1B00F-CF40-AC63-2B71-80ED62CC8A7A}"/>
              </a:ext>
            </a:extLst>
          </p:cNvPr>
          <p:cNvSpPr/>
          <p:nvPr/>
        </p:nvSpPr>
        <p:spPr>
          <a:xfrm>
            <a:off x="3970249" y="3512285"/>
            <a:ext cx="733078" cy="394067"/>
          </a:xfrm>
          <a:prstGeom prst="rect">
            <a:avLst/>
          </a:prstGeom>
          <a:noFill/>
          <a:ln w="28575">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2" name="Title 1">
            <a:extLst>
              <a:ext uri="{FF2B5EF4-FFF2-40B4-BE49-F238E27FC236}">
                <a16:creationId xmlns:a16="http://schemas.microsoft.com/office/drawing/2014/main" id="{27E4192C-F1B7-446C-936E-0C8855CBC08A}"/>
              </a:ext>
            </a:extLst>
          </p:cNvPr>
          <p:cNvSpPr>
            <a:spLocks noGrp="1"/>
          </p:cNvSpPr>
          <p:nvPr>
            <p:ph type="title"/>
          </p:nvPr>
        </p:nvSpPr>
        <p:spPr/>
        <p:txBody>
          <a:bodyPr/>
          <a:lstStyle/>
          <a:p>
            <a:r>
              <a:rPr lang="fr-CA" dirty="0">
                <a:latin typeface="Century Schoolbook" panose="02040604050505020304" pitchFamily="18" charset="0"/>
              </a:rPr>
              <a:t>Principles of MRI: </a:t>
            </a:r>
            <a:r>
              <a:rPr lang="fr-CA" dirty="0" err="1">
                <a:latin typeface="Century Schoolbook" panose="02040604050505020304" pitchFamily="18" charset="0"/>
              </a:rPr>
              <a:t>sequences</a:t>
            </a:r>
            <a:endParaRPr lang="fr-CA" dirty="0">
              <a:latin typeface="Century Schoolbook" panose="02040604050505020304" pitchFamily="18" charset="0"/>
            </a:endParaRPr>
          </a:p>
        </p:txBody>
      </p:sp>
      <p:sp>
        <p:nvSpPr>
          <p:cNvPr id="4" name="Slide Number Placeholder 3">
            <a:extLst>
              <a:ext uri="{FF2B5EF4-FFF2-40B4-BE49-F238E27FC236}">
                <a16:creationId xmlns:a16="http://schemas.microsoft.com/office/drawing/2014/main" id="{E7331D26-3FA7-497C-BD2D-5215B4E704C8}"/>
              </a:ext>
            </a:extLst>
          </p:cNvPr>
          <p:cNvSpPr>
            <a:spLocks noGrp="1"/>
          </p:cNvSpPr>
          <p:nvPr>
            <p:ph type="sldNum" sz="quarter" idx="12"/>
          </p:nvPr>
        </p:nvSpPr>
        <p:spPr/>
        <p:txBody>
          <a:bodyPr/>
          <a:lstStyle/>
          <a:p>
            <a:fld id="{7C4F7C6C-F16A-437F-A05B-8026F95376C8}" type="slidenum">
              <a:rPr lang="fr-CA" smtClean="0">
                <a:latin typeface="Century Schoolbook" panose="02040604050505020304" pitchFamily="18" charset="0"/>
              </a:rPr>
              <a:pPr/>
              <a:t>61</a:t>
            </a:fld>
            <a:endParaRPr lang="fr-CA" dirty="0">
              <a:latin typeface="Century Schoolbook" panose="02040604050505020304" pitchFamily="18" charset="0"/>
            </a:endParaRPr>
          </a:p>
        </p:txBody>
      </p:sp>
      <p:sp>
        <p:nvSpPr>
          <p:cNvPr id="3" name="Rectangle 2">
            <a:extLst>
              <a:ext uri="{FF2B5EF4-FFF2-40B4-BE49-F238E27FC236}">
                <a16:creationId xmlns:a16="http://schemas.microsoft.com/office/drawing/2014/main" id="{142E7A4A-283D-E65F-20CC-304B116DE1A5}"/>
              </a:ext>
            </a:extLst>
          </p:cNvPr>
          <p:cNvSpPr/>
          <p:nvPr/>
        </p:nvSpPr>
        <p:spPr>
          <a:xfrm>
            <a:off x="2879449" y="3509847"/>
            <a:ext cx="420297" cy="393988"/>
          </a:xfrm>
          <a:prstGeom prst="rect">
            <a:avLst/>
          </a:prstGeom>
          <a:noFill/>
          <a:ln w="28575">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0" name="Rectangle 29">
            <a:extLst>
              <a:ext uri="{FF2B5EF4-FFF2-40B4-BE49-F238E27FC236}">
                <a16:creationId xmlns:a16="http://schemas.microsoft.com/office/drawing/2014/main" id="{8A6CDFB2-A1D8-13AA-AB45-C13111C428C6}"/>
              </a:ext>
            </a:extLst>
          </p:cNvPr>
          <p:cNvSpPr/>
          <p:nvPr/>
        </p:nvSpPr>
        <p:spPr>
          <a:xfrm>
            <a:off x="2468823" y="1292145"/>
            <a:ext cx="418192" cy="391885"/>
          </a:xfrm>
          <a:prstGeom prst="rect">
            <a:avLst/>
          </a:prstGeom>
          <a:noFill/>
          <a:ln w="28575">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cxnSp>
        <p:nvCxnSpPr>
          <p:cNvPr id="31" name="Straight Connector 30">
            <a:extLst>
              <a:ext uri="{FF2B5EF4-FFF2-40B4-BE49-F238E27FC236}">
                <a16:creationId xmlns:a16="http://schemas.microsoft.com/office/drawing/2014/main" id="{65DC8BAB-A0FC-AC5D-F891-D9E375958B1D}"/>
              </a:ext>
            </a:extLst>
          </p:cNvPr>
          <p:cNvCxnSpPr>
            <a:cxnSpLocks/>
          </p:cNvCxnSpPr>
          <p:nvPr/>
        </p:nvCxnSpPr>
        <p:spPr>
          <a:xfrm>
            <a:off x="1277291" y="6125121"/>
            <a:ext cx="443163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2" name="Rectangle 31">
            <a:extLst>
              <a:ext uri="{FF2B5EF4-FFF2-40B4-BE49-F238E27FC236}">
                <a16:creationId xmlns:a16="http://schemas.microsoft.com/office/drawing/2014/main" id="{23624142-B4D0-2A2F-B861-6B3A2CF3923F}"/>
              </a:ext>
            </a:extLst>
          </p:cNvPr>
          <p:cNvSpPr/>
          <p:nvPr/>
        </p:nvSpPr>
        <p:spPr>
          <a:xfrm>
            <a:off x="2884740" y="1681901"/>
            <a:ext cx="193135" cy="389153"/>
          </a:xfrm>
          <a:prstGeom prst="rect">
            <a:avLst/>
          </a:prstGeom>
          <a:noFill/>
          <a:ln w="28575">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4" name="Freeform: Shape 33">
            <a:extLst>
              <a:ext uri="{FF2B5EF4-FFF2-40B4-BE49-F238E27FC236}">
                <a16:creationId xmlns:a16="http://schemas.microsoft.com/office/drawing/2014/main" id="{6AD8F075-0D76-1732-0DE3-691A0E8E8F29}"/>
              </a:ext>
            </a:extLst>
          </p:cNvPr>
          <p:cNvSpPr/>
          <p:nvPr/>
        </p:nvSpPr>
        <p:spPr>
          <a:xfrm>
            <a:off x="1533630" y="4576439"/>
            <a:ext cx="269939" cy="431987"/>
          </a:xfrm>
          <a:custGeom>
            <a:avLst/>
            <a:gdLst>
              <a:gd name="connsiteX0" fmla="*/ 0 w 546100"/>
              <a:gd name="connsiteY0" fmla="*/ 387350 h 387350"/>
              <a:gd name="connsiteX1" fmla="*/ 279400 w 546100"/>
              <a:gd name="connsiteY1" fmla="*/ 0 h 387350"/>
              <a:gd name="connsiteX2" fmla="*/ 546100 w 546100"/>
              <a:gd name="connsiteY2" fmla="*/ 387350 h 387350"/>
            </a:gdLst>
            <a:ahLst/>
            <a:cxnLst>
              <a:cxn ang="0">
                <a:pos x="connsiteX0" y="connsiteY0"/>
              </a:cxn>
              <a:cxn ang="0">
                <a:pos x="connsiteX1" y="connsiteY1"/>
              </a:cxn>
              <a:cxn ang="0">
                <a:pos x="connsiteX2" y="connsiteY2"/>
              </a:cxn>
            </a:cxnLst>
            <a:rect l="l" t="t" r="r" b="b"/>
            <a:pathLst>
              <a:path w="546100" h="387350">
                <a:moveTo>
                  <a:pt x="0" y="387350"/>
                </a:moveTo>
                <a:cubicBezTo>
                  <a:pt x="94191" y="193675"/>
                  <a:pt x="188383" y="0"/>
                  <a:pt x="279400" y="0"/>
                </a:cubicBezTo>
                <a:cubicBezTo>
                  <a:pt x="370417" y="0"/>
                  <a:pt x="458258" y="193675"/>
                  <a:pt x="546100" y="387350"/>
                </a:cubicBezTo>
              </a:path>
            </a:pathLst>
          </a:custGeom>
          <a:noFill/>
          <a:ln w="28575">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5" name="Freeform: Shape 34">
            <a:extLst>
              <a:ext uri="{FF2B5EF4-FFF2-40B4-BE49-F238E27FC236}">
                <a16:creationId xmlns:a16="http://schemas.microsoft.com/office/drawing/2014/main" id="{5EDC057C-52ED-D038-ADFC-7BE8215A22EC}"/>
              </a:ext>
            </a:extLst>
          </p:cNvPr>
          <p:cNvSpPr/>
          <p:nvPr/>
        </p:nvSpPr>
        <p:spPr>
          <a:xfrm>
            <a:off x="2468823" y="4754340"/>
            <a:ext cx="409311" cy="264791"/>
          </a:xfrm>
          <a:custGeom>
            <a:avLst/>
            <a:gdLst>
              <a:gd name="connsiteX0" fmla="*/ 0 w 546100"/>
              <a:gd name="connsiteY0" fmla="*/ 387350 h 387350"/>
              <a:gd name="connsiteX1" fmla="*/ 279400 w 546100"/>
              <a:gd name="connsiteY1" fmla="*/ 0 h 387350"/>
              <a:gd name="connsiteX2" fmla="*/ 546100 w 546100"/>
              <a:gd name="connsiteY2" fmla="*/ 387350 h 387350"/>
            </a:gdLst>
            <a:ahLst/>
            <a:cxnLst>
              <a:cxn ang="0">
                <a:pos x="connsiteX0" y="connsiteY0"/>
              </a:cxn>
              <a:cxn ang="0">
                <a:pos x="connsiteX1" y="connsiteY1"/>
              </a:cxn>
              <a:cxn ang="0">
                <a:pos x="connsiteX2" y="connsiteY2"/>
              </a:cxn>
            </a:cxnLst>
            <a:rect l="l" t="t" r="r" b="b"/>
            <a:pathLst>
              <a:path w="546100" h="387350">
                <a:moveTo>
                  <a:pt x="0" y="387350"/>
                </a:moveTo>
                <a:cubicBezTo>
                  <a:pt x="94191" y="193675"/>
                  <a:pt x="188383" y="0"/>
                  <a:pt x="279400" y="0"/>
                </a:cubicBezTo>
                <a:cubicBezTo>
                  <a:pt x="370417" y="0"/>
                  <a:pt x="458258" y="193675"/>
                  <a:pt x="546100" y="387350"/>
                </a:cubicBezTo>
              </a:path>
            </a:pathLst>
          </a:custGeom>
          <a:noFill/>
          <a:ln w="28575">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6" name="Freeform: Shape 35">
            <a:extLst>
              <a:ext uri="{FF2B5EF4-FFF2-40B4-BE49-F238E27FC236}">
                <a16:creationId xmlns:a16="http://schemas.microsoft.com/office/drawing/2014/main" id="{D0E1A2DC-3663-CEE8-C01B-7D34053F881E}"/>
              </a:ext>
            </a:extLst>
          </p:cNvPr>
          <p:cNvSpPr/>
          <p:nvPr/>
        </p:nvSpPr>
        <p:spPr>
          <a:xfrm>
            <a:off x="3299746" y="4469010"/>
            <a:ext cx="421378" cy="549858"/>
          </a:xfrm>
          <a:custGeom>
            <a:avLst/>
            <a:gdLst>
              <a:gd name="connsiteX0" fmla="*/ 0 w 546100"/>
              <a:gd name="connsiteY0" fmla="*/ 387350 h 387350"/>
              <a:gd name="connsiteX1" fmla="*/ 279400 w 546100"/>
              <a:gd name="connsiteY1" fmla="*/ 0 h 387350"/>
              <a:gd name="connsiteX2" fmla="*/ 546100 w 546100"/>
              <a:gd name="connsiteY2" fmla="*/ 387350 h 387350"/>
            </a:gdLst>
            <a:ahLst/>
            <a:cxnLst>
              <a:cxn ang="0">
                <a:pos x="connsiteX0" y="connsiteY0"/>
              </a:cxn>
              <a:cxn ang="0">
                <a:pos x="connsiteX1" y="connsiteY1"/>
              </a:cxn>
              <a:cxn ang="0">
                <a:pos x="connsiteX2" y="connsiteY2"/>
              </a:cxn>
            </a:cxnLst>
            <a:rect l="l" t="t" r="r" b="b"/>
            <a:pathLst>
              <a:path w="546100" h="387350">
                <a:moveTo>
                  <a:pt x="0" y="387350"/>
                </a:moveTo>
                <a:cubicBezTo>
                  <a:pt x="94191" y="193675"/>
                  <a:pt x="188383" y="0"/>
                  <a:pt x="279400" y="0"/>
                </a:cubicBezTo>
                <a:cubicBezTo>
                  <a:pt x="370417" y="0"/>
                  <a:pt x="458258" y="193675"/>
                  <a:pt x="546100" y="387350"/>
                </a:cubicBezTo>
              </a:path>
            </a:pathLst>
          </a:custGeom>
          <a:noFill/>
          <a:ln w="28575">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cxnSp>
        <p:nvCxnSpPr>
          <p:cNvPr id="38" name="Straight Connector 37">
            <a:extLst>
              <a:ext uri="{FF2B5EF4-FFF2-40B4-BE49-F238E27FC236}">
                <a16:creationId xmlns:a16="http://schemas.microsoft.com/office/drawing/2014/main" id="{008A8D8A-7712-5BD9-3D24-D2F74DBD80C9}"/>
              </a:ext>
            </a:extLst>
          </p:cNvPr>
          <p:cNvCxnSpPr>
            <a:cxnSpLocks/>
          </p:cNvCxnSpPr>
          <p:nvPr/>
        </p:nvCxnSpPr>
        <p:spPr>
          <a:xfrm>
            <a:off x="1277291" y="3907702"/>
            <a:ext cx="443163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4F119E9C-3B05-3EA4-C14F-702C1DA17E5D}"/>
              </a:ext>
            </a:extLst>
          </p:cNvPr>
          <p:cNvCxnSpPr>
            <a:cxnSpLocks/>
          </p:cNvCxnSpPr>
          <p:nvPr/>
        </p:nvCxnSpPr>
        <p:spPr>
          <a:xfrm>
            <a:off x="1277291" y="5019131"/>
            <a:ext cx="443163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Rectangle 39">
            <a:extLst>
              <a:ext uri="{FF2B5EF4-FFF2-40B4-BE49-F238E27FC236}">
                <a16:creationId xmlns:a16="http://schemas.microsoft.com/office/drawing/2014/main" id="{82DE86FF-844C-D8C6-5A32-B6C1DC9C4647}"/>
              </a:ext>
            </a:extLst>
          </p:cNvPr>
          <p:cNvSpPr/>
          <p:nvPr/>
        </p:nvSpPr>
        <p:spPr>
          <a:xfrm>
            <a:off x="2882643" y="2399040"/>
            <a:ext cx="405090" cy="395887"/>
          </a:xfrm>
          <a:prstGeom prst="rect">
            <a:avLst/>
          </a:prstGeom>
          <a:noFill/>
          <a:ln w="28575">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cxnSp>
        <p:nvCxnSpPr>
          <p:cNvPr id="41" name="Straight Connector 40">
            <a:extLst>
              <a:ext uri="{FF2B5EF4-FFF2-40B4-BE49-F238E27FC236}">
                <a16:creationId xmlns:a16="http://schemas.microsoft.com/office/drawing/2014/main" id="{FC70226B-80AC-B598-C1E3-BAD253B5F597}"/>
              </a:ext>
            </a:extLst>
          </p:cNvPr>
          <p:cNvCxnSpPr>
            <a:cxnSpLocks/>
          </p:cNvCxnSpPr>
          <p:nvPr/>
        </p:nvCxnSpPr>
        <p:spPr>
          <a:xfrm>
            <a:off x="1277291" y="2797900"/>
            <a:ext cx="443163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2" name="ZoneTexte 41">
            <a:extLst>
              <a:ext uri="{FF2B5EF4-FFF2-40B4-BE49-F238E27FC236}">
                <a16:creationId xmlns:a16="http://schemas.microsoft.com/office/drawing/2014/main" id="{3F761118-6A1F-7D42-D962-C84FCD68D36A}"/>
              </a:ext>
            </a:extLst>
          </p:cNvPr>
          <p:cNvSpPr txBox="1"/>
          <p:nvPr/>
        </p:nvSpPr>
        <p:spPr>
          <a:xfrm>
            <a:off x="1168255" y="3322277"/>
            <a:ext cx="1513044" cy="584775"/>
          </a:xfrm>
          <a:prstGeom prst="rect">
            <a:avLst/>
          </a:prstGeom>
          <a:noFill/>
        </p:spPr>
        <p:txBody>
          <a:bodyPr wrap="square" rtlCol="0">
            <a:spAutoFit/>
          </a:bodyPr>
          <a:lstStyle/>
          <a:p>
            <a:r>
              <a:rPr lang="fr-CA" sz="1600" dirty="0">
                <a:latin typeface="Century Schoolbook" panose="02040604050505020304" pitchFamily="18" charset="0"/>
                <a:cs typeface="Roboto Serif Light" pitchFamily="2" charset="0"/>
              </a:rPr>
              <a:t>Frequency </a:t>
            </a:r>
            <a:r>
              <a:rPr lang="fr-CA" sz="1600" dirty="0" err="1">
                <a:latin typeface="Century Schoolbook" panose="02040604050505020304" pitchFamily="18" charset="0"/>
                <a:cs typeface="Roboto Serif Light" pitchFamily="2" charset="0"/>
              </a:rPr>
              <a:t>encoding</a:t>
            </a:r>
            <a:endParaRPr lang="fr-CA" sz="1600" dirty="0">
              <a:latin typeface="Century Schoolbook" panose="02040604050505020304" pitchFamily="18" charset="0"/>
              <a:cs typeface="Roboto Serif Light" pitchFamily="2" charset="0"/>
            </a:endParaRPr>
          </a:p>
        </p:txBody>
      </p:sp>
      <p:sp>
        <p:nvSpPr>
          <p:cNvPr id="43" name="ZoneTexte 41">
            <a:extLst>
              <a:ext uri="{FF2B5EF4-FFF2-40B4-BE49-F238E27FC236}">
                <a16:creationId xmlns:a16="http://schemas.microsoft.com/office/drawing/2014/main" id="{D587F12F-9575-0AE2-8F74-755B84B9B463}"/>
              </a:ext>
            </a:extLst>
          </p:cNvPr>
          <p:cNvSpPr txBox="1"/>
          <p:nvPr/>
        </p:nvSpPr>
        <p:spPr>
          <a:xfrm>
            <a:off x="1189723" y="5775862"/>
            <a:ext cx="814979" cy="338554"/>
          </a:xfrm>
          <a:prstGeom prst="rect">
            <a:avLst/>
          </a:prstGeom>
          <a:solidFill>
            <a:schemeClr val="bg1"/>
          </a:solidFill>
        </p:spPr>
        <p:txBody>
          <a:bodyPr wrap="square" rtlCol="0">
            <a:spAutoFit/>
          </a:bodyPr>
          <a:lstStyle/>
          <a:p>
            <a:r>
              <a:rPr lang="fr-CA" sz="1600" dirty="0">
                <a:latin typeface="Century Schoolbook" panose="02040604050505020304" pitchFamily="18" charset="0"/>
                <a:cs typeface="Roboto Serif Light" pitchFamily="2" charset="0"/>
              </a:rPr>
              <a:t>Signal</a:t>
            </a:r>
          </a:p>
        </p:txBody>
      </p:sp>
      <p:sp>
        <p:nvSpPr>
          <p:cNvPr id="44" name="ZoneTexte 41">
            <a:extLst>
              <a:ext uri="{FF2B5EF4-FFF2-40B4-BE49-F238E27FC236}">
                <a16:creationId xmlns:a16="http://schemas.microsoft.com/office/drawing/2014/main" id="{FEEBF78B-BC6E-AC5B-E352-0C5F4ECAFE49}"/>
              </a:ext>
            </a:extLst>
          </p:cNvPr>
          <p:cNvSpPr txBox="1"/>
          <p:nvPr/>
        </p:nvSpPr>
        <p:spPr>
          <a:xfrm>
            <a:off x="1172030" y="2209870"/>
            <a:ext cx="1145156" cy="584775"/>
          </a:xfrm>
          <a:prstGeom prst="rect">
            <a:avLst/>
          </a:prstGeom>
          <a:noFill/>
        </p:spPr>
        <p:txBody>
          <a:bodyPr wrap="square" rtlCol="0">
            <a:spAutoFit/>
          </a:bodyPr>
          <a:lstStyle/>
          <a:p>
            <a:r>
              <a:rPr lang="fr-CA" sz="1600" dirty="0">
                <a:latin typeface="Century Schoolbook" panose="02040604050505020304" pitchFamily="18" charset="0"/>
                <a:cs typeface="Roboto Serif Light" pitchFamily="2" charset="0"/>
              </a:rPr>
              <a:t>Phase </a:t>
            </a:r>
            <a:r>
              <a:rPr lang="fr-CA" sz="1600" dirty="0" err="1">
                <a:latin typeface="Century Schoolbook" panose="02040604050505020304" pitchFamily="18" charset="0"/>
                <a:cs typeface="Roboto Serif Light" pitchFamily="2" charset="0"/>
              </a:rPr>
              <a:t>encoding</a:t>
            </a:r>
            <a:endParaRPr lang="fr-CA" sz="1600" dirty="0">
              <a:latin typeface="Century Schoolbook" panose="02040604050505020304" pitchFamily="18" charset="0"/>
              <a:cs typeface="Roboto Serif Light" pitchFamily="2" charset="0"/>
            </a:endParaRPr>
          </a:p>
        </p:txBody>
      </p:sp>
      <p:sp>
        <p:nvSpPr>
          <p:cNvPr id="45" name="ZoneTexte 41">
            <a:extLst>
              <a:ext uri="{FF2B5EF4-FFF2-40B4-BE49-F238E27FC236}">
                <a16:creationId xmlns:a16="http://schemas.microsoft.com/office/drawing/2014/main" id="{59FEC317-B4C6-FC5D-FA4E-E397FE5025EB}"/>
              </a:ext>
            </a:extLst>
          </p:cNvPr>
          <p:cNvSpPr txBox="1"/>
          <p:nvPr/>
        </p:nvSpPr>
        <p:spPr>
          <a:xfrm>
            <a:off x="1187487" y="1080922"/>
            <a:ext cx="1232165" cy="584775"/>
          </a:xfrm>
          <a:prstGeom prst="rect">
            <a:avLst/>
          </a:prstGeom>
          <a:noFill/>
        </p:spPr>
        <p:txBody>
          <a:bodyPr wrap="square" rtlCol="0">
            <a:spAutoFit/>
          </a:bodyPr>
          <a:lstStyle/>
          <a:p>
            <a:r>
              <a:rPr lang="fr-CA" sz="1600" dirty="0">
                <a:latin typeface="Century Schoolbook" panose="02040604050505020304" pitchFamily="18" charset="0"/>
                <a:cs typeface="Roboto Serif Light" pitchFamily="2" charset="0"/>
              </a:rPr>
              <a:t>Slice </a:t>
            </a:r>
            <a:r>
              <a:rPr lang="fr-CA" sz="1600" dirty="0" err="1">
                <a:latin typeface="Century Schoolbook" panose="02040604050505020304" pitchFamily="18" charset="0"/>
                <a:cs typeface="Roboto Serif Light" pitchFamily="2" charset="0"/>
              </a:rPr>
              <a:t>selection</a:t>
            </a:r>
            <a:endParaRPr lang="fr-CA" sz="1600" dirty="0">
              <a:latin typeface="Century Schoolbook" panose="02040604050505020304" pitchFamily="18" charset="0"/>
              <a:cs typeface="Roboto Serif Light" pitchFamily="2" charset="0"/>
            </a:endParaRPr>
          </a:p>
        </p:txBody>
      </p:sp>
      <p:sp>
        <p:nvSpPr>
          <p:cNvPr id="46" name="ZoneTexte 41">
            <a:extLst>
              <a:ext uri="{FF2B5EF4-FFF2-40B4-BE49-F238E27FC236}">
                <a16:creationId xmlns:a16="http://schemas.microsoft.com/office/drawing/2014/main" id="{7E1F7B8E-17A3-B29A-4ED3-4246315A68F3}"/>
              </a:ext>
            </a:extLst>
          </p:cNvPr>
          <p:cNvSpPr txBox="1"/>
          <p:nvPr/>
        </p:nvSpPr>
        <p:spPr>
          <a:xfrm>
            <a:off x="1168255" y="4010823"/>
            <a:ext cx="1135358" cy="338554"/>
          </a:xfrm>
          <a:prstGeom prst="rect">
            <a:avLst/>
          </a:prstGeom>
          <a:noFill/>
        </p:spPr>
        <p:txBody>
          <a:bodyPr wrap="square" rtlCol="0">
            <a:spAutoFit/>
          </a:bodyPr>
          <a:lstStyle/>
          <a:p>
            <a:r>
              <a:rPr lang="fr-CA" sz="1600" dirty="0">
                <a:latin typeface="Century Schoolbook" panose="02040604050505020304" pitchFamily="18" charset="0"/>
                <a:cs typeface="Roboto Serif Light" pitchFamily="2" charset="0"/>
              </a:rPr>
              <a:t>RF pulses</a:t>
            </a:r>
          </a:p>
        </p:txBody>
      </p:sp>
      <p:sp>
        <p:nvSpPr>
          <p:cNvPr id="47" name="ZoneTexte 41">
            <a:extLst>
              <a:ext uri="{FF2B5EF4-FFF2-40B4-BE49-F238E27FC236}">
                <a16:creationId xmlns:a16="http://schemas.microsoft.com/office/drawing/2014/main" id="{8D3D501A-1F08-1BA4-6244-6FF8CC3F57DC}"/>
              </a:ext>
            </a:extLst>
          </p:cNvPr>
          <p:cNvSpPr txBox="1"/>
          <p:nvPr/>
        </p:nvSpPr>
        <p:spPr>
          <a:xfrm>
            <a:off x="1258059" y="5020760"/>
            <a:ext cx="814979" cy="584775"/>
          </a:xfrm>
          <a:prstGeom prst="rect">
            <a:avLst/>
          </a:prstGeom>
          <a:noFill/>
        </p:spPr>
        <p:txBody>
          <a:bodyPr wrap="square" rtlCol="0">
            <a:spAutoFit/>
          </a:bodyPr>
          <a:lstStyle/>
          <a:p>
            <a:pPr algn="ctr"/>
            <a:r>
              <a:rPr lang="fr-CA" sz="1600" dirty="0">
                <a:latin typeface="Century Schoolbook" panose="02040604050505020304" pitchFamily="18" charset="0"/>
                <a:cs typeface="Roboto Serif Light" pitchFamily="2" charset="0"/>
              </a:rPr>
              <a:t>Pre-pulse</a:t>
            </a:r>
          </a:p>
        </p:txBody>
      </p:sp>
      <p:sp>
        <p:nvSpPr>
          <p:cNvPr id="48" name="ZoneTexte 41">
            <a:extLst>
              <a:ext uri="{FF2B5EF4-FFF2-40B4-BE49-F238E27FC236}">
                <a16:creationId xmlns:a16="http://schemas.microsoft.com/office/drawing/2014/main" id="{2F174B51-B2C7-20B8-A544-A59F4E91B1E5}"/>
              </a:ext>
            </a:extLst>
          </p:cNvPr>
          <p:cNvSpPr txBox="1"/>
          <p:nvPr/>
        </p:nvSpPr>
        <p:spPr>
          <a:xfrm>
            <a:off x="2236191" y="5025008"/>
            <a:ext cx="893122" cy="584775"/>
          </a:xfrm>
          <a:prstGeom prst="rect">
            <a:avLst/>
          </a:prstGeom>
          <a:noFill/>
        </p:spPr>
        <p:txBody>
          <a:bodyPr wrap="square" rtlCol="0">
            <a:spAutoFit/>
          </a:bodyPr>
          <a:lstStyle/>
          <a:p>
            <a:pPr algn="ctr"/>
            <a:r>
              <a:rPr lang="fr-CA" sz="1600" dirty="0">
                <a:latin typeface="Century Schoolbook" panose="02040604050505020304" pitchFamily="18" charset="0"/>
                <a:cs typeface="Roboto Serif Light" pitchFamily="2" charset="0"/>
              </a:rPr>
              <a:t>90° RF pulse</a:t>
            </a:r>
          </a:p>
        </p:txBody>
      </p:sp>
      <p:sp>
        <p:nvSpPr>
          <p:cNvPr id="49" name="ZoneTexte 41">
            <a:extLst>
              <a:ext uri="{FF2B5EF4-FFF2-40B4-BE49-F238E27FC236}">
                <a16:creationId xmlns:a16="http://schemas.microsoft.com/office/drawing/2014/main" id="{F0AE4383-0C15-F0CB-D4E1-9A8CABFB2BAA}"/>
              </a:ext>
            </a:extLst>
          </p:cNvPr>
          <p:cNvSpPr txBox="1"/>
          <p:nvPr/>
        </p:nvSpPr>
        <p:spPr>
          <a:xfrm>
            <a:off x="3025015" y="5023600"/>
            <a:ext cx="963531" cy="584775"/>
          </a:xfrm>
          <a:prstGeom prst="rect">
            <a:avLst/>
          </a:prstGeom>
          <a:noFill/>
        </p:spPr>
        <p:txBody>
          <a:bodyPr wrap="square" rtlCol="0">
            <a:spAutoFit/>
          </a:bodyPr>
          <a:lstStyle/>
          <a:p>
            <a:pPr algn="ctr"/>
            <a:r>
              <a:rPr lang="fr-CA" sz="1600" dirty="0">
                <a:latin typeface="Century Schoolbook" panose="02040604050505020304" pitchFamily="18" charset="0"/>
                <a:cs typeface="Roboto Serif Light" pitchFamily="2" charset="0"/>
              </a:rPr>
              <a:t>180° RF pulse</a:t>
            </a:r>
          </a:p>
        </p:txBody>
      </p:sp>
      <p:sp>
        <p:nvSpPr>
          <p:cNvPr id="55" name="Rectangle: Rounded Corners 54">
            <a:extLst>
              <a:ext uri="{FF2B5EF4-FFF2-40B4-BE49-F238E27FC236}">
                <a16:creationId xmlns:a16="http://schemas.microsoft.com/office/drawing/2014/main" id="{B70092F6-B5C0-F3BD-DBF7-B9CD976FA5CD}"/>
              </a:ext>
            </a:extLst>
          </p:cNvPr>
          <p:cNvSpPr/>
          <p:nvPr/>
        </p:nvSpPr>
        <p:spPr>
          <a:xfrm>
            <a:off x="1322897" y="4302206"/>
            <a:ext cx="891929" cy="1300072"/>
          </a:xfrm>
          <a:prstGeom prst="roundRect">
            <a:avLst/>
          </a:prstGeom>
          <a:noFill/>
          <a:ln>
            <a:solidFill>
              <a:schemeClr val="bg2">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56" name="Rectangle: Rounded Corners 55">
            <a:extLst>
              <a:ext uri="{FF2B5EF4-FFF2-40B4-BE49-F238E27FC236}">
                <a16:creationId xmlns:a16="http://schemas.microsoft.com/office/drawing/2014/main" id="{4913D953-0A50-1E83-11AA-4FE45B037894}"/>
              </a:ext>
            </a:extLst>
          </p:cNvPr>
          <p:cNvSpPr/>
          <p:nvPr/>
        </p:nvSpPr>
        <p:spPr>
          <a:xfrm>
            <a:off x="2265350" y="4128934"/>
            <a:ext cx="3340540" cy="2619694"/>
          </a:xfrm>
          <a:prstGeom prst="roundRect">
            <a:avLst>
              <a:gd name="adj" fmla="val 3935"/>
            </a:avLst>
          </a:prstGeom>
          <a:noFill/>
          <a:ln>
            <a:solidFill>
              <a:schemeClr val="bg2">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58" name="ZoneTexte 41">
            <a:extLst>
              <a:ext uri="{FF2B5EF4-FFF2-40B4-BE49-F238E27FC236}">
                <a16:creationId xmlns:a16="http://schemas.microsoft.com/office/drawing/2014/main" id="{90FAD512-FA61-79FC-458C-2B6654EB5296}"/>
              </a:ext>
            </a:extLst>
          </p:cNvPr>
          <p:cNvSpPr txBox="1"/>
          <p:nvPr/>
        </p:nvSpPr>
        <p:spPr>
          <a:xfrm>
            <a:off x="5681119" y="1512838"/>
            <a:ext cx="429926" cy="338554"/>
          </a:xfrm>
          <a:prstGeom prst="rect">
            <a:avLst/>
          </a:prstGeom>
          <a:noFill/>
        </p:spPr>
        <p:txBody>
          <a:bodyPr wrap="none" rtlCol="0">
            <a:spAutoFit/>
          </a:bodyPr>
          <a:lstStyle/>
          <a:p>
            <a:r>
              <a:rPr lang="fr-CA" sz="1600" b="1" dirty="0" err="1">
                <a:latin typeface="Century Schoolbook" panose="02040604050505020304" pitchFamily="18" charset="0"/>
                <a:cs typeface="Roboto Serif Medium" pitchFamily="2" charset="0"/>
              </a:rPr>
              <a:t>G</a:t>
            </a:r>
            <a:r>
              <a:rPr lang="fr-CA" sz="1600" b="1" baseline="-25000" dirty="0" err="1">
                <a:latin typeface="Century Schoolbook" panose="02040604050505020304" pitchFamily="18" charset="0"/>
                <a:cs typeface="Roboto Serif Medium" pitchFamily="2" charset="0"/>
              </a:rPr>
              <a:t>z</a:t>
            </a:r>
            <a:endParaRPr lang="fr-CA" sz="1600" b="1" dirty="0">
              <a:latin typeface="Century Schoolbook" panose="02040604050505020304" pitchFamily="18" charset="0"/>
              <a:cs typeface="Roboto Serif Medium" pitchFamily="2" charset="0"/>
            </a:endParaRPr>
          </a:p>
        </p:txBody>
      </p:sp>
      <p:sp>
        <p:nvSpPr>
          <p:cNvPr id="59" name="ZoneTexte 41">
            <a:extLst>
              <a:ext uri="{FF2B5EF4-FFF2-40B4-BE49-F238E27FC236}">
                <a16:creationId xmlns:a16="http://schemas.microsoft.com/office/drawing/2014/main" id="{A5662FBE-1AA4-5382-E291-07FCF08764FA}"/>
              </a:ext>
            </a:extLst>
          </p:cNvPr>
          <p:cNvSpPr txBox="1"/>
          <p:nvPr/>
        </p:nvSpPr>
        <p:spPr>
          <a:xfrm>
            <a:off x="5674090" y="2626995"/>
            <a:ext cx="439544" cy="338554"/>
          </a:xfrm>
          <a:prstGeom prst="rect">
            <a:avLst/>
          </a:prstGeom>
          <a:noFill/>
        </p:spPr>
        <p:txBody>
          <a:bodyPr wrap="none" rtlCol="0">
            <a:spAutoFit/>
          </a:bodyPr>
          <a:lstStyle/>
          <a:p>
            <a:r>
              <a:rPr lang="fr-CA" sz="1600" b="1" dirty="0">
                <a:latin typeface="Century Schoolbook" panose="02040604050505020304" pitchFamily="18" charset="0"/>
                <a:cs typeface="Roboto Serif Medium" pitchFamily="2" charset="0"/>
              </a:rPr>
              <a:t>G</a:t>
            </a:r>
            <a:r>
              <a:rPr lang="fr-CA" sz="1600" b="1" baseline="-25000" dirty="0">
                <a:latin typeface="Century Schoolbook" panose="02040604050505020304" pitchFamily="18" charset="0"/>
                <a:cs typeface="Roboto Serif Medium" pitchFamily="2" charset="0"/>
              </a:rPr>
              <a:t>y</a:t>
            </a:r>
            <a:endParaRPr lang="fr-CA" sz="1600" b="1" dirty="0">
              <a:latin typeface="Century Schoolbook" panose="02040604050505020304" pitchFamily="18" charset="0"/>
              <a:cs typeface="Roboto Serif Medium" pitchFamily="2" charset="0"/>
            </a:endParaRPr>
          </a:p>
        </p:txBody>
      </p:sp>
      <p:sp>
        <p:nvSpPr>
          <p:cNvPr id="60" name="ZoneTexte 41">
            <a:extLst>
              <a:ext uri="{FF2B5EF4-FFF2-40B4-BE49-F238E27FC236}">
                <a16:creationId xmlns:a16="http://schemas.microsoft.com/office/drawing/2014/main" id="{CB2FD94F-7029-E5F0-DA25-58A8678006BC}"/>
              </a:ext>
            </a:extLst>
          </p:cNvPr>
          <p:cNvSpPr txBox="1"/>
          <p:nvPr/>
        </p:nvSpPr>
        <p:spPr>
          <a:xfrm>
            <a:off x="5673104" y="3742779"/>
            <a:ext cx="439544" cy="338554"/>
          </a:xfrm>
          <a:prstGeom prst="rect">
            <a:avLst/>
          </a:prstGeom>
          <a:noFill/>
        </p:spPr>
        <p:txBody>
          <a:bodyPr wrap="none" rtlCol="0">
            <a:spAutoFit/>
          </a:bodyPr>
          <a:lstStyle/>
          <a:p>
            <a:r>
              <a:rPr lang="fr-CA" sz="1600" b="1" dirty="0" err="1">
                <a:latin typeface="Century Schoolbook" panose="02040604050505020304" pitchFamily="18" charset="0"/>
                <a:cs typeface="Roboto Serif Medium" pitchFamily="2" charset="0"/>
              </a:rPr>
              <a:t>G</a:t>
            </a:r>
            <a:r>
              <a:rPr lang="fr-CA" sz="1600" b="1" baseline="-25000" dirty="0" err="1">
                <a:latin typeface="Century Schoolbook" panose="02040604050505020304" pitchFamily="18" charset="0"/>
                <a:cs typeface="Roboto Serif Medium" pitchFamily="2" charset="0"/>
              </a:rPr>
              <a:t>x</a:t>
            </a:r>
            <a:endParaRPr lang="fr-CA" sz="1600" b="1" dirty="0">
              <a:latin typeface="Century Schoolbook" panose="02040604050505020304" pitchFamily="18" charset="0"/>
              <a:cs typeface="Roboto Serif Medium" pitchFamily="2" charset="0"/>
            </a:endParaRPr>
          </a:p>
        </p:txBody>
      </p:sp>
      <p:cxnSp>
        <p:nvCxnSpPr>
          <p:cNvPr id="61" name="Straight Connector 60">
            <a:extLst>
              <a:ext uri="{FF2B5EF4-FFF2-40B4-BE49-F238E27FC236}">
                <a16:creationId xmlns:a16="http://schemas.microsoft.com/office/drawing/2014/main" id="{D3EC4ABD-1C27-3CFA-5DA7-7B2977ED2129}"/>
              </a:ext>
            </a:extLst>
          </p:cNvPr>
          <p:cNvCxnSpPr/>
          <p:nvPr/>
        </p:nvCxnSpPr>
        <p:spPr>
          <a:xfrm>
            <a:off x="2878135" y="2480592"/>
            <a:ext cx="400820" cy="0"/>
          </a:xfrm>
          <a:prstGeom prst="line">
            <a:avLst/>
          </a:prstGeom>
          <a:ln w="28575">
            <a:solidFill>
              <a:srgbClr val="00A759"/>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1309473A-E5C7-5838-E4DC-9F912B21893E}"/>
              </a:ext>
            </a:extLst>
          </p:cNvPr>
          <p:cNvCxnSpPr/>
          <p:nvPr/>
        </p:nvCxnSpPr>
        <p:spPr>
          <a:xfrm>
            <a:off x="2880040" y="2563052"/>
            <a:ext cx="400820" cy="0"/>
          </a:xfrm>
          <a:prstGeom prst="line">
            <a:avLst/>
          </a:prstGeom>
          <a:ln w="28575">
            <a:solidFill>
              <a:srgbClr val="00A759"/>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60A90124-FE83-E404-A333-C14F09E5B05C}"/>
              </a:ext>
            </a:extLst>
          </p:cNvPr>
          <p:cNvCxnSpPr/>
          <p:nvPr/>
        </p:nvCxnSpPr>
        <p:spPr>
          <a:xfrm>
            <a:off x="2881945" y="2637723"/>
            <a:ext cx="400820" cy="0"/>
          </a:xfrm>
          <a:prstGeom prst="line">
            <a:avLst/>
          </a:prstGeom>
          <a:ln w="28575">
            <a:solidFill>
              <a:srgbClr val="00A759"/>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787878AC-9D9A-BEC2-87F4-F97912C5E12D}"/>
              </a:ext>
            </a:extLst>
          </p:cNvPr>
          <p:cNvCxnSpPr/>
          <p:nvPr/>
        </p:nvCxnSpPr>
        <p:spPr>
          <a:xfrm>
            <a:off x="2880040" y="2714907"/>
            <a:ext cx="400820" cy="0"/>
          </a:xfrm>
          <a:prstGeom prst="line">
            <a:avLst/>
          </a:prstGeom>
          <a:ln w="28575">
            <a:solidFill>
              <a:srgbClr val="00A759"/>
            </a:solidFill>
          </a:ln>
        </p:spPr>
        <p:style>
          <a:lnRef idx="1">
            <a:schemeClr val="accent1"/>
          </a:lnRef>
          <a:fillRef idx="0">
            <a:schemeClr val="accent1"/>
          </a:fillRef>
          <a:effectRef idx="0">
            <a:schemeClr val="accent1"/>
          </a:effectRef>
          <a:fontRef idx="minor">
            <a:schemeClr val="tx1"/>
          </a:fontRef>
        </p:style>
      </p:cxnSp>
      <p:sp>
        <p:nvSpPr>
          <p:cNvPr id="65" name="Rectangle 64">
            <a:extLst>
              <a:ext uri="{FF2B5EF4-FFF2-40B4-BE49-F238E27FC236}">
                <a16:creationId xmlns:a16="http://schemas.microsoft.com/office/drawing/2014/main" id="{13E16197-E98D-696B-336E-B225E17DCF1F}"/>
              </a:ext>
            </a:extLst>
          </p:cNvPr>
          <p:cNvSpPr/>
          <p:nvPr/>
        </p:nvSpPr>
        <p:spPr>
          <a:xfrm>
            <a:off x="2882643" y="2797649"/>
            <a:ext cx="405090" cy="391782"/>
          </a:xfrm>
          <a:prstGeom prst="rect">
            <a:avLst/>
          </a:prstGeom>
          <a:noFill/>
          <a:ln w="28575">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cxnSp>
        <p:nvCxnSpPr>
          <p:cNvPr id="66" name="Straight Connector 65">
            <a:extLst>
              <a:ext uri="{FF2B5EF4-FFF2-40B4-BE49-F238E27FC236}">
                <a16:creationId xmlns:a16="http://schemas.microsoft.com/office/drawing/2014/main" id="{7C72D9B6-003A-ED37-D39D-574EB36C595D}"/>
              </a:ext>
            </a:extLst>
          </p:cNvPr>
          <p:cNvCxnSpPr/>
          <p:nvPr/>
        </p:nvCxnSpPr>
        <p:spPr>
          <a:xfrm>
            <a:off x="2880040" y="2880106"/>
            <a:ext cx="400820" cy="0"/>
          </a:xfrm>
          <a:prstGeom prst="line">
            <a:avLst/>
          </a:prstGeom>
          <a:ln w="28575">
            <a:solidFill>
              <a:srgbClr val="00A759"/>
            </a:solidFill>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59EF0F90-3C40-1E5E-1D94-1FA97BD43F7E}"/>
              </a:ext>
            </a:extLst>
          </p:cNvPr>
          <p:cNvCxnSpPr/>
          <p:nvPr/>
        </p:nvCxnSpPr>
        <p:spPr>
          <a:xfrm>
            <a:off x="2878135" y="2960116"/>
            <a:ext cx="400820" cy="0"/>
          </a:xfrm>
          <a:prstGeom prst="line">
            <a:avLst/>
          </a:prstGeom>
          <a:ln w="28575">
            <a:solidFill>
              <a:srgbClr val="00A759"/>
            </a:solidFill>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C9C49DF6-98FC-9705-EB91-B9E0AB5301B0}"/>
              </a:ext>
            </a:extLst>
          </p:cNvPr>
          <p:cNvCxnSpPr/>
          <p:nvPr/>
        </p:nvCxnSpPr>
        <p:spPr>
          <a:xfrm>
            <a:off x="2880040" y="3036861"/>
            <a:ext cx="400820" cy="0"/>
          </a:xfrm>
          <a:prstGeom prst="line">
            <a:avLst/>
          </a:prstGeom>
          <a:ln w="28575">
            <a:solidFill>
              <a:srgbClr val="00A759"/>
            </a:solidFill>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03810F88-0D9F-0A91-1360-A04ECB540A12}"/>
              </a:ext>
            </a:extLst>
          </p:cNvPr>
          <p:cNvCxnSpPr/>
          <p:nvPr/>
        </p:nvCxnSpPr>
        <p:spPr>
          <a:xfrm>
            <a:off x="2881945" y="3115342"/>
            <a:ext cx="400820" cy="0"/>
          </a:xfrm>
          <a:prstGeom prst="line">
            <a:avLst/>
          </a:prstGeom>
          <a:ln w="28575">
            <a:solidFill>
              <a:srgbClr val="00A759"/>
            </a:solidFill>
          </a:ln>
        </p:spPr>
        <p:style>
          <a:lnRef idx="1">
            <a:schemeClr val="accent1"/>
          </a:lnRef>
          <a:fillRef idx="0">
            <a:schemeClr val="accent1"/>
          </a:fillRef>
          <a:effectRef idx="0">
            <a:schemeClr val="accent1"/>
          </a:effectRef>
          <a:fontRef idx="minor">
            <a:schemeClr val="tx1"/>
          </a:fontRef>
        </p:style>
      </p:cxnSp>
      <p:sp>
        <p:nvSpPr>
          <p:cNvPr id="70" name="Rectangle 69">
            <a:extLst>
              <a:ext uri="{FF2B5EF4-FFF2-40B4-BE49-F238E27FC236}">
                <a16:creationId xmlns:a16="http://schemas.microsoft.com/office/drawing/2014/main" id="{2869BE4E-9478-9EBB-8E32-CA78A85C81B4}"/>
              </a:ext>
            </a:extLst>
          </p:cNvPr>
          <p:cNvSpPr/>
          <p:nvPr/>
        </p:nvSpPr>
        <p:spPr>
          <a:xfrm>
            <a:off x="3302932" y="1291143"/>
            <a:ext cx="418192" cy="391885"/>
          </a:xfrm>
          <a:prstGeom prst="rect">
            <a:avLst/>
          </a:prstGeom>
          <a:noFill/>
          <a:ln w="28575">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cxnSp>
        <p:nvCxnSpPr>
          <p:cNvPr id="71" name="Straight Connector 70">
            <a:extLst>
              <a:ext uri="{FF2B5EF4-FFF2-40B4-BE49-F238E27FC236}">
                <a16:creationId xmlns:a16="http://schemas.microsoft.com/office/drawing/2014/main" id="{642EC686-26D5-D812-1EE8-D4732E9BDDF1}"/>
              </a:ext>
            </a:extLst>
          </p:cNvPr>
          <p:cNvCxnSpPr>
            <a:cxnSpLocks/>
          </p:cNvCxnSpPr>
          <p:nvPr/>
        </p:nvCxnSpPr>
        <p:spPr>
          <a:xfrm>
            <a:off x="1277291" y="1682115"/>
            <a:ext cx="443163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72" name="Rectangle: Rounded Corners 71">
            <a:extLst>
              <a:ext uri="{FF2B5EF4-FFF2-40B4-BE49-F238E27FC236}">
                <a16:creationId xmlns:a16="http://schemas.microsoft.com/office/drawing/2014/main" id="{701FC586-E19B-4CFF-E153-BD411C7501E6}"/>
              </a:ext>
            </a:extLst>
          </p:cNvPr>
          <p:cNvSpPr/>
          <p:nvPr/>
        </p:nvSpPr>
        <p:spPr>
          <a:xfrm>
            <a:off x="2379470" y="1080922"/>
            <a:ext cx="3226420" cy="1141232"/>
          </a:xfrm>
          <a:prstGeom prst="roundRect">
            <a:avLst>
              <a:gd name="adj" fmla="val 8943"/>
            </a:avLst>
          </a:prstGeom>
          <a:noFill/>
          <a:ln>
            <a:solidFill>
              <a:schemeClr val="bg2">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5" name="Freeform: Shape 4">
            <a:extLst>
              <a:ext uri="{FF2B5EF4-FFF2-40B4-BE49-F238E27FC236}">
                <a16:creationId xmlns:a16="http://schemas.microsoft.com/office/drawing/2014/main" id="{DAD8D5D9-3351-82BB-71A3-82DE931849B6}"/>
              </a:ext>
            </a:extLst>
          </p:cNvPr>
          <p:cNvSpPr/>
          <p:nvPr/>
        </p:nvSpPr>
        <p:spPr>
          <a:xfrm>
            <a:off x="3970246" y="5818873"/>
            <a:ext cx="733081" cy="591085"/>
          </a:xfrm>
          <a:custGeom>
            <a:avLst/>
            <a:gdLst>
              <a:gd name="connsiteX0" fmla="*/ 0 w 976312"/>
              <a:gd name="connsiteY0" fmla="*/ 354810 h 705378"/>
              <a:gd name="connsiteX1" fmla="*/ 59531 w 976312"/>
              <a:gd name="connsiteY1" fmla="*/ 283373 h 705378"/>
              <a:gd name="connsiteX2" fmla="*/ 166687 w 976312"/>
              <a:gd name="connsiteY2" fmla="*/ 519116 h 705378"/>
              <a:gd name="connsiteX3" fmla="*/ 271462 w 976312"/>
              <a:gd name="connsiteY3" fmla="*/ 121448 h 705378"/>
              <a:gd name="connsiteX4" fmla="*/ 383381 w 976312"/>
              <a:gd name="connsiteY4" fmla="*/ 704854 h 705378"/>
              <a:gd name="connsiteX5" fmla="*/ 490537 w 976312"/>
              <a:gd name="connsiteY5" fmla="*/ 4 h 705378"/>
              <a:gd name="connsiteX6" fmla="*/ 600075 w 976312"/>
              <a:gd name="connsiteY6" fmla="*/ 692948 h 705378"/>
              <a:gd name="connsiteX7" fmla="*/ 716756 w 976312"/>
              <a:gd name="connsiteY7" fmla="*/ 123829 h 705378"/>
              <a:gd name="connsiteX8" fmla="*/ 816769 w 976312"/>
              <a:gd name="connsiteY8" fmla="*/ 521498 h 705378"/>
              <a:gd name="connsiteX9" fmla="*/ 926306 w 976312"/>
              <a:gd name="connsiteY9" fmla="*/ 280991 h 705378"/>
              <a:gd name="connsiteX10" fmla="*/ 976312 w 976312"/>
              <a:gd name="connsiteY10" fmla="*/ 357191 h 705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76312" h="705378">
                <a:moveTo>
                  <a:pt x="0" y="354810"/>
                </a:moveTo>
                <a:cubicBezTo>
                  <a:pt x="15875" y="305399"/>
                  <a:pt x="31750" y="255989"/>
                  <a:pt x="59531" y="283373"/>
                </a:cubicBezTo>
                <a:cubicBezTo>
                  <a:pt x="87312" y="310757"/>
                  <a:pt x="131365" y="546103"/>
                  <a:pt x="166687" y="519116"/>
                </a:cubicBezTo>
                <a:cubicBezTo>
                  <a:pt x="202009" y="492129"/>
                  <a:pt x="235346" y="90492"/>
                  <a:pt x="271462" y="121448"/>
                </a:cubicBezTo>
                <a:cubicBezTo>
                  <a:pt x="307578" y="152404"/>
                  <a:pt x="346869" y="725095"/>
                  <a:pt x="383381" y="704854"/>
                </a:cubicBezTo>
                <a:cubicBezTo>
                  <a:pt x="419893" y="684613"/>
                  <a:pt x="454422" y="1988"/>
                  <a:pt x="490537" y="4"/>
                </a:cubicBezTo>
                <a:cubicBezTo>
                  <a:pt x="526652" y="-1980"/>
                  <a:pt x="562372" y="672311"/>
                  <a:pt x="600075" y="692948"/>
                </a:cubicBezTo>
                <a:cubicBezTo>
                  <a:pt x="637778" y="713585"/>
                  <a:pt x="680640" y="152404"/>
                  <a:pt x="716756" y="123829"/>
                </a:cubicBezTo>
                <a:cubicBezTo>
                  <a:pt x="752872" y="95254"/>
                  <a:pt x="781844" y="495304"/>
                  <a:pt x="816769" y="521498"/>
                </a:cubicBezTo>
                <a:cubicBezTo>
                  <a:pt x="851694" y="547692"/>
                  <a:pt x="899715" y="308376"/>
                  <a:pt x="926306" y="280991"/>
                </a:cubicBezTo>
                <a:cubicBezTo>
                  <a:pt x="952897" y="253606"/>
                  <a:pt x="964604" y="305398"/>
                  <a:pt x="976312" y="357191"/>
                </a:cubicBezTo>
              </a:path>
            </a:pathLst>
          </a:custGeom>
          <a:noFill/>
          <a:ln w="28575">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7" name="ZoneTexte 41">
            <a:extLst>
              <a:ext uri="{FF2B5EF4-FFF2-40B4-BE49-F238E27FC236}">
                <a16:creationId xmlns:a16="http://schemas.microsoft.com/office/drawing/2014/main" id="{98CDABD8-F52C-8A3D-275C-06C466FB4344}"/>
              </a:ext>
            </a:extLst>
          </p:cNvPr>
          <p:cNvSpPr txBox="1"/>
          <p:nvPr/>
        </p:nvSpPr>
        <p:spPr>
          <a:xfrm>
            <a:off x="3463921" y="6411409"/>
            <a:ext cx="1745729" cy="338554"/>
          </a:xfrm>
          <a:prstGeom prst="rect">
            <a:avLst/>
          </a:prstGeom>
          <a:noFill/>
        </p:spPr>
        <p:txBody>
          <a:bodyPr wrap="square" rtlCol="0">
            <a:spAutoFit/>
          </a:bodyPr>
          <a:lstStyle/>
          <a:p>
            <a:pPr algn="ctr"/>
            <a:r>
              <a:rPr lang="fr-CA" sz="1600" dirty="0">
                <a:latin typeface="Century Schoolbook" panose="02040604050505020304" pitchFamily="18" charset="0"/>
                <a:cs typeface="Roboto Serif Light" pitchFamily="2" charset="0"/>
              </a:rPr>
              <a:t>Spin </a:t>
            </a:r>
            <a:r>
              <a:rPr lang="fr-CA" sz="1600" dirty="0" err="1">
                <a:latin typeface="Century Schoolbook" panose="02040604050505020304" pitchFamily="18" charset="0"/>
                <a:cs typeface="Roboto Serif Light" pitchFamily="2" charset="0"/>
              </a:rPr>
              <a:t>echo</a:t>
            </a:r>
            <a:endParaRPr lang="fr-CA" sz="1600" dirty="0">
              <a:latin typeface="Century Schoolbook" panose="02040604050505020304" pitchFamily="18" charset="0"/>
              <a:cs typeface="Roboto Serif Light" pitchFamily="2" charset="0"/>
            </a:endParaRPr>
          </a:p>
        </p:txBody>
      </p:sp>
      <p:sp>
        <p:nvSpPr>
          <p:cNvPr id="8" name="ZoneTexte 41">
            <a:extLst>
              <a:ext uri="{FF2B5EF4-FFF2-40B4-BE49-F238E27FC236}">
                <a16:creationId xmlns:a16="http://schemas.microsoft.com/office/drawing/2014/main" id="{5BBA4935-9B95-C620-4B9D-20D9973D7591}"/>
              </a:ext>
            </a:extLst>
          </p:cNvPr>
          <p:cNvSpPr txBox="1"/>
          <p:nvPr/>
        </p:nvSpPr>
        <p:spPr>
          <a:xfrm>
            <a:off x="6592206" y="1464929"/>
            <a:ext cx="5523594" cy="4093428"/>
          </a:xfrm>
          <a:prstGeom prst="rect">
            <a:avLst/>
          </a:prstGeom>
          <a:noFill/>
        </p:spPr>
        <p:txBody>
          <a:bodyPr wrap="square" rtlCol="0">
            <a:spAutoFit/>
          </a:bodyPr>
          <a:lstStyle/>
          <a:p>
            <a:pPr algn="ctr"/>
            <a:r>
              <a:rPr lang="fr-CA" sz="2000" u="sng" dirty="0" err="1">
                <a:latin typeface="Century Schoolbook" panose="02040604050505020304" pitchFamily="18" charset="0"/>
                <a:cs typeface="Roboto Serif Light" pitchFamily="2" charset="0"/>
              </a:rPr>
              <a:t>What</a:t>
            </a:r>
            <a:r>
              <a:rPr lang="fr-CA" sz="2000" u="sng" dirty="0">
                <a:latin typeface="Century Schoolbook" panose="02040604050505020304" pitchFamily="18" charset="0"/>
                <a:cs typeface="Roboto Serif Light" pitchFamily="2" charset="0"/>
              </a:rPr>
              <a:t> </a:t>
            </a:r>
            <a:r>
              <a:rPr lang="fr-CA" sz="2000" u="sng" dirty="0" err="1">
                <a:latin typeface="Century Schoolbook" panose="02040604050505020304" pitchFamily="18" charset="0"/>
                <a:cs typeface="Roboto Serif Light" pitchFamily="2" charset="0"/>
              </a:rPr>
              <a:t>we</a:t>
            </a:r>
            <a:r>
              <a:rPr lang="fr-CA" sz="2000" u="sng" dirty="0">
                <a:latin typeface="Century Schoolbook" panose="02040604050505020304" pitchFamily="18" charset="0"/>
                <a:cs typeface="Roboto Serif Light" pitchFamily="2" charset="0"/>
              </a:rPr>
              <a:t> know </a:t>
            </a:r>
            <a:r>
              <a:rPr lang="fr-CA" sz="2000" u="sng" dirty="0" err="1">
                <a:latin typeface="Century Schoolbook" panose="02040604050505020304" pitchFamily="18" charset="0"/>
                <a:cs typeface="Roboto Serif Light" pitchFamily="2" charset="0"/>
              </a:rPr>
              <a:t>so</a:t>
            </a:r>
            <a:r>
              <a:rPr lang="fr-CA" sz="2000" u="sng" dirty="0">
                <a:latin typeface="Century Schoolbook" panose="02040604050505020304" pitchFamily="18" charset="0"/>
                <a:cs typeface="Roboto Serif Light" pitchFamily="2" charset="0"/>
              </a:rPr>
              <a:t> far:</a:t>
            </a:r>
            <a:br>
              <a:rPr lang="fr-CA" sz="2000" u="sng" dirty="0">
                <a:latin typeface="Century Schoolbook" panose="02040604050505020304" pitchFamily="18" charset="0"/>
                <a:cs typeface="Roboto Serif Light" pitchFamily="2" charset="0"/>
              </a:rPr>
            </a:br>
            <a:endParaRPr lang="fr-CA" sz="2000" u="sng" dirty="0">
              <a:latin typeface="Century Schoolbook" panose="02040604050505020304" pitchFamily="18" charset="0"/>
              <a:cs typeface="Roboto Serif Light" pitchFamily="2" charset="0"/>
            </a:endParaRPr>
          </a:p>
          <a:p>
            <a:pPr marL="285750" indent="-285750">
              <a:buFont typeface="Arial" panose="020B0604020202020204" pitchFamily="34" charset="0"/>
              <a:buChar char="•"/>
            </a:pPr>
            <a:r>
              <a:rPr lang="fr-CA" sz="2000" dirty="0">
                <a:latin typeface="Century Schoolbook" panose="02040604050505020304" pitchFamily="18" charset="0"/>
                <a:cs typeface="Roboto Serif Light" pitchFamily="2" charset="0"/>
              </a:rPr>
              <a:t>90° RF pulse flips the </a:t>
            </a:r>
            <a:r>
              <a:rPr lang="fr-CA" sz="2000" dirty="0" err="1">
                <a:latin typeface="Century Schoolbook" panose="02040604050505020304" pitchFamily="18" charset="0"/>
                <a:cs typeface="Roboto Serif Light" pitchFamily="2" charset="0"/>
              </a:rPr>
              <a:t>magnetization</a:t>
            </a:r>
            <a:br>
              <a:rPr lang="fr-CA" sz="2000" dirty="0">
                <a:latin typeface="Century Schoolbook" panose="02040604050505020304" pitchFamily="18" charset="0"/>
                <a:cs typeface="Roboto Serif Light" pitchFamily="2" charset="0"/>
              </a:rPr>
            </a:br>
            <a:endParaRPr lang="fr-CA" sz="2000" dirty="0">
              <a:latin typeface="Century Schoolbook" panose="02040604050505020304" pitchFamily="18" charset="0"/>
              <a:cs typeface="Roboto Serif Light" pitchFamily="2" charset="0"/>
            </a:endParaRPr>
          </a:p>
          <a:p>
            <a:pPr marL="285750" indent="-285750">
              <a:buFont typeface="Arial" panose="020B0604020202020204" pitchFamily="34" charset="0"/>
              <a:buChar char="•"/>
            </a:pPr>
            <a:r>
              <a:rPr lang="fr-CA" sz="2000" dirty="0">
                <a:latin typeface="Century Schoolbook" panose="02040604050505020304" pitchFamily="18" charset="0"/>
                <a:cs typeface="Roboto Serif Light" pitchFamily="2" charset="0"/>
              </a:rPr>
              <a:t>90 ° and 180° RF pulses </a:t>
            </a:r>
            <a:r>
              <a:rPr lang="fr-CA" sz="2000" dirty="0" err="1">
                <a:latin typeface="Century Schoolbook" panose="02040604050505020304" pitchFamily="18" charset="0"/>
                <a:cs typeface="Roboto Serif Light" pitchFamily="2" charset="0"/>
              </a:rPr>
              <a:t>create</a:t>
            </a:r>
            <a:r>
              <a:rPr lang="fr-CA" sz="2000" dirty="0">
                <a:latin typeface="Century Schoolbook" panose="02040604050505020304" pitchFamily="18" charset="0"/>
                <a:cs typeface="Roboto Serif Light" pitchFamily="2" charset="0"/>
              </a:rPr>
              <a:t> a spin </a:t>
            </a:r>
            <a:r>
              <a:rPr lang="fr-CA" sz="2000" dirty="0" err="1">
                <a:latin typeface="Century Schoolbook" panose="02040604050505020304" pitchFamily="18" charset="0"/>
                <a:cs typeface="Roboto Serif Light" pitchFamily="2" charset="0"/>
              </a:rPr>
              <a:t>echo</a:t>
            </a:r>
            <a:endParaRPr lang="fr-CA" sz="2000" dirty="0">
              <a:latin typeface="Century Schoolbook" panose="02040604050505020304" pitchFamily="18" charset="0"/>
              <a:cs typeface="Roboto Serif Light" pitchFamily="2" charset="0"/>
            </a:endParaRPr>
          </a:p>
          <a:p>
            <a:pPr marL="285750" indent="-285750">
              <a:buFont typeface="Arial" panose="020B0604020202020204" pitchFamily="34" charset="0"/>
              <a:buChar char="•"/>
            </a:pPr>
            <a:endParaRPr lang="fr-CA" sz="2000" dirty="0">
              <a:latin typeface="Century Schoolbook" panose="02040604050505020304" pitchFamily="18" charset="0"/>
              <a:cs typeface="Roboto Serif Light" pitchFamily="2" charset="0"/>
            </a:endParaRPr>
          </a:p>
          <a:p>
            <a:pPr marL="285750" indent="-285750">
              <a:buFont typeface="Arial" panose="020B0604020202020204" pitchFamily="34" charset="0"/>
              <a:buChar char="•"/>
            </a:pPr>
            <a:r>
              <a:rPr lang="fr-CA" sz="2000" dirty="0">
                <a:latin typeface="Century Schoolbook" panose="02040604050505020304" pitchFamily="18" charset="0"/>
                <a:cs typeface="Roboto Serif Light" pitchFamily="2" charset="0"/>
              </a:rPr>
              <a:t>Pre-pulse </a:t>
            </a:r>
            <a:r>
              <a:rPr lang="fr-CA" sz="2000" dirty="0" err="1">
                <a:latin typeface="Century Schoolbook" panose="02040604050505020304" pitchFamily="18" charset="0"/>
                <a:cs typeface="Roboto Serif Light" pitchFamily="2" charset="0"/>
              </a:rPr>
              <a:t>prepares</a:t>
            </a:r>
            <a:r>
              <a:rPr lang="fr-CA" sz="2000" dirty="0">
                <a:latin typeface="Century Schoolbook" panose="02040604050505020304" pitchFamily="18" charset="0"/>
                <a:cs typeface="Roboto Serif Light" pitchFamily="2" charset="0"/>
              </a:rPr>
              <a:t> the spins for </a:t>
            </a:r>
            <a:r>
              <a:rPr lang="fr-CA" sz="2000" dirty="0" err="1">
                <a:latin typeface="Century Schoolbook" panose="02040604050505020304" pitchFamily="18" charset="0"/>
                <a:cs typeface="Roboto Serif Light" pitchFamily="2" charset="0"/>
              </a:rPr>
              <a:t>contrast</a:t>
            </a:r>
            <a:endParaRPr lang="fr-CA" sz="2000" dirty="0">
              <a:latin typeface="Century Schoolbook" panose="02040604050505020304" pitchFamily="18" charset="0"/>
              <a:cs typeface="Roboto Serif Light" pitchFamily="2" charset="0"/>
            </a:endParaRPr>
          </a:p>
          <a:p>
            <a:pPr marL="285750" indent="-285750">
              <a:buFont typeface="Arial" panose="020B0604020202020204" pitchFamily="34" charset="0"/>
              <a:buChar char="•"/>
            </a:pPr>
            <a:endParaRPr lang="fr-CA" sz="2000" dirty="0">
              <a:latin typeface="Century Schoolbook" panose="02040604050505020304" pitchFamily="18" charset="0"/>
              <a:cs typeface="Roboto Serif Light" pitchFamily="2" charset="0"/>
            </a:endParaRPr>
          </a:p>
          <a:p>
            <a:pPr marL="285750" indent="-285750">
              <a:buFont typeface="Arial" panose="020B0604020202020204" pitchFamily="34" charset="0"/>
              <a:buChar char="•"/>
            </a:pPr>
            <a:r>
              <a:rPr lang="fr-CA" sz="2000" dirty="0">
                <a:latin typeface="Century Schoolbook" panose="02040604050505020304" pitchFamily="18" charset="0"/>
                <a:cs typeface="Roboto Serif Light" pitchFamily="2" charset="0"/>
              </a:rPr>
              <a:t>Gradients </a:t>
            </a:r>
            <a:r>
              <a:rPr lang="fr-CA" sz="2000" b="1" dirty="0" err="1">
                <a:latin typeface="Century Schoolbook" panose="02040604050505020304" pitchFamily="18" charset="0"/>
                <a:cs typeface="Roboto Serif Medium" pitchFamily="2" charset="0"/>
              </a:rPr>
              <a:t>G</a:t>
            </a:r>
            <a:r>
              <a:rPr lang="fr-CA" sz="2000" b="1" baseline="-25000" dirty="0" err="1">
                <a:latin typeface="Century Schoolbook" panose="02040604050505020304" pitchFamily="18" charset="0"/>
                <a:cs typeface="Roboto Serif Medium" pitchFamily="2" charset="0"/>
              </a:rPr>
              <a:t>z</a:t>
            </a:r>
            <a:r>
              <a:rPr lang="fr-CA" sz="2000" dirty="0">
                <a:latin typeface="Century Schoolbook" panose="02040604050505020304" pitchFamily="18" charset="0"/>
                <a:cs typeface="Roboto Serif Light" pitchFamily="2" charset="0"/>
              </a:rPr>
              <a:t> select a single slice in z-axis</a:t>
            </a:r>
          </a:p>
          <a:p>
            <a:pPr marL="285750" indent="-285750">
              <a:buFont typeface="Arial" panose="020B0604020202020204" pitchFamily="34" charset="0"/>
              <a:buChar char="•"/>
            </a:pPr>
            <a:endParaRPr lang="fr-CA" sz="2000" dirty="0">
              <a:latin typeface="Century Schoolbook" panose="02040604050505020304" pitchFamily="18" charset="0"/>
              <a:cs typeface="Roboto Serif Light" pitchFamily="2" charset="0"/>
            </a:endParaRPr>
          </a:p>
          <a:p>
            <a:pPr marL="285750" indent="-285750">
              <a:buFont typeface="Arial" panose="020B0604020202020204" pitchFamily="34" charset="0"/>
              <a:buChar char="•"/>
            </a:pPr>
            <a:r>
              <a:rPr lang="fr-CA" sz="2000" dirty="0">
                <a:latin typeface="Century Schoolbook" panose="02040604050505020304" pitchFamily="18" charset="0"/>
                <a:cs typeface="Roboto Serif Light" pitchFamily="2" charset="0"/>
              </a:rPr>
              <a:t>Gradients </a:t>
            </a:r>
            <a:r>
              <a:rPr lang="fr-CA" sz="2000" b="1" dirty="0">
                <a:latin typeface="Century Schoolbook" panose="02040604050505020304" pitchFamily="18" charset="0"/>
                <a:cs typeface="Roboto Serif Medium" pitchFamily="2" charset="0"/>
              </a:rPr>
              <a:t>G</a:t>
            </a:r>
            <a:r>
              <a:rPr lang="fr-CA" sz="2000" b="1" baseline="-25000" dirty="0">
                <a:latin typeface="Century Schoolbook" panose="02040604050505020304" pitchFamily="18" charset="0"/>
                <a:cs typeface="Roboto Serif Medium" pitchFamily="2" charset="0"/>
              </a:rPr>
              <a:t>y</a:t>
            </a:r>
            <a:r>
              <a:rPr lang="fr-CA" sz="2000" dirty="0">
                <a:latin typeface="Century Schoolbook" panose="02040604050505020304" pitchFamily="18" charset="0"/>
                <a:cs typeface="Roboto Serif Light" pitchFamily="2" charset="0"/>
              </a:rPr>
              <a:t> encode the y-axis</a:t>
            </a:r>
          </a:p>
          <a:p>
            <a:pPr marL="285750" indent="-285750">
              <a:buFont typeface="Arial" panose="020B0604020202020204" pitchFamily="34" charset="0"/>
              <a:buChar char="•"/>
            </a:pPr>
            <a:endParaRPr lang="fr-CA" sz="2000" dirty="0">
              <a:latin typeface="Century Schoolbook" panose="02040604050505020304" pitchFamily="18" charset="0"/>
              <a:cs typeface="Roboto Serif Light" pitchFamily="2" charset="0"/>
            </a:endParaRPr>
          </a:p>
          <a:p>
            <a:pPr marL="285750" indent="-285750">
              <a:buFont typeface="Arial" panose="020B0604020202020204" pitchFamily="34" charset="0"/>
              <a:buChar char="•"/>
            </a:pPr>
            <a:r>
              <a:rPr lang="fr-CA" sz="2000" dirty="0">
                <a:latin typeface="Century Schoolbook" panose="02040604050505020304" pitchFamily="18" charset="0"/>
                <a:cs typeface="Roboto Serif Light" pitchFamily="2" charset="0"/>
              </a:rPr>
              <a:t>Gradients </a:t>
            </a:r>
            <a:r>
              <a:rPr lang="fr-CA" sz="2000" b="1" dirty="0" err="1">
                <a:latin typeface="Century Schoolbook" panose="02040604050505020304" pitchFamily="18" charset="0"/>
                <a:cs typeface="Roboto Serif Medium" pitchFamily="2" charset="0"/>
              </a:rPr>
              <a:t>G</a:t>
            </a:r>
            <a:r>
              <a:rPr lang="fr-CA" sz="2000" b="1" baseline="-25000" dirty="0" err="1">
                <a:latin typeface="Century Schoolbook" panose="02040604050505020304" pitchFamily="18" charset="0"/>
                <a:cs typeface="Roboto Serif Medium" pitchFamily="2" charset="0"/>
              </a:rPr>
              <a:t>x</a:t>
            </a:r>
            <a:r>
              <a:rPr lang="fr-CA" sz="2000" dirty="0">
                <a:latin typeface="Century Schoolbook" panose="02040604050505020304" pitchFamily="18" charset="0"/>
                <a:cs typeface="Roboto Serif Light" pitchFamily="2" charset="0"/>
              </a:rPr>
              <a:t> encode the x-axis and </a:t>
            </a:r>
            <a:r>
              <a:rPr lang="fr-CA" sz="2000" dirty="0" err="1">
                <a:latin typeface="Century Schoolbook" panose="02040604050505020304" pitchFamily="18" charset="0"/>
                <a:cs typeface="Roboto Serif Light" pitchFamily="2" charset="0"/>
              </a:rPr>
              <a:t>read</a:t>
            </a:r>
            <a:endParaRPr lang="fr-CA" sz="2000" dirty="0">
              <a:latin typeface="Century Schoolbook" panose="02040604050505020304" pitchFamily="18" charset="0"/>
              <a:cs typeface="Roboto Serif Light" pitchFamily="2" charset="0"/>
            </a:endParaRPr>
          </a:p>
        </p:txBody>
      </p:sp>
      <p:sp>
        <p:nvSpPr>
          <p:cNvPr id="9" name="Rectangle: Rounded Corners 8">
            <a:extLst>
              <a:ext uri="{FF2B5EF4-FFF2-40B4-BE49-F238E27FC236}">
                <a16:creationId xmlns:a16="http://schemas.microsoft.com/office/drawing/2014/main" id="{89105138-4A14-F75C-96BC-F38E3E4B2075}"/>
              </a:ext>
            </a:extLst>
          </p:cNvPr>
          <p:cNvSpPr/>
          <p:nvPr/>
        </p:nvSpPr>
        <p:spPr>
          <a:xfrm>
            <a:off x="2379470" y="2269755"/>
            <a:ext cx="3216603" cy="1811578"/>
          </a:xfrm>
          <a:prstGeom prst="roundRect">
            <a:avLst>
              <a:gd name="adj" fmla="val 3935"/>
            </a:avLst>
          </a:prstGeom>
          <a:noFill/>
          <a:ln>
            <a:solidFill>
              <a:schemeClr val="bg2">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Tree>
    <p:extLst>
      <p:ext uri="{BB962C8B-B14F-4D97-AF65-F5344CB8AC3E}">
        <p14:creationId xmlns:p14="http://schemas.microsoft.com/office/powerpoint/2010/main" val="3771090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8" end="8"/>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0F1B00F-CF40-AC63-2B71-80ED62CC8A7A}"/>
              </a:ext>
            </a:extLst>
          </p:cNvPr>
          <p:cNvSpPr/>
          <p:nvPr/>
        </p:nvSpPr>
        <p:spPr>
          <a:xfrm>
            <a:off x="3970249" y="3512285"/>
            <a:ext cx="733078" cy="394067"/>
          </a:xfrm>
          <a:prstGeom prst="rect">
            <a:avLst/>
          </a:prstGeom>
          <a:noFill/>
          <a:ln w="28575">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2" name="Title 1">
            <a:extLst>
              <a:ext uri="{FF2B5EF4-FFF2-40B4-BE49-F238E27FC236}">
                <a16:creationId xmlns:a16="http://schemas.microsoft.com/office/drawing/2014/main" id="{27E4192C-F1B7-446C-936E-0C8855CBC08A}"/>
              </a:ext>
            </a:extLst>
          </p:cNvPr>
          <p:cNvSpPr>
            <a:spLocks noGrp="1"/>
          </p:cNvSpPr>
          <p:nvPr>
            <p:ph type="title"/>
          </p:nvPr>
        </p:nvSpPr>
        <p:spPr/>
        <p:txBody>
          <a:bodyPr/>
          <a:lstStyle/>
          <a:p>
            <a:r>
              <a:rPr lang="fr-CA" dirty="0">
                <a:latin typeface="Century Schoolbook" panose="02040604050505020304" pitchFamily="18" charset="0"/>
              </a:rPr>
              <a:t>Principles of MRI: </a:t>
            </a:r>
            <a:r>
              <a:rPr lang="fr-CA" dirty="0" err="1">
                <a:latin typeface="Century Schoolbook" panose="02040604050505020304" pitchFamily="18" charset="0"/>
              </a:rPr>
              <a:t>sequences</a:t>
            </a:r>
            <a:endParaRPr lang="fr-CA" dirty="0">
              <a:latin typeface="Century Schoolbook" panose="02040604050505020304" pitchFamily="18" charset="0"/>
            </a:endParaRPr>
          </a:p>
        </p:txBody>
      </p:sp>
      <p:sp>
        <p:nvSpPr>
          <p:cNvPr id="4" name="Slide Number Placeholder 3">
            <a:extLst>
              <a:ext uri="{FF2B5EF4-FFF2-40B4-BE49-F238E27FC236}">
                <a16:creationId xmlns:a16="http://schemas.microsoft.com/office/drawing/2014/main" id="{E7331D26-3FA7-497C-BD2D-5215B4E704C8}"/>
              </a:ext>
            </a:extLst>
          </p:cNvPr>
          <p:cNvSpPr>
            <a:spLocks noGrp="1"/>
          </p:cNvSpPr>
          <p:nvPr>
            <p:ph type="sldNum" sz="quarter" idx="12"/>
          </p:nvPr>
        </p:nvSpPr>
        <p:spPr/>
        <p:txBody>
          <a:bodyPr/>
          <a:lstStyle/>
          <a:p>
            <a:fld id="{7C4F7C6C-F16A-437F-A05B-8026F95376C8}" type="slidenum">
              <a:rPr lang="fr-CA" smtClean="0">
                <a:latin typeface="Century Schoolbook" panose="02040604050505020304" pitchFamily="18" charset="0"/>
              </a:rPr>
              <a:pPr/>
              <a:t>62</a:t>
            </a:fld>
            <a:endParaRPr lang="fr-CA" dirty="0">
              <a:latin typeface="Century Schoolbook" panose="02040604050505020304" pitchFamily="18" charset="0"/>
            </a:endParaRPr>
          </a:p>
        </p:txBody>
      </p:sp>
      <p:sp>
        <p:nvSpPr>
          <p:cNvPr id="3" name="Rectangle 2">
            <a:extLst>
              <a:ext uri="{FF2B5EF4-FFF2-40B4-BE49-F238E27FC236}">
                <a16:creationId xmlns:a16="http://schemas.microsoft.com/office/drawing/2014/main" id="{142E7A4A-283D-E65F-20CC-304B116DE1A5}"/>
              </a:ext>
            </a:extLst>
          </p:cNvPr>
          <p:cNvSpPr/>
          <p:nvPr/>
        </p:nvSpPr>
        <p:spPr>
          <a:xfrm>
            <a:off x="2879449" y="3509847"/>
            <a:ext cx="420297" cy="393988"/>
          </a:xfrm>
          <a:prstGeom prst="rect">
            <a:avLst/>
          </a:prstGeom>
          <a:noFill/>
          <a:ln w="28575">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0" name="Rectangle 29">
            <a:extLst>
              <a:ext uri="{FF2B5EF4-FFF2-40B4-BE49-F238E27FC236}">
                <a16:creationId xmlns:a16="http://schemas.microsoft.com/office/drawing/2014/main" id="{8A6CDFB2-A1D8-13AA-AB45-C13111C428C6}"/>
              </a:ext>
            </a:extLst>
          </p:cNvPr>
          <p:cNvSpPr/>
          <p:nvPr/>
        </p:nvSpPr>
        <p:spPr>
          <a:xfrm>
            <a:off x="2468823" y="1292145"/>
            <a:ext cx="418192" cy="391885"/>
          </a:xfrm>
          <a:prstGeom prst="rect">
            <a:avLst/>
          </a:prstGeom>
          <a:noFill/>
          <a:ln w="28575">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cxnSp>
        <p:nvCxnSpPr>
          <p:cNvPr id="31" name="Straight Connector 30">
            <a:extLst>
              <a:ext uri="{FF2B5EF4-FFF2-40B4-BE49-F238E27FC236}">
                <a16:creationId xmlns:a16="http://schemas.microsoft.com/office/drawing/2014/main" id="{65DC8BAB-A0FC-AC5D-F891-D9E375958B1D}"/>
              </a:ext>
            </a:extLst>
          </p:cNvPr>
          <p:cNvCxnSpPr>
            <a:cxnSpLocks/>
          </p:cNvCxnSpPr>
          <p:nvPr/>
        </p:nvCxnSpPr>
        <p:spPr>
          <a:xfrm>
            <a:off x="1277291" y="6125121"/>
            <a:ext cx="443163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2" name="Rectangle 31">
            <a:extLst>
              <a:ext uri="{FF2B5EF4-FFF2-40B4-BE49-F238E27FC236}">
                <a16:creationId xmlns:a16="http://schemas.microsoft.com/office/drawing/2014/main" id="{23624142-B4D0-2A2F-B861-6B3A2CF3923F}"/>
              </a:ext>
            </a:extLst>
          </p:cNvPr>
          <p:cNvSpPr/>
          <p:nvPr/>
        </p:nvSpPr>
        <p:spPr>
          <a:xfrm>
            <a:off x="2884740" y="1681901"/>
            <a:ext cx="193135" cy="389153"/>
          </a:xfrm>
          <a:prstGeom prst="rect">
            <a:avLst/>
          </a:prstGeom>
          <a:noFill/>
          <a:ln w="28575">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4" name="Freeform: Shape 33">
            <a:extLst>
              <a:ext uri="{FF2B5EF4-FFF2-40B4-BE49-F238E27FC236}">
                <a16:creationId xmlns:a16="http://schemas.microsoft.com/office/drawing/2014/main" id="{6AD8F075-0D76-1732-0DE3-691A0E8E8F29}"/>
              </a:ext>
            </a:extLst>
          </p:cNvPr>
          <p:cNvSpPr/>
          <p:nvPr/>
        </p:nvSpPr>
        <p:spPr>
          <a:xfrm>
            <a:off x="1533630" y="4576439"/>
            <a:ext cx="269939" cy="431987"/>
          </a:xfrm>
          <a:custGeom>
            <a:avLst/>
            <a:gdLst>
              <a:gd name="connsiteX0" fmla="*/ 0 w 546100"/>
              <a:gd name="connsiteY0" fmla="*/ 387350 h 387350"/>
              <a:gd name="connsiteX1" fmla="*/ 279400 w 546100"/>
              <a:gd name="connsiteY1" fmla="*/ 0 h 387350"/>
              <a:gd name="connsiteX2" fmla="*/ 546100 w 546100"/>
              <a:gd name="connsiteY2" fmla="*/ 387350 h 387350"/>
            </a:gdLst>
            <a:ahLst/>
            <a:cxnLst>
              <a:cxn ang="0">
                <a:pos x="connsiteX0" y="connsiteY0"/>
              </a:cxn>
              <a:cxn ang="0">
                <a:pos x="connsiteX1" y="connsiteY1"/>
              </a:cxn>
              <a:cxn ang="0">
                <a:pos x="connsiteX2" y="connsiteY2"/>
              </a:cxn>
            </a:cxnLst>
            <a:rect l="l" t="t" r="r" b="b"/>
            <a:pathLst>
              <a:path w="546100" h="387350">
                <a:moveTo>
                  <a:pt x="0" y="387350"/>
                </a:moveTo>
                <a:cubicBezTo>
                  <a:pt x="94191" y="193675"/>
                  <a:pt x="188383" y="0"/>
                  <a:pt x="279400" y="0"/>
                </a:cubicBezTo>
                <a:cubicBezTo>
                  <a:pt x="370417" y="0"/>
                  <a:pt x="458258" y="193675"/>
                  <a:pt x="546100" y="387350"/>
                </a:cubicBezTo>
              </a:path>
            </a:pathLst>
          </a:custGeom>
          <a:noFill/>
          <a:ln w="28575">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5" name="Freeform: Shape 34">
            <a:extLst>
              <a:ext uri="{FF2B5EF4-FFF2-40B4-BE49-F238E27FC236}">
                <a16:creationId xmlns:a16="http://schemas.microsoft.com/office/drawing/2014/main" id="{5EDC057C-52ED-D038-ADFC-7BE8215A22EC}"/>
              </a:ext>
            </a:extLst>
          </p:cNvPr>
          <p:cNvSpPr/>
          <p:nvPr/>
        </p:nvSpPr>
        <p:spPr>
          <a:xfrm>
            <a:off x="2468823" y="4754340"/>
            <a:ext cx="409311" cy="264791"/>
          </a:xfrm>
          <a:custGeom>
            <a:avLst/>
            <a:gdLst>
              <a:gd name="connsiteX0" fmla="*/ 0 w 546100"/>
              <a:gd name="connsiteY0" fmla="*/ 387350 h 387350"/>
              <a:gd name="connsiteX1" fmla="*/ 279400 w 546100"/>
              <a:gd name="connsiteY1" fmla="*/ 0 h 387350"/>
              <a:gd name="connsiteX2" fmla="*/ 546100 w 546100"/>
              <a:gd name="connsiteY2" fmla="*/ 387350 h 387350"/>
            </a:gdLst>
            <a:ahLst/>
            <a:cxnLst>
              <a:cxn ang="0">
                <a:pos x="connsiteX0" y="connsiteY0"/>
              </a:cxn>
              <a:cxn ang="0">
                <a:pos x="connsiteX1" y="connsiteY1"/>
              </a:cxn>
              <a:cxn ang="0">
                <a:pos x="connsiteX2" y="connsiteY2"/>
              </a:cxn>
            </a:cxnLst>
            <a:rect l="l" t="t" r="r" b="b"/>
            <a:pathLst>
              <a:path w="546100" h="387350">
                <a:moveTo>
                  <a:pt x="0" y="387350"/>
                </a:moveTo>
                <a:cubicBezTo>
                  <a:pt x="94191" y="193675"/>
                  <a:pt x="188383" y="0"/>
                  <a:pt x="279400" y="0"/>
                </a:cubicBezTo>
                <a:cubicBezTo>
                  <a:pt x="370417" y="0"/>
                  <a:pt x="458258" y="193675"/>
                  <a:pt x="546100" y="387350"/>
                </a:cubicBezTo>
              </a:path>
            </a:pathLst>
          </a:custGeom>
          <a:noFill/>
          <a:ln w="28575">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6" name="Freeform: Shape 35">
            <a:extLst>
              <a:ext uri="{FF2B5EF4-FFF2-40B4-BE49-F238E27FC236}">
                <a16:creationId xmlns:a16="http://schemas.microsoft.com/office/drawing/2014/main" id="{D0E1A2DC-3663-CEE8-C01B-7D34053F881E}"/>
              </a:ext>
            </a:extLst>
          </p:cNvPr>
          <p:cNvSpPr/>
          <p:nvPr/>
        </p:nvSpPr>
        <p:spPr>
          <a:xfrm>
            <a:off x="3299746" y="4469010"/>
            <a:ext cx="421378" cy="549858"/>
          </a:xfrm>
          <a:custGeom>
            <a:avLst/>
            <a:gdLst>
              <a:gd name="connsiteX0" fmla="*/ 0 w 546100"/>
              <a:gd name="connsiteY0" fmla="*/ 387350 h 387350"/>
              <a:gd name="connsiteX1" fmla="*/ 279400 w 546100"/>
              <a:gd name="connsiteY1" fmla="*/ 0 h 387350"/>
              <a:gd name="connsiteX2" fmla="*/ 546100 w 546100"/>
              <a:gd name="connsiteY2" fmla="*/ 387350 h 387350"/>
            </a:gdLst>
            <a:ahLst/>
            <a:cxnLst>
              <a:cxn ang="0">
                <a:pos x="connsiteX0" y="connsiteY0"/>
              </a:cxn>
              <a:cxn ang="0">
                <a:pos x="connsiteX1" y="connsiteY1"/>
              </a:cxn>
              <a:cxn ang="0">
                <a:pos x="connsiteX2" y="connsiteY2"/>
              </a:cxn>
            </a:cxnLst>
            <a:rect l="l" t="t" r="r" b="b"/>
            <a:pathLst>
              <a:path w="546100" h="387350">
                <a:moveTo>
                  <a:pt x="0" y="387350"/>
                </a:moveTo>
                <a:cubicBezTo>
                  <a:pt x="94191" y="193675"/>
                  <a:pt x="188383" y="0"/>
                  <a:pt x="279400" y="0"/>
                </a:cubicBezTo>
                <a:cubicBezTo>
                  <a:pt x="370417" y="0"/>
                  <a:pt x="458258" y="193675"/>
                  <a:pt x="546100" y="387350"/>
                </a:cubicBezTo>
              </a:path>
            </a:pathLst>
          </a:custGeom>
          <a:noFill/>
          <a:ln w="28575">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cxnSp>
        <p:nvCxnSpPr>
          <p:cNvPr id="38" name="Straight Connector 37">
            <a:extLst>
              <a:ext uri="{FF2B5EF4-FFF2-40B4-BE49-F238E27FC236}">
                <a16:creationId xmlns:a16="http://schemas.microsoft.com/office/drawing/2014/main" id="{008A8D8A-7712-5BD9-3D24-D2F74DBD80C9}"/>
              </a:ext>
            </a:extLst>
          </p:cNvPr>
          <p:cNvCxnSpPr>
            <a:cxnSpLocks/>
          </p:cNvCxnSpPr>
          <p:nvPr/>
        </p:nvCxnSpPr>
        <p:spPr>
          <a:xfrm>
            <a:off x="1277291" y="3907702"/>
            <a:ext cx="443163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4F119E9C-3B05-3EA4-C14F-702C1DA17E5D}"/>
              </a:ext>
            </a:extLst>
          </p:cNvPr>
          <p:cNvCxnSpPr>
            <a:cxnSpLocks/>
          </p:cNvCxnSpPr>
          <p:nvPr/>
        </p:nvCxnSpPr>
        <p:spPr>
          <a:xfrm>
            <a:off x="1277291" y="5019131"/>
            <a:ext cx="443163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Rectangle 39">
            <a:extLst>
              <a:ext uri="{FF2B5EF4-FFF2-40B4-BE49-F238E27FC236}">
                <a16:creationId xmlns:a16="http://schemas.microsoft.com/office/drawing/2014/main" id="{82DE86FF-844C-D8C6-5A32-B6C1DC9C4647}"/>
              </a:ext>
            </a:extLst>
          </p:cNvPr>
          <p:cNvSpPr/>
          <p:nvPr/>
        </p:nvSpPr>
        <p:spPr>
          <a:xfrm>
            <a:off x="2882643" y="2399040"/>
            <a:ext cx="405090" cy="395887"/>
          </a:xfrm>
          <a:prstGeom prst="rect">
            <a:avLst/>
          </a:prstGeom>
          <a:noFill/>
          <a:ln w="28575">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cxnSp>
        <p:nvCxnSpPr>
          <p:cNvPr id="41" name="Straight Connector 40">
            <a:extLst>
              <a:ext uri="{FF2B5EF4-FFF2-40B4-BE49-F238E27FC236}">
                <a16:creationId xmlns:a16="http://schemas.microsoft.com/office/drawing/2014/main" id="{FC70226B-80AC-B598-C1E3-BAD253B5F597}"/>
              </a:ext>
            </a:extLst>
          </p:cNvPr>
          <p:cNvCxnSpPr>
            <a:cxnSpLocks/>
          </p:cNvCxnSpPr>
          <p:nvPr/>
        </p:nvCxnSpPr>
        <p:spPr>
          <a:xfrm>
            <a:off x="1277291" y="2797900"/>
            <a:ext cx="443163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2" name="ZoneTexte 41">
            <a:extLst>
              <a:ext uri="{FF2B5EF4-FFF2-40B4-BE49-F238E27FC236}">
                <a16:creationId xmlns:a16="http://schemas.microsoft.com/office/drawing/2014/main" id="{3F761118-6A1F-7D42-D962-C84FCD68D36A}"/>
              </a:ext>
            </a:extLst>
          </p:cNvPr>
          <p:cNvSpPr txBox="1"/>
          <p:nvPr/>
        </p:nvSpPr>
        <p:spPr>
          <a:xfrm>
            <a:off x="1168255" y="3322277"/>
            <a:ext cx="1513044" cy="584775"/>
          </a:xfrm>
          <a:prstGeom prst="rect">
            <a:avLst/>
          </a:prstGeom>
          <a:noFill/>
        </p:spPr>
        <p:txBody>
          <a:bodyPr wrap="square" rtlCol="0">
            <a:spAutoFit/>
          </a:bodyPr>
          <a:lstStyle/>
          <a:p>
            <a:r>
              <a:rPr lang="fr-CA" sz="1600" dirty="0">
                <a:latin typeface="Century Schoolbook" panose="02040604050505020304" pitchFamily="18" charset="0"/>
                <a:cs typeface="Roboto Serif Light" pitchFamily="2" charset="0"/>
              </a:rPr>
              <a:t>Frequency </a:t>
            </a:r>
            <a:r>
              <a:rPr lang="fr-CA" sz="1600" dirty="0" err="1">
                <a:latin typeface="Century Schoolbook" panose="02040604050505020304" pitchFamily="18" charset="0"/>
                <a:cs typeface="Roboto Serif Light" pitchFamily="2" charset="0"/>
              </a:rPr>
              <a:t>encoding</a:t>
            </a:r>
            <a:endParaRPr lang="fr-CA" sz="1600" dirty="0">
              <a:latin typeface="Century Schoolbook" panose="02040604050505020304" pitchFamily="18" charset="0"/>
              <a:cs typeface="Roboto Serif Light" pitchFamily="2" charset="0"/>
            </a:endParaRPr>
          </a:p>
        </p:txBody>
      </p:sp>
      <p:sp>
        <p:nvSpPr>
          <p:cNvPr id="43" name="ZoneTexte 41">
            <a:extLst>
              <a:ext uri="{FF2B5EF4-FFF2-40B4-BE49-F238E27FC236}">
                <a16:creationId xmlns:a16="http://schemas.microsoft.com/office/drawing/2014/main" id="{D587F12F-9575-0AE2-8F74-755B84B9B463}"/>
              </a:ext>
            </a:extLst>
          </p:cNvPr>
          <p:cNvSpPr txBox="1"/>
          <p:nvPr/>
        </p:nvSpPr>
        <p:spPr>
          <a:xfrm>
            <a:off x="1189723" y="5775862"/>
            <a:ext cx="814979" cy="338554"/>
          </a:xfrm>
          <a:prstGeom prst="rect">
            <a:avLst/>
          </a:prstGeom>
          <a:solidFill>
            <a:schemeClr val="bg1"/>
          </a:solidFill>
        </p:spPr>
        <p:txBody>
          <a:bodyPr wrap="square" rtlCol="0">
            <a:spAutoFit/>
          </a:bodyPr>
          <a:lstStyle/>
          <a:p>
            <a:r>
              <a:rPr lang="fr-CA" sz="1600" dirty="0">
                <a:latin typeface="Century Schoolbook" panose="02040604050505020304" pitchFamily="18" charset="0"/>
                <a:cs typeface="Roboto Serif Light" pitchFamily="2" charset="0"/>
              </a:rPr>
              <a:t>Signal</a:t>
            </a:r>
          </a:p>
        </p:txBody>
      </p:sp>
      <p:sp>
        <p:nvSpPr>
          <p:cNvPr id="44" name="ZoneTexte 41">
            <a:extLst>
              <a:ext uri="{FF2B5EF4-FFF2-40B4-BE49-F238E27FC236}">
                <a16:creationId xmlns:a16="http://schemas.microsoft.com/office/drawing/2014/main" id="{FEEBF78B-BC6E-AC5B-E352-0C5F4ECAFE49}"/>
              </a:ext>
            </a:extLst>
          </p:cNvPr>
          <p:cNvSpPr txBox="1"/>
          <p:nvPr/>
        </p:nvSpPr>
        <p:spPr>
          <a:xfrm>
            <a:off x="1172030" y="2209870"/>
            <a:ext cx="1145156" cy="584775"/>
          </a:xfrm>
          <a:prstGeom prst="rect">
            <a:avLst/>
          </a:prstGeom>
          <a:noFill/>
        </p:spPr>
        <p:txBody>
          <a:bodyPr wrap="square" rtlCol="0">
            <a:spAutoFit/>
          </a:bodyPr>
          <a:lstStyle/>
          <a:p>
            <a:r>
              <a:rPr lang="fr-CA" sz="1600" dirty="0">
                <a:latin typeface="Century Schoolbook" panose="02040604050505020304" pitchFamily="18" charset="0"/>
                <a:cs typeface="Roboto Serif Light" pitchFamily="2" charset="0"/>
              </a:rPr>
              <a:t>Phase </a:t>
            </a:r>
            <a:r>
              <a:rPr lang="fr-CA" sz="1600" dirty="0" err="1">
                <a:latin typeface="Century Schoolbook" panose="02040604050505020304" pitchFamily="18" charset="0"/>
                <a:cs typeface="Roboto Serif Light" pitchFamily="2" charset="0"/>
              </a:rPr>
              <a:t>encoding</a:t>
            </a:r>
            <a:endParaRPr lang="fr-CA" sz="1600" dirty="0">
              <a:latin typeface="Century Schoolbook" panose="02040604050505020304" pitchFamily="18" charset="0"/>
              <a:cs typeface="Roboto Serif Light" pitchFamily="2" charset="0"/>
            </a:endParaRPr>
          </a:p>
        </p:txBody>
      </p:sp>
      <p:sp>
        <p:nvSpPr>
          <p:cNvPr id="45" name="ZoneTexte 41">
            <a:extLst>
              <a:ext uri="{FF2B5EF4-FFF2-40B4-BE49-F238E27FC236}">
                <a16:creationId xmlns:a16="http://schemas.microsoft.com/office/drawing/2014/main" id="{59FEC317-B4C6-FC5D-FA4E-E397FE5025EB}"/>
              </a:ext>
            </a:extLst>
          </p:cNvPr>
          <p:cNvSpPr txBox="1"/>
          <p:nvPr/>
        </p:nvSpPr>
        <p:spPr>
          <a:xfrm>
            <a:off x="1187487" y="1080922"/>
            <a:ext cx="1232165" cy="584775"/>
          </a:xfrm>
          <a:prstGeom prst="rect">
            <a:avLst/>
          </a:prstGeom>
          <a:noFill/>
        </p:spPr>
        <p:txBody>
          <a:bodyPr wrap="square" rtlCol="0">
            <a:spAutoFit/>
          </a:bodyPr>
          <a:lstStyle/>
          <a:p>
            <a:r>
              <a:rPr lang="fr-CA" sz="1600" dirty="0">
                <a:latin typeface="Century Schoolbook" panose="02040604050505020304" pitchFamily="18" charset="0"/>
                <a:cs typeface="Roboto Serif Light" pitchFamily="2" charset="0"/>
              </a:rPr>
              <a:t>Slice </a:t>
            </a:r>
            <a:r>
              <a:rPr lang="fr-CA" sz="1600" dirty="0" err="1">
                <a:latin typeface="Century Schoolbook" panose="02040604050505020304" pitchFamily="18" charset="0"/>
                <a:cs typeface="Roboto Serif Light" pitchFamily="2" charset="0"/>
              </a:rPr>
              <a:t>selection</a:t>
            </a:r>
            <a:endParaRPr lang="fr-CA" sz="1600" dirty="0">
              <a:latin typeface="Century Schoolbook" panose="02040604050505020304" pitchFamily="18" charset="0"/>
              <a:cs typeface="Roboto Serif Light" pitchFamily="2" charset="0"/>
            </a:endParaRPr>
          </a:p>
        </p:txBody>
      </p:sp>
      <p:sp>
        <p:nvSpPr>
          <p:cNvPr id="46" name="ZoneTexte 41">
            <a:extLst>
              <a:ext uri="{FF2B5EF4-FFF2-40B4-BE49-F238E27FC236}">
                <a16:creationId xmlns:a16="http://schemas.microsoft.com/office/drawing/2014/main" id="{7E1F7B8E-17A3-B29A-4ED3-4246315A68F3}"/>
              </a:ext>
            </a:extLst>
          </p:cNvPr>
          <p:cNvSpPr txBox="1"/>
          <p:nvPr/>
        </p:nvSpPr>
        <p:spPr>
          <a:xfrm>
            <a:off x="1168255" y="4010823"/>
            <a:ext cx="1135358" cy="338554"/>
          </a:xfrm>
          <a:prstGeom prst="rect">
            <a:avLst/>
          </a:prstGeom>
          <a:noFill/>
        </p:spPr>
        <p:txBody>
          <a:bodyPr wrap="square" rtlCol="0">
            <a:spAutoFit/>
          </a:bodyPr>
          <a:lstStyle/>
          <a:p>
            <a:r>
              <a:rPr lang="fr-CA" sz="1600" dirty="0">
                <a:latin typeface="Century Schoolbook" panose="02040604050505020304" pitchFamily="18" charset="0"/>
                <a:cs typeface="Roboto Serif Light" pitchFamily="2" charset="0"/>
              </a:rPr>
              <a:t>RF pulses</a:t>
            </a:r>
          </a:p>
        </p:txBody>
      </p:sp>
      <p:sp>
        <p:nvSpPr>
          <p:cNvPr id="47" name="ZoneTexte 41">
            <a:extLst>
              <a:ext uri="{FF2B5EF4-FFF2-40B4-BE49-F238E27FC236}">
                <a16:creationId xmlns:a16="http://schemas.microsoft.com/office/drawing/2014/main" id="{8D3D501A-1F08-1BA4-6244-6FF8CC3F57DC}"/>
              </a:ext>
            </a:extLst>
          </p:cNvPr>
          <p:cNvSpPr txBox="1"/>
          <p:nvPr/>
        </p:nvSpPr>
        <p:spPr>
          <a:xfrm>
            <a:off x="1258059" y="5020760"/>
            <a:ext cx="814979" cy="584775"/>
          </a:xfrm>
          <a:prstGeom prst="rect">
            <a:avLst/>
          </a:prstGeom>
          <a:noFill/>
        </p:spPr>
        <p:txBody>
          <a:bodyPr wrap="square" rtlCol="0">
            <a:spAutoFit/>
          </a:bodyPr>
          <a:lstStyle/>
          <a:p>
            <a:pPr algn="ctr"/>
            <a:r>
              <a:rPr lang="fr-CA" sz="1600" dirty="0">
                <a:latin typeface="Century Schoolbook" panose="02040604050505020304" pitchFamily="18" charset="0"/>
                <a:cs typeface="Roboto Serif Light" pitchFamily="2" charset="0"/>
              </a:rPr>
              <a:t>Pre-pulse</a:t>
            </a:r>
          </a:p>
        </p:txBody>
      </p:sp>
      <p:sp>
        <p:nvSpPr>
          <p:cNvPr id="48" name="ZoneTexte 41">
            <a:extLst>
              <a:ext uri="{FF2B5EF4-FFF2-40B4-BE49-F238E27FC236}">
                <a16:creationId xmlns:a16="http://schemas.microsoft.com/office/drawing/2014/main" id="{2F174B51-B2C7-20B8-A544-A59F4E91B1E5}"/>
              </a:ext>
            </a:extLst>
          </p:cNvPr>
          <p:cNvSpPr txBox="1"/>
          <p:nvPr/>
        </p:nvSpPr>
        <p:spPr>
          <a:xfrm>
            <a:off x="2228027" y="5025008"/>
            <a:ext cx="914614" cy="584775"/>
          </a:xfrm>
          <a:prstGeom prst="rect">
            <a:avLst/>
          </a:prstGeom>
          <a:noFill/>
        </p:spPr>
        <p:txBody>
          <a:bodyPr wrap="square" rtlCol="0">
            <a:spAutoFit/>
          </a:bodyPr>
          <a:lstStyle/>
          <a:p>
            <a:pPr algn="ctr"/>
            <a:r>
              <a:rPr lang="fr-CA" sz="1600" dirty="0">
                <a:latin typeface="Century Schoolbook" panose="02040604050505020304" pitchFamily="18" charset="0"/>
                <a:cs typeface="Roboto Serif Light" pitchFamily="2" charset="0"/>
              </a:rPr>
              <a:t>90° RF pulse</a:t>
            </a:r>
          </a:p>
        </p:txBody>
      </p:sp>
      <p:sp>
        <p:nvSpPr>
          <p:cNvPr id="49" name="ZoneTexte 41">
            <a:extLst>
              <a:ext uri="{FF2B5EF4-FFF2-40B4-BE49-F238E27FC236}">
                <a16:creationId xmlns:a16="http://schemas.microsoft.com/office/drawing/2014/main" id="{F0AE4383-0C15-F0CB-D4E1-9A8CABFB2BAA}"/>
              </a:ext>
            </a:extLst>
          </p:cNvPr>
          <p:cNvSpPr txBox="1"/>
          <p:nvPr/>
        </p:nvSpPr>
        <p:spPr>
          <a:xfrm>
            <a:off x="3025015" y="5023600"/>
            <a:ext cx="963531" cy="584775"/>
          </a:xfrm>
          <a:prstGeom prst="rect">
            <a:avLst/>
          </a:prstGeom>
          <a:noFill/>
        </p:spPr>
        <p:txBody>
          <a:bodyPr wrap="square" rtlCol="0">
            <a:spAutoFit/>
          </a:bodyPr>
          <a:lstStyle/>
          <a:p>
            <a:pPr algn="ctr"/>
            <a:r>
              <a:rPr lang="fr-CA" sz="1600" dirty="0">
                <a:latin typeface="Century Schoolbook" panose="02040604050505020304" pitchFamily="18" charset="0"/>
                <a:cs typeface="Roboto Serif Light" pitchFamily="2" charset="0"/>
              </a:rPr>
              <a:t>180° RF pulse</a:t>
            </a:r>
          </a:p>
        </p:txBody>
      </p:sp>
      <p:sp>
        <p:nvSpPr>
          <p:cNvPr id="55" name="Rectangle: Rounded Corners 54">
            <a:extLst>
              <a:ext uri="{FF2B5EF4-FFF2-40B4-BE49-F238E27FC236}">
                <a16:creationId xmlns:a16="http://schemas.microsoft.com/office/drawing/2014/main" id="{B70092F6-B5C0-F3BD-DBF7-B9CD976FA5CD}"/>
              </a:ext>
            </a:extLst>
          </p:cNvPr>
          <p:cNvSpPr/>
          <p:nvPr/>
        </p:nvSpPr>
        <p:spPr>
          <a:xfrm>
            <a:off x="1322897" y="4302206"/>
            <a:ext cx="891929" cy="1300072"/>
          </a:xfrm>
          <a:prstGeom prst="roundRect">
            <a:avLst/>
          </a:prstGeom>
          <a:noFill/>
          <a:ln>
            <a:solidFill>
              <a:schemeClr val="bg2">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56" name="Rectangle: Rounded Corners 55">
            <a:extLst>
              <a:ext uri="{FF2B5EF4-FFF2-40B4-BE49-F238E27FC236}">
                <a16:creationId xmlns:a16="http://schemas.microsoft.com/office/drawing/2014/main" id="{4913D953-0A50-1E83-11AA-4FE45B037894}"/>
              </a:ext>
            </a:extLst>
          </p:cNvPr>
          <p:cNvSpPr/>
          <p:nvPr/>
        </p:nvSpPr>
        <p:spPr>
          <a:xfrm>
            <a:off x="2265350" y="4128934"/>
            <a:ext cx="3340540" cy="2619694"/>
          </a:xfrm>
          <a:prstGeom prst="roundRect">
            <a:avLst>
              <a:gd name="adj" fmla="val 3935"/>
            </a:avLst>
          </a:prstGeom>
          <a:noFill/>
          <a:ln>
            <a:solidFill>
              <a:schemeClr val="bg2">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58" name="ZoneTexte 41">
            <a:extLst>
              <a:ext uri="{FF2B5EF4-FFF2-40B4-BE49-F238E27FC236}">
                <a16:creationId xmlns:a16="http://schemas.microsoft.com/office/drawing/2014/main" id="{90FAD512-FA61-79FC-458C-2B6654EB5296}"/>
              </a:ext>
            </a:extLst>
          </p:cNvPr>
          <p:cNvSpPr txBox="1"/>
          <p:nvPr/>
        </p:nvSpPr>
        <p:spPr>
          <a:xfrm>
            <a:off x="5681119" y="1512838"/>
            <a:ext cx="429926" cy="338554"/>
          </a:xfrm>
          <a:prstGeom prst="rect">
            <a:avLst/>
          </a:prstGeom>
          <a:noFill/>
        </p:spPr>
        <p:txBody>
          <a:bodyPr wrap="none" rtlCol="0">
            <a:spAutoFit/>
          </a:bodyPr>
          <a:lstStyle/>
          <a:p>
            <a:r>
              <a:rPr lang="fr-CA" sz="1600" b="1" dirty="0" err="1">
                <a:latin typeface="Century Schoolbook" panose="02040604050505020304" pitchFamily="18" charset="0"/>
                <a:cs typeface="Roboto Serif Medium" pitchFamily="2" charset="0"/>
              </a:rPr>
              <a:t>G</a:t>
            </a:r>
            <a:r>
              <a:rPr lang="fr-CA" sz="1600" b="1" baseline="-25000" dirty="0" err="1">
                <a:latin typeface="Century Schoolbook" panose="02040604050505020304" pitchFamily="18" charset="0"/>
                <a:cs typeface="Roboto Serif Medium" pitchFamily="2" charset="0"/>
              </a:rPr>
              <a:t>z</a:t>
            </a:r>
            <a:endParaRPr lang="fr-CA" sz="1600" b="1" dirty="0">
              <a:latin typeface="Century Schoolbook" panose="02040604050505020304" pitchFamily="18" charset="0"/>
              <a:cs typeface="Roboto Serif Medium" pitchFamily="2" charset="0"/>
            </a:endParaRPr>
          </a:p>
        </p:txBody>
      </p:sp>
      <p:sp>
        <p:nvSpPr>
          <p:cNvPr id="59" name="ZoneTexte 41">
            <a:extLst>
              <a:ext uri="{FF2B5EF4-FFF2-40B4-BE49-F238E27FC236}">
                <a16:creationId xmlns:a16="http://schemas.microsoft.com/office/drawing/2014/main" id="{A5662FBE-1AA4-5382-E291-07FCF08764FA}"/>
              </a:ext>
            </a:extLst>
          </p:cNvPr>
          <p:cNvSpPr txBox="1"/>
          <p:nvPr/>
        </p:nvSpPr>
        <p:spPr>
          <a:xfrm>
            <a:off x="5674090" y="2626995"/>
            <a:ext cx="439544" cy="338554"/>
          </a:xfrm>
          <a:prstGeom prst="rect">
            <a:avLst/>
          </a:prstGeom>
          <a:noFill/>
        </p:spPr>
        <p:txBody>
          <a:bodyPr wrap="none" rtlCol="0">
            <a:spAutoFit/>
          </a:bodyPr>
          <a:lstStyle/>
          <a:p>
            <a:r>
              <a:rPr lang="fr-CA" sz="1600" b="1" dirty="0">
                <a:latin typeface="Century Schoolbook" panose="02040604050505020304" pitchFamily="18" charset="0"/>
                <a:cs typeface="Roboto Serif Medium" pitchFamily="2" charset="0"/>
              </a:rPr>
              <a:t>G</a:t>
            </a:r>
            <a:r>
              <a:rPr lang="fr-CA" sz="1600" b="1" baseline="-25000" dirty="0">
                <a:latin typeface="Century Schoolbook" panose="02040604050505020304" pitchFamily="18" charset="0"/>
                <a:cs typeface="Roboto Serif Medium" pitchFamily="2" charset="0"/>
              </a:rPr>
              <a:t>y</a:t>
            </a:r>
            <a:endParaRPr lang="fr-CA" sz="1600" b="1" dirty="0">
              <a:latin typeface="Century Schoolbook" panose="02040604050505020304" pitchFamily="18" charset="0"/>
              <a:cs typeface="Roboto Serif Medium" pitchFamily="2" charset="0"/>
            </a:endParaRPr>
          </a:p>
        </p:txBody>
      </p:sp>
      <p:sp>
        <p:nvSpPr>
          <p:cNvPr id="60" name="ZoneTexte 41">
            <a:extLst>
              <a:ext uri="{FF2B5EF4-FFF2-40B4-BE49-F238E27FC236}">
                <a16:creationId xmlns:a16="http://schemas.microsoft.com/office/drawing/2014/main" id="{CB2FD94F-7029-E5F0-DA25-58A8678006BC}"/>
              </a:ext>
            </a:extLst>
          </p:cNvPr>
          <p:cNvSpPr txBox="1"/>
          <p:nvPr/>
        </p:nvSpPr>
        <p:spPr>
          <a:xfrm>
            <a:off x="5673104" y="3742779"/>
            <a:ext cx="439544" cy="338554"/>
          </a:xfrm>
          <a:prstGeom prst="rect">
            <a:avLst/>
          </a:prstGeom>
          <a:noFill/>
        </p:spPr>
        <p:txBody>
          <a:bodyPr wrap="none" rtlCol="0">
            <a:spAutoFit/>
          </a:bodyPr>
          <a:lstStyle/>
          <a:p>
            <a:r>
              <a:rPr lang="fr-CA" sz="1600" b="1" dirty="0" err="1">
                <a:latin typeface="Century Schoolbook" panose="02040604050505020304" pitchFamily="18" charset="0"/>
                <a:cs typeface="Roboto Serif Medium" pitchFamily="2" charset="0"/>
              </a:rPr>
              <a:t>G</a:t>
            </a:r>
            <a:r>
              <a:rPr lang="fr-CA" sz="1600" b="1" baseline="-25000" dirty="0" err="1">
                <a:latin typeface="Century Schoolbook" panose="02040604050505020304" pitchFamily="18" charset="0"/>
                <a:cs typeface="Roboto Serif Medium" pitchFamily="2" charset="0"/>
              </a:rPr>
              <a:t>x</a:t>
            </a:r>
            <a:endParaRPr lang="fr-CA" sz="1600" b="1" dirty="0">
              <a:latin typeface="Century Schoolbook" panose="02040604050505020304" pitchFamily="18" charset="0"/>
              <a:cs typeface="Roboto Serif Medium" pitchFamily="2" charset="0"/>
            </a:endParaRPr>
          </a:p>
        </p:txBody>
      </p:sp>
      <p:cxnSp>
        <p:nvCxnSpPr>
          <p:cNvPr id="61" name="Straight Connector 60">
            <a:extLst>
              <a:ext uri="{FF2B5EF4-FFF2-40B4-BE49-F238E27FC236}">
                <a16:creationId xmlns:a16="http://schemas.microsoft.com/office/drawing/2014/main" id="{D3EC4ABD-1C27-3CFA-5DA7-7B2977ED2129}"/>
              </a:ext>
            </a:extLst>
          </p:cNvPr>
          <p:cNvCxnSpPr/>
          <p:nvPr/>
        </p:nvCxnSpPr>
        <p:spPr>
          <a:xfrm>
            <a:off x="2878135" y="2480592"/>
            <a:ext cx="400820" cy="0"/>
          </a:xfrm>
          <a:prstGeom prst="line">
            <a:avLst/>
          </a:prstGeom>
          <a:ln w="28575">
            <a:solidFill>
              <a:srgbClr val="00A759"/>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1309473A-E5C7-5838-E4DC-9F912B21893E}"/>
              </a:ext>
            </a:extLst>
          </p:cNvPr>
          <p:cNvCxnSpPr/>
          <p:nvPr/>
        </p:nvCxnSpPr>
        <p:spPr>
          <a:xfrm>
            <a:off x="2880040" y="2563052"/>
            <a:ext cx="400820" cy="0"/>
          </a:xfrm>
          <a:prstGeom prst="line">
            <a:avLst/>
          </a:prstGeom>
          <a:ln w="28575">
            <a:solidFill>
              <a:srgbClr val="00A759"/>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60A90124-FE83-E404-A333-C14F09E5B05C}"/>
              </a:ext>
            </a:extLst>
          </p:cNvPr>
          <p:cNvCxnSpPr/>
          <p:nvPr/>
        </p:nvCxnSpPr>
        <p:spPr>
          <a:xfrm>
            <a:off x="2881945" y="2637723"/>
            <a:ext cx="400820" cy="0"/>
          </a:xfrm>
          <a:prstGeom prst="line">
            <a:avLst/>
          </a:prstGeom>
          <a:ln w="28575">
            <a:solidFill>
              <a:srgbClr val="00A759"/>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787878AC-9D9A-BEC2-87F4-F97912C5E12D}"/>
              </a:ext>
            </a:extLst>
          </p:cNvPr>
          <p:cNvCxnSpPr/>
          <p:nvPr/>
        </p:nvCxnSpPr>
        <p:spPr>
          <a:xfrm>
            <a:off x="2880040" y="2714907"/>
            <a:ext cx="400820" cy="0"/>
          </a:xfrm>
          <a:prstGeom prst="line">
            <a:avLst/>
          </a:prstGeom>
          <a:ln w="28575">
            <a:solidFill>
              <a:srgbClr val="00A759"/>
            </a:solidFill>
          </a:ln>
        </p:spPr>
        <p:style>
          <a:lnRef idx="1">
            <a:schemeClr val="accent1"/>
          </a:lnRef>
          <a:fillRef idx="0">
            <a:schemeClr val="accent1"/>
          </a:fillRef>
          <a:effectRef idx="0">
            <a:schemeClr val="accent1"/>
          </a:effectRef>
          <a:fontRef idx="minor">
            <a:schemeClr val="tx1"/>
          </a:fontRef>
        </p:style>
      </p:cxnSp>
      <p:sp>
        <p:nvSpPr>
          <p:cNvPr id="65" name="Rectangle 64">
            <a:extLst>
              <a:ext uri="{FF2B5EF4-FFF2-40B4-BE49-F238E27FC236}">
                <a16:creationId xmlns:a16="http://schemas.microsoft.com/office/drawing/2014/main" id="{13E16197-E98D-696B-336E-B225E17DCF1F}"/>
              </a:ext>
            </a:extLst>
          </p:cNvPr>
          <p:cNvSpPr/>
          <p:nvPr/>
        </p:nvSpPr>
        <p:spPr>
          <a:xfrm>
            <a:off x="2882643" y="2797649"/>
            <a:ext cx="405090" cy="391782"/>
          </a:xfrm>
          <a:prstGeom prst="rect">
            <a:avLst/>
          </a:prstGeom>
          <a:noFill/>
          <a:ln w="28575">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cxnSp>
        <p:nvCxnSpPr>
          <p:cNvPr id="66" name="Straight Connector 65">
            <a:extLst>
              <a:ext uri="{FF2B5EF4-FFF2-40B4-BE49-F238E27FC236}">
                <a16:creationId xmlns:a16="http://schemas.microsoft.com/office/drawing/2014/main" id="{7C72D9B6-003A-ED37-D39D-574EB36C595D}"/>
              </a:ext>
            </a:extLst>
          </p:cNvPr>
          <p:cNvCxnSpPr/>
          <p:nvPr/>
        </p:nvCxnSpPr>
        <p:spPr>
          <a:xfrm>
            <a:off x="2880040" y="2880106"/>
            <a:ext cx="400820" cy="0"/>
          </a:xfrm>
          <a:prstGeom prst="line">
            <a:avLst/>
          </a:prstGeom>
          <a:ln w="28575">
            <a:solidFill>
              <a:srgbClr val="00A759"/>
            </a:solidFill>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59EF0F90-3C40-1E5E-1D94-1FA97BD43F7E}"/>
              </a:ext>
            </a:extLst>
          </p:cNvPr>
          <p:cNvCxnSpPr/>
          <p:nvPr/>
        </p:nvCxnSpPr>
        <p:spPr>
          <a:xfrm>
            <a:off x="2878135" y="2960116"/>
            <a:ext cx="400820" cy="0"/>
          </a:xfrm>
          <a:prstGeom prst="line">
            <a:avLst/>
          </a:prstGeom>
          <a:ln w="28575">
            <a:solidFill>
              <a:srgbClr val="00A759"/>
            </a:solidFill>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C9C49DF6-98FC-9705-EB91-B9E0AB5301B0}"/>
              </a:ext>
            </a:extLst>
          </p:cNvPr>
          <p:cNvCxnSpPr/>
          <p:nvPr/>
        </p:nvCxnSpPr>
        <p:spPr>
          <a:xfrm>
            <a:off x="2880040" y="3036861"/>
            <a:ext cx="400820" cy="0"/>
          </a:xfrm>
          <a:prstGeom prst="line">
            <a:avLst/>
          </a:prstGeom>
          <a:ln w="28575">
            <a:solidFill>
              <a:srgbClr val="00A759"/>
            </a:solidFill>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03810F88-0D9F-0A91-1360-A04ECB540A12}"/>
              </a:ext>
            </a:extLst>
          </p:cNvPr>
          <p:cNvCxnSpPr/>
          <p:nvPr/>
        </p:nvCxnSpPr>
        <p:spPr>
          <a:xfrm>
            <a:off x="2881945" y="3115342"/>
            <a:ext cx="400820" cy="0"/>
          </a:xfrm>
          <a:prstGeom prst="line">
            <a:avLst/>
          </a:prstGeom>
          <a:ln w="28575">
            <a:solidFill>
              <a:srgbClr val="00A759"/>
            </a:solidFill>
          </a:ln>
        </p:spPr>
        <p:style>
          <a:lnRef idx="1">
            <a:schemeClr val="accent1"/>
          </a:lnRef>
          <a:fillRef idx="0">
            <a:schemeClr val="accent1"/>
          </a:fillRef>
          <a:effectRef idx="0">
            <a:schemeClr val="accent1"/>
          </a:effectRef>
          <a:fontRef idx="minor">
            <a:schemeClr val="tx1"/>
          </a:fontRef>
        </p:style>
      </p:cxnSp>
      <p:sp>
        <p:nvSpPr>
          <p:cNvPr id="70" name="Rectangle 69">
            <a:extLst>
              <a:ext uri="{FF2B5EF4-FFF2-40B4-BE49-F238E27FC236}">
                <a16:creationId xmlns:a16="http://schemas.microsoft.com/office/drawing/2014/main" id="{2869BE4E-9478-9EBB-8E32-CA78A85C81B4}"/>
              </a:ext>
            </a:extLst>
          </p:cNvPr>
          <p:cNvSpPr/>
          <p:nvPr/>
        </p:nvSpPr>
        <p:spPr>
          <a:xfrm>
            <a:off x="3302932" y="1291143"/>
            <a:ext cx="418192" cy="391885"/>
          </a:xfrm>
          <a:prstGeom prst="rect">
            <a:avLst/>
          </a:prstGeom>
          <a:noFill/>
          <a:ln w="28575">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cxnSp>
        <p:nvCxnSpPr>
          <p:cNvPr id="71" name="Straight Connector 70">
            <a:extLst>
              <a:ext uri="{FF2B5EF4-FFF2-40B4-BE49-F238E27FC236}">
                <a16:creationId xmlns:a16="http://schemas.microsoft.com/office/drawing/2014/main" id="{642EC686-26D5-D812-1EE8-D4732E9BDDF1}"/>
              </a:ext>
            </a:extLst>
          </p:cNvPr>
          <p:cNvCxnSpPr>
            <a:cxnSpLocks/>
          </p:cNvCxnSpPr>
          <p:nvPr/>
        </p:nvCxnSpPr>
        <p:spPr>
          <a:xfrm>
            <a:off x="1277291" y="1682115"/>
            <a:ext cx="443163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72" name="Rectangle: Rounded Corners 71">
            <a:extLst>
              <a:ext uri="{FF2B5EF4-FFF2-40B4-BE49-F238E27FC236}">
                <a16:creationId xmlns:a16="http://schemas.microsoft.com/office/drawing/2014/main" id="{701FC586-E19B-4CFF-E153-BD411C7501E6}"/>
              </a:ext>
            </a:extLst>
          </p:cNvPr>
          <p:cNvSpPr/>
          <p:nvPr/>
        </p:nvSpPr>
        <p:spPr>
          <a:xfrm>
            <a:off x="2379470" y="1080922"/>
            <a:ext cx="3226420" cy="1141232"/>
          </a:xfrm>
          <a:prstGeom prst="roundRect">
            <a:avLst>
              <a:gd name="adj" fmla="val 8943"/>
            </a:avLst>
          </a:prstGeom>
          <a:noFill/>
          <a:ln>
            <a:solidFill>
              <a:schemeClr val="bg2">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5" name="Freeform: Shape 4">
            <a:extLst>
              <a:ext uri="{FF2B5EF4-FFF2-40B4-BE49-F238E27FC236}">
                <a16:creationId xmlns:a16="http://schemas.microsoft.com/office/drawing/2014/main" id="{DAD8D5D9-3351-82BB-71A3-82DE931849B6}"/>
              </a:ext>
            </a:extLst>
          </p:cNvPr>
          <p:cNvSpPr/>
          <p:nvPr/>
        </p:nvSpPr>
        <p:spPr>
          <a:xfrm>
            <a:off x="3970246" y="5818873"/>
            <a:ext cx="733081" cy="591085"/>
          </a:xfrm>
          <a:custGeom>
            <a:avLst/>
            <a:gdLst>
              <a:gd name="connsiteX0" fmla="*/ 0 w 976312"/>
              <a:gd name="connsiteY0" fmla="*/ 354810 h 705378"/>
              <a:gd name="connsiteX1" fmla="*/ 59531 w 976312"/>
              <a:gd name="connsiteY1" fmla="*/ 283373 h 705378"/>
              <a:gd name="connsiteX2" fmla="*/ 166687 w 976312"/>
              <a:gd name="connsiteY2" fmla="*/ 519116 h 705378"/>
              <a:gd name="connsiteX3" fmla="*/ 271462 w 976312"/>
              <a:gd name="connsiteY3" fmla="*/ 121448 h 705378"/>
              <a:gd name="connsiteX4" fmla="*/ 383381 w 976312"/>
              <a:gd name="connsiteY4" fmla="*/ 704854 h 705378"/>
              <a:gd name="connsiteX5" fmla="*/ 490537 w 976312"/>
              <a:gd name="connsiteY5" fmla="*/ 4 h 705378"/>
              <a:gd name="connsiteX6" fmla="*/ 600075 w 976312"/>
              <a:gd name="connsiteY6" fmla="*/ 692948 h 705378"/>
              <a:gd name="connsiteX7" fmla="*/ 716756 w 976312"/>
              <a:gd name="connsiteY7" fmla="*/ 123829 h 705378"/>
              <a:gd name="connsiteX8" fmla="*/ 816769 w 976312"/>
              <a:gd name="connsiteY8" fmla="*/ 521498 h 705378"/>
              <a:gd name="connsiteX9" fmla="*/ 926306 w 976312"/>
              <a:gd name="connsiteY9" fmla="*/ 280991 h 705378"/>
              <a:gd name="connsiteX10" fmla="*/ 976312 w 976312"/>
              <a:gd name="connsiteY10" fmla="*/ 357191 h 705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76312" h="705378">
                <a:moveTo>
                  <a:pt x="0" y="354810"/>
                </a:moveTo>
                <a:cubicBezTo>
                  <a:pt x="15875" y="305399"/>
                  <a:pt x="31750" y="255989"/>
                  <a:pt x="59531" y="283373"/>
                </a:cubicBezTo>
                <a:cubicBezTo>
                  <a:pt x="87312" y="310757"/>
                  <a:pt x="131365" y="546103"/>
                  <a:pt x="166687" y="519116"/>
                </a:cubicBezTo>
                <a:cubicBezTo>
                  <a:pt x="202009" y="492129"/>
                  <a:pt x="235346" y="90492"/>
                  <a:pt x="271462" y="121448"/>
                </a:cubicBezTo>
                <a:cubicBezTo>
                  <a:pt x="307578" y="152404"/>
                  <a:pt x="346869" y="725095"/>
                  <a:pt x="383381" y="704854"/>
                </a:cubicBezTo>
                <a:cubicBezTo>
                  <a:pt x="419893" y="684613"/>
                  <a:pt x="454422" y="1988"/>
                  <a:pt x="490537" y="4"/>
                </a:cubicBezTo>
                <a:cubicBezTo>
                  <a:pt x="526652" y="-1980"/>
                  <a:pt x="562372" y="672311"/>
                  <a:pt x="600075" y="692948"/>
                </a:cubicBezTo>
                <a:cubicBezTo>
                  <a:pt x="637778" y="713585"/>
                  <a:pt x="680640" y="152404"/>
                  <a:pt x="716756" y="123829"/>
                </a:cubicBezTo>
                <a:cubicBezTo>
                  <a:pt x="752872" y="95254"/>
                  <a:pt x="781844" y="495304"/>
                  <a:pt x="816769" y="521498"/>
                </a:cubicBezTo>
                <a:cubicBezTo>
                  <a:pt x="851694" y="547692"/>
                  <a:pt x="899715" y="308376"/>
                  <a:pt x="926306" y="280991"/>
                </a:cubicBezTo>
                <a:cubicBezTo>
                  <a:pt x="952897" y="253606"/>
                  <a:pt x="964604" y="305398"/>
                  <a:pt x="976312" y="357191"/>
                </a:cubicBezTo>
              </a:path>
            </a:pathLst>
          </a:custGeom>
          <a:noFill/>
          <a:ln w="28575">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7" name="ZoneTexte 41">
            <a:extLst>
              <a:ext uri="{FF2B5EF4-FFF2-40B4-BE49-F238E27FC236}">
                <a16:creationId xmlns:a16="http://schemas.microsoft.com/office/drawing/2014/main" id="{98CDABD8-F52C-8A3D-275C-06C466FB4344}"/>
              </a:ext>
            </a:extLst>
          </p:cNvPr>
          <p:cNvSpPr txBox="1"/>
          <p:nvPr/>
        </p:nvSpPr>
        <p:spPr>
          <a:xfrm>
            <a:off x="3463921" y="6411409"/>
            <a:ext cx="1745729" cy="338554"/>
          </a:xfrm>
          <a:prstGeom prst="rect">
            <a:avLst/>
          </a:prstGeom>
          <a:noFill/>
        </p:spPr>
        <p:txBody>
          <a:bodyPr wrap="square" rtlCol="0">
            <a:spAutoFit/>
          </a:bodyPr>
          <a:lstStyle/>
          <a:p>
            <a:pPr algn="ctr"/>
            <a:r>
              <a:rPr lang="fr-CA" sz="1600" dirty="0">
                <a:latin typeface="Century Schoolbook" panose="02040604050505020304" pitchFamily="18" charset="0"/>
                <a:cs typeface="Roboto Serif Light" pitchFamily="2" charset="0"/>
              </a:rPr>
              <a:t>Spin </a:t>
            </a:r>
            <a:r>
              <a:rPr lang="fr-CA" sz="1600" dirty="0" err="1">
                <a:latin typeface="Century Schoolbook" panose="02040604050505020304" pitchFamily="18" charset="0"/>
                <a:cs typeface="Roboto Serif Light" pitchFamily="2" charset="0"/>
              </a:rPr>
              <a:t>echo</a:t>
            </a:r>
            <a:endParaRPr lang="fr-CA" sz="1600" dirty="0">
              <a:latin typeface="Century Schoolbook" panose="02040604050505020304" pitchFamily="18" charset="0"/>
              <a:cs typeface="Roboto Serif Light" pitchFamily="2" charset="0"/>
            </a:endParaRPr>
          </a:p>
        </p:txBody>
      </p:sp>
      <p:sp>
        <p:nvSpPr>
          <p:cNvPr id="9" name="Rectangle: Rounded Corners 8">
            <a:extLst>
              <a:ext uri="{FF2B5EF4-FFF2-40B4-BE49-F238E27FC236}">
                <a16:creationId xmlns:a16="http://schemas.microsoft.com/office/drawing/2014/main" id="{89105138-4A14-F75C-96BC-F38E3E4B2075}"/>
              </a:ext>
            </a:extLst>
          </p:cNvPr>
          <p:cNvSpPr/>
          <p:nvPr/>
        </p:nvSpPr>
        <p:spPr>
          <a:xfrm>
            <a:off x="2379470" y="2269755"/>
            <a:ext cx="3216603" cy="1811578"/>
          </a:xfrm>
          <a:prstGeom prst="roundRect">
            <a:avLst>
              <a:gd name="adj" fmla="val 3935"/>
            </a:avLst>
          </a:prstGeom>
          <a:noFill/>
          <a:ln>
            <a:solidFill>
              <a:schemeClr val="bg2">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10" name="ZoneTexte 41">
            <a:extLst>
              <a:ext uri="{FF2B5EF4-FFF2-40B4-BE49-F238E27FC236}">
                <a16:creationId xmlns:a16="http://schemas.microsoft.com/office/drawing/2014/main" id="{90AC96CA-FFA5-B722-779C-1B55D68FEC1B}"/>
              </a:ext>
            </a:extLst>
          </p:cNvPr>
          <p:cNvSpPr txBox="1"/>
          <p:nvPr/>
        </p:nvSpPr>
        <p:spPr>
          <a:xfrm>
            <a:off x="2435525" y="4389449"/>
            <a:ext cx="525077" cy="400110"/>
          </a:xfrm>
          <a:prstGeom prst="rect">
            <a:avLst/>
          </a:prstGeom>
          <a:noFill/>
        </p:spPr>
        <p:txBody>
          <a:bodyPr wrap="square" rtlCol="0">
            <a:spAutoFit/>
          </a:bodyPr>
          <a:lstStyle/>
          <a:p>
            <a:pPr algn="ctr"/>
            <a:r>
              <a:rPr lang="fr-CA" sz="2000" dirty="0">
                <a:solidFill>
                  <a:srgbClr val="00A759"/>
                </a:solidFill>
                <a:latin typeface="Century Schoolbook" panose="02040604050505020304" pitchFamily="18" charset="0"/>
                <a:cs typeface="Roboto Serif Light" pitchFamily="2" charset="0"/>
              </a:rPr>
              <a:t>1</a:t>
            </a:r>
          </a:p>
        </p:txBody>
      </p:sp>
      <p:sp>
        <p:nvSpPr>
          <p:cNvPr id="11" name="ZoneTexte 41">
            <a:extLst>
              <a:ext uri="{FF2B5EF4-FFF2-40B4-BE49-F238E27FC236}">
                <a16:creationId xmlns:a16="http://schemas.microsoft.com/office/drawing/2014/main" id="{559D2934-0F7E-1036-1FB8-56DF090E6FB3}"/>
              </a:ext>
            </a:extLst>
          </p:cNvPr>
          <p:cNvSpPr txBox="1"/>
          <p:nvPr/>
        </p:nvSpPr>
        <p:spPr>
          <a:xfrm>
            <a:off x="2822871" y="3160840"/>
            <a:ext cx="525077" cy="400110"/>
          </a:xfrm>
          <a:prstGeom prst="rect">
            <a:avLst/>
          </a:prstGeom>
          <a:noFill/>
        </p:spPr>
        <p:txBody>
          <a:bodyPr wrap="square" rtlCol="0">
            <a:spAutoFit/>
          </a:bodyPr>
          <a:lstStyle/>
          <a:p>
            <a:pPr algn="ctr"/>
            <a:r>
              <a:rPr lang="fr-CA" sz="2000" dirty="0">
                <a:solidFill>
                  <a:srgbClr val="00A759"/>
                </a:solidFill>
                <a:latin typeface="Century Schoolbook" panose="02040604050505020304" pitchFamily="18" charset="0"/>
                <a:cs typeface="Roboto Serif Light" pitchFamily="2" charset="0"/>
              </a:rPr>
              <a:t>2</a:t>
            </a:r>
          </a:p>
        </p:txBody>
      </p:sp>
      <p:sp>
        <p:nvSpPr>
          <p:cNvPr id="12" name="ZoneTexte 41">
            <a:extLst>
              <a:ext uri="{FF2B5EF4-FFF2-40B4-BE49-F238E27FC236}">
                <a16:creationId xmlns:a16="http://schemas.microsoft.com/office/drawing/2014/main" id="{2EE80806-6040-8CD0-CC4B-BE7FEB1A7095}"/>
              </a:ext>
            </a:extLst>
          </p:cNvPr>
          <p:cNvSpPr txBox="1"/>
          <p:nvPr/>
        </p:nvSpPr>
        <p:spPr>
          <a:xfrm>
            <a:off x="3266448" y="4099293"/>
            <a:ext cx="525077" cy="400110"/>
          </a:xfrm>
          <a:prstGeom prst="rect">
            <a:avLst/>
          </a:prstGeom>
          <a:noFill/>
        </p:spPr>
        <p:txBody>
          <a:bodyPr wrap="square" rtlCol="0">
            <a:spAutoFit/>
          </a:bodyPr>
          <a:lstStyle/>
          <a:p>
            <a:pPr algn="ctr"/>
            <a:r>
              <a:rPr lang="fr-CA" sz="2000" dirty="0">
                <a:solidFill>
                  <a:srgbClr val="00A759"/>
                </a:solidFill>
                <a:latin typeface="Century Schoolbook" panose="02040604050505020304" pitchFamily="18" charset="0"/>
                <a:cs typeface="Roboto Serif Light" pitchFamily="2" charset="0"/>
              </a:rPr>
              <a:t>3</a:t>
            </a:r>
          </a:p>
        </p:txBody>
      </p:sp>
      <p:sp>
        <p:nvSpPr>
          <p:cNvPr id="13" name="ZoneTexte 41">
            <a:extLst>
              <a:ext uri="{FF2B5EF4-FFF2-40B4-BE49-F238E27FC236}">
                <a16:creationId xmlns:a16="http://schemas.microsoft.com/office/drawing/2014/main" id="{B856BDC0-88CA-7CD9-54A7-6750B0B25816}"/>
              </a:ext>
            </a:extLst>
          </p:cNvPr>
          <p:cNvSpPr txBox="1"/>
          <p:nvPr/>
        </p:nvSpPr>
        <p:spPr>
          <a:xfrm>
            <a:off x="4098868" y="3127975"/>
            <a:ext cx="525077" cy="400110"/>
          </a:xfrm>
          <a:prstGeom prst="rect">
            <a:avLst/>
          </a:prstGeom>
          <a:noFill/>
        </p:spPr>
        <p:txBody>
          <a:bodyPr wrap="square" rtlCol="0">
            <a:spAutoFit/>
          </a:bodyPr>
          <a:lstStyle/>
          <a:p>
            <a:pPr algn="ctr"/>
            <a:r>
              <a:rPr lang="fr-CA" sz="2000" dirty="0">
                <a:solidFill>
                  <a:srgbClr val="00A759"/>
                </a:solidFill>
                <a:latin typeface="Century Schoolbook" panose="02040604050505020304" pitchFamily="18" charset="0"/>
                <a:cs typeface="Roboto Serif Light" pitchFamily="2" charset="0"/>
              </a:rPr>
              <a:t>4</a:t>
            </a:r>
          </a:p>
        </p:txBody>
      </p:sp>
      <p:sp>
        <p:nvSpPr>
          <p:cNvPr id="14" name="ZoneTexte 41">
            <a:extLst>
              <a:ext uri="{FF2B5EF4-FFF2-40B4-BE49-F238E27FC236}">
                <a16:creationId xmlns:a16="http://schemas.microsoft.com/office/drawing/2014/main" id="{82015A7B-9814-686D-9D67-F311E3646BD5}"/>
              </a:ext>
            </a:extLst>
          </p:cNvPr>
          <p:cNvSpPr txBox="1"/>
          <p:nvPr/>
        </p:nvSpPr>
        <p:spPr>
          <a:xfrm>
            <a:off x="3350426" y="3118532"/>
            <a:ext cx="525077" cy="338554"/>
          </a:xfrm>
          <a:prstGeom prst="rect">
            <a:avLst/>
          </a:prstGeom>
          <a:noFill/>
        </p:spPr>
        <p:txBody>
          <a:bodyPr wrap="square" rtlCol="0">
            <a:spAutoFit/>
          </a:bodyPr>
          <a:lstStyle/>
          <a:p>
            <a:pPr algn="ctr"/>
            <a:r>
              <a:rPr lang="fr-CA" sz="1600" dirty="0">
                <a:solidFill>
                  <a:srgbClr val="00A759"/>
                </a:solidFill>
                <a:latin typeface="Century Schoolbook" panose="02040604050505020304" pitchFamily="18" charset="0"/>
                <a:cs typeface="Roboto Serif Light" pitchFamily="2" charset="0"/>
              </a:rPr>
              <a:t>i</a:t>
            </a:r>
          </a:p>
        </p:txBody>
      </p:sp>
      <p:sp>
        <p:nvSpPr>
          <p:cNvPr id="15" name="ZoneTexte 41">
            <a:extLst>
              <a:ext uri="{FF2B5EF4-FFF2-40B4-BE49-F238E27FC236}">
                <a16:creationId xmlns:a16="http://schemas.microsoft.com/office/drawing/2014/main" id="{478EAEF3-E42D-7553-2EC7-660215FDB49E}"/>
              </a:ext>
            </a:extLst>
          </p:cNvPr>
          <p:cNvSpPr txBox="1"/>
          <p:nvPr/>
        </p:nvSpPr>
        <p:spPr>
          <a:xfrm>
            <a:off x="3345577" y="2864861"/>
            <a:ext cx="525077" cy="338554"/>
          </a:xfrm>
          <a:prstGeom prst="rect">
            <a:avLst/>
          </a:prstGeom>
          <a:noFill/>
        </p:spPr>
        <p:txBody>
          <a:bodyPr wrap="square" rtlCol="0">
            <a:spAutoFit/>
          </a:bodyPr>
          <a:lstStyle/>
          <a:p>
            <a:pPr algn="ctr"/>
            <a:r>
              <a:rPr lang="fr-CA" sz="1600" dirty="0">
                <a:solidFill>
                  <a:srgbClr val="00A759"/>
                </a:solidFill>
                <a:latin typeface="Century Schoolbook" panose="02040604050505020304" pitchFamily="18" charset="0"/>
                <a:cs typeface="Roboto Serif Light" pitchFamily="2" charset="0"/>
              </a:rPr>
              <a:t>ii</a:t>
            </a:r>
          </a:p>
        </p:txBody>
      </p:sp>
      <p:cxnSp>
        <p:nvCxnSpPr>
          <p:cNvPr id="16" name="Straight Arrow Connector 15">
            <a:extLst>
              <a:ext uri="{FF2B5EF4-FFF2-40B4-BE49-F238E27FC236}">
                <a16:creationId xmlns:a16="http://schemas.microsoft.com/office/drawing/2014/main" id="{D1E07223-32B8-1737-B812-2FDCCF64CF51}"/>
              </a:ext>
            </a:extLst>
          </p:cNvPr>
          <p:cNvCxnSpPr/>
          <p:nvPr/>
        </p:nvCxnSpPr>
        <p:spPr>
          <a:xfrm flipH="1" flipV="1">
            <a:off x="3324111" y="3221021"/>
            <a:ext cx="204875" cy="7370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EA10EC88-76DE-BD73-11B0-BA6098F0206E}"/>
              </a:ext>
            </a:extLst>
          </p:cNvPr>
          <p:cNvCxnSpPr>
            <a:cxnSpLocks/>
          </p:cNvCxnSpPr>
          <p:nvPr/>
        </p:nvCxnSpPr>
        <p:spPr>
          <a:xfrm flipH="1">
            <a:off x="3324111" y="3047391"/>
            <a:ext cx="187329" cy="669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 name="Rectangle: Rounded Corners 17">
            <a:extLst>
              <a:ext uri="{FF2B5EF4-FFF2-40B4-BE49-F238E27FC236}">
                <a16:creationId xmlns:a16="http://schemas.microsoft.com/office/drawing/2014/main" id="{198821C9-4493-270A-C9AC-737CF2E1C19A}"/>
              </a:ext>
            </a:extLst>
          </p:cNvPr>
          <p:cNvSpPr>
            <a:spLocks noChangeAspect="1"/>
          </p:cNvSpPr>
          <p:nvPr/>
        </p:nvSpPr>
        <p:spPr>
          <a:xfrm>
            <a:off x="6979862" y="1297767"/>
            <a:ext cx="2529890" cy="2532888"/>
          </a:xfrm>
          <a:prstGeom prst="roundRect">
            <a:avLst/>
          </a:prstGeom>
          <a:noFill/>
          <a:ln w="12700">
            <a:solidFill>
              <a:schemeClr val="bg2">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cxnSp>
        <p:nvCxnSpPr>
          <p:cNvPr id="19" name="Straight Arrow Connector 18">
            <a:extLst>
              <a:ext uri="{FF2B5EF4-FFF2-40B4-BE49-F238E27FC236}">
                <a16:creationId xmlns:a16="http://schemas.microsoft.com/office/drawing/2014/main" id="{EDEC1B05-0AF7-2CD1-BE4F-FE2366535611}"/>
              </a:ext>
            </a:extLst>
          </p:cNvPr>
          <p:cNvCxnSpPr>
            <a:cxnSpLocks/>
            <a:stCxn id="18" idx="2"/>
            <a:endCxn id="18" idx="0"/>
          </p:cNvCxnSpPr>
          <p:nvPr/>
        </p:nvCxnSpPr>
        <p:spPr>
          <a:xfrm flipV="1">
            <a:off x="8244807" y="1297767"/>
            <a:ext cx="0" cy="2532888"/>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40FB4B73-43C0-D1AD-ADAD-0827F59A398E}"/>
              </a:ext>
            </a:extLst>
          </p:cNvPr>
          <p:cNvCxnSpPr>
            <a:cxnSpLocks/>
            <a:stCxn id="18" idx="1"/>
            <a:endCxn id="18" idx="3"/>
          </p:cNvCxnSpPr>
          <p:nvPr/>
        </p:nvCxnSpPr>
        <p:spPr>
          <a:xfrm>
            <a:off x="6979862" y="2564211"/>
            <a:ext cx="2529890"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1" name="ZoneTexte 41">
            <a:extLst>
              <a:ext uri="{FF2B5EF4-FFF2-40B4-BE49-F238E27FC236}">
                <a16:creationId xmlns:a16="http://schemas.microsoft.com/office/drawing/2014/main" id="{EEC0B283-CE2D-2461-396C-9C12770CB869}"/>
              </a:ext>
            </a:extLst>
          </p:cNvPr>
          <p:cNvSpPr txBox="1"/>
          <p:nvPr/>
        </p:nvSpPr>
        <p:spPr>
          <a:xfrm>
            <a:off x="8204918" y="1247974"/>
            <a:ext cx="446041" cy="338554"/>
          </a:xfrm>
          <a:prstGeom prst="rect">
            <a:avLst/>
          </a:prstGeom>
          <a:noFill/>
        </p:spPr>
        <p:txBody>
          <a:bodyPr wrap="square" rtlCol="0">
            <a:spAutoFit/>
          </a:bodyPr>
          <a:lstStyle/>
          <a:p>
            <a:pPr algn="ctr"/>
            <a:r>
              <a:rPr lang="fr-CA" sz="1600" dirty="0" err="1">
                <a:latin typeface="Century Schoolbook" panose="02040604050505020304" pitchFamily="18" charset="0"/>
                <a:cs typeface="Roboto Serif Light" pitchFamily="2" charset="0"/>
              </a:rPr>
              <a:t>k</a:t>
            </a:r>
            <a:r>
              <a:rPr lang="fr-CA" sz="1600" baseline="-25000" dirty="0" err="1">
                <a:latin typeface="Century Schoolbook" panose="02040604050505020304" pitchFamily="18" charset="0"/>
                <a:cs typeface="Roboto Serif Light" pitchFamily="2" charset="0"/>
              </a:rPr>
              <a:t>y</a:t>
            </a:r>
            <a:endParaRPr lang="fr-CA" sz="1600" dirty="0">
              <a:latin typeface="Century Schoolbook" panose="02040604050505020304" pitchFamily="18" charset="0"/>
              <a:cs typeface="Roboto Serif Light" pitchFamily="2" charset="0"/>
            </a:endParaRPr>
          </a:p>
        </p:txBody>
      </p:sp>
      <p:sp>
        <p:nvSpPr>
          <p:cNvPr id="22" name="ZoneTexte 41">
            <a:extLst>
              <a:ext uri="{FF2B5EF4-FFF2-40B4-BE49-F238E27FC236}">
                <a16:creationId xmlns:a16="http://schemas.microsoft.com/office/drawing/2014/main" id="{D251E81C-BB36-FD0A-6A63-258265DF0D54}"/>
              </a:ext>
            </a:extLst>
          </p:cNvPr>
          <p:cNvSpPr txBox="1"/>
          <p:nvPr/>
        </p:nvSpPr>
        <p:spPr>
          <a:xfrm>
            <a:off x="9135494" y="2580584"/>
            <a:ext cx="446041" cy="338554"/>
          </a:xfrm>
          <a:prstGeom prst="rect">
            <a:avLst/>
          </a:prstGeom>
          <a:noFill/>
        </p:spPr>
        <p:txBody>
          <a:bodyPr wrap="square" rtlCol="0">
            <a:spAutoFit/>
          </a:bodyPr>
          <a:lstStyle/>
          <a:p>
            <a:pPr algn="ctr"/>
            <a:r>
              <a:rPr lang="fr-CA" sz="1600" dirty="0" err="1">
                <a:latin typeface="Century Schoolbook" panose="02040604050505020304" pitchFamily="18" charset="0"/>
                <a:cs typeface="Roboto Serif Light" pitchFamily="2" charset="0"/>
              </a:rPr>
              <a:t>k</a:t>
            </a:r>
            <a:r>
              <a:rPr lang="fr-CA" sz="1600" baseline="-25000" dirty="0" err="1">
                <a:latin typeface="Century Schoolbook" panose="02040604050505020304" pitchFamily="18" charset="0"/>
                <a:cs typeface="Roboto Serif Light" pitchFamily="2" charset="0"/>
              </a:rPr>
              <a:t>x</a:t>
            </a:r>
            <a:endParaRPr lang="fr-CA" sz="1600" dirty="0">
              <a:latin typeface="Century Schoolbook" panose="02040604050505020304" pitchFamily="18" charset="0"/>
              <a:cs typeface="Roboto Serif Light" pitchFamily="2" charset="0"/>
            </a:endParaRPr>
          </a:p>
        </p:txBody>
      </p:sp>
      <p:sp>
        <p:nvSpPr>
          <p:cNvPr id="23" name="Oval 22">
            <a:extLst>
              <a:ext uri="{FF2B5EF4-FFF2-40B4-BE49-F238E27FC236}">
                <a16:creationId xmlns:a16="http://schemas.microsoft.com/office/drawing/2014/main" id="{CF519355-D95A-36CC-37D3-5D6EA6EFB95B}"/>
              </a:ext>
            </a:extLst>
          </p:cNvPr>
          <p:cNvSpPr/>
          <p:nvPr/>
        </p:nvSpPr>
        <p:spPr>
          <a:xfrm>
            <a:off x="8203126" y="2522531"/>
            <a:ext cx="83360" cy="83360"/>
          </a:xfrm>
          <a:prstGeom prst="ellipse">
            <a:avLst/>
          </a:prstGeom>
          <a:solidFill>
            <a:srgbClr val="00A759">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24" name="Oval 23">
            <a:extLst>
              <a:ext uri="{FF2B5EF4-FFF2-40B4-BE49-F238E27FC236}">
                <a16:creationId xmlns:a16="http://schemas.microsoft.com/office/drawing/2014/main" id="{9C8B2964-26E4-4966-290A-A8608093E9E6}"/>
              </a:ext>
            </a:extLst>
          </p:cNvPr>
          <p:cNvSpPr/>
          <p:nvPr/>
        </p:nvSpPr>
        <p:spPr>
          <a:xfrm>
            <a:off x="9163475" y="3487810"/>
            <a:ext cx="83360" cy="83360"/>
          </a:xfrm>
          <a:prstGeom prst="ellipse">
            <a:avLst/>
          </a:prstGeom>
          <a:solidFill>
            <a:srgbClr val="00A759">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25" name="Oval 24">
            <a:extLst>
              <a:ext uri="{FF2B5EF4-FFF2-40B4-BE49-F238E27FC236}">
                <a16:creationId xmlns:a16="http://schemas.microsoft.com/office/drawing/2014/main" id="{43486069-E6D6-34B6-5E35-A9B545612CC4}"/>
              </a:ext>
            </a:extLst>
          </p:cNvPr>
          <p:cNvSpPr/>
          <p:nvPr/>
        </p:nvSpPr>
        <p:spPr>
          <a:xfrm>
            <a:off x="7235160" y="1581492"/>
            <a:ext cx="83360" cy="83360"/>
          </a:xfrm>
          <a:prstGeom prst="ellipse">
            <a:avLst/>
          </a:prstGeom>
          <a:solidFill>
            <a:srgbClr val="00A759"/>
          </a:solidFill>
          <a:ln>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26" name="Oval 25">
            <a:extLst>
              <a:ext uri="{FF2B5EF4-FFF2-40B4-BE49-F238E27FC236}">
                <a16:creationId xmlns:a16="http://schemas.microsoft.com/office/drawing/2014/main" id="{611795AA-7C16-C272-4F89-5D12648616AD}"/>
              </a:ext>
            </a:extLst>
          </p:cNvPr>
          <p:cNvSpPr/>
          <p:nvPr/>
        </p:nvSpPr>
        <p:spPr>
          <a:xfrm>
            <a:off x="9163474" y="1581492"/>
            <a:ext cx="83360" cy="83360"/>
          </a:xfrm>
          <a:prstGeom prst="ellipse">
            <a:avLst/>
          </a:prstGeom>
          <a:solidFill>
            <a:srgbClr val="00A759"/>
          </a:solidFill>
          <a:ln>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27" name="Oval 26">
            <a:extLst>
              <a:ext uri="{FF2B5EF4-FFF2-40B4-BE49-F238E27FC236}">
                <a16:creationId xmlns:a16="http://schemas.microsoft.com/office/drawing/2014/main" id="{885FFD93-3056-3E6F-A4EC-B503E0E71544}"/>
              </a:ext>
            </a:extLst>
          </p:cNvPr>
          <p:cNvSpPr/>
          <p:nvPr/>
        </p:nvSpPr>
        <p:spPr>
          <a:xfrm>
            <a:off x="9037451" y="1581492"/>
            <a:ext cx="83360" cy="83360"/>
          </a:xfrm>
          <a:prstGeom prst="ellipse">
            <a:avLst/>
          </a:prstGeom>
          <a:solidFill>
            <a:srgbClr val="00A759"/>
          </a:solidFill>
          <a:ln>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28" name="Oval 27">
            <a:extLst>
              <a:ext uri="{FF2B5EF4-FFF2-40B4-BE49-F238E27FC236}">
                <a16:creationId xmlns:a16="http://schemas.microsoft.com/office/drawing/2014/main" id="{C633A9B6-6503-91D0-F021-27B4E4C186EF}"/>
              </a:ext>
            </a:extLst>
          </p:cNvPr>
          <p:cNvSpPr/>
          <p:nvPr/>
        </p:nvSpPr>
        <p:spPr>
          <a:xfrm>
            <a:off x="8911428" y="1580113"/>
            <a:ext cx="83360" cy="83360"/>
          </a:xfrm>
          <a:prstGeom prst="ellipse">
            <a:avLst/>
          </a:prstGeom>
          <a:solidFill>
            <a:srgbClr val="00A759"/>
          </a:solidFill>
          <a:ln>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29" name="Oval 28">
            <a:extLst>
              <a:ext uri="{FF2B5EF4-FFF2-40B4-BE49-F238E27FC236}">
                <a16:creationId xmlns:a16="http://schemas.microsoft.com/office/drawing/2014/main" id="{F1BBB065-68D0-4FD1-5CE3-A07C7FE23632}"/>
              </a:ext>
            </a:extLst>
          </p:cNvPr>
          <p:cNvSpPr/>
          <p:nvPr/>
        </p:nvSpPr>
        <p:spPr>
          <a:xfrm>
            <a:off x="8790110" y="1580113"/>
            <a:ext cx="83360" cy="83360"/>
          </a:xfrm>
          <a:prstGeom prst="ellipse">
            <a:avLst/>
          </a:prstGeom>
          <a:solidFill>
            <a:srgbClr val="00A759"/>
          </a:solidFill>
          <a:ln>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33" name="Oval 32">
            <a:extLst>
              <a:ext uri="{FF2B5EF4-FFF2-40B4-BE49-F238E27FC236}">
                <a16:creationId xmlns:a16="http://schemas.microsoft.com/office/drawing/2014/main" id="{72D1AEBF-3EF0-F755-A3F1-FA30CDC8ED30}"/>
              </a:ext>
            </a:extLst>
          </p:cNvPr>
          <p:cNvSpPr/>
          <p:nvPr/>
        </p:nvSpPr>
        <p:spPr>
          <a:xfrm>
            <a:off x="8659382" y="1580113"/>
            <a:ext cx="83360" cy="83360"/>
          </a:xfrm>
          <a:prstGeom prst="ellipse">
            <a:avLst/>
          </a:prstGeom>
          <a:solidFill>
            <a:srgbClr val="00A759"/>
          </a:solidFill>
          <a:ln>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37" name="Oval 36">
            <a:extLst>
              <a:ext uri="{FF2B5EF4-FFF2-40B4-BE49-F238E27FC236}">
                <a16:creationId xmlns:a16="http://schemas.microsoft.com/office/drawing/2014/main" id="{B80072C3-DA87-118D-1B97-7FA02B266BB7}"/>
              </a:ext>
            </a:extLst>
          </p:cNvPr>
          <p:cNvSpPr/>
          <p:nvPr/>
        </p:nvSpPr>
        <p:spPr>
          <a:xfrm>
            <a:off x="8527113" y="1579381"/>
            <a:ext cx="83360" cy="83360"/>
          </a:xfrm>
          <a:prstGeom prst="ellipse">
            <a:avLst/>
          </a:prstGeom>
          <a:solidFill>
            <a:srgbClr val="00A759"/>
          </a:solidFill>
          <a:ln>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50" name="Oval 49">
            <a:extLst>
              <a:ext uri="{FF2B5EF4-FFF2-40B4-BE49-F238E27FC236}">
                <a16:creationId xmlns:a16="http://schemas.microsoft.com/office/drawing/2014/main" id="{EB67C309-7EBF-EF2B-8E41-911ED8569F80}"/>
              </a:ext>
            </a:extLst>
          </p:cNvPr>
          <p:cNvSpPr/>
          <p:nvPr/>
        </p:nvSpPr>
        <p:spPr>
          <a:xfrm>
            <a:off x="8394844" y="1581492"/>
            <a:ext cx="83360" cy="83360"/>
          </a:xfrm>
          <a:prstGeom prst="ellipse">
            <a:avLst/>
          </a:prstGeom>
          <a:solidFill>
            <a:srgbClr val="00A759"/>
          </a:solidFill>
          <a:ln>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51" name="Oval 50">
            <a:extLst>
              <a:ext uri="{FF2B5EF4-FFF2-40B4-BE49-F238E27FC236}">
                <a16:creationId xmlns:a16="http://schemas.microsoft.com/office/drawing/2014/main" id="{CAAB11A6-9CE0-7531-C84C-B638FDFFBF0D}"/>
              </a:ext>
            </a:extLst>
          </p:cNvPr>
          <p:cNvSpPr/>
          <p:nvPr/>
        </p:nvSpPr>
        <p:spPr>
          <a:xfrm>
            <a:off x="8268821" y="1581492"/>
            <a:ext cx="83360" cy="83360"/>
          </a:xfrm>
          <a:prstGeom prst="ellipse">
            <a:avLst/>
          </a:prstGeom>
          <a:solidFill>
            <a:srgbClr val="00A759"/>
          </a:solidFill>
          <a:ln>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52" name="Oval 51">
            <a:extLst>
              <a:ext uri="{FF2B5EF4-FFF2-40B4-BE49-F238E27FC236}">
                <a16:creationId xmlns:a16="http://schemas.microsoft.com/office/drawing/2014/main" id="{0E8B54BB-C7A9-3A46-B54D-7D04F757C459}"/>
              </a:ext>
            </a:extLst>
          </p:cNvPr>
          <p:cNvSpPr/>
          <p:nvPr/>
        </p:nvSpPr>
        <p:spPr>
          <a:xfrm>
            <a:off x="8142798" y="1580113"/>
            <a:ext cx="83360" cy="83360"/>
          </a:xfrm>
          <a:prstGeom prst="ellipse">
            <a:avLst/>
          </a:prstGeom>
          <a:solidFill>
            <a:srgbClr val="00A759"/>
          </a:solidFill>
          <a:ln>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53" name="Oval 52">
            <a:extLst>
              <a:ext uri="{FF2B5EF4-FFF2-40B4-BE49-F238E27FC236}">
                <a16:creationId xmlns:a16="http://schemas.microsoft.com/office/drawing/2014/main" id="{3D548D22-19BA-2178-BC32-3ADE6D4ABE02}"/>
              </a:ext>
            </a:extLst>
          </p:cNvPr>
          <p:cNvSpPr/>
          <p:nvPr/>
        </p:nvSpPr>
        <p:spPr>
          <a:xfrm>
            <a:off x="8021480" y="1580113"/>
            <a:ext cx="83360" cy="83360"/>
          </a:xfrm>
          <a:prstGeom prst="ellipse">
            <a:avLst/>
          </a:prstGeom>
          <a:solidFill>
            <a:srgbClr val="00A759"/>
          </a:solidFill>
          <a:ln>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54" name="Oval 53">
            <a:extLst>
              <a:ext uri="{FF2B5EF4-FFF2-40B4-BE49-F238E27FC236}">
                <a16:creationId xmlns:a16="http://schemas.microsoft.com/office/drawing/2014/main" id="{FDC6CEC0-F776-DB86-E7D3-C13D92B81574}"/>
              </a:ext>
            </a:extLst>
          </p:cNvPr>
          <p:cNvSpPr/>
          <p:nvPr/>
        </p:nvSpPr>
        <p:spPr>
          <a:xfrm>
            <a:off x="7890752" y="1580113"/>
            <a:ext cx="83360" cy="83360"/>
          </a:xfrm>
          <a:prstGeom prst="ellipse">
            <a:avLst/>
          </a:prstGeom>
          <a:solidFill>
            <a:srgbClr val="00A759"/>
          </a:solidFill>
          <a:ln>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57" name="Oval 56">
            <a:extLst>
              <a:ext uri="{FF2B5EF4-FFF2-40B4-BE49-F238E27FC236}">
                <a16:creationId xmlns:a16="http://schemas.microsoft.com/office/drawing/2014/main" id="{48B351DF-4F50-EEB6-E2BF-FB75F535D016}"/>
              </a:ext>
            </a:extLst>
          </p:cNvPr>
          <p:cNvSpPr/>
          <p:nvPr/>
        </p:nvSpPr>
        <p:spPr>
          <a:xfrm>
            <a:off x="7758483" y="1579381"/>
            <a:ext cx="83360" cy="83360"/>
          </a:xfrm>
          <a:prstGeom prst="ellipse">
            <a:avLst/>
          </a:prstGeom>
          <a:solidFill>
            <a:srgbClr val="00A759"/>
          </a:solidFill>
          <a:ln>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73" name="Oval 72">
            <a:extLst>
              <a:ext uri="{FF2B5EF4-FFF2-40B4-BE49-F238E27FC236}">
                <a16:creationId xmlns:a16="http://schemas.microsoft.com/office/drawing/2014/main" id="{A975229B-F6C1-8179-D619-8864C7D43DF0}"/>
              </a:ext>
            </a:extLst>
          </p:cNvPr>
          <p:cNvSpPr/>
          <p:nvPr/>
        </p:nvSpPr>
        <p:spPr>
          <a:xfrm>
            <a:off x="7630103" y="1579381"/>
            <a:ext cx="83360" cy="83360"/>
          </a:xfrm>
          <a:prstGeom prst="ellipse">
            <a:avLst/>
          </a:prstGeom>
          <a:solidFill>
            <a:srgbClr val="00A759"/>
          </a:solidFill>
          <a:ln>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74" name="Oval 73">
            <a:extLst>
              <a:ext uri="{FF2B5EF4-FFF2-40B4-BE49-F238E27FC236}">
                <a16:creationId xmlns:a16="http://schemas.microsoft.com/office/drawing/2014/main" id="{C2591A32-3882-D59E-2839-761046AE2561}"/>
              </a:ext>
            </a:extLst>
          </p:cNvPr>
          <p:cNvSpPr/>
          <p:nvPr/>
        </p:nvSpPr>
        <p:spPr>
          <a:xfrm>
            <a:off x="7499375" y="1579381"/>
            <a:ext cx="83360" cy="83360"/>
          </a:xfrm>
          <a:prstGeom prst="ellipse">
            <a:avLst/>
          </a:prstGeom>
          <a:solidFill>
            <a:srgbClr val="00A759"/>
          </a:solidFill>
          <a:ln>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75" name="Oval 74">
            <a:extLst>
              <a:ext uri="{FF2B5EF4-FFF2-40B4-BE49-F238E27FC236}">
                <a16:creationId xmlns:a16="http://schemas.microsoft.com/office/drawing/2014/main" id="{421EFB79-CCB6-AC89-1B3B-D11FDAA20AB4}"/>
              </a:ext>
            </a:extLst>
          </p:cNvPr>
          <p:cNvSpPr/>
          <p:nvPr/>
        </p:nvSpPr>
        <p:spPr>
          <a:xfrm>
            <a:off x="7367106" y="1578649"/>
            <a:ext cx="83360" cy="83360"/>
          </a:xfrm>
          <a:prstGeom prst="ellipse">
            <a:avLst/>
          </a:prstGeom>
          <a:solidFill>
            <a:srgbClr val="00A759"/>
          </a:solidFill>
          <a:ln>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cxnSp>
        <p:nvCxnSpPr>
          <p:cNvPr id="76" name="Straight Arrow Connector 75">
            <a:extLst>
              <a:ext uri="{FF2B5EF4-FFF2-40B4-BE49-F238E27FC236}">
                <a16:creationId xmlns:a16="http://schemas.microsoft.com/office/drawing/2014/main" id="{385BF958-893B-21D3-C8B5-B2D2926C2143}"/>
              </a:ext>
            </a:extLst>
          </p:cNvPr>
          <p:cNvCxnSpPr>
            <a:stCxn id="23" idx="5"/>
            <a:endCxn id="24" idx="1"/>
          </p:cNvCxnSpPr>
          <p:nvPr/>
        </p:nvCxnSpPr>
        <p:spPr>
          <a:xfrm>
            <a:off x="8274278" y="2593683"/>
            <a:ext cx="901405" cy="906335"/>
          </a:xfrm>
          <a:prstGeom prst="straightConnector1">
            <a:avLst/>
          </a:prstGeom>
          <a:ln w="12700">
            <a:solidFill>
              <a:schemeClr val="tx1">
                <a:lumMod val="50000"/>
                <a:lumOff val="50000"/>
              </a:schemeClr>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77" name="Connector: Curved 76">
            <a:extLst>
              <a:ext uri="{FF2B5EF4-FFF2-40B4-BE49-F238E27FC236}">
                <a16:creationId xmlns:a16="http://schemas.microsoft.com/office/drawing/2014/main" id="{FEEF650A-FB00-5EBE-9607-A670CA9CC342}"/>
              </a:ext>
            </a:extLst>
          </p:cNvPr>
          <p:cNvCxnSpPr>
            <a:stCxn id="24" idx="2"/>
            <a:endCxn id="25" idx="4"/>
          </p:cNvCxnSpPr>
          <p:nvPr/>
        </p:nvCxnSpPr>
        <p:spPr>
          <a:xfrm rot="10800000">
            <a:off x="7276841" y="1664852"/>
            <a:ext cx="1886635" cy="1864638"/>
          </a:xfrm>
          <a:prstGeom prst="curvedConnector2">
            <a:avLst/>
          </a:prstGeom>
          <a:ln w="12700">
            <a:solidFill>
              <a:schemeClr val="tx1">
                <a:lumMod val="50000"/>
                <a:lumOff val="50000"/>
              </a:schemeClr>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78" name="Rectangle: Rounded Corners 77">
            <a:extLst>
              <a:ext uri="{FF2B5EF4-FFF2-40B4-BE49-F238E27FC236}">
                <a16:creationId xmlns:a16="http://schemas.microsoft.com/office/drawing/2014/main" id="{907C298D-3B72-258C-525D-A4A7DBB8D2A9}"/>
              </a:ext>
            </a:extLst>
          </p:cNvPr>
          <p:cNvSpPr>
            <a:spLocks noChangeAspect="1"/>
          </p:cNvSpPr>
          <p:nvPr/>
        </p:nvSpPr>
        <p:spPr>
          <a:xfrm>
            <a:off x="6986916" y="4215740"/>
            <a:ext cx="2529890" cy="2532888"/>
          </a:xfrm>
          <a:prstGeom prst="roundRect">
            <a:avLst/>
          </a:prstGeom>
          <a:noFill/>
          <a:ln w="12700">
            <a:solidFill>
              <a:schemeClr val="bg2">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cxnSp>
        <p:nvCxnSpPr>
          <p:cNvPr id="79" name="Straight Arrow Connector 78">
            <a:extLst>
              <a:ext uri="{FF2B5EF4-FFF2-40B4-BE49-F238E27FC236}">
                <a16:creationId xmlns:a16="http://schemas.microsoft.com/office/drawing/2014/main" id="{4B97BA50-E546-38B4-B4EC-75F2359FEADC}"/>
              </a:ext>
            </a:extLst>
          </p:cNvPr>
          <p:cNvCxnSpPr>
            <a:cxnSpLocks/>
            <a:stCxn id="78" idx="2"/>
            <a:endCxn id="78" idx="0"/>
          </p:cNvCxnSpPr>
          <p:nvPr/>
        </p:nvCxnSpPr>
        <p:spPr>
          <a:xfrm flipV="1">
            <a:off x="8251861" y="4215740"/>
            <a:ext cx="0" cy="2532888"/>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0" name="Straight Arrow Connector 79">
            <a:extLst>
              <a:ext uri="{FF2B5EF4-FFF2-40B4-BE49-F238E27FC236}">
                <a16:creationId xmlns:a16="http://schemas.microsoft.com/office/drawing/2014/main" id="{40811EEA-19DD-B195-78DB-46EB085C425D}"/>
              </a:ext>
            </a:extLst>
          </p:cNvPr>
          <p:cNvCxnSpPr>
            <a:cxnSpLocks/>
            <a:stCxn id="78" idx="1"/>
            <a:endCxn id="78" idx="3"/>
          </p:cNvCxnSpPr>
          <p:nvPr/>
        </p:nvCxnSpPr>
        <p:spPr>
          <a:xfrm>
            <a:off x="6986916" y="5482184"/>
            <a:ext cx="2529890"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1" name="ZoneTexte 41">
            <a:extLst>
              <a:ext uri="{FF2B5EF4-FFF2-40B4-BE49-F238E27FC236}">
                <a16:creationId xmlns:a16="http://schemas.microsoft.com/office/drawing/2014/main" id="{43880ABF-F8A5-039D-3770-555123C0D4CF}"/>
              </a:ext>
            </a:extLst>
          </p:cNvPr>
          <p:cNvSpPr txBox="1"/>
          <p:nvPr/>
        </p:nvSpPr>
        <p:spPr>
          <a:xfrm>
            <a:off x="9129606" y="5499904"/>
            <a:ext cx="446041" cy="338554"/>
          </a:xfrm>
          <a:prstGeom prst="rect">
            <a:avLst/>
          </a:prstGeom>
          <a:noFill/>
        </p:spPr>
        <p:txBody>
          <a:bodyPr wrap="square" rtlCol="0">
            <a:spAutoFit/>
          </a:bodyPr>
          <a:lstStyle/>
          <a:p>
            <a:pPr algn="ctr"/>
            <a:r>
              <a:rPr lang="fr-CA" sz="1600" dirty="0" err="1">
                <a:latin typeface="Century Schoolbook" panose="02040604050505020304" pitchFamily="18" charset="0"/>
                <a:cs typeface="Roboto Serif Light" pitchFamily="2" charset="0"/>
              </a:rPr>
              <a:t>k</a:t>
            </a:r>
            <a:r>
              <a:rPr lang="fr-CA" sz="1600" baseline="-25000" dirty="0" err="1">
                <a:latin typeface="Century Schoolbook" panose="02040604050505020304" pitchFamily="18" charset="0"/>
                <a:cs typeface="Roboto Serif Light" pitchFamily="2" charset="0"/>
              </a:rPr>
              <a:t>x</a:t>
            </a:r>
            <a:endParaRPr lang="fr-CA" sz="1600" dirty="0">
              <a:latin typeface="Century Schoolbook" panose="02040604050505020304" pitchFamily="18" charset="0"/>
              <a:cs typeface="Roboto Serif Light" pitchFamily="2" charset="0"/>
            </a:endParaRPr>
          </a:p>
        </p:txBody>
      </p:sp>
      <p:sp>
        <p:nvSpPr>
          <p:cNvPr id="82" name="Oval 81">
            <a:extLst>
              <a:ext uri="{FF2B5EF4-FFF2-40B4-BE49-F238E27FC236}">
                <a16:creationId xmlns:a16="http://schemas.microsoft.com/office/drawing/2014/main" id="{1F3FD7AD-F7F9-7A09-0414-AC66EDDA47D8}"/>
              </a:ext>
            </a:extLst>
          </p:cNvPr>
          <p:cNvSpPr/>
          <p:nvPr/>
        </p:nvSpPr>
        <p:spPr>
          <a:xfrm>
            <a:off x="8210180" y="5440504"/>
            <a:ext cx="83360" cy="83360"/>
          </a:xfrm>
          <a:prstGeom prst="ellipse">
            <a:avLst/>
          </a:prstGeom>
          <a:solidFill>
            <a:srgbClr val="00A759">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83" name="Oval 82">
            <a:extLst>
              <a:ext uri="{FF2B5EF4-FFF2-40B4-BE49-F238E27FC236}">
                <a16:creationId xmlns:a16="http://schemas.microsoft.com/office/drawing/2014/main" id="{1E87D219-4B07-A033-49B5-0431AA8D0110}"/>
              </a:ext>
            </a:extLst>
          </p:cNvPr>
          <p:cNvSpPr/>
          <p:nvPr/>
        </p:nvSpPr>
        <p:spPr>
          <a:xfrm>
            <a:off x="9170529" y="6222903"/>
            <a:ext cx="83360" cy="83360"/>
          </a:xfrm>
          <a:prstGeom prst="ellipse">
            <a:avLst/>
          </a:prstGeom>
          <a:solidFill>
            <a:srgbClr val="00A759">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84" name="Oval 83">
            <a:extLst>
              <a:ext uri="{FF2B5EF4-FFF2-40B4-BE49-F238E27FC236}">
                <a16:creationId xmlns:a16="http://schemas.microsoft.com/office/drawing/2014/main" id="{50680F2D-957B-7D7D-44AB-70E0E7FAD8F6}"/>
              </a:ext>
            </a:extLst>
          </p:cNvPr>
          <p:cNvSpPr/>
          <p:nvPr/>
        </p:nvSpPr>
        <p:spPr>
          <a:xfrm>
            <a:off x="7242214" y="4674725"/>
            <a:ext cx="83360" cy="83360"/>
          </a:xfrm>
          <a:prstGeom prst="ellipse">
            <a:avLst/>
          </a:prstGeom>
          <a:solidFill>
            <a:srgbClr val="00A759"/>
          </a:solidFill>
          <a:ln>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85" name="Oval 84">
            <a:extLst>
              <a:ext uri="{FF2B5EF4-FFF2-40B4-BE49-F238E27FC236}">
                <a16:creationId xmlns:a16="http://schemas.microsoft.com/office/drawing/2014/main" id="{25CC8919-369E-103D-95F4-BD08418A3E45}"/>
              </a:ext>
            </a:extLst>
          </p:cNvPr>
          <p:cNvSpPr/>
          <p:nvPr/>
        </p:nvSpPr>
        <p:spPr>
          <a:xfrm>
            <a:off x="9170528" y="4674725"/>
            <a:ext cx="83360" cy="83360"/>
          </a:xfrm>
          <a:prstGeom prst="ellipse">
            <a:avLst/>
          </a:prstGeom>
          <a:solidFill>
            <a:srgbClr val="00A759"/>
          </a:solidFill>
          <a:ln>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86" name="Oval 85">
            <a:extLst>
              <a:ext uri="{FF2B5EF4-FFF2-40B4-BE49-F238E27FC236}">
                <a16:creationId xmlns:a16="http://schemas.microsoft.com/office/drawing/2014/main" id="{79919436-CF1F-DB43-6265-A4183D1736AC}"/>
              </a:ext>
            </a:extLst>
          </p:cNvPr>
          <p:cNvSpPr/>
          <p:nvPr/>
        </p:nvSpPr>
        <p:spPr>
          <a:xfrm>
            <a:off x="9044505" y="4674725"/>
            <a:ext cx="83360" cy="83360"/>
          </a:xfrm>
          <a:prstGeom prst="ellipse">
            <a:avLst/>
          </a:prstGeom>
          <a:solidFill>
            <a:srgbClr val="00A759"/>
          </a:solidFill>
          <a:ln>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87" name="Oval 86">
            <a:extLst>
              <a:ext uri="{FF2B5EF4-FFF2-40B4-BE49-F238E27FC236}">
                <a16:creationId xmlns:a16="http://schemas.microsoft.com/office/drawing/2014/main" id="{DA510E50-07B2-1E81-99EF-9F53D9EEBBDD}"/>
              </a:ext>
            </a:extLst>
          </p:cNvPr>
          <p:cNvSpPr/>
          <p:nvPr/>
        </p:nvSpPr>
        <p:spPr>
          <a:xfrm>
            <a:off x="8918482" y="4673346"/>
            <a:ext cx="83360" cy="83360"/>
          </a:xfrm>
          <a:prstGeom prst="ellipse">
            <a:avLst/>
          </a:prstGeom>
          <a:solidFill>
            <a:srgbClr val="00A759"/>
          </a:solidFill>
          <a:ln>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88" name="Oval 87">
            <a:extLst>
              <a:ext uri="{FF2B5EF4-FFF2-40B4-BE49-F238E27FC236}">
                <a16:creationId xmlns:a16="http://schemas.microsoft.com/office/drawing/2014/main" id="{CA1194B6-A0D4-1938-8F45-65335909E63F}"/>
              </a:ext>
            </a:extLst>
          </p:cNvPr>
          <p:cNvSpPr/>
          <p:nvPr/>
        </p:nvSpPr>
        <p:spPr>
          <a:xfrm>
            <a:off x="8797164" y="4673346"/>
            <a:ext cx="83360" cy="83360"/>
          </a:xfrm>
          <a:prstGeom prst="ellipse">
            <a:avLst/>
          </a:prstGeom>
          <a:solidFill>
            <a:srgbClr val="00A759"/>
          </a:solidFill>
          <a:ln>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89" name="Oval 88">
            <a:extLst>
              <a:ext uri="{FF2B5EF4-FFF2-40B4-BE49-F238E27FC236}">
                <a16:creationId xmlns:a16="http://schemas.microsoft.com/office/drawing/2014/main" id="{DC15E22F-98B7-030E-1A10-FBC6C4D406B6}"/>
              </a:ext>
            </a:extLst>
          </p:cNvPr>
          <p:cNvSpPr/>
          <p:nvPr/>
        </p:nvSpPr>
        <p:spPr>
          <a:xfrm>
            <a:off x="8666436" y="4673346"/>
            <a:ext cx="83360" cy="83360"/>
          </a:xfrm>
          <a:prstGeom prst="ellipse">
            <a:avLst/>
          </a:prstGeom>
          <a:solidFill>
            <a:srgbClr val="00A759"/>
          </a:solidFill>
          <a:ln>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90" name="Oval 89">
            <a:extLst>
              <a:ext uri="{FF2B5EF4-FFF2-40B4-BE49-F238E27FC236}">
                <a16:creationId xmlns:a16="http://schemas.microsoft.com/office/drawing/2014/main" id="{6F99B529-CDAA-3D07-9301-23A354BC9199}"/>
              </a:ext>
            </a:extLst>
          </p:cNvPr>
          <p:cNvSpPr/>
          <p:nvPr/>
        </p:nvSpPr>
        <p:spPr>
          <a:xfrm>
            <a:off x="8534167" y="4672614"/>
            <a:ext cx="83360" cy="83360"/>
          </a:xfrm>
          <a:prstGeom prst="ellipse">
            <a:avLst/>
          </a:prstGeom>
          <a:solidFill>
            <a:srgbClr val="00A759"/>
          </a:solidFill>
          <a:ln>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91" name="Oval 90">
            <a:extLst>
              <a:ext uri="{FF2B5EF4-FFF2-40B4-BE49-F238E27FC236}">
                <a16:creationId xmlns:a16="http://schemas.microsoft.com/office/drawing/2014/main" id="{919C252F-C85F-8CD5-C07C-9589BDC2C77F}"/>
              </a:ext>
            </a:extLst>
          </p:cNvPr>
          <p:cNvSpPr/>
          <p:nvPr/>
        </p:nvSpPr>
        <p:spPr>
          <a:xfrm>
            <a:off x="8401898" y="4674725"/>
            <a:ext cx="83360" cy="83360"/>
          </a:xfrm>
          <a:prstGeom prst="ellipse">
            <a:avLst/>
          </a:prstGeom>
          <a:solidFill>
            <a:srgbClr val="00A759"/>
          </a:solidFill>
          <a:ln>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92" name="Oval 91">
            <a:extLst>
              <a:ext uri="{FF2B5EF4-FFF2-40B4-BE49-F238E27FC236}">
                <a16:creationId xmlns:a16="http://schemas.microsoft.com/office/drawing/2014/main" id="{EFD3C2D4-1724-75DC-B926-BCB48E26BAB3}"/>
              </a:ext>
            </a:extLst>
          </p:cNvPr>
          <p:cNvSpPr/>
          <p:nvPr/>
        </p:nvSpPr>
        <p:spPr>
          <a:xfrm>
            <a:off x="8275875" y="4674725"/>
            <a:ext cx="83360" cy="83360"/>
          </a:xfrm>
          <a:prstGeom prst="ellipse">
            <a:avLst/>
          </a:prstGeom>
          <a:solidFill>
            <a:srgbClr val="00A759"/>
          </a:solidFill>
          <a:ln>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93" name="Oval 92">
            <a:extLst>
              <a:ext uri="{FF2B5EF4-FFF2-40B4-BE49-F238E27FC236}">
                <a16:creationId xmlns:a16="http://schemas.microsoft.com/office/drawing/2014/main" id="{19EF1631-3A97-0759-61B0-0D3CA194FB78}"/>
              </a:ext>
            </a:extLst>
          </p:cNvPr>
          <p:cNvSpPr/>
          <p:nvPr/>
        </p:nvSpPr>
        <p:spPr>
          <a:xfrm>
            <a:off x="8149852" y="4673346"/>
            <a:ext cx="83360" cy="83360"/>
          </a:xfrm>
          <a:prstGeom prst="ellipse">
            <a:avLst/>
          </a:prstGeom>
          <a:solidFill>
            <a:srgbClr val="00A759"/>
          </a:solidFill>
          <a:ln>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94" name="Oval 93">
            <a:extLst>
              <a:ext uri="{FF2B5EF4-FFF2-40B4-BE49-F238E27FC236}">
                <a16:creationId xmlns:a16="http://schemas.microsoft.com/office/drawing/2014/main" id="{114550CF-5791-38F7-44D0-5D944967EF9A}"/>
              </a:ext>
            </a:extLst>
          </p:cNvPr>
          <p:cNvSpPr/>
          <p:nvPr/>
        </p:nvSpPr>
        <p:spPr>
          <a:xfrm>
            <a:off x="8028534" y="4673346"/>
            <a:ext cx="83360" cy="83360"/>
          </a:xfrm>
          <a:prstGeom prst="ellipse">
            <a:avLst/>
          </a:prstGeom>
          <a:solidFill>
            <a:srgbClr val="00A759"/>
          </a:solidFill>
          <a:ln>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95" name="Oval 94">
            <a:extLst>
              <a:ext uri="{FF2B5EF4-FFF2-40B4-BE49-F238E27FC236}">
                <a16:creationId xmlns:a16="http://schemas.microsoft.com/office/drawing/2014/main" id="{AEFD8F5E-92AF-8087-1FFD-F387A3AC568D}"/>
              </a:ext>
            </a:extLst>
          </p:cNvPr>
          <p:cNvSpPr/>
          <p:nvPr/>
        </p:nvSpPr>
        <p:spPr>
          <a:xfrm>
            <a:off x="7897806" y="4673346"/>
            <a:ext cx="83360" cy="83360"/>
          </a:xfrm>
          <a:prstGeom prst="ellipse">
            <a:avLst/>
          </a:prstGeom>
          <a:solidFill>
            <a:srgbClr val="00A759"/>
          </a:solidFill>
          <a:ln>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96" name="Oval 95">
            <a:extLst>
              <a:ext uri="{FF2B5EF4-FFF2-40B4-BE49-F238E27FC236}">
                <a16:creationId xmlns:a16="http://schemas.microsoft.com/office/drawing/2014/main" id="{DAF3C67F-A4C3-9147-6016-F8843086B7D6}"/>
              </a:ext>
            </a:extLst>
          </p:cNvPr>
          <p:cNvSpPr/>
          <p:nvPr/>
        </p:nvSpPr>
        <p:spPr>
          <a:xfrm>
            <a:off x="7765537" y="4672614"/>
            <a:ext cx="83360" cy="83360"/>
          </a:xfrm>
          <a:prstGeom prst="ellipse">
            <a:avLst/>
          </a:prstGeom>
          <a:solidFill>
            <a:srgbClr val="00A759"/>
          </a:solidFill>
          <a:ln>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97" name="Oval 96">
            <a:extLst>
              <a:ext uri="{FF2B5EF4-FFF2-40B4-BE49-F238E27FC236}">
                <a16:creationId xmlns:a16="http://schemas.microsoft.com/office/drawing/2014/main" id="{19A98434-45A5-1872-BF2E-9B99046D4F5E}"/>
              </a:ext>
            </a:extLst>
          </p:cNvPr>
          <p:cNvSpPr/>
          <p:nvPr/>
        </p:nvSpPr>
        <p:spPr>
          <a:xfrm>
            <a:off x="7637157" y="4672614"/>
            <a:ext cx="83360" cy="83360"/>
          </a:xfrm>
          <a:prstGeom prst="ellipse">
            <a:avLst/>
          </a:prstGeom>
          <a:solidFill>
            <a:srgbClr val="00A759"/>
          </a:solidFill>
          <a:ln>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98" name="Oval 97">
            <a:extLst>
              <a:ext uri="{FF2B5EF4-FFF2-40B4-BE49-F238E27FC236}">
                <a16:creationId xmlns:a16="http://schemas.microsoft.com/office/drawing/2014/main" id="{58B503F7-4512-B453-A893-AA2214CB8092}"/>
              </a:ext>
            </a:extLst>
          </p:cNvPr>
          <p:cNvSpPr/>
          <p:nvPr/>
        </p:nvSpPr>
        <p:spPr>
          <a:xfrm>
            <a:off x="7506429" y="4672614"/>
            <a:ext cx="83360" cy="83360"/>
          </a:xfrm>
          <a:prstGeom prst="ellipse">
            <a:avLst/>
          </a:prstGeom>
          <a:solidFill>
            <a:srgbClr val="00A759"/>
          </a:solidFill>
          <a:ln>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99" name="Oval 98">
            <a:extLst>
              <a:ext uri="{FF2B5EF4-FFF2-40B4-BE49-F238E27FC236}">
                <a16:creationId xmlns:a16="http://schemas.microsoft.com/office/drawing/2014/main" id="{94FF3E5B-4BBB-58D7-AD3C-9C8238E1B4AF}"/>
              </a:ext>
            </a:extLst>
          </p:cNvPr>
          <p:cNvSpPr/>
          <p:nvPr/>
        </p:nvSpPr>
        <p:spPr>
          <a:xfrm>
            <a:off x="7374160" y="4671882"/>
            <a:ext cx="83360" cy="83360"/>
          </a:xfrm>
          <a:prstGeom prst="ellipse">
            <a:avLst/>
          </a:prstGeom>
          <a:solidFill>
            <a:srgbClr val="00A759"/>
          </a:solidFill>
          <a:ln>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cxnSp>
        <p:nvCxnSpPr>
          <p:cNvPr id="100" name="Straight Arrow Connector 99">
            <a:extLst>
              <a:ext uri="{FF2B5EF4-FFF2-40B4-BE49-F238E27FC236}">
                <a16:creationId xmlns:a16="http://schemas.microsoft.com/office/drawing/2014/main" id="{B3400C6E-0B9B-06DD-CEB4-9C61F9B9ADB0}"/>
              </a:ext>
            </a:extLst>
          </p:cNvPr>
          <p:cNvCxnSpPr>
            <a:stCxn id="82" idx="5"/>
            <a:endCxn id="83" idx="1"/>
          </p:cNvCxnSpPr>
          <p:nvPr/>
        </p:nvCxnSpPr>
        <p:spPr>
          <a:xfrm>
            <a:off x="8281332" y="5511656"/>
            <a:ext cx="901405" cy="723455"/>
          </a:xfrm>
          <a:prstGeom prst="straightConnector1">
            <a:avLst/>
          </a:prstGeom>
          <a:ln w="12700">
            <a:solidFill>
              <a:schemeClr val="tx1">
                <a:lumMod val="50000"/>
                <a:lumOff val="50000"/>
              </a:schemeClr>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101" name="Connector: Curved 100">
            <a:extLst>
              <a:ext uri="{FF2B5EF4-FFF2-40B4-BE49-F238E27FC236}">
                <a16:creationId xmlns:a16="http://schemas.microsoft.com/office/drawing/2014/main" id="{6A8E576D-16FE-9F28-0C21-5CC7FEE555B4}"/>
              </a:ext>
            </a:extLst>
          </p:cNvPr>
          <p:cNvCxnSpPr>
            <a:stCxn id="83" idx="2"/>
            <a:endCxn id="84" idx="4"/>
          </p:cNvCxnSpPr>
          <p:nvPr/>
        </p:nvCxnSpPr>
        <p:spPr>
          <a:xfrm rot="10800000">
            <a:off x="7283895" y="4758085"/>
            <a:ext cx="1886635" cy="1506498"/>
          </a:xfrm>
          <a:prstGeom prst="curvedConnector2">
            <a:avLst/>
          </a:prstGeom>
          <a:ln w="12700">
            <a:solidFill>
              <a:schemeClr val="tx1">
                <a:lumMod val="50000"/>
                <a:lumOff val="50000"/>
              </a:schemeClr>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102" name="Oval 101">
            <a:extLst>
              <a:ext uri="{FF2B5EF4-FFF2-40B4-BE49-F238E27FC236}">
                <a16:creationId xmlns:a16="http://schemas.microsoft.com/office/drawing/2014/main" id="{7542DCAA-8D58-D2EE-D995-A360B862AAE3}"/>
              </a:ext>
            </a:extLst>
          </p:cNvPr>
          <p:cNvSpPr/>
          <p:nvPr/>
        </p:nvSpPr>
        <p:spPr>
          <a:xfrm>
            <a:off x="7242214" y="4496723"/>
            <a:ext cx="83360" cy="83360"/>
          </a:xfrm>
          <a:prstGeom prst="ellipse">
            <a:avLst/>
          </a:prstGeom>
          <a:solidFill>
            <a:srgbClr val="00A759"/>
          </a:solidFill>
          <a:ln>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103" name="Oval 102">
            <a:extLst>
              <a:ext uri="{FF2B5EF4-FFF2-40B4-BE49-F238E27FC236}">
                <a16:creationId xmlns:a16="http://schemas.microsoft.com/office/drawing/2014/main" id="{14D95C83-F74C-EC61-8075-9FDD57F32C20}"/>
              </a:ext>
            </a:extLst>
          </p:cNvPr>
          <p:cNvSpPr/>
          <p:nvPr/>
        </p:nvSpPr>
        <p:spPr>
          <a:xfrm>
            <a:off x="9170528" y="4496723"/>
            <a:ext cx="83360" cy="83360"/>
          </a:xfrm>
          <a:prstGeom prst="ellipse">
            <a:avLst/>
          </a:prstGeom>
          <a:solidFill>
            <a:srgbClr val="00A759"/>
          </a:solidFill>
          <a:ln>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104" name="Oval 103">
            <a:extLst>
              <a:ext uri="{FF2B5EF4-FFF2-40B4-BE49-F238E27FC236}">
                <a16:creationId xmlns:a16="http://schemas.microsoft.com/office/drawing/2014/main" id="{8AB41E0B-181B-057B-B82C-2BA78BCCAA04}"/>
              </a:ext>
            </a:extLst>
          </p:cNvPr>
          <p:cNvSpPr/>
          <p:nvPr/>
        </p:nvSpPr>
        <p:spPr>
          <a:xfrm>
            <a:off x="9044505" y="4496723"/>
            <a:ext cx="83360" cy="83360"/>
          </a:xfrm>
          <a:prstGeom prst="ellipse">
            <a:avLst/>
          </a:prstGeom>
          <a:solidFill>
            <a:srgbClr val="00A759"/>
          </a:solidFill>
          <a:ln>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105" name="Oval 104">
            <a:extLst>
              <a:ext uri="{FF2B5EF4-FFF2-40B4-BE49-F238E27FC236}">
                <a16:creationId xmlns:a16="http://schemas.microsoft.com/office/drawing/2014/main" id="{6E286DE9-69F9-F0DB-6FA8-68684556EF69}"/>
              </a:ext>
            </a:extLst>
          </p:cNvPr>
          <p:cNvSpPr/>
          <p:nvPr/>
        </p:nvSpPr>
        <p:spPr>
          <a:xfrm>
            <a:off x="8918482" y="4495344"/>
            <a:ext cx="83360" cy="83360"/>
          </a:xfrm>
          <a:prstGeom prst="ellipse">
            <a:avLst/>
          </a:prstGeom>
          <a:solidFill>
            <a:srgbClr val="00A759"/>
          </a:solidFill>
          <a:ln>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106" name="Oval 105">
            <a:extLst>
              <a:ext uri="{FF2B5EF4-FFF2-40B4-BE49-F238E27FC236}">
                <a16:creationId xmlns:a16="http://schemas.microsoft.com/office/drawing/2014/main" id="{52E25ED5-9DE5-1756-5312-1EC4671FF570}"/>
              </a:ext>
            </a:extLst>
          </p:cNvPr>
          <p:cNvSpPr/>
          <p:nvPr/>
        </p:nvSpPr>
        <p:spPr>
          <a:xfrm>
            <a:off x="8797164" y="4495344"/>
            <a:ext cx="83360" cy="83360"/>
          </a:xfrm>
          <a:prstGeom prst="ellipse">
            <a:avLst/>
          </a:prstGeom>
          <a:solidFill>
            <a:srgbClr val="00A759"/>
          </a:solidFill>
          <a:ln>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107" name="Oval 106">
            <a:extLst>
              <a:ext uri="{FF2B5EF4-FFF2-40B4-BE49-F238E27FC236}">
                <a16:creationId xmlns:a16="http://schemas.microsoft.com/office/drawing/2014/main" id="{65C9E4DE-6C4A-171E-7057-95849E61FE88}"/>
              </a:ext>
            </a:extLst>
          </p:cNvPr>
          <p:cNvSpPr/>
          <p:nvPr/>
        </p:nvSpPr>
        <p:spPr>
          <a:xfrm>
            <a:off x="8666436" y="4495344"/>
            <a:ext cx="83360" cy="83360"/>
          </a:xfrm>
          <a:prstGeom prst="ellipse">
            <a:avLst/>
          </a:prstGeom>
          <a:solidFill>
            <a:srgbClr val="00A759"/>
          </a:solidFill>
          <a:ln>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108" name="Oval 107">
            <a:extLst>
              <a:ext uri="{FF2B5EF4-FFF2-40B4-BE49-F238E27FC236}">
                <a16:creationId xmlns:a16="http://schemas.microsoft.com/office/drawing/2014/main" id="{29FDFC86-1735-EE6A-02BF-C3CE3043BDF1}"/>
              </a:ext>
            </a:extLst>
          </p:cNvPr>
          <p:cNvSpPr/>
          <p:nvPr/>
        </p:nvSpPr>
        <p:spPr>
          <a:xfrm>
            <a:off x="8534167" y="4494612"/>
            <a:ext cx="83360" cy="83360"/>
          </a:xfrm>
          <a:prstGeom prst="ellipse">
            <a:avLst/>
          </a:prstGeom>
          <a:solidFill>
            <a:srgbClr val="00A759"/>
          </a:solidFill>
          <a:ln>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109" name="Oval 108">
            <a:extLst>
              <a:ext uri="{FF2B5EF4-FFF2-40B4-BE49-F238E27FC236}">
                <a16:creationId xmlns:a16="http://schemas.microsoft.com/office/drawing/2014/main" id="{A70CA8E5-1A8F-3CF2-C0B6-E1D64C0B32F0}"/>
              </a:ext>
            </a:extLst>
          </p:cNvPr>
          <p:cNvSpPr/>
          <p:nvPr/>
        </p:nvSpPr>
        <p:spPr>
          <a:xfrm>
            <a:off x="8401898" y="4496723"/>
            <a:ext cx="83360" cy="83360"/>
          </a:xfrm>
          <a:prstGeom prst="ellipse">
            <a:avLst/>
          </a:prstGeom>
          <a:solidFill>
            <a:srgbClr val="00A759"/>
          </a:solidFill>
          <a:ln>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110" name="Oval 109">
            <a:extLst>
              <a:ext uri="{FF2B5EF4-FFF2-40B4-BE49-F238E27FC236}">
                <a16:creationId xmlns:a16="http://schemas.microsoft.com/office/drawing/2014/main" id="{872B9050-82F9-0E46-32EB-0255202F4FF2}"/>
              </a:ext>
            </a:extLst>
          </p:cNvPr>
          <p:cNvSpPr/>
          <p:nvPr/>
        </p:nvSpPr>
        <p:spPr>
          <a:xfrm>
            <a:off x="8275875" y="4496723"/>
            <a:ext cx="83360" cy="83360"/>
          </a:xfrm>
          <a:prstGeom prst="ellipse">
            <a:avLst/>
          </a:prstGeom>
          <a:solidFill>
            <a:srgbClr val="00A759"/>
          </a:solidFill>
          <a:ln>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111" name="Oval 110">
            <a:extLst>
              <a:ext uri="{FF2B5EF4-FFF2-40B4-BE49-F238E27FC236}">
                <a16:creationId xmlns:a16="http://schemas.microsoft.com/office/drawing/2014/main" id="{C0276A72-FF82-316A-D2AB-9E550E1520F1}"/>
              </a:ext>
            </a:extLst>
          </p:cNvPr>
          <p:cNvSpPr/>
          <p:nvPr/>
        </p:nvSpPr>
        <p:spPr>
          <a:xfrm>
            <a:off x="8149852" y="4495344"/>
            <a:ext cx="83360" cy="83360"/>
          </a:xfrm>
          <a:prstGeom prst="ellipse">
            <a:avLst/>
          </a:prstGeom>
          <a:solidFill>
            <a:srgbClr val="00A759"/>
          </a:solidFill>
          <a:ln>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112" name="Oval 111">
            <a:extLst>
              <a:ext uri="{FF2B5EF4-FFF2-40B4-BE49-F238E27FC236}">
                <a16:creationId xmlns:a16="http://schemas.microsoft.com/office/drawing/2014/main" id="{21C97D14-89D9-76DB-D7FD-0F7F8399EA72}"/>
              </a:ext>
            </a:extLst>
          </p:cNvPr>
          <p:cNvSpPr/>
          <p:nvPr/>
        </p:nvSpPr>
        <p:spPr>
          <a:xfrm>
            <a:off x="8028534" y="4495344"/>
            <a:ext cx="83360" cy="83360"/>
          </a:xfrm>
          <a:prstGeom prst="ellipse">
            <a:avLst/>
          </a:prstGeom>
          <a:solidFill>
            <a:srgbClr val="00A759"/>
          </a:solidFill>
          <a:ln>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113" name="Oval 112">
            <a:extLst>
              <a:ext uri="{FF2B5EF4-FFF2-40B4-BE49-F238E27FC236}">
                <a16:creationId xmlns:a16="http://schemas.microsoft.com/office/drawing/2014/main" id="{4D3A20B7-46A6-1A24-4F56-A22EF1ECE87B}"/>
              </a:ext>
            </a:extLst>
          </p:cNvPr>
          <p:cNvSpPr/>
          <p:nvPr/>
        </p:nvSpPr>
        <p:spPr>
          <a:xfrm>
            <a:off x="7897806" y="4495344"/>
            <a:ext cx="83360" cy="83360"/>
          </a:xfrm>
          <a:prstGeom prst="ellipse">
            <a:avLst/>
          </a:prstGeom>
          <a:solidFill>
            <a:srgbClr val="00A759"/>
          </a:solidFill>
          <a:ln>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114" name="Oval 113">
            <a:extLst>
              <a:ext uri="{FF2B5EF4-FFF2-40B4-BE49-F238E27FC236}">
                <a16:creationId xmlns:a16="http://schemas.microsoft.com/office/drawing/2014/main" id="{266F0584-6E74-3916-022F-BAE035678D61}"/>
              </a:ext>
            </a:extLst>
          </p:cNvPr>
          <p:cNvSpPr/>
          <p:nvPr/>
        </p:nvSpPr>
        <p:spPr>
          <a:xfrm>
            <a:off x="7765537" y="4494612"/>
            <a:ext cx="83360" cy="83360"/>
          </a:xfrm>
          <a:prstGeom prst="ellipse">
            <a:avLst/>
          </a:prstGeom>
          <a:solidFill>
            <a:srgbClr val="00A759"/>
          </a:solidFill>
          <a:ln>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115" name="Oval 114">
            <a:extLst>
              <a:ext uri="{FF2B5EF4-FFF2-40B4-BE49-F238E27FC236}">
                <a16:creationId xmlns:a16="http://schemas.microsoft.com/office/drawing/2014/main" id="{CCF5A832-D47E-10C3-2634-2877EB1D267E}"/>
              </a:ext>
            </a:extLst>
          </p:cNvPr>
          <p:cNvSpPr/>
          <p:nvPr/>
        </p:nvSpPr>
        <p:spPr>
          <a:xfrm>
            <a:off x="7637157" y="4494612"/>
            <a:ext cx="83360" cy="83360"/>
          </a:xfrm>
          <a:prstGeom prst="ellipse">
            <a:avLst/>
          </a:prstGeom>
          <a:solidFill>
            <a:srgbClr val="00A759"/>
          </a:solidFill>
          <a:ln>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116" name="Oval 115">
            <a:extLst>
              <a:ext uri="{FF2B5EF4-FFF2-40B4-BE49-F238E27FC236}">
                <a16:creationId xmlns:a16="http://schemas.microsoft.com/office/drawing/2014/main" id="{1A384380-A16B-CF5A-E0B4-1E7293DA2A01}"/>
              </a:ext>
            </a:extLst>
          </p:cNvPr>
          <p:cNvSpPr/>
          <p:nvPr/>
        </p:nvSpPr>
        <p:spPr>
          <a:xfrm>
            <a:off x="7506429" y="4494612"/>
            <a:ext cx="83360" cy="83360"/>
          </a:xfrm>
          <a:prstGeom prst="ellipse">
            <a:avLst/>
          </a:prstGeom>
          <a:solidFill>
            <a:srgbClr val="00A759"/>
          </a:solidFill>
          <a:ln>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117" name="Oval 116">
            <a:extLst>
              <a:ext uri="{FF2B5EF4-FFF2-40B4-BE49-F238E27FC236}">
                <a16:creationId xmlns:a16="http://schemas.microsoft.com/office/drawing/2014/main" id="{82B23EFD-6948-94DC-584A-57D98C89F46B}"/>
              </a:ext>
            </a:extLst>
          </p:cNvPr>
          <p:cNvSpPr/>
          <p:nvPr/>
        </p:nvSpPr>
        <p:spPr>
          <a:xfrm>
            <a:off x="7374160" y="4493880"/>
            <a:ext cx="83360" cy="83360"/>
          </a:xfrm>
          <a:prstGeom prst="ellipse">
            <a:avLst/>
          </a:prstGeom>
          <a:solidFill>
            <a:srgbClr val="00A759"/>
          </a:solidFill>
          <a:ln>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cxnSp>
        <p:nvCxnSpPr>
          <p:cNvPr id="118" name="Straight Arrow Connector 117">
            <a:extLst>
              <a:ext uri="{FF2B5EF4-FFF2-40B4-BE49-F238E27FC236}">
                <a16:creationId xmlns:a16="http://schemas.microsoft.com/office/drawing/2014/main" id="{13B293BA-CE98-C844-539E-96C958B45024}"/>
              </a:ext>
            </a:extLst>
          </p:cNvPr>
          <p:cNvCxnSpPr>
            <a:cxnSpLocks/>
          </p:cNvCxnSpPr>
          <p:nvPr/>
        </p:nvCxnSpPr>
        <p:spPr>
          <a:xfrm flipV="1">
            <a:off x="7283894" y="1698806"/>
            <a:ext cx="1896963" cy="1344"/>
          </a:xfrm>
          <a:prstGeom prst="straightConnector1">
            <a:avLst/>
          </a:prstGeom>
          <a:ln w="12700">
            <a:solidFill>
              <a:schemeClr val="tx1">
                <a:lumMod val="50000"/>
                <a:lumOff val="50000"/>
              </a:schemeClr>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119" name="Straight Arrow Connector 118">
            <a:extLst>
              <a:ext uri="{FF2B5EF4-FFF2-40B4-BE49-F238E27FC236}">
                <a16:creationId xmlns:a16="http://schemas.microsoft.com/office/drawing/2014/main" id="{3B81ABCE-C436-FA52-C511-7121F28CFD55}"/>
              </a:ext>
            </a:extLst>
          </p:cNvPr>
          <p:cNvCxnSpPr>
            <a:cxnSpLocks/>
          </p:cNvCxnSpPr>
          <p:nvPr/>
        </p:nvCxnSpPr>
        <p:spPr>
          <a:xfrm>
            <a:off x="7283894" y="4798863"/>
            <a:ext cx="1901952" cy="1612"/>
          </a:xfrm>
          <a:prstGeom prst="straightConnector1">
            <a:avLst/>
          </a:prstGeom>
          <a:ln w="12700">
            <a:solidFill>
              <a:schemeClr val="tx1">
                <a:lumMod val="50000"/>
                <a:lumOff val="50000"/>
              </a:schemeClr>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120" name="ZoneTexte 41">
            <a:extLst>
              <a:ext uri="{FF2B5EF4-FFF2-40B4-BE49-F238E27FC236}">
                <a16:creationId xmlns:a16="http://schemas.microsoft.com/office/drawing/2014/main" id="{DF7E7A95-D5F8-5EF8-6201-D2839FED7D5F}"/>
              </a:ext>
            </a:extLst>
          </p:cNvPr>
          <p:cNvSpPr txBox="1"/>
          <p:nvPr/>
        </p:nvSpPr>
        <p:spPr>
          <a:xfrm>
            <a:off x="8101955" y="2166819"/>
            <a:ext cx="525077" cy="400110"/>
          </a:xfrm>
          <a:prstGeom prst="rect">
            <a:avLst/>
          </a:prstGeom>
          <a:noFill/>
        </p:spPr>
        <p:txBody>
          <a:bodyPr wrap="square" rtlCol="0">
            <a:spAutoFit/>
          </a:bodyPr>
          <a:lstStyle/>
          <a:p>
            <a:pPr algn="ctr"/>
            <a:r>
              <a:rPr lang="fr-CA" sz="2000" dirty="0">
                <a:solidFill>
                  <a:srgbClr val="00A759"/>
                </a:solidFill>
                <a:latin typeface="Century Schoolbook" panose="02040604050505020304" pitchFamily="18" charset="0"/>
                <a:cs typeface="Roboto Serif Light" pitchFamily="2" charset="0"/>
              </a:rPr>
              <a:t>1</a:t>
            </a:r>
          </a:p>
        </p:txBody>
      </p:sp>
      <p:sp>
        <p:nvSpPr>
          <p:cNvPr id="121" name="ZoneTexte 41">
            <a:extLst>
              <a:ext uri="{FF2B5EF4-FFF2-40B4-BE49-F238E27FC236}">
                <a16:creationId xmlns:a16="http://schemas.microsoft.com/office/drawing/2014/main" id="{276D6381-573B-8CA6-CDFE-04A5300DB730}"/>
              </a:ext>
            </a:extLst>
          </p:cNvPr>
          <p:cNvSpPr txBox="1"/>
          <p:nvPr/>
        </p:nvSpPr>
        <p:spPr>
          <a:xfrm>
            <a:off x="9033232" y="3135484"/>
            <a:ext cx="525077" cy="400110"/>
          </a:xfrm>
          <a:prstGeom prst="rect">
            <a:avLst/>
          </a:prstGeom>
          <a:noFill/>
        </p:spPr>
        <p:txBody>
          <a:bodyPr wrap="square" rtlCol="0">
            <a:spAutoFit/>
          </a:bodyPr>
          <a:lstStyle/>
          <a:p>
            <a:pPr algn="ctr"/>
            <a:r>
              <a:rPr lang="fr-CA" sz="2000" dirty="0">
                <a:solidFill>
                  <a:srgbClr val="00A759"/>
                </a:solidFill>
                <a:latin typeface="Century Schoolbook" panose="02040604050505020304" pitchFamily="18" charset="0"/>
                <a:cs typeface="Roboto Serif Light" pitchFamily="2" charset="0"/>
              </a:rPr>
              <a:t>2</a:t>
            </a:r>
          </a:p>
        </p:txBody>
      </p:sp>
      <p:sp>
        <p:nvSpPr>
          <p:cNvPr id="122" name="ZoneTexte 41">
            <a:extLst>
              <a:ext uri="{FF2B5EF4-FFF2-40B4-BE49-F238E27FC236}">
                <a16:creationId xmlns:a16="http://schemas.microsoft.com/office/drawing/2014/main" id="{E6A11CDB-FF51-331B-975D-6859F77CF8D9}"/>
              </a:ext>
            </a:extLst>
          </p:cNvPr>
          <p:cNvSpPr txBox="1"/>
          <p:nvPr/>
        </p:nvSpPr>
        <p:spPr>
          <a:xfrm>
            <a:off x="6896865" y="1608967"/>
            <a:ext cx="525077" cy="400110"/>
          </a:xfrm>
          <a:prstGeom prst="rect">
            <a:avLst/>
          </a:prstGeom>
          <a:noFill/>
        </p:spPr>
        <p:txBody>
          <a:bodyPr wrap="square" rtlCol="0">
            <a:spAutoFit/>
          </a:bodyPr>
          <a:lstStyle/>
          <a:p>
            <a:pPr algn="ctr"/>
            <a:r>
              <a:rPr lang="fr-CA" sz="2000" dirty="0">
                <a:solidFill>
                  <a:srgbClr val="00A759"/>
                </a:solidFill>
                <a:latin typeface="Century Schoolbook" panose="02040604050505020304" pitchFamily="18" charset="0"/>
                <a:cs typeface="Roboto Serif Light" pitchFamily="2" charset="0"/>
              </a:rPr>
              <a:t>3</a:t>
            </a:r>
          </a:p>
        </p:txBody>
      </p:sp>
      <p:sp>
        <p:nvSpPr>
          <p:cNvPr id="123" name="ZoneTexte 41">
            <a:extLst>
              <a:ext uri="{FF2B5EF4-FFF2-40B4-BE49-F238E27FC236}">
                <a16:creationId xmlns:a16="http://schemas.microsoft.com/office/drawing/2014/main" id="{F31DA0E0-9756-4C1E-28A5-6A90E7B3E629}"/>
              </a:ext>
            </a:extLst>
          </p:cNvPr>
          <p:cNvSpPr txBox="1"/>
          <p:nvPr/>
        </p:nvSpPr>
        <p:spPr>
          <a:xfrm>
            <a:off x="8781966" y="1672681"/>
            <a:ext cx="525077" cy="400110"/>
          </a:xfrm>
          <a:prstGeom prst="rect">
            <a:avLst/>
          </a:prstGeom>
          <a:noFill/>
        </p:spPr>
        <p:txBody>
          <a:bodyPr wrap="square" rtlCol="0">
            <a:spAutoFit/>
          </a:bodyPr>
          <a:lstStyle/>
          <a:p>
            <a:pPr algn="ctr"/>
            <a:r>
              <a:rPr lang="fr-CA" sz="2000" dirty="0">
                <a:solidFill>
                  <a:srgbClr val="00A759"/>
                </a:solidFill>
                <a:latin typeface="Century Schoolbook" panose="02040604050505020304" pitchFamily="18" charset="0"/>
                <a:cs typeface="Roboto Serif Light" pitchFamily="2" charset="0"/>
              </a:rPr>
              <a:t>4</a:t>
            </a:r>
          </a:p>
        </p:txBody>
      </p:sp>
      <p:sp>
        <p:nvSpPr>
          <p:cNvPr id="124" name="ZoneTexte 41">
            <a:extLst>
              <a:ext uri="{FF2B5EF4-FFF2-40B4-BE49-F238E27FC236}">
                <a16:creationId xmlns:a16="http://schemas.microsoft.com/office/drawing/2014/main" id="{5EEF4706-F4E9-062C-C1F9-F9E64BADC0F1}"/>
              </a:ext>
            </a:extLst>
          </p:cNvPr>
          <p:cNvSpPr txBox="1"/>
          <p:nvPr/>
        </p:nvSpPr>
        <p:spPr>
          <a:xfrm>
            <a:off x="6780543" y="959165"/>
            <a:ext cx="2942634" cy="338554"/>
          </a:xfrm>
          <a:prstGeom prst="rect">
            <a:avLst/>
          </a:prstGeom>
          <a:noFill/>
        </p:spPr>
        <p:txBody>
          <a:bodyPr wrap="square" rtlCol="0">
            <a:spAutoFit/>
          </a:bodyPr>
          <a:lstStyle/>
          <a:p>
            <a:pPr algn="ctr"/>
            <a:r>
              <a:rPr lang="fr-CA" sz="1600" dirty="0" err="1">
                <a:latin typeface="Century Schoolbook" panose="02040604050505020304" pitchFamily="18" charset="0"/>
                <a:cs typeface="Roboto Serif Light" pitchFamily="2" charset="0"/>
              </a:rPr>
              <a:t>Sequence</a:t>
            </a:r>
            <a:r>
              <a:rPr lang="fr-CA" sz="1600" dirty="0">
                <a:latin typeface="Century Schoolbook" panose="02040604050505020304" pitchFamily="18" charset="0"/>
                <a:cs typeface="Roboto Serif Light" pitchFamily="2" charset="0"/>
              </a:rPr>
              <a:t> </a:t>
            </a:r>
            <a:r>
              <a:rPr lang="fr-CA" sz="1600" dirty="0" err="1">
                <a:latin typeface="Century Schoolbook" panose="02040604050505020304" pitchFamily="18" charset="0"/>
                <a:cs typeface="Roboto Serif Light" pitchFamily="2" charset="0"/>
              </a:rPr>
              <a:t>with</a:t>
            </a:r>
            <a:r>
              <a:rPr lang="fr-CA" sz="1600" dirty="0">
                <a:latin typeface="Century Schoolbook" panose="02040604050505020304" pitchFamily="18" charset="0"/>
                <a:cs typeface="Roboto Serif Light" pitchFamily="2" charset="0"/>
              </a:rPr>
              <a:t> </a:t>
            </a:r>
            <a:r>
              <a:rPr lang="fr-CA" sz="1600" b="1" dirty="0">
                <a:latin typeface="Century Schoolbook" panose="02040604050505020304" pitchFamily="18" charset="0"/>
                <a:cs typeface="Roboto Serif Medium" pitchFamily="2" charset="0"/>
              </a:rPr>
              <a:t>G</a:t>
            </a:r>
            <a:r>
              <a:rPr lang="fr-CA" sz="1600" b="1" baseline="-25000" dirty="0">
                <a:latin typeface="Century Schoolbook" panose="02040604050505020304" pitchFamily="18" charset="0"/>
                <a:cs typeface="Roboto Serif Medium" pitchFamily="2" charset="0"/>
              </a:rPr>
              <a:t>y</a:t>
            </a:r>
            <a:r>
              <a:rPr lang="fr-CA" sz="1600" b="1" dirty="0">
                <a:latin typeface="Century Schoolbook" panose="02040604050505020304" pitchFamily="18" charset="0"/>
                <a:cs typeface="Roboto Serif Medium" pitchFamily="2" charset="0"/>
              </a:rPr>
              <a:t> </a:t>
            </a:r>
            <a:r>
              <a:rPr lang="fr-CA" sz="1600" dirty="0">
                <a:latin typeface="Century Schoolbook" panose="02040604050505020304" pitchFamily="18" charset="0"/>
                <a:cs typeface="Roboto Serif Light" pitchFamily="2" charset="0"/>
              </a:rPr>
              <a:t>version i</a:t>
            </a:r>
            <a:r>
              <a:rPr lang="fr-CA" sz="1600" b="1" dirty="0">
                <a:latin typeface="Century Schoolbook" panose="02040604050505020304" pitchFamily="18" charset="0"/>
                <a:cs typeface="Roboto Serif Medium" pitchFamily="2" charset="0"/>
              </a:rPr>
              <a:t> </a:t>
            </a:r>
            <a:r>
              <a:rPr lang="fr-CA" sz="1600" dirty="0">
                <a:latin typeface="Century Schoolbook" panose="02040604050505020304" pitchFamily="18" charset="0"/>
                <a:cs typeface="Roboto Serif Light" pitchFamily="2" charset="0"/>
              </a:rPr>
              <a:t> </a:t>
            </a:r>
          </a:p>
        </p:txBody>
      </p:sp>
      <p:sp>
        <p:nvSpPr>
          <p:cNvPr id="125" name="ZoneTexte 41">
            <a:extLst>
              <a:ext uri="{FF2B5EF4-FFF2-40B4-BE49-F238E27FC236}">
                <a16:creationId xmlns:a16="http://schemas.microsoft.com/office/drawing/2014/main" id="{DBD08787-70E4-B3D5-C858-473E6ABA0B9A}"/>
              </a:ext>
            </a:extLst>
          </p:cNvPr>
          <p:cNvSpPr txBox="1"/>
          <p:nvPr/>
        </p:nvSpPr>
        <p:spPr>
          <a:xfrm>
            <a:off x="6773489" y="3868361"/>
            <a:ext cx="2942634" cy="338554"/>
          </a:xfrm>
          <a:prstGeom prst="rect">
            <a:avLst/>
          </a:prstGeom>
          <a:noFill/>
        </p:spPr>
        <p:txBody>
          <a:bodyPr wrap="square" rtlCol="0">
            <a:spAutoFit/>
          </a:bodyPr>
          <a:lstStyle/>
          <a:p>
            <a:pPr algn="ctr"/>
            <a:r>
              <a:rPr lang="fr-CA" sz="1600" dirty="0" err="1">
                <a:latin typeface="Century Schoolbook" panose="02040604050505020304" pitchFamily="18" charset="0"/>
                <a:cs typeface="Roboto Serif Light" pitchFamily="2" charset="0"/>
              </a:rPr>
              <a:t>Sequence</a:t>
            </a:r>
            <a:r>
              <a:rPr lang="fr-CA" sz="1600" dirty="0">
                <a:latin typeface="Century Schoolbook" panose="02040604050505020304" pitchFamily="18" charset="0"/>
                <a:cs typeface="Roboto Serif Light" pitchFamily="2" charset="0"/>
              </a:rPr>
              <a:t> </a:t>
            </a:r>
            <a:r>
              <a:rPr lang="fr-CA" sz="1600" dirty="0" err="1">
                <a:latin typeface="Century Schoolbook" panose="02040604050505020304" pitchFamily="18" charset="0"/>
                <a:cs typeface="Roboto Serif Light" pitchFamily="2" charset="0"/>
              </a:rPr>
              <a:t>with</a:t>
            </a:r>
            <a:r>
              <a:rPr lang="fr-CA" sz="1600" dirty="0">
                <a:latin typeface="Century Schoolbook" panose="02040604050505020304" pitchFamily="18" charset="0"/>
                <a:cs typeface="Roboto Serif Light" pitchFamily="2" charset="0"/>
              </a:rPr>
              <a:t> </a:t>
            </a:r>
            <a:r>
              <a:rPr lang="fr-CA" sz="1600" b="1" dirty="0">
                <a:latin typeface="Century Schoolbook" panose="02040604050505020304" pitchFamily="18" charset="0"/>
                <a:cs typeface="Roboto Serif Medium" pitchFamily="2" charset="0"/>
              </a:rPr>
              <a:t>G</a:t>
            </a:r>
            <a:r>
              <a:rPr lang="fr-CA" sz="1600" b="1" baseline="-25000" dirty="0">
                <a:latin typeface="Century Schoolbook" panose="02040604050505020304" pitchFamily="18" charset="0"/>
                <a:cs typeface="Roboto Serif Medium" pitchFamily="2" charset="0"/>
              </a:rPr>
              <a:t>y</a:t>
            </a:r>
            <a:r>
              <a:rPr lang="fr-CA" sz="1600" b="1" dirty="0">
                <a:latin typeface="Century Schoolbook" panose="02040604050505020304" pitchFamily="18" charset="0"/>
                <a:cs typeface="Roboto Serif Medium" pitchFamily="2" charset="0"/>
              </a:rPr>
              <a:t> </a:t>
            </a:r>
            <a:r>
              <a:rPr lang="fr-CA" sz="1600" dirty="0">
                <a:latin typeface="Century Schoolbook" panose="02040604050505020304" pitchFamily="18" charset="0"/>
                <a:cs typeface="Roboto Serif Light" pitchFamily="2" charset="0"/>
              </a:rPr>
              <a:t>version ii</a:t>
            </a:r>
            <a:r>
              <a:rPr lang="fr-CA" sz="1600" b="1" dirty="0">
                <a:latin typeface="Century Schoolbook" panose="02040604050505020304" pitchFamily="18" charset="0"/>
                <a:cs typeface="Roboto Serif Medium" pitchFamily="2" charset="0"/>
              </a:rPr>
              <a:t> </a:t>
            </a:r>
            <a:r>
              <a:rPr lang="fr-CA" sz="1600" dirty="0">
                <a:latin typeface="Century Schoolbook" panose="02040604050505020304" pitchFamily="18" charset="0"/>
                <a:cs typeface="Roboto Serif Light" pitchFamily="2" charset="0"/>
              </a:rPr>
              <a:t> </a:t>
            </a:r>
          </a:p>
        </p:txBody>
      </p:sp>
      <p:sp>
        <p:nvSpPr>
          <p:cNvPr id="126" name="ZoneTexte 41">
            <a:extLst>
              <a:ext uri="{FF2B5EF4-FFF2-40B4-BE49-F238E27FC236}">
                <a16:creationId xmlns:a16="http://schemas.microsoft.com/office/drawing/2014/main" id="{6CE3D156-1806-8E13-6C37-9D38D6224F3E}"/>
              </a:ext>
            </a:extLst>
          </p:cNvPr>
          <p:cNvSpPr txBox="1"/>
          <p:nvPr/>
        </p:nvSpPr>
        <p:spPr>
          <a:xfrm>
            <a:off x="8212194" y="4167821"/>
            <a:ext cx="446041" cy="338554"/>
          </a:xfrm>
          <a:prstGeom prst="rect">
            <a:avLst/>
          </a:prstGeom>
          <a:noFill/>
        </p:spPr>
        <p:txBody>
          <a:bodyPr wrap="square" rtlCol="0">
            <a:spAutoFit/>
          </a:bodyPr>
          <a:lstStyle/>
          <a:p>
            <a:pPr algn="ctr"/>
            <a:r>
              <a:rPr lang="fr-CA" sz="1600" dirty="0" err="1">
                <a:latin typeface="Century Schoolbook" panose="02040604050505020304" pitchFamily="18" charset="0"/>
                <a:cs typeface="Roboto Serif Light" pitchFamily="2" charset="0"/>
              </a:rPr>
              <a:t>k</a:t>
            </a:r>
            <a:r>
              <a:rPr lang="fr-CA" sz="1600" baseline="-25000" dirty="0" err="1">
                <a:latin typeface="Century Schoolbook" panose="02040604050505020304" pitchFamily="18" charset="0"/>
                <a:cs typeface="Roboto Serif Light" pitchFamily="2" charset="0"/>
              </a:rPr>
              <a:t>y</a:t>
            </a:r>
            <a:endParaRPr lang="fr-CA" sz="1600" dirty="0">
              <a:latin typeface="Century Schoolbook" panose="02040604050505020304" pitchFamily="18" charset="0"/>
              <a:cs typeface="Roboto Serif Light" pitchFamily="2" charset="0"/>
            </a:endParaRPr>
          </a:p>
        </p:txBody>
      </p:sp>
      <p:cxnSp>
        <p:nvCxnSpPr>
          <p:cNvPr id="127" name="Connector: Curved 126">
            <a:extLst>
              <a:ext uri="{FF2B5EF4-FFF2-40B4-BE49-F238E27FC236}">
                <a16:creationId xmlns:a16="http://schemas.microsoft.com/office/drawing/2014/main" id="{C1718112-27C0-59D3-54FA-04852EF4E6FC}"/>
              </a:ext>
            </a:extLst>
          </p:cNvPr>
          <p:cNvCxnSpPr>
            <a:cxnSpLocks/>
            <a:stCxn id="18" idx="1"/>
            <a:endCxn id="78" idx="1"/>
          </p:cNvCxnSpPr>
          <p:nvPr/>
        </p:nvCxnSpPr>
        <p:spPr>
          <a:xfrm rot="10800000" flipH="1" flipV="1">
            <a:off x="6979862" y="2564210"/>
            <a:ext cx="7054" cy="2917973"/>
          </a:xfrm>
          <a:prstGeom prst="curvedConnector3">
            <a:avLst>
              <a:gd name="adj1" fmla="val -3240714"/>
            </a:avLst>
          </a:prstGeom>
          <a:ln w="12700">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128" name="ZoneTexte 41">
            <a:extLst>
              <a:ext uri="{FF2B5EF4-FFF2-40B4-BE49-F238E27FC236}">
                <a16:creationId xmlns:a16="http://schemas.microsoft.com/office/drawing/2014/main" id="{9982D4EE-2EE9-A739-EAB0-4057412A99D4}"/>
              </a:ext>
            </a:extLst>
          </p:cNvPr>
          <p:cNvSpPr txBox="1"/>
          <p:nvPr/>
        </p:nvSpPr>
        <p:spPr>
          <a:xfrm>
            <a:off x="9079131" y="1453417"/>
            <a:ext cx="525077" cy="338554"/>
          </a:xfrm>
          <a:prstGeom prst="rect">
            <a:avLst/>
          </a:prstGeom>
          <a:noFill/>
        </p:spPr>
        <p:txBody>
          <a:bodyPr wrap="square" rtlCol="0">
            <a:spAutoFit/>
          </a:bodyPr>
          <a:lstStyle/>
          <a:p>
            <a:pPr algn="ctr"/>
            <a:r>
              <a:rPr lang="fr-CA" sz="1600" dirty="0">
                <a:solidFill>
                  <a:srgbClr val="00A759"/>
                </a:solidFill>
                <a:latin typeface="Century Schoolbook" panose="02040604050505020304" pitchFamily="18" charset="0"/>
                <a:cs typeface="Roboto Serif Light" pitchFamily="2" charset="0"/>
              </a:rPr>
              <a:t>i</a:t>
            </a:r>
          </a:p>
        </p:txBody>
      </p:sp>
      <p:sp>
        <p:nvSpPr>
          <p:cNvPr id="129" name="ZoneTexte 41">
            <a:extLst>
              <a:ext uri="{FF2B5EF4-FFF2-40B4-BE49-F238E27FC236}">
                <a16:creationId xmlns:a16="http://schemas.microsoft.com/office/drawing/2014/main" id="{1A1A31A1-83A5-5C2B-7C87-17E0CC61457C}"/>
              </a:ext>
            </a:extLst>
          </p:cNvPr>
          <p:cNvSpPr txBox="1"/>
          <p:nvPr/>
        </p:nvSpPr>
        <p:spPr>
          <a:xfrm>
            <a:off x="9085213" y="4357652"/>
            <a:ext cx="525077" cy="338554"/>
          </a:xfrm>
          <a:prstGeom prst="rect">
            <a:avLst/>
          </a:prstGeom>
          <a:noFill/>
        </p:spPr>
        <p:txBody>
          <a:bodyPr wrap="square" rtlCol="0">
            <a:spAutoFit/>
          </a:bodyPr>
          <a:lstStyle/>
          <a:p>
            <a:pPr algn="ctr"/>
            <a:r>
              <a:rPr lang="fr-CA" sz="1600" dirty="0">
                <a:solidFill>
                  <a:srgbClr val="00A759"/>
                </a:solidFill>
                <a:latin typeface="Century Schoolbook" panose="02040604050505020304" pitchFamily="18" charset="0"/>
                <a:cs typeface="Roboto Serif Light" pitchFamily="2" charset="0"/>
              </a:rPr>
              <a:t>i</a:t>
            </a:r>
          </a:p>
        </p:txBody>
      </p:sp>
      <p:sp>
        <p:nvSpPr>
          <p:cNvPr id="130" name="ZoneTexte 41">
            <a:extLst>
              <a:ext uri="{FF2B5EF4-FFF2-40B4-BE49-F238E27FC236}">
                <a16:creationId xmlns:a16="http://schemas.microsoft.com/office/drawing/2014/main" id="{36C98AB0-2226-B78E-C748-3A28690C5962}"/>
              </a:ext>
            </a:extLst>
          </p:cNvPr>
          <p:cNvSpPr txBox="1"/>
          <p:nvPr/>
        </p:nvSpPr>
        <p:spPr>
          <a:xfrm>
            <a:off x="9095975" y="4539464"/>
            <a:ext cx="525077" cy="338554"/>
          </a:xfrm>
          <a:prstGeom prst="rect">
            <a:avLst/>
          </a:prstGeom>
          <a:noFill/>
        </p:spPr>
        <p:txBody>
          <a:bodyPr wrap="square" rtlCol="0">
            <a:spAutoFit/>
          </a:bodyPr>
          <a:lstStyle/>
          <a:p>
            <a:pPr algn="ctr"/>
            <a:r>
              <a:rPr lang="fr-CA" sz="1600" dirty="0">
                <a:solidFill>
                  <a:srgbClr val="00A759"/>
                </a:solidFill>
                <a:latin typeface="Century Schoolbook" panose="02040604050505020304" pitchFamily="18" charset="0"/>
                <a:cs typeface="Roboto Serif Light" pitchFamily="2" charset="0"/>
              </a:rPr>
              <a:t>ii</a:t>
            </a:r>
          </a:p>
        </p:txBody>
      </p:sp>
    </p:spTree>
    <p:extLst>
      <p:ext uri="{BB962C8B-B14F-4D97-AF65-F5344CB8AC3E}">
        <p14:creationId xmlns:p14="http://schemas.microsoft.com/office/powerpoint/2010/main" val="670919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2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2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77"/>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5"/>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2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18"/>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75"/>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74"/>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73"/>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57"/>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54"/>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53"/>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52"/>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51"/>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50"/>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37"/>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33"/>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29"/>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123"/>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28"/>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27"/>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26"/>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128"/>
                                        </p:tgtEl>
                                        <p:attrNameLst>
                                          <p:attrName>style.visibility</p:attrName>
                                        </p:attrNameLst>
                                      </p:cBhvr>
                                      <p:to>
                                        <p:strVal val="visible"/>
                                      </p:to>
                                    </p:set>
                                  </p:childTnLst>
                                </p:cTn>
                              </p:par>
                            </p:childTnLst>
                          </p:cTn>
                        </p:par>
                      </p:childTnLst>
                    </p:cTn>
                  </p:par>
                  <p:par>
                    <p:cTn id="77" fill="hold">
                      <p:stCondLst>
                        <p:cond delay="indefinite"/>
                      </p:stCondLst>
                      <p:childTnLst>
                        <p:par>
                          <p:cTn id="78" fill="hold">
                            <p:stCondLst>
                              <p:cond delay="0"/>
                            </p:stCondLst>
                            <p:childTnLst>
                              <p:par>
                                <p:cTn id="79" presetID="1" presetClass="entr" presetSubtype="0" fill="hold" grpId="0" nodeType="clickEffect">
                                  <p:stCondLst>
                                    <p:cond delay="0"/>
                                  </p:stCondLst>
                                  <p:childTnLst>
                                    <p:set>
                                      <p:cBhvr>
                                        <p:cTn id="80" dur="1" fill="hold">
                                          <p:stCondLst>
                                            <p:cond delay="0"/>
                                          </p:stCondLst>
                                        </p:cTn>
                                        <p:tgtEl>
                                          <p:spTgt spid="15"/>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17"/>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125"/>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78"/>
                                        </p:tgtEl>
                                        <p:attrNameLst>
                                          <p:attrName>style.visibility</p:attrName>
                                        </p:attrNameLst>
                                      </p:cBhvr>
                                      <p:to>
                                        <p:strVal val="visible"/>
                                      </p:to>
                                    </p:set>
                                  </p:childTnLst>
                                </p:cTn>
                              </p:par>
                              <p:par>
                                <p:cTn id="87" presetID="1" presetClass="entr" presetSubtype="0" fill="hold" nodeType="withEffect">
                                  <p:stCondLst>
                                    <p:cond delay="0"/>
                                  </p:stCondLst>
                                  <p:childTnLst>
                                    <p:set>
                                      <p:cBhvr>
                                        <p:cTn id="88" dur="1" fill="hold">
                                          <p:stCondLst>
                                            <p:cond delay="0"/>
                                          </p:stCondLst>
                                        </p:cTn>
                                        <p:tgtEl>
                                          <p:spTgt spid="79"/>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126"/>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81"/>
                                        </p:tgtEl>
                                        <p:attrNameLst>
                                          <p:attrName>style.visibility</p:attrName>
                                        </p:attrNameLst>
                                      </p:cBhvr>
                                      <p:to>
                                        <p:strVal val="visible"/>
                                      </p:to>
                                    </p:set>
                                  </p:childTnLst>
                                </p:cTn>
                              </p:par>
                              <p:par>
                                <p:cTn id="93" presetID="1" presetClass="entr" presetSubtype="0" fill="hold" nodeType="withEffect">
                                  <p:stCondLst>
                                    <p:cond delay="0"/>
                                  </p:stCondLst>
                                  <p:childTnLst>
                                    <p:set>
                                      <p:cBhvr>
                                        <p:cTn id="94" dur="1" fill="hold">
                                          <p:stCondLst>
                                            <p:cond delay="0"/>
                                          </p:stCondLst>
                                        </p:cTn>
                                        <p:tgtEl>
                                          <p:spTgt spid="80"/>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102"/>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103"/>
                                        </p:tgtEl>
                                        <p:attrNameLst>
                                          <p:attrName>style.visibility</p:attrName>
                                        </p:attrNameLst>
                                      </p:cBhvr>
                                      <p:to>
                                        <p:strVal val="visible"/>
                                      </p:to>
                                    </p:set>
                                  </p:childTnLst>
                                </p:cTn>
                              </p:par>
                              <p:par>
                                <p:cTn id="99" presetID="1" presetClass="entr" presetSubtype="0" fill="hold" grpId="0" nodeType="withEffect">
                                  <p:stCondLst>
                                    <p:cond delay="0"/>
                                  </p:stCondLst>
                                  <p:childTnLst>
                                    <p:set>
                                      <p:cBhvr>
                                        <p:cTn id="100" dur="1" fill="hold">
                                          <p:stCondLst>
                                            <p:cond delay="0"/>
                                          </p:stCondLst>
                                        </p:cTn>
                                        <p:tgtEl>
                                          <p:spTgt spid="104"/>
                                        </p:tgtEl>
                                        <p:attrNameLst>
                                          <p:attrName>style.visibility</p:attrName>
                                        </p:attrNameLst>
                                      </p:cBhvr>
                                      <p:to>
                                        <p:strVal val="visible"/>
                                      </p:to>
                                    </p:set>
                                  </p:childTnLst>
                                </p:cTn>
                              </p:par>
                              <p:par>
                                <p:cTn id="101" presetID="1" presetClass="entr" presetSubtype="0" fill="hold" grpId="0" nodeType="withEffect">
                                  <p:stCondLst>
                                    <p:cond delay="0"/>
                                  </p:stCondLst>
                                  <p:childTnLst>
                                    <p:set>
                                      <p:cBhvr>
                                        <p:cTn id="102" dur="1" fill="hold">
                                          <p:stCondLst>
                                            <p:cond delay="0"/>
                                          </p:stCondLst>
                                        </p:cTn>
                                        <p:tgtEl>
                                          <p:spTgt spid="105"/>
                                        </p:tgtEl>
                                        <p:attrNameLst>
                                          <p:attrName>style.visibility</p:attrName>
                                        </p:attrNameLst>
                                      </p:cBhvr>
                                      <p:to>
                                        <p:strVal val="visible"/>
                                      </p:to>
                                    </p:set>
                                  </p:childTnLst>
                                </p:cTn>
                              </p:par>
                              <p:par>
                                <p:cTn id="103" presetID="1" presetClass="entr" presetSubtype="0" fill="hold" grpId="0" nodeType="withEffect">
                                  <p:stCondLst>
                                    <p:cond delay="0"/>
                                  </p:stCondLst>
                                  <p:childTnLst>
                                    <p:set>
                                      <p:cBhvr>
                                        <p:cTn id="104" dur="1" fill="hold">
                                          <p:stCondLst>
                                            <p:cond delay="0"/>
                                          </p:stCondLst>
                                        </p:cTn>
                                        <p:tgtEl>
                                          <p:spTgt spid="106"/>
                                        </p:tgtEl>
                                        <p:attrNameLst>
                                          <p:attrName>style.visibility</p:attrName>
                                        </p:attrNameLst>
                                      </p:cBhvr>
                                      <p:to>
                                        <p:strVal val="visible"/>
                                      </p:to>
                                    </p:set>
                                  </p:childTnLst>
                                </p:cTn>
                              </p:par>
                              <p:par>
                                <p:cTn id="105" presetID="1" presetClass="entr" presetSubtype="0" fill="hold" grpId="0" nodeType="withEffect">
                                  <p:stCondLst>
                                    <p:cond delay="0"/>
                                  </p:stCondLst>
                                  <p:childTnLst>
                                    <p:set>
                                      <p:cBhvr>
                                        <p:cTn id="106" dur="1" fill="hold">
                                          <p:stCondLst>
                                            <p:cond delay="0"/>
                                          </p:stCondLst>
                                        </p:cTn>
                                        <p:tgtEl>
                                          <p:spTgt spid="107"/>
                                        </p:tgtEl>
                                        <p:attrNameLst>
                                          <p:attrName>style.visibility</p:attrName>
                                        </p:attrNameLst>
                                      </p:cBhvr>
                                      <p:to>
                                        <p:strVal val="visible"/>
                                      </p:to>
                                    </p:set>
                                  </p:childTnLst>
                                </p:cTn>
                              </p:par>
                              <p:par>
                                <p:cTn id="107" presetID="1" presetClass="entr" presetSubtype="0" fill="hold" grpId="0" nodeType="withEffect">
                                  <p:stCondLst>
                                    <p:cond delay="0"/>
                                  </p:stCondLst>
                                  <p:childTnLst>
                                    <p:set>
                                      <p:cBhvr>
                                        <p:cTn id="108" dur="1" fill="hold">
                                          <p:stCondLst>
                                            <p:cond delay="0"/>
                                          </p:stCondLst>
                                        </p:cTn>
                                        <p:tgtEl>
                                          <p:spTgt spid="108"/>
                                        </p:tgtEl>
                                        <p:attrNameLst>
                                          <p:attrName>style.visibility</p:attrName>
                                        </p:attrNameLst>
                                      </p:cBhvr>
                                      <p:to>
                                        <p:strVal val="visible"/>
                                      </p:to>
                                    </p:set>
                                  </p:childTnLst>
                                </p:cTn>
                              </p:par>
                              <p:par>
                                <p:cTn id="109" presetID="1" presetClass="entr" presetSubtype="0" fill="hold" grpId="0" nodeType="withEffect">
                                  <p:stCondLst>
                                    <p:cond delay="0"/>
                                  </p:stCondLst>
                                  <p:childTnLst>
                                    <p:set>
                                      <p:cBhvr>
                                        <p:cTn id="110" dur="1" fill="hold">
                                          <p:stCondLst>
                                            <p:cond delay="0"/>
                                          </p:stCondLst>
                                        </p:cTn>
                                        <p:tgtEl>
                                          <p:spTgt spid="109"/>
                                        </p:tgtEl>
                                        <p:attrNameLst>
                                          <p:attrName>style.visibility</p:attrName>
                                        </p:attrNameLst>
                                      </p:cBhvr>
                                      <p:to>
                                        <p:strVal val="visible"/>
                                      </p:to>
                                    </p:set>
                                  </p:childTnLst>
                                </p:cTn>
                              </p:par>
                              <p:par>
                                <p:cTn id="111" presetID="1" presetClass="entr" presetSubtype="0" fill="hold" grpId="0" nodeType="withEffect">
                                  <p:stCondLst>
                                    <p:cond delay="0"/>
                                  </p:stCondLst>
                                  <p:childTnLst>
                                    <p:set>
                                      <p:cBhvr>
                                        <p:cTn id="112" dur="1" fill="hold">
                                          <p:stCondLst>
                                            <p:cond delay="0"/>
                                          </p:stCondLst>
                                        </p:cTn>
                                        <p:tgtEl>
                                          <p:spTgt spid="110"/>
                                        </p:tgtEl>
                                        <p:attrNameLst>
                                          <p:attrName>style.visibility</p:attrName>
                                        </p:attrNameLst>
                                      </p:cBhvr>
                                      <p:to>
                                        <p:strVal val="visible"/>
                                      </p:to>
                                    </p:set>
                                  </p:childTnLst>
                                </p:cTn>
                              </p:par>
                              <p:par>
                                <p:cTn id="113" presetID="1" presetClass="entr" presetSubtype="0" fill="hold" grpId="0" nodeType="withEffect">
                                  <p:stCondLst>
                                    <p:cond delay="0"/>
                                  </p:stCondLst>
                                  <p:childTnLst>
                                    <p:set>
                                      <p:cBhvr>
                                        <p:cTn id="114" dur="1" fill="hold">
                                          <p:stCondLst>
                                            <p:cond delay="0"/>
                                          </p:stCondLst>
                                        </p:cTn>
                                        <p:tgtEl>
                                          <p:spTgt spid="111"/>
                                        </p:tgtEl>
                                        <p:attrNameLst>
                                          <p:attrName>style.visibility</p:attrName>
                                        </p:attrNameLst>
                                      </p:cBhvr>
                                      <p:to>
                                        <p:strVal val="visible"/>
                                      </p:to>
                                    </p:set>
                                  </p:childTnLst>
                                </p:cTn>
                              </p:par>
                              <p:par>
                                <p:cTn id="115" presetID="1" presetClass="entr" presetSubtype="0" fill="hold" grpId="0" nodeType="withEffect">
                                  <p:stCondLst>
                                    <p:cond delay="0"/>
                                  </p:stCondLst>
                                  <p:childTnLst>
                                    <p:set>
                                      <p:cBhvr>
                                        <p:cTn id="116" dur="1" fill="hold">
                                          <p:stCondLst>
                                            <p:cond delay="0"/>
                                          </p:stCondLst>
                                        </p:cTn>
                                        <p:tgtEl>
                                          <p:spTgt spid="112"/>
                                        </p:tgtEl>
                                        <p:attrNameLst>
                                          <p:attrName>style.visibility</p:attrName>
                                        </p:attrNameLst>
                                      </p:cBhvr>
                                      <p:to>
                                        <p:strVal val="visible"/>
                                      </p:to>
                                    </p:set>
                                  </p:childTnLst>
                                </p:cTn>
                              </p:par>
                              <p:par>
                                <p:cTn id="117" presetID="1" presetClass="entr" presetSubtype="0" fill="hold" grpId="0" nodeType="withEffect">
                                  <p:stCondLst>
                                    <p:cond delay="0"/>
                                  </p:stCondLst>
                                  <p:childTnLst>
                                    <p:set>
                                      <p:cBhvr>
                                        <p:cTn id="118" dur="1" fill="hold">
                                          <p:stCondLst>
                                            <p:cond delay="0"/>
                                          </p:stCondLst>
                                        </p:cTn>
                                        <p:tgtEl>
                                          <p:spTgt spid="113"/>
                                        </p:tgtEl>
                                        <p:attrNameLst>
                                          <p:attrName>style.visibility</p:attrName>
                                        </p:attrNameLst>
                                      </p:cBhvr>
                                      <p:to>
                                        <p:strVal val="visible"/>
                                      </p:to>
                                    </p:set>
                                  </p:childTnLst>
                                </p:cTn>
                              </p:par>
                              <p:par>
                                <p:cTn id="119" presetID="1" presetClass="entr" presetSubtype="0" fill="hold" grpId="0" nodeType="withEffect">
                                  <p:stCondLst>
                                    <p:cond delay="0"/>
                                  </p:stCondLst>
                                  <p:childTnLst>
                                    <p:set>
                                      <p:cBhvr>
                                        <p:cTn id="120" dur="1" fill="hold">
                                          <p:stCondLst>
                                            <p:cond delay="0"/>
                                          </p:stCondLst>
                                        </p:cTn>
                                        <p:tgtEl>
                                          <p:spTgt spid="114"/>
                                        </p:tgtEl>
                                        <p:attrNameLst>
                                          <p:attrName>style.visibility</p:attrName>
                                        </p:attrNameLst>
                                      </p:cBhvr>
                                      <p:to>
                                        <p:strVal val="visible"/>
                                      </p:to>
                                    </p:set>
                                  </p:childTnLst>
                                </p:cTn>
                              </p:par>
                              <p:par>
                                <p:cTn id="121" presetID="1" presetClass="entr" presetSubtype="0" fill="hold" grpId="0" nodeType="withEffect">
                                  <p:stCondLst>
                                    <p:cond delay="0"/>
                                  </p:stCondLst>
                                  <p:childTnLst>
                                    <p:set>
                                      <p:cBhvr>
                                        <p:cTn id="122" dur="1" fill="hold">
                                          <p:stCondLst>
                                            <p:cond delay="0"/>
                                          </p:stCondLst>
                                        </p:cTn>
                                        <p:tgtEl>
                                          <p:spTgt spid="115"/>
                                        </p:tgtEl>
                                        <p:attrNameLst>
                                          <p:attrName>style.visibility</p:attrName>
                                        </p:attrNameLst>
                                      </p:cBhvr>
                                      <p:to>
                                        <p:strVal val="visible"/>
                                      </p:to>
                                    </p:set>
                                  </p:childTnLst>
                                </p:cTn>
                              </p:par>
                              <p:par>
                                <p:cTn id="123" presetID="1" presetClass="entr" presetSubtype="0" fill="hold" grpId="0" nodeType="withEffect">
                                  <p:stCondLst>
                                    <p:cond delay="0"/>
                                  </p:stCondLst>
                                  <p:childTnLst>
                                    <p:set>
                                      <p:cBhvr>
                                        <p:cTn id="124" dur="1" fill="hold">
                                          <p:stCondLst>
                                            <p:cond delay="0"/>
                                          </p:stCondLst>
                                        </p:cTn>
                                        <p:tgtEl>
                                          <p:spTgt spid="116"/>
                                        </p:tgtEl>
                                        <p:attrNameLst>
                                          <p:attrName>style.visibility</p:attrName>
                                        </p:attrNameLst>
                                      </p:cBhvr>
                                      <p:to>
                                        <p:strVal val="visible"/>
                                      </p:to>
                                    </p:set>
                                  </p:childTnLst>
                                </p:cTn>
                              </p:par>
                              <p:par>
                                <p:cTn id="125" presetID="1" presetClass="entr" presetSubtype="0" fill="hold" grpId="0" nodeType="withEffect">
                                  <p:stCondLst>
                                    <p:cond delay="0"/>
                                  </p:stCondLst>
                                  <p:childTnLst>
                                    <p:set>
                                      <p:cBhvr>
                                        <p:cTn id="126" dur="1" fill="hold">
                                          <p:stCondLst>
                                            <p:cond delay="0"/>
                                          </p:stCondLst>
                                        </p:cTn>
                                        <p:tgtEl>
                                          <p:spTgt spid="117"/>
                                        </p:tgtEl>
                                        <p:attrNameLst>
                                          <p:attrName>style.visibility</p:attrName>
                                        </p:attrNameLst>
                                      </p:cBhvr>
                                      <p:to>
                                        <p:strVal val="visible"/>
                                      </p:to>
                                    </p:set>
                                  </p:childTnLst>
                                </p:cTn>
                              </p:par>
                              <p:par>
                                <p:cTn id="127" presetID="1" presetClass="entr" presetSubtype="0" fill="hold" grpId="0" nodeType="withEffect">
                                  <p:stCondLst>
                                    <p:cond delay="0"/>
                                  </p:stCondLst>
                                  <p:childTnLst>
                                    <p:set>
                                      <p:cBhvr>
                                        <p:cTn id="128" dur="1" fill="hold">
                                          <p:stCondLst>
                                            <p:cond delay="0"/>
                                          </p:stCondLst>
                                        </p:cTn>
                                        <p:tgtEl>
                                          <p:spTgt spid="129"/>
                                        </p:tgtEl>
                                        <p:attrNameLst>
                                          <p:attrName>style.visibility</p:attrName>
                                        </p:attrNameLst>
                                      </p:cBhvr>
                                      <p:to>
                                        <p:strVal val="visible"/>
                                      </p:to>
                                    </p:set>
                                  </p:childTnLst>
                                </p:cTn>
                              </p:par>
                              <p:par>
                                <p:cTn id="129" presetID="1" presetClass="entr" presetSubtype="0" fill="hold" nodeType="withEffect">
                                  <p:stCondLst>
                                    <p:cond delay="0"/>
                                  </p:stCondLst>
                                  <p:childTnLst>
                                    <p:set>
                                      <p:cBhvr>
                                        <p:cTn id="130" dur="1" fill="hold">
                                          <p:stCondLst>
                                            <p:cond delay="0"/>
                                          </p:stCondLst>
                                        </p:cTn>
                                        <p:tgtEl>
                                          <p:spTgt spid="127"/>
                                        </p:tgtEl>
                                        <p:attrNameLst>
                                          <p:attrName>style.visibility</p:attrName>
                                        </p:attrNameLst>
                                      </p:cBhvr>
                                      <p:to>
                                        <p:strVal val="visible"/>
                                      </p:to>
                                    </p:set>
                                  </p:childTnLst>
                                </p:cTn>
                              </p:par>
                            </p:childTnLst>
                          </p:cTn>
                        </p:par>
                      </p:childTnLst>
                    </p:cTn>
                  </p:par>
                  <p:par>
                    <p:cTn id="131" fill="hold">
                      <p:stCondLst>
                        <p:cond delay="indefinite"/>
                      </p:stCondLst>
                      <p:childTnLst>
                        <p:par>
                          <p:cTn id="132" fill="hold">
                            <p:stCondLst>
                              <p:cond delay="0"/>
                            </p:stCondLst>
                            <p:childTnLst>
                              <p:par>
                                <p:cTn id="133" presetID="1" presetClass="entr" presetSubtype="0" fill="hold" grpId="0" nodeType="clickEffect">
                                  <p:stCondLst>
                                    <p:cond delay="0"/>
                                  </p:stCondLst>
                                  <p:childTnLst>
                                    <p:set>
                                      <p:cBhvr>
                                        <p:cTn id="134" dur="1" fill="hold">
                                          <p:stCondLst>
                                            <p:cond delay="0"/>
                                          </p:stCondLst>
                                        </p:cTn>
                                        <p:tgtEl>
                                          <p:spTgt spid="82"/>
                                        </p:tgtEl>
                                        <p:attrNameLst>
                                          <p:attrName>style.visibility</p:attrName>
                                        </p:attrNameLst>
                                      </p:cBhvr>
                                      <p:to>
                                        <p:strVal val="visible"/>
                                      </p:to>
                                    </p:set>
                                  </p:childTnLst>
                                </p:cTn>
                              </p:par>
                            </p:childTnLst>
                          </p:cTn>
                        </p:par>
                      </p:childTnLst>
                    </p:cTn>
                  </p:par>
                  <p:par>
                    <p:cTn id="135" fill="hold">
                      <p:stCondLst>
                        <p:cond delay="indefinite"/>
                      </p:stCondLst>
                      <p:childTnLst>
                        <p:par>
                          <p:cTn id="136" fill="hold">
                            <p:stCondLst>
                              <p:cond delay="0"/>
                            </p:stCondLst>
                            <p:childTnLst>
                              <p:par>
                                <p:cTn id="137" presetID="1" presetClass="entr" presetSubtype="0" fill="hold" nodeType="clickEffect">
                                  <p:stCondLst>
                                    <p:cond delay="0"/>
                                  </p:stCondLst>
                                  <p:childTnLst>
                                    <p:set>
                                      <p:cBhvr>
                                        <p:cTn id="138" dur="1" fill="hold">
                                          <p:stCondLst>
                                            <p:cond delay="0"/>
                                          </p:stCondLst>
                                        </p:cTn>
                                        <p:tgtEl>
                                          <p:spTgt spid="100"/>
                                        </p:tgtEl>
                                        <p:attrNameLst>
                                          <p:attrName>style.visibility</p:attrName>
                                        </p:attrNameLst>
                                      </p:cBhvr>
                                      <p:to>
                                        <p:strVal val="visible"/>
                                      </p:to>
                                    </p:set>
                                  </p:childTnLst>
                                </p:cTn>
                              </p:par>
                              <p:par>
                                <p:cTn id="139" presetID="1" presetClass="entr" presetSubtype="0" fill="hold" grpId="0" nodeType="withEffect">
                                  <p:stCondLst>
                                    <p:cond delay="0"/>
                                  </p:stCondLst>
                                  <p:childTnLst>
                                    <p:set>
                                      <p:cBhvr>
                                        <p:cTn id="140" dur="1" fill="hold">
                                          <p:stCondLst>
                                            <p:cond delay="0"/>
                                          </p:stCondLst>
                                        </p:cTn>
                                        <p:tgtEl>
                                          <p:spTgt spid="83"/>
                                        </p:tgtEl>
                                        <p:attrNameLst>
                                          <p:attrName>style.visibility</p:attrName>
                                        </p:attrNameLst>
                                      </p:cBhvr>
                                      <p:to>
                                        <p:strVal val="visible"/>
                                      </p:to>
                                    </p:set>
                                  </p:childTnLst>
                                </p:cTn>
                              </p:par>
                            </p:childTnLst>
                          </p:cTn>
                        </p:par>
                      </p:childTnLst>
                    </p:cTn>
                  </p:par>
                  <p:par>
                    <p:cTn id="141" fill="hold">
                      <p:stCondLst>
                        <p:cond delay="indefinite"/>
                      </p:stCondLst>
                      <p:childTnLst>
                        <p:par>
                          <p:cTn id="142" fill="hold">
                            <p:stCondLst>
                              <p:cond delay="0"/>
                            </p:stCondLst>
                            <p:childTnLst>
                              <p:par>
                                <p:cTn id="143" presetID="1" presetClass="entr" presetSubtype="0" fill="hold" nodeType="clickEffect">
                                  <p:stCondLst>
                                    <p:cond delay="0"/>
                                  </p:stCondLst>
                                  <p:childTnLst>
                                    <p:set>
                                      <p:cBhvr>
                                        <p:cTn id="144" dur="1" fill="hold">
                                          <p:stCondLst>
                                            <p:cond delay="0"/>
                                          </p:stCondLst>
                                        </p:cTn>
                                        <p:tgtEl>
                                          <p:spTgt spid="101"/>
                                        </p:tgtEl>
                                        <p:attrNameLst>
                                          <p:attrName>style.visibility</p:attrName>
                                        </p:attrNameLst>
                                      </p:cBhvr>
                                      <p:to>
                                        <p:strVal val="visible"/>
                                      </p:to>
                                    </p:set>
                                  </p:childTnLst>
                                </p:cTn>
                              </p:par>
                              <p:par>
                                <p:cTn id="145" presetID="1" presetClass="entr" presetSubtype="0" fill="hold" grpId="0" nodeType="withEffect">
                                  <p:stCondLst>
                                    <p:cond delay="0"/>
                                  </p:stCondLst>
                                  <p:childTnLst>
                                    <p:set>
                                      <p:cBhvr>
                                        <p:cTn id="146" dur="1" fill="hold">
                                          <p:stCondLst>
                                            <p:cond delay="0"/>
                                          </p:stCondLst>
                                        </p:cTn>
                                        <p:tgtEl>
                                          <p:spTgt spid="84"/>
                                        </p:tgtEl>
                                        <p:attrNameLst>
                                          <p:attrName>style.visibility</p:attrName>
                                        </p:attrNameLst>
                                      </p:cBhvr>
                                      <p:to>
                                        <p:strVal val="visible"/>
                                      </p:to>
                                    </p:set>
                                  </p:childTnLst>
                                </p:cTn>
                              </p:par>
                            </p:childTnLst>
                          </p:cTn>
                        </p:par>
                      </p:childTnLst>
                    </p:cTn>
                  </p:par>
                  <p:par>
                    <p:cTn id="147" fill="hold">
                      <p:stCondLst>
                        <p:cond delay="indefinite"/>
                      </p:stCondLst>
                      <p:childTnLst>
                        <p:par>
                          <p:cTn id="148" fill="hold">
                            <p:stCondLst>
                              <p:cond delay="0"/>
                            </p:stCondLst>
                            <p:childTnLst>
                              <p:par>
                                <p:cTn id="149" presetID="1" presetClass="entr" presetSubtype="0" fill="hold" grpId="0" nodeType="clickEffect">
                                  <p:stCondLst>
                                    <p:cond delay="0"/>
                                  </p:stCondLst>
                                  <p:childTnLst>
                                    <p:set>
                                      <p:cBhvr>
                                        <p:cTn id="150" dur="1" fill="hold">
                                          <p:stCondLst>
                                            <p:cond delay="0"/>
                                          </p:stCondLst>
                                        </p:cTn>
                                        <p:tgtEl>
                                          <p:spTgt spid="85"/>
                                        </p:tgtEl>
                                        <p:attrNameLst>
                                          <p:attrName>style.visibility</p:attrName>
                                        </p:attrNameLst>
                                      </p:cBhvr>
                                      <p:to>
                                        <p:strVal val="visible"/>
                                      </p:to>
                                    </p:set>
                                  </p:childTnLst>
                                </p:cTn>
                              </p:par>
                              <p:par>
                                <p:cTn id="151" presetID="1" presetClass="entr" presetSubtype="0" fill="hold" grpId="0" nodeType="withEffect">
                                  <p:stCondLst>
                                    <p:cond delay="0"/>
                                  </p:stCondLst>
                                  <p:childTnLst>
                                    <p:set>
                                      <p:cBhvr>
                                        <p:cTn id="152" dur="1" fill="hold">
                                          <p:stCondLst>
                                            <p:cond delay="0"/>
                                          </p:stCondLst>
                                        </p:cTn>
                                        <p:tgtEl>
                                          <p:spTgt spid="86"/>
                                        </p:tgtEl>
                                        <p:attrNameLst>
                                          <p:attrName>style.visibility</p:attrName>
                                        </p:attrNameLst>
                                      </p:cBhvr>
                                      <p:to>
                                        <p:strVal val="visible"/>
                                      </p:to>
                                    </p:set>
                                  </p:childTnLst>
                                </p:cTn>
                              </p:par>
                              <p:par>
                                <p:cTn id="153" presetID="1" presetClass="entr" presetSubtype="0" fill="hold" grpId="0" nodeType="withEffect">
                                  <p:stCondLst>
                                    <p:cond delay="0"/>
                                  </p:stCondLst>
                                  <p:childTnLst>
                                    <p:set>
                                      <p:cBhvr>
                                        <p:cTn id="154" dur="1" fill="hold">
                                          <p:stCondLst>
                                            <p:cond delay="0"/>
                                          </p:stCondLst>
                                        </p:cTn>
                                        <p:tgtEl>
                                          <p:spTgt spid="87"/>
                                        </p:tgtEl>
                                        <p:attrNameLst>
                                          <p:attrName>style.visibility</p:attrName>
                                        </p:attrNameLst>
                                      </p:cBhvr>
                                      <p:to>
                                        <p:strVal val="visible"/>
                                      </p:to>
                                    </p:set>
                                  </p:childTnLst>
                                </p:cTn>
                              </p:par>
                              <p:par>
                                <p:cTn id="155" presetID="1" presetClass="entr" presetSubtype="0" fill="hold" grpId="0" nodeType="withEffect">
                                  <p:stCondLst>
                                    <p:cond delay="0"/>
                                  </p:stCondLst>
                                  <p:childTnLst>
                                    <p:set>
                                      <p:cBhvr>
                                        <p:cTn id="156" dur="1" fill="hold">
                                          <p:stCondLst>
                                            <p:cond delay="0"/>
                                          </p:stCondLst>
                                        </p:cTn>
                                        <p:tgtEl>
                                          <p:spTgt spid="88"/>
                                        </p:tgtEl>
                                        <p:attrNameLst>
                                          <p:attrName>style.visibility</p:attrName>
                                        </p:attrNameLst>
                                      </p:cBhvr>
                                      <p:to>
                                        <p:strVal val="visible"/>
                                      </p:to>
                                    </p:set>
                                  </p:childTnLst>
                                </p:cTn>
                              </p:par>
                              <p:par>
                                <p:cTn id="157" presetID="1" presetClass="entr" presetSubtype="0" fill="hold" grpId="0" nodeType="withEffect">
                                  <p:stCondLst>
                                    <p:cond delay="0"/>
                                  </p:stCondLst>
                                  <p:childTnLst>
                                    <p:set>
                                      <p:cBhvr>
                                        <p:cTn id="158" dur="1" fill="hold">
                                          <p:stCondLst>
                                            <p:cond delay="0"/>
                                          </p:stCondLst>
                                        </p:cTn>
                                        <p:tgtEl>
                                          <p:spTgt spid="89"/>
                                        </p:tgtEl>
                                        <p:attrNameLst>
                                          <p:attrName>style.visibility</p:attrName>
                                        </p:attrNameLst>
                                      </p:cBhvr>
                                      <p:to>
                                        <p:strVal val="visible"/>
                                      </p:to>
                                    </p:set>
                                  </p:childTnLst>
                                </p:cTn>
                              </p:par>
                              <p:par>
                                <p:cTn id="159" presetID="1" presetClass="entr" presetSubtype="0" fill="hold" grpId="0" nodeType="withEffect">
                                  <p:stCondLst>
                                    <p:cond delay="0"/>
                                  </p:stCondLst>
                                  <p:childTnLst>
                                    <p:set>
                                      <p:cBhvr>
                                        <p:cTn id="160" dur="1" fill="hold">
                                          <p:stCondLst>
                                            <p:cond delay="0"/>
                                          </p:stCondLst>
                                        </p:cTn>
                                        <p:tgtEl>
                                          <p:spTgt spid="90"/>
                                        </p:tgtEl>
                                        <p:attrNameLst>
                                          <p:attrName>style.visibility</p:attrName>
                                        </p:attrNameLst>
                                      </p:cBhvr>
                                      <p:to>
                                        <p:strVal val="visible"/>
                                      </p:to>
                                    </p:set>
                                  </p:childTnLst>
                                </p:cTn>
                              </p:par>
                              <p:par>
                                <p:cTn id="161" presetID="1" presetClass="entr" presetSubtype="0" fill="hold" grpId="0" nodeType="withEffect">
                                  <p:stCondLst>
                                    <p:cond delay="0"/>
                                  </p:stCondLst>
                                  <p:childTnLst>
                                    <p:set>
                                      <p:cBhvr>
                                        <p:cTn id="162" dur="1" fill="hold">
                                          <p:stCondLst>
                                            <p:cond delay="0"/>
                                          </p:stCondLst>
                                        </p:cTn>
                                        <p:tgtEl>
                                          <p:spTgt spid="91"/>
                                        </p:tgtEl>
                                        <p:attrNameLst>
                                          <p:attrName>style.visibility</p:attrName>
                                        </p:attrNameLst>
                                      </p:cBhvr>
                                      <p:to>
                                        <p:strVal val="visible"/>
                                      </p:to>
                                    </p:set>
                                  </p:childTnLst>
                                </p:cTn>
                              </p:par>
                              <p:par>
                                <p:cTn id="163" presetID="1" presetClass="entr" presetSubtype="0" fill="hold" grpId="0" nodeType="withEffect">
                                  <p:stCondLst>
                                    <p:cond delay="0"/>
                                  </p:stCondLst>
                                  <p:childTnLst>
                                    <p:set>
                                      <p:cBhvr>
                                        <p:cTn id="164" dur="1" fill="hold">
                                          <p:stCondLst>
                                            <p:cond delay="0"/>
                                          </p:stCondLst>
                                        </p:cTn>
                                        <p:tgtEl>
                                          <p:spTgt spid="92"/>
                                        </p:tgtEl>
                                        <p:attrNameLst>
                                          <p:attrName>style.visibility</p:attrName>
                                        </p:attrNameLst>
                                      </p:cBhvr>
                                      <p:to>
                                        <p:strVal val="visible"/>
                                      </p:to>
                                    </p:set>
                                  </p:childTnLst>
                                </p:cTn>
                              </p:par>
                              <p:par>
                                <p:cTn id="165" presetID="1" presetClass="entr" presetSubtype="0" fill="hold" grpId="0" nodeType="withEffect">
                                  <p:stCondLst>
                                    <p:cond delay="0"/>
                                  </p:stCondLst>
                                  <p:childTnLst>
                                    <p:set>
                                      <p:cBhvr>
                                        <p:cTn id="166" dur="1" fill="hold">
                                          <p:stCondLst>
                                            <p:cond delay="0"/>
                                          </p:stCondLst>
                                        </p:cTn>
                                        <p:tgtEl>
                                          <p:spTgt spid="93"/>
                                        </p:tgtEl>
                                        <p:attrNameLst>
                                          <p:attrName>style.visibility</p:attrName>
                                        </p:attrNameLst>
                                      </p:cBhvr>
                                      <p:to>
                                        <p:strVal val="visible"/>
                                      </p:to>
                                    </p:set>
                                  </p:childTnLst>
                                </p:cTn>
                              </p:par>
                              <p:par>
                                <p:cTn id="167" presetID="1" presetClass="entr" presetSubtype="0" fill="hold" grpId="0" nodeType="withEffect">
                                  <p:stCondLst>
                                    <p:cond delay="0"/>
                                  </p:stCondLst>
                                  <p:childTnLst>
                                    <p:set>
                                      <p:cBhvr>
                                        <p:cTn id="168" dur="1" fill="hold">
                                          <p:stCondLst>
                                            <p:cond delay="0"/>
                                          </p:stCondLst>
                                        </p:cTn>
                                        <p:tgtEl>
                                          <p:spTgt spid="94"/>
                                        </p:tgtEl>
                                        <p:attrNameLst>
                                          <p:attrName>style.visibility</p:attrName>
                                        </p:attrNameLst>
                                      </p:cBhvr>
                                      <p:to>
                                        <p:strVal val="visible"/>
                                      </p:to>
                                    </p:set>
                                  </p:childTnLst>
                                </p:cTn>
                              </p:par>
                              <p:par>
                                <p:cTn id="169" presetID="1" presetClass="entr" presetSubtype="0" fill="hold" grpId="0" nodeType="withEffect">
                                  <p:stCondLst>
                                    <p:cond delay="0"/>
                                  </p:stCondLst>
                                  <p:childTnLst>
                                    <p:set>
                                      <p:cBhvr>
                                        <p:cTn id="170" dur="1" fill="hold">
                                          <p:stCondLst>
                                            <p:cond delay="0"/>
                                          </p:stCondLst>
                                        </p:cTn>
                                        <p:tgtEl>
                                          <p:spTgt spid="95"/>
                                        </p:tgtEl>
                                        <p:attrNameLst>
                                          <p:attrName>style.visibility</p:attrName>
                                        </p:attrNameLst>
                                      </p:cBhvr>
                                      <p:to>
                                        <p:strVal val="visible"/>
                                      </p:to>
                                    </p:set>
                                  </p:childTnLst>
                                </p:cTn>
                              </p:par>
                              <p:par>
                                <p:cTn id="171" presetID="1" presetClass="entr" presetSubtype="0" fill="hold" grpId="0" nodeType="withEffect">
                                  <p:stCondLst>
                                    <p:cond delay="0"/>
                                  </p:stCondLst>
                                  <p:childTnLst>
                                    <p:set>
                                      <p:cBhvr>
                                        <p:cTn id="172" dur="1" fill="hold">
                                          <p:stCondLst>
                                            <p:cond delay="0"/>
                                          </p:stCondLst>
                                        </p:cTn>
                                        <p:tgtEl>
                                          <p:spTgt spid="96"/>
                                        </p:tgtEl>
                                        <p:attrNameLst>
                                          <p:attrName>style.visibility</p:attrName>
                                        </p:attrNameLst>
                                      </p:cBhvr>
                                      <p:to>
                                        <p:strVal val="visible"/>
                                      </p:to>
                                    </p:set>
                                  </p:childTnLst>
                                </p:cTn>
                              </p:par>
                              <p:par>
                                <p:cTn id="173" presetID="1" presetClass="entr" presetSubtype="0" fill="hold" grpId="0" nodeType="withEffect">
                                  <p:stCondLst>
                                    <p:cond delay="0"/>
                                  </p:stCondLst>
                                  <p:childTnLst>
                                    <p:set>
                                      <p:cBhvr>
                                        <p:cTn id="174" dur="1" fill="hold">
                                          <p:stCondLst>
                                            <p:cond delay="0"/>
                                          </p:stCondLst>
                                        </p:cTn>
                                        <p:tgtEl>
                                          <p:spTgt spid="97"/>
                                        </p:tgtEl>
                                        <p:attrNameLst>
                                          <p:attrName>style.visibility</p:attrName>
                                        </p:attrNameLst>
                                      </p:cBhvr>
                                      <p:to>
                                        <p:strVal val="visible"/>
                                      </p:to>
                                    </p:set>
                                  </p:childTnLst>
                                </p:cTn>
                              </p:par>
                              <p:par>
                                <p:cTn id="175" presetID="1" presetClass="entr" presetSubtype="0" fill="hold" grpId="0" nodeType="withEffect">
                                  <p:stCondLst>
                                    <p:cond delay="0"/>
                                  </p:stCondLst>
                                  <p:childTnLst>
                                    <p:set>
                                      <p:cBhvr>
                                        <p:cTn id="176" dur="1" fill="hold">
                                          <p:stCondLst>
                                            <p:cond delay="0"/>
                                          </p:stCondLst>
                                        </p:cTn>
                                        <p:tgtEl>
                                          <p:spTgt spid="98"/>
                                        </p:tgtEl>
                                        <p:attrNameLst>
                                          <p:attrName>style.visibility</p:attrName>
                                        </p:attrNameLst>
                                      </p:cBhvr>
                                      <p:to>
                                        <p:strVal val="visible"/>
                                      </p:to>
                                    </p:set>
                                  </p:childTnLst>
                                </p:cTn>
                              </p:par>
                              <p:par>
                                <p:cTn id="177" presetID="1" presetClass="entr" presetSubtype="0" fill="hold" grpId="0" nodeType="withEffect">
                                  <p:stCondLst>
                                    <p:cond delay="0"/>
                                  </p:stCondLst>
                                  <p:childTnLst>
                                    <p:set>
                                      <p:cBhvr>
                                        <p:cTn id="178" dur="1" fill="hold">
                                          <p:stCondLst>
                                            <p:cond delay="0"/>
                                          </p:stCondLst>
                                        </p:cTn>
                                        <p:tgtEl>
                                          <p:spTgt spid="99"/>
                                        </p:tgtEl>
                                        <p:attrNameLst>
                                          <p:attrName>style.visibility</p:attrName>
                                        </p:attrNameLst>
                                      </p:cBhvr>
                                      <p:to>
                                        <p:strVal val="visible"/>
                                      </p:to>
                                    </p:set>
                                  </p:childTnLst>
                                </p:cTn>
                              </p:par>
                              <p:par>
                                <p:cTn id="179" presetID="1" presetClass="entr" presetSubtype="0" fill="hold" grpId="0" nodeType="withEffect">
                                  <p:stCondLst>
                                    <p:cond delay="0"/>
                                  </p:stCondLst>
                                  <p:childTnLst>
                                    <p:set>
                                      <p:cBhvr>
                                        <p:cTn id="180" dur="1" fill="hold">
                                          <p:stCondLst>
                                            <p:cond delay="0"/>
                                          </p:stCondLst>
                                        </p:cTn>
                                        <p:tgtEl>
                                          <p:spTgt spid="130"/>
                                        </p:tgtEl>
                                        <p:attrNameLst>
                                          <p:attrName>style.visibility</p:attrName>
                                        </p:attrNameLst>
                                      </p:cBhvr>
                                      <p:to>
                                        <p:strVal val="visible"/>
                                      </p:to>
                                    </p:set>
                                  </p:childTnLst>
                                </p:cTn>
                              </p:par>
                              <p:par>
                                <p:cTn id="181" presetID="1" presetClass="entr" presetSubtype="0" fill="hold" nodeType="withEffect">
                                  <p:stCondLst>
                                    <p:cond delay="0"/>
                                  </p:stCondLst>
                                  <p:childTnLst>
                                    <p:set>
                                      <p:cBhvr>
                                        <p:cTn id="182" dur="1" fill="hold">
                                          <p:stCondLst>
                                            <p:cond delay="0"/>
                                          </p:stCondLst>
                                        </p:cTn>
                                        <p:tgtEl>
                                          <p:spTgt spid="1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8" grpId="0" animBg="1"/>
      <p:bldP spid="21" grpId="0"/>
      <p:bldP spid="22" grpId="0"/>
      <p:bldP spid="23" grpId="0" animBg="1"/>
      <p:bldP spid="24" grpId="0" animBg="1"/>
      <p:bldP spid="25" grpId="0" animBg="1"/>
      <p:bldP spid="26" grpId="0" animBg="1"/>
      <p:bldP spid="27" grpId="0" animBg="1"/>
      <p:bldP spid="28" grpId="0" animBg="1"/>
      <p:bldP spid="29" grpId="0" animBg="1"/>
      <p:bldP spid="33" grpId="0" animBg="1"/>
      <p:bldP spid="37" grpId="0" animBg="1"/>
      <p:bldP spid="50" grpId="0" animBg="1"/>
      <p:bldP spid="51" grpId="0" animBg="1"/>
      <p:bldP spid="52" grpId="0" animBg="1"/>
      <p:bldP spid="53" grpId="0" animBg="1"/>
      <p:bldP spid="54" grpId="0" animBg="1"/>
      <p:bldP spid="57" grpId="0" animBg="1"/>
      <p:bldP spid="73" grpId="0" animBg="1"/>
      <p:bldP spid="74" grpId="0" animBg="1"/>
      <p:bldP spid="75" grpId="0" animBg="1"/>
      <p:bldP spid="78" grpId="0" animBg="1"/>
      <p:bldP spid="81" grpId="0"/>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2" grpId="0" animBg="1"/>
      <p:bldP spid="103" grpId="0" animBg="1"/>
      <p:bldP spid="104" grpId="0" animBg="1"/>
      <p:bldP spid="105" grpId="0" animBg="1"/>
      <p:bldP spid="106" grpId="0" animBg="1"/>
      <p:bldP spid="107" grpId="0" animBg="1"/>
      <p:bldP spid="108" grpId="0" animBg="1"/>
      <p:bldP spid="109" grpId="0" animBg="1"/>
      <p:bldP spid="110" grpId="0" animBg="1"/>
      <p:bldP spid="111" grpId="0" animBg="1"/>
      <p:bldP spid="112" grpId="0" animBg="1"/>
      <p:bldP spid="113" grpId="0" animBg="1"/>
      <p:bldP spid="114" grpId="0" animBg="1"/>
      <p:bldP spid="115" grpId="0" animBg="1"/>
      <p:bldP spid="116" grpId="0" animBg="1"/>
      <p:bldP spid="117" grpId="0" animBg="1"/>
      <p:bldP spid="120" grpId="0"/>
      <p:bldP spid="121" grpId="0"/>
      <p:bldP spid="122" grpId="0"/>
      <p:bldP spid="123" grpId="0"/>
      <p:bldP spid="124" grpId="0"/>
      <p:bldP spid="125" grpId="0"/>
      <p:bldP spid="126" grpId="0"/>
      <p:bldP spid="128" grpId="0"/>
      <p:bldP spid="129" grpId="0"/>
      <p:bldP spid="130"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99C301F-65AD-49B0-9E23-1D6A9099B7B4}"/>
              </a:ext>
            </a:extLst>
          </p:cNvPr>
          <p:cNvSpPr>
            <a:spLocks noGrp="1"/>
          </p:cNvSpPr>
          <p:nvPr>
            <p:ph type="title"/>
          </p:nvPr>
        </p:nvSpPr>
        <p:spPr/>
        <p:txBody>
          <a:bodyPr/>
          <a:lstStyle/>
          <a:p>
            <a:r>
              <a:rPr lang="en-CA" dirty="0">
                <a:latin typeface="Century Schoolbook" panose="02040604050505020304" pitchFamily="18" charset="0"/>
              </a:rPr>
              <a:t>Towards understanding MRI</a:t>
            </a:r>
            <a:endParaRPr lang="en-CA" noProof="0" dirty="0">
              <a:latin typeface="Century Schoolbook" panose="02040604050505020304" pitchFamily="18" charset="0"/>
            </a:endParaRPr>
          </a:p>
        </p:txBody>
      </p:sp>
      <p:sp>
        <p:nvSpPr>
          <p:cNvPr id="3" name="Espace réservé du contenu 2">
            <a:extLst>
              <a:ext uri="{FF2B5EF4-FFF2-40B4-BE49-F238E27FC236}">
                <a16:creationId xmlns:a16="http://schemas.microsoft.com/office/drawing/2014/main" id="{BBFD6418-81FD-4A48-A0F8-82B9C40DAB4E}"/>
              </a:ext>
            </a:extLst>
          </p:cNvPr>
          <p:cNvSpPr>
            <a:spLocks noGrp="1"/>
          </p:cNvSpPr>
          <p:nvPr>
            <p:ph idx="1"/>
          </p:nvPr>
        </p:nvSpPr>
        <p:spPr/>
        <p:txBody>
          <a:bodyPr>
            <a:normAutofit fontScale="62500" lnSpcReduction="20000"/>
          </a:bodyPr>
          <a:lstStyle/>
          <a:p>
            <a:r>
              <a:rPr lang="en-CA" noProof="0" dirty="0">
                <a:latin typeface="Century Schoolbook" panose="02040604050505020304" pitchFamily="18" charset="0"/>
              </a:rPr>
              <a:t>Physics</a:t>
            </a:r>
          </a:p>
          <a:p>
            <a:pPr lvl="1"/>
            <a:r>
              <a:rPr lang="en-CA" noProof="0" dirty="0">
                <a:latin typeface="Century Schoolbook" panose="02040604050505020304" pitchFamily="18" charset="0"/>
              </a:rPr>
              <a:t>Magnetic field and induction</a:t>
            </a:r>
            <a:endParaRPr lang="en-CA" dirty="0">
              <a:latin typeface="Century Schoolbook" panose="02040604050505020304" pitchFamily="18" charset="0"/>
            </a:endParaRPr>
          </a:p>
          <a:p>
            <a:pPr lvl="1"/>
            <a:r>
              <a:rPr lang="en-CA" noProof="0" dirty="0">
                <a:latin typeface="Century Schoolbook" panose="02040604050505020304" pitchFamily="18" charset="0"/>
              </a:rPr>
              <a:t>Spin and precession</a:t>
            </a:r>
          </a:p>
          <a:p>
            <a:pPr lvl="1"/>
            <a:r>
              <a:rPr lang="en-CA" noProof="0" dirty="0">
                <a:latin typeface="Century Schoolbook" panose="02040604050505020304" pitchFamily="18" charset="0"/>
              </a:rPr>
              <a:t>Magnetization</a:t>
            </a:r>
          </a:p>
          <a:p>
            <a:pPr lvl="1"/>
            <a:r>
              <a:rPr lang="en-CA" noProof="0" dirty="0">
                <a:latin typeface="Century Schoolbook" panose="02040604050505020304" pitchFamily="18" charset="0"/>
              </a:rPr>
              <a:t>Resonance</a:t>
            </a:r>
          </a:p>
          <a:p>
            <a:pPr lvl="1"/>
            <a:endParaRPr lang="en-CA" dirty="0">
              <a:latin typeface="Century Schoolbook" panose="02040604050505020304" pitchFamily="18" charset="0"/>
            </a:endParaRPr>
          </a:p>
          <a:p>
            <a:r>
              <a:rPr lang="en-CA" dirty="0">
                <a:latin typeface="Century Schoolbook" panose="02040604050505020304" pitchFamily="18" charset="0"/>
              </a:rPr>
              <a:t>Principles of magnetic resonance imaging</a:t>
            </a:r>
          </a:p>
          <a:p>
            <a:pPr lvl="1"/>
            <a:r>
              <a:rPr lang="en-CA" dirty="0">
                <a:latin typeface="Century Schoolbook" panose="02040604050505020304" pitchFamily="18" charset="0"/>
              </a:rPr>
              <a:t>Signal</a:t>
            </a:r>
          </a:p>
          <a:p>
            <a:pPr lvl="1"/>
            <a:r>
              <a:rPr lang="en-CA" dirty="0">
                <a:latin typeface="Century Schoolbook" panose="02040604050505020304" pitchFamily="18" charset="0"/>
              </a:rPr>
              <a:t>Relaxation</a:t>
            </a:r>
          </a:p>
          <a:p>
            <a:pPr lvl="1"/>
            <a:r>
              <a:rPr lang="en-CA" dirty="0">
                <a:latin typeface="Century Schoolbook" panose="02040604050505020304" pitchFamily="18" charset="0"/>
              </a:rPr>
              <a:t>Sequences</a:t>
            </a:r>
          </a:p>
          <a:p>
            <a:endParaRPr lang="en-CA" dirty="0">
              <a:latin typeface="Century Schoolbook" panose="02040604050505020304" pitchFamily="18" charset="0"/>
            </a:endParaRPr>
          </a:p>
          <a:p>
            <a:r>
              <a:rPr lang="en-CA" dirty="0">
                <a:latin typeface="Century Schoolbook" panose="02040604050505020304" pitchFamily="18" charset="0"/>
              </a:rPr>
              <a:t>Image formation</a:t>
            </a:r>
          </a:p>
          <a:p>
            <a:pPr lvl="1"/>
            <a:r>
              <a:rPr lang="en-CA" dirty="0">
                <a:latin typeface="Century Schoolbook" panose="02040604050505020304" pitchFamily="18" charset="0"/>
              </a:rPr>
              <a:t>Slice selection</a:t>
            </a:r>
          </a:p>
          <a:p>
            <a:pPr lvl="1"/>
            <a:r>
              <a:rPr lang="en-CA" dirty="0">
                <a:latin typeface="Century Schoolbook" panose="02040604050505020304" pitchFamily="18" charset="0"/>
              </a:rPr>
              <a:t>Spatial encoding</a:t>
            </a:r>
          </a:p>
          <a:p>
            <a:endParaRPr lang="en-CA" dirty="0">
              <a:latin typeface="Century Schoolbook" panose="02040604050505020304" pitchFamily="18" charset="0"/>
            </a:endParaRPr>
          </a:p>
          <a:p>
            <a:r>
              <a:rPr lang="en-CA" dirty="0">
                <a:latin typeface="Century Schoolbook" panose="02040604050505020304" pitchFamily="18" charset="0"/>
              </a:rPr>
              <a:t>Diffusion MRI</a:t>
            </a:r>
          </a:p>
          <a:p>
            <a:endParaRPr lang="en-CA" dirty="0">
              <a:latin typeface="Century Schoolbook" panose="02040604050505020304" pitchFamily="18" charset="0"/>
            </a:endParaRPr>
          </a:p>
          <a:p>
            <a:r>
              <a:rPr lang="en-CA" dirty="0">
                <a:latin typeface="Century Schoolbook" panose="02040604050505020304" pitchFamily="18" charset="0"/>
              </a:rPr>
              <a:t>Magnetization transfer</a:t>
            </a:r>
          </a:p>
        </p:txBody>
      </p:sp>
      <p:sp>
        <p:nvSpPr>
          <p:cNvPr id="4" name="Espace réservé du numéro de diapositive 3">
            <a:extLst>
              <a:ext uri="{FF2B5EF4-FFF2-40B4-BE49-F238E27FC236}">
                <a16:creationId xmlns:a16="http://schemas.microsoft.com/office/drawing/2014/main" id="{844DD682-2C75-408A-95FC-7CC3B73AACC1}"/>
              </a:ext>
            </a:extLst>
          </p:cNvPr>
          <p:cNvSpPr>
            <a:spLocks noGrp="1"/>
          </p:cNvSpPr>
          <p:nvPr>
            <p:ph type="sldNum" sz="quarter" idx="12"/>
          </p:nvPr>
        </p:nvSpPr>
        <p:spPr/>
        <p:txBody>
          <a:bodyPr/>
          <a:lstStyle/>
          <a:p>
            <a:fld id="{7C4F7C6C-F16A-437F-A05B-8026F95376C8}" type="slidenum">
              <a:rPr lang="fr-CA" smtClean="0">
                <a:latin typeface="Century Schoolbook" panose="02040604050505020304" pitchFamily="18" charset="0"/>
              </a:rPr>
              <a:pPr/>
              <a:t>63</a:t>
            </a:fld>
            <a:endParaRPr lang="fr-CA" dirty="0">
              <a:latin typeface="Century Schoolbook" panose="02040604050505020304" pitchFamily="18" charset="0"/>
            </a:endParaRPr>
          </a:p>
        </p:txBody>
      </p:sp>
    </p:spTree>
    <p:extLst>
      <p:ext uri="{BB962C8B-B14F-4D97-AF65-F5344CB8AC3E}">
        <p14:creationId xmlns:p14="http://schemas.microsoft.com/office/powerpoint/2010/main" val="107746181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67" name="Straight Connector 166">
            <a:extLst>
              <a:ext uri="{FF2B5EF4-FFF2-40B4-BE49-F238E27FC236}">
                <a16:creationId xmlns:a16="http://schemas.microsoft.com/office/drawing/2014/main" id="{1B009840-4122-E3A8-73E8-067C31EB088E}"/>
              </a:ext>
            </a:extLst>
          </p:cNvPr>
          <p:cNvCxnSpPr>
            <a:cxnSpLocks/>
          </p:cNvCxnSpPr>
          <p:nvPr/>
        </p:nvCxnSpPr>
        <p:spPr>
          <a:xfrm flipV="1">
            <a:off x="11172421" y="5288756"/>
            <a:ext cx="176617" cy="173993"/>
          </a:xfrm>
          <a:prstGeom prst="line">
            <a:avLst/>
          </a:prstGeom>
          <a:ln w="12700">
            <a:solidFill>
              <a:srgbClr val="00A759"/>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a:extLst>
              <a:ext uri="{FF2B5EF4-FFF2-40B4-BE49-F238E27FC236}">
                <a16:creationId xmlns:a16="http://schemas.microsoft.com/office/drawing/2014/main" id="{84B5DF2D-4239-8D22-57AA-611BF334951F}"/>
              </a:ext>
            </a:extLst>
          </p:cNvPr>
          <p:cNvCxnSpPr>
            <a:cxnSpLocks/>
          </p:cNvCxnSpPr>
          <p:nvPr/>
        </p:nvCxnSpPr>
        <p:spPr>
          <a:xfrm flipV="1">
            <a:off x="11167930" y="5006412"/>
            <a:ext cx="458920" cy="462889"/>
          </a:xfrm>
          <a:prstGeom prst="line">
            <a:avLst/>
          </a:prstGeom>
          <a:ln w="12700">
            <a:solidFill>
              <a:srgbClr val="00A759"/>
            </a:solidFill>
          </a:ln>
        </p:spPr>
        <p:style>
          <a:lnRef idx="1">
            <a:schemeClr val="accent1"/>
          </a:lnRef>
          <a:fillRef idx="0">
            <a:schemeClr val="accent1"/>
          </a:fillRef>
          <a:effectRef idx="0">
            <a:schemeClr val="accent1"/>
          </a:effectRef>
          <a:fontRef idx="minor">
            <a:schemeClr val="tx1"/>
          </a:fontRef>
        </p:style>
      </p:cxnSp>
      <p:sp>
        <p:nvSpPr>
          <p:cNvPr id="79" name="Oval 78">
            <a:extLst>
              <a:ext uri="{FF2B5EF4-FFF2-40B4-BE49-F238E27FC236}">
                <a16:creationId xmlns:a16="http://schemas.microsoft.com/office/drawing/2014/main" id="{A75041C3-BF4A-98F2-9679-FA43565FE532}"/>
              </a:ext>
            </a:extLst>
          </p:cNvPr>
          <p:cNvSpPr>
            <a:spLocks noChangeAspect="1"/>
          </p:cNvSpPr>
          <p:nvPr/>
        </p:nvSpPr>
        <p:spPr>
          <a:xfrm rot="1851367">
            <a:off x="10215124" y="1941612"/>
            <a:ext cx="1580268" cy="1580268"/>
          </a:xfrm>
          <a:prstGeom prst="ellipse">
            <a:avLst/>
          </a:prstGeom>
          <a:solidFill>
            <a:srgbClr val="00A759">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5" name="Oval 34">
            <a:extLst>
              <a:ext uri="{FF2B5EF4-FFF2-40B4-BE49-F238E27FC236}">
                <a16:creationId xmlns:a16="http://schemas.microsoft.com/office/drawing/2014/main" id="{47B00376-E0CA-AB54-7681-2422492E578A}"/>
              </a:ext>
            </a:extLst>
          </p:cNvPr>
          <p:cNvSpPr/>
          <p:nvPr/>
        </p:nvSpPr>
        <p:spPr>
          <a:xfrm>
            <a:off x="10201547" y="1921519"/>
            <a:ext cx="1607424" cy="1607424"/>
          </a:xfrm>
          <a:prstGeom prst="ellipse">
            <a:avLst/>
          </a:prstGeom>
          <a:solidFill>
            <a:schemeClr val="bg2">
              <a:lumMod val="90000"/>
              <a:alpha val="40000"/>
            </a:scheme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2" name="Title 1">
            <a:extLst>
              <a:ext uri="{FF2B5EF4-FFF2-40B4-BE49-F238E27FC236}">
                <a16:creationId xmlns:a16="http://schemas.microsoft.com/office/drawing/2014/main" id="{7BEE39D0-7888-3C2F-EEC5-F0F70F916254}"/>
              </a:ext>
            </a:extLst>
          </p:cNvPr>
          <p:cNvSpPr>
            <a:spLocks noGrp="1"/>
          </p:cNvSpPr>
          <p:nvPr>
            <p:ph type="title"/>
          </p:nvPr>
        </p:nvSpPr>
        <p:spPr/>
        <p:txBody>
          <a:bodyPr/>
          <a:lstStyle/>
          <a:p>
            <a:r>
              <a:rPr lang="fr-CA" dirty="0">
                <a:latin typeface="Century Schoolbook" panose="02040604050505020304" pitchFamily="18" charset="0"/>
              </a:rPr>
              <a:t>Diffusion: principles</a:t>
            </a:r>
          </a:p>
        </p:txBody>
      </p:sp>
      <p:sp>
        <p:nvSpPr>
          <p:cNvPr id="4" name="Slide Number Placeholder 3">
            <a:extLst>
              <a:ext uri="{FF2B5EF4-FFF2-40B4-BE49-F238E27FC236}">
                <a16:creationId xmlns:a16="http://schemas.microsoft.com/office/drawing/2014/main" id="{F5CAA497-AC23-BA97-CA5E-A4954705773D}"/>
              </a:ext>
            </a:extLst>
          </p:cNvPr>
          <p:cNvSpPr>
            <a:spLocks noGrp="1"/>
          </p:cNvSpPr>
          <p:nvPr>
            <p:ph type="sldNum" sz="quarter" idx="12"/>
          </p:nvPr>
        </p:nvSpPr>
        <p:spPr/>
        <p:txBody>
          <a:bodyPr/>
          <a:lstStyle/>
          <a:p>
            <a:fld id="{7C4F7C6C-F16A-437F-A05B-8026F95376C8}" type="slidenum">
              <a:rPr lang="fr-CA" smtClean="0">
                <a:latin typeface="Century Schoolbook" panose="02040604050505020304" pitchFamily="18" charset="0"/>
              </a:rPr>
              <a:pPr/>
              <a:t>64</a:t>
            </a:fld>
            <a:endParaRPr lang="fr-CA" dirty="0">
              <a:latin typeface="Century Schoolbook" panose="02040604050505020304" pitchFamily="18" charset="0"/>
            </a:endParaRPr>
          </a:p>
        </p:txBody>
      </p:sp>
      <p:sp>
        <p:nvSpPr>
          <p:cNvPr id="3" name="ZoneTexte 41">
            <a:extLst>
              <a:ext uri="{FF2B5EF4-FFF2-40B4-BE49-F238E27FC236}">
                <a16:creationId xmlns:a16="http://schemas.microsoft.com/office/drawing/2014/main" id="{4207620B-4446-C7FB-F5D7-E9CB416E56D2}"/>
              </a:ext>
            </a:extLst>
          </p:cNvPr>
          <p:cNvSpPr txBox="1"/>
          <p:nvPr/>
        </p:nvSpPr>
        <p:spPr>
          <a:xfrm>
            <a:off x="838200" y="1351351"/>
            <a:ext cx="3284875" cy="523220"/>
          </a:xfrm>
          <a:prstGeom prst="rect">
            <a:avLst/>
          </a:prstGeom>
          <a:noFill/>
        </p:spPr>
        <p:txBody>
          <a:bodyPr wrap="none" rtlCol="0">
            <a:spAutoFit/>
          </a:bodyPr>
          <a:lstStyle/>
          <a:p>
            <a:pPr algn="ctr"/>
            <a:r>
              <a:rPr lang="fr-CA" sz="2800" dirty="0" err="1">
                <a:latin typeface="Century Schoolbook" panose="02040604050505020304" pitchFamily="18" charset="0"/>
                <a:cs typeface="Roboto Serif Light" pitchFamily="2" charset="0"/>
              </a:rPr>
              <a:t>What</a:t>
            </a:r>
            <a:r>
              <a:rPr lang="fr-CA" sz="2800" dirty="0">
                <a:latin typeface="Century Schoolbook" panose="02040604050505020304" pitchFamily="18" charset="0"/>
                <a:cs typeface="Roboto Serif Light" pitchFamily="2" charset="0"/>
              </a:rPr>
              <a:t> </a:t>
            </a:r>
            <a:r>
              <a:rPr lang="fr-CA" sz="2800" dirty="0" err="1">
                <a:latin typeface="Century Schoolbook" panose="02040604050505020304" pitchFamily="18" charset="0"/>
                <a:cs typeface="Roboto Serif Light" pitchFamily="2" charset="0"/>
              </a:rPr>
              <a:t>is</a:t>
            </a:r>
            <a:r>
              <a:rPr lang="fr-CA" sz="2800" dirty="0">
                <a:latin typeface="Century Schoolbook" panose="02040604050505020304" pitchFamily="18" charset="0"/>
                <a:cs typeface="Roboto Serif Light" pitchFamily="2" charset="0"/>
              </a:rPr>
              <a:t> diffusion?</a:t>
            </a:r>
          </a:p>
        </p:txBody>
      </p:sp>
      <p:pic>
        <p:nvPicPr>
          <p:cNvPr id="6" name="Graphic 5" descr="Brain in head with solid fill">
            <a:extLst>
              <a:ext uri="{FF2B5EF4-FFF2-40B4-BE49-F238E27FC236}">
                <a16:creationId xmlns:a16="http://schemas.microsoft.com/office/drawing/2014/main" id="{56AFB3D4-DCC3-CD1F-4A63-E6F6AFA03B2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223443" y="4559459"/>
            <a:ext cx="914400" cy="914400"/>
          </a:xfrm>
          <a:prstGeom prst="rect">
            <a:avLst/>
          </a:prstGeom>
        </p:spPr>
      </p:pic>
      <p:pic>
        <p:nvPicPr>
          <p:cNvPr id="8" name="Graphic 7" descr="Good Idea with solid fill">
            <a:extLst>
              <a:ext uri="{FF2B5EF4-FFF2-40B4-BE49-F238E27FC236}">
                <a16:creationId xmlns:a16="http://schemas.microsoft.com/office/drawing/2014/main" id="{D3D575E9-6094-6B3A-7058-B7523191825F}"/>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299643" y="2084328"/>
            <a:ext cx="914400" cy="914400"/>
          </a:xfrm>
          <a:prstGeom prst="rect">
            <a:avLst/>
          </a:prstGeom>
        </p:spPr>
      </p:pic>
      <p:sp>
        <p:nvSpPr>
          <p:cNvPr id="9" name="ZoneTexte 41">
            <a:extLst>
              <a:ext uri="{FF2B5EF4-FFF2-40B4-BE49-F238E27FC236}">
                <a16:creationId xmlns:a16="http://schemas.microsoft.com/office/drawing/2014/main" id="{9F0E17E5-7D1E-8E00-E406-4B4F4AD90DD0}"/>
              </a:ext>
            </a:extLst>
          </p:cNvPr>
          <p:cNvSpPr txBox="1"/>
          <p:nvPr/>
        </p:nvSpPr>
        <p:spPr>
          <a:xfrm>
            <a:off x="4278988" y="2998728"/>
            <a:ext cx="955710" cy="646331"/>
          </a:xfrm>
          <a:prstGeom prst="rect">
            <a:avLst/>
          </a:prstGeom>
          <a:noFill/>
        </p:spPr>
        <p:txBody>
          <a:bodyPr wrap="none" rtlCol="0">
            <a:spAutoFit/>
          </a:bodyPr>
          <a:lstStyle/>
          <a:p>
            <a:pPr algn="ctr"/>
            <a:r>
              <a:rPr lang="fr-CA" dirty="0">
                <a:latin typeface="Century Schoolbook" panose="02040604050505020304" pitchFamily="18" charset="0"/>
                <a:cs typeface="Roboto Serif Light" pitchFamily="2" charset="0"/>
              </a:rPr>
              <a:t>Brown </a:t>
            </a:r>
          </a:p>
          <a:p>
            <a:pPr algn="ctr"/>
            <a:r>
              <a:rPr lang="fr-CA" dirty="0">
                <a:latin typeface="Century Schoolbook" panose="02040604050505020304" pitchFamily="18" charset="0"/>
                <a:cs typeface="Roboto Serif Light" pitchFamily="2" charset="0"/>
              </a:rPr>
              <a:t>[1828]</a:t>
            </a:r>
          </a:p>
        </p:txBody>
      </p:sp>
      <p:sp>
        <p:nvSpPr>
          <p:cNvPr id="12" name="ZoneTexte 41">
            <a:extLst>
              <a:ext uri="{FF2B5EF4-FFF2-40B4-BE49-F238E27FC236}">
                <a16:creationId xmlns:a16="http://schemas.microsoft.com/office/drawing/2014/main" id="{BE336E63-CB46-8564-7A1A-511112F78F02}"/>
              </a:ext>
            </a:extLst>
          </p:cNvPr>
          <p:cNvSpPr txBox="1"/>
          <p:nvPr/>
        </p:nvSpPr>
        <p:spPr>
          <a:xfrm>
            <a:off x="4135462" y="5473859"/>
            <a:ext cx="1090363" cy="646331"/>
          </a:xfrm>
          <a:prstGeom prst="rect">
            <a:avLst/>
          </a:prstGeom>
          <a:noFill/>
        </p:spPr>
        <p:txBody>
          <a:bodyPr wrap="none" rtlCol="0">
            <a:spAutoFit/>
          </a:bodyPr>
          <a:lstStyle/>
          <a:p>
            <a:pPr algn="ctr"/>
            <a:r>
              <a:rPr lang="fr-CA" dirty="0">
                <a:latin typeface="Century Schoolbook" panose="02040604050505020304" pitchFamily="18" charset="0"/>
                <a:cs typeface="Roboto Serif Light" pitchFamily="2" charset="0"/>
              </a:rPr>
              <a:t>Einstein</a:t>
            </a:r>
          </a:p>
          <a:p>
            <a:pPr algn="ctr"/>
            <a:r>
              <a:rPr lang="fr-CA" dirty="0">
                <a:latin typeface="Century Schoolbook" panose="02040604050505020304" pitchFamily="18" charset="0"/>
                <a:cs typeface="Roboto Serif Light" pitchFamily="2" charset="0"/>
              </a:rPr>
              <a:t>[1905]</a:t>
            </a:r>
          </a:p>
        </p:txBody>
      </p:sp>
      <p:pic>
        <p:nvPicPr>
          <p:cNvPr id="14" name="Graphic 13" descr="Magnifying glass with solid fill">
            <a:extLst>
              <a:ext uri="{FF2B5EF4-FFF2-40B4-BE49-F238E27FC236}">
                <a16:creationId xmlns:a16="http://schemas.microsoft.com/office/drawing/2014/main" id="{320F01A4-702A-C264-4BB8-59D095E520FF}"/>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flipH="1">
            <a:off x="5137843" y="2250335"/>
            <a:ext cx="748393" cy="748393"/>
          </a:xfrm>
          <a:prstGeom prst="rect">
            <a:avLst/>
          </a:prstGeom>
        </p:spPr>
      </p:pic>
      <p:sp>
        <p:nvSpPr>
          <p:cNvPr id="26" name="Flowchart: Connector 25">
            <a:extLst>
              <a:ext uri="{FF2B5EF4-FFF2-40B4-BE49-F238E27FC236}">
                <a16:creationId xmlns:a16="http://schemas.microsoft.com/office/drawing/2014/main" id="{AE5B8DAD-7D0E-4FA6-AD79-78BC1E27CF15}"/>
              </a:ext>
            </a:extLst>
          </p:cNvPr>
          <p:cNvSpPr/>
          <p:nvPr/>
        </p:nvSpPr>
        <p:spPr>
          <a:xfrm>
            <a:off x="7227734" y="2760469"/>
            <a:ext cx="261370" cy="261369"/>
          </a:xfrm>
          <a:prstGeom prst="flowChartConnector">
            <a:avLst/>
          </a:prstGeom>
          <a:gradFill flip="none" rotWithShape="1">
            <a:gsLst>
              <a:gs pos="0">
                <a:schemeClr val="tx1"/>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sp>
        <p:nvSpPr>
          <p:cNvPr id="27" name="Flowchart: Connector 26">
            <a:extLst>
              <a:ext uri="{FF2B5EF4-FFF2-40B4-BE49-F238E27FC236}">
                <a16:creationId xmlns:a16="http://schemas.microsoft.com/office/drawing/2014/main" id="{36052C7B-659F-8461-9FF8-0D095EA4E033}"/>
              </a:ext>
            </a:extLst>
          </p:cNvPr>
          <p:cNvSpPr/>
          <p:nvPr/>
        </p:nvSpPr>
        <p:spPr>
          <a:xfrm>
            <a:off x="8030612" y="2469276"/>
            <a:ext cx="261370" cy="261369"/>
          </a:xfrm>
          <a:prstGeom prst="flowChartConnector">
            <a:avLst/>
          </a:prstGeom>
          <a:gradFill flip="none" rotWithShape="1">
            <a:gsLst>
              <a:gs pos="0">
                <a:schemeClr val="tx1"/>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sp>
        <p:nvSpPr>
          <p:cNvPr id="28" name="Flowchart: Connector 27">
            <a:extLst>
              <a:ext uri="{FF2B5EF4-FFF2-40B4-BE49-F238E27FC236}">
                <a16:creationId xmlns:a16="http://schemas.microsoft.com/office/drawing/2014/main" id="{F5F69A76-3B33-F885-2089-D66539DC5B56}"/>
              </a:ext>
            </a:extLst>
          </p:cNvPr>
          <p:cNvSpPr/>
          <p:nvPr/>
        </p:nvSpPr>
        <p:spPr>
          <a:xfrm rot="16995290">
            <a:off x="6800470" y="2093512"/>
            <a:ext cx="261370" cy="261369"/>
          </a:xfrm>
          <a:prstGeom prst="flowChartConnector">
            <a:avLst/>
          </a:prstGeom>
          <a:gradFill flip="none" rotWithShape="1">
            <a:gsLst>
              <a:gs pos="0">
                <a:schemeClr val="tx1"/>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pic>
        <p:nvPicPr>
          <p:cNvPr id="30" name="Graphic 29" descr="Wine outline">
            <a:extLst>
              <a:ext uri="{FF2B5EF4-FFF2-40B4-BE49-F238E27FC236}">
                <a16:creationId xmlns:a16="http://schemas.microsoft.com/office/drawing/2014/main" id="{3A567E1C-2F46-F3BC-AC15-0DEA1D8CA15D}"/>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8443989" y="1629037"/>
            <a:ext cx="2111283" cy="2111283"/>
          </a:xfrm>
          <a:prstGeom prst="rect">
            <a:avLst/>
          </a:prstGeom>
        </p:spPr>
      </p:pic>
      <p:pic>
        <p:nvPicPr>
          <p:cNvPr id="32" name="Graphic 31" descr="Octopus with solid fill">
            <a:extLst>
              <a:ext uri="{FF2B5EF4-FFF2-40B4-BE49-F238E27FC236}">
                <a16:creationId xmlns:a16="http://schemas.microsoft.com/office/drawing/2014/main" id="{8C1FD82A-BCCA-7A8F-5098-14C5A1E5ECC9}"/>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9042430" y="1032994"/>
            <a:ext cx="914400" cy="914400"/>
          </a:xfrm>
          <a:prstGeom prst="rect">
            <a:avLst/>
          </a:prstGeom>
        </p:spPr>
      </p:pic>
      <p:pic>
        <p:nvPicPr>
          <p:cNvPr id="34" name="Graphic 33" descr="Splash with solid fill">
            <a:extLst>
              <a:ext uri="{FF2B5EF4-FFF2-40B4-BE49-F238E27FC236}">
                <a16:creationId xmlns:a16="http://schemas.microsoft.com/office/drawing/2014/main" id="{0E6768DB-339D-1E73-EB33-E8F9F75E7D76}"/>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rot="10453141">
            <a:off x="9068938" y="2192557"/>
            <a:ext cx="832277" cy="635570"/>
          </a:xfrm>
          <a:prstGeom prst="rect">
            <a:avLst/>
          </a:prstGeom>
        </p:spPr>
      </p:pic>
      <p:grpSp>
        <p:nvGrpSpPr>
          <p:cNvPr id="73" name="Group 72">
            <a:extLst>
              <a:ext uri="{FF2B5EF4-FFF2-40B4-BE49-F238E27FC236}">
                <a16:creationId xmlns:a16="http://schemas.microsoft.com/office/drawing/2014/main" id="{F5396FAD-A5D3-49E9-BE85-BA81BD81BC27}"/>
              </a:ext>
            </a:extLst>
          </p:cNvPr>
          <p:cNvGrpSpPr/>
          <p:nvPr/>
        </p:nvGrpSpPr>
        <p:grpSpPr>
          <a:xfrm>
            <a:off x="10682494" y="2295806"/>
            <a:ext cx="486748" cy="492818"/>
            <a:chOff x="10637673" y="2295806"/>
            <a:chExt cx="486748" cy="492818"/>
          </a:xfrm>
        </p:grpSpPr>
        <p:sp>
          <p:nvSpPr>
            <p:cNvPr id="36" name="Oval 35">
              <a:extLst>
                <a:ext uri="{FF2B5EF4-FFF2-40B4-BE49-F238E27FC236}">
                  <a16:creationId xmlns:a16="http://schemas.microsoft.com/office/drawing/2014/main" id="{60C47061-BBBA-D643-7578-BA99B36C9206}"/>
                </a:ext>
              </a:extLst>
            </p:cNvPr>
            <p:cNvSpPr/>
            <p:nvPr/>
          </p:nvSpPr>
          <p:spPr>
            <a:xfrm rot="1851367">
              <a:off x="10637673" y="2389853"/>
              <a:ext cx="45719" cy="45719"/>
            </a:xfrm>
            <a:prstGeom prst="ellipse">
              <a:avLst/>
            </a:prstGeom>
            <a:solidFill>
              <a:srgbClr val="00A7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46" name="Oval 45">
              <a:extLst>
                <a:ext uri="{FF2B5EF4-FFF2-40B4-BE49-F238E27FC236}">
                  <a16:creationId xmlns:a16="http://schemas.microsoft.com/office/drawing/2014/main" id="{562C75EA-A3C0-E1EC-D221-6DC304F60905}"/>
                </a:ext>
              </a:extLst>
            </p:cNvPr>
            <p:cNvSpPr/>
            <p:nvPr/>
          </p:nvSpPr>
          <p:spPr>
            <a:xfrm rot="1851367">
              <a:off x="11008165" y="2295806"/>
              <a:ext cx="45719" cy="45719"/>
            </a:xfrm>
            <a:prstGeom prst="ellipse">
              <a:avLst/>
            </a:prstGeom>
            <a:solidFill>
              <a:srgbClr val="00A7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8" name="Oval 37">
              <a:extLst>
                <a:ext uri="{FF2B5EF4-FFF2-40B4-BE49-F238E27FC236}">
                  <a16:creationId xmlns:a16="http://schemas.microsoft.com/office/drawing/2014/main" id="{DBDC2F40-B823-3E06-9B45-20E15CA5B44C}"/>
                </a:ext>
              </a:extLst>
            </p:cNvPr>
            <p:cNvSpPr/>
            <p:nvPr/>
          </p:nvSpPr>
          <p:spPr>
            <a:xfrm rot="1851367">
              <a:off x="11078702" y="2742905"/>
              <a:ext cx="45719" cy="45719"/>
            </a:xfrm>
            <a:prstGeom prst="ellipse">
              <a:avLst/>
            </a:prstGeom>
            <a:solidFill>
              <a:srgbClr val="00A7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grpSp>
      <p:grpSp>
        <p:nvGrpSpPr>
          <p:cNvPr id="74" name="Group 73">
            <a:extLst>
              <a:ext uri="{FF2B5EF4-FFF2-40B4-BE49-F238E27FC236}">
                <a16:creationId xmlns:a16="http://schemas.microsoft.com/office/drawing/2014/main" id="{3FAE239A-FD12-C988-A7BB-9C278D64DBEE}"/>
              </a:ext>
            </a:extLst>
          </p:cNvPr>
          <p:cNvGrpSpPr/>
          <p:nvPr/>
        </p:nvGrpSpPr>
        <p:grpSpPr>
          <a:xfrm>
            <a:off x="10671063" y="2284376"/>
            <a:ext cx="509609" cy="515144"/>
            <a:chOff x="10626242" y="2284376"/>
            <a:chExt cx="509609" cy="515144"/>
          </a:xfrm>
        </p:grpSpPr>
        <p:sp>
          <p:nvSpPr>
            <p:cNvPr id="39" name="Oval 38">
              <a:extLst>
                <a:ext uri="{FF2B5EF4-FFF2-40B4-BE49-F238E27FC236}">
                  <a16:creationId xmlns:a16="http://schemas.microsoft.com/office/drawing/2014/main" id="{F372BBD5-3FD5-6966-05C6-D3201CA424D0}"/>
                </a:ext>
              </a:extLst>
            </p:cNvPr>
            <p:cNvSpPr>
              <a:spLocks noChangeAspect="1"/>
            </p:cNvSpPr>
            <p:nvPr/>
          </p:nvSpPr>
          <p:spPr>
            <a:xfrm rot="1851367">
              <a:off x="10626242" y="2378423"/>
              <a:ext cx="68579" cy="68579"/>
            </a:xfrm>
            <a:prstGeom prst="ellipse">
              <a:avLst/>
            </a:prstGeom>
            <a:gradFill flip="none" rotWithShape="1">
              <a:gsLst>
                <a:gs pos="0">
                  <a:srgbClr val="00A759"/>
                </a:gs>
                <a:gs pos="75000">
                  <a:srgbClr val="00A759">
                    <a:alpha val="30000"/>
                  </a:srgbClr>
                </a:gs>
                <a:gs pos="50000">
                  <a:srgbClr val="00A759">
                    <a:alpha val="50000"/>
                  </a:srgbClr>
                </a:gs>
                <a:gs pos="100000">
                  <a:srgbClr val="00A759">
                    <a:alpha val="10196"/>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58" name="Oval 57">
              <a:extLst>
                <a:ext uri="{FF2B5EF4-FFF2-40B4-BE49-F238E27FC236}">
                  <a16:creationId xmlns:a16="http://schemas.microsoft.com/office/drawing/2014/main" id="{D19D9906-3370-A612-8D46-CB4E50771185}"/>
                </a:ext>
              </a:extLst>
            </p:cNvPr>
            <p:cNvSpPr>
              <a:spLocks noChangeAspect="1"/>
            </p:cNvSpPr>
            <p:nvPr/>
          </p:nvSpPr>
          <p:spPr>
            <a:xfrm rot="1851367">
              <a:off x="10996734" y="2284376"/>
              <a:ext cx="68579" cy="68579"/>
            </a:xfrm>
            <a:prstGeom prst="ellipse">
              <a:avLst/>
            </a:prstGeom>
            <a:gradFill flip="none" rotWithShape="1">
              <a:gsLst>
                <a:gs pos="0">
                  <a:srgbClr val="00A759"/>
                </a:gs>
                <a:gs pos="75000">
                  <a:srgbClr val="00A759">
                    <a:alpha val="30000"/>
                  </a:srgbClr>
                </a:gs>
                <a:gs pos="50000">
                  <a:srgbClr val="00A759">
                    <a:alpha val="50000"/>
                  </a:srgbClr>
                </a:gs>
                <a:gs pos="100000">
                  <a:srgbClr val="00A759">
                    <a:alpha val="10196"/>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59" name="Oval 58">
              <a:extLst>
                <a:ext uri="{FF2B5EF4-FFF2-40B4-BE49-F238E27FC236}">
                  <a16:creationId xmlns:a16="http://schemas.microsoft.com/office/drawing/2014/main" id="{5439A379-CEFF-32A9-0AB9-D0E465F2957E}"/>
                </a:ext>
              </a:extLst>
            </p:cNvPr>
            <p:cNvSpPr>
              <a:spLocks noChangeAspect="1"/>
            </p:cNvSpPr>
            <p:nvPr/>
          </p:nvSpPr>
          <p:spPr>
            <a:xfrm rot="1851367">
              <a:off x="11067272" y="2730941"/>
              <a:ext cx="68579" cy="68579"/>
            </a:xfrm>
            <a:prstGeom prst="ellipse">
              <a:avLst/>
            </a:prstGeom>
            <a:gradFill flip="none" rotWithShape="1">
              <a:gsLst>
                <a:gs pos="0">
                  <a:srgbClr val="00A759"/>
                </a:gs>
                <a:gs pos="75000">
                  <a:srgbClr val="00A759">
                    <a:alpha val="30000"/>
                  </a:srgbClr>
                </a:gs>
                <a:gs pos="50000">
                  <a:srgbClr val="00A759">
                    <a:alpha val="50000"/>
                  </a:srgbClr>
                </a:gs>
                <a:gs pos="100000">
                  <a:srgbClr val="00A759">
                    <a:alpha val="10196"/>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grpSp>
      <p:grpSp>
        <p:nvGrpSpPr>
          <p:cNvPr id="75" name="Group 74">
            <a:extLst>
              <a:ext uri="{FF2B5EF4-FFF2-40B4-BE49-F238E27FC236}">
                <a16:creationId xmlns:a16="http://schemas.microsoft.com/office/drawing/2014/main" id="{B8A84A1D-D2D8-C538-B206-DB0703E459AD}"/>
              </a:ext>
            </a:extLst>
          </p:cNvPr>
          <p:cNvGrpSpPr/>
          <p:nvPr/>
        </p:nvGrpSpPr>
        <p:grpSpPr>
          <a:xfrm>
            <a:off x="10653916" y="2269436"/>
            <a:ext cx="543845" cy="547229"/>
            <a:chOff x="10609095" y="2269436"/>
            <a:chExt cx="543845" cy="547229"/>
          </a:xfrm>
        </p:grpSpPr>
        <p:sp>
          <p:nvSpPr>
            <p:cNvPr id="60" name="Oval 59">
              <a:extLst>
                <a:ext uri="{FF2B5EF4-FFF2-40B4-BE49-F238E27FC236}">
                  <a16:creationId xmlns:a16="http://schemas.microsoft.com/office/drawing/2014/main" id="{60FD371F-891F-B1C8-0735-9F55D4A88EC4}"/>
                </a:ext>
              </a:extLst>
            </p:cNvPr>
            <p:cNvSpPr>
              <a:spLocks noChangeAspect="1"/>
            </p:cNvSpPr>
            <p:nvPr/>
          </p:nvSpPr>
          <p:spPr>
            <a:xfrm rot="1851367">
              <a:off x="10609095" y="2359339"/>
              <a:ext cx="102869" cy="102869"/>
            </a:xfrm>
            <a:prstGeom prst="ellipse">
              <a:avLst/>
            </a:prstGeom>
            <a:gradFill flip="none" rotWithShape="1">
              <a:gsLst>
                <a:gs pos="0">
                  <a:srgbClr val="00A759"/>
                </a:gs>
                <a:gs pos="75000">
                  <a:srgbClr val="00A759">
                    <a:alpha val="30000"/>
                  </a:srgbClr>
                </a:gs>
                <a:gs pos="50000">
                  <a:srgbClr val="00A759">
                    <a:alpha val="50000"/>
                  </a:srgbClr>
                </a:gs>
                <a:gs pos="100000">
                  <a:srgbClr val="00A759">
                    <a:alpha val="10196"/>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61" name="Oval 60">
              <a:extLst>
                <a:ext uri="{FF2B5EF4-FFF2-40B4-BE49-F238E27FC236}">
                  <a16:creationId xmlns:a16="http://schemas.microsoft.com/office/drawing/2014/main" id="{8F92422E-2716-DF55-3ECC-13105AC3398D}"/>
                </a:ext>
              </a:extLst>
            </p:cNvPr>
            <p:cNvSpPr>
              <a:spLocks noChangeAspect="1"/>
            </p:cNvSpPr>
            <p:nvPr/>
          </p:nvSpPr>
          <p:spPr>
            <a:xfrm rot="1851367">
              <a:off x="10979538" y="2269436"/>
              <a:ext cx="102869" cy="102869"/>
            </a:xfrm>
            <a:prstGeom prst="ellipse">
              <a:avLst/>
            </a:prstGeom>
            <a:gradFill flip="none" rotWithShape="1">
              <a:gsLst>
                <a:gs pos="0">
                  <a:srgbClr val="00A759"/>
                </a:gs>
                <a:gs pos="75000">
                  <a:srgbClr val="00A759">
                    <a:alpha val="30000"/>
                  </a:srgbClr>
                </a:gs>
                <a:gs pos="50000">
                  <a:srgbClr val="00A759">
                    <a:alpha val="50000"/>
                  </a:srgbClr>
                </a:gs>
                <a:gs pos="100000">
                  <a:srgbClr val="00A759">
                    <a:alpha val="10196"/>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62" name="Oval 61">
              <a:extLst>
                <a:ext uri="{FF2B5EF4-FFF2-40B4-BE49-F238E27FC236}">
                  <a16:creationId xmlns:a16="http://schemas.microsoft.com/office/drawing/2014/main" id="{5EA370B2-980A-F3BB-A733-A723CF4E2AF1}"/>
                </a:ext>
              </a:extLst>
            </p:cNvPr>
            <p:cNvSpPr>
              <a:spLocks noChangeAspect="1"/>
            </p:cNvSpPr>
            <p:nvPr/>
          </p:nvSpPr>
          <p:spPr>
            <a:xfrm rot="1851367">
              <a:off x="11050071" y="2713796"/>
              <a:ext cx="102869" cy="102869"/>
            </a:xfrm>
            <a:prstGeom prst="ellipse">
              <a:avLst/>
            </a:prstGeom>
            <a:gradFill flip="none" rotWithShape="1">
              <a:gsLst>
                <a:gs pos="0">
                  <a:srgbClr val="00A759"/>
                </a:gs>
                <a:gs pos="75000">
                  <a:srgbClr val="00A759">
                    <a:alpha val="30000"/>
                  </a:srgbClr>
                </a:gs>
                <a:gs pos="50000">
                  <a:srgbClr val="00A759">
                    <a:alpha val="50000"/>
                  </a:srgbClr>
                </a:gs>
                <a:gs pos="100000">
                  <a:srgbClr val="00A759">
                    <a:alpha val="10196"/>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grpSp>
      <p:grpSp>
        <p:nvGrpSpPr>
          <p:cNvPr id="76" name="Group 75">
            <a:extLst>
              <a:ext uri="{FF2B5EF4-FFF2-40B4-BE49-F238E27FC236}">
                <a16:creationId xmlns:a16="http://schemas.microsoft.com/office/drawing/2014/main" id="{3F174BC1-1D90-91E4-919C-DFFDE20E30AF}"/>
              </a:ext>
            </a:extLst>
          </p:cNvPr>
          <p:cNvGrpSpPr/>
          <p:nvPr/>
        </p:nvGrpSpPr>
        <p:grpSpPr>
          <a:xfrm>
            <a:off x="10624895" y="2246275"/>
            <a:ext cx="600173" cy="595883"/>
            <a:chOff x="10580074" y="2246275"/>
            <a:chExt cx="600173" cy="595883"/>
          </a:xfrm>
        </p:grpSpPr>
        <p:sp>
          <p:nvSpPr>
            <p:cNvPr id="63" name="Oval 62">
              <a:extLst>
                <a:ext uri="{FF2B5EF4-FFF2-40B4-BE49-F238E27FC236}">
                  <a16:creationId xmlns:a16="http://schemas.microsoft.com/office/drawing/2014/main" id="{075B79AC-6B6B-DA08-CA79-9D9708E250C3}"/>
                </a:ext>
              </a:extLst>
            </p:cNvPr>
            <p:cNvSpPr>
              <a:spLocks noChangeAspect="1"/>
            </p:cNvSpPr>
            <p:nvPr/>
          </p:nvSpPr>
          <p:spPr>
            <a:xfrm rot="1851367">
              <a:off x="10580074" y="2335648"/>
              <a:ext cx="154304" cy="154304"/>
            </a:xfrm>
            <a:prstGeom prst="ellipse">
              <a:avLst/>
            </a:prstGeom>
            <a:gradFill flip="none" rotWithShape="1">
              <a:gsLst>
                <a:gs pos="0">
                  <a:srgbClr val="00A759"/>
                </a:gs>
                <a:gs pos="75000">
                  <a:srgbClr val="00A759">
                    <a:alpha val="30000"/>
                  </a:srgbClr>
                </a:gs>
                <a:gs pos="50000">
                  <a:srgbClr val="00A759">
                    <a:alpha val="50000"/>
                  </a:srgbClr>
                </a:gs>
                <a:gs pos="100000">
                  <a:srgbClr val="00A759">
                    <a:alpha val="10196"/>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64" name="Oval 63">
              <a:extLst>
                <a:ext uri="{FF2B5EF4-FFF2-40B4-BE49-F238E27FC236}">
                  <a16:creationId xmlns:a16="http://schemas.microsoft.com/office/drawing/2014/main" id="{DE167B78-44FA-B6AB-AA8F-20EAEEAE7E34}"/>
                </a:ext>
              </a:extLst>
            </p:cNvPr>
            <p:cNvSpPr>
              <a:spLocks noChangeAspect="1"/>
            </p:cNvSpPr>
            <p:nvPr/>
          </p:nvSpPr>
          <p:spPr>
            <a:xfrm rot="1851367">
              <a:off x="10953818" y="2246275"/>
              <a:ext cx="154304" cy="154304"/>
            </a:xfrm>
            <a:prstGeom prst="ellipse">
              <a:avLst/>
            </a:prstGeom>
            <a:gradFill flip="none" rotWithShape="1">
              <a:gsLst>
                <a:gs pos="0">
                  <a:srgbClr val="00A759"/>
                </a:gs>
                <a:gs pos="75000">
                  <a:srgbClr val="00A759">
                    <a:alpha val="30000"/>
                  </a:srgbClr>
                </a:gs>
                <a:gs pos="50000">
                  <a:srgbClr val="00A759">
                    <a:alpha val="50000"/>
                  </a:srgbClr>
                </a:gs>
                <a:gs pos="100000">
                  <a:srgbClr val="00A759">
                    <a:alpha val="10196"/>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65" name="Oval 64">
              <a:extLst>
                <a:ext uri="{FF2B5EF4-FFF2-40B4-BE49-F238E27FC236}">
                  <a16:creationId xmlns:a16="http://schemas.microsoft.com/office/drawing/2014/main" id="{7F514FA5-4FEF-462D-A443-D7418A125BA8}"/>
                </a:ext>
              </a:extLst>
            </p:cNvPr>
            <p:cNvSpPr>
              <a:spLocks noChangeAspect="1"/>
            </p:cNvSpPr>
            <p:nvPr/>
          </p:nvSpPr>
          <p:spPr>
            <a:xfrm rot="1851367">
              <a:off x="11025943" y="2687854"/>
              <a:ext cx="154304" cy="154304"/>
            </a:xfrm>
            <a:prstGeom prst="ellipse">
              <a:avLst/>
            </a:prstGeom>
            <a:gradFill flip="none" rotWithShape="1">
              <a:gsLst>
                <a:gs pos="0">
                  <a:srgbClr val="00A759"/>
                </a:gs>
                <a:gs pos="75000">
                  <a:srgbClr val="00A759">
                    <a:alpha val="30000"/>
                  </a:srgbClr>
                </a:gs>
                <a:gs pos="50000">
                  <a:srgbClr val="00A759">
                    <a:alpha val="50000"/>
                  </a:srgbClr>
                </a:gs>
                <a:gs pos="100000">
                  <a:srgbClr val="00A759">
                    <a:alpha val="10196"/>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grpSp>
      <p:grpSp>
        <p:nvGrpSpPr>
          <p:cNvPr id="77" name="Group 76">
            <a:extLst>
              <a:ext uri="{FF2B5EF4-FFF2-40B4-BE49-F238E27FC236}">
                <a16:creationId xmlns:a16="http://schemas.microsoft.com/office/drawing/2014/main" id="{F804ABE0-C7D1-E4D8-280B-E6261FED43BB}"/>
              </a:ext>
            </a:extLst>
          </p:cNvPr>
          <p:cNvGrpSpPr/>
          <p:nvPr/>
        </p:nvGrpSpPr>
        <p:grpSpPr>
          <a:xfrm>
            <a:off x="10547742" y="2170336"/>
            <a:ext cx="750552" cy="753122"/>
            <a:chOff x="10502921" y="2170336"/>
            <a:chExt cx="750552" cy="753122"/>
          </a:xfrm>
        </p:grpSpPr>
        <p:sp>
          <p:nvSpPr>
            <p:cNvPr id="66" name="Oval 65">
              <a:extLst>
                <a:ext uri="{FF2B5EF4-FFF2-40B4-BE49-F238E27FC236}">
                  <a16:creationId xmlns:a16="http://schemas.microsoft.com/office/drawing/2014/main" id="{031D0633-7E0B-8ACE-9DEF-9C404F2F4ED9}"/>
                </a:ext>
              </a:extLst>
            </p:cNvPr>
            <p:cNvSpPr>
              <a:spLocks noChangeAspect="1"/>
            </p:cNvSpPr>
            <p:nvPr/>
          </p:nvSpPr>
          <p:spPr>
            <a:xfrm rot="1851367">
              <a:off x="10502921" y="2260125"/>
              <a:ext cx="308608" cy="308608"/>
            </a:xfrm>
            <a:prstGeom prst="ellipse">
              <a:avLst/>
            </a:prstGeom>
            <a:gradFill flip="none" rotWithShape="1">
              <a:gsLst>
                <a:gs pos="0">
                  <a:srgbClr val="00A759"/>
                </a:gs>
                <a:gs pos="75000">
                  <a:srgbClr val="00A759">
                    <a:alpha val="30000"/>
                  </a:srgbClr>
                </a:gs>
                <a:gs pos="50000">
                  <a:srgbClr val="00A759">
                    <a:alpha val="50000"/>
                  </a:srgbClr>
                </a:gs>
                <a:gs pos="100000">
                  <a:srgbClr val="00A759">
                    <a:alpha val="10196"/>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67" name="Oval 66">
              <a:extLst>
                <a:ext uri="{FF2B5EF4-FFF2-40B4-BE49-F238E27FC236}">
                  <a16:creationId xmlns:a16="http://schemas.microsoft.com/office/drawing/2014/main" id="{9BA0FF0C-A857-193B-A0A6-D98CCF32917D}"/>
                </a:ext>
              </a:extLst>
            </p:cNvPr>
            <p:cNvSpPr>
              <a:spLocks noChangeAspect="1"/>
            </p:cNvSpPr>
            <p:nvPr/>
          </p:nvSpPr>
          <p:spPr>
            <a:xfrm rot="1851367">
              <a:off x="10876665" y="2170336"/>
              <a:ext cx="308608" cy="308608"/>
            </a:xfrm>
            <a:prstGeom prst="ellipse">
              <a:avLst/>
            </a:prstGeom>
            <a:gradFill flip="none" rotWithShape="1">
              <a:gsLst>
                <a:gs pos="0">
                  <a:srgbClr val="00A759"/>
                </a:gs>
                <a:gs pos="75000">
                  <a:srgbClr val="00A759">
                    <a:alpha val="30000"/>
                  </a:srgbClr>
                </a:gs>
                <a:gs pos="50000">
                  <a:srgbClr val="00A759">
                    <a:alpha val="50000"/>
                  </a:srgbClr>
                </a:gs>
                <a:gs pos="100000">
                  <a:srgbClr val="00A759">
                    <a:alpha val="10196"/>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68" name="Oval 67">
              <a:extLst>
                <a:ext uri="{FF2B5EF4-FFF2-40B4-BE49-F238E27FC236}">
                  <a16:creationId xmlns:a16="http://schemas.microsoft.com/office/drawing/2014/main" id="{B1B26963-7DF1-DCA3-E3CC-137007C8C754}"/>
                </a:ext>
              </a:extLst>
            </p:cNvPr>
            <p:cNvSpPr>
              <a:spLocks noChangeAspect="1"/>
            </p:cNvSpPr>
            <p:nvPr/>
          </p:nvSpPr>
          <p:spPr>
            <a:xfrm rot="1851367">
              <a:off x="10944865" y="2614850"/>
              <a:ext cx="308608" cy="308608"/>
            </a:xfrm>
            <a:prstGeom prst="ellipse">
              <a:avLst/>
            </a:prstGeom>
            <a:gradFill flip="none" rotWithShape="1">
              <a:gsLst>
                <a:gs pos="0">
                  <a:srgbClr val="00A759"/>
                </a:gs>
                <a:gs pos="75000">
                  <a:srgbClr val="00A759">
                    <a:alpha val="30000"/>
                  </a:srgbClr>
                </a:gs>
                <a:gs pos="50000">
                  <a:srgbClr val="00A759">
                    <a:alpha val="50000"/>
                  </a:srgbClr>
                </a:gs>
                <a:gs pos="100000">
                  <a:srgbClr val="00A759">
                    <a:alpha val="10196"/>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grpSp>
      <p:grpSp>
        <p:nvGrpSpPr>
          <p:cNvPr id="78" name="Group 77">
            <a:extLst>
              <a:ext uri="{FF2B5EF4-FFF2-40B4-BE49-F238E27FC236}">
                <a16:creationId xmlns:a16="http://schemas.microsoft.com/office/drawing/2014/main" id="{5D8718C4-1BA3-B6FF-6055-234A63B184E6}"/>
              </a:ext>
            </a:extLst>
          </p:cNvPr>
          <p:cNvGrpSpPr/>
          <p:nvPr/>
        </p:nvGrpSpPr>
        <p:grpSpPr>
          <a:xfrm>
            <a:off x="10402800" y="2018981"/>
            <a:ext cx="1054887" cy="1059071"/>
            <a:chOff x="10357979" y="2018981"/>
            <a:chExt cx="1054887" cy="1059071"/>
          </a:xfrm>
        </p:grpSpPr>
        <p:sp>
          <p:nvSpPr>
            <p:cNvPr id="69" name="Oval 68">
              <a:extLst>
                <a:ext uri="{FF2B5EF4-FFF2-40B4-BE49-F238E27FC236}">
                  <a16:creationId xmlns:a16="http://schemas.microsoft.com/office/drawing/2014/main" id="{798A1B46-2708-5DC9-46A5-E2D2B1EE602F}"/>
                </a:ext>
              </a:extLst>
            </p:cNvPr>
            <p:cNvSpPr>
              <a:spLocks noChangeAspect="1"/>
            </p:cNvSpPr>
            <p:nvPr/>
          </p:nvSpPr>
          <p:spPr>
            <a:xfrm rot="1851367">
              <a:off x="10357979" y="2111300"/>
              <a:ext cx="617216" cy="617216"/>
            </a:xfrm>
            <a:prstGeom prst="ellipse">
              <a:avLst/>
            </a:prstGeom>
            <a:gradFill flip="none" rotWithShape="1">
              <a:gsLst>
                <a:gs pos="0">
                  <a:srgbClr val="00A759"/>
                </a:gs>
                <a:gs pos="75000">
                  <a:srgbClr val="00A759">
                    <a:alpha val="30000"/>
                  </a:srgbClr>
                </a:gs>
                <a:gs pos="50000">
                  <a:srgbClr val="00A759">
                    <a:alpha val="50000"/>
                  </a:srgbClr>
                </a:gs>
                <a:gs pos="100000">
                  <a:srgbClr val="00A759">
                    <a:alpha val="10196"/>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71" name="Oval 70">
              <a:extLst>
                <a:ext uri="{FF2B5EF4-FFF2-40B4-BE49-F238E27FC236}">
                  <a16:creationId xmlns:a16="http://schemas.microsoft.com/office/drawing/2014/main" id="{4ED488A7-957E-87E2-C6A7-712CA4D1AA75}"/>
                </a:ext>
              </a:extLst>
            </p:cNvPr>
            <p:cNvSpPr>
              <a:spLocks noChangeAspect="1"/>
            </p:cNvSpPr>
            <p:nvPr/>
          </p:nvSpPr>
          <p:spPr>
            <a:xfrm rot="1851367">
              <a:off x="10724282" y="2018981"/>
              <a:ext cx="617216" cy="617216"/>
            </a:xfrm>
            <a:prstGeom prst="ellipse">
              <a:avLst/>
            </a:prstGeom>
            <a:gradFill flip="none" rotWithShape="1">
              <a:gsLst>
                <a:gs pos="0">
                  <a:srgbClr val="00A759"/>
                </a:gs>
                <a:gs pos="75000">
                  <a:srgbClr val="00A759">
                    <a:alpha val="30000"/>
                  </a:srgbClr>
                </a:gs>
                <a:gs pos="50000">
                  <a:srgbClr val="00A759">
                    <a:alpha val="50000"/>
                  </a:srgbClr>
                </a:gs>
                <a:gs pos="100000">
                  <a:srgbClr val="00A759">
                    <a:alpha val="10196"/>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72" name="Oval 71">
              <a:extLst>
                <a:ext uri="{FF2B5EF4-FFF2-40B4-BE49-F238E27FC236}">
                  <a16:creationId xmlns:a16="http://schemas.microsoft.com/office/drawing/2014/main" id="{088B8B02-52A4-C5AA-4AC2-069462782515}"/>
                </a:ext>
              </a:extLst>
            </p:cNvPr>
            <p:cNvSpPr>
              <a:spLocks noChangeAspect="1"/>
            </p:cNvSpPr>
            <p:nvPr/>
          </p:nvSpPr>
          <p:spPr>
            <a:xfrm rot="1851367">
              <a:off x="10795650" y="2460836"/>
              <a:ext cx="617216" cy="617216"/>
            </a:xfrm>
            <a:prstGeom prst="ellipse">
              <a:avLst/>
            </a:prstGeom>
            <a:gradFill flip="none" rotWithShape="1">
              <a:gsLst>
                <a:gs pos="0">
                  <a:srgbClr val="00A759"/>
                </a:gs>
                <a:gs pos="75000">
                  <a:srgbClr val="00A759">
                    <a:alpha val="30000"/>
                  </a:srgbClr>
                </a:gs>
                <a:gs pos="50000">
                  <a:srgbClr val="00A759">
                    <a:alpha val="50000"/>
                  </a:srgbClr>
                </a:gs>
                <a:gs pos="100000">
                  <a:srgbClr val="00A759">
                    <a:alpha val="10196"/>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grpSp>
      <p:sp>
        <p:nvSpPr>
          <p:cNvPr id="80" name="ZoneTexte 41">
            <a:extLst>
              <a:ext uri="{FF2B5EF4-FFF2-40B4-BE49-F238E27FC236}">
                <a16:creationId xmlns:a16="http://schemas.microsoft.com/office/drawing/2014/main" id="{91ADDD0F-F4A5-D8DA-2607-394B9C524207}"/>
              </a:ext>
            </a:extLst>
          </p:cNvPr>
          <p:cNvSpPr txBox="1"/>
          <p:nvPr/>
        </p:nvSpPr>
        <p:spPr>
          <a:xfrm>
            <a:off x="664046" y="2152257"/>
            <a:ext cx="3633182" cy="1323439"/>
          </a:xfrm>
          <a:prstGeom prst="rect">
            <a:avLst/>
          </a:prstGeom>
          <a:noFill/>
        </p:spPr>
        <p:txBody>
          <a:bodyPr wrap="square" rtlCol="0">
            <a:spAutoFit/>
          </a:bodyPr>
          <a:lstStyle/>
          <a:p>
            <a:pPr algn="ctr"/>
            <a:r>
              <a:rPr lang="fr-CA" sz="2000" dirty="0">
                <a:latin typeface="Century Schoolbook" panose="02040604050505020304" pitchFamily="18" charset="0"/>
                <a:cs typeface="Roboto Serif Light" pitchFamily="2" charset="0"/>
              </a:rPr>
              <a:t>"</a:t>
            </a:r>
            <a:r>
              <a:rPr lang="fr-CA" sz="2000" dirty="0" err="1">
                <a:latin typeface="Century Schoolbook" panose="02040604050505020304" pitchFamily="18" charset="0"/>
                <a:cs typeface="Roboto Serif Medium" pitchFamily="2" charset="0"/>
              </a:rPr>
              <a:t>Random</a:t>
            </a:r>
            <a:r>
              <a:rPr lang="fr-CA" sz="2000" dirty="0">
                <a:latin typeface="Century Schoolbook" panose="02040604050505020304" pitchFamily="18" charset="0"/>
                <a:cs typeface="Roboto Serif Light" pitchFamily="2" charset="0"/>
              </a:rPr>
              <a:t> </a:t>
            </a:r>
            <a:r>
              <a:rPr lang="fr-CA" sz="2000" dirty="0" err="1">
                <a:latin typeface="Century Schoolbook" panose="02040604050505020304" pitchFamily="18" charset="0"/>
                <a:cs typeface="Roboto Serif Light" pitchFamily="2" charset="0"/>
              </a:rPr>
              <a:t>microscopic</a:t>
            </a:r>
            <a:r>
              <a:rPr lang="fr-CA" sz="2000" dirty="0">
                <a:latin typeface="Century Schoolbook" panose="02040604050505020304" pitchFamily="18" charset="0"/>
                <a:cs typeface="Roboto Serif Light" pitchFamily="2" charset="0"/>
              </a:rPr>
              <a:t> </a:t>
            </a:r>
            <a:r>
              <a:rPr lang="fr-CA" sz="2000" dirty="0" err="1">
                <a:latin typeface="Century Schoolbook" panose="02040604050505020304" pitchFamily="18" charset="0"/>
                <a:cs typeface="Roboto Serif Medium" pitchFamily="2" charset="0"/>
              </a:rPr>
              <a:t>movement</a:t>
            </a:r>
            <a:r>
              <a:rPr lang="fr-CA" sz="2000" dirty="0">
                <a:latin typeface="Century Schoolbook" panose="02040604050505020304" pitchFamily="18" charset="0"/>
                <a:cs typeface="Roboto Serif Light" pitchFamily="2" charset="0"/>
              </a:rPr>
              <a:t> of </a:t>
            </a:r>
            <a:r>
              <a:rPr lang="fr-CA" sz="2000" dirty="0" err="1">
                <a:latin typeface="Century Schoolbook" panose="02040604050505020304" pitchFamily="18" charset="0"/>
                <a:cs typeface="Roboto Serif Medium" pitchFamily="2" charset="0"/>
              </a:rPr>
              <a:t>particles</a:t>
            </a:r>
            <a:r>
              <a:rPr lang="fr-CA" sz="2000" dirty="0">
                <a:latin typeface="Century Schoolbook" panose="02040604050505020304" pitchFamily="18" charset="0"/>
                <a:cs typeface="Roboto Serif Light" pitchFamily="2" charset="0"/>
              </a:rPr>
              <a:t> or </a:t>
            </a:r>
            <a:r>
              <a:rPr lang="fr-CA" sz="2000" dirty="0" err="1">
                <a:latin typeface="Century Schoolbook" panose="02040604050505020304" pitchFamily="18" charset="0"/>
                <a:cs typeface="Roboto Serif Light" pitchFamily="2" charset="0"/>
              </a:rPr>
              <a:t>small</a:t>
            </a:r>
            <a:r>
              <a:rPr lang="fr-CA" sz="2000" dirty="0">
                <a:latin typeface="Century Schoolbook" panose="02040604050505020304" pitchFamily="18" charset="0"/>
                <a:cs typeface="Roboto Serif Light" pitchFamily="2" charset="0"/>
              </a:rPr>
              <a:t> </a:t>
            </a:r>
            <a:r>
              <a:rPr lang="fr-CA" sz="2000" dirty="0" err="1">
                <a:latin typeface="Century Schoolbook" panose="02040604050505020304" pitchFamily="18" charset="0"/>
                <a:cs typeface="Roboto Serif Light" pitchFamily="2" charset="0"/>
              </a:rPr>
              <a:t>molecules</a:t>
            </a:r>
            <a:r>
              <a:rPr lang="fr-CA" sz="2000" dirty="0">
                <a:latin typeface="Century Schoolbook" panose="02040604050505020304" pitchFamily="18" charset="0"/>
                <a:cs typeface="Roboto Serif Light" pitchFamily="2" charset="0"/>
              </a:rPr>
              <a:t> due to </a:t>
            </a:r>
            <a:r>
              <a:rPr lang="fr-CA" sz="2000" dirty="0">
                <a:latin typeface="Century Schoolbook" panose="02040604050505020304" pitchFamily="18" charset="0"/>
                <a:cs typeface="Roboto Serif Medium" pitchFamily="2" charset="0"/>
              </a:rPr>
              <a:t>thermal agitation</a:t>
            </a:r>
            <a:r>
              <a:rPr lang="fr-CA" sz="2000" dirty="0">
                <a:latin typeface="Century Schoolbook" panose="02040604050505020304" pitchFamily="18" charset="0"/>
                <a:cs typeface="Roboto Serif Light" pitchFamily="2" charset="0"/>
              </a:rPr>
              <a:t>."</a:t>
            </a:r>
          </a:p>
        </p:txBody>
      </p:sp>
      <p:sp>
        <p:nvSpPr>
          <p:cNvPr id="83" name="ZoneTexte 41">
            <a:extLst>
              <a:ext uri="{FF2B5EF4-FFF2-40B4-BE49-F238E27FC236}">
                <a16:creationId xmlns:a16="http://schemas.microsoft.com/office/drawing/2014/main" id="{D9240D3A-3F96-4968-FF55-930668C8DA9E}"/>
              </a:ext>
            </a:extLst>
          </p:cNvPr>
          <p:cNvSpPr txBox="1"/>
          <p:nvPr/>
        </p:nvSpPr>
        <p:spPr>
          <a:xfrm>
            <a:off x="5147218" y="4458135"/>
            <a:ext cx="3633182" cy="400110"/>
          </a:xfrm>
          <a:prstGeom prst="rect">
            <a:avLst/>
          </a:prstGeom>
          <a:noFill/>
        </p:spPr>
        <p:txBody>
          <a:bodyPr wrap="square" rtlCol="0">
            <a:spAutoFit/>
          </a:bodyPr>
          <a:lstStyle/>
          <a:p>
            <a:pPr algn="ctr"/>
            <a:r>
              <a:rPr lang="fr-CA" sz="2000" dirty="0">
                <a:latin typeface="Century Schoolbook" panose="02040604050505020304" pitchFamily="18" charset="0"/>
                <a:cs typeface="Roboto Serif Light" pitchFamily="2" charset="0"/>
              </a:rPr>
              <a:t>Diffusion </a:t>
            </a:r>
            <a:r>
              <a:rPr lang="fr-CA" sz="2000" dirty="0" err="1">
                <a:latin typeface="Century Schoolbook" panose="02040604050505020304" pitchFamily="18" charset="0"/>
                <a:cs typeface="Roboto Serif Light" pitchFamily="2" charset="0"/>
              </a:rPr>
              <a:t>propagator</a:t>
            </a:r>
            <a:endParaRPr lang="fr-CA" sz="2000" dirty="0">
              <a:latin typeface="Century Schoolbook" panose="02040604050505020304" pitchFamily="18" charset="0"/>
              <a:cs typeface="Roboto Serif Light" pitchFamily="2" charset="0"/>
            </a:endParaRPr>
          </a:p>
        </p:txBody>
      </p:sp>
      <mc:AlternateContent xmlns:mc="http://schemas.openxmlformats.org/markup-compatibility/2006">
        <mc:Choice xmlns:a14="http://schemas.microsoft.com/office/drawing/2010/main" Requires="a14">
          <p:sp>
            <p:nvSpPr>
              <p:cNvPr id="84" name="TextBox 83">
                <a:extLst>
                  <a:ext uri="{FF2B5EF4-FFF2-40B4-BE49-F238E27FC236}">
                    <a16:creationId xmlns:a16="http://schemas.microsoft.com/office/drawing/2014/main" id="{226792E6-1515-8B8B-CD75-C5C5DB0336FB}"/>
                  </a:ext>
                </a:extLst>
              </p:cNvPr>
              <p:cNvSpPr txBox="1"/>
              <p:nvPr/>
            </p:nvSpPr>
            <p:spPr>
              <a:xfrm>
                <a:off x="5648572" y="4934575"/>
                <a:ext cx="2639441" cy="59926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fr-CA" b="0" i="1" smtClean="0">
                          <a:latin typeface="Cambria Math" panose="02040503050406030204" pitchFamily="18" charset="0"/>
                        </a:rPr>
                        <m:t>𝑃</m:t>
                      </m:r>
                      <m:d>
                        <m:dPr>
                          <m:ctrlPr>
                            <a:rPr lang="fr-CA" b="0" i="1" smtClean="0">
                              <a:latin typeface="Cambria Math" panose="02040503050406030204" pitchFamily="18" charset="0"/>
                            </a:rPr>
                          </m:ctrlPr>
                        </m:dPr>
                        <m:e>
                          <m:r>
                            <a:rPr lang="fr-CA" b="0" i="1" smtClean="0">
                              <a:latin typeface="Cambria Math" panose="02040503050406030204" pitchFamily="18" charset="0"/>
                            </a:rPr>
                            <m:t>𝑟</m:t>
                          </m:r>
                          <m:r>
                            <a:rPr lang="fr-CA" b="0" i="1" smtClean="0">
                              <a:latin typeface="Cambria Math" panose="02040503050406030204" pitchFamily="18" charset="0"/>
                            </a:rPr>
                            <m:t>,</m:t>
                          </m:r>
                          <m:r>
                            <a:rPr lang="fr-CA" b="0" i="1" smtClean="0">
                              <a:latin typeface="Cambria Math" panose="02040503050406030204" pitchFamily="18" charset="0"/>
                              <a:ea typeface="Cambria Math" panose="02040503050406030204" pitchFamily="18" charset="0"/>
                            </a:rPr>
                            <m:t>𝜏</m:t>
                          </m:r>
                        </m:e>
                      </m:d>
                      <m:r>
                        <a:rPr lang="fr-CA" b="0" i="1" smtClean="0">
                          <a:latin typeface="Cambria Math" panose="02040503050406030204" pitchFamily="18" charset="0"/>
                          <a:ea typeface="Cambria Math" panose="02040503050406030204" pitchFamily="18" charset="0"/>
                        </a:rPr>
                        <m:t>=</m:t>
                      </m:r>
                      <m:f>
                        <m:fPr>
                          <m:ctrlPr>
                            <a:rPr lang="fr-CA" b="0" i="1" smtClean="0">
                              <a:latin typeface="Cambria Math" panose="02040503050406030204" pitchFamily="18" charset="0"/>
                              <a:ea typeface="Cambria Math" panose="02040503050406030204" pitchFamily="18" charset="0"/>
                            </a:rPr>
                          </m:ctrlPr>
                        </m:fPr>
                        <m:num>
                          <m:r>
                            <a:rPr lang="fr-CA" b="0" i="1" smtClean="0">
                              <a:latin typeface="Cambria Math" panose="02040503050406030204" pitchFamily="18" charset="0"/>
                              <a:ea typeface="Cambria Math" panose="02040503050406030204" pitchFamily="18" charset="0"/>
                            </a:rPr>
                            <m:t>1</m:t>
                          </m:r>
                        </m:num>
                        <m:den>
                          <m:sSup>
                            <m:sSupPr>
                              <m:ctrlPr>
                                <a:rPr lang="fr-CA" b="0" i="1" smtClean="0">
                                  <a:latin typeface="Cambria Math" panose="02040503050406030204" pitchFamily="18" charset="0"/>
                                  <a:ea typeface="Cambria Math" panose="02040503050406030204" pitchFamily="18" charset="0"/>
                                </a:rPr>
                              </m:ctrlPr>
                            </m:sSupPr>
                            <m:e>
                              <m:r>
                                <a:rPr lang="fr-CA" i="1">
                                  <a:latin typeface="Cambria Math" panose="02040503050406030204" pitchFamily="18" charset="0"/>
                                  <a:ea typeface="Cambria Math" panose="02040503050406030204" pitchFamily="18" charset="0"/>
                                </a:rPr>
                                <m:t>(4</m:t>
                              </m:r>
                              <m:r>
                                <a:rPr lang="fr-CA" i="1">
                                  <a:latin typeface="Cambria Math" panose="02040503050406030204" pitchFamily="18" charset="0"/>
                                  <a:ea typeface="Cambria Math" panose="02040503050406030204" pitchFamily="18" charset="0"/>
                                </a:rPr>
                                <m:t>𝜋</m:t>
                              </m:r>
                              <m:r>
                                <a:rPr lang="fr-CA" i="1">
                                  <a:latin typeface="Cambria Math" panose="02040503050406030204" pitchFamily="18" charset="0"/>
                                  <a:ea typeface="Cambria Math" panose="02040503050406030204" pitchFamily="18" charset="0"/>
                                </a:rPr>
                                <m:t>𝐷</m:t>
                              </m:r>
                              <m:r>
                                <a:rPr lang="fr-CA" i="1">
                                  <a:latin typeface="Cambria Math" panose="02040503050406030204" pitchFamily="18" charset="0"/>
                                  <a:ea typeface="Cambria Math" panose="02040503050406030204" pitchFamily="18" charset="0"/>
                                </a:rPr>
                                <m:t>𝜏</m:t>
                              </m:r>
                              <m:r>
                                <a:rPr lang="fr-CA" i="1">
                                  <a:latin typeface="Cambria Math" panose="02040503050406030204" pitchFamily="18" charset="0"/>
                                  <a:ea typeface="Cambria Math" panose="02040503050406030204" pitchFamily="18" charset="0"/>
                                </a:rPr>
                                <m:t>)</m:t>
                              </m:r>
                            </m:e>
                            <m:sup>
                              <m:r>
                                <a:rPr lang="fr-CA" b="0" i="1" smtClean="0">
                                  <a:latin typeface="Cambria Math" panose="02040503050406030204" pitchFamily="18" charset="0"/>
                                  <a:ea typeface="Cambria Math" panose="02040503050406030204" pitchFamily="18" charset="0"/>
                                </a:rPr>
                                <m:t>𝑑</m:t>
                              </m:r>
                              <m:r>
                                <a:rPr lang="fr-CA" b="0" i="1" smtClean="0">
                                  <a:latin typeface="Cambria Math" panose="02040503050406030204" pitchFamily="18" charset="0"/>
                                  <a:ea typeface="Cambria Math" panose="02040503050406030204" pitchFamily="18" charset="0"/>
                                </a:rPr>
                                <m:t>/2</m:t>
                              </m:r>
                            </m:sup>
                          </m:sSup>
                        </m:den>
                      </m:f>
                      <m:sSup>
                        <m:sSupPr>
                          <m:ctrlPr>
                            <a:rPr lang="fr-CA" b="0" i="1" smtClean="0">
                              <a:latin typeface="Cambria Math" panose="02040503050406030204" pitchFamily="18" charset="0"/>
                              <a:ea typeface="Cambria Math" panose="02040503050406030204" pitchFamily="18" charset="0"/>
                            </a:rPr>
                          </m:ctrlPr>
                        </m:sSupPr>
                        <m:e>
                          <m:r>
                            <a:rPr lang="fr-CA" b="0" i="1" smtClean="0">
                              <a:latin typeface="Cambria Math" panose="02040503050406030204" pitchFamily="18" charset="0"/>
                              <a:ea typeface="Cambria Math" panose="02040503050406030204" pitchFamily="18" charset="0"/>
                            </a:rPr>
                            <m:t>𝑒</m:t>
                          </m:r>
                        </m:e>
                        <m:sup>
                          <m:r>
                            <a:rPr lang="fr-CA" b="0" i="1" smtClean="0">
                              <a:latin typeface="Cambria Math" panose="02040503050406030204" pitchFamily="18" charset="0"/>
                              <a:ea typeface="Cambria Math" panose="02040503050406030204" pitchFamily="18" charset="0"/>
                            </a:rPr>
                            <m:t>−</m:t>
                          </m:r>
                          <m:f>
                            <m:fPr>
                              <m:ctrlPr>
                                <a:rPr lang="fr-CA" b="0" i="1" smtClean="0">
                                  <a:latin typeface="Cambria Math" panose="02040503050406030204" pitchFamily="18" charset="0"/>
                                  <a:ea typeface="Cambria Math" panose="02040503050406030204" pitchFamily="18" charset="0"/>
                                </a:rPr>
                              </m:ctrlPr>
                            </m:fPr>
                            <m:num>
                              <m:sSup>
                                <m:sSupPr>
                                  <m:ctrlPr>
                                    <a:rPr lang="fr-CA" b="0" i="1" smtClean="0">
                                      <a:latin typeface="Cambria Math" panose="02040503050406030204" pitchFamily="18" charset="0"/>
                                      <a:ea typeface="Cambria Math" panose="02040503050406030204" pitchFamily="18" charset="0"/>
                                    </a:rPr>
                                  </m:ctrlPr>
                                </m:sSupPr>
                                <m:e>
                                  <m:r>
                                    <a:rPr lang="fr-CA" b="0" i="1" smtClean="0">
                                      <a:latin typeface="Cambria Math" panose="02040503050406030204" pitchFamily="18" charset="0"/>
                                      <a:ea typeface="Cambria Math" panose="02040503050406030204" pitchFamily="18" charset="0"/>
                                    </a:rPr>
                                    <m:t>𝑟</m:t>
                                  </m:r>
                                </m:e>
                                <m:sup>
                                  <m:r>
                                    <a:rPr lang="fr-CA" b="0" i="1" smtClean="0">
                                      <a:latin typeface="Cambria Math" panose="02040503050406030204" pitchFamily="18" charset="0"/>
                                      <a:ea typeface="Cambria Math" panose="02040503050406030204" pitchFamily="18" charset="0"/>
                                    </a:rPr>
                                    <m:t>2</m:t>
                                  </m:r>
                                </m:sup>
                              </m:sSup>
                            </m:num>
                            <m:den>
                              <m:r>
                                <a:rPr lang="fr-CA" b="0" i="1" smtClean="0">
                                  <a:latin typeface="Cambria Math" panose="02040503050406030204" pitchFamily="18" charset="0"/>
                                  <a:ea typeface="Cambria Math" panose="02040503050406030204" pitchFamily="18" charset="0"/>
                                </a:rPr>
                                <m:t>4</m:t>
                              </m:r>
                              <m:r>
                                <a:rPr lang="fr-CA" b="0" i="1" smtClean="0">
                                  <a:latin typeface="Cambria Math" panose="02040503050406030204" pitchFamily="18" charset="0"/>
                                  <a:ea typeface="Cambria Math" panose="02040503050406030204" pitchFamily="18" charset="0"/>
                                </a:rPr>
                                <m:t>𝐷</m:t>
                              </m:r>
                              <m:r>
                                <a:rPr lang="fr-CA" b="0" i="1" smtClean="0">
                                  <a:latin typeface="Cambria Math" panose="02040503050406030204" pitchFamily="18" charset="0"/>
                                  <a:ea typeface="Cambria Math" panose="02040503050406030204" pitchFamily="18" charset="0"/>
                                </a:rPr>
                                <m:t>𝜏</m:t>
                              </m:r>
                            </m:den>
                          </m:f>
                        </m:sup>
                      </m:sSup>
                    </m:oMath>
                  </m:oMathPara>
                </a14:m>
                <a:endParaRPr lang="fr-CA" dirty="0">
                  <a:latin typeface="Century Schoolbook" panose="02040604050505020304" pitchFamily="18" charset="0"/>
                </a:endParaRPr>
              </a:p>
            </p:txBody>
          </p:sp>
        </mc:Choice>
        <mc:Fallback>
          <p:sp>
            <p:nvSpPr>
              <p:cNvPr id="84" name="TextBox 83">
                <a:extLst>
                  <a:ext uri="{FF2B5EF4-FFF2-40B4-BE49-F238E27FC236}">
                    <a16:creationId xmlns:a16="http://schemas.microsoft.com/office/drawing/2014/main" id="{226792E6-1515-8B8B-CD75-C5C5DB0336FB}"/>
                  </a:ext>
                </a:extLst>
              </p:cNvPr>
              <p:cNvSpPr txBox="1">
                <a:spLocks noRot="1" noChangeAspect="1" noMove="1" noResize="1" noEditPoints="1" noAdjustHandles="1" noChangeArrowheads="1" noChangeShapeType="1" noTextEdit="1"/>
              </p:cNvSpPr>
              <p:nvPr/>
            </p:nvSpPr>
            <p:spPr>
              <a:xfrm>
                <a:off x="5648572" y="4934575"/>
                <a:ext cx="2639441" cy="599267"/>
              </a:xfrm>
              <a:prstGeom prst="rect">
                <a:avLst/>
              </a:prstGeom>
              <a:blipFill>
                <a:blip r:embed="rId15"/>
                <a:stretch>
                  <a:fillRect/>
                </a:stretch>
              </a:blipFill>
            </p:spPr>
            <p:txBody>
              <a:bodyPr/>
              <a:lstStyle/>
              <a:p>
                <a:r>
                  <a:rPr lang="fr-CA">
                    <a:noFill/>
                  </a:rPr>
                  <a:t> </a:t>
                </a:r>
              </a:p>
            </p:txBody>
          </p:sp>
        </mc:Fallback>
      </mc:AlternateContent>
      <mc:AlternateContent xmlns:mc="http://schemas.openxmlformats.org/markup-compatibility/2006">
        <mc:Choice xmlns:a14="http://schemas.microsoft.com/office/drawing/2010/main" Requires="a14">
          <p:sp>
            <p:nvSpPr>
              <p:cNvPr id="86" name="TextBox 85">
                <a:extLst>
                  <a:ext uri="{FF2B5EF4-FFF2-40B4-BE49-F238E27FC236}">
                    <a16:creationId xmlns:a16="http://schemas.microsoft.com/office/drawing/2014/main" id="{AD6A66FA-0A08-DC5A-4144-596AB5005426}"/>
                  </a:ext>
                </a:extLst>
              </p:cNvPr>
              <p:cNvSpPr txBox="1"/>
              <p:nvPr/>
            </p:nvSpPr>
            <p:spPr>
              <a:xfrm>
                <a:off x="9412045" y="5090463"/>
                <a:ext cx="1479059"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d>
                        <m:dPr>
                          <m:begChr m:val="⟨"/>
                          <m:endChr m:val="⟩"/>
                          <m:ctrlPr>
                            <a:rPr lang="fr-CA" i="1" smtClean="0">
                              <a:latin typeface="Cambria Math" panose="02040503050406030204" pitchFamily="18" charset="0"/>
                            </a:rPr>
                          </m:ctrlPr>
                        </m:dPr>
                        <m:e>
                          <m:sSup>
                            <m:sSupPr>
                              <m:ctrlPr>
                                <a:rPr lang="fr-CA" i="1">
                                  <a:latin typeface="Cambria Math" panose="02040503050406030204" pitchFamily="18" charset="0"/>
                                </a:rPr>
                              </m:ctrlPr>
                            </m:sSupPr>
                            <m:e>
                              <m:r>
                                <a:rPr lang="fr-CA" i="1">
                                  <a:latin typeface="Cambria Math" panose="02040503050406030204" pitchFamily="18" charset="0"/>
                                </a:rPr>
                                <m:t>𝑟</m:t>
                              </m:r>
                            </m:e>
                            <m:sup>
                              <m:r>
                                <a:rPr lang="fr-CA" i="1">
                                  <a:latin typeface="Cambria Math" panose="02040503050406030204" pitchFamily="18" charset="0"/>
                                </a:rPr>
                                <m:t>2</m:t>
                              </m:r>
                            </m:sup>
                          </m:sSup>
                        </m:e>
                      </m:d>
                      <m:r>
                        <a:rPr lang="fr-CA" b="0" i="0" smtClean="0">
                          <a:latin typeface="Cambria Math" panose="02040503050406030204" pitchFamily="18" charset="0"/>
                        </a:rPr>
                        <m:t>=</m:t>
                      </m:r>
                      <m:d>
                        <m:dPr>
                          <m:ctrlPr>
                            <a:rPr lang="fr-CA" b="0" i="1" smtClean="0">
                              <a:latin typeface="Cambria Math" panose="02040503050406030204" pitchFamily="18" charset="0"/>
                            </a:rPr>
                          </m:ctrlPr>
                        </m:dPr>
                        <m:e>
                          <m:r>
                            <a:rPr lang="fr-CA" b="0" i="1" smtClean="0">
                              <a:latin typeface="Cambria Math" panose="02040503050406030204" pitchFamily="18" charset="0"/>
                            </a:rPr>
                            <m:t>2</m:t>
                          </m:r>
                          <m:r>
                            <a:rPr lang="fr-CA" b="0" i="1" smtClean="0">
                              <a:latin typeface="Cambria Math" panose="02040503050406030204" pitchFamily="18" charset="0"/>
                            </a:rPr>
                            <m:t>𝑑</m:t>
                          </m:r>
                        </m:e>
                      </m:d>
                      <m:r>
                        <a:rPr lang="fr-CA" b="0" i="1" smtClean="0">
                          <a:latin typeface="Cambria Math" panose="02040503050406030204" pitchFamily="18" charset="0"/>
                        </a:rPr>
                        <m:t>𝐷</m:t>
                      </m:r>
                      <m:r>
                        <a:rPr lang="fr-CA" b="0" i="1" smtClean="0">
                          <a:latin typeface="Cambria Math" panose="02040503050406030204" pitchFamily="18" charset="0"/>
                          <a:ea typeface="Cambria Math" panose="02040503050406030204" pitchFamily="18" charset="0"/>
                        </a:rPr>
                        <m:t>𝜏</m:t>
                      </m:r>
                    </m:oMath>
                  </m:oMathPara>
                </a14:m>
                <a:endParaRPr lang="fr-CA" dirty="0">
                  <a:latin typeface="Century Schoolbook" panose="02040604050505020304" pitchFamily="18" charset="0"/>
                </a:endParaRPr>
              </a:p>
            </p:txBody>
          </p:sp>
        </mc:Choice>
        <mc:Fallback>
          <p:sp>
            <p:nvSpPr>
              <p:cNvPr id="86" name="TextBox 85">
                <a:extLst>
                  <a:ext uri="{FF2B5EF4-FFF2-40B4-BE49-F238E27FC236}">
                    <a16:creationId xmlns:a16="http://schemas.microsoft.com/office/drawing/2014/main" id="{AD6A66FA-0A08-DC5A-4144-596AB5005426}"/>
                  </a:ext>
                </a:extLst>
              </p:cNvPr>
              <p:cNvSpPr txBox="1">
                <a:spLocks noRot="1" noChangeAspect="1" noMove="1" noResize="1" noEditPoints="1" noAdjustHandles="1" noChangeArrowheads="1" noChangeShapeType="1" noTextEdit="1"/>
              </p:cNvSpPr>
              <p:nvPr/>
            </p:nvSpPr>
            <p:spPr>
              <a:xfrm>
                <a:off x="9412045" y="5090463"/>
                <a:ext cx="1479059" cy="276999"/>
              </a:xfrm>
              <a:prstGeom prst="rect">
                <a:avLst/>
              </a:prstGeom>
              <a:blipFill>
                <a:blip r:embed="rId16"/>
                <a:stretch>
                  <a:fillRect r="-1646" b="-13333"/>
                </a:stretch>
              </a:blipFill>
            </p:spPr>
            <p:txBody>
              <a:bodyPr/>
              <a:lstStyle/>
              <a:p>
                <a:r>
                  <a:rPr lang="fr-CA">
                    <a:noFill/>
                  </a:rPr>
                  <a:t> </a:t>
                </a:r>
              </a:p>
            </p:txBody>
          </p:sp>
        </mc:Fallback>
      </mc:AlternateContent>
      <p:sp>
        <p:nvSpPr>
          <p:cNvPr id="87" name="ZoneTexte 41">
            <a:extLst>
              <a:ext uri="{FF2B5EF4-FFF2-40B4-BE49-F238E27FC236}">
                <a16:creationId xmlns:a16="http://schemas.microsoft.com/office/drawing/2014/main" id="{367AA23F-A1C3-1DFA-592E-C2F746AA36C9}"/>
              </a:ext>
            </a:extLst>
          </p:cNvPr>
          <p:cNvSpPr txBox="1"/>
          <p:nvPr/>
        </p:nvSpPr>
        <p:spPr>
          <a:xfrm>
            <a:off x="924617" y="4276602"/>
            <a:ext cx="3112040" cy="1015663"/>
          </a:xfrm>
          <a:prstGeom prst="rect">
            <a:avLst/>
          </a:prstGeom>
          <a:noFill/>
        </p:spPr>
        <p:txBody>
          <a:bodyPr wrap="square" rtlCol="0">
            <a:spAutoFit/>
          </a:bodyPr>
          <a:lstStyle/>
          <a:p>
            <a:pPr algn="ctr"/>
            <a:r>
              <a:rPr lang="fr-CA" sz="2000" dirty="0" err="1">
                <a:latin typeface="Century Schoolbook" panose="02040604050505020304" pitchFamily="18" charset="0"/>
                <a:cs typeface="Roboto Serif Light" pitchFamily="2" charset="0"/>
              </a:rPr>
              <a:t>Random</a:t>
            </a:r>
            <a:r>
              <a:rPr lang="fr-CA" sz="2000" dirty="0">
                <a:latin typeface="Century Schoolbook" panose="02040604050505020304" pitchFamily="18" charset="0"/>
                <a:cs typeface="Roboto Serif Light" pitchFamily="2" charset="0"/>
              </a:rPr>
              <a:t> </a:t>
            </a:r>
            <a:r>
              <a:rPr lang="fr-CA" sz="2000" dirty="0" err="1">
                <a:latin typeface="Century Schoolbook" panose="02040604050505020304" pitchFamily="18" charset="0"/>
                <a:cs typeface="Roboto Serif Light" pitchFamily="2" charset="0"/>
              </a:rPr>
              <a:t>walk</a:t>
            </a:r>
            <a:r>
              <a:rPr lang="fr-CA" sz="2000" dirty="0">
                <a:latin typeface="Century Schoolbook" panose="02040604050505020304" pitchFamily="18" charset="0"/>
                <a:cs typeface="Roboto Serif Light" pitchFamily="2" charset="0"/>
              </a:rPr>
              <a:t> in </a:t>
            </a:r>
            <a:r>
              <a:rPr lang="fr-CA" sz="2000" dirty="0" err="1">
                <a:latin typeface="Century Schoolbook" panose="02040604050505020304" pitchFamily="18" charset="0"/>
                <a:cs typeface="Roboto Serif Light" pitchFamily="2" charset="0"/>
              </a:rPr>
              <a:t>isotropic</a:t>
            </a:r>
            <a:r>
              <a:rPr lang="fr-CA" sz="2000" dirty="0">
                <a:latin typeface="Century Schoolbook" panose="02040604050505020304" pitchFamily="18" charset="0"/>
                <a:cs typeface="Roboto Serif Light" pitchFamily="2" charset="0"/>
              </a:rPr>
              <a:t> and </a:t>
            </a:r>
            <a:r>
              <a:rPr lang="fr-CA" sz="2000" dirty="0" err="1">
                <a:latin typeface="Century Schoolbook" panose="02040604050505020304" pitchFamily="18" charset="0"/>
                <a:cs typeface="Roboto Serif Light" pitchFamily="2" charset="0"/>
              </a:rPr>
              <a:t>homogeneous</a:t>
            </a:r>
            <a:r>
              <a:rPr lang="fr-CA" sz="2000" dirty="0">
                <a:latin typeface="Century Schoolbook" panose="02040604050505020304" pitchFamily="18" charset="0"/>
                <a:cs typeface="Roboto Serif Light" pitchFamily="2" charset="0"/>
              </a:rPr>
              <a:t> medium </a:t>
            </a:r>
          </a:p>
        </p:txBody>
      </p:sp>
      <p:sp>
        <p:nvSpPr>
          <p:cNvPr id="88" name="ZoneTexte 41">
            <a:extLst>
              <a:ext uri="{FF2B5EF4-FFF2-40B4-BE49-F238E27FC236}">
                <a16:creationId xmlns:a16="http://schemas.microsoft.com/office/drawing/2014/main" id="{8BB74134-0430-027F-FCCB-C75ACAB58DAA}"/>
              </a:ext>
            </a:extLst>
          </p:cNvPr>
          <p:cNvSpPr txBox="1"/>
          <p:nvPr/>
        </p:nvSpPr>
        <p:spPr>
          <a:xfrm>
            <a:off x="8119540" y="5701741"/>
            <a:ext cx="1939616" cy="646331"/>
          </a:xfrm>
          <a:prstGeom prst="rect">
            <a:avLst/>
          </a:prstGeom>
          <a:noFill/>
        </p:spPr>
        <p:txBody>
          <a:bodyPr wrap="square" rtlCol="0">
            <a:spAutoFit/>
          </a:bodyPr>
          <a:lstStyle/>
          <a:p>
            <a:pPr algn="ctr"/>
            <a:r>
              <a:rPr lang="fr-CA" dirty="0" err="1">
                <a:latin typeface="Century Schoolbook" panose="02040604050505020304" pitchFamily="18" charset="0"/>
                <a:cs typeface="Roboto Serif Light" pitchFamily="2" charset="0"/>
              </a:rPr>
              <a:t>Mean</a:t>
            </a:r>
            <a:r>
              <a:rPr lang="fr-CA" dirty="0">
                <a:latin typeface="Century Schoolbook" panose="02040604050505020304" pitchFamily="18" charset="0"/>
                <a:cs typeface="Roboto Serif Light" pitchFamily="2" charset="0"/>
              </a:rPr>
              <a:t> </a:t>
            </a:r>
            <a:r>
              <a:rPr lang="fr-CA" dirty="0" err="1">
                <a:latin typeface="Century Schoolbook" panose="02040604050505020304" pitchFamily="18" charset="0"/>
                <a:cs typeface="Roboto Serif Light" pitchFamily="2" charset="0"/>
              </a:rPr>
              <a:t>squared</a:t>
            </a:r>
            <a:r>
              <a:rPr lang="fr-CA" dirty="0">
                <a:latin typeface="Century Schoolbook" panose="02040604050505020304" pitchFamily="18" charset="0"/>
                <a:cs typeface="Roboto Serif Light" pitchFamily="2" charset="0"/>
              </a:rPr>
              <a:t> </a:t>
            </a:r>
            <a:r>
              <a:rPr lang="fr-CA" dirty="0" err="1">
                <a:latin typeface="Century Schoolbook" panose="02040604050505020304" pitchFamily="18" charset="0"/>
                <a:cs typeface="Roboto Serif Light" pitchFamily="2" charset="0"/>
              </a:rPr>
              <a:t>displacement</a:t>
            </a:r>
            <a:endParaRPr lang="fr-CA" dirty="0">
              <a:latin typeface="Century Schoolbook" panose="02040604050505020304" pitchFamily="18" charset="0"/>
              <a:cs typeface="Roboto Serif Light" pitchFamily="2" charset="0"/>
            </a:endParaRPr>
          </a:p>
        </p:txBody>
      </p:sp>
      <p:sp>
        <p:nvSpPr>
          <p:cNvPr id="89" name="ZoneTexte 41">
            <a:extLst>
              <a:ext uri="{FF2B5EF4-FFF2-40B4-BE49-F238E27FC236}">
                <a16:creationId xmlns:a16="http://schemas.microsoft.com/office/drawing/2014/main" id="{9C7B9360-66B5-A1B0-A138-05BEA6920AB1}"/>
              </a:ext>
            </a:extLst>
          </p:cNvPr>
          <p:cNvSpPr txBox="1"/>
          <p:nvPr/>
        </p:nvSpPr>
        <p:spPr>
          <a:xfrm>
            <a:off x="9990416" y="5701740"/>
            <a:ext cx="1939616" cy="646331"/>
          </a:xfrm>
          <a:prstGeom prst="rect">
            <a:avLst/>
          </a:prstGeom>
          <a:noFill/>
        </p:spPr>
        <p:txBody>
          <a:bodyPr wrap="square" rtlCol="0">
            <a:spAutoFit/>
          </a:bodyPr>
          <a:lstStyle/>
          <a:p>
            <a:pPr algn="ctr"/>
            <a:r>
              <a:rPr lang="fr-CA" dirty="0">
                <a:latin typeface="Century Schoolbook" panose="02040604050505020304" pitchFamily="18" charset="0"/>
                <a:cs typeface="Roboto Serif Light" pitchFamily="2" charset="0"/>
              </a:rPr>
              <a:t>Diffusion coefficient</a:t>
            </a:r>
          </a:p>
        </p:txBody>
      </p:sp>
      <p:cxnSp>
        <p:nvCxnSpPr>
          <p:cNvPr id="90" name="Connecteur droit avec flèche 71">
            <a:extLst>
              <a:ext uri="{FF2B5EF4-FFF2-40B4-BE49-F238E27FC236}">
                <a16:creationId xmlns:a16="http://schemas.microsoft.com/office/drawing/2014/main" id="{8F526598-73DF-454F-1226-5DFB4DAFEAA4}"/>
              </a:ext>
            </a:extLst>
          </p:cNvPr>
          <p:cNvCxnSpPr>
            <a:cxnSpLocks/>
          </p:cNvCxnSpPr>
          <p:nvPr/>
        </p:nvCxnSpPr>
        <p:spPr>
          <a:xfrm flipH="1">
            <a:off x="9480338" y="5411401"/>
            <a:ext cx="97529" cy="300671"/>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1" name="Connecteur droit avec flèche 71">
            <a:extLst>
              <a:ext uri="{FF2B5EF4-FFF2-40B4-BE49-F238E27FC236}">
                <a16:creationId xmlns:a16="http://schemas.microsoft.com/office/drawing/2014/main" id="{B210117F-A111-0E69-08F3-B5422D932CD8}"/>
              </a:ext>
            </a:extLst>
          </p:cNvPr>
          <p:cNvCxnSpPr>
            <a:cxnSpLocks/>
          </p:cNvCxnSpPr>
          <p:nvPr/>
        </p:nvCxnSpPr>
        <p:spPr>
          <a:xfrm>
            <a:off x="10678688" y="5404688"/>
            <a:ext cx="78017" cy="280123"/>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4" name="ZoneTexte 41">
            <a:extLst>
              <a:ext uri="{FF2B5EF4-FFF2-40B4-BE49-F238E27FC236}">
                <a16:creationId xmlns:a16="http://schemas.microsoft.com/office/drawing/2014/main" id="{B9904CA2-906D-92B0-276F-C188022385ED}"/>
              </a:ext>
            </a:extLst>
          </p:cNvPr>
          <p:cNvSpPr txBox="1"/>
          <p:nvPr/>
        </p:nvSpPr>
        <p:spPr>
          <a:xfrm>
            <a:off x="924617" y="5473859"/>
            <a:ext cx="3112040" cy="1015663"/>
          </a:xfrm>
          <a:prstGeom prst="rect">
            <a:avLst/>
          </a:prstGeom>
          <a:noFill/>
        </p:spPr>
        <p:txBody>
          <a:bodyPr wrap="square" rtlCol="0">
            <a:spAutoFit/>
          </a:bodyPr>
          <a:lstStyle/>
          <a:p>
            <a:pPr algn="ctr"/>
            <a:r>
              <a:rPr lang="fr-CA" sz="2000" dirty="0" err="1">
                <a:latin typeface="Century Schoolbook" panose="02040604050505020304" pitchFamily="18" charset="0"/>
                <a:cs typeface="Roboto Serif Light" pitchFamily="2" charset="0"/>
              </a:rPr>
              <a:t>Linear</a:t>
            </a:r>
            <a:r>
              <a:rPr lang="fr-CA" sz="2000" dirty="0">
                <a:latin typeface="Century Schoolbook" panose="02040604050505020304" pitchFamily="18" charset="0"/>
                <a:cs typeface="Roboto Serif Light" pitchFamily="2" charset="0"/>
              </a:rPr>
              <a:t> relation </a:t>
            </a:r>
            <a:r>
              <a:rPr lang="fr-CA" sz="2000" dirty="0" err="1">
                <a:latin typeface="Century Schoolbook" panose="02040604050505020304" pitchFamily="18" charset="0"/>
                <a:cs typeface="Roboto Serif Light" pitchFamily="2" charset="0"/>
              </a:rPr>
              <a:t>broken</a:t>
            </a:r>
            <a:r>
              <a:rPr lang="fr-CA" sz="2000" dirty="0">
                <a:latin typeface="Century Schoolbook" panose="02040604050505020304" pitchFamily="18" charset="0"/>
                <a:cs typeface="Roboto Serif Light" pitchFamily="2" charset="0"/>
              </a:rPr>
              <a:t> </a:t>
            </a:r>
            <a:r>
              <a:rPr lang="fr-CA" sz="2000" dirty="0" err="1">
                <a:latin typeface="Century Schoolbook" panose="02040604050505020304" pitchFamily="18" charset="0"/>
                <a:cs typeface="Roboto Serif Light" pitchFamily="2" charset="0"/>
              </a:rPr>
              <a:t>when</a:t>
            </a:r>
            <a:r>
              <a:rPr lang="fr-CA" sz="2000" dirty="0">
                <a:latin typeface="Century Schoolbook" panose="02040604050505020304" pitchFamily="18" charset="0"/>
                <a:cs typeface="Roboto Serif Light" pitchFamily="2" charset="0"/>
              </a:rPr>
              <a:t> medium </a:t>
            </a:r>
            <a:r>
              <a:rPr lang="fr-CA" sz="2000" dirty="0" err="1">
                <a:latin typeface="Century Schoolbook" panose="02040604050505020304" pitchFamily="18" charset="0"/>
                <a:cs typeface="Roboto Serif Light" pitchFamily="2" charset="0"/>
              </a:rPr>
              <a:t>is</a:t>
            </a:r>
            <a:r>
              <a:rPr lang="fr-CA" sz="2000" dirty="0">
                <a:latin typeface="Century Schoolbook" panose="02040604050505020304" pitchFamily="18" charset="0"/>
                <a:cs typeface="Roboto Serif Light" pitchFamily="2" charset="0"/>
              </a:rPr>
              <a:t> </a:t>
            </a:r>
            <a:r>
              <a:rPr lang="fr-CA" sz="2000" dirty="0" err="1">
                <a:latin typeface="Century Schoolbook" panose="02040604050505020304" pitchFamily="18" charset="0"/>
                <a:cs typeface="Roboto Serif Light" pitchFamily="2" charset="0"/>
              </a:rPr>
              <a:t>constrained</a:t>
            </a:r>
            <a:r>
              <a:rPr lang="fr-CA" sz="2000" dirty="0">
                <a:latin typeface="Century Schoolbook" panose="02040604050505020304" pitchFamily="18" charset="0"/>
                <a:cs typeface="Roboto Serif Light" pitchFamily="2" charset="0"/>
              </a:rPr>
              <a:t>!</a:t>
            </a:r>
          </a:p>
        </p:txBody>
      </p:sp>
      <p:sp>
        <p:nvSpPr>
          <p:cNvPr id="121" name="Oval 120">
            <a:extLst>
              <a:ext uri="{FF2B5EF4-FFF2-40B4-BE49-F238E27FC236}">
                <a16:creationId xmlns:a16="http://schemas.microsoft.com/office/drawing/2014/main" id="{857C5C47-3FDB-637B-F008-7A800F543065}"/>
              </a:ext>
            </a:extLst>
          </p:cNvPr>
          <p:cNvSpPr>
            <a:spLocks noChangeAspect="1"/>
          </p:cNvSpPr>
          <p:nvPr/>
        </p:nvSpPr>
        <p:spPr>
          <a:xfrm rot="1851367">
            <a:off x="5871026" y="4503963"/>
            <a:ext cx="1580268" cy="1580268"/>
          </a:xfrm>
          <a:prstGeom prst="ellipse">
            <a:avLst/>
          </a:prstGeom>
          <a:solidFill>
            <a:srgbClr val="00A759">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122" name="Oval 121">
            <a:extLst>
              <a:ext uri="{FF2B5EF4-FFF2-40B4-BE49-F238E27FC236}">
                <a16:creationId xmlns:a16="http://schemas.microsoft.com/office/drawing/2014/main" id="{ECD70FF5-50A7-E2D3-DFCD-B670294CD333}"/>
              </a:ext>
            </a:extLst>
          </p:cNvPr>
          <p:cNvSpPr/>
          <p:nvPr/>
        </p:nvSpPr>
        <p:spPr>
          <a:xfrm>
            <a:off x="5857449" y="4483870"/>
            <a:ext cx="1607424" cy="1607424"/>
          </a:xfrm>
          <a:prstGeom prst="ellipse">
            <a:avLst/>
          </a:prstGeom>
          <a:solidFill>
            <a:schemeClr val="bg2">
              <a:lumMod val="90000"/>
            </a:schemeClr>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grpSp>
        <p:nvGrpSpPr>
          <p:cNvPr id="123" name="Group 122">
            <a:extLst>
              <a:ext uri="{FF2B5EF4-FFF2-40B4-BE49-F238E27FC236}">
                <a16:creationId xmlns:a16="http://schemas.microsoft.com/office/drawing/2014/main" id="{225B293E-43B7-5044-DAEA-2A1BA5DEC3CB}"/>
              </a:ext>
            </a:extLst>
          </p:cNvPr>
          <p:cNvGrpSpPr/>
          <p:nvPr/>
        </p:nvGrpSpPr>
        <p:grpSpPr>
          <a:xfrm>
            <a:off x="6338396" y="4858157"/>
            <a:ext cx="486748" cy="492818"/>
            <a:chOff x="10637673" y="2295806"/>
            <a:chExt cx="486748" cy="492818"/>
          </a:xfrm>
        </p:grpSpPr>
        <p:sp>
          <p:nvSpPr>
            <p:cNvPr id="124" name="Oval 123">
              <a:extLst>
                <a:ext uri="{FF2B5EF4-FFF2-40B4-BE49-F238E27FC236}">
                  <a16:creationId xmlns:a16="http://schemas.microsoft.com/office/drawing/2014/main" id="{C05DDEAF-2B77-EC5F-D23E-CD4AFC0E8F4E}"/>
                </a:ext>
              </a:extLst>
            </p:cNvPr>
            <p:cNvSpPr/>
            <p:nvPr/>
          </p:nvSpPr>
          <p:spPr>
            <a:xfrm rot="1851367">
              <a:off x="10637673" y="2389853"/>
              <a:ext cx="45719" cy="45719"/>
            </a:xfrm>
            <a:prstGeom prst="ellipse">
              <a:avLst/>
            </a:prstGeom>
            <a:solidFill>
              <a:srgbClr val="00A7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125" name="Oval 124">
              <a:extLst>
                <a:ext uri="{FF2B5EF4-FFF2-40B4-BE49-F238E27FC236}">
                  <a16:creationId xmlns:a16="http://schemas.microsoft.com/office/drawing/2014/main" id="{317D0876-6597-9518-A67A-68E361F4E50A}"/>
                </a:ext>
              </a:extLst>
            </p:cNvPr>
            <p:cNvSpPr/>
            <p:nvPr/>
          </p:nvSpPr>
          <p:spPr>
            <a:xfrm rot="1851367">
              <a:off x="11008165" y="2295806"/>
              <a:ext cx="45719" cy="45719"/>
            </a:xfrm>
            <a:prstGeom prst="ellipse">
              <a:avLst/>
            </a:prstGeom>
            <a:solidFill>
              <a:srgbClr val="00A7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126" name="Oval 125">
              <a:extLst>
                <a:ext uri="{FF2B5EF4-FFF2-40B4-BE49-F238E27FC236}">
                  <a16:creationId xmlns:a16="http://schemas.microsoft.com/office/drawing/2014/main" id="{CBC88AF6-79B9-498D-D23C-5AE0E4DF2E51}"/>
                </a:ext>
              </a:extLst>
            </p:cNvPr>
            <p:cNvSpPr/>
            <p:nvPr/>
          </p:nvSpPr>
          <p:spPr>
            <a:xfrm rot="1851367">
              <a:off x="11078702" y="2742905"/>
              <a:ext cx="45719" cy="45719"/>
            </a:xfrm>
            <a:prstGeom prst="ellipse">
              <a:avLst/>
            </a:prstGeom>
            <a:solidFill>
              <a:srgbClr val="00A7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grpSp>
      <p:grpSp>
        <p:nvGrpSpPr>
          <p:cNvPr id="127" name="Group 126">
            <a:extLst>
              <a:ext uri="{FF2B5EF4-FFF2-40B4-BE49-F238E27FC236}">
                <a16:creationId xmlns:a16="http://schemas.microsoft.com/office/drawing/2014/main" id="{8782B4AE-9F0B-3CE3-EDD8-8EAA30A84043}"/>
              </a:ext>
            </a:extLst>
          </p:cNvPr>
          <p:cNvGrpSpPr/>
          <p:nvPr/>
        </p:nvGrpSpPr>
        <p:grpSpPr>
          <a:xfrm>
            <a:off x="6326965" y="4846727"/>
            <a:ext cx="509609" cy="515144"/>
            <a:chOff x="10626242" y="2284376"/>
            <a:chExt cx="509609" cy="515144"/>
          </a:xfrm>
        </p:grpSpPr>
        <p:sp>
          <p:nvSpPr>
            <p:cNvPr id="128" name="Oval 127">
              <a:extLst>
                <a:ext uri="{FF2B5EF4-FFF2-40B4-BE49-F238E27FC236}">
                  <a16:creationId xmlns:a16="http://schemas.microsoft.com/office/drawing/2014/main" id="{8353C054-91F0-E2C6-A325-2084B402B4CC}"/>
                </a:ext>
              </a:extLst>
            </p:cNvPr>
            <p:cNvSpPr>
              <a:spLocks noChangeAspect="1"/>
            </p:cNvSpPr>
            <p:nvPr/>
          </p:nvSpPr>
          <p:spPr>
            <a:xfrm rot="1851367">
              <a:off x="10626242" y="2378423"/>
              <a:ext cx="68579" cy="68579"/>
            </a:xfrm>
            <a:prstGeom prst="ellipse">
              <a:avLst/>
            </a:prstGeom>
            <a:gradFill flip="none" rotWithShape="1">
              <a:gsLst>
                <a:gs pos="0">
                  <a:srgbClr val="00A759"/>
                </a:gs>
                <a:gs pos="75000">
                  <a:srgbClr val="00A759">
                    <a:alpha val="30000"/>
                  </a:srgbClr>
                </a:gs>
                <a:gs pos="50000">
                  <a:srgbClr val="00A759">
                    <a:alpha val="50000"/>
                  </a:srgbClr>
                </a:gs>
                <a:gs pos="100000">
                  <a:srgbClr val="00A759">
                    <a:alpha val="10196"/>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129" name="Oval 128">
              <a:extLst>
                <a:ext uri="{FF2B5EF4-FFF2-40B4-BE49-F238E27FC236}">
                  <a16:creationId xmlns:a16="http://schemas.microsoft.com/office/drawing/2014/main" id="{DCBBF850-0B7C-7A12-0721-7DA7C99DBE3A}"/>
                </a:ext>
              </a:extLst>
            </p:cNvPr>
            <p:cNvSpPr>
              <a:spLocks noChangeAspect="1"/>
            </p:cNvSpPr>
            <p:nvPr/>
          </p:nvSpPr>
          <p:spPr>
            <a:xfrm rot="1851367">
              <a:off x="10996734" y="2284376"/>
              <a:ext cx="68579" cy="68579"/>
            </a:xfrm>
            <a:prstGeom prst="ellipse">
              <a:avLst/>
            </a:prstGeom>
            <a:gradFill flip="none" rotWithShape="1">
              <a:gsLst>
                <a:gs pos="0">
                  <a:srgbClr val="00A759"/>
                </a:gs>
                <a:gs pos="75000">
                  <a:srgbClr val="00A759">
                    <a:alpha val="30000"/>
                  </a:srgbClr>
                </a:gs>
                <a:gs pos="50000">
                  <a:srgbClr val="00A759">
                    <a:alpha val="50000"/>
                  </a:srgbClr>
                </a:gs>
                <a:gs pos="100000">
                  <a:srgbClr val="00A759">
                    <a:alpha val="10196"/>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130" name="Oval 129">
              <a:extLst>
                <a:ext uri="{FF2B5EF4-FFF2-40B4-BE49-F238E27FC236}">
                  <a16:creationId xmlns:a16="http://schemas.microsoft.com/office/drawing/2014/main" id="{4B299E72-B44D-6F81-A674-50114F29D67F}"/>
                </a:ext>
              </a:extLst>
            </p:cNvPr>
            <p:cNvSpPr>
              <a:spLocks noChangeAspect="1"/>
            </p:cNvSpPr>
            <p:nvPr/>
          </p:nvSpPr>
          <p:spPr>
            <a:xfrm rot="1851367">
              <a:off x="11067272" y="2730941"/>
              <a:ext cx="68579" cy="68579"/>
            </a:xfrm>
            <a:prstGeom prst="ellipse">
              <a:avLst/>
            </a:prstGeom>
            <a:gradFill flip="none" rotWithShape="1">
              <a:gsLst>
                <a:gs pos="0">
                  <a:srgbClr val="00A759"/>
                </a:gs>
                <a:gs pos="75000">
                  <a:srgbClr val="00A759">
                    <a:alpha val="30000"/>
                  </a:srgbClr>
                </a:gs>
                <a:gs pos="50000">
                  <a:srgbClr val="00A759">
                    <a:alpha val="50000"/>
                  </a:srgbClr>
                </a:gs>
                <a:gs pos="100000">
                  <a:srgbClr val="00A759">
                    <a:alpha val="10196"/>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grpSp>
      <p:grpSp>
        <p:nvGrpSpPr>
          <p:cNvPr id="131" name="Group 130">
            <a:extLst>
              <a:ext uri="{FF2B5EF4-FFF2-40B4-BE49-F238E27FC236}">
                <a16:creationId xmlns:a16="http://schemas.microsoft.com/office/drawing/2014/main" id="{6E67B3F3-155E-381B-BDD1-F062C45486C0}"/>
              </a:ext>
            </a:extLst>
          </p:cNvPr>
          <p:cNvGrpSpPr/>
          <p:nvPr/>
        </p:nvGrpSpPr>
        <p:grpSpPr>
          <a:xfrm>
            <a:off x="6309818" y="4831787"/>
            <a:ext cx="543845" cy="547229"/>
            <a:chOff x="10609095" y="2269436"/>
            <a:chExt cx="543845" cy="547229"/>
          </a:xfrm>
        </p:grpSpPr>
        <p:sp>
          <p:nvSpPr>
            <p:cNvPr id="132" name="Oval 131">
              <a:extLst>
                <a:ext uri="{FF2B5EF4-FFF2-40B4-BE49-F238E27FC236}">
                  <a16:creationId xmlns:a16="http://schemas.microsoft.com/office/drawing/2014/main" id="{15FC0FB6-5542-F1E8-EE25-C34A389733C8}"/>
                </a:ext>
              </a:extLst>
            </p:cNvPr>
            <p:cNvSpPr>
              <a:spLocks noChangeAspect="1"/>
            </p:cNvSpPr>
            <p:nvPr/>
          </p:nvSpPr>
          <p:spPr>
            <a:xfrm rot="1851367">
              <a:off x="10609095" y="2359339"/>
              <a:ext cx="102869" cy="102869"/>
            </a:xfrm>
            <a:prstGeom prst="ellipse">
              <a:avLst/>
            </a:prstGeom>
            <a:gradFill flip="none" rotWithShape="1">
              <a:gsLst>
                <a:gs pos="0">
                  <a:srgbClr val="00A759"/>
                </a:gs>
                <a:gs pos="75000">
                  <a:srgbClr val="00A759">
                    <a:alpha val="30000"/>
                  </a:srgbClr>
                </a:gs>
                <a:gs pos="50000">
                  <a:srgbClr val="00A759">
                    <a:alpha val="50000"/>
                  </a:srgbClr>
                </a:gs>
                <a:gs pos="100000">
                  <a:srgbClr val="00A759">
                    <a:alpha val="10196"/>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133" name="Oval 132">
              <a:extLst>
                <a:ext uri="{FF2B5EF4-FFF2-40B4-BE49-F238E27FC236}">
                  <a16:creationId xmlns:a16="http://schemas.microsoft.com/office/drawing/2014/main" id="{0D4F7EF8-2B51-3BAC-3EA8-A07249560ADA}"/>
                </a:ext>
              </a:extLst>
            </p:cNvPr>
            <p:cNvSpPr>
              <a:spLocks noChangeAspect="1"/>
            </p:cNvSpPr>
            <p:nvPr/>
          </p:nvSpPr>
          <p:spPr>
            <a:xfrm rot="1851367">
              <a:off x="10979538" y="2269436"/>
              <a:ext cx="102869" cy="102869"/>
            </a:xfrm>
            <a:prstGeom prst="ellipse">
              <a:avLst/>
            </a:prstGeom>
            <a:gradFill flip="none" rotWithShape="1">
              <a:gsLst>
                <a:gs pos="0">
                  <a:srgbClr val="00A759"/>
                </a:gs>
                <a:gs pos="75000">
                  <a:srgbClr val="00A759">
                    <a:alpha val="30000"/>
                  </a:srgbClr>
                </a:gs>
                <a:gs pos="50000">
                  <a:srgbClr val="00A759">
                    <a:alpha val="50000"/>
                  </a:srgbClr>
                </a:gs>
                <a:gs pos="100000">
                  <a:srgbClr val="00A759">
                    <a:alpha val="10196"/>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134" name="Oval 133">
              <a:extLst>
                <a:ext uri="{FF2B5EF4-FFF2-40B4-BE49-F238E27FC236}">
                  <a16:creationId xmlns:a16="http://schemas.microsoft.com/office/drawing/2014/main" id="{DC6709FA-6B60-9EFC-B76C-EF801A20ED4F}"/>
                </a:ext>
              </a:extLst>
            </p:cNvPr>
            <p:cNvSpPr>
              <a:spLocks noChangeAspect="1"/>
            </p:cNvSpPr>
            <p:nvPr/>
          </p:nvSpPr>
          <p:spPr>
            <a:xfrm rot="1851367">
              <a:off x="11050071" y="2713796"/>
              <a:ext cx="102869" cy="102869"/>
            </a:xfrm>
            <a:prstGeom prst="ellipse">
              <a:avLst/>
            </a:prstGeom>
            <a:gradFill flip="none" rotWithShape="1">
              <a:gsLst>
                <a:gs pos="0">
                  <a:srgbClr val="00A759"/>
                </a:gs>
                <a:gs pos="75000">
                  <a:srgbClr val="00A759">
                    <a:alpha val="30000"/>
                  </a:srgbClr>
                </a:gs>
                <a:gs pos="50000">
                  <a:srgbClr val="00A759">
                    <a:alpha val="50000"/>
                  </a:srgbClr>
                </a:gs>
                <a:gs pos="100000">
                  <a:srgbClr val="00A759">
                    <a:alpha val="10196"/>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grpSp>
      <p:grpSp>
        <p:nvGrpSpPr>
          <p:cNvPr id="135" name="Group 134">
            <a:extLst>
              <a:ext uri="{FF2B5EF4-FFF2-40B4-BE49-F238E27FC236}">
                <a16:creationId xmlns:a16="http://schemas.microsoft.com/office/drawing/2014/main" id="{8E601218-912F-CA6C-8E85-93EBC89643CD}"/>
              </a:ext>
            </a:extLst>
          </p:cNvPr>
          <p:cNvGrpSpPr/>
          <p:nvPr/>
        </p:nvGrpSpPr>
        <p:grpSpPr>
          <a:xfrm>
            <a:off x="6280797" y="4808626"/>
            <a:ext cx="600173" cy="595883"/>
            <a:chOff x="10580074" y="2246275"/>
            <a:chExt cx="600173" cy="595883"/>
          </a:xfrm>
        </p:grpSpPr>
        <p:sp>
          <p:nvSpPr>
            <p:cNvPr id="136" name="Oval 135">
              <a:extLst>
                <a:ext uri="{FF2B5EF4-FFF2-40B4-BE49-F238E27FC236}">
                  <a16:creationId xmlns:a16="http://schemas.microsoft.com/office/drawing/2014/main" id="{D08DFDA3-699E-2A57-304C-216BBBFDA065}"/>
                </a:ext>
              </a:extLst>
            </p:cNvPr>
            <p:cNvSpPr>
              <a:spLocks noChangeAspect="1"/>
            </p:cNvSpPr>
            <p:nvPr/>
          </p:nvSpPr>
          <p:spPr>
            <a:xfrm rot="1851367">
              <a:off x="10580074" y="2335648"/>
              <a:ext cx="154304" cy="154304"/>
            </a:xfrm>
            <a:prstGeom prst="ellipse">
              <a:avLst/>
            </a:prstGeom>
            <a:gradFill flip="none" rotWithShape="1">
              <a:gsLst>
                <a:gs pos="0">
                  <a:srgbClr val="00A759"/>
                </a:gs>
                <a:gs pos="75000">
                  <a:srgbClr val="00A759">
                    <a:alpha val="30000"/>
                  </a:srgbClr>
                </a:gs>
                <a:gs pos="50000">
                  <a:srgbClr val="00A759">
                    <a:alpha val="50000"/>
                  </a:srgbClr>
                </a:gs>
                <a:gs pos="100000">
                  <a:srgbClr val="00A759">
                    <a:alpha val="10196"/>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137" name="Oval 136">
              <a:extLst>
                <a:ext uri="{FF2B5EF4-FFF2-40B4-BE49-F238E27FC236}">
                  <a16:creationId xmlns:a16="http://schemas.microsoft.com/office/drawing/2014/main" id="{7C0BE522-6838-0E72-6A63-79289B3D05B7}"/>
                </a:ext>
              </a:extLst>
            </p:cNvPr>
            <p:cNvSpPr>
              <a:spLocks noChangeAspect="1"/>
            </p:cNvSpPr>
            <p:nvPr/>
          </p:nvSpPr>
          <p:spPr>
            <a:xfrm rot="1851367">
              <a:off x="10953818" y="2246275"/>
              <a:ext cx="154304" cy="154304"/>
            </a:xfrm>
            <a:prstGeom prst="ellipse">
              <a:avLst/>
            </a:prstGeom>
            <a:gradFill flip="none" rotWithShape="1">
              <a:gsLst>
                <a:gs pos="0">
                  <a:srgbClr val="00A759"/>
                </a:gs>
                <a:gs pos="75000">
                  <a:srgbClr val="00A759">
                    <a:alpha val="30000"/>
                  </a:srgbClr>
                </a:gs>
                <a:gs pos="50000">
                  <a:srgbClr val="00A759">
                    <a:alpha val="50000"/>
                  </a:srgbClr>
                </a:gs>
                <a:gs pos="100000">
                  <a:srgbClr val="00A759">
                    <a:alpha val="10196"/>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138" name="Oval 137">
              <a:extLst>
                <a:ext uri="{FF2B5EF4-FFF2-40B4-BE49-F238E27FC236}">
                  <a16:creationId xmlns:a16="http://schemas.microsoft.com/office/drawing/2014/main" id="{F93C7183-3906-A4DE-38F4-4944CC83C7CC}"/>
                </a:ext>
              </a:extLst>
            </p:cNvPr>
            <p:cNvSpPr>
              <a:spLocks noChangeAspect="1"/>
            </p:cNvSpPr>
            <p:nvPr/>
          </p:nvSpPr>
          <p:spPr>
            <a:xfrm rot="1851367">
              <a:off x="11025943" y="2687854"/>
              <a:ext cx="154304" cy="154304"/>
            </a:xfrm>
            <a:prstGeom prst="ellipse">
              <a:avLst/>
            </a:prstGeom>
            <a:gradFill flip="none" rotWithShape="1">
              <a:gsLst>
                <a:gs pos="0">
                  <a:srgbClr val="00A759"/>
                </a:gs>
                <a:gs pos="75000">
                  <a:srgbClr val="00A759">
                    <a:alpha val="30000"/>
                  </a:srgbClr>
                </a:gs>
                <a:gs pos="50000">
                  <a:srgbClr val="00A759">
                    <a:alpha val="50000"/>
                  </a:srgbClr>
                </a:gs>
                <a:gs pos="100000">
                  <a:srgbClr val="00A759">
                    <a:alpha val="10196"/>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grpSp>
      <p:grpSp>
        <p:nvGrpSpPr>
          <p:cNvPr id="139" name="Group 138">
            <a:extLst>
              <a:ext uri="{FF2B5EF4-FFF2-40B4-BE49-F238E27FC236}">
                <a16:creationId xmlns:a16="http://schemas.microsoft.com/office/drawing/2014/main" id="{3679EF00-CA02-C565-4EF1-5B685A674C11}"/>
              </a:ext>
            </a:extLst>
          </p:cNvPr>
          <p:cNvGrpSpPr/>
          <p:nvPr/>
        </p:nvGrpSpPr>
        <p:grpSpPr>
          <a:xfrm>
            <a:off x="6203644" y="4732687"/>
            <a:ext cx="750552" cy="753122"/>
            <a:chOff x="10502921" y="2170336"/>
            <a:chExt cx="750552" cy="753122"/>
          </a:xfrm>
        </p:grpSpPr>
        <p:sp>
          <p:nvSpPr>
            <p:cNvPr id="140" name="Oval 139">
              <a:extLst>
                <a:ext uri="{FF2B5EF4-FFF2-40B4-BE49-F238E27FC236}">
                  <a16:creationId xmlns:a16="http://schemas.microsoft.com/office/drawing/2014/main" id="{C2964A36-E582-61F8-19D1-9C8B93F6DEA9}"/>
                </a:ext>
              </a:extLst>
            </p:cNvPr>
            <p:cNvSpPr>
              <a:spLocks noChangeAspect="1"/>
            </p:cNvSpPr>
            <p:nvPr/>
          </p:nvSpPr>
          <p:spPr>
            <a:xfrm rot="1851367">
              <a:off x="10502921" y="2260125"/>
              <a:ext cx="308608" cy="308608"/>
            </a:xfrm>
            <a:prstGeom prst="ellipse">
              <a:avLst/>
            </a:prstGeom>
            <a:gradFill flip="none" rotWithShape="1">
              <a:gsLst>
                <a:gs pos="0">
                  <a:srgbClr val="00A759"/>
                </a:gs>
                <a:gs pos="75000">
                  <a:srgbClr val="00A759">
                    <a:alpha val="30000"/>
                  </a:srgbClr>
                </a:gs>
                <a:gs pos="50000">
                  <a:srgbClr val="00A759">
                    <a:alpha val="50000"/>
                  </a:srgbClr>
                </a:gs>
                <a:gs pos="100000">
                  <a:srgbClr val="00A759">
                    <a:alpha val="10196"/>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141" name="Oval 140">
              <a:extLst>
                <a:ext uri="{FF2B5EF4-FFF2-40B4-BE49-F238E27FC236}">
                  <a16:creationId xmlns:a16="http://schemas.microsoft.com/office/drawing/2014/main" id="{E51D7669-8004-6502-6B76-37AD3FCB9376}"/>
                </a:ext>
              </a:extLst>
            </p:cNvPr>
            <p:cNvSpPr>
              <a:spLocks noChangeAspect="1"/>
            </p:cNvSpPr>
            <p:nvPr/>
          </p:nvSpPr>
          <p:spPr>
            <a:xfrm rot="1851367">
              <a:off x="10876665" y="2170336"/>
              <a:ext cx="308608" cy="308608"/>
            </a:xfrm>
            <a:prstGeom prst="ellipse">
              <a:avLst/>
            </a:prstGeom>
            <a:gradFill flip="none" rotWithShape="1">
              <a:gsLst>
                <a:gs pos="0">
                  <a:srgbClr val="00A759"/>
                </a:gs>
                <a:gs pos="75000">
                  <a:srgbClr val="00A759">
                    <a:alpha val="30000"/>
                  </a:srgbClr>
                </a:gs>
                <a:gs pos="50000">
                  <a:srgbClr val="00A759">
                    <a:alpha val="50000"/>
                  </a:srgbClr>
                </a:gs>
                <a:gs pos="100000">
                  <a:srgbClr val="00A759">
                    <a:alpha val="10196"/>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142" name="Oval 141">
              <a:extLst>
                <a:ext uri="{FF2B5EF4-FFF2-40B4-BE49-F238E27FC236}">
                  <a16:creationId xmlns:a16="http://schemas.microsoft.com/office/drawing/2014/main" id="{313A273B-55CB-0398-3ADA-DE942E077D1E}"/>
                </a:ext>
              </a:extLst>
            </p:cNvPr>
            <p:cNvSpPr>
              <a:spLocks noChangeAspect="1"/>
            </p:cNvSpPr>
            <p:nvPr/>
          </p:nvSpPr>
          <p:spPr>
            <a:xfrm rot="1851367">
              <a:off x="10944865" y="2614850"/>
              <a:ext cx="308608" cy="308608"/>
            </a:xfrm>
            <a:prstGeom prst="ellipse">
              <a:avLst/>
            </a:prstGeom>
            <a:gradFill flip="none" rotWithShape="1">
              <a:gsLst>
                <a:gs pos="0">
                  <a:srgbClr val="00A759"/>
                </a:gs>
                <a:gs pos="75000">
                  <a:srgbClr val="00A759">
                    <a:alpha val="30000"/>
                  </a:srgbClr>
                </a:gs>
                <a:gs pos="50000">
                  <a:srgbClr val="00A759">
                    <a:alpha val="50000"/>
                  </a:srgbClr>
                </a:gs>
                <a:gs pos="100000">
                  <a:srgbClr val="00A759">
                    <a:alpha val="10196"/>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grpSp>
      <p:grpSp>
        <p:nvGrpSpPr>
          <p:cNvPr id="143" name="Group 142">
            <a:extLst>
              <a:ext uri="{FF2B5EF4-FFF2-40B4-BE49-F238E27FC236}">
                <a16:creationId xmlns:a16="http://schemas.microsoft.com/office/drawing/2014/main" id="{77467591-5938-E296-A5FB-BF7B436615D0}"/>
              </a:ext>
            </a:extLst>
          </p:cNvPr>
          <p:cNvGrpSpPr/>
          <p:nvPr/>
        </p:nvGrpSpPr>
        <p:grpSpPr>
          <a:xfrm>
            <a:off x="6058702" y="4581332"/>
            <a:ext cx="1054887" cy="1059071"/>
            <a:chOff x="10357979" y="2018981"/>
            <a:chExt cx="1054887" cy="1059071"/>
          </a:xfrm>
        </p:grpSpPr>
        <p:sp>
          <p:nvSpPr>
            <p:cNvPr id="144" name="Oval 143">
              <a:extLst>
                <a:ext uri="{FF2B5EF4-FFF2-40B4-BE49-F238E27FC236}">
                  <a16:creationId xmlns:a16="http://schemas.microsoft.com/office/drawing/2014/main" id="{32D0C633-A73C-4192-BD3F-7C2D8769AF0F}"/>
                </a:ext>
              </a:extLst>
            </p:cNvPr>
            <p:cNvSpPr>
              <a:spLocks noChangeAspect="1"/>
            </p:cNvSpPr>
            <p:nvPr/>
          </p:nvSpPr>
          <p:spPr>
            <a:xfrm rot="1851367">
              <a:off x="10357979" y="2111300"/>
              <a:ext cx="617216" cy="617216"/>
            </a:xfrm>
            <a:prstGeom prst="ellipse">
              <a:avLst/>
            </a:prstGeom>
            <a:gradFill flip="none" rotWithShape="1">
              <a:gsLst>
                <a:gs pos="0">
                  <a:srgbClr val="00A759"/>
                </a:gs>
                <a:gs pos="75000">
                  <a:srgbClr val="00A759">
                    <a:alpha val="30000"/>
                  </a:srgbClr>
                </a:gs>
                <a:gs pos="50000">
                  <a:srgbClr val="00A759">
                    <a:alpha val="50000"/>
                  </a:srgbClr>
                </a:gs>
                <a:gs pos="100000">
                  <a:srgbClr val="00A759">
                    <a:alpha val="10196"/>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145" name="Oval 144">
              <a:extLst>
                <a:ext uri="{FF2B5EF4-FFF2-40B4-BE49-F238E27FC236}">
                  <a16:creationId xmlns:a16="http://schemas.microsoft.com/office/drawing/2014/main" id="{E1F8A2FD-D0AC-DF96-2C8A-BFB187344107}"/>
                </a:ext>
              </a:extLst>
            </p:cNvPr>
            <p:cNvSpPr>
              <a:spLocks noChangeAspect="1"/>
            </p:cNvSpPr>
            <p:nvPr/>
          </p:nvSpPr>
          <p:spPr>
            <a:xfrm rot="1851367">
              <a:off x="10724282" y="2018981"/>
              <a:ext cx="617216" cy="617216"/>
            </a:xfrm>
            <a:prstGeom prst="ellipse">
              <a:avLst/>
            </a:prstGeom>
            <a:gradFill flip="none" rotWithShape="1">
              <a:gsLst>
                <a:gs pos="0">
                  <a:srgbClr val="00A759"/>
                </a:gs>
                <a:gs pos="75000">
                  <a:srgbClr val="00A759">
                    <a:alpha val="30000"/>
                  </a:srgbClr>
                </a:gs>
                <a:gs pos="50000">
                  <a:srgbClr val="00A759">
                    <a:alpha val="50000"/>
                  </a:srgbClr>
                </a:gs>
                <a:gs pos="100000">
                  <a:srgbClr val="00A759">
                    <a:alpha val="10196"/>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146" name="Oval 145">
              <a:extLst>
                <a:ext uri="{FF2B5EF4-FFF2-40B4-BE49-F238E27FC236}">
                  <a16:creationId xmlns:a16="http://schemas.microsoft.com/office/drawing/2014/main" id="{01BEB68A-F31C-7F04-0B1A-6D9AE15F1EAB}"/>
                </a:ext>
              </a:extLst>
            </p:cNvPr>
            <p:cNvSpPr>
              <a:spLocks noChangeAspect="1"/>
            </p:cNvSpPr>
            <p:nvPr/>
          </p:nvSpPr>
          <p:spPr>
            <a:xfrm rot="1851367">
              <a:off x="10795650" y="2460836"/>
              <a:ext cx="617216" cy="617216"/>
            </a:xfrm>
            <a:prstGeom prst="ellipse">
              <a:avLst/>
            </a:prstGeom>
            <a:gradFill flip="none" rotWithShape="1">
              <a:gsLst>
                <a:gs pos="0">
                  <a:srgbClr val="00A759"/>
                </a:gs>
                <a:gs pos="75000">
                  <a:srgbClr val="00A759">
                    <a:alpha val="30000"/>
                  </a:srgbClr>
                </a:gs>
                <a:gs pos="50000">
                  <a:srgbClr val="00A759">
                    <a:alpha val="50000"/>
                  </a:srgbClr>
                </a:gs>
                <a:gs pos="100000">
                  <a:srgbClr val="00A759">
                    <a:alpha val="10196"/>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grpSp>
      <p:sp>
        <p:nvSpPr>
          <p:cNvPr id="147" name="Rectangle: Rounded Corners 146">
            <a:extLst>
              <a:ext uri="{FF2B5EF4-FFF2-40B4-BE49-F238E27FC236}">
                <a16:creationId xmlns:a16="http://schemas.microsoft.com/office/drawing/2014/main" id="{DF86AFDC-CD85-5BC7-095F-E99326855473}"/>
              </a:ext>
            </a:extLst>
          </p:cNvPr>
          <p:cNvSpPr/>
          <p:nvPr/>
        </p:nvSpPr>
        <p:spPr>
          <a:xfrm rot="4233600">
            <a:off x="5907846" y="5037950"/>
            <a:ext cx="1556036" cy="482429"/>
          </a:xfrm>
          <a:prstGeom prst="roundRect">
            <a:avLst>
              <a:gd name="adj" fmla="val 13315"/>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148" name="Right Triangle 147">
            <a:extLst>
              <a:ext uri="{FF2B5EF4-FFF2-40B4-BE49-F238E27FC236}">
                <a16:creationId xmlns:a16="http://schemas.microsoft.com/office/drawing/2014/main" id="{E5CD4EBA-01D7-9EDF-B52A-AD510855DBE9}"/>
              </a:ext>
            </a:extLst>
          </p:cNvPr>
          <p:cNvSpPr/>
          <p:nvPr/>
        </p:nvSpPr>
        <p:spPr>
          <a:xfrm rot="1627746">
            <a:off x="6056941" y="4775116"/>
            <a:ext cx="539019" cy="509610"/>
          </a:xfrm>
          <a:prstGeom prst="rtTriangl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149" name="Right Triangle 148">
            <a:extLst>
              <a:ext uri="{FF2B5EF4-FFF2-40B4-BE49-F238E27FC236}">
                <a16:creationId xmlns:a16="http://schemas.microsoft.com/office/drawing/2014/main" id="{8DB52844-BD6F-0B77-74B1-1746FBC5C8A2}"/>
              </a:ext>
            </a:extLst>
          </p:cNvPr>
          <p:cNvSpPr/>
          <p:nvPr/>
        </p:nvSpPr>
        <p:spPr>
          <a:xfrm rot="12420000">
            <a:off x="6549769" y="4627412"/>
            <a:ext cx="539019" cy="509610"/>
          </a:xfrm>
          <a:prstGeom prst="rtTriangl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150" name="Right Triangle 149">
            <a:extLst>
              <a:ext uri="{FF2B5EF4-FFF2-40B4-BE49-F238E27FC236}">
                <a16:creationId xmlns:a16="http://schemas.microsoft.com/office/drawing/2014/main" id="{9FDC1AF7-80A9-C88B-D1AB-8E62F46D1D4D}"/>
              </a:ext>
            </a:extLst>
          </p:cNvPr>
          <p:cNvSpPr/>
          <p:nvPr/>
        </p:nvSpPr>
        <p:spPr>
          <a:xfrm rot="12450752">
            <a:off x="6709154" y="5084628"/>
            <a:ext cx="539019" cy="509610"/>
          </a:xfrm>
          <a:prstGeom prst="rtTriangl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151" name="Rectangle 150">
            <a:extLst>
              <a:ext uri="{FF2B5EF4-FFF2-40B4-BE49-F238E27FC236}">
                <a16:creationId xmlns:a16="http://schemas.microsoft.com/office/drawing/2014/main" id="{1636C5B1-44C1-1C6E-1962-89ECC16AA18E}"/>
              </a:ext>
            </a:extLst>
          </p:cNvPr>
          <p:cNvSpPr/>
          <p:nvPr/>
        </p:nvSpPr>
        <p:spPr>
          <a:xfrm rot="1589284">
            <a:off x="6082280" y="4709621"/>
            <a:ext cx="58423" cy="273989"/>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152" name="Rectangle 151">
            <a:extLst>
              <a:ext uri="{FF2B5EF4-FFF2-40B4-BE49-F238E27FC236}">
                <a16:creationId xmlns:a16="http://schemas.microsoft.com/office/drawing/2014/main" id="{BA713DE2-F599-C2AE-6DB7-35A6A18F4D6C}"/>
              </a:ext>
            </a:extLst>
          </p:cNvPr>
          <p:cNvSpPr/>
          <p:nvPr/>
        </p:nvSpPr>
        <p:spPr>
          <a:xfrm rot="7044390">
            <a:off x="6877900" y="4500801"/>
            <a:ext cx="58423" cy="273989"/>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cxnSp>
        <p:nvCxnSpPr>
          <p:cNvPr id="154" name="Connector: Elbow 153">
            <a:extLst>
              <a:ext uri="{FF2B5EF4-FFF2-40B4-BE49-F238E27FC236}">
                <a16:creationId xmlns:a16="http://schemas.microsoft.com/office/drawing/2014/main" id="{C241747C-B86D-46DC-57D1-B389682B7300}"/>
              </a:ext>
            </a:extLst>
          </p:cNvPr>
          <p:cNvCxnSpPr/>
          <p:nvPr/>
        </p:nvCxnSpPr>
        <p:spPr>
          <a:xfrm>
            <a:off x="7464873" y="4871210"/>
            <a:ext cx="3187518" cy="148167"/>
          </a:xfrm>
          <a:prstGeom prst="bentConnector3">
            <a:avLst>
              <a:gd name="adj1" fmla="val 10006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56" name="ZoneTexte 41">
            <a:extLst>
              <a:ext uri="{FF2B5EF4-FFF2-40B4-BE49-F238E27FC236}">
                <a16:creationId xmlns:a16="http://schemas.microsoft.com/office/drawing/2014/main" id="{C87473C4-0DB3-4702-09BC-D08F499E0B25}"/>
              </a:ext>
            </a:extLst>
          </p:cNvPr>
          <p:cNvSpPr txBox="1"/>
          <p:nvPr/>
        </p:nvSpPr>
        <p:spPr>
          <a:xfrm>
            <a:off x="8014448" y="4501309"/>
            <a:ext cx="2149800" cy="369332"/>
          </a:xfrm>
          <a:prstGeom prst="rect">
            <a:avLst/>
          </a:prstGeom>
          <a:noFill/>
        </p:spPr>
        <p:txBody>
          <a:bodyPr wrap="square" rtlCol="0">
            <a:spAutoFit/>
          </a:bodyPr>
          <a:lstStyle/>
          <a:p>
            <a:pPr algn="ctr"/>
            <a:r>
              <a:rPr lang="fr-CA" dirty="0">
                <a:latin typeface="Century Schoolbook" panose="02040604050505020304" pitchFamily="18" charset="0"/>
                <a:cs typeface="Roboto Serif Light" pitchFamily="2" charset="0"/>
              </a:rPr>
              <a:t>Time </a:t>
            </a:r>
            <a:r>
              <a:rPr lang="fr-CA" dirty="0" err="1">
                <a:latin typeface="Century Schoolbook" panose="02040604050505020304" pitchFamily="18" charset="0"/>
                <a:cs typeface="Roboto Serif Light" pitchFamily="2" charset="0"/>
              </a:rPr>
              <a:t>dependent</a:t>
            </a:r>
            <a:endParaRPr lang="fr-CA" dirty="0">
              <a:latin typeface="Century Schoolbook" panose="02040604050505020304" pitchFamily="18" charset="0"/>
              <a:cs typeface="Roboto Serif Light" pitchFamily="2" charset="0"/>
            </a:endParaRPr>
          </a:p>
        </p:txBody>
      </p:sp>
      <p:grpSp>
        <p:nvGrpSpPr>
          <p:cNvPr id="157" name="Group 156">
            <a:extLst>
              <a:ext uri="{FF2B5EF4-FFF2-40B4-BE49-F238E27FC236}">
                <a16:creationId xmlns:a16="http://schemas.microsoft.com/office/drawing/2014/main" id="{0C970D8A-0CDF-7510-6E38-704C9D7A188D}"/>
              </a:ext>
            </a:extLst>
          </p:cNvPr>
          <p:cNvGrpSpPr/>
          <p:nvPr/>
        </p:nvGrpSpPr>
        <p:grpSpPr>
          <a:xfrm>
            <a:off x="10904597" y="4571564"/>
            <a:ext cx="1100996" cy="1051680"/>
            <a:chOff x="1286985" y="2532612"/>
            <a:chExt cx="1100996" cy="1051680"/>
          </a:xfrm>
        </p:grpSpPr>
        <p:cxnSp>
          <p:nvCxnSpPr>
            <p:cNvPr id="158" name="Straight Arrow Connector 157">
              <a:extLst>
                <a:ext uri="{FF2B5EF4-FFF2-40B4-BE49-F238E27FC236}">
                  <a16:creationId xmlns:a16="http://schemas.microsoft.com/office/drawing/2014/main" id="{83E73F59-CE8C-F48B-7789-1AFEDFB3FB90}"/>
                </a:ext>
              </a:extLst>
            </p:cNvPr>
            <p:cNvCxnSpPr>
              <a:cxnSpLocks/>
            </p:cNvCxnSpPr>
            <p:nvPr/>
          </p:nvCxnSpPr>
          <p:spPr>
            <a:xfrm flipV="1">
              <a:off x="1551069" y="2840444"/>
              <a:ext cx="0" cy="59436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9" name="Straight Arrow Connector 158">
              <a:extLst>
                <a:ext uri="{FF2B5EF4-FFF2-40B4-BE49-F238E27FC236}">
                  <a16:creationId xmlns:a16="http://schemas.microsoft.com/office/drawing/2014/main" id="{A51588EA-2EFD-EF20-A6DB-7EB2669D1F01}"/>
                </a:ext>
              </a:extLst>
            </p:cNvPr>
            <p:cNvCxnSpPr>
              <a:cxnSpLocks/>
            </p:cNvCxnSpPr>
            <p:nvPr/>
          </p:nvCxnSpPr>
          <p:spPr>
            <a:xfrm>
              <a:off x="1550318" y="3430404"/>
              <a:ext cx="594360" cy="0"/>
            </a:xfrm>
            <a:prstGeom prst="straightConnector1">
              <a:avLst/>
            </a:prstGeom>
            <a:ln w="127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60" name="ZoneTexte 41">
                  <a:extLst>
                    <a:ext uri="{FF2B5EF4-FFF2-40B4-BE49-F238E27FC236}">
                      <a16:creationId xmlns:a16="http://schemas.microsoft.com/office/drawing/2014/main" id="{7FD239EB-6DAA-C622-FA34-86E66C6D7BBC}"/>
                    </a:ext>
                  </a:extLst>
                </p:cNvPr>
                <p:cNvSpPr txBox="1"/>
                <p:nvPr/>
              </p:nvSpPr>
              <p:spPr>
                <a:xfrm>
                  <a:off x="1286985" y="2532612"/>
                  <a:ext cx="535083"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d>
                          <m:dPr>
                            <m:begChr m:val="⟨"/>
                            <m:endChr m:val="⟩"/>
                            <m:ctrlPr>
                              <a:rPr lang="fr-CA" sz="1400" i="1" smtClean="0">
                                <a:latin typeface="Cambria Math" panose="02040503050406030204" pitchFamily="18" charset="0"/>
                              </a:rPr>
                            </m:ctrlPr>
                          </m:dPr>
                          <m:e>
                            <m:sSup>
                              <m:sSupPr>
                                <m:ctrlPr>
                                  <a:rPr lang="fr-CA" sz="1400" i="1">
                                    <a:latin typeface="Cambria Math" panose="02040503050406030204" pitchFamily="18" charset="0"/>
                                  </a:rPr>
                                </m:ctrlPr>
                              </m:sSupPr>
                              <m:e>
                                <m:r>
                                  <a:rPr lang="fr-CA" sz="1400" i="1">
                                    <a:latin typeface="Cambria Math" panose="02040503050406030204" pitchFamily="18" charset="0"/>
                                  </a:rPr>
                                  <m:t>𝑟</m:t>
                                </m:r>
                              </m:e>
                              <m:sup>
                                <m:r>
                                  <a:rPr lang="fr-CA" sz="1400" i="1">
                                    <a:latin typeface="Cambria Math" panose="02040503050406030204" pitchFamily="18" charset="0"/>
                                  </a:rPr>
                                  <m:t>2</m:t>
                                </m:r>
                              </m:sup>
                            </m:sSup>
                          </m:e>
                        </m:d>
                      </m:oMath>
                    </m:oMathPara>
                  </a14:m>
                  <a:endParaRPr lang="fr-CA" sz="1400" dirty="0">
                    <a:latin typeface="Century Schoolbook" panose="02040604050505020304" pitchFamily="18" charset="0"/>
                    <a:cs typeface="Roboto Serif Medium" pitchFamily="2" charset="0"/>
                  </a:endParaRPr>
                </a:p>
              </p:txBody>
            </p:sp>
          </mc:Choice>
          <mc:Fallback xmlns="">
            <p:sp>
              <p:nvSpPr>
                <p:cNvPr id="160" name="ZoneTexte 41">
                  <a:extLst>
                    <a:ext uri="{FF2B5EF4-FFF2-40B4-BE49-F238E27FC236}">
                      <a16:creationId xmlns:a16="http://schemas.microsoft.com/office/drawing/2014/main" id="{7FD239EB-6DAA-C622-FA34-86E66C6D7BBC}"/>
                    </a:ext>
                  </a:extLst>
                </p:cNvPr>
                <p:cNvSpPr txBox="1">
                  <a:spLocks noRot="1" noChangeAspect="1" noMove="1" noResize="1" noEditPoints="1" noAdjustHandles="1" noChangeArrowheads="1" noChangeShapeType="1" noTextEdit="1"/>
                </p:cNvSpPr>
                <p:nvPr/>
              </p:nvSpPr>
              <p:spPr>
                <a:xfrm>
                  <a:off x="1286985" y="2532612"/>
                  <a:ext cx="535083" cy="307777"/>
                </a:xfrm>
                <a:prstGeom prst="rect">
                  <a:avLst/>
                </a:prstGeom>
                <a:blipFill>
                  <a:blip r:embed="rId17"/>
                  <a:stretch>
                    <a:fillRect/>
                  </a:stretch>
                </a:blipFill>
              </p:spPr>
              <p:txBody>
                <a:bodyPr/>
                <a:lstStyle/>
                <a:p>
                  <a:r>
                    <a:rPr lang="fr-CA">
                      <a:noFill/>
                    </a:rPr>
                    <a:t> </a:t>
                  </a:r>
                </a:p>
              </p:txBody>
            </p:sp>
          </mc:Fallback>
        </mc:AlternateContent>
        <mc:AlternateContent xmlns:mc="http://schemas.openxmlformats.org/markup-compatibility/2006">
          <mc:Choice xmlns:a14="http://schemas.microsoft.com/office/drawing/2010/main" Requires="a14">
            <p:sp>
              <p:nvSpPr>
                <p:cNvPr id="161" name="ZoneTexte 41">
                  <a:extLst>
                    <a:ext uri="{FF2B5EF4-FFF2-40B4-BE49-F238E27FC236}">
                      <a16:creationId xmlns:a16="http://schemas.microsoft.com/office/drawing/2014/main" id="{EA92E3F3-B887-BFDE-CBE2-F69726CDA333}"/>
                    </a:ext>
                  </a:extLst>
                </p:cNvPr>
                <p:cNvSpPr txBox="1"/>
                <p:nvPr/>
              </p:nvSpPr>
              <p:spPr>
                <a:xfrm>
                  <a:off x="2068022" y="3276515"/>
                  <a:ext cx="319959"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fr-CA" sz="1400" b="0" i="1" smtClean="0">
                            <a:latin typeface="Cambria Math" panose="02040503050406030204" pitchFamily="18" charset="0"/>
                            <a:ea typeface="Cambria Math" panose="02040503050406030204" pitchFamily="18" charset="0"/>
                          </a:rPr>
                          <m:t>𝜏</m:t>
                        </m:r>
                      </m:oMath>
                    </m:oMathPara>
                  </a14:m>
                  <a:endParaRPr lang="fr-CA" sz="1400" dirty="0">
                    <a:latin typeface="Century Schoolbook" panose="02040604050505020304" pitchFamily="18" charset="0"/>
                    <a:cs typeface="Roboto Serif Medium" pitchFamily="2" charset="0"/>
                  </a:endParaRPr>
                </a:p>
              </p:txBody>
            </p:sp>
          </mc:Choice>
          <mc:Fallback>
            <p:sp>
              <p:nvSpPr>
                <p:cNvPr id="161" name="ZoneTexte 41">
                  <a:extLst>
                    <a:ext uri="{FF2B5EF4-FFF2-40B4-BE49-F238E27FC236}">
                      <a16:creationId xmlns:a16="http://schemas.microsoft.com/office/drawing/2014/main" id="{EA92E3F3-B887-BFDE-CBE2-F69726CDA333}"/>
                    </a:ext>
                  </a:extLst>
                </p:cNvPr>
                <p:cNvSpPr txBox="1">
                  <a:spLocks noRot="1" noChangeAspect="1" noMove="1" noResize="1" noEditPoints="1" noAdjustHandles="1" noChangeArrowheads="1" noChangeShapeType="1" noTextEdit="1"/>
                </p:cNvSpPr>
                <p:nvPr/>
              </p:nvSpPr>
              <p:spPr>
                <a:xfrm>
                  <a:off x="2068022" y="3276515"/>
                  <a:ext cx="319959" cy="307777"/>
                </a:xfrm>
                <a:prstGeom prst="rect">
                  <a:avLst/>
                </a:prstGeom>
                <a:blipFill>
                  <a:blip r:embed="rId18"/>
                  <a:stretch>
                    <a:fillRect t="-4000" r="-13462" b="-20000"/>
                  </a:stretch>
                </a:blipFill>
              </p:spPr>
              <p:txBody>
                <a:bodyPr/>
                <a:lstStyle/>
                <a:p>
                  <a:r>
                    <a:rPr lang="fr-CA">
                      <a:noFill/>
                    </a:rPr>
                    <a:t> </a:t>
                  </a:r>
                </a:p>
              </p:txBody>
            </p:sp>
          </mc:Fallback>
        </mc:AlternateContent>
      </p:grpSp>
      <mc:AlternateContent xmlns:mc="http://schemas.openxmlformats.org/markup-compatibility/2006">
        <mc:Choice xmlns:a14="http://schemas.microsoft.com/office/drawing/2010/main" Requires="a14">
          <p:sp>
            <p:nvSpPr>
              <p:cNvPr id="166" name="ZoneTexte 41">
                <a:extLst>
                  <a:ext uri="{FF2B5EF4-FFF2-40B4-BE49-F238E27FC236}">
                    <a16:creationId xmlns:a16="http://schemas.microsoft.com/office/drawing/2014/main" id="{71C00D8D-7233-E4B3-8974-641FE6AEF058}"/>
                  </a:ext>
                </a:extLst>
              </p:cNvPr>
              <p:cNvSpPr txBox="1"/>
              <p:nvPr/>
            </p:nvSpPr>
            <p:spPr>
              <a:xfrm>
                <a:off x="11155187" y="4981558"/>
                <a:ext cx="364651"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fr-CA" sz="1400" b="0" i="1" smtClean="0">
                          <a:latin typeface="Cambria Math" panose="02040503050406030204" pitchFamily="18" charset="0"/>
                          <a:ea typeface="Cambria Math" panose="02040503050406030204" pitchFamily="18" charset="0"/>
                        </a:rPr>
                        <m:t>𝐷</m:t>
                      </m:r>
                    </m:oMath>
                  </m:oMathPara>
                </a14:m>
                <a:endParaRPr lang="fr-CA" sz="1400" dirty="0">
                  <a:latin typeface="Century Schoolbook" panose="02040604050505020304" pitchFamily="18" charset="0"/>
                  <a:cs typeface="Roboto Serif Medium" pitchFamily="2" charset="0"/>
                </a:endParaRPr>
              </a:p>
            </p:txBody>
          </p:sp>
        </mc:Choice>
        <mc:Fallback>
          <p:sp>
            <p:nvSpPr>
              <p:cNvPr id="166" name="ZoneTexte 41">
                <a:extLst>
                  <a:ext uri="{FF2B5EF4-FFF2-40B4-BE49-F238E27FC236}">
                    <a16:creationId xmlns:a16="http://schemas.microsoft.com/office/drawing/2014/main" id="{71C00D8D-7233-E4B3-8974-641FE6AEF058}"/>
                  </a:ext>
                </a:extLst>
              </p:cNvPr>
              <p:cNvSpPr txBox="1">
                <a:spLocks noRot="1" noChangeAspect="1" noMove="1" noResize="1" noEditPoints="1" noAdjustHandles="1" noChangeArrowheads="1" noChangeShapeType="1" noTextEdit="1"/>
              </p:cNvSpPr>
              <p:nvPr/>
            </p:nvSpPr>
            <p:spPr>
              <a:xfrm>
                <a:off x="11155187" y="4981558"/>
                <a:ext cx="364651" cy="307777"/>
              </a:xfrm>
              <a:prstGeom prst="rect">
                <a:avLst/>
              </a:prstGeom>
              <a:blipFill>
                <a:blip r:embed="rId19"/>
                <a:stretch>
                  <a:fillRect t="-3922" r="-10000" b="-19608"/>
                </a:stretch>
              </a:blipFill>
            </p:spPr>
            <p:txBody>
              <a:bodyPr/>
              <a:lstStyle/>
              <a:p>
                <a:r>
                  <a:rPr lang="fr-CA">
                    <a:noFill/>
                  </a:rPr>
                  <a:t> </a:t>
                </a:r>
              </a:p>
            </p:txBody>
          </p:sp>
        </mc:Fallback>
      </mc:AlternateContent>
      <p:cxnSp>
        <p:nvCxnSpPr>
          <p:cNvPr id="169" name="Straight Connector 168">
            <a:extLst>
              <a:ext uri="{FF2B5EF4-FFF2-40B4-BE49-F238E27FC236}">
                <a16:creationId xmlns:a16="http://schemas.microsoft.com/office/drawing/2014/main" id="{25CFA0F8-9F35-7828-1250-60B2183E1A16}"/>
              </a:ext>
            </a:extLst>
          </p:cNvPr>
          <p:cNvCxnSpPr>
            <a:cxnSpLocks/>
          </p:cNvCxnSpPr>
          <p:nvPr/>
        </p:nvCxnSpPr>
        <p:spPr>
          <a:xfrm>
            <a:off x="11345571" y="5289335"/>
            <a:ext cx="324982" cy="0"/>
          </a:xfrm>
          <a:prstGeom prst="line">
            <a:avLst/>
          </a:prstGeom>
          <a:ln w="12700">
            <a:solidFill>
              <a:srgbClr val="00A759"/>
            </a:solidFill>
          </a:ln>
        </p:spPr>
        <p:style>
          <a:lnRef idx="1">
            <a:schemeClr val="accent1"/>
          </a:lnRef>
          <a:fillRef idx="0">
            <a:schemeClr val="accent1"/>
          </a:fillRef>
          <a:effectRef idx="0">
            <a:schemeClr val="accent1"/>
          </a:effectRef>
          <a:fontRef idx="minor">
            <a:schemeClr val="tx1"/>
          </a:fontRef>
        </p:style>
      </p:cxnSp>
      <p:sp>
        <p:nvSpPr>
          <p:cNvPr id="174" name="ZoneTexte 41">
            <a:extLst>
              <a:ext uri="{FF2B5EF4-FFF2-40B4-BE49-F238E27FC236}">
                <a16:creationId xmlns:a16="http://schemas.microsoft.com/office/drawing/2014/main" id="{0EE63544-ADD6-AC49-13AC-2D90F789C73B}"/>
              </a:ext>
            </a:extLst>
          </p:cNvPr>
          <p:cNvSpPr txBox="1"/>
          <p:nvPr/>
        </p:nvSpPr>
        <p:spPr>
          <a:xfrm>
            <a:off x="11167930" y="5044366"/>
            <a:ext cx="730303" cy="307777"/>
          </a:xfrm>
          <a:prstGeom prst="rect">
            <a:avLst/>
          </a:prstGeom>
          <a:noFill/>
        </p:spPr>
        <p:txBody>
          <a:bodyPr wrap="square" rtlCol="0">
            <a:spAutoFit/>
          </a:bodyPr>
          <a:lstStyle/>
          <a:p>
            <a:pPr algn="ctr"/>
            <a:r>
              <a:rPr lang="fr-CA" sz="1400" dirty="0">
                <a:latin typeface="Century Schoolbook" panose="02040604050505020304" pitchFamily="18" charset="0"/>
                <a:cs typeface="Roboto Serif Light" pitchFamily="2" charset="0"/>
              </a:rPr>
              <a:t>ADC</a:t>
            </a:r>
          </a:p>
        </p:txBody>
      </p:sp>
      <p:sp>
        <p:nvSpPr>
          <p:cNvPr id="175" name="ZoneTexte 41">
            <a:extLst>
              <a:ext uri="{FF2B5EF4-FFF2-40B4-BE49-F238E27FC236}">
                <a16:creationId xmlns:a16="http://schemas.microsoft.com/office/drawing/2014/main" id="{7FCFE939-E2FF-605C-38C3-6DA872A00B78}"/>
              </a:ext>
            </a:extLst>
          </p:cNvPr>
          <p:cNvSpPr txBox="1"/>
          <p:nvPr/>
        </p:nvSpPr>
        <p:spPr>
          <a:xfrm>
            <a:off x="10000181" y="5690453"/>
            <a:ext cx="1939616" cy="923330"/>
          </a:xfrm>
          <a:prstGeom prst="rect">
            <a:avLst/>
          </a:prstGeom>
          <a:noFill/>
        </p:spPr>
        <p:txBody>
          <a:bodyPr wrap="square" rtlCol="0">
            <a:spAutoFit/>
          </a:bodyPr>
          <a:lstStyle/>
          <a:p>
            <a:pPr algn="ctr"/>
            <a:r>
              <a:rPr lang="fr-CA" dirty="0">
                <a:solidFill>
                  <a:srgbClr val="00A759"/>
                </a:solidFill>
                <a:latin typeface="Century Schoolbook" panose="02040604050505020304" pitchFamily="18" charset="0"/>
                <a:cs typeface="Roboto Serif Light" pitchFamily="2" charset="0"/>
              </a:rPr>
              <a:t>Apparent</a:t>
            </a:r>
          </a:p>
          <a:p>
            <a:pPr algn="ctr"/>
            <a:r>
              <a:rPr lang="fr-CA" dirty="0">
                <a:latin typeface="Century Schoolbook" panose="02040604050505020304" pitchFamily="18" charset="0"/>
                <a:cs typeface="Roboto Serif Light" pitchFamily="2" charset="0"/>
              </a:rPr>
              <a:t>diffusion coefficient</a:t>
            </a:r>
          </a:p>
        </p:txBody>
      </p:sp>
      <p:cxnSp>
        <p:nvCxnSpPr>
          <p:cNvPr id="176" name="Connecteur droit avec flèche 71">
            <a:extLst>
              <a:ext uri="{FF2B5EF4-FFF2-40B4-BE49-F238E27FC236}">
                <a16:creationId xmlns:a16="http://schemas.microsoft.com/office/drawing/2014/main" id="{ACB67D53-04F2-FC3E-F6C4-6697B8BC4F59}"/>
              </a:ext>
            </a:extLst>
          </p:cNvPr>
          <p:cNvCxnSpPr>
            <a:cxnSpLocks/>
          </p:cNvCxnSpPr>
          <p:nvPr/>
        </p:nvCxnSpPr>
        <p:spPr>
          <a:xfrm flipH="1">
            <a:off x="4716569" y="4491530"/>
            <a:ext cx="133910" cy="349888"/>
          </a:xfrm>
          <a:prstGeom prst="straightConnector1">
            <a:avLst/>
          </a:prstGeom>
          <a:ln w="19050">
            <a:solidFill>
              <a:srgbClr val="00A759"/>
            </a:solidFill>
            <a:tailEnd type="triangle"/>
          </a:ln>
        </p:spPr>
        <p:style>
          <a:lnRef idx="1">
            <a:schemeClr val="accent1"/>
          </a:lnRef>
          <a:fillRef idx="0">
            <a:schemeClr val="accent1"/>
          </a:fillRef>
          <a:effectRef idx="0">
            <a:schemeClr val="accent1"/>
          </a:effectRef>
          <a:fontRef idx="minor">
            <a:schemeClr val="tx1"/>
          </a:fontRef>
        </p:style>
      </p:cxnSp>
      <p:cxnSp>
        <p:nvCxnSpPr>
          <p:cNvPr id="177" name="Connecteur droit avec flèche 71">
            <a:extLst>
              <a:ext uri="{FF2B5EF4-FFF2-40B4-BE49-F238E27FC236}">
                <a16:creationId xmlns:a16="http://schemas.microsoft.com/office/drawing/2014/main" id="{D619257F-505D-56B0-316C-50408E8D3715}"/>
              </a:ext>
            </a:extLst>
          </p:cNvPr>
          <p:cNvCxnSpPr>
            <a:cxnSpLocks/>
          </p:cNvCxnSpPr>
          <p:nvPr/>
        </p:nvCxnSpPr>
        <p:spPr>
          <a:xfrm>
            <a:off x="4456244" y="4483434"/>
            <a:ext cx="114718" cy="267317"/>
          </a:xfrm>
          <a:prstGeom prst="straightConnector1">
            <a:avLst/>
          </a:prstGeom>
          <a:ln w="19050">
            <a:solidFill>
              <a:srgbClr val="00A759"/>
            </a:solidFill>
            <a:tailEnd type="triangle"/>
          </a:ln>
        </p:spPr>
        <p:style>
          <a:lnRef idx="1">
            <a:schemeClr val="accent1"/>
          </a:lnRef>
          <a:fillRef idx="0">
            <a:schemeClr val="accent1"/>
          </a:fillRef>
          <a:effectRef idx="0">
            <a:schemeClr val="accent1"/>
          </a:effectRef>
          <a:fontRef idx="minor">
            <a:schemeClr val="tx1"/>
          </a:fontRef>
        </p:style>
      </p:cxnSp>
      <p:sp>
        <p:nvSpPr>
          <p:cNvPr id="179" name="ZoneTexte 41">
            <a:extLst>
              <a:ext uri="{FF2B5EF4-FFF2-40B4-BE49-F238E27FC236}">
                <a16:creationId xmlns:a16="http://schemas.microsoft.com/office/drawing/2014/main" id="{A73777C9-D136-3688-EB40-C1159E1DC428}"/>
              </a:ext>
            </a:extLst>
          </p:cNvPr>
          <p:cNvSpPr txBox="1"/>
          <p:nvPr/>
        </p:nvSpPr>
        <p:spPr>
          <a:xfrm>
            <a:off x="3710835" y="4164790"/>
            <a:ext cx="1939616" cy="369332"/>
          </a:xfrm>
          <a:prstGeom prst="rect">
            <a:avLst/>
          </a:prstGeom>
          <a:noFill/>
        </p:spPr>
        <p:txBody>
          <a:bodyPr wrap="square" rtlCol="0">
            <a:spAutoFit/>
          </a:bodyPr>
          <a:lstStyle/>
          <a:p>
            <a:pPr algn="ctr"/>
            <a:r>
              <a:rPr lang="fr-CA" dirty="0" err="1">
                <a:latin typeface="Century Schoolbook" panose="02040604050505020304" pitchFamily="18" charset="0"/>
                <a:cs typeface="Roboto Serif Light" pitchFamily="2" charset="0"/>
              </a:rPr>
              <a:t>Different</a:t>
            </a:r>
            <a:r>
              <a:rPr lang="fr-CA" dirty="0">
                <a:latin typeface="Century Schoolbook" panose="02040604050505020304" pitchFamily="18" charset="0"/>
                <a:cs typeface="Roboto Serif Light" pitchFamily="2" charset="0"/>
              </a:rPr>
              <a:t> ADC!</a:t>
            </a:r>
          </a:p>
        </p:txBody>
      </p:sp>
    </p:spTree>
    <p:extLst>
      <p:ext uri="{BB962C8B-B14F-4D97-AF65-F5344CB8AC3E}">
        <p14:creationId xmlns:p14="http://schemas.microsoft.com/office/powerpoint/2010/main" val="42086758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grpId="1"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par>
                                <p:cTn id="15" presetID="1" presetClass="entr" presetSubtype="0" fill="hold" grpId="1" nodeType="withEffect">
                                  <p:stCondLst>
                                    <p:cond delay="0"/>
                                  </p:stCondLst>
                                  <p:childTnLst>
                                    <p:set>
                                      <p:cBhvr>
                                        <p:cTn id="16" dur="1" fill="hold">
                                          <p:stCondLst>
                                            <p:cond delay="0"/>
                                          </p:stCondLst>
                                        </p:cTn>
                                        <p:tgtEl>
                                          <p:spTgt spid="27"/>
                                        </p:tgtEl>
                                        <p:attrNameLst>
                                          <p:attrName>style.visibility</p:attrName>
                                        </p:attrNameLst>
                                      </p:cBhvr>
                                      <p:to>
                                        <p:strVal val="visible"/>
                                      </p:to>
                                    </p:set>
                                  </p:childTnLst>
                                </p:cTn>
                              </p:par>
                              <p:par>
                                <p:cTn id="17" presetID="1" presetClass="entr" presetSubtype="0" fill="hold" grpId="1" nodeType="withEffect">
                                  <p:stCondLst>
                                    <p:cond delay="0"/>
                                  </p:stCondLst>
                                  <p:childTnLst>
                                    <p:set>
                                      <p:cBhvr>
                                        <p:cTn id="18" dur="1" fill="hold">
                                          <p:stCondLst>
                                            <p:cond delay="0"/>
                                          </p:stCondLst>
                                        </p:cTn>
                                        <p:tgtEl>
                                          <p:spTgt spid="2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0" presetClass="path" presetSubtype="0" fill="hold" grpId="0" nodeType="clickEffect">
                                  <p:stCondLst>
                                    <p:cond delay="0"/>
                                  </p:stCondLst>
                                  <p:childTnLst>
                                    <p:animMotion origin="layout" path="M 0.00091 0.00069 L 0.00091 0.00092 C 0.00586 0.00116 0.0108 0.00092 0.01575 0.00185 C 0.01705 0.00208 0.01836 0.0037 0.01966 0.00416 C 0.02213 0.00532 0.02773 0.00625 0.02981 0.00671 C 0.03138 0.00741 0.03281 0.00856 0.0345 0.00903 C 0.03711 0.00972 0.03984 0.00972 0.04244 0.01018 L 0.04921 0.01134 C 0.05234 0.01088 0.05546 0.01111 0.05859 0.01018 C 0.06093 0.00949 0.06315 0.00741 0.06523 0.00532 C 0.06614 0.00231 0.06862 -0.0007 0.06796 -0.00417 C 0.06679 -0.00972 0.0664 -0.01574 0.06458 -0.02084 C 0.0625 -0.02639 0.0569 -0.02616 0.0539 -0.02662 C 0.05091 -0.02593 0.04791 -0.02593 0.04518 -0.02431 C 0.04375 -0.02361 0.03932 -0.01505 0.03841 -0.01366 C 0.03763 -0.00972 0.03541 -0.00347 0.03841 0.00069 C 0.0444 0.00856 0.06653 0.01088 0.06927 0.01134 C 0.06901 0.00416 0.0707 -0.00394 0.06862 -0.00996 C 0.06575 -0.01829 0.05586 -0.02778 0.05586 -0.02755 C 0.06028 -0.01597 0.06549 -0.00486 0.06927 0.00787 C 0.06992 0.00995 0.06979 0.01597 0.06862 0.01504 C 0.05859 0.00578 0.04987 -0.00718 0.04049 -0.01829 C 0.03606 -0.03102 0.02734 -0.04144 0.02708 -0.05648 C 0.02643 -0.08889 0.04492 -0.07917 0.05247 -0.07778 C 0.07226 -0.0419 0.0858 -0.02176 0.10013 0.02199 C 0.10234 0.02916 0.10234 0.03796 0.10338 0.04583 C 0.09921 0.04953 0.09531 0.05509 0.09075 0.05671 C 0.07734 0.06088 0.0457 0.05833 0.03242 0.05787 C 0.05625 0.08194 0.06718 0.09953 0.09934 0.09467 C 0.10989 0.09305 0.11862 0.0787 0.12825 0.07083 C 0.1345 0.05972 0.14388 0.05231 0.147 0.0375 C 0.14934 0.02616 0.14648 0.01134 0.14231 0.00185 C 0.12083 -0.04653 0.1052 -0.03843 0.0733 -0.04699 C 0.04713 -0.00047 0.05455 -0.02685 0.04778 0.02083 C 0.04765 0.02222 0.04739 0.02338 0.04713 0.02453 C 0.02356 0.01875 -0.00026 0.01528 -0.02175 -0.00648 C -0.03295 -0.01759 -0.04011 -0.0382 -0.04922 -0.05417 C -0.0448 -0.0625 -0.04193 -0.07523 -0.03581 -0.07894 C -0.00026 -0.10185 0.00468 -0.08264 0.03515 -0.05417 C 0.02278 -0.0294 0.01601 0.01018 -0.0017 0.01967 C -0.01329 0.02592 -0.06954 0.0037 -0.09349 -0.00533 C -0.08659 0.01898 -0.09141 0.00463 -0.06472 0.0375 C -0.02435 0.08703 -0.04089 0.07685 -0.00235 0.08403 C 0.00299 0.07407 0.01354 0.06805 0.01367 0.05416 C 0.01406 0.00092 -0.01459 -0.02824 -0.03321 -0.05648 C -0.03829 -0.05139 -0.04545 -0.04977 -0.04857 -0.04097 C -0.06042 -0.00834 -0.05756 0.03935 -0.05795 0.07453 C -0.05079 0.08426 -0.04545 0.10162 -0.03659 0.10416 C -0.01211 0.11088 0.00885 0.08495 0.02838 0.0662 C 0.0207 0.01504 0.03033 0.05903 -0.02579 0.01366 C -0.0362 0.00532 -0.04545 -0.00695 -0.05534 -0.01713 C -0.02162 -0.0338 -0.02188 -0.04121 0.02174 -0.00533 C 0.03151 0.00278 0.03737 0.02083 0.04518 0.03403 C 0.04466 0.04953 0.04791 0.06666 0.04388 0.08032 C 0.02851 0.13148 -0.003 0.08171 -0.01849 0.06967 C -0.02409 0.04907 -0.0375 0.03032 -0.03516 0.00787 C -0.03099 -0.03287 0.02356 -0.05023 0.03515 -0.05648 C 0.04114 -0.04884 0.04947 -0.04514 0.05325 -0.0338 C 0.06614 0.00555 0.06302 0.02083 0.06054 0.05671 C -0.02696 -0.07986 0.00937 -0.03797 -0.0392 -0.09097 C -0.03972 -0.08102 -0.0392 -0.07084 -0.0405 -0.06111 C -0.04753 -0.01297 -0.05118 -0.00162 -0.06602 0.03634 C -0.06706 0.03912 -0.06862 0.0412 -0.07006 0.04352 C -0.07045 0.04004 -0.07071 0.03634 -0.07136 0.03287 C -0.07422 0.01805 -0.09428 -0.05255 -0.08138 -0.07547 C -0.07448 -0.08797 -0.06172 -0.0794 -0.05196 -0.08148 C -0.03659 -0.05509 -0.02396 -0.04815 -0.03047 -0.00417 C -0.03191 0.00486 -0.03816 0.00856 -0.04193 0.01504 C -0.04662 0.00185 -0.05339 -0.00949 -0.05599 -0.02431 C -0.05873 -0.04028 -0.06068 -0.0588 -0.0573 -0.07431 C -0.04987 -0.10926 -0.03568 -0.11551 -0.0198 -0.12778 C -0.01224 -0.12454 0.00963 -0.12084 0.00833 -0.09445 C 0.00794 -0.08658 -0.00066 -0.09375 -0.00508 -0.09329 C -0.03607 -0.1 -0.05313 -0.12384 -0.07331 -0.08148 C -0.07657 -0.07477 -0.07644 -0.06482 -0.078 -0.05648 C -0.07696 -0.04931 -0.07696 -0.04121 -0.07474 -0.03496 C -0.06914 -0.01922 -0.06107 -0.01852 -0.05196 -0.01366 C -0.05131 -0.0125 -0.04948 -0.01158 -0.04987 -0.00996 C -0.0586 0.01666 -0.07006 0.0294 -0.08347 0.04953 C -0.09428 0.08819 -0.09388 0.08171 -0.02253 0.05069 C -0.0142 0.04699 -0.00951 0.03078 -0.003 0.02083 C -0.00912 0.00949 -0.02279 -0.03102 -0.03724 -0.00278 C -0.0418 0.00602 -0.03855 0.02083 -0.0392 0.03287 C -0.02409 0.07176 -0.02826 0.07893 0.00091 0.08287 C 0.00494 0.08333 0.00859 0.07801 0.01237 0.07569 C 0.00716 0.07245 0.00234 0.06481 -0.003 0.0662 C -0.01094 0.06782 -0.02709 0.0868 -0.03516 0.09583 C -0.03204 0.09953 -0.0293 0.10463 -0.02579 0.10648 C 0.01666 0.13102 0.01458 0.11967 0.06653 0.10903 C 0.07356 0.09629 0.08554 0.08819 0.08737 0.07083 C 0.08893 0.05578 0.08138 0.04028 0.07461 0.03032 C 0.05989 0.00903 0.04205 -0.0044 0.02513 -0.01945 C 0.00716 -0.03565 0.00195 -0.0375 -0.01237 -0.04445 C -0.00118 -0.06783 0.00169 -0.07685 0.02174 -0.09329 C 0.03203 -0.10185 0.04362 -0.1044 0.05455 -0.10996 C 0.0776 -0.09676 0.09088 -0.10093 0.09609 -0.04815 C 0.09739 -0.03403 0.09205 -0.02037 0.08997 -0.00648 C 0.04283 -0.025 0.01328 -0.03264 -0.03386 -0.08033 C -0.04388 -0.09028 -0.04857 -0.11204 -0.05599 -0.12778 C -0.03633 -0.18542 -0.04597 -0.17477 -0.00573 -0.20509 C -0.0043 -0.20625 -0.00261 -0.20347 -0.00105 -0.20278 C -0.003 -0.18218 -0.00443 -0.16134 -0.00704 -0.14097 C -0.0125 -0.09977 -0.0362 -0.0382 -0.00378 -0.00278 C 0.00885 0.01065 0.02526 0.00578 0.03984 0.00903 C 0.05338 0.01203 0.06705 0.01366 0.08059 0.0162 C 0.0845 0.01088 0.09257 0.00903 0.09205 0.00069 C 0.08906 -0.04769 0.06757 -0.08079 0.04244 -0.09213 C 0.0289 -0.09838 0.01432 -0.09283 0.00026 -0.09329 C -0.00352 -0.08449 -0.00886 -0.07732 -0.01107 -0.06713 C -0.025 -0.00417 -0.0056 -0.04236 -0.0198 -0.01713 C -0.03412 -0.04584 -0.04623 -0.06667 -0.05196 -0.10996 C -0.05339 -0.12107 -0.04662 -0.13056 -0.04388 -0.14097 C -0.02982 -0.13935 -0.01537 -0.14236 -0.0017 -0.13611 C 0.08398 -0.09676 0.00494 -0.11898 0.05325 -0.0838 C 0.05586 -0.08195 0.05 -0.09236 0.04778 -0.0956 C 0.04075 -0.10695 0.03398 -0.11922 0.02578 -0.12778 C 0.01809 -0.13565 0.00924 -0.13889 0.00091 -0.14445 C 0.00234 -0.13496 0.00143 -0.12338 0.00494 -0.11597 C 0.03502 -0.05278 0.07994 -0.00903 0.10078 0.06481 C 0.10247 0.07129 0.10976 0.08148 0.10612 0.08403 C 0.09791 0.08958 0.08867 0.08078 0.07994 0.07916 C 0.06184 0.07014 0.04401 0.05926 0.02578 0.05185 C -0.05079 0.02106 0.01588 0.06065 -0.03855 0.02569 C -0.0405 0.01967 -0.04141 0.0037 -0.04454 0.00787 C -0.05066 0.01574 -0.04948 0.0331 -0.05326 0.04467 C -0.06185 0.07106 -0.06172 0.06782 -0.07409 0.07569 C -0.09193 0.05046 -0.09805 0.04676 -0.10013 -0.01713 C -0.10092 -0.0382 -0.09206 -0.05695 -0.08816 -0.07662 C -0.0823 -0.07547 -0.075 -0.08009 -0.07071 -0.07315 C -0.05443 -0.04722 -0.05248 0.00023 -0.04857 0.03403 C -0.05013 0.04676 -0.04883 0.0618 -0.05326 0.07199 C -0.0556 0.07731 -0.0681 0.06805 -0.06472 0.07083 C -0.05691 0.07708 -0.04818 0.0787 -0.03985 0.08287 C -0.02826 0.07754 -0.01276 0.08356 -0.00508 0.06736 C 0.01354 0.02824 -0.03998 -0.00579 -0.04193 -0.00764 C -0.04662 -0.00371 -0.0543 -0.0044 -0.05599 0.00416 C -0.06303 0.04166 -0.03633 0.05116 -0.02579 0.06018 C -0.02487 0.05949 -0.00469 0.04699 -0.03112 0.04699 C -0.03334 0.04699 -0.0306 0.05648 -0.02852 0.05787 C -0.01511 0.06643 -0.00079 0.06967 0.01302 0.07569 C 0.05221 0.05092 0.05195 0.06227 0.07669 0.0125 C 0.07851 0.00879 0.0789 0.00301 0.07994 -0.00162 C 0.07239 -0.00695 0.06497 -0.0132 0.05716 -0.01713 C 0.04531 -0.02315 0.03307 -0.02639 0.02109 -0.03148 C 0.01966 -0.03195 0.01836 -0.0331 0.01705 -0.0338 C 0.02513 -0.04422 0.03151 -0.06111 0.04114 -0.06482 C 0.07851 -0.07894 0.08346 -0.05023 0.10612 -0.00996 C 0.1052 0.00625 0.10586 0.02291 0.10338 0.03866 C 0.10234 0.04537 0.09961 0.05648 0.09609 0.05416 C 0.08984 0.05046 0.08802 0.03588 0.08398 0.02685 C 0.08177 0.01412 0.07461 0.00116 0.07734 -0.01111 C 0.07942 -0.02084 0.08854 -0.02315 0.09401 -0.01945 C 0.10377 -0.01343 0.11015 0.00347 0.11809 0.01504 C 0.11953 0.02569 0.12174 0.03611 0.12213 0.04699 C 0.12226 0.0493 0.12044 0.05324 0.11953 0.05185 C 0.11224 0.04213 0.10651 0.02893 0.10013 0.01736 C 0.09921 0.0125 0.09609 -0.00139 0.09739 0.00301 C 0.10429 0.02569 0.12109 0.09653 0.11679 0.07199 C 0.10455 0.00185 0.11197 0.03819 0.09401 -0.03611 C 0.08086 -0.03542 0.06705 -0.04097 0.05455 -0.0338 C 0.02122 -0.01482 0.01367 0.0118 -0.00573 0.05416 C -0.00482 0.06018 -0.00651 0.07106 -0.003 0.07199 C 0.00716 0.07523 0.01757 0.06782 0.02773 0.06481 C 0.04388 0.06041 0.05989 0.0544 0.07591 0.04953 C 0.14244 0.02916 0.08502 0.04815 0.06523 0.05787 C 0.05351 0.06342 0.04205 0.07129 0.03046 0.07801 C 0.02057 0.07592 0.01041 0.07731 0.00091 0.07199 C -0.00248 0.07014 -0.0086 0.06296 -0.00638 0.05787 C 0.01705 0.00416 0.11549 0.00903 0.12148 0.00787 C 0.14179 -0.00255 0.16432 -0.00371 0.18242 -0.02315 C 0.18737 -0.02847 0.18281 -0.0463 0.17838 -0.05278 C 0.16588 -0.07176 0.15052 -0.08519 0.13489 -0.09445 C 0.11549 -0.10602 0.09466 -0.1081 0.07461 -0.11482 C 0.06653 -0.10764 0.05729 -0.10371 0.05052 -0.09329 C 0.04661 -0.0875 0.04153 -0.0757 0.04453 -0.06829 C 0.05546 -0.04051 0.10078 -0.03033 0.11276 -0.02547 C 0.11367 -0.02917 0.11692 -0.03334 0.11549 -0.03611 C 0.10807 -0.05 0.09921 -0.06204 0.08932 -0.06945 C 0.07447 -0.08102 0.04244 -0.09213 0.04244 -0.0919 C -0.03282 -0.04005 -0.00118 -0.03611 -0.05066 -0.05648 C -0.05482 -0.07639 -0.06224 -0.09259 -0.03581 -0.09329 C -0.01094 -0.09398 0.01367 -0.0831 0.03841 -0.07778 C 0.05872 -0.06528 0.07981 -0.05556 0.09934 -0.03982 C 0.10208 -0.0375 0.10612 -0.02778 0.10338 -0.02547 C 0.09322 -0.0169 0.08112 -0.01829 0.06992 -0.01482 C 0.04049 -0.01991 0.0108 -0.02222 -0.01849 -0.03033 C -0.09441 -0.05139 -0.10287 -0.03935 -0.0767 -0.06482 C -0.00691 -0.06389 0.05013 -0.08472 0.11015 0.00301 C 0.11979 0.01713 0.11054 0.04745 0.1108 0.06967 C 0.08658 0.1 0.04427 0.18565 0.00494 0.13032 C -0.00756 0.11273 -0.00482 0.07639 -0.00977 0.04953 C -0.00508 0.02893 -0.00482 0.00278 0.00429 -0.0125 C 0.00859 -0.01945 0.02135 -0.01065 0.02044 -0.00047 C 0.01796 0.02592 0.00481 0.0456 -0.003 0.06852 C -0.0211 0.06458 -0.03985 0.0662 -0.0573 0.05671 C -0.06055 0.05486 -0.05847 0.04375 -0.05664 0.03866 C -0.05378 0.03078 -0.04922 0.02523 -0.04454 0.02083 C -0.02292 0.00069 -0.03503 0.02176 -0.03047 0.01366 L 0.01836 0.04352 " pathEditMode="relative" rAng="0" ptsTypes="AAAAAAAAAAAAAAAAAAAAAAAAAAAAAAAAAAAAAAAAAAAAAAAAAAAAAAAAAAAAAAAAAAAAAAAAAAAAAAAAAAAAAAAAAAAAAAAAAAAAAAAAAAAAAAAAAAAAAAAAAAAAAAAAAAAAAAAAAAAAAAAAAAAAAAAAAAAAAAAAAAAAAAAAAAAAAAAAAAAAAAAAAAAAAAAAAAAAAAA">
                                      <p:cBhvr>
                                        <p:cTn id="22" dur="10000" fill="hold"/>
                                        <p:tgtEl>
                                          <p:spTgt spid="26"/>
                                        </p:tgtEl>
                                        <p:attrNameLst>
                                          <p:attrName>ppt_x</p:attrName>
                                          <p:attrName>ppt_y</p:attrName>
                                        </p:attrNameLst>
                                      </p:cBhvr>
                                      <p:rCtr x="4115" y="-2940"/>
                                    </p:animMotion>
                                  </p:childTnLst>
                                </p:cTn>
                              </p:par>
                              <p:par>
                                <p:cTn id="23" presetID="0" presetClass="path" presetSubtype="0" fill="hold" grpId="0" nodeType="withEffect">
                                  <p:stCondLst>
                                    <p:cond delay="0"/>
                                  </p:stCondLst>
                                  <p:childTnLst>
                                    <p:animMotion origin="layout" path="M 0.00208 0.01666 L 0.00274 0.01689 C 0.00352 0.00879 0.00508 0.00092 0.00755 -0.00764 C 0.00833 -0.00996 0.0099 -0.01112 0.01029 -0.01204 C 0.01211 -0.01551 0.01498 -0.02524 0.01524 -0.02848 C 0.01693 -0.03056 0.01771 -0.03264 0.0181 -0.03496 C 0.01953 -0.03936 0.0207 -0.04445 0.02188 -0.04792 L 0.02461 -0.05741 C 0.02591 -0.06204 0.02721 -0.06737 0.02761 -0.07246 C 0.02943 -0.07616 0.02787 -0.08102 0.02734 -0.08542 C 0.02604 -0.08774 0.02604 -0.09283 0.0237 -0.09306 C 0.02005 -0.09352 0.01732 -0.09468 0.01341 -0.09399 C 0.00977 -0.09283 0.00781 -0.08357 0.00651 -0.07894 C 0.00586 -0.07431 0.06615 -0.20487 0.06576 -0.2 C 0.06563 -0.19769 0.00768 -0.05186 0.00807 -0.0507 C 0.00964 -0.04723 0.01211 -0.04121 0.01602 -0.04445 C 0.02162 -0.05163 0.03099 -0.08542 0.03203 -0.08982 C 0.02813 -0.09213 0.02461 -0.09815 0.02057 -0.0963 C 0.01524 -0.09514 0.00651 -0.08218 0.00664 -0.08195 C 0.01432 -0.08496 0.02227 -0.08959 0.03047 -0.09075 C 0.03151 -0.09144 0.03542 -0.08843 0.03373 -0.08704 C 0.02656 -0.07338 0.01511 -0.06505 0.00625 -0.05556 C -0.00195 -0.05209 -0.01081 -0.0419 -0.01875 -0.04769 C -0.03542 -0.05788 -0.0237 -0.08496 -0.0207 -0.09584 C 0.0056 -0.11436 0.02096 -0.12917 0.04935 -0.13635 C 0.05365 -0.1375 0.0582 -0.13403 0.06276 -0.13311 C 0.06341 -0.12431 0.06693 -0.11505 0.06367 -0.10811 C 0.06081 -0.08426 0.04792 -0.0345 0.04323 -0.0132 C 0.06393 -0.0419 0.07721 -0.05325 0.08672 -0.10811 C 0.09024 -0.12593 0.08555 -0.14561 0.08516 -0.16436 C 0.08164 -0.17917 0.08164 -0.19746 0.07474 -0.20811 C 0.06966 -0.21598 0.0612 -0.21667 0.05456 -0.2132 C 0.02136 -0.19607 0.01966 -0.1676 0.00313 -0.11806 C 0.01771 -0.05857 0.0082 -0.07917 0.02917 -0.05209 C 0.02982 -0.05116 0.03034 -0.05047 0.03099 -0.04908 C 0.02136 -0.04167 0.01237 -0.0345 -0.00351 -0.02269 C -0.01888 -0.01158 -0.05651 0.00231 -0.06276 0.0199 C -0.0707 0.03587 -0.03398 0.06875 -0.04583 0.07824 C -0.04857 0.06759 -0.05417 0.05833 -0.05312 0.04722 C -0.05247 -0.02038 -0.04062 -0.02107 -0.01458 -0.05973 C -0.00625 -0.03033 0.01198 -0.00487 0.01055 0.02824 C 0.00977 0.0493 -0.02331 0.1331 -0.03698 0.16921 C -0.02135 0.16736 -0.01641 0.14537 -0.00391 0.13796 C 0.00846 0.13055 0.02995 0.13842 0.0375 0.12384 C 0.04544 0.10995 0.04206 0.06712 0.04401 0.05277 C 0.0405 0.04027 0.04258 0.02199 0.03399 0.01574 C 0.00677 -0.0044 -0.0194 0.03055 -0.04088 0.05046 C -0.04036 0.06111 -0.04219 0.07337 -0.0388 0.08194 C -0.02617 0.11365 -0.00026 0.12685 0.01797 0.1405 C 0.02578 0.13263 0.03698 0.12986 0.04141 0.11643 C 0.05404 0.07893 0.04857 0.03518 0.0457 -0.00371 C 0.01615 -0.01019 0.0431 -0.00973 -0.00156 0.06481 C -0.01002 0.07893 -0.01979 0.08981 -0.02891 0.10208 C -0.02422 0.0405 -0.02877 0.03773 0.00651 -0.01922 C 0.0138 -0.03264 0.02552 -0.03542 0.03503 -0.0426 C 0.04297 -0.03612 0.05313 -0.03519 0.05899 -0.02408 C 0.08021 0.0206 0.04271 0.05324 0.03047 0.07407 C 0.01784 0.07546 0.003 0.0905 -0.0082 0.07777 C -0.02799 0.05601 -0.01693 -0.03913 -0.01536 -0.06042 C -0.00937 -0.06852 -0.00364 -0.07894 0.00248 -0.08056 C 0.02826 -0.08658 0.03516 -0.07593 0.05261 -0.0588 C -0.05078 0.03171 -0.01549 -0.0125 -0.06133 0.04768 C -0.05638 0.05254 -0.05065 0.05555 -0.0457 0.06134 C -0.02383 0.09074 -0.01927 0.10115 -0.00456 0.13981 C -0.00391 0.14236 -0.00195 0.14629 -0.00208 0.14953 C -0.0043 0.14837 -0.00677 0.14745 -0.00885 0.14722 C -0.01732 0.14652 -0.06198 0.153 -0.06693 0.12384 C -0.07279 0.10694 -0.06367 0.08912 -0.06068 0.07222 C -0.04167 0.05694 -0.03333 0.03888 -0.01276 0.06574 C -0.00859 0.07152 -0.00885 0.08379 -0.00664 0.09212 C -0.0151 0.09467 -0.02409 0.10185 -0.03255 0.10069 C -0.04219 0.09884 -0.0526 0.09513 -0.05924 0.08356 C -0.07448 0.05879 -0.07279 0.03263 -0.07357 0.00162 C -0.06862 -0.00903 -0.05846 -0.04399 -0.04518 -0.03079 C -0.04167 -0.02663 -0.04792 -0.01667 -0.04987 -0.00903 C -0.06484 0.03912 -0.08346 0.05856 -0.06914 0.1074 C -0.06588 0.1155 -0.06146 0.11921 -0.05768 0.12453 C -0.05351 0.12569 -0.04922 0.12893 -0.04544 0.12754 C -0.03516 0.12407 -0.03151 0.11111 -0.02578 0.09768 C -0.02487 0.09675 -0.02383 0.09444 -0.02305 0.0956 C -0.01211 0.12013 -0.01016 0.14375 -0.00469 0.17337 C 0.01159 0.20555 0.0082 0.20277 0.01875 0.07337 C 0.02005 0.05787 0.01354 0.0449 0.01055 0.02986 C 0.003 0.03634 -0.02344 0.04305 -0.01406 0.078 C -0.01146 0.08842 -0.00234 0.08865 0.00365 0.09444 C 0.02917 0.08402 0.02943 0.04444 0.04219 -0.00139 C 0.04414 -0.00834 0.0444 0.03356 0.04453 0.02685 C 0.04115 0.03449 0.03581 0.03819 0.03451 0.04722 C 0.03203 0.06087 0.03633 0.09444 0.03828 0.11134 C 0.04115 0.1074 0.03815 0.12199 0.04662 0.09976 C 0.05534 0.07754 0.08425 0.00347 0.09037 -0.02107 C 0.09596 -0.0463 0.08333 -0.03473 0.0819 -0.04862 C 0.07839 -0.06528 0.07813 -0.08774 0.07005 -0.09723 C 0.06263 -0.10556 0.05156 -0.09862 0.04388 -0.09144 C 0.02748 -0.07547 0.01406 -0.05301 0.00026 -0.03033 C -0.01549 -0.00625 -0.01771 0.00092 -0.02695 0.0206 C -0.03502 -0.00625 -0.03867 -0.01436 -0.03984 -0.05255 C -0.04036 -0.07315 -0.0375 -0.0926 -0.03633 -0.11065 C -0.02122 -0.14375 -0.01849 -0.16737 0.01094 -0.15602 C 0.02057 -0.15209 0.02396 -0.13913 0.03099 -0.13033 C 0.00391 -0.06181 -0.0112 -0.01551 -0.05377 0.04282 C -0.06276 0.05578 -0.07565 0.05555 -0.08659 0.0618 C -0.11016 0.00671 -0.0651 0.15763 -0.06601 0.08009 C -0.06445 0.0787 -0.03073 0.11018 -0.03021 0.10787 C -0.01992 0.11828 -0.08594 -0.03612 -0.07552 -0.02408 C -0.05351 0.00115 -0.03268 0.0625 -0.00208 0.02245 C 0.00964 0.00671 0.01367 -0.02107 0.02031 -0.04445 C 0.02643 -0.06366 0.03229 -0.08519 0.03893 -0.10625 C 0.0375 -0.11482 0.03945 -0.12894 0.0349 -0.13125 C 0.00859 -0.14422 -0.01627 -0.1213 -0.03125 -0.08612 C -0.03997 -0.06621 -0.04219 -0.04005 -0.04779 -0.01806 C -0.04466 -0.00834 -0.04284 0.00277 -0.03789 0.01064 C -0.01081 0.05717 -0.02344 0.01064 -0.01484 0.04375 C -0.03594 0.05648 -0.05104 0.06875 -0.07474 0.0618 C -0.0819 0.05995 -0.08516 0.0449 -0.0888 0.03634 C -0.08294 0.01412 -0.07943 -0.01088 -0.07031 -0.0301 C -0.01849 -0.1544 -0.05937 -0.03565 -0.02357 -0.09931 C -0.02174 -0.10232 -0.02917 -0.09746 -0.03125 -0.09561 C -0.03997 -0.08889 -0.04896 -0.08195 -0.0569 -0.07246 C -0.06133 -0.06112 -0.06849 -0.04931 -0.07435 -0.03774 C -0.06875 -0.03658 -0.06263 -0.03102 -0.05781 -0.0345 C -0.01302 -0.0588 0.02578 -0.11482 0.07279 -0.12107 C 0.07565 -0.12176 0.08373 -0.13033 0.08399 -0.12292 C 0.08346 -0.10741 0.07539 -0.09538 0.07136 -0.08195 C 0.0599 -0.05556 0.04792 -0.03195 0.03724 -0.00487 C -0.00729 0.10902 0.03828 0.01412 -0.00013 0.09027 C -0.00351 0.09166 -0.01276 0.0868 -0.01172 0.09375 C -0.00989 0.10625 -0.00052 0.11134 0.00469 0.12222 C 0.01537 0.14606 0.01328 0.14444 0.01263 0.16759 C -0.0069 0.18819 -0.01159 0.19652 -0.0457 0.17592 C -0.05677 0.16898 -0.06341 0.14768 -0.072 0.13356 C -0.0694 0.12453 -0.06797 0.11111 -0.06341 0.10648 C -0.04414 0.08888 -0.01875 0.1037 0.00078 0.10995 C 0.00638 0.11759 0.01471 0.12106 0.01836 0.13217 C 0.02031 0.13773 0.01081 0.15486 0.0138 0.15069 C 0.01979 0.13981 0.02448 0.12638 0.02904 0.11412 C 0.0306 0.09305 0.03958 0.06944 0.03399 0.05115 C 0.0207 0.00671 -0.01654 0.08148 -0.01888 0.08333 C -0.01849 0.09259 -0.02187 0.10509 -0.01523 0.11203 C -0.00078 0.1368 0.01498 0.09652 0.02253 0.08217 C 0.02318 0.08078 0.02409 0.04282 0.01419 0.08657 C 0.01276 0.08981 0.01875 0.08888 0.02331 0.08703 C 0.02982 0.06689 0.03672 0.04513 0.04492 0.025 C 0.04623 -0.04676 0.05221 -0.04283 0.03542 -0.10186 C 0.03412 -0.10602 0.03125 -0.1088 0.02943 -0.1125 C 0.02396 -0.10163 0.03281 0.03657 0.028 0.04814 C 0.02018 0.06527 -0.00091 -0.04584 -0.00742 -0.02801 C -0.00885 -0.0257 -0.00976 -0.02477 -0.01055 -0.02292 C -0.01315 -0.03959 -0.01953 -0.05672 -0.01758 -0.075 C -0.01159 -0.13913 0.0069 -0.13519 0.03503 -0.15834 C 0.04284 -0.1507 0.05169 -0.14561 0.05899 -0.13565 C 0.06224 -0.13125 0.06732 -0.12269 0.06432 -0.11783 C 0.06003 -0.1088 0.05234 -0.11088 0.04583 -0.10788 C 0.03841 -0.1088 0.02878 -0.10232 0.02383 -0.11088 C 0.01927 -0.11829 0.02123 -0.1345 0.02526 -0.14237 C 0.03216 -0.15556 0.04362 -0.15996 0.05261 -0.16875 C 0.05846 -0.1669 0.06498 -0.16644 0.07031 -0.16343 C 0.07162 -0.16297 0.07318 -0.15811 0.07188 -0.15718 C 0.06406 -0.14885 0.05508 -0.14445 0.04675 -0.13866 C 0.04375 -0.13843 0.03607 -0.13843 0.03841 -0.13889 C 0.05261 -0.14213 0.09583 -0.14329 0.08138 -0.14514 C 0.04024 -0.15139 0.06224 -0.15 0.01693 -0.14815 C 0.01276 -0.12593 0.0043 -0.10556 0.003 -0.08264 C 0.00091 -0.02176 0.01185 4.81481E-6 0.02708 0.04722 C 0.03034 0.04791 0.03568 0.05486 0.03724 0.04907 C 0.04232 0.03518 0.04284 0.01435 0.04531 -0.00325 C 0.04844 -0.03125 0.05091 -0.05811 0.05469 -0.08588 C 0.06862 -0.20348 0.05703 -0.10186 0.05508 -0.06575 C 0.05326 -0.04422 0.05833 -0.022 0.05313 -0.00255 C 0.04714 0.01643 0.02839 0.03541 0.02253 0.04907 C 0.02005 0.05439 0.02409 0.08773 0.02865 0.04907 C 0.03346 0.01203 0.04844 -0.16667 0.05039 -0.17686 C 0.05013 -0.19144 0.03828 -0.02524 0.03451 0.00254 C 0.03021 0.03055 0.03229 0.00115 0.02669 -0.00903 C 0.02188 -0.01852 0.00925 -0.04676 0.00182 -0.05602 C -0.00612 -0.06621 -0.01458 -0.05232 -0.01992 -0.06667 C -0.02565 -0.08195 -0.0207 -0.17639 -0.03177 -0.14607 C -0.03099 -0.13033 -0.03216 -0.1132 -0.02943 -0.09885 C -0.02734 -0.09051 -0.02305 -0.07871 -0.01784 -0.08056 C 0.00013 -0.08658 0.02201 -0.15718 0.02904 -0.175 C 0.02774 -0.17778 0.02891 -0.1838 0.02461 -0.18403 C 0.01445 -0.17663 0.00495 -0.16667 -0.00247 -0.15255 C -0.01406 -0.13264 -0.02344 -0.11227 -0.03125 -0.08658 C -0.03997 -0.05857 -0.05 -0.01806 -0.05273 0.00925 C -0.05521 0.03726 -0.04193 0.075 -0.04766 0.07962 C -0.05963 0.07916 -0.07083 0.08518 -0.0612 0.04097 C -0.05234 0.00023 -0.03763 -0.03565 -0.02539 -0.07408 C -0.01159 -0.10093 0.00117 -0.13195 0.01667 -0.15857 C 0.01875 -0.16204 0.02578 -0.16505 0.02552 -0.15973 C 0.02617 -0.13959 0.02109 -0.12014 0.01901 -0.10047 C 0.00573 -0.05625 -0.00638 -0.00788 -0.022 0.03634 C -0.06094 0.1537 -0.0582 0.17222 -0.06172 0.11921 C -0.03502 0.00509 -0.02513 -0.09491 0.04362 -0.15996 C 0.05391 -0.17061 0.06654 -0.14399 0.07813 -0.13635 C 0.08542 -0.08473 0.1138 0.0155 0.07057 0.0581 C 0.05677 0.07175 0.03906 0.05393 0.02292 0.05208 C 0.0168 0.03819 0.00039 0.02638 -0.00377 0.00578 C -0.00638 -0.00325 0.00352 -0.02084 0.00833 -0.01598 C 0.02123 -0.00116 0.02669 0.02685 0.03542 0.04768 C 0.02656 0.07638 0.02096 0.10787 0.00886 0.1331 C 0.00716 0.1375 0.00182 0.12986 -0.00026 0.125 C -0.00312 0.11712 -0.0043 0.1081 -0.00508 0.09861 C -0.00703 0.05555 -0.00104 0.08333 -0.00338 0.07245 L 0.03021 0.00393 " pathEditMode="relative" rAng="17520000" ptsTypes="AAAAAAAAAAAAAAAAAAAAAAAAAAAAAAAAAAAAAAAAAAAAAAAAAAAAAAAAAAAAAAAAAAAAAAAAAAAAAAAAAAAAAAAAAAAAAAAAAAAAAAAAAAAAAAAAAAAAAAAAAAAAAAAAAAAAAAAAAAAAAAAAAAAAAAAAAAAAAAAAAAAAAAAAAAAAAAAAAAAAAAAAAAAAAAAAAAAAAAAAAAAA">
                                      <p:cBhvr>
                                        <p:cTn id="24" dur="10000" fill="hold"/>
                                        <p:tgtEl>
                                          <p:spTgt spid="27"/>
                                        </p:tgtEl>
                                        <p:attrNameLst>
                                          <p:attrName>ppt_x</p:attrName>
                                          <p:attrName>ppt_y</p:attrName>
                                        </p:attrNameLst>
                                      </p:cBhvr>
                                      <p:rCtr x="833" y="-3611"/>
                                    </p:animMotion>
                                  </p:childTnLst>
                                </p:cTn>
                              </p:par>
                              <p:par>
                                <p:cTn id="25" presetID="0" presetClass="path" presetSubtype="0" fill="hold" grpId="0" nodeType="withEffect">
                                  <p:stCondLst>
                                    <p:cond delay="0"/>
                                  </p:stCondLst>
                                  <p:childTnLst>
                                    <p:animMotion origin="layout" path="M 0.01784 0.03842 L 0.01797 0.03819 C 0.01354 0.03472 0.00846 0.03263 0.00391 0.02916 C 0.00273 0.02824 0.00169 0.02615 0.00091 0.025 C -0.0013 0.02245 -0.0069 0.01851 -0.00859 0.01597 C -0.00977 0.01481 -0.01081 0.01388 -0.0125 0.01203 C -0.01484 0.00995 -0.01719 0.00833 -0.0194 0.00694 L -0.02552 0.00231 C -0.02852 0.00115 -0.03151 -0.00116 -0.03438 -0.00209 C -0.03685 -0.00417 -0.03945 -0.00186 -0.04167 -0.00093 C -0.04297 0.00115 -0.04596 0.003 -0.04596 0.00694 C -0.0457 0.01157 -0.04635 0.01851 -0.0457 0.02407 C -0.04453 0.03101 -0.03932 0.03356 -0.03672 0.03564 C -0.03359 0.03495 -0.0306 0.03865 -0.02813 0.03819 C -0.02682 0.03842 -0.02109 0.03171 -0.02031 0.03171 C -0.01875 0.02824 -0.01536 0.02384 -0.01784 0.01782 C -0.02148 0.00763 -0.04193 -0.00718 -0.04453 -0.00857 C -0.04544 -0.00186 -0.04831 0.00393 -0.04753 0.0118 C -0.04622 0.02129 -0.03841 0.03564 -0.03841 0.03541 C -0.04036 0.02175 -0.04362 0.00833 -0.04505 -0.00556 C -0.04531 -0.00787 -0.04414 -0.0132 -0.04323 -0.01204 C -0.03529 0.00254 -0.0293 0.01898 -0.02305 0.03518 C -0.02083 0.0493 -0.01419 0.06412 -0.0168 0.07847 C -0.02175 0.11018 -0.03724 0.09074 -0.04427 0.08518 C -0.05651 0.04027 -0.06589 0.01365 -0.07188 -0.03588 C -0.07279 -0.04399 -0.07135 -0.05209 -0.07057 -0.06158 C -0.06628 -0.06158 -0.06146 -0.06528 -0.05703 -0.06366 C -0.04349 -0.06065 -0.01419 -0.04051 -0.00195 -0.03311 C -0.01979 -0.06852 -0.02708 -0.09167 -0.05859 -0.10463 C -0.06888 -0.1088 -0.07969 -0.1 -0.09023 -0.09769 C -0.09792 -0.09144 -0.1082 -0.08866 -0.1138 -0.07616 C -0.11797 -0.0669 -0.11784 -0.05093 -0.11536 -0.03982 C -0.10339 0.01689 -0.08724 0.01875 -0.05846 0.04444 C -0.02578 0.01435 -0.03711 0.03518 -0.02253 -0.00579 C -0.02227 -0.00741 -0.02188 -0.00811 -0.02148 -0.01112 C -0.00052 0.00902 0.02148 0.02523 0.03802 0.05671 C 0.04661 0.0743 0.04987 0.09745 0.05599 0.11782 C 0.05 0.12361 0.04518 0.13402 0.0388 0.13356 C 0.00117 0.13657 -0.00026 0.1155 -0.02409 0.07152 C -0.00807 0.05463 0.00534 0.02037 0.02383 0.02199 C 0.03542 0.02222 0.08516 0.0743 0.10638 0.09583 C 0.10404 0.06898 0.10612 0.08518 0.08633 0.03958 C 0.05664 -0.03056 0.0707 -0.01181 0.03516 -0.04005 C 0.02891 -0.03357 0.01784 -0.03241 0.01497 -0.01945 C 0.00521 0.03101 0.02734 0.07476 0.0401 0.11111 C 0.04583 0.10925 0.05299 0.11134 0.05742 0.10509 C 0.07448 0.08078 0.07995 0.03356 0.08633 0.00046 C 0.08125 -0.01343 0.0793 -0.03264 0.07122 -0.03959 C 0.04909 -0.05926 0.025 -0.04607 0.00299 -0.03912 C 0.00156 0.01388 0.00026 -0.03311 0.04518 0.04074 C 0.05378 0.0537 0.06042 0.07083 0.0681 0.08588 C 0.03307 0.08263 0.03203 0.08958 -0.00273 0.03194 C -0.01068 0.01967 -0.01276 -0.00116 -0.01797 -0.01737 C -0.01471 -0.03195 -0.01458 -0.04954 -0.00898 -0.06088 C 0.01432 -0.10116 0.03529 -0.03681 0.04805 -0.01644 C 0.04987 0.00601 0.05924 0.03125 0.05312 0.05115 C 0.04206 0.08796 -0.01263 0.07453 -0.02448 0.07407 C -0.02878 0.06273 -0.03555 0.05601 -0.03724 0.04282 C -0.04245 -0.00139 -0.03685 -0.01412 -0.02826 -0.04746 C 0.03008 0.13009 0.00286 0.07083 0.03984 0.14768 C 0.04206 0.13796 0.04336 0.128 0.04635 0.11805 C 0.06133 0.07777 0.06667 0.06921 0.0875 0.04097 C 0.08893 0.03912 0.09075 0.03796 0.09258 0.03634 C 0.09232 0.04027 0.09193 0.04375 0.0918 0.04629 C 0.09206 0.06319 0.09883 0.14143 0.08268 0.15486 C 0.07409 0.16296 0.06328 0.1493 0.05352 0.14583 C 0.04349 0.11226 0.03281 0.09838 0.04661 0.06018 C 0.04961 0.05231 0.05612 0.05208 0.06081 0.04814 C 0.06302 0.06319 0.06758 0.07777 0.06745 0.09328 C 0.06719 0.11018 0.06589 0.1287 0.06003 0.14097 C 0.04674 0.17037 0.03216 0.16851 0.01471 0.17314 C 0.00833 0.16481 -0.01133 0.14838 -0.00573 0.12476 C -0.00378 0.11759 0.0026 0.12916 0.00729 0.13078 C 0.03529 0.15416 0.0474 0.18634 0.07383 0.15763 C 0.07812 0.15277 0.07969 0.14328 0.08268 0.13588 C 0.0832 0.12777 0.08437 0.12083 0.0832 0.11388 C 0.0806 0.0956 0.07318 0.09074 0.06536 0.08101 C 0.06497 0.07939 0.06341 0.07731 0.06406 0.07546 C 0.07695 0.05578 0.0901 0.05 0.10638 0.03796 C 0.1237 0.00578 0.12187 0.01296 0.0487 0.00185 C 0.03997 0.00254 0.03294 0.01574 0.02474 0.02175 C 0.02878 0.03541 0.03464 0.08171 0.05325 0.0625 C 0.05911 0.05694 0.05859 0.04097 0.06133 0.02986 C 0.05365 -0.01575 0.05885 -0.01991 0.03216 -0.03982 C 0.02812 -0.0426 0.02409 -0.03936 0.02018 -0.03912 C 0.02461 -0.0338 0.0276 -0.02315 0.03268 -0.022 C 0.04049 -0.01945 0.05911 -0.02801 0.06849 -0.03241 C 0.06615 -0.03797 0.07187 -0.10348 0.06888 -0.10718 C 0.03294 -0.15348 0.02565 -0.08218 -0.02487 -0.10024 C -0.03372 -0.0919 -0.04648 -0.09075 -0.0513 -0.07524 C -0.05534 -0.06181 -0.05078 -0.0426 -0.04622 -0.0301 C -0.03594 -0.00139 -0.02188 0.02083 -0.00872 0.04421 C 0.00573 0.06967 0.01016 0.0743 0.0224 0.08842 C 0.00781 0.10486 0.00339 0.1118 -0.0181 0.11643 C -0.0293 0.11898 -0.04063 0.11504 -0.05169 0.11458 C -0.07109 0.08981 -0.08451 0.08634 -0.08034 0.0331 C -0.07904 0.01898 -0.07161 0.00902 -0.06732 -0.00301 C -0.02604 0.04004 0.00039 0.06365 0.03659 0.13425 C 0.0444 0.1493 0.07214 0.09814 0.0763 0.11759 C 0.04766 0.16134 0.0849 0.10856 0.04128 0.11689 C 0.03971 0.1155 0.01484 0.10532 0.01354 0.10324 C 0.01888 0.08518 -0.00534 0.19675 0.00039 0.178 C 0.01289 0.1412 0.04609 0.09606 0.02148 0.04398 C 0.01198 0.02476 -0.0043 0.01967 -0.01732 0.00925 C -0.02943 -0.00093 -0.04193 -0.00973 -0.05443 -0.01945 C -0.05898 -0.01667 -0.06706 -0.01922 -0.06784 -0.01112 C -0.0737 0.03564 -0.05872 0.07986 -0.03724 0.10439 C -0.02565 0.11736 -0.01107 0.11921 0.00208 0.12777 C 0.00716 0.12222 0.01328 0.11805 0.01719 0.10949 C 0.04141 0.05717 0.01615 0.08194 0.03424 0.06643 C 0.04284 0.10069 0.05065 0.1287 0.0487 0.17222 C 0.04805 0.18402 0.0582 0.12013 0.05378 0.12847 C 0.04075 0.11875 0.01341 0.17569 -0.00326 0.17037 C -0.01992 0.16342 -0.00703 0.14976 -0.04583 0.09027 C -0.04792 0.0875 -0.04453 0.10023 -0.04271 0.10463 C -0.03841 0.11875 -0.03411 0.13425 -0.02813 0.14838 C -0.02227 0.15949 -0.01419 0.16713 -0.00742 0.17638 C -0.00716 0.16689 -0.0043 0.15648 -0.00664 0.14768 C -0.02396 0.07013 -0.05794 0.0037 -0.06523 -0.07686 C -0.06563 -0.08403 -0.07083 -0.09746 -0.06693 -0.09792 C -0.05807 -0.09908 -0.05078 -0.08542 -0.04284 -0.07917 C -0.02721 -0.06065 -0.0194 -0.0345 0.00339 -0.02408 C 0.02604 -0.01412 0.04857 -0.0845 0.09401 -0.0213 C 0.09479 -0.01482 0.05833 0.05879 0.06211 0.05625 C 0.06927 0.05231 0.07135 0.03379 0.07669 0.02638 C 0.08958 0.00578 0.0888 0.00902 0.10195 0.0081 C 0.11458 0.04189 0.11979 0.04884 0.11068 0.11018 C 0.10768 0.13125 0.09609 0.14444 0.0888 0.16088 C 0.08333 0.15555 0.07018 0.16134 0.07292 0.14745 C 0.07565 0.13449 0.10573 0.09953 0.10534 0.08032 C 0.10495 0.06111 0.06849 0.04305 0.07044 0.03379 C 0.07422 0.02245 0.07552 0.00763 0.08151 0.00046 C 0.08464 -0.00417 0.09492 0.01203 0.09219 0.00763 C 0.08594 -0.00232 0.07773 -0.00903 0.0707 -0.01806 C 0.05872 -0.01875 0.04505 -0.03311 0.03542 -0.0213 C 0.01081 0.00555 0.05547 0.06713 0.0569 0.06967 C 0.06198 0.06875 0.06927 0.07314 0.0724 0.0662 C 0.08555 0.03425 0.06172 0.01064 0.05339 -0.00371 C 0.05234 -0.00325 0.03112 -0.00278 0.05612 0.0118 C 0.0582 0.01296 0.05729 0.00254 0.0556 4.44444E-6 C 0.04427 -0.01551 0.03164 -0.02593 0.01927 -0.03959 C -0.02135 -0.03704 -0.01914 -0.04746 -0.0513 -0.01389 C -0.05365 -0.01181 -0.05508 -0.00625 -0.05677 -0.00209 C -0.05052 0.00601 -0.04466 0.01713 -0.03789 0.025 C -0.028 0.03703 -0.01719 0.04606 -0.00664 0.0581 C -0.00521 0.05833 -0.00443 0.06088 -0.00352 0.06226 C -0.01289 0.06805 -0.02175 0.08055 -0.03164 0.07893 C -0.06901 0.07222 -0.06862 0.04166 -0.0832 -0.0088 C -0.07943 -0.02362 -0.07721 -0.03982 -0.07214 -0.05348 C -0.07018 -0.05926 -0.0655 -0.06899 -0.06237 -0.06505 C -0.05716 -0.05857 -0.05794 -0.04237 -0.05534 -0.03264 C -0.05573 -0.01829 -0.0513 -0.00186 -0.05599 0.00833 C -0.05977 0.01643 -0.06875 0.01365 -0.07331 0.00671 C -0.08164 -0.00394 -0.08451 -0.02362 -0.09036 -0.03912 C -0.08971 -0.04977 -0.08997 -0.06112 -0.08854 -0.07176 C -0.08828 -0.07408 -0.08568 -0.07755 -0.08516 -0.07547 C -0.07956 -0.06343 -0.07682 -0.04607 -0.07292 -0.03149 C -0.07253 -0.02686 -0.07201 -0.01112 -0.07253 -0.0169 C -0.07539 -0.04167 -0.07865 -0.12014 -0.07917 -0.09237 C -0.07969 -0.01922 -0.08047 -0.05764 -0.07617 0.02245 C -0.0638 0.0287 -0.05143 0.04213 -0.03841 0.04213 C -0.00378 0.04213 0.00768 0.02083 0.0332 -0.00903 C 0.03359 -0.01505 0.03685 -0.02454 0.03411 -0.02917 C 0.025 -0.03588 0.01341 -0.03473 0.00352 -0.0382 C -0.0125 -0.0419 -0.028 -0.04537 -0.04414 -0.04885 C -0.11094 -0.06598 -0.053 -0.05325 -0.03268 -0.05093 C -0.02018 -0.05047 -0.00872 -0.05116 0.00352 -0.05116 C 0.01211 -0.04399 0.02227 -0.03982 0.03021 -0.02917 C 0.0332 -0.02547 0.03763 -0.01575 0.0345 -0.01227 C 0.00312 0.02615 -0.0888 -0.03195 -0.09453 -0.03403 C -0.11576 -0.03542 -0.04036 -0.07709 -0.0332 -0.07362 C -0.02617 -0.07061 -0.05026 -0.03982 -0.05208 -0.01297 C -0.05378 0.01226 -0.0405 0.06388 -0.04375 0.08402 C -0.04688 0.10439 -0.08919 0.09027 -0.07148 0.10856 C -0.06237 0.10393 -0.05326 0.10555 -0.04505 0.1 C -0.0405 0.09745 -0.03372 0.08865 -0.03529 0.08032 C -0.04036 0.04838 -0.08151 0.01273 -0.09219 0.00254 C -0.09375 0.00532 -0.09766 0.00787 -0.09661 0.01064 C -0.09206 0.02847 -0.08568 0.04398 -0.0776 0.05717 C -0.0655 0.07615 -0.03724 0.10439 -0.03711 0.10393 C 0.04258 0.0956 0.01341 0.0743 0.0569 0.12037 C 0.05716 0.14259 0.06133 0.16134 0.0362 0.14699 C 0.01237 0.13518 -0.00885 0.11064 -0.03138 0.09189 C -0.04766 0.0699 -0.06615 0.04907 -0.0819 0.02361 C -0.08411 0.0199 -0.08633 0.00833 -0.08333 0.00671 C -0.07201 0.00393 -0.06094 0.01226 -0.04961 0.01574 C -0.02318 0.03634 0.00443 0.05416 0.03047 0.07847 C 0.09948 0.13912 0.10937 0.13333 0.07995 0.14305 C 0.01393 0.10347 -0.04323 0.09236 -0.08477 -0.02338 C -0.09141 -0.04306 -0.07747 -0.06551 -0.07383 -0.08681 C -0.04518 -0.10394 0.00924 -0.16112 0.03633 -0.08704 C 0.04518 -0.06366 0.0362 -0.03056 0.03633 -0.00232 C 0.02878 0.01365 0.02344 0.03935 0.01237 0.04907 C 0.00716 0.05347 -0.00365 0.03819 -0.00117 0.0287 C 0.00599 0.00532 0.02227 -0.00764 0.03307 -0.02408 C 0.04961 -0.00996 0.06771 -0.00162 0.08255 0.01689 C 0.08555 0.0199 0.08164 0.02939 0.07891 0.03379 C 0.075 0.03773 0.06133 0.04629 0.06432 0.04398 C 0.06732 0.04236 0.10234 0.01643 0.09661 0.02175 C 0.08294 0.00347 0.02227 0.00671 0.00885 -0.01181 " pathEditMode="relative" rAng="11880000" ptsTypes="AAAAAAAAAAAAAAAAAAAAAAAAAAAAAAAAAAAAAAAAAAAAAAAAAAAAAAAAAAAAAAAAAAAAAAAAAAAAAAAAAAAAAAAAAAAAAAAAAAAAAAAAAAAAAAAAAAAAAAAAAAAAAAAAAAAAAAAAAAAAAAAAAAAAAAAAAAAAAAAAAAAAAAAAAAAAAAAAAAAAAAAAAAAAAAAAAAAAAAAA">
                                      <p:cBhvr>
                                        <p:cTn id="26" dur="10000" fill="hold"/>
                                        <p:tgtEl>
                                          <p:spTgt spid="28"/>
                                        </p:tgtEl>
                                        <p:attrNameLst>
                                          <p:attrName>ppt_x</p:attrName>
                                          <p:attrName>ppt_y</p:attrName>
                                        </p:attrNameLst>
                                      </p:cBhvr>
                                      <p:rCtr x="-1914" y="-2477"/>
                                    </p:animMotion>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0"/>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4"/>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73"/>
                                        </p:tgtEl>
                                        <p:attrNameLst>
                                          <p:attrName>style.visibility</p:attrName>
                                        </p:attrNameLst>
                                      </p:cBhvr>
                                      <p:to>
                                        <p:strVal val="visible"/>
                                      </p:to>
                                    </p:set>
                                  </p:childTnLst>
                                </p:cTn>
                              </p:par>
                            </p:childTnLst>
                          </p:cTn>
                        </p:par>
                        <p:par>
                          <p:cTn id="43" fill="hold">
                            <p:stCondLst>
                              <p:cond delay="0"/>
                            </p:stCondLst>
                            <p:childTnLst>
                              <p:par>
                                <p:cTn id="44" presetID="1" presetClass="entr" presetSubtype="0" fill="hold" nodeType="afterEffect">
                                  <p:stCondLst>
                                    <p:cond delay="250"/>
                                  </p:stCondLst>
                                  <p:childTnLst>
                                    <p:set>
                                      <p:cBhvr>
                                        <p:cTn id="45" dur="1" fill="hold">
                                          <p:stCondLst>
                                            <p:cond delay="0"/>
                                          </p:stCondLst>
                                        </p:cTn>
                                        <p:tgtEl>
                                          <p:spTgt spid="74"/>
                                        </p:tgtEl>
                                        <p:attrNameLst>
                                          <p:attrName>style.visibility</p:attrName>
                                        </p:attrNameLst>
                                      </p:cBhvr>
                                      <p:to>
                                        <p:strVal val="visible"/>
                                      </p:to>
                                    </p:set>
                                  </p:childTnLst>
                                </p:cTn>
                              </p:par>
                              <p:par>
                                <p:cTn id="46" presetID="1" presetClass="exit" presetSubtype="0" fill="hold" nodeType="withEffect">
                                  <p:stCondLst>
                                    <p:cond delay="250"/>
                                  </p:stCondLst>
                                  <p:childTnLst>
                                    <p:set>
                                      <p:cBhvr>
                                        <p:cTn id="47" dur="1" fill="hold">
                                          <p:stCondLst>
                                            <p:cond delay="0"/>
                                          </p:stCondLst>
                                        </p:cTn>
                                        <p:tgtEl>
                                          <p:spTgt spid="73"/>
                                        </p:tgtEl>
                                        <p:attrNameLst>
                                          <p:attrName>style.visibility</p:attrName>
                                        </p:attrNameLst>
                                      </p:cBhvr>
                                      <p:to>
                                        <p:strVal val="hidden"/>
                                      </p:to>
                                    </p:set>
                                  </p:childTnLst>
                                </p:cTn>
                              </p:par>
                            </p:childTnLst>
                          </p:cTn>
                        </p:par>
                        <p:par>
                          <p:cTn id="48" fill="hold">
                            <p:stCondLst>
                              <p:cond delay="250"/>
                            </p:stCondLst>
                            <p:childTnLst>
                              <p:par>
                                <p:cTn id="49" presetID="1" presetClass="entr" presetSubtype="0" fill="hold" nodeType="afterEffect">
                                  <p:stCondLst>
                                    <p:cond delay="250"/>
                                  </p:stCondLst>
                                  <p:childTnLst>
                                    <p:set>
                                      <p:cBhvr>
                                        <p:cTn id="50" dur="1" fill="hold">
                                          <p:stCondLst>
                                            <p:cond delay="0"/>
                                          </p:stCondLst>
                                        </p:cTn>
                                        <p:tgtEl>
                                          <p:spTgt spid="75"/>
                                        </p:tgtEl>
                                        <p:attrNameLst>
                                          <p:attrName>style.visibility</p:attrName>
                                        </p:attrNameLst>
                                      </p:cBhvr>
                                      <p:to>
                                        <p:strVal val="visible"/>
                                      </p:to>
                                    </p:set>
                                  </p:childTnLst>
                                </p:cTn>
                              </p:par>
                              <p:par>
                                <p:cTn id="51" presetID="1" presetClass="exit" presetSubtype="0" fill="hold" nodeType="withEffect">
                                  <p:stCondLst>
                                    <p:cond delay="250"/>
                                  </p:stCondLst>
                                  <p:childTnLst>
                                    <p:set>
                                      <p:cBhvr>
                                        <p:cTn id="52" dur="1" fill="hold">
                                          <p:stCondLst>
                                            <p:cond delay="0"/>
                                          </p:stCondLst>
                                        </p:cTn>
                                        <p:tgtEl>
                                          <p:spTgt spid="74"/>
                                        </p:tgtEl>
                                        <p:attrNameLst>
                                          <p:attrName>style.visibility</p:attrName>
                                        </p:attrNameLst>
                                      </p:cBhvr>
                                      <p:to>
                                        <p:strVal val="hidden"/>
                                      </p:to>
                                    </p:set>
                                  </p:childTnLst>
                                </p:cTn>
                              </p:par>
                            </p:childTnLst>
                          </p:cTn>
                        </p:par>
                        <p:par>
                          <p:cTn id="53" fill="hold">
                            <p:stCondLst>
                              <p:cond delay="500"/>
                            </p:stCondLst>
                            <p:childTnLst>
                              <p:par>
                                <p:cTn id="54" presetID="1" presetClass="entr" presetSubtype="0" fill="hold" nodeType="afterEffect">
                                  <p:stCondLst>
                                    <p:cond delay="250"/>
                                  </p:stCondLst>
                                  <p:childTnLst>
                                    <p:set>
                                      <p:cBhvr>
                                        <p:cTn id="55" dur="1" fill="hold">
                                          <p:stCondLst>
                                            <p:cond delay="0"/>
                                          </p:stCondLst>
                                        </p:cTn>
                                        <p:tgtEl>
                                          <p:spTgt spid="76"/>
                                        </p:tgtEl>
                                        <p:attrNameLst>
                                          <p:attrName>style.visibility</p:attrName>
                                        </p:attrNameLst>
                                      </p:cBhvr>
                                      <p:to>
                                        <p:strVal val="visible"/>
                                      </p:to>
                                    </p:set>
                                  </p:childTnLst>
                                </p:cTn>
                              </p:par>
                              <p:par>
                                <p:cTn id="56" presetID="1" presetClass="exit" presetSubtype="0" fill="hold" nodeType="withEffect">
                                  <p:stCondLst>
                                    <p:cond delay="250"/>
                                  </p:stCondLst>
                                  <p:childTnLst>
                                    <p:set>
                                      <p:cBhvr>
                                        <p:cTn id="57" dur="1" fill="hold">
                                          <p:stCondLst>
                                            <p:cond delay="0"/>
                                          </p:stCondLst>
                                        </p:cTn>
                                        <p:tgtEl>
                                          <p:spTgt spid="75"/>
                                        </p:tgtEl>
                                        <p:attrNameLst>
                                          <p:attrName>style.visibility</p:attrName>
                                        </p:attrNameLst>
                                      </p:cBhvr>
                                      <p:to>
                                        <p:strVal val="hidden"/>
                                      </p:to>
                                    </p:set>
                                  </p:childTnLst>
                                </p:cTn>
                              </p:par>
                            </p:childTnLst>
                          </p:cTn>
                        </p:par>
                        <p:par>
                          <p:cTn id="58" fill="hold">
                            <p:stCondLst>
                              <p:cond delay="750"/>
                            </p:stCondLst>
                            <p:childTnLst>
                              <p:par>
                                <p:cTn id="59" presetID="1" presetClass="entr" presetSubtype="0" fill="hold" nodeType="afterEffect">
                                  <p:stCondLst>
                                    <p:cond delay="250"/>
                                  </p:stCondLst>
                                  <p:childTnLst>
                                    <p:set>
                                      <p:cBhvr>
                                        <p:cTn id="60" dur="1" fill="hold">
                                          <p:stCondLst>
                                            <p:cond delay="0"/>
                                          </p:stCondLst>
                                        </p:cTn>
                                        <p:tgtEl>
                                          <p:spTgt spid="77"/>
                                        </p:tgtEl>
                                        <p:attrNameLst>
                                          <p:attrName>style.visibility</p:attrName>
                                        </p:attrNameLst>
                                      </p:cBhvr>
                                      <p:to>
                                        <p:strVal val="visible"/>
                                      </p:to>
                                    </p:set>
                                  </p:childTnLst>
                                </p:cTn>
                              </p:par>
                              <p:par>
                                <p:cTn id="61" presetID="1" presetClass="exit" presetSubtype="0" fill="hold" nodeType="withEffect">
                                  <p:stCondLst>
                                    <p:cond delay="250"/>
                                  </p:stCondLst>
                                  <p:childTnLst>
                                    <p:set>
                                      <p:cBhvr>
                                        <p:cTn id="62" dur="1" fill="hold">
                                          <p:stCondLst>
                                            <p:cond delay="0"/>
                                          </p:stCondLst>
                                        </p:cTn>
                                        <p:tgtEl>
                                          <p:spTgt spid="76"/>
                                        </p:tgtEl>
                                        <p:attrNameLst>
                                          <p:attrName>style.visibility</p:attrName>
                                        </p:attrNameLst>
                                      </p:cBhvr>
                                      <p:to>
                                        <p:strVal val="hidden"/>
                                      </p:to>
                                    </p:set>
                                  </p:childTnLst>
                                </p:cTn>
                              </p:par>
                            </p:childTnLst>
                          </p:cTn>
                        </p:par>
                        <p:par>
                          <p:cTn id="63" fill="hold">
                            <p:stCondLst>
                              <p:cond delay="1000"/>
                            </p:stCondLst>
                            <p:childTnLst>
                              <p:par>
                                <p:cTn id="64" presetID="1" presetClass="entr" presetSubtype="0" fill="hold" nodeType="afterEffect">
                                  <p:stCondLst>
                                    <p:cond delay="250"/>
                                  </p:stCondLst>
                                  <p:childTnLst>
                                    <p:set>
                                      <p:cBhvr>
                                        <p:cTn id="65" dur="1" fill="hold">
                                          <p:stCondLst>
                                            <p:cond delay="0"/>
                                          </p:stCondLst>
                                        </p:cTn>
                                        <p:tgtEl>
                                          <p:spTgt spid="78"/>
                                        </p:tgtEl>
                                        <p:attrNameLst>
                                          <p:attrName>style.visibility</p:attrName>
                                        </p:attrNameLst>
                                      </p:cBhvr>
                                      <p:to>
                                        <p:strVal val="visible"/>
                                      </p:to>
                                    </p:set>
                                  </p:childTnLst>
                                </p:cTn>
                              </p:par>
                              <p:par>
                                <p:cTn id="66" presetID="1" presetClass="exit" presetSubtype="0" fill="hold" nodeType="withEffect">
                                  <p:stCondLst>
                                    <p:cond delay="250"/>
                                  </p:stCondLst>
                                  <p:childTnLst>
                                    <p:set>
                                      <p:cBhvr>
                                        <p:cTn id="67" dur="1" fill="hold">
                                          <p:stCondLst>
                                            <p:cond delay="0"/>
                                          </p:stCondLst>
                                        </p:cTn>
                                        <p:tgtEl>
                                          <p:spTgt spid="77"/>
                                        </p:tgtEl>
                                        <p:attrNameLst>
                                          <p:attrName>style.visibility</p:attrName>
                                        </p:attrNameLst>
                                      </p:cBhvr>
                                      <p:to>
                                        <p:strVal val="hidden"/>
                                      </p:to>
                                    </p:set>
                                  </p:childTnLst>
                                </p:cTn>
                              </p:par>
                            </p:childTnLst>
                          </p:cTn>
                        </p:par>
                        <p:par>
                          <p:cTn id="68" fill="hold">
                            <p:stCondLst>
                              <p:cond delay="1250"/>
                            </p:stCondLst>
                            <p:childTnLst>
                              <p:par>
                                <p:cTn id="69" presetID="1" presetClass="entr" presetSubtype="0" fill="hold" grpId="0" nodeType="afterEffect">
                                  <p:stCondLst>
                                    <p:cond delay="250"/>
                                  </p:stCondLst>
                                  <p:childTnLst>
                                    <p:set>
                                      <p:cBhvr>
                                        <p:cTn id="70" dur="1" fill="hold">
                                          <p:stCondLst>
                                            <p:cond delay="0"/>
                                          </p:stCondLst>
                                        </p:cTn>
                                        <p:tgtEl>
                                          <p:spTgt spid="79"/>
                                        </p:tgtEl>
                                        <p:attrNameLst>
                                          <p:attrName>style.visibility</p:attrName>
                                        </p:attrNameLst>
                                      </p:cBhvr>
                                      <p:to>
                                        <p:strVal val="visible"/>
                                      </p:to>
                                    </p:set>
                                  </p:childTnLst>
                                </p:cTn>
                              </p:par>
                              <p:par>
                                <p:cTn id="71" presetID="1" presetClass="exit" presetSubtype="0" fill="hold" nodeType="withEffect">
                                  <p:stCondLst>
                                    <p:cond delay="250"/>
                                  </p:stCondLst>
                                  <p:childTnLst>
                                    <p:set>
                                      <p:cBhvr>
                                        <p:cTn id="72" dur="1" fill="hold">
                                          <p:stCondLst>
                                            <p:cond delay="0"/>
                                          </p:stCondLst>
                                        </p:cTn>
                                        <p:tgtEl>
                                          <p:spTgt spid="78"/>
                                        </p:tgtEl>
                                        <p:attrNameLst>
                                          <p:attrName>style.visibility</p:attrName>
                                        </p:attrNameLst>
                                      </p:cBhvr>
                                      <p:to>
                                        <p:strVal val="hidden"/>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grpId="0" nodeType="clickEffect">
                                  <p:stCondLst>
                                    <p:cond delay="0"/>
                                  </p:stCondLst>
                                  <p:childTnLst>
                                    <p:set>
                                      <p:cBhvr>
                                        <p:cTn id="76" dur="1" fill="hold">
                                          <p:stCondLst>
                                            <p:cond delay="0"/>
                                          </p:stCondLst>
                                        </p:cTn>
                                        <p:tgtEl>
                                          <p:spTgt spid="80"/>
                                        </p:tgtEl>
                                        <p:attrNameLst>
                                          <p:attrName>style.visibility</p:attrName>
                                        </p:attrNameLst>
                                      </p:cBhvr>
                                      <p:to>
                                        <p:strVal val="visible"/>
                                      </p:to>
                                    </p:set>
                                  </p:childTnLst>
                                </p:cTn>
                              </p:par>
                            </p:childTnLst>
                          </p:cTn>
                        </p:par>
                      </p:childTnLst>
                    </p:cTn>
                  </p:par>
                  <p:par>
                    <p:cTn id="77" fill="hold">
                      <p:stCondLst>
                        <p:cond delay="indefinite"/>
                      </p:stCondLst>
                      <p:childTnLst>
                        <p:par>
                          <p:cTn id="78" fill="hold">
                            <p:stCondLst>
                              <p:cond delay="0"/>
                            </p:stCondLst>
                            <p:childTnLst>
                              <p:par>
                                <p:cTn id="79" presetID="1" presetClass="entr" presetSubtype="0" fill="hold" nodeType="clickEffect">
                                  <p:stCondLst>
                                    <p:cond delay="0"/>
                                  </p:stCondLst>
                                  <p:childTnLst>
                                    <p:set>
                                      <p:cBhvr>
                                        <p:cTn id="80" dur="1" fill="hold">
                                          <p:stCondLst>
                                            <p:cond delay="0"/>
                                          </p:stCondLst>
                                        </p:cTn>
                                        <p:tgtEl>
                                          <p:spTgt spid="6"/>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12"/>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0" nodeType="clickEffect">
                                  <p:stCondLst>
                                    <p:cond delay="0"/>
                                  </p:stCondLst>
                                  <p:childTnLst>
                                    <p:set>
                                      <p:cBhvr>
                                        <p:cTn id="86" dur="1" fill="hold">
                                          <p:stCondLst>
                                            <p:cond delay="0"/>
                                          </p:stCondLst>
                                        </p:cTn>
                                        <p:tgtEl>
                                          <p:spTgt spid="83"/>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84"/>
                                        </p:tgtEl>
                                        <p:attrNameLst>
                                          <p:attrName>style.visibility</p:attrName>
                                        </p:attrNameLst>
                                      </p:cBhvr>
                                      <p:to>
                                        <p:strVal val="visible"/>
                                      </p:to>
                                    </p:set>
                                  </p:childTnLst>
                                </p:cTn>
                              </p:par>
                            </p:childTnLst>
                          </p:cTn>
                        </p:par>
                      </p:childTnLst>
                    </p:cTn>
                  </p:par>
                  <p:par>
                    <p:cTn id="89" fill="hold">
                      <p:stCondLst>
                        <p:cond delay="indefinite"/>
                      </p:stCondLst>
                      <p:childTnLst>
                        <p:par>
                          <p:cTn id="90" fill="hold">
                            <p:stCondLst>
                              <p:cond delay="0"/>
                            </p:stCondLst>
                            <p:childTnLst>
                              <p:par>
                                <p:cTn id="91" presetID="1" presetClass="entr" presetSubtype="0" fill="hold" grpId="0" nodeType="clickEffect">
                                  <p:stCondLst>
                                    <p:cond delay="0"/>
                                  </p:stCondLst>
                                  <p:childTnLst>
                                    <p:set>
                                      <p:cBhvr>
                                        <p:cTn id="92" dur="1" fill="hold">
                                          <p:stCondLst>
                                            <p:cond delay="0"/>
                                          </p:stCondLst>
                                        </p:cTn>
                                        <p:tgtEl>
                                          <p:spTgt spid="86"/>
                                        </p:tgtEl>
                                        <p:attrNameLst>
                                          <p:attrName>style.visibility</p:attrName>
                                        </p:attrNameLst>
                                      </p:cBhvr>
                                      <p:to>
                                        <p:strVal val="visible"/>
                                      </p:to>
                                    </p:set>
                                  </p:childTnLst>
                                </p:cTn>
                              </p:par>
                              <p:par>
                                <p:cTn id="93" presetID="1" presetClass="entr" presetSubtype="0" fill="hold" nodeType="withEffect">
                                  <p:stCondLst>
                                    <p:cond delay="0"/>
                                  </p:stCondLst>
                                  <p:childTnLst>
                                    <p:set>
                                      <p:cBhvr>
                                        <p:cTn id="94" dur="1" fill="hold">
                                          <p:stCondLst>
                                            <p:cond delay="0"/>
                                          </p:stCondLst>
                                        </p:cTn>
                                        <p:tgtEl>
                                          <p:spTgt spid="90"/>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89"/>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88"/>
                                        </p:tgtEl>
                                        <p:attrNameLst>
                                          <p:attrName>style.visibility</p:attrName>
                                        </p:attrNameLst>
                                      </p:cBhvr>
                                      <p:to>
                                        <p:strVal val="visible"/>
                                      </p:to>
                                    </p:set>
                                  </p:childTnLst>
                                </p:cTn>
                              </p:par>
                              <p:par>
                                <p:cTn id="99" presetID="1" presetClass="entr" presetSubtype="0" fill="hold" nodeType="withEffect">
                                  <p:stCondLst>
                                    <p:cond delay="0"/>
                                  </p:stCondLst>
                                  <p:childTnLst>
                                    <p:set>
                                      <p:cBhvr>
                                        <p:cTn id="100" dur="1" fill="hold">
                                          <p:stCondLst>
                                            <p:cond delay="0"/>
                                          </p:stCondLst>
                                        </p:cTn>
                                        <p:tgtEl>
                                          <p:spTgt spid="91"/>
                                        </p:tgtEl>
                                        <p:attrNameLst>
                                          <p:attrName>style.visibility</p:attrName>
                                        </p:attrNameLst>
                                      </p:cBhvr>
                                      <p:to>
                                        <p:strVal val="visible"/>
                                      </p:to>
                                    </p:set>
                                  </p:childTnLst>
                                </p:cTn>
                              </p:par>
                            </p:childTnLst>
                          </p:cTn>
                        </p:par>
                      </p:childTnLst>
                    </p:cTn>
                  </p:par>
                  <p:par>
                    <p:cTn id="101" fill="hold">
                      <p:stCondLst>
                        <p:cond delay="indefinite"/>
                      </p:stCondLst>
                      <p:childTnLst>
                        <p:par>
                          <p:cTn id="102" fill="hold">
                            <p:stCondLst>
                              <p:cond delay="0"/>
                            </p:stCondLst>
                            <p:childTnLst>
                              <p:par>
                                <p:cTn id="103" presetID="1" presetClass="entr" presetSubtype="0" fill="hold" nodeType="clickEffect">
                                  <p:stCondLst>
                                    <p:cond delay="0"/>
                                  </p:stCondLst>
                                  <p:childTnLst>
                                    <p:set>
                                      <p:cBhvr>
                                        <p:cTn id="104" dur="1" fill="hold">
                                          <p:stCondLst>
                                            <p:cond delay="0"/>
                                          </p:stCondLst>
                                        </p:cTn>
                                        <p:tgtEl>
                                          <p:spTgt spid="157"/>
                                        </p:tgtEl>
                                        <p:attrNameLst>
                                          <p:attrName>style.visibility</p:attrName>
                                        </p:attrNameLst>
                                      </p:cBhvr>
                                      <p:to>
                                        <p:strVal val="visible"/>
                                      </p:to>
                                    </p:set>
                                  </p:childTnLst>
                                </p:cTn>
                              </p:par>
                              <p:par>
                                <p:cTn id="105" presetID="1" presetClass="entr" presetSubtype="0" fill="hold" nodeType="withEffect">
                                  <p:stCondLst>
                                    <p:cond delay="0"/>
                                  </p:stCondLst>
                                  <p:childTnLst>
                                    <p:set>
                                      <p:cBhvr>
                                        <p:cTn id="106" dur="1" fill="hold">
                                          <p:stCondLst>
                                            <p:cond delay="0"/>
                                          </p:stCondLst>
                                        </p:cTn>
                                        <p:tgtEl>
                                          <p:spTgt spid="164"/>
                                        </p:tgtEl>
                                        <p:attrNameLst>
                                          <p:attrName>style.visibility</p:attrName>
                                        </p:attrNameLst>
                                      </p:cBhvr>
                                      <p:to>
                                        <p:strVal val="visible"/>
                                      </p:to>
                                    </p:set>
                                  </p:childTnLst>
                                </p:cTn>
                              </p:par>
                              <p:par>
                                <p:cTn id="107" presetID="1" presetClass="entr" presetSubtype="0" fill="hold" grpId="0" nodeType="withEffect">
                                  <p:stCondLst>
                                    <p:cond delay="0"/>
                                  </p:stCondLst>
                                  <p:childTnLst>
                                    <p:set>
                                      <p:cBhvr>
                                        <p:cTn id="108" dur="1" fill="hold">
                                          <p:stCondLst>
                                            <p:cond delay="0"/>
                                          </p:stCondLst>
                                        </p:cTn>
                                        <p:tgtEl>
                                          <p:spTgt spid="166"/>
                                        </p:tgtEl>
                                        <p:attrNameLst>
                                          <p:attrName>style.visibility</p:attrName>
                                        </p:attrNameLst>
                                      </p:cBhvr>
                                      <p:to>
                                        <p:strVal val="visible"/>
                                      </p:to>
                                    </p:set>
                                  </p:childTnLst>
                                </p:cTn>
                              </p:par>
                            </p:childTnLst>
                          </p:cTn>
                        </p:par>
                      </p:childTnLst>
                    </p:cTn>
                  </p:par>
                  <p:par>
                    <p:cTn id="109" fill="hold">
                      <p:stCondLst>
                        <p:cond delay="indefinite"/>
                      </p:stCondLst>
                      <p:childTnLst>
                        <p:par>
                          <p:cTn id="110" fill="hold">
                            <p:stCondLst>
                              <p:cond delay="0"/>
                            </p:stCondLst>
                            <p:childTnLst>
                              <p:par>
                                <p:cTn id="111" presetID="1" presetClass="entr" presetSubtype="0" fill="hold" grpId="0" nodeType="clickEffect">
                                  <p:stCondLst>
                                    <p:cond delay="0"/>
                                  </p:stCondLst>
                                  <p:childTnLst>
                                    <p:set>
                                      <p:cBhvr>
                                        <p:cTn id="112" dur="1" fill="hold">
                                          <p:stCondLst>
                                            <p:cond delay="0"/>
                                          </p:stCondLst>
                                        </p:cTn>
                                        <p:tgtEl>
                                          <p:spTgt spid="87"/>
                                        </p:tgtEl>
                                        <p:attrNameLst>
                                          <p:attrName>style.visibility</p:attrName>
                                        </p:attrNameLst>
                                      </p:cBhvr>
                                      <p:to>
                                        <p:strVal val="visible"/>
                                      </p:to>
                                    </p:set>
                                  </p:childTnLst>
                                </p:cTn>
                              </p:par>
                            </p:childTnLst>
                          </p:cTn>
                        </p:par>
                      </p:childTnLst>
                    </p:cTn>
                  </p:par>
                  <p:par>
                    <p:cTn id="113" fill="hold">
                      <p:stCondLst>
                        <p:cond delay="indefinite"/>
                      </p:stCondLst>
                      <p:childTnLst>
                        <p:par>
                          <p:cTn id="114" fill="hold">
                            <p:stCondLst>
                              <p:cond delay="0"/>
                            </p:stCondLst>
                            <p:childTnLst>
                              <p:par>
                                <p:cTn id="115" presetID="1" presetClass="entr" presetSubtype="0" fill="hold" grpId="0" nodeType="clickEffect">
                                  <p:stCondLst>
                                    <p:cond delay="0"/>
                                  </p:stCondLst>
                                  <p:childTnLst>
                                    <p:set>
                                      <p:cBhvr>
                                        <p:cTn id="116" dur="1" fill="hold">
                                          <p:stCondLst>
                                            <p:cond delay="0"/>
                                          </p:stCondLst>
                                        </p:cTn>
                                        <p:tgtEl>
                                          <p:spTgt spid="94"/>
                                        </p:tgtEl>
                                        <p:attrNameLst>
                                          <p:attrName>style.visibility</p:attrName>
                                        </p:attrNameLst>
                                      </p:cBhvr>
                                      <p:to>
                                        <p:strVal val="visible"/>
                                      </p:to>
                                    </p:set>
                                  </p:childTnLst>
                                </p:cTn>
                              </p:par>
                            </p:childTnLst>
                          </p:cTn>
                        </p:par>
                      </p:childTnLst>
                    </p:cTn>
                  </p:par>
                  <p:par>
                    <p:cTn id="117" fill="hold">
                      <p:stCondLst>
                        <p:cond delay="indefinite"/>
                      </p:stCondLst>
                      <p:childTnLst>
                        <p:par>
                          <p:cTn id="118" fill="hold">
                            <p:stCondLst>
                              <p:cond delay="0"/>
                            </p:stCondLst>
                            <p:childTnLst>
                              <p:par>
                                <p:cTn id="119" presetID="1" presetClass="entr" presetSubtype="0" fill="hold" grpId="0" nodeType="clickEffect">
                                  <p:stCondLst>
                                    <p:cond delay="0"/>
                                  </p:stCondLst>
                                  <p:childTnLst>
                                    <p:set>
                                      <p:cBhvr>
                                        <p:cTn id="120" dur="1" fill="hold">
                                          <p:stCondLst>
                                            <p:cond delay="0"/>
                                          </p:stCondLst>
                                        </p:cTn>
                                        <p:tgtEl>
                                          <p:spTgt spid="122"/>
                                        </p:tgtEl>
                                        <p:attrNameLst>
                                          <p:attrName>style.visibility</p:attrName>
                                        </p:attrNameLst>
                                      </p:cBhvr>
                                      <p:to>
                                        <p:strVal val="visible"/>
                                      </p:to>
                                    </p:set>
                                  </p:childTnLst>
                                </p:cTn>
                              </p:par>
                              <p:par>
                                <p:cTn id="121" presetID="1" presetClass="entr" presetSubtype="0" fill="hold" grpId="0" nodeType="withEffect">
                                  <p:stCondLst>
                                    <p:cond delay="0"/>
                                  </p:stCondLst>
                                  <p:childTnLst>
                                    <p:set>
                                      <p:cBhvr>
                                        <p:cTn id="122" dur="1" fill="hold">
                                          <p:stCondLst>
                                            <p:cond delay="0"/>
                                          </p:stCondLst>
                                        </p:cTn>
                                        <p:tgtEl>
                                          <p:spTgt spid="147"/>
                                        </p:tgtEl>
                                        <p:attrNameLst>
                                          <p:attrName>style.visibility</p:attrName>
                                        </p:attrNameLst>
                                      </p:cBhvr>
                                      <p:to>
                                        <p:strVal val="visible"/>
                                      </p:to>
                                    </p:set>
                                  </p:childTnLst>
                                </p:cTn>
                              </p:par>
                              <p:par>
                                <p:cTn id="123" presetID="1" presetClass="entr" presetSubtype="0" fill="hold" grpId="0" nodeType="withEffect">
                                  <p:stCondLst>
                                    <p:cond delay="0"/>
                                  </p:stCondLst>
                                  <p:childTnLst>
                                    <p:set>
                                      <p:cBhvr>
                                        <p:cTn id="124" dur="1" fill="hold">
                                          <p:stCondLst>
                                            <p:cond delay="0"/>
                                          </p:stCondLst>
                                        </p:cTn>
                                        <p:tgtEl>
                                          <p:spTgt spid="149"/>
                                        </p:tgtEl>
                                        <p:attrNameLst>
                                          <p:attrName>style.visibility</p:attrName>
                                        </p:attrNameLst>
                                      </p:cBhvr>
                                      <p:to>
                                        <p:strVal val="visible"/>
                                      </p:to>
                                    </p:set>
                                  </p:childTnLst>
                                </p:cTn>
                              </p:par>
                              <p:par>
                                <p:cTn id="125" presetID="1" presetClass="entr" presetSubtype="0" fill="hold" grpId="0" nodeType="withEffect">
                                  <p:stCondLst>
                                    <p:cond delay="0"/>
                                  </p:stCondLst>
                                  <p:childTnLst>
                                    <p:set>
                                      <p:cBhvr>
                                        <p:cTn id="126" dur="1" fill="hold">
                                          <p:stCondLst>
                                            <p:cond delay="0"/>
                                          </p:stCondLst>
                                        </p:cTn>
                                        <p:tgtEl>
                                          <p:spTgt spid="152"/>
                                        </p:tgtEl>
                                        <p:attrNameLst>
                                          <p:attrName>style.visibility</p:attrName>
                                        </p:attrNameLst>
                                      </p:cBhvr>
                                      <p:to>
                                        <p:strVal val="visible"/>
                                      </p:to>
                                    </p:set>
                                  </p:childTnLst>
                                </p:cTn>
                              </p:par>
                              <p:par>
                                <p:cTn id="127" presetID="1" presetClass="entr" presetSubtype="0" fill="hold" grpId="0" nodeType="withEffect">
                                  <p:stCondLst>
                                    <p:cond delay="0"/>
                                  </p:stCondLst>
                                  <p:childTnLst>
                                    <p:set>
                                      <p:cBhvr>
                                        <p:cTn id="128" dur="1" fill="hold">
                                          <p:stCondLst>
                                            <p:cond delay="0"/>
                                          </p:stCondLst>
                                        </p:cTn>
                                        <p:tgtEl>
                                          <p:spTgt spid="150"/>
                                        </p:tgtEl>
                                        <p:attrNameLst>
                                          <p:attrName>style.visibility</p:attrName>
                                        </p:attrNameLst>
                                      </p:cBhvr>
                                      <p:to>
                                        <p:strVal val="visible"/>
                                      </p:to>
                                    </p:set>
                                  </p:childTnLst>
                                </p:cTn>
                              </p:par>
                              <p:par>
                                <p:cTn id="129" presetID="1" presetClass="entr" presetSubtype="0" fill="hold" grpId="0" nodeType="withEffect">
                                  <p:stCondLst>
                                    <p:cond delay="0"/>
                                  </p:stCondLst>
                                  <p:childTnLst>
                                    <p:set>
                                      <p:cBhvr>
                                        <p:cTn id="130" dur="1" fill="hold">
                                          <p:stCondLst>
                                            <p:cond delay="0"/>
                                          </p:stCondLst>
                                        </p:cTn>
                                        <p:tgtEl>
                                          <p:spTgt spid="148"/>
                                        </p:tgtEl>
                                        <p:attrNameLst>
                                          <p:attrName>style.visibility</p:attrName>
                                        </p:attrNameLst>
                                      </p:cBhvr>
                                      <p:to>
                                        <p:strVal val="visible"/>
                                      </p:to>
                                    </p:set>
                                  </p:childTnLst>
                                </p:cTn>
                              </p:par>
                              <p:par>
                                <p:cTn id="131" presetID="1" presetClass="entr" presetSubtype="0" fill="hold" grpId="0" nodeType="withEffect">
                                  <p:stCondLst>
                                    <p:cond delay="0"/>
                                  </p:stCondLst>
                                  <p:childTnLst>
                                    <p:set>
                                      <p:cBhvr>
                                        <p:cTn id="132" dur="1" fill="hold">
                                          <p:stCondLst>
                                            <p:cond delay="0"/>
                                          </p:stCondLst>
                                        </p:cTn>
                                        <p:tgtEl>
                                          <p:spTgt spid="151"/>
                                        </p:tgtEl>
                                        <p:attrNameLst>
                                          <p:attrName>style.visibility</p:attrName>
                                        </p:attrNameLst>
                                      </p:cBhvr>
                                      <p:to>
                                        <p:strVal val="visible"/>
                                      </p:to>
                                    </p:set>
                                  </p:childTnLst>
                                </p:cTn>
                              </p:par>
                              <p:par>
                                <p:cTn id="133" presetID="1" presetClass="exit" presetSubtype="0" fill="hold" grpId="1" nodeType="withEffect">
                                  <p:stCondLst>
                                    <p:cond delay="0"/>
                                  </p:stCondLst>
                                  <p:childTnLst>
                                    <p:set>
                                      <p:cBhvr>
                                        <p:cTn id="134" dur="1" fill="hold">
                                          <p:stCondLst>
                                            <p:cond delay="0"/>
                                          </p:stCondLst>
                                        </p:cTn>
                                        <p:tgtEl>
                                          <p:spTgt spid="83"/>
                                        </p:tgtEl>
                                        <p:attrNameLst>
                                          <p:attrName>style.visibility</p:attrName>
                                        </p:attrNameLst>
                                      </p:cBhvr>
                                      <p:to>
                                        <p:strVal val="hidden"/>
                                      </p:to>
                                    </p:set>
                                  </p:childTnLst>
                                </p:cTn>
                              </p:par>
                              <p:par>
                                <p:cTn id="135" presetID="1" presetClass="exit" presetSubtype="0" fill="hold" grpId="1" nodeType="withEffect">
                                  <p:stCondLst>
                                    <p:cond delay="0"/>
                                  </p:stCondLst>
                                  <p:childTnLst>
                                    <p:set>
                                      <p:cBhvr>
                                        <p:cTn id="136" dur="1" fill="hold">
                                          <p:stCondLst>
                                            <p:cond delay="0"/>
                                          </p:stCondLst>
                                        </p:cTn>
                                        <p:tgtEl>
                                          <p:spTgt spid="84"/>
                                        </p:tgtEl>
                                        <p:attrNameLst>
                                          <p:attrName>style.visibility</p:attrName>
                                        </p:attrNameLst>
                                      </p:cBhvr>
                                      <p:to>
                                        <p:strVal val="hidden"/>
                                      </p:to>
                                    </p:set>
                                  </p:childTnLst>
                                </p:cTn>
                              </p:par>
                            </p:childTnLst>
                          </p:cTn>
                        </p:par>
                      </p:childTnLst>
                    </p:cTn>
                  </p:par>
                  <p:par>
                    <p:cTn id="137" fill="hold">
                      <p:stCondLst>
                        <p:cond delay="indefinite"/>
                      </p:stCondLst>
                      <p:childTnLst>
                        <p:par>
                          <p:cTn id="138" fill="hold">
                            <p:stCondLst>
                              <p:cond delay="0"/>
                            </p:stCondLst>
                            <p:childTnLst>
                              <p:par>
                                <p:cTn id="139" presetID="1" presetClass="entr" presetSubtype="0" fill="hold" nodeType="clickEffect">
                                  <p:stCondLst>
                                    <p:cond delay="0"/>
                                  </p:stCondLst>
                                  <p:childTnLst>
                                    <p:set>
                                      <p:cBhvr>
                                        <p:cTn id="140" dur="1" fill="hold">
                                          <p:stCondLst>
                                            <p:cond delay="0"/>
                                          </p:stCondLst>
                                        </p:cTn>
                                        <p:tgtEl>
                                          <p:spTgt spid="123"/>
                                        </p:tgtEl>
                                        <p:attrNameLst>
                                          <p:attrName>style.visibility</p:attrName>
                                        </p:attrNameLst>
                                      </p:cBhvr>
                                      <p:to>
                                        <p:strVal val="visible"/>
                                      </p:to>
                                    </p:set>
                                  </p:childTnLst>
                                </p:cTn>
                              </p:par>
                            </p:childTnLst>
                          </p:cTn>
                        </p:par>
                        <p:par>
                          <p:cTn id="141" fill="hold">
                            <p:stCondLst>
                              <p:cond delay="0"/>
                            </p:stCondLst>
                            <p:childTnLst>
                              <p:par>
                                <p:cTn id="142" presetID="1" presetClass="entr" presetSubtype="0" fill="hold" nodeType="afterEffect">
                                  <p:stCondLst>
                                    <p:cond delay="250"/>
                                  </p:stCondLst>
                                  <p:childTnLst>
                                    <p:set>
                                      <p:cBhvr>
                                        <p:cTn id="143" dur="1" fill="hold">
                                          <p:stCondLst>
                                            <p:cond delay="0"/>
                                          </p:stCondLst>
                                        </p:cTn>
                                        <p:tgtEl>
                                          <p:spTgt spid="127"/>
                                        </p:tgtEl>
                                        <p:attrNameLst>
                                          <p:attrName>style.visibility</p:attrName>
                                        </p:attrNameLst>
                                      </p:cBhvr>
                                      <p:to>
                                        <p:strVal val="visible"/>
                                      </p:to>
                                    </p:set>
                                  </p:childTnLst>
                                </p:cTn>
                              </p:par>
                              <p:par>
                                <p:cTn id="144" presetID="1" presetClass="exit" presetSubtype="0" fill="hold" nodeType="withEffect">
                                  <p:stCondLst>
                                    <p:cond delay="250"/>
                                  </p:stCondLst>
                                  <p:childTnLst>
                                    <p:set>
                                      <p:cBhvr>
                                        <p:cTn id="145" dur="1" fill="hold">
                                          <p:stCondLst>
                                            <p:cond delay="0"/>
                                          </p:stCondLst>
                                        </p:cTn>
                                        <p:tgtEl>
                                          <p:spTgt spid="123"/>
                                        </p:tgtEl>
                                        <p:attrNameLst>
                                          <p:attrName>style.visibility</p:attrName>
                                        </p:attrNameLst>
                                      </p:cBhvr>
                                      <p:to>
                                        <p:strVal val="hidden"/>
                                      </p:to>
                                    </p:set>
                                  </p:childTnLst>
                                </p:cTn>
                              </p:par>
                            </p:childTnLst>
                          </p:cTn>
                        </p:par>
                        <p:par>
                          <p:cTn id="146" fill="hold">
                            <p:stCondLst>
                              <p:cond delay="250"/>
                            </p:stCondLst>
                            <p:childTnLst>
                              <p:par>
                                <p:cTn id="147" presetID="1" presetClass="entr" presetSubtype="0" fill="hold" nodeType="afterEffect">
                                  <p:stCondLst>
                                    <p:cond delay="250"/>
                                  </p:stCondLst>
                                  <p:childTnLst>
                                    <p:set>
                                      <p:cBhvr>
                                        <p:cTn id="148" dur="1" fill="hold">
                                          <p:stCondLst>
                                            <p:cond delay="0"/>
                                          </p:stCondLst>
                                        </p:cTn>
                                        <p:tgtEl>
                                          <p:spTgt spid="131"/>
                                        </p:tgtEl>
                                        <p:attrNameLst>
                                          <p:attrName>style.visibility</p:attrName>
                                        </p:attrNameLst>
                                      </p:cBhvr>
                                      <p:to>
                                        <p:strVal val="visible"/>
                                      </p:to>
                                    </p:set>
                                  </p:childTnLst>
                                </p:cTn>
                              </p:par>
                              <p:par>
                                <p:cTn id="149" presetID="1" presetClass="exit" presetSubtype="0" fill="hold" nodeType="withEffect">
                                  <p:stCondLst>
                                    <p:cond delay="250"/>
                                  </p:stCondLst>
                                  <p:childTnLst>
                                    <p:set>
                                      <p:cBhvr>
                                        <p:cTn id="150" dur="1" fill="hold">
                                          <p:stCondLst>
                                            <p:cond delay="0"/>
                                          </p:stCondLst>
                                        </p:cTn>
                                        <p:tgtEl>
                                          <p:spTgt spid="127"/>
                                        </p:tgtEl>
                                        <p:attrNameLst>
                                          <p:attrName>style.visibility</p:attrName>
                                        </p:attrNameLst>
                                      </p:cBhvr>
                                      <p:to>
                                        <p:strVal val="hidden"/>
                                      </p:to>
                                    </p:set>
                                  </p:childTnLst>
                                </p:cTn>
                              </p:par>
                            </p:childTnLst>
                          </p:cTn>
                        </p:par>
                        <p:par>
                          <p:cTn id="151" fill="hold">
                            <p:stCondLst>
                              <p:cond delay="500"/>
                            </p:stCondLst>
                            <p:childTnLst>
                              <p:par>
                                <p:cTn id="152" presetID="1" presetClass="entr" presetSubtype="0" fill="hold" nodeType="afterEffect">
                                  <p:stCondLst>
                                    <p:cond delay="250"/>
                                  </p:stCondLst>
                                  <p:childTnLst>
                                    <p:set>
                                      <p:cBhvr>
                                        <p:cTn id="153" dur="1" fill="hold">
                                          <p:stCondLst>
                                            <p:cond delay="0"/>
                                          </p:stCondLst>
                                        </p:cTn>
                                        <p:tgtEl>
                                          <p:spTgt spid="135"/>
                                        </p:tgtEl>
                                        <p:attrNameLst>
                                          <p:attrName>style.visibility</p:attrName>
                                        </p:attrNameLst>
                                      </p:cBhvr>
                                      <p:to>
                                        <p:strVal val="visible"/>
                                      </p:to>
                                    </p:set>
                                  </p:childTnLst>
                                </p:cTn>
                              </p:par>
                              <p:par>
                                <p:cTn id="154" presetID="1" presetClass="exit" presetSubtype="0" fill="hold" nodeType="withEffect">
                                  <p:stCondLst>
                                    <p:cond delay="250"/>
                                  </p:stCondLst>
                                  <p:childTnLst>
                                    <p:set>
                                      <p:cBhvr>
                                        <p:cTn id="155" dur="1" fill="hold">
                                          <p:stCondLst>
                                            <p:cond delay="0"/>
                                          </p:stCondLst>
                                        </p:cTn>
                                        <p:tgtEl>
                                          <p:spTgt spid="131"/>
                                        </p:tgtEl>
                                        <p:attrNameLst>
                                          <p:attrName>style.visibility</p:attrName>
                                        </p:attrNameLst>
                                      </p:cBhvr>
                                      <p:to>
                                        <p:strVal val="hidden"/>
                                      </p:to>
                                    </p:set>
                                  </p:childTnLst>
                                </p:cTn>
                              </p:par>
                            </p:childTnLst>
                          </p:cTn>
                        </p:par>
                        <p:par>
                          <p:cTn id="156" fill="hold">
                            <p:stCondLst>
                              <p:cond delay="750"/>
                            </p:stCondLst>
                            <p:childTnLst>
                              <p:par>
                                <p:cTn id="157" presetID="1" presetClass="entr" presetSubtype="0" fill="hold" nodeType="afterEffect">
                                  <p:stCondLst>
                                    <p:cond delay="250"/>
                                  </p:stCondLst>
                                  <p:childTnLst>
                                    <p:set>
                                      <p:cBhvr>
                                        <p:cTn id="158" dur="1" fill="hold">
                                          <p:stCondLst>
                                            <p:cond delay="0"/>
                                          </p:stCondLst>
                                        </p:cTn>
                                        <p:tgtEl>
                                          <p:spTgt spid="139"/>
                                        </p:tgtEl>
                                        <p:attrNameLst>
                                          <p:attrName>style.visibility</p:attrName>
                                        </p:attrNameLst>
                                      </p:cBhvr>
                                      <p:to>
                                        <p:strVal val="visible"/>
                                      </p:to>
                                    </p:set>
                                  </p:childTnLst>
                                </p:cTn>
                              </p:par>
                              <p:par>
                                <p:cTn id="159" presetID="1" presetClass="exit" presetSubtype="0" fill="hold" nodeType="withEffect">
                                  <p:stCondLst>
                                    <p:cond delay="250"/>
                                  </p:stCondLst>
                                  <p:childTnLst>
                                    <p:set>
                                      <p:cBhvr>
                                        <p:cTn id="160" dur="1" fill="hold">
                                          <p:stCondLst>
                                            <p:cond delay="0"/>
                                          </p:stCondLst>
                                        </p:cTn>
                                        <p:tgtEl>
                                          <p:spTgt spid="135"/>
                                        </p:tgtEl>
                                        <p:attrNameLst>
                                          <p:attrName>style.visibility</p:attrName>
                                        </p:attrNameLst>
                                      </p:cBhvr>
                                      <p:to>
                                        <p:strVal val="hidden"/>
                                      </p:to>
                                    </p:set>
                                  </p:childTnLst>
                                </p:cTn>
                              </p:par>
                            </p:childTnLst>
                          </p:cTn>
                        </p:par>
                        <p:par>
                          <p:cTn id="161" fill="hold">
                            <p:stCondLst>
                              <p:cond delay="1000"/>
                            </p:stCondLst>
                            <p:childTnLst>
                              <p:par>
                                <p:cTn id="162" presetID="1" presetClass="entr" presetSubtype="0" fill="hold" nodeType="afterEffect">
                                  <p:stCondLst>
                                    <p:cond delay="250"/>
                                  </p:stCondLst>
                                  <p:childTnLst>
                                    <p:set>
                                      <p:cBhvr>
                                        <p:cTn id="163" dur="1" fill="hold">
                                          <p:stCondLst>
                                            <p:cond delay="0"/>
                                          </p:stCondLst>
                                        </p:cTn>
                                        <p:tgtEl>
                                          <p:spTgt spid="143"/>
                                        </p:tgtEl>
                                        <p:attrNameLst>
                                          <p:attrName>style.visibility</p:attrName>
                                        </p:attrNameLst>
                                      </p:cBhvr>
                                      <p:to>
                                        <p:strVal val="visible"/>
                                      </p:to>
                                    </p:set>
                                  </p:childTnLst>
                                </p:cTn>
                              </p:par>
                              <p:par>
                                <p:cTn id="164" presetID="1" presetClass="exit" presetSubtype="0" fill="hold" nodeType="withEffect">
                                  <p:stCondLst>
                                    <p:cond delay="250"/>
                                  </p:stCondLst>
                                  <p:childTnLst>
                                    <p:set>
                                      <p:cBhvr>
                                        <p:cTn id="165" dur="1" fill="hold">
                                          <p:stCondLst>
                                            <p:cond delay="0"/>
                                          </p:stCondLst>
                                        </p:cTn>
                                        <p:tgtEl>
                                          <p:spTgt spid="139"/>
                                        </p:tgtEl>
                                        <p:attrNameLst>
                                          <p:attrName>style.visibility</p:attrName>
                                        </p:attrNameLst>
                                      </p:cBhvr>
                                      <p:to>
                                        <p:strVal val="hidden"/>
                                      </p:to>
                                    </p:set>
                                  </p:childTnLst>
                                </p:cTn>
                              </p:par>
                            </p:childTnLst>
                          </p:cTn>
                        </p:par>
                        <p:par>
                          <p:cTn id="166" fill="hold">
                            <p:stCondLst>
                              <p:cond delay="1250"/>
                            </p:stCondLst>
                            <p:childTnLst>
                              <p:par>
                                <p:cTn id="167" presetID="1" presetClass="entr" presetSubtype="0" fill="hold" grpId="0" nodeType="afterEffect">
                                  <p:stCondLst>
                                    <p:cond delay="250"/>
                                  </p:stCondLst>
                                  <p:childTnLst>
                                    <p:set>
                                      <p:cBhvr>
                                        <p:cTn id="168" dur="1" fill="hold">
                                          <p:stCondLst>
                                            <p:cond delay="0"/>
                                          </p:stCondLst>
                                        </p:cTn>
                                        <p:tgtEl>
                                          <p:spTgt spid="121"/>
                                        </p:tgtEl>
                                        <p:attrNameLst>
                                          <p:attrName>style.visibility</p:attrName>
                                        </p:attrNameLst>
                                      </p:cBhvr>
                                      <p:to>
                                        <p:strVal val="visible"/>
                                      </p:to>
                                    </p:set>
                                  </p:childTnLst>
                                </p:cTn>
                              </p:par>
                            </p:childTnLst>
                          </p:cTn>
                        </p:par>
                      </p:childTnLst>
                    </p:cTn>
                  </p:par>
                  <p:par>
                    <p:cTn id="169" fill="hold">
                      <p:stCondLst>
                        <p:cond delay="indefinite"/>
                      </p:stCondLst>
                      <p:childTnLst>
                        <p:par>
                          <p:cTn id="170" fill="hold">
                            <p:stCondLst>
                              <p:cond delay="0"/>
                            </p:stCondLst>
                            <p:childTnLst>
                              <p:par>
                                <p:cTn id="171" presetID="1" presetClass="entr" presetSubtype="0" fill="hold" grpId="0" nodeType="clickEffect">
                                  <p:stCondLst>
                                    <p:cond delay="0"/>
                                  </p:stCondLst>
                                  <p:childTnLst>
                                    <p:set>
                                      <p:cBhvr>
                                        <p:cTn id="172" dur="1" fill="hold">
                                          <p:stCondLst>
                                            <p:cond delay="0"/>
                                          </p:stCondLst>
                                        </p:cTn>
                                        <p:tgtEl>
                                          <p:spTgt spid="156"/>
                                        </p:tgtEl>
                                        <p:attrNameLst>
                                          <p:attrName>style.visibility</p:attrName>
                                        </p:attrNameLst>
                                      </p:cBhvr>
                                      <p:to>
                                        <p:strVal val="visible"/>
                                      </p:to>
                                    </p:set>
                                  </p:childTnLst>
                                </p:cTn>
                              </p:par>
                              <p:par>
                                <p:cTn id="173" presetID="1" presetClass="entr" presetSubtype="0" fill="hold" nodeType="withEffect">
                                  <p:stCondLst>
                                    <p:cond delay="0"/>
                                  </p:stCondLst>
                                  <p:childTnLst>
                                    <p:set>
                                      <p:cBhvr>
                                        <p:cTn id="174" dur="1" fill="hold">
                                          <p:stCondLst>
                                            <p:cond delay="0"/>
                                          </p:stCondLst>
                                        </p:cTn>
                                        <p:tgtEl>
                                          <p:spTgt spid="154"/>
                                        </p:tgtEl>
                                        <p:attrNameLst>
                                          <p:attrName>style.visibility</p:attrName>
                                        </p:attrNameLst>
                                      </p:cBhvr>
                                      <p:to>
                                        <p:strVal val="visible"/>
                                      </p:to>
                                    </p:set>
                                  </p:childTnLst>
                                </p:cTn>
                              </p:par>
                            </p:childTnLst>
                          </p:cTn>
                        </p:par>
                      </p:childTnLst>
                    </p:cTn>
                  </p:par>
                  <p:par>
                    <p:cTn id="175" fill="hold">
                      <p:stCondLst>
                        <p:cond delay="indefinite"/>
                      </p:stCondLst>
                      <p:childTnLst>
                        <p:par>
                          <p:cTn id="176" fill="hold">
                            <p:stCondLst>
                              <p:cond delay="0"/>
                            </p:stCondLst>
                            <p:childTnLst>
                              <p:par>
                                <p:cTn id="177" presetID="1" presetClass="entr" presetSubtype="0" fill="hold" grpId="0" nodeType="clickEffect">
                                  <p:stCondLst>
                                    <p:cond delay="0"/>
                                  </p:stCondLst>
                                  <p:childTnLst>
                                    <p:set>
                                      <p:cBhvr>
                                        <p:cTn id="178" dur="1" fill="hold">
                                          <p:stCondLst>
                                            <p:cond delay="0"/>
                                          </p:stCondLst>
                                        </p:cTn>
                                        <p:tgtEl>
                                          <p:spTgt spid="174"/>
                                        </p:tgtEl>
                                        <p:attrNameLst>
                                          <p:attrName>style.visibility</p:attrName>
                                        </p:attrNameLst>
                                      </p:cBhvr>
                                      <p:to>
                                        <p:strVal val="visible"/>
                                      </p:to>
                                    </p:set>
                                  </p:childTnLst>
                                </p:cTn>
                              </p:par>
                              <p:par>
                                <p:cTn id="179" presetID="1" presetClass="exit" presetSubtype="0" fill="hold" nodeType="withEffect">
                                  <p:stCondLst>
                                    <p:cond delay="0"/>
                                  </p:stCondLst>
                                  <p:childTnLst>
                                    <p:set>
                                      <p:cBhvr>
                                        <p:cTn id="180" dur="1" fill="hold">
                                          <p:stCondLst>
                                            <p:cond delay="0"/>
                                          </p:stCondLst>
                                        </p:cTn>
                                        <p:tgtEl>
                                          <p:spTgt spid="164"/>
                                        </p:tgtEl>
                                        <p:attrNameLst>
                                          <p:attrName>style.visibility</p:attrName>
                                        </p:attrNameLst>
                                      </p:cBhvr>
                                      <p:to>
                                        <p:strVal val="hidden"/>
                                      </p:to>
                                    </p:set>
                                  </p:childTnLst>
                                </p:cTn>
                              </p:par>
                              <p:par>
                                <p:cTn id="181" presetID="1" presetClass="exit" presetSubtype="0" fill="hold" grpId="1" nodeType="withEffect">
                                  <p:stCondLst>
                                    <p:cond delay="0"/>
                                  </p:stCondLst>
                                  <p:childTnLst>
                                    <p:set>
                                      <p:cBhvr>
                                        <p:cTn id="182" dur="1" fill="hold">
                                          <p:stCondLst>
                                            <p:cond delay="0"/>
                                          </p:stCondLst>
                                        </p:cTn>
                                        <p:tgtEl>
                                          <p:spTgt spid="166"/>
                                        </p:tgtEl>
                                        <p:attrNameLst>
                                          <p:attrName>style.visibility</p:attrName>
                                        </p:attrNameLst>
                                      </p:cBhvr>
                                      <p:to>
                                        <p:strVal val="hidden"/>
                                      </p:to>
                                    </p:set>
                                  </p:childTnLst>
                                </p:cTn>
                              </p:par>
                              <p:par>
                                <p:cTn id="183" presetID="1" presetClass="entr" presetSubtype="0" fill="hold" nodeType="withEffect">
                                  <p:stCondLst>
                                    <p:cond delay="0"/>
                                  </p:stCondLst>
                                  <p:childTnLst>
                                    <p:set>
                                      <p:cBhvr>
                                        <p:cTn id="184" dur="1" fill="hold">
                                          <p:stCondLst>
                                            <p:cond delay="0"/>
                                          </p:stCondLst>
                                        </p:cTn>
                                        <p:tgtEl>
                                          <p:spTgt spid="169"/>
                                        </p:tgtEl>
                                        <p:attrNameLst>
                                          <p:attrName>style.visibility</p:attrName>
                                        </p:attrNameLst>
                                      </p:cBhvr>
                                      <p:to>
                                        <p:strVal val="visible"/>
                                      </p:to>
                                    </p:set>
                                  </p:childTnLst>
                                </p:cTn>
                              </p:par>
                              <p:par>
                                <p:cTn id="185" presetID="1" presetClass="entr" presetSubtype="0" fill="hold" nodeType="withEffect">
                                  <p:stCondLst>
                                    <p:cond delay="0"/>
                                  </p:stCondLst>
                                  <p:childTnLst>
                                    <p:set>
                                      <p:cBhvr>
                                        <p:cTn id="186" dur="1" fill="hold">
                                          <p:stCondLst>
                                            <p:cond delay="0"/>
                                          </p:stCondLst>
                                        </p:cTn>
                                        <p:tgtEl>
                                          <p:spTgt spid="167"/>
                                        </p:tgtEl>
                                        <p:attrNameLst>
                                          <p:attrName>style.visibility</p:attrName>
                                        </p:attrNameLst>
                                      </p:cBhvr>
                                      <p:to>
                                        <p:strVal val="visible"/>
                                      </p:to>
                                    </p:set>
                                  </p:childTnLst>
                                </p:cTn>
                              </p:par>
                              <p:par>
                                <p:cTn id="187" presetID="1" presetClass="entr" presetSubtype="0" fill="hold" grpId="0" nodeType="withEffect">
                                  <p:stCondLst>
                                    <p:cond delay="0"/>
                                  </p:stCondLst>
                                  <p:childTnLst>
                                    <p:set>
                                      <p:cBhvr>
                                        <p:cTn id="188" dur="1" fill="hold">
                                          <p:stCondLst>
                                            <p:cond delay="0"/>
                                          </p:stCondLst>
                                        </p:cTn>
                                        <p:tgtEl>
                                          <p:spTgt spid="175"/>
                                        </p:tgtEl>
                                        <p:attrNameLst>
                                          <p:attrName>style.visibility</p:attrName>
                                        </p:attrNameLst>
                                      </p:cBhvr>
                                      <p:to>
                                        <p:strVal val="visible"/>
                                      </p:to>
                                    </p:set>
                                  </p:childTnLst>
                                </p:cTn>
                              </p:par>
                              <p:par>
                                <p:cTn id="189" presetID="1" presetClass="exit" presetSubtype="0" fill="hold" grpId="1" nodeType="withEffect">
                                  <p:stCondLst>
                                    <p:cond delay="0"/>
                                  </p:stCondLst>
                                  <p:childTnLst>
                                    <p:set>
                                      <p:cBhvr>
                                        <p:cTn id="190" dur="1" fill="hold">
                                          <p:stCondLst>
                                            <p:cond delay="0"/>
                                          </p:stCondLst>
                                        </p:cTn>
                                        <p:tgtEl>
                                          <p:spTgt spid="89"/>
                                        </p:tgtEl>
                                        <p:attrNameLst>
                                          <p:attrName>style.visibility</p:attrName>
                                        </p:attrNameLst>
                                      </p:cBhvr>
                                      <p:to>
                                        <p:strVal val="hidden"/>
                                      </p:to>
                                    </p:set>
                                  </p:childTnLst>
                                </p:cTn>
                              </p:par>
                            </p:childTnLst>
                          </p:cTn>
                        </p:par>
                      </p:childTnLst>
                    </p:cTn>
                  </p:par>
                  <p:par>
                    <p:cTn id="191" fill="hold">
                      <p:stCondLst>
                        <p:cond delay="indefinite"/>
                      </p:stCondLst>
                      <p:childTnLst>
                        <p:par>
                          <p:cTn id="192" fill="hold">
                            <p:stCondLst>
                              <p:cond delay="0"/>
                            </p:stCondLst>
                            <p:childTnLst>
                              <p:par>
                                <p:cTn id="193" presetID="1" presetClass="entr" presetSubtype="0" fill="hold" nodeType="clickEffect">
                                  <p:stCondLst>
                                    <p:cond delay="0"/>
                                  </p:stCondLst>
                                  <p:childTnLst>
                                    <p:set>
                                      <p:cBhvr>
                                        <p:cTn id="194" dur="1" fill="hold">
                                          <p:stCondLst>
                                            <p:cond delay="0"/>
                                          </p:stCondLst>
                                        </p:cTn>
                                        <p:tgtEl>
                                          <p:spTgt spid="176"/>
                                        </p:tgtEl>
                                        <p:attrNameLst>
                                          <p:attrName>style.visibility</p:attrName>
                                        </p:attrNameLst>
                                      </p:cBhvr>
                                      <p:to>
                                        <p:strVal val="visible"/>
                                      </p:to>
                                    </p:set>
                                  </p:childTnLst>
                                </p:cTn>
                              </p:par>
                              <p:par>
                                <p:cTn id="195" presetID="1" presetClass="entr" presetSubtype="0" fill="hold" nodeType="withEffect">
                                  <p:stCondLst>
                                    <p:cond delay="0"/>
                                  </p:stCondLst>
                                  <p:childTnLst>
                                    <p:set>
                                      <p:cBhvr>
                                        <p:cTn id="196" dur="1" fill="hold">
                                          <p:stCondLst>
                                            <p:cond delay="0"/>
                                          </p:stCondLst>
                                        </p:cTn>
                                        <p:tgtEl>
                                          <p:spTgt spid="177"/>
                                        </p:tgtEl>
                                        <p:attrNameLst>
                                          <p:attrName>style.visibility</p:attrName>
                                        </p:attrNameLst>
                                      </p:cBhvr>
                                      <p:to>
                                        <p:strVal val="visible"/>
                                      </p:to>
                                    </p:set>
                                  </p:childTnLst>
                                </p:cTn>
                              </p:par>
                              <p:par>
                                <p:cTn id="197" presetID="1" presetClass="entr" presetSubtype="0" fill="hold" grpId="0" nodeType="withEffect">
                                  <p:stCondLst>
                                    <p:cond delay="0"/>
                                  </p:stCondLst>
                                  <p:childTnLst>
                                    <p:set>
                                      <p:cBhvr>
                                        <p:cTn id="198" dur="1" fill="hold">
                                          <p:stCondLst>
                                            <p:cond delay="0"/>
                                          </p:stCondLst>
                                        </p:cTn>
                                        <p:tgtEl>
                                          <p:spTgt spid="17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animBg="1"/>
      <p:bldP spid="35" grpId="0" animBg="1"/>
      <p:bldP spid="9" grpId="0"/>
      <p:bldP spid="12" grpId="0"/>
      <p:bldP spid="26" grpId="0" animBg="1"/>
      <p:bldP spid="26" grpId="1" animBg="1"/>
      <p:bldP spid="27" grpId="0" animBg="1"/>
      <p:bldP spid="27" grpId="1" animBg="1"/>
      <p:bldP spid="28" grpId="0" animBg="1"/>
      <p:bldP spid="28" grpId="1" animBg="1"/>
      <p:bldP spid="80" grpId="0"/>
      <p:bldP spid="83" grpId="0"/>
      <p:bldP spid="83" grpId="1"/>
      <p:bldP spid="84" grpId="0"/>
      <p:bldP spid="84" grpId="1"/>
      <p:bldP spid="86" grpId="0"/>
      <p:bldP spid="87" grpId="0"/>
      <p:bldP spid="88" grpId="0"/>
      <p:bldP spid="89" grpId="0"/>
      <p:bldP spid="89" grpId="1"/>
      <p:bldP spid="94" grpId="0"/>
      <p:bldP spid="121" grpId="0" animBg="1"/>
      <p:bldP spid="122" grpId="0" animBg="1"/>
      <p:bldP spid="147" grpId="0" animBg="1"/>
      <p:bldP spid="148" grpId="0" animBg="1"/>
      <p:bldP spid="149" grpId="0" animBg="1"/>
      <p:bldP spid="150" grpId="0" animBg="1"/>
      <p:bldP spid="151" grpId="0" animBg="1"/>
      <p:bldP spid="152" grpId="0" animBg="1"/>
      <p:bldP spid="156" grpId="0"/>
      <p:bldP spid="166" grpId="0"/>
      <p:bldP spid="166" grpId="1"/>
      <p:bldP spid="174" grpId="0"/>
      <p:bldP spid="175" grpId="0"/>
      <p:bldP spid="179"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3BDCD4E4-6413-CAC1-3B69-584DF773129A}"/>
              </a:ext>
            </a:extLst>
          </p:cNvPr>
          <p:cNvPicPr>
            <a:picLocks noChangeAspect="1"/>
          </p:cNvPicPr>
          <p:nvPr/>
        </p:nvPicPr>
        <p:blipFill>
          <a:blip r:embed="rId3"/>
          <a:stretch>
            <a:fillRect/>
          </a:stretch>
        </p:blipFill>
        <p:spPr>
          <a:xfrm>
            <a:off x="6160744" y="3069504"/>
            <a:ext cx="5733615" cy="3225159"/>
          </a:xfrm>
          <a:prstGeom prst="rect">
            <a:avLst/>
          </a:prstGeom>
          <a:effectLst>
            <a:outerShdw blurRad="292100" dist="139700" dir="2700000" algn="ctr" rotWithShape="0">
              <a:srgbClr val="333333">
                <a:alpha val="65000"/>
              </a:srgbClr>
            </a:outerShdw>
          </a:effectLst>
        </p:spPr>
      </p:pic>
      <p:pic>
        <p:nvPicPr>
          <p:cNvPr id="7" name="Picture 6">
            <a:extLst>
              <a:ext uri="{FF2B5EF4-FFF2-40B4-BE49-F238E27FC236}">
                <a16:creationId xmlns:a16="http://schemas.microsoft.com/office/drawing/2014/main" id="{FDEF093E-E75F-BA06-E9A1-1875AD6839EB}"/>
              </a:ext>
            </a:extLst>
          </p:cNvPr>
          <p:cNvPicPr>
            <a:picLocks noChangeAspect="1"/>
          </p:cNvPicPr>
          <p:nvPr/>
        </p:nvPicPr>
        <p:blipFill>
          <a:blip r:embed="rId4"/>
          <a:stretch>
            <a:fillRect/>
          </a:stretch>
        </p:blipFill>
        <p:spPr>
          <a:xfrm>
            <a:off x="297641" y="3069505"/>
            <a:ext cx="5733615" cy="3225158"/>
          </a:xfrm>
          <a:prstGeom prst="rect">
            <a:avLst/>
          </a:prstGeom>
          <a:effectLst>
            <a:outerShdw blurRad="292100" dist="139700" dir="2700000" algn="ctr" rotWithShape="0">
              <a:srgbClr val="333333">
                <a:alpha val="65000"/>
              </a:srgbClr>
            </a:outerShdw>
          </a:effectLst>
        </p:spPr>
      </p:pic>
      <p:sp>
        <p:nvSpPr>
          <p:cNvPr id="2" name="Title 1">
            <a:extLst>
              <a:ext uri="{FF2B5EF4-FFF2-40B4-BE49-F238E27FC236}">
                <a16:creationId xmlns:a16="http://schemas.microsoft.com/office/drawing/2014/main" id="{7BEE39D0-7888-3C2F-EEC5-F0F70F916254}"/>
              </a:ext>
            </a:extLst>
          </p:cNvPr>
          <p:cNvSpPr>
            <a:spLocks noGrp="1"/>
          </p:cNvSpPr>
          <p:nvPr>
            <p:ph type="title"/>
          </p:nvPr>
        </p:nvSpPr>
        <p:spPr/>
        <p:txBody>
          <a:bodyPr/>
          <a:lstStyle/>
          <a:p>
            <a:r>
              <a:rPr lang="fr-CA" dirty="0">
                <a:latin typeface="Century Schoolbook" panose="02040604050505020304" pitchFamily="18" charset="0"/>
              </a:rPr>
              <a:t>Diffusion: </a:t>
            </a:r>
            <a:r>
              <a:rPr lang="fr-CA" dirty="0" err="1">
                <a:latin typeface="Century Schoolbook" panose="02040604050505020304" pitchFamily="18" charset="0"/>
              </a:rPr>
              <a:t>encoding</a:t>
            </a:r>
            <a:endParaRPr lang="fr-CA" dirty="0">
              <a:latin typeface="Century Schoolbook" panose="02040604050505020304" pitchFamily="18" charset="0"/>
            </a:endParaRPr>
          </a:p>
        </p:txBody>
      </p:sp>
      <p:sp>
        <p:nvSpPr>
          <p:cNvPr id="4" name="Slide Number Placeholder 3">
            <a:extLst>
              <a:ext uri="{FF2B5EF4-FFF2-40B4-BE49-F238E27FC236}">
                <a16:creationId xmlns:a16="http://schemas.microsoft.com/office/drawing/2014/main" id="{F5CAA497-AC23-BA97-CA5E-A4954705773D}"/>
              </a:ext>
            </a:extLst>
          </p:cNvPr>
          <p:cNvSpPr>
            <a:spLocks noGrp="1"/>
          </p:cNvSpPr>
          <p:nvPr>
            <p:ph type="sldNum" sz="quarter" idx="12"/>
          </p:nvPr>
        </p:nvSpPr>
        <p:spPr/>
        <p:txBody>
          <a:bodyPr/>
          <a:lstStyle/>
          <a:p>
            <a:fld id="{7C4F7C6C-F16A-437F-A05B-8026F95376C8}" type="slidenum">
              <a:rPr lang="fr-CA" smtClean="0">
                <a:latin typeface="Century Schoolbook" panose="02040604050505020304" pitchFamily="18" charset="0"/>
              </a:rPr>
              <a:pPr/>
              <a:t>65</a:t>
            </a:fld>
            <a:endParaRPr lang="fr-CA" dirty="0">
              <a:latin typeface="Century Schoolbook" panose="02040604050505020304" pitchFamily="18" charset="0"/>
            </a:endParaRPr>
          </a:p>
        </p:txBody>
      </p:sp>
      <p:sp>
        <p:nvSpPr>
          <p:cNvPr id="3" name="ZoneTexte 41">
            <a:extLst>
              <a:ext uri="{FF2B5EF4-FFF2-40B4-BE49-F238E27FC236}">
                <a16:creationId xmlns:a16="http://schemas.microsoft.com/office/drawing/2014/main" id="{4207620B-4446-C7FB-F5D7-E9CB416E56D2}"/>
              </a:ext>
            </a:extLst>
          </p:cNvPr>
          <p:cNvSpPr txBox="1"/>
          <p:nvPr/>
        </p:nvSpPr>
        <p:spPr>
          <a:xfrm>
            <a:off x="867055" y="1351351"/>
            <a:ext cx="5381601" cy="523220"/>
          </a:xfrm>
          <a:prstGeom prst="rect">
            <a:avLst/>
          </a:prstGeom>
          <a:noFill/>
        </p:spPr>
        <p:txBody>
          <a:bodyPr wrap="none" rtlCol="0">
            <a:spAutoFit/>
          </a:bodyPr>
          <a:lstStyle/>
          <a:p>
            <a:pPr algn="ctr"/>
            <a:r>
              <a:rPr lang="fr-CA" sz="2800" dirty="0" err="1">
                <a:latin typeface="Century Schoolbook" panose="02040604050505020304" pitchFamily="18" charset="0"/>
                <a:cs typeface="Roboto Serif Light" pitchFamily="2" charset="0"/>
              </a:rPr>
              <a:t>What</a:t>
            </a:r>
            <a:r>
              <a:rPr lang="fr-CA" sz="2800" dirty="0">
                <a:latin typeface="Century Schoolbook" panose="02040604050505020304" pitchFamily="18" charset="0"/>
                <a:cs typeface="Roboto Serif Light" pitchFamily="2" charset="0"/>
              </a:rPr>
              <a:t> diffusion do </a:t>
            </a:r>
            <a:r>
              <a:rPr lang="fr-CA" sz="2800" dirty="0" err="1">
                <a:latin typeface="Century Schoolbook" panose="02040604050505020304" pitchFamily="18" charset="0"/>
                <a:cs typeface="Roboto Serif Light" pitchFamily="2" charset="0"/>
              </a:rPr>
              <a:t>we</a:t>
            </a:r>
            <a:r>
              <a:rPr lang="fr-CA" sz="2800" dirty="0">
                <a:latin typeface="Century Schoolbook" panose="02040604050505020304" pitchFamily="18" charset="0"/>
                <a:cs typeface="Roboto Serif Light" pitchFamily="2" charset="0"/>
              </a:rPr>
              <a:t> </a:t>
            </a:r>
            <a:r>
              <a:rPr lang="fr-CA" sz="2800" dirty="0" err="1">
                <a:latin typeface="Century Schoolbook" panose="02040604050505020304" pitchFamily="18" charset="0"/>
                <a:cs typeface="Roboto Serif Light" pitchFamily="2" charset="0"/>
              </a:rPr>
              <a:t>measure</a:t>
            </a:r>
            <a:r>
              <a:rPr lang="fr-CA" sz="2800" dirty="0">
                <a:latin typeface="Century Schoolbook" panose="02040604050505020304" pitchFamily="18" charset="0"/>
                <a:cs typeface="Roboto Serif Light" pitchFamily="2" charset="0"/>
              </a:rPr>
              <a:t>?</a:t>
            </a:r>
          </a:p>
        </p:txBody>
      </p:sp>
      <p:sp>
        <p:nvSpPr>
          <p:cNvPr id="5" name="ZoneTexte 41">
            <a:extLst>
              <a:ext uri="{FF2B5EF4-FFF2-40B4-BE49-F238E27FC236}">
                <a16:creationId xmlns:a16="http://schemas.microsoft.com/office/drawing/2014/main" id="{FC1F61FA-2CA2-94A1-8214-9AF774AC2BC0}"/>
              </a:ext>
            </a:extLst>
          </p:cNvPr>
          <p:cNvSpPr txBox="1"/>
          <p:nvPr/>
        </p:nvSpPr>
        <p:spPr>
          <a:xfrm>
            <a:off x="943998" y="2415304"/>
            <a:ext cx="5227713" cy="523220"/>
          </a:xfrm>
          <a:prstGeom prst="rect">
            <a:avLst/>
          </a:prstGeom>
          <a:noFill/>
        </p:spPr>
        <p:txBody>
          <a:bodyPr wrap="none" rtlCol="0">
            <a:spAutoFit/>
          </a:bodyPr>
          <a:lstStyle/>
          <a:p>
            <a:pPr algn="ctr"/>
            <a:r>
              <a:rPr lang="fr-CA" sz="2800" dirty="0">
                <a:latin typeface="Century Schoolbook" panose="02040604050505020304" pitchFamily="18" charset="0"/>
                <a:cs typeface="Roboto Serif Light" pitchFamily="2" charset="0"/>
              </a:rPr>
              <a:t>How do </a:t>
            </a:r>
            <a:r>
              <a:rPr lang="fr-CA" sz="2800" dirty="0" err="1">
                <a:latin typeface="Century Schoolbook" panose="02040604050505020304" pitchFamily="18" charset="0"/>
                <a:cs typeface="Roboto Serif Light" pitchFamily="2" charset="0"/>
              </a:rPr>
              <a:t>we</a:t>
            </a:r>
            <a:r>
              <a:rPr lang="fr-CA" sz="2800" dirty="0">
                <a:latin typeface="Century Schoolbook" panose="02040604050505020304" pitchFamily="18" charset="0"/>
                <a:cs typeface="Roboto Serif Light" pitchFamily="2" charset="0"/>
              </a:rPr>
              <a:t> </a:t>
            </a:r>
            <a:r>
              <a:rPr lang="fr-CA" sz="2800" dirty="0" err="1">
                <a:latin typeface="Century Schoolbook" panose="02040604050505020304" pitchFamily="18" charset="0"/>
                <a:cs typeface="Roboto Serif Light" pitchFamily="2" charset="0"/>
              </a:rPr>
              <a:t>measure</a:t>
            </a:r>
            <a:r>
              <a:rPr lang="fr-CA" sz="2800" dirty="0">
                <a:latin typeface="Century Schoolbook" panose="02040604050505020304" pitchFamily="18" charset="0"/>
                <a:cs typeface="Roboto Serif Light" pitchFamily="2" charset="0"/>
              </a:rPr>
              <a:t> diffusion?</a:t>
            </a:r>
          </a:p>
        </p:txBody>
      </p:sp>
      <p:grpSp>
        <p:nvGrpSpPr>
          <p:cNvPr id="10" name="Group 9">
            <a:extLst>
              <a:ext uri="{FF2B5EF4-FFF2-40B4-BE49-F238E27FC236}">
                <a16:creationId xmlns:a16="http://schemas.microsoft.com/office/drawing/2014/main" id="{E67A4767-CE97-98D2-5E76-C378CC339022}"/>
              </a:ext>
            </a:extLst>
          </p:cNvPr>
          <p:cNvGrpSpPr>
            <a:grpSpLocks noChangeAspect="1"/>
          </p:cNvGrpSpPr>
          <p:nvPr/>
        </p:nvGrpSpPr>
        <p:grpSpPr>
          <a:xfrm rot="21119072">
            <a:off x="6711625" y="1377871"/>
            <a:ext cx="1118864" cy="651400"/>
            <a:chOff x="1685352" y="4536094"/>
            <a:chExt cx="1925453" cy="1120994"/>
          </a:xfrm>
        </p:grpSpPr>
        <p:sp>
          <p:nvSpPr>
            <p:cNvPr id="11" name="Flowchart: Connector 10">
              <a:extLst>
                <a:ext uri="{FF2B5EF4-FFF2-40B4-BE49-F238E27FC236}">
                  <a16:creationId xmlns:a16="http://schemas.microsoft.com/office/drawing/2014/main" id="{ABFBAE67-F265-0DD0-1D79-B745E7681FFB}"/>
                </a:ext>
              </a:extLst>
            </p:cNvPr>
            <p:cNvSpPr/>
            <p:nvPr/>
          </p:nvSpPr>
          <p:spPr>
            <a:xfrm>
              <a:off x="2352757" y="4536094"/>
              <a:ext cx="590642" cy="590642"/>
            </a:xfrm>
            <a:prstGeom prst="flowChartConnector">
              <a:avLst/>
            </a:prstGeom>
            <a:gradFill flip="none" rotWithShape="1">
              <a:gsLst>
                <a:gs pos="0">
                  <a:schemeClr val="tx1"/>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400" dirty="0">
                  <a:latin typeface="Century Schoolbook" panose="02040604050505020304" pitchFamily="18" charset="0"/>
                  <a:cs typeface="Roboto Serif Light" pitchFamily="2" charset="0"/>
                </a:rPr>
                <a:t>O</a:t>
              </a:r>
            </a:p>
          </p:txBody>
        </p:sp>
        <p:grpSp>
          <p:nvGrpSpPr>
            <p:cNvPr id="13" name="Group 12">
              <a:extLst>
                <a:ext uri="{FF2B5EF4-FFF2-40B4-BE49-F238E27FC236}">
                  <a16:creationId xmlns:a16="http://schemas.microsoft.com/office/drawing/2014/main" id="{26A36107-EA07-840F-4E12-B86E77BA42B5}"/>
                </a:ext>
              </a:extLst>
            </p:cNvPr>
            <p:cNvGrpSpPr/>
            <p:nvPr/>
          </p:nvGrpSpPr>
          <p:grpSpPr>
            <a:xfrm>
              <a:off x="1685352" y="5199888"/>
              <a:ext cx="1925453" cy="457200"/>
              <a:chOff x="1685352" y="5199888"/>
              <a:chExt cx="1925453" cy="457200"/>
            </a:xfrm>
          </p:grpSpPr>
          <p:sp>
            <p:nvSpPr>
              <p:cNvPr id="17" name="Flowchart: Connector 16">
                <a:extLst>
                  <a:ext uri="{FF2B5EF4-FFF2-40B4-BE49-F238E27FC236}">
                    <a16:creationId xmlns:a16="http://schemas.microsoft.com/office/drawing/2014/main" id="{316138A2-7BE0-23D5-0E87-668DA60CC0B4}"/>
                  </a:ext>
                </a:extLst>
              </p:cNvPr>
              <p:cNvSpPr/>
              <p:nvPr/>
            </p:nvSpPr>
            <p:spPr>
              <a:xfrm>
                <a:off x="3153605" y="5199888"/>
                <a:ext cx="457200" cy="457200"/>
              </a:xfrm>
              <a:prstGeom prst="flowChartConnector">
                <a:avLst/>
              </a:prstGeom>
              <a:gradFill flip="none" rotWithShape="1">
                <a:gsLst>
                  <a:gs pos="0">
                    <a:schemeClr val="tx1"/>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400" dirty="0">
                    <a:latin typeface="Century Schoolbook" panose="02040604050505020304" pitchFamily="18" charset="0"/>
                    <a:cs typeface="Roboto Serif Light" pitchFamily="2" charset="0"/>
                  </a:rPr>
                  <a:t>H</a:t>
                </a:r>
              </a:p>
            </p:txBody>
          </p:sp>
          <p:sp>
            <p:nvSpPr>
              <p:cNvPr id="18" name="Flowchart: Connector 17">
                <a:extLst>
                  <a:ext uri="{FF2B5EF4-FFF2-40B4-BE49-F238E27FC236}">
                    <a16:creationId xmlns:a16="http://schemas.microsoft.com/office/drawing/2014/main" id="{9B175F16-56D7-62F8-15F2-E2FA818A7FA6}"/>
                  </a:ext>
                </a:extLst>
              </p:cNvPr>
              <p:cNvSpPr/>
              <p:nvPr/>
            </p:nvSpPr>
            <p:spPr>
              <a:xfrm>
                <a:off x="1685352" y="5199888"/>
                <a:ext cx="457200" cy="457200"/>
              </a:xfrm>
              <a:prstGeom prst="flowChartConnector">
                <a:avLst/>
              </a:prstGeom>
              <a:gradFill flip="none" rotWithShape="1">
                <a:gsLst>
                  <a:gs pos="0">
                    <a:schemeClr val="tx1"/>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400" dirty="0">
                    <a:latin typeface="Century Schoolbook" panose="02040604050505020304" pitchFamily="18" charset="0"/>
                    <a:cs typeface="Roboto Serif Light" pitchFamily="2" charset="0"/>
                  </a:rPr>
                  <a:t>H</a:t>
                </a:r>
              </a:p>
            </p:txBody>
          </p:sp>
        </p:grpSp>
        <p:cxnSp>
          <p:nvCxnSpPr>
            <p:cNvPr id="15" name="Straight Connector 14">
              <a:extLst>
                <a:ext uri="{FF2B5EF4-FFF2-40B4-BE49-F238E27FC236}">
                  <a16:creationId xmlns:a16="http://schemas.microsoft.com/office/drawing/2014/main" id="{141240D3-F130-8D95-F511-4DED30A17AD6}"/>
                </a:ext>
              </a:extLst>
            </p:cNvPr>
            <p:cNvCxnSpPr>
              <a:stCxn id="11" idx="3"/>
              <a:endCxn id="18" idx="7"/>
            </p:cNvCxnSpPr>
            <p:nvPr/>
          </p:nvCxnSpPr>
          <p:spPr>
            <a:xfrm flipH="1">
              <a:off x="2075597" y="5040238"/>
              <a:ext cx="363658" cy="22660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5FA491DD-00ED-648F-A912-F587A820AC60}"/>
                </a:ext>
              </a:extLst>
            </p:cNvPr>
            <p:cNvCxnSpPr>
              <a:stCxn id="11" idx="5"/>
              <a:endCxn id="17" idx="1"/>
            </p:cNvCxnSpPr>
            <p:nvPr/>
          </p:nvCxnSpPr>
          <p:spPr>
            <a:xfrm>
              <a:off x="2856901" y="5040238"/>
              <a:ext cx="363659" cy="22660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9" name="Group 18">
            <a:extLst>
              <a:ext uri="{FF2B5EF4-FFF2-40B4-BE49-F238E27FC236}">
                <a16:creationId xmlns:a16="http://schemas.microsoft.com/office/drawing/2014/main" id="{F56C92C3-EEBF-BE50-12C1-CD2B6B1720FD}"/>
              </a:ext>
            </a:extLst>
          </p:cNvPr>
          <p:cNvGrpSpPr>
            <a:grpSpLocks noChangeAspect="1"/>
          </p:cNvGrpSpPr>
          <p:nvPr/>
        </p:nvGrpSpPr>
        <p:grpSpPr>
          <a:xfrm rot="1839088">
            <a:off x="7924110" y="1251961"/>
            <a:ext cx="1118864" cy="651400"/>
            <a:chOff x="1685352" y="4536094"/>
            <a:chExt cx="1925453" cy="1120994"/>
          </a:xfrm>
        </p:grpSpPr>
        <p:sp>
          <p:nvSpPr>
            <p:cNvPr id="20" name="Flowchart: Connector 19">
              <a:extLst>
                <a:ext uri="{FF2B5EF4-FFF2-40B4-BE49-F238E27FC236}">
                  <a16:creationId xmlns:a16="http://schemas.microsoft.com/office/drawing/2014/main" id="{15D94973-A294-5069-0CFD-54913664B7C8}"/>
                </a:ext>
              </a:extLst>
            </p:cNvPr>
            <p:cNvSpPr/>
            <p:nvPr/>
          </p:nvSpPr>
          <p:spPr>
            <a:xfrm>
              <a:off x="2352757" y="4536094"/>
              <a:ext cx="590642" cy="590642"/>
            </a:xfrm>
            <a:prstGeom prst="flowChartConnector">
              <a:avLst/>
            </a:prstGeom>
            <a:gradFill flip="none" rotWithShape="1">
              <a:gsLst>
                <a:gs pos="0">
                  <a:schemeClr val="tx1"/>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400" dirty="0">
                  <a:latin typeface="Century Schoolbook" panose="02040604050505020304" pitchFamily="18" charset="0"/>
                  <a:cs typeface="Roboto Serif Light" pitchFamily="2" charset="0"/>
                </a:rPr>
                <a:t>O</a:t>
              </a:r>
            </a:p>
          </p:txBody>
        </p:sp>
        <p:grpSp>
          <p:nvGrpSpPr>
            <p:cNvPr id="21" name="Group 20">
              <a:extLst>
                <a:ext uri="{FF2B5EF4-FFF2-40B4-BE49-F238E27FC236}">
                  <a16:creationId xmlns:a16="http://schemas.microsoft.com/office/drawing/2014/main" id="{5E074273-34F4-22F4-5CFF-CE0BE1886396}"/>
                </a:ext>
              </a:extLst>
            </p:cNvPr>
            <p:cNvGrpSpPr/>
            <p:nvPr/>
          </p:nvGrpSpPr>
          <p:grpSpPr>
            <a:xfrm>
              <a:off x="1685352" y="5199888"/>
              <a:ext cx="1925453" cy="457200"/>
              <a:chOff x="1685352" y="5199888"/>
              <a:chExt cx="1925453" cy="457200"/>
            </a:xfrm>
          </p:grpSpPr>
          <p:sp>
            <p:nvSpPr>
              <p:cNvPr id="24" name="Flowchart: Connector 23">
                <a:extLst>
                  <a:ext uri="{FF2B5EF4-FFF2-40B4-BE49-F238E27FC236}">
                    <a16:creationId xmlns:a16="http://schemas.microsoft.com/office/drawing/2014/main" id="{5331F9A6-B778-507A-2DA3-7EB0FAA5C015}"/>
                  </a:ext>
                </a:extLst>
              </p:cNvPr>
              <p:cNvSpPr/>
              <p:nvPr/>
            </p:nvSpPr>
            <p:spPr>
              <a:xfrm>
                <a:off x="3153605" y="5199888"/>
                <a:ext cx="457200" cy="457200"/>
              </a:xfrm>
              <a:prstGeom prst="flowChartConnector">
                <a:avLst/>
              </a:prstGeom>
              <a:gradFill flip="none" rotWithShape="1">
                <a:gsLst>
                  <a:gs pos="0">
                    <a:schemeClr val="tx1"/>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400" dirty="0">
                    <a:latin typeface="Century Schoolbook" panose="02040604050505020304" pitchFamily="18" charset="0"/>
                    <a:cs typeface="Roboto Serif Light" pitchFamily="2" charset="0"/>
                  </a:rPr>
                  <a:t>H</a:t>
                </a:r>
              </a:p>
            </p:txBody>
          </p:sp>
          <p:sp>
            <p:nvSpPr>
              <p:cNvPr id="25" name="Flowchart: Connector 24">
                <a:extLst>
                  <a:ext uri="{FF2B5EF4-FFF2-40B4-BE49-F238E27FC236}">
                    <a16:creationId xmlns:a16="http://schemas.microsoft.com/office/drawing/2014/main" id="{0104C7A9-5E9E-BBF5-AC3C-70AD44BC7C31}"/>
                  </a:ext>
                </a:extLst>
              </p:cNvPr>
              <p:cNvSpPr/>
              <p:nvPr/>
            </p:nvSpPr>
            <p:spPr>
              <a:xfrm>
                <a:off x="1685352" y="5199888"/>
                <a:ext cx="457200" cy="457200"/>
              </a:xfrm>
              <a:prstGeom prst="flowChartConnector">
                <a:avLst/>
              </a:prstGeom>
              <a:gradFill flip="none" rotWithShape="1">
                <a:gsLst>
                  <a:gs pos="0">
                    <a:schemeClr val="tx1"/>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400" dirty="0">
                    <a:latin typeface="Century Schoolbook" panose="02040604050505020304" pitchFamily="18" charset="0"/>
                    <a:cs typeface="Roboto Serif Light" pitchFamily="2" charset="0"/>
                  </a:rPr>
                  <a:t>H</a:t>
                </a:r>
              </a:p>
            </p:txBody>
          </p:sp>
        </p:grpSp>
        <p:cxnSp>
          <p:nvCxnSpPr>
            <p:cNvPr id="22" name="Straight Connector 21">
              <a:extLst>
                <a:ext uri="{FF2B5EF4-FFF2-40B4-BE49-F238E27FC236}">
                  <a16:creationId xmlns:a16="http://schemas.microsoft.com/office/drawing/2014/main" id="{4F3F9016-43B7-18BC-54B6-1C94E3FC00AF}"/>
                </a:ext>
              </a:extLst>
            </p:cNvPr>
            <p:cNvCxnSpPr>
              <a:stCxn id="20" idx="3"/>
              <a:endCxn id="25" idx="7"/>
            </p:cNvCxnSpPr>
            <p:nvPr/>
          </p:nvCxnSpPr>
          <p:spPr>
            <a:xfrm flipH="1">
              <a:off x="2075597" y="5040238"/>
              <a:ext cx="363658" cy="22660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2C5650C2-12F9-5B69-D007-493C89B83CE1}"/>
                </a:ext>
              </a:extLst>
            </p:cNvPr>
            <p:cNvCxnSpPr>
              <a:stCxn id="20" idx="5"/>
              <a:endCxn id="24" idx="1"/>
            </p:cNvCxnSpPr>
            <p:nvPr/>
          </p:nvCxnSpPr>
          <p:spPr>
            <a:xfrm>
              <a:off x="2856901" y="5040238"/>
              <a:ext cx="363659" cy="22660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9" name="Group 28">
            <a:extLst>
              <a:ext uri="{FF2B5EF4-FFF2-40B4-BE49-F238E27FC236}">
                <a16:creationId xmlns:a16="http://schemas.microsoft.com/office/drawing/2014/main" id="{9E26AF8E-D123-F508-ADEB-3700217AC8FA}"/>
              </a:ext>
            </a:extLst>
          </p:cNvPr>
          <p:cNvGrpSpPr>
            <a:grpSpLocks noChangeAspect="1"/>
          </p:cNvGrpSpPr>
          <p:nvPr/>
        </p:nvGrpSpPr>
        <p:grpSpPr>
          <a:xfrm rot="11151776">
            <a:off x="9044355" y="1545842"/>
            <a:ext cx="1118864" cy="651400"/>
            <a:chOff x="1685352" y="4536094"/>
            <a:chExt cx="1925453" cy="1120994"/>
          </a:xfrm>
        </p:grpSpPr>
        <p:sp>
          <p:nvSpPr>
            <p:cNvPr id="31" name="Flowchart: Connector 30">
              <a:extLst>
                <a:ext uri="{FF2B5EF4-FFF2-40B4-BE49-F238E27FC236}">
                  <a16:creationId xmlns:a16="http://schemas.microsoft.com/office/drawing/2014/main" id="{2676589F-8B1A-A9B1-1490-C839E595C745}"/>
                </a:ext>
              </a:extLst>
            </p:cNvPr>
            <p:cNvSpPr/>
            <p:nvPr/>
          </p:nvSpPr>
          <p:spPr>
            <a:xfrm>
              <a:off x="2352757" y="4536094"/>
              <a:ext cx="590642" cy="590642"/>
            </a:xfrm>
            <a:prstGeom prst="flowChartConnector">
              <a:avLst/>
            </a:prstGeom>
            <a:gradFill flip="none" rotWithShape="1">
              <a:gsLst>
                <a:gs pos="0">
                  <a:schemeClr val="tx1"/>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400" dirty="0">
                  <a:latin typeface="Century Schoolbook" panose="02040604050505020304" pitchFamily="18" charset="0"/>
                  <a:cs typeface="Roboto Serif Light" pitchFamily="2" charset="0"/>
                </a:rPr>
                <a:t>O</a:t>
              </a:r>
            </a:p>
          </p:txBody>
        </p:sp>
        <p:grpSp>
          <p:nvGrpSpPr>
            <p:cNvPr id="33" name="Group 32">
              <a:extLst>
                <a:ext uri="{FF2B5EF4-FFF2-40B4-BE49-F238E27FC236}">
                  <a16:creationId xmlns:a16="http://schemas.microsoft.com/office/drawing/2014/main" id="{710C82A5-DCD1-625C-3719-1DD00EA64D9B}"/>
                </a:ext>
              </a:extLst>
            </p:cNvPr>
            <p:cNvGrpSpPr/>
            <p:nvPr/>
          </p:nvGrpSpPr>
          <p:grpSpPr>
            <a:xfrm>
              <a:off x="1685352" y="5199888"/>
              <a:ext cx="1925453" cy="457200"/>
              <a:chOff x="1685352" y="5199888"/>
              <a:chExt cx="1925453" cy="457200"/>
            </a:xfrm>
          </p:grpSpPr>
          <p:sp>
            <p:nvSpPr>
              <p:cNvPr id="41" name="Flowchart: Connector 40">
                <a:extLst>
                  <a:ext uri="{FF2B5EF4-FFF2-40B4-BE49-F238E27FC236}">
                    <a16:creationId xmlns:a16="http://schemas.microsoft.com/office/drawing/2014/main" id="{2A304449-7464-9A7D-DEC2-0039CB12EBD6}"/>
                  </a:ext>
                </a:extLst>
              </p:cNvPr>
              <p:cNvSpPr/>
              <p:nvPr/>
            </p:nvSpPr>
            <p:spPr>
              <a:xfrm>
                <a:off x="3153605" y="5199888"/>
                <a:ext cx="457200" cy="457200"/>
              </a:xfrm>
              <a:prstGeom prst="flowChartConnector">
                <a:avLst/>
              </a:prstGeom>
              <a:gradFill flip="none" rotWithShape="1">
                <a:gsLst>
                  <a:gs pos="0">
                    <a:schemeClr val="tx1"/>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400" dirty="0">
                    <a:latin typeface="Century Schoolbook" panose="02040604050505020304" pitchFamily="18" charset="0"/>
                    <a:cs typeface="Roboto Serif Light" pitchFamily="2" charset="0"/>
                  </a:rPr>
                  <a:t>H</a:t>
                </a:r>
              </a:p>
            </p:txBody>
          </p:sp>
          <p:sp>
            <p:nvSpPr>
              <p:cNvPr id="42" name="Flowchart: Connector 41">
                <a:extLst>
                  <a:ext uri="{FF2B5EF4-FFF2-40B4-BE49-F238E27FC236}">
                    <a16:creationId xmlns:a16="http://schemas.microsoft.com/office/drawing/2014/main" id="{FA849175-6BC9-7C2E-B642-9168130B810C}"/>
                  </a:ext>
                </a:extLst>
              </p:cNvPr>
              <p:cNvSpPr/>
              <p:nvPr/>
            </p:nvSpPr>
            <p:spPr>
              <a:xfrm>
                <a:off x="1685352" y="5199888"/>
                <a:ext cx="457200" cy="457200"/>
              </a:xfrm>
              <a:prstGeom prst="flowChartConnector">
                <a:avLst/>
              </a:prstGeom>
              <a:gradFill flip="none" rotWithShape="1">
                <a:gsLst>
                  <a:gs pos="0">
                    <a:schemeClr val="tx1"/>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400" dirty="0">
                    <a:latin typeface="Century Schoolbook" panose="02040604050505020304" pitchFamily="18" charset="0"/>
                    <a:cs typeface="Roboto Serif Light" pitchFamily="2" charset="0"/>
                  </a:rPr>
                  <a:t>H</a:t>
                </a:r>
              </a:p>
            </p:txBody>
          </p:sp>
        </p:grpSp>
        <p:cxnSp>
          <p:nvCxnSpPr>
            <p:cNvPr id="37" name="Straight Connector 36">
              <a:extLst>
                <a:ext uri="{FF2B5EF4-FFF2-40B4-BE49-F238E27FC236}">
                  <a16:creationId xmlns:a16="http://schemas.microsoft.com/office/drawing/2014/main" id="{A7516557-9433-1C11-3BA1-B18B1454488D}"/>
                </a:ext>
              </a:extLst>
            </p:cNvPr>
            <p:cNvCxnSpPr>
              <a:stCxn id="31" idx="3"/>
              <a:endCxn id="42" idx="7"/>
            </p:cNvCxnSpPr>
            <p:nvPr/>
          </p:nvCxnSpPr>
          <p:spPr>
            <a:xfrm flipH="1">
              <a:off x="2075597" y="5040238"/>
              <a:ext cx="363658" cy="22660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2E2C87DF-AD4E-E198-E8E6-272D32F2D1EF}"/>
                </a:ext>
              </a:extLst>
            </p:cNvPr>
            <p:cNvCxnSpPr>
              <a:stCxn id="31" idx="5"/>
              <a:endCxn id="41" idx="1"/>
            </p:cNvCxnSpPr>
            <p:nvPr/>
          </p:nvCxnSpPr>
          <p:spPr>
            <a:xfrm>
              <a:off x="2856901" y="5040238"/>
              <a:ext cx="363659" cy="22660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141962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EE39D0-7888-3C2F-EEC5-F0F70F916254}"/>
              </a:ext>
            </a:extLst>
          </p:cNvPr>
          <p:cNvSpPr>
            <a:spLocks noGrp="1"/>
          </p:cNvSpPr>
          <p:nvPr>
            <p:ph type="title"/>
          </p:nvPr>
        </p:nvSpPr>
        <p:spPr/>
        <p:txBody>
          <a:bodyPr/>
          <a:lstStyle/>
          <a:p>
            <a:r>
              <a:rPr lang="fr-CA" dirty="0">
                <a:latin typeface="Century Schoolbook" panose="02040604050505020304" pitchFamily="18" charset="0"/>
              </a:rPr>
              <a:t>Diffusion: </a:t>
            </a:r>
            <a:r>
              <a:rPr lang="fr-CA" dirty="0" err="1">
                <a:latin typeface="Century Schoolbook" panose="02040604050505020304" pitchFamily="18" charset="0"/>
              </a:rPr>
              <a:t>encoding</a:t>
            </a:r>
            <a:endParaRPr lang="fr-CA" dirty="0">
              <a:latin typeface="Century Schoolbook" panose="02040604050505020304" pitchFamily="18" charset="0"/>
            </a:endParaRPr>
          </a:p>
        </p:txBody>
      </p:sp>
      <p:sp>
        <p:nvSpPr>
          <p:cNvPr id="4" name="Slide Number Placeholder 3">
            <a:extLst>
              <a:ext uri="{FF2B5EF4-FFF2-40B4-BE49-F238E27FC236}">
                <a16:creationId xmlns:a16="http://schemas.microsoft.com/office/drawing/2014/main" id="{F5CAA497-AC23-BA97-CA5E-A4954705773D}"/>
              </a:ext>
            </a:extLst>
          </p:cNvPr>
          <p:cNvSpPr>
            <a:spLocks noGrp="1"/>
          </p:cNvSpPr>
          <p:nvPr>
            <p:ph type="sldNum" sz="quarter" idx="12"/>
          </p:nvPr>
        </p:nvSpPr>
        <p:spPr/>
        <p:txBody>
          <a:bodyPr/>
          <a:lstStyle/>
          <a:p>
            <a:fld id="{7C4F7C6C-F16A-437F-A05B-8026F95376C8}" type="slidenum">
              <a:rPr lang="fr-CA" smtClean="0">
                <a:latin typeface="Century Schoolbook" panose="02040604050505020304" pitchFamily="18" charset="0"/>
              </a:rPr>
              <a:pPr/>
              <a:t>66</a:t>
            </a:fld>
            <a:endParaRPr lang="fr-CA" dirty="0">
              <a:latin typeface="Century Schoolbook" panose="02040604050505020304" pitchFamily="18" charset="0"/>
            </a:endParaRPr>
          </a:p>
        </p:txBody>
      </p:sp>
      <p:sp>
        <p:nvSpPr>
          <p:cNvPr id="3" name="ZoneTexte 41">
            <a:extLst>
              <a:ext uri="{FF2B5EF4-FFF2-40B4-BE49-F238E27FC236}">
                <a16:creationId xmlns:a16="http://schemas.microsoft.com/office/drawing/2014/main" id="{4207620B-4446-C7FB-F5D7-E9CB416E56D2}"/>
              </a:ext>
            </a:extLst>
          </p:cNvPr>
          <p:cNvSpPr txBox="1"/>
          <p:nvPr/>
        </p:nvSpPr>
        <p:spPr>
          <a:xfrm>
            <a:off x="838200" y="1350667"/>
            <a:ext cx="8858515" cy="523220"/>
          </a:xfrm>
          <a:prstGeom prst="rect">
            <a:avLst/>
          </a:prstGeom>
          <a:noFill/>
        </p:spPr>
        <p:txBody>
          <a:bodyPr wrap="none" rtlCol="0">
            <a:spAutoFit/>
          </a:bodyPr>
          <a:lstStyle/>
          <a:p>
            <a:pPr algn="ctr"/>
            <a:r>
              <a:rPr lang="fr-CA" sz="2800" dirty="0" err="1">
                <a:latin typeface="Century Schoolbook" panose="02040604050505020304" pitchFamily="18" charset="0"/>
                <a:cs typeface="Roboto Serif Light" pitchFamily="2" charset="0"/>
              </a:rPr>
              <a:t>Using</a:t>
            </a:r>
            <a:r>
              <a:rPr lang="fr-CA" sz="2800" dirty="0">
                <a:latin typeface="Century Schoolbook" panose="02040604050505020304" pitchFamily="18" charset="0"/>
                <a:cs typeface="Roboto Serif Light" pitchFamily="2" charset="0"/>
              </a:rPr>
              <a:t> </a:t>
            </a:r>
            <a:r>
              <a:rPr lang="fr-CA" sz="2800" dirty="0" err="1">
                <a:latin typeface="Century Schoolbook" panose="02040604050505020304" pitchFamily="18" charset="0"/>
                <a:cs typeface="Roboto Serif Light" pitchFamily="2" charset="0"/>
              </a:rPr>
              <a:t>dephasing</a:t>
            </a:r>
            <a:r>
              <a:rPr lang="fr-CA" sz="2800" dirty="0">
                <a:latin typeface="Century Schoolbook" panose="02040604050505020304" pitchFamily="18" charset="0"/>
                <a:cs typeface="Roboto Serif Light" pitchFamily="2" charset="0"/>
              </a:rPr>
              <a:t> and </a:t>
            </a:r>
            <a:r>
              <a:rPr lang="fr-CA" sz="2800" dirty="0" err="1">
                <a:latin typeface="Century Schoolbook" panose="02040604050505020304" pitchFamily="18" charset="0"/>
                <a:cs typeface="Roboto Serif Light" pitchFamily="2" charset="0"/>
              </a:rPr>
              <a:t>rephasing</a:t>
            </a:r>
            <a:r>
              <a:rPr lang="fr-CA" sz="2800" dirty="0">
                <a:latin typeface="Century Schoolbook" panose="02040604050505020304" pitchFamily="18" charset="0"/>
                <a:cs typeface="Roboto Serif Light" pitchFamily="2" charset="0"/>
              </a:rPr>
              <a:t> diffusion gradients.</a:t>
            </a:r>
          </a:p>
        </p:txBody>
      </p:sp>
      <p:cxnSp>
        <p:nvCxnSpPr>
          <p:cNvPr id="6" name="Connecteur droit avec flèche 71">
            <a:extLst>
              <a:ext uri="{FF2B5EF4-FFF2-40B4-BE49-F238E27FC236}">
                <a16:creationId xmlns:a16="http://schemas.microsoft.com/office/drawing/2014/main" id="{F9CDC8DB-01D7-8F5B-D353-0966E94618F1}"/>
              </a:ext>
            </a:extLst>
          </p:cNvPr>
          <p:cNvCxnSpPr>
            <a:cxnSpLocks/>
          </p:cNvCxnSpPr>
          <p:nvPr/>
        </p:nvCxnSpPr>
        <p:spPr>
          <a:xfrm flipV="1">
            <a:off x="218017" y="2952999"/>
            <a:ext cx="0" cy="2222163"/>
          </a:xfrm>
          <a:prstGeom prst="straightConnector1">
            <a:avLst/>
          </a:prstGeom>
          <a:ln w="44450" cap="flat">
            <a:solidFill>
              <a:srgbClr val="00A759"/>
            </a:solidFill>
            <a:prstDash val="sysDot"/>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sp>
        <p:nvSpPr>
          <p:cNvPr id="7" name="ZoneTexte 41">
            <a:extLst>
              <a:ext uri="{FF2B5EF4-FFF2-40B4-BE49-F238E27FC236}">
                <a16:creationId xmlns:a16="http://schemas.microsoft.com/office/drawing/2014/main" id="{EACFE5B5-5717-8229-B699-09D6383AEFC1}"/>
              </a:ext>
            </a:extLst>
          </p:cNvPr>
          <p:cNvSpPr txBox="1"/>
          <p:nvPr/>
        </p:nvSpPr>
        <p:spPr>
          <a:xfrm>
            <a:off x="-827" y="2573737"/>
            <a:ext cx="481222" cy="400110"/>
          </a:xfrm>
          <a:prstGeom prst="rect">
            <a:avLst/>
          </a:prstGeom>
          <a:noFill/>
        </p:spPr>
        <p:txBody>
          <a:bodyPr wrap="none" rtlCol="0">
            <a:spAutoFit/>
          </a:bodyPr>
          <a:lstStyle/>
          <a:p>
            <a:r>
              <a:rPr lang="fr-CA" sz="2000" b="1" dirty="0">
                <a:latin typeface="Century Schoolbook" panose="02040604050505020304" pitchFamily="18" charset="0"/>
                <a:cs typeface="Roboto Serif Light" pitchFamily="2" charset="0"/>
              </a:rPr>
              <a:t>B</a:t>
            </a:r>
            <a:r>
              <a:rPr lang="fr-CA" sz="2000" b="1" baseline="-25000" dirty="0">
                <a:latin typeface="Century Schoolbook" panose="02040604050505020304" pitchFamily="18" charset="0"/>
                <a:cs typeface="Roboto Serif Light" pitchFamily="2" charset="0"/>
              </a:rPr>
              <a:t>0</a:t>
            </a:r>
            <a:endParaRPr lang="fr-CA" sz="2000" b="1" dirty="0">
              <a:latin typeface="Century Schoolbook" panose="02040604050505020304" pitchFamily="18" charset="0"/>
              <a:cs typeface="Roboto Serif Light" pitchFamily="2" charset="0"/>
            </a:endParaRPr>
          </a:p>
        </p:txBody>
      </p:sp>
      <p:sp>
        <p:nvSpPr>
          <p:cNvPr id="8" name="ZoneTexte 41">
            <a:extLst>
              <a:ext uri="{FF2B5EF4-FFF2-40B4-BE49-F238E27FC236}">
                <a16:creationId xmlns:a16="http://schemas.microsoft.com/office/drawing/2014/main" id="{76EEC14D-5182-D3EF-72F0-716A4076ECA8}"/>
              </a:ext>
            </a:extLst>
          </p:cNvPr>
          <p:cNvSpPr txBox="1"/>
          <p:nvPr/>
        </p:nvSpPr>
        <p:spPr>
          <a:xfrm>
            <a:off x="5813015" y="4759369"/>
            <a:ext cx="465192" cy="400110"/>
          </a:xfrm>
          <a:prstGeom prst="rect">
            <a:avLst/>
          </a:prstGeom>
          <a:noFill/>
        </p:spPr>
        <p:txBody>
          <a:bodyPr wrap="none" rtlCol="0">
            <a:spAutoFit/>
          </a:bodyPr>
          <a:lstStyle/>
          <a:p>
            <a:r>
              <a:rPr lang="fr-CA" sz="2000" b="1" dirty="0">
                <a:latin typeface="Century Schoolbook" panose="02040604050505020304" pitchFamily="18" charset="0"/>
                <a:cs typeface="Roboto Serif Light" pitchFamily="2" charset="0"/>
              </a:rPr>
              <a:t>G</a:t>
            </a:r>
            <a:r>
              <a:rPr lang="fr-CA" sz="2000" b="1" i="1" baseline="-25000" dirty="0">
                <a:latin typeface="Century Schoolbook" panose="02040604050505020304" pitchFamily="18" charset="0"/>
                <a:cs typeface="Roboto Serif Light" pitchFamily="2" charset="0"/>
              </a:rPr>
              <a:t>i</a:t>
            </a:r>
            <a:endParaRPr lang="fr-CA" sz="2000" b="1" i="1" dirty="0">
              <a:latin typeface="Century Schoolbook" panose="02040604050505020304" pitchFamily="18" charset="0"/>
              <a:cs typeface="Roboto Serif Light" pitchFamily="2" charset="0"/>
            </a:endParaRPr>
          </a:p>
        </p:txBody>
      </p:sp>
      <p:cxnSp>
        <p:nvCxnSpPr>
          <p:cNvPr id="9" name="Straight Arrow Connector 8">
            <a:extLst>
              <a:ext uri="{FF2B5EF4-FFF2-40B4-BE49-F238E27FC236}">
                <a16:creationId xmlns:a16="http://schemas.microsoft.com/office/drawing/2014/main" id="{401077FA-4F84-015E-F408-6804D3E201D3}"/>
              </a:ext>
            </a:extLst>
          </p:cNvPr>
          <p:cNvCxnSpPr>
            <a:cxnSpLocks/>
          </p:cNvCxnSpPr>
          <p:nvPr/>
        </p:nvCxnSpPr>
        <p:spPr>
          <a:xfrm>
            <a:off x="471109" y="5389241"/>
            <a:ext cx="11529675"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ZoneTexte 41">
            <a:extLst>
              <a:ext uri="{FF2B5EF4-FFF2-40B4-BE49-F238E27FC236}">
                <a16:creationId xmlns:a16="http://schemas.microsoft.com/office/drawing/2014/main" id="{0D4B6326-A9EC-88D5-BE9D-1585B75E0317}"/>
              </a:ext>
            </a:extLst>
          </p:cNvPr>
          <p:cNvSpPr txBox="1"/>
          <p:nvPr/>
        </p:nvSpPr>
        <p:spPr>
          <a:xfrm>
            <a:off x="407152" y="5439386"/>
            <a:ext cx="800220" cy="400110"/>
          </a:xfrm>
          <a:prstGeom prst="rect">
            <a:avLst/>
          </a:prstGeom>
          <a:noFill/>
        </p:spPr>
        <p:txBody>
          <a:bodyPr wrap="none" rtlCol="0">
            <a:spAutoFit/>
          </a:bodyPr>
          <a:lstStyle/>
          <a:p>
            <a:pPr algn="ctr"/>
            <a:r>
              <a:rPr lang="fr-CA" sz="2000" dirty="0">
                <a:latin typeface="Century Schoolbook" panose="02040604050505020304" pitchFamily="18" charset="0"/>
                <a:cs typeface="Roboto Serif Light" pitchFamily="2" charset="0"/>
              </a:rPr>
              <a:t>Time</a:t>
            </a:r>
          </a:p>
        </p:txBody>
      </p:sp>
      <mc:AlternateContent xmlns:mc="http://schemas.openxmlformats.org/markup-compatibility/2006">
        <mc:Choice xmlns:a14="http://schemas.microsoft.com/office/drawing/2010/main" Requires="a14">
          <p:sp>
            <p:nvSpPr>
              <p:cNvPr id="14" name="TextBox 13">
                <a:extLst>
                  <a:ext uri="{FF2B5EF4-FFF2-40B4-BE49-F238E27FC236}">
                    <a16:creationId xmlns:a16="http://schemas.microsoft.com/office/drawing/2014/main" id="{D106051B-3901-BA8F-F786-1B9D5070982D}"/>
                  </a:ext>
                </a:extLst>
              </p:cNvPr>
              <p:cNvSpPr txBox="1"/>
              <p:nvPr/>
            </p:nvSpPr>
            <p:spPr>
              <a:xfrm>
                <a:off x="7526355" y="5649090"/>
                <a:ext cx="267702"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fr-CA" sz="2400" i="1" smtClean="0">
                          <a:latin typeface="Cambria Math" panose="02040503050406030204" pitchFamily="18" charset="0"/>
                          <a:ea typeface="Cambria Math" panose="02040503050406030204" pitchFamily="18" charset="0"/>
                        </a:rPr>
                        <m:t>∆</m:t>
                      </m:r>
                    </m:oMath>
                  </m:oMathPara>
                </a14:m>
                <a:endParaRPr lang="fr-CA" sz="2400" dirty="0">
                  <a:latin typeface="Century Schoolbook" panose="02040604050505020304" pitchFamily="18" charset="0"/>
                </a:endParaRPr>
              </a:p>
            </p:txBody>
          </p:sp>
        </mc:Choice>
        <mc:Fallback>
          <p:sp>
            <p:nvSpPr>
              <p:cNvPr id="14" name="TextBox 13">
                <a:extLst>
                  <a:ext uri="{FF2B5EF4-FFF2-40B4-BE49-F238E27FC236}">
                    <a16:creationId xmlns:a16="http://schemas.microsoft.com/office/drawing/2014/main" id="{D106051B-3901-BA8F-F786-1B9D5070982D}"/>
                  </a:ext>
                </a:extLst>
              </p:cNvPr>
              <p:cNvSpPr txBox="1">
                <a:spLocks noRot="1" noChangeAspect="1" noMove="1" noResize="1" noEditPoints="1" noAdjustHandles="1" noChangeArrowheads="1" noChangeShapeType="1" noTextEdit="1"/>
              </p:cNvSpPr>
              <p:nvPr/>
            </p:nvSpPr>
            <p:spPr>
              <a:xfrm>
                <a:off x="7526355" y="5649090"/>
                <a:ext cx="267702" cy="369332"/>
              </a:xfrm>
              <a:prstGeom prst="rect">
                <a:avLst/>
              </a:prstGeom>
              <a:blipFill>
                <a:blip r:embed="rId3"/>
                <a:stretch>
                  <a:fillRect l="-25000" r="-22727" b="-10000"/>
                </a:stretch>
              </a:blipFill>
            </p:spPr>
            <p:txBody>
              <a:bodyPr/>
              <a:lstStyle/>
              <a:p>
                <a:r>
                  <a:rPr lang="fr-CA">
                    <a:noFill/>
                  </a:rPr>
                  <a:t> </a:t>
                </a:r>
              </a:p>
            </p:txBody>
          </p:sp>
        </mc:Fallback>
      </mc:AlternateContent>
      <mc:AlternateContent xmlns:mc="http://schemas.openxmlformats.org/markup-compatibility/2006">
        <mc:Choice xmlns:a14="http://schemas.microsoft.com/office/drawing/2010/main" Requires="a14">
          <p:sp>
            <p:nvSpPr>
              <p:cNvPr id="26" name="TextBox 25">
                <a:extLst>
                  <a:ext uri="{FF2B5EF4-FFF2-40B4-BE49-F238E27FC236}">
                    <a16:creationId xmlns:a16="http://schemas.microsoft.com/office/drawing/2014/main" id="{275731F4-150A-568F-E763-CC0A51C30D82}"/>
                  </a:ext>
                </a:extLst>
              </p:cNvPr>
              <p:cNvSpPr txBox="1"/>
              <p:nvPr/>
            </p:nvSpPr>
            <p:spPr>
              <a:xfrm>
                <a:off x="4637981" y="5667691"/>
                <a:ext cx="218393"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fr-CA" sz="2000" i="1" smtClean="0">
                          <a:latin typeface="Cambria Math" panose="02040503050406030204" pitchFamily="18" charset="0"/>
                          <a:ea typeface="Cambria Math" panose="02040503050406030204" pitchFamily="18" charset="0"/>
                        </a:rPr>
                        <m:t>𝛿</m:t>
                      </m:r>
                    </m:oMath>
                  </m:oMathPara>
                </a14:m>
                <a:endParaRPr lang="fr-CA" sz="2000" dirty="0">
                  <a:latin typeface="Century Schoolbook" panose="02040604050505020304" pitchFamily="18" charset="0"/>
                  <a:cs typeface="Roboto Serif Light" pitchFamily="2" charset="0"/>
                </a:endParaRPr>
              </a:p>
            </p:txBody>
          </p:sp>
        </mc:Choice>
        <mc:Fallback>
          <p:sp>
            <p:nvSpPr>
              <p:cNvPr id="26" name="TextBox 25">
                <a:extLst>
                  <a:ext uri="{FF2B5EF4-FFF2-40B4-BE49-F238E27FC236}">
                    <a16:creationId xmlns:a16="http://schemas.microsoft.com/office/drawing/2014/main" id="{275731F4-150A-568F-E763-CC0A51C30D82}"/>
                  </a:ext>
                </a:extLst>
              </p:cNvPr>
              <p:cNvSpPr txBox="1">
                <a:spLocks noRot="1" noChangeAspect="1" noMove="1" noResize="1" noEditPoints="1" noAdjustHandles="1" noChangeArrowheads="1" noChangeShapeType="1" noTextEdit="1"/>
              </p:cNvSpPr>
              <p:nvPr/>
            </p:nvSpPr>
            <p:spPr>
              <a:xfrm>
                <a:off x="4637981" y="5667691"/>
                <a:ext cx="218393" cy="307777"/>
              </a:xfrm>
              <a:prstGeom prst="rect">
                <a:avLst/>
              </a:prstGeom>
              <a:blipFill>
                <a:blip r:embed="rId4"/>
                <a:stretch>
                  <a:fillRect l="-25000" t="-26000" r="-86111" b="-50000"/>
                </a:stretch>
              </a:blipFill>
            </p:spPr>
            <p:txBody>
              <a:bodyPr/>
              <a:lstStyle/>
              <a:p>
                <a:r>
                  <a:rPr lang="fr-CA">
                    <a:noFill/>
                  </a:rPr>
                  <a:t> </a:t>
                </a:r>
              </a:p>
            </p:txBody>
          </p:sp>
        </mc:Fallback>
      </mc:AlternateContent>
      <mc:AlternateContent xmlns:mc="http://schemas.openxmlformats.org/markup-compatibility/2006">
        <mc:Choice xmlns:a14="http://schemas.microsoft.com/office/drawing/2010/main" Requires="a14">
          <p:sp>
            <p:nvSpPr>
              <p:cNvPr id="27" name="TextBox 26">
                <a:extLst>
                  <a:ext uri="{FF2B5EF4-FFF2-40B4-BE49-F238E27FC236}">
                    <a16:creationId xmlns:a16="http://schemas.microsoft.com/office/drawing/2014/main" id="{0BEBFA9A-4E81-633A-A5E4-B0EDE8488161}"/>
                  </a:ext>
                </a:extLst>
              </p:cNvPr>
              <p:cNvSpPr txBox="1"/>
              <p:nvPr/>
            </p:nvSpPr>
            <p:spPr>
              <a:xfrm>
                <a:off x="10477487" y="5667691"/>
                <a:ext cx="218393"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fr-CA" sz="2000" i="1" smtClean="0">
                          <a:latin typeface="Cambria Math" panose="02040503050406030204" pitchFamily="18" charset="0"/>
                          <a:ea typeface="Cambria Math" panose="02040503050406030204" pitchFamily="18" charset="0"/>
                        </a:rPr>
                        <m:t>𝛿</m:t>
                      </m:r>
                    </m:oMath>
                  </m:oMathPara>
                </a14:m>
                <a:endParaRPr lang="fr-CA" sz="2000" dirty="0">
                  <a:latin typeface="Century Schoolbook" panose="02040604050505020304" pitchFamily="18" charset="0"/>
                  <a:cs typeface="Roboto Serif Light" pitchFamily="2" charset="0"/>
                </a:endParaRPr>
              </a:p>
            </p:txBody>
          </p:sp>
        </mc:Choice>
        <mc:Fallback>
          <p:sp>
            <p:nvSpPr>
              <p:cNvPr id="27" name="TextBox 26">
                <a:extLst>
                  <a:ext uri="{FF2B5EF4-FFF2-40B4-BE49-F238E27FC236}">
                    <a16:creationId xmlns:a16="http://schemas.microsoft.com/office/drawing/2014/main" id="{0BEBFA9A-4E81-633A-A5E4-B0EDE8488161}"/>
                  </a:ext>
                </a:extLst>
              </p:cNvPr>
              <p:cNvSpPr txBox="1">
                <a:spLocks noRot="1" noChangeAspect="1" noMove="1" noResize="1" noEditPoints="1" noAdjustHandles="1" noChangeArrowheads="1" noChangeShapeType="1" noTextEdit="1"/>
              </p:cNvSpPr>
              <p:nvPr/>
            </p:nvSpPr>
            <p:spPr>
              <a:xfrm>
                <a:off x="10477487" y="5667691"/>
                <a:ext cx="218393" cy="307777"/>
              </a:xfrm>
              <a:prstGeom prst="rect">
                <a:avLst/>
              </a:prstGeom>
              <a:blipFill>
                <a:blip r:embed="rId5"/>
                <a:stretch>
                  <a:fillRect l="-25000" t="-26000" r="-86111" b="-50000"/>
                </a:stretch>
              </a:blipFill>
            </p:spPr>
            <p:txBody>
              <a:bodyPr/>
              <a:lstStyle/>
              <a:p>
                <a:r>
                  <a:rPr lang="fr-CA">
                    <a:noFill/>
                  </a:rPr>
                  <a:t> </a:t>
                </a:r>
              </a:p>
            </p:txBody>
          </p:sp>
        </mc:Fallback>
      </mc:AlternateContent>
      <p:cxnSp>
        <p:nvCxnSpPr>
          <p:cNvPr id="28" name="Straight Arrow Connector 27">
            <a:extLst>
              <a:ext uri="{FF2B5EF4-FFF2-40B4-BE49-F238E27FC236}">
                <a16:creationId xmlns:a16="http://schemas.microsoft.com/office/drawing/2014/main" id="{DDF3156F-C0DC-2070-F938-A9F0332DA5BE}"/>
              </a:ext>
            </a:extLst>
          </p:cNvPr>
          <p:cNvCxnSpPr>
            <a:cxnSpLocks/>
          </p:cNvCxnSpPr>
          <p:nvPr/>
        </p:nvCxnSpPr>
        <p:spPr>
          <a:xfrm rot="5400000" flipV="1">
            <a:off x="4763931" y="3840696"/>
            <a:ext cx="0" cy="2222163"/>
          </a:xfrm>
          <a:prstGeom prst="straightConnector1">
            <a:avLst/>
          </a:prstGeom>
          <a:ln w="44450">
            <a:gradFill flip="none" rotWithShape="1">
              <a:gsLst>
                <a:gs pos="0">
                  <a:schemeClr val="accent1">
                    <a:lumMod val="5000"/>
                    <a:lumOff val="95000"/>
                  </a:schemeClr>
                </a:gs>
                <a:gs pos="100000">
                  <a:srgbClr val="00A759"/>
                </a:gs>
              </a:gsLst>
              <a:lin ang="5400000" scaled="1"/>
              <a:tileRect/>
            </a:gra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30" name="Left Brace 29">
            <a:extLst>
              <a:ext uri="{FF2B5EF4-FFF2-40B4-BE49-F238E27FC236}">
                <a16:creationId xmlns:a16="http://schemas.microsoft.com/office/drawing/2014/main" id="{AAF60AA1-08A0-0292-4BB9-DB411F79A3B5}"/>
              </a:ext>
            </a:extLst>
          </p:cNvPr>
          <p:cNvSpPr/>
          <p:nvPr/>
        </p:nvSpPr>
        <p:spPr>
          <a:xfrm rot="16200000">
            <a:off x="4662063" y="4474696"/>
            <a:ext cx="163826" cy="2222165"/>
          </a:xfrm>
          <a:prstGeom prst="leftBrace">
            <a:avLst>
              <a:gd name="adj1" fmla="val 64123"/>
              <a:gd name="adj2" fmla="val 50000"/>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CA">
              <a:latin typeface="Century Schoolbook" panose="02040604050505020304" pitchFamily="18" charset="0"/>
            </a:endParaRPr>
          </a:p>
        </p:txBody>
      </p:sp>
      <p:sp>
        <p:nvSpPr>
          <p:cNvPr id="32" name="ZoneTexte 41">
            <a:extLst>
              <a:ext uri="{FF2B5EF4-FFF2-40B4-BE49-F238E27FC236}">
                <a16:creationId xmlns:a16="http://schemas.microsoft.com/office/drawing/2014/main" id="{450905D5-1641-709A-AF0C-BDB5E9959D55}"/>
              </a:ext>
            </a:extLst>
          </p:cNvPr>
          <p:cNvSpPr txBox="1"/>
          <p:nvPr/>
        </p:nvSpPr>
        <p:spPr>
          <a:xfrm>
            <a:off x="11615367" y="4762701"/>
            <a:ext cx="465192" cy="400110"/>
          </a:xfrm>
          <a:prstGeom prst="rect">
            <a:avLst/>
          </a:prstGeom>
          <a:noFill/>
        </p:spPr>
        <p:txBody>
          <a:bodyPr wrap="none" rtlCol="0">
            <a:spAutoFit/>
          </a:bodyPr>
          <a:lstStyle/>
          <a:p>
            <a:r>
              <a:rPr lang="fr-CA" sz="2000" b="1" dirty="0">
                <a:latin typeface="Century Schoolbook" panose="02040604050505020304" pitchFamily="18" charset="0"/>
                <a:cs typeface="Roboto Serif Light" pitchFamily="2" charset="0"/>
              </a:rPr>
              <a:t>G</a:t>
            </a:r>
            <a:r>
              <a:rPr lang="fr-CA" sz="2000" b="1" i="1" baseline="-25000" dirty="0">
                <a:latin typeface="Century Schoolbook" panose="02040604050505020304" pitchFamily="18" charset="0"/>
                <a:cs typeface="Roboto Serif Light" pitchFamily="2" charset="0"/>
              </a:rPr>
              <a:t>i</a:t>
            </a:r>
            <a:endParaRPr lang="fr-CA" sz="2000" b="1" i="1" dirty="0">
              <a:latin typeface="Century Schoolbook" panose="02040604050505020304" pitchFamily="18" charset="0"/>
              <a:cs typeface="Roboto Serif Light" pitchFamily="2" charset="0"/>
            </a:endParaRPr>
          </a:p>
        </p:txBody>
      </p:sp>
      <p:cxnSp>
        <p:nvCxnSpPr>
          <p:cNvPr id="34" name="Straight Arrow Connector 33">
            <a:extLst>
              <a:ext uri="{FF2B5EF4-FFF2-40B4-BE49-F238E27FC236}">
                <a16:creationId xmlns:a16="http://schemas.microsoft.com/office/drawing/2014/main" id="{623473E5-236C-3EC7-B334-69A5A51B2576}"/>
              </a:ext>
            </a:extLst>
          </p:cNvPr>
          <p:cNvCxnSpPr>
            <a:cxnSpLocks/>
          </p:cNvCxnSpPr>
          <p:nvPr/>
        </p:nvCxnSpPr>
        <p:spPr>
          <a:xfrm rot="16200000" flipH="1" flipV="1">
            <a:off x="10492572" y="3835431"/>
            <a:ext cx="0" cy="2222163"/>
          </a:xfrm>
          <a:prstGeom prst="straightConnector1">
            <a:avLst/>
          </a:prstGeom>
          <a:ln w="44450">
            <a:gradFill flip="none" rotWithShape="1">
              <a:gsLst>
                <a:gs pos="0">
                  <a:schemeClr val="accent1">
                    <a:lumMod val="5000"/>
                    <a:lumOff val="95000"/>
                  </a:schemeClr>
                </a:gs>
                <a:gs pos="100000">
                  <a:srgbClr val="00A759"/>
                </a:gs>
              </a:gsLst>
              <a:lin ang="5400000" scaled="1"/>
              <a:tileRect/>
            </a:gra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35" name="Left Brace 34">
            <a:extLst>
              <a:ext uri="{FF2B5EF4-FFF2-40B4-BE49-F238E27FC236}">
                <a16:creationId xmlns:a16="http://schemas.microsoft.com/office/drawing/2014/main" id="{217ED15C-0DDA-5382-FE6B-D06AB40886AE}"/>
              </a:ext>
            </a:extLst>
          </p:cNvPr>
          <p:cNvSpPr/>
          <p:nvPr/>
        </p:nvSpPr>
        <p:spPr>
          <a:xfrm rot="16200000">
            <a:off x="7566423" y="3872936"/>
            <a:ext cx="166801" cy="3434221"/>
          </a:xfrm>
          <a:prstGeom prst="leftBrace">
            <a:avLst>
              <a:gd name="adj1" fmla="val 64123"/>
              <a:gd name="adj2" fmla="val 50000"/>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CA">
              <a:latin typeface="Century Schoolbook" panose="02040604050505020304" pitchFamily="18" charset="0"/>
            </a:endParaRPr>
          </a:p>
        </p:txBody>
      </p:sp>
      <p:sp>
        <p:nvSpPr>
          <p:cNvPr id="36" name="Left Brace 35">
            <a:extLst>
              <a:ext uri="{FF2B5EF4-FFF2-40B4-BE49-F238E27FC236}">
                <a16:creationId xmlns:a16="http://schemas.microsoft.com/office/drawing/2014/main" id="{1518525C-B67D-14FD-FED1-4A9CC7BEEDD2}"/>
              </a:ext>
            </a:extLst>
          </p:cNvPr>
          <p:cNvSpPr/>
          <p:nvPr/>
        </p:nvSpPr>
        <p:spPr>
          <a:xfrm rot="16200000">
            <a:off x="10504842" y="4435800"/>
            <a:ext cx="166131" cy="2292840"/>
          </a:xfrm>
          <a:prstGeom prst="leftBrace">
            <a:avLst>
              <a:gd name="adj1" fmla="val 64123"/>
              <a:gd name="adj2" fmla="val 50000"/>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CA">
              <a:latin typeface="Century Schoolbook" panose="02040604050505020304" pitchFamily="18" charset="0"/>
            </a:endParaRPr>
          </a:p>
        </p:txBody>
      </p:sp>
      <p:cxnSp>
        <p:nvCxnSpPr>
          <p:cNvPr id="38" name="Straight Connector 37">
            <a:extLst>
              <a:ext uri="{FF2B5EF4-FFF2-40B4-BE49-F238E27FC236}">
                <a16:creationId xmlns:a16="http://schemas.microsoft.com/office/drawing/2014/main" id="{3D73ABD4-AE33-9B37-21AB-AB72336AC01B}"/>
              </a:ext>
            </a:extLst>
          </p:cNvPr>
          <p:cNvCxnSpPr>
            <a:cxnSpLocks/>
          </p:cNvCxnSpPr>
          <p:nvPr/>
        </p:nvCxnSpPr>
        <p:spPr>
          <a:xfrm flipH="1">
            <a:off x="7612127" y="5302875"/>
            <a:ext cx="77631" cy="17273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793CFE8F-E867-4C44-34A4-19C63BD0C201}"/>
              </a:ext>
            </a:extLst>
          </p:cNvPr>
          <p:cNvCxnSpPr>
            <a:cxnSpLocks/>
          </p:cNvCxnSpPr>
          <p:nvPr/>
        </p:nvCxnSpPr>
        <p:spPr>
          <a:xfrm flipH="1">
            <a:off x="7682133" y="5302874"/>
            <a:ext cx="77631" cy="17273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43" name="ZoneTexte 41">
            <a:extLst>
              <a:ext uri="{FF2B5EF4-FFF2-40B4-BE49-F238E27FC236}">
                <a16:creationId xmlns:a16="http://schemas.microsoft.com/office/drawing/2014/main" id="{3D2B6D5B-54F2-147E-5C25-B559E8808906}"/>
              </a:ext>
            </a:extLst>
          </p:cNvPr>
          <p:cNvSpPr txBox="1"/>
          <p:nvPr/>
        </p:nvSpPr>
        <p:spPr>
          <a:xfrm>
            <a:off x="3841242" y="2426344"/>
            <a:ext cx="1845377" cy="400110"/>
          </a:xfrm>
          <a:prstGeom prst="rect">
            <a:avLst/>
          </a:prstGeom>
          <a:noFill/>
        </p:spPr>
        <p:txBody>
          <a:bodyPr wrap="none" rtlCol="0">
            <a:spAutoFit/>
          </a:bodyPr>
          <a:lstStyle/>
          <a:p>
            <a:pPr algn="ctr"/>
            <a:r>
              <a:rPr lang="fr-CA" sz="2000" dirty="0">
                <a:latin typeface="Century Schoolbook" panose="02040604050505020304" pitchFamily="18" charset="0"/>
                <a:cs typeface="Roboto Serif Light" pitchFamily="2" charset="0"/>
              </a:rPr>
              <a:t>First gradient</a:t>
            </a:r>
          </a:p>
        </p:txBody>
      </p:sp>
      <p:sp>
        <p:nvSpPr>
          <p:cNvPr id="45" name="ZoneTexte 41">
            <a:extLst>
              <a:ext uri="{FF2B5EF4-FFF2-40B4-BE49-F238E27FC236}">
                <a16:creationId xmlns:a16="http://schemas.microsoft.com/office/drawing/2014/main" id="{264695D3-38E0-54E6-0775-1AFB0E4F3BB7}"/>
              </a:ext>
            </a:extLst>
          </p:cNvPr>
          <p:cNvSpPr txBox="1"/>
          <p:nvPr/>
        </p:nvSpPr>
        <p:spPr>
          <a:xfrm>
            <a:off x="9410034" y="2424018"/>
            <a:ext cx="2177199" cy="400110"/>
          </a:xfrm>
          <a:prstGeom prst="rect">
            <a:avLst/>
          </a:prstGeom>
          <a:noFill/>
        </p:spPr>
        <p:txBody>
          <a:bodyPr wrap="none" rtlCol="0">
            <a:spAutoFit/>
          </a:bodyPr>
          <a:lstStyle/>
          <a:p>
            <a:pPr algn="ctr"/>
            <a:r>
              <a:rPr lang="fr-CA" sz="2000" dirty="0">
                <a:latin typeface="Century Schoolbook" panose="02040604050505020304" pitchFamily="18" charset="0"/>
                <a:cs typeface="Roboto Serif Light" pitchFamily="2" charset="0"/>
              </a:rPr>
              <a:t>Second gradient</a:t>
            </a:r>
          </a:p>
        </p:txBody>
      </p:sp>
      <p:sp>
        <p:nvSpPr>
          <p:cNvPr id="46" name="ZoneTexte 41">
            <a:extLst>
              <a:ext uri="{FF2B5EF4-FFF2-40B4-BE49-F238E27FC236}">
                <a16:creationId xmlns:a16="http://schemas.microsoft.com/office/drawing/2014/main" id="{6F5D816F-6892-0835-4B11-DB169331ECB3}"/>
              </a:ext>
            </a:extLst>
          </p:cNvPr>
          <p:cNvSpPr txBox="1"/>
          <p:nvPr/>
        </p:nvSpPr>
        <p:spPr>
          <a:xfrm>
            <a:off x="9079259" y="4012748"/>
            <a:ext cx="1449436" cy="400110"/>
          </a:xfrm>
          <a:prstGeom prst="rect">
            <a:avLst/>
          </a:prstGeom>
          <a:noFill/>
        </p:spPr>
        <p:txBody>
          <a:bodyPr wrap="none" rtlCol="0">
            <a:spAutoFit/>
          </a:bodyPr>
          <a:lstStyle/>
          <a:p>
            <a:pPr algn="ctr"/>
            <a:r>
              <a:rPr lang="fr-CA" sz="2000" dirty="0" err="1">
                <a:latin typeface="Century Schoolbook" panose="02040604050505020304" pitchFamily="18" charset="0"/>
                <a:cs typeface="Roboto Serif Light" pitchFamily="2" charset="0"/>
              </a:rPr>
              <a:t>dephasing</a:t>
            </a:r>
            <a:endParaRPr lang="fr-CA" sz="2000" dirty="0">
              <a:latin typeface="Century Schoolbook" panose="02040604050505020304" pitchFamily="18" charset="0"/>
              <a:cs typeface="Roboto Serif Light" pitchFamily="2" charset="0"/>
            </a:endParaRPr>
          </a:p>
        </p:txBody>
      </p:sp>
      <p:cxnSp>
        <p:nvCxnSpPr>
          <p:cNvPr id="48" name="Straight Arrow Connector 47">
            <a:extLst>
              <a:ext uri="{FF2B5EF4-FFF2-40B4-BE49-F238E27FC236}">
                <a16:creationId xmlns:a16="http://schemas.microsoft.com/office/drawing/2014/main" id="{A742E588-CCCD-D33C-AFE0-7832CA0BF0F4}"/>
              </a:ext>
            </a:extLst>
          </p:cNvPr>
          <p:cNvCxnSpPr>
            <a:cxnSpLocks/>
          </p:cNvCxnSpPr>
          <p:nvPr/>
        </p:nvCxnSpPr>
        <p:spPr>
          <a:xfrm flipV="1">
            <a:off x="10455777" y="3905270"/>
            <a:ext cx="501618" cy="214956"/>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9" name="ZoneTexte 41">
            <a:extLst>
              <a:ext uri="{FF2B5EF4-FFF2-40B4-BE49-F238E27FC236}">
                <a16:creationId xmlns:a16="http://schemas.microsoft.com/office/drawing/2014/main" id="{9DEEEF48-0563-D8BF-7124-98119F472895}"/>
              </a:ext>
            </a:extLst>
          </p:cNvPr>
          <p:cNvSpPr txBox="1"/>
          <p:nvPr/>
        </p:nvSpPr>
        <p:spPr>
          <a:xfrm>
            <a:off x="6970611" y="2424243"/>
            <a:ext cx="1319593" cy="400110"/>
          </a:xfrm>
          <a:prstGeom prst="rect">
            <a:avLst/>
          </a:prstGeom>
          <a:noFill/>
        </p:spPr>
        <p:txBody>
          <a:bodyPr wrap="none" rtlCol="0">
            <a:spAutoFit/>
          </a:bodyPr>
          <a:lstStyle/>
          <a:p>
            <a:pPr algn="ctr"/>
            <a:r>
              <a:rPr lang="fr-CA" sz="2000" dirty="0">
                <a:latin typeface="Century Schoolbook" panose="02040604050505020304" pitchFamily="18" charset="0"/>
                <a:cs typeface="Roboto Serif Light" pitchFamily="2" charset="0"/>
              </a:rPr>
              <a:t>Diffusion</a:t>
            </a:r>
          </a:p>
        </p:txBody>
      </p:sp>
      <p:sp>
        <p:nvSpPr>
          <p:cNvPr id="50" name="ZoneTexte 41">
            <a:extLst>
              <a:ext uri="{FF2B5EF4-FFF2-40B4-BE49-F238E27FC236}">
                <a16:creationId xmlns:a16="http://schemas.microsoft.com/office/drawing/2014/main" id="{36348125-4962-C0FF-EB79-4A389FF02319}"/>
              </a:ext>
            </a:extLst>
          </p:cNvPr>
          <p:cNvSpPr txBox="1"/>
          <p:nvPr/>
        </p:nvSpPr>
        <p:spPr>
          <a:xfrm>
            <a:off x="4647013" y="4877605"/>
            <a:ext cx="340158" cy="400110"/>
          </a:xfrm>
          <a:prstGeom prst="rect">
            <a:avLst/>
          </a:prstGeom>
          <a:noFill/>
        </p:spPr>
        <p:txBody>
          <a:bodyPr wrap="none" rtlCol="0">
            <a:spAutoFit/>
          </a:bodyPr>
          <a:lstStyle/>
          <a:p>
            <a:r>
              <a:rPr lang="fr-CA" sz="2000" dirty="0">
                <a:solidFill>
                  <a:srgbClr val="00A759"/>
                </a:solidFill>
                <a:latin typeface="Century Schoolbook" panose="02040604050505020304" pitchFamily="18" charset="0"/>
                <a:cs typeface="Roboto Serif Light" pitchFamily="2" charset="0"/>
              </a:rPr>
              <a:t>+</a:t>
            </a:r>
          </a:p>
        </p:txBody>
      </p:sp>
      <p:sp>
        <p:nvSpPr>
          <p:cNvPr id="51" name="ZoneTexte 41">
            <a:extLst>
              <a:ext uri="{FF2B5EF4-FFF2-40B4-BE49-F238E27FC236}">
                <a16:creationId xmlns:a16="http://schemas.microsoft.com/office/drawing/2014/main" id="{1878AFA9-7985-6636-D6D3-B7DCDBA1B682}"/>
              </a:ext>
            </a:extLst>
          </p:cNvPr>
          <p:cNvSpPr txBox="1"/>
          <p:nvPr/>
        </p:nvSpPr>
        <p:spPr>
          <a:xfrm>
            <a:off x="5362727" y="4877265"/>
            <a:ext cx="495649" cy="400110"/>
          </a:xfrm>
          <a:prstGeom prst="rect">
            <a:avLst/>
          </a:prstGeom>
          <a:noFill/>
        </p:spPr>
        <p:txBody>
          <a:bodyPr wrap="none" rtlCol="0">
            <a:spAutoFit/>
          </a:bodyPr>
          <a:lstStyle/>
          <a:p>
            <a:r>
              <a:rPr lang="fr-CA" sz="2000" dirty="0">
                <a:solidFill>
                  <a:srgbClr val="00A759"/>
                </a:solidFill>
                <a:latin typeface="Century Schoolbook" panose="02040604050505020304" pitchFamily="18" charset="0"/>
                <a:cs typeface="Roboto Serif Light" pitchFamily="2" charset="0"/>
              </a:rPr>
              <a:t>++</a:t>
            </a:r>
          </a:p>
        </p:txBody>
      </p:sp>
      <p:sp>
        <p:nvSpPr>
          <p:cNvPr id="52" name="ZoneTexte 41">
            <a:extLst>
              <a:ext uri="{FF2B5EF4-FFF2-40B4-BE49-F238E27FC236}">
                <a16:creationId xmlns:a16="http://schemas.microsoft.com/office/drawing/2014/main" id="{337D5D28-E965-3A44-EDF0-4E3476B82A06}"/>
              </a:ext>
            </a:extLst>
          </p:cNvPr>
          <p:cNvSpPr txBox="1"/>
          <p:nvPr/>
        </p:nvSpPr>
        <p:spPr>
          <a:xfrm>
            <a:off x="3853150" y="4923431"/>
            <a:ext cx="285656" cy="307777"/>
          </a:xfrm>
          <a:prstGeom prst="rect">
            <a:avLst/>
          </a:prstGeom>
          <a:noFill/>
        </p:spPr>
        <p:txBody>
          <a:bodyPr wrap="none" rtlCol="0">
            <a:spAutoFit/>
          </a:bodyPr>
          <a:lstStyle/>
          <a:p>
            <a:r>
              <a:rPr lang="fr-CA" sz="1400" dirty="0">
                <a:solidFill>
                  <a:srgbClr val="00A759"/>
                </a:solidFill>
                <a:latin typeface="Century Schoolbook" panose="02040604050505020304" pitchFamily="18" charset="0"/>
                <a:cs typeface="Roboto Serif Light" pitchFamily="2" charset="0"/>
              </a:rPr>
              <a:t>0</a:t>
            </a:r>
          </a:p>
        </p:txBody>
      </p:sp>
      <p:sp>
        <p:nvSpPr>
          <p:cNvPr id="53" name="ZoneTexte 41">
            <a:extLst>
              <a:ext uri="{FF2B5EF4-FFF2-40B4-BE49-F238E27FC236}">
                <a16:creationId xmlns:a16="http://schemas.microsoft.com/office/drawing/2014/main" id="{2F2D8BC4-2313-8157-9431-58F4AB8B1EFB}"/>
              </a:ext>
            </a:extLst>
          </p:cNvPr>
          <p:cNvSpPr txBox="1"/>
          <p:nvPr/>
        </p:nvSpPr>
        <p:spPr>
          <a:xfrm>
            <a:off x="10327357" y="4877264"/>
            <a:ext cx="340158" cy="400110"/>
          </a:xfrm>
          <a:prstGeom prst="rect">
            <a:avLst/>
          </a:prstGeom>
          <a:noFill/>
        </p:spPr>
        <p:txBody>
          <a:bodyPr wrap="none" rtlCol="0">
            <a:spAutoFit/>
          </a:bodyPr>
          <a:lstStyle/>
          <a:p>
            <a:r>
              <a:rPr lang="fr-CA" sz="2000" dirty="0">
                <a:solidFill>
                  <a:srgbClr val="00A759"/>
                </a:solidFill>
                <a:latin typeface="Century Schoolbook" panose="02040604050505020304" pitchFamily="18" charset="0"/>
                <a:cs typeface="Roboto Serif Light" pitchFamily="2" charset="0"/>
              </a:rPr>
              <a:t>+</a:t>
            </a:r>
          </a:p>
        </p:txBody>
      </p:sp>
      <p:sp>
        <p:nvSpPr>
          <p:cNvPr id="54" name="ZoneTexte 41">
            <a:extLst>
              <a:ext uri="{FF2B5EF4-FFF2-40B4-BE49-F238E27FC236}">
                <a16:creationId xmlns:a16="http://schemas.microsoft.com/office/drawing/2014/main" id="{D0836946-4A81-EB7E-0A40-7C04AA08F5C1}"/>
              </a:ext>
            </a:extLst>
          </p:cNvPr>
          <p:cNvSpPr txBox="1"/>
          <p:nvPr/>
        </p:nvSpPr>
        <p:spPr>
          <a:xfrm>
            <a:off x="9466391" y="4877264"/>
            <a:ext cx="495649" cy="400110"/>
          </a:xfrm>
          <a:prstGeom prst="rect">
            <a:avLst/>
          </a:prstGeom>
          <a:noFill/>
        </p:spPr>
        <p:txBody>
          <a:bodyPr wrap="none" rtlCol="0">
            <a:spAutoFit/>
          </a:bodyPr>
          <a:lstStyle/>
          <a:p>
            <a:r>
              <a:rPr lang="fr-CA" sz="2000" dirty="0">
                <a:solidFill>
                  <a:srgbClr val="00A759"/>
                </a:solidFill>
                <a:latin typeface="Century Schoolbook" panose="02040604050505020304" pitchFamily="18" charset="0"/>
                <a:cs typeface="Roboto Serif Light" pitchFamily="2" charset="0"/>
              </a:rPr>
              <a:t>++</a:t>
            </a:r>
          </a:p>
        </p:txBody>
      </p:sp>
      <p:sp>
        <p:nvSpPr>
          <p:cNvPr id="55" name="ZoneTexte 41">
            <a:extLst>
              <a:ext uri="{FF2B5EF4-FFF2-40B4-BE49-F238E27FC236}">
                <a16:creationId xmlns:a16="http://schemas.microsoft.com/office/drawing/2014/main" id="{0748EC9B-A4F6-E46B-E101-71FECC89539F}"/>
              </a:ext>
            </a:extLst>
          </p:cNvPr>
          <p:cNvSpPr txBox="1"/>
          <p:nvPr/>
        </p:nvSpPr>
        <p:spPr>
          <a:xfrm>
            <a:off x="11121394" y="4928363"/>
            <a:ext cx="285656" cy="307777"/>
          </a:xfrm>
          <a:prstGeom prst="rect">
            <a:avLst/>
          </a:prstGeom>
          <a:noFill/>
        </p:spPr>
        <p:txBody>
          <a:bodyPr wrap="none" rtlCol="0">
            <a:spAutoFit/>
          </a:bodyPr>
          <a:lstStyle/>
          <a:p>
            <a:r>
              <a:rPr lang="fr-CA" sz="1400" dirty="0">
                <a:solidFill>
                  <a:srgbClr val="00A759"/>
                </a:solidFill>
                <a:latin typeface="Century Schoolbook" panose="02040604050505020304" pitchFamily="18" charset="0"/>
                <a:cs typeface="Roboto Serif Light" pitchFamily="2" charset="0"/>
              </a:rPr>
              <a:t>0</a:t>
            </a:r>
          </a:p>
        </p:txBody>
      </p:sp>
      <p:grpSp>
        <p:nvGrpSpPr>
          <p:cNvPr id="56" name="Group 55">
            <a:extLst>
              <a:ext uri="{FF2B5EF4-FFF2-40B4-BE49-F238E27FC236}">
                <a16:creationId xmlns:a16="http://schemas.microsoft.com/office/drawing/2014/main" id="{B00A069D-48D7-54B2-86E3-91603D99CE2E}"/>
              </a:ext>
            </a:extLst>
          </p:cNvPr>
          <p:cNvGrpSpPr/>
          <p:nvPr/>
        </p:nvGrpSpPr>
        <p:grpSpPr>
          <a:xfrm>
            <a:off x="-35376" y="4371040"/>
            <a:ext cx="1170043" cy="1244182"/>
            <a:chOff x="1174293" y="2618856"/>
            <a:chExt cx="1170043" cy="1244182"/>
          </a:xfrm>
        </p:grpSpPr>
        <p:cxnSp>
          <p:nvCxnSpPr>
            <p:cNvPr id="57" name="Straight Arrow Connector 56">
              <a:extLst>
                <a:ext uri="{FF2B5EF4-FFF2-40B4-BE49-F238E27FC236}">
                  <a16:creationId xmlns:a16="http://schemas.microsoft.com/office/drawing/2014/main" id="{371BFB5D-7BD2-2901-2BA8-958E1E38E208}"/>
                </a:ext>
              </a:extLst>
            </p:cNvPr>
            <p:cNvCxnSpPr>
              <a:cxnSpLocks/>
            </p:cNvCxnSpPr>
            <p:nvPr/>
          </p:nvCxnSpPr>
          <p:spPr>
            <a:xfrm flipV="1">
              <a:off x="1551069" y="2842825"/>
              <a:ext cx="0" cy="59436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8" name="Straight Arrow Connector 57">
              <a:extLst>
                <a:ext uri="{FF2B5EF4-FFF2-40B4-BE49-F238E27FC236}">
                  <a16:creationId xmlns:a16="http://schemas.microsoft.com/office/drawing/2014/main" id="{0FA83442-9CC7-6F58-C7A9-5EE3E327C6B7}"/>
                </a:ext>
              </a:extLst>
            </p:cNvPr>
            <p:cNvCxnSpPr>
              <a:cxnSpLocks/>
            </p:cNvCxnSpPr>
            <p:nvPr/>
          </p:nvCxnSpPr>
          <p:spPr>
            <a:xfrm>
              <a:off x="1543175" y="3430404"/>
              <a:ext cx="594360"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9" name="Straight Arrow Connector 58">
              <a:extLst>
                <a:ext uri="{FF2B5EF4-FFF2-40B4-BE49-F238E27FC236}">
                  <a16:creationId xmlns:a16="http://schemas.microsoft.com/office/drawing/2014/main" id="{90FB2660-3C26-5CF0-A116-40DE95EE31BE}"/>
                </a:ext>
              </a:extLst>
            </p:cNvPr>
            <p:cNvCxnSpPr>
              <a:cxnSpLocks noChangeAspect="1"/>
            </p:cNvCxnSpPr>
            <p:nvPr/>
          </p:nvCxnSpPr>
          <p:spPr>
            <a:xfrm flipH="1">
              <a:off x="1383992" y="3429758"/>
              <a:ext cx="163580" cy="211848"/>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0" name="ZoneTexte 41">
              <a:extLst>
                <a:ext uri="{FF2B5EF4-FFF2-40B4-BE49-F238E27FC236}">
                  <a16:creationId xmlns:a16="http://schemas.microsoft.com/office/drawing/2014/main" id="{93986BA8-50EA-A96C-ACD4-7D5BA4BB0127}"/>
                </a:ext>
              </a:extLst>
            </p:cNvPr>
            <p:cNvSpPr txBox="1"/>
            <p:nvPr/>
          </p:nvSpPr>
          <p:spPr>
            <a:xfrm>
              <a:off x="1409550" y="2618856"/>
              <a:ext cx="271228" cy="307777"/>
            </a:xfrm>
            <a:prstGeom prst="rect">
              <a:avLst/>
            </a:prstGeom>
            <a:noFill/>
          </p:spPr>
          <p:txBody>
            <a:bodyPr wrap="none" rtlCol="0">
              <a:spAutoFit/>
            </a:bodyPr>
            <a:lstStyle/>
            <a:p>
              <a:r>
                <a:rPr lang="fr-CA" sz="1400" dirty="0">
                  <a:latin typeface="Century Schoolbook" panose="02040604050505020304" pitchFamily="18" charset="0"/>
                  <a:cs typeface="Roboto Serif Medium" pitchFamily="2" charset="0"/>
                </a:rPr>
                <a:t>z</a:t>
              </a:r>
            </a:p>
          </p:txBody>
        </p:sp>
        <p:sp>
          <p:nvSpPr>
            <p:cNvPr id="61" name="ZoneTexte 41">
              <a:extLst>
                <a:ext uri="{FF2B5EF4-FFF2-40B4-BE49-F238E27FC236}">
                  <a16:creationId xmlns:a16="http://schemas.microsoft.com/office/drawing/2014/main" id="{DB87ED3D-EBFB-5725-3E1B-3958002FB123}"/>
                </a:ext>
              </a:extLst>
            </p:cNvPr>
            <p:cNvSpPr txBox="1"/>
            <p:nvPr/>
          </p:nvSpPr>
          <p:spPr>
            <a:xfrm>
              <a:off x="2063490" y="3271527"/>
              <a:ext cx="280846" cy="307777"/>
            </a:xfrm>
            <a:prstGeom prst="rect">
              <a:avLst/>
            </a:prstGeom>
            <a:noFill/>
          </p:spPr>
          <p:txBody>
            <a:bodyPr wrap="none" rtlCol="0">
              <a:spAutoFit/>
            </a:bodyPr>
            <a:lstStyle/>
            <a:p>
              <a:r>
                <a:rPr lang="fr-CA" sz="1400" dirty="0">
                  <a:latin typeface="Century Schoolbook" panose="02040604050505020304" pitchFamily="18" charset="0"/>
                  <a:cs typeface="Roboto Serif Medium" pitchFamily="2" charset="0"/>
                </a:rPr>
                <a:t>y</a:t>
              </a:r>
            </a:p>
          </p:txBody>
        </p:sp>
        <p:sp>
          <p:nvSpPr>
            <p:cNvPr id="62" name="ZoneTexte 41">
              <a:extLst>
                <a:ext uri="{FF2B5EF4-FFF2-40B4-BE49-F238E27FC236}">
                  <a16:creationId xmlns:a16="http://schemas.microsoft.com/office/drawing/2014/main" id="{042CEA1B-A94C-3111-A3E8-BBDD7CD86E1E}"/>
                </a:ext>
              </a:extLst>
            </p:cNvPr>
            <p:cNvSpPr txBox="1"/>
            <p:nvPr/>
          </p:nvSpPr>
          <p:spPr>
            <a:xfrm>
              <a:off x="1174293" y="3555261"/>
              <a:ext cx="288862" cy="307777"/>
            </a:xfrm>
            <a:prstGeom prst="rect">
              <a:avLst/>
            </a:prstGeom>
            <a:noFill/>
          </p:spPr>
          <p:txBody>
            <a:bodyPr wrap="none" rtlCol="0">
              <a:spAutoFit/>
            </a:bodyPr>
            <a:lstStyle/>
            <a:p>
              <a:r>
                <a:rPr lang="fr-CA" sz="1400" dirty="0">
                  <a:latin typeface="Century Schoolbook" panose="02040604050505020304" pitchFamily="18" charset="0"/>
                  <a:cs typeface="Roboto Serif Medium" pitchFamily="2" charset="0"/>
                </a:rPr>
                <a:t>x</a:t>
              </a:r>
            </a:p>
          </p:txBody>
        </p:sp>
      </p:grpSp>
      <p:grpSp>
        <p:nvGrpSpPr>
          <p:cNvPr id="63" name="Group 62">
            <a:extLst>
              <a:ext uri="{FF2B5EF4-FFF2-40B4-BE49-F238E27FC236}">
                <a16:creationId xmlns:a16="http://schemas.microsoft.com/office/drawing/2014/main" id="{40AFD07B-8EDA-16BE-E9F7-C34750E68E87}"/>
              </a:ext>
            </a:extLst>
          </p:cNvPr>
          <p:cNvGrpSpPr/>
          <p:nvPr/>
        </p:nvGrpSpPr>
        <p:grpSpPr>
          <a:xfrm>
            <a:off x="3436597" y="4112968"/>
            <a:ext cx="1106647" cy="675662"/>
            <a:chOff x="4279451" y="1155786"/>
            <a:chExt cx="1106647" cy="675662"/>
          </a:xfrm>
        </p:grpSpPr>
        <p:sp>
          <p:nvSpPr>
            <p:cNvPr id="64" name="Oval 63">
              <a:extLst>
                <a:ext uri="{FF2B5EF4-FFF2-40B4-BE49-F238E27FC236}">
                  <a16:creationId xmlns:a16="http://schemas.microsoft.com/office/drawing/2014/main" id="{B07F8B97-6EE6-3FBE-98A2-50534AD36335}"/>
                </a:ext>
              </a:extLst>
            </p:cNvPr>
            <p:cNvSpPr>
              <a:spLocks noChangeAspect="1"/>
            </p:cNvSpPr>
            <p:nvPr/>
          </p:nvSpPr>
          <p:spPr>
            <a:xfrm>
              <a:off x="4356677" y="1427109"/>
              <a:ext cx="952196" cy="227584"/>
            </a:xfrm>
            <a:prstGeom prst="ellipse">
              <a:avLst/>
            </a:pr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65" name="Arrow: Curved Left 64">
              <a:extLst>
                <a:ext uri="{FF2B5EF4-FFF2-40B4-BE49-F238E27FC236}">
                  <a16:creationId xmlns:a16="http://schemas.microsoft.com/office/drawing/2014/main" id="{6EAA2891-ED2C-8D5A-13D9-37BB117E5C1A}"/>
                </a:ext>
              </a:extLst>
            </p:cNvPr>
            <p:cNvSpPr/>
            <p:nvPr/>
          </p:nvSpPr>
          <p:spPr>
            <a:xfrm>
              <a:off x="5231648" y="1406418"/>
              <a:ext cx="154450" cy="318211"/>
            </a:xfrm>
            <a:prstGeom prst="curvedLeftArrow">
              <a:avLst>
                <a:gd name="adj1" fmla="val 0"/>
                <a:gd name="adj2" fmla="val 41893"/>
                <a:gd name="adj3" fmla="val 370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latin typeface="Century Schoolbook" panose="02040604050505020304" pitchFamily="18" charset="0"/>
              </a:endParaRPr>
            </a:p>
          </p:txBody>
        </p:sp>
        <p:sp>
          <p:nvSpPr>
            <p:cNvPr id="66" name="Flowchart: Connector 65">
              <a:extLst>
                <a:ext uri="{FF2B5EF4-FFF2-40B4-BE49-F238E27FC236}">
                  <a16:creationId xmlns:a16="http://schemas.microsoft.com/office/drawing/2014/main" id="{24D6B42D-77A3-2C82-4779-B946F3D065CA}"/>
                </a:ext>
              </a:extLst>
            </p:cNvPr>
            <p:cNvSpPr/>
            <p:nvPr/>
          </p:nvSpPr>
          <p:spPr>
            <a:xfrm rot="3620188">
              <a:off x="4537453" y="1240806"/>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sp>
          <p:nvSpPr>
            <p:cNvPr id="67" name="Freeform: Shape 66">
              <a:extLst>
                <a:ext uri="{FF2B5EF4-FFF2-40B4-BE49-F238E27FC236}">
                  <a16:creationId xmlns:a16="http://schemas.microsoft.com/office/drawing/2014/main" id="{C9E255B5-FE48-AB45-FDC3-0F24C31BBD03}"/>
                </a:ext>
              </a:extLst>
            </p:cNvPr>
            <p:cNvSpPr/>
            <p:nvPr/>
          </p:nvSpPr>
          <p:spPr>
            <a:xfrm rot="-60000">
              <a:off x="4591048" y="1635919"/>
              <a:ext cx="533400" cy="19050"/>
            </a:xfrm>
            <a:custGeom>
              <a:avLst/>
              <a:gdLst>
                <a:gd name="connsiteX0" fmla="*/ 0 w 533400"/>
                <a:gd name="connsiteY0" fmla="*/ 0 h 19050"/>
                <a:gd name="connsiteX1" fmla="*/ 269081 w 533400"/>
                <a:gd name="connsiteY1" fmla="*/ 19050 h 19050"/>
                <a:gd name="connsiteX2" fmla="*/ 533400 w 533400"/>
                <a:gd name="connsiteY2" fmla="*/ 0 h 19050"/>
              </a:gdLst>
              <a:ahLst/>
              <a:cxnLst>
                <a:cxn ang="0">
                  <a:pos x="connsiteX0" y="connsiteY0"/>
                </a:cxn>
                <a:cxn ang="0">
                  <a:pos x="connsiteX1" y="connsiteY1"/>
                </a:cxn>
                <a:cxn ang="0">
                  <a:pos x="connsiteX2" y="connsiteY2"/>
                </a:cxn>
              </a:cxnLst>
              <a:rect l="l" t="t" r="r" b="b"/>
              <a:pathLst>
                <a:path w="533400" h="19050">
                  <a:moveTo>
                    <a:pt x="0" y="0"/>
                  </a:moveTo>
                  <a:cubicBezTo>
                    <a:pt x="90090" y="9525"/>
                    <a:pt x="180181" y="19050"/>
                    <a:pt x="269081" y="19050"/>
                  </a:cubicBezTo>
                  <a:cubicBezTo>
                    <a:pt x="357981" y="19050"/>
                    <a:pt x="489347" y="3175"/>
                    <a:pt x="533400" y="0"/>
                  </a:cubicBezTo>
                </a:path>
              </a:pathLst>
            </a:cu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mc:AlternateContent xmlns:mc="http://schemas.openxmlformats.org/markup-compatibility/2006" xmlns:a14="http://schemas.microsoft.com/office/drawing/2010/main">
          <mc:Choice Requires="a14">
            <p:sp>
              <p:nvSpPr>
                <p:cNvPr id="68" name="ZoneTexte 41">
                  <a:extLst>
                    <a:ext uri="{FF2B5EF4-FFF2-40B4-BE49-F238E27FC236}">
                      <a16:creationId xmlns:a16="http://schemas.microsoft.com/office/drawing/2014/main" id="{BB94D9D2-08BE-6B13-0151-0F3A1BF32230}"/>
                    </a:ext>
                  </a:extLst>
                </p:cNvPr>
                <p:cNvSpPr txBox="1"/>
                <p:nvPr/>
              </p:nvSpPr>
              <p:spPr>
                <a:xfrm>
                  <a:off x="4601623" y="1155786"/>
                  <a:ext cx="472437" cy="400110"/>
                </a:xfrm>
                <a:prstGeom prst="rect">
                  <a:avLst/>
                </a:prstGeom>
                <a:noFill/>
              </p:spPr>
              <p:txBody>
                <a:bodyPr wrap="none" rtlCol="0">
                  <a:spAutoFit/>
                </a:bodyPr>
                <a:lstStyle/>
                <a:p>
                  <a14:m>
                    <m:oMath xmlns:m="http://schemas.openxmlformats.org/officeDocument/2006/math">
                      <m:r>
                        <a:rPr lang="fr-CA" sz="2000" i="1" smtClean="0">
                          <a:solidFill>
                            <a:srgbClr val="00A759"/>
                          </a:solidFill>
                          <a:latin typeface="Cambria Math" panose="02040503050406030204" pitchFamily="18" charset="0"/>
                          <a:ea typeface="Cambria Math" panose="02040503050406030204" pitchFamily="18" charset="0"/>
                          <a:cs typeface="Roboto Serif Light" pitchFamily="2" charset="0"/>
                        </a:rPr>
                        <m:t>𝜔</m:t>
                      </m:r>
                    </m:oMath>
                  </a14:m>
                  <a:r>
                    <a:rPr lang="fr-CA" sz="2000" baseline="-25000" dirty="0">
                      <a:solidFill>
                        <a:srgbClr val="00A759"/>
                      </a:solidFill>
                      <a:latin typeface="Century Schoolbook" panose="02040604050505020304" pitchFamily="18" charset="0"/>
                      <a:cs typeface="Roboto Serif Light" pitchFamily="2" charset="0"/>
                    </a:rPr>
                    <a:t>0</a:t>
                  </a:r>
                  <a:endParaRPr lang="fr-CA" sz="2000" i="1" dirty="0">
                    <a:solidFill>
                      <a:srgbClr val="00A759"/>
                    </a:solidFill>
                    <a:latin typeface="Century Schoolbook" panose="02040604050505020304" pitchFamily="18" charset="0"/>
                    <a:cs typeface="Roboto Serif Light" pitchFamily="2" charset="0"/>
                  </a:endParaRPr>
                </a:p>
              </p:txBody>
            </p:sp>
          </mc:Choice>
          <mc:Fallback xmlns="">
            <p:sp>
              <p:nvSpPr>
                <p:cNvPr id="19" name="ZoneTexte 41">
                  <a:extLst>
                    <a:ext uri="{FF2B5EF4-FFF2-40B4-BE49-F238E27FC236}">
                      <a16:creationId xmlns:a16="http://schemas.microsoft.com/office/drawing/2014/main" id="{B88B8EDA-7444-49FA-B42E-B4CF31805DDF}"/>
                    </a:ext>
                  </a:extLst>
                </p:cNvPr>
                <p:cNvSpPr txBox="1">
                  <a:spLocks noRot="1" noChangeAspect="1" noMove="1" noResize="1" noEditPoints="1" noAdjustHandles="1" noChangeArrowheads="1" noChangeShapeType="1" noTextEdit="1"/>
                </p:cNvSpPr>
                <p:nvPr/>
              </p:nvSpPr>
              <p:spPr>
                <a:xfrm>
                  <a:off x="4601623" y="1155786"/>
                  <a:ext cx="472437" cy="400110"/>
                </a:xfrm>
                <a:prstGeom prst="rect">
                  <a:avLst/>
                </a:prstGeom>
                <a:blipFill>
                  <a:blip r:embed="rId13"/>
                  <a:stretch>
                    <a:fillRect r="-2597" b="-23077"/>
                  </a:stretch>
                </a:blipFill>
              </p:spPr>
              <p:txBody>
                <a:bodyPr/>
                <a:lstStyle/>
                <a:p>
                  <a:r>
                    <a:rPr lang="fr-CA">
                      <a:noFill/>
                    </a:rPr>
                    <a:t> </a:t>
                  </a:r>
                </a:p>
              </p:txBody>
            </p:sp>
          </mc:Fallback>
        </mc:AlternateContent>
        <p:cxnSp>
          <p:nvCxnSpPr>
            <p:cNvPr id="69" name="Connecteur droit avec flèche 71">
              <a:extLst>
                <a:ext uri="{FF2B5EF4-FFF2-40B4-BE49-F238E27FC236}">
                  <a16:creationId xmlns:a16="http://schemas.microsoft.com/office/drawing/2014/main" id="{E0304738-6004-8414-E228-82CF90078436}"/>
                </a:ext>
              </a:extLst>
            </p:cNvPr>
            <p:cNvCxnSpPr>
              <a:cxnSpLocks/>
            </p:cNvCxnSpPr>
            <p:nvPr/>
          </p:nvCxnSpPr>
          <p:spPr>
            <a:xfrm>
              <a:off x="4832774" y="1540901"/>
              <a:ext cx="482572" cy="1298"/>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sp>
          <p:nvSpPr>
            <p:cNvPr id="70" name="Arrow: Curved Left 69">
              <a:extLst>
                <a:ext uri="{FF2B5EF4-FFF2-40B4-BE49-F238E27FC236}">
                  <a16:creationId xmlns:a16="http://schemas.microsoft.com/office/drawing/2014/main" id="{9FBA7D58-4AA7-45AB-2D24-36FBFE2C6FB8}"/>
                </a:ext>
              </a:extLst>
            </p:cNvPr>
            <p:cNvSpPr/>
            <p:nvPr/>
          </p:nvSpPr>
          <p:spPr>
            <a:xfrm rot="10800000">
              <a:off x="4279451" y="1377021"/>
              <a:ext cx="154450" cy="318211"/>
            </a:xfrm>
            <a:prstGeom prst="curvedLeftArrow">
              <a:avLst>
                <a:gd name="adj1" fmla="val 0"/>
                <a:gd name="adj2" fmla="val 41893"/>
                <a:gd name="adj3" fmla="val 370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latin typeface="Century Schoolbook" panose="02040604050505020304" pitchFamily="18" charset="0"/>
              </a:endParaRPr>
            </a:p>
          </p:txBody>
        </p:sp>
      </p:grpSp>
      <p:grpSp>
        <p:nvGrpSpPr>
          <p:cNvPr id="71" name="Group 70">
            <a:extLst>
              <a:ext uri="{FF2B5EF4-FFF2-40B4-BE49-F238E27FC236}">
                <a16:creationId xmlns:a16="http://schemas.microsoft.com/office/drawing/2014/main" id="{68500D99-C38B-656E-D615-3E20024D0E06}"/>
              </a:ext>
            </a:extLst>
          </p:cNvPr>
          <p:cNvGrpSpPr/>
          <p:nvPr/>
        </p:nvGrpSpPr>
        <p:grpSpPr>
          <a:xfrm>
            <a:off x="4239107" y="3680736"/>
            <a:ext cx="1106647" cy="675662"/>
            <a:chOff x="4279451" y="1155786"/>
            <a:chExt cx="1106647" cy="675662"/>
          </a:xfrm>
        </p:grpSpPr>
        <p:sp>
          <p:nvSpPr>
            <p:cNvPr id="72" name="Oval 71">
              <a:extLst>
                <a:ext uri="{FF2B5EF4-FFF2-40B4-BE49-F238E27FC236}">
                  <a16:creationId xmlns:a16="http://schemas.microsoft.com/office/drawing/2014/main" id="{92B1D4FC-4A82-81C9-7064-5A2D4A742E4B}"/>
                </a:ext>
              </a:extLst>
            </p:cNvPr>
            <p:cNvSpPr>
              <a:spLocks noChangeAspect="1"/>
            </p:cNvSpPr>
            <p:nvPr/>
          </p:nvSpPr>
          <p:spPr>
            <a:xfrm>
              <a:off x="4356677" y="1427109"/>
              <a:ext cx="952196" cy="227584"/>
            </a:xfrm>
            <a:prstGeom prst="ellipse">
              <a:avLst/>
            </a:pr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73" name="Arrow: Curved Left 72">
              <a:extLst>
                <a:ext uri="{FF2B5EF4-FFF2-40B4-BE49-F238E27FC236}">
                  <a16:creationId xmlns:a16="http://schemas.microsoft.com/office/drawing/2014/main" id="{42E1AF91-A99F-C185-8407-0317727AA821}"/>
                </a:ext>
              </a:extLst>
            </p:cNvPr>
            <p:cNvSpPr/>
            <p:nvPr/>
          </p:nvSpPr>
          <p:spPr>
            <a:xfrm>
              <a:off x="5231648" y="1406418"/>
              <a:ext cx="154450" cy="318211"/>
            </a:xfrm>
            <a:prstGeom prst="curvedLeftArrow">
              <a:avLst>
                <a:gd name="adj1" fmla="val 0"/>
                <a:gd name="adj2" fmla="val 41893"/>
                <a:gd name="adj3" fmla="val 370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latin typeface="Century Schoolbook" panose="02040604050505020304" pitchFamily="18" charset="0"/>
              </a:endParaRPr>
            </a:p>
          </p:txBody>
        </p:sp>
        <p:sp>
          <p:nvSpPr>
            <p:cNvPr id="74" name="Flowchart: Connector 73">
              <a:extLst>
                <a:ext uri="{FF2B5EF4-FFF2-40B4-BE49-F238E27FC236}">
                  <a16:creationId xmlns:a16="http://schemas.microsoft.com/office/drawing/2014/main" id="{158C9C71-444E-C732-74CD-B75D21EADA58}"/>
                </a:ext>
              </a:extLst>
            </p:cNvPr>
            <p:cNvSpPr/>
            <p:nvPr/>
          </p:nvSpPr>
          <p:spPr>
            <a:xfrm rot="3620188">
              <a:off x="4537453" y="1240806"/>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sp>
          <p:nvSpPr>
            <p:cNvPr id="75" name="Freeform: Shape 74">
              <a:extLst>
                <a:ext uri="{FF2B5EF4-FFF2-40B4-BE49-F238E27FC236}">
                  <a16:creationId xmlns:a16="http://schemas.microsoft.com/office/drawing/2014/main" id="{C40D4A9A-C27F-7841-7ABA-B95A3B9CEDEA}"/>
                </a:ext>
              </a:extLst>
            </p:cNvPr>
            <p:cNvSpPr/>
            <p:nvPr/>
          </p:nvSpPr>
          <p:spPr>
            <a:xfrm rot="-60000">
              <a:off x="4591048" y="1635919"/>
              <a:ext cx="533400" cy="19050"/>
            </a:xfrm>
            <a:custGeom>
              <a:avLst/>
              <a:gdLst>
                <a:gd name="connsiteX0" fmla="*/ 0 w 533400"/>
                <a:gd name="connsiteY0" fmla="*/ 0 h 19050"/>
                <a:gd name="connsiteX1" fmla="*/ 269081 w 533400"/>
                <a:gd name="connsiteY1" fmla="*/ 19050 h 19050"/>
                <a:gd name="connsiteX2" fmla="*/ 533400 w 533400"/>
                <a:gd name="connsiteY2" fmla="*/ 0 h 19050"/>
              </a:gdLst>
              <a:ahLst/>
              <a:cxnLst>
                <a:cxn ang="0">
                  <a:pos x="connsiteX0" y="connsiteY0"/>
                </a:cxn>
                <a:cxn ang="0">
                  <a:pos x="connsiteX1" y="connsiteY1"/>
                </a:cxn>
                <a:cxn ang="0">
                  <a:pos x="connsiteX2" y="connsiteY2"/>
                </a:cxn>
              </a:cxnLst>
              <a:rect l="l" t="t" r="r" b="b"/>
              <a:pathLst>
                <a:path w="533400" h="19050">
                  <a:moveTo>
                    <a:pt x="0" y="0"/>
                  </a:moveTo>
                  <a:cubicBezTo>
                    <a:pt x="90090" y="9525"/>
                    <a:pt x="180181" y="19050"/>
                    <a:pt x="269081" y="19050"/>
                  </a:cubicBezTo>
                  <a:cubicBezTo>
                    <a:pt x="357981" y="19050"/>
                    <a:pt x="489347" y="3175"/>
                    <a:pt x="533400" y="0"/>
                  </a:cubicBezTo>
                </a:path>
              </a:pathLst>
            </a:cu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mc:AlternateContent xmlns:mc="http://schemas.openxmlformats.org/markup-compatibility/2006">
          <mc:Choice xmlns:a14="http://schemas.microsoft.com/office/drawing/2010/main" Requires="a14">
            <p:sp>
              <p:nvSpPr>
                <p:cNvPr id="76" name="ZoneTexte 41">
                  <a:extLst>
                    <a:ext uri="{FF2B5EF4-FFF2-40B4-BE49-F238E27FC236}">
                      <a16:creationId xmlns:a16="http://schemas.microsoft.com/office/drawing/2014/main" id="{59BF6C95-8F37-5A03-756A-D7445CC151B0}"/>
                    </a:ext>
                  </a:extLst>
                </p:cNvPr>
                <p:cNvSpPr txBox="1"/>
                <p:nvPr/>
              </p:nvSpPr>
              <p:spPr>
                <a:xfrm>
                  <a:off x="4601623" y="1155786"/>
                  <a:ext cx="480453" cy="400110"/>
                </a:xfrm>
                <a:prstGeom prst="rect">
                  <a:avLst/>
                </a:prstGeom>
                <a:noFill/>
              </p:spPr>
              <p:txBody>
                <a:bodyPr wrap="none" rtlCol="0">
                  <a:spAutoFit/>
                </a:bodyPr>
                <a:lstStyle/>
                <a:p>
                  <a14:m>
                    <m:oMath xmlns:m="http://schemas.openxmlformats.org/officeDocument/2006/math">
                      <m:r>
                        <a:rPr lang="fr-CA" sz="2000" i="1" smtClean="0">
                          <a:solidFill>
                            <a:srgbClr val="00A759"/>
                          </a:solidFill>
                          <a:latin typeface="Cambria Math" panose="02040503050406030204" pitchFamily="18" charset="0"/>
                          <a:ea typeface="Cambria Math" panose="02040503050406030204" pitchFamily="18" charset="0"/>
                          <a:cs typeface="Roboto Serif Light" pitchFamily="2" charset="0"/>
                        </a:rPr>
                        <m:t>𝜔</m:t>
                      </m:r>
                    </m:oMath>
                  </a14:m>
                  <a:r>
                    <a:rPr lang="fr-CA" sz="2000" baseline="-25000" dirty="0">
                      <a:solidFill>
                        <a:srgbClr val="00A759"/>
                      </a:solidFill>
                      <a:latin typeface="Century Schoolbook" panose="02040604050505020304" pitchFamily="18" charset="0"/>
                      <a:cs typeface="Roboto Serif Light" pitchFamily="2" charset="0"/>
                    </a:rPr>
                    <a:t>+</a:t>
                  </a:r>
                  <a:endParaRPr lang="fr-CA" sz="2000" i="1" dirty="0">
                    <a:solidFill>
                      <a:srgbClr val="00A759"/>
                    </a:solidFill>
                    <a:latin typeface="Century Schoolbook" panose="02040604050505020304" pitchFamily="18" charset="0"/>
                    <a:cs typeface="Roboto Serif Light" pitchFamily="2" charset="0"/>
                  </a:endParaRPr>
                </a:p>
              </p:txBody>
            </p:sp>
          </mc:Choice>
          <mc:Fallback>
            <p:sp>
              <p:nvSpPr>
                <p:cNvPr id="76" name="ZoneTexte 41">
                  <a:extLst>
                    <a:ext uri="{FF2B5EF4-FFF2-40B4-BE49-F238E27FC236}">
                      <a16:creationId xmlns:a16="http://schemas.microsoft.com/office/drawing/2014/main" id="{59BF6C95-8F37-5A03-756A-D7445CC151B0}"/>
                    </a:ext>
                  </a:extLst>
                </p:cNvPr>
                <p:cNvSpPr txBox="1">
                  <a:spLocks noRot="1" noChangeAspect="1" noMove="1" noResize="1" noEditPoints="1" noAdjustHandles="1" noChangeArrowheads="1" noChangeShapeType="1" noTextEdit="1"/>
                </p:cNvSpPr>
                <p:nvPr/>
              </p:nvSpPr>
              <p:spPr>
                <a:xfrm>
                  <a:off x="4601623" y="1155786"/>
                  <a:ext cx="480453" cy="400110"/>
                </a:xfrm>
                <a:prstGeom prst="rect">
                  <a:avLst/>
                </a:prstGeom>
                <a:blipFill>
                  <a:blip r:embed="rId14"/>
                  <a:stretch>
                    <a:fillRect t="-9231" r="-27848" b="-27692"/>
                  </a:stretch>
                </a:blipFill>
              </p:spPr>
              <p:txBody>
                <a:bodyPr/>
                <a:lstStyle/>
                <a:p>
                  <a:r>
                    <a:rPr lang="fr-CA">
                      <a:noFill/>
                    </a:rPr>
                    <a:t> </a:t>
                  </a:r>
                </a:p>
              </p:txBody>
            </p:sp>
          </mc:Fallback>
        </mc:AlternateContent>
        <p:cxnSp>
          <p:nvCxnSpPr>
            <p:cNvPr id="77" name="Connecteur droit avec flèche 71">
              <a:extLst>
                <a:ext uri="{FF2B5EF4-FFF2-40B4-BE49-F238E27FC236}">
                  <a16:creationId xmlns:a16="http://schemas.microsoft.com/office/drawing/2014/main" id="{6270070C-9426-4A12-B476-BDB7C8D78588}"/>
                </a:ext>
              </a:extLst>
            </p:cNvPr>
            <p:cNvCxnSpPr>
              <a:cxnSpLocks/>
              <a:endCxn id="74" idx="7"/>
            </p:cNvCxnSpPr>
            <p:nvPr/>
          </p:nvCxnSpPr>
          <p:spPr>
            <a:xfrm>
              <a:off x="4832774" y="1540901"/>
              <a:ext cx="284804" cy="73335"/>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sp>
          <p:nvSpPr>
            <p:cNvPr id="78" name="Arrow: Curved Left 77">
              <a:extLst>
                <a:ext uri="{FF2B5EF4-FFF2-40B4-BE49-F238E27FC236}">
                  <a16:creationId xmlns:a16="http://schemas.microsoft.com/office/drawing/2014/main" id="{84CD8826-1B02-9C42-8740-7083A2080560}"/>
                </a:ext>
              </a:extLst>
            </p:cNvPr>
            <p:cNvSpPr/>
            <p:nvPr/>
          </p:nvSpPr>
          <p:spPr>
            <a:xfrm rot="10800000">
              <a:off x="4279451" y="1377021"/>
              <a:ext cx="154450" cy="318211"/>
            </a:xfrm>
            <a:prstGeom prst="curvedLeftArrow">
              <a:avLst>
                <a:gd name="adj1" fmla="val 0"/>
                <a:gd name="adj2" fmla="val 41893"/>
                <a:gd name="adj3" fmla="val 370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latin typeface="Century Schoolbook" panose="02040604050505020304" pitchFamily="18" charset="0"/>
              </a:endParaRPr>
            </a:p>
          </p:txBody>
        </p:sp>
      </p:grpSp>
      <p:grpSp>
        <p:nvGrpSpPr>
          <p:cNvPr id="79" name="Group 78">
            <a:extLst>
              <a:ext uri="{FF2B5EF4-FFF2-40B4-BE49-F238E27FC236}">
                <a16:creationId xmlns:a16="http://schemas.microsoft.com/office/drawing/2014/main" id="{24BDE057-BA8B-86A7-6944-6A91D540311C}"/>
              </a:ext>
            </a:extLst>
          </p:cNvPr>
          <p:cNvGrpSpPr/>
          <p:nvPr/>
        </p:nvGrpSpPr>
        <p:grpSpPr>
          <a:xfrm>
            <a:off x="5032855" y="4115008"/>
            <a:ext cx="1106647" cy="675891"/>
            <a:chOff x="4279451" y="1155557"/>
            <a:chExt cx="1106647" cy="675891"/>
          </a:xfrm>
        </p:grpSpPr>
        <p:sp>
          <p:nvSpPr>
            <p:cNvPr id="80" name="Oval 79">
              <a:extLst>
                <a:ext uri="{FF2B5EF4-FFF2-40B4-BE49-F238E27FC236}">
                  <a16:creationId xmlns:a16="http://schemas.microsoft.com/office/drawing/2014/main" id="{AD153896-9034-C411-5B0B-AB91D60F4DB8}"/>
                </a:ext>
              </a:extLst>
            </p:cNvPr>
            <p:cNvSpPr>
              <a:spLocks noChangeAspect="1"/>
            </p:cNvSpPr>
            <p:nvPr/>
          </p:nvSpPr>
          <p:spPr>
            <a:xfrm>
              <a:off x="4356677" y="1427109"/>
              <a:ext cx="952196" cy="227584"/>
            </a:xfrm>
            <a:prstGeom prst="ellipse">
              <a:avLst/>
            </a:pr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81" name="Arrow: Curved Left 80">
              <a:extLst>
                <a:ext uri="{FF2B5EF4-FFF2-40B4-BE49-F238E27FC236}">
                  <a16:creationId xmlns:a16="http://schemas.microsoft.com/office/drawing/2014/main" id="{2220092D-A9A2-BFA0-8866-08D04F714937}"/>
                </a:ext>
              </a:extLst>
            </p:cNvPr>
            <p:cNvSpPr/>
            <p:nvPr/>
          </p:nvSpPr>
          <p:spPr>
            <a:xfrm>
              <a:off x="5231648" y="1406418"/>
              <a:ext cx="154450" cy="318211"/>
            </a:xfrm>
            <a:prstGeom prst="curvedLeftArrow">
              <a:avLst>
                <a:gd name="adj1" fmla="val 0"/>
                <a:gd name="adj2" fmla="val 41893"/>
                <a:gd name="adj3" fmla="val 370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latin typeface="Century Schoolbook" panose="02040604050505020304" pitchFamily="18" charset="0"/>
              </a:endParaRPr>
            </a:p>
          </p:txBody>
        </p:sp>
        <p:sp>
          <p:nvSpPr>
            <p:cNvPr id="82" name="Flowchart: Connector 81">
              <a:extLst>
                <a:ext uri="{FF2B5EF4-FFF2-40B4-BE49-F238E27FC236}">
                  <a16:creationId xmlns:a16="http://schemas.microsoft.com/office/drawing/2014/main" id="{845D58F9-11EB-A41B-DB30-B30155C26D00}"/>
                </a:ext>
              </a:extLst>
            </p:cNvPr>
            <p:cNvSpPr/>
            <p:nvPr/>
          </p:nvSpPr>
          <p:spPr>
            <a:xfrm rot="3620188">
              <a:off x="4537453" y="1240806"/>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sp>
          <p:nvSpPr>
            <p:cNvPr id="83" name="Freeform: Shape 82">
              <a:extLst>
                <a:ext uri="{FF2B5EF4-FFF2-40B4-BE49-F238E27FC236}">
                  <a16:creationId xmlns:a16="http://schemas.microsoft.com/office/drawing/2014/main" id="{DD6E3391-908F-C2B3-6DF7-56D805014B41}"/>
                </a:ext>
              </a:extLst>
            </p:cNvPr>
            <p:cNvSpPr/>
            <p:nvPr/>
          </p:nvSpPr>
          <p:spPr>
            <a:xfrm rot="-60000">
              <a:off x="4591048" y="1635919"/>
              <a:ext cx="533400" cy="19050"/>
            </a:xfrm>
            <a:custGeom>
              <a:avLst/>
              <a:gdLst>
                <a:gd name="connsiteX0" fmla="*/ 0 w 533400"/>
                <a:gd name="connsiteY0" fmla="*/ 0 h 19050"/>
                <a:gd name="connsiteX1" fmla="*/ 269081 w 533400"/>
                <a:gd name="connsiteY1" fmla="*/ 19050 h 19050"/>
                <a:gd name="connsiteX2" fmla="*/ 533400 w 533400"/>
                <a:gd name="connsiteY2" fmla="*/ 0 h 19050"/>
              </a:gdLst>
              <a:ahLst/>
              <a:cxnLst>
                <a:cxn ang="0">
                  <a:pos x="connsiteX0" y="connsiteY0"/>
                </a:cxn>
                <a:cxn ang="0">
                  <a:pos x="connsiteX1" y="connsiteY1"/>
                </a:cxn>
                <a:cxn ang="0">
                  <a:pos x="connsiteX2" y="connsiteY2"/>
                </a:cxn>
              </a:cxnLst>
              <a:rect l="l" t="t" r="r" b="b"/>
              <a:pathLst>
                <a:path w="533400" h="19050">
                  <a:moveTo>
                    <a:pt x="0" y="0"/>
                  </a:moveTo>
                  <a:cubicBezTo>
                    <a:pt x="90090" y="9525"/>
                    <a:pt x="180181" y="19050"/>
                    <a:pt x="269081" y="19050"/>
                  </a:cubicBezTo>
                  <a:cubicBezTo>
                    <a:pt x="357981" y="19050"/>
                    <a:pt x="489347" y="3175"/>
                    <a:pt x="533400" y="0"/>
                  </a:cubicBezTo>
                </a:path>
              </a:pathLst>
            </a:cu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mc:AlternateContent xmlns:mc="http://schemas.openxmlformats.org/markup-compatibility/2006">
          <mc:Choice xmlns:a14="http://schemas.microsoft.com/office/drawing/2010/main" Requires="a14">
            <p:sp>
              <p:nvSpPr>
                <p:cNvPr id="84" name="ZoneTexte 41">
                  <a:extLst>
                    <a:ext uri="{FF2B5EF4-FFF2-40B4-BE49-F238E27FC236}">
                      <a16:creationId xmlns:a16="http://schemas.microsoft.com/office/drawing/2014/main" id="{19404533-C178-A330-7FD3-DF7208EC7DE5}"/>
                    </a:ext>
                  </a:extLst>
                </p:cNvPr>
                <p:cNvSpPr txBox="1"/>
                <p:nvPr/>
              </p:nvSpPr>
              <p:spPr>
                <a:xfrm>
                  <a:off x="4567703" y="1155557"/>
                  <a:ext cx="584647" cy="400110"/>
                </a:xfrm>
                <a:prstGeom prst="rect">
                  <a:avLst/>
                </a:prstGeom>
                <a:noFill/>
              </p:spPr>
              <p:txBody>
                <a:bodyPr wrap="none" rtlCol="0">
                  <a:spAutoFit/>
                </a:bodyPr>
                <a:lstStyle/>
                <a:p>
                  <a14:m>
                    <m:oMath xmlns:m="http://schemas.openxmlformats.org/officeDocument/2006/math">
                      <m:r>
                        <a:rPr lang="fr-CA" sz="2000" i="1" smtClean="0">
                          <a:solidFill>
                            <a:srgbClr val="00A759"/>
                          </a:solidFill>
                          <a:latin typeface="Cambria Math" panose="02040503050406030204" pitchFamily="18" charset="0"/>
                          <a:ea typeface="Cambria Math" panose="02040503050406030204" pitchFamily="18" charset="0"/>
                          <a:cs typeface="Roboto Serif Light" pitchFamily="2" charset="0"/>
                        </a:rPr>
                        <m:t>𝜔</m:t>
                      </m:r>
                    </m:oMath>
                  </a14:m>
                  <a:r>
                    <a:rPr lang="fr-CA" sz="2000" baseline="-25000" dirty="0">
                      <a:solidFill>
                        <a:srgbClr val="00A759"/>
                      </a:solidFill>
                      <a:latin typeface="Century Schoolbook" panose="02040604050505020304" pitchFamily="18" charset="0"/>
                      <a:cs typeface="Roboto Serif Light" pitchFamily="2" charset="0"/>
                    </a:rPr>
                    <a:t>++</a:t>
                  </a:r>
                  <a:endParaRPr lang="fr-CA" sz="2000" i="1" dirty="0">
                    <a:solidFill>
                      <a:srgbClr val="00A759"/>
                    </a:solidFill>
                    <a:latin typeface="Century Schoolbook" panose="02040604050505020304" pitchFamily="18" charset="0"/>
                    <a:cs typeface="Roboto Serif Light" pitchFamily="2" charset="0"/>
                  </a:endParaRPr>
                </a:p>
              </p:txBody>
            </p:sp>
          </mc:Choice>
          <mc:Fallback>
            <p:sp>
              <p:nvSpPr>
                <p:cNvPr id="84" name="ZoneTexte 41">
                  <a:extLst>
                    <a:ext uri="{FF2B5EF4-FFF2-40B4-BE49-F238E27FC236}">
                      <a16:creationId xmlns:a16="http://schemas.microsoft.com/office/drawing/2014/main" id="{19404533-C178-A330-7FD3-DF7208EC7DE5}"/>
                    </a:ext>
                  </a:extLst>
                </p:cNvPr>
                <p:cNvSpPr txBox="1">
                  <a:spLocks noRot="1" noChangeAspect="1" noMove="1" noResize="1" noEditPoints="1" noAdjustHandles="1" noChangeArrowheads="1" noChangeShapeType="1" noTextEdit="1"/>
                </p:cNvSpPr>
                <p:nvPr/>
              </p:nvSpPr>
              <p:spPr>
                <a:xfrm>
                  <a:off x="4567703" y="1155557"/>
                  <a:ext cx="584647" cy="400110"/>
                </a:xfrm>
                <a:prstGeom prst="rect">
                  <a:avLst/>
                </a:prstGeom>
                <a:blipFill>
                  <a:blip r:embed="rId15"/>
                  <a:stretch>
                    <a:fillRect t="-7576" r="-21875" b="-25758"/>
                  </a:stretch>
                </a:blipFill>
              </p:spPr>
              <p:txBody>
                <a:bodyPr/>
                <a:lstStyle/>
                <a:p>
                  <a:r>
                    <a:rPr lang="fr-CA">
                      <a:noFill/>
                    </a:rPr>
                    <a:t> </a:t>
                  </a:r>
                </a:p>
              </p:txBody>
            </p:sp>
          </mc:Fallback>
        </mc:AlternateContent>
        <p:cxnSp>
          <p:nvCxnSpPr>
            <p:cNvPr id="85" name="Connecteur droit avec flèche 71">
              <a:extLst>
                <a:ext uri="{FF2B5EF4-FFF2-40B4-BE49-F238E27FC236}">
                  <a16:creationId xmlns:a16="http://schemas.microsoft.com/office/drawing/2014/main" id="{DBE568AD-9CB5-D4C5-3E62-66514D0C31A3}"/>
                </a:ext>
              </a:extLst>
            </p:cNvPr>
            <p:cNvCxnSpPr>
              <a:cxnSpLocks/>
              <a:endCxn id="80" idx="3"/>
            </p:cNvCxnSpPr>
            <p:nvPr/>
          </p:nvCxnSpPr>
          <p:spPr>
            <a:xfrm flipH="1">
              <a:off x="4496123" y="1540901"/>
              <a:ext cx="336651" cy="80463"/>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sp>
          <p:nvSpPr>
            <p:cNvPr id="86" name="Arrow: Curved Left 85">
              <a:extLst>
                <a:ext uri="{FF2B5EF4-FFF2-40B4-BE49-F238E27FC236}">
                  <a16:creationId xmlns:a16="http://schemas.microsoft.com/office/drawing/2014/main" id="{378FF9AE-A294-F619-D774-1C2948A28734}"/>
                </a:ext>
              </a:extLst>
            </p:cNvPr>
            <p:cNvSpPr/>
            <p:nvPr/>
          </p:nvSpPr>
          <p:spPr>
            <a:xfrm rot="10800000">
              <a:off x="4279451" y="1377021"/>
              <a:ext cx="154450" cy="318211"/>
            </a:xfrm>
            <a:prstGeom prst="curvedLeftArrow">
              <a:avLst>
                <a:gd name="adj1" fmla="val 0"/>
                <a:gd name="adj2" fmla="val 41893"/>
                <a:gd name="adj3" fmla="val 370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latin typeface="Century Schoolbook" panose="02040604050505020304" pitchFamily="18" charset="0"/>
              </a:endParaRPr>
            </a:p>
          </p:txBody>
        </p:sp>
      </p:grpSp>
      <p:grpSp>
        <p:nvGrpSpPr>
          <p:cNvPr id="87" name="Group 86">
            <a:extLst>
              <a:ext uri="{FF2B5EF4-FFF2-40B4-BE49-F238E27FC236}">
                <a16:creationId xmlns:a16="http://schemas.microsoft.com/office/drawing/2014/main" id="{DA203DBF-50FE-55E2-C389-115B469D4AB3}"/>
              </a:ext>
            </a:extLst>
          </p:cNvPr>
          <p:cNvGrpSpPr/>
          <p:nvPr/>
        </p:nvGrpSpPr>
        <p:grpSpPr>
          <a:xfrm>
            <a:off x="7101582" y="2769612"/>
            <a:ext cx="1106647" cy="675662"/>
            <a:chOff x="4279451" y="1155786"/>
            <a:chExt cx="1106647" cy="675662"/>
          </a:xfrm>
        </p:grpSpPr>
        <p:sp>
          <p:nvSpPr>
            <p:cNvPr id="88" name="Oval 87">
              <a:extLst>
                <a:ext uri="{FF2B5EF4-FFF2-40B4-BE49-F238E27FC236}">
                  <a16:creationId xmlns:a16="http://schemas.microsoft.com/office/drawing/2014/main" id="{576AC8DF-A278-2C06-40EA-FD357D76299C}"/>
                </a:ext>
              </a:extLst>
            </p:cNvPr>
            <p:cNvSpPr>
              <a:spLocks noChangeAspect="1"/>
            </p:cNvSpPr>
            <p:nvPr/>
          </p:nvSpPr>
          <p:spPr>
            <a:xfrm>
              <a:off x="4356677" y="1427109"/>
              <a:ext cx="952196" cy="227584"/>
            </a:xfrm>
            <a:prstGeom prst="ellipse">
              <a:avLst/>
            </a:pr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89" name="Arrow: Curved Left 88">
              <a:extLst>
                <a:ext uri="{FF2B5EF4-FFF2-40B4-BE49-F238E27FC236}">
                  <a16:creationId xmlns:a16="http://schemas.microsoft.com/office/drawing/2014/main" id="{59D748F0-E8EF-E73C-35E3-3159B91C2691}"/>
                </a:ext>
              </a:extLst>
            </p:cNvPr>
            <p:cNvSpPr/>
            <p:nvPr/>
          </p:nvSpPr>
          <p:spPr>
            <a:xfrm>
              <a:off x="5231648" y="1406418"/>
              <a:ext cx="154450" cy="318211"/>
            </a:xfrm>
            <a:prstGeom prst="curvedLeftArrow">
              <a:avLst>
                <a:gd name="adj1" fmla="val 0"/>
                <a:gd name="adj2" fmla="val 41893"/>
                <a:gd name="adj3" fmla="val 370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latin typeface="Century Schoolbook" panose="02040604050505020304" pitchFamily="18" charset="0"/>
              </a:endParaRPr>
            </a:p>
          </p:txBody>
        </p:sp>
        <p:sp>
          <p:nvSpPr>
            <p:cNvPr id="90" name="Flowchart: Connector 89">
              <a:extLst>
                <a:ext uri="{FF2B5EF4-FFF2-40B4-BE49-F238E27FC236}">
                  <a16:creationId xmlns:a16="http://schemas.microsoft.com/office/drawing/2014/main" id="{38BC9B42-5B5D-6BBF-DBCB-9542083A63FE}"/>
                </a:ext>
              </a:extLst>
            </p:cNvPr>
            <p:cNvSpPr/>
            <p:nvPr/>
          </p:nvSpPr>
          <p:spPr>
            <a:xfrm rot="3620188">
              <a:off x="4537453" y="1240806"/>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sp>
          <p:nvSpPr>
            <p:cNvPr id="91" name="Freeform: Shape 90">
              <a:extLst>
                <a:ext uri="{FF2B5EF4-FFF2-40B4-BE49-F238E27FC236}">
                  <a16:creationId xmlns:a16="http://schemas.microsoft.com/office/drawing/2014/main" id="{125E45BD-2884-D025-315F-1B6C7E963490}"/>
                </a:ext>
              </a:extLst>
            </p:cNvPr>
            <p:cNvSpPr/>
            <p:nvPr/>
          </p:nvSpPr>
          <p:spPr>
            <a:xfrm rot="-60000">
              <a:off x="4591048" y="1635919"/>
              <a:ext cx="533400" cy="19050"/>
            </a:xfrm>
            <a:custGeom>
              <a:avLst/>
              <a:gdLst>
                <a:gd name="connsiteX0" fmla="*/ 0 w 533400"/>
                <a:gd name="connsiteY0" fmla="*/ 0 h 19050"/>
                <a:gd name="connsiteX1" fmla="*/ 269081 w 533400"/>
                <a:gd name="connsiteY1" fmla="*/ 19050 h 19050"/>
                <a:gd name="connsiteX2" fmla="*/ 533400 w 533400"/>
                <a:gd name="connsiteY2" fmla="*/ 0 h 19050"/>
              </a:gdLst>
              <a:ahLst/>
              <a:cxnLst>
                <a:cxn ang="0">
                  <a:pos x="connsiteX0" y="connsiteY0"/>
                </a:cxn>
                <a:cxn ang="0">
                  <a:pos x="connsiteX1" y="connsiteY1"/>
                </a:cxn>
                <a:cxn ang="0">
                  <a:pos x="connsiteX2" y="connsiteY2"/>
                </a:cxn>
              </a:cxnLst>
              <a:rect l="l" t="t" r="r" b="b"/>
              <a:pathLst>
                <a:path w="533400" h="19050">
                  <a:moveTo>
                    <a:pt x="0" y="0"/>
                  </a:moveTo>
                  <a:cubicBezTo>
                    <a:pt x="90090" y="9525"/>
                    <a:pt x="180181" y="19050"/>
                    <a:pt x="269081" y="19050"/>
                  </a:cubicBezTo>
                  <a:cubicBezTo>
                    <a:pt x="357981" y="19050"/>
                    <a:pt x="489347" y="3175"/>
                    <a:pt x="533400" y="0"/>
                  </a:cubicBezTo>
                </a:path>
              </a:pathLst>
            </a:cu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mc:AlternateContent xmlns:mc="http://schemas.openxmlformats.org/markup-compatibility/2006" xmlns:a14="http://schemas.microsoft.com/office/drawing/2010/main">
          <mc:Choice Requires="a14">
            <p:sp>
              <p:nvSpPr>
                <p:cNvPr id="92" name="ZoneTexte 41">
                  <a:extLst>
                    <a:ext uri="{FF2B5EF4-FFF2-40B4-BE49-F238E27FC236}">
                      <a16:creationId xmlns:a16="http://schemas.microsoft.com/office/drawing/2014/main" id="{353D5E72-EEDC-661D-BCCC-5DE80A7F2254}"/>
                    </a:ext>
                  </a:extLst>
                </p:cNvPr>
                <p:cNvSpPr txBox="1"/>
                <p:nvPr/>
              </p:nvSpPr>
              <p:spPr>
                <a:xfrm>
                  <a:off x="4601623" y="1155786"/>
                  <a:ext cx="472437" cy="400110"/>
                </a:xfrm>
                <a:prstGeom prst="rect">
                  <a:avLst/>
                </a:prstGeom>
                <a:noFill/>
              </p:spPr>
              <p:txBody>
                <a:bodyPr wrap="none" rtlCol="0">
                  <a:spAutoFit/>
                </a:bodyPr>
                <a:lstStyle/>
                <a:p>
                  <a14:m>
                    <m:oMath xmlns:m="http://schemas.openxmlformats.org/officeDocument/2006/math">
                      <m:r>
                        <a:rPr lang="fr-CA" sz="2000" i="1" smtClean="0">
                          <a:solidFill>
                            <a:srgbClr val="00A759"/>
                          </a:solidFill>
                          <a:latin typeface="Cambria Math" panose="02040503050406030204" pitchFamily="18" charset="0"/>
                          <a:ea typeface="Cambria Math" panose="02040503050406030204" pitchFamily="18" charset="0"/>
                          <a:cs typeface="Roboto Serif Light" pitchFamily="2" charset="0"/>
                        </a:rPr>
                        <m:t>𝜔</m:t>
                      </m:r>
                    </m:oMath>
                  </a14:m>
                  <a:r>
                    <a:rPr lang="fr-CA" sz="2000" baseline="-25000" dirty="0">
                      <a:solidFill>
                        <a:srgbClr val="00A759"/>
                      </a:solidFill>
                      <a:latin typeface="Century Schoolbook" panose="02040604050505020304" pitchFamily="18" charset="0"/>
                      <a:cs typeface="Roboto Serif Light" pitchFamily="2" charset="0"/>
                    </a:rPr>
                    <a:t>0</a:t>
                  </a:r>
                  <a:endParaRPr lang="fr-CA" sz="2000" i="1" dirty="0">
                    <a:solidFill>
                      <a:srgbClr val="00A759"/>
                    </a:solidFill>
                    <a:latin typeface="Century Schoolbook" panose="02040604050505020304" pitchFamily="18" charset="0"/>
                    <a:cs typeface="Roboto Serif Light" pitchFamily="2" charset="0"/>
                  </a:endParaRPr>
                </a:p>
              </p:txBody>
            </p:sp>
          </mc:Choice>
          <mc:Fallback xmlns="">
            <p:sp>
              <p:nvSpPr>
                <p:cNvPr id="60" name="ZoneTexte 41">
                  <a:extLst>
                    <a:ext uri="{FF2B5EF4-FFF2-40B4-BE49-F238E27FC236}">
                      <a16:creationId xmlns:a16="http://schemas.microsoft.com/office/drawing/2014/main" id="{DA5A8E38-988A-C159-B437-A22A6118BBBC}"/>
                    </a:ext>
                  </a:extLst>
                </p:cNvPr>
                <p:cNvSpPr txBox="1">
                  <a:spLocks noRot="1" noChangeAspect="1" noMove="1" noResize="1" noEditPoints="1" noAdjustHandles="1" noChangeArrowheads="1" noChangeShapeType="1" noTextEdit="1"/>
                </p:cNvSpPr>
                <p:nvPr/>
              </p:nvSpPr>
              <p:spPr>
                <a:xfrm>
                  <a:off x="4601623" y="1155786"/>
                  <a:ext cx="472437" cy="400110"/>
                </a:xfrm>
                <a:prstGeom prst="rect">
                  <a:avLst/>
                </a:prstGeom>
                <a:blipFill>
                  <a:blip r:embed="rId16"/>
                  <a:stretch>
                    <a:fillRect r="-2564" b="-21212"/>
                  </a:stretch>
                </a:blipFill>
              </p:spPr>
              <p:txBody>
                <a:bodyPr/>
                <a:lstStyle/>
                <a:p>
                  <a:r>
                    <a:rPr lang="fr-CA">
                      <a:noFill/>
                    </a:rPr>
                    <a:t> </a:t>
                  </a:r>
                </a:p>
              </p:txBody>
            </p:sp>
          </mc:Fallback>
        </mc:AlternateContent>
        <p:cxnSp>
          <p:nvCxnSpPr>
            <p:cNvPr id="93" name="Connecteur droit avec flèche 71">
              <a:extLst>
                <a:ext uri="{FF2B5EF4-FFF2-40B4-BE49-F238E27FC236}">
                  <a16:creationId xmlns:a16="http://schemas.microsoft.com/office/drawing/2014/main" id="{1FD40C2F-43CA-797F-0B10-560B38786FB9}"/>
                </a:ext>
              </a:extLst>
            </p:cNvPr>
            <p:cNvCxnSpPr>
              <a:cxnSpLocks/>
              <a:endCxn id="90" idx="7"/>
            </p:cNvCxnSpPr>
            <p:nvPr/>
          </p:nvCxnSpPr>
          <p:spPr>
            <a:xfrm>
              <a:off x="4832774" y="1540901"/>
              <a:ext cx="284804" cy="73335"/>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sp>
          <p:nvSpPr>
            <p:cNvPr id="94" name="Arrow: Curved Left 93">
              <a:extLst>
                <a:ext uri="{FF2B5EF4-FFF2-40B4-BE49-F238E27FC236}">
                  <a16:creationId xmlns:a16="http://schemas.microsoft.com/office/drawing/2014/main" id="{08392D1C-FB9A-99C4-76E2-D88049AB60A7}"/>
                </a:ext>
              </a:extLst>
            </p:cNvPr>
            <p:cNvSpPr/>
            <p:nvPr/>
          </p:nvSpPr>
          <p:spPr>
            <a:xfrm rot="10800000">
              <a:off x="4279451" y="1377021"/>
              <a:ext cx="154450" cy="318211"/>
            </a:xfrm>
            <a:prstGeom prst="curvedLeftArrow">
              <a:avLst>
                <a:gd name="adj1" fmla="val 0"/>
                <a:gd name="adj2" fmla="val 41893"/>
                <a:gd name="adj3" fmla="val 370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latin typeface="Century Schoolbook" panose="02040604050505020304" pitchFamily="18" charset="0"/>
              </a:endParaRPr>
            </a:p>
          </p:txBody>
        </p:sp>
      </p:grpSp>
      <p:grpSp>
        <p:nvGrpSpPr>
          <p:cNvPr id="95" name="Group 94">
            <a:extLst>
              <a:ext uri="{FF2B5EF4-FFF2-40B4-BE49-F238E27FC236}">
                <a16:creationId xmlns:a16="http://schemas.microsoft.com/office/drawing/2014/main" id="{4F7C8DA5-6480-E448-480F-2C41AB6EC782}"/>
              </a:ext>
            </a:extLst>
          </p:cNvPr>
          <p:cNvGrpSpPr/>
          <p:nvPr/>
        </p:nvGrpSpPr>
        <p:grpSpPr>
          <a:xfrm>
            <a:off x="6285309" y="4070289"/>
            <a:ext cx="1106647" cy="675662"/>
            <a:chOff x="4279451" y="1155786"/>
            <a:chExt cx="1106647" cy="675662"/>
          </a:xfrm>
        </p:grpSpPr>
        <p:sp>
          <p:nvSpPr>
            <p:cNvPr id="96" name="Oval 95">
              <a:extLst>
                <a:ext uri="{FF2B5EF4-FFF2-40B4-BE49-F238E27FC236}">
                  <a16:creationId xmlns:a16="http://schemas.microsoft.com/office/drawing/2014/main" id="{3CF75312-FD94-7A3E-BDA9-FB581EE023D9}"/>
                </a:ext>
              </a:extLst>
            </p:cNvPr>
            <p:cNvSpPr>
              <a:spLocks noChangeAspect="1"/>
            </p:cNvSpPr>
            <p:nvPr/>
          </p:nvSpPr>
          <p:spPr>
            <a:xfrm>
              <a:off x="4356677" y="1427109"/>
              <a:ext cx="952196" cy="227584"/>
            </a:xfrm>
            <a:prstGeom prst="ellipse">
              <a:avLst/>
            </a:pr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97" name="Arrow: Curved Left 96">
              <a:extLst>
                <a:ext uri="{FF2B5EF4-FFF2-40B4-BE49-F238E27FC236}">
                  <a16:creationId xmlns:a16="http://schemas.microsoft.com/office/drawing/2014/main" id="{1901B0BA-5F0C-A538-23C9-E40B729A37C3}"/>
                </a:ext>
              </a:extLst>
            </p:cNvPr>
            <p:cNvSpPr/>
            <p:nvPr/>
          </p:nvSpPr>
          <p:spPr>
            <a:xfrm>
              <a:off x="5231648" y="1406418"/>
              <a:ext cx="154450" cy="318211"/>
            </a:xfrm>
            <a:prstGeom prst="curvedLeftArrow">
              <a:avLst>
                <a:gd name="adj1" fmla="val 0"/>
                <a:gd name="adj2" fmla="val 41893"/>
                <a:gd name="adj3" fmla="val 370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latin typeface="Century Schoolbook" panose="02040604050505020304" pitchFamily="18" charset="0"/>
              </a:endParaRPr>
            </a:p>
          </p:txBody>
        </p:sp>
        <p:sp>
          <p:nvSpPr>
            <p:cNvPr id="98" name="Flowchart: Connector 97">
              <a:extLst>
                <a:ext uri="{FF2B5EF4-FFF2-40B4-BE49-F238E27FC236}">
                  <a16:creationId xmlns:a16="http://schemas.microsoft.com/office/drawing/2014/main" id="{ADAF2F23-D9F5-BFF5-1991-4E7DC44EC53A}"/>
                </a:ext>
              </a:extLst>
            </p:cNvPr>
            <p:cNvSpPr/>
            <p:nvPr/>
          </p:nvSpPr>
          <p:spPr>
            <a:xfrm rot="3620188">
              <a:off x="4537453" y="1240806"/>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sp>
          <p:nvSpPr>
            <p:cNvPr id="99" name="Freeform: Shape 98">
              <a:extLst>
                <a:ext uri="{FF2B5EF4-FFF2-40B4-BE49-F238E27FC236}">
                  <a16:creationId xmlns:a16="http://schemas.microsoft.com/office/drawing/2014/main" id="{62EB4337-1552-A914-7461-770DB5184ED1}"/>
                </a:ext>
              </a:extLst>
            </p:cNvPr>
            <p:cNvSpPr/>
            <p:nvPr/>
          </p:nvSpPr>
          <p:spPr>
            <a:xfrm rot="-60000">
              <a:off x="4591048" y="1635919"/>
              <a:ext cx="533400" cy="19050"/>
            </a:xfrm>
            <a:custGeom>
              <a:avLst/>
              <a:gdLst>
                <a:gd name="connsiteX0" fmla="*/ 0 w 533400"/>
                <a:gd name="connsiteY0" fmla="*/ 0 h 19050"/>
                <a:gd name="connsiteX1" fmla="*/ 269081 w 533400"/>
                <a:gd name="connsiteY1" fmla="*/ 19050 h 19050"/>
                <a:gd name="connsiteX2" fmla="*/ 533400 w 533400"/>
                <a:gd name="connsiteY2" fmla="*/ 0 h 19050"/>
              </a:gdLst>
              <a:ahLst/>
              <a:cxnLst>
                <a:cxn ang="0">
                  <a:pos x="connsiteX0" y="connsiteY0"/>
                </a:cxn>
                <a:cxn ang="0">
                  <a:pos x="connsiteX1" y="connsiteY1"/>
                </a:cxn>
                <a:cxn ang="0">
                  <a:pos x="connsiteX2" y="connsiteY2"/>
                </a:cxn>
              </a:cxnLst>
              <a:rect l="l" t="t" r="r" b="b"/>
              <a:pathLst>
                <a:path w="533400" h="19050">
                  <a:moveTo>
                    <a:pt x="0" y="0"/>
                  </a:moveTo>
                  <a:cubicBezTo>
                    <a:pt x="90090" y="9525"/>
                    <a:pt x="180181" y="19050"/>
                    <a:pt x="269081" y="19050"/>
                  </a:cubicBezTo>
                  <a:cubicBezTo>
                    <a:pt x="357981" y="19050"/>
                    <a:pt x="489347" y="3175"/>
                    <a:pt x="533400" y="0"/>
                  </a:cubicBezTo>
                </a:path>
              </a:pathLst>
            </a:cu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mc:AlternateContent xmlns:mc="http://schemas.openxmlformats.org/markup-compatibility/2006" xmlns:a14="http://schemas.microsoft.com/office/drawing/2010/main">
          <mc:Choice Requires="a14">
            <p:sp>
              <p:nvSpPr>
                <p:cNvPr id="100" name="ZoneTexte 41">
                  <a:extLst>
                    <a:ext uri="{FF2B5EF4-FFF2-40B4-BE49-F238E27FC236}">
                      <a16:creationId xmlns:a16="http://schemas.microsoft.com/office/drawing/2014/main" id="{B2198F4D-DEEA-E457-F0E5-6CFADAE0446A}"/>
                    </a:ext>
                  </a:extLst>
                </p:cNvPr>
                <p:cNvSpPr txBox="1"/>
                <p:nvPr/>
              </p:nvSpPr>
              <p:spPr>
                <a:xfrm>
                  <a:off x="4601623" y="1155786"/>
                  <a:ext cx="472437" cy="400110"/>
                </a:xfrm>
                <a:prstGeom prst="rect">
                  <a:avLst/>
                </a:prstGeom>
                <a:noFill/>
              </p:spPr>
              <p:txBody>
                <a:bodyPr wrap="none" rtlCol="0">
                  <a:spAutoFit/>
                </a:bodyPr>
                <a:lstStyle/>
                <a:p>
                  <a14:m>
                    <m:oMath xmlns:m="http://schemas.openxmlformats.org/officeDocument/2006/math">
                      <m:r>
                        <a:rPr lang="fr-CA" sz="2000" i="1" smtClean="0">
                          <a:solidFill>
                            <a:srgbClr val="00A759"/>
                          </a:solidFill>
                          <a:latin typeface="Cambria Math" panose="02040503050406030204" pitchFamily="18" charset="0"/>
                          <a:ea typeface="Cambria Math" panose="02040503050406030204" pitchFamily="18" charset="0"/>
                          <a:cs typeface="Roboto Serif Light" pitchFamily="2" charset="0"/>
                        </a:rPr>
                        <m:t>𝜔</m:t>
                      </m:r>
                    </m:oMath>
                  </a14:m>
                  <a:r>
                    <a:rPr lang="fr-CA" sz="2000" baseline="-25000" dirty="0">
                      <a:solidFill>
                        <a:srgbClr val="00A759"/>
                      </a:solidFill>
                      <a:latin typeface="Century Schoolbook" panose="02040604050505020304" pitchFamily="18" charset="0"/>
                      <a:cs typeface="Roboto Serif Light" pitchFamily="2" charset="0"/>
                    </a:rPr>
                    <a:t>0</a:t>
                  </a:r>
                  <a:endParaRPr lang="fr-CA" sz="2000" i="1" dirty="0">
                    <a:solidFill>
                      <a:srgbClr val="00A759"/>
                    </a:solidFill>
                    <a:latin typeface="Century Schoolbook" panose="02040604050505020304" pitchFamily="18" charset="0"/>
                    <a:cs typeface="Roboto Serif Light" pitchFamily="2" charset="0"/>
                  </a:endParaRPr>
                </a:p>
              </p:txBody>
            </p:sp>
          </mc:Choice>
          <mc:Fallback xmlns="">
            <p:sp>
              <p:nvSpPr>
                <p:cNvPr id="104" name="ZoneTexte 41">
                  <a:extLst>
                    <a:ext uri="{FF2B5EF4-FFF2-40B4-BE49-F238E27FC236}">
                      <a16:creationId xmlns:a16="http://schemas.microsoft.com/office/drawing/2014/main" id="{56B2925B-B0A1-96BA-C08B-A0AD90FABB80}"/>
                    </a:ext>
                  </a:extLst>
                </p:cNvPr>
                <p:cNvSpPr txBox="1">
                  <a:spLocks noRot="1" noChangeAspect="1" noMove="1" noResize="1" noEditPoints="1" noAdjustHandles="1" noChangeArrowheads="1" noChangeShapeType="1" noTextEdit="1"/>
                </p:cNvSpPr>
                <p:nvPr/>
              </p:nvSpPr>
              <p:spPr>
                <a:xfrm>
                  <a:off x="4601623" y="1155786"/>
                  <a:ext cx="472437" cy="400110"/>
                </a:xfrm>
                <a:prstGeom prst="rect">
                  <a:avLst/>
                </a:prstGeom>
                <a:blipFill>
                  <a:blip r:embed="rId17"/>
                  <a:stretch>
                    <a:fillRect r="-2564" b="-23077"/>
                  </a:stretch>
                </a:blipFill>
              </p:spPr>
              <p:txBody>
                <a:bodyPr/>
                <a:lstStyle/>
                <a:p>
                  <a:r>
                    <a:rPr lang="fr-CA">
                      <a:noFill/>
                    </a:rPr>
                    <a:t> </a:t>
                  </a:r>
                </a:p>
              </p:txBody>
            </p:sp>
          </mc:Fallback>
        </mc:AlternateContent>
        <p:cxnSp>
          <p:nvCxnSpPr>
            <p:cNvPr id="101" name="Connecteur droit avec flèche 71">
              <a:extLst>
                <a:ext uri="{FF2B5EF4-FFF2-40B4-BE49-F238E27FC236}">
                  <a16:creationId xmlns:a16="http://schemas.microsoft.com/office/drawing/2014/main" id="{862BF7C6-60CC-E4EF-7D53-DBAE7675F522}"/>
                </a:ext>
              </a:extLst>
            </p:cNvPr>
            <p:cNvCxnSpPr>
              <a:cxnSpLocks/>
            </p:cNvCxnSpPr>
            <p:nvPr/>
          </p:nvCxnSpPr>
          <p:spPr>
            <a:xfrm>
              <a:off x="4832774" y="1540901"/>
              <a:ext cx="482572" cy="1298"/>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sp>
          <p:nvSpPr>
            <p:cNvPr id="102" name="Arrow: Curved Left 101">
              <a:extLst>
                <a:ext uri="{FF2B5EF4-FFF2-40B4-BE49-F238E27FC236}">
                  <a16:creationId xmlns:a16="http://schemas.microsoft.com/office/drawing/2014/main" id="{5BD34AA2-DEC7-93B6-A27E-C40129EBE2F2}"/>
                </a:ext>
              </a:extLst>
            </p:cNvPr>
            <p:cNvSpPr/>
            <p:nvPr/>
          </p:nvSpPr>
          <p:spPr>
            <a:xfrm rot="10800000">
              <a:off x="4279451" y="1377021"/>
              <a:ext cx="154450" cy="318211"/>
            </a:xfrm>
            <a:prstGeom prst="curvedLeftArrow">
              <a:avLst>
                <a:gd name="adj1" fmla="val 0"/>
                <a:gd name="adj2" fmla="val 41893"/>
                <a:gd name="adj3" fmla="val 370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latin typeface="Century Schoolbook" panose="02040604050505020304" pitchFamily="18" charset="0"/>
              </a:endParaRPr>
            </a:p>
          </p:txBody>
        </p:sp>
      </p:grpSp>
      <p:sp>
        <p:nvSpPr>
          <p:cNvPr id="103" name="Rectangle: Rounded Corners 102">
            <a:extLst>
              <a:ext uri="{FF2B5EF4-FFF2-40B4-BE49-F238E27FC236}">
                <a16:creationId xmlns:a16="http://schemas.microsoft.com/office/drawing/2014/main" id="{4485E8B2-93D9-86E9-3869-666C74564AD7}"/>
              </a:ext>
            </a:extLst>
          </p:cNvPr>
          <p:cNvSpPr/>
          <p:nvPr/>
        </p:nvSpPr>
        <p:spPr>
          <a:xfrm>
            <a:off x="6251937" y="4112968"/>
            <a:ext cx="1207057" cy="695268"/>
          </a:xfrm>
          <a:prstGeom prst="roundRect">
            <a:avLst>
              <a:gd name="adj" fmla="val 50000"/>
            </a:avLst>
          </a:prstGeom>
          <a:solidFill>
            <a:schemeClr val="bg1">
              <a:alpha val="5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grpSp>
        <p:nvGrpSpPr>
          <p:cNvPr id="104" name="Group 103">
            <a:extLst>
              <a:ext uri="{FF2B5EF4-FFF2-40B4-BE49-F238E27FC236}">
                <a16:creationId xmlns:a16="http://schemas.microsoft.com/office/drawing/2014/main" id="{40BEA21D-34E5-61E2-9725-4FDAC0309216}"/>
              </a:ext>
            </a:extLst>
          </p:cNvPr>
          <p:cNvGrpSpPr/>
          <p:nvPr/>
        </p:nvGrpSpPr>
        <p:grpSpPr>
          <a:xfrm>
            <a:off x="7092036" y="3650100"/>
            <a:ext cx="1106647" cy="675662"/>
            <a:chOff x="4279451" y="1155786"/>
            <a:chExt cx="1106647" cy="675662"/>
          </a:xfrm>
        </p:grpSpPr>
        <p:sp>
          <p:nvSpPr>
            <p:cNvPr id="105" name="Oval 104">
              <a:extLst>
                <a:ext uri="{FF2B5EF4-FFF2-40B4-BE49-F238E27FC236}">
                  <a16:creationId xmlns:a16="http://schemas.microsoft.com/office/drawing/2014/main" id="{46A1257A-4552-89E7-F589-3427C585772A}"/>
                </a:ext>
              </a:extLst>
            </p:cNvPr>
            <p:cNvSpPr>
              <a:spLocks noChangeAspect="1"/>
            </p:cNvSpPr>
            <p:nvPr/>
          </p:nvSpPr>
          <p:spPr>
            <a:xfrm>
              <a:off x="4356677" y="1427109"/>
              <a:ext cx="952196" cy="227584"/>
            </a:xfrm>
            <a:prstGeom prst="ellipse">
              <a:avLst/>
            </a:pr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106" name="Arrow: Curved Left 105">
              <a:extLst>
                <a:ext uri="{FF2B5EF4-FFF2-40B4-BE49-F238E27FC236}">
                  <a16:creationId xmlns:a16="http://schemas.microsoft.com/office/drawing/2014/main" id="{C05DAADC-C1E2-7D59-2378-E2746D39C18B}"/>
                </a:ext>
              </a:extLst>
            </p:cNvPr>
            <p:cNvSpPr/>
            <p:nvPr/>
          </p:nvSpPr>
          <p:spPr>
            <a:xfrm>
              <a:off x="5231648" y="1406418"/>
              <a:ext cx="154450" cy="318211"/>
            </a:xfrm>
            <a:prstGeom prst="curvedLeftArrow">
              <a:avLst>
                <a:gd name="adj1" fmla="val 0"/>
                <a:gd name="adj2" fmla="val 41893"/>
                <a:gd name="adj3" fmla="val 370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latin typeface="Century Schoolbook" panose="02040604050505020304" pitchFamily="18" charset="0"/>
              </a:endParaRPr>
            </a:p>
          </p:txBody>
        </p:sp>
        <p:sp>
          <p:nvSpPr>
            <p:cNvPr id="107" name="Flowchart: Connector 106">
              <a:extLst>
                <a:ext uri="{FF2B5EF4-FFF2-40B4-BE49-F238E27FC236}">
                  <a16:creationId xmlns:a16="http://schemas.microsoft.com/office/drawing/2014/main" id="{122FC462-7A59-E3BE-C9B2-FD43FEE67E3C}"/>
                </a:ext>
              </a:extLst>
            </p:cNvPr>
            <p:cNvSpPr/>
            <p:nvPr/>
          </p:nvSpPr>
          <p:spPr>
            <a:xfrm rot="3620188">
              <a:off x="4537453" y="1240806"/>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sp>
          <p:nvSpPr>
            <p:cNvPr id="108" name="Freeform: Shape 107">
              <a:extLst>
                <a:ext uri="{FF2B5EF4-FFF2-40B4-BE49-F238E27FC236}">
                  <a16:creationId xmlns:a16="http://schemas.microsoft.com/office/drawing/2014/main" id="{66BD2B5D-E355-E852-A7DC-3F652B85008C}"/>
                </a:ext>
              </a:extLst>
            </p:cNvPr>
            <p:cNvSpPr/>
            <p:nvPr/>
          </p:nvSpPr>
          <p:spPr>
            <a:xfrm rot="-60000">
              <a:off x="4591048" y="1635919"/>
              <a:ext cx="533400" cy="19050"/>
            </a:xfrm>
            <a:custGeom>
              <a:avLst/>
              <a:gdLst>
                <a:gd name="connsiteX0" fmla="*/ 0 w 533400"/>
                <a:gd name="connsiteY0" fmla="*/ 0 h 19050"/>
                <a:gd name="connsiteX1" fmla="*/ 269081 w 533400"/>
                <a:gd name="connsiteY1" fmla="*/ 19050 h 19050"/>
                <a:gd name="connsiteX2" fmla="*/ 533400 w 533400"/>
                <a:gd name="connsiteY2" fmla="*/ 0 h 19050"/>
              </a:gdLst>
              <a:ahLst/>
              <a:cxnLst>
                <a:cxn ang="0">
                  <a:pos x="connsiteX0" y="connsiteY0"/>
                </a:cxn>
                <a:cxn ang="0">
                  <a:pos x="connsiteX1" y="connsiteY1"/>
                </a:cxn>
                <a:cxn ang="0">
                  <a:pos x="connsiteX2" y="connsiteY2"/>
                </a:cxn>
              </a:cxnLst>
              <a:rect l="l" t="t" r="r" b="b"/>
              <a:pathLst>
                <a:path w="533400" h="19050">
                  <a:moveTo>
                    <a:pt x="0" y="0"/>
                  </a:moveTo>
                  <a:cubicBezTo>
                    <a:pt x="90090" y="9525"/>
                    <a:pt x="180181" y="19050"/>
                    <a:pt x="269081" y="19050"/>
                  </a:cubicBezTo>
                  <a:cubicBezTo>
                    <a:pt x="357981" y="19050"/>
                    <a:pt x="489347" y="3175"/>
                    <a:pt x="533400" y="0"/>
                  </a:cubicBezTo>
                </a:path>
              </a:pathLst>
            </a:cu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mc:AlternateContent xmlns:mc="http://schemas.openxmlformats.org/markup-compatibility/2006" xmlns:a14="http://schemas.microsoft.com/office/drawing/2010/main">
          <mc:Choice Requires="a14">
            <p:sp>
              <p:nvSpPr>
                <p:cNvPr id="109" name="ZoneTexte 41">
                  <a:extLst>
                    <a:ext uri="{FF2B5EF4-FFF2-40B4-BE49-F238E27FC236}">
                      <a16:creationId xmlns:a16="http://schemas.microsoft.com/office/drawing/2014/main" id="{0831E5E4-0BFD-04E0-EE2D-7DBEFD33A25C}"/>
                    </a:ext>
                  </a:extLst>
                </p:cNvPr>
                <p:cNvSpPr txBox="1"/>
                <p:nvPr/>
              </p:nvSpPr>
              <p:spPr>
                <a:xfrm>
                  <a:off x="4601623" y="1155786"/>
                  <a:ext cx="472437" cy="400110"/>
                </a:xfrm>
                <a:prstGeom prst="rect">
                  <a:avLst/>
                </a:prstGeom>
                <a:noFill/>
              </p:spPr>
              <p:txBody>
                <a:bodyPr wrap="none" rtlCol="0">
                  <a:spAutoFit/>
                </a:bodyPr>
                <a:lstStyle/>
                <a:p>
                  <a14:m>
                    <m:oMath xmlns:m="http://schemas.openxmlformats.org/officeDocument/2006/math">
                      <m:r>
                        <a:rPr lang="fr-CA" sz="2000" i="1" smtClean="0">
                          <a:solidFill>
                            <a:srgbClr val="00A759"/>
                          </a:solidFill>
                          <a:latin typeface="Cambria Math" panose="02040503050406030204" pitchFamily="18" charset="0"/>
                          <a:ea typeface="Cambria Math" panose="02040503050406030204" pitchFamily="18" charset="0"/>
                          <a:cs typeface="Roboto Serif Light" pitchFamily="2" charset="0"/>
                        </a:rPr>
                        <m:t>𝜔</m:t>
                      </m:r>
                    </m:oMath>
                  </a14:m>
                  <a:r>
                    <a:rPr lang="fr-CA" sz="2000" baseline="-25000" dirty="0">
                      <a:solidFill>
                        <a:srgbClr val="00A759"/>
                      </a:solidFill>
                      <a:latin typeface="Century Schoolbook" panose="02040604050505020304" pitchFamily="18" charset="0"/>
                      <a:cs typeface="Roboto Serif Light" pitchFamily="2" charset="0"/>
                    </a:rPr>
                    <a:t>0</a:t>
                  </a:r>
                  <a:endParaRPr lang="fr-CA" sz="2000" i="1" dirty="0">
                    <a:solidFill>
                      <a:srgbClr val="00A759"/>
                    </a:solidFill>
                    <a:latin typeface="Century Schoolbook" panose="02040604050505020304" pitchFamily="18" charset="0"/>
                    <a:cs typeface="Roboto Serif Light" pitchFamily="2" charset="0"/>
                  </a:endParaRPr>
                </a:p>
              </p:txBody>
            </p:sp>
          </mc:Choice>
          <mc:Fallback xmlns="">
            <p:sp>
              <p:nvSpPr>
                <p:cNvPr id="113" name="ZoneTexte 41">
                  <a:extLst>
                    <a:ext uri="{FF2B5EF4-FFF2-40B4-BE49-F238E27FC236}">
                      <a16:creationId xmlns:a16="http://schemas.microsoft.com/office/drawing/2014/main" id="{40C7AEED-4851-8FFD-D018-E92F15341C08}"/>
                    </a:ext>
                  </a:extLst>
                </p:cNvPr>
                <p:cNvSpPr txBox="1">
                  <a:spLocks noRot="1" noChangeAspect="1" noMove="1" noResize="1" noEditPoints="1" noAdjustHandles="1" noChangeArrowheads="1" noChangeShapeType="1" noTextEdit="1"/>
                </p:cNvSpPr>
                <p:nvPr/>
              </p:nvSpPr>
              <p:spPr>
                <a:xfrm>
                  <a:off x="4601623" y="1155786"/>
                  <a:ext cx="472437" cy="400110"/>
                </a:xfrm>
                <a:prstGeom prst="rect">
                  <a:avLst/>
                </a:prstGeom>
                <a:blipFill>
                  <a:blip r:embed="rId18"/>
                  <a:stretch>
                    <a:fillRect r="-2597" b="-23077"/>
                  </a:stretch>
                </a:blipFill>
              </p:spPr>
              <p:txBody>
                <a:bodyPr/>
                <a:lstStyle/>
                <a:p>
                  <a:r>
                    <a:rPr lang="fr-CA">
                      <a:noFill/>
                    </a:rPr>
                    <a:t> </a:t>
                  </a:r>
                </a:p>
              </p:txBody>
            </p:sp>
          </mc:Fallback>
        </mc:AlternateContent>
        <p:cxnSp>
          <p:nvCxnSpPr>
            <p:cNvPr id="110" name="Connecteur droit avec flèche 71">
              <a:extLst>
                <a:ext uri="{FF2B5EF4-FFF2-40B4-BE49-F238E27FC236}">
                  <a16:creationId xmlns:a16="http://schemas.microsoft.com/office/drawing/2014/main" id="{6E00CA78-E016-C752-FE5E-35E2CD5399E4}"/>
                </a:ext>
              </a:extLst>
            </p:cNvPr>
            <p:cNvCxnSpPr>
              <a:cxnSpLocks/>
              <a:endCxn id="107" idx="7"/>
            </p:cNvCxnSpPr>
            <p:nvPr/>
          </p:nvCxnSpPr>
          <p:spPr>
            <a:xfrm>
              <a:off x="4832774" y="1540901"/>
              <a:ext cx="284804" cy="73335"/>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sp>
          <p:nvSpPr>
            <p:cNvPr id="111" name="Arrow: Curved Left 110">
              <a:extLst>
                <a:ext uri="{FF2B5EF4-FFF2-40B4-BE49-F238E27FC236}">
                  <a16:creationId xmlns:a16="http://schemas.microsoft.com/office/drawing/2014/main" id="{03E81E6E-4A3D-FBF1-8A2B-6076CD8ADC52}"/>
                </a:ext>
              </a:extLst>
            </p:cNvPr>
            <p:cNvSpPr/>
            <p:nvPr/>
          </p:nvSpPr>
          <p:spPr>
            <a:xfrm rot="10800000">
              <a:off x="4279451" y="1377021"/>
              <a:ext cx="154450" cy="318211"/>
            </a:xfrm>
            <a:prstGeom prst="curvedLeftArrow">
              <a:avLst>
                <a:gd name="adj1" fmla="val 0"/>
                <a:gd name="adj2" fmla="val 41893"/>
                <a:gd name="adj3" fmla="val 370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latin typeface="Century Schoolbook" panose="02040604050505020304" pitchFamily="18" charset="0"/>
              </a:endParaRPr>
            </a:p>
          </p:txBody>
        </p:sp>
      </p:grpSp>
      <p:sp>
        <p:nvSpPr>
          <p:cNvPr id="112" name="Rectangle: Rounded Corners 111">
            <a:extLst>
              <a:ext uri="{FF2B5EF4-FFF2-40B4-BE49-F238E27FC236}">
                <a16:creationId xmlns:a16="http://schemas.microsoft.com/office/drawing/2014/main" id="{DFB78CE9-5427-A07A-4BEB-9338BDD79AF5}"/>
              </a:ext>
            </a:extLst>
          </p:cNvPr>
          <p:cNvSpPr/>
          <p:nvPr/>
        </p:nvSpPr>
        <p:spPr>
          <a:xfrm>
            <a:off x="7048930" y="3666520"/>
            <a:ext cx="1207057" cy="695268"/>
          </a:xfrm>
          <a:prstGeom prst="roundRect">
            <a:avLst>
              <a:gd name="adj" fmla="val 50000"/>
            </a:avLst>
          </a:prstGeom>
          <a:solidFill>
            <a:schemeClr val="bg1">
              <a:alpha val="5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cxnSp>
        <p:nvCxnSpPr>
          <p:cNvPr id="113" name="Connector: Curved 112">
            <a:extLst>
              <a:ext uri="{FF2B5EF4-FFF2-40B4-BE49-F238E27FC236}">
                <a16:creationId xmlns:a16="http://schemas.microsoft.com/office/drawing/2014/main" id="{48A1F95D-A25C-5C8F-EC03-BEA5F84062B6}"/>
              </a:ext>
            </a:extLst>
          </p:cNvPr>
          <p:cNvCxnSpPr>
            <a:cxnSpLocks/>
          </p:cNvCxnSpPr>
          <p:nvPr/>
        </p:nvCxnSpPr>
        <p:spPr>
          <a:xfrm flipV="1">
            <a:off x="7160295" y="3828863"/>
            <a:ext cx="980978" cy="499560"/>
          </a:xfrm>
          <a:prstGeom prst="curvedConnector3">
            <a:avLst>
              <a:gd name="adj1" fmla="val 53655"/>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4" name="Connector: Curved 113">
            <a:extLst>
              <a:ext uri="{FF2B5EF4-FFF2-40B4-BE49-F238E27FC236}">
                <a16:creationId xmlns:a16="http://schemas.microsoft.com/office/drawing/2014/main" id="{EEF28163-27DC-2889-EDCA-8E7368D2F58E}"/>
              </a:ext>
            </a:extLst>
          </p:cNvPr>
          <p:cNvCxnSpPr>
            <a:cxnSpLocks/>
          </p:cNvCxnSpPr>
          <p:nvPr/>
        </p:nvCxnSpPr>
        <p:spPr>
          <a:xfrm rot="5400000" flipH="1" flipV="1">
            <a:off x="7511884" y="3564412"/>
            <a:ext cx="237048" cy="61892"/>
          </a:xfrm>
          <a:prstGeom prst="curvedConnector3">
            <a:avLst>
              <a:gd name="adj1" fmla="val 38950"/>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115" name="Group 114">
            <a:extLst>
              <a:ext uri="{FF2B5EF4-FFF2-40B4-BE49-F238E27FC236}">
                <a16:creationId xmlns:a16="http://schemas.microsoft.com/office/drawing/2014/main" id="{4266A37D-2D7D-6179-56E8-C35C97FCC166}"/>
              </a:ext>
            </a:extLst>
          </p:cNvPr>
          <p:cNvGrpSpPr/>
          <p:nvPr/>
        </p:nvGrpSpPr>
        <p:grpSpPr>
          <a:xfrm>
            <a:off x="7865149" y="3255732"/>
            <a:ext cx="1106647" cy="675662"/>
            <a:chOff x="4279451" y="1155786"/>
            <a:chExt cx="1106647" cy="675662"/>
          </a:xfrm>
        </p:grpSpPr>
        <p:sp>
          <p:nvSpPr>
            <p:cNvPr id="116" name="Oval 115">
              <a:extLst>
                <a:ext uri="{FF2B5EF4-FFF2-40B4-BE49-F238E27FC236}">
                  <a16:creationId xmlns:a16="http://schemas.microsoft.com/office/drawing/2014/main" id="{83520212-1063-23FB-FFC8-D7EEA2F1A1B3}"/>
                </a:ext>
              </a:extLst>
            </p:cNvPr>
            <p:cNvSpPr>
              <a:spLocks noChangeAspect="1"/>
            </p:cNvSpPr>
            <p:nvPr/>
          </p:nvSpPr>
          <p:spPr>
            <a:xfrm>
              <a:off x="4356677" y="1427109"/>
              <a:ext cx="952196" cy="227584"/>
            </a:xfrm>
            <a:prstGeom prst="ellipse">
              <a:avLst/>
            </a:pr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117" name="Arrow: Curved Left 116">
              <a:extLst>
                <a:ext uri="{FF2B5EF4-FFF2-40B4-BE49-F238E27FC236}">
                  <a16:creationId xmlns:a16="http://schemas.microsoft.com/office/drawing/2014/main" id="{8A57FC9A-69EF-14F7-EE33-D006D2727FF0}"/>
                </a:ext>
              </a:extLst>
            </p:cNvPr>
            <p:cNvSpPr/>
            <p:nvPr/>
          </p:nvSpPr>
          <p:spPr>
            <a:xfrm>
              <a:off x="5231648" y="1406418"/>
              <a:ext cx="154450" cy="318211"/>
            </a:xfrm>
            <a:prstGeom prst="curvedLeftArrow">
              <a:avLst>
                <a:gd name="adj1" fmla="val 0"/>
                <a:gd name="adj2" fmla="val 41893"/>
                <a:gd name="adj3" fmla="val 370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latin typeface="Century Schoolbook" panose="02040604050505020304" pitchFamily="18" charset="0"/>
              </a:endParaRPr>
            </a:p>
          </p:txBody>
        </p:sp>
        <p:sp>
          <p:nvSpPr>
            <p:cNvPr id="118" name="Flowchart: Connector 117">
              <a:extLst>
                <a:ext uri="{FF2B5EF4-FFF2-40B4-BE49-F238E27FC236}">
                  <a16:creationId xmlns:a16="http://schemas.microsoft.com/office/drawing/2014/main" id="{1BAF5619-CF70-6F74-A99C-FA44FAE67850}"/>
                </a:ext>
              </a:extLst>
            </p:cNvPr>
            <p:cNvSpPr/>
            <p:nvPr/>
          </p:nvSpPr>
          <p:spPr>
            <a:xfrm rot="3620188">
              <a:off x="4537453" y="1240806"/>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sp>
          <p:nvSpPr>
            <p:cNvPr id="119" name="Freeform: Shape 118">
              <a:extLst>
                <a:ext uri="{FF2B5EF4-FFF2-40B4-BE49-F238E27FC236}">
                  <a16:creationId xmlns:a16="http://schemas.microsoft.com/office/drawing/2014/main" id="{2299CB70-EE6E-A790-3389-151B36BBDC77}"/>
                </a:ext>
              </a:extLst>
            </p:cNvPr>
            <p:cNvSpPr/>
            <p:nvPr/>
          </p:nvSpPr>
          <p:spPr>
            <a:xfrm rot="-60000">
              <a:off x="4591048" y="1635919"/>
              <a:ext cx="533400" cy="19050"/>
            </a:xfrm>
            <a:custGeom>
              <a:avLst/>
              <a:gdLst>
                <a:gd name="connsiteX0" fmla="*/ 0 w 533400"/>
                <a:gd name="connsiteY0" fmla="*/ 0 h 19050"/>
                <a:gd name="connsiteX1" fmla="*/ 269081 w 533400"/>
                <a:gd name="connsiteY1" fmla="*/ 19050 h 19050"/>
                <a:gd name="connsiteX2" fmla="*/ 533400 w 533400"/>
                <a:gd name="connsiteY2" fmla="*/ 0 h 19050"/>
              </a:gdLst>
              <a:ahLst/>
              <a:cxnLst>
                <a:cxn ang="0">
                  <a:pos x="connsiteX0" y="connsiteY0"/>
                </a:cxn>
                <a:cxn ang="0">
                  <a:pos x="connsiteX1" y="connsiteY1"/>
                </a:cxn>
                <a:cxn ang="0">
                  <a:pos x="connsiteX2" y="connsiteY2"/>
                </a:cxn>
              </a:cxnLst>
              <a:rect l="l" t="t" r="r" b="b"/>
              <a:pathLst>
                <a:path w="533400" h="19050">
                  <a:moveTo>
                    <a:pt x="0" y="0"/>
                  </a:moveTo>
                  <a:cubicBezTo>
                    <a:pt x="90090" y="9525"/>
                    <a:pt x="180181" y="19050"/>
                    <a:pt x="269081" y="19050"/>
                  </a:cubicBezTo>
                  <a:cubicBezTo>
                    <a:pt x="357981" y="19050"/>
                    <a:pt x="489347" y="3175"/>
                    <a:pt x="533400" y="0"/>
                  </a:cubicBezTo>
                </a:path>
              </a:pathLst>
            </a:cu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mc:AlternateContent xmlns:mc="http://schemas.openxmlformats.org/markup-compatibility/2006" xmlns:a14="http://schemas.microsoft.com/office/drawing/2010/main">
          <mc:Choice Requires="a14">
            <p:sp>
              <p:nvSpPr>
                <p:cNvPr id="120" name="ZoneTexte 41">
                  <a:extLst>
                    <a:ext uri="{FF2B5EF4-FFF2-40B4-BE49-F238E27FC236}">
                      <a16:creationId xmlns:a16="http://schemas.microsoft.com/office/drawing/2014/main" id="{1BA0118F-EBD2-0468-D61B-30FC0748DDDF}"/>
                    </a:ext>
                  </a:extLst>
                </p:cNvPr>
                <p:cNvSpPr txBox="1"/>
                <p:nvPr/>
              </p:nvSpPr>
              <p:spPr>
                <a:xfrm>
                  <a:off x="4601623" y="1155786"/>
                  <a:ext cx="472437" cy="400110"/>
                </a:xfrm>
                <a:prstGeom prst="rect">
                  <a:avLst/>
                </a:prstGeom>
                <a:noFill/>
              </p:spPr>
              <p:txBody>
                <a:bodyPr wrap="none" rtlCol="0">
                  <a:spAutoFit/>
                </a:bodyPr>
                <a:lstStyle/>
                <a:p>
                  <a14:m>
                    <m:oMath xmlns:m="http://schemas.openxmlformats.org/officeDocument/2006/math">
                      <m:r>
                        <a:rPr lang="fr-CA" sz="2000" i="1" smtClean="0">
                          <a:solidFill>
                            <a:srgbClr val="00A759"/>
                          </a:solidFill>
                          <a:latin typeface="Cambria Math" panose="02040503050406030204" pitchFamily="18" charset="0"/>
                          <a:ea typeface="Cambria Math" panose="02040503050406030204" pitchFamily="18" charset="0"/>
                          <a:cs typeface="Roboto Serif Light" pitchFamily="2" charset="0"/>
                        </a:rPr>
                        <m:t>𝜔</m:t>
                      </m:r>
                    </m:oMath>
                  </a14:m>
                  <a:r>
                    <a:rPr lang="fr-CA" sz="2000" baseline="-25000" dirty="0">
                      <a:solidFill>
                        <a:srgbClr val="00A759"/>
                      </a:solidFill>
                      <a:latin typeface="Century Schoolbook" panose="02040604050505020304" pitchFamily="18" charset="0"/>
                      <a:cs typeface="Roboto Serif Light" pitchFamily="2" charset="0"/>
                    </a:rPr>
                    <a:t>0</a:t>
                  </a:r>
                  <a:endParaRPr lang="fr-CA" sz="2000" i="1" dirty="0">
                    <a:solidFill>
                      <a:srgbClr val="00A759"/>
                    </a:solidFill>
                    <a:latin typeface="Century Schoolbook" panose="02040604050505020304" pitchFamily="18" charset="0"/>
                    <a:cs typeface="Roboto Serif Light" pitchFamily="2" charset="0"/>
                  </a:endParaRPr>
                </a:p>
              </p:txBody>
            </p:sp>
          </mc:Choice>
          <mc:Fallback xmlns="">
            <p:sp>
              <p:nvSpPr>
                <p:cNvPr id="80" name="ZoneTexte 41">
                  <a:extLst>
                    <a:ext uri="{FF2B5EF4-FFF2-40B4-BE49-F238E27FC236}">
                      <a16:creationId xmlns:a16="http://schemas.microsoft.com/office/drawing/2014/main" id="{293CD892-6F4E-5561-E5BD-D6E7B235AED4}"/>
                    </a:ext>
                  </a:extLst>
                </p:cNvPr>
                <p:cNvSpPr txBox="1">
                  <a:spLocks noRot="1" noChangeAspect="1" noMove="1" noResize="1" noEditPoints="1" noAdjustHandles="1" noChangeArrowheads="1" noChangeShapeType="1" noTextEdit="1"/>
                </p:cNvSpPr>
                <p:nvPr/>
              </p:nvSpPr>
              <p:spPr>
                <a:xfrm>
                  <a:off x="4601623" y="1155786"/>
                  <a:ext cx="472437" cy="400110"/>
                </a:xfrm>
                <a:prstGeom prst="rect">
                  <a:avLst/>
                </a:prstGeom>
                <a:blipFill>
                  <a:blip r:embed="rId19"/>
                  <a:stretch>
                    <a:fillRect r="-2564" b="-21212"/>
                  </a:stretch>
                </a:blipFill>
              </p:spPr>
              <p:txBody>
                <a:bodyPr/>
                <a:lstStyle/>
                <a:p>
                  <a:r>
                    <a:rPr lang="fr-CA">
                      <a:noFill/>
                    </a:rPr>
                    <a:t> </a:t>
                  </a:r>
                </a:p>
              </p:txBody>
            </p:sp>
          </mc:Fallback>
        </mc:AlternateContent>
        <p:cxnSp>
          <p:nvCxnSpPr>
            <p:cNvPr id="121" name="Connecteur droit avec flèche 71">
              <a:extLst>
                <a:ext uri="{FF2B5EF4-FFF2-40B4-BE49-F238E27FC236}">
                  <a16:creationId xmlns:a16="http://schemas.microsoft.com/office/drawing/2014/main" id="{DF151B3B-180D-6A14-394A-6BB35563679A}"/>
                </a:ext>
              </a:extLst>
            </p:cNvPr>
            <p:cNvCxnSpPr>
              <a:cxnSpLocks/>
            </p:cNvCxnSpPr>
            <p:nvPr/>
          </p:nvCxnSpPr>
          <p:spPr>
            <a:xfrm>
              <a:off x="4832774" y="1540901"/>
              <a:ext cx="482572" cy="1298"/>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sp>
          <p:nvSpPr>
            <p:cNvPr id="122" name="Arrow: Curved Left 121">
              <a:extLst>
                <a:ext uri="{FF2B5EF4-FFF2-40B4-BE49-F238E27FC236}">
                  <a16:creationId xmlns:a16="http://schemas.microsoft.com/office/drawing/2014/main" id="{7CE15285-6F4E-5D39-A023-43E812EACBA3}"/>
                </a:ext>
              </a:extLst>
            </p:cNvPr>
            <p:cNvSpPr/>
            <p:nvPr/>
          </p:nvSpPr>
          <p:spPr>
            <a:xfrm rot="10800000">
              <a:off x="4279451" y="1377021"/>
              <a:ext cx="154450" cy="318211"/>
            </a:xfrm>
            <a:prstGeom prst="curvedLeftArrow">
              <a:avLst>
                <a:gd name="adj1" fmla="val 0"/>
                <a:gd name="adj2" fmla="val 41893"/>
                <a:gd name="adj3" fmla="val 370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latin typeface="Century Schoolbook" panose="02040604050505020304" pitchFamily="18" charset="0"/>
              </a:endParaRPr>
            </a:p>
          </p:txBody>
        </p:sp>
      </p:grpSp>
      <p:grpSp>
        <p:nvGrpSpPr>
          <p:cNvPr id="123" name="Group 122">
            <a:extLst>
              <a:ext uri="{FF2B5EF4-FFF2-40B4-BE49-F238E27FC236}">
                <a16:creationId xmlns:a16="http://schemas.microsoft.com/office/drawing/2014/main" id="{56E4AD26-AF0C-E757-1DA1-1A8EA0729B73}"/>
              </a:ext>
            </a:extLst>
          </p:cNvPr>
          <p:cNvGrpSpPr/>
          <p:nvPr/>
        </p:nvGrpSpPr>
        <p:grpSpPr>
          <a:xfrm>
            <a:off x="7858338" y="4102518"/>
            <a:ext cx="1106647" cy="666176"/>
            <a:chOff x="4279451" y="1165272"/>
            <a:chExt cx="1106647" cy="666176"/>
          </a:xfrm>
        </p:grpSpPr>
        <p:sp>
          <p:nvSpPr>
            <p:cNvPr id="124" name="Oval 123">
              <a:extLst>
                <a:ext uri="{FF2B5EF4-FFF2-40B4-BE49-F238E27FC236}">
                  <a16:creationId xmlns:a16="http://schemas.microsoft.com/office/drawing/2014/main" id="{14E5610F-01C0-E086-F047-E08FE9E4DD7E}"/>
                </a:ext>
              </a:extLst>
            </p:cNvPr>
            <p:cNvSpPr>
              <a:spLocks noChangeAspect="1"/>
            </p:cNvSpPr>
            <p:nvPr/>
          </p:nvSpPr>
          <p:spPr>
            <a:xfrm>
              <a:off x="4356677" y="1427109"/>
              <a:ext cx="952196" cy="227584"/>
            </a:xfrm>
            <a:prstGeom prst="ellipse">
              <a:avLst/>
            </a:pr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125" name="Arrow: Curved Left 124">
              <a:extLst>
                <a:ext uri="{FF2B5EF4-FFF2-40B4-BE49-F238E27FC236}">
                  <a16:creationId xmlns:a16="http://schemas.microsoft.com/office/drawing/2014/main" id="{E5DFE7D3-BB03-7ED5-3667-B2B214FB11DC}"/>
                </a:ext>
              </a:extLst>
            </p:cNvPr>
            <p:cNvSpPr/>
            <p:nvPr/>
          </p:nvSpPr>
          <p:spPr>
            <a:xfrm>
              <a:off x="5231648" y="1406418"/>
              <a:ext cx="154450" cy="318211"/>
            </a:xfrm>
            <a:prstGeom prst="curvedLeftArrow">
              <a:avLst>
                <a:gd name="adj1" fmla="val 0"/>
                <a:gd name="adj2" fmla="val 41893"/>
                <a:gd name="adj3" fmla="val 370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latin typeface="Century Schoolbook" panose="02040604050505020304" pitchFamily="18" charset="0"/>
              </a:endParaRPr>
            </a:p>
          </p:txBody>
        </p:sp>
        <p:sp>
          <p:nvSpPr>
            <p:cNvPr id="126" name="Flowchart: Connector 125">
              <a:extLst>
                <a:ext uri="{FF2B5EF4-FFF2-40B4-BE49-F238E27FC236}">
                  <a16:creationId xmlns:a16="http://schemas.microsoft.com/office/drawing/2014/main" id="{39EB74A7-40AA-D5CA-AE3D-89F1C0B500E0}"/>
                </a:ext>
              </a:extLst>
            </p:cNvPr>
            <p:cNvSpPr/>
            <p:nvPr/>
          </p:nvSpPr>
          <p:spPr>
            <a:xfrm rot="3620188">
              <a:off x="4537453" y="1240806"/>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sp>
          <p:nvSpPr>
            <p:cNvPr id="127" name="Freeform: Shape 126">
              <a:extLst>
                <a:ext uri="{FF2B5EF4-FFF2-40B4-BE49-F238E27FC236}">
                  <a16:creationId xmlns:a16="http://schemas.microsoft.com/office/drawing/2014/main" id="{6EEF5298-E7F9-07A5-7A3B-0D3B27C23423}"/>
                </a:ext>
              </a:extLst>
            </p:cNvPr>
            <p:cNvSpPr/>
            <p:nvPr/>
          </p:nvSpPr>
          <p:spPr>
            <a:xfrm rot="-60000">
              <a:off x="4591048" y="1635919"/>
              <a:ext cx="533400" cy="19050"/>
            </a:xfrm>
            <a:custGeom>
              <a:avLst/>
              <a:gdLst>
                <a:gd name="connsiteX0" fmla="*/ 0 w 533400"/>
                <a:gd name="connsiteY0" fmla="*/ 0 h 19050"/>
                <a:gd name="connsiteX1" fmla="*/ 269081 w 533400"/>
                <a:gd name="connsiteY1" fmla="*/ 19050 h 19050"/>
                <a:gd name="connsiteX2" fmla="*/ 533400 w 533400"/>
                <a:gd name="connsiteY2" fmla="*/ 0 h 19050"/>
              </a:gdLst>
              <a:ahLst/>
              <a:cxnLst>
                <a:cxn ang="0">
                  <a:pos x="connsiteX0" y="connsiteY0"/>
                </a:cxn>
                <a:cxn ang="0">
                  <a:pos x="connsiteX1" y="connsiteY1"/>
                </a:cxn>
                <a:cxn ang="0">
                  <a:pos x="connsiteX2" y="connsiteY2"/>
                </a:cxn>
              </a:cxnLst>
              <a:rect l="l" t="t" r="r" b="b"/>
              <a:pathLst>
                <a:path w="533400" h="19050">
                  <a:moveTo>
                    <a:pt x="0" y="0"/>
                  </a:moveTo>
                  <a:cubicBezTo>
                    <a:pt x="90090" y="9525"/>
                    <a:pt x="180181" y="19050"/>
                    <a:pt x="269081" y="19050"/>
                  </a:cubicBezTo>
                  <a:cubicBezTo>
                    <a:pt x="357981" y="19050"/>
                    <a:pt x="489347" y="3175"/>
                    <a:pt x="533400" y="0"/>
                  </a:cubicBezTo>
                </a:path>
              </a:pathLst>
            </a:cu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mc:AlternateContent xmlns:mc="http://schemas.openxmlformats.org/markup-compatibility/2006" xmlns:a14="http://schemas.microsoft.com/office/drawing/2010/main">
          <mc:Choice Requires="a14">
            <p:sp>
              <p:nvSpPr>
                <p:cNvPr id="128" name="ZoneTexte 41">
                  <a:extLst>
                    <a:ext uri="{FF2B5EF4-FFF2-40B4-BE49-F238E27FC236}">
                      <a16:creationId xmlns:a16="http://schemas.microsoft.com/office/drawing/2014/main" id="{49C48FE2-5ABB-6EC8-9436-0B39CA5C2D6A}"/>
                    </a:ext>
                  </a:extLst>
                </p:cNvPr>
                <p:cNvSpPr txBox="1"/>
                <p:nvPr/>
              </p:nvSpPr>
              <p:spPr>
                <a:xfrm>
                  <a:off x="4603366" y="1165272"/>
                  <a:ext cx="472437" cy="400110"/>
                </a:xfrm>
                <a:prstGeom prst="rect">
                  <a:avLst/>
                </a:prstGeom>
                <a:noFill/>
              </p:spPr>
              <p:txBody>
                <a:bodyPr wrap="none" rtlCol="0">
                  <a:spAutoFit/>
                </a:bodyPr>
                <a:lstStyle/>
                <a:p>
                  <a14:m>
                    <m:oMath xmlns:m="http://schemas.openxmlformats.org/officeDocument/2006/math">
                      <m:r>
                        <a:rPr lang="fr-CA" sz="2000" i="1" smtClean="0">
                          <a:solidFill>
                            <a:srgbClr val="00A759"/>
                          </a:solidFill>
                          <a:latin typeface="Cambria Math" panose="02040503050406030204" pitchFamily="18" charset="0"/>
                          <a:ea typeface="Cambria Math" panose="02040503050406030204" pitchFamily="18" charset="0"/>
                          <a:cs typeface="Roboto Serif Light" pitchFamily="2" charset="0"/>
                        </a:rPr>
                        <m:t>𝜔</m:t>
                      </m:r>
                    </m:oMath>
                  </a14:m>
                  <a:r>
                    <a:rPr lang="fr-CA" sz="2000" baseline="-25000" dirty="0">
                      <a:solidFill>
                        <a:srgbClr val="00A759"/>
                      </a:solidFill>
                      <a:latin typeface="Century Schoolbook" panose="02040604050505020304" pitchFamily="18" charset="0"/>
                      <a:cs typeface="Roboto Serif Light" pitchFamily="2" charset="0"/>
                    </a:rPr>
                    <a:t>0</a:t>
                  </a:r>
                  <a:endParaRPr lang="fr-CA" sz="2000" i="1" dirty="0">
                    <a:solidFill>
                      <a:srgbClr val="00A759"/>
                    </a:solidFill>
                    <a:latin typeface="Century Schoolbook" panose="02040604050505020304" pitchFamily="18" charset="0"/>
                    <a:cs typeface="Roboto Serif Light" pitchFamily="2" charset="0"/>
                  </a:endParaRPr>
                </a:p>
              </p:txBody>
            </p:sp>
          </mc:Choice>
          <mc:Fallback xmlns="">
            <p:sp>
              <p:nvSpPr>
                <p:cNvPr id="69" name="ZoneTexte 41">
                  <a:extLst>
                    <a:ext uri="{FF2B5EF4-FFF2-40B4-BE49-F238E27FC236}">
                      <a16:creationId xmlns:a16="http://schemas.microsoft.com/office/drawing/2014/main" id="{6FAFBE92-D743-8D40-D186-1C442C04C186}"/>
                    </a:ext>
                  </a:extLst>
                </p:cNvPr>
                <p:cNvSpPr txBox="1">
                  <a:spLocks noRot="1" noChangeAspect="1" noMove="1" noResize="1" noEditPoints="1" noAdjustHandles="1" noChangeArrowheads="1" noChangeShapeType="1" noTextEdit="1"/>
                </p:cNvSpPr>
                <p:nvPr/>
              </p:nvSpPr>
              <p:spPr>
                <a:xfrm>
                  <a:off x="4603366" y="1165272"/>
                  <a:ext cx="472437" cy="400110"/>
                </a:xfrm>
                <a:prstGeom prst="rect">
                  <a:avLst/>
                </a:prstGeom>
                <a:blipFill>
                  <a:blip r:embed="rId20"/>
                  <a:stretch>
                    <a:fillRect r="-2597" b="-23077"/>
                  </a:stretch>
                </a:blipFill>
              </p:spPr>
              <p:txBody>
                <a:bodyPr/>
                <a:lstStyle/>
                <a:p>
                  <a:r>
                    <a:rPr lang="fr-CA">
                      <a:noFill/>
                    </a:rPr>
                    <a:t> </a:t>
                  </a:r>
                </a:p>
              </p:txBody>
            </p:sp>
          </mc:Fallback>
        </mc:AlternateContent>
        <p:cxnSp>
          <p:nvCxnSpPr>
            <p:cNvPr id="129" name="Connecteur droit avec flèche 71">
              <a:extLst>
                <a:ext uri="{FF2B5EF4-FFF2-40B4-BE49-F238E27FC236}">
                  <a16:creationId xmlns:a16="http://schemas.microsoft.com/office/drawing/2014/main" id="{3A544090-960C-1FAC-F686-125AB0FE1119}"/>
                </a:ext>
              </a:extLst>
            </p:cNvPr>
            <p:cNvCxnSpPr>
              <a:cxnSpLocks/>
              <a:endCxn id="124" idx="3"/>
            </p:cNvCxnSpPr>
            <p:nvPr/>
          </p:nvCxnSpPr>
          <p:spPr>
            <a:xfrm flipH="1">
              <a:off x="4496123" y="1540901"/>
              <a:ext cx="336651" cy="80463"/>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sp>
          <p:nvSpPr>
            <p:cNvPr id="130" name="Arrow: Curved Left 129">
              <a:extLst>
                <a:ext uri="{FF2B5EF4-FFF2-40B4-BE49-F238E27FC236}">
                  <a16:creationId xmlns:a16="http://schemas.microsoft.com/office/drawing/2014/main" id="{A148BA4A-0DBA-AD42-CE90-3235CBBC7012}"/>
                </a:ext>
              </a:extLst>
            </p:cNvPr>
            <p:cNvSpPr/>
            <p:nvPr/>
          </p:nvSpPr>
          <p:spPr>
            <a:xfrm rot="10800000">
              <a:off x="4279451" y="1377021"/>
              <a:ext cx="154450" cy="318211"/>
            </a:xfrm>
            <a:prstGeom prst="curvedLeftArrow">
              <a:avLst>
                <a:gd name="adj1" fmla="val 0"/>
                <a:gd name="adj2" fmla="val 41893"/>
                <a:gd name="adj3" fmla="val 370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latin typeface="Century Schoolbook" panose="02040604050505020304" pitchFamily="18" charset="0"/>
              </a:endParaRPr>
            </a:p>
          </p:txBody>
        </p:sp>
      </p:grpSp>
      <p:grpSp>
        <p:nvGrpSpPr>
          <p:cNvPr id="131" name="Group 130">
            <a:extLst>
              <a:ext uri="{FF2B5EF4-FFF2-40B4-BE49-F238E27FC236}">
                <a16:creationId xmlns:a16="http://schemas.microsoft.com/office/drawing/2014/main" id="{F128761E-83A3-A30C-0F95-B234EF6411EE}"/>
              </a:ext>
            </a:extLst>
          </p:cNvPr>
          <p:cNvGrpSpPr/>
          <p:nvPr/>
        </p:nvGrpSpPr>
        <p:grpSpPr>
          <a:xfrm>
            <a:off x="9938501" y="2796070"/>
            <a:ext cx="1106647" cy="666176"/>
            <a:chOff x="4279451" y="1165272"/>
            <a:chExt cx="1106647" cy="666176"/>
          </a:xfrm>
        </p:grpSpPr>
        <p:sp>
          <p:nvSpPr>
            <p:cNvPr id="132" name="Oval 131">
              <a:extLst>
                <a:ext uri="{FF2B5EF4-FFF2-40B4-BE49-F238E27FC236}">
                  <a16:creationId xmlns:a16="http://schemas.microsoft.com/office/drawing/2014/main" id="{759E6910-5EBA-CF3A-3E1D-F6952AC02FD8}"/>
                </a:ext>
              </a:extLst>
            </p:cNvPr>
            <p:cNvSpPr>
              <a:spLocks noChangeAspect="1"/>
            </p:cNvSpPr>
            <p:nvPr/>
          </p:nvSpPr>
          <p:spPr>
            <a:xfrm>
              <a:off x="4356677" y="1427109"/>
              <a:ext cx="952196" cy="227584"/>
            </a:xfrm>
            <a:prstGeom prst="ellipse">
              <a:avLst/>
            </a:pr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133" name="Arrow: Curved Left 132">
              <a:extLst>
                <a:ext uri="{FF2B5EF4-FFF2-40B4-BE49-F238E27FC236}">
                  <a16:creationId xmlns:a16="http://schemas.microsoft.com/office/drawing/2014/main" id="{E0456FC9-C549-D880-4A38-995685B4B18C}"/>
                </a:ext>
              </a:extLst>
            </p:cNvPr>
            <p:cNvSpPr/>
            <p:nvPr/>
          </p:nvSpPr>
          <p:spPr>
            <a:xfrm>
              <a:off x="5231648" y="1406418"/>
              <a:ext cx="154450" cy="318211"/>
            </a:xfrm>
            <a:prstGeom prst="curvedLeftArrow">
              <a:avLst>
                <a:gd name="adj1" fmla="val 0"/>
                <a:gd name="adj2" fmla="val 41893"/>
                <a:gd name="adj3" fmla="val 370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latin typeface="Century Schoolbook" panose="02040604050505020304" pitchFamily="18" charset="0"/>
              </a:endParaRPr>
            </a:p>
          </p:txBody>
        </p:sp>
        <p:sp>
          <p:nvSpPr>
            <p:cNvPr id="134" name="Flowchart: Connector 133">
              <a:extLst>
                <a:ext uri="{FF2B5EF4-FFF2-40B4-BE49-F238E27FC236}">
                  <a16:creationId xmlns:a16="http://schemas.microsoft.com/office/drawing/2014/main" id="{E484927F-11F3-D3E5-BDD8-7F96EB70943F}"/>
                </a:ext>
              </a:extLst>
            </p:cNvPr>
            <p:cNvSpPr/>
            <p:nvPr/>
          </p:nvSpPr>
          <p:spPr>
            <a:xfrm rot="3620188">
              <a:off x="4537453" y="1240806"/>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sp>
          <p:nvSpPr>
            <p:cNvPr id="135" name="Freeform: Shape 134">
              <a:extLst>
                <a:ext uri="{FF2B5EF4-FFF2-40B4-BE49-F238E27FC236}">
                  <a16:creationId xmlns:a16="http://schemas.microsoft.com/office/drawing/2014/main" id="{167BE902-0307-9841-B455-39C33838CEC3}"/>
                </a:ext>
              </a:extLst>
            </p:cNvPr>
            <p:cNvSpPr/>
            <p:nvPr/>
          </p:nvSpPr>
          <p:spPr>
            <a:xfrm rot="-60000">
              <a:off x="4591048" y="1635919"/>
              <a:ext cx="533400" cy="19050"/>
            </a:xfrm>
            <a:custGeom>
              <a:avLst/>
              <a:gdLst>
                <a:gd name="connsiteX0" fmla="*/ 0 w 533400"/>
                <a:gd name="connsiteY0" fmla="*/ 0 h 19050"/>
                <a:gd name="connsiteX1" fmla="*/ 269081 w 533400"/>
                <a:gd name="connsiteY1" fmla="*/ 19050 h 19050"/>
                <a:gd name="connsiteX2" fmla="*/ 533400 w 533400"/>
                <a:gd name="connsiteY2" fmla="*/ 0 h 19050"/>
              </a:gdLst>
              <a:ahLst/>
              <a:cxnLst>
                <a:cxn ang="0">
                  <a:pos x="connsiteX0" y="connsiteY0"/>
                </a:cxn>
                <a:cxn ang="0">
                  <a:pos x="connsiteX1" y="connsiteY1"/>
                </a:cxn>
                <a:cxn ang="0">
                  <a:pos x="connsiteX2" y="connsiteY2"/>
                </a:cxn>
              </a:cxnLst>
              <a:rect l="l" t="t" r="r" b="b"/>
              <a:pathLst>
                <a:path w="533400" h="19050">
                  <a:moveTo>
                    <a:pt x="0" y="0"/>
                  </a:moveTo>
                  <a:cubicBezTo>
                    <a:pt x="90090" y="9525"/>
                    <a:pt x="180181" y="19050"/>
                    <a:pt x="269081" y="19050"/>
                  </a:cubicBezTo>
                  <a:cubicBezTo>
                    <a:pt x="357981" y="19050"/>
                    <a:pt x="489347" y="3175"/>
                    <a:pt x="533400" y="0"/>
                  </a:cubicBezTo>
                </a:path>
              </a:pathLst>
            </a:cu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mc:AlternateContent xmlns:mc="http://schemas.openxmlformats.org/markup-compatibility/2006">
          <mc:Choice xmlns:a14="http://schemas.microsoft.com/office/drawing/2010/main" Requires="a14">
            <p:sp>
              <p:nvSpPr>
                <p:cNvPr id="136" name="ZoneTexte 41">
                  <a:extLst>
                    <a:ext uri="{FF2B5EF4-FFF2-40B4-BE49-F238E27FC236}">
                      <a16:creationId xmlns:a16="http://schemas.microsoft.com/office/drawing/2014/main" id="{3839445B-E238-1F49-5C99-10F4F17B45F5}"/>
                    </a:ext>
                  </a:extLst>
                </p:cNvPr>
                <p:cNvSpPr txBox="1"/>
                <p:nvPr/>
              </p:nvSpPr>
              <p:spPr>
                <a:xfrm>
                  <a:off x="4603366" y="1165272"/>
                  <a:ext cx="480453" cy="400110"/>
                </a:xfrm>
                <a:prstGeom prst="rect">
                  <a:avLst/>
                </a:prstGeom>
                <a:noFill/>
              </p:spPr>
              <p:txBody>
                <a:bodyPr wrap="none" rtlCol="0">
                  <a:spAutoFit/>
                </a:bodyPr>
                <a:lstStyle/>
                <a:p>
                  <a14:m>
                    <m:oMath xmlns:m="http://schemas.openxmlformats.org/officeDocument/2006/math">
                      <m:r>
                        <a:rPr lang="fr-CA" sz="2000" i="1" smtClean="0">
                          <a:solidFill>
                            <a:srgbClr val="00A759"/>
                          </a:solidFill>
                          <a:latin typeface="Cambria Math" panose="02040503050406030204" pitchFamily="18" charset="0"/>
                          <a:ea typeface="Cambria Math" panose="02040503050406030204" pitchFamily="18" charset="0"/>
                          <a:cs typeface="Roboto Serif Light" pitchFamily="2" charset="0"/>
                        </a:rPr>
                        <m:t>𝜔</m:t>
                      </m:r>
                    </m:oMath>
                  </a14:m>
                  <a:r>
                    <a:rPr lang="fr-CA" sz="2000" baseline="-25000" dirty="0">
                      <a:solidFill>
                        <a:srgbClr val="00A759"/>
                      </a:solidFill>
                      <a:latin typeface="Century Schoolbook" panose="02040604050505020304" pitchFamily="18" charset="0"/>
                      <a:cs typeface="Roboto Serif Light" pitchFamily="2" charset="0"/>
                    </a:rPr>
                    <a:t>+</a:t>
                  </a:r>
                  <a:endParaRPr lang="fr-CA" sz="2000" i="1" dirty="0">
                    <a:solidFill>
                      <a:srgbClr val="00A759"/>
                    </a:solidFill>
                    <a:latin typeface="Century Schoolbook" panose="02040604050505020304" pitchFamily="18" charset="0"/>
                    <a:cs typeface="Roboto Serif Light" pitchFamily="2" charset="0"/>
                  </a:endParaRPr>
                </a:p>
              </p:txBody>
            </p:sp>
          </mc:Choice>
          <mc:Fallback>
            <p:sp>
              <p:nvSpPr>
                <p:cNvPr id="136" name="ZoneTexte 41">
                  <a:extLst>
                    <a:ext uri="{FF2B5EF4-FFF2-40B4-BE49-F238E27FC236}">
                      <a16:creationId xmlns:a16="http://schemas.microsoft.com/office/drawing/2014/main" id="{3839445B-E238-1F49-5C99-10F4F17B45F5}"/>
                    </a:ext>
                  </a:extLst>
                </p:cNvPr>
                <p:cNvSpPr txBox="1">
                  <a:spLocks noRot="1" noChangeAspect="1" noMove="1" noResize="1" noEditPoints="1" noAdjustHandles="1" noChangeArrowheads="1" noChangeShapeType="1" noTextEdit="1"/>
                </p:cNvSpPr>
                <p:nvPr/>
              </p:nvSpPr>
              <p:spPr>
                <a:xfrm>
                  <a:off x="4603366" y="1165272"/>
                  <a:ext cx="480453" cy="400110"/>
                </a:xfrm>
                <a:prstGeom prst="rect">
                  <a:avLst/>
                </a:prstGeom>
                <a:blipFill>
                  <a:blip r:embed="rId21"/>
                  <a:stretch>
                    <a:fillRect t="-9231" r="-27848" b="-27692"/>
                  </a:stretch>
                </a:blipFill>
              </p:spPr>
              <p:txBody>
                <a:bodyPr/>
                <a:lstStyle/>
                <a:p>
                  <a:r>
                    <a:rPr lang="fr-CA">
                      <a:noFill/>
                    </a:rPr>
                    <a:t> </a:t>
                  </a:r>
                </a:p>
              </p:txBody>
            </p:sp>
          </mc:Fallback>
        </mc:AlternateContent>
        <p:cxnSp>
          <p:nvCxnSpPr>
            <p:cNvPr id="137" name="Connecteur droit avec flèche 71">
              <a:extLst>
                <a:ext uri="{FF2B5EF4-FFF2-40B4-BE49-F238E27FC236}">
                  <a16:creationId xmlns:a16="http://schemas.microsoft.com/office/drawing/2014/main" id="{A43C87C6-B1E0-4DBA-4FEA-F4671F0C7EB7}"/>
                </a:ext>
              </a:extLst>
            </p:cNvPr>
            <p:cNvCxnSpPr>
              <a:cxnSpLocks/>
              <a:endCxn id="132" idx="3"/>
            </p:cNvCxnSpPr>
            <p:nvPr/>
          </p:nvCxnSpPr>
          <p:spPr>
            <a:xfrm flipH="1">
              <a:off x="4496123" y="1540901"/>
              <a:ext cx="336651" cy="80463"/>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sp>
          <p:nvSpPr>
            <p:cNvPr id="138" name="Arrow: Curved Left 137">
              <a:extLst>
                <a:ext uri="{FF2B5EF4-FFF2-40B4-BE49-F238E27FC236}">
                  <a16:creationId xmlns:a16="http://schemas.microsoft.com/office/drawing/2014/main" id="{CF6D6B34-45B9-D852-4984-D90663E1FABE}"/>
                </a:ext>
              </a:extLst>
            </p:cNvPr>
            <p:cNvSpPr/>
            <p:nvPr/>
          </p:nvSpPr>
          <p:spPr>
            <a:xfrm rot="10800000">
              <a:off x="4279451" y="1377021"/>
              <a:ext cx="154450" cy="318211"/>
            </a:xfrm>
            <a:prstGeom prst="curvedLeftArrow">
              <a:avLst>
                <a:gd name="adj1" fmla="val 0"/>
                <a:gd name="adj2" fmla="val 41893"/>
                <a:gd name="adj3" fmla="val 370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latin typeface="Century Schoolbook" panose="02040604050505020304" pitchFamily="18" charset="0"/>
              </a:endParaRPr>
            </a:p>
          </p:txBody>
        </p:sp>
      </p:grpSp>
      <p:grpSp>
        <p:nvGrpSpPr>
          <p:cNvPr id="139" name="Group 138">
            <a:extLst>
              <a:ext uri="{FF2B5EF4-FFF2-40B4-BE49-F238E27FC236}">
                <a16:creationId xmlns:a16="http://schemas.microsoft.com/office/drawing/2014/main" id="{036A3E0A-96EA-DDD7-DE10-02527A7262D3}"/>
              </a:ext>
            </a:extLst>
          </p:cNvPr>
          <p:cNvGrpSpPr/>
          <p:nvPr/>
        </p:nvGrpSpPr>
        <p:grpSpPr>
          <a:xfrm>
            <a:off x="10711879" y="4111483"/>
            <a:ext cx="1106647" cy="666176"/>
            <a:chOff x="4279451" y="1165272"/>
            <a:chExt cx="1106647" cy="666176"/>
          </a:xfrm>
        </p:grpSpPr>
        <p:sp>
          <p:nvSpPr>
            <p:cNvPr id="140" name="Oval 139">
              <a:extLst>
                <a:ext uri="{FF2B5EF4-FFF2-40B4-BE49-F238E27FC236}">
                  <a16:creationId xmlns:a16="http://schemas.microsoft.com/office/drawing/2014/main" id="{142EB0DB-9554-99AA-1705-BDA7A5427C34}"/>
                </a:ext>
              </a:extLst>
            </p:cNvPr>
            <p:cNvSpPr>
              <a:spLocks noChangeAspect="1"/>
            </p:cNvSpPr>
            <p:nvPr/>
          </p:nvSpPr>
          <p:spPr>
            <a:xfrm>
              <a:off x="4356677" y="1427109"/>
              <a:ext cx="952196" cy="227584"/>
            </a:xfrm>
            <a:prstGeom prst="ellipse">
              <a:avLst/>
            </a:pr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141" name="Arrow: Curved Left 140">
              <a:extLst>
                <a:ext uri="{FF2B5EF4-FFF2-40B4-BE49-F238E27FC236}">
                  <a16:creationId xmlns:a16="http://schemas.microsoft.com/office/drawing/2014/main" id="{8D6C0343-C147-D745-6EB2-E71D9CA46EDC}"/>
                </a:ext>
              </a:extLst>
            </p:cNvPr>
            <p:cNvSpPr/>
            <p:nvPr/>
          </p:nvSpPr>
          <p:spPr>
            <a:xfrm>
              <a:off x="5231648" y="1406418"/>
              <a:ext cx="154450" cy="318211"/>
            </a:xfrm>
            <a:prstGeom prst="curvedLeftArrow">
              <a:avLst>
                <a:gd name="adj1" fmla="val 0"/>
                <a:gd name="adj2" fmla="val 41893"/>
                <a:gd name="adj3" fmla="val 370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latin typeface="Century Schoolbook" panose="02040604050505020304" pitchFamily="18" charset="0"/>
              </a:endParaRPr>
            </a:p>
          </p:txBody>
        </p:sp>
        <p:sp>
          <p:nvSpPr>
            <p:cNvPr id="142" name="Flowchart: Connector 141">
              <a:extLst>
                <a:ext uri="{FF2B5EF4-FFF2-40B4-BE49-F238E27FC236}">
                  <a16:creationId xmlns:a16="http://schemas.microsoft.com/office/drawing/2014/main" id="{4B3164D7-B22B-A952-9EF9-F592F5986537}"/>
                </a:ext>
              </a:extLst>
            </p:cNvPr>
            <p:cNvSpPr/>
            <p:nvPr/>
          </p:nvSpPr>
          <p:spPr>
            <a:xfrm rot="3620188">
              <a:off x="4537453" y="1240806"/>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sp>
          <p:nvSpPr>
            <p:cNvPr id="143" name="Freeform: Shape 142">
              <a:extLst>
                <a:ext uri="{FF2B5EF4-FFF2-40B4-BE49-F238E27FC236}">
                  <a16:creationId xmlns:a16="http://schemas.microsoft.com/office/drawing/2014/main" id="{A443DE42-CDDC-E71F-0F51-998C7EB02AD4}"/>
                </a:ext>
              </a:extLst>
            </p:cNvPr>
            <p:cNvSpPr/>
            <p:nvPr/>
          </p:nvSpPr>
          <p:spPr>
            <a:xfrm rot="-60000">
              <a:off x="4591048" y="1635919"/>
              <a:ext cx="533400" cy="19050"/>
            </a:xfrm>
            <a:custGeom>
              <a:avLst/>
              <a:gdLst>
                <a:gd name="connsiteX0" fmla="*/ 0 w 533400"/>
                <a:gd name="connsiteY0" fmla="*/ 0 h 19050"/>
                <a:gd name="connsiteX1" fmla="*/ 269081 w 533400"/>
                <a:gd name="connsiteY1" fmla="*/ 19050 h 19050"/>
                <a:gd name="connsiteX2" fmla="*/ 533400 w 533400"/>
                <a:gd name="connsiteY2" fmla="*/ 0 h 19050"/>
              </a:gdLst>
              <a:ahLst/>
              <a:cxnLst>
                <a:cxn ang="0">
                  <a:pos x="connsiteX0" y="connsiteY0"/>
                </a:cxn>
                <a:cxn ang="0">
                  <a:pos x="connsiteX1" y="connsiteY1"/>
                </a:cxn>
                <a:cxn ang="0">
                  <a:pos x="connsiteX2" y="connsiteY2"/>
                </a:cxn>
              </a:cxnLst>
              <a:rect l="l" t="t" r="r" b="b"/>
              <a:pathLst>
                <a:path w="533400" h="19050">
                  <a:moveTo>
                    <a:pt x="0" y="0"/>
                  </a:moveTo>
                  <a:cubicBezTo>
                    <a:pt x="90090" y="9525"/>
                    <a:pt x="180181" y="19050"/>
                    <a:pt x="269081" y="19050"/>
                  </a:cubicBezTo>
                  <a:cubicBezTo>
                    <a:pt x="357981" y="19050"/>
                    <a:pt x="489347" y="3175"/>
                    <a:pt x="533400" y="0"/>
                  </a:cubicBezTo>
                </a:path>
              </a:pathLst>
            </a:cu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mc:AlternateContent xmlns:mc="http://schemas.openxmlformats.org/markup-compatibility/2006" xmlns:a14="http://schemas.microsoft.com/office/drawing/2010/main">
          <mc:Choice Requires="a14">
            <p:sp>
              <p:nvSpPr>
                <p:cNvPr id="144" name="ZoneTexte 41">
                  <a:extLst>
                    <a:ext uri="{FF2B5EF4-FFF2-40B4-BE49-F238E27FC236}">
                      <a16:creationId xmlns:a16="http://schemas.microsoft.com/office/drawing/2014/main" id="{7DBCA932-DBD3-3A42-1FD4-CB9FB2B2A8A2}"/>
                    </a:ext>
                  </a:extLst>
                </p:cNvPr>
                <p:cNvSpPr txBox="1"/>
                <p:nvPr/>
              </p:nvSpPr>
              <p:spPr>
                <a:xfrm>
                  <a:off x="4603366" y="1165272"/>
                  <a:ext cx="472437" cy="400110"/>
                </a:xfrm>
                <a:prstGeom prst="rect">
                  <a:avLst/>
                </a:prstGeom>
                <a:noFill/>
              </p:spPr>
              <p:txBody>
                <a:bodyPr wrap="none" rtlCol="0">
                  <a:spAutoFit/>
                </a:bodyPr>
                <a:lstStyle/>
                <a:p>
                  <a14:m>
                    <m:oMath xmlns:m="http://schemas.openxmlformats.org/officeDocument/2006/math">
                      <m:r>
                        <a:rPr lang="fr-CA" sz="2000" i="1" smtClean="0">
                          <a:solidFill>
                            <a:srgbClr val="00A759"/>
                          </a:solidFill>
                          <a:latin typeface="Cambria Math" panose="02040503050406030204" pitchFamily="18" charset="0"/>
                          <a:ea typeface="Cambria Math" panose="02040503050406030204" pitchFamily="18" charset="0"/>
                          <a:cs typeface="Roboto Serif Light" pitchFamily="2" charset="0"/>
                        </a:rPr>
                        <m:t>𝜔</m:t>
                      </m:r>
                    </m:oMath>
                  </a14:m>
                  <a:r>
                    <a:rPr lang="fr-CA" sz="2000" baseline="-25000" dirty="0">
                      <a:solidFill>
                        <a:srgbClr val="00A759"/>
                      </a:solidFill>
                      <a:latin typeface="Century Schoolbook" panose="02040604050505020304" pitchFamily="18" charset="0"/>
                      <a:cs typeface="Roboto Serif Light" pitchFamily="2" charset="0"/>
                    </a:rPr>
                    <a:t>0</a:t>
                  </a:r>
                  <a:endParaRPr lang="fr-CA" sz="2000" i="1" dirty="0">
                    <a:solidFill>
                      <a:srgbClr val="00A759"/>
                    </a:solidFill>
                    <a:latin typeface="Century Schoolbook" panose="02040604050505020304" pitchFamily="18" charset="0"/>
                    <a:cs typeface="Roboto Serif Light" pitchFamily="2" charset="0"/>
                  </a:endParaRPr>
                </a:p>
              </p:txBody>
            </p:sp>
          </mc:Choice>
          <mc:Fallback xmlns="">
            <p:sp>
              <p:nvSpPr>
                <p:cNvPr id="153" name="ZoneTexte 41">
                  <a:extLst>
                    <a:ext uri="{FF2B5EF4-FFF2-40B4-BE49-F238E27FC236}">
                      <a16:creationId xmlns:a16="http://schemas.microsoft.com/office/drawing/2014/main" id="{5D53AEB8-2E22-B386-A258-871CEC3DB042}"/>
                    </a:ext>
                  </a:extLst>
                </p:cNvPr>
                <p:cNvSpPr txBox="1">
                  <a:spLocks noRot="1" noChangeAspect="1" noMove="1" noResize="1" noEditPoints="1" noAdjustHandles="1" noChangeArrowheads="1" noChangeShapeType="1" noTextEdit="1"/>
                </p:cNvSpPr>
                <p:nvPr/>
              </p:nvSpPr>
              <p:spPr>
                <a:xfrm>
                  <a:off x="4603366" y="1165272"/>
                  <a:ext cx="472437" cy="400110"/>
                </a:xfrm>
                <a:prstGeom prst="rect">
                  <a:avLst/>
                </a:prstGeom>
                <a:blipFill>
                  <a:blip r:embed="rId22"/>
                  <a:stretch>
                    <a:fillRect r="-2564" b="-21212"/>
                  </a:stretch>
                </a:blipFill>
              </p:spPr>
              <p:txBody>
                <a:bodyPr/>
                <a:lstStyle/>
                <a:p>
                  <a:r>
                    <a:rPr lang="fr-CA">
                      <a:noFill/>
                    </a:rPr>
                    <a:t> </a:t>
                  </a:r>
                </a:p>
              </p:txBody>
            </p:sp>
          </mc:Fallback>
        </mc:AlternateContent>
        <p:cxnSp>
          <p:nvCxnSpPr>
            <p:cNvPr id="145" name="Connecteur droit avec flèche 71">
              <a:extLst>
                <a:ext uri="{FF2B5EF4-FFF2-40B4-BE49-F238E27FC236}">
                  <a16:creationId xmlns:a16="http://schemas.microsoft.com/office/drawing/2014/main" id="{361CC429-9FDD-DA51-1389-778DFD2EA7AE}"/>
                </a:ext>
              </a:extLst>
            </p:cNvPr>
            <p:cNvCxnSpPr>
              <a:cxnSpLocks/>
              <a:endCxn id="140" idx="3"/>
            </p:cNvCxnSpPr>
            <p:nvPr/>
          </p:nvCxnSpPr>
          <p:spPr>
            <a:xfrm flipH="1">
              <a:off x="4496123" y="1540901"/>
              <a:ext cx="336651" cy="80463"/>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sp>
          <p:nvSpPr>
            <p:cNvPr id="146" name="Arrow: Curved Left 145">
              <a:extLst>
                <a:ext uri="{FF2B5EF4-FFF2-40B4-BE49-F238E27FC236}">
                  <a16:creationId xmlns:a16="http://schemas.microsoft.com/office/drawing/2014/main" id="{400E7279-EFCE-8D4C-4DBF-30CDBAB77EE8}"/>
                </a:ext>
              </a:extLst>
            </p:cNvPr>
            <p:cNvSpPr/>
            <p:nvPr/>
          </p:nvSpPr>
          <p:spPr>
            <a:xfrm rot="10800000">
              <a:off x="4279451" y="1377021"/>
              <a:ext cx="154450" cy="318211"/>
            </a:xfrm>
            <a:prstGeom prst="curvedLeftArrow">
              <a:avLst>
                <a:gd name="adj1" fmla="val 0"/>
                <a:gd name="adj2" fmla="val 41893"/>
                <a:gd name="adj3" fmla="val 370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latin typeface="Century Schoolbook" panose="02040604050505020304" pitchFamily="18" charset="0"/>
              </a:endParaRPr>
            </a:p>
          </p:txBody>
        </p:sp>
      </p:grpSp>
      <p:grpSp>
        <p:nvGrpSpPr>
          <p:cNvPr id="147" name="Group 146">
            <a:extLst>
              <a:ext uri="{FF2B5EF4-FFF2-40B4-BE49-F238E27FC236}">
                <a16:creationId xmlns:a16="http://schemas.microsoft.com/office/drawing/2014/main" id="{96CD0AD3-03EE-2392-D69D-01F45C5C6BDB}"/>
              </a:ext>
            </a:extLst>
          </p:cNvPr>
          <p:cNvGrpSpPr/>
          <p:nvPr/>
        </p:nvGrpSpPr>
        <p:grpSpPr>
          <a:xfrm>
            <a:off x="10710897" y="3265590"/>
            <a:ext cx="1106647" cy="675662"/>
            <a:chOff x="4279451" y="1155786"/>
            <a:chExt cx="1106647" cy="675662"/>
          </a:xfrm>
        </p:grpSpPr>
        <p:sp>
          <p:nvSpPr>
            <p:cNvPr id="148" name="Oval 147">
              <a:extLst>
                <a:ext uri="{FF2B5EF4-FFF2-40B4-BE49-F238E27FC236}">
                  <a16:creationId xmlns:a16="http://schemas.microsoft.com/office/drawing/2014/main" id="{1DA5115A-FFB7-BEC1-312B-8495A6D8E224}"/>
                </a:ext>
              </a:extLst>
            </p:cNvPr>
            <p:cNvSpPr>
              <a:spLocks noChangeAspect="1"/>
            </p:cNvSpPr>
            <p:nvPr/>
          </p:nvSpPr>
          <p:spPr>
            <a:xfrm>
              <a:off x="4356677" y="1427109"/>
              <a:ext cx="952196" cy="227584"/>
            </a:xfrm>
            <a:prstGeom prst="ellipse">
              <a:avLst/>
            </a:pr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149" name="Arrow: Curved Left 148">
              <a:extLst>
                <a:ext uri="{FF2B5EF4-FFF2-40B4-BE49-F238E27FC236}">
                  <a16:creationId xmlns:a16="http://schemas.microsoft.com/office/drawing/2014/main" id="{17E42636-86AE-94B8-90DF-2021424A834B}"/>
                </a:ext>
              </a:extLst>
            </p:cNvPr>
            <p:cNvSpPr/>
            <p:nvPr/>
          </p:nvSpPr>
          <p:spPr>
            <a:xfrm>
              <a:off x="5231648" y="1406418"/>
              <a:ext cx="154450" cy="318211"/>
            </a:xfrm>
            <a:prstGeom prst="curvedLeftArrow">
              <a:avLst>
                <a:gd name="adj1" fmla="val 0"/>
                <a:gd name="adj2" fmla="val 41893"/>
                <a:gd name="adj3" fmla="val 370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latin typeface="Century Schoolbook" panose="02040604050505020304" pitchFamily="18" charset="0"/>
              </a:endParaRPr>
            </a:p>
          </p:txBody>
        </p:sp>
        <p:sp>
          <p:nvSpPr>
            <p:cNvPr id="150" name="Flowchart: Connector 149">
              <a:extLst>
                <a:ext uri="{FF2B5EF4-FFF2-40B4-BE49-F238E27FC236}">
                  <a16:creationId xmlns:a16="http://schemas.microsoft.com/office/drawing/2014/main" id="{9A48112C-1E06-343B-F277-3AB5D58C2F1E}"/>
                </a:ext>
              </a:extLst>
            </p:cNvPr>
            <p:cNvSpPr/>
            <p:nvPr/>
          </p:nvSpPr>
          <p:spPr>
            <a:xfrm rot="3620188">
              <a:off x="4537453" y="1240806"/>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sp>
          <p:nvSpPr>
            <p:cNvPr id="151" name="Freeform: Shape 150">
              <a:extLst>
                <a:ext uri="{FF2B5EF4-FFF2-40B4-BE49-F238E27FC236}">
                  <a16:creationId xmlns:a16="http://schemas.microsoft.com/office/drawing/2014/main" id="{6584CB5B-6BE4-A009-C897-C890B8E36E32}"/>
                </a:ext>
              </a:extLst>
            </p:cNvPr>
            <p:cNvSpPr/>
            <p:nvPr/>
          </p:nvSpPr>
          <p:spPr>
            <a:xfrm rot="-60000">
              <a:off x="4591048" y="1635919"/>
              <a:ext cx="533400" cy="19050"/>
            </a:xfrm>
            <a:custGeom>
              <a:avLst/>
              <a:gdLst>
                <a:gd name="connsiteX0" fmla="*/ 0 w 533400"/>
                <a:gd name="connsiteY0" fmla="*/ 0 h 19050"/>
                <a:gd name="connsiteX1" fmla="*/ 269081 w 533400"/>
                <a:gd name="connsiteY1" fmla="*/ 19050 h 19050"/>
                <a:gd name="connsiteX2" fmla="*/ 533400 w 533400"/>
                <a:gd name="connsiteY2" fmla="*/ 0 h 19050"/>
              </a:gdLst>
              <a:ahLst/>
              <a:cxnLst>
                <a:cxn ang="0">
                  <a:pos x="connsiteX0" y="connsiteY0"/>
                </a:cxn>
                <a:cxn ang="0">
                  <a:pos x="connsiteX1" y="connsiteY1"/>
                </a:cxn>
                <a:cxn ang="0">
                  <a:pos x="connsiteX2" y="connsiteY2"/>
                </a:cxn>
              </a:cxnLst>
              <a:rect l="l" t="t" r="r" b="b"/>
              <a:pathLst>
                <a:path w="533400" h="19050">
                  <a:moveTo>
                    <a:pt x="0" y="0"/>
                  </a:moveTo>
                  <a:cubicBezTo>
                    <a:pt x="90090" y="9525"/>
                    <a:pt x="180181" y="19050"/>
                    <a:pt x="269081" y="19050"/>
                  </a:cubicBezTo>
                  <a:cubicBezTo>
                    <a:pt x="357981" y="19050"/>
                    <a:pt x="489347" y="3175"/>
                    <a:pt x="533400" y="0"/>
                  </a:cubicBezTo>
                </a:path>
              </a:pathLst>
            </a:cu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mc:AlternateContent xmlns:mc="http://schemas.openxmlformats.org/markup-compatibility/2006" xmlns:a14="http://schemas.microsoft.com/office/drawing/2010/main">
          <mc:Choice Requires="a14">
            <p:sp>
              <p:nvSpPr>
                <p:cNvPr id="152" name="ZoneTexte 41">
                  <a:extLst>
                    <a:ext uri="{FF2B5EF4-FFF2-40B4-BE49-F238E27FC236}">
                      <a16:creationId xmlns:a16="http://schemas.microsoft.com/office/drawing/2014/main" id="{125A68EE-B56F-7F96-C9B7-DF4528CDA208}"/>
                    </a:ext>
                  </a:extLst>
                </p:cNvPr>
                <p:cNvSpPr txBox="1"/>
                <p:nvPr/>
              </p:nvSpPr>
              <p:spPr>
                <a:xfrm>
                  <a:off x="4601623" y="1155786"/>
                  <a:ext cx="472437" cy="400110"/>
                </a:xfrm>
                <a:prstGeom prst="rect">
                  <a:avLst/>
                </a:prstGeom>
                <a:noFill/>
              </p:spPr>
              <p:txBody>
                <a:bodyPr wrap="none" rtlCol="0">
                  <a:spAutoFit/>
                </a:bodyPr>
                <a:lstStyle/>
                <a:p>
                  <a14:m>
                    <m:oMath xmlns:m="http://schemas.openxmlformats.org/officeDocument/2006/math">
                      <m:r>
                        <a:rPr lang="fr-CA" sz="2000" i="1" smtClean="0">
                          <a:solidFill>
                            <a:srgbClr val="00A759"/>
                          </a:solidFill>
                          <a:latin typeface="Cambria Math" panose="02040503050406030204" pitchFamily="18" charset="0"/>
                          <a:ea typeface="Cambria Math" panose="02040503050406030204" pitchFamily="18" charset="0"/>
                          <a:cs typeface="Roboto Serif Light" pitchFamily="2" charset="0"/>
                        </a:rPr>
                        <m:t>𝜔</m:t>
                      </m:r>
                    </m:oMath>
                  </a14:m>
                  <a:r>
                    <a:rPr lang="fr-CA" sz="2000" baseline="-25000" dirty="0">
                      <a:solidFill>
                        <a:srgbClr val="00A759"/>
                      </a:solidFill>
                      <a:latin typeface="Century Schoolbook" panose="02040604050505020304" pitchFamily="18" charset="0"/>
                      <a:cs typeface="Roboto Serif Light" pitchFamily="2" charset="0"/>
                    </a:rPr>
                    <a:t>0</a:t>
                  </a:r>
                  <a:endParaRPr lang="fr-CA" sz="2000" i="1" dirty="0">
                    <a:solidFill>
                      <a:srgbClr val="00A759"/>
                    </a:solidFill>
                    <a:latin typeface="Century Schoolbook" panose="02040604050505020304" pitchFamily="18" charset="0"/>
                    <a:cs typeface="Roboto Serif Light" pitchFamily="2" charset="0"/>
                  </a:endParaRPr>
                </a:p>
              </p:txBody>
            </p:sp>
          </mc:Choice>
          <mc:Fallback xmlns="">
            <p:sp>
              <p:nvSpPr>
                <p:cNvPr id="161" name="ZoneTexte 41">
                  <a:extLst>
                    <a:ext uri="{FF2B5EF4-FFF2-40B4-BE49-F238E27FC236}">
                      <a16:creationId xmlns:a16="http://schemas.microsoft.com/office/drawing/2014/main" id="{7A3E5603-06AE-D127-5836-34BC3EDD702E}"/>
                    </a:ext>
                  </a:extLst>
                </p:cNvPr>
                <p:cNvSpPr txBox="1">
                  <a:spLocks noRot="1" noChangeAspect="1" noMove="1" noResize="1" noEditPoints="1" noAdjustHandles="1" noChangeArrowheads="1" noChangeShapeType="1" noTextEdit="1"/>
                </p:cNvSpPr>
                <p:nvPr/>
              </p:nvSpPr>
              <p:spPr>
                <a:xfrm>
                  <a:off x="4601623" y="1155786"/>
                  <a:ext cx="472437" cy="400110"/>
                </a:xfrm>
                <a:prstGeom prst="rect">
                  <a:avLst/>
                </a:prstGeom>
                <a:blipFill>
                  <a:blip r:embed="rId23"/>
                  <a:stretch>
                    <a:fillRect r="-2597" b="-23077"/>
                  </a:stretch>
                </a:blipFill>
              </p:spPr>
              <p:txBody>
                <a:bodyPr/>
                <a:lstStyle/>
                <a:p>
                  <a:r>
                    <a:rPr lang="fr-CA">
                      <a:noFill/>
                    </a:rPr>
                    <a:t> </a:t>
                  </a:r>
                </a:p>
              </p:txBody>
            </p:sp>
          </mc:Fallback>
        </mc:AlternateContent>
        <p:cxnSp>
          <p:nvCxnSpPr>
            <p:cNvPr id="153" name="Connecteur droit avec flèche 71">
              <a:extLst>
                <a:ext uri="{FF2B5EF4-FFF2-40B4-BE49-F238E27FC236}">
                  <a16:creationId xmlns:a16="http://schemas.microsoft.com/office/drawing/2014/main" id="{9B02ECD8-0CB1-D153-684F-F3CE9A229578}"/>
                </a:ext>
              </a:extLst>
            </p:cNvPr>
            <p:cNvCxnSpPr>
              <a:cxnSpLocks/>
            </p:cNvCxnSpPr>
            <p:nvPr/>
          </p:nvCxnSpPr>
          <p:spPr>
            <a:xfrm>
              <a:off x="4832774" y="1540901"/>
              <a:ext cx="482572" cy="1298"/>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sp>
          <p:nvSpPr>
            <p:cNvPr id="154" name="Arrow: Curved Left 153">
              <a:extLst>
                <a:ext uri="{FF2B5EF4-FFF2-40B4-BE49-F238E27FC236}">
                  <a16:creationId xmlns:a16="http://schemas.microsoft.com/office/drawing/2014/main" id="{ECACF5ED-B98E-EC5A-44C1-3ADF5C6F8B13}"/>
                </a:ext>
              </a:extLst>
            </p:cNvPr>
            <p:cNvSpPr/>
            <p:nvPr/>
          </p:nvSpPr>
          <p:spPr>
            <a:xfrm rot="10800000">
              <a:off x="4279451" y="1377021"/>
              <a:ext cx="154450" cy="318211"/>
            </a:xfrm>
            <a:prstGeom prst="curvedLeftArrow">
              <a:avLst>
                <a:gd name="adj1" fmla="val 0"/>
                <a:gd name="adj2" fmla="val 41893"/>
                <a:gd name="adj3" fmla="val 370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latin typeface="Century Schoolbook" panose="02040604050505020304" pitchFamily="18" charset="0"/>
              </a:endParaRPr>
            </a:p>
          </p:txBody>
        </p:sp>
      </p:grpSp>
      <p:grpSp>
        <p:nvGrpSpPr>
          <p:cNvPr id="155" name="Group 154">
            <a:extLst>
              <a:ext uri="{FF2B5EF4-FFF2-40B4-BE49-F238E27FC236}">
                <a16:creationId xmlns:a16="http://schemas.microsoft.com/office/drawing/2014/main" id="{8EB0FA28-45DC-4D4E-6605-C852423A0D23}"/>
              </a:ext>
            </a:extLst>
          </p:cNvPr>
          <p:cNvGrpSpPr/>
          <p:nvPr/>
        </p:nvGrpSpPr>
        <p:grpSpPr>
          <a:xfrm>
            <a:off x="3436597" y="3182393"/>
            <a:ext cx="1106647" cy="675662"/>
            <a:chOff x="4279451" y="1155786"/>
            <a:chExt cx="1106647" cy="675662"/>
          </a:xfrm>
        </p:grpSpPr>
        <p:sp>
          <p:nvSpPr>
            <p:cNvPr id="156" name="Oval 155">
              <a:extLst>
                <a:ext uri="{FF2B5EF4-FFF2-40B4-BE49-F238E27FC236}">
                  <a16:creationId xmlns:a16="http://schemas.microsoft.com/office/drawing/2014/main" id="{167C0D6C-F3B4-34D1-046D-D46BF1147C5F}"/>
                </a:ext>
              </a:extLst>
            </p:cNvPr>
            <p:cNvSpPr>
              <a:spLocks noChangeAspect="1"/>
            </p:cNvSpPr>
            <p:nvPr/>
          </p:nvSpPr>
          <p:spPr>
            <a:xfrm>
              <a:off x="4356677" y="1427109"/>
              <a:ext cx="952196" cy="227584"/>
            </a:xfrm>
            <a:prstGeom prst="ellipse">
              <a:avLst/>
            </a:pr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157" name="Arrow: Curved Left 156">
              <a:extLst>
                <a:ext uri="{FF2B5EF4-FFF2-40B4-BE49-F238E27FC236}">
                  <a16:creationId xmlns:a16="http://schemas.microsoft.com/office/drawing/2014/main" id="{8F4FDEF8-4757-A17A-E17E-5F0C98D1D4EF}"/>
                </a:ext>
              </a:extLst>
            </p:cNvPr>
            <p:cNvSpPr/>
            <p:nvPr/>
          </p:nvSpPr>
          <p:spPr>
            <a:xfrm>
              <a:off x="5231648" y="1406418"/>
              <a:ext cx="154450" cy="318211"/>
            </a:xfrm>
            <a:prstGeom prst="curvedLeftArrow">
              <a:avLst>
                <a:gd name="adj1" fmla="val 0"/>
                <a:gd name="adj2" fmla="val 41893"/>
                <a:gd name="adj3" fmla="val 370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latin typeface="Century Schoolbook" panose="02040604050505020304" pitchFamily="18" charset="0"/>
              </a:endParaRPr>
            </a:p>
          </p:txBody>
        </p:sp>
        <p:sp>
          <p:nvSpPr>
            <p:cNvPr id="158" name="Flowchart: Connector 157">
              <a:extLst>
                <a:ext uri="{FF2B5EF4-FFF2-40B4-BE49-F238E27FC236}">
                  <a16:creationId xmlns:a16="http://schemas.microsoft.com/office/drawing/2014/main" id="{3A1401AB-6A53-078E-88C9-517CB80C8D15}"/>
                </a:ext>
              </a:extLst>
            </p:cNvPr>
            <p:cNvSpPr/>
            <p:nvPr/>
          </p:nvSpPr>
          <p:spPr>
            <a:xfrm rot="3620188">
              <a:off x="4537453" y="1240806"/>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sp>
          <p:nvSpPr>
            <p:cNvPr id="159" name="Freeform: Shape 158">
              <a:extLst>
                <a:ext uri="{FF2B5EF4-FFF2-40B4-BE49-F238E27FC236}">
                  <a16:creationId xmlns:a16="http://schemas.microsoft.com/office/drawing/2014/main" id="{0EFE1E68-43AA-AA17-08FE-4A3BB85D25D7}"/>
                </a:ext>
              </a:extLst>
            </p:cNvPr>
            <p:cNvSpPr/>
            <p:nvPr/>
          </p:nvSpPr>
          <p:spPr>
            <a:xfrm rot="-60000">
              <a:off x="4591048" y="1635919"/>
              <a:ext cx="533400" cy="19050"/>
            </a:xfrm>
            <a:custGeom>
              <a:avLst/>
              <a:gdLst>
                <a:gd name="connsiteX0" fmla="*/ 0 w 533400"/>
                <a:gd name="connsiteY0" fmla="*/ 0 h 19050"/>
                <a:gd name="connsiteX1" fmla="*/ 269081 w 533400"/>
                <a:gd name="connsiteY1" fmla="*/ 19050 h 19050"/>
                <a:gd name="connsiteX2" fmla="*/ 533400 w 533400"/>
                <a:gd name="connsiteY2" fmla="*/ 0 h 19050"/>
              </a:gdLst>
              <a:ahLst/>
              <a:cxnLst>
                <a:cxn ang="0">
                  <a:pos x="connsiteX0" y="connsiteY0"/>
                </a:cxn>
                <a:cxn ang="0">
                  <a:pos x="connsiteX1" y="connsiteY1"/>
                </a:cxn>
                <a:cxn ang="0">
                  <a:pos x="connsiteX2" y="connsiteY2"/>
                </a:cxn>
              </a:cxnLst>
              <a:rect l="l" t="t" r="r" b="b"/>
              <a:pathLst>
                <a:path w="533400" h="19050">
                  <a:moveTo>
                    <a:pt x="0" y="0"/>
                  </a:moveTo>
                  <a:cubicBezTo>
                    <a:pt x="90090" y="9525"/>
                    <a:pt x="180181" y="19050"/>
                    <a:pt x="269081" y="19050"/>
                  </a:cubicBezTo>
                  <a:cubicBezTo>
                    <a:pt x="357981" y="19050"/>
                    <a:pt x="489347" y="3175"/>
                    <a:pt x="533400" y="0"/>
                  </a:cubicBezTo>
                </a:path>
              </a:pathLst>
            </a:cu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mc:AlternateContent xmlns:mc="http://schemas.openxmlformats.org/markup-compatibility/2006" xmlns:a14="http://schemas.microsoft.com/office/drawing/2010/main">
          <mc:Choice Requires="a14">
            <p:sp>
              <p:nvSpPr>
                <p:cNvPr id="160" name="ZoneTexte 41">
                  <a:extLst>
                    <a:ext uri="{FF2B5EF4-FFF2-40B4-BE49-F238E27FC236}">
                      <a16:creationId xmlns:a16="http://schemas.microsoft.com/office/drawing/2014/main" id="{6A4C5443-7CC8-695E-94BE-C4FDD3D43736}"/>
                    </a:ext>
                  </a:extLst>
                </p:cNvPr>
                <p:cNvSpPr txBox="1"/>
                <p:nvPr/>
              </p:nvSpPr>
              <p:spPr>
                <a:xfrm>
                  <a:off x="4601623" y="1155786"/>
                  <a:ext cx="472437" cy="400110"/>
                </a:xfrm>
                <a:prstGeom prst="rect">
                  <a:avLst/>
                </a:prstGeom>
                <a:noFill/>
              </p:spPr>
              <p:txBody>
                <a:bodyPr wrap="none" rtlCol="0">
                  <a:spAutoFit/>
                </a:bodyPr>
                <a:lstStyle/>
                <a:p>
                  <a14:m>
                    <m:oMath xmlns:m="http://schemas.openxmlformats.org/officeDocument/2006/math">
                      <m:r>
                        <a:rPr lang="fr-CA" sz="2000" i="1" smtClean="0">
                          <a:solidFill>
                            <a:srgbClr val="00A759"/>
                          </a:solidFill>
                          <a:latin typeface="Cambria Math" panose="02040503050406030204" pitchFamily="18" charset="0"/>
                          <a:ea typeface="Cambria Math" panose="02040503050406030204" pitchFamily="18" charset="0"/>
                          <a:cs typeface="Roboto Serif Light" pitchFamily="2" charset="0"/>
                        </a:rPr>
                        <m:t>𝜔</m:t>
                      </m:r>
                    </m:oMath>
                  </a14:m>
                  <a:r>
                    <a:rPr lang="fr-CA" sz="2000" baseline="-25000" dirty="0">
                      <a:solidFill>
                        <a:srgbClr val="00A759"/>
                      </a:solidFill>
                      <a:latin typeface="Century Schoolbook" panose="02040604050505020304" pitchFamily="18" charset="0"/>
                      <a:cs typeface="Roboto Serif Light" pitchFamily="2" charset="0"/>
                    </a:rPr>
                    <a:t>0</a:t>
                  </a:r>
                  <a:endParaRPr lang="fr-CA" sz="2000" i="1" dirty="0">
                    <a:solidFill>
                      <a:srgbClr val="00A759"/>
                    </a:solidFill>
                    <a:latin typeface="Century Schoolbook" panose="02040604050505020304" pitchFamily="18" charset="0"/>
                    <a:cs typeface="Roboto Serif Light" pitchFamily="2" charset="0"/>
                  </a:endParaRPr>
                </a:p>
              </p:txBody>
            </p:sp>
          </mc:Choice>
          <mc:Fallback xmlns="">
            <p:sp>
              <p:nvSpPr>
                <p:cNvPr id="178" name="ZoneTexte 41">
                  <a:extLst>
                    <a:ext uri="{FF2B5EF4-FFF2-40B4-BE49-F238E27FC236}">
                      <a16:creationId xmlns:a16="http://schemas.microsoft.com/office/drawing/2014/main" id="{E9E8C6EC-0427-2E00-395C-7307C2143D65}"/>
                    </a:ext>
                  </a:extLst>
                </p:cNvPr>
                <p:cNvSpPr txBox="1">
                  <a:spLocks noRot="1" noChangeAspect="1" noMove="1" noResize="1" noEditPoints="1" noAdjustHandles="1" noChangeArrowheads="1" noChangeShapeType="1" noTextEdit="1"/>
                </p:cNvSpPr>
                <p:nvPr/>
              </p:nvSpPr>
              <p:spPr>
                <a:xfrm>
                  <a:off x="4601623" y="1155786"/>
                  <a:ext cx="472437" cy="400110"/>
                </a:xfrm>
                <a:prstGeom prst="rect">
                  <a:avLst/>
                </a:prstGeom>
                <a:blipFill>
                  <a:blip r:embed="rId24"/>
                  <a:stretch>
                    <a:fillRect r="-2597" b="-21212"/>
                  </a:stretch>
                </a:blipFill>
              </p:spPr>
              <p:txBody>
                <a:bodyPr/>
                <a:lstStyle/>
                <a:p>
                  <a:r>
                    <a:rPr lang="fr-CA">
                      <a:noFill/>
                    </a:rPr>
                    <a:t> </a:t>
                  </a:r>
                </a:p>
              </p:txBody>
            </p:sp>
          </mc:Fallback>
        </mc:AlternateContent>
        <p:cxnSp>
          <p:nvCxnSpPr>
            <p:cNvPr id="161" name="Connecteur droit avec flèche 71">
              <a:extLst>
                <a:ext uri="{FF2B5EF4-FFF2-40B4-BE49-F238E27FC236}">
                  <a16:creationId xmlns:a16="http://schemas.microsoft.com/office/drawing/2014/main" id="{0F92A7D7-8331-DD8B-A18B-9E3AB13B7585}"/>
                </a:ext>
              </a:extLst>
            </p:cNvPr>
            <p:cNvCxnSpPr>
              <a:cxnSpLocks/>
            </p:cNvCxnSpPr>
            <p:nvPr/>
          </p:nvCxnSpPr>
          <p:spPr>
            <a:xfrm>
              <a:off x="4832774" y="1540901"/>
              <a:ext cx="482572" cy="1298"/>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sp>
          <p:nvSpPr>
            <p:cNvPr id="162" name="Arrow: Curved Left 161">
              <a:extLst>
                <a:ext uri="{FF2B5EF4-FFF2-40B4-BE49-F238E27FC236}">
                  <a16:creationId xmlns:a16="http://schemas.microsoft.com/office/drawing/2014/main" id="{2E63EB7B-398B-352E-2823-061738BDB3DE}"/>
                </a:ext>
              </a:extLst>
            </p:cNvPr>
            <p:cNvSpPr/>
            <p:nvPr/>
          </p:nvSpPr>
          <p:spPr>
            <a:xfrm rot="10800000">
              <a:off x="4279451" y="1377021"/>
              <a:ext cx="154450" cy="318211"/>
            </a:xfrm>
            <a:prstGeom prst="curvedLeftArrow">
              <a:avLst>
                <a:gd name="adj1" fmla="val 0"/>
                <a:gd name="adj2" fmla="val 41893"/>
                <a:gd name="adj3" fmla="val 370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latin typeface="Century Schoolbook" panose="02040604050505020304" pitchFamily="18" charset="0"/>
              </a:endParaRPr>
            </a:p>
          </p:txBody>
        </p:sp>
      </p:grpSp>
      <p:grpSp>
        <p:nvGrpSpPr>
          <p:cNvPr id="163" name="Group 162">
            <a:extLst>
              <a:ext uri="{FF2B5EF4-FFF2-40B4-BE49-F238E27FC236}">
                <a16:creationId xmlns:a16="http://schemas.microsoft.com/office/drawing/2014/main" id="{93EF818B-E3F1-9CD7-8737-C1F58CDFEAA4}"/>
              </a:ext>
            </a:extLst>
          </p:cNvPr>
          <p:cNvGrpSpPr/>
          <p:nvPr/>
        </p:nvGrpSpPr>
        <p:grpSpPr>
          <a:xfrm>
            <a:off x="6279152" y="3183653"/>
            <a:ext cx="1106647" cy="675662"/>
            <a:chOff x="4279451" y="1155786"/>
            <a:chExt cx="1106647" cy="675662"/>
          </a:xfrm>
        </p:grpSpPr>
        <p:sp>
          <p:nvSpPr>
            <p:cNvPr id="164" name="Oval 163">
              <a:extLst>
                <a:ext uri="{FF2B5EF4-FFF2-40B4-BE49-F238E27FC236}">
                  <a16:creationId xmlns:a16="http://schemas.microsoft.com/office/drawing/2014/main" id="{EF5E218C-BA31-B6DC-9628-CA1B2B64FF37}"/>
                </a:ext>
              </a:extLst>
            </p:cNvPr>
            <p:cNvSpPr>
              <a:spLocks noChangeAspect="1"/>
            </p:cNvSpPr>
            <p:nvPr/>
          </p:nvSpPr>
          <p:spPr>
            <a:xfrm>
              <a:off x="4356677" y="1427109"/>
              <a:ext cx="952196" cy="227584"/>
            </a:xfrm>
            <a:prstGeom prst="ellipse">
              <a:avLst/>
            </a:pr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165" name="Arrow: Curved Left 164">
              <a:extLst>
                <a:ext uri="{FF2B5EF4-FFF2-40B4-BE49-F238E27FC236}">
                  <a16:creationId xmlns:a16="http://schemas.microsoft.com/office/drawing/2014/main" id="{A775494D-CB05-3956-872B-CF6E77BAE39C}"/>
                </a:ext>
              </a:extLst>
            </p:cNvPr>
            <p:cNvSpPr/>
            <p:nvPr/>
          </p:nvSpPr>
          <p:spPr>
            <a:xfrm>
              <a:off x="5231648" y="1406418"/>
              <a:ext cx="154450" cy="318211"/>
            </a:xfrm>
            <a:prstGeom prst="curvedLeftArrow">
              <a:avLst>
                <a:gd name="adj1" fmla="val 0"/>
                <a:gd name="adj2" fmla="val 41893"/>
                <a:gd name="adj3" fmla="val 370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latin typeface="Century Schoolbook" panose="02040604050505020304" pitchFamily="18" charset="0"/>
              </a:endParaRPr>
            </a:p>
          </p:txBody>
        </p:sp>
        <p:sp>
          <p:nvSpPr>
            <p:cNvPr id="166" name="Flowchart: Connector 165">
              <a:extLst>
                <a:ext uri="{FF2B5EF4-FFF2-40B4-BE49-F238E27FC236}">
                  <a16:creationId xmlns:a16="http://schemas.microsoft.com/office/drawing/2014/main" id="{9592C228-3DB5-8BA8-4062-F39F0FF9FBEA}"/>
                </a:ext>
              </a:extLst>
            </p:cNvPr>
            <p:cNvSpPr/>
            <p:nvPr/>
          </p:nvSpPr>
          <p:spPr>
            <a:xfrm rot="3620188">
              <a:off x="4537453" y="1240806"/>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sp>
          <p:nvSpPr>
            <p:cNvPr id="167" name="Freeform: Shape 166">
              <a:extLst>
                <a:ext uri="{FF2B5EF4-FFF2-40B4-BE49-F238E27FC236}">
                  <a16:creationId xmlns:a16="http://schemas.microsoft.com/office/drawing/2014/main" id="{760D4ECD-65D2-7506-2894-19DEA7F3CAF8}"/>
                </a:ext>
              </a:extLst>
            </p:cNvPr>
            <p:cNvSpPr/>
            <p:nvPr/>
          </p:nvSpPr>
          <p:spPr>
            <a:xfrm rot="-60000">
              <a:off x="4591048" y="1635919"/>
              <a:ext cx="533400" cy="19050"/>
            </a:xfrm>
            <a:custGeom>
              <a:avLst/>
              <a:gdLst>
                <a:gd name="connsiteX0" fmla="*/ 0 w 533400"/>
                <a:gd name="connsiteY0" fmla="*/ 0 h 19050"/>
                <a:gd name="connsiteX1" fmla="*/ 269081 w 533400"/>
                <a:gd name="connsiteY1" fmla="*/ 19050 h 19050"/>
                <a:gd name="connsiteX2" fmla="*/ 533400 w 533400"/>
                <a:gd name="connsiteY2" fmla="*/ 0 h 19050"/>
              </a:gdLst>
              <a:ahLst/>
              <a:cxnLst>
                <a:cxn ang="0">
                  <a:pos x="connsiteX0" y="connsiteY0"/>
                </a:cxn>
                <a:cxn ang="0">
                  <a:pos x="connsiteX1" y="connsiteY1"/>
                </a:cxn>
                <a:cxn ang="0">
                  <a:pos x="connsiteX2" y="connsiteY2"/>
                </a:cxn>
              </a:cxnLst>
              <a:rect l="l" t="t" r="r" b="b"/>
              <a:pathLst>
                <a:path w="533400" h="19050">
                  <a:moveTo>
                    <a:pt x="0" y="0"/>
                  </a:moveTo>
                  <a:cubicBezTo>
                    <a:pt x="90090" y="9525"/>
                    <a:pt x="180181" y="19050"/>
                    <a:pt x="269081" y="19050"/>
                  </a:cubicBezTo>
                  <a:cubicBezTo>
                    <a:pt x="357981" y="19050"/>
                    <a:pt x="489347" y="3175"/>
                    <a:pt x="533400" y="0"/>
                  </a:cubicBezTo>
                </a:path>
              </a:pathLst>
            </a:cu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mc:AlternateContent xmlns:mc="http://schemas.openxmlformats.org/markup-compatibility/2006" xmlns:a14="http://schemas.microsoft.com/office/drawing/2010/main">
          <mc:Choice Requires="a14">
            <p:sp>
              <p:nvSpPr>
                <p:cNvPr id="168" name="ZoneTexte 41">
                  <a:extLst>
                    <a:ext uri="{FF2B5EF4-FFF2-40B4-BE49-F238E27FC236}">
                      <a16:creationId xmlns:a16="http://schemas.microsoft.com/office/drawing/2014/main" id="{A9CDFE00-78CB-D8BD-ABC2-4D71DCE52F2F}"/>
                    </a:ext>
                  </a:extLst>
                </p:cNvPr>
                <p:cNvSpPr txBox="1"/>
                <p:nvPr/>
              </p:nvSpPr>
              <p:spPr>
                <a:xfrm>
                  <a:off x="4601623" y="1155786"/>
                  <a:ext cx="472437" cy="400110"/>
                </a:xfrm>
                <a:prstGeom prst="rect">
                  <a:avLst/>
                </a:prstGeom>
                <a:noFill/>
              </p:spPr>
              <p:txBody>
                <a:bodyPr wrap="none" rtlCol="0">
                  <a:spAutoFit/>
                </a:bodyPr>
                <a:lstStyle/>
                <a:p>
                  <a14:m>
                    <m:oMath xmlns:m="http://schemas.openxmlformats.org/officeDocument/2006/math">
                      <m:r>
                        <a:rPr lang="fr-CA" sz="2000" i="1" smtClean="0">
                          <a:solidFill>
                            <a:srgbClr val="00A759"/>
                          </a:solidFill>
                          <a:latin typeface="Cambria Math" panose="02040503050406030204" pitchFamily="18" charset="0"/>
                          <a:ea typeface="Cambria Math" panose="02040503050406030204" pitchFamily="18" charset="0"/>
                          <a:cs typeface="Roboto Serif Light" pitchFamily="2" charset="0"/>
                        </a:rPr>
                        <m:t>𝜔</m:t>
                      </m:r>
                    </m:oMath>
                  </a14:m>
                  <a:r>
                    <a:rPr lang="fr-CA" sz="2000" baseline="-25000" dirty="0">
                      <a:solidFill>
                        <a:srgbClr val="00A759"/>
                      </a:solidFill>
                      <a:latin typeface="Century Schoolbook" panose="02040604050505020304" pitchFamily="18" charset="0"/>
                      <a:cs typeface="Roboto Serif Light" pitchFamily="2" charset="0"/>
                    </a:rPr>
                    <a:t>0</a:t>
                  </a:r>
                  <a:endParaRPr lang="fr-CA" sz="2000" i="1" dirty="0">
                    <a:solidFill>
                      <a:srgbClr val="00A759"/>
                    </a:solidFill>
                    <a:latin typeface="Century Schoolbook" panose="02040604050505020304" pitchFamily="18" charset="0"/>
                    <a:cs typeface="Roboto Serif Light" pitchFamily="2" charset="0"/>
                  </a:endParaRPr>
                </a:p>
              </p:txBody>
            </p:sp>
          </mc:Choice>
          <mc:Fallback xmlns="">
            <p:sp>
              <p:nvSpPr>
                <p:cNvPr id="187" name="ZoneTexte 41">
                  <a:extLst>
                    <a:ext uri="{FF2B5EF4-FFF2-40B4-BE49-F238E27FC236}">
                      <a16:creationId xmlns:a16="http://schemas.microsoft.com/office/drawing/2014/main" id="{94E392A7-F416-9D32-5385-CF25772797E4}"/>
                    </a:ext>
                  </a:extLst>
                </p:cNvPr>
                <p:cNvSpPr txBox="1">
                  <a:spLocks noRot="1" noChangeAspect="1" noMove="1" noResize="1" noEditPoints="1" noAdjustHandles="1" noChangeArrowheads="1" noChangeShapeType="1" noTextEdit="1"/>
                </p:cNvSpPr>
                <p:nvPr/>
              </p:nvSpPr>
              <p:spPr>
                <a:xfrm>
                  <a:off x="4601623" y="1155786"/>
                  <a:ext cx="472437" cy="400110"/>
                </a:xfrm>
                <a:prstGeom prst="rect">
                  <a:avLst/>
                </a:prstGeom>
                <a:blipFill>
                  <a:blip r:embed="rId25"/>
                  <a:stretch>
                    <a:fillRect r="-2564" b="-21212"/>
                  </a:stretch>
                </a:blipFill>
              </p:spPr>
              <p:txBody>
                <a:bodyPr/>
                <a:lstStyle/>
                <a:p>
                  <a:r>
                    <a:rPr lang="fr-CA">
                      <a:noFill/>
                    </a:rPr>
                    <a:t> </a:t>
                  </a:r>
                </a:p>
              </p:txBody>
            </p:sp>
          </mc:Fallback>
        </mc:AlternateContent>
        <p:cxnSp>
          <p:nvCxnSpPr>
            <p:cNvPr id="169" name="Connecteur droit avec flèche 71">
              <a:extLst>
                <a:ext uri="{FF2B5EF4-FFF2-40B4-BE49-F238E27FC236}">
                  <a16:creationId xmlns:a16="http://schemas.microsoft.com/office/drawing/2014/main" id="{72734CEF-8315-632D-C5E3-2D883446C768}"/>
                </a:ext>
              </a:extLst>
            </p:cNvPr>
            <p:cNvCxnSpPr>
              <a:cxnSpLocks/>
            </p:cNvCxnSpPr>
            <p:nvPr/>
          </p:nvCxnSpPr>
          <p:spPr>
            <a:xfrm>
              <a:off x="4832774" y="1540901"/>
              <a:ext cx="482572" cy="1298"/>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sp>
          <p:nvSpPr>
            <p:cNvPr id="170" name="Arrow: Curved Left 169">
              <a:extLst>
                <a:ext uri="{FF2B5EF4-FFF2-40B4-BE49-F238E27FC236}">
                  <a16:creationId xmlns:a16="http://schemas.microsoft.com/office/drawing/2014/main" id="{E09C569F-F6E5-7E85-1A17-12CCAC3442AF}"/>
                </a:ext>
              </a:extLst>
            </p:cNvPr>
            <p:cNvSpPr/>
            <p:nvPr/>
          </p:nvSpPr>
          <p:spPr>
            <a:xfrm rot="10800000">
              <a:off x="4279451" y="1377021"/>
              <a:ext cx="154450" cy="318211"/>
            </a:xfrm>
            <a:prstGeom prst="curvedLeftArrow">
              <a:avLst>
                <a:gd name="adj1" fmla="val 0"/>
                <a:gd name="adj2" fmla="val 41893"/>
                <a:gd name="adj3" fmla="val 370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latin typeface="Century Schoolbook" panose="02040604050505020304" pitchFamily="18" charset="0"/>
              </a:endParaRPr>
            </a:p>
          </p:txBody>
        </p:sp>
      </p:grpSp>
      <p:grpSp>
        <p:nvGrpSpPr>
          <p:cNvPr id="171" name="Group 170">
            <a:extLst>
              <a:ext uri="{FF2B5EF4-FFF2-40B4-BE49-F238E27FC236}">
                <a16:creationId xmlns:a16="http://schemas.microsoft.com/office/drawing/2014/main" id="{A2F02206-6977-9A94-6FB0-9BDFA39C52FC}"/>
              </a:ext>
            </a:extLst>
          </p:cNvPr>
          <p:cNvGrpSpPr/>
          <p:nvPr/>
        </p:nvGrpSpPr>
        <p:grpSpPr>
          <a:xfrm>
            <a:off x="9107419" y="3184923"/>
            <a:ext cx="1106647" cy="665830"/>
            <a:chOff x="4279451" y="1165618"/>
            <a:chExt cx="1106647" cy="665830"/>
          </a:xfrm>
        </p:grpSpPr>
        <p:sp>
          <p:nvSpPr>
            <p:cNvPr id="172" name="Oval 171">
              <a:extLst>
                <a:ext uri="{FF2B5EF4-FFF2-40B4-BE49-F238E27FC236}">
                  <a16:creationId xmlns:a16="http://schemas.microsoft.com/office/drawing/2014/main" id="{A3D942EA-85C4-4948-3940-4BC0D566490A}"/>
                </a:ext>
              </a:extLst>
            </p:cNvPr>
            <p:cNvSpPr>
              <a:spLocks noChangeAspect="1"/>
            </p:cNvSpPr>
            <p:nvPr/>
          </p:nvSpPr>
          <p:spPr>
            <a:xfrm>
              <a:off x="4356677" y="1427109"/>
              <a:ext cx="952196" cy="227584"/>
            </a:xfrm>
            <a:prstGeom prst="ellipse">
              <a:avLst/>
            </a:pr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173" name="Arrow: Curved Left 172">
              <a:extLst>
                <a:ext uri="{FF2B5EF4-FFF2-40B4-BE49-F238E27FC236}">
                  <a16:creationId xmlns:a16="http://schemas.microsoft.com/office/drawing/2014/main" id="{5F2E52B3-5257-C600-2B8F-963AB6957E82}"/>
                </a:ext>
              </a:extLst>
            </p:cNvPr>
            <p:cNvSpPr/>
            <p:nvPr/>
          </p:nvSpPr>
          <p:spPr>
            <a:xfrm>
              <a:off x="5231648" y="1406418"/>
              <a:ext cx="154450" cy="318211"/>
            </a:xfrm>
            <a:prstGeom prst="curvedLeftArrow">
              <a:avLst>
                <a:gd name="adj1" fmla="val 0"/>
                <a:gd name="adj2" fmla="val 41893"/>
                <a:gd name="adj3" fmla="val 370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latin typeface="Century Schoolbook" panose="02040604050505020304" pitchFamily="18" charset="0"/>
              </a:endParaRPr>
            </a:p>
          </p:txBody>
        </p:sp>
        <p:sp>
          <p:nvSpPr>
            <p:cNvPr id="174" name="Flowchart: Connector 173">
              <a:extLst>
                <a:ext uri="{FF2B5EF4-FFF2-40B4-BE49-F238E27FC236}">
                  <a16:creationId xmlns:a16="http://schemas.microsoft.com/office/drawing/2014/main" id="{79A45523-7C8B-1DC0-A976-4ED5D34269ED}"/>
                </a:ext>
              </a:extLst>
            </p:cNvPr>
            <p:cNvSpPr/>
            <p:nvPr/>
          </p:nvSpPr>
          <p:spPr>
            <a:xfrm rot="3620188">
              <a:off x="4537453" y="1240806"/>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sp>
          <p:nvSpPr>
            <p:cNvPr id="175" name="Freeform: Shape 174">
              <a:extLst>
                <a:ext uri="{FF2B5EF4-FFF2-40B4-BE49-F238E27FC236}">
                  <a16:creationId xmlns:a16="http://schemas.microsoft.com/office/drawing/2014/main" id="{CEC5C5F0-48D9-67A4-E8AD-76D326F510A4}"/>
                </a:ext>
              </a:extLst>
            </p:cNvPr>
            <p:cNvSpPr/>
            <p:nvPr/>
          </p:nvSpPr>
          <p:spPr>
            <a:xfrm rot="-60000">
              <a:off x="4591048" y="1635919"/>
              <a:ext cx="533400" cy="19050"/>
            </a:xfrm>
            <a:custGeom>
              <a:avLst/>
              <a:gdLst>
                <a:gd name="connsiteX0" fmla="*/ 0 w 533400"/>
                <a:gd name="connsiteY0" fmla="*/ 0 h 19050"/>
                <a:gd name="connsiteX1" fmla="*/ 269081 w 533400"/>
                <a:gd name="connsiteY1" fmla="*/ 19050 h 19050"/>
                <a:gd name="connsiteX2" fmla="*/ 533400 w 533400"/>
                <a:gd name="connsiteY2" fmla="*/ 0 h 19050"/>
              </a:gdLst>
              <a:ahLst/>
              <a:cxnLst>
                <a:cxn ang="0">
                  <a:pos x="connsiteX0" y="connsiteY0"/>
                </a:cxn>
                <a:cxn ang="0">
                  <a:pos x="connsiteX1" y="connsiteY1"/>
                </a:cxn>
                <a:cxn ang="0">
                  <a:pos x="connsiteX2" y="connsiteY2"/>
                </a:cxn>
              </a:cxnLst>
              <a:rect l="l" t="t" r="r" b="b"/>
              <a:pathLst>
                <a:path w="533400" h="19050">
                  <a:moveTo>
                    <a:pt x="0" y="0"/>
                  </a:moveTo>
                  <a:cubicBezTo>
                    <a:pt x="90090" y="9525"/>
                    <a:pt x="180181" y="19050"/>
                    <a:pt x="269081" y="19050"/>
                  </a:cubicBezTo>
                  <a:cubicBezTo>
                    <a:pt x="357981" y="19050"/>
                    <a:pt x="489347" y="3175"/>
                    <a:pt x="533400" y="0"/>
                  </a:cubicBezTo>
                </a:path>
              </a:pathLst>
            </a:cu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mc:AlternateContent xmlns:mc="http://schemas.openxmlformats.org/markup-compatibility/2006">
          <mc:Choice xmlns:a14="http://schemas.microsoft.com/office/drawing/2010/main" Requires="a14">
            <p:sp>
              <p:nvSpPr>
                <p:cNvPr id="176" name="ZoneTexte 41">
                  <a:extLst>
                    <a:ext uri="{FF2B5EF4-FFF2-40B4-BE49-F238E27FC236}">
                      <a16:creationId xmlns:a16="http://schemas.microsoft.com/office/drawing/2014/main" id="{65C537F7-0461-C0B2-2C9D-BE0A03225FCA}"/>
                    </a:ext>
                  </a:extLst>
                </p:cNvPr>
                <p:cNvSpPr txBox="1"/>
                <p:nvPr/>
              </p:nvSpPr>
              <p:spPr>
                <a:xfrm>
                  <a:off x="4572370" y="1165618"/>
                  <a:ext cx="584647" cy="400110"/>
                </a:xfrm>
                <a:prstGeom prst="rect">
                  <a:avLst/>
                </a:prstGeom>
                <a:noFill/>
              </p:spPr>
              <p:txBody>
                <a:bodyPr wrap="none" rtlCol="0">
                  <a:spAutoFit/>
                </a:bodyPr>
                <a:lstStyle/>
                <a:p>
                  <a14:m>
                    <m:oMath xmlns:m="http://schemas.openxmlformats.org/officeDocument/2006/math">
                      <m:r>
                        <a:rPr lang="fr-CA" sz="2000" i="1" smtClean="0">
                          <a:solidFill>
                            <a:srgbClr val="00A759"/>
                          </a:solidFill>
                          <a:latin typeface="Cambria Math" panose="02040503050406030204" pitchFamily="18" charset="0"/>
                          <a:ea typeface="Cambria Math" panose="02040503050406030204" pitchFamily="18" charset="0"/>
                          <a:cs typeface="Roboto Serif Light" pitchFamily="2" charset="0"/>
                        </a:rPr>
                        <m:t>𝜔</m:t>
                      </m:r>
                    </m:oMath>
                  </a14:m>
                  <a:r>
                    <a:rPr lang="fr-CA" sz="2000" baseline="-25000" dirty="0">
                      <a:solidFill>
                        <a:srgbClr val="00A759"/>
                      </a:solidFill>
                      <a:latin typeface="Century Schoolbook" panose="02040604050505020304" pitchFamily="18" charset="0"/>
                      <a:cs typeface="Roboto Serif Light" pitchFamily="2" charset="0"/>
                    </a:rPr>
                    <a:t>++</a:t>
                  </a:r>
                  <a:endParaRPr lang="fr-CA" sz="2000" i="1" dirty="0">
                    <a:solidFill>
                      <a:srgbClr val="00A759"/>
                    </a:solidFill>
                    <a:latin typeface="Century Schoolbook" panose="02040604050505020304" pitchFamily="18" charset="0"/>
                    <a:cs typeface="Roboto Serif Light" pitchFamily="2" charset="0"/>
                  </a:endParaRPr>
                </a:p>
              </p:txBody>
            </p:sp>
          </mc:Choice>
          <mc:Fallback>
            <p:sp>
              <p:nvSpPr>
                <p:cNvPr id="176" name="ZoneTexte 41">
                  <a:extLst>
                    <a:ext uri="{FF2B5EF4-FFF2-40B4-BE49-F238E27FC236}">
                      <a16:creationId xmlns:a16="http://schemas.microsoft.com/office/drawing/2014/main" id="{65C537F7-0461-C0B2-2C9D-BE0A03225FCA}"/>
                    </a:ext>
                  </a:extLst>
                </p:cNvPr>
                <p:cNvSpPr txBox="1">
                  <a:spLocks noRot="1" noChangeAspect="1" noMove="1" noResize="1" noEditPoints="1" noAdjustHandles="1" noChangeArrowheads="1" noChangeShapeType="1" noTextEdit="1"/>
                </p:cNvSpPr>
                <p:nvPr/>
              </p:nvSpPr>
              <p:spPr>
                <a:xfrm>
                  <a:off x="4572370" y="1165618"/>
                  <a:ext cx="584647" cy="400110"/>
                </a:xfrm>
                <a:prstGeom prst="rect">
                  <a:avLst/>
                </a:prstGeom>
                <a:blipFill>
                  <a:blip r:embed="rId26"/>
                  <a:stretch>
                    <a:fillRect t="-7576" r="-22917" b="-25758"/>
                  </a:stretch>
                </a:blipFill>
              </p:spPr>
              <p:txBody>
                <a:bodyPr/>
                <a:lstStyle/>
                <a:p>
                  <a:r>
                    <a:rPr lang="fr-CA">
                      <a:noFill/>
                    </a:rPr>
                    <a:t> </a:t>
                  </a:r>
                </a:p>
              </p:txBody>
            </p:sp>
          </mc:Fallback>
        </mc:AlternateContent>
        <p:cxnSp>
          <p:nvCxnSpPr>
            <p:cNvPr id="177" name="Connecteur droit avec flèche 71">
              <a:extLst>
                <a:ext uri="{FF2B5EF4-FFF2-40B4-BE49-F238E27FC236}">
                  <a16:creationId xmlns:a16="http://schemas.microsoft.com/office/drawing/2014/main" id="{897B64D3-4308-35DF-EC7D-A4B4AE3A6F69}"/>
                </a:ext>
              </a:extLst>
            </p:cNvPr>
            <p:cNvCxnSpPr>
              <a:cxnSpLocks/>
              <a:endCxn id="172" idx="3"/>
            </p:cNvCxnSpPr>
            <p:nvPr/>
          </p:nvCxnSpPr>
          <p:spPr>
            <a:xfrm flipH="1">
              <a:off x="4496123" y="1540901"/>
              <a:ext cx="336651" cy="80463"/>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sp>
          <p:nvSpPr>
            <p:cNvPr id="178" name="Arrow: Curved Left 177">
              <a:extLst>
                <a:ext uri="{FF2B5EF4-FFF2-40B4-BE49-F238E27FC236}">
                  <a16:creationId xmlns:a16="http://schemas.microsoft.com/office/drawing/2014/main" id="{86675DF3-BC46-E54A-C231-3B8A1453312F}"/>
                </a:ext>
              </a:extLst>
            </p:cNvPr>
            <p:cNvSpPr/>
            <p:nvPr/>
          </p:nvSpPr>
          <p:spPr>
            <a:xfrm rot="10800000">
              <a:off x="4279451" y="1377021"/>
              <a:ext cx="154450" cy="318211"/>
            </a:xfrm>
            <a:prstGeom prst="curvedLeftArrow">
              <a:avLst>
                <a:gd name="adj1" fmla="val 0"/>
                <a:gd name="adj2" fmla="val 41893"/>
                <a:gd name="adj3" fmla="val 370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latin typeface="Century Schoolbook" panose="02040604050505020304" pitchFamily="18" charset="0"/>
              </a:endParaRPr>
            </a:p>
          </p:txBody>
        </p:sp>
      </p:grpSp>
      <p:grpSp>
        <p:nvGrpSpPr>
          <p:cNvPr id="11" name="Group 10">
            <a:extLst>
              <a:ext uri="{FF2B5EF4-FFF2-40B4-BE49-F238E27FC236}">
                <a16:creationId xmlns:a16="http://schemas.microsoft.com/office/drawing/2014/main" id="{327976B4-311D-15BC-4D49-E342A17620ED}"/>
              </a:ext>
            </a:extLst>
          </p:cNvPr>
          <p:cNvGrpSpPr/>
          <p:nvPr/>
        </p:nvGrpSpPr>
        <p:grpSpPr>
          <a:xfrm>
            <a:off x="584594" y="4111607"/>
            <a:ext cx="1106647" cy="675662"/>
            <a:chOff x="4279451" y="1155786"/>
            <a:chExt cx="1106647" cy="675662"/>
          </a:xfrm>
        </p:grpSpPr>
        <p:sp>
          <p:nvSpPr>
            <p:cNvPr id="13" name="Oval 12">
              <a:extLst>
                <a:ext uri="{FF2B5EF4-FFF2-40B4-BE49-F238E27FC236}">
                  <a16:creationId xmlns:a16="http://schemas.microsoft.com/office/drawing/2014/main" id="{893D23D5-CC7B-8F20-2F81-DE66DC61294F}"/>
                </a:ext>
              </a:extLst>
            </p:cNvPr>
            <p:cNvSpPr>
              <a:spLocks noChangeAspect="1"/>
            </p:cNvSpPr>
            <p:nvPr/>
          </p:nvSpPr>
          <p:spPr>
            <a:xfrm>
              <a:off x="4356677" y="1427109"/>
              <a:ext cx="952196" cy="227584"/>
            </a:xfrm>
            <a:prstGeom prst="ellipse">
              <a:avLst/>
            </a:pr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15" name="Arrow: Curved Left 14">
              <a:extLst>
                <a:ext uri="{FF2B5EF4-FFF2-40B4-BE49-F238E27FC236}">
                  <a16:creationId xmlns:a16="http://schemas.microsoft.com/office/drawing/2014/main" id="{9F42FC96-125F-F99C-BF40-AE430C9F33FF}"/>
                </a:ext>
              </a:extLst>
            </p:cNvPr>
            <p:cNvSpPr/>
            <p:nvPr/>
          </p:nvSpPr>
          <p:spPr>
            <a:xfrm>
              <a:off x="5231648" y="1406418"/>
              <a:ext cx="154450" cy="318211"/>
            </a:xfrm>
            <a:prstGeom prst="curvedLeftArrow">
              <a:avLst>
                <a:gd name="adj1" fmla="val 0"/>
                <a:gd name="adj2" fmla="val 41893"/>
                <a:gd name="adj3" fmla="val 370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latin typeface="Century Schoolbook" panose="02040604050505020304" pitchFamily="18" charset="0"/>
              </a:endParaRPr>
            </a:p>
          </p:txBody>
        </p:sp>
        <p:sp>
          <p:nvSpPr>
            <p:cNvPr id="16" name="Flowchart: Connector 15">
              <a:extLst>
                <a:ext uri="{FF2B5EF4-FFF2-40B4-BE49-F238E27FC236}">
                  <a16:creationId xmlns:a16="http://schemas.microsoft.com/office/drawing/2014/main" id="{9CF23D1B-9740-3F94-7A58-6EA5899D5B8D}"/>
                </a:ext>
              </a:extLst>
            </p:cNvPr>
            <p:cNvSpPr/>
            <p:nvPr/>
          </p:nvSpPr>
          <p:spPr>
            <a:xfrm rot="3620188">
              <a:off x="4537453" y="1240806"/>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sp>
          <p:nvSpPr>
            <p:cNvPr id="17" name="Freeform: Shape 16">
              <a:extLst>
                <a:ext uri="{FF2B5EF4-FFF2-40B4-BE49-F238E27FC236}">
                  <a16:creationId xmlns:a16="http://schemas.microsoft.com/office/drawing/2014/main" id="{FF42DA46-00CE-8DE8-F668-292D4BBC072F}"/>
                </a:ext>
              </a:extLst>
            </p:cNvPr>
            <p:cNvSpPr/>
            <p:nvPr/>
          </p:nvSpPr>
          <p:spPr>
            <a:xfrm rot="-60000">
              <a:off x="4591048" y="1635919"/>
              <a:ext cx="533400" cy="19050"/>
            </a:xfrm>
            <a:custGeom>
              <a:avLst/>
              <a:gdLst>
                <a:gd name="connsiteX0" fmla="*/ 0 w 533400"/>
                <a:gd name="connsiteY0" fmla="*/ 0 h 19050"/>
                <a:gd name="connsiteX1" fmla="*/ 269081 w 533400"/>
                <a:gd name="connsiteY1" fmla="*/ 19050 h 19050"/>
                <a:gd name="connsiteX2" fmla="*/ 533400 w 533400"/>
                <a:gd name="connsiteY2" fmla="*/ 0 h 19050"/>
              </a:gdLst>
              <a:ahLst/>
              <a:cxnLst>
                <a:cxn ang="0">
                  <a:pos x="connsiteX0" y="connsiteY0"/>
                </a:cxn>
                <a:cxn ang="0">
                  <a:pos x="connsiteX1" y="connsiteY1"/>
                </a:cxn>
                <a:cxn ang="0">
                  <a:pos x="connsiteX2" y="connsiteY2"/>
                </a:cxn>
              </a:cxnLst>
              <a:rect l="l" t="t" r="r" b="b"/>
              <a:pathLst>
                <a:path w="533400" h="19050">
                  <a:moveTo>
                    <a:pt x="0" y="0"/>
                  </a:moveTo>
                  <a:cubicBezTo>
                    <a:pt x="90090" y="9525"/>
                    <a:pt x="180181" y="19050"/>
                    <a:pt x="269081" y="19050"/>
                  </a:cubicBezTo>
                  <a:cubicBezTo>
                    <a:pt x="357981" y="19050"/>
                    <a:pt x="489347" y="3175"/>
                    <a:pt x="533400" y="0"/>
                  </a:cubicBezTo>
                </a:path>
              </a:pathLst>
            </a:cu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mc:AlternateContent xmlns:mc="http://schemas.openxmlformats.org/markup-compatibility/2006" xmlns:a14="http://schemas.microsoft.com/office/drawing/2010/main">
          <mc:Choice Requires="a14">
            <p:sp>
              <p:nvSpPr>
                <p:cNvPr id="18" name="ZoneTexte 41">
                  <a:extLst>
                    <a:ext uri="{FF2B5EF4-FFF2-40B4-BE49-F238E27FC236}">
                      <a16:creationId xmlns:a16="http://schemas.microsoft.com/office/drawing/2014/main" id="{FBC2FFBD-A658-100B-490A-3F00E6AA672F}"/>
                    </a:ext>
                  </a:extLst>
                </p:cNvPr>
                <p:cNvSpPr txBox="1"/>
                <p:nvPr/>
              </p:nvSpPr>
              <p:spPr>
                <a:xfrm>
                  <a:off x="4601623" y="1155786"/>
                  <a:ext cx="472437" cy="400110"/>
                </a:xfrm>
                <a:prstGeom prst="rect">
                  <a:avLst/>
                </a:prstGeom>
                <a:noFill/>
              </p:spPr>
              <p:txBody>
                <a:bodyPr wrap="none" rtlCol="0">
                  <a:spAutoFit/>
                </a:bodyPr>
                <a:lstStyle/>
                <a:p>
                  <a14:m>
                    <m:oMath xmlns:m="http://schemas.openxmlformats.org/officeDocument/2006/math">
                      <m:r>
                        <a:rPr lang="fr-CA" sz="2000" i="1" smtClean="0">
                          <a:solidFill>
                            <a:srgbClr val="00A759"/>
                          </a:solidFill>
                          <a:latin typeface="Cambria Math" panose="02040503050406030204" pitchFamily="18" charset="0"/>
                          <a:ea typeface="Cambria Math" panose="02040503050406030204" pitchFamily="18" charset="0"/>
                          <a:cs typeface="Roboto Serif Light" pitchFamily="2" charset="0"/>
                        </a:rPr>
                        <m:t>𝜔</m:t>
                      </m:r>
                    </m:oMath>
                  </a14:m>
                  <a:r>
                    <a:rPr lang="fr-CA" sz="2000" baseline="-25000" dirty="0">
                      <a:solidFill>
                        <a:srgbClr val="00A759"/>
                      </a:solidFill>
                      <a:latin typeface="Century Schoolbook" panose="02040604050505020304" pitchFamily="18" charset="0"/>
                      <a:cs typeface="Roboto Serif Light" pitchFamily="2" charset="0"/>
                    </a:rPr>
                    <a:t>0</a:t>
                  </a:r>
                  <a:endParaRPr lang="fr-CA" sz="2000" i="1" dirty="0">
                    <a:solidFill>
                      <a:srgbClr val="00A759"/>
                    </a:solidFill>
                    <a:latin typeface="Century Schoolbook" panose="02040604050505020304" pitchFamily="18" charset="0"/>
                    <a:cs typeface="Roboto Serif Light" pitchFamily="2" charset="0"/>
                  </a:endParaRPr>
                </a:p>
              </p:txBody>
            </p:sp>
          </mc:Choice>
          <mc:Fallback xmlns="">
            <p:sp>
              <p:nvSpPr>
                <p:cNvPr id="19" name="ZoneTexte 41">
                  <a:extLst>
                    <a:ext uri="{FF2B5EF4-FFF2-40B4-BE49-F238E27FC236}">
                      <a16:creationId xmlns:a16="http://schemas.microsoft.com/office/drawing/2014/main" id="{B88B8EDA-7444-49FA-B42E-B4CF31805DDF}"/>
                    </a:ext>
                  </a:extLst>
                </p:cNvPr>
                <p:cNvSpPr txBox="1">
                  <a:spLocks noRot="1" noChangeAspect="1" noMove="1" noResize="1" noEditPoints="1" noAdjustHandles="1" noChangeArrowheads="1" noChangeShapeType="1" noTextEdit="1"/>
                </p:cNvSpPr>
                <p:nvPr/>
              </p:nvSpPr>
              <p:spPr>
                <a:xfrm>
                  <a:off x="4601623" y="1155786"/>
                  <a:ext cx="472437" cy="400110"/>
                </a:xfrm>
                <a:prstGeom prst="rect">
                  <a:avLst/>
                </a:prstGeom>
                <a:blipFill>
                  <a:blip r:embed="rId13"/>
                  <a:stretch>
                    <a:fillRect r="-2597" b="-23077"/>
                  </a:stretch>
                </a:blipFill>
              </p:spPr>
              <p:txBody>
                <a:bodyPr/>
                <a:lstStyle/>
                <a:p>
                  <a:r>
                    <a:rPr lang="fr-CA">
                      <a:noFill/>
                    </a:rPr>
                    <a:t> </a:t>
                  </a:r>
                </a:p>
              </p:txBody>
            </p:sp>
          </mc:Fallback>
        </mc:AlternateContent>
        <p:cxnSp>
          <p:nvCxnSpPr>
            <p:cNvPr id="19" name="Connecteur droit avec flèche 71">
              <a:extLst>
                <a:ext uri="{FF2B5EF4-FFF2-40B4-BE49-F238E27FC236}">
                  <a16:creationId xmlns:a16="http://schemas.microsoft.com/office/drawing/2014/main" id="{414C5532-1BD2-84FC-F7DA-F16859565858}"/>
                </a:ext>
              </a:extLst>
            </p:cNvPr>
            <p:cNvCxnSpPr>
              <a:cxnSpLocks/>
            </p:cNvCxnSpPr>
            <p:nvPr/>
          </p:nvCxnSpPr>
          <p:spPr>
            <a:xfrm>
              <a:off x="4832774" y="1540901"/>
              <a:ext cx="482572" cy="1298"/>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sp>
          <p:nvSpPr>
            <p:cNvPr id="20" name="Arrow: Curved Left 19">
              <a:extLst>
                <a:ext uri="{FF2B5EF4-FFF2-40B4-BE49-F238E27FC236}">
                  <a16:creationId xmlns:a16="http://schemas.microsoft.com/office/drawing/2014/main" id="{29C0041A-6C05-1896-D806-A9F8FCDA38E7}"/>
                </a:ext>
              </a:extLst>
            </p:cNvPr>
            <p:cNvSpPr/>
            <p:nvPr/>
          </p:nvSpPr>
          <p:spPr>
            <a:xfrm rot="10800000">
              <a:off x="4279451" y="1377021"/>
              <a:ext cx="154450" cy="318211"/>
            </a:xfrm>
            <a:prstGeom prst="curvedLeftArrow">
              <a:avLst>
                <a:gd name="adj1" fmla="val 0"/>
                <a:gd name="adj2" fmla="val 41893"/>
                <a:gd name="adj3" fmla="val 370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latin typeface="Century Schoolbook" panose="02040604050505020304" pitchFamily="18" charset="0"/>
              </a:endParaRPr>
            </a:p>
          </p:txBody>
        </p:sp>
      </p:grpSp>
      <p:grpSp>
        <p:nvGrpSpPr>
          <p:cNvPr id="21" name="Group 20">
            <a:extLst>
              <a:ext uri="{FF2B5EF4-FFF2-40B4-BE49-F238E27FC236}">
                <a16:creationId xmlns:a16="http://schemas.microsoft.com/office/drawing/2014/main" id="{8652C2E8-1CA2-F061-7CDE-F05940F1B928}"/>
              </a:ext>
            </a:extLst>
          </p:cNvPr>
          <p:cNvGrpSpPr/>
          <p:nvPr/>
        </p:nvGrpSpPr>
        <p:grpSpPr>
          <a:xfrm>
            <a:off x="1387104" y="3679375"/>
            <a:ext cx="1106647" cy="675662"/>
            <a:chOff x="4279451" y="1155786"/>
            <a:chExt cx="1106647" cy="675662"/>
          </a:xfrm>
        </p:grpSpPr>
        <p:sp>
          <p:nvSpPr>
            <p:cNvPr id="22" name="Oval 21">
              <a:extLst>
                <a:ext uri="{FF2B5EF4-FFF2-40B4-BE49-F238E27FC236}">
                  <a16:creationId xmlns:a16="http://schemas.microsoft.com/office/drawing/2014/main" id="{F9779A5A-DF4D-9248-4105-3C1F889F14EE}"/>
                </a:ext>
              </a:extLst>
            </p:cNvPr>
            <p:cNvSpPr>
              <a:spLocks noChangeAspect="1"/>
            </p:cNvSpPr>
            <p:nvPr/>
          </p:nvSpPr>
          <p:spPr>
            <a:xfrm>
              <a:off x="4356677" y="1427109"/>
              <a:ext cx="952196" cy="227584"/>
            </a:xfrm>
            <a:prstGeom prst="ellipse">
              <a:avLst/>
            </a:pr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23" name="Arrow: Curved Left 22">
              <a:extLst>
                <a:ext uri="{FF2B5EF4-FFF2-40B4-BE49-F238E27FC236}">
                  <a16:creationId xmlns:a16="http://schemas.microsoft.com/office/drawing/2014/main" id="{1BCBF90A-956B-DD24-1642-2C26C59900CE}"/>
                </a:ext>
              </a:extLst>
            </p:cNvPr>
            <p:cNvSpPr/>
            <p:nvPr/>
          </p:nvSpPr>
          <p:spPr>
            <a:xfrm>
              <a:off x="5231648" y="1406418"/>
              <a:ext cx="154450" cy="318211"/>
            </a:xfrm>
            <a:prstGeom prst="curvedLeftArrow">
              <a:avLst>
                <a:gd name="adj1" fmla="val 0"/>
                <a:gd name="adj2" fmla="val 41893"/>
                <a:gd name="adj3" fmla="val 370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latin typeface="Century Schoolbook" panose="02040604050505020304" pitchFamily="18" charset="0"/>
              </a:endParaRPr>
            </a:p>
          </p:txBody>
        </p:sp>
        <p:sp>
          <p:nvSpPr>
            <p:cNvPr id="24" name="Flowchart: Connector 23">
              <a:extLst>
                <a:ext uri="{FF2B5EF4-FFF2-40B4-BE49-F238E27FC236}">
                  <a16:creationId xmlns:a16="http://schemas.microsoft.com/office/drawing/2014/main" id="{4E25A108-2D82-C919-D22E-046C6142DAE5}"/>
                </a:ext>
              </a:extLst>
            </p:cNvPr>
            <p:cNvSpPr/>
            <p:nvPr/>
          </p:nvSpPr>
          <p:spPr>
            <a:xfrm rot="3620188">
              <a:off x="4537453" y="1240806"/>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sp>
          <p:nvSpPr>
            <p:cNvPr id="25" name="Freeform: Shape 24">
              <a:extLst>
                <a:ext uri="{FF2B5EF4-FFF2-40B4-BE49-F238E27FC236}">
                  <a16:creationId xmlns:a16="http://schemas.microsoft.com/office/drawing/2014/main" id="{5CFFE83F-C875-2653-8A5E-797683AF2639}"/>
                </a:ext>
              </a:extLst>
            </p:cNvPr>
            <p:cNvSpPr/>
            <p:nvPr/>
          </p:nvSpPr>
          <p:spPr>
            <a:xfrm rot="-60000">
              <a:off x="4591048" y="1635919"/>
              <a:ext cx="533400" cy="19050"/>
            </a:xfrm>
            <a:custGeom>
              <a:avLst/>
              <a:gdLst>
                <a:gd name="connsiteX0" fmla="*/ 0 w 533400"/>
                <a:gd name="connsiteY0" fmla="*/ 0 h 19050"/>
                <a:gd name="connsiteX1" fmla="*/ 269081 w 533400"/>
                <a:gd name="connsiteY1" fmla="*/ 19050 h 19050"/>
                <a:gd name="connsiteX2" fmla="*/ 533400 w 533400"/>
                <a:gd name="connsiteY2" fmla="*/ 0 h 19050"/>
              </a:gdLst>
              <a:ahLst/>
              <a:cxnLst>
                <a:cxn ang="0">
                  <a:pos x="connsiteX0" y="connsiteY0"/>
                </a:cxn>
                <a:cxn ang="0">
                  <a:pos x="connsiteX1" y="connsiteY1"/>
                </a:cxn>
                <a:cxn ang="0">
                  <a:pos x="connsiteX2" y="connsiteY2"/>
                </a:cxn>
              </a:cxnLst>
              <a:rect l="l" t="t" r="r" b="b"/>
              <a:pathLst>
                <a:path w="533400" h="19050">
                  <a:moveTo>
                    <a:pt x="0" y="0"/>
                  </a:moveTo>
                  <a:cubicBezTo>
                    <a:pt x="90090" y="9525"/>
                    <a:pt x="180181" y="19050"/>
                    <a:pt x="269081" y="19050"/>
                  </a:cubicBezTo>
                  <a:cubicBezTo>
                    <a:pt x="357981" y="19050"/>
                    <a:pt x="489347" y="3175"/>
                    <a:pt x="533400" y="0"/>
                  </a:cubicBezTo>
                </a:path>
              </a:pathLst>
            </a:cu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mc:AlternateContent xmlns:mc="http://schemas.openxmlformats.org/markup-compatibility/2006" xmlns:a14="http://schemas.microsoft.com/office/drawing/2010/main">
          <mc:Choice Requires="a14">
            <p:sp>
              <p:nvSpPr>
                <p:cNvPr id="29" name="ZoneTexte 41">
                  <a:extLst>
                    <a:ext uri="{FF2B5EF4-FFF2-40B4-BE49-F238E27FC236}">
                      <a16:creationId xmlns:a16="http://schemas.microsoft.com/office/drawing/2014/main" id="{FEC0570D-777D-78F7-1EA9-A0F4BA9F535E}"/>
                    </a:ext>
                  </a:extLst>
                </p:cNvPr>
                <p:cNvSpPr txBox="1"/>
                <p:nvPr/>
              </p:nvSpPr>
              <p:spPr>
                <a:xfrm>
                  <a:off x="4601623" y="1155786"/>
                  <a:ext cx="472437" cy="400110"/>
                </a:xfrm>
                <a:prstGeom prst="rect">
                  <a:avLst/>
                </a:prstGeom>
                <a:noFill/>
              </p:spPr>
              <p:txBody>
                <a:bodyPr wrap="none" rtlCol="0">
                  <a:spAutoFit/>
                </a:bodyPr>
                <a:lstStyle/>
                <a:p>
                  <a14:m>
                    <m:oMath xmlns:m="http://schemas.openxmlformats.org/officeDocument/2006/math">
                      <m:r>
                        <a:rPr lang="fr-CA" sz="2000" i="1" smtClean="0">
                          <a:solidFill>
                            <a:srgbClr val="00A759"/>
                          </a:solidFill>
                          <a:latin typeface="Cambria Math" panose="02040503050406030204" pitchFamily="18" charset="0"/>
                          <a:ea typeface="Cambria Math" panose="02040503050406030204" pitchFamily="18" charset="0"/>
                          <a:cs typeface="Roboto Serif Light" pitchFamily="2" charset="0"/>
                        </a:rPr>
                        <m:t>𝜔</m:t>
                      </m:r>
                    </m:oMath>
                  </a14:m>
                  <a:r>
                    <a:rPr lang="fr-CA" sz="2000" baseline="-25000" dirty="0">
                      <a:solidFill>
                        <a:srgbClr val="00A759"/>
                      </a:solidFill>
                      <a:latin typeface="Century Schoolbook" panose="02040604050505020304" pitchFamily="18" charset="0"/>
                      <a:cs typeface="Roboto Serif Light" pitchFamily="2" charset="0"/>
                    </a:rPr>
                    <a:t>0</a:t>
                  </a:r>
                  <a:endParaRPr lang="fr-CA" sz="2000" i="1" dirty="0">
                    <a:solidFill>
                      <a:srgbClr val="00A759"/>
                    </a:solidFill>
                    <a:latin typeface="Century Schoolbook" panose="02040604050505020304" pitchFamily="18" charset="0"/>
                    <a:cs typeface="Roboto Serif Light" pitchFamily="2" charset="0"/>
                  </a:endParaRPr>
                </a:p>
              </p:txBody>
            </p:sp>
          </mc:Choice>
          <mc:Fallback xmlns="">
            <p:sp>
              <p:nvSpPr>
                <p:cNvPr id="29" name="ZoneTexte 41">
                  <a:extLst>
                    <a:ext uri="{FF2B5EF4-FFF2-40B4-BE49-F238E27FC236}">
                      <a16:creationId xmlns:a16="http://schemas.microsoft.com/office/drawing/2014/main" id="{FEC0570D-777D-78F7-1EA9-A0F4BA9F535E}"/>
                    </a:ext>
                  </a:extLst>
                </p:cNvPr>
                <p:cNvSpPr txBox="1">
                  <a:spLocks noRot="1" noChangeAspect="1" noMove="1" noResize="1" noEditPoints="1" noAdjustHandles="1" noChangeArrowheads="1" noChangeShapeType="1" noTextEdit="1"/>
                </p:cNvSpPr>
                <p:nvPr/>
              </p:nvSpPr>
              <p:spPr>
                <a:xfrm>
                  <a:off x="4601623" y="1155786"/>
                  <a:ext cx="472437" cy="400110"/>
                </a:xfrm>
                <a:prstGeom prst="rect">
                  <a:avLst/>
                </a:prstGeom>
                <a:blipFill>
                  <a:blip r:embed="rId27"/>
                  <a:stretch>
                    <a:fillRect t="-7692" r="-26923" b="-29231"/>
                  </a:stretch>
                </a:blipFill>
              </p:spPr>
              <p:txBody>
                <a:bodyPr/>
                <a:lstStyle/>
                <a:p>
                  <a:r>
                    <a:rPr lang="fr-CA">
                      <a:noFill/>
                    </a:rPr>
                    <a:t> </a:t>
                  </a:r>
                </a:p>
              </p:txBody>
            </p:sp>
          </mc:Fallback>
        </mc:AlternateContent>
        <p:sp>
          <p:nvSpPr>
            <p:cNvPr id="33" name="Arrow: Curved Left 32">
              <a:extLst>
                <a:ext uri="{FF2B5EF4-FFF2-40B4-BE49-F238E27FC236}">
                  <a16:creationId xmlns:a16="http://schemas.microsoft.com/office/drawing/2014/main" id="{0D7F5693-015B-A858-82AF-2E010587DAA7}"/>
                </a:ext>
              </a:extLst>
            </p:cNvPr>
            <p:cNvSpPr/>
            <p:nvPr/>
          </p:nvSpPr>
          <p:spPr>
            <a:xfrm rot="10800000">
              <a:off x="4279451" y="1377021"/>
              <a:ext cx="154450" cy="318211"/>
            </a:xfrm>
            <a:prstGeom prst="curvedLeftArrow">
              <a:avLst>
                <a:gd name="adj1" fmla="val 0"/>
                <a:gd name="adj2" fmla="val 41893"/>
                <a:gd name="adj3" fmla="val 370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latin typeface="Century Schoolbook" panose="02040604050505020304" pitchFamily="18" charset="0"/>
              </a:endParaRPr>
            </a:p>
          </p:txBody>
        </p:sp>
      </p:grpSp>
      <p:grpSp>
        <p:nvGrpSpPr>
          <p:cNvPr id="37" name="Group 36">
            <a:extLst>
              <a:ext uri="{FF2B5EF4-FFF2-40B4-BE49-F238E27FC236}">
                <a16:creationId xmlns:a16="http://schemas.microsoft.com/office/drawing/2014/main" id="{43F92BBD-F91D-E30B-337A-A15D65CD0918}"/>
              </a:ext>
            </a:extLst>
          </p:cNvPr>
          <p:cNvGrpSpPr/>
          <p:nvPr/>
        </p:nvGrpSpPr>
        <p:grpSpPr>
          <a:xfrm>
            <a:off x="2180852" y="4113647"/>
            <a:ext cx="1106647" cy="675891"/>
            <a:chOff x="4279451" y="1155557"/>
            <a:chExt cx="1106647" cy="675891"/>
          </a:xfrm>
        </p:grpSpPr>
        <p:sp>
          <p:nvSpPr>
            <p:cNvPr id="40" name="Oval 39">
              <a:extLst>
                <a:ext uri="{FF2B5EF4-FFF2-40B4-BE49-F238E27FC236}">
                  <a16:creationId xmlns:a16="http://schemas.microsoft.com/office/drawing/2014/main" id="{53E3226F-5709-F7BC-742D-BF79190C2519}"/>
                </a:ext>
              </a:extLst>
            </p:cNvPr>
            <p:cNvSpPr>
              <a:spLocks noChangeAspect="1"/>
            </p:cNvSpPr>
            <p:nvPr/>
          </p:nvSpPr>
          <p:spPr>
            <a:xfrm>
              <a:off x="4356677" y="1427109"/>
              <a:ext cx="952196" cy="227584"/>
            </a:xfrm>
            <a:prstGeom prst="ellipse">
              <a:avLst/>
            </a:pr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41" name="Arrow: Curved Left 40">
              <a:extLst>
                <a:ext uri="{FF2B5EF4-FFF2-40B4-BE49-F238E27FC236}">
                  <a16:creationId xmlns:a16="http://schemas.microsoft.com/office/drawing/2014/main" id="{E050B532-070A-0438-BA3F-8BBB0947A96D}"/>
                </a:ext>
              </a:extLst>
            </p:cNvPr>
            <p:cNvSpPr/>
            <p:nvPr/>
          </p:nvSpPr>
          <p:spPr>
            <a:xfrm>
              <a:off x="5231648" y="1406418"/>
              <a:ext cx="154450" cy="318211"/>
            </a:xfrm>
            <a:prstGeom prst="curvedLeftArrow">
              <a:avLst>
                <a:gd name="adj1" fmla="val 0"/>
                <a:gd name="adj2" fmla="val 41893"/>
                <a:gd name="adj3" fmla="val 370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latin typeface="Century Schoolbook" panose="02040604050505020304" pitchFamily="18" charset="0"/>
              </a:endParaRPr>
            </a:p>
          </p:txBody>
        </p:sp>
        <p:sp>
          <p:nvSpPr>
            <p:cNvPr id="42" name="Flowchart: Connector 41">
              <a:extLst>
                <a:ext uri="{FF2B5EF4-FFF2-40B4-BE49-F238E27FC236}">
                  <a16:creationId xmlns:a16="http://schemas.microsoft.com/office/drawing/2014/main" id="{CE440629-EB46-472D-822C-14514F04B4B5}"/>
                </a:ext>
              </a:extLst>
            </p:cNvPr>
            <p:cNvSpPr/>
            <p:nvPr/>
          </p:nvSpPr>
          <p:spPr>
            <a:xfrm rot="3620188">
              <a:off x="4537453" y="1240806"/>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sp>
          <p:nvSpPr>
            <p:cNvPr id="44" name="Freeform: Shape 43">
              <a:extLst>
                <a:ext uri="{FF2B5EF4-FFF2-40B4-BE49-F238E27FC236}">
                  <a16:creationId xmlns:a16="http://schemas.microsoft.com/office/drawing/2014/main" id="{CD91A25B-6F53-85E4-9FF2-798714C8575C}"/>
                </a:ext>
              </a:extLst>
            </p:cNvPr>
            <p:cNvSpPr/>
            <p:nvPr/>
          </p:nvSpPr>
          <p:spPr>
            <a:xfrm rot="-60000">
              <a:off x="4591048" y="1635919"/>
              <a:ext cx="533400" cy="19050"/>
            </a:xfrm>
            <a:custGeom>
              <a:avLst/>
              <a:gdLst>
                <a:gd name="connsiteX0" fmla="*/ 0 w 533400"/>
                <a:gd name="connsiteY0" fmla="*/ 0 h 19050"/>
                <a:gd name="connsiteX1" fmla="*/ 269081 w 533400"/>
                <a:gd name="connsiteY1" fmla="*/ 19050 h 19050"/>
                <a:gd name="connsiteX2" fmla="*/ 533400 w 533400"/>
                <a:gd name="connsiteY2" fmla="*/ 0 h 19050"/>
              </a:gdLst>
              <a:ahLst/>
              <a:cxnLst>
                <a:cxn ang="0">
                  <a:pos x="connsiteX0" y="connsiteY0"/>
                </a:cxn>
                <a:cxn ang="0">
                  <a:pos x="connsiteX1" y="connsiteY1"/>
                </a:cxn>
                <a:cxn ang="0">
                  <a:pos x="connsiteX2" y="connsiteY2"/>
                </a:cxn>
              </a:cxnLst>
              <a:rect l="l" t="t" r="r" b="b"/>
              <a:pathLst>
                <a:path w="533400" h="19050">
                  <a:moveTo>
                    <a:pt x="0" y="0"/>
                  </a:moveTo>
                  <a:cubicBezTo>
                    <a:pt x="90090" y="9525"/>
                    <a:pt x="180181" y="19050"/>
                    <a:pt x="269081" y="19050"/>
                  </a:cubicBezTo>
                  <a:cubicBezTo>
                    <a:pt x="357981" y="19050"/>
                    <a:pt x="489347" y="3175"/>
                    <a:pt x="533400" y="0"/>
                  </a:cubicBezTo>
                </a:path>
              </a:pathLst>
            </a:cu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mc:AlternateContent xmlns:mc="http://schemas.openxmlformats.org/markup-compatibility/2006" xmlns:a14="http://schemas.microsoft.com/office/drawing/2010/main">
          <mc:Choice Requires="a14">
            <p:sp>
              <p:nvSpPr>
                <p:cNvPr id="47" name="ZoneTexte 41">
                  <a:extLst>
                    <a:ext uri="{FF2B5EF4-FFF2-40B4-BE49-F238E27FC236}">
                      <a16:creationId xmlns:a16="http://schemas.microsoft.com/office/drawing/2014/main" id="{82050CCA-E386-9BCE-EA99-FB583DA7BDC7}"/>
                    </a:ext>
                  </a:extLst>
                </p:cNvPr>
                <p:cNvSpPr txBox="1"/>
                <p:nvPr/>
              </p:nvSpPr>
              <p:spPr>
                <a:xfrm>
                  <a:off x="4603563" y="1155557"/>
                  <a:ext cx="472437" cy="400110"/>
                </a:xfrm>
                <a:prstGeom prst="rect">
                  <a:avLst/>
                </a:prstGeom>
                <a:noFill/>
              </p:spPr>
              <p:txBody>
                <a:bodyPr wrap="none" rtlCol="0">
                  <a:spAutoFit/>
                </a:bodyPr>
                <a:lstStyle/>
                <a:p>
                  <a14:m>
                    <m:oMath xmlns:m="http://schemas.openxmlformats.org/officeDocument/2006/math">
                      <m:r>
                        <a:rPr lang="fr-CA" sz="2000" i="1" smtClean="0">
                          <a:solidFill>
                            <a:srgbClr val="00A759"/>
                          </a:solidFill>
                          <a:latin typeface="Cambria Math" panose="02040503050406030204" pitchFamily="18" charset="0"/>
                          <a:ea typeface="Cambria Math" panose="02040503050406030204" pitchFamily="18" charset="0"/>
                          <a:cs typeface="Roboto Serif Light" pitchFamily="2" charset="0"/>
                        </a:rPr>
                        <m:t>𝜔</m:t>
                      </m:r>
                    </m:oMath>
                  </a14:m>
                  <a:r>
                    <a:rPr lang="fr-CA" sz="2000" baseline="-25000" dirty="0">
                      <a:solidFill>
                        <a:srgbClr val="00A759"/>
                      </a:solidFill>
                      <a:latin typeface="Century Schoolbook" panose="02040604050505020304" pitchFamily="18" charset="0"/>
                      <a:cs typeface="Roboto Serif Light" pitchFamily="2" charset="0"/>
                    </a:rPr>
                    <a:t>0</a:t>
                  </a:r>
                  <a:endParaRPr lang="fr-CA" sz="2000" i="1" dirty="0">
                    <a:solidFill>
                      <a:srgbClr val="00A759"/>
                    </a:solidFill>
                    <a:latin typeface="Century Schoolbook" panose="02040604050505020304" pitchFamily="18" charset="0"/>
                    <a:cs typeface="Roboto Serif Light" pitchFamily="2" charset="0"/>
                  </a:endParaRPr>
                </a:p>
              </p:txBody>
            </p:sp>
          </mc:Choice>
          <mc:Fallback xmlns="">
            <p:sp>
              <p:nvSpPr>
                <p:cNvPr id="47" name="ZoneTexte 41">
                  <a:extLst>
                    <a:ext uri="{FF2B5EF4-FFF2-40B4-BE49-F238E27FC236}">
                      <a16:creationId xmlns:a16="http://schemas.microsoft.com/office/drawing/2014/main" id="{82050CCA-E386-9BCE-EA99-FB583DA7BDC7}"/>
                    </a:ext>
                  </a:extLst>
                </p:cNvPr>
                <p:cNvSpPr txBox="1">
                  <a:spLocks noRot="1" noChangeAspect="1" noMove="1" noResize="1" noEditPoints="1" noAdjustHandles="1" noChangeArrowheads="1" noChangeShapeType="1" noTextEdit="1"/>
                </p:cNvSpPr>
                <p:nvPr/>
              </p:nvSpPr>
              <p:spPr>
                <a:xfrm>
                  <a:off x="4603563" y="1155557"/>
                  <a:ext cx="472437" cy="400110"/>
                </a:xfrm>
                <a:prstGeom prst="rect">
                  <a:avLst/>
                </a:prstGeom>
                <a:blipFill>
                  <a:blip r:embed="rId28"/>
                  <a:stretch>
                    <a:fillRect t="-7692" r="-27273" b="-29231"/>
                  </a:stretch>
                </a:blipFill>
              </p:spPr>
              <p:txBody>
                <a:bodyPr/>
                <a:lstStyle/>
                <a:p>
                  <a:r>
                    <a:rPr lang="fr-CA">
                      <a:noFill/>
                    </a:rPr>
                    <a:t> </a:t>
                  </a:r>
                </a:p>
              </p:txBody>
            </p:sp>
          </mc:Fallback>
        </mc:AlternateContent>
        <p:sp>
          <p:nvSpPr>
            <p:cNvPr id="180" name="Arrow: Curved Left 179">
              <a:extLst>
                <a:ext uri="{FF2B5EF4-FFF2-40B4-BE49-F238E27FC236}">
                  <a16:creationId xmlns:a16="http://schemas.microsoft.com/office/drawing/2014/main" id="{82B9D6F4-5D00-A61A-B2A9-8BBF7A314A18}"/>
                </a:ext>
              </a:extLst>
            </p:cNvPr>
            <p:cNvSpPr/>
            <p:nvPr/>
          </p:nvSpPr>
          <p:spPr>
            <a:xfrm rot="10800000">
              <a:off x="4279451" y="1377021"/>
              <a:ext cx="154450" cy="318211"/>
            </a:xfrm>
            <a:prstGeom prst="curvedLeftArrow">
              <a:avLst>
                <a:gd name="adj1" fmla="val 0"/>
                <a:gd name="adj2" fmla="val 41893"/>
                <a:gd name="adj3" fmla="val 370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latin typeface="Century Schoolbook" panose="02040604050505020304" pitchFamily="18" charset="0"/>
              </a:endParaRPr>
            </a:p>
          </p:txBody>
        </p:sp>
      </p:grpSp>
      <p:grpSp>
        <p:nvGrpSpPr>
          <p:cNvPr id="181" name="Group 180">
            <a:extLst>
              <a:ext uri="{FF2B5EF4-FFF2-40B4-BE49-F238E27FC236}">
                <a16:creationId xmlns:a16="http://schemas.microsoft.com/office/drawing/2014/main" id="{F5AC8F91-6F4E-92F7-B183-039893E0620B}"/>
              </a:ext>
            </a:extLst>
          </p:cNvPr>
          <p:cNvGrpSpPr/>
          <p:nvPr/>
        </p:nvGrpSpPr>
        <p:grpSpPr>
          <a:xfrm>
            <a:off x="584594" y="3181032"/>
            <a:ext cx="1106647" cy="675662"/>
            <a:chOff x="4279451" y="1155786"/>
            <a:chExt cx="1106647" cy="675662"/>
          </a:xfrm>
        </p:grpSpPr>
        <p:sp>
          <p:nvSpPr>
            <p:cNvPr id="182" name="Oval 181">
              <a:extLst>
                <a:ext uri="{FF2B5EF4-FFF2-40B4-BE49-F238E27FC236}">
                  <a16:creationId xmlns:a16="http://schemas.microsoft.com/office/drawing/2014/main" id="{AE1452B4-9E79-B531-B272-639FD5E17619}"/>
                </a:ext>
              </a:extLst>
            </p:cNvPr>
            <p:cNvSpPr>
              <a:spLocks noChangeAspect="1"/>
            </p:cNvSpPr>
            <p:nvPr/>
          </p:nvSpPr>
          <p:spPr>
            <a:xfrm>
              <a:off x="4356677" y="1427109"/>
              <a:ext cx="952196" cy="227584"/>
            </a:xfrm>
            <a:prstGeom prst="ellipse">
              <a:avLst/>
            </a:pr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183" name="Arrow: Curved Left 182">
              <a:extLst>
                <a:ext uri="{FF2B5EF4-FFF2-40B4-BE49-F238E27FC236}">
                  <a16:creationId xmlns:a16="http://schemas.microsoft.com/office/drawing/2014/main" id="{5E9E3816-90A7-9A78-B60E-218CB5D3EA6A}"/>
                </a:ext>
              </a:extLst>
            </p:cNvPr>
            <p:cNvSpPr/>
            <p:nvPr/>
          </p:nvSpPr>
          <p:spPr>
            <a:xfrm>
              <a:off x="5231648" y="1406418"/>
              <a:ext cx="154450" cy="318211"/>
            </a:xfrm>
            <a:prstGeom prst="curvedLeftArrow">
              <a:avLst>
                <a:gd name="adj1" fmla="val 0"/>
                <a:gd name="adj2" fmla="val 41893"/>
                <a:gd name="adj3" fmla="val 370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latin typeface="Century Schoolbook" panose="02040604050505020304" pitchFamily="18" charset="0"/>
              </a:endParaRPr>
            </a:p>
          </p:txBody>
        </p:sp>
        <p:sp>
          <p:nvSpPr>
            <p:cNvPr id="184" name="Flowchart: Connector 183">
              <a:extLst>
                <a:ext uri="{FF2B5EF4-FFF2-40B4-BE49-F238E27FC236}">
                  <a16:creationId xmlns:a16="http://schemas.microsoft.com/office/drawing/2014/main" id="{7C52D5F6-987B-C3D5-E14F-EEBDF701E17E}"/>
                </a:ext>
              </a:extLst>
            </p:cNvPr>
            <p:cNvSpPr/>
            <p:nvPr/>
          </p:nvSpPr>
          <p:spPr>
            <a:xfrm rot="3620188">
              <a:off x="4537453" y="1240806"/>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sp>
          <p:nvSpPr>
            <p:cNvPr id="185" name="Freeform: Shape 184">
              <a:extLst>
                <a:ext uri="{FF2B5EF4-FFF2-40B4-BE49-F238E27FC236}">
                  <a16:creationId xmlns:a16="http://schemas.microsoft.com/office/drawing/2014/main" id="{F9DEEAD6-D355-98DE-F13E-33533CF0E3CD}"/>
                </a:ext>
              </a:extLst>
            </p:cNvPr>
            <p:cNvSpPr/>
            <p:nvPr/>
          </p:nvSpPr>
          <p:spPr>
            <a:xfrm rot="-60000">
              <a:off x="4591048" y="1635919"/>
              <a:ext cx="533400" cy="19050"/>
            </a:xfrm>
            <a:custGeom>
              <a:avLst/>
              <a:gdLst>
                <a:gd name="connsiteX0" fmla="*/ 0 w 533400"/>
                <a:gd name="connsiteY0" fmla="*/ 0 h 19050"/>
                <a:gd name="connsiteX1" fmla="*/ 269081 w 533400"/>
                <a:gd name="connsiteY1" fmla="*/ 19050 h 19050"/>
                <a:gd name="connsiteX2" fmla="*/ 533400 w 533400"/>
                <a:gd name="connsiteY2" fmla="*/ 0 h 19050"/>
              </a:gdLst>
              <a:ahLst/>
              <a:cxnLst>
                <a:cxn ang="0">
                  <a:pos x="connsiteX0" y="connsiteY0"/>
                </a:cxn>
                <a:cxn ang="0">
                  <a:pos x="connsiteX1" y="connsiteY1"/>
                </a:cxn>
                <a:cxn ang="0">
                  <a:pos x="connsiteX2" y="connsiteY2"/>
                </a:cxn>
              </a:cxnLst>
              <a:rect l="l" t="t" r="r" b="b"/>
              <a:pathLst>
                <a:path w="533400" h="19050">
                  <a:moveTo>
                    <a:pt x="0" y="0"/>
                  </a:moveTo>
                  <a:cubicBezTo>
                    <a:pt x="90090" y="9525"/>
                    <a:pt x="180181" y="19050"/>
                    <a:pt x="269081" y="19050"/>
                  </a:cubicBezTo>
                  <a:cubicBezTo>
                    <a:pt x="357981" y="19050"/>
                    <a:pt x="489347" y="3175"/>
                    <a:pt x="533400" y="0"/>
                  </a:cubicBezTo>
                </a:path>
              </a:pathLst>
            </a:cu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mc:AlternateContent xmlns:mc="http://schemas.openxmlformats.org/markup-compatibility/2006" xmlns:a14="http://schemas.microsoft.com/office/drawing/2010/main">
          <mc:Choice Requires="a14">
            <p:sp>
              <p:nvSpPr>
                <p:cNvPr id="186" name="ZoneTexte 41">
                  <a:extLst>
                    <a:ext uri="{FF2B5EF4-FFF2-40B4-BE49-F238E27FC236}">
                      <a16:creationId xmlns:a16="http://schemas.microsoft.com/office/drawing/2014/main" id="{ABAC4F65-D4CD-1E3F-EFF3-F6FAAA301062}"/>
                    </a:ext>
                  </a:extLst>
                </p:cNvPr>
                <p:cNvSpPr txBox="1"/>
                <p:nvPr/>
              </p:nvSpPr>
              <p:spPr>
                <a:xfrm>
                  <a:off x="4601623" y="1155786"/>
                  <a:ext cx="472437" cy="400110"/>
                </a:xfrm>
                <a:prstGeom prst="rect">
                  <a:avLst/>
                </a:prstGeom>
                <a:noFill/>
              </p:spPr>
              <p:txBody>
                <a:bodyPr wrap="none" rtlCol="0">
                  <a:spAutoFit/>
                </a:bodyPr>
                <a:lstStyle/>
                <a:p>
                  <a14:m>
                    <m:oMath xmlns:m="http://schemas.openxmlformats.org/officeDocument/2006/math">
                      <m:r>
                        <a:rPr lang="fr-CA" sz="2000" i="1" smtClean="0">
                          <a:solidFill>
                            <a:srgbClr val="00A759"/>
                          </a:solidFill>
                          <a:latin typeface="Cambria Math" panose="02040503050406030204" pitchFamily="18" charset="0"/>
                          <a:ea typeface="Cambria Math" panose="02040503050406030204" pitchFamily="18" charset="0"/>
                          <a:cs typeface="Roboto Serif Light" pitchFamily="2" charset="0"/>
                        </a:rPr>
                        <m:t>𝜔</m:t>
                      </m:r>
                    </m:oMath>
                  </a14:m>
                  <a:r>
                    <a:rPr lang="fr-CA" sz="2000" baseline="-25000" dirty="0">
                      <a:solidFill>
                        <a:srgbClr val="00A759"/>
                      </a:solidFill>
                      <a:latin typeface="Century Schoolbook" panose="02040604050505020304" pitchFamily="18" charset="0"/>
                      <a:cs typeface="Roboto Serif Light" pitchFamily="2" charset="0"/>
                    </a:rPr>
                    <a:t>0</a:t>
                  </a:r>
                  <a:endParaRPr lang="fr-CA" sz="2000" i="1" dirty="0">
                    <a:solidFill>
                      <a:srgbClr val="00A759"/>
                    </a:solidFill>
                    <a:latin typeface="Century Schoolbook" panose="02040604050505020304" pitchFamily="18" charset="0"/>
                    <a:cs typeface="Roboto Serif Light" pitchFamily="2" charset="0"/>
                  </a:endParaRPr>
                </a:p>
              </p:txBody>
            </p:sp>
          </mc:Choice>
          <mc:Fallback xmlns="">
            <p:sp>
              <p:nvSpPr>
                <p:cNvPr id="178" name="ZoneTexte 41">
                  <a:extLst>
                    <a:ext uri="{FF2B5EF4-FFF2-40B4-BE49-F238E27FC236}">
                      <a16:creationId xmlns:a16="http://schemas.microsoft.com/office/drawing/2014/main" id="{E9E8C6EC-0427-2E00-395C-7307C2143D65}"/>
                    </a:ext>
                  </a:extLst>
                </p:cNvPr>
                <p:cNvSpPr txBox="1">
                  <a:spLocks noRot="1" noChangeAspect="1" noMove="1" noResize="1" noEditPoints="1" noAdjustHandles="1" noChangeArrowheads="1" noChangeShapeType="1" noTextEdit="1"/>
                </p:cNvSpPr>
                <p:nvPr/>
              </p:nvSpPr>
              <p:spPr>
                <a:xfrm>
                  <a:off x="4601623" y="1155786"/>
                  <a:ext cx="472437" cy="400110"/>
                </a:xfrm>
                <a:prstGeom prst="rect">
                  <a:avLst/>
                </a:prstGeom>
                <a:blipFill>
                  <a:blip r:embed="rId24"/>
                  <a:stretch>
                    <a:fillRect r="-2597" b="-21212"/>
                  </a:stretch>
                </a:blipFill>
              </p:spPr>
              <p:txBody>
                <a:bodyPr/>
                <a:lstStyle/>
                <a:p>
                  <a:r>
                    <a:rPr lang="fr-CA">
                      <a:noFill/>
                    </a:rPr>
                    <a:t> </a:t>
                  </a:r>
                </a:p>
              </p:txBody>
            </p:sp>
          </mc:Fallback>
        </mc:AlternateContent>
        <p:cxnSp>
          <p:nvCxnSpPr>
            <p:cNvPr id="187" name="Connecteur droit avec flèche 71">
              <a:extLst>
                <a:ext uri="{FF2B5EF4-FFF2-40B4-BE49-F238E27FC236}">
                  <a16:creationId xmlns:a16="http://schemas.microsoft.com/office/drawing/2014/main" id="{7B8E0DF3-5C8A-4E22-62EC-29F8ED6631C9}"/>
                </a:ext>
              </a:extLst>
            </p:cNvPr>
            <p:cNvCxnSpPr>
              <a:cxnSpLocks/>
            </p:cNvCxnSpPr>
            <p:nvPr/>
          </p:nvCxnSpPr>
          <p:spPr>
            <a:xfrm>
              <a:off x="4832774" y="1540901"/>
              <a:ext cx="482572" cy="1298"/>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sp>
          <p:nvSpPr>
            <p:cNvPr id="188" name="Arrow: Curved Left 187">
              <a:extLst>
                <a:ext uri="{FF2B5EF4-FFF2-40B4-BE49-F238E27FC236}">
                  <a16:creationId xmlns:a16="http://schemas.microsoft.com/office/drawing/2014/main" id="{06D32CDF-5857-AC25-3656-77892712F0E5}"/>
                </a:ext>
              </a:extLst>
            </p:cNvPr>
            <p:cNvSpPr/>
            <p:nvPr/>
          </p:nvSpPr>
          <p:spPr>
            <a:xfrm rot="10800000">
              <a:off x="4279451" y="1377021"/>
              <a:ext cx="154450" cy="318211"/>
            </a:xfrm>
            <a:prstGeom prst="curvedLeftArrow">
              <a:avLst>
                <a:gd name="adj1" fmla="val 0"/>
                <a:gd name="adj2" fmla="val 41893"/>
                <a:gd name="adj3" fmla="val 37065"/>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latin typeface="Century Schoolbook" panose="02040604050505020304" pitchFamily="18" charset="0"/>
              </a:endParaRPr>
            </a:p>
          </p:txBody>
        </p:sp>
      </p:grpSp>
      <p:sp>
        <p:nvSpPr>
          <p:cNvPr id="191" name="ZoneTexte 41">
            <a:extLst>
              <a:ext uri="{FF2B5EF4-FFF2-40B4-BE49-F238E27FC236}">
                <a16:creationId xmlns:a16="http://schemas.microsoft.com/office/drawing/2014/main" id="{A9CDA50C-4CDE-628D-EF05-48B0D3CAED1A}"/>
              </a:ext>
            </a:extLst>
          </p:cNvPr>
          <p:cNvSpPr txBox="1"/>
          <p:nvPr/>
        </p:nvSpPr>
        <p:spPr>
          <a:xfrm>
            <a:off x="688602" y="2430736"/>
            <a:ext cx="2400016" cy="400110"/>
          </a:xfrm>
          <a:prstGeom prst="rect">
            <a:avLst/>
          </a:prstGeom>
          <a:noFill/>
        </p:spPr>
        <p:txBody>
          <a:bodyPr wrap="none" rtlCol="0">
            <a:spAutoFit/>
          </a:bodyPr>
          <a:lstStyle/>
          <a:p>
            <a:pPr algn="ctr"/>
            <a:r>
              <a:rPr lang="fr-CA" sz="2000" dirty="0" err="1">
                <a:latin typeface="Century Schoolbook" panose="02040604050505020304" pitchFamily="18" charset="0"/>
                <a:cs typeface="Roboto Serif Light" pitchFamily="2" charset="0"/>
              </a:rPr>
              <a:t>After</a:t>
            </a:r>
            <a:r>
              <a:rPr lang="fr-CA" sz="2000" dirty="0">
                <a:latin typeface="Century Schoolbook" panose="02040604050505020304" pitchFamily="18" charset="0"/>
                <a:cs typeface="Roboto Serif Light" pitchFamily="2" charset="0"/>
              </a:rPr>
              <a:t> 90° RF pulse</a:t>
            </a:r>
          </a:p>
        </p:txBody>
      </p:sp>
      <p:cxnSp>
        <p:nvCxnSpPr>
          <p:cNvPr id="192" name="Straight Connector 191">
            <a:extLst>
              <a:ext uri="{FF2B5EF4-FFF2-40B4-BE49-F238E27FC236}">
                <a16:creationId xmlns:a16="http://schemas.microsoft.com/office/drawing/2014/main" id="{5EF3071A-0B59-1B22-4CF9-D9EC4E7E2AA2}"/>
              </a:ext>
            </a:extLst>
          </p:cNvPr>
          <p:cNvCxnSpPr>
            <a:cxnSpLocks/>
          </p:cNvCxnSpPr>
          <p:nvPr/>
        </p:nvCxnSpPr>
        <p:spPr>
          <a:xfrm>
            <a:off x="3374296" y="2647595"/>
            <a:ext cx="0" cy="2668484"/>
          </a:xfrm>
          <a:prstGeom prst="line">
            <a:avLst/>
          </a:prstGeom>
          <a:ln w="12700">
            <a:solidFill>
              <a:schemeClr val="bg2">
                <a:lumMod val="9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3" name="Straight Connector 192">
            <a:extLst>
              <a:ext uri="{FF2B5EF4-FFF2-40B4-BE49-F238E27FC236}">
                <a16:creationId xmlns:a16="http://schemas.microsoft.com/office/drawing/2014/main" id="{8BA2FF16-0AD2-6F16-1F6D-79E434017A44}"/>
              </a:ext>
            </a:extLst>
          </p:cNvPr>
          <p:cNvCxnSpPr>
            <a:cxnSpLocks/>
          </p:cNvCxnSpPr>
          <p:nvPr/>
        </p:nvCxnSpPr>
        <p:spPr>
          <a:xfrm>
            <a:off x="6218460" y="2648608"/>
            <a:ext cx="0" cy="2668484"/>
          </a:xfrm>
          <a:prstGeom prst="line">
            <a:avLst/>
          </a:prstGeom>
          <a:ln w="12700">
            <a:solidFill>
              <a:schemeClr val="bg2">
                <a:lumMod val="9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4" name="Straight Connector 193">
            <a:extLst>
              <a:ext uri="{FF2B5EF4-FFF2-40B4-BE49-F238E27FC236}">
                <a16:creationId xmlns:a16="http://schemas.microsoft.com/office/drawing/2014/main" id="{9467A67F-A0D2-CCEC-F55C-F1565E182D1C}"/>
              </a:ext>
            </a:extLst>
          </p:cNvPr>
          <p:cNvCxnSpPr>
            <a:cxnSpLocks/>
          </p:cNvCxnSpPr>
          <p:nvPr/>
        </p:nvCxnSpPr>
        <p:spPr>
          <a:xfrm>
            <a:off x="9046331" y="2639051"/>
            <a:ext cx="0" cy="2668484"/>
          </a:xfrm>
          <a:prstGeom prst="line">
            <a:avLst/>
          </a:prstGeom>
          <a:ln w="12700">
            <a:solidFill>
              <a:schemeClr val="bg2">
                <a:lumMod val="9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5" name="Connecteur droit avec flèche 71">
            <a:extLst>
              <a:ext uri="{FF2B5EF4-FFF2-40B4-BE49-F238E27FC236}">
                <a16:creationId xmlns:a16="http://schemas.microsoft.com/office/drawing/2014/main" id="{BE67F768-677F-6139-BFDB-5081D1D89AC4}"/>
              </a:ext>
            </a:extLst>
          </p:cNvPr>
          <p:cNvCxnSpPr>
            <a:cxnSpLocks/>
          </p:cNvCxnSpPr>
          <p:nvPr/>
        </p:nvCxnSpPr>
        <p:spPr>
          <a:xfrm>
            <a:off x="1935664" y="4068129"/>
            <a:ext cx="482572" cy="1298"/>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cxnSp>
        <p:nvCxnSpPr>
          <p:cNvPr id="196" name="Connecteur droit avec flèche 71">
            <a:extLst>
              <a:ext uri="{FF2B5EF4-FFF2-40B4-BE49-F238E27FC236}">
                <a16:creationId xmlns:a16="http://schemas.microsoft.com/office/drawing/2014/main" id="{064ADB49-9714-A595-93E3-4193951163F2}"/>
              </a:ext>
            </a:extLst>
          </p:cNvPr>
          <p:cNvCxnSpPr>
            <a:cxnSpLocks/>
          </p:cNvCxnSpPr>
          <p:nvPr/>
        </p:nvCxnSpPr>
        <p:spPr>
          <a:xfrm>
            <a:off x="2728127" y="4501928"/>
            <a:ext cx="482572" cy="1298"/>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62026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3"/>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71"/>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79"/>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55"/>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9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8"/>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9"/>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49"/>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87"/>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95"/>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03"/>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04"/>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12"/>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113"/>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114"/>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115"/>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123"/>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163"/>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35"/>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193"/>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grpId="0" nodeType="clickEffect">
                                  <p:stCondLst>
                                    <p:cond delay="0"/>
                                  </p:stCondLst>
                                  <p:childTnLst>
                                    <p:set>
                                      <p:cBhvr>
                                        <p:cTn id="68" dur="1" fill="hold">
                                          <p:stCondLst>
                                            <p:cond delay="0"/>
                                          </p:stCondLst>
                                        </p:cTn>
                                        <p:tgtEl>
                                          <p:spTgt spid="27"/>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32"/>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34"/>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36"/>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45"/>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46"/>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48"/>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53"/>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54"/>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55"/>
                                        </p:tgtEl>
                                        <p:attrNameLst>
                                          <p:attrName>style.visibility</p:attrName>
                                        </p:attrNameLst>
                                      </p:cBhvr>
                                      <p:to>
                                        <p:strVal val="visible"/>
                                      </p:to>
                                    </p:set>
                                  </p:childTnLst>
                                </p:cTn>
                              </p:par>
                              <p:par>
                                <p:cTn id="87" presetID="1" presetClass="entr" presetSubtype="0" fill="hold" nodeType="withEffect">
                                  <p:stCondLst>
                                    <p:cond delay="0"/>
                                  </p:stCondLst>
                                  <p:childTnLst>
                                    <p:set>
                                      <p:cBhvr>
                                        <p:cTn id="88" dur="1" fill="hold">
                                          <p:stCondLst>
                                            <p:cond delay="0"/>
                                          </p:stCondLst>
                                        </p:cTn>
                                        <p:tgtEl>
                                          <p:spTgt spid="131"/>
                                        </p:tgtEl>
                                        <p:attrNameLst>
                                          <p:attrName>style.visibility</p:attrName>
                                        </p:attrNameLst>
                                      </p:cBhvr>
                                      <p:to>
                                        <p:strVal val="visible"/>
                                      </p:to>
                                    </p:set>
                                  </p:childTnLst>
                                </p:cTn>
                              </p:par>
                              <p:par>
                                <p:cTn id="89" presetID="1" presetClass="entr" presetSubtype="0" fill="hold" nodeType="withEffect">
                                  <p:stCondLst>
                                    <p:cond delay="0"/>
                                  </p:stCondLst>
                                  <p:childTnLst>
                                    <p:set>
                                      <p:cBhvr>
                                        <p:cTn id="90" dur="1" fill="hold">
                                          <p:stCondLst>
                                            <p:cond delay="0"/>
                                          </p:stCondLst>
                                        </p:cTn>
                                        <p:tgtEl>
                                          <p:spTgt spid="139"/>
                                        </p:tgtEl>
                                        <p:attrNameLst>
                                          <p:attrName>style.visibility</p:attrName>
                                        </p:attrNameLst>
                                      </p:cBhvr>
                                      <p:to>
                                        <p:strVal val="visible"/>
                                      </p:to>
                                    </p:set>
                                  </p:childTnLst>
                                </p:cTn>
                              </p:par>
                              <p:par>
                                <p:cTn id="91" presetID="1" presetClass="entr" presetSubtype="0" fill="hold" nodeType="withEffect">
                                  <p:stCondLst>
                                    <p:cond delay="0"/>
                                  </p:stCondLst>
                                  <p:childTnLst>
                                    <p:set>
                                      <p:cBhvr>
                                        <p:cTn id="92" dur="1" fill="hold">
                                          <p:stCondLst>
                                            <p:cond delay="0"/>
                                          </p:stCondLst>
                                        </p:cTn>
                                        <p:tgtEl>
                                          <p:spTgt spid="147"/>
                                        </p:tgtEl>
                                        <p:attrNameLst>
                                          <p:attrName>style.visibility</p:attrName>
                                        </p:attrNameLst>
                                      </p:cBhvr>
                                      <p:to>
                                        <p:strVal val="visible"/>
                                      </p:to>
                                    </p:set>
                                  </p:childTnLst>
                                </p:cTn>
                              </p:par>
                              <p:par>
                                <p:cTn id="93" presetID="1" presetClass="entr" presetSubtype="0" fill="hold" nodeType="withEffect">
                                  <p:stCondLst>
                                    <p:cond delay="0"/>
                                  </p:stCondLst>
                                  <p:childTnLst>
                                    <p:set>
                                      <p:cBhvr>
                                        <p:cTn id="94" dur="1" fill="hold">
                                          <p:stCondLst>
                                            <p:cond delay="0"/>
                                          </p:stCondLst>
                                        </p:cTn>
                                        <p:tgtEl>
                                          <p:spTgt spid="171"/>
                                        </p:tgtEl>
                                        <p:attrNameLst>
                                          <p:attrName>style.visibility</p:attrName>
                                        </p:attrNameLst>
                                      </p:cBhvr>
                                      <p:to>
                                        <p:strVal val="visible"/>
                                      </p:to>
                                    </p:set>
                                  </p:childTnLst>
                                </p:cTn>
                              </p:par>
                              <p:par>
                                <p:cTn id="95" presetID="1" presetClass="entr" presetSubtype="0" fill="hold" nodeType="withEffect">
                                  <p:stCondLst>
                                    <p:cond delay="0"/>
                                  </p:stCondLst>
                                  <p:childTnLst>
                                    <p:set>
                                      <p:cBhvr>
                                        <p:cTn id="96" dur="1" fill="hold">
                                          <p:stCondLst>
                                            <p:cond delay="0"/>
                                          </p:stCondLst>
                                        </p:cTn>
                                        <p:tgtEl>
                                          <p:spTgt spid="19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4" grpId="0"/>
      <p:bldP spid="26" grpId="0"/>
      <p:bldP spid="27" grpId="0"/>
      <p:bldP spid="30" grpId="0" animBg="1"/>
      <p:bldP spid="32" grpId="0"/>
      <p:bldP spid="35" grpId="0" animBg="1"/>
      <p:bldP spid="36" grpId="0" animBg="1"/>
      <p:bldP spid="43" grpId="0"/>
      <p:bldP spid="45" grpId="0"/>
      <p:bldP spid="46" grpId="0"/>
      <p:bldP spid="49" grpId="0"/>
      <p:bldP spid="50" grpId="0"/>
      <p:bldP spid="51" grpId="0"/>
      <p:bldP spid="52" grpId="0"/>
      <p:bldP spid="53" grpId="0"/>
      <p:bldP spid="54" grpId="0"/>
      <p:bldP spid="55" grpId="0"/>
      <p:bldP spid="103" grpId="0" animBg="1"/>
      <p:bldP spid="112"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EE39D0-7888-3C2F-EEC5-F0F70F916254}"/>
              </a:ext>
            </a:extLst>
          </p:cNvPr>
          <p:cNvSpPr>
            <a:spLocks noGrp="1"/>
          </p:cNvSpPr>
          <p:nvPr>
            <p:ph type="title"/>
          </p:nvPr>
        </p:nvSpPr>
        <p:spPr/>
        <p:txBody>
          <a:bodyPr/>
          <a:lstStyle/>
          <a:p>
            <a:r>
              <a:rPr lang="fr-CA" dirty="0">
                <a:latin typeface="Century Schoolbook" panose="02040604050505020304" pitchFamily="18" charset="0"/>
              </a:rPr>
              <a:t>Diffusion: </a:t>
            </a:r>
            <a:r>
              <a:rPr lang="fr-CA" dirty="0" err="1">
                <a:latin typeface="Century Schoolbook" panose="02040604050505020304" pitchFamily="18" charset="0"/>
              </a:rPr>
              <a:t>encoding</a:t>
            </a:r>
            <a:endParaRPr lang="fr-CA" dirty="0">
              <a:latin typeface="Century Schoolbook" panose="02040604050505020304" pitchFamily="18" charset="0"/>
            </a:endParaRPr>
          </a:p>
        </p:txBody>
      </p:sp>
      <p:sp>
        <p:nvSpPr>
          <p:cNvPr id="4" name="Slide Number Placeholder 3">
            <a:extLst>
              <a:ext uri="{FF2B5EF4-FFF2-40B4-BE49-F238E27FC236}">
                <a16:creationId xmlns:a16="http://schemas.microsoft.com/office/drawing/2014/main" id="{F5CAA497-AC23-BA97-CA5E-A4954705773D}"/>
              </a:ext>
            </a:extLst>
          </p:cNvPr>
          <p:cNvSpPr>
            <a:spLocks noGrp="1"/>
          </p:cNvSpPr>
          <p:nvPr>
            <p:ph type="sldNum" sz="quarter" idx="12"/>
          </p:nvPr>
        </p:nvSpPr>
        <p:spPr/>
        <p:txBody>
          <a:bodyPr/>
          <a:lstStyle/>
          <a:p>
            <a:fld id="{7C4F7C6C-F16A-437F-A05B-8026F95376C8}" type="slidenum">
              <a:rPr lang="fr-CA" smtClean="0">
                <a:latin typeface="Century Schoolbook" panose="02040604050505020304" pitchFamily="18" charset="0"/>
              </a:rPr>
              <a:pPr/>
              <a:t>67</a:t>
            </a:fld>
            <a:endParaRPr lang="fr-CA" dirty="0">
              <a:latin typeface="Century Schoolbook" panose="02040604050505020304" pitchFamily="18" charset="0"/>
            </a:endParaRPr>
          </a:p>
        </p:txBody>
      </p:sp>
      <p:sp>
        <p:nvSpPr>
          <p:cNvPr id="3" name="ZoneTexte 41">
            <a:extLst>
              <a:ext uri="{FF2B5EF4-FFF2-40B4-BE49-F238E27FC236}">
                <a16:creationId xmlns:a16="http://schemas.microsoft.com/office/drawing/2014/main" id="{4207620B-4446-C7FB-F5D7-E9CB416E56D2}"/>
              </a:ext>
            </a:extLst>
          </p:cNvPr>
          <p:cNvSpPr txBox="1"/>
          <p:nvPr/>
        </p:nvSpPr>
        <p:spPr>
          <a:xfrm>
            <a:off x="834997" y="1350138"/>
            <a:ext cx="6380273" cy="523220"/>
          </a:xfrm>
          <a:prstGeom prst="rect">
            <a:avLst/>
          </a:prstGeom>
          <a:noFill/>
        </p:spPr>
        <p:txBody>
          <a:bodyPr wrap="none" rtlCol="0">
            <a:spAutoFit/>
          </a:bodyPr>
          <a:lstStyle/>
          <a:p>
            <a:pPr algn="ctr"/>
            <a:r>
              <a:rPr lang="fr-CA" sz="2800" dirty="0" err="1">
                <a:latin typeface="Century Schoolbook" panose="02040604050505020304" pitchFamily="18" charset="0"/>
                <a:cs typeface="Roboto Serif Light" pitchFamily="2" charset="0"/>
              </a:rPr>
              <a:t>Stejskal</a:t>
            </a:r>
            <a:r>
              <a:rPr lang="fr-CA" sz="2800" dirty="0">
                <a:latin typeface="Century Schoolbook" panose="02040604050505020304" pitchFamily="18" charset="0"/>
                <a:cs typeface="Roboto Serif Light" pitchFamily="2" charset="0"/>
              </a:rPr>
              <a:t> and Tanner </a:t>
            </a:r>
            <a:r>
              <a:rPr lang="fr-CA" sz="2800" dirty="0" err="1">
                <a:latin typeface="Century Schoolbook" panose="02040604050505020304" pitchFamily="18" charset="0"/>
                <a:cs typeface="Roboto Serif Light" pitchFamily="2" charset="0"/>
              </a:rPr>
              <a:t>sequence</a:t>
            </a:r>
            <a:r>
              <a:rPr lang="fr-CA" sz="2800" dirty="0">
                <a:latin typeface="Century Schoolbook" panose="02040604050505020304" pitchFamily="18" charset="0"/>
                <a:cs typeface="Roboto Serif Light" pitchFamily="2" charset="0"/>
              </a:rPr>
              <a:t> (1965)</a:t>
            </a:r>
          </a:p>
        </p:txBody>
      </p:sp>
      <p:sp>
        <p:nvSpPr>
          <p:cNvPr id="5" name="ZoneTexte 41">
            <a:extLst>
              <a:ext uri="{FF2B5EF4-FFF2-40B4-BE49-F238E27FC236}">
                <a16:creationId xmlns:a16="http://schemas.microsoft.com/office/drawing/2014/main" id="{DFFC0D8F-B8BF-0767-BCCB-499BF46D0794}"/>
              </a:ext>
            </a:extLst>
          </p:cNvPr>
          <p:cNvSpPr txBox="1"/>
          <p:nvPr/>
        </p:nvSpPr>
        <p:spPr>
          <a:xfrm>
            <a:off x="7191726" y="2383128"/>
            <a:ext cx="296876" cy="369332"/>
          </a:xfrm>
          <a:prstGeom prst="rect">
            <a:avLst/>
          </a:prstGeom>
          <a:noFill/>
        </p:spPr>
        <p:txBody>
          <a:bodyPr wrap="none" rtlCol="0">
            <a:spAutoFit/>
          </a:bodyPr>
          <a:lstStyle/>
          <a:p>
            <a:r>
              <a:rPr lang="fr-CA" dirty="0">
                <a:solidFill>
                  <a:schemeClr val="accent1"/>
                </a:solidFill>
                <a:latin typeface="Century Schoolbook" panose="02040604050505020304" pitchFamily="18" charset="0"/>
                <a:cs typeface="Roboto Serif Medium" pitchFamily="2" charset="0"/>
              </a:rPr>
              <a:t>z</a:t>
            </a:r>
          </a:p>
        </p:txBody>
      </p:sp>
      <p:sp>
        <p:nvSpPr>
          <p:cNvPr id="10" name="ZoneTexte 41">
            <a:extLst>
              <a:ext uri="{FF2B5EF4-FFF2-40B4-BE49-F238E27FC236}">
                <a16:creationId xmlns:a16="http://schemas.microsoft.com/office/drawing/2014/main" id="{E383AB1E-D5B0-09B2-E356-C648E2874BB2}"/>
              </a:ext>
            </a:extLst>
          </p:cNvPr>
          <p:cNvSpPr txBox="1"/>
          <p:nvPr/>
        </p:nvSpPr>
        <p:spPr>
          <a:xfrm>
            <a:off x="8166250" y="3469522"/>
            <a:ext cx="308098" cy="369332"/>
          </a:xfrm>
          <a:prstGeom prst="rect">
            <a:avLst/>
          </a:prstGeom>
          <a:noFill/>
        </p:spPr>
        <p:txBody>
          <a:bodyPr wrap="none" rtlCol="0">
            <a:spAutoFit/>
          </a:bodyPr>
          <a:lstStyle/>
          <a:p>
            <a:r>
              <a:rPr lang="fr-CA" dirty="0">
                <a:solidFill>
                  <a:srgbClr val="00A759"/>
                </a:solidFill>
                <a:latin typeface="Century Schoolbook" panose="02040604050505020304" pitchFamily="18" charset="0"/>
                <a:cs typeface="Roboto Serif Medium" pitchFamily="2" charset="0"/>
              </a:rPr>
              <a:t>y</a:t>
            </a:r>
          </a:p>
        </p:txBody>
      </p:sp>
      <p:sp>
        <p:nvSpPr>
          <p:cNvPr id="11" name="ZoneTexte 41">
            <a:extLst>
              <a:ext uri="{FF2B5EF4-FFF2-40B4-BE49-F238E27FC236}">
                <a16:creationId xmlns:a16="http://schemas.microsoft.com/office/drawing/2014/main" id="{19FA9DC3-04B3-4E8A-CA3F-84FBD2C94A75}"/>
              </a:ext>
            </a:extLst>
          </p:cNvPr>
          <p:cNvSpPr txBox="1"/>
          <p:nvPr/>
        </p:nvSpPr>
        <p:spPr>
          <a:xfrm>
            <a:off x="6609955" y="4193867"/>
            <a:ext cx="319318" cy="369332"/>
          </a:xfrm>
          <a:prstGeom prst="rect">
            <a:avLst/>
          </a:prstGeom>
          <a:noFill/>
        </p:spPr>
        <p:txBody>
          <a:bodyPr wrap="none" rtlCol="0">
            <a:spAutoFit/>
          </a:bodyPr>
          <a:lstStyle/>
          <a:p>
            <a:r>
              <a:rPr lang="fr-CA" dirty="0">
                <a:solidFill>
                  <a:srgbClr val="FF0000"/>
                </a:solidFill>
                <a:latin typeface="Century Schoolbook" panose="02040604050505020304" pitchFamily="18" charset="0"/>
                <a:cs typeface="Roboto Serif Medium" pitchFamily="2" charset="0"/>
              </a:rPr>
              <a:t>x</a:t>
            </a:r>
          </a:p>
        </p:txBody>
      </p:sp>
      <p:cxnSp>
        <p:nvCxnSpPr>
          <p:cNvPr id="13" name="Straight Arrow Connector 12">
            <a:extLst>
              <a:ext uri="{FF2B5EF4-FFF2-40B4-BE49-F238E27FC236}">
                <a16:creationId xmlns:a16="http://schemas.microsoft.com/office/drawing/2014/main" id="{472967C3-490F-C6E2-BDCF-3147061A4395}"/>
              </a:ext>
            </a:extLst>
          </p:cNvPr>
          <p:cNvCxnSpPr>
            <a:cxnSpLocks/>
          </p:cNvCxnSpPr>
          <p:nvPr/>
        </p:nvCxnSpPr>
        <p:spPr>
          <a:xfrm flipV="1">
            <a:off x="7344926" y="2678425"/>
            <a:ext cx="0" cy="999662"/>
          </a:xfrm>
          <a:prstGeom prst="straightConnector1">
            <a:avLst/>
          </a:prstGeom>
          <a:ln w="127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B77598AC-19E2-6902-FC8A-55D25A8D8A07}"/>
              </a:ext>
            </a:extLst>
          </p:cNvPr>
          <p:cNvCxnSpPr>
            <a:cxnSpLocks/>
          </p:cNvCxnSpPr>
          <p:nvPr/>
        </p:nvCxnSpPr>
        <p:spPr>
          <a:xfrm>
            <a:off x="7340164" y="3675706"/>
            <a:ext cx="891398" cy="0"/>
          </a:xfrm>
          <a:prstGeom prst="straightConnector1">
            <a:avLst/>
          </a:prstGeom>
          <a:ln w="12700">
            <a:solidFill>
              <a:srgbClr val="00A759"/>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2ECC5585-60C9-117A-7760-D3E8D62538F9}"/>
              </a:ext>
            </a:extLst>
          </p:cNvPr>
          <p:cNvCxnSpPr>
            <a:cxnSpLocks noChangeAspect="1"/>
          </p:cNvCxnSpPr>
          <p:nvPr/>
        </p:nvCxnSpPr>
        <p:spPr>
          <a:xfrm flipH="1">
            <a:off x="6864498" y="3668564"/>
            <a:ext cx="482868" cy="625352"/>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7" name="ZoneTexte 41">
            <a:extLst>
              <a:ext uri="{FF2B5EF4-FFF2-40B4-BE49-F238E27FC236}">
                <a16:creationId xmlns:a16="http://schemas.microsoft.com/office/drawing/2014/main" id="{9932953D-B118-3A5E-675E-F569609EA23A}"/>
              </a:ext>
            </a:extLst>
          </p:cNvPr>
          <p:cNvSpPr txBox="1"/>
          <p:nvPr/>
        </p:nvSpPr>
        <p:spPr>
          <a:xfrm>
            <a:off x="2055225" y="2640295"/>
            <a:ext cx="724878" cy="400110"/>
          </a:xfrm>
          <a:prstGeom prst="rect">
            <a:avLst/>
          </a:prstGeom>
          <a:noFill/>
        </p:spPr>
        <p:txBody>
          <a:bodyPr wrap="none" rtlCol="0">
            <a:spAutoFit/>
          </a:bodyPr>
          <a:lstStyle/>
          <a:p>
            <a:r>
              <a:rPr lang="fr-CA" sz="2000" b="1" dirty="0">
                <a:latin typeface="Century Schoolbook" panose="02040604050505020304" pitchFamily="18" charset="0"/>
                <a:cs typeface="Roboto Serif Medium" pitchFamily="2" charset="0"/>
              </a:rPr>
              <a:t>G</a:t>
            </a:r>
            <a:r>
              <a:rPr lang="fr-CA" sz="2000" b="1" i="1" baseline="-25000" dirty="0">
                <a:latin typeface="Century Schoolbook" panose="02040604050505020304" pitchFamily="18" charset="0"/>
                <a:cs typeface="Roboto Serif Light" pitchFamily="2" charset="0"/>
              </a:rPr>
              <a:t>i</a:t>
            </a:r>
            <a:r>
              <a:rPr lang="fr-CA" sz="2000" dirty="0">
                <a:latin typeface="Century Schoolbook" panose="02040604050505020304" pitchFamily="18" charset="0"/>
                <a:cs typeface="Roboto Serif Light" pitchFamily="2" charset="0"/>
              </a:rPr>
              <a:t>(</a:t>
            </a:r>
            <a:r>
              <a:rPr lang="fr-CA" sz="2000" i="1" dirty="0">
                <a:latin typeface="Century Schoolbook" panose="02040604050505020304" pitchFamily="18" charset="0"/>
                <a:cs typeface="Roboto Serif Light" pitchFamily="2" charset="0"/>
              </a:rPr>
              <a:t>t</a:t>
            </a:r>
            <a:r>
              <a:rPr lang="fr-CA" sz="2000" dirty="0">
                <a:latin typeface="Century Schoolbook" panose="02040604050505020304" pitchFamily="18" charset="0"/>
                <a:cs typeface="Roboto Serif Light" pitchFamily="2" charset="0"/>
              </a:rPr>
              <a:t>)</a:t>
            </a:r>
          </a:p>
        </p:txBody>
      </p:sp>
      <p:sp>
        <p:nvSpPr>
          <p:cNvPr id="18" name="ZoneTexte 41">
            <a:extLst>
              <a:ext uri="{FF2B5EF4-FFF2-40B4-BE49-F238E27FC236}">
                <a16:creationId xmlns:a16="http://schemas.microsoft.com/office/drawing/2014/main" id="{CC572200-FA72-9F3D-54E4-31B619A1E874}"/>
              </a:ext>
            </a:extLst>
          </p:cNvPr>
          <p:cNvSpPr txBox="1"/>
          <p:nvPr/>
        </p:nvSpPr>
        <p:spPr>
          <a:xfrm>
            <a:off x="2114536" y="4021528"/>
            <a:ext cx="678391" cy="400110"/>
          </a:xfrm>
          <a:prstGeom prst="rect">
            <a:avLst/>
          </a:prstGeom>
          <a:noFill/>
        </p:spPr>
        <p:txBody>
          <a:bodyPr wrap="none" rtlCol="0">
            <a:spAutoFit/>
          </a:bodyPr>
          <a:lstStyle/>
          <a:p>
            <a:r>
              <a:rPr lang="fr-CA" sz="2000" b="1" dirty="0">
                <a:latin typeface="Century Schoolbook" panose="02040604050505020304" pitchFamily="18" charset="0"/>
                <a:cs typeface="Roboto Serif Medium" pitchFamily="2" charset="0"/>
              </a:rPr>
              <a:t>q</a:t>
            </a:r>
            <a:r>
              <a:rPr lang="fr-CA" sz="2000" b="1" i="1" baseline="-25000" dirty="0">
                <a:latin typeface="Century Schoolbook" panose="02040604050505020304" pitchFamily="18" charset="0"/>
                <a:cs typeface="Roboto Serif Light" pitchFamily="2" charset="0"/>
              </a:rPr>
              <a:t>i</a:t>
            </a:r>
            <a:r>
              <a:rPr lang="fr-CA" sz="2000" dirty="0">
                <a:latin typeface="Century Schoolbook" panose="02040604050505020304" pitchFamily="18" charset="0"/>
                <a:cs typeface="Roboto Serif Light" pitchFamily="2" charset="0"/>
              </a:rPr>
              <a:t>(</a:t>
            </a:r>
            <a:r>
              <a:rPr lang="fr-CA" sz="2000" i="1" dirty="0">
                <a:latin typeface="Century Schoolbook" panose="02040604050505020304" pitchFamily="18" charset="0"/>
                <a:cs typeface="Roboto Serif Light" pitchFamily="2" charset="0"/>
              </a:rPr>
              <a:t>t</a:t>
            </a:r>
            <a:r>
              <a:rPr lang="fr-CA" sz="2000" dirty="0">
                <a:latin typeface="Century Schoolbook" panose="02040604050505020304" pitchFamily="18" charset="0"/>
                <a:cs typeface="Roboto Serif Light" pitchFamily="2" charset="0"/>
              </a:rPr>
              <a:t>)</a:t>
            </a:r>
          </a:p>
        </p:txBody>
      </p:sp>
      <p:cxnSp>
        <p:nvCxnSpPr>
          <p:cNvPr id="19" name="Straight Arrow Connector 18">
            <a:extLst>
              <a:ext uri="{FF2B5EF4-FFF2-40B4-BE49-F238E27FC236}">
                <a16:creationId xmlns:a16="http://schemas.microsoft.com/office/drawing/2014/main" id="{381C0547-4AC6-49E0-FB57-FAEC9539A433}"/>
              </a:ext>
            </a:extLst>
          </p:cNvPr>
          <p:cNvCxnSpPr>
            <a:cxnSpLocks/>
          </p:cNvCxnSpPr>
          <p:nvPr/>
        </p:nvCxnSpPr>
        <p:spPr>
          <a:xfrm>
            <a:off x="2751159" y="4547731"/>
            <a:ext cx="3450843"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0" name="ZoneTexte 41">
            <a:extLst>
              <a:ext uri="{FF2B5EF4-FFF2-40B4-BE49-F238E27FC236}">
                <a16:creationId xmlns:a16="http://schemas.microsoft.com/office/drawing/2014/main" id="{49B10687-69D6-F52F-BAE2-F243E714128F}"/>
              </a:ext>
            </a:extLst>
          </p:cNvPr>
          <p:cNvSpPr txBox="1"/>
          <p:nvPr/>
        </p:nvSpPr>
        <p:spPr>
          <a:xfrm>
            <a:off x="5893818" y="4552914"/>
            <a:ext cx="282450" cy="400110"/>
          </a:xfrm>
          <a:prstGeom prst="rect">
            <a:avLst/>
          </a:prstGeom>
          <a:noFill/>
        </p:spPr>
        <p:txBody>
          <a:bodyPr wrap="none" rtlCol="0">
            <a:spAutoFit/>
          </a:bodyPr>
          <a:lstStyle/>
          <a:p>
            <a:r>
              <a:rPr lang="fr-CA" sz="2000" i="1" dirty="0">
                <a:latin typeface="Century Schoolbook" panose="02040604050505020304" pitchFamily="18" charset="0"/>
                <a:cs typeface="Roboto Serif Light" pitchFamily="2" charset="0"/>
              </a:rPr>
              <a:t>t</a:t>
            </a:r>
          </a:p>
        </p:txBody>
      </p:sp>
      <p:cxnSp>
        <p:nvCxnSpPr>
          <p:cNvPr id="21" name="Straight Connector 20">
            <a:extLst>
              <a:ext uri="{FF2B5EF4-FFF2-40B4-BE49-F238E27FC236}">
                <a16:creationId xmlns:a16="http://schemas.microsoft.com/office/drawing/2014/main" id="{A48C78E8-1577-0632-B2FF-F2013A5CBD0D}"/>
              </a:ext>
            </a:extLst>
          </p:cNvPr>
          <p:cNvCxnSpPr/>
          <p:nvPr/>
        </p:nvCxnSpPr>
        <p:spPr>
          <a:xfrm>
            <a:off x="7340164" y="3675706"/>
            <a:ext cx="679838" cy="0"/>
          </a:xfrm>
          <a:prstGeom prst="line">
            <a:avLst/>
          </a:prstGeom>
          <a:ln w="28575">
            <a:solidFill>
              <a:schemeClr val="tx1"/>
            </a:solidFill>
            <a:headEnd type="none" w="med" len="med"/>
            <a:tailEnd type="triangle" w="med" len="med"/>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2" name="ZoneTexte 41">
            <a:extLst>
              <a:ext uri="{FF2B5EF4-FFF2-40B4-BE49-F238E27FC236}">
                <a16:creationId xmlns:a16="http://schemas.microsoft.com/office/drawing/2014/main" id="{2D3BF151-6CF0-A01D-8E53-A1A5973B467E}"/>
              </a:ext>
            </a:extLst>
          </p:cNvPr>
          <p:cNvSpPr txBox="1"/>
          <p:nvPr/>
        </p:nvSpPr>
        <p:spPr>
          <a:xfrm>
            <a:off x="7661124" y="3645415"/>
            <a:ext cx="407484" cy="400110"/>
          </a:xfrm>
          <a:prstGeom prst="rect">
            <a:avLst/>
          </a:prstGeom>
          <a:noFill/>
        </p:spPr>
        <p:txBody>
          <a:bodyPr wrap="none" rtlCol="0">
            <a:spAutoFit/>
          </a:bodyPr>
          <a:lstStyle/>
          <a:p>
            <a:r>
              <a:rPr lang="fr-CA" sz="2000" dirty="0">
                <a:latin typeface="Century Schoolbook" panose="02040604050505020304" pitchFamily="18" charset="0"/>
                <a:cs typeface="Roboto Serif Medium" pitchFamily="2" charset="0"/>
              </a:rPr>
              <a:t>n</a:t>
            </a:r>
            <a:r>
              <a:rPr lang="fr-CA" sz="2000" i="1" baseline="-25000" dirty="0">
                <a:latin typeface="Century Schoolbook" panose="02040604050505020304" pitchFamily="18" charset="0"/>
                <a:cs typeface="Roboto Serif Light" pitchFamily="2" charset="0"/>
              </a:rPr>
              <a:t>i</a:t>
            </a:r>
            <a:endParaRPr lang="fr-CA" sz="2000" dirty="0">
              <a:latin typeface="Century Schoolbook" panose="02040604050505020304" pitchFamily="18" charset="0"/>
              <a:cs typeface="Roboto Serif Light" pitchFamily="2" charset="0"/>
            </a:endParaRPr>
          </a:p>
        </p:txBody>
      </p:sp>
      <p:sp>
        <p:nvSpPr>
          <p:cNvPr id="23" name="Rectangle 22">
            <a:extLst>
              <a:ext uri="{FF2B5EF4-FFF2-40B4-BE49-F238E27FC236}">
                <a16:creationId xmlns:a16="http://schemas.microsoft.com/office/drawing/2014/main" id="{696882F8-09BA-5166-3504-AADE1125E7FD}"/>
              </a:ext>
            </a:extLst>
          </p:cNvPr>
          <p:cNvSpPr/>
          <p:nvPr/>
        </p:nvSpPr>
        <p:spPr>
          <a:xfrm>
            <a:off x="2984529" y="2308749"/>
            <a:ext cx="488298" cy="531601"/>
          </a:xfrm>
          <a:prstGeom prst="rect">
            <a:avLst/>
          </a:prstGeom>
          <a:noFill/>
          <a:ln w="28575">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24" name="Rectangle 23">
            <a:extLst>
              <a:ext uri="{FF2B5EF4-FFF2-40B4-BE49-F238E27FC236}">
                <a16:creationId xmlns:a16="http://schemas.microsoft.com/office/drawing/2014/main" id="{E364D841-96A4-5E8F-1635-43B5186C7F0E}"/>
              </a:ext>
            </a:extLst>
          </p:cNvPr>
          <p:cNvSpPr/>
          <p:nvPr/>
        </p:nvSpPr>
        <p:spPr>
          <a:xfrm>
            <a:off x="4815852" y="2842302"/>
            <a:ext cx="488298" cy="531601"/>
          </a:xfrm>
          <a:prstGeom prst="rect">
            <a:avLst/>
          </a:prstGeom>
          <a:noFill/>
          <a:ln w="28575">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cxnSp>
        <p:nvCxnSpPr>
          <p:cNvPr id="25" name="Straight Arrow Connector 24">
            <a:extLst>
              <a:ext uri="{FF2B5EF4-FFF2-40B4-BE49-F238E27FC236}">
                <a16:creationId xmlns:a16="http://schemas.microsoft.com/office/drawing/2014/main" id="{BC017CA9-3CBD-B944-194B-E880E1B60C80}"/>
              </a:ext>
            </a:extLst>
          </p:cNvPr>
          <p:cNvCxnSpPr>
            <a:cxnSpLocks/>
          </p:cNvCxnSpPr>
          <p:nvPr/>
        </p:nvCxnSpPr>
        <p:spPr>
          <a:xfrm>
            <a:off x="2751159" y="2840350"/>
            <a:ext cx="3201799" cy="0"/>
          </a:xfrm>
          <a:prstGeom prst="straightConnector1">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9" name="Trapezoid 28">
            <a:extLst>
              <a:ext uri="{FF2B5EF4-FFF2-40B4-BE49-F238E27FC236}">
                <a16:creationId xmlns:a16="http://schemas.microsoft.com/office/drawing/2014/main" id="{E15BAD59-D528-A1C1-0B70-323D4EB2AD67}"/>
              </a:ext>
            </a:extLst>
          </p:cNvPr>
          <p:cNvSpPr/>
          <p:nvPr/>
        </p:nvSpPr>
        <p:spPr>
          <a:xfrm>
            <a:off x="2984529" y="3694971"/>
            <a:ext cx="2319621" cy="531601"/>
          </a:xfrm>
          <a:prstGeom prst="trapezoid">
            <a:avLst>
              <a:gd name="adj" fmla="val 91345"/>
            </a:avLst>
          </a:prstGeom>
          <a:noFill/>
          <a:ln w="28575">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cxnSp>
        <p:nvCxnSpPr>
          <p:cNvPr id="31" name="Straight Arrow Connector 30">
            <a:extLst>
              <a:ext uri="{FF2B5EF4-FFF2-40B4-BE49-F238E27FC236}">
                <a16:creationId xmlns:a16="http://schemas.microsoft.com/office/drawing/2014/main" id="{F885ADE7-E02B-CEBD-102E-492FE11B3C27}"/>
              </a:ext>
            </a:extLst>
          </p:cNvPr>
          <p:cNvCxnSpPr>
            <a:cxnSpLocks/>
          </p:cNvCxnSpPr>
          <p:nvPr/>
        </p:nvCxnSpPr>
        <p:spPr>
          <a:xfrm>
            <a:off x="2771533" y="4225560"/>
            <a:ext cx="3165097" cy="0"/>
          </a:xfrm>
          <a:prstGeom prst="straightConnector1">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B071E674-C8AB-89AC-654A-79A325B504C6}"/>
              </a:ext>
            </a:extLst>
          </p:cNvPr>
          <p:cNvCxnSpPr>
            <a:cxnSpLocks/>
          </p:cNvCxnSpPr>
          <p:nvPr/>
        </p:nvCxnSpPr>
        <p:spPr>
          <a:xfrm>
            <a:off x="3472827" y="3698146"/>
            <a:ext cx="0" cy="527414"/>
          </a:xfrm>
          <a:prstGeom prst="line">
            <a:avLst/>
          </a:prstGeom>
          <a:ln w="12700">
            <a:solidFill>
              <a:srgbClr val="00A759"/>
            </a:solidFill>
            <a:prstDash val="dash"/>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2FE10C1E-C088-8A2D-14D1-A115C6C9D652}"/>
              </a:ext>
            </a:extLst>
          </p:cNvPr>
          <p:cNvCxnSpPr>
            <a:cxnSpLocks/>
          </p:cNvCxnSpPr>
          <p:nvPr/>
        </p:nvCxnSpPr>
        <p:spPr>
          <a:xfrm>
            <a:off x="4815852" y="3698146"/>
            <a:ext cx="0" cy="527414"/>
          </a:xfrm>
          <a:prstGeom prst="line">
            <a:avLst/>
          </a:prstGeom>
          <a:ln w="12700">
            <a:solidFill>
              <a:srgbClr val="00A759"/>
            </a:solidFill>
            <a:prstDash val="dash"/>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54DEE30A-475B-F67E-9EB1-496A791D4E8B}"/>
              </a:ext>
            </a:extLst>
          </p:cNvPr>
          <p:cNvCxnSpPr>
            <a:cxnSpLocks/>
          </p:cNvCxnSpPr>
          <p:nvPr/>
        </p:nvCxnSpPr>
        <p:spPr>
          <a:xfrm>
            <a:off x="2984529" y="4622427"/>
            <a:ext cx="488298" cy="0"/>
          </a:xfrm>
          <a:prstGeom prst="straightConnector1">
            <a:avLst/>
          </a:prstGeom>
          <a:ln w="127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B5851E58-1778-F46B-4660-458A0B8EAC8A}"/>
              </a:ext>
            </a:extLst>
          </p:cNvPr>
          <p:cNvCxnSpPr>
            <a:cxnSpLocks/>
          </p:cNvCxnSpPr>
          <p:nvPr/>
        </p:nvCxnSpPr>
        <p:spPr>
          <a:xfrm>
            <a:off x="4815852" y="4622427"/>
            <a:ext cx="488298" cy="0"/>
          </a:xfrm>
          <a:prstGeom prst="straightConnector1">
            <a:avLst/>
          </a:prstGeom>
          <a:ln w="127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BF0BB760-0E24-8177-FE4A-5DFE083A63C8}"/>
              </a:ext>
            </a:extLst>
          </p:cNvPr>
          <p:cNvCxnSpPr>
            <a:cxnSpLocks/>
          </p:cNvCxnSpPr>
          <p:nvPr/>
        </p:nvCxnSpPr>
        <p:spPr>
          <a:xfrm>
            <a:off x="2984529" y="4923030"/>
            <a:ext cx="1831323" cy="0"/>
          </a:xfrm>
          <a:prstGeom prst="straightConnector1">
            <a:avLst/>
          </a:prstGeom>
          <a:ln w="127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44" name="TextBox 43">
                <a:extLst>
                  <a:ext uri="{FF2B5EF4-FFF2-40B4-BE49-F238E27FC236}">
                    <a16:creationId xmlns:a16="http://schemas.microsoft.com/office/drawing/2014/main" id="{97871F51-665C-0D62-652C-02CB22808193}"/>
                  </a:ext>
                </a:extLst>
              </p:cNvPr>
              <p:cNvSpPr txBox="1"/>
              <p:nvPr/>
            </p:nvSpPr>
            <p:spPr>
              <a:xfrm>
                <a:off x="3795193" y="4921402"/>
                <a:ext cx="222818"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fr-CA" sz="2000" i="1" smtClean="0">
                          <a:latin typeface="Cambria Math" panose="02040503050406030204" pitchFamily="18" charset="0"/>
                          <a:ea typeface="Cambria Math" panose="02040503050406030204" pitchFamily="18" charset="0"/>
                        </a:rPr>
                        <m:t>∆</m:t>
                      </m:r>
                    </m:oMath>
                  </m:oMathPara>
                </a14:m>
                <a:endParaRPr lang="fr-CA" sz="2000" dirty="0">
                  <a:latin typeface="Century Schoolbook" panose="02040604050505020304" pitchFamily="18" charset="0"/>
                </a:endParaRPr>
              </a:p>
            </p:txBody>
          </p:sp>
        </mc:Choice>
        <mc:Fallback>
          <p:sp>
            <p:nvSpPr>
              <p:cNvPr id="44" name="TextBox 43">
                <a:extLst>
                  <a:ext uri="{FF2B5EF4-FFF2-40B4-BE49-F238E27FC236}">
                    <a16:creationId xmlns:a16="http://schemas.microsoft.com/office/drawing/2014/main" id="{97871F51-665C-0D62-652C-02CB22808193}"/>
                  </a:ext>
                </a:extLst>
              </p:cNvPr>
              <p:cNvSpPr txBox="1">
                <a:spLocks noRot="1" noChangeAspect="1" noMove="1" noResize="1" noEditPoints="1" noAdjustHandles="1" noChangeArrowheads="1" noChangeShapeType="1" noTextEdit="1"/>
              </p:cNvSpPr>
              <p:nvPr/>
            </p:nvSpPr>
            <p:spPr>
              <a:xfrm>
                <a:off x="3795193" y="4921402"/>
                <a:ext cx="222818" cy="307777"/>
              </a:xfrm>
              <a:prstGeom prst="rect">
                <a:avLst/>
              </a:prstGeom>
              <a:blipFill>
                <a:blip r:embed="rId3"/>
                <a:stretch>
                  <a:fillRect l="-25000" r="-25000" b="-9804"/>
                </a:stretch>
              </a:blipFill>
            </p:spPr>
            <p:txBody>
              <a:bodyPr/>
              <a:lstStyle/>
              <a:p>
                <a:r>
                  <a:rPr lang="fr-CA">
                    <a:noFill/>
                  </a:rPr>
                  <a:t> </a:t>
                </a:r>
              </a:p>
            </p:txBody>
          </p:sp>
        </mc:Fallback>
      </mc:AlternateContent>
      <mc:AlternateContent xmlns:mc="http://schemas.openxmlformats.org/markup-compatibility/2006">
        <mc:Choice xmlns:a14="http://schemas.microsoft.com/office/drawing/2010/main" Requires="a14">
          <p:sp>
            <p:nvSpPr>
              <p:cNvPr id="47" name="TextBox 46">
                <a:extLst>
                  <a:ext uri="{FF2B5EF4-FFF2-40B4-BE49-F238E27FC236}">
                    <a16:creationId xmlns:a16="http://schemas.microsoft.com/office/drawing/2014/main" id="{FC24F2FF-0F9E-4D09-1BF5-EA31131D7FA0}"/>
                  </a:ext>
                </a:extLst>
              </p:cNvPr>
              <p:cNvSpPr txBox="1"/>
              <p:nvPr/>
            </p:nvSpPr>
            <p:spPr>
              <a:xfrm>
                <a:off x="4964911" y="4617184"/>
                <a:ext cx="19659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fr-CA" i="1" smtClean="0">
                          <a:latin typeface="Cambria Math" panose="02040503050406030204" pitchFamily="18" charset="0"/>
                          <a:ea typeface="Cambria Math" panose="02040503050406030204" pitchFamily="18" charset="0"/>
                        </a:rPr>
                        <m:t>𝛿</m:t>
                      </m:r>
                    </m:oMath>
                  </m:oMathPara>
                </a14:m>
                <a:endParaRPr lang="fr-CA" dirty="0">
                  <a:latin typeface="Century Schoolbook" panose="02040604050505020304" pitchFamily="18" charset="0"/>
                  <a:cs typeface="Roboto Serif Light" pitchFamily="2" charset="0"/>
                </a:endParaRPr>
              </a:p>
            </p:txBody>
          </p:sp>
        </mc:Choice>
        <mc:Fallback>
          <p:sp>
            <p:nvSpPr>
              <p:cNvPr id="47" name="TextBox 46">
                <a:extLst>
                  <a:ext uri="{FF2B5EF4-FFF2-40B4-BE49-F238E27FC236}">
                    <a16:creationId xmlns:a16="http://schemas.microsoft.com/office/drawing/2014/main" id="{FC24F2FF-0F9E-4D09-1BF5-EA31131D7FA0}"/>
                  </a:ext>
                </a:extLst>
              </p:cNvPr>
              <p:cNvSpPr txBox="1">
                <a:spLocks noRot="1" noChangeAspect="1" noMove="1" noResize="1" noEditPoints="1" noAdjustHandles="1" noChangeArrowheads="1" noChangeShapeType="1" noTextEdit="1"/>
              </p:cNvSpPr>
              <p:nvPr/>
            </p:nvSpPr>
            <p:spPr>
              <a:xfrm>
                <a:off x="4964911" y="4617184"/>
                <a:ext cx="196592" cy="276999"/>
              </a:xfrm>
              <a:prstGeom prst="rect">
                <a:avLst/>
              </a:prstGeom>
              <a:blipFill>
                <a:blip r:embed="rId4"/>
                <a:stretch>
                  <a:fillRect l="-27273" t="-28261" r="-87879" b="-50000"/>
                </a:stretch>
              </a:blipFill>
            </p:spPr>
            <p:txBody>
              <a:bodyPr/>
              <a:lstStyle/>
              <a:p>
                <a:r>
                  <a:rPr lang="fr-CA">
                    <a:noFill/>
                  </a:rPr>
                  <a:t> </a:t>
                </a:r>
              </a:p>
            </p:txBody>
          </p:sp>
        </mc:Fallback>
      </mc:AlternateContent>
      <mc:AlternateContent xmlns:mc="http://schemas.openxmlformats.org/markup-compatibility/2006">
        <mc:Choice xmlns:a14="http://schemas.microsoft.com/office/drawing/2010/main" Requires="a14">
          <p:sp>
            <p:nvSpPr>
              <p:cNvPr id="179" name="TextBox 178">
                <a:extLst>
                  <a:ext uri="{FF2B5EF4-FFF2-40B4-BE49-F238E27FC236}">
                    <a16:creationId xmlns:a16="http://schemas.microsoft.com/office/drawing/2014/main" id="{DD6A4BB3-A0B7-6965-A741-2112EA93D748}"/>
                  </a:ext>
                </a:extLst>
              </p:cNvPr>
              <p:cNvSpPr txBox="1"/>
              <p:nvPr/>
            </p:nvSpPr>
            <p:spPr>
              <a:xfrm>
                <a:off x="3133588" y="4622737"/>
                <a:ext cx="19659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fr-CA" i="1" smtClean="0">
                          <a:latin typeface="Cambria Math" panose="02040503050406030204" pitchFamily="18" charset="0"/>
                          <a:ea typeface="Cambria Math" panose="02040503050406030204" pitchFamily="18" charset="0"/>
                        </a:rPr>
                        <m:t>𝛿</m:t>
                      </m:r>
                    </m:oMath>
                  </m:oMathPara>
                </a14:m>
                <a:endParaRPr lang="fr-CA" dirty="0">
                  <a:latin typeface="Century Schoolbook" panose="02040604050505020304" pitchFamily="18" charset="0"/>
                  <a:cs typeface="Roboto Serif Light" pitchFamily="2" charset="0"/>
                </a:endParaRPr>
              </a:p>
            </p:txBody>
          </p:sp>
        </mc:Choice>
        <mc:Fallback>
          <p:sp>
            <p:nvSpPr>
              <p:cNvPr id="179" name="TextBox 178">
                <a:extLst>
                  <a:ext uri="{FF2B5EF4-FFF2-40B4-BE49-F238E27FC236}">
                    <a16:creationId xmlns:a16="http://schemas.microsoft.com/office/drawing/2014/main" id="{DD6A4BB3-A0B7-6965-A741-2112EA93D748}"/>
                  </a:ext>
                </a:extLst>
              </p:cNvPr>
              <p:cNvSpPr txBox="1">
                <a:spLocks noRot="1" noChangeAspect="1" noMove="1" noResize="1" noEditPoints="1" noAdjustHandles="1" noChangeArrowheads="1" noChangeShapeType="1" noTextEdit="1"/>
              </p:cNvSpPr>
              <p:nvPr/>
            </p:nvSpPr>
            <p:spPr>
              <a:xfrm>
                <a:off x="3133588" y="4622737"/>
                <a:ext cx="196592" cy="276999"/>
              </a:xfrm>
              <a:prstGeom prst="rect">
                <a:avLst/>
              </a:prstGeom>
              <a:blipFill>
                <a:blip r:embed="rId5"/>
                <a:stretch>
                  <a:fillRect l="-28125" t="-28261" r="-93750" b="-50000"/>
                </a:stretch>
              </a:blipFill>
            </p:spPr>
            <p:txBody>
              <a:bodyPr/>
              <a:lstStyle/>
              <a:p>
                <a:r>
                  <a:rPr lang="fr-CA">
                    <a:noFill/>
                  </a:rPr>
                  <a:t> </a:t>
                </a:r>
              </a:p>
            </p:txBody>
          </p:sp>
        </mc:Fallback>
      </mc:AlternateContent>
      <p:sp>
        <p:nvSpPr>
          <p:cNvPr id="180" name="ZoneTexte 41">
            <a:extLst>
              <a:ext uri="{FF2B5EF4-FFF2-40B4-BE49-F238E27FC236}">
                <a16:creationId xmlns:a16="http://schemas.microsoft.com/office/drawing/2014/main" id="{73C14835-F83A-1277-62FA-B308FF47A884}"/>
              </a:ext>
            </a:extLst>
          </p:cNvPr>
          <p:cNvSpPr txBox="1"/>
          <p:nvPr/>
        </p:nvSpPr>
        <p:spPr>
          <a:xfrm>
            <a:off x="173690" y="3178256"/>
            <a:ext cx="1619196" cy="707886"/>
          </a:xfrm>
          <a:prstGeom prst="rect">
            <a:avLst/>
          </a:prstGeom>
          <a:noFill/>
        </p:spPr>
        <p:txBody>
          <a:bodyPr wrap="square" rtlCol="0">
            <a:spAutoFit/>
          </a:bodyPr>
          <a:lstStyle/>
          <a:p>
            <a:pPr algn="ctr"/>
            <a:r>
              <a:rPr lang="fr-CA" sz="2000" dirty="0" err="1">
                <a:latin typeface="Century Schoolbook" panose="02040604050505020304" pitchFamily="18" charset="0"/>
                <a:cs typeface="Roboto Serif Light" pitchFamily="2" charset="0"/>
              </a:rPr>
              <a:t>Linear</a:t>
            </a:r>
            <a:endParaRPr lang="fr-CA" sz="2000" dirty="0">
              <a:latin typeface="Century Schoolbook" panose="02040604050505020304" pitchFamily="18" charset="0"/>
              <a:cs typeface="Roboto Serif Light" pitchFamily="2" charset="0"/>
            </a:endParaRPr>
          </a:p>
          <a:p>
            <a:pPr algn="ctr"/>
            <a:r>
              <a:rPr lang="fr-CA" sz="2000" dirty="0">
                <a:latin typeface="Century Schoolbook" panose="02040604050505020304" pitchFamily="18" charset="0"/>
                <a:cs typeface="Roboto Serif Light" pitchFamily="2" charset="0"/>
              </a:rPr>
              <a:t>gradient</a:t>
            </a:r>
          </a:p>
        </p:txBody>
      </p:sp>
      <mc:AlternateContent xmlns:mc="http://schemas.openxmlformats.org/markup-compatibility/2006">
        <mc:Choice xmlns:a14="http://schemas.microsoft.com/office/drawing/2010/main" Requires="a14">
          <p:sp>
            <p:nvSpPr>
              <p:cNvPr id="182" name="TextBox 181">
                <a:extLst>
                  <a:ext uri="{FF2B5EF4-FFF2-40B4-BE49-F238E27FC236}">
                    <a16:creationId xmlns:a16="http://schemas.microsoft.com/office/drawing/2014/main" id="{B08A7630-E5BB-8E70-0C9C-4D9938475FED}"/>
                  </a:ext>
                </a:extLst>
              </p:cNvPr>
              <p:cNvSpPr txBox="1"/>
              <p:nvPr/>
            </p:nvSpPr>
            <p:spPr>
              <a:xfrm>
                <a:off x="8431488" y="2066271"/>
                <a:ext cx="3536930" cy="68833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fr-CA" sz="2000" b="0" i="1" smtClean="0">
                              <a:latin typeface="Cambria Math" panose="02040503050406030204" pitchFamily="18" charset="0"/>
                              <a:ea typeface="Cambria Math" panose="02040503050406030204" pitchFamily="18" charset="0"/>
                            </a:rPr>
                          </m:ctrlPr>
                        </m:sSubPr>
                        <m:e>
                          <m:r>
                            <a:rPr lang="fr-CA" sz="2000" b="1" i="0" smtClean="0">
                              <a:latin typeface="Cambria Math" panose="02040503050406030204" pitchFamily="18" charset="0"/>
                              <a:ea typeface="Cambria Math" panose="02040503050406030204" pitchFamily="18" charset="0"/>
                            </a:rPr>
                            <m:t>𝐪</m:t>
                          </m:r>
                        </m:e>
                        <m:sub>
                          <m:r>
                            <m:rPr>
                              <m:sty m:val="p"/>
                            </m:rPr>
                            <a:rPr lang="fr-CA" sz="2000" b="0" i="0" smtClean="0">
                              <a:latin typeface="Cambria Math" panose="02040503050406030204" pitchFamily="18" charset="0"/>
                              <a:ea typeface="Cambria Math" panose="02040503050406030204" pitchFamily="18" charset="0"/>
                            </a:rPr>
                            <m:t>i</m:t>
                          </m:r>
                        </m:sub>
                      </m:sSub>
                      <m:d>
                        <m:dPr>
                          <m:ctrlPr>
                            <a:rPr lang="fr-CA" sz="2000" b="0" i="1" smtClean="0">
                              <a:latin typeface="Cambria Math" panose="02040503050406030204" pitchFamily="18" charset="0"/>
                              <a:ea typeface="Cambria Math" panose="02040503050406030204" pitchFamily="18" charset="0"/>
                            </a:rPr>
                          </m:ctrlPr>
                        </m:dPr>
                        <m:e>
                          <m:r>
                            <a:rPr lang="fr-CA" sz="2000" b="0" i="1" smtClean="0">
                              <a:latin typeface="Cambria Math" panose="02040503050406030204" pitchFamily="18" charset="0"/>
                              <a:ea typeface="Cambria Math" panose="02040503050406030204" pitchFamily="18" charset="0"/>
                            </a:rPr>
                            <m:t>𝑡</m:t>
                          </m:r>
                        </m:e>
                      </m:d>
                      <m:r>
                        <a:rPr lang="fr-CA" sz="2000" b="0" i="1" smtClean="0">
                          <a:latin typeface="Cambria Math" panose="02040503050406030204" pitchFamily="18" charset="0"/>
                          <a:ea typeface="Cambria Math" panose="02040503050406030204" pitchFamily="18" charset="0"/>
                        </a:rPr>
                        <m:t>= </m:t>
                      </m:r>
                      <m:r>
                        <a:rPr lang="fr-CA" sz="2000" b="0" i="1" smtClean="0">
                          <a:latin typeface="Cambria Math" panose="02040503050406030204" pitchFamily="18" charset="0"/>
                          <a:ea typeface="Cambria Math" panose="02040503050406030204" pitchFamily="18" charset="0"/>
                        </a:rPr>
                        <m:t>𝛾</m:t>
                      </m:r>
                      <m:nary>
                        <m:naryPr>
                          <m:ctrlPr>
                            <a:rPr lang="fr-CA" sz="2000" b="0" i="1" smtClean="0">
                              <a:latin typeface="Cambria Math" panose="02040503050406030204" pitchFamily="18" charset="0"/>
                              <a:ea typeface="Cambria Math" panose="02040503050406030204" pitchFamily="18" charset="0"/>
                            </a:rPr>
                          </m:ctrlPr>
                        </m:naryPr>
                        <m:sub>
                          <m:r>
                            <m:rPr>
                              <m:brk m:alnAt="23"/>
                            </m:rPr>
                            <a:rPr lang="fr-CA" sz="2000" b="0" i="1" smtClean="0">
                              <a:latin typeface="Cambria Math" panose="02040503050406030204" pitchFamily="18" charset="0"/>
                              <a:ea typeface="Cambria Math" panose="02040503050406030204" pitchFamily="18" charset="0"/>
                            </a:rPr>
                            <m:t>0</m:t>
                          </m:r>
                        </m:sub>
                        <m:sup>
                          <m:r>
                            <a:rPr lang="fr-CA" sz="2000" b="0" i="1" smtClean="0">
                              <a:latin typeface="Cambria Math" panose="02040503050406030204" pitchFamily="18" charset="0"/>
                              <a:ea typeface="Cambria Math" panose="02040503050406030204" pitchFamily="18" charset="0"/>
                            </a:rPr>
                            <m:t>𝑡</m:t>
                          </m:r>
                        </m:sup>
                        <m:e>
                          <m:sSub>
                            <m:sSubPr>
                              <m:ctrlPr>
                                <a:rPr lang="fr-CA" sz="2000" b="0" i="1" smtClean="0">
                                  <a:latin typeface="Cambria Math" panose="02040503050406030204" pitchFamily="18" charset="0"/>
                                  <a:ea typeface="Cambria Math" panose="02040503050406030204" pitchFamily="18" charset="0"/>
                                </a:rPr>
                              </m:ctrlPr>
                            </m:sSubPr>
                            <m:e>
                              <m:r>
                                <a:rPr lang="fr-CA" sz="2000" b="1" i="0" smtClean="0">
                                  <a:latin typeface="Cambria Math" panose="02040503050406030204" pitchFamily="18" charset="0"/>
                                  <a:ea typeface="Cambria Math" panose="02040503050406030204" pitchFamily="18" charset="0"/>
                                </a:rPr>
                                <m:t>𝐆</m:t>
                              </m:r>
                            </m:e>
                            <m:sub>
                              <m:r>
                                <m:rPr>
                                  <m:sty m:val="p"/>
                                </m:rPr>
                                <a:rPr lang="fr-CA" sz="2000" b="0" i="0" smtClean="0">
                                  <a:latin typeface="Cambria Math" panose="02040503050406030204" pitchFamily="18" charset="0"/>
                                  <a:ea typeface="Cambria Math" panose="02040503050406030204" pitchFamily="18" charset="0"/>
                                </a:rPr>
                                <m:t>i</m:t>
                              </m:r>
                            </m:sub>
                          </m:sSub>
                          <m:d>
                            <m:dPr>
                              <m:ctrlPr>
                                <a:rPr lang="fr-CA" sz="2000" b="0" i="1" smtClean="0">
                                  <a:latin typeface="Cambria Math" panose="02040503050406030204" pitchFamily="18" charset="0"/>
                                  <a:ea typeface="Cambria Math" panose="02040503050406030204" pitchFamily="18" charset="0"/>
                                </a:rPr>
                              </m:ctrlPr>
                            </m:dPr>
                            <m:e>
                              <m:r>
                                <a:rPr lang="fr-CA" sz="2000" b="0" i="1" smtClean="0">
                                  <a:latin typeface="Cambria Math" panose="02040503050406030204" pitchFamily="18" charset="0"/>
                                  <a:ea typeface="Cambria Math" panose="02040503050406030204" pitchFamily="18" charset="0"/>
                                </a:rPr>
                                <m:t>𝑡</m:t>
                              </m:r>
                              <m:r>
                                <a:rPr lang="fr-CA" sz="2000" b="0" i="1" smtClean="0">
                                  <a:latin typeface="Cambria Math" panose="02040503050406030204" pitchFamily="18" charset="0"/>
                                  <a:ea typeface="Cambria Math" panose="02040503050406030204" pitchFamily="18" charset="0"/>
                                </a:rPr>
                                <m:t>′</m:t>
                              </m:r>
                            </m:e>
                          </m:d>
                          <m:r>
                            <m:rPr>
                              <m:sty m:val="p"/>
                            </m:rPr>
                            <a:rPr lang="fr-CA" sz="2000" b="0" i="0" smtClean="0">
                              <a:latin typeface="Cambria Math" panose="02040503050406030204" pitchFamily="18" charset="0"/>
                              <a:ea typeface="Cambria Math" panose="02040503050406030204" pitchFamily="18" charset="0"/>
                            </a:rPr>
                            <m:t>d</m:t>
                          </m:r>
                          <m:sSup>
                            <m:sSupPr>
                              <m:ctrlPr>
                                <a:rPr lang="fr-CA" sz="2000" b="0" i="1" smtClean="0">
                                  <a:latin typeface="Cambria Math" panose="02040503050406030204" pitchFamily="18" charset="0"/>
                                  <a:ea typeface="Cambria Math" panose="02040503050406030204" pitchFamily="18" charset="0"/>
                                </a:rPr>
                              </m:ctrlPr>
                            </m:sSupPr>
                            <m:e>
                              <m:r>
                                <a:rPr lang="fr-CA" sz="2000" b="0" i="1" smtClean="0">
                                  <a:latin typeface="Cambria Math" panose="02040503050406030204" pitchFamily="18" charset="0"/>
                                  <a:ea typeface="Cambria Math" panose="02040503050406030204" pitchFamily="18" charset="0"/>
                                </a:rPr>
                                <m:t>𝑡</m:t>
                              </m:r>
                            </m:e>
                            <m:sup>
                              <m:r>
                                <a:rPr lang="fr-CA" sz="2000" b="0" i="1" smtClean="0">
                                  <a:latin typeface="Cambria Math" panose="02040503050406030204" pitchFamily="18" charset="0"/>
                                  <a:ea typeface="Cambria Math" panose="02040503050406030204" pitchFamily="18" charset="0"/>
                                </a:rPr>
                                <m:t>′</m:t>
                              </m:r>
                            </m:sup>
                          </m:sSup>
                          <m:r>
                            <a:rPr lang="fr-CA" sz="2000" b="0" i="1" smtClean="0">
                              <a:latin typeface="Cambria Math" panose="02040503050406030204" pitchFamily="18" charset="0"/>
                              <a:ea typeface="Cambria Math" panose="02040503050406030204" pitchFamily="18" charset="0"/>
                            </a:rPr>
                            <m:t>=</m:t>
                          </m:r>
                          <m:sSub>
                            <m:sSubPr>
                              <m:ctrlPr>
                                <a:rPr lang="fr-CA" sz="2000" b="0" i="1" smtClean="0">
                                  <a:latin typeface="Cambria Math" panose="02040503050406030204" pitchFamily="18" charset="0"/>
                                  <a:ea typeface="Cambria Math" panose="02040503050406030204" pitchFamily="18" charset="0"/>
                                </a:rPr>
                              </m:ctrlPr>
                            </m:sSubPr>
                            <m:e>
                              <m:r>
                                <a:rPr lang="fr-CA" sz="2000" b="0" i="1" smtClean="0">
                                  <a:latin typeface="Cambria Math" panose="02040503050406030204" pitchFamily="18" charset="0"/>
                                  <a:ea typeface="Cambria Math" panose="02040503050406030204" pitchFamily="18" charset="0"/>
                                </a:rPr>
                                <m:t>𝑞</m:t>
                              </m:r>
                            </m:e>
                            <m:sub>
                              <m:r>
                                <a:rPr lang="fr-CA" sz="2000" b="0" i="1" smtClean="0">
                                  <a:latin typeface="Cambria Math" panose="02040503050406030204" pitchFamily="18" charset="0"/>
                                  <a:ea typeface="Cambria Math" panose="02040503050406030204" pitchFamily="18" charset="0"/>
                                </a:rPr>
                                <m:t>𝑖</m:t>
                              </m:r>
                            </m:sub>
                          </m:sSub>
                          <m:r>
                            <a:rPr lang="fr-CA" sz="2000" b="0" i="1" smtClean="0">
                              <a:latin typeface="Cambria Math" panose="02040503050406030204" pitchFamily="18" charset="0"/>
                              <a:ea typeface="Cambria Math" panose="02040503050406030204" pitchFamily="18" charset="0"/>
                            </a:rPr>
                            <m:t>(</m:t>
                          </m:r>
                          <m:r>
                            <a:rPr lang="fr-CA" sz="2000" b="0" i="1" smtClean="0">
                              <a:latin typeface="Cambria Math" panose="02040503050406030204" pitchFamily="18" charset="0"/>
                              <a:ea typeface="Cambria Math" panose="02040503050406030204" pitchFamily="18" charset="0"/>
                            </a:rPr>
                            <m:t>𝑡</m:t>
                          </m:r>
                          <m:r>
                            <a:rPr lang="fr-CA" sz="2000" b="0" i="1" smtClean="0">
                              <a:latin typeface="Cambria Math" panose="02040503050406030204" pitchFamily="18" charset="0"/>
                              <a:ea typeface="Cambria Math" panose="02040503050406030204" pitchFamily="18" charset="0"/>
                            </a:rPr>
                            <m:t>)</m:t>
                          </m:r>
                          <m:sSub>
                            <m:sSubPr>
                              <m:ctrlPr>
                                <a:rPr lang="fr-CA" sz="2000" b="0" i="1" smtClean="0">
                                  <a:latin typeface="Cambria Math" panose="02040503050406030204" pitchFamily="18" charset="0"/>
                                  <a:ea typeface="Cambria Math" panose="02040503050406030204" pitchFamily="18" charset="0"/>
                                </a:rPr>
                              </m:ctrlPr>
                            </m:sSubPr>
                            <m:e>
                              <m:r>
                                <a:rPr lang="fr-CA" sz="2000" b="1" i="0" smtClean="0">
                                  <a:latin typeface="Cambria Math" panose="02040503050406030204" pitchFamily="18" charset="0"/>
                                  <a:ea typeface="Cambria Math" panose="02040503050406030204" pitchFamily="18" charset="0"/>
                                </a:rPr>
                                <m:t>𝐧</m:t>
                              </m:r>
                            </m:e>
                            <m:sub>
                              <m:r>
                                <a:rPr lang="fr-CA" sz="2000" b="0" i="1" smtClean="0">
                                  <a:latin typeface="Cambria Math" panose="02040503050406030204" pitchFamily="18" charset="0"/>
                                  <a:ea typeface="Cambria Math" panose="02040503050406030204" pitchFamily="18" charset="0"/>
                                </a:rPr>
                                <m:t>𝑖</m:t>
                              </m:r>
                            </m:sub>
                          </m:sSub>
                        </m:e>
                      </m:nary>
                    </m:oMath>
                  </m:oMathPara>
                </a14:m>
                <a:endParaRPr lang="fr-CA" sz="2000" dirty="0">
                  <a:latin typeface="Century Schoolbook" panose="02040604050505020304" pitchFamily="18" charset="0"/>
                  <a:cs typeface="Roboto Serif Light" pitchFamily="2" charset="0"/>
                </a:endParaRPr>
              </a:p>
            </p:txBody>
          </p:sp>
        </mc:Choice>
        <mc:Fallback>
          <p:sp>
            <p:nvSpPr>
              <p:cNvPr id="182" name="TextBox 181">
                <a:extLst>
                  <a:ext uri="{FF2B5EF4-FFF2-40B4-BE49-F238E27FC236}">
                    <a16:creationId xmlns:a16="http://schemas.microsoft.com/office/drawing/2014/main" id="{B08A7630-E5BB-8E70-0C9C-4D9938475FED}"/>
                  </a:ext>
                </a:extLst>
              </p:cNvPr>
              <p:cNvSpPr txBox="1">
                <a:spLocks noRot="1" noChangeAspect="1" noMove="1" noResize="1" noEditPoints="1" noAdjustHandles="1" noChangeArrowheads="1" noChangeShapeType="1" noTextEdit="1"/>
              </p:cNvSpPr>
              <p:nvPr/>
            </p:nvSpPr>
            <p:spPr>
              <a:xfrm>
                <a:off x="8431488" y="2066271"/>
                <a:ext cx="3536930" cy="688330"/>
              </a:xfrm>
              <a:prstGeom prst="rect">
                <a:avLst/>
              </a:prstGeom>
              <a:blipFill>
                <a:blip r:embed="rId6"/>
                <a:stretch>
                  <a:fillRect r="-5345"/>
                </a:stretch>
              </a:blipFill>
            </p:spPr>
            <p:txBody>
              <a:bodyPr/>
              <a:lstStyle/>
              <a:p>
                <a:r>
                  <a:rPr lang="fr-CA">
                    <a:noFill/>
                  </a:rPr>
                  <a:t> </a:t>
                </a:r>
              </a:p>
            </p:txBody>
          </p:sp>
        </mc:Fallback>
      </mc:AlternateContent>
      <mc:AlternateContent xmlns:mc="http://schemas.openxmlformats.org/markup-compatibility/2006">
        <mc:Choice xmlns:a14="http://schemas.microsoft.com/office/drawing/2010/main" Requires="a14">
          <p:sp>
            <p:nvSpPr>
              <p:cNvPr id="183" name="TextBox 182">
                <a:extLst>
                  <a:ext uri="{FF2B5EF4-FFF2-40B4-BE49-F238E27FC236}">
                    <a16:creationId xmlns:a16="http://schemas.microsoft.com/office/drawing/2014/main" id="{0C7EF882-83FA-A360-B8EF-938BC5167ED7}"/>
                  </a:ext>
                </a:extLst>
              </p:cNvPr>
              <p:cNvSpPr txBox="1"/>
              <p:nvPr/>
            </p:nvSpPr>
            <p:spPr>
              <a:xfrm>
                <a:off x="9295026" y="3366273"/>
                <a:ext cx="1809854" cy="66511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fr-CA" sz="2000" b="0" i="1" smtClean="0">
                              <a:latin typeface="Cambria Math" panose="02040503050406030204" pitchFamily="18" charset="0"/>
                              <a:ea typeface="Cambria Math" panose="02040503050406030204" pitchFamily="18" charset="0"/>
                            </a:rPr>
                          </m:ctrlPr>
                        </m:sSubPr>
                        <m:e>
                          <m:r>
                            <a:rPr lang="fr-CA" sz="2000" b="0" i="1" smtClean="0">
                              <a:latin typeface="Cambria Math" panose="02040503050406030204" pitchFamily="18" charset="0"/>
                              <a:ea typeface="Cambria Math" panose="02040503050406030204" pitchFamily="18" charset="0"/>
                            </a:rPr>
                            <m:t>𝑏</m:t>
                          </m:r>
                        </m:e>
                        <m:sub>
                          <m:r>
                            <m:rPr>
                              <m:sty m:val="p"/>
                            </m:rPr>
                            <a:rPr lang="fr-CA" sz="2000" b="0" i="0" smtClean="0">
                              <a:latin typeface="Cambria Math" panose="02040503050406030204" pitchFamily="18" charset="0"/>
                              <a:ea typeface="Cambria Math" panose="02040503050406030204" pitchFamily="18" charset="0"/>
                            </a:rPr>
                            <m:t>i</m:t>
                          </m:r>
                        </m:sub>
                      </m:sSub>
                      <m:r>
                        <a:rPr lang="fr-CA" sz="2000" b="0" i="1" smtClean="0">
                          <a:latin typeface="Cambria Math" panose="02040503050406030204" pitchFamily="18" charset="0"/>
                          <a:ea typeface="Cambria Math" panose="02040503050406030204" pitchFamily="18" charset="0"/>
                        </a:rPr>
                        <m:t>=</m:t>
                      </m:r>
                      <m:nary>
                        <m:naryPr>
                          <m:ctrlPr>
                            <a:rPr lang="fr-CA" sz="2000" b="0" i="1" smtClean="0">
                              <a:latin typeface="Cambria Math" panose="02040503050406030204" pitchFamily="18" charset="0"/>
                              <a:ea typeface="Cambria Math" panose="02040503050406030204" pitchFamily="18" charset="0"/>
                            </a:rPr>
                          </m:ctrlPr>
                        </m:naryPr>
                        <m:sub>
                          <m:r>
                            <m:rPr>
                              <m:brk m:alnAt="23"/>
                            </m:rPr>
                            <a:rPr lang="fr-CA" sz="2000" b="0" i="1" smtClean="0">
                              <a:latin typeface="Cambria Math" panose="02040503050406030204" pitchFamily="18" charset="0"/>
                              <a:ea typeface="Cambria Math" panose="02040503050406030204" pitchFamily="18" charset="0"/>
                            </a:rPr>
                            <m:t>0</m:t>
                          </m:r>
                        </m:sub>
                        <m:sup>
                          <m:r>
                            <a:rPr lang="fr-CA" sz="2000" b="0" i="1" smtClean="0">
                              <a:latin typeface="Cambria Math" panose="02040503050406030204" pitchFamily="18" charset="0"/>
                              <a:ea typeface="Cambria Math" panose="02040503050406030204" pitchFamily="18" charset="0"/>
                            </a:rPr>
                            <m:t>𝜏</m:t>
                          </m:r>
                        </m:sup>
                        <m:e>
                          <m:sSup>
                            <m:sSupPr>
                              <m:ctrlPr>
                                <a:rPr lang="fr-CA" sz="2000" b="0" i="1" smtClean="0">
                                  <a:latin typeface="Cambria Math" panose="02040503050406030204" pitchFamily="18" charset="0"/>
                                  <a:ea typeface="Cambria Math" panose="02040503050406030204" pitchFamily="18" charset="0"/>
                                </a:rPr>
                              </m:ctrlPr>
                            </m:sSupPr>
                            <m:e>
                              <m:sSub>
                                <m:sSubPr>
                                  <m:ctrlPr>
                                    <a:rPr lang="fr-CA" sz="2000" i="1">
                                      <a:latin typeface="Cambria Math" panose="02040503050406030204" pitchFamily="18" charset="0"/>
                                      <a:ea typeface="Cambria Math" panose="02040503050406030204" pitchFamily="18" charset="0"/>
                                    </a:rPr>
                                  </m:ctrlPr>
                                </m:sSubPr>
                                <m:e>
                                  <m:r>
                                    <a:rPr lang="fr-CA" sz="2000" i="1">
                                      <a:latin typeface="Cambria Math" panose="02040503050406030204" pitchFamily="18" charset="0"/>
                                      <a:ea typeface="Cambria Math" panose="02040503050406030204" pitchFamily="18" charset="0"/>
                                    </a:rPr>
                                    <m:t>𝑞</m:t>
                                  </m:r>
                                </m:e>
                                <m:sub>
                                  <m:r>
                                    <a:rPr lang="fr-CA" sz="2000" i="1">
                                      <a:latin typeface="Cambria Math" panose="02040503050406030204" pitchFamily="18" charset="0"/>
                                      <a:ea typeface="Cambria Math" panose="02040503050406030204" pitchFamily="18" charset="0"/>
                                    </a:rPr>
                                    <m:t>𝑖</m:t>
                                  </m:r>
                                </m:sub>
                              </m:sSub>
                            </m:e>
                            <m:sup>
                              <m:r>
                                <a:rPr lang="fr-CA" sz="2000" b="0" i="1" smtClean="0">
                                  <a:latin typeface="Cambria Math" panose="02040503050406030204" pitchFamily="18" charset="0"/>
                                  <a:ea typeface="Cambria Math" panose="02040503050406030204" pitchFamily="18" charset="0"/>
                                </a:rPr>
                                <m:t>2</m:t>
                              </m:r>
                            </m:sup>
                          </m:sSup>
                          <m:r>
                            <a:rPr lang="fr-CA" sz="2000" b="0" i="1" smtClean="0">
                              <a:latin typeface="Cambria Math" panose="02040503050406030204" pitchFamily="18" charset="0"/>
                              <a:ea typeface="Cambria Math" panose="02040503050406030204" pitchFamily="18" charset="0"/>
                            </a:rPr>
                            <m:t>(</m:t>
                          </m:r>
                          <m:r>
                            <a:rPr lang="fr-CA" sz="2000" b="0" i="1" smtClean="0">
                              <a:latin typeface="Cambria Math" panose="02040503050406030204" pitchFamily="18" charset="0"/>
                              <a:ea typeface="Cambria Math" panose="02040503050406030204" pitchFamily="18" charset="0"/>
                            </a:rPr>
                            <m:t>𝑡</m:t>
                          </m:r>
                          <m:r>
                            <a:rPr lang="fr-CA" sz="2000" b="0" i="1" smtClean="0">
                              <a:latin typeface="Cambria Math" panose="02040503050406030204" pitchFamily="18" charset="0"/>
                              <a:ea typeface="Cambria Math" panose="02040503050406030204" pitchFamily="18" charset="0"/>
                            </a:rPr>
                            <m:t>)</m:t>
                          </m:r>
                          <m:r>
                            <m:rPr>
                              <m:sty m:val="p"/>
                            </m:rPr>
                            <a:rPr lang="fr-CA" sz="2000">
                              <a:latin typeface="Cambria Math" panose="02040503050406030204" pitchFamily="18" charset="0"/>
                              <a:ea typeface="Cambria Math" panose="02040503050406030204" pitchFamily="18" charset="0"/>
                            </a:rPr>
                            <m:t>d</m:t>
                          </m:r>
                          <m:r>
                            <a:rPr lang="fr-CA" sz="2000" b="0" i="1" smtClean="0">
                              <a:latin typeface="Cambria Math" panose="02040503050406030204" pitchFamily="18" charset="0"/>
                              <a:ea typeface="Cambria Math" panose="02040503050406030204" pitchFamily="18" charset="0"/>
                            </a:rPr>
                            <m:t>𝑡</m:t>
                          </m:r>
                        </m:e>
                      </m:nary>
                    </m:oMath>
                  </m:oMathPara>
                </a14:m>
                <a:endParaRPr lang="fr-CA" sz="2000" dirty="0">
                  <a:latin typeface="Century Schoolbook" panose="02040604050505020304" pitchFamily="18" charset="0"/>
                  <a:cs typeface="Roboto Serif Light" pitchFamily="2" charset="0"/>
                </a:endParaRPr>
              </a:p>
            </p:txBody>
          </p:sp>
        </mc:Choice>
        <mc:Fallback>
          <p:sp>
            <p:nvSpPr>
              <p:cNvPr id="183" name="TextBox 182">
                <a:extLst>
                  <a:ext uri="{FF2B5EF4-FFF2-40B4-BE49-F238E27FC236}">
                    <a16:creationId xmlns:a16="http://schemas.microsoft.com/office/drawing/2014/main" id="{0C7EF882-83FA-A360-B8EF-938BC5167ED7}"/>
                  </a:ext>
                </a:extLst>
              </p:cNvPr>
              <p:cNvSpPr txBox="1">
                <a:spLocks noRot="1" noChangeAspect="1" noMove="1" noResize="1" noEditPoints="1" noAdjustHandles="1" noChangeArrowheads="1" noChangeShapeType="1" noTextEdit="1"/>
              </p:cNvSpPr>
              <p:nvPr/>
            </p:nvSpPr>
            <p:spPr>
              <a:xfrm>
                <a:off x="9295026" y="3366273"/>
                <a:ext cx="1809854" cy="665118"/>
              </a:xfrm>
              <a:prstGeom prst="rect">
                <a:avLst/>
              </a:prstGeom>
              <a:blipFill>
                <a:blip r:embed="rId7"/>
                <a:stretch>
                  <a:fillRect r="-10438"/>
                </a:stretch>
              </a:blipFill>
            </p:spPr>
            <p:txBody>
              <a:bodyPr/>
              <a:lstStyle/>
              <a:p>
                <a:r>
                  <a:rPr lang="fr-CA">
                    <a:noFill/>
                  </a:rPr>
                  <a:t> </a:t>
                </a:r>
              </a:p>
            </p:txBody>
          </p:sp>
        </mc:Fallback>
      </mc:AlternateContent>
      <mc:AlternateContent xmlns:mc="http://schemas.openxmlformats.org/markup-compatibility/2006">
        <mc:Choice xmlns:a14="http://schemas.microsoft.com/office/drawing/2010/main" Requires="a14">
          <p:sp>
            <p:nvSpPr>
              <p:cNvPr id="184" name="TextBox 183">
                <a:extLst>
                  <a:ext uri="{FF2B5EF4-FFF2-40B4-BE49-F238E27FC236}">
                    <a16:creationId xmlns:a16="http://schemas.microsoft.com/office/drawing/2014/main" id="{95BC078D-7BF7-323E-5107-2B044BB887EE}"/>
                  </a:ext>
                </a:extLst>
              </p:cNvPr>
              <p:cNvSpPr txBox="1"/>
              <p:nvPr/>
            </p:nvSpPr>
            <p:spPr>
              <a:xfrm>
                <a:off x="8619818" y="4617184"/>
                <a:ext cx="3189014" cy="70795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fr-CA" sz="2000" b="0" i="1" smtClean="0">
                              <a:latin typeface="Cambria Math" panose="02040503050406030204" pitchFamily="18" charset="0"/>
                              <a:ea typeface="Cambria Math" panose="02040503050406030204" pitchFamily="18" charset="0"/>
                            </a:rPr>
                          </m:ctrlPr>
                        </m:fPr>
                        <m:num>
                          <m:r>
                            <a:rPr lang="fr-CA" sz="2000" i="1">
                              <a:latin typeface="Cambria Math" panose="02040503050406030204" pitchFamily="18" charset="0"/>
                              <a:ea typeface="Cambria Math" panose="02040503050406030204" pitchFamily="18" charset="0"/>
                            </a:rPr>
                            <m:t>𝑆</m:t>
                          </m:r>
                          <m:d>
                            <m:dPr>
                              <m:ctrlPr>
                                <a:rPr lang="fr-CA" sz="2000" i="1">
                                  <a:latin typeface="Cambria Math" panose="02040503050406030204" pitchFamily="18" charset="0"/>
                                  <a:ea typeface="Cambria Math" panose="02040503050406030204" pitchFamily="18" charset="0"/>
                                </a:rPr>
                              </m:ctrlPr>
                            </m:dPr>
                            <m:e>
                              <m:sSub>
                                <m:sSubPr>
                                  <m:ctrlPr>
                                    <a:rPr lang="fr-CA" sz="2000" i="1">
                                      <a:latin typeface="Cambria Math" panose="02040503050406030204" pitchFamily="18" charset="0"/>
                                      <a:ea typeface="Cambria Math" panose="02040503050406030204" pitchFamily="18" charset="0"/>
                                    </a:rPr>
                                  </m:ctrlPr>
                                </m:sSubPr>
                                <m:e>
                                  <m:r>
                                    <a:rPr lang="fr-CA" sz="2000" b="1">
                                      <a:latin typeface="Cambria Math" panose="02040503050406030204" pitchFamily="18" charset="0"/>
                                      <a:ea typeface="Cambria Math" panose="02040503050406030204" pitchFamily="18" charset="0"/>
                                    </a:rPr>
                                    <m:t>𝐪</m:t>
                                  </m:r>
                                </m:e>
                                <m:sub>
                                  <m:r>
                                    <m:rPr>
                                      <m:sty m:val="p"/>
                                    </m:rPr>
                                    <a:rPr lang="fr-CA" sz="2000">
                                      <a:latin typeface="Cambria Math" panose="02040503050406030204" pitchFamily="18" charset="0"/>
                                      <a:ea typeface="Cambria Math" panose="02040503050406030204" pitchFamily="18" charset="0"/>
                                    </a:rPr>
                                    <m:t>i</m:t>
                                  </m:r>
                                </m:sub>
                              </m:sSub>
                            </m:e>
                          </m:d>
                        </m:num>
                        <m:den>
                          <m:sSub>
                            <m:sSubPr>
                              <m:ctrlPr>
                                <a:rPr lang="fr-CA" sz="2000" b="0" i="1" smtClean="0">
                                  <a:latin typeface="Cambria Math" panose="02040503050406030204" pitchFamily="18" charset="0"/>
                                  <a:ea typeface="Cambria Math" panose="02040503050406030204" pitchFamily="18" charset="0"/>
                                </a:rPr>
                              </m:ctrlPr>
                            </m:sSubPr>
                            <m:e>
                              <m:r>
                                <a:rPr lang="fr-CA" sz="2000" b="0" i="1" smtClean="0">
                                  <a:latin typeface="Cambria Math" panose="02040503050406030204" pitchFamily="18" charset="0"/>
                                  <a:ea typeface="Cambria Math" panose="02040503050406030204" pitchFamily="18" charset="0"/>
                                </a:rPr>
                                <m:t>𝑆</m:t>
                              </m:r>
                            </m:e>
                            <m:sub>
                              <m:r>
                                <a:rPr lang="fr-CA" sz="2000" b="0" i="1" smtClean="0">
                                  <a:latin typeface="Cambria Math" panose="02040503050406030204" pitchFamily="18" charset="0"/>
                                  <a:ea typeface="Cambria Math" panose="02040503050406030204" pitchFamily="18" charset="0"/>
                                </a:rPr>
                                <m:t>0</m:t>
                              </m:r>
                            </m:sub>
                          </m:sSub>
                        </m:den>
                      </m:f>
                      <m:r>
                        <a:rPr lang="fr-CA" sz="2000" b="0" i="1" smtClean="0">
                          <a:latin typeface="Cambria Math" panose="02040503050406030204" pitchFamily="18" charset="0"/>
                          <a:ea typeface="Cambria Math" panose="02040503050406030204" pitchFamily="18" charset="0"/>
                        </a:rPr>
                        <m:t>=</m:t>
                      </m:r>
                      <m:nary>
                        <m:naryPr>
                          <m:supHide m:val="on"/>
                          <m:ctrlPr>
                            <a:rPr lang="fr-CA" sz="2000" b="0" i="1" smtClean="0">
                              <a:latin typeface="Cambria Math" panose="02040503050406030204" pitchFamily="18" charset="0"/>
                              <a:ea typeface="Cambria Math" panose="02040503050406030204" pitchFamily="18" charset="0"/>
                            </a:rPr>
                          </m:ctrlPr>
                        </m:naryPr>
                        <m:sub>
                          <m:sSub>
                            <m:sSubPr>
                              <m:ctrlPr>
                                <a:rPr lang="fr-CA" sz="2000" b="0" i="1" smtClean="0">
                                  <a:latin typeface="Cambria Math" panose="02040503050406030204" pitchFamily="18" charset="0"/>
                                  <a:ea typeface="Cambria Math" panose="02040503050406030204" pitchFamily="18" charset="0"/>
                                </a:rPr>
                              </m:ctrlPr>
                            </m:sSubPr>
                            <m:e>
                              <m:r>
                                <a:rPr lang="fr-CA" sz="2000" b="1" i="0" smtClean="0">
                                  <a:latin typeface="Cambria Math" panose="02040503050406030204" pitchFamily="18" charset="0"/>
                                  <a:ea typeface="Cambria Math" panose="02040503050406030204" pitchFamily="18" charset="0"/>
                                </a:rPr>
                                <m:t>𝐫</m:t>
                              </m:r>
                            </m:e>
                            <m:sub>
                              <m:r>
                                <a:rPr lang="fr-CA" sz="2000" b="0" i="1" smtClean="0">
                                  <a:latin typeface="Cambria Math" panose="02040503050406030204" pitchFamily="18" charset="0"/>
                                  <a:ea typeface="Cambria Math" panose="02040503050406030204" pitchFamily="18" charset="0"/>
                                </a:rPr>
                                <m:t>𝑖</m:t>
                              </m:r>
                            </m:sub>
                          </m:sSub>
                        </m:sub>
                        <m:sup/>
                        <m:e>
                          <m:r>
                            <a:rPr lang="fr-CA" sz="2000" b="0" i="1" smtClean="0">
                              <a:latin typeface="Cambria Math" panose="02040503050406030204" pitchFamily="18" charset="0"/>
                              <a:ea typeface="Cambria Math" panose="02040503050406030204" pitchFamily="18" charset="0"/>
                            </a:rPr>
                            <m:t>𝑃</m:t>
                          </m:r>
                          <m:r>
                            <a:rPr lang="fr-CA" sz="2000" b="0" i="1" smtClean="0">
                              <a:latin typeface="Cambria Math" panose="02040503050406030204" pitchFamily="18" charset="0"/>
                              <a:ea typeface="Cambria Math" panose="02040503050406030204" pitchFamily="18" charset="0"/>
                            </a:rPr>
                            <m:t>(</m:t>
                          </m:r>
                          <m:sSub>
                            <m:sSubPr>
                              <m:ctrlPr>
                                <a:rPr lang="fr-CA" sz="2000" b="0" i="1" smtClean="0">
                                  <a:latin typeface="Cambria Math" panose="02040503050406030204" pitchFamily="18" charset="0"/>
                                  <a:ea typeface="Cambria Math" panose="02040503050406030204" pitchFamily="18" charset="0"/>
                                </a:rPr>
                              </m:ctrlPr>
                            </m:sSubPr>
                            <m:e>
                              <m:r>
                                <a:rPr lang="fr-CA" sz="2000" b="1" i="0" smtClean="0">
                                  <a:latin typeface="Cambria Math" panose="02040503050406030204" pitchFamily="18" charset="0"/>
                                  <a:ea typeface="Cambria Math" panose="02040503050406030204" pitchFamily="18" charset="0"/>
                                </a:rPr>
                                <m:t>𝐫</m:t>
                              </m:r>
                            </m:e>
                            <m:sub>
                              <m:r>
                                <a:rPr lang="fr-CA" sz="2000" b="0" i="1" smtClean="0">
                                  <a:latin typeface="Cambria Math" panose="02040503050406030204" pitchFamily="18" charset="0"/>
                                  <a:ea typeface="Cambria Math" panose="02040503050406030204" pitchFamily="18" charset="0"/>
                                </a:rPr>
                                <m:t>𝑖</m:t>
                              </m:r>
                            </m:sub>
                          </m:sSub>
                          <m:r>
                            <a:rPr lang="fr-CA" sz="2000" b="0" i="1" smtClean="0">
                              <a:latin typeface="Cambria Math" panose="02040503050406030204" pitchFamily="18" charset="0"/>
                              <a:ea typeface="Cambria Math" panose="02040503050406030204" pitchFamily="18" charset="0"/>
                            </a:rPr>
                            <m:t>)</m:t>
                          </m:r>
                          <m:sSup>
                            <m:sSupPr>
                              <m:ctrlPr>
                                <a:rPr lang="fr-CA" sz="2000" b="0" i="1" smtClean="0">
                                  <a:latin typeface="Cambria Math" panose="02040503050406030204" pitchFamily="18" charset="0"/>
                                  <a:ea typeface="Cambria Math" panose="02040503050406030204" pitchFamily="18" charset="0"/>
                                </a:rPr>
                              </m:ctrlPr>
                            </m:sSupPr>
                            <m:e>
                              <m:r>
                                <a:rPr lang="fr-CA" sz="2000" b="0" i="1" smtClean="0">
                                  <a:latin typeface="Cambria Math" panose="02040503050406030204" pitchFamily="18" charset="0"/>
                                  <a:ea typeface="Cambria Math" panose="02040503050406030204" pitchFamily="18" charset="0"/>
                                </a:rPr>
                                <m:t>𝑒</m:t>
                              </m:r>
                            </m:e>
                            <m:sup>
                              <m:r>
                                <a:rPr lang="fr-CA" sz="2000" b="0" i="1" smtClean="0">
                                  <a:latin typeface="Cambria Math" panose="02040503050406030204" pitchFamily="18" charset="0"/>
                                  <a:ea typeface="Cambria Math" panose="02040503050406030204" pitchFamily="18" charset="0"/>
                                </a:rPr>
                                <m:t>−</m:t>
                              </m:r>
                              <m:r>
                                <a:rPr lang="fr-CA" sz="2000" b="0" i="1" smtClean="0">
                                  <a:latin typeface="Cambria Math" panose="02040503050406030204" pitchFamily="18" charset="0"/>
                                  <a:ea typeface="Cambria Math" panose="02040503050406030204" pitchFamily="18" charset="0"/>
                                </a:rPr>
                                <m:t>𝑖</m:t>
                              </m:r>
                              <m:r>
                                <a:rPr lang="fr-CA" sz="2000" b="0" i="1" smtClean="0">
                                  <a:latin typeface="Cambria Math" panose="02040503050406030204" pitchFamily="18" charset="0"/>
                                  <a:ea typeface="Cambria Math" panose="02040503050406030204" pitchFamily="18" charset="0"/>
                                </a:rPr>
                                <m:t>2</m:t>
                              </m:r>
                              <m:r>
                                <a:rPr lang="fr-CA" sz="2000" b="0" i="1" smtClean="0">
                                  <a:latin typeface="Cambria Math" panose="02040503050406030204" pitchFamily="18" charset="0"/>
                                  <a:ea typeface="Cambria Math" panose="02040503050406030204" pitchFamily="18" charset="0"/>
                                </a:rPr>
                                <m:t>𝜋</m:t>
                              </m:r>
                              <m:sSubSup>
                                <m:sSubSupPr>
                                  <m:ctrlPr>
                                    <a:rPr lang="fr-CA" sz="2000" b="0" i="1" smtClean="0">
                                      <a:latin typeface="Cambria Math" panose="02040503050406030204" pitchFamily="18" charset="0"/>
                                      <a:ea typeface="Cambria Math" panose="02040503050406030204" pitchFamily="18" charset="0"/>
                                    </a:rPr>
                                  </m:ctrlPr>
                                </m:sSubSupPr>
                                <m:e>
                                  <m:r>
                                    <a:rPr lang="fr-CA" sz="2000" b="1" i="0" smtClean="0">
                                      <a:latin typeface="Cambria Math" panose="02040503050406030204" pitchFamily="18" charset="0"/>
                                      <a:ea typeface="Cambria Math" panose="02040503050406030204" pitchFamily="18" charset="0"/>
                                    </a:rPr>
                                    <m:t>𝐪</m:t>
                                  </m:r>
                                </m:e>
                                <m:sub>
                                  <m:r>
                                    <a:rPr lang="fr-CA" sz="2000" b="0" i="1" smtClean="0">
                                      <a:latin typeface="Cambria Math" panose="02040503050406030204" pitchFamily="18" charset="0"/>
                                      <a:ea typeface="Cambria Math" panose="02040503050406030204" pitchFamily="18" charset="0"/>
                                    </a:rPr>
                                    <m:t>𝑖</m:t>
                                  </m:r>
                                </m:sub>
                                <m:sup>
                                  <m:r>
                                    <a:rPr lang="fr-CA" sz="2000" b="0" i="1" smtClean="0">
                                      <a:latin typeface="Cambria Math" panose="02040503050406030204" pitchFamily="18" charset="0"/>
                                      <a:ea typeface="Cambria Math" panose="02040503050406030204" pitchFamily="18" charset="0"/>
                                    </a:rPr>
                                    <m:t>𝑇</m:t>
                                  </m:r>
                                </m:sup>
                              </m:sSubSup>
                              <m:sSub>
                                <m:sSubPr>
                                  <m:ctrlPr>
                                    <a:rPr lang="fr-CA" sz="2000" b="0" i="1" smtClean="0">
                                      <a:latin typeface="Cambria Math" panose="02040503050406030204" pitchFamily="18" charset="0"/>
                                      <a:ea typeface="Cambria Math" panose="02040503050406030204" pitchFamily="18" charset="0"/>
                                    </a:rPr>
                                  </m:ctrlPr>
                                </m:sSubPr>
                                <m:e>
                                  <m:r>
                                    <a:rPr lang="fr-CA" sz="2000" b="1" i="0" smtClean="0">
                                      <a:latin typeface="Cambria Math" panose="02040503050406030204" pitchFamily="18" charset="0"/>
                                      <a:ea typeface="Cambria Math" panose="02040503050406030204" pitchFamily="18" charset="0"/>
                                    </a:rPr>
                                    <m:t>𝐫</m:t>
                                  </m:r>
                                </m:e>
                                <m:sub>
                                  <m:r>
                                    <a:rPr lang="fr-CA" sz="2000" b="0" i="1" smtClean="0">
                                      <a:latin typeface="Cambria Math" panose="02040503050406030204" pitchFamily="18" charset="0"/>
                                      <a:ea typeface="Cambria Math" panose="02040503050406030204" pitchFamily="18" charset="0"/>
                                    </a:rPr>
                                    <m:t>𝑖</m:t>
                                  </m:r>
                                </m:sub>
                              </m:sSub>
                            </m:sup>
                          </m:sSup>
                          <m:r>
                            <m:rPr>
                              <m:sty m:val="p"/>
                            </m:rPr>
                            <a:rPr lang="fr-CA" sz="2000" b="0" i="0" smtClean="0">
                              <a:latin typeface="Cambria Math" panose="02040503050406030204" pitchFamily="18" charset="0"/>
                              <a:ea typeface="Cambria Math" panose="02040503050406030204" pitchFamily="18" charset="0"/>
                            </a:rPr>
                            <m:t>d</m:t>
                          </m:r>
                          <m:sSub>
                            <m:sSubPr>
                              <m:ctrlPr>
                                <a:rPr lang="fr-CA" sz="2000" b="0" i="1" smtClean="0">
                                  <a:latin typeface="Cambria Math" panose="02040503050406030204" pitchFamily="18" charset="0"/>
                                  <a:ea typeface="Cambria Math" panose="02040503050406030204" pitchFamily="18" charset="0"/>
                                </a:rPr>
                              </m:ctrlPr>
                            </m:sSubPr>
                            <m:e>
                              <m:r>
                                <a:rPr lang="fr-CA" sz="2000" b="1" i="0" smtClean="0">
                                  <a:latin typeface="Cambria Math" panose="02040503050406030204" pitchFamily="18" charset="0"/>
                                  <a:ea typeface="Cambria Math" panose="02040503050406030204" pitchFamily="18" charset="0"/>
                                </a:rPr>
                                <m:t>𝐫</m:t>
                              </m:r>
                            </m:e>
                            <m:sub>
                              <m:r>
                                <a:rPr lang="fr-CA" sz="2000" b="0" i="1" smtClean="0">
                                  <a:latin typeface="Cambria Math" panose="02040503050406030204" pitchFamily="18" charset="0"/>
                                  <a:ea typeface="Cambria Math" panose="02040503050406030204" pitchFamily="18" charset="0"/>
                                </a:rPr>
                                <m:t>𝑖</m:t>
                              </m:r>
                            </m:sub>
                          </m:sSub>
                        </m:e>
                      </m:nary>
                    </m:oMath>
                  </m:oMathPara>
                </a14:m>
                <a:endParaRPr lang="fr-CA" sz="2000" dirty="0">
                  <a:latin typeface="Century Schoolbook" panose="02040604050505020304" pitchFamily="18" charset="0"/>
                  <a:cs typeface="Roboto Serif Light" pitchFamily="2" charset="0"/>
                </a:endParaRPr>
              </a:p>
            </p:txBody>
          </p:sp>
        </mc:Choice>
        <mc:Fallback>
          <p:sp>
            <p:nvSpPr>
              <p:cNvPr id="184" name="TextBox 183">
                <a:extLst>
                  <a:ext uri="{FF2B5EF4-FFF2-40B4-BE49-F238E27FC236}">
                    <a16:creationId xmlns:a16="http://schemas.microsoft.com/office/drawing/2014/main" id="{95BC078D-7BF7-323E-5107-2B044BB887EE}"/>
                  </a:ext>
                </a:extLst>
              </p:cNvPr>
              <p:cNvSpPr txBox="1">
                <a:spLocks noRot="1" noChangeAspect="1" noMove="1" noResize="1" noEditPoints="1" noAdjustHandles="1" noChangeArrowheads="1" noChangeShapeType="1" noTextEdit="1"/>
              </p:cNvSpPr>
              <p:nvPr/>
            </p:nvSpPr>
            <p:spPr>
              <a:xfrm>
                <a:off x="8619818" y="4617184"/>
                <a:ext cx="3189014" cy="707951"/>
              </a:xfrm>
              <a:prstGeom prst="rect">
                <a:avLst/>
              </a:prstGeom>
              <a:blipFill>
                <a:blip r:embed="rId8"/>
                <a:stretch>
                  <a:fillRect r="-4398"/>
                </a:stretch>
              </a:blipFill>
            </p:spPr>
            <p:txBody>
              <a:bodyPr/>
              <a:lstStyle/>
              <a:p>
                <a:r>
                  <a:rPr lang="fr-CA">
                    <a:noFill/>
                  </a:rPr>
                  <a:t> </a:t>
                </a:r>
              </a:p>
            </p:txBody>
          </p:sp>
        </mc:Fallback>
      </mc:AlternateContent>
      <p:sp>
        <p:nvSpPr>
          <p:cNvPr id="185" name="ZoneTexte 41">
            <a:extLst>
              <a:ext uri="{FF2B5EF4-FFF2-40B4-BE49-F238E27FC236}">
                <a16:creationId xmlns:a16="http://schemas.microsoft.com/office/drawing/2014/main" id="{B9B79BE4-673F-4D4D-D345-2558C51A9263}"/>
              </a:ext>
            </a:extLst>
          </p:cNvPr>
          <p:cNvSpPr txBox="1"/>
          <p:nvPr/>
        </p:nvSpPr>
        <p:spPr>
          <a:xfrm>
            <a:off x="8123454" y="5720449"/>
            <a:ext cx="1383712" cy="707886"/>
          </a:xfrm>
          <a:prstGeom prst="rect">
            <a:avLst/>
          </a:prstGeom>
          <a:noFill/>
        </p:spPr>
        <p:txBody>
          <a:bodyPr wrap="none" rtlCol="0">
            <a:spAutoFit/>
          </a:bodyPr>
          <a:lstStyle/>
          <a:p>
            <a:pPr algn="ctr"/>
            <a:r>
              <a:rPr lang="fr-CA" sz="2000" dirty="0">
                <a:latin typeface="Century Schoolbook" panose="02040604050505020304" pitchFamily="18" charset="0"/>
                <a:cs typeface="Roboto Serif Light" pitchFamily="2" charset="0"/>
              </a:rPr>
              <a:t>Diffusion </a:t>
            </a:r>
          </a:p>
          <a:p>
            <a:pPr algn="ctr"/>
            <a:r>
              <a:rPr lang="fr-CA" sz="2000" dirty="0">
                <a:latin typeface="Century Schoolbook" panose="02040604050505020304" pitchFamily="18" charset="0"/>
                <a:cs typeface="Roboto Serif Light" pitchFamily="2" charset="0"/>
              </a:rPr>
              <a:t>signal</a:t>
            </a:r>
          </a:p>
        </p:txBody>
      </p:sp>
      <p:sp>
        <p:nvSpPr>
          <p:cNvPr id="186" name="ZoneTexte 41">
            <a:extLst>
              <a:ext uri="{FF2B5EF4-FFF2-40B4-BE49-F238E27FC236}">
                <a16:creationId xmlns:a16="http://schemas.microsoft.com/office/drawing/2014/main" id="{ABAE69BB-98A9-3743-9603-C0F05A6E6459}"/>
              </a:ext>
            </a:extLst>
          </p:cNvPr>
          <p:cNvSpPr txBox="1"/>
          <p:nvPr/>
        </p:nvSpPr>
        <p:spPr>
          <a:xfrm>
            <a:off x="9434359" y="5720449"/>
            <a:ext cx="1531188" cy="707886"/>
          </a:xfrm>
          <a:prstGeom prst="rect">
            <a:avLst/>
          </a:prstGeom>
          <a:noFill/>
        </p:spPr>
        <p:txBody>
          <a:bodyPr wrap="none" rtlCol="0">
            <a:spAutoFit/>
          </a:bodyPr>
          <a:lstStyle/>
          <a:p>
            <a:pPr algn="ctr"/>
            <a:r>
              <a:rPr lang="fr-CA" sz="2000" dirty="0">
                <a:latin typeface="Century Schoolbook" panose="02040604050505020304" pitchFamily="18" charset="0"/>
                <a:cs typeface="Roboto Serif Light" pitchFamily="2" charset="0"/>
              </a:rPr>
              <a:t>Diffusion</a:t>
            </a:r>
          </a:p>
          <a:p>
            <a:pPr algn="ctr"/>
            <a:r>
              <a:rPr lang="fr-CA" sz="2000" dirty="0" err="1">
                <a:latin typeface="Century Schoolbook" panose="02040604050505020304" pitchFamily="18" charset="0"/>
                <a:cs typeface="Roboto Serif Light" pitchFamily="2" charset="0"/>
              </a:rPr>
              <a:t>propagator</a:t>
            </a:r>
            <a:endParaRPr lang="fr-CA" sz="2000" dirty="0">
              <a:latin typeface="Century Schoolbook" panose="02040604050505020304" pitchFamily="18" charset="0"/>
              <a:cs typeface="Roboto Serif Light" pitchFamily="2" charset="0"/>
            </a:endParaRPr>
          </a:p>
        </p:txBody>
      </p:sp>
      <p:cxnSp>
        <p:nvCxnSpPr>
          <p:cNvPr id="187" name="Connecteur droit avec flèche 71">
            <a:extLst>
              <a:ext uri="{FF2B5EF4-FFF2-40B4-BE49-F238E27FC236}">
                <a16:creationId xmlns:a16="http://schemas.microsoft.com/office/drawing/2014/main" id="{E5496BE4-9773-13CB-45FC-3781957592F4}"/>
              </a:ext>
            </a:extLst>
          </p:cNvPr>
          <p:cNvCxnSpPr>
            <a:cxnSpLocks/>
          </p:cNvCxnSpPr>
          <p:nvPr/>
        </p:nvCxnSpPr>
        <p:spPr>
          <a:xfrm flipH="1">
            <a:off x="8899798" y="5329415"/>
            <a:ext cx="90793" cy="391034"/>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8" name="Connecteur droit avec flèche 71">
            <a:extLst>
              <a:ext uri="{FF2B5EF4-FFF2-40B4-BE49-F238E27FC236}">
                <a16:creationId xmlns:a16="http://schemas.microsoft.com/office/drawing/2014/main" id="{72A4A24F-4827-F6EF-CD9C-71D39297BA30}"/>
              </a:ext>
            </a:extLst>
          </p:cNvPr>
          <p:cNvCxnSpPr>
            <a:cxnSpLocks/>
            <a:stCxn id="184" idx="2"/>
          </p:cNvCxnSpPr>
          <p:nvPr/>
        </p:nvCxnSpPr>
        <p:spPr>
          <a:xfrm>
            <a:off x="10214325" y="5325135"/>
            <a:ext cx="0" cy="395314"/>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9" name="ZoneTexte 41">
            <a:extLst>
              <a:ext uri="{FF2B5EF4-FFF2-40B4-BE49-F238E27FC236}">
                <a16:creationId xmlns:a16="http://schemas.microsoft.com/office/drawing/2014/main" id="{F7CBA590-D3A2-FCE5-EB59-3CB82416830D}"/>
              </a:ext>
            </a:extLst>
          </p:cNvPr>
          <p:cNvSpPr txBox="1"/>
          <p:nvPr/>
        </p:nvSpPr>
        <p:spPr>
          <a:xfrm>
            <a:off x="10860646" y="5725245"/>
            <a:ext cx="1058303" cy="400110"/>
          </a:xfrm>
          <a:prstGeom prst="rect">
            <a:avLst/>
          </a:prstGeom>
          <a:noFill/>
        </p:spPr>
        <p:txBody>
          <a:bodyPr wrap="none" rtlCol="0">
            <a:spAutoFit/>
          </a:bodyPr>
          <a:lstStyle/>
          <a:p>
            <a:r>
              <a:rPr lang="fr-CA" sz="2000" dirty="0">
                <a:latin typeface="Century Schoolbook" panose="02040604050505020304" pitchFamily="18" charset="0"/>
                <a:cs typeface="Roboto Serif Light" pitchFamily="2" charset="0"/>
              </a:rPr>
              <a:t>"</a:t>
            </a:r>
            <a:r>
              <a:rPr lang="fr-CA" sz="2000" dirty="0" err="1">
                <a:latin typeface="Century Schoolbook" panose="02040604050505020304" pitchFamily="18" charset="0"/>
                <a:cs typeface="Roboto Serif Light" pitchFamily="2" charset="0"/>
              </a:rPr>
              <a:t>Wave</a:t>
            </a:r>
            <a:r>
              <a:rPr lang="fr-CA" sz="2000" dirty="0">
                <a:latin typeface="Century Schoolbook" panose="02040604050505020304" pitchFamily="18" charset="0"/>
                <a:cs typeface="Roboto Serif Light" pitchFamily="2" charset="0"/>
              </a:rPr>
              <a:t>"</a:t>
            </a:r>
          </a:p>
        </p:txBody>
      </p:sp>
      <p:cxnSp>
        <p:nvCxnSpPr>
          <p:cNvPr id="190" name="Connecteur droit avec flèche 71">
            <a:extLst>
              <a:ext uri="{FF2B5EF4-FFF2-40B4-BE49-F238E27FC236}">
                <a16:creationId xmlns:a16="http://schemas.microsoft.com/office/drawing/2014/main" id="{2DB24E5E-B244-72E5-A65B-D7438DA95B79}"/>
              </a:ext>
            </a:extLst>
          </p:cNvPr>
          <p:cNvCxnSpPr>
            <a:cxnSpLocks/>
          </p:cNvCxnSpPr>
          <p:nvPr/>
        </p:nvCxnSpPr>
        <p:spPr>
          <a:xfrm>
            <a:off x="10921485" y="5325135"/>
            <a:ext cx="409751" cy="40011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5" name="ZoneTexte 41">
            <a:extLst>
              <a:ext uri="{FF2B5EF4-FFF2-40B4-BE49-F238E27FC236}">
                <a16:creationId xmlns:a16="http://schemas.microsoft.com/office/drawing/2014/main" id="{B7224572-B408-5EAD-192F-CD096646A082}"/>
              </a:ext>
            </a:extLst>
          </p:cNvPr>
          <p:cNvSpPr txBox="1"/>
          <p:nvPr/>
        </p:nvSpPr>
        <p:spPr>
          <a:xfrm>
            <a:off x="821773" y="5728908"/>
            <a:ext cx="6854762" cy="400110"/>
          </a:xfrm>
          <a:prstGeom prst="rect">
            <a:avLst/>
          </a:prstGeom>
          <a:noFill/>
        </p:spPr>
        <p:txBody>
          <a:bodyPr wrap="none" rtlCol="0">
            <a:spAutoFit/>
          </a:bodyPr>
          <a:lstStyle/>
          <a:p>
            <a:r>
              <a:rPr lang="fr-CA" sz="2000" dirty="0" err="1">
                <a:latin typeface="Century Schoolbook" panose="02040604050505020304" pitchFamily="18" charset="0"/>
                <a:cs typeface="Roboto Serif Light" pitchFamily="2" charset="0"/>
              </a:rPr>
              <a:t>Analogous</a:t>
            </a:r>
            <a:r>
              <a:rPr lang="fr-CA" sz="2000" dirty="0">
                <a:latin typeface="Century Schoolbook" panose="02040604050505020304" pitchFamily="18" charset="0"/>
                <a:cs typeface="Roboto Serif Light" pitchFamily="2" charset="0"/>
              </a:rPr>
              <a:t> to </a:t>
            </a:r>
            <a:r>
              <a:rPr lang="fr-CA" sz="2000" dirty="0" err="1">
                <a:latin typeface="Century Schoolbook" panose="02040604050505020304" pitchFamily="18" charset="0"/>
                <a:cs typeface="Roboto Serif Light" pitchFamily="2" charset="0"/>
              </a:rPr>
              <a:t>k</a:t>
            </a:r>
            <a:r>
              <a:rPr lang="fr-CA" sz="2000" baseline="-25000" dirty="0" err="1">
                <a:latin typeface="Century Schoolbook" panose="02040604050505020304" pitchFamily="18" charset="0"/>
                <a:cs typeface="Roboto Serif Light" pitchFamily="2" charset="0"/>
              </a:rPr>
              <a:t>x</a:t>
            </a:r>
            <a:r>
              <a:rPr lang="fr-CA" sz="2000" dirty="0">
                <a:latin typeface="Century Schoolbook" panose="02040604050505020304" pitchFamily="18" charset="0"/>
                <a:cs typeface="Roboto Serif Light" pitchFamily="2" charset="0"/>
              </a:rPr>
              <a:t>, </a:t>
            </a:r>
            <a:r>
              <a:rPr lang="fr-CA" sz="2000" dirty="0" err="1">
                <a:latin typeface="Century Schoolbook" panose="02040604050505020304" pitchFamily="18" charset="0"/>
                <a:cs typeface="Roboto Serif Light" pitchFamily="2" charset="0"/>
              </a:rPr>
              <a:t>k</a:t>
            </a:r>
            <a:r>
              <a:rPr lang="fr-CA" sz="2000" baseline="-25000" dirty="0" err="1">
                <a:latin typeface="Century Schoolbook" panose="02040604050505020304" pitchFamily="18" charset="0"/>
                <a:cs typeface="Roboto Serif Light" pitchFamily="2" charset="0"/>
              </a:rPr>
              <a:t>y</a:t>
            </a:r>
            <a:r>
              <a:rPr lang="fr-CA" sz="2000" dirty="0">
                <a:latin typeface="Century Schoolbook" panose="02040604050505020304" pitchFamily="18" charset="0"/>
                <a:cs typeface="Roboto Serif Light" pitchFamily="2" charset="0"/>
              </a:rPr>
              <a:t> and the k-</a:t>
            </a:r>
            <a:r>
              <a:rPr lang="fr-CA" sz="2000" dirty="0" err="1">
                <a:latin typeface="Century Schoolbook" panose="02040604050505020304" pitchFamily="18" charset="0"/>
                <a:cs typeface="Roboto Serif Light" pitchFamily="2" charset="0"/>
              </a:rPr>
              <a:t>space</a:t>
            </a:r>
            <a:r>
              <a:rPr lang="fr-CA" sz="2000" dirty="0">
                <a:latin typeface="Century Schoolbook" panose="02040604050505020304" pitchFamily="18" charset="0"/>
                <a:cs typeface="Roboto Serif Light" pitchFamily="2" charset="0"/>
              </a:rPr>
              <a:t>: </a:t>
            </a:r>
            <a:r>
              <a:rPr lang="fr-CA" sz="2000" dirty="0">
                <a:latin typeface="Century Schoolbook" panose="02040604050505020304" pitchFamily="18" charset="0"/>
                <a:cs typeface="Roboto Serif Medium" pitchFamily="2" charset="0"/>
              </a:rPr>
              <a:t>q</a:t>
            </a:r>
            <a:r>
              <a:rPr lang="fr-CA" sz="2000" i="1" baseline="-25000" dirty="0">
                <a:latin typeface="Century Schoolbook" panose="02040604050505020304" pitchFamily="18" charset="0"/>
                <a:cs typeface="Roboto Serif Light" pitchFamily="2" charset="0"/>
              </a:rPr>
              <a:t>i</a:t>
            </a:r>
            <a:r>
              <a:rPr lang="fr-CA" sz="2000" dirty="0">
                <a:latin typeface="Century Schoolbook" panose="02040604050505020304" pitchFamily="18" charset="0"/>
                <a:cs typeface="Roboto Serif Light" pitchFamily="2" charset="0"/>
              </a:rPr>
              <a:t> and the q-</a:t>
            </a:r>
            <a:r>
              <a:rPr lang="fr-CA" sz="2000" dirty="0" err="1">
                <a:latin typeface="Century Schoolbook" panose="02040604050505020304" pitchFamily="18" charset="0"/>
                <a:cs typeface="Roboto Serif Light" pitchFamily="2" charset="0"/>
              </a:rPr>
              <a:t>space</a:t>
            </a:r>
            <a:r>
              <a:rPr lang="fr-CA" sz="2000" dirty="0">
                <a:latin typeface="Century Schoolbook" panose="02040604050505020304" pitchFamily="18" charset="0"/>
                <a:cs typeface="Roboto Serif Light" pitchFamily="2" charset="0"/>
              </a:rPr>
              <a:t>.</a:t>
            </a:r>
          </a:p>
        </p:txBody>
      </p:sp>
    </p:spTree>
    <p:extLst>
      <p:ext uri="{BB962C8B-B14F-4D97-AF65-F5344CB8AC3E}">
        <p14:creationId xmlns:p14="http://schemas.microsoft.com/office/powerpoint/2010/main" val="22811615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8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8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8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84"/>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87"/>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85"/>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88"/>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86"/>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90"/>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89"/>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9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0" grpId="0"/>
      <p:bldP spid="11" grpId="0"/>
      <p:bldP spid="180" grpId="0"/>
      <p:bldP spid="182" grpId="0"/>
      <p:bldP spid="183" grpId="0"/>
      <p:bldP spid="184" grpId="0"/>
      <p:bldP spid="185" grpId="0"/>
      <p:bldP spid="186" grpId="0"/>
      <p:bldP spid="189" grpId="0"/>
      <p:bldP spid="195"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EE39D0-7888-3C2F-EEC5-F0F70F916254}"/>
              </a:ext>
            </a:extLst>
          </p:cNvPr>
          <p:cNvSpPr>
            <a:spLocks noGrp="1"/>
          </p:cNvSpPr>
          <p:nvPr>
            <p:ph type="title"/>
          </p:nvPr>
        </p:nvSpPr>
        <p:spPr/>
        <p:txBody>
          <a:bodyPr/>
          <a:lstStyle/>
          <a:p>
            <a:r>
              <a:rPr lang="fr-CA" dirty="0">
                <a:latin typeface="Century Schoolbook" panose="02040604050505020304" pitchFamily="18" charset="0"/>
              </a:rPr>
              <a:t>Diffusion: sampling</a:t>
            </a:r>
          </a:p>
        </p:txBody>
      </p:sp>
      <p:sp>
        <p:nvSpPr>
          <p:cNvPr id="4" name="Slide Number Placeholder 3">
            <a:extLst>
              <a:ext uri="{FF2B5EF4-FFF2-40B4-BE49-F238E27FC236}">
                <a16:creationId xmlns:a16="http://schemas.microsoft.com/office/drawing/2014/main" id="{F5CAA497-AC23-BA97-CA5E-A4954705773D}"/>
              </a:ext>
            </a:extLst>
          </p:cNvPr>
          <p:cNvSpPr>
            <a:spLocks noGrp="1"/>
          </p:cNvSpPr>
          <p:nvPr>
            <p:ph type="sldNum" sz="quarter" idx="12"/>
          </p:nvPr>
        </p:nvSpPr>
        <p:spPr/>
        <p:txBody>
          <a:bodyPr/>
          <a:lstStyle/>
          <a:p>
            <a:fld id="{7C4F7C6C-F16A-437F-A05B-8026F95376C8}" type="slidenum">
              <a:rPr lang="fr-CA" smtClean="0">
                <a:latin typeface="Century Schoolbook" panose="02040604050505020304" pitchFamily="18" charset="0"/>
              </a:rPr>
              <a:pPr/>
              <a:t>68</a:t>
            </a:fld>
            <a:endParaRPr lang="fr-CA" dirty="0">
              <a:latin typeface="Century Schoolbook" panose="02040604050505020304" pitchFamily="18" charset="0"/>
            </a:endParaRPr>
          </a:p>
        </p:txBody>
      </p:sp>
      <p:sp>
        <p:nvSpPr>
          <p:cNvPr id="3" name="ZoneTexte 41">
            <a:extLst>
              <a:ext uri="{FF2B5EF4-FFF2-40B4-BE49-F238E27FC236}">
                <a16:creationId xmlns:a16="http://schemas.microsoft.com/office/drawing/2014/main" id="{4207620B-4446-C7FB-F5D7-E9CB416E56D2}"/>
              </a:ext>
            </a:extLst>
          </p:cNvPr>
          <p:cNvSpPr txBox="1"/>
          <p:nvPr/>
        </p:nvSpPr>
        <p:spPr>
          <a:xfrm>
            <a:off x="838200" y="1351351"/>
            <a:ext cx="3884398" cy="523220"/>
          </a:xfrm>
          <a:prstGeom prst="rect">
            <a:avLst/>
          </a:prstGeom>
          <a:noFill/>
        </p:spPr>
        <p:txBody>
          <a:bodyPr wrap="none" rtlCol="0">
            <a:spAutoFit/>
          </a:bodyPr>
          <a:lstStyle/>
          <a:p>
            <a:pPr algn="ctr"/>
            <a:r>
              <a:rPr lang="fr-CA" sz="2800" dirty="0" err="1">
                <a:latin typeface="Century Schoolbook" panose="02040604050505020304" pitchFamily="18" charset="0"/>
                <a:cs typeface="Roboto Serif Light" pitchFamily="2" charset="0"/>
              </a:rPr>
              <a:t>Filling</a:t>
            </a:r>
            <a:r>
              <a:rPr lang="fr-CA" sz="2800" dirty="0">
                <a:latin typeface="Century Schoolbook" panose="02040604050505020304" pitchFamily="18" charset="0"/>
                <a:cs typeface="Roboto Serif Light" pitchFamily="2" charset="0"/>
              </a:rPr>
              <a:t> up the q-</a:t>
            </a:r>
            <a:r>
              <a:rPr lang="fr-CA" sz="2800" dirty="0" err="1">
                <a:latin typeface="Century Schoolbook" panose="02040604050505020304" pitchFamily="18" charset="0"/>
                <a:cs typeface="Roboto Serif Light" pitchFamily="2" charset="0"/>
              </a:rPr>
              <a:t>space</a:t>
            </a:r>
            <a:endParaRPr lang="fr-CA" sz="2800" dirty="0">
              <a:latin typeface="Century Schoolbook" panose="02040604050505020304" pitchFamily="18" charset="0"/>
              <a:cs typeface="Roboto Serif Light" pitchFamily="2" charset="0"/>
            </a:endParaRPr>
          </a:p>
        </p:txBody>
      </p:sp>
      <p:sp>
        <p:nvSpPr>
          <p:cNvPr id="6" name="Oval 5">
            <a:extLst>
              <a:ext uri="{FF2B5EF4-FFF2-40B4-BE49-F238E27FC236}">
                <a16:creationId xmlns:a16="http://schemas.microsoft.com/office/drawing/2014/main" id="{FBBE7C8E-4BBC-9B14-5C9E-F76300BB0153}"/>
              </a:ext>
            </a:extLst>
          </p:cNvPr>
          <p:cNvSpPr/>
          <p:nvPr/>
        </p:nvSpPr>
        <p:spPr>
          <a:xfrm>
            <a:off x="9154009" y="3562443"/>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7" name="Oval 6">
            <a:extLst>
              <a:ext uri="{FF2B5EF4-FFF2-40B4-BE49-F238E27FC236}">
                <a16:creationId xmlns:a16="http://schemas.microsoft.com/office/drawing/2014/main" id="{7DAE32E3-9843-908B-D317-79560E7A139E}"/>
              </a:ext>
            </a:extLst>
          </p:cNvPr>
          <p:cNvSpPr/>
          <p:nvPr/>
        </p:nvSpPr>
        <p:spPr>
          <a:xfrm>
            <a:off x="10200138" y="4256210"/>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8" name="Oval 7">
            <a:extLst>
              <a:ext uri="{FF2B5EF4-FFF2-40B4-BE49-F238E27FC236}">
                <a16:creationId xmlns:a16="http://schemas.microsoft.com/office/drawing/2014/main" id="{84FC6D7C-A332-0C05-103B-67B172A0CA4B}"/>
              </a:ext>
            </a:extLst>
          </p:cNvPr>
          <p:cNvSpPr/>
          <p:nvPr/>
        </p:nvSpPr>
        <p:spPr>
          <a:xfrm>
            <a:off x="10482485" y="3238816"/>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9" name="Oval 8">
            <a:extLst>
              <a:ext uri="{FF2B5EF4-FFF2-40B4-BE49-F238E27FC236}">
                <a16:creationId xmlns:a16="http://schemas.microsoft.com/office/drawing/2014/main" id="{B8FA74E9-9A8F-E75D-8101-7DADE6384C00}"/>
              </a:ext>
            </a:extLst>
          </p:cNvPr>
          <p:cNvSpPr/>
          <p:nvPr/>
        </p:nvSpPr>
        <p:spPr>
          <a:xfrm>
            <a:off x="7150711" y="3546496"/>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12" name="Oval 11">
            <a:extLst>
              <a:ext uri="{FF2B5EF4-FFF2-40B4-BE49-F238E27FC236}">
                <a16:creationId xmlns:a16="http://schemas.microsoft.com/office/drawing/2014/main" id="{B68577A2-5ADB-FB06-2901-F51B6EDB046C}"/>
              </a:ext>
            </a:extLst>
          </p:cNvPr>
          <p:cNvSpPr/>
          <p:nvPr/>
        </p:nvSpPr>
        <p:spPr>
          <a:xfrm>
            <a:off x="7770056" y="3727118"/>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14" name="Oval 13">
            <a:extLst>
              <a:ext uri="{FF2B5EF4-FFF2-40B4-BE49-F238E27FC236}">
                <a16:creationId xmlns:a16="http://schemas.microsoft.com/office/drawing/2014/main" id="{0D5E67F6-3D54-4D41-77D8-96AD031AB6B7}"/>
              </a:ext>
            </a:extLst>
          </p:cNvPr>
          <p:cNvSpPr/>
          <p:nvPr/>
        </p:nvSpPr>
        <p:spPr>
          <a:xfrm>
            <a:off x="8264067" y="3153253"/>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26" name="Oval 25">
            <a:extLst>
              <a:ext uri="{FF2B5EF4-FFF2-40B4-BE49-F238E27FC236}">
                <a16:creationId xmlns:a16="http://schemas.microsoft.com/office/drawing/2014/main" id="{E253344F-91FE-FB74-F1F8-890001DB9352}"/>
              </a:ext>
            </a:extLst>
          </p:cNvPr>
          <p:cNvSpPr/>
          <p:nvPr/>
        </p:nvSpPr>
        <p:spPr>
          <a:xfrm>
            <a:off x="5763093" y="2957034"/>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27" name="Oval 26">
            <a:extLst>
              <a:ext uri="{FF2B5EF4-FFF2-40B4-BE49-F238E27FC236}">
                <a16:creationId xmlns:a16="http://schemas.microsoft.com/office/drawing/2014/main" id="{5ADB7B4F-340A-87C4-A7B2-15E6A04209C4}"/>
              </a:ext>
            </a:extLst>
          </p:cNvPr>
          <p:cNvSpPr/>
          <p:nvPr/>
        </p:nvSpPr>
        <p:spPr>
          <a:xfrm>
            <a:off x="5596908" y="3967271"/>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28" name="Oval 27">
            <a:extLst>
              <a:ext uri="{FF2B5EF4-FFF2-40B4-BE49-F238E27FC236}">
                <a16:creationId xmlns:a16="http://schemas.microsoft.com/office/drawing/2014/main" id="{36565B0D-9F47-3142-6121-5480784450E7}"/>
              </a:ext>
            </a:extLst>
          </p:cNvPr>
          <p:cNvSpPr/>
          <p:nvPr/>
        </p:nvSpPr>
        <p:spPr>
          <a:xfrm>
            <a:off x="8044899" y="3750846"/>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0" name="Oval 29">
            <a:extLst>
              <a:ext uri="{FF2B5EF4-FFF2-40B4-BE49-F238E27FC236}">
                <a16:creationId xmlns:a16="http://schemas.microsoft.com/office/drawing/2014/main" id="{04662C96-07BD-DEB3-FBB1-661FD34DB52E}"/>
              </a:ext>
            </a:extLst>
          </p:cNvPr>
          <p:cNvSpPr/>
          <p:nvPr/>
        </p:nvSpPr>
        <p:spPr>
          <a:xfrm>
            <a:off x="8438850" y="3580534"/>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2" name="Oval 31">
            <a:extLst>
              <a:ext uri="{FF2B5EF4-FFF2-40B4-BE49-F238E27FC236}">
                <a16:creationId xmlns:a16="http://schemas.microsoft.com/office/drawing/2014/main" id="{93E7481C-AB0A-3D71-4FF9-86DA5BAF499D}"/>
              </a:ext>
            </a:extLst>
          </p:cNvPr>
          <p:cNvSpPr/>
          <p:nvPr/>
        </p:nvSpPr>
        <p:spPr>
          <a:xfrm>
            <a:off x="7571652" y="4235459"/>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4" name="Oval 33">
            <a:extLst>
              <a:ext uri="{FF2B5EF4-FFF2-40B4-BE49-F238E27FC236}">
                <a16:creationId xmlns:a16="http://schemas.microsoft.com/office/drawing/2014/main" id="{A5465188-7117-E978-844E-3C5C79865036}"/>
              </a:ext>
            </a:extLst>
          </p:cNvPr>
          <p:cNvSpPr/>
          <p:nvPr/>
        </p:nvSpPr>
        <p:spPr>
          <a:xfrm>
            <a:off x="8232431" y="4166940"/>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5" name="Oval 34">
            <a:extLst>
              <a:ext uri="{FF2B5EF4-FFF2-40B4-BE49-F238E27FC236}">
                <a16:creationId xmlns:a16="http://schemas.microsoft.com/office/drawing/2014/main" id="{5105E9B6-7889-E155-49C5-653925EAD128}"/>
              </a:ext>
            </a:extLst>
          </p:cNvPr>
          <p:cNvSpPr/>
          <p:nvPr/>
        </p:nvSpPr>
        <p:spPr>
          <a:xfrm>
            <a:off x="7991184" y="3282606"/>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6" name="Oval 35">
            <a:extLst>
              <a:ext uri="{FF2B5EF4-FFF2-40B4-BE49-F238E27FC236}">
                <a16:creationId xmlns:a16="http://schemas.microsoft.com/office/drawing/2014/main" id="{757E1AE6-0927-E897-354C-9BE6326C585E}"/>
              </a:ext>
            </a:extLst>
          </p:cNvPr>
          <p:cNvSpPr/>
          <p:nvPr/>
        </p:nvSpPr>
        <p:spPr>
          <a:xfrm>
            <a:off x="7148091" y="3269767"/>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8" name="Oval 37">
            <a:extLst>
              <a:ext uri="{FF2B5EF4-FFF2-40B4-BE49-F238E27FC236}">
                <a16:creationId xmlns:a16="http://schemas.microsoft.com/office/drawing/2014/main" id="{08714C4B-4627-05DB-61BB-9BF5D2B36BA1}"/>
              </a:ext>
            </a:extLst>
          </p:cNvPr>
          <p:cNvSpPr/>
          <p:nvPr/>
        </p:nvSpPr>
        <p:spPr>
          <a:xfrm>
            <a:off x="7665938" y="2918017"/>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9" name="Oval 38">
            <a:extLst>
              <a:ext uri="{FF2B5EF4-FFF2-40B4-BE49-F238E27FC236}">
                <a16:creationId xmlns:a16="http://schemas.microsoft.com/office/drawing/2014/main" id="{E260C751-5DD6-E2F7-29ED-B04D3D6A4D06}"/>
              </a:ext>
            </a:extLst>
          </p:cNvPr>
          <p:cNvSpPr/>
          <p:nvPr/>
        </p:nvSpPr>
        <p:spPr>
          <a:xfrm>
            <a:off x="7563876" y="3269766"/>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43" name="Oval 42">
            <a:extLst>
              <a:ext uri="{FF2B5EF4-FFF2-40B4-BE49-F238E27FC236}">
                <a16:creationId xmlns:a16="http://schemas.microsoft.com/office/drawing/2014/main" id="{881D213D-D651-4BB3-4A15-AAB72EC6DE22}"/>
              </a:ext>
            </a:extLst>
          </p:cNvPr>
          <p:cNvSpPr/>
          <p:nvPr/>
        </p:nvSpPr>
        <p:spPr>
          <a:xfrm>
            <a:off x="7343552" y="3676953"/>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45" name="Oval 44">
            <a:extLst>
              <a:ext uri="{FF2B5EF4-FFF2-40B4-BE49-F238E27FC236}">
                <a16:creationId xmlns:a16="http://schemas.microsoft.com/office/drawing/2014/main" id="{9FF3286A-FEBB-2886-C3A8-3B0116047726}"/>
              </a:ext>
            </a:extLst>
          </p:cNvPr>
          <p:cNvSpPr/>
          <p:nvPr/>
        </p:nvSpPr>
        <p:spPr>
          <a:xfrm>
            <a:off x="8060436" y="4082216"/>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grpSp>
        <p:nvGrpSpPr>
          <p:cNvPr id="46" name="Group 45">
            <a:extLst>
              <a:ext uri="{FF2B5EF4-FFF2-40B4-BE49-F238E27FC236}">
                <a16:creationId xmlns:a16="http://schemas.microsoft.com/office/drawing/2014/main" id="{9D91C50A-DECD-D62E-8834-AC511270AA95}"/>
              </a:ext>
            </a:extLst>
          </p:cNvPr>
          <p:cNvGrpSpPr/>
          <p:nvPr/>
        </p:nvGrpSpPr>
        <p:grpSpPr>
          <a:xfrm>
            <a:off x="1037867" y="2581899"/>
            <a:ext cx="1772686" cy="1939610"/>
            <a:chOff x="741914" y="1436914"/>
            <a:chExt cx="1772686" cy="1939610"/>
          </a:xfrm>
        </p:grpSpPr>
        <p:cxnSp>
          <p:nvCxnSpPr>
            <p:cNvPr id="48" name="Straight Arrow Connector 47">
              <a:extLst>
                <a:ext uri="{FF2B5EF4-FFF2-40B4-BE49-F238E27FC236}">
                  <a16:creationId xmlns:a16="http://schemas.microsoft.com/office/drawing/2014/main" id="{75F7B491-D759-DA7A-5E58-E77518B75E07}"/>
                </a:ext>
              </a:extLst>
            </p:cNvPr>
            <p:cNvCxnSpPr>
              <a:cxnSpLocks/>
            </p:cNvCxnSpPr>
            <p:nvPr/>
          </p:nvCxnSpPr>
          <p:spPr>
            <a:xfrm flipV="1">
              <a:off x="1404618" y="1436914"/>
              <a:ext cx="0" cy="1087719"/>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9" name="Straight Arrow Connector 48">
              <a:extLst>
                <a:ext uri="{FF2B5EF4-FFF2-40B4-BE49-F238E27FC236}">
                  <a16:creationId xmlns:a16="http://schemas.microsoft.com/office/drawing/2014/main" id="{0EAAA285-869A-56D1-2CD3-ED6444A98289}"/>
                </a:ext>
              </a:extLst>
            </p:cNvPr>
            <p:cNvCxnSpPr>
              <a:cxnSpLocks/>
            </p:cNvCxnSpPr>
            <p:nvPr/>
          </p:nvCxnSpPr>
          <p:spPr>
            <a:xfrm>
              <a:off x="1399856" y="2522252"/>
              <a:ext cx="1114744"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0" name="Straight Arrow Connector 49">
              <a:extLst>
                <a:ext uri="{FF2B5EF4-FFF2-40B4-BE49-F238E27FC236}">
                  <a16:creationId xmlns:a16="http://schemas.microsoft.com/office/drawing/2014/main" id="{71D41137-BC74-C1C3-F10B-784D01A165AD}"/>
                </a:ext>
              </a:extLst>
            </p:cNvPr>
            <p:cNvCxnSpPr>
              <a:cxnSpLocks noChangeAspect="1"/>
            </p:cNvCxnSpPr>
            <p:nvPr/>
          </p:nvCxnSpPr>
          <p:spPr>
            <a:xfrm flipH="1">
              <a:off x="741914" y="2515110"/>
              <a:ext cx="665144" cy="861414"/>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51" name="Oval 50">
            <a:extLst>
              <a:ext uri="{FF2B5EF4-FFF2-40B4-BE49-F238E27FC236}">
                <a16:creationId xmlns:a16="http://schemas.microsoft.com/office/drawing/2014/main" id="{89632BB2-47D8-1D87-29C1-4714077CF7FD}"/>
              </a:ext>
            </a:extLst>
          </p:cNvPr>
          <p:cNvSpPr/>
          <p:nvPr/>
        </p:nvSpPr>
        <p:spPr>
          <a:xfrm>
            <a:off x="2392038" y="3622334"/>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grpSp>
        <p:nvGrpSpPr>
          <p:cNvPr id="52" name="Group 51">
            <a:extLst>
              <a:ext uri="{FF2B5EF4-FFF2-40B4-BE49-F238E27FC236}">
                <a16:creationId xmlns:a16="http://schemas.microsoft.com/office/drawing/2014/main" id="{F0BA731C-EF64-15BF-C42E-2E530D11A722}"/>
              </a:ext>
            </a:extLst>
          </p:cNvPr>
          <p:cNvGrpSpPr/>
          <p:nvPr/>
        </p:nvGrpSpPr>
        <p:grpSpPr>
          <a:xfrm>
            <a:off x="5076370" y="2579471"/>
            <a:ext cx="1772686" cy="1939610"/>
            <a:chOff x="741914" y="1436914"/>
            <a:chExt cx="1772686" cy="1939610"/>
          </a:xfrm>
        </p:grpSpPr>
        <p:cxnSp>
          <p:nvCxnSpPr>
            <p:cNvPr id="53" name="Straight Arrow Connector 52">
              <a:extLst>
                <a:ext uri="{FF2B5EF4-FFF2-40B4-BE49-F238E27FC236}">
                  <a16:creationId xmlns:a16="http://schemas.microsoft.com/office/drawing/2014/main" id="{F70E9F86-E88B-2478-A60B-ED0C70B101E0}"/>
                </a:ext>
              </a:extLst>
            </p:cNvPr>
            <p:cNvCxnSpPr>
              <a:cxnSpLocks/>
            </p:cNvCxnSpPr>
            <p:nvPr/>
          </p:nvCxnSpPr>
          <p:spPr>
            <a:xfrm flipV="1">
              <a:off x="1404618" y="1436914"/>
              <a:ext cx="0" cy="1087719"/>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4" name="Straight Arrow Connector 53">
              <a:extLst>
                <a:ext uri="{FF2B5EF4-FFF2-40B4-BE49-F238E27FC236}">
                  <a16:creationId xmlns:a16="http://schemas.microsoft.com/office/drawing/2014/main" id="{7F502866-E6F9-B4C3-6B50-26A421FCCE23}"/>
                </a:ext>
              </a:extLst>
            </p:cNvPr>
            <p:cNvCxnSpPr>
              <a:cxnSpLocks/>
            </p:cNvCxnSpPr>
            <p:nvPr/>
          </p:nvCxnSpPr>
          <p:spPr>
            <a:xfrm>
              <a:off x="1399856" y="2522252"/>
              <a:ext cx="1114744"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5" name="Straight Arrow Connector 54">
              <a:extLst>
                <a:ext uri="{FF2B5EF4-FFF2-40B4-BE49-F238E27FC236}">
                  <a16:creationId xmlns:a16="http://schemas.microsoft.com/office/drawing/2014/main" id="{5C71C6C6-D9AF-27CE-8F72-33FBF0D027AB}"/>
                </a:ext>
              </a:extLst>
            </p:cNvPr>
            <p:cNvCxnSpPr>
              <a:cxnSpLocks noChangeAspect="1"/>
            </p:cNvCxnSpPr>
            <p:nvPr/>
          </p:nvCxnSpPr>
          <p:spPr>
            <a:xfrm flipH="1">
              <a:off x="741914" y="2515110"/>
              <a:ext cx="665144" cy="861414"/>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56" name="Oval 55">
            <a:extLst>
              <a:ext uri="{FF2B5EF4-FFF2-40B4-BE49-F238E27FC236}">
                <a16:creationId xmlns:a16="http://schemas.microsoft.com/office/drawing/2014/main" id="{35A8A882-D96A-8937-4D3D-771664C92793}"/>
              </a:ext>
            </a:extLst>
          </p:cNvPr>
          <p:cNvSpPr/>
          <p:nvPr/>
        </p:nvSpPr>
        <p:spPr>
          <a:xfrm>
            <a:off x="4987547" y="2910841"/>
            <a:ext cx="1507934" cy="1507934"/>
          </a:xfrm>
          <a:prstGeom prst="ellipse">
            <a:avLst/>
          </a:prstGeom>
          <a:gradFill flip="none" rotWithShape="1">
            <a:gsLst>
              <a:gs pos="0">
                <a:schemeClr val="bg2">
                  <a:alpha val="60000"/>
                </a:schemeClr>
              </a:gs>
              <a:gs pos="100000">
                <a:schemeClr val="bg2">
                  <a:lumMod val="50000"/>
                </a:schemeClr>
              </a:gs>
            </a:gsLst>
            <a:path path="circle">
              <a:fillToRect l="50000" t="50000" r="50000" b="50000"/>
            </a:path>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57" name="Oval 56">
            <a:extLst>
              <a:ext uri="{FF2B5EF4-FFF2-40B4-BE49-F238E27FC236}">
                <a16:creationId xmlns:a16="http://schemas.microsoft.com/office/drawing/2014/main" id="{EF1D6FF9-79AD-CD55-30B0-16655803FEC1}"/>
              </a:ext>
            </a:extLst>
          </p:cNvPr>
          <p:cNvSpPr/>
          <p:nvPr/>
        </p:nvSpPr>
        <p:spPr>
          <a:xfrm>
            <a:off x="4961967" y="3563531"/>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58" name="Oval 57">
            <a:extLst>
              <a:ext uri="{FF2B5EF4-FFF2-40B4-BE49-F238E27FC236}">
                <a16:creationId xmlns:a16="http://schemas.microsoft.com/office/drawing/2014/main" id="{11097732-F0C3-B457-FE43-EA3FD9AC1550}"/>
              </a:ext>
            </a:extLst>
          </p:cNvPr>
          <p:cNvSpPr/>
          <p:nvPr/>
        </p:nvSpPr>
        <p:spPr>
          <a:xfrm>
            <a:off x="5750187" y="3439005"/>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59" name="Oval 58">
            <a:extLst>
              <a:ext uri="{FF2B5EF4-FFF2-40B4-BE49-F238E27FC236}">
                <a16:creationId xmlns:a16="http://schemas.microsoft.com/office/drawing/2014/main" id="{D12BB62E-76B9-F3DB-74BB-F6435C4BA5BE}"/>
              </a:ext>
            </a:extLst>
          </p:cNvPr>
          <p:cNvSpPr/>
          <p:nvPr/>
        </p:nvSpPr>
        <p:spPr>
          <a:xfrm>
            <a:off x="5617587" y="4292832"/>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60" name="Oval 59">
            <a:extLst>
              <a:ext uri="{FF2B5EF4-FFF2-40B4-BE49-F238E27FC236}">
                <a16:creationId xmlns:a16="http://schemas.microsoft.com/office/drawing/2014/main" id="{73B92DF7-6242-DCF2-2445-2448BFC27FAF}"/>
              </a:ext>
            </a:extLst>
          </p:cNvPr>
          <p:cNvSpPr/>
          <p:nvPr/>
        </p:nvSpPr>
        <p:spPr>
          <a:xfrm>
            <a:off x="6413976" y="3764335"/>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grpSp>
        <p:nvGrpSpPr>
          <p:cNvPr id="61" name="Group 60">
            <a:extLst>
              <a:ext uri="{FF2B5EF4-FFF2-40B4-BE49-F238E27FC236}">
                <a16:creationId xmlns:a16="http://schemas.microsoft.com/office/drawing/2014/main" id="{9A46D366-8EBA-ADA1-86A7-C13EC0278F11}"/>
              </a:ext>
            </a:extLst>
          </p:cNvPr>
          <p:cNvGrpSpPr/>
          <p:nvPr/>
        </p:nvGrpSpPr>
        <p:grpSpPr>
          <a:xfrm>
            <a:off x="3034172" y="2578383"/>
            <a:ext cx="1772686" cy="1939610"/>
            <a:chOff x="741914" y="1436914"/>
            <a:chExt cx="1772686" cy="1939610"/>
          </a:xfrm>
        </p:grpSpPr>
        <p:cxnSp>
          <p:nvCxnSpPr>
            <p:cNvPr id="62" name="Straight Arrow Connector 61">
              <a:extLst>
                <a:ext uri="{FF2B5EF4-FFF2-40B4-BE49-F238E27FC236}">
                  <a16:creationId xmlns:a16="http://schemas.microsoft.com/office/drawing/2014/main" id="{038F7224-4EC3-9FF5-604D-F3037971EEEA}"/>
                </a:ext>
              </a:extLst>
            </p:cNvPr>
            <p:cNvCxnSpPr>
              <a:cxnSpLocks/>
            </p:cNvCxnSpPr>
            <p:nvPr/>
          </p:nvCxnSpPr>
          <p:spPr>
            <a:xfrm flipV="1">
              <a:off x="1404618" y="1436914"/>
              <a:ext cx="0" cy="1087719"/>
            </a:xfrm>
            <a:prstGeom prst="straightConnector1">
              <a:avLst/>
            </a:prstGeom>
            <a:ln w="31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3" name="Straight Arrow Connector 62">
              <a:extLst>
                <a:ext uri="{FF2B5EF4-FFF2-40B4-BE49-F238E27FC236}">
                  <a16:creationId xmlns:a16="http://schemas.microsoft.com/office/drawing/2014/main" id="{EE092248-314B-F6A1-D72B-6006855ED4BC}"/>
                </a:ext>
              </a:extLst>
            </p:cNvPr>
            <p:cNvCxnSpPr>
              <a:cxnSpLocks/>
            </p:cNvCxnSpPr>
            <p:nvPr/>
          </p:nvCxnSpPr>
          <p:spPr>
            <a:xfrm>
              <a:off x="1399856" y="2522252"/>
              <a:ext cx="1114744" cy="0"/>
            </a:xfrm>
            <a:prstGeom prst="straightConnector1">
              <a:avLst/>
            </a:prstGeom>
            <a:ln w="31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8" name="Straight Arrow Connector 127">
              <a:extLst>
                <a:ext uri="{FF2B5EF4-FFF2-40B4-BE49-F238E27FC236}">
                  <a16:creationId xmlns:a16="http://schemas.microsoft.com/office/drawing/2014/main" id="{BF064273-6416-CD5E-1C25-5252F67176DA}"/>
                </a:ext>
              </a:extLst>
            </p:cNvPr>
            <p:cNvCxnSpPr>
              <a:cxnSpLocks noChangeAspect="1"/>
            </p:cNvCxnSpPr>
            <p:nvPr/>
          </p:nvCxnSpPr>
          <p:spPr>
            <a:xfrm flipH="1">
              <a:off x="741914" y="2515110"/>
              <a:ext cx="665144" cy="861414"/>
            </a:xfrm>
            <a:prstGeom prst="straightConnector1">
              <a:avLst/>
            </a:prstGeom>
            <a:ln w="31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129" name="Oval 128">
            <a:extLst>
              <a:ext uri="{FF2B5EF4-FFF2-40B4-BE49-F238E27FC236}">
                <a16:creationId xmlns:a16="http://schemas.microsoft.com/office/drawing/2014/main" id="{15D97540-4F75-E802-69FF-70EAAA9E10AB}"/>
              </a:ext>
            </a:extLst>
          </p:cNvPr>
          <p:cNvSpPr/>
          <p:nvPr/>
        </p:nvSpPr>
        <p:spPr>
          <a:xfrm>
            <a:off x="3459638" y="2995890"/>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130" name="Oval 129">
            <a:extLst>
              <a:ext uri="{FF2B5EF4-FFF2-40B4-BE49-F238E27FC236}">
                <a16:creationId xmlns:a16="http://schemas.microsoft.com/office/drawing/2014/main" id="{A062E36E-2C7F-88C2-74D6-D23E99E5D6F5}"/>
              </a:ext>
            </a:extLst>
          </p:cNvPr>
          <p:cNvSpPr/>
          <p:nvPr/>
        </p:nvSpPr>
        <p:spPr>
          <a:xfrm>
            <a:off x="3592528" y="2995890"/>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131" name="Oval 130">
            <a:extLst>
              <a:ext uri="{FF2B5EF4-FFF2-40B4-BE49-F238E27FC236}">
                <a16:creationId xmlns:a16="http://schemas.microsoft.com/office/drawing/2014/main" id="{0AA042D2-158D-E868-6643-8494CB9D299E}"/>
              </a:ext>
            </a:extLst>
          </p:cNvPr>
          <p:cNvSpPr/>
          <p:nvPr/>
        </p:nvSpPr>
        <p:spPr>
          <a:xfrm>
            <a:off x="3326748" y="2995890"/>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132" name="Oval 131">
            <a:extLst>
              <a:ext uri="{FF2B5EF4-FFF2-40B4-BE49-F238E27FC236}">
                <a16:creationId xmlns:a16="http://schemas.microsoft.com/office/drawing/2014/main" id="{1B5BEF87-5C69-9A30-1C17-3AF05DBF0889}"/>
              </a:ext>
            </a:extLst>
          </p:cNvPr>
          <p:cNvSpPr/>
          <p:nvPr/>
        </p:nvSpPr>
        <p:spPr>
          <a:xfrm>
            <a:off x="3856967" y="2993168"/>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133" name="Oval 132">
            <a:extLst>
              <a:ext uri="{FF2B5EF4-FFF2-40B4-BE49-F238E27FC236}">
                <a16:creationId xmlns:a16="http://schemas.microsoft.com/office/drawing/2014/main" id="{24E75DF3-8D3D-D08D-E30C-24A71BA7C8A1}"/>
              </a:ext>
            </a:extLst>
          </p:cNvPr>
          <p:cNvSpPr/>
          <p:nvPr/>
        </p:nvSpPr>
        <p:spPr>
          <a:xfrm>
            <a:off x="3989857" y="2993168"/>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134" name="Oval 133">
            <a:extLst>
              <a:ext uri="{FF2B5EF4-FFF2-40B4-BE49-F238E27FC236}">
                <a16:creationId xmlns:a16="http://schemas.microsoft.com/office/drawing/2014/main" id="{131369A7-7924-B9AB-86C0-F6B9EFE3ED61}"/>
              </a:ext>
            </a:extLst>
          </p:cNvPr>
          <p:cNvSpPr/>
          <p:nvPr/>
        </p:nvSpPr>
        <p:spPr>
          <a:xfrm>
            <a:off x="3724077" y="2993168"/>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135" name="Oval 134">
            <a:extLst>
              <a:ext uri="{FF2B5EF4-FFF2-40B4-BE49-F238E27FC236}">
                <a16:creationId xmlns:a16="http://schemas.microsoft.com/office/drawing/2014/main" id="{794AD1C3-8637-E4A3-2922-54CC3699CBCA}"/>
              </a:ext>
            </a:extLst>
          </p:cNvPr>
          <p:cNvSpPr/>
          <p:nvPr/>
        </p:nvSpPr>
        <p:spPr>
          <a:xfrm>
            <a:off x="3493932" y="3035437"/>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136" name="Oval 135">
            <a:extLst>
              <a:ext uri="{FF2B5EF4-FFF2-40B4-BE49-F238E27FC236}">
                <a16:creationId xmlns:a16="http://schemas.microsoft.com/office/drawing/2014/main" id="{6D4241BF-BAEC-AA60-D795-A7B905033B74}"/>
              </a:ext>
            </a:extLst>
          </p:cNvPr>
          <p:cNvSpPr/>
          <p:nvPr/>
        </p:nvSpPr>
        <p:spPr>
          <a:xfrm>
            <a:off x="3626822" y="3035437"/>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137" name="Oval 136">
            <a:extLst>
              <a:ext uri="{FF2B5EF4-FFF2-40B4-BE49-F238E27FC236}">
                <a16:creationId xmlns:a16="http://schemas.microsoft.com/office/drawing/2014/main" id="{C40FE35E-DBFC-F0AE-9CD5-4305D88D548C}"/>
              </a:ext>
            </a:extLst>
          </p:cNvPr>
          <p:cNvSpPr/>
          <p:nvPr/>
        </p:nvSpPr>
        <p:spPr>
          <a:xfrm>
            <a:off x="3361042" y="3035437"/>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138" name="Oval 137">
            <a:extLst>
              <a:ext uri="{FF2B5EF4-FFF2-40B4-BE49-F238E27FC236}">
                <a16:creationId xmlns:a16="http://schemas.microsoft.com/office/drawing/2014/main" id="{7010C204-177C-1A19-13F8-7F919F7DA6D7}"/>
              </a:ext>
            </a:extLst>
          </p:cNvPr>
          <p:cNvSpPr/>
          <p:nvPr/>
        </p:nvSpPr>
        <p:spPr>
          <a:xfrm>
            <a:off x="3891261" y="3032715"/>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139" name="Oval 138">
            <a:extLst>
              <a:ext uri="{FF2B5EF4-FFF2-40B4-BE49-F238E27FC236}">
                <a16:creationId xmlns:a16="http://schemas.microsoft.com/office/drawing/2014/main" id="{53C76796-7316-67DC-D38F-981DA997867A}"/>
              </a:ext>
            </a:extLst>
          </p:cNvPr>
          <p:cNvSpPr/>
          <p:nvPr/>
        </p:nvSpPr>
        <p:spPr>
          <a:xfrm>
            <a:off x="4024151" y="3032715"/>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140" name="Oval 139">
            <a:extLst>
              <a:ext uri="{FF2B5EF4-FFF2-40B4-BE49-F238E27FC236}">
                <a16:creationId xmlns:a16="http://schemas.microsoft.com/office/drawing/2014/main" id="{B9EFC654-E916-A8B0-96CD-08B2929B2938}"/>
              </a:ext>
            </a:extLst>
          </p:cNvPr>
          <p:cNvSpPr/>
          <p:nvPr/>
        </p:nvSpPr>
        <p:spPr>
          <a:xfrm>
            <a:off x="3758371" y="3032715"/>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141" name="Oval 140">
            <a:extLst>
              <a:ext uri="{FF2B5EF4-FFF2-40B4-BE49-F238E27FC236}">
                <a16:creationId xmlns:a16="http://schemas.microsoft.com/office/drawing/2014/main" id="{6EF55E0C-4BC2-CC54-75EE-F801F1775735}"/>
              </a:ext>
            </a:extLst>
          </p:cNvPr>
          <p:cNvSpPr/>
          <p:nvPr/>
        </p:nvSpPr>
        <p:spPr>
          <a:xfrm>
            <a:off x="3524410" y="3074178"/>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142" name="Oval 141">
            <a:extLst>
              <a:ext uri="{FF2B5EF4-FFF2-40B4-BE49-F238E27FC236}">
                <a16:creationId xmlns:a16="http://schemas.microsoft.com/office/drawing/2014/main" id="{EB6D2D92-15FB-685E-B064-057D1A269438}"/>
              </a:ext>
            </a:extLst>
          </p:cNvPr>
          <p:cNvSpPr/>
          <p:nvPr/>
        </p:nvSpPr>
        <p:spPr>
          <a:xfrm>
            <a:off x="3657300" y="3074178"/>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143" name="Oval 142">
            <a:extLst>
              <a:ext uri="{FF2B5EF4-FFF2-40B4-BE49-F238E27FC236}">
                <a16:creationId xmlns:a16="http://schemas.microsoft.com/office/drawing/2014/main" id="{2363CCBA-3564-5CCB-DD22-61D78C914B59}"/>
              </a:ext>
            </a:extLst>
          </p:cNvPr>
          <p:cNvSpPr/>
          <p:nvPr/>
        </p:nvSpPr>
        <p:spPr>
          <a:xfrm>
            <a:off x="3391520" y="3074178"/>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144" name="Oval 143">
            <a:extLst>
              <a:ext uri="{FF2B5EF4-FFF2-40B4-BE49-F238E27FC236}">
                <a16:creationId xmlns:a16="http://schemas.microsoft.com/office/drawing/2014/main" id="{F0B8236D-FF9D-6546-8FDD-DABC34FFD3EA}"/>
              </a:ext>
            </a:extLst>
          </p:cNvPr>
          <p:cNvSpPr/>
          <p:nvPr/>
        </p:nvSpPr>
        <p:spPr>
          <a:xfrm>
            <a:off x="3921739" y="3071456"/>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145" name="Oval 144">
            <a:extLst>
              <a:ext uri="{FF2B5EF4-FFF2-40B4-BE49-F238E27FC236}">
                <a16:creationId xmlns:a16="http://schemas.microsoft.com/office/drawing/2014/main" id="{35BE5614-87E7-C184-315F-8829BA50FDB5}"/>
              </a:ext>
            </a:extLst>
          </p:cNvPr>
          <p:cNvSpPr/>
          <p:nvPr/>
        </p:nvSpPr>
        <p:spPr>
          <a:xfrm>
            <a:off x="4054629" y="3071456"/>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146" name="Oval 145">
            <a:extLst>
              <a:ext uri="{FF2B5EF4-FFF2-40B4-BE49-F238E27FC236}">
                <a16:creationId xmlns:a16="http://schemas.microsoft.com/office/drawing/2014/main" id="{7CAD1904-3F62-221A-0F10-4D57DBF9043A}"/>
              </a:ext>
            </a:extLst>
          </p:cNvPr>
          <p:cNvSpPr/>
          <p:nvPr/>
        </p:nvSpPr>
        <p:spPr>
          <a:xfrm>
            <a:off x="3788849" y="3071456"/>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147" name="Oval 146">
            <a:extLst>
              <a:ext uri="{FF2B5EF4-FFF2-40B4-BE49-F238E27FC236}">
                <a16:creationId xmlns:a16="http://schemas.microsoft.com/office/drawing/2014/main" id="{7365DC05-8D4B-7522-88E2-0A0D9DCDE951}"/>
              </a:ext>
            </a:extLst>
          </p:cNvPr>
          <p:cNvSpPr/>
          <p:nvPr/>
        </p:nvSpPr>
        <p:spPr>
          <a:xfrm>
            <a:off x="3558704" y="3113725"/>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148" name="Oval 147">
            <a:extLst>
              <a:ext uri="{FF2B5EF4-FFF2-40B4-BE49-F238E27FC236}">
                <a16:creationId xmlns:a16="http://schemas.microsoft.com/office/drawing/2014/main" id="{C2260928-7E81-5CE1-0F2E-E8AE9DE5DCA2}"/>
              </a:ext>
            </a:extLst>
          </p:cNvPr>
          <p:cNvSpPr/>
          <p:nvPr/>
        </p:nvSpPr>
        <p:spPr>
          <a:xfrm>
            <a:off x="3691594" y="3113725"/>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149" name="Oval 148">
            <a:extLst>
              <a:ext uri="{FF2B5EF4-FFF2-40B4-BE49-F238E27FC236}">
                <a16:creationId xmlns:a16="http://schemas.microsoft.com/office/drawing/2014/main" id="{CF4BC501-F818-31FF-89D6-B3D3B0E41506}"/>
              </a:ext>
            </a:extLst>
          </p:cNvPr>
          <p:cNvSpPr/>
          <p:nvPr/>
        </p:nvSpPr>
        <p:spPr>
          <a:xfrm>
            <a:off x="3425814" y="3113725"/>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150" name="Oval 149">
            <a:extLst>
              <a:ext uri="{FF2B5EF4-FFF2-40B4-BE49-F238E27FC236}">
                <a16:creationId xmlns:a16="http://schemas.microsoft.com/office/drawing/2014/main" id="{408240EB-4931-8AEC-FDDD-45E83DBBAE6C}"/>
              </a:ext>
            </a:extLst>
          </p:cNvPr>
          <p:cNvSpPr/>
          <p:nvPr/>
        </p:nvSpPr>
        <p:spPr>
          <a:xfrm>
            <a:off x="3956033" y="3111003"/>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151" name="Oval 150">
            <a:extLst>
              <a:ext uri="{FF2B5EF4-FFF2-40B4-BE49-F238E27FC236}">
                <a16:creationId xmlns:a16="http://schemas.microsoft.com/office/drawing/2014/main" id="{FFBEAAA1-CD15-9656-2723-5465F3287680}"/>
              </a:ext>
            </a:extLst>
          </p:cNvPr>
          <p:cNvSpPr/>
          <p:nvPr/>
        </p:nvSpPr>
        <p:spPr>
          <a:xfrm>
            <a:off x="4088923" y="3111003"/>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152" name="Oval 151">
            <a:extLst>
              <a:ext uri="{FF2B5EF4-FFF2-40B4-BE49-F238E27FC236}">
                <a16:creationId xmlns:a16="http://schemas.microsoft.com/office/drawing/2014/main" id="{F40C8A73-F87A-C541-1CC2-9AD7417D61BB}"/>
              </a:ext>
            </a:extLst>
          </p:cNvPr>
          <p:cNvSpPr/>
          <p:nvPr/>
        </p:nvSpPr>
        <p:spPr>
          <a:xfrm>
            <a:off x="3823143" y="3111003"/>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153" name="Oval 152">
            <a:extLst>
              <a:ext uri="{FF2B5EF4-FFF2-40B4-BE49-F238E27FC236}">
                <a16:creationId xmlns:a16="http://schemas.microsoft.com/office/drawing/2014/main" id="{B5D2BA9B-0BA9-3B4E-0749-2B64C6F2B3FE}"/>
              </a:ext>
            </a:extLst>
          </p:cNvPr>
          <p:cNvSpPr/>
          <p:nvPr/>
        </p:nvSpPr>
        <p:spPr>
          <a:xfrm>
            <a:off x="3605911" y="3204829"/>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154" name="Oval 153">
            <a:extLst>
              <a:ext uri="{FF2B5EF4-FFF2-40B4-BE49-F238E27FC236}">
                <a16:creationId xmlns:a16="http://schemas.microsoft.com/office/drawing/2014/main" id="{38688D4F-F9BE-0729-59A4-7FC7AC594ACB}"/>
              </a:ext>
            </a:extLst>
          </p:cNvPr>
          <p:cNvSpPr/>
          <p:nvPr/>
        </p:nvSpPr>
        <p:spPr>
          <a:xfrm>
            <a:off x="3738801" y="3204829"/>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155" name="Oval 154">
            <a:extLst>
              <a:ext uri="{FF2B5EF4-FFF2-40B4-BE49-F238E27FC236}">
                <a16:creationId xmlns:a16="http://schemas.microsoft.com/office/drawing/2014/main" id="{006847CE-7946-7155-A3C3-F73766F5F5FD}"/>
              </a:ext>
            </a:extLst>
          </p:cNvPr>
          <p:cNvSpPr/>
          <p:nvPr/>
        </p:nvSpPr>
        <p:spPr>
          <a:xfrm>
            <a:off x="3473021" y="3204829"/>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156" name="Oval 155">
            <a:extLst>
              <a:ext uri="{FF2B5EF4-FFF2-40B4-BE49-F238E27FC236}">
                <a16:creationId xmlns:a16="http://schemas.microsoft.com/office/drawing/2014/main" id="{1701CFB2-017E-1277-6A97-E2EE0A722D49}"/>
              </a:ext>
            </a:extLst>
          </p:cNvPr>
          <p:cNvSpPr/>
          <p:nvPr/>
        </p:nvSpPr>
        <p:spPr>
          <a:xfrm>
            <a:off x="4003240" y="3202107"/>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157" name="Oval 156">
            <a:extLst>
              <a:ext uri="{FF2B5EF4-FFF2-40B4-BE49-F238E27FC236}">
                <a16:creationId xmlns:a16="http://schemas.microsoft.com/office/drawing/2014/main" id="{1B1B50F7-47A8-09A6-27D0-D9461901842D}"/>
              </a:ext>
            </a:extLst>
          </p:cNvPr>
          <p:cNvSpPr/>
          <p:nvPr/>
        </p:nvSpPr>
        <p:spPr>
          <a:xfrm>
            <a:off x="4136130" y="3202107"/>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158" name="Oval 157">
            <a:extLst>
              <a:ext uri="{FF2B5EF4-FFF2-40B4-BE49-F238E27FC236}">
                <a16:creationId xmlns:a16="http://schemas.microsoft.com/office/drawing/2014/main" id="{FAB7EEE6-9F1C-D099-F9B2-6EDBAE994741}"/>
              </a:ext>
            </a:extLst>
          </p:cNvPr>
          <p:cNvSpPr/>
          <p:nvPr/>
        </p:nvSpPr>
        <p:spPr>
          <a:xfrm>
            <a:off x="3870350" y="3202107"/>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159" name="Oval 158">
            <a:extLst>
              <a:ext uri="{FF2B5EF4-FFF2-40B4-BE49-F238E27FC236}">
                <a16:creationId xmlns:a16="http://schemas.microsoft.com/office/drawing/2014/main" id="{54594799-7014-C6E3-A886-C02680E735A4}"/>
              </a:ext>
            </a:extLst>
          </p:cNvPr>
          <p:cNvSpPr/>
          <p:nvPr/>
        </p:nvSpPr>
        <p:spPr>
          <a:xfrm>
            <a:off x="3640205" y="3244376"/>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160" name="Oval 159">
            <a:extLst>
              <a:ext uri="{FF2B5EF4-FFF2-40B4-BE49-F238E27FC236}">
                <a16:creationId xmlns:a16="http://schemas.microsoft.com/office/drawing/2014/main" id="{39D871A6-8359-9D3D-3C99-629D44AA1C56}"/>
              </a:ext>
            </a:extLst>
          </p:cNvPr>
          <p:cNvSpPr/>
          <p:nvPr/>
        </p:nvSpPr>
        <p:spPr>
          <a:xfrm>
            <a:off x="3773095" y="3244376"/>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161" name="Oval 160">
            <a:extLst>
              <a:ext uri="{FF2B5EF4-FFF2-40B4-BE49-F238E27FC236}">
                <a16:creationId xmlns:a16="http://schemas.microsoft.com/office/drawing/2014/main" id="{60EBE9C0-2DA3-8B03-AC2F-5DA1202E5598}"/>
              </a:ext>
            </a:extLst>
          </p:cNvPr>
          <p:cNvSpPr/>
          <p:nvPr/>
        </p:nvSpPr>
        <p:spPr>
          <a:xfrm>
            <a:off x="3507315" y="3244376"/>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162" name="Oval 161">
            <a:extLst>
              <a:ext uri="{FF2B5EF4-FFF2-40B4-BE49-F238E27FC236}">
                <a16:creationId xmlns:a16="http://schemas.microsoft.com/office/drawing/2014/main" id="{592E8976-420D-5323-0D95-3398E529B6A5}"/>
              </a:ext>
            </a:extLst>
          </p:cNvPr>
          <p:cNvSpPr/>
          <p:nvPr/>
        </p:nvSpPr>
        <p:spPr>
          <a:xfrm>
            <a:off x="4037534" y="3241654"/>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163" name="Oval 162">
            <a:extLst>
              <a:ext uri="{FF2B5EF4-FFF2-40B4-BE49-F238E27FC236}">
                <a16:creationId xmlns:a16="http://schemas.microsoft.com/office/drawing/2014/main" id="{745F8116-D439-2AE8-B313-6C34AB327A94}"/>
              </a:ext>
            </a:extLst>
          </p:cNvPr>
          <p:cNvSpPr/>
          <p:nvPr/>
        </p:nvSpPr>
        <p:spPr>
          <a:xfrm>
            <a:off x="4170424" y="3241654"/>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164" name="Oval 163">
            <a:extLst>
              <a:ext uri="{FF2B5EF4-FFF2-40B4-BE49-F238E27FC236}">
                <a16:creationId xmlns:a16="http://schemas.microsoft.com/office/drawing/2014/main" id="{2AD93FE4-66E8-A324-C29E-306DAECD9294}"/>
              </a:ext>
            </a:extLst>
          </p:cNvPr>
          <p:cNvSpPr/>
          <p:nvPr/>
        </p:nvSpPr>
        <p:spPr>
          <a:xfrm>
            <a:off x="3904644" y="3241654"/>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165" name="Oval 164">
            <a:extLst>
              <a:ext uri="{FF2B5EF4-FFF2-40B4-BE49-F238E27FC236}">
                <a16:creationId xmlns:a16="http://schemas.microsoft.com/office/drawing/2014/main" id="{F60EF1D4-500B-F2E3-96A0-58B0F1429A35}"/>
              </a:ext>
            </a:extLst>
          </p:cNvPr>
          <p:cNvSpPr/>
          <p:nvPr/>
        </p:nvSpPr>
        <p:spPr>
          <a:xfrm>
            <a:off x="3670683" y="3283117"/>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166" name="Oval 165">
            <a:extLst>
              <a:ext uri="{FF2B5EF4-FFF2-40B4-BE49-F238E27FC236}">
                <a16:creationId xmlns:a16="http://schemas.microsoft.com/office/drawing/2014/main" id="{4DEFA19A-C777-2B1E-4DD1-7CB98C8336DA}"/>
              </a:ext>
            </a:extLst>
          </p:cNvPr>
          <p:cNvSpPr/>
          <p:nvPr/>
        </p:nvSpPr>
        <p:spPr>
          <a:xfrm>
            <a:off x="3803573" y="3283117"/>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167" name="Oval 166">
            <a:extLst>
              <a:ext uri="{FF2B5EF4-FFF2-40B4-BE49-F238E27FC236}">
                <a16:creationId xmlns:a16="http://schemas.microsoft.com/office/drawing/2014/main" id="{BDBE3A73-EA42-CD21-6158-3AE929FF1A6D}"/>
              </a:ext>
            </a:extLst>
          </p:cNvPr>
          <p:cNvSpPr/>
          <p:nvPr/>
        </p:nvSpPr>
        <p:spPr>
          <a:xfrm>
            <a:off x="3537793" y="3283117"/>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168" name="Oval 167">
            <a:extLst>
              <a:ext uri="{FF2B5EF4-FFF2-40B4-BE49-F238E27FC236}">
                <a16:creationId xmlns:a16="http://schemas.microsoft.com/office/drawing/2014/main" id="{B898CCB2-4029-6AF8-6508-5DC9979F54F8}"/>
              </a:ext>
            </a:extLst>
          </p:cNvPr>
          <p:cNvSpPr/>
          <p:nvPr/>
        </p:nvSpPr>
        <p:spPr>
          <a:xfrm>
            <a:off x="4068012" y="3280395"/>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169" name="Oval 168">
            <a:extLst>
              <a:ext uri="{FF2B5EF4-FFF2-40B4-BE49-F238E27FC236}">
                <a16:creationId xmlns:a16="http://schemas.microsoft.com/office/drawing/2014/main" id="{752D92B2-926A-51D3-CB3B-0498E5ABEDA1}"/>
              </a:ext>
            </a:extLst>
          </p:cNvPr>
          <p:cNvSpPr/>
          <p:nvPr/>
        </p:nvSpPr>
        <p:spPr>
          <a:xfrm>
            <a:off x="4200902" y="3280395"/>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170" name="Oval 169">
            <a:extLst>
              <a:ext uri="{FF2B5EF4-FFF2-40B4-BE49-F238E27FC236}">
                <a16:creationId xmlns:a16="http://schemas.microsoft.com/office/drawing/2014/main" id="{3D7B465B-B74B-ED51-51B4-62C785E1478F}"/>
              </a:ext>
            </a:extLst>
          </p:cNvPr>
          <p:cNvSpPr/>
          <p:nvPr/>
        </p:nvSpPr>
        <p:spPr>
          <a:xfrm>
            <a:off x="3935122" y="3280395"/>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171" name="Oval 170">
            <a:extLst>
              <a:ext uri="{FF2B5EF4-FFF2-40B4-BE49-F238E27FC236}">
                <a16:creationId xmlns:a16="http://schemas.microsoft.com/office/drawing/2014/main" id="{089193A1-60DC-62FB-7A66-79420F36FF73}"/>
              </a:ext>
            </a:extLst>
          </p:cNvPr>
          <p:cNvSpPr/>
          <p:nvPr/>
        </p:nvSpPr>
        <p:spPr>
          <a:xfrm>
            <a:off x="3704977" y="3322664"/>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172" name="Oval 171">
            <a:extLst>
              <a:ext uri="{FF2B5EF4-FFF2-40B4-BE49-F238E27FC236}">
                <a16:creationId xmlns:a16="http://schemas.microsoft.com/office/drawing/2014/main" id="{103AAF71-6326-C7F2-83AD-56E865899E70}"/>
              </a:ext>
            </a:extLst>
          </p:cNvPr>
          <p:cNvSpPr/>
          <p:nvPr/>
        </p:nvSpPr>
        <p:spPr>
          <a:xfrm>
            <a:off x="3837867" y="3322664"/>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173" name="Oval 172">
            <a:extLst>
              <a:ext uri="{FF2B5EF4-FFF2-40B4-BE49-F238E27FC236}">
                <a16:creationId xmlns:a16="http://schemas.microsoft.com/office/drawing/2014/main" id="{92DAC974-A7AE-3164-1496-9D23B7A2F1FE}"/>
              </a:ext>
            </a:extLst>
          </p:cNvPr>
          <p:cNvSpPr/>
          <p:nvPr/>
        </p:nvSpPr>
        <p:spPr>
          <a:xfrm>
            <a:off x="3572087" y="3322664"/>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174" name="Oval 173">
            <a:extLst>
              <a:ext uri="{FF2B5EF4-FFF2-40B4-BE49-F238E27FC236}">
                <a16:creationId xmlns:a16="http://schemas.microsoft.com/office/drawing/2014/main" id="{40CE0D37-5631-6A56-E394-442BC4C6776C}"/>
              </a:ext>
            </a:extLst>
          </p:cNvPr>
          <p:cNvSpPr/>
          <p:nvPr/>
        </p:nvSpPr>
        <p:spPr>
          <a:xfrm>
            <a:off x="4102306" y="3319942"/>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175" name="Oval 174">
            <a:extLst>
              <a:ext uri="{FF2B5EF4-FFF2-40B4-BE49-F238E27FC236}">
                <a16:creationId xmlns:a16="http://schemas.microsoft.com/office/drawing/2014/main" id="{67E2E909-4064-41FC-E9FA-EFE20A9637BD}"/>
              </a:ext>
            </a:extLst>
          </p:cNvPr>
          <p:cNvSpPr/>
          <p:nvPr/>
        </p:nvSpPr>
        <p:spPr>
          <a:xfrm>
            <a:off x="4235196" y="3319942"/>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176" name="Oval 175">
            <a:extLst>
              <a:ext uri="{FF2B5EF4-FFF2-40B4-BE49-F238E27FC236}">
                <a16:creationId xmlns:a16="http://schemas.microsoft.com/office/drawing/2014/main" id="{4CFF48F3-8CD6-ECE7-2C86-1521818D0032}"/>
              </a:ext>
            </a:extLst>
          </p:cNvPr>
          <p:cNvSpPr/>
          <p:nvPr/>
        </p:nvSpPr>
        <p:spPr>
          <a:xfrm>
            <a:off x="3969416" y="3319942"/>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177" name="Oval 176">
            <a:extLst>
              <a:ext uri="{FF2B5EF4-FFF2-40B4-BE49-F238E27FC236}">
                <a16:creationId xmlns:a16="http://schemas.microsoft.com/office/drawing/2014/main" id="{DDF8298C-3898-AE7B-59BD-C7B6E7A283A4}"/>
              </a:ext>
            </a:extLst>
          </p:cNvPr>
          <p:cNvSpPr/>
          <p:nvPr/>
        </p:nvSpPr>
        <p:spPr>
          <a:xfrm>
            <a:off x="3727998" y="3440049"/>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178" name="Oval 177">
            <a:extLst>
              <a:ext uri="{FF2B5EF4-FFF2-40B4-BE49-F238E27FC236}">
                <a16:creationId xmlns:a16="http://schemas.microsoft.com/office/drawing/2014/main" id="{CDE02AE9-5B11-A47F-5341-BBC6ECAB5F97}"/>
              </a:ext>
            </a:extLst>
          </p:cNvPr>
          <p:cNvSpPr/>
          <p:nvPr/>
        </p:nvSpPr>
        <p:spPr>
          <a:xfrm>
            <a:off x="3860888" y="3440049"/>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181" name="Oval 180">
            <a:extLst>
              <a:ext uri="{FF2B5EF4-FFF2-40B4-BE49-F238E27FC236}">
                <a16:creationId xmlns:a16="http://schemas.microsoft.com/office/drawing/2014/main" id="{56E40C02-C071-6585-62A1-EF908689DBF2}"/>
              </a:ext>
            </a:extLst>
          </p:cNvPr>
          <p:cNvSpPr/>
          <p:nvPr/>
        </p:nvSpPr>
        <p:spPr>
          <a:xfrm>
            <a:off x="3595108" y="3440049"/>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191" name="Oval 190">
            <a:extLst>
              <a:ext uri="{FF2B5EF4-FFF2-40B4-BE49-F238E27FC236}">
                <a16:creationId xmlns:a16="http://schemas.microsoft.com/office/drawing/2014/main" id="{FFCCBAA8-754B-D992-CFAD-D77F879DD37C}"/>
              </a:ext>
            </a:extLst>
          </p:cNvPr>
          <p:cNvSpPr/>
          <p:nvPr/>
        </p:nvSpPr>
        <p:spPr>
          <a:xfrm>
            <a:off x="4125327" y="3437327"/>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192" name="Oval 191">
            <a:extLst>
              <a:ext uri="{FF2B5EF4-FFF2-40B4-BE49-F238E27FC236}">
                <a16:creationId xmlns:a16="http://schemas.microsoft.com/office/drawing/2014/main" id="{B7B2B66F-98F1-7EE1-C91D-6BD8E7A52658}"/>
              </a:ext>
            </a:extLst>
          </p:cNvPr>
          <p:cNvSpPr/>
          <p:nvPr/>
        </p:nvSpPr>
        <p:spPr>
          <a:xfrm>
            <a:off x="4258217" y="3437327"/>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193" name="Oval 192">
            <a:extLst>
              <a:ext uri="{FF2B5EF4-FFF2-40B4-BE49-F238E27FC236}">
                <a16:creationId xmlns:a16="http://schemas.microsoft.com/office/drawing/2014/main" id="{1862D264-5B0B-4CBF-2D1C-1201B179B5BC}"/>
              </a:ext>
            </a:extLst>
          </p:cNvPr>
          <p:cNvSpPr/>
          <p:nvPr/>
        </p:nvSpPr>
        <p:spPr>
          <a:xfrm>
            <a:off x="3992437" y="3437327"/>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194" name="Oval 193">
            <a:extLst>
              <a:ext uri="{FF2B5EF4-FFF2-40B4-BE49-F238E27FC236}">
                <a16:creationId xmlns:a16="http://schemas.microsoft.com/office/drawing/2014/main" id="{E031DD4B-C7D9-6224-603D-C030F16EABEC}"/>
              </a:ext>
            </a:extLst>
          </p:cNvPr>
          <p:cNvSpPr/>
          <p:nvPr/>
        </p:nvSpPr>
        <p:spPr>
          <a:xfrm>
            <a:off x="3762292" y="3479596"/>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196" name="Oval 195">
            <a:extLst>
              <a:ext uri="{FF2B5EF4-FFF2-40B4-BE49-F238E27FC236}">
                <a16:creationId xmlns:a16="http://schemas.microsoft.com/office/drawing/2014/main" id="{38354C67-83B0-E187-A20F-8EE49E1DBE5B}"/>
              </a:ext>
            </a:extLst>
          </p:cNvPr>
          <p:cNvSpPr/>
          <p:nvPr/>
        </p:nvSpPr>
        <p:spPr>
          <a:xfrm>
            <a:off x="3895182" y="3479596"/>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197" name="Oval 196">
            <a:extLst>
              <a:ext uri="{FF2B5EF4-FFF2-40B4-BE49-F238E27FC236}">
                <a16:creationId xmlns:a16="http://schemas.microsoft.com/office/drawing/2014/main" id="{CB8F62C5-5023-9564-2E3C-B2072CDD6CF9}"/>
              </a:ext>
            </a:extLst>
          </p:cNvPr>
          <p:cNvSpPr/>
          <p:nvPr/>
        </p:nvSpPr>
        <p:spPr>
          <a:xfrm>
            <a:off x="3629402" y="3479596"/>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198" name="Oval 197">
            <a:extLst>
              <a:ext uri="{FF2B5EF4-FFF2-40B4-BE49-F238E27FC236}">
                <a16:creationId xmlns:a16="http://schemas.microsoft.com/office/drawing/2014/main" id="{C75FD0D9-7391-FC4F-50F3-2F15652173DD}"/>
              </a:ext>
            </a:extLst>
          </p:cNvPr>
          <p:cNvSpPr/>
          <p:nvPr/>
        </p:nvSpPr>
        <p:spPr>
          <a:xfrm>
            <a:off x="4159621" y="3476874"/>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199" name="Oval 198">
            <a:extLst>
              <a:ext uri="{FF2B5EF4-FFF2-40B4-BE49-F238E27FC236}">
                <a16:creationId xmlns:a16="http://schemas.microsoft.com/office/drawing/2014/main" id="{D0A238E3-2873-1601-21A3-92168141BEFF}"/>
              </a:ext>
            </a:extLst>
          </p:cNvPr>
          <p:cNvSpPr/>
          <p:nvPr/>
        </p:nvSpPr>
        <p:spPr>
          <a:xfrm>
            <a:off x="4292511" y="3476874"/>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200" name="Oval 199">
            <a:extLst>
              <a:ext uri="{FF2B5EF4-FFF2-40B4-BE49-F238E27FC236}">
                <a16:creationId xmlns:a16="http://schemas.microsoft.com/office/drawing/2014/main" id="{8FB8C3DF-228D-921A-AE12-CF5E5CCE2ECE}"/>
              </a:ext>
            </a:extLst>
          </p:cNvPr>
          <p:cNvSpPr/>
          <p:nvPr/>
        </p:nvSpPr>
        <p:spPr>
          <a:xfrm>
            <a:off x="4026731" y="3476874"/>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201" name="Oval 200">
            <a:extLst>
              <a:ext uri="{FF2B5EF4-FFF2-40B4-BE49-F238E27FC236}">
                <a16:creationId xmlns:a16="http://schemas.microsoft.com/office/drawing/2014/main" id="{2ABB5F09-DD85-2AE1-DF68-C25405FDBD01}"/>
              </a:ext>
            </a:extLst>
          </p:cNvPr>
          <p:cNvSpPr/>
          <p:nvPr/>
        </p:nvSpPr>
        <p:spPr>
          <a:xfrm>
            <a:off x="3792770" y="3518337"/>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202" name="Oval 201">
            <a:extLst>
              <a:ext uri="{FF2B5EF4-FFF2-40B4-BE49-F238E27FC236}">
                <a16:creationId xmlns:a16="http://schemas.microsoft.com/office/drawing/2014/main" id="{477766AE-9261-7C7C-C335-E8E939141802}"/>
              </a:ext>
            </a:extLst>
          </p:cNvPr>
          <p:cNvSpPr/>
          <p:nvPr/>
        </p:nvSpPr>
        <p:spPr>
          <a:xfrm>
            <a:off x="3925660" y="3518337"/>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203" name="Oval 202">
            <a:extLst>
              <a:ext uri="{FF2B5EF4-FFF2-40B4-BE49-F238E27FC236}">
                <a16:creationId xmlns:a16="http://schemas.microsoft.com/office/drawing/2014/main" id="{F02311E8-2405-DFA8-0C1D-13890C0B5165}"/>
              </a:ext>
            </a:extLst>
          </p:cNvPr>
          <p:cNvSpPr/>
          <p:nvPr/>
        </p:nvSpPr>
        <p:spPr>
          <a:xfrm>
            <a:off x="3659880" y="3518337"/>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204" name="Oval 203">
            <a:extLst>
              <a:ext uri="{FF2B5EF4-FFF2-40B4-BE49-F238E27FC236}">
                <a16:creationId xmlns:a16="http://schemas.microsoft.com/office/drawing/2014/main" id="{ED2A7B44-5880-8490-1E50-466BCE516760}"/>
              </a:ext>
            </a:extLst>
          </p:cNvPr>
          <p:cNvSpPr/>
          <p:nvPr/>
        </p:nvSpPr>
        <p:spPr>
          <a:xfrm>
            <a:off x="4190099" y="3515615"/>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205" name="Oval 204">
            <a:extLst>
              <a:ext uri="{FF2B5EF4-FFF2-40B4-BE49-F238E27FC236}">
                <a16:creationId xmlns:a16="http://schemas.microsoft.com/office/drawing/2014/main" id="{6E52C4D0-9714-CDBA-DD89-6434996D8E67}"/>
              </a:ext>
            </a:extLst>
          </p:cNvPr>
          <p:cNvSpPr/>
          <p:nvPr/>
        </p:nvSpPr>
        <p:spPr>
          <a:xfrm>
            <a:off x="4322989" y="3515615"/>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206" name="Oval 205">
            <a:extLst>
              <a:ext uri="{FF2B5EF4-FFF2-40B4-BE49-F238E27FC236}">
                <a16:creationId xmlns:a16="http://schemas.microsoft.com/office/drawing/2014/main" id="{0895A613-C577-AE49-ECEB-454640B25F94}"/>
              </a:ext>
            </a:extLst>
          </p:cNvPr>
          <p:cNvSpPr/>
          <p:nvPr/>
        </p:nvSpPr>
        <p:spPr>
          <a:xfrm>
            <a:off x="4057209" y="3515615"/>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207" name="Oval 206">
            <a:extLst>
              <a:ext uri="{FF2B5EF4-FFF2-40B4-BE49-F238E27FC236}">
                <a16:creationId xmlns:a16="http://schemas.microsoft.com/office/drawing/2014/main" id="{C0FFCC57-6169-D21E-50DD-1E9B3F45A5EB}"/>
              </a:ext>
            </a:extLst>
          </p:cNvPr>
          <p:cNvSpPr/>
          <p:nvPr/>
        </p:nvSpPr>
        <p:spPr>
          <a:xfrm>
            <a:off x="3827064" y="3557884"/>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208" name="Oval 207">
            <a:extLst>
              <a:ext uri="{FF2B5EF4-FFF2-40B4-BE49-F238E27FC236}">
                <a16:creationId xmlns:a16="http://schemas.microsoft.com/office/drawing/2014/main" id="{5DB65AA6-959B-F326-9CFE-467C826A2A28}"/>
              </a:ext>
            </a:extLst>
          </p:cNvPr>
          <p:cNvSpPr/>
          <p:nvPr/>
        </p:nvSpPr>
        <p:spPr>
          <a:xfrm>
            <a:off x="3959954" y="3557884"/>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209" name="Oval 208">
            <a:extLst>
              <a:ext uri="{FF2B5EF4-FFF2-40B4-BE49-F238E27FC236}">
                <a16:creationId xmlns:a16="http://schemas.microsoft.com/office/drawing/2014/main" id="{0F433E68-C792-F4B8-18C7-5C114DD361F2}"/>
              </a:ext>
            </a:extLst>
          </p:cNvPr>
          <p:cNvSpPr/>
          <p:nvPr/>
        </p:nvSpPr>
        <p:spPr>
          <a:xfrm>
            <a:off x="3694174" y="3557884"/>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210" name="Oval 209">
            <a:extLst>
              <a:ext uri="{FF2B5EF4-FFF2-40B4-BE49-F238E27FC236}">
                <a16:creationId xmlns:a16="http://schemas.microsoft.com/office/drawing/2014/main" id="{446BEFFD-A4C8-B01A-CDAB-1B7C066FD953}"/>
              </a:ext>
            </a:extLst>
          </p:cNvPr>
          <p:cNvSpPr/>
          <p:nvPr/>
        </p:nvSpPr>
        <p:spPr>
          <a:xfrm>
            <a:off x="4224393" y="3555162"/>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211" name="Oval 210">
            <a:extLst>
              <a:ext uri="{FF2B5EF4-FFF2-40B4-BE49-F238E27FC236}">
                <a16:creationId xmlns:a16="http://schemas.microsoft.com/office/drawing/2014/main" id="{5051E490-E114-A85A-E61A-734F3464BB26}"/>
              </a:ext>
            </a:extLst>
          </p:cNvPr>
          <p:cNvSpPr/>
          <p:nvPr/>
        </p:nvSpPr>
        <p:spPr>
          <a:xfrm>
            <a:off x="4357283" y="3555162"/>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212" name="Oval 211">
            <a:extLst>
              <a:ext uri="{FF2B5EF4-FFF2-40B4-BE49-F238E27FC236}">
                <a16:creationId xmlns:a16="http://schemas.microsoft.com/office/drawing/2014/main" id="{4CA78E25-2BB1-1A7C-DD89-F4AD3A479E9F}"/>
              </a:ext>
            </a:extLst>
          </p:cNvPr>
          <p:cNvSpPr/>
          <p:nvPr/>
        </p:nvSpPr>
        <p:spPr>
          <a:xfrm>
            <a:off x="4091503" y="3555162"/>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213" name="Oval 212">
            <a:extLst>
              <a:ext uri="{FF2B5EF4-FFF2-40B4-BE49-F238E27FC236}">
                <a16:creationId xmlns:a16="http://schemas.microsoft.com/office/drawing/2014/main" id="{F17712BD-CA3E-87AF-6A48-4E6915899DCA}"/>
              </a:ext>
            </a:extLst>
          </p:cNvPr>
          <p:cNvSpPr/>
          <p:nvPr/>
        </p:nvSpPr>
        <p:spPr>
          <a:xfrm>
            <a:off x="3693704" y="3663578"/>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214" name="Oval 213">
            <a:extLst>
              <a:ext uri="{FF2B5EF4-FFF2-40B4-BE49-F238E27FC236}">
                <a16:creationId xmlns:a16="http://schemas.microsoft.com/office/drawing/2014/main" id="{44875000-97F4-3BF3-6265-44C2A93359B1}"/>
              </a:ext>
            </a:extLst>
          </p:cNvPr>
          <p:cNvSpPr/>
          <p:nvPr/>
        </p:nvSpPr>
        <p:spPr>
          <a:xfrm>
            <a:off x="3826594" y="3663578"/>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215" name="Oval 214">
            <a:extLst>
              <a:ext uri="{FF2B5EF4-FFF2-40B4-BE49-F238E27FC236}">
                <a16:creationId xmlns:a16="http://schemas.microsoft.com/office/drawing/2014/main" id="{75A963CD-2980-B2B4-3686-423117040B29}"/>
              </a:ext>
            </a:extLst>
          </p:cNvPr>
          <p:cNvSpPr/>
          <p:nvPr/>
        </p:nvSpPr>
        <p:spPr>
          <a:xfrm>
            <a:off x="3560814" y="3663578"/>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216" name="Oval 215">
            <a:extLst>
              <a:ext uri="{FF2B5EF4-FFF2-40B4-BE49-F238E27FC236}">
                <a16:creationId xmlns:a16="http://schemas.microsoft.com/office/drawing/2014/main" id="{4EB4B469-1E97-F499-AA08-2861012A8552}"/>
              </a:ext>
            </a:extLst>
          </p:cNvPr>
          <p:cNvSpPr/>
          <p:nvPr/>
        </p:nvSpPr>
        <p:spPr>
          <a:xfrm>
            <a:off x="4091033" y="3660856"/>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217" name="Oval 216">
            <a:extLst>
              <a:ext uri="{FF2B5EF4-FFF2-40B4-BE49-F238E27FC236}">
                <a16:creationId xmlns:a16="http://schemas.microsoft.com/office/drawing/2014/main" id="{5C457D65-DD4F-8A08-0DDF-0FF64F2BF894}"/>
              </a:ext>
            </a:extLst>
          </p:cNvPr>
          <p:cNvSpPr/>
          <p:nvPr/>
        </p:nvSpPr>
        <p:spPr>
          <a:xfrm>
            <a:off x="4223923" y="3660856"/>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218" name="Oval 217">
            <a:extLst>
              <a:ext uri="{FF2B5EF4-FFF2-40B4-BE49-F238E27FC236}">
                <a16:creationId xmlns:a16="http://schemas.microsoft.com/office/drawing/2014/main" id="{ADA9B2DF-2720-1A82-2298-4BF3314C25A2}"/>
              </a:ext>
            </a:extLst>
          </p:cNvPr>
          <p:cNvSpPr/>
          <p:nvPr/>
        </p:nvSpPr>
        <p:spPr>
          <a:xfrm>
            <a:off x="3958143" y="3660856"/>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219" name="Oval 218">
            <a:extLst>
              <a:ext uri="{FF2B5EF4-FFF2-40B4-BE49-F238E27FC236}">
                <a16:creationId xmlns:a16="http://schemas.microsoft.com/office/drawing/2014/main" id="{835784C4-A927-6305-C8FD-EB46EC926A30}"/>
              </a:ext>
            </a:extLst>
          </p:cNvPr>
          <p:cNvSpPr/>
          <p:nvPr/>
        </p:nvSpPr>
        <p:spPr>
          <a:xfrm>
            <a:off x="3727998" y="3703125"/>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220" name="Oval 219">
            <a:extLst>
              <a:ext uri="{FF2B5EF4-FFF2-40B4-BE49-F238E27FC236}">
                <a16:creationId xmlns:a16="http://schemas.microsoft.com/office/drawing/2014/main" id="{99C97D61-7D9B-AAB4-6844-935CE707E1F4}"/>
              </a:ext>
            </a:extLst>
          </p:cNvPr>
          <p:cNvSpPr/>
          <p:nvPr/>
        </p:nvSpPr>
        <p:spPr>
          <a:xfrm>
            <a:off x="3860888" y="3703125"/>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221" name="Oval 220">
            <a:extLst>
              <a:ext uri="{FF2B5EF4-FFF2-40B4-BE49-F238E27FC236}">
                <a16:creationId xmlns:a16="http://schemas.microsoft.com/office/drawing/2014/main" id="{CB8295F2-FCF7-7CE6-21F4-78D1D61782AD}"/>
              </a:ext>
            </a:extLst>
          </p:cNvPr>
          <p:cNvSpPr/>
          <p:nvPr/>
        </p:nvSpPr>
        <p:spPr>
          <a:xfrm>
            <a:off x="3595108" y="3703125"/>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222" name="Oval 221">
            <a:extLst>
              <a:ext uri="{FF2B5EF4-FFF2-40B4-BE49-F238E27FC236}">
                <a16:creationId xmlns:a16="http://schemas.microsoft.com/office/drawing/2014/main" id="{46C82F64-554E-7118-4DCE-69107F420D76}"/>
              </a:ext>
            </a:extLst>
          </p:cNvPr>
          <p:cNvSpPr/>
          <p:nvPr/>
        </p:nvSpPr>
        <p:spPr>
          <a:xfrm>
            <a:off x="4125327" y="3700403"/>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223" name="Oval 222">
            <a:extLst>
              <a:ext uri="{FF2B5EF4-FFF2-40B4-BE49-F238E27FC236}">
                <a16:creationId xmlns:a16="http://schemas.microsoft.com/office/drawing/2014/main" id="{F64A7132-7726-774E-F9C2-429D3896CB36}"/>
              </a:ext>
            </a:extLst>
          </p:cNvPr>
          <p:cNvSpPr/>
          <p:nvPr/>
        </p:nvSpPr>
        <p:spPr>
          <a:xfrm>
            <a:off x="4258217" y="3700403"/>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224" name="Oval 223">
            <a:extLst>
              <a:ext uri="{FF2B5EF4-FFF2-40B4-BE49-F238E27FC236}">
                <a16:creationId xmlns:a16="http://schemas.microsoft.com/office/drawing/2014/main" id="{673B5217-8870-E33D-6B1E-D328A645DE8E}"/>
              </a:ext>
            </a:extLst>
          </p:cNvPr>
          <p:cNvSpPr/>
          <p:nvPr/>
        </p:nvSpPr>
        <p:spPr>
          <a:xfrm>
            <a:off x="3992437" y="3700403"/>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225" name="Oval 224">
            <a:extLst>
              <a:ext uri="{FF2B5EF4-FFF2-40B4-BE49-F238E27FC236}">
                <a16:creationId xmlns:a16="http://schemas.microsoft.com/office/drawing/2014/main" id="{E7A2F082-0D7B-E895-E778-3772E6591840}"/>
              </a:ext>
            </a:extLst>
          </p:cNvPr>
          <p:cNvSpPr/>
          <p:nvPr/>
        </p:nvSpPr>
        <p:spPr>
          <a:xfrm>
            <a:off x="3758476" y="3741866"/>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226" name="Oval 225">
            <a:extLst>
              <a:ext uri="{FF2B5EF4-FFF2-40B4-BE49-F238E27FC236}">
                <a16:creationId xmlns:a16="http://schemas.microsoft.com/office/drawing/2014/main" id="{0FE86A70-A370-DB90-5423-F37696A49495}"/>
              </a:ext>
            </a:extLst>
          </p:cNvPr>
          <p:cNvSpPr/>
          <p:nvPr/>
        </p:nvSpPr>
        <p:spPr>
          <a:xfrm>
            <a:off x="3891366" y="3741866"/>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227" name="Oval 226">
            <a:extLst>
              <a:ext uri="{FF2B5EF4-FFF2-40B4-BE49-F238E27FC236}">
                <a16:creationId xmlns:a16="http://schemas.microsoft.com/office/drawing/2014/main" id="{BC082BE4-0F23-65F3-29C4-80FE31AFB622}"/>
              </a:ext>
            </a:extLst>
          </p:cNvPr>
          <p:cNvSpPr/>
          <p:nvPr/>
        </p:nvSpPr>
        <p:spPr>
          <a:xfrm>
            <a:off x="3625586" y="3741866"/>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228" name="Oval 227">
            <a:extLst>
              <a:ext uri="{FF2B5EF4-FFF2-40B4-BE49-F238E27FC236}">
                <a16:creationId xmlns:a16="http://schemas.microsoft.com/office/drawing/2014/main" id="{D355AC3D-2DD1-18FA-193A-CE579FD5A6CA}"/>
              </a:ext>
            </a:extLst>
          </p:cNvPr>
          <p:cNvSpPr/>
          <p:nvPr/>
        </p:nvSpPr>
        <p:spPr>
          <a:xfrm>
            <a:off x="4155805" y="3739144"/>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229" name="Oval 228">
            <a:extLst>
              <a:ext uri="{FF2B5EF4-FFF2-40B4-BE49-F238E27FC236}">
                <a16:creationId xmlns:a16="http://schemas.microsoft.com/office/drawing/2014/main" id="{DE8C9F13-7187-7446-9AC3-0C60A55CC620}"/>
              </a:ext>
            </a:extLst>
          </p:cNvPr>
          <p:cNvSpPr/>
          <p:nvPr/>
        </p:nvSpPr>
        <p:spPr>
          <a:xfrm>
            <a:off x="4288695" y="3739144"/>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230" name="Oval 229">
            <a:extLst>
              <a:ext uri="{FF2B5EF4-FFF2-40B4-BE49-F238E27FC236}">
                <a16:creationId xmlns:a16="http://schemas.microsoft.com/office/drawing/2014/main" id="{ECDB3F73-7EC3-040F-4596-DEB1D1D53B4F}"/>
              </a:ext>
            </a:extLst>
          </p:cNvPr>
          <p:cNvSpPr/>
          <p:nvPr/>
        </p:nvSpPr>
        <p:spPr>
          <a:xfrm>
            <a:off x="4022915" y="3739144"/>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231" name="Oval 230">
            <a:extLst>
              <a:ext uri="{FF2B5EF4-FFF2-40B4-BE49-F238E27FC236}">
                <a16:creationId xmlns:a16="http://schemas.microsoft.com/office/drawing/2014/main" id="{782AFBCB-1E38-B8AE-9512-058C75B9E06E}"/>
              </a:ext>
            </a:extLst>
          </p:cNvPr>
          <p:cNvSpPr/>
          <p:nvPr/>
        </p:nvSpPr>
        <p:spPr>
          <a:xfrm>
            <a:off x="3792770" y="3781413"/>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232" name="Oval 231">
            <a:extLst>
              <a:ext uri="{FF2B5EF4-FFF2-40B4-BE49-F238E27FC236}">
                <a16:creationId xmlns:a16="http://schemas.microsoft.com/office/drawing/2014/main" id="{95BA9BEE-C5B7-D6B1-9597-54A37D87AB92}"/>
              </a:ext>
            </a:extLst>
          </p:cNvPr>
          <p:cNvSpPr/>
          <p:nvPr/>
        </p:nvSpPr>
        <p:spPr>
          <a:xfrm>
            <a:off x="3925660" y="3781413"/>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233" name="Oval 232">
            <a:extLst>
              <a:ext uri="{FF2B5EF4-FFF2-40B4-BE49-F238E27FC236}">
                <a16:creationId xmlns:a16="http://schemas.microsoft.com/office/drawing/2014/main" id="{966431F7-91C3-4FDE-5D61-8DF82D03F02C}"/>
              </a:ext>
            </a:extLst>
          </p:cNvPr>
          <p:cNvSpPr/>
          <p:nvPr/>
        </p:nvSpPr>
        <p:spPr>
          <a:xfrm>
            <a:off x="3659880" y="3781413"/>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234" name="Oval 233">
            <a:extLst>
              <a:ext uri="{FF2B5EF4-FFF2-40B4-BE49-F238E27FC236}">
                <a16:creationId xmlns:a16="http://schemas.microsoft.com/office/drawing/2014/main" id="{3A767C0A-5992-7A9F-D427-0FF84AEDA412}"/>
              </a:ext>
            </a:extLst>
          </p:cNvPr>
          <p:cNvSpPr/>
          <p:nvPr/>
        </p:nvSpPr>
        <p:spPr>
          <a:xfrm>
            <a:off x="4190099" y="3778691"/>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235" name="Oval 234">
            <a:extLst>
              <a:ext uri="{FF2B5EF4-FFF2-40B4-BE49-F238E27FC236}">
                <a16:creationId xmlns:a16="http://schemas.microsoft.com/office/drawing/2014/main" id="{0346C6DB-820A-8AE4-4FA3-8F38BDC4EBB2}"/>
              </a:ext>
            </a:extLst>
          </p:cNvPr>
          <p:cNvSpPr/>
          <p:nvPr/>
        </p:nvSpPr>
        <p:spPr>
          <a:xfrm>
            <a:off x="4322989" y="3778691"/>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236" name="Oval 235">
            <a:extLst>
              <a:ext uri="{FF2B5EF4-FFF2-40B4-BE49-F238E27FC236}">
                <a16:creationId xmlns:a16="http://schemas.microsoft.com/office/drawing/2014/main" id="{FE93E918-27C6-007B-0DF1-F43F352A092A}"/>
              </a:ext>
            </a:extLst>
          </p:cNvPr>
          <p:cNvSpPr/>
          <p:nvPr/>
        </p:nvSpPr>
        <p:spPr>
          <a:xfrm>
            <a:off x="4057209" y="3778691"/>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237" name="Oval 236">
            <a:extLst>
              <a:ext uri="{FF2B5EF4-FFF2-40B4-BE49-F238E27FC236}">
                <a16:creationId xmlns:a16="http://schemas.microsoft.com/office/drawing/2014/main" id="{2B94B3C0-DCF6-C7D8-05A7-B9681CC1295F}"/>
              </a:ext>
            </a:extLst>
          </p:cNvPr>
          <p:cNvSpPr/>
          <p:nvPr/>
        </p:nvSpPr>
        <p:spPr>
          <a:xfrm>
            <a:off x="3603899" y="3883231"/>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238" name="Oval 237">
            <a:extLst>
              <a:ext uri="{FF2B5EF4-FFF2-40B4-BE49-F238E27FC236}">
                <a16:creationId xmlns:a16="http://schemas.microsoft.com/office/drawing/2014/main" id="{BB4CA720-86C7-1D69-5378-62C74DF2C1C2}"/>
              </a:ext>
            </a:extLst>
          </p:cNvPr>
          <p:cNvSpPr/>
          <p:nvPr/>
        </p:nvSpPr>
        <p:spPr>
          <a:xfrm>
            <a:off x="3736789" y="3883231"/>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239" name="Oval 238">
            <a:extLst>
              <a:ext uri="{FF2B5EF4-FFF2-40B4-BE49-F238E27FC236}">
                <a16:creationId xmlns:a16="http://schemas.microsoft.com/office/drawing/2014/main" id="{147EBBEB-7FD4-3DF5-6652-A735BBD38E74}"/>
              </a:ext>
            </a:extLst>
          </p:cNvPr>
          <p:cNvSpPr/>
          <p:nvPr/>
        </p:nvSpPr>
        <p:spPr>
          <a:xfrm>
            <a:off x="3471009" y="3883231"/>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240" name="Oval 239">
            <a:extLst>
              <a:ext uri="{FF2B5EF4-FFF2-40B4-BE49-F238E27FC236}">
                <a16:creationId xmlns:a16="http://schemas.microsoft.com/office/drawing/2014/main" id="{2BE52F9F-2B45-A3AC-4EB5-2C78B31C59B6}"/>
              </a:ext>
            </a:extLst>
          </p:cNvPr>
          <p:cNvSpPr/>
          <p:nvPr/>
        </p:nvSpPr>
        <p:spPr>
          <a:xfrm>
            <a:off x="4001228" y="3880509"/>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241" name="Oval 240">
            <a:extLst>
              <a:ext uri="{FF2B5EF4-FFF2-40B4-BE49-F238E27FC236}">
                <a16:creationId xmlns:a16="http://schemas.microsoft.com/office/drawing/2014/main" id="{F482EFE4-4765-42FE-487E-1F404F8E6677}"/>
              </a:ext>
            </a:extLst>
          </p:cNvPr>
          <p:cNvSpPr/>
          <p:nvPr/>
        </p:nvSpPr>
        <p:spPr>
          <a:xfrm>
            <a:off x="4134118" y="3880509"/>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242" name="Oval 241">
            <a:extLst>
              <a:ext uri="{FF2B5EF4-FFF2-40B4-BE49-F238E27FC236}">
                <a16:creationId xmlns:a16="http://schemas.microsoft.com/office/drawing/2014/main" id="{EFD1433B-B0EE-2665-29F4-9291004D37BA}"/>
              </a:ext>
            </a:extLst>
          </p:cNvPr>
          <p:cNvSpPr/>
          <p:nvPr/>
        </p:nvSpPr>
        <p:spPr>
          <a:xfrm>
            <a:off x="3868338" y="3880509"/>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243" name="Oval 242">
            <a:extLst>
              <a:ext uri="{FF2B5EF4-FFF2-40B4-BE49-F238E27FC236}">
                <a16:creationId xmlns:a16="http://schemas.microsoft.com/office/drawing/2014/main" id="{67239145-DAAA-6D89-8F78-CEDC493504AA}"/>
              </a:ext>
            </a:extLst>
          </p:cNvPr>
          <p:cNvSpPr/>
          <p:nvPr/>
        </p:nvSpPr>
        <p:spPr>
          <a:xfrm>
            <a:off x="3638193" y="3922778"/>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244" name="Oval 243">
            <a:extLst>
              <a:ext uri="{FF2B5EF4-FFF2-40B4-BE49-F238E27FC236}">
                <a16:creationId xmlns:a16="http://schemas.microsoft.com/office/drawing/2014/main" id="{7B2A5568-069B-BB81-A146-44C328A37E4D}"/>
              </a:ext>
            </a:extLst>
          </p:cNvPr>
          <p:cNvSpPr/>
          <p:nvPr/>
        </p:nvSpPr>
        <p:spPr>
          <a:xfrm>
            <a:off x="3771083" y="3922778"/>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245" name="Oval 244">
            <a:extLst>
              <a:ext uri="{FF2B5EF4-FFF2-40B4-BE49-F238E27FC236}">
                <a16:creationId xmlns:a16="http://schemas.microsoft.com/office/drawing/2014/main" id="{9D4E018E-1D07-2BF7-C6E3-DCFC8F13E034}"/>
              </a:ext>
            </a:extLst>
          </p:cNvPr>
          <p:cNvSpPr/>
          <p:nvPr/>
        </p:nvSpPr>
        <p:spPr>
          <a:xfrm>
            <a:off x="3505303" y="3922778"/>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246" name="Oval 245">
            <a:extLst>
              <a:ext uri="{FF2B5EF4-FFF2-40B4-BE49-F238E27FC236}">
                <a16:creationId xmlns:a16="http://schemas.microsoft.com/office/drawing/2014/main" id="{AF11B0F6-657B-8AB1-FB7C-73DABFBDF5B7}"/>
              </a:ext>
            </a:extLst>
          </p:cNvPr>
          <p:cNvSpPr/>
          <p:nvPr/>
        </p:nvSpPr>
        <p:spPr>
          <a:xfrm>
            <a:off x="4035522" y="3920056"/>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247" name="Oval 246">
            <a:extLst>
              <a:ext uri="{FF2B5EF4-FFF2-40B4-BE49-F238E27FC236}">
                <a16:creationId xmlns:a16="http://schemas.microsoft.com/office/drawing/2014/main" id="{476D474A-0D08-EE4C-39AF-91E5FDF29C30}"/>
              </a:ext>
            </a:extLst>
          </p:cNvPr>
          <p:cNvSpPr/>
          <p:nvPr/>
        </p:nvSpPr>
        <p:spPr>
          <a:xfrm>
            <a:off x="4168412" y="3920056"/>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248" name="Oval 247">
            <a:extLst>
              <a:ext uri="{FF2B5EF4-FFF2-40B4-BE49-F238E27FC236}">
                <a16:creationId xmlns:a16="http://schemas.microsoft.com/office/drawing/2014/main" id="{EEF7A66B-7C96-0453-7812-A38E7F30B0A6}"/>
              </a:ext>
            </a:extLst>
          </p:cNvPr>
          <p:cNvSpPr/>
          <p:nvPr/>
        </p:nvSpPr>
        <p:spPr>
          <a:xfrm>
            <a:off x="3902632" y="3920056"/>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249" name="Oval 248">
            <a:extLst>
              <a:ext uri="{FF2B5EF4-FFF2-40B4-BE49-F238E27FC236}">
                <a16:creationId xmlns:a16="http://schemas.microsoft.com/office/drawing/2014/main" id="{3C2982DF-C038-9C70-614E-E6BAC5345D0E}"/>
              </a:ext>
            </a:extLst>
          </p:cNvPr>
          <p:cNvSpPr/>
          <p:nvPr/>
        </p:nvSpPr>
        <p:spPr>
          <a:xfrm>
            <a:off x="3668671" y="3961519"/>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250" name="Oval 249">
            <a:extLst>
              <a:ext uri="{FF2B5EF4-FFF2-40B4-BE49-F238E27FC236}">
                <a16:creationId xmlns:a16="http://schemas.microsoft.com/office/drawing/2014/main" id="{25569D56-383C-017E-54CC-BA73DC741E16}"/>
              </a:ext>
            </a:extLst>
          </p:cNvPr>
          <p:cNvSpPr/>
          <p:nvPr/>
        </p:nvSpPr>
        <p:spPr>
          <a:xfrm>
            <a:off x="3801561" y="3961519"/>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251" name="Oval 250">
            <a:extLst>
              <a:ext uri="{FF2B5EF4-FFF2-40B4-BE49-F238E27FC236}">
                <a16:creationId xmlns:a16="http://schemas.microsoft.com/office/drawing/2014/main" id="{6C1EF882-B642-C798-1095-75AA52F35139}"/>
              </a:ext>
            </a:extLst>
          </p:cNvPr>
          <p:cNvSpPr/>
          <p:nvPr/>
        </p:nvSpPr>
        <p:spPr>
          <a:xfrm>
            <a:off x="3535781" y="3961519"/>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252" name="Oval 251">
            <a:extLst>
              <a:ext uri="{FF2B5EF4-FFF2-40B4-BE49-F238E27FC236}">
                <a16:creationId xmlns:a16="http://schemas.microsoft.com/office/drawing/2014/main" id="{A7B56CD3-9B70-1959-7E70-2588BD61CBA1}"/>
              </a:ext>
            </a:extLst>
          </p:cNvPr>
          <p:cNvSpPr/>
          <p:nvPr/>
        </p:nvSpPr>
        <p:spPr>
          <a:xfrm>
            <a:off x="4066000" y="3958797"/>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253" name="Oval 252">
            <a:extLst>
              <a:ext uri="{FF2B5EF4-FFF2-40B4-BE49-F238E27FC236}">
                <a16:creationId xmlns:a16="http://schemas.microsoft.com/office/drawing/2014/main" id="{38DA93DB-E95E-A3CD-0D41-82DFC3E0E9B8}"/>
              </a:ext>
            </a:extLst>
          </p:cNvPr>
          <p:cNvSpPr/>
          <p:nvPr/>
        </p:nvSpPr>
        <p:spPr>
          <a:xfrm>
            <a:off x="4198890" y="3958797"/>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254" name="Oval 253">
            <a:extLst>
              <a:ext uri="{FF2B5EF4-FFF2-40B4-BE49-F238E27FC236}">
                <a16:creationId xmlns:a16="http://schemas.microsoft.com/office/drawing/2014/main" id="{1AAE4558-5A3E-293C-87A3-D68FD4F3782B}"/>
              </a:ext>
            </a:extLst>
          </p:cNvPr>
          <p:cNvSpPr/>
          <p:nvPr/>
        </p:nvSpPr>
        <p:spPr>
          <a:xfrm>
            <a:off x="3933110" y="3958797"/>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255" name="Oval 254">
            <a:extLst>
              <a:ext uri="{FF2B5EF4-FFF2-40B4-BE49-F238E27FC236}">
                <a16:creationId xmlns:a16="http://schemas.microsoft.com/office/drawing/2014/main" id="{F876F399-9AF2-6530-F906-27595A440ED1}"/>
              </a:ext>
            </a:extLst>
          </p:cNvPr>
          <p:cNvSpPr/>
          <p:nvPr/>
        </p:nvSpPr>
        <p:spPr>
          <a:xfrm>
            <a:off x="3702965" y="4001066"/>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256" name="Oval 255">
            <a:extLst>
              <a:ext uri="{FF2B5EF4-FFF2-40B4-BE49-F238E27FC236}">
                <a16:creationId xmlns:a16="http://schemas.microsoft.com/office/drawing/2014/main" id="{753CC79F-7796-EFCB-BC3C-299383A06DB4}"/>
              </a:ext>
            </a:extLst>
          </p:cNvPr>
          <p:cNvSpPr/>
          <p:nvPr/>
        </p:nvSpPr>
        <p:spPr>
          <a:xfrm>
            <a:off x="3835855" y="4001066"/>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257" name="Oval 256">
            <a:extLst>
              <a:ext uri="{FF2B5EF4-FFF2-40B4-BE49-F238E27FC236}">
                <a16:creationId xmlns:a16="http://schemas.microsoft.com/office/drawing/2014/main" id="{504FDA7F-A736-BA28-072A-B365D456C371}"/>
              </a:ext>
            </a:extLst>
          </p:cNvPr>
          <p:cNvSpPr/>
          <p:nvPr/>
        </p:nvSpPr>
        <p:spPr>
          <a:xfrm>
            <a:off x="3570075" y="4001066"/>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258" name="Oval 257">
            <a:extLst>
              <a:ext uri="{FF2B5EF4-FFF2-40B4-BE49-F238E27FC236}">
                <a16:creationId xmlns:a16="http://schemas.microsoft.com/office/drawing/2014/main" id="{96B442CE-5EEA-A554-A258-A4B79DD6102A}"/>
              </a:ext>
            </a:extLst>
          </p:cNvPr>
          <p:cNvSpPr/>
          <p:nvPr/>
        </p:nvSpPr>
        <p:spPr>
          <a:xfrm>
            <a:off x="4100294" y="3998344"/>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259" name="Oval 258">
            <a:extLst>
              <a:ext uri="{FF2B5EF4-FFF2-40B4-BE49-F238E27FC236}">
                <a16:creationId xmlns:a16="http://schemas.microsoft.com/office/drawing/2014/main" id="{01D15757-D8DF-D67D-7AD0-7BCD8F794212}"/>
              </a:ext>
            </a:extLst>
          </p:cNvPr>
          <p:cNvSpPr/>
          <p:nvPr/>
        </p:nvSpPr>
        <p:spPr>
          <a:xfrm>
            <a:off x="4233184" y="3998344"/>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260" name="Oval 259">
            <a:extLst>
              <a:ext uri="{FF2B5EF4-FFF2-40B4-BE49-F238E27FC236}">
                <a16:creationId xmlns:a16="http://schemas.microsoft.com/office/drawing/2014/main" id="{CA6E6BCC-3ACE-0D4B-D461-942EF23D4087}"/>
              </a:ext>
            </a:extLst>
          </p:cNvPr>
          <p:cNvSpPr/>
          <p:nvPr/>
        </p:nvSpPr>
        <p:spPr>
          <a:xfrm>
            <a:off x="3967404" y="3998344"/>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261" name="Oval 260">
            <a:extLst>
              <a:ext uri="{FF2B5EF4-FFF2-40B4-BE49-F238E27FC236}">
                <a16:creationId xmlns:a16="http://schemas.microsoft.com/office/drawing/2014/main" id="{0B4576E5-E70D-8258-C8C0-035197B75F54}"/>
              </a:ext>
            </a:extLst>
          </p:cNvPr>
          <p:cNvSpPr/>
          <p:nvPr/>
        </p:nvSpPr>
        <p:spPr>
          <a:xfrm>
            <a:off x="3399832" y="4112781"/>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262" name="Oval 261">
            <a:extLst>
              <a:ext uri="{FF2B5EF4-FFF2-40B4-BE49-F238E27FC236}">
                <a16:creationId xmlns:a16="http://schemas.microsoft.com/office/drawing/2014/main" id="{DEC483A6-F34E-7D90-5A80-B999A31370F6}"/>
              </a:ext>
            </a:extLst>
          </p:cNvPr>
          <p:cNvSpPr/>
          <p:nvPr/>
        </p:nvSpPr>
        <p:spPr>
          <a:xfrm>
            <a:off x="3532722" y="4112781"/>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263" name="Oval 262">
            <a:extLst>
              <a:ext uri="{FF2B5EF4-FFF2-40B4-BE49-F238E27FC236}">
                <a16:creationId xmlns:a16="http://schemas.microsoft.com/office/drawing/2014/main" id="{7D227931-7513-B790-FC11-4FA6721DE7DC}"/>
              </a:ext>
            </a:extLst>
          </p:cNvPr>
          <p:cNvSpPr/>
          <p:nvPr/>
        </p:nvSpPr>
        <p:spPr>
          <a:xfrm>
            <a:off x="3266942" y="4112781"/>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264" name="Oval 263">
            <a:extLst>
              <a:ext uri="{FF2B5EF4-FFF2-40B4-BE49-F238E27FC236}">
                <a16:creationId xmlns:a16="http://schemas.microsoft.com/office/drawing/2014/main" id="{C214521C-A17B-CB82-F5E2-FB7453532BD6}"/>
              </a:ext>
            </a:extLst>
          </p:cNvPr>
          <p:cNvSpPr/>
          <p:nvPr/>
        </p:nvSpPr>
        <p:spPr>
          <a:xfrm>
            <a:off x="3797161" y="4110059"/>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265" name="Oval 264">
            <a:extLst>
              <a:ext uri="{FF2B5EF4-FFF2-40B4-BE49-F238E27FC236}">
                <a16:creationId xmlns:a16="http://schemas.microsoft.com/office/drawing/2014/main" id="{BC96C994-5CC1-7250-A61B-A8FD0A941137}"/>
              </a:ext>
            </a:extLst>
          </p:cNvPr>
          <p:cNvSpPr/>
          <p:nvPr/>
        </p:nvSpPr>
        <p:spPr>
          <a:xfrm>
            <a:off x="3930051" y="4110059"/>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266" name="Oval 265">
            <a:extLst>
              <a:ext uri="{FF2B5EF4-FFF2-40B4-BE49-F238E27FC236}">
                <a16:creationId xmlns:a16="http://schemas.microsoft.com/office/drawing/2014/main" id="{D334948F-A1D6-3CA1-D479-988D485ADD31}"/>
              </a:ext>
            </a:extLst>
          </p:cNvPr>
          <p:cNvSpPr/>
          <p:nvPr/>
        </p:nvSpPr>
        <p:spPr>
          <a:xfrm>
            <a:off x="3664271" y="4110059"/>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267" name="Oval 266">
            <a:extLst>
              <a:ext uri="{FF2B5EF4-FFF2-40B4-BE49-F238E27FC236}">
                <a16:creationId xmlns:a16="http://schemas.microsoft.com/office/drawing/2014/main" id="{FB8E1751-1D73-A738-8388-0415BDD9EE87}"/>
              </a:ext>
            </a:extLst>
          </p:cNvPr>
          <p:cNvSpPr/>
          <p:nvPr/>
        </p:nvSpPr>
        <p:spPr>
          <a:xfrm>
            <a:off x="3434126" y="4152328"/>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268" name="Oval 267">
            <a:extLst>
              <a:ext uri="{FF2B5EF4-FFF2-40B4-BE49-F238E27FC236}">
                <a16:creationId xmlns:a16="http://schemas.microsoft.com/office/drawing/2014/main" id="{BE5B0457-F19F-5368-2198-705D7F431344}"/>
              </a:ext>
            </a:extLst>
          </p:cNvPr>
          <p:cNvSpPr/>
          <p:nvPr/>
        </p:nvSpPr>
        <p:spPr>
          <a:xfrm>
            <a:off x="3567016" y="4152328"/>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269" name="Oval 268">
            <a:extLst>
              <a:ext uri="{FF2B5EF4-FFF2-40B4-BE49-F238E27FC236}">
                <a16:creationId xmlns:a16="http://schemas.microsoft.com/office/drawing/2014/main" id="{DFD863EB-EFC1-5B87-59EF-9CAD3E90FEA6}"/>
              </a:ext>
            </a:extLst>
          </p:cNvPr>
          <p:cNvSpPr/>
          <p:nvPr/>
        </p:nvSpPr>
        <p:spPr>
          <a:xfrm>
            <a:off x="3301236" y="4152328"/>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270" name="Oval 269">
            <a:extLst>
              <a:ext uri="{FF2B5EF4-FFF2-40B4-BE49-F238E27FC236}">
                <a16:creationId xmlns:a16="http://schemas.microsoft.com/office/drawing/2014/main" id="{C538211F-36D1-6B75-ACD2-BEAD59595CCC}"/>
              </a:ext>
            </a:extLst>
          </p:cNvPr>
          <p:cNvSpPr/>
          <p:nvPr/>
        </p:nvSpPr>
        <p:spPr>
          <a:xfrm>
            <a:off x="3831455" y="4149606"/>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271" name="Oval 270">
            <a:extLst>
              <a:ext uri="{FF2B5EF4-FFF2-40B4-BE49-F238E27FC236}">
                <a16:creationId xmlns:a16="http://schemas.microsoft.com/office/drawing/2014/main" id="{60025D4A-C72C-C77D-8CB2-F1DD701F6493}"/>
              </a:ext>
            </a:extLst>
          </p:cNvPr>
          <p:cNvSpPr/>
          <p:nvPr/>
        </p:nvSpPr>
        <p:spPr>
          <a:xfrm>
            <a:off x="3964345" y="4149606"/>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272" name="Oval 271">
            <a:extLst>
              <a:ext uri="{FF2B5EF4-FFF2-40B4-BE49-F238E27FC236}">
                <a16:creationId xmlns:a16="http://schemas.microsoft.com/office/drawing/2014/main" id="{5F08BA76-968C-2E1A-95CD-447BF12D9E6D}"/>
              </a:ext>
            </a:extLst>
          </p:cNvPr>
          <p:cNvSpPr/>
          <p:nvPr/>
        </p:nvSpPr>
        <p:spPr>
          <a:xfrm>
            <a:off x="3698565" y="4149606"/>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273" name="Oval 272">
            <a:extLst>
              <a:ext uri="{FF2B5EF4-FFF2-40B4-BE49-F238E27FC236}">
                <a16:creationId xmlns:a16="http://schemas.microsoft.com/office/drawing/2014/main" id="{7A78DBA3-D905-2CA0-BA1E-821EA14D44B1}"/>
              </a:ext>
            </a:extLst>
          </p:cNvPr>
          <p:cNvSpPr/>
          <p:nvPr/>
        </p:nvSpPr>
        <p:spPr>
          <a:xfrm>
            <a:off x="3464604" y="4191069"/>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274" name="Oval 273">
            <a:extLst>
              <a:ext uri="{FF2B5EF4-FFF2-40B4-BE49-F238E27FC236}">
                <a16:creationId xmlns:a16="http://schemas.microsoft.com/office/drawing/2014/main" id="{91C0718F-A97E-4660-91EB-734786AFFE5D}"/>
              </a:ext>
            </a:extLst>
          </p:cNvPr>
          <p:cNvSpPr/>
          <p:nvPr/>
        </p:nvSpPr>
        <p:spPr>
          <a:xfrm>
            <a:off x="3597494" y="4191069"/>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275" name="Oval 274">
            <a:extLst>
              <a:ext uri="{FF2B5EF4-FFF2-40B4-BE49-F238E27FC236}">
                <a16:creationId xmlns:a16="http://schemas.microsoft.com/office/drawing/2014/main" id="{0401D450-2E51-3D78-17B2-3BC23A25FB69}"/>
              </a:ext>
            </a:extLst>
          </p:cNvPr>
          <p:cNvSpPr/>
          <p:nvPr/>
        </p:nvSpPr>
        <p:spPr>
          <a:xfrm>
            <a:off x="3331714" y="4191069"/>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276" name="Oval 275">
            <a:extLst>
              <a:ext uri="{FF2B5EF4-FFF2-40B4-BE49-F238E27FC236}">
                <a16:creationId xmlns:a16="http://schemas.microsoft.com/office/drawing/2014/main" id="{CA12DE2C-AAFF-1CD8-6E00-312FCD0BDF69}"/>
              </a:ext>
            </a:extLst>
          </p:cNvPr>
          <p:cNvSpPr/>
          <p:nvPr/>
        </p:nvSpPr>
        <p:spPr>
          <a:xfrm>
            <a:off x="3861933" y="4188347"/>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277" name="Oval 276">
            <a:extLst>
              <a:ext uri="{FF2B5EF4-FFF2-40B4-BE49-F238E27FC236}">
                <a16:creationId xmlns:a16="http://schemas.microsoft.com/office/drawing/2014/main" id="{51C7F509-0464-17A5-2E27-6BBC921C9B79}"/>
              </a:ext>
            </a:extLst>
          </p:cNvPr>
          <p:cNvSpPr/>
          <p:nvPr/>
        </p:nvSpPr>
        <p:spPr>
          <a:xfrm>
            <a:off x="3994823" y="4188347"/>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278" name="Oval 277">
            <a:extLst>
              <a:ext uri="{FF2B5EF4-FFF2-40B4-BE49-F238E27FC236}">
                <a16:creationId xmlns:a16="http://schemas.microsoft.com/office/drawing/2014/main" id="{8709D9D5-1805-CEA3-D2B2-B257EFB51803}"/>
              </a:ext>
            </a:extLst>
          </p:cNvPr>
          <p:cNvSpPr/>
          <p:nvPr/>
        </p:nvSpPr>
        <p:spPr>
          <a:xfrm>
            <a:off x="3729043" y="4188347"/>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279" name="Oval 278">
            <a:extLst>
              <a:ext uri="{FF2B5EF4-FFF2-40B4-BE49-F238E27FC236}">
                <a16:creationId xmlns:a16="http://schemas.microsoft.com/office/drawing/2014/main" id="{4E98BA53-20DA-D907-5650-E19EDBDC9D79}"/>
              </a:ext>
            </a:extLst>
          </p:cNvPr>
          <p:cNvSpPr/>
          <p:nvPr/>
        </p:nvSpPr>
        <p:spPr>
          <a:xfrm>
            <a:off x="3498898" y="4230616"/>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280" name="Oval 279">
            <a:extLst>
              <a:ext uri="{FF2B5EF4-FFF2-40B4-BE49-F238E27FC236}">
                <a16:creationId xmlns:a16="http://schemas.microsoft.com/office/drawing/2014/main" id="{316955A6-B4DF-763F-30B7-63B7CF3CAB7C}"/>
              </a:ext>
            </a:extLst>
          </p:cNvPr>
          <p:cNvSpPr/>
          <p:nvPr/>
        </p:nvSpPr>
        <p:spPr>
          <a:xfrm>
            <a:off x="3631788" y="4230616"/>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281" name="Oval 280">
            <a:extLst>
              <a:ext uri="{FF2B5EF4-FFF2-40B4-BE49-F238E27FC236}">
                <a16:creationId xmlns:a16="http://schemas.microsoft.com/office/drawing/2014/main" id="{87418EE7-5050-7323-6557-54D3E13AE567}"/>
              </a:ext>
            </a:extLst>
          </p:cNvPr>
          <p:cNvSpPr/>
          <p:nvPr/>
        </p:nvSpPr>
        <p:spPr>
          <a:xfrm>
            <a:off x="3366008" y="4230616"/>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282" name="Oval 281">
            <a:extLst>
              <a:ext uri="{FF2B5EF4-FFF2-40B4-BE49-F238E27FC236}">
                <a16:creationId xmlns:a16="http://schemas.microsoft.com/office/drawing/2014/main" id="{093F8AF2-6EC9-8EF2-AD93-79FB73DCF6C3}"/>
              </a:ext>
            </a:extLst>
          </p:cNvPr>
          <p:cNvSpPr/>
          <p:nvPr/>
        </p:nvSpPr>
        <p:spPr>
          <a:xfrm>
            <a:off x="3896227" y="4227894"/>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283" name="Oval 282">
            <a:extLst>
              <a:ext uri="{FF2B5EF4-FFF2-40B4-BE49-F238E27FC236}">
                <a16:creationId xmlns:a16="http://schemas.microsoft.com/office/drawing/2014/main" id="{26CECC24-9E48-9B51-F67C-10ABB5BBF7A2}"/>
              </a:ext>
            </a:extLst>
          </p:cNvPr>
          <p:cNvSpPr/>
          <p:nvPr/>
        </p:nvSpPr>
        <p:spPr>
          <a:xfrm>
            <a:off x="4029117" y="4227894"/>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284" name="Oval 283">
            <a:extLst>
              <a:ext uri="{FF2B5EF4-FFF2-40B4-BE49-F238E27FC236}">
                <a16:creationId xmlns:a16="http://schemas.microsoft.com/office/drawing/2014/main" id="{98A98652-B5DC-F75D-90D1-F16478BCDFDF}"/>
              </a:ext>
            </a:extLst>
          </p:cNvPr>
          <p:cNvSpPr/>
          <p:nvPr/>
        </p:nvSpPr>
        <p:spPr>
          <a:xfrm>
            <a:off x="3763337" y="4227894"/>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285" name="Oval 284">
            <a:extLst>
              <a:ext uri="{FF2B5EF4-FFF2-40B4-BE49-F238E27FC236}">
                <a16:creationId xmlns:a16="http://schemas.microsoft.com/office/drawing/2014/main" id="{7083BD33-925C-47D2-5789-88F9285D8DD7}"/>
              </a:ext>
            </a:extLst>
          </p:cNvPr>
          <p:cNvSpPr/>
          <p:nvPr/>
        </p:nvSpPr>
        <p:spPr>
          <a:xfrm>
            <a:off x="3209711" y="3202107"/>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286" name="Oval 285">
            <a:extLst>
              <a:ext uri="{FF2B5EF4-FFF2-40B4-BE49-F238E27FC236}">
                <a16:creationId xmlns:a16="http://schemas.microsoft.com/office/drawing/2014/main" id="{5B9BF411-1259-F4AF-A99A-829B24FE4038}"/>
              </a:ext>
            </a:extLst>
          </p:cNvPr>
          <p:cNvSpPr/>
          <p:nvPr/>
        </p:nvSpPr>
        <p:spPr>
          <a:xfrm>
            <a:off x="3342601" y="3202107"/>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287" name="Oval 286">
            <a:extLst>
              <a:ext uri="{FF2B5EF4-FFF2-40B4-BE49-F238E27FC236}">
                <a16:creationId xmlns:a16="http://schemas.microsoft.com/office/drawing/2014/main" id="{433D2F61-2DC6-9BDA-74B3-C652790E515C}"/>
              </a:ext>
            </a:extLst>
          </p:cNvPr>
          <p:cNvSpPr/>
          <p:nvPr/>
        </p:nvSpPr>
        <p:spPr>
          <a:xfrm>
            <a:off x="3076821" y="3202107"/>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288" name="Oval 287">
            <a:extLst>
              <a:ext uri="{FF2B5EF4-FFF2-40B4-BE49-F238E27FC236}">
                <a16:creationId xmlns:a16="http://schemas.microsoft.com/office/drawing/2014/main" id="{4BD3B1F4-FCCA-4B6B-CB69-71CED60FD51D}"/>
              </a:ext>
            </a:extLst>
          </p:cNvPr>
          <p:cNvSpPr/>
          <p:nvPr/>
        </p:nvSpPr>
        <p:spPr>
          <a:xfrm>
            <a:off x="3244005" y="3241654"/>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289" name="Oval 288">
            <a:extLst>
              <a:ext uri="{FF2B5EF4-FFF2-40B4-BE49-F238E27FC236}">
                <a16:creationId xmlns:a16="http://schemas.microsoft.com/office/drawing/2014/main" id="{FC817E4C-7FAF-53D4-F368-BEFCB49705B5}"/>
              </a:ext>
            </a:extLst>
          </p:cNvPr>
          <p:cNvSpPr/>
          <p:nvPr/>
        </p:nvSpPr>
        <p:spPr>
          <a:xfrm>
            <a:off x="3376895" y="3241654"/>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290" name="Oval 289">
            <a:extLst>
              <a:ext uri="{FF2B5EF4-FFF2-40B4-BE49-F238E27FC236}">
                <a16:creationId xmlns:a16="http://schemas.microsoft.com/office/drawing/2014/main" id="{C7A4FB48-6310-0931-B68D-5B55808ED589}"/>
              </a:ext>
            </a:extLst>
          </p:cNvPr>
          <p:cNvSpPr/>
          <p:nvPr/>
        </p:nvSpPr>
        <p:spPr>
          <a:xfrm>
            <a:off x="3111115" y="3241654"/>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291" name="Oval 290">
            <a:extLst>
              <a:ext uri="{FF2B5EF4-FFF2-40B4-BE49-F238E27FC236}">
                <a16:creationId xmlns:a16="http://schemas.microsoft.com/office/drawing/2014/main" id="{02ECC275-64A4-B19F-54B1-ECB3431F25D9}"/>
              </a:ext>
            </a:extLst>
          </p:cNvPr>
          <p:cNvSpPr/>
          <p:nvPr/>
        </p:nvSpPr>
        <p:spPr>
          <a:xfrm>
            <a:off x="3274483" y="3280395"/>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292" name="Oval 291">
            <a:extLst>
              <a:ext uri="{FF2B5EF4-FFF2-40B4-BE49-F238E27FC236}">
                <a16:creationId xmlns:a16="http://schemas.microsoft.com/office/drawing/2014/main" id="{DFEC8ECD-F57A-655E-B71E-366359DFB973}"/>
              </a:ext>
            </a:extLst>
          </p:cNvPr>
          <p:cNvSpPr/>
          <p:nvPr/>
        </p:nvSpPr>
        <p:spPr>
          <a:xfrm>
            <a:off x="3407373" y="3280395"/>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293" name="Oval 292">
            <a:extLst>
              <a:ext uri="{FF2B5EF4-FFF2-40B4-BE49-F238E27FC236}">
                <a16:creationId xmlns:a16="http://schemas.microsoft.com/office/drawing/2014/main" id="{DC9CC484-243C-8C40-69A6-9B55957BA3AE}"/>
              </a:ext>
            </a:extLst>
          </p:cNvPr>
          <p:cNvSpPr/>
          <p:nvPr/>
        </p:nvSpPr>
        <p:spPr>
          <a:xfrm>
            <a:off x="3141593" y="3280395"/>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294" name="Oval 293">
            <a:extLst>
              <a:ext uri="{FF2B5EF4-FFF2-40B4-BE49-F238E27FC236}">
                <a16:creationId xmlns:a16="http://schemas.microsoft.com/office/drawing/2014/main" id="{6BCFA4E2-E57D-3947-A61D-B4D701907FA4}"/>
              </a:ext>
            </a:extLst>
          </p:cNvPr>
          <p:cNvSpPr/>
          <p:nvPr/>
        </p:nvSpPr>
        <p:spPr>
          <a:xfrm>
            <a:off x="3044338" y="3322664"/>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295" name="Oval 294">
            <a:extLst>
              <a:ext uri="{FF2B5EF4-FFF2-40B4-BE49-F238E27FC236}">
                <a16:creationId xmlns:a16="http://schemas.microsoft.com/office/drawing/2014/main" id="{C48F6B23-8DE6-2A7B-4CBE-789EB0050C6A}"/>
              </a:ext>
            </a:extLst>
          </p:cNvPr>
          <p:cNvSpPr/>
          <p:nvPr/>
        </p:nvSpPr>
        <p:spPr>
          <a:xfrm>
            <a:off x="3308777" y="3319942"/>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296" name="Oval 295">
            <a:extLst>
              <a:ext uri="{FF2B5EF4-FFF2-40B4-BE49-F238E27FC236}">
                <a16:creationId xmlns:a16="http://schemas.microsoft.com/office/drawing/2014/main" id="{B5BE2ADD-88AD-98DB-AA32-E9106965F7BD}"/>
              </a:ext>
            </a:extLst>
          </p:cNvPr>
          <p:cNvSpPr/>
          <p:nvPr/>
        </p:nvSpPr>
        <p:spPr>
          <a:xfrm>
            <a:off x="3441667" y="3319942"/>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297" name="Oval 296">
            <a:extLst>
              <a:ext uri="{FF2B5EF4-FFF2-40B4-BE49-F238E27FC236}">
                <a16:creationId xmlns:a16="http://schemas.microsoft.com/office/drawing/2014/main" id="{1097D69A-70FA-6604-151E-2F96FB70FA1E}"/>
              </a:ext>
            </a:extLst>
          </p:cNvPr>
          <p:cNvSpPr/>
          <p:nvPr/>
        </p:nvSpPr>
        <p:spPr>
          <a:xfrm>
            <a:off x="3175887" y="3319942"/>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298" name="Oval 297">
            <a:extLst>
              <a:ext uri="{FF2B5EF4-FFF2-40B4-BE49-F238E27FC236}">
                <a16:creationId xmlns:a16="http://schemas.microsoft.com/office/drawing/2014/main" id="{13C7F9C9-FAAA-6084-A372-6CA3F07E3DE2}"/>
              </a:ext>
            </a:extLst>
          </p:cNvPr>
          <p:cNvSpPr/>
          <p:nvPr/>
        </p:nvSpPr>
        <p:spPr>
          <a:xfrm>
            <a:off x="3066554" y="3443167"/>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299" name="Oval 298">
            <a:extLst>
              <a:ext uri="{FF2B5EF4-FFF2-40B4-BE49-F238E27FC236}">
                <a16:creationId xmlns:a16="http://schemas.microsoft.com/office/drawing/2014/main" id="{2EF0596A-7E2B-1B39-5663-4EBAADF70560}"/>
              </a:ext>
            </a:extLst>
          </p:cNvPr>
          <p:cNvSpPr/>
          <p:nvPr/>
        </p:nvSpPr>
        <p:spPr>
          <a:xfrm>
            <a:off x="3330993" y="3440445"/>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00" name="Oval 299">
            <a:extLst>
              <a:ext uri="{FF2B5EF4-FFF2-40B4-BE49-F238E27FC236}">
                <a16:creationId xmlns:a16="http://schemas.microsoft.com/office/drawing/2014/main" id="{56C501EF-5202-1500-A0B7-A6267B0017D6}"/>
              </a:ext>
            </a:extLst>
          </p:cNvPr>
          <p:cNvSpPr/>
          <p:nvPr/>
        </p:nvSpPr>
        <p:spPr>
          <a:xfrm>
            <a:off x="3463883" y="3440445"/>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01" name="Oval 300">
            <a:extLst>
              <a:ext uri="{FF2B5EF4-FFF2-40B4-BE49-F238E27FC236}">
                <a16:creationId xmlns:a16="http://schemas.microsoft.com/office/drawing/2014/main" id="{8A9FE8A5-BE05-B3BC-E268-857162318A4F}"/>
              </a:ext>
            </a:extLst>
          </p:cNvPr>
          <p:cNvSpPr/>
          <p:nvPr/>
        </p:nvSpPr>
        <p:spPr>
          <a:xfrm>
            <a:off x="3198103" y="3440445"/>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02" name="Oval 301">
            <a:extLst>
              <a:ext uri="{FF2B5EF4-FFF2-40B4-BE49-F238E27FC236}">
                <a16:creationId xmlns:a16="http://schemas.microsoft.com/office/drawing/2014/main" id="{FD7C61D9-06C4-B254-500E-B90D45A6C0D7}"/>
              </a:ext>
            </a:extLst>
          </p:cNvPr>
          <p:cNvSpPr/>
          <p:nvPr/>
        </p:nvSpPr>
        <p:spPr>
          <a:xfrm>
            <a:off x="3100848" y="3482714"/>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03" name="Oval 302">
            <a:extLst>
              <a:ext uri="{FF2B5EF4-FFF2-40B4-BE49-F238E27FC236}">
                <a16:creationId xmlns:a16="http://schemas.microsoft.com/office/drawing/2014/main" id="{1454F52B-CF72-6B70-3A62-C75FB8405DC0}"/>
              </a:ext>
            </a:extLst>
          </p:cNvPr>
          <p:cNvSpPr/>
          <p:nvPr/>
        </p:nvSpPr>
        <p:spPr>
          <a:xfrm>
            <a:off x="3365287" y="3479992"/>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04" name="Oval 303">
            <a:extLst>
              <a:ext uri="{FF2B5EF4-FFF2-40B4-BE49-F238E27FC236}">
                <a16:creationId xmlns:a16="http://schemas.microsoft.com/office/drawing/2014/main" id="{0C3DA4ED-7359-5B2B-7A81-76EF4A07224C}"/>
              </a:ext>
            </a:extLst>
          </p:cNvPr>
          <p:cNvSpPr/>
          <p:nvPr/>
        </p:nvSpPr>
        <p:spPr>
          <a:xfrm>
            <a:off x="3498177" y="3479992"/>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05" name="Oval 304">
            <a:extLst>
              <a:ext uri="{FF2B5EF4-FFF2-40B4-BE49-F238E27FC236}">
                <a16:creationId xmlns:a16="http://schemas.microsoft.com/office/drawing/2014/main" id="{5336CAF0-8031-0C97-FE77-66E3DFE3A57A}"/>
              </a:ext>
            </a:extLst>
          </p:cNvPr>
          <p:cNvSpPr/>
          <p:nvPr/>
        </p:nvSpPr>
        <p:spPr>
          <a:xfrm>
            <a:off x="3232397" y="3479992"/>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06" name="Oval 305">
            <a:extLst>
              <a:ext uri="{FF2B5EF4-FFF2-40B4-BE49-F238E27FC236}">
                <a16:creationId xmlns:a16="http://schemas.microsoft.com/office/drawing/2014/main" id="{C648E18D-1D2C-09CB-68E4-957EEBF531B2}"/>
              </a:ext>
            </a:extLst>
          </p:cNvPr>
          <p:cNvSpPr/>
          <p:nvPr/>
        </p:nvSpPr>
        <p:spPr>
          <a:xfrm>
            <a:off x="2998436" y="3521455"/>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07" name="Oval 306">
            <a:extLst>
              <a:ext uri="{FF2B5EF4-FFF2-40B4-BE49-F238E27FC236}">
                <a16:creationId xmlns:a16="http://schemas.microsoft.com/office/drawing/2014/main" id="{FB0B6F4A-C7B4-30CC-93E2-B5156FDE4F79}"/>
              </a:ext>
            </a:extLst>
          </p:cNvPr>
          <p:cNvSpPr/>
          <p:nvPr/>
        </p:nvSpPr>
        <p:spPr>
          <a:xfrm>
            <a:off x="3131326" y="3521455"/>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08" name="Oval 307">
            <a:extLst>
              <a:ext uri="{FF2B5EF4-FFF2-40B4-BE49-F238E27FC236}">
                <a16:creationId xmlns:a16="http://schemas.microsoft.com/office/drawing/2014/main" id="{C71A41CC-325C-2A01-8A98-596AF6DFD8C5}"/>
              </a:ext>
            </a:extLst>
          </p:cNvPr>
          <p:cNvSpPr/>
          <p:nvPr/>
        </p:nvSpPr>
        <p:spPr>
          <a:xfrm>
            <a:off x="3395765" y="3518733"/>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09" name="Oval 308">
            <a:extLst>
              <a:ext uri="{FF2B5EF4-FFF2-40B4-BE49-F238E27FC236}">
                <a16:creationId xmlns:a16="http://schemas.microsoft.com/office/drawing/2014/main" id="{9A6E8EE8-DE31-2637-DAD2-A1527AC7638B}"/>
              </a:ext>
            </a:extLst>
          </p:cNvPr>
          <p:cNvSpPr/>
          <p:nvPr/>
        </p:nvSpPr>
        <p:spPr>
          <a:xfrm>
            <a:off x="3528655" y="3518733"/>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10" name="Oval 309">
            <a:extLst>
              <a:ext uri="{FF2B5EF4-FFF2-40B4-BE49-F238E27FC236}">
                <a16:creationId xmlns:a16="http://schemas.microsoft.com/office/drawing/2014/main" id="{1E69275E-2A2F-0B81-1F98-E14082EC54D8}"/>
              </a:ext>
            </a:extLst>
          </p:cNvPr>
          <p:cNvSpPr/>
          <p:nvPr/>
        </p:nvSpPr>
        <p:spPr>
          <a:xfrm>
            <a:off x="3262875" y="3518733"/>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11" name="Oval 310">
            <a:extLst>
              <a:ext uri="{FF2B5EF4-FFF2-40B4-BE49-F238E27FC236}">
                <a16:creationId xmlns:a16="http://schemas.microsoft.com/office/drawing/2014/main" id="{62C00D8F-BB2B-48B0-41F7-B4866802415E}"/>
              </a:ext>
            </a:extLst>
          </p:cNvPr>
          <p:cNvSpPr/>
          <p:nvPr/>
        </p:nvSpPr>
        <p:spPr>
          <a:xfrm>
            <a:off x="3032730" y="3561002"/>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12" name="Oval 311">
            <a:extLst>
              <a:ext uri="{FF2B5EF4-FFF2-40B4-BE49-F238E27FC236}">
                <a16:creationId xmlns:a16="http://schemas.microsoft.com/office/drawing/2014/main" id="{9418E22A-E121-3013-8552-92CE9E51BC7C}"/>
              </a:ext>
            </a:extLst>
          </p:cNvPr>
          <p:cNvSpPr/>
          <p:nvPr/>
        </p:nvSpPr>
        <p:spPr>
          <a:xfrm>
            <a:off x="3165620" y="3561002"/>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13" name="Oval 312">
            <a:extLst>
              <a:ext uri="{FF2B5EF4-FFF2-40B4-BE49-F238E27FC236}">
                <a16:creationId xmlns:a16="http://schemas.microsoft.com/office/drawing/2014/main" id="{4FE010EE-2D5B-D8AF-832C-85466679D47C}"/>
              </a:ext>
            </a:extLst>
          </p:cNvPr>
          <p:cNvSpPr/>
          <p:nvPr/>
        </p:nvSpPr>
        <p:spPr>
          <a:xfrm>
            <a:off x="3430059" y="3558280"/>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14" name="Oval 313">
            <a:extLst>
              <a:ext uri="{FF2B5EF4-FFF2-40B4-BE49-F238E27FC236}">
                <a16:creationId xmlns:a16="http://schemas.microsoft.com/office/drawing/2014/main" id="{A78D1A09-390A-E1CD-65ED-5AAE4C1E2634}"/>
              </a:ext>
            </a:extLst>
          </p:cNvPr>
          <p:cNvSpPr/>
          <p:nvPr/>
        </p:nvSpPr>
        <p:spPr>
          <a:xfrm>
            <a:off x="3562949" y="3558280"/>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15" name="Oval 314">
            <a:extLst>
              <a:ext uri="{FF2B5EF4-FFF2-40B4-BE49-F238E27FC236}">
                <a16:creationId xmlns:a16="http://schemas.microsoft.com/office/drawing/2014/main" id="{97B1B25D-69D2-6709-844E-967A49272DE9}"/>
              </a:ext>
            </a:extLst>
          </p:cNvPr>
          <p:cNvSpPr/>
          <p:nvPr/>
        </p:nvSpPr>
        <p:spPr>
          <a:xfrm>
            <a:off x="3297169" y="3558280"/>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16" name="Oval 315">
            <a:extLst>
              <a:ext uri="{FF2B5EF4-FFF2-40B4-BE49-F238E27FC236}">
                <a16:creationId xmlns:a16="http://schemas.microsoft.com/office/drawing/2014/main" id="{F1110506-3C86-262F-162E-21A5879BDBA0}"/>
              </a:ext>
            </a:extLst>
          </p:cNvPr>
          <p:cNvSpPr/>
          <p:nvPr/>
        </p:nvSpPr>
        <p:spPr>
          <a:xfrm>
            <a:off x="3034755" y="3662774"/>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17" name="Oval 316">
            <a:extLst>
              <a:ext uri="{FF2B5EF4-FFF2-40B4-BE49-F238E27FC236}">
                <a16:creationId xmlns:a16="http://schemas.microsoft.com/office/drawing/2014/main" id="{6282441E-C8C6-91AC-5AD4-9AB845F2AC12}"/>
              </a:ext>
            </a:extLst>
          </p:cNvPr>
          <p:cNvSpPr/>
          <p:nvPr/>
        </p:nvSpPr>
        <p:spPr>
          <a:xfrm>
            <a:off x="3299194" y="3660052"/>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18" name="Oval 317">
            <a:extLst>
              <a:ext uri="{FF2B5EF4-FFF2-40B4-BE49-F238E27FC236}">
                <a16:creationId xmlns:a16="http://schemas.microsoft.com/office/drawing/2014/main" id="{9DF80243-4252-9A0E-EBFC-CF90F9900592}"/>
              </a:ext>
            </a:extLst>
          </p:cNvPr>
          <p:cNvSpPr/>
          <p:nvPr/>
        </p:nvSpPr>
        <p:spPr>
          <a:xfrm>
            <a:off x="3432084" y="3660052"/>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19" name="Oval 318">
            <a:extLst>
              <a:ext uri="{FF2B5EF4-FFF2-40B4-BE49-F238E27FC236}">
                <a16:creationId xmlns:a16="http://schemas.microsoft.com/office/drawing/2014/main" id="{466DCA4A-4F20-D977-65FA-E326884E44CD}"/>
              </a:ext>
            </a:extLst>
          </p:cNvPr>
          <p:cNvSpPr/>
          <p:nvPr/>
        </p:nvSpPr>
        <p:spPr>
          <a:xfrm>
            <a:off x="3166304" y="3660052"/>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20" name="Oval 319">
            <a:extLst>
              <a:ext uri="{FF2B5EF4-FFF2-40B4-BE49-F238E27FC236}">
                <a16:creationId xmlns:a16="http://schemas.microsoft.com/office/drawing/2014/main" id="{B1D52FCA-A1BE-A5D5-F7C5-EE5358D263C0}"/>
              </a:ext>
            </a:extLst>
          </p:cNvPr>
          <p:cNvSpPr/>
          <p:nvPr/>
        </p:nvSpPr>
        <p:spPr>
          <a:xfrm>
            <a:off x="3069049" y="3702321"/>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21" name="Oval 320">
            <a:extLst>
              <a:ext uri="{FF2B5EF4-FFF2-40B4-BE49-F238E27FC236}">
                <a16:creationId xmlns:a16="http://schemas.microsoft.com/office/drawing/2014/main" id="{DF878442-83CC-AB51-71E6-3D188AD30F0C}"/>
              </a:ext>
            </a:extLst>
          </p:cNvPr>
          <p:cNvSpPr/>
          <p:nvPr/>
        </p:nvSpPr>
        <p:spPr>
          <a:xfrm>
            <a:off x="3333488" y="3699599"/>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22" name="Oval 321">
            <a:extLst>
              <a:ext uri="{FF2B5EF4-FFF2-40B4-BE49-F238E27FC236}">
                <a16:creationId xmlns:a16="http://schemas.microsoft.com/office/drawing/2014/main" id="{8009E9F9-F19D-0DCE-AAAD-55D01842A78C}"/>
              </a:ext>
            </a:extLst>
          </p:cNvPr>
          <p:cNvSpPr/>
          <p:nvPr/>
        </p:nvSpPr>
        <p:spPr>
          <a:xfrm>
            <a:off x="3466378" y="3699599"/>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23" name="Oval 322">
            <a:extLst>
              <a:ext uri="{FF2B5EF4-FFF2-40B4-BE49-F238E27FC236}">
                <a16:creationId xmlns:a16="http://schemas.microsoft.com/office/drawing/2014/main" id="{A490AB7A-10F2-BB11-1661-318750A832F6}"/>
              </a:ext>
            </a:extLst>
          </p:cNvPr>
          <p:cNvSpPr/>
          <p:nvPr/>
        </p:nvSpPr>
        <p:spPr>
          <a:xfrm>
            <a:off x="3200598" y="3699599"/>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24" name="Oval 323">
            <a:extLst>
              <a:ext uri="{FF2B5EF4-FFF2-40B4-BE49-F238E27FC236}">
                <a16:creationId xmlns:a16="http://schemas.microsoft.com/office/drawing/2014/main" id="{7FB6F047-966F-294B-2369-D736928AD177}"/>
              </a:ext>
            </a:extLst>
          </p:cNvPr>
          <p:cNvSpPr/>
          <p:nvPr/>
        </p:nvSpPr>
        <p:spPr>
          <a:xfrm>
            <a:off x="3099527" y="3741062"/>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25" name="Oval 324">
            <a:extLst>
              <a:ext uri="{FF2B5EF4-FFF2-40B4-BE49-F238E27FC236}">
                <a16:creationId xmlns:a16="http://schemas.microsoft.com/office/drawing/2014/main" id="{CB05804E-B283-E418-0205-6E221550CB84}"/>
              </a:ext>
            </a:extLst>
          </p:cNvPr>
          <p:cNvSpPr/>
          <p:nvPr/>
        </p:nvSpPr>
        <p:spPr>
          <a:xfrm>
            <a:off x="3363966" y="3738340"/>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26" name="Oval 325">
            <a:extLst>
              <a:ext uri="{FF2B5EF4-FFF2-40B4-BE49-F238E27FC236}">
                <a16:creationId xmlns:a16="http://schemas.microsoft.com/office/drawing/2014/main" id="{8020E5B9-057E-5A0A-9E22-136BEEBEC16C}"/>
              </a:ext>
            </a:extLst>
          </p:cNvPr>
          <p:cNvSpPr/>
          <p:nvPr/>
        </p:nvSpPr>
        <p:spPr>
          <a:xfrm>
            <a:off x="3496856" y="3738340"/>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27" name="Oval 326">
            <a:extLst>
              <a:ext uri="{FF2B5EF4-FFF2-40B4-BE49-F238E27FC236}">
                <a16:creationId xmlns:a16="http://schemas.microsoft.com/office/drawing/2014/main" id="{EAA2679B-8922-1368-7585-A5D21CFC5AE2}"/>
              </a:ext>
            </a:extLst>
          </p:cNvPr>
          <p:cNvSpPr/>
          <p:nvPr/>
        </p:nvSpPr>
        <p:spPr>
          <a:xfrm>
            <a:off x="3231076" y="3738340"/>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28" name="Oval 327">
            <a:extLst>
              <a:ext uri="{FF2B5EF4-FFF2-40B4-BE49-F238E27FC236}">
                <a16:creationId xmlns:a16="http://schemas.microsoft.com/office/drawing/2014/main" id="{FDAB5489-1ABE-27AD-ADCD-E71CD6F68C70}"/>
              </a:ext>
            </a:extLst>
          </p:cNvPr>
          <p:cNvSpPr/>
          <p:nvPr/>
        </p:nvSpPr>
        <p:spPr>
          <a:xfrm>
            <a:off x="3000931" y="3780609"/>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29" name="Oval 328">
            <a:extLst>
              <a:ext uri="{FF2B5EF4-FFF2-40B4-BE49-F238E27FC236}">
                <a16:creationId xmlns:a16="http://schemas.microsoft.com/office/drawing/2014/main" id="{259BDA44-65B3-9DDE-43C2-7FFD5F94FDB2}"/>
              </a:ext>
            </a:extLst>
          </p:cNvPr>
          <p:cNvSpPr/>
          <p:nvPr/>
        </p:nvSpPr>
        <p:spPr>
          <a:xfrm>
            <a:off x="3133821" y="3780609"/>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30" name="Oval 329">
            <a:extLst>
              <a:ext uri="{FF2B5EF4-FFF2-40B4-BE49-F238E27FC236}">
                <a16:creationId xmlns:a16="http://schemas.microsoft.com/office/drawing/2014/main" id="{AC77F033-D1D0-ADA3-A48D-80B3D410C49D}"/>
              </a:ext>
            </a:extLst>
          </p:cNvPr>
          <p:cNvSpPr/>
          <p:nvPr/>
        </p:nvSpPr>
        <p:spPr>
          <a:xfrm>
            <a:off x="3398260" y="3777887"/>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31" name="Oval 330">
            <a:extLst>
              <a:ext uri="{FF2B5EF4-FFF2-40B4-BE49-F238E27FC236}">
                <a16:creationId xmlns:a16="http://schemas.microsoft.com/office/drawing/2014/main" id="{B2E40177-0732-5611-1D92-72AD80783B1C}"/>
              </a:ext>
            </a:extLst>
          </p:cNvPr>
          <p:cNvSpPr/>
          <p:nvPr/>
        </p:nvSpPr>
        <p:spPr>
          <a:xfrm>
            <a:off x="3531150" y="3777887"/>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32" name="Oval 331">
            <a:extLst>
              <a:ext uri="{FF2B5EF4-FFF2-40B4-BE49-F238E27FC236}">
                <a16:creationId xmlns:a16="http://schemas.microsoft.com/office/drawing/2014/main" id="{A9AA9A61-1955-5B0F-568B-A556190FF4A2}"/>
              </a:ext>
            </a:extLst>
          </p:cNvPr>
          <p:cNvSpPr/>
          <p:nvPr/>
        </p:nvSpPr>
        <p:spPr>
          <a:xfrm>
            <a:off x="3265370" y="3777887"/>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33" name="Oval 332">
            <a:extLst>
              <a:ext uri="{FF2B5EF4-FFF2-40B4-BE49-F238E27FC236}">
                <a16:creationId xmlns:a16="http://schemas.microsoft.com/office/drawing/2014/main" id="{56A59BEF-5D58-E26E-6A46-962BC806013C}"/>
              </a:ext>
            </a:extLst>
          </p:cNvPr>
          <p:cNvSpPr/>
          <p:nvPr/>
        </p:nvSpPr>
        <p:spPr>
          <a:xfrm>
            <a:off x="3209389" y="3888544"/>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34" name="Oval 333">
            <a:extLst>
              <a:ext uri="{FF2B5EF4-FFF2-40B4-BE49-F238E27FC236}">
                <a16:creationId xmlns:a16="http://schemas.microsoft.com/office/drawing/2014/main" id="{B9C76FFB-3E92-156A-F4EE-3D0FA58F5E09}"/>
              </a:ext>
            </a:extLst>
          </p:cNvPr>
          <p:cNvSpPr/>
          <p:nvPr/>
        </p:nvSpPr>
        <p:spPr>
          <a:xfrm>
            <a:off x="3342279" y="3888544"/>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35" name="Oval 334">
            <a:extLst>
              <a:ext uri="{FF2B5EF4-FFF2-40B4-BE49-F238E27FC236}">
                <a16:creationId xmlns:a16="http://schemas.microsoft.com/office/drawing/2014/main" id="{8C28ACCB-9C7A-ED92-6E14-6B1209DA2BC1}"/>
              </a:ext>
            </a:extLst>
          </p:cNvPr>
          <p:cNvSpPr/>
          <p:nvPr/>
        </p:nvSpPr>
        <p:spPr>
          <a:xfrm>
            <a:off x="3076499" y="3888544"/>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36" name="Oval 335">
            <a:extLst>
              <a:ext uri="{FF2B5EF4-FFF2-40B4-BE49-F238E27FC236}">
                <a16:creationId xmlns:a16="http://schemas.microsoft.com/office/drawing/2014/main" id="{A656328C-FA11-706F-E15C-B2401E25AFB2}"/>
              </a:ext>
            </a:extLst>
          </p:cNvPr>
          <p:cNvSpPr/>
          <p:nvPr/>
        </p:nvSpPr>
        <p:spPr>
          <a:xfrm>
            <a:off x="3243683" y="3928091"/>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37" name="Oval 336">
            <a:extLst>
              <a:ext uri="{FF2B5EF4-FFF2-40B4-BE49-F238E27FC236}">
                <a16:creationId xmlns:a16="http://schemas.microsoft.com/office/drawing/2014/main" id="{FAD3E783-A44D-1278-5B71-89502899CB82}"/>
              </a:ext>
            </a:extLst>
          </p:cNvPr>
          <p:cNvSpPr/>
          <p:nvPr/>
        </p:nvSpPr>
        <p:spPr>
          <a:xfrm>
            <a:off x="3376573" y="3928091"/>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38" name="Oval 337">
            <a:extLst>
              <a:ext uri="{FF2B5EF4-FFF2-40B4-BE49-F238E27FC236}">
                <a16:creationId xmlns:a16="http://schemas.microsoft.com/office/drawing/2014/main" id="{7109A230-77CD-33EA-9759-00E2CB3E7FC5}"/>
              </a:ext>
            </a:extLst>
          </p:cNvPr>
          <p:cNvSpPr/>
          <p:nvPr/>
        </p:nvSpPr>
        <p:spPr>
          <a:xfrm>
            <a:off x="3110793" y="3928091"/>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39" name="Oval 338">
            <a:extLst>
              <a:ext uri="{FF2B5EF4-FFF2-40B4-BE49-F238E27FC236}">
                <a16:creationId xmlns:a16="http://schemas.microsoft.com/office/drawing/2014/main" id="{E9008257-4C9B-61F4-9301-D2D3293815DA}"/>
              </a:ext>
            </a:extLst>
          </p:cNvPr>
          <p:cNvSpPr/>
          <p:nvPr/>
        </p:nvSpPr>
        <p:spPr>
          <a:xfrm>
            <a:off x="3274161" y="3966832"/>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40" name="Oval 339">
            <a:extLst>
              <a:ext uri="{FF2B5EF4-FFF2-40B4-BE49-F238E27FC236}">
                <a16:creationId xmlns:a16="http://schemas.microsoft.com/office/drawing/2014/main" id="{ECC6B963-42B6-5173-780A-455FEBF88EAB}"/>
              </a:ext>
            </a:extLst>
          </p:cNvPr>
          <p:cNvSpPr/>
          <p:nvPr/>
        </p:nvSpPr>
        <p:spPr>
          <a:xfrm>
            <a:off x="3407051" y="3966832"/>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41" name="Oval 340">
            <a:extLst>
              <a:ext uri="{FF2B5EF4-FFF2-40B4-BE49-F238E27FC236}">
                <a16:creationId xmlns:a16="http://schemas.microsoft.com/office/drawing/2014/main" id="{6C347225-8FD7-3247-D073-8544A3763DFF}"/>
              </a:ext>
            </a:extLst>
          </p:cNvPr>
          <p:cNvSpPr/>
          <p:nvPr/>
        </p:nvSpPr>
        <p:spPr>
          <a:xfrm>
            <a:off x="3141271" y="3966832"/>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42" name="Oval 341">
            <a:extLst>
              <a:ext uri="{FF2B5EF4-FFF2-40B4-BE49-F238E27FC236}">
                <a16:creationId xmlns:a16="http://schemas.microsoft.com/office/drawing/2014/main" id="{20D927C6-2C77-8886-E9B7-FD8CB4A3D80F}"/>
              </a:ext>
            </a:extLst>
          </p:cNvPr>
          <p:cNvSpPr/>
          <p:nvPr/>
        </p:nvSpPr>
        <p:spPr>
          <a:xfrm>
            <a:off x="3044016" y="4009101"/>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43" name="Oval 342">
            <a:extLst>
              <a:ext uri="{FF2B5EF4-FFF2-40B4-BE49-F238E27FC236}">
                <a16:creationId xmlns:a16="http://schemas.microsoft.com/office/drawing/2014/main" id="{35702E68-3314-A32D-D7CF-AA3A54C64C85}"/>
              </a:ext>
            </a:extLst>
          </p:cNvPr>
          <p:cNvSpPr/>
          <p:nvPr/>
        </p:nvSpPr>
        <p:spPr>
          <a:xfrm>
            <a:off x="3308455" y="4006379"/>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44" name="Oval 343">
            <a:extLst>
              <a:ext uri="{FF2B5EF4-FFF2-40B4-BE49-F238E27FC236}">
                <a16:creationId xmlns:a16="http://schemas.microsoft.com/office/drawing/2014/main" id="{4FF0E8CC-617C-A1B9-797F-F4422386EBD8}"/>
              </a:ext>
            </a:extLst>
          </p:cNvPr>
          <p:cNvSpPr/>
          <p:nvPr/>
        </p:nvSpPr>
        <p:spPr>
          <a:xfrm>
            <a:off x="3441345" y="4006379"/>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45" name="Oval 344">
            <a:extLst>
              <a:ext uri="{FF2B5EF4-FFF2-40B4-BE49-F238E27FC236}">
                <a16:creationId xmlns:a16="http://schemas.microsoft.com/office/drawing/2014/main" id="{B836976E-117B-E463-EC25-3883F0C59E34}"/>
              </a:ext>
            </a:extLst>
          </p:cNvPr>
          <p:cNvSpPr/>
          <p:nvPr/>
        </p:nvSpPr>
        <p:spPr>
          <a:xfrm>
            <a:off x="3175565" y="4006379"/>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46" name="Oval 345">
            <a:extLst>
              <a:ext uri="{FF2B5EF4-FFF2-40B4-BE49-F238E27FC236}">
                <a16:creationId xmlns:a16="http://schemas.microsoft.com/office/drawing/2014/main" id="{91FCEE02-D7B1-1CF4-8239-10CDDC68BEE3}"/>
              </a:ext>
            </a:extLst>
          </p:cNvPr>
          <p:cNvSpPr/>
          <p:nvPr/>
        </p:nvSpPr>
        <p:spPr>
          <a:xfrm>
            <a:off x="3234504" y="3065294"/>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47" name="Oval 346">
            <a:extLst>
              <a:ext uri="{FF2B5EF4-FFF2-40B4-BE49-F238E27FC236}">
                <a16:creationId xmlns:a16="http://schemas.microsoft.com/office/drawing/2014/main" id="{AEB235F7-0093-3D94-75DE-A18A5041F25B}"/>
              </a:ext>
            </a:extLst>
          </p:cNvPr>
          <p:cNvSpPr/>
          <p:nvPr/>
        </p:nvSpPr>
        <p:spPr>
          <a:xfrm>
            <a:off x="3268798" y="3104841"/>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grpSp>
        <p:nvGrpSpPr>
          <p:cNvPr id="348" name="Group 347">
            <a:extLst>
              <a:ext uri="{FF2B5EF4-FFF2-40B4-BE49-F238E27FC236}">
                <a16:creationId xmlns:a16="http://schemas.microsoft.com/office/drawing/2014/main" id="{A1FF6CFD-B13E-57B7-0B25-481612715903}"/>
              </a:ext>
            </a:extLst>
          </p:cNvPr>
          <p:cNvGrpSpPr/>
          <p:nvPr/>
        </p:nvGrpSpPr>
        <p:grpSpPr>
          <a:xfrm>
            <a:off x="7145401" y="2585357"/>
            <a:ext cx="1772686" cy="1939610"/>
            <a:chOff x="741914" y="1436914"/>
            <a:chExt cx="1772686" cy="1939610"/>
          </a:xfrm>
        </p:grpSpPr>
        <p:cxnSp>
          <p:nvCxnSpPr>
            <p:cNvPr id="349" name="Straight Arrow Connector 348">
              <a:extLst>
                <a:ext uri="{FF2B5EF4-FFF2-40B4-BE49-F238E27FC236}">
                  <a16:creationId xmlns:a16="http://schemas.microsoft.com/office/drawing/2014/main" id="{29B7144C-8EE4-BBCD-F7D7-6FF2E1443653}"/>
                </a:ext>
              </a:extLst>
            </p:cNvPr>
            <p:cNvCxnSpPr>
              <a:cxnSpLocks/>
            </p:cNvCxnSpPr>
            <p:nvPr/>
          </p:nvCxnSpPr>
          <p:spPr>
            <a:xfrm flipV="1">
              <a:off x="1404618" y="1436914"/>
              <a:ext cx="0" cy="1087719"/>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50" name="Straight Arrow Connector 349">
              <a:extLst>
                <a:ext uri="{FF2B5EF4-FFF2-40B4-BE49-F238E27FC236}">
                  <a16:creationId xmlns:a16="http://schemas.microsoft.com/office/drawing/2014/main" id="{DD19CEEA-D20D-5228-5F74-42A722C7DC91}"/>
                </a:ext>
              </a:extLst>
            </p:cNvPr>
            <p:cNvCxnSpPr>
              <a:cxnSpLocks/>
            </p:cNvCxnSpPr>
            <p:nvPr/>
          </p:nvCxnSpPr>
          <p:spPr>
            <a:xfrm>
              <a:off x="1399856" y="2522252"/>
              <a:ext cx="1114744"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51" name="Straight Arrow Connector 350">
              <a:extLst>
                <a:ext uri="{FF2B5EF4-FFF2-40B4-BE49-F238E27FC236}">
                  <a16:creationId xmlns:a16="http://schemas.microsoft.com/office/drawing/2014/main" id="{1FF0B7ED-3B7E-2FB3-3D1B-B180AF68A88F}"/>
                </a:ext>
              </a:extLst>
            </p:cNvPr>
            <p:cNvCxnSpPr>
              <a:cxnSpLocks noChangeAspect="1"/>
            </p:cNvCxnSpPr>
            <p:nvPr/>
          </p:nvCxnSpPr>
          <p:spPr>
            <a:xfrm flipH="1">
              <a:off x="741914" y="2515110"/>
              <a:ext cx="665144" cy="861414"/>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352" name="Oval 351">
            <a:extLst>
              <a:ext uri="{FF2B5EF4-FFF2-40B4-BE49-F238E27FC236}">
                <a16:creationId xmlns:a16="http://schemas.microsoft.com/office/drawing/2014/main" id="{F3464E4F-377E-19E7-048C-0250044C6357}"/>
              </a:ext>
            </a:extLst>
          </p:cNvPr>
          <p:cNvSpPr/>
          <p:nvPr/>
        </p:nvSpPr>
        <p:spPr>
          <a:xfrm>
            <a:off x="7056578" y="2916727"/>
            <a:ext cx="1507934" cy="1507934"/>
          </a:xfrm>
          <a:prstGeom prst="ellipse">
            <a:avLst/>
          </a:prstGeom>
          <a:gradFill flip="none" rotWithShape="1">
            <a:gsLst>
              <a:gs pos="0">
                <a:schemeClr val="bg2">
                  <a:alpha val="60000"/>
                </a:schemeClr>
              </a:gs>
              <a:gs pos="100000">
                <a:schemeClr val="bg2">
                  <a:lumMod val="50000"/>
                </a:schemeClr>
              </a:gs>
            </a:gsLst>
            <a:path path="circle">
              <a:fillToRect l="50000" t="50000" r="50000" b="50000"/>
            </a:path>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53" name="Oval 352">
            <a:extLst>
              <a:ext uri="{FF2B5EF4-FFF2-40B4-BE49-F238E27FC236}">
                <a16:creationId xmlns:a16="http://schemas.microsoft.com/office/drawing/2014/main" id="{ABB7D482-2EAF-0B89-9333-A42D7F5077D3}"/>
              </a:ext>
            </a:extLst>
          </p:cNvPr>
          <p:cNvSpPr/>
          <p:nvPr/>
        </p:nvSpPr>
        <p:spPr>
          <a:xfrm>
            <a:off x="7832124" y="2962920"/>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54" name="Oval 353">
            <a:extLst>
              <a:ext uri="{FF2B5EF4-FFF2-40B4-BE49-F238E27FC236}">
                <a16:creationId xmlns:a16="http://schemas.microsoft.com/office/drawing/2014/main" id="{40C29315-2E1B-5522-87B3-679C6C6C328D}"/>
              </a:ext>
            </a:extLst>
          </p:cNvPr>
          <p:cNvSpPr/>
          <p:nvPr/>
        </p:nvSpPr>
        <p:spPr>
          <a:xfrm>
            <a:off x="7030998" y="3569417"/>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55" name="Oval 354">
            <a:extLst>
              <a:ext uri="{FF2B5EF4-FFF2-40B4-BE49-F238E27FC236}">
                <a16:creationId xmlns:a16="http://schemas.microsoft.com/office/drawing/2014/main" id="{C968854F-434A-749C-00EA-60F4275C31D9}"/>
              </a:ext>
            </a:extLst>
          </p:cNvPr>
          <p:cNvSpPr/>
          <p:nvPr/>
        </p:nvSpPr>
        <p:spPr>
          <a:xfrm>
            <a:off x="7819218" y="3444891"/>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56" name="Oval 355">
            <a:extLst>
              <a:ext uri="{FF2B5EF4-FFF2-40B4-BE49-F238E27FC236}">
                <a16:creationId xmlns:a16="http://schemas.microsoft.com/office/drawing/2014/main" id="{E7486E5E-6D10-21C2-8F4B-4119C8CFFAEA}"/>
              </a:ext>
            </a:extLst>
          </p:cNvPr>
          <p:cNvSpPr/>
          <p:nvPr/>
        </p:nvSpPr>
        <p:spPr>
          <a:xfrm>
            <a:off x="7665939" y="3973157"/>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57" name="Oval 356">
            <a:extLst>
              <a:ext uri="{FF2B5EF4-FFF2-40B4-BE49-F238E27FC236}">
                <a16:creationId xmlns:a16="http://schemas.microsoft.com/office/drawing/2014/main" id="{CC9D14AB-97E6-9CF3-FC80-08EE330C5225}"/>
              </a:ext>
            </a:extLst>
          </p:cNvPr>
          <p:cNvSpPr/>
          <p:nvPr/>
        </p:nvSpPr>
        <p:spPr>
          <a:xfrm>
            <a:off x="7686618" y="4298718"/>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58" name="Oval 357">
            <a:extLst>
              <a:ext uri="{FF2B5EF4-FFF2-40B4-BE49-F238E27FC236}">
                <a16:creationId xmlns:a16="http://schemas.microsoft.com/office/drawing/2014/main" id="{A9889C60-FD5F-F4B8-4E4E-F107FB7E65E1}"/>
              </a:ext>
            </a:extLst>
          </p:cNvPr>
          <p:cNvSpPr/>
          <p:nvPr/>
        </p:nvSpPr>
        <p:spPr>
          <a:xfrm>
            <a:off x="8499335" y="3770221"/>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59" name="Oval 358">
            <a:extLst>
              <a:ext uri="{FF2B5EF4-FFF2-40B4-BE49-F238E27FC236}">
                <a16:creationId xmlns:a16="http://schemas.microsoft.com/office/drawing/2014/main" id="{586ADCCF-F847-A1CA-92C5-C24781C82C9D}"/>
              </a:ext>
            </a:extLst>
          </p:cNvPr>
          <p:cNvSpPr/>
          <p:nvPr/>
        </p:nvSpPr>
        <p:spPr>
          <a:xfrm>
            <a:off x="8438850" y="3357809"/>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60" name="Oval 359">
            <a:extLst>
              <a:ext uri="{FF2B5EF4-FFF2-40B4-BE49-F238E27FC236}">
                <a16:creationId xmlns:a16="http://schemas.microsoft.com/office/drawing/2014/main" id="{4F44FAFE-CD57-0788-8901-2A826CCE1166}"/>
              </a:ext>
            </a:extLst>
          </p:cNvPr>
          <p:cNvSpPr/>
          <p:nvPr/>
        </p:nvSpPr>
        <p:spPr>
          <a:xfrm>
            <a:off x="8277192" y="3514252"/>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61" name="Oval 360">
            <a:extLst>
              <a:ext uri="{FF2B5EF4-FFF2-40B4-BE49-F238E27FC236}">
                <a16:creationId xmlns:a16="http://schemas.microsoft.com/office/drawing/2014/main" id="{D569826A-7BC5-7BC9-9F2C-72A7936D4565}"/>
              </a:ext>
            </a:extLst>
          </p:cNvPr>
          <p:cNvSpPr/>
          <p:nvPr/>
        </p:nvSpPr>
        <p:spPr>
          <a:xfrm>
            <a:off x="8032967" y="3065512"/>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62" name="Oval 361">
            <a:extLst>
              <a:ext uri="{FF2B5EF4-FFF2-40B4-BE49-F238E27FC236}">
                <a16:creationId xmlns:a16="http://schemas.microsoft.com/office/drawing/2014/main" id="{54F3D78B-EEF6-AEF3-C5F1-85DAA109DEC6}"/>
              </a:ext>
            </a:extLst>
          </p:cNvPr>
          <p:cNvSpPr/>
          <p:nvPr/>
        </p:nvSpPr>
        <p:spPr>
          <a:xfrm>
            <a:off x="7499256" y="2942965"/>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63" name="Oval 362">
            <a:extLst>
              <a:ext uri="{FF2B5EF4-FFF2-40B4-BE49-F238E27FC236}">
                <a16:creationId xmlns:a16="http://schemas.microsoft.com/office/drawing/2014/main" id="{A66CB137-7C16-12E3-F0C0-3081E31F5A68}"/>
              </a:ext>
            </a:extLst>
          </p:cNvPr>
          <p:cNvSpPr/>
          <p:nvPr/>
        </p:nvSpPr>
        <p:spPr>
          <a:xfrm>
            <a:off x="7312148" y="3089909"/>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64" name="Oval 363">
            <a:extLst>
              <a:ext uri="{FF2B5EF4-FFF2-40B4-BE49-F238E27FC236}">
                <a16:creationId xmlns:a16="http://schemas.microsoft.com/office/drawing/2014/main" id="{2A668632-C424-98AE-E248-95C21EB126D4}"/>
              </a:ext>
            </a:extLst>
          </p:cNvPr>
          <p:cNvSpPr/>
          <p:nvPr/>
        </p:nvSpPr>
        <p:spPr>
          <a:xfrm>
            <a:off x="7705510" y="3098866"/>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65" name="Oval 364">
            <a:extLst>
              <a:ext uri="{FF2B5EF4-FFF2-40B4-BE49-F238E27FC236}">
                <a16:creationId xmlns:a16="http://schemas.microsoft.com/office/drawing/2014/main" id="{565B409A-9598-0A6E-1FA1-E977FEFBEF86}"/>
              </a:ext>
            </a:extLst>
          </p:cNvPr>
          <p:cNvSpPr/>
          <p:nvPr/>
        </p:nvSpPr>
        <p:spPr>
          <a:xfrm>
            <a:off x="7931611" y="4122037"/>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66" name="Oval 365">
            <a:extLst>
              <a:ext uri="{FF2B5EF4-FFF2-40B4-BE49-F238E27FC236}">
                <a16:creationId xmlns:a16="http://schemas.microsoft.com/office/drawing/2014/main" id="{AA9F6504-309F-BB6B-7176-B4EA2F89747A}"/>
              </a:ext>
            </a:extLst>
          </p:cNvPr>
          <p:cNvSpPr/>
          <p:nvPr/>
        </p:nvSpPr>
        <p:spPr>
          <a:xfrm>
            <a:off x="7150712" y="3871202"/>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67" name="Oval 366">
            <a:extLst>
              <a:ext uri="{FF2B5EF4-FFF2-40B4-BE49-F238E27FC236}">
                <a16:creationId xmlns:a16="http://schemas.microsoft.com/office/drawing/2014/main" id="{6A30521B-DB26-A70D-66D0-94962434AF9E}"/>
              </a:ext>
            </a:extLst>
          </p:cNvPr>
          <p:cNvSpPr/>
          <p:nvPr/>
        </p:nvSpPr>
        <p:spPr>
          <a:xfrm>
            <a:off x="7264097" y="4170431"/>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68" name="Oval 367">
            <a:extLst>
              <a:ext uri="{FF2B5EF4-FFF2-40B4-BE49-F238E27FC236}">
                <a16:creationId xmlns:a16="http://schemas.microsoft.com/office/drawing/2014/main" id="{5551FE9D-5B3B-7BD3-F163-BDCB595C1DCD}"/>
              </a:ext>
            </a:extLst>
          </p:cNvPr>
          <p:cNvSpPr/>
          <p:nvPr/>
        </p:nvSpPr>
        <p:spPr>
          <a:xfrm>
            <a:off x="7949401" y="4334856"/>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69" name="Oval 368">
            <a:extLst>
              <a:ext uri="{FF2B5EF4-FFF2-40B4-BE49-F238E27FC236}">
                <a16:creationId xmlns:a16="http://schemas.microsoft.com/office/drawing/2014/main" id="{80482276-E152-0DFB-C47A-9F4B78609036}"/>
              </a:ext>
            </a:extLst>
          </p:cNvPr>
          <p:cNvSpPr/>
          <p:nvPr/>
        </p:nvSpPr>
        <p:spPr>
          <a:xfrm>
            <a:off x="8142626" y="4235459"/>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70" name="Oval 369">
            <a:extLst>
              <a:ext uri="{FF2B5EF4-FFF2-40B4-BE49-F238E27FC236}">
                <a16:creationId xmlns:a16="http://schemas.microsoft.com/office/drawing/2014/main" id="{230F68E4-D740-1269-08A2-5718A5EAD5FD}"/>
              </a:ext>
            </a:extLst>
          </p:cNvPr>
          <p:cNvSpPr/>
          <p:nvPr/>
        </p:nvSpPr>
        <p:spPr>
          <a:xfrm>
            <a:off x="8386163" y="4022464"/>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71" name="Oval 370">
            <a:extLst>
              <a:ext uri="{FF2B5EF4-FFF2-40B4-BE49-F238E27FC236}">
                <a16:creationId xmlns:a16="http://schemas.microsoft.com/office/drawing/2014/main" id="{65CD2920-7788-508B-BCAD-9E617917CF2F}"/>
              </a:ext>
            </a:extLst>
          </p:cNvPr>
          <p:cNvSpPr/>
          <p:nvPr/>
        </p:nvSpPr>
        <p:spPr>
          <a:xfrm>
            <a:off x="7987682" y="3874436"/>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72" name="Oval 371">
            <a:extLst>
              <a:ext uri="{FF2B5EF4-FFF2-40B4-BE49-F238E27FC236}">
                <a16:creationId xmlns:a16="http://schemas.microsoft.com/office/drawing/2014/main" id="{43AA8B35-452E-8DAE-0268-98B62B9A1A27}"/>
              </a:ext>
            </a:extLst>
          </p:cNvPr>
          <p:cNvSpPr/>
          <p:nvPr/>
        </p:nvSpPr>
        <p:spPr>
          <a:xfrm>
            <a:off x="8232289" y="3750846"/>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73" name="Oval 372">
            <a:extLst>
              <a:ext uri="{FF2B5EF4-FFF2-40B4-BE49-F238E27FC236}">
                <a16:creationId xmlns:a16="http://schemas.microsoft.com/office/drawing/2014/main" id="{3DE2CF8B-D1F9-EC51-9991-6CABF2FDA489}"/>
              </a:ext>
            </a:extLst>
          </p:cNvPr>
          <p:cNvSpPr/>
          <p:nvPr/>
        </p:nvSpPr>
        <p:spPr>
          <a:xfrm>
            <a:off x="7461217" y="3647596"/>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74" name="Oval 373">
            <a:extLst>
              <a:ext uri="{FF2B5EF4-FFF2-40B4-BE49-F238E27FC236}">
                <a16:creationId xmlns:a16="http://schemas.microsoft.com/office/drawing/2014/main" id="{81E0365B-21DC-19C2-A023-D100DD93D5FA}"/>
              </a:ext>
            </a:extLst>
          </p:cNvPr>
          <p:cNvSpPr/>
          <p:nvPr/>
        </p:nvSpPr>
        <p:spPr>
          <a:xfrm>
            <a:off x="7412072" y="3931183"/>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75" name="Oval 374">
            <a:extLst>
              <a:ext uri="{FF2B5EF4-FFF2-40B4-BE49-F238E27FC236}">
                <a16:creationId xmlns:a16="http://schemas.microsoft.com/office/drawing/2014/main" id="{F1C11FDE-C8CC-E103-CFFB-739321926999}"/>
              </a:ext>
            </a:extLst>
          </p:cNvPr>
          <p:cNvSpPr/>
          <p:nvPr/>
        </p:nvSpPr>
        <p:spPr>
          <a:xfrm>
            <a:off x="7475516" y="3335585"/>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76" name="Oval 375">
            <a:extLst>
              <a:ext uri="{FF2B5EF4-FFF2-40B4-BE49-F238E27FC236}">
                <a16:creationId xmlns:a16="http://schemas.microsoft.com/office/drawing/2014/main" id="{48163080-BF03-ADB4-9127-F07659F630E0}"/>
              </a:ext>
            </a:extLst>
          </p:cNvPr>
          <p:cNvSpPr/>
          <p:nvPr/>
        </p:nvSpPr>
        <p:spPr>
          <a:xfrm>
            <a:off x="7613617" y="3799996"/>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77" name="Oval 376">
            <a:extLst>
              <a:ext uri="{FF2B5EF4-FFF2-40B4-BE49-F238E27FC236}">
                <a16:creationId xmlns:a16="http://schemas.microsoft.com/office/drawing/2014/main" id="{7D38E3CB-BD3E-8C63-3936-02975F46BFC9}"/>
              </a:ext>
            </a:extLst>
          </p:cNvPr>
          <p:cNvSpPr/>
          <p:nvPr/>
        </p:nvSpPr>
        <p:spPr>
          <a:xfrm>
            <a:off x="8106569" y="3343411"/>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78" name="Oval 377">
            <a:extLst>
              <a:ext uri="{FF2B5EF4-FFF2-40B4-BE49-F238E27FC236}">
                <a16:creationId xmlns:a16="http://schemas.microsoft.com/office/drawing/2014/main" id="{53587940-D0D2-300F-D549-7DE60253BD71}"/>
              </a:ext>
            </a:extLst>
          </p:cNvPr>
          <p:cNvSpPr/>
          <p:nvPr/>
        </p:nvSpPr>
        <p:spPr>
          <a:xfrm>
            <a:off x="7252306" y="3341081"/>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79" name="Oval 378">
            <a:extLst>
              <a:ext uri="{FF2B5EF4-FFF2-40B4-BE49-F238E27FC236}">
                <a16:creationId xmlns:a16="http://schemas.microsoft.com/office/drawing/2014/main" id="{149A419F-34F9-F67D-947E-32A3E4DA8F3B}"/>
              </a:ext>
            </a:extLst>
          </p:cNvPr>
          <p:cNvSpPr/>
          <p:nvPr/>
        </p:nvSpPr>
        <p:spPr>
          <a:xfrm>
            <a:off x="7896650" y="3235372"/>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grpSp>
        <p:nvGrpSpPr>
          <p:cNvPr id="380" name="Group 379">
            <a:extLst>
              <a:ext uri="{FF2B5EF4-FFF2-40B4-BE49-F238E27FC236}">
                <a16:creationId xmlns:a16="http://schemas.microsoft.com/office/drawing/2014/main" id="{89B8299B-FBF7-9F8A-C614-35ADD8C3CDCD}"/>
              </a:ext>
            </a:extLst>
          </p:cNvPr>
          <p:cNvGrpSpPr/>
          <p:nvPr/>
        </p:nvGrpSpPr>
        <p:grpSpPr>
          <a:xfrm>
            <a:off x="9252084" y="2578383"/>
            <a:ext cx="1772686" cy="1939610"/>
            <a:chOff x="741914" y="1436914"/>
            <a:chExt cx="1772686" cy="1939610"/>
          </a:xfrm>
        </p:grpSpPr>
        <p:cxnSp>
          <p:nvCxnSpPr>
            <p:cNvPr id="381" name="Straight Arrow Connector 380">
              <a:extLst>
                <a:ext uri="{FF2B5EF4-FFF2-40B4-BE49-F238E27FC236}">
                  <a16:creationId xmlns:a16="http://schemas.microsoft.com/office/drawing/2014/main" id="{C3D9699D-96EB-5D0C-8DAB-9B49E12A530C}"/>
                </a:ext>
              </a:extLst>
            </p:cNvPr>
            <p:cNvCxnSpPr>
              <a:cxnSpLocks/>
            </p:cNvCxnSpPr>
            <p:nvPr/>
          </p:nvCxnSpPr>
          <p:spPr>
            <a:xfrm flipV="1">
              <a:off x="1404618" y="1436914"/>
              <a:ext cx="0" cy="1087719"/>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82" name="Straight Arrow Connector 381">
              <a:extLst>
                <a:ext uri="{FF2B5EF4-FFF2-40B4-BE49-F238E27FC236}">
                  <a16:creationId xmlns:a16="http://schemas.microsoft.com/office/drawing/2014/main" id="{B43454FA-82C6-8DCD-F706-21EF282EA69C}"/>
                </a:ext>
              </a:extLst>
            </p:cNvPr>
            <p:cNvCxnSpPr>
              <a:cxnSpLocks/>
            </p:cNvCxnSpPr>
            <p:nvPr/>
          </p:nvCxnSpPr>
          <p:spPr>
            <a:xfrm>
              <a:off x="1399856" y="2522252"/>
              <a:ext cx="1114744"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83" name="Straight Arrow Connector 382">
              <a:extLst>
                <a:ext uri="{FF2B5EF4-FFF2-40B4-BE49-F238E27FC236}">
                  <a16:creationId xmlns:a16="http://schemas.microsoft.com/office/drawing/2014/main" id="{B0378D9C-5AE2-07DC-0A14-A135D565B90D}"/>
                </a:ext>
              </a:extLst>
            </p:cNvPr>
            <p:cNvCxnSpPr>
              <a:cxnSpLocks noChangeAspect="1"/>
            </p:cNvCxnSpPr>
            <p:nvPr/>
          </p:nvCxnSpPr>
          <p:spPr>
            <a:xfrm flipH="1">
              <a:off x="741914" y="2515110"/>
              <a:ext cx="665144" cy="861414"/>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384" name="Oval 383">
            <a:extLst>
              <a:ext uri="{FF2B5EF4-FFF2-40B4-BE49-F238E27FC236}">
                <a16:creationId xmlns:a16="http://schemas.microsoft.com/office/drawing/2014/main" id="{7E67791C-D48E-AF2C-BB35-274B8FB16160}"/>
              </a:ext>
            </a:extLst>
          </p:cNvPr>
          <p:cNvSpPr/>
          <p:nvPr/>
        </p:nvSpPr>
        <p:spPr>
          <a:xfrm>
            <a:off x="9163261" y="2909753"/>
            <a:ext cx="1507934" cy="1507934"/>
          </a:xfrm>
          <a:prstGeom prst="ellipse">
            <a:avLst/>
          </a:prstGeom>
          <a:gradFill flip="none" rotWithShape="1">
            <a:gsLst>
              <a:gs pos="0">
                <a:schemeClr val="bg2">
                  <a:alpha val="60000"/>
                </a:schemeClr>
              </a:gs>
              <a:gs pos="100000">
                <a:schemeClr val="bg2">
                  <a:lumMod val="50000"/>
                </a:schemeClr>
              </a:gs>
            </a:gsLst>
            <a:path path="circle">
              <a:fillToRect l="50000" t="50000" r="50000" b="50000"/>
            </a:path>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85" name="Oval 384">
            <a:extLst>
              <a:ext uri="{FF2B5EF4-FFF2-40B4-BE49-F238E27FC236}">
                <a16:creationId xmlns:a16="http://schemas.microsoft.com/office/drawing/2014/main" id="{EC4B18CD-0DDB-A186-C47B-C24717015232}"/>
              </a:ext>
            </a:extLst>
          </p:cNvPr>
          <p:cNvSpPr/>
          <p:nvPr/>
        </p:nvSpPr>
        <p:spPr>
          <a:xfrm>
            <a:off x="10573362" y="3763247"/>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86" name="Oval 385">
            <a:extLst>
              <a:ext uri="{FF2B5EF4-FFF2-40B4-BE49-F238E27FC236}">
                <a16:creationId xmlns:a16="http://schemas.microsoft.com/office/drawing/2014/main" id="{1C482989-AF17-CB1F-B73D-717B1D54A709}"/>
              </a:ext>
            </a:extLst>
          </p:cNvPr>
          <p:cNvSpPr/>
          <p:nvPr/>
        </p:nvSpPr>
        <p:spPr>
          <a:xfrm>
            <a:off x="10357837" y="3624198"/>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87" name="Oval 386">
            <a:extLst>
              <a:ext uri="{FF2B5EF4-FFF2-40B4-BE49-F238E27FC236}">
                <a16:creationId xmlns:a16="http://schemas.microsoft.com/office/drawing/2014/main" id="{7E8E1A16-9D37-F01F-6D09-489B733E4443}"/>
              </a:ext>
            </a:extLst>
          </p:cNvPr>
          <p:cNvSpPr/>
          <p:nvPr/>
        </p:nvSpPr>
        <p:spPr>
          <a:xfrm>
            <a:off x="9592279" y="4035138"/>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88" name="Oval 387">
            <a:extLst>
              <a:ext uri="{FF2B5EF4-FFF2-40B4-BE49-F238E27FC236}">
                <a16:creationId xmlns:a16="http://schemas.microsoft.com/office/drawing/2014/main" id="{B81CAB77-6EBB-B0F0-BC06-D427102835B1}"/>
              </a:ext>
            </a:extLst>
          </p:cNvPr>
          <p:cNvSpPr/>
          <p:nvPr/>
        </p:nvSpPr>
        <p:spPr>
          <a:xfrm>
            <a:off x="9546835" y="3230556"/>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89" name="Oval 388">
            <a:extLst>
              <a:ext uri="{FF2B5EF4-FFF2-40B4-BE49-F238E27FC236}">
                <a16:creationId xmlns:a16="http://schemas.microsoft.com/office/drawing/2014/main" id="{0E0D4F98-108E-B72E-7EEE-C4096A4D6E3D}"/>
              </a:ext>
            </a:extLst>
          </p:cNvPr>
          <p:cNvSpPr/>
          <p:nvPr/>
        </p:nvSpPr>
        <p:spPr>
          <a:xfrm>
            <a:off x="9382649" y="3133549"/>
            <a:ext cx="1061027" cy="1061027"/>
          </a:xfrm>
          <a:prstGeom prst="ellipse">
            <a:avLst/>
          </a:prstGeom>
          <a:gradFill flip="none" rotWithShape="1">
            <a:gsLst>
              <a:gs pos="0">
                <a:schemeClr val="bg2">
                  <a:alpha val="60000"/>
                </a:schemeClr>
              </a:gs>
              <a:gs pos="100000">
                <a:schemeClr val="bg2">
                  <a:lumMod val="50000"/>
                </a:schemeClr>
              </a:gs>
            </a:gsLst>
            <a:path path="circle">
              <a:fillToRect l="50000" t="50000" r="50000" b="50000"/>
            </a:path>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90" name="Oval 389">
            <a:extLst>
              <a:ext uri="{FF2B5EF4-FFF2-40B4-BE49-F238E27FC236}">
                <a16:creationId xmlns:a16="http://schemas.microsoft.com/office/drawing/2014/main" id="{E9607CB2-5289-16E1-DAAF-FE2096CF1EF3}"/>
              </a:ext>
            </a:extLst>
          </p:cNvPr>
          <p:cNvSpPr/>
          <p:nvPr/>
        </p:nvSpPr>
        <p:spPr>
          <a:xfrm>
            <a:off x="9953057" y="3433634"/>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91" name="Oval 390">
            <a:extLst>
              <a:ext uri="{FF2B5EF4-FFF2-40B4-BE49-F238E27FC236}">
                <a16:creationId xmlns:a16="http://schemas.microsoft.com/office/drawing/2014/main" id="{32F36171-869C-D8CD-27FF-FCAD0608C6AC}"/>
              </a:ext>
            </a:extLst>
          </p:cNvPr>
          <p:cNvSpPr/>
          <p:nvPr/>
        </p:nvSpPr>
        <p:spPr>
          <a:xfrm>
            <a:off x="9786671" y="3804936"/>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92" name="Oval 391">
            <a:extLst>
              <a:ext uri="{FF2B5EF4-FFF2-40B4-BE49-F238E27FC236}">
                <a16:creationId xmlns:a16="http://schemas.microsoft.com/office/drawing/2014/main" id="{D19DC548-110F-81B0-D953-9DB3CA8D820F}"/>
              </a:ext>
            </a:extLst>
          </p:cNvPr>
          <p:cNvSpPr/>
          <p:nvPr/>
        </p:nvSpPr>
        <p:spPr>
          <a:xfrm>
            <a:off x="9662747" y="3549297"/>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93" name="Oval 392">
            <a:extLst>
              <a:ext uri="{FF2B5EF4-FFF2-40B4-BE49-F238E27FC236}">
                <a16:creationId xmlns:a16="http://schemas.microsoft.com/office/drawing/2014/main" id="{58E981C8-5F81-9A43-9A0A-7D230C03D6FB}"/>
              </a:ext>
            </a:extLst>
          </p:cNvPr>
          <p:cNvSpPr/>
          <p:nvPr/>
        </p:nvSpPr>
        <p:spPr>
          <a:xfrm>
            <a:off x="10048858" y="3701916"/>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94" name="Oval 393">
            <a:extLst>
              <a:ext uri="{FF2B5EF4-FFF2-40B4-BE49-F238E27FC236}">
                <a16:creationId xmlns:a16="http://schemas.microsoft.com/office/drawing/2014/main" id="{856F471C-BAFF-DC58-A2AA-7E0A3BC81397}"/>
              </a:ext>
            </a:extLst>
          </p:cNvPr>
          <p:cNvSpPr/>
          <p:nvPr/>
        </p:nvSpPr>
        <p:spPr>
          <a:xfrm>
            <a:off x="9663244" y="3422320"/>
            <a:ext cx="493563" cy="493563"/>
          </a:xfrm>
          <a:prstGeom prst="ellipse">
            <a:avLst/>
          </a:prstGeom>
          <a:gradFill flip="none" rotWithShape="1">
            <a:gsLst>
              <a:gs pos="0">
                <a:schemeClr val="bg2">
                  <a:alpha val="60000"/>
                </a:schemeClr>
              </a:gs>
              <a:gs pos="100000">
                <a:schemeClr val="bg2">
                  <a:lumMod val="50000"/>
                </a:schemeClr>
              </a:gs>
            </a:gsLst>
            <a:path path="circle">
              <a:fillToRect l="50000" t="50000" r="50000" b="50000"/>
            </a:path>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95" name="Oval 394">
            <a:extLst>
              <a:ext uri="{FF2B5EF4-FFF2-40B4-BE49-F238E27FC236}">
                <a16:creationId xmlns:a16="http://schemas.microsoft.com/office/drawing/2014/main" id="{E4F644CA-1D11-D5B9-11DE-7CB5B501E26C}"/>
              </a:ext>
            </a:extLst>
          </p:cNvPr>
          <p:cNvSpPr/>
          <p:nvPr/>
        </p:nvSpPr>
        <p:spPr>
          <a:xfrm>
            <a:off x="10008635" y="2910181"/>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96" name="Oval 395">
            <a:extLst>
              <a:ext uri="{FF2B5EF4-FFF2-40B4-BE49-F238E27FC236}">
                <a16:creationId xmlns:a16="http://schemas.microsoft.com/office/drawing/2014/main" id="{1E52B056-22E3-E235-3381-68B88001C32F}"/>
              </a:ext>
            </a:extLst>
          </p:cNvPr>
          <p:cNvSpPr/>
          <p:nvPr/>
        </p:nvSpPr>
        <p:spPr>
          <a:xfrm>
            <a:off x="9386189" y="4165354"/>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97" name="Oval 396">
            <a:extLst>
              <a:ext uri="{FF2B5EF4-FFF2-40B4-BE49-F238E27FC236}">
                <a16:creationId xmlns:a16="http://schemas.microsoft.com/office/drawing/2014/main" id="{3B860230-B000-5B6A-0A1E-0921A8AD5434}"/>
              </a:ext>
            </a:extLst>
          </p:cNvPr>
          <p:cNvSpPr/>
          <p:nvPr/>
        </p:nvSpPr>
        <p:spPr>
          <a:xfrm>
            <a:off x="9391978" y="3063751"/>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98" name="Oval 397">
            <a:extLst>
              <a:ext uri="{FF2B5EF4-FFF2-40B4-BE49-F238E27FC236}">
                <a16:creationId xmlns:a16="http://schemas.microsoft.com/office/drawing/2014/main" id="{26AE56D0-5382-6EEB-4218-591E4DAC6345}"/>
              </a:ext>
            </a:extLst>
          </p:cNvPr>
          <p:cNvSpPr/>
          <p:nvPr/>
        </p:nvSpPr>
        <p:spPr>
          <a:xfrm>
            <a:off x="10131627" y="3205096"/>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99" name="Oval 398">
            <a:extLst>
              <a:ext uri="{FF2B5EF4-FFF2-40B4-BE49-F238E27FC236}">
                <a16:creationId xmlns:a16="http://schemas.microsoft.com/office/drawing/2014/main" id="{114381A2-68CB-D259-EF25-3862EC4D2555}"/>
              </a:ext>
            </a:extLst>
          </p:cNvPr>
          <p:cNvSpPr/>
          <p:nvPr/>
        </p:nvSpPr>
        <p:spPr>
          <a:xfrm>
            <a:off x="10149736" y="4035138"/>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400" name="Oval 399">
            <a:extLst>
              <a:ext uri="{FF2B5EF4-FFF2-40B4-BE49-F238E27FC236}">
                <a16:creationId xmlns:a16="http://schemas.microsoft.com/office/drawing/2014/main" id="{5F0B9665-A422-FBB3-C4CA-BBD445AB6DA7}"/>
              </a:ext>
            </a:extLst>
          </p:cNvPr>
          <p:cNvSpPr/>
          <p:nvPr/>
        </p:nvSpPr>
        <p:spPr>
          <a:xfrm>
            <a:off x="9352004" y="3622679"/>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401" name="Oval 400">
            <a:extLst>
              <a:ext uri="{FF2B5EF4-FFF2-40B4-BE49-F238E27FC236}">
                <a16:creationId xmlns:a16="http://schemas.microsoft.com/office/drawing/2014/main" id="{41170AEB-C8BF-974B-A2D1-171CF455945D}"/>
              </a:ext>
            </a:extLst>
          </p:cNvPr>
          <p:cNvSpPr/>
          <p:nvPr/>
        </p:nvSpPr>
        <p:spPr>
          <a:xfrm>
            <a:off x="9957109" y="3806446"/>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402" name="Oval 401">
            <a:extLst>
              <a:ext uri="{FF2B5EF4-FFF2-40B4-BE49-F238E27FC236}">
                <a16:creationId xmlns:a16="http://schemas.microsoft.com/office/drawing/2014/main" id="{3734EAE0-F5CB-4C9E-5619-D30ECCDC3C80}"/>
              </a:ext>
            </a:extLst>
          </p:cNvPr>
          <p:cNvSpPr/>
          <p:nvPr/>
        </p:nvSpPr>
        <p:spPr>
          <a:xfrm>
            <a:off x="10057021" y="3533607"/>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403" name="Oval 402">
            <a:extLst>
              <a:ext uri="{FF2B5EF4-FFF2-40B4-BE49-F238E27FC236}">
                <a16:creationId xmlns:a16="http://schemas.microsoft.com/office/drawing/2014/main" id="{E0936D51-9491-23AE-EB69-EB8C299CC959}"/>
              </a:ext>
            </a:extLst>
          </p:cNvPr>
          <p:cNvSpPr/>
          <p:nvPr/>
        </p:nvSpPr>
        <p:spPr>
          <a:xfrm>
            <a:off x="9770304" y="3424581"/>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404" name="Oval 403">
            <a:extLst>
              <a:ext uri="{FF2B5EF4-FFF2-40B4-BE49-F238E27FC236}">
                <a16:creationId xmlns:a16="http://schemas.microsoft.com/office/drawing/2014/main" id="{F8CF13DE-670A-AEA1-0FCA-4B71B0873009}"/>
              </a:ext>
            </a:extLst>
          </p:cNvPr>
          <p:cNvSpPr/>
          <p:nvPr/>
        </p:nvSpPr>
        <p:spPr>
          <a:xfrm>
            <a:off x="9663108" y="3700736"/>
            <a:ext cx="89805" cy="89805"/>
          </a:xfrm>
          <a:prstGeom prst="ellipse">
            <a:avLst/>
          </a:prstGeom>
          <a:solidFill>
            <a:srgbClr val="00A759"/>
          </a:solidFill>
          <a:ln w="31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405" name="ZoneTexte 41">
            <a:extLst>
              <a:ext uri="{FF2B5EF4-FFF2-40B4-BE49-F238E27FC236}">
                <a16:creationId xmlns:a16="http://schemas.microsoft.com/office/drawing/2014/main" id="{B8F7AA55-F16C-107C-5335-C05F3AE5DE27}"/>
              </a:ext>
            </a:extLst>
          </p:cNvPr>
          <p:cNvSpPr txBox="1"/>
          <p:nvPr/>
        </p:nvSpPr>
        <p:spPr>
          <a:xfrm>
            <a:off x="838200" y="4827023"/>
            <a:ext cx="2160236" cy="646331"/>
          </a:xfrm>
          <a:prstGeom prst="rect">
            <a:avLst/>
          </a:prstGeom>
          <a:noFill/>
        </p:spPr>
        <p:txBody>
          <a:bodyPr wrap="square" rtlCol="0">
            <a:spAutoFit/>
          </a:bodyPr>
          <a:lstStyle/>
          <a:p>
            <a:pPr algn="ctr"/>
            <a:r>
              <a:rPr lang="fr-CA" dirty="0" err="1">
                <a:latin typeface="Century Schoolbook" panose="02040604050505020304" pitchFamily="18" charset="0"/>
                <a:cs typeface="Roboto Serif Light" pitchFamily="2" charset="0"/>
              </a:rPr>
              <a:t>Stejskal</a:t>
            </a:r>
            <a:r>
              <a:rPr lang="fr-CA" dirty="0">
                <a:latin typeface="Century Schoolbook" panose="02040604050505020304" pitchFamily="18" charset="0"/>
                <a:cs typeface="Roboto Serif Light" pitchFamily="2" charset="0"/>
              </a:rPr>
              <a:t>-Tanner </a:t>
            </a:r>
            <a:r>
              <a:rPr lang="fr-CA" dirty="0" err="1">
                <a:latin typeface="Century Schoolbook" panose="02040604050505020304" pitchFamily="18" charset="0"/>
                <a:cs typeface="Roboto Serif Light" pitchFamily="2" charset="0"/>
              </a:rPr>
              <a:t>sequence</a:t>
            </a:r>
            <a:endParaRPr lang="fr-CA" sz="2000" dirty="0">
              <a:latin typeface="Century Schoolbook" panose="02040604050505020304" pitchFamily="18" charset="0"/>
              <a:cs typeface="Roboto Serif Light" pitchFamily="2" charset="0"/>
            </a:endParaRPr>
          </a:p>
        </p:txBody>
      </p:sp>
      <p:sp>
        <p:nvSpPr>
          <p:cNvPr id="406" name="ZoneTexte 41">
            <a:extLst>
              <a:ext uri="{FF2B5EF4-FFF2-40B4-BE49-F238E27FC236}">
                <a16:creationId xmlns:a16="http://schemas.microsoft.com/office/drawing/2014/main" id="{4BC802EE-DEB2-1DB7-FF1C-930E89FD6EAC}"/>
              </a:ext>
            </a:extLst>
          </p:cNvPr>
          <p:cNvSpPr txBox="1"/>
          <p:nvPr/>
        </p:nvSpPr>
        <p:spPr>
          <a:xfrm>
            <a:off x="3202300" y="4965523"/>
            <a:ext cx="992529" cy="369332"/>
          </a:xfrm>
          <a:prstGeom prst="rect">
            <a:avLst/>
          </a:prstGeom>
          <a:noFill/>
        </p:spPr>
        <p:txBody>
          <a:bodyPr wrap="square" rtlCol="0">
            <a:spAutoFit/>
          </a:bodyPr>
          <a:lstStyle/>
          <a:p>
            <a:pPr algn="ctr"/>
            <a:r>
              <a:rPr lang="fr-CA" dirty="0">
                <a:latin typeface="Century Schoolbook" panose="02040604050505020304" pitchFamily="18" charset="0"/>
                <a:cs typeface="Roboto Serif Light" pitchFamily="2" charset="0"/>
              </a:rPr>
              <a:t>DSI</a:t>
            </a:r>
            <a:endParaRPr lang="fr-CA" sz="2000" dirty="0">
              <a:latin typeface="Century Schoolbook" panose="02040604050505020304" pitchFamily="18" charset="0"/>
              <a:cs typeface="Roboto Serif Light" pitchFamily="2" charset="0"/>
            </a:endParaRPr>
          </a:p>
        </p:txBody>
      </p:sp>
      <p:sp>
        <p:nvSpPr>
          <p:cNvPr id="407" name="ZoneTexte 41">
            <a:extLst>
              <a:ext uri="{FF2B5EF4-FFF2-40B4-BE49-F238E27FC236}">
                <a16:creationId xmlns:a16="http://schemas.microsoft.com/office/drawing/2014/main" id="{EC444A5C-5624-58B8-4299-DFCC3B707623}"/>
              </a:ext>
            </a:extLst>
          </p:cNvPr>
          <p:cNvSpPr txBox="1"/>
          <p:nvPr/>
        </p:nvSpPr>
        <p:spPr>
          <a:xfrm>
            <a:off x="5253922" y="4965523"/>
            <a:ext cx="992529" cy="369332"/>
          </a:xfrm>
          <a:prstGeom prst="rect">
            <a:avLst/>
          </a:prstGeom>
          <a:noFill/>
        </p:spPr>
        <p:txBody>
          <a:bodyPr wrap="square" rtlCol="0">
            <a:spAutoFit/>
          </a:bodyPr>
          <a:lstStyle/>
          <a:p>
            <a:pPr algn="ctr"/>
            <a:r>
              <a:rPr lang="fr-CA" dirty="0">
                <a:latin typeface="Century Schoolbook" panose="02040604050505020304" pitchFamily="18" charset="0"/>
                <a:cs typeface="Roboto Serif Light" pitchFamily="2" charset="0"/>
              </a:rPr>
              <a:t>DTI</a:t>
            </a:r>
            <a:endParaRPr lang="fr-CA" sz="2000" dirty="0">
              <a:latin typeface="Century Schoolbook" panose="02040604050505020304" pitchFamily="18" charset="0"/>
              <a:cs typeface="Roboto Serif Light" pitchFamily="2" charset="0"/>
            </a:endParaRPr>
          </a:p>
        </p:txBody>
      </p:sp>
      <p:sp>
        <p:nvSpPr>
          <p:cNvPr id="408" name="ZoneTexte 41">
            <a:extLst>
              <a:ext uri="{FF2B5EF4-FFF2-40B4-BE49-F238E27FC236}">
                <a16:creationId xmlns:a16="http://schemas.microsoft.com/office/drawing/2014/main" id="{179E9037-3351-D5DA-1F7B-8E814C223A17}"/>
              </a:ext>
            </a:extLst>
          </p:cNvPr>
          <p:cNvSpPr txBox="1"/>
          <p:nvPr/>
        </p:nvSpPr>
        <p:spPr>
          <a:xfrm>
            <a:off x="6955916" y="4798763"/>
            <a:ext cx="1678797" cy="707886"/>
          </a:xfrm>
          <a:prstGeom prst="rect">
            <a:avLst/>
          </a:prstGeom>
          <a:noFill/>
        </p:spPr>
        <p:txBody>
          <a:bodyPr wrap="square" rtlCol="0">
            <a:spAutoFit/>
          </a:bodyPr>
          <a:lstStyle/>
          <a:p>
            <a:pPr algn="ctr"/>
            <a:r>
              <a:rPr lang="fr-CA" sz="2000" dirty="0">
                <a:latin typeface="Century Schoolbook" panose="02040604050505020304" pitchFamily="18" charset="0"/>
                <a:cs typeface="Roboto Serif Light" pitchFamily="2" charset="0"/>
              </a:rPr>
              <a:t>Single-</a:t>
            </a:r>
            <a:r>
              <a:rPr lang="fr-CA" sz="2000" dirty="0" err="1">
                <a:latin typeface="Century Schoolbook" panose="02040604050505020304" pitchFamily="18" charset="0"/>
                <a:cs typeface="Roboto Serif Light" pitchFamily="2" charset="0"/>
              </a:rPr>
              <a:t>shell</a:t>
            </a:r>
            <a:r>
              <a:rPr lang="fr-CA" sz="2000" dirty="0">
                <a:latin typeface="Century Schoolbook" panose="02040604050505020304" pitchFamily="18" charset="0"/>
                <a:cs typeface="Roboto Serif Light" pitchFamily="2" charset="0"/>
              </a:rPr>
              <a:t> HARDI</a:t>
            </a:r>
          </a:p>
        </p:txBody>
      </p:sp>
      <p:sp>
        <p:nvSpPr>
          <p:cNvPr id="409" name="ZoneTexte 41">
            <a:extLst>
              <a:ext uri="{FF2B5EF4-FFF2-40B4-BE49-F238E27FC236}">
                <a16:creationId xmlns:a16="http://schemas.microsoft.com/office/drawing/2014/main" id="{2A7CCE27-E3DA-52E3-12B8-5AC52E319DF8}"/>
              </a:ext>
            </a:extLst>
          </p:cNvPr>
          <p:cNvSpPr txBox="1"/>
          <p:nvPr/>
        </p:nvSpPr>
        <p:spPr>
          <a:xfrm>
            <a:off x="9077829" y="4796246"/>
            <a:ext cx="1678797" cy="707886"/>
          </a:xfrm>
          <a:prstGeom prst="rect">
            <a:avLst/>
          </a:prstGeom>
          <a:noFill/>
        </p:spPr>
        <p:txBody>
          <a:bodyPr wrap="square" rtlCol="0">
            <a:spAutoFit/>
          </a:bodyPr>
          <a:lstStyle/>
          <a:p>
            <a:pPr algn="ctr"/>
            <a:r>
              <a:rPr lang="fr-CA" sz="2000" dirty="0">
                <a:latin typeface="Century Schoolbook" panose="02040604050505020304" pitchFamily="18" charset="0"/>
                <a:cs typeface="Roboto Serif Light" pitchFamily="2" charset="0"/>
              </a:rPr>
              <a:t>Multi-</a:t>
            </a:r>
            <a:r>
              <a:rPr lang="fr-CA" sz="2000" dirty="0" err="1">
                <a:latin typeface="Century Schoolbook" panose="02040604050505020304" pitchFamily="18" charset="0"/>
                <a:cs typeface="Roboto Serif Light" pitchFamily="2" charset="0"/>
              </a:rPr>
              <a:t>shell</a:t>
            </a:r>
            <a:endParaRPr lang="fr-CA" sz="2000" dirty="0">
              <a:latin typeface="Century Schoolbook" panose="02040604050505020304" pitchFamily="18" charset="0"/>
              <a:cs typeface="Roboto Serif Light" pitchFamily="2" charset="0"/>
            </a:endParaRPr>
          </a:p>
          <a:p>
            <a:pPr algn="ctr"/>
            <a:r>
              <a:rPr lang="fr-CA" sz="2000" dirty="0">
                <a:latin typeface="Century Schoolbook" panose="02040604050505020304" pitchFamily="18" charset="0"/>
                <a:cs typeface="Roboto Serif Light" pitchFamily="2" charset="0"/>
              </a:rPr>
              <a:t>HARDI</a:t>
            </a:r>
          </a:p>
        </p:txBody>
      </p:sp>
    </p:spTree>
    <p:extLst>
      <p:ext uri="{BB962C8B-B14F-4D97-AF65-F5344CB8AC3E}">
        <p14:creationId xmlns:p14="http://schemas.microsoft.com/office/powerpoint/2010/main" val="453570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8"/>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9"/>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3"/>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45"/>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52"/>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56"/>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57"/>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58"/>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59"/>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60"/>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348"/>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352"/>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353"/>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354"/>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355"/>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356"/>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357"/>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358"/>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359"/>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360"/>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361"/>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362"/>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363"/>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364"/>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365"/>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366"/>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367"/>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368"/>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369"/>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370"/>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371"/>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372"/>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373"/>
                                        </p:tgtEl>
                                        <p:attrNameLst>
                                          <p:attrName>style.visibility</p:attrName>
                                        </p:attrNameLst>
                                      </p:cBhvr>
                                      <p:to>
                                        <p:strVal val="visible"/>
                                      </p:to>
                                    </p:set>
                                  </p:childTnLst>
                                </p:cTn>
                              </p:par>
                              <p:par>
                                <p:cTn id="99" presetID="1" presetClass="entr" presetSubtype="0" fill="hold" grpId="0" nodeType="withEffect">
                                  <p:stCondLst>
                                    <p:cond delay="0"/>
                                  </p:stCondLst>
                                  <p:childTnLst>
                                    <p:set>
                                      <p:cBhvr>
                                        <p:cTn id="100" dur="1" fill="hold">
                                          <p:stCondLst>
                                            <p:cond delay="0"/>
                                          </p:stCondLst>
                                        </p:cTn>
                                        <p:tgtEl>
                                          <p:spTgt spid="374"/>
                                        </p:tgtEl>
                                        <p:attrNameLst>
                                          <p:attrName>style.visibility</p:attrName>
                                        </p:attrNameLst>
                                      </p:cBhvr>
                                      <p:to>
                                        <p:strVal val="visible"/>
                                      </p:to>
                                    </p:set>
                                  </p:childTnLst>
                                </p:cTn>
                              </p:par>
                              <p:par>
                                <p:cTn id="101" presetID="1" presetClass="entr" presetSubtype="0" fill="hold" grpId="0" nodeType="withEffect">
                                  <p:stCondLst>
                                    <p:cond delay="0"/>
                                  </p:stCondLst>
                                  <p:childTnLst>
                                    <p:set>
                                      <p:cBhvr>
                                        <p:cTn id="102" dur="1" fill="hold">
                                          <p:stCondLst>
                                            <p:cond delay="0"/>
                                          </p:stCondLst>
                                        </p:cTn>
                                        <p:tgtEl>
                                          <p:spTgt spid="375"/>
                                        </p:tgtEl>
                                        <p:attrNameLst>
                                          <p:attrName>style.visibility</p:attrName>
                                        </p:attrNameLst>
                                      </p:cBhvr>
                                      <p:to>
                                        <p:strVal val="visible"/>
                                      </p:to>
                                    </p:set>
                                  </p:childTnLst>
                                </p:cTn>
                              </p:par>
                              <p:par>
                                <p:cTn id="103" presetID="1" presetClass="entr" presetSubtype="0" fill="hold" grpId="0" nodeType="withEffect">
                                  <p:stCondLst>
                                    <p:cond delay="0"/>
                                  </p:stCondLst>
                                  <p:childTnLst>
                                    <p:set>
                                      <p:cBhvr>
                                        <p:cTn id="104" dur="1" fill="hold">
                                          <p:stCondLst>
                                            <p:cond delay="0"/>
                                          </p:stCondLst>
                                        </p:cTn>
                                        <p:tgtEl>
                                          <p:spTgt spid="376"/>
                                        </p:tgtEl>
                                        <p:attrNameLst>
                                          <p:attrName>style.visibility</p:attrName>
                                        </p:attrNameLst>
                                      </p:cBhvr>
                                      <p:to>
                                        <p:strVal val="visible"/>
                                      </p:to>
                                    </p:set>
                                  </p:childTnLst>
                                </p:cTn>
                              </p:par>
                              <p:par>
                                <p:cTn id="105" presetID="1" presetClass="entr" presetSubtype="0" fill="hold" grpId="0" nodeType="withEffect">
                                  <p:stCondLst>
                                    <p:cond delay="0"/>
                                  </p:stCondLst>
                                  <p:childTnLst>
                                    <p:set>
                                      <p:cBhvr>
                                        <p:cTn id="106" dur="1" fill="hold">
                                          <p:stCondLst>
                                            <p:cond delay="0"/>
                                          </p:stCondLst>
                                        </p:cTn>
                                        <p:tgtEl>
                                          <p:spTgt spid="377"/>
                                        </p:tgtEl>
                                        <p:attrNameLst>
                                          <p:attrName>style.visibility</p:attrName>
                                        </p:attrNameLst>
                                      </p:cBhvr>
                                      <p:to>
                                        <p:strVal val="visible"/>
                                      </p:to>
                                    </p:set>
                                  </p:childTnLst>
                                </p:cTn>
                              </p:par>
                              <p:par>
                                <p:cTn id="107" presetID="1" presetClass="entr" presetSubtype="0" fill="hold" grpId="0" nodeType="withEffect">
                                  <p:stCondLst>
                                    <p:cond delay="0"/>
                                  </p:stCondLst>
                                  <p:childTnLst>
                                    <p:set>
                                      <p:cBhvr>
                                        <p:cTn id="108" dur="1" fill="hold">
                                          <p:stCondLst>
                                            <p:cond delay="0"/>
                                          </p:stCondLst>
                                        </p:cTn>
                                        <p:tgtEl>
                                          <p:spTgt spid="378"/>
                                        </p:tgtEl>
                                        <p:attrNameLst>
                                          <p:attrName>style.visibility</p:attrName>
                                        </p:attrNameLst>
                                      </p:cBhvr>
                                      <p:to>
                                        <p:strVal val="visible"/>
                                      </p:to>
                                    </p:set>
                                  </p:childTnLst>
                                </p:cTn>
                              </p:par>
                              <p:par>
                                <p:cTn id="109" presetID="1" presetClass="entr" presetSubtype="0" fill="hold" grpId="0" nodeType="withEffect">
                                  <p:stCondLst>
                                    <p:cond delay="0"/>
                                  </p:stCondLst>
                                  <p:childTnLst>
                                    <p:set>
                                      <p:cBhvr>
                                        <p:cTn id="110" dur="1" fill="hold">
                                          <p:stCondLst>
                                            <p:cond delay="0"/>
                                          </p:stCondLst>
                                        </p:cTn>
                                        <p:tgtEl>
                                          <p:spTgt spid="379"/>
                                        </p:tgtEl>
                                        <p:attrNameLst>
                                          <p:attrName>style.visibility</p:attrName>
                                        </p:attrNameLst>
                                      </p:cBhvr>
                                      <p:to>
                                        <p:strVal val="visible"/>
                                      </p:to>
                                    </p:set>
                                  </p:childTnLst>
                                </p:cTn>
                              </p:par>
                              <p:par>
                                <p:cTn id="111" presetID="1" presetClass="entr" presetSubtype="0" fill="hold" nodeType="withEffect">
                                  <p:stCondLst>
                                    <p:cond delay="0"/>
                                  </p:stCondLst>
                                  <p:childTnLst>
                                    <p:set>
                                      <p:cBhvr>
                                        <p:cTn id="112" dur="1" fill="hold">
                                          <p:stCondLst>
                                            <p:cond delay="0"/>
                                          </p:stCondLst>
                                        </p:cTn>
                                        <p:tgtEl>
                                          <p:spTgt spid="380"/>
                                        </p:tgtEl>
                                        <p:attrNameLst>
                                          <p:attrName>style.visibility</p:attrName>
                                        </p:attrNameLst>
                                      </p:cBhvr>
                                      <p:to>
                                        <p:strVal val="visible"/>
                                      </p:to>
                                    </p:set>
                                  </p:childTnLst>
                                </p:cTn>
                              </p:par>
                              <p:par>
                                <p:cTn id="113" presetID="1" presetClass="entr" presetSubtype="0" fill="hold" grpId="0" nodeType="withEffect">
                                  <p:stCondLst>
                                    <p:cond delay="0"/>
                                  </p:stCondLst>
                                  <p:childTnLst>
                                    <p:set>
                                      <p:cBhvr>
                                        <p:cTn id="114" dur="1" fill="hold">
                                          <p:stCondLst>
                                            <p:cond delay="0"/>
                                          </p:stCondLst>
                                        </p:cTn>
                                        <p:tgtEl>
                                          <p:spTgt spid="384"/>
                                        </p:tgtEl>
                                        <p:attrNameLst>
                                          <p:attrName>style.visibility</p:attrName>
                                        </p:attrNameLst>
                                      </p:cBhvr>
                                      <p:to>
                                        <p:strVal val="visible"/>
                                      </p:to>
                                    </p:set>
                                  </p:childTnLst>
                                </p:cTn>
                              </p:par>
                              <p:par>
                                <p:cTn id="115" presetID="1" presetClass="entr" presetSubtype="0" fill="hold" grpId="0" nodeType="withEffect">
                                  <p:stCondLst>
                                    <p:cond delay="0"/>
                                  </p:stCondLst>
                                  <p:childTnLst>
                                    <p:set>
                                      <p:cBhvr>
                                        <p:cTn id="116" dur="1" fill="hold">
                                          <p:stCondLst>
                                            <p:cond delay="0"/>
                                          </p:stCondLst>
                                        </p:cTn>
                                        <p:tgtEl>
                                          <p:spTgt spid="385"/>
                                        </p:tgtEl>
                                        <p:attrNameLst>
                                          <p:attrName>style.visibility</p:attrName>
                                        </p:attrNameLst>
                                      </p:cBhvr>
                                      <p:to>
                                        <p:strVal val="visible"/>
                                      </p:to>
                                    </p:set>
                                  </p:childTnLst>
                                </p:cTn>
                              </p:par>
                              <p:par>
                                <p:cTn id="117" presetID="1" presetClass="entr" presetSubtype="0" fill="hold" grpId="0" nodeType="withEffect">
                                  <p:stCondLst>
                                    <p:cond delay="0"/>
                                  </p:stCondLst>
                                  <p:childTnLst>
                                    <p:set>
                                      <p:cBhvr>
                                        <p:cTn id="118" dur="1" fill="hold">
                                          <p:stCondLst>
                                            <p:cond delay="0"/>
                                          </p:stCondLst>
                                        </p:cTn>
                                        <p:tgtEl>
                                          <p:spTgt spid="386"/>
                                        </p:tgtEl>
                                        <p:attrNameLst>
                                          <p:attrName>style.visibility</p:attrName>
                                        </p:attrNameLst>
                                      </p:cBhvr>
                                      <p:to>
                                        <p:strVal val="visible"/>
                                      </p:to>
                                    </p:set>
                                  </p:childTnLst>
                                </p:cTn>
                              </p:par>
                              <p:par>
                                <p:cTn id="119" presetID="1" presetClass="entr" presetSubtype="0" fill="hold" grpId="0" nodeType="withEffect">
                                  <p:stCondLst>
                                    <p:cond delay="0"/>
                                  </p:stCondLst>
                                  <p:childTnLst>
                                    <p:set>
                                      <p:cBhvr>
                                        <p:cTn id="120" dur="1" fill="hold">
                                          <p:stCondLst>
                                            <p:cond delay="0"/>
                                          </p:stCondLst>
                                        </p:cTn>
                                        <p:tgtEl>
                                          <p:spTgt spid="387"/>
                                        </p:tgtEl>
                                        <p:attrNameLst>
                                          <p:attrName>style.visibility</p:attrName>
                                        </p:attrNameLst>
                                      </p:cBhvr>
                                      <p:to>
                                        <p:strVal val="visible"/>
                                      </p:to>
                                    </p:set>
                                  </p:childTnLst>
                                </p:cTn>
                              </p:par>
                              <p:par>
                                <p:cTn id="121" presetID="1" presetClass="entr" presetSubtype="0" fill="hold" grpId="0" nodeType="withEffect">
                                  <p:stCondLst>
                                    <p:cond delay="0"/>
                                  </p:stCondLst>
                                  <p:childTnLst>
                                    <p:set>
                                      <p:cBhvr>
                                        <p:cTn id="122" dur="1" fill="hold">
                                          <p:stCondLst>
                                            <p:cond delay="0"/>
                                          </p:stCondLst>
                                        </p:cTn>
                                        <p:tgtEl>
                                          <p:spTgt spid="388"/>
                                        </p:tgtEl>
                                        <p:attrNameLst>
                                          <p:attrName>style.visibility</p:attrName>
                                        </p:attrNameLst>
                                      </p:cBhvr>
                                      <p:to>
                                        <p:strVal val="visible"/>
                                      </p:to>
                                    </p:set>
                                  </p:childTnLst>
                                </p:cTn>
                              </p:par>
                              <p:par>
                                <p:cTn id="123" presetID="1" presetClass="entr" presetSubtype="0" fill="hold" grpId="0" nodeType="withEffect">
                                  <p:stCondLst>
                                    <p:cond delay="0"/>
                                  </p:stCondLst>
                                  <p:childTnLst>
                                    <p:set>
                                      <p:cBhvr>
                                        <p:cTn id="124" dur="1" fill="hold">
                                          <p:stCondLst>
                                            <p:cond delay="0"/>
                                          </p:stCondLst>
                                        </p:cTn>
                                        <p:tgtEl>
                                          <p:spTgt spid="389"/>
                                        </p:tgtEl>
                                        <p:attrNameLst>
                                          <p:attrName>style.visibility</p:attrName>
                                        </p:attrNameLst>
                                      </p:cBhvr>
                                      <p:to>
                                        <p:strVal val="visible"/>
                                      </p:to>
                                    </p:set>
                                  </p:childTnLst>
                                </p:cTn>
                              </p:par>
                              <p:par>
                                <p:cTn id="125" presetID="1" presetClass="entr" presetSubtype="0" fill="hold" grpId="0" nodeType="withEffect">
                                  <p:stCondLst>
                                    <p:cond delay="0"/>
                                  </p:stCondLst>
                                  <p:childTnLst>
                                    <p:set>
                                      <p:cBhvr>
                                        <p:cTn id="126" dur="1" fill="hold">
                                          <p:stCondLst>
                                            <p:cond delay="0"/>
                                          </p:stCondLst>
                                        </p:cTn>
                                        <p:tgtEl>
                                          <p:spTgt spid="390"/>
                                        </p:tgtEl>
                                        <p:attrNameLst>
                                          <p:attrName>style.visibility</p:attrName>
                                        </p:attrNameLst>
                                      </p:cBhvr>
                                      <p:to>
                                        <p:strVal val="visible"/>
                                      </p:to>
                                    </p:set>
                                  </p:childTnLst>
                                </p:cTn>
                              </p:par>
                              <p:par>
                                <p:cTn id="127" presetID="1" presetClass="entr" presetSubtype="0" fill="hold" grpId="0" nodeType="withEffect">
                                  <p:stCondLst>
                                    <p:cond delay="0"/>
                                  </p:stCondLst>
                                  <p:childTnLst>
                                    <p:set>
                                      <p:cBhvr>
                                        <p:cTn id="128" dur="1" fill="hold">
                                          <p:stCondLst>
                                            <p:cond delay="0"/>
                                          </p:stCondLst>
                                        </p:cTn>
                                        <p:tgtEl>
                                          <p:spTgt spid="391"/>
                                        </p:tgtEl>
                                        <p:attrNameLst>
                                          <p:attrName>style.visibility</p:attrName>
                                        </p:attrNameLst>
                                      </p:cBhvr>
                                      <p:to>
                                        <p:strVal val="visible"/>
                                      </p:to>
                                    </p:set>
                                  </p:childTnLst>
                                </p:cTn>
                              </p:par>
                              <p:par>
                                <p:cTn id="129" presetID="1" presetClass="entr" presetSubtype="0" fill="hold" grpId="0" nodeType="withEffect">
                                  <p:stCondLst>
                                    <p:cond delay="0"/>
                                  </p:stCondLst>
                                  <p:childTnLst>
                                    <p:set>
                                      <p:cBhvr>
                                        <p:cTn id="130" dur="1" fill="hold">
                                          <p:stCondLst>
                                            <p:cond delay="0"/>
                                          </p:stCondLst>
                                        </p:cTn>
                                        <p:tgtEl>
                                          <p:spTgt spid="392"/>
                                        </p:tgtEl>
                                        <p:attrNameLst>
                                          <p:attrName>style.visibility</p:attrName>
                                        </p:attrNameLst>
                                      </p:cBhvr>
                                      <p:to>
                                        <p:strVal val="visible"/>
                                      </p:to>
                                    </p:set>
                                  </p:childTnLst>
                                </p:cTn>
                              </p:par>
                              <p:par>
                                <p:cTn id="131" presetID="1" presetClass="entr" presetSubtype="0" fill="hold" grpId="0" nodeType="withEffect">
                                  <p:stCondLst>
                                    <p:cond delay="0"/>
                                  </p:stCondLst>
                                  <p:childTnLst>
                                    <p:set>
                                      <p:cBhvr>
                                        <p:cTn id="132" dur="1" fill="hold">
                                          <p:stCondLst>
                                            <p:cond delay="0"/>
                                          </p:stCondLst>
                                        </p:cTn>
                                        <p:tgtEl>
                                          <p:spTgt spid="393"/>
                                        </p:tgtEl>
                                        <p:attrNameLst>
                                          <p:attrName>style.visibility</p:attrName>
                                        </p:attrNameLst>
                                      </p:cBhvr>
                                      <p:to>
                                        <p:strVal val="visible"/>
                                      </p:to>
                                    </p:set>
                                  </p:childTnLst>
                                </p:cTn>
                              </p:par>
                              <p:par>
                                <p:cTn id="133" presetID="1" presetClass="entr" presetSubtype="0" fill="hold" grpId="0" nodeType="withEffect">
                                  <p:stCondLst>
                                    <p:cond delay="0"/>
                                  </p:stCondLst>
                                  <p:childTnLst>
                                    <p:set>
                                      <p:cBhvr>
                                        <p:cTn id="134" dur="1" fill="hold">
                                          <p:stCondLst>
                                            <p:cond delay="0"/>
                                          </p:stCondLst>
                                        </p:cTn>
                                        <p:tgtEl>
                                          <p:spTgt spid="394"/>
                                        </p:tgtEl>
                                        <p:attrNameLst>
                                          <p:attrName>style.visibility</p:attrName>
                                        </p:attrNameLst>
                                      </p:cBhvr>
                                      <p:to>
                                        <p:strVal val="visible"/>
                                      </p:to>
                                    </p:set>
                                  </p:childTnLst>
                                </p:cTn>
                              </p:par>
                              <p:par>
                                <p:cTn id="135" presetID="1" presetClass="entr" presetSubtype="0" fill="hold" grpId="0" nodeType="withEffect">
                                  <p:stCondLst>
                                    <p:cond delay="0"/>
                                  </p:stCondLst>
                                  <p:childTnLst>
                                    <p:set>
                                      <p:cBhvr>
                                        <p:cTn id="136" dur="1" fill="hold">
                                          <p:stCondLst>
                                            <p:cond delay="0"/>
                                          </p:stCondLst>
                                        </p:cTn>
                                        <p:tgtEl>
                                          <p:spTgt spid="395"/>
                                        </p:tgtEl>
                                        <p:attrNameLst>
                                          <p:attrName>style.visibility</p:attrName>
                                        </p:attrNameLst>
                                      </p:cBhvr>
                                      <p:to>
                                        <p:strVal val="visible"/>
                                      </p:to>
                                    </p:set>
                                  </p:childTnLst>
                                </p:cTn>
                              </p:par>
                              <p:par>
                                <p:cTn id="137" presetID="1" presetClass="entr" presetSubtype="0" fill="hold" grpId="0" nodeType="withEffect">
                                  <p:stCondLst>
                                    <p:cond delay="0"/>
                                  </p:stCondLst>
                                  <p:childTnLst>
                                    <p:set>
                                      <p:cBhvr>
                                        <p:cTn id="138" dur="1" fill="hold">
                                          <p:stCondLst>
                                            <p:cond delay="0"/>
                                          </p:stCondLst>
                                        </p:cTn>
                                        <p:tgtEl>
                                          <p:spTgt spid="396"/>
                                        </p:tgtEl>
                                        <p:attrNameLst>
                                          <p:attrName>style.visibility</p:attrName>
                                        </p:attrNameLst>
                                      </p:cBhvr>
                                      <p:to>
                                        <p:strVal val="visible"/>
                                      </p:to>
                                    </p:set>
                                  </p:childTnLst>
                                </p:cTn>
                              </p:par>
                              <p:par>
                                <p:cTn id="139" presetID="1" presetClass="entr" presetSubtype="0" fill="hold" grpId="0" nodeType="withEffect">
                                  <p:stCondLst>
                                    <p:cond delay="0"/>
                                  </p:stCondLst>
                                  <p:childTnLst>
                                    <p:set>
                                      <p:cBhvr>
                                        <p:cTn id="140" dur="1" fill="hold">
                                          <p:stCondLst>
                                            <p:cond delay="0"/>
                                          </p:stCondLst>
                                        </p:cTn>
                                        <p:tgtEl>
                                          <p:spTgt spid="397"/>
                                        </p:tgtEl>
                                        <p:attrNameLst>
                                          <p:attrName>style.visibility</p:attrName>
                                        </p:attrNameLst>
                                      </p:cBhvr>
                                      <p:to>
                                        <p:strVal val="visible"/>
                                      </p:to>
                                    </p:set>
                                  </p:childTnLst>
                                </p:cTn>
                              </p:par>
                              <p:par>
                                <p:cTn id="141" presetID="1" presetClass="entr" presetSubtype="0" fill="hold" grpId="0" nodeType="withEffect">
                                  <p:stCondLst>
                                    <p:cond delay="0"/>
                                  </p:stCondLst>
                                  <p:childTnLst>
                                    <p:set>
                                      <p:cBhvr>
                                        <p:cTn id="142" dur="1" fill="hold">
                                          <p:stCondLst>
                                            <p:cond delay="0"/>
                                          </p:stCondLst>
                                        </p:cTn>
                                        <p:tgtEl>
                                          <p:spTgt spid="398"/>
                                        </p:tgtEl>
                                        <p:attrNameLst>
                                          <p:attrName>style.visibility</p:attrName>
                                        </p:attrNameLst>
                                      </p:cBhvr>
                                      <p:to>
                                        <p:strVal val="visible"/>
                                      </p:to>
                                    </p:set>
                                  </p:childTnLst>
                                </p:cTn>
                              </p:par>
                              <p:par>
                                <p:cTn id="143" presetID="1" presetClass="entr" presetSubtype="0" fill="hold" grpId="0" nodeType="withEffect">
                                  <p:stCondLst>
                                    <p:cond delay="0"/>
                                  </p:stCondLst>
                                  <p:childTnLst>
                                    <p:set>
                                      <p:cBhvr>
                                        <p:cTn id="144" dur="1" fill="hold">
                                          <p:stCondLst>
                                            <p:cond delay="0"/>
                                          </p:stCondLst>
                                        </p:cTn>
                                        <p:tgtEl>
                                          <p:spTgt spid="399"/>
                                        </p:tgtEl>
                                        <p:attrNameLst>
                                          <p:attrName>style.visibility</p:attrName>
                                        </p:attrNameLst>
                                      </p:cBhvr>
                                      <p:to>
                                        <p:strVal val="visible"/>
                                      </p:to>
                                    </p:set>
                                  </p:childTnLst>
                                </p:cTn>
                              </p:par>
                              <p:par>
                                <p:cTn id="145" presetID="1" presetClass="entr" presetSubtype="0" fill="hold" grpId="0" nodeType="withEffect">
                                  <p:stCondLst>
                                    <p:cond delay="0"/>
                                  </p:stCondLst>
                                  <p:childTnLst>
                                    <p:set>
                                      <p:cBhvr>
                                        <p:cTn id="146" dur="1" fill="hold">
                                          <p:stCondLst>
                                            <p:cond delay="0"/>
                                          </p:stCondLst>
                                        </p:cTn>
                                        <p:tgtEl>
                                          <p:spTgt spid="400"/>
                                        </p:tgtEl>
                                        <p:attrNameLst>
                                          <p:attrName>style.visibility</p:attrName>
                                        </p:attrNameLst>
                                      </p:cBhvr>
                                      <p:to>
                                        <p:strVal val="visible"/>
                                      </p:to>
                                    </p:set>
                                  </p:childTnLst>
                                </p:cTn>
                              </p:par>
                              <p:par>
                                <p:cTn id="147" presetID="1" presetClass="entr" presetSubtype="0" fill="hold" grpId="0" nodeType="withEffect">
                                  <p:stCondLst>
                                    <p:cond delay="0"/>
                                  </p:stCondLst>
                                  <p:childTnLst>
                                    <p:set>
                                      <p:cBhvr>
                                        <p:cTn id="148" dur="1" fill="hold">
                                          <p:stCondLst>
                                            <p:cond delay="0"/>
                                          </p:stCondLst>
                                        </p:cTn>
                                        <p:tgtEl>
                                          <p:spTgt spid="401"/>
                                        </p:tgtEl>
                                        <p:attrNameLst>
                                          <p:attrName>style.visibility</p:attrName>
                                        </p:attrNameLst>
                                      </p:cBhvr>
                                      <p:to>
                                        <p:strVal val="visible"/>
                                      </p:to>
                                    </p:set>
                                  </p:childTnLst>
                                </p:cTn>
                              </p:par>
                              <p:par>
                                <p:cTn id="149" presetID="1" presetClass="entr" presetSubtype="0" fill="hold" grpId="0" nodeType="withEffect">
                                  <p:stCondLst>
                                    <p:cond delay="0"/>
                                  </p:stCondLst>
                                  <p:childTnLst>
                                    <p:set>
                                      <p:cBhvr>
                                        <p:cTn id="150" dur="1" fill="hold">
                                          <p:stCondLst>
                                            <p:cond delay="0"/>
                                          </p:stCondLst>
                                        </p:cTn>
                                        <p:tgtEl>
                                          <p:spTgt spid="402"/>
                                        </p:tgtEl>
                                        <p:attrNameLst>
                                          <p:attrName>style.visibility</p:attrName>
                                        </p:attrNameLst>
                                      </p:cBhvr>
                                      <p:to>
                                        <p:strVal val="visible"/>
                                      </p:to>
                                    </p:set>
                                  </p:childTnLst>
                                </p:cTn>
                              </p:par>
                              <p:par>
                                <p:cTn id="151" presetID="1" presetClass="entr" presetSubtype="0" fill="hold" grpId="0" nodeType="withEffect">
                                  <p:stCondLst>
                                    <p:cond delay="0"/>
                                  </p:stCondLst>
                                  <p:childTnLst>
                                    <p:set>
                                      <p:cBhvr>
                                        <p:cTn id="152" dur="1" fill="hold">
                                          <p:stCondLst>
                                            <p:cond delay="0"/>
                                          </p:stCondLst>
                                        </p:cTn>
                                        <p:tgtEl>
                                          <p:spTgt spid="403"/>
                                        </p:tgtEl>
                                        <p:attrNameLst>
                                          <p:attrName>style.visibility</p:attrName>
                                        </p:attrNameLst>
                                      </p:cBhvr>
                                      <p:to>
                                        <p:strVal val="visible"/>
                                      </p:to>
                                    </p:set>
                                  </p:childTnLst>
                                </p:cTn>
                              </p:par>
                              <p:par>
                                <p:cTn id="153" presetID="1" presetClass="entr" presetSubtype="0" fill="hold" grpId="0" nodeType="withEffect">
                                  <p:stCondLst>
                                    <p:cond delay="0"/>
                                  </p:stCondLst>
                                  <p:childTnLst>
                                    <p:set>
                                      <p:cBhvr>
                                        <p:cTn id="154" dur="1" fill="hold">
                                          <p:stCondLst>
                                            <p:cond delay="0"/>
                                          </p:stCondLst>
                                        </p:cTn>
                                        <p:tgtEl>
                                          <p:spTgt spid="404"/>
                                        </p:tgtEl>
                                        <p:attrNameLst>
                                          <p:attrName>style.visibility</p:attrName>
                                        </p:attrNameLst>
                                      </p:cBhvr>
                                      <p:to>
                                        <p:strVal val="visible"/>
                                      </p:to>
                                    </p:set>
                                  </p:childTnLst>
                                </p:cTn>
                              </p:par>
                              <p:par>
                                <p:cTn id="155" presetID="1" presetClass="entr" presetSubtype="0" fill="hold" grpId="0" nodeType="withEffect">
                                  <p:stCondLst>
                                    <p:cond delay="0"/>
                                  </p:stCondLst>
                                  <p:childTnLst>
                                    <p:set>
                                      <p:cBhvr>
                                        <p:cTn id="156" dur="1" fill="hold">
                                          <p:stCondLst>
                                            <p:cond delay="0"/>
                                          </p:stCondLst>
                                        </p:cTn>
                                        <p:tgtEl>
                                          <p:spTgt spid="407"/>
                                        </p:tgtEl>
                                        <p:attrNameLst>
                                          <p:attrName>style.visibility</p:attrName>
                                        </p:attrNameLst>
                                      </p:cBhvr>
                                      <p:to>
                                        <p:strVal val="visible"/>
                                      </p:to>
                                    </p:set>
                                  </p:childTnLst>
                                </p:cTn>
                              </p:par>
                              <p:par>
                                <p:cTn id="157" presetID="1" presetClass="entr" presetSubtype="0" fill="hold" grpId="0" nodeType="withEffect">
                                  <p:stCondLst>
                                    <p:cond delay="0"/>
                                  </p:stCondLst>
                                  <p:childTnLst>
                                    <p:set>
                                      <p:cBhvr>
                                        <p:cTn id="158" dur="1" fill="hold">
                                          <p:stCondLst>
                                            <p:cond delay="0"/>
                                          </p:stCondLst>
                                        </p:cTn>
                                        <p:tgtEl>
                                          <p:spTgt spid="408"/>
                                        </p:tgtEl>
                                        <p:attrNameLst>
                                          <p:attrName>style.visibility</p:attrName>
                                        </p:attrNameLst>
                                      </p:cBhvr>
                                      <p:to>
                                        <p:strVal val="visible"/>
                                      </p:to>
                                    </p:set>
                                  </p:childTnLst>
                                </p:cTn>
                              </p:par>
                              <p:par>
                                <p:cTn id="159" presetID="1" presetClass="entr" presetSubtype="0" fill="hold" grpId="0" nodeType="withEffect">
                                  <p:stCondLst>
                                    <p:cond delay="0"/>
                                  </p:stCondLst>
                                  <p:childTnLst>
                                    <p:set>
                                      <p:cBhvr>
                                        <p:cTn id="160" dur="1" fill="hold">
                                          <p:stCondLst>
                                            <p:cond delay="0"/>
                                          </p:stCondLst>
                                        </p:cTn>
                                        <p:tgtEl>
                                          <p:spTgt spid="40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2" grpId="0" animBg="1"/>
      <p:bldP spid="14" grpId="0" animBg="1"/>
      <p:bldP spid="26" grpId="0" animBg="1"/>
      <p:bldP spid="27" grpId="0" animBg="1"/>
      <p:bldP spid="28" grpId="0" animBg="1"/>
      <p:bldP spid="30" grpId="0" animBg="1"/>
      <p:bldP spid="32" grpId="0" animBg="1"/>
      <p:bldP spid="34" grpId="0" animBg="1"/>
      <p:bldP spid="35" grpId="0" animBg="1"/>
      <p:bldP spid="36" grpId="0" animBg="1"/>
      <p:bldP spid="38" grpId="0" animBg="1"/>
      <p:bldP spid="39" grpId="0" animBg="1"/>
      <p:bldP spid="43" grpId="0" animBg="1"/>
      <p:bldP spid="45" grpId="0" animBg="1"/>
      <p:bldP spid="56" grpId="0" animBg="1"/>
      <p:bldP spid="57" grpId="0" animBg="1"/>
      <p:bldP spid="58" grpId="0" animBg="1"/>
      <p:bldP spid="59" grpId="0" animBg="1"/>
      <p:bldP spid="60" grpId="0" animBg="1"/>
      <p:bldP spid="352" grpId="0" animBg="1"/>
      <p:bldP spid="353" grpId="0" animBg="1"/>
      <p:bldP spid="354" grpId="0" animBg="1"/>
      <p:bldP spid="355" grpId="0" animBg="1"/>
      <p:bldP spid="356" grpId="0" animBg="1"/>
      <p:bldP spid="357" grpId="0" animBg="1"/>
      <p:bldP spid="358" grpId="0" animBg="1"/>
      <p:bldP spid="359" grpId="0" animBg="1"/>
      <p:bldP spid="360" grpId="0" animBg="1"/>
      <p:bldP spid="361" grpId="0" animBg="1"/>
      <p:bldP spid="362" grpId="0" animBg="1"/>
      <p:bldP spid="363" grpId="0" animBg="1"/>
      <p:bldP spid="364" grpId="0" animBg="1"/>
      <p:bldP spid="365" grpId="0" animBg="1"/>
      <p:bldP spid="366" grpId="0" animBg="1"/>
      <p:bldP spid="367" grpId="0" animBg="1"/>
      <p:bldP spid="368" grpId="0" animBg="1"/>
      <p:bldP spid="369" grpId="0" animBg="1"/>
      <p:bldP spid="370" grpId="0" animBg="1"/>
      <p:bldP spid="371" grpId="0" animBg="1"/>
      <p:bldP spid="372" grpId="0" animBg="1"/>
      <p:bldP spid="373" grpId="0" animBg="1"/>
      <p:bldP spid="374" grpId="0" animBg="1"/>
      <p:bldP spid="375" grpId="0" animBg="1"/>
      <p:bldP spid="376" grpId="0" animBg="1"/>
      <p:bldP spid="377" grpId="0" animBg="1"/>
      <p:bldP spid="378" grpId="0" animBg="1"/>
      <p:bldP spid="379" grpId="0" animBg="1"/>
      <p:bldP spid="384" grpId="0" animBg="1"/>
      <p:bldP spid="385" grpId="0" animBg="1"/>
      <p:bldP spid="386" grpId="0" animBg="1"/>
      <p:bldP spid="387" grpId="0" animBg="1"/>
      <p:bldP spid="388" grpId="0" animBg="1"/>
      <p:bldP spid="389" grpId="0" animBg="1"/>
      <p:bldP spid="390" grpId="0" animBg="1"/>
      <p:bldP spid="391" grpId="0" animBg="1"/>
      <p:bldP spid="392" grpId="0" animBg="1"/>
      <p:bldP spid="393" grpId="0" animBg="1"/>
      <p:bldP spid="394" grpId="0" animBg="1"/>
      <p:bldP spid="395" grpId="0" animBg="1"/>
      <p:bldP spid="396" grpId="0" animBg="1"/>
      <p:bldP spid="397" grpId="0" animBg="1"/>
      <p:bldP spid="398" grpId="0" animBg="1"/>
      <p:bldP spid="399" grpId="0" animBg="1"/>
      <p:bldP spid="400" grpId="0" animBg="1"/>
      <p:bldP spid="401" grpId="0" animBg="1"/>
      <p:bldP spid="402" grpId="0" animBg="1"/>
      <p:bldP spid="403" grpId="0" animBg="1"/>
      <p:bldP spid="404" grpId="0" animBg="1"/>
      <p:bldP spid="407" grpId="0"/>
      <p:bldP spid="408" grpId="0"/>
      <p:bldP spid="409"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822AFD95-E952-7BF0-5958-03E028E36408}"/>
              </a:ext>
            </a:extLst>
          </p:cNvPr>
          <p:cNvSpPr/>
          <p:nvPr/>
        </p:nvSpPr>
        <p:spPr>
          <a:xfrm>
            <a:off x="4096678" y="3872181"/>
            <a:ext cx="385809" cy="393988"/>
          </a:xfrm>
          <a:prstGeom prst="rect">
            <a:avLst/>
          </a:prstGeom>
          <a:noFill/>
          <a:ln w="28575">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6" name="Rectangle 5">
            <a:extLst>
              <a:ext uri="{FF2B5EF4-FFF2-40B4-BE49-F238E27FC236}">
                <a16:creationId xmlns:a16="http://schemas.microsoft.com/office/drawing/2014/main" id="{00F1B00F-CF40-AC63-2B71-80ED62CC8A7A}"/>
              </a:ext>
            </a:extLst>
          </p:cNvPr>
          <p:cNvSpPr/>
          <p:nvPr/>
        </p:nvSpPr>
        <p:spPr>
          <a:xfrm>
            <a:off x="4737582" y="3071744"/>
            <a:ext cx="733078" cy="394067"/>
          </a:xfrm>
          <a:prstGeom prst="rect">
            <a:avLst/>
          </a:prstGeom>
          <a:noFill/>
          <a:ln w="28575">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2" name="Title 1">
            <a:extLst>
              <a:ext uri="{FF2B5EF4-FFF2-40B4-BE49-F238E27FC236}">
                <a16:creationId xmlns:a16="http://schemas.microsoft.com/office/drawing/2014/main" id="{27E4192C-F1B7-446C-936E-0C8855CBC08A}"/>
              </a:ext>
            </a:extLst>
          </p:cNvPr>
          <p:cNvSpPr>
            <a:spLocks noGrp="1"/>
          </p:cNvSpPr>
          <p:nvPr>
            <p:ph type="title"/>
          </p:nvPr>
        </p:nvSpPr>
        <p:spPr/>
        <p:txBody>
          <a:bodyPr/>
          <a:lstStyle/>
          <a:p>
            <a:r>
              <a:rPr lang="fr-CA" dirty="0">
                <a:latin typeface="Century Schoolbook" panose="02040604050505020304" pitchFamily="18" charset="0"/>
              </a:rPr>
              <a:t>Principles of MRI: </a:t>
            </a:r>
            <a:r>
              <a:rPr lang="fr-CA" dirty="0" err="1">
                <a:latin typeface="Century Schoolbook" panose="02040604050505020304" pitchFamily="18" charset="0"/>
              </a:rPr>
              <a:t>sequences</a:t>
            </a:r>
            <a:endParaRPr lang="fr-CA" dirty="0">
              <a:latin typeface="Century Schoolbook" panose="02040604050505020304" pitchFamily="18" charset="0"/>
            </a:endParaRPr>
          </a:p>
        </p:txBody>
      </p:sp>
      <p:sp>
        <p:nvSpPr>
          <p:cNvPr id="4" name="Slide Number Placeholder 3">
            <a:extLst>
              <a:ext uri="{FF2B5EF4-FFF2-40B4-BE49-F238E27FC236}">
                <a16:creationId xmlns:a16="http://schemas.microsoft.com/office/drawing/2014/main" id="{E7331D26-3FA7-497C-BD2D-5215B4E704C8}"/>
              </a:ext>
            </a:extLst>
          </p:cNvPr>
          <p:cNvSpPr>
            <a:spLocks noGrp="1"/>
          </p:cNvSpPr>
          <p:nvPr>
            <p:ph type="sldNum" sz="quarter" idx="12"/>
          </p:nvPr>
        </p:nvSpPr>
        <p:spPr/>
        <p:txBody>
          <a:bodyPr/>
          <a:lstStyle/>
          <a:p>
            <a:fld id="{7C4F7C6C-F16A-437F-A05B-8026F95376C8}" type="slidenum">
              <a:rPr lang="fr-CA" smtClean="0">
                <a:latin typeface="Century Schoolbook" panose="02040604050505020304" pitchFamily="18" charset="0"/>
              </a:rPr>
              <a:pPr/>
              <a:t>69</a:t>
            </a:fld>
            <a:endParaRPr lang="fr-CA" dirty="0">
              <a:latin typeface="Century Schoolbook" panose="02040604050505020304" pitchFamily="18" charset="0"/>
            </a:endParaRPr>
          </a:p>
        </p:txBody>
      </p:sp>
      <p:sp>
        <p:nvSpPr>
          <p:cNvPr id="3" name="Rectangle 2">
            <a:extLst>
              <a:ext uri="{FF2B5EF4-FFF2-40B4-BE49-F238E27FC236}">
                <a16:creationId xmlns:a16="http://schemas.microsoft.com/office/drawing/2014/main" id="{142E7A4A-283D-E65F-20CC-304B116DE1A5}"/>
              </a:ext>
            </a:extLst>
          </p:cNvPr>
          <p:cNvSpPr/>
          <p:nvPr/>
        </p:nvSpPr>
        <p:spPr>
          <a:xfrm>
            <a:off x="2879449" y="3068982"/>
            <a:ext cx="420297" cy="393988"/>
          </a:xfrm>
          <a:prstGeom prst="rect">
            <a:avLst/>
          </a:prstGeom>
          <a:noFill/>
          <a:ln w="28575">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0" name="Rectangle 29">
            <a:extLst>
              <a:ext uri="{FF2B5EF4-FFF2-40B4-BE49-F238E27FC236}">
                <a16:creationId xmlns:a16="http://schemas.microsoft.com/office/drawing/2014/main" id="{8A6CDFB2-A1D8-13AA-AB45-C13111C428C6}"/>
              </a:ext>
            </a:extLst>
          </p:cNvPr>
          <p:cNvSpPr/>
          <p:nvPr/>
        </p:nvSpPr>
        <p:spPr>
          <a:xfrm>
            <a:off x="2468823" y="1202341"/>
            <a:ext cx="418192" cy="391885"/>
          </a:xfrm>
          <a:prstGeom prst="rect">
            <a:avLst/>
          </a:prstGeom>
          <a:noFill/>
          <a:ln w="28575">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cxnSp>
        <p:nvCxnSpPr>
          <p:cNvPr id="31" name="Straight Connector 30">
            <a:extLst>
              <a:ext uri="{FF2B5EF4-FFF2-40B4-BE49-F238E27FC236}">
                <a16:creationId xmlns:a16="http://schemas.microsoft.com/office/drawing/2014/main" id="{65DC8BAB-A0FC-AC5D-F891-D9E375958B1D}"/>
              </a:ext>
            </a:extLst>
          </p:cNvPr>
          <p:cNvCxnSpPr>
            <a:cxnSpLocks/>
          </p:cNvCxnSpPr>
          <p:nvPr/>
        </p:nvCxnSpPr>
        <p:spPr>
          <a:xfrm>
            <a:off x="1277291" y="6182269"/>
            <a:ext cx="443163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2" name="Rectangle 31">
            <a:extLst>
              <a:ext uri="{FF2B5EF4-FFF2-40B4-BE49-F238E27FC236}">
                <a16:creationId xmlns:a16="http://schemas.microsoft.com/office/drawing/2014/main" id="{23624142-B4D0-2A2F-B861-6B3A2CF3923F}"/>
              </a:ext>
            </a:extLst>
          </p:cNvPr>
          <p:cNvSpPr/>
          <p:nvPr/>
        </p:nvSpPr>
        <p:spPr>
          <a:xfrm>
            <a:off x="2884740" y="1592097"/>
            <a:ext cx="193135" cy="389153"/>
          </a:xfrm>
          <a:prstGeom prst="rect">
            <a:avLst/>
          </a:prstGeom>
          <a:noFill/>
          <a:ln w="28575">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4" name="Freeform: Shape 33">
            <a:extLst>
              <a:ext uri="{FF2B5EF4-FFF2-40B4-BE49-F238E27FC236}">
                <a16:creationId xmlns:a16="http://schemas.microsoft.com/office/drawing/2014/main" id="{6AD8F075-0D76-1732-0DE3-691A0E8E8F29}"/>
              </a:ext>
            </a:extLst>
          </p:cNvPr>
          <p:cNvSpPr/>
          <p:nvPr/>
        </p:nvSpPr>
        <p:spPr>
          <a:xfrm>
            <a:off x="1533630" y="4821364"/>
            <a:ext cx="269939" cy="431987"/>
          </a:xfrm>
          <a:custGeom>
            <a:avLst/>
            <a:gdLst>
              <a:gd name="connsiteX0" fmla="*/ 0 w 546100"/>
              <a:gd name="connsiteY0" fmla="*/ 387350 h 387350"/>
              <a:gd name="connsiteX1" fmla="*/ 279400 w 546100"/>
              <a:gd name="connsiteY1" fmla="*/ 0 h 387350"/>
              <a:gd name="connsiteX2" fmla="*/ 546100 w 546100"/>
              <a:gd name="connsiteY2" fmla="*/ 387350 h 387350"/>
            </a:gdLst>
            <a:ahLst/>
            <a:cxnLst>
              <a:cxn ang="0">
                <a:pos x="connsiteX0" y="connsiteY0"/>
              </a:cxn>
              <a:cxn ang="0">
                <a:pos x="connsiteX1" y="connsiteY1"/>
              </a:cxn>
              <a:cxn ang="0">
                <a:pos x="connsiteX2" y="connsiteY2"/>
              </a:cxn>
            </a:cxnLst>
            <a:rect l="l" t="t" r="r" b="b"/>
            <a:pathLst>
              <a:path w="546100" h="387350">
                <a:moveTo>
                  <a:pt x="0" y="387350"/>
                </a:moveTo>
                <a:cubicBezTo>
                  <a:pt x="94191" y="193675"/>
                  <a:pt x="188383" y="0"/>
                  <a:pt x="279400" y="0"/>
                </a:cubicBezTo>
                <a:cubicBezTo>
                  <a:pt x="370417" y="0"/>
                  <a:pt x="458258" y="193675"/>
                  <a:pt x="546100" y="387350"/>
                </a:cubicBezTo>
              </a:path>
            </a:pathLst>
          </a:custGeom>
          <a:noFill/>
          <a:ln w="28575">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5" name="Freeform: Shape 34">
            <a:extLst>
              <a:ext uri="{FF2B5EF4-FFF2-40B4-BE49-F238E27FC236}">
                <a16:creationId xmlns:a16="http://schemas.microsoft.com/office/drawing/2014/main" id="{5EDC057C-52ED-D038-ADFC-7BE8215A22EC}"/>
              </a:ext>
            </a:extLst>
          </p:cNvPr>
          <p:cNvSpPr/>
          <p:nvPr/>
        </p:nvSpPr>
        <p:spPr>
          <a:xfrm>
            <a:off x="2468823" y="4999265"/>
            <a:ext cx="409311" cy="264791"/>
          </a:xfrm>
          <a:custGeom>
            <a:avLst/>
            <a:gdLst>
              <a:gd name="connsiteX0" fmla="*/ 0 w 546100"/>
              <a:gd name="connsiteY0" fmla="*/ 387350 h 387350"/>
              <a:gd name="connsiteX1" fmla="*/ 279400 w 546100"/>
              <a:gd name="connsiteY1" fmla="*/ 0 h 387350"/>
              <a:gd name="connsiteX2" fmla="*/ 546100 w 546100"/>
              <a:gd name="connsiteY2" fmla="*/ 387350 h 387350"/>
            </a:gdLst>
            <a:ahLst/>
            <a:cxnLst>
              <a:cxn ang="0">
                <a:pos x="connsiteX0" y="connsiteY0"/>
              </a:cxn>
              <a:cxn ang="0">
                <a:pos x="connsiteX1" y="connsiteY1"/>
              </a:cxn>
              <a:cxn ang="0">
                <a:pos x="connsiteX2" y="connsiteY2"/>
              </a:cxn>
            </a:cxnLst>
            <a:rect l="l" t="t" r="r" b="b"/>
            <a:pathLst>
              <a:path w="546100" h="387350">
                <a:moveTo>
                  <a:pt x="0" y="387350"/>
                </a:moveTo>
                <a:cubicBezTo>
                  <a:pt x="94191" y="193675"/>
                  <a:pt x="188383" y="0"/>
                  <a:pt x="279400" y="0"/>
                </a:cubicBezTo>
                <a:cubicBezTo>
                  <a:pt x="370417" y="0"/>
                  <a:pt x="458258" y="193675"/>
                  <a:pt x="546100" y="387350"/>
                </a:cubicBezTo>
              </a:path>
            </a:pathLst>
          </a:custGeom>
          <a:noFill/>
          <a:ln w="28575">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6" name="Freeform: Shape 35">
            <a:extLst>
              <a:ext uri="{FF2B5EF4-FFF2-40B4-BE49-F238E27FC236}">
                <a16:creationId xmlns:a16="http://schemas.microsoft.com/office/drawing/2014/main" id="{D0E1A2DC-3663-CEE8-C01B-7D34053F881E}"/>
              </a:ext>
            </a:extLst>
          </p:cNvPr>
          <p:cNvSpPr/>
          <p:nvPr/>
        </p:nvSpPr>
        <p:spPr>
          <a:xfrm>
            <a:off x="3675300" y="4713935"/>
            <a:ext cx="421378" cy="549858"/>
          </a:xfrm>
          <a:custGeom>
            <a:avLst/>
            <a:gdLst>
              <a:gd name="connsiteX0" fmla="*/ 0 w 546100"/>
              <a:gd name="connsiteY0" fmla="*/ 387350 h 387350"/>
              <a:gd name="connsiteX1" fmla="*/ 279400 w 546100"/>
              <a:gd name="connsiteY1" fmla="*/ 0 h 387350"/>
              <a:gd name="connsiteX2" fmla="*/ 546100 w 546100"/>
              <a:gd name="connsiteY2" fmla="*/ 387350 h 387350"/>
            </a:gdLst>
            <a:ahLst/>
            <a:cxnLst>
              <a:cxn ang="0">
                <a:pos x="connsiteX0" y="connsiteY0"/>
              </a:cxn>
              <a:cxn ang="0">
                <a:pos x="connsiteX1" y="connsiteY1"/>
              </a:cxn>
              <a:cxn ang="0">
                <a:pos x="connsiteX2" y="connsiteY2"/>
              </a:cxn>
            </a:cxnLst>
            <a:rect l="l" t="t" r="r" b="b"/>
            <a:pathLst>
              <a:path w="546100" h="387350">
                <a:moveTo>
                  <a:pt x="0" y="387350"/>
                </a:moveTo>
                <a:cubicBezTo>
                  <a:pt x="94191" y="193675"/>
                  <a:pt x="188383" y="0"/>
                  <a:pt x="279400" y="0"/>
                </a:cubicBezTo>
                <a:cubicBezTo>
                  <a:pt x="370417" y="0"/>
                  <a:pt x="458258" y="193675"/>
                  <a:pt x="546100" y="387350"/>
                </a:cubicBezTo>
              </a:path>
            </a:pathLst>
          </a:custGeom>
          <a:noFill/>
          <a:ln w="28575">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cxnSp>
        <p:nvCxnSpPr>
          <p:cNvPr id="38" name="Straight Connector 37">
            <a:extLst>
              <a:ext uri="{FF2B5EF4-FFF2-40B4-BE49-F238E27FC236}">
                <a16:creationId xmlns:a16="http://schemas.microsoft.com/office/drawing/2014/main" id="{008A8D8A-7712-5BD9-3D24-D2F74DBD80C9}"/>
              </a:ext>
            </a:extLst>
          </p:cNvPr>
          <p:cNvCxnSpPr>
            <a:cxnSpLocks/>
          </p:cNvCxnSpPr>
          <p:nvPr/>
        </p:nvCxnSpPr>
        <p:spPr>
          <a:xfrm>
            <a:off x="1277291" y="3466837"/>
            <a:ext cx="443163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4F119E9C-3B05-3EA4-C14F-702C1DA17E5D}"/>
              </a:ext>
            </a:extLst>
          </p:cNvPr>
          <p:cNvCxnSpPr>
            <a:cxnSpLocks/>
          </p:cNvCxnSpPr>
          <p:nvPr/>
        </p:nvCxnSpPr>
        <p:spPr>
          <a:xfrm>
            <a:off x="1277291" y="5264056"/>
            <a:ext cx="443163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Rectangle 39">
            <a:extLst>
              <a:ext uri="{FF2B5EF4-FFF2-40B4-BE49-F238E27FC236}">
                <a16:creationId xmlns:a16="http://schemas.microsoft.com/office/drawing/2014/main" id="{82DE86FF-844C-D8C6-5A32-B6C1DC9C4647}"/>
              </a:ext>
            </a:extLst>
          </p:cNvPr>
          <p:cNvSpPr/>
          <p:nvPr/>
        </p:nvSpPr>
        <p:spPr>
          <a:xfrm>
            <a:off x="2882643" y="2105132"/>
            <a:ext cx="405090" cy="395887"/>
          </a:xfrm>
          <a:prstGeom prst="rect">
            <a:avLst/>
          </a:prstGeom>
          <a:noFill/>
          <a:ln w="28575">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cxnSp>
        <p:nvCxnSpPr>
          <p:cNvPr id="41" name="Straight Connector 40">
            <a:extLst>
              <a:ext uri="{FF2B5EF4-FFF2-40B4-BE49-F238E27FC236}">
                <a16:creationId xmlns:a16="http://schemas.microsoft.com/office/drawing/2014/main" id="{FC70226B-80AC-B598-C1E3-BAD253B5F597}"/>
              </a:ext>
            </a:extLst>
          </p:cNvPr>
          <p:cNvCxnSpPr>
            <a:cxnSpLocks/>
          </p:cNvCxnSpPr>
          <p:nvPr/>
        </p:nvCxnSpPr>
        <p:spPr>
          <a:xfrm>
            <a:off x="1277291" y="2503992"/>
            <a:ext cx="443163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2" name="ZoneTexte 41">
            <a:extLst>
              <a:ext uri="{FF2B5EF4-FFF2-40B4-BE49-F238E27FC236}">
                <a16:creationId xmlns:a16="http://schemas.microsoft.com/office/drawing/2014/main" id="{3F761118-6A1F-7D42-D962-C84FCD68D36A}"/>
              </a:ext>
            </a:extLst>
          </p:cNvPr>
          <p:cNvSpPr txBox="1"/>
          <p:nvPr/>
        </p:nvSpPr>
        <p:spPr>
          <a:xfrm>
            <a:off x="1168255" y="2881412"/>
            <a:ext cx="1513044" cy="584775"/>
          </a:xfrm>
          <a:prstGeom prst="rect">
            <a:avLst/>
          </a:prstGeom>
          <a:noFill/>
        </p:spPr>
        <p:txBody>
          <a:bodyPr wrap="square" rtlCol="0">
            <a:spAutoFit/>
          </a:bodyPr>
          <a:lstStyle/>
          <a:p>
            <a:r>
              <a:rPr lang="fr-CA" sz="1600" dirty="0">
                <a:latin typeface="Century Schoolbook" panose="02040604050505020304" pitchFamily="18" charset="0"/>
                <a:cs typeface="Roboto Serif Light" pitchFamily="2" charset="0"/>
              </a:rPr>
              <a:t>Frequency </a:t>
            </a:r>
            <a:r>
              <a:rPr lang="fr-CA" sz="1600" dirty="0" err="1">
                <a:latin typeface="Century Schoolbook" panose="02040604050505020304" pitchFamily="18" charset="0"/>
                <a:cs typeface="Roboto Serif Light" pitchFamily="2" charset="0"/>
              </a:rPr>
              <a:t>encoding</a:t>
            </a:r>
            <a:endParaRPr lang="fr-CA" sz="1600" dirty="0">
              <a:latin typeface="Century Schoolbook" panose="02040604050505020304" pitchFamily="18" charset="0"/>
              <a:cs typeface="Roboto Serif Light" pitchFamily="2" charset="0"/>
            </a:endParaRPr>
          </a:p>
        </p:txBody>
      </p:sp>
      <p:sp>
        <p:nvSpPr>
          <p:cNvPr id="43" name="ZoneTexte 41">
            <a:extLst>
              <a:ext uri="{FF2B5EF4-FFF2-40B4-BE49-F238E27FC236}">
                <a16:creationId xmlns:a16="http://schemas.microsoft.com/office/drawing/2014/main" id="{D587F12F-9575-0AE2-8F74-755B84B9B463}"/>
              </a:ext>
            </a:extLst>
          </p:cNvPr>
          <p:cNvSpPr txBox="1"/>
          <p:nvPr/>
        </p:nvSpPr>
        <p:spPr>
          <a:xfrm>
            <a:off x="1189723" y="5824846"/>
            <a:ext cx="814979" cy="338554"/>
          </a:xfrm>
          <a:prstGeom prst="rect">
            <a:avLst/>
          </a:prstGeom>
          <a:solidFill>
            <a:schemeClr val="bg1"/>
          </a:solidFill>
        </p:spPr>
        <p:txBody>
          <a:bodyPr wrap="square" rtlCol="0">
            <a:spAutoFit/>
          </a:bodyPr>
          <a:lstStyle/>
          <a:p>
            <a:r>
              <a:rPr lang="fr-CA" sz="1600" dirty="0">
                <a:latin typeface="Century Schoolbook" panose="02040604050505020304" pitchFamily="18" charset="0"/>
                <a:cs typeface="Roboto Serif Light" pitchFamily="2" charset="0"/>
              </a:rPr>
              <a:t>Signal</a:t>
            </a:r>
          </a:p>
        </p:txBody>
      </p:sp>
      <p:sp>
        <p:nvSpPr>
          <p:cNvPr id="44" name="ZoneTexte 41">
            <a:extLst>
              <a:ext uri="{FF2B5EF4-FFF2-40B4-BE49-F238E27FC236}">
                <a16:creationId xmlns:a16="http://schemas.microsoft.com/office/drawing/2014/main" id="{FEEBF78B-BC6E-AC5B-E352-0C5F4ECAFE49}"/>
              </a:ext>
            </a:extLst>
          </p:cNvPr>
          <p:cNvSpPr txBox="1"/>
          <p:nvPr/>
        </p:nvSpPr>
        <p:spPr>
          <a:xfrm>
            <a:off x="1172030" y="1915962"/>
            <a:ext cx="1145156" cy="584775"/>
          </a:xfrm>
          <a:prstGeom prst="rect">
            <a:avLst/>
          </a:prstGeom>
          <a:noFill/>
        </p:spPr>
        <p:txBody>
          <a:bodyPr wrap="square" rtlCol="0">
            <a:spAutoFit/>
          </a:bodyPr>
          <a:lstStyle/>
          <a:p>
            <a:r>
              <a:rPr lang="fr-CA" sz="1600" dirty="0">
                <a:latin typeface="Century Schoolbook" panose="02040604050505020304" pitchFamily="18" charset="0"/>
                <a:cs typeface="Roboto Serif Light" pitchFamily="2" charset="0"/>
              </a:rPr>
              <a:t>Phase </a:t>
            </a:r>
            <a:r>
              <a:rPr lang="fr-CA" sz="1600" dirty="0" err="1">
                <a:latin typeface="Century Schoolbook" panose="02040604050505020304" pitchFamily="18" charset="0"/>
                <a:cs typeface="Roboto Serif Light" pitchFamily="2" charset="0"/>
              </a:rPr>
              <a:t>encoding</a:t>
            </a:r>
            <a:endParaRPr lang="fr-CA" sz="1600" dirty="0">
              <a:latin typeface="Century Schoolbook" panose="02040604050505020304" pitchFamily="18" charset="0"/>
              <a:cs typeface="Roboto Serif Light" pitchFamily="2" charset="0"/>
            </a:endParaRPr>
          </a:p>
        </p:txBody>
      </p:sp>
      <p:sp>
        <p:nvSpPr>
          <p:cNvPr id="45" name="ZoneTexte 41">
            <a:extLst>
              <a:ext uri="{FF2B5EF4-FFF2-40B4-BE49-F238E27FC236}">
                <a16:creationId xmlns:a16="http://schemas.microsoft.com/office/drawing/2014/main" id="{59FEC317-B4C6-FC5D-FA4E-E397FE5025EB}"/>
              </a:ext>
            </a:extLst>
          </p:cNvPr>
          <p:cNvSpPr txBox="1"/>
          <p:nvPr/>
        </p:nvSpPr>
        <p:spPr>
          <a:xfrm>
            <a:off x="1187487" y="991118"/>
            <a:ext cx="1232165" cy="584775"/>
          </a:xfrm>
          <a:prstGeom prst="rect">
            <a:avLst/>
          </a:prstGeom>
          <a:noFill/>
        </p:spPr>
        <p:txBody>
          <a:bodyPr wrap="square" rtlCol="0">
            <a:spAutoFit/>
          </a:bodyPr>
          <a:lstStyle/>
          <a:p>
            <a:r>
              <a:rPr lang="fr-CA" sz="1600" dirty="0">
                <a:latin typeface="Century Schoolbook" panose="02040604050505020304" pitchFamily="18" charset="0"/>
                <a:cs typeface="Roboto Serif Light" pitchFamily="2" charset="0"/>
              </a:rPr>
              <a:t>Slice </a:t>
            </a:r>
            <a:r>
              <a:rPr lang="fr-CA" sz="1600" dirty="0" err="1">
                <a:latin typeface="Century Schoolbook" panose="02040604050505020304" pitchFamily="18" charset="0"/>
                <a:cs typeface="Roboto Serif Light" pitchFamily="2" charset="0"/>
              </a:rPr>
              <a:t>selection</a:t>
            </a:r>
            <a:endParaRPr lang="fr-CA" sz="1600" dirty="0">
              <a:latin typeface="Century Schoolbook" panose="02040604050505020304" pitchFamily="18" charset="0"/>
              <a:cs typeface="Roboto Serif Light" pitchFamily="2" charset="0"/>
            </a:endParaRPr>
          </a:p>
        </p:txBody>
      </p:sp>
      <p:sp>
        <p:nvSpPr>
          <p:cNvPr id="46" name="ZoneTexte 41">
            <a:extLst>
              <a:ext uri="{FF2B5EF4-FFF2-40B4-BE49-F238E27FC236}">
                <a16:creationId xmlns:a16="http://schemas.microsoft.com/office/drawing/2014/main" id="{7E1F7B8E-17A3-B29A-4ED3-4246315A68F3}"/>
              </a:ext>
            </a:extLst>
          </p:cNvPr>
          <p:cNvSpPr txBox="1"/>
          <p:nvPr/>
        </p:nvSpPr>
        <p:spPr>
          <a:xfrm>
            <a:off x="1168255" y="4435362"/>
            <a:ext cx="1135358" cy="338554"/>
          </a:xfrm>
          <a:prstGeom prst="rect">
            <a:avLst/>
          </a:prstGeom>
          <a:noFill/>
        </p:spPr>
        <p:txBody>
          <a:bodyPr wrap="square" rtlCol="0">
            <a:spAutoFit/>
          </a:bodyPr>
          <a:lstStyle/>
          <a:p>
            <a:r>
              <a:rPr lang="fr-CA" sz="1600" dirty="0">
                <a:latin typeface="Century Schoolbook" panose="02040604050505020304" pitchFamily="18" charset="0"/>
                <a:cs typeface="Roboto Serif Light" pitchFamily="2" charset="0"/>
              </a:rPr>
              <a:t>RF pulses</a:t>
            </a:r>
          </a:p>
        </p:txBody>
      </p:sp>
      <p:sp>
        <p:nvSpPr>
          <p:cNvPr id="47" name="ZoneTexte 41">
            <a:extLst>
              <a:ext uri="{FF2B5EF4-FFF2-40B4-BE49-F238E27FC236}">
                <a16:creationId xmlns:a16="http://schemas.microsoft.com/office/drawing/2014/main" id="{8D3D501A-1F08-1BA4-6244-6FF8CC3F57DC}"/>
              </a:ext>
            </a:extLst>
          </p:cNvPr>
          <p:cNvSpPr txBox="1"/>
          <p:nvPr/>
        </p:nvSpPr>
        <p:spPr>
          <a:xfrm>
            <a:off x="1258059" y="5265685"/>
            <a:ext cx="814979" cy="584775"/>
          </a:xfrm>
          <a:prstGeom prst="rect">
            <a:avLst/>
          </a:prstGeom>
          <a:noFill/>
        </p:spPr>
        <p:txBody>
          <a:bodyPr wrap="square" rtlCol="0">
            <a:spAutoFit/>
          </a:bodyPr>
          <a:lstStyle/>
          <a:p>
            <a:pPr algn="ctr"/>
            <a:r>
              <a:rPr lang="fr-CA" sz="1600" dirty="0">
                <a:latin typeface="Century Schoolbook" panose="02040604050505020304" pitchFamily="18" charset="0"/>
                <a:cs typeface="Roboto Serif Light" pitchFamily="2" charset="0"/>
              </a:rPr>
              <a:t>Pre-pulse</a:t>
            </a:r>
          </a:p>
        </p:txBody>
      </p:sp>
      <p:sp>
        <p:nvSpPr>
          <p:cNvPr id="48" name="ZoneTexte 41">
            <a:extLst>
              <a:ext uri="{FF2B5EF4-FFF2-40B4-BE49-F238E27FC236}">
                <a16:creationId xmlns:a16="http://schemas.microsoft.com/office/drawing/2014/main" id="{2F174B51-B2C7-20B8-A544-A59F4E91B1E5}"/>
              </a:ext>
            </a:extLst>
          </p:cNvPr>
          <p:cNvSpPr txBox="1"/>
          <p:nvPr/>
        </p:nvSpPr>
        <p:spPr>
          <a:xfrm>
            <a:off x="2244355" y="5269933"/>
            <a:ext cx="869729" cy="584775"/>
          </a:xfrm>
          <a:prstGeom prst="rect">
            <a:avLst/>
          </a:prstGeom>
          <a:noFill/>
        </p:spPr>
        <p:txBody>
          <a:bodyPr wrap="square" rtlCol="0">
            <a:spAutoFit/>
          </a:bodyPr>
          <a:lstStyle/>
          <a:p>
            <a:pPr algn="ctr"/>
            <a:r>
              <a:rPr lang="fr-CA" sz="1600" dirty="0">
                <a:latin typeface="Century Schoolbook" panose="02040604050505020304" pitchFamily="18" charset="0"/>
                <a:cs typeface="Roboto Serif Light" pitchFamily="2" charset="0"/>
              </a:rPr>
              <a:t>90° RF pulse</a:t>
            </a:r>
          </a:p>
        </p:txBody>
      </p:sp>
      <p:sp>
        <p:nvSpPr>
          <p:cNvPr id="49" name="ZoneTexte 41">
            <a:extLst>
              <a:ext uri="{FF2B5EF4-FFF2-40B4-BE49-F238E27FC236}">
                <a16:creationId xmlns:a16="http://schemas.microsoft.com/office/drawing/2014/main" id="{F0AE4383-0C15-F0CB-D4E1-9A8CABFB2BAA}"/>
              </a:ext>
            </a:extLst>
          </p:cNvPr>
          <p:cNvSpPr txBox="1"/>
          <p:nvPr/>
        </p:nvSpPr>
        <p:spPr>
          <a:xfrm>
            <a:off x="3407388" y="5268328"/>
            <a:ext cx="963531" cy="584775"/>
          </a:xfrm>
          <a:prstGeom prst="rect">
            <a:avLst/>
          </a:prstGeom>
          <a:noFill/>
        </p:spPr>
        <p:txBody>
          <a:bodyPr wrap="square" rtlCol="0">
            <a:spAutoFit/>
          </a:bodyPr>
          <a:lstStyle/>
          <a:p>
            <a:pPr algn="ctr"/>
            <a:r>
              <a:rPr lang="fr-CA" sz="1600" dirty="0">
                <a:latin typeface="Century Schoolbook" panose="02040604050505020304" pitchFamily="18" charset="0"/>
                <a:cs typeface="Roboto Serif Light" pitchFamily="2" charset="0"/>
              </a:rPr>
              <a:t>180° RF pulse</a:t>
            </a:r>
          </a:p>
        </p:txBody>
      </p:sp>
      <p:sp>
        <p:nvSpPr>
          <p:cNvPr id="55" name="Rectangle: Rounded Corners 54">
            <a:extLst>
              <a:ext uri="{FF2B5EF4-FFF2-40B4-BE49-F238E27FC236}">
                <a16:creationId xmlns:a16="http://schemas.microsoft.com/office/drawing/2014/main" id="{B70092F6-B5C0-F3BD-DBF7-B9CD976FA5CD}"/>
              </a:ext>
            </a:extLst>
          </p:cNvPr>
          <p:cNvSpPr/>
          <p:nvPr/>
        </p:nvSpPr>
        <p:spPr>
          <a:xfrm>
            <a:off x="1322897" y="4759401"/>
            <a:ext cx="891929" cy="1087802"/>
          </a:xfrm>
          <a:prstGeom prst="roundRect">
            <a:avLst/>
          </a:prstGeom>
          <a:noFill/>
          <a:ln>
            <a:solidFill>
              <a:schemeClr val="bg2">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56" name="Rectangle: Rounded Corners 55">
            <a:extLst>
              <a:ext uri="{FF2B5EF4-FFF2-40B4-BE49-F238E27FC236}">
                <a16:creationId xmlns:a16="http://schemas.microsoft.com/office/drawing/2014/main" id="{4913D953-0A50-1E83-11AA-4FE45B037894}"/>
              </a:ext>
            </a:extLst>
          </p:cNvPr>
          <p:cNvSpPr/>
          <p:nvPr/>
        </p:nvSpPr>
        <p:spPr>
          <a:xfrm>
            <a:off x="2265350" y="4506226"/>
            <a:ext cx="3340540" cy="2299549"/>
          </a:xfrm>
          <a:prstGeom prst="roundRect">
            <a:avLst>
              <a:gd name="adj" fmla="val 3935"/>
            </a:avLst>
          </a:prstGeom>
          <a:noFill/>
          <a:ln>
            <a:solidFill>
              <a:schemeClr val="bg2">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58" name="ZoneTexte 41">
            <a:extLst>
              <a:ext uri="{FF2B5EF4-FFF2-40B4-BE49-F238E27FC236}">
                <a16:creationId xmlns:a16="http://schemas.microsoft.com/office/drawing/2014/main" id="{90FAD512-FA61-79FC-458C-2B6654EB5296}"/>
              </a:ext>
            </a:extLst>
          </p:cNvPr>
          <p:cNvSpPr txBox="1"/>
          <p:nvPr/>
        </p:nvSpPr>
        <p:spPr>
          <a:xfrm>
            <a:off x="5681119" y="1423034"/>
            <a:ext cx="429926" cy="338554"/>
          </a:xfrm>
          <a:prstGeom prst="rect">
            <a:avLst/>
          </a:prstGeom>
          <a:noFill/>
        </p:spPr>
        <p:txBody>
          <a:bodyPr wrap="none" rtlCol="0">
            <a:spAutoFit/>
          </a:bodyPr>
          <a:lstStyle/>
          <a:p>
            <a:r>
              <a:rPr lang="fr-CA" sz="1600" b="1" dirty="0" err="1">
                <a:latin typeface="Century Schoolbook" panose="02040604050505020304" pitchFamily="18" charset="0"/>
                <a:cs typeface="Roboto Serif Medium" pitchFamily="2" charset="0"/>
              </a:rPr>
              <a:t>G</a:t>
            </a:r>
            <a:r>
              <a:rPr lang="fr-CA" sz="1600" b="1" baseline="-25000" dirty="0" err="1">
                <a:latin typeface="Century Schoolbook" panose="02040604050505020304" pitchFamily="18" charset="0"/>
                <a:cs typeface="Roboto Serif Medium" pitchFamily="2" charset="0"/>
              </a:rPr>
              <a:t>z</a:t>
            </a:r>
            <a:endParaRPr lang="fr-CA" sz="1600" b="1" dirty="0">
              <a:latin typeface="Century Schoolbook" panose="02040604050505020304" pitchFamily="18" charset="0"/>
              <a:cs typeface="Roboto Serif Medium" pitchFamily="2" charset="0"/>
            </a:endParaRPr>
          </a:p>
        </p:txBody>
      </p:sp>
      <p:sp>
        <p:nvSpPr>
          <p:cNvPr id="59" name="ZoneTexte 41">
            <a:extLst>
              <a:ext uri="{FF2B5EF4-FFF2-40B4-BE49-F238E27FC236}">
                <a16:creationId xmlns:a16="http://schemas.microsoft.com/office/drawing/2014/main" id="{A5662FBE-1AA4-5382-E291-07FCF08764FA}"/>
              </a:ext>
            </a:extLst>
          </p:cNvPr>
          <p:cNvSpPr txBox="1"/>
          <p:nvPr/>
        </p:nvSpPr>
        <p:spPr>
          <a:xfrm>
            <a:off x="5674090" y="2333087"/>
            <a:ext cx="439544" cy="338554"/>
          </a:xfrm>
          <a:prstGeom prst="rect">
            <a:avLst/>
          </a:prstGeom>
          <a:noFill/>
        </p:spPr>
        <p:txBody>
          <a:bodyPr wrap="none" rtlCol="0">
            <a:spAutoFit/>
          </a:bodyPr>
          <a:lstStyle/>
          <a:p>
            <a:r>
              <a:rPr lang="fr-CA" sz="1600" b="1" dirty="0">
                <a:latin typeface="Century Schoolbook" panose="02040604050505020304" pitchFamily="18" charset="0"/>
                <a:cs typeface="Roboto Serif Medium" pitchFamily="2" charset="0"/>
              </a:rPr>
              <a:t>G</a:t>
            </a:r>
            <a:r>
              <a:rPr lang="fr-CA" sz="1600" b="1" baseline="-25000" dirty="0">
                <a:latin typeface="Century Schoolbook" panose="02040604050505020304" pitchFamily="18" charset="0"/>
                <a:cs typeface="Roboto Serif Medium" pitchFamily="2" charset="0"/>
              </a:rPr>
              <a:t>y</a:t>
            </a:r>
            <a:endParaRPr lang="fr-CA" sz="1600" b="1" dirty="0">
              <a:latin typeface="Century Schoolbook" panose="02040604050505020304" pitchFamily="18" charset="0"/>
              <a:cs typeface="Roboto Serif Medium" pitchFamily="2" charset="0"/>
            </a:endParaRPr>
          </a:p>
        </p:txBody>
      </p:sp>
      <p:sp>
        <p:nvSpPr>
          <p:cNvPr id="60" name="ZoneTexte 41">
            <a:extLst>
              <a:ext uri="{FF2B5EF4-FFF2-40B4-BE49-F238E27FC236}">
                <a16:creationId xmlns:a16="http://schemas.microsoft.com/office/drawing/2014/main" id="{CB2FD94F-7029-E5F0-DA25-58A8678006BC}"/>
              </a:ext>
            </a:extLst>
          </p:cNvPr>
          <p:cNvSpPr txBox="1"/>
          <p:nvPr/>
        </p:nvSpPr>
        <p:spPr>
          <a:xfrm>
            <a:off x="5673104" y="3301914"/>
            <a:ext cx="439544" cy="338554"/>
          </a:xfrm>
          <a:prstGeom prst="rect">
            <a:avLst/>
          </a:prstGeom>
          <a:noFill/>
        </p:spPr>
        <p:txBody>
          <a:bodyPr wrap="none" rtlCol="0">
            <a:spAutoFit/>
          </a:bodyPr>
          <a:lstStyle/>
          <a:p>
            <a:r>
              <a:rPr lang="fr-CA" sz="1600" b="1" dirty="0" err="1">
                <a:latin typeface="Century Schoolbook" panose="02040604050505020304" pitchFamily="18" charset="0"/>
                <a:cs typeface="Roboto Serif Medium" pitchFamily="2" charset="0"/>
              </a:rPr>
              <a:t>G</a:t>
            </a:r>
            <a:r>
              <a:rPr lang="fr-CA" sz="1600" b="1" baseline="-25000" dirty="0" err="1">
                <a:latin typeface="Century Schoolbook" panose="02040604050505020304" pitchFamily="18" charset="0"/>
                <a:cs typeface="Roboto Serif Medium" pitchFamily="2" charset="0"/>
              </a:rPr>
              <a:t>x</a:t>
            </a:r>
            <a:endParaRPr lang="fr-CA" sz="1600" b="1" dirty="0">
              <a:latin typeface="Century Schoolbook" panose="02040604050505020304" pitchFamily="18" charset="0"/>
              <a:cs typeface="Roboto Serif Medium" pitchFamily="2" charset="0"/>
            </a:endParaRPr>
          </a:p>
        </p:txBody>
      </p:sp>
      <p:cxnSp>
        <p:nvCxnSpPr>
          <p:cNvPr id="61" name="Straight Connector 60">
            <a:extLst>
              <a:ext uri="{FF2B5EF4-FFF2-40B4-BE49-F238E27FC236}">
                <a16:creationId xmlns:a16="http://schemas.microsoft.com/office/drawing/2014/main" id="{D3EC4ABD-1C27-3CFA-5DA7-7B2977ED2129}"/>
              </a:ext>
            </a:extLst>
          </p:cNvPr>
          <p:cNvCxnSpPr/>
          <p:nvPr/>
        </p:nvCxnSpPr>
        <p:spPr>
          <a:xfrm>
            <a:off x="2878135" y="2186684"/>
            <a:ext cx="400820" cy="0"/>
          </a:xfrm>
          <a:prstGeom prst="line">
            <a:avLst/>
          </a:prstGeom>
          <a:ln w="28575">
            <a:solidFill>
              <a:srgbClr val="00A759"/>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1309473A-E5C7-5838-E4DC-9F912B21893E}"/>
              </a:ext>
            </a:extLst>
          </p:cNvPr>
          <p:cNvCxnSpPr/>
          <p:nvPr/>
        </p:nvCxnSpPr>
        <p:spPr>
          <a:xfrm>
            <a:off x="2880040" y="2269144"/>
            <a:ext cx="400820" cy="0"/>
          </a:xfrm>
          <a:prstGeom prst="line">
            <a:avLst/>
          </a:prstGeom>
          <a:ln w="28575">
            <a:solidFill>
              <a:srgbClr val="00A759"/>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60A90124-FE83-E404-A333-C14F09E5B05C}"/>
              </a:ext>
            </a:extLst>
          </p:cNvPr>
          <p:cNvCxnSpPr/>
          <p:nvPr/>
        </p:nvCxnSpPr>
        <p:spPr>
          <a:xfrm>
            <a:off x="2881945" y="2343815"/>
            <a:ext cx="400820" cy="0"/>
          </a:xfrm>
          <a:prstGeom prst="line">
            <a:avLst/>
          </a:prstGeom>
          <a:ln w="28575">
            <a:solidFill>
              <a:srgbClr val="00A759"/>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787878AC-9D9A-BEC2-87F4-F97912C5E12D}"/>
              </a:ext>
            </a:extLst>
          </p:cNvPr>
          <p:cNvCxnSpPr/>
          <p:nvPr/>
        </p:nvCxnSpPr>
        <p:spPr>
          <a:xfrm>
            <a:off x="2880040" y="2420999"/>
            <a:ext cx="400820" cy="0"/>
          </a:xfrm>
          <a:prstGeom prst="line">
            <a:avLst/>
          </a:prstGeom>
          <a:ln w="28575">
            <a:solidFill>
              <a:srgbClr val="00A759"/>
            </a:solidFill>
          </a:ln>
        </p:spPr>
        <p:style>
          <a:lnRef idx="1">
            <a:schemeClr val="accent1"/>
          </a:lnRef>
          <a:fillRef idx="0">
            <a:schemeClr val="accent1"/>
          </a:fillRef>
          <a:effectRef idx="0">
            <a:schemeClr val="accent1"/>
          </a:effectRef>
          <a:fontRef idx="minor">
            <a:schemeClr val="tx1"/>
          </a:fontRef>
        </p:style>
      </p:cxnSp>
      <p:sp>
        <p:nvSpPr>
          <p:cNvPr id="65" name="Rectangle 64">
            <a:extLst>
              <a:ext uri="{FF2B5EF4-FFF2-40B4-BE49-F238E27FC236}">
                <a16:creationId xmlns:a16="http://schemas.microsoft.com/office/drawing/2014/main" id="{13E16197-E98D-696B-336E-B225E17DCF1F}"/>
              </a:ext>
            </a:extLst>
          </p:cNvPr>
          <p:cNvSpPr/>
          <p:nvPr/>
        </p:nvSpPr>
        <p:spPr>
          <a:xfrm>
            <a:off x="2882643" y="2503741"/>
            <a:ext cx="405090" cy="391782"/>
          </a:xfrm>
          <a:prstGeom prst="rect">
            <a:avLst/>
          </a:prstGeom>
          <a:noFill/>
          <a:ln w="28575">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cxnSp>
        <p:nvCxnSpPr>
          <p:cNvPr id="66" name="Straight Connector 65">
            <a:extLst>
              <a:ext uri="{FF2B5EF4-FFF2-40B4-BE49-F238E27FC236}">
                <a16:creationId xmlns:a16="http://schemas.microsoft.com/office/drawing/2014/main" id="{7C72D9B6-003A-ED37-D39D-574EB36C595D}"/>
              </a:ext>
            </a:extLst>
          </p:cNvPr>
          <p:cNvCxnSpPr/>
          <p:nvPr/>
        </p:nvCxnSpPr>
        <p:spPr>
          <a:xfrm>
            <a:off x="2880040" y="2586198"/>
            <a:ext cx="400820" cy="0"/>
          </a:xfrm>
          <a:prstGeom prst="line">
            <a:avLst/>
          </a:prstGeom>
          <a:ln w="28575">
            <a:solidFill>
              <a:srgbClr val="00A759"/>
            </a:solidFill>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59EF0F90-3C40-1E5E-1D94-1FA97BD43F7E}"/>
              </a:ext>
            </a:extLst>
          </p:cNvPr>
          <p:cNvCxnSpPr/>
          <p:nvPr/>
        </p:nvCxnSpPr>
        <p:spPr>
          <a:xfrm>
            <a:off x="2878135" y="2666208"/>
            <a:ext cx="400820" cy="0"/>
          </a:xfrm>
          <a:prstGeom prst="line">
            <a:avLst/>
          </a:prstGeom>
          <a:ln w="28575">
            <a:solidFill>
              <a:srgbClr val="00A759"/>
            </a:solidFill>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C9C49DF6-98FC-9705-EB91-B9E0AB5301B0}"/>
              </a:ext>
            </a:extLst>
          </p:cNvPr>
          <p:cNvCxnSpPr/>
          <p:nvPr/>
        </p:nvCxnSpPr>
        <p:spPr>
          <a:xfrm>
            <a:off x="2880040" y="2742953"/>
            <a:ext cx="400820" cy="0"/>
          </a:xfrm>
          <a:prstGeom prst="line">
            <a:avLst/>
          </a:prstGeom>
          <a:ln w="28575">
            <a:solidFill>
              <a:srgbClr val="00A759"/>
            </a:solidFill>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03810F88-0D9F-0A91-1360-A04ECB540A12}"/>
              </a:ext>
            </a:extLst>
          </p:cNvPr>
          <p:cNvCxnSpPr/>
          <p:nvPr/>
        </p:nvCxnSpPr>
        <p:spPr>
          <a:xfrm>
            <a:off x="2881945" y="2821434"/>
            <a:ext cx="400820" cy="0"/>
          </a:xfrm>
          <a:prstGeom prst="line">
            <a:avLst/>
          </a:prstGeom>
          <a:ln w="28575">
            <a:solidFill>
              <a:srgbClr val="00A759"/>
            </a:solidFill>
          </a:ln>
        </p:spPr>
        <p:style>
          <a:lnRef idx="1">
            <a:schemeClr val="accent1"/>
          </a:lnRef>
          <a:fillRef idx="0">
            <a:schemeClr val="accent1"/>
          </a:fillRef>
          <a:effectRef idx="0">
            <a:schemeClr val="accent1"/>
          </a:effectRef>
          <a:fontRef idx="minor">
            <a:schemeClr val="tx1"/>
          </a:fontRef>
        </p:style>
      </p:cxnSp>
      <p:sp>
        <p:nvSpPr>
          <p:cNvPr id="70" name="Rectangle 69">
            <a:extLst>
              <a:ext uri="{FF2B5EF4-FFF2-40B4-BE49-F238E27FC236}">
                <a16:creationId xmlns:a16="http://schemas.microsoft.com/office/drawing/2014/main" id="{2869BE4E-9478-9EBB-8E32-CA78A85C81B4}"/>
              </a:ext>
            </a:extLst>
          </p:cNvPr>
          <p:cNvSpPr/>
          <p:nvPr/>
        </p:nvSpPr>
        <p:spPr>
          <a:xfrm>
            <a:off x="3678486" y="1202341"/>
            <a:ext cx="418192" cy="391885"/>
          </a:xfrm>
          <a:prstGeom prst="rect">
            <a:avLst/>
          </a:prstGeom>
          <a:noFill/>
          <a:ln w="28575">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71" name="Straight Connector 70">
            <a:extLst>
              <a:ext uri="{FF2B5EF4-FFF2-40B4-BE49-F238E27FC236}">
                <a16:creationId xmlns:a16="http://schemas.microsoft.com/office/drawing/2014/main" id="{642EC686-26D5-D812-1EE8-D4732E9BDDF1}"/>
              </a:ext>
            </a:extLst>
          </p:cNvPr>
          <p:cNvCxnSpPr>
            <a:cxnSpLocks/>
          </p:cNvCxnSpPr>
          <p:nvPr/>
        </p:nvCxnSpPr>
        <p:spPr>
          <a:xfrm>
            <a:off x="1277291" y="1592311"/>
            <a:ext cx="443163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72" name="Rectangle: Rounded Corners 71">
            <a:extLst>
              <a:ext uri="{FF2B5EF4-FFF2-40B4-BE49-F238E27FC236}">
                <a16:creationId xmlns:a16="http://schemas.microsoft.com/office/drawing/2014/main" id="{701FC586-E19B-4CFF-E153-BD411C7501E6}"/>
              </a:ext>
            </a:extLst>
          </p:cNvPr>
          <p:cNvSpPr/>
          <p:nvPr/>
        </p:nvSpPr>
        <p:spPr>
          <a:xfrm>
            <a:off x="2379470" y="1070150"/>
            <a:ext cx="3226420" cy="957232"/>
          </a:xfrm>
          <a:prstGeom prst="roundRect">
            <a:avLst>
              <a:gd name="adj" fmla="val 8943"/>
            </a:avLst>
          </a:prstGeom>
          <a:noFill/>
          <a:ln>
            <a:solidFill>
              <a:schemeClr val="bg2">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5" name="Freeform: Shape 4">
            <a:extLst>
              <a:ext uri="{FF2B5EF4-FFF2-40B4-BE49-F238E27FC236}">
                <a16:creationId xmlns:a16="http://schemas.microsoft.com/office/drawing/2014/main" id="{DAD8D5D9-3351-82BB-71A3-82DE931849B6}"/>
              </a:ext>
            </a:extLst>
          </p:cNvPr>
          <p:cNvSpPr/>
          <p:nvPr/>
        </p:nvSpPr>
        <p:spPr>
          <a:xfrm>
            <a:off x="4735082" y="5876136"/>
            <a:ext cx="733081" cy="591085"/>
          </a:xfrm>
          <a:custGeom>
            <a:avLst/>
            <a:gdLst>
              <a:gd name="connsiteX0" fmla="*/ 0 w 976312"/>
              <a:gd name="connsiteY0" fmla="*/ 354810 h 705378"/>
              <a:gd name="connsiteX1" fmla="*/ 59531 w 976312"/>
              <a:gd name="connsiteY1" fmla="*/ 283373 h 705378"/>
              <a:gd name="connsiteX2" fmla="*/ 166687 w 976312"/>
              <a:gd name="connsiteY2" fmla="*/ 519116 h 705378"/>
              <a:gd name="connsiteX3" fmla="*/ 271462 w 976312"/>
              <a:gd name="connsiteY3" fmla="*/ 121448 h 705378"/>
              <a:gd name="connsiteX4" fmla="*/ 383381 w 976312"/>
              <a:gd name="connsiteY4" fmla="*/ 704854 h 705378"/>
              <a:gd name="connsiteX5" fmla="*/ 490537 w 976312"/>
              <a:gd name="connsiteY5" fmla="*/ 4 h 705378"/>
              <a:gd name="connsiteX6" fmla="*/ 600075 w 976312"/>
              <a:gd name="connsiteY6" fmla="*/ 692948 h 705378"/>
              <a:gd name="connsiteX7" fmla="*/ 716756 w 976312"/>
              <a:gd name="connsiteY7" fmla="*/ 123829 h 705378"/>
              <a:gd name="connsiteX8" fmla="*/ 816769 w 976312"/>
              <a:gd name="connsiteY8" fmla="*/ 521498 h 705378"/>
              <a:gd name="connsiteX9" fmla="*/ 926306 w 976312"/>
              <a:gd name="connsiteY9" fmla="*/ 280991 h 705378"/>
              <a:gd name="connsiteX10" fmla="*/ 976312 w 976312"/>
              <a:gd name="connsiteY10" fmla="*/ 357191 h 705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76312" h="705378">
                <a:moveTo>
                  <a:pt x="0" y="354810"/>
                </a:moveTo>
                <a:cubicBezTo>
                  <a:pt x="15875" y="305399"/>
                  <a:pt x="31750" y="255989"/>
                  <a:pt x="59531" y="283373"/>
                </a:cubicBezTo>
                <a:cubicBezTo>
                  <a:pt x="87312" y="310757"/>
                  <a:pt x="131365" y="546103"/>
                  <a:pt x="166687" y="519116"/>
                </a:cubicBezTo>
                <a:cubicBezTo>
                  <a:pt x="202009" y="492129"/>
                  <a:pt x="235346" y="90492"/>
                  <a:pt x="271462" y="121448"/>
                </a:cubicBezTo>
                <a:cubicBezTo>
                  <a:pt x="307578" y="152404"/>
                  <a:pt x="346869" y="725095"/>
                  <a:pt x="383381" y="704854"/>
                </a:cubicBezTo>
                <a:cubicBezTo>
                  <a:pt x="419893" y="684613"/>
                  <a:pt x="454422" y="1988"/>
                  <a:pt x="490537" y="4"/>
                </a:cubicBezTo>
                <a:cubicBezTo>
                  <a:pt x="526652" y="-1980"/>
                  <a:pt x="562372" y="672311"/>
                  <a:pt x="600075" y="692948"/>
                </a:cubicBezTo>
                <a:cubicBezTo>
                  <a:pt x="637778" y="713585"/>
                  <a:pt x="680640" y="152404"/>
                  <a:pt x="716756" y="123829"/>
                </a:cubicBezTo>
                <a:cubicBezTo>
                  <a:pt x="752872" y="95254"/>
                  <a:pt x="781844" y="495304"/>
                  <a:pt x="816769" y="521498"/>
                </a:cubicBezTo>
                <a:cubicBezTo>
                  <a:pt x="851694" y="547692"/>
                  <a:pt x="899715" y="308376"/>
                  <a:pt x="926306" y="280991"/>
                </a:cubicBezTo>
                <a:cubicBezTo>
                  <a:pt x="952897" y="253606"/>
                  <a:pt x="964604" y="305398"/>
                  <a:pt x="976312" y="357191"/>
                </a:cubicBezTo>
              </a:path>
            </a:pathLst>
          </a:custGeom>
          <a:noFill/>
          <a:ln w="28575">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7" name="ZoneTexte 41">
            <a:extLst>
              <a:ext uri="{FF2B5EF4-FFF2-40B4-BE49-F238E27FC236}">
                <a16:creationId xmlns:a16="http://schemas.microsoft.com/office/drawing/2014/main" id="{98CDABD8-F52C-8A3D-275C-06C466FB4344}"/>
              </a:ext>
            </a:extLst>
          </p:cNvPr>
          <p:cNvSpPr txBox="1"/>
          <p:nvPr/>
        </p:nvSpPr>
        <p:spPr>
          <a:xfrm>
            <a:off x="4228757" y="6468829"/>
            <a:ext cx="1745729" cy="338554"/>
          </a:xfrm>
          <a:prstGeom prst="rect">
            <a:avLst/>
          </a:prstGeom>
          <a:noFill/>
        </p:spPr>
        <p:txBody>
          <a:bodyPr wrap="square" rtlCol="0">
            <a:spAutoFit/>
          </a:bodyPr>
          <a:lstStyle/>
          <a:p>
            <a:pPr algn="ctr"/>
            <a:r>
              <a:rPr lang="fr-CA" sz="1600" dirty="0">
                <a:latin typeface="Century Schoolbook" panose="02040604050505020304" pitchFamily="18" charset="0"/>
                <a:cs typeface="Roboto Serif Light" pitchFamily="2" charset="0"/>
              </a:rPr>
              <a:t>Spin </a:t>
            </a:r>
            <a:r>
              <a:rPr lang="fr-CA" sz="1600" dirty="0" err="1">
                <a:latin typeface="Century Schoolbook" panose="02040604050505020304" pitchFamily="18" charset="0"/>
                <a:cs typeface="Roboto Serif Light" pitchFamily="2" charset="0"/>
              </a:rPr>
              <a:t>echo</a:t>
            </a:r>
            <a:endParaRPr lang="fr-CA" sz="1600" dirty="0">
              <a:latin typeface="Century Schoolbook" panose="02040604050505020304" pitchFamily="18" charset="0"/>
              <a:cs typeface="Roboto Serif Light" pitchFamily="2" charset="0"/>
            </a:endParaRPr>
          </a:p>
        </p:txBody>
      </p:sp>
      <p:sp>
        <p:nvSpPr>
          <p:cNvPr id="8" name="ZoneTexte 41">
            <a:extLst>
              <a:ext uri="{FF2B5EF4-FFF2-40B4-BE49-F238E27FC236}">
                <a16:creationId xmlns:a16="http://schemas.microsoft.com/office/drawing/2014/main" id="{5BBA4935-9B95-C620-4B9D-20D9973D7591}"/>
              </a:ext>
            </a:extLst>
          </p:cNvPr>
          <p:cNvSpPr txBox="1"/>
          <p:nvPr/>
        </p:nvSpPr>
        <p:spPr>
          <a:xfrm>
            <a:off x="6592206" y="1464929"/>
            <a:ext cx="5523594" cy="4708981"/>
          </a:xfrm>
          <a:prstGeom prst="rect">
            <a:avLst/>
          </a:prstGeom>
          <a:noFill/>
        </p:spPr>
        <p:txBody>
          <a:bodyPr wrap="square" rtlCol="0">
            <a:spAutoFit/>
          </a:bodyPr>
          <a:lstStyle/>
          <a:p>
            <a:pPr algn="ctr"/>
            <a:r>
              <a:rPr lang="fr-CA" sz="2000" u="sng" dirty="0" err="1">
                <a:latin typeface="Century Schoolbook" panose="02040604050505020304" pitchFamily="18" charset="0"/>
                <a:cs typeface="Roboto Serif Light" pitchFamily="2" charset="0"/>
              </a:rPr>
              <a:t>What</a:t>
            </a:r>
            <a:r>
              <a:rPr lang="fr-CA" sz="2000" u="sng" dirty="0">
                <a:latin typeface="Century Schoolbook" panose="02040604050505020304" pitchFamily="18" charset="0"/>
                <a:cs typeface="Roboto Serif Light" pitchFamily="2" charset="0"/>
              </a:rPr>
              <a:t> </a:t>
            </a:r>
            <a:r>
              <a:rPr lang="fr-CA" sz="2000" u="sng" dirty="0" err="1">
                <a:latin typeface="Century Schoolbook" panose="02040604050505020304" pitchFamily="18" charset="0"/>
                <a:cs typeface="Roboto Serif Light" pitchFamily="2" charset="0"/>
              </a:rPr>
              <a:t>we</a:t>
            </a:r>
            <a:r>
              <a:rPr lang="fr-CA" sz="2000" u="sng" dirty="0">
                <a:latin typeface="Century Schoolbook" panose="02040604050505020304" pitchFamily="18" charset="0"/>
                <a:cs typeface="Roboto Serif Light" pitchFamily="2" charset="0"/>
              </a:rPr>
              <a:t> know </a:t>
            </a:r>
            <a:r>
              <a:rPr lang="fr-CA" sz="2000" u="sng" dirty="0" err="1">
                <a:latin typeface="Century Schoolbook" panose="02040604050505020304" pitchFamily="18" charset="0"/>
                <a:cs typeface="Roboto Serif Light" pitchFamily="2" charset="0"/>
              </a:rPr>
              <a:t>so</a:t>
            </a:r>
            <a:r>
              <a:rPr lang="fr-CA" sz="2000" u="sng" dirty="0">
                <a:latin typeface="Century Schoolbook" panose="02040604050505020304" pitchFamily="18" charset="0"/>
                <a:cs typeface="Roboto Serif Light" pitchFamily="2" charset="0"/>
              </a:rPr>
              <a:t> far:</a:t>
            </a:r>
            <a:br>
              <a:rPr lang="fr-CA" sz="2000" u="sng" dirty="0">
                <a:latin typeface="Century Schoolbook" panose="02040604050505020304" pitchFamily="18" charset="0"/>
                <a:cs typeface="Roboto Serif Light" pitchFamily="2" charset="0"/>
              </a:rPr>
            </a:br>
            <a:endParaRPr lang="fr-CA" sz="2000" u="sng" dirty="0">
              <a:latin typeface="Century Schoolbook" panose="02040604050505020304" pitchFamily="18" charset="0"/>
              <a:cs typeface="Roboto Serif Light" pitchFamily="2" charset="0"/>
            </a:endParaRPr>
          </a:p>
          <a:p>
            <a:pPr marL="285750" indent="-285750">
              <a:buFont typeface="Arial" panose="020B0604020202020204" pitchFamily="34" charset="0"/>
              <a:buChar char="•"/>
            </a:pPr>
            <a:r>
              <a:rPr lang="fr-CA" sz="2000" dirty="0">
                <a:latin typeface="Century Schoolbook" panose="02040604050505020304" pitchFamily="18" charset="0"/>
                <a:cs typeface="Roboto Serif Light" pitchFamily="2" charset="0"/>
              </a:rPr>
              <a:t>90° RF pulse flips the </a:t>
            </a:r>
            <a:r>
              <a:rPr lang="fr-CA" sz="2000" dirty="0" err="1">
                <a:latin typeface="Century Schoolbook" panose="02040604050505020304" pitchFamily="18" charset="0"/>
                <a:cs typeface="Roboto Serif Light" pitchFamily="2" charset="0"/>
              </a:rPr>
              <a:t>magnetization</a:t>
            </a:r>
            <a:br>
              <a:rPr lang="fr-CA" sz="2000" dirty="0">
                <a:latin typeface="Century Schoolbook" panose="02040604050505020304" pitchFamily="18" charset="0"/>
                <a:cs typeface="Roboto Serif Light" pitchFamily="2" charset="0"/>
              </a:rPr>
            </a:br>
            <a:endParaRPr lang="fr-CA" sz="2000" dirty="0">
              <a:latin typeface="Century Schoolbook" panose="02040604050505020304" pitchFamily="18" charset="0"/>
              <a:cs typeface="Roboto Serif Light" pitchFamily="2" charset="0"/>
            </a:endParaRPr>
          </a:p>
          <a:p>
            <a:pPr marL="285750" indent="-285750">
              <a:buFont typeface="Arial" panose="020B0604020202020204" pitchFamily="34" charset="0"/>
              <a:buChar char="•"/>
            </a:pPr>
            <a:r>
              <a:rPr lang="fr-CA" sz="2000" dirty="0">
                <a:latin typeface="Century Schoolbook" panose="02040604050505020304" pitchFamily="18" charset="0"/>
                <a:cs typeface="Roboto Serif Light" pitchFamily="2" charset="0"/>
              </a:rPr>
              <a:t>90 ° and 180° RF pulses </a:t>
            </a:r>
            <a:r>
              <a:rPr lang="fr-CA" sz="2000" dirty="0" err="1">
                <a:latin typeface="Century Schoolbook" panose="02040604050505020304" pitchFamily="18" charset="0"/>
                <a:cs typeface="Roboto Serif Light" pitchFamily="2" charset="0"/>
              </a:rPr>
              <a:t>create</a:t>
            </a:r>
            <a:r>
              <a:rPr lang="fr-CA" sz="2000" dirty="0">
                <a:latin typeface="Century Schoolbook" panose="02040604050505020304" pitchFamily="18" charset="0"/>
                <a:cs typeface="Roboto Serif Light" pitchFamily="2" charset="0"/>
              </a:rPr>
              <a:t> a spin </a:t>
            </a:r>
            <a:r>
              <a:rPr lang="fr-CA" sz="2000" dirty="0" err="1">
                <a:latin typeface="Century Schoolbook" panose="02040604050505020304" pitchFamily="18" charset="0"/>
                <a:cs typeface="Roboto Serif Light" pitchFamily="2" charset="0"/>
              </a:rPr>
              <a:t>echo</a:t>
            </a:r>
            <a:endParaRPr lang="fr-CA" sz="2000" dirty="0">
              <a:latin typeface="Century Schoolbook" panose="02040604050505020304" pitchFamily="18" charset="0"/>
              <a:cs typeface="Roboto Serif Light" pitchFamily="2" charset="0"/>
            </a:endParaRPr>
          </a:p>
          <a:p>
            <a:pPr marL="285750" indent="-285750">
              <a:buFont typeface="Arial" panose="020B0604020202020204" pitchFamily="34" charset="0"/>
              <a:buChar char="•"/>
            </a:pPr>
            <a:endParaRPr lang="fr-CA" sz="2000" dirty="0">
              <a:latin typeface="Century Schoolbook" panose="02040604050505020304" pitchFamily="18" charset="0"/>
              <a:cs typeface="Roboto Serif Light" pitchFamily="2" charset="0"/>
            </a:endParaRPr>
          </a:p>
          <a:p>
            <a:pPr marL="285750" indent="-285750">
              <a:buFont typeface="Arial" panose="020B0604020202020204" pitchFamily="34" charset="0"/>
              <a:buChar char="•"/>
            </a:pPr>
            <a:r>
              <a:rPr lang="fr-CA" sz="2000" dirty="0">
                <a:latin typeface="Century Schoolbook" panose="02040604050505020304" pitchFamily="18" charset="0"/>
                <a:cs typeface="Roboto Serif Light" pitchFamily="2" charset="0"/>
              </a:rPr>
              <a:t>Pre-pulse </a:t>
            </a:r>
            <a:r>
              <a:rPr lang="fr-CA" sz="2000" dirty="0" err="1">
                <a:latin typeface="Century Schoolbook" panose="02040604050505020304" pitchFamily="18" charset="0"/>
                <a:cs typeface="Roboto Serif Light" pitchFamily="2" charset="0"/>
              </a:rPr>
              <a:t>prepares</a:t>
            </a:r>
            <a:r>
              <a:rPr lang="fr-CA" sz="2000" dirty="0">
                <a:latin typeface="Century Schoolbook" panose="02040604050505020304" pitchFamily="18" charset="0"/>
                <a:cs typeface="Roboto Serif Light" pitchFamily="2" charset="0"/>
              </a:rPr>
              <a:t> the spins for </a:t>
            </a:r>
            <a:r>
              <a:rPr lang="fr-CA" sz="2000" dirty="0" err="1">
                <a:latin typeface="Century Schoolbook" panose="02040604050505020304" pitchFamily="18" charset="0"/>
                <a:cs typeface="Roboto Serif Light" pitchFamily="2" charset="0"/>
              </a:rPr>
              <a:t>contrast</a:t>
            </a:r>
            <a:endParaRPr lang="fr-CA" sz="2000" dirty="0">
              <a:latin typeface="Century Schoolbook" panose="02040604050505020304" pitchFamily="18" charset="0"/>
              <a:cs typeface="Roboto Serif Light" pitchFamily="2" charset="0"/>
            </a:endParaRPr>
          </a:p>
          <a:p>
            <a:pPr marL="285750" indent="-285750">
              <a:buFont typeface="Arial" panose="020B0604020202020204" pitchFamily="34" charset="0"/>
              <a:buChar char="•"/>
            </a:pPr>
            <a:endParaRPr lang="fr-CA" sz="2000" dirty="0">
              <a:latin typeface="Century Schoolbook" panose="02040604050505020304" pitchFamily="18" charset="0"/>
              <a:cs typeface="Roboto Serif Light" pitchFamily="2" charset="0"/>
            </a:endParaRPr>
          </a:p>
          <a:p>
            <a:pPr marL="285750" indent="-285750">
              <a:buFont typeface="Arial" panose="020B0604020202020204" pitchFamily="34" charset="0"/>
              <a:buChar char="•"/>
            </a:pPr>
            <a:r>
              <a:rPr lang="fr-CA" sz="2000" dirty="0">
                <a:latin typeface="Century Schoolbook" panose="02040604050505020304" pitchFamily="18" charset="0"/>
                <a:cs typeface="Roboto Serif Light" pitchFamily="2" charset="0"/>
              </a:rPr>
              <a:t>Gradients </a:t>
            </a:r>
            <a:r>
              <a:rPr lang="fr-CA" sz="2000" b="1" dirty="0" err="1">
                <a:latin typeface="Century Schoolbook" panose="02040604050505020304" pitchFamily="18" charset="0"/>
                <a:cs typeface="Roboto Serif Medium" pitchFamily="2" charset="0"/>
              </a:rPr>
              <a:t>G</a:t>
            </a:r>
            <a:r>
              <a:rPr lang="fr-CA" sz="2000" b="1" baseline="-25000" dirty="0" err="1">
                <a:latin typeface="Century Schoolbook" panose="02040604050505020304" pitchFamily="18" charset="0"/>
                <a:cs typeface="Roboto Serif Medium" pitchFamily="2" charset="0"/>
              </a:rPr>
              <a:t>z</a:t>
            </a:r>
            <a:r>
              <a:rPr lang="fr-CA" sz="2000" dirty="0">
                <a:latin typeface="Century Schoolbook" panose="02040604050505020304" pitchFamily="18" charset="0"/>
                <a:cs typeface="Roboto Serif Light" pitchFamily="2" charset="0"/>
              </a:rPr>
              <a:t> select a single slice in z-axis</a:t>
            </a:r>
          </a:p>
          <a:p>
            <a:pPr marL="285750" indent="-285750">
              <a:buFont typeface="Arial" panose="020B0604020202020204" pitchFamily="34" charset="0"/>
              <a:buChar char="•"/>
            </a:pPr>
            <a:endParaRPr lang="fr-CA" sz="2000" dirty="0">
              <a:latin typeface="Century Schoolbook" panose="02040604050505020304" pitchFamily="18" charset="0"/>
              <a:cs typeface="Roboto Serif Light" pitchFamily="2" charset="0"/>
            </a:endParaRPr>
          </a:p>
          <a:p>
            <a:pPr marL="285750" indent="-285750">
              <a:buFont typeface="Arial" panose="020B0604020202020204" pitchFamily="34" charset="0"/>
              <a:buChar char="•"/>
            </a:pPr>
            <a:r>
              <a:rPr lang="fr-CA" sz="2000" dirty="0">
                <a:latin typeface="Century Schoolbook" panose="02040604050505020304" pitchFamily="18" charset="0"/>
                <a:cs typeface="Roboto Serif Light" pitchFamily="2" charset="0"/>
              </a:rPr>
              <a:t>Gradients </a:t>
            </a:r>
            <a:r>
              <a:rPr lang="fr-CA" sz="2000" b="1" dirty="0">
                <a:latin typeface="Century Schoolbook" panose="02040604050505020304" pitchFamily="18" charset="0"/>
                <a:cs typeface="Roboto Serif Medium" pitchFamily="2" charset="0"/>
              </a:rPr>
              <a:t>G</a:t>
            </a:r>
            <a:r>
              <a:rPr lang="fr-CA" sz="2000" b="1" baseline="-25000" dirty="0">
                <a:latin typeface="Century Schoolbook" panose="02040604050505020304" pitchFamily="18" charset="0"/>
                <a:cs typeface="Roboto Serif Medium" pitchFamily="2" charset="0"/>
              </a:rPr>
              <a:t>y</a:t>
            </a:r>
            <a:r>
              <a:rPr lang="fr-CA" sz="2000" dirty="0">
                <a:latin typeface="Century Schoolbook" panose="02040604050505020304" pitchFamily="18" charset="0"/>
                <a:cs typeface="Roboto Serif Light" pitchFamily="2" charset="0"/>
              </a:rPr>
              <a:t> encode the y-axis</a:t>
            </a:r>
          </a:p>
          <a:p>
            <a:pPr marL="285750" indent="-285750">
              <a:buFont typeface="Arial" panose="020B0604020202020204" pitchFamily="34" charset="0"/>
              <a:buChar char="•"/>
            </a:pPr>
            <a:endParaRPr lang="fr-CA" sz="2000" dirty="0">
              <a:latin typeface="Century Schoolbook" panose="02040604050505020304" pitchFamily="18" charset="0"/>
              <a:cs typeface="Roboto Serif Light" pitchFamily="2" charset="0"/>
            </a:endParaRPr>
          </a:p>
          <a:p>
            <a:pPr marL="285750" indent="-285750">
              <a:buFont typeface="Arial" panose="020B0604020202020204" pitchFamily="34" charset="0"/>
              <a:buChar char="•"/>
            </a:pPr>
            <a:r>
              <a:rPr lang="fr-CA" sz="2000" dirty="0">
                <a:latin typeface="Century Schoolbook" panose="02040604050505020304" pitchFamily="18" charset="0"/>
                <a:cs typeface="Roboto Serif Light" pitchFamily="2" charset="0"/>
              </a:rPr>
              <a:t>Gradients </a:t>
            </a:r>
            <a:r>
              <a:rPr lang="fr-CA" sz="2000" b="1" dirty="0" err="1">
                <a:latin typeface="Century Schoolbook" panose="02040604050505020304" pitchFamily="18" charset="0"/>
                <a:cs typeface="Roboto Serif Medium" pitchFamily="2" charset="0"/>
              </a:rPr>
              <a:t>G</a:t>
            </a:r>
            <a:r>
              <a:rPr lang="fr-CA" sz="2000" b="1" baseline="-25000" dirty="0" err="1">
                <a:latin typeface="Century Schoolbook" panose="02040604050505020304" pitchFamily="18" charset="0"/>
                <a:cs typeface="Roboto Serif Medium" pitchFamily="2" charset="0"/>
              </a:rPr>
              <a:t>x</a:t>
            </a:r>
            <a:r>
              <a:rPr lang="fr-CA" sz="2000" dirty="0">
                <a:latin typeface="Century Schoolbook" panose="02040604050505020304" pitchFamily="18" charset="0"/>
                <a:cs typeface="Roboto Serif Light" pitchFamily="2" charset="0"/>
              </a:rPr>
              <a:t> encode the x-axis and </a:t>
            </a:r>
            <a:r>
              <a:rPr lang="fr-CA" sz="2000" dirty="0" err="1">
                <a:latin typeface="Century Schoolbook" panose="02040604050505020304" pitchFamily="18" charset="0"/>
                <a:cs typeface="Roboto Serif Light" pitchFamily="2" charset="0"/>
              </a:rPr>
              <a:t>read</a:t>
            </a:r>
            <a:endParaRPr lang="fr-CA" sz="2000" dirty="0">
              <a:latin typeface="Century Schoolbook" panose="02040604050505020304" pitchFamily="18" charset="0"/>
              <a:cs typeface="Roboto Serif Light" pitchFamily="2" charset="0"/>
            </a:endParaRPr>
          </a:p>
          <a:p>
            <a:pPr marL="285750" indent="-285750">
              <a:buFont typeface="Arial" panose="020B0604020202020204" pitchFamily="34" charset="0"/>
              <a:buChar char="•"/>
            </a:pPr>
            <a:endParaRPr lang="fr-CA" sz="2000" dirty="0">
              <a:latin typeface="Century Schoolbook" panose="02040604050505020304" pitchFamily="18" charset="0"/>
              <a:cs typeface="Roboto Serif Light" pitchFamily="2" charset="0"/>
            </a:endParaRPr>
          </a:p>
          <a:p>
            <a:pPr marL="285750" indent="-285750">
              <a:buFont typeface="Arial" panose="020B0604020202020204" pitchFamily="34" charset="0"/>
              <a:buChar char="•"/>
            </a:pPr>
            <a:r>
              <a:rPr lang="fr-CA" sz="2000" dirty="0">
                <a:latin typeface="Century Schoolbook" panose="02040604050505020304" pitchFamily="18" charset="0"/>
                <a:cs typeface="Roboto Serif Light" pitchFamily="2" charset="0"/>
              </a:rPr>
              <a:t>Gradients </a:t>
            </a:r>
            <a:r>
              <a:rPr lang="fr-CA" sz="2000" b="1" dirty="0">
                <a:latin typeface="Century Schoolbook" panose="02040604050505020304" pitchFamily="18" charset="0"/>
                <a:cs typeface="Roboto Serif Medium" pitchFamily="2" charset="0"/>
              </a:rPr>
              <a:t>G</a:t>
            </a:r>
            <a:r>
              <a:rPr lang="fr-CA" sz="2000" b="1" baseline="-25000" dirty="0">
                <a:latin typeface="Century Schoolbook" panose="02040604050505020304" pitchFamily="18" charset="0"/>
                <a:cs typeface="Roboto Serif Medium" pitchFamily="2" charset="0"/>
              </a:rPr>
              <a:t>i</a:t>
            </a:r>
            <a:r>
              <a:rPr lang="fr-CA" sz="2000" dirty="0">
                <a:latin typeface="Century Schoolbook" panose="02040604050505020304" pitchFamily="18" charset="0"/>
                <a:cs typeface="Roboto Serif Light" pitchFamily="2" charset="0"/>
              </a:rPr>
              <a:t> encode the diffusion</a:t>
            </a:r>
          </a:p>
        </p:txBody>
      </p:sp>
      <p:sp>
        <p:nvSpPr>
          <p:cNvPr id="9" name="Rectangle: Rounded Corners 8">
            <a:extLst>
              <a:ext uri="{FF2B5EF4-FFF2-40B4-BE49-F238E27FC236}">
                <a16:creationId xmlns:a16="http://schemas.microsoft.com/office/drawing/2014/main" id="{89105138-4A14-F75C-96BC-F38E3E4B2075}"/>
              </a:ext>
            </a:extLst>
          </p:cNvPr>
          <p:cNvSpPr/>
          <p:nvPr/>
        </p:nvSpPr>
        <p:spPr>
          <a:xfrm>
            <a:off x="2379470" y="2060116"/>
            <a:ext cx="3216603" cy="1476236"/>
          </a:xfrm>
          <a:prstGeom prst="roundRect">
            <a:avLst>
              <a:gd name="adj" fmla="val 3935"/>
            </a:avLst>
          </a:prstGeom>
          <a:noFill/>
          <a:ln>
            <a:solidFill>
              <a:schemeClr val="bg2">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11" name="Rectangle 10">
            <a:extLst>
              <a:ext uri="{FF2B5EF4-FFF2-40B4-BE49-F238E27FC236}">
                <a16:creationId xmlns:a16="http://schemas.microsoft.com/office/drawing/2014/main" id="{F4F26704-C452-023C-D318-5B9F961B3182}"/>
              </a:ext>
            </a:extLst>
          </p:cNvPr>
          <p:cNvSpPr/>
          <p:nvPr/>
        </p:nvSpPr>
        <p:spPr>
          <a:xfrm>
            <a:off x="3287733" y="3875233"/>
            <a:ext cx="385809" cy="393988"/>
          </a:xfrm>
          <a:prstGeom prst="rect">
            <a:avLst/>
          </a:prstGeom>
          <a:noFill/>
          <a:ln w="28575">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cxnSp>
        <p:nvCxnSpPr>
          <p:cNvPr id="12" name="Straight Connector 11">
            <a:extLst>
              <a:ext uri="{FF2B5EF4-FFF2-40B4-BE49-F238E27FC236}">
                <a16:creationId xmlns:a16="http://schemas.microsoft.com/office/drawing/2014/main" id="{12A146A8-F763-FB90-1094-90D9F1689DDC}"/>
              </a:ext>
            </a:extLst>
          </p:cNvPr>
          <p:cNvCxnSpPr>
            <a:cxnSpLocks/>
          </p:cNvCxnSpPr>
          <p:nvPr/>
        </p:nvCxnSpPr>
        <p:spPr>
          <a:xfrm>
            <a:off x="1283218" y="4272196"/>
            <a:ext cx="443163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ZoneTexte 41">
            <a:extLst>
              <a:ext uri="{FF2B5EF4-FFF2-40B4-BE49-F238E27FC236}">
                <a16:creationId xmlns:a16="http://schemas.microsoft.com/office/drawing/2014/main" id="{AA6948E0-A3F9-C3AB-9969-12BAEFC5F0D3}"/>
              </a:ext>
            </a:extLst>
          </p:cNvPr>
          <p:cNvSpPr txBox="1"/>
          <p:nvPr/>
        </p:nvSpPr>
        <p:spPr>
          <a:xfrm>
            <a:off x="1174182" y="3686771"/>
            <a:ext cx="1513044" cy="584775"/>
          </a:xfrm>
          <a:prstGeom prst="rect">
            <a:avLst/>
          </a:prstGeom>
          <a:noFill/>
        </p:spPr>
        <p:txBody>
          <a:bodyPr wrap="square" rtlCol="0">
            <a:spAutoFit/>
          </a:bodyPr>
          <a:lstStyle/>
          <a:p>
            <a:r>
              <a:rPr lang="fr-CA" sz="1600" dirty="0">
                <a:latin typeface="Century Schoolbook" panose="02040604050505020304" pitchFamily="18" charset="0"/>
                <a:cs typeface="Roboto Serif Light" pitchFamily="2" charset="0"/>
              </a:rPr>
              <a:t>Diffusion</a:t>
            </a:r>
          </a:p>
          <a:p>
            <a:r>
              <a:rPr lang="fr-CA" sz="1600" dirty="0" err="1">
                <a:latin typeface="Century Schoolbook" panose="02040604050505020304" pitchFamily="18" charset="0"/>
                <a:cs typeface="Roboto Serif Light" pitchFamily="2" charset="0"/>
              </a:rPr>
              <a:t>encoding</a:t>
            </a:r>
            <a:endParaRPr lang="fr-CA" sz="1600" dirty="0">
              <a:latin typeface="Century Schoolbook" panose="02040604050505020304" pitchFamily="18" charset="0"/>
              <a:cs typeface="Roboto Serif Light" pitchFamily="2" charset="0"/>
            </a:endParaRPr>
          </a:p>
        </p:txBody>
      </p:sp>
      <p:sp>
        <p:nvSpPr>
          <p:cNvPr id="14" name="ZoneTexte 41">
            <a:extLst>
              <a:ext uri="{FF2B5EF4-FFF2-40B4-BE49-F238E27FC236}">
                <a16:creationId xmlns:a16="http://schemas.microsoft.com/office/drawing/2014/main" id="{CDFE1C47-3303-FAB7-006F-AA139E9CFC81}"/>
              </a:ext>
            </a:extLst>
          </p:cNvPr>
          <p:cNvSpPr txBox="1"/>
          <p:nvPr/>
        </p:nvSpPr>
        <p:spPr>
          <a:xfrm>
            <a:off x="5679031" y="4107273"/>
            <a:ext cx="407484" cy="338554"/>
          </a:xfrm>
          <a:prstGeom prst="rect">
            <a:avLst/>
          </a:prstGeom>
          <a:noFill/>
        </p:spPr>
        <p:txBody>
          <a:bodyPr wrap="none" rtlCol="0">
            <a:spAutoFit/>
          </a:bodyPr>
          <a:lstStyle/>
          <a:p>
            <a:r>
              <a:rPr lang="fr-CA" sz="1600" b="1" dirty="0">
                <a:latin typeface="Century Schoolbook" panose="02040604050505020304" pitchFamily="18" charset="0"/>
                <a:cs typeface="Roboto Serif Medium" pitchFamily="2" charset="0"/>
              </a:rPr>
              <a:t>G</a:t>
            </a:r>
            <a:r>
              <a:rPr lang="fr-CA" sz="1600" b="1" baseline="-25000" dirty="0">
                <a:latin typeface="Century Schoolbook" panose="02040604050505020304" pitchFamily="18" charset="0"/>
                <a:cs typeface="Roboto Serif Medium" pitchFamily="2" charset="0"/>
              </a:rPr>
              <a:t>i</a:t>
            </a:r>
            <a:endParaRPr lang="fr-CA" sz="1600" b="1" dirty="0">
              <a:latin typeface="Century Schoolbook" panose="02040604050505020304" pitchFamily="18" charset="0"/>
              <a:cs typeface="Roboto Serif Medium" pitchFamily="2" charset="0"/>
            </a:endParaRPr>
          </a:p>
        </p:txBody>
      </p:sp>
      <p:sp>
        <p:nvSpPr>
          <p:cNvPr id="22" name="Rectangle: Rounded Corners 21">
            <a:extLst>
              <a:ext uri="{FF2B5EF4-FFF2-40B4-BE49-F238E27FC236}">
                <a16:creationId xmlns:a16="http://schemas.microsoft.com/office/drawing/2014/main" id="{122D981B-797B-AD16-F38A-0D6FC7C2FD17}"/>
              </a:ext>
            </a:extLst>
          </p:cNvPr>
          <p:cNvSpPr/>
          <p:nvPr/>
        </p:nvSpPr>
        <p:spPr>
          <a:xfrm>
            <a:off x="2369653" y="3568092"/>
            <a:ext cx="3226420" cy="907157"/>
          </a:xfrm>
          <a:prstGeom prst="roundRect">
            <a:avLst>
              <a:gd name="adj" fmla="val 8943"/>
            </a:avLst>
          </a:prstGeom>
          <a:noFill/>
          <a:ln>
            <a:solidFill>
              <a:schemeClr val="bg2">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Tree>
    <p:extLst>
      <p:ext uri="{BB962C8B-B14F-4D97-AF65-F5344CB8AC3E}">
        <p14:creationId xmlns:p14="http://schemas.microsoft.com/office/powerpoint/2010/main" val="41218686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C1381D04-D3CD-8D63-13C9-2B6D17E6F10B}"/>
              </a:ext>
            </a:extLst>
          </p:cNvPr>
          <p:cNvGrpSpPr/>
          <p:nvPr/>
        </p:nvGrpSpPr>
        <p:grpSpPr>
          <a:xfrm>
            <a:off x="356956" y="2324819"/>
            <a:ext cx="3823483" cy="3823483"/>
            <a:chOff x="838199" y="2291568"/>
            <a:chExt cx="3823483" cy="3823483"/>
          </a:xfrm>
        </p:grpSpPr>
        <p:pic>
          <p:nvPicPr>
            <p:cNvPr id="16" name="Graphic 15" descr="Fishbowl with solid fill">
              <a:extLst>
                <a:ext uri="{FF2B5EF4-FFF2-40B4-BE49-F238E27FC236}">
                  <a16:creationId xmlns:a16="http://schemas.microsoft.com/office/drawing/2014/main" id="{362AD5DB-E018-C1DF-5A78-2397E3C4477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38199" y="2291568"/>
              <a:ext cx="3823483" cy="3823483"/>
            </a:xfrm>
            <a:prstGeom prst="rect">
              <a:avLst/>
            </a:prstGeom>
          </p:spPr>
        </p:pic>
        <p:sp>
          <p:nvSpPr>
            <p:cNvPr id="17" name="Rectangle 16">
              <a:extLst>
                <a:ext uri="{FF2B5EF4-FFF2-40B4-BE49-F238E27FC236}">
                  <a16:creationId xmlns:a16="http://schemas.microsoft.com/office/drawing/2014/main" id="{6B08AABC-FE1C-C9F3-7C51-4461CB2A1CF5}"/>
                </a:ext>
              </a:extLst>
            </p:cNvPr>
            <p:cNvSpPr/>
            <p:nvPr/>
          </p:nvSpPr>
          <p:spPr>
            <a:xfrm>
              <a:off x="1747157" y="3853543"/>
              <a:ext cx="2008414" cy="102053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grpSp>
      <p:sp>
        <p:nvSpPr>
          <p:cNvPr id="9" name="ZoneTexte 41">
            <a:extLst>
              <a:ext uri="{FF2B5EF4-FFF2-40B4-BE49-F238E27FC236}">
                <a16:creationId xmlns:a16="http://schemas.microsoft.com/office/drawing/2014/main" id="{F83C2B03-28FE-4C73-37D1-81A5108AF18A}"/>
              </a:ext>
            </a:extLst>
          </p:cNvPr>
          <p:cNvSpPr txBox="1"/>
          <p:nvPr/>
        </p:nvSpPr>
        <p:spPr>
          <a:xfrm>
            <a:off x="4511779" y="2129229"/>
            <a:ext cx="7604967" cy="3785652"/>
          </a:xfrm>
          <a:prstGeom prst="rect">
            <a:avLst/>
          </a:prstGeom>
          <a:noFill/>
        </p:spPr>
        <p:txBody>
          <a:bodyPr wrap="none" rtlCol="0">
            <a:spAutoFit/>
          </a:bodyPr>
          <a:lstStyle/>
          <a:p>
            <a:r>
              <a:rPr lang="fr-CA" sz="2400" dirty="0">
                <a:latin typeface="Century Schoolbook" panose="02040604050505020304" pitchFamily="18" charset="0"/>
                <a:cs typeface="Roboto Serif Light" pitchFamily="2" charset="0"/>
              </a:rPr>
              <a:t>Rules:</a:t>
            </a:r>
          </a:p>
          <a:p>
            <a:pPr marL="342900" indent="-342900">
              <a:buFont typeface="Arial" panose="020B0604020202020204" pitchFamily="34" charset="0"/>
              <a:buChar char="•"/>
            </a:pPr>
            <a:r>
              <a:rPr lang="fr-CA" sz="2400" dirty="0">
                <a:latin typeface="Century Schoolbook" panose="02040604050505020304" pitchFamily="18" charset="0"/>
                <a:cs typeface="Roboto Serif Light" pitchFamily="2" charset="0"/>
              </a:rPr>
              <a:t>Water moves </a:t>
            </a:r>
            <a:r>
              <a:rPr lang="fr-CA" sz="2400" dirty="0" err="1">
                <a:latin typeface="Century Schoolbook" panose="02040604050505020304" pitchFamily="18" charset="0"/>
                <a:cs typeface="Roboto Serif Light" pitchFamily="2" charset="0"/>
              </a:rPr>
              <a:t>randomly</a:t>
            </a:r>
            <a:r>
              <a:rPr lang="fr-CA" sz="2400" dirty="0">
                <a:latin typeface="Century Schoolbook" panose="02040604050505020304" pitchFamily="18" charset="0"/>
                <a:cs typeface="Roboto Serif Light" pitchFamily="2" charset="0"/>
              </a:rPr>
              <a:t> in all directions.</a:t>
            </a:r>
          </a:p>
          <a:p>
            <a:pPr marL="342900" indent="-342900">
              <a:buFont typeface="Arial" panose="020B0604020202020204" pitchFamily="34" charset="0"/>
              <a:buChar char="•"/>
            </a:pPr>
            <a:r>
              <a:rPr lang="fr-CA" sz="2400" dirty="0">
                <a:latin typeface="Century Schoolbook" panose="02040604050505020304" pitchFamily="18" charset="0"/>
                <a:cs typeface="Roboto Serif Light" pitchFamily="2" charset="0"/>
              </a:rPr>
              <a:t>Water moves </a:t>
            </a:r>
            <a:r>
              <a:rPr lang="fr-CA" sz="2400" dirty="0" err="1">
                <a:latin typeface="Century Schoolbook" panose="02040604050505020304" pitchFamily="18" charset="0"/>
                <a:cs typeface="Roboto Serif Light" pitchFamily="2" charset="0"/>
              </a:rPr>
              <a:t>around</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objects</a:t>
            </a:r>
            <a:r>
              <a:rPr lang="fr-CA" sz="2400" dirty="0">
                <a:latin typeface="Century Schoolbook" panose="02040604050505020304" pitchFamily="18" charset="0"/>
                <a:cs typeface="Roboto Serif Light" pitchFamily="2" charset="0"/>
              </a:rPr>
              <a:t>, not </a:t>
            </a:r>
            <a:r>
              <a:rPr lang="fr-CA" sz="2400" dirty="0" err="1">
                <a:latin typeface="Century Schoolbook" panose="02040604050505020304" pitchFamily="18" charset="0"/>
                <a:cs typeface="Roboto Serif Light" pitchFamily="2" charset="0"/>
              </a:rPr>
              <a:t>through</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them</a:t>
            </a:r>
            <a:r>
              <a:rPr lang="fr-CA" sz="2400" dirty="0">
                <a:latin typeface="Century Schoolbook" panose="02040604050505020304" pitchFamily="18" charset="0"/>
                <a:cs typeface="Roboto Serif Light" pitchFamily="2" charset="0"/>
              </a:rPr>
              <a:t>.</a:t>
            </a:r>
          </a:p>
          <a:p>
            <a:pPr marL="342900" indent="-342900">
              <a:buFont typeface="Arial" panose="020B0604020202020204" pitchFamily="34" charset="0"/>
              <a:buChar char="•"/>
            </a:pPr>
            <a:r>
              <a:rPr lang="fr-CA" sz="2400" dirty="0">
                <a:latin typeface="Century Schoolbook" panose="02040604050505020304" pitchFamily="18" charset="0"/>
                <a:cs typeface="Roboto Serif Light" pitchFamily="2" charset="0"/>
              </a:rPr>
              <a:t>Camera: </a:t>
            </a:r>
            <a:r>
              <a:rPr lang="fr-CA" sz="2400" dirty="0" err="1">
                <a:latin typeface="Century Schoolbook" panose="02040604050505020304" pitchFamily="18" charset="0"/>
                <a:cs typeface="Roboto Serif Light" pitchFamily="2" charset="0"/>
              </a:rPr>
              <a:t>only</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sees</a:t>
            </a:r>
            <a:r>
              <a:rPr lang="fr-CA" sz="2400" dirty="0">
                <a:latin typeface="Century Schoolbook" panose="02040604050505020304" pitchFamily="18" charset="0"/>
                <a:cs typeface="Roboto Serif Light" pitchFamily="2" charset="0"/>
              </a:rPr>
              <a:t> water </a:t>
            </a:r>
            <a:r>
              <a:rPr lang="fr-CA" sz="2400" dirty="0" err="1">
                <a:latin typeface="Century Schoolbook" panose="02040604050505020304" pitchFamily="18" charset="0"/>
                <a:cs typeface="Roboto Serif Light" pitchFamily="2" charset="0"/>
              </a:rPr>
              <a:t>moving</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towards</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it</a:t>
            </a:r>
            <a:r>
              <a:rPr lang="fr-CA" sz="2400" dirty="0">
                <a:latin typeface="Century Schoolbook" panose="02040604050505020304" pitchFamily="18" charset="0"/>
                <a:cs typeface="Roboto Serif Light" pitchFamily="2" charset="0"/>
              </a:rPr>
              <a:t>.</a:t>
            </a:r>
          </a:p>
          <a:p>
            <a:pPr marL="800100" lvl="1" indent="-342900">
              <a:buFont typeface="Arial" panose="020B0604020202020204" pitchFamily="34" charset="0"/>
              <a:buChar char="•"/>
            </a:pPr>
            <a:endParaRPr lang="fr-CA" sz="2400" dirty="0">
              <a:latin typeface="Century Schoolbook" panose="02040604050505020304" pitchFamily="18" charset="0"/>
              <a:cs typeface="Roboto Serif Light" pitchFamily="2" charset="0"/>
            </a:endParaRPr>
          </a:p>
          <a:p>
            <a:r>
              <a:rPr lang="fr-CA" sz="2400" dirty="0">
                <a:latin typeface="Century Schoolbook" panose="02040604050505020304" pitchFamily="18" charset="0"/>
                <a:cs typeface="Roboto Serif Light" pitchFamily="2" charset="0"/>
              </a:rPr>
              <a:t>Goal:</a:t>
            </a:r>
          </a:p>
          <a:p>
            <a:pPr marL="342900" indent="-342900">
              <a:buFont typeface="Arial" panose="020B0604020202020204" pitchFamily="34" charset="0"/>
              <a:buChar char="•"/>
            </a:pPr>
            <a:r>
              <a:rPr lang="fr-CA" sz="2400" dirty="0" err="1">
                <a:latin typeface="Century Schoolbook" panose="02040604050505020304" pitchFamily="18" charset="0"/>
                <a:cs typeface="Roboto Serif Light" pitchFamily="2" charset="0"/>
              </a:rPr>
              <a:t>Find</a:t>
            </a:r>
            <a:r>
              <a:rPr lang="fr-CA" sz="2400" dirty="0">
                <a:latin typeface="Century Schoolbook" panose="02040604050505020304" pitchFamily="18" charset="0"/>
                <a:cs typeface="Roboto Serif Light" pitchFamily="2" charset="0"/>
              </a:rPr>
              <a:t> out </a:t>
            </a:r>
            <a:r>
              <a:rPr lang="fr-CA" sz="2400" dirty="0" err="1">
                <a:latin typeface="Century Schoolbook" panose="02040604050505020304" pitchFamily="18" charset="0"/>
                <a:cs typeface="Roboto Serif Light" pitchFamily="2" charset="0"/>
              </a:rPr>
              <a:t>what</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is</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inside</a:t>
            </a:r>
            <a:r>
              <a:rPr lang="fr-CA" sz="2400" dirty="0">
                <a:latin typeface="Century Schoolbook" panose="02040604050505020304" pitchFamily="18" charset="0"/>
                <a:cs typeface="Roboto Serif Light" pitchFamily="2" charset="0"/>
              </a:rPr>
              <a:t> the aquarium, and </a:t>
            </a:r>
            <a:r>
              <a:rPr lang="fr-CA" sz="2400" dirty="0" err="1">
                <a:latin typeface="Century Schoolbook" panose="02040604050505020304" pitchFamily="18" charset="0"/>
                <a:cs typeface="Roboto Serif Light" pitchFamily="2" charset="0"/>
              </a:rPr>
              <a:t>where</a:t>
            </a:r>
            <a:r>
              <a:rPr lang="fr-CA" sz="2400" dirty="0">
                <a:latin typeface="Century Schoolbook" panose="02040604050505020304" pitchFamily="18" charset="0"/>
                <a:cs typeface="Roboto Serif Light" pitchFamily="2" charset="0"/>
              </a:rPr>
              <a:t>.</a:t>
            </a:r>
          </a:p>
          <a:p>
            <a:pPr marL="342900" indent="-342900">
              <a:buFont typeface="Arial" panose="020B0604020202020204" pitchFamily="34" charset="0"/>
              <a:buChar char="•"/>
            </a:pPr>
            <a:endParaRPr lang="fr-CA" sz="2400" dirty="0">
              <a:latin typeface="Century Schoolbook" panose="02040604050505020304" pitchFamily="18" charset="0"/>
              <a:cs typeface="Roboto Serif Light" pitchFamily="2" charset="0"/>
            </a:endParaRPr>
          </a:p>
          <a:p>
            <a:r>
              <a:rPr lang="fr-CA" sz="2400" dirty="0" err="1">
                <a:latin typeface="Century Schoolbook" panose="02040604050505020304" pitchFamily="18" charset="0"/>
                <a:cs typeface="Roboto Serif Light" pitchFamily="2" charset="0"/>
              </a:rPr>
              <a:t>Idea</a:t>
            </a:r>
            <a:r>
              <a:rPr lang="fr-CA" sz="2400" dirty="0">
                <a:latin typeface="Century Schoolbook" panose="02040604050505020304" pitchFamily="18" charset="0"/>
                <a:cs typeface="Roboto Serif Light" pitchFamily="2" charset="0"/>
              </a:rPr>
              <a:t>:</a:t>
            </a:r>
          </a:p>
          <a:p>
            <a:pPr marL="342900" indent="-342900">
              <a:buFont typeface="Arial" panose="020B0604020202020204" pitchFamily="34" charset="0"/>
              <a:buChar char="•"/>
            </a:pPr>
            <a:r>
              <a:rPr lang="fr-CA" sz="2400" dirty="0" err="1">
                <a:latin typeface="Century Schoolbook" panose="02040604050505020304" pitchFamily="18" charset="0"/>
                <a:cs typeface="Roboto Serif Light" pitchFamily="2" charset="0"/>
              </a:rPr>
              <a:t>Taking</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pictures</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from</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various</a:t>
            </a:r>
            <a:r>
              <a:rPr lang="fr-CA" sz="2400" dirty="0">
                <a:latin typeface="Century Schoolbook" panose="02040604050505020304" pitchFamily="18" charset="0"/>
                <a:cs typeface="Roboto Serif Light" pitchFamily="2" charset="0"/>
              </a:rPr>
              <a:t> angles.</a:t>
            </a:r>
          </a:p>
        </p:txBody>
      </p:sp>
      <p:sp>
        <p:nvSpPr>
          <p:cNvPr id="2" name="Title 1">
            <a:extLst>
              <a:ext uri="{FF2B5EF4-FFF2-40B4-BE49-F238E27FC236}">
                <a16:creationId xmlns:a16="http://schemas.microsoft.com/office/drawing/2014/main" id="{7BEE39D0-7888-3C2F-EEC5-F0F70F916254}"/>
              </a:ext>
            </a:extLst>
          </p:cNvPr>
          <p:cNvSpPr>
            <a:spLocks noGrp="1"/>
          </p:cNvSpPr>
          <p:nvPr>
            <p:ph type="title"/>
          </p:nvPr>
        </p:nvSpPr>
        <p:spPr/>
        <p:txBody>
          <a:bodyPr/>
          <a:lstStyle/>
          <a:p>
            <a:r>
              <a:rPr lang="fr-CA" dirty="0">
                <a:latin typeface="Century Schoolbook" panose="02040604050505020304" pitchFamily="18" charset="0"/>
              </a:rPr>
              <a:t>Diffusion: b-</a:t>
            </a:r>
            <a:r>
              <a:rPr lang="fr-CA" dirty="0" err="1">
                <a:latin typeface="Century Schoolbook" panose="02040604050505020304" pitchFamily="18" charset="0"/>
              </a:rPr>
              <a:t>tensor</a:t>
            </a:r>
            <a:r>
              <a:rPr lang="fr-CA" dirty="0">
                <a:latin typeface="Century Schoolbook" panose="02040604050505020304" pitchFamily="18" charset="0"/>
              </a:rPr>
              <a:t> </a:t>
            </a:r>
            <a:r>
              <a:rPr lang="fr-CA" dirty="0" err="1">
                <a:latin typeface="Century Schoolbook" panose="02040604050505020304" pitchFamily="18" charset="0"/>
              </a:rPr>
              <a:t>encoding</a:t>
            </a:r>
            <a:endParaRPr lang="fr-CA" dirty="0">
              <a:latin typeface="Century Schoolbook" panose="02040604050505020304" pitchFamily="18" charset="0"/>
            </a:endParaRPr>
          </a:p>
        </p:txBody>
      </p:sp>
      <p:sp>
        <p:nvSpPr>
          <p:cNvPr id="4" name="Slide Number Placeholder 3">
            <a:extLst>
              <a:ext uri="{FF2B5EF4-FFF2-40B4-BE49-F238E27FC236}">
                <a16:creationId xmlns:a16="http://schemas.microsoft.com/office/drawing/2014/main" id="{F5CAA497-AC23-BA97-CA5E-A4954705773D}"/>
              </a:ext>
            </a:extLst>
          </p:cNvPr>
          <p:cNvSpPr>
            <a:spLocks noGrp="1"/>
          </p:cNvSpPr>
          <p:nvPr>
            <p:ph type="sldNum" sz="quarter" idx="12"/>
          </p:nvPr>
        </p:nvSpPr>
        <p:spPr/>
        <p:txBody>
          <a:bodyPr/>
          <a:lstStyle/>
          <a:p>
            <a:fld id="{7C4F7C6C-F16A-437F-A05B-8026F95376C8}" type="slidenum">
              <a:rPr lang="fr-CA" smtClean="0">
                <a:latin typeface="Century Schoolbook" panose="02040604050505020304" pitchFamily="18" charset="0"/>
              </a:rPr>
              <a:pPr/>
              <a:t>70</a:t>
            </a:fld>
            <a:endParaRPr lang="fr-CA" dirty="0">
              <a:latin typeface="Century Schoolbook" panose="02040604050505020304" pitchFamily="18" charset="0"/>
            </a:endParaRPr>
          </a:p>
        </p:txBody>
      </p:sp>
      <p:sp>
        <p:nvSpPr>
          <p:cNvPr id="3" name="ZoneTexte 41">
            <a:extLst>
              <a:ext uri="{FF2B5EF4-FFF2-40B4-BE49-F238E27FC236}">
                <a16:creationId xmlns:a16="http://schemas.microsoft.com/office/drawing/2014/main" id="{4207620B-4446-C7FB-F5D7-E9CB416E56D2}"/>
              </a:ext>
            </a:extLst>
          </p:cNvPr>
          <p:cNvSpPr txBox="1"/>
          <p:nvPr/>
        </p:nvSpPr>
        <p:spPr>
          <a:xfrm>
            <a:off x="814155" y="1351351"/>
            <a:ext cx="3871574" cy="523220"/>
          </a:xfrm>
          <a:prstGeom prst="rect">
            <a:avLst/>
          </a:prstGeom>
          <a:noFill/>
        </p:spPr>
        <p:txBody>
          <a:bodyPr wrap="none" rtlCol="0">
            <a:spAutoFit/>
          </a:bodyPr>
          <a:lstStyle/>
          <a:p>
            <a:pPr algn="ctr"/>
            <a:r>
              <a:rPr lang="fr-CA" sz="2800" dirty="0">
                <a:latin typeface="Century Schoolbook" panose="02040604050505020304" pitchFamily="18" charset="0"/>
                <a:cs typeface="Roboto Serif Light" pitchFamily="2" charset="0"/>
              </a:rPr>
              <a:t>Time for a </a:t>
            </a:r>
            <a:r>
              <a:rPr lang="fr-CA" sz="2800" dirty="0" err="1">
                <a:latin typeface="Century Schoolbook" panose="02040604050505020304" pitchFamily="18" charset="0"/>
                <a:cs typeface="Roboto Serif Light" pitchFamily="2" charset="0"/>
              </a:rPr>
              <a:t>little</a:t>
            </a:r>
            <a:r>
              <a:rPr lang="fr-CA" sz="2800" dirty="0">
                <a:latin typeface="Century Schoolbook" panose="02040604050505020304" pitchFamily="18" charset="0"/>
                <a:cs typeface="Roboto Serif Light" pitchFamily="2" charset="0"/>
              </a:rPr>
              <a:t> </a:t>
            </a:r>
            <a:r>
              <a:rPr lang="fr-CA" sz="2800" dirty="0" err="1">
                <a:latin typeface="Century Schoolbook" panose="02040604050505020304" pitchFamily="18" charset="0"/>
                <a:cs typeface="Roboto Serif Light" pitchFamily="2" charset="0"/>
              </a:rPr>
              <a:t>game</a:t>
            </a:r>
            <a:r>
              <a:rPr lang="fr-CA" sz="2800" dirty="0">
                <a:latin typeface="Century Schoolbook" panose="02040604050505020304" pitchFamily="18" charset="0"/>
                <a:cs typeface="Roboto Serif Light" pitchFamily="2" charset="0"/>
              </a:rPr>
              <a:t>!</a:t>
            </a:r>
          </a:p>
        </p:txBody>
      </p:sp>
      <p:pic>
        <p:nvPicPr>
          <p:cNvPr id="22" name="Graphic 21" descr="Camera with solid fill">
            <a:extLst>
              <a:ext uri="{FF2B5EF4-FFF2-40B4-BE49-F238E27FC236}">
                <a16:creationId xmlns:a16="http://schemas.microsoft.com/office/drawing/2014/main" id="{A47067F9-D982-0564-F437-23C227A0423E}"/>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029032" y="1884189"/>
            <a:ext cx="914400" cy="914400"/>
          </a:xfrm>
          <a:prstGeom prst="rect">
            <a:avLst/>
          </a:prstGeom>
        </p:spPr>
      </p:pic>
      <p:pic>
        <p:nvPicPr>
          <p:cNvPr id="6" name="Graphic 5" descr="Fish with solid fill">
            <a:extLst>
              <a:ext uri="{FF2B5EF4-FFF2-40B4-BE49-F238E27FC236}">
                <a16:creationId xmlns:a16="http://schemas.microsoft.com/office/drawing/2014/main" id="{FAF426CB-2070-257A-F673-6AA0FFF63343}"/>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rot="19636110">
            <a:off x="1047071" y="3779361"/>
            <a:ext cx="1208440" cy="914400"/>
          </a:xfrm>
          <a:prstGeom prst="rect">
            <a:avLst/>
          </a:prstGeom>
        </p:spPr>
      </p:pic>
      <p:grpSp>
        <p:nvGrpSpPr>
          <p:cNvPr id="49" name="Group 48">
            <a:extLst>
              <a:ext uri="{FF2B5EF4-FFF2-40B4-BE49-F238E27FC236}">
                <a16:creationId xmlns:a16="http://schemas.microsoft.com/office/drawing/2014/main" id="{E868CC65-B37B-EA9B-8B37-4F1C2AA84C72}"/>
              </a:ext>
            </a:extLst>
          </p:cNvPr>
          <p:cNvGrpSpPr>
            <a:grpSpLocks noChangeAspect="1"/>
          </p:cNvGrpSpPr>
          <p:nvPr/>
        </p:nvGrpSpPr>
        <p:grpSpPr>
          <a:xfrm>
            <a:off x="2749064" y="4283578"/>
            <a:ext cx="623825" cy="640080"/>
            <a:chOff x="6152500" y="6251733"/>
            <a:chExt cx="445589" cy="452156"/>
          </a:xfrm>
        </p:grpSpPr>
        <p:cxnSp>
          <p:nvCxnSpPr>
            <p:cNvPr id="50" name="Straight Arrow Connector 49">
              <a:extLst>
                <a:ext uri="{FF2B5EF4-FFF2-40B4-BE49-F238E27FC236}">
                  <a16:creationId xmlns:a16="http://schemas.microsoft.com/office/drawing/2014/main" id="{555048AF-3ADB-33F9-D231-606062812A9B}"/>
                </a:ext>
              </a:extLst>
            </p:cNvPr>
            <p:cNvCxnSpPr/>
            <p:nvPr/>
          </p:nvCxnSpPr>
          <p:spPr>
            <a:xfrm flipV="1">
              <a:off x="6376511" y="6251733"/>
              <a:ext cx="0" cy="223961"/>
            </a:xfrm>
            <a:prstGeom prst="straightConnector1">
              <a:avLst/>
            </a:prstGeom>
            <a:ln>
              <a:solidFill>
                <a:srgbClr val="00A759"/>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1" name="Straight Arrow Connector 50">
              <a:extLst>
                <a:ext uri="{FF2B5EF4-FFF2-40B4-BE49-F238E27FC236}">
                  <a16:creationId xmlns:a16="http://schemas.microsoft.com/office/drawing/2014/main" id="{0E5231D8-2F6E-6CA2-E384-E4FF58129AFE}"/>
                </a:ext>
              </a:extLst>
            </p:cNvPr>
            <p:cNvCxnSpPr>
              <a:cxnSpLocks/>
            </p:cNvCxnSpPr>
            <p:nvPr/>
          </p:nvCxnSpPr>
          <p:spPr>
            <a:xfrm rot="1800000" flipV="1">
              <a:off x="6432500" y="6270693"/>
              <a:ext cx="0" cy="223961"/>
            </a:xfrm>
            <a:prstGeom prst="straightConnector1">
              <a:avLst/>
            </a:prstGeom>
            <a:ln>
              <a:solidFill>
                <a:srgbClr val="00A759"/>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2" name="Straight Arrow Connector 51">
              <a:extLst>
                <a:ext uri="{FF2B5EF4-FFF2-40B4-BE49-F238E27FC236}">
                  <a16:creationId xmlns:a16="http://schemas.microsoft.com/office/drawing/2014/main" id="{03B8DB77-24B4-CA53-29E8-DC9BF1BD1FFC}"/>
                </a:ext>
              </a:extLst>
            </p:cNvPr>
            <p:cNvCxnSpPr>
              <a:cxnSpLocks/>
            </p:cNvCxnSpPr>
            <p:nvPr/>
          </p:nvCxnSpPr>
          <p:spPr>
            <a:xfrm rot="3600000" flipV="1">
              <a:off x="6474343" y="6311176"/>
              <a:ext cx="0" cy="223961"/>
            </a:xfrm>
            <a:prstGeom prst="straightConnector1">
              <a:avLst/>
            </a:prstGeom>
            <a:ln>
              <a:solidFill>
                <a:srgbClr val="00A759"/>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3" name="Straight Arrow Connector 52">
              <a:extLst>
                <a:ext uri="{FF2B5EF4-FFF2-40B4-BE49-F238E27FC236}">
                  <a16:creationId xmlns:a16="http://schemas.microsoft.com/office/drawing/2014/main" id="{30DA7C13-BD36-20C8-1C7F-7307C7DA2CCF}"/>
                </a:ext>
              </a:extLst>
            </p:cNvPr>
            <p:cNvCxnSpPr>
              <a:cxnSpLocks/>
            </p:cNvCxnSpPr>
            <p:nvPr/>
          </p:nvCxnSpPr>
          <p:spPr>
            <a:xfrm rot="5400000" flipV="1">
              <a:off x="6486109" y="6367021"/>
              <a:ext cx="0" cy="223961"/>
            </a:xfrm>
            <a:prstGeom prst="straightConnector1">
              <a:avLst/>
            </a:prstGeom>
            <a:ln>
              <a:solidFill>
                <a:srgbClr val="00A759"/>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4" name="Straight Arrow Connector 53">
              <a:extLst>
                <a:ext uri="{FF2B5EF4-FFF2-40B4-BE49-F238E27FC236}">
                  <a16:creationId xmlns:a16="http://schemas.microsoft.com/office/drawing/2014/main" id="{CD714F67-400E-AE32-0AFE-ED78776C23EB}"/>
                </a:ext>
              </a:extLst>
            </p:cNvPr>
            <p:cNvCxnSpPr>
              <a:cxnSpLocks/>
            </p:cNvCxnSpPr>
            <p:nvPr/>
          </p:nvCxnSpPr>
          <p:spPr>
            <a:xfrm rot="7200000" flipV="1">
              <a:off x="6473487" y="6423938"/>
              <a:ext cx="0" cy="223961"/>
            </a:xfrm>
            <a:prstGeom prst="straightConnector1">
              <a:avLst/>
            </a:prstGeom>
            <a:ln>
              <a:solidFill>
                <a:srgbClr val="00A759"/>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5" name="Straight Arrow Connector 54">
              <a:extLst>
                <a:ext uri="{FF2B5EF4-FFF2-40B4-BE49-F238E27FC236}">
                  <a16:creationId xmlns:a16="http://schemas.microsoft.com/office/drawing/2014/main" id="{67E16D87-2A7F-6B78-6FF8-D0242BE16121}"/>
                </a:ext>
              </a:extLst>
            </p:cNvPr>
            <p:cNvCxnSpPr>
              <a:cxnSpLocks/>
            </p:cNvCxnSpPr>
            <p:nvPr/>
          </p:nvCxnSpPr>
          <p:spPr>
            <a:xfrm rot="9000000" flipV="1">
              <a:off x="6432499" y="6465532"/>
              <a:ext cx="0" cy="223961"/>
            </a:xfrm>
            <a:prstGeom prst="straightConnector1">
              <a:avLst/>
            </a:prstGeom>
            <a:ln>
              <a:solidFill>
                <a:srgbClr val="00A759"/>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DD31A519-3C39-9B29-56C1-0EE32BD790EF}"/>
                </a:ext>
              </a:extLst>
            </p:cNvPr>
            <p:cNvCxnSpPr>
              <a:cxnSpLocks/>
            </p:cNvCxnSpPr>
            <p:nvPr/>
          </p:nvCxnSpPr>
          <p:spPr>
            <a:xfrm rot="10800000" flipV="1">
              <a:off x="6377271" y="6479928"/>
              <a:ext cx="0" cy="223961"/>
            </a:xfrm>
            <a:prstGeom prst="straightConnector1">
              <a:avLst/>
            </a:prstGeom>
            <a:ln>
              <a:solidFill>
                <a:srgbClr val="00A759"/>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7" name="Straight Arrow Connector 56">
              <a:extLst>
                <a:ext uri="{FF2B5EF4-FFF2-40B4-BE49-F238E27FC236}">
                  <a16:creationId xmlns:a16="http://schemas.microsoft.com/office/drawing/2014/main" id="{9B18EA46-1E1B-2C48-49C9-A264FF545CB8}"/>
                </a:ext>
              </a:extLst>
            </p:cNvPr>
            <p:cNvCxnSpPr>
              <a:cxnSpLocks/>
            </p:cNvCxnSpPr>
            <p:nvPr/>
          </p:nvCxnSpPr>
          <p:spPr>
            <a:xfrm rot="12600000" flipV="1">
              <a:off x="6320517" y="6464925"/>
              <a:ext cx="0" cy="223961"/>
            </a:xfrm>
            <a:prstGeom prst="straightConnector1">
              <a:avLst/>
            </a:prstGeom>
            <a:ln>
              <a:solidFill>
                <a:srgbClr val="00A759"/>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8" name="Straight Arrow Connector 57">
              <a:extLst>
                <a:ext uri="{FF2B5EF4-FFF2-40B4-BE49-F238E27FC236}">
                  <a16:creationId xmlns:a16="http://schemas.microsoft.com/office/drawing/2014/main" id="{08FB4BA6-2D47-BDAE-54B4-A3C01B83206A}"/>
                </a:ext>
              </a:extLst>
            </p:cNvPr>
            <p:cNvCxnSpPr>
              <a:cxnSpLocks/>
            </p:cNvCxnSpPr>
            <p:nvPr/>
          </p:nvCxnSpPr>
          <p:spPr>
            <a:xfrm rot="14400000" flipV="1">
              <a:off x="6278674" y="6423938"/>
              <a:ext cx="0" cy="223961"/>
            </a:xfrm>
            <a:prstGeom prst="straightConnector1">
              <a:avLst/>
            </a:prstGeom>
            <a:ln>
              <a:solidFill>
                <a:srgbClr val="00A759"/>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9" name="Straight Arrow Connector 58">
              <a:extLst>
                <a:ext uri="{FF2B5EF4-FFF2-40B4-BE49-F238E27FC236}">
                  <a16:creationId xmlns:a16="http://schemas.microsoft.com/office/drawing/2014/main" id="{F25F3E60-DE7F-78B3-1CE8-A62FCFD2120D}"/>
                </a:ext>
              </a:extLst>
            </p:cNvPr>
            <p:cNvCxnSpPr>
              <a:cxnSpLocks/>
            </p:cNvCxnSpPr>
            <p:nvPr/>
          </p:nvCxnSpPr>
          <p:spPr>
            <a:xfrm rot="16200000" flipV="1">
              <a:off x="6264481" y="6367947"/>
              <a:ext cx="0" cy="223961"/>
            </a:xfrm>
            <a:prstGeom prst="straightConnector1">
              <a:avLst/>
            </a:prstGeom>
            <a:ln>
              <a:solidFill>
                <a:srgbClr val="00A759"/>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60" name="Straight Arrow Connector 59">
              <a:extLst>
                <a:ext uri="{FF2B5EF4-FFF2-40B4-BE49-F238E27FC236}">
                  <a16:creationId xmlns:a16="http://schemas.microsoft.com/office/drawing/2014/main" id="{AFB5BA83-3353-8A9F-418A-307283F70EE5}"/>
                </a:ext>
              </a:extLst>
            </p:cNvPr>
            <p:cNvCxnSpPr>
              <a:cxnSpLocks/>
            </p:cNvCxnSpPr>
            <p:nvPr/>
          </p:nvCxnSpPr>
          <p:spPr>
            <a:xfrm rot="18000000" flipV="1">
              <a:off x="6282535" y="6312758"/>
              <a:ext cx="0" cy="223961"/>
            </a:xfrm>
            <a:prstGeom prst="straightConnector1">
              <a:avLst/>
            </a:prstGeom>
            <a:ln>
              <a:solidFill>
                <a:srgbClr val="00A759"/>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61" name="Straight Arrow Connector 60">
              <a:extLst>
                <a:ext uri="{FF2B5EF4-FFF2-40B4-BE49-F238E27FC236}">
                  <a16:creationId xmlns:a16="http://schemas.microsoft.com/office/drawing/2014/main" id="{0A91931C-00FF-D8F2-DFA0-D500436B50D8}"/>
                </a:ext>
              </a:extLst>
            </p:cNvPr>
            <p:cNvCxnSpPr>
              <a:cxnSpLocks/>
            </p:cNvCxnSpPr>
            <p:nvPr/>
          </p:nvCxnSpPr>
          <p:spPr>
            <a:xfrm rot="19800000" flipV="1">
              <a:off x="6321708" y="6268990"/>
              <a:ext cx="0" cy="223961"/>
            </a:xfrm>
            <a:prstGeom prst="straightConnector1">
              <a:avLst/>
            </a:prstGeom>
            <a:ln>
              <a:solidFill>
                <a:srgbClr val="00A759"/>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14" name="Group 13">
            <a:extLst>
              <a:ext uri="{FF2B5EF4-FFF2-40B4-BE49-F238E27FC236}">
                <a16:creationId xmlns:a16="http://schemas.microsoft.com/office/drawing/2014/main" id="{67AA9E0A-6EAF-C71D-F422-FC11BA25EF2D}"/>
              </a:ext>
            </a:extLst>
          </p:cNvPr>
          <p:cNvGrpSpPr/>
          <p:nvPr/>
        </p:nvGrpSpPr>
        <p:grpSpPr>
          <a:xfrm>
            <a:off x="2613968" y="4301905"/>
            <a:ext cx="926410" cy="620309"/>
            <a:chOff x="5779361" y="4409087"/>
            <a:chExt cx="926410" cy="620309"/>
          </a:xfrm>
        </p:grpSpPr>
        <p:grpSp>
          <p:nvGrpSpPr>
            <p:cNvPr id="12" name="Group 11">
              <a:extLst>
                <a:ext uri="{FF2B5EF4-FFF2-40B4-BE49-F238E27FC236}">
                  <a16:creationId xmlns:a16="http://schemas.microsoft.com/office/drawing/2014/main" id="{2F443710-CD3D-66A9-80D2-31D45C6DEBF6}"/>
                </a:ext>
              </a:extLst>
            </p:cNvPr>
            <p:cNvGrpSpPr/>
            <p:nvPr/>
          </p:nvGrpSpPr>
          <p:grpSpPr>
            <a:xfrm>
              <a:off x="5779361" y="4633464"/>
              <a:ext cx="914400" cy="395932"/>
              <a:chOff x="6111870" y="4549438"/>
              <a:chExt cx="914400" cy="395932"/>
            </a:xfrm>
          </p:grpSpPr>
          <p:pic>
            <p:nvPicPr>
              <p:cNvPr id="8" name="Graphic 7" descr="Stacked Rocks with solid fill">
                <a:extLst>
                  <a:ext uri="{FF2B5EF4-FFF2-40B4-BE49-F238E27FC236}">
                    <a16:creationId xmlns:a16="http://schemas.microsoft.com/office/drawing/2014/main" id="{09E6F1DB-5664-A336-2E08-72A8CE35AF97}"/>
                  </a:ext>
                </a:extLst>
              </p:cNvPr>
              <p:cNvPicPr>
                <a:picLocks noChangeAspect="1"/>
              </p:cNvPicPr>
              <p:nvPr/>
            </p:nvPicPr>
            <p:blipFill rotWithShape="1">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t="38769" b="36904"/>
              <a:stretch/>
            </p:blipFill>
            <p:spPr>
              <a:xfrm>
                <a:off x="6148274" y="4549438"/>
                <a:ext cx="835860" cy="167153"/>
              </a:xfrm>
              <a:prstGeom prst="rect">
                <a:avLst/>
              </a:prstGeom>
            </p:spPr>
          </p:pic>
          <p:pic>
            <p:nvPicPr>
              <p:cNvPr id="11" name="Graphic 10" descr="Stacked Rocks with solid fill">
                <a:extLst>
                  <a:ext uri="{FF2B5EF4-FFF2-40B4-BE49-F238E27FC236}">
                    <a16:creationId xmlns:a16="http://schemas.microsoft.com/office/drawing/2014/main" id="{835B3AF8-26DB-B761-3588-F447092B1E90}"/>
                  </a:ext>
                </a:extLst>
              </p:cNvPr>
              <p:cNvPicPr>
                <a:picLocks noChangeAspect="1"/>
              </p:cNvPicPr>
              <p:nvPr/>
            </p:nvPicPr>
            <p:blipFill rotWithShape="1">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b="59891"/>
              <a:stretch/>
            </p:blipFill>
            <p:spPr>
              <a:xfrm rot="10435736">
                <a:off x="6111870" y="4669781"/>
                <a:ext cx="914400" cy="275589"/>
              </a:xfrm>
              <a:prstGeom prst="rect">
                <a:avLst/>
              </a:prstGeom>
            </p:spPr>
          </p:pic>
        </p:grpSp>
        <p:pic>
          <p:nvPicPr>
            <p:cNvPr id="13" name="Graphic 12" descr="Stacked Rocks with solid fill">
              <a:extLst>
                <a:ext uri="{FF2B5EF4-FFF2-40B4-BE49-F238E27FC236}">
                  <a16:creationId xmlns:a16="http://schemas.microsoft.com/office/drawing/2014/main" id="{403EB6B4-08BD-BB12-3720-01C6B0B1DC16}"/>
                </a:ext>
              </a:extLst>
            </p:cNvPr>
            <p:cNvPicPr>
              <a:picLocks noChangeAspect="1"/>
            </p:cNvPicPr>
            <p:nvPr/>
          </p:nvPicPr>
          <p:blipFill rotWithShape="1">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b="59891"/>
            <a:stretch/>
          </p:blipFill>
          <p:spPr>
            <a:xfrm rot="21398256">
              <a:off x="5791371" y="4409087"/>
              <a:ext cx="914400" cy="275589"/>
            </a:xfrm>
            <a:prstGeom prst="rect">
              <a:avLst/>
            </a:prstGeom>
          </p:spPr>
        </p:pic>
      </p:grpSp>
      <p:grpSp>
        <p:nvGrpSpPr>
          <p:cNvPr id="35" name="Group 34">
            <a:extLst>
              <a:ext uri="{FF2B5EF4-FFF2-40B4-BE49-F238E27FC236}">
                <a16:creationId xmlns:a16="http://schemas.microsoft.com/office/drawing/2014/main" id="{1FED8185-C28B-E958-F20B-B945BF13329E}"/>
              </a:ext>
            </a:extLst>
          </p:cNvPr>
          <p:cNvGrpSpPr>
            <a:grpSpLocks noChangeAspect="1"/>
          </p:cNvGrpSpPr>
          <p:nvPr/>
        </p:nvGrpSpPr>
        <p:grpSpPr>
          <a:xfrm>
            <a:off x="2369830" y="3708287"/>
            <a:ext cx="623825" cy="640080"/>
            <a:chOff x="6152500" y="6251733"/>
            <a:chExt cx="445589" cy="452156"/>
          </a:xfrm>
        </p:grpSpPr>
        <p:cxnSp>
          <p:nvCxnSpPr>
            <p:cNvPr id="19" name="Straight Arrow Connector 18">
              <a:extLst>
                <a:ext uri="{FF2B5EF4-FFF2-40B4-BE49-F238E27FC236}">
                  <a16:creationId xmlns:a16="http://schemas.microsoft.com/office/drawing/2014/main" id="{6E6B6EE6-6FB5-1655-6823-34D6C0317751}"/>
                </a:ext>
              </a:extLst>
            </p:cNvPr>
            <p:cNvCxnSpPr/>
            <p:nvPr/>
          </p:nvCxnSpPr>
          <p:spPr>
            <a:xfrm flipV="1">
              <a:off x="6376511" y="6251733"/>
              <a:ext cx="0" cy="223961"/>
            </a:xfrm>
            <a:prstGeom prst="straightConnector1">
              <a:avLst/>
            </a:prstGeom>
            <a:ln>
              <a:solidFill>
                <a:srgbClr val="00A759"/>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81BCF612-9F5A-2228-3410-CEF959F99EFE}"/>
                </a:ext>
              </a:extLst>
            </p:cNvPr>
            <p:cNvCxnSpPr>
              <a:cxnSpLocks/>
            </p:cNvCxnSpPr>
            <p:nvPr/>
          </p:nvCxnSpPr>
          <p:spPr>
            <a:xfrm rot="1800000" flipV="1">
              <a:off x="6432500" y="6270693"/>
              <a:ext cx="0" cy="223961"/>
            </a:xfrm>
            <a:prstGeom prst="straightConnector1">
              <a:avLst/>
            </a:prstGeom>
            <a:ln>
              <a:solidFill>
                <a:srgbClr val="00A759"/>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A073C582-165A-D91E-30F7-3EA2166125DE}"/>
                </a:ext>
              </a:extLst>
            </p:cNvPr>
            <p:cNvCxnSpPr>
              <a:cxnSpLocks/>
            </p:cNvCxnSpPr>
            <p:nvPr/>
          </p:nvCxnSpPr>
          <p:spPr>
            <a:xfrm rot="3600000" flipV="1">
              <a:off x="6474343" y="6311176"/>
              <a:ext cx="0" cy="223961"/>
            </a:xfrm>
            <a:prstGeom prst="straightConnector1">
              <a:avLst/>
            </a:prstGeom>
            <a:ln>
              <a:solidFill>
                <a:srgbClr val="00A759"/>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0944AD32-3833-0FD5-6EF8-4F3037A63985}"/>
                </a:ext>
              </a:extLst>
            </p:cNvPr>
            <p:cNvCxnSpPr>
              <a:cxnSpLocks/>
            </p:cNvCxnSpPr>
            <p:nvPr/>
          </p:nvCxnSpPr>
          <p:spPr>
            <a:xfrm rot="5400000" flipV="1">
              <a:off x="6486109" y="6367021"/>
              <a:ext cx="0" cy="223961"/>
            </a:xfrm>
            <a:prstGeom prst="straightConnector1">
              <a:avLst/>
            </a:prstGeom>
            <a:ln>
              <a:solidFill>
                <a:srgbClr val="00A759"/>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6E3D8103-ACE4-6BE6-4CED-3046DFF52F83}"/>
                </a:ext>
              </a:extLst>
            </p:cNvPr>
            <p:cNvCxnSpPr>
              <a:cxnSpLocks/>
            </p:cNvCxnSpPr>
            <p:nvPr/>
          </p:nvCxnSpPr>
          <p:spPr>
            <a:xfrm rot="7200000" flipV="1">
              <a:off x="6473487" y="6423938"/>
              <a:ext cx="0" cy="223961"/>
            </a:xfrm>
            <a:prstGeom prst="straightConnector1">
              <a:avLst/>
            </a:prstGeom>
            <a:ln>
              <a:solidFill>
                <a:srgbClr val="00A759"/>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ED7F8635-03AC-E186-DDCF-4CE869424251}"/>
                </a:ext>
              </a:extLst>
            </p:cNvPr>
            <p:cNvCxnSpPr>
              <a:cxnSpLocks/>
            </p:cNvCxnSpPr>
            <p:nvPr/>
          </p:nvCxnSpPr>
          <p:spPr>
            <a:xfrm rot="9000000" flipV="1">
              <a:off x="6432499" y="6465532"/>
              <a:ext cx="0" cy="223961"/>
            </a:xfrm>
            <a:prstGeom prst="straightConnector1">
              <a:avLst/>
            </a:prstGeom>
            <a:ln>
              <a:solidFill>
                <a:srgbClr val="00A759"/>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E49D2DB5-4310-672F-9091-361A7182CFB7}"/>
                </a:ext>
              </a:extLst>
            </p:cNvPr>
            <p:cNvCxnSpPr>
              <a:cxnSpLocks/>
            </p:cNvCxnSpPr>
            <p:nvPr/>
          </p:nvCxnSpPr>
          <p:spPr>
            <a:xfrm rot="10800000" flipV="1">
              <a:off x="6377271" y="6479928"/>
              <a:ext cx="0" cy="223961"/>
            </a:xfrm>
            <a:prstGeom prst="straightConnector1">
              <a:avLst/>
            </a:prstGeom>
            <a:ln>
              <a:solidFill>
                <a:srgbClr val="00A759"/>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AB257FFB-B3C9-9A45-C626-313C0B6DC1D0}"/>
                </a:ext>
              </a:extLst>
            </p:cNvPr>
            <p:cNvCxnSpPr>
              <a:cxnSpLocks/>
            </p:cNvCxnSpPr>
            <p:nvPr/>
          </p:nvCxnSpPr>
          <p:spPr>
            <a:xfrm rot="12600000" flipV="1">
              <a:off x="6320517" y="6464925"/>
              <a:ext cx="0" cy="223961"/>
            </a:xfrm>
            <a:prstGeom prst="straightConnector1">
              <a:avLst/>
            </a:prstGeom>
            <a:ln>
              <a:solidFill>
                <a:srgbClr val="00A759"/>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00752F0C-FC67-2407-8FED-DCA6B4ABD793}"/>
                </a:ext>
              </a:extLst>
            </p:cNvPr>
            <p:cNvCxnSpPr>
              <a:cxnSpLocks/>
            </p:cNvCxnSpPr>
            <p:nvPr/>
          </p:nvCxnSpPr>
          <p:spPr>
            <a:xfrm rot="14400000" flipV="1">
              <a:off x="6278674" y="6423938"/>
              <a:ext cx="0" cy="223961"/>
            </a:xfrm>
            <a:prstGeom prst="straightConnector1">
              <a:avLst/>
            </a:prstGeom>
            <a:ln>
              <a:solidFill>
                <a:srgbClr val="00A759"/>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1EE869E9-AA5C-6741-2FE4-89BFA043E697}"/>
                </a:ext>
              </a:extLst>
            </p:cNvPr>
            <p:cNvCxnSpPr>
              <a:cxnSpLocks/>
            </p:cNvCxnSpPr>
            <p:nvPr/>
          </p:nvCxnSpPr>
          <p:spPr>
            <a:xfrm rot="16200000" flipV="1">
              <a:off x="6264481" y="6367947"/>
              <a:ext cx="0" cy="223961"/>
            </a:xfrm>
            <a:prstGeom prst="straightConnector1">
              <a:avLst/>
            </a:prstGeom>
            <a:ln>
              <a:solidFill>
                <a:srgbClr val="00A759"/>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9D1EF84E-5FB6-B10E-8716-E25982984E23}"/>
                </a:ext>
              </a:extLst>
            </p:cNvPr>
            <p:cNvCxnSpPr>
              <a:cxnSpLocks/>
            </p:cNvCxnSpPr>
            <p:nvPr/>
          </p:nvCxnSpPr>
          <p:spPr>
            <a:xfrm rot="18000000" flipV="1">
              <a:off x="6282535" y="6312758"/>
              <a:ext cx="0" cy="223961"/>
            </a:xfrm>
            <a:prstGeom prst="straightConnector1">
              <a:avLst/>
            </a:prstGeom>
            <a:ln>
              <a:solidFill>
                <a:srgbClr val="00A759"/>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49BE50E2-AFC4-F97D-E439-F5B425591E3E}"/>
                </a:ext>
              </a:extLst>
            </p:cNvPr>
            <p:cNvCxnSpPr>
              <a:cxnSpLocks/>
            </p:cNvCxnSpPr>
            <p:nvPr/>
          </p:nvCxnSpPr>
          <p:spPr>
            <a:xfrm rot="19800000" flipV="1">
              <a:off x="6321708" y="6268990"/>
              <a:ext cx="0" cy="223961"/>
            </a:xfrm>
            <a:prstGeom prst="straightConnector1">
              <a:avLst/>
            </a:prstGeom>
            <a:ln>
              <a:solidFill>
                <a:srgbClr val="00A759"/>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grpSp>
      <p:cxnSp>
        <p:nvCxnSpPr>
          <p:cNvPr id="36" name="Straight Arrow Connector 35">
            <a:extLst>
              <a:ext uri="{FF2B5EF4-FFF2-40B4-BE49-F238E27FC236}">
                <a16:creationId xmlns:a16="http://schemas.microsoft.com/office/drawing/2014/main" id="{6AFFEC47-EF0A-B7E7-5300-6D14B7344BDA}"/>
              </a:ext>
            </a:extLst>
          </p:cNvPr>
          <p:cNvCxnSpPr>
            <a:cxnSpLocks/>
          </p:cNvCxnSpPr>
          <p:nvPr/>
        </p:nvCxnSpPr>
        <p:spPr>
          <a:xfrm flipV="1">
            <a:off x="1059355" y="3814799"/>
            <a:ext cx="937984" cy="594058"/>
          </a:xfrm>
          <a:prstGeom prst="straightConnector1">
            <a:avLst/>
          </a:prstGeom>
          <a:ln>
            <a:solidFill>
              <a:srgbClr val="00A759"/>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4441D434-B4F0-5478-6A69-A1E8F74BAC95}"/>
              </a:ext>
            </a:extLst>
          </p:cNvPr>
          <p:cNvCxnSpPr>
            <a:cxnSpLocks/>
          </p:cNvCxnSpPr>
          <p:nvPr/>
        </p:nvCxnSpPr>
        <p:spPr>
          <a:xfrm flipV="1">
            <a:off x="1268244" y="4028694"/>
            <a:ext cx="941412" cy="664741"/>
          </a:xfrm>
          <a:prstGeom prst="straightConnector1">
            <a:avLst/>
          </a:prstGeom>
          <a:ln>
            <a:solidFill>
              <a:srgbClr val="00A759"/>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B5D19E07-DCF6-0BCB-F18F-EEE60A7FADAD}"/>
              </a:ext>
            </a:extLst>
          </p:cNvPr>
          <p:cNvCxnSpPr>
            <a:cxnSpLocks/>
          </p:cNvCxnSpPr>
          <p:nvPr/>
        </p:nvCxnSpPr>
        <p:spPr>
          <a:xfrm>
            <a:off x="1426113" y="3918614"/>
            <a:ext cx="453767" cy="628894"/>
          </a:xfrm>
          <a:prstGeom prst="straightConnector1">
            <a:avLst/>
          </a:prstGeom>
          <a:ln>
            <a:solidFill>
              <a:srgbClr val="C0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48" name="Cross 47">
            <a:extLst>
              <a:ext uri="{FF2B5EF4-FFF2-40B4-BE49-F238E27FC236}">
                <a16:creationId xmlns:a16="http://schemas.microsoft.com/office/drawing/2014/main" id="{4BE01772-8A95-CC09-827F-6C7B7B09D681}"/>
              </a:ext>
            </a:extLst>
          </p:cNvPr>
          <p:cNvSpPr>
            <a:spLocks noChangeAspect="1"/>
          </p:cNvSpPr>
          <p:nvPr/>
        </p:nvSpPr>
        <p:spPr>
          <a:xfrm rot="2704082">
            <a:off x="1525192" y="4108940"/>
            <a:ext cx="252198" cy="252198"/>
          </a:xfrm>
          <a:prstGeom prst="plus">
            <a:avLst>
              <a:gd name="adj" fmla="val 47373"/>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pic>
        <p:nvPicPr>
          <p:cNvPr id="62" name="Graphic 61" descr="Camera with solid fill">
            <a:extLst>
              <a:ext uri="{FF2B5EF4-FFF2-40B4-BE49-F238E27FC236}">
                <a16:creationId xmlns:a16="http://schemas.microsoft.com/office/drawing/2014/main" id="{B2760D9C-53A2-4A80-D72E-E990AD20D8B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81000" y="2229066"/>
            <a:ext cx="914400" cy="914400"/>
          </a:xfrm>
          <a:prstGeom prst="rect">
            <a:avLst/>
          </a:prstGeom>
        </p:spPr>
      </p:pic>
      <p:pic>
        <p:nvPicPr>
          <p:cNvPr id="63" name="Graphic 62" descr="Camera with solid fill">
            <a:extLst>
              <a:ext uri="{FF2B5EF4-FFF2-40B4-BE49-F238E27FC236}">
                <a16:creationId xmlns:a16="http://schemas.microsoft.com/office/drawing/2014/main" id="{65D492C7-2101-D5A1-5B10-7F2D96DBF63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522155" y="5117562"/>
            <a:ext cx="914400" cy="914400"/>
          </a:xfrm>
          <a:prstGeom prst="rect">
            <a:avLst/>
          </a:prstGeom>
        </p:spPr>
      </p:pic>
      <p:pic>
        <p:nvPicPr>
          <p:cNvPr id="64" name="Graphic 63" descr="Camera with solid fill">
            <a:extLst>
              <a:ext uri="{FF2B5EF4-FFF2-40B4-BE49-F238E27FC236}">
                <a16:creationId xmlns:a16="http://schemas.microsoft.com/office/drawing/2014/main" id="{F5A4DC85-8659-278C-F72F-9FB316F248B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2689" y="4303457"/>
            <a:ext cx="914400" cy="914400"/>
          </a:xfrm>
          <a:prstGeom prst="rect">
            <a:avLst/>
          </a:prstGeom>
        </p:spPr>
      </p:pic>
      <p:pic>
        <p:nvPicPr>
          <p:cNvPr id="67" name="Graphic 66" descr="Camera with solid fill">
            <a:extLst>
              <a:ext uri="{FF2B5EF4-FFF2-40B4-BE49-F238E27FC236}">
                <a16:creationId xmlns:a16="http://schemas.microsoft.com/office/drawing/2014/main" id="{C9781036-52A2-EE2F-5FFB-962BDF8CBB4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345616" y="5674532"/>
            <a:ext cx="914400" cy="914400"/>
          </a:xfrm>
          <a:prstGeom prst="rect">
            <a:avLst/>
          </a:prstGeom>
        </p:spPr>
      </p:pic>
      <p:pic>
        <p:nvPicPr>
          <p:cNvPr id="69" name="Graphic 68" descr="Camera with solid fill">
            <a:extLst>
              <a:ext uri="{FF2B5EF4-FFF2-40B4-BE49-F238E27FC236}">
                <a16:creationId xmlns:a16="http://schemas.microsoft.com/office/drawing/2014/main" id="{D77F2758-3A8D-BE02-F397-6CFD8D815D9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723240" y="3102668"/>
            <a:ext cx="914400" cy="914400"/>
          </a:xfrm>
          <a:prstGeom prst="rect">
            <a:avLst/>
          </a:prstGeom>
        </p:spPr>
      </p:pic>
      <p:sp>
        <p:nvSpPr>
          <p:cNvPr id="70" name="Flowchart: Extract 69">
            <a:extLst>
              <a:ext uri="{FF2B5EF4-FFF2-40B4-BE49-F238E27FC236}">
                <a16:creationId xmlns:a16="http://schemas.microsoft.com/office/drawing/2014/main" id="{CA432ED5-67C7-30F3-146D-F72A5770C594}"/>
              </a:ext>
            </a:extLst>
          </p:cNvPr>
          <p:cNvSpPr/>
          <p:nvPr/>
        </p:nvSpPr>
        <p:spPr>
          <a:xfrm rot="1569894">
            <a:off x="2979708" y="2301424"/>
            <a:ext cx="224118" cy="1806754"/>
          </a:xfrm>
          <a:prstGeom prst="flowChartExtract">
            <a:avLst/>
          </a:prstGeom>
          <a:noFill/>
          <a:ln w="381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71" name="Flowchart: Extract 70">
            <a:extLst>
              <a:ext uri="{FF2B5EF4-FFF2-40B4-BE49-F238E27FC236}">
                <a16:creationId xmlns:a16="http://schemas.microsoft.com/office/drawing/2014/main" id="{0CC7FDEC-BD05-E6FD-7CF0-4247C054D79D}"/>
              </a:ext>
            </a:extLst>
          </p:cNvPr>
          <p:cNvSpPr/>
          <p:nvPr/>
        </p:nvSpPr>
        <p:spPr>
          <a:xfrm rot="18265152">
            <a:off x="1632031" y="2271506"/>
            <a:ext cx="224118" cy="2219246"/>
          </a:xfrm>
          <a:prstGeom prst="flowChartExtract">
            <a:avLst/>
          </a:prstGeom>
          <a:noFill/>
          <a:ln w="381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72" name="Flowchart: Extract 71">
            <a:extLst>
              <a:ext uri="{FF2B5EF4-FFF2-40B4-BE49-F238E27FC236}">
                <a16:creationId xmlns:a16="http://schemas.microsoft.com/office/drawing/2014/main" id="{3E465BEE-84F1-C893-6166-5765BE89BF8A}"/>
              </a:ext>
            </a:extLst>
          </p:cNvPr>
          <p:cNvSpPr/>
          <p:nvPr/>
        </p:nvSpPr>
        <p:spPr>
          <a:xfrm rot="15029443">
            <a:off x="1445890" y="3264435"/>
            <a:ext cx="224118" cy="2356015"/>
          </a:xfrm>
          <a:prstGeom prst="flowChartExtract">
            <a:avLst/>
          </a:prstGeom>
          <a:noFill/>
          <a:ln w="381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73" name="Flowchart: Extract 72">
            <a:extLst>
              <a:ext uri="{FF2B5EF4-FFF2-40B4-BE49-F238E27FC236}">
                <a16:creationId xmlns:a16="http://schemas.microsoft.com/office/drawing/2014/main" id="{FE7BF4A9-B57D-F573-3A1B-B7649140450E}"/>
              </a:ext>
            </a:extLst>
          </p:cNvPr>
          <p:cNvSpPr/>
          <p:nvPr/>
        </p:nvSpPr>
        <p:spPr>
          <a:xfrm rot="12132245">
            <a:off x="2122495" y="3964794"/>
            <a:ext cx="224118" cy="2337735"/>
          </a:xfrm>
          <a:prstGeom prst="flowChartExtract">
            <a:avLst/>
          </a:prstGeom>
          <a:noFill/>
          <a:ln w="381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74" name="Flowchart: Extract 73">
            <a:extLst>
              <a:ext uri="{FF2B5EF4-FFF2-40B4-BE49-F238E27FC236}">
                <a16:creationId xmlns:a16="http://schemas.microsoft.com/office/drawing/2014/main" id="{E60AD76E-2E8F-EC4E-3989-BEF4946D59E6}"/>
              </a:ext>
            </a:extLst>
          </p:cNvPr>
          <p:cNvSpPr/>
          <p:nvPr/>
        </p:nvSpPr>
        <p:spPr>
          <a:xfrm rot="8431267">
            <a:off x="3207183" y="3782382"/>
            <a:ext cx="224118" cy="2102381"/>
          </a:xfrm>
          <a:prstGeom prst="flowChartExtract">
            <a:avLst/>
          </a:prstGeom>
          <a:noFill/>
          <a:ln w="381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76" name="Flowchart: Extract 75">
            <a:extLst>
              <a:ext uri="{FF2B5EF4-FFF2-40B4-BE49-F238E27FC236}">
                <a16:creationId xmlns:a16="http://schemas.microsoft.com/office/drawing/2014/main" id="{105A628A-34AE-20EE-845C-DFA70F8C9DA0}"/>
              </a:ext>
            </a:extLst>
          </p:cNvPr>
          <p:cNvSpPr/>
          <p:nvPr/>
        </p:nvSpPr>
        <p:spPr>
          <a:xfrm rot="4543182">
            <a:off x="3313895" y="3044257"/>
            <a:ext cx="224118" cy="1537931"/>
          </a:xfrm>
          <a:prstGeom prst="flowChartExtract">
            <a:avLst/>
          </a:prstGeom>
          <a:noFill/>
          <a:ln w="381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77" name="Flowchart: Extract 76">
            <a:extLst>
              <a:ext uri="{FF2B5EF4-FFF2-40B4-BE49-F238E27FC236}">
                <a16:creationId xmlns:a16="http://schemas.microsoft.com/office/drawing/2014/main" id="{11D68968-5E99-7A12-F8EE-E173DDF2AB7B}"/>
              </a:ext>
            </a:extLst>
          </p:cNvPr>
          <p:cNvSpPr/>
          <p:nvPr/>
        </p:nvSpPr>
        <p:spPr>
          <a:xfrm rot="2725441">
            <a:off x="2476874" y="2069596"/>
            <a:ext cx="224118" cy="2487920"/>
          </a:xfrm>
          <a:prstGeom prst="flowChartExtract">
            <a:avLst/>
          </a:prstGeom>
          <a:noFill/>
          <a:ln w="381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79" name="Flowchart: Extract 78">
            <a:extLst>
              <a:ext uri="{FF2B5EF4-FFF2-40B4-BE49-F238E27FC236}">
                <a16:creationId xmlns:a16="http://schemas.microsoft.com/office/drawing/2014/main" id="{E381ABDF-CD35-0880-487B-72050572BDC3}"/>
              </a:ext>
            </a:extLst>
          </p:cNvPr>
          <p:cNvSpPr/>
          <p:nvPr/>
        </p:nvSpPr>
        <p:spPr>
          <a:xfrm rot="19870372">
            <a:off x="1120881" y="2641271"/>
            <a:ext cx="224118" cy="1684324"/>
          </a:xfrm>
          <a:prstGeom prst="flowChartExtract">
            <a:avLst/>
          </a:prstGeom>
          <a:noFill/>
          <a:ln w="381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80" name="Flowchart: Extract 79">
            <a:extLst>
              <a:ext uri="{FF2B5EF4-FFF2-40B4-BE49-F238E27FC236}">
                <a16:creationId xmlns:a16="http://schemas.microsoft.com/office/drawing/2014/main" id="{2101D8B5-033F-9D16-FCF0-498ABC6D6506}"/>
              </a:ext>
            </a:extLst>
          </p:cNvPr>
          <p:cNvSpPr/>
          <p:nvPr/>
        </p:nvSpPr>
        <p:spPr>
          <a:xfrm rot="14641968">
            <a:off x="921641" y="3879632"/>
            <a:ext cx="224118" cy="1342787"/>
          </a:xfrm>
          <a:prstGeom prst="flowChartExtract">
            <a:avLst/>
          </a:prstGeom>
          <a:noFill/>
          <a:ln w="381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81" name="Flowchart: Extract 80">
            <a:extLst>
              <a:ext uri="{FF2B5EF4-FFF2-40B4-BE49-F238E27FC236}">
                <a16:creationId xmlns:a16="http://schemas.microsoft.com/office/drawing/2014/main" id="{E7579636-2F68-A878-7F95-4117DF459557}"/>
              </a:ext>
            </a:extLst>
          </p:cNvPr>
          <p:cNvSpPr/>
          <p:nvPr/>
        </p:nvSpPr>
        <p:spPr>
          <a:xfrm rot="10590360">
            <a:off x="1629275" y="4184614"/>
            <a:ext cx="224118" cy="2051158"/>
          </a:xfrm>
          <a:prstGeom prst="flowChartExtract">
            <a:avLst/>
          </a:prstGeom>
          <a:noFill/>
          <a:ln w="381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82" name="Flowchart: Extract 81">
            <a:extLst>
              <a:ext uri="{FF2B5EF4-FFF2-40B4-BE49-F238E27FC236}">
                <a16:creationId xmlns:a16="http://schemas.microsoft.com/office/drawing/2014/main" id="{69833A6D-9D80-78F7-3BDB-B8F4864F5E5E}"/>
              </a:ext>
            </a:extLst>
          </p:cNvPr>
          <p:cNvSpPr/>
          <p:nvPr/>
        </p:nvSpPr>
        <p:spPr>
          <a:xfrm rot="7247520">
            <a:off x="2687647" y="3571850"/>
            <a:ext cx="224118" cy="2704710"/>
          </a:xfrm>
          <a:prstGeom prst="flowChartExtract">
            <a:avLst/>
          </a:prstGeom>
          <a:noFill/>
          <a:ln w="381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83" name="Flowchart: Extract 82">
            <a:extLst>
              <a:ext uri="{FF2B5EF4-FFF2-40B4-BE49-F238E27FC236}">
                <a16:creationId xmlns:a16="http://schemas.microsoft.com/office/drawing/2014/main" id="{A5B3BC75-AABB-DCE8-4532-99D527F8D36D}"/>
              </a:ext>
            </a:extLst>
          </p:cNvPr>
          <p:cNvSpPr/>
          <p:nvPr/>
        </p:nvSpPr>
        <p:spPr>
          <a:xfrm rot="4584454">
            <a:off x="2789009" y="2629541"/>
            <a:ext cx="224118" cy="2621179"/>
          </a:xfrm>
          <a:prstGeom prst="flowChartExtract">
            <a:avLst/>
          </a:prstGeom>
          <a:noFill/>
          <a:ln w="381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84" name="ZoneTexte 41">
            <a:extLst>
              <a:ext uri="{FF2B5EF4-FFF2-40B4-BE49-F238E27FC236}">
                <a16:creationId xmlns:a16="http://schemas.microsoft.com/office/drawing/2014/main" id="{EDA8C789-C8F4-805F-D9DB-128E391636EF}"/>
              </a:ext>
            </a:extLst>
          </p:cNvPr>
          <p:cNvSpPr txBox="1"/>
          <p:nvPr/>
        </p:nvSpPr>
        <p:spPr>
          <a:xfrm>
            <a:off x="4511779" y="6131732"/>
            <a:ext cx="3916457" cy="523220"/>
          </a:xfrm>
          <a:prstGeom prst="rect">
            <a:avLst/>
          </a:prstGeom>
          <a:noFill/>
        </p:spPr>
        <p:txBody>
          <a:bodyPr wrap="none" rtlCol="0">
            <a:spAutoFit/>
          </a:bodyPr>
          <a:lstStyle/>
          <a:p>
            <a:pPr algn="ctr"/>
            <a:r>
              <a:rPr lang="fr-CA" sz="2800" dirty="0">
                <a:solidFill>
                  <a:srgbClr val="00A759"/>
                </a:solidFill>
                <a:latin typeface="Century Schoolbook" panose="02040604050505020304" pitchFamily="18" charset="0"/>
                <a:cs typeface="Roboto Serif Light" pitchFamily="2" charset="0"/>
              </a:rPr>
              <a:t>Regular diffusion MRI</a:t>
            </a:r>
          </a:p>
        </p:txBody>
      </p:sp>
    </p:spTree>
    <p:extLst>
      <p:ext uri="{BB962C8B-B14F-4D97-AF65-F5344CB8AC3E}">
        <p14:creationId xmlns:p14="http://schemas.microsoft.com/office/powerpoint/2010/main" val="3411384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9">
                                            <p:txEl>
                                              <p:pRg st="0" end="0"/>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
                                            <p:txEl>
                                              <p:pRg st="1" end="1"/>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9">
                                            <p:txEl>
                                              <p:pRg st="2" end="2"/>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0"/>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6"/>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44"/>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48"/>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xit" presetSubtype="0" fill="hold" nodeType="clickEffect">
                                  <p:stCondLst>
                                    <p:cond delay="0"/>
                                  </p:stCondLst>
                                  <p:childTnLst>
                                    <p:set>
                                      <p:cBhvr>
                                        <p:cTn id="46" dur="1" fill="hold">
                                          <p:stCondLst>
                                            <p:cond delay="0"/>
                                          </p:stCondLst>
                                        </p:cTn>
                                        <p:tgtEl>
                                          <p:spTgt spid="44"/>
                                        </p:tgtEl>
                                        <p:attrNameLst>
                                          <p:attrName>style.visibility</p:attrName>
                                        </p:attrNameLst>
                                      </p:cBhvr>
                                      <p:to>
                                        <p:strVal val="hidden"/>
                                      </p:to>
                                    </p:set>
                                  </p:childTnLst>
                                </p:cTn>
                              </p:par>
                              <p:par>
                                <p:cTn id="47" presetID="1" presetClass="exit" presetSubtype="0" fill="hold" grpId="1" nodeType="withEffect">
                                  <p:stCondLst>
                                    <p:cond delay="0"/>
                                  </p:stCondLst>
                                  <p:childTnLst>
                                    <p:set>
                                      <p:cBhvr>
                                        <p:cTn id="48" dur="1" fill="hold">
                                          <p:stCondLst>
                                            <p:cond delay="0"/>
                                          </p:stCondLst>
                                        </p:cTn>
                                        <p:tgtEl>
                                          <p:spTgt spid="48"/>
                                        </p:tgtEl>
                                        <p:attrNameLst>
                                          <p:attrName>style.visibility</p:attrName>
                                        </p:attrNameLst>
                                      </p:cBhvr>
                                      <p:to>
                                        <p:strVal val="hidden"/>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22"/>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9">
                                            <p:txEl>
                                              <p:pRg st="5" end="5"/>
                                            </p:txEl>
                                          </p:spTgt>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9">
                                            <p:txEl>
                                              <p:pRg st="6" end="6"/>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9">
                                            <p:txEl>
                                              <p:pRg st="8" end="8"/>
                                            </p:tx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9">
                                            <p:txEl>
                                              <p:pRg st="9" end="9"/>
                                            </p:txEl>
                                          </p:spTgt>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70"/>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62"/>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71"/>
                                        </p:tgtEl>
                                        <p:attrNameLst>
                                          <p:attrName>style.visibility</p:attrName>
                                        </p:attrNameLst>
                                      </p:cBhvr>
                                      <p:to>
                                        <p:strVal val="visible"/>
                                      </p:to>
                                    </p:set>
                                  </p:childTnLst>
                                </p:cTn>
                              </p:par>
                              <p:par>
                                <p:cTn id="77" presetID="1" presetClass="exit" presetSubtype="0" fill="hold" nodeType="withEffect">
                                  <p:stCondLst>
                                    <p:cond delay="0"/>
                                  </p:stCondLst>
                                  <p:childTnLst>
                                    <p:set>
                                      <p:cBhvr>
                                        <p:cTn id="78" dur="1" fill="hold">
                                          <p:stCondLst>
                                            <p:cond delay="0"/>
                                          </p:stCondLst>
                                        </p:cTn>
                                        <p:tgtEl>
                                          <p:spTgt spid="22"/>
                                        </p:tgtEl>
                                        <p:attrNameLst>
                                          <p:attrName>style.visibility</p:attrName>
                                        </p:attrNameLst>
                                      </p:cBhvr>
                                      <p:to>
                                        <p:strVal val="hidden"/>
                                      </p:to>
                                    </p:set>
                                  </p:childTnLst>
                                </p:cTn>
                              </p:par>
                              <p:par>
                                <p:cTn id="79" presetID="1" presetClass="exit" presetSubtype="0" fill="hold" grpId="1" nodeType="withEffect">
                                  <p:stCondLst>
                                    <p:cond delay="0"/>
                                  </p:stCondLst>
                                  <p:childTnLst>
                                    <p:set>
                                      <p:cBhvr>
                                        <p:cTn id="80" dur="1" fill="hold">
                                          <p:stCondLst>
                                            <p:cond delay="0"/>
                                          </p:stCondLst>
                                        </p:cTn>
                                        <p:tgtEl>
                                          <p:spTgt spid="70"/>
                                        </p:tgtEl>
                                        <p:attrNameLst>
                                          <p:attrName>style.visibility</p:attrName>
                                        </p:attrNameLst>
                                      </p:cBhvr>
                                      <p:to>
                                        <p:strVal val="hidden"/>
                                      </p:to>
                                    </p:set>
                                  </p:childTnLst>
                                </p:cTn>
                              </p:par>
                            </p:childTnLst>
                          </p:cTn>
                        </p:par>
                      </p:childTnLst>
                    </p:cTn>
                  </p:par>
                  <p:par>
                    <p:cTn id="81" fill="hold">
                      <p:stCondLst>
                        <p:cond delay="indefinite"/>
                      </p:stCondLst>
                      <p:childTnLst>
                        <p:par>
                          <p:cTn id="82" fill="hold">
                            <p:stCondLst>
                              <p:cond delay="0"/>
                            </p:stCondLst>
                            <p:childTnLst>
                              <p:par>
                                <p:cTn id="83" presetID="1" presetClass="entr" presetSubtype="0" fill="hold" grpId="0" nodeType="clickEffect">
                                  <p:stCondLst>
                                    <p:cond delay="0"/>
                                  </p:stCondLst>
                                  <p:childTnLst>
                                    <p:set>
                                      <p:cBhvr>
                                        <p:cTn id="84" dur="1" fill="hold">
                                          <p:stCondLst>
                                            <p:cond delay="0"/>
                                          </p:stCondLst>
                                        </p:cTn>
                                        <p:tgtEl>
                                          <p:spTgt spid="72"/>
                                        </p:tgtEl>
                                        <p:attrNameLst>
                                          <p:attrName>style.visibility</p:attrName>
                                        </p:attrNameLst>
                                      </p:cBhvr>
                                      <p:to>
                                        <p:strVal val="visible"/>
                                      </p:to>
                                    </p:set>
                                  </p:childTnLst>
                                </p:cTn>
                              </p:par>
                              <p:par>
                                <p:cTn id="85" presetID="1" presetClass="exit" presetSubtype="0" fill="hold" grpId="1" nodeType="withEffect">
                                  <p:stCondLst>
                                    <p:cond delay="0"/>
                                  </p:stCondLst>
                                  <p:childTnLst>
                                    <p:set>
                                      <p:cBhvr>
                                        <p:cTn id="86" dur="1" fill="hold">
                                          <p:stCondLst>
                                            <p:cond delay="0"/>
                                          </p:stCondLst>
                                        </p:cTn>
                                        <p:tgtEl>
                                          <p:spTgt spid="71"/>
                                        </p:tgtEl>
                                        <p:attrNameLst>
                                          <p:attrName>style.visibility</p:attrName>
                                        </p:attrNameLst>
                                      </p:cBhvr>
                                      <p:to>
                                        <p:strVal val="hidden"/>
                                      </p:to>
                                    </p:set>
                                  </p:childTnLst>
                                </p:cTn>
                              </p:par>
                              <p:par>
                                <p:cTn id="87" presetID="1" presetClass="exit" presetSubtype="0" fill="hold" nodeType="withEffect">
                                  <p:stCondLst>
                                    <p:cond delay="0"/>
                                  </p:stCondLst>
                                  <p:childTnLst>
                                    <p:set>
                                      <p:cBhvr>
                                        <p:cTn id="88" dur="1" fill="hold">
                                          <p:stCondLst>
                                            <p:cond delay="0"/>
                                          </p:stCondLst>
                                        </p:cTn>
                                        <p:tgtEl>
                                          <p:spTgt spid="62"/>
                                        </p:tgtEl>
                                        <p:attrNameLst>
                                          <p:attrName>style.visibility</p:attrName>
                                        </p:attrNameLst>
                                      </p:cBhvr>
                                      <p:to>
                                        <p:strVal val="hidden"/>
                                      </p:to>
                                    </p:set>
                                  </p:childTnLst>
                                </p:cTn>
                              </p:par>
                              <p:par>
                                <p:cTn id="89" presetID="1" presetClass="entr" presetSubtype="0" fill="hold" nodeType="withEffect">
                                  <p:stCondLst>
                                    <p:cond delay="0"/>
                                  </p:stCondLst>
                                  <p:childTnLst>
                                    <p:set>
                                      <p:cBhvr>
                                        <p:cTn id="90" dur="1" fill="hold">
                                          <p:stCondLst>
                                            <p:cond delay="0"/>
                                          </p:stCondLst>
                                        </p:cTn>
                                        <p:tgtEl>
                                          <p:spTgt spid="64"/>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grpId="0" nodeType="clickEffect">
                                  <p:stCondLst>
                                    <p:cond delay="0"/>
                                  </p:stCondLst>
                                  <p:childTnLst>
                                    <p:set>
                                      <p:cBhvr>
                                        <p:cTn id="94" dur="1" fill="hold">
                                          <p:stCondLst>
                                            <p:cond delay="0"/>
                                          </p:stCondLst>
                                        </p:cTn>
                                        <p:tgtEl>
                                          <p:spTgt spid="73"/>
                                        </p:tgtEl>
                                        <p:attrNameLst>
                                          <p:attrName>style.visibility</p:attrName>
                                        </p:attrNameLst>
                                      </p:cBhvr>
                                      <p:to>
                                        <p:strVal val="visible"/>
                                      </p:to>
                                    </p:set>
                                  </p:childTnLst>
                                </p:cTn>
                              </p:par>
                              <p:par>
                                <p:cTn id="95" presetID="1" presetClass="entr" presetSubtype="0" fill="hold" nodeType="withEffect">
                                  <p:stCondLst>
                                    <p:cond delay="0"/>
                                  </p:stCondLst>
                                  <p:childTnLst>
                                    <p:set>
                                      <p:cBhvr>
                                        <p:cTn id="96" dur="1" fill="hold">
                                          <p:stCondLst>
                                            <p:cond delay="0"/>
                                          </p:stCondLst>
                                        </p:cTn>
                                        <p:tgtEl>
                                          <p:spTgt spid="67"/>
                                        </p:tgtEl>
                                        <p:attrNameLst>
                                          <p:attrName>style.visibility</p:attrName>
                                        </p:attrNameLst>
                                      </p:cBhvr>
                                      <p:to>
                                        <p:strVal val="visible"/>
                                      </p:to>
                                    </p:set>
                                  </p:childTnLst>
                                </p:cTn>
                              </p:par>
                              <p:par>
                                <p:cTn id="97" presetID="1" presetClass="exit" presetSubtype="0" fill="hold" nodeType="withEffect">
                                  <p:stCondLst>
                                    <p:cond delay="0"/>
                                  </p:stCondLst>
                                  <p:childTnLst>
                                    <p:set>
                                      <p:cBhvr>
                                        <p:cTn id="98" dur="1" fill="hold">
                                          <p:stCondLst>
                                            <p:cond delay="0"/>
                                          </p:stCondLst>
                                        </p:cTn>
                                        <p:tgtEl>
                                          <p:spTgt spid="64"/>
                                        </p:tgtEl>
                                        <p:attrNameLst>
                                          <p:attrName>style.visibility</p:attrName>
                                        </p:attrNameLst>
                                      </p:cBhvr>
                                      <p:to>
                                        <p:strVal val="hidden"/>
                                      </p:to>
                                    </p:set>
                                  </p:childTnLst>
                                </p:cTn>
                              </p:par>
                              <p:par>
                                <p:cTn id="99" presetID="1" presetClass="exit" presetSubtype="0" fill="hold" grpId="1" nodeType="withEffect">
                                  <p:stCondLst>
                                    <p:cond delay="0"/>
                                  </p:stCondLst>
                                  <p:childTnLst>
                                    <p:set>
                                      <p:cBhvr>
                                        <p:cTn id="100" dur="1" fill="hold">
                                          <p:stCondLst>
                                            <p:cond delay="0"/>
                                          </p:stCondLst>
                                        </p:cTn>
                                        <p:tgtEl>
                                          <p:spTgt spid="72"/>
                                        </p:tgtEl>
                                        <p:attrNameLst>
                                          <p:attrName>style.visibility</p:attrName>
                                        </p:attrNameLst>
                                      </p:cBhvr>
                                      <p:to>
                                        <p:strVal val="hidden"/>
                                      </p:to>
                                    </p:set>
                                  </p:childTnLst>
                                </p:cTn>
                              </p:par>
                            </p:childTnLst>
                          </p:cTn>
                        </p:par>
                      </p:childTnLst>
                    </p:cTn>
                  </p:par>
                  <p:par>
                    <p:cTn id="101" fill="hold">
                      <p:stCondLst>
                        <p:cond delay="indefinite"/>
                      </p:stCondLst>
                      <p:childTnLst>
                        <p:par>
                          <p:cTn id="102" fill="hold">
                            <p:stCondLst>
                              <p:cond delay="0"/>
                            </p:stCondLst>
                            <p:childTnLst>
                              <p:par>
                                <p:cTn id="103" presetID="1" presetClass="entr" presetSubtype="0" fill="hold" grpId="0" nodeType="clickEffect">
                                  <p:stCondLst>
                                    <p:cond delay="0"/>
                                  </p:stCondLst>
                                  <p:childTnLst>
                                    <p:set>
                                      <p:cBhvr>
                                        <p:cTn id="104" dur="1" fill="hold">
                                          <p:stCondLst>
                                            <p:cond delay="0"/>
                                          </p:stCondLst>
                                        </p:cTn>
                                        <p:tgtEl>
                                          <p:spTgt spid="74"/>
                                        </p:tgtEl>
                                        <p:attrNameLst>
                                          <p:attrName>style.visibility</p:attrName>
                                        </p:attrNameLst>
                                      </p:cBhvr>
                                      <p:to>
                                        <p:strVal val="visible"/>
                                      </p:to>
                                    </p:set>
                                  </p:childTnLst>
                                </p:cTn>
                              </p:par>
                              <p:par>
                                <p:cTn id="105" presetID="1" presetClass="entr" presetSubtype="0" fill="hold" nodeType="withEffect">
                                  <p:stCondLst>
                                    <p:cond delay="0"/>
                                  </p:stCondLst>
                                  <p:childTnLst>
                                    <p:set>
                                      <p:cBhvr>
                                        <p:cTn id="106" dur="1" fill="hold">
                                          <p:stCondLst>
                                            <p:cond delay="0"/>
                                          </p:stCondLst>
                                        </p:cTn>
                                        <p:tgtEl>
                                          <p:spTgt spid="63"/>
                                        </p:tgtEl>
                                        <p:attrNameLst>
                                          <p:attrName>style.visibility</p:attrName>
                                        </p:attrNameLst>
                                      </p:cBhvr>
                                      <p:to>
                                        <p:strVal val="visible"/>
                                      </p:to>
                                    </p:set>
                                  </p:childTnLst>
                                </p:cTn>
                              </p:par>
                              <p:par>
                                <p:cTn id="107" presetID="1" presetClass="exit" presetSubtype="0" fill="hold" nodeType="withEffect">
                                  <p:stCondLst>
                                    <p:cond delay="0"/>
                                  </p:stCondLst>
                                  <p:childTnLst>
                                    <p:set>
                                      <p:cBhvr>
                                        <p:cTn id="108" dur="1" fill="hold">
                                          <p:stCondLst>
                                            <p:cond delay="0"/>
                                          </p:stCondLst>
                                        </p:cTn>
                                        <p:tgtEl>
                                          <p:spTgt spid="67"/>
                                        </p:tgtEl>
                                        <p:attrNameLst>
                                          <p:attrName>style.visibility</p:attrName>
                                        </p:attrNameLst>
                                      </p:cBhvr>
                                      <p:to>
                                        <p:strVal val="hidden"/>
                                      </p:to>
                                    </p:set>
                                  </p:childTnLst>
                                </p:cTn>
                              </p:par>
                              <p:par>
                                <p:cTn id="109" presetID="1" presetClass="exit" presetSubtype="0" fill="hold" grpId="1" nodeType="withEffect">
                                  <p:stCondLst>
                                    <p:cond delay="0"/>
                                  </p:stCondLst>
                                  <p:childTnLst>
                                    <p:set>
                                      <p:cBhvr>
                                        <p:cTn id="110" dur="1" fill="hold">
                                          <p:stCondLst>
                                            <p:cond delay="0"/>
                                          </p:stCondLst>
                                        </p:cTn>
                                        <p:tgtEl>
                                          <p:spTgt spid="73"/>
                                        </p:tgtEl>
                                        <p:attrNameLst>
                                          <p:attrName>style.visibility</p:attrName>
                                        </p:attrNameLst>
                                      </p:cBhvr>
                                      <p:to>
                                        <p:strVal val="hidden"/>
                                      </p:to>
                                    </p:set>
                                  </p:childTnLst>
                                </p:cTn>
                              </p:par>
                            </p:childTnLst>
                          </p:cTn>
                        </p:par>
                      </p:childTnLst>
                    </p:cTn>
                  </p:par>
                  <p:par>
                    <p:cTn id="111" fill="hold">
                      <p:stCondLst>
                        <p:cond delay="indefinite"/>
                      </p:stCondLst>
                      <p:childTnLst>
                        <p:par>
                          <p:cTn id="112" fill="hold">
                            <p:stCondLst>
                              <p:cond delay="0"/>
                            </p:stCondLst>
                            <p:childTnLst>
                              <p:par>
                                <p:cTn id="113" presetID="1" presetClass="entr" presetSubtype="0" fill="hold" grpId="0" nodeType="clickEffect">
                                  <p:stCondLst>
                                    <p:cond delay="0"/>
                                  </p:stCondLst>
                                  <p:childTnLst>
                                    <p:set>
                                      <p:cBhvr>
                                        <p:cTn id="114" dur="1" fill="hold">
                                          <p:stCondLst>
                                            <p:cond delay="0"/>
                                          </p:stCondLst>
                                        </p:cTn>
                                        <p:tgtEl>
                                          <p:spTgt spid="76"/>
                                        </p:tgtEl>
                                        <p:attrNameLst>
                                          <p:attrName>style.visibility</p:attrName>
                                        </p:attrNameLst>
                                      </p:cBhvr>
                                      <p:to>
                                        <p:strVal val="visible"/>
                                      </p:to>
                                    </p:set>
                                  </p:childTnLst>
                                </p:cTn>
                              </p:par>
                              <p:par>
                                <p:cTn id="115" presetID="1" presetClass="entr" presetSubtype="0" fill="hold" nodeType="withEffect">
                                  <p:stCondLst>
                                    <p:cond delay="0"/>
                                  </p:stCondLst>
                                  <p:childTnLst>
                                    <p:set>
                                      <p:cBhvr>
                                        <p:cTn id="116" dur="1" fill="hold">
                                          <p:stCondLst>
                                            <p:cond delay="0"/>
                                          </p:stCondLst>
                                        </p:cTn>
                                        <p:tgtEl>
                                          <p:spTgt spid="69"/>
                                        </p:tgtEl>
                                        <p:attrNameLst>
                                          <p:attrName>style.visibility</p:attrName>
                                        </p:attrNameLst>
                                      </p:cBhvr>
                                      <p:to>
                                        <p:strVal val="visible"/>
                                      </p:to>
                                    </p:set>
                                  </p:childTnLst>
                                </p:cTn>
                              </p:par>
                              <p:par>
                                <p:cTn id="117" presetID="1" presetClass="exit" presetSubtype="0" fill="hold" nodeType="withEffect">
                                  <p:stCondLst>
                                    <p:cond delay="0"/>
                                  </p:stCondLst>
                                  <p:childTnLst>
                                    <p:set>
                                      <p:cBhvr>
                                        <p:cTn id="118" dur="1" fill="hold">
                                          <p:stCondLst>
                                            <p:cond delay="0"/>
                                          </p:stCondLst>
                                        </p:cTn>
                                        <p:tgtEl>
                                          <p:spTgt spid="63"/>
                                        </p:tgtEl>
                                        <p:attrNameLst>
                                          <p:attrName>style.visibility</p:attrName>
                                        </p:attrNameLst>
                                      </p:cBhvr>
                                      <p:to>
                                        <p:strVal val="hidden"/>
                                      </p:to>
                                    </p:set>
                                  </p:childTnLst>
                                </p:cTn>
                              </p:par>
                              <p:par>
                                <p:cTn id="119" presetID="1" presetClass="exit" presetSubtype="0" fill="hold" grpId="1" nodeType="withEffect">
                                  <p:stCondLst>
                                    <p:cond delay="0"/>
                                  </p:stCondLst>
                                  <p:childTnLst>
                                    <p:set>
                                      <p:cBhvr>
                                        <p:cTn id="120" dur="1" fill="hold">
                                          <p:stCondLst>
                                            <p:cond delay="0"/>
                                          </p:stCondLst>
                                        </p:cTn>
                                        <p:tgtEl>
                                          <p:spTgt spid="74"/>
                                        </p:tgtEl>
                                        <p:attrNameLst>
                                          <p:attrName>style.visibility</p:attrName>
                                        </p:attrNameLst>
                                      </p:cBhvr>
                                      <p:to>
                                        <p:strVal val="hidden"/>
                                      </p:to>
                                    </p:set>
                                  </p:childTnLst>
                                </p:cTn>
                              </p:par>
                            </p:childTnLst>
                          </p:cTn>
                        </p:par>
                      </p:childTnLst>
                    </p:cTn>
                  </p:par>
                  <p:par>
                    <p:cTn id="121" fill="hold">
                      <p:stCondLst>
                        <p:cond delay="indefinite"/>
                      </p:stCondLst>
                      <p:childTnLst>
                        <p:par>
                          <p:cTn id="122" fill="hold">
                            <p:stCondLst>
                              <p:cond delay="0"/>
                            </p:stCondLst>
                            <p:childTnLst>
                              <p:par>
                                <p:cTn id="123" presetID="1" presetClass="exit" presetSubtype="0" fill="hold" grpId="1" nodeType="clickEffect">
                                  <p:stCondLst>
                                    <p:cond delay="0"/>
                                  </p:stCondLst>
                                  <p:childTnLst>
                                    <p:set>
                                      <p:cBhvr>
                                        <p:cTn id="124" dur="1" fill="hold">
                                          <p:stCondLst>
                                            <p:cond delay="0"/>
                                          </p:stCondLst>
                                        </p:cTn>
                                        <p:tgtEl>
                                          <p:spTgt spid="76"/>
                                        </p:tgtEl>
                                        <p:attrNameLst>
                                          <p:attrName>style.visibility</p:attrName>
                                        </p:attrNameLst>
                                      </p:cBhvr>
                                      <p:to>
                                        <p:strVal val="hidden"/>
                                      </p:to>
                                    </p:set>
                                  </p:childTnLst>
                                </p:cTn>
                              </p:par>
                              <p:par>
                                <p:cTn id="125" presetID="1" presetClass="exit" presetSubtype="0" fill="hold" nodeType="withEffect">
                                  <p:stCondLst>
                                    <p:cond delay="0"/>
                                  </p:stCondLst>
                                  <p:childTnLst>
                                    <p:set>
                                      <p:cBhvr>
                                        <p:cTn id="126" dur="1" fill="hold">
                                          <p:stCondLst>
                                            <p:cond delay="0"/>
                                          </p:stCondLst>
                                        </p:cTn>
                                        <p:tgtEl>
                                          <p:spTgt spid="69"/>
                                        </p:tgtEl>
                                        <p:attrNameLst>
                                          <p:attrName>style.visibility</p:attrName>
                                        </p:attrNameLst>
                                      </p:cBhvr>
                                      <p:to>
                                        <p:strVal val="hidden"/>
                                      </p:to>
                                    </p:set>
                                  </p:childTnLst>
                                </p:cTn>
                              </p:par>
                            </p:childTnLst>
                          </p:cTn>
                        </p:par>
                      </p:childTnLst>
                    </p:cTn>
                  </p:par>
                  <p:par>
                    <p:cTn id="127" fill="hold">
                      <p:stCondLst>
                        <p:cond delay="indefinite"/>
                      </p:stCondLst>
                      <p:childTnLst>
                        <p:par>
                          <p:cTn id="128" fill="hold">
                            <p:stCondLst>
                              <p:cond delay="0"/>
                            </p:stCondLst>
                            <p:childTnLst>
                              <p:par>
                                <p:cTn id="129" presetID="1" presetClass="entr" presetSubtype="0" fill="hold" grpId="0" nodeType="clickEffect">
                                  <p:stCondLst>
                                    <p:cond delay="0"/>
                                  </p:stCondLst>
                                  <p:childTnLst>
                                    <p:set>
                                      <p:cBhvr>
                                        <p:cTn id="130" dur="1" fill="hold">
                                          <p:stCondLst>
                                            <p:cond delay="0"/>
                                          </p:stCondLst>
                                        </p:cTn>
                                        <p:tgtEl>
                                          <p:spTgt spid="77"/>
                                        </p:tgtEl>
                                        <p:attrNameLst>
                                          <p:attrName>style.visibility</p:attrName>
                                        </p:attrNameLst>
                                      </p:cBhvr>
                                      <p:to>
                                        <p:strVal val="visible"/>
                                      </p:to>
                                    </p:set>
                                  </p:childTnLst>
                                </p:cTn>
                              </p:par>
                              <p:par>
                                <p:cTn id="131" presetID="1" presetClass="entr" presetSubtype="0" fill="hold" nodeType="withEffect">
                                  <p:stCondLst>
                                    <p:cond delay="0"/>
                                  </p:stCondLst>
                                  <p:childTnLst>
                                    <p:set>
                                      <p:cBhvr>
                                        <p:cTn id="132" dur="1" fill="hold">
                                          <p:stCondLst>
                                            <p:cond delay="0"/>
                                          </p:stCondLst>
                                        </p:cTn>
                                        <p:tgtEl>
                                          <p:spTgt spid="22"/>
                                        </p:tgtEl>
                                        <p:attrNameLst>
                                          <p:attrName>style.visibility</p:attrName>
                                        </p:attrNameLst>
                                      </p:cBhvr>
                                      <p:to>
                                        <p:strVal val="visible"/>
                                      </p:to>
                                    </p:set>
                                  </p:childTnLst>
                                </p:cTn>
                              </p:par>
                            </p:childTnLst>
                          </p:cTn>
                        </p:par>
                      </p:childTnLst>
                    </p:cTn>
                  </p:par>
                  <p:par>
                    <p:cTn id="133" fill="hold">
                      <p:stCondLst>
                        <p:cond delay="indefinite"/>
                      </p:stCondLst>
                      <p:childTnLst>
                        <p:par>
                          <p:cTn id="134" fill="hold">
                            <p:stCondLst>
                              <p:cond delay="0"/>
                            </p:stCondLst>
                            <p:childTnLst>
                              <p:par>
                                <p:cTn id="135" presetID="1" presetClass="entr" presetSubtype="0" fill="hold" grpId="0" nodeType="clickEffect">
                                  <p:stCondLst>
                                    <p:cond delay="0"/>
                                  </p:stCondLst>
                                  <p:childTnLst>
                                    <p:set>
                                      <p:cBhvr>
                                        <p:cTn id="136" dur="1" fill="hold">
                                          <p:stCondLst>
                                            <p:cond delay="0"/>
                                          </p:stCondLst>
                                        </p:cTn>
                                        <p:tgtEl>
                                          <p:spTgt spid="79"/>
                                        </p:tgtEl>
                                        <p:attrNameLst>
                                          <p:attrName>style.visibility</p:attrName>
                                        </p:attrNameLst>
                                      </p:cBhvr>
                                      <p:to>
                                        <p:strVal val="visible"/>
                                      </p:to>
                                    </p:set>
                                  </p:childTnLst>
                                </p:cTn>
                              </p:par>
                              <p:par>
                                <p:cTn id="137" presetID="1" presetClass="entr" presetSubtype="0" fill="hold" nodeType="withEffect">
                                  <p:stCondLst>
                                    <p:cond delay="0"/>
                                  </p:stCondLst>
                                  <p:childTnLst>
                                    <p:set>
                                      <p:cBhvr>
                                        <p:cTn id="138" dur="1" fill="hold">
                                          <p:stCondLst>
                                            <p:cond delay="0"/>
                                          </p:stCondLst>
                                        </p:cTn>
                                        <p:tgtEl>
                                          <p:spTgt spid="62"/>
                                        </p:tgtEl>
                                        <p:attrNameLst>
                                          <p:attrName>style.visibility</p:attrName>
                                        </p:attrNameLst>
                                      </p:cBhvr>
                                      <p:to>
                                        <p:strVal val="visible"/>
                                      </p:to>
                                    </p:set>
                                  </p:childTnLst>
                                </p:cTn>
                              </p:par>
                              <p:par>
                                <p:cTn id="139" presetID="1" presetClass="exit" presetSubtype="0" fill="hold" grpId="1" nodeType="withEffect">
                                  <p:stCondLst>
                                    <p:cond delay="0"/>
                                  </p:stCondLst>
                                  <p:childTnLst>
                                    <p:set>
                                      <p:cBhvr>
                                        <p:cTn id="140" dur="1" fill="hold">
                                          <p:stCondLst>
                                            <p:cond delay="0"/>
                                          </p:stCondLst>
                                        </p:cTn>
                                        <p:tgtEl>
                                          <p:spTgt spid="77"/>
                                        </p:tgtEl>
                                        <p:attrNameLst>
                                          <p:attrName>style.visibility</p:attrName>
                                        </p:attrNameLst>
                                      </p:cBhvr>
                                      <p:to>
                                        <p:strVal val="hidden"/>
                                      </p:to>
                                    </p:set>
                                  </p:childTnLst>
                                </p:cTn>
                              </p:par>
                              <p:par>
                                <p:cTn id="141" presetID="1" presetClass="exit" presetSubtype="0" fill="hold" nodeType="withEffect">
                                  <p:stCondLst>
                                    <p:cond delay="0"/>
                                  </p:stCondLst>
                                  <p:childTnLst>
                                    <p:set>
                                      <p:cBhvr>
                                        <p:cTn id="142" dur="1" fill="hold">
                                          <p:stCondLst>
                                            <p:cond delay="0"/>
                                          </p:stCondLst>
                                        </p:cTn>
                                        <p:tgtEl>
                                          <p:spTgt spid="22"/>
                                        </p:tgtEl>
                                        <p:attrNameLst>
                                          <p:attrName>style.visibility</p:attrName>
                                        </p:attrNameLst>
                                      </p:cBhvr>
                                      <p:to>
                                        <p:strVal val="hidden"/>
                                      </p:to>
                                    </p:set>
                                  </p:childTnLst>
                                </p:cTn>
                              </p:par>
                            </p:childTnLst>
                          </p:cTn>
                        </p:par>
                      </p:childTnLst>
                    </p:cTn>
                  </p:par>
                  <p:par>
                    <p:cTn id="143" fill="hold">
                      <p:stCondLst>
                        <p:cond delay="indefinite"/>
                      </p:stCondLst>
                      <p:childTnLst>
                        <p:par>
                          <p:cTn id="144" fill="hold">
                            <p:stCondLst>
                              <p:cond delay="0"/>
                            </p:stCondLst>
                            <p:childTnLst>
                              <p:par>
                                <p:cTn id="145" presetID="1" presetClass="entr" presetSubtype="0" fill="hold" grpId="0" nodeType="clickEffect">
                                  <p:stCondLst>
                                    <p:cond delay="0"/>
                                  </p:stCondLst>
                                  <p:childTnLst>
                                    <p:set>
                                      <p:cBhvr>
                                        <p:cTn id="146" dur="1" fill="hold">
                                          <p:stCondLst>
                                            <p:cond delay="0"/>
                                          </p:stCondLst>
                                        </p:cTn>
                                        <p:tgtEl>
                                          <p:spTgt spid="80"/>
                                        </p:tgtEl>
                                        <p:attrNameLst>
                                          <p:attrName>style.visibility</p:attrName>
                                        </p:attrNameLst>
                                      </p:cBhvr>
                                      <p:to>
                                        <p:strVal val="visible"/>
                                      </p:to>
                                    </p:set>
                                  </p:childTnLst>
                                </p:cTn>
                              </p:par>
                              <p:par>
                                <p:cTn id="147" presetID="1" presetClass="entr" presetSubtype="0" fill="hold" nodeType="withEffect">
                                  <p:stCondLst>
                                    <p:cond delay="0"/>
                                  </p:stCondLst>
                                  <p:childTnLst>
                                    <p:set>
                                      <p:cBhvr>
                                        <p:cTn id="148" dur="1" fill="hold">
                                          <p:stCondLst>
                                            <p:cond delay="0"/>
                                          </p:stCondLst>
                                        </p:cTn>
                                        <p:tgtEl>
                                          <p:spTgt spid="64"/>
                                        </p:tgtEl>
                                        <p:attrNameLst>
                                          <p:attrName>style.visibility</p:attrName>
                                        </p:attrNameLst>
                                      </p:cBhvr>
                                      <p:to>
                                        <p:strVal val="visible"/>
                                      </p:to>
                                    </p:set>
                                  </p:childTnLst>
                                </p:cTn>
                              </p:par>
                              <p:par>
                                <p:cTn id="149" presetID="1" presetClass="exit" presetSubtype="0" fill="hold" grpId="1" nodeType="withEffect">
                                  <p:stCondLst>
                                    <p:cond delay="0"/>
                                  </p:stCondLst>
                                  <p:childTnLst>
                                    <p:set>
                                      <p:cBhvr>
                                        <p:cTn id="150" dur="1" fill="hold">
                                          <p:stCondLst>
                                            <p:cond delay="0"/>
                                          </p:stCondLst>
                                        </p:cTn>
                                        <p:tgtEl>
                                          <p:spTgt spid="79"/>
                                        </p:tgtEl>
                                        <p:attrNameLst>
                                          <p:attrName>style.visibility</p:attrName>
                                        </p:attrNameLst>
                                      </p:cBhvr>
                                      <p:to>
                                        <p:strVal val="hidden"/>
                                      </p:to>
                                    </p:set>
                                  </p:childTnLst>
                                </p:cTn>
                              </p:par>
                              <p:par>
                                <p:cTn id="151" presetID="1" presetClass="exit" presetSubtype="0" fill="hold" nodeType="withEffect">
                                  <p:stCondLst>
                                    <p:cond delay="0"/>
                                  </p:stCondLst>
                                  <p:childTnLst>
                                    <p:set>
                                      <p:cBhvr>
                                        <p:cTn id="152" dur="1" fill="hold">
                                          <p:stCondLst>
                                            <p:cond delay="0"/>
                                          </p:stCondLst>
                                        </p:cTn>
                                        <p:tgtEl>
                                          <p:spTgt spid="62"/>
                                        </p:tgtEl>
                                        <p:attrNameLst>
                                          <p:attrName>style.visibility</p:attrName>
                                        </p:attrNameLst>
                                      </p:cBhvr>
                                      <p:to>
                                        <p:strVal val="hidden"/>
                                      </p:to>
                                    </p:set>
                                  </p:childTnLst>
                                </p:cTn>
                              </p:par>
                            </p:childTnLst>
                          </p:cTn>
                        </p:par>
                      </p:childTnLst>
                    </p:cTn>
                  </p:par>
                  <p:par>
                    <p:cTn id="153" fill="hold">
                      <p:stCondLst>
                        <p:cond delay="indefinite"/>
                      </p:stCondLst>
                      <p:childTnLst>
                        <p:par>
                          <p:cTn id="154" fill="hold">
                            <p:stCondLst>
                              <p:cond delay="0"/>
                            </p:stCondLst>
                            <p:childTnLst>
                              <p:par>
                                <p:cTn id="155" presetID="1" presetClass="entr" presetSubtype="0" fill="hold" grpId="0" nodeType="clickEffect">
                                  <p:stCondLst>
                                    <p:cond delay="0"/>
                                  </p:stCondLst>
                                  <p:childTnLst>
                                    <p:set>
                                      <p:cBhvr>
                                        <p:cTn id="156" dur="1" fill="hold">
                                          <p:stCondLst>
                                            <p:cond delay="0"/>
                                          </p:stCondLst>
                                        </p:cTn>
                                        <p:tgtEl>
                                          <p:spTgt spid="81"/>
                                        </p:tgtEl>
                                        <p:attrNameLst>
                                          <p:attrName>style.visibility</p:attrName>
                                        </p:attrNameLst>
                                      </p:cBhvr>
                                      <p:to>
                                        <p:strVal val="visible"/>
                                      </p:to>
                                    </p:set>
                                  </p:childTnLst>
                                </p:cTn>
                              </p:par>
                              <p:par>
                                <p:cTn id="157" presetID="1" presetClass="entr" presetSubtype="0" fill="hold" nodeType="withEffect">
                                  <p:stCondLst>
                                    <p:cond delay="0"/>
                                  </p:stCondLst>
                                  <p:childTnLst>
                                    <p:set>
                                      <p:cBhvr>
                                        <p:cTn id="158" dur="1" fill="hold">
                                          <p:stCondLst>
                                            <p:cond delay="0"/>
                                          </p:stCondLst>
                                        </p:cTn>
                                        <p:tgtEl>
                                          <p:spTgt spid="67"/>
                                        </p:tgtEl>
                                        <p:attrNameLst>
                                          <p:attrName>style.visibility</p:attrName>
                                        </p:attrNameLst>
                                      </p:cBhvr>
                                      <p:to>
                                        <p:strVal val="visible"/>
                                      </p:to>
                                    </p:set>
                                  </p:childTnLst>
                                </p:cTn>
                              </p:par>
                              <p:par>
                                <p:cTn id="159" presetID="1" presetClass="exit" presetSubtype="0" fill="hold" grpId="1" nodeType="withEffect">
                                  <p:stCondLst>
                                    <p:cond delay="0"/>
                                  </p:stCondLst>
                                  <p:childTnLst>
                                    <p:set>
                                      <p:cBhvr>
                                        <p:cTn id="160" dur="1" fill="hold">
                                          <p:stCondLst>
                                            <p:cond delay="0"/>
                                          </p:stCondLst>
                                        </p:cTn>
                                        <p:tgtEl>
                                          <p:spTgt spid="80"/>
                                        </p:tgtEl>
                                        <p:attrNameLst>
                                          <p:attrName>style.visibility</p:attrName>
                                        </p:attrNameLst>
                                      </p:cBhvr>
                                      <p:to>
                                        <p:strVal val="hidden"/>
                                      </p:to>
                                    </p:set>
                                  </p:childTnLst>
                                </p:cTn>
                              </p:par>
                              <p:par>
                                <p:cTn id="161" presetID="1" presetClass="exit" presetSubtype="0" fill="hold" nodeType="withEffect">
                                  <p:stCondLst>
                                    <p:cond delay="0"/>
                                  </p:stCondLst>
                                  <p:childTnLst>
                                    <p:set>
                                      <p:cBhvr>
                                        <p:cTn id="162" dur="1" fill="hold">
                                          <p:stCondLst>
                                            <p:cond delay="0"/>
                                          </p:stCondLst>
                                        </p:cTn>
                                        <p:tgtEl>
                                          <p:spTgt spid="64"/>
                                        </p:tgtEl>
                                        <p:attrNameLst>
                                          <p:attrName>style.visibility</p:attrName>
                                        </p:attrNameLst>
                                      </p:cBhvr>
                                      <p:to>
                                        <p:strVal val="hidden"/>
                                      </p:to>
                                    </p:set>
                                  </p:childTnLst>
                                </p:cTn>
                              </p:par>
                            </p:childTnLst>
                          </p:cTn>
                        </p:par>
                      </p:childTnLst>
                    </p:cTn>
                  </p:par>
                  <p:par>
                    <p:cTn id="163" fill="hold">
                      <p:stCondLst>
                        <p:cond delay="indefinite"/>
                      </p:stCondLst>
                      <p:childTnLst>
                        <p:par>
                          <p:cTn id="164" fill="hold">
                            <p:stCondLst>
                              <p:cond delay="0"/>
                            </p:stCondLst>
                            <p:childTnLst>
                              <p:par>
                                <p:cTn id="165" presetID="1" presetClass="entr" presetSubtype="0" fill="hold" grpId="0" nodeType="clickEffect">
                                  <p:stCondLst>
                                    <p:cond delay="0"/>
                                  </p:stCondLst>
                                  <p:childTnLst>
                                    <p:set>
                                      <p:cBhvr>
                                        <p:cTn id="166" dur="1" fill="hold">
                                          <p:stCondLst>
                                            <p:cond delay="0"/>
                                          </p:stCondLst>
                                        </p:cTn>
                                        <p:tgtEl>
                                          <p:spTgt spid="82"/>
                                        </p:tgtEl>
                                        <p:attrNameLst>
                                          <p:attrName>style.visibility</p:attrName>
                                        </p:attrNameLst>
                                      </p:cBhvr>
                                      <p:to>
                                        <p:strVal val="visible"/>
                                      </p:to>
                                    </p:set>
                                  </p:childTnLst>
                                </p:cTn>
                              </p:par>
                              <p:par>
                                <p:cTn id="167" presetID="1" presetClass="entr" presetSubtype="0" fill="hold" nodeType="withEffect">
                                  <p:stCondLst>
                                    <p:cond delay="0"/>
                                  </p:stCondLst>
                                  <p:childTnLst>
                                    <p:set>
                                      <p:cBhvr>
                                        <p:cTn id="168" dur="1" fill="hold">
                                          <p:stCondLst>
                                            <p:cond delay="0"/>
                                          </p:stCondLst>
                                        </p:cTn>
                                        <p:tgtEl>
                                          <p:spTgt spid="63"/>
                                        </p:tgtEl>
                                        <p:attrNameLst>
                                          <p:attrName>style.visibility</p:attrName>
                                        </p:attrNameLst>
                                      </p:cBhvr>
                                      <p:to>
                                        <p:strVal val="visible"/>
                                      </p:to>
                                    </p:set>
                                  </p:childTnLst>
                                </p:cTn>
                              </p:par>
                              <p:par>
                                <p:cTn id="169" presetID="1" presetClass="exit" presetSubtype="0" fill="hold" grpId="1" nodeType="withEffect">
                                  <p:stCondLst>
                                    <p:cond delay="0"/>
                                  </p:stCondLst>
                                  <p:childTnLst>
                                    <p:set>
                                      <p:cBhvr>
                                        <p:cTn id="170" dur="1" fill="hold">
                                          <p:stCondLst>
                                            <p:cond delay="0"/>
                                          </p:stCondLst>
                                        </p:cTn>
                                        <p:tgtEl>
                                          <p:spTgt spid="81"/>
                                        </p:tgtEl>
                                        <p:attrNameLst>
                                          <p:attrName>style.visibility</p:attrName>
                                        </p:attrNameLst>
                                      </p:cBhvr>
                                      <p:to>
                                        <p:strVal val="hidden"/>
                                      </p:to>
                                    </p:set>
                                  </p:childTnLst>
                                </p:cTn>
                              </p:par>
                              <p:par>
                                <p:cTn id="171" presetID="1" presetClass="exit" presetSubtype="0" fill="hold" nodeType="withEffect">
                                  <p:stCondLst>
                                    <p:cond delay="0"/>
                                  </p:stCondLst>
                                  <p:childTnLst>
                                    <p:set>
                                      <p:cBhvr>
                                        <p:cTn id="172" dur="1" fill="hold">
                                          <p:stCondLst>
                                            <p:cond delay="0"/>
                                          </p:stCondLst>
                                        </p:cTn>
                                        <p:tgtEl>
                                          <p:spTgt spid="67"/>
                                        </p:tgtEl>
                                        <p:attrNameLst>
                                          <p:attrName>style.visibility</p:attrName>
                                        </p:attrNameLst>
                                      </p:cBhvr>
                                      <p:to>
                                        <p:strVal val="hidden"/>
                                      </p:to>
                                    </p:set>
                                  </p:childTnLst>
                                </p:cTn>
                              </p:par>
                            </p:childTnLst>
                          </p:cTn>
                        </p:par>
                      </p:childTnLst>
                    </p:cTn>
                  </p:par>
                  <p:par>
                    <p:cTn id="173" fill="hold">
                      <p:stCondLst>
                        <p:cond delay="indefinite"/>
                      </p:stCondLst>
                      <p:childTnLst>
                        <p:par>
                          <p:cTn id="174" fill="hold">
                            <p:stCondLst>
                              <p:cond delay="0"/>
                            </p:stCondLst>
                            <p:childTnLst>
                              <p:par>
                                <p:cTn id="175" presetID="1" presetClass="entr" presetSubtype="0" fill="hold" grpId="0" nodeType="clickEffect">
                                  <p:stCondLst>
                                    <p:cond delay="0"/>
                                  </p:stCondLst>
                                  <p:childTnLst>
                                    <p:set>
                                      <p:cBhvr>
                                        <p:cTn id="176" dur="1" fill="hold">
                                          <p:stCondLst>
                                            <p:cond delay="0"/>
                                          </p:stCondLst>
                                        </p:cTn>
                                        <p:tgtEl>
                                          <p:spTgt spid="83"/>
                                        </p:tgtEl>
                                        <p:attrNameLst>
                                          <p:attrName>style.visibility</p:attrName>
                                        </p:attrNameLst>
                                      </p:cBhvr>
                                      <p:to>
                                        <p:strVal val="visible"/>
                                      </p:to>
                                    </p:set>
                                  </p:childTnLst>
                                </p:cTn>
                              </p:par>
                              <p:par>
                                <p:cTn id="177" presetID="1" presetClass="entr" presetSubtype="0" fill="hold" nodeType="withEffect">
                                  <p:stCondLst>
                                    <p:cond delay="0"/>
                                  </p:stCondLst>
                                  <p:childTnLst>
                                    <p:set>
                                      <p:cBhvr>
                                        <p:cTn id="178" dur="1" fill="hold">
                                          <p:stCondLst>
                                            <p:cond delay="0"/>
                                          </p:stCondLst>
                                        </p:cTn>
                                        <p:tgtEl>
                                          <p:spTgt spid="69"/>
                                        </p:tgtEl>
                                        <p:attrNameLst>
                                          <p:attrName>style.visibility</p:attrName>
                                        </p:attrNameLst>
                                      </p:cBhvr>
                                      <p:to>
                                        <p:strVal val="visible"/>
                                      </p:to>
                                    </p:set>
                                  </p:childTnLst>
                                </p:cTn>
                              </p:par>
                              <p:par>
                                <p:cTn id="179" presetID="1" presetClass="exit" presetSubtype="0" fill="hold" grpId="1" nodeType="withEffect">
                                  <p:stCondLst>
                                    <p:cond delay="0"/>
                                  </p:stCondLst>
                                  <p:childTnLst>
                                    <p:set>
                                      <p:cBhvr>
                                        <p:cTn id="180" dur="1" fill="hold">
                                          <p:stCondLst>
                                            <p:cond delay="0"/>
                                          </p:stCondLst>
                                        </p:cTn>
                                        <p:tgtEl>
                                          <p:spTgt spid="82"/>
                                        </p:tgtEl>
                                        <p:attrNameLst>
                                          <p:attrName>style.visibility</p:attrName>
                                        </p:attrNameLst>
                                      </p:cBhvr>
                                      <p:to>
                                        <p:strVal val="hidden"/>
                                      </p:to>
                                    </p:set>
                                  </p:childTnLst>
                                </p:cTn>
                              </p:par>
                              <p:par>
                                <p:cTn id="181" presetID="1" presetClass="exit" presetSubtype="0" fill="hold" nodeType="withEffect">
                                  <p:stCondLst>
                                    <p:cond delay="0"/>
                                  </p:stCondLst>
                                  <p:childTnLst>
                                    <p:set>
                                      <p:cBhvr>
                                        <p:cTn id="182" dur="1" fill="hold">
                                          <p:stCondLst>
                                            <p:cond delay="0"/>
                                          </p:stCondLst>
                                        </p:cTn>
                                        <p:tgtEl>
                                          <p:spTgt spid="63"/>
                                        </p:tgtEl>
                                        <p:attrNameLst>
                                          <p:attrName>style.visibility</p:attrName>
                                        </p:attrNameLst>
                                      </p:cBhvr>
                                      <p:to>
                                        <p:strVal val="hidden"/>
                                      </p:to>
                                    </p:set>
                                  </p:childTnLst>
                                </p:cTn>
                              </p:par>
                            </p:childTnLst>
                          </p:cTn>
                        </p:par>
                      </p:childTnLst>
                    </p:cTn>
                  </p:par>
                  <p:par>
                    <p:cTn id="183" fill="hold">
                      <p:stCondLst>
                        <p:cond delay="indefinite"/>
                      </p:stCondLst>
                      <p:childTnLst>
                        <p:par>
                          <p:cTn id="184" fill="hold">
                            <p:stCondLst>
                              <p:cond delay="0"/>
                            </p:stCondLst>
                            <p:childTnLst>
                              <p:par>
                                <p:cTn id="185" presetID="1" presetClass="exit" presetSubtype="0" fill="hold" grpId="1" nodeType="clickEffect">
                                  <p:stCondLst>
                                    <p:cond delay="0"/>
                                  </p:stCondLst>
                                  <p:childTnLst>
                                    <p:set>
                                      <p:cBhvr>
                                        <p:cTn id="186" dur="1" fill="hold">
                                          <p:stCondLst>
                                            <p:cond delay="0"/>
                                          </p:stCondLst>
                                        </p:cTn>
                                        <p:tgtEl>
                                          <p:spTgt spid="83"/>
                                        </p:tgtEl>
                                        <p:attrNameLst>
                                          <p:attrName>style.visibility</p:attrName>
                                        </p:attrNameLst>
                                      </p:cBhvr>
                                      <p:to>
                                        <p:strVal val="hidden"/>
                                      </p:to>
                                    </p:set>
                                  </p:childTnLst>
                                </p:cTn>
                              </p:par>
                              <p:par>
                                <p:cTn id="187" presetID="1" presetClass="exit" presetSubtype="0" fill="hold" nodeType="withEffect">
                                  <p:stCondLst>
                                    <p:cond delay="0"/>
                                  </p:stCondLst>
                                  <p:childTnLst>
                                    <p:set>
                                      <p:cBhvr>
                                        <p:cTn id="188" dur="1" fill="hold">
                                          <p:stCondLst>
                                            <p:cond delay="0"/>
                                          </p:stCondLst>
                                        </p:cTn>
                                        <p:tgtEl>
                                          <p:spTgt spid="69"/>
                                        </p:tgtEl>
                                        <p:attrNameLst>
                                          <p:attrName>style.visibility</p:attrName>
                                        </p:attrNameLst>
                                      </p:cBhvr>
                                      <p:to>
                                        <p:strVal val="hidden"/>
                                      </p:to>
                                    </p:set>
                                  </p:childTnLst>
                                </p:cTn>
                              </p:par>
                            </p:childTnLst>
                          </p:cTn>
                        </p:par>
                      </p:childTnLst>
                    </p:cTn>
                  </p:par>
                  <p:par>
                    <p:cTn id="189" fill="hold">
                      <p:stCondLst>
                        <p:cond delay="indefinite"/>
                      </p:stCondLst>
                      <p:childTnLst>
                        <p:par>
                          <p:cTn id="190" fill="hold">
                            <p:stCondLst>
                              <p:cond delay="0"/>
                            </p:stCondLst>
                            <p:childTnLst>
                              <p:par>
                                <p:cTn id="191" presetID="1" presetClass="entr" presetSubtype="0" fill="hold" grpId="0" nodeType="clickEffect">
                                  <p:stCondLst>
                                    <p:cond delay="0"/>
                                  </p:stCondLst>
                                  <p:childTnLst>
                                    <p:set>
                                      <p:cBhvr>
                                        <p:cTn id="192" dur="1" fill="hold">
                                          <p:stCondLst>
                                            <p:cond delay="0"/>
                                          </p:stCondLst>
                                        </p:cTn>
                                        <p:tgtEl>
                                          <p:spTgt spid="8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48" grpId="1" animBg="1"/>
      <p:bldP spid="70" grpId="0" animBg="1"/>
      <p:bldP spid="70" grpId="1" animBg="1"/>
      <p:bldP spid="71" grpId="0" animBg="1"/>
      <p:bldP spid="71" grpId="1" animBg="1"/>
      <p:bldP spid="72" grpId="0" animBg="1"/>
      <p:bldP spid="72" grpId="1" animBg="1"/>
      <p:bldP spid="73" grpId="0" animBg="1"/>
      <p:bldP spid="73" grpId="1" animBg="1"/>
      <p:bldP spid="74" grpId="0" animBg="1"/>
      <p:bldP spid="74" grpId="1" animBg="1"/>
      <p:bldP spid="76" grpId="0" animBg="1"/>
      <p:bldP spid="76" grpId="1" animBg="1"/>
      <p:bldP spid="77" grpId="0" animBg="1"/>
      <p:bldP spid="77" grpId="1" animBg="1"/>
      <p:bldP spid="79" grpId="0" animBg="1"/>
      <p:bldP spid="79" grpId="1" animBg="1"/>
      <p:bldP spid="80" grpId="0" animBg="1"/>
      <p:bldP spid="80" grpId="1" animBg="1"/>
      <p:bldP spid="81" grpId="0" animBg="1"/>
      <p:bldP spid="81" grpId="1" animBg="1"/>
      <p:bldP spid="82" grpId="0" animBg="1"/>
      <p:bldP spid="82" grpId="1" animBg="1"/>
      <p:bldP spid="83" grpId="0" animBg="1"/>
      <p:bldP spid="83" grpId="1" animBg="1"/>
      <p:bldP spid="84"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C1381D04-D3CD-8D63-13C9-2B6D17E6F10B}"/>
              </a:ext>
            </a:extLst>
          </p:cNvPr>
          <p:cNvGrpSpPr/>
          <p:nvPr/>
        </p:nvGrpSpPr>
        <p:grpSpPr>
          <a:xfrm>
            <a:off x="356956" y="2324819"/>
            <a:ext cx="3823483" cy="3823483"/>
            <a:chOff x="838199" y="2291568"/>
            <a:chExt cx="3823483" cy="3823483"/>
          </a:xfrm>
        </p:grpSpPr>
        <p:pic>
          <p:nvPicPr>
            <p:cNvPr id="16" name="Graphic 15" descr="Fishbowl with solid fill">
              <a:extLst>
                <a:ext uri="{FF2B5EF4-FFF2-40B4-BE49-F238E27FC236}">
                  <a16:creationId xmlns:a16="http://schemas.microsoft.com/office/drawing/2014/main" id="{362AD5DB-E018-C1DF-5A78-2397E3C4477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38199" y="2291568"/>
              <a:ext cx="3823483" cy="3823483"/>
            </a:xfrm>
            <a:prstGeom prst="rect">
              <a:avLst/>
            </a:prstGeom>
          </p:spPr>
        </p:pic>
        <p:sp>
          <p:nvSpPr>
            <p:cNvPr id="17" name="Rectangle 16">
              <a:extLst>
                <a:ext uri="{FF2B5EF4-FFF2-40B4-BE49-F238E27FC236}">
                  <a16:creationId xmlns:a16="http://schemas.microsoft.com/office/drawing/2014/main" id="{6B08AABC-FE1C-C9F3-7C51-4461CB2A1CF5}"/>
                </a:ext>
              </a:extLst>
            </p:cNvPr>
            <p:cNvSpPr/>
            <p:nvPr/>
          </p:nvSpPr>
          <p:spPr>
            <a:xfrm>
              <a:off x="1747157" y="3853543"/>
              <a:ext cx="2008414" cy="102053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grpSp>
      <p:sp>
        <p:nvSpPr>
          <p:cNvPr id="9" name="ZoneTexte 41">
            <a:extLst>
              <a:ext uri="{FF2B5EF4-FFF2-40B4-BE49-F238E27FC236}">
                <a16:creationId xmlns:a16="http://schemas.microsoft.com/office/drawing/2014/main" id="{F83C2B03-28FE-4C73-37D1-81A5108AF18A}"/>
              </a:ext>
            </a:extLst>
          </p:cNvPr>
          <p:cNvSpPr txBox="1"/>
          <p:nvPr/>
        </p:nvSpPr>
        <p:spPr>
          <a:xfrm>
            <a:off x="4511779" y="2129229"/>
            <a:ext cx="7604967" cy="4524315"/>
          </a:xfrm>
          <a:prstGeom prst="rect">
            <a:avLst/>
          </a:prstGeom>
          <a:noFill/>
        </p:spPr>
        <p:txBody>
          <a:bodyPr wrap="none" rtlCol="0">
            <a:spAutoFit/>
          </a:bodyPr>
          <a:lstStyle/>
          <a:p>
            <a:r>
              <a:rPr lang="fr-CA" sz="2400" dirty="0">
                <a:latin typeface="Century Schoolbook" panose="02040604050505020304" pitchFamily="18" charset="0"/>
                <a:cs typeface="Roboto Serif Light" pitchFamily="2" charset="0"/>
              </a:rPr>
              <a:t>Rules:</a:t>
            </a:r>
          </a:p>
          <a:p>
            <a:pPr marL="342900" indent="-342900">
              <a:buFont typeface="Arial" panose="020B0604020202020204" pitchFamily="34" charset="0"/>
              <a:buChar char="•"/>
            </a:pPr>
            <a:r>
              <a:rPr lang="fr-CA" sz="2400" dirty="0">
                <a:latin typeface="Century Schoolbook" panose="02040604050505020304" pitchFamily="18" charset="0"/>
                <a:cs typeface="Roboto Serif Light" pitchFamily="2" charset="0"/>
              </a:rPr>
              <a:t>Water moves </a:t>
            </a:r>
            <a:r>
              <a:rPr lang="fr-CA" sz="2400" dirty="0" err="1">
                <a:latin typeface="Century Schoolbook" panose="02040604050505020304" pitchFamily="18" charset="0"/>
                <a:cs typeface="Roboto Serif Light" pitchFamily="2" charset="0"/>
              </a:rPr>
              <a:t>randomly</a:t>
            </a:r>
            <a:r>
              <a:rPr lang="fr-CA" sz="2400" dirty="0">
                <a:latin typeface="Century Schoolbook" panose="02040604050505020304" pitchFamily="18" charset="0"/>
                <a:cs typeface="Roboto Serif Light" pitchFamily="2" charset="0"/>
              </a:rPr>
              <a:t> in all directions.</a:t>
            </a:r>
          </a:p>
          <a:p>
            <a:pPr marL="342900" indent="-342900">
              <a:buFont typeface="Arial" panose="020B0604020202020204" pitchFamily="34" charset="0"/>
              <a:buChar char="•"/>
            </a:pPr>
            <a:r>
              <a:rPr lang="fr-CA" sz="2400" dirty="0">
                <a:latin typeface="Century Schoolbook" panose="02040604050505020304" pitchFamily="18" charset="0"/>
                <a:cs typeface="Roboto Serif Light" pitchFamily="2" charset="0"/>
              </a:rPr>
              <a:t>Water moves </a:t>
            </a:r>
            <a:r>
              <a:rPr lang="fr-CA" sz="2400" dirty="0" err="1">
                <a:latin typeface="Century Schoolbook" panose="02040604050505020304" pitchFamily="18" charset="0"/>
                <a:cs typeface="Roboto Serif Light" pitchFamily="2" charset="0"/>
              </a:rPr>
              <a:t>around</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objects</a:t>
            </a:r>
            <a:r>
              <a:rPr lang="fr-CA" sz="2400" dirty="0">
                <a:latin typeface="Century Schoolbook" panose="02040604050505020304" pitchFamily="18" charset="0"/>
                <a:cs typeface="Roboto Serif Light" pitchFamily="2" charset="0"/>
              </a:rPr>
              <a:t>, not </a:t>
            </a:r>
            <a:r>
              <a:rPr lang="fr-CA" sz="2400" dirty="0" err="1">
                <a:latin typeface="Century Schoolbook" panose="02040604050505020304" pitchFamily="18" charset="0"/>
                <a:cs typeface="Roboto Serif Light" pitchFamily="2" charset="0"/>
              </a:rPr>
              <a:t>through</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them</a:t>
            </a:r>
            <a:r>
              <a:rPr lang="fr-CA" sz="2400" dirty="0">
                <a:latin typeface="Century Schoolbook" panose="02040604050505020304" pitchFamily="18" charset="0"/>
                <a:cs typeface="Roboto Serif Light" pitchFamily="2" charset="0"/>
              </a:rPr>
              <a:t>.</a:t>
            </a:r>
          </a:p>
          <a:p>
            <a:pPr marL="342900" indent="-342900">
              <a:buFont typeface="Arial" panose="020B0604020202020204" pitchFamily="34" charset="0"/>
              <a:buChar char="•"/>
            </a:pPr>
            <a:r>
              <a:rPr lang="fr-CA" sz="2400" dirty="0">
                <a:latin typeface="Century Schoolbook" panose="02040604050505020304" pitchFamily="18" charset="0"/>
                <a:cs typeface="Roboto Serif Light" pitchFamily="2" charset="0"/>
              </a:rPr>
              <a:t>Camera: </a:t>
            </a:r>
            <a:r>
              <a:rPr lang="fr-CA" sz="2400" dirty="0" err="1">
                <a:latin typeface="Century Schoolbook" panose="02040604050505020304" pitchFamily="18" charset="0"/>
                <a:cs typeface="Roboto Serif Light" pitchFamily="2" charset="0"/>
              </a:rPr>
              <a:t>only</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sees</a:t>
            </a:r>
            <a:r>
              <a:rPr lang="fr-CA" sz="2400" dirty="0">
                <a:latin typeface="Century Schoolbook" panose="02040604050505020304" pitchFamily="18" charset="0"/>
                <a:cs typeface="Roboto Serif Light" pitchFamily="2" charset="0"/>
              </a:rPr>
              <a:t> water </a:t>
            </a:r>
            <a:r>
              <a:rPr lang="fr-CA" sz="2400" dirty="0" err="1">
                <a:latin typeface="Century Schoolbook" panose="02040604050505020304" pitchFamily="18" charset="0"/>
                <a:cs typeface="Roboto Serif Light" pitchFamily="2" charset="0"/>
              </a:rPr>
              <a:t>moving</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towards</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it</a:t>
            </a:r>
            <a:r>
              <a:rPr lang="fr-CA" sz="2400" dirty="0">
                <a:latin typeface="Century Schoolbook" panose="02040604050505020304" pitchFamily="18" charset="0"/>
                <a:cs typeface="Roboto Serif Light" pitchFamily="2" charset="0"/>
              </a:rPr>
              <a:t> and</a:t>
            </a:r>
            <a:br>
              <a:rPr lang="fr-CA" sz="2400" dirty="0">
                <a:latin typeface="Century Schoolbook" panose="02040604050505020304" pitchFamily="18" charset="0"/>
                <a:cs typeface="Roboto Serif Light" pitchFamily="2" charset="0"/>
              </a:rPr>
            </a:br>
            <a:r>
              <a:rPr lang="fr-CA" sz="2400" dirty="0" err="1">
                <a:latin typeface="Century Schoolbook" panose="02040604050505020304" pitchFamily="18" charset="0"/>
                <a:cs typeface="Roboto Serif Light" pitchFamily="2" charset="0"/>
              </a:rPr>
              <a:t>now</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takes</a:t>
            </a:r>
            <a:r>
              <a:rPr lang="fr-CA" sz="2400" dirty="0">
                <a:latin typeface="Century Schoolbook" panose="02040604050505020304" pitchFamily="18" charset="0"/>
                <a:cs typeface="Roboto Serif Light" pitchFamily="2" charset="0"/>
              </a:rPr>
              <a:t> a </a:t>
            </a:r>
            <a:r>
              <a:rPr lang="fr-CA" sz="2400" dirty="0" err="1">
                <a:latin typeface="Century Schoolbook" panose="02040604050505020304" pitchFamily="18" charset="0"/>
                <a:cs typeface="Roboto Serif Light" pitchFamily="2" charset="0"/>
              </a:rPr>
              <a:t>video</a:t>
            </a:r>
            <a:r>
              <a:rPr lang="fr-CA" sz="2400" dirty="0">
                <a:latin typeface="Century Schoolbook" panose="02040604050505020304" pitchFamily="18" charset="0"/>
                <a:cs typeface="Roboto Serif Light" pitchFamily="2" charset="0"/>
              </a:rPr>
              <a:t>, but at the end </a:t>
            </a:r>
            <a:r>
              <a:rPr lang="fr-CA" sz="2400" dirty="0" err="1">
                <a:latin typeface="Century Schoolbook" panose="02040604050505020304" pitchFamily="18" charset="0"/>
                <a:cs typeface="Roboto Serif Light" pitchFamily="2" charset="0"/>
              </a:rPr>
              <a:t>we</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only</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get</a:t>
            </a:r>
            <a:r>
              <a:rPr lang="fr-CA" sz="2400" dirty="0">
                <a:latin typeface="Century Schoolbook" panose="02040604050505020304" pitchFamily="18" charset="0"/>
                <a:cs typeface="Roboto Serif Light" pitchFamily="2" charset="0"/>
              </a:rPr>
              <a:t> </a:t>
            </a:r>
            <a:br>
              <a:rPr lang="fr-CA" sz="2400" dirty="0">
                <a:latin typeface="Century Schoolbook" panose="02040604050505020304" pitchFamily="18" charset="0"/>
                <a:cs typeface="Roboto Serif Light" pitchFamily="2" charset="0"/>
              </a:rPr>
            </a:br>
            <a:r>
              <a:rPr lang="fr-CA" sz="2400" dirty="0">
                <a:latin typeface="Century Schoolbook" panose="02040604050505020304" pitchFamily="18" charset="0"/>
                <a:cs typeface="Roboto Serif Light" pitchFamily="2" charset="0"/>
              </a:rPr>
              <a:t>the </a:t>
            </a:r>
            <a:r>
              <a:rPr lang="fr-CA" sz="2400" dirty="0" err="1">
                <a:latin typeface="Century Schoolbook" panose="02040604050505020304" pitchFamily="18" charset="0"/>
                <a:cs typeface="Roboto Serif Light" pitchFamily="2" charset="0"/>
              </a:rPr>
              <a:t>average</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picture</a:t>
            </a:r>
            <a:r>
              <a:rPr lang="fr-CA" sz="2400" dirty="0">
                <a:latin typeface="Century Schoolbook" panose="02040604050505020304" pitchFamily="18" charset="0"/>
                <a:cs typeface="Roboto Serif Light" pitchFamily="2" charset="0"/>
              </a:rPr>
              <a:t> of all the frames.</a:t>
            </a:r>
          </a:p>
          <a:p>
            <a:pPr marL="800100" lvl="1" indent="-342900">
              <a:buFont typeface="Arial" panose="020B0604020202020204" pitchFamily="34" charset="0"/>
              <a:buChar char="•"/>
            </a:pPr>
            <a:endParaRPr lang="fr-CA" sz="2400" dirty="0">
              <a:latin typeface="Century Schoolbook" panose="02040604050505020304" pitchFamily="18" charset="0"/>
              <a:cs typeface="Roboto Serif Light" pitchFamily="2" charset="0"/>
            </a:endParaRPr>
          </a:p>
          <a:p>
            <a:r>
              <a:rPr lang="fr-CA" sz="2400" dirty="0">
                <a:latin typeface="Century Schoolbook" panose="02040604050505020304" pitchFamily="18" charset="0"/>
                <a:cs typeface="Roboto Serif Light" pitchFamily="2" charset="0"/>
              </a:rPr>
              <a:t>Goal:</a:t>
            </a:r>
          </a:p>
          <a:p>
            <a:pPr marL="342900" indent="-342900">
              <a:buFont typeface="Arial" panose="020B0604020202020204" pitchFamily="34" charset="0"/>
              <a:buChar char="•"/>
            </a:pPr>
            <a:r>
              <a:rPr lang="fr-CA" sz="2400" dirty="0" err="1">
                <a:latin typeface="Century Schoolbook" panose="02040604050505020304" pitchFamily="18" charset="0"/>
                <a:cs typeface="Roboto Serif Light" pitchFamily="2" charset="0"/>
              </a:rPr>
              <a:t>Find</a:t>
            </a:r>
            <a:r>
              <a:rPr lang="fr-CA" sz="2400" dirty="0">
                <a:latin typeface="Century Schoolbook" panose="02040604050505020304" pitchFamily="18" charset="0"/>
                <a:cs typeface="Roboto Serif Light" pitchFamily="2" charset="0"/>
              </a:rPr>
              <a:t> out </a:t>
            </a:r>
            <a:r>
              <a:rPr lang="fr-CA" sz="2400" dirty="0" err="1">
                <a:latin typeface="Century Schoolbook" panose="02040604050505020304" pitchFamily="18" charset="0"/>
                <a:cs typeface="Roboto Serif Light" pitchFamily="2" charset="0"/>
              </a:rPr>
              <a:t>what</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is</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inside</a:t>
            </a:r>
            <a:r>
              <a:rPr lang="fr-CA" sz="2400" dirty="0">
                <a:latin typeface="Century Schoolbook" panose="02040604050505020304" pitchFamily="18" charset="0"/>
                <a:cs typeface="Roboto Serif Light" pitchFamily="2" charset="0"/>
              </a:rPr>
              <a:t> the aquarium, and </a:t>
            </a:r>
            <a:r>
              <a:rPr lang="fr-CA" sz="2400" dirty="0" err="1">
                <a:latin typeface="Century Schoolbook" panose="02040604050505020304" pitchFamily="18" charset="0"/>
                <a:cs typeface="Roboto Serif Light" pitchFamily="2" charset="0"/>
              </a:rPr>
              <a:t>where</a:t>
            </a:r>
            <a:r>
              <a:rPr lang="fr-CA" sz="2400" dirty="0">
                <a:latin typeface="Century Schoolbook" panose="02040604050505020304" pitchFamily="18" charset="0"/>
                <a:cs typeface="Roboto Serif Light" pitchFamily="2" charset="0"/>
              </a:rPr>
              <a:t>.</a:t>
            </a:r>
          </a:p>
          <a:p>
            <a:pPr marL="342900" indent="-342900">
              <a:buFont typeface="Arial" panose="020B0604020202020204" pitchFamily="34" charset="0"/>
              <a:buChar char="•"/>
            </a:pPr>
            <a:endParaRPr lang="fr-CA" sz="2400" dirty="0">
              <a:latin typeface="Century Schoolbook" panose="02040604050505020304" pitchFamily="18" charset="0"/>
              <a:cs typeface="Roboto Serif Light" pitchFamily="2" charset="0"/>
            </a:endParaRPr>
          </a:p>
          <a:p>
            <a:r>
              <a:rPr lang="fr-CA" sz="2400" dirty="0" err="1">
                <a:latin typeface="Century Schoolbook" panose="02040604050505020304" pitchFamily="18" charset="0"/>
                <a:cs typeface="Roboto Serif Light" pitchFamily="2" charset="0"/>
              </a:rPr>
              <a:t>Idea</a:t>
            </a:r>
            <a:r>
              <a:rPr lang="fr-CA" sz="2400" dirty="0">
                <a:latin typeface="Century Schoolbook" panose="02040604050505020304" pitchFamily="18" charset="0"/>
                <a:cs typeface="Roboto Serif Light" pitchFamily="2" charset="0"/>
              </a:rPr>
              <a:t>:</a:t>
            </a:r>
          </a:p>
          <a:p>
            <a:pPr marL="342900" indent="-342900">
              <a:buFont typeface="Arial" panose="020B0604020202020204" pitchFamily="34" charset="0"/>
              <a:buChar char="•"/>
            </a:pPr>
            <a:r>
              <a:rPr lang="fr-CA" sz="2400" dirty="0" err="1">
                <a:latin typeface="Century Schoolbook" panose="02040604050505020304" pitchFamily="18" charset="0"/>
                <a:cs typeface="Roboto Serif Light" pitchFamily="2" charset="0"/>
              </a:rPr>
              <a:t>Taking</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pictures</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from</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various</a:t>
            </a:r>
            <a:r>
              <a:rPr lang="fr-CA" sz="2400" dirty="0">
                <a:latin typeface="Century Schoolbook" panose="02040604050505020304" pitchFamily="18" charset="0"/>
                <a:cs typeface="Roboto Serif Light" pitchFamily="2" charset="0"/>
              </a:rPr>
              <a:t> angles.</a:t>
            </a:r>
          </a:p>
        </p:txBody>
      </p:sp>
      <p:sp>
        <p:nvSpPr>
          <p:cNvPr id="2" name="Title 1">
            <a:extLst>
              <a:ext uri="{FF2B5EF4-FFF2-40B4-BE49-F238E27FC236}">
                <a16:creationId xmlns:a16="http://schemas.microsoft.com/office/drawing/2014/main" id="{7BEE39D0-7888-3C2F-EEC5-F0F70F916254}"/>
              </a:ext>
            </a:extLst>
          </p:cNvPr>
          <p:cNvSpPr>
            <a:spLocks noGrp="1"/>
          </p:cNvSpPr>
          <p:nvPr>
            <p:ph type="title"/>
          </p:nvPr>
        </p:nvSpPr>
        <p:spPr/>
        <p:txBody>
          <a:bodyPr/>
          <a:lstStyle/>
          <a:p>
            <a:r>
              <a:rPr lang="fr-CA" dirty="0">
                <a:latin typeface="Century Schoolbook" panose="02040604050505020304" pitchFamily="18" charset="0"/>
              </a:rPr>
              <a:t>Diffusion: b-</a:t>
            </a:r>
            <a:r>
              <a:rPr lang="fr-CA" dirty="0" err="1">
                <a:latin typeface="Century Schoolbook" panose="02040604050505020304" pitchFamily="18" charset="0"/>
              </a:rPr>
              <a:t>tensor</a:t>
            </a:r>
            <a:r>
              <a:rPr lang="fr-CA" dirty="0">
                <a:latin typeface="Century Schoolbook" panose="02040604050505020304" pitchFamily="18" charset="0"/>
              </a:rPr>
              <a:t> </a:t>
            </a:r>
            <a:r>
              <a:rPr lang="fr-CA" dirty="0" err="1">
                <a:latin typeface="Century Schoolbook" panose="02040604050505020304" pitchFamily="18" charset="0"/>
              </a:rPr>
              <a:t>encoding</a:t>
            </a:r>
            <a:endParaRPr lang="fr-CA" dirty="0">
              <a:latin typeface="Century Schoolbook" panose="02040604050505020304" pitchFamily="18" charset="0"/>
            </a:endParaRPr>
          </a:p>
        </p:txBody>
      </p:sp>
      <p:sp>
        <p:nvSpPr>
          <p:cNvPr id="4" name="Slide Number Placeholder 3">
            <a:extLst>
              <a:ext uri="{FF2B5EF4-FFF2-40B4-BE49-F238E27FC236}">
                <a16:creationId xmlns:a16="http://schemas.microsoft.com/office/drawing/2014/main" id="{F5CAA497-AC23-BA97-CA5E-A4954705773D}"/>
              </a:ext>
            </a:extLst>
          </p:cNvPr>
          <p:cNvSpPr>
            <a:spLocks noGrp="1"/>
          </p:cNvSpPr>
          <p:nvPr>
            <p:ph type="sldNum" sz="quarter" idx="12"/>
          </p:nvPr>
        </p:nvSpPr>
        <p:spPr/>
        <p:txBody>
          <a:bodyPr/>
          <a:lstStyle/>
          <a:p>
            <a:fld id="{7C4F7C6C-F16A-437F-A05B-8026F95376C8}" type="slidenum">
              <a:rPr lang="fr-CA" smtClean="0">
                <a:latin typeface="Century Schoolbook" panose="02040604050505020304" pitchFamily="18" charset="0"/>
              </a:rPr>
              <a:pPr/>
              <a:t>71</a:t>
            </a:fld>
            <a:endParaRPr lang="fr-CA" dirty="0">
              <a:latin typeface="Century Schoolbook" panose="02040604050505020304" pitchFamily="18" charset="0"/>
            </a:endParaRPr>
          </a:p>
        </p:txBody>
      </p:sp>
      <p:sp>
        <p:nvSpPr>
          <p:cNvPr id="3" name="ZoneTexte 41">
            <a:extLst>
              <a:ext uri="{FF2B5EF4-FFF2-40B4-BE49-F238E27FC236}">
                <a16:creationId xmlns:a16="http://schemas.microsoft.com/office/drawing/2014/main" id="{4207620B-4446-C7FB-F5D7-E9CB416E56D2}"/>
              </a:ext>
            </a:extLst>
          </p:cNvPr>
          <p:cNvSpPr txBox="1"/>
          <p:nvPr/>
        </p:nvSpPr>
        <p:spPr>
          <a:xfrm>
            <a:off x="814155" y="1351351"/>
            <a:ext cx="3871574" cy="523220"/>
          </a:xfrm>
          <a:prstGeom prst="rect">
            <a:avLst/>
          </a:prstGeom>
          <a:noFill/>
        </p:spPr>
        <p:txBody>
          <a:bodyPr wrap="none" rtlCol="0">
            <a:spAutoFit/>
          </a:bodyPr>
          <a:lstStyle/>
          <a:p>
            <a:pPr algn="ctr"/>
            <a:r>
              <a:rPr lang="fr-CA" sz="2800" dirty="0">
                <a:latin typeface="Century Schoolbook" panose="02040604050505020304" pitchFamily="18" charset="0"/>
                <a:cs typeface="Roboto Serif Light" pitchFamily="2" charset="0"/>
              </a:rPr>
              <a:t>Time for a </a:t>
            </a:r>
            <a:r>
              <a:rPr lang="fr-CA" sz="2800" dirty="0" err="1">
                <a:latin typeface="Century Schoolbook" panose="02040604050505020304" pitchFamily="18" charset="0"/>
                <a:cs typeface="Roboto Serif Light" pitchFamily="2" charset="0"/>
              </a:rPr>
              <a:t>little</a:t>
            </a:r>
            <a:r>
              <a:rPr lang="fr-CA" sz="2800" dirty="0">
                <a:latin typeface="Century Schoolbook" panose="02040604050505020304" pitchFamily="18" charset="0"/>
                <a:cs typeface="Roboto Serif Light" pitchFamily="2" charset="0"/>
              </a:rPr>
              <a:t> </a:t>
            </a:r>
            <a:r>
              <a:rPr lang="fr-CA" sz="2800" dirty="0" err="1">
                <a:latin typeface="Century Schoolbook" panose="02040604050505020304" pitchFamily="18" charset="0"/>
                <a:cs typeface="Roboto Serif Light" pitchFamily="2" charset="0"/>
              </a:rPr>
              <a:t>game</a:t>
            </a:r>
            <a:r>
              <a:rPr lang="fr-CA" sz="2800" dirty="0">
                <a:latin typeface="Century Schoolbook" panose="02040604050505020304" pitchFamily="18" charset="0"/>
                <a:cs typeface="Roboto Serif Light" pitchFamily="2" charset="0"/>
              </a:rPr>
              <a:t>!</a:t>
            </a:r>
          </a:p>
        </p:txBody>
      </p:sp>
      <p:pic>
        <p:nvPicPr>
          <p:cNvPr id="20" name="Graphic 19" descr="Video camera with solid fill">
            <a:extLst>
              <a:ext uri="{FF2B5EF4-FFF2-40B4-BE49-F238E27FC236}">
                <a16:creationId xmlns:a16="http://schemas.microsoft.com/office/drawing/2014/main" id="{23A26875-D814-4189-2FF5-144D617CD77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5254" y="2219714"/>
            <a:ext cx="914400" cy="914400"/>
          </a:xfrm>
          <a:prstGeom prst="rect">
            <a:avLst/>
          </a:prstGeom>
        </p:spPr>
      </p:pic>
      <p:pic>
        <p:nvPicPr>
          <p:cNvPr id="6" name="Graphic 5" descr="Fish with solid fill">
            <a:extLst>
              <a:ext uri="{FF2B5EF4-FFF2-40B4-BE49-F238E27FC236}">
                <a16:creationId xmlns:a16="http://schemas.microsoft.com/office/drawing/2014/main" id="{FAF426CB-2070-257A-F673-6AA0FFF63343}"/>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rot="19636110">
            <a:off x="1047071" y="3779361"/>
            <a:ext cx="1208440" cy="914400"/>
          </a:xfrm>
          <a:prstGeom prst="rect">
            <a:avLst/>
          </a:prstGeom>
        </p:spPr>
      </p:pic>
      <p:grpSp>
        <p:nvGrpSpPr>
          <p:cNvPr id="49" name="Group 48">
            <a:extLst>
              <a:ext uri="{FF2B5EF4-FFF2-40B4-BE49-F238E27FC236}">
                <a16:creationId xmlns:a16="http://schemas.microsoft.com/office/drawing/2014/main" id="{E868CC65-B37B-EA9B-8B37-4F1C2AA84C72}"/>
              </a:ext>
            </a:extLst>
          </p:cNvPr>
          <p:cNvGrpSpPr>
            <a:grpSpLocks noChangeAspect="1"/>
          </p:cNvGrpSpPr>
          <p:nvPr/>
        </p:nvGrpSpPr>
        <p:grpSpPr>
          <a:xfrm>
            <a:off x="2749064" y="4283578"/>
            <a:ext cx="623825" cy="640080"/>
            <a:chOff x="6152500" y="6251733"/>
            <a:chExt cx="445589" cy="452156"/>
          </a:xfrm>
        </p:grpSpPr>
        <p:cxnSp>
          <p:nvCxnSpPr>
            <p:cNvPr id="50" name="Straight Arrow Connector 49">
              <a:extLst>
                <a:ext uri="{FF2B5EF4-FFF2-40B4-BE49-F238E27FC236}">
                  <a16:creationId xmlns:a16="http://schemas.microsoft.com/office/drawing/2014/main" id="{555048AF-3ADB-33F9-D231-606062812A9B}"/>
                </a:ext>
              </a:extLst>
            </p:cNvPr>
            <p:cNvCxnSpPr/>
            <p:nvPr/>
          </p:nvCxnSpPr>
          <p:spPr>
            <a:xfrm flipV="1">
              <a:off x="6376511" y="6251733"/>
              <a:ext cx="0" cy="223961"/>
            </a:xfrm>
            <a:prstGeom prst="straightConnector1">
              <a:avLst/>
            </a:prstGeom>
            <a:ln>
              <a:solidFill>
                <a:srgbClr val="00A759"/>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1" name="Straight Arrow Connector 50">
              <a:extLst>
                <a:ext uri="{FF2B5EF4-FFF2-40B4-BE49-F238E27FC236}">
                  <a16:creationId xmlns:a16="http://schemas.microsoft.com/office/drawing/2014/main" id="{0E5231D8-2F6E-6CA2-E384-E4FF58129AFE}"/>
                </a:ext>
              </a:extLst>
            </p:cNvPr>
            <p:cNvCxnSpPr>
              <a:cxnSpLocks/>
            </p:cNvCxnSpPr>
            <p:nvPr/>
          </p:nvCxnSpPr>
          <p:spPr>
            <a:xfrm rot="1800000" flipV="1">
              <a:off x="6432500" y="6270693"/>
              <a:ext cx="0" cy="223961"/>
            </a:xfrm>
            <a:prstGeom prst="straightConnector1">
              <a:avLst/>
            </a:prstGeom>
            <a:ln>
              <a:solidFill>
                <a:srgbClr val="00A759"/>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2" name="Straight Arrow Connector 51">
              <a:extLst>
                <a:ext uri="{FF2B5EF4-FFF2-40B4-BE49-F238E27FC236}">
                  <a16:creationId xmlns:a16="http://schemas.microsoft.com/office/drawing/2014/main" id="{03B8DB77-24B4-CA53-29E8-DC9BF1BD1FFC}"/>
                </a:ext>
              </a:extLst>
            </p:cNvPr>
            <p:cNvCxnSpPr>
              <a:cxnSpLocks/>
            </p:cNvCxnSpPr>
            <p:nvPr/>
          </p:nvCxnSpPr>
          <p:spPr>
            <a:xfrm rot="3600000" flipV="1">
              <a:off x="6474343" y="6311176"/>
              <a:ext cx="0" cy="223961"/>
            </a:xfrm>
            <a:prstGeom prst="straightConnector1">
              <a:avLst/>
            </a:prstGeom>
            <a:ln>
              <a:solidFill>
                <a:srgbClr val="00A759"/>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3" name="Straight Arrow Connector 52">
              <a:extLst>
                <a:ext uri="{FF2B5EF4-FFF2-40B4-BE49-F238E27FC236}">
                  <a16:creationId xmlns:a16="http://schemas.microsoft.com/office/drawing/2014/main" id="{30DA7C13-BD36-20C8-1C7F-7307C7DA2CCF}"/>
                </a:ext>
              </a:extLst>
            </p:cNvPr>
            <p:cNvCxnSpPr>
              <a:cxnSpLocks/>
            </p:cNvCxnSpPr>
            <p:nvPr/>
          </p:nvCxnSpPr>
          <p:spPr>
            <a:xfrm rot="5400000" flipV="1">
              <a:off x="6486109" y="6367021"/>
              <a:ext cx="0" cy="223961"/>
            </a:xfrm>
            <a:prstGeom prst="straightConnector1">
              <a:avLst/>
            </a:prstGeom>
            <a:ln>
              <a:solidFill>
                <a:srgbClr val="00A759"/>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4" name="Straight Arrow Connector 53">
              <a:extLst>
                <a:ext uri="{FF2B5EF4-FFF2-40B4-BE49-F238E27FC236}">
                  <a16:creationId xmlns:a16="http://schemas.microsoft.com/office/drawing/2014/main" id="{CD714F67-400E-AE32-0AFE-ED78776C23EB}"/>
                </a:ext>
              </a:extLst>
            </p:cNvPr>
            <p:cNvCxnSpPr>
              <a:cxnSpLocks/>
            </p:cNvCxnSpPr>
            <p:nvPr/>
          </p:nvCxnSpPr>
          <p:spPr>
            <a:xfrm rot="7200000" flipV="1">
              <a:off x="6473487" y="6423938"/>
              <a:ext cx="0" cy="223961"/>
            </a:xfrm>
            <a:prstGeom prst="straightConnector1">
              <a:avLst/>
            </a:prstGeom>
            <a:ln>
              <a:solidFill>
                <a:srgbClr val="00A759"/>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5" name="Straight Arrow Connector 54">
              <a:extLst>
                <a:ext uri="{FF2B5EF4-FFF2-40B4-BE49-F238E27FC236}">
                  <a16:creationId xmlns:a16="http://schemas.microsoft.com/office/drawing/2014/main" id="{67E16D87-2A7F-6B78-6FF8-D0242BE16121}"/>
                </a:ext>
              </a:extLst>
            </p:cNvPr>
            <p:cNvCxnSpPr>
              <a:cxnSpLocks/>
            </p:cNvCxnSpPr>
            <p:nvPr/>
          </p:nvCxnSpPr>
          <p:spPr>
            <a:xfrm rot="9000000" flipV="1">
              <a:off x="6432499" y="6465532"/>
              <a:ext cx="0" cy="223961"/>
            </a:xfrm>
            <a:prstGeom prst="straightConnector1">
              <a:avLst/>
            </a:prstGeom>
            <a:ln>
              <a:solidFill>
                <a:srgbClr val="00A759"/>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DD31A519-3C39-9B29-56C1-0EE32BD790EF}"/>
                </a:ext>
              </a:extLst>
            </p:cNvPr>
            <p:cNvCxnSpPr>
              <a:cxnSpLocks/>
            </p:cNvCxnSpPr>
            <p:nvPr/>
          </p:nvCxnSpPr>
          <p:spPr>
            <a:xfrm rot="10800000" flipV="1">
              <a:off x="6377271" y="6479928"/>
              <a:ext cx="0" cy="223961"/>
            </a:xfrm>
            <a:prstGeom prst="straightConnector1">
              <a:avLst/>
            </a:prstGeom>
            <a:ln>
              <a:solidFill>
                <a:srgbClr val="00A759"/>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7" name="Straight Arrow Connector 56">
              <a:extLst>
                <a:ext uri="{FF2B5EF4-FFF2-40B4-BE49-F238E27FC236}">
                  <a16:creationId xmlns:a16="http://schemas.microsoft.com/office/drawing/2014/main" id="{9B18EA46-1E1B-2C48-49C9-A264FF545CB8}"/>
                </a:ext>
              </a:extLst>
            </p:cNvPr>
            <p:cNvCxnSpPr>
              <a:cxnSpLocks/>
            </p:cNvCxnSpPr>
            <p:nvPr/>
          </p:nvCxnSpPr>
          <p:spPr>
            <a:xfrm rot="12600000" flipV="1">
              <a:off x="6320517" y="6464925"/>
              <a:ext cx="0" cy="223961"/>
            </a:xfrm>
            <a:prstGeom prst="straightConnector1">
              <a:avLst/>
            </a:prstGeom>
            <a:ln>
              <a:solidFill>
                <a:srgbClr val="00A759"/>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8" name="Straight Arrow Connector 57">
              <a:extLst>
                <a:ext uri="{FF2B5EF4-FFF2-40B4-BE49-F238E27FC236}">
                  <a16:creationId xmlns:a16="http://schemas.microsoft.com/office/drawing/2014/main" id="{08FB4BA6-2D47-BDAE-54B4-A3C01B83206A}"/>
                </a:ext>
              </a:extLst>
            </p:cNvPr>
            <p:cNvCxnSpPr>
              <a:cxnSpLocks/>
            </p:cNvCxnSpPr>
            <p:nvPr/>
          </p:nvCxnSpPr>
          <p:spPr>
            <a:xfrm rot="14400000" flipV="1">
              <a:off x="6278674" y="6423938"/>
              <a:ext cx="0" cy="223961"/>
            </a:xfrm>
            <a:prstGeom prst="straightConnector1">
              <a:avLst/>
            </a:prstGeom>
            <a:ln>
              <a:solidFill>
                <a:srgbClr val="00A759"/>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9" name="Straight Arrow Connector 58">
              <a:extLst>
                <a:ext uri="{FF2B5EF4-FFF2-40B4-BE49-F238E27FC236}">
                  <a16:creationId xmlns:a16="http://schemas.microsoft.com/office/drawing/2014/main" id="{F25F3E60-DE7F-78B3-1CE8-A62FCFD2120D}"/>
                </a:ext>
              </a:extLst>
            </p:cNvPr>
            <p:cNvCxnSpPr>
              <a:cxnSpLocks/>
            </p:cNvCxnSpPr>
            <p:nvPr/>
          </p:nvCxnSpPr>
          <p:spPr>
            <a:xfrm rot="16200000" flipV="1">
              <a:off x="6264481" y="6367947"/>
              <a:ext cx="0" cy="223961"/>
            </a:xfrm>
            <a:prstGeom prst="straightConnector1">
              <a:avLst/>
            </a:prstGeom>
            <a:ln>
              <a:solidFill>
                <a:srgbClr val="00A759"/>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60" name="Straight Arrow Connector 59">
              <a:extLst>
                <a:ext uri="{FF2B5EF4-FFF2-40B4-BE49-F238E27FC236}">
                  <a16:creationId xmlns:a16="http://schemas.microsoft.com/office/drawing/2014/main" id="{AFB5BA83-3353-8A9F-418A-307283F70EE5}"/>
                </a:ext>
              </a:extLst>
            </p:cNvPr>
            <p:cNvCxnSpPr>
              <a:cxnSpLocks/>
            </p:cNvCxnSpPr>
            <p:nvPr/>
          </p:nvCxnSpPr>
          <p:spPr>
            <a:xfrm rot="18000000" flipV="1">
              <a:off x="6282535" y="6312758"/>
              <a:ext cx="0" cy="223961"/>
            </a:xfrm>
            <a:prstGeom prst="straightConnector1">
              <a:avLst/>
            </a:prstGeom>
            <a:ln>
              <a:solidFill>
                <a:srgbClr val="00A759"/>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61" name="Straight Arrow Connector 60">
              <a:extLst>
                <a:ext uri="{FF2B5EF4-FFF2-40B4-BE49-F238E27FC236}">
                  <a16:creationId xmlns:a16="http://schemas.microsoft.com/office/drawing/2014/main" id="{0A91931C-00FF-D8F2-DFA0-D500436B50D8}"/>
                </a:ext>
              </a:extLst>
            </p:cNvPr>
            <p:cNvCxnSpPr>
              <a:cxnSpLocks/>
            </p:cNvCxnSpPr>
            <p:nvPr/>
          </p:nvCxnSpPr>
          <p:spPr>
            <a:xfrm rot="19800000" flipV="1">
              <a:off x="6321708" y="6268990"/>
              <a:ext cx="0" cy="223961"/>
            </a:xfrm>
            <a:prstGeom prst="straightConnector1">
              <a:avLst/>
            </a:prstGeom>
            <a:ln>
              <a:solidFill>
                <a:srgbClr val="00A759"/>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14" name="Group 13">
            <a:extLst>
              <a:ext uri="{FF2B5EF4-FFF2-40B4-BE49-F238E27FC236}">
                <a16:creationId xmlns:a16="http://schemas.microsoft.com/office/drawing/2014/main" id="{67AA9E0A-6EAF-C71D-F422-FC11BA25EF2D}"/>
              </a:ext>
            </a:extLst>
          </p:cNvPr>
          <p:cNvGrpSpPr/>
          <p:nvPr/>
        </p:nvGrpSpPr>
        <p:grpSpPr>
          <a:xfrm>
            <a:off x="2613968" y="4301905"/>
            <a:ext cx="926410" cy="620309"/>
            <a:chOff x="5779361" y="4409087"/>
            <a:chExt cx="926410" cy="620309"/>
          </a:xfrm>
        </p:grpSpPr>
        <p:grpSp>
          <p:nvGrpSpPr>
            <p:cNvPr id="12" name="Group 11">
              <a:extLst>
                <a:ext uri="{FF2B5EF4-FFF2-40B4-BE49-F238E27FC236}">
                  <a16:creationId xmlns:a16="http://schemas.microsoft.com/office/drawing/2014/main" id="{2F443710-CD3D-66A9-80D2-31D45C6DEBF6}"/>
                </a:ext>
              </a:extLst>
            </p:cNvPr>
            <p:cNvGrpSpPr/>
            <p:nvPr/>
          </p:nvGrpSpPr>
          <p:grpSpPr>
            <a:xfrm>
              <a:off x="5779361" y="4633464"/>
              <a:ext cx="914400" cy="395932"/>
              <a:chOff x="6111870" y="4549438"/>
              <a:chExt cx="914400" cy="395932"/>
            </a:xfrm>
          </p:grpSpPr>
          <p:pic>
            <p:nvPicPr>
              <p:cNvPr id="8" name="Graphic 7" descr="Stacked Rocks with solid fill">
                <a:extLst>
                  <a:ext uri="{FF2B5EF4-FFF2-40B4-BE49-F238E27FC236}">
                    <a16:creationId xmlns:a16="http://schemas.microsoft.com/office/drawing/2014/main" id="{09E6F1DB-5664-A336-2E08-72A8CE35AF97}"/>
                  </a:ext>
                </a:extLst>
              </p:cNvPr>
              <p:cNvPicPr>
                <a:picLocks noChangeAspect="1"/>
              </p:cNvPicPr>
              <p:nvPr/>
            </p:nvPicPr>
            <p:blipFill rotWithShape="1">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t="38769" b="36904"/>
              <a:stretch/>
            </p:blipFill>
            <p:spPr>
              <a:xfrm>
                <a:off x="6148274" y="4549438"/>
                <a:ext cx="835860" cy="167153"/>
              </a:xfrm>
              <a:prstGeom prst="rect">
                <a:avLst/>
              </a:prstGeom>
            </p:spPr>
          </p:pic>
          <p:pic>
            <p:nvPicPr>
              <p:cNvPr id="11" name="Graphic 10" descr="Stacked Rocks with solid fill">
                <a:extLst>
                  <a:ext uri="{FF2B5EF4-FFF2-40B4-BE49-F238E27FC236}">
                    <a16:creationId xmlns:a16="http://schemas.microsoft.com/office/drawing/2014/main" id="{835B3AF8-26DB-B761-3588-F447092B1E90}"/>
                  </a:ext>
                </a:extLst>
              </p:cNvPr>
              <p:cNvPicPr>
                <a:picLocks noChangeAspect="1"/>
              </p:cNvPicPr>
              <p:nvPr/>
            </p:nvPicPr>
            <p:blipFill rotWithShape="1">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b="59891"/>
              <a:stretch/>
            </p:blipFill>
            <p:spPr>
              <a:xfrm rot="10435736">
                <a:off x="6111870" y="4669781"/>
                <a:ext cx="914400" cy="275589"/>
              </a:xfrm>
              <a:prstGeom prst="rect">
                <a:avLst/>
              </a:prstGeom>
            </p:spPr>
          </p:pic>
        </p:grpSp>
        <p:pic>
          <p:nvPicPr>
            <p:cNvPr id="13" name="Graphic 12" descr="Stacked Rocks with solid fill">
              <a:extLst>
                <a:ext uri="{FF2B5EF4-FFF2-40B4-BE49-F238E27FC236}">
                  <a16:creationId xmlns:a16="http://schemas.microsoft.com/office/drawing/2014/main" id="{403EB6B4-08BD-BB12-3720-01C6B0B1DC16}"/>
                </a:ext>
              </a:extLst>
            </p:cNvPr>
            <p:cNvPicPr>
              <a:picLocks noChangeAspect="1"/>
            </p:cNvPicPr>
            <p:nvPr/>
          </p:nvPicPr>
          <p:blipFill rotWithShape="1">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b="59891"/>
            <a:stretch/>
          </p:blipFill>
          <p:spPr>
            <a:xfrm rot="21398256">
              <a:off x="5791371" y="4409087"/>
              <a:ext cx="914400" cy="275589"/>
            </a:xfrm>
            <a:prstGeom prst="rect">
              <a:avLst/>
            </a:prstGeom>
          </p:spPr>
        </p:pic>
      </p:grpSp>
      <p:grpSp>
        <p:nvGrpSpPr>
          <p:cNvPr id="35" name="Group 34">
            <a:extLst>
              <a:ext uri="{FF2B5EF4-FFF2-40B4-BE49-F238E27FC236}">
                <a16:creationId xmlns:a16="http://schemas.microsoft.com/office/drawing/2014/main" id="{1FED8185-C28B-E958-F20B-B945BF13329E}"/>
              </a:ext>
            </a:extLst>
          </p:cNvPr>
          <p:cNvGrpSpPr>
            <a:grpSpLocks noChangeAspect="1"/>
          </p:cNvGrpSpPr>
          <p:nvPr/>
        </p:nvGrpSpPr>
        <p:grpSpPr>
          <a:xfrm>
            <a:off x="2369830" y="3708287"/>
            <a:ext cx="623825" cy="640080"/>
            <a:chOff x="6152500" y="6251733"/>
            <a:chExt cx="445589" cy="452156"/>
          </a:xfrm>
        </p:grpSpPr>
        <p:cxnSp>
          <p:nvCxnSpPr>
            <p:cNvPr id="19" name="Straight Arrow Connector 18">
              <a:extLst>
                <a:ext uri="{FF2B5EF4-FFF2-40B4-BE49-F238E27FC236}">
                  <a16:creationId xmlns:a16="http://schemas.microsoft.com/office/drawing/2014/main" id="{6E6B6EE6-6FB5-1655-6823-34D6C0317751}"/>
                </a:ext>
              </a:extLst>
            </p:cNvPr>
            <p:cNvCxnSpPr/>
            <p:nvPr/>
          </p:nvCxnSpPr>
          <p:spPr>
            <a:xfrm flipV="1">
              <a:off x="6376511" y="6251733"/>
              <a:ext cx="0" cy="223961"/>
            </a:xfrm>
            <a:prstGeom prst="straightConnector1">
              <a:avLst/>
            </a:prstGeom>
            <a:ln>
              <a:solidFill>
                <a:srgbClr val="00A759"/>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81BCF612-9F5A-2228-3410-CEF959F99EFE}"/>
                </a:ext>
              </a:extLst>
            </p:cNvPr>
            <p:cNvCxnSpPr>
              <a:cxnSpLocks/>
            </p:cNvCxnSpPr>
            <p:nvPr/>
          </p:nvCxnSpPr>
          <p:spPr>
            <a:xfrm rot="1800000" flipV="1">
              <a:off x="6432500" y="6270693"/>
              <a:ext cx="0" cy="223961"/>
            </a:xfrm>
            <a:prstGeom prst="straightConnector1">
              <a:avLst/>
            </a:prstGeom>
            <a:ln>
              <a:solidFill>
                <a:srgbClr val="00A759"/>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A073C582-165A-D91E-30F7-3EA2166125DE}"/>
                </a:ext>
              </a:extLst>
            </p:cNvPr>
            <p:cNvCxnSpPr>
              <a:cxnSpLocks/>
            </p:cNvCxnSpPr>
            <p:nvPr/>
          </p:nvCxnSpPr>
          <p:spPr>
            <a:xfrm rot="3600000" flipV="1">
              <a:off x="6474343" y="6311176"/>
              <a:ext cx="0" cy="223961"/>
            </a:xfrm>
            <a:prstGeom prst="straightConnector1">
              <a:avLst/>
            </a:prstGeom>
            <a:ln>
              <a:solidFill>
                <a:srgbClr val="00A759"/>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0944AD32-3833-0FD5-6EF8-4F3037A63985}"/>
                </a:ext>
              </a:extLst>
            </p:cNvPr>
            <p:cNvCxnSpPr>
              <a:cxnSpLocks/>
            </p:cNvCxnSpPr>
            <p:nvPr/>
          </p:nvCxnSpPr>
          <p:spPr>
            <a:xfrm rot="5400000" flipV="1">
              <a:off x="6486109" y="6367021"/>
              <a:ext cx="0" cy="223961"/>
            </a:xfrm>
            <a:prstGeom prst="straightConnector1">
              <a:avLst/>
            </a:prstGeom>
            <a:ln>
              <a:solidFill>
                <a:srgbClr val="00A759"/>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6E3D8103-ACE4-6BE6-4CED-3046DFF52F83}"/>
                </a:ext>
              </a:extLst>
            </p:cNvPr>
            <p:cNvCxnSpPr>
              <a:cxnSpLocks/>
            </p:cNvCxnSpPr>
            <p:nvPr/>
          </p:nvCxnSpPr>
          <p:spPr>
            <a:xfrm rot="7200000" flipV="1">
              <a:off x="6473487" y="6423938"/>
              <a:ext cx="0" cy="223961"/>
            </a:xfrm>
            <a:prstGeom prst="straightConnector1">
              <a:avLst/>
            </a:prstGeom>
            <a:ln>
              <a:solidFill>
                <a:srgbClr val="00A759"/>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ED7F8635-03AC-E186-DDCF-4CE869424251}"/>
                </a:ext>
              </a:extLst>
            </p:cNvPr>
            <p:cNvCxnSpPr>
              <a:cxnSpLocks/>
            </p:cNvCxnSpPr>
            <p:nvPr/>
          </p:nvCxnSpPr>
          <p:spPr>
            <a:xfrm rot="9000000" flipV="1">
              <a:off x="6432499" y="6465532"/>
              <a:ext cx="0" cy="223961"/>
            </a:xfrm>
            <a:prstGeom prst="straightConnector1">
              <a:avLst/>
            </a:prstGeom>
            <a:ln>
              <a:solidFill>
                <a:srgbClr val="00A759"/>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E49D2DB5-4310-672F-9091-361A7182CFB7}"/>
                </a:ext>
              </a:extLst>
            </p:cNvPr>
            <p:cNvCxnSpPr>
              <a:cxnSpLocks/>
            </p:cNvCxnSpPr>
            <p:nvPr/>
          </p:nvCxnSpPr>
          <p:spPr>
            <a:xfrm rot="10800000" flipV="1">
              <a:off x="6377271" y="6479928"/>
              <a:ext cx="0" cy="223961"/>
            </a:xfrm>
            <a:prstGeom prst="straightConnector1">
              <a:avLst/>
            </a:prstGeom>
            <a:ln>
              <a:solidFill>
                <a:srgbClr val="00A759"/>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AB257FFB-B3C9-9A45-C626-313C0B6DC1D0}"/>
                </a:ext>
              </a:extLst>
            </p:cNvPr>
            <p:cNvCxnSpPr>
              <a:cxnSpLocks/>
            </p:cNvCxnSpPr>
            <p:nvPr/>
          </p:nvCxnSpPr>
          <p:spPr>
            <a:xfrm rot="12600000" flipV="1">
              <a:off x="6320517" y="6464925"/>
              <a:ext cx="0" cy="223961"/>
            </a:xfrm>
            <a:prstGeom prst="straightConnector1">
              <a:avLst/>
            </a:prstGeom>
            <a:ln>
              <a:solidFill>
                <a:srgbClr val="00A759"/>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00752F0C-FC67-2407-8FED-DCA6B4ABD793}"/>
                </a:ext>
              </a:extLst>
            </p:cNvPr>
            <p:cNvCxnSpPr>
              <a:cxnSpLocks/>
            </p:cNvCxnSpPr>
            <p:nvPr/>
          </p:nvCxnSpPr>
          <p:spPr>
            <a:xfrm rot="14400000" flipV="1">
              <a:off x="6278674" y="6423938"/>
              <a:ext cx="0" cy="223961"/>
            </a:xfrm>
            <a:prstGeom prst="straightConnector1">
              <a:avLst/>
            </a:prstGeom>
            <a:ln>
              <a:solidFill>
                <a:srgbClr val="00A759"/>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1EE869E9-AA5C-6741-2FE4-89BFA043E697}"/>
                </a:ext>
              </a:extLst>
            </p:cNvPr>
            <p:cNvCxnSpPr>
              <a:cxnSpLocks/>
            </p:cNvCxnSpPr>
            <p:nvPr/>
          </p:nvCxnSpPr>
          <p:spPr>
            <a:xfrm rot="16200000" flipV="1">
              <a:off x="6264481" y="6367947"/>
              <a:ext cx="0" cy="223961"/>
            </a:xfrm>
            <a:prstGeom prst="straightConnector1">
              <a:avLst/>
            </a:prstGeom>
            <a:ln>
              <a:solidFill>
                <a:srgbClr val="00A759"/>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9D1EF84E-5FB6-B10E-8716-E25982984E23}"/>
                </a:ext>
              </a:extLst>
            </p:cNvPr>
            <p:cNvCxnSpPr>
              <a:cxnSpLocks/>
            </p:cNvCxnSpPr>
            <p:nvPr/>
          </p:nvCxnSpPr>
          <p:spPr>
            <a:xfrm rot="18000000" flipV="1">
              <a:off x="6282535" y="6312758"/>
              <a:ext cx="0" cy="223961"/>
            </a:xfrm>
            <a:prstGeom prst="straightConnector1">
              <a:avLst/>
            </a:prstGeom>
            <a:ln>
              <a:solidFill>
                <a:srgbClr val="00A759"/>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49BE50E2-AFC4-F97D-E439-F5B425591E3E}"/>
                </a:ext>
              </a:extLst>
            </p:cNvPr>
            <p:cNvCxnSpPr>
              <a:cxnSpLocks/>
            </p:cNvCxnSpPr>
            <p:nvPr/>
          </p:nvCxnSpPr>
          <p:spPr>
            <a:xfrm rot="19800000" flipV="1">
              <a:off x="6321708" y="6268990"/>
              <a:ext cx="0" cy="223961"/>
            </a:xfrm>
            <a:prstGeom prst="straightConnector1">
              <a:avLst/>
            </a:prstGeom>
            <a:ln>
              <a:solidFill>
                <a:srgbClr val="00A759"/>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grpSp>
      <p:cxnSp>
        <p:nvCxnSpPr>
          <p:cNvPr id="36" name="Straight Arrow Connector 35">
            <a:extLst>
              <a:ext uri="{FF2B5EF4-FFF2-40B4-BE49-F238E27FC236}">
                <a16:creationId xmlns:a16="http://schemas.microsoft.com/office/drawing/2014/main" id="{6AFFEC47-EF0A-B7E7-5300-6D14B7344BDA}"/>
              </a:ext>
            </a:extLst>
          </p:cNvPr>
          <p:cNvCxnSpPr>
            <a:cxnSpLocks/>
          </p:cNvCxnSpPr>
          <p:nvPr/>
        </p:nvCxnSpPr>
        <p:spPr>
          <a:xfrm flipV="1">
            <a:off x="1059355" y="3814799"/>
            <a:ext cx="937984" cy="594058"/>
          </a:xfrm>
          <a:prstGeom prst="straightConnector1">
            <a:avLst/>
          </a:prstGeom>
          <a:ln>
            <a:solidFill>
              <a:srgbClr val="00A759"/>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4441D434-B4F0-5478-6A69-A1E8F74BAC95}"/>
              </a:ext>
            </a:extLst>
          </p:cNvPr>
          <p:cNvCxnSpPr>
            <a:cxnSpLocks/>
          </p:cNvCxnSpPr>
          <p:nvPr/>
        </p:nvCxnSpPr>
        <p:spPr>
          <a:xfrm flipV="1">
            <a:off x="1268244" y="4028694"/>
            <a:ext cx="941412" cy="664741"/>
          </a:xfrm>
          <a:prstGeom prst="straightConnector1">
            <a:avLst/>
          </a:prstGeom>
          <a:ln>
            <a:solidFill>
              <a:srgbClr val="00A759"/>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5" name="Flowchart: Extract 4">
            <a:extLst>
              <a:ext uri="{FF2B5EF4-FFF2-40B4-BE49-F238E27FC236}">
                <a16:creationId xmlns:a16="http://schemas.microsoft.com/office/drawing/2014/main" id="{E834C3AE-278B-4989-BBE5-EF9AC8C2356A}"/>
              </a:ext>
            </a:extLst>
          </p:cNvPr>
          <p:cNvSpPr/>
          <p:nvPr/>
        </p:nvSpPr>
        <p:spPr>
          <a:xfrm rot="18265152">
            <a:off x="1716288" y="2377017"/>
            <a:ext cx="224118" cy="2113203"/>
          </a:xfrm>
          <a:prstGeom prst="flowChartExtract">
            <a:avLst/>
          </a:prstGeom>
          <a:noFill/>
          <a:ln w="381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7" name="Flowchart: Extract 6">
            <a:extLst>
              <a:ext uri="{FF2B5EF4-FFF2-40B4-BE49-F238E27FC236}">
                <a16:creationId xmlns:a16="http://schemas.microsoft.com/office/drawing/2014/main" id="{D5DBE2F8-7265-7DBC-57BB-AD55F30CFF50}"/>
              </a:ext>
            </a:extLst>
          </p:cNvPr>
          <p:cNvSpPr/>
          <p:nvPr/>
        </p:nvSpPr>
        <p:spPr>
          <a:xfrm rot="19923178">
            <a:off x="1207269" y="2743240"/>
            <a:ext cx="224118" cy="1565649"/>
          </a:xfrm>
          <a:prstGeom prst="flowChartExtract">
            <a:avLst/>
          </a:prstGeom>
          <a:noFill/>
          <a:ln w="381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10" name="ZoneTexte 41">
            <a:extLst>
              <a:ext uri="{FF2B5EF4-FFF2-40B4-BE49-F238E27FC236}">
                <a16:creationId xmlns:a16="http://schemas.microsoft.com/office/drawing/2014/main" id="{769DAEC0-4441-EC2C-2442-B1521E7C703F}"/>
              </a:ext>
            </a:extLst>
          </p:cNvPr>
          <p:cNvSpPr txBox="1"/>
          <p:nvPr/>
        </p:nvSpPr>
        <p:spPr>
          <a:xfrm>
            <a:off x="5137404" y="1351947"/>
            <a:ext cx="5764720" cy="523220"/>
          </a:xfrm>
          <a:prstGeom prst="rect">
            <a:avLst/>
          </a:prstGeom>
          <a:noFill/>
        </p:spPr>
        <p:txBody>
          <a:bodyPr wrap="none" rtlCol="0">
            <a:spAutoFit/>
          </a:bodyPr>
          <a:lstStyle/>
          <a:p>
            <a:pPr algn="ctr"/>
            <a:r>
              <a:rPr lang="fr-CA" sz="2800" dirty="0">
                <a:solidFill>
                  <a:srgbClr val="00A759"/>
                </a:solidFill>
                <a:latin typeface="Century Schoolbook" panose="02040604050505020304" pitchFamily="18" charset="0"/>
                <a:cs typeface="Roboto Serif Light" pitchFamily="2" charset="0"/>
              </a:rPr>
              <a:t>B-</a:t>
            </a:r>
            <a:r>
              <a:rPr lang="fr-CA" sz="2800" dirty="0" err="1">
                <a:solidFill>
                  <a:srgbClr val="00A759"/>
                </a:solidFill>
                <a:latin typeface="Century Schoolbook" panose="02040604050505020304" pitchFamily="18" charset="0"/>
                <a:cs typeface="Roboto Serif Light" pitchFamily="2" charset="0"/>
              </a:rPr>
              <a:t>tensor</a:t>
            </a:r>
            <a:r>
              <a:rPr lang="fr-CA" sz="2800" dirty="0">
                <a:solidFill>
                  <a:srgbClr val="00A759"/>
                </a:solidFill>
                <a:latin typeface="Century Schoolbook" panose="02040604050505020304" pitchFamily="18" charset="0"/>
                <a:cs typeface="Roboto Serif Light" pitchFamily="2" charset="0"/>
              </a:rPr>
              <a:t> </a:t>
            </a:r>
            <a:r>
              <a:rPr lang="fr-CA" sz="2800" dirty="0" err="1">
                <a:solidFill>
                  <a:srgbClr val="00A759"/>
                </a:solidFill>
                <a:latin typeface="Century Schoolbook" panose="02040604050505020304" pitchFamily="18" charset="0"/>
                <a:cs typeface="Roboto Serif Light" pitchFamily="2" charset="0"/>
              </a:rPr>
              <a:t>encoding</a:t>
            </a:r>
            <a:r>
              <a:rPr lang="fr-CA" sz="2800" dirty="0">
                <a:solidFill>
                  <a:srgbClr val="00A759"/>
                </a:solidFill>
                <a:latin typeface="Century Schoolbook" panose="02040604050505020304" pitchFamily="18" charset="0"/>
                <a:cs typeface="Roboto Serif Light" pitchFamily="2" charset="0"/>
              </a:rPr>
              <a:t> diffusion MRI</a:t>
            </a:r>
          </a:p>
        </p:txBody>
      </p:sp>
    </p:spTree>
    <p:extLst>
      <p:ext uri="{BB962C8B-B14F-4D97-AF65-F5344CB8AC3E}">
        <p14:creationId xmlns:p14="http://schemas.microsoft.com/office/powerpoint/2010/main" val="19665317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path" presetSubtype="0" fill="hold" nodeType="clickEffect">
                                  <p:stCondLst>
                                    <p:cond delay="0"/>
                                  </p:stCondLst>
                                  <p:childTnLst>
                                    <p:animMotion origin="layout" path="M -1.04167E-6 3.7037E-6 C 0.0625 -0.13727 0.17591 -0.15741 0.25391 -0.04584 C 0.33125 0.0662 0.34401 0.26828 0.28203 0.40486 C 0.2194 0.54189 0.10586 0.56134 0.02826 0.4493 C -0.04987 0.33819 -0.06224 0.13588 -1.04167E-6 3.7037E-6 Z " pathEditMode="relative" rAng="18540000" ptsTypes="AAAAA">
                                      <p:cBhvr>
                                        <p:cTn id="10" dur="5000" fill="hold"/>
                                        <p:tgtEl>
                                          <p:spTgt spid="20"/>
                                        </p:tgtEl>
                                        <p:attrNameLst>
                                          <p:attrName>ppt_x</p:attrName>
                                          <p:attrName>ppt_y</p:attrName>
                                        </p:attrNameLst>
                                      </p:cBhvr>
                                      <p:rCtr x="14102" y="20185"/>
                                    </p:animMotion>
                                  </p:childTnLst>
                                </p:cTn>
                              </p:par>
                              <p:par>
                                <p:cTn id="11" presetID="1" presetClass="exit" presetSubtype="0" fill="hold" grpId="1" nodeType="withEffect">
                                  <p:stCondLst>
                                    <p:cond delay="0"/>
                                  </p:stCondLst>
                                  <p:childTnLst>
                                    <p:set>
                                      <p:cBhvr>
                                        <p:cTn id="12" dur="1" fill="hold">
                                          <p:stCondLst>
                                            <p:cond delay="0"/>
                                          </p:stCondLst>
                                        </p:cTn>
                                        <p:tgtEl>
                                          <p:spTgt spid="5"/>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path" presetSubtype="0" fill="hold" nodeType="clickEffect">
                                  <p:stCondLst>
                                    <p:cond delay="0"/>
                                  </p:stCondLst>
                                  <p:childTnLst>
                                    <p:animMotion origin="layout" path="M 3.54167E-6 -1.48148E-6 C 0.0595 -0.14051 0.17174 -0.16944 0.25065 -0.06366 C 0.32942 0.0419 0.34531 0.24236 0.2858 0.38287 C 0.2263 0.52315 0.1138 0.55093 0.03489 0.44537 C -0.04401 0.33958 -0.05951 0.14028 3.54167E-6 -1.48148E-6 Z " pathEditMode="relative" rAng="18420000" ptsTypes="AAAAA">
                                      <p:cBhvr>
                                        <p:cTn id="20" dur="5000" fill="hold"/>
                                        <p:tgtEl>
                                          <p:spTgt spid="20"/>
                                        </p:tgtEl>
                                        <p:attrNameLst>
                                          <p:attrName>ppt_x</p:attrName>
                                          <p:attrName>ppt_y</p:attrName>
                                        </p:attrNameLst>
                                      </p:cBhvr>
                                      <p:rCtr x="14297" y="19120"/>
                                    </p:animMotion>
                                  </p:childTnLst>
                                </p:cTn>
                              </p:par>
                              <p:par>
                                <p:cTn id="21" presetID="1" presetClass="exit" presetSubtype="0" fill="hold" grpId="1" nodeType="withEffect">
                                  <p:stCondLst>
                                    <p:cond delay="0"/>
                                  </p:stCondLst>
                                  <p:childTnLst>
                                    <p:set>
                                      <p:cBhvr>
                                        <p:cTn id="22" dur="1" fill="hold">
                                          <p:stCondLst>
                                            <p:cond delay="0"/>
                                          </p:stCondLst>
                                        </p:cTn>
                                        <p:tgtEl>
                                          <p:spTgt spid="7"/>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7" grpId="0" animBg="1"/>
      <p:bldP spid="7" grpId="1" animBg="1"/>
      <p:bldP spid="10"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C1381D04-D3CD-8D63-13C9-2B6D17E6F10B}"/>
              </a:ext>
            </a:extLst>
          </p:cNvPr>
          <p:cNvGrpSpPr/>
          <p:nvPr/>
        </p:nvGrpSpPr>
        <p:grpSpPr>
          <a:xfrm>
            <a:off x="356956" y="2324819"/>
            <a:ext cx="3823483" cy="3823483"/>
            <a:chOff x="838199" y="2291568"/>
            <a:chExt cx="3823483" cy="3823483"/>
          </a:xfrm>
        </p:grpSpPr>
        <p:pic>
          <p:nvPicPr>
            <p:cNvPr id="16" name="Graphic 15" descr="Fishbowl with solid fill">
              <a:extLst>
                <a:ext uri="{FF2B5EF4-FFF2-40B4-BE49-F238E27FC236}">
                  <a16:creationId xmlns:a16="http://schemas.microsoft.com/office/drawing/2014/main" id="{362AD5DB-E018-C1DF-5A78-2397E3C4477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38199" y="2291568"/>
              <a:ext cx="3823483" cy="3823483"/>
            </a:xfrm>
            <a:prstGeom prst="rect">
              <a:avLst/>
            </a:prstGeom>
          </p:spPr>
        </p:pic>
        <p:sp>
          <p:nvSpPr>
            <p:cNvPr id="17" name="Rectangle 16">
              <a:extLst>
                <a:ext uri="{FF2B5EF4-FFF2-40B4-BE49-F238E27FC236}">
                  <a16:creationId xmlns:a16="http://schemas.microsoft.com/office/drawing/2014/main" id="{6B08AABC-FE1C-C9F3-7C51-4461CB2A1CF5}"/>
                </a:ext>
              </a:extLst>
            </p:cNvPr>
            <p:cNvSpPr/>
            <p:nvPr/>
          </p:nvSpPr>
          <p:spPr>
            <a:xfrm>
              <a:off x="1747157" y="3853543"/>
              <a:ext cx="2008414" cy="102053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grpSp>
      <p:sp>
        <p:nvSpPr>
          <p:cNvPr id="9" name="ZoneTexte 41">
            <a:extLst>
              <a:ext uri="{FF2B5EF4-FFF2-40B4-BE49-F238E27FC236}">
                <a16:creationId xmlns:a16="http://schemas.microsoft.com/office/drawing/2014/main" id="{F83C2B03-28FE-4C73-37D1-81A5108AF18A}"/>
              </a:ext>
            </a:extLst>
          </p:cNvPr>
          <p:cNvSpPr txBox="1"/>
          <p:nvPr/>
        </p:nvSpPr>
        <p:spPr>
          <a:xfrm>
            <a:off x="4511779" y="2129229"/>
            <a:ext cx="7604967" cy="4524315"/>
          </a:xfrm>
          <a:prstGeom prst="rect">
            <a:avLst/>
          </a:prstGeom>
          <a:noFill/>
        </p:spPr>
        <p:txBody>
          <a:bodyPr wrap="none" rtlCol="0">
            <a:spAutoFit/>
          </a:bodyPr>
          <a:lstStyle/>
          <a:p>
            <a:r>
              <a:rPr lang="fr-CA" sz="2400" dirty="0">
                <a:latin typeface="Century Schoolbook" panose="02040604050505020304" pitchFamily="18" charset="0"/>
                <a:cs typeface="Roboto Serif Light" pitchFamily="2" charset="0"/>
              </a:rPr>
              <a:t>Rules:</a:t>
            </a:r>
          </a:p>
          <a:p>
            <a:pPr marL="342900" indent="-342900">
              <a:buFont typeface="Arial" panose="020B0604020202020204" pitchFamily="34" charset="0"/>
              <a:buChar char="•"/>
            </a:pPr>
            <a:r>
              <a:rPr lang="fr-CA" sz="2400" dirty="0">
                <a:latin typeface="Century Schoolbook" panose="02040604050505020304" pitchFamily="18" charset="0"/>
                <a:cs typeface="Roboto Serif Light" pitchFamily="2" charset="0"/>
              </a:rPr>
              <a:t>Water moves </a:t>
            </a:r>
            <a:r>
              <a:rPr lang="fr-CA" sz="2400" dirty="0" err="1">
                <a:latin typeface="Century Schoolbook" panose="02040604050505020304" pitchFamily="18" charset="0"/>
                <a:cs typeface="Roboto Serif Light" pitchFamily="2" charset="0"/>
              </a:rPr>
              <a:t>randomly</a:t>
            </a:r>
            <a:r>
              <a:rPr lang="fr-CA" sz="2400" dirty="0">
                <a:latin typeface="Century Schoolbook" panose="02040604050505020304" pitchFamily="18" charset="0"/>
                <a:cs typeface="Roboto Serif Light" pitchFamily="2" charset="0"/>
              </a:rPr>
              <a:t> in all directions.</a:t>
            </a:r>
          </a:p>
          <a:p>
            <a:pPr marL="342900" indent="-342900">
              <a:buFont typeface="Arial" panose="020B0604020202020204" pitchFamily="34" charset="0"/>
              <a:buChar char="•"/>
            </a:pPr>
            <a:r>
              <a:rPr lang="fr-CA" sz="2400" dirty="0">
                <a:latin typeface="Century Schoolbook" panose="02040604050505020304" pitchFamily="18" charset="0"/>
                <a:cs typeface="Roboto Serif Light" pitchFamily="2" charset="0"/>
              </a:rPr>
              <a:t>Water moves </a:t>
            </a:r>
            <a:r>
              <a:rPr lang="fr-CA" sz="2400" dirty="0" err="1">
                <a:latin typeface="Century Schoolbook" panose="02040604050505020304" pitchFamily="18" charset="0"/>
                <a:cs typeface="Roboto Serif Light" pitchFamily="2" charset="0"/>
              </a:rPr>
              <a:t>around</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objects</a:t>
            </a:r>
            <a:r>
              <a:rPr lang="fr-CA" sz="2400" dirty="0">
                <a:latin typeface="Century Schoolbook" panose="02040604050505020304" pitchFamily="18" charset="0"/>
                <a:cs typeface="Roboto Serif Light" pitchFamily="2" charset="0"/>
              </a:rPr>
              <a:t>, not </a:t>
            </a:r>
            <a:r>
              <a:rPr lang="fr-CA" sz="2400" dirty="0" err="1">
                <a:latin typeface="Century Schoolbook" panose="02040604050505020304" pitchFamily="18" charset="0"/>
                <a:cs typeface="Roboto Serif Light" pitchFamily="2" charset="0"/>
              </a:rPr>
              <a:t>through</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them</a:t>
            </a:r>
            <a:r>
              <a:rPr lang="fr-CA" sz="2400" dirty="0">
                <a:latin typeface="Century Schoolbook" panose="02040604050505020304" pitchFamily="18" charset="0"/>
                <a:cs typeface="Roboto Serif Light" pitchFamily="2" charset="0"/>
              </a:rPr>
              <a:t>.</a:t>
            </a:r>
          </a:p>
          <a:p>
            <a:pPr marL="342900" indent="-342900">
              <a:buFont typeface="Arial" panose="020B0604020202020204" pitchFamily="34" charset="0"/>
              <a:buChar char="•"/>
            </a:pPr>
            <a:r>
              <a:rPr lang="fr-CA" sz="2400" dirty="0">
                <a:latin typeface="Century Schoolbook" panose="02040604050505020304" pitchFamily="18" charset="0"/>
                <a:cs typeface="Roboto Serif Light" pitchFamily="2" charset="0"/>
              </a:rPr>
              <a:t>Camera: </a:t>
            </a:r>
            <a:r>
              <a:rPr lang="fr-CA" sz="2400" dirty="0" err="1">
                <a:latin typeface="Century Schoolbook" panose="02040604050505020304" pitchFamily="18" charset="0"/>
                <a:cs typeface="Roboto Serif Light" pitchFamily="2" charset="0"/>
              </a:rPr>
              <a:t>only</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sees</a:t>
            </a:r>
            <a:r>
              <a:rPr lang="fr-CA" sz="2400" dirty="0">
                <a:latin typeface="Century Schoolbook" panose="02040604050505020304" pitchFamily="18" charset="0"/>
                <a:cs typeface="Roboto Serif Light" pitchFamily="2" charset="0"/>
              </a:rPr>
              <a:t> water </a:t>
            </a:r>
            <a:r>
              <a:rPr lang="fr-CA" sz="2400" dirty="0" err="1">
                <a:latin typeface="Century Schoolbook" panose="02040604050505020304" pitchFamily="18" charset="0"/>
                <a:cs typeface="Roboto Serif Light" pitchFamily="2" charset="0"/>
              </a:rPr>
              <a:t>moving</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towards</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it</a:t>
            </a:r>
            <a:r>
              <a:rPr lang="fr-CA" sz="2400" dirty="0">
                <a:latin typeface="Century Schoolbook" panose="02040604050505020304" pitchFamily="18" charset="0"/>
                <a:cs typeface="Roboto Serif Light" pitchFamily="2" charset="0"/>
              </a:rPr>
              <a:t> and</a:t>
            </a:r>
            <a:br>
              <a:rPr lang="fr-CA" sz="2400" dirty="0">
                <a:latin typeface="Century Schoolbook" panose="02040604050505020304" pitchFamily="18" charset="0"/>
                <a:cs typeface="Roboto Serif Light" pitchFamily="2" charset="0"/>
              </a:rPr>
            </a:br>
            <a:r>
              <a:rPr lang="fr-CA" sz="2400" dirty="0" err="1">
                <a:latin typeface="Century Schoolbook" panose="02040604050505020304" pitchFamily="18" charset="0"/>
                <a:cs typeface="Roboto Serif Light" pitchFamily="2" charset="0"/>
              </a:rPr>
              <a:t>now</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takes</a:t>
            </a:r>
            <a:r>
              <a:rPr lang="fr-CA" sz="2400" dirty="0">
                <a:latin typeface="Century Schoolbook" panose="02040604050505020304" pitchFamily="18" charset="0"/>
                <a:cs typeface="Roboto Serif Light" pitchFamily="2" charset="0"/>
              </a:rPr>
              <a:t> a </a:t>
            </a:r>
            <a:r>
              <a:rPr lang="fr-CA" sz="2400" dirty="0" err="1">
                <a:latin typeface="Century Schoolbook" panose="02040604050505020304" pitchFamily="18" charset="0"/>
                <a:cs typeface="Roboto Serif Light" pitchFamily="2" charset="0"/>
              </a:rPr>
              <a:t>video</a:t>
            </a:r>
            <a:r>
              <a:rPr lang="fr-CA" sz="2400" dirty="0">
                <a:latin typeface="Century Schoolbook" panose="02040604050505020304" pitchFamily="18" charset="0"/>
                <a:cs typeface="Roboto Serif Light" pitchFamily="2" charset="0"/>
              </a:rPr>
              <a:t>, but at the end </a:t>
            </a:r>
            <a:r>
              <a:rPr lang="fr-CA" sz="2400" dirty="0" err="1">
                <a:latin typeface="Century Schoolbook" panose="02040604050505020304" pitchFamily="18" charset="0"/>
                <a:cs typeface="Roboto Serif Light" pitchFamily="2" charset="0"/>
              </a:rPr>
              <a:t>we</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only</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get</a:t>
            </a:r>
            <a:r>
              <a:rPr lang="fr-CA" sz="2400" dirty="0">
                <a:latin typeface="Century Schoolbook" panose="02040604050505020304" pitchFamily="18" charset="0"/>
                <a:cs typeface="Roboto Serif Light" pitchFamily="2" charset="0"/>
              </a:rPr>
              <a:t> </a:t>
            </a:r>
            <a:br>
              <a:rPr lang="fr-CA" sz="2400" dirty="0">
                <a:latin typeface="Century Schoolbook" panose="02040604050505020304" pitchFamily="18" charset="0"/>
                <a:cs typeface="Roboto Serif Light" pitchFamily="2" charset="0"/>
              </a:rPr>
            </a:br>
            <a:r>
              <a:rPr lang="fr-CA" sz="2400" dirty="0">
                <a:latin typeface="Century Schoolbook" panose="02040604050505020304" pitchFamily="18" charset="0"/>
                <a:cs typeface="Roboto Serif Light" pitchFamily="2" charset="0"/>
              </a:rPr>
              <a:t>the </a:t>
            </a:r>
            <a:r>
              <a:rPr lang="fr-CA" sz="2400" dirty="0" err="1">
                <a:latin typeface="Century Schoolbook" panose="02040604050505020304" pitchFamily="18" charset="0"/>
                <a:cs typeface="Roboto Serif Light" pitchFamily="2" charset="0"/>
              </a:rPr>
              <a:t>average</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picture</a:t>
            </a:r>
            <a:r>
              <a:rPr lang="fr-CA" sz="2400" dirty="0">
                <a:latin typeface="Century Schoolbook" panose="02040604050505020304" pitchFamily="18" charset="0"/>
                <a:cs typeface="Roboto Serif Light" pitchFamily="2" charset="0"/>
              </a:rPr>
              <a:t> of all the frames.</a:t>
            </a:r>
          </a:p>
          <a:p>
            <a:pPr marL="800100" lvl="1" indent="-342900">
              <a:buFont typeface="Arial" panose="020B0604020202020204" pitchFamily="34" charset="0"/>
              <a:buChar char="•"/>
            </a:pPr>
            <a:endParaRPr lang="fr-CA" sz="2400" dirty="0">
              <a:latin typeface="Century Schoolbook" panose="02040604050505020304" pitchFamily="18" charset="0"/>
              <a:cs typeface="Roboto Serif Light" pitchFamily="2" charset="0"/>
            </a:endParaRPr>
          </a:p>
          <a:p>
            <a:r>
              <a:rPr lang="fr-CA" sz="2400" dirty="0">
                <a:latin typeface="Century Schoolbook" panose="02040604050505020304" pitchFamily="18" charset="0"/>
                <a:cs typeface="Roboto Serif Light" pitchFamily="2" charset="0"/>
              </a:rPr>
              <a:t>Goal:</a:t>
            </a:r>
          </a:p>
          <a:p>
            <a:pPr marL="342900" indent="-342900">
              <a:buFont typeface="Arial" panose="020B0604020202020204" pitchFamily="34" charset="0"/>
              <a:buChar char="•"/>
            </a:pPr>
            <a:r>
              <a:rPr lang="fr-CA" sz="2400" dirty="0" err="1">
                <a:latin typeface="Century Schoolbook" panose="02040604050505020304" pitchFamily="18" charset="0"/>
                <a:cs typeface="Roboto Serif Light" pitchFamily="2" charset="0"/>
              </a:rPr>
              <a:t>Find</a:t>
            </a:r>
            <a:r>
              <a:rPr lang="fr-CA" sz="2400" dirty="0">
                <a:latin typeface="Century Schoolbook" panose="02040604050505020304" pitchFamily="18" charset="0"/>
                <a:cs typeface="Roboto Serif Light" pitchFamily="2" charset="0"/>
              </a:rPr>
              <a:t> out </a:t>
            </a:r>
            <a:r>
              <a:rPr lang="fr-CA" sz="2400" dirty="0" err="1">
                <a:latin typeface="Century Schoolbook" panose="02040604050505020304" pitchFamily="18" charset="0"/>
                <a:cs typeface="Roboto Serif Light" pitchFamily="2" charset="0"/>
              </a:rPr>
              <a:t>what</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is</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inside</a:t>
            </a:r>
            <a:r>
              <a:rPr lang="fr-CA" sz="2400" dirty="0">
                <a:latin typeface="Century Schoolbook" panose="02040604050505020304" pitchFamily="18" charset="0"/>
                <a:cs typeface="Roboto Serif Light" pitchFamily="2" charset="0"/>
              </a:rPr>
              <a:t> the aquarium, and </a:t>
            </a:r>
            <a:r>
              <a:rPr lang="fr-CA" sz="2400" dirty="0" err="1">
                <a:latin typeface="Century Schoolbook" panose="02040604050505020304" pitchFamily="18" charset="0"/>
                <a:cs typeface="Roboto Serif Light" pitchFamily="2" charset="0"/>
              </a:rPr>
              <a:t>where</a:t>
            </a:r>
            <a:r>
              <a:rPr lang="fr-CA" sz="2400" dirty="0">
                <a:latin typeface="Century Schoolbook" panose="02040604050505020304" pitchFamily="18" charset="0"/>
                <a:cs typeface="Roboto Serif Light" pitchFamily="2" charset="0"/>
              </a:rPr>
              <a:t>.</a:t>
            </a:r>
          </a:p>
          <a:p>
            <a:pPr marL="342900" indent="-342900">
              <a:buFont typeface="Arial" panose="020B0604020202020204" pitchFamily="34" charset="0"/>
              <a:buChar char="•"/>
            </a:pPr>
            <a:endParaRPr lang="fr-CA" sz="2400" dirty="0">
              <a:latin typeface="Century Schoolbook" panose="02040604050505020304" pitchFamily="18" charset="0"/>
              <a:cs typeface="Roboto Serif Light" pitchFamily="2" charset="0"/>
            </a:endParaRPr>
          </a:p>
          <a:p>
            <a:r>
              <a:rPr lang="fr-CA" sz="2400" dirty="0" err="1">
                <a:latin typeface="Century Schoolbook" panose="02040604050505020304" pitchFamily="18" charset="0"/>
                <a:cs typeface="Roboto Serif Light" pitchFamily="2" charset="0"/>
              </a:rPr>
              <a:t>Idea</a:t>
            </a:r>
            <a:r>
              <a:rPr lang="fr-CA" sz="2400" dirty="0">
                <a:latin typeface="Century Schoolbook" panose="02040604050505020304" pitchFamily="18" charset="0"/>
                <a:cs typeface="Roboto Serif Light" pitchFamily="2" charset="0"/>
              </a:rPr>
              <a:t>:</a:t>
            </a:r>
          </a:p>
          <a:p>
            <a:pPr marL="342900" indent="-342900">
              <a:buFont typeface="Arial" panose="020B0604020202020204" pitchFamily="34" charset="0"/>
              <a:buChar char="•"/>
            </a:pPr>
            <a:r>
              <a:rPr lang="fr-CA" sz="2400" dirty="0" err="1">
                <a:latin typeface="Century Schoolbook" panose="02040604050505020304" pitchFamily="18" charset="0"/>
                <a:cs typeface="Roboto Serif Light" pitchFamily="2" charset="0"/>
              </a:rPr>
              <a:t>Taking</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pictures</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from</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various</a:t>
            </a:r>
            <a:r>
              <a:rPr lang="fr-CA" sz="2400" dirty="0">
                <a:latin typeface="Century Schoolbook" panose="02040604050505020304" pitchFamily="18" charset="0"/>
                <a:cs typeface="Roboto Serif Light" pitchFamily="2" charset="0"/>
              </a:rPr>
              <a:t> angles.</a:t>
            </a:r>
          </a:p>
        </p:txBody>
      </p:sp>
      <p:sp>
        <p:nvSpPr>
          <p:cNvPr id="2" name="Title 1">
            <a:extLst>
              <a:ext uri="{FF2B5EF4-FFF2-40B4-BE49-F238E27FC236}">
                <a16:creationId xmlns:a16="http://schemas.microsoft.com/office/drawing/2014/main" id="{7BEE39D0-7888-3C2F-EEC5-F0F70F916254}"/>
              </a:ext>
            </a:extLst>
          </p:cNvPr>
          <p:cNvSpPr>
            <a:spLocks noGrp="1"/>
          </p:cNvSpPr>
          <p:nvPr>
            <p:ph type="title"/>
          </p:nvPr>
        </p:nvSpPr>
        <p:spPr/>
        <p:txBody>
          <a:bodyPr/>
          <a:lstStyle/>
          <a:p>
            <a:r>
              <a:rPr lang="fr-CA" dirty="0">
                <a:latin typeface="Century Schoolbook" panose="02040604050505020304" pitchFamily="18" charset="0"/>
              </a:rPr>
              <a:t>Diffusion: b-</a:t>
            </a:r>
            <a:r>
              <a:rPr lang="fr-CA" dirty="0" err="1">
                <a:latin typeface="Century Schoolbook" panose="02040604050505020304" pitchFamily="18" charset="0"/>
              </a:rPr>
              <a:t>tensor</a:t>
            </a:r>
            <a:r>
              <a:rPr lang="fr-CA" dirty="0">
                <a:latin typeface="Century Schoolbook" panose="02040604050505020304" pitchFamily="18" charset="0"/>
              </a:rPr>
              <a:t> </a:t>
            </a:r>
            <a:r>
              <a:rPr lang="fr-CA" dirty="0" err="1">
                <a:latin typeface="Century Schoolbook" panose="02040604050505020304" pitchFamily="18" charset="0"/>
              </a:rPr>
              <a:t>encoding</a:t>
            </a:r>
            <a:endParaRPr lang="fr-CA" dirty="0">
              <a:latin typeface="Century Schoolbook" panose="02040604050505020304" pitchFamily="18" charset="0"/>
            </a:endParaRPr>
          </a:p>
        </p:txBody>
      </p:sp>
      <p:sp>
        <p:nvSpPr>
          <p:cNvPr id="4" name="Slide Number Placeholder 3">
            <a:extLst>
              <a:ext uri="{FF2B5EF4-FFF2-40B4-BE49-F238E27FC236}">
                <a16:creationId xmlns:a16="http://schemas.microsoft.com/office/drawing/2014/main" id="{F5CAA497-AC23-BA97-CA5E-A4954705773D}"/>
              </a:ext>
            </a:extLst>
          </p:cNvPr>
          <p:cNvSpPr>
            <a:spLocks noGrp="1"/>
          </p:cNvSpPr>
          <p:nvPr>
            <p:ph type="sldNum" sz="quarter" idx="12"/>
          </p:nvPr>
        </p:nvSpPr>
        <p:spPr/>
        <p:txBody>
          <a:bodyPr/>
          <a:lstStyle/>
          <a:p>
            <a:fld id="{7C4F7C6C-F16A-437F-A05B-8026F95376C8}" type="slidenum">
              <a:rPr lang="fr-CA" smtClean="0">
                <a:latin typeface="Century Schoolbook" panose="02040604050505020304" pitchFamily="18" charset="0"/>
              </a:rPr>
              <a:pPr/>
              <a:t>72</a:t>
            </a:fld>
            <a:endParaRPr lang="fr-CA" dirty="0">
              <a:latin typeface="Century Schoolbook" panose="02040604050505020304" pitchFamily="18" charset="0"/>
            </a:endParaRPr>
          </a:p>
        </p:txBody>
      </p:sp>
      <p:sp>
        <p:nvSpPr>
          <p:cNvPr id="3" name="ZoneTexte 41">
            <a:extLst>
              <a:ext uri="{FF2B5EF4-FFF2-40B4-BE49-F238E27FC236}">
                <a16:creationId xmlns:a16="http://schemas.microsoft.com/office/drawing/2014/main" id="{4207620B-4446-C7FB-F5D7-E9CB416E56D2}"/>
              </a:ext>
            </a:extLst>
          </p:cNvPr>
          <p:cNvSpPr txBox="1"/>
          <p:nvPr/>
        </p:nvSpPr>
        <p:spPr>
          <a:xfrm>
            <a:off x="833631" y="1351351"/>
            <a:ext cx="3081293" cy="523220"/>
          </a:xfrm>
          <a:prstGeom prst="rect">
            <a:avLst/>
          </a:prstGeom>
          <a:noFill/>
        </p:spPr>
        <p:txBody>
          <a:bodyPr wrap="none" rtlCol="0">
            <a:spAutoFit/>
          </a:bodyPr>
          <a:lstStyle/>
          <a:p>
            <a:pPr algn="ctr"/>
            <a:r>
              <a:rPr lang="fr-CA" sz="2800" dirty="0">
                <a:latin typeface="Century Schoolbook" panose="02040604050505020304" pitchFamily="18" charset="0"/>
                <a:cs typeface="Roboto Serif Light" pitchFamily="2" charset="0"/>
              </a:rPr>
              <a:t>Time for real life!</a:t>
            </a:r>
          </a:p>
        </p:txBody>
      </p:sp>
      <p:pic>
        <p:nvPicPr>
          <p:cNvPr id="6" name="Graphic 5" descr="Fish with solid fill">
            <a:extLst>
              <a:ext uri="{FF2B5EF4-FFF2-40B4-BE49-F238E27FC236}">
                <a16:creationId xmlns:a16="http://schemas.microsoft.com/office/drawing/2014/main" id="{FAF426CB-2070-257A-F673-6AA0FFF6334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19636110">
            <a:off x="1047071" y="3779361"/>
            <a:ext cx="1208440" cy="914400"/>
          </a:xfrm>
          <a:prstGeom prst="rect">
            <a:avLst/>
          </a:prstGeom>
        </p:spPr>
      </p:pic>
      <p:grpSp>
        <p:nvGrpSpPr>
          <p:cNvPr id="49" name="Group 48">
            <a:extLst>
              <a:ext uri="{FF2B5EF4-FFF2-40B4-BE49-F238E27FC236}">
                <a16:creationId xmlns:a16="http://schemas.microsoft.com/office/drawing/2014/main" id="{E868CC65-B37B-EA9B-8B37-4F1C2AA84C72}"/>
              </a:ext>
            </a:extLst>
          </p:cNvPr>
          <p:cNvGrpSpPr>
            <a:grpSpLocks noChangeAspect="1"/>
          </p:cNvGrpSpPr>
          <p:nvPr/>
        </p:nvGrpSpPr>
        <p:grpSpPr>
          <a:xfrm>
            <a:off x="2749064" y="4283578"/>
            <a:ext cx="623825" cy="640080"/>
            <a:chOff x="6152500" y="6251733"/>
            <a:chExt cx="445589" cy="452156"/>
          </a:xfrm>
        </p:grpSpPr>
        <p:cxnSp>
          <p:nvCxnSpPr>
            <p:cNvPr id="50" name="Straight Arrow Connector 49">
              <a:extLst>
                <a:ext uri="{FF2B5EF4-FFF2-40B4-BE49-F238E27FC236}">
                  <a16:creationId xmlns:a16="http://schemas.microsoft.com/office/drawing/2014/main" id="{555048AF-3ADB-33F9-D231-606062812A9B}"/>
                </a:ext>
              </a:extLst>
            </p:cNvPr>
            <p:cNvCxnSpPr/>
            <p:nvPr/>
          </p:nvCxnSpPr>
          <p:spPr>
            <a:xfrm flipV="1">
              <a:off x="6376511" y="6251733"/>
              <a:ext cx="0" cy="223961"/>
            </a:xfrm>
            <a:prstGeom prst="straightConnector1">
              <a:avLst/>
            </a:prstGeom>
            <a:ln>
              <a:solidFill>
                <a:srgbClr val="00A759"/>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1" name="Straight Arrow Connector 50">
              <a:extLst>
                <a:ext uri="{FF2B5EF4-FFF2-40B4-BE49-F238E27FC236}">
                  <a16:creationId xmlns:a16="http://schemas.microsoft.com/office/drawing/2014/main" id="{0E5231D8-2F6E-6CA2-E384-E4FF58129AFE}"/>
                </a:ext>
              </a:extLst>
            </p:cNvPr>
            <p:cNvCxnSpPr>
              <a:cxnSpLocks/>
            </p:cNvCxnSpPr>
            <p:nvPr/>
          </p:nvCxnSpPr>
          <p:spPr>
            <a:xfrm rot="1800000" flipV="1">
              <a:off x="6432500" y="6270693"/>
              <a:ext cx="0" cy="223961"/>
            </a:xfrm>
            <a:prstGeom prst="straightConnector1">
              <a:avLst/>
            </a:prstGeom>
            <a:ln>
              <a:solidFill>
                <a:srgbClr val="00A759"/>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2" name="Straight Arrow Connector 51">
              <a:extLst>
                <a:ext uri="{FF2B5EF4-FFF2-40B4-BE49-F238E27FC236}">
                  <a16:creationId xmlns:a16="http://schemas.microsoft.com/office/drawing/2014/main" id="{03B8DB77-24B4-CA53-29E8-DC9BF1BD1FFC}"/>
                </a:ext>
              </a:extLst>
            </p:cNvPr>
            <p:cNvCxnSpPr>
              <a:cxnSpLocks/>
            </p:cNvCxnSpPr>
            <p:nvPr/>
          </p:nvCxnSpPr>
          <p:spPr>
            <a:xfrm rot="3600000" flipV="1">
              <a:off x="6474343" y="6311176"/>
              <a:ext cx="0" cy="223961"/>
            </a:xfrm>
            <a:prstGeom prst="straightConnector1">
              <a:avLst/>
            </a:prstGeom>
            <a:ln>
              <a:solidFill>
                <a:srgbClr val="00A759"/>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3" name="Straight Arrow Connector 52">
              <a:extLst>
                <a:ext uri="{FF2B5EF4-FFF2-40B4-BE49-F238E27FC236}">
                  <a16:creationId xmlns:a16="http://schemas.microsoft.com/office/drawing/2014/main" id="{30DA7C13-BD36-20C8-1C7F-7307C7DA2CCF}"/>
                </a:ext>
              </a:extLst>
            </p:cNvPr>
            <p:cNvCxnSpPr>
              <a:cxnSpLocks/>
            </p:cNvCxnSpPr>
            <p:nvPr/>
          </p:nvCxnSpPr>
          <p:spPr>
            <a:xfrm rot="5400000" flipV="1">
              <a:off x="6486109" y="6367021"/>
              <a:ext cx="0" cy="223961"/>
            </a:xfrm>
            <a:prstGeom prst="straightConnector1">
              <a:avLst/>
            </a:prstGeom>
            <a:ln>
              <a:solidFill>
                <a:srgbClr val="00A759"/>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4" name="Straight Arrow Connector 53">
              <a:extLst>
                <a:ext uri="{FF2B5EF4-FFF2-40B4-BE49-F238E27FC236}">
                  <a16:creationId xmlns:a16="http://schemas.microsoft.com/office/drawing/2014/main" id="{CD714F67-400E-AE32-0AFE-ED78776C23EB}"/>
                </a:ext>
              </a:extLst>
            </p:cNvPr>
            <p:cNvCxnSpPr>
              <a:cxnSpLocks/>
            </p:cNvCxnSpPr>
            <p:nvPr/>
          </p:nvCxnSpPr>
          <p:spPr>
            <a:xfrm rot="7200000" flipV="1">
              <a:off x="6473487" y="6423938"/>
              <a:ext cx="0" cy="223961"/>
            </a:xfrm>
            <a:prstGeom prst="straightConnector1">
              <a:avLst/>
            </a:prstGeom>
            <a:ln>
              <a:solidFill>
                <a:srgbClr val="00A759"/>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5" name="Straight Arrow Connector 54">
              <a:extLst>
                <a:ext uri="{FF2B5EF4-FFF2-40B4-BE49-F238E27FC236}">
                  <a16:creationId xmlns:a16="http://schemas.microsoft.com/office/drawing/2014/main" id="{67E16D87-2A7F-6B78-6FF8-D0242BE16121}"/>
                </a:ext>
              </a:extLst>
            </p:cNvPr>
            <p:cNvCxnSpPr>
              <a:cxnSpLocks/>
            </p:cNvCxnSpPr>
            <p:nvPr/>
          </p:nvCxnSpPr>
          <p:spPr>
            <a:xfrm rot="9000000" flipV="1">
              <a:off x="6432499" y="6465532"/>
              <a:ext cx="0" cy="223961"/>
            </a:xfrm>
            <a:prstGeom prst="straightConnector1">
              <a:avLst/>
            </a:prstGeom>
            <a:ln>
              <a:solidFill>
                <a:srgbClr val="00A759"/>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DD31A519-3C39-9B29-56C1-0EE32BD790EF}"/>
                </a:ext>
              </a:extLst>
            </p:cNvPr>
            <p:cNvCxnSpPr>
              <a:cxnSpLocks/>
            </p:cNvCxnSpPr>
            <p:nvPr/>
          </p:nvCxnSpPr>
          <p:spPr>
            <a:xfrm rot="10800000" flipV="1">
              <a:off x="6377271" y="6479928"/>
              <a:ext cx="0" cy="223961"/>
            </a:xfrm>
            <a:prstGeom prst="straightConnector1">
              <a:avLst/>
            </a:prstGeom>
            <a:ln>
              <a:solidFill>
                <a:srgbClr val="00A759"/>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7" name="Straight Arrow Connector 56">
              <a:extLst>
                <a:ext uri="{FF2B5EF4-FFF2-40B4-BE49-F238E27FC236}">
                  <a16:creationId xmlns:a16="http://schemas.microsoft.com/office/drawing/2014/main" id="{9B18EA46-1E1B-2C48-49C9-A264FF545CB8}"/>
                </a:ext>
              </a:extLst>
            </p:cNvPr>
            <p:cNvCxnSpPr>
              <a:cxnSpLocks/>
            </p:cNvCxnSpPr>
            <p:nvPr/>
          </p:nvCxnSpPr>
          <p:spPr>
            <a:xfrm rot="12600000" flipV="1">
              <a:off x="6320517" y="6464925"/>
              <a:ext cx="0" cy="223961"/>
            </a:xfrm>
            <a:prstGeom prst="straightConnector1">
              <a:avLst/>
            </a:prstGeom>
            <a:ln>
              <a:solidFill>
                <a:srgbClr val="00A759"/>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8" name="Straight Arrow Connector 57">
              <a:extLst>
                <a:ext uri="{FF2B5EF4-FFF2-40B4-BE49-F238E27FC236}">
                  <a16:creationId xmlns:a16="http://schemas.microsoft.com/office/drawing/2014/main" id="{08FB4BA6-2D47-BDAE-54B4-A3C01B83206A}"/>
                </a:ext>
              </a:extLst>
            </p:cNvPr>
            <p:cNvCxnSpPr>
              <a:cxnSpLocks/>
            </p:cNvCxnSpPr>
            <p:nvPr/>
          </p:nvCxnSpPr>
          <p:spPr>
            <a:xfrm rot="14400000" flipV="1">
              <a:off x="6278674" y="6423938"/>
              <a:ext cx="0" cy="223961"/>
            </a:xfrm>
            <a:prstGeom prst="straightConnector1">
              <a:avLst/>
            </a:prstGeom>
            <a:ln>
              <a:solidFill>
                <a:srgbClr val="00A759"/>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9" name="Straight Arrow Connector 58">
              <a:extLst>
                <a:ext uri="{FF2B5EF4-FFF2-40B4-BE49-F238E27FC236}">
                  <a16:creationId xmlns:a16="http://schemas.microsoft.com/office/drawing/2014/main" id="{F25F3E60-DE7F-78B3-1CE8-A62FCFD2120D}"/>
                </a:ext>
              </a:extLst>
            </p:cNvPr>
            <p:cNvCxnSpPr>
              <a:cxnSpLocks/>
            </p:cNvCxnSpPr>
            <p:nvPr/>
          </p:nvCxnSpPr>
          <p:spPr>
            <a:xfrm rot="16200000" flipV="1">
              <a:off x="6264481" y="6367947"/>
              <a:ext cx="0" cy="223961"/>
            </a:xfrm>
            <a:prstGeom prst="straightConnector1">
              <a:avLst/>
            </a:prstGeom>
            <a:ln>
              <a:solidFill>
                <a:srgbClr val="00A759"/>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60" name="Straight Arrow Connector 59">
              <a:extLst>
                <a:ext uri="{FF2B5EF4-FFF2-40B4-BE49-F238E27FC236}">
                  <a16:creationId xmlns:a16="http://schemas.microsoft.com/office/drawing/2014/main" id="{AFB5BA83-3353-8A9F-418A-307283F70EE5}"/>
                </a:ext>
              </a:extLst>
            </p:cNvPr>
            <p:cNvCxnSpPr>
              <a:cxnSpLocks/>
            </p:cNvCxnSpPr>
            <p:nvPr/>
          </p:nvCxnSpPr>
          <p:spPr>
            <a:xfrm rot="18000000" flipV="1">
              <a:off x="6282535" y="6312758"/>
              <a:ext cx="0" cy="223961"/>
            </a:xfrm>
            <a:prstGeom prst="straightConnector1">
              <a:avLst/>
            </a:prstGeom>
            <a:ln>
              <a:solidFill>
                <a:srgbClr val="00A759"/>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61" name="Straight Arrow Connector 60">
              <a:extLst>
                <a:ext uri="{FF2B5EF4-FFF2-40B4-BE49-F238E27FC236}">
                  <a16:creationId xmlns:a16="http://schemas.microsoft.com/office/drawing/2014/main" id="{0A91931C-00FF-D8F2-DFA0-D500436B50D8}"/>
                </a:ext>
              </a:extLst>
            </p:cNvPr>
            <p:cNvCxnSpPr>
              <a:cxnSpLocks/>
            </p:cNvCxnSpPr>
            <p:nvPr/>
          </p:nvCxnSpPr>
          <p:spPr>
            <a:xfrm rot="19800000" flipV="1">
              <a:off x="6321708" y="6268990"/>
              <a:ext cx="0" cy="223961"/>
            </a:xfrm>
            <a:prstGeom prst="straightConnector1">
              <a:avLst/>
            </a:prstGeom>
            <a:ln>
              <a:solidFill>
                <a:srgbClr val="00A759"/>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14" name="Group 13">
            <a:extLst>
              <a:ext uri="{FF2B5EF4-FFF2-40B4-BE49-F238E27FC236}">
                <a16:creationId xmlns:a16="http://schemas.microsoft.com/office/drawing/2014/main" id="{67AA9E0A-6EAF-C71D-F422-FC11BA25EF2D}"/>
              </a:ext>
            </a:extLst>
          </p:cNvPr>
          <p:cNvGrpSpPr/>
          <p:nvPr/>
        </p:nvGrpSpPr>
        <p:grpSpPr>
          <a:xfrm>
            <a:off x="2613968" y="4301905"/>
            <a:ext cx="926410" cy="620309"/>
            <a:chOff x="5779361" y="4409087"/>
            <a:chExt cx="926410" cy="620309"/>
          </a:xfrm>
        </p:grpSpPr>
        <p:grpSp>
          <p:nvGrpSpPr>
            <p:cNvPr id="12" name="Group 11">
              <a:extLst>
                <a:ext uri="{FF2B5EF4-FFF2-40B4-BE49-F238E27FC236}">
                  <a16:creationId xmlns:a16="http://schemas.microsoft.com/office/drawing/2014/main" id="{2F443710-CD3D-66A9-80D2-31D45C6DEBF6}"/>
                </a:ext>
              </a:extLst>
            </p:cNvPr>
            <p:cNvGrpSpPr/>
            <p:nvPr/>
          </p:nvGrpSpPr>
          <p:grpSpPr>
            <a:xfrm>
              <a:off x="5779361" y="4633464"/>
              <a:ext cx="914400" cy="395932"/>
              <a:chOff x="6111870" y="4549438"/>
              <a:chExt cx="914400" cy="395932"/>
            </a:xfrm>
          </p:grpSpPr>
          <p:pic>
            <p:nvPicPr>
              <p:cNvPr id="8" name="Graphic 7" descr="Stacked Rocks with solid fill">
                <a:extLst>
                  <a:ext uri="{FF2B5EF4-FFF2-40B4-BE49-F238E27FC236}">
                    <a16:creationId xmlns:a16="http://schemas.microsoft.com/office/drawing/2014/main" id="{09E6F1DB-5664-A336-2E08-72A8CE35AF97}"/>
                  </a:ext>
                </a:extLst>
              </p:cNvPr>
              <p:cNvPicPr>
                <a:picLocks noChangeAspect="1"/>
              </p:cNvPicPr>
              <p:nvPr/>
            </p:nvPicPr>
            <p:blipFill rotWithShape="1">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t="38769" b="36904"/>
              <a:stretch/>
            </p:blipFill>
            <p:spPr>
              <a:xfrm>
                <a:off x="6148274" y="4549438"/>
                <a:ext cx="835860" cy="167153"/>
              </a:xfrm>
              <a:prstGeom prst="rect">
                <a:avLst/>
              </a:prstGeom>
            </p:spPr>
          </p:pic>
          <p:pic>
            <p:nvPicPr>
              <p:cNvPr id="11" name="Graphic 10" descr="Stacked Rocks with solid fill">
                <a:extLst>
                  <a:ext uri="{FF2B5EF4-FFF2-40B4-BE49-F238E27FC236}">
                    <a16:creationId xmlns:a16="http://schemas.microsoft.com/office/drawing/2014/main" id="{835B3AF8-26DB-B761-3588-F447092B1E90}"/>
                  </a:ext>
                </a:extLst>
              </p:cNvPr>
              <p:cNvPicPr>
                <a:picLocks noChangeAspect="1"/>
              </p:cNvPicPr>
              <p:nvPr/>
            </p:nvPicPr>
            <p:blipFill rotWithShape="1">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b="59891"/>
              <a:stretch/>
            </p:blipFill>
            <p:spPr>
              <a:xfrm rot="10435736">
                <a:off x="6111870" y="4669781"/>
                <a:ext cx="914400" cy="275589"/>
              </a:xfrm>
              <a:prstGeom prst="rect">
                <a:avLst/>
              </a:prstGeom>
            </p:spPr>
          </p:pic>
        </p:grpSp>
        <p:pic>
          <p:nvPicPr>
            <p:cNvPr id="13" name="Graphic 12" descr="Stacked Rocks with solid fill">
              <a:extLst>
                <a:ext uri="{FF2B5EF4-FFF2-40B4-BE49-F238E27FC236}">
                  <a16:creationId xmlns:a16="http://schemas.microsoft.com/office/drawing/2014/main" id="{403EB6B4-08BD-BB12-3720-01C6B0B1DC16}"/>
                </a:ext>
              </a:extLst>
            </p:cNvPr>
            <p:cNvPicPr>
              <a:picLocks noChangeAspect="1"/>
            </p:cNvPicPr>
            <p:nvPr/>
          </p:nvPicPr>
          <p:blipFill rotWithShape="1">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b="59891"/>
            <a:stretch/>
          </p:blipFill>
          <p:spPr>
            <a:xfrm rot="21398256">
              <a:off x="5791371" y="4409087"/>
              <a:ext cx="914400" cy="275589"/>
            </a:xfrm>
            <a:prstGeom prst="rect">
              <a:avLst/>
            </a:prstGeom>
          </p:spPr>
        </p:pic>
      </p:grpSp>
      <p:grpSp>
        <p:nvGrpSpPr>
          <p:cNvPr id="35" name="Group 34">
            <a:extLst>
              <a:ext uri="{FF2B5EF4-FFF2-40B4-BE49-F238E27FC236}">
                <a16:creationId xmlns:a16="http://schemas.microsoft.com/office/drawing/2014/main" id="{1FED8185-C28B-E958-F20B-B945BF13329E}"/>
              </a:ext>
            </a:extLst>
          </p:cNvPr>
          <p:cNvGrpSpPr>
            <a:grpSpLocks noChangeAspect="1"/>
          </p:cNvGrpSpPr>
          <p:nvPr/>
        </p:nvGrpSpPr>
        <p:grpSpPr>
          <a:xfrm>
            <a:off x="2369830" y="3708287"/>
            <a:ext cx="623825" cy="640080"/>
            <a:chOff x="6152500" y="6251733"/>
            <a:chExt cx="445589" cy="452156"/>
          </a:xfrm>
        </p:grpSpPr>
        <p:cxnSp>
          <p:nvCxnSpPr>
            <p:cNvPr id="19" name="Straight Arrow Connector 18">
              <a:extLst>
                <a:ext uri="{FF2B5EF4-FFF2-40B4-BE49-F238E27FC236}">
                  <a16:creationId xmlns:a16="http://schemas.microsoft.com/office/drawing/2014/main" id="{6E6B6EE6-6FB5-1655-6823-34D6C0317751}"/>
                </a:ext>
              </a:extLst>
            </p:cNvPr>
            <p:cNvCxnSpPr/>
            <p:nvPr/>
          </p:nvCxnSpPr>
          <p:spPr>
            <a:xfrm flipV="1">
              <a:off x="6376511" y="6251733"/>
              <a:ext cx="0" cy="223961"/>
            </a:xfrm>
            <a:prstGeom prst="straightConnector1">
              <a:avLst/>
            </a:prstGeom>
            <a:ln>
              <a:solidFill>
                <a:srgbClr val="00A759"/>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81BCF612-9F5A-2228-3410-CEF959F99EFE}"/>
                </a:ext>
              </a:extLst>
            </p:cNvPr>
            <p:cNvCxnSpPr>
              <a:cxnSpLocks/>
            </p:cNvCxnSpPr>
            <p:nvPr/>
          </p:nvCxnSpPr>
          <p:spPr>
            <a:xfrm rot="1800000" flipV="1">
              <a:off x="6432500" y="6270693"/>
              <a:ext cx="0" cy="223961"/>
            </a:xfrm>
            <a:prstGeom prst="straightConnector1">
              <a:avLst/>
            </a:prstGeom>
            <a:ln>
              <a:solidFill>
                <a:srgbClr val="00A759"/>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A073C582-165A-D91E-30F7-3EA2166125DE}"/>
                </a:ext>
              </a:extLst>
            </p:cNvPr>
            <p:cNvCxnSpPr>
              <a:cxnSpLocks/>
            </p:cNvCxnSpPr>
            <p:nvPr/>
          </p:nvCxnSpPr>
          <p:spPr>
            <a:xfrm rot="3600000" flipV="1">
              <a:off x="6474343" y="6311176"/>
              <a:ext cx="0" cy="223961"/>
            </a:xfrm>
            <a:prstGeom prst="straightConnector1">
              <a:avLst/>
            </a:prstGeom>
            <a:ln>
              <a:solidFill>
                <a:srgbClr val="00A759"/>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0944AD32-3833-0FD5-6EF8-4F3037A63985}"/>
                </a:ext>
              </a:extLst>
            </p:cNvPr>
            <p:cNvCxnSpPr>
              <a:cxnSpLocks/>
            </p:cNvCxnSpPr>
            <p:nvPr/>
          </p:nvCxnSpPr>
          <p:spPr>
            <a:xfrm rot="5400000" flipV="1">
              <a:off x="6486109" y="6367021"/>
              <a:ext cx="0" cy="223961"/>
            </a:xfrm>
            <a:prstGeom prst="straightConnector1">
              <a:avLst/>
            </a:prstGeom>
            <a:ln>
              <a:solidFill>
                <a:srgbClr val="00A759"/>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6E3D8103-ACE4-6BE6-4CED-3046DFF52F83}"/>
                </a:ext>
              </a:extLst>
            </p:cNvPr>
            <p:cNvCxnSpPr>
              <a:cxnSpLocks/>
            </p:cNvCxnSpPr>
            <p:nvPr/>
          </p:nvCxnSpPr>
          <p:spPr>
            <a:xfrm rot="7200000" flipV="1">
              <a:off x="6473487" y="6423938"/>
              <a:ext cx="0" cy="223961"/>
            </a:xfrm>
            <a:prstGeom prst="straightConnector1">
              <a:avLst/>
            </a:prstGeom>
            <a:ln>
              <a:solidFill>
                <a:srgbClr val="00A759"/>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ED7F8635-03AC-E186-DDCF-4CE869424251}"/>
                </a:ext>
              </a:extLst>
            </p:cNvPr>
            <p:cNvCxnSpPr>
              <a:cxnSpLocks/>
            </p:cNvCxnSpPr>
            <p:nvPr/>
          </p:nvCxnSpPr>
          <p:spPr>
            <a:xfrm rot="9000000" flipV="1">
              <a:off x="6432499" y="6465532"/>
              <a:ext cx="0" cy="223961"/>
            </a:xfrm>
            <a:prstGeom prst="straightConnector1">
              <a:avLst/>
            </a:prstGeom>
            <a:ln>
              <a:solidFill>
                <a:srgbClr val="00A759"/>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E49D2DB5-4310-672F-9091-361A7182CFB7}"/>
                </a:ext>
              </a:extLst>
            </p:cNvPr>
            <p:cNvCxnSpPr>
              <a:cxnSpLocks/>
            </p:cNvCxnSpPr>
            <p:nvPr/>
          </p:nvCxnSpPr>
          <p:spPr>
            <a:xfrm rot="10800000" flipV="1">
              <a:off x="6377271" y="6479928"/>
              <a:ext cx="0" cy="223961"/>
            </a:xfrm>
            <a:prstGeom prst="straightConnector1">
              <a:avLst/>
            </a:prstGeom>
            <a:ln>
              <a:solidFill>
                <a:srgbClr val="00A759"/>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AB257FFB-B3C9-9A45-C626-313C0B6DC1D0}"/>
                </a:ext>
              </a:extLst>
            </p:cNvPr>
            <p:cNvCxnSpPr>
              <a:cxnSpLocks/>
            </p:cNvCxnSpPr>
            <p:nvPr/>
          </p:nvCxnSpPr>
          <p:spPr>
            <a:xfrm rot="12600000" flipV="1">
              <a:off x="6320517" y="6464925"/>
              <a:ext cx="0" cy="223961"/>
            </a:xfrm>
            <a:prstGeom prst="straightConnector1">
              <a:avLst/>
            </a:prstGeom>
            <a:ln>
              <a:solidFill>
                <a:srgbClr val="00A759"/>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00752F0C-FC67-2407-8FED-DCA6B4ABD793}"/>
                </a:ext>
              </a:extLst>
            </p:cNvPr>
            <p:cNvCxnSpPr>
              <a:cxnSpLocks/>
            </p:cNvCxnSpPr>
            <p:nvPr/>
          </p:nvCxnSpPr>
          <p:spPr>
            <a:xfrm rot="14400000" flipV="1">
              <a:off x="6278674" y="6423938"/>
              <a:ext cx="0" cy="223961"/>
            </a:xfrm>
            <a:prstGeom prst="straightConnector1">
              <a:avLst/>
            </a:prstGeom>
            <a:ln>
              <a:solidFill>
                <a:srgbClr val="00A759"/>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1EE869E9-AA5C-6741-2FE4-89BFA043E697}"/>
                </a:ext>
              </a:extLst>
            </p:cNvPr>
            <p:cNvCxnSpPr>
              <a:cxnSpLocks/>
            </p:cNvCxnSpPr>
            <p:nvPr/>
          </p:nvCxnSpPr>
          <p:spPr>
            <a:xfrm rot="16200000" flipV="1">
              <a:off x="6264481" y="6367947"/>
              <a:ext cx="0" cy="223961"/>
            </a:xfrm>
            <a:prstGeom prst="straightConnector1">
              <a:avLst/>
            </a:prstGeom>
            <a:ln>
              <a:solidFill>
                <a:srgbClr val="00A759"/>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9D1EF84E-5FB6-B10E-8716-E25982984E23}"/>
                </a:ext>
              </a:extLst>
            </p:cNvPr>
            <p:cNvCxnSpPr>
              <a:cxnSpLocks/>
            </p:cNvCxnSpPr>
            <p:nvPr/>
          </p:nvCxnSpPr>
          <p:spPr>
            <a:xfrm rot="18000000" flipV="1">
              <a:off x="6282535" y="6312758"/>
              <a:ext cx="0" cy="223961"/>
            </a:xfrm>
            <a:prstGeom prst="straightConnector1">
              <a:avLst/>
            </a:prstGeom>
            <a:ln>
              <a:solidFill>
                <a:srgbClr val="00A759"/>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49BE50E2-AFC4-F97D-E439-F5B425591E3E}"/>
                </a:ext>
              </a:extLst>
            </p:cNvPr>
            <p:cNvCxnSpPr>
              <a:cxnSpLocks/>
            </p:cNvCxnSpPr>
            <p:nvPr/>
          </p:nvCxnSpPr>
          <p:spPr>
            <a:xfrm rot="19800000" flipV="1">
              <a:off x="6321708" y="6268990"/>
              <a:ext cx="0" cy="223961"/>
            </a:xfrm>
            <a:prstGeom prst="straightConnector1">
              <a:avLst/>
            </a:prstGeom>
            <a:ln>
              <a:solidFill>
                <a:srgbClr val="00A759"/>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grpSp>
      <p:cxnSp>
        <p:nvCxnSpPr>
          <p:cNvPr id="36" name="Straight Arrow Connector 35">
            <a:extLst>
              <a:ext uri="{FF2B5EF4-FFF2-40B4-BE49-F238E27FC236}">
                <a16:creationId xmlns:a16="http://schemas.microsoft.com/office/drawing/2014/main" id="{6AFFEC47-EF0A-B7E7-5300-6D14B7344BDA}"/>
              </a:ext>
            </a:extLst>
          </p:cNvPr>
          <p:cNvCxnSpPr>
            <a:cxnSpLocks/>
          </p:cNvCxnSpPr>
          <p:nvPr/>
        </p:nvCxnSpPr>
        <p:spPr>
          <a:xfrm flipV="1">
            <a:off x="1059355" y="3814799"/>
            <a:ext cx="937984" cy="594058"/>
          </a:xfrm>
          <a:prstGeom prst="straightConnector1">
            <a:avLst/>
          </a:prstGeom>
          <a:ln>
            <a:solidFill>
              <a:srgbClr val="00A759"/>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4441D434-B4F0-5478-6A69-A1E8F74BAC95}"/>
              </a:ext>
            </a:extLst>
          </p:cNvPr>
          <p:cNvCxnSpPr>
            <a:cxnSpLocks/>
          </p:cNvCxnSpPr>
          <p:nvPr/>
        </p:nvCxnSpPr>
        <p:spPr>
          <a:xfrm flipV="1">
            <a:off x="1268244" y="4028694"/>
            <a:ext cx="941412" cy="664741"/>
          </a:xfrm>
          <a:prstGeom prst="straightConnector1">
            <a:avLst/>
          </a:prstGeom>
          <a:ln>
            <a:solidFill>
              <a:srgbClr val="00A759"/>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5" name="ZoneTexte 41">
            <a:extLst>
              <a:ext uri="{FF2B5EF4-FFF2-40B4-BE49-F238E27FC236}">
                <a16:creationId xmlns:a16="http://schemas.microsoft.com/office/drawing/2014/main" id="{6154440A-9CAE-885A-C3CC-541ED4E70B1D}"/>
              </a:ext>
            </a:extLst>
          </p:cNvPr>
          <p:cNvSpPr txBox="1"/>
          <p:nvPr/>
        </p:nvSpPr>
        <p:spPr>
          <a:xfrm>
            <a:off x="8314262" y="2440084"/>
            <a:ext cx="2857752" cy="555427"/>
          </a:xfrm>
          <a:prstGeom prst="roundRect">
            <a:avLst>
              <a:gd name="adj" fmla="val 29454"/>
            </a:avLst>
          </a:prstGeom>
          <a:solidFill>
            <a:schemeClr val="bg1"/>
          </a:solidFill>
          <a:ln w="19050">
            <a:solidFill>
              <a:schemeClr val="tx1"/>
            </a:solidFill>
          </a:ln>
        </p:spPr>
        <p:txBody>
          <a:bodyPr wrap="square" rtlCol="0">
            <a:spAutoFit/>
          </a:bodyPr>
          <a:lstStyle/>
          <a:p>
            <a:pPr algn="ctr"/>
            <a:r>
              <a:rPr lang="fr-CA" sz="2400" dirty="0" err="1">
                <a:solidFill>
                  <a:srgbClr val="00A759"/>
                </a:solidFill>
                <a:latin typeface="Century Schoolbook" panose="02040604050505020304" pitchFamily="18" charset="0"/>
                <a:cs typeface="Roboto Serif Light" pitchFamily="2" charset="0"/>
              </a:rPr>
              <a:t>Brownian</a:t>
            </a:r>
            <a:r>
              <a:rPr lang="fr-CA" sz="2400" dirty="0">
                <a:solidFill>
                  <a:srgbClr val="00A759"/>
                </a:solidFill>
                <a:latin typeface="Century Schoolbook" panose="02040604050505020304" pitchFamily="18" charset="0"/>
                <a:cs typeface="Roboto Serif Light" pitchFamily="2" charset="0"/>
              </a:rPr>
              <a:t> motion</a:t>
            </a:r>
          </a:p>
        </p:txBody>
      </p:sp>
      <p:sp>
        <p:nvSpPr>
          <p:cNvPr id="7" name="ZoneTexte 41">
            <a:extLst>
              <a:ext uri="{FF2B5EF4-FFF2-40B4-BE49-F238E27FC236}">
                <a16:creationId xmlns:a16="http://schemas.microsoft.com/office/drawing/2014/main" id="{DF0B9392-1EF9-457B-427A-3523A1520E4A}"/>
              </a:ext>
            </a:extLst>
          </p:cNvPr>
          <p:cNvSpPr txBox="1"/>
          <p:nvPr/>
        </p:nvSpPr>
        <p:spPr>
          <a:xfrm>
            <a:off x="4890705" y="2817889"/>
            <a:ext cx="3423557" cy="555427"/>
          </a:xfrm>
          <a:prstGeom prst="roundRect">
            <a:avLst>
              <a:gd name="adj" fmla="val 29454"/>
            </a:avLst>
          </a:prstGeom>
          <a:solidFill>
            <a:schemeClr val="bg1"/>
          </a:solidFill>
          <a:ln w="19050">
            <a:solidFill>
              <a:schemeClr val="tx1"/>
            </a:solidFill>
          </a:ln>
        </p:spPr>
        <p:txBody>
          <a:bodyPr wrap="square" rtlCol="0">
            <a:spAutoFit/>
          </a:bodyPr>
          <a:lstStyle/>
          <a:p>
            <a:pPr algn="ctr"/>
            <a:r>
              <a:rPr lang="fr-CA" sz="2400" dirty="0" err="1">
                <a:solidFill>
                  <a:srgbClr val="00A759"/>
                </a:solidFill>
                <a:latin typeface="Century Schoolbook" panose="02040604050505020304" pitchFamily="18" charset="0"/>
                <a:cs typeface="Roboto Serif Light" pitchFamily="2" charset="0"/>
              </a:rPr>
              <a:t>Restricted</a:t>
            </a:r>
            <a:r>
              <a:rPr lang="fr-CA" sz="2400" dirty="0">
                <a:solidFill>
                  <a:srgbClr val="00A759"/>
                </a:solidFill>
                <a:latin typeface="Century Schoolbook" panose="02040604050505020304" pitchFamily="18" charset="0"/>
                <a:cs typeface="Roboto Serif Light" pitchFamily="2" charset="0"/>
              </a:rPr>
              <a:t> diffusion</a:t>
            </a:r>
          </a:p>
        </p:txBody>
      </p:sp>
      <p:sp>
        <p:nvSpPr>
          <p:cNvPr id="38" name="ZoneTexte 41">
            <a:extLst>
              <a:ext uri="{FF2B5EF4-FFF2-40B4-BE49-F238E27FC236}">
                <a16:creationId xmlns:a16="http://schemas.microsoft.com/office/drawing/2014/main" id="{BDE55020-EA0D-D055-A51C-2B2159D61745}"/>
              </a:ext>
            </a:extLst>
          </p:cNvPr>
          <p:cNvSpPr txBox="1"/>
          <p:nvPr/>
        </p:nvSpPr>
        <p:spPr>
          <a:xfrm>
            <a:off x="4890705" y="3393764"/>
            <a:ext cx="6784522" cy="935474"/>
          </a:xfrm>
          <a:prstGeom prst="roundRect">
            <a:avLst>
              <a:gd name="adj" fmla="val 19655"/>
            </a:avLst>
          </a:prstGeom>
          <a:solidFill>
            <a:schemeClr val="bg1"/>
          </a:solidFill>
          <a:ln w="19050">
            <a:solidFill>
              <a:schemeClr val="tx1"/>
            </a:solidFill>
          </a:ln>
        </p:spPr>
        <p:txBody>
          <a:bodyPr wrap="square" rtlCol="0">
            <a:spAutoFit/>
          </a:bodyPr>
          <a:lstStyle/>
          <a:p>
            <a:pPr algn="ctr"/>
            <a:r>
              <a:rPr lang="fr-CA" sz="2400" dirty="0">
                <a:solidFill>
                  <a:srgbClr val="00A759"/>
                </a:solidFill>
                <a:latin typeface="Century Schoolbook" panose="02040604050505020304" pitchFamily="18" charset="0"/>
                <a:cs typeface="Roboto Serif Light" pitchFamily="2" charset="0"/>
              </a:rPr>
              <a:t>Diffusion gradient: signal drops </a:t>
            </a:r>
            <a:r>
              <a:rPr lang="fr-CA" sz="2400" dirty="0" err="1">
                <a:solidFill>
                  <a:srgbClr val="00A759"/>
                </a:solidFill>
                <a:latin typeface="Century Schoolbook" panose="02040604050505020304" pitchFamily="18" charset="0"/>
                <a:cs typeface="Roboto Serif Light" pitchFamily="2" charset="0"/>
              </a:rPr>
              <a:t>when</a:t>
            </a:r>
            <a:r>
              <a:rPr lang="fr-CA" sz="2400" dirty="0">
                <a:solidFill>
                  <a:srgbClr val="00A759"/>
                </a:solidFill>
                <a:latin typeface="Century Schoolbook" panose="02040604050505020304" pitchFamily="18" charset="0"/>
                <a:cs typeface="Roboto Serif Light" pitchFamily="2" charset="0"/>
              </a:rPr>
              <a:t> water </a:t>
            </a:r>
            <a:r>
              <a:rPr lang="fr-CA" sz="2400" dirty="0" err="1">
                <a:solidFill>
                  <a:srgbClr val="00A759"/>
                </a:solidFill>
                <a:latin typeface="Century Schoolbook" panose="02040604050505020304" pitchFamily="18" charset="0"/>
                <a:cs typeface="Roboto Serif Light" pitchFamily="2" charset="0"/>
              </a:rPr>
              <a:t>is</a:t>
            </a:r>
            <a:r>
              <a:rPr lang="fr-CA" sz="2400" dirty="0">
                <a:solidFill>
                  <a:srgbClr val="00A759"/>
                </a:solidFill>
                <a:latin typeface="Century Schoolbook" panose="02040604050505020304" pitchFamily="18" charset="0"/>
                <a:cs typeface="Roboto Serif Light" pitchFamily="2" charset="0"/>
              </a:rPr>
              <a:t> </a:t>
            </a:r>
            <a:r>
              <a:rPr lang="fr-CA" sz="2400" dirty="0" err="1">
                <a:solidFill>
                  <a:srgbClr val="00A759"/>
                </a:solidFill>
                <a:latin typeface="Century Schoolbook" panose="02040604050505020304" pitchFamily="18" charset="0"/>
                <a:cs typeface="Roboto Serif Light" pitchFamily="2" charset="0"/>
              </a:rPr>
              <a:t>moving</a:t>
            </a:r>
            <a:r>
              <a:rPr lang="fr-CA" sz="2400" dirty="0">
                <a:solidFill>
                  <a:srgbClr val="00A759"/>
                </a:solidFill>
                <a:latin typeface="Century Schoolbook" panose="02040604050505020304" pitchFamily="18" charset="0"/>
                <a:cs typeface="Roboto Serif Light" pitchFamily="2" charset="0"/>
              </a:rPr>
              <a:t> </a:t>
            </a:r>
            <a:r>
              <a:rPr lang="fr-CA" sz="2400" dirty="0" err="1">
                <a:solidFill>
                  <a:srgbClr val="00A759"/>
                </a:solidFill>
                <a:latin typeface="Century Schoolbook" panose="02040604050505020304" pitchFamily="18" charset="0"/>
                <a:cs typeface="Roboto Serif Light" pitchFamily="2" charset="0"/>
              </a:rPr>
              <a:t>along</a:t>
            </a:r>
            <a:r>
              <a:rPr lang="fr-CA" sz="2400" dirty="0">
                <a:solidFill>
                  <a:srgbClr val="00A759"/>
                </a:solidFill>
                <a:latin typeface="Century Schoolbook" panose="02040604050505020304" pitchFamily="18" charset="0"/>
                <a:cs typeface="Roboto Serif Light" pitchFamily="2" charset="0"/>
              </a:rPr>
              <a:t> </a:t>
            </a:r>
            <a:r>
              <a:rPr lang="fr-CA" sz="2400" dirty="0" err="1">
                <a:solidFill>
                  <a:srgbClr val="00A759"/>
                </a:solidFill>
                <a:latin typeface="Century Schoolbook" panose="02040604050505020304" pitchFamily="18" charset="0"/>
                <a:cs typeface="Roboto Serif Light" pitchFamily="2" charset="0"/>
              </a:rPr>
              <a:t>its</a:t>
            </a:r>
            <a:r>
              <a:rPr lang="fr-CA" sz="2400" dirty="0">
                <a:solidFill>
                  <a:srgbClr val="00A759"/>
                </a:solidFill>
                <a:latin typeface="Century Schoolbook" panose="02040604050505020304" pitchFamily="18" charset="0"/>
                <a:cs typeface="Roboto Serif Light" pitchFamily="2" charset="0"/>
              </a:rPr>
              <a:t> direction.</a:t>
            </a:r>
          </a:p>
        </p:txBody>
      </p:sp>
      <p:sp>
        <p:nvSpPr>
          <p:cNvPr id="39" name="ZoneTexte 41">
            <a:extLst>
              <a:ext uri="{FF2B5EF4-FFF2-40B4-BE49-F238E27FC236}">
                <a16:creationId xmlns:a16="http://schemas.microsoft.com/office/drawing/2014/main" id="{64803314-B464-595B-9F3B-D22C3234F908}"/>
              </a:ext>
            </a:extLst>
          </p:cNvPr>
          <p:cNvSpPr txBox="1"/>
          <p:nvPr/>
        </p:nvSpPr>
        <p:spPr>
          <a:xfrm>
            <a:off x="8850412" y="5004341"/>
            <a:ext cx="1423071" cy="555427"/>
          </a:xfrm>
          <a:prstGeom prst="roundRect">
            <a:avLst>
              <a:gd name="adj" fmla="val 29454"/>
            </a:avLst>
          </a:prstGeom>
          <a:solidFill>
            <a:schemeClr val="bg1"/>
          </a:solidFill>
          <a:ln w="19050">
            <a:solidFill>
              <a:schemeClr val="tx1"/>
            </a:solidFill>
          </a:ln>
        </p:spPr>
        <p:txBody>
          <a:bodyPr wrap="square" rtlCol="0">
            <a:spAutoFit/>
          </a:bodyPr>
          <a:lstStyle/>
          <a:p>
            <a:pPr algn="ctr"/>
            <a:r>
              <a:rPr lang="fr-CA" sz="2400" dirty="0" err="1">
                <a:solidFill>
                  <a:srgbClr val="00A759"/>
                </a:solidFill>
                <a:latin typeface="Century Schoolbook" panose="02040604050505020304" pitchFamily="18" charset="0"/>
                <a:cs typeface="Roboto Serif Light" pitchFamily="2" charset="0"/>
              </a:rPr>
              <a:t>brain</a:t>
            </a:r>
            <a:endParaRPr lang="fr-CA" sz="2400" dirty="0">
              <a:solidFill>
                <a:srgbClr val="00A759"/>
              </a:solidFill>
              <a:latin typeface="Century Schoolbook" panose="02040604050505020304" pitchFamily="18" charset="0"/>
              <a:cs typeface="Roboto Serif Light" pitchFamily="2" charset="0"/>
            </a:endParaRPr>
          </a:p>
        </p:txBody>
      </p:sp>
      <p:pic>
        <p:nvPicPr>
          <p:cNvPr id="42" name="Graphic 41" descr="Brain with solid fill">
            <a:extLst>
              <a:ext uri="{FF2B5EF4-FFF2-40B4-BE49-F238E27FC236}">
                <a16:creationId xmlns:a16="http://schemas.microsoft.com/office/drawing/2014/main" id="{00A68ED7-6160-EE5F-6441-2FB7BAD47B03}"/>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flipH="1">
            <a:off x="284148" y="2160947"/>
            <a:ext cx="4245261" cy="4245261"/>
          </a:xfrm>
          <a:prstGeom prst="rect">
            <a:avLst/>
          </a:prstGeom>
        </p:spPr>
      </p:pic>
      <p:pic>
        <p:nvPicPr>
          <p:cNvPr id="29" name="Graphic 28" descr="Cylinder outline">
            <a:extLst>
              <a:ext uri="{FF2B5EF4-FFF2-40B4-BE49-F238E27FC236}">
                <a16:creationId xmlns:a16="http://schemas.microsoft.com/office/drawing/2014/main" id="{2478A6BF-7291-EC32-7ED4-E950C7D560FA}"/>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rot="6775130">
            <a:off x="2894021" y="3422567"/>
            <a:ext cx="287433" cy="855971"/>
          </a:xfrm>
          <a:prstGeom prst="rect">
            <a:avLst/>
          </a:prstGeom>
        </p:spPr>
      </p:pic>
      <p:pic>
        <p:nvPicPr>
          <p:cNvPr id="33" name="Graphic 32" descr="Sphere outline">
            <a:extLst>
              <a:ext uri="{FF2B5EF4-FFF2-40B4-BE49-F238E27FC236}">
                <a16:creationId xmlns:a16="http://schemas.microsoft.com/office/drawing/2014/main" id="{179125C7-C696-8EB2-1DE9-84FA4DCD2841}"/>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2469538" y="3133396"/>
            <a:ext cx="271540" cy="271540"/>
          </a:xfrm>
          <a:prstGeom prst="rect">
            <a:avLst/>
          </a:prstGeom>
        </p:spPr>
      </p:pic>
      <p:sp>
        <p:nvSpPr>
          <p:cNvPr id="43" name="ZoneTexte 41">
            <a:extLst>
              <a:ext uri="{FF2B5EF4-FFF2-40B4-BE49-F238E27FC236}">
                <a16:creationId xmlns:a16="http://schemas.microsoft.com/office/drawing/2014/main" id="{DA30472A-E9CB-602D-17F9-1B9FD9AB4876}"/>
              </a:ext>
            </a:extLst>
          </p:cNvPr>
          <p:cNvSpPr txBox="1"/>
          <p:nvPr/>
        </p:nvSpPr>
        <p:spPr>
          <a:xfrm>
            <a:off x="4292667" y="6137157"/>
            <a:ext cx="2979232" cy="555427"/>
          </a:xfrm>
          <a:prstGeom prst="roundRect">
            <a:avLst>
              <a:gd name="adj" fmla="val 29454"/>
            </a:avLst>
          </a:prstGeom>
          <a:solidFill>
            <a:schemeClr val="bg1"/>
          </a:solidFill>
          <a:ln w="19050">
            <a:solidFill>
              <a:schemeClr val="tx1"/>
            </a:solidFill>
          </a:ln>
        </p:spPr>
        <p:txBody>
          <a:bodyPr wrap="square" rtlCol="0">
            <a:spAutoFit/>
          </a:bodyPr>
          <a:lstStyle/>
          <a:p>
            <a:pPr algn="ctr"/>
            <a:r>
              <a:rPr lang="fr-CA" sz="2400" dirty="0" err="1">
                <a:solidFill>
                  <a:srgbClr val="00A759"/>
                </a:solidFill>
                <a:latin typeface="Century Schoolbook" panose="02040604050505020304" pitchFamily="18" charset="0"/>
                <a:cs typeface="Roboto Serif Light" pitchFamily="2" charset="0"/>
              </a:rPr>
              <a:t>Measuring</a:t>
            </a:r>
            <a:r>
              <a:rPr lang="fr-CA" sz="2400" dirty="0">
                <a:solidFill>
                  <a:srgbClr val="00A759"/>
                </a:solidFill>
                <a:latin typeface="Century Schoolbook" panose="02040604050505020304" pitchFamily="18" charset="0"/>
                <a:cs typeface="Roboto Serif Light" pitchFamily="2" charset="0"/>
              </a:rPr>
              <a:t> </a:t>
            </a:r>
            <a:r>
              <a:rPr lang="fr-CA" sz="2400" dirty="0" err="1">
                <a:solidFill>
                  <a:srgbClr val="00A759"/>
                </a:solidFill>
                <a:latin typeface="Century Schoolbook" panose="02040604050505020304" pitchFamily="18" charset="0"/>
                <a:cs typeface="Roboto Serif Light" pitchFamily="2" charset="0"/>
              </a:rPr>
              <a:t>signals</a:t>
            </a:r>
            <a:endParaRPr lang="fr-CA" sz="2400" dirty="0">
              <a:solidFill>
                <a:srgbClr val="00A759"/>
              </a:solidFill>
              <a:latin typeface="Century Schoolbook" panose="02040604050505020304" pitchFamily="18" charset="0"/>
              <a:cs typeface="Roboto Serif Light" pitchFamily="2" charset="0"/>
            </a:endParaRPr>
          </a:p>
        </p:txBody>
      </p:sp>
    </p:spTree>
    <p:extLst>
      <p:ext uri="{BB962C8B-B14F-4D97-AF65-F5344CB8AC3E}">
        <p14:creationId xmlns:p14="http://schemas.microsoft.com/office/powerpoint/2010/main" val="32708972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3"/>
                                        </p:tgtEl>
                                        <p:attrNameLst>
                                          <p:attrName>style.visibility</p:attrName>
                                        </p:attrNameLst>
                                      </p:cBhvr>
                                      <p:to>
                                        <p:strVal val="visible"/>
                                      </p:to>
                                    </p:set>
                                  </p:childTnLst>
                                </p:cTn>
                              </p:par>
                              <p:par>
                                <p:cTn id="21" presetID="1" presetClass="exit" presetSubtype="0" fill="hold" nodeType="withEffect">
                                  <p:stCondLst>
                                    <p:cond delay="0"/>
                                  </p:stCondLst>
                                  <p:childTnLst>
                                    <p:set>
                                      <p:cBhvr>
                                        <p:cTn id="22" dur="1" fill="hold">
                                          <p:stCondLst>
                                            <p:cond delay="0"/>
                                          </p:stCondLst>
                                        </p:cTn>
                                        <p:tgtEl>
                                          <p:spTgt spid="6"/>
                                        </p:tgtEl>
                                        <p:attrNameLst>
                                          <p:attrName>style.visibility</p:attrName>
                                        </p:attrNameLst>
                                      </p:cBhvr>
                                      <p:to>
                                        <p:strVal val="hidden"/>
                                      </p:to>
                                    </p:set>
                                  </p:childTnLst>
                                </p:cTn>
                              </p:par>
                              <p:par>
                                <p:cTn id="23" presetID="1" presetClass="exit" presetSubtype="0" fill="hold" nodeType="withEffect">
                                  <p:stCondLst>
                                    <p:cond delay="0"/>
                                  </p:stCondLst>
                                  <p:childTnLst>
                                    <p:set>
                                      <p:cBhvr>
                                        <p:cTn id="24" dur="1" fill="hold">
                                          <p:stCondLst>
                                            <p:cond delay="0"/>
                                          </p:stCondLst>
                                        </p:cTn>
                                        <p:tgtEl>
                                          <p:spTgt spid="14"/>
                                        </p:tgtEl>
                                        <p:attrNameLst>
                                          <p:attrName>style.visibility</p:attrName>
                                        </p:attrNameLst>
                                      </p:cBhvr>
                                      <p:to>
                                        <p:strVal val="hidden"/>
                                      </p:to>
                                    </p:set>
                                  </p:childTnLst>
                                </p:cTn>
                              </p:par>
                              <p:par>
                                <p:cTn id="25" presetID="1" presetClass="entr" presetSubtype="0" fill="hold" nodeType="withEffect">
                                  <p:stCondLst>
                                    <p:cond delay="0"/>
                                  </p:stCondLst>
                                  <p:childTnLst>
                                    <p:set>
                                      <p:cBhvr>
                                        <p:cTn id="26" dur="1" fill="hold">
                                          <p:stCondLst>
                                            <p:cond delay="0"/>
                                          </p:stCondLst>
                                        </p:cTn>
                                        <p:tgtEl>
                                          <p:spTgt spid="29"/>
                                        </p:tgtEl>
                                        <p:attrNameLst>
                                          <p:attrName>style.visibility</p:attrName>
                                        </p:attrNameLst>
                                      </p:cBhvr>
                                      <p:to>
                                        <p:strVal val="visible"/>
                                      </p:to>
                                    </p:set>
                                  </p:childTnLst>
                                </p:cTn>
                              </p:par>
                              <p:par>
                                <p:cTn id="27" presetID="1" presetClass="exit" presetSubtype="0" fill="hold" nodeType="withEffect">
                                  <p:stCondLst>
                                    <p:cond delay="0"/>
                                  </p:stCondLst>
                                  <p:childTnLst>
                                    <p:set>
                                      <p:cBhvr>
                                        <p:cTn id="28" dur="1" fill="hold">
                                          <p:stCondLst>
                                            <p:cond delay="0"/>
                                          </p:stCondLst>
                                        </p:cTn>
                                        <p:tgtEl>
                                          <p:spTgt spid="18"/>
                                        </p:tgtEl>
                                        <p:attrNameLst>
                                          <p:attrName>style.visibility</p:attrName>
                                        </p:attrNameLst>
                                      </p:cBhvr>
                                      <p:to>
                                        <p:strVal val="hidden"/>
                                      </p:to>
                                    </p:set>
                                  </p:childTnLst>
                                </p:cTn>
                              </p:par>
                              <p:par>
                                <p:cTn id="29" presetID="1" presetClass="entr" presetSubtype="0" fill="hold" nodeType="withEffect">
                                  <p:stCondLst>
                                    <p:cond delay="0"/>
                                  </p:stCondLst>
                                  <p:childTnLst>
                                    <p:set>
                                      <p:cBhvr>
                                        <p:cTn id="30" dur="1" fill="hold">
                                          <p:stCondLst>
                                            <p:cond delay="0"/>
                                          </p:stCondLst>
                                        </p:cTn>
                                        <p:tgtEl>
                                          <p:spTgt spid="42"/>
                                        </p:tgtEl>
                                        <p:attrNameLst>
                                          <p:attrName>style.visibility</p:attrName>
                                        </p:attrNameLst>
                                      </p:cBhvr>
                                      <p:to>
                                        <p:strVal val="visible"/>
                                      </p:to>
                                    </p:set>
                                  </p:childTnLst>
                                </p:cTn>
                              </p:par>
                              <p:par>
                                <p:cTn id="31" presetID="1" presetClass="exit" presetSubtype="0" fill="hold" nodeType="withEffect">
                                  <p:stCondLst>
                                    <p:cond delay="0"/>
                                  </p:stCondLst>
                                  <p:childTnLst>
                                    <p:set>
                                      <p:cBhvr>
                                        <p:cTn id="32" dur="1" fill="hold">
                                          <p:stCondLst>
                                            <p:cond delay="0"/>
                                          </p:stCondLst>
                                        </p:cTn>
                                        <p:tgtEl>
                                          <p:spTgt spid="49"/>
                                        </p:tgtEl>
                                        <p:attrNameLst>
                                          <p:attrName>style.visibility</p:attrName>
                                        </p:attrNameLst>
                                      </p:cBhvr>
                                      <p:to>
                                        <p:strVal val="hidden"/>
                                      </p:to>
                                    </p:set>
                                  </p:childTnLst>
                                </p:cTn>
                              </p:par>
                              <p:par>
                                <p:cTn id="33" presetID="1" presetClass="exit" presetSubtype="0" fill="hold" nodeType="withEffect">
                                  <p:stCondLst>
                                    <p:cond delay="0"/>
                                  </p:stCondLst>
                                  <p:childTnLst>
                                    <p:set>
                                      <p:cBhvr>
                                        <p:cTn id="34" dur="1" fill="hold">
                                          <p:stCondLst>
                                            <p:cond delay="0"/>
                                          </p:stCondLst>
                                        </p:cTn>
                                        <p:tgtEl>
                                          <p:spTgt spid="35"/>
                                        </p:tgtEl>
                                        <p:attrNameLst>
                                          <p:attrName>style.visibility</p:attrName>
                                        </p:attrNameLst>
                                      </p:cBhvr>
                                      <p:to>
                                        <p:strVal val="hidden"/>
                                      </p:to>
                                    </p:set>
                                  </p:childTnLst>
                                </p:cTn>
                              </p:par>
                              <p:par>
                                <p:cTn id="35" presetID="1" presetClass="exit" presetSubtype="0" fill="hold" nodeType="withEffect">
                                  <p:stCondLst>
                                    <p:cond delay="0"/>
                                  </p:stCondLst>
                                  <p:childTnLst>
                                    <p:set>
                                      <p:cBhvr>
                                        <p:cTn id="36" dur="1" fill="hold">
                                          <p:stCondLst>
                                            <p:cond delay="0"/>
                                          </p:stCondLst>
                                        </p:cTn>
                                        <p:tgtEl>
                                          <p:spTgt spid="36"/>
                                        </p:tgtEl>
                                        <p:attrNameLst>
                                          <p:attrName>style.visibility</p:attrName>
                                        </p:attrNameLst>
                                      </p:cBhvr>
                                      <p:to>
                                        <p:strVal val="hidden"/>
                                      </p:to>
                                    </p:set>
                                  </p:childTnLst>
                                </p:cTn>
                              </p:par>
                              <p:par>
                                <p:cTn id="37" presetID="1" presetClass="exit" presetSubtype="0" fill="hold" nodeType="withEffect">
                                  <p:stCondLst>
                                    <p:cond delay="0"/>
                                  </p:stCondLst>
                                  <p:childTnLst>
                                    <p:set>
                                      <p:cBhvr>
                                        <p:cTn id="38" dur="1" fill="hold">
                                          <p:stCondLst>
                                            <p:cond delay="0"/>
                                          </p:stCondLst>
                                        </p:cTn>
                                        <p:tgtEl>
                                          <p:spTgt spid="40"/>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38" grpId="0" animBg="1"/>
      <p:bldP spid="39" grpId="0" animBg="1"/>
      <p:bldP spid="43" grpId="0"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EE39D0-7888-3C2F-EEC5-F0F70F916254}"/>
              </a:ext>
            </a:extLst>
          </p:cNvPr>
          <p:cNvSpPr>
            <a:spLocks noGrp="1"/>
          </p:cNvSpPr>
          <p:nvPr>
            <p:ph type="title"/>
          </p:nvPr>
        </p:nvSpPr>
        <p:spPr/>
        <p:txBody>
          <a:bodyPr/>
          <a:lstStyle/>
          <a:p>
            <a:r>
              <a:rPr lang="fr-CA" dirty="0">
                <a:latin typeface="Century Schoolbook" panose="02040604050505020304" pitchFamily="18" charset="0"/>
              </a:rPr>
              <a:t>Diffusion: b-</a:t>
            </a:r>
            <a:r>
              <a:rPr lang="fr-CA" dirty="0" err="1">
                <a:latin typeface="Century Schoolbook" panose="02040604050505020304" pitchFamily="18" charset="0"/>
              </a:rPr>
              <a:t>tensor</a:t>
            </a:r>
            <a:r>
              <a:rPr lang="fr-CA" dirty="0">
                <a:latin typeface="Century Schoolbook" panose="02040604050505020304" pitchFamily="18" charset="0"/>
              </a:rPr>
              <a:t> </a:t>
            </a:r>
            <a:r>
              <a:rPr lang="fr-CA" dirty="0" err="1">
                <a:latin typeface="Century Schoolbook" panose="02040604050505020304" pitchFamily="18" charset="0"/>
              </a:rPr>
              <a:t>encoding</a:t>
            </a:r>
            <a:endParaRPr lang="fr-CA" dirty="0">
              <a:latin typeface="Century Schoolbook" panose="02040604050505020304" pitchFamily="18" charset="0"/>
            </a:endParaRPr>
          </a:p>
        </p:txBody>
      </p:sp>
      <p:sp>
        <p:nvSpPr>
          <p:cNvPr id="4" name="Slide Number Placeholder 3">
            <a:extLst>
              <a:ext uri="{FF2B5EF4-FFF2-40B4-BE49-F238E27FC236}">
                <a16:creationId xmlns:a16="http://schemas.microsoft.com/office/drawing/2014/main" id="{F5CAA497-AC23-BA97-CA5E-A4954705773D}"/>
              </a:ext>
            </a:extLst>
          </p:cNvPr>
          <p:cNvSpPr>
            <a:spLocks noGrp="1"/>
          </p:cNvSpPr>
          <p:nvPr>
            <p:ph type="sldNum" sz="quarter" idx="12"/>
          </p:nvPr>
        </p:nvSpPr>
        <p:spPr/>
        <p:txBody>
          <a:bodyPr/>
          <a:lstStyle/>
          <a:p>
            <a:fld id="{7C4F7C6C-F16A-437F-A05B-8026F95376C8}" type="slidenum">
              <a:rPr lang="fr-CA" smtClean="0">
                <a:latin typeface="Century Schoolbook" panose="02040604050505020304" pitchFamily="18" charset="0"/>
              </a:rPr>
              <a:pPr/>
              <a:t>73</a:t>
            </a:fld>
            <a:endParaRPr lang="fr-CA" dirty="0">
              <a:latin typeface="Century Schoolbook" panose="02040604050505020304" pitchFamily="18" charset="0"/>
            </a:endParaRPr>
          </a:p>
        </p:txBody>
      </p:sp>
      <p:sp>
        <p:nvSpPr>
          <p:cNvPr id="3" name="ZoneTexte 41">
            <a:extLst>
              <a:ext uri="{FF2B5EF4-FFF2-40B4-BE49-F238E27FC236}">
                <a16:creationId xmlns:a16="http://schemas.microsoft.com/office/drawing/2014/main" id="{4207620B-4446-C7FB-F5D7-E9CB416E56D2}"/>
              </a:ext>
            </a:extLst>
          </p:cNvPr>
          <p:cNvSpPr txBox="1"/>
          <p:nvPr/>
        </p:nvSpPr>
        <p:spPr>
          <a:xfrm>
            <a:off x="833631" y="1351351"/>
            <a:ext cx="3081293" cy="523220"/>
          </a:xfrm>
          <a:prstGeom prst="rect">
            <a:avLst/>
          </a:prstGeom>
          <a:noFill/>
        </p:spPr>
        <p:txBody>
          <a:bodyPr wrap="none" rtlCol="0">
            <a:spAutoFit/>
          </a:bodyPr>
          <a:lstStyle/>
          <a:p>
            <a:pPr algn="ctr"/>
            <a:r>
              <a:rPr lang="fr-CA" sz="2800" dirty="0">
                <a:latin typeface="Century Schoolbook" panose="02040604050505020304" pitchFamily="18" charset="0"/>
                <a:cs typeface="Roboto Serif Light" pitchFamily="2" charset="0"/>
              </a:rPr>
              <a:t>Time for real life!</a:t>
            </a:r>
          </a:p>
        </p:txBody>
      </p:sp>
      <p:pic>
        <p:nvPicPr>
          <p:cNvPr id="20" name="Graphic 19" descr="Video camera with solid fill">
            <a:extLst>
              <a:ext uri="{FF2B5EF4-FFF2-40B4-BE49-F238E27FC236}">
                <a16:creationId xmlns:a16="http://schemas.microsoft.com/office/drawing/2014/main" id="{23A26875-D814-4189-2FF5-144D617CD77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385832" y="1824655"/>
            <a:ext cx="914400" cy="914400"/>
          </a:xfrm>
          <a:prstGeom prst="rect">
            <a:avLst/>
          </a:prstGeom>
        </p:spPr>
      </p:pic>
      <p:pic>
        <p:nvPicPr>
          <p:cNvPr id="15" name="Graphic 14" descr="Camera with solid fill">
            <a:extLst>
              <a:ext uri="{FF2B5EF4-FFF2-40B4-BE49-F238E27FC236}">
                <a16:creationId xmlns:a16="http://schemas.microsoft.com/office/drawing/2014/main" id="{382B1A55-0677-286A-B0FB-2691B514910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24118" y="1953813"/>
            <a:ext cx="740395" cy="740395"/>
          </a:xfrm>
          <a:prstGeom prst="rect">
            <a:avLst/>
          </a:prstGeom>
        </p:spPr>
      </p:pic>
      <p:sp>
        <p:nvSpPr>
          <p:cNvPr id="22" name="Cross 21">
            <a:extLst>
              <a:ext uri="{FF2B5EF4-FFF2-40B4-BE49-F238E27FC236}">
                <a16:creationId xmlns:a16="http://schemas.microsoft.com/office/drawing/2014/main" id="{7282EED8-39C2-3254-F388-540F13B8FFC4}"/>
              </a:ext>
            </a:extLst>
          </p:cNvPr>
          <p:cNvSpPr>
            <a:spLocks noChangeAspect="1"/>
          </p:cNvSpPr>
          <p:nvPr/>
        </p:nvSpPr>
        <p:spPr>
          <a:xfrm rot="2704082">
            <a:off x="908137" y="1967410"/>
            <a:ext cx="772354" cy="772354"/>
          </a:xfrm>
          <a:prstGeom prst="plus">
            <a:avLst>
              <a:gd name="adj" fmla="val 47373"/>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cxnSp>
        <p:nvCxnSpPr>
          <p:cNvPr id="37" name="Connecteur droit avec flèche 71">
            <a:extLst>
              <a:ext uri="{FF2B5EF4-FFF2-40B4-BE49-F238E27FC236}">
                <a16:creationId xmlns:a16="http://schemas.microsoft.com/office/drawing/2014/main" id="{3A4FE628-3EA8-1D74-BB0F-0FE3377A30F0}"/>
              </a:ext>
            </a:extLst>
          </p:cNvPr>
          <p:cNvCxnSpPr>
            <a:cxnSpLocks/>
          </p:cNvCxnSpPr>
          <p:nvPr/>
        </p:nvCxnSpPr>
        <p:spPr>
          <a:xfrm>
            <a:off x="1802478" y="2365904"/>
            <a:ext cx="492916"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 name="ZoneTexte 41">
            <a:extLst>
              <a:ext uri="{FF2B5EF4-FFF2-40B4-BE49-F238E27FC236}">
                <a16:creationId xmlns:a16="http://schemas.microsoft.com/office/drawing/2014/main" id="{3BB91E32-8B31-BDEB-D304-38F079CF9362}"/>
              </a:ext>
            </a:extLst>
          </p:cNvPr>
          <p:cNvSpPr txBox="1"/>
          <p:nvPr/>
        </p:nvSpPr>
        <p:spPr>
          <a:xfrm>
            <a:off x="10703736" y="4294975"/>
            <a:ext cx="296876" cy="369332"/>
          </a:xfrm>
          <a:prstGeom prst="rect">
            <a:avLst/>
          </a:prstGeom>
          <a:noFill/>
        </p:spPr>
        <p:txBody>
          <a:bodyPr wrap="none" rtlCol="0">
            <a:spAutoFit/>
          </a:bodyPr>
          <a:lstStyle/>
          <a:p>
            <a:r>
              <a:rPr lang="fr-CA" dirty="0">
                <a:solidFill>
                  <a:schemeClr val="accent1"/>
                </a:solidFill>
                <a:latin typeface="Century Schoolbook" panose="02040604050505020304" pitchFamily="18" charset="0"/>
                <a:cs typeface="Roboto Serif Medium" pitchFamily="2" charset="0"/>
              </a:rPr>
              <a:t>z</a:t>
            </a:r>
          </a:p>
        </p:txBody>
      </p:sp>
      <p:sp>
        <p:nvSpPr>
          <p:cNvPr id="41" name="ZoneTexte 41">
            <a:extLst>
              <a:ext uri="{FF2B5EF4-FFF2-40B4-BE49-F238E27FC236}">
                <a16:creationId xmlns:a16="http://schemas.microsoft.com/office/drawing/2014/main" id="{E921A2A7-9AE0-E075-2522-7681EDA86143}"/>
              </a:ext>
            </a:extLst>
          </p:cNvPr>
          <p:cNvSpPr txBox="1"/>
          <p:nvPr/>
        </p:nvSpPr>
        <p:spPr>
          <a:xfrm>
            <a:off x="11678260" y="5381369"/>
            <a:ext cx="308098" cy="369332"/>
          </a:xfrm>
          <a:prstGeom prst="rect">
            <a:avLst/>
          </a:prstGeom>
          <a:noFill/>
        </p:spPr>
        <p:txBody>
          <a:bodyPr wrap="none" rtlCol="0">
            <a:spAutoFit/>
          </a:bodyPr>
          <a:lstStyle/>
          <a:p>
            <a:r>
              <a:rPr lang="fr-CA" dirty="0">
                <a:solidFill>
                  <a:srgbClr val="00A759"/>
                </a:solidFill>
                <a:latin typeface="Century Schoolbook" panose="02040604050505020304" pitchFamily="18" charset="0"/>
                <a:cs typeface="Roboto Serif Medium" pitchFamily="2" charset="0"/>
              </a:rPr>
              <a:t>y</a:t>
            </a:r>
          </a:p>
        </p:txBody>
      </p:sp>
      <p:sp>
        <p:nvSpPr>
          <p:cNvPr id="48" name="ZoneTexte 41">
            <a:extLst>
              <a:ext uri="{FF2B5EF4-FFF2-40B4-BE49-F238E27FC236}">
                <a16:creationId xmlns:a16="http://schemas.microsoft.com/office/drawing/2014/main" id="{F07C1496-F9AC-891E-13E3-CB15C6C69032}"/>
              </a:ext>
            </a:extLst>
          </p:cNvPr>
          <p:cNvSpPr txBox="1"/>
          <p:nvPr/>
        </p:nvSpPr>
        <p:spPr>
          <a:xfrm>
            <a:off x="10121965" y="6105714"/>
            <a:ext cx="319318" cy="369332"/>
          </a:xfrm>
          <a:prstGeom prst="rect">
            <a:avLst/>
          </a:prstGeom>
          <a:noFill/>
        </p:spPr>
        <p:txBody>
          <a:bodyPr wrap="none" rtlCol="0">
            <a:spAutoFit/>
          </a:bodyPr>
          <a:lstStyle/>
          <a:p>
            <a:r>
              <a:rPr lang="fr-CA" dirty="0">
                <a:solidFill>
                  <a:srgbClr val="FF0000"/>
                </a:solidFill>
                <a:latin typeface="Century Schoolbook" panose="02040604050505020304" pitchFamily="18" charset="0"/>
                <a:cs typeface="Roboto Serif Medium" pitchFamily="2" charset="0"/>
              </a:rPr>
              <a:t>x</a:t>
            </a:r>
          </a:p>
        </p:txBody>
      </p:sp>
      <p:cxnSp>
        <p:nvCxnSpPr>
          <p:cNvPr id="62" name="Straight Arrow Connector 61">
            <a:extLst>
              <a:ext uri="{FF2B5EF4-FFF2-40B4-BE49-F238E27FC236}">
                <a16:creationId xmlns:a16="http://schemas.microsoft.com/office/drawing/2014/main" id="{BFED961B-6556-51EC-3035-CA793C7CB0EE}"/>
              </a:ext>
            </a:extLst>
          </p:cNvPr>
          <p:cNvCxnSpPr>
            <a:cxnSpLocks/>
          </p:cNvCxnSpPr>
          <p:nvPr/>
        </p:nvCxnSpPr>
        <p:spPr>
          <a:xfrm flipV="1">
            <a:off x="10856936" y="4590272"/>
            <a:ext cx="0" cy="999662"/>
          </a:xfrm>
          <a:prstGeom prst="straightConnector1">
            <a:avLst/>
          </a:prstGeom>
          <a:ln w="127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63" name="Straight Arrow Connector 62">
            <a:extLst>
              <a:ext uri="{FF2B5EF4-FFF2-40B4-BE49-F238E27FC236}">
                <a16:creationId xmlns:a16="http://schemas.microsoft.com/office/drawing/2014/main" id="{688D3985-C24E-67F1-8A55-44466F987EBE}"/>
              </a:ext>
            </a:extLst>
          </p:cNvPr>
          <p:cNvCxnSpPr>
            <a:cxnSpLocks/>
          </p:cNvCxnSpPr>
          <p:nvPr/>
        </p:nvCxnSpPr>
        <p:spPr>
          <a:xfrm>
            <a:off x="10852174" y="5587553"/>
            <a:ext cx="891398" cy="0"/>
          </a:xfrm>
          <a:prstGeom prst="straightConnector1">
            <a:avLst/>
          </a:prstGeom>
          <a:ln w="12700">
            <a:solidFill>
              <a:srgbClr val="00A759"/>
            </a:solidFill>
            <a:tailEnd type="triangle"/>
          </a:ln>
        </p:spPr>
        <p:style>
          <a:lnRef idx="1">
            <a:schemeClr val="accent1"/>
          </a:lnRef>
          <a:fillRef idx="0">
            <a:schemeClr val="accent1"/>
          </a:fillRef>
          <a:effectRef idx="0">
            <a:schemeClr val="accent1"/>
          </a:effectRef>
          <a:fontRef idx="minor">
            <a:schemeClr val="tx1"/>
          </a:fontRef>
        </p:style>
      </p:cxnSp>
      <p:cxnSp>
        <p:nvCxnSpPr>
          <p:cNvPr id="64" name="Straight Arrow Connector 63">
            <a:extLst>
              <a:ext uri="{FF2B5EF4-FFF2-40B4-BE49-F238E27FC236}">
                <a16:creationId xmlns:a16="http://schemas.microsoft.com/office/drawing/2014/main" id="{07DD3897-52E9-A14B-D761-2C6BC27029DE}"/>
              </a:ext>
            </a:extLst>
          </p:cNvPr>
          <p:cNvCxnSpPr>
            <a:cxnSpLocks noChangeAspect="1"/>
          </p:cNvCxnSpPr>
          <p:nvPr/>
        </p:nvCxnSpPr>
        <p:spPr>
          <a:xfrm flipH="1">
            <a:off x="10376508" y="5580411"/>
            <a:ext cx="482868" cy="625352"/>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65" name="Freeform: Shape 64">
            <a:extLst>
              <a:ext uri="{FF2B5EF4-FFF2-40B4-BE49-F238E27FC236}">
                <a16:creationId xmlns:a16="http://schemas.microsoft.com/office/drawing/2014/main" id="{DD223FA5-B93A-5FC0-984C-D406986DC8B5}"/>
              </a:ext>
            </a:extLst>
          </p:cNvPr>
          <p:cNvSpPr/>
          <p:nvPr/>
        </p:nvSpPr>
        <p:spPr>
          <a:xfrm>
            <a:off x="10186740" y="4800270"/>
            <a:ext cx="1345272" cy="1271109"/>
          </a:xfrm>
          <a:custGeom>
            <a:avLst/>
            <a:gdLst>
              <a:gd name="connsiteX0" fmla="*/ 762872 w 1550241"/>
              <a:gd name="connsiteY0" fmla="*/ 885732 h 1449068"/>
              <a:gd name="connsiteX1" fmla="*/ 395479 w 1550241"/>
              <a:gd name="connsiteY1" fmla="*/ 518339 h 1449068"/>
              <a:gd name="connsiteX2" fmla="*/ 362822 w 1550241"/>
              <a:gd name="connsiteY2" fmla="*/ 159111 h 1449068"/>
              <a:gd name="connsiteX3" fmla="*/ 689393 w 1550241"/>
              <a:gd name="connsiteY3" fmla="*/ 3989 h 1449068"/>
              <a:gd name="connsiteX4" fmla="*/ 1138429 w 1550241"/>
              <a:gd name="connsiteY4" fmla="*/ 77468 h 1449068"/>
              <a:gd name="connsiteX5" fmla="*/ 1473165 w 1550241"/>
              <a:gd name="connsiteY5" fmla="*/ 404039 h 1449068"/>
              <a:gd name="connsiteX6" fmla="*/ 1546643 w 1550241"/>
              <a:gd name="connsiteY6" fmla="*/ 771432 h 1449068"/>
              <a:gd name="connsiteX7" fmla="*/ 1399686 w 1550241"/>
              <a:gd name="connsiteY7" fmla="*/ 1138825 h 1449068"/>
              <a:gd name="connsiteX8" fmla="*/ 1113936 w 1550241"/>
              <a:gd name="connsiteY8" fmla="*/ 1367425 h 1449068"/>
              <a:gd name="connsiteX9" fmla="*/ 689393 w 1550241"/>
              <a:gd name="connsiteY9" fmla="*/ 1449068 h 1449068"/>
              <a:gd name="connsiteX10" fmla="*/ 379150 w 1550241"/>
              <a:gd name="connsiteY10" fmla="*/ 1367425 h 1449068"/>
              <a:gd name="connsiteX11" fmla="*/ 134222 w 1550241"/>
              <a:gd name="connsiteY11" fmla="*/ 1146989 h 1449068"/>
              <a:gd name="connsiteX12" fmla="*/ 3593 w 1550241"/>
              <a:gd name="connsiteY12" fmla="*/ 885732 h 1449068"/>
              <a:gd name="connsiteX13" fmla="*/ 60743 w 1550241"/>
              <a:gd name="connsiteY13" fmla="*/ 616311 h 1449068"/>
              <a:gd name="connsiteX14" fmla="*/ 305672 w 1550241"/>
              <a:gd name="connsiteY14" fmla="*/ 575489 h 1449068"/>
              <a:gd name="connsiteX15" fmla="*/ 762872 w 1550241"/>
              <a:gd name="connsiteY15" fmla="*/ 885732 h 1449068"/>
              <a:gd name="connsiteX0" fmla="*/ 762872 w 1550241"/>
              <a:gd name="connsiteY0" fmla="*/ 885732 h 1449068"/>
              <a:gd name="connsiteX1" fmla="*/ 395479 w 1550241"/>
              <a:gd name="connsiteY1" fmla="*/ 518339 h 1449068"/>
              <a:gd name="connsiteX2" fmla="*/ 362822 w 1550241"/>
              <a:gd name="connsiteY2" fmla="*/ 159111 h 1449068"/>
              <a:gd name="connsiteX3" fmla="*/ 689393 w 1550241"/>
              <a:gd name="connsiteY3" fmla="*/ 3989 h 1449068"/>
              <a:gd name="connsiteX4" fmla="*/ 1138429 w 1550241"/>
              <a:gd name="connsiteY4" fmla="*/ 77468 h 1449068"/>
              <a:gd name="connsiteX5" fmla="*/ 1473165 w 1550241"/>
              <a:gd name="connsiteY5" fmla="*/ 404039 h 1449068"/>
              <a:gd name="connsiteX6" fmla="*/ 1546643 w 1550241"/>
              <a:gd name="connsiteY6" fmla="*/ 771432 h 1449068"/>
              <a:gd name="connsiteX7" fmla="*/ 1399686 w 1550241"/>
              <a:gd name="connsiteY7" fmla="*/ 1138825 h 1449068"/>
              <a:gd name="connsiteX8" fmla="*/ 1113936 w 1550241"/>
              <a:gd name="connsiteY8" fmla="*/ 1367425 h 1449068"/>
              <a:gd name="connsiteX9" fmla="*/ 689393 w 1550241"/>
              <a:gd name="connsiteY9" fmla="*/ 1449068 h 1449068"/>
              <a:gd name="connsiteX10" fmla="*/ 379150 w 1550241"/>
              <a:gd name="connsiteY10" fmla="*/ 1367425 h 1449068"/>
              <a:gd name="connsiteX11" fmla="*/ 134222 w 1550241"/>
              <a:gd name="connsiteY11" fmla="*/ 1146989 h 1449068"/>
              <a:gd name="connsiteX12" fmla="*/ 3593 w 1550241"/>
              <a:gd name="connsiteY12" fmla="*/ 885732 h 1449068"/>
              <a:gd name="connsiteX13" fmla="*/ 60743 w 1550241"/>
              <a:gd name="connsiteY13" fmla="*/ 640803 h 1449068"/>
              <a:gd name="connsiteX14" fmla="*/ 305672 w 1550241"/>
              <a:gd name="connsiteY14" fmla="*/ 575489 h 1449068"/>
              <a:gd name="connsiteX15" fmla="*/ 762872 w 1550241"/>
              <a:gd name="connsiteY15" fmla="*/ 885732 h 1449068"/>
              <a:gd name="connsiteX0" fmla="*/ 762872 w 1550241"/>
              <a:gd name="connsiteY0" fmla="*/ 885732 h 1449225"/>
              <a:gd name="connsiteX1" fmla="*/ 395479 w 1550241"/>
              <a:gd name="connsiteY1" fmla="*/ 518339 h 1449225"/>
              <a:gd name="connsiteX2" fmla="*/ 362822 w 1550241"/>
              <a:gd name="connsiteY2" fmla="*/ 159111 h 1449225"/>
              <a:gd name="connsiteX3" fmla="*/ 689393 w 1550241"/>
              <a:gd name="connsiteY3" fmla="*/ 3989 h 1449225"/>
              <a:gd name="connsiteX4" fmla="*/ 1138429 w 1550241"/>
              <a:gd name="connsiteY4" fmla="*/ 77468 h 1449225"/>
              <a:gd name="connsiteX5" fmla="*/ 1473165 w 1550241"/>
              <a:gd name="connsiteY5" fmla="*/ 404039 h 1449225"/>
              <a:gd name="connsiteX6" fmla="*/ 1546643 w 1550241"/>
              <a:gd name="connsiteY6" fmla="*/ 771432 h 1449225"/>
              <a:gd name="connsiteX7" fmla="*/ 1399686 w 1550241"/>
              <a:gd name="connsiteY7" fmla="*/ 1138825 h 1449225"/>
              <a:gd name="connsiteX8" fmla="*/ 1113936 w 1550241"/>
              <a:gd name="connsiteY8" fmla="*/ 1367425 h 1449225"/>
              <a:gd name="connsiteX9" fmla="*/ 689393 w 1550241"/>
              <a:gd name="connsiteY9" fmla="*/ 1449068 h 1449225"/>
              <a:gd name="connsiteX10" fmla="*/ 379150 w 1550241"/>
              <a:gd name="connsiteY10" fmla="*/ 1351096 h 1449225"/>
              <a:gd name="connsiteX11" fmla="*/ 134222 w 1550241"/>
              <a:gd name="connsiteY11" fmla="*/ 1146989 h 1449225"/>
              <a:gd name="connsiteX12" fmla="*/ 3593 w 1550241"/>
              <a:gd name="connsiteY12" fmla="*/ 885732 h 1449225"/>
              <a:gd name="connsiteX13" fmla="*/ 60743 w 1550241"/>
              <a:gd name="connsiteY13" fmla="*/ 640803 h 1449225"/>
              <a:gd name="connsiteX14" fmla="*/ 305672 w 1550241"/>
              <a:gd name="connsiteY14" fmla="*/ 575489 h 1449225"/>
              <a:gd name="connsiteX15" fmla="*/ 762872 w 1550241"/>
              <a:gd name="connsiteY15" fmla="*/ 885732 h 1449225"/>
              <a:gd name="connsiteX0" fmla="*/ 762872 w 1550241"/>
              <a:gd name="connsiteY0" fmla="*/ 885732 h 1449964"/>
              <a:gd name="connsiteX1" fmla="*/ 395479 w 1550241"/>
              <a:gd name="connsiteY1" fmla="*/ 518339 h 1449964"/>
              <a:gd name="connsiteX2" fmla="*/ 362822 w 1550241"/>
              <a:gd name="connsiteY2" fmla="*/ 159111 h 1449964"/>
              <a:gd name="connsiteX3" fmla="*/ 689393 w 1550241"/>
              <a:gd name="connsiteY3" fmla="*/ 3989 h 1449964"/>
              <a:gd name="connsiteX4" fmla="*/ 1138429 w 1550241"/>
              <a:gd name="connsiteY4" fmla="*/ 77468 h 1449964"/>
              <a:gd name="connsiteX5" fmla="*/ 1473165 w 1550241"/>
              <a:gd name="connsiteY5" fmla="*/ 404039 h 1449964"/>
              <a:gd name="connsiteX6" fmla="*/ 1546643 w 1550241"/>
              <a:gd name="connsiteY6" fmla="*/ 771432 h 1449964"/>
              <a:gd name="connsiteX7" fmla="*/ 1399686 w 1550241"/>
              <a:gd name="connsiteY7" fmla="*/ 1138825 h 1449964"/>
              <a:gd name="connsiteX8" fmla="*/ 1113936 w 1550241"/>
              <a:gd name="connsiteY8" fmla="*/ 1383753 h 1449964"/>
              <a:gd name="connsiteX9" fmla="*/ 689393 w 1550241"/>
              <a:gd name="connsiteY9" fmla="*/ 1449068 h 1449964"/>
              <a:gd name="connsiteX10" fmla="*/ 379150 w 1550241"/>
              <a:gd name="connsiteY10" fmla="*/ 1351096 h 1449964"/>
              <a:gd name="connsiteX11" fmla="*/ 134222 w 1550241"/>
              <a:gd name="connsiteY11" fmla="*/ 1146989 h 1449964"/>
              <a:gd name="connsiteX12" fmla="*/ 3593 w 1550241"/>
              <a:gd name="connsiteY12" fmla="*/ 885732 h 1449964"/>
              <a:gd name="connsiteX13" fmla="*/ 60743 w 1550241"/>
              <a:gd name="connsiteY13" fmla="*/ 640803 h 1449964"/>
              <a:gd name="connsiteX14" fmla="*/ 305672 w 1550241"/>
              <a:gd name="connsiteY14" fmla="*/ 575489 h 1449964"/>
              <a:gd name="connsiteX15" fmla="*/ 762872 w 1550241"/>
              <a:gd name="connsiteY15" fmla="*/ 885732 h 1449964"/>
              <a:gd name="connsiteX0" fmla="*/ 762872 w 1550241"/>
              <a:gd name="connsiteY0" fmla="*/ 885732 h 1449486"/>
              <a:gd name="connsiteX1" fmla="*/ 395479 w 1550241"/>
              <a:gd name="connsiteY1" fmla="*/ 518339 h 1449486"/>
              <a:gd name="connsiteX2" fmla="*/ 362822 w 1550241"/>
              <a:gd name="connsiteY2" fmla="*/ 159111 h 1449486"/>
              <a:gd name="connsiteX3" fmla="*/ 689393 w 1550241"/>
              <a:gd name="connsiteY3" fmla="*/ 3989 h 1449486"/>
              <a:gd name="connsiteX4" fmla="*/ 1138429 w 1550241"/>
              <a:gd name="connsiteY4" fmla="*/ 77468 h 1449486"/>
              <a:gd name="connsiteX5" fmla="*/ 1473165 w 1550241"/>
              <a:gd name="connsiteY5" fmla="*/ 404039 h 1449486"/>
              <a:gd name="connsiteX6" fmla="*/ 1546643 w 1550241"/>
              <a:gd name="connsiteY6" fmla="*/ 771432 h 1449486"/>
              <a:gd name="connsiteX7" fmla="*/ 1399686 w 1550241"/>
              <a:gd name="connsiteY7" fmla="*/ 1138825 h 1449486"/>
              <a:gd name="connsiteX8" fmla="*/ 1105772 w 1550241"/>
              <a:gd name="connsiteY8" fmla="*/ 1375589 h 1449486"/>
              <a:gd name="connsiteX9" fmla="*/ 689393 w 1550241"/>
              <a:gd name="connsiteY9" fmla="*/ 1449068 h 1449486"/>
              <a:gd name="connsiteX10" fmla="*/ 379150 w 1550241"/>
              <a:gd name="connsiteY10" fmla="*/ 1351096 h 1449486"/>
              <a:gd name="connsiteX11" fmla="*/ 134222 w 1550241"/>
              <a:gd name="connsiteY11" fmla="*/ 1146989 h 1449486"/>
              <a:gd name="connsiteX12" fmla="*/ 3593 w 1550241"/>
              <a:gd name="connsiteY12" fmla="*/ 885732 h 1449486"/>
              <a:gd name="connsiteX13" fmla="*/ 60743 w 1550241"/>
              <a:gd name="connsiteY13" fmla="*/ 640803 h 1449486"/>
              <a:gd name="connsiteX14" fmla="*/ 305672 w 1550241"/>
              <a:gd name="connsiteY14" fmla="*/ 575489 h 1449486"/>
              <a:gd name="connsiteX15" fmla="*/ 762872 w 1550241"/>
              <a:gd name="connsiteY15" fmla="*/ 885732 h 1449486"/>
              <a:gd name="connsiteX0" fmla="*/ 762872 w 1550241"/>
              <a:gd name="connsiteY0" fmla="*/ 901024 h 1464778"/>
              <a:gd name="connsiteX1" fmla="*/ 395479 w 1550241"/>
              <a:gd name="connsiteY1" fmla="*/ 533631 h 1464778"/>
              <a:gd name="connsiteX2" fmla="*/ 362822 w 1550241"/>
              <a:gd name="connsiteY2" fmla="*/ 174403 h 1464778"/>
              <a:gd name="connsiteX3" fmla="*/ 705721 w 1550241"/>
              <a:gd name="connsiteY3" fmla="*/ 2952 h 1464778"/>
              <a:gd name="connsiteX4" fmla="*/ 1138429 w 1550241"/>
              <a:gd name="connsiteY4" fmla="*/ 92760 h 1464778"/>
              <a:gd name="connsiteX5" fmla="*/ 1473165 w 1550241"/>
              <a:gd name="connsiteY5" fmla="*/ 419331 h 1464778"/>
              <a:gd name="connsiteX6" fmla="*/ 1546643 w 1550241"/>
              <a:gd name="connsiteY6" fmla="*/ 786724 h 1464778"/>
              <a:gd name="connsiteX7" fmla="*/ 1399686 w 1550241"/>
              <a:gd name="connsiteY7" fmla="*/ 1154117 h 1464778"/>
              <a:gd name="connsiteX8" fmla="*/ 1105772 w 1550241"/>
              <a:gd name="connsiteY8" fmla="*/ 1390881 h 1464778"/>
              <a:gd name="connsiteX9" fmla="*/ 689393 w 1550241"/>
              <a:gd name="connsiteY9" fmla="*/ 1464360 h 1464778"/>
              <a:gd name="connsiteX10" fmla="*/ 379150 w 1550241"/>
              <a:gd name="connsiteY10" fmla="*/ 1366388 h 1464778"/>
              <a:gd name="connsiteX11" fmla="*/ 134222 w 1550241"/>
              <a:gd name="connsiteY11" fmla="*/ 1162281 h 1464778"/>
              <a:gd name="connsiteX12" fmla="*/ 3593 w 1550241"/>
              <a:gd name="connsiteY12" fmla="*/ 901024 h 1464778"/>
              <a:gd name="connsiteX13" fmla="*/ 60743 w 1550241"/>
              <a:gd name="connsiteY13" fmla="*/ 656095 h 1464778"/>
              <a:gd name="connsiteX14" fmla="*/ 305672 w 1550241"/>
              <a:gd name="connsiteY14" fmla="*/ 590781 h 1464778"/>
              <a:gd name="connsiteX15" fmla="*/ 762872 w 1550241"/>
              <a:gd name="connsiteY15" fmla="*/ 901024 h 1464778"/>
              <a:gd name="connsiteX0" fmla="*/ 762872 w 1550241"/>
              <a:gd name="connsiteY0" fmla="*/ 901024 h 1464778"/>
              <a:gd name="connsiteX1" fmla="*/ 362822 w 1550241"/>
              <a:gd name="connsiteY1" fmla="*/ 533631 h 1464778"/>
              <a:gd name="connsiteX2" fmla="*/ 362822 w 1550241"/>
              <a:gd name="connsiteY2" fmla="*/ 174403 h 1464778"/>
              <a:gd name="connsiteX3" fmla="*/ 705721 w 1550241"/>
              <a:gd name="connsiteY3" fmla="*/ 2952 h 1464778"/>
              <a:gd name="connsiteX4" fmla="*/ 1138429 w 1550241"/>
              <a:gd name="connsiteY4" fmla="*/ 92760 h 1464778"/>
              <a:gd name="connsiteX5" fmla="*/ 1473165 w 1550241"/>
              <a:gd name="connsiteY5" fmla="*/ 419331 h 1464778"/>
              <a:gd name="connsiteX6" fmla="*/ 1546643 w 1550241"/>
              <a:gd name="connsiteY6" fmla="*/ 786724 h 1464778"/>
              <a:gd name="connsiteX7" fmla="*/ 1399686 w 1550241"/>
              <a:gd name="connsiteY7" fmla="*/ 1154117 h 1464778"/>
              <a:gd name="connsiteX8" fmla="*/ 1105772 w 1550241"/>
              <a:gd name="connsiteY8" fmla="*/ 1390881 h 1464778"/>
              <a:gd name="connsiteX9" fmla="*/ 689393 w 1550241"/>
              <a:gd name="connsiteY9" fmla="*/ 1464360 h 1464778"/>
              <a:gd name="connsiteX10" fmla="*/ 379150 w 1550241"/>
              <a:gd name="connsiteY10" fmla="*/ 1366388 h 1464778"/>
              <a:gd name="connsiteX11" fmla="*/ 134222 w 1550241"/>
              <a:gd name="connsiteY11" fmla="*/ 1162281 h 1464778"/>
              <a:gd name="connsiteX12" fmla="*/ 3593 w 1550241"/>
              <a:gd name="connsiteY12" fmla="*/ 901024 h 1464778"/>
              <a:gd name="connsiteX13" fmla="*/ 60743 w 1550241"/>
              <a:gd name="connsiteY13" fmla="*/ 656095 h 1464778"/>
              <a:gd name="connsiteX14" fmla="*/ 305672 w 1550241"/>
              <a:gd name="connsiteY14" fmla="*/ 590781 h 1464778"/>
              <a:gd name="connsiteX15" fmla="*/ 762872 w 1550241"/>
              <a:gd name="connsiteY15" fmla="*/ 901024 h 1464778"/>
              <a:gd name="connsiteX0" fmla="*/ 762872 w 1550241"/>
              <a:gd name="connsiteY0" fmla="*/ 901024 h 1464778"/>
              <a:gd name="connsiteX1" fmla="*/ 362822 w 1550241"/>
              <a:gd name="connsiteY1" fmla="*/ 533631 h 1464778"/>
              <a:gd name="connsiteX2" fmla="*/ 362822 w 1550241"/>
              <a:gd name="connsiteY2" fmla="*/ 174403 h 1464778"/>
              <a:gd name="connsiteX3" fmla="*/ 705721 w 1550241"/>
              <a:gd name="connsiteY3" fmla="*/ 2952 h 1464778"/>
              <a:gd name="connsiteX4" fmla="*/ 1138429 w 1550241"/>
              <a:gd name="connsiteY4" fmla="*/ 92760 h 1464778"/>
              <a:gd name="connsiteX5" fmla="*/ 1473165 w 1550241"/>
              <a:gd name="connsiteY5" fmla="*/ 419331 h 1464778"/>
              <a:gd name="connsiteX6" fmla="*/ 1546643 w 1550241"/>
              <a:gd name="connsiteY6" fmla="*/ 786724 h 1464778"/>
              <a:gd name="connsiteX7" fmla="*/ 1399686 w 1550241"/>
              <a:gd name="connsiteY7" fmla="*/ 1154117 h 1464778"/>
              <a:gd name="connsiteX8" fmla="*/ 1105772 w 1550241"/>
              <a:gd name="connsiteY8" fmla="*/ 1390881 h 1464778"/>
              <a:gd name="connsiteX9" fmla="*/ 689393 w 1550241"/>
              <a:gd name="connsiteY9" fmla="*/ 1464360 h 1464778"/>
              <a:gd name="connsiteX10" fmla="*/ 379150 w 1550241"/>
              <a:gd name="connsiteY10" fmla="*/ 1366388 h 1464778"/>
              <a:gd name="connsiteX11" fmla="*/ 134222 w 1550241"/>
              <a:gd name="connsiteY11" fmla="*/ 1162281 h 1464778"/>
              <a:gd name="connsiteX12" fmla="*/ 3593 w 1550241"/>
              <a:gd name="connsiteY12" fmla="*/ 901024 h 1464778"/>
              <a:gd name="connsiteX13" fmla="*/ 60743 w 1550241"/>
              <a:gd name="connsiteY13" fmla="*/ 656095 h 1464778"/>
              <a:gd name="connsiteX14" fmla="*/ 305672 w 1550241"/>
              <a:gd name="connsiteY14" fmla="*/ 590781 h 1464778"/>
              <a:gd name="connsiteX15" fmla="*/ 762872 w 1550241"/>
              <a:gd name="connsiteY15" fmla="*/ 901024 h 1464778"/>
              <a:gd name="connsiteX0" fmla="*/ 762872 w 1550241"/>
              <a:gd name="connsiteY0" fmla="*/ 901024 h 1464778"/>
              <a:gd name="connsiteX1" fmla="*/ 362822 w 1550241"/>
              <a:gd name="connsiteY1" fmla="*/ 533631 h 1464778"/>
              <a:gd name="connsiteX2" fmla="*/ 362822 w 1550241"/>
              <a:gd name="connsiteY2" fmla="*/ 174403 h 1464778"/>
              <a:gd name="connsiteX3" fmla="*/ 705721 w 1550241"/>
              <a:gd name="connsiteY3" fmla="*/ 2952 h 1464778"/>
              <a:gd name="connsiteX4" fmla="*/ 1138429 w 1550241"/>
              <a:gd name="connsiteY4" fmla="*/ 92760 h 1464778"/>
              <a:gd name="connsiteX5" fmla="*/ 1473165 w 1550241"/>
              <a:gd name="connsiteY5" fmla="*/ 419331 h 1464778"/>
              <a:gd name="connsiteX6" fmla="*/ 1546643 w 1550241"/>
              <a:gd name="connsiteY6" fmla="*/ 786724 h 1464778"/>
              <a:gd name="connsiteX7" fmla="*/ 1399686 w 1550241"/>
              <a:gd name="connsiteY7" fmla="*/ 1154117 h 1464778"/>
              <a:gd name="connsiteX8" fmla="*/ 1105772 w 1550241"/>
              <a:gd name="connsiteY8" fmla="*/ 1390881 h 1464778"/>
              <a:gd name="connsiteX9" fmla="*/ 689393 w 1550241"/>
              <a:gd name="connsiteY9" fmla="*/ 1464360 h 1464778"/>
              <a:gd name="connsiteX10" fmla="*/ 379150 w 1550241"/>
              <a:gd name="connsiteY10" fmla="*/ 1366388 h 1464778"/>
              <a:gd name="connsiteX11" fmla="*/ 134222 w 1550241"/>
              <a:gd name="connsiteY11" fmla="*/ 1162281 h 1464778"/>
              <a:gd name="connsiteX12" fmla="*/ 3593 w 1550241"/>
              <a:gd name="connsiteY12" fmla="*/ 892860 h 1464778"/>
              <a:gd name="connsiteX13" fmla="*/ 60743 w 1550241"/>
              <a:gd name="connsiteY13" fmla="*/ 656095 h 1464778"/>
              <a:gd name="connsiteX14" fmla="*/ 305672 w 1550241"/>
              <a:gd name="connsiteY14" fmla="*/ 590781 h 1464778"/>
              <a:gd name="connsiteX15" fmla="*/ 762872 w 1550241"/>
              <a:gd name="connsiteY15" fmla="*/ 901024 h 1464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550241" h="1464778">
                <a:moveTo>
                  <a:pt x="762872" y="901024"/>
                </a:moveTo>
                <a:cubicBezTo>
                  <a:pt x="772397" y="891499"/>
                  <a:pt x="429497" y="654734"/>
                  <a:pt x="362822" y="533631"/>
                </a:cubicBezTo>
                <a:cubicBezTo>
                  <a:pt x="296147" y="412527"/>
                  <a:pt x="305672" y="262850"/>
                  <a:pt x="362822" y="174403"/>
                </a:cubicBezTo>
                <a:cubicBezTo>
                  <a:pt x="419972" y="85957"/>
                  <a:pt x="576453" y="16559"/>
                  <a:pt x="705721" y="2952"/>
                </a:cubicBezTo>
                <a:cubicBezTo>
                  <a:pt x="834989" y="-10655"/>
                  <a:pt x="1010522" y="23363"/>
                  <a:pt x="1138429" y="92760"/>
                </a:cubicBezTo>
                <a:cubicBezTo>
                  <a:pt x="1266336" y="162157"/>
                  <a:pt x="1405129" y="303671"/>
                  <a:pt x="1473165" y="419331"/>
                </a:cubicBezTo>
                <a:cubicBezTo>
                  <a:pt x="1541201" y="534991"/>
                  <a:pt x="1558889" y="664260"/>
                  <a:pt x="1546643" y="786724"/>
                </a:cubicBezTo>
                <a:cubicBezTo>
                  <a:pt x="1534397" y="909188"/>
                  <a:pt x="1473164" y="1053424"/>
                  <a:pt x="1399686" y="1154117"/>
                </a:cubicBezTo>
                <a:cubicBezTo>
                  <a:pt x="1326208" y="1254810"/>
                  <a:pt x="1224154" y="1339174"/>
                  <a:pt x="1105772" y="1390881"/>
                </a:cubicBezTo>
                <a:cubicBezTo>
                  <a:pt x="987390" y="1442588"/>
                  <a:pt x="810497" y="1468442"/>
                  <a:pt x="689393" y="1464360"/>
                </a:cubicBezTo>
                <a:cubicBezTo>
                  <a:pt x="568289" y="1460278"/>
                  <a:pt x="471678" y="1416735"/>
                  <a:pt x="379150" y="1366388"/>
                </a:cubicBezTo>
                <a:cubicBezTo>
                  <a:pt x="286621" y="1316042"/>
                  <a:pt x="196815" y="1241202"/>
                  <a:pt x="134222" y="1162281"/>
                </a:cubicBezTo>
                <a:cubicBezTo>
                  <a:pt x="71629" y="1083360"/>
                  <a:pt x="15839" y="977224"/>
                  <a:pt x="3593" y="892860"/>
                </a:cubicBezTo>
                <a:cubicBezTo>
                  <a:pt x="-8653" y="808496"/>
                  <a:pt x="10397" y="707802"/>
                  <a:pt x="60743" y="656095"/>
                </a:cubicBezTo>
                <a:cubicBezTo>
                  <a:pt x="111089" y="604388"/>
                  <a:pt x="188651" y="549960"/>
                  <a:pt x="305672" y="590781"/>
                </a:cubicBezTo>
                <a:cubicBezTo>
                  <a:pt x="422694" y="631603"/>
                  <a:pt x="753347" y="910549"/>
                  <a:pt x="762872" y="901024"/>
                </a:cubicBezTo>
                <a:close/>
              </a:path>
            </a:pathLst>
          </a:custGeom>
          <a:noFill/>
          <a:ln w="28575">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cxnSp>
        <p:nvCxnSpPr>
          <p:cNvPr id="66" name="Straight Arrow Connector 65">
            <a:extLst>
              <a:ext uri="{FF2B5EF4-FFF2-40B4-BE49-F238E27FC236}">
                <a16:creationId xmlns:a16="http://schemas.microsoft.com/office/drawing/2014/main" id="{1464A648-2253-1201-ABC6-8F7D21BE432F}"/>
              </a:ext>
            </a:extLst>
          </p:cNvPr>
          <p:cNvCxnSpPr>
            <a:cxnSpLocks/>
          </p:cNvCxnSpPr>
          <p:nvPr/>
        </p:nvCxnSpPr>
        <p:spPr>
          <a:xfrm>
            <a:off x="6263169" y="4752197"/>
            <a:ext cx="3201799" cy="0"/>
          </a:xfrm>
          <a:prstGeom prst="straightConnector1">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67" name="Freeform: Shape 66">
            <a:extLst>
              <a:ext uri="{FF2B5EF4-FFF2-40B4-BE49-F238E27FC236}">
                <a16:creationId xmlns:a16="http://schemas.microsoft.com/office/drawing/2014/main" id="{25A6CCF6-45FA-55AB-36E8-5456E4A064CF}"/>
              </a:ext>
            </a:extLst>
          </p:cNvPr>
          <p:cNvSpPr/>
          <p:nvPr/>
        </p:nvSpPr>
        <p:spPr>
          <a:xfrm>
            <a:off x="6352976" y="4278647"/>
            <a:ext cx="3020786" cy="914444"/>
          </a:xfrm>
          <a:custGeom>
            <a:avLst/>
            <a:gdLst>
              <a:gd name="connsiteX0" fmla="*/ 0 w 3020786"/>
              <a:gd name="connsiteY0" fmla="*/ 473529 h 914444"/>
              <a:gd name="connsiteX1" fmla="*/ 449036 w 3020786"/>
              <a:gd name="connsiteY1" fmla="*/ 0 h 914444"/>
              <a:gd name="connsiteX2" fmla="*/ 759279 w 3020786"/>
              <a:gd name="connsiteY2" fmla="*/ 473529 h 914444"/>
              <a:gd name="connsiteX3" fmla="*/ 1298122 w 3020786"/>
              <a:gd name="connsiteY3" fmla="*/ 914400 h 914444"/>
              <a:gd name="connsiteX4" fmla="*/ 1885950 w 3020786"/>
              <a:gd name="connsiteY4" fmla="*/ 498022 h 914444"/>
              <a:gd name="connsiteX5" fmla="*/ 2351314 w 3020786"/>
              <a:gd name="connsiteY5" fmla="*/ 73479 h 914444"/>
              <a:gd name="connsiteX6" fmla="*/ 2563586 w 3020786"/>
              <a:gd name="connsiteY6" fmla="*/ 473529 h 914444"/>
              <a:gd name="connsiteX7" fmla="*/ 2767693 w 3020786"/>
              <a:gd name="connsiteY7" fmla="*/ 808265 h 914444"/>
              <a:gd name="connsiteX8" fmla="*/ 3020786 w 3020786"/>
              <a:gd name="connsiteY8" fmla="*/ 481693 h 914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0786" h="914444" extrusionOk="0">
                <a:moveTo>
                  <a:pt x="0" y="473529"/>
                </a:moveTo>
                <a:cubicBezTo>
                  <a:pt x="150323" y="241532"/>
                  <a:pt x="313205" y="-855"/>
                  <a:pt x="449036" y="0"/>
                </a:cubicBezTo>
                <a:cubicBezTo>
                  <a:pt x="553590" y="-8702"/>
                  <a:pt x="604555" y="304347"/>
                  <a:pt x="759279" y="473529"/>
                </a:cubicBezTo>
                <a:cubicBezTo>
                  <a:pt x="900331" y="590078"/>
                  <a:pt x="1126574" y="883419"/>
                  <a:pt x="1298122" y="914400"/>
                </a:cubicBezTo>
                <a:cubicBezTo>
                  <a:pt x="1492603" y="912015"/>
                  <a:pt x="1706938" y="625501"/>
                  <a:pt x="1885950" y="498022"/>
                </a:cubicBezTo>
                <a:cubicBezTo>
                  <a:pt x="2076323" y="372316"/>
                  <a:pt x="2251030" y="66142"/>
                  <a:pt x="2351314" y="73479"/>
                </a:cubicBezTo>
                <a:cubicBezTo>
                  <a:pt x="2453641" y="90542"/>
                  <a:pt x="2470905" y="344993"/>
                  <a:pt x="2563586" y="473529"/>
                </a:cubicBezTo>
                <a:cubicBezTo>
                  <a:pt x="2632343" y="597823"/>
                  <a:pt x="2701613" y="796466"/>
                  <a:pt x="2767693" y="808265"/>
                </a:cubicBezTo>
                <a:cubicBezTo>
                  <a:pt x="2852422" y="811463"/>
                  <a:pt x="2912446" y="643451"/>
                  <a:pt x="3020786" y="481693"/>
                </a:cubicBezTo>
              </a:path>
            </a:pathLst>
          </a:custGeom>
          <a:noFill/>
          <a:ln w="28575">
            <a:solidFill>
              <a:srgbClr val="FF0000"/>
            </a:solidFill>
            <a:extLst>
              <a:ext uri="{C807C97D-BFC1-408E-A445-0C87EB9F89A2}">
                <ask:lineSketchStyleProps xmlns:ask="http://schemas.microsoft.com/office/drawing/2018/sketchyshapes" sd="2541801139">
                  <a:custGeom>
                    <a:avLst/>
                    <a:gdLst>
                      <a:gd name="connsiteX0" fmla="*/ 0 w 3020786"/>
                      <a:gd name="connsiteY0" fmla="*/ 473529 h 914400"/>
                      <a:gd name="connsiteX1" fmla="*/ 449036 w 3020786"/>
                      <a:gd name="connsiteY1" fmla="*/ 0 h 914400"/>
                      <a:gd name="connsiteX2" fmla="*/ 759279 w 3020786"/>
                      <a:gd name="connsiteY2" fmla="*/ 473529 h 914400"/>
                      <a:gd name="connsiteX3" fmla="*/ 1298122 w 3020786"/>
                      <a:gd name="connsiteY3" fmla="*/ 914400 h 914400"/>
                      <a:gd name="connsiteX4" fmla="*/ 1885950 w 3020786"/>
                      <a:gd name="connsiteY4" fmla="*/ 473529 h 914400"/>
                      <a:gd name="connsiteX5" fmla="*/ 2351314 w 3020786"/>
                      <a:gd name="connsiteY5" fmla="*/ 73479 h 914400"/>
                      <a:gd name="connsiteX6" fmla="*/ 2563586 w 3020786"/>
                      <a:gd name="connsiteY6" fmla="*/ 473529 h 914400"/>
                      <a:gd name="connsiteX7" fmla="*/ 2767693 w 3020786"/>
                      <a:gd name="connsiteY7" fmla="*/ 808265 h 914400"/>
                      <a:gd name="connsiteX8" fmla="*/ 3020786 w 3020786"/>
                      <a:gd name="connsiteY8" fmla="*/ 481693 h 914400"/>
                      <a:gd name="connsiteX0" fmla="*/ 0 w 3020786"/>
                      <a:gd name="connsiteY0" fmla="*/ 473529 h 914444"/>
                      <a:gd name="connsiteX1" fmla="*/ 449036 w 3020786"/>
                      <a:gd name="connsiteY1" fmla="*/ 0 h 914444"/>
                      <a:gd name="connsiteX2" fmla="*/ 759279 w 3020786"/>
                      <a:gd name="connsiteY2" fmla="*/ 473529 h 914444"/>
                      <a:gd name="connsiteX3" fmla="*/ 1298122 w 3020786"/>
                      <a:gd name="connsiteY3" fmla="*/ 914400 h 914444"/>
                      <a:gd name="connsiteX4" fmla="*/ 1885950 w 3020786"/>
                      <a:gd name="connsiteY4" fmla="*/ 498022 h 914444"/>
                      <a:gd name="connsiteX5" fmla="*/ 2351314 w 3020786"/>
                      <a:gd name="connsiteY5" fmla="*/ 73479 h 914444"/>
                      <a:gd name="connsiteX6" fmla="*/ 2563586 w 3020786"/>
                      <a:gd name="connsiteY6" fmla="*/ 473529 h 914444"/>
                      <a:gd name="connsiteX7" fmla="*/ 2767693 w 3020786"/>
                      <a:gd name="connsiteY7" fmla="*/ 808265 h 914444"/>
                      <a:gd name="connsiteX8" fmla="*/ 3020786 w 3020786"/>
                      <a:gd name="connsiteY8" fmla="*/ 481693 h 914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0786" h="914444">
                        <a:moveTo>
                          <a:pt x="0" y="473529"/>
                        </a:moveTo>
                        <a:cubicBezTo>
                          <a:pt x="161245" y="236764"/>
                          <a:pt x="322490" y="0"/>
                          <a:pt x="449036" y="0"/>
                        </a:cubicBezTo>
                        <a:cubicBezTo>
                          <a:pt x="575582" y="0"/>
                          <a:pt x="617765" y="321129"/>
                          <a:pt x="759279" y="473529"/>
                        </a:cubicBezTo>
                        <a:cubicBezTo>
                          <a:pt x="900793" y="625929"/>
                          <a:pt x="1110344" y="910318"/>
                          <a:pt x="1298122" y="914400"/>
                        </a:cubicBezTo>
                        <a:cubicBezTo>
                          <a:pt x="1485900" y="918482"/>
                          <a:pt x="1710418" y="638176"/>
                          <a:pt x="1885950" y="498022"/>
                        </a:cubicBezTo>
                        <a:cubicBezTo>
                          <a:pt x="2061482" y="357868"/>
                          <a:pt x="2238375" y="77561"/>
                          <a:pt x="2351314" y="73479"/>
                        </a:cubicBezTo>
                        <a:cubicBezTo>
                          <a:pt x="2464253" y="69397"/>
                          <a:pt x="2494190" y="351065"/>
                          <a:pt x="2563586" y="473529"/>
                        </a:cubicBezTo>
                        <a:cubicBezTo>
                          <a:pt x="2632982" y="595993"/>
                          <a:pt x="2691493" y="806904"/>
                          <a:pt x="2767693" y="808265"/>
                        </a:cubicBezTo>
                        <a:cubicBezTo>
                          <a:pt x="2843893" y="809626"/>
                          <a:pt x="2932339" y="645659"/>
                          <a:pt x="3020786" y="481693"/>
                        </a:cubicBezTo>
                      </a:path>
                    </a:pathLst>
                  </a:cu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sp>
        <p:nvSpPr>
          <p:cNvPr id="68" name="Freeform: Shape 67">
            <a:extLst>
              <a:ext uri="{FF2B5EF4-FFF2-40B4-BE49-F238E27FC236}">
                <a16:creationId xmlns:a16="http://schemas.microsoft.com/office/drawing/2014/main" id="{E80C894B-AC4C-AF50-9D2B-01D8DBAD317D}"/>
              </a:ext>
            </a:extLst>
          </p:cNvPr>
          <p:cNvSpPr/>
          <p:nvPr/>
        </p:nvSpPr>
        <p:spPr>
          <a:xfrm>
            <a:off x="6352976" y="4320664"/>
            <a:ext cx="3022147" cy="866107"/>
          </a:xfrm>
          <a:custGeom>
            <a:avLst/>
            <a:gdLst>
              <a:gd name="connsiteX0" fmla="*/ 0 w 3022147"/>
              <a:gd name="connsiteY0" fmla="*/ 433346 h 866107"/>
              <a:gd name="connsiteX1" fmla="*/ 277586 w 3022147"/>
              <a:gd name="connsiteY1" fmla="*/ 604796 h 866107"/>
              <a:gd name="connsiteX2" fmla="*/ 506186 w 3022147"/>
              <a:gd name="connsiteY2" fmla="*/ 433346 h 866107"/>
              <a:gd name="connsiteX3" fmla="*/ 938893 w 3022147"/>
              <a:gd name="connsiteY3" fmla="*/ 639 h 866107"/>
              <a:gd name="connsiteX4" fmla="*/ 1502229 w 3022147"/>
              <a:gd name="connsiteY4" fmla="*/ 425182 h 866107"/>
              <a:gd name="connsiteX5" fmla="*/ 2024743 w 3022147"/>
              <a:gd name="connsiteY5" fmla="*/ 866053 h 866107"/>
              <a:gd name="connsiteX6" fmla="*/ 2514600 w 3022147"/>
              <a:gd name="connsiteY6" fmla="*/ 433346 h 866107"/>
              <a:gd name="connsiteX7" fmla="*/ 2739118 w 3022147"/>
              <a:gd name="connsiteY7" fmla="*/ 253732 h 866107"/>
              <a:gd name="connsiteX8" fmla="*/ 3022147 w 3022147"/>
              <a:gd name="connsiteY8" fmla="*/ 431532 h 866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2147" h="866107" extrusionOk="0">
                <a:moveTo>
                  <a:pt x="0" y="433346"/>
                </a:moveTo>
                <a:cubicBezTo>
                  <a:pt x="117853" y="563739"/>
                  <a:pt x="191473" y="622018"/>
                  <a:pt x="277586" y="604796"/>
                </a:cubicBezTo>
                <a:cubicBezTo>
                  <a:pt x="386722" y="586656"/>
                  <a:pt x="375893" y="537072"/>
                  <a:pt x="506186" y="433346"/>
                </a:cubicBezTo>
                <a:cubicBezTo>
                  <a:pt x="642920" y="315430"/>
                  <a:pt x="737631" y="-24432"/>
                  <a:pt x="938893" y="639"/>
                </a:cubicBezTo>
                <a:cubicBezTo>
                  <a:pt x="1132248" y="86457"/>
                  <a:pt x="1258760" y="266050"/>
                  <a:pt x="1502229" y="425182"/>
                </a:cubicBezTo>
                <a:cubicBezTo>
                  <a:pt x="1652857" y="524416"/>
                  <a:pt x="1862808" y="837027"/>
                  <a:pt x="2024743" y="866053"/>
                </a:cubicBezTo>
                <a:cubicBezTo>
                  <a:pt x="2230111" y="873696"/>
                  <a:pt x="2360354" y="612371"/>
                  <a:pt x="2514600" y="433346"/>
                </a:cubicBezTo>
                <a:cubicBezTo>
                  <a:pt x="2647434" y="312285"/>
                  <a:pt x="2625781" y="265679"/>
                  <a:pt x="2739118" y="253732"/>
                </a:cubicBezTo>
                <a:cubicBezTo>
                  <a:pt x="2847508" y="289973"/>
                  <a:pt x="2939430" y="353725"/>
                  <a:pt x="3022147" y="431532"/>
                </a:cubicBezTo>
              </a:path>
            </a:pathLst>
          </a:custGeom>
          <a:noFill/>
          <a:ln w="28575">
            <a:solidFill>
              <a:srgbClr val="00A759"/>
            </a:solidFill>
            <a:extLst>
              <a:ext uri="{C807C97D-BFC1-408E-A445-0C87EB9F89A2}">
                <ask:lineSketchStyleProps xmlns:ask="http://schemas.microsoft.com/office/drawing/2018/sketchyshapes" sd="2777542900">
                  <a:custGeom>
                    <a:avLst/>
                    <a:gdLst>
                      <a:gd name="connsiteX0" fmla="*/ 0 w 3012622"/>
                      <a:gd name="connsiteY0" fmla="*/ 432767 h 865494"/>
                      <a:gd name="connsiteX1" fmla="*/ 277586 w 3012622"/>
                      <a:gd name="connsiteY1" fmla="*/ 604217 h 865494"/>
                      <a:gd name="connsiteX2" fmla="*/ 506186 w 3012622"/>
                      <a:gd name="connsiteY2" fmla="*/ 432767 h 865494"/>
                      <a:gd name="connsiteX3" fmla="*/ 938893 w 3012622"/>
                      <a:gd name="connsiteY3" fmla="*/ 60 h 865494"/>
                      <a:gd name="connsiteX4" fmla="*/ 1502229 w 3012622"/>
                      <a:gd name="connsiteY4" fmla="*/ 424603 h 865494"/>
                      <a:gd name="connsiteX5" fmla="*/ 2024743 w 3012622"/>
                      <a:gd name="connsiteY5" fmla="*/ 865474 h 865494"/>
                      <a:gd name="connsiteX6" fmla="*/ 2514600 w 3012622"/>
                      <a:gd name="connsiteY6" fmla="*/ 432767 h 865494"/>
                      <a:gd name="connsiteX7" fmla="*/ 2739118 w 3012622"/>
                      <a:gd name="connsiteY7" fmla="*/ 253153 h 865494"/>
                      <a:gd name="connsiteX8" fmla="*/ 3012622 w 3012622"/>
                      <a:gd name="connsiteY8" fmla="*/ 424603 h 865494"/>
                      <a:gd name="connsiteX0" fmla="*/ 0 w 3022147"/>
                      <a:gd name="connsiteY0" fmla="*/ 433346 h 866107"/>
                      <a:gd name="connsiteX1" fmla="*/ 277586 w 3022147"/>
                      <a:gd name="connsiteY1" fmla="*/ 604796 h 866107"/>
                      <a:gd name="connsiteX2" fmla="*/ 506186 w 3022147"/>
                      <a:gd name="connsiteY2" fmla="*/ 433346 h 866107"/>
                      <a:gd name="connsiteX3" fmla="*/ 938893 w 3022147"/>
                      <a:gd name="connsiteY3" fmla="*/ 639 h 866107"/>
                      <a:gd name="connsiteX4" fmla="*/ 1502229 w 3022147"/>
                      <a:gd name="connsiteY4" fmla="*/ 425182 h 866107"/>
                      <a:gd name="connsiteX5" fmla="*/ 2024743 w 3022147"/>
                      <a:gd name="connsiteY5" fmla="*/ 866053 h 866107"/>
                      <a:gd name="connsiteX6" fmla="*/ 2514600 w 3022147"/>
                      <a:gd name="connsiteY6" fmla="*/ 433346 h 866107"/>
                      <a:gd name="connsiteX7" fmla="*/ 2739118 w 3022147"/>
                      <a:gd name="connsiteY7" fmla="*/ 253732 h 866107"/>
                      <a:gd name="connsiteX8" fmla="*/ 3022147 w 3022147"/>
                      <a:gd name="connsiteY8" fmla="*/ 431532 h 866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2147" h="866107" extrusionOk="0">
                        <a:moveTo>
                          <a:pt x="0" y="433346"/>
                        </a:moveTo>
                        <a:cubicBezTo>
                          <a:pt x="111080" y="549496"/>
                          <a:pt x="191670" y="620082"/>
                          <a:pt x="277586" y="604796"/>
                        </a:cubicBezTo>
                        <a:cubicBezTo>
                          <a:pt x="383616" y="588931"/>
                          <a:pt x="382720" y="536041"/>
                          <a:pt x="506186" y="433346"/>
                        </a:cubicBezTo>
                        <a:cubicBezTo>
                          <a:pt x="635918" y="319978"/>
                          <a:pt x="748060" y="-16613"/>
                          <a:pt x="938893" y="639"/>
                        </a:cubicBezTo>
                        <a:cubicBezTo>
                          <a:pt x="1128087" y="73191"/>
                          <a:pt x="1275156" y="269958"/>
                          <a:pt x="1502229" y="425182"/>
                        </a:cubicBezTo>
                        <a:cubicBezTo>
                          <a:pt x="1669141" y="548564"/>
                          <a:pt x="1862136" y="839762"/>
                          <a:pt x="2024743" y="866053"/>
                        </a:cubicBezTo>
                        <a:cubicBezTo>
                          <a:pt x="2212514" y="870679"/>
                          <a:pt x="2376188" y="581860"/>
                          <a:pt x="2514600" y="433346"/>
                        </a:cubicBezTo>
                        <a:cubicBezTo>
                          <a:pt x="2639569" y="320351"/>
                          <a:pt x="2632675" y="263273"/>
                          <a:pt x="2739118" y="253732"/>
                        </a:cubicBezTo>
                        <a:cubicBezTo>
                          <a:pt x="2836280" y="273342"/>
                          <a:pt x="2925356" y="349213"/>
                          <a:pt x="3022147" y="431532"/>
                        </a:cubicBezTo>
                      </a:path>
                    </a:pathLst>
                  </a:cu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69" name="Freeform: Shape 68">
            <a:extLst>
              <a:ext uri="{FF2B5EF4-FFF2-40B4-BE49-F238E27FC236}">
                <a16:creationId xmlns:a16="http://schemas.microsoft.com/office/drawing/2014/main" id="{EFCB136C-1938-179D-BC46-486B95C88C79}"/>
              </a:ext>
            </a:extLst>
          </p:cNvPr>
          <p:cNvSpPr/>
          <p:nvPr/>
        </p:nvSpPr>
        <p:spPr>
          <a:xfrm>
            <a:off x="6356604" y="4333888"/>
            <a:ext cx="3020786" cy="881976"/>
          </a:xfrm>
          <a:custGeom>
            <a:avLst/>
            <a:gdLst>
              <a:gd name="connsiteX0" fmla="*/ 0 w 3020786"/>
              <a:gd name="connsiteY0" fmla="*/ 416611 h 881976"/>
              <a:gd name="connsiteX1" fmla="*/ 244929 w 3020786"/>
              <a:gd name="connsiteY1" fmla="*/ 98204 h 881976"/>
              <a:gd name="connsiteX2" fmla="*/ 449036 w 3020786"/>
              <a:gd name="connsiteY2" fmla="*/ 424775 h 881976"/>
              <a:gd name="connsiteX3" fmla="*/ 702129 w 3020786"/>
              <a:gd name="connsiteY3" fmla="*/ 832989 h 881976"/>
              <a:gd name="connsiteX4" fmla="*/ 1085850 w 3020786"/>
              <a:gd name="connsiteY4" fmla="*/ 481925 h 881976"/>
              <a:gd name="connsiteX5" fmla="*/ 1681843 w 3020786"/>
              <a:gd name="connsiteY5" fmla="*/ 232 h 881976"/>
              <a:gd name="connsiteX6" fmla="*/ 2245179 w 3020786"/>
              <a:gd name="connsiteY6" fmla="*/ 424775 h 881976"/>
              <a:gd name="connsiteX7" fmla="*/ 2604407 w 3020786"/>
              <a:gd name="connsiteY7" fmla="*/ 881976 h 881976"/>
              <a:gd name="connsiteX8" fmla="*/ 3020786 w 3020786"/>
              <a:gd name="connsiteY8" fmla="*/ 424775 h 881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0786" h="881976" extrusionOk="0">
                <a:moveTo>
                  <a:pt x="0" y="416611"/>
                </a:moveTo>
                <a:cubicBezTo>
                  <a:pt x="84133" y="260074"/>
                  <a:pt x="171535" y="86735"/>
                  <a:pt x="244929" y="98204"/>
                </a:cubicBezTo>
                <a:cubicBezTo>
                  <a:pt x="327822" y="107873"/>
                  <a:pt x="382718" y="301600"/>
                  <a:pt x="449036" y="424775"/>
                </a:cubicBezTo>
                <a:cubicBezTo>
                  <a:pt x="532824" y="557843"/>
                  <a:pt x="606735" y="817123"/>
                  <a:pt x="702129" y="832989"/>
                </a:cubicBezTo>
                <a:cubicBezTo>
                  <a:pt x="778388" y="847117"/>
                  <a:pt x="910038" y="655735"/>
                  <a:pt x="1085850" y="481925"/>
                </a:cubicBezTo>
                <a:cubicBezTo>
                  <a:pt x="1249492" y="345713"/>
                  <a:pt x="1485660" y="6620"/>
                  <a:pt x="1681843" y="232"/>
                </a:cubicBezTo>
                <a:cubicBezTo>
                  <a:pt x="1882867" y="-32522"/>
                  <a:pt x="2123083" y="271226"/>
                  <a:pt x="2245179" y="424775"/>
                </a:cubicBezTo>
                <a:cubicBezTo>
                  <a:pt x="2407847" y="569202"/>
                  <a:pt x="2478317" y="864837"/>
                  <a:pt x="2604407" y="881976"/>
                </a:cubicBezTo>
                <a:cubicBezTo>
                  <a:pt x="2745946" y="912223"/>
                  <a:pt x="2844589" y="651231"/>
                  <a:pt x="3020786" y="424775"/>
                </a:cubicBezTo>
              </a:path>
            </a:pathLst>
          </a:custGeom>
          <a:noFill/>
          <a:ln w="28575" cap="flat">
            <a:solidFill>
              <a:schemeClr val="accent1"/>
            </a:solidFill>
            <a:miter lim="800000"/>
            <a:extLst>
              <a:ext uri="{C807C97D-BFC1-408E-A445-0C87EB9F89A2}">
                <ask:lineSketchStyleProps xmlns:ask="http://schemas.microsoft.com/office/drawing/2018/sketchyshapes" sd="802883183">
                  <a:custGeom>
                    <a:avLst/>
                    <a:gdLst>
                      <a:gd name="connsiteX0" fmla="*/ 0 w 3020786"/>
                      <a:gd name="connsiteY0" fmla="*/ 416379 h 898072"/>
                      <a:gd name="connsiteX1" fmla="*/ 244929 w 3020786"/>
                      <a:gd name="connsiteY1" fmla="*/ 97972 h 898072"/>
                      <a:gd name="connsiteX2" fmla="*/ 449036 w 3020786"/>
                      <a:gd name="connsiteY2" fmla="*/ 424543 h 898072"/>
                      <a:gd name="connsiteX3" fmla="*/ 677636 w 3020786"/>
                      <a:gd name="connsiteY3" fmla="*/ 832757 h 898072"/>
                      <a:gd name="connsiteX4" fmla="*/ 1143000 w 3020786"/>
                      <a:gd name="connsiteY4" fmla="*/ 424543 h 898072"/>
                      <a:gd name="connsiteX5" fmla="*/ 1681843 w 3020786"/>
                      <a:gd name="connsiteY5" fmla="*/ 0 h 898072"/>
                      <a:gd name="connsiteX6" fmla="*/ 2245179 w 3020786"/>
                      <a:gd name="connsiteY6" fmla="*/ 424543 h 898072"/>
                      <a:gd name="connsiteX7" fmla="*/ 2563586 w 3020786"/>
                      <a:gd name="connsiteY7" fmla="*/ 898072 h 898072"/>
                      <a:gd name="connsiteX8" fmla="*/ 3020786 w 3020786"/>
                      <a:gd name="connsiteY8" fmla="*/ 424543 h 898072"/>
                      <a:gd name="connsiteX0" fmla="*/ 0 w 3020786"/>
                      <a:gd name="connsiteY0" fmla="*/ 416379 h 898072"/>
                      <a:gd name="connsiteX1" fmla="*/ 244929 w 3020786"/>
                      <a:gd name="connsiteY1" fmla="*/ 97972 h 898072"/>
                      <a:gd name="connsiteX2" fmla="*/ 449036 w 3020786"/>
                      <a:gd name="connsiteY2" fmla="*/ 424543 h 898072"/>
                      <a:gd name="connsiteX3" fmla="*/ 702129 w 3020786"/>
                      <a:gd name="connsiteY3" fmla="*/ 832757 h 898072"/>
                      <a:gd name="connsiteX4" fmla="*/ 1143000 w 3020786"/>
                      <a:gd name="connsiteY4" fmla="*/ 424543 h 898072"/>
                      <a:gd name="connsiteX5" fmla="*/ 1681843 w 3020786"/>
                      <a:gd name="connsiteY5" fmla="*/ 0 h 898072"/>
                      <a:gd name="connsiteX6" fmla="*/ 2245179 w 3020786"/>
                      <a:gd name="connsiteY6" fmla="*/ 424543 h 898072"/>
                      <a:gd name="connsiteX7" fmla="*/ 2563586 w 3020786"/>
                      <a:gd name="connsiteY7" fmla="*/ 898072 h 898072"/>
                      <a:gd name="connsiteX8" fmla="*/ 3020786 w 3020786"/>
                      <a:gd name="connsiteY8" fmla="*/ 424543 h 898072"/>
                      <a:gd name="connsiteX0" fmla="*/ 0 w 3020786"/>
                      <a:gd name="connsiteY0" fmla="*/ 416612 h 898305"/>
                      <a:gd name="connsiteX1" fmla="*/ 244929 w 3020786"/>
                      <a:gd name="connsiteY1" fmla="*/ 98205 h 898305"/>
                      <a:gd name="connsiteX2" fmla="*/ 449036 w 3020786"/>
                      <a:gd name="connsiteY2" fmla="*/ 424776 h 898305"/>
                      <a:gd name="connsiteX3" fmla="*/ 702129 w 3020786"/>
                      <a:gd name="connsiteY3" fmla="*/ 832990 h 898305"/>
                      <a:gd name="connsiteX4" fmla="*/ 1085850 w 3020786"/>
                      <a:gd name="connsiteY4" fmla="*/ 481926 h 898305"/>
                      <a:gd name="connsiteX5" fmla="*/ 1681843 w 3020786"/>
                      <a:gd name="connsiteY5" fmla="*/ 233 h 898305"/>
                      <a:gd name="connsiteX6" fmla="*/ 2245179 w 3020786"/>
                      <a:gd name="connsiteY6" fmla="*/ 424776 h 898305"/>
                      <a:gd name="connsiteX7" fmla="*/ 2563586 w 3020786"/>
                      <a:gd name="connsiteY7" fmla="*/ 898305 h 898305"/>
                      <a:gd name="connsiteX8" fmla="*/ 3020786 w 3020786"/>
                      <a:gd name="connsiteY8" fmla="*/ 424776 h 898305"/>
                      <a:gd name="connsiteX0" fmla="*/ 0 w 3020786"/>
                      <a:gd name="connsiteY0" fmla="*/ 416614 h 914636"/>
                      <a:gd name="connsiteX1" fmla="*/ 244929 w 3020786"/>
                      <a:gd name="connsiteY1" fmla="*/ 98207 h 914636"/>
                      <a:gd name="connsiteX2" fmla="*/ 449036 w 3020786"/>
                      <a:gd name="connsiteY2" fmla="*/ 424778 h 914636"/>
                      <a:gd name="connsiteX3" fmla="*/ 702129 w 3020786"/>
                      <a:gd name="connsiteY3" fmla="*/ 832992 h 914636"/>
                      <a:gd name="connsiteX4" fmla="*/ 1085850 w 3020786"/>
                      <a:gd name="connsiteY4" fmla="*/ 481928 h 914636"/>
                      <a:gd name="connsiteX5" fmla="*/ 1681843 w 3020786"/>
                      <a:gd name="connsiteY5" fmla="*/ 235 h 914636"/>
                      <a:gd name="connsiteX6" fmla="*/ 2245179 w 3020786"/>
                      <a:gd name="connsiteY6" fmla="*/ 424778 h 914636"/>
                      <a:gd name="connsiteX7" fmla="*/ 2604407 w 3020786"/>
                      <a:gd name="connsiteY7" fmla="*/ 914636 h 914636"/>
                      <a:gd name="connsiteX8" fmla="*/ 3020786 w 3020786"/>
                      <a:gd name="connsiteY8" fmla="*/ 424778 h 914636"/>
                      <a:gd name="connsiteX0" fmla="*/ 0 w 3020786"/>
                      <a:gd name="connsiteY0" fmla="*/ 416611 h 881976"/>
                      <a:gd name="connsiteX1" fmla="*/ 244929 w 3020786"/>
                      <a:gd name="connsiteY1" fmla="*/ 98204 h 881976"/>
                      <a:gd name="connsiteX2" fmla="*/ 449036 w 3020786"/>
                      <a:gd name="connsiteY2" fmla="*/ 424775 h 881976"/>
                      <a:gd name="connsiteX3" fmla="*/ 702129 w 3020786"/>
                      <a:gd name="connsiteY3" fmla="*/ 832989 h 881976"/>
                      <a:gd name="connsiteX4" fmla="*/ 1085850 w 3020786"/>
                      <a:gd name="connsiteY4" fmla="*/ 481925 h 881976"/>
                      <a:gd name="connsiteX5" fmla="*/ 1681843 w 3020786"/>
                      <a:gd name="connsiteY5" fmla="*/ 232 h 881976"/>
                      <a:gd name="connsiteX6" fmla="*/ 2245179 w 3020786"/>
                      <a:gd name="connsiteY6" fmla="*/ 424775 h 881976"/>
                      <a:gd name="connsiteX7" fmla="*/ 2604407 w 3020786"/>
                      <a:gd name="connsiteY7" fmla="*/ 881976 h 881976"/>
                      <a:gd name="connsiteX8" fmla="*/ 3020786 w 3020786"/>
                      <a:gd name="connsiteY8" fmla="*/ 424775 h 881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0786" h="881976">
                        <a:moveTo>
                          <a:pt x="0" y="416611"/>
                        </a:moveTo>
                        <a:cubicBezTo>
                          <a:pt x="85045" y="256727"/>
                          <a:pt x="170090" y="96843"/>
                          <a:pt x="244929" y="98204"/>
                        </a:cubicBezTo>
                        <a:cubicBezTo>
                          <a:pt x="319768" y="99565"/>
                          <a:pt x="372836" y="302311"/>
                          <a:pt x="449036" y="424775"/>
                        </a:cubicBezTo>
                        <a:cubicBezTo>
                          <a:pt x="525236" y="547239"/>
                          <a:pt x="595993" y="823464"/>
                          <a:pt x="702129" y="832989"/>
                        </a:cubicBezTo>
                        <a:cubicBezTo>
                          <a:pt x="808265" y="842514"/>
                          <a:pt x="922564" y="620718"/>
                          <a:pt x="1085850" y="481925"/>
                        </a:cubicBezTo>
                        <a:cubicBezTo>
                          <a:pt x="1249136" y="343132"/>
                          <a:pt x="1488622" y="9757"/>
                          <a:pt x="1681843" y="232"/>
                        </a:cubicBezTo>
                        <a:cubicBezTo>
                          <a:pt x="1875064" y="-9293"/>
                          <a:pt x="2091418" y="277818"/>
                          <a:pt x="2245179" y="424775"/>
                        </a:cubicBezTo>
                        <a:cubicBezTo>
                          <a:pt x="2398940" y="571732"/>
                          <a:pt x="2475139" y="881976"/>
                          <a:pt x="2604407" y="881976"/>
                        </a:cubicBezTo>
                        <a:cubicBezTo>
                          <a:pt x="2733675" y="881976"/>
                          <a:pt x="2856820" y="661539"/>
                          <a:pt x="3020786" y="424775"/>
                        </a:cubicBezTo>
                      </a:path>
                    </a:pathLst>
                  </a:cu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cxnSp>
        <p:nvCxnSpPr>
          <p:cNvPr id="70" name="Straight Arrow Connector 69">
            <a:extLst>
              <a:ext uri="{FF2B5EF4-FFF2-40B4-BE49-F238E27FC236}">
                <a16:creationId xmlns:a16="http://schemas.microsoft.com/office/drawing/2014/main" id="{2956CCDC-FE53-51DD-1958-502151EB8745}"/>
              </a:ext>
            </a:extLst>
          </p:cNvPr>
          <p:cNvCxnSpPr>
            <a:cxnSpLocks/>
          </p:cNvCxnSpPr>
          <p:nvPr/>
        </p:nvCxnSpPr>
        <p:spPr>
          <a:xfrm>
            <a:off x="6283543" y="6137407"/>
            <a:ext cx="3165097" cy="0"/>
          </a:xfrm>
          <a:prstGeom prst="straightConnector1">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71" name="Freeform: Shape 70">
            <a:extLst>
              <a:ext uri="{FF2B5EF4-FFF2-40B4-BE49-F238E27FC236}">
                <a16:creationId xmlns:a16="http://schemas.microsoft.com/office/drawing/2014/main" id="{684CEC1C-E111-18C0-9CFD-0D1FBDA065E0}"/>
              </a:ext>
            </a:extLst>
          </p:cNvPr>
          <p:cNvSpPr/>
          <p:nvPr/>
        </p:nvSpPr>
        <p:spPr>
          <a:xfrm>
            <a:off x="6352976" y="5592014"/>
            <a:ext cx="3020786" cy="734819"/>
          </a:xfrm>
          <a:custGeom>
            <a:avLst/>
            <a:gdLst>
              <a:gd name="connsiteX0" fmla="*/ 0 w 3020786"/>
              <a:gd name="connsiteY0" fmla="*/ 547040 h 734819"/>
              <a:gd name="connsiteX1" fmla="*/ 400050 w 3020786"/>
              <a:gd name="connsiteY1" fmla="*/ 269454 h 734819"/>
              <a:gd name="connsiteX2" fmla="*/ 767443 w 3020786"/>
              <a:gd name="connsiteY2" fmla="*/ 33 h 734819"/>
              <a:gd name="connsiteX3" fmla="*/ 1208314 w 3020786"/>
              <a:gd name="connsiteY3" fmla="*/ 253126 h 734819"/>
              <a:gd name="connsiteX4" fmla="*/ 1510393 w 3020786"/>
              <a:gd name="connsiteY4" fmla="*/ 547040 h 734819"/>
              <a:gd name="connsiteX5" fmla="*/ 1869622 w 3020786"/>
              <a:gd name="connsiteY5" fmla="*/ 734819 h 734819"/>
              <a:gd name="connsiteX6" fmla="*/ 2253343 w 3020786"/>
              <a:gd name="connsiteY6" fmla="*/ 547040 h 734819"/>
              <a:gd name="connsiteX7" fmla="*/ 2555422 w 3020786"/>
              <a:gd name="connsiteY7" fmla="*/ 326604 h 734819"/>
              <a:gd name="connsiteX8" fmla="*/ 2792186 w 3020786"/>
              <a:gd name="connsiteY8" fmla="*/ 449069 h 734819"/>
              <a:gd name="connsiteX9" fmla="*/ 3020786 w 3020786"/>
              <a:gd name="connsiteY9" fmla="*/ 555204 h 734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0786" h="734819" extrusionOk="0">
                <a:moveTo>
                  <a:pt x="0" y="547040"/>
                </a:moveTo>
                <a:cubicBezTo>
                  <a:pt x="170606" y="463057"/>
                  <a:pt x="346849" y="331419"/>
                  <a:pt x="400050" y="269454"/>
                </a:cubicBezTo>
                <a:cubicBezTo>
                  <a:pt x="527073" y="180452"/>
                  <a:pt x="610710" y="-9122"/>
                  <a:pt x="767443" y="33"/>
                </a:cubicBezTo>
                <a:cubicBezTo>
                  <a:pt x="902504" y="-6116"/>
                  <a:pt x="1083383" y="172361"/>
                  <a:pt x="1208314" y="253126"/>
                </a:cubicBezTo>
                <a:cubicBezTo>
                  <a:pt x="1328471" y="345525"/>
                  <a:pt x="1426077" y="463685"/>
                  <a:pt x="1510393" y="547040"/>
                </a:cubicBezTo>
                <a:cubicBezTo>
                  <a:pt x="1632267" y="610547"/>
                  <a:pt x="1732692" y="742226"/>
                  <a:pt x="1869622" y="734819"/>
                </a:cubicBezTo>
                <a:cubicBezTo>
                  <a:pt x="1994588" y="745832"/>
                  <a:pt x="2136839" y="609403"/>
                  <a:pt x="2253343" y="547040"/>
                </a:cubicBezTo>
                <a:cubicBezTo>
                  <a:pt x="2357659" y="470858"/>
                  <a:pt x="2458356" y="349978"/>
                  <a:pt x="2555422" y="326604"/>
                </a:cubicBezTo>
                <a:cubicBezTo>
                  <a:pt x="2646035" y="300771"/>
                  <a:pt x="2713204" y="410323"/>
                  <a:pt x="2792186" y="449069"/>
                </a:cubicBezTo>
                <a:cubicBezTo>
                  <a:pt x="2867784" y="486005"/>
                  <a:pt x="2939996" y="533893"/>
                  <a:pt x="3020786" y="555204"/>
                </a:cubicBezTo>
              </a:path>
            </a:pathLst>
          </a:custGeom>
          <a:noFill/>
          <a:ln w="28575">
            <a:solidFill>
              <a:srgbClr val="FF0000"/>
            </a:solidFill>
            <a:extLst>
              <a:ext uri="{C807C97D-BFC1-408E-A445-0C87EB9F89A2}">
                <ask:lineSketchStyleProps xmlns:ask="http://schemas.microsoft.com/office/drawing/2018/sketchyshapes" sd="777156570">
                  <a:custGeom>
                    <a:avLst/>
                    <a:gdLst>
                      <a:gd name="connsiteX0" fmla="*/ 0 w 3020786"/>
                      <a:gd name="connsiteY0" fmla="*/ 547040 h 734819"/>
                      <a:gd name="connsiteX1" fmla="*/ 400050 w 3020786"/>
                      <a:gd name="connsiteY1" fmla="*/ 269454 h 734819"/>
                      <a:gd name="connsiteX2" fmla="*/ 767443 w 3020786"/>
                      <a:gd name="connsiteY2" fmla="*/ 33 h 734819"/>
                      <a:gd name="connsiteX3" fmla="*/ 1208314 w 3020786"/>
                      <a:gd name="connsiteY3" fmla="*/ 253126 h 734819"/>
                      <a:gd name="connsiteX4" fmla="*/ 1510393 w 3020786"/>
                      <a:gd name="connsiteY4" fmla="*/ 547040 h 734819"/>
                      <a:gd name="connsiteX5" fmla="*/ 1869622 w 3020786"/>
                      <a:gd name="connsiteY5" fmla="*/ 734819 h 734819"/>
                      <a:gd name="connsiteX6" fmla="*/ 2253343 w 3020786"/>
                      <a:gd name="connsiteY6" fmla="*/ 547040 h 734819"/>
                      <a:gd name="connsiteX7" fmla="*/ 2555422 w 3020786"/>
                      <a:gd name="connsiteY7" fmla="*/ 326604 h 734819"/>
                      <a:gd name="connsiteX8" fmla="*/ 2792186 w 3020786"/>
                      <a:gd name="connsiteY8" fmla="*/ 449069 h 734819"/>
                      <a:gd name="connsiteX9" fmla="*/ 3020786 w 3020786"/>
                      <a:gd name="connsiteY9" fmla="*/ 555204 h 734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0786" h="734819">
                        <a:moveTo>
                          <a:pt x="0" y="547040"/>
                        </a:moveTo>
                        <a:lnTo>
                          <a:pt x="400050" y="269454"/>
                        </a:lnTo>
                        <a:cubicBezTo>
                          <a:pt x="527957" y="178286"/>
                          <a:pt x="632732" y="2754"/>
                          <a:pt x="767443" y="33"/>
                        </a:cubicBezTo>
                        <a:cubicBezTo>
                          <a:pt x="902154" y="-2688"/>
                          <a:pt x="1084489" y="161958"/>
                          <a:pt x="1208314" y="253126"/>
                        </a:cubicBezTo>
                        <a:cubicBezTo>
                          <a:pt x="1332139" y="344294"/>
                          <a:pt x="1400175" y="466758"/>
                          <a:pt x="1510393" y="547040"/>
                        </a:cubicBezTo>
                        <a:cubicBezTo>
                          <a:pt x="1620611" y="627322"/>
                          <a:pt x="1745797" y="734819"/>
                          <a:pt x="1869622" y="734819"/>
                        </a:cubicBezTo>
                        <a:cubicBezTo>
                          <a:pt x="1993447" y="734819"/>
                          <a:pt x="2139043" y="615076"/>
                          <a:pt x="2253343" y="547040"/>
                        </a:cubicBezTo>
                        <a:cubicBezTo>
                          <a:pt x="2367643" y="479004"/>
                          <a:pt x="2465615" y="342932"/>
                          <a:pt x="2555422" y="326604"/>
                        </a:cubicBezTo>
                        <a:cubicBezTo>
                          <a:pt x="2645229" y="310276"/>
                          <a:pt x="2714625" y="410969"/>
                          <a:pt x="2792186" y="449069"/>
                        </a:cubicBezTo>
                        <a:cubicBezTo>
                          <a:pt x="2869747" y="487169"/>
                          <a:pt x="2945266" y="521186"/>
                          <a:pt x="3020786" y="555204"/>
                        </a:cubicBezTo>
                      </a:path>
                    </a:pathLst>
                  </a:cu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72" name="Freeform: Shape 71">
            <a:extLst>
              <a:ext uri="{FF2B5EF4-FFF2-40B4-BE49-F238E27FC236}">
                <a16:creationId xmlns:a16="http://schemas.microsoft.com/office/drawing/2014/main" id="{C31F4C5D-F9D9-994B-21FF-7D067D91370C}"/>
              </a:ext>
            </a:extLst>
          </p:cNvPr>
          <p:cNvSpPr/>
          <p:nvPr/>
        </p:nvSpPr>
        <p:spPr>
          <a:xfrm>
            <a:off x="6361140" y="5584868"/>
            <a:ext cx="3004458" cy="697014"/>
          </a:xfrm>
          <a:custGeom>
            <a:avLst/>
            <a:gdLst>
              <a:gd name="connsiteX0" fmla="*/ 0 w 3004458"/>
              <a:gd name="connsiteY0" fmla="*/ 550035 h 697014"/>
              <a:gd name="connsiteX1" fmla="*/ 481693 w 3004458"/>
              <a:gd name="connsiteY1" fmla="*/ 696992 h 697014"/>
              <a:gd name="connsiteX2" fmla="*/ 759279 w 3004458"/>
              <a:gd name="connsiteY2" fmla="*/ 558199 h 697014"/>
              <a:gd name="connsiteX3" fmla="*/ 1094015 w 3004458"/>
              <a:gd name="connsiteY3" fmla="*/ 215299 h 697014"/>
              <a:gd name="connsiteX4" fmla="*/ 1510393 w 3004458"/>
              <a:gd name="connsiteY4" fmla="*/ 3028 h 697014"/>
              <a:gd name="connsiteX5" fmla="*/ 2057400 w 3004458"/>
              <a:gd name="connsiteY5" fmla="*/ 370421 h 697014"/>
              <a:gd name="connsiteX6" fmla="*/ 2351315 w 3004458"/>
              <a:gd name="connsiteY6" fmla="*/ 639842 h 697014"/>
              <a:gd name="connsiteX7" fmla="*/ 2514600 w 3004458"/>
              <a:gd name="connsiteY7" fmla="*/ 688828 h 697014"/>
              <a:gd name="connsiteX8" fmla="*/ 2808515 w 3004458"/>
              <a:gd name="connsiteY8" fmla="*/ 599021 h 697014"/>
              <a:gd name="connsiteX9" fmla="*/ 3004458 w 3004458"/>
              <a:gd name="connsiteY9" fmla="*/ 558199 h 697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04458" h="697014" extrusionOk="0">
                <a:moveTo>
                  <a:pt x="0" y="550035"/>
                </a:moveTo>
                <a:cubicBezTo>
                  <a:pt x="180938" y="635943"/>
                  <a:pt x="356499" y="716335"/>
                  <a:pt x="481693" y="696992"/>
                </a:cubicBezTo>
                <a:cubicBezTo>
                  <a:pt x="607479" y="691055"/>
                  <a:pt x="647254" y="629956"/>
                  <a:pt x="759279" y="558199"/>
                </a:cubicBezTo>
                <a:cubicBezTo>
                  <a:pt x="869622" y="481485"/>
                  <a:pt x="976370" y="305678"/>
                  <a:pt x="1094015" y="215299"/>
                </a:cubicBezTo>
                <a:cubicBezTo>
                  <a:pt x="1228279" y="116912"/>
                  <a:pt x="1355220" y="-26254"/>
                  <a:pt x="1510393" y="3028"/>
                </a:cubicBezTo>
                <a:cubicBezTo>
                  <a:pt x="1684418" y="12661"/>
                  <a:pt x="1947358" y="265627"/>
                  <a:pt x="2057400" y="370421"/>
                </a:cubicBezTo>
                <a:cubicBezTo>
                  <a:pt x="2197962" y="477914"/>
                  <a:pt x="2282693" y="590640"/>
                  <a:pt x="2351315" y="639842"/>
                </a:cubicBezTo>
                <a:cubicBezTo>
                  <a:pt x="2427860" y="692473"/>
                  <a:pt x="2439173" y="696603"/>
                  <a:pt x="2514600" y="688828"/>
                </a:cubicBezTo>
                <a:cubicBezTo>
                  <a:pt x="2580175" y="670930"/>
                  <a:pt x="2723555" y="610110"/>
                  <a:pt x="2808515" y="599021"/>
                </a:cubicBezTo>
                <a:cubicBezTo>
                  <a:pt x="2895074" y="581998"/>
                  <a:pt x="2940218" y="567772"/>
                  <a:pt x="3004458" y="558199"/>
                </a:cubicBezTo>
              </a:path>
            </a:pathLst>
          </a:custGeom>
          <a:noFill/>
          <a:ln w="28575">
            <a:solidFill>
              <a:srgbClr val="00A759"/>
            </a:solidFill>
            <a:extLst>
              <a:ext uri="{C807C97D-BFC1-408E-A445-0C87EB9F89A2}">
                <ask:lineSketchStyleProps xmlns:ask="http://schemas.microsoft.com/office/drawing/2018/sketchyshapes" sd="3363243436">
                  <a:custGeom>
                    <a:avLst/>
                    <a:gdLst>
                      <a:gd name="connsiteX0" fmla="*/ 0 w 3004458"/>
                      <a:gd name="connsiteY0" fmla="*/ 550035 h 697014"/>
                      <a:gd name="connsiteX1" fmla="*/ 481693 w 3004458"/>
                      <a:gd name="connsiteY1" fmla="*/ 696992 h 697014"/>
                      <a:gd name="connsiteX2" fmla="*/ 759279 w 3004458"/>
                      <a:gd name="connsiteY2" fmla="*/ 558199 h 697014"/>
                      <a:gd name="connsiteX3" fmla="*/ 1094015 w 3004458"/>
                      <a:gd name="connsiteY3" fmla="*/ 215299 h 697014"/>
                      <a:gd name="connsiteX4" fmla="*/ 1510393 w 3004458"/>
                      <a:gd name="connsiteY4" fmla="*/ 3028 h 697014"/>
                      <a:gd name="connsiteX5" fmla="*/ 2057400 w 3004458"/>
                      <a:gd name="connsiteY5" fmla="*/ 370421 h 697014"/>
                      <a:gd name="connsiteX6" fmla="*/ 2351315 w 3004458"/>
                      <a:gd name="connsiteY6" fmla="*/ 639842 h 697014"/>
                      <a:gd name="connsiteX7" fmla="*/ 2514600 w 3004458"/>
                      <a:gd name="connsiteY7" fmla="*/ 688828 h 697014"/>
                      <a:gd name="connsiteX8" fmla="*/ 2808515 w 3004458"/>
                      <a:gd name="connsiteY8" fmla="*/ 599021 h 697014"/>
                      <a:gd name="connsiteX9" fmla="*/ 3004458 w 3004458"/>
                      <a:gd name="connsiteY9" fmla="*/ 558199 h 697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04458" h="697014">
                        <a:moveTo>
                          <a:pt x="0" y="550035"/>
                        </a:moveTo>
                        <a:cubicBezTo>
                          <a:pt x="177573" y="622833"/>
                          <a:pt x="355147" y="695631"/>
                          <a:pt x="481693" y="696992"/>
                        </a:cubicBezTo>
                        <a:cubicBezTo>
                          <a:pt x="608239" y="698353"/>
                          <a:pt x="657225" y="638481"/>
                          <a:pt x="759279" y="558199"/>
                        </a:cubicBezTo>
                        <a:cubicBezTo>
                          <a:pt x="861333" y="477917"/>
                          <a:pt x="968829" y="307828"/>
                          <a:pt x="1094015" y="215299"/>
                        </a:cubicBezTo>
                        <a:cubicBezTo>
                          <a:pt x="1219201" y="122770"/>
                          <a:pt x="1349829" y="-22826"/>
                          <a:pt x="1510393" y="3028"/>
                        </a:cubicBezTo>
                        <a:cubicBezTo>
                          <a:pt x="1670957" y="28882"/>
                          <a:pt x="1917246" y="264285"/>
                          <a:pt x="2057400" y="370421"/>
                        </a:cubicBezTo>
                        <a:cubicBezTo>
                          <a:pt x="2197554" y="476557"/>
                          <a:pt x="2275115" y="586774"/>
                          <a:pt x="2351315" y="639842"/>
                        </a:cubicBezTo>
                        <a:cubicBezTo>
                          <a:pt x="2427515" y="692910"/>
                          <a:pt x="2438400" y="695631"/>
                          <a:pt x="2514600" y="688828"/>
                        </a:cubicBezTo>
                        <a:cubicBezTo>
                          <a:pt x="2590800" y="682025"/>
                          <a:pt x="2726872" y="620792"/>
                          <a:pt x="2808515" y="599021"/>
                        </a:cubicBezTo>
                        <a:cubicBezTo>
                          <a:pt x="2890158" y="577250"/>
                          <a:pt x="2947308" y="567724"/>
                          <a:pt x="3004458" y="558199"/>
                        </a:cubicBezTo>
                      </a:path>
                    </a:pathLst>
                  </a:cu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73" name="Freeform: Shape 72">
            <a:extLst>
              <a:ext uri="{FF2B5EF4-FFF2-40B4-BE49-F238E27FC236}">
                <a16:creationId xmlns:a16="http://schemas.microsoft.com/office/drawing/2014/main" id="{98DCC734-0A03-5E70-024F-C50C725E4BB9}"/>
              </a:ext>
            </a:extLst>
          </p:cNvPr>
          <p:cNvSpPr/>
          <p:nvPr/>
        </p:nvSpPr>
        <p:spPr>
          <a:xfrm>
            <a:off x="6352976" y="5594960"/>
            <a:ext cx="3020786" cy="735048"/>
          </a:xfrm>
          <a:custGeom>
            <a:avLst/>
            <a:gdLst>
              <a:gd name="connsiteX0" fmla="*/ 0 w 3020786"/>
              <a:gd name="connsiteY0" fmla="*/ 547269 h 735048"/>
              <a:gd name="connsiteX1" fmla="*/ 449036 w 3020786"/>
              <a:gd name="connsiteY1" fmla="*/ 326833 h 735048"/>
              <a:gd name="connsiteX2" fmla="*/ 751115 w 3020786"/>
              <a:gd name="connsiteY2" fmla="*/ 547269 h 735048"/>
              <a:gd name="connsiteX3" fmla="*/ 1126672 w 3020786"/>
              <a:gd name="connsiteY3" fmla="*/ 735048 h 735048"/>
              <a:gd name="connsiteX4" fmla="*/ 1502229 w 3020786"/>
              <a:gd name="connsiteY4" fmla="*/ 547269 h 735048"/>
              <a:gd name="connsiteX5" fmla="*/ 1926772 w 3020786"/>
              <a:gd name="connsiteY5" fmla="*/ 130891 h 735048"/>
              <a:gd name="connsiteX6" fmla="*/ 2237015 w 3020786"/>
              <a:gd name="connsiteY6" fmla="*/ 262 h 735048"/>
              <a:gd name="connsiteX7" fmla="*/ 2514600 w 3020786"/>
              <a:gd name="connsiteY7" fmla="*/ 155383 h 735048"/>
              <a:gd name="connsiteX8" fmla="*/ 2865665 w 3020786"/>
              <a:gd name="connsiteY8" fmla="*/ 506448 h 735048"/>
              <a:gd name="connsiteX9" fmla="*/ 3020786 w 3020786"/>
              <a:gd name="connsiteY9" fmla="*/ 539105 h 735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0786" h="735048" extrusionOk="0">
                <a:moveTo>
                  <a:pt x="0" y="547269"/>
                </a:moveTo>
                <a:cubicBezTo>
                  <a:pt x="158895" y="427269"/>
                  <a:pt x="324145" y="329290"/>
                  <a:pt x="449036" y="326833"/>
                </a:cubicBezTo>
                <a:cubicBezTo>
                  <a:pt x="562610" y="327376"/>
                  <a:pt x="648183" y="486873"/>
                  <a:pt x="751115" y="547269"/>
                </a:cubicBezTo>
                <a:cubicBezTo>
                  <a:pt x="862229" y="615295"/>
                  <a:pt x="990741" y="729392"/>
                  <a:pt x="1126672" y="735048"/>
                </a:cubicBezTo>
                <a:cubicBezTo>
                  <a:pt x="1259496" y="733477"/>
                  <a:pt x="1376782" y="620906"/>
                  <a:pt x="1502229" y="547269"/>
                </a:cubicBezTo>
                <a:cubicBezTo>
                  <a:pt x="1633520" y="454916"/>
                  <a:pt x="1803652" y="217023"/>
                  <a:pt x="1926772" y="130891"/>
                </a:cubicBezTo>
                <a:cubicBezTo>
                  <a:pt x="2049746" y="29981"/>
                  <a:pt x="2153425" y="1688"/>
                  <a:pt x="2237015" y="262"/>
                </a:cubicBezTo>
                <a:cubicBezTo>
                  <a:pt x="2347080" y="-6436"/>
                  <a:pt x="2404649" y="80300"/>
                  <a:pt x="2514600" y="155383"/>
                </a:cubicBezTo>
                <a:cubicBezTo>
                  <a:pt x="2623325" y="248621"/>
                  <a:pt x="2796060" y="448551"/>
                  <a:pt x="2865665" y="506448"/>
                </a:cubicBezTo>
                <a:cubicBezTo>
                  <a:pt x="2950173" y="572463"/>
                  <a:pt x="2991277" y="553163"/>
                  <a:pt x="3020786" y="539105"/>
                </a:cubicBezTo>
              </a:path>
            </a:pathLst>
          </a:custGeom>
          <a:noFill/>
          <a:ln w="28575">
            <a:solidFill>
              <a:schemeClr val="accent1"/>
            </a:solidFill>
            <a:extLst>
              <a:ext uri="{C807C97D-BFC1-408E-A445-0C87EB9F89A2}">
                <ask:lineSketchStyleProps xmlns:ask="http://schemas.microsoft.com/office/drawing/2018/sketchyshapes" sd="3963509830">
                  <a:custGeom>
                    <a:avLst/>
                    <a:gdLst>
                      <a:gd name="connsiteX0" fmla="*/ 0 w 3020786"/>
                      <a:gd name="connsiteY0" fmla="*/ 547269 h 735048"/>
                      <a:gd name="connsiteX1" fmla="*/ 449036 w 3020786"/>
                      <a:gd name="connsiteY1" fmla="*/ 326833 h 735048"/>
                      <a:gd name="connsiteX2" fmla="*/ 751115 w 3020786"/>
                      <a:gd name="connsiteY2" fmla="*/ 547269 h 735048"/>
                      <a:gd name="connsiteX3" fmla="*/ 1126672 w 3020786"/>
                      <a:gd name="connsiteY3" fmla="*/ 735048 h 735048"/>
                      <a:gd name="connsiteX4" fmla="*/ 1502229 w 3020786"/>
                      <a:gd name="connsiteY4" fmla="*/ 547269 h 735048"/>
                      <a:gd name="connsiteX5" fmla="*/ 1926772 w 3020786"/>
                      <a:gd name="connsiteY5" fmla="*/ 130891 h 735048"/>
                      <a:gd name="connsiteX6" fmla="*/ 2237015 w 3020786"/>
                      <a:gd name="connsiteY6" fmla="*/ 262 h 735048"/>
                      <a:gd name="connsiteX7" fmla="*/ 2514600 w 3020786"/>
                      <a:gd name="connsiteY7" fmla="*/ 155383 h 735048"/>
                      <a:gd name="connsiteX8" fmla="*/ 2865665 w 3020786"/>
                      <a:gd name="connsiteY8" fmla="*/ 506448 h 735048"/>
                      <a:gd name="connsiteX9" fmla="*/ 3020786 w 3020786"/>
                      <a:gd name="connsiteY9" fmla="*/ 539105 h 735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0786" h="735048">
                        <a:moveTo>
                          <a:pt x="0" y="547269"/>
                        </a:moveTo>
                        <a:cubicBezTo>
                          <a:pt x="161925" y="437051"/>
                          <a:pt x="323850" y="326833"/>
                          <a:pt x="449036" y="326833"/>
                        </a:cubicBezTo>
                        <a:cubicBezTo>
                          <a:pt x="574222" y="326833"/>
                          <a:pt x="638176" y="479233"/>
                          <a:pt x="751115" y="547269"/>
                        </a:cubicBezTo>
                        <a:cubicBezTo>
                          <a:pt x="864054" y="615305"/>
                          <a:pt x="1001486" y="735048"/>
                          <a:pt x="1126672" y="735048"/>
                        </a:cubicBezTo>
                        <a:cubicBezTo>
                          <a:pt x="1251858" y="735048"/>
                          <a:pt x="1368879" y="647962"/>
                          <a:pt x="1502229" y="547269"/>
                        </a:cubicBezTo>
                        <a:cubicBezTo>
                          <a:pt x="1635579" y="446576"/>
                          <a:pt x="1804308" y="222059"/>
                          <a:pt x="1926772" y="130891"/>
                        </a:cubicBezTo>
                        <a:cubicBezTo>
                          <a:pt x="2049236" y="39723"/>
                          <a:pt x="2139044" y="-3820"/>
                          <a:pt x="2237015" y="262"/>
                        </a:cubicBezTo>
                        <a:cubicBezTo>
                          <a:pt x="2334986" y="4344"/>
                          <a:pt x="2409825" y="71019"/>
                          <a:pt x="2514600" y="155383"/>
                        </a:cubicBezTo>
                        <a:cubicBezTo>
                          <a:pt x="2619375" y="239747"/>
                          <a:pt x="2781301" y="442494"/>
                          <a:pt x="2865665" y="506448"/>
                        </a:cubicBezTo>
                        <a:cubicBezTo>
                          <a:pt x="2950029" y="570402"/>
                          <a:pt x="2985407" y="554753"/>
                          <a:pt x="3020786" y="539105"/>
                        </a:cubicBezTo>
                      </a:path>
                    </a:pathLst>
                  </a:cu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74" name="ZoneTexte 41">
            <a:extLst>
              <a:ext uri="{FF2B5EF4-FFF2-40B4-BE49-F238E27FC236}">
                <a16:creationId xmlns:a16="http://schemas.microsoft.com/office/drawing/2014/main" id="{0C2A8821-4336-36B8-02D3-E360C511CC11}"/>
              </a:ext>
            </a:extLst>
          </p:cNvPr>
          <p:cNvSpPr txBox="1"/>
          <p:nvPr/>
        </p:nvSpPr>
        <p:spPr>
          <a:xfrm>
            <a:off x="5567235" y="4552142"/>
            <a:ext cx="700833" cy="400110"/>
          </a:xfrm>
          <a:prstGeom prst="rect">
            <a:avLst/>
          </a:prstGeom>
          <a:noFill/>
        </p:spPr>
        <p:txBody>
          <a:bodyPr wrap="none" rtlCol="0">
            <a:spAutoFit/>
          </a:bodyPr>
          <a:lstStyle/>
          <a:p>
            <a:r>
              <a:rPr lang="fr-CA" sz="2000" dirty="0">
                <a:latin typeface="Century Schoolbook" panose="02040604050505020304" pitchFamily="18" charset="0"/>
                <a:cs typeface="Roboto Serif Medium" pitchFamily="2" charset="0"/>
              </a:rPr>
              <a:t>G</a:t>
            </a:r>
            <a:r>
              <a:rPr lang="fr-CA" sz="2000" i="1" baseline="-25000" dirty="0">
                <a:latin typeface="Century Schoolbook" panose="02040604050505020304" pitchFamily="18" charset="0"/>
                <a:cs typeface="Roboto Serif Light" pitchFamily="2" charset="0"/>
              </a:rPr>
              <a:t>i</a:t>
            </a:r>
            <a:r>
              <a:rPr lang="fr-CA" sz="2000" dirty="0">
                <a:latin typeface="Century Schoolbook" panose="02040604050505020304" pitchFamily="18" charset="0"/>
                <a:cs typeface="Roboto Serif Light" pitchFamily="2" charset="0"/>
              </a:rPr>
              <a:t>(</a:t>
            </a:r>
            <a:r>
              <a:rPr lang="fr-CA" sz="2000" i="1" dirty="0">
                <a:latin typeface="Century Schoolbook" panose="02040604050505020304" pitchFamily="18" charset="0"/>
                <a:cs typeface="Roboto Serif Light" pitchFamily="2" charset="0"/>
              </a:rPr>
              <a:t>t</a:t>
            </a:r>
            <a:r>
              <a:rPr lang="fr-CA" sz="2000" dirty="0">
                <a:latin typeface="Century Schoolbook" panose="02040604050505020304" pitchFamily="18" charset="0"/>
                <a:cs typeface="Roboto Serif Light" pitchFamily="2" charset="0"/>
              </a:rPr>
              <a:t>)</a:t>
            </a:r>
          </a:p>
        </p:txBody>
      </p:sp>
      <p:sp>
        <p:nvSpPr>
          <p:cNvPr id="75" name="ZoneTexte 41">
            <a:extLst>
              <a:ext uri="{FF2B5EF4-FFF2-40B4-BE49-F238E27FC236}">
                <a16:creationId xmlns:a16="http://schemas.microsoft.com/office/drawing/2014/main" id="{ED7A9AF5-ECB3-F1BD-4864-5EE0B0DCCAA5}"/>
              </a:ext>
            </a:extLst>
          </p:cNvPr>
          <p:cNvSpPr txBox="1"/>
          <p:nvPr/>
        </p:nvSpPr>
        <p:spPr>
          <a:xfrm>
            <a:off x="5626546" y="5933375"/>
            <a:ext cx="662361" cy="400110"/>
          </a:xfrm>
          <a:prstGeom prst="rect">
            <a:avLst/>
          </a:prstGeom>
          <a:noFill/>
        </p:spPr>
        <p:txBody>
          <a:bodyPr wrap="none" rtlCol="0">
            <a:spAutoFit/>
          </a:bodyPr>
          <a:lstStyle/>
          <a:p>
            <a:r>
              <a:rPr lang="fr-CA" sz="2000" dirty="0">
                <a:latin typeface="Century Schoolbook" panose="02040604050505020304" pitchFamily="18" charset="0"/>
                <a:cs typeface="Roboto Serif Medium" pitchFamily="2" charset="0"/>
              </a:rPr>
              <a:t>q</a:t>
            </a:r>
            <a:r>
              <a:rPr lang="fr-CA" sz="2000" i="1" baseline="-25000" dirty="0">
                <a:latin typeface="Century Schoolbook" panose="02040604050505020304" pitchFamily="18" charset="0"/>
                <a:cs typeface="Roboto Serif Light" pitchFamily="2" charset="0"/>
              </a:rPr>
              <a:t>i</a:t>
            </a:r>
            <a:r>
              <a:rPr lang="fr-CA" sz="2000" dirty="0">
                <a:latin typeface="Century Schoolbook" panose="02040604050505020304" pitchFamily="18" charset="0"/>
                <a:cs typeface="Roboto Serif Light" pitchFamily="2" charset="0"/>
              </a:rPr>
              <a:t>(</a:t>
            </a:r>
            <a:r>
              <a:rPr lang="fr-CA" sz="2000" i="1" dirty="0">
                <a:latin typeface="Century Schoolbook" panose="02040604050505020304" pitchFamily="18" charset="0"/>
                <a:cs typeface="Roboto Serif Light" pitchFamily="2" charset="0"/>
              </a:rPr>
              <a:t>t</a:t>
            </a:r>
            <a:r>
              <a:rPr lang="fr-CA" sz="2000" dirty="0">
                <a:latin typeface="Century Schoolbook" panose="02040604050505020304" pitchFamily="18" charset="0"/>
                <a:cs typeface="Roboto Serif Light" pitchFamily="2" charset="0"/>
              </a:rPr>
              <a:t>)</a:t>
            </a:r>
          </a:p>
        </p:txBody>
      </p:sp>
      <p:cxnSp>
        <p:nvCxnSpPr>
          <p:cNvPr id="76" name="Straight Arrow Connector 75">
            <a:extLst>
              <a:ext uri="{FF2B5EF4-FFF2-40B4-BE49-F238E27FC236}">
                <a16:creationId xmlns:a16="http://schemas.microsoft.com/office/drawing/2014/main" id="{4710BABB-4B3E-DEAB-DB1A-F3A47FECEDCD}"/>
              </a:ext>
            </a:extLst>
          </p:cNvPr>
          <p:cNvCxnSpPr>
            <a:cxnSpLocks/>
          </p:cNvCxnSpPr>
          <p:nvPr/>
        </p:nvCxnSpPr>
        <p:spPr>
          <a:xfrm>
            <a:off x="6263169" y="6459578"/>
            <a:ext cx="3450843"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7" name="ZoneTexte 41">
            <a:extLst>
              <a:ext uri="{FF2B5EF4-FFF2-40B4-BE49-F238E27FC236}">
                <a16:creationId xmlns:a16="http://schemas.microsoft.com/office/drawing/2014/main" id="{A92DBE78-45B7-E13A-E88E-ABF8B6731A6C}"/>
              </a:ext>
            </a:extLst>
          </p:cNvPr>
          <p:cNvSpPr txBox="1"/>
          <p:nvPr/>
        </p:nvSpPr>
        <p:spPr>
          <a:xfrm>
            <a:off x="9405828" y="6456595"/>
            <a:ext cx="282450" cy="400110"/>
          </a:xfrm>
          <a:prstGeom prst="rect">
            <a:avLst/>
          </a:prstGeom>
          <a:noFill/>
        </p:spPr>
        <p:txBody>
          <a:bodyPr wrap="none" rtlCol="0">
            <a:spAutoFit/>
          </a:bodyPr>
          <a:lstStyle/>
          <a:p>
            <a:r>
              <a:rPr lang="fr-CA" sz="2000" i="1" dirty="0">
                <a:latin typeface="Century Schoolbook" panose="02040604050505020304" pitchFamily="18" charset="0"/>
                <a:cs typeface="Roboto Serif Light" pitchFamily="2" charset="0"/>
              </a:rPr>
              <a:t>t</a:t>
            </a:r>
          </a:p>
        </p:txBody>
      </p:sp>
      <p:sp>
        <p:nvSpPr>
          <p:cNvPr id="78" name="ZoneTexte 41">
            <a:extLst>
              <a:ext uri="{FF2B5EF4-FFF2-40B4-BE49-F238E27FC236}">
                <a16:creationId xmlns:a16="http://schemas.microsoft.com/office/drawing/2014/main" id="{E8C61651-9B06-A1B3-094F-19C8974B933E}"/>
              </a:ext>
            </a:extLst>
          </p:cNvPr>
          <p:cNvSpPr txBox="1"/>
          <p:nvPr/>
        </p:nvSpPr>
        <p:spPr>
          <a:xfrm>
            <a:off x="10703736" y="1239938"/>
            <a:ext cx="296876" cy="369332"/>
          </a:xfrm>
          <a:prstGeom prst="rect">
            <a:avLst/>
          </a:prstGeom>
          <a:noFill/>
        </p:spPr>
        <p:txBody>
          <a:bodyPr wrap="none" rtlCol="0">
            <a:spAutoFit/>
          </a:bodyPr>
          <a:lstStyle/>
          <a:p>
            <a:r>
              <a:rPr lang="fr-CA" dirty="0">
                <a:solidFill>
                  <a:schemeClr val="accent1"/>
                </a:solidFill>
                <a:latin typeface="Century Schoolbook" panose="02040604050505020304" pitchFamily="18" charset="0"/>
                <a:cs typeface="Roboto Serif Medium" pitchFamily="2" charset="0"/>
              </a:rPr>
              <a:t>z</a:t>
            </a:r>
          </a:p>
        </p:txBody>
      </p:sp>
      <p:sp>
        <p:nvSpPr>
          <p:cNvPr id="79" name="ZoneTexte 41">
            <a:extLst>
              <a:ext uri="{FF2B5EF4-FFF2-40B4-BE49-F238E27FC236}">
                <a16:creationId xmlns:a16="http://schemas.microsoft.com/office/drawing/2014/main" id="{68E8BB2F-A5B3-74A5-6175-D9594D1276BD}"/>
              </a:ext>
            </a:extLst>
          </p:cNvPr>
          <p:cNvSpPr txBox="1"/>
          <p:nvPr/>
        </p:nvSpPr>
        <p:spPr>
          <a:xfrm>
            <a:off x="11678260" y="2326332"/>
            <a:ext cx="308098" cy="369332"/>
          </a:xfrm>
          <a:prstGeom prst="rect">
            <a:avLst/>
          </a:prstGeom>
          <a:noFill/>
        </p:spPr>
        <p:txBody>
          <a:bodyPr wrap="none" rtlCol="0">
            <a:spAutoFit/>
          </a:bodyPr>
          <a:lstStyle/>
          <a:p>
            <a:r>
              <a:rPr lang="fr-CA" dirty="0">
                <a:solidFill>
                  <a:srgbClr val="00A759"/>
                </a:solidFill>
                <a:latin typeface="Century Schoolbook" panose="02040604050505020304" pitchFamily="18" charset="0"/>
                <a:cs typeface="Roboto Serif Medium" pitchFamily="2" charset="0"/>
              </a:rPr>
              <a:t>y</a:t>
            </a:r>
          </a:p>
        </p:txBody>
      </p:sp>
      <p:sp>
        <p:nvSpPr>
          <p:cNvPr id="80" name="ZoneTexte 41">
            <a:extLst>
              <a:ext uri="{FF2B5EF4-FFF2-40B4-BE49-F238E27FC236}">
                <a16:creationId xmlns:a16="http://schemas.microsoft.com/office/drawing/2014/main" id="{6DDA7CB2-D1FB-8BC1-2007-9B3F37CEBA8B}"/>
              </a:ext>
            </a:extLst>
          </p:cNvPr>
          <p:cNvSpPr txBox="1"/>
          <p:nvPr/>
        </p:nvSpPr>
        <p:spPr>
          <a:xfrm>
            <a:off x="10121965" y="3050677"/>
            <a:ext cx="319318" cy="369332"/>
          </a:xfrm>
          <a:prstGeom prst="rect">
            <a:avLst/>
          </a:prstGeom>
          <a:noFill/>
        </p:spPr>
        <p:txBody>
          <a:bodyPr wrap="none" rtlCol="0">
            <a:spAutoFit/>
          </a:bodyPr>
          <a:lstStyle/>
          <a:p>
            <a:r>
              <a:rPr lang="fr-CA" dirty="0">
                <a:solidFill>
                  <a:srgbClr val="FF0000"/>
                </a:solidFill>
                <a:latin typeface="Century Schoolbook" panose="02040604050505020304" pitchFamily="18" charset="0"/>
                <a:cs typeface="Roboto Serif Medium" pitchFamily="2" charset="0"/>
              </a:rPr>
              <a:t>x</a:t>
            </a:r>
          </a:p>
        </p:txBody>
      </p:sp>
      <p:cxnSp>
        <p:nvCxnSpPr>
          <p:cNvPr id="81" name="Straight Arrow Connector 80">
            <a:extLst>
              <a:ext uri="{FF2B5EF4-FFF2-40B4-BE49-F238E27FC236}">
                <a16:creationId xmlns:a16="http://schemas.microsoft.com/office/drawing/2014/main" id="{9641B475-6344-D17F-0420-4616F1DC8622}"/>
              </a:ext>
            </a:extLst>
          </p:cNvPr>
          <p:cNvCxnSpPr>
            <a:cxnSpLocks/>
          </p:cNvCxnSpPr>
          <p:nvPr/>
        </p:nvCxnSpPr>
        <p:spPr>
          <a:xfrm flipV="1">
            <a:off x="10856936" y="1535235"/>
            <a:ext cx="0" cy="999662"/>
          </a:xfrm>
          <a:prstGeom prst="straightConnector1">
            <a:avLst/>
          </a:prstGeom>
          <a:ln w="127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82" name="Straight Arrow Connector 81">
            <a:extLst>
              <a:ext uri="{FF2B5EF4-FFF2-40B4-BE49-F238E27FC236}">
                <a16:creationId xmlns:a16="http://schemas.microsoft.com/office/drawing/2014/main" id="{AD394312-FD5B-4410-E6EB-1C2CFA495096}"/>
              </a:ext>
            </a:extLst>
          </p:cNvPr>
          <p:cNvCxnSpPr>
            <a:cxnSpLocks/>
          </p:cNvCxnSpPr>
          <p:nvPr/>
        </p:nvCxnSpPr>
        <p:spPr>
          <a:xfrm>
            <a:off x="10852174" y="2532516"/>
            <a:ext cx="891398" cy="0"/>
          </a:xfrm>
          <a:prstGeom prst="straightConnector1">
            <a:avLst/>
          </a:prstGeom>
          <a:ln w="12700">
            <a:solidFill>
              <a:srgbClr val="00A759"/>
            </a:solidFill>
            <a:tailEnd type="triangle"/>
          </a:ln>
        </p:spPr>
        <p:style>
          <a:lnRef idx="1">
            <a:schemeClr val="accent1"/>
          </a:lnRef>
          <a:fillRef idx="0">
            <a:schemeClr val="accent1"/>
          </a:fillRef>
          <a:effectRef idx="0">
            <a:schemeClr val="accent1"/>
          </a:effectRef>
          <a:fontRef idx="minor">
            <a:schemeClr val="tx1"/>
          </a:fontRef>
        </p:style>
      </p:cxnSp>
      <p:cxnSp>
        <p:nvCxnSpPr>
          <p:cNvPr id="83" name="Straight Arrow Connector 82">
            <a:extLst>
              <a:ext uri="{FF2B5EF4-FFF2-40B4-BE49-F238E27FC236}">
                <a16:creationId xmlns:a16="http://schemas.microsoft.com/office/drawing/2014/main" id="{5FDBA5B7-68D3-5134-FDE9-7AA230F317BE}"/>
              </a:ext>
            </a:extLst>
          </p:cNvPr>
          <p:cNvCxnSpPr>
            <a:cxnSpLocks noChangeAspect="1"/>
          </p:cNvCxnSpPr>
          <p:nvPr/>
        </p:nvCxnSpPr>
        <p:spPr>
          <a:xfrm flipH="1">
            <a:off x="10376508" y="2525374"/>
            <a:ext cx="482868" cy="625352"/>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84" name="ZoneTexte 41">
            <a:extLst>
              <a:ext uri="{FF2B5EF4-FFF2-40B4-BE49-F238E27FC236}">
                <a16:creationId xmlns:a16="http://schemas.microsoft.com/office/drawing/2014/main" id="{85F76EC6-E89D-2B3A-DC5C-15B1D2F265BC}"/>
              </a:ext>
            </a:extLst>
          </p:cNvPr>
          <p:cNvSpPr txBox="1"/>
          <p:nvPr/>
        </p:nvSpPr>
        <p:spPr>
          <a:xfrm>
            <a:off x="5567235" y="1497105"/>
            <a:ext cx="700833" cy="400110"/>
          </a:xfrm>
          <a:prstGeom prst="rect">
            <a:avLst/>
          </a:prstGeom>
          <a:noFill/>
        </p:spPr>
        <p:txBody>
          <a:bodyPr wrap="none" rtlCol="0">
            <a:spAutoFit/>
          </a:bodyPr>
          <a:lstStyle/>
          <a:p>
            <a:r>
              <a:rPr lang="fr-CA" sz="2000" dirty="0">
                <a:latin typeface="Century Schoolbook" panose="02040604050505020304" pitchFamily="18" charset="0"/>
                <a:cs typeface="Roboto Serif Medium" pitchFamily="2" charset="0"/>
              </a:rPr>
              <a:t>G</a:t>
            </a:r>
            <a:r>
              <a:rPr lang="fr-CA" sz="2000" i="1" baseline="-25000" dirty="0">
                <a:latin typeface="Century Schoolbook" panose="02040604050505020304" pitchFamily="18" charset="0"/>
                <a:cs typeface="Roboto Serif Light" pitchFamily="2" charset="0"/>
              </a:rPr>
              <a:t>i</a:t>
            </a:r>
            <a:r>
              <a:rPr lang="fr-CA" sz="2000" dirty="0">
                <a:latin typeface="Century Schoolbook" panose="02040604050505020304" pitchFamily="18" charset="0"/>
                <a:cs typeface="Roboto Serif Light" pitchFamily="2" charset="0"/>
              </a:rPr>
              <a:t>(</a:t>
            </a:r>
            <a:r>
              <a:rPr lang="fr-CA" sz="2000" i="1" dirty="0">
                <a:latin typeface="Century Schoolbook" panose="02040604050505020304" pitchFamily="18" charset="0"/>
                <a:cs typeface="Roboto Serif Light" pitchFamily="2" charset="0"/>
              </a:rPr>
              <a:t>t</a:t>
            </a:r>
            <a:r>
              <a:rPr lang="fr-CA" sz="2000" dirty="0">
                <a:latin typeface="Century Schoolbook" panose="02040604050505020304" pitchFamily="18" charset="0"/>
                <a:cs typeface="Roboto Serif Light" pitchFamily="2" charset="0"/>
              </a:rPr>
              <a:t>)</a:t>
            </a:r>
          </a:p>
        </p:txBody>
      </p:sp>
      <p:sp>
        <p:nvSpPr>
          <p:cNvPr id="85" name="ZoneTexte 41">
            <a:extLst>
              <a:ext uri="{FF2B5EF4-FFF2-40B4-BE49-F238E27FC236}">
                <a16:creationId xmlns:a16="http://schemas.microsoft.com/office/drawing/2014/main" id="{DDA3729A-C082-DA36-065E-E0C98DFEB316}"/>
              </a:ext>
            </a:extLst>
          </p:cNvPr>
          <p:cNvSpPr txBox="1"/>
          <p:nvPr/>
        </p:nvSpPr>
        <p:spPr>
          <a:xfrm>
            <a:off x="5626546" y="2878338"/>
            <a:ext cx="662361" cy="400110"/>
          </a:xfrm>
          <a:prstGeom prst="rect">
            <a:avLst/>
          </a:prstGeom>
          <a:noFill/>
        </p:spPr>
        <p:txBody>
          <a:bodyPr wrap="none" rtlCol="0">
            <a:spAutoFit/>
          </a:bodyPr>
          <a:lstStyle/>
          <a:p>
            <a:r>
              <a:rPr lang="fr-CA" sz="2000" dirty="0">
                <a:latin typeface="Century Schoolbook" panose="02040604050505020304" pitchFamily="18" charset="0"/>
                <a:cs typeface="Roboto Serif Medium" pitchFamily="2" charset="0"/>
              </a:rPr>
              <a:t>q</a:t>
            </a:r>
            <a:r>
              <a:rPr lang="fr-CA" sz="2000" i="1" baseline="-25000" dirty="0">
                <a:latin typeface="Century Schoolbook" panose="02040604050505020304" pitchFamily="18" charset="0"/>
                <a:cs typeface="Roboto Serif Light" pitchFamily="2" charset="0"/>
              </a:rPr>
              <a:t>i</a:t>
            </a:r>
            <a:r>
              <a:rPr lang="fr-CA" sz="2000" dirty="0">
                <a:latin typeface="Century Schoolbook" panose="02040604050505020304" pitchFamily="18" charset="0"/>
                <a:cs typeface="Roboto Serif Light" pitchFamily="2" charset="0"/>
              </a:rPr>
              <a:t>(</a:t>
            </a:r>
            <a:r>
              <a:rPr lang="fr-CA" sz="2000" i="1" dirty="0">
                <a:latin typeface="Century Schoolbook" panose="02040604050505020304" pitchFamily="18" charset="0"/>
                <a:cs typeface="Roboto Serif Light" pitchFamily="2" charset="0"/>
              </a:rPr>
              <a:t>t</a:t>
            </a:r>
            <a:r>
              <a:rPr lang="fr-CA" sz="2000" dirty="0">
                <a:latin typeface="Century Schoolbook" panose="02040604050505020304" pitchFamily="18" charset="0"/>
                <a:cs typeface="Roboto Serif Light" pitchFamily="2" charset="0"/>
              </a:rPr>
              <a:t>)</a:t>
            </a:r>
          </a:p>
        </p:txBody>
      </p:sp>
      <p:cxnSp>
        <p:nvCxnSpPr>
          <p:cNvPr id="86" name="Straight Arrow Connector 85">
            <a:extLst>
              <a:ext uri="{FF2B5EF4-FFF2-40B4-BE49-F238E27FC236}">
                <a16:creationId xmlns:a16="http://schemas.microsoft.com/office/drawing/2014/main" id="{3D7A1261-5875-855D-F3F5-C475F84335F3}"/>
              </a:ext>
            </a:extLst>
          </p:cNvPr>
          <p:cNvCxnSpPr>
            <a:cxnSpLocks/>
          </p:cNvCxnSpPr>
          <p:nvPr/>
        </p:nvCxnSpPr>
        <p:spPr>
          <a:xfrm>
            <a:off x="6263169" y="3404541"/>
            <a:ext cx="3450843"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7" name="ZoneTexte 41">
            <a:extLst>
              <a:ext uri="{FF2B5EF4-FFF2-40B4-BE49-F238E27FC236}">
                <a16:creationId xmlns:a16="http://schemas.microsoft.com/office/drawing/2014/main" id="{F4C9B666-392C-80E5-9188-1AF08DB33620}"/>
              </a:ext>
            </a:extLst>
          </p:cNvPr>
          <p:cNvSpPr txBox="1"/>
          <p:nvPr/>
        </p:nvSpPr>
        <p:spPr>
          <a:xfrm>
            <a:off x="9405828" y="3409724"/>
            <a:ext cx="282450" cy="400110"/>
          </a:xfrm>
          <a:prstGeom prst="rect">
            <a:avLst/>
          </a:prstGeom>
          <a:noFill/>
        </p:spPr>
        <p:txBody>
          <a:bodyPr wrap="none" rtlCol="0">
            <a:spAutoFit/>
          </a:bodyPr>
          <a:lstStyle/>
          <a:p>
            <a:r>
              <a:rPr lang="fr-CA" sz="2000" i="1" dirty="0">
                <a:latin typeface="Century Schoolbook" panose="02040604050505020304" pitchFamily="18" charset="0"/>
                <a:cs typeface="Roboto Serif Light" pitchFamily="2" charset="0"/>
              </a:rPr>
              <a:t>t</a:t>
            </a:r>
          </a:p>
        </p:txBody>
      </p:sp>
      <p:cxnSp>
        <p:nvCxnSpPr>
          <p:cNvPr id="88" name="Straight Connector 87">
            <a:extLst>
              <a:ext uri="{FF2B5EF4-FFF2-40B4-BE49-F238E27FC236}">
                <a16:creationId xmlns:a16="http://schemas.microsoft.com/office/drawing/2014/main" id="{68BE4EF5-F057-708F-6277-1ED2E44FDF1A}"/>
              </a:ext>
            </a:extLst>
          </p:cNvPr>
          <p:cNvCxnSpPr/>
          <p:nvPr/>
        </p:nvCxnSpPr>
        <p:spPr>
          <a:xfrm>
            <a:off x="10852174" y="2532516"/>
            <a:ext cx="679838" cy="0"/>
          </a:xfrm>
          <a:prstGeom prst="line">
            <a:avLst/>
          </a:prstGeom>
          <a:ln w="28575">
            <a:solidFill>
              <a:schemeClr val="tx1"/>
            </a:solidFill>
            <a:headEnd type="none" w="med" len="med"/>
            <a:tailEnd type="triangle" w="med" len="med"/>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89" name="ZoneTexte 41">
            <a:extLst>
              <a:ext uri="{FF2B5EF4-FFF2-40B4-BE49-F238E27FC236}">
                <a16:creationId xmlns:a16="http://schemas.microsoft.com/office/drawing/2014/main" id="{59D91FC3-94AF-F294-950C-D86343CA9EF3}"/>
              </a:ext>
            </a:extLst>
          </p:cNvPr>
          <p:cNvSpPr txBox="1"/>
          <p:nvPr/>
        </p:nvSpPr>
        <p:spPr>
          <a:xfrm>
            <a:off x="11173134" y="2502225"/>
            <a:ext cx="407484" cy="400110"/>
          </a:xfrm>
          <a:prstGeom prst="rect">
            <a:avLst/>
          </a:prstGeom>
          <a:noFill/>
        </p:spPr>
        <p:txBody>
          <a:bodyPr wrap="none" rtlCol="0">
            <a:spAutoFit/>
          </a:bodyPr>
          <a:lstStyle/>
          <a:p>
            <a:r>
              <a:rPr lang="fr-CA" sz="2000" dirty="0">
                <a:latin typeface="Century Schoolbook" panose="02040604050505020304" pitchFamily="18" charset="0"/>
                <a:cs typeface="Roboto Serif Medium" pitchFamily="2" charset="0"/>
              </a:rPr>
              <a:t>n</a:t>
            </a:r>
            <a:r>
              <a:rPr lang="fr-CA" sz="2000" i="1" baseline="-25000" dirty="0">
                <a:latin typeface="Century Schoolbook" panose="02040604050505020304" pitchFamily="18" charset="0"/>
                <a:cs typeface="Roboto Serif Light" pitchFamily="2" charset="0"/>
              </a:rPr>
              <a:t>i</a:t>
            </a:r>
            <a:endParaRPr lang="fr-CA" sz="2000" dirty="0">
              <a:latin typeface="Century Schoolbook" panose="02040604050505020304" pitchFamily="18" charset="0"/>
              <a:cs typeface="Roboto Serif Light" pitchFamily="2" charset="0"/>
            </a:endParaRPr>
          </a:p>
        </p:txBody>
      </p:sp>
      <p:sp>
        <p:nvSpPr>
          <p:cNvPr id="90" name="Rectangle 89">
            <a:extLst>
              <a:ext uri="{FF2B5EF4-FFF2-40B4-BE49-F238E27FC236}">
                <a16:creationId xmlns:a16="http://schemas.microsoft.com/office/drawing/2014/main" id="{B8317A9E-1208-8C64-8991-05B50DCA9E0B}"/>
              </a:ext>
            </a:extLst>
          </p:cNvPr>
          <p:cNvSpPr/>
          <p:nvPr/>
        </p:nvSpPr>
        <p:spPr>
          <a:xfrm>
            <a:off x="6496539" y="1165559"/>
            <a:ext cx="488298" cy="531601"/>
          </a:xfrm>
          <a:prstGeom prst="rect">
            <a:avLst/>
          </a:prstGeom>
          <a:noFill/>
          <a:ln w="28575">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91" name="Rectangle 90">
            <a:extLst>
              <a:ext uri="{FF2B5EF4-FFF2-40B4-BE49-F238E27FC236}">
                <a16:creationId xmlns:a16="http://schemas.microsoft.com/office/drawing/2014/main" id="{F6C84655-1EDC-8FA6-D7ED-5F095F88E6BA}"/>
              </a:ext>
            </a:extLst>
          </p:cNvPr>
          <p:cNvSpPr/>
          <p:nvPr/>
        </p:nvSpPr>
        <p:spPr>
          <a:xfrm>
            <a:off x="8327862" y="1699112"/>
            <a:ext cx="488298" cy="531601"/>
          </a:xfrm>
          <a:prstGeom prst="rect">
            <a:avLst/>
          </a:prstGeom>
          <a:noFill/>
          <a:ln w="28575">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cxnSp>
        <p:nvCxnSpPr>
          <p:cNvPr id="92" name="Straight Arrow Connector 91">
            <a:extLst>
              <a:ext uri="{FF2B5EF4-FFF2-40B4-BE49-F238E27FC236}">
                <a16:creationId xmlns:a16="http://schemas.microsoft.com/office/drawing/2014/main" id="{5DC567D4-F09D-6811-3557-0AAB662DA3CC}"/>
              </a:ext>
            </a:extLst>
          </p:cNvPr>
          <p:cNvCxnSpPr>
            <a:cxnSpLocks/>
          </p:cNvCxnSpPr>
          <p:nvPr/>
        </p:nvCxnSpPr>
        <p:spPr>
          <a:xfrm>
            <a:off x="6263169" y="1697160"/>
            <a:ext cx="3201799" cy="0"/>
          </a:xfrm>
          <a:prstGeom prst="straightConnector1">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93" name="Trapezoid 92">
            <a:extLst>
              <a:ext uri="{FF2B5EF4-FFF2-40B4-BE49-F238E27FC236}">
                <a16:creationId xmlns:a16="http://schemas.microsoft.com/office/drawing/2014/main" id="{D2561838-B086-7E8D-8787-9EE5D261A362}"/>
              </a:ext>
            </a:extLst>
          </p:cNvPr>
          <p:cNvSpPr/>
          <p:nvPr/>
        </p:nvSpPr>
        <p:spPr>
          <a:xfrm>
            <a:off x="6496539" y="2551781"/>
            <a:ext cx="2319621" cy="531601"/>
          </a:xfrm>
          <a:prstGeom prst="trapezoid">
            <a:avLst>
              <a:gd name="adj" fmla="val 91345"/>
            </a:avLst>
          </a:prstGeom>
          <a:noFill/>
          <a:ln w="28575">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cxnSp>
        <p:nvCxnSpPr>
          <p:cNvPr id="94" name="Straight Arrow Connector 93">
            <a:extLst>
              <a:ext uri="{FF2B5EF4-FFF2-40B4-BE49-F238E27FC236}">
                <a16:creationId xmlns:a16="http://schemas.microsoft.com/office/drawing/2014/main" id="{76F156EA-F240-1AE9-DE55-922F3B7C3AE1}"/>
              </a:ext>
            </a:extLst>
          </p:cNvPr>
          <p:cNvCxnSpPr>
            <a:cxnSpLocks/>
          </p:cNvCxnSpPr>
          <p:nvPr/>
        </p:nvCxnSpPr>
        <p:spPr>
          <a:xfrm>
            <a:off x="6283543" y="3082370"/>
            <a:ext cx="3165097" cy="0"/>
          </a:xfrm>
          <a:prstGeom prst="straightConnector1">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0258B6F3-EC2D-EF5F-A185-925D269C8232}"/>
              </a:ext>
            </a:extLst>
          </p:cNvPr>
          <p:cNvCxnSpPr>
            <a:cxnSpLocks/>
          </p:cNvCxnSpPr>
          <p:nvPr/>
        </p:nvCxnSpPr>
        <p:spPr>
          <a:xfrm>
            <a:off x="6984837" y="2554956"/>
            <a:ext cx="0" cy="527414"/>
          </a:xfrm>
          <a:prstGeom prst="line">
            <a:avLst/>
          </a:prstGeom>
          <a:ln w="12700">
            <a:solidFill>
              <a:srgbClr val="00A759"/>
            </a:solidFill>
            <a:prstDash val="dash"/>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AB243876-E1FB-75AE-BA48-B3B2C9FE49A2}"/>
              </a:ext>
            </a:extLst>
          </p:cNvPr>
          <p:cNvCxnSpPr>
            <a:cxnSpLocks/>
          </p:cNvCxnSpPr>
          <p:nvPr/>
        </p:nvCxnSpPr>
        <p:spPr>
          <a:xfrm>
            <a:off x="8327862" y="2554956"/>
            <a:ext cx="0" cy="527414"/>
          </a:xfrm>
          <a:prstGeom prst="line">
            <a:avLst/>
          </a:prstGeom>
          <a:ln w="12700">
            <a:solidFill>
              <a:srgbClr val="00A759"/>
            </a:solidFill>
            <a:prstDash val="dash"/>
          </a:ln>
        </p:spPr>
        <p:style>
          <a:lnRef idx="1">
            <a:schemeClr val="accent1"/>
          </a:lnRef>
          <a:fillRef idx="0">
            <a:schemeClr val="accent1"/>
          </a:fillRef>
          <a:effectRef idx="0">
            <a:schemeClr val="accent1"/>
          </a:effectRef>
          <a:fontRef idx="minor">
            <a:schemeClr val="tx1"/>
          </a:fontRef>
        </p:style>
      </p:cxnSp>
      <p:cxnSp>
        <p:nvCxnSpPr>
          <p:cNvPr id="97" name="Straight Arrow Connector 96">
            <a:extLst>
              <a:ext uri="{FF2B5EF4-FFF2-40B4-BE49-F238E27FC236}">
                <a16:creationId xmlns:a16="http://schemas.microsoft.com/office/drawing/2014/main" id="{44D862E7-948B-97A3-0A01-F7CB456D9B61}"/>
              </a:ext>
            </a:extLst>
          </p:cNvPr>
          <p:cNvCxnSpPr>
            <a:cxnSpLocks/>
          </p:cNvCxnSpPr>
          <p:nvPr/>
        </p:nvCxnSpPr>
        <p:spPr>
          <a:xfrm>
            <a:off x="6496539" y="3479237"/>
            <a:ext cx="488298" cy="0"/>
          </a:xfrm>
          <a:prstGeom prst="straightConnector1">
            <a:avLst/>
          </a:prstGeom>
          <a:ln w="127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98" name="Straight Arrow Connector 97">
            <a:extLst>
              <a:ext uri="{FF2B5EF4-FFF2-40B4-BE49-F238E27FC236}">
                <a16:creationId xmlns:a16="http://schemas.microsoft.com/office/drawing/2014/main" id="{844C3A78-D728-10E5-432F-23E922E80E43}"/>
              </a:ext>
            </a:extLst>
          </p:cNvPr>
          <p:cNvCxnSpPr>
            <a:cxnSpLocks/>
          </p:cNvCxnSpPr>
          <p:nvPr/>
        </p:nvCxnSpPr>
        <p:spPr>
          <a:xfrm>
            <a:off x="8327862" y="3479237"/>
            <a:ext cx="488298" cy="0"/>
          </a:xfrm>
          <a:prstGeom prst="straightConnector1">
            <a:avLst/>
          </a:prstGeom>
          <a:ln w="127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99" name="Straight Arrow Connector 98">
            <a:extLst>
              <a:ext uri="{FF2B5EF4-FFF2-40B4-BE49-F238E27FC236}">
                <a16:creationId xmlns:a16="http://schemas.microsoft.com/office/drawing/2014/main" id="{66ABD361-B110-8A33-3543-057393D37B7E}"/>
              </a:ext>
            </a:extLst>
          </p:cNvPr>
          <p:cNvCxnSpPr>
            <a:cxnSpLocks/>
          </p:cNvCxnSpPr>
          <p:nvPr/>
        </p:nvCxnSpPr>
        <p:spPr>
          <a:xfrm>
            <a:off x="6496539" y="3779840"/>
            <a:ext cx="1831323" cy="0"/>
          </a:xfrm>
          <a:prstGeom prst="straightConnector1">
            <a:avLst/>
          </a:prstGeom>
          <a:ln w="127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100" name="TextBox 99">
                <a:extLst>
                  <a:ext uri="{FF2B5EF4-FFF2-40B4-BE49-F238E27FC236}">
                    <a16:creationId xmlns:a16="http://schemas.microsoft.com/office/drawing/2014/main" id="{037C8AFA-E3C1-0073-A3DE-57804F7F8B0F}"/>
                  </a:ext>
                </a:extLst>
              </p:cNvPr>
              <p:cNvSpPr txBox="1"/>
              <p:nvPr/>
            </p:nvSpPr>
            <p:spPr>
              <a:xfrm>
                <a:off x="7307203" y="3778212"/>
                <a:ext cx="222818"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fr-CA" sz="2000" i="1" smtClean="0">
                          <a:latin typeface="Cambria Math" panose="02040503050406030204" pitchFamily="18" charset="0"/>
                          <a:ea typeface="Cambria Math" panose="02040503050406030204" pitchFamily="18" charset="0"/>
                        </a:rPr>
                        <m:t>∆</m:t>
                      </m:r>
                    </m:oMath>
                  </m:oMathPara>
                </a14:m>
                <a:endParaRPr lang="fr-CA" sz="2000" dirty="0">
                  <a:latin typeface="Century Schoolbook" panose="02040604050505020304" pitchFamily="18" charset="0"/>
                </a:endParaRPr>
              </a:p>
            </p:txBody>
          </p:sp>
        </mc:Choice>
        <mc:Fallback>
          <p:sp>
            <p:nvSpPr>
              <p:cNvPr id="100" name="TextBox 99">
                <a:extLst>
                  <a:ext uri="{FF2B5EF4-FFF2-40B4-BE49-F238E27FC236}">
                    <a16:creationId xmlns:a16="http://schemas.microsoft.com/office/drawing/2014/main" id="{037C8AFA-E3C1-0073-A3DE-57804F7F8B0F}"/>
                  </a:ext>
                </a:extLst>
              </p:cNvPr>
              <p:cNvSpPr txBox="1">
                <a:spLocks noRot="1" noChangeAspect="1" noMove="1" noResize="1" noEditPoints="1" noAdjustHandles="1" noChangeArrowheads="1" noChangeShapeType="1" noTextEdit="1"/>
              </p:cNvSpPr>
              <p:nvPr/>
            </p:nvSpPr>
            <p:spPr>
              <a:xfrm>
                <a:off x="7307203" y="3778212"/>
                <a:ext cx="222818" cy="307777"/>
              </a:xfrm>
              <a:prstGeom prst="rect">
                <a:avLst/>
              </a:prstGeom>
              <a:blipFill>
                <a:blip r:embed="rId7"/>
                <a:stretch>
                  <a:fillRect l="-25000" r="-25000" b="-10000"/>
                </a:stretch>
              </a:blipFill>
            </p:spPr>
            <p:txBody>
              <a:bodyPr/>
              <a:lstStyle/>
              <a:p>
                <a:r>
                  <a:rPr lang="fr-CA">
                    <a:noFill/>
                  </a:rPr>
                  <a:t> </a:t>
                </a:r>
              </a:p>
            </p:txBody>
          </p:sp>
        </mc:Fallback>
      </mc:AlternateContent>
      <mc:AlternateContent xmlns:mc="http://schemas.openxmlformats.org/markup-compatibility/2006">
        <mc:Choice xmlns:a14="http://schemas.microsoft.com/office/drawing/2010/main" Requires="a14">
          <p:sp>
            <p:nvSpPr>
              <p:cNvPr id="101" name="TextBox 100">
                <a:extLst>
                  <a:ext uri="{FF2B5EF4-FFF2-40B4-BE49-F238E27FC236}">
                    <a16:creationId xmlns:a16="http://schemas.microsoft.com/office/drawing/2014/main" id="{C724BD92-3F5F-0F9E-E991-D6058BECD322}"/>
                  </a:ext>
                </a:extLst>
              </p:cNvPr>
              <p:cNvSpPr txBox="1"/>
              <p:nvPr/>
            </p:nvSpPr>
            <p:spPr>
              <a:xfrm>
                <a:off x="8476921" y="3473994"/>
                <a:ext cx="19659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fr-CA" i="1" smtClean="0">
                          <a:latin typeface="Cambria Math" panose="02040503050406030204" pitchFamily="18" charset="0"/>
                          <a:ea typeface="Cambria Math" panose="02040503050406030204" pitchFamily="18" charset="0"/>
                        </a:rPr>
                        <m:t>𝛿</m:t>
                      </m:r>
                    </m:oMath>
                  </m:oMathPara>
                </a14:m>
                <a:endParaRPr lang="fr-CA" dirty="0">
                  <a:latin typeface="Century Schoolbook" panose="02040604050505020304" pitchFamily="18" charset="0"/>
                  <a:cs typeface="Roboto Serif Light" pitchFamily="2" charset="0"/>
                </a:endParaRPr>
              </a:p>
            </p:txBody>
          </p:sp>
        </mc:Choice>
        <mc:Fallback>
          <p:sp>
            <p:nvSpPr>
              <p:cNvPr id="101" name="TextBox 100">
                <a:extLst>
                  <a:ext uri="{FF2B5EF4-FFF2-40B4-BE49-F238E27FC236}">
                    <a16:creationId xmlns:a16="http://schemas.microsoft.com/office/drawing/2014/main" id="{C724BD92-3F5F-0F9E-E991-D6058BECD322}"/>
                  </a:ext>
                </a:extLst>
              </p:cNvPr>
              <p:cNvSpPr txBox="1">
                <a:spLocks noRot="1" noChangeAspect="1" noMove="1" noResize="1" noEditPoints="1" noAdjustHandles="1" noChangeArrowheads="1" noChangeShapeType="1" noTextEdit="1"/>
              </p:cNvSpPr>
              <p:nvPr/>
            </p:nvSpPr>
            <p:spPr>
              <a:xfrm>
                <a:off x="8476921" y="3473994"/>
                <a:ext cx="196592" cy="276999"/>
              </a:xfrm>
              <a:prstGeom prst="rect">
                <a:avLst/>
              </a:prstGeom>
              <a:blipFill>
                <a:blip r:embed="rId8"/>
                <a:stretch>
                  <a:fillRect l="-28125" t="-28889" r="-90625" b="-51111"/>
                </a:stretch>
              </a:blipFill>
            </p:spPr>
            <p:txBody>
              <a:bodyPr/>
              <a:lstStyle/>
              <a:p>
                <a:r>
                  <a:rPr lang="fr-CA">
                    <a:noFill/>
                  </a:rPr>
                  <a:t> </a:t>
                </a:r>
              </a:p>
            </p:txBody>
          </p:sp>
        </mc:Fallback>
      </mc:AlternateContent>
      <mc:AlternateContent xmlns:mc="http://schemas.openxmlformats.org/markup-compatibility/2006">
        <mc:Choice xmlns:a14="http://schemas.microsoft.com/office/drawing/2010/main" Requires="a14">
          <p:sp>
            <p:nvSpPr>
              <p:cNvPr id="102" name="TextBox 101">
                <a:extLst>
                  <a:ext uri="{FF2B5EF4-FFF2-40B4-BE49-F238E27FC236}">
                    <a16:creationId xmlns:a16="http://schemas.microsoft.com/office/drawing/2014/main" id="{BC8DF781-6434-D9F2-FC7A-C9EB09404287}"/>
                  </a:ext>
                </a:extLst>
              </p:cNvPr>
              <p:cNvSpPr txBox="1"/>
              <p:nvPr/>
            </p:nvSpPr>
            <p:spPr>
              <a:xfrm>
                <a:off x="6645598" y="3479547"/>
                <a:ext cx="19659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fr-CA" i="1" smtClean="0">
                          <a:latin typeface="Cambria Math" panose="02040503050406030204" pitchFamily="18" charset="0"/>
                          <a:ea typeface="Cambria Math" panose="02040503050406030204" pitchFamily="18" charset="0"/>
                        </a:rPr>
                        <m:t>𝛿</m:t>
                      </m:r>
                    </m:oMath>
                  </m:oMathPara>
                </a14:m>
                <a:endParaRPr lang="fr-CA" dirty="0">
                  <a:latin typeface="Century Schoolbook" panose="02040604050505020304" pitchFamily="18" charset="0"/>
                  <a:cs typeface="Roboto Serif Light" pitchFamily="2" charset="0"/>
                </a:endParaRPr>
              </a:p>
            </p:txBody>
          </p:sp>
        </mc:Choice>
        <mc:Fallback>
          <p:sp>
            <p:nvSpPr>
              <p:cNvPr id="102" name="TextBox 101">
                <a:extLst>
                  <a:ext uri="{FF2B5EF4-FFF2-40B4-BE49-F238E27FC236}">
                    <a16:creationId xmlns:a16="http://schemas.microsoft.com/office/drawing/2014/main" id="{BC8DF781-6434-D9F2-FC7A-C9EB09404287}"/>
                  </a:ext>
                </a:extLst>
              </p:cNvPr>
              <p:cNvSpPr txBox="1">
                <a:spLocks noRot="1" noChangeAspect="1" noMove="1" noResize="1" noEditPoints="1" noAdjustHandles="1" noChangeArrowheads="1" noChangeShapeType="1" noTextEdit="1"/>
              </p:cNvSpPr>
              <p:nvPr/>
            </p:nvSpPr>
            <p:spPr>
              <a:xfrm>
                <a:off x="6645598" y="3479547"/>
                <a:ext cx="196592" cy="276999"/>
              </a:xfrm>
              <a:prstGeom prst="rect">
                <a:avLst/>
              </a:prstGeom>
              <a:blipFill>
                <a:blip r:embed="rId9"/>
                <a:stretch>
                  <a:fillRect l="-28125" t="-28889" r="-93750" b="-51111"/>
                </a:stretch>
              </a:blipFill>
            </p:spPr>
            <p:txBody>
              <a:bodyPr/>
              <a:lstStyle/>
              <a:p>
                <a:r>
                  <a:rPr lang="fr-CA">
                    <a:noFill/>
                  </a:rPr>
                  <a:t> </a:t>
                </a:r>
              </a:p>
            </p:txBody>
          </p:sp>
        </mc:Fallback>
      </mc:AlternateContent>
      <p:sp>
        <p:nvSpPr>
          <p:cNvPr id="103" name="ZoneTexte 41">
            <a:extLst>
              <a:ext uri="{FF2B5EF4-FFF2-40B4-BE49-F238E27FC236}">
                <a16:creationId xmlns:a16="http://schemas.microsoft.com/office/drawing/2014/main" id="{0B0C2CD2-E08F-969C-FC15-9D73F661CB2C}"/>
              </a:ext>
            </a:extLst>
          </p:cNvPr>
          <p:cNvSpPr txBox="1"/>
          <p:nvPr/>
        </p:nvSpPr>
        <p:spPr>
          <a:xfrm>
            <a:off x="4102078" y="2035066"/>
            <a:ext cx="1619196" cy="707886"/>
          </a:xfrm>
          <a:prstGeom prst="rect">
            <a:avLst/>
          </a:prstGeom>
          <a:noFill/>
        </p:spPr>
        <p:txBody>
          <a:bodyPr wrap="square" rtlCol="0">
            <a:spAutoFit/>
          </a:bodyPr>
          <a:lstStyle/>
          <a:p>
            <a:pPr algn="ctr"/>
            <a:r>
              <a:rPr lang="fr-CA" sz="2000" dirty="0" err="1">
                <a:latin typeface="Century Schoolbook" panose="02040604050505020304" pitchFamily="18" charset="0"/>
                <a:cs typeface="Roboto Serif Light" pitchFamily="2" charset="0"/>
              </a:rPr>
              <a:t>Linear</a:t>
            </a:r>
            <a:r>
              <a:rPr lang="fr-CA" sz="2000" dirty="0">
                <a:latin typeface="Century Schoolbook" panose="02040604050505020304" pitchFamily="18" charset="0"/>
                <a:cs typeface="Roboto Serif Light" pitchFamily="2" charset="0"/>
              </a:rPr>
              <a:t> gradient</a:t>
            </a:r>
          </a:p>
        </p:txBody>
      </p:sp>
      <p:sp>
        <p:nvSpPr>
          <p:cNvPr id="104" name="ZoneTexte 41">
            <a:extLst>
              <a:ext uri="{FF2B5EF4-FFF2-40B4-BE49-F238E27FC236}">
                <a16:creationId xmlns:a16="http://schemas.microsoft.com/office/drawing/2014/main" id="{9F8EE39C-49FF-0EBB-B773-06C70429CC4D}"/>
              </a:ext>
            </a:extLst>
          </p:cNvPr>
          <p:cNvSpPr txBox="1"/>
          <p:nvPr/>
        </p:nvSpPr>
        <p:spPr>
          <a:xfrm>
            <a:off x="4102078" y="5081881"/>
            <a:ext cx="1756828" cy="707886"/>
          </a:xfrm>
          <a:prstGeom prst="rect">
            <a:avLst/>
          </a:prstGeom>
          <a:noFill/>
        </p:spPr>
        <p:txBody>
          <a:bodyPr wrap="square" rtlCol="0">
            <a:spAutoFit/>
          </a:bodyPr>
          <a:lstStyle/>
          <a:p>
            <a:pPr algn="ctr"/>
            <a:r>
              <a:rPr lang="fr-CA" sz="2000" dirty="0">
                <a:latin typeface="Century Schoolbook" panose="02040604050505020304" pitchFamily="18" charset="0"/>
                <a:cs typeface="Roboto Serif Light" pitchFamily="2" charset="0"/>
              </a:rPr>
              <a:t>Non-trivial</a:t>
            </a:r>
          </a:p>
          <a:p>
            <a:pPr algn="ctr"/>
            <a:r>
              <a:rPr lang="fr-CA" sz="2000" dirty="0">
                <a:latin typeface="Century Schoolbook" panose="02040604050505020304" pitchFamily="18" charset="0"/>
                <a:cs typeface="Roboto Serif Light" pitchFamily="2" charset="0"/>
              </a:rPr>
              <a:t>gradient</a:t>
            </a:r>
          </a:p>
        </p:txBody>
      </p:sp>
      <p:cxnSp>
        <p:nvCxnSpPr>
          <p:cNvPr id="105" name="Straight Connector 104">
            <a:extLst>
              <a:ext uri="{FF2B5EF4-FFF2-40B4-BE49-F238E27FC236}">
                <a16:creationId xmlns:a16="http://schemas.microsoft.com/office/drawing/2014/main" id="{2BE29773-7562-FF24-3768-11B312284849}"/>
              </a:ext>
            </a:extLst>
          </p:cNvPr>
          <p:cNvCxnSpPr>
            <a:cxnSpLocks/>
          </p:cNvCxnSpPr>
          <p:nvPr/>
        </p:nvCxnSpPr>
        <p:spPr>
          <a:xfrm>
            <a:off x="4229100" y="4167712"/>
            <a:ext cx="7771684" cy="0"/>
          </a:xfrm>
          <a:prstGeom prst="line">
            <a:avLst/>
          </a:prstGeom>
          <a:ln w="12700">
            <a:solidFill>
              <a:schemeClr val="bg2">
                <a:lumMod val="90000"/>
              </a:schemeClr>
            </a:solidFill>
            <a:prstDash val="sysDot"/>
          </a:ln>
        </p:spPr>
        <p:style>
          <a:lnRef idx="1">
            <a:schemeClr val="accent1"/>
          </a:lnRef>
          <a:fillRef idx="0">
            <a:schemeClr val="accent1"/>
          </a:fillRef>
          <a:effectRef idx="0">
            <a:schemeClr val="accent1"/>
          </a:effectRef>
          <a:fontRef idx="minor">
            <a:schemeClr val="tx1"/>
          </a:fontRef>
        </p:style>
      </p:cxnSp>
      <p:sp>
        <p:nvSpPr>
          <p:cNvPr id="106" name="ZoneTexte 41">
            <a:extLst>
              <a:ext uri="{FF2B5EF4-FFF2-40B4-BE49-F238E27FC236}">
                <a16:creationId xmlns:a16="http://schemas.microsoft.com/office/drawing/2014/main" id="{18FB1C4D-9990-7356-3775-06EA1CF4AF47}"/>
              </a:ext>
            </a:extLst>
          </p:cNvPr>
          <p:cNvSpPr txBox="1"/>
          <p:nvPr/>
        </p:nvSpPr>
        <p:spPr>
          <a:xfrm>
            <a:off x="11336824" y="4632476"/>
            <a:ext cx="662361" cy="400110"/>
          </a:xfrm>
          <a:prstGeom prst="rect">
            <a:avLst/>
          </a:prstGeom>
          <a:noFill/>
        </p:spPr>
        <p:txBody>
          <a:bodyPr wrap="none" rtlCol="0">
            <a:spAutoFit/>
          </a:bodyPr>
          <a:lstStyle/>
          <a:p>
            <a:r>
              <a:rPr lang="fr-CA" sz="2000" dirty="0">
                <a:latin typeface="Century Schoolbook" panose="02040604050505020304" pitchFamily="18" charset="0"/>
                <a:cs typeface="Roboto Serif Medium" pitchFamily="2" charset="0"/>
              </a:rPr>
              <a:t>q</a:t>
            </a:r>
            <a:r>
              <a:rPr lang="fr-CA" sz="2000" i="1" baseline="-25000" dirty="0">
                <a:latin typeface="Century Schoolbook" panose="02040604050505020304" pitchFamily="18" charset="0"/>
                <a:cs typeface="Roboto Serif Light" pitchFamily="2" charset="0"/>
              </a:rPr>
              <a:t>i</a:t>
            </a:r>
            <a:r>
              <a:rPr lang="fr-CA" sz="2000" dirty="0">
                <a:latin typeface="Century Schoolbook" panose="02040604050505020304" pitchFamily="18" charset="0"/>
                <a:cs typeface="Roboto Serif Light" pitchFamily="2" charset="0"/>
              </a:rPr>
              <a:t>(</a:t>
            </a:r>
            <a:r>
              <a:rPr lang="fr-CA" sz="2000" i="1" dirty="0">
                <a:latin typeface="Century Schoolbook" panose="02040604050505020304" pitchFamily="18" charset="0"/>
                <a:cs typeface="Roboto Serif Light" pitchFamily="2" charset="0"/>
              </a:rPr>
              <a:t>t</a:t>
            </a:r>
            <a:r>
              <a:rPr lang="fr-CA" sz="2000" dirty="0">
                <a:latin typeface="Century Schoolbook" panose="02040604050505020304" pitchFamily="18" charset="0"/>
                <a:cs typeface="Roboto Serif Light" pitchFamily="2" charset="0"/>
              </a:rPr>
              <a:t>)</a:t>
            </a:r>
          </a:p>
        </p:txBody>
      </p:sp>
      <p:pic>
        <p:nvPicPr>
          <p:cNvPr id="107" name="Graphic 106" descr="Video camera with solid fill">
            <a:extLst>
              <a:ext uri="{FF2B5EF4-FFF2-40B4-BE49-F238E27FC236}">
                <a16:creationId xmlns:a16="http://schemas.microsoft.com/office/drawing/2014/main" id="{F4891D1C-F2ED-1924-E35E-87995AB4E33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721180" y="2323220"/>
            <a:ext cx="324999" cy="324999"/>
          </a:xfrm>
          <a:prstGeom prst="rect">
            <a:avLst/>
          </a:prstGeom>
        </p:spPr>
      </p:pic>
      <p:pic>
        <p:nvPicPr>
          <p:cNvPr id="108" name="Graphic 107" descr="Video camera with solid fill">
            <a:extLst>
              <a:ext uri="{FF2B5EF4-FFF2-40B4-BE49-F238E27FC236}">
                <a16:creationId xmlns:a16="http://schemas.microsoft.com/office/drawing/2014/main" id="{20F7A8E5-A285-15B6-572A-02D9CCB2AF5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734065" y="5381369"/>
            <a:ext cx="324999" cy="324999"/>
          </a:xfrm>
          <a:prstGeom prst="rect">
            <a:avLst/>
          </a:prstGeom>
        </p:spPr>
      </p:pic>
      <mc:AlternateContent xmlns:mc="http://schemas.openxmlformats.org/markup-compatibility/2006">
        <mc:Choice xmlns:a14="http://schemas.microsoft.com/office/drawing/2010/main" Requires="a14">
          <p:sp>
            <p:nvSpPr>
              <p:cNvPr id="109" name="TextBox 108">
                <a:extLst>
                  <a:ext uri="{FF2B5EF4-FFF2-40B4-BE49-F238E27FC236}">
                    <a16:creationId xmlns:a16="http://schemas.microsoft.com/office/drawing/2014/main" id="{904BDF93-2010-903D-E64E-3A15E8BDBEC6}"/>
                  </a:ext>
                </a:extLst>
              </p:cNvPr>
              <p:cNvSpPr txBox="1"/>
              <p:nvPr/>
            </p:nvSpPr>
            <p:spPr>
              <a:xfrm>
                <a:off x="440765" y="4309208"/>
                <a:ext cx="3867021" cy="68833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fr-CA" sz="2000" b="0" i="1" smtClean="0">
                              <a:latin typeface="Cambria Math" panose="02040503050406030204" pitchFamily="18" charset="0"/>
                              <a:ea typeface="Cambria Math" panose="02040503050406030204" pitchFamily="18" charset="0"/>
                            </a:rPr>
                          </m:ctrlPr>
                        </m:sSubPr>
                        <m:e>
                          <m:r>
                            <a:rPr lang="fr-CA" sz="2000" b="1" i="0" smtClean="0">
                              <a:latin typeface="Cambria Math" panose="02040503050406030204" pitchFamily="18" charset="0"/>
                              <a:ea typeface="Cambria Math" panose="02040503050406030204" pitchFamily="18" charset="0"/>
                            </a:rPr>
                            <m:t>𝐪</m:t>
                          </m:r>
                        </m:e>
                        <m:sub>
                          <m:r>
                            <m:rPr>
                              <m:sty m:val="p"/>
                            </m:rPr>
                            <a:rPr lang="fr-CA" sz="2000" b="0" i="0" smtClean="0">
                              <a:latin typeface="Cambria Math" panose="02040503050406030204" pitchFamily="18" charset="0"/>
                              <a:ea typeface="Cambria Math" panose="02040503050406030204" pitchFamily="18" charset="0"/>
                            </a:rPr>
                            <m:t>i</m:t>
                          </m:r>
                        </m:sub>
                      </m:sSub>
                      <m:d>
                        <m:dPr>
                          <m:ctrlPr>
                            <a:rPr lang="fr-CA" sz="2000" b="0" i="1" smtClean="0">
                              <a:latin typeface="Cambria Math" panose="02040503050406030204" pitchFamily="18" charset="0"/>
                              <a:ea typeface="Cambria Math" panose="02040503050406030204" pitchFamily="18" charset="0"/>
                            </a:rPr>
                          </m:ctrlPr>
                        </m:dPr>
                        <m:e>
                          <m:r>
                            <a:rPr lang="fr-CA" sz="2000" b="0" i="1" smtClean="0">
                              <a:latin typeface="Cambria Math" panose="02040503050406030204" pitchFamily="18" charset="0"/>
                              <a:ea typeface="Cambria Math" panose="02040503050406030204" pitchFamily="18" charset="0"/>
                            </a:rPr>
                            <m:t>𝑡</m:t>
                          </m:r>
                        </m:e>
                      </m:d>
                      <m:r>
                        <a:rPr lang="fr-CA" sz="2000" b="0" i="1" smtClean="0">
                          <a:latin typeface="Cambria Math" panose="02040503050406030204" pitchFamily="18" charset="0"/>
                          <a:ea typeface="Cambria Math" panose="02040503050406030204" pitchFamily="18" charset="0"/>
                        </a:rPr>
                        <m:t>= </m:t>
                      </m:r>
                      <m:r>
                        <a:rPr lang="fr-CA" sz="2000" b="0" i="1" smtClean="0">
                          <a:latin typeface="Cambria Math" panose="02040503050406030204" pitchFamily="18" charset="0"/>
                          <a:ea typeface="Cambria Math" panose="02040503050406030204" pitchFamily="18" charset="0"/>
                        </a:rPr>
                        <m:t>𝛾</m:t>
                      </m:r>
                      <m:nary>
                        <m:naryPr>
                          <m:ctrlPr>
                            <a:rPr lang="fr-CA" sz="2000" b="0" i="1" smtClean="0">
                              <a:latin typeface="Cambria Math" panose="02040503050406030204" pitchFamily="18" charset="0"/>
                              <a:ea typeface="Cambria Math" panose="02040503050406030204" pitchFamily="18" charset="0"/>
                            </a:rPr>
                          </m:ctrlPr>
                        </m:naryPr>
                        <m:sub>
                          <m:r>
                            <m:rPr>
                              <m:brk m:alnAt="23"/>
                            </m:rPr>
                            <a:rPr lang="fr-CA" sz="2000" b="0" i="1" smtClean="0">
                              <a:latin typeface="Cambria Math" panose="02040503050406030204" pitchFamily="18" charset="0"/>
                              <a:ea typeface="Cambria Math" panose="02040503050406030204" pitchFamily="18" charset="0"/>
                            </a:rPr>
                            <m:t>0</m:t>
                          </m:r>
                        </m:sub>
                        <m:sup>
                          <m:r>
                            <a:rPr lang="fr-CA" sz="2000" b="0" i="1" smtClean="0">
                              <a:latin typeface="Cambria Math" panose="02040503050406030204" pitchFamily="18" charset="0"/>
                              <a:ea typeface="Cambria Math" panose="02040503050406030204" pitchFamily="18" charset="0"/>
                            </a:rPr>
                            <m:t>𝑡</m:t>
                          </m:r>
                        </m:sup>
                        <m:e>
                          <m:sSub>
                            <m:sSubPr>
                              <m:ctrlPr>
                                <a:rPr lang="fr-CA" sz="2000" b="0" i="1" smtClean="0">
                                  <a:latin typeface="Cambria Math" panose="02040503050406030204" pitchFamily="18" charset="0"/>
                                  <a:ea typeface="Cambria Math" panose="02040503050406030204" pitchFamily="18" charset="0"/>
                                </a:rPr>
                              </m:ctrlPr>
                            </m:sSubPr>
                            <m:e>
                              <m:r>
                                <a:rPr lang="fr-CA" sz="2000" b="1" i="0" smtClean="0">
                                  <a:latin typeface="Cambria Math" panose="02040503050406030204" pitchFamily="18" charset="0"/>
                                  <a:ea typeface="Cambria Math" panose="02040503050406030204" pitchFamily="18" charset="0"/>
                                </a:rPr>
                                <m:t>𝐆</m:t>
                              </m:r>
                            </m:e>
                            <m:sub>
                              <m:r>
                                <m:rPr>
                                  <m:sty m:val="p"/>
                                </m:rPr>
                                <a:rPr lang="fr-CA" sz="2000" b="0" i="0" smtClean="0">
                                  <a:latin typeface="Cambria Math" panose="02040503050406030204" pitchFamily="18" charset="0"/>
                                  <a:ea typeface="Cambria Math" panose="02040503050406030204" pitchFamily="18" charset="0"/>
                                </a:rPr>
                                <m:t>i</m:t>
                              </m:r>
                            </m:sub>
                          </m:sSub>
                          <m:d>
                            <m:dPr>
                              <m:ctrlPr>
                                <a:rPr lang="fr-CA" sz="2000" b="0" i="1" smtClean="0">
                                  <a:latin typeface="Cambria Math" panose="02040503050406030204" pitchFamily="18" charset="0"/>
                                  <a:ea typeface="Cambria Math" panose="02040503050406030204" pitchFamily="18" charset="0"/>
                                </a:rPr>
                              </m:ctrlPr>
                            </m:dPr>
                            <m:e>
                              <m:r>
                                <a:rPr lang="fr-CA" sz="2000" b="0" i="1" smtClean="0">
                                  <a:latin typeface="Cambria Math" panose="02040503050406030204" pitchFamily="18" charset="0"/>
                                  <a:ea typeface="Cambria Math" panose="02040503050406030204" pitchFamily="18" charset="0"/>
                                </a:rPr>
                                <m:t>𝑡</m:t>
                              </m:r>
                              <m:r>
                                <a:rPr lang="fr-CA" sz="2000" b="0" i="1" smtClean="0">
                                  <a:latin typeface="Cambria Math" panose="02040503050406030204" pitchFamily="18" charset="0"/>
                                  <a:ea typeface="Cambria Math" panose="02040503050406030204" pitchFamily="18" charset="0"/>
                                </a:rPr>
                                <m:t>′</m:t>
                              </m:r>
                            </m:e>
                          </m:d>
                          <m:r>
                            <m:rPr>
                              <m:sty m:val="p"/>
                            </m:rPr>
                            <a:rPr lang="fr-CA" sz="2000" b="0" i="0" smtClean="0">
                              <a:latin typeface="Cambria Math" panose="02040503050406030204" pitchFamily="18" charset="0"/>
                              <a:ea typeface="Cambria Math" panose="02040503050406030204" pitchFamily="18" charset="0"/>
                            </a:rPr>
                            <m:t>d</m:t>
                          </m:r>
                          <m:sSup>
                            <m:sSupPr>
                              <m:ctrlPr>
                                <a:rPr lang="fr-CA" sz="2000" b="0" i="1" smtClean="0">
                                  <a:latin typeface="Cambria Math" panose="02040503050406030204" pitchFamily="18" charset="0"/>
                                  <a:ea typeface="Cambria Math" panose="02040503050406030204" pitchFamily="18" charset="0"/>
                                </a:rPr>
                              </m:ctrlPr>
                            </m:sSupPr>
                            <m:e>
                              <m:r>
                                <a:rPr lang="fr-CA" sz="2000" b="0" i="1" smtClean="0">
                                  <a:latin typeface="Cambria Math" panose="02040503050406030204" pitchFamily="18" charset="0"/>
                                  <a:ea typeface="Cambria Math" panose="02040503050406030204" pitchFamily="18" charset="0"/>
                                </a:rPr>
                                <m:t>𝑡</m:t>
                              </m:r>
                            </m:e>
                            <m:sup>
                              <m:r>
                                <a:rPr lang="fr-CA" sz="2000" b="0" i="1" smtClean="0">
                                  <a:latin typeface="Cambria Math" panose="02040503050406030204" pitchFamily="18" charset="0"/>
                                  <a:ea typeface="Cambria Math" panose="02040503050406030204" pitchFamily="18" charset="0"/>
                                </a:rPr>
                                <m:t>′</m:t>
                              </m:r>
                            </m:sup>
                          </m:sSup>
                          <m:r>
                            <a:rPr lang="fr-CA" sz="2000" b="0" i="1" smtClean="0">
                              <a:latin typeface="Cambria Math" panose="02040503050406030204" pitchFamily="18" charset="0"/>
                              <a:ea typeface="Cambria Math" panose="02040503050406030204" pitchFamily="18" charset="0"/>
                            </a:rPr>
                            <m:t>=</m:t>
                          </m:r>
                          <m:sSub>
                            <m:sSubPr>
                              <m:ctrlPr>
                                <a:rPr lang="fr-CA" sz="2000" b="0" i="1" smtClean="0">
                                  <a:latin typeface="Cambria Math" panose="02040503050406030204" pitchFamily="18" charset="0"/>
                                  <a:ea typeface="Cambria Math" panose="02040503050406030204" pitchFamily="18" charset="0"/>
                                </a:rPr>
                              </m:ctrlPr>
                            </m:sSubPr>
                            <m:e>
                              <m:r>
                                <a:rPr lang="fr-CA" sz="2000" b="0" i="1" smtClean="0">
                                  <a:latin typeface="Cambria Math" panose="02040503050406030204" pitchFamily="18" charset="0"/>
                                  <a:ea typeface="Cambria Math" panose="02040503050406030204" pitchFamily="18" charset="0"/>
                                </a:rPr>
                                <m:t>𝑞</m:t>
                              </m:r>
                            </m:e>
                            <m:sub>
                              <m:r>
                                <a:rPr lang="fr-CA" sz="2000" b="0" i="1" smtClean="0">
                                  <a:latin typeface="Cambria Math" panose="02040503050406030204" pitchFamily="18" charset="0"/>
                                  <a:ea typeface="Cambria Math" panose="02040503050406030204" pitchFamily="18" charset="0"/>
                                </a:rPr>
                                <m:t>𝑖</m:t>
                              </m:r>
                            </m:sub>
                          </m:sSub>
                          <m:r>
                            <a:rPr lang="fr-CA" sz="2000" b="0" i="1" smtClean="0">
                              <a:latin typeface="Cambria Math" panose="02040503050406030204" pitchFamily="18" charset="0"/>
                              <a:ea typeface="Cambria Math" panose="02040503050406030204" pitchFamily="18" charset="0"/>
                            </a:rPr>
                            <m:t>(</m:t>
                          </m:r>
                          <m:r>
                            <a:rPr lang="fr-CA" sz="2000" b="0" i="1" smtClean="0">
                              <a:latin typeface="Cambria Math" panose="02040503050406030204" pitchFamily="18" charset="0"/>
                              <a:ea typeface="Cambria Math" panose="02040503050406030204" pitchFamily="18" charset="0"/>
                            </a:rPr>
                            <m:t>𝑡</m:t>
                          </m:r>
                          <m:r>
                            <a:rPr lang="fr-CA" sz="2000" b="0" i="1" smtClean="0">
                              <a:latin typeface="Cambria Math" panose="02040503050406030204" pitchFamily="18" charset="0"/>
                              <a:ea typeface="Cambria Math" panose="02040503050406030204" pitchFamily="18" charset="0"/>
                            </a:rPr>
                            <m:t>)</m:t>
                          </m:r>
                          <m:sSub>
                            <m:sSubPr>
                              <m:ctrlPr>
                                <a:rPr lang="fr-CA" sz="2000" b="0" i="1" smtClean="0">
                                  <a:latin typeface="Cambria Math" panose="02040503050406030204" pitchFamily="18" charset="0"/>
                                  <a:ea typeface="Cambria Math" panose="02040503050406030204" pitchFamily="18" charset="0"/>
                                </a:rPr>
                              </m:ctrlPr>
                            </m:sSubPr>
                            <m:e>
                              <m:r>
                                <a:rPr lang="fr-CA" sz="2000" b="1" i="0" smtClean="0">
                                  <a:latin typeface="Cambria Math" panose="02040503050406030204" pitchFamily="18" charset="0"/>
                                  <a:ea typeface="Cambria Math" panose="02040503050406030204" pitchFamily="18" charset="0"/>
                                </a:rPr>
                                <m:t>𝐧</m:t>
                              </m:r>
                            </m:e>
                            <m:sub>
                              <m:r>
                                <a:rPr lang="fr-CA" sz="2000" b="0" i="1" smtClean="0">
                                  <a:latin typeface="Cambria Math" panose="02040503050406030204" pitchFamily="18" charset="0"/>
                                  <a:ea typeface="Cambria Math" panose="02040503050406030204" pitchFamily="18" charset="0"/>
                                </a:rPr>
                                <m:t>𝑖</m:t>
                              </m:r>
                            </m:sub>
                          </m:sSub>
                          <m:r>
                            <a:rPr lang="en-US" sz="2000" b="0" i="1"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𝑡</m:t>
                          </m:r>
                          <m:r>
                            <a:rPr lang="en-US" sz="2000" b="0" i="1" smtClean="0">
                              <a:latin typeface="Cambria Math" panose="02040503050406030204" pitchFamily="18" charset="0"/>
                              <a:ea typeface="Cambria Math" panose="02040503050406030204" pitchFamily="18" charset="0"/>
                            </a:rPr>
                            <m:t>)</m:t>
                          </m:r>
                        </m:e>
                      </m:nary>
                    </m:oMath>
                  </m:oMathPara>
                </a14:m>
                <a:endParaRPr lang="fr-CA" sz="2000" dirty="0">
                  <a:latin typeface="Century Schoolbook" panose="02040604050505020304" pitchFamily="18" charset="0"/>
                  <a:cs typeface="Roboto Serif Light" pitchFamily="2" charset="0"/>
                </a:endParaRPr>
              </a:p>
            </p:txBody>
          </p:sp>
        </mc:Choice>
        <mc:Fallback>
          <p:sp>
            <p:nvSpPr>
              <p:cNvPr id="109" name="TextBox 108">
                <a:extLst>
                  <a:ext uri="{FF2B5EF4-FFF2-40B4-BE49-F238E27FC236}">
                    <a16:creationId xmlns:a16="http://schemas.microsoft.com/office/drawing/2014/main" id="{904BDF93-2010-903D-E64E-3A15E8BDBEC6}"/>
                  </a:ext>
                </a:extLst>
              </p:cNvPr>
              <p:cNvSpPr txBox="1">
                <a:spLocks noRot="1" noChangeAspect="1" noMove="1" noResize="1" noEditPoints="1" noAdjustHandles="1" noChangeArrowheads="1" noChangeShapeType="1" noTextEdit="1"/>
              </p:cNvSpPr>
              <p:nvPr/>
            </p:nvSpPr>
            <p:spPr>
              <a:xfrm>
                <a:off x="440765" y="4309208"/>
                <a:ext cx="3867021" cy="688330"/>
              </a:xfrm>
              <a:prstGeom prst="rect">
                <a:avLst/>
              </a:prstGeom>
              <a:blipFill>
                <a:blip r:embed="rId10"/>
                <a:stretch>
                  <a:fillRect r="-4567"/>
                </a:stretch>
              </a:blipFill>
            </p:spPr>
            <p:txBody>
              <a:bodyPr/>
              <a:lstStyle/>
              <a:p>
                <a:r>
                  <a:rPr lang="fr-CA">
                    <a:noFill/>
                  </a:rPr>
                  <a:t> </a:t>
                </a:r>
              </a:p>
            </p:txBody>
          </p:sp>
        </mc:Fallback>
      </mc:AlternateContent>
      <mc:AlternateContent xmlns:mc="http://schemas.openxmlformats.org/markup-compatibility/2006">
        <mc:Choice xmlns:a14="http://schemas.microsoft.com/office/drawing/2010/main" Requires="a14">
          <p:sp>
            <p:nvSpPr>
              <p:cNvPr id="110" name="TextBox 109">
                <a:extLst>
                  <a:ext uri="{FF2B5EF4-FFF2-40B4-BE49-F238E27FC236}">
                    <a16:creationId xmlns:a16="http://schemas.microsoft.com/office/drawing/2014/main" id="{5E8FD27D-671F-F0B4-4772-08D38714D630}"/>
                  </a:ext>
                </a:extLst>
              </p:cNvPr>
              <p:cNvSpPr txBox="1"/>
              <p:nvPr/>
            </p:nvSpPr>
            <p:spPr>
              <a:xfrm>
                <a:off x="767389" y="5750701"/>
                <a:ext cx="3207417" cy="66511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fr-CA" sz="2000" b="0" i="1" smtClean="0">
                              <a:latin typeface="Cambria Math" panose="02040503050406030204" pitchFamily="18" charset="0"/>
                              <a:ea typeface="Cambria Math" panose="02040503050406030204" pitchFamily="18" charset="0"/>
                            </a:rPr>
                          </m:ctrlPr>
                        </m:sSubPr>
                        <m:e>
                          <m:r>
                            <a:rPr lang="en-US" sz="2000" b="1" i="0" smtClean="0">
                              <a:latin typeface="Cambria Math" panose="02040503050406030204" pitchFamily="18" charset="0"/>
                              <a:ea typeface="Cambria Math" panose="02040503050406030204" pitchFamily="18" charset="0"/>
                            </a:rPr>
                            <m:t>𝐁</m:t>
                          </m:r>
                        </m:e>
                        <m:sub>
                          <m:r>
                            <m:rPr>
                              <m:sty m:val="p"/>
                            </m:rPr>
                            <a:rPr lang="fr-CA" sz="2000" b="0" i="0" smtClean="0">
                              <a:latin typeface="Cambria Math" panose="02040503050406030204" pitchFamily="18" charset="0"/>
                              <a:ea typeface="Cambria Math" panose="02040503050406030204" pitchFamily="18" charset="0"/>
                            </a:rPr>
                            <m:t>i</m:t>
                          </m:r>
                        </m:sub>
                      </m:sSub>
                      <m:r>
                        <a:rPr lang="fr-CA" sz="2000" b="0" i="1" smtClean="0">
                          <a:latin typeface="Cambria Math" panose="02040503050406030204" pitchFamily="18" charset="0"/>
                          <a:ea typeface="Cambria Math" panose="02040503050406030204" pitchFamily="18" charset="0"/>
                        </a:rPr>
                        <m:t>=</m:t>
                      </m:r>
                      <m:nary>
                        <m:naryPr>
                          <m:ctrlPr>
                            <a:rPr lang="fr-CA" sz="2000" b="0" i="1" smtClean="0">
                              <a:latin typeface="Cambria Math" panose="02040503050406030204" pitchFamily="18" charset="0"/>
                              <a:ea typeface="Cambria Math" panose="02040503050406030204" pitchFamily="18" charset="0"/>
                            </a:rPr>
                          </m:ctrlPr>
                        </m:naryPr>
                        <m:sub>
                          <m:r>
                            <m:rPr>
                              <m:brk m:alnAt="23"/>
                            </m:rPr>
                            <a:rPr lang="fr-CA" sz="2000" b="0" i="1" smtClean="0">
                              <a:latin typeface="Cambria Math" panose="02040503050406030204" pitchFamily="18" charset="0"/>
                              <a:ea typeface="Cambria Math" panose="02040503050406030204" pitchFamily="18" charset="0"/>
                            </a:rPr>
                            <m:t>0</m:t>
                          </m:r>
                        </m:sub>
                        <m:sup>
                          <m:r>
                            <a:rPr lang="fr-CA" sz="2000" b="0" i="1" smtClean="0">
                              <a:latin typeface="Cambria Math" panose="02040503050406030204" pitchFamily="18" charset="0"/>
                              <a:ea typeface="Cambria Math" panose="02040503050406030204" pitchFamily="18" charset="0"/>
                            </a:rPr>
                            <m:t>𝜏</m:t>
                          </m:r>
                        </m:sup>
                        <m:e>
                          <m:sSup>
                            <m:sSupPr>
                              <m:ctrlPr>
                                <a:rPr lang="fr-CA" sz="2000" b="0" i="1" smtClean="0">
                                  <a:latin typeface="Cambria Math" panose="02040503050406030204" pitchFamily="18" charset="0"/>
                                  <a:ea typeface="Cambria Math" panose="02040503050406030204" pitchFamily="18" charset="0"/>
                                </a:rPr>
                              </m:ctrlPr>
                            </m:sSupPr>
                            <m:e>
                              <m:sSub>
                                <m:sSubPr>
                                  <m:ctrlPr>
                                    <a:rPr lang="fr-CA" sz="2000" i="1">
                                      <a:latin typeface="Cambria Math" panose="02040503050406030204" pitchFamily="18" charset="0"/>
                                      <a:ea typeface="Cambria Math" panose="02040503050406030204" pitchFamily="18" charset="0"/>
                                    </a:rPr>
                                  </m:ctrlPr>
                                </m:sSubPr>
                                <m:e>
                                  <m:r>
                                    <a:rPr lang="fr-CA" sz="2000" i="1">
                                      <a:latin typeface="Cambria Math" panose="02040503050406030204" pitchFamily="18" charset="0"/>
                                      <a:ea typeface="Cambria Math" panose="02040503050406030204" pitchFamily="18" charset="0"/>
                                    </a:rPr>
                                    <m:t>𝑞</m:t>
                                  </m:r>
                                </m:e>
                                <m:sub>
                                  <m:r>
                                    <a:rPr lang="fr-CA" sz="2000" i="1">
                                      <a:latin typeface="Cambria Math" panose="02040503050406030204" pitchFamily="18" charset="0"/>
                                      <a:ea typeface="Cambria Math" panose="02040503050406030204" pitchFamily="18" charset="0"/>
                                    </a:rPr>
                                    <m:t>𝑖</m:t>
                                  </m:r>
                                </m:sub>
                              </m:sSub>
                            </m:e>
                            <m:sup>
                              <m:r>
                                <a:rPr lang="fr-CA" sz="2000" b="0" i="1" smtClean="0">
                                  <a:latin typeface="Cambria Math" panose="02040503050406030204" pitchFamily="18" charset="0"/>
                                  <a:ea typeface="Cambria Math" panose="02040503050406030204" pitchFamily="18" charset="0"/>
                                </a:rPr>
                                <m:t>2</m:t>
                              </m:r>
                            </m:sup>
                          </m:sSup>
                          <m:r>
                            <a:rPr lang="fr-CA" sz="2000" b="0" i="1" smtClean="0">
                              <a:latin typeface="Cambria Math" panose="02040503050406030204" pitchFamily="18" charset="0"/>
                              <a:ea typeface="Cambria Math" panose="02040503050406030204" pitchFamily="18" charset="0"/>
                            </a:rPr>
                            <m:t>(</m:t>
                          </m:r>
                          <m:r>
                            <a:rPr lang="fr-CA" sz="2000" b="0" i="1" smtClean="0">
                              <a:latin typeface="Cambria Math" panose="02040503050406030204" pitchFamily="18" charset="0"/>
                              <a:ea typeface="Cambria Math" panose="02040503050406030204" pitchFamily="18" charset="0"/>
                            </a:rPr>
                            <m:t>𝑡</m:t>
                          </m:r>
                          <m:r>
                            <a:rPr lang="fr-CA" sz="2000" b="0" i="1" smtClean="0">
                              <a:latin typeface="Cambria Math" panose="02040503050406030204" pitchFamily="18" charset="0"/>
                              <a:ea typeface="Cambria Math" panose="02040503050406030204" pitchFamily="18" charset="0"/>
                            </a:rPr>
                            <m:t>)</m:t>
                          </m:r>
                          <m:sSub>
                            <m:sSubPr>
                              <m:ctrlPr>
                                <a:rPr lang="fr-CA" sz="2000" i="1">
                                  <a:latin typeface="Cambria Math" panose="02040503050406030204" pitchFamily="18" charset="0"/>
                                  <a:ea typeface="Cambria Math" panose="02040503050406030204" pitchFamily="18" charset="0"/>
                                </a:rPr>
                              </m:ctrlPr>
                            </m:sSubPr>
                            <m:e>
                              <m:r>
                                <a:rPr lang="fr-CA" sz="2000" b="1">
                                  <a:latin typeface="Cambria Math" panose="02040503050406030204" pitchFamily="18" charset="0"/>
                                  <a:ea typeface="Cambria Math" panose="02040503050406030204" pitchFamily="18" charset="0"/>
                                </a:rPr>
                                <m:t>𝐧</m:t>
                              </m:r>
                            </m:e>
                            <m:sub>
                              <m:r>
                                <a:rPr lang="fr-CA" sz="2000" i="1">
                                  <a:latin typeface="Cambria Math" panose="02040503050406030204" pitchFamily="18" charset="0"/>
                                  <a:ea typeface="Cambria Math" panose="02040503050406030204" pitchFamily="18" charset="0"/>
                                </a:rPr>
                                <m:t>𝑖</m:t>
                              </m:r>
                            </m:sub>
                          </m:sSub>
                          <m:r>
                            <a:rPr lang="en-US" sz="2000" i="1">
                              <a:latin typeface="Cambria Math" panose="02040503050406030204" pitchFamily="18" charset="0"/>
                              <a:ea typeface="Cambria Math" panose="02040503050406030204" pitchFamily="18" charset="0"/>
                            </a:rPr>
                            <m:t>(</m:t>
                          </m:r>
                          <m:r>
                            <a:rPr lang="en-US" sz="2000" i="1">
                              <a:latin typeface="Cambria Math" panose="02040503050406030204" pitchFamily="18" charset="0"/>
                              <a:ea typeface="Cambria Math" panose="02040503050406030204" pitchFamily="18" charset="0"/>
                            </a:rPr>
                            <m:t>𝑡</m:t>
                          </m:r>
                          <m:r>
                            <a:rPr lang="en-US" sz="2000" i="1">
                              <a:latin typeface="Cambria Math" panose="02040503050406030204" pitchFamily="18" charset="0"/>
                              <a:ea typeface="Cambria Math" panose="02040503050406030204" pitchFamily="18" charset="0"/>
                            </a:rPr>
                            <m:t>)∙</m:t>
                          </m:r>
                          <m:sSubSup>
                            <m:sSubSupPr>
                              <m:ctrlPr>
                                <a:rPr lang="en-US" sz="2000" i="1" smtClean="0">
                                  <a:latin typeface="Cambria Math" panose="02040503050406030204" pitchFamily="18" charset="0"/>
                                  <a:ea typeface="Cambria Math" panose="02040503050406030204" pitchFamily="18" charset="0"/>
                                </a:rPr>
                              </m:ctrlPr>
                            </m:sSubSupPr>
                            <m:e>
                              <m:r>
                                <a:rPr lang="en-US" sz="2000" b="1" i="0" smtClean="0">
                                  <a:latin typeface="Cambria Math" panose="02040503050406030204" pitchFamily="18" charset="0"/>
                                  <a:ea typeface="Cambria Math" panose="02040503050406030204" pitchFamily="18" charset="0"/>
                                </a:rPr>
                                <m:t>𝐧</m:t>
                              </m:r>
                            </m:e>
                            <m:sub>
                              <m:r>
                                <a:rPr lang="en-US" sz="2000" b="0" i="1" smtClean="0">
                                  <a:latin typeface="Cambria Math" panose="02040503050406030204" pitchFamily="18" charset="0"/>
                                  <a:ea typeface="Cambria Math" panose="02040503050406030204" pitchFamily="18" charset="0"/>
                                </a:rPr>
                                <m:t>𝑖</m:t>
                              </m:r>
                            </m:sub>
                            <m:sup>
                              <m:r>
                                <a:rPr lang="en-US" sz="2000" b="0" i="1" smtClean="0">
                                  <a:latin typeface="Cambria Math" panose="02040503050406030204" pitchFamily="18" charset="0"/>
                                  <a:ea typeface="Cambria Math" panose="02040503050406030204" pitchFamily="18" charset="0"/>
                                </a:rPr>
                                <m:t>𝑇</m:t>
                              </m:r>
                            </m:sup>
                          </m:sSubSup>
                          <m:r>
                            <a:rPr lang="en-US" sz="2000" i="1">
                              <a:latin typeface="Cambria Math" panose="02040503050406030204" pitchFamily="18" charset="0"/>
                              <a:ea typeface="Cambria Math" panose="02040503050406030204" pitchFamily="18" charset="0"/>
                            </a:rPr>
                            <m:t>(</m:t>
                          </m:r>
                          <m:r>
                            <a:rPr lang="en-US" sz="2000" i="1">
                              <a:latin typeface="Cambria Math" panose="02040503050406030204" pitchFamily="18" charset="0"/>
                              <a:ea typeface="Cambria Math" panose="02040503050406030204" pitchFamily="18" charset="0"/>
                            </a:rPr>
                            <m:t>𝑡</m:t>
                          </m:r>
                          <m:r>
                            <a:rPr lang="en-US" sz="2000" i="1">
                              <a:latin typeface="Cambria Math" panose="02040503050406030204" pitchFamily="18" charset="0"/>
                              <a:ea typeface="Cambria Math" panose="02040503050406030204" pitchFamily="18" charset="0"/>
                            </a:rPr>
                            <m:t>)</m:t>
                          </m:r>
                          <m:r>
                            <m:rPr>
                              <m:sty m:val="p"/>
                            </m:rPr>
                            <a:rPr lang="fr-CA" sz="2000">
                              <a:latin typeface="Cambria Math" panose="02040503050406030204" pitchFamily="18" charset="0"/>
                              <a:ea typeface="Cambria Math" panose="02040503050406030204" pitchFamily="18" charset="0"/>
                            </a:rPr>
                            <m:t>d</m:t>
                          </m:r>
                          <m:r>
                            <a:rPr lang="fr-CA" sz="2000" b="0" i="1" smtClean="0">
                              <a:latin typeface="Cambria Math" panose="02040503050406030204" pitchFamily="18" charset="0"/>
                              <a:ea typeface="Cambria Math" panose="02040503050406030204" pitchFamily="18" charset="0"/>
                            </a:rPr>
                            <m:t>𝑡</m:t>
                          </m:r>
                        </m:e>
                      </m:nary>
                    </m:oMath>
                  </m:oMathPara>
                </a14:m>
                <a:endParaRPr lang="fr-CA" sz="2000" dirty="0">
                  <a:latin typeface="Century Schoolbook" panose="02040604050505020304" pitchFamily="18" charset="0"/>
                  <a:cs typeface="Roboto Serif Light" pitchFamily="2" charset="0"/>
                </a:endParaRPr>
              </a:p>
            </p:txBody>
          </p:sp>
        </mc:Choice>
        <mc:Fallback>
          <p:sp>
            <p:nvSpPr>
              <p:cNvPr id="110" name="TextBox 109">
                <a:extLst>
                  <a:ext uri="{FF2B5EF4-FFF2-40B4-BE49-F238E27FC236}">
                    <a16:creationId xmlns:a16="http://schemas.microsoft.com/office/drawing/2014/main" id="{5E8FD27D-671F-F0B4-4772-08D38714D630}"/>
                  </a:ext>
                </a:extLst>
              </p:cNvPr>
              <p:cNvSpPr txBox="1">
                <a:spLocks noRot="1" noChangeAspect="1" noMove="1" noResize="1" noEditPoints="1" noAdjustHandles="1" noChangeArrowheads="1" noChangeShapeType="1" noTextEdit="1"/>
              </p:cNvSpPr>
              <p:nvPr/>
            </p:nvSpPr>
            <p:spPr>
              <a:xfrm>
                <a:off x="767389" y="5750701"/>
                <a:ext cx="3207417" cy="665118"/>
              </a:xfrm>
              <a:prstGeom prst="rect">
                <a:avLst/>
              </a:prstGeom>
              <a:blipFill>
                <a:blip r:embed="rId11"/>
                <a:stretch>
                  <a:fillRect r="-5703"/>
                </a:stretch>
              </a:blipFill>
            </p:spPr>
            <p:txBody>
              <a:bodyPr/>
              <a:lstStyle/>
              <a:p>
                <a:r>
                  <a:rPr lang="fr-CA">
                    <a:noFill/>
                  </a:rPr>
                  <a:t> </a:t>
                </a:r>
              </a:p>
            </p:txBody>
          </p:sp>
        </mc:Fallback>
      </mc:AlternateContent>
      <p:grpSp>
        <p:nvGrpSpPr>
          <p:cNvPr id="8" name="Group 7">
            <a:extLst>
              <a:ext uri="{FF2B5EF4-FFF2-40B4-BE49-F238E27FC236}">
                <a16:creationId xmlns:a16="http://schemas.microsoft.com/office/drawing/2014/main" id="{8123B86D-1426-97AD-03D9-75317703E7C2}"/>
              </a:ext>
            </a:extLst>
          </p:cNvPr>
          <p:cNvGrpSpPr/>
          <p:nvPr/>
        </p:nvGrpSpPr>
        <p:grpSpPr>
          <a:xfrm>
            <a:off x="4253592" y="1068233"/>
            <a:ext cx="7926546" cy="5763979"/>
            <a:chOff x="4253592" y="1068233"/>
            <a:chExt cx="7926546" cy="5763979"/>
          </a:xfrm>
        </p:grpSpPr>
        <p:sp>
          <p:nvSpPr>
            <p:cNvPr id="6" name="Rectangle 5">
              <a:extLst>
                <a:ext uri="{FF2B5EF4-FFF2-40B4-BE49-F238E27FC236}">
                  <a16:creationId xmlns:a16="http://schemas.microsoft.com/office/drawing/2014/main" id="{AC530006-9149-BF6E-D4EE-D705BE0F62EA}"/>
                </a:ext>
              </a:extLst>
            </p:cNvPr>
            <p:cNvSpPr/>
            <p:nvPr/>
          </p:nvSpPr>
          <p:spPr>
            <a:xfrm>
              <a:off x="4253592" y="1068233"/>
              <a:ext cx="7926546" cy="576397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pic>
          <p:nvPicPr>
            <p:cNvPr id="1028" name="Picture 4">
              <a:extLst>
                <a:ext uri="{FF2B5EF4-FFF2-40B4-BE49-F238E27FC236}">
                  <a16:creationId xmlns:a16="http://schemas.microsoft.com/office/drawing/2014/main" id="{64F5B94A-821A-86F7-AE5B-FA219F27CC15}"/>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662353" y="1807450"/>
              <a:ext cx="4652719" cy="4413560"/>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F7632335-F471-1CF7-A083-2BFCC8D7C354}"/>
                </a:ext>
              </a:extLst>
            </p:cNvPr>
            <p:cNvSpPr/>
            <p:nvPr/>
          </p:nvSpPr>
          <p:spPr>
            <a:xfrm>
              <a:off x="9587221" y="1652209"/>
              <a:ext cx="1161633" cy="19880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grpSp>
      <p:sp>
        <p:nvSpPr>
          <p:cNvPr id="11" name="TextBox 10">
            <a:extLst>
              <a:ext uri="{FF2B5EF4-FFF2-40B4-BE49-F238E27FC236}">
                <a16:creationId xmlns:a16="http://schemas.microsoft.com/office/drawing/2014/main" id="{363A3BF1-0284-0984-CF19-3948DABE0926}"/>
              </a:ext>
            </a:extLst>
          </p:cNvPr>
          <p:cNvSpPr txBox="1"/>
          <p:nvPr/>
        </p:nvSpPr>
        <p:spPr>
          <a:xfrm>
            <a:off x="6398149" y="6239693"/>
            <a:ext cx="3181039" cy="246221"/>
          </a:xfrm>
          <a:prstGeom prst="rect">
            <a:avLst/>
          </a:prstGeom>
          <a:noFill/>
        </p:spPr>
        <p:txBody>
          <a:bodyPr wrap="square">
            <a:spAutoFit/>
          </a:bodyPr>
          <a:lstStyle/>
          <a:p>
            <a:pPr algn="ctr" rtl="0">
              <a:spcBef>
                <a:spcPts val="0"/>
              </a:spcBef>
              <a:spcAft>
                <a:spcPts val="0"/>
              </a:spcAft>
            </a:pPr>
            <a:r>
              <a:rPr lang="en-CA" sz="1000" b="0" i="0" u="none" strike="noStrike" dirty="0">
                <a:solidFill>
                  <a:srgbClr val="000000"/>
                </a:solidFill>
                <a:effectLst/>
                <a:latin typeface="Century Schoolbook" panose="02040604050505020304" pitchFamily="18" charset="0"/>
                <a:cs typeface="Roboto Serif Light" pitchFamily="2" charset="0"/>
              </a:rPr>
              <a:t>D. </a:t>
            </a:r>
            <a:r>
              <a:rPr lang="en-CA" sz="1000" b="0" i="0" u="none" strike="noStrike" dirty="0" err="1">
                <a:solidFill>
                  <a:srgbClr val="000000"/>
                </a:solidFill>
                <a:effectLst/>
                <a:latin typeface="Century Schoolbook" panose="02040604050505020304" pitchFamily="18" charset="0"/>
                <a:cs typeface="Roboto Serif Light" pitchFamily="2" charset="0"/>
              </a:rPr>
              <a:t>Topgaard</a:t>
            </a:r>
            <a:r>
              <a:rPr lang="en-CA" sz="1000" b="0" i="0" u="none" strike="noStrike" dirty="0">
                <a:solidFill>
                  <a:srgbClr val="000000"/>
                </a:solidFill>
                <a:effectLst/>
                <a:latin typeface="Century Schoolbook" panose="02040604050505020304" pitchFamily="18" charset="0"/>
                <a:cs typeface="Roboto Serif Light" pitchFamily="2" charset="0"/>
              </a:rPr>
              <a:t>, J. </a:t>
            </a:r>
            <a:r>
              <a:rPr lang="en-CA" sz="1000" b="0" i="0" u="none" strike="noStrike" dirty="0" err="1">
                <a:solidFill>
                  <a:srgbClr val="000000"/>
                </a:solidFill>
                <a:effectLst/>
                <a:latin typeface="Century Schoolbook" panose="02040604050505020304" pitchFamily="18" charset="0"/>
                <a:cs typeface="Roboto Serif Light" pitchFamily="2" charset="0"/>
              </a:rPr>
              <a:t>Magn</a:t>
            </a:r>
            <a:r>
              <a:rPr lang="en-CA" sz="1000" b="0" i="0" u="none" strike="noStrike" dirty="0">
                <a:solidFill>
                  <a:srgbClr val="000000"/>
                </a:solidFill>
                <a:effectLst/>
                <a:latin typeface="Century Schoolbook" panose="02040604050505020304" pitchFamily="18" charset="0"/>
                <a:cs typeface="Roboto Serif Light" pitchFamily="2" charset="0"/>
              </a:rPr>
              <a:t>. </a:t>
            </a:r>
            <a:r>
              <a:rPr lang="en-CA" sz="1000" b="0" i="0" u="none" strike="noStrike" dirty="0" err="1">
                <a:solidFill>
                  <a:srgbClr val="000000"/>
                </a:solidFill>
                <a:effectLst/>
                <a:latin typeface="Century Schoolbook" panose="02040604050505020304" pitchFamily="18" charset="0"/>
                <a:cs typeface="Roboto Serif Light" pitchFamily="2" charset="0"/>
              </a:rPr>
              <a:t>Reson</a:t>
            </a:r>
            <a:r>
              <a:rPr lang="en-CA" sz="1000" b="0" i="0" u="none" strike="noStrike" dirty="0">
                <a:solidFill>
                  <a:srgbClr val="000000"/>
                </a:solidFill>
                <a:effectLst/>
                <a:latin typeface="Century Schoolbook" panose="02040604050505020304" pitchFamily="18" charset="0"/>
                <a:cs typeface="Roboto Serif Light" pitchFamily="2" charset="0"/>
              </a:rPr>
              <a:t>., 2017, 275, 98-113.</a:t>
            </a:r>
            <a:endParaRPr lang="fr-CA" sz="2400" dirty="0">
              <a:latin typeface="Century Schoolbook" panose="02040604050505020304" pitchFamily="18" charset="0"/>
              <a:cs typeface="Roboto Serif Light" pitchFamily="2" charset="0"/>
            </a:endParaRPr>
          </a:p>
        </p:txBody>
      </p:sp>
      <p:sp>
        <p:nvSpPr>
          <p:cNvPr id="12" name="ZoneTexte 41">
            <a:extLst>
              <a:ext uri="{FF2B5EF4-FFF2-40B4-BE49-F238E27FC236}">
                <a16:creationId xmlns:a16="http://schemas.microsoft.com/office/drawing/2014/main" id="{60CE49C5-BC89-3A39-7619-9BC096928C96}"/>
              </a:ext>
            </a:extLst>
          </p:cNvPr>
          <p:cNvSpPr txBox="1"/>
          <p:nvPr/>
        </p:nvSpPr>
        <p:spPr>
          <a:xfrm>
            <a:off x="6927856" y="1766451"/>
            <a:ext cx="1871025" cy="338554"/>
          </a:xfrm>
          <a:prstGeom prst="rect">
            <a:avLst/>
          </a:prstGeom>
          <a:solidFill>
            <a:schemeClr val="bg1"/>
          </a:solidFill>
        </p:spPr>
        <p:txBody>
          <a:bodyPr wrap="none" rtlCol="0">
            <a:spAutoFit/>
          </a:bodyPr>
          <a:lstStyle/>
          <a:p>
            <a:pPr algn="ctr"/>
            <a:r>
              <a:rPr lang="fr-CA" sz="1600" dirty="0">
                <a:latin typeface="Century Schoolbook" panose="02040604050505020304" pitchFamily="18" charset="0"/>
                <a:cs typeface="Roboto Serif Light" pitchFamily="2" charset="0"/>
              </a:rPr>
              <a:t>q-</a:t>
            </a:r>
            <a:r>
              <a:rPr lang="fr-CA" sz="1600" dirty="0" err="1">
                <a:latin typeface="Century Schoolbook" panose="02040604050505020304" pitchFamily="18" charset="0"/>
                <a:cs typeface="Roboto Serif Light" pitchFamily="2" charset="0"/>
              </a:rPr>
              <a:t>space</a:t>
            </a:r>
            <a:r>
              <a:rPr lang="fr-CA" sz="1600" dirty="0">
                <a:latin typeface="Century Schoolbook" panose="02040604050505020304" pitchFamily="18" charset="0"/>
                <a:cs typeface="Roboto Serif Light" pitchFamily="2" charset="0"/>
              </a:rPr>
              <a:t> </a:t>
            </a:r>
            <a:r>
              <a:rPr lang="fr-CA" sz="1600" dirty="0" err="1">
                <a:latin typeface="Century Schoolbook" panose="02040604050505020304" pitchFamily="18" charset="0"/>
                <a:cs typeface="Roboto Serif Light" pitchFamily="2" charset="0"/>
              </a:rPr>
              <a:t>trajectory</a:t>
            </a:r>
            <a:endParaRPr lang="fr-CA" sz="1600" dirty="0">
              <a:latin typeface="Century Schoolbook" panose="02040604050505020304" pitchFamily="18" charset="0"/>
              <a:cs typeface="Roboto Serif Light" pitchFamily="2" charset="0"/>
            </a:endParaRPr>
          </a:p>
        </p:txBody>
      </p:sp>
      <p:sp>
        <p:nvSpPr>
          <p:cNvPr id="13" name="ZoneTexte 41">
            <a:extLst>
              <a:ext uri="{FF2B5EF4-FFF2-40B4-BE49-F238E27FC236}">
                <a16:creationId xmlns:a16="http://schemas.microsoft.com/office/drawing/2014/main" id="{422D8D7D-C227-4F81-C987-EFF94468E341}"/>
              </a:ext>
            </a:extLst>
          </p:cNvPr>
          <p:cNvSpPr txBox="1"/>
          <p:nvPr/>
        </p:nvSpPr>
        <p:spPr>
          <a:xfrm>
            <a:off x="8143900" y="2407008"/>
            <a:ext cx="963725" cy="338554"/>
          </a:xfrm>
          <a:prstGeom prst="rect">
            <a:avLst/>
          </a:prstGeom>
          <a:solidFill>
            <a:schemeClr val="bg1"/>
          </a:solidFill>
          <a:ln>
            <a:noFill/>
          </a:ln>
        </p:spPr>
        <p:txBody>
          <a:bodyPr wrap="none" rtlCol="0">
            <a:spAutoFit/>
          </a:bodyPr>
          <a:lstStyle/>
          <a:p>
            <a:pPr algn="ctr"/>
            <a:r>
              <a:rPr lang="fr-CA" sz="1600" dirty="0">
                <a:latin typeface="Century Schoolbook" panose="02040604050505020304" pitchFamily="18" charset="0"/>
                <a:cs typeface="Roboto Serif Light" pitchFamily="2" charset="0"/>
              </a:rPr>
              <a:t>b-</a:t>
            </a:r>
            <a:r>
              <a:rPr lang="fr-CA" sz="1600" dirty="0" err="1">
                <a:latin typeface="Century Schoolbook" panose="02040604050505020304" pitchFamily="18" charset="0"/>
                <a:cs typeface="Roboto Serif Light" pitchFamily="2" charset="0"/>
              </a:rPr>
              <a:t>tensor</a:t>
            </a:r>
            <a:endParaRPr lang="fr-CA" sz="1600" dirty="0">
              <a:latin typeface="Century Schoolbook" panose="02040604050505020304" pitchFamily="18" charset="0"/>
              <a:cs typeface="Roboto Serif Light" pitchFamily="2" charset="0"/>
            </a:endParaRPr>
          </a:p>
        </p:txBody>
      </p:sp>
      <p:sp>
        <p:nvSpPr>
          <p:cNvPr id="14" name="ZoneTexte 41">
            <a:extLst>
              <a:ext uri="{FF2B5EF4-FFF2-40B4-BE49-F238E27FC236}">
                <a16:creationId xmlns:a16="http://schemas.microsoft.com/office/drawing/2014/main" id="{945535A1-1E59-2B71-43E4-F6E4CB5C7A6B}"/>
              </a:ext>
            </a:extLst>
          </p:cNvPr>
          <p:cNvSpPr txBox="1"/>
          <p:nvPr/>
        </p:nvSpPr>
        <p:spPr>
          <a:xfrm>
            <a:off x="6919129" y="2670134"/>
            <a:ext cx="625492" cy="338554"/>
          </a:xfrm>
          <a:prstGeom prst="rect">
            <a:avLst/>
          </a:prstGeom>
          <a:solidFill>
            <a:schemeClr val="bg1"/>
          </a:solidFill>
        </p:spPr>
        <p:txBody>
          <a:bodyPr wrap="none" rtlCol="0">
            <a:spAutoFit/>
          </a:bodyPr>
          <a:lstStyle/>
          <a:p>
            <a:pPr algn="ctr"/>
            <a:r>
              <a:rPr lang="fr-CA" sz="1600" b="1" dirty="0">
                <a:latin typeface="Century Schoolbook" panose="02040604050505020304" pitchFamily="18" charset="0"/>
                <a:cs typeface="Roboto Serif Medium" pitchFamily="2" charset="0"/>
              </a:rPr>
              <a:t>G</a:t>
            </a:r>
            <a:r>
              <a:rPr lang="fr-CA" sz="1600" b="1" baseline="-25000" dirty="0">
                <a:latin typeface="Century Schoolbook" panose="02040604050505020304" pitchFamily="18" charset="0"/>
                <a:cs typeface="Roboto Serif Light" pitchFamily="2" charset="0"/>
              </a:rPr>
              <a:t>i</a:t>
            </a:r>
            <a:r>
              <a:rPr lang="fr-CA" sz="1600" dirty="0">
                <a:latin typeface="Century Schoolbook" panose="02040604050505020304" pitchFamily="18" charset="0"/>
                <a:cs typeface="Roboto Serif Light" pitchFamily="2" charset="0"/>
              </a:rPr>
              <a:t>(t)</a:t>
            </a:r>
          </a:p>
        </p:txBody>
      </p:sp>
    </p:spTree>
    <p:extLst>
      <p:ext uri="{BB962C8B-B14F-4D97-AF65-F5344CB8AC3E}">
        <p14:creationId xmlns:p14="http://schemas.microsoft.com/office/powerpoint/2010/main" val="838403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87"/>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8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8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90"/>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91"/>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92"/>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93"/>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94"/>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95"/>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96"/>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97"/>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98"/>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99"/>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00"/>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01"/>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02"/>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103"/>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107"/>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10"/>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41"/>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48"/>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62"/>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63"/>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64"/>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65"/>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66"/>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67"/>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68"/>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69"/>
                                        </p:tgtEl>
                                        <p:attrNameLst>
                                          <p:attrName>style.visibility</p:attrName>
                                        </p:attrNameLst>
                                      </p:cBhvr>
                                      <p:to>
                                        <p:strVal val="visible"/>
                                      </p:to>
                                    </p:set>
                                  </p:childTnLst>
                                </p:cTn>
                              </p:par>
                              <p:par>
                                <p:cTn id="85" presetID="1" presetClass="entr" presetSubtype="0" fill="hold" nodeType="withEffect">
                                  <p:stCondLst>
                                    <p:cond delay="0"/>
                                  </p:stCondLst>
                                  <p:childTnLst>
                                    <p:set>
                                      <p:cBhvr>
                                        <p:cTn id="86" dur="1" fill="hold">
                                          <p:stCondLst>
                                            <p:cond delay="0"/>
                                          </p:stCondLst>
                                        </p:cTn>
                                        <p:tgtEl>
                                          <p:spTgt spid="70"/>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71"/>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72"/>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73"/>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74"/>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75"/>
                                        </p:tgtEl>
                                        <p:attrNameLst>
                                          <p:attrName>style.visibility</p:attrName>
                                        </p:attrNameLst>
                                      </p:cBhvr>
                                      <p:to>
                                        <p:strVal val="visible"/>
                                      </p:to>
                                    </p:set>
                                  </p:childTnLst>
                                </p:cTn>
                              </p:par>
                              <p:par>
                                <p:cTn id="97" presetID="1" presetClass="entr" presetSubtype="0" fill="hold" nodeType="withEffect">
                                  <p:stCondLst>
                                    <p:cond delay="0"/>
                                  </p:stCondLst>
                                  <p:childTnLst>
                                    <p:set>
                                      <p:cBhvr>
                                        <p:cTn id="98" dur="1" fill="hold">
                                          <p:stCondLst>
                                            <p:cond delay="0"/>
                                          </p:stCondLst>
                                        </p:cTn>
                                        <p:tgtEl>
                                          <p:spTgt spid="76"/>
                                        </p:tgtEl>
                                        <p:attrNameLst>
                                          <p:attrName>style.visibility</p:attrName>
                                        </p:attrNameLst>
                                      </p:cBhvr>
                                      <p:to>
                                        <p:strVal val="visible"/>
                                      </p:to>
                                    </p:set>
                                  </p:childTnLst>
                                </p:cTn>
                              </p:par>
                              <p:par>
                                <p:cTn id="99" presetID="1" presetClass="entr" presetSubtype="0" fill="hold" grpId="0" nodeType="withEffect">
                                  <p:stCondLst>
                                    <p:cond delay="0"/>
                                  </p:stCondLst>
                                  <p:childTnLst>
                                    <p:set>
                                      <p:cBhvr>
                                        <p:cTn id="100" dur="1" fill="hold">
                                          <p:stCondLst>
                                            <p:cond delay="0"/>
                                          </p:stCondLst>
                                        </p:cTn>
                                        <p:tgtEl>
                                          <p:spTgt spid="77"/>
                                        </p:tgtEl>
                                        <p:attrNameLst>
                                          <p:attrName>style.visibility</p:attrName>
                                        </p:attrNameLst>
                                      </p:cBhvr>
                                      <p:to>
                                        <p:strVal val="visible"/>
                                      </p:to>
                                    </p:set>
                                  </p:childTnLst>
                                </p:cTn>
                              </p:par>
                              <p:par>
                                <p:cTn id="101" presetID="1" presetClass="entr" presetSubtype="0" fill="hold" grpId="0" nodeType="withEffect">
                                  <p:stCondLst>
                                    <p:cond delay="0"/>
                                  </p:stCondLst>
                                  <p:childTnLst>
                                    <p:set>
                                      <p:cBhvr>
                                        <p:cTn id="102" dur="1" fill="hold">
                                          <p:stCondLst>
                                            <p:cond delay="0"/>
                                          </p:stCondLst>
                                        </p:cTn>
                                        <p:tgtEl>
                                          <p:spTgt spid="104"/>
                                        </p:tgtEl>
                                        <p:attrNameLst>
                                          <p:attrName>style.visibility</p:attrName>
                                        </p:attrNameLst>
                                      </p:cBhvr>
                                      <p:to>
                                        <p:strVal val="visible"/>
                                      </p:to>
                                    </p:set>
                                  </p:childTnLst>
                                </p:cTn>
                              </p:par>
                              <p:par>
                                <p:cTn id="103" presetID="1" presetClass="entr" presetSubtype="0" fill="hold" nodeType="withEffect">
                                  <p:stCondLst>
                                    <p:cond delay="0"/>
                                  </p:stCondLst>
                                  <p:childTnLst>
                                    <p:set>
                                      <p:cBhvr>
                                        <p:cTn id="104" dur="1" fill="hold">
                                          <p:stCondLst>
                                            <p:cond delay="0"/>
                                          </p:stCondLst>
                                        </p:cTn>
                                        <p:tgtEl>
                                          <p:spTgt spid="105"/>
                                        </p:tgtEl>
                                        <p:attrNameLst>
                                          <p:attrName>style.visibility</p:attrName>
                                        </p:attrNameLst>
                                      </p:cBhvr>
                                      <p:to>
                                        <p:strVal val="visible"/>
                                      </p:to>
                                    </p:set>
                                  </p:childTnLst>
                                </p:cTn>
                              </p:par>
                              <p:par>
                                <p:cTn id="105" presetID="1" presetClass="entr" presetSubtype="0" fill="hold" grpId="0" nodeType="withEffect">
                                  <p:stCondLst>
                                    <p:cond delay="0"/>
                                  </p:stCondLst>
                                  <p:childTnLst>
                                    <p:set>
                                      <p:cBhvr>
                                        <p:cTn id="106" dur="1" fill="hold">
                                          <p:stCondLst>
                                            <p:cond delay="0"/>
                                          </p:stCondLst>
                                        </p:cTn>
                                        <p:tgtEl>
                                          <p:spTgt spid="106"/>
                                        </p:tgtEl>
                                        <p:attrNameLst>
                                          <p:attrName>style.visibility</p:attrName>
                                        </p:attrNameLst>
                                      </p:cBhvr>
                                      <p:to>
                                        <p:strVal val="visible"/>
                                      </p:to>
                                    </p:set>
                                  </p:childTnLst>
                                </p:cTn>
                              </p:par>
                            </p:childTnLst>
                          </p:cTn>
                        </p:par>
                      </p:childTnLst>
                    </p:cTn>
                  </p:par>
                  <p:par>
                    <p:cTn id="107" fill="hold">
                      <p:stCondLst>
                        <p:cond delay="indefinite"/>
                      </p:stCondLst>
                      <p:childTnLst>
                        <p:par>
                          <p:cTn id="108" fill="hold">
                            <p:stCondLst>
                              <p:cond delay="0"/>
                            </p:stCondLst>
                            <p:childTnLst>
                              <p:par>
                                <p:cTn id="109" presetID="1" presetClass="entr" presetSubtype="0" fill="hold" nodeType="clickEffect">
                                  <p:stCondLst>
                                    <p:cond delay="0"/>
                                  </p:stCondLst>
                                  <p:childTnLst>
                                    <p:set>
                                      <p:cBhvr>
                                        <p:cTn id="110" dur="1" fill="hold">
                                          <p:stCondLst>
                                            <p:cond delay="0"/>
                                          </p:stCondLst>
                                        </p:cTn>
                                        <p:tgtEl>
                                          <p:spTgt spid="108"/>
                                        </p:tgtEl>
                                        <p:attrNameLst>
                                          <p:attrName>style.visibility</p:attrName>
                                        </p:attrNameLst>
                                      </p:cBhvr>
                                      <p:to>
                                        <p:strVal val="visible"/>
                                      </p:to>
                                    </p:set>
                                  </p:childTnLst>
                                </p:cTn>
                              </p:par>
                            </p:childTnLst>
                          </p:cTn>
                        </p:par>
                      </p:childTnLst>
                    </p:cTn>
                  </p:par>
                  <p:par>
                    <p:cTn id="111" fill="hold">
                      <p:stCondLst>
                        <p:cond delay="indefinite"/>
                      </p:stCondLst>
                      <p:childTnLst>
                        <p:par>
                          <p:cTn id="112" fill="hold">
                            <p:stCondLst>
                              <p:cond delay="0"/>
                            </p:stCondLst>
                            <p:childTnLst>
                              <p:par>
                                <p:cTn id="113" presetID="0" presetClass="path" presetSubtype="0" fill="hold" nodeType="clickEffect">
                                  <p:stCondLst>
                                    <p:cond delay="0"/>
                                  </p:stCondLst>
                                  <p:childTnLst>
                                    <p:animMotion origin="layout" path="M -0.00365 0.00625 L -0.00365 0.00625 C -0.00417 0.00533 -0.00469 0.00417 -0.00534 0.00348 C -0.00573 0.00301 -0.00625 0.00255 -0.00677 0.00232 C -0.0069 0.00209 -0.00716 0.00186 -0.00729 0.00162 C -0.00807 0.00047 -0.00781 0.00047 -0.00872 -0.00046 C -0.00885 -0.00069 -0.00911 -0.00069 -0.00924 -0.00069 C -0.01081 -0.00347 -0.00937 -0.00115 -0.01068 -0.00277 C -0.01133 -0.0037 -0.01198 -0.00463 -0.01263 -0.00555 C -0.01289 -0.00602 -0.01315 -0.00625 -0.01341 -0.00671 C -0.01393 -0.00717 -0.01445 -0.00787 -0.01497 -0.00833 C -0.01549 -0.00902 -0.01602 -0.00972 -0.01654 -0.01041 C -0.0168 -0.01088 -0.01706 -0.01111 -0.01732 -0.01157 L -0.01901 -0.01458 C -0.01927 -0.01504 -0.01966 -0.01551 -0.01979 -0.01597 C -0.02018 -0.01689 -0.02083 -0.01852 -0.02135 -0.01921 C -0.02161 -0.01944 -0.02174 -0.01944 -0.02201 -0.01944 C -0.0224 -0.02152 -0.02187 -0.01967 -0.02279 -0.02129 C -0.02305 -0.02176 -0.02318 -0.02222 -0.02331 -0.02268 C -0.02383 -0.02338 -0.02435 -0.02407 -0.02474 -0.025 C -0.02539 -0.02685 -0.02591 -0.02824 -0.02682 -0.02963 C -0.02721 -0.03009 -0.02773 -0.03032 -0.02799 -0.03102 L -0.02956 -0.03379 C -0.02982 -0.03402 -0.03008 -0.03426 -0.03021 -0.03472 C -0.03073 -0.03657 -0.03047 -0.03564 -0.03112 -0.0375 C -0.03138 -0.03842 -0.03151 -0.03912 -0.03177 -0.04004 C -0.0319 -0.04027 -0.03216 -0.04074 -0.03229 -0.04097 C -0.03281 -0.04328 -0.03216 -0.04051 -0.03307 -0.04352 C -0.0332 -0.04375 -0.0332 -0.04421 -0.03333 -0.04444 C -0.03346 -0.0449 -0.03359 -0.04514 -0.03372 -0.0456 C -0.03385 -0.04606 -0.03398 -0.04676 -0.03411 -0.04722 C -0.03424 -0.04768 -0.03437 -0.04814 -0.03451 -0.04861 C -0.03542 -0.05231 -0.03372 -0.04652 -0.03503 -0.05115 C -0.03516 -0.05231 -0.03516 -0.05347 -0.03529 -0.05463 C -0.03529 -0.05486 -0.03542 -0.05532 -0.03542 -0.05555 C -0.03555 -0.05648 -0.03555 -0.05717 -0.03568 -0.0581 C -0.03542 -0.08055 -0.03633 -0.06921 -0.03503 -0.07777 C -0.0349 -0.0787 -0.03477 -0.07963 -0.03464 -0.08055 C -0.03464 -0.08102 -0.03464 -0.08125 -0.03451 -0.08171 C -0.03437 -0.08194 -0.03424 -0.0824 -0.03411 -0.08264 C -0.03372 -0.08356 -0.03372 -0.08426 -0.03333 -0.08518 C -0.03307 -0.08564 -0.03281 -0.08588 -0.03255 -0.08657 C -0.03229 -0.08703 -0.03216 -0.08773 -0.0319 -0.08819 C -0.03164 -0.08889 -0.03138 -0.08958 -0.03112 -0.09027 C -0.03099 -0.09097 -0.0306 -0.09305 -0.02995 -0.09352 C -0.02956 -0.09375 -0.02891 -0.09375 -0.02839 -0.09375 C -0.02812 -0.09398 -0.02773 -0.09421 -0.02747 -0.09444 C -0.02708 -0.09467 -0.02591 -0.09514 -0.02552 -0.09583 C -0.02513 -0.09652 -0.02474 -0.09722 -0.02435 -0.09791 C -0.02409 -0.09838 -0.02383 -0.09907 -0.02357 -0.09977 C -0.02344 -0.1 -0.02318 -0.1 -0.02292 -0.1 C -0.02253 -0.10023 -0.02214 -0.10023 -0.02174 -0.10046 C -0.02122 -0.10046 -0.0207 -0.10069 -0.02018 -0.10115 C -0.02018 -0.10115 -0.01888 -0.10208 -0.01862 -0.10208 C -0.01706 -0.10254 -0.01706 -0.10231 -0.01549 -0.10277 C -0.01445 -0.10324 -0.01341 -0.1037 -0.01237 -0.10463 C -0.01172 -0.10509 -0.0112 -0.10602 -0.01042 -0.10625 C -0.01016 -0.10648 -0.0099 -0.10648 -0.00964 -0.10671 C -0.00859 -0.10694 -0.00794 -0.10717 -0.00677 -0.10717 L 0.00013 -0.10694 C 0.00182 -0.10671 0.00182 -0.10671 0.00326 -0.10625 C 0.00469 -0.10578 0.00534 -0.10578 0.0069 -0.10555 C 0.00716 -0.10555 0.00742 -0.10532 0.00768 -0.10532 C 0.00898 -0.10486 0.01029 -0.10463 0.01159 -0.10416 C 0.01198 -0.10416 0.01224 -0.10393 0.01263 -0.10393 C 0.01289 -0.1037 0.01315 -0.10347 0.01341 -0.10347 C 0.0138 -0.10324 0.01419 -0.10324 0.01458 -0.10324 C 0.01484 -0.10301 0.0151 -0.10254 0.01536 -0.10254 C 0.01576 -0.10208 0.01615 -0.10208 0.01654 -0.10185 C 0.0168 -0.10139 0.01706 -0.10092 0.01732 -0.10069 C 0.01771 -0.10023 0.01875 -0.1 0.01927 -0.09977 C 0.01966 -0.0993 0.02005 -0.09884 0.02044 -0.09861 C 0.02383 -0.09652 0.02031 -0.0993 0.02318 -0.09722 C 0.02344 -0.09699 0.0237 -0.09676 0.02396 -0.09652 C 0.02448 -0.09606 0.02513 -0.0956 0.02565 -0.09514 C 0.02721 -0.09375 0.02539 -0.0949 0.02682 -0.09421 C 0.0276 -0.09282 0.02773 -0.09236 0.02865 -0.09143 C 0.02891 -0.09097 0.0293 -0.09074 0.02956 -0.09027 C 0.02982 -0.08981 0.02995 -0.08935 0.03021 -0.08889 C 0.03073 -0.0875 0.0306 -0.0875 0.03151 -0.08611 C 0.03203 -0.08541 0.03268 -0.08495 0.03307 -0.08449 C 0.03372 -0.08356 0.0349 -0.08194 0.0349 -0.08194 C 0.03542 -0.07939 0.03464 -0.0824 0.03646 -0.07847 C 0.03685 -0.07754 0.03724 -0.07639 0.03776 -0.07546 C 0.03802 -0.075 0.03828 -0.07477 0.03841 -0.0743 C 0.03867 -0.07384 0.0388 -0.07338 0.03893 -0.07291 C 0.03919 -0.07245 0.03958 -0.07222 0.03971 -0.07199 C 0.04128 -0.06921 0.03958 -0.07152 0.04089 -0.0699 C 0.04102 -0.06944 0.04115 -0.06898 0.04128 -0.06875 C 0.0418 -0.06782 0.04258 -0.06713 0.04284 -0.06597 C 0.04323 -0.06481 0.04336 -0.06342 0.04388 -0.0625 C 0.04414 -0.06203 0.0444 -0.06157 0.04466 -0.06111 C 0.04557 -0.05902 0.04505 -0.05972 0.04544 -0.0581 C 0.04648 -0.0537 0.04557 -0.05764 0.04635 -0.05486 C 0.04779 -0.05069 0.04661 -0.05439 0.04714 -0.05185 C 0.04727 -0.05139 0.0474 -0.05092 0.04753 -0.05046 C 0.04766 -0.04953 0.04766 -0.04884 0.04779 -0.04791 C 0.04779 -0.04745 0.04805 -0.04722 0.04818 -0.04699 C 0.04896 -0.04352 0.04779 -0.04652 0.0487 -0.04421 C 0.04896 -0.04305 0.04909 -0.04189 0.04935 -0.04097 C 0.04948 -0.04051 0.04974 -0.04027 0.04987 -0.04004 C 0.05026 -0.03796 0.05 -0.03912 0.05052 -0.03657 C 0.05052 -0.03611 0.05065 -0.03588 0.05065 -0.03541 C 0.05078 -0.03472 0.05091 -0.0331 0.05104 -0.0324 C 0.05117 -0.03171 0.05143 -0.03125 0.05143 -0.03055 C 0.05221 -0.02615 0.05169 -0.02847 0.05208 -0.02477 C 0.05208 -0.0243 0.05221 -0.02407 0.05221 -0.02361 C 0.05234 -0.02314 0.05234 -0.02245 0.05247 -0.02199 C 0.05299 -0.01759 0.05273 -0.02083 0.05313 -0.01666 C 0.05299 -0.01319 0.05299 -0.00972 0.05286 -0.00625 C 0.05286 -0.00509 0.05286 -0.00393 0.0526 -0.00277 C 0.0526 -0.00185 0.05208 0.00023 0.05208 0.00023 C 0.05195 0.00116 0.05195 0.00186 0.05182 0.00278 C 0.05169 0.00348 0.05143 0.0044 0.0513 0.0051 C 0.05117 0.00556 0.05117 0.00579 0.05104 0.00625 C 0.05091 0.00741 0.05052 0.00857 0.05026 0.00973 C 0.05013 0.01019 0.05 0.01088 0.04987 0.01135 C 0.04987 0.01181 0.04987 0.01227 0.04974 0.01273 C 0.04961 0.0132 0.04935 0.01366 0.04909 0.01412 C 0.0487 0.01667 0.04935 0.01366 0.04857 0.01667 C 0.04844 0.0169 0.04844 0.01736 0.04831 0.0176 C 0.04818 0.01829 0.04766 0.02037 0.0474 0.02084 C 0.04727 0.02107 0.04701 0.0213 0.04674 0.02153 C 0.04661 0.02269 0.04648 0.02385 0.04583 0.02454 L 0.04505 0.0257 C 0.04466 0.02801 0.04505 0.02616 0.04427 0.02871 C 0.04401 0.02963 0.04375 0.03056 0.04349 0.03148 C 0.0431 0.03241 0.04258 0.03403 0.04206 0.03496 C 0.04193 0.03542 0.04167 0.03565 0.04154 0.03611 C 0.04141 0.03658 0.04128 0.03704 0.04115 0.0375 C 0.04102 0.03773 0.04076 0.03797 0.04049 0.03843 C 0.04036 0.03866 0.04036 0.03912 0.0401 0.03959 C 0.03997 0.04005 0.03958 0.04051 0.03932 0.04121 C 0.03919 0.04167 0.03919 0.04213 0.03893 0.0426 C 0.03841 0.04445 0.03789 0.04584 0.03724 0.04746 C 0.03685 0.04861 0.03659 0.04954 0.03581 0.05023 C 0.03568 0.05047 0.03529 0.05047 0.03503 0.0507 C 0.03477 0.05093 0.03438 0.05116 0.03411 0.05162 C 0.03385 0.05186 0.03359 0.05232 0.03333 0.05278 C 0.03268 0.05324 0.0319 0.05348 0.03138 0.05417 L 0.03021 0.05556 C 0.02995 0.05579 0.02982 0.05602 0.02956 0.05625 L 0.02878 0.05695 C 0.02786 0.05857 0.02865 0.05741 0.02747 0.05857 C 0.02656 0.05949 0.02656 0.05973 0.02565 0.06042 C 0.02461 0.06111 0.02552 0.05996 0.02409 0.06181 C 0.02383 0.06204 0.02344 0.0625 0.02318 0.0632 C 0.02292 0.06366 0.02266 0.06436 0.0224 0.06482 C 0.02109 0.06667 0.02109 0.06644 0.01979 0.0669 C 0.01745 0.06852 0.02044 0.06644 0.01771 0.06829 C 0.01732 0.06852 0.01706 0.06875 0.01667 0.06898 C 0.01641 0.06922 0.01602 0.06922 0.01576 0.06945 C 0.01523 0.06945 0.01471 0.06968 0.01419 0.07014 C 0.01367 0.07037 0.01328 0.07061 0.01276 0.07084 C 0.01237 0.07084 0.01185 0.07107 0.01146 0.07107 C 0.01107 0.0713 0.01055 0.0713 0.01029 0.07176 C 0.00977 0.07223 0.00951 0.07269 0.00885 0.07315 C 0.00859 0.07338 0.00833 0.07338 0.00807 0.07361 C 0.00664 0.07408 0.00716 0.07385 0.00521 0.07431 C 0.00469 0.07431 0.0043 0.07454 0.00378 0.07454 C 0.00313 0.07477 0.00247 0.07477 0.00182 0.075 C 0.00078 0.075 -0.00026 0.07547 -0.0013 0.0757 L -0.00612 0.07593 C -0.00651 0.07616 -0.00677 0.07639 -0.00716 0.07639 C -0.01406 0.07639 -0.01341 0.07639 -0.01784 0.0757 C -0.0181 0.07547 -0.01823 0.07547 -0.01849 0.07523 C -0.01901 0.07477 -0.0194 0.07408 -0.02005 0.07385 L -0.02122 0.07361 C -0.02148 0.07338 -0.02174 0.07292 -0.02201 0.07292 C -0.02357 0.07176 -0.0224 0.07292 -0.0237 0.07223 C -0.02422 0.07176 -0.02461 0.0713 -0.02513 0.07107 C -0.02552 0.07084 -0.02591 0.07061 -0.0263 0.07037 C -0.02747 0.06898 -0.0263 0.07014 -0.02799 0.06898 C -0.02878 0.06852 -0.02917 0.06783 -0.02982 0.06736 C -0.03021 0.0669 -0.0306 0.06667 -0.03099 0.06621 C -0.03112 0.06598 -0.03138 0.06574 -0.03151 0.06551 C -0.0319 0.06505 -0.03242 0.06482 -0.03268 0.06459 C -0.03307 0.06412 -0.03333 0.06343 -0.03372 0.0632 C -0.03424 0.06227 -0.0349 0.06181 -0.03542 0.06111 C -0.03581 0.06065 -0.03607 0.05996 -0.03646 0.05973 C -0.03685 0.05926 -0.03724 0.05903 -0.03763 0.05857 C -0.03802 0.05811 -0.03854 0.05764 -0.03893 0.05718 C -0.03932 0.05672 -0.03971 0.05625 -0.03997 0.05579 C -0.04023 0.0551 -0.04036 0.05417 -0.04076 0.05371 L -0.04154 0.05278 C -0.0418 0.05186 -0.04206 0.05116 -0.04245 0.0507 C -0.04323 0.04954 -0.04362 0.04977 -0.04427 0.04861 C -0.04466 0.04792 -0.04479 0.04676 -0.04505 0.04607 C -0.04518 0.04561 -0.04544 0.04514 -0.04557 0.04468 C -0.04596 0.04398 -0.04635 0.04352 -0.04661 0.04306 C -0.04687 0.04236 -0.04714 0.0419 -0.0474 0.04121 C -0.04753 0.04098 -0.04779 0.04051 -0.04792 0.04028 C -0.04948 0.03658 -0.04818 0.03936 -0.04909 0.03681 C -0.04935 0.03611 -0.04961 0.03588 -0.04974 0.03542 C -0.05013 0.03449 -0.05039 0.03357 -0.05065 0.03264 C -0.05117 0.02917 -0.05052 0.03287 -0.05143 0.03056 C -0.05169 0.02986 -0.05182 0.02917 -0.05208 0.02848 C -0.05221 0.02778 -0.05247 0.02732 -0.0526 0.02662 C -0.05326 0.02269 -0.05247 0.02755 -0.05326 0.02431 C -0.05378 0.02223 -0.05299 0.02338 -0.05404 0.02223 C -0.05443 0.01922 -0.05391 0.02223 -0.05482 0.01968 C -0.05495 0.01945 -0.05495 0.01898 -0.05495 0.01875 C -0.05508 0.01829 -0.05521 0.01806 -0.05534 0.0176 L -0.05573 0.01551 C -0.05586 0.01528 -0.05586 0.01482 -0.05599 0.01459 C -0.0569 0.01204 -0.05651 0.0132 -0.05716 0.01111 C -0.05716 0.01088 -0.05742 0.00764 -0.05755 0.00718 C -0.05768 0.00695 -0.05781 0.00648 -0.05794 0.00625 C -0.05846 0.00209 -0.05833 0.0044 -0.05846 -0.00069 C -0.05846 -0.00277 -0.05846 -0.00463 -0.05833 -0.00671 C -0.0582 -0.00879 -0.05794 -0.00926 -0.05755 -0.01111 C -0.05742 -0.0118 -0.05729 -0.0125 -0.05716 -0.01319 C -0.0569 -0.01412 -0.05664 -0.01504 -0.05638 -0.01597 C -0.05586 -0.01805 -0.05612 -0.01736 -0.0556 -0.01875 C -0.05547 -0.0199 -0.05547 -0.0206 -0.05495 -0.02152 C -0.05482 -0.02199 -0.05456 -0.02222 -0.05443 -0.02268 C -0.05417 -0.02338 -0.05365 -0.02477 -0.05365 -0.02477 C -0.05339 -0.02569 -0.05352 -0.02592 -0.05299 -0.02685 C -0.05286 -0.02708 -0.0526 -0.02754 -0.05247 -0.02777 C -0.05234 -0.02824 -0.05221 -0.0287 -0.05208 -0.02893 C -0.05182 -0.02916 -0.05156 -0.02916 -0.0513 -0.02963 C -0.05091 -0.02986 -0.05065 -0.03055 -0.05026 -0.03102 C -0.05 -0.03125 -0.04948 -0.03125 -0.04909 -0.03171 C -0.04896 -0.03171 -0.04883 -0.03217 -0.04857 -0.0324 C -0.04844 -0.0324 -0.04818 -0.03264 -0.04792 -0.03264 C -0.04661 -0.03333 -0.04661 -0.0331 -0.04466 -0.03333 C -0.0444 -0.03356 -0.04414 -0.03379 -0.04388 -0.03379 C -0.04062 -0.03379 -0.04023 -0.03356 -0.03776 -0.0331 C -0.03724 -0.03287 -0.03672 -0.03287 -0.0362 -0.0324 C -0.03477 -0.03032 -0.0362 -0.03217 -0.03424 -0.03032 C -0.03411 -0.03009 -0.03385 -0.02986 -0.03372 -0.02963 C -0.03346 -0.02916 -0.0332 -0.0287 -0.03294 -0.02847 C -0.03268 -0.02824 -0.03229 -0.02801 -0.0319 -0.02777 C -0.03034 -0.02639 -0.03268 -0.02777 -0.03034 -0.02615 C -0.03008 -0.02592 -0.02982 -0.02592 -0.02956 -0.02569 C -0.02943 -0.02546 -0.0293 -0.025 -0.02904 -0.02477 C -0.02878 -0.02453 -0.02734 -0.02384 -0.02682 -0.02361 C -0.02604 -0.02268 -0.02617 -0.02268 -0.02513 -0.02199 C -0.02487 -0.02176 -0.02474 -0.02176 -0.02448 -0.02152 C -0.02435 -0.02129 -0.02422 -0.02083 -0.02396 -0.0206 C -0.0237 -0.02037 -0.02344 -0.02037 -0.02318 -0.02014 C -0.02305 -0.02014 -0.02187 -0.01875 -0.02161 -0.01852 C -0.02005 -0.0162 -0.02201 -0.01875 -0.02018 -0.01643 C -0.01979 -0.01597 -0.0194 -0.01551 -0.01901 -0.01504 C -0.01875 -0.01481 -0.01849 -0.01458 -0.01823 -0.01435 C -0.01797 -0.01389 -0.01732 -0.01296 -0.01693 -0.0125 C -0.01667 -0.0125 -0.01654 -0.01227 -0.01628 -0.01227 C -0.01393 -0.0081 -0.0168 -0.01273 -0.01497 -0.01018 C -0.01471 -0.00972 -0.01458 -0.00949 -0.01432 -0.00902 C -0.01419 -0.00879 -0.01393 -0.00856 -0.0138 -0.00833 C -0.01341 -0.00787 -0.01315 -0.0074 -0.01276 -0.00694 C -0.0125 -0.00671 -0.01211 -0.00625 -0.01185 -0.00602 C -0.01133 -0.00532 -0.01081 -0.00463 -0.01029 -0.00393 C -0.0099 -0.00347 -0.00964 -0.00301 -0.00924 -0.00254 C -0.00898 -0.00208 -0.00885 -0.00139 -0.00846 -0.00115 C -0.00833 -0.00092 -0.00807 -0.00092 -0.00794 -0.00069 C -0.00729 -3.33333E-6 -0.00664 0.00093 -0.00599 0.00162 C -0.00573 0.00209 -0.00547 0.00232 -0.00521 0.00278 C -0.00495 0.00301 -0.00482 0.00324 -0.00456 0.00348 C -0.00443 0.00371 -0.00417 0.00417 -0.00404 0.0044 C -0.00378 0.00556 -0.00365 0.00579 -0.00365 0.00625 Z " pathEditMode="relative" ptsTypes="AAAAAAAAAAAAAAAAAAAAAAAAAAAAAAAAAAAAAAAAAAAAAAAAAAAAAAAAAAAAAAAAAAAAAAAAAAAAAAAAAAAAAAAAAAAAAAAAAAAAAAAAAAAAAAAAAAAAAAAAAAAAAAAAAAAAAAAAAAAAAAAAAAAAAAAAAAAAAAAAAAAAAAAAAAAAAAAAAAAAAAAAAAAAAAAAAAAAAAAAAAAAAAAAAAAAAAAAAAAAAAAAAAAAAAAAAAAAAAAAAAAAAAAAAAAAAAAAAAAAA">
                                      <p:cBhvr>
                                        <p:cTn id="114" dur="3000" fill="hold"/>
                                        <p:tgtEl>
                                          <p:spTgt spid="108"/>
                                        </p:tgtEl>
                                        <p:attrNameLst>
                                          <p:attrName>ppt_x</p:attrName>
                                          <p:attrName>ppt_y</p:attrName>
                                        </p:attrNameLst>
                                      </p:cBhvr>
                                    </p:animMotion>
                                  </p:childTnLst>
                                </p:cTn>
                              </p:par>
                            </p:childTnLst>
                          </p:cTn>
                        </p:par>
                      </p:childTnLst>
                    </p:cTn>
                  </p:par>
                  <p:par>
                    <p:cTn id="115" fill="hold">
                      <p:stCondLst>
                        <p:cond delay="indefinite"/>
                      </p:stCondLst>
                      <p:childTnLst>
                        <p:par>
                          <p:cTn id="116" fill="hold">
                            <p:stCondLst>
                              <p:cond delay="0"/>
                            </p:stCondLst>
                            <p:childTnLst>
                              <p:par>
                                <p:cTn id="117" presetID="1" presetClass="entr" presetSubtype="0" fill="hold" grpId="0" nodeType="clickEffect">
                                  <p:stCondLst>
                                    <p:cond delay="0"/>
                                  </p:stCondLst>
                                  <p:childTnLst>
                                    <p:set>
                                      <p:cBhvr>
                                        <p:cTn id="118" dur="1" fill="hold">
                                          <p:stCondLst>
                                            <p:cond delay="0"/>
                                          </p:stCondLst>
                                        </p:cTn>
                                        <p:tgtEl>
                                          <p:spTgt spid="109"/>
                                        </p:tgtEl>
                                        <p:attrNameLst>
                                          <p:attrName>style.visibility</p:attrName>
                                        </p:attrNameLst>
                                      </p:cBhvr>
                                      <p:to>
                                        <p:strVal val="visible"/>
                                      </p:to>
                                    </p:set>
                                  </p:childTnLst>
                                </p:cTn>
                              </p:par>
                            </p:childTnLst>
                          </p:cTn>
                        </p:par>
                      </p:childTnLst>
                    </p:cTn>
                  </p:par>
                  <p:par>
                    <p:cTn id="119" fill="hold">
                      <p:stCondLst>
                        <p:cond delay="indefinite"/>
                      </p:stCondLst>
                      <p:childTnLst>
                        <p:par>
                          <p:cTn id="120" fill="hold">
                            <p:stCondLst>
                              <p:cond delay="0"/>
                            </p:stCondLst>
                            <p:childTnLst>
                              <p:par>
                                <p:cTn id="121" presetID="1" presetClass="entr" presetSubtype="0" fill="hold" grpId="0" nodeType="clickEffect">
                                  <p:stCondLst>
                                    <p:cond delay="0"/>
                                  </p:stCondLst>
                                  <p:childTnLst>
                                    <p:set>
                                      <p:cBhvr>
                                        <p:cTn id="122" dur="1" fill="hold">
                                          <p:stCondLst>
                                            <p:cond delay="0"/>
                                          </p:stCondLst>
                                        </p:cTn>
                                        <p:tgtEl>
                                          <p:spTgt spid="110"/>
                                        </p:tgtEl>
                                        <p:attrNameLst>
                                          <p:attrName>style.visibility</p:attrName>
                                        </p:attrNameLst>
                                      </p:cBhvr>
                                      <p:to>
                                        <p:strVal val="visible"/>
                                      </p:to>
                                    </p:set>
                                  </p:childTnLst>
                                </p:cTn>
                              </p:par>
                            </p:childTnLst>
                          </p:cTn>
                        </p:par>
                      </p:childTnLst>
                    </p:cTn>
                  </p:par>
                  <p:par>
                    <p:cTn id="123" fill="hold">
                      <p:stCondLst>
                        <p:cond delay="indefinite"/>
                      </p:stCondLst>
                      <p:childTnLst>
                        <p:par>
                          <p:cTn id="124" fill="hold">
                            <p:stCondLst>
                              <p:cond delay="0"/>
                            </p:stCondLst>
                            <p:childTnLst>
                              <p:par>
                                <p:cTn id="125" presetID="1" presetClass="entr" presetSubtype="0" fill="hold" nodeType="clickEffect">
                                  <p:stCondLst>
                                    <p:cond delay="0"/>
                                  </p:stCondLst>
                                  <p:childTnLst>
                                    <p:set>
                                      <p:cBhvr>
                                        <p:cTn id="126" dur="1" fill="hold">
                                          <p:stCondLst>
                                            <p:cond delay="0"/>
                                          </p:stCondLst>
                                        </p:cTn>
                                        <p:tgtEl>
                                          <p:spTgt spid="8"/>
                                        </p:tgtEl>
                                        <p:attrNameLst>
                                          <p:attrName>style.visibility</p:attrName>
                                        </p:attrNameLst>
                                      </p:cBhvr>
                                      <p:to>
                                        <p:strVal val="visible"/>
                                      </p:to>
                                    </p:set>
                                  </p:childTnLst>
                                </p:cTn>
                              </p:par>
                              <p:par>
                                <p:cTn id="127" presetID="1" presetClass="entr" presetSubtype="0" fill="hold" grpId="0" nodeType="withEffect">
                                  <p:stCondLst>
                                    <p:cond delay="0"/>
                                  </p:stCondLst>
                                  <p:childTnLst>
                                    <p:set>
                                      <p:cBhvr>
                                        <p:cTn id="128" dur="1" fill="hold">
                                          <p:stCondLst>
                                            <p:cond delay="0"/>
                                          </p:stCondLst>
                                        </p:cTn>
                                        <p:tgtEl>
                                          <p:spTgt spid="11"/>
                                        </p:tgtEl>
                                        <p:attrNameLst>
                                          <p:attrName>style.visibility</p:attrName>
                                        </p:attrNameLst>
                                      </p:cBhvr>
                                      <p:to>
                                        <p:strVal val="visible"/>
                                      </p:to>
                                    </p:set>
                                  </p:childTnLst>
                                </p:cTn>
                              </p:par>
                              <p:par>
                                <p:cTn id="129" presetID="1" presetClass="entr" presetSubtype="0" fill="hold" grpId="0" nodeType="withEffect">
                                  <p:stCondLst>
                                    <p:cond delay="0"/>
                                  </p:stCondLst>
                                  <p:childTnLst>
                                    <p:set>
                                      <p:cBhvr>
                                        <p:cTn id="130" dur="1" fill="hold">
                                          <p:stCondLst>
                                            <p:cond delay="0"/>
                                          </p:stCondLst>
                                        </p:cTn>
                                        <p:tgtEl>
                                          <p:spTgt spid="12"/>
                                        </p:tgtEl>
                                        <p:attrNameLst>
                                          <p:attrName>style.visibility</p:attrName>
                                        </p:attrNameLst>
                                      </p:cBhvr>
                                      <p:to>
                                        <p:strVal val="visible"/>
                                      </p:to>
                                    </p:set>
                                  </p:childTnLst>
                                </p:cTn>
                              </p:par>
                              <p:par>
                                <p:cTn id="131" presetID="1" presetClass="entr" presetSubtype="0" fill="hold" grpId="0" nodeType="withEffect">
                                  <p:stCondLst>
                                    <p:cond delay="0"/>
                                  </p:stCondLst>
                                  <p:childTnLst>
                                    <p:set>
                                      <p:cBhvr>
                                        <p:cTn id="132" dur="1" fill="hold">
                                          <p:stCondLst>
                                            <p:cond delay="0"/>
                                          </p:stCondLst>
                                        </p:cTn>
                                        <p:tgtEl>
                                          <p:spTgt spid="14"/>
                                        </p:tgtEl>
                                        <p:attrNameLst>
                                          <p:attrName>style.visibility</p:attrName>
                                        </p:attrNameLst>
                                      </p:cBhvr>
                                      <p:to>
                                        <p:strVal val="visible"/>
                                      </p:to>
                                    </p:set>
                                  </p:childTnLst>
                                </p:cTn>
                              </p:par>
                              <p:par>
                                <p:cTn id="133" presetID="1" presetClass="entr" presetSubtype="0" fill="hold" grpId="0" nodeType="withEffect">
                                  <p:stCondLst>
                                    <p:cond delay="0"/>
                                  </p:stCondLst>
                                  <p:childTnLst>
                                    <p:set>
                                      <p:cBhvr>
                                        <p:cTn id="13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41" grpId="0"/>
      <p:bldP spid="48" grpId="0"/>
      <p:bldP spid="65" grpId="0" animBg="1"/>
      <p:bldP spid="67" grpId="0" animBg="1"/>
      <p:bldP spid="68" grpId="0" animBg="1"/>
      <p:bldP spid="69" grpId="0" animBg="1"/>
      <p:bldP spid="71" grpId="0" animBg="1"/>
      <p:bldP spid="72" grpId="0" animBg="1"/>
      <p:bldP spid="73" grpId="0" animBg="1"/>
      <p:bldP spid="74" grpId="0"/>
      <p:bldP spid="75" grpId="0"/>
      <p:bldP spid="77" grpId="0"/>
      <p:bldP spid="78" grpId="0"/>
      <p:bldP spid="79" grpId="0"/>
      <p:bldP spid="80" grpId="0"/>
      <p:bldP spid="84" grpId="0"/>
      <p:bldP spid="85" grpId="0"/>
      <p:bldP spid="87" grpId="0"/>
      <p:bldP spid="89" grpId="0"/>
      <p:bldP spid="90" grpId="0" animBg="1"/>
      <p:bldP spid="91" grpId="0" animBg="1"/>
      <p:bldP spid="93" grpId="0" animBg="1"/>
      <p:bldP spid="100" grpId="0"/>
      <p:bldP spid="101" grpId="0"/>
      <p:bldP spid="102" grpId="0"/>
      <p:bldP spid="103" grpId="0"/>
      <p:bldP spid="104" grpId="0"/>
      <p:bldP spid="106" grpId="0"/>
      <p:bldP spid="109" grpId="0"/>
      <p:bldP spid="110" grpId="0"/>
      <p:bldP spid="11" grpId="0"/>
      <p:bldP spid="12" grpId="0" animBg="1"/>
      <p:bldP spid="13" grpId="0" animBg="1"/>
      <p:bldP spid="14" grpId="0" animBg="1"/>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EE39D0-7888-3C2F-EEC5-F0F70F916254}"/>
              </a:ext>
            </a:extLst>
          </p:cNvPr>
          <p:cNvSpPr>
            <a:spLocks noGrp="1"/>
          </p:cNvSpPr>
          <p:nvPr>
            <p:ph type="title"/>
          </p:nvPr>
        </p:nvSpPr>
        <p:spPr/>
        <p:txBody>
          <a:bodyPr/>
          <a:lstStyle/>
          <a:p>
            <a:r>
              <a:rPr lang="fr-CA" dirty="0">
                <a:latin typeface="Century Schoolbook" panose="02040604050505020304" pitchFamily="18" charset="0"/>
              </a:rPr>
              <a:t>Diffusion: b-</a:t>
            </a:r>
            <a:r>
              <a:rPr lang="fr-CA" dirty="0" err="1">
                <a:latin typeface="Century Schoolbook" panose="02040604050505020304" pitchFamily="18" charset="0"/>
              </a:rPr>
              <a:t>tensor</a:t>
            </a:r>
            <a:r>
              <a:rPr lang="fr-CA" dirty="0">
                <a:latin typeface="Century Schoolbook" panose="02040604050505020304" pitchFamily="18" charset="0"/>
              </a:rPr>
              <a:t> </a:t>
            </a:r>
            <a:r>
              <a:rPr lang="fr-CA" dirty="0" err="1">
                <a:latin typeface="Century Schoolbook" panose="02040604050505020304" pitchFamily="18" charset="0"/>
              </a:rPr>
              <a:t>encoding</a:t>
            </a:r>
            <a:endParaRPr lang="fr-CA" dirty="0">
              <a:latin typeface="Century Schoolbook" panose="02040604050505020304" pitchFamily="18" charset="0"/>
            </a:endParaRPr>
          </a:p>
        </p:txBody>
      </p:sp>
      <p:sp>
        <p:nvSpPr>
          <p:cNvPr id="4" name="Slide Number Placeholder 3">
            <a:extLst>
              <a:ext uri="{FF2B5EF4-FFF2-40B4-BE49-F238E27FC236}">
                <a16:creationId xmlns:a16="http://schemas.microsoft.com/office/drawing/2014/main" id="{F5CAA497-AC23-BA97-CA5E-A4954705773D}"/>
              </a:ext>
            </a:extLst>
          </p:cNvPr>
          <p:cNvSpPr>
            <a:spLocks noGrp="1"/>
          </p:cNvSpPr>
          <p:nvPr>
            <p:ph type="sldNum" sz="quarter" idx="12"/>
          </p:nvPr>
        </p:nvSpPr>
        <p:spPr/>
        <p:txBody>
          <a:bodyPr/>
          <a:lstStyle/>
          <a:p>
            <a:fld id="{7C4F7C6C-F16A-437F-A05B-8026F95376C8}" type="slidenum">
              <a:rPr lang="fr-CA" smtClean="0">
                <a:latin typeface="Century Schoolbook" panose="02040604050505020304" pitchFamily="18" charset="0"/>
              </a:rPr>
              <a:pPr/>
              <a:t>74</a:t>
            </a:fld>
            <a:endParaRPr lang="fr-CA" dirty="0">
              <a:latin typeface="Century Schoolbook" panose="02040604050505020304" pitchFamily="18" charset="0"/>
            </a:endParaRPr>
          </a:p>
        </p:txBody>
      </p:sp>
      <p:pic>
        <p:nvPicPr>
          <p:cNvPr id="83" name="Picture 82" descr="Diagram&#10;&#10;Description automatically generated">
            <a:extLst>
              <a:ext uri="{FF2B5EF4-FFF2-40B4-BE49-F238E27FC236}">
                <a16:creationId xmlns:a16="http://schemas.microsoft.com/office/drawing/2014/main" id="{60AC82EE-AD73-480A-E345-ACBABEC324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200" y="934469"/>
            <a:ext cx="7598873" cy="5923531"/>
          </a:xfrm>
          <a:prstGeom prst="rect">
            <a:avLst/>
          </a:prstGeom>
        </p:spPr>
      </p:pic>
      <p:sp>
        <p:nvSpPr>
          <p:cNvPr id="84" name="ZoneTexte 41">
            <a:extLst>
              <a:ext uri="{FF2B5EF4-FFF2-40B4-BE49-F238E27FC236}">
                <a16:creationId xmlns:a16="http://schemas.microsoft.com/office/drawing/2014/main" id="{B5692DAD-72C1-BAD0-2A60-4024E8E29D93}"/>
              </a:ext>
            </a:extLst>
          </p:cNvPr>
          <p:cNvSpPr txBox="1"/>
          <p:nvPr/>
        </p:nvSpPr>
        <p:spPr>
          <a:xfrm>
            <a:off x="9109302" y="2557406"/>
            <a:ext cx="2464933" cy="2677656"/>
          </a:xfrm>
          <a:prstGeom prst="rect">
            <a:avLst/>
          </a:prstGeom>
          <a:noFill/>
        </p:spPr>
        <p:txBody>
          <a:bodyPr wrap="square" rtlCol="0">
            <a:spAutoFit/>
          </a:bodyPr>
          <a:lstStyle/>
          <a:p>
            <a:pPr algn="ctr"/>
            <a:r>
              <a:rPr lang="fr-CA" sz="2400" dirty="0" err="1">
                <a:latin typeface="Century Schoolbook" panose="02040604050505020304" pitchFamily="18" charset="0"/>
                <a:cs typeface="Roboto Serif Light" pitchFamily="2" charset="0"/>
              </a:rPr>
              <a:t>Using</a:t>
            </a:r>
            <a:r>
              <a:rPr lang="fr-CA" sz="2400" dirty="0">
                <a:latin typeface="Century Schoolbook" panose="02040604050505020304" pitchFamily="18" charset="0"/>
                <a:cs typeface="Roboto Serif Light" pitchFamily="2" charset="0"/>
              </a:rPr>
              <a:t> at least </a:t>
            </a:r>
            <a:r>
              <a:rPr lang="fr-CA" sz="2400" dirty="0" err="1">
                <a:latin typeface="Century Schoolbook" panose="02040604050505020304" pitchFamily="18" charset="0"/>
                <a:cs typeface="Roboto Serif Light" pitchFamily="2" charset="0"/>
              </a:rPr>
              <a:t>two</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encodings</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allows</a:t>
            </a:r>
            <a:r>
              <a:rPr lang="fr-CA" sz="2400" dirty="0">
                <a:latin typeface="Century Schoolbook" panose="02040604050505020304" pitchFamily="18" charset="0"/>
                <a:cs typeface="Roboto Serif Light" pitchFamily="2" charset="0"/>
              </a:rPr>
              <a:t> us to </a:t>
            </a:r>
            <a:r>
              <a:rPr lang="fr-CA" sz="2400" dirty="0" err="1">
                <a:latin typeface="Century Schoolbook" panose="02040604050505020304" pitchFamily="18" charset="0"/>
                <a:cs typeface="Roboto Serif Light" pitchFamily="2" charset="0"/>
              </a:rPr>
              <a:t>disentangle</a:t>
            </a:r>
            <a:r>
              <a:rPr lang="fr-CA" sz="2400" dirty="0">
                <a:latin typeface="Century Schoolbook" panose="02040604050505020304" pitchFamily="18" charset="0"/>
                <a:cs typeface="Roboto Serif Light" pitchFamily="2" charset="0"/>
              </a:rPr>
              <a:t> the </a:t>
            </a:r>
            <a:r>
              <a:rPr lang="fr-CA" sz="2400" dirty="0" err="1">
                <a:latin typeface="Century Schoolbook" panose="02040604050505020304" pitchFamily="18" charset="0"/>
                <a:cs typeface="Roboto Serif Light" pitchFamily="2" charset="0"/>
              </a:rPr>
              <a:t>isotropic</a:t>
            </a:r>
            <a:r>
              <a:rPr lang="fr-CA" sz="2400" dirty="0">
                <a:latin typeface="Century Schoolbook" panose="02040604050505020304" pitchFamily="18" charset="0"/>
                <a:cs typeface="Roboto Serif Light" pitchFamily="2" charset="0"/>
              </a:rPr>
              <a:t> and </a:t>
            </a:r>
            <a:r>
              <a:rPr lang="fr-CA" sz="2400" dirty="0" err="1">
                <a:latin typeface="Century Schoolbook" panose="02040604050505020304" pitchFamily="18" charset="0"/>
                <a:cs typeface="Roboto Serif Light" pitchFamily="2" charset="0"/>
              </a:rPr>
              <a:t>anisotropic</a:t>
            </a:r>
            <a:r>
              <a:rPr lang="fr-CA" sz="2400" dirty="0">
                <a:latin typeface="Century Schoolbook" panose="02040604050505020304" pitchFamily="18" charset="0"/>
                <a:cs typeface="Roboto Serif Light" pitchFamily="2" charset="0"/>
              </a:rPr>
              <a:t> variances.</a:t>
            </a:r>
          </a:p>
        </p:txBody>
      </p:sp>
    </p:spTree>
    <p:extLst>
      <p:ext uri="{BB962C8B-B14F-4D97-AF65-F5344CB8AC3E}">
        <p14:creationId xmlns:p14="http://schemas.microsoft.com/office/powerpoint/2010/main" val="235361519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EE39D0-7888-3C2F-EEC5-F0F70F916254}"/>
              </a:ext>
            </a:extLst>
          </p:cNvPr>
          <p:cNvSpPr>
            <a:spLocks noGrp="1"/>
          </p:cNvSpPr>
          <p:nvPr>
            <p:ph type="title"/>
          </p:nvPr>
        </p:nvSpPr>
        <p:spPr/>
        <p:txBody>
          <a:bodyPr/>
          <a:lstStyle/>
          <a:p>
            <a:r>
              <a:rPr lang="fr-CA" dirty="0">
                <a:latin typeface="Century Schoolbook" panose="02040604050505020304" pitchFamily="18" charset="0"/>
              </a:rPr>
              <a:t>Diffusion: b-</a:t>
            </a:r>
            <a:r>
              <a:rPr lang="fr-CA" dirty="0" err="1">
                <a:latin typeface="Century Schoolbook" panose="02040604050505020304" pitchFamily="18" charset="0"/>
              </a:rPr>
              <a:t>tensor</a:t>
            </a:r>
            <a:r>
              <a:rPr lang="fr-CA" dirty="0">
                <a:latin typeface="Century Schoolbook" panose="02040604050505020304" pitchFamily="18" charset="0"/>
              </a:rPr>
              <a:t> </a:t>
            </a:r>
            <a:r>
              <a:rPr lang="fr-CA" dirty="0" err="1">
                <a:latin typeface="Century Schoolbook" panose="02040604050505020304" pitchFamily="18" charset="0"/>
              </a:rPr>
              <a:t>encoding</a:t>
            </a:r>
            <a:endParaRPr lang="fr-CA" dirty="0">
              <a:latin typeface="Century Schoolbook" panose="02040604050505020304" pitchFamily="18" charset="0"/>
            </a:endParaRPr>
          </a:p>
        </p:txBody>
      </p:sp>
      <p:sp>
        <p:nvSpPr>
          <p:cNvPr id="4" name="Slide Number Placeholder 3">
            <a:extLst>
              <a:ext uri="{FF2B5EF4-FFF2-40B4-BE49-F238E27FC236}">
                <a16:creationId xmlns:a16="http://schemas.microsoft.com/office/drawing/2014/main" id="{F5CAA497-AC23-BA97-CA5E-A4954705773D}"/>
              </a:ext>
            </a:extLst>
          </p:cNvPr>
          <p:cNvSpPr>
            <a:spLocks noGrp="1"/>
          </p:cNvSpPr>
          <p:nvPr>
            <p:ph type="sldNum" sz="quarter" idx="12"/>
          </p:nvPr>
        </p:nvSpPr>
        <p:spPr/>
        <p:txBody>
          <a:bodyPr/>
          <a:lstStyle/>
          <a:p>
            <a:fld id="{7C4F7C6C-F16A-437F-A05B-8026F95376C8}" type="slidenum">
              <a:rPr lang="fr-CA" smtClean="0">
                <a:latin typeface="Century Schoolbook" panose="02040604050505020304" pitchFamily="18" charset="0"/>
              </a:rPr>
              <a:pPr/>
              <a:t>75</a:t>
            </a:fld>
            <a:endParaRPr lang="fr-CA" dirty="0">
              <a:latin typeface="Century Schoolbook" panose="02040604050505020304" pitchFamily="18" charset="0"/>
            </a:endParaRPr>
          </a:p>
        </p:txBody>
      </p:sp>
      <p:pic>
        <p:nvPicPr>
          <p:cNvPr id="3" name="Picture 2">
            <a:extLst>
              <a:ext uri="{FF2B5EF4-FFF2-40B4-BE49-F238E27FC236}">
                <a16:creationId xmlns:a16="http://schemas.microsoft.com/office/drawing/2014/main" id="{0157742D-1FC9-5519-1B59-CF9C4B624D7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910" t="1516" r="79063" b="50930"/>
          <a:stretch/>
        </p:blipFill>
        <p:spPr bwMode="auto">
          <a:xfrm>
            <a:off x="1396692" y="1351352"/>
            <a:ext cx="2197891" cy="2438401"/>
          </a:xfrm>
          <a:prstGeom prst="roundRect">
            <a:avLst>
              <a:gd name="adj" fmla="val 13200"/>
            </a:avLst>
          </a:prstGeom>
          <a:noFill/>
          <a:ln w="19050">
            <a:solidFill>
              <a:srgbClr val="00A759"/>
            </a:solidFill>
          </a:ln>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id="{0633F28C-D825-6A13-59F3-9025C8468B0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1172" t="1516" r="59297" b="50930"/>
          <a:stretch/>
        </p:blipFill>
        <p:spPr bwMode="auto">
          <a:xfrm>
            <a:off x="3706501" y="1351353"/>
            <a:ext cx="2381251" cy="2438400"/>
          </a:xfrm>
          <a:prstGeom prst="roundRect">
            <a:avLst>
              <a:gd name="adj" fmla="val 9467"/>
            </a:avLst>
          </a:prstGeom>
          <a:noFill/>
          <a:ln w="19050">
            <a:solidFill>
              <a:srgbClr val="00A759"/>
            </a:solidFill>
          </a:ln>
          <a:extLst>
            <a:ext uri="{909E8E84-426E-40DD-AFC4-6F175D3DCCD1}">
              <a14:hiddenFill xmlns:a14="http://schemas.microsoft.com/office/drawing/2010/main">
                <a:solidFill>
                  <a:srgbClr val="FFFFFF"/>
                </a:solidFill>
              </a14:hiddenFill>
            </a:ext>
          </a:extLst>
        </p:spPr>
      </p:pic>
      <p:pic>
        <p:nvPicPr>
          <p:cNvPr id="6" name="Picture 2">
            <a:extLst>
              <a:ext uri="{FF2B5EF4-FFF2-40B4-BE49-F238E27FC236}">
                <a16:creationId xmlns:a16="http://schemas.microsoft.com/office/drawing/2014/main" id="{2FD15349-217D-2D23-366F-176DE14438E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1562" t="1516" r="38907" b="50930"/>
          <a:stretch/>
        </p:blipFill>
        <p:spPr bwMode="auto">
          <a:xfrm>
            <a:off x="6199670" y="1351351"/>
            <a:ext cx="2381252" cy="2438401"/>
          </a:xfrm>
          <a:prstGeom prst="roundRect">
            <a:avLst>
              <a:gd name="adj" fmla="val 11067"/>
            </a:avLst>
          </a:prstGeom>
          <a:noFill/>
          <a:ln w="19050">
            <a:solidFill>
              <a:srgbClr val="00A759"/>
            </a:solidFill>
          </a:ln>
          <a:extLst>
            <a:ext uri="{909E8E84-426E-40DD-AFC4-6F175D3DCCD1}">
              <a14:hiddenFill xmlns:a14="http://schemas.microsoft.com/office/drawing/2010/main">
                <a:solidFill>
                  <a:srgbClr val="FFFFFF"/>
                </a:solidFill>
              </a14:hiddenFill>
            </a:ext>
          </a:extLst>
        </p:spPr>
      </p:pic>
      <p:pic>
        <p:nvPicPr>
          <p:cNvPr id="8" name="Picture 2">
            <a:extLst>
              <a:ext uri="{FF2B5EF4-FFF2-40B4-BE49-F238E27FC236}">
                <a16:creationId xmlns:a16="http://schemas.microsoft.com/office/drawing/2014/main" id="{7A40ACAC-55EC-E730-CACD-8F2A78830C7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910" t="50557" r="79063" b="1331"/>
          <a:stretch/>
        </p:blipFill>
        <p:spPr bwMode="auto">
          <a:xfrm>
            <a:off x="1396692" y="4118364"/>
            <a:ext cx="2197891" cy="2466975"/>
          </a:xfrm>
          <a:prstGeom prst="roundRect">
            <a:avLst>
              <a:gd name="adj" fmla="val 13200"/>
            </a:avLst>
          </a:prstGeom>
          <a:noFill/>
          <a:ln w="19050">
            <a:solidFill>
              <a:srgbClr val="00A759"/>
            </a:solidFill>
          </a:ln>
          <a:extLst>
            <a:ext uri="{909E8E84-426E-40DD-AFC4-6F175D3DCCD1}">
              <a14:hiddenFill xmlns:a14="http://schemas.microsoft.com/office/drawing/2010/main">
                <a:solidFill>
                  <a:srgbClr val="FFFFFF"/>
                </a:solidFill>
              </a14:hiddenFill>
            </a:ext>
          </a:extLst>
        </p:spPr>
      </p:pic>
      <p:pic>
        <p:nvPicPr>
          <p:cNvPr id="9" name="Picture 2">
            <a:extLst>
              <a:ext uri="{FF2B5EF4-FFF2-40B4-BE49-F238E27FC236}">
                <a16:creationId xmlns:a16="http://schemas.microsoft.com/office/drawing/2014/main" id="{2B211992-5A6D-B464-4BD1-B17E3E7C19B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1172" t="50092" r="59297" b="1331"/>
          <a:stretch/>
        </p:blipFill>
        <p:spPr bwMode="auto">
          <a:xfrm>
            <a:off x="3706501" y="4118364"/>
            <a:ext cx="2381251" cy="2490788"/>
          </a:xfrm>
          <a:prstGeom prst="roundRect">
            <a:avLst>
              <a:gd name="adj" fmla="val 11067"/>
            </a:avLst>
          </a:prstGeom>
          <a:noFill/>
          <a:ln w="19050">
            <a:solidFill>
              <a:srgbClr val="00A759"/>
            </a:solidFill>
          </a:ln>
          <a:extLst>
            <a:ext uri="{909E8E84-426E-40DD-AFC4-6F175D3DCCD1}">
              <a14:hiddenFill xmlns:a14="http://schemas.microsoft.com/office/drawing/2010/main">
                <a:solidFill>
                  <a:srgbClr val="FFFFFF"/>
                </a:solidFill>
              </a14:hiddenFill>
            </a:ext>
          </a:extLst>
        </p:spPr>
      </p:pic>
      <p:pic>
        <p:nvPicPr>
          <p:cNvPr id="10" name="Picture 2">
            <a:extLst>
              <a:ext uri="{FF2B5EF4-FFF2-40B4-BE49-F238E27FC236}">
                <a16:creationId xmlns:a16="http://schemas.microsoft.com/office/drawing/2014/main" id="{994D5517-CCB4-4A70-AA5F-D0CB694F2C0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1562" t="50092" r="38907" b="1331"/>
          <a:stretch/>
        </p:blipFill>
        <p:spPr bwMode="auto">
          <a:xfrm>
            <a:off x="6199670" y="4120745"/>
            <a:ext cx="2381252" cy="2490788"/>
          </a:xfrm>
          <a:prstGeom prst="roundRect">
            <a:avLst>
              <a:gd name="adj" fmla="val 10267"/>
            </a:avLst>
          </a:prstGeom>
          <a:noFill/>
          <a:ln w="19050">
            <a:solidFill>
              <a:srgbClr val="00A759"/>
            </a:solidFill>
          </a:ln>
          <a:extLst>
            <a:ext uri="{909E8E84-426E-40DD-AFC4-6F175D3DCCD1}">
              <a14:hiddenFill xmlns:a14="http://schemas.microsoft.com/office/drawing/2010/main">
                <a:solidFill>
                  <a:srgbClr val="FFFFFF"/>
                </a:solidFill>
              </a14:hiddenFill>
            </a:ext>
          </a:extLst>
        </p:spPr>
      </p:pic>
      <p:cxnSp>
        <p:nvCxnSpPr>
          <p:cNvPr id="12" name="Straight Connector 11">
            <a:extLst>
              <a:ext uri="{FF2B5EF4-FFF2-40B4-BE49-F238E27FC236}">
                <a16:creationId xmlns:a16="http://schemas.microsoft.com/office/drawing/2014/main" id="{B7FD367A-BE72-8D70-5E0F-D2EDB48BFA21}"/>
              </a:ext>
            </a:extLst>
          </p:cNvPr>
          <p:cNvCxnSpPr>
            <a:cxnSpLocks/>
          </p:cNvCxnSpPr>
          <p:nvPr/>
        </p:nvCxnSpPr>
        <p:spPr>
          <a:xfrm>
            <a:off x="814015" y="3956172"/>
            <a:ext cx="7913606" cy="0"/>
          </a:xfrm>
          <a:prstGeom prst="line">
            <a:avLst/>
          </a:prstGeom>
          <a:ln w="12700">
            <a:solidFill>
              <a:schemeClr val="bg2">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13" name="ZoneTexte 41">
            <a:extLst>
              <a:ext uri="{FF2B5EF4-FFF2-40B4-BE49-F238E27FC236}">
                <a16:creationId xmlns:a16="http://schemas.microsoft.com/office/drawing/2014/main" id="{139309C0-E028-52B4-D891-79BDABFE7B4F}"/>
              </a:ext>
            </a:extLst>
          </p:cNvPr>
          <p:cNvSpPr txBox="1"/>
          <p:nvPr/>
        </p:nvSpPr>
        <p:spPr>
          <a:xfrm rot="16200000">
            <a:off x="-156445" y="5151795"/>
            <a:ext cx="2389403" cy="400110"/>
          </a:xfrm>
          <a:prstGeom prst="rect">
            <a:avLst/>
          </a:prstGeom>
          <a:noFill/>
        </p:spPr>
        <p:txBody>
          <a:bodyPr wrap="square" rtlCol="0">
            <a:spAutoFit/>
          </a:bodyPr>
          <a:lstStyle/>
          <a:p>
            <a:pPr algn="ctr"/>
            <a:r>
              <a:rPr lang="fr-CA" sz="2000" dirty="0" err="1">
                <a:latin typeface="Century Schoolbook" panose="02040604050505020304" pitchFamily="18" charset="0"/>
                <a:cs typeface="Roboto Serif Light" pitchFamily="2" charset="0"/>
              </a:rPr>
              <a:t>Glioblastoma</a:t>
            </a:r>
            <a:endParaRPr lang="fr-CA" sz="2000" dirty="0">
              <a:latin typeface="Century Schoolbook" panose="02040604050505020304" pitchFamily="18" charset="0"/>
              <a:cs typeface="Roboto Serif Light" pitchFamily="2" charset="0"/>
            </a:endParaRPr>
          </a:p>
        </p:txBody>
      </p:sp>
      <p:sp>
        <p:nvSpPr>
          <p:cNvPr id="14" name="ZoneTexte 41">
            <a:extLst>
              <a:ext uri="{FF2B5EF4-FFF2-40B4-BE49-F238E27FC236}">
                <a16:creationId xmlns:a16="http://schemas.microsoft.com/office/drawing/2014/main" id="{8F260D4A-B104-A438-A13C-1E560145DEB6}"/>
              </a:ext>
            </a:extLst>
          </p:cNvPr>
          <p:cNvSpPr txBox="1"/>
          <p:nvPr/>
        </p:nvSpPr>
        <p:spPr>
          <a:xfrm rot="16200000">
            <a:off x="-156446" y="2370495"/>
            <a:ext cx="2389403" cy="400110"/>
          </a:xfrm>
          <a:prstGeom prst="rect">
            <a:avLst/>
          </a:prstGeom>
          <a:noFill/>
        </p:spPr>
        <p:txBody>
          <a:bodyPr wrap="square" rtlCol="0">
            <a:spAutoFit/>
          </a:bodyPr>
          <a:lstStyle/>
          <a:p>
            <a:pPr algn="ctr"/>
            <a:r>
              <a:rPr lang="fr-CA" sz="2000" dirty="0" err="1">
                <a:latin typeface="Century Schoolbook" panose="02040604050505020304" pitchFamily="18" charset="0"/>
                <a:cs typeface="Roboto Serif Light" pitchFamily="2" charset="0"/>
              </a:rPr>
              <a:t>Meningioma</a:t>
            </a:r>
            <a:endParaRPr lang="fr-CA" sz="2000" dirty="0">
              <a:latin typeface="Century Schoolbook" panose="02040604050505020304" pitchFamily="18" charset="0"/>
              <a:cs typeface="Roboto Serif Light" pitchFamily="2" charset="0"/>
            </a:endParaRPr>
          </a:p>
        </p:txBody>
      </p:sp>
      <p:sp>
        <p:nvSpPr>
          <p:cNvPr id="15" name="ZoneTexte 41">
            <a:extLst>
              <a:ext uri="{FF2B5EF4-FFF2-40B4-BE49-F238E27FC236}">
                <a16:creationId xmlns:a16="http://schemas.microsoft.com/office/drawing/2014/main" id="{5BB25858-D3B8-9089-EE7A-7C4DA7E85339}"/>
              </a:ext>
            </a:extLst>
          </p:cNvPr>
          <p:cNvSpPr txBox="1"/>
          <p:nvPr/>
        </p:nvSpPr>
        <p:spPr>
          <a:xfrm>
            <a:off x="1510912" y="1386391"/>
            <a:ext cx="692802" cy="492978"/>
          </a:xfrm>
          <a:prstGeom prst="roundRect">
            <a:avLst>
              <a:gd name="adj" fmla="val 32984"/>
            </a:avLst>
          </a:prstGeom>
          <a:solidFill>
            <a:schemeClr val="bg1"/>
          </a:solidFill>
          <a:ln>
            <a:solidFill>
              <a:schemeClr val="tx1"/>
            </a:solidFill>
          </a:ln>
        </p:spPr>
        <p:txBody>
          <a:bodyPr wrap="square" rtlCol="0">
            <a:spAutoFit/>
          </a:bodyPr>
          <a:lstStyle/>
          <a:p>
            <a:pPr algn="ctr"/>
            <a:r>
              <a:rPr lang="fr-CA" sz="2000" dirty="0">
                <a:latin typeface="Century Schoolbook" panose="02040604050505020304" pitchFamily="18" charset="0"/>
                <a:cs typeface="Roboto Serif Light" pitchFamily="2" charset="0"/>
              </a:rPr>
              <a:t>T1</a:t>
            </a:r>
          </a:p>
        </p:txBody>
      </p:sp>
      <p:sp>
        <p:nvSpPr>
          <p:cNvPr id="16" name="ZoneTexte 41">
            <a:extLst>
              <a:ext uri="{FF2B5EF4-FFF2-40B4-BE49-F238E27FC236}">
                <a16:creationId xmlns:a16="http://schemas.microsoft.com/office/drawing/2014/main" id="{29020D27-C46F-0F63-04E4-15872719A1AF}"/>
              </a:ext>
            </a:extLst>
          </p:cNvPr>
          <p:cNvSpPr txBox="1"/>
          <p:nvPr/>
        </p:nvSpPr>
        <p:spPr>
          <a:xfrm>
            <a:off x="3752964" y="1394130"/>
            <a:ext cx="839909" cy="492978"/>
          </a:xfrm>
          <a:prstGeom prst="roundRect">
            <a:avLst>
              <a:gd name="adj" fmla="val 32984"/>
            </a:avLst>
          </a:prstGeom>
          <a:solidFill>
            <a:schemeClr val="bg1"/>
          </a:solidFill>
          <a:ln>
            <a:solidFill>
              <a:schemeClr val="tx1"/>
            </a:solidFill>
          </a:ln>
        </p:spPr>
        <p:txBody>
          <a:bodyPr wrap="square" rtlCol="0">
            <a:spAutoFit/>
          </a:bodyPr>
          <a:lstStyle/>
          <a:p>
            <a:pPr algn="ctr"/>
            <a:r>
              <a:rPr lang="fr-CA" sz="2000" dirty="0" err="1">
                <a:latin typeface="Century Schoolbook" panose="02040604050505020304" pitchFamily="18" charset="0"/>
                <a:cs typeface="Roboto Serif Light" pitchFamily="2" charset="0"/>
              </a:rPr>
              <a:t>μFA</a:t>
            </a:r>
            <a:endParaRPr lang="fr-CA" sz="2000" dirty="0">
              <a:latin typeface="Century Schoolbook" panose="02040604050505020304" pitchFamily="18" charset="0"/>
              <a:cs typeface="Roboto Serif Light" pitchFamily="2" charset="0"/>
            </a:endParaRPr>
          </a:p>
        </p:txBody>
      </p:sp>
      <p:sp>
        <p:nvSpPr>
          <p:cNvPr id="17" name="ZoneTexte 41">
            <a:extLst>
              <a:ext uri="{FF2B5EF4-FFF2-40B4-BE49-F238E27FC236}">
                <a16:creationId xmlns:a16="http://schemas.microsoft.com/office/drawing/2014/main" id="{E98124DE-37E2-B8B3-7E81-9AF218CCD3AC}"/>
              </a:ext>
            </a:extLst>
          </p:cNvPr>
          <p:cNvSpPr txBox="1"/>
          <p:nvPr/>
        </p:nvSpPr>
        <p:spPr>
          <a:xfrm>
            <a:off x="6251152" y="1386391"/>
            <a:ext cx="678084" cy="492978"/>
          </a:xfrm>
          <a:prstGeom prst="roundRect">
            <a:avLst>
              <a:gd name="adj" fmla="val 32984"/>
            </a:avLst>
          </a:prstGeom>
          <a:solidFill>
            <a:schemeClr val="bg1"/>
          </a:solidFill>
          <a:ln>
            <a:solidFill>
              <a:schemeClr val="tx1"/>
            </a:solidFill>
          </a:ln>
        </p:spPr>
        <p:txBody>
          <a:bodyPr wrap="square" rtlCol="0">
            <a:spAutoFit/>
          </a:bodyPr>
          <a:lstStyle/>
          <a:p>
            <a:pPr algn="ctr"/>
            <a:r>
              <a:rPr lang="fr-CA" sz="2000" dirty="0">
                <a:latin typeface="Century Schoolbook" panose="02040604050505020304" pitchFamily="18" charset="0"/>
                <a:cs typeface="Roboto Serif Light" pitchFamily="2" charset="0"/>
              </a:rPr>
              <a:t>FA</a:t>
            </a:r>
          </a:p>
        </p:txBody>
      </p:sp>
      <p:sp>
        <p:nvSpPr>
          <p:cNvPr id="19" name="ZoneTexte 41">
            <a:extLst>
              <a:ext uri="{FF2B5EF4-FFF2-40B4-BE49-F238E27FC236}">
                <a16:creationId xmlns:a16="http://schemas.microsoft.com/office/drawing/2014/main" id="{62827930-8F97-DE97-5333-C56CAA2EA4B2}"/>
              </a:ext>
            </a:extLst>
          </p:cNvPr>
          <p:cNvSpPr txBox="1"/>
          <p:nvPr/>
        </p:nvSpPr>
        <p:spPr>
          <a:xfrm>
            <a:off x="1510912" y="4147623"/>
            <a:ext cx="692802" cy="492978"/>
          </a:xfrm>
          <a:prstGeom prst="roundRect">
            <a:avLst>
              <a:gd name="adj" fmla="val 32984"/>
            </a:avLst>
          </a:prstGeom>
          <a:solidFill>
            <a:schemeClr val="bg1"/>
          </a:solidFill>
          <a:ln>
            <a:solidFill>
              <a:schemeClr val="tx1"/>
            </a:solidFill>
          </a:ln>
        </p:spPr>
        <p:txBody>
          <a:bodyPr wrap="square" rtlCol="0">
            <a:spAutoFit/>
          </a:bodyPr>
          <a:lstStyle/>
          <a:p>
            <a:pPr algn="ctr"/>
            <a:r>
              <a:rPr lang="fr-CA" sz="2000" dirty="0">
                <a:latin typeface="Century Schoolbook" panose="02040604050505020304" pitchFamily="18" charset="0"/>
                <a:cs typeface="Roboto Serif Light" pitchFamily="2" charset="0"/>
              </a:rPr>
              <a:t>T1</a:t>
            </a:r>
          </a:p>
        </p:txBody>
      </p:sp>
      <p:sp>
        <p:nvSpPr>
          <p:cNvPr id="20" name="ZoneTexte 41">
            <a:extLst>
              <a:ext uri="{FF2B5EF4-FFF2-40B4-BE49-F238E27FC236}">
                <a16:creationId xmlns:a16="http://schemas.microsoft.com/office/drawing/2014/main" id="{AAB266DF-EDE7-9227-62FC-209E66AE7AE9}"/>
              </a:ext>
            </a:extLst>
          </p:cNvPr>
          <p:cNvSpPr txBox="1"/>
          <p:nvPr/>
        </p:nvSpPr>
        <p:spPr>
          <a:xfrm>
            <a:off x="3752964" y="4164887"/>
            <a:ext cx="839909" cy="492978"/>
          </a:xfrm>
          <a:prstGeom prst="roundRect">
            <a:avLst>
              <a:gd name="adj" fmla="val 32984"/>
            </a:avLst>
          </a:prstGeom>
          <a:solidFill>
            <a:schemeClr val="bg1"/>
          </a:solidFill>
          <a:ln>
            <a:solidFill>
              <a:schemeClr val="tx1"/>
            </a:solidFill>
          </a:ln>
        </p:spPr>
        <p:txBody>
          <a:bodyPr wrap="square" rtlCol="0">
            <a:spAutoFit/>
          </a:bodyPr>
          <a:lstStyle/>
          <a:p>
            <a:pPr algn="ctr"/>
            <a:r>
              <a:rPr lang="fr-CA" sz="2000" dirty="0" err="1">
                <a:latin typeface="Century Schoolbook" panose="02040604050505020304" pitchFamily="18" charset="0"/>
                <a:cs typeface="Roboto Serif Light" pitchFamily="2" charset="0"/>
              </a:rPr>
              <a:t>μFA</a:t>
            </a:r>
            <a:endParaRPr lang="fr-CA" sz="2000" dirty="0">
              <a:latin typeface="Century Schoolbook" panose="02040604050505020304" pitchFamily="18" charset="0"/>
              <a:cs typeface="Roboto Serif Light" pitchFamily="2" charset="0"/>
            </a:endParaRPr>
          </a:p>
        </p:txBody>
      </p:sp>
      <p:sp>
        <p:nvSpPr>
          <p:cNvPr id="21" name="ZoneTexte 41">
            <a:extLst>
              <a:ext uri="{FF2B5EF4-FFF2-40B4-BE49-F238E27FC236}">
                <a16:creationId xmlns:a16="http://schemas.microsoft.com/office/drawing/2014/main" id="{7BA69632-1F7B-DCE9-95E6-BCBE447B3FB5}"/>
              </a:ext>
            </a:extLst>
          </p:cNvPr>
          <p:cNvSpPr txBox="1"/>
          <p:nvPr/>
        </p:nvSpPr>
        <p:spPr>
          <a:xfrm>
            <a:off x="6241627" y="4157148"/>
            <a:ext cx="678084" cy="492978"/>
          </a:xfrm>
          <a:prstGeom prst="roundRect">
            <a:avLst>
              <a:gd name="adj" fmla="val 32984"/>
            </a:avLst>
          </a:prstGeom>
          <a:solidFill>
            <a:schemeClr val="bg1"/>
          </a:solidFill>
          <a:ln>
            <a:solidFill>
              <a:schemeClr val="tx1"/>
            </a:solidFill>
          </a:ln>
        </p:spPr>
        <p:txBody>
          <a:bodyPr wrap="square" rtlCol="0">
            <a:spAutoFit/>
          </a:bodyPr>
          <a:lstStyle/>
          <a:p>
            <a:pPr algn="ctr"/>
            <a:r>
              <a:rPr lang="fr-CA" sz="2000" dirty="0">
                <a:latin typeface="Century Schoolbook" panose="02040604050505020304" pitchFamily="18" charset="0"/>
                <a:cs typeface="Roboto Serif Light" pitchFamily="2" charset="0"/>
              </a:rPr>
              <a:t>FA</a:t>
            </a:r>
          </a:p>
        </p:txBody>
      </p:sp>
      <p:sp>
        <p:nvSpPr>
          <p:cNvPr id="23" name="Oval 22">
            <a:extLst>
              <a:ext uri="{FF2B5EF4-FFF2-40B4-BE49-F238E27FC236}">
                <a16:creationId xmlns:a16="http://schemas.microsoft.com/office/drawing/2014/main" id="{AFBD6280-AC29-F029-0301-D6335E4F10A2}"/>
              </a:ext>
            </a:extLst>
          </p:cNvPr>
          <p:cNvSpPr/>
          <p:nvPr/>
        </p:nvSpPr>
        <p:spPr>
          <a:xfrm>
            <a:off x="2552438" y="2580075"/>
            <a:ext cx="575345" cy="561977"/>
          </a:xfrm>
          <a:prstGeom prst="ellipse">
            <a:avLst/>
          </a:prstGeom>
          <a:noFill/>
          <a:ln w="19050">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24" name="Oval 23">
            <a:extLst>
              <a:ext uri="{FF2B5EF4-FFF2-40B4-BE49-F238E27FC236}">
                <a16:creationId xmlns:a16="http://schemas.microsoft.com/office/drawing/2014/main" id="{10E90EED-F243-09B9-7C2B-79F9A362000A}"/>
              </a:ext>
            </a:extLst>
          </p:cNvPr>
          <p:cNvSpPr/>
          <p:nvPr/>
        </p:nvSpPr>
        <p:spPr>
          <a:xfrm>
            <a:off x="4811401" y="2527686"/>
            <a:ext cx="575345" cy="561977"/>
          </a:xfrm>
          <a:prstGeom prst="ellipse">
            <a:avLst/>
          </a:prstGeom>
          <a:noFill/>
          <a:ln w="19050">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25" name="Oval 24">
            <a:extLst>
              <a:ext uri="{FF2B5EF4-FFF2-40B4-BE49-F238E27FC236}">
                <a16:creationId xmlns:a16="http://schemas.microsoft.com/office/drawing/2014/main" id="{EAF8D452-7138-901D-EB14-B9DC9CCE2168}"/>
              </a:ext>
            </a:extLst>
          </p:cNvPr>
          <p:cNvSpPr/>
          <p:nvPr/>
        </p:nvSpPr>
        <p:spPr>
          <a:xfrm>
            <a:off x="7311637" y="2527687"/>
            <a:ext cx="575345" cy="561977"/>
          </a:xfrm>
          <a:prstGeom prst="ellipse">
            <a:avLst/>
          </a:prstGeom>
          <a:noFill/>
          <a:ln w="19050">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26" name="Oval 25">
            <a:extLst>
              <a:ext uri="{FF2B5EF4-FFF2-40B4-BE49-F238E27FC236}">
                <a16:creationId xmlns:a16="http://schemas.microsoft.com/office/drawing/2014/main" id="{E9D2B535-A792-D07F-26F9-8A6ED08D6569}"/>
              </a:ext>
            </a:extLst>
          </p:cNvPr>
          <p:cNvSpPr/>
          <p:nvPr/>
        </p:nvSpPr>
        <p:spPr>
          <a:xfrm>
            <a:off x="2628638" y="5418525"/>
            <a:ext cx="575345" cy="561977"/>
          </a:xfrm>
          <a:prstGeom prst="ellipse">
            <a:avLst/>
          </a:prstGeom>
          <a:noFill/>
          <a:ln w="19050">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27" name="Oval 26">
            <a:extLst>
              <a:ext uri="{FF2B5EF4-FFF2-40B4-BE49-F238E27FC236}">
                <a16:creationId xmlns:a16="http://schemas.microsoft.com/office/drawing/2014/main" id="{FBE07F71-4BBE-6E74-2E68-09CE6D87AEB5}"/>
              </a:ext>
            </a:extLst>
          </p:cNvPr>
          <p:cNvSpPr/>
          <p:nvPr/>
        </p:nvSpPr>
        <p:spPr>
          <a:xfrm>
            <a:off x="4811400" y="5421174"/>
            <a:ext cx="575345" cy="561977"/>
          </a:xfrm>
          <a:prstGeom prst="ellipse">
            <a:avLst/>
          </a:prstGeom>
          <a:noFill/>
          <a:ln w="19050">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28" name="Oval 27">
            <a:extLst>
              <a:ext uri="{FF2B5EF4-FFF2-40B4-BE49-F238E27FC236}">
                <a16:creationId xmlns:a16="http://schemas.microsoft.com/office/drawing/2014/main" id="{3D21574E-9414-16E9-9C86-7BF376032BFB}"/>
              </a:ext>
            </a:extLst>
          </p:cNvPr>
          <p:cNvSpPr/>
          <p:nvPr/>
        </p:nvSpPr>
        <p:spPr>
          <a:xfrm>
            <a:off x="7311637" y="5456625"/>
            <a:ext cx="575345" cy="561977"/>
          </a:xfrm>
          <a:prstGeom prst="ellipse">
            <a:avLst/>
          </a:prstGeom>
          <a:noFill/>
          <a:ln w="19050">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Tree>
    <p:extLst>
      <p:ext uri="{BB962C8B-B14F-4D97-AF65-F5344CB8AC3E}">
        <p14:creationId xmlns:p14="http://schemas.microsoft.com/office/powerpoint/2010/main" val="27328044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99C301F-65AD-49B0-9E23-1D6A9099B7B4}"/>
              </a:ext>
            </a:extLst>
          </p:cNvPr>
          <p:cNvSpPr>
            <a:spLocks noGrp="1"/>
          </p:cNvSpPr>
          <p:nvPr>
            <p:ph type="title"/>
          </p:nvPr>
        </p:nvSpPr>
        <p:spPr/>
        <p:txBody>
          <a:bodyPr/>
          <a:lstStyle/>
          <a:p>
            <a:r>
              <a:rPr lang="en-CA" dirty="0">
                <a:latin typeface="Century Schoolbook" panose="02040604050505020304" pitchFamily="18" charset="0"/>
              </a:rPr>
              <a:t>Towards understanding MRI</a:t>
            </a:r>
            <a:endParaRPr lang="en-CA" noProof="0" dirty="0">
              <a:latin typeface="Century Schoolbook" panose="02040604050505020304" pitchFamily="18" charset="0"/>
            </a:endParaRPr>
          </a:p>
        </p:txBody>
      </p:sp>
      <p:sp>
        <p:nvSpPr>
          <p:cNvPr id="3" name="Espace réservé du contenu 2">
            <a:extLst>
              <a:ext uri="{FF2B5EF4-FFF2-40B4-BE49-F238E27FC236}">
                <a16:creationId xmlns:a16="http://schemas.microsoft.com/office/drawing/2014/main" id="{BBFD6418-81FD-4A48-A0F8-82B9C40DAB4E}"/>
              </a:ext>
            </a:extLst>
          </p:cNvPr>
          <p:cNvSpPr>
            <a:spLocks noGrp="1"/>
          </p:cNvSpPr>
          <p:nvPr>
            <p:ph idx="1"/>
          </p:nvPr>
        </p:nvSpPr>
        <p:spPr/>
        <p:txBody>
          <a:bodyPr>
            <a:normAutofit fontScale="62500" lnSpcReduction="20000"/>
          </a:bodyPr>
          <a:lstStyle/>
          <a:p>
            <a:r>
              <a:rPr lang="en-CA" noProof="0" dirty="0">
                <a:latin typeface="Century Schoolbook" panose="02040604050505020304" pitchFamily="18" charset="0"/>
              </a:rPr>
              <a:t>Physics</a:t>
            </a:r>
          </a:p>
          <a:p>
            <a:pPr lvl="1"/>
            <a:r>
              <a:rPr lang="en-CA" noProof="0" dirty="0">
                <a:latin typeface="Century Schoolbook" panose="02040604050505020304" pitchFamily="18" charset="0"/>
              </a:rPr>
              <a:t>Magnetic field and induction</a:t>
            </a:r>
            <a:endParaRPr lang="en-CA" dirty="0">
              <a:latin typeface="Century Schoolbook" panose="02040604050505020304" pitchFamily="18" charset="0"/>
            </a:endParaRPr>
          </a:p>
          <a:p>
            <a:pPr lvl="1"/>
            <a:r>
              <a:rPr lang="en-CA" noProof="0" dirty="0">
                <a:latin typeface="Century Schoolbook" panose="02040604050505020304" pitchFamily="18" charset="0"/>
              </a:rPr>
              <a:t>Spin and precession</a:t>
            </a:r>
          </a:p>
          <a:p>
            <a:pPr lvl="1"/>
            <a:r>
              <a:rPr lang="en-CA" noProof="0" dirty="0">
                <a:latin typeface="Century Schoolbook" panose="02040604050505020304" pitchFamily="18" charset="0"/>
              </a:rPr>
              <a:t>Magnetization</a:t>
            </a:r>
          </a:p>
          <a:p>
            <a:pPr lvl="1"/>
            <a:r>
              <a:rPr lang="en-CA" noProof="0" dirty="0">
                <a:latin typeface="Century Schoolbook" panose="02040604050505020304" pitchFamily="18" charset="0"/>
              </a:rPr>
              <a:t>Resonance</a:t>
            </a:r>
          </a:p>
          <a:p>
            <a:pPr lvl="1"/>
            <a:endParaRPr lang="en-CA" dirty="0">
              <a:latin typeface="Century Schoolbook" panose="02040604050505020304" pitchFamily="18" charset="0"/>
            </a:endParaRPr>
          </a:p>
          <a:p>
            <a:r>
              <a:rPr lang="en-CA" dirty="0">
                <a:latin typeface="Century Schoolbook" panose="02040604050505020304" pitchFamily="18" charset="0"/>
              </a:rPr>
              <a:t>Principles of magnetic resonance imaging</a:t>
            </a:r>
          </a:p>
          <a:p>
            <a:pPr lvl="1"/>
            <a:r>
              <a:rPr lang="en-CA" dirty="0">
                <a:latin typeface="Century Schoolbook" panose="02040604050505020304" pitchFamily="18" charset="0"/>
              </a:rPr>
              <a:t>Signal</a:t>
            </a:r>
          </a:p>
          <a:p>
            <a:pPr lvl="1"/>
            <a:r>
              <a:rPr lang="en-CA" dirty="0">
                <a:latin typeface="Century Schoolbook" panose="02040604050505020304" pitchFamily="18" charset="0"/>
              </a:rPr>
              <a:t>Relaxation</a:t>
            </a:r>
          </a:p>
          <a:p>
            <a:pPr lvl="1"/>
            <a:r>
              <a:rPr lang="en-CA" dirty="0">
                <a:latin typeface="Century Schoolbook" panose="02040604050505020304" pitchFamily="18" charset="0"/>
              </a:rPr>
              <a:t>Sequences</a:t>
            </a:r>
          </a:p>
          <a:p>
            <a:endParaRPr lang="en-CA" dirty="0">
              <a:latin typeface="Century Schoolbook" panose="02040604050505020304" pitchFamily="18" charset="0"/>
            </a:endParaRPr>
          </a:p>
          <a:p>
            <a:r>
              <a:rPr lang="en-CA" dirty="0">
                <a:latin typeface="Century Schoolbook" panose="02040604050505020304" pitchFamily="18" charset="0"/>
              </a:rPr>
              <a:t>Image formation</a:t>
            </a:r>
          </a:p>
          <a:p>
            <a:pPr lvl="1"/>
            <a:r>
              <a:rPr lang="en-CA" dirty="0">
                <a:latin typeface="Century Schoolbook" panose="02040604050505020304" pitchFamily="18" charset="0"/>
              </a:rPr>
              <a:t>Slice selection</a:t>
            </a:r>
          </a:p>
          <a:p>
            <a:pPr lvl="1"/>
            <a:r>
              <a:rPr lang="en-CA" dirty="0">
                <a:latin typeface="Century Schoolbook" panose="02040604050505020304" pitchFamily="18" charset="0"/>
              </a:rPr>
              <a:t>Spatial encoding</a:t>
            </a:r>
          </a:p>
          <a:p>
            <a:endParaRPr lang="en-CA" dirty="0">
              <a:latin typeface="Century Schoolbook" panose="02040604050505020304" pitchFamily="18" charset="0"/>
            </a:endParaRPr>
          </a:p>
          <a:p>
            <a:r>
              <a:rPr lang="en-CA" dirty="0">
                <a:latin typeface="Century Schoolbook" panose="02040604050505020304" pitchFamily="18" charset="0"/>
              </a:rPr>
              <a:t>Diffusion MRI</a:t>
            </a:r>
          </a:p>
          <a:p>
            <a:endParaRPr lang="en-CA" dirty="0">
              <a:latin typeface="Century Schoolbook" panose="02040604050505020304" pitchFamily="18" charset="0"/>
            </a:endParaRPr>
          </a:p>
          <a:p>
            <a:r>
              <a:rPr lang="en-CA" dirty="0">
                <a:latin typeface="Century Schoolbook" panose="02040604050505020304" pitchFamily="18" charset="0"/>
              </a:rPr>
              <a:t>Magnetization transfer</a:t>
            </a:r>
          </a:p>
        </p:txBody>
      </p:sp>
      <p:sp>
        <p:nvSpPr>
          <p:cNvPr id="4" name="Espace réservé du numéro de diapositive 3">
            <a:extLst>
              <a:ext uri="{FF2B5EF4-FFF2-40B4-BE49-F238E27FC236}">
                <a16:creationId xmlns:a16="http://schemas.microsoft.com/office/drawing/2014/main" id="{844DD682-2C75-408A-95FC-7CC3B73AACC1}"/>
              </a:ext>
            </a:extLst>
          </p:cNvPr>
          <p:cNvSpPr>
            <a:spLocks noGrp="1"/>
          </p:cNvSpPr>
          <p:nvPr>
            <p:ph type="sldNum" sz="quarter" idx="12"/>
          </p:nvPr>
        </p:nvSpPr>
        <p:spPr/>
        <p:txBody>
          <a:bodyPr/>
          <a:lstStyle/>
          <a:p>
            <a:fld id="{7C4F7C6C-F16A-437F-A05B-8026F95376C8}" type="slidenum">
              <a:rPr lang="fr-CA" smtClean="0">
                <a:latin typeface="Century Schoolbook" panose="02040604050505020304" pitchFamily="18" charset="0"/>
              </a:rPr>
              <a:pPr/>
              <a:t>76</a:t>
            </a:fld>
            <a:endParaRPr lang="fr-CA" dirty="0">
              <a:latin typeface="Century Schoolbook" panose="02040604050505020304" pitchFamily="18" charset="0"/>
            </a:endParaRPr>
          </a:p>
        </p:txBody>
      </p:sp>
    </p:spTree>
    <p:extLst>
      <p:ext uri="{BB962C8B-B14F-4D97-AF65-F5344CB8AC3E}">
        <p14:creationId xmlns:p14="http://schemas.microsoft.com/office/powerpoint/2010/main" val="333554579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EE39D0-7888-3C2F-EEC5-F0F70F916254}"/>
              </a:ext>
            </a:extLst>
          </p:cNvPr>
          <p:cNvSpPr>
            <a:spLocks noGrp="1"/>
          </p:cNvSpPr>
          <p:nvPr>
            <p:ph type="title"/>
          </p:nvPr>
        </p:nvSpPr>
        <p:spPr/>
        <p:txBody>
          <a:bodyPr/>
          <a:lstStyle/>
          <a:p>
            <a:r>
              <a:rPr lang="fr-CA" dirty="0" err="1">
                <a:latin typeface="Century Schoolbook" panose="02040604050505020304" pitchFamily="18" charset="0"/>
              </a:rPr>
              <a:t>Myelin</a:t>
            </a:r>
            <a:r>
              <a:rPr lang="fr-CA" dirty="0">
                <a:latin typeface="Century Schoolbook" panose="02040604050505020304" pitchFamily="18" charset="0"/>
              </a:rPr>
              <a:t> </a:t>
            </a:r>
            <a:r>
              <a:rPr lang="fr-CA" dirty="0" err="1">
                <a:latin typeface="Century Schoolbook" panose="02040604050505020304" pitchFamily="18" charset="0"/>
              </a:rPr>
              <a:t>imaging</a:t>
            </a:r>
            <a:endParaRPr lang="fr-CA" dirty="0">
              <a:latin typeface="Century Schoolbook" panose="02040604050505020304" pitchFamily="18" charset="0"/>
            </a:endParaRPr>
          </a:p>
        </p:txBody>
      </p:sp>
      <p:sp>
        <p:nvSpPr>
          <p:cNvPr id="4" name="Slide Number Placeholder 3">
            <a:extLst>
              <a:ext uri="{FF2B5EF4-FFF2-40B4-BE49-F238E27FC236}">
                <a16:creationId xmlns:a16="http://schemas.microsoft.com/office/drawing/2014/main" id="{F5CAA497-AC23-BA97-CA5E-A4954705773D}"/>
              </a:ext>
            </a:extLst>
          </p:cNvPr>
          <p:cNvSpPr>
            <a:spLocks noGrp="1"/>
          </p:cNvSpPr>
          <p:nvPr>
            <p:ph type="sldNum" sz="quarter" idx="12"/>
          </p:nvPr>
        </p:nvSpPr>
        <p:spPr/>
        <p:txBody>
          <a:bodyPr/>
          <a:lstStyle/>
          <a:p>
            <a:fld id="{7C4F7C6C-F16A-437F-A05B-8026F95376C8}" type="slidenum">
              <a:rPr lang="fr-CA" smtClean="0">
                <a:latin typeface="Century Schoolbook" panose="02040604050505020304" pitchFamily="18" charset="0"/>
              </a:rPr>
              <a:pPr/>
              <a:t>77</a:t>
            </a:fld>
            <a:endParaRPr lang="fr-CA" dirty="0">
              <a:latin typeface="Century Schoolbook" panose="02040604050505020304" pitchFamily="18" charset="0"/>
            </a:endParaRPr>
          </a:p>
        </p:txBody>
      </p:sp>
      <p:sp>
        <p:nvSpPr>
          <p:cNvPr id="3" name="ZoneTexte 41">
            <a:extLst>
              <a:ext uri="{FF2B5EF4-FFF2-40B4-BE49-F238E27FC236}">
                <a16:creationId xmlns:a16="http://schemas.microsoft.com/office/drawing/2014/main" id="{57BC4313-54BE-0954-66D4-32FF4FFE4CC2}"/>
              </a:ext>
            </a:extLst>
          </p:cNvPr>
          <p:cNvSpPr txBox="1"/>
          <p:nvPr/>
        </p:nvSpPr>
        <p:spPr>
          <a:xfrm>
            <a:off x="838199" y="1353342"/>
            <a:ext cx="9603921" cy="5262979"/>
          </a:xfrm>
          <a:prstGeom prst="rect">
            <a:avLst/>
          </a:prstGeom>
          <a:noFill/>
        </p:spPr>
        <p:txBody>
          <a:bodyPr wrap="square" rtlCol="0">
            <a:spAutoFit/>
          </a:bodyPr>
          <a:lstStyle/>
          <a:p>
            <a:pPr marL="342900" indent="-342900">
              <a:buFont typeface="Arial" panose="020B0604020202020204" pitchFamily="34" charset="0"/>
              <a:buChar char="•"/>
            </a:pPr>
            <a:r>
              <a:rPr lang="fr-CA" sz="2400" dirty="0">
                <a:latin typeface="Century Schoolbook" panose="02040604050505020304" pitchFamily="18" charset="0"/>
                <a:cs typeface="Roboto Serif Light" pitchFamily="2" charset="0"/>
              </a:rPr>
              <a:t>Diffusion </a:t>
            </a:r>
            <a:r>
              <a:rPr lang="fr-CA" sz="2400" dirty="0" err="1">
                <a:latin typeface="Century Schoolbook" panose="02040604050505020304" pitchFamily="18" charset="0"/>
                <a:cs typeface="Roboto Serif Light" pitchFamily="2" charset="0"/>
              </a:rPr>
              <a:t>tensor</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imaging</a:t>
            </a:r>
            <a:endParaRPr lang="fr-CA" sz="2400" dirty="0">
              <a:latin typeface="Century Schoolbook" panose="02040604050505020304" pitchFamily="18" charset="0"/>
              <a:cs typeface="Roboto Serif Light" pitchFamily="2" charset="0"/>
            </a:endParaRPr>
          </a:p>
          <a:p>
            <a:pPr marL="342900" indent="-342900">
              <a:buFont typeface="Arial" panose="020B0604020202020204" pitchFamily="34" charset="0"/>
              <a:buChar char="•"/>
            </a:pPr>
            <a:r>
              <a:rPr lang="fr-CA" sz="2400" dirty="0">
                <a:latin typeface="Century Schoolbook" panose="02040604050505020304" pitchFamily="18" charset="0"/>
                <a:cs typeface="Roboto Serif Light" pitchFamily="2" charset="0"/>
              </a:rPr>
              <a:t>T</a:t>
            </a:r>
            <a:r>
              <a:rPr lang="fr-CA" sz="2400" baseline="-25000" dirty="0">
                <a:latin typeface="Century Schoolbook" panose="02040604050505020304" pitchFamily="18" charset="0"/>
                <a:cs typeface="Roboto Serif Light" pitchFamily="2" charset="0"/>
              </a:rPr>
              <a:t>1</a:t>
            </a:r>
            <a:r>
              <a:rPr lang="fr-CA" sz="2400" dirty="0">
                <a:latin typeface="Century Schoolbook" panose="02040604050505020304" pitchFamily="18" charset="0"/>
                <a:cs typeface="Roboto Serif Light" pitchFamily="2" charset="0"/>
              </a:rPr>
              <a:t> and T</a:t>
            </a:r>
            <a:r>
              <a:rPr lang="fr-CA" sz="2400" baseline="-25000" dirty="0">
                <a:latin typeface="Century Schoolbook" panose="02040604050505020304" pitchFamily="18" charset="0"/>
                <a:cs typeface="Roboto Serif Light" pitchFamily="2" charset="0"/>
              </a:rPr>
              <a:t>2</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contrasts</a:t>
            </a:r>
            <a:endParaRPr lang="fr-CA" sz="2400" dirty="0">
              <a:latin typeface="Century Schoolbook" panose="02040604050505020304" pitchFamily="18" charset="0"/>
              <a:cs typeface="Roboto Serif Light" pitchFamily="2" charset="0"/>
            </a:endParaRPr>
          </a:p>
          <a:p>
            <a:pPr marL="342900" indent="-342900">
              <a:buFont typeface="Arial" panose="020B0604020202020204" pitchFamily="34" charset="0"/>
              <a:buChar char="•"/>
            </a:pPr>
            <a:endParaRPr lang="fr-CA" sz="2400" dirty="0">
              <a:latin typeface="Century Schoolbook" panose="02040604050505020304" pitchFamily="18" charset="0"/>
              <a:cs typeface="Roboto Serif Light" pitchFamily="2" charset="0"/>
            </a:endParaRPr>
          </a:p>
          <a:p>
            <a:pPr marL="342900" indent="-342900">
              <a:buFont typeface="Arial" panose="020B0604020202020204" pitchFamily="34" charset="0"/>
              <a:buChar char="•"/>
            </a:pPr>
            <a:r>
              <a:rPr lang="fr-CA" sz="2400" dirty="0" err="1">
                <a:latin typeface="Century Schoolbook" panose="02040604050505020304" pitchFamily="18" charset="0"/>
                <a:cs typeface="Roboto Serif Light" pitchFamily="2" charset="0"/>
              </a:rPr>
              <a:t>Multiexponential</a:t>
            </a:r>
            <a:r>
              <a:rPr lang="fr-CA" sz="2400" dirty="0">
                <a:latin typeface="Century Schoolbook" panose="02040604050505020304" pitchFamily="18" charset="0"/>
                <a:cs typeface="Roboto Serif Light" pitchFamily="2" charset="0"/>
              </a:rPr>
              <a:t> T</a:t>
            </a:r>
            <a:r>
              <a:rPr lang="fr-CA" sz="2400" baseline="-25000" dirty="0">
                <a:latin typeface="Century Schoolbook" panose="02040604050505020304" pitchFamily="18" charset="0"/>
                <a:cs typeface="Roboto Serif Light" pitchFamily="2" charset="0"/>
              </a:rPr>
              <a:t>2</a:t>
            </a:r>
            <a:r>
              <a:rPr lang="fr-CA" sz="2400" dirty="0">
                <a:latin typeface="Century Schoolbook" panose="02040604050505020304" pitchFamily="18" charset="0"/>
                <a:cs typeface="Roboto Serif Light" pitchFamily="2" charset="0"/>
              </a:rPr>
              <a:t> relaxation (MET</a:t>
            </a:r>
            <a:r>
              <a:rPr lang="fr-CA" sz="2400" baseline="-25000" dirty="0">
                <a:latin typeface="Century Schoolbook" panose="02040604050505020304" pitchFamily="18" charset="0"/>
                <a:cs typeface="Roboto Serif Light" pitchFamily="2" charset="0"/>
              </a:rPr>
              <a:t>2</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imaging</a:t>
            </a:r>
            <a:endParaRPr lang="fr-CA" sz="2400" dirty="0">
              <a:latin typeface="Century Schoolbook" panose="02040604050505020304" pitchFamily="18" charset="0"/>
              <a:cs typeface="Roboto Serif Light" pitchFamily="2" charset="0"/>
            </a:endParaRPr>
          </a:p>
          <a:p>
            <a:pPr marL="342900" indent="-342900">
              <a:buFont typeface="Arial" panose="020B0604020202020204" pitchFamily="34" charset="0"/>
              <a:buChar char="•"/>
            </a:pPr>
            <a:endParaRPr lang="fr-CA" sz="2400" dirty="0">
              <a:latin typeface="Century Schoolbook" panose="02040604050505020304" pitchFamily="18" charset="0"/>
              <a:cs typeface="Roboto Serif Light" pitchFamily="2" charset="0"/>
            </a:endParaRPr>
          </a:p>
          <a:p>
            <a:pPr marL="342900" indent="-342900">
              <a:buFont typeface="Arial" panose="020B0604020202020204" pitchFamily="34" charset="0"/>
              <a:buChar char="•"/>
            </a:pPr>
            <a:endParaRPr lang="fr-CA" sz="2400" dirty="0">
              <a:latin typeface="Century Schoolbook" panose="02040604050505020304" pitchFamily="18" charset="0"/>
              <a:cs typeface="Roboto Serif Light" pitchFamily="2" charset="0"/>
            </a:endParaRPr>
          </a:p>
          <a:p>
            <a:pPr marL="342900" indent="-342900">
              <a:buFont typeface="Arial" panose="020B0604020202020204" pitchFamily="34" charset="0"/>
              <a:buChar char="•"/>
            </a:pPr>
            <a:endParaRPr lang="fr-CA" sz="2400" dirty="0">
              <a:latin typeface="Century Schoolbook" panose="02040604050505020304" pitchFamily="18" charset="0"/>
              <a:cs typeface="Roboto Serif Light" pitchFamily="2" charset="0"/>
            </a:endParaRPr>
          </a:p>
          <a:p>
            <a:pPr marL="342900" indent="-342900">
              <a:buFont typeface="Arial" panose="020B0604020202020204" pitchFamily="34" charset="0"/>
              <a:buChar char="•"/>
            </a:pPr>
            <a:endParaRPr lang="fr-CA" sz="2400" dirty="0">
              <a:latin typeface="Century Schoolbook" panose="02040604050505020304" pitchFamily="18" charset="0"/>
              <a:cs typeface="Roboto Serif Light" pitchFamily="2" charset="0"/>
            </a:endParaRPr>
          </a:p>
          <a:p>
            <a:pPr marL="342900" indent="-342900">
              <a:buFont typeface="Arial" panose="020B0604020202020204" pitchFamily="34" charset="0"/>
              <a:buChar char="•"/>
            </a:pPr>
            <a:endParaRPr lang="fr-CA" sz="2400" dirty="0">
              <a:latin typeface="Century Schoolbook" panose="02040604050505020304" pitchFamily="18" charset="0"/>
              <a:cs typeface="Roboto Serif Light" pitchFamily="2" charset="0"/>
            </a:endParaRPr>
          </a:p>
          <a:p>
            <a:pPr marL="342900" indent="-342900">
              <a:buFont typeface="Arial" panose="020B0604020202020204" pitchFamily="34" charset="0"/>
              <a:buChar char="•"/>
            </a:pPr>
            <a:endParaRPr lang="fr-CA" sz="2400" dirty="0">
              <a:latin typeface="Century Schoolbook" panose="02040604050505020304" pitchFamily="18" charset="0"/>
              <a:cs typeface="Roboto Serif Light" pitchFamily="2" charset="0"/>
            </a:endParaRPr>
          </a:p>
          <a:p>
            <a:pPr marL="342900" indent="-342900">
              <a:buFont typeface="Arial" panose="020B0604020202020204" pitchFamily="34" charset="0"/>
              <a:buChar char="•"/>
            </a:pPr>
            <a:endParaRPr lang="fr-CA" sz="2400" dirty="0">
              <a:latin typeface="Century Schoolbook" panose="02040604050505020304" pitchFamily="18" charset="0"/>
              <a:cs typeface="Roboto Serif Light" pitchFamily="2" charset="0"/>
            </a:endParaRPr>
          </a:p>
          <a:p>
            <a:pPr marL="342900" indent="-342900">
              <a:buFont typeface="Arial" panose="020B0604020202020204" pitchFamily="34" charset="0"/>
              <a:buChar char="•"/>
            </a:pPr>
            <a:endParaRPr lang="fr-CA" sz="2400" dirty="0">
              <a:latin typeface="Century Schoolbook" panose="02040604050505020304" pitchFamily="18" charset="0"/>
              <a:cs typeface="Roboto Serif Light" pitchFamily="2" charset="0"/>
            </a:endParaRPr>
          </a:p>
          <a:p>
            <a:pPr marL="342900" indent="-342900">
              <a:buFont typeface="Arial" panose="020B0604020202020204" pitchFamily="34" charset="0"/>
              <a:buChar char="•"/>
            </a:pPr>
            <a:endParaRPr lang="fr-CA" sz="2400" dirty="0">
              <a:latin typeface="Century Schoolbook" panose="02040604050505020304" pitchFamily="18" charset="0"/>
              <a:cs typeface="Roboto Serif Light" pitchFamily="2" charset="0"/>
            </a:endParaRPr>
          </a:p>
          <a:p>
            <a:pPr marL="342900" indent="-342900">
              <a:buFont typeface="Arial" panose="020B0604020202020204" pitchFamily="34" charset="0"/>
              <a:buChar char="•"/>
            </a:pPr>
            <a:r>
              <a:rPr lang="fr-CA" sz="2400" dirty="0" err="1">
                <a:latin typeface="Century Schoolbook" panose="02040604050505020304" pitchFamily="18" charset="0"/>
                <a:cs typeface="Roboto Serif Light" pitchFamily="2" charset="0"/>
              </a:rPr>
              <a:t>Magnetization</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transfer</a:t>
            </a:r>
            <a:endParaRPr lang="fr-CA" sz="2400" dirty="0">
              <a:latin typeface="Century Schoolbook" panose="02040604050505020304" pitchFamily="18" charset="0"/>
              <a:cs typeface="Roboto Serif Light" pitchFamily="2" charset="0"/>
            </a:endParaRPr>
          </a:p>
        </p:txBody>
      </p:sp>
      <p:sp>
        <p:nvSpPr>
          <p:cNvPr id="5" name="ZoneTexte 41">
            <a:extLst>
              <a:ext uri="{FF2B5EF4-FFF2-40B4-BE49-F238E27FC236}">
                <a16:creationId xmlns:a16="http://schemas.microsoft.com/office/drawing/2014/main" id="{DBE529CE-EC57-156B-7A9E-E61C2EEA6766}"/>
              </a:ext>
            </a:extLst>
          </p:cNvPr>
          <p:cNvSpPr txBox="1"/>
          <p:nvPr/>
        </p:nvSpPr>
        <p:spPr>
          <a:xfrm>
            <a:off x="5094479" y="1538007"/>
            <a:ext cx="3518127" cy="461665"/>
          </a:xfrm>
          <a:prstGeom prst="rect">
            <a:avLst/>
          </a:prstGeom>
          <a:noFill/>
        </p:spPr>
        <p:txBody>
          <a:bodyPr wrap="square" rtlCol="0">
            <a:spAutoFit/>
          </a:bodyPr>
          <a:lstStyle/>
          <a:p>
            <a:r>
              <a:rPr lang="fr-CA" sz="2400" dirty="0">
                <a:latin typeface="Century Schoolbook" panose="02040604050505020304" pitchFamily="18" charset="0"/>
                <a:cs typeface="Roboto Serif Light" pitchFamily="2" charset="0"/>
              </a:rPr>
              <a:t>Not </a:t>
            </a:r>
            <a:r>
              <a:rPr lang="fr-CA" sz="2400" dirty="0" err="1">
                <a:latin typeface="Century Schoolbook" panose="02040604050505020304" pitchFamily="18" charset="0"/>
                <a:cs typeface="Roboto Serif Light" pitchFamily="2" charset="0"/>
              </a:rPr>
              <a:t>specific</a:t>
            </a:r>
            <a:r>
              <a:rPr lang="fr-CA" sz="2400" dirty="0">
                <a:latin typeface="Century Schoolbook" panose="02040604050505020304" pitchFamily="18" charset="0"/>
                <a:cs typeface="Roboto Serif Light" pitchFamily="2" charset="0"/>
              </a:rPr>
              <a:t> to </a:t>
            </a:r>
            <a:r>
              <a:rPr lang="fr-CA" sz="2400" dirty="0" err="1">
                <a:latin typeface="Century Schoolbook" panose="02040604050505020304" pitchFamily="18" charset="0"/>
                <a:cs typeface="Roboto Serif Light" pitchFamily="2" charset="0"/>
              </a:rPr>
              <a:t>myelin</a:t>
            </a:r>
            <a:endParaRPr lang="fr-CA" sz="2400" dirty="0">
              <a:latin typeface="Century Schoolbook" panose="02040604050505020304" pitchFamily="18" charset="0"/>
              <a:cs typeface="Roboto Serif Light" pitchFamily="2" charset="0"/>
            </a:endParaRPr>
          </a:p>
        </p:txBody>
      </p:sp>
      <p:sp>
        <p:nvSpPr>
          <p:cNvPr id="6" name="Right Brace 5">
            <a:extLst>
              <a:ext uri="{FF2B5EF4-FFF2-40B4-BE49-F238E27FC236}">
                <a16:creationId xmlns:a16="http://schemas.microsoft.com/office/drawing/2014/main" id="{75D20D3D-D854-4254-E81E-6BD712BB4CF1}"/>
              </a:ext>
            </a:extLst>
          </p:cNvPr>
          <p:cNvSpPr/>
          <p:nvPr/>
        </p:nvSpPr>
        <p:spPr>
          <a:xfrm>
            <a:off x="4972047" y="1353342"/>
            <a:ext cx="106137" cy="830997"/>
          </a:xfrm>
          <a:prstGeom prst="rightBrace">
            <a:avLst>
              <a:gd name="adj1" fmla="val 64421"/>
              <a:gd name="adj2" fmla="val 50000"/>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CA">
              <a:latin typeface="Century Schoolbook" panose="02040604050505020304" pitchFamily="18" charset="0"/>
            </a:endParaRPr>
          </a:p>
        </p:txBody>
      </p:sp>
      <p:cxnSp>
        <p:nvCxnSpPr>
          <p:cNvPr id="8" name="Straight Arrow Connector 7">
            <a:extLst>
              <a:ext uri="{FF2B5EF4-FFF2-40B4-BE49-F238E27FC236}">
                <a16:creationId xmlns:a16="http://schemas.microsoft.com/office/drawing/2014/main" id="{5204BDFC-ADBE-8BB4-42BE-24FE9D63BAD1}"/>
              </a:ext>
            </a:extLst>
          </p:cNvPr>
          <p:cNvCxnSpPr>
            <a:cxnSpLocks/>
          </p:cNvCxnSpPr>
          <p:nvPr/>
        </p:nvCxnSpPr>
        <p:spPr>
          <a:xfrm>
            <a:off x="1222920" y="5407226"/>
            <a:ext cx="3478504"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18B88773-DA39-CCC5-DB5C-C9F4B08E5B16}"/>
              </a:ext>
            </a:extLst>
          </p:cNvPr>
          <p:cNvCxnSpPr>
            <a:cxnSpLocks/>
          </p:cNvCxnSpPr>
          <p:nvPr/>
        </p:nvCxnSpPr>
        <p:spPr>
          <a:xfrm flipV="1">
            <a:off x="1285928" y="3358210"/>
            <a:ext cx="0" cy="2125911"/>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 name="ZoneTexte 41">
            <a:extLst>
              <a:ext uri="{FF2B5EF4-FFF2-40B4-BE49-F238E27FC236}">
                <a16:creationId xmlns:a16="http://schemas.microsoft.com/office/drawing/2014/main" id="{55D86EE8-E495-D135-2627-99CB880D325E}"/>
              </a:ext>
            </a:extLst>
          </p:cNvPr>
          <p:cNvSpPr txBox="1"/>
          <p:nvPr/>
        </p:nvSpPr>
        <p:spPr>
          <a:xfrm>
            <a:off x="2018568" y="5484121"/>
            <a:ext cx="1887208" cy="369332"/>
          </a:xfrm>
          <a:prstGeom prst="rect">
            <a:avLst/>
          </a:prstGeom>
          <a:noFill/>
        </p:spPr>
        <p:txBody>
          <a:bodyPr wrap="square" rtlCol="0">
            <a:spAutoFit/>
          </a:bodyPr>
          <a:lstStyle/>
          <a:p>
            <a:pPr algn="ctr"/>
            <a:r>
              <a:rPr lang="fr-CA" dirty="0" err="1">
                <a:latin typeface="Century Schoolbook" panose="02040604050505020304" pitchFamily="18" charset="0"/>
                <a:cs typeface="Roboto Serif Light" pitchFamily="2" charset="0"/>
              </a:rPr>
              <a:t>Echo</a:t>
            </a:r>
            <a:r>
              <a:rPr lang="fr-CA" dirty="0">
                <a:latin typeface="Century Schoolbook" panose="02040604050505020304" pitchFamily="18" charset="0"/>
                <a:cs typeface="Roboto Serif Light" pitchFamily="2" charset="0"/>
              </a:rPr>
              <a:t> time</a:t>
            </a:r>
          </a:p>
        </p:txBody>
      </p:sp>
      <p:sp>
        <p:nvSpPr>
          <p:cNvPr id="11" name="ZoneTexte 41">
            <a:extLst>
              <a:ext uri="{FF2B5EF4-FFF2-40B4-BE49-F238E27FC236}">
                <a16:creationId xmlns:a16="http://schemas.microsoft.com/office/drawing/2014/main" id="{C22A43B7-FEC4-9333-9735-4ECDD276A8B8}"/>
              </a:ext>
            </a:extLst>
          </p:cNvPr>
          <p:cNvSpPr txBox="1"/>
          <p:nvPr/>
        </p:nvSpPr>
        <p:spPr>
          <a:xfrm>
            <a:off x="1197534" y="5424811"/>
            <a:ext cx="189224" cy="369332"/>
          </a:xfrm>
          <a:prstGeom prst="rect">
            <a:avLst/>
          </a:prstGeom>
          <a:noFill/>
        </p:spPr>
        <p:txBody>
          <a:bodyPr wrap="square" rtlCol="0">
            <a:spAutoFit/>
          </a:bodyPr>
          <a:lstStyle/>
          <a:p>
            <a:pPr algn="ctr"/>
            <a:r>
              <a:rPr lang="fr-CA" dirty="0">
                <a:latin typeface="Century Schoolbook" panose="02040604050505020304" pitchFamily="18" charset="0"/>
                <a:cs typeface="Roboto Serif Light" pitchFamily="2" charset="0"/>
              </a:rPr>
              <a:t>0</a:t>
            </a:r>
          </a:p>
        </p:txBody>
      </p:sp>
      <p:sp>
        <p:nvSpPr>
          <p:cNvPr id="12" name="ZoneTexte 41">
            <a:extLst>
              <a:ext uri="{FF2B5EF4-FFF2-40B4-BE49-F238E27FC236}">
                <a16:creationId xmlns:a16="http://schemas.microsoft.com/office/drawing/2014/main" id="{39330DD4-3CF1-84D9-167B-95F4875C8EA8}"/>
              </a:ext>
            </a:extLst>
          </p:cNvPr>
          <p:cNvSpPr txBox="1"/>
          <p:nvPr/>
        </p:nvSpPr>
        <p:spPr>
          <a:xfrm rot="16200000">
            <a:off x="233022" y="4198052"/>
            <a:ext cx="1579686" cy="369332"/>
          </a:xfrm>
          <a:prstGeom prst="rect">
            <a:avLst/>
          </a:prstGeom>
          <a:noFill/>
        </p:spPr>
        <p:txBody>
          <a:bodyPr wrap="square" rtlCol="0">
            <a:spAutoFit/>
          </a:bodyPr>
          <a:lstStyle/>
          <a:p>
            <a:pPr algn="ctr"/>
            <a:r>
              <a:rPr lang="fr-CA" dirty="0">
                <a:latin typeface="Century Schoolbook" panose="02040604050505020304" pitchFamily="18" charset="0"/>
                <a:cs typeface="Roboto Serif Light" pitchFamily="2" charset="0"/>
              </a:rPr>
              <a:t>log(Signal)</a:t>
            </a:r>
          </a:p>
        </p:txBody>
      </p:sp>
      <p:cxnSp>
        <p:nvCxnSpPr>
          <p:cNvPr id="13" name="Straight Connector 12">
            <a:extLst>
              <a:ext uri="{FF2B5EF4-FFF2-40B4-BE49-F238E27FC236}">
                <a16:creationId xmlns:a16="http://schemas.microsoft.com/office/drawing/2014/main" id="{5674D983-87A6-F545-945C-0B9A10C865DC}"/>
              </a:ext>
            </a:extLst>
          </p:cNvPr>
          <p:cNvCxnSpPr>
            <a:cxnSpLocks/>
          </p:cNvCxnSpPr>
          <p:nvPr/>
        </p:nvCxnSpPr>
        <p:spPr>
          <a:xfrm>
            <a:off x="1294092" y="4299204"/>
            <a:ext cx="3170568" cy="542321"/>
          </a:xfrm>
          <a:prstGeom prst="line">
            <a:avLst/>
          </a:prstGeom>
          <a:ln w="28575">
            <a:solidFill>
              <a:srgbClr val="00A759"/>
            </a:solidFill>
          </a:ln>
        </p:spPr>
        <p:style>
          <a:lnRef idx="1">
            <a:schemeClr val="accent1"/>
          </a:lnRef>
          <a:fillRef idx="0">
            <a:schemeClr val="accent1"/>
          </a:fillRef>
          <a:effectRef idx="0">
            <a:schemeClr val="accent1"/>
          </a:effectRef>
          <a:fontRef idx="minor">
            <a:schemeClr val="tx1"/>
          </a:fontRef>
        </p:style>
      </p:cxnSp>
      <p:sp>
        <p:nvSpPr>
          <p:cNvPr id="14" name="Arc 13">
            <a:extLst>
              <a:ext uri="{FF2B5EF4-FFF2-40B4-BE49-F238E27FC236}">
                <a16:creationId xmlns:a16="http://schemas.microsoft.com/office/drawing/2014/main" id="{B5AEFE47-261E-3FB0-E85E-84065694416B}"/>
              </a:ext>
            </a:extLst>
          </p:cNvPr>
          <p:cNvSpPr/>
          <p:nvPr/>
        </p:nvSpPr>
        <p:spPr>
          <a:xfrm rot="11174452">
            <a:off x="1244902" y="3499388"/>
            <a:ext cx="8067882" cy="1102178"/>
          </a:xfrm>
          <a:prstGeom prst="arc">
            <a:avLst>
              <a:gd name="adj1" fmla="val 19367409"/>
              <a:gd name="adj2" fmla="val 21530495"/>
            </a:avLst>
          </a:prstGeom>
          <a:ln w="28575">
            <a:solidFill>
              <a:srgbClr val="00A759"/>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CA">
              <a:latin typeface="Century Schoolbook" panose="02040604050505020304" pitchFamily="18" charset="0"/>
            </a:endParaRPr>
          </a:p>
        </p:txBody>
      </p:sp>
      <p:cxnSp>
        <p:nvCxnSpPr>
          <p:cNvPr id="15" name="Straight Connector 14">
            <a:extLst>
              <a:ext uri="{FF2B5EF4-FFF2-40B4-BE49-F238E27FC236}">
                <a16:creationId xmlns:a16="http://schemas.microsoft.com/office/drawing/2014/main" id="{C29A9E83-C764-A127-9C77-16BD9E4E2DD1}"/>
              </a:ext>
            </a:extLst>
          </p:cNvPr>
          <p:cNvCxnSpPr>
            <a:cxnSpLocks/>
          </p:cNvCxnSpPr>
          <p:nvPr/>
        </p:nvCxnSpPr>
        <p:spPr>
          <a:xfrm>
            <a:off x="1298218" y="3739726"/>
            <a:ext cx="725113" cy="382675"/>
          </a:xfrm>
          <a:prstGeom prst="line">
            <a:avLst/>
          </a:prstGeom>
          <a:ln w="12700">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74C3D0C8-83C5-74A3-A6A7-1FD27B63A592}"/>
              </a:ext>
            </a:extLst>
          </p:cNvPr>
          <p:cNvCxnSpPr>
            <a:cxnSpLocks/>
          </p:cNvCxnSpPr>
          <p:nvPr/>
        </p:nvCxnSpPr>
        <p:spPr>
          <a:xfrm>
            <a:off x="2043060" y="4118335"/>
            <a:ext cx="2448860" cy="418874"/>
          </a:xfrm>
          <a:prstGeom prst="line">
            <a:avLst/>
          </a:prstGeom>
          <a:ln w="12700">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7" name="ZoneTexte 41">
            <a:extLst>
              <a:ext uri="{FF2B5EF4-FFF2-40B4-BE49-F238E27FC236}">
                <a16:creationId xmlns:a16="http://schemas.microsoft.com/office/drawing/2014/main" id="{F5687E45-833B-D2CD-263F-01FBA0544A08}"/>
              </a:ext>
            </a:extLst>
          </p:cNvPr>
          <p:cNvSpPr txBox="1"/>
          <p:nvPr/>
        </p:nvSpPr>
        <p:spPr>
          <a:xfrm>
            <a:off x="1401898" y="4758175"/>
            <a:ext cx="2082621" cy="584775"/>
          </a:xfrm>
          <a:prstGeom prst="rect">
            <a:avLst/>
          </a:prstGeom>
          <a:noFill/>
        </p:spPr>
        <p:txBody>
          <a:bodyPr wrap="none" rtlCol="0">
            <a:spAutoFit/>
          </a:bodyPr>
          <a:lstStyle/>
          <a:p>
            <a:pPr algn="ctr"/>
            <a:r>
              <a:rPr lang="fr-CA" sz="1600" dirty="0" err="1">
                <a:latin typeface="Century Schoolbook" panose="02040604050505020304" pitchFamily="18" charset="0"/>
                <a:cs typeface="Roboto Serif Light" pitchFamily="2" charset="0"/>
              </a:rPr>
              <a:t>Homogeneous</a:t>
            </a:r>
            <a:r>
              <a:rPr lang="fr-CA" sz="1600" dirty="0">
                <a:latin typeface="Century Schoolbook" panose="02040604050505020304" pitchFamily="18" charset="0"/>
                <a:cs typeface="Roboto Serif Light" pitchFamily="2" charset="0"/>
              </a:rPr>
              <a:t> : </a:t>
            </a:r>
            <a:r>
              <a:rPr lang="fr-CA" sz="1600" dirty="0" err="1">
                <a:latin typeface="Century Schoolbook" panose="02040604050505020304" pitchFamily="18" charset="0"/>
                <a:cs typeface="Roboto Serif Light" pitchFamily="2" charset="0"/>
              </a:rPr>
              <a:t>only</a:t>
            </a:r>
            <a:endParaRPr lang="fr-CA" sz="1600" dirty="0">
              <a:latin typeface="Century Schoolbook" panose="02040604050505020304" pitchFamily="18" charset="0"/>
              <a:cs typeface="Roboto Serif Light" pitchFamily="2" charset="0"/>
            </a:endParaRPr>
          </a:p>
          <a:p>
            <a:pPr algn="ctr"/>
            <a:r>
              <a:rPr lang="fr-CA" sz="1600" dirty="0">
                <a:latin typeface="Century Schoolbook" panose="02040604050505020304" pitchFamily="18" charset="0"/>
                <a:cs typeface="Roboto Serif Light" pitchFamily="2" charset="0"/>
              </a:rPr>
              <a:t>one T</a:t>
            </a:r>
            <a:r>
              <a:rPr lang="fr-CA" sz="1600" baseline="-25000" dirty="0">
                <a:latin typeface="Century Schoolbook" panose="02040604050505020304" pitchFamily="18" charset="0"/>
                <a:cs typeface="Roboto Serif Light" pitchFamily="2" charset="0"/>
              </a:rPr>
              <a:t>2</a:t>
            </a:r>
            <a:r>
              <a:rPr lang="fr-CA" sz="1600" dirty="0">
                <a:latin typeface="Century Schoolbook" panose="02040604050505020304" pitchFamily="18" charset="0"/>
                <a:cs typeface="Roboto Serif Light" pitchFamily="2" charset="0"/>
              </a:rPr>
              <a:t> component</a:t>
            </a:r>
          </a:p>
        </p:txBody>
      </p:sp>
      <p:sp>
        <p:nvSpPr>
          <p:cNvPr id="18" name="ZoneTexte 41">
            <a:extLst>
              <a:ext uri="{FF2B5EF4-FFF2-40B4-BE49-F238E27FC236}">
                <a16:creationId xmlns:a16="http://schemas.microsoft.com/office/drawing/2014/main" id="{BE77A0C2-3B9E-5CC5-593F-6267F1E78758}"/>
              </a:ext>
            </a:extLst>
          </p:cNvPr>
          <p:cNvSpPr txBox="1"/>
          <p:nvPr/>
        </p:nvSpPr>
        <p:spPr>
          <a:xfrm>
            <a:off x="2210659" y="3352793"/>
            <a:ext cx="2358338" cy="584775"/>
          </a:xfrm>
          <a:prstGeom prst="rect">
            <a:avLst/>
          </a:prstGeom>
          <a:noFill/>
        </p:spPr>
        <p:txBody>
          <a:bodyPr wrap="none" rtlCol="0">
            <a:spAutoFit/>
          </a:bodyPr>
          <a:lstStyle/>
          <a:p>
            <a:pPr algn="ctr"/>
            <a:r>
              <a:rPr lang="fr-CA" sz="1600" dirty="0" err="1">
                <a:latin typeface="Century Schoolbook" panose="02040604050505020304" pitchFamily="18" charset="0"/>
                <a:cs typeface="Roboto Serif Light" pitchFamily="2" charset="0"/>
              </a:rPr>
              <a:t>Heterogeneous</a:t>
            </a:r>
            <a:r>
              <a:rPr lang="fr-CA" sz="1600" dirty="0">
                <a:latin typeface="Century Schoolbook" panose="02040604050505020304" pitchFamily="18" charset="0"/>
                <a:cs typeface="Roboto Serif Light" pitchFamily="2" charset="0"/>
              </a:rPr>
              <a:t> : </a:t>
            </a:r>
            <a:r>
              <a:rPr lang="fr-CA" sz="1600" dirty="0" err="1">
                <a:latin typeface="Century Schoolbook" panose="02040604050505020304" pitchFamily="18" charset="0"/>
                <a:cs typeface="Roboto Serif Light" pitchFamily="2" charset="0"/>
              </a:rPr>
              <a:t>many</a:t>
            </a:r>
            <a:endParaRPr lang="fr-CA" sz="1600" dirty="0">
              <a:latin typeface="Century Schoolbook" panose="02040604050505020304" pitchFamily="18" charset="0"/>
              <a:cs typeface="Roboto Serif Light" pitchFamily="2" charset="0"/>
            </a:endParaRPr>
          </a:p>
          <a:p>
            <a:pPr algn="ctr"/>
            <a:r>
              <a:rPr lang="fr-CA" sz="1600" dirty="0">
                <a:latin typeface="Century Schoolbook" panose="02040604050505020304" pitchFamily="18" charset="0"/>
                <a:cs typeface="Roboto Serif Light" pitchFamily="2" charset="0"/>
              </a:rPr>
              <a:t>T</a:t>
            </a:r>
            <a:r>
              <a:rPr lang="fr-CA" sz="1600" baseline="-25000" dirty="0">
                <a:latin typeface="Century Schoolbook" panose="02040604050505020304" pitchFamily="18" charset="0"/>
                <a:cs typeface="Roboto Serif Light" pitchFamily="2" charset="0"/>
              </a:rPr>
              <a:t>2</a:t>
            </a:r>
            <a:r>
              <a:rPr lang="fr-CA" sz="1600" dirty="0">
                <a:latin typeface="Century Schoolbook" panose="02040604050505020304" pitchFamily="18" charset="0"/>
                <a:cs typeface="Roboto Serif Light" pitchFamily="2" charset="0"/>
              </a:rPr>
              <a:t> components</a:t>
            </a:r>
          </a:p>
        </p:txBody>
      </p:sp>
      <p:cxnSp>
        <p:nvCxnSpPr>
          <p:cNvPr id="19" name="Connecteur droit avec flèche 71">
            <a:extLst>
              <a:ext uri="{FF2B5EF4-FFF2-40B4-BE49-F238E27FC236}">
                <a16:creationId xmlns:a16="http://schemas.microsoft.com/office/drawing/2014/main" id="{01F93C39-5B66-A02E-1A11-049F4EC6E98C}"/>
              </a:ext>
            </a:extLst>
          </p:cNvPr>
          <p:cNvCxnSpPr>
            <a:cxnSpLocks/>
          </p:cNvCxnSpPr>
          <p:nvPr/>
        </p:nvCxnSpPr>
        <p:spPr>
          <a:xfrm flipV="1">
            <a:off x="1980518" y="4543230"/>
            <a:ext cx="190487" cy="254767"/>
          </a:xfrm>
          <a:prstGeom prst="straightConnector1">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Connecteur droit avec flèche 71">
            <a:extLst>
              <a:ext uri="{FF2B5EF4-FFF2-40B4-BE49-F238E27FC236}">
                <a16:creationId xmlns:a16="http://schemas.microsoft.com/office/drawing/2014/main" id="{261CB0E1-19AD-74AD-DE00-2116BEB1AF09}"/>
              </a:ext>
            </a:extLst>
          </p:cNvPr>
          <p:cNvCxnSpPr>
            <a:cxnSpLocks/>
          </p:cNvCxnSpPr>
          <p:nvPr/>
        </p:nvCxnSpPr>
        <p:spPr>
          <a:xfrm flipH="1">
            <a:off x="2281948" y="3670952"/>
            <a:ext cx="155344" cy="311410"/>
          </a:xfrm>
          <a:prstGeom prst="straightConnector1">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83325901-3190-1CAA-B675-B2B1D8487963}"/>
              </a:ext>
            </a:extLst>
          </p:cNvPr>
          <p:cNvCxnSpPr>
            <a:cxnSpLocks/>
          </p:cNvCxnSpPr>
          <p:nvPr/>
        </p:nvCxnSpPr>
        <p:spPr>
          <a:xfrm flipV="1">
            <a:off x="5288373" y="3358210"/>
            <a:ext cx="0" cy="2125911"/>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2" name="ZoneTexte 41">
            <a:extLst>
              <a:ext uri="{FF2B5EF4-FFF2-40B4-BE49-F238E27FC236}">
                <a16:creationId xmlns:a16="http://schemas.microsoft.com/office/drawing/2014/main" id="{D825CF09-8CE4-1526-4990-997770A3A478}"/>
              </a:ext>
            </a:extLst>
          </p:cNvPr>
          <p:cNvSpPr txBox="1"/>
          <p:nvPr/>
        </p:nvSpPr>
        <p:spPr>
          <a:xfrm>
            <a:off x="5814756" y="5480883"/>
            <a:ext cx="1887208" cy="369332"/>
          </a:xfrm>
          <a:prstGeom prst="rect">
            <a:avLst/>
          </a:prstGeom>
          <a:noFill/>
        </p:spPr>
        <p:txBody>
          <a:bodyPr wrap="square" rtlCol="0">
            <a:spAutoFit/>
          </a:bodyPr>
          <a:lstStyle/>
          <a:p>
            <a:pPr algn="ctr"/>
            <a:r>
              <a:rPr lang="fr-CA" dirty="0">
                <a:latin typeface="Century Schoolbook" panose="02040604050505020304" pitchFamily="18" charset="0"/>
                <a:cs typeface="Roboto Serif Light" pitchFamily="2" charset="0"/>
              </a:rPr>
              <a:t>T</a:t>
            </a:r>
            <a:r>
              <a:rPr lang="fr-CA" baseline="-25000" dirty="0">
                <a:latin typeface="Century Schoolbook" panose="02040604050505020304" pitchFamily="18" charset="0"/>
                <a:cs typeface="Roboto Serif Light" pitchFamily="2" charset="0"/>
              </a:rPr>
              <a:t>2</a:t>
            </a:r>
            <a:r>
              <a:rPr lang="fr-CA" dirty="0">
                <a:latin typeface="Century Schoolbook" panose="02040604050505020304" pitchFamily="18" charset="0"/>
                <a:cs typeface="Roboto Serif Light" pitchFamily="2" charset="0"/>
              </a:rPr>
              <a:t> time</a:t>
            </a:r>
          </a:p>
        </p:txBody>
      </p:sp>
      <p:sp>
        <p:nvSpPr>
          <p:cNvPr id="23" name="ZoneTexte 41">
            <a:extLst>
              <a:ext uri="{FF2B5EF4-FFF2-40B4-BE49-F238E27FC236}">
                <a16:creationId xmlns:a16="http://schemas.microsoft.com/office/drawing/2014/main" id="{60AC9D8D-92A5-438D-9BBC-EEB6A9D3E989}"/>
              </a:ext>
            </a:extLst>
          </p:cNvPr>
          <p:cNvSpPr txBox="1"/>
          <p:nvPr/>
        </p:nvSpPr>
        <p:spPr>
          <a:xfrm>
            <a:off x="5023706" y="5207171"/>
            <a:ext cx="189224" cy="369332"/>
          </a:xfrm>
          <a:prstGeom prst="rect">
            <a:avLst/>
          </a:prstGeom>
          <a:noFill/>
        </p:spPr>
        <p:txBody>
          <a:bodyPr wrap="square" rtlCol="0">
            <a:spAutoFit/>
          </a:bodyPr>
          <a:lstStyle/>
          <a:p>
            <a:pPr algn="ctr"/>
            <a:r>
              <a:rPr lang="fr-CA" dirty="0">
                <a:latin typeface="Century Schoolbook" panose="02040604050505020304" pitchFamily="18" charset="0"/>
                <a:cs typeface="Roboto Serif Light" pitchFamily="2" charset="0"/>
              </a:rPr>
              <a:t>0</a:t>
            </a:r>
          </a:p>
        </p:txBody>
      </p:sp>
      <p:sp>
        <p:nvSpPr>
          <p:cNvPr id="24" name="ZoneTexte 41">
            <a:extLst>
              <a:ext uri="{FF2B5EF4-FFF2-40B4-BE49-F238E27FC236}">
                <a16:creationId xmlns:a16="http://schemas.microsoft.com/office/drawing/2014/main" id="{E5230F96-B4ED-B86E-ED33-64155DE132DF}"/>
              </a:ext>
            </a:extLst>
          </p:cNvPr>
          <p:cNvSpPr txBox="1"/>
          <p:nvPr/>
        </p:nvSpPr>
        <p:spPr>
          <a:xfrm rot="16200000">
            <a:off x="4235467" y="4198052"/>
            <a:ext cx="1579686" cy="369332"/>
          </a:xfrm>
          <a:prstGeom prst="rect">
            <a:avLst/>
          </a:prstGeom>
          <a:noFill/>
        </p:spPr>
        <p:txBody>
          <a:bodyPr wrap="square" rtlCol="0">
            <a:spAutoFit/>
          </a:bodyPr>
          <a:lstStyle/>
          <a:p>
            <a:pPr algn="ctr"/>
            <a:r>
              <a:rPr lang="fr-CA" dirty="0">
                <a:latin typeface="Century Schoolbook" panose="02040604050505020304" pitchFamily="18" charset="0"/>
                <a:cs typeface="Roboto Serif Light" pitchFamily="2" charset="0"/>
              </a:rPr>
              <a:t>Amplitude</a:t>
            </a:r>
          </a:p>
        </p:txBody>
      </p:sp>
      <p:sp>
        <p:nvSpPr>
          <p:cNvPr id="25" name="ZoneTexte 41">
            <a:extLst>
              <a:ext uri="{FF2B5EF4-FFF2-40B4-BE49-F238E27FC236}">
                <a16:creationId xmlns:a16="http://schemas.microsoft.com/office/drawing/2014/main" id="{09792554-7CD8-C727-199A-C85BED27CBA1}"/>
              </a:ext>
            </a:extLst>
          </p:cNvPr>
          <p:cNvSpPr txBox="1"/>
          <p:nvPr/>
        </p:nvSpPr>
        <p:spPr>
          <a:xfrm>
            <a:off x="1027479" y="5207171"/>
            <a:ext cx="189224" cy="369332"/>
          </a:xfrm>
          <a:prstGeom prst="rect">
            <a:avLst/>
          </a:prstGeom>
          <a:noFill/>
        </p:spPr>
        <p:txBody>
          <a:bodyPr wrap="square" rtlCol="0">
            <a:spAutoFit/>
          </a:bodyPr>
          <a:lstStyle/>
          <a:p>
            <a:pPr algn="ctr"/>
            <a:r>
              <a:rPr lang="fr-CA" dirty="0">
                <a:latin typeface="Century Schoolbook" panose="02040604050505020304" pitchFamily="18" charset="0"/>
                <a:cs typeface="Roboto Serif Light" pitchFamily="2" charset="0"/>
              </a:rPr>
              <a:t>0</a:t>
            </a:r>
          </a:p>
        </p:txBody>
      </p:sp>
      <p:sp>
        <p:nvSpPr>
          <p:cNvPr id="26" name="Freeform: Shape 25">
            <a:extLst>
              <a:ext uri="{FF2B5EF4-FFF2-40B4-BE49-F238E27FC236}">
                <a16:creationId xmlns:a16="http://schemas.microsoft.com/office/drawing/2014/main" id="{80008C5E-E110-6835-78DB-E612F3E36226}"/>
              </a:ext>
            </a:extLst>
          </p:cNvPr>
          <p:cNvSpPr/>
          <p:nvPr/>
        </p:nvSpPr>
        <p:spPr>
          <a:xfrm>
            <a:off x="5617140" y="4758175"/>
            <a:ext cx="136456" cy="649052"/>
          </a:xfrm>
          <a:custGeom>
            <a:avLst/>
            <a:gdLst>
              <a:gd name="connsiteX0" fmla="*/ 0 w 546100"/>
              <a:gd name="connsiteY0" fmla="*/ 387350 h 387350"/>
              <a:gd name="connsiteX1" fmla="*/ 279400 w 546100"/>
              <a:gd name="connsiteY1" fmla="*/ 0 h 387350"/>
              <a:gd name="connsiteX2" fmla="*/ 546100 w 546100"/>
              <a:gd name="connsiteY2" fmla="*/ 387350 h 387350"/>
            </a:gdLst>
            <a:ahLst/>
            <a:cxnLst>
              <a:cxn ang="0">
                <a:pos x="connsiteX0" y="connsiteY0"/>
              </a:cxn>
              <a:cxn ang="0">
                <a:pos x="connsiteX1" y="connsiteY1"/>
              </a:cxn>
              <a:cxn ang="0">
                <a:pos x="connsiteX2" y="connsiteY2"/>
              </a:cxn>
            </a:cxnLst>
            <a:rect l="l" t="t" r="r" b="b"/>
            <a:pathLst>
              <a:path w="546100" h="387350">
                <a:moveTo>
                  <a:pt x="0" y="387350"/>
                </a:moveTo>
                <a:cubicBezTo>
                  <a:pt x="94191" y="193675"/>
                  <a:pt x="188383" y="0"/>
                  <a:pt x="279400" y="0"/>
                </a:cubicBezTo>
                <a:cubicBezTo>
                  <a:pt x="370417" y="0"/>
                  <a:pt x="458258" y="193675"/>
                  <a:pt x="546100" y="387350"/>
                </a:cubicBezTo>
              </a:path>
            </a:pathLst>
          </a:custGeom>
          <a:pattFill prst="wdUpDiag">
            <a:fgClr>
              <a:srgbClr val="00A759"/>
            </a:fgClr>
            <a:bgClr>
              <a:schemeClr val="bg1"/>
            </a:bgClr>
          </a:pattFill>
          <a:ln w="28575">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27" name="Freeform: Shape 26">
            <a:extLst>
              <a:ext uri="{FF2B5EF4-FFF2-40B4-BE49-F238E27FC236}">
                <a16:creationId xmlns:a16="http://schemas.microsoft.com/office/drawing/2014/main" id="{7E4FDD1D-A22B-1492-6A7C-1646CB9637DC}"/>
              </a:ext>
            </a:extLst>
          </p:cNvPr>
          <p:cNvSpPr/>
          <p:nvPr/>
        </p:nvSpPr>
        <p:spPr>
          <a:xfrm>
            <a:off x="6627645" y="3937568"/>
            <a:ext cx="633739" cy="1469658"/>
          </a:xfrm>
          <a:custGeom>
            <a:avLst/>
            <a:gdLst>
              <a:gd name="connsiteX0" fmla="*/ 0 w 546100"/>
              <a:gd name="connsiteY0" fmla="*/ 387350 h 387350"/>
              <a:gd name="connsiteX1" fmla="*/ 279400 w 546100"/>
              <a:gd name="connsiteY1" fmla="*/ 0 h 387350"/>
              <a:gd name="connsiteX2" fmla="*/ 546100 w 546100"/>
              <a:gd name="connsiteY2" fmla="*/ 387350 h 387350"/>
            </a:gdLst>
            <a:ahLst/>
            <a:cxnLst>
              <a:cxn ang="0">
                <a:pos x="connsiteX0" y="connsiteY0"/>
              </a:cxn>
              <a:cxn ang="0">
                <a:pos x="connsiteX1" y="connsiteY1"/>
              </a:cxn>
              <a:cxn ang="0">
                <a:pos x="connsiteX2" y="connsiteY2"/>
              </a:cxn>
            </a:cxnLst>
            <a:rect l="l" t="t" r="r" b="b"/>
            <a:pathLst>
              <a:path w="546100" h="387350">
                <a:moveTo>
                  <a:pt x="0" y="387350"/>
                </a:moveTo>
                <a:cubicBezTo>
                  <a:pt x="94191" y="193675"/>
                  <a:pt x="188383" y="0"/>
                  <a:pt x="279400" y="0"/>
                </a:cubicBezTo>
                <a:cubicBezTo>
                  <a:pt x="370417" y="0"/>
                  <a:pt x="458258" y="193675"/>
                  <a:pt x="546100" y="387350"/>
                </a:cubicBezTo>
              </a:path>
            </a:pathLst>
          </a:custGeom>
          <a:pattFill prst="pct30">
            <a:fgClr>
              <a:srgbClr val="00A759"/>
            </a:fgClr>
            <a:bgClr>
              <a:schemeClr val="bg1"/>
            </a:bgClr>
          </a:pattFill>
          <a:ln w="28575">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cxnSp>
        <p:nvCxnSpPr>
          <p:cNvPr id="28" name="Straight Arrow Connector 27">
            <a:extLst>
              <a:ext uri="{FF2B5EF4-FFF2-40B4-BE49-F238E27FC236}">
                <a16:creationId xmlns:a16="http://schemas.microsoft.com/office/drawing/2014/main" id="{B34A76C7-D868-8507-704E-1AB4589F31AD}"/>
              </a:ext>
            </a:extLst>
          </p:cNvPr>
          <p:cNvCxnSpPr>
            <a:cxnSpLocks/>
          </p:cNvCxnSpPr>
          <p:nvPr/>
        </p:nvCxnSpPr>
        <p:spPr>
          <a:xfrm>
            <a:off x="5225365" y="5407226"/>
            <a:ext cx="3065990"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29" name="Group 28">
            <a:extLst>
              <a:ext uri="{FF2B5EF4-FFF2-40B4-BE49-F238E27FC236}">
                <a16:creationId xmlns:a16="http://schemas.microsoft.com/office/drawing/2014/main" id="{F8D43079-BEF9-95F4-BBEE-1517AE30DF4A}"/>
              </a:ext>
            </a:extLst>
          </p:cNvPr>
          <p:cNvGrpSpPr/>
          <p:nvPr/>
        </p:nvGrpSpPr>
        <p:grpSpPr>
          <a:xfrm>
            <a:off x="5550418" y="3371706"/>
            <a:ext cx="988308" cy="988308"/>
            <a:chOff x="5534275" y="1514370"/>
            <a:chExt cx="988308" cy="988308"/>
          </a:xfrm>
        </p:grpSpPr>
        <p:sp>
          <p:nvSpPr>
            <p:cNvPr id="30" name="Oval 29">
              <a:extLst>
                <a:ext uri="{FF2B5EF4-FFF2-40B4-BE49-F238E27FC236}">
                  <a16:creationId xmlns:a16="http://schemas.microsoft.com/office/drawing/2014/main" id="{19D0EEE3-4E58-4A07-448C-041B3A9ADE66}"/>
                </a:ext>
              </a:extLst>
            </p:cNvPr>
            <p:cNvSpPr>
              <a:spLocks noChangeAspect="1"/>
            </p:cNvSpPr>
            <p:nvPr/>
          </p:nvSpPr>
          <p:spPr>
            <a:xfrm>
              <a:off x="5534275" y="1514370"/>
              <a:ext cx="988308" cy="988308"/>
            </a:xfrm>
            <a:prstGeom prst="ellipse">
              <a:avLst/>
            </a:prstGeom>
            <a:pattFill prst="wdUpDiag">
              <a:fgClr>
                <a:srgbClr val="00A759"/>
              </a:fgClr>
              <a:bgClr>
                <a:schemeClr val="bg1"/>
              </a:bgClr>
            </a:patt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1" name="Oval 30">
              <a:extLst>
                <a:ext uri="{FF2B5EF4-FFF2-40B4-BE49-F238E27FC236}">
                  <a16:creationId xmlns:a16="http://schemas.microsoft.com/office/drawing/2014/main" id="{CDE5A8DC-0BEB-208B-1E8D-FE71B578E27F}"/>
                </a:ext>
              </a:extLst>
            </p:cNvPr>
            <p:cNvSpPr>
              <a:spLocks noChangeAspect="1"/>
            </p:cNvSpPr>
            <p:nvPr/>
          </p:nvSpPr>
          <p:spPr>
            <a:xfrm>
              <a:off x="5559402" y="1541566"/>
              <a:ext cx="938055" cy="938055"/>
            </a:xfrm>
            <a:prstGeom prst="ellipse">
              <a:avLst/>
            </a:prstGeom>
            <a:pattFill prst="wdUpDiag">
              <a:fgClr>
                <a:srgbClr val="00A759"/>
              </a:fgClr>
              <a:bgClr>
                <a:schemeClr val="bg1"/>
              </a:bgClr>
            </a:patt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2" name="Oval 31">
              <a:extLst>
                <a:ext uri="{FF2B5EF4-FFF2-40B4-BE49-F238E27FC236}">
                  <a16:creationId xmlns:a16="http://schemas.microsoft.com/office/drawing/2014/main" id="{1AC0DD81-4FE4-A1DF-01D8-97ECAE13C618}"/>
                </a:ext>
              </a:extLst>
            </p:cNvPr>
            <p:cNvSpPr>
              <a:spLocks noChangeAspect="1"/>
            </p:cNvSpPr>
            <p:nvPr/>
          </p:nvSpPr>
          <p:spPr>
            <a:xfrm>
              <a:off x="5584529" y="1566495"/>
              <a:ext cx="887802" cy="887802"/>
            </a:xfrm>
            <a:prstGeom prst="ellipse">
              <a:avLst/>
            </a:prstGeom>
            <a:pattFill prst="wdUpDiag">
              <a:fgClr>
                <a:srgbClr val="00A759"/>
              </a:fgClr>
              <a:bgClr>
                <a:schemeClr val="bg1"/>
              </a:bgClr>
            </a:patt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3" name="Oval 32">
              <a:extLst>
                <a:ext uri="{FF2B5EF4-FFF2-40B4-BE49-F238E27FC236}">
                  <a16:creationId xmlns:a16="http://schemas.microsoft.com/office/drawing/2014/main" id="{AFB24ACA-BA61-DB64-47E3-924021B15811}"/>
                </a:ext>
              </a:extLst>
            </p:cNvPr>
            <p:cNvSpPr>
              <a:spLocks noChangeAspect="1"/>
            </p:cNvSpPr>
            <p:nvPr/>
          </p:nvSpPr>
          <p:spPr>
            <a:xfrm>
              <a:off x="5609656" y="1592803"/>
              <a:ext cx="837549" cy="837549"/>
            </a:xfrm>
            <a:prstGeom prst="ellipse">
              <a:avLst/>
            </a:prstGeom>
            <a:pattFill prst="wdUpDiag">
              <a:fgClr>
                <a:srgbClr val="00A759"/>
              </a:fgClr>
              <a:bgClr>
                <a:schemeClr val="bg1"/>
              </a:bgClr>
            </a:patt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4" name="Oval 33">
              <a:extLst>
                <a:ext uri="{FF2B5EF4-FFF2-40B4-BE49-F238E27FC236}">
                  <a16:creationId xmlns:a16="http://schemas.microsoft.com/office/drawing/2014/main" id="{AA856E0B-4300-FC0F-5DE3-39E540577683}"/>
                </a:ext>
              </a:extLst>
            </p:cNvPr>
            <p:cNvSpPr>
              <a:spLocks noChangeAspect="1"/>
            </p:cNvSpPr>
            <p:nvPr/>
          </p:nvSpPr>
          <p:spPr>
            <a:xfrm>
              <a:off x="5632091" y="1614056"/>
              <a:ext cx="792681" cy="792681"/>
            </a:xfrm>
            <a:prstGeom prst="ellipse">
              <a:avLst/>
            </a:prstGeom>
            <a:pattFill prst="wdUpDiag">
              <a:fgClr>
                <a:srgbClr val="00A759"/>
              </a:fgClr>
              <a:bgClr>
                <a:schemeClr val="bg1"/>
              </a:bgClr>
            </a:patt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5" name="Oval 34">
              <a:extLst>
                <a:ext uri="{FF2B5EF4-FFF2-40B4-BE49-F238E27FC236}">
                  <a16:creationId xmlns:a16="http://schemas.microsoft.com/office/drawing/2014/main" id="{F5895BCA-6C08-194C-6D84-798C0E46F267}"/>
                </a:ext>
              </a:extLst>
            </p:cNvPr>
            <p:cNvSpPr>
              <a:spLocks noChangeAspect="1"/>
            </p:cNvSpPr>
            <p:nvPr/>
          </p:nvSpPr>
          <p:spPr>
            <a:xfrm>
              <a:off x="5654526" y="1638404"/>
              <a:ext cx="747812" cy="747812"/>
            </a:xfrm>
            <a:prstGeom prst="ellipse">
              <a:avLst/>
            </a:prstGeom>
            <a:pattFill prst="wdUpDiag">
              <a:fgClr>
                <a:srgbClr val="00A759"/>
              </a:fgClr>
              <a:bgClr>
                <a:schemeClr val="bg1"/>
              </a:bgClr>
            </a:patt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6" name="Oval 35">
              <a:extLst>
                <a:ext uri="{FF2B5EF4-FFF2-40B4-BE49-F238E27FC236}">
                  <a16:creationId xmlns:a16="http://schemas.microsoft.com/office/drawing/2014/main" id="{AA8B3477-E05F-A50D-607A-6E3517BF8174}"/>
                </a:ext>
              </a:extLst>
            </p:cNvPr>
            <p:cNvSpPr>
              <a:spLocks noChangeAspect="1"/>
            </p:cNvSpPr>
            <p:nvPr/>
          </p:nvSpPr>
          <p:spPr>
            <a:xfrm>
              <a:off x="5681327" y="1668364"/>
              <a:ext cx="692225" cy="698183"/>
            </a:xfrm>
            <a:prstGeom prst="ellipse">
              <a:avLst/>
            </a:prstGeom>
            <a:pattFill prst="wdUpDiag">
              <a:fgClr>
                <a:srgbClr val="00A759"/>
              </a:fgClr>
              <a:bgClr>
                <a:schemeClr val="bg1"/>
              </a:bgClr>
            </a:patt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7" name="Oval 36">
              <a:extLst>
                <a:ext uri="{FF2B5EF4-FFF2-40B4-BE49-F238E27FC236}">
                  <a16:creationId xmlns:a16="http://schemas.microsoft.com/office/drawing/2014/main" id="{2052111B-50C2-E12F-6144-98A811CADA92}"/>
                </a:ext>
              </a:extLst>
            </p:cNvPr>
            <p:cNvSpPr/>
            <p:nvPr/>
          </p:nvSpPr>
          <p:spPr>
            <a:xfrm>
              <a:off x="5711559" y="1705302"/>
              <a:ext cx="633739" cy="633739"/>
            </a:xfrm>
            <a:prstGeom prst="ellipse">
              <a:avLst/>
            </a:prstGeom>
            <a:pattFill prst="pct30">
              <a:fgClr>
                <a:srgbClr val="00A759"/>
              </a:fgClr>
              <a:bgClr>
                <a:schemeClr val="bg1"/>
              </a:bgClr>
            </a:patt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grpSp>
      <p:cxnSp>
        <p:nvCxnSpPr>
          <p:cNvPr id="38" name="Connecteur droit avec flèche 71">
            <a:extLst>
              <a:ext uri="{FF2B5EF4-FFF2-40B4-BE49-F238E27FC236}">
                <a16:creationId xmlns:a16="http://schemas.microsoft.com/office/drawing/2014/main" id="{E93C7EB4-4DD2-10F0-2E29-4B3B8BD4BEA6}"/>
              </a:ext>
            </a:extLst>
          </p:cNvPr>
          <p:cNvCxnSpPr>
            <a:cxnSpLocks/>
          </p:cNvCxnSpPr>
          <p:nvPr/>
        </p:nvCxnSpPr>
        <p:spPr>
          <a:xfrm flipV="1">
            <a:off x="5699361" y="4217559"/>
            <a:ext cx="176454" cy="495580"/>
          </a:xfrm>
          <a:prstGeom prst="straightConnector1">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9" name="Connecteur droit avec flèche 71">
            <a:extLst>
              <a:ext uri="{FF2B5EF4-FFF2-40B4-BE49-F238E27FC236}">
                <a16:creationId xmlns:a16="http://schemas.microsoft.com/office/drawing/2014/main" id="{38771849-F892-3799-5FFD-12C434AE9ABB}"/>
              </a:ext>
            </a:extLst>
          </p:cNvPr>
          <p:cNvCxnSpPr>
            <a:cxnSpLocks/>
          </p:cNvCxnSpPr>
          <p:nvPr/>
        </p:nvCxnSpPr>
        <p:spPr>
          <a:xfrm flipH="1">
            <a:off x="6164487" y="3899121"/>
            <a:ext cx="738388" cy="115601"/>
          </a:xfrm>
          <a:prstGeom prst="straightConnector1">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0" name="Connecteur droit avec flèche 71">
            <a:extLst>
              <a:ext uri="{FF2B5EF4-FFF2-40B4-BE49-F238E27FC236}">
                <a16:creationId xmlns:a16="http://schemas.microsoft.com/office/drawing/2014/main" id="{ABE0DAAD-9E21-C4A4-06FC-4F34E29B4A0B}"/>
              </a:ext>
            </a:extLst>
          </p:cNvPr>
          <p:cNvCxnSpPr>
            <a:cxnSpLocks/>
          </p:cNvCxnSpPr>
          <p:nvPr/>
        </p:nvCxnSpPr>
        <p:spPr>
          <a:xfrm flipH="1" flipV="1">
            <a:off x="6584778" y="3495740"/>
            <a:ext cx="314912" cy="403381"/>
          </a:xfrm>
          <a:prstGeom prst="straightConnector1">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1" name="ZoneTexte 41">
            <a:extLst>
              <a:ext uri="{FF2B5EF4-FFF2-40B4-BE49-F238E27FC236}">
                <a16:creationId xmlns:a16="http://schemas.microsoft.com/office/drawing/2014/main" id="{CCCB77B8-62BF-F136-63CD-53731AD53DAD}"/>
              </a:ext>
            </a:extLst>
          </p:cNvPr>
          <p:cNvSpPr txBox="1"/>
          <p:nvPr/>
        </p:nvSpPr>
        <p:spPr>
          <a:xfrm>
            <a:off x="5645086" y="4457711"/>
            <a:ext cx="1023900" cy="584775"/>
          </a:xfrm>
          <a:prstGeom prst="rect">
            <a:avLst/>
          </a:prstGeom>
          <a:noFill/>
        </p:spPr>
        <p:txBody>
          <a:bodyPr wrap="square" rtlCol="0">
            <a:spAutoFit/>
          </a:bodyPr>
          <a:lstStyle/>
          <a:p>
            <a:pPr algn="ctr"/>
            <a:r>
              <a:rPr lang="fr-CA" sz="1600" dirty="0" err="1">
                <a:latin typeface="Century Schoolbook" panose="02040604050505020304" pitchFamily="18" charset="0"/>
                <a:cs typeface="Roboto Serif Light" pitchFamily="2" charset="0"/>
              </a:rPr>
              <a:t>Myelin</a:t>
            </a:r>
            <a:endParaRPr lang="fr-CA" sz="1600" dirty="0">
              <a:latin typeface="Century Schoolbook" panose="02040604050505020304" pitchFamily="18" charset="0"/>
              <a:cs typeface="Roboto Serif Light" pitchFamily="2" charset="0"/>
            </a:endParaRPr>
          </a:p>
          <a:p>
            <a:pPr algn="ctr"/>
            <a:r>
              <a:rPr lang="fr-CA" sz="1600" dirty="0">
                <a:latin typeface="Century Schoolbook" panose="02040604050505020304" pitchFamily="18" charset="0"/>
                <a:cs typeface="Roboto Serif Light" pitchFamily="2" charset="0"/>
              </a:rPr>
              <a:t>water</a:t>
            </a:r>
          </a:p>
        </p:txBody>
      </p:sp>
      <p:sp>
        <p:nvSpPr>
          <p:cNvPr id="42" name="ZoneTexte 41">
            <a:extLst>
              <a:ext uri="{FF2B5EF4-FFF2-40B4-BE49-F238E27FC236}">
                <a16:creationId xmlns:a16="http://schemas.microsoft.com/office/drawing/2014/main" id="{E51A7433-85B8-683E-FECA-E6C72E5FC5E9}"/>
              </a:ext>
            </a:extLst>
          </p:cNvPr>
          <p:cNvSpPr txBox="1"/>
          <p:nvPr/>
        </p:nvSpPr>
        <p:spPr>
          <a:xfrm>
            <a:off x="6862776" y="3301252"/>
            <a:ext cx="1267857" cy="830997"/>
          </a:xfrm>
          <a:prstGeom prst="rect">
            <a:avLst/>
          </a:prstGeom>
          <a:noFill/>
        </p:spPr>
        <p:txBody>
          <a:bodyPr wrap="square" rtlCol="0">
            <a:spAutoFit/>
          </a:bodyPr>
          <a:lstStyle/>
          <a:p>
            <a:pPr algn="ctr"/>
            <a:r>
              <a:rPr lang="fr-CA" sz="1600" dirty="0">
                <a:latin typeface="Century Schoolbook" panose="02040604050505020304" pitchFamily="18" charset="0"/>
                <a:cs typeface="Roboto Serif Light" pitchFamily="2" charset="0"/>
              </a:rPr>
              <a:t>Intra/</a:t>
            </a:r>
            <a:r>
              <a:rPr lang="fr-CA" sz="1600" dirty="0" err="1">
                <a:latin typeface="Century Schoolbook" panose="02040604050505020304" pitchFamily="18" charset="0"/>
                <a:cs typeface="Roboto Serif Light" pitchFamily="2" charset="0"/>
              </a:rPr>
              <a:t>extracellular</a:t>
            </a:r>
            <a:endParaRPr lang="fr-CA" sz="1600" dirty="0">
              <a:latin typeface="Century Schoolbook" panose="02040604050505020304" pitchFamily="18" charset="0"/>
              <a:cs typeface="Roboto Serif Light" pitchFamily="2" charset="0"/>
            </a:endParaRPr>
          </a:p>
          <a:p>
            <a:pPr algn="ctr"/>
            <a:r>
              <a:rPr lang="fr-CA" sz="1600" dirty="0">
                <a:latin typeface="Century Schoolbook" panose="02040604050505020304" pitchFamily="18" charset="0"/>
                <a:cs typeface="Roboto Serif Light" pitchFamily="2" charset="0"/>
              </a:rPr>
              <a:t>water</a:t>
            </a:r>
          </a:p>
        </p:txBody>
      </p:sp>
      <p:sp>
        <p:nvSpPr>
          <p:cNvPr id="43" name="ZoneTexte 41">
            <a:extLst>
              <a:ext uri="{FF2B5EF4-FFF2-40B4-BE49-F238E27FC236}">
                <a16:creationId xmlns:a16="http://schemas.microsoft.com/office/drawing/2014/main" id="{3A30B7EC-D2A2-5722-2448-7875112BFB86}"/>
              </a:ext>
            </a:extLst>
          </p:cNvPr>
          <p:cNvSpPr txBox="1"/>
          <p:nvPr/>
        </p:nvSpPr>
        <p:spPr>
          <a:xfrm>
            <a:off x="4544732" y="2955913"/>
            <a:ext cx="2286616" cy="338554"/>
          </a:xfrm>
          <a:prstGeom prst="rect">
            <a:avLst/>
          </a:prstGeom>
          <a:noFill/>
        </p:spPr>
        <p:txBody>
          <a:bodyPr wrap="square" rtlCol="0">
            <a:spAutoFit/>
          </a:bodyPr>
          <a:lstStyle/>
          <a:p>
            <a:pPr algn="ctr"/>
            <a:r>
              <a:rPr lang="fr-CA" sz="1600" dirty="0" err="1">
                <a:latin typeface="Century Schoolbook" panose="02040604050505020304" pitchFamily="18" charset="0"/>
                <a:cs typeface="Roboto Serif Light" pitchFamily="2" charset="0"/>
              </a:rPr>
              <a:t>Myelin</a:t>
            </a:r>
            <a:r>
              <a:rPr lang="fr-CA" sz="1600" dirty="0">
                <a:latin typeface="Century Schoolbook" panose="02040604050505020304" pitchFamily="18" charset="0"/>
                <a:cs typeface="Roboto Serif Light" pitchFamily="2" charset="0"/>
              </a:rPr>
              <a:t> </a:t>
            </a:r>
            <a:r>
              <a:rPr lang="fr-CA" sz="1600" dirty="0" err="1">
                <a:latin typeface="Century Schoolbook" panose="02040604050505020304" pitchFamily="18" charset="0"/>
                <a:cs typeface="Roboto Serif Light" pitchFamily="2" charset="0"/>
              </a:rPr>
              <a:t>sheath</a:t>
            </a:r>
            <a:endParaRPr lang="fr-CA" sz="1600" dirty="0">
              <a:latin typeface="Century Schoolbook" panose="02040604050505020304" pitchFamily="18" charset="0"/>
              <a:cs typeface="Roboto Serif Light" pitchFamily="2" charset="0"/>
            </a:endParaRPr>
          </a:p>
        </p:txBody>
      </p:sp>
      <p:sp>
        <p:nvSpPr>
          <p:cNvPr id="44" name="ZoneTexte 41">
            <a:extLst>
              <a:ext uri="{FF2B5EF4-FFF2-40B4-BE49-F238E27FC236}">
                <a16:creationId xmlns:a16="http://schemas.microsoft.com/office/drawing/2014/main" id="{ED9D6BDC-7B2E-CCE6-272B-FC5FA0E33E14}"/>
              </a:ext>
            </a:extLst>
          </p:cNvPr>
          <p:cNvSpPr txBox="1"/>
          <p:nvPr/>
        </p:nvSpPr>
        <p:spPr>
          <a:xfrm>
            <a:off x="5648513" y="3716751"/>
            <a:ext cx="798036" cy="307777"/>
          </a:xfrm>
          <a:prstGeom prst="rect">
            <a:avLst/>
          </a:prstGeom>
          <a:noFill/>
        </p:spPr>
        <p:txBody>
          <a:bodyPr wrap="square" rtlCol="0">
            <a:spAutoFit/>
          </a:bodyPr>
          <a:lstStyle/>
          <a:p>
            <a:pPr algn="ctr"/>
            <a:r>
              <a:rPr lang="fr-CA" sz="1400" dirty="0" err="1">
                <a:latin typeface="Century Schoolbook" panose="02040604050505020304" pitchFamily="18" charset="0"/>
                <a:cs typeface="Roboto Serif Light" pitchFamily="2" charset="0"/>
              </a:rPr>
              <a:t>Axon</a:t>
            </a:r>
            <a:endParaRPr lang="fr-CA" sz="1400" dirty="0">
              <a:latin typeface="Century Schoolbook" panose="02040604050505020304" pitchFamily="18" charset="0"/>
              <a:cs typeface="Roboto Serif Light" pitchFamily="2" charset="0"/>
            </a:endParaRPr>
          </a:p>
        </p:txBody>
      </p:sp>
      <p:cxnSp>
        <p:nvCxnSpPr>
          <p:cNvPr id="45" name="Connecteur droit avec flèche 71">
            <a:extLst>
              <a:ext uri="{FF2B5EF4-FFF2-40B4-BE49-F238E27FC236}">
                <a16:creationId xmlns:a16="http://schemas.microsoft.com/office/drawing/2014/main" id="{738111A7-F31B-4AA2-77F7-2A516072EBF2}"/>
              </a:ext>
            </a:extLst>
          </p:cNvPr>
          <p:cNvCxnSpPr>
            <a:cxnSpLocks/>
            <a:endCxn id="30" idx="1"/>
          </p:cNvCxnSpPr>
          <p:nvPr/>
        </p:nvCxnSpPr>
        <p:spPr>
          <a:xfrm>
            <a:off x="5417377" y="3226488"/>
            <a:ext cx="277775" cy="289952"/>
          </a:xfrm>
          <a:prstGeom prst="straightConnector1">
            <a:avLst/>
          </a:prstGeom>
          <a:ln w="63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46" name="Group 45">
            <a:extLst>
              <a:ext uri="{FF2B5EF4-FFF2-40B4-BE49-F238E27FC236}">
                <a16:creationId xmlns:a16="http://schemas.microsoft.com/office/drawing/2014/main" id="{D0B21AAC-1348-5C78-BD9C-F5E419E0303B}"/>
              </a:ext>
            </a:extLst>
          </p:cNvPr>
          <p:cNvGrpSpPr/>
          <p:nvPr/>
        </p:nvGrpSpPr>
        <p:grpSpPr>
          <a:xfrm>
            <a:off x="8086758" y="3450139"/>
            <a:ext cx="2151567" cy="1579631"/>
            <a:chOff x="7381243" y="2685483"/>
            <a:chExt cx="2151567" cy="1579631"/>
          </a:xfrm>
        </p:grpSpPr>
        <p:sp>
          <p:nvSpPr>
            <p:cNvPr id="47" name="ZoneTexte 41">
              <a:extLst>
                <a:ext uri="{FF2B5EF4-FFF2-40B4-BE49-F238E27FC236}">
                  <a16:creationId xmlns:a16="http://schemas.microsoft.com/office/drawing/2014/main" id="{F5B4B655-2FCC-F42A-F011-978FF5ABA55F}"/>
                </a:ext>
              </a:extLst>
            </p:cNvPr>
            <p:cNvSpPr txBox="1"/>
            <p:nvPr/>
          </p:nvSpPr>
          <p:spPr>
            <a:xfrm>
              <a:off x="7381243" y="3259872"/>
              <a:ext cx="1025702" cy="369332"/>
            </a:xfrm>
            <a:prstGeom prst="rect">
              <a:avLst/>
            </a:prstGeom>
            <a:noFill/>
          </p:spPr>
          <p:txBody>
            <a:bodyPr wrap="square" rtlCol="0">
              <a:spAutoFit/>
            </a:bodyPr>
            <a:lstStyle/>
            <a:p>
              <a:pPr algn="ctr"/>
              <a:r>
                <a:rPr lang="fr-CA" dirty="0">
                  <a:latin typeface="Century Schoolbook" panose="02040604050505020304" pitchFamily="18" charset="0"/>
                  <a:cs typeface="Roboto Serif Light" pitchFamily="2" charset="0"/>
                </a:rPr>
                <a:t>MWF = </a:t>
              </a:r>
            </a:p>
          </p:txBody>
        </p:sp>
        <p:sp>
          <p:nvSpPr>
            <p:cNvPr id="48" name="ZoneTexte 41">
              <a:extLst>
                <a:ext uri="{FF2B5EF4-FFF2-40B4-BE49-F238E27FC236}">
                  <a16:creationId xmlns:a16="http://schemas.microsoft.com/office/drawing/2014/main" id="{568DE2C8-52AB-33CE-211B-3B348446002B}"/>
                </a:ext>
              </a:extLst>
            </p:cNvPr>
            <p:cNvSpPr txBox="1"/>
            <p:nvPr/>
          </p:nvSpPr>
          <p:spPr>
            <a:xfrm>
              <a:off x="8421386" y="3768835"/>
              <a:ext cx="887985" cy="338554"/>
            </a:xfrm>
            <a:prstGeom prst="rect">
              <a:avLst/>
            </a:prstGeom>
            <a:noFill/>
          </p:spPr>
          <p:txBody>
            <a:bodyPr wrap="square" rtlCol="0">
              <a:spAutoFit/>
            </a:bodyPr>
            <a:lstStyle/>
            <a:p>
              <a:pPr algn="ctr"/>
              <a:r>
                <a:rPr lang="fr-CA" sz="1600" dirty="0">
                  <a:latin typeface="Century Schoolbook" panose="02040604050505020304" pitchFamily="18" charset="0"/>
                  <a:cs typeface="Roboto Serif Light" pitchFamily="2" charset="0"/>
                </a:rPr>
                <a:t>+</a:t>
              </a:r>
            </a:p>
          </p:txBody>
        </p:sp>
        <p:sp>
          <p:nvSpPr>
            <p:cNvPr id="49" name="Freeform: Shape 48">
              <a:extLst>
                <a:ext uri="{FF2B5EF4-FFF2-40B4-BE49-F238E27FC236}">
                  <a16:creationId xmlns:a16="http://schemas.microsoft.com/office/drawing/2014/main" id="{CFE724B8-45B2-865E-DB44-EBF3887E4FDE}"/>
                </a:ext>
              </a:extLst>
            </p:cNvPr>
            <p:cNvSpPr/>
            <p:nvPr/>
          </p:nvSpPr>
          <p:spPr>
            <a:xfrm>
              <a:off x="8885340" y="2685483"/>
              <a:ext cx="136456" cy="649052"/>
            </a:xfrm>
            <a:custGeom>
              <a:avLst/>
              <a:gdLst>
                <a:gd name="connsiteX0" fmla="*/ 0 w 546100"/>
                <a:gd name="connsiteY0" fmla="*/ 387350 h 387350"/>
                <a:gd name="connsiteX1" fmla="*/ 279400 w 546100"/>
                <a:gd name="connsiteY1" fmla="*/ 0 h 387350"/>
                <a:gd name="connsiteX2" fmla="*/ 546100 w 546100"/>
                <a:gd name="connsiteY2" fmla="*/ 387350 h 387350"/>
              </a:gdLst>
              <a:ahLst/>
              <a:cxnLst>
                <a:cxn ang="0">
                  <a:pos x="connsiteX0" y="connsiteY0"/>
                </a:cxn>
                <a:cxn ang="0">
                  <a:pos x="connsiteX1" y="connsiteY1"/>
                </a:cxn>
                <a:cxn ang="0">
                  <a:pos x="connsiteX2" y="connsiteY2"/>
                </a:cxn>
              </a:cxnLst>
              <a:rect l="l" t="t" r="r" b="b"/>
              <a:pathLst>
                <a:path w="546100" h="387350">
                  <a:moveTo>
                    <a:pt x="0" y="387350"/>
                  </a:moveTo>
                  <a:cubicBezTo>
                    <a:pt x="94191" y="193675"/>
                    <a:pt x="188383" y="0"/>
                    <a:pt x="279400" y="0"/>
                  </a:cubicBezTo>
                  <a:cubicBezTo>
                    <a:pt x="370417" y="0"/>
                    <a:pt x="458258" y="193675"/>
                    <a:pt x="546100" y="387350"/>
                  </a:cubicBezTo>
                </a:path>
              </a:pathLst>
            </a:custGeom>
            <a:pattFill prst="wdUpDiag">
              <a:fgClr>
                <a:srgbClr val="00A759"/>
              </a:fgClr>
              <a:bgClr>
                <a:schemeClr val="bg1"/>
              </a:bgClr>
            </a:pattFill>
            <a:ln w="28575">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50" name="Freeform: Shape 49">
              <a:extLst>
                <a:ext uri="{FF2B5EF4-FFF2-40B4-BE49-F238E27FC236}">
                  <a16:creationId xmlns:a16="http://schemas.microsoft.com/office/drawing/2014/main" id="{4A30AA65-43E1-97C8-C5DB-BE2ED2D5CA9B}"/>
                </a:ext>
              </a:extLst>
            </p:cNvPr>
            <p:cNvSpPr/>
            <p:nvPr/>
          </p:nvSpPr>
          <p:spPr>
            <a:xfrm>
              <a:off x="8440834" y="3616062"/>
              <a:ext cx="136456" cy="649052"/>
            </a:xfrm>
            <a:custGeom>
              <a:avLst/>
              <a:gdLst>
                <a:gd name="connsiteX0" fmla="*/ 0 w 546100"/>
                <a:gd name="connsiteY0" fmla="*/ 387350 h 387350"/>
                <a:gd name="connsiteX1" fmla="*/ 279400 w 546100"/>
                <a:gd name="connsiteY1" fmla="*/ 0 h 387350"/>
                <a:gd name="connsiteX2" fmla="*/ 546100 w 546100"/>
                <a:gd name="connsiteY2" fmla="*/ 387350 h 387350"/>
              </a:gdLst>
              <a:ahLst/>
              <a:cxnLst>
                <a:cxn ang="0">
                  <a:pos x="connsiteX0" y="connsiteY0"/>
                </a:cxn>
                <a:cxn ang="0">
                  <a:pos x="connsiteX1" y="connsiteY1"/>
                </a:cxn>
                <a:cxn ang="0">
                  <a:pos x="connsiteX2" y="connsiteY2"/>
                </a:cxn>
              </a:cxnLst>
              <a:rect l="l" t="t" r="r" b="b"/>
              <a:pathLst>
                <a:path w="546100" h="387350">
                  <a:moveTo>
                    <a:pt x="0" y="387350"/>
                  </a:moveTo>
                  <a:cubicBezTo>
                    <a:pt x="94191" y="193675"/>
                    <a:pt x="188383" y="0"/>
                    <a:pt x="279400" y="0"/>
                  </a:cubicBezTo>
                  <a:cubicBezTo>
                    <a:pt x="370417" y="0"/>
                    <a:pt x="458258" y="193675"/>
                    <a:pt x="546100" y="387350"/>
                  </a:cubicBezTo>
                </a:path>
              </a:pathLst>
            </a:custGeom>
            <a:pattFill prst="wdUpDiag">
              <a:fgClr>
                <a:srgbClr val="00A759"/>
              </a:fgClr>
              <a:bgClr>
                <a:schemeClr val="bg1"/>
              </a:bgClr>
            </a:pattFill>
            <a:ln w="28575">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51" name="Freeform: Shape 50">
              <a:extLst>
                <a:ext uri="{FF2B5EF4-FFF2-40B4-BE49-F238E27FC236}">
                  <a16:creationId xmlns:a16="http://schemas.microsoft.com/office/drawing/2014/main" id="{EE722D19-7D64-0A94-472C-4B5063E4B81A}"/>
                </a:ext>
              </a:extLst>
            </p:cNvPr>
            <p:cNvSpPr/>
            <p:nvPr/>
          </p:nvSpPr>
          <p:spPr>
            <a:xfrm>
              <a:off x="9041672" y="3602362"/>
              <a:ext cx="477356" cy="649052"/>
            </a:xfrm>
            <a:custGeom>
              <a:avLst/>
              <a:gdLst>
                <a:gd name="connsiteX0" fmla="*/ 0 w 546100"/>
                <a:gd name="connsiteY0" fmla="*/ 387350 h 387350"/>
                <a:gd name="connsiteX1" fmla="*/ 279400 w 546100"/>
                <a:gd name="connsiteY1" fmla="*/ 0 h 387350"/>
                <a:gd name="connsiteX2" fmla="*/ 546100 w 546100"/>
                <a:gd name="connsiteY2" fmla="*/ 387350 h 387350"/>
              </a:gdLst>
              <a:ahLst/>
              <a:cxnLst>
                <a:cxn ang="0">
                  <a:pos x="connsiteX0" y="connsiteY0"/>
                </a:cxn>
                <a:cxn ang="0">
                  <a:pos x="connsiteX1" y="connsiteY1"/>
                </a:cxn>
                <a:cxn ang="0">
                  <a:pos x="connsiteX2" y="connsiteY2"/>
                </a:cxn>
              </a:cxnLst>
              <a:rect l="l" t="t" r="r" b="b"/>
              <a:pathLst>
                <a:path w="546100" h="387350">
                  <a:moveTo>
                    <a:pt x="0" y="387350"/>
                  </a:moveTo>
                  <a:cubicBezTo>
                    <a:pt x="94191" y="193675"/>
                    <a:pt x="188383" y="0"/>
                    <a:pt x="279400" y="0"/>
                  </a:cubicBezTo>
                  <a:cubicBezTo>
                    <a:pt x="370417" y="0"/>
                    <a:pt x="458258" y="193675"/>
                    <a:pt x="546100" y="387350"/>
                  </a:cubicBezTo>
                </a:path>
              </a:pathLst>
            </a:custGeom>
            <a:pattFill prst="pct30">
              <a:fgClr>
                <a:srgbClr val="00A759"/>
              </a:fgClr>
              <a:bgClr>
                <a:schemeClr val="bg1"/>
              </a:bgClr>
            </a:pattFill>
            <a:ln w="28575">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cxnSp>
          <p:nvCxnSpPr>
            <p:cNvPr id="52" name="Straight Connector 51">
              <a:extLst>
                <a:ext uri="{FF2B5EF4-FFF2-40B4-BE49-F238E27FC236}">
                  <a16:creationId xmlns:a16="http://schemas.microsoft.com/office/drawing/2014/main" id="{0D0079F1-0544-04FE-352C-4BD1003C8386}"/>
                </a:ext>
              </a:extLst>
            </p:cNvPr>
            <p:cNvCxnSpPr/>
            <p:nvPr/>
          </p:nvCxnSpPr>
          <p:spPr>
            <a:xfrm>
              <a:off x="8331440" y="3440552"/>
              <a:ext cx="120137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53" name="Rectangle: Rounded Corners 52">
            <a:extLst>
              <a:ext uri="{FF2B5EF4-FFF2-40B4-BE49-F238E27FC236}">
                <a16:creationId xmlns:a16="http://schemas.microsoft.com/office/drawing/2014/main" id="{603690F1-284D-25BA-2789-99170818D52E}"/>
              </a:ext>
            </a:extLst>
          </p:cNvPr>
          <p:cNvSpPr/>
          <p:nvPr/>
        </p:nvSpPr>
        <p:spPr>
          <a:xfrm>
            <a:off x="8135582" y="3340372"/>
            <a:ext cx="2280619" cy="1808690"/>
          </a:xfrm>
          <a:prstGeom prst="roundRect">
            <a:avLst>
              <a:gd name="adj" fmla="val 21223"/>
            </a:avLst>
          </a:prstGeom>
          <a:noFill/>
          <a:ln>
            <a:solidFill>
              <a:schemeClr val="bg2">
                <a:lumMod val="9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Tree>
    <p:extLst>
      <p:ext uri="{BB962C8B-B14F-4D97-AF65-F5344CB8AC3E}">
        <p14:creationId xmlns:p14="http://schemas.microsoft.com/office/powerpoint/2010/main" val="590935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5"/>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6"/>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7"/>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8"/>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9"/>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0"/>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21"/>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2"/>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3"/>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24"/>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25"/>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26"/>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27"/>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28"/>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29"/>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38"/>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39"/>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40"/>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41"/>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42"/>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43"/>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44"/>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45"/>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46"/>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53"/>
                                        </p:tgtEl>
                                        <p:attrNameLst>
                                          <p:attrName>style.visibility</p:attrName>
                                        </p:attrNameLst>
                                      </p:cBhvr>
                                      <p:to>
                                        <p:strVal val="visible"/>
                                      </p:to>
                                    </p:set>
                                  </p:childTnLst>
                                </p:cTn>
                              </p:par>
                            </p:childTnLst>
                          </p:cTn>
                        </p:par>
                      </p:childTnLst>
                    </p:cTn>
                  </p:par>
                  <p:par>
                    <p:cTn id="85" fill="hold">
                      <p:stCondLst>
                        <p:cond delay="indefinite"/>
                      </p:stCondLst>
                      <p:childTnLst>
                        <p:par>
                          <p:cTn id="86" fill="hold">
                            <p:stCondLst>
                              <p:cond delay="0"/>
                            </p:stCondLst>
                            <p:childTnLst>
                              <p:par>
                                <p:cTn id="87" presetID="1" presetClass="entr" presetSubtype="0" fill="hold" nodeType="clickEffect">
                                  <p:stCondLst>
                                    <p:cond delay="0"/>
                                  </p:stCondLst>
                                  <p:childTnLst>
                                    <p:set>
                                      <p:cBhvr>
                                        <p:cTn id="88"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10" grpId="0"/>
      <p:bldP spid="11" grpId="0"/>
      <p:bldP spid="12" grpId="0"/>
      <p:bldP spid="14" grpId="0" animBg="1"/>
      <p:bldP spid="17" grpId="0"/>
      <p:bldP spid="18" grpId="0"/>
      <p:bldP spid="22" grpId="0"/>
      <p:bldP spid="23" grpId="0"/>
      <p:bldP spid="24" grpId="0"/>
      <p:bldP spid="25" grpId="0"/>
      <p:bldP spid="26" grpId="0" animBg="1"/>
      <p:bldP spid="27" grpId="0" animBg="1"/>
      <p:bldP spid="41" grpId="0"/>
      <p:bldP spid="42" grpId="0"/>
      <p:bldP spid="43" grpId="0"/>
      <p:bldP spid="44" grpId="0"/>
      <p:bldP spid="53" grpId="0" animBg="1"/>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EE39D0-7888-3C2F-EEC5-F0F70F916254}"/>
              </a:ext>
            </a:extLst>
          </p:cNvPr>
          <p:cNvSpPr>
            <a:spLocks noGrp="1"/>
          </p:cNvSpPr>
          <p:nvPr>
            <p:ph type="title"/>
          </p:nvPr>
        </p:nvSpPr>
        <p:spPr/>
        <p:txBody>
          <a:bodyPr/>
          <a:lstStyle/>
          <a:p>
            <a:r>
              <a:rPr lang="fr-CA" dirty="0" err="1">
                <a:latin typeface="Century Schoolbook" panose="02040604050505020304" pitchFamily="18" charset="0"/>
              </a:rPr>
              <a:t>Magnetization</a:t>
            </a:r>
            <a:r>
              <a:rPr lang="fr-CA" dirty="0">
                <a:latin typeface="Century Schoolbook" panose="02040604050505020304" pitchFamily="18" charset="0"/>
              </a:rPr>
              <a:t> </a:t>
            </a:r>
            <a:r>
              <a:rPr lang="fr-CA" dirty="0" err="1">
                <a:latin typeface="Century Schoolbook" panose="02040604050505020304" pitchFamily="18" charset="0"/>
              </a:rPr>
              <a:t>transfer</a:t>
            </a:r>
            <a:endParaRPr lang="fr-CA" dirty="0">
              <a:latin typeface="Century Schoolbook" panose="02040604050505020304" pitchFamily="18" charset="0"/>
            </a:endParaRPr>
          </a:p>
        </p:txBody>
      </p:sp>
      <p:sp>
        <p:nvSpPr>
          <p:cNvPr id="4" name="Slide Number Placeholder 3">
            <a:extLst>
              <a:ext uri="{FF2B5EF4-FFF2-40B4-BE49-F238E27FC236}">
                <a16:creationId xmlns:a16="http://schemas.microsoft.com/office/drawing/2014/main" id="{F5CAA497-AC23-BA97-CA5E-A4954705773D}"/>
              </a:ext>
            </a:extLst>
          </p:cNvPr>
          <p:cNvSpPr>
            <a:spLocks noGrp="1"/>
          </p:cNvSpPr>
          <p:nvPr>
            <p:ph type="sldNum" sz="quarter" idx="12"/>
          </p:nvPr>
        </p:nvSpPr>
        <p:spPr/>
        <p:txBody>
          <a:bodyPr/>
          <a:lstStyle/>
          <a:p>
            <a:fld id="{7C4F7C6C-F16A-437F-A05B-8026F95376C8}" type="slidenum">
              <a:rPr lang="fr-CA" smtClean="0">
                <a:latin typeface="Century Schoolbook" panose="02040604050505020304" pitchFamily="18" charset="0"/>
              </a:rPr>
              <a:pPr/>
              <a:t>78</a:t>
            </a:fld>
            <a:endParaRPr lang="fr-CA" dirty="0">
              <a:latin typeface="Century Schoolbook" panose="02040604050505020304" pitchFamily="18" charset="0"/>
            </a:endParaRPr>
          </a:p>
        </p:txBody>
      </p:sp>
      <p:sp>
        <p:nvSpPr>
          <p:cNvPr id="84" name="ZoneTexte 41">
            <a:extLst>
              <a:ext uri="{FF2B5EF4-FFF2-40B4-BE49-F238E27FC236}">
                <a16:creationId xmlns:a16="http://schemas.microsoft.com/office/drawing/2014/main" id="{B5692DAD-72C1-BAD0-2A60-4024E8E29D93}"/>
              </a:ext>
            </a:extLst>
          </p:cNvPr>
          <p:cNvSpPr txBox="1"/>
          <p:nvPr/>
        </p:nvSpPr>
        <p:spPr>
          <a:xfrm>
            <a:off x="838201" y="1351351"/>
            <a:ext cx="2647950" cy="523220"/>
          </a:xfrm>
          <a:prstGeom prst="rect">
            <a:avLst/>
          </a:prstGeom>
          <a:noFill/>
        </p:spPr>
        <p:txBody>
          <a:bodyPr wrap="square" rtlCol="0">
            <a:spAutoFit/>
          </a:bodyPr>
          <a:lstStyle/>
          <a:p>
            <a:r>
              <a:rPr lang="fr-CA" sz="2800" dirty="0" err="1">
                <a:latin typeface="Century Schoolbook" panose="02040604050505020304" pitchFamily="18" charset="0"/>
                <a:cs typeface="Roboto Serif Light" pitchFamily="2" charset="0"/>
              </a:rPr>
              <a:t>What</a:t>
            </a:r>
            <a:r>
              <a:rPr lang="fr-CA" sz="2800" dirty="0">
                <a:latin typeface="Century Schoolbook" panose="02040604050505020304" pitchFamily="18" charset="0"/>
                <a:cs typeface="Roboto Serif Light" pitchFamily="2" charset="0"/>
              </a:rPr>
              <a:t> </a:t>
            </a:r>
            <a:r>
              <a:rPr lang="fr-CA" sz="2800" dirty="0" err="1">
                <a:latin typeface="Century Schoolbook" panose="02040604050505020304" pitchFamily="18" charset="0"/>
                <a:cs typeface="Roboto Serif Light" pitchFamily="2" charset="0"/>
              </a:rPr>
              <a:t>is</a:t>
            </a:r>
            <a:r>
              <a:rPr lang="fr-CA" sz="2800" dirty="0">
                <a:latin typeface="Century Schoolbook" panose="02040604050505020304" pitchFamily="18" charset="0"/>
                <a:cs typeface="Roboto Serif Light" pitchFamily="2" charset="0"/>
              </a:rPr>
              <a:t> </a:t>
            </a:r>
            <a:r>
              <a:rPr lang="fr-CA" sz="2800" dirty="0" err="1">
                <a:latin typeface="Century Schoolbook" panose="02040604050505020304" pitchFamily="18" charset="0"/>
                <a:cs typeface="Roboto Serif Light" pitchFamily="2" charset="0"/>
              </a:rPr>
              <a:t>it</a:t>
            </a:r>
            <a:r>
              <a:rPr lang="fr-CA" sz="2800" dirty="0">
                <a:latin typeface="Century Schoolbook" panose="02040604050505020304" pitchFamily="18" charset="0"/>
                <a:cs typeface="Roboto Serif Light" pitchFamily="2" charset="0"/>
              </a:rPr>
              <a:t>?</a:t>
            </a:r>
          </a:p>
        </p:txBody>
      </p:sp>
      <p:grpSp>
        <p:nvGrpSpPr>
          <p:cNvPr id="3" name="Group 2">
            <a:extLst>
              <a:ext uri="{FF2B5EF4-FFF2-40B4-BE49-F238E27FC236}">
                <a16:creationId xmlns:a16="http://schemas.microsoft.com/office/drawing/2014/main" id="{FEF68B90-64B9-064C-3BC1-01D2C6A1A40B}"/>
              </a:ext>
            </a:extLst>
          </p:cNvPr>
          <p:cNvGrpSpPr>
            <a:grpSpLocks noChangeAspect="1"/>
          </p:cNvGrpSpPr>
          <p:nvPr/>
        </p:nvGrpSpPr>
        <p:grpSpPr>
          <a:xfrm rot="8723556">
            <a:off x="4161968" y="4161774"/>
            <a:ext cx="1118864" cy="651400"/>
            <a:chOff x="1685352" y="4536094"/>
            <a:chExt cx="1925453" cy="1120994"/>
          </a:xfrm>
        </p:grpSpPr>
        <p:sp>
          <p:nvSpPr>
            <p:cNvPr id="5" name="Flowchart: Connector 4">
              <a:extLst>
                <a:ext uri="{FF2B5EF4-FFF2-40B4-BE49-F238E27FC236}">
                  <a16:creationId xmlns:a16="http://schemas.microsoft.com/office/drawing/2014/main" id="{B09E272B-C3A5-5E3F-DBCF-8C0BF4245281}"/>
                </a:ext>
              </a:extLst>
            </p:cNvPr>
            <p:cNvSpPr/>
            <p:nvPr/>
          </p:nvSpPr>
          <p:spPr>
            <a:xfrm>
              <a:off x="2352757" y="4536094"/>
              <a:ext cx="590642" cy="590642"/>
            </a:xfrm>
            <a:prstGeom prst="flowChartConnector">
              <a:avLst/>
            </a:prstGeom>
            <a:gradFill flip="none" rotWithShape="1">
              <a:gsLst>
                <a:gs pos="0">
                  <a:schemeClr val="tx1"/>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200" dirty="0">
                  <a:latin typeface="Century Schoolbook" panose="02040604050505020304" pitchFamily="18" charset="0"/>
                  <a:cs typeface="Roboto Serif Light" pitchFamily="2" charset="0"/>
                </a:rPr>
                <a:t>O</a:t>
              </a:r>
            </a:p>
          </p:txBody>
        </p:sp>
        <p:grpSp>
          <p:nvGrpSpPr>
            <p:cNvPr id="6" name="Group 5">
              <a:extLst>
                <a:ext uri="{FF2B5EF4-FFF2-40B4-BE49-F238E27FC236}">
                  <a16:creationId xmlns:a16="http://schemas.microsoft.com/office/drawing/2014/main" id="{21866217-573C-203F-0974-812B265F06CB}"/>
                </a:ext>
              </a:extLst>
            </p:cNvPr>
            <p:cNvGrpSpPr/>
            <p:nvPr/>
          </p:nvGrpSpPr>
          <p:grpSpPr>
            <a:xfrm>
              <a:off x="1685352" y="5199888"/>
              <a:ext cx="1925453" cy="457200"/>
              <a:chOff x="1685352" y="5199888"/>
              <a:chExt cx="1925453" cy="457200"/>
            </a:xfrm>
          </p:grpSpPr>
          <p:sp>
            <p:nvSpPr>
              <p:cNvPr id="9" name="Flowchart: Connector 8">
                <a:extLst>
                  <a:ext uri="{FF2B5EF4-FFF2-40B4-BE49-F238E27FC236}">
                    <a16:creationId xmlns:a16="http://schemas.microsoft.com/office/drawing/2014/main" id="{E8847545-396A-879D-A37A-6754A13341ED}"/>
                  </a:ext>
                </a:extLst>
              </p:cNvPr>
              <p:cNvSpPr/>
              <p:nvPr/>
            </p:nvSpPr>
            <p:spPr>
              <a:xfrm>
                <a:off x="3153605" y="5199888"/>
                <a:ext cx="457200" cy="457200"/>
              </a:xfrm>
              <a:prstGeom prst="flowChartConnector">
                <a:avLst/>
              </a:prstGeom>
              <a:gradFill flip="none" rotWithShape="1">
                <a:gsLst>
                  <a:gs pos="0">
                    <a:schemeClr val="tx1"/>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200" dirty="0">
                    <a:latin typeface="Century Schoolbook" panose="02040604050505020304" pitchFamily="18" charset="0"/>
                    <a:cs typeface="Roboto Serif Light" pitchFamily="2" charset="0"/>
                  </a:rPr>
                  <a:t>H</a:t>
                </a:r>
              </a:p>
            </p:txBody>
          </p:sp>
          <p:sp>
            <p:nvSpPr>
              <p:cNvPr id="10" name="Flowchart: Connector 9">
                <a:extLst>
                  <a:ext uri="{FF2B5EF4-FFF2-40B4-BE49-F238E27FC236}">
                    <a16:creationId xmlns:a16="http://schemas.microsoft.com/office/drawing/2014/main" id="{6E160681-BD45-BAAF-A511-47E196348001}"/>
                  </a:ext>
                </a:extLst>
              </p:cNvPr>
              <p:cNvSpPr/>
              <p:nvPr/>
            </p:nvSpPr>
            <p:spPr>
              <a:xfrm>
                <a:off x="1685352" y="5199888"/>
                <a:ext cx="457200" cy="457200"/>
              </a:xfrm>
              <a:prstGeom prst="flowChartConnector">
                <a:avLst/>
              </a:prstGeom>
              <a:gradFill flip="none" rotWithShape="1">
                <a:gsLst>
                  <a:gs pos="0">
                    <a:schemeClr val="tx1"/>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200" dirty="0">
                    <a:latin typeface="Century Schoolbook" panose="02040604050505020304" pitchFamily="18" charset="0"/>
                    <a:cs typeface="Roboto Serif Light" pitchFamily="2" charset="0"/>
                  </a:rPr>
                  <a:t>H</a:t>
                </a:r>
              </a:p>
            </p:txBody>
          </p:sp>
        </p:grpSp>
        <p:cxnSp>
          <p:nvCxnSpPr>
            <p:cNvPr id="7" name="Straight Connector 6">
              <a:extLst>
                <a:ext uri="{FF2B5EF4-FFF2-40B4-BE49-F238E27FC236}">
                  <a16:creationId xmlns:a16="http://schemas.microsoft.com/office/drawing/2014/main" id="{012EBE76-BECE-E49D-83AF-B32365230E87}"/>
                </a:ext>
              </a:extLst>
            </p:cNvPr>
            <p:cNvCxnSpPr>
              <a:stCxn id="5" idx="3"/>
              <a:endCxn id="10" idx="7"/>
            </p:cNvCxnSpPr>
            <p:nvPr/>
          </p:nvCxnSpPr>
          <p:spPr>
            <a:xfrm flipH="1">
              <a:off x="2075597" y="5040238"/>
              <a:ext cx="363658" cy="22660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E4CA4FA6-91DB-ACB2-34B4-FE5807EDC3F4}"/>
                </a:ext>
              </a:extLst>
            </p:cNvPr>
            <p:cNvCxnSpPr>
              <a:stCxn id="5" idx="5"/>
              <a:endCxn id="9" idx="1"/>
            </p:cNvCxnSpPr>
            <p:nvPr/>
          </p:nvCxnSpPr>
          <p:spPr>
            <a:xfrm>
              <a:off x="2856901" y="5040238"/>
              <a:ext cx="363659" cy="22660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1" name="TextBox 10">
            <a:extLst>
              <a:ext uri="{FF2B5EF4-FFF2-40B4-BE49-F238E27FC236}">
                <a16:creationId xmlns:a16="http://schemas.microsoft.com/office/drawing/2014/main" id="{CABAEEBE-4309-2E74-2DB7-FF6DD0E687AE}"/>
              </a:ext>
            </a:extLst>
          </p:cNvPr>
          <p:cNvSpPr txBox="1"/>
          <p:nvPr/>
        </p:nvSpPr>
        <p:spPr>
          <a:xfrm>
            <a:off x="5145413" y="5196155"/>
            <a:ext cx="2043306" cy="519351"/>
          </a:xfrm>
          <a:prstGeom prst="roundRect">
            <a:avLst>
              <a:gd name="adj" fmla="val 50000"/>
            </a:avLst>
          </a:prstGeom>
          <a:noFill/>
        </p:spPr>
        <p:txBody>
          <a:bodyPr wrap="square" rtlCol="0" anchor="ctr">
            <a:spAutoFit/>
          </a:bodyPr>
          <a:lstStyle/>
          <a:p>
            <a:r>
              <a:rPr lang="fr-CA" dirty="0" err="1">
                <a:latin typeface="Century Schoolbook" panose="02040604050505020304" pitchFamily="18" charset="0"/>
                <a:cs typeface="Roboto Serif Light" pitchFamily="2" charset="0"/>
              </a:rPr>
              <a:t>Macromolecule</a:t>
            </a:r>
            <a:endParaRPr lang="fr-CA" dirty="0">
              <a:latin typeface="Century Schoolbook" panose="02040604050505020304" pitchFamily="18" charset="0"/>
              <a:cs typeface="Roboto Serif Light" pitchFamily="2" charset="0"/>
            </a:endParaRPr>
          </a:p>
        </p:txBody>
      </p:sp>
      <p:grpSp>
        <p:nvGrpSpPr>
          <p:cNvPr id="12" name="Group 11">
            <a:extLst>
              <a:ext uri="{FF2B5EF4-FFF2-40B4-BE49-F238E27FC236}">
                <a16:creationId xmlns:a16="http://schemas.microsoft.com/office/drawing/2014/main" id="{C2F431AF-9D5D-8F67-B61E-7EF4DB2BC74B}"/>
              </a:ext>
            </a:extLst>
          </p:cNvPr>
          <p:cNvGrpSpPr>
            <a:grpSpLocks noChangeAspect="1"/>
          </p:cNvGrpSpPr>
          <p:nvPr/>
        </p:nvGrpSpPr>
        <p:grpSpPr>
          <a:xfrm rot="13715061">
            <a:off x="5146562" y="2505833"/>
            <a:ext cx="1118864" cy="651400"/>
            <a:chOff x="1685352" y="4536094"/>
            <a:chExt cx="1925453" cy="1120994"/>
          </a:xfrm>
        </p:grpSpPr>
        <p:sp>
          <p:nvSpPr>
            <p:cNvPr id="13" name="Flowchart: Connector 12">
              <a:extLst>
                <a:ext uri="{FF2B5EF4-FFF2-40B4-BE49-F238E27FC236}">
                  <a16:creationId xmlns:a16="http://schemas.microsoft.com/office/drawing/2014/main" id="{8E9DE522-B5F7-3CD5-EBD9-7435F4240326}"/>
                </a:ext>
              </a:extLst>
            </p:cNvPr>
            <p:cNvSpPr/>
            <p:nvPr/>
          </p:nvSpPr>
          <p:spPr>
            <a:xfrm>
              <a:off x="2352757" y="4536094"/>
              <a:ext cx="590642" cy="590642"/>
            </a:xfrm>
            <a:prstGeom prst="flowChartConnector">
              <a:avLst/>
            </a:prstGeom>
            <a:gradFill flip="none" rotWithShape="1">
              <a:gsLst>
                <a:gs pos="0">
                  <a:schemeClr val="tx1"/>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200" dirty="0">
                  <a:latin typeface="Century Schoolbook" panose="02040604050505020304" pitchFamily="18" charset="0"/>
                  <a:cs typeface="Roboto Serif Light" pitchFamily="2" charset="0"/>
                </a:rPr>
                <a:t>O</a:t>
              </a:r>
            </a:p>
          </p:txBody>
        </p:sp>
        <p:grpSp>
          <p:nvGrpSpPr>
            <p:cNvPr id="14" name="Group 13">
              <a:extLst>
                <a:ext uri="{FF2B5EF4-FFF2-40B4-BE49-F238E27FC236}">
                  <a16:creationId xmlns:a16="http://schemas.microsoft.com/office/drawing/2014/main" id="{C0556A1E-3BF9-94F3-1DF7-162623984962}"/>
                </a:ext>
              </a:extLst>
            </p:cNvPr>
            <p:cNvGrpSpPr/>
            <p:nvPr/>
          </p:nvGrpSpPr>
          <p:grpSpPr>
            <a:xfrm>
              <a:off x="1685352" y="5199888"/>
              <a:ext cx="1925453" cy="457200"/>
              <a:chOff x="1685352" y="5199888"/>
              <a:chExt cx="1925453" cy="457200"/>
            </a:xfrm>
          </p:grpSpPr>
          <p:sp>
            <p:nvSpPr>
              <p:cNvPr id="17" name="Flowchart: Connector 16">
                <a:extLst>
                  <a:ext uri="{FF2B5EF4-FFF2-40B4-BE49-F238E27FC236}">
                    <a16:creationId xmlns:a16="http://schemas.microsoft.com/office/drawing/2014/main" id="{35ECC1B0-BD50-E7C1-8B7C-D8A0893F0C4C}"/>
                  </a:ext>
                </a:extLst>
              </p:cNvPr>
              <p:cNvSpPr/>
              <p:nvPr/>
            </p:nvSpPr>
            <p:spPr>
              <a:xfrm>
                <a:off x="3153605" y="5199888"/>
                <a:ext cx="457200" cy="457200"/>
              </a:xfrm>
              <a:prstGeom prst="flowChartConnector">
                <a:avLst/>
              </a:prstGeom>
              <a:gradFill flip="none" rotWithShape="1">
                <a:gsLst>
                  <a:gs pos="0">
                    <a:schemeClr val="tx1"/>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200" dirty="0">
                    <a:latin typeface="Century Schoolbook" panose="02040604050505020304" pitchFamily="18" charset="0"/>
                    <a:cs typeface="Roboto Serif Light" pitchFamily="2" charset="0"/>
                  </a:rPr>
                  <a:t>H</a:t>
                </a:r>
              </a:p>
            </p:txBody>
          </p:sp>
          <p:sp>
            <p:nvSpPr>
              <p:cNvPr id="18" name="Flowchart: Connector 17">
                <a:extLst>
                  <a:ext uri="{FF2B5EF4-FFF2-40B4-BE49-F238E27FC236}">
                    <a16:creationId xmlns:a16="http://schemas.microsoft.com/office/drawing/2014/main" id="{5BC52CF5-5282-F355-5CF6-142B4830E194}"/>
                  </a:ext>
                </a:extLst>
              </p:cNvPr>
              <p:cNvSpPr/>
              <p:nvPr/>
            </p:nvSpPr>
            <p:spPr>
              <a:xfrm>
                <a:off x="1685352" y="5199888"/>
                <a:ext cx="457200" cy="457200"/>
              </a:xfrm>
              <a:prstGeom prst="flowChartConnector">
                <a:avLst/>
              </a:prstGeom>
              <a:gradFill flip="none" rotWithShape="1">
                <a:gsLst>
                  <a:gs pos="0">
                    <a:schemeClr val="tx1"/>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200" dirty="0">
                    <a:latin typeface="Century Schoolbook" panose="02040604050505020304" pitchFamily="18" charset="0"/>
                    <a:cs typeface="Roboto Serif Light" pitchFamily="2" charset="0"/>
                  </a:rPr>
                  <a:t>H</a:t>
                </a:r>
              </a:p>
            </p:txBody>
          </p:sp>
        </p:grpSp>
        <p:cxnSp>
          <p:nvCxnSpPr>
            <p:cNvPr id="15" name="Straight Connector 14">
              <a:extLst>
                <a:ext uri="{FF2B5EF4-FFF2-40B4-BE49-F238E27FC236}">
                  <a16:creationId xmlns:a16="http://schemas.microsoft.com/office/drawing/2014/main" id="{B1C61BBD-EB55-808A-B8E8-09B3B4EF2A71}"/>
                </a:ext>
              </a:extLst>
            </p:cNvPr>
            <p:cNvCxnSpPr>
              <a:stCxn id="13" idx="3"/>
              <a:endCxn id="18" idx="7"/>
            </p:cNvCxnSpPr>
            <p:nvPr/>
          </p:nvCxnSpPr>
          <p:spPr>
            <a:xfrm flipH="1">
              <a:off x="2075597" y="5040238"/>
              <a:ext cx="363658" cy="22660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D6314E91-4F73-94B7-CC2D-9C19CD3F031C}"/>
                </a:ext>
              </a:extLst>
            </p:cNvPr>
            <p:cNvCxnSpPr>
              <a:stCxn id="13" idx="5"/>
              <a:endCxn id="17" idx="1"/>
            </p:cNvCxnSpPr>
            <p:nvPr/>
          </p:nvCxnSpPr>
          <p:spPr>
            <a:xfrm>
              <a:off x="2856901" y="5040238"/>
              <a:ext cx="363659" cy="22660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9" name="Group 18">
            <a:extLst>
              <a:ext uri="{FF2B5EF4-FFF2-40B4-BE49-F238E27FC236}">
                <a16:creationId xmlns:a16="http://schemas.microsoft.com/office/drawing/2014/main" id="{1E6C5745-BAEC-7E33-C4CC-2E211E30561D}"/>
              </a:ext>
            </a:extLst>
          </p:cNvPr>
          <p:cNvGrpSpPr>
            <a:grpSpLocks noChangeAspect="1"/>
          </p:cNvGrpSpPr>
          <p:nvPr/>
        </p:nvGrpSpPr>
        <p:grpSpPr>
          <a:xfrm rot="8440677">
            <a:off x="6474647" y="2091707"/>
            <a:ext cx="1118864" cy="651400"/>
            <a:chOff x="1685352" y="4536094"/>
            <a:chExt cx="1925453" cy="1120994"/>
          </a:xfrm>
        </p:grpSpPr>
        <p:sp>
          <p:nvSpPr>
            <p:cNvPr id="20" name="Flowchart: Connector 19">
              <a:extLst>
                <a:ext uri="{FF2B5EF4-FFF2-40B4-BE49-F238E27FC236}">
                  <a16:creationId xmlns:a16="http://schemas.microsoft.com/office/drawing/2014/main" id="{C2765FA3-BD93-4029-C05E-631D541DA54C}"/>
                </a:ext>
              </a:extLst>
            </p:cNvPr>
            <p:cNvSpPr/>
            <p:nvPr/>
          </p:nvSpPr>
          <p:spPr>
            <a:xfrm>
              <a:off x="2352757" y="4536094"/>
              <a:ext cx="590642" cy="590642"/>
            </a:xfrm>
            <a:prstGeom prst="flowChartConnector">
              <a:avLst/>
            </a:prstGeom>
            <a:gradFill flip="none" rotWithShape="1">
              <a:gsLst>
                <a:gs pos="0">
                  <a:schemeClr val="tx1"/>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200" dirty="0">
                  <a:latin typeface="Century Schoolbook" panose="02040604050505020304" pitchFamily="18" charset="0"/>
                  <a:cs typeface="Roboto Serif Light" pitchFamily="2" charset="0"/>
                </a:rPr>
                <a:t>O</a:t>
              </a:r>
            </a:p>
          </p:txBody>
        </p:sp>
        <p:grpSp>
          <p:nvGrpSpPr>
            <p:cNvPr id="21" name="Group 20">
              <a:extLst>
                <a:ext uri="{FF2B5EF4-FFF2-40B4-BE49-F238E27FC236}">
                  <a16:creationId xmlns:a16="http://schemas.microsoft.com/office/drawing/2014/main" id="{CCCDD405-A96D-7A4D-7A2C-4ECC1462EA19}"/>
                </a:ext>
              </a:extLst>
            </p:cNvPr>
            <p:cNvGrpSpPr/>
            <p:nvPr/>
          </p:nvGrpSpPr>
          <p:grpSpPr>
            <a:xfrm>
              <a:off x="1685352" y="5199888"/>
              <a:ext cx="1925453" cy="457200"/>
              <a:chOff x="1685352" y="5199888"/>
              <a:chExt cx="1925453" cy="457200"/>
            </a:xfrm>
          </p:grpSpPr>
          <p:sp>
            <p:nvSpPr>
              <p:cNvPr id="24" name="Flowchart: Connector 23">
                <a:extLst>
                  <a:ext uri="{FF2B5EF4-FFF2-40B4-BE49-F238E27FC236}">
                    <a16:creationId xmlns:a16="http://schemas.microsoft.com/office/drawing/2014/main" id="{8512A118-D229-DDFB-E00A-A95B84386403}"/>
                  </a:ext>
                </a:extLst>
              </p:cNvPr>
              <p:cNvSpPr/>
              <p:nvPr/>
            </p:nvSpPr>
            <p:spPr>
              <a:xfrm>
                <a:off x="3153605" y="5199888"/>
                <a:ext cx="457200" cy="457200"/>
              </a:xfrm>
              <a:prstGeom prst="flowChartConnector">
                <a:avLst/>
              </a:prstGeom>
              <a:gradFill flip="none" rotWithShape="1">
                <a:gsLst>
                  <a:gs pos="0">
                    <a:schemeClr val="tx1"/>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200" dirty="0">
                    <a:latin typeface="Century Schoolbook" panose="02040604050505020304" pitchFamily="18" charset="0"/>
                    <a:cs typeface="Roboto Serif Light" pitchFamily="2" charset="0"/>
                  </a:rPr>
                  <a:t>H</a:t>
                </a:r>
              </a:p>
            </p:txBody>
          </p:sp>
          <p:sp>
            <p:nvSpPr>
              <p:cNvPr id="25" name="Flowchart: Connector 24">
                <a:extLst>
                  <a:ext uri="{FF2B5EF4-FFF2-40B4-BE49-F238E27FC236}">
                    <a16:creationId xmlns:a16="http://schemas.microsoft.com/office/drawing/2014/main" id="{1CF74F25-A54B-D160-F6F4-E3B41116F937}"/>
                  </a:ext>
                </a:extLst>
              </p:cNvPr>
              <p:cNvSpPr/>
              <p:nvPr/>
            </p:nvSpPr>
            <p:spPr>
              <a:xfrm>
                <a:off x="1685352" y="5199888"/>
                <a:ext cx="457200" cy="457200"/>
              </a:xfrm>
              <a:prstGeom prst="flowChartConnector">
                <a:avLst/>
              </a:prstGeom>
              <a:gradFill flip="none" rotWithShape="1">
                <a:gsLst>
                  <a:gs pos="0">
                    <a:schemeClr val="tx1"/>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200" dirty="0">
                    <a:latin typeface="Century Schoolbook" panose="02040604050505020304" pitchFamily="18" charset="0"/>
                    <a:cs typeface="Roboto Serif Light" pitchFamily="2" charset="0"/>
                  </a:rPr>
                  <a:t>H</a:t>
                </a:r>
              </a:p>
            </p:txBody>
          </p:sp>
        </p:grpSp>
        <p:cxnSp>
          <p:nvCxnSpPr>
            <p:cNvPr id="22" name="Straight Connector 21">
              <a:extLst>
                <a:ext uri="{FF2B5EF4-FFF2-40B4-BE49-F238E27FC236}">
                  <a16:creationId xmlns:a16="http://schemas.microsoft.com/office/drawing/2014/main" id="{EA40BE8E-4875-C672-D5C9-8846116500B0}"/>
                </a:ext>
              </a:extLst>
            </p:cNvPr>
            <p:cNvCxnSpPr>
              <a:stCxn id="20" idx="3"/>
              <a:endCxn id="25" idx="7"/>
            </p:cNvCxnSpPr>
            <p:nvPr/>
          </p:nvCxnSpPr>
          <p:spPr>
            <a:xfrm flipH="1">
              <a:off x="2075597" y="5040238"/>
              <a:ext cx="363658" cy="22660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7C10D736-205F-7FA5-08EC-1537089527B4}"/>
                </a:ext>
              </a:extLst>
            </p:cNvPr>
            <p:cNvCxnSpPr>
              <a:stCxn id="20" idx="5"/>
              <a:endCxn id="24" idx="1"/>
            </p:cNvCxnSpPr>
            <p:nvPr/>
          </p:nvCxnSpPr>
          <p:spPr>
            <a:xfrm>
              <a:off x="2856901" y="5040238"/>
              <a:ext cx="363659" cy="22660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6" name="Group 25">
            <a:extLst>
              <a:ext uri="{FF2B5EF4-FFF2-40B4-BE49-F238E27FC236}">
                <a16:creationId xmlns:a16="http://schemas.microsoft.com/office/drawing/2014/main" id="{B0F7F468-3461-B316-665D-9B0BBA4C034E}"/>
              </a:ext>
            </a:extLst>
          </p:cNvPr>
          <p:cNvGrpSpPr>
            <a:grpSpLocks noChangeAspect="1"/>
          </p:cNvGrpSpPr>
          <p:nvPr/>
        </p:nvGrpSpPr>
        <p:grpSpPr>
          <a:xfrm rot="16905171">
            <a:off x="7185569" y="2720364"/>
            <a:ext cx="1118864" cy="651400"/>
            <a:chOff x="1685352" y="4536094"/>
            <a:chExt cx="1925453" cy="1120994"/>
          </a:xfrm>
        </p:grpSpPr>
        <p:sp>
          <p:nvSpPr>
            <p:cNvPr id="27" name="Flowchart: Connector 26">
              <a:extLst>
                <a:ext uri="{FF2B5EF4-FFF2-40B4-BE49-F238E27FC236}">
                  <a16:creationId xmlns:a16="http://schemas.microsoft.com/office/drawing/2014/main" id="{F32A0189-7939-5F53-1D0E-A60B69E08188}"/>
                </a:ext>
              </a:extLst>
            </p:cNvPr>
            <p:cNvSpPr/>
            <p:nvPr/>
          </p:nvSpPr>
          <p:spPr>
            <a:xfrm>
              <a:off x="2352757" y="4536094"/>
              <a:ext cx="590642" cy="590642"/>
            </a:xfrm>
            <a:prstGeom prst="flowChartConnector">
              <a:avLst/>
            </a:prstGeom>
            <a:gradFill flip="none" rotWithShape="1">
              <a:gsLst>
                <a:gs pos="0">
                  <a:schemeClr val="tx1"/>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200" dirty="0">
                  <a:latin typeface="Century Schoolbook" panose="02040604050505020304" pitchFamily="18" charset="0"/>
                  <a:cs typeface="Roboto Serif Light" pitchFamily="2" charset="0"/>
                </a:rPr>
                <a:t>O</a:t>
              </a:r>
            </a:p>
          </p:txBody>
        </p:sp>
        <p:grpSp>
          <p:nvGrpSpPr>
            <p:cNvPr id="28" name="Group 27">
              <a:extLst>
                <a:ext uri="{FF2B5EF4-FFF2-40B4-BE49-F238E27FC236}">
                  <a16:creationId xmlns:a16="http://schemas.microsoft.com/office/drawing/2014/main" id="{2042F0DE-61FF-D45C-3CA7-677FB4C75BCC}"/>
                </a:ext>
              </a:extLst>
            </p:cNvPr>
            <p:cNvGrpSpPr/>
            <p:nvPr/>
          </p:nvGrpSpPr>
          <p:grpSpPr>
            <a:xfrm>
              <a:off x="1685352" y="5199888"/>
              <a:ext cx="1925453" cy="457200"/>
              <a:chOff x="1685352" y="5199888"/>
              <a:chExt cx="1925453" cy="457200"/>
            </a:xfrm>
          </p:grpSpPr>
          <p:sp>
            <p:nvSpPr>
              <p:cNvPr id="31" name="Flowchart: Connector 30">
                <a:extLst>
                  <a:ext uri="{FF2B5EF4-FFF2-40B4-BE49-F238E27FC236}">
                    <a16:creationId xmlns:a16="http://schemas.microsoft.com/office/drawing/2014/main" id="{9AC736AC-1CAE-8FE0-B291-F4FB056084FC}"/>
                  </a:ext>
                </a:extLst>
              </p:cNvPr>
              <p:cNvSpPr/>
              <p:nvPr/>
            </p:nvSpPr>
            <p:spPr>
              <a:xfrm>
                <a:off x="3153605" y="5199888"/>
                <a:ext cx="457200" cy="457200"/>
              </a:xfrm>
              <a:prstGeom prst="flowChartConnector">
                <a:avLst/>
              </a:prstGeom>
              <a:gradFill flip="none" rotWithShape="1">
                <a:gsLst>
                  <a:gs pos="0">
                    <a:schemeClr val="tx1"/>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200" dirty="0">
                    <a:latin typeface="Century Schoolbook" panose="02040604050505020304" pitchFamily="18" charset="0"/>
                    <a:cs typeface="Roboto Serif Light" pitchFamily="2" charset="0"/>
                  </a:rPr>
                  <a:t>H</a:t>
                </a:r>
              </a:p>
            </p:txBody>
          </p:sp>
          <p:sp>
            <p:nvSpPr>
              <p:cNvPr id="32" name="Flowchart: Connector 31">
                <a:extLst>
                  <a:ext uri="{FF2B5EF4-FFF2-40B4-BE49-F238E27FC236}">
                    <a16:creationId xmlns:a16="http://schemas.microsoft.com/office/drawing/2014/main" id="{B9CCDB7A-23A3-D09F-3182-FA48216623A7}"/>
                  </a:ext>
                </a:extLst>
              </p:cNvPr>
              <p:cNvSpPr/>
              <p:nvPr/>
            </p:nvSpPr>
            <p:spPr>
              <a:xfrm>
                <a:off x="1685352" y="5199888"/>
                <a:ext cx="457200" cy="457200"/>
              </a:xfrm>
              <a:prstGeom prst="flowChartConnector">
                <a:avLst/>
              </a:prstGeom>
              <a:gradFill flip="none" rotWithShape="1">
                <a:gsLst>
                  <a:gs pos="0">
                    <a:schemeClr val="tx1"/>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200" dirty="0">
                    <a:latin typeface="Century Schoolbook" panose="02040604050505020304" pitchFamily="18" charset="0"/>
                    <a:cs typeface="Roboto Serif Light" pitchFamily="2" charset="0"/>
                  </a:rPr>
                  <a:t>H</a:t>
                </a:r>
              </a:p>
            </p:txBody>
          </p:sp>
        </p:grpSp>
        <p:cxnSp>
          <p:nvCxnSpPr>
            <p:cNvPr id="29" name="Straight Connector 28">
              <a:extLst>
                <a:ext uri="{FF2B5EF4-FFF2-40B4-BE49-F238E27FC236}">
                  <a16:creationId xmlns:a16="http://schemas.microsoft.com/office/drawing/2014/main" id="{883D277D-6D74-0535-EF64-C23940948BC6}"/>
                </a:ext>
              </a:extLst>
            </p:cNvPr>
            <p:cNvCxnSpPr>
              <a:stCxn id="27" idx="3"/>
              <a:endCxn id="32" idx="7"/>
            </p:cNvCxnSpPr>
            <p:nvPr/>
          </p:nvCxnSpPr>
          <p:spPr>
            <a:xfrm flipH="1">
              <a:off x="2075597" y="5040238"/>
              <a:ext cx="363658" cy="22660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2EC8496B-58C1-DD32-F815-C4DB3B061A98}"/>
                </a:ext>
              </a:extLst>
            </p:cNvPr>
            <p:cNvCxnSpPr>
              <a:stCxn id="27" idx="5"/>
              <a:endCxn id="31" idx="1"/>
            </p:cNvCxnSpPr>
            <p:nvPr/>
          </p:nvCxnSpPr>
          <p:spPr>
            <a:xfrm>
              <a:off x="2856901" y="5040238"/>
              <a:ext cx="363659" cy="22660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3" name="Group 32">
            <a:extLst>
              <a:ext uri="{FF2B5EF4-FFF2-40B4-BE49-F238E27FC236}">
                <a16:creationId xmlns:a16="http://schemas.microsoft.com/office/drawing/2014/main" id="{489BED49-CA4F-87C9-E0A8-1BEDFC80DF11}"/>
              </a:ext>
            </a:extLst>
          </p:cNvPr>
          <p:cNvGrpSpPr>
            <a:grpSpLocks noChangeAspect="1"/>
          </p:cNvGrpSpPr>
          <p:nvPr/>
        </p:nvGrpSpPr>
        <p:grpSpPr>
          <a:xfrm rot="166192">
            <a:off x="6190727" y="2915815"/>
            <a:ext cx="1118864" cy="651400"/>
            <a:chOff x="1685352" y="4536094"/>
            <a:chExt cx="1925453" cy="1120994"/>
          </a:xfrm>
        </p:grpSpPr>
        <p:sp>
          <p:nvSpPr>
            <p:cNvPr id="34" name="Flowchart: Connector 33">
              <a:extLst>
                <a:ext uri="{FF2B5EF4-FFF2-40B4-BE49-F238E27FC236}">
                  <a16:creationId xmlns:a16="http://schemas.microsoft.com/office/drawing/2014/main" id="{E5CE69B2-7D75-1837-0AF1-B90B60294D21}"/>
                </a:ext>
              </a:extLst>
            </p:cNvPr>
            <p:cNvSpPr/>
            <p:nvPr/>
          </p:nvSpPr>
          <p:spPr>
            <a:xfrm>
              <a:off x="2352757" y="4536094"/>
              <a:ext cx="590642" cy="590642"/>
            </a:xfrm>
            <a:prstGeom prst="flowChartConnector">
              <a:avLst/>
            </a:prstGeom>
            <a:gradFill flip="none" rotWithShape="1">
              <a:gsLst>
                <a:gs pos="0">
                  <a:schemeClr val="tx1"/>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200" dirty="0">
                  <a:latin typeface="Century Schoolbook" panose="02040604050505020304" pitchFamily="18" charset="0"/>
                  <a:cs typeface="Roboto Serif Light" pitchFamily="2" charset="0"/>
                </a:rPr>
                <a:t>O</a:t>
              </a:r>
            </a:p>
          </p:txBody>
        </p:sp>
        <p:grpSp>
          <p:nvGrpSpPr>
            <p:cNvPr id="35" name="Group 34">
              <a:extLst>
                <a:ext uri="{FF2B5EF4-FFF2-40B4-BE49-F238E27FC236}">
                  <a16:creationId xmlns:a16="http://schemas.microsoft.com/office/drawing/2014/main" id="{73DBB386-2AB4-F001-5557-5CB941CDB1D5}"/>
                </a:ext>
              </a:extLst>
            </p:cNvPr>
            <p:cNvGrpSpPr/>
            <p:nvPr/>
          </p:nvGrpSpPr>
          <p:grpSpPr>
            <a:xfrm>
              <a:off x="1685352" y="5199888"/>
              <a:ext cx="1925453" cy="457200"/>
              <a:chOff x="1685352" y="5199888"/>
              <a:chExt cx="1925453" cy="457200"/>
            </a:xfrm>
          </p:grpSpPr>
          <p:sp>
            <p:nvSpPr>
              <p:cNvPr id="38" name="Flowchart: Connector 37">
                <a:extLst>
                  <a:ext uri="{FF2B5EF4-FFF2-40B4-BE49-F238E27FC236}">
                    <a16:creationId xmlns:a16="http://schemas.microsoft.com/office/drawing/2014/main" id="{67D2124C-E9FC-114C-7049-424F3C576988}"/>
                  </a:ext>
                </a:extLst>
              </p:cNvPr>
              <p:cNvSpPr/>
              <p:nvPr/>
            </p:nvSpPr>
            <p:spPr>
              <a:xfrm>
                <a:off x="3153605" y="5199888"/>
                <a:ext cx="457200" cy="457200"/>
              </a:xfrm>
              <a:prstGeom prst="flowChartConnector">
                <a:avLst/>
              </a:prstGeom>
              <a:gradFill flip="none" rotWithShape="1">
                <a:gsLst>
                  <a:gs pos="0">
                    <a:schemeClr val="tx1"/>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200" dirty="0">
                    <a:latin typeface="Century Schoolbook" panose="02040604050505020304" pitchFamily="18" charset="0"/>
                    <a:cs typeface="Roboto Serif Light" pitchFamily="2" charset="0"/>
                  </a:rPr>
                  <a:t>H</a:t>
                </a:r>
              </a:p>
            </p:txBody>
          </p:sp>
          <p:sp>
            <p:nvSpPr>
              <p:cNvPr id="39" name="Flowchart: Connector 38">
                <a:extLst>
                  <a:ext uri="{FF2B5EF4-FFF2-40B4-BE49-F238E27FC236}">
                    <a16:creationId xmlns:a16="http://schemas.microsoft.com/office/drawing/2014/main" id="{C0D7595D-99EC-811E-4EF8-CE25555F9B37}"/>
                  </a:ext>
                </a:extLst>
              </p:cNvPr>
              <p:cNvSpPr/>
              <p:nvPr/>
            </p:nvSpPr>
            <p:spPr>
              <a:xfrm>
                <a:off x="1685352" y="5199888"/>
                <a:ext cx="457200" cy="457200"/>
              </a:xfrm>
              <a:prstGeom prst="flowChartConnector">
                <a:avLst/>
              </a:prstGeom>
              <a:gradFill flip="none" rotWithShape="1">
                <a:gsLst>
                  <a:gs pos="0">
                    <a:schemeClr val="tx1"/>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200" dirty="0">
                    <a:latin typeface="Century Schoolbook" panose="02040604050505020304" pitchFamily="18" charset="0"/>
                    <a:cs typeface="Roboto Serif Light" pitchFamily="2" charset="0"/>
                  </a:rPr>
                  <a:t>H</a:t>
                </a:r>
              </a:p>
            </p:txBody>
          </p:sp>
        </p:grpSp>
        <p:cxnSp>
          <p:nvCxnSpPr>
            <p:cNvPr id="36" name="Straight Connector 35">
              <a:extLst>
                <a:ext uri="{FF2B5EF4-FFF2-40B4-BE49-F238E27FC236}">
                  <a16:creationId xmlns:a16="http://schemas.microsoft.com/office/drawing/2014/main" id="{1B47114B-1DE7-3892-36FF-1F4578787EB1}"/>
                </a:ext>
              </a:extLst>
            </p:cNvPr>
            <p:cNvCxnSpPr>
              <a:stCxn id="34" idx="3"/>
              <a:endCxn id="39" idx="7"/>
            </p:cNvCxnSpPr>
            <p:nvPr/>
          </p:nvCxnSpPr>
          <p:spPr>
            <a:xfrm flipH="1">
              <a:off x="2075597" y="5040238"/>
              <a:ext cx="363658" cy="22660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51BF55A6-5BBE-0FF9-F59C-410A2C58F27C}"/>
                </a:ext>
              </a:extLst>
            </p:cNvPr>
            <p:cNvCxnSpPr>
              <a:stCxn id="34" idx="5"/>
              <a:endCxn id="38" idx="1"/>
            </p:cNvCxnSpPr>
            <p:nvPr/>
          </p:nvCxnSpPr>
          <p:spPr>
            <a:xfrm>
              <a:off x="2856901" y="5040238"/>
              <a:ext cx="363659" cy="22660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40" name="Group 39">
            <a:extLst>
              <a:ext uri="{FF2B5EF4-FFF2-40B4-BE49-F238E27FC236}">
                <a16:creationId xmlns:a16="http://schemas.microsoft.com/office/drawing/2014/main" id="{824FCC4F-BCBC-8104-C077-44D8F28E8F55}"/>
              </a:ext>
            </a:extLst>
          </p:cNvPr>
          <p:cNvGrpSpPr>
            <a:grpSpLocks noChangeAspect="1"/>
          </p:cNvGrpSpPr>
          <p:nvPr/>
        </p:nvGrpSpPr>
        <p:grpSpPr>
          <a:xfrm rot="7660945">
            <a:off x="4499172" y="2989966"/>
            <a:ext cx="1118864" cy="651400"/>
            <a:chOff x="1685352" y="4536094"/>
            <a:chExt cx="1925453" cy="1120994"/>
          </a:xfrm>
        </p:grpSpPr>
        <p:sp>
          <p:nvSpPr>
            <p:cNvPr id="41" name="Flowchart: Connector 40">
              <a:extLst>
                <a:ext uri="{FF2B5EF4-FFF2-40B4-BE49-F238E27FC236}">
                  <a16:creationId xmlns:a16="http://schemas.microsoft.com/office/drawing/2014/main" id="{351AEF2B-4057-79E3-5280-374F242E436B}"/>
                </a:ext>
              </a:extLst>
            </p:cNvPr>
            <p:cNvSpPr/>
            <p:nvPr/>
          </p:nvSpPr>
          <p:spPr>
            <a:xfrm>
              <a:off x="2352757" y="4536094"/>
              <a:ext cx="590642" cy="590642"/>
            </a:xfrm>
            <a:prstGeom prst="flowChartConnector">
              <a:avLst/>
            </a:prstGeom>
            <a:gradFill flip="none" rotWithShape="1">
              <a:gsLst>
                <a:gs pos="0">
                  <a:schemeClr val="tx1"/>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200" dirty="0">
                  <a:latin typeface="Century Schoolbook" panose="02040604050505020304" pitchFamily="18" charset="0"/>
                  <a:cs typeface="Roboto Serif Light" pitchFamily="2" charset="0"/>
                </a:rPr>
                <a:t>O</a:t>
              </a:r>
            </a:p>
          </p:txBody>
        </p:sp>
        <p:grpSp>
          <p:nvGrpSpPr>
            <p:cNvPr id="42" name="Group 41">
              <a:extLst>
                <a:ext uri="{FF2B5EF4-FFF2-40B4-BE49-F238E27FC236}">
                  <a16:creationId xmlns:a16="http://schemas.microsoft.com/office/drawing/2014/main" id="{6EAD8D02-5BCC-A237-F852-D3001A8C8C49}"/>
                </a:ext>
              </a:extLst>
            </p:cNvPr>
            <p:cNvGrpSpPr/>
            <p:nvPr/>
          </p:nvGrpSpPr>
          <p:grpSpPr>
            <a:xfrm>
              <a:off x="1685352" y="5199888"/>
              <a:ext cx="1925453" cy="457200"/>
              <a:chOff x="1685352" y="5199888"/>
              <a:chExt cx="1925453" cy="457200"/>
            </a:xfrm>
          </p:grpSpPr>
          <p:sp>
            <p:nvSpPr>
              <p:cNvPr id="45" name="Flowchart: Connector 44">
                <a:extLst>
                  <a:ext uri="{FF2B5EF4-FFF2-40B4-BE49-F238E27FC236}">
                    <a16:creationId xmlns:a16="http://schemas.microsoft.com/office/drawing/2014/main" id="{8E91A929-689F-6246-1172-010390F38078}"/>
                  </a:ext>
                </a:extLst>
              </p:cNvPr>
              <p:cNvSpPr/>
              <p:nvPr/>
            </p:nvSpPr>
            <p:spPr>
              <a:xfrm>
                <a:off x="3153605" y="5199888"/>
                <a:ext cx="457200" cy="457200"/>
              </a:xfrm>
              <a:prstGeom prst="flowChartConnector">
                <a:avLst/>
              </a:prstGeom>
              <a:gradFill flip="none" rotWithShape="1">
                <a:gsLst>
                  <a:gs pos="0">
                    <a:schemeClr val="tx1"/>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200" dirty="0">
                    <a:latin typeface="Century Schoolbook" panose="02040604050505020304" pitchFamily="18" charset="0"/>
                    <a:cs typeface="Roboto Serif Light" pitchFamily="2" charset="0"/>
                  </a:rPr>
                  <a:t>H</a:t>
                </a:r>
              </a:p>
            </p:txBody>
          </p:sp>
          <p:sp>
            <p:nvSpPr>
              <p:cNvPr id="46" name="Flowchart: Connector 45">
                <a:extLst>
                  <a:ext uri="{FF2B5EF4-FFF2-40B4-BE49-F238E27FC236}">
                    <a16:creationId xmlns:a16="http://schemas.microsoft.com/office/drawing/2014/main" id="{F5E85B05-A41F-FA6A-BC3C-27D1F6F24251}"/>
                  </a:ext>
                </a:extLst>
              </p:cNvPr>
              <p:cNvSpPr/>
              <p:nvPr/>
            </p:nvSpPr>
            <p:spPr>
              <a:xfrm>
                <a:off x="1685352" y="5199888"/>
                <a:ext cx="457200" cy="457200"/>
              </a:xfrm>
              <a:prstGeom prst="flowChartConnector">
                <a:avLst/>
              </a:prstGeom>
              <a:gradFill flip="none" rotWithShape="1">
                <a:gsLst>
                  <a:gs pos="0">
                    <a:schemeClr val="tx1"/>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200" dirty="0">
                    <a:latin typeface="Century Schoolbook" panose="02040604050505020304" pitchFamily="18" charset="0"/>
                    <a:cs typeface="Roboto Serif Light" pitchFamily="2" charset="0"/>
                  </a:rPr>
                  <a:t>H</a:t>
                </a:r>
              </a:p>
            </p:txBody>
          </p:sp>
        </p:grpSp>
        <p:cxnSp>
          <p:nvCxnSpPr>
            <p:cNvPr id="43" name="Straight Connector 42">
              <a:extLst>
                <a:ext uri="{FF2B5EF4-FFF2-40B4-BE49-F238E27FC236}">
                  <a16:creationId xmlns:a16="http://schemas.microsoft.com/office/drawing/2014/main" id="{8F3760F7-13C1-B92F-0086-6EFB3112725E}"/>
                </a:ext>
              </a:extLst>
            </p:cNvPr>
            <p:cNvCxnSpPr>
              <a:stCxn id="41" idx="3"/>
              <a:endCxn id="46" idx="7"/>
            </p:cNvCxnSpPr>
            <p:nvPr/>
          </p:nvCxnSpPr>
          <p:spPr>
            <a:xfrm flipH="1">
              <a:off x="2075597" y="5040238"/>
              <a:ext cx="363658" cy="22660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4B2AEFEF-8696-7AFC-35AC-B8968F2BF309}"/>
                </a:ext>
              </a:extLst>
            </p:cNvPr>
            <p:cNvCxnSpPr>
              <a:stCxn id="41" idx="5"/>
              <a:endCxn id="45" idx="1"/>
            </p:cNvCxnSpPr>
            <p:nvPr/>
          </p:nvCxnSpPr>
          <p:spPr>
            <a:xfrm>
              <a:off x="2856901" y="5040238"/>
              <a:ext cx="363659" cy="22660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47" name="Group 46">
            <a:extLst>
              <a:ext uri="{FF2B5EF4-FFF2-40B4-BE49-F238E27FC236}">
                <a16:creationId xmlns:a16="http://schemas.microsoft.com/office/drawing/2014/main" id="{D64BD022-38EF-61BA-2C9E-96FD9CD88509}"/>
              </a:ext>
            </a:extLst>
          </p:cNvPr>
          <p:cNvGrpSpPr>
            <a:grpSpLocks noChangeAspect="1"/>
          </p:cNvGrpSpPr>
          <p:nvPr/>
        </p:nvGrpSpPr>
        <p:grpSpPr>
          <a:xfrm rot="9605057">
            <a:off x="3909115" y="2429683"/>
            <a:ext cx="1118864" cy="651400"/>
            <a:chOff x="1685352" y="4536094"/>
            <a:chExt cx="1925453" cy="1120994"/>
          </a:xfrm>
        </p:grpSpPr>
        <p:sp>
          <p:nvSpPr>
            <p:cNvPr id="48" name="Flowchart: Connector 47">
              <a:extLst>
                <a:ext uri="{FF2B5EF4-FFF2-40B4-BE49-F238E27FC236}">
                  <a16:creationId xmlns:a16="http://schemas.microsoft.com/office/drawing/2014/main" id="{034E0859-3B79-8A3C-8B52-E6B5B2FC3E11}"/>
                </a:ext>
              </a:extLst>
            </p:cNvPr>
            <p:cNvSpPr/>
            <p:nvPr/>
          </p:nvSpPr>
          <p:spPr>
            <a:xfrm>
              <a:off x="2352757" y="4536094"/>
              <a:ext cx="590642" cy="590642"/>
            </a:xfrm>
            <a:prstGeom prst="flowChartConnector">
              <a:avLst/>
            </a:prstGeom>
            <a:gradFill flip="none" rotWithShape="1">
              <a:gsLst>
                <a:gs pos="0">
                  <a:schemeClr val="tx1"/>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200" dirty="0">
                  <a:latin typeface="Century Schoolbook" panose="02040604050505020304" pitchFamily="18" charset="0"/>
                  <a:cs typeface="Roboto Serif Light" pitchFamily="2" charset="0"/>
                </a:rPr>
                <a:t>O</a:t>
              </a:r>
            </a:p>
          </p:txBody>
        </p:sp>
        <p:grpSp>
          <p:nvGrpSpPr>
            <p:cNvPr id="49" name="Group 48">
              <a:extLst>
                <a:ext uri="{FF2B5EF4-FFF2-40B4-BE49-F238E27FC236}">
                  <a16:creationId xmlns:a16="http://schemas.microsoft.com/office/drawing/2014/main" id="{50A70D11-03D9-9A52-B69E-8A4F38EB923E}"/>
                </a:ext>
              </a:extLst>
            </p:cNvPr>
            <p:cNvGrpSpPr/>
            <p:nvPr/>
          </p:nvGrpSpPr>
          <p:grpSpPr>
            <a:xfrm>
              <a:off x="1685352" y="5199888"/>
              <a:ext cx="1925453" cy="457200"/>
              <a:chOff x="1685352" y="5199888"/>
              <a:chExt cx="1925453" cy="457200"/>
            </a:xfrm>
          </p:grpSpPr>
          <p:sp>
            <p:nvSpPr>
              <p:cNvPr id="52" name="Flowchart: Connector 51">
                <a:extLst>
                  <a:ext uri="{FF2B5EF4-FFF2-40B4-BE49-F238E27FC236}">
                    <a16:creationId xmlns:a16="http://schemas.microsoft.com/office/drawing/2014/main" id="{046D6502-F5D2-B294-E4F4-EED1BB52579C}"/>
                  </a:ext>
                </a:extLst>
              </p:cNvPr>
              <p:cNvSpPr/>
              <p:nvPr/>
            </p:nvSpPr>
            <p:spPr>
              <a:xfrm>
                <a:off x="3153605" y="5199888"/>
                <a:ext cx="457200" cy="457200"/>
              </a:xfrm>
              <a:prstGeom prst="flowChartConnector">
                <a:avLst/>
              </a:prstGeom>
              <a:gradFill flip="none" rotWithShape="1">
                <a:gsLst>
                  <a:gs pos="0">
                    <a:schemeClr val="tx1"/>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200" dirty="0">
                    <a:latin typeface="Century Schoolbook" panose="02040604050505020304" pitchFamily="18" charset="0"/>
                    <a:cs typeface="Roboto Serif Light" pitchFamily="2" charset="0"/>
                  </a:rPr>
                  <a:t>H</a:t>
                </a:r>
              </a:p>
            </p:txBody>
          </p:sp>
          <p:sp>
            <p:nvSpPr>
              <p:cNvPr id="53" name="Flowchart: Connector 52">
                <a:extLst>
                  <a:ext uri="{FF2B5EF4-FFF2-40B4-BE49-F238E27FC236}">
                    <a16:creationId xmlns:a16="http://schemas.microsoft.com/office/drawing/2014/main" id="{7DAE3753-D519-9EAA-85BC-6DDF1C169D40}"/>
                  </a:ext>
                </a:extLst>
              </p:cNvPr>
              <p:cNvSpPr/>
              <p:nvPr/>
            </p:nvSpPr>
            <p:spPr>
              <a:xfrm>
                <a:off x="1685352" y="5199888"/>
                <a:ext cx="457200" cy="457200"/>
              </a:xfrm>
              <a:prstGeom prst="flowChartConnector">
                <a:avLst/>
              </a:prstGeom>
              <a:gradFill flip="none" rotWithShape="1">
                <a:gsLst>
                  <a:gs pos="0">
                    <a:schemeClr val="tx1"/>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200" dirty="0">
                    <a:latin typeface="Century Schoolbook" panose="02040604050505020304" pitchFamily="18" charset="0"/>
                    <a:cs typeface="Roboto Serif Light" pitchFamily="2" charset="0"/>
                  </a:rPr>
                  <a:t>H</a:t>
                </a:r>
              </a:p>
            </p:txBody>
          </p:sp>
        </p:grpSp>
        <p:cxnSp>
          <p:nvCxnSpPr>
            <p:cNvPr id="50" name="Straight Connector 49">
              <a:extLst>
                <a:ext uri="{FF2B5EF4-FFF2-40B4-BE49-F238E27FC236}">
                  <a16:creationId xmlns:a16="http://schemas.microsoft.com/office/drawing/2014/main" id="{578E6E57-A5AB-5C0D-8B55-6C3EE6573415}"/>
                </a:ext>
              </a:extLst>
            </p:cNvPr>
            <p:cNvCxnSpPr>
              <a:stCxn id="48" idx="3"/>
              <a:endCxn id="53" idx="7"/>
            </p:cNvCxnSpPr>
            <p:nvPr/>
          </p:nvCxnSpPr>
          <p:spPr>
            <a:xfrm flipH="1">
              <a:off x="2075597" y="5040238"/>
              <a:ext cx="363658" cy="22660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588CBBA1-FBFD-9393-C0E1-14EE4D556BF2}"/>
                </a:ext>
              </a:extLst>
            </p:cNvPr>
            <p:cNvCxnSpPr>
              <a:stCxn id="48" idx="5"/>
              <a:endCxn id="52" idx="1"/>
            </p:cNvCxnSpPr>
            <p:nvPr/>
          </p:nvCxnSpPr>
          <p:spPr>
            <a:xfrm>
              <a:off x="2856901" y="5040238"/>
              <a:ext cx="363659" cy="22660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54" name="Oval 53">
            <a:extLst>
              <a:ext uri="{FF2B5EF4-FFF2-40B4-BE49-F238E27FC236}">
                <a16:creationId xmlns:a16="http://schemas.microsoft.com/office/drawing/2014/main" id="{DF895841-DF5D-A898-1ABA-DF40F177D4EA}"/>
              </a:ext>
            </a:extLst>
          </p:cNvPr>
          <p:cNvSpPr/>
          <p:nvPr/>
        </p:nvSpPr>
        <p:spPr>
          <a:xfrm>
            <a:off x="4258699" y="4598385"/>
            <a:ext cx="3820821" cy="1747999"/>
          </a:xfrm>
          <a:prstGeom prst="ellipse">
            <a:avLst/>
          </a:prstGeom>
          <a:noFill/>
          <a:ln w="28575">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grpSp>
        <p:nvGrpSpPr>
          <p:cNvPr id="55" name="Group 54">
            <a:extLst>
              <a:ext uri="{FF2B5EF4-FFF2-40B4-BE49-F238E27FC236}">
                <a16:creationId xmlns:a16="http://schemas.microsoft.com/office/drawing/2014/main" id="{F11030F8-3CDC-4260-129E-CD4C781AECE0}"/>
              </a:ext>
            </a:extLst>
          </p:cNvPr>
          <p:cNvGrpSpPr>
            <a:grpSpLocks noChangeAspect="1"/>
          </p:cNvGrpSpPr>
          <p:nvPr/>
        </p:nvGrpSpPr>
        <p:grpSpPr>
          <a:xfrm rot="20807782">
            <a:off x="5066721" y="3896426"/>
            <a:ext cx="1118864" cy="651400"/>
            <a:chOff x="1685352" y="4536094"/>
            <a:chExt cx="1925453" cy="1120994"/>
          </a:xfrm>
        </p:grpSpPr>
        <p:sp>
          <p:nvSpPr>
            <p:cNvPr id="56" name="Flowchart: Connector 55">
              <a:extLst>
                <a:ext uri="{FF2B5EF4-FFF2-40B4-BE49-F238E27FC236}">
                  <a16:creationId xmlns:a16="http://schemas.microsoft.com/office/drawing/2014/main" id="{DC08AD95-5C11-0EBB-6E04-34AE3A7053E4}"/>
                </a:ext>
              </a:extLst>
            </p:cNvPr>
            <p:cNvSpPr/>
            <p:nvPr/>
          </p:nvSpPr>
          <p:spPr>
            <a:xfrm>
              <a:off x="2352757" y="4536094"/>
              <a:ext cx="590642" cy="590642"/>
            </a:xfrm>
            <a:prstGeom prst="flowChartConnector">
              <a:avLst/>
            </a:prstGeom>
            <a:gradFill flip="none" rotWithShape="1">
              <a:gsLst>
                <a:gs pos="0">
                  <a:schemeClr val="tx1"/>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200" dirty="0">
                  <a:latin typeface="Century Schoolbook" panose="02040604050505020304" pitchFamily="18" charset="0"/>
                  <a:cs typeface="Roboto Serif Light" pitchFamily="2" charset="0"/>
                </a:rPr>
                <a:t>O</a:t>
              </a:r>
            </a:p>
          </p:txBody>
        </p:sp>
        <p:grpSp>
          <p:nvGrpSpPr>
            <p:cNvPr id="57" name="Group 56">
              <a:extLst>
                <a:ext uri="{FF2B5EF4-FFF2-40B4-BE49-F238E27FC236}">
                  <a16:creationId xmlns:a16="http://schemas.microsoft.com/office/drawing/2014/main" id="{A615CC07-7901-0EA6-112F-FB2C32A8B60D}"/>
                </a:ext>
              </a:extLst>
            </p:cNvPr>
            <p:cNvGrpSpPr/>
            <p:nvPr/>
          </p:nvGrpSpPr>
          <p:grpSpPr>
            <a:xfrm>
              <a:off x="1685352" y="5199888"/>
              <a:ext cx="1925453" cy="457200"/>
              <a:chOff x="1685352" y="5199888"/>
              <a:chExt cx="1925453" cy="457200"/>
            </a:xfrm>
          </p:grpSpPr>
          <p:sp>
            <p:nvSpPr>
              <p:cNvPr id="60" name="Flowchart: Connector 59">
                <a:extLst>
                  <a:ext uri="{FF2B5EF4-FFF2-40B4-BE49-F238E27FC236}">
                    <a16:creationId xmlns:a16="http://schemas.microsoft.com/office/drawing/2014/main" id="{D3618647-54EB-ED2F-4FE4-2CDC5574F447}"/>
                  </a:ext>
                </a:extLst>
              </p:cNvPr>
              <p:cNvSpPr/>
              <p:nvPr/>
            </p:nvSpPr>
            <p:spPr>
              <a:xfrm>
                <a:off x="3153605" y="5199888"/>
                <a:ext cx="457200" cy="457200"/>
              </a:xfrm>
              <a:prstGeom prst="flowChartConnector">
                <a:avLst/>
              </a:prstGeom>
              <a:gradFill flip="none" rotWithShape="1">
                <a:gsLst>
                  <a:gs pos="0">
                    <a:schemeClr val="tx1"/>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200" dirty="0">
                    <a:latin typeface="Century Schoolbook" panose="02040604050505020304" pitchFamily="18" charset="0"/>
                    <a:cs typeface="Roboto Serif Light" pitchFamily="2" charset="0"/>
                  </a:rPr>
                  <a:t>H</a:t>
                </a:r>
              </a:p>
            </p:txBody>
          </p:sp>
          <p:sp>
            <p:nvSpPr>
              <p:cNvPr id="61" name="Flowchart: Connector 60">
                <a:extLst>
                  <a:ext uri="{FF2B5EF4-FFF2-40B4-BE49-F238E27FC236}">
                    <a16:creationId xmlns:a16="http://schemas.microsoft.com/office/drawing/2014/main" id="{D21FDDB5-48BE-91B5-3C74-62CD83EADA1D}"/>
                  </a:ext>
                </a:extLst>
              </p:cNvPr>
              <p:cNvSpPr/>
              <p:nvPr/>
            </p:nvSpPr>
            <p:spPr>
              <a:xfrm>
                <a:off x="1685352" y="5199888"/>
                <a:ext cx="457200" cy="457200"/>
              </a:xfrm>
              <a:prstGeom prst="flowChartConnector">
                <a:avLst/>
              </a:prstGeom>
              <a:gradFill flip="none" rotWithShape="1">
                <a:gsLst>
                  <a:gs pos="0">
                    <a:schemeClr val="tx1"/>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200" dirty="0">
                    <a:latin typeface="Century Schoolbook" panose="02040604050505020304" pitchFamily="18" charset="0"/>
                    <a:cs typeface="Roboto Serif Light" pitchFamily="2" charset="0"/>
                  </a:rPr>
                  <a:t>H</a:t>
                </a:r>
              </a:p>
            </p:txBody>
          </p:sp>
        </p:grpSp>
        <p:cxnSp>
          <p:nvCxnSpPr>
            <p:cNvPr id="58" name="Straight Connector 57">
              <a:extLst>
                <a:ext uri="{FF2B5EF4-FFF2-40B4-BE49-F238E27FC236}">
                  <a16:creationId xmlns:a16="http://schemas.microsoft.com/office/drawing/2014/main" id="{EA60BFD6-0114-74E2-F05D-952041DE616A}"/>
                </a:ext>
              </a:extLst>
            </p:cNvPr>
            <p:cNvCxnSpPr>
              <a:stCxn id="56" idx="3"/>
              <a:endCxn id="61" idx="7"/>
            </p:cNvCxnSpPr>
            <p:nvPr/>
          </p:nvCxnSpPr>
          <p:spPr>
            <a:xfrm flipH="1">
              <a:off x="2075597" y="5040238"/>
              <a:ext cx="363658" cy="22660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5076F67F-8532-ECA9-E70E-829F02F9FD36}"/>
                </a:ext>
              </a:extLst>
            </p:cNvPr>
            <p:cNvCxnSpPr>
              <a:stCxn id="56" idx="5"/>
              <a:endCxn id="60" idx="1"/>
            </p:cNvCxnSpPr>
            <p:nvPr/>
          </p:nvCxnSpPr>
          <p:spPr>
            <a:xfrm>
              <a:off x="2856901" y="5040238"/>
              <a:ext cx="363659" cy="22660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62" name="Group 61">
            <a:extLst>
              <a:ext uri="{FF2B5EF4-FFF2-40B4-BE49-F238E27FC236}">
                <a16:creationId xmlns:a16="http://schemas.microsoft.com/office/drawing/2014/main" id="{EC3B7EA9-7184-7F7E-1DE6-410EBA7DF685}"/>
              </a:ext>
            </a:extLst>
          </p:cNvPr>
          <p:cNvGrpSpPr>
            <a:grpSpLocks noChangeAspect="1"/>
          </p:cNvGrpSpPr>
          <p:nvPr/>
        </p:nvGrpSpPr>
        <p:grpSpPr>
          <a:xfrm rot="650067">
            <a:off x="6348492" y="3974831"/>
            <a:ext cx="1118864" cy="651400"/>
            <a:chOff x="1685352" y="4536094"/>
            <a:chExt cx="1925453" cy="1120994"/>
          </a:xfrm>
        </p:grpSpPr>
        <p:sp>
          <p:nvSpPr>
            <p:cNvPr id="63" name="Flowchart: Connector 62">
              <a:extLst>
                <a:ext uri="{FF2B5EF4-FFF2-40B4-BE49-F238E27FC236}">
                  <a16:creationId xmlns:a16="http://schemas.microsoft.com/office/drawing/2014/main" id="{0468F262-B6A5-3A7B-27E4-16BCC4139BC9}"/>
                </a:ext>
              </a:extLst>
            </p:cNvPr>
            <p:cNvSpPr/>
            <p:nvPr/>
          </p:nvSpPr>
          <p:spPr>
            <a:xfrm>
              <a:off x="2352757" y="4536094"/>
              <a:ext cx="590642" cy="590642"/>
            </a:xfrm>
            <a:prstGeom prst="flowChartConnector">
              <a:avLst/>
            </a:prstGeom>
            <a:gradFill flip="none" rotWithShape="1">
              <a:gsLst>
                <a:gs pos="0">
                  <a:schemeClr val="tx1"/>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200" dirty="0">
                  <a:latin typeface="Century Schoolbook" panose="02040604050505020304" pitchFamily="18" charset="0"/>
                  <a:cs typeface="Roboto Serif Light" pitchFamily="2" charset="0"/>
                </a:rPr>
                <a:t>O</a:t>
              </a:r>
            </a:p>
          </p:txBody>
        </p:sp>
        <p:grpSp>
          <p:nvGrpSpPr>
            <p:cNvPr id="64" name="Group 63">
              <a:extLst>
                <a:ext uri="{FF2B5EF4-FFF2-40B4-BE49-F238E27FC236}">
                  <a16:creationId xmlns:a16="http://schemas.microsoft.com/office/drawing/2014/main" id="{6398CBA3-AB88-5848-51ED-A77481F1ED19}"/>
                </a:ext>
              </a:extLst>
            </p:cNvPr>
            <p:cNvGrpSpPr/>
            <p:nvPr/>
          </p:nvGrpSpPr>
          <p:grpSpPr>
            <a:xfrm>
              <a:off x="1685352" y="5199888"/>
              <a:ext cx="1925453" cy="457200"/>
              <a:chOff x="1685352" y="5199888"/>
              <a:chExt cx="1925453" cy="457200"/>
            </a:xfrm>
          </p:grpSpPr>
          <p:sp>
            <p:nvSpPr>
              <p:cNvPr id="67" name="Flowchart: Connector 66">
                <a:extLst>
                  <a:ext uri="{FF2B5EF4-FFF2-40B4-BE49-F238E27FC236}">
                    <a16:creationId xmlns:a16="http://schemas.microsoft.com/office/drawing/2014/main" id="{D484B92D-6490-88C0-3BE9-85D184FB0E07}"/>
                  </a:ext>
                </a:extLst>
              </p:cNvPr>
              <p:cNvSpPr/>
              <p:nvPr/>
            </p:nvSpPr>
            <p:spPr>
              <a:xfrm>
                <a:off x="3153605" y="5199888"/>
                <a:ext cx="457200" cy="457200"/>
              </a:xfrm>
              <a:prstGeom prst="flowChartConnector">
                <a:avLst/>
              </a:prstGeom>
              <a:gradFill flip="none" rotWithShape="1">
                <a:gsLst>
                  <a:gs pos="0">
                    <a:schemeClr val="tx1"/>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200" dirty="0">
                    <a:latin typeface="Century Schoolbook" panose="02040604050505020304" pitchFamily="18" charset="0"/>
                    <a:cs typeface="Roboto Serif Light" pitchFamily="2" charset="0"/>
                  </a:rPr>
                  <a:t>H</a:t>
                </a:r>
              </a:p>
            </p:txBody>
          </p:sp>
          <p:sp>
            <p:nvSpPr>
              <p:cNvPr id="68" name="Flowchart: Connector 67">
                <a:extLst>
                  <a:ext uri="{FF2B5EF4-FFF2-40B4-BE49-F238E27FC236}">
                    <a16:creationId xmlns:a16="http://schemas.microsoft.com/office/drawing/2014/main" id="{BD8B3FED-CCDC-B678-D2BF-368766032B37}"/>
                  </a:ext>
                </a:extLst>
              </p:cNvPr>
              <p:cNvSpPr/>
              <p:nvPr/>
            </p:nvSpPr>
            <p:spPr>
              <a:xfrm>
                <a:off x="1685352" y="5199888"/>
                <a:ext cx="457200" cy="457200"/>
              </a:xfrm>
              <a:prstGeom prst="flowChartConnector">
                <a:avLst/>
              </a:prstGeom>
              <a:gradFill flip="none" rotWithShape="1">
                <a:gsLst>
                  <a:gs pos="0">
                    <a:schemeClr val="tx1"/>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200" dirty="0">
                    <a:latin typeface="Century Schoolbook" panose="02040604050505020304" pitchFamily="18" charset="0"/>
                    <a:cs typeface="Roboto Serif Light" pitchFamily="2" charset="0"/>
                  </a:rPr>
                  <a:t>H</a:t>
                </a:r>
              </a:p>
            </p:txBody>
          </p:sp>
        </p:grpSp>
        <p:cxnSp>
          <p:nvCxnSpPr>
            <p:cNvPr id="65" name="Straight Connector 64">
              <a:extLst>
                <a:ext uri="{FF2B5EF4-FFF2-40B4-BE49-F238E27FC236}">
                  <a16:creationId xmlns:a16="http://schemas.microsoft.com/office/drawing/2014/main" id="{CC7FD502-D431-08C5-4326-8C6A03912ECA}"/>
                </a:ext>
              </a:extLst>
            </p:cNvPr>
            <p:cNvCxnSpPr>
              <a:stCxn id="63" idx="3"/>
              <a:endCxn id="68" idx="7"/>
            </p:cNvCxnSpPr>
            <p:nvPr/>
          </p:nvCxnSpPr>
          <p:spPr>
            <a:xfrm flipH="1">
              <a:off x="2075597" y="5040238"/>
              <a:ext cx="363658" cy="22660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C4F29EB3-4802-0063-DABB-8D0548E0FDB4}"/>
                </a:ext>
              </a:extLst>
            </p:cNvPr>
            <p:cNvCxnSpPr>
              <a:stCxn id="63" idx="5"/>
              <a:endCxn id="67" idx="1"/>
            </p:cNvCxnSpPr>
            <p:nvPr/>
          </p:nvCxnSpPr>
          <p:spPr>
            <a:xfrm>
              <a:off x="2856901" y="5040238"/>
              <a:ext cx="363659" cy="22660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69" name="Group 68">
            <a:extLst>
              <a:ext uri="{FF2B5EF4-FFF2-40B4-BE49-F238E27FC236}">
                <a16:creationId xmlns:a16="http://schemas.microsoft.com/office/drawing/2014/main" id="{184FEAFB-B2B1-059D-7006-7D3A8C422812}"/>
              </a:ext>
            </a:extLst>
          </p:cNvPr>
          <p:cNvGrpSpPr>
            <a:grpSpLocks noChangeAspect="1"/>
          </p:cNvGrpSpPr>
          <p:nvPr/>
        </p:nvGrpSpPr>
        <p:grpSpPr>
          <a:xfrm rot="12944225">
            <a:off x="7227948" y="4225156"/>
            <a:ext cx="1118864" cy="651400"/>
            <a:chOff x="1685352" y="4536094"/>
            <a:chExt cx="1925453" cy="1120994"/>
          </a:xfrm>
        </p:grpSpPr>
        <p:sp>
          <p:nvSpPr>
            <p:cNvPr id="70" name="Flowchart: Connector 69">
              <a:extLst>
                <a:ext uri="{FF2B5EF4-FFF2-40B4-BE49-F238E27FC236}">
                  <a16:creationId xmlns:a16="http://schemas.microsoft.com/office/drawing/2014/main" id="{0C3B0024-53E7-6230-1C49-636C0E616361}"/>
                </a:ext>
              </a:extLst>
            </p:cNvPr>
            <p:cNvSpPr/>
            <p:nvPr/>
          </p:nvSpPr>
          <p:spPr>
            <a:xfrm>
              <a:off x="2352757" y="4536094"/>
              <a:ext cx="590642" cy="590642"/>
            </a:xfrm>
            <a:prstGeom prst="flowChartConnector">
              <a:avLst/>
            </a:prstGeom>
            <a:gradFill flip="none" rotWithShape="1">
              <a:gsLst>
                <a:gs pos="0">
                  <a:schemeClr val="tx1"/>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200" dirty="0">
                  <a:latin typeface="Century Schoolbook" panose="02040604050505020304" pitchFamily="18" charset="0"/>
                  <a:cs typeface="Roboto Serif Light" pitchFamily="2" charset="0"/>
                </a:rPr>
                <a:t>O</a:t>
              </a:r>
            </a:p>
          </p:txBody>
        </p:sp>
        <p:grpSp>
          <p:nvGrpSpPr>
            <p:cNvPr id="71" name="Group 70">
              <a:extLst>
                <a:ext uri="{FF2B5EF4-FFF2-40B4-BE49-F238E27FC236}">
                  <a16:creationId xmlns:a16="http://schemas.microsoft.com/office/drawing/2014/main" id="{3640ABCD-2032-77EF-6BEA-C3900EFEA2C3}"/>
                </a:ext>
              </a:extLst>
            </p:cNvPr>
            <p:cNvGrpSpPr/>
            <p:nvPr/>
          </p:nvGrpSpPr>
          <p:grpSpPr>
            <a:xfrm>
              <a:off x="1685352" y="5199888"/>
              <a:ext cx="1925453" cy="457200"/>
              <a:chOff x="1685352" y="5199888"/>
              <a:chExt cx="1925453" cy="457200"/>
            </a:xfrm>
          </p:grpSpPr>
          <p:sp>
            <p:nvSpPr>
              <p:cNvPr id="74" name="Flowchart: Connector 73">
                <a:extLst>
                  <a:ext uri="{FF2B5EF4-FFF2-40B4-BE49-F238E27FC236}">
                    <a16:creationId xmlns:a16="http://schemas.microsoft.com/office/drawing/2014/main" id="{69F3696F-D746-5439-138A-68B60D5E52C6}"/>
                  </a:ext>
                </a:extLst>
              </p:cNvPr>
              <p:cNvSpPr/>
              <p:nvPr/>
            </p:nvSpPr>
            <p:spPr>
              <a:xfrm>
                <a:off x="3153605" y="5199888"/>
                <a:ext cx="457200" cy="457200"/>
              </a:xfrm>
              <a:prstGeom prst="flowChartConnector">
                <a:avLst/>
              </a:prstGeom>
              <a:gradFill flip="none" rotWithShape="1">
                <a:gsLst>
                  <a:gs pos="0">
                    <a:schemeClr val="tx1"/>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200" dirty="0">
                    <a:latin typeface="Century Schoolbook" panose="02040604050505020304" pitchFamily="18" charset="0"/>
                    <a:cs typeface="Roboto Serif Light" pitchFamily="2" charset="0"/>
                  </a:rPr>
                  <a:t>H</a:t>
                </a:r>
              </a:p>
            </p:txBody>
          </p:sp>
          <p:sp>
            <p:nvSpPr>
              <p:cNvPr id="75" name="Flowchart: Connector 74">
                <a:extLst>
                  <a:ext uri="{FF2B5EF4-FFF2-40B4-BE49-F238E27FC236}">
                    <a16:creationId xmlns:a16="http://schemas.microsoft.com/office/drawing/2014/main" id="{CAE35983-02EF-6B01-9BDA-31003FA18B19}"/>
                  </a:ext>
                </a:extLst>
              </p:cNvPr>
              <p:cNvSpPr/>
              <p:nvPr/>
            </p:nvSpPr>
            <p:spPr>
              <a:xfrm>
                <a:off x="1685352" y="5199888"/>
                <a:ext cx="457200" cy="457200"/>
              </a:xfrm>
              <a:prstGeom prst="flowChartConnector">
                <a:avLst/>
              </a:prstGeom>
              <a:gradFill flip="none" rotWithShape="1">
                <a:gsLst>
                  <a:gs pos="0">
                    <a:schemeClr val="tx1"/>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200" dirty="0">
                    <a:latin typeface="Century Schoolbook" panose="02040604050505020304" pitchFamily="18" charset="0"/>
                    <a:cs typeface="Roboto Serif Light" pitchFamily="2" charset="0"/>
                  </a:rPr>
                  <a:t>H</a:t>
                </a:r>
              </a:p>
            </p:txBody>
          </p:sp>
        </p:grpSp>
        <p:cxnSp>
          <p:nvCxnSpPr>
            <p:cNvPr id="72" name="Straight Connector 71">
              <a:extLst>
                <a:ext uri="{FF2B5EF4-FFF2-40B4-BE49-F238E27FC236}">
                  <a16:creationId xmlns:a16="http://schemas.microsoft.com/office/drawing/2014/main" id="{B6C58B54-3950-4510-A6D1-6FA234355FAE}"/>
                </a:ext>
              </a:extLst>
            </p:cNvPr>
            <p:cNvCxnSpPr>
              <a:stCxn id="70" idx="3"/>
              <a:endCxn id="75" idx="7"/>
            </p:cNvCxnSpPr>
            <p:nvPr/>
          </p:nvCxnSpPr>
          <p:spPr>
            <a:xfrm flipH="1">
              <a:off x="2075597" y="5040238"/>
              <a:ext cx="363658" cy="22660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83E64ADA-8530-8764-B0DD-2475A5EE898B}"/>
                </a:ext>
              </a:extLst>
            </p:cNvPr>
            <p:cNvCxnSpPr>
              <a:stCxn id="70" idx="5"/>
              <a:endCxn id="74" idx="1"/>
            </p:cNvCxnSpPr>
            <p:nvPr/>
          </p:nvCxnSpPr>
          <p:spPr>
            <a:xfrm>
              <a:off x="2856901" y="5040238"/>
              <a:ext cx="363659" cy="22660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76" name="ZoneTexte 41">
            <a:extLst>
              <a:ext uri="{FF2B5EF4-FFF2-40B4-BE49-F238E27FC236}">
                <a16:creationId xmlns:a16="http://schemas.microsoft.com/office/drawing/2014/main" id="{75660036-279A-CDAB-95F4-0AC37CD8F8FE}"/>
              </a:ext>
            </a:extLst>
          </p:cNvPr>
          <p:cNvSpPr txBox="1"/>
          <p:nvPr/>
        </p:nvSpPr>
        <p:spPr>
          <a:xfrm>
            <a:off x="5631166" y="3581497"/>
            <a:ext cx="1332149" cy="646331"/>
          </a:xfrm>
          <a:prstGeom prst="rect">
            <a:avLst/>
          </a:prstGeom>
          <a:noFill/>
        </p:spPr>
        <p:txBody>
          <a:bodyPr wrap="square" rtlCol="0">
            <a:spAutoFit/>
          </a:bodyPr>
          <a:lstStyle/>
          <a:p>
            <a:pPr algn="ctr"/>
            <a:r>
              <a:rPr lang="fr-CA" dirty="0">
                <a:latin typeface="Century Schoolbook" panose="02040604050505020304" pitchFamily="18" charset="0"/>
                <a:cs typeface="Roboto Serif Light" pitchFamily="2" charset="0"/>
              </a:rPr>
              <a:t>Bound water</a:t>
            </a:r>
          </a:p>
        </p:txBody>
      </p:sp>
      <p:sp>
        <p:nvSpPr>
          <p:cNvPr id="77" name="ZoneTexte 41">
            <a:extLst>
              <a:ext uri="{FF2B5EF4-FFF2-40B4-BE49-F238E27FC236}">
                <a16:creationId xmlns:a16="http://schemas.microsoft.com/office/drawing/2014/main" id="{53A2B0AD-32D2-757B-0CC7-BDF15D43EE81}"/>
              </a:ext>
            </a:extLst>
          </p:cNvPr>
          <p:cNvSpPr txBox="1"/>
          <p:nvPr/>
        </p:nvSpPr>
        <p:spPr>
          <a:xfrm>
            <a:off x="5630511" y="1680549"/>
            <a:ext cx="1328234" cy="646331"/>
          </a:xfrm>
          <a:prstGeom prst="rect">
            <a:avLst/>
          </a:prstGeom>
          <a:noFill/>
        </p:spPr>
        <p:txBody>
          <a:bodyPr wrap="square" rtlCol="0">
            <a:spAutoFit/>
          </a:bodyPr>
          <a:lstStyle/>
          <a:p>
            <a:pPr algn="ctr"/>
            <a:r>
              <a:rPr lang="fr-CA" dirty="0">
                <a:latin typeface="Century Schoolbook" panose="02040604050505020304" pitchFamily="18" charset="0"/>
                <a:cs typeface="Roboto Serif Light" pitchFamily="2" charset="0"/>
              </a:rPr>
              <a:t>Free water</a:t>
            </a:r>
          </a:p>
        </p:txBody>
      </p:sp>
      <p:sp>
        <p:nvSpPr>
          <p:cNvPr id="78" name="ZoneTexte 41">
            <a:extLst>
              <a:ext uri="{FF2B5EF4-FFF2-40B4-BE49-F238E27FC236}">
                <a16:creationId xmlns:a16="http://schemas.microsoft.com/office/drawing/2014/main" id="{EF2BBD9C-8966-07CC-4575-5EB8C54C8878}"/>
              </a:ext>
            </a:extLst>
          </p:cNvPr>
          <p:cNvSpPr txBox="1"/>
          <p:nvPr/>
        </p:nvSpPr>
        <p:spPr>
          <a:xfrm rot="5400000">
            <a:off x="7980836" y="4905667"/>
            <a:ext cx="1535873" cy="369332"/>
          </a:xfrm>
          <a:prstGeom prst="rect">
            <a:avLst/>
          </a:prstGeom>
          <a:noFill/>
        </p:spPr>
        <p:txBody>
          <a:bodyPr wrap="square" rtlCol="0">
            <a:spAutoFit/>
          </a:bodyPr>
          <a:lstStyle/>
          <a:p>
            <a:pPr algn="ctr"/>
            <a:r>
              <a:rPr lang="fr-CA" dirty="0">
                <a:latin typeface="Century Schoolbook" panose="02040604050505020304" pitchFamily="18" charset="0"/>
                <a:cs typeface="Roboto Serif Light" pitchFamily="2" charset="0"/>
              </a:rPr>
              <a:t>Bound pool</a:t>
            </a:r>
          </a:p>
        </p:txBody>
      </p:sp>
      <p:sp>
        <p:nvSpPr>
          <p:cNvPr id="79" name="Right Brace 78">
            <a:extLst>
              <a:ext uri="{FF2B5EF4-FFF2-40B4-BE49-F238E27FC236}">
                <a16:creationId xmlns:a16="http://schemas.microsoft.com/office/drawing/2014/main" id="{062FE79A-01CC-6DDD-DFD9-EC5AF95514CB}"/>
              </a:ext>
            </a:extLst>
          </p:cNvPr>
          <p:cNvSpPr/>
          <p:nvPr/>
        </p:nvSpPr>
        <p:spPr>
          <a:xfrm>
            <a:off x="8352292" y="3865839"/>
            <a:ext cx="248158" cy="2460818"/>
          </a:xfrm>
          <a:prstGeom prst="rightBrace">
            <a:avLst>
              <a:gd name="adj1" fmla="val 57682"/>
              <a:gd name="adj2" fmla="val 50000"/>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CA">
              <a:latin typeface="Century Schoolbook" panose="02040604050505020304" pitchFamily="18" charset="0"/>
            </a:endParaRPr>
          </a:p>
        </p:txBody>
      </p:sp>
      <p:sp>
        <p:nvSpPr>
          <p:cNvPr id="80" name="ZoneTexte 41">
            <a:extLst>
              <a:ext uri="{FF2B5EF4-FFF2-40B4-BE49-F238E27FC236}">
                <a16:creationId xmlns:a16="http://schemas.microsoft.com/office/drawing/2014/main" id="{5F1B5412-69AE-D5BA-E962-B7AB548EC70A}"/>
              </a:ext>
            </a:extLst>
          </p:cNvPr>
          <p:cNvSpPr txBox="1"/>
          <p:nvPr/>
        </p:nvSpPr>
        <p:spPr>
          <a:xfrm rot="5400000">
            <a:off x="7904733" y="2560446"/>
            <a:ext cx="1688080" cy="369332"/>
          </a:xfrm>
          <a:prstGeom prst="rect">
            <a:avLst/>
          </a:prstGeom>
          <a:noFill/>
        </p:spPr>
        <p:txBody>
          <a:bodyPr wrap="square" rtlCol="0">
            <a:spAutoFit/>
          </a:bodyPr>
          <a:lstStyle/>
          <a:p>
            <a:pPr algn="ctr"/>
            <a:r>
              <a:rPr lang="fr-CA" dirty="0">
                <a:latin typeface="Century Schoolbook" panose="02040604050505020304" pitchFamily="18" charset="0"/>
                <a:cs typeface="Roboto Serif Light" pitchFamily="2" charset="0"/>
              </a:rPr>
              <a:t>Free pool</a:t>
            </a:r>
          </a:p>
        </p:txBody>
      </p:sp>
      <p:sp>
        <p:nvSpPr>
          <p:cNvPr id="81" name="Right Brace 80">
            <a:extLst>
              <a:ext uri="{FF2B5EF4-FFF2-40B4-BE49-F238E27FC236}">
                <a16:creationId xmlns:a16="http://schemas.microsoft.com/office/drawing/2014/main" id="{5C98652C-6DEB-DA38-80AE-83BC7C7DCFCF}"/>
              </a:ext>
            </a:extLst>
          </p:cNvPr>
          <p:cNvSpPr/>
          <p:nvPr/>
        </p:nvSpPr>
        <p:spPr>
          <a:xfrm>
            <a:off x="8334035" y="1828654"/>
            <a:ext cx="248158" cy="1849950"/>
          </a:xfrm>
          <a:prstGeom prst="rightBrace">
            <a:avLst>
              <a:gd name="adj1" fmla="val 57682"/>
              <a:gd name="adj2" fmla="val 50000"/>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CA">
              <a:latin typeface="Century Schoolbook" panose="02040604050505020304" pitchFamily="18" charset="0"/>
            </a:endParaRPr>
          </a:p>
        </p:txBody>
      </p:sp>
      <p:grpSp>
        <p:nvGrpSpPr>
          <p:cNvPr id="82" name="Group 81">
            <a:extLst>
              <a:ext uri="{FF2B5EF4-FFF2-40B4-BE49-F238E27FC236}">
                <a16:creationId xmlns:a16="http://schemas.microsoft.com/office/drawing/2014/main" id="{D8154844-3105-FF09-64B5-5A268CB71723}"/>
              </a:ext>
            </a:extLst>
          </p:cNvPr>
          <p:cNvGrpSpPr/>
          <p:nvPr/>
        </p:nvGrpSpPr>
        <p:grpSpPr>
          <a:xfrm rot="20298200">
            <a:off x="3608423" y="5488946"/>
            <a:ext cx="1887208" cy="783639"/>
            <a:chOff x="2038503" y="4456409"/>
            <a:chExt cx="1887208" cy="783639"/>
          </a:xfrm>
        </p:grpSpPr>
        <p:grpSp>
          <p:nvGrpSpPr>
            <p:cNvPr id="85" name="Group 84">
              <a:extLst>
                <a:ext uri="{FF2B5EF4-FFF2-40B4-BE49-F238E27FC236}">
                  <a16:creationId xmlns:a16="http://schemas.microsoft.com/office/drawing/2014/main" id="{F11E18FE-3A6B-5852-D158-E6BE542B4FA6}"/>
                </a:ext>
              </a:extLst>
            </p:cNvPr>
            <p:cNvGrpSpPr/>
            <p:nvPr/>
          </p:nvGrpSpPr>
          <p:grpSpPr>
            <a:xfrm>
              <a:off x="2175198" y="4697787"/>
              <a:ext cx="1463114" cy="542261"/>
              <a:chOff x="4543111" y="2108009"/>
              <a:chExt cx="1463114" cy="542261"/>
            </a:xfrm>
          </p:grpSpPr>
          <p:sp>
            <p:nvSpPr>
              <p:cNvPr id="87" name="Freeform: Shape 86">
                <a:extLst>
                  <a:ext uri="{FF2B5EF4-FFF2-40B4-BE49-F238E27FC236}">
                    <a16:creationId xmlns:a16="http://schemas.microsoft.com/office/drawing/2014/main" id="{12D93FAB-F22B-53A6-B7BB-555BB8ACFDC9}"/>
                  </a:ext>
                </a:extLst>
              </p:cNvPr>
              <p:cNvSpPr/>
              <p:nvPr/>
            </p:nvSpPr>
            <p:spPr>
              <a:xfrm rot="32435">
                <a:off x="4728167" y="2239498"/>
                <a:ext cx="1246477" cy="274106"/>
              </a:xfrm>
              <a:custGeom>
                <a:avLst/>
                <a:gdLst>
                  <a:gd name="connsiteX0" fmla="*/ 0 w 5486400"/>
                  <a:gd name="connsiteY0" fmla="*/ 914400 h 922020"/>
                  <a:gd name="connsiteX1" fmla="*/ 457200 w 5486400"/>
                  <a:gd name="connsiteY1" fmla="*/ 7620 h 922020"/>
                  <a:gd name="connsiteX2" fmla="*/ 914400 w 5486400"/>
                  <a:gd name="connsiteY2" fmla="*/ 914400 h 922020"/>
                  <a:gd name="connsiteX3" fmla="*/ 1371600 w 5486400"/>
                  <a:gd name="connsiteY3" fmla="*/ 0 h 922020"/>
                  <a:gd name="connsiteX4" fmla="*/ 1828800 w 5486400"/>
                  <a:gd name="connsiteY4" fmla="*/ 914400 h 922020"/>
                  <a:gd name="connsiteX5" fmla="*/ 2286000 w 5486400"/>
                  <a:gd name="connsiteY5" fmla="*/ 7620 h 922020"/>
                  <a:gd name="connsiteX6" fmla="*/ 2750820 w 5486400"/>
                  <a:gd name="connsiteY6" fmla="*/ 914400 h 922020"/>
                  <a:gd name="connsiteX7" fmla="*/ 3200400 w 5486400"/>
                  <a:gd name="connsiteY7" fmla="*/ 7620 h 922020"/>
                  <a:gd name="connsiteX8" fmla="*/ 3657600 w 5486400"/>
                  <a:gd name="connsiteY8" fmla="*/ 922020 h 922020"/>
                  <a:gd name="connsiteX9" fmla="*/ 4122420 w 5486400"/>
                  <a:gd name="connsiteY9" fmla="*/ 7620 h 922020"/>
                  <a:gd name="connsiteX10" fmla="*/ 4572000 w 5486400"/>
                  <a:gd name="connsiteY10" fmla="*/ 914400 h 922020"/>
                  <a:gd name="connsiteX11" fmla="*/ 5036820 w 5486400"/>
                  <a:gd name="connsiteY11" fmla="*/ 7620 h 922020"/>
                  <a:gd name="connsiteX12" fmla="*/ 5486400 w 5486400"/>
                  <a:gd name="connsiteY12" fmla="*/ 914400 h 92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486400" h="922020">
                    <a:moveTo>
                      <a:pt x="0" y="914400"/>
                    </a:moveTo>
                    <a:cubicBezTo>
                      <a:pt x="152400" y="461010"/>
                      <a:pt x="304800" y="7620"/>
                      <a:pt x="457200" y="7620"/>
                    </a:cubicBezTo>
                    <a:cubicBezTo>
                      <a:pt x="609600" y="7620"/>
                      <a:pt x="762000" y="915670"/>
                      <a:pt x="914400" y="914400"/>
                    </a:cubicBezTo>
                    <a:cubicBezTo>
                      <a:pt x="1066800" y="913130"/>
                      <a:pt x="1219200" y="0"/>
                      <a:pt x="1371600" y="0"/>
                    </a:cubicBezTo>
                    <a:cubicBezTo>
                      <a:pt x="1524000" y="0"/>
                      <a:pt x="1676400" y="913130"/>
                      <a:pt x="1828800" y="914400"/>
                    </a:cubicBezTo>
                    <a:cubicBezTo>
                      <a:pt x="1981200" y="915670"/>
                      <a:pt x="2132330" y="7620"/>
                      <a:pt x="2286000" y="7620"/>
                    </a:cubicBezTo>
                    <a:cubicBezTo>
                      <a:pt x="2439670" y="7620"/>
                      <a:pt x="2598420" y="914400"/>
                      <a:pt x="2750820" y="914400"/>
                    </a:cubicBezTo>
                    <a:cubicBezTo>
                      <a:pt x="2903220" y="914400"/>
                      <a:pt x="3049270" y="6350"/>
                      <a:pt x="3200400" y="7620"/>
                    </a:cubicBezTo>
                    <a:cubicBezTo>
                      <a:pt x="3351530" y="8890"/>
                      <a:pt x="3503930" y="922020"/>
                      <a:pt x="3657600" y="922020"/>
                    </a:cubicBezTo>
                    <a:cubicBezTo>
                      <a:pt x="3811270" y="922020"/>
                      <a:pt x="3970020" y="8890"/>
                      <a:pt x="4122420" y="7620"/>
                    </a:cubicBezTo>
                    <a:cubicBezTo>
                      <a:pt x="4274820" y="6350"/>
                      <a:pt x="4419600" y="914400"/>
                      <a:pt x="4572000" y="914400"/>
                    </a:cubicBezTo>
                    <a:cubicBezTo>
                      <a:pt x="4724400" y="914400"/>
                      <a:pt x="4884420" y="7620"/>
                      <a:pt x="5036820" y="7620"/>
                    </a:cubicBezTo>
                    <a:cubicBezTo>
                      <a:pt x="5189220" y="7620"/>
                      <a:pt x="5353050" y="797560"/>
                      <a:pt x="5486400" y="914400"/>
                    </a:cubicBezTo>
                  </a:path>
                </a:pathLst>
              </a:cu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sp>
            <p:nvSpPr>
              <p:cNvPr id="88" name="Rectangle 87">
                <a:extLst>
                  <a:ext uri="{FF2B5EF4-FFF2-40B4-BE49-F238E27FC236}">
                    <a16:creationId xmlns:a16="http://schemas.microsoft.com/office/drawing/2014/main" id="{6AED2E7D-1B28-CA77-C844-725D196C6FCD}"/>
                  </a:ext>
                </a:extLst>
              </p:cNvPr>
              <p:cNvSpPr/>
              <p:nvPr/>
            </p:nvSpPr>
            <p:spPr>
              <a:xfrm rot="208264">
                <a:off x="4543111" y="2130596"/>
                <a:ext cx="280122" cy="45331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89" name="Rectangle 88">
                <a:extLst>
                  <a:ext uri="{FF2B5EF4-FFF2-40B4-BE49-F238E27FC236}">
                    <a16:creationId xmlns:a16="http://schemas.microsoft.com/office/drawing/2014/main" id="{FA475246-AFD8-902F-E12E-D64C1013BD17}"/>
                  </a:ext>
                </a:extLst>
              </p:cNvPr>
              <p:cNvSpPr/>
              <p:nvPr/>
            </p:nvSpPr>
            <p:spPr>
              <a:xfrm rot="208264">
                <a:off x="5776879" y="2108009"/>
                <a:ext cx="229346" cy="54226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cxnSp>
            <p:nvCxnSpPr>
              <p:cNvPr id="90" name="Straight Arrow Connector 89">
                <a:extLst>
                  <a:ext uri="{FF2B5EF4-FFF2-40B4-BE49-F238E27FC236}">
                    <a16:creationId xmlns:a16="http://schemas.microsoft.com/office/drawing/2014/main" id="{05D46277-8197-35F6-A2E5-918C603E91E5}"/>
                  </a:ext>
                </a:extLst>
              </p:cNvPr>
              <p:cNvCxnSpPr>
                <a:cxnSpLocks/>
              </p:cNvCxnSpPr>
              <p:nvPr/>
            </p:nvCxnSpPr>
            <p:spPr>
              <a:xfrm>
                <a:off x="4739518" y="2373353"/>
                <a:ext cx="1217549" cy="0"/>
              </a:xfrm>
              <a:prstGeom prst="straightConnector1">
                <a:avLst/>
              </a:prstGeom>
              <a:ln w="12700">
                <a:solidFill>
                  <a:schemeClr val="tx1"/>
                </a:solidFill>
                <a:prstDash val="sysDot"/>
                <a:tailEnd type="triangle"/>
              </a:ln>
            </p:spPr>
            <p:style>
              <a:lnRef idx="1">
                <a:schemeClr val="accent1"/>
              </a:lnRef>
              <a:fillRef idx="0">
                <a:schemeClr val="accent1"/>
              </a:fillRef>
              <a:effectRef idx="0">
                <a:schemeClr val="accent1"/>
              </a:effectRef>
              <a:fontRef idx="minor">
                <a:schemeClr val="tx1"/>
              </a:fontRef>
            </p:style>
          </p:cxnSp>
        </p:grpSp>
        <p:sp>
          <p:nvSpPr>
            <p:cNvPr id="86" name="ZoneTexte 41">
              <a:extLst>
                <a:ext uri="{FF2B5EF4-FFF2-40B4-BE49-F238E27FC236}">
                  <a16:creationId xmlns:a16="http://schemas.microsoft.com/office/drawing/2014/main" id="{CC80A68C-60AA-CA5F-E09D-C8AAA8BFFDC9}"/>
                </a:ext>
              </a:extLst>
            </p:cNvPr>
            <p:cNvSpPr txBox="1"/>
            <p:nvPr/>
          </p:nvSpPr>
          <p:spPr>
            <a:xfrm>
              <a:off x="2038503" y="4456409"/>
              <a:ext cx="1887208" cy="369332"/>
            </a:xfrm>
            <a:prstGeom prst="rect">
              <a:avLst/>
            </a:prstGeom>
            <a:noFill/>
          </p:spPr>
          <p:txBody>
            <a:bodyPr wrap="square" rtlCol="0">
              <a:spAutoFit/>
            </a:bodyPr>
            <a:lstStyle/>
            <a:p>
              <a:pPr algn="ctr"/>
              <a:r>
                <a:rPr lang="fr-CA" dirty="0">
                  <a:latin typeface="Century Schoolbook" panose="02040604050505020304" pitchFamily="18" charset="0"/>
                  <a:cs typeface="Roboto Serif Light" pitchFamily="2" charset="0"/>
                </a:rPr>
                <a:t>MT pulse</a:t>
              </a:r>
            </a:p>
          </p:txBody>
        </p:sp>
      </p:grpSp>
      <p:sp>
        <p:nvSpPr>
          <p:cNvPr id="91" name="ZoneTexte 41">
            <a:extLst>
              <a:ext uri="{FF2B5EF4-FFF2-40B4-BE49-F238E27FC236}">
                <a16:creationId xmlns:a16="http://schemas.microsoft.com/office/drawing/2014/main" id="{6220124A-83A2-BFEE-A728-27948EE0B949}"/>
              </a:ext>
            </a:extLst>
          </p:cNvPr>
          <p:cNvSpPr txBox="1"/>
          <p:nvPr/>
        </p:nvSpPr>
        <p:spPr>
          <a:xfrm>
            <a:off x="9707081" y="3589448"/>
            <a:ext cx="1784097" cy="646331"/>
          </a:xfrm>
          <a:prstGeom prst="rect">
            <a:avLst/>
          </a:prstGeom>
          <a:noFill/>
        </p:spPr>
        <p:txBody>
          <a:bodyPr wrap="square" rtlCol="0">
            <a:spAutoFit/>
          </a:bodyPr>
          <a:lstStyle/>
          <a:p>
            <a:pPr algn="ctr"/>
            <a:r>
              <a:rPr lang="fr-CA" dirty="0" err="1">
                <a:latin typeface="Century Schoolbook" panose="02040604050505020304" pitchFamily="18" charset="0"/>
                <a:cs typeface="Roboto Serif Light" pitchFamily="2" charset="0"/>
              </a:rPr>
              <a:t>Magnetization</a:t>
            </a:r>
            <a:endParaRPr lang="fr-CA" dirty="0">
              <a:latin typeface="Century Schoolbook" panose="02040604050505020304" pitchFamily="18" charset="0"/>
              <a:cs typeface="Roboto Serif Light" pitchFamily="2" charset="0"/>
            </a:endParaRPr>
          </a:p>
          <a:p>
            <a:pPr algn="ctr"/>
            <a:r>
              <a:rPr lang="fr-CA" dirty="0" err="1">
                <a:latin typeface="Century Schoolbook" panose="02040604050505020304" pitchFamily="18" charset="0"/>
                <a:cs typeface="Roboto Serif Light" pitchFamily="2" charset="0"/>
              </a:rPr>
              <a:t>transfer</a:t>
            </a:r>
            <a:endParaRPr lang="fr-CA" dirty="0">
              <a:latin typeface="Century Schoolbook" panose="02040604050505020304" pitchFamily="18" charset="0"/>
              <a:cs typeface="Roboto Serif Light" pitchFamily="2" charset="0"/>
            </a:endParaRPr>
          </a:p>
        </p:txBody>
      </p:sp>
      <p:sp>
        <p:nvSpPr>
          <p:cNvPr id="92" name="ZoneTexte 41">
            <a:extLst>
              <a:ext uri="{FF2B5EF4-FFF2-40B4-BE49-F238E27FC236}">
                <a16:creationId xmlns:a16="http://schemas.microsoft.com/office/drawing/2014/main" id="{F0108A7E-35BA-AEBD-C3F6-BCA602968666}"/>
              </a:ext>
            </a:extLst>
          </p:cNvPr>
          <p:cNvSpPr txBox="1"/>
          <p:nvPr/>
        </p:nvSpPr>
        <p:spPr>
          <a:xfrm>
            <a:off x="10246455" y="2522814"/>
            <a:ext cx="1887201" cy="646331"/>
          </a:xfrm>
          <a:prstGeom prst="rect">
            <a:avLst/>
          </a:prstGeom>
          <a:noFill/>
        </p:spPr>
        <p:txBody>
          <a:bodyPr wrap="square" rtlCol="0">
            <a:spAutoFit/>
          </a:bodyPr>
          <a:lstStyle/>
          <a:p>
            <a:pPr algn="ctr"/>
            <a:r>
              <a:rPr lang="fr-CA" dirty="0">
                <a:latin typeface="Century Schoolbook" panose="02040604050505020304" pitchFamily="18" charset="0"/>
                <a:cs typeface="Roboto Serif Light" pitchFamily="2" charset="0"/>
              </a:rPr>
              <a:t>Longitudinal </a:t>
            </a:r>
            <a:r>
              <a:rPr lang="fr-CA" dirty="0" err="1">
                <a:latin typeface="Century Schoolbook" panose="02040604050505020304" pitchFamily="18" charset="0"/>
                <a:cs typeface="Roboto Serif Light" pitchFamily="2" charset="0"/>
              </a:rPr>
              <a:t>magnetization</a:t>
            </a:r>
            <a:endParaRPr lang="fr-CA" dirty="0">
              <a:latin typeface="Century Schoolbook" panose="02040604050505020304" pitchFamily="18" charset="0"/>
              <a:cs typeface="Roboto Serif Light" pitchFamily="2" charset="0"/>
            </a:endParaRPr>
          </a:p>
        </p:txBody>
      </p:sp>
      <p:cxnSp>
        <p:nvCxnSpPr>
          <p:cNvPr id="93" name="Connecteur droit avec flèche 71">
            <a:extLst>
              <a:ext uri="{FF2B5EF4-FFF2-40B4-BE49-F238E27FC236}">
                <a16:creationId xmlns:a16="http://schemas.microsoft.com/office/drawing/2014/main" id="{5FBAAEE8-A679-66D6-E841-C14EB92390E5}"/>
              </a:ext>
            </a:extLst>
          </p:cNvPr>
          <p:cNvCxnSpPr>
            <a:cxnSpLocks/>
          </p:cNvCxnSpPr>
          <p:nvPr/>
        </p:nvCxnSpPr>
        <p:spPr>
          <a:xfrm>
            <a:off x="12000784" y="2695837"/>
            <a:ext cx="0" cy="281074"/>
          </a:xfrm>
          <a:prstGeom prst="straightConnector1">
            <a:avLst/>
          </a:prstGeom>
          <a:ln w="44450" cap="flat">
            <a:solidFill>
              <a:srgbClr val="00A759"/>
            </a:solidFill>
            <a:prstDash val="solid"/>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sp>
        <p:nvSpPr>
          <p:cNvPr id="94" name="Rectangle: Rounded Corners 93">
            <a:extLst>
              <a:ext uri="{FF2B5EF4-FFF2-40B4-BE49-F238E27FC236}">
                <a16:creationId xmlns:a16="http://schemas.microsoft.com/office/drawing/2014/main" id="{F887D0D6-8FB3-B6BF-4BF4-398E70A5C5C7}"/>
              </a:ext>
            </a:extLst>
          </p:cNvPr>
          <p:cNvSpPr/>
          <p:nvPr/>
        </p:nvSpPr>
        <p:spPr>
          <a:xfrm>
            <a:off x="9044379" y="4427675"/>
            <a:ext cx="2586072" cy="1509184"/>
          </a:xfrm>
          <a:prstGeom prst="round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latin typeface="Century Schoolbook" panose="02040604050505020304" pitchFamily="18" charset="0"/>
            </a:endParaRPr>
          </a:p>
        </p:txBody>
      </p:sp>
      <p:sp>
        <p:nvSpPr>
          <p:cNvPr id="95" name="Rectangle: Rounded Corners 94">
            <a:extLst>
              <a:ext uri="{FF2B5EF4-FFF2-40B4-BE49-F238E27FC236}">
                <a16:creationId xmlns:a16="http://schemas.microsoft.com/office/drawing/2014/main" id="{5E9A50DC-08E6-7B66-9B9B-789DF2E4C796}"/>
              </a:ext>
            </a:extLst>
          </p:cNvPr>
          <p:cNvSpPr/>
          <p:nvPr/>
        </p:nvSpPr>
        <p:spPr>
          <a:xfrm>
            <a:off x="9213575" y="4580812"/>
            <a:ext cx="1038015" cy="1202340"/>
          </a:xfrm>
          <a:prstGeom prst="roundRect">
            <a:avLst/>
          </a:prstGeom>
          <a:noFill/>
          <a:ln w="19050">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latin typeface="Century Schoolbook" panose="02040604050505020304" pitchFamily="18" charset="0"/>
            </a:endParaRPr>
          </a:p>
        </p:txBody>
      </p:sp>
      <p:sp>
        <p:nvSpPr>
          <p:cNvPr id="96" name="Rectangle: Rounded Corners 95">
            <a:extLst>
              <a:ext uri="{FF2B5EF4-FFF2-40B4-BE49-F238E27FC236}">
                <a16:creationId xmlns:a16="http://schemas.microsoft.com/office/drawing/2014/main" id="{7352A3CD-C885-BBB5-F9EB-7ED9224BF94D}"/>
              </a:ext>
            </a:extLst>
          </p:cNvPr>
          <p:cNvSpPr/>
          <p:nvPr/>
        </p:nvSpPr>
        <p:spPr>
          <a:xfrm>
            <a:off x="10429386" y="4580812"/>
            <a:ext cx="1038015" cy="1202340"/>
          </a:xfrm>
          <a:prstGeom prst="roundRect">
            <a:avLst/>
          </a:prstGeom>
          <a:noFill/>
          <a:ln w="19050">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latin typeface="Century Schoolbook" panose="02040604050505020304" pitchFamily="18" charset="0"/>
            </a:endParaRPr>
          </a:p>
        </p:txBody>
      </p:sp>
      <p:sp>
        <p:nvSpPr>
          <p:cNvPr id="97" name="ZoneTexte 41">
            <a:extLst>
              <a:ext uri="{FF2B5EF4-FFF2-40B4-BE49-F238E27FC236}">
                <a16:creationId xmlns:a16="http://schemas.microsoft.com/office/drawing/2014/main" id="{EEF2DE96-90CA-DD92-5804-95A483A715F1}"/>
              </a:ext>
            </a:extLst>
          </p:cNvPr>
          <p:cNvSpPr txBox="1"/>
          <p:nvPr/>
        </p:nvSpPr>
        <p:spPr>
          <a:xfrm>
            <a:off x="9200622" y="4611762"/>
            <a:ext cx="1075791" cy="646331"/>
          </a:xfrm>
          <a:prstGeom prst="rect">
            <a:avLst/>
          </a:prstGeom>
          <a:noFill/>
        </p:spPr>
        <p:txBody>
          <a:bodyPr wrap="square" rtlCol="0">
            <a:spAutoFit/>
          </a:bodyPr>
          <a:lstStyle/>
          <a:p>
            <a:pPr algn="ctr"/>
            <a:r>
              <a:rPr lang="fr-CA" dirty="0">
                <a:latin typeface="Century Schoolbook" panose="02040604050505020304" pitchFamily="18" charset="0"/>
                <a:cs typeface="Roboto Serif Light" pitchFamily="2" charset="0"/>
              </a:rPr>
              <a:t>Zeeman</a:t>
            </a:r>
          </a:p>
          <a:p>
            <a:pPr algn="ctr"/>
            <a:r>
              <a:rPr lang="fr-CA" dirty="0" err="1">
                <a:latin typeface="Century Schoolbook" panose="02040604050505020304" pitchFamily="18" charset="0"/>
                <a:cs typeface="Roboto Serif Light" pitchFamily="2" charset="0"/>
              </a:rPr>
              <a:t>order</a:t>
            </a:r>
            <a:endParaRPr lang="fr-CA" dirty="0">
              <a:latin typeface="Century Schoolbook" panose="02040604050505020304" pitchFamily="18" charset="0"/>
              <a:cs typeface="Roboto Serif Light" pitchFamily="2" charset="0"/>
            </a:endParaRPr>
          </a:p>
        </p:txBody>
      </p:sp>
      <p:sp>
        <p:nvSpPr>
          <p:cNvPr id="98" name="ZoneTexte 41">
            <a:extLst>
              <a:ext uri="{FF2B5EF4-FFF2-40B4-BE49-F238E27FC236}">
                <a16:creationId xmlns:a16="http://schemas.microsoft.com/office/drawing/2014/main" id="{F49C6761-1FA3-21E2-EC77-254E1917B332}"/>
              </a:ext>
            </a:extLst>
          </p:cNvPr>
          <p:cNvSpPr txBox="1"/>
          <p:nvPr/>
        </p:nvSpPr>
        <p:spPr>
          <a:xfrm>
            <a:off x="10347134" y="4609093"/>
            <a:ext cx="1190988" cy="646331"/>
          </a:xfrm>
          <a:prstGeom prst="rect">
            <a:avLst/>
          </a:prstGeom>
          <a:noFill/>
        </p:spPr>
        <p:txBody>
          <a:bodyPr wrap="square" rtlCol="0">
            <a:spAutoFit/>
          </a:bodyPr>
          <a:lstStyle/>
          <a:p>
            <a:pPr algn="ctr"/>
            <a:r>
              <a:rPr lang="fr-CA" dirty="0" err="1">
                <a:latin typeface="Century Schoolbook" panose="02040604050505020304" pitchFamily="18" charset="0"/>
                <a:cs typeface="Roboto Serif Light" pitchFamily="2" charset="0"/>
              </a:rPr>
              <a:t>Dipolar</a:t>
            </a:r>
            <a:endParaRPr lang="fr-CA" dirty="0">
              <a:latin typeface="Century Schoolbook" panose="02040604050505020304" pitchFamily="18" charset="0"/>
              <a:cs typeface="Roboto Serif Light" pitchFamily="2" charset="0"/>
            </a:endParaRPr>
          </a:p>
          <a:p>
            <a:pPr algn="ctr"/>
            <a:r>
              <a:rPr lang="fr-CA" dirty="0" err="1">
                <a:latin typeface="Century Schoolbook" panose="02040604050505020304" pitchFamily="18" charset="0"/>
                <a:cs typeface="Roboto Serif Light" pitchFamily="2" charset="0"/>
              </a:rPr>
              <a:t>order</a:t>
            </a:r>
            <a:endParaRPr lang="fr-CA" dirty="0">
              <a:latin typeface="Century Schoolbook" panose="02040604050505020304" pitchFamily="18" charset="0"/>
              <a:cs typeface="Roboto Serif Light" pitchFamily="2" charset="0"/>
            </a:endParaRPr>
          </a:p>
        </p:txBody>
      </p:sp>
      <p:sp>
        <p:nvSpPr>
          <p:cNvPr id="99" name="ZoneTexte 41">
            <a:extLst>
              <a:ext uri="{FF2B5EF4-FFF2-40B4-BE49-F238E27FC236}">
                <a16:creationId xmlns:a16="http://schemas.microsoft.com/office/drawing/2014/main" id="{4361807F-8C42-ED58-F0A5-FABA819D263C}"/>
              </a:ext>
            </a:extLst>
          </p:cNvPr>
          <p:cNvSpPr txBox="1"/>
          <p:nvPr/>
        </p:nvSpPr>
        <p:spPr>
          <a:xfrm>
            <a:off x="10352899" y="5260918"/>
            <a:ext cx="1190988" cy="369332"/>
          </a:xfrm>
          <a:prstGeom prst="rect">
            <a:avLst/>
          </a:prstGeom>
          <a:noFill/>
        </p:spPr>
        <p:txBody>
          <a:bodyPr wrap="square" rtlCol="0">
            <a:spAutoFit/>
          </a:bodyPr>
          <a:lstStyle/>
          <a:p>
            <a:pPr algn="ctr"/>
            <a:r>
              <a:rPr lang="fr-CA" dirty="0">
                <a:latin typeface="Century Schoolbook" panose="02040604050505020304" pitchFamily="18" charset="0"/>
                <a:cs typeface="Roboto Serif Light" pitchFamily="2" charset="0"/>
              </a:rPr>
              <a:t>T</a:t>
            </a:r>
            <a:r>
              <a:rPr lang="fr-CA" baseline="-25000" dirty="0">
                <a:latin typeface="Century Schoolbook" panose="02040604050505020304" pitchFamily="18" charset="0"/>
                <a:cs typeface="Roboto Serif Light" pitchFamily="2" charset="0"/>
              </a:rPr>
              <a:t>1D</a:t>
            </a:r>
            <a:endParaRPr lang="fr-CA" dirty="0">
              <a:latin typeface="Century Schoolbook" panose="02040604050505020304" pitchFamily="18" charset="0"/>
              <a:cs typeface="Roboto Serif Light" pitchFamily="2" charset="0"/>
            </a:endParaRPr>
          </a:p>
        </p:txBody>
      </p:sp>
      <p:sp>
        <p:nvSpPr>
          <p:cNvPr id="100" name="ZoneTexte 41">
            <a:extLst>
              <a:ext uri="{FF2B5EF4-FFF2-40B4-BE49-F238E27FC236}">
                <a16:creationId xmlns:a16="http://schemas.microsoft.com/office/drawing/2014/main" id="{9C62D604-863E-4082-BA92-0B46A9F1C188}"/>
              </a:ext>
            </a:extLst>
          </p:cNvPr>
          <p:cNvSpPr txBox="1"/>
          <p:nvPr/>
        </p:nvSpPr>
        <p:spPr>
          <a:xfrm>
            <a:off x="9137088" y="5255640"/>
            <a:ext cx="1190988" cy="369332"/>
          </a:xfrm>
          <a:prstGeom prst="rect">
            <a:avLst/>
          </a:prstGeom>
          <a:noFill/>
        </p:spPr>
        <p:txBody>
          <a:bodyPr wrap="square" rtlCol="0">
            <a:spAutoFit/>
          </a:bodyPr>
          <a:lstStyle/>
          <a:p>
            <a:pPr algn="ctr"/>
            <a:r>
              <a:rPr lang="fr-CA" dirty="0">
                <a:latin typeface="Century Schoolbook" panose="02040604050505020304" pitchFamily="18" charset="0"/>
                <a:cs typeface="Roboto Serif Light" pitchFamily="2" charset="0"/>
              </a:rPr>
              <a:t>T</a:t>
            </a:r>
            <a:r>
              <a:rPr lang="fr-CA" baseline="-25000" dirty="0">
                <a:latin typeface="Century Schoolbook" panose="02040604050505020304" pitchFamily="18" charset="0"/>
                <a:cs typeface="Roboto Serif Light" pitchFamily="2" charset="0"/>
              </a:rPr>
              <a:t>1, </a:t>
            </a:r>
            <a:r>
              <a:rPr lang="fr-CA" baseline="-25000" dirty="0" err="1">
                <a:latin typeface="Century Schoolbook" panose="02040604050505020304" pitchFamily="18" charset="0"/>
                <a:cs typeface="Roboto Serif Light" pitchFamily="2" charset="0"/>
              </a:rPr>
              <a:t>bound</a:t>
            </a:r>
            <a:endParaRPr lang="fr-CA" dirty="0">
              <a:latin typeface="Century Schoolbook" panose="02040604050505020304" pitchFamily="18" charset="0"/>
              <a:cs typeface="Roboto Serif Light" pitchFamily="2" charset="0"/>
            </a:endParaRPr>
          </a:p>
        </p:txBody>
      </p:sp>
      <p:sp>
        <p:nvSpPr>
          <p:cNvPr id="101" name="Rectangle: Rounded Corners 100">
            <a:extLst>
              <a:ext uri="{FF2B5EF4-FFF2-40B4-BE49-F238E27FC236}">
                <a16:creationId xmlns:a16="http://schemas.microsoft.com/office/drawing/2014/main" id="{5D2A118D-7C38-C5AF-843B-68BAFF6DDC10}"/>
              </a:ext>
            </a:extLst>
          </p:cNvPr>
          <p:cNvSpPr/>
          <p:nvPr/>
        </p:nvSpPr>
        <p:spPr>
          <a:xfrm>
            <a:off x="9211042" y="2195212"/>
            <a:ext cx="1038015" cy="1202340"/>
          </a:xfrm>
          <a:prstGeom prst="roundRect">
            <a:avLst/>
          </a:prstGeom>
          <a:noFill/>
          <a:ln w="19050">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latin typeface="Century Schoolbook" panose="02040604050505020304" pitchFamily="18" charset="0"/>
            </a:endParaRPr>
          </a:p>
        </p:txBody>
      </p:sp>
      <p:sp>
        <p:nvSpPr>
          <p:cNvPr id="102" name="ZoneTexte 41">
            <a:extLst>
              <a:ext uri="{FF2B5EF4-FFF2-40B4-BE49-F238E27FC236}">
                <a16:creationId xmlns:a16="http://schemas.microsoft.com/office/drawing/2014/main" id="{536CBF9F-A5BF-0E56-FAC8-6D3264C45CDF}"/>
              </a:ext>
            </a:extLst>
          </p:cNvPr>
          <p:cNvSpPr txBox="1"/>
          <p:nvPr/>
        </p:nvSpPr>
        <p:spPr>
          <a:xfrm>
            <a:off x="9198089" y="2226162"/>
            <a:ext cx="1075791" cy="646331"/>
          </a:xfrm>
          <a:prstGeom prst="rect">
            <a:avLst/>
          </a:prstGeom>
          <a:noFill/>
        </p:spPr>
        <p:txBody>
          <a:bodyPr wrap="square" rtlCol="0">
            <a:spAutoFit/>
          </a:bodyPr>
          <a:lstStyle/>
          <a:p>
            <a:pPr algn="ctr"/>
            <a:r>
              <a:rPr lang="fr-CA" dirty="0">
                <a:latin typeface="Century Schoolbook" panose="02040604050505020304" pitchFamily="18" charset="0"/>
                <a:cs typeface="Roboto Serif Light" pitchFamily="2" charset="0"/>
              </a:rPr>
              <a:t>Zeeman</a:t>
            </a:r>
          </a:p>
          <a:p>
            <a:pPr algn="ctr"/>
            <a:r>
              <a:rPr lang="fr-CA" dirty="0" err="1">
                <a:latin typeface="Century Schoolbook" panose="02040604050505020304" pitchFamily="18" charset="0"/>
                <a:cs typeface="Roboto Serif Light" pitchFamily="2" charset="0"/>
              </a:rPr>
              <a:t>order</a:t>
            </a:r>
            <a:endParaRPr lang="fr-CA" dirty="0">
              <a:latin typeface="Century Schoolbook" panose="02040604050505020304" pitchFamily="18" charset="0"/>
              <a:cs typeface="Roboto Serif Light" pitchFamily="2" charset="0"/>
            </a:endParaRPr>
          </a:p>
        </p:txBody>
      </p:sp>
      <p:sp>
        <p:nvSpPr>
          <p:cNvPr id="103" name="ZoneTexte 41">
            <a:extLst>
              <a:ext uri="{FF2B5EF4-FFF2-40B4-BE49-F238E27FC236}">
                <a16:creationId xmlns:a16="http://schemas.microsoft.com/office/drawing/2014/main" id="{7F7C2BDB-2F15-EB09-FD37-8D202DB02C47}"/>
              </a:ext>
            </a:extLst>
          </p:cNvPr>
          <p:cNvSpPr txBox="1"/>
          <p:nvPr/>
        </p:nvSpPr>
        <p:spPr>
          <a:xfrm>
            <a:off x="9134555" y="2870040"/>
            <a:ext cx="1190988" cy="369332"/>
          </a:xfrm>
          <a:prstGeom prst="rect">
            <a:avLst/>
          </a:prstGeom>
          <a:noFill/>
        </p:spPr>
        <p:txBody>
          <a:bodyPr wrap="square" rtlCol="0">
            <a:spAutoFit/>
          </a:bodyPr>
          <a:lstStyle/>
          <a:p>
            <a:pPr algn="ctr"/>
            <a:r>
              <a:rPr lang="fr-CA" dirty="0">
                <a:latin typeface="Century Schoolbook" panose="02040604050505020304" pitchFamily="18" charset="0"/>
                <a:cs typeface="Roboto Serif Light" pitchFamily="2" charset="0"/>
              </a:rPr>
              <a:t>T</a:t>
            </a:r>
            <a:r>
              <a:rPr lang="fr-CA" baseline="-25000" dirty="0">
                <a:latin typeface="Century Schoolbook" panose="02040604050505020304" pitchFamily="18" charset="0"/>
                <a:cs typeface="Roboto Serif Light" pitchFamily="2" charset="0"/>
              </a:rPr>
              <a:t>1, free</a:t>
            </a:r>
            <a:endParaRPr lang="fr-CA" dirty="0">
              <a:latin typeface="Century Schoolbook" panose="02040604050505020304" pitchFamily="18" charset="0"/>
              <a:cs typeface="Roboto Serif Light" pitchFamily="2" charset="0"/>
            </a:endParaRPr>
          </a:p>
        </p:txBody>
      </p:sp>
      <p:cxnSp>
        <p:nvCxnSpPr>
          <p:cNvPr id="104" name="Connecteur droit avec flèche 71">
            <a:extLst>
              <a:ext uri="{FF2B5EF4-FFF2-40B4-BE49-F238E27FC236}">
                <a16:creationId xmlns:a16="http://schemas.microsoft.com/office/drawing/2014/main" id="{FFC07830-75B8-B1B0-BBD7-7515B8FB8885}"/>
              </a:ext>
            </a:extLst>
          </p:cNvPr>
          <p:cNvCxnSpPr>
            <a:cxnSpLocks/>
          </p:cNvCxnSpPr>
          <p:nvPr/>
        </p:nvCxnSpPr>
        <p:spPr>
          <a:xfrm>
            <a:off x="10118905" y="5250339"/>
            <a:ext cx="424119" cy="0"/>
          </a:xfrm>
          <a:prstGeom prst="straightConnector1">
            <a:avLst/>
          </a:prstGeom>
          <a:ln w="6350">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05" name="Connecteur droit avec flèche 71">
            <a:extLst>
              <a:ext uri="{FF2B5EF4-FFF2-40B4-BE49-F238E27FC236}">
                <a16:creationId xmlns:a16="http://schemas.microsoft.com/office/drawing/2014/main" id="{4468A220-FA34-6B96-BE75-8CE709BB03E0}"/>
              </a:ext>
            </a:extLst>
          </p:cNvPr>
          <p:cNvCxnSpPr>
            <a:cxnSpLocks/>
          </p:cNvCxnSpPr>
          <p:nvPr/>
        </p:nvCxnSpPr>
        <p:spPr>
          <a:xfrm flipV="1">
            <a:off x="9722217" y="3281695"/>
            <a:ext cx="0" cy="1266547"/>
          </a:xfrm>
          <a:prstGeom prst="straightConnector1">
            <a:avLst/>
          </a:prstGeom>
          <a:ln w="19050">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06" name="Connecteur droit avec flèche 71">
            <a:extLst>
              <a:ext uri="{FF2B5EF4-FFF2-40B4-BE49-F238E27FC236}">
                <a16:creationId xmlns:a16="http://schemas.microsoft.com/office/drawing/2014/main" id="{12778319-34DD-85BB-B84A-EDA4CBCF27F2}"/>
              </a:ext>
            </a:extLst>
          </p:cNvPr>
          <p:cNvCxnSpPr>
            <a:cxnSpLocks/>
          </p:cNvCxnSpPr>
          <p:nvPr/>
        </p:nvCxnSpPr>
        <p:spPr>
          <a:xfrm flipV="1">
            <a:off x="9537700" y="3542473"/>
            <a:ext cx="0" cy="703900"/>
          </a:xfrm>
          <a:prstGeom prst="straightConnector1">
            <a:avLst/>
          </a:prstGeom>
          <a:ln w="44450" cap="flat">
            <a:solidFill>
              <a:srgbClr val="00A759"/>
            </a:solidFill>
            <a:prstDash val="solid"/>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nvGrpSpPr>
          <p:cNvPr id="83" name="Group 82">
            <a:extLst>
              <a:ext uri="{FF2B5EF4-FFF2-40B4-BE49-F238E27FC236}">
                <a16:creationId xmlns:a16="http://schemas.microsoft.com/office/drawing/2014/main" id="{ADDE8BEB-EB16-A4DF-A67D-43190079F1CF}"/>
              </a:ext>
            </a:extLst>
          </p:cNvPr>
          <p:cNvGrpSpPr/>
          <p:nvPr/>
        </p:nvGrpSpPr>
        <p:grpSpPr>
          <a:xfrm>
            <a:off x="2037426" y="2255123"/>
            <a:ext cx="1887208" cy="783639"/>
            <a:chOff x="2038503" y="4456409"/>
            <a:chExt cx="1887208" cy="783639"/>
          </a:xfrm>
        </p:grpSpPr>
        <p:grpSp>
          <p:nvGrpSpPr>
            <p:cNvPr id="107" name="Group 106">
              <a:extLst>
                <a:ext uri="{FF2B5EF4-FFF2-40B4-BE49-F238E27FC236}">
                  <a16:creationId xmlns:a16="http://schemas.microsoft.com/office/drawing/2014/main" id="{E0F29743-1D34-4E4E-441C-A2B1379BB930}"/>
                </a:ext>
              </a:extLst>
            </p:cNvPr>
            <p:cNvGrpSpPr/>
            <p:nvPr/>
          </p:nvGrpSpPr>
          <p:grpSpPr>
            <a:xfrm>
              <a:off x="2175198" y="4697787"/>
              <a:ext cx="1463114" cy="542261"/>
              <a:chOff x="4543111" y="2108009"/>
              <a:chExt cx="1463114" cy="542261"/>
            </a:xfrm>
          </p:grpSpPr>
          <p:sp>
            <p:nvSpPr>
              <p:cNvPr id="109" name="Freeform: Shape 108">
                <a:extLst>
                  <a:ext uri="{FF2B5EF4-FFF2-40B4-BE49-F238E27FC236}">
                    <a16:creationId xmlns:a16="http://schemas.microsoft.com/office/drawing/2014/main" id="{44687029-5AEE-1AE5-6C40-DCE88453784F}"/>
                  </a:ext>
                </a:extLst>
              </p:cNvPr>
              <p:cNvSpPr/>
              <p:nvPr/>
            </p:nvSpPr>
            <p:spPr>
              <a:xfrm rot="32435">
                <a:off x="4728167" y="2239498"/>
                <a:ext cx="1246477" cy="274106"/>
              </a:xfrm>
              <a:custGeom>
                <a:avLst/>
                <a:gdLst>
                  <a:gd name="connsiteX0" fmla="*/ 0 w 5486400"/>
                  <a:gd name="connsiteY0" fmla="*/ 914400 h 922020"/>
                  <a:gd name="connsiteX1" fmla="*/ 457200 w 5486400"/>
                  <a:gd name="connsiteY1" fmla="*/ 7620 h 922020"/>
                  <a:gd name="connsiteX2" fmla="*/ 914400 w 5486400"/>
                  <a:gd name="connsiteY2" fmla="*/ 914400 h 922020"/>
                  <a:gd name="connsiteX3" fmla="*/ 1371600 w 5486400"/>
                  <a:gd name="connsiteY3" fmla="*/ 0 h 922020"/>
                  <a:gd name="connsiteX4" fmla="*/ 1828800 w 5486400"/>
                  <a:gd name="connsiteY4" fmla="*/ 914400 h 922020"/>
                  <a:gd name="connsiteX5" fmla="*/ 2286000 w 5486400"/>
                  <a:gd name="connsiteY5" fmla="*/ 7620 h 922020"/>
                  <a:gd name="connsiteX6" fmla="*/ 2750820 w 5486400"/>
                  <a:gd name="connsiteY6" fmla="*/ 914400 h 922020"/>
                  <a:gd name="connsiteX7" fmla="*/ 3200400 w 5486400"/>
                  <a:gd name="connsiteY7" fmla="*/ 7620 h 922020"/>
                  <a:gd name="connsiteX8" fmla="*/ 3657600 w 5486400"/>
                  <a:gd name="connsiteY8" fmla="*/ 922020 h 922020"/>
                  <a:gd name="connsiteX9" fmla="*/ 4122420 w 5486400"/>
                  <a:gd name="connsiteY9" fmla="*/ 7620 h 922020"/>
                  <a:gd name="connsiteX10" fmla="*/ 4572000 w 5486400"/>
                  <a:gd name="connsiteY10" fmla="*/ 914400 h 922020"/>
                  <a:gd name="connsiteX11" fmla="*/ 5036820 w 5486400"/>
                  <a:gd name="connsiteY11" fmla="*/ 7620 h 922020"/>
                  <a:gd name="connsiteX12" fmla="*/ 5486400 w 5486400"/>
                  <a:gd name="connsiteY12" fmla="*/ 914400 h 92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486400" h="922020">
                    <a:moveTo>
                      <a:pt x="0" y="914400"/>
                    </a:moveTo>
                    <a:cubicBezTo>
                      <a:pt x="152400" y="461010"/>
                      <a:pt x="304800" y="7620"/>
                      <a:pt x="457200" y="7620"/>
                    </a:cubicBezTo>
                    <a:cubicBezTo>
                      <a:pt x="609600" y="7620"/>
                      <a:pt x="762000" y="915670"/>
                      <a:pt x="914400" y="914400"/>
                    </a:cubicBezTo>
                    <a:cubicBezTo>
                      <a:pt x="1066800" y="913130"/>
                      <a:pt x="1219200" y="0"/>
                      <a:pt x="1371600" y="0"/>
                    </a:cubicBezTo>
                    <a:cubicBezTo>
                      <a:pt x="1524000" y="0"/>
                      <a:pt x="1676400" y="913130"/>
                      <a:pt x="1828800" y="914400"/>
                    </a:cubicBezTo>
                    <a:cubicBezTo>
                      <a:pt x="1981200" y="915670"/>
                      <a:pt x="2132330" y="7620"/>
                      <a:pt x="2286000" y="7620"/>
                    </a:cubicBezTo>
                    <a:cubicBezTo>
                      <a:pt x="2439670" y="7620"/>
                      <a:pt x="2598420" y="914400"/>
                      <a:pt x="2750820" y="914400"/>
                    </a:cubicBezTo>
                    <a:cubicBezTo>
                      <a:pt x="2903220" y="914400"/>
                      <a:pt x="3049270" y="6350"/>
                      <a:pt x="3200400" y="7620"/>
                    </a:cubicBezTo>
                    <a:cubicBezTo>
                      <a:pt x="3351530" y="8890"/>
                      <a:pt x="3503930" y="922020"/>
                      <a:pt x="3657600" y="922020"/>
                    </a:cubicBezTo>
                    <a:cubicBezTo>
                      <a:pt x="3811270" y="922020"/>
                      <a:pt x="3970020" y="8890"/>
                      <a:pt x="4122420" y="7620"/>
                    </a:cubicBezTo>
                    <a:cubicBezTo>
                      <a:pt x="4274820" y="6350"/>
                      <a:pt x="4419600" y="914400"/>
                      <a:pt x="4572000" y="914400"/>
                    </a:cubicBezTo>
                    <a:cubicBezTo>
                      <a:pt x="4724400" y="914400"/>
                      <a:pt x="4884420" y="7620"/>
                      <a:pt x="5036820" y="7620"/>
                    </a:cubicBezTo>
                    <a:cubicBezTo>
                      <a:pt x="5189220" y="7620"/>
                      <a:pt x="5353050" y="797560"/>
                      <a:pt x="5486400" y="914400"/>
                    </a:cubicBezTo>
                  </a:path>
                </a:pathLst>
              </a:cu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sp>
            <p:nvSpPr>
              <p:cNvPr id="110" name="Rectangle 109">
                <a:extLst>
                  <a:ext uri="{FF2B5EF4-FFF2-40B4-BE49-F238E27FC236}">
                    <a16:creationId xmlns:a16="http://schemas.microsoft.com/office/drawing/2014/main" id="{AC44E87B-73B0-5CD1-75F0-19C71735914B}"/>
                  </a:ext>
                </a:extLst>
              </p:cNvPr>
              <p:cNvSpPr/>
              <p:nvPr/>
            </p:nvSpPr>
            <p:spPr>
              <a:xfrm rot="208264">
                <a:off x="4543111" y="2130596"/>
                <a:ext cx="280122" cy="45331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111" name="Rectangle 110">
                <a:extLst>
                  <a:ext uri="{FF2B5EF4-FFF2-40B4-BE49-F238E27FC236}">
                    <a16:creationId xmlns:a16="http://schemas.microsoft.com/office/drawing/2014/main" id="{3A084232-0754-1230-D48C-7F345DCC1F4F}"/>
                  </a:ext>
                </a:extLst>
              </p:cNvPr>
              <p:cNvSpPr/>
              <p:nvPr/>
            </p:nvSpPr>
            <p:spPr>
              <a:xfrm rot="208264">
                <a:off x="5776879" y="2108009"/>
                <a:ext cx="229346" cy="54226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cxnSp>
            <p:nvCxnSpPr>
              <p:cNvPr id="112" name="Straight Arrow Connector 111">
                <a:extLst>
                  <a:ext uri="{FF2B5EF4-FFF2-40B4-BE49-F238E27FC236}">
                    <a16:creationId xmlns:a16="http://schemas.microsoft.com/office/drawing/2014/main" id="{16F8B827-83DB-06F3-9DB0-6FFBEBE9CC01}"/>
                  </a:ext>
                </a:extLst>
              </p:cNvPr>
              <p:cNvCxnSpPr>
                <a:cxnSpLocks/>
              </p:cNvCxnSpPr>
              <p:nvPr/>
            </p:nvCxnSpPr>
            <p:spPr>
              <a:xfrm>
                <a:off x="4739518" y="2373353"/>
                <a:ext cx="1217549" cy="0"/>
              </a:xfrm>
              <a:prstGeom prst="straightConnector1">
                <a:avLst/>
              </a:prstGeom>
              <a:ln w="12700">
                <a:solidFill>
                  <a:schemeClr val="tx1"/>
                </a:solidFill>
                <a:prstDash val="sysDot"/>
                <a:tailEnd type="triangle"/>
              </a:ln>
            </p:spPr>
            <p:style>
              <a:lnRef idx="1">
                <a:schemeClr val="accent1"/>
              </a:lnRef>
              <a:fillRef idx="0">
                <a:schemeClr val="accent1"/>
              </a:fillRef>
              <a:effectRef idx="0">
                <a:schemeClr val="accent1"/>
              </a:effectRef>
              <a:fontRef idx="minor">
                <a:schemeClr val="tx1"/>
              </a:fontRef>
            </p:style>
          </p:cxnSp>
        </p:grpSp>
        <p:sp>
          <p:nvSpPr>
            <p:cNvPr id="108" name="ZoneTexte 41">
              <a:extLst>
                <a:ext uri="{FF2B5EF4-FFF2-40B4-BE49-F238E27FC236}">
                  <a16:creationId xmlns:a16="http://schemas.microsoft.com/office/drawing/2014/main" id="{4267E6E4-B44C-C1F1-2EEF-95E5A53A8939}"/>
                </a:ext>
              </a:extLst>
            </p:cNvPr>
            <p:cNvSpPr txBox="1"/>
            <p:nvPr/>
          </p:nvSpPr>
          <p:spPr>
            <a:xfrm>
              <a:off x="2038503" y="4456409"/>
              <a:ext cx="1887208" cy="369332"/>
            </a:xfrm>
            <a:prstGeom prst="rect">
              <a:avLst/>
            </a:prstGeom>
            <a:noFill/>
          </p:spPr>
          <p:txBody>
            <a:bodyPr wrap="square" rtlCol="0">
              <a:spAutoFit/>
            </a:bodyPr>
            <a:lstStyle/>
            <a:p>
              <a:pPr algn="ctr"/>
              <a:r>
                <a:rPr lang="fr-CA" dirty="0">
                  <a:latin typeface="Century Schoolbook" panose="02040604050505020304" pitchFamily="18" charset="0"/>
                  <a:cs typeface="Roboto Serif Light" pitchFamily="2" charset="0"/>
                </a:rPr>
                <a:t>RF pulse</a:t>
              </a:r>
            </a:p>
          </p:txBody>
        </p:sp>
      </p:grpSp>
      <p:sp>
        <p:nvSpPr>
          <p:cNvPr id="128" name="Oval 127">
            <a:extLst>
              <a:ext uri="{FF2B5EF4-FFF2-40B4-BE49-F238E27FC236}">
                <a16:creationId xmlns:a16="http://schemas.microsoft.com/office/drawing/2014/main" id="{2C490A0D-26E0-91AA-BEF4-0BA1D216D26F}"/>
              </a:ext>
            </a:extLst>
          </p:cNvPr>
          <p:cNvSpPr/>
          <p:nvPr/>
        </p:nvSpPr>
        <p:spPr>
          <a:xfrm>
            <a:off x="499282" y="5050972"/>
            <a:ext cx="2603520" cy="538774"/>
          </a:xfrm>
          <a:prstGeom prst="ellipse">
            <a:avLst/>
          </a:prstGeom>
          <a:noFill/>
          <a:ln w="28575">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129" name="Freeform: Shape 128">
            <a:extLst>
              <a:ext uri="{FF2B5EF4-FFF2-40B4-BE49-F238E27FC236}">
                <a16:creationId xmlns:a16="http://schemas.microsoft.com/office/drawing/2014/main" id="{B87C1608-B156-6F86-12CA-A82D013DA27F}"/>
              </a:ext>
            </a:extLst>
          </p:cNvPr>
          <p:cNvSpPr/>
          <p:nvPr/>
        </p:nvSpPr>
        <p:spPr>
          <a:xfrm>
            <a:off x="1233310" y="2720356"/>
            <a:ext cx="1146786" cy="2788419"/>
          </a:xfrm>
          <a:custGeom>
            <a:avLst/>
            <a:gdLst>
              <a:gd name="connsiteX0" fmla="*/ 0 w 1379764"/>
              <a:gd name="connsiteY0" fmla="*/ 2792186 h 3023675"/>
              <a:gd name="connsiteX1" fmla="*/ 538843 w 1379764"/>
              <a:gd name="connsiteY1" fmla="*/ 2743200 h 3023675"/>
              <a:gd name="connsiteX2" fmla="*/ 693964 w 1379764"/>
              <a:gd name="connsiteY2" fmla="*/ 0 h 3023675"/>
              <a:gd name="connsiteX3" fmla="*/ 800100 w 1379764"/>
              <a:gd name="connsiteY3" fmla="*/ 2743200 h 3023675"/>
              <a:gd name="connsiteX4" fmla="*/ 1379764 w 1379764"/>
              <a:gd name="connsiteY4" fmla="*/ 2792186 h 3023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9764" h="3023675">
                <a:moveTo>
                  <a:pt x="0" y="2792186"/>
                </a:moveTo>
                <a:cubicBezTo>
                  <a:pt x="211591" y="3000375"/>
                  <a:pt x="423182" y="3208564"/>
                  <a:pt x="538843" y="2743200"/>
                </a:cubicBezTo>
                <a:cubicBezTo>
                  <a:pt x="654504" y="2277836"/>
                  <a:pt x="650421" y="0"/>
                  <a:pt x="693964" y="0"/>
                </a:cubicBezTo>
                <a:cubicBezTo>
                  <a:pt x="737507" y="0"/>
                  <a:pt x="685800" y="2277836"/>
                  <a:pt x="800100" y="2743200"/>
                </a:cubicBezTo>
                <a:cubicBezTo>
                  <a:pt x="914400" y="3208564"/>
                  <a:pt x="1287236" y="2782661"/>
                  <a:pt x="1379764" y="2792186"/>
                </a:cubicBezTo>
              </a:path>
            </a:pathLst>
          </a:custGeom>
          <a:noFill/>
          <a:ln w="28575">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cxnSp>
        <p:nvCxnSpPr>
          <p:cNvPr id="130" name="Straight Arrow Connector 129">
            <a:extLst>
              <a:ext uri="{FF2B5EF4-FFF2-40B4-BE49-F238E27FC236}">
                <a16:creationId xmlns:a16="http://schemas.microsoft.com/office/drawing/2014/main" id="{D8340C99-D1B4-1A23-3538-4AB422A8C314}"/>
              </a:ext>
            </a:extLst>
          </p:cNvPr>
          <p:cNvCxnSpPr>
            <a:cxnSpLocks/>
          </p:cNvCxnSpPr>
          <p:nvPr/>
        </p:nvCxnSpPr>
        <p:spPr>
          <a:xfrm>
            <a:off x="226927" y="5292026"/>
            <a:ext cx="3128930"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31" name="Rectangle 130">
            <a:extLst>
              <a:ext uri="{FF2B5EF4-FFF2-40B4-BE49-F238E27FC236}">
                <a16:creationId xmlns:a16="http://schemas.microsoft.com/office/drawing/2014/main" id="{E53E2E0D-3DBE-25C1-5367-928A17544E66}"/>
              </a:ext>
            </a:extLst>
          </p:cNvPr>
          <p:cNvSpPr/>
          <p:nvPr/>
        </p:nvSpPr>
        <p:spPr>
          <a:xfrm>
            <a:off x="382049" y="5310990"/>
            <a:ext cx="2837987" cy="35430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132" name="ZoneTexte 41">
            <a:extLst>
              <a:ext uri="{FF2B5EF4-FFF2-40B4-BE49-F238E27FC236}">
                <a16:creationId xmlns:a16="http://schemas.microsoft.com/office/drawing/2014/main" id="{31A1C0CD-D971-07F6-B35D-3C01046D69D9}"/>
              </a:ext>
            </a:extLst>
          </p:cNvPr>
          <p:cNvSpPr txBox="1"/>
          <p:nvPr/>
        </p:nvSpPr>
        <p:spPr>
          <a:xfrm>
            <a:off x="2376814" y="5310864"/>
            <a:ext cx="1887208" cy="369332"/>
          </a:xfrm>
          <a:prstGeom prst="rect">
            <a:avLst/>
          </a:prstGeom>
          <a:noFill/>
        </p:spPr>
        <p:txBody>
          <a:bodyPr wrap="square" rtlCol="0">
            <a:spAutoFit/>
          </a:bodyPr>
          <a:lstStyle/>
          <a:p>
            <a:pPr algn="ctr"/>
            <a:r>
              <a:rPr lang="fr-CA" dirty="0">
                <a:latin typeface="Century Schoolbook" panose="02040604050505020304" pitchFamily="18" charset="0"/>
                <a:cs typeface="Roboto Serif Light" pitchFamily="2" charset="0"/>
              </a:rPr>
              <a:t>Frequency</a:t>
            </a:r>
          </a:p>
        </p:txBody>
      </p:sp>
      <p:sp>
        <p:nvSpPr>
          <p:cNvPr id="133" name="ZoneTexte 41">
            <a:extLst>
              <a:ext uri="{FF2B5EF4-FFF2-40B4-BE49-F238E27FC236}">
                <a16:creationId xmlns:a16="http://schemas.microsoft.com/office/drawing/2014/main" id="{BB400562-DC3C-1FD3-1BF8-3F430EA34150}"/>
              </a:ext>
            </a:extLst>
          </p:cNvPr>
          <p:cNvSpPr txBox="1"/>
          <p:nvPr/>
        </p:nvSpPr>
        <p:spPr>
          <a:xfrm>
            <a:off x="1570257" y="4712124"/>
            <a:ext cx="1966273" cy="369332"/>
          </a:xfrm>
          <a:prstGeom prst="rect">
            <a:avLst/>
          </a:prstGeom>
          <a:noFill/>
        </p:spPr>
        <p:txBody>
          <a:bodyPr wrap="square" rtlCol="0">
            <a:spAutoFit/>
          </a:bodyPr>
          <a:lstStyle/>
          <a:p>
            <a:pPr algn="ctr"/>
            <a:r>
              <a:rPr lang="fr-CA" dirty="0">
                <a:latin typeface="Century Schoolbook" panose="02040604050505020304" pitchFamily="18" charset="0"/>
                <a:cs typeface="Roboto Serif Light" pitchFamily="2" charset="0"/>
              </a:rPr>
              <a:t>Bound pool</a:t>
            </a:r>
          </a:p>
        </p:txBody>
      </p:sp>
      <p:sp>
        <p:nvSpPr>
          <p:cNvPr id="134" name="ZoneTexte 41">
            <a:extLst>
              <a:ext uri="{FF2B5EF4-FFF2-40B4-BE49-F238E27FC236}">
                <a16:creationId xmlns:a16="http://schemas.microsoft.com/office/drawing/2014/main" id="{B755A791-B4A7-90CF-EEAF-A1139459997E}"/>
              </a:ext>
            </a:extLst>
          </p:cNvPr>
          <p:cNvSpPr txBox="1"/>
          <p:nvPr/>
        </p:nvSpPr>
        <p:spPr>
          <a:xfrm>
            <a:off x="152782" y="2618208"/>
            <a:ext cx="1887208" cy="369332"/>
          </a:xfrm>
          <a:prstGeom prst="rect">
            <a:avLst/>
          </a:prstGeom>
          <a:noFill/>
        </p:spPr>
        <p:txBody>
          <a:bodyPr wrap="square" rtlCol="0">
            <a:spAutoFit/>
          </a:bodyPr>
          <a:lstStyle/>
          <a:p>
            <a:pPr algn="ctr"/>
            <a:r>
              <a:rPr lang="fr-CA" dirty="0">
                <a:latin typeface="Century Schoolbook" panose="02040604050505020304" pitchFamily="18" charset="0"/>
                <a:cs typeface="Roboto Serif Light" pitchFamily="2" charset="0"/>
              </a:rPr>
              <a:t>Free pool</a:t>
            </a:r>
          </a:p>
        </p:txBody>
      </p:sp>
      <mc:AlternateContent xmlns:mc="http://schemas.openxmlformats.org/markup-compatibility/2006">
        <mc:Choice xmlns:a14="http://schemas.microsoft.com/office/drawing/2010/main" Requires="a14">
          <p:sp>
            <p:nvSpPr>
              <p:cNvPr id="135" name="TextBox 134">
                <a:extLst>
                  <a:ext uri="{FF2B5EF4-FFF2-40B4-BE49-F238E27FC236}">
                    <a16:creationId xmlns:a16="http://schemas.microsoft.com/office/drawing/2014/main" id="{7524338D-7194-8FE5-1213-D41EC6CCEA19}"/>
                  </a:ext>
                </a:extLst>
              </p:cNvPr>
              <p:cNvSpPr txBox="1"/>
              <p:nvPr/>
            </p:nvSpPr>
            <p:spPr>
              <a:xfrm>
                <a:off x="1495057" y="5252620"/>
                <a:ext cx="618157"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fr-CA" sz="1800" i="1" smtClean="0">
                              <a:latin typeface="Cambria Math" panose="02040503050406030204" pitchFamily="18" charset="0"/>
                            </a:rPr>
                          </m:ctrlPr>
                        </m:sSubPr>
                        <m:e>
                          <m:r>
                            <a:rPr lang="fr-CA" sz="1800" i="1">
                              <a:latin typeface="Cambria Math" panose="02040503050406030204" pitchFamily="18" charset="0"/>
                            </a:rPr>
                            <m:t>𝜔</m:t>
                          </m:r>
                        </m:e>
                        <m:sub>
                          <m:r>
                            <a:rPr lang="fr-CA" sz="1800" b="0" i="1" smtClean="0">
                              <a:latin typeface="Cambria Math" panose="02040503050406030204" pitchFamily="18" charset="0"/>
                            </a:rPr>
                            <m:t>0</m:t>
                          </m:r>
                        </m:sub>
                      </m:sSub>
                    </m:oMath>
                  </m:oMathPara>
                </a14:m>
                <a:endParaRPr lang="fr-CA" dirty="0">
                  <a:latin typeface="Century Schoolbook" panose="02040604050505020304" pitchFamily="18" charset="0"/>
                </a:endParaRPr>
              </a:p>
            </p:txBody>
          </p:sp>
        </mc:Choice>
        <mc:Fallback>
          <p:sp>
            <p:nvSpPr>
              <p:cNvPr id="135" name="TextBox 134">
                <a:extLst>
                  <a:ext uri="{FF2B5EF4-FFF2-40B4-BE49-F238E27FC236}">
                    <a16:creationId xmlns:a16="http://schemas.microsoft.com/office/drawing/2014/main" id="{7524338D-7194-8FE5-1213-D41EC6CCEA19}"/>
                  </a:ext>
                </a:extLst>
              </p:cNvPr>
              <p:cNvSpPr txBox="1">
                <a:spLocks noRot="1" noChangeAspect="1" noMove="1" noResize="1" noEditPoints="1" noAdjustHandles="1" noChangeArrowheads="1" noChangeShapeType="1" noTextEdit="1"/>
              </p:cNvSpPr>
              <p:nvPr/>
            </p:nvSpPr>
            <p:spPr>
              <a:xfrm>
                <a:off x="1495057" y="5252620"/>
                <a:ext cx="618157" cy="369332"/>
              </a:xfrm>
              <a:prstGeom prst="rect">
                <a:avLst/>
              </a:prstGeom>
              <a:blipFill>
                <a:blip r:embed="rId3"/>
                <a:stretch>
                  <a:fillRect b="-3333"/>
                </a:stretch>
              </a:blipFill>
            </p:spPr>
            <p:txBody>
              <a:bodyPr/>
              <a:lstStyle/>
              <a:p>
                <a:r>
                  <a:rPr lang="fr-CA">
                    <a:noFill/>
                  </a:rPr>
                  <a:t> </a:t>
                </a:r>
              </a:p>
            </p:txBody>
          </p:sp>
        </mc:Fallback>
      </mc:AlternateContent>
      <p:sp>
        <p:nvSpPr>
          <p:cNvPr id="136" name="TextBox 135">
            <a:extLst>
              <a:ext uri="{FF2B5EF4-FFF2-40B4-BE49-F238E27FC236}">
                <a16:creationId xmlns:a16="http://schemas.microsoft.com/office/drawing/2014/main" id="{5C0F8B22-1539-3060-8BD3-AAA6452DDD53}"/>
              </a:ext>
            </a:extLst>
          </p:cNvPr>
          <p:cNvSpPr txBox="1"/>
          <p:nvPr/>
        </p:nvSpPr>
        <p:spPr>
          <a:xfrm>
            <a:off x="2161228" y="5295966"/>
            <a:ext cx="493907" cy="369332"/>
          </a:xfrm>
          <a:prstGeom prst="rect">
            <a:avLst/>
          </a:prstGeom>
          <a:noFill/>
        </p:spPr>
        <p:txBody>
          <a:bodyPr wrap="square">
            <a:spAutoFit/>
          </a:bodyPr>
          <a:lstStyle/>
          <a:p>
            <a:pPr algn="ctr"/>
            <a:r>
              <a:rPr lang="fr-CA" dirty="0">
                <a:latin typeface="Century Schoolbook" panose="02040604050505020304" pitchFamily="18" charset="0"/>
                <a:cs typeface="Roboto Serif Light" pitchFamily="2" charset="0"/>
              </a:rPr>
              <a:t>+</a:t>
            </a:r>
            <a:r>
              <a:rPr lang="el-GR" dirty="0">
                <a:latin typeface="Century Schoolbook" panose="02040604050505020304" pitchFamily="18" charset="0"/>
                <a:cs typeface="Roboto Serif Light" pitchFamily="2" charset="0"/>
              </a:rPr>
              <a:t>Δ</a:t>
            </a:r>
            <a:endParaRPr lang="fr-CA" dirty="0">
              <a:latin typeface="Century Schoolbook" panose="02040604050505020304" pitchFamily="18" charset="0"/>
              <a:cs typeface="Roboto Serif Light" pitchFamily="2" charset="0"/>
            </a:endParaRPr>
          </a:p>
        </p:txBody>
      </p:sp>
      <p:sp>
        <p:nvSpPr>
          <p:cNvPr id="137" name="TextBox 136">
            <a:extLst>
              <a:ext uri="{FF2B5EF4-FFF2-40B4-BE49-F238E27FC236}">
                <a16:creationId xmlns:a16="http://schemas.microsoft.com/office/drawing/2014/main" id="{8F3F8ABA-911E-46D6-267F-5FACE64BDEA0}"/>
              </a:ext>
            </a:extLst>
          </p:cNvPr>
          <p:cNvSpPr txBox="1"/>
          <p:nvPr/>
        </p:nvSpPr>
        <p:spPr>
          <a:xfrm>
            <a:off x="849433" y="5302205"/>
            <a:ext cx="493907" cy="369332"/>
          </a:xfrm>
          <a:prstGeom prst="rect">
            <a:avLst/>
          </a:prstGeom>
          <a:noFill/>
        </p:spPr>
        <p:txBody>
          <a:bodyPr wrap="square">
            <a:spAutoFit/>
          </a:bodyPr>
          <a:lstStyle/>
          <a:p>
            <a:pPr algn="ctr"/>
            <a:r>
              <a:rPr lang="fr-CA" dirty="0">
                <a:latin typeface="Century Schoolbook" panose="02040604050505020304" pitchFamily="18" charset="0"/>
                <a:cs typeface="Roboto Serif Light" pitchFamily="2" charset="0"/>
              </a:rPr>
              <a:t>-</a:t>
            </a:r>
            <a:r>
              <a:rPr lang="el-GR" dirty="0">
                <a:latin typeface="Century Schoolbook" panose="02040604050505020304" pitchFamily="18" charset="0"/>
                <a:cs typeface="Roboto Serif Light" pitchFamily="2" charset="0"/>
              </a:rPr>
              <a:t>Δ</a:t>
            </a:r>
            <a:endParaRPr lang="fr-CA" dirty="0">
              <a:latin typeface="Century Schoolbook" panose="02040604050505020304" pitchFamily="18" charset="0"/>
              <a:cs typeface="Roboto Serif Light" pitchFamily="2" charset="0"/>
            </a:endParaRPr>
          </a:p>
        </p:txBody>
      </p:sp>
      <p:cxnSp>
        <p:nvCxnSpPr>
          <p:cNvPr id="138" name="Straight Connector 137">
            <a:extLst>
              <a:ext uri="{FF2B5EF4-FFF2-40B4-BE49-F238E27FC236}">
                <a16:creationId xmlns:a16="http://schemas.microsoft.com/office/drawing/2014/main" id="{DE9D4B0E-5F5A-EFE1-023D-93A6CC58ED97}"/>
              </a:ext>
            </a:extLst>
          </p:cNvPr>
          <p:cNvCxnSpPr/>
          <p:nvPr/>
        </p:nvCxnSpPr>
        <p:spPr>
          <a:xfrm>
            <a:off x="1146973" y="5282500"/>
            <a:ext cx="0" cy="7347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a:extLst>
              <a:ext uri="{FF2B5EF4-FFF2-40B4-BE49-F238E27FC236}">
                <a16:creationId xmlns:a16="http://schemas.microsoft.com/office/drawing/2014/main" id="{0426ECCF-1FD7-57AE-3BB7-213DC396A039}"/>
              </a:ext>
            </a:extLst>
          </p:cNvPr>
          <p:cNvCxnSpPr/>
          <p:nvPr/>
        </p:nvCxnSpPr>
        <p:spPr>
          <a:xfrm>
            <a:off x="2464145" y="5283774"/>
            <a:ext cx="0" cy="7347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41" name="ZoneTexte 41">
            <a:extLst>
              <a:ext uri="{FF2B5EF4-FFF2-40B4-BE49-F238E27FC236}">
                <a16:creationId xmlns:a16="http://schemas.microsoft.com/office/drawing/2014/main" id="{0E332A2D-CDF8-6350-9440-FAB4EE3924F0}"/>
              </a:ext>
            </a:extLst>
          </p:cNvPr>
          <p:cNvSpPr txBox="1"/>
          <p:nvPr/>
        </p:nvSpPr>
        <p:spPr>
          <a:xfrm>
            <a:off x="463881" y="5646165"/>
            <a:ext cx="2674321" cy="369332"/>
          </a:xfrm>
          <a:prstGeom prst="rect">
            <a:avLst/>
          </a:prstGeom>
          <a:noFill/>
        </p:spPr>
        <p:txBody>
          <a:bodyPr wrap="square" rtlCol="0">
            <a:spAutoFit/>
          </a:bodyPr>
          <a:lstStyle/>
          <a:p>
            <a:pPr algn="ctr"/>
            <a:r>
              <a:rPr lang="fr-CA" dirty="0">
                <a:latin typeface="Century Schoolbook" panose="02040604050505020304" pitchFamily="18" charset="0"/>
                <a:cs typeface="Roboto Serif Light" pitchFamily="2" charset="0"/>
              </a:rPr>
              <a:t>Absorption </a:t>
            </a:r>
            <a:r>
              <a:rPr lang="fr-CA" dirty="0" err="1">
                <a:latin typeface="Century Schoolbook" panose="02040604050505020304" pitchFamily="18" charset="0"/>
                <a:cs typeface="Roboto Serif Light" pitchFamily="2" charset="0"/>
              </a:rPr>
              <a:t>lineshapes</a:t>
            </a:r>
            <a:endParaRPr lang="fr-CA" dirty="0">
              <a:latin typeface="Century Schoolbook" panose="02040604050505020304" pitchFamily="18" charset="0"/>
              <a:cs typeface="Roboto Serif Light" pitchFamily="2" charset="0"/>
            </a:endParaRPr>
          </a:p>
        </p:txBody>
      </p:sp>
      <p:cxnSp>
        <p:nvCxnSpPr>
          <p:cNvPr id="142" name="Straight Connector 141">
            <a:extLst>
              <a:ext uri="{FF2B5EF4-FFF2-40B4-BE49-F238E27FC236}">
                <a16:creationId xmlns:a16="http://schemas.microsoft.com/office/drawing/2014/main" id="{FD0E672A-B681-D9C4-4031-C1B5EA527D6B}"/>
              </a:ext>
            </a:extLst>
          </p:cNvPr>
          <p:cNvCxnSpPr/>
          <p:nvPr/>
        </p:nvCxnSpPr>
        <p:spPr>
          <a:xfrm>
            <a:off x="1787053" y="5282500"/>
            <a:ext cx="0" cy="7347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3" name="Connecteur droit avec flèche 71">
            <a:extLst>
              <a:ext uri="{FF2B5EF4-FFF2-40B4-BE49-F238E27FC236}">
                <a16:creationId xmlns:a16="http://schemas.microsoft.com/office/drawing/2014/main" id="{9E689814-8ECC-8292-BA90-C48B1B6AF519}"/>
              </a:ext>
            </a:extLst>
          </p:cNvPr>
          <p:cNvCxnSpPr>
            <a:cxnSpLocks/>
          </p:cNvCxnSpPr>
          <p:nvPr/>
        </p:nvCxnSpPr>
        <p:spPr>
          <a:xfrm>
            <a:off x="9537700" y="3560663"/>
            <a:ext cx="0" cy="703900"/>
          </a:xfrm>
          <a:prstGeom prst="straightConnector1">
            <a:avLst/>
          </a:prstGeom>
          <a:ln w="44450" cap="flat">
            <a:solidFill>
              <a:srgbClr val="00A759"/>
            </a:solidFill>
            <a:prstDash val="solid"/>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cxnSp>
        <p:nvCxnSpPr>
          <p:cNvPr id="145" name="Connecteur droit avec flèche 71">
            <a:extLst>
              <a:ext uri="{FF2B5EF4-FFF2-40B4-BE49-F238E27FC236}">
                <a16:creationId xmlns:a16="http://schemas.microsoft.com/office/drawing/2014/main" id="{93BC6B06-2A9A-7155-1493-E5265F4B99B9}"/>
              </a:ext>
            </a:extLst>
          </p:cNvPr>
          <p:cNvCxnSpPr>
            <a:cxnSpLocks/>
          </p:cNvCxnSpPr>
          <p:nvPr/>
        </p:nvCxnSpPr>
        <p:spPr>
          <a:xfrm flipV="1">
            <a:off x="12000784" y="2668337"/>
            <a:ext cx="0" cy="281074"/>
          </a:xfrm>
          <a:prstGeom prst="straightConnector1">
            <a:avLst/>
          </a:prstGeom>
          <a:ln w="44450" cap="flat">
            <a:solidFill>
              <a:srgbClr val="00A759"/>
            </a:solidFill>
            <a:prstDash val="solid"/>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99277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4"/>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5"/>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62"/>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69"/>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76"/>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78"/>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79"/>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01"/>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02"/>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03"/>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94"/>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95"/>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96"/>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97"/>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98"/>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99"/>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100"/>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104"/>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nodeType="clickEffect">
                                  <p:stCondLst>
                                    <p:cond delay="0"/>
                                  </p:stCondLst>
                                  <p:childTnLst>
                                    <p:set>
                                      <p:cBhvr>
                                        <p:cTn id="72" dur="1" fill="hold">
                                          <p:stCondLst>
                                            <p:cond delay="0"/>
                                          </p:stCondLst>
                                        </p:cTn>
                                        <p:tgtEl>
                                          <p:spTgt spid="105"/>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91"/>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128"/>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129"/>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130"/>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131"/>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133"/>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134"/>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135"/>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136"/>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137"/>
                                        </p:tgtEl>
                                        <p:attrNameLst>
                                          <p:attrName>style.visibility</p:attrName>
                                        </p:attrNameLst>
                                      </p:cBhvr>
                                      <p:to>
                                        <p:strVal val="visible"/>
                                      </p:to>
                                    </p:set>
                                  </p:childTnLst>
                                </p:cTn>
                              </p:par>
                              <p:par>
                                <p:cTn id="95" presetID="1" presetClass="entr" presetSubtype="0" fill="hold" nodeType="withEffect">
                                  <p:stCondLst>
                                    <p:cond delay="0"/>
                                  </p:stCondLst>
                                  <p:childTnLst>
                                    <p:set>
                                      <p:cBhvr>
                                        <p:cTn id="96" dur="1" fill="hold">
                                          <p:stCondLst>
                                            <p:cond delay="0"/>
                                          </p:stCondLst>
                                        </p:cTn>
                                        <p:tgtEl>
                                          <p:spTgt spid="138"/>
                                        </p:tgtEl>
                                        <p:attrNameLst>
                                          <p:attrName>style.visibility</p:attrName>
                                        </p:attrNameLst>
                                      </p:cBhvr>
                                      <p:to>
                                        <p:strVal val="visible"/>
                                      </p:to>
                                    </p:set>
                                  </p:childTnLst>
                                </p:cTn>
                              </p:par>
                              <p:par>
                                <p:cTn id="97" presetID="1" presetClass="entr" presetSubtype="0" fill="hold" nodeType="withEffect">
                                  <p:stCondLst>
                                    <p:cond delay="0"/>
                                  </p:stCondLst>
                                  <p:childTnLst>
                                    <p:set>
                                      <p:cBhvr>
                                        <p:cTn id="98" dur="1" fill="hold">
                                          <p:stCondLst>
                                            <p:cond delay="0"/>
                                          </p:stCondLst>
                                        </p:cTn>
                                        <p:tgtEl>
                                          <p:spTgt spid="139"/>
                                        </p:tgtEl>
                                        <p:attrNameLst>
                                          <p:attrName>style.visibility</p:attrName>
                                        </p:attrNameLst>
                                      </p:cBhvr>
                                      <p:to>
                                        <p:strVal val="visible"/>
                                      </p:to>
                                    </p:set>
                                  </p:childTnLst>
                                </p:cTn>
                              </p:par>
                              <p:par>
                                <p:cTn id="99" presetID="1" presetClass="entr" presetSubtype="0" fill="hold" grpId="0" nodeType="withEffect">
                                  <p:stCondLst>
                                    <p:cond delay="0"/>
                                  </p:stCondLst>
                                  <p:childTnLst>
                                    <p:set>
                                      <p:cBhvr>
                                        <p:cTn id="100" dur="1" fill="hold">
                                          <p:stCondLst>
                                            <p:cond delay="0"/>
                                          </p:stCondLst>
                                        </p:cTn>
                                        <p:tgtEl>
                                          <p:spTgt spid="141"/>
                                        </p:tgtEl>
                                        <p:attrNameLst>
                                          <p:attrName>style.visibility</p:attrName>
                                        </p:attrNameLst>
                                      </p:cBhvr>
                                      <p:to>
                                        <p:strVal val="visible"/>
                                      </p:to>
                                    </p:set>
                                  </p:childTnLst>
                                </p:cTn>
                              </p:par>
                              <p:par>
                                <p:cTn id="101" presetID="1" presetClass="entr" presetSubtype="0" fill="hold" nodeType="withEffect">
                                  <p:stCondLst>
                                    <p:cond delay="0"/>
                                  </p:stCondLst>
                                  <p:childTnLst>
                                    <p:set>
                                      <p:cBhvr>
                                        <p:cTn id="102" dur="1" fill="hold">
                                          <p:stCondLst>
                                            <p:cond delay="0"/>
                                          </p:stCondLst>
                                        </p:cTn>
                                        <p:tgtEl>
                                          <p:spTgt spid="142"/>
                                        </p:tgtEl>
                                        <p:attrNameLst>
                                          <p:attrName>style.visibility</p:attrName>
                                        </p:attrNameLst>
                                      </p:cBhvr>
                                      <p:to>
                                        <p:strVal val="visible"/>
                                      </p:to>
                                    </p:set>
                                  </p:childTnLst>
                                </p:cTn>
                              </p:par>
                              <p:par>
                                <p:cTn id="103" presetID="1" presetClass="entr" presetSubtype="0" fill="hold" grpId="0" nodeType="withEffect">
                                  <p:stCondLst>
                                    <p:cond delay="0"/>
                                  </p:stCondLst>
                                  <p:childTnLst>
                                    <p:set>
                                      <p:cBhvr>
                                        <p:cTn id="104" dur="1" fill="hold">
                                          <p:stCondLst>
                                            <p:cond delay="0"/>
                                          </p:stCondLst>
                                        </p:cTn>
                                        <p:tgtEl>
                                          <p:spTgt spid="132"/>
                                        </p:tgtEl>
                                        <p:attrNameLst>
                                          <p:attrName>style.visibility</p:attrName>
                                        </p:attrNameLst>
                                      </p:cBhvr>
                                      <p:to>
                                        <p:strVal val="visible"/>
                                      </p:to>
                                    </p:set>
                                  </p:childTnLst>
                                </p:cTn>
                              </p:par>
                            </p:childTnLst>
                          </p:cTn>
                        </p:par>
                      </p:childTnLst>
                    </p:cTn>
                  </p:par>
                  <p:par>
                    <p:cTn id="105" fill="hold">
                      <p:stCondLst>
                        <p:cond delay="indefinite"/>
                      </p:stCondLst>
                      <p:childTnLst>
                        <p:par>
                          <p:cTn id="106" fill="hold">
                            <p:stCondLst>
                              <p:cond delay="0"/>
                            </p:stCondLst>
                            <p:childTnLst>
                              <p:par>
                                <p:cTn id="107" presetID="1" presetClass="entr" presetSubtype="0" fill="hold" nodeType="clickEffect">
                                  <p:stCondLst>
                                    <p:cond delay="0"/>
                                  </p:stCondLst>
                                  <p:childTnLst>
                                    <p:set>
                                      <p:cBhvr>
                                        <p:cTn id="108" dur="1" fill="hold">
                                          <p:stCondLst>
                                            <p:cond delay="0"/>
                                          </p:stCondLst>
                                        </p:cTn>
                                        <p:tgtEl>
                                          <p:spTgt spid="83"/>
                                        </p:tgtEl>
                                        <p:attrNameLst>
                                          <p:attrName>style.visibility</p:attrName>
                                        </p:attrNameLst>
                                      </p:cBhvr>
                                      <p:to>
                                        <p:strVal val="visible"/>
                                      </p:to>
                                    </p:set>
                                  </p:childTnLst>
                                </p:cTn>
                              </p:par>
                            </p:childTnLst>
                          </p:cTn>
                        </p:par>
                      </p:childTnLst>
                    </p:cTn>
                  </p:par>
                  <p:par>
                    <p:cTn id="109" fill="hold">
                      <p:stCondLst>
                        <p:cond delay="indefinite"/>
                      </p:stCondLst>
                      <p:childTnLst>
                        <p:par>
                          <p:cTn id="110" fill="hold">
                            <p:stCondLst>
                              <p:cond delay="0"/>
                            </p:stCondLst>
                            <p:childTnLst>
                              <p:par>
                                <p:cTn id="111" presetID="1" presetClass="entr" presetSubtype="0" fill="hold" nodeType="clickEffect">
                                  <p:stCondLst>
                                    <p:cond delay="0"/>
                                  </p:stCondLst>
                                  <p:childTnLst>
                                    <p:set>
                                      <p:cBhvr>
                                        <p:cTn id="112" dur="1" fill="hold">
                                          <p:stCondLst>
                                            <p:cond delay="0"/>
                                          </p:stCondLst>
                                        </p:cTn>
                                        <p:tgtEl>
                                          <p:spTgt spid="143"/>
                                        </p:tgtEl>
                                        <p:attrNameLst>
                                          <p:attrName>style.visibility</p:attrName>
                                        </p:attrNameLst>
                                      </p:cBhvr>
                                      <p:to>
                                        <p:strVal val="visible"/>
                                      </p:to>
                                    </p:set>
                                  </p:childTnLst>
                                </p:cTn>
                              </p:par>
                              <p:par>
                                <p:cTn id="113" presetID="1" presetClass="entr" presetSubtype="0" fill="hold" nodeType="withEffect">
                                  <p:stCondLst>
                                    <p:cond delay="0"/>
                                  </p:stCondLst>
                                  <p:childTnLst>
                                    <p:set>
                                      <p:cBhvr>
                                        <p:cTn id="114" dur="1" fill="hold">
                                          <p:stCondLst>
                                            <p:cond delay="0"/>
                                          </p:stCondLst>
                                        </p:cTn>
                                        <p:tgtEl>
                                          <p:spTgt spid="145"/>
                                        </p:tgtEl>
                                        <p:attrNameLst>
                                          <p:attrName>style.visibility</p:attrName>
                                        </p:attrNameLst>
                                      </p:cBhvr>
                                      <p:to>
                                        <p:strVal val="visible"/>
                                      </p:to>
                                    </p:set>
                                  </p:childTnLst>
                                </p:cTn>
                              </p:par>
                              <p:par>
                                <p:cTn id="115" presetID="1" presetClass="entr" presetSubtype="0" fill="hold" grpId="0" nodeType="withEffect">
                                  <p:stCondLst>
                                    <p:cond delay="0"/>
                                  </p:stCondLst>
                                  <p:childTnLst>
                                    <p:set>
                                      <p:cBhvr>
                                        <p:cTn id="116" dur="1" fill="hold">
                                          <p:stCondLst>
                                            <p:cond delay="0"/>
                                          </p:stCondLst>
                                        </p:cTn>
                                        <p:tgtEl>
                                          <p:spTgt spid="92"/>
                                        </p:tgtEl>
                                        <p:attrNameLst>
                                          <p:attrName>style.visibility</p:attrName>
                                        </p:attrNameLst>
                                      </p:cBhvr>
                                      <p:to>
                                        <p:strVal val="visible"/>
                                      </p:to>
                                    </p:set>
                                  </p:childTnLst>
                                </p:cTn>
                              </p:par>
                            </p:childTnLst>
                          </p:cTn>
                        </p:par>
                      </p:childTnLst>
                    </p:cTn>
                  </p:par>
                  <p:par>
                    <p:cTn id="117" fill="hold">
                      <p:stCondLst>
                        <p:cond delay="indefinite"/>
                      </p:stCondLst>
                      <p:childTnLst>
                        <p:par>
                          <p:cTn id="118" fill="hold">
                            <p:stCondLst>
                              <p:cond delay="0"/>
                            </p:stCondLst>
                            <p:childTnLst>
                              <p:par>
                                <p:cTn id="119" presetID="1" presetClass="entr" presetSubtype="0" fill="hold" nodeType="clickEffect">
                                  <p:stCondLst>
                                    <p:cond delay="0"/>
                                  </p:stCondLst>
                                  <p:childTnLst>
                                    <p:set>
                                      <p:cBhvr>
                                        <p:cTn id="120" dur="1" fill="hold">
                                          <p:stCondLst>
                                            <p:cond delay="0"/>
                                          </p:stCondLst>
                                        </p:cTn>
                                        <p:tgtEl>
                                          <p:spTgt spid="82"/>
                                        </p:tgtEl>
                                        <p:attrNameLst>
                                          <p:attrName>style.visibility</p:attrName>
                                        </p:attrNameLst>
                                      </p:cBhvr>
                                      <p:to>
                                        <p:strVal val="visible"/>
                                      </p:to>
                                    </p:set>
                                  </p:childTnLst>
                                </p:cTn>
                              </p:par>
                              <p:par>
                                <p:cTn id="121" presetID="1" presetClass="exit" presetSubtype="0" fill="hold" nodeType="withEffect">
                                  <p:stCondLst>
                                    <p:cond delay="0"/>
                                  </p:stCondLst>
                                  <p:childTnLst>
                                    <p:set>
                                      <p:cBhvr>
                                        <p:cTn id="122" dur="1" fill="hold">
                                          <p:stCondLst>
                                            <p:cond delay="0"/>
                                          </p:stCondLst>
                                        </p:cTn>
                                        <p:tgtEl>
                                          <p:spTgt spid="83"/>
                                        </p:tgtEl>
                                        <p:attrNameLst>
                                          <p:attrName>style.visibility</p:attrName>
                                        </p:attrNameLst>
                                      </p:cBhvr>
                                      <p:to>
                                        <p:strVal val="hidden"/>
                                      </p:to>
                                    </p:set>
                                  </p:childTnLst>
                                </p:cTn>
                              </p:par>
                              <p:par>
                                <p:cTn id="123" presetID="1" presetClass="exit" presetSubtype="0" fill="hold" nodeType="withEffect">
                                  <p:stCondLst>
                                    <p:cond delay="0"/>
                                  </p:stCondLst>
                                  <p:childTnLst>
                                    <p:set>
                                      <p:cBhvr>
                                        <p:cTn id="124" dur="1" fill="hold">
                                          <p:stCondLst>
                                            <p:cond delay="0"/>
                                          </p:stCondLst>
                                        </p:cTn>
                                        <p:tgtEl>
                                          <p:spTgt spid="143"/>
                                        </p:tgtEl>
                                        <p:attrNameLst>
                                          <p:attrName>style.visibility</p:attrName>
                                        </p:attrNameLst>
                                      </p:cBhvr>
                                      <p:to>
                                        <p:strVal val="hidden"/>
                                      </p:to>
                                    </p:set>
                                  </p:childTnLst>
                                </p:cTn>
                              </p:par>
                              <p:par>
                                <p:cTn id="125" presetID="1" presetClass="exit" presetSubtype="0" fill="hold" nodeType="withEffect">
                                  <p:stCondLst>
                                    <p:cond delay="0"/>
                                  </p:stCondLst>
                                  <p:childTnLst>
                                    <p:set>
                                      <p:cBhvr>
                                        <p:cTn id="126" dur="1" fill="hold">
                                          <p:stCondLst>
                                            <p:cond delay="0"/>
                                          </p:stCondLst>
                                        </p:cTn>
                                        <p:tgtEl>
                                          <p:spTgt spid="145"/>
                                        </p:tgtEl>
                                        <p:attrNameLst>
                                          <p:attrName>style.visibility</p:attrName>
                                        </p:attrNameLst>
                                      </p:cBhvr>
                                      <p:to>
                                        <p:strVal val="hidden"/>
                                      </p:to>
                                    </p:set>
                                  </p:childTnLst>
                                </p:cTn>
                              </p:par>
                              <p:par>
                                <p:cTn id="127" presetID="1" presetClass="entr" presetSubtype="0" fill="hold" nodeType="withEffect">
                                  <p:stCondLst>
                                    <p:cond delay="0"/>
                                  </p:stCondLst>
                                  <p:childTnLst>
                                    <p:set>
                                      <p:cBhvr>
                                        <p:cTn id="128" dur="1" fill="hold">
                                          <p:stCondLst>
                                            <p:cond delay="0"/>
                                          </p:stCondLst>
                                        </p:cTn>
                                        <p:tgtEl>
                                          <p:spTgt spid="106"/>
                                        </p:tgtEl>
                                        <p:attrNameLst>
                                          <p:attrName>style.visibility</p:attrName>
                                        </p:attrNameLst>
                                      </p:cBhvr>
                                      <p:to>
                                        <p:strVal val="visible"/>
                                      </p:to>
                                    </p:set>
                                  </p:childTnLst>
                                </p:cTn>
                              </p:par>
                              <p:par>
                                <p:cTn id="129" presetID="1" presetClass="entr" presetSubtype="0" fill="hold" nodeType="withEffect">
                                  <p:stCondLst>
                                    <p:cond delay="0"/>
                                  </p:stCondLst>
                                  <p:childTnLst>
                                    <p:set>
                                      <p:cBhvr>
                                        <p:cTn id="130" dur="1" fill="hold">
                                          <p:stCondLst>
                                            <p:cond delay="0"/>
                                          </p:stCondLst>
                                        </p:cTn>
                                        <p:tgtEl>
                                          <p:spTgt spid="9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54" grpId="0" animBg="1"/>
      <p:bldP spid="76" grpId="0"/>
      <p:bldP spid="77" grpId="0"/>
      <p:bldP spid="78" grpId="0"/>
      <p:bldP spid="79" grpId="0" animBg="1"/>
      <p:bldP spid="80" grpId="0"/>
      <p:bldP spid="81" grpId="0" animBg="1"/>
      <p:bldP spid="91" grpId="0"/>
      <p:bldP spid="92" grpId="0"/>
      <p:bldP spid="94" grpId="0" animBg="1"/>
      <p:bldP spid="95" grpId="0" animBg="1"/>
      <p:bldP spid="96" grpId="0" animBg="1"/>
      <p:bldP spid="97" grpId="0"/>
      <p:bldP spid="98" grpId="0"/>
      <p:bldP spid="99" grpId="0"/>
      <p:bldP spid="100" grpId="0"/>
      <p:bldP spid="101" grpId="0" animBg="1"/>
      <p:bldP spid="102" grpId="0"/>
      <p:bldP spid="103" grpId="0"/>
      <p:bldP spid="128" grpId="0" animBg="1"/>
      <p:bldP spid="129" grpId="0" animBg="1"/>
      <p:bldP spid="131" grpId="0" animBg="1"/>
      <p:bldP spid="132" grpId="0"/>
      <p:bldP spid="133" grpId="0"/>
      <p:bldP spid="134" grpId="0"/>
      <p:bldP spid="135" grpId="0"/>
      <p:bldP spid="136" grpId="0"/>
      <p:bldP spid="137" grpId="0"/>
      <p:bldP spid="141" grpId="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4192C-F1B7-446C-936E-0C8855CBC08A}"/>
              </a:ext>
            </a:extLst>
          </p:cNvPr>
          <p:cNvSpPr>
            <a:spLocks noGrp="1"/>
          </p:cNvSpPr>
          <p:nvPr>
            <p:ph type="title"/>
          </p:nvPr>
        </p:nvSpPr>
        <p:spPr/>
        <p:txBody>
          <a:bodyPr/>
          <a:lstStyle/>
          <a:p>
            <a:r>
              <a:rPr lang="fr-CA" dirty="0" err="1">
                <a:latin typeface="Century Schoolbook" panose="02040604050505020304" pitchFamily="18" charset="0"/>
              </a:rPr>
              <a:t>Magnetization</a:t>
            </a:r>
            <a:r>
              <a:rPr lang="fr-CA" dirty="0">
                <a:latin typeface="Century Schoolbook" panose="02040604050505020304" pitchFamily="18" charset="0"/>
              </a:rPr>
              <a:t> </a:t>
            </a:r>
            <a:r>
              <a:rPr lang="fr-CA" dirty="0" err="1">
                <a:latin typeface="Century Schoolbook" panose="02040604050505020304" pitchFamily="18" charset="0"/>
              </a:rPr>
              <a:t>transfer</a:t>
            </a:r>
            <a:endParaRPr lang="fr-CA" dirty="0">
              <a:latin typeface="Century Schoolbook" panose="02040604050505020304" pitchFamily="18" charset="0"/>
            </a:endParaRPr>
          </a:p>
        </p:txBody>
      </p:sp>
      <p:sp>
        <p:nvSpPr>
          <p:cNvPr id="4" name="Slide Number Placeholder 3">
            <a:extLst>
              <a:ext uri="{FF2B5EF4-FFF2-40B4-BE49-F238E27FC236}">
                <a16:creationId xmlns:a16="http://schemas.microsoft.com/office/drawing/2014/main" id="{E7331D26-3FA7-497C-BD2D-5215B4E704C8}"/>
              </a:ext>
            </a:extLst>
          </p:cNvPr>
          <p:cNvSpPr>
            <a:spLocks noGrp="1"/>
          </p:cNvSpPr>
          <p:nvPr>
            <p:ph type="sldNum" sz="quarter" idx="12"/>
          </p:nvPr>
        </p:nvSpPr>
        <p:spPr/>
        <p:txBody>
          <a:bodyPr/>
          <a:lstStyle/>
          <a:p>
            <a:fld id="{7C4F7C6C-F16A-437F-A05B-8026F95376C8}" type="slidenum">
              <a:rPr lang="fr-CA" smtClean="0">
                <a:latin typeface="Century Schoolbook" panose="02040604050505020304" pitchFamily="18" charset="0"/>
              </a:rPr>
              <a:pPr/>
              <a:t>79</a:t>
            </a:fld>
            <a:endParaRPr lang="fr-CA" dirty="0">
              <a:latin typeface="Century Schoolbook" panose="02040604050505020304" pitchFamily="18" charset="0"/>
            </a:endParaRPr>
          </a:p>
        </p:txBody>
      </p:sp>
      <p:sp>
        <p:nvSpPr>
          <p:cNvPr id="3" name="ZoneTexte 41">
            <a:extLst>
              <a:ext uri="{FF2B5EF4-FFF2-40B4-BE49-F238E27FC236}">
                <a16:creationId xmlns:a16="http://schemas.microsoft.com/office/drawing/2014/main" id="{2AF168A7-1502-DADA-3F4C-1A52D79E4424}"/>
              </a:ext>
            </a:extLst>
          </p:cNvPr>
          <p:cNvSpPr txBox="1"/>
          <p:nvPr/>
        </p:nvSpPr>
        <p:spPr>
          <a:xfrm>
            <a:off x="838200" y="1351351"/>
            <a:ext cx="5881007" cy="523220"/>
          </a:xfrm>
          <a:prstGeom prst="rect">
            <a:avLst/>
          </a:prstGeom>
          <a:noFill/>
        </p:spPr>
        <p:txBody>
          <a:bodyPr wrap="square" rtlCol="0">
            <a:spAutoFit/>
          </a:bodyPr>
          <a:lstStyle/>
          <a:p>
            <a:r>
              <a:rPr lang="fr-CA" sz="2800" dirty="0">
                <a:latin typeface="Century Schoolbook" panose="02040604050505020304" pitchFamily="18" charset="0"/>
                <a:cs typeface="Roboto Serif Light" pitchFamily="2" charset="0"/>
              </a:rPr>
              <a:t>How do </a:t>
            </a:r>
            <a:r>
              <a:rPr lang="fr-CA" sz="2800" dirty="0" err="1">
                <a:latin typeface="Century Schoolbook" panose="02040604050505020304" pitchFamily="18" charset="0"/>
                <a:cs typeface="Roboto Serif Light" pitchFamily="2" charset="0"/>
              </a:rPr>
              <a:t>we</a:t>
            </a:r>
            <a:r>
              <a:rPr lang="fr-CA" sz="2800" dirty="0">
                <a:latin typeface="Century Schoolbook" panose="02040604050505020304" pitchFamily="18" charset="0"/>
                <a:cs typeface="Roboto Serif Light" pitchFamily="2" charset="0"/>
              </a:rPr>
              <a:t> </a:t>
            </a:r>
            <a:r>
              <a:rPr lang="fr-CA" sz="2800" dirty="0" err="1">
                <a:latin typeface="Century Schoolbook" panose="02040604050505020304" pitchFamily="18" charset="0"/>
                <a:cs typeface="Roboto Serif Light" pitchFamily="2" charset="0"/>
              </a:rPr>
              <a:t>measure</a:t>
            </a:r>
            <a:r>
              <a:rPr lang="fr-CA" sz="2800" dirty="0">
                <a:latin typeface="Century Schoolbook" panose="02040604050505020304" pitchFamily="18" charset="0"/>
                <a:cs typeface="Roboto Serif Light" pitchFamily="2" charset="0"/>
              </a:rPr>
              <a:t> </a:t>
            </a:r>
            <a:r>
              <a:rPr lang="fr-CA" sz="2800" dirty="0" err="1">
                <a:latin typeface="Century Schoolbook" panose="02040604050505020304" pitchFamily="18" charset="0"/>
                <a:cs typeface="Roboto Serif Light" pitchFamily="2" charset="0"/>
              </a:rPr>
              <a:t>it</a:t>
            </a:r>
            <a:r>
              <a:rPr lang="fr-CA" sz="2800" dirty="0">
                <a:latin typeface="Century Schoolbook" panose="02040604050505020304" pitchFamily="18" charset="0"/>
                <a:cs typeface="Roboto Serif Light" pitchFamily="2" charset="0"/>
              </a:rPr>
              <a:t>?</a:t>
            </a:r>
          </a:p>
        </p:txBody>
      </p:sp>
      <p:sp>
        <p:nvSpPr>
          <p:cNvPr id="13" name="Oval 12">
            <a:extLst>
              <a:ext uri="{FF2B5EF4-FFF2-40B4-BE49-F238E27FC236}">
                <a16:creationId xmlns:a16="http://schemas.microsoft.com/office/drawing/2014/main" id="{F8F287B0-47CD-5A32-FD5A-FD06661513C0}"/>
              </a:ext>
            </a:extLst>
          </p:cNvPr>
          <p:cNvSpPr/>
          <p:nvPr/>
        </p:nvSpPr>
        <p:spPr>
          <a:xfrm>
            <a:off x="1184700" y="4627956"/>
            <a:ext cx="2603520" cy="538774"/>
          </a:xfrm>
          <a:prstGeom prst="ellipse">
            <a:avLst/>
          </a:prstGeom>
          <a:noFill/>
          <a:ln w="28575">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16" name="Freeform: Shape 15">
            <a:extLst>
              <a:ext uri="{FF2B5EF4-FFF2-40B4-BE49-F238E27FC236}">
                <a16:creationId xmlns:a16="http://schemas.microsoft.com/office/drawing/2014/main" id="{29E4D84E-3DEC-756B-8396-F6F456EA0DFD}"/>
              </a:ext>
            </a:extLst>
          </p:cNvPr>
          <p:cNvSpPr/>
          <p:nvPr/>
        </p:nvSpPr>
        <p:spPr>
          <a:xfrm>
            <a:off x="4940262" y="4481008"/>
            <a:ext cx="2571750" cy="358599"/>
          </a:xfrm>
          <a:custGeom>
            <a:avLst/>
            <a:gdLst>
              <a:gd name="connsiteX0" fmla="*/ 0 w 2571750"/>
              <a:gd name="connsiteY0" fmla="*/ 307245 h 307245"/>
              <a:gd name="connsiteX1" fmla="*/ 261258 w 2571750"/>
              <a:gd name="connsiteY1" fmla="*/ 184781 h 307245"/>
              <a:gd name="connsiteX2" fmla="*/ 506186 w 2571750"/>
              <a:gd name="connsiteY2" fmla="*/ 176616 h 307245"/>
              <a:gd name="connsiteX3" fmla="*/ 1126672 w 2571750"/>
              <a:gd name="connsiteY3" fmla="*/ 135795 h 307245"/>
              <a:gd name="connsiteX4" fmla="*/ 1714500 w 2571750"/>
              <a:gd name="connsiteY4" fmla="*/ 5166 h 307245"/>
              <a:gd name="connsiteX5" fmla="*/ 2294165 w 2571750"/>
              <a:gd name="connsiteY5" fmla="*/ 54152 h 307245"/>
              <a:gd name="connsiteX6" fmla="*/ 2571750 w 2571750"/>
              <a:gd name="connsiteY6" fmla="*/ 307245 h 307245"/>
              <a:gd name="connsiteX0" fmla="*/ 0 w 2571750"/>
              <a:gd name="connsiteY0" fmla="*/ 307245 h 307245"/>
              <a:gd name="connsiteX1" fmla="*/ 312058 w 2571750"/>
              <a:gd name="connsiteY1" fmla="*/ 216531 h 307245"/>
              <a:gd name="connsiteX2" fmla="*/ 506186 w 2571750"/>
              <a:gd name="connsiteY2" fmla="*/ 176616 h 307245"/>
              <a:gd name="connsiteX3" fmla="*/ 1126672 w 2571750"/>
              <a:gd name="connsiteY3" fmla="*/ 135795 h 307245"/>
              <a:gd name="connsiteX4" fmla="*/ 1714500 w 2571750"/>
              <a:gd name="connsiteY4" fmla="*/ 5166 h 307245"/>
              <a:gd name="connsiteX5" fmla="*/ 2294165 w 2571750"/>
              <a:gd name="connsiteY5" fmla="*/ 54152 h 307245"/>
              <a:gd name="connsiteX6" fmla="*/ 2571750 w 2571750"/>
              <a:gd name="connsiteY6" fmla="*/ 307245 h 307245"/>
              <a:gd name="connsiteX0" fmla="*/ 0 w 2571750"/>
              <a:gd name="connsiteY0" fmla="*/ 307245 h 307245"/>
              <a:gd name="connsiteX1" fmla="*/ 312058 w 2571750"/>
              <a:gd name="connsiteY1" fmla="*/ 216531 h 307245"/>
              <a:gd name="connsiteX2" fmla="*/ 703036 w 2571750"/>
              <a:gd name="connsiteY2" fmla="*/ 189316 h 307245"/>
              <a:gd name="connsiteX3" fmla="*/ 1126672 w 2571750"/>
              <a:gd name="connsiteY3" fmla="*/ 135795 h 307245"/>
              <a:gd name="connsiteX4" fmla="*/ 1714500 w 2571750"/>
              <a:gd name="connsiteY4" fmla="*/ 5166 h 307245"/>
              <a:gd name="connsiteX5" fmla="*/ 2294165 w 2571750"/>
              <a:gd name="connsiteY5" fmla="*/ 54152 h 307245"/>
              <a:gd name="connsiteX6" fmla="*/ 2571750 w 2571750"/>
              <a:gd name="connsiteY6" fmla="*/ 307245 h 307245"/>
              <a:gd name="connsiteX0" fmla="*/ 0 w 2571750"/>
              <a:gd name="connsiteY0" fmla="*/ 304239 h 304239"/>
              <a:gd name="connsiteX1" fmla="*/ 312058 w 2571750"/>
              <a:gd name="connsiteY1" fmla="*/ 213525 h 304239"/>
              <a:gd name="connsiteX2" fmla="*/ 703036 w 2571750"/>
              <a:gd name="connsiteY2" fmla="*/ 186310 h 304239"/>
              <a:gd name="connsiteX3" fmla="*/ 1126672 w 2571750"/>
              <a:gd name="connsiteY3" fmla="*/ 132789 h 304239"/>
              <a:gd name="connsiteX4" fmla="*/ 1714500 w 2571750"/>
              <a:gd name="connsiteY4" fmla="*/ 2160 h 304239"/>
              <a:gd name="connsiteX5" fmla="*/ 2268765 w 2571750"/>
              <a:gd name="connsiteY5" fmla="*/ 70196 h 304239"/>
              <a:gd name="connsiteX6" fmla="*/ 2571750 w 2571750"/>
              <a:gd name="connsiteY6" fmla="*/ 304239 h 304239"/>
              <a:gd name="connsiteX0" fmla="*/ 0 w 2571750"/>
              <a:gd name="connsiteY0" fmla="*/ 347540 h 347540"/>
              <a:gd name="connsiteX1" fmla="*/ 312058 w 2571750"/>
              <a:gd name="connsiteY1" fmla="*/ 256826 h 347540"/>
              <a:gd name="connsiteX2" fmla="*/ 703036 w 2571750"/>
              <a:gd name="connsiteY2" fmla="*/ 229611 h 347540"/>
              <a:gd name="connsiteX3" fmla="*/ 1126672 w 2571750"/>
              <a:gd name="connsiteY3" fmla="*/ 176090 h 347540"/>
              <a:gd name="connsiteX4" fmla="*/ 1790700 w 2571750"/>
              <a:gd name="connsiteY4" fmla="*/ 1011 h 347540"/>
              <a:gd name="connsiteX5" fmla="*/ 2268765 w 2571750"/>
              <a:gd name="connsiteY5" fmla="*/ 113497 h 347540"/>
              <a:gd name="connsiteX6" fmla="*/ 2571750 w 2571750"/>
              <a:gd name="connsiteY6" fmla="*/ 347540 h 347540"/>
              <a:gd name="connsiteX0" fmla="*/ 0 w 2571750"/>
              <a:gd name="connsiteY0" fmla="*/ 350359 h 350359"/>
              <a:gd name="connsiteX1" fmla="*/ 312058 w 2571750"/>
              <a:gd name="connsiteY1" fmla="*/ 259645 h 350359"/>
              <a:gd name="connsiteX2" fmla="*/ 703036 w 2571750"/>
              <a:gd name="connsiteY2" fmla="*/ 232430 h 350359"/>
              <a:gd name="connsiteX3" fmla="*/ 1126672 w 2571750"/>
              <a:gd name="connsiteY3" fmla="*/ 178909 h 350359"/>
              <a:gd name="connsiteX4" fmla="*/ 1790700 w 2571750"/>
              <a:gd name="connsiteY4" fmla="*/ 3830 h 350359"/>
              <a:gd name="connsiteX5" fmla="*/ 2268765 w 2571750"/>
              <a:gd name="connsiteY5" fmla="*/ 78216 h 350359"/>
              <a:gd name="connsiteX6" fmla="*/ 2571750 w 2571750"/>
              <a:gd name="connsiteY6" fmla="*/ 350359 h 350359"/>
              <a:gd name="connsiteX0" fmla="*/ 0 w 2571750"/>
              <a:gd name="connsiteY0" fmla="*/ 358599 h 358599"/>
              <a:gd name="connsiteX1" fmla="*/ 312058 w 2571750"/>
              <a:gd name="connsiteY1" fmla="*/ 267885 h 358599"/>
              <a:gd name="connsiteX2" fmla="*/ 703036 w 2571750"/>
              <a:gd name="connsiteY2" fmla="*/ 240670 h 358599"/>
              <a:gd name="connsiteX3" fmla="*/ 1126672 w 2571750"/>
              <a:gd name="connsiteY3" fmla="*/ 187149 h 358599"/>
              <a:gd name="connsiteX4" fmla="*/ 1790700 w 2571750"/>
              <a:gd name="connsiteY4" fmla="*/ 12070 h 358599"/>
              <a:gd name="connsiteX5" fmla="*/ 2268765 w 2571750"/>
              <a:gd name="connsiteY5" fmla="*/ 48356 h 358599"/>
              <a:gd name="connsiteX6" fmla="*/ 2571750 w 2571750"/>
              <a:gd name="connsiteY6" fmla="*/ 358599 h 358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71750" h="358599">
                <a:moveTo>
                  <a:pt x="0" y="358599"/>
                </a:moveTo>
                <a:cubicBezTo>
                  <a:pt x="88447" y="308252"/>
                  <a:pt x="194885" y="287540"/>
                  <a:pt x="312058" y="267885"/>
                </a:cubicBezTo>
                <a:cubicBezTo>
                  <a:pt x="429231" y="248230"/>
                  <a:pt x="567267" y="254126"/>
                  <a:pt x="703036" y="240670"/>
                </a:cubicBezTo>
                <a:cubicBezTo>
                  <a:pt x="838805" y="227214"/>
                  <a:pt x="945395" y="225249"/>
                  <a:pt x="1126672" y="187149"/>
                </a:cubicBezTo>
                <a:cubicBezTo>
                  <a:pt x="1307949" y="149049"/>
                  <a:pt x="1600351" y="35202"/>
                  <a:pt x="1790700" y="12070"/>
                </a:cubicBezTo>
                <a:cubicBezTo>
                  <a:pt x="1981049" y="-11062"/>
                  <a:pt x="2125890" y="-1990"/>
                  <a:pt x="2268765" y="48356"/>
                </a:cubicBezTo>
                <a:cubicBezTo>
                  <a:pt x="2411640" y="98702"/>
                  <a:pt x="2504395" y="257225"/>
                  <a:pt x="2571750" y="358599"/>
                </a:cubicBezTo>
              </a:path>
            </a:pathLst>
          </a:custGeom>
          <a:noFill/>
          <a:ln w="28575">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17" name="Straight Connector 16">
            <a:extLst>
              <a:ext uri="{FF2B5EF4-FFF2-40B4-BE49-F238E27FC236}">
                <a16:creationId xmlns:a16="http://schemas.microsoft.com/office/drawing/2014/main" id="{56189F7E-D1CB-80F1-A34F-7DA5D285C242}"/>
              </a:ext>
            </a:extLst>
          </p:cNvPr>
          <p:cNvCxnSpPr>
            <a:cxnSpLocks/>
          </p:cNvCxnSpPr>
          <p:nvPr/>
        </p:nvCxnSpPr>
        <p:spPr>
          <a:xfrm>
            <a:off x="2502115" y="3061615"/>
            <a:ext cx="8365774" cy="0"/>
          </a:xfrm>
          <a:prstGeom prst="line">
            <a:avLst/>
          </a:prstGeom>
          <a:ln>
            <a:solidFill>
              <a:schemeClr val="bg2">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2A568518-547C-283D-B6EE-75418738E8CB}"/>
              </a:ext>
            </a:extLst>
          </p:cNvPr>
          <p:cNvCxnSpPr>
            <a:cxnSpLocks/>
          </p:cNvCxnSpPr>
          <p:nvPr/>
        </p:nvCxnSpPr>
        <p:spPr>
          <a:xfrm>
            <a:off x="2505088" y="3499766"/>
            <a:ext cx="8362801" cy="0"/>
          </a:xfrm>
          <a:prstGeom prst="line">
            <a:avLst/>
          </a:prstGeom>
          <a:ln>
            <a:solidFill>
              <a:schemeClr val="bg2">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19C1B9D7-D6F0-6B6A-2254-EA55C918D331}"/>
              </a:ext>
            </a:extLst>
          </p:cNvPr>
          <p:cNvCxnSpPr>
            <a:cxnSpLocks/>
          </p:cNvCxnSpPr>
          <p:nvPr/>
        </p:nvCxnSpPr>
        <p:spPr>
          <a:xfrm>
            <a:off x="2482813" y="2294165"/>
            <a:ext cx="8385076" cy="0"/>
          </a:xfrm>
          <a:prstGeom prst="line">
            <a:avLst/>
          </a:prstGeom>
          <a:ln>
            <a:solidFill>
              <a:schemeClr val="bg2">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90" name="Freeform: Shape 89">
            <a:extLst>
              <a:ext uri="{FF2B5EF4-FFF2-40B4-BE49-F238E27FC236}">
                <a16:creationId xmlns:a16="http://schemas.microsoft.com/office/drawing/2014/main" id="{F1EB2AD8-64E9-9EBE-7933-114F77086F48}"/>
              </a:ext>
            </a:extLst>
          </p:cNvPr>
          <p:cNvSpPr/>
          <p:nvPr/>
        </p:nvSpPr>
        <p:spPr>
          <a:xfrm>
            <a:off x="1918728" y="2297340"/>
            <a:ext cx="1146786" cy="2788419"/>
          </a:xfrm>
          <a:custGeom>
            <a:avLst/>
            <a:gdLst>
              <a:gd name="connsiteX0" fmla="*/ 0 w 1379764"/>
              <a:gd name="connsiteY0" fmla="*/ 2792186 h 3023675"/>
              <a:gd name="connsiteX1" fmla="*/ 538843 w 1379764"/>
              <a:gd name="connsiteY1" fmla="*/ 2743200 h 3023675"/>
              <a:gd name="connsiteX2" fmla="*/ 693964 w 1379764"/>
              <a:gd name="connsiteY2" fmla="*/ 0 h 3023675"/>
              <a:gd name="connsiteX3" fmla="*/ 800100 w 1379764"/>
              <a:gd name="connsiteY3" fmla="*/ 2743200 h 3023675"/>
              <a:gd name="connsiteX4" fmla="*/ 1379764 w 1379764"/>
              <a:gd name="connsiteY4" fmla="*/ 2792186 h 3023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9764" h="3023675">
                <a:moveTo>
                  <a:pt x="0" y="2792186"/>
                </a:moveTo>
                <a:cubicBezTo>
                  <a:pt x="211591" y="3000375"/>
                  <a:pt x="423182" y="3208564"/>
                  <a:pt x="538843" y="2743200"/>
                </a:cubicBezTo>
                <a:cubicBezTo>
                  <a:pt x="654504" y="2277836"/>
                  <a:pt x="650421" y="0"/>
                  <a:pt x="693964" y="0"/>
                </a:cubicBezTo>
                <a:cubicBezTo>
                  <a:pt x="737507" y="0"/>
                  <a:pt x="685800" y="2277836"/>
                  <a:pt x="800100" y="2743200"/>
                </a:cubicBezTo>
                <a:cubicBezTo>
                  <a:pt x="914400" y="3208564"/>
                  <a:pt x="1287236" y="2782661"/>
                  <a:pt x="1379764" y="2792186"/>
                </a:cubicBezTo>
              </a:path>
            </a:pathLst>
          </a:custGeom>
          <a:noFill/>
          <a:ln w="28575">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cxnSp>
        <p:nvCxnSpPr>
          <p:cNvPr id="91" name="Straight Arrow Connector 90">
            <a:extLst>
              <a:ext uri="{FF2B5EF4-FFF2-40B4-BE49-F238E27FC236}">
                <a16:creationId xmlns:a16="http://schemas.microsoft.com/office/drawing/2014/main" id="{42DBD972-F5A7-3AA9-9274-E69F8EA0E9AA}"/>
              </a:ext>
            </a:extLst>
          </p:cNvPr>
          <p:cNvCxnSpPr>
            <a:cxnSpLocks/>
          </p:cNvCxnSpPr>
          <p:nvPr/>
        </p:nvCxnSpPr>
        <p:spPr>
          <a:xfrm>
            <a:off x="912345" y="4869010"/>
            <a:ext cx="3128930"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2" name="Rectangle 91">
            <a:extLst>
              <a:ext uri="{FF2B5EF4-FFF2-40B4-BE49-F238E27FC236}">
                <a16:creationId xmlns:a16="http://schemas.microsoft.com/office/drawing/2014/main" id="{A463B649-E685-0CD5-96A2-A06D1795EC05}"/>
              </a:ext>
            </a:extLst>
          </p:cNvPr>
          <p:cNvSpPr/>
          <p:nvPr/>
        </p:nvSpPr>
        <p:spPr>
          <a:xfrm>
            <a:off x="1067467" y="4887974"/>
            <a:ext cx="2837987" cy="35430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93" name="ZoneTexte 41">
            <a:extLst>
              <a:ext uri="{FF2B5EF4-FFF2-40B4-BE49-F238E27FC236}">
                <a16:creationId xmlns:a16="http://schemas.microsoft.com/office/drawing/2014/main" id="{09ADD875-C629-7583-D616-63285FC064C9}"/>
              </a:ext>
            </a:extLst>
          </p:cNvPr>
          <p:cNvSpPr txBox="1"/>
          <p:nvPr/>
        </p:nvSpPr>
        <p:spPr>
          <a:xfrm>
            <a:off x="3062232" y="4887848"/>
            <a:ext cx="1887208" cy="369332"/>
          </a:xfrm>
          <a:prstGeom prst="rect">
            <a:avLst/>
          </a:prstGeom>
          <a:noFill/>
        </p:spPr>
        <p:txBody>
          <a:bodyPr wrap="square" rtlCol="0">
            <a:spAutoFit/>
          </a:bodyPr>
          <a:lstStyle/>
          <a:p>
            <a:pPr algn="ctr"/>
            <a:r>
              <a:rPr lang="fr-CA" dirty="0">
                <a:latin typeface="Century Schoolbook" panose="02040604050505020304" pitchFamily="18" charset="0"/>
                <a:cs typeface="Roboto Serif Light" pitchFamily="2" charset="0"/>
              </a:rPr>
              <a:t>Frequency</a:t>
            </a:r>
          </a:p>
        </p:txBody>
      </p:sp>
      <p:sp>
        <p:nvSpPr>
          <p:cNvPr id="94" name="ZoneTexte 41">
            <a:extLst>
              <a:ext uri="{FF2B5EF4-FFF2-40B4-BE49-F238E27FC236}">
                <a16:creationId xmlns:a16="http://schemas.microsoft.com/office/drawing/2014/main" id="{6E6B0705-A3C5-DC03-2F0A-DF552DDBC66A}"/>
              </a:ext>
            </a:extLst>
          </p:cNvPr>
          <p:cNvSpPr txBox="1"/>
          <p:nvPr/>
        </p:nvSpPr>
        <p:spPr>
          <a:xfrm>
            <a:off x="2258232" y="4289108"/>
            <a:ext cx="1966273" cy="369332"/>
          </a:xfrm>
          <a:prstGeom prst="rect">
            <a:avLst/>
          </a:prstGeom>
          <a:noFill/>
        </p:spPr>
        <p:txBody>
          <a:bodyPr wrap="square" rtlCol="0">
            <a:spAutoFit/>
          </a:bodyPr>
          <a:lstStyle/>
          <a:p>
            <a:pPr algn="ctr"/>
            <a:r>
              <a:rPr lang="fr-CA" dirty="0">
                <a:latin typeface="Century Schoolbook" panose="02040604050505020304" pitchFamily="18" charset="0"/>
                <a:cs typeface="Roboto Serif Light" pitchFamily="2" charset="0"/>
              </a:rPr>
              <a:t>Bound pool</a:t>
            </a:r>
          </a:p>
        </p:txBody>
      </p:sp>
      <p:sp>
        <p:nvSpPr>
          <p:cNvPr id="95" name="ZoneTexte 41">
            <a:extLst>
              <a:ext uri="{FF2B5EF4-FFF2-40B4-BE49-F238E27FC236}">
                <a16:creationId xmlns:a16="http://schemas.microsoft.com/office/drawing/2014/main" id="{443A65DA-E704-9313-6569-26EA94F35E29}"/>
              </a:ext>
            </a:extLst>
          </p:cNvPr>
          <p:cNvSpPr txBox="1"/>
          <p:nvPr/>
        </p:nvSpPr>
        <p:spPr>
          <a:xfrm>
            <a:off x="838200" y="2195192"/>
            <a:ext cx="1887208" cy="369332"/>
          </a:xfrm>
          <a:prstGeom prst="rect">
            <a:avLst/>
          </a:prstGeom>
          <a:noFill/>
        </p:spPr>
        <p:txBody>
          <a:bodyPr wrap="square" rtlCol="0">
            <a:spAutoFit/>
          </a:bodyPr>
          <a:lstStyle/>
          <a:p>
            <a:pPr algn="ctr"/>
            <a:r>
              <a:rPr lang="fr-CA" dirty="0">
                <a:latin typeface="Century Schoolbook" panose="02040604050505020304" pitchFamily="18" charset="0"/>
                <a:cs typeface="Roboto Serif Light" pitchFamily="2" charset="0"/>
              </a:rPr>
              <a:t>Free pool</a:t>
            </a:r>
          </a:p>
        </p:txBody>
      </p:sp>
      <p:sp>
        <p:nvSpPr>
          <p:cNvPr id="96" name="ZoneTexte 41">
            <a:extLst>
              <a:ext uri="{FF2B5EF4-FFF2-40B4-BE49-F238E27FC236}">
                <a16:creationId xmlns:a16="http://schemas.microsoft.com/office/drawing/2014/main" id="{F040B6C2-BEEB-135B-610D-CFACCE14A859}"/>
              </a:ext>
            </a:extLst>
          </p:cNvPr>
          <p:cNvSpPr txBox="1"/>
          <p:nvPr/>
        </p:nvSpPr>
        <p:spPr>
          <a:xfrm>
            <a:off x="4974764" y="3725722"/>
            <a:ext cx="1294359" cy="369332"/>
          </a:xfrm>
          <a:prstGeom prst="rect">
            <a:avLst/>
          </a:prstGeom>
          <a:noFill/>
        </p:spPr>
        <p:txBody>
          <a:bodyPr wrap="square" rtlCol="0">
            <a:spAutoFit/>
          </a:bodyPr>
          <a:lstStyle/>
          <a:p>
            <a:pPr algn="ctr"/>
            <a:r>
              <a:rPr lang="fr-CA" dirty="0">
                <a:latin typeface="Century Schoolbook" panose="02040604050505020304" pitchFamily="18" charset="0"/>
                <a:cs typeface="Roboto Serif Light" pitchFamily="2" charset="0"/>
              </a:rPr>
              <a:t>MT pulse</a:t>
            </a:r>
          </a:p>
        </p:txBody>
      </p:sp>
      <mc:AlternateContent xmlns:mc="http://schemas.openxmlformats.org/markup-compatibility/2006">
        <mc:Choice xmlns:a14="http://schemas.microsoft.com/office/drawing/2010/main" Requires="a14">
          <p:sp>
            <p:nvSpPr>
              <p:cNvPr id="97" name="TextBox 96">
                <a:extLst>
                  <a:ext uri="{FF2B5EF4-FFF2-40B4-BE49-F238E27FC236}">
                    <a16:creationId xmlns:a16="http://schemas.microsoft.com/office/drawing/2014/main" id="{8105D3C4-4ED0-D3FE-857C-7258FC04DD18}"/>
                  </a:ext>
                </a:extLst>
              </p:cNvPr>
              <p:cNvSpPr txBox="1"/>
              <p:nvPr/>
            </p:nvSpPr>
            <p:spPr>
              <a:xfrm>
                <a:off x="2180475" y="4829604"/>
                <a:ext cx="618157"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fr-CA" sz="1800" i="1" smtClean="0">
                              <a:latin typeface="Cambria Math" panose="02040503050406030204" pitchFamily="18" charset="0"/>
                            </a:rPr>
                          </m:ctrlPr>
                        </m:sSubPr>
                        <m:e>
                          <m:r>
                            <a:rPr lang="fr-CA" sz="1800" i="1">
                              <a:latin typeface="Cambria Math" panose="02040503050406030204" pitchFamily="18" charset="0"/>
                            </a:rPr>
                            <m:t>𝜔</m:t>
                          </m:r>
                        </m:e>
                        <m:sub>
                          <m:r>
                            <a:rPr lang="fr-CA" sz="1800" b="0" i="1" smtClean="0">
                              <a:latin typeface="Cambria Math" panose="02040503050406030204" pitchFamily="18" charset="0"/>
                            </a:rPr>
                            <m:t>0</m:t>
                          </m:r>
                        </m:sub>
                      </m:sSub>
                    </m:oMath>
                  </m:oMathPara>
                </a14:m>
                <a:endParaRPr lang="fr-CA" dirty="0">
                  <a:latin typeface="Century Schoolbook" panose="02040604050505020304" pitchFamily="18" charset="0"/>
                </a:endParaRPr>
              </a:p>
            </p:txBody>
          </p:sp>
        </mc:Choice>
        <mc:Fallback>
          <p:sp>
            <p:nvSpPr>
              <p:cNvPr id="97" name="TextBox 96">
                <a:extLst>
                  <a:ext uri="{FF2B5EF4-FFF2-40B4-BE49-F238E27FC236}">
                    <a16:creationId xmlns:a16="http://schemas.microsoft.com/office/drawing/2014/main" id="{8105D3C4-4ED0-D3FE-857C-7258FC04DD18}"/>
                  </a:ext>
                </a:extLst>
              </p:cNvPr>
              <p:cNvSpPr txBox="1">
                <a:spLocks noRot="1" noChangeAspect="1" noMove="1" noResize="1" noEditPoints="1" noAdjustHandles="1" noChangeArrowheads="1" noChangeShapeType="1" noTextEdit="1"/>
              </p:cNvSpPr>
              <p:nvPr/>
            </p:nvSpPr>
            <p:spPr>
              <a:xfrm>
                <a:off x="2180475" y="4829604"/>
                <a:ext cx="618157" cy="369332"/>
              </a:xfrm>
              <a:prstGeom prst="rect">
                <a:avLst/>
              </a:prstGeom>
              <a:blipFill>
                <a:blip r:embed="rId2"/>
                <a:stretch>
                  <a:fillRect b="-1639"/>
                </a:stretch>
              </a:blipFill>
            </p:spPr>
            <p:txBody>
              <a:bodyPr/>
              <a:lstStyle/>
              <a:p>
                <a:r>
                  <a:rPr lang="fr-CA">
                    <a:noFill/>
                  </a:rPr>
                  <a:t> </a:t>
                </a:r>
              </a:p>
            </p:txBody>
          </p:sp>
        </mc:Fallback>
      </mc:AlternateContent>
      <p:sp>
        <p:nvSpPr>
          <p:cNvPr id="98" name="TextBox 97">
            <a:extLst>
              <a:ext uri="{FF2B5EF4-FFF2-40B4-BE49-F238E27FC236}">
                <a16:creationId xmlns:a16="http://schemas.microsoft.com/office/drawing/2014/main" id="{FCD91E93-FBCB-6B62-F3F7-A6A7DAA26552}"/>
              </a:ext>
            </a:extLst>
          </p:cNvPr>
          <p:cNvSpPr txBox="1"/>
          <p:nvPr/>
        </p:nvSpPr>
        <p:spPr>
          <a:xfrm>
            <a:off x="2846646" y="4872950"/>
            <a:ext cx="493907" cy="369332"/>
          </a:xfrm>
          <a:prstGeom prst="rect">
            <a:avLst/>
          </a:prstGeom>
          <a:noFill/>
        </p:spPr>
        <p:txBody>
          <a:bodyPr wrap="square">
            <a:spAutoFit/>
          </a:bodyPr>
          <a:lstStyle/>
          <a:p>
            <a:pPr algn="ctr"/>
            <a:r>
              <a:rPr lang="fr-CA" dirty="0">
                <a:latin typeface="Century Schoolbook" panose="02040604050505020304" pitchFamily="18" charset="0"/>
                <a:cs typeface="Roboto Serif Light" pitchFamily="2" charset="0"/>
              </a:rPr>
              <a:t>+</a:t>
            </a:r>
            <a:r>
              <a:rPr lang="el-GR" dirty="0">
                <a:latin typeface="Century Schoolbook" panose="02040604050505020304" pitchFamily="18" charset="0"/>
                <a:cs typeface="Roboto Serif Light" pitchFamily="2" charset="0"/>
              </a:rPr>
              <a:t>Δ</a:t>
            </a:r>
            <a:endParaRPr lang="fr-CA" dirty="0">
              <a:latin typeface="Century Schoolbook" panose="02040604050505020304" pitchFamily="18" charset="0"/>
              <a:cs typeface="Roboto Serif Light" pitchFamily="2" charset="0"/>
            </a:endParaRPr>
          </a:p>
        </p:txBody>
      </p:sp>
      <p:sp>
        <p:nvSpPr>
          <p:cNvPr id="99" name="TextBox 98">
            <a:extLst>
              <a:ext uri="{FF2B5EF4-FFF2-40B4-BE49-F238E27FC236}">
                <a16:creationId xmlns:a16="http://schemas.microsoft.com/office/drawing/2014/main" id="{BDABB2A7-2589-E14D-B35A-8DB6E80E2173}"/>
              </a:ext>
            </a:extLst>
          </p:cNvPr>
          <p:cNvSpPr txBox="1"/>
          <p:nvPr/>
        </p:nvSpPr>
        <p:spPr>
          <a:xfrm>
            <a:off x="1534851" y="4879189"/>
            <a:ext cx="493907" cy="369332"/>
          </a:xfrm>
          <a:prstGeom prst="rect">
            <a:avLst/>
          </a:prstGeom>
          <a:noFill/>
        </p:spPr>
        <p:txBody>
          <a:bodyPr wrap="square">
            <a:spAutoFit/>
          </a:bodyPr>
          <a:lstStyle/>
          <a:p>
            <a:pPr algn="ctr"/>
            <a:r>
              <a:rPr lang="fr-CA" dirty="0">
                <a:latin typeface="Century Schoolbook" panose="02040604050505020304" pitchFamily="18" charset="0"/>
                <a:cs typeface="Roboto Serif Light" pitchFamily="2" charset="0"/>
              </a:rPr>
              <a:t>-</a:t>
            </a:r>
            <a:r>
              <a:rPr lang="el-GR" dirty="0">
                <a:latin typeface="Century Schoolbook" panose="02040604050505020304" pitchFamily="18" charset="0"/>
                <a:cs typeface="Roboto Serif Light" pitchFamily="2" charset="0"/>
              </a:rPr>
              <a:t>Δ</a:t>
            </a:r>
            <a:endParaRPr lang="fr-CA" dirty="0">
              <a:latin typeface="Century Schoolbook" panose="02040604050505020304" pitchFamily="18" charset="0"/>
              <a:cs typeface="Roboto Serif Light" pitchFamily="2" charset="0"/>
            </a:endParaRPr>
          </a:p>
        </p:txBody>
      </p:sp>
      <p:cxnSp>
        <p:nvCxnSpPr>
          <p:cNvPr id="100" name="Straight Connector 99">
            <a:extLst>
              <a:ext uri="{FF2B5EF4-FFF2-40B4-BE49-F238E27FC236}">
                <a16:creationId xmlns:a16="http://schemas.microsoft.com/office/drawing/2014/main" id="{A30FEE47-419B-47FC-02DB-83F87847AE0D}"/>
              </a:ext>
            </a:extLst>
          </p:cNvPr>
          <p:cNvCxnSpPr/>
          <p:nvPr/>
        </p:nvCxnSpPr>
        <p:spPr>
          <a:xfrm>
            <a:off x="1832391" y="4859484"/>
            <a:ext cx="0" cy="7347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A1A9CFE5-63BC-37B1-1CE8-0A2390D67651}"/>
              </a:ext>
            </a:extLst>
          </p:cNvPr>
          <p:cNvCxnSpPr/>
          <p:nvPr/>
        </p:nvCxnSpPr>
        <p:spPr>
          <a:xfrm>
            <a:off x="3149563" y="4860758"/>
            <a:ext cx="0" cy="7347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02" name="Freeform: Shape 101">
            <a:extLst>
              <a:ext uri="{FF2B5EF4-FFF2-40B4-BE49-F238E27FC236}">
                <a16:creationId xmlns:a16="http://schemas.microsoft.com/office/drawing/2014/main" id="{74233139-E510-0692-8E37-E56C8B706B21}"/>
              </a:ext>
            </a:extLst>
          </p:cNvPr>
          <p:cNvSpPr/>
          <p:nvPr/>
        </p:nvSpPr>
        <p:spPr>
          <a:xfrm>
            <a:off x="9047394" y="3502481"/>
            <a:ext cx="1146786" cy="1557041"/>
          </a:xfrm>
          <a:custGeom>
            <a:avLst/>
            <a:gdLst>
              <a:gd name="connsiteX0" fmla="*/ 0 w 1379764"/>
              <a:gd name="connsiteY0" fmla="*/ 2792186 h 3023675"/>
              <a:gd name="connsiteX1" fmla="*/ 538843 w 1379764"/>
              <a:gd name="connsiteY1" fmla="*/ 2743200 h 3023675"/>
              <a:gd name="connsiteX2" fmla="*/ 693964 w 1379764"/>
              <a:gd name="connsiteY2" fmla="*/ 0 h 3023675"/>
              <a:gd name="connsiteX3" fmla="*/ 800100 w 1379764"/>
              <a:gd name="connsiteY3" fmla="*/ 2743200 h 3023675"/>
              <a:gd name="connsiteX4" fmla="*/ 1379764 w 1379764"/>
              <a:gd name="connsiteY4" fmla="*/ 2792186 h 3023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9764" h="3023675">
                <a:moveTo>
                  <a:pt x="0" y="2792186"/>
                </a:moveTo>
                <a:cubicBezTo>
                  <a:pt x="211591" y="3000375"/>
                  <a:pt x="423182" y="3208564"/>
                  <a:pt x="538843" y="2743200"/>
                </a:cubicBezTo>
                <a:cubicBezTo>
                  <a:pt x="654504" y="2277836"/>
                  <a:pt x="650421" y="0"/>
                  <a:pt x="693964" y="0"/>
                </a:cubicBezTo>
                <a:cubicBezTo>
                  <a:pt x="737507" y="0"/>
                  <a:pt x="685800" y="2277836"/>
                  <a:pt x="800100" y="2743200"/>
                </a:cubicBezTo>
                <a:cubicBezTo>
                  <a:pt x="914400" y="3208564"/>
                  <a:pt x="1287236" y="2782661"/>
                  <a:pt x="1379764" y="2792186"/>
                </a:cubicBezTo>
              </a:path>
            </a:pathLst>
          </a:custGeom>
          <a:noFill/>
          <a:ln w="28575">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103" name="Rectangle: Rounded Corners 102">
            <a:extLst>
              <a:ext uri="{FF2B5EF4-FFF2-40B4-BE49-F238E27FC236}">
                <a16:creationId xmlns:a16="http://schemas.microsoft.com/office/drawing/2014/main" id="{E080437C-F92F-AA40-382D-F68646D0D3E1}"/>
              </a:ext>
            </a:extLst>
          </p:cNvPr>
          <p:cNvSpPr/>
          <p:nvPr/>
        </p:nvSpPr>
        <p:spPr>
          <a:xfrm>
            <a:off x="8264369" y="4806542"/>
            <a:ext cx="2603520" cy="312091"/>
          </a:xfrm>
          <a:prstGeom prst="roundRect">
            <a:avLst>
              <a:gd name="adj" fmla="val 50000"/>
            </a:avLst>
          </a:prstGeom>
          <a:noFill/>
          <a:ln w="28575">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cxnSp>
        <p:nvCxnSpPr>
          <p:cNvPr id="104" name="Straight Arrow Connector 103">
            <a:extLst>
              <a:ext uri="{FF2B5EF4-FFF2-40B4-BE49-F238E27FC236}">
                <a16:creationId xmlns:a16="http://schemas.microsoft.com/office/drawing/2014/main" id="{C8DB3933-B05B-EE85-56E8-FEF418895474}"/>
              </a:ext>
            </a:extLst>
          </p:cNvPr>
          <p:cNvCxnSpPr>
            <a:cxnSpLocks/>
          </p:cNvCxnSpPr>
          <p:nvPr/>
        </p:nvCxnSpPr>
        <p:spPr>
          <a:xfrm>
            <a:off x="8041011" y="4845948"/>
            <a:ext cx="3128930"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5" name="Rectangle 104">
            <a:extLst>
              <a:ext uri="{FF2B5EF4-FFF2-40B4-BE49-F238E27FC236}">
                <a16:creationId xmlns:a16="http://schemas.microsoft.com/office/drawing/2014/main" id="{0A833304-8BD9-740B-427B-9A375FD503E2}"/>
              </a:ext>
            </a:extLst>
          </p:cNvPr>
          <p:cNvSpPr/>
          <p:nvPr/>
        </p:nvSpPr>
        <p:spPr>
          <a:xfrm>
            <a:off x="8196133" y="4864912"/>
            <a:ext cx="2837987" cy="35430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cxnSp>
        <p:nvCxnSpPr>
          <p:cNvPr id="106" name="Straight Connector 105">
            <a:extLst>
              <a:ext uri="{FF2B5EF4-FFF2-40B4-BE49-F238E27FC236}">
                <a16:creationId xmlns:a16="http://schemas.microsoft.com/office/drawing/2014/main" id="{D5D4C724-4A72-DDFC-562E-DC927C369E9F}"/>
              </a:ext>
            </a:extLst>
          </p:cNvPr>
          <p:cNvCxnSpPr/>
          <p:nvPr/>
        </p:nvCxnSpPr>
        <p:spPr>
          <a:xfrm>
            <a:off x="8961057" y="4844586"/>
            <a:ext cx="0" cy="7347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CE0519B8-3E16-B673-61FB-B40110ECC0FE}"/>
              </a:ext>
            </a:extLst>
          </p:cNvPr>
          <p:cNvCxnSpPr/>
          <p:nvPr/>
        </p:nvCxnSpPr>
        <p:spPr>
          <a:xfrm>
            <a:off x="10278229" y="4837696"/>
            <a:ext cx="0" cy="7347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08" name="Freeform: Shape 107">
            <a:extLst>
              <a:ext uri="{FF2B5EF4-FFF2-40B4-BE49-F238E27FC236}">
                <a16:creationId xmlns:a16="http://schemas.microsoft.com/office/drawing/2014/main" id="{F72E9094-2DC9-9E8B-F0C1-D7EF1568F9CC}"/>
              </a:ext>
            </a:extLst>
          </p:cNvPr>
          <p:cNvSpPr/>
          <p:nvPr/>
        </p:nvSpPr>
        <p:spPr>
          <a:xfrm>
            <a:off x="5707208" y="3061615"/>
            <a:ext cx="1146786" cy="1993879"/>
          </a:xfrm>
          <a:custGeom>
            <a:avLst/>
            <a:gdLst>
              <a:gd name="connsiteX0" fmla="*/ 0 w 1379764"/>
              <a:gd name="connsiteY0" fmla="*/ 2792186 h 3023675"/>
              <a:gd name="connsiteX1" fmla="*/ 538843 w 1379764"/>
              <a:gd name="connsiteY1" fmla="*/ 2743200 h 3023675"/>
              <a:gd name="connsiteX2" fmla="*/ 693964 w 1379764"/>
              <a:gd name="connsiteY2" fmla="*/ 0 h 3023675"/>
              <a:gd name="connsiteX3" fmla="*/ 800100 w 1379764"/>
              <a:gd name="connsiteY3" fmla="*/ 2743200 h 3023675"/>
              <a:gd name="connsiteX4" fmla="*/ 1379764 w 1379764"/>
              <a:gd name="connsiteY4" fmla="*/ 2792186 h 3023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9764" h="3023675">
                <a:moveTo>
                  <a:pt x="0" y="2792186"/>
                </a:moveTo>
                <a:cubicBezTo>
                  <a:pt x="211591" y="3000375"/>
                  <a:pt x="423182" y="3208564"/>
                  <a:pt x="538843" y="2743200"/>
                </a:cubicBezTo>
                <a:cubicBezTo>
                  <a:pt x="654504" y="2277836"/>
                  <a:pt x="650421" y="0"/>
                  <a:pt x="693964" y="0"/>
                </a:cubicBezTo>
                <a:cubicBezTo>
                  <a:pt x="737507" y="0"/>
                  <a:pt x="685800" y="2277836"/>
                  <a:pt x="800100" y="2743200"/>
                </a:cubicBezTo>
                <a:cubicBezTo>
                  <a:pt x="914400" y="3208564"/>
                  <a:pt x="1287236" y="2782661"/>
                  <a:pt x="1379764" y="2792186"/>
                </a:cubicBezTo>
              </a:path>
            </a:pathLst>
          </a:custGeom>
          <a:noFill/>
          <a:ln w="28575">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109" name="Rectangle 108">
            <a:extLst>
              <a:ext uri="{FF2B5EF4-FFF2-40B4-BE49-F238E27FC236}">
                <a16:creationId xmlns:a16="http://schemas.microsoft.com/office/drawing/2014/main" id="{C6BDAE68-0978-71CF-95B5-03B888851EDA}"/>
              </a:ext>
            </a:extLst>
          </p:cNvPr>
          <p:cNvSpPr/>
          <p:nvPr/>
        </p:nvSpPr>
        <p:spPr>
          <a:xfrm>
            <a:off x="4855947" y="4860884"/>
            <a:ext cx="2837987" cy="35430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cxnSp>
        <p:nvCxnSpPr>
          <p:cNvPr id="110" name="Straight Connector 109">
            <a:extLst>
              <a:ext uri="{FF2B5EF4-FFF2-40B4-BE49-F238E27FC236}">
                <a16:creationId xmlns:a16="http://schemas.microsoft.com/office/drawing/2014/main" id="{4BA8DAF1-4DFA-0A2C-A525-CA103C3ED549}"/>
              </a:ext>
            </a:extLst>
          </p:cNvPr>
          <p:cNvCxnSpPr/>
          <p:nvPr/>
        </p:nvCxnSpPr>
        <p:spPr>
          <a:xfrm>
            <a:off x="5620871" y="4832394"/>
            <a:ext cx="0" cy="7347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E9E81453-FF9B-AE94-8F17-0DB6E759065D}"/>
              </a:ext>
            </a:extLst>
          </p:cNvPr>
          <p:cNvCxnSpPr/>
          <p:nvPr/>
        </p:nvCxnSpPr>
        <p:spPr>
          <a:xfrm>
            <a:off x="6938043" y="4833668"/>
            <a:ext cx="0" cy="7347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2" name="Connecteur droit avec flèche 71">
            <a:extLst>
              <a:ext uri="{FF2B5EF4-FFF2-40B4-BE49-F238E27FC236}">
                <a16:creationId xmlns:a16="http://schemas.microsoft.com/office/drawing/2014/main" id="{C68569A9-69E4-3180-935A-6DF6B33B8425}"/>
              </a:ext>
            </a:extLst>
          </p:cNvPr>
          <p:cNvCxnSpPr>
            <a:cxnSpLocks/>
          </p:cNvCxnSpPr>
          <p:nvPr/>
        </p:nvCxnSpPr>
        <p:spPr>
          <a:xfrm>
            <a:off x="5620871" y="4058554"/>
            <a:ext cx="0" cy="599886"/>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3" name="Connecteur droit avec flèche 71">
            <a:extLst>
              <a:ext uri="{FF2B5EF4-FFF2-40B4-BE49-F238E27FC236}">
                <a16:creationId xmlns:a16="http://schemas.microsoft.com/office/drawing/2014/main" id="{2DDD35BD-2205-7BF7-6D75-F1AAC7C140B4}"/>
              </a:ext>
            </a:extLst>
          </p:cNvPr>
          <p:cNvCxnSpPr>
            <a:cxnSpLocks/>
          </p:cNvCxnSpPr>
          <p:nvPr/>
        </p:nvCxnSpPr>
        <p:spPr>
          <a:xfrm>
            <a:off x="8961057" y="4350333"/>
            <a:ext cx="0" cy="378516"/>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4" name="Straight Arrow Connector 113">
            <a:extLst>
              <a:ext uri="{FF2B5EF4-FFF2-40B4-BE49-F238E27FC236}">
                <a16:creationId xmlns:a16="http://schemas.microsoft.com/office/drawing/2014/main" id="{412A5ABD-7BAC-187C-AA52-64B4DC43B4AE}"/>
              </a:ext>
            </a:extLst>
          </p:cNvPr>
          <p:cNvCxnSpPr>
            <a:cxnSpLocks/>
          </p:cNvCxnSpPr>
          <p:nvPr/>
        </p:nvCxnSpPr>
        <p:spPr>
          <a:xfrm>
            <a:off x="4700825" y="4841920"/>
            <a:ext cx="3128930"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5" name="Connecteur droit avec flèche 71">
            <a:extLst>
              <a:ext uri="{FF2B5EF4-FFF2-40B4-BE49-F238E27FC236}">
                <a16:creationId xmlns:a16="http://schemas.microsoft.com/office/drawing/2014/main" id="{23C7526E-78C0-452E-D18E-074A5E121366}"/>
              </a:ext>
            </a:extLst>
          </p:cNvPr>
          <p:cNvCxnSpPr>
            <a:cxnSpLocks/>
          </p:cNvCxnSpPr>
          <p:nvPr/>
        </p:nvCxnSpPr>
        <p:spPr>
          <a:xfrm>
            <a:off x="10271309" y="4350333"/>
            <a:ext cx="0" cy="378516"/>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6" name="ZoneTexte 41">
            <a:extLst>
              <a:ext uri="{FF2B5EF4-FFF2-40B4-BE49-F238E27FC236}">
                <a16:creationId xmlns:a16="http://schemas.microsoft.com/office/drawing/2014/main" id="{617819C3-888A-B197-85BB-76D55DD70C11}"/>
              </a:ext>
            </a:extLst>
          </p:cNvPr>
          <p:cNvSpPr txBox="1"/>
          <p:nvPr/>
        </p:nvSpPr>
        <p:spPr>
          <a:xfrm>
            <a:off x="5180592" y="5219573"/>
            <a:ext cx="2166980" cy="369332"/>
          </a:xfrm>
          <a:prstGeom prst="rect">
            <a:avLst/>
          </a:prstGeom>
          <a:noFill/>
        </p:spPr>
        <p:txBody>
          <a:bodyPr wrap="square" rtlCol="0">
            <a:spAutoFit/>
          </a:bodyPr>
          <a:lstStyle/>
          <a:p>
            <a:pPr algn="ctr"/>
            <a:r>
              <a:rPr lang="fr-CA" dirty="0">
                <a:latin typeface="Century Schoolbook" panose="02040604050505020304" pitchFamily="18" charset="0"/>
                <a:cs typeface="Roboto Serif Light" pitchFamily="2" charset="0"/>
              </a:rPr>
              <a:t>Single RF pulse</a:t>
            </a:r>
          </a:p>
        </p:txBody>
      </p:sp>
      <p:sp>
        <p:nvSpPr>
          <p:cNvPr id="117" name="ZoneTexte 41">
            <a:extLst>
              <a:ext uri="{FF2B5EF4-FFF2-40B4-BE49-F238E27FC236}">
                <a16:creationId xmlns:a16="http://schemas.microsoft.com/office/drawing/2014/main" id="{1D8AB702-2A82-872B-6090-91677E33934E}"/>
              </a:ext>
            </a:extLst>
          </p:cNvPr>
          <p:cNvSpPr txBox="1"/>
          <p:nvPr/>
        </p:nvSpPr>
        <p:spPr>
          <a:xfrm>
            <a:off x="8531636" y="5215192"/>
            <a:ext cx="2166980" cy="369332"/>
          </a:xfrm>
          <a:prstGeom prst="rect">
            <a:avLst/>
          </a:prstGeom>
          <a:noFill/>
        </p:spPr>
        <p:txBody>
          <a:bodyPr wrap="square" rtlCol="0">
            <a:spAutoFit/>
          </a:bodyPr>
          <a:lstStyle/>
          <a:p>
            <a:pPr algn="ctr"/>
            <a:r>
              <a:rPr lang="fr-CA" dirty="0">
                <a:latin typeface="Century Schoolbook" panose="02040604050505020304" pitchFamily="18" charset="0"/>
                <a:cs typeface="Roboto Serif Light" pitchFamily="2" charset="0"/>
              </a:rPr>
              <a:t>Dual RF pulse</a:t>
            </a:r>
          </a:p>
        </p:txBody>
      </p:sp>
      <p:sp>
        <p:nvSpPr>
          <p:cNvPr id="118" name="ZoneTexte 41">
            <a:extLst>
              <a:ext uri="{FF2B5EF4-FFF2-40B4-BE49-F238E27FC236}">
                <a16:creationId xmlns:a16="http://schemas.microsoft.com/office/drawing/2014/main" id="{504BE9CE-7E66-38B8-A94B-064E8B156DA1}"/>
              </a:ext>
            </a:extLst>
          </p:cNvPr>
          <p:cNvSpPr txBox="1"/>
          <p:nvPr/>
        </p:nvSpPr>
        <p:spPr>
          <a:xfrm>
            <a:off x="2983130" y="2766969"/>
            <a:ext cx="3377945" cy="369332"/>
          </a:xfrm>
          <a:prstGeom prst="rect">
            <a:avLst/>
          </a:prstGeom>
          <a:noFill/>
        </p:spPr>
        <p:txBody>
          <a:bodyPr wrap="square" rtlCol="0">
            <a:spAutoFit/>
          </a:bodyPr>
          <a:lstStyle/>
          <a:p>
            <a:pPr algn="ctr"/>
            <a:r>
              <a:rPr lang="fr-CA" dirty="0">
                <a:latin typeface="Century Schoolbook" panose="02040604050505020304" pitchFamily="18" charset="0"/>
                <a:cs typeface="Roboto Serif Light" pitchFamily="2" charset="0"/>
              </a:rPr>
              <a:t>Zeeman and </a:t>
            </a:r>
            <a:r>
              <a:rPr lang="fr-CA" dirty="0" err="1">
                <a:latin typeface="Century Schoolbook" panose="02040604050505020304" pitchFamily="18" charset="0"/>
                <a:cs typeface="Roboto Serif Light" pitchFamily="2" charset="0"/>
              </a:rPr>
              <a:t>dipolar</a:t>
            </a:r>
            <a:r>
              <a:rPr lang="fr-CA" dirty="0">
                <a:latin typeface="Century Schoolbook" panose="02040604050505020304" pitchFamily="18" charset="0"/>
                <a:cs typeface="Roboto Serif Light" pitchFamily="2" charset="0"/>
              </a:rPr>
              <a:t> </a:t>
            </a:r>
            <a:r>
              <a:rPr lang="fr-CA" dirty="0" err="1">
                <a:latin typeface="Century Schoolbook" panose="02040604050505020304" pitchFamily="18" charset="0"/>
                <a:cs typeface="Roboto Serif Light" pitchFamily="2" charset="0"/>
              </a:rPr>
              <a:t>order</a:t>
            </a:r>
            <a:endParaRPr lang="fr-CA" dirty="0">
              <a:latin typeface="Century Schoolbook" panose="02040604050505020304" pitchFamily="18" charset="0"/>
              <a:cs typeface="Roboto Serif Light" pitchFamily="2" charset="0"/>
            </a:endParaRPr>
          </a:p>
        </p:txBody>
      </p:sp>
      <p:sp>
        <p:nvSpPr>
          <p:cNvPr id="119" name="ZoneTexte 41">
            <a:extLst>
              <a:ext uri="{FF2B5EF4-FFF2-40B4-BE49-F238E27FC236}">
                <a16:creationId xmlns:a16="http://schemas.microsoft.com/office/drawing/2014/main" id="{8BC073D4-9720-C36A-701F-662938C06D1B}"/>
              </a:ext>
            </a:extLst>
          </p:cNvPr>
          <p:cNvSpPr txBox="1"/>
          <p:nvPr/>
        </p:nvSpPr>
        <p:spPr>
          <a:xfrm>
            <a:off x="6981334" y="3181211"/>
            <a:ext cx="3377945" cy="369332"/>
          </a:xfrm>
          <a:prstGeom prst="rect">
            <a:avLst/>
          </a:prstGeom>
          <a:noFill/>
        </p:spPr>
        <p:txBody>
          <a:bodyPr wrap="square" rtlCol="0">
            <a:spAutoFit/>
          </a:bodyPr>
          <a:lstStyle/>
          <a:p>
            <a:pPr algn="ctr"/>
            <a:r>
              <a:rPr lang="fr-CA" dirty="0">
                <a:latin typeface="Century Schoolbook" panose="02040604050505020304" pitchFamily="18" charset="0"/>
                <a:cs typeface="Roboto Serif Light" pitchFamily="2" charset="0"/>
              </a:rPr>
              <a:t>Zeeman </a:t>
            </a:r>
            <a:r>
              <a:rPr lang="fr-CA" dirty="0" err="1">
                <a:latin typeface="Century Schoolbook" panose="02040604050505020304" pitchFamily="18" charset="0"/>
                <a:cs typeface="Roboto Serif Light" pitchFamily="2" charset="0"/>
              </a:rPr>
              <a:t>order</a:t>
            </a:r>
            <a:endParaRPr lang="fr-CA" dirty="0">
              <a:latin typeface="Century Schoolbook" panose="02040604050505020304" pitchFamily="18" charset="0"/>
              <a:cs typeface="Roboto Serif Light" pitchFamily="2" charset="0"/>
            </a:endParaRPr>
          </a:p>
        </p:txBody>
      </p:sp>
      <p:cxnSp>
        <p:nvCxnSpPr>
          <p:cNvPr id="120" name="Connecteur droit avec flèche 71">
            <a:extLst>
              <a:ext uri="{FF2B5EF4-FFF2-40B4-BE49-F238E27FC236}">
                <a16:creationId xmlns:a16="http://schemas.microsoft.com/office/drawing/2014/main" id="{E735FAE4-747B-2C47-FDBB-EA95AE3D0BF1}"/>
              </a:ext>
            </a:extLst>
          </p:cNvPr>
          <p:cNvCxnSpPr>
            <a:cxnSpLocks/>
          </p:cNvCxnSpPr>
          <p:nvPr/>
        </p:nvCxnSpPr>
        <p:spPr>
          <a:xfrm flipV="1">
            <a:off x="6523961" y="2294165"/>
            <a:ext cx="0" cy="767450"/>
          </a:xfrm>
          <a:prstGeom prst="straightConnector1">
            <a:avLst/>
          </a:prstGeom>
          <a:ln w="19050">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21" name="Connecteur droit avec flèche 71">
            <a:extLst>
              <a:ext uri="{FF2B5EF4-FFF2-40B4-BE49-F238E27FC236}">
                <a16:creationId xmlns:a16="http://schemas.microsoft.com/office/drawing/2014/main" id="{3A7AEF66-311A-6024-D6D1-1901F41D424C}"/>
              </a:ext>
            </a:extLst>
          </p:cNvPr>
          <p:cNvCxnSpPr>
            <a:cxnSpLocks/>
          </p:cNvCxnSpPr>
          <p:nvPr/>
        </p:nvCxnSpPr>
        <p:spPr>
          <a:xfrm flipV="1">
            <a:off x="9835940" y="3061615"/>
            <a:ext cx="0" cy="438151"/>
          </a:xfrm>
          <a:prstGeom prst="straightConnector1">
            <a:avLst/>
          </a:prstGeom>
          <a:ln w="19050">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22" name="ZoneTexte 41">
            <a:extLst>
              <a:ext uri="{FF2B5EF4-FFF2-40B4-BE49-F238E27FC236}">
                <a16:creationId xmlns:a16="http://schemas.microsoft.com/office/drawing/2014/main" id="{9014633E-488D-A3BC-ED20-D2B4CA52C1DE}"/>
              </a:ext>
            </a:extLst>
          </p:cNvPr>
          <p:cNvSpPr txBox="1"/>
          <p:nvPr/>
        </p:nvSpPr>
        <p:spPr>
          <a:xfrm>
            <a:off x="6523961" y="2493224"/>
            <a:ext cx="562766" cy="369332"/>
          </a:xfrm>
          <a:prstGeom prst="rect">
            <a:avLst/>
          </a:prstGeom>
          <a:noFill/>
        </p:spPr>
        <p:txBody>
          <a:bodyPr wrap="square" rtlCol="0">
            <a:spAutoFit/>
          </a:bodyPr>
          <a:lstStyle/>
          <a:p>
            <a:pPr algn="ctr"/>
            <a:r>
              <a:rPr lang="fr-CA" dirty="0">
                <a:latin typeface="Century Schoolbook" panose="02040604050505020304" pitchFamily="18" charset="0"/>
                <a:cs typeface="Roboto Serif Light" pitchFamily="2" charset="0"/>
              </a:rPr>
              <a:t>MT</a:t>
            </a:r>
          </a:p>
        </p:txBody>
      </p:sp>
      <p:sp>
        <p:nvSpPr>
          <p:cNvPr id="123" name="ZoneTexte 41">
            <a:extLst>
              <a:ext uri="{FF2B5EF4-FFF2-40B4-BE49-F238E27FC236}">
                <a16:creationId xmlns:a16="http://schemas.microsoft.com/office/drawing/2014/main" id="{0C32D11C-594A-1E5D-43D0-B7FB92275952}"/>
              </a:ext>
            </a:extLst>
          </p:cNvPr>
          <p:cNvSpPr txBox="1"/>
          <p:nvPr/>
        </p:nvSpPr>
        <p:spPr>
          <a:xfrm>
            <a:off x="9835940" y="3096024"/>
            <a:ext cx="761019" cy="646331"/>
          </a:xfrm>
          <a:prstGeom prst="rect">
            <a:avLst/>
          </a:prstGeom>
          <a:noFill/>
        </p:spPr>
        <p:txBody>
          <a:bodyPr wrap="square" rtlCol="0">
            <a:spAutoFit/>
          </a:bodyPr>
          <a:lstStyle/>
          <a:p>
            <a:pPr algn="ctr"/>
            <a:r>
              <a:rPr lang="fr-CA" dirty="0" err="1">
                <a:latin typeface="Century Schoolbook" panose="02040604050505020304" pitchFamily="18" charset="0"/>
                <a:cs typeface="Roboto Serif Light" pitchFamily="2" charset="0"/>
              </a:rPr>
              <a:t>ihMT</a:t>
            </a:r>
            <a:endParaRPr lang="fr-CA" dirty="0">
              <a:latin typeface="Century Schoolbook" panose="02040604050505020304" pitchFamily="18" charset="0"/>
              <a:cs typeface="Roboto Serif Light" pitchFamily="2" charset="0"/>
            </a:endParaRPr>
          </a:p>
        </p:txBody>
      </p:sp>
      <p:sp>
        <p:nvSpPr>
          <p:cNvPr id="127" name="ZoneTexte 41">
            <a:extLst>
              <a:ext uri="{FF2B5EF4-FFF2-40B4-BE49-F238E27FC236}">
                <a16:creationId xmlns:a16="http://schemas.microsoft.com/office/drawing/2014/main" id="{1F96E2D7-A4E2-C82B-424A-711732EE09D4}"/>
              </a:ext>
            </a:extLst>
          </p:cNvPr>
          <p:cNvSpPr txBox="1"/>
          <p:nvPr/>
        </p:nvSpPr>
        <p:spPr>
          <a:xfrm>
            <a:off x="1052665" y="5219220"/>
            <a:ext cx="2835071" cy="369332"/>
          </a:xfrm>
          <a:prstGeom prst="rect">
            <a:avLst/>
          </a:prstGeom>
          <a:noFill/>
        </p:spPr>
        <p:txBody>
          <a:bodyPr wrap="square" rtlCol="0">
            <a:spAutoFit/>
          </a:bodyPr>
          <a:lstStyle/>
          <a:p>
            <a:pPr algn="ctr"/>
            <a:r>
              <a:rPr lang="fr-CA" dirty="0">
                <a:latin typeface="Century Schoolbook" panose="02040604050505020304" pitchFamily="18" charset="0"/>
                <a:cs typeface="Roboto Serif Light" pitchFamily="2" charset="0"/>
              </a:rPr>
              <a:t>Absorption </a:t>
            </a:r>
            <a:r>
              <a:rPr lang="fr-CA" dirty="0" err="1">
                <a:latin typeface="Century Schoolbook" panose="02040604050505020304" pitchFamily="18" charset="0"/>
                <a:cs typeface="Roboto Serif Light" pitchFamily="2" charset="0"/>
              </a:rPr>
              <a:t>lineshapes</a:t>
            </a:r>
            <a:endParaRPr lang="fr-CA" dirty="0">
              <a:latin typeface="Century Schoolbook" panose="02040604050505020304" pitchFamily="18" charset="0"/>
              <a:cs typeface="Roboto Serif Light" pitchFamily="2" charset="0"/>
            </a:endParaRPr>
          </a:p>
        </p:txBody>
      </p:sp>
      <p:cxnSp>
        <p:nvCxnSpPr>
          <p:cNvPr id="128" name="Straight Connector 127">
            <a:extLst>
              <a:ext uri="{FF2B5EF4-FFF2-40B4-BE49-F238E27FC236}">
                <a16:creationId xmlns:a16="http://schemas.microsoft.com/office/drawing/2014/main" id="{79972CFA-4C2F-2AE7-1838-519CAB224C01}"/>
              </a:ext>
            </a:extLst>
          </p:cNvPr>
          <p:cNvCxnSpPr/>
          <p:nvPr/>
        </p:nvCxnSpPr>
        <p:spPr>
          <a:xfrm>
            <a:off x="2472471" y="4859484"/>
            <a:ext cx="0" cy="7347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a:extLst>
              <a:ext uri="{FF2B5EF4-FFF2-40B4-BE49-F238E27FC236}">
                <a16:creationId xmlns:a16="http://schemas.microsoft.com/office/drawing/2014/main" id="{3C7E960F-58DF-8E4A-4F44-97EFA9845DBE}"/>
              </a:ext>
            </a:extLst>
          </p:cNvPr>
          <p:cNvCxnSpPr/>
          <p:nvPr/>
        </p:nvCxnSpPr>
        <p:spPr>
          <a:xfrm>
            <a:off x="6261503" y="4832270"/>
            <a:ext cx="0" cy="7347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a:extLst>
              <a:ext uri="{FF2B5EF4-FFF2-40B4-BE49-F238E27FC236}">
                <a16:creationId xmlns:a16="http://schemas.microsoft.com/office/drawing/2014/main" id="{7E311C3C-161B-462F-52C2-DBDC02A3596C}"/>
              </a:ext>
            </a:extLst>
          </p:cNvPr>
          <p:cNvCxnSpPr/>
          <p:nvPr/>
        </p:nvCxnSpPr>
        <p:spPr>
          <a:xfrm>
            <a:off x="9603521" y="4838409"/>
            <a:ext cx="0" cy="7347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Rectangle 4">
            <a:extLst>
              <a:ext uri="{FF2B5EF4-FFF2-40B4-BE49-F238E27FC236}">
                <a16:creationId xmlns:a16="http://schemas.microsoft.com/office/drawing/2014/main" id="{3B1E7934-9358-E609-9D71-5B008936D26D}"/>
              </a:ext>
            </a:extLst>
          </p:cNvPr>
          <p:cNvSpPr/>
          <p:nvPr/>
        </p:nvSpPr>
        <p:spPr>
          <a:xfrm>
            <a:off x="7846083" y="2000250"/>
            <a:ext cx="3449899" cy="375557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6" name="ZoneTexte 41">
            <a:extLst>
              <a:ext uri="{FF2B5EF4-FFF2-40B4-BE49-F238E27FC236}">
                <a16:creationId xmlns:a16="http://schemas.microsoft.com/office/drawing/2014/main" id="{387043C2-FA04-4F35-0571-5AEAAB5CF930}"/>
              </a:ext>
            </a:extLst>
          </p:cNvPr>
          <p:cNvSpPr txBox="1"/>
          <p:nvPr/>
        </p:nvSpPr>
        <p:spPr>
          <a:xfrm>
            <a:off x="7945316" y="1526364"/>
            <a:ext cx="4244694" cy="2554545"/>
          </a:xfrm>
          <a:prstGeom prst="rect">
            <a:avLst/>
          </a:prstGeom>
          <a:noFill/>
        </p:spPr>
        <p:txBody>
          <a:bodyPr wrap="square" rtlCol="0">
            <a:spAutoFit/>
          </a:bodyPr>
          <a:lstStyle/>
          <a:p>
            <a:pPr marL="342900" indent="-342900">
              <a:buFont typeface="Arial" panose="020B0604020202020204" pitchFamily="34" charset="0"/>
              <a:buChar char="•"/>
            </a:pPr>
            <a:r>
              <a:rPr lang="fr-CA" sz="2000" dirty="0">
                <a:latin typeface="Century Schoolbook" panose="02040604050505020304" pitchFamily="18" charset="0"/>
                <a:cs typeface="Roboto Serif Light" pitchFamily="2" charset="0"/>
              </a:rPr>
              <a:t>Single RF pulse off-</a:t>
            </a:r>
            <a:r>
              <a:rPr lang="fr-CA" sz="2000" dirty="0" err="1">
                <a:latin typeface="Century Schoolbook" panose="02040604050505020304" pitchFamily="18" charset="0"/>
                <a:cs typeface="Roboto Serif Light" pitchFamily="2" charset="0"/>
              </a:rPr>
              <a:t>resonance</a:t>
            </a:r>
            <a:r>
              <a:rPr lang="fr-CA" sz="2000" dirty="0">
                <a:latin typeface="Century Schoolbook" panose="02040604050505020304" pitchFamily="18" charset="0"/>
                <a:cs typeface="Roboto Serif Light" pitchFamily="2" charset="0"/>
              </a:rPr>
              <a:t>.</a:t>
            </a:r>
            <a:br>
              <a:rPr lang="fr-CA" sz="2000" dirty="0">
                <a:latin typeface="Century Schoolbook" panose="02040604050505020304" pitchFamily="18" charset="0"/>
                <a:cs typeface="Roboto Serif Light" pitchFamily="2" charset="0"/>
              </a:rPr>
            </a:br>
            <a:endParaRPr lang="fr-CA" sz="2000" dirty="0">
              <a:latin typeface="Century Schoolbook" panose="02040604050505020304" pitchFamily="18" charset="0"/>
              <a:cs typeface="Roboto Serif Light" pitchFamily="2" charset="0"/>
            </a:endParaRPr>
          </a:p>
          <a:p>
            <a:pPr marL="342900" indent="-342900">
              <a:buFont typeface="Arial" panose="020B0604020202020204" pitchFamily="34" charset="0"/>
              <a:buChar char="•"/>
            </a:pPr>
            <a:r>
              <a:rPr lang="fr-CA" sz="2000" dirty="0">
                <a:latin typeface="Century Schoolbook" panose="02040604050505020304" pitchFamily="18" charset="0"/>
                <a:cs typeface="Roboto Serif Light" pitchFamily="2" charset="0"/>
              </a:rPr>
              <a:t>Bound pool </a:t>
            </a:r>
            <a:r>
              <a:rPr lang="fr-CA" sz="2000" dirty="0" err="1">
                <a:latin typeface="Century Schoolbook" panose="02040604050505020304" pitchFamily="18" charset="0"/>
                <a:cs typeface="Roboto Serif Light" pitchFamily="2" charset="0"/>
              </a:rPr>
              <a:t>absorbs</a:t>
            </a:r>
            <a:r>
              <a:rPr lang="fr-CA" sz="2000" dirty="0">
                <a:latin typeface="Century Schoolbook" panose="02040604050505020304" pitchFamily="18" charset="0"/>
                <a:cs typeface="Roboto Serif Light" pitchFamily="2" charset="0"/>
              </a:rPr>
              <a:t> the </a:t>
            </a:r>
            <a:r>
              <a:rPr lang="fr-CA" sz="2000" dirty="0" err="1">
                <a:latin typeface="Century Schoolbook" panose="02040604050505020304" pitchFamily="18" charset="0"/>
                <a:cs typeface="Roboto Serif Light" pitchFamily="2" charset="0"/>
              </a:rPr>
              <a:t>energy</a:t>
            </a:r>
            <a:r>
              <a:rPr lang="fr-CA" sz="2000" dirty="0">
                <a:latin typeface="Century Schoolbook" panose="02040604050505020304" pitchFamily="18" charset="0"/>
                <a:cs typeface="Roboto Serif Light" pitchFamily="2" charset="0"/>
              </a:rPr>
              <a:t>, </a:t>
            </a:r>
            <a:r>
              <a:rPr lang="fr-CA" sz="2000" dirty="0" err="1">
                <a:latin typeface="Century Schoolbook" panose="02040604050505020304" pitchFamily="18" charset="0"/>
                <a:cs typeface="Roboto Serif Light" pitchFamily="2" charset="0"/>
              </a:rPr>
              <a:t>both</a:t>
            </a:r>
            <a:r>
              <a:rPr lang="fr-CA" sz="2000" dirty="0">
                <a:latin typeface="Century Schoolbook" panose="02040604050505020304" pitchFamily="18" charset="0"/>
                <a:cs typeface="Roboto Serif Light" pitchFamily="2" charset="0"/>
              </a:rPr>
              <a:t> Zeeman and </a:t>
            </a:r>
            <a:r>
              <a:rPr lang="fr-CA" sz="2000" dirty="0" err="1">
                <a:latin typeface="Century Schoolbook" panose="02040604050505020304" pitchFamily="18" charset="0"/>
                <a:cs typeface="Roboto Serif Light" pitchFamily="2" charset="0"/>
              </a:rPr>
              <a:t>dipolar</a:t>
            </a:r>
            <a:r>
              <a:rPr lang="fr-CA" sz="2000" dirty="0">
                <a:latin typeface="Century Schoolbook" panose="02040604050505020304" pitchFamily="18" charset="0"/>
                <a:cs typeface="Roboto Serif Light" pitchFamily="2" charset="0"/>
              </a:rPr>
              <a:t> </a:t>
            </a:r>
            <a:r>
              <a:rPr lang="fr-CA" sz="2000" dirty="0" err="1">
                <a:latin typeface="Century Schoolbook" panose="02040604050505020304" pitchFamily="18" charset="0"/>
                <a:cs typeface="Roboto Serif Light" pitchFamily="2" charset="0"/>
              </a:rPr>
              <a:t>order</a:t>
            </a:r>
            <a:r>
              <a:rPr lang="fr-CA" sz="2000" dirty="0">
                <a:latin typeface="Century Schoolbook" panose="02040604050505020304" pitchFamily="18" charset="0"/>
                <a:cs typeface="Roboto Serif Light" pitchFamily="2" charset="0"/>
              </a:rPr>
              <a:t> are in </a:t>
            </a:r>
            <a:r>
              <a:rPr lang="fr-CA" sz="2000" dirty="0" err="1">
                <a:latin typeface="Century Schoolbook" panose="02040604050505020304" pitchFamily="18" charset="0"/>
                <a:cs typeface="Roboto Serif Light" pitchFamily="2" charset="0"/>
              </a:rPr>
              <a:t>play</a:t>
            </a:r>
            <a:r>
              <a:rPr lang="fr-CA" sz="2000" dirty="0">
                <a:latin typeface="Century Schoolbook" panose="02040604050505020304" pitchFamily="18" charset="0"/>
                <a:cs typeface="Roboto Serif Light" pitchFamily="2" charset="0"/>
              </a:rPr>
              <a:t>.</a:t>
            </a:r>
            <a:br>
              <a:rPr lang="fr-CA" sz="2000" dirty="0">
                <a:latin typeface="Century Schoolbook" panose="02040604050505020304" pitchFamily="18" charset="0"/>
                <a:cs typeface="Roboto Serif Light" pitchFamily="2" charset="0"/>
              </a:rPr>
            </a:br>
            <a:endParaRPr lang="fr-CA" sz="2000" dirty="0">
              <a:latin typeface="Century Schoolbook" panose="02040604050505020304" pitchFamily="18" charset="0"/>
              <a:cs typeface="Roboto Serif Light" pitchFamily="2" charset="0"/>
            </a:endParaRPr>
          </a:p>
          <a:p>
            <a:pPr marL="342900" indent="-342900">
              <a:buFont typeface="Arial" panose="020B0604020202020204" pitchFamily="34" charset="0"/>
              <a:buChar char="•"/>
            </a:pPr>
            <a:r>
              <a:rPr lang="fr-CA" sz="2000" dirty="0" err="1">
                <a:latin typeface="Century Schoolbook" panose="02040604050505020304" pitchFamily="18" charset="0"/>
                <a:cs typeface="Roboto Serif Light" pitchFamily="2" charset="0"/>
              </a:rPr>
              <a:t>Magnetization</a:t>
            </a:r>
            <a:r>
              <a:rPr lang="fr-CA" sz="2000" dirty="0">
                <a:latin typeface="Century Schoolbook" panose="02040604050505020304" pitchFamily="18" charset="0"/>
                <a:cs typeface="Roboto Serif Light" pitchFamily="2" charset="0"/>
              </a:rPr>
              <a:t> </a:t>
            </a:r>
            <a:r>
              <a:rPr lang="fr-CA" sz="2000" dirty="0" err="1">
                <a:latin typeface="Century Schoolbook" panose="02040604050505020304" pitchFamily="18" charset="0"/>
                <a:cs typeface="Roboto Serif Light" pitchFamily="2" charset="0"/>
              </a:rPr>
              <a:t>is</a:t>
            </a:r>
            <a:r>
              <a:rPr lang="fr-CA" sz="2000" dirty="0">
                <a:latin typeface="Century Schoolbook" panose="02040604050505020304" pitchFamily="18" charset="0"/>
                <a:cs typeface="Roboto Serif Light" pitchFamily="2" charset="0"/>
              </a:rPr>
              <a:t> </a:t>
            </a:r>
            <a:r>
              <a:rPr lang="fr-CA" sz="2000" dirty="0" err="1">
                <a:latin typeface="Century Schoolbook" panose="02040604050505020304" pitchFamily="18" charset="0"/>
                <a:cs typeface="Roboto Serif Light" pitchFamily="2" charset="0"/>
              </a:rPr>
              <a:t>transfered</a:t>
            </a:r>
            <a:r>
              <a:rPr lang="fr-CA" sz="2000" dirty="0">
                <a:latin typeface="Century Schoolbook" panose="02040604050505020304" pitchFamily="18" charset="0"/>
                <a:cs typeface="Roboto Serif Light" pitchFamily="2" charset="0"/>
              </a:rPr>
              <a:t> to the free pool, </a:t>
            </a:r>
            <a:r>
              <a:rPr lang="fr-CA" sz="2000" dirty="0" err="1">
                <a:latin typeface="Century Schoolbook" panose="02040604050505020304" pitchFamily="18" charset="0"/>
                <a:cs typeface="Roboto Serif Light" pitchFamily="2" charset="0"/>
              </a:rPr>
              <a:t>M</a:t>
            </a:r>
            <a:r>
              <a:rPr lang="fr-CA" sz="2000" baseline="-25000" dirty="0" err="1">
                <a:latin typeface="Century Schoolbook" panose="02040604050505020304" pitchFamily="18" charset="0"/>
                <a:cs typeface="Roboto Serif Light" pitchFamily="2" charset="0"/>
              </a:rPr>
              <a:t>z</a:t>
            </a:r>
            <a:r>
              <a:rPr lang="fr-CA" sz="2000" dirty="0">
                <a:latin typeface="Century Schoolbook" panose="02040604050505020304" pitchFamily="18" charset="0"/>
                <a:cs typeface="Roboto Serif Light" pitchFamily="2" charset="0"/>
              </a:rPr>
              <a:t> </a:t>
            </a:r>
            <a:r>
              <a:rPr lang="fr-CA" sz="2000" dirty="0" err="1">
                <a:latin typeface="Century Schoolbook" panose="02040604050505020304" pitchFamily="18" charset="0"/>
                <a:cs typeface="Roboto Serif Light" pitchFamily="2" charset="0"/>
              </a:rPr>
              <a:t>decreases</a:t>
            </a:r>
            <a:r>
              <a:rPr lang="fr-CA" sz="2000" dirty="0">
                <a:latin typeface="Century Schoolbook" panose="02040604050505020304" pitchFamily="18" charset="0"/>
                <a:cs typeface="Roboto Serif Light" pitchFamily="2" charset="0"/>
              </a:rPr>
              <a:t>.</a:t>
            </a:r>
          </a:p>
        </p:txBody>
      </p:sp>
      <mc:AlternateContent xmlns:mc="http://schemas.openxmlformats.org/markup-compatibility/2006">
        <mc:Choice xmlns:a14="http://schemas.microsoft.com/office/drawing/2010/main" Requires="a14">
          <p:sp>
            <p:nvSpPr>
              <p:cNvPr id="7" name="TextBox 6">
                <a:extLst>
                  <a:ext uri="{FF2B5EF4-FFF2-40B4-BE49-F238E27FC236}">
                    <a16:creationId xmlns:a16="http://schemas.microsoft.com/office/drawing/2014/main" id="{E8FEE3FB-9F5A-B55B-1F52-F0346229501E}"/>
                  </a:ext>
                </a:extLst>
              </p:cNvPr>
              <p:cNvSpPr txBox="1"/>
              <p:nvPr/>
            </p:nvSpPr>
            <p:spPr>
              <a:xfrm>
                <a:off x="8820297" y="5147054"/>
                <a:ext cx="2792303" cy="63844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m:rPr>
                          <m:sty m:val="p"/>
                        </m:rPr>
                        <a:rPr lang="fr-CA" sz="2000" b="0" i="0" smtClean="0">
                          <a:latin typeface="Cambria Math" panose="02040503050406030204" pitchFamily="18" charset="0"/>
                        </a:rPr>
                        <m:t>MTR</m:t>
                      </m:r>
                      <m:r>
                        <a:rPr lang="fr-CA" sz="2000" b="0" i="1" smtClean="0">
                          <a:latin typeface="Cambria Math" panose="02040503050406030204" pitchFamily="18" charset="0"/>
                        </a:rPr>
                        <m:t>=</m:t>
                      </m:r>
                      <m:f>
                        <m:fPr>
                          <m:ctrlPr>
                            <a:rPr lang="fr-CA" sz="2000" b="0" i="1" smtClean="0">
                              <a:latin typeface="Cambria Math" panose="02040503050406030204" pitchFamily="18" charset="0"/>
                            </a:rPr>
                          </m:ctrlPr>
                        </m:fPr>
                        <m:num>
                          <m:sSub>
                            <m:sSubPr>
                              <m:ctrlPr>
                                <a:rPr lang="fr-CA" sz="2000" b="0" i="1" smtClean="0">
                                  <a:latin typeface="Cambria Math" panose="02040503050406030204" pitchFamily="18" charset="0"/>
                                </a:rPr>
                              </m:ctrlPr>
                            </m:sSubPr>
                            <m:e>
                              <m:r>
                                <a:rPr lang="fr-CA" sz="2000" b="0" i="1" smtClean="0">
                                  <a:latin typeface="Cambria Math" panose="02040503050406030204" pitchFamily="18" charset="0"/>
                                </a:rPr>
                                <m:t>𝑆</m:t>
                              </m:r>
                            </m:e>
                            <m:sub>
                              <m:r>
                                <a:rPr lang="fr-CA" sz="2000" b="0" i="1" smtClean="0">
                                  <a:latin typeface="Cambria Math" panose="02040503050406030204" pitchFamily="18" charset="0"/>
                                </a:rPr>
                                <m:t>0</m:t>
                              </m:r>
                            </m:sub>
                          </m:sSub>
                          <m:r>
                            <a:rPr lang="fr-CA" sz="2000" b="0" i="1" smtClean="0">
                              <a:latin typeface="Cambria Math" panose="02040503050406030204" pitchFamily="18" charset="0"/>
                            </a:rPr>
                            <m:t>−(</m:t>
                          </m:r>
                          <m:sSub>
                            <m:sSubPr>
                              <m:ctrlPr>
                                <a:rPr lang="fr-CA" sz="2000" b="0" i="1" smtClean="0">
                                  <a:latin typeface="Cambria Math" panose="02040503050406030204" pitchFamily="18" charset="0"/>
                                </a:rPr>
                              </m:ctrlPr>
                            </m:sSubPr>
                            <m:e>
                              <m:r>
                                <a:rPr lang="fr-CA" sz="2000" b="0" i="1" smtClean="0">
                                  <a:latin typeface="Cambria Math" panose="02040503050406030204" pitchFamily="18" charset="0"/>
                                </a:rPr>
                                <m:t>𝑆</m:t>
                              </m:r>
                            </m:e>
                            <m:sub>
                              <m:r>
                                <a:rPr lang="fr-CA" sz="2000" b="0" i="1" smtClean="0">
                                  <a:latin typeface="Cambria Math" panose="02040503050406030204" pitchFamily="18" charset="0"/>
                                </a:rPr>
                                <m:t>+</m:t>
                              </m:r>
                            </m:sub>
                          </m:sSub>
                          <m:r>
                            <a:rPr lang="fr-CA" sz="2000" b="0" i="1" smtClean="0">
                              <a:latin typeface="Cambria Math" panose="02040503050406030204" pitchFamily="18" charset="0"/>
                            </a:rPr>
                            <m:t>+</m:t>
                          </m:r>
                          <m:sSub>
                            <m:sSubPr>
                              <m:ctrlPr>
                                <a:rPr lang="fr-CA" sz="2000" b="0" i="1" smtClean="0">
                                  <a:latin typeface="Cambria Math" panose="02040503050406030204" pitchFamily="18" charset="0"/>
                                </a:rPr>
                              </m:ctrlPr>
                            </m:sSubPr>
                            <m:e>
                              <m:r>
                                <a:rPr lang="fr-CA" sz="2000" b="0" i="1" smtClean="0">
                                  <a:latin typeface="Cambria Math" panose="02040503050406030204" pitchFamily="18" charset="0"/>
                                </a:rPr>
                                <m:t>𝑆</m:t>
                              </m:r>
                            </m:e>
                            <m:sub>
                              <m:r>
                                <a:rPr lang="fr-CA" sz="2000" b="0" i="1" smtClean="0">
                                  <a:latin typeface="Cambria Math" panose="02040503050406030204" pitchFamily="18" charset="0"/>
                                </a:rPr>
                                <m:t>−</m:t>
                              </m:r>
                            </m:sub>
                          </m:sSub>
                          <m:r>
                            <a:rPr lang="fr-CA" sz="2000" b="0" i="1" smtClean="0">
                              <a:latin typeface="Cambria Math" panose="02040503050406030204" pitchFamily="18" charset="0"/>
                            </a:rPr>
                            <m:t>)/2</m:t>
                          </m:r>
                        </m:num>
                        <m:den>
                          <m:sSub>
                            <m:sSubPr>
                              <m:ctrlPr>
                                <a:rPr lang="fr-CA" sz="2000" b="0" i="1" smtClean="0">
                                  <a:latin typeface="Cambria Math" panose="02040503050406030204" pitchFamily="18" charset="0"/>
                                </a:rPr>
                              </m:ctrlPr>
                            </m:sSubPr>
                            <m:e>
                              <m:r>
                                <a:rPr lang="fr-CA" sz="2000" b="0" i="1" smtClean="0">
                                  <a:latin typeface="Cambria Math" panose="02040503050406030204" pitchFamily="18" charset="0"/>
                                </a:rPr>
                                <m:t>𝑆</m:t>
                              </m:r>
                            </m:e>
                            <m:sub>
                              <m:r>
                                <a:rPr lang="fr-CA" sz="2000" b="0" i="1" smtClean="0">
                                  <a:latin typeface="Cambria Math" panose="02040503050406030204" pitchFamily="18" charset="0"/>
                                </a:rPr>
                                <m:t>0</m:t>
                              </m:r>
                            </m:sub>
                          </m:sSub>
                        </m:den>
                      </m:f>
                    </m:oMath>
                  </m:oMathPara>
                </a14:m>
                <a:endParaRPr lang="fr-CA" sz="2000" dirty="0">
                  <a:latin typeface="Century Schoolbook" panose="02040604050505020304" pitchFamily="18" charset="0"/>
                </a:endParaRPr>
              </a:p>
            </p:txBody>
          </p:sp>
        </mc:Choice>
        <mc:Fallback>
          <p:sp>
            <p:nvSpPr>
              <p:cNvPr id="7" name="TextBox 6">
                <a:extLst>
                  <a:ext uri="{FF2B5EF4-FFF2-40B4-BE49-F238E27FC236}">
                    <a16:creationId xmlns:a16="http://schemas.microsoft.com/office/drawing/2014/main" id="{E8FEE3FB-9F5A-B55B-1F52-F0346229501E}"/>
                  </a:ext>
                </a:extLst>
              </p:cNvPr>
              <p:cNvSpPr txBox="1">
                <a:spLocks noRot="1" noChangeAspect="1" noMove="1" noResize="1" noEditPoints="1" noAdjustHandles="1" noChangeArrowheads="1" noChangeShapeType="1" noTextEdit="1"/>
              </p:cNvSpPr>
              <p:nvPr/>
            </p:nvSpPr>
            <p:spPr>
              <a:xfrm>
                <a:off x="8820297" y="5147054"/>
                <a:ext cx="2792303" cy="638445"/>
              </a:xfrm>
              <a:prstGeom prst="rect">
                <a:avLst/>
              </a:prstGeom>
              <a:blipFill>
                <a:blip r:embed="rId3"/>
                <a:stretch>
                  <a:fillRect/>
                </a:stretch>
              </a:blipFill>
            </p:spPr>
            <p:txBody>
              <a:bodyPr/>
              <a:lstStyle/>
              <a:p>
                <a:r>
                  <a:rPr lang="fr-CA">
                    <a:noFill/>
                  </a:rPr>
                  <a:t> </a:t>
                </a:r>
              </a:p>
            </p:txBody>
          </p:sp>
        </mc:Fallback>
      </mc:AlternateContent>
      <mc:AlternateContent xmlns:mc="http://schemas.openxmlformats.org/markup-compatibility/2006">
        <mc:Choice xmlns:a14="http://schemas.microsoft.com/office/drawing/2010/main" Requires="a14">
          <p:sp>
            <p:nvSpPr>
              <p:cNvPr id="8" name="TextBox 7">
                <a:extLst>
                  <a:ext uri="{FF2B5EF4-FFF2-40B4-BE49-F238E27FC236}">
                    <a16:creationId xmlns:a16="http://schemas.microsoft.com/office/drawing/2014/main" id="{3302A310-61BB-9112-8938-09CD10FF1300}"/>
                  </a:ext>
                </a:extLst>
              </p:cNvPr>
              <p:cNvSpPr txBox="1"/>
              <p:nvPr/>
            </p:nvSpPr>
            <p:spPr>
              <a:xfrm>
                <a:off x="9123333" y="4258905"/>
                <a:ext cx="1888659" cy="63042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m:rPr>
                          <m:sty m:val="p"/>
                        </m:rPr>
                        <a:rPr lang="fr-CA" sz="2000" b="0" i="0" smtClean="0">
                          <a:latin typeface="Cambria Math" panose="02040503050406030204" pitchFamily="18" charset="0"/>
                        </a:rPr>
                        <m:t>MTR</m:t>
                      </m:r>
                      <m:r>
                        <a:rPr lang="fr-CA" sz="2000" b="0" i="1" smtClean="0">
                          <a:latin typeface="Cambria Math" panose="02040503050406030204" pitchFamily="18" charset="0"/>
                        </a:rPr>
                        <m:t>=</m:t>
                      </m:r>
                      <m:f>
                        <m:fPr>
                          <m:ctrlPr>
                            <a:rPr lang="fr-CA" sz="2000" b="0" i="1" smtClean="0">
                              <a:latin typeface="Cambria Math" panose="02040503050406030204" pitchFamily="18" charset="0"/>
                            </a:rPr>
                          </m:ctrlPr>
                        </m:fPr>
                        <m:num>
                          <m:sSub>
                            <m:sSubPr>
                              <m:ctrlPr>
                                <a:rPr lang="fr-CA" sz="2000" b="0" i="1" smtClean="0">
                                  <a:latin typeface="Cambria Math" panose="02040503050406030204" pitchFamily="18" charset="0"/>
                                </a:rPr>
                              </m:ctrlPr>
                            </m:sSubPr>
                            <m:e>
                              <m:r>
                                <a:rPr lang="fr-CA" sz="2000" b="0" i="1" smtClean="0">
                                  <a:latin typeface="Cambria Math" panose="02040503050406030204" pitchFamily="18" charset="0"/>
                                </a:rPr>
                                <m:t>𝑆</m:t>
                              </m:r>
                            </m:e>
                            <m:sub>
                              <m:r>
                                <a:rPr lang="fr-CA" sz="2000" b="0" i="1" smtClean="0">
                                  <a:latin typeface="Cambria Math" panose="02040503050406030204" pitchFamily="18" charset="0"/>
                                </a:rPr>
                                <m:t>0</m:t>
                              </m:r>
                            </m:sub>
                          </m:sSub>
                          <m:r>
                            <a:rPr lang="fr-CA" sz="2000" b="0" i="1" smtClean="0">
                              <a:latin typeface="Cambria Math" panose="02040503050406030204" pitchFamily="18" charset="0"/>
                            </a:rPr>
                            <m:t>−</m:t>
                          </m:r>
                          <m:sSub>
                            <m:sSubPr>
                              <m:ctrlPr>
                                <a:rPr lang="fr-CA" sz="2000" b="0" i="1" smtClean="0">
                                  <a:latin typeface="Cambria Math" panose="02040503050406030204" pitchFamily="18" charset="0"/>
                                </a:rPr>
                              </m:ctrlPr>
                            </m:sSubPr>
                            <m:e>
                              <m:r>
                                <a:rPr lang="fr-CA" sz="2000" b="0" i="1" smtClean="0">
                                  <a:latin typeface="Cambria Math" panose="02040503050406030204" pitchFamily="18" charset="0"/>
                                </a:rPr>
                                <m:t>𝑆</m:t>
                              </m:r>
                            </m:e>
                            <m:sub>
                              <m:r>
                                <m:rPr>
                                  <m:sty m:val="p"/>
                                </m:rPr>
                                <a:rPr lang="fr-CA" sz="2000" b="0" i="0" smtClean="0">
                                  <a:latin typeface="Cambria Math" panose="02040503050406030204" pitchFamily="18" charset="0"/>
                                </a:rPr>
                                <m:t>MT</m:t>
                              </m:r>
                            </m:sub>
                          </m:sSub>
                        </m:num>
                        <m:den>
                          <m:sSub>
                            <m:sSubPr>
                              <m:ctrlPr>
                                <a:rPr lang="fr-CA" sz="2000" b="0" i="1" smtClean="0">
                                  <a:latin typeface="Cambria Math" panose="02040503050406030204" pitchFamily="18" charset="0"/>
                                </a:rPr>
                              </m:ctrlPr>
                            </m:sSubPr>
                            <m:e>
                              <m:r>
                                <a:rPr lang="fr-CA" sz="2000" b="0" i="1" smtClean="0">
                                  <a:latin typeface="Cambria Math" panose="02040503050406030204" pitchFamily="18" charset="0"/>
                                </a:rPr>
                                <m:t>𝑆</m:t>
                              </m:r>
                            </m:e>
                            <m:sub>
                              <m:r>
                                <a:rPr lang="fr-CA" sz="2000" b="0" i="1" smtClean="0">
                                  <a:latin typeface="Cambria Math" panose="02040503050406030204" pitchFamily="18" charset="0"/>
                                </a:rPr>
                                <m:t>0</m:t>
                              </m:r>
                            </m:sub>
                          </m:sSub>
                        </m:den>
                      </m:f>
                    </m:oMath>
                  </m:oMathPara>
                </a14:m>
                <a:endParaRPr lang="fr-CA" sz="2000" dirty="0">
                  <a:latin typeface="Century Schoolbook" panose="02040604050505020304" pitchFamily="18" charset="0"/>
                </a:endParaRPr>
              </a:p>
            </p:txBody>
          </p:sp>
        </mc:Choice>
        <mc:Fallback>
          <p:sp>
            <p:nvSpPr>
              <p:cNvPr id="8" name="TextBox 7">
                <a:extLst>
                  <a:ext uri="{FF2B5EF4-FFF2-40B4-BE49-F238E27FC236}">
                    <a16:creationId xmlns:a16="http://schemas.microsoft.com/office/drawing/2014/main" id="{3302A310-61BB-9112-8938-09CD10FF1300}"/>
                  </a:ext>
                </a:extLst>
              </p:cNvPr>
              <p:cNvSpPr txBox="1">
                <a:spLocks noRot="1" noChangeAspect="1" noMove="1" noResize="1" noEditPoints="1" noAdjustHandles="1" noChangeArrowheads="1" noChangeShapeType="1" noTextEdit="1"/>
              </p:cNvSpPr>
              <p:nvPr/>
            </p:nvSpPr>
            <p:spPr>
              <a:xfrm>
                <a:off x="9123333" y="4258905"/>
                <a:ext cx="1888659" cy="630429"/>
              </a:xfrm>
              <a:prstGeom prst="rect">
                <a:avLst/>
              </a:prstGeom>
              <a:blipFill>
                <a:blip r:embed="rId4"/>
                <a:stretch>
                  <a:fillRect/>
                </a:stretch>
              </a:blipFill>
            </p:spPr>
            <p:txBody>
              <a:bodyPr/>
              <a:lstStyle/>
              <a:p>
                <a:r>
                  <a:rPr lang="fr-CA">
                    <a:noFill/>
                  </a:rPr>
                  <a:t> </a:t>
                </a:r>
              </a:p>
            </p:txBody>
          </p:sp>
        </mc:Fallback>
      </mc:AlternateContent>
      <mc:AlternateContent xmlns:mc="http://schemas.openxmlformats.org/markup-compatibility/2006">
        <mc:Choice xmlns:a14="http://schemas.microsoft.com/office/drawing/2010/main" Requires="a14">
          <p:sp>
            <p:nvSpPr>
              <p:cNvPr id="9" name="TextBox 8">
                <a:extLst>
                  <a:ext uri="{FF2B5EF4-FFF2-40B4-BE49-F238E27FC236}">
                    <a16:creationId xmlns:a16="http://schemas.microsoft.com/office/drawing/2014/main" id="{717DF7C5-7BF5-AE8A-B7B7-6702894A40BA}"/>
                  </a:ext>
                </a:extLst>
              </p:cNvPr>
              <p:cNvSpPr txBox="1"/>
              <p:nvPr/>
            </p:nvSpPr>
            <p:spPr>
              <a:xfrm>
                <a:off x="7960756" y="6021381"/>
                <a:ext cx="4094582" cy="69769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m:rPr>
                          <m:sty m:val="p"/>
                        </m:rPr>
                        <a:rPr lang="fr-CA" sz="2000" b="0" i="0" smtClean="0">
                          <a:latin typeface="Cambria Math" panose="02040503050406030204" pitchFamily="18" charset="0"/>
                        </a:rPr>
                        <m:t>MTsat</m:t>
                      </m:r>
                      <m:r>
                        <a:rPr lang="fr-CA" sz="2000" b="0" i="1" smtClean="0">
                          <a:latin typeface="Cambria Math" panose="02040503050406030204" pitchFamily="18" charset="0"/>
                        </a:rPr>
                        <m:t>=</m:t>
                      </m:r>
                      <m:d>
                        <m:dPr>
                          <m:ctrlPr>
                            <a:rPr lang="fr-CA" sz="2000" b="0" i="1" smtClean="0">
                              <a:latin typeface="Cambria Math" panose="02040503050406030204" pitchFamily="18" charset="0"/>
                            </a:rPr>
                          </m:ctrlPr>
                        </m:dPr>
                        <m:e>
                          <m:f>
                            <m:fPr>
                              <m:ctrlPr>
                                <a:rPr lang="fr-CA" sz="2000" b="0" i="1" smtClean="0">
                                  <a:latin typeface="Cambria Math" panose="02040503050406030204" pitchFamily="18" charset="0"/>
                                </a:rPr>
                              </m:ctrlPr>
                            </m:fPr>
                            <m:num>
                              <m:r>
                                <a:rPr lang="fr-CA" sz="2000" b="0" i="1" smtClean="0">
                                  <a:latin typeface="Cambria Math" panose="02040503050406030204" pitchFamily="18" charset="0"/>
                                </a:rPr>
                                <m:t>𝐴</m:t>
                              </m:r>
                              <m:r>
                                <a:rPr lang="fr-CA" sz="2000" b="0" i="1" smtClean="0">
                                  <a:latin typeface="Cambria Math" panose="02040503050406030204" pitchFamily="18" charset="0"/>
                                  <a:ea typeface="Cambria Math" panose="02040503050406030204" pitchFamily="18" charset="0"/>
                                </a:rPr>
                                <m:t>𝛼</m:t>
                              </m:r>
                            </m:num>
                            <m:den>
                              <m:r>
                                <a:rPr lang="fr-CA" sz="2000" i="1">
                                  <a:latin typeface="Cambria Math" panose="02040503050406030204" pitchFamily="18" charset="0"/>
                                </a:rPr>
                                <m:t>(</m:t>
                              </m:r>
                              <m:sSub>
                                <m:sSubPr>
                                  <m:ctrlPr>
                                    <a:rPr lang="fr-CA" sz="2000" i="1">
                                      <a:latin typeface="Cambria Math" panose="02040503050406030204" pitchFamily="18" charset="0"/>
                                    </a:rPr>
                                  </m:ctrlPr>
                                </m:sSubPr>
                                <m:e>
                                  <m:r>
                                    <a:rPr lang="fr-CA" sz="2000" i="1">
                                      <a:latin typeface="Cambria Math" panose="02040503050406030204" pitchFamily="18" charset="0"/>
                                    </a:rPr>
                                    <m:t>𝑆</m:t>
                                  </m:r>
                                </m:e>
                                <m:sub>
                                  <m:r>
                                    <a:rPr lang="fr-CA" sz="2000" i="1">
                                      <a:latin typeface="Cambria Math" panose="02040503050406030204" pitchFamily="18" charset="0"/>
                                    </a:rPr>
                                    <m:t>+</m:t>
                                  </m:r>
                                </m:sub>
                              </m:sSub>
                              <m:r>
                                <a:rPr lang="fr-CA" sz="2000" i="1">
                                  <a:latin typeface="Cambria Math" panose="02040503050406030204" pitchFamily="18" charset="0"/>
                                </a:rPr>
                                <m:t>+</m:t>
                              </m:r>
                              <m:sSub>
                                <m:sSubPr>
                                  <m:ctrlPr>
                                    <a:rPr lang="fr-CA" sz="2000" i="1">
                                      <a:latin typeface="Cambria Math" panose="02040503050406030204" pitchFamily="18" charset="0"/>
                                    </a:rPr>
                                  </m:ctrlPr>
                                </m:sSubPr>
                                <m:e>
                                  <m:r>
                                    <a:rPr lang="fr-CA" sz="2000" i="1">
                                      <a:latin typeface="Cambria Math" panose="02040503050406030204" pitchFamily="18" charset="0"/>
                                    </a:rPr>
                                    <m:t>𝑆</m:t>
                                  </m:r>
                                </m:e>
                                <m:sub>
                                  <m:r>
                                    <a:rPr lang="fr-CA" sz="2000" i="1">
                                      <a:latin typeface="Cambria Math" panose="02040503050406030204" pitchFamily="18" charset="0"/>
                                    </a:rPr>
                                    <m:t>−</m:t>
                                  </m:r>
                                </m:sub>
                              </m:sSub>
                              <m:r>
                                <a:rPr lang="fr-CA" sz="2000" i="1">
                                  <a:latin typeface="Cambria Math" panose="02040503050406030204" pitchFamily="18" charset="0"/>
                                </a:rPr>
                                <m:t>)/2</m:t>
                              </m:r>
                            </m:den>
                          </m:f>
                          <m:r>
                            <a:rPr lang="fr-CA" sz="2000" b="0" i="1" smtClean="0">
                              <a:latin typeface="Cambria Math" panose="02040503050406030204" pitchFamily="18" charset="0"/>
                            </a:rPr>
                            <m:t>−1</m:t>
                          </m:r>
                        </m:e>
                      </m:d>
                      <m:f>
                        <m:fPr>
                          <m:ctrlPr>
                            <a:rPr lang="fr-CA" sz="2000" b="0" i="1" smtClean="0">
                              <a:latin typeface="Cambria Math" panose="02040503050406030204" pitchFamily="18" charset="0"/>
                            </a:rPr>
                          </m:ctrlPr>
                        </m:fPr>
                        <m:num>
                          <m:r>
                            <m:rPr>
                              <m:sty m:val="p"/>
                            </m:rPr>
                            <a:rPr lang="fr-CA" sz="2000" b="0" i="0" smtClean="0">
                              <a:latin typeface="Cambria Math" panose="02040503050406030204" pitchFamily="18" charset="0"/>
                            </a:rPr>
                            <m:t>TR</m:t>
                          </m:r>
                        </m:num>
                        <m:den>
                          <m:sSub>
                            <m:sSubPr>
                              <m:ctrlPr>
                                <a:rPr lang="fr-CA" sz="2000" b="0" i="1" smtClean="0">
                                  <a:latin typeface="Cambria Math" panose="02040503050406030204" pitchFamily="18" charset="0"/>
                                </a:rPr>
                              </m:ctrlPr>
                            </m:sSubPr>
                            <m:e>
                              <m:r>
                                <m:rPr>
                                  <m:sty m:val="p"/>
                                </m:rPr>
                                <a:rPr lang="fr-CA" sz="2000" b="0" i="0" smtClean="0">
                                  <a:latin typeface="Cambria Math" panose="02040503050406030204" pitchFamily="18" charset="0"/>
                                </a:rPr>
                                <m:t>T</m:t>
                              </m:r>
                            </m:e>
                            <m:sub>
                              <m:r>
                                <a:rPr lang="fr-CA" sz="2000" b="0" i="0" smtClean="0">
                                  <a:latin typeface="Cambria Math" panose="02040503050406030204" pitchFamily="18" charset="0"/>
                                </a:rPr>
                                <m:t>1</m:t>
                              </m:r>
                            </m:sub>
                          </m:sSub>
                        </m:den>
                      </m:f>
                      <m:r>
                        <a:rPr lang="fr-CA" sz="2000" b="0" i="0" smtClean="0">
                          <a:latin typeface="Cambria Math" panose="02040503050406030204" pitchFamily="18" charset="0"/>
                        </a:rPr>
                        <m:t>−</m:t>
                      </m:r>
                      <m:f>
                        <m:fPr>
                          <m:ctrlPr>
                            <a:rPr lang="fr-CA" sz="2000" b="0" i="1" smtClean="0">
                              <a:latin typeface="Cambria Math" panose="02040503050406030204" pitchFamily="18" charset="0"/>
                            </a:rPr>
                          </m:ctrlPr>
                        </m:fPr>
                        <m:num>
                          <m:sSup>
                            <m:sSupPr>
                              <m:ctrlPr>
                                <a:rPr lang="fr-CA" sz="2000" b="0" i="1" smtClean="0">
                                  <a:latin typeface="Cambria Math" panose="02040503050406030204" pitchFamily="18" charset="0"/>
                                </a:rPr>
                              </m:ctrlPr>
                            </m:sSupPr>
                            <m:e>
                              <m:r>
                                <a:rPr lang="fr-CA" sz="2000" i="1">
                                  <a:latin typeface="Cambria Math" panose="02040503050406030204" pitchFamily="18" charset="0"/>
                                  <a:ea typeface="Cambria Math" panose="02040503050406030204" pitchFamily="18" charset="0"/>
                                </a:rPr>
                                <m:t>𝛼</m:t>
                              </m:r>
                            </m:e>
                            <m:sup>
                              <m:r>
                                <a:rPr lang="fr-CA" sz="2000" b="0" i="1" smtClean="0">
                                  <a:latin typeface="Cambria Math" panose="02040503050406030204" pitchFamily="18" charset="0"/>
                                </a:rPr>
                                <m:t>2</m:t>
                              </m:r>
                            </m:sup>
                          </m:sSup>
                        </m:num>
                        <m:den>
                          <m:r>
                            <a:rPr lang="fr-CA" sz="2000" b="0" i="1" smtClean="0">
                              <a:latin typeface="Cambria Math" panose="02040503050406030204" pitchFamily="18" charset="0"/>
                            </a:rPr>
                            <m:t>2</m:t>
                          </m:r>
                        </m:den>
                      </m:f>
                    </m:oMath>
                  </m:oMathPara>
                </a14:m>
                <a:endParaRPr lang="fr-CA" sz="2000" dirty="0">
                  <a:latin typeface="Century Schoolbook" panose="02040604050505020304" pitchFamily="18" charset="0"/>
                </a:endParaRPr>
              </a:p>
            </p:txBody>
          </p:sp>
        </mc:Choice>
        <mc:Fallback>
          <p:sp>
            <p:nvSpPr>
              <p:cNvPr id="9" name="TextBox 8">
                <a:extLst>
                  <a:ext uri="{FF2B5EF4-FFF2-40B4-BE49-F238E27FC236}">
                    <a16:creationId xmlns:a16="http://schemas.microsoft.com/office/drawing/2014/main" id="{717DF7C5-7BF5-AE8A-B7B7-6702894A40BA}"/>
                  </a:ext>
                </a:extLst>
              </p:cNvPr>
              <p:cNvSpPr txBox="1">
                <a:spLocks noRot="1" noChangeAspect="1" noMove="1" noResize="1" noEditPoints="1" noAdjustHandles="1" noChangeArrowheads="1" noChangeShapeType="1" noTextEdit="1"/>
              </p:cNvSpPr>
              <p:nvPr/>
            </p:nvSpPr>
            <p:spPr>
              <a:xfrm>
                <a:off x="7960756" y="6021381"/>
                <a:ext cx="4094582" cy="697692"/>
              </a:xfrm>
              <a:prstGeom prst="rect">
                <a:avLst/>
              </a:prstGeom>
              <a:blipFill>
                <a:blip r:embed="rId5"/>
                <a:stretch>
                  <a:fillRect/>
                </a:stretch>
              </a:blipFill>
            </p:spPr>
            <p:txBody>
              <a:bodyPr/>
              <a:lstStyle/>
              <a:p>
                <a:r>
                  <a:rPr lang="fr-CA">
                    <a:noFill/>
                  </a:rPr>
                  <a:t> </a:t>
                </a:r>
              </a:p>
            </p:txBody>
          </p:sp>
        </mc:Fallback>
      </mc:AlternateContent>
      <p:sp>
        <p:nvSpPr>
          <p:cNvPr id="10" name="ZoneTexte 41">
            <a:extLst>
              <a:ext uri="{FF2B5EF4-FFF2-40B4-BE49-F238E27FC236}">
                <a16:creationId xmlns:a16="http://schemas.microsoft.com/office/drawing/2014/main" id="{FD179366-E99E-6997-1C8B-ECAE6CCB3A35}"/>
              </a:ext>
            </a:extLst>
          </p:cNvPr>
          <p:cNvSpPr txBox="1"/>
          <p:nvPr/>
        </p:nvSpPr>
        <p:spPr>
          <a:xfrm>
            <a:off x="838200" y="6050538"/>
            <a:ext cx="4479472" cy="461665"/>
          </a:xfrm>
          <a:prstGeom prst="rect">
            <a:avLst/>
          </a:prstGeom>
          <a:noFill/>
        </p:spPr>
        <p:txBody>
          <a:bodyPr wrap="square" rtlCol="0">
            <a:spAutoFit/>
          </a:bodyPr>
          <a:lstStyle/>
          <a:p>
            <a:r>
              <a:rPr lang="fr-CA" sz="2400" dirty="0">
                <a:latin typeface="Century Schoolbook" panose="02040604050505020304" pitchFamily="18" charset="0"/>
                <a:cs typeface="Roboto Serif Light" pitchFamily="2" charset="0"/>
              </a:rPr>
              <a:t>Not </a:t>
            </a:r>
            <a:r>
              <a:rPr lang="fr-CA" sz="2400" dirty="0" err="1">
                <a:latin typeface="Century Schoolbook" panose="02040604050505020304" pitchFamily="18" charset="0"/>
                <a:cs typeface="Roboto Serif Light" pitchFamily="2" charset="0"/>
              </a:rPr>
              <a:t>fully</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specific</a:t>
            </a:r>
            <a:r>
              <a:rPr lang="fr-CA" sz="2400" dirty="0">
                <a:latin typeface="Century Schoolbook" panose="02040604050505020304" pitchFamily="18" charset="0"/>
                <a:cs typeface="Roboto Serif Light" pitchFamily="2" charset="0"/>
              </a:rPr>
              <a:t> to </a:t>
            </a:r>
            <a:r>
              <a:rPr lang="fr-CA" sz="2400" dirty="0" err="1">
                <a:latin typeface="Century Schoolbook" panose="02040604050505020304" pitchFamily="18" charset="0"/>
                <a:cs typeface="Roboto Serif Light" pitchFamily="2" charset="0"/>
              </a:rPr>
              <a:t>myelin</a:t>
            </a:r>
            <a:r>
              <a:rPr lang="fr-CA" sz="2400" dirty="0">
                <a:latin typeface="Century Schoolbook" panose="02040604050505020304" pitchFamily="18" charset="0"/>
                <a:cs typeface="Roboto Serif Light" pitchFamily="2" charset="0"/>
              </a:rPr>
              <a:t>!</a:t>
            </a:r>
          </a:p>
        </p:txBody>
      </p:sp>
    </p:spTree>
    <p:extLst>
      <p:ext uri="{BB962C8B-B14F-4D97-AF65-F5344CB8AC3E}">
        <p14:creationId xmlns:p14="http://schemas.microsoft.com/office/powerpoint/2010/main" val="40172199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FFDE0C9-0EFF-8545-D6B6-9B1A90EC0015}"/>
              </a:ext>
            </a:extLst>
          </p:cNvPr>
          <p:cNvPicPr>
            <a:picLocks noChangeAspect="1"/>
          </p:cNvPicPr>
          <p:nvPr/>
        </p:nvPicPr>
        <p:blipFill>
          <a:blip r:embed="rId2"/>
          <a:stretch>
            <a:fillRect/>
          </a:stretch>
        </p:blipFill>
        <p:spPr>
          <a:xfrm>
            <a:off x="838200" y="1413262"/>
            <a:ext cx="8578378" cy="4825338"/>
          </a:xfrm>
          <a:prstGeom prst="rect">
            <a:avLst/>
          </a:prstGeom>
          <a:effectLst>
            <a:outerShdw blurRad="292100" dist="139700" dir="2700000" algn="ctr" rotWithShape="0">
              <a:srgbClr val="333333">
                <a:alpha val="65000"/>
              </a:srgbClr>
            </a:outerShdw>
          </a:effectLst>
        </p:spPr>
      </p:pic>
      <p:sp>
        <p:nvSpPr>
          <p:cNvPr id="2" name="Title 1">
            <a:extLst>
              <a:ext uri="{FF2B5EF4-FFF2-40B4-BE49-F238E27FC236}">
                <a16:creationId xmlns:a16="http://schemas.microsoft.com/office/drawing/2014/main" id="{27E4192C-F1B7-446C-936E-0C8855CBC08A}"/>
              </a:ext>
            </a:extLst>
          </p:cNvPr>
          <p:cNvSpPr>
            <a:spLocks noGrp="1"/>
          </p:cNvSpPr>
          <p:nvPr>
            <p:ph type="title"/>
          </p:nvPr>
        </p:nvSpPr>
        <p:spPr/>
        <p:txBody>
          <a:bodyPr/>
          <a:lstStyle/>
          <a:p>
            <a:r>
              <a:rPr lang="fr-CA" dirty="0" err="1">
                <a:latin typeface="Century Schoolbook" panose="02040604050505020304" pitchFamily="18" charset="0"/>
              </a:rPr>
              <a:t>Magnetization</a:t>
            </a:r>
            <a:r>
              <a:rPr lang="fr-CA" dirty="0">
                <a:latin typeface="Century Schoolbook" panose="02040604050505020304" pitchFamily="18" charset="0"/>
              </a:rPr>
              <a:t> </a:t>
            </a:r>
            <a:r>
              <a:rPr lang="fr-CA" dirty="0" err="1">
                <a:latin typeface="Century Schoolbook" panose="02040604050505020304" pitchFamily="18" charset="0"/>
              </a:rPr>
              <a:t>transfer</a:t>
            </a:r>
            <a:endParaRPr lang="fr-CA" dirty="0">
              <a:latin typeface="Century Schoolbook" panose="02040604050505020304" pitchFamily="18" charset="0"/>
            </a:endParaRPr>
          </a:p>
        </p:txBody>
      </p:sp>
      <p:sp>
        <p:nvSpPr>
          <p:cNvPr id="4" name="Slide Number Placeholder 3">
            <a:extLst>
              <a:ext uri="{FF2B5EF4-FFF2-40B4-BE49-F238E27FC236}">
                <a16:creationId xmlns:a16="http://schemas.microsoft.com/office/drawing/2014/main" id="{E7331D26-3FA7-497C-BD2D-5215B4E704C8}"/>
              </a:ext>
            </a:extLst>
          </p:cNvPr>
          <p:cNvSpPr>
            <a:spLocks noGrp="1"/>
          </p:cNvSpPr>
          <p:nvPr>
            <p:ph type="sldNum" sz="quarter" idx="12"/>
          </p:nvPr>
        </p:nvSpPr>
        <p:spPr/>
        <p:txBody>
          <a:bodyPr/>
          <a:lstStyle/>
          <a:p>
            <a:fld id="{7C4F7C6C-F16A-437F-A05B-8026F95376C8}" type="slidenum">
              <a:rPr lang="fr-CA" smtClean="0">
                <a:latin typeface="Century Schoolbook" panose="02040604050505020304" pitchFamily="18" charset="0"/>
              </a:rPr>
              <a:pPr/>
              <a:t>80</a:t>
            </a:fld>
            <a:endParaRPr lang="fr-CA" dirty="0">
              <a:latin typeface="Century Schoolbook" panose="02040604050505020304" pitchFamily="18" charset="0"/>
            </a:endParaRPr>
          </a:p>
        </p:txBody>
      </p:sp>
      <p:sp>
        <p:nvSpPr>
          <p:cNvPr id="16" name="Rectangle: Rounded Corners 15">
            <a:extLst>
              <a:ext uri="{FF2B5EF4-FFF2-40B4-BE49-F238E27FC236}">
                <a16:creationId xmlns:a16="http://schemas.microsoft.com/office/drawing/2014/main" id="{546CF3FB-42EA-2B1E-7F3B-09F6A2FFF9AA}"/>
              </a:ext>
            </a:extLst>
          </p:cNvPr>
          <p:cNvSpPr/>
          <p:nvPr/>
        </p:nvSpPr>
        <p:spPr>
          <a:xfrm>
            <a:off x="5412920" y="3633107"/>
            <a:ext cx="3877319" cy="471625"/>
          </a:xfrm>
          <a:prstGeom prst="roundRect">
            <a:avLst/>
          </a:prstGeom>
          <a:noFill/>
          <a:ln w="28575">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latin typeface="Century Schoolbook" panose="02040604050505020304" pitchFamily="18" charset="0"/>
            </a:endParaRPr>
          </a:p>
        </p:txBody>
      </p:sp>
      <p:cxnSp>
        <p:nvCxnSpPr>
          <p:cNvPr id="17" name="Connecteur droit avec flèche 71">
            <a:extLst>
              <a:ext uri="{FF2B5EF4-FFF2-40B4-BE49-F238E27FC236}">
                <a16:creationId xmlns:a16="http://schemas.microsoft.com/office/drawing/2014/main" id="{0D70EF51-F991-0702-A1BC-E3C948869F31}"/>
              </a:ext>
            </a:extLst>
          </p:cNvPr>
          <p:cNvCxnSpPr>
            <a:cxnSpLocks/>
          </p:cNvCxnSpPr>
          <p:nvPr/>
        </p:nvCxnSpPr>
        <p:spPr>
          <a:xfrm>
            <a:off x="1181100" y="4653643"/>
            <a:ext cx="510721" cy="73346"/>
          </a:xfrm>
          <a:prstGeom prst="straightConnector1">
            <a:avLst/>
          </a:prstGeom>
          <a:ln w="44450" cap="flat">
            <a:solidFill>
              <a:srgbClr val="00A759"/>
            </a:solidFill>
            <a:prstDash val="solid"/>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0914330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4192C-F1B7-446C-936E-0C8855CBC08A}"/>
              </a:ext>
            </a:extLst>
          </p:cNvPr>
          <p:cNvSpPr>
            <a:spLocks noGrp="1"/>
          </p:cNvSpPr>
          <p:nvPr>
            <p:ph type="title"/>
          </p:nvPr>
        </p:nvSpPr>
        <p:spPr/>
        <p:txBody>
          <a:bodyPr/>
          <a:lstStyle/>
          <a:p>
            <a:r>
              <a:rPr lang="fr-CA" dirty="0" err="1">
                <a:latin typeface="Century Schoolbook" panose="02040604050505020304" pitchFamily="18" charset="0"/>
              </a:rPr>
              <a:t>Magnetization</a:t>
            </a:r>
            <a:r>
              <a:rPr lang="fr-CA" dirty="0">
                <a:latin typeface="Century Schoolbook" panose="02040604050505020304" pitchFamily="18" charset="0"/>
              </a:rPr>
              <a:t> </a:t>
            </a:r>
            <a:r>
              <a:rPr lang="fr-CA" dirty="0" err="1">
                <a:latin typeface="Century Schoolbook" panose="02040604050505020304" pitchFamily="18" charset="0"/>
              </a:rPr>
              <a:t>transfer</a:t>
            </a:r>
            <a:endParaRPr lang="fr-CA" dirty="0">
              <a:latin typeface="Century Schoolbook" panose="02040604050505020304" pitchFamily="18" charset="0"/>
            </a:endParaRPr>
          </a:p>
        </p:txBody>
      </p:sp>
      <p:sp>
        <p:nvSpPr>
          <p:cNvPr id="4" name="Slide Number Placeholder 3">
            <a:extLst>
              <a:ext uri="{FF2B5EF4-FFF2-40B4-BE49-F238E27FC236}">
                <a16:creationId xmlns:a16="http://schemas.microsoft.com/office/drawing/2014/main" id="{E7331D26-3FA7-497C-BD2D-5215B4E704C8}"/>
              </a:ext>
            </a:extLst>
          </p:cNvPr>
          <p:cNvSpPr>
            <a:spLocks noGrp="1"/>
          </p:cNvSpPr>
          <p:nvPr>
            <p:ph type="sldNum" sz="quarter" idx="12"/>
          </p:nvPr>
        </p:nvSpPr>
        <p:spPr/>
        <p:txBody>
          <a:bodyPr/>
          <a:lstStyle/>
          <a:p>
            <a:fld id="{7C4F7C6C-F16A-437F-A05B-8026F95376C8}" type="slidenum">
              <a:rPr lang="fr-CA" smtClean="0">
                <a:latin typeface="Century Schoolbook" panose="02040604050505020304" pitchFamily="18" charset="0"/>
              </a:rPr>
              <a:pPr/>
              <a:t>81</a:t>
            </a:fld>
            <a:endParaRPr lang="fr-CA" dirty="0">
              <a:latin typeface="Century Schoolbook" panose="02040604050505020304" pitchFamily="18" charset="0"/>
            </a:endParaRPr>
          </a:p>
        </p:txBody>
      </p:sp>
      <p:sp>
        <p:nvSpPr>
          <p:cNvPr id="3" name="ZoneTexte 41">
            <a:extLst>
              <a:ext uri="{FF2B5EF4-FFF2-40B4-BE49-F238E27FC236}">
                <a16:creationId xmlns:a16="http://schemas.microsoft.com/office/drawing/2014/main" id="{2AF168A7-1502-DADA-3F4C-1A52D79E4424}"/>
              </a:ext>
            </a:extLst>
          </p:cNvPr>
          <p:cNvSpPr txBox="1"/>
          <p:nvPr/>
        </p:nvSpPr>
        <p:spPr>
          <a:xfrm>
            <a:off x="838201" y="1351351"/>
            <a:ext cx="4968332" cy="523220"/>
          </a:xfrm>
          <a:prstGeom prst="rect">
            <a:avLst/>
          </a:prstGeom>
          <a:noFill/>
        </p:spPr>
        <p:txBody>
          <a:bodyPr wrap="square" rtlCol="0">
            <a:spAutoFit/>
          </a:bodyPr>
          <a:lstStyle/>
          <a:p>
            <a:r>
              <a:rPr lang="fr-CA" sz="2800" dirty="0" err="1">
                <a:latin typeface="Century Schoolbook" panose="02040604050505020304" pitchFamily="18" charset="0"/>
                <a:cs typeface="Roboto Serif Light" pitchFamily="2" charset="0"/>
              </a:rPr>
              <a:t>Inhomogeneous</a:t>
            </a:r>
            <a:r>
              <a:rPr lang="fr-CA" sz="2800" dirty="0">
                <a:latin typeface="Century Schoolbook" panose="02040604050505020304" pitchFamily="18" charset="0"/>
                <a:cs typeface="Roboto Serif Light" pitchFamily="2" charset="0"/>
              </a:rPr>
              <a:t> MT? (</a:t>
            </a:r>
            <a:r>
              <a:rPr lang="fr-CA" sz="2800" dirty="0" err="1">
                <a:latin typeface="Century Schoolbook" panose="02040604050505020304" pitchFamily="18" charset="0"/>
                <a:cs typeface="Roboto Serif Light" pitchFamily="2" charset="0"/>
              </a:rPr>
              <a:t>ihMT</a:t>
            </a:r>
            <a:r>
              <a:rPr lang="fr-CA" sz="2800" dirty="0">
                <a:latin typeface="Century Schoolbook" panose="02040604050505020304" pitchFamily="18" charset="0"/>
                <a:cs typeface="Roboto Serif Light" pitchFamily="2" charset="0"/>
              </a:rPr>
              <a:t>)</a:t>
            </a:r>
          </a:p>
        </p:txBody>
      </p:sp>
      <p:sp>
        <p:nvSpPr>
          <p:cNvPr id="5" name="Freeform: Shape 4">
            <a:extLst>
              <a:ext uri="{FF2B5EF4-FFF2-40B4-BE49-F238E27FC236}">
                <a16:creationId xmlns:a16="http://schemas.microsoft.com/office/drawing/2014/main" id="{64DDBC3C-650A-99BE-3CD9-7B6B2C1ADE30}"/>
              </a:ext>
            </a:extLst>
          </p:cNvPr>
          <p:cNvSpPr/>
          <p:nvPr/>
        </p:nvSpPr>
        <p:spPr>
          <a:xfrm>
            <a:off x="4533471" y="5273901"/>
            <a:ext cx="1146786" cy="869812"/>
          </a:xfrm>
          <a:custGeom>
            <a:avLst/>
            <a:gdLst>
              <a:gd name="connsiteX0" fmla="*/ 0 w 1379764"/>
              <a:gd name="connsiteY0" fmla="*/ 2792186 h 3023675"/>
              <a:gd name="connsiteX1" fmla="*/ 538843 w 1379764"/>
              <a:gd name="connsiteY1" fmla="*/ 2743200 h 3023675"/>
              <a:gd name="connsiteX2" fmla="*/ 693964 w 1379764"/>
              <a:gd name="connsiteY2" fmla="*/ 0 h 3023675"/>
              <a:gd name="connsiteX3" fmla="*/ 800100 w 1379764"/>
              <a:gd name="connsiteY3" fmla="*/ 2743200 h 3023675"/>
              <a:gd name="connsiteX4" fmla="*/ 1379764 w 1379764"/>
              <a:gd name="connsiteY4" fmla="*/ 2792186 h 3023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9764" h="3023675">
                <a:moveTo>
                  <a:pt x="0" y="2792186"/>
                </a:moveTo>
                <a:cubicBezTo>
                  <a:pt x="211591" y="3000375"/>
                  <a:pt x="423182" y="3208564"/>
                  <a:pt x="538843" y="2743200"/>
                </a:cubicBezTo>
                <a:cubicBezTo>
                  <a:pt x="654504" y="2277836"/>
                  <a:pt x="650421" y="0"/>
                  <a:pt x="693964" y="0"/>
                </a:cubicBezTo>
                <a:cubicBezTo>
                  <a:pt x="737507" y="0"/>
                  <a:pt x="685800" y="2277836"/>
                  <a:pt x="800100" y="2743200"/>
                </a:cubicBezTo>
                <a:cubicBezTo>
                  <a:pt x="914400" y="3208564"/>
                  <a:pt x="1287236" y="2782661"/>
                  <a:pt x="1379764" y="2792186"/>
                </a:cubicBezTo>
              </a:path>
            </a:pathLst>
          </a:custGeom>
          <a:noFill/>
          <a:ln w="28575">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6" name="Freeform: Shape 5">
            <a:extLst>
              <a:ext uri="{FF2B5EF4-FFF2-40B4-BE49-F238E27FC236}">
                <a16:creationId xmlns:a16="http://schemas.microsoft.com/office/drawing/2014/main" id="{9605F21E-F41B-D12A-2A13-2CCFC918F892}"/>
              </a:ext>
            </a:extLst>
          </p:cNvPr>
          <p:cNvSpPr/>
          <p:nvPr/>
        </p:nvSpPr>
        <p:spPr>
          <a:xfrm>
            <a:off x="1953317" y="5270720"/>
            <a:ext cx="1146786" cy="869812"/>
          </a:xfrm>
          <a:custGeom>
            <a:avLst/>
            <a:gdLst>
              <a:gd name="connsiteX0" fmla="*/ 0 w 1379764"/>
              <a:gd name="connsiteY0" fmla="*/ 2792186 h 3023675"/>
              <a:gd name="connsiteX1" fmla="*/ 538843 w 1379764"/>
              <a:gd name="connsiteY1" fmla="*/ 2743200 h 3023675"/>
              <a:gd name="connsiteX2" fmla="*/ 693964 w 1379764"/>
              <a:gd name="connsiteY2" fmla="*/ 0 h 3023675"/>
              <a:gd name="connsiteX3" fmla="*/ 800100 w 1379764"/>
              <a:gd name="connsiteY3" fmla="*/ 2743200 h 3023675"/>
              <a:gd name="connsiteX4" fmla="*/ 1379764 w 1379764"/>
              <a:gd name="connsiteY4" fmla="*/ 2792186 h 3023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9764" h="3023675">
                <a:moveTo>
                  <a:pt x="0" y="2792186"/>
                </a:moveTo>
                <a:cubicBezTo>
                  <a:pt x="211591" y="3000375"/>
                  <a:pt x="423182" y="3208564"/>
                  <a:pt x="538843" y="2743200"/>
                </a:cubicBezTo>
                <a:cubicBezTo>
                  <a:pt x="654504" y="2277836"/>
                  <a:pt x="650421" y="0"/>
                  <a:pt x="693964" y="0"/>
                </a:cubicBezTo>
                <a:cubicBezTo>
                  <a:pt x="737507" y="0"/>
                  <a:pt x="685800" y="2277836"/>
                  <a:pt x="800100" y="2743200"/>
                </a:cubicBezTo>
                <a:cubicBezTo>
                  <a:pt x="914400" y="3208564"/>
                  <a:pt x="1287236" y="2782661"/>
                  <a:pt x="1379764" y="2792186"/>
                </a:cubicBezTo>
              </a:path>
            </a:pathLst>
          </a:custGeom>
          <a:noFill/>
          <a:ln w="28575">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7" name="Rectangle 6">
            <a:extLst>
              <a:ext uri="{FF2B5EF4-FFF2-40B4-BE49-F238E27FC236}">
                <a16:creationId xmlns:a16="http://schemas.microsoft.com/office/drawing/2014/main" id="{52BE3698-4237-C30C-7B1C-CCCB0DD4D157}"/>
              </a:ext>
            </a:extLst>
          </p:cNvPr>
          <p:cNvSpPr/>
          <p:nvPr/>
        </p:nvSpPr>
        <p:spPr>
          <a:xfrm>
            <a:off x="1102056" y="5928233"/>
            <a:ext cx="2837987" cy="35430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cxnSp>
        <p:nvCxnSpPr>
          <p:cNvPr id="8" name="Straight Arrow Connector 7">
            <a:extLst>
              <a:ext uri="{FF2B5EF4-FFF2-40B4-BE49-F238E27FC236}">
                <a16:creationId xmlns:a16="http://schemas.microsoft.com/office/drawing/2014/main" id="{D82E2CC5-90CE-4A49-B135-9E1C3D95157B}"/>
              </a:ext>
            </a:extLst>
          </p:cNvPr>
          <p:cNvCxnSpPr>
            <a:cxnSpLocks/>
          </p:cNvCxnSpPr>
          <p:nvPr/>
        </p:nvCxnSpPr>
        <p:spPr>
          <a:xfrm>
            <a:off x="1951345" y="5926958"/>
            <a:ext cx="1145476"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9" name="TextBox 8">
                <a:extLst>
                  <a:ext uri="{FF2B5EF4-FFF2-40B4-BE49-F238E27FC236}">
                    <a16:creationId xmlns:a16="http://schemas.microsoft.com/office/drawing/2014/main" id="{2D85F16D-4ABE-9370-CF27-8BD00ACCC1A4}"/>
                  </a:ext>
                </a:extLst>
              </p:cNvPr>
              <p:cNvSpPr txBox="1"/>
              <p:nvPr/>
            </p:nvSpPr>
            <p:spPr>
              <a:xfrm>
                <a:off x="2215064" y="5887552"/>
                <a:ext cx="618157" cy="338554"/>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fr-CA" sz="1600" i="1" smtClean="0">
                              <a:latin typeface="Cambria Math" panose="02040503050406030204" pitchFamily="18" charset="0"/>
                            </a:rPr>
                          </m:ctrlPr>
                        </m:sSubPr>
                        <m:e>
                          <m:r>
                            <a:rPr lang="fr-CA" sz="1600" i="1">
                              <a:latin typeface="Cambria Math" panose="02040503050406030204" pitchFamily="18" charset="0"/>
                            </a:rPr>
                            <m:t>𝜔</m:t>
                          </m:r>
                        </m:e>
                        <m:sub>
                          <m:r>
                            <a:rPr lang="fr-CA" sz="1600" b="0" i="1" smtClean="0">
                              <a:latin typeface="Cambria Math" panose="02040503050406030204" pitchFamily="18" charset="0"/>
                            </a:rPr>
                            <m:t>0</m:t>
                          </m:r>
                        </m:sub>
                      </m:sSub>
                    </m:oMath>
                  </m:oMathPara>
                </a14:m>
                <a:endParaRPr lang="fr-CA" sz="1600" dirty="0">
                  <a:latin typeface="Century Schoolbook" panose="02040604050505020304" pitchFamily="18" charset="0"/>
                </a:endParaRPr>
              </a:p>
            </p:txBody>
          </p:sp>
        </mc:Choice>
        <mc:Fallback>
          <p:sp>
            <p:nvSpPr>
              <p:cNvPr id="9" name="TextBox 8">
                <a:extLst>
                  <a:ext uri="{FF2B5EF4-FFF2-40B4-BE49-F238E27FC236}">
                    <a16:creationId xmlns:a16="http://schemas.microsoft.com/office/drawing/2014/main" id="{2D85F16D-4ABE-9370-CF27-8BD00ACCC1A4}"/>
                  </a:ext>
                </a:extLst>
              </p:cNvPr>
              <p:cNvSpPr txBox="1">
                <a:spLocks noRot="1" noChangeAspect="1" noMove="1" noResize="1" noEditPoints="1" noAdjustHandles="1" noChangeArrowheads="1" noChangeShapeType="1" noTextEdit="1"/>
              </p:cNvSpPr>
              <p:nvPr/>
            </p:nvSpPr>
            <p:spPr>
              <a:xfrm>
                <a:off x="2215064" y="5887552"/>
                <a:ext cx="618157" cy="338554"/>
              </a:xfrm>
              <a:prstGeom prst="rect">
                <a:avLst/>
              </a:prstGeom>
              <a:blipFill>
                <a:blip r:embed="rId2"/>
                <a:stretch>
                  <a:fillRect/>
                </a:stretch>
              </a:blipFill>
            </p:spPr>
            <p:txBody>
              <a:bodyPr/>
              <a:lstStyle/>
              <a:p>
                <a:r>
                  <a:rPr lang="fr-CA">
                    <a:noFill/>
                  </a:rPr>
                  <a:t> </a:t>
                </a:r>
              </a:p>
            </p:txBody>
          </p:sp>
        </mc:Fallback>
      </mc:AlternateContent>
      <p:cxnSp>
        <p:nvCxnSpPr>
          <p:cNvPr id="10" name="Straight Connector 9">
            <a:extLst>
              <a:ext uri="{FF2B5EF4-FFF2-40B4-BE49-F238E27FC236}">
                <a16:creationId xmlns:a16="http://schemas.microsoft.com/office/drawing/2014/main" id="{85A13DDD-1F3D-C66E-0915-2DACF40A3347}"/>
              </a:ext>
            </a:extLst>
          </p:cNvPr>
          <p:cNvCxnSpPr/>
          <p:nvPr/>
        </p:nvCxnSpPr>
        <p:spPr>
          <a:xfrm>
            <a:off x="1436250" y="3184072"/>
            <a:ext cx="889907" cy="0"/>
          </a:xfrm>
          <a:prstGeom prst="line">
            <a:avLst/>
          </a:prstGeom>
          <a:ln w="19050">
            <a:solidFill>
              <a:srgbClr val="00A759"/>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DD81EC2E-88B3-6FDD-2F88-E8EB5144A299}"/>
              </a:ext>
            </a:extLst>
          </p:cNvPr>
          <p:cNvCxnSpPr/>
          <p:nvPr/>
        </p:nvCxnSpPr>
        <p:spPr>
          <a:xfrm>
            <a:off x="1436250" y="4038601"/>
            <a:ext cx="889907" cy="0"/>
          </a:xfrm>
          <a:prstGeom prst="line">
            <a:avLst/>
          </a:prstGeom>
          <a:ln w="19050">
            <a:solidFill>
              <a:srgbClr val="00A759"/>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1A45CE49-B0E0-2BC8-725E-C856484F78D8}"/>
              </a:ext>
            </a:extLst>
          </p:cNvPr>
          <p:cNvCxnSpPr/>
          <p:nvPr/>
        </p:nvCxnSpPr>
        <p:spPr>
          <a:xfrm>
            <a:off x="2739814" y="2764972"/>
            <a:ext cx="889907" cy="0"/>
          </a:xfrm>
          <a:prstGeom prst="line">
            <a:avLst/>
          </a:prstGeom>
          <a:ln w="19050">
            <a:solidFill>
              <a:srgbClr val="00A759"/>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E23E01C2-70F4-894E-F601-6E75C08E03A7}"/>
              </a:ext>
            </a:extLst>
          </p:cNvPr>
          <p:cNvCxnSpPr/>
          <p:nvPr/>
        </p:nvCxnSpPr>
        <p:spPr>
          <a:xfrm>
            <a:off x="2739814" y="3619501"/>
            <a:ext cx="889907" cy="0"/>
          </a:xfrm>
          <a:prstGeom prst="line">
            <a:avLst/>
          </a:prstGeom>
          <a:ln w="19050">
            <a:solidFill>
              <a:srgbClr val="00A759"/>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5684ED61-77EC-4B98-C458-27D2E1075842}"/>
              </a:ext>
            </a:extLst>
          </p:cNvPr>
          <p:cNvCxnSpPr/>
          <p:nvPr/>
        </p:nvCxnSpPr>
        <p:spPr>
          <a:xfrm>
            <a:off x="2739814" y="4474029"/>
            <a:ext cx="889907" cy="0"/>
          </a:xfrm>
          <a:prstGeom prst="line">
            <a:avLst/>
          </a:prstGeom>
          <a:ln w="19050">
            <a:solidFill>
              <a:srgbClr val="00A759"/>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E92A356B-41DB-9151-430F-3BE94E87BC61}"/>
              </a:ext>
            </a:extLst>
          </p:cNvPr>
          <p:cNvCxnSpPr/>
          <p:nvPr/>
        </p:nvCxnSpPr>
        <p:spPr>
          <a:xfrm flipV="1">
            <a:off x="2346132" y="2764972"/>
            <a:ext cx="393682" cy="419100"/>
          </a:xfrm>
          <a:prstGeom prst="line">
            <a:avLst/>
          </a:prstGeom>
          <a:ln w="19050">
            <a:solidFill>
              <a:schemeClr val="bg2">
                <a:lumMod val="2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05DCB200-A6E0-5807-0604-351A2FDB4EE1}"/>
              </a:ext>
            </a:extLst>
          </p:cNvPr>
          <p:cNvCxnSpPr/>
          <p:nvPr/>
        </p:nvCxnSpPr>
        <p:spPr>
          <a:xfrm>
            <a:off x="2336482" y="3184072"/>
            <a:ext cx="403332" cy="435429"/>
          </a:xfrm>
          <a:prstGeom prst="line">
            <a:avLst/>
          </a:prstGeom>
          <a:ln w="19050">
            <a:solidFill>
              <a:schemeClr val="bg2">
                <a:lumMod val="2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F4262BEA-C800-BFC7-6B42-847F9FB2D7F9}"/>
              </a:ext>
            </a:extLst>
          </p:cNvPr>
          <p:cNvCxnSpPr/>
          <p:nvPr/>
        </p:nvCxnSpPr>
        <p:spPr>
          <a:xfrm flipV="1">
            <a:off x="2336482" y="3619500"/>
            <a:ext cx="403332" cy="419099"/>
          </a:xfrm>
          <a:prstGeom prst="line">
            <a:avLst/>
          </a:prstGeom>
          <a:ln w="19050">
            <a:solidFill>
              <a:schemeClr val="bg2">
                <a:lumMod val="2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5FD9045C-E535-50E2-DC47-A7765678579B}"/>
              </a:ext>
            </a:extLst>
          </p:cNvPr>
          <p:cNvCxnSpPr/>
          <p:nvPr/>
        </p:nvCxnSpPr>
        <p:spPr>
          <a:xfrm>
            <a:off x="2346132" y="4038599"/>
            <a:ext cx="393682" cy="435429"/>
          </a:xfrm>
          <a:prstGeom prst="line">
            <a:avLst/>
          </a:prstGeom>
          <a:ln w="19050">
            <a:solidFill>
              <a:schemeClr val="bg2">
                <a:lumMod val="2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3" name="Connecteur droit avec flèche 71">
            <a:extLst>
              <a:ext uri="{FF2B5EF4-FFF2-40B4-BE49-F238E27FC236}">
                <a16:creationId xmlns:a16="http://schemas.microsoft.com/office/drawing/2014/main" id="{215DAF27-D906-798D-F056-B9D5835D3286}"/>
              </a:ext>
            </a:extLst>
          </p:cNvPr>
          <p:cNvCxnSpPr>
            <a:cxnSpLocks/>
          </p:cNvCxnSpPr>
          <p:nvPr/>
        </p:nvCxnSpPr>
        <p:spPr>
          <a:xfrm flipV="1">
            <a:off x="1860620" y="3184065"/>
            <a:ext cx="0" cy="854534"/>
          </a:xfrm>
          <a:prstGeom prst="straightConnector1">
            <a:avLst/>
          </a:prstGeom>
          <a:ln w="19050">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4" name="Connecteur droit avec flèche 71">
            <a:extLst>
              <a:ext uri="{FF2B5EF4-FFF2-40B4-BE49-F238E27FC236}">
                <a16:creationId xmlns:a16="http://schemas.microsoft.com/office/drawing/2014/main" id="{51D00B0E-D9AE-FA4A-9053-670AC1A31599}"/>
              </a:ext>
            </a:extLst>
          </p:cNvPr>
          <p:cNvCxnSpPr>
            <a:cxnSpLocks/>
          </p:cNvCxnSpPr>
          <p:nvPr/>
        </p:nvCxnSpPr>
        <p:spPr>
          <a:xfrm flipV="1">
            <a:off x="3164184" y="2764972"/>
            <a:ext cx="0" cy="854534"/>
          </a:xfrm>
          <a:prstGeom prst="straightConnector1">
            <a:avLst/>
          </a:prstGeom>
          <a:ln w="19050">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5" name="Connecteur droit avec flèche 71">
            <a:extLst>
              <a:ext uri="{FF2B5EF4-FFF2-40B4-BE49-F238E27FC236}">
                <a16:creationId xmlns:a16="http://schemas.microsoft.com/office/drawing/2014/main" id="{4B222723-9B12-D179-A913-71CF38B2A0DF}"/>
              </a:ext>
            </a:extLst>
          </p:cNvPr>
          <p:cNvCxnSpPr>
            <a:cxnSpLocks/>
          </p:cNvCxnSpPr>
          <p:nvPr/>
        </p:nvCxnSpPr>
        <p:spPr>
          <a:xfrm flipV="1">
            <a:off x="3164184" y="3619500"/>
            <a:ext cx="0" cy="854534"/>
          </a:xfrm>
          <a:prstGeom prst="straightConnector1">
            <a:avLst/>
          </a:prstGeom>
          <a:ln w="19050">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26" name="TextBox 25">
                <a:extLst>
                  <a:ext uri="{FF2B5EF4-FFF2-40B4-BE49-F238E27FC236}">
                    <a16:creationId xmlns:a16="http://schemas.microsoft.com/office/drawing/2014/main" id="{66ED8F50-F31B-9DE5-718E-D522674686F8}"/>
                  </a:ext>
                </a:extLst>
              </p:cNvPr>
              <p:cNvSpPr txBox="1"/>
              <p:nvPr/>
            </p:nvSpPr>
            <p:spPr>
              <a:xfrm>
                <a:off x="3074290" y="2999399"/>
                <a:ext cx="618157" cy="338554"/>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fr-CA" sz="1600" i="1" smtClean="0">
                              <a:latin typeface="Cambria Math" panose="02040503050406030204" pitchFamily="18" charset="0"/>
                            </a:rPr>
                          </m:ctrlPr>
                        </m:sSubPr>
                        <m:e>
                          <m:r>
                            <a:rPr lang="fr-CA" sz="1600" i="1">
                              <a:latin typeface="Cambria Math" panose="02040503050406030204" pitchFamily="18" charset="0"/>
                            </a:rPr>
                            <m:t>𝜔</m:t>
                          </m:r>
                        </m:e>
                        <m:sub>
                          <m:r>
                            <a:rPr lang="fr-CA" sz="1600" b="0" i="1" smtClean="0">
                              <a:latin typeface="Cambria Math" panose="02040503050406030204" pitchFamily="18" charset="0"/>
                            </a:rPr>
                            <m:t>0</m:t>
                          </m:r>
                        </m:sub>
                      </m:sSub>
                    </m:oMath>
                  </m:oMathPara>
                </a14:m>
                <a:endParaRPr lang="fr-CA" sz="1600" dirty="0">
                  <a:latin typeface="Century Schoolbook" panose="02040604050505020304" pitchFamily="18" charset="0"/>
                </a:endParaRPr>
              </a:p>
            </p:txBody>
          </p:sp>
        </mc:Choice>
        <mc:Fallback>
          <p:sp>
            <p:nvSpPr>
              <p:cNvPr id="26" name="TextBox 25">
                <a:extLst>
                  <a:ext uri="{FF2B5EF4-FFF2-40B4-BE49-F238E27FC236}">
                    <a16:creationId xmlns:a16="http://schemas.microsoft.com/office/drawing/2014/main" id="{66ED8F50-F31B-9DE5-718E-D522674686F8}"/>
                  </a:ext>
                </a:extLst>
              </p:cNvPr>
              <p:cNvSpPr txBox="1">
                <a:spLocks noRot="1" noChangeAspect="1" noMove="1" noResize="1" noEditPoints="1" noAdjustHandles="1" noChangeArrowheads="1" noChangeShapeType="1" noTextEdit="1"/>
              </p:cNvSpPr>
              <p:nvPr/>
            </p:nvSpPr>
            <p:spPr>
              <a:xfrm>
                <a:off x="3074290" y="2999399"/>
                <a:ext cx="618157" cy="338554"/>
              </a:xfrm>
              <a:prstGeom prst="rect">
                <a:avLst/>
              </a:prstGeom>
              <a:blipFill>
                <a:blip r:embed="rId3"/>
                <a:stretch>
                  <a:fillRect/>
                </a:stretch>
              </a:blipFill>
            </p:spPr>
            <p:txBody>
              <a:bodyPr/>
              <a:lstStyle/>
              <a:p>
                <a:r>
                  <a:rPr lang="fr-CA">
                    <a:noFill/>
                  </a:rPr>
                  <a:t> </a:t>
                </a:r>
              </a:p>
            </p:txBody>
          </p:sp>
        </mc:Fallback>
      </mc:AlternateContent>
      <mc:AlternateContent xmlns:mc="http://schemas.openxmlformats.org/markup-compatibility/2006">
        <mc:Choice xmlns:a14="http://schemas.microsoft.com/office/drawing/2010/main" Requires="a14">
          <p:sp>
            <p:nvSpPr>
              <p:cNvPr id="27" name="TextBox 26">
                <a:extLst>
                  <a:ext uri="{FF2B5EF4-FFF2-40B4-BE49-F238E27FC236}">
                    <a16:creationId xmlns:a16="http://schemas.microsoft.com/office/drawing/2014/main" id="{BD3C1FA8-F791-6C7A-C1A4-8CAF1FA3598D}"/>
                  </a:ext>
                </a:extLst>
              </p:cNvPr>
              <p:cNvSpPr txBox="1"/>
              <p:nvPr/>
            </p:nvSpPr>
            <p:spPr>
              <a:xfrm>
                <a:off x="3074289" y="3862101"/>
                <a:ext cx="618157" cy="338554"/>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fr-CA" sz="1600" i="1" smtClean="0">
                              <a:latin typeface="Cambria Math" panose="02040503050406030204" pitchFamily="18" charset="0"/>
                            </a:rPr>
                          </m:ctrlPr>
                        </m:sSubPr>
                        <m:e>
                          <m:r>
                            <a:rPr lang="fr-CA" sz="1600" i="1">
                              <a:latin typeface="Cambria Math" panose="02040503050406030204" pitchFamily="18" charset="0"/>
                            </a:rPr>
                            <m:t>𝜔</m:t>
                          </m:r>
                        </m:e>
                        <m:sub>
                          <m:r>
                            <a:rPr lang="fr-CA" sz="1600" b="0" i="1" smtClean="0">
                              <a:latin typeface="Cambria Math" panose="02040503050406030204" pitchFamily="18" charset="0"/>
                            </a:rPr>
                            <m:t>0</m:t>
                          </m:r>
                        </m:sub>
                      </m:sSub>
                    </m:oMath>
                  </m:oMathPara>
                </a14:m>
                <a:endParaRPr lang="fr-CA" sz="1600" dirty="0">
                  <a:latin typeface="Century Schoolbook" panose="02040604050505020304" pitchFamily="18" charset="0"/>
                </a:endParaRPr>
              </a:p>
            </p:txBody>
          </p:sp>
        </mc:Choice>
        <mc:Fallback>
          <p:sp>
            <p:nvSpPr>
              <p:cNvPr id="27" name="TextBox 26">
                <a:extLst>
                  <a:ext uri="{FF2B5EF4-FFF2-40B4-BE49-F238E27FC236}">
                    <a16:creationId xmlns:a16="http://schemas.microsoft.com/office/drawing/2014/main" id="{BD3C1FA8-F791-6C7A-C1A4-8CAF1FA3598D}"/>
                  </a:ext>
                </a:extLst>
              </p:cNvPr>
              <p:cNvSpPr txBox="1">
                <a:spLocks noRot="1" noChangeAspect="1" noMove="1" noResize="1" noEditPoints="1" noAdjustHandles="1" noChangeArrowheads="1" noChangeShapeType="1" noTextEdit="1"/>
              </p:cNvSpPr>
              <p:nvPr/>
            </p:nvSpPr>
            <p:spPr>
              <a:xfrm>
                <a:off x="3074289" y="3862101"/>
                <a:ext cx="618157" cy="338554"/>
              </a:xfrm>
              <a:prstGeom prst="rect">
                <a:avLst/>
              </a:prstGeom>
              <a:blipFill>
                <a:blip r:embed="rId4"/>
                <a:stretch>
                  <a:fillRect/>
                </a:stretch>
              </a:blipFill>
            </p:spPr>
            <p:txBody>
              <a:bodyPr/>
              <a:lstStyle/>
              <a:p>
                <a:r>
                  <a:rPr lang="fr-CA">
                    <a:noFill/>
                  </a:rPr>
                  <a:t> </a:t>
                </a:r>
              </a:p>
            </p:txBody>
          </p:sp>
        </mc:Fallback>
      </mc:AlternateContent>
      <mc:AlternateContent xmlns:mc="http://schemas.openxmlformats.org/markup-compatibility/2006">
        <mc:Choice xmlns:a14="http://schemas.microsoft.com/office/drawing/2010/main" Requires="a14">
          <p:sp>
            <p:nvSpPr>
              <p:cNvPr id="28" name="TextBox 27">
                <a:extLst>
                  <a:ext uri="{FF2B5EF4-FFF2-40B4-BE49-F238E27FC236}">
                    <a16:creationId xmlns:a16="http://schemas.microsoft.com/office/drawing/2014/main" id="{D0B95F1F-2A0F-7D4E-97D2-B1DAB52E4B2D}"/>
                  </a:ext>
                </a:extLst>
              </p:cNvPr>
              <p:cNvSpPr txBox="1"/>
              <p:nvPr/>
            </p:nvSpPr>
            <p:spPr>
              <a:xfrm>
                <a:off x="1776428" y="3426666"/>
                <a:ext cx="618157" cy="338554"/>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fr-CA" sz="1600" i="1" smtClean="0">
                              <a:latin typeface="Cambria Math" panose="02040503050406030204" pitchFamily="18" charset="0"/>
                            </a:rPr>
                          </m:ctrlPr>
                        </m:sSubPr>
                        <m:e>
                          <m:r>
                            <a:rPr lang="fr-CA" sz="1600" i="1">
                              <a:latin typeface="Cambria Math" panose="02040503050406030204" pitchFamily="18" charset="0"/>
                            </a:rPr>
                            <m:t>𝜔</m:t>
                          </m:r>
                        </m:e>
                        <m:sub>
                          <m:r>
                            <a:rPr lang="fr-CA" sz="1600" b="0" i="1" smtClean="0">
                              <a:latin typeface="Cambria Math" panose="02040503050406030204" pitchFamily="18" charset="0"/>
                            </a:rPr>
                            <m:t>0</m:t>
                          </m:r>
                        </m:sub>
                      </m:sSub>
                    </m:oMath>
                  </m:oMathPara>
                </a14:m>
                <a:endParaRPr lang="fr-CA" sz="1600" dirty="0">
                  <a:latin typeface="Century Schoolbook" panose="02040604050505020304" pitchFamily="18" charset="0"/>
                </a:endParaRPr>
              </a:p>
            </p:txBody>
          </p:sp>
        </mc:Choice>
        <mc:Fallback>
          <p:sp>
            <p:nvSpPr>
              <p:cNvPr id="28" name="TextBox 27">
                <a:extLst>
                  <a:ext uri="{FF2B5EF4-FFF2-40B4-BE49-F238E27FC236}">
                    <a16:creationId xmlns:a16="http://schemas.microsoft.com/office/drawing/2014/main" id="{D0B95F1F-2A0F-7D4E-97D2-B1DAB52E4B2D}"/>
                  </a:ext>
                </a:extLst>
              </p:cNvPr>
              <p:cNvSpPr txBox="1">
                <a:spLocks noRot="1" noChangeAspect="1" noMove="1" noResize="1" noEditPoints="1" noAdjustHandles="1" noChangeArrowheads="1" noChangeShapeType="1" noTextEdit="1"/>
              </p:cNvSpPr>
              <p:nvPr/>
            </p:nvSpPr>
            <p:spPr>
              <a:xfrm>
                <a:off x="1776428" y="3426666"/>
                <a:ext cx="618157" cy="338554"/>
              </a:xfrm>
              <a:prstGeom prst="rect">
                <a:avLst/>
              </a:prstGeom>
              <a:blipFill>
                <a:blip r:embed="rId5"/>
                <a:stretch>
                  <a:fillRect/>
                </a:stretch>
              </a:blipFill>
            </p:spPr>
            <p:txBody>
              <a:bodyPr/>
              <a:lstStyle/>
              <a:p>
                <a:r>
                  <a:rPr lang="fr-CA">
                    <a:noFill/>
                  </a:rPr>
                  <a:t> </a:t>
                </a:r>
              </a:p>
            </p:txBody>
          </p:sp>
        </mc:Fallback>
      </mc:AlternateContent>
      <p:cxnSp>
        <p:nvCxnSpPr>
          <p:cNvPr id="29" name="Straight Connector 28">
            <a:extLst>
              <a:ext uri="{FF2B5EF4-FFF2-40B4-BE49-F238E27FC236}">
                <a16:creationId xmlns:a16="http://schemas.microsoft.com/office/drawing/2014/main" id="{09CC975C-18DE-8EDB-1A99-CE9F5BA0425D}"/>
              </a:ext>
            </a:extLst>
          </p:cNvPr>
          <p:cNvCxnSpPr/>
          <p:nvPr/>
        </p:nvCxnSpPr>
        <p:spPr>
          <a:xfrm>
            <a:off x="4045069" y="2868044"/>
            <a:ext cx="889907" cy="0"/>
          </a:xfrm>
          <a:prstGeom prst="line">
            <a:avLst/>
          </a:prstGeom>
          <a:ln w="19050">
            <a:solidFill>
              <a:srgbClr val="00A759"/>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87A3F8A5-E0A5-AC8D-A877-196699FE36E6}"/>
              </a:ext>
            </a:extLst>
          </p:cNvPr>
          <p:cNvCxnSpPr>
            <a:cxnSpLocks/>
          </p:cNvCxnSpPr>
          <p:nvPr/>
        </p:nvCxnSpPr>
        <p:spPr>
          <a:xfrm>
            <a:off x="3629721" y="2764972"/>
            <a:ext cx="415343" cy="98257"/>
          </a:xfrm>
          <a:prstGeom prst="line">
            <a:avLst/>
          </a:prstGeom>
          <a:ln w="19050">
            <a:solidFill>
              <a:schemeClr val="bg2">
                <a:lumMod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EF513ED2-4867-02FE-C9CD-D2F9DB3E915C}"/>
              </a:ext>
            </a:extLst>
          </p:cNvPr>
          <p:cNvCxnSpPr/>
          <p:nvPr/>
        </p:nvCxnSpPr>
        <p:spPr>
          <a:xfrm>
            <a:off x="4045068" y="3494314"/>
            <a:ext cx="889907" cy="0"/>
          </a:xfrm>
          <a:prstGeom prst="line">
            <a:avLst/>
          </a:prstGeom>
          <a:ln w="19050">
            <a:solidFill>
              <a:srgbClr val="00A759"/>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FF51099C-F6F5-68DA-0975-D1E12E49436D}"/>
              </a:ext>
            </a:extLst>
          </p:cNvPr>
          <p:cNvCxnSpPr/>
          <p:nvPr/>
        </p:nvCxnSpPr>
        <p:spPr>
          <a:xfrm flipV="1">
            <a:off x="3629721" y="3494315"/>
            <a:ext cx="423863" cy="125185"/>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C4122987-296B-9473-D0C2-3F701030A1C7}"/>
              </a:ext>
            </a:extLst>
          </p:cNvPr>
          <p:cNvCxnSpPr/>
          <p:nvPr/>
        </p:nvCxnSpPr>
        <p:spPr>
          <a:xfrm>
            <a:off x="4045067" y="4544787"/>
            <a:ext cx="889907" cy="0"/>
          </a:xfrm>
          <a:prstGeom prst="line">
            <a:avLst/>
          </a:prstGeom>
          <a:ln w="19050">
            <a:solidFill>
              <a:srgbClr val="00A759"/>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F9FB6D12-6431-E49A-EEA7-353D281902A4}"/>
              </a:ext>
            </a:extLst>
          </p:cNvPr>
          <p:cNvCxnSpPr/>
          <p:nvPr/>
        </p:nvCxnSpPr>
        <p:spPr>
          <a:xfrm>
            <a:off x="3629721" y="4474028"/>
            <a:ext cx="415346" cy="70759"/>
          </a:xfrm>
          <a:prstGeom prst="line">
            <a:avLst/>
          </a:prstGeom>
          <a:ln w="19050">
            <a:solidFill>
              <a:schemeClr val="bg2">
                <a:lumMod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45F837F6-0BF1-C2D5-9AF0-FC60187DCF38}"/>
              </a:ext>
            </a:extLst>
          </p:cNvPr>
          <p:cNvCxnSpPr/>
          <p:nvPr/>
        </p:nvCxnSpPr>
        <p:spPr>
          <a:xfrm>
            <a:off x="4045066" y="3618473"/>
            <a:ext cx="889907" cy="0"/>
          </a:xfrm>
          <a:prstGeom prst="line">
            <a:avLst/>
          </a:prstGeom>
          <a:ln w="19050">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E6CFEA15-C41F-9D6A-6878-CF66EC6921C9}"/>
              </a:ext>
            </a:extLst>
          </p:cNvPr>
          <p:cNvCxnSpPr>
            <a:cxnSpLocks/>
          </p:cNvCxnSpPr>
          <p:nvPr/>
        </p:nvCxnSpPr>
        <p:spPr>
          <a:xfrm flipV="1">
            <a:off x="3629721" y="3618434"/>
            <a:ext cx="415345" cy="1066"/>
          </a:xfrm>
          <a:prstGeom prst="line">
            <a:avLst/>
          </a:prstGeom>
          <a:ln w="19050">
            <a:solidFill>
              <a:schemeClr val="bg2">
                <a:lumMod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Connecteur droit avec flèche 71">
            <a:extLst>
              <a:ext uri="{FF2B5EF4-FFF2-40B4-BE49-F238E27FC236}">
                <a16:creationId xmlns:a16="http://schemas.microsoft.com/office/drawing/2014/main" id="{21135F03-6478-6FFE-F750-6D53EC6BC2EE}"/>
              </a:ext>
            </a:extLst>
          </p:cNvPr>
          <p:cNvCxnSpPr>
            <a:cxnSpLocks/>
          </p:cNvCxnSpPr>
          <p:nvPr/>
        </p:nvCxnSpPr>
        <p:spPr>
          <a:xfrm flipV="1">
            <a:off x="4490019" y="2867992"/>
            <a:ext cx="0" cy="631085"/>
          </a:xfrm>
          <a:prstGeom prst="straightConnector1">
            <a:avLst/>
          </a:prstGeom>
          <a:ln w="19050">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8" name="Connecteur droit avec flèche 71">
            <a:extLst>
              <a:ext uri="{FF2B5EF4-FFF2-40B4-BE49-F238E27FC236}">
                <a16:creationId xmlns:a16="http://schemas.microsoft.com/office/drawing/2014/main" id="{46B50F32-7D93-31B9-3B41-FAFFC4102798}"/>
              </a:ext>
            </a:extLst>
          </p:cNvPr>
          <p:cNvCxnSpPr>
            <a:cxnSpLocks/>
          </p:cNvCxnSpPr>
          <p:nvPr/>
        </p:nvCxnSpPr>
        <p:spPr>
          <a:xfrm flipV="1">
            <a:off x="4490019" y="3494314"/>
            <a:ext cx="0" cy="1050473"/>
          </a:xfrm>
          <a:prstGeom prst="straightConnector1">
            <a:avLst/>
          </a:prstGeom>
          <a:ln w="19050">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39" name="TextBox 38">
                <a:extLst>
                  <a:ext uri="{FF2B5EF4-FFF2-40B4-BE49-F238E27FC236}">
                    <a16:creationId xmlns:a16="http://schemas.microsoft.com/office/drawing/2014/main" id="{727CD7CF-145F-4175-79FC-EFF9D1DCBAC7}"/>
                  </a:ext>
                </a:extLst>
              </p:cNvPr>
              <p:cNvSpPr txBox="1"/>
              <p:nvPr/>
            </p:nvSpPr>
            <p:spPr>
              <a:xfrm>
                <a:off x="4490018" y="2864960"/>
                <a:ext cx="1225991" cy="55335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fr-CA" sz="1600" i="1" smtClean="0">
                              <a:latin typeface="Cambria Math" panose="02040503050406030204" pitchFamily="18" charset="0"/>
                            </a:rPr>
                          </m:ctrlPr>
                        </m:sSubPr>
                        <m:e>
                          <m:r>
                            <a:rPr lang="fr-CA" sz="1600" i="1">
                              <a:latin typeface="Cambria Math" panose="02040503050406030204" pitchFamily="18" charset="0"/>
                            </a:rPr>
                            <m:t>𝜔</m:t>
                          </m:r>
                        </m:e>
                        <m:sub>
                          <m:r>
                            <a:rPr lang="fr-CA" sz="1600" b="0" i="1" smtClean="0">
                              <a:latin typeface="Cambria Math" panose="02040503050406030204" pitchFamily="18" charset="0"/>
                            </a:rPr>
                            <m:t>0</m:t>
                          </m:r>
                        </m:sub>
                      </m:sSub>
                      <m:r>
                        <a:rPr lang="fr-CA" sz="1600" b="0" i="1" smtClean="0">
                          <a:latin typeface="Cambria Math" panose="02040503050406030204" pitchFamily="18" charset="0"/>
                        </a:rPr>
                        <m:t>−</m:t>
                      </m:r>
                      <m:f>
                        <m:fPr>
                          <m:ctrlPr>
                            <a:rPr lang="fr-CA" sz="1600" b="0" i="1" smtClean="0">
                              <a:latin typeface="Cambria Math" panose="02040503050406030204" pitchFamily="18" charset="0"/>
                            </a:rPr>
                          </m:ctrlPr>
                        </m:fPr>
                        <m:num>
                          <m:r>
                            <a:rPr lang="fr-CA" sz="1600" b="0" i="1" smtClean="0">
                              <a:latin typeface="Cambria Math" panose="02040503050406030204" pitchFamily="18" charset="0"/>
                            </a:rPr>
                            <m:t>3</m:t>
                          </m:r>
                        </m:num>
                        <m:den>
                          <m:r>
                            <a:rPr lang="fr-CA" sz="1600" b="0" i="1" smtClean="0">
                              <a:latin typeface="Cambria Math" panose="02040503050406030204" pitchFamily="18" charset="0"/>
                            </a:rPr>
                            <m:t>2</m:t>
                          </m:r>
                        </m:den>
                      </m:f>
                      <m:r>
                        <m:rPr>
                          <m:sty m:val="p"/>
                        </m:rPr>
                        <a:rPr lang="fr-CA" sz="1600" b="0" i="0" smtClean="0">
                          <a:latin typeface="Cambria Math" panose="02040503050406030204" pitchFamily="18" charset="0"/>
                        </a:rPr>
                        <m:t>DD</m:t>
                      </m:r>
                    </m:oMath>
                  </m:oMathPara>
                </a14:m>
                <a:endParaRPr lang="fr-CA" sz="1600" dirty="0">
                  <a:latin typeface="Century Schoolbook" panose="02040604050505020304" pitchFamily="18" charset="0"/>
                </a:endParaRPr>
              </a:p>
            </p:txBody>
          </p:sp>
        </mc:Choice>
        <mc:Fallback>
          <p:sp>
            <p:nvSpPr>
              <p:cNvPr id="39" name="TextBox 38">
                <a:extLst>
                  <a:ext uri="{FF2B5EF4-FFF2-40B4-BE49-F238E27FC236}">
                    <a16:creationId xmlns:a16="http://schemas.microsoft.com/office/drawing/2014/main" id="{727CD7CF-145F-4175-79FC-EFF9D1DCBAC7}"/>
                  </a:ext>
                </a:extLst>
              </p:cNvPr>
              <p:cNvSpPr txBox="1">
                <a:spLocks noRot="1" noChangeAspect="1" noMove="1" noResize="1" noEditPoints="1" noAdjustHandles="1" noChangeArrowheads="1" noChangeShapeType="1" noTextEdit="1"/>
              </p:cNvSpPr>
              <p:nvPr/>
            </p:nvSpPr>
            <p:spPr>
              <a:xfrm>
                <a:off x="4490018" y="2864960"/>
                <a:ext cx="1225991" cy="553357"/>
              </a:xfrm>
              <a:prstGeom prst="rect">
                <a:avLst/>
              </a:prstGeom>
              <a:blipFill>
                <a:blip r:embed="rId6"/>
                <a:stretch>
                  <a:fillRect/>
                </a:stretch>
              </a:blipFill>
            </p:spPr>
            <p:txBody>
              <a:bodyPr/>
              <a:lstStyle/>
              <a:p>
                <a:r>
                  <a:rPr lang="fr-CA">
                    <a:noFill/>
                  </a:rPr>
                  <a:t> </a:t>
                </a:r>
              </a:p>
            </p:txBody>
          </p:sp>
        </mc:Fallback>
      </mc:AlternateContent>
      <mc:AlternateContent xmlns:mc="http://schemas.openxmlformats.org/markup-compatibility/2006">
        <mc:Choice xmlns:a14="http://schemas.microsoft.com/office/drawing/2010/main" Requires="a14">
          <p:sp>
            <p:nvSpPr>
              <p:cNvPr id="40" name="TextBox 39">
                <a:extLst>
                  <a:ext uri="{FF2B5EF4-FFF2-40B4-BE49-F238E27FC236}">
                    <a16:creationId xmlns:a16="http://schemas.microsoft.com/office/drawing/2014/main" id="{ED34AA49-A4AB-4403-0F03-D20FFF36F0CD}"/>
                  </a:ext>
                </a:extLst>
              </p:cNvPr>
              <p:cNvSpPr txBox="1"/>
              <p:nvPr/>
            </p:nvSpPr>
            <p:spPr>
              <a:xfrm>
                <a:off x="4490018" y="3742632"/>
                <a:ext cx="1225991" cy="55335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fr-CA" sz="1600" i="1" smtClean="0">
                              <a:latin typeface="Cambria Math" panose="02040503050406030204" pitchFamily="18" charset="0"/>
                            </a:rPr>
                          </m:ctrlPr>
                        </m:sSubPr>
                        <m:e>
                          <m:r>
                            <a:rPr lang="fr-CA" sz="1600" i="1">
                              <a:latin typeface="Cambria Math" panose="02040503050406030204" pitchFamily="18" charset="0"/>
                            </a:rPr>
                            <m:t>𝜔</m:t>
                          </m:r>
                        </m:e>
                        <m:sub>
                          <m:r>
                            <a:rPr lang="fr-CA" sz="1600" b="0" i="1" smtClean="0">
                              <a:latin typeface="Cambria Math" panose="02040503050406030204" pitchFamily="18" charset="0"/>
                            </a:rPr>
                            <m:t>0</m:t>
                          </m:r>
                        </m:sub>
                      </m:sSub>
                      <m:r>
                        <a:rPr lang="fr-CA" sz="1600" b="0" i="1" smtClean="0">
                          <a:latin typeface="Cambria Math" panose="02040503050406030204" pitchFamily="18" charset="0"/>
                        </a:rPr>
                        <m:t>+</m:t>
                      </m:r>
                      <m:f>
                        <m:fPr>
                          <m:ctrlPr>
                            <a:rPr lang="fr-CA" sz="1600" b="0" i="1" smtClean="0">
                              <a:latin typeface="Cambria Math" panose="02040503050406030204" pitchFamily="18" charset="0"/>
                            </a:rPr>
                          </m:ctrlPr>
                        </m:fPr>
                        <m:num>
                          <m:r>
                            <a:rPr lang="fr-CA" sz="1600" b="0" i="1" smtClean="0">
                              <a:latin typeface="Cambria Math" panose="02040503050406030204" pitchFamily="18" charset="0"/>
                            </a:rPr>
                            <m:t>3</m:t>
                          </m:r>
                        </m:num>
                        <m:den>
                          <m:r>
                            <a:rPr lang="fr-CA" sz="1600" b="0" i="1" smtClean="0">
                              <a:latin typeface="Cambria Math" panose="02040503050406030204" pitchFamily="18" charset="0"/>
                            </a:rPr>
                            <m:t>2</m:t>
                          </m:r>
                        </m:den>
                      </m:f>
                      <m:r>
                        <m:rPr>
                          <m:sty m:val="p"/>
                        </m:rPr>
                        <a:rPr lang="fr-CA" sz="1600" b="0" i="0" smtClean="0">
                          <a:latin typeface="Cambria Math" panose="02040503050406030204" pitchFamily="18" charset="0"/>
                        </a:rPr>
                        <m:t>DD</m:t>
                      </m:r>
                    </m:oMath>
                  </m:oMathPara>
                </a14:m>
                <a:endParaRPr lang="fr-CA" sz="1600" dirty="0">
                  <a:latin typeface="Century Schoolbook" panose="02040604050505020304" pitchFamily="18" charset="0"/>
                </a:endParaRPr>
              </a:p>
            </p:txBody>
          </p:sp>
        </mc:Choice>
        <mc:Fallback>
          <p:sp>
            <p:nvSpPr>
              <p:cNvPr id="40" name="TextBox 39">
                <a:extLst>
                  <a:ext uri="{FF2B5EF4-FFF2-40B4-BE49-F238E27FC236}">
                    <a16:creationId xmlns:a16="http://schemas.microsoft.com/office/drawing/2014/main" id="{ED34AA49-A4AB-4403-0F03-D20FFF36F0CD}"/>
                  </a:ext>
                </a:extLst>
              </p:cNvPr>
              <p:cNvSpPr txBox="1">
                <a:spLocks noRot="1" noChangeAspect="1" noMove="1" noResize="1" noEditPoints="1" noAdjustHandles="1" noChangeArrowheads="1" noChangeShapeType="1" noTextEdit="1"/>
              </p:cNvSpPr>
              <p:nvPr/>
            </p:nvSpPr>
            <p:spPr>
              <a:xfrm>
                <a:off x="4490018" y="3742632"/>
                <a:ext cx="1225991" cy="553357"/>
              </a:xfrm>
              <a:prstGeom prst="rect">
                <a:avLst/>
              </a:prstGeom>
              <a:blipFill>
                <a:blip r:embed="rId7"/>
                <a:stretch>
                  <a:fillRect/>
                </a:stretch>
              </a:blipFill>
            </p:spPr>
            <p:txBody>
              <a:bodyPr/>
              <a:lstStyle/>
              <a:p>
                <a:r>
                  <a:rPr lang="fr-CA">
                    <a:noFill/>
                  </a:rPr>
                  <a:t> </a:t>
                </a:r>
              </a:p>
            </p:txBody>
          </p:sp>
        </mc:Fallback>
      </mc:AlternateContent>
      <p:sp>
        <p:nvSpPr>
          <p:cNvPr id="41" name="ZoneTexte 41">
            <a:extLst>
              <a:ext uri="{FF2B5EF4-FFF2-40B4-BE49-F238E27FC236}">
                <a16:creationId xmlns:a16="http://schemas.microsoft.com/office/drawing/2014/main" id="{0D093B40-E8C1-1019-62C9-98628D7DDE76}"/>
              </a:ext>
            </a:extLst>
          </p:cNvPr>
          <p:cNvSpPr txBox="1"/>
          <p:nvPr/>
        </p:nvSpPr>
        <p:spPr>
          <a:xfrm>
            <a:off x="917016" y="2336649"/>
            <a:ext cx="1887208" cy="338554"/>
          </a:xfrm>
          <a:prstGeom prst="rect">
            <a:avLst/>
          </a:prstGeom>
          <a:noFill/>
        </p:spPr>
        <p:txBody>
          <a:bodyPr wrap="square" rtlCol="0">
            <a:spAutoFit/>
          </a:bodyPr>
          <a:lstStyle/>
          <a:p>
            <a:pPr algn="ctr"/>
            <a:r>
              <a:rPr lang="fr-CA" sz="1600" dirty="0">
                <a:latin typeface="Century Schoolbook" panose="02040604050505020304" pitchFamily="18" charset="0"/>
                <a:cs typeface="Roboto Serif Light" pitchFamily="2" charset="0"/>
              </a:rPr>
              <a:t>One spin ½</a:t>
            </a:r>
          </a:p>
        </p:txBody>
      </p:sp>
      <p:sp>
        <p:nvSpPr>
          <p:cNvPr id="42" name="ZoneTexte 41">
            <a:extLst>
              <a:ext uri="{FF2B5EF4-FFF2-40B4-BE49-F238E27FC236}">
                <a16:creationId xmlns:a16="http://schemas.microsoft.com/office/drawing/2014/main" id="{525473B8-E9A8-1794-BC8E-AB436E946259}"/>
              </a:ext>
            </a:extLst>
          </p:cNvPr>
          <p:cNvSpPr txBox="1"/>
          <p:nvPr/>
        </p:nvSpPr>
        <p:spPr>
          <a:xfrm>
            <a:off x="2966654" y="2341498"/>
            <a:ext cx="1946777" cy="338554"/>
          </a:xfrm>
          <a:prstGeom prst="rect">
            <a:avLst/>
          </a:prstGeom>
          <a:noFill/>
        </p:spPr>
        <p:txBody>
          <a:bodyPr wrap="square" rtlCol="0">
            <a:spAutoFit/>
          </a:bodyPr>
          <a:lstStyle/>
          <a:p>
            <a:pPr algn="ctr"/>
            <a:r>
              <a:rPr lang="fr-CA" sz="1600" dirty="0">
                <a:latin typeface="Century Schoolbook" panose="02040604050505020304" pitchFamily="18" charset="0"/>
                <a:cs typeface="Roboto Serif Light" pitchFamily="2" charset="0"/>
              </a:rPr>
              <a:t>Pair of spins ½</a:t>
            </a:r>
          </a:p>
        </p:txBody>
      </p:sp>
      <p:sp>
        <p:nvSpPr>
          <p:cNvPr id="43" name="ZoneTexte 41">
            <a:extLst>
              <a:ext uri="{FF2B5EF4-FFF2-40B4-BE49-F238E27FC236}">
                <a16:creationId xmlns:a16="http://schemas.microsoft.com/office/drawing/2014/main" id="{27710D9F-A348-61FB-F8B7-C6713FAE1637}"/>
              </a:ext>
            </a:extLst>
          </p:cNvPr>
          <p:cNvSpPr txBox="1"/>
          <p:nvPr/>
        </p:nvSpPr>
        <p:spPr>
          <a:xfrm>
            <a:off x="1998159" y="4849275"/>
            <a:ext cx="1069651" cy="338554"/>
          </a:xfrm>
          <a:prstGeom prst="rect">
            <a:avLst/>
          </a:prstGeom>
          <a:noFill/>
        </p:spPr>
        <p:txBody>
          <a:bodyPr wrap="square" rtlCol="0">
            <a:spAutoFit/>
          </a:bodyPr>
          <a:lstStyle/>
          <a:p>
            <a:pPr algn="ctr"/>
            <a:r>
              <a:rPr lang="fr-CA" sz="1600" dirty="0">
                <a:latin typeface="Century Schoolbook" panose="02040604050505020304" pitchFamily="18" charset="0"/>
                <a:cs typeface="Roboto Serif Light" pitchFamily="2" charset="0"/>
              </a:rPr>
              <a:t>Zeeman</a:t>
            </a:r>
          </a:p>
        </p:txBody>
      </p:sp>
      <p:cxnSp>
        <p:nvCxnSpPr>
          <p:cNvPr id="44" name="Straight Connector 43">
            <a:extLst>
              <a:ext uri="{FF2B5EF4-FFF2-40B4-BE49-F238E27FC236}">
                <a16:creationId xmlns:a16="http://schemas.microsoft.com/office/drawing/2014/main" id="{3DCCEC78-403F-58C5-521F-7B49ED86594B}"/>
              </a:ext>
            </a:extLst>
          </p:cNvPr>
          <p:cNvCxnSpPr/>
          <p:nvPr/>
        </p:nvCxnSpPr>
        <p:spPr>
          <a:xfrm>
            <a:off x="2513510" y="5916894"/>
            <a:ext cx="0" cy="7347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5" name="Freeform: Shape 44">
            <a:extLst>
              <a:ext uri="{FF2B5EF4-FFF2-40B4-BE49-F238E27FC236}">
                <a16:creationId xmlns:a16="http://schemas.microsoft.com/office/drawing/2014/main" id="{03EE3F67-B743-CD37-116C-1E4EBA199A7C}"/>
              </a:ext>
            </a:extLst>
          </p:cNvPr>
          <p:cNvSpPr/>
          <p:nvPr/>
        </p:nvSpPr>
        <p:spPr>
          <a:xfrm>
            <a:off x="3956968" y="5273901"/>
            <a:ext cx="1146786" cy="869812"/>
          </a:xfrm>
          <a:custGeom>
            <a:avLst/>
            <a:gdLst>
              <a:gd name="connsiteX0" fmla="*/ 0 w 1379764"/>
              <a:gd name="connsiteY0" fmla="*/ 2792186 h 3023675"/>
              <a:gd name="connsiteX1" fmla="*/ 538843 w 1379764"/>
              <a:gd name="connsiteY1" fmla="*/ 2743200 h 3023675"/>
              <a:gd name="connsiteX2" fmla="*/ 693964 w 1379764"/>
              <a:gd name="connsiteY2" fmla="*/ 0 h 3023675"/>
              <a:gd name="connsiteX3" fmla="*/ 800100 w 1379764"/>
              <a:gd name="connsiteY3" fmla="*/ 2743200 h 3023675"/>
              <a:gd name="connsiteX4" fmla="*/ 1379764 w 1379764"/>
              <a:gd name="connsiteY4" fmla="*/ 2792186 h 3023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9764" h="3023675">
                <a:moveTo>
                  <a:pt x="0" y="2792186"/>
                </a:moveTo>
                <a:cubicBezTo>
                  <a:pt x="211591" y="3000375"/>
                  <a:pt x="423182" y="3208564"/>
                  <a:pt x="538843" y="2743200"/>
                </a:cubicBezTo>
                <a:cubicBezTo>
                  <a:pt x="654504" y="2277836"/>
                  <a:pt x="650421" y="0"/>
                  <a:pt x="693964" y="0"/>
                </a:cubicBezTo>
                <a:cubicBezTo>
                  <a:pt x="737507" y="0"/>
                  <a:pt x="685800" y="2277836"/>
                  <a:pt x="800100" y="2743200"/>
                </a:cubicBezTo>
                <a:cubicBezTo>
                  <a:pt x="914400" y="3208564"/>
                  <a:pt x="1287236" y="2782661"/>
                  <a:pt x="1379764" y="2792186"/>
                </a:cubicBezTo>
              </a:path>
            </a:pathLst>
          </a:custGeom>
          <a:noFill/>
          <a:ln w="28575">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46" name="Rectangle 45">
            <a:extLst>
              <a:ext uri="{FF2B5EF4-FFF2-40B4-BE49-F238E27FC236}">
                <a16:creationId xmlns:a16="http://schemas.microsoft.com/office/drawing/2014/main" id="{79825BD8-2282-F407-37AF-8C47D1D0C9DC}"/>
              </a:ext>
            </a:extLst>
          </p:cNvPr>
          <p:cNvSpPr/>
          <p:nvPr/>
        </p:nvSpPr>
        <p:spPr>
          <a:xfrm>
            <a:off x="3395267" y="5940939"/>
            <a:ext cx="2837987" cy="35430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cxnSp>
        <p:nvCxnSpPr>
          <p:cNvPr id="47" name="Straight Arrow Connector 46">
            <a:extLst>
              <a:ext uri="{FF2B5EF4-FFF2-40B4-BE49-F238E27FC236}">
                <a16:creationId xmlns:a16="http://schemas.microsoft.com/office/drawing/2014/main" id="{C7C0473E-1FF9-EC2C-5D5E-5B6A9501E323}"/>
              </a:ext>
            </a:extLst>
          </p:cNvPr>
          <p:cNvCxnSpPr>
            <a:cxnSpLocks/>
          </p:cNvCxnSpPr>
          <p:nvPr/>
        </p:nvCxnSpPr>
        <p:spPr>
          <a:xfrm>
            <a:off x="4244556" y="5930139"/>
            <a:ext cx="1145476"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48" name="TextBox 47">
                <a:extLst>
                  <a:ext uri="{FF2B5EF4-FFF2-40B4-BE49-F238E27FC236}">
                    <a16:creationId xmlns:a16="http://schemas.microsoft.com/office/drawing/2014/main" id="{C67FEC7B-3547-9ED5-AE69-35B529A69884}"/>
                  </a:ext>
                </a:extLst>
              </p:cNvPr>
              <p:cNvSpPr txBox="1"/>
              <p:nvPr/>
            </p:nvSpPr>
            <p:spPr>
              <a:xfrm>
                <a:off x="4508275" y="5890733"/>
                <a:ext cx="618157" cy="338554"/>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fr-CA" sz="1600" i="1" smtClean="0">
                              <a:latin typeface="Cambria Math" panose="02040503050406030204" pitchFamily="18" charset="0"/>
                            </a:rPr>
                          </m:ctrlPr>
                        </m:sSubPr>
                        <m:e>
                          <m:r>
                            <a:rPr lang="fr-CA" sz="1600" i="1">
                              <a:latin typeface="Cambria Math" panose="02040503050406030204" pitchFamily="18" charset="0"/>
                            </a:rPr>
                            <m:t>𝜔</m:t>
                          </m:r>
                        </m:e>
                        <m:sub>
                          <m:r>
                            <a:rPr lang="fr-CA" sz="1600" b="0" i="1" smtClean="0">
                              <a:latin typeface="Cambria Math" panose="02040503050406030204" pitchFamily="18" charset="0"/>
                            </a:rPr>
                            <m:t>0</m:t>
                          </m:r>
                        </m:sub>
                      </m:sSub>
                    </m:oMath>
                  </m:oMathPara>
                </a14:m>
                <a:endParaRPr lang="fr-CA" sz="1600" dirty="0">
                  <a:latin typeface="Century Schoolbook" panose="02040604050505020304" pitchFamily="18" charset="0"/>
                </a:endParaRPr>
              </a:p>
            </p:txBody>
          </p:sp>
        </mc:Choice>
        <mc:Fallback>
          <p:sp>
            <p:nvSpPr>
              <p:cNvPr id="48" name="TextBox 47">
                <a:extLst>
                  <a:ext uri="{FF2B5EF4-FFF2-40B4-BE49-F238E27FC236}">
                    <a16:creationId xmlns:a16="http://schemas.microsoft.com/office/drawing/2014/main" id="{C67FEC7B-3547-9ED5-AE69-35B529A69884}"/>
                  </a:ext>
                </a:extLst>
              </p:cNvPr>
              <p:cNvSpPr txBox="1">
                <a:spLocks noRot="1" noChangeAspect="1" noMove="1" noResize="1" noEditPoints="1" noAdjustHandles="1" noChangeArrowheads="1" noChangeShapeType="1" noTextEdit="1"/>
              </p:cNvSpPr>
              <p:nvPr/>
            </p:nvSpPr>
            <p:spPr>
              <a:xfrm>
                <a:off x="4508275" y="5890733"/>
                <a:ext cx="618157" cy="338554"/>
              </a:xfrm>
              <a:prstGeom prst="rect">
                <a:avLst/>
              </a:prstGeom>
              <a:blipFill>
                <a:blip r:embed="rId8"/>
                <a:stretch>
                  <a:fillRect/>
                </a:stretch>
              </a:blipFill>
            </p:spPr>
            <p:txBody>
              <a:bodyPr/>
              <a:lstStyle/>
              <a:p>
                <a:r>
                  <a:rPr lang="fr-CA">
                    <a:noFill/>
                  </a:rPr>
                  <a:t> </a:t>
                </a:r>
              </a:p>
            </p:txBody>
          </p:sp>
        </mc:Fallback>
      </mc:AlternateContent>
      <p:cxnSp>
        <p:nvCxnSpPr>
          <p:cNvPr id="49" name="Straight Connector 48">
            <a:extLst>
              <a:ext uri="{FF2B5EF4-FFF2-40B4-BE49-F238E27FC236}">
                <a16:creationId xmlns:a16="http://schemas.microsoft.com/office/drawing/2014/main" id="{A7B89584-08A7-8BF2-384B-846183EE5D47}"/>
              </a:ext>
            </a:extLst>
          </p:cNvPr>
          <p:cNvCxnSpPr/>
          <p:nvPr/>
        </p:nvCxnSpPr>
        <p:spPr>
          <a:xfrm>
            <a:off x="4806721" y="5920075"/>
            <a:ext cx="0" cy="7347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Connecteur droit avec flèche 71">
            <a:extLst>
              <a:ext uri="{FF2B5EF4-FFF2-40B4-BE49-F238E27FC236}">
                <a16:creationId xmlns:a16="http://schemas.microsoft.com/office/drawing/2014/main" id="{49C6D465-39E3-9B76-EA6B-1179878D9A13}"/>
              </a:ext>
            </a:extLst>
          </p:cNvPr>
          <p:cNvCxnSpPr>
            <a:cxnSpLocks/>
          </p:cNvCxnSpPr>
          <p:nvPr/>
        </p:nvCxnSpPr>
        <p:spPr>
          <a:xfrm>
            <a:off x="4543068" y="5235509"/>
            <a:ext cx="583311" cy="0"/>
          </a:xfrm>
          <a:prstGeom prst="straightConnector1">
            <a:avLst/>
          </a:prstGeom>
          <a:ln w="19050">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51" name="TextBox 50">
                <a:extLst>
                  <a:ext uri="{FF2B5EF4-FFF2-40B4-BE49-F238E27FC236}">
                    <a16:creationId xmlns:a16="http://schemas.microsoft.com/office/drawing/2014/main" id="{9875C5D3-EFD3-630B-66C7-665DE655B9CA}"/>
                  </a:ext>
                </a:extLst>
              </p:cNvPr>
              <p:cNvSpPr txBox="1"/>
              <p:nvPr/>
            </p:nvSpPr>
            <p:spPr>
              <a:xfrm>
                <a:off x="4221727" y="5195621"/>
                <a:ext cx="1225991" cy="338554"/>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fr-CA" sz="1600" i="1" smtClean="0">
                          <a:latin typeface="Cambria Math" panose="02040503050406030204" pitchFamily="18" charset="0"/>
                        </a:rPr>
                        <m:t>3</m:t>
                      </m:r>
                      <m:r>
                        <m:rPr>
                          <m:sty m:val="p"/>
                        </m:rPr>
                        <a:rPr lang="fr-CA" sz="1600" b="0" i="0" smtClean="0">
                          <a:latin typeface="Cambria Math" panose="02040503050406030204" pitchFamily="18" charset="0"/>
                        </a:rPr>
                        <m:t>DD</m:t>
                      </m:r>
                    </m:oMath>
                  </m:oMathPara>
                </a14:m>
                <a:endParaRPr lang="fr-CA" sz="1600" dirty="0">
                  <a:latin typeface="Century Schoolbook" panose="02040604050505020304" pitchFamily="18" charset="0"/>
                </a:endParaRPr>
              </a:p>
            </p:txBody>
          </p:sp>
        </mc:Choice>
        <mc:Fallback>
          <p:sp>
            <p:nvSpPr>
              <p:cNvPr id="51" name="TextBox 50">
                <a:extLst>
                  <a:ext uri="{FF2B5EF4-FFF2-40B4-BE49-F238E27FC236}">
                    <a16:creationId xmlns:a16="http://schemas.microsoft.com/office/drawing/2014/main" id="{9875C5D3-EFD3-630B-66C7-665DE655B9CA}"/>
                  </a:ext>
                </a:extLst>
              </p:cNvPr>
              <p:cNvSpPr txBox="1">
                <a:spLocks noRot="1" noChangeAspect="1" noMove="1" noResize="1" noEditPoints="1" noAdjustHandles="1" noChangeArrowheads="1" noChangeShapeType="1" noTextEdit="1"/>
              </p:cNvSpPr>
              <p:nvPr/>
            </p:nvSpPr>
            <p:spPr>
              <a:xfrm>
                <a:off x="4221727" y="5195621"/>
                <a:ext cx="1225991" cy="338554"/>
              </a:xfrm>
              <a:prstGeom prst="rect">
                <a:avLst/>
              </a:prstGeom>
              <a:blipFill>
                <a:blip r:embed="rId9"/>
                <a:stretch>
                  <a:fillRect/>
                </a:stretch>
              </a:blipFill>
            </p:spPr>
            <p:txBody>
              <a:bodyPr/>
              <a:lstStyle/>
              <a:p>
                <a:r>
                  <a:rPr lang="fr-CA">
                    <a:noFill/>
                  </a:rPr>
                  <a:t> </a:t>
                </a:r>
              </a:p>
            </p:txBody>
          </p:sp>
        </mc:Fallback>
      </mc:AlternateContent>
      <p:sp>
        <p:nvSpPr>
          <p:cNvPr id="52" name="Right Brace 51">
            <a:extLst>
              <a:ext uri="{FF2B5EF4-FFF2-40B4-BE49-F238E27FC236}">
                <a16:creationId xmlns:a16="http://schemas.microsoft.com/office/drawing/2014/main" id="{7A7CA1A3-106F-2D65-2662-60F1432DCD7B}"/>
              </a:ext>
            </a:extLst>
          </p:cNvPr>
          <p:cNvSpPr/>
          <p:nvPr/>
        </p:nvSpPr>
        <p:spPr>
          <a:xfrm rot="5400000">
            <a:off x="2408906" y="3626619"/>
            <a:ext cx="248158" cy="2193471"/>
          </a:xfrm>
          <a:prstGeom prst="rightBrace">
            <a:avLst>
              <a:gd name="adj1" fmla="val 57682"/>
              <a:gd name="adj2" fmla="val 50000"/>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CA">
              <a:latin typeface="Century Schoolbook" panose="02040604050505020304" pitchFamily="18" charset="0"/>
            </a:endParaRPr>
          </a:p>
        </p:txBody>
      </p:sp>
      <p:sp>
        <p:nvSpPr>
          <p:cNvPr id="53" name="ZoneTexte 41">
            <a:extLst>
              <a:ext uri="{FF2B5EF4-FFF2-40B4-BE49-F238E27FC236}">
                <a16:creationId xmlns:a16="http://schemas.microsoft.com/office/drawing/2014/main" id="{C74F3CD7-2E0F-4225-9982-113A6D55F757}"/>
              </a:ext>
            </a:extLst>
          </p:cNvPr>
          <p:cNvSpPr txBox="1"/>
          <p:nvPr/>
        </p:nvSpPr>
        <p:spPr>
          <a:xfrm>
            <a:off x="2725249" y="5911330"/>
            <a:ext cx="1096550" cy="307777"/>
          </a:xfrm>
          <a:prstGeom prst="rect">
            <a:avLst/>
          </a:prstGeom>
          <a:noFill/>
        </p:spPr>
        <p:txBody>
          <a:bodyPr wrap="square" rtlCol="0">
            <a:spAutoFit/>
          </a:bodyPr>
          <a:lstStyle/>
          <a:p>
            <a:pPr algn="ctr"/>
            <a:r>
              <a:rPr lang="fr-CA" sz="1400" dirty="0">
                <a:latin typeface="Century Schoolbook" panose="02040604050505020304" pitchFamily="18" charset="0"/>
                <a:cs typeface="Roboto Serif Light" pitchFamily="2" charset="0"/>
              </a:rPr>
              <a:t>Frequency</a:t>
            </a:r>
          </a:p>
        </p:txBody>
      </p:sp>
      <p:sp>
        <p:nvSpPr>
          <p:cNvPr id="54" name="Right Brace 53">
            <a:extLst>
              <a:ext uri="{FF2B5EF4-FFF2-40B4-BE49-F238E27FC236}">
                <a16:creationId xmlns:a16="http://schemas.microsoft.com/office/drawing/2014/main" id="{FB904CC3-8F08-0EBF-0B68-46DBC68A5512}"/>
              </a:ext>
            </a:extLst>
          </p:cNvPr>
          <p:cNvSpPr/>
          <p:nvPr/>
        </p:nvSpPr>
        <p:spPr>
          <a:xfrm rot="5400000">
            <a:off x="4689771" y="3964385"/>
            <a:ext cx="248158" cy="1517941"/>
          </a:xfrm>
          <a:prstGeom prst="rightBrace">
            <a:avLst>
              <a:gd name="adj1" fmla="val 57682"/>
              <a:gd name="adj2" fmla="val 50000"/>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CA">
              <a:latin typeface="Century Schoolbook" panose="02040604050505020304" pitchFamily="18" charset="0"/>
            </a:endParaRPr>
          </a:p>
        </p:txBody>
      </p:sp>
      <p:cxnSp>
        <p:nvCxnSpPr>
          <p:cNvPr id="55" name="Straight Arrow Connector 54">
            <a:extLst>
              <a:ext uri="{FF2B5EF4-FFF2-40B4-BE49-F238E27FC236}">
                <a16:creationId xmlns:a16="http://schemas.microsoft.com/office/drawing/2014/main" id="{A38D76F8-A8A0-624D-3139-B0F3C71B0ECD}"/>
              </a:ext>
            </a:extLst>
          </p:cNvPr>
          <p:cNvCxnSpPr>
            <a:cxnSpLocks/>
          </p:cNvCxnSpPr>
          <p:nvPr/>
        </p:nvCxnSpPr>
        <p:spPr>
          <a:xfrm flipV="1">
            <a:off x="1197306" y="2762243"/>
            <a:ext cx="0" cy="1779815"/>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6" name="ZoneTexte 41">
            <a:extLst>
              <a:ext uri="{FF2B5EF4-FFF2-40B4-BE49-F238E27FC236}">
                <a16:creationId xmlns:a16="http://schemas.microsoft.com/office/drawing/2014/main" id="{E15C8DB4-EAFA-AEA1-E369-8EDF73888258}"/>
              </a:ext>
            </a:extLst>
          </p:cNvPr>
          <p:cNvSpPr txBox="1"/>
          <p:nvPr/>
        </p:nvSpPr>
        <p:spPr>
          <a:xfrm rot="16200000">
            <a:off x="472652" y="3536916"/>
            <a:ext cx="1069651" cy="338554"/>
          </a:xfrm>
          <a:prstGeom prst="rect">
            <a:avLst/>
          </a:prstGeom>
          <a:noFill/>
        </p:spPr>
        <p:txBody>
          <a:bodyPr wrap="square" rtlCol="0">
            <a:spAutoFit/>
          </a:bodyPr>
          <a:lstStyle/>
          <a:p>
            <a:pPr algn="ctr"/>
            <a:r>
              <a:rPr lang="fr-CA" sz="1600" dirty="0">
                <a:latin typeface="Century Schoolbook" panose="02040604050505020304" pitchFamily="18" charset="0"/>
                <a:cs typeface="Roboto Serif Light" pitchFamily="2" charset="0"/>
              </a:rPr>
              <a:t>Energy</a:t>
            </a:r>
          </a:p>
        </p:txBody>
      </p:sp>
      <p:sp>
        <p:nvSpPr>
          <p:cNvPr id="57" name="Freeform: Shape 56">
            <a:extLst>
              <a:ext uri="{FF2B5EF4-FFF2-40B4-BE49-F238E27FC236}">
                <a16:creationId xmlns:a16="http://schemas.microsoft.com/office/drawing/2014/main" id="{129A2546-9B26-C7CE-6FE3-EF3769818AE4}"/>
              </a:ext>
            </a:extLst>
          </p:cNvPr>
          <p:cNvSpPr/>
          <p:nvPr/>
        </p:nvSpPr>
        <p:spPr>
          <a:xfrm>
            <a:off x="6606630" y="2516657"/>
            <a:ext cx="1146786" cy="1185950"/>
          </a:xfrm>
          <a:custGeom>
            <a:avLst/>
            <a:gdLst>
              <a:gd name="connsiteX0" fmla="*/ 0 w 1379764"/>
              <a:gd name="connsiteY0" fmla="*/ 2792186 h 3023675"/>
              <a:gd name="connsiteX1" fmla="*/ 538843 w 1379764"/>
              <a:gd name="connsiteY1" fmla="*/ 2743200 h 3023675"/>
              <a:gd name="connsiteX2" fmla="*/ 693964 w 1379764"/>
              <a:gd name="connsiteY2" fmla="*/ 0 h 3023675"/>
              <a:gd name="connsiteX3" fmla="*/ 800100 w 1379764"/>
              <a:gd name="connsiteY3" fmla="*/ 2743200 h 3023675"/>
              <a:gd name="connsiteX4" fmla="*/ 1379764 w 1379764"/>
              <a:gd name="connsiteY4" fmla="*/ 2792186 h 3023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9764" h="3023675">
                <a:moveTo>
                  <a:pt x="0" y="2792186"/>
                </a:moveTo>
                <a:cubicBezTo>
                  <a:pt x="211591" y="3000375"/>
                  <a:pt x="423182" y="3208564"/>
                  <a:pt x="538843" y="2743200"/>
                </a:cubicBezTo>
                <a:cubicBezTo>
                  <a:pt x="654504" y="2277836"/>
                  <a:pt x="650421" y="0"/>
                  <a:pt x="693964" y="0"/>
                </a:cubicBezTo>
                <a:cubicBezTo>
                  <a:pt x="737507" y="0"/>
                  <a:pt x="685800" y="2277836"/>
                  <a:pt x="800100" y="2743200"/>
                </a:cubicBezTo>
                <a:cubicBezTo>
                  <a:pt x="914400" y="3208564"/>
                  <a:pt x="1287236" y="2782661"/>
                  <a:pt x="1379764" y="2792186"/>
                </a:cubicBezTo>
              </a:path>
            </a:pathLst>
          </a:custGeom>
          <a:noFill/>
          <a:ln w="28575">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58" name="Freeform: Shape 57">
            <a:extLst>
              <a:ext uri="{FF2B5EF4-FFF2-40B4-BE49-F238E27FC236}">
                <a16:creationId xmlns:a16="http://schemas.microsoft.com/office/drawing/2014/main" id="{5267EFE8-016D-FA7D-DD86-797F3546EF2A}"/>
              </a:ext>
            </a:extLst>
          </p:cNvPr>
          <p:cNvSpPr/>
          <p:nvPr/>
        </p:nvSpPr>
        <p:spPr>
          <a:xfrm>
            <a:off x="6030127" y="3444539"/>
            <a:ext cx="1146786" cy="258068"/>
          </a:xfrm>
          <a:custGeom>
            <a:avLst/>
            <a:gdLst>
              <a:gd name="connsiteX0" fmla="*/ 0 w 1379764"/>
              <a:gd name="connsiteY0" fmla="*/ 2792186 h 3023675"/>
              <a:gd name="connsiteX1" fmla="*/ 538843 w 1379764"/>
              <a:gd name="connsiteY1" fmla="*/ 2743200 h 3023675"/>
              <a:gd name="connsiteX2" fmla="*/ 693964 w 1379764"/>
              <a:gd name="connsiteY2" fmla="*/ 0 h 3023675"/>
              <a:gd name="connsiteX3" fmla="*/ 800100 w 1379764"/>
              <a:gd name="connsiteY3" fmla="*/ 2743200 h 3023675"/>
              <a:gd name="connsiteX4" fmla="*/ 1379764 w 1379764"/>
              <a:gd name="connsiteY4" fmla="*/ 2792186 h 3023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9764" h="3023675">
                <a:moveTo>
                  <a:pt x="0" y="2792186"/>
                </a:moveTo>
                <a:cubicBezTo>
                  <a:pt x="211591" y="3000375"/>
                  <a:pt x="423182" y="3208564"/>
                  <a:pt x="538843" y="2743200"/>
                </a:cubicBezTo>
                <a:cubicBezTo>
                  <a:pt x="654504" y="2277836"/>
                  <a:pt x="650421" y="0"/>
                  <a:pt x="693964" y="0"/>
                </a:cubicBezTo>
                <a:cubicBezTo>
                  <a:pt x="737507" y="0"/>
                  <a:pt x="685800" y="2277836"/>
                  <a:pt x="800100" y="2743200"/>
                </a:cubicBezTo>
                <a:cubicBezTo>
                  <a:pt x="914400" y="3208564"/>
                  <a:pt x="1287236" y="2782661"/>
                  <a:pt x="1379764" y="2792186"/>
                </a:cubicBezTo>
              </a:path>
            </a:pathLst>
          </a:custGeom>
          <a:noFill/>
          <a:ln w="28575">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59" name="Rectangle 58">
            <a:extLst>
              <a:ext uri="{FF2B5EF4-FFF2-40B4-BE49-F238E27FC236}">
                <a16:creationId xmlns:a16="http://schemas.microsoft.com/office/drawing/2014/main" id="{0678F420-35EC-C3D5-521F-37A9627D0B42}"/>
              </a:ext>
            </a:extLst>
          </p:cNvPr>
          <p:cNvSpPr/>
          <p:nvPr/>
        </p:nvSpPr>
        <p:spPr>
          <a:xfrm>
            <a:off x="5468426" y="3499833"/>
            <a:ext cx="2837987" cy="35430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cxnSp>
        <p:nvCxnSpPr>
          <p:cNvPr id="60" name="Straight Arrow Connector 59">
            <a:extLst>
              <a:ext uri="{FF2B5EF4-FFF2-40B4-BE49-F238E27FC236}">
                <a16:creationId xmlns:a16="http://schemas.microsoft.com/office/drawing/2014/main" id="{E424BB02-E8B0-DCDA-C815-79A4D6D0D5D4}"/>
              </a:ext>
            </a:extLst>
          </p:cNvPr>
          <p:cNvCxnSpPr>
            <a:cxnSpLocks/>
          </p:cNvCxnSpPr>
          <p:nvPr/>
        </p:nvCxnSpPr>
        <p:spPr>
          <a:xfrm>
            <a:off x="6317715" y="3489033"/>
            <a:ext cx="1145476"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61" name="TextBox 60">
                <a:extLst>
                  <a:ext uri="{FF2B5EF4-FFF2-40B4-BE49-F238E27FC236}">
                    <a16:creationId xmlns:a16="http://schemas.microsoft.com/office/drawing/2014/main" id="{73DECDA5-0596-0CCA-8D8C-E4AB89BD7306}"/>
                  </a:ext>
                </a:extLst>
              </p:cNvPr>
              <p:cNvSpPr txBox="1"/>
              <p:nvPr/>
            </p:nvSpPr>
            <p:spPr>
              <a:xfrm>
                <a:off x="6581434" y="3449627"/>
                <a:ext cx="618157" cy="338554"/>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fr-CA" sz="1600" i="1" smtClean="0">
                              <a:latin typeface="Cambria Math" panose="02040503050406030204" pitchFamily="18" charset="0"/>
                            </a:rPr>
                          </m:ctrlPr>
                        </m:sSubPr>
                        <m:e>
                          <m:r>
                            <a:rPr lang="fr-CA" sz="1600" i="1">
                              <a:latin typeface="Cambria Math" panose="02040503050406030204" pitchFamily="18" charset="0"/>
                            </a:rPr>
                            <m:t>𝜔</m:t>
                          </m:r>
                        </m:e>
                        <m:sub>
                          <m:r>
                            <a:rPr lang="fr-CA" sz="1600" b="0" i="1" smtClean="0">
                              <a:latin typeface="Cambria Math" panose="02040503050406030204" pitchFamily="18" charset="0"/>
                            </a:rPr>
                            <m:t>0</m:t>
                          </m:r>
                        </m:sub>
                      </m:sSub>
                    </m:oMath>
                  </m:oMathPara>
                </a14:m>
                <a:endParaRPr lang="fr-CA" sz="1600" dirty="0">
                  <a:latin typeface="Century Schoolbook" panose="02040604050505020304" pitchFamily="18" charset="0"/>
                </a:endParaRPr>
              </a:p>
            </p:txBody>
          </p:sp>
        </mc:Choice>
        <mc:Fallback>
          <p:sp>
            <p:nvSpPr>
              <p:cNvPr id="61" name="TextBox 60">
                <a:extLst>
                  <a:ext uri="{FF2B5EF4-FFF2-40B4-BE49-F238E27FC236}">
                    <a16:creationId xmlns:a16="http://schemas.microsoft.com/office/drawing/2014/main" id="{73DECDA5-0596-0CCA-8D8C-E4AB89BD7306}"/>
                  </a:ext>
                </a:extLst>
              </p:cNvPr>
              <p:cNvSpPr txBox="1">
                <a:spLocks noRot="1" noChangeAspect="1" noMove="1" noResize="1" noEditPoints="1" noAdjustHandles="1" noChangeArrowheads="1" noChangeShapeType="1" noTextEdit="1"/>
              </p:cNvSpPr>
              <p:nvPr/>
            </p:nvSpPr>
            <p:spPr>
              <a:xfrm>
                <a:off x="6581434" y="3449627"/>
                <a:ext cx="618157" cy="338554"/>
              </a:xfrm>
              <a:prstGeom prst="rect">
                <a:avLst/>
              </a:prstGeom>
              <a:blipFill>
                <a:blip r:embed="rId10"/>
                <a:stretch>
                  <a:fillRect/>
                </a:stretch>
              </a:blipFill>
            </p:spPr>
            <p:txBody>
              <a:bodyPr/>
              <a:lstStyle/>
              <a:p>
                <a:r>
                  <a:rPr lang="fr-CA">
                    <a:noFill/>
                  </a:rPr>
                  <a:t> </a:t>
                </a:r>
              </a:p>
            </p:txBody>
          </p:sp>
        </mc:Fallback>
      </mc:AlternateContent>
      <p:cxnSp>
        <p:nvCxnSpPr>
          <p:cNvPr id="62" name="Straight Connector 61">
            <a:extLst>
              <a:ext uri="{FF2B5EF4-FFF2-40B4-BE49-F238E27FC236}">
                <a16:creationId xmlns:a16="http://schemas.microsoft.com/office/drawing/2014/main" id="{F2962660-D7F1-E471-05BE-1F1F361D5E1F}"/>
              </a:ext>
            </a:extLst>
          </p:cNvPr>
          <p:cNvCxnSpPr/>
          <p:nvPr/>
        </p:nvCxnSpPr>
        <p:spPr>
          <a:xfrm>
            <a:off x="6879880" y="3478969"/>
            <a:ext cx="0" cy="7347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63" name="Freeform: Shape 62">
            <a:extLst>
              <a:ext uri="{FF2B5EF4-FFF2-40B4-BE49-F238E27FC236}">
                <a16:creationId xmlns:a16="http://schemas.microsoft.com/office/drawing/2014/main" id="{4C37FDEC-6784-2D83-9611-5B845835339C}"/>
              </a:ext>
            </a:extLst>
          </p:cNvPr>
          <p:cNvSpPr/>
          <p:nvPr/>
        </p:nvSpPr>
        <p:spPr>
          <a:xfrm>
            <a:off x="6605736" y="4583343"/>
            <a:ext cx="1146786" cy="299706"/>
          </a:xfrm>
          <a:custGeom>
            <a:avLst/>
            <a:gdLst>
              <a:gd name="connsiteX0" fmla="*/ 0 w 1379764"/>
              <a:gd name="connsiteY0" fmla="*/ 2792186 h 3023675"/>
              <a:gd name="connsiteX1" fmla="*/ 538843 w 1379764"/>
              <a:gd name="connsiteY1" fmla="*/ 2743200 h 3023675"/>
              <a:gd name="connsiteX2" fmla="*/ 693964 w 1379764"/>
              <a:gd name="connsiteY2" fmla="*/ 0 h 3023675"/>
              <a:gd name="connsiteX3" fmla="*/ 800100 w 1379764"/>
              <a:gd name="connsiteY3" fmla="*/ 2743200 h 3023675"/>
              <a:gd name="connsiteX4" fmla="*/ 1379764 w 1379764"/>
              <a:gd name="connsiteY4" fmla="*/ 2792186 h 3023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9764" h="3023675">
                <a:moveTo>
                  <a:pt x="0" y="2792186"/>
                </a:moveTo>
                <a:cubicBezTo>
                  <a:pt x="211591" y="3000375"/>
                  <a:pt x="423182" y="3208564"/>
                  <a:pt x="538843" y="2743200"/>
                </a:cubicBezTo>
                <a:cubicBezTo>
                  <a:pt x="654504" y="2277836"/>
                  <a:pt x="650421" y="0"/>
                  <a:pt x="693964" y="0"/>
                </a:cubicBezTo>
                <a:cubicBezTo>
                  <a:pt x="737507" y="0"/>
                  <a:pt x="685800" y="2277836"/>
                  <a:pt x="800100" y="2743200"/>
                </a:cubicBezTo>
                <a:cubicBezTo>
                  <a:pt x="914400" y="3208564"/>
                  <a:pt x="1287236" y="2782661"/>
                  <a:pt x="1379764" y="2792186"/>
                </a:cubicBezTo>
              </a:path>
            </a:pathLst>
          </a:custGeom>
          <a:noFill/>
          <a:ln w="28575">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64" name="Freeform: Shape 63">
            <a:extLst>
              <a:ext uri="{FF2B5EF4-FFF2-40B4-BE49-F238E27FC236}">
                <a16:creationId xmlns:a16="http://schemas.microsoft.com/office/drawing/2014/main" id="{0E728C02-8CC4-4C09-C3FF-ABE4D6F748D1}"/>
              </a:ext>
            </a:extLst>
          </p:cNvPr>
          <p:cNvSpPr/>
          <p:nvPr/>
        </p:nvSpPr>
        <p:spPr>
          <a:xfrm>
            <a:off x="6029233" y="4583343"/>
            <a:ext cx="1146786" cy="299706"/>
          </a:xfrm>
          <a:custGeom>
            <a:avLst/>
            <a:gdLst>
              <a:gd name="connsiteX0" fmla="*/ 0 w 1379764"/>
              <a:gd name="connsiteY0" fmla="*/ 2792186 h 3023675"/>
              <a:gd name="connsiteX1" fmla="*/ 538843 w 1379764"/>
              <a:gd name="connsiteY1" fmla="*/ 2743200 h 3023675"/>
              <a:gd name="connsiteX2" fmla="*/ 693964 w 1379764"/>
              <a:gd name="connsiteY2" fmla="*/ 0 h 3023675"/>
              <a:gd name="connsiteX3" fmla="*/ 800100 w 1379764"/>
              <a:gd name="connsiteY3" fmla="*/ 2743200 h 3023675"/>
              <a:gd name="connsiteX4" fmla="*/ 1379764 w 1379764"/>
              <a:gd name="connsiteY4" fmla="*/ 2792186 h 3023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9764" h="3023675">
                <a:moveTo>
                  <a:pt x="0" y="2792186"/>
                </a:moveTo>
                <a:cubicBezTo>
                  <a:pt x="211591" y="3000375"/>
                  <a:pt x="423182" y="3208564"/>
                  <a:pt x="538843" y="2743200"/>
                </a:cubicBezTo>
                <a:cubicBezTo>
                  <a:pt x="654504" y="2277836"/>
                  <a:pt x="650421" y="0"/>
                  <a:pt x="693964" y="0"/>
                </a:cubicBezTo>
                <a:cubicBezTo>
                  <a:pt x="737507" y="0"/>
                  <a:pt x="685800" y="2277836"/>
                  <a:pt x="800100" y="2743200"/>
                </a:cubicBezTo>
                <a:cubicBezTo>
                  <a:pt x="914400" y="3208564"/>
                  <a:pt x="1287236" y="2782661"/>
                  <a:pt x="1379764" y="2792186"/>
                </a:cubicBezTo>
              </a:path>
            </a:pathLst>
          </a:custGeom>
          <a:noFill/>
          <a:ln w="28575">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65" name="Rectangle 64">
            <a:extLst>
              <a:ext uri="{FF2B5EF4-FFF2-40B4-BE49-F238E27FC236}">
                <a16:creationId xmlns:a16="http://schemas.microsoft.com/office/drawing/2014/main" id="{449BA2AB-5EFD-5EE9-9558-7C5B87371268}"/>
              </a:ext>
            </a:extLst>
          </p:cNvPr>
          <p:cNvSpPr/>
          <p:nvPr/>
        </p:nvSpPr>
        <p:spPr>
          <a:xfrm>
            <a:off x="5942896" y="4680275"/>
            <a:ext cx="2362623" cy="35430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cxnSp>
        <p:nvCxnSpPr>
          <p:cNvPr id="66" name="Straight Arrow Connector 65">
            <a:extLst>
              <a:ext uri="{FF2B5EF4-FFF2-40B4-BE49-F238E27FC236}">
                <a16:creationId xmlns:a16="http://schemas.microsoft.com/office/drawing/2014/main" id="{6123A545-095D-61DA-D763-ECC6F831A2E7}"/>
              </a:ext>
            </a:extLst>
          </p:cNvPr>
          <p:cNvCxnSpPr>
            <a:cxnSpLocks/>
          </p:cNvCxnSpPr>
          <p:nvPr/>
        </p:nvCxnSpPr>
        <p:spPr>
          <a:xfrm>
            <a:off x="6316821" y="4669475"/>
            <a:ext cx="1145476"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67" name="TextBox 66">
                <a:extLst>
                  <a:ext uri="{FF2B5EF4-FFF2-40B4-BE49-F238E27FC236}">
                    <a16:creationId xmlns:a16="http://schemas.microsoft.com/office/drawing/2014/main" id="{3352FEB0-2C14-993B-5D60-B506D453EA1F}"/>
                  </a:ext>
                </a:extLst>
              </p:cNvPr>
              <p:cNvSpPr txBox="1"/>
              <p:nvPr/>
            </p:nvSpPr>
            <p:spPr>
              <a:xfrm>
                <a:off x="6580540" y="4630069"/>
                <a:ext cx="618157" cy="338554"/>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fr-CA" sz="1600" i="1" smtClean="0">
                              <a:latin typeface="Cambria Math" panose="02040503050406030204" pitchFamily="18" charset="0"/>
                            </a:rPr>
                          </m:ctrlPr>
                        </m:sSubPr>
                        <m:e>
                          <m:r>
                            <a:rPr lang="fr-CA" sz="1600" i="1">
                              <a:latin typeface="Cambria Math" panose="02040503050406030204" pitchFamily="18" charset="0"/>
                            </a:rPr>
                            <m:t>𝜔</m:t>
                          </m:r>
                        </m:e>
                        <m:sub>
                          <m:r>
                            <a:rPr lang="fr-CA" sz="1600" b="0" i="1" smtClean="0">
                              <a:latin typeface="Cambria Math" panose="02040503050406030204" pitchFamily="18" charset="0"/>
                            </a:rPr>
                            <m:t>0</m:t>
                          </m:r>
                        </m:sub>
                      </m:sSub>
                    </m:oMath>
                  </m:oMathPara>
                </a14:m>
                <a:endParaRPr lang="fr-CA" sz="1600" dirty="0">
                  <a:latin typeface="Century Schoolbook" panose="02040604050505020304" pitchFamily="18" charset="0"/>
                </a:endParaRPr>
              </a:p>
            </p:txBody>
          </p:sp>
        </mc:Choice>
        <mc:Fallback>
          <p:sp>
            <p:nvSpPr>
              <p:cNvPr id="67" name="TextBox 66">
                <a:extLst>
                  <a:ext uri="{FF2B5EF4-FFF2-40B4-BE49-F238E27FC236}">
                    <a16:creationId xmlns:a16="http://schemas.microsoft.com/office/drawing/2014/main" id="{3352FEB0-2C14-993B-5D60-B506D453EA1F}"/>
                  </a:ext>
                </a:extLst>
              </p:cNvPr>
              <p:cNvSpPr txBox="1">
                <a:spLocks noRot="1" noChangeAspect="1" noMove="1" noResize="1" noEditPoints="1" noAdjustHandles="1" noChangeArrowheads="1" noChangeShapeType="1" noTextEdit="1"/>
              </p:cNvSpPr>
              <p:nvPr/>
            </p:nvSpPr>
            <p:spPr>
              <a:xfrm>
                <a:off x="6580540" y="4630069"/>
                <a:ext cx="618157" cy="338554"/>
              </a:xfrm>
              <a:prstGeom prst="rect">
                <a:avLst/>
              </a:prstGeom>
              <a:blipFill>
                <a:blip r:embed="rId11"/>
                <a:stretch>
                  <a:fillRect/>
                </a:stretch>
              </a:blipFill>
            </p:spPr>
            <p:txBody>
              <a:bodyPr/>
              <a:lstStyle/>
              <a:p>
                <a:r>
                  <a:rPr lang="fr-CA">
                    <a:noFill/>
                  </a:rPr>
                  <a:t> </a:t>
                </a:r>
              </a:p>
            </p:txBody>
          </p:sp>
        </mc:Fallback>
      </mc:AlternateContent>
      <p:cxnSp>
        <p:nvCxnSpPr>
          <p:cNvPr id="68" name="Straight Connector 67">
            <a:extLst>
              <a:ext uri="{FF2B5EF4-FFF2-40B4-BE49-F238E27FC236}">
                <a16:creationId xmlns:a16="http://schemas.microsoft.com/office/drawing/2014/main" id="{D8A13BEF-C302-A1AD-99AD-F8429048E482}"/>
              </a:ext>
            </a:extLst>
          </p:cNvPr>
          <p:cNvCxnSpPr/>
          <p:nvPr/>
        </p:nvCxnSpPr>
        <p:spPr>
          <a:xfrm>
            <a:off x="6878986" y="4659411"/>
            <a:ext cx="0" cy="7347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70" name="Group 69">
            <a:extLst>
              <a:ext uri="{FF2B5EF4-FFF2-40B4-BE49-F238E27FC236}">
                <a16:creationId xmlns:a16="http://schemas.microsoft.com/office/drawing/2014/main" id="{A261FB14-C0DC-0DBE-0D8F-3A2CA3F2B321}"/>
              </a:ext>
            </a:extLst>
          </p:cNvPr>
          <p:cNvGrpSpPr/>
          <p:nvPr/>
        </p:nvGrpSpPr>
        <p:grpSpPr>
          <a:xfrm rot="9789129">
            <a:off x="5641646" y="2848043"/>
            <a:ext cx="712582" cy="361412"/>
            <a:chOff x="4543111" y="2108009"/>
            <a:chExt cx="1463114" cy="542261"/>
          </a:xfrm>
        </p:grpSpPr>
        <p:sp>
          <p:nvSpPr>
            <p:cNvPr id="71" name="Freeform: Shape 70">
              <a:extLst>
                <a:ext uri="{FF2B5EF4-FFF2-40B4-BE49-F238E27FC236}">
                  <a16:creationId xmlns:a16="http://schemas.microsoft.com/office/drawing/2014/main" id="{FC3AE0D9-B88F-6FCB-89EB-538A92925DEB}"/>
                </a:ext>
              </a:extLst>
            </p:cNvPr>
            <p:cNvSpPr/>
            <p:nvPr/>
          </p:nvSpPr>
          <p:spPr>
            <a:xfrm rot="32435">
              <a:off x="4728167" y="2239498"/>
              <a:ext cx="1246477" cy="274106"/>
            </a:xfrm>
            <a:custGeom>
              <a:avLst/>
              <a:gdLst>
                <a:gd name="connsiteX0" fmla="*/ 0 w 5486400"/>
                <a:gd name="connsiteY0" fmla="*/ 914400 h 922020"/>
                <a:gd name="connsiteX1" fmla="*/ 457200 w 5486400"/>
                <a:gd name="connsiteY1" fmla="*/ 7620 h 922020"/>
                <a:gd name="connsiteX2" fmla="*/ 914400 w 5486400"/>
                <a:gd name="connsiteY2" fmla="*/ 914400 h 922020"/>
                <a:gd name="connsiteX3" fmla="*/ 1371600 w 5486400"/>
                <a:gd name="connsiteY3" fmla="*/ 0 h 922020"/>
                <a:gd name="connsiteX4" fmla="*/ 1828800 w 5486400"/>
                <a:gd name="connsiteY4" fmla="*/ 914400 h 922020"/>
                <a:gd name="connsiteX5" fmla="*/ 2286000 w 5486400"/>
                <a:gd name="connsiteY5" fmla="*/ 7620 h 922020"/>
                <a:gd name="connsiteX6" fmla="*/ 2750820 w 5486400"/>
                <a:gd name="connsiteY6" fmla="*/ 914400 h 922020"/>
                <a:gd name="connsiteX7" fmla="*/ 3200400 w 5486400"/>
                <a:gd name="connsiteY7" fmla="*/ 7620 h 922020"/>
                <a:gd name="connsiteX8" fmla="*/ 3657600 w 5486400"/>
                <a:gd name="connsiteY8" fmla="*/ 922020 h 922020"/>
                <a:gd name="connsiteX9" fmla="*/ 4122420 w 5486400"/>
                <a:gd name="connsiteY9" fmla="*/ 7620 h 922020"/>
                <a:gd name="connsiteX10" fmla="*/ 4572000 w 5486400"/>
                <a:gd name="connsiteY10" fmla="*/ 914400 h 922020"/>
                <a:gd name="connsiteX11" fmla="*/ 5036820 w 5486400"/>
                <a:gd name="connsiteY11" fmla="*/ 7620 h 922020"/>
                <a:gd name="connsiteX12" fmla="*/ 5486400 w 5486400"/>
                <a:gd name="connsiteY12" fmla="*/ 914400 h 92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486400" h="922020">
                  <a:moveTo>
                    <a:pt x="0" y="914400"/>
                  </a:moveTo>
                  <a:cubicBezTo>
                    <a:pt x="152400" y="461010"/>
                    <a:pt x="304800" y="7620"/>
                    <a:pt x="457200" y="7620"/>
                  </a:cubicBezTo>
                  <a:cubicBezTo>
                    <a:pt x="609600" y="7620"/>
                    <a:pt x="762000" y="915670"/>
                    <a:pt x="914400" y="914400"/>
                  </a:cubicBezTo>
                  <a:cubicBezTo>
                    <a:pt x="1066800" y="913130"/>
                    <a:pt x="1219200" y="0"/>
                    <a:pt x="1371600" y="0"/>
                  </a:cubicBezTo>
                  <a:cubicBezTo>
                    <a:pt x="1524000" y="0"/>
                    <a:pt x="1676400" y="913130"/>
                    <a:pt x="1828800" y="914400"/>
                  </a:cubicBezTo>
                  <a:cubicBezTo>
                    <a:pt x="1981200" y="915670"/>
                    <a:pt x="2132330" y="7620"/>
                    <a:pt x="2286000" y="7620"/>
                  </a:cubicBezTo>
                  <a:cubicBezTo>
                    <a:pt x="2439670" y="7620"/>
                    <a:pt x="2598420" y="914400"/>
                    <a:pt x="2750820" y="914400"/>
                  </a:cubicBezTo>
                  <a:cubicBezTo>
                    <a:pt x="2903220" y="914400"/>
                    <a:pt x="3049270" y="6350"/>
                    <a:pt x="3200400" y="7620"/>
                  </a:cubicBezTo>
                  <a:cubicBezTo>
                    <a:pt x="3351530" y="8890"/>
                    <a:pt x="3503930" y="922020"/>
                    <a:pt x="3657600" y="922020"/>
                  </a:cubicBezTo>
                  <a:cubicBezTo>
                    <a:pt x="3811270" y="922020"/>
                    <a:pt x="3970020" y="8890"/>
                    <a:pt x="4122420" y="7620"/>
                  </a:cubicBezTo>
                  <a:cubicBezTo>
                    <a:pt x="4274820" y="6350"/>
                    <a:pt x="4419600" y="914400"/>
                    <a:pt x="4572000" y="914400"/>
                  </a:cubicBezTo>
                  <a:cubicBezTo>
                    <a:pt x="4724400" y="914400"/>
                    <a:pt x="4884420" y="7620"/>
                    <a:pt x="5036820" y="7620"/>
                  </a:cubicBezTo>
                  <a:cubicBezTo>
                    <a:pt x="5189220" y="7620"/>
                    <a:pt x="5353050" y="797560"/>
                    <a:pt x="5486400" y="914400"/>
                  </a:cubicBezTo>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sp>
          <p:nvSpPr>
            <p:cNvPr id="72" name="Rectangle 71">
              <a:extLst>
                <a:ext uri="{FF2B5EF4-FFF2-40B4-BE49-F238E27FC236}">
                  <a16:creationId xmlns:a16="http://schemas.microsoft.com/office/drawing/2014/main" id="{97512787-F9BC-B865-1F89-25E8490A7093}"/>
                </a:ext>
              </a:extLst>
            </p:cNvPr>
            <p:cNvSpPr/>
            <p:nvPr/>
          </p:nvSpPr>
          <p:spPr>
            <a:xfrm rot="208264">
              <a:off x="4543111" y="2130596"/>
              <a:ext cx="280122" cy="45331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73" name="Rectangle 72">
              <a:extLst>
                <a:ext uri="{FF2B5EF4-FFF2-40B4-BE49-F238E27FC236}">
                  <a16:creationId xmlns:a16="http://schemas.microsoft.com/office/drawing/2014/main" id="{45CD456B-B79D-BD86-740A-03CF8E00D25F}"/>
                </a:ext>
              </a:extLst>
            </p:cNvPr>
            <p:cNvSpPr/>
            <p:nvPr/>
          </p:nvSpPr>
          <p:spPr>
            <a:xfrm rot="208264">
              <a:off x="5776879" y="2108009"/>
              <a:ext cx="229346" cy="54226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cxnSp>
          <p:nvCxnSpPr>
            <p:cNvPr id="74" name="Straight Arrow Connector 73">
              <a:extLst>
                <a:ext uri="{FF2B5EF4-FFF2-40B4-BE49-F238E27FC236}">
                  <a16:creationId xmlns:a16="http://schemas.microsoft.com/office/drawing/2014/main" id="{51048007-09A2-BB3C-5C31-DC8100F88A65}"/>
                </a:ext>
              </a:extLst>
            </p:cNvPr>
            <p:cNvCxnSpPr>
              <a:cxnSpLocks/>
            </p:cNvCxnSpPr>
            <p:nvPr/>
          </p:nvCxnSpPr>
          <p:spPr>
            <a:xfrm>
              <a:off x="4739518" y="2373353"/>
              <a:ext cx="1217549" cy="0"/>
            </a:xfrm>
            <a:prstGeom prst="straightConnector1">
              <a:avLst/>
            </a:prstGeom>
            <a:ln w="12700">
              <a:solidFill>
                <a:schemeClr val="tx1"/>
              </a:solidFill>
              <a:prstDash val="sysDot"/>
              <a:tailEnd type="triangle"/>
            </a:ln>
          </p:spPr>
          <p:style>
            <a:lnRef idx="1">
              <a:schemeClr val="accent1"/>
            </a:lnRef>
            <a:fillRef idx="0">
              <a:schemeClr val="accent1"/>
            </a:fillRef>
            <a:effectRef idx="0">
              <a:schemeClr val="accent1"/>
            </a:effectRef>
            <a:fontRef idx="minor">
              <a:schemeClr val="tx1"/>
            </a:fontRef>
          </p:style>
        </p:cxnSp>
      </p:grpSp>
      <p:sp>
        <p:nvSpPr>
          <p:cNvPr id="75" name="ZoneTexte 41">
            <a:extLst>
              <a:ext uri="{FF2B5EF4-FFF2-40B4-BE49-F238E27FC236}">
                <a16:creationId xmlns:a16="http://schemas.microsoft.com/office/drawing/2014/main" id="{32098C03-E151-29FB-92A5-A3E18925E499}"/>
              </a:ext>
            </a:extLst>
          </p:cNvPr>
          <p:cNvSpPr txBox="1"/>
          <p:nvPr/>
        </p:nvSpPr>
        <p:spPr>
          <a:xfrm rot="20593357">
            <a:off x="5342166" y="2696553"/>
            <a:ext cx="1096550" cy="307777"/>
          </a:xfrm>
          <a:prstGeom prst="rect">
            <a:avLst/>
          </a:prstGeom>
          <a:noFill/>
        </p:spPr>
        <p:txBody>
          <a:bodyPr wrap="square" rtlCol="0">
            <a:spAutoFit/>
          </a:bodyPr>
          <a:lstStyle/>
          <a:p>
            <a:pPr algn="ctr"/>
            <a:r>
              <a:rPr lang="fr-CA" sz="1400" dirty="0">
                <a:latin typeface="Century Schoolbook" panose="02040604050505020304" pitchFamily="18" charset="0"/>
                <a:cs typeface="Roboto Serif Light" pitchFamily="2" charset="0"/>
              </a:rPr>
              <a:t>Single</a:t>
            </a:r>
          </a:p>
        </p:txBody>
      </p:sp>
      <p:grpSp>
        <p:nvGrpSpPr>
          <p:cNvPr id="76" name="Group 75">
            <a:extLst>
              <a:ext uri="{FF2B5EF4-FFF2-40B4-BE49-F238E27FC236}">
                <a16:creationId xmlns:a16="http://schemas.microsoft.com/office/drawing/2014/main" id="{1ACC8A10-1893-5742-1979-6D8BBAC0946F}"/>
              </a:ext>
            </a:extLst>
          </p:cNvPr>
          <p:cNvGrpSpPr/>
          <p:nvPr/>
        </p:nvGrpSpPr>
        <p:grpSpPr>
          <a:xfrm rot="12893801">
            <a:off x="5587172" y="3464048"/>
            <a:ext cx="712582" cy="361412"/>
            <a:chOff x="4543111" y="2108009"/>
            <a:chExt cx="1463114" cy="542261"/>
          </a:xfrm>
        </p:grpSpPr>
        <p:sp>
          <p:nvSpPr>
            <p:cNvPr id="77" name="Freeform: Shape 76">
              <a:extLst>
                <a:ext uri="{FF2B5EF4-FFF2-40B4-BE49-F238E27FC236}">
                  <a16:creationId xmlns:a16="http://schemas.microsoft.com/office/drawing/2014/main" id="{0A4C7B9F-9CB5-DE63-6274-02C9C9369F05}"/>
                </a:ext>
              </a:extLst>
            </p:cNvPr>
            <p:cNvSpPr/>
            <p:nvPr/>
          </p:nvSpPr>
          <p:spPr>
            <a:xfrm rot="32435">
              <a:off x="4728167" y="2239498"/>
              <a:ext cx="1246477" cy="274106"/>
            </a:xfrm>
            <a:custGeom>
              <a:avLst/>
              <a:gdLst>
                <a:gd name="connsiteX0" fmla="*/ 0 w 5486400"/>
                <a:gd name="connsiteY0" fmla="*/ 914400 h 922020"/>
                <a:gd name="connsiteX1" fmla="*/ 457200 w 5486400"/>
                <a:gd name="connsiteY1" fmla="*/ 7620 h 922020"/>
                <a:gd name="connsiteX2" fmla="*/ 914400 w 5486400"/>
                <a:gd name="connsiteY2" fmla="*/ 914400 h 922020"/>
                <a:gd name="connsiteX3" fmla="*/ 1371600 w 5486400"/>
                <a:gd name="connsiteY3" fmla="*/ 0 h 922020"/>
                <a:gd name="connsiteX4" fmla="*/ 1828800 w 5486400"/>
                <a:gd name="connsiteY4" fmla="*/ 914400 h 922020"/>
                <a:gd name="connsiteX5" fmla="*/ 2286000 w 5486400"/>
                <a:gd name="connsiteY5" fmla="*/ 7620 h 922020"/>
                <a:gd name="connsiteX6" fmla="*/ 2750820 w 5486400"/>
                <a:gd name="connsiteY6" fmla="*/ 914400 h 922020"/>
                <a:gd name="connsiteX7" fmla="*/ 3200400 w 5486400"/>
                <a:gd name="connsiteY7" fmla="*/ 7620 h 922020"/>
                <a:gd name="connsiteX8" fmla="*/ 3657600 w 5486400"/>
                <a:gd name="connsiteY8" fmla="*/ 922020 h 922020"/>
                <a:gd name="connsiteX9" fmla="*/ 4122420 w 5486400"/>
                <a:gd name="connsiteY9" fmla="*/ 7620 h 922020"/>
                <a:gd name="connsiteX10" fmla="*/ 4572000 w 5486400"/>
                <a:gd name="connsiteY10" fmla="*/ 914400 h 922020"/>
                <a:gd name="connsiteX11" fmla="*/ 5036820 w 5486400"/>
                <a:gd name="connsiteY11" fmla="*/ 7620 h 922020"/>
                <a:gd name="connsiteX12" fmla="*/ 5486400 w 5486400"/>
                <a:gd name="connsiteY12" fmla="*/ 914400 h 92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486400" h="922020">
                  <a:moveTo>
                    <a:pt x="0" y="914400"/>
                  </a:moveTo>
                  <a:cubicBezTo>
                    <a:pt x="152400" y="461010"/>
                    <a:pt x="304800" y="7620"/>
                    <a:pt x="457200" y="7620"/>
                  </a:cubicBezTo>
                  <a:cubicBezTo>
                    <a:pt x="609600" y="7620"/>
                    <a:pt x="762000" y="915670"/>
                    <a:pt x="914400" y="914400"/>
                  </a:cubicBezTo>
                  <a:cubicBezTo>
                    <a:pt x="1066800" y="913130"/>
                    <a:pt x="1219200" y="0"/>
                    <a:pt x="1371600" y="0"/>
                  </a:cubicBezTo>
                  <a:cubicBezTo>
                    <a:pt x="1524000" y="0"/>
                    <a:pt x="1676400" y="913130"/>
                    <a:pt x="1828800" y="914400"/>
                  </a:cubicBezTo>
                  <a:cubicBezTo>
                    <a:pt x="1981200" y="915670"/>
                    <a:pt x="2132330" y="7620"/>
                    <a:pt x="2286000" y="7620"/>
                  </a:cubicBezTo>
                  <a:cubicBezTo>
                    <a:pt x="2439670" y="7620"/>
                    <a:pt x="2598420" y="914400"/>
                    <a:pt x="2750820" y="914400"/>
                  </a:cubicBezTo>
                  <a:cubicBezTo>
                    <a:pt x="2903220" y="914400"/>
                    <a:pt x="3049270" y="6350"/>
                    <a:pt x="3200400" y="7620"/>
                  </a:cubicBezTo>
                  <a:cubicBezTo>
                    <a:pt x="3351530" y="8890"/>
                    <a:pt x="3503930" y="922020"/>
                    <a:pt x="3657600" y="922020"/>
                  </a:cubicBezTo>
                  <a:cubicBezTo>
                    <a:pt x="3811270" y="922020"/>
                    <a:pt x="3970020" y="8890"/>
                    <a:pt x="4122420" y="7620"/>
                  </a:cubicBezTo>
                  <a:cubicBezTo>
                    <a:pt x="4274820" y="6350"/>
                    <a:pt x="4419600" y="914400"/>
                    <a:pt x="4572000" y="914400"/>
                  </a:cubicBezTo>
                  <a:cubicBezTo>
                    <a:pt x="4724400" y="914400"/>
                    <a:pt x="4884420" y="7620"/>
                    <a:pt x="5036820" y="7620"/>
                  </a:cubicBezTo>
                  <a:cubicBezTo>
                    <a:pt x="5189220" y="7620"/>
                    <a:pt x="5353050" y="797560"/>
                    <a:pt x="5486400" y="914400"/>
                  </a:cubicBezTo>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sp>
          <p:nvSpPr>
            <p:cNvPr id="78" name="Rectangle 77">
              <a:extLst>
                <a:ext uri="{FF2B5EF4-FFF2-40B4-BE49-F238E27FC236}">
                  <a16:creationId xmlns:a16="http://schemas.microsoft.com/office/drawing/2014/main" id="{D03D24E4-DDCE-4E4A-2711-655BC6A24663}"/>
                </a:ext>
              </a:extLst>
            </p:cNvPr>
            <p:cNvSpPr/>
            <p:nvPr/>
          </p:nvSpPr>
          <p:spPr>
            <a:xfrm rot="208264">
              <a:off x="4543111" y="2130596"/>
              <a:ext cx="280122" cy="45331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79" name="Rectangle 78">
              <a:extLst>
                <a:ext uri="{FF2B5EF4-FFF2-40B4-BE49-F238E27FC236}">
                  <a16:creationId xmlns:a16="http://schemas.microsoft.com/office/drawing/2014/main" id="{DE0ED6F2-0911-9B9B-1AF7-431BB69A7BCB}"/>
                </a:ext>
              </a:extLst>
            </p:cNvPr>
            <p:cNvSpPr/>
            <p:nvPr/>
          </p:nvSpPr>
          <p:spPr>
            <a:xfrm rot="208264">
              <a:off x="5776879" y="2108009"/>
              <a:ext cx="229346" cy="54226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cxnSp>
          <p:nvCxnSpPr>
            <p:cNvPr id="80" name="Straight Arrow Connector 79">
              <a:extLst>
                <a:ext uri="{FF2B5EF4-FFF2-40B4-BE49-F238E27FC236}">
                  <a16:creationId xmlns:a16="http://schemas.microsoft.com/office/drawing/2014/main" id="{CDF4D4A8-1475-6AF1-408B-04222561EC97}"/>
                </a:ext>
              </a:extLst>
            </p:cNvPr>
            <p:cNvCxnSpPr>
              <a:cxnSpLocks/>
            </p:cNvCxnSpPr>
            <p:nvPr/>
          </p:nvCxnSpPr>
          <p:spPr>
            <a:xfrm>
              <a:off x="4739518" y="2373353"/>
              <a:ext cx="1217549" cy="0"/>
            </a:xfrm>
            <a:prstGeom prst="straightConnector1">
              <a:avLst/>
            </a:prstGeom>
            <a:ln w="12700">
              <a:solidFill>
                <a:schemeClr val="tx1"/>
              </a:solidFill>
              <a:prstDash val="sysDot"/>
              <a:tailEnd type="triangle"/>
            </a:ln>
          </p:spPr>
          <p:style>
            <a:lnRef idx="1">
              <a:schemeClr val="accent1"/>
            </a:lnRef>
            <a:fillRef idx="0">
              <a:schemeClr val="accent1"/>
            </a:fillRef>
            <a:effectRef idx="0">
              <a:schemeClr val="accent1"/>
            </a:effectRef>
            <a:fontRef idx="minor">
              <a:schemeClr val="tx1"/>
            </a:fontRef>
          </p:style>
        </p:cxnSp>
      </p:grpSp>
      <p:sp>
        <p:nvSpPr>
          <p:cNvPr id="81" name="ZoneTexte 41">
            <a:extLst>
              <a:ext uri="{FF2B5EF4-FFF2-40B4-BE49-F238E27FC236}">
                <a16:creationId xmlns:a16="http://schemas.microsoft.com/office/drawing/2014/main" id="{8511CCAF-BC23-CF46-D4A1-A594B2286595}"/>
              </a:ext>
            </a:extLst>
          </p:cNvPr>
          <p:cNvSpPr txBox="1"/>
          <p:nvPr/>
        </p:nvSpPr>
        <p:spPr>
          <a:xfrm rot="2169222">
            <a:off x="5390739" y="3828782"/>
            <a:ext cx="1096550" cy="307777"/>
          </a:xfrm>
          <a:prstGeom prst="rect">
            <a:avLst/>
          </a:prstGeom>
          <a:noFill/>
        </p:spPr>
        <p:txBody>
          <a:bodyPr wrap="square" rtlCol="0">
            <a:spAutoFit/>
          </a:bodyPr>
          <a:lstStyle/>
          <a:p>
            <a:pPr algn="ctr"/>
            <a:r>
              <a:rPr lang="fr-CA" sz="1400" dirty="0">
                <a:latin typeface="Century Schoolbook" panose="02040604050505020304" pitchFamily="18" charset="0"/>
                <a:cs typeface="Roboto Serif Light" pitchFamily="2" charset="0"/>
              </a:rPr>
              <a:t>Dual</a:t>
            </a:r>
          </a:p>
        </p:txBody>
      </p:sp>
      <p:grpSp>
        <p:nvGrpSpPr>
          <p:cNvPr id="82" name="Group 81">
            <a:extLst>
              <a:ext uri="{FF2B5EF4-FFF2-40B4-BE49-F238E27FC236}">
                <a16:creationId xmlns:a16="http://schemas.microsoft.com/office/drawing/2014/main" id="{C4DF724E-B7BC-C4DF-D957-48C4BE611756}"/>
              </a:ext>
            </a:extLst>
          </p:cNvPr>
          <p:cNvGrpSpPr/>
          <p:nvPr/>
        </p:nvGrpSpPr>
        <p:grpSpPr>
          <a:xfrm rot="12893801">
            <a:off x="5618813" y="4163398"/>
            <a:ext cx="712582" cy="361412"/>
            <a:chOff x="4543111" y="2108009"/>
            <a:chExt cx="1463114" cy="542261"/>
          </a:xfrm>
        </p:grpSpPr>
        <p:sp>
          <p:nvSpPr>
            <p:cNvPr id="83" name="Freeform: Shape 82">
              <a:extLst>
                <a:ext uri="{FF2B5EF4-FFF2-40B4-BE49-F238E27FC236}">
                  <a16:creationId xmlns:a16="http://schemas.microsoft.com/office/drawing/2014/main" id="{8F0A5608-67C8-95B1-821D-7FED6209DB90}"/>
                </a:ext>
              </a:extLst>
            </p:cNvPr>
            <p:cNvSpPr/>
            <p:nvPr/>
          </p:nvSpPr>
          <p:spPr>
            <a:xfrm rot="32435">
              <a:off x="4728167" y="2239498"/>
              <a:ext cx="1246477" cy="274106"/>
            </a:xfrm>
            <a:custGeom>
              <a:avLst/>
              <a:gdLst>
                <a:gd name="connsiteX0" fmla="*/ 0 w 5486400"/>
                <a:gd name="connsiteY0" fmla="*/ 914400 h 922020"/>
                <a:gd name="connsiteX1" fmla="*/ 457200 w 5486400"/>
                <a:gd name="connsiteY1" fmla="*/ 7620 h 922020"/>
                <a:gd name="connsiteX2" fmla="*/ 914400 w 5486400"/>
                <a:gd name="connsiteY2" fmla="*/ 914400 h 922020"/>
                <a:gd name="connsiteX3" fmla="*/ 1371600 w 5486400"/>
                <a:gd name="connsiteY3" fmla="*/ 0 h 922020"/>
                <a:gd name="connsiteX4" fmla="*/ 1828800 w 5486400"/>
                <a:gd name="connsiteY4" fmla="*/ 914400 h 922020"/>
                <a:gd name="connsiteX5" fmla="*/ 2286000 w 5486400"/>
                <a:gd name="connsiteY5" fmla="*/ 7620 h 922020"/>
                <a:gd name="connsiteX6" fmla="*/ 2750820 w 5486400"/>
                <a:gd name="connsiteY6" fmla="*/ 914400 h 922020"/>
                <a:gd name="connsiteX7" fmla="*/ 3200400 w 5486400"/>
                <a:gd name="connsiteY7" fmla="*/ 7620 h 922020"/>
                <a:gd name="connsiteX8" fmla="*/ 3657600 w 5486400"/>
                <a:gd name="connsiteY8" fmla="*/ 922020 h 922020"/>
                <a:gd name="connsiteX9" fmla="*/ 4122420 w 5486400"/>
                <a:gd name="connsiteY9" fmla="*/ 7620 h 922020"/>
                <a:gd name="connsiteX10" fmla="*/ 4572000 w 5486400"/>
                <a:gd name="connsiteY10" fmla="*/ 914400 h 922020"/>
                <a:gd name="connsiteX11" fmla="*/ 5036820 w 5486400"/>
                <a:gd name="connsiteY11" fmla="*/ 7620 h 922020"/>
                <a:gd name="connsiteX12" fmla="*/ 5486400 w 5486400"/>
                <a:gd name="connsiteY12" fmla="*/ 914400 h 92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486400" h="922020">
                  <a:moveTo>
                    <a:pt x="0" y="914400"/>
                  </a:moveTo>
                  <a:cubicBezTo>
                    <a:pt x="152400" y="461010"/>
                    <a:pt x="304800" y="7620"/>
                    <a:pt x="457200" y="7620"/>
                  </a:cubicBezTo>
                  <a:cubicBezTo>
                    <a:pt x="609600" y="7620"/>
                    <a:pt x="762000" y="915670"/>
                    <a:pt x="914400" y="914400"/>
                  </a:cubicBezTo>
                  <a:cubicBezTo>
                    <a:pt x="1066800" y="913130"/>
                    <a:pt x="1219200" y="0"/>
                    <a:pt x="1371600" y="0"/>
                  </a:cubicBezTo>
                  <a:cubicBezTo>
                    <a:pt x="1524000" y="0"/>
                    <a:pt x="1676400" y="913130"/>
                    <a:pt x="1828800" y="914400"/>
                  </a:cubicBezTo>
                  <a:cubicBezTo>
                    <a:pt x="1981200" y="915670"/>
                    <a:pt x="2132330" y="7620"/>
                    <a:pt x="2286000" y="7620"/>
                  </a:cubicBezTo>
                  <a:cubicBezTo>
                    <a:pt x="2439670" y="7620"/>
                    <a:pt x="2598420" y="914400"/>
                    <a:pt x="2750820" y="914400"/>
                  </a:cubicBezTo>
                  <a:cubicBezTo>
                    <a:pt x="2903220" y="914400"/>
                    <a:pt x="3049270" y="6350"/>
                    <a:pt x="3200400" y="7620"/>
                  </a:cubicBezTo>
                  <a:cubicBezTo>
                    <a:pt x="3351530" y="8890"/>
                    <a:pt x="3503930" y="922020"/>
                    <a:pt x="3657600" y="922020"/>
                  </a:cubicBezTo>
                  <a:cubicBezTo>
                    <a:pt x="3811270" y="922020"/>
                    <a:pt x="3970020" y="8890"/>
                    <a:pt x="4122420" y="7620"/>
                  </a:cubicBezTo>
                  <a:cubicBezTo>
                    <a:pt x="4274820" y="6350"/>
                    <a:pt x="4419600" y="914400"/>
                    <a:pt x="4572000" y="914400"/>
                  </a:cubicBezTo>
                  <a:cubicBezTo>
                    <a:pt x="4724400" y="914400"/>
                    <a:pt x="4884420" y="7620"/>
                    <a:pt x="5036820" y="7620"/>
                  </a:cubicBezTo>
                  <a:cubicBezTo>
                    <a:pt x="5189220" y="7620"/>
                    <a:pt x="5353050" y="797560"/>
                    <a:pt x="5486400" y="914400"/>
                  </a:cubicBezTo>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sp>
          <p:nvSpPr>
            <p:cNvPr id="84" name="Rectangle 83">
              <a:extLst>
                <a:ext uri="{FF2B5EF4-FFF2-40B4-BE49-F238E27FC236}">
                  <a16:creationId xmlns:a16="http://schemas.microsoft.com/office/drawing/2014/main" id="{C206F04E-E5ED-68FD-110C-C303F977A987}"/>
                </a:ext>
              </a:extLst>
            </p:cNvPr>
            <p:cNvSpPr/>
            <p:nvPr/>
          </p:nvSpPr>
          <p:spPr>
            <a:xfrm rot="208264">
              <a:off x="4543111" y="2130596"/>
              <a:ext cx="280122" cy="45331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85" name="Rectangle 84">
              <a:extLst>
                <a:ext uri="{FF2B5EF4-FFF2-40B4-BE49-F238E27FC236}">
                  <a16:creationId xmlns:a16="http://schemas.microsoft.com/office/drawing/2014/main" id="{CC929AD2-7583-C127-6E24-406AD54EAF67}"/>
                </a:ext>
              </a:extLst>
            </p:cNvPr>
            <p:cNvSpPr/>
            <p:nvPr/>
          </p:nvSpPr>
          <p:spPr>
            <a:xfrm rot="208264">
              <a:off x="5776879" y="2108009"/>
              <a:ext cx="229346" cy="54226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cxnSp>
          <p:nvCxnSpPr>
            <p:cNvPr id="86" name="Straight Arrow Connector 85">
              <a:extLst>
                <a:ext uri="{FF2B5EF4-FFF2-40B4-BE49-F238E27FC236}">
                  <a16:creationId xmlns:a16="http://schemas.microsoft.com/office/drawing/2014/main" id="{8039A88B-666F-E7B3-897D-0C709698D3E9}"/>
                </a:ext>
              </a:extLst>
            </p:cNvPr>
            <p:cNvCxnSpPr>
              <a:cxnSpLocks/>
            </p:cNvCxnSpPr>
            <p:nvPr/>
          </p:nvCxnSpPr>
          <p:spPr>
            <a:xfrm>
              <a:off x="4739518" y="2373353"/>
              <a:ext cx="1217549" cy="0"/>
            </a:xfrm>
            <a:prstGeom prst="straightConnector1">
              <a:avLst/>
            </a:prstGeom>
            <a:ln w="12700">
              <a:solidFill>
                <a:schemeClr val="tx1"/>
              </a:solidFill>
              <a:prstDash val="sysDot"/>
              <a:tailEnd type="triangle"/>
            </a:ln>
          </p:spPr>
          <p:style>
            <a:lnRef idx="1">
              <a:schemeClr val="accent1"/>
            </a:lnRef>
            <a:fillRef idx="0">
              <a:schemeClr val="accent1"/>
            </a:fillRef>
            <a:effectRef idx="0">
              <a:schemeClr val="accent1"/>
            </a:effectRef>
            <a:fontRef idx="minor">
              <a:schemeClr val="tx1"/>
            </a:fontRef>
          </p:style>
        </p:cxnSp>
      </p:grpSp>
      <p:sp>
        <p:nvSpPr>
          <p:cNvPr id="87" name="ZoneTexte 41">
            <a:extLst>
              <a:ext uri="{FF2B5EF4-FFF2-40B4-BE49-F238E27FC236}">
                <a16:creationId xmlns:a16="http://schemas.microsoft.com/office/drawing/2014/main" id="{6B2ABE7D-7520-673B-FB55-DA63B4C211FF}"/>
              </a:ext>
            </a:extLst>
          </p:cNvPr>
          <p:cNvSpPr txBox="1"/>
          <p:nvPr/>
        </p:nvSpPr>
        <p:spPr>
          <a:xfrm>
            <a:off x="6305593" y="4912343"/>
            <a:ext cx="1146786" cy="584775"/>
          </a:xfrm>
          <a:prstGeom prst="rect">
            <a:avLst/>
          </a:prstGeom>
          <a:noFill/>
        </p:spPr>
        <p:txBody>
          <a:bodyPr wrap="square" rtlCol="0">
            <a:spAutoFit/>
          </a:bodyPr>
          <a:lstStyle/>
          <a:p>
            <a:pPr algn="ctr"/>
            <a:r>
              <a:rPr lang="fr-CA" sz="1600" dirty="0">
                <a:latin typeface="Century Schoolbook" panose="02040604050505020304" pitchFamily="18" charset="0"/>
                <a:cs typeface="Roboto Serif Light" pitchFamily="2" charset="0"/>
              </a:rPr>
              <a:t>Dual RF pulse</a:t>
            </a:r>
          </a:p>
        </p:txBody>
      </p:sp>
      <p:sp>
        <p:nvSpPr>
          <p:cNvPr id="88" name="ZoneTexte 41">
            <a:extLst>
              <a:ext uri="{FF2B5EF4-FFF2-40B4-BE49-F238E27FC236}">
                <a16:creationId xmlns:a16="http://schemas.microsoft.com/office/drawing/2014/main" id="{40FAC14F-E858-7FC5-985F-112AD3F2A7F0}"/>
              </a:ext>
            </a:extLst>
          </p:cNvPr>
          <p:cNvSpPr txBox="1"/>
          <p:nvPr/>
        </p:nvSpPr>
        <p:spPr>
          <a:xfrm>
            <a:off x="6171394" y="2233984"/>
            <a:ext cx="1146786" cy="584775"/>
          </a:xfrm>
          <a:prstGeom prst="rect">
            <a:avLst/>
          </a:prstGeom>
          <a:noFill/>
        </p:spPr>
        <p:txBody>
          <a:bodyPr wrap="square" rtlCol="0">
            <a:spAutoFit/>
          </a:bodyPr>
          <a:lstStyle/>
          <a:p>
            <a:pPr algn="ctr"/>
            <a:r>
              <a:rPr lang="fr-CA" sz="1600" dirty="0">
                <a:latin typeface="Century Schoolbook" panose="02040604050505020304" pitchFamily="18" charset="0"/>
                <a:cs typeface="Roboto Serif Light" pitchFamily="2" charset="0"/>
              </a:rPr>
              <a:t>Single RF pulse</a:t>
            </a:r>
          </a:p>
        </p:txBody>
      </p:sp>
      <p:sp>
        <p:nvSpPr>
          <p:cNvPr id="89" name="ZoneTexte 41">
            <a:extLst>
              <a:ext uri="{FF2B5EF4-FFF2-40B4-BE49-F238E27FC236}">
                <a16:creationId xmlns:a16="http://schemas.microsoft.com/office/drawing/2014/main" id="{B565F907-C676-C49B-965E-971AE199EC10}"/>
              </a:ext>
            </a:extLst>
          </p:cNvPr>
          <p:cNvSpPr txBox="1"/>
          <p:nvPr/>
        </p:nvSpPr>
        <p:spPr>
          <a:xfrm>
            <a:off x="7474915" y="2918188"/>
            <a:ext cx="1699664" cy="369332"/>
          </a:xfrm>
          <a:prstGeom prst="rect">
            <a:avLst/>
          </a:prstGeom>
          <a:noFill/>
        </p:spPr>
        <p:txBody>
          <a:bodyPr wrap="square" rtlCol="0">
            <a:spAutoFit/>
          </a:bodyPr>
          <a:lstStyle/>
          <a:p>
            <a:pPr algn="ctr"/>
            <a:r>
              <a:rPr lang="fr-CA" dirty="0">
                <a:latin typeface="Century Schoolbook" panose="02040604050505020304" pitchFamily="18" charset="0"/>
                <a:cs typeface="Roboto Serif Light" pitchFamily="2" charset="0"/>
              </a:rPr>
              <a:t>Regular MT</a:t>
            </a:r>
          </a:p>
        </p:txBody>
      </p:sp>
      <p:sp>
        <p:nvSpPr>
          <p:cNvPr id="90" name="ZoneTexte 41">
            <a:extLst>
              <a:ext uri="{FF2B5EF4-FFF2-40B4-BE49-F238E27FC236}">
                <a16:creationId xmlns:a16="http://schemas.microsoft.com/office/drawing/2014/main" id="{8AB29707-A17F-0A1F-9CC1-3CD9D1031C05}"/>
              </a:ext>
            </a:extLst>
          </p:cNvPr>
          <p:cNvSpPr txBox="1"/>
          <p:nvPr/>
        </p:nvSpPr>
        <p:spPr>
          <a:xfrm>
            <a:off x="7474915" y="4104696"/>
            <a:ext cx="1699664" cy="369332"/>
          </a:xfrm>
          <a:prstGeom prst="rect">
            <a:avLst/>
          </a:prstGeom>
          <a:noFill/>
        </p:spPr>
        <p:txBody>
          <a:bodyPr wrap="square" rtlCol="0">
            <a:spAutoFit/>
          </a:bodyPr>
          <a:lstStyle/>
          <a:p>
            <a:pPr algn="ctr"/>
            <a:r>
              <a:rPr lang="fr-CA" dirty="0" err="1">
                <a:latin typeface="Century Schoolbook" panose="02040604050505020304" pitchFamily="18" charset="0"/>
                <a:cs typeface="Roboto Serif Light" pitchFamily="2" charset="0"/>
              </a:rPr>
              <a:t>Special</a:t>
            </a:r>
            <a:r>
              <a:rPr lang="fr-CA" dirty="0">
                <a:latin typeface="Century Schoolbook" panose="02040604050505020304" pitchFamily="18" charset="0"/>
                <a:cs typeface="Roboto Serif Light" pitchFamily="2" charset="0"/>
              </a:rPr>
              <a:t> MT</a:t>
            </a:r>
          </a:p>
        </p:txBody>
      </p:sp>
      <p:sp>
        <p:nvSpPr>
          <p:cNvPr id="13" name="Rectangle 12">
            <a:extLst>
              <a:ext uri="{FF2B5EF4-FFF2-40B4-BE49-F238E27FC236}">
                <a16:creationId xmlns:a16="http://schemas.microsoft.com/office/drawing/2014/main" id="{1C385516-5F06-3431-7EA9-E22133346AC4}"/>
              </a:ext>
            </a:extLst>
          </p:cNvPr>
          <p:cNvSpPr/>
          <p:nvPr/>
        </p:nvSpPr>
        <p:spPr>
          <a:xfrm>
            <a:off x="5626796" y="2008414"/>
            <a:ext cx="1990414" cy="364943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69" name="ZoneTexte 41">
            <a:extLst>
              <a:ext uri="{FF2B5EF4-FFF2-40B4-BE49-F238E27FC236}">
                <a16:creationId xmlns:a16="http://schemas.microsoft.com/office/drawing/2014/main" id="{9703BD3F-3B94-1D2F-9790-4F8FA4D06CA4}"/>
              </a:ext>
            </a:extLst>
          </p:cNvPr>
          <p:cNvSpPr txBox="1"/>
          <p:nvPr/>
        </p:nvSpPr>
        <p:spPr>
          <a:xfrm>
            <a:off x="3642063" y="4849275"/>
            <a:ext cx="2362623" cy="338554"/>
          </a:xfrm>
          <a:prstGeom prst="rect">
            <a:avLst/>
          </a:prstGeom>
          <a:noFill/>
        </p:spPr>
        <p:txBody>
          <a:bodyPr wrap="square" rtlCol="0">
            <a:spAutoFit/>
          </a:bodyPr>
          <a:lstStyle/>
          <a:p>
            <a:pPr algn="ctr"/>
            <a:r>
              <a:rPr lang="fr-CA" sz="1600" dirty="0">
                <a:latin typeface="Century Schoolbook" panose="02040604050505020304" pitchFamily="18" charset="0"/>
                <a:cs typeface="Roboto Serif Light" pitchFamily="2" charset="0"/>
              </a:rPr>
              <a:t>Zeeman and </a:t>
            </a:r>
            <a:r>
              <a:rPr lang="fr-CA" sz="1600" dirty="0" err="1">
                <a:latin typeface="Century Schoolbook" panose="02040604050505020304" pitchFamily="18" charset="0"/>
                <a:cs typeface="Roboto Serif Light" pitchFamily="2" charset="0"/>
              </a:rPr>
              <a:t>dipolar</a:t>
            </a:r>
            <a:endParaRPr lang="fr-CA" sz="1600" dirty="0">
              <a:latin typeface="Century Schoolbook" panose="02040604050505020304" pitchFamily="18" charset="0"/>
              <a:cs typeface="Roboto Serif Light" pitchFamily="2" charset="0"/>
            </a:endParaRPr>
          </a:p>
        </p:txBody>
      </p:sp>
      <p:sp>
        <p:nvSpPr>
          <p:cNvPr id="91" name="Oval 90">
            <a:extLst>
              <a:ext uri="{FF2B5EF4-FFF2-40B4-BE49-F238E27FC236}">
                <a16:creationId xmlns:a16="http://schemas.microsoft.com/office/drawing/2014/main" id="{1C96F31E-D386-44B2-DDC7-F2DEACAF010E}"/>
              </a:ext>
            </a:extLst>
          </p:cNvPr>
          <p:cNvSpPr/>
          <p:nvPr/>
        </p:nvSpPr>
        <p:spPr>
          <a:xfrm>
            <a:off x="6559359" y="5712957"/>
            <a:ext cx="2603520" cy="538774"/>
          </a:xfrm>
          <a:prstGeom prst="ellipse">
            <a:avLst/>
          </a:prstGeom>
          <a:noFill/>
          <a:ln w="28575">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92" name="Freeform: Shape 91">
            <a:extLst>
              <a:ext uri="{FF2B5EF4-FFF2-40B4-BE49-F238E27FC236}">
                <a16:creationId xmlns:a16="http://schemas.microsoft.com/office/drawing/2014/main" id="{39EA384F-2BB4-7B33-1896-F49F469D0A0D}"/>
              </a:ext>
            </a:extLst>
          </p:cNvPr>
          <p:cNvSpPr/>
          <p:nvPr/>
        </p:nvSpPr>
        <p:spPr>
          <a:xfrm>
            <a:off x="7293387" y="3382341"/>
            <a:ext cx="1146786" cy="2788419"/>
          </a:xfrm>
          <a:custGeom>
            <a:avLst/>
            <a:gdLst>
              <a:gd name="connsiteX0" fmla="*/ 0 w 1379764"/>
              <a:gd name="connsiteY0" fmla="*/ 2792186 h 3023675"/>
              <a:gd name="connsiteX1" fmla="*/ 538843 w 1379764"/>
              <a:gd name="connsiteY1" fmla="*/ 2743200 h 3023675"/>
              <a:gd name="connsiteX2" fmla="*/ 693964 w 1379764"/>
              <a:gd name="connsiteY2" fmla="*/ 0 h 3023675"/>
              <a:gd name="connsiteX3" fmla="*/ 800100 w 1379764"/>
              <a:gd name="connsiteY3" fmla="*/ 2743200 h 3023675"/>
              <a:gd name="connsiteX4" fmla="*/ 1379764 w 1379764"/>
              <a:gd name="connsiteY4" fmla="*/ 2792186 h 3023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9764" h="3023675">
                <a:moveTo>
                  <a:pt x="0" y="2792186"/>
                </a:moveTo>
                <a:cubicBezTo>
                  <a:pt x="211591" y="3000375"/>
                  <a:pt x="423182" y="3208564"/>
                  <a:pt x="538843" y="2743200"/>
                </a:cubicBezTo>
                <a:cubicBezTo>
                  <a:pt x="654504" y="2277836"/>
                  <a:pt x="650421" y="0"/>
                  <a:pt x="693964" y="0"/>
                </a:cubicBezTo>
                <a:cubicBezTo>
                  <a:pt x="737507" y="0"/>
                  <a:pt x="685800" y="2277836"/>
                  <a:pt x="800100" y="2743200"/>
                </a:cubicBezTo>
                <a:cubicBezTo>
                  <a:pt x="914400" y="3208564"/>
                  <a:pt x="1287236" y="2782661"/>
                  <a:pt x="1379764" y="2792186"/>
                </a:cubicBezTo>
              </a:path>
            </a:pathLst>
          </a:custGeom>
          <a:noFill/>
          <a:ln w="28575">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cxnSp>
        <p:nvCxnSpPr>
          <p:cNvPr id="93" name="Straight Arrow Connector 92">
            <a:extLst>
              <a:ext uri="{FF2B5EF4-FFF2-40B4-BE49-F238E27FC236}">
                <a16:creationId xmlns:a16="http://schemas.microsoft.com/office/drawing/2014/main" id="{C72B697A-AD3C-D991-31E0-56409F53441E}"/>
              </a:ext>
            </a:extLst>
          </p:cNvPr>
          <p:cNvCxnSpPr>
            <a:cxnSpLocks/>
          </p:cNvCxnSpPr>
          <p:nvPr/>
        </p:nvCxnSpPr>
        <p:spPr>
          <a:xfrm>
            <a:off x="6287004" y="5954011"/>
            <a:ext cx="3128930"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4" name="Rectangle 93">
            <a:extLst>
              <a:ext uri="{FF2B5EF4-FFF2-40B4-BE49-F238E27FC236}">
                <a16:creationId xmlns:a16="http://schemas.microsoft.com/office/drawing/2014/main" id="{0E927FE8-B24D-E7D9-C1AA-8ED495AC3808}"/>
              </a:ext>
            </a:extLst>
          </p:cNvPr>
          <p:cNvSpPr/>
          <p:nvPr/>
        </p:nvSpPr>
        <p:spPr>
          <a:xfrm>
            <a:off x="6442126" y="5972975"/>
            <a:ext cx="2837987" cy="35430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95" name="ZoneTexte 41">
            <a:extLst>
              <a:ext uri="{FF2B5EF4-FFF2-40B4-BE49-F238E27FC236}">
                <a16:creationId xmlns:a16="http://schemas.microsoft.com/office/drawing/2014/main" id="{E7B873E9-B76C-E1BB-BAD6-40E97E5F815F}"/>
              </a:ext>
            </a:extLst>
          </p:cNvPr>
          <p:cNvSpPr txBox="1"/>
          <p:nvPr/>
        </p:nvSpPr>
        <p:spPr>
          <a:xfrm>
            <a:off x="8436891" y="5972849"/>
            <a:ext cx="1887208" cy="369332"/>
          </a:xfrm>
          <a:prstGeom prst="rect">
            <a:avLst/>
          </a:prstGeom>
          <a:noFill/>
        </p:spPr>
        <p:txBody>
          <a:bodyPr wrap="square" rtlCol="0">
            <a:spAutoFit/>
          </a:bodyPr>
          <a:lstStyle/>
          <a:p>
            <a:pPr algn="ctr"/>
            <a:r>
              <a:rPr lang="fr-CA" dirty="0">
                <a:latin typeface="Century Schoolbook" panose="02040604050505020304" pitchFamily="18" charset="0"/>
                <a:cs typeface="Roboto Serif Light" pitchFamily="2" charset="0"/>
              </a:rPr>
              <a:t>Frequency</a:t>
            </a:r>
          </a:p>
        </p:txBody>
      </p:sp>
      <p:sp>
        <p:nvSpPr>
          <p:cNvPr id="96" name="ZoneTexte 41">
            <a:extLst>
              <a:ext uri="{FF2B5EF4-FFF2-40B4-BE49-F238E27FC236}">
                <a16:creationId xmlns:a16="http://schemas.microsoft.com/office/drawing/2014/main" id="{D1C1196B-0F2A-E45A-B48F-12A0E5C1540D}"/>
              </a:ext>
            </a:extLst>
          </p:cNvPr>
          <p:cNvSpPr txBox="1"/>
          <p:nvPr/>
        </p:nvSpPr>
        <p:spPr>
          <a:xfrm>
            <a:off x="7630334" y="5374109"/>
            <a:ext cx="1966273" cy="369332"/>
          </a:xfrm>
          <a:prstGeom prst="rect">
            <a:avLst/>
          </a:prstGeom>
          <a:noFill/>
        </p:spPr>
        <p:txBody>
          <a:bodyPr wrap="square" rtlCol="0">
            <a:spAutoFit/>
          </a:bodyPr>
          <a:lstStyle/>
          <a:p>
            <a:pPr algn="ctr"/>
            <a:r>
              <a:rPr lang="fr-CA" dirty="0">
                <a:latin typeface="Century Schoolbook" panose="02040604050505020304" pitchFamily="18" charset="0"/>
                <a:cs typeface="Roboto Serif Light" pitchFamily="2" charset="0"/>
              </a:rPr>
              <a:t>Bound pool</a:t>
            </a:r>
          </a:p>
        </p:txBody>
      </p:sp>
      <p:sp>
        <p:nvSpPr>
          <p:cNvPr id="97" name="ZoneTexte 41">
            <a:extLst>
              <a:ext uri="{FF2B5EF4-FFF2-40B4-BE49-F238E27FC236}">
                <a16:creationId xmlns:a16="http://schemas.microsoft.com/office/drawing/2014/main" id="{4E0E2D8A-BD68-4D87-6C87-0937DA3470F1}"/>
              </a:ext>
            </a:extLst>
          </p:cNvPr>
          <p:cNvSpPr txBox="1"/>
          <p:nvPr/>
        </p:nvSpPr>
        <p:spPr>
          <a:xfrm>
            <a:off x="6212859" y="3280193"/>
            <a:ext cx="1887208" cy="369332"/>
          </a:xfrm>
          <a:prstGeom prst="rect">
            <a:avLst/>
          </a:prstGeom>
          <a:noFill/>
        </p:spPr>
        <p:txBody>
          <a:bodyPr wrap="square" rtlCol="0">
            <a:spAutoFit/>
          </a:bodyPr>
          <a:lstStyle/>
          <a:p>
            <a:pPr algn="ctr"/>
            <a:r>
              <a:rPr lang="fr-CA" dirty="0">
                <a:latin typeface="Century Schoolbook" panose="02040604050505020304" pitchFamily="18" charset="0"/>
                <a:cs typeface="Roboto Serif Light" pitchFamily="2" charset="0"/>
              </a:rPr>
              <a:t>Free pool</a:t>
            </a:r>
          </a:p>
        </p:txBody>
      </p:sp>
      <mc:AlternateContent xmlns:mc="http://schemas.openxmlformats.org/markup-compatibility/2006">
        <mc:Choice xmlns:a14="http://schemas.microsoft.com/office/drawing/2010/main" Requires="a14">
          <p:sp>
            <p:nvSpPr>
              <p:cNvPr id="98" name="TextBox 97">
                <a:extLst>
                  <a:ext uri="{FF2B5EF4-FFF2-40B4-BE49-F238E27FC236}">
                    <a16:creationId xmlns:a16="http://schemas.microsoft.com/office/drawing/2014/main" id="{86047A3F-43D8-E5DE-DA14-052CF1B65263}"/>
                  </a:ext>
                </a:extLst>
              </p:cNvPr>
              <p:cNvSpPr txBox="1"/>
              <p:nvPr/>
            </p:nvSpPr>
            <p:spPr>
              <a:xfrm>
                <a:off x="7555134" y="5914605"/>
                <a:ext cx="618157"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fr-CA" sz="1800" i="1" smtClean="0">
                              <a:latin typeface="Cambria Math" panose="02040503050406030204" pitchFamily="18" charset="0"/>
                            </a:rPr>
                          </m:ctrlPr>
                        </m:sSubPr>
                        <m:e>
                          <m:r>
                            <a:rPr lang="fr-CA" sz="1800" i="1">
                              <a:latin typeface="Cambria Math" panose="02040503050406030204" pitchFamily="18" charset="0"/>
                            </a:rPr>
                            <m:t>𝜔</m:t>
                          </m:r>
                        </m:e>
                        <m:sub>
                          <m:r>
                            <a:rPr lang="fr-CA" sz="1800" b="0" i="1" smtClean="0">
                              <a:latin typeface="Cambria Math" panose="02040503050406030204" pitchFamily="18" charset="0"/>
                            </a:rPr>
                            <m:t>0</m:t>
                          </m:r>
                        </m:sub>
                      </m:sSub>
                    </m:oMath>
                  </m:oMathPara>
                </a14:m>
                <a:endParaRPr lang="fr-CA" dirty="0">
                  <a:latin typeface="Century Schoolbook" panose="02040604050505020304" pitchFamily="18" charset="0"/>
                </a:endParaRPr>
              </a:p>
            </p:txBody>
          </p:sp>
        </mc:Choice>
        <mc:Fallback>
          <p:sp>
            <p:nvSpPr>
              <p:cNvPr id="98" name="TextBox 97">
                <a:extLst>
                  <a:ext uri="{FF2B5EF4-FFF2-40B4-BE49-F238E27FC236}">
                    <a16:creationId xmlns:a16="http://schemas.microsoft.com/office/drawing/2014/main" id="{86047A3F-43D8-E5DE-DA14-052CF1B65263}"/>
                  </a:ext>
                </a:extLst>
              </p:cNvPr>
              <p:cNvSpPr txBox="1">
                <a:spLocks noRot="1" noChangeAspect="1" noMove="1" noResize="1" noEditPoints="1" noAdjustHandles="1" noChangeArrowheads="1" noChangeShapeType="1" noTextEdit="1"/>
              </p:cNvSpPr>
              <p:nvPr/>
            </p:nvSpPr>
            <p:spPr>
              <a:xfrm>
                <a:off x="7555134" y="5914605"/>
                <a:ext cx="618157" cy="369332"/>
              </a:xfrm>
              <a:prstGeom prst="rect">
                <a:avLst/>
              </a:prstGeom>
              <a:blipFill>
                <a:blip r:embed="rId12"/>
                <a:stretch>
                  <a:fillRect b="-1639"/>
                </a:stretch>
              </a:blipFill>
            </p:spPr>
            <p:txBody>
              <a:bodyPr/>
              <a:lstStyle/>
              <a:p>
                <a:r>
                  <a:rPr lang="fr-CA">
                    <a:noFill/>
                  </a:rPr>
                  <a:t> </a:t>
                </a:r>
              </a:p>
            </p:txBody>
          </p:sp>
        </mc:Fallback>
      </mc:AlternateContent>
      <p:sp>
        <p:nvSpPr>
          <p:cNvPr id="99" name="TextBox 98">
            <a:extLst>
              <a:ext uri="{FF2B5EF4-FFF2-40B4-BE49-F238E27FC236}">
                <a16:creationId xmlns:a16="http://schemas.microsoft.com/office/drawing/2014/main" id="{E79CFE62-48F4-B3D0-9B82-E87113E171AF}"/>
              </a:ext>
            </a:extLst>
          </p:cNvPr>
          <p:cNvSpPr txBox="1"/>
          <p:nvPr/>
        </p:nvSpPr>
        <p:spPr>
          <a:xfrm>
            <a:off x="8221305" y="5957951"/>
            <a:ext cx="493907" cy="369332"/>
          </a:xfrm>
          <a:prstGeom prst="rect">
            <a:avLst/>
          </a:prstGeom>
          <a:noFill/>
        </p:spPr>
        <p:txBody>
          <a:bodyPr wrap="square">
            <a:spAutoFit/>
          </a:bodyPr>
          <a:lstStyle/>
          <a:p>
            <a:pPr algn="ctr"/>
            <a:r>
              <a:rPr lang="fr-CA" dirty="0">
                <a:latin typeface="Century Schoolbook" panose="02040604050505020304" pitchFamily="18" charset="0"/>
                <a:cs typeface="Roboto Serif Light" pitchFamily="2" charset="0"/>
              </a:rPr>
              <a:t>+</a:t>
            </a:r>
            <a:r>
              <a:rPr lang="el-GR" dirty="0">
                <a:latin typeface="Century Schoolbook" panose="02040604050505020304" pitchFamily="18" charset="0"/>
                <a:cs typeface="Roboto Serif Light" pitchFamily="2" charset="0"/>
              </a:rPr>
              <a:t>Δ</a:t>
            </a:r>
            <a:endParaRPr lang="fr-CA" dirty="0">
              <a:latin typeface="Century Schoolbook" panose="02040604050505020304" pitchFamily="18" charset="0"/>
              <a:cs typeface="Roboto Serif Light" pitchFamily="2" charset="0"/>
            </a:endParaRPr>
          </a:p>
        </p:txBody>
      </p:sp>
      <p:sp>
        <p:nvSpPr>
          <p:cNvPr id="100" name="TextBox 99">
            <a:extLst>
              <a:ext uri="{FF2B5EF4-FFF2-40B4-BE49-F238E27FC236}">
                <a16:creationId xmlns:a16="http://schemas.microsoft.com/office/drawing/2014/main" id="{F245D326-07FF-72BB-6302-4BF406FD95F6}"/>
              </a:ext>
            </a:extLst>
          </p:cNvPr>
          <p:cNvSpPr txBox="1"/>
          <p:nvPr/>
        </p:nvSpPr>
        <p:spPr>
          <a:xfrm>
            <a:off x="6909510" y="5964190"/>
            <a:ext cx="493907" cy="369332"/>
          </a:xfrm>
          <a:prstGeom prst="rect">
            <a:avLst/>
          </a:prstGeom>
          <a:noFill/>
        </p:spPr>
        <p:txBody>
          <a:bodyPr wrap="square">
            <a:spAutoFit/>
          </a:bodyPr>
          <a:lstStyle/>
          <a:p>
            <a:pPr algn="ctr"/>
            <a:r>
              <a:rPr lang="fr-CA" dirty="0">
                <a:latin typeface="Century Schoolbook" panose="02040604050505020304" pitchFamily="18" charset="0"/>
                <a:cs typeface="Roboto Serif Light" pitchFamily="2" charset="0"/>
              </a:rPr>
              <a:t>-</a:t>
            </a:r>
            <a:r>
              <a:rPr lang="el-GR" dirty="0">
                <a:latin typeface="Century Schoolbook" panose="02040604050505020304" pitchFamily="18" charset="0"/>
                <a:cs typeface="Roboto Serif Light" pitchFamily="2" charset="0"/>
              </a:rPr>
              <a:t>Δ</a:t>
            </a:r>
            <a:endParaRPr lang="fr-CA" dirty="0">
              <a:latin typeface="Century Schoolbook" panose="02040604050505020304" pitchFamily="18" charset="0"/>
              <a:cs typeface="Roboto Serif Light" pitchFamily="2" charset="0"/>
            </a:endParaRPr>
          </a:p>
        </p:txBody>
      </p:sp>
      <p:cxnSp>
        <p:nvCxnSpPr>
          <p:cNvPr id="101" name="Straight Connector 100">
            <a:extLst>
              <a:ext uri="{FF2B5EF4-FFF2-40B4-BE49-F238E27FC236}">
                <a16:creationId xmlns:a16="http://schemas.microsoft.com/office/drawing/2014/main" id="{3E55B3A0-E3D5-0DCA-A966-2EDFD2918411}"/>
              </a:ext>
            </a:extLst>
          </p:cNvPr>
          <p:cNvCxnSpPr/>
          <p:nvPr/>
        </p:nvCxnSpPr>
        <p:spPr>
          <a:xfrm>
            <a:off x="7207050" y="5944485"/>
            <a:ext cx="0" cy="7347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3BDE928E-FF39-7D25-6B5D-7270482CC561}"/>
              </a:ext>
            </a:extLst>
          </p:cNvPr>
          <p:cNvCxnSpPr/>
          <p:nvPr/>
        </p:nvCxnSpPr>
        <p:spPr>
          <a:xfrm>
            <a:off x="8524222" y="5945759"/>
            <a:ext cx="0" cy="7347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03" name="ZoneTexte 41">
            <a:extLst>
              <a:ext uri="{FF2B5EF4-FFF2-40B4-BE49-F238E27FC236}">
                <a16:creationId xmlns:a16="http://schemas.microsoft.com/office/drawing/2014/main" id="{6775F544-09D4-D772-8BAB-B61A87C25333}"/>
              </a:ext>
            </a:extLst>
          </p:cNvPr>
          <p:cNvSpPr txBox="1"/>
          <p:nvPr/>
        </p:nvSpPr>
        <p:spPr>
          <a:xfrm>
            <a:off x="6523958" y="6308150"/>
            <a:ext cx="2674321" cy="369332"/>
          </a:xfrm>
          <a:prstGeom prst="rect">
            <a:avLst/>
          </a:prstGeom>
          <a:noFill/>
        </p:spPr>
        <p:txBody>
          <a:bodyPr wrap="square" rtlCol="0">
            <a:spAutoFit/>
          </a:bodyPr>
          <a:lstStyle/>
          <a:p>
            <a:pPr algn="ctr"/>
            <a:r>
              <a:rPr lang="fr-CA" dirty="0">
                <a:latin typeface="Century Schoolbook" panose="02040604050505020304" pitchFamily="18" charset="0"/>
                <a:cs typeface="Roboto Serif Light" pitchFamily="2" charset="0"/>
              </a:rPr>
              <a:t>Absorption </a:t>
            </a:r>
            <a:r>
              <a:rPr lang="fr-CA" dirty="0" err="1">
                <a:latin typeface="Century Schoolbook" panose="02040604050505020304" pitchFamily="18" charset="0"/>
                <a:cs typeface="Roboto Serif Light" pitchFamily="2" charset="0"/>
              </a:rPr>
              <a:t>lineshapes</a:t>
            </a:r>
            <a:endParaRPr lang="fr-CA" dirty="0">
              <a:latin typeface="Century Schoolbook" panose="02040604050505020304" pitchFamily="18" charset="0"/>
              <a:cs typeface="Roboto Serif Light" pitchFamily="2" charset="0"/>
            </a:endParaRPr>
          </a:p>
        </p:txBody>
      </p:sp>
      <p:cxnSp>
        <p:nvCxnSpPr>
          <p:cNvPr id="104" name="Straight Connector 103">
            <a:extLst>
              <a:ext uri="{FF2B5EF4-FFF2-40B4-BE49-F238E27FC236}">
                <a16:creationId xmlns:a16="http://schemas.microsoft.com/office/drawing/2014/main" id="{F3D4FBC7-84F0-403C-7602-E7A74CC0862F}"/>
              </a:ext>
            </a:extLst>
          </p:cNvPr>
          <p:cNvCxnSpPr/>
          <p:nvPr/>
        </p:nvCxnSpPr>
        <p:spPr>
          <a:xfrm>
            <a:off x="7847130" y="5944485"/>
            <a:ext cx="0" cy="7347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105" name="TextBox 104">
                <a:extLst>
                  <a:ext uri="{FF2B5EF4-FFF2-40B4-BE49-F238E27FC236}">
                    <a16:creationId xmlns:a16="http://schemas.microsoft.com/office/drawing/2014/main" id="{1A7CE58E-FA11-BA6F-3CF8-7517410BB7EB}"/>
                  </a:ext>
                </a:extLst>
              </p:cNvPr>
              <p:cNvSpPr txBox="1"/>
              <p:nvPr/>
            </p:nvSpPr>
            <p:spPr>
              <a:xfrm>
                <a:off x="9089718" y="1873058"/>
                <a:ext cx="2566600" cy="61555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m:rPr>
                          <m:sty m:val="p"/>
                        </m:rPr>
                        <a:rPr lang="fr-CA" sz="2000" b="0" i="0" smtClean="0">
                          <a:latin typeface="Cambria Math" panose="02040503050406030204" pitchFamily="18" charset="0"/>
                        </a:rPr>
                        <m:t>DD</m:t>
                      </m:r>
                      <m:r>
                        <a:rPr lang="fr-CA" sz="2000" b="0" i="1" smtClean="0">
                          <a:latin typeface="Cambria Math" panose="02040503050406030204" pitchFamily="18" charset="0"/>
                        </a:rPr>
                        <m:t>=</m:t>
                      </m:r>
                      <m:r>
                        <a:rPr lang="fr-CA" sz="2000" b="0" i="1" smtClean="0">
                          <a:latin typeface="Cambria Math" panose="02040503050406030204" pitchFamily="18" charset="0"/>
                        </a:rPr>
                        <m:t>𝑑</m:t>
                      </m:r>
                      <m:f>
                        <m:fPr>
                          <m:ctrlPr>
                            <a:rPr lang="fr-CA" sz="2000" b="0" i="1" smtClean="0">
                              <a:latin typeface="Cambria Math" panose="02040503050406030204" pitchFamily="18" charset="0"/>
                            </a:rPr>
                          </m:ctrlPr>
                        </m:fPr>
                        <m:num>
                          <m:r>
                            <a:rPr lang="fr-CA" sz="2000" b="0" i="1" smtClean="0">
                              <a:latin typeface="Cambria Math" panose="02040503050406030204" pitchFamily="18" charset="0"/>
                            </a:rPr>
                            <m:t>(3</m:t>
                          </m:r>
                          <m:func>
                            <m:funcPr>
                              <m:ctrlPr>
                                <a:rPr lang="fr-CA" sz="2000" b="0" i="1" smtClean="0">
                                  <a:latin typeface="Cambria Math" panose="02040503050406030204" pitchFamily="18" charset="0"/>
                                </a:rPr>
                              </m:ctrlPr>
                            </m:funcPr>
                            <m:fName>
                              <m:sSup>
                                <m:sSupPr>
                                  <m:ctrlPr>
                                    <a:rPr lang="fr-CA" sz="2000" b="0" i="1" smtClean="0">
                                      <a:latin typeface="Cambria Math" panose="02040503050406030204" pitchFamily="18" charset="0"/>
                                    </a:rPr>
                                  </m:ctrlPr>
                                </m:sSupPr>
                                <m:e>
                                  <m:r>
                                    <m:rPr>
                                      <m:sty m:val="p"/>
                                    </m:rPr>
                                    <a:rPr lang="fr-CA" sz="2000" b="0" i="0" smtClean="0">
                                      <a:latin typeface="Cambria Math" panose="02040503050406030204" pitchFamily="18" charset="0"/>
                                    </a:rPr>
                                    <m:t>cos</m:t>
                                  </m:r>
                                </m:e>
                                <m:sup>
                                  <m:r>
                                    <a:rPr lang="fr-CA" sz="2000" b="0" i="1" smtClean="0">
                                      <a:latin typeface="Cambria Math" panose="02040503050406030204" pitchFamily="18" charset="0"/>
                                    </a:rPr>
                                    <m:t>2</m:t>
                                  </m:r>
                                </m:sup>
                              </m:sSup>
                            </m:fName>
                            <m:e>
                              <m:sSub>
                                <m:sSubPr>
                                  <m:ctrlPr>
                                    <a:rPr lang="fr-CA" sz="2000" b="0" i="1" smtClean="0">
                                      <a:latin typeface="Cambria Math" panose="02040503050406030204" pitchFamily="18" charset="0"/>
                                    </a:rPr>
                                  </m:ctrlPr>
                                </m:sSubPr>
                                <m:e>
                                  <m:r>
                                    <a:rPr lang="fr-CA" sz="2000" b="0" i="1" smtClean="0">
                                      <a:latin typeface="Cambria Math" panose="02040503050406030204" pitchFamily="18" charset="0"/>
                                      <a:ea typeface="Cambria Math" panose="02040503050406030204" pitchFamily="18" charset="0"/>
                                    </a:rPr>
                                    <m:t>𝜃</m:t>
                                  </m:r>
                                </m:e>
                                <m:sub>
                                  <m:r>
                                    <m:rPr>
                                      <m:sty m:val="p"/>
                                    </m:rPr>
                                    <a:rPr lang="fr-CA" sz="2000" b="0" i="0" smtClean="0">
                                      <a:latin typeface="Cambria Math" panose="02040503050406030204" pitchFamily="18" charset="0"/>
                                    </a:rPr>
                                    <m:t>n</m:t>
                                  </m:r>
                                </m:sub>
                              </m:sSub>
                              <m:r>
                                <a:rPr lang="fr-CA" sz="2000" b="0" i="1" smtClean="0">
                                  <a:latin typeface="Cambria Math" panose="02040503050406030204" pitchFamily="18" charset="0"/>
                                </a:rPr>
                                <m:t>−1)</m:t>
                              </m:r>
                            </m:e>
                          </m:func>
                        </m:num>
                        <m:den>
                          <m:r>
                            <a:rPr lang="fr-CA" sz="2000" b="0" i="1" smtClean="0">
                              <a:latin typeface="Cambria Math" panose="02040503050406030204" pitchFamily="18" charset="0"/>
                            </a:rPr>
                            <m:t>2</m:t>
                          </m:r>
                        </m:den>
                      </m:f>
                    </m:oMath>
                  </m:oMathPara>
                </a14:m>
                <a:endParaRPr lang="fr-CA" sz="2000" dirty="0">
                  <a:latin typeface="Century Schoolbook" panose="02040604050505020304" pitchFamily="18" charset="0"/>
                </a:endParaRPr>
              </a:p>
            </p:txBody>
          </p:sp>
        </mc:Choice>
        <mc:Fallback>
          <p:sp>
            <p:nvSpPr>
              <p:cNvPr id="105" name="TextBox 104">
                <a:extLst>
                  <a:ext uri="{FF2B5EF4-FFF2-40B4-BE49-F238E27FC236}">
                    <a16:creationId xmlns:a16="http://schemas.microsoft.com/office/drawing/2014/main" id="{1A7CE58E-FA11-BA6F-3CF8-7517410BB7EB}"/>
                  </a:ext>
                </a:extLst>
              </p:cNvPr>
              <p:cNvSpPr txBox="1">
                <a:spLocks noRot="1" noChangeAspect="1" noMove="1" noResize="1" noEditPoints="1" noAdjustHandles="1" noChangeArrowheads="1" noChangeShapeType="1" noTextEdit="1"/>
              </p:cNvSpPr>
              <p:nvPr/>
            </p:nvSpPr>
            <p:spPr>
              <a:xfrm>
                <a:off x="9089718" y="1873058"/>
                <a:ext cx="2566600" cy="615553"/>
              </a:xfrm>
              <a:prstGeom prst="rect">
                <a:avLst/>
              </a:prstGeom>
              <a:blipFill>
                <a:blip r:embed="rId13"/>
                <a:stretch>
                  <a:fillRect/>
                </a:stretch>
              </a:blipFill>
            </p:spPr>
            <p:txBody>
              <a:bodyPr/>
              <a:lstStyle/>
              <a:p>
                <a:r>
                  <a:rPr lang="fr-CA">
                    <a:noFill/>
                  </a:rPr>
                  <a:t> </a:t>
                </a:r>
              </a:p>
            </p:txBody>
          </p:sp>
        </mc:Fallback>
      </mc:AlternateContent>
      <p:sp>
        <p:nvSpPr>
          <p:cNvPr id="106" name="ZoneTexte 41">
            <a:extLst>
              <a:ext uri="{FF2B5EF4-FFF2-40B4-BE49-F238E27FC236}">
                <a16:creationId xmlns:a16="http://schemas.microsoft.com/office/drawing/2014/main" id="{2D154695-4412-2158-EEDE-2EAC747ADC51}"/>
              </a:ext>
            </a:extLst>
          </p:cNvPr>
          <p:cNvSpPr txBox="1"/>
          <p:nvPr/>
        </p:nvSpPr>
        <p:spPr>
          <a:xfrm>
            <a:off x="8817001" y="1310459"/>
            <a:ext cx="3823606" cy="400110"/>
          </a:xfrm>
          <a:prstGeom prst="rect">
            <a:avLst/>
          </a:prstGeom>
          <a:noFill/>
        </p:spPr>
        <p:txBody>
          <a:bodyPr wrap="square" rtlCol="0">
            <a:spAutoFit/>
          </a:bodyPr>
          <a:lstStyle/>
          <a:p>
            <a:r>
              <a:rPr lang="fr-CA" sz="2000" dirty="0">
                <a:latin typeface="Century Schoolbook" panose="02040604050505020304" pitchFamily="18" charset="0"/>
                <a:cs typeface="Roboto Serif Light" pitchFamily="2" charset="0"/>
              </a:rPr>
              <a:t>Orientation </a:t>
            </a:r>
            <a:r>
              <a:rPr lang="fr-CA" sz="2000" dirty="0" err="1">
                <a:latin typeface="Century Schoolbook" panose="02040604050505020304" pitchFamily="18" charset="0"/>
                <a:cs typeface="Roboto Serif Light" pitchFamily="2" charset="0"/>
              </a:rPr>
              <a:t>dependence</a:t>
            </a:r>
            <a:endParaRPr lang="fr-CA" sz="2000" dirty="0">
              <a:latin typeface="Century Schoolbook" panose="02040604050505020304" pitchFamily="18" charset="0"/>
              <a:cs typeface="Roboto Serif Light" pitchFamily="2" charset="0"/>
            </a:endParaRPr>
          </a:p>
        </p:txBody>
      </p:sp>
      <p:sp>
        <p:nvSpPr>
          <p:cNvPr id="107" name="Rectangle: Rounded Corners 106">
            <a:extLst>
              <a:ext uri="{FF2B5EF4-FFF2-40B4-BE49-F238E27FC236}">
                <a16:creationId xmlns:a16="http://schemas.microsoft.com/office/drawing/2014/main" id="{914F62A3-C34C-6F06-4EB1-132FE141335C}"/>
              </a:ext>
            </a:extLst>
          </p:cNvPr>
          <p:cNvSpPr/>
          <p:nvPr/>
        </p:nvSpPr>
        <p:spPr>
          <a:xfrm>
            <a:off x="8748790" y="1212903"/>
            <a:ext cx="3251994" cy="1433218"/>
          </a:xfrm>
          <a:prstGeom prst="roundRect">
            <a:avLst/>
          </a:prstGeom>
          <a:noFill/>
          <a:ln w="28575">
            <a:solidFill>
              <a:srgbClr val="25B4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grpSp>
        <p:nvGrpSpPr>
          <p:cNvPr id="108" name="Group 107">
            <a:extLst>
              <a:ext uri="{FF2B5EF4-FFF2-40B4-BE49-F238E27FC236}">
                <a16:creationId xmlns:a16="http://schemas.microsoft.com/office/drawing/2014/main" id="{C163998C-7C1E-27BF-66FC-A89CF36EC6C1}"/>
              </a:ext>
            </a:extLst>
          </p:cNvPr>
          <p:cNvGrpSpPr/>
          <p:nvPr/>
        </p:nvGrpSpPr>
        <p:grpSpPr>
          <a:xfrm rot="17146760">
            <a:off x="9644698" y="5306708"/>
            <a:ext cx="506058" cy="616390"/>
            <a:chOff x="4766997" y="4467719"/>
            <a:chExt cx="1573344" cy="1916369"/>
          </a:xfrm>
        </p:grpSpPr>
        <p:sp>
          <p:nvSpPr>
            <p:cNvPr id="109" name="Arrow: Curved Right 108">
              <a:extLst>
                <a:ext uri="{FF2B5EF4-FFF2-40B4-BE49-F238E27FC236}">
                  <a16:creationId xmlns:a16="http://schemas.microsoft.com/office/drawing/2014/main" id="{327201DB-4559-B67A-EC28-9B79ED3886A8}"/>
                </a:ext>
              </a:extLst>
            </p:cNvPr>
            <p:cNvSpPr/>
            <p:nvPr/>
          </p:nvSpPr>
          <p:spPr>
            <a:xfrm rot="1779339">
              <a:off x="4766997" y="4881801"/>
              <a:ext cx="253474" cy="380433"/>
            </a:xfrm>
            <a:prstGeom prst="curvedRightArrow">
              <a:avLst>
                <a:gd name="adj1" fmla="val 9169"/>
                <a:gd name="adj2" fmla="val 39888"/>
                <a:gd name="adj3" fmla="val 35713"/>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solidFill>
                  <a:schemeClr val="tx1"/>
                </a:solidFill>
                <a:latin typeface="Century Schoolbook" panose="02040604050505020304" pitchFamily="18" charset="0"/>
              </a:endParaRPr>
            </a:p>
          </p:txBody>
        </p:sp>
        <p:cxnSp>
          <p:nvCxnSpPr>
            <p:cNvPr id="110" name="Connecteur droit avec flèche 71">
              <a:extLst>
                <a:ext uri="{FF2B5EF4-FFF2-40B4-BE49-F238E27FC236}">
                  <a16:creationId xmlns:a16="http://schemas.microsoft.com/office/drawing/2014/main" id="{18913684-AFB6-EF46-1E4D-A8976E0764D8}"/>
                </a:ext>
              </a:extLst>
            </p:cNvPr>
            <p:cNvCxnSpPr>
              <a:cxnSpLocks/>
            </p:cNvCxnSpPr>
            <p:nvPr/>
          </p:nvCxnSpPr>
          <p:spPr>
            <a:xfrm flipV="1">
              <a:off x="5016869" y="4467719"/>
              <a:ext cx="1122279" cy="1916369"/>
            </a:xfrm>
            <a:prstGeom prst="straightConnector1">
              <a:avLst/>
            </a:prstGeom>
            <a:ln w="44450" cap="flat">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sp>
          <p:nvSpPr>
            <p:cNvPr id="111" name="Arrow: Curved Right 110">
              <a:extLst>
                <a:ext uri="{FF2B5EF4-FFF2-40B4-BE49-F238E27FC236}">
                  <a16:creationId xmlns:a16="http://schemas.microsoft.com/office/drawing/2014/main" id="{261144CE-A07E-A0A1-242E-208152EE3F7F}"/>
                </a:ext>
              </a:extLst>
            </p:cNvPr>
            <p:cNvSpPr/>
            <p:nvPr/>
          </p:nvSpPr>
          <p:spPr>
            <a:xfrm rot="12859519">
              <a:off x="6086867" y="5662633"/>
              <a:ext cx="253474" cy="380433"/>
            </a:xfrm>
            <a:prstGeom prst="curvedRightArrow">
              <a:avLst>
                <a:gd name="adj1" fmla="val 9169"/>
                <a:gd name="adj2" fmla="val 39888"/>
                <a:gd name="adj3" fmla="val 35713"/>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latin typeface="Century Schoolbook" panose="02040604050505020304" pitchFamily="18" charset="0"/>
              </a:endParaRPr>
            </a:p>
          </p:txBody>
        </p:sp>
        <p:sp>
          <p:nvSpPr>
            <p:cNvPr id="112" name="Flowchart: Connector 111">
              <a:extLst>
                <a:ext uri="{FF2B5EF4-FFF2-40B4-BE49-F238E27FC236}">
                  <a16:creationId xmlns:a16="http://schemas.microsoft.com/office/drawing/2014/main" id="{9175F856-95B1-0E65-9FF8-FE16630246FA}"/>
                </a:ext>
              </a:extLst>
            </p:cNvPr>
            <p:cNvSpPr/>
            <p:nvPr/>
          </p:nvSpPr>
          <p:spPr>
            <a:xfrm>
              <a:off x="5005093" y="4852988"/>
              <a:ext cx="1145832" cy="1145832"/>
            </a:xfrm>
            <a:prstGeom prst="flowChartConnector">
              <a:avLst/>
            </a:prstGeom>
            <a:gradFill flip="none" rotWithShape="1">
              <a:gsLst>
                <a:gs pos="0">
                  <a:schemeClr val="tx1"/>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grpSp>
      <p:grpSp>
        <p:nvGrpSpPr>
          <p:cNvPr id="113" name="Group 112">
            <a:extLst>
              <a:ext uri="{FF2B5EF4-FFF2-40B4-BE49-F238E27FC236}">
                <a16:creationId xmlns:a16="http://schemas.microsoft.com/office/drawing/2014/main" id="{121D9294-F5CD-DBFD-C3BF-B70C21AAC267}"/>
              </a:ext>
            </a:extLst>
          </p:cNvPr>
          <p:cNvGrpSpPr/>
          <p:nvPr/>
        </p:nvGrpSpPr>
        <p:grpSpPr>
          <a:xfrm rot="6268459">
            <a:off x="9078526" y="5874614"/>
            <a:ext cx="506058" cy="616390"/>
            <a:chOff x="4766997" y="4467719"/>
            <a:chExt cx="1573344" cy="1916369"/>
          </a:xfrm>
        </p:grpSpPr>
        <p:sp>
          <p:nvSpPr>
            <p:cNvPr id="114" name="Arrow: Curved Right 113">
              <a:extLst>
                <a:ext uri="{FF2B5EF4-FFF2-40B4-BE49-F238E27FC236}">
                  <a16:creationId xmlns:a16="http://schemas.microsoft.com/office/drawing/2014/main" id="{0F52C4CB-C0C2-3ABD-AB2E-D37EA6F76345}"/>
                </a:ext>
              </a:extLst>
            </p:cNvPr>
            <p:cNvSpPr/>
            <p:nvPr/>
          </p:nvSpPr>
          <p:spPr>
            <a:xfrm rot="1779339">
              <a:off x="4766997" y="4881801"/>
              <a:ext cx="253474" cy="380433"/>
            </a:xfrm>
            <a:prstGeom prst="curvedRightArrow">
              <a:avLst>
                <a:gd name="adj1" fmla="val 9169"/>
                <a:gd name="adj2" fmla="val 39888"/>
                <a:gd name="adj3" fmla="val 35713"/>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solidFill>
                  <a:schemeClr val="tx1"/>
                </a:solidFill>
                <a:latin typeface="Century Schoolbook" panose="02040604050505020304" pitchFamily="18" charset="0"/>
              </a:endParaRPr>
            </a:p>
          </p:txBody>
        </p:sp>
        <p:cxnSp>
          <p:nvCxnSpPr>
            <p:cNvPr id="115" name="Connecteur droit avec flèche 71">
              <a:extLst>
                <a:ext uri="{FF2B5EF4-FFF2-40B4-BE49-F238E27FC236}">
                  <a16:creationId xmlns:a16="http://schemas.microsoft.com/office/drawing/2014/main" id="{2A733938-95F0-EDDB-9E53-2B2E2C9DE93E}"/>
                </a:ext>
              </a:extLst>
            </p:cNvPr>
            <p:cNvCxnSpPr>
              <a:cxnSpLocks/>
            </p:cNvCxnSpPr>
            <p:nvPr/>
          </p:nvCxnSpPr>
          <p:spPr>
            <a:xfrm flipV="1">
              <a:off x="5016869" y="4467719"/>
              <a:ext cx="1122279" cy="1916369"/>
            </a:xfrm>
            <a:prstGeom prst="straightConnector1">
              <a:avLst/>
            </a:prstGeom>
            <a:ln w="44450" cap="flat">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sp>
          <p:nvSpPr>
            <p:cNvPr id="116" name="Arrow: Curved Right 115">
              <a:extLst>
                <a:ext uri="{FF2B5EF4-FFF2-40B4-BE49-F238E27FC236}">
                  <a16:creationId xmlns:a16="http://schemas.microsoft.com/office/drawing/2014/main" id="{2870DB5D-49B9-36F6-FDC9-51D74F9E3319}"/>
                </a:ext>
              </a:extLst>
            </p:cNvPr>
            <p:cNvSpPr/>
            <p:nvPr/>
          </p:nvSpPr>
          <p:spPr>
            <a:xfrm rot="12859519">
              <a:off x="6086867" y="5662633"/>
              <a:ext cx="253474" cy="380433"/>
            </a:xfrm>
            <a:prstGeom prst="curvedRightArrow">
              <a:avLst>
                <a:gd name="adj1" fmla="val 9169"/>
                <a:gd name="adj2" fmla="val 39888"/>
                <a:gd name="adj3" fmla="val 35713"/>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latin typeface="Century Schoolbook" panose="02040604050505020304" pitchFamily="18" charset="0"/>
              </a:endParaRPr>
            </a:p>
          </p:txBody>
        </p:sp>
        <p:sp>
          <p:nvSpPr>
            <p:cNvPr id="117" name="Flowchart: Connector 116">
              <a:extLst>
                <a:ext uri="{FF2B5EF4-FFF2-40B4-BE49-F238E27FC236}">
                  <a16:creationId xmlns:a16="http://schemas.microsoft.com/office/drawing/2014/main" id="{86BB1C70-5539-32CE-66C6-B7EFF85ED798}"/>
                </a:ext>
              </a:extLst>
            </p:cNvPr>
            <p:cNvSpPr/>
            <p:nvPr/>
          </p:nvSpPr>
          <p:spPr>
            <a:xfrm>
              <a:off x="5005093" y="4852988"/>
              <a:ext cx="1145832" cy="1145832"/>
            </a:xfrm>
            <a:prstGeom prst="flowChartConnector">
              <a:avLst/>
            </a:prstGeom>
            <a:gradFill flip="none" rotWithShape="1">
              <a:gsLst>
                <a:gs pos="0">
                  <a:schemeClr val="tx1"/>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grpSp>
      <p:cxnSp>
        <p:nvCxnSpPr>
          <p:cNvPr id="118" name="Connecteur droit avec flèche 71">
            <a:extLst>
              <a:ext uri="{FF2B5EF4-FFF2-40B4-BE49-F238E27FC236}">
                <a16:creationId xmlns:a16="http://schemas.microsoft.com/office/drawing/2014/main" id="{AE56DCEC-3E62-9B8D-004C-12A0E63F1F0D}"/>
              </a:ext>
            </a:extLst>
          </p:cNvPr>
          <p:cNvCxnSpPr>
            <a:cxnSpLocks/>
          </p:cNvCxnSpPr>
          <p:nvPr/>
        </p:nvCxnSpPr>
        <p:spPr>
          <a:xfrm flipV="1">
            <a:off x="9313043" y="5586948"/>
            <a:ext cx="593775" cy="618911"/>
          </a:xfrm>
          <a:prstGeom prst="straightConnector1">
            <a:avLst/>
          </a:prstGeom>
          <a:ln w="28575">
            <a:solidFill>
              <a:srgbClr val="C0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19" name="Straight Arrow Connector 118">
            <a:extLst>
              <a:ext uri="{FF2B5EF4-FFF2-40B4-BE49-F238E27FC236}">
                <a16:creationId xmlns:a16="http://schemas.microsoft.com/office/drawing/2014/main" id="{B9F9CFDF-4EAE-2BA2-E8EB-FE0E1FAC97BE}"/>
              </a:ext>
            </a:extLst>
          </p:cNvPr>
          <p:cNvCxnSpPr>
            <a:cxnSpLocks/>
          </p:cNvCxnSpPr>
          <p:nvPr/>
        </p:nvCxnSpPr>
        <p:spPr>
          <a:xfrm flipV="1">
            <a:off x="11082602" y="5344457"/>
            <a:ext cx="0" cy="1204480"/>
          </a:xfrm>
          <a:prstGeom prst="straightConnector1">
            <a:avLst/>
          </a:prstGeom>
          <a:ln w="19050">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120" name="ZoneTexte 41">
            <a:extLst>
              <a:ext uri="{FF2B5EF4-FFF2-40B4-BE49-F238E27FC236}">
                <a16:creationId xmlns:a16="http://schemas.microsoft.com/office/drawing/2014/main" id="{E2C0A057-69BA-4331-4305-339035CD80DC}"/>
              </a:ext>
            </a:extLst>
          </p:cNvPr>
          <p:cNvSpPr txBox="1"/>
          <p:nvPr/>
        </p:nvSpPr>
        <p:spPr>
          <a:xfrm>
            <a:off x="10671827" y="5353981"/>
            <a:ext cx="405880" cy="338554"/>
          </a:xfrm>
          <a:prstGeom prst="rect">
            <a:avLst/>
          </a:prstGeom>
          <a:noFill/>
        </p:spPr>
        <p:txBody>
          <a:bodyPr wrap="none" rtlCol="0">
            <a:spAutoFit/>
          </a:bodyPr>
          <a:lstStyle/>
          <a:p>
            <a:r>
              <a:rPr lang="fr-CA" sz="1600" dirty="0">
                <a:latin typeface="Century Schoolbook" panose="02040604050505020304" pitchFamily="18" charset="0"/>
                <a:cs typeface="Roboto Serif SemiBold" pitchFamily="2" charset="0"/>
              </a:rPr>
              <a:t>B</a:t>
            </a:r>
            <a:r>
              <a:rPr lang="fr-CA" sz="1600" baseline="-25000" dirty="0">
                <a:latin typeface="Century Schoolbook" panose="02040604050505020304" pitchFamily="18" charset="0"/>
                <a:cs typeface="Roboto Serif Light" pitchFamily="2" charset="0"/>
              </a:rPr>
              <a:t>0</a:t>
            </a:r>
            <a:endParaRPr lang="fr-CA" sz="1600" dirty="0">
              <a:latin typeface="Century Schoolbook" panose="02040604050505020304" pitchFamily="18" charset="0"/>
              <a:cs typeface="Roboto Serif Light" pitchFamily="2" charset="0"/>
            </a:endParaRPr>
          </a:p>
        </p:txBody>
      </p:sp>
      <p:cxnSp>
        <p:nvCxnSpPr>
          <p:cNvPr id="121" name="Connecteur droit avec flèche 71">
            <a:extLst>
              <a:ext uri="{FF2B5EF4-FFF2-40B4-BE49-F238E27FC236}">
                <a16:creationId xmlns:a16="http://schemas.microsoft.com/office/drawing/2014/main" id="{93766186-9246-877E-0FB0-015F3C75AABF}"/>
              </a:ext>
            </a:extLst>
          </p:cNvPr>
          <p:cNvCxnSpPr>
            <a:cxnSpLocks/>
          </p:cNvCxnSpPr>
          <p:nvPr/>
        </p:nvCxnSpPr>
        <p:spPr>
          <a:xfrm flipV="1">
            <a:off x="11071692" y="5938598"/>
            <a:ext cx="593775" cy="618911"/>
          </a:xfrm>
          <a:prstGeom prst="straightConnector1">
            <a:avLst/>
          </a:prstGeom>
          <a:ln w="28575">
            <a:solidFill>
              <a:srgbClr val="C0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22" name="Arc 121">
            <a:extLst>
              <a:ext uri="{FF2B5EF4-FFF2-40B4-BE49-F238E27FC236}">
                <a16:creationId xmlns:a16="http://schemas.microsoft.com/office/drawing/2014/main" id="{4D33FB30-D5E0-2354-D147-AD41ED6DC777}"/>
              </a:ext>
            </a:extLst>
          </p:cNvPr>
          <p:cNvSpPr/>
          <p:nvPr/>
        </p:nvSpPr>
        <p:spPr>
          <a:xfrm rot="836206">
            <a:off x="10724721" y="6044543"/>
            <a:ext cx="730442" cy="517075"/>
          </a:xfrm>
          <a:prstGeom prst="arc">
            <a:avLst>
              <a:gd name="adj1" fmla="val 15217441"/>
              <a:gd name="adj2" fmla="val 19719606"/>
            </a:avLst>
          </a:prstGeom>
          <a:ln w="12700">
            <a:solidFill>
              <a:schemeClr val="tx1"/>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CA" dirty="0">
              <a:latin typeface="Century Schoolbook" panose="02040604050505020304" pitchFamily="18" charset="0"/>
            </a:endParaRPr>
          </a:p>
        </p:txBody>
      </p:sp>
      <mc:AlternateContent xmlns:mc="http://schemas.openxmlformats.org/markup-compatibility/2006">
        <mc:Choice xmlns:a14="http://schemas.microsoft.com/office/drawing/2010/main" Requires="a14">
          <p:sp>
            <p:nvSpPr>
              <p:cNvPr id="123" name="ZoneTexte 41">
                <a:extLst>
                  <a:ext uri="{FF2B5EF4-FFF2-40B4-BE49-F238E27FC236}">
                    <a16:creationId xmlns:a16="http://schemas.microsoft.com/office/drawing/2014/main" id="{7F837B85-DFE5-EC3F-BB61-3002E4978A78}"/>
                  </a:ext>
                </a:extLst>
              </p:cNvPr>
              <p:cNvSpPr txBox="1"/>
              <p:nvPr/>
            </p:nvSpPr>
            <p:spPr>
              <a:xfrm>
                <a:off x="11128125" y="5792813"/>
                <a:ext cx="389466" cy="338554"/>
              </a:xfrm>
              <a:prstGeom prst="rect">
                <a:avLst/>
              </a:prstGeom>
              <a:noFill/>
            </p:spPr>
            <p:txBody>
              <a:bodyPr wrap="none" rtlCol="0">
                <a:spAutoFit/>
              </a:bodyPr>
              <a:lstStyle/>
              <a:p>
                <a14:m>
                  <m:oMath xmlns:m="http://schemas.openxmlformats.org/officeDocument/2006/math">
                    <m:r>
                      <a:rPr lang="fr-CA" sz="1600" b="0" i="1" smtClean="0">
                        <a:latin typeface="Cambria Math" panose="02040503050406030204" pitchFamily="18" charset="0"/>
                        <a:ea typeface="Cambria Math" panose="02040503050406030204" pitchFamily="18" charset="0"/>
                        <a:cs typeface="Roboto Serif Light" pitchFamily="2" charset="0"/>
                      </a:rPr>
                      <m:t>𝜃</m:t>
                    </m:r>
                  </m:oMath>
                </a14:m>
                <a:r>
                  <a:rPr lang="fr-CA" sz="1600" baseline="-25000" dirty="0">
                    <a:latin typeface="Century Schoolbook" panose="02040604050505020304" pitchFamily="18" charset="0"/>
                    <a:cs typeface="Roboto Serif Light" pitchFamily="2" charset="0"/>
                  </a:rPr>
                  <a:t>n</a:t>
                </a:r>
                <a:endParaRPr lang="fr-CA" sz="1600" dirty="0">
                  <a:latin typeface="Century Schoolbook" panose="02040604050505020304" pitchFamily="18" charset="0"/>
                  <a:cs typeface="Roboto Serif Light" pitchFamily="2" charset="0"/>
                </a:endParaRPr>
              </a:p>
            </p:txBody>
          </p:sp>
        </mc:Choice>
        <mc:Fallback>
          <p:sp>
            <p:nvSpPr>
              <p:cNvPr id="123" name="ZoneTexte 41">
                <a:extLst>
                  <a:ext uri="{FF2B5EF4-FFF2-40B4-BE49-F238E27FC236}">
                    <a16:creationId xmlns:a16="http://schemas.microsoft.com/office/drawing/2014/main" id="{7F837B85-DFE5-EC3F-BB61-3002E4978A78}"/>
                  </a:ext>
                </a:extLst>
              </p:cNvPr>
              <p:cNvSpPr txBox="1">
                <a:spLocks noRot="1" noChangeAspect="1" noMove="1" noResize="1" noEditPoints="1" noAdjustHandles="1" noChangeArrowheads="1" noChangeShapeType="1" noTextEdit="1"/>
              </p:cNvSpPr>
              <p:nvPr/>
            </p:nvSpPr>
            <p:spPr>
              <a:xfrm>
                <a:off x="11128125" y="5792813"/>
                <a:ext cx="389466" cy="338554"/>
              </a:xfrm>
              <a:prstGeom prst="rect">
                <a:avLst/>
              </a:prstGeom>
              <a:blipFill>
                <a:blip r:embed="rId14"/>
                <a:stretch>
                  <a:fillRect t="-5357" r="-21875" b="-21429"/>
                </a:stretch>
              </a:blipFill>
            </p:spPr>
            <p:txBody>
              <a:bodyPr/>
              <a:lstStyle/>
              <a:p>
                <a:r>
                  <a:rPr lang="fr-CA">
                    <a:noFill/>
                  </a:rPr>
                  <a:t> </a:t>
                </a:r>
              </a:p>
            </p:txBody>
          </p:sp>
        </mc:Fallback>
      </mc:AlternateContent>
      <p:sp>
        <p:nvSpPr>
          <p:cNvPr id="124" name="ZoneTexte 41">
            <a:extLst>
              <a:ext uri="{FF2B5EF4-FFF2-40B4-BE49-F238E27FC236}">
                <a16:creationId xmlns:a16="http://schemas.microsoft.com/office/drawing/2014/main" id="{E712F8BC-97F3-6023-018A-F1DEE340B0C9}"/>
              </a:ext>
            </a:extLst>
          </p:cNvPr>
          <p:cNvSpPr txBox="1"/>
          <p:nvPr/>
        </p:nvSpPr>
        <p:spPr>
          <a:xfrm>
            <a:off x="11612281" y="5665535"/>
            <a:ext cx="320922" cy="338554"/>
          </a:xfrm>
          <a:prstGeom prst="rect">
            <a:avLst/>
          </a:prstGeom>
          <a:noFill/>
        </p:spPr>
        <p:txBody>
          <a:bodyPr wrap="none" rtlCol="0">
            <a:spAutoFit/>
          </a:bodyPr>
          <a:lstStyle/>
          <a:p>
            <a:r>
              <a:rPr lang="fr-CA" sz="1600" dirty="0">
                <a:latin typeface="Century Schoolbook" panose="02040604050505020304" pitchFamily="18" charset="0"/>
                <a:cs typeface="Roboto Serif SemiBold" pitchFamily="2" charset="0"/>
              </a:rPr>
              <a:t>n</a:t>
            </a:r>
            <a:endParaRPr lang="fr-CA" sz="1600" dirty="0">
              <a:latin typeface="Century Schoolbook" panose="02040604050505020304" pitchFamily="18" charset="0"/>
              <a:cs typeface="Roboto Serif Light" pitchFamily="2" charset="0"/>
            </a:endParaRPr>
          </a:p>
        </p:txBody>
      </p:sp>
      <p:sp>
        <p:nvSpPr>
          <p:cNvPr id="125" name="ZoneTexte 41">
            <a:extLst>
              <a:ext uri="{FF2B5EF4-FFF2-40B4-BE49-F238E27FC236}">
                <a16:creationId xmlns:a16="http://schemas.microsoft.com/office/drawing/2014/main" id="{20ED1FF4-A6AA-8915-4FCF-51274140DFBF}"/>
              </a:ext>
            </a:extLst>
          </p:cNvPr>
          <p:cNvSpPr txBox="1"/>
          <p:nvPr/>
        </p:nvSpPr>
        <p:spPr>
          <a:xfrm>
            <a:off x="9457676" y="4745191"/>
            <a:ext cx="2097503" cy="400110"/>
          </a:xfrm>
          <a:prstGeom prst="rect">
            <a:avLst/>
          </a:prstGeom>
          <a:noFill/>
        </p:spPr>
        <p:txBody>
          <a:bodyPr wrap="square" rtlCol="0">
            <a:spAutoFit/>
          </a:bodyPr>
          <a:lstStyle/>
          <a:p>
            <a:pPr algn="ctr"/>
            <a:r>
              <a:rPr lang="fr-CA" sz="2000" dirty="0">
                <a:latin typeface="Century Schoolbook" panose="02040604050505020304" pitchFamily="18" charset="0"/>
                <a:cs typeface="Roboto Serif Light" pitchFamily="2" charset="0"/>
              </a:rPr>
              <a:t>Pair of spins</a:t>
            </a:r>
          </a:p>
        </p:txBody>
      </p:sp>
    </p:spTree>
    <p:extLst>
      <p:ext uri="{BB962C8B-B14F-4D97-AF65-F5344CB8AC3E}">
        <p14:creationId xmlns:p14="http://schemas.microsoft.com/office/powerpoint/2010/main" val="39365629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00"/>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01"/>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0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03"/>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0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95"/>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xit" presetSubtype="0" fill="hold" grpId="0" nodeType="clickEffect">
                                  <p:stCondLst>
                                    <p:cond delay="0"/>
                                  </p:stCondLst>
                                  <p:childTnLst>
                                    <p:set>
                                      <p:cBhvr>
                                        <p:cTn id="36" dur="1" fill="hold">
                                          <p:stCondLst>
                                            <p:cond delay="0"/>
                                          </p:stCondLst>
                                        </p:cTn>
                                        <p:tgtEl>
                                          <p:spTgt spid="13"/>
                                        </p:tgtEl>
                                        <p:attrNameLst>
                                          <p:attrName>style.visibility</p:attrName>
                                        </p:attrNameLst>
                                      </p:cBhvr>
                                      <p:to>
                                        <p:strVal val="hidden"/>
                                      </p:to>
                                    </p:set>
                                  </p:childTnLst>
                                </p:cTn>
                              </p:par>
                              <p:par>
                                <p:cTn id="37" presetID="1" presetClass="entr" presetSubtype="0" fill="hold" grpId="0" nodeType="withEffect">
                                  <p:stCondLst>
                                    <p:cond delay="0"/>
                                  </p:stCondLst>
                                  <p:childTnLst>
                                    <p:set>
                                      <p:cBhvr>
                                        <p:cTn id="38" dur="1" fill="hold">
                                          <p:stCondLst>
                                            <p:cond delay="0"/>
                                          </p:stCondLst>
                                        </p:cTn>
                                        <p:tgtEl>
                                          <p:spTgt spid="90"/>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89"/>
                                        </p:tgtEl>
                                        <p:attrNameLst>
                                          <p:attrName>style.visibility</p:attrName>
                                        </p:attrNameLst>
                                      </p:cBhvr>
                                      <p:to>
                                        <p:strVal val="visible"/>
                                      </p:to>
                                    </p:set>
                                  </p:childTnLst>
                                </p:cTn>
                              </p:par>
                              <p:par>
                                <p:cTn id="41" presetID="1" presetClass="exit" presetSubtype="0" fill="hold" grpId="1" nodeType="withEffect">
                                  <p:stCondLst>
                                    <p:cond delay="0"/>
                                  </p:stCondLst>
                                  <p:childTnLst>
                                    <p:set>
                                      <p:cBhvr>
                                        <p:cTn id="42" dur="1" fill="hold">
                                          <p:stCondLst>
                                            <p:cond delay="0"/>
                                          </p:stCondLst>
                                        </p:cTn>
                                        <p:tgtEl>
                                          <p:spTgt spid="91"/>
                                        </p:tgtEl>
                                        <p:attrNameLst>
                                          <p:attrName>style.visibility</p:attrName>
                                        </p:attrNameLst>
                                      </p:cBhvr>
                                      <p:to>
                                        <p:strVal val="hidden"/>
                                      </p:to>
                                    </p:set>
                                  </p:childTnLst>
                                </p:cTn>
                              </p:par>
                              <p:par>
                                <p:cTn id="43" presetID="1" presetClass="exit" presetSubtype="0" fill="hold" grpId="1" nodeType="withEffect">
                                  <p:stCondLst>
                                    <p:cond delay="0"/>
                                  </p:stCondLst>
                                  <p:childTnLst>
                                    <p:set>
                                      <p:cBhvr>
                                        <p:cTn id="44" dur="1" fill="hold">
                                          <p:stCondLst>
                                            <p:cond delay="0"/>
                                          </p:stCondLst>
                                        </p:cTn>
                                        <p:tgtEl>
                                          <p:spTgt spid="92"/>
                                        </p:tgtEl>
                                        <p:attrNameLst>
                                          <p:attrName>style.visibility</p:attrName>
                                        </p:attrNameLst>
                                      </p:cBhvr>
                                      <p:to>
                                        <p:strVal val="hidden"/>
                                      </p:to>
                                    </p:set>
                                  </p:childTnLst>
                                </p:cTn>
                              </p:par>
                              <p:par>
                                <p:cTn id="45" presetID="1" presetClass="exit" presetSubtype="0" fill="hold" nodeType="withEffect">
                                  <p:stCondLst>
                                    <p:cond delay="0"/>
                                  </p:stCondLst>
                                  <p:childTnLst>
                                    <p:set>
                                      <p:cBhvr>
                                        <p:cTn id="46" dur="1" fill="hold">
                                          <p:stCondLst>
                                            <p:cond delay="0"/>
                                          </p:stCondLst>
                                        </p:cTn>
                                        <p:tgtEl>
                                          <p:spTgt spid="93"/>
                                        </p:tgtEl>
                                        <p:attrNameLst>
                                          <p:attrName>style.visibility</p:attrName>
                                        </p:attrNameLst>
                                      </p:cBhvr>
                                      <p:to>
                                        <p:strVal val="hidden"/>
                                      </p:to>
                                    </p:set>
                                  </p:childTnLst>
                                </p:cTn>
                              </p:par>
                              <p:par>
                                <p:cTn id="47" presetID="1" presetClass="exit" presetSubtype="0" fill="hold" grpId="1" nodeType="withEffect">
                                  <p:stCondLst>
                                    <p:cond delay="0"/>
                                  </p:stCondLst>
                                  <p:childTnLst>
                                    <p:set>
                                      <p:cBhvr>
                                        <p:cTn id="48" dur="1" fill="hold">
                                          <p:stCondLst>
                                            <p:cond delay="0"/>
                                          </p:stCondLst>
                                        </p:cTn>
                                        <p:tgtEl>
                                          <p:spTgt spid="94"/>
                                        </p:tgtEl>
                                        <p:attrNameLst>
                                          <p:attrName>style.visibility</p:attrName>
                                        </p:attrNameLst>
                                      </p:cBhvr>
                                      <p:to>
                                        <p:strVal val="hidden"/>
                                      </p:to>
                                    </p:set>
                                  </p:childTnLst>
                                </p:cTn>
                              </p:par>
                              <p:par>
                                <p:cTn id="49" presetID="1" presetClass="exit" presetSubtype="0" fill="hold" grpId="1" nodeType="withEffect">
                                  <p:stCondLst>
                                    <p:cond delay="0"/>
                                  </p:stCondLst>
                                  <p:childTnLst>
                                    <p:set>
                                      <p:cBhvr>
                                        <p:cTn id="50" dur="1" fill="hold">
                                          <p:stCondLst>
                                            <p:cond delay="0"/>
                                          </p:stCondLst>
                                        </p:cTn>
                                        <p:tgtEl>
                                          <p:spTgt spid="96"/>
                                        </p:tgtEl>
                                        <p:attrNameLst>
                                          <p:attrName>style.visibility</p:attrName>
                                        </p:attrNameLst>
                                      </p:cBhvr>
                                      <p:to>
                                        <p:strVal val="hidden"/>
                                      </p:to>
                                    </p:set>
                                  </p:childTnLst>
                                </p:cTn>
                              </p:par>
                              <p:par>
                                <p:cTn id="51" presetID="1" presetClass="exit" presetSubtype="0" fill="hold" grpId="1" nodeType="withEffect">
                                  <p:stCondLst>
                                    <p:cond delay="0"/>
                                  </p:stCondLst>
                                  <p:childTnLst>
                                    <p:set>
                                      <p:cBhvr>
                                        <p:cTn id="52" dur="1" fill="hold">
                                          <p:stCondLst>
                                            <p:cond delay="0"/>
                                          </p:stCondLst>
                                        </p:cTn>
                                        <p:tgtEl>
                                          <p:spTgt spid="97"/>
                                        </p:tgtEl>
                                        <p:attrNameLst>
                                          <p:attrName>style.visibility</p:attrName>
                                        </p:attrNameLst>
                                      </p:cBhvr>
                                      <p:to>
                                        <p:strVal val="hidden"/>
                                      </p:to>
                                    </p:set>
                                  </p:childTnLst>
                                </p:cTn>
                              </p:par>
                              <p:par>
                                <p:cTn id="53" presetID="1" presetClass="exit" presetSubtype="0" fill="hold" grpId="1" nodeType="withEffect">
                                  <p:stCondLst>
                                    <p:cond delay="0"/>
                                  </p:stCondLst>
                                  <p:childTnLst>
                                    <p:set>
                                      <p:cBhvr>
                                        <p:cTn id="54" dur="1" fill="hold">
                                          <p:stCondLst>
                                            <p:cond delay="0"/>
                                          </p:stCondLst>
                                        </p:cTn>
                                        <p:tgtEl>
                                          <p:spTgt spid="98"/>
                                        </p:tgtEl>
                                        <p:attrNameLst>
                                          <p:attrName>style.visibility</p:attrName>
                                        </p:attrNameLst>
                                      </p:cBhvr>
                                      <p:to>
                                        <p:strVal val="hidden"/>
                                      </p:to>
                                    </p:set>
                                  </p:childTnLst>
                                </p:cTn>
                              </p:par>
                              <p:par>
                                <p:cTn id="55" presetID="1" presetClass="exit" presetSubtype="0" fill="hold" grpId="1" nodeType="withEffect">
                                  <p:stCondLst>
                                    <p:cond delay="0"/>
                                  </p:stCondLst>
                                  <p:childTnLst>
                                    <p:set>
                                      <p:cBhvr>
                                        <p:cTn id="56" dur="1" fill="hold">
                                          <p:stCondLst>
                                            <p:cond delay="0"/>
                                          </p:stCondLst>
                                        </p:cTn>
                                        <p:tgtEl>
                                          <p:spTgt spid="99"/>
                                        </p:tgtEl>
                                        <p:attrNameLst>
                                          <p:attrName>style.visibility</p:attrName>
                                        </p:attrNameLst>
                                      </p:cBhvr>
                                      <p:to>
                                        <p:strVal val="hidden"/>
                                      </p:to>
                                    </p:set>
                                  </p:childTnLst>
                                </p:cTn>
                              </p:par>
                              <p:par>
                                <p:cTn id="57" presetID="1" presetClass="exit" presetSubtype="0" fill="hold" grpId="1" nodeType="withEffect">
                                  <p:stCondLst>
                                    <p:cond delay="0"/>
                                  </p:stCondLst>
                                  <p:childTnLst>
                                    <p:set>
                                      <p:cBhvr>
                                        <p:cTn id="58" dur="1" fill="hold">
                                          <p:stCondLst>
                                            <p:cond delay="0"/>
                                          </p:stCondLst>
                                        </p:cTn>
                                        <p:tgtEl>
                                          <p:spTgt spid="100"/>
                                        </p:tgtEl>
                                        <p:attrNameLst>
                                          <p:attrName>style.visibility</p:attrName>
                                        </p:attrNameLst>
                                      </p:cBhvr>
                                      <p:to>
                                        <p:strVal val="hidden"/>
                                      </p:to>
                                    </p:set>
                                  </p:childTnLst>
                                </p:cTn>
                              </p:par>
                              <p:par>
                                <p:cTn id="59" presetID="1" presetClass="exit" presetSubtype="0" fill="hold" nodeType="withEffect">
                                  <p:stCondLst>
                                    <p:cond delay="0"/>
                                  </p:stCondLst>
                                  <p:childTnLst>
                                    <p:set>
                                      <p:cBhvr>
                                        <p:cTn id="60" dur="1" fill="hold">
                                          <p:stCondLst>
                                            <p:cond delay="0"/>
                                          </p:stCondLst>
                                        </p:cTn>
                                        <p:tgtEl>
                                          <p:spTgt spid="101"/>
                                        </p:tgtEl>
                                        <p:attrNameLst>
                                          <p:attrName>style.visibility</p:attrName>
                                        </p:attrNameLst>
                                      </p:cBhvr>
                                      <p:to>
                                        <p:strVal val="hidden"/>
                                      </p:to>
                                    </p:set>
                                  </p:childTnLst>
                                </p:cTn>
                              </p:par>
                              <p:par>
                                <p:cTn id="61" presetID="1" presetClass="exit" presetSubtype="0" fill="hold" nodeType="withEffect">
                                  <p:stCondLst>
                                    <p:cond delay="0"/>
                                  </p:stCondLst>
                                  <p:childTnLst>
                                    <p:set>
                                      <p:cBhvr>
                                        <p:cTn id="62" dur="1" fill="hold">
                                          <p:stCondLst>
                                            <p:cond delay="0"/>
                                          </p:stCondLst>
                                        </p:cTn>
                                        <p:tgtEl>
                                          <p:spTgt spid="102"/>
                                        </p:tgtEl>
                                        <p:attrNameLst>
                                          <p:attrName>style.visibility</p:attrName>
                                        </p:attrNameLst>
                                      </p:cBhvr>
                                      <p:to>
                                        <p:strVal val="hidden"/>
                                      </p:to>
                                    </p:set>
                                  </p:childTnLst>
                                </p:cTn>
                              </p:par>
                              <p:par>
                                <p:cTn id="63" presetID="1" presetClass="exit" presetSubtype="0" fill="hold" grpId="1" nodeType="withEffect">
                                  <p:stCondLst>
                                    <p:cond delay="0"/>
                                  </p:stCondLst>
                                  <p:childTnLst>
                                    <p:set>
                                      <p:cBhvr>
                                        <p:cTn id="64" dur="1" fill="hold">
                                          <p:stCondLst>
                                            <p:cond delay="0"/>
                                          </p:stCondLst>
                                        </p:cTn>
                                        <p:tgtEl>
                                          <p:spTgt spid="103"/>
                                        </p:tgtEl>
                                        <p:attrNameLst>
                                          <p:attrName>style.visibility</p:attrName>
                                        </p:attrNameLst>
                                      </p:cBhvr>
                                      <p:to>
                                        <p:strVal val="hidden"/>
                                      </p:to>
                                    </p:set>
                                  </p:childTnLst>
                                </p:cTn>
                              </p:par>
                              <p:par>
                                <p:cTn id="65" presetID="1" presetClass="exit" presetSubtype="0" fill="hold" nodeType="withEffect">
                                  <p:stCondLst>
                                    <p:cond delay="0"/>
                                  </p:stCondLst>
                                  <p:childTnLst>
                                    <p:set>
                                      <p:cBhvr>
                                        <p:cTn id="66" dur="1" fill="hold">
                                          <p:stCondLst>
                                            <p:cond delay="0"/>
                                          </p:stCondLst>
                                        </p:cTn>
                                        <p:tgtEl>
                                          <p:spTgt spid="104"/>
                                        </p:tgtEl>
                                        <p:attrNameLst>
                                          <p:attrName>style.visibility</p:attrName>
                                        </p:attrNameLst>
                                      </p:cBhvr>
                                      <p:to>
                                        <p:strVal val="hidden"/>
                                      </p:to>
                                    </p:set>
                                  </p:childTnLst>
                                </p:cTn>
                              </p:par>
                              <p:par>
                                <p:cTn id="67" presetID="1" presetClass="exit" presetSubtype="0" fill="hold" grpId="1" nodeType="withEffect">
                                  <p:stCondLst>
                                    <p:cond delay="0"/>
                                  </p:stCondLst>
                                  <p:childTnLst>
                                    <p:set>
                                      <p:cBhvr>
                                        <p:cTn id="68" dur="1" fill="hold">
                                          <p:stCondLst>
                                            <p:cond delay="0"/>
                                          </p:stCondLst>
                                        </p:cTn>
                                        <p:tgtEl>
                                          <p:spTgt spid="95"/>
                                        </p:tgtEl>
                                        <p:attrNameLst>
                                          <p:attrName>style.visibility</p:attrName>
                                        </p:attrNameLst>
                                      </p:cBhvr>
                                      <p:to>
                                        <p:strVal val="hidden"/>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nodeType="clickEffect">
                                  <p:stCondLst>
                                    <p:cond delay="0"/>
                                  </p:stCondLst>
                                  <p:childTnLst>
                                    <p:set>
                                      <p:cBhvr>
                                        <p:cTn id="72" dur="1" fill="hold">
                                          <p:stCondLst>
                                            <p:cond delay="0"/>
                                          </p:stCondLst>
                                        </p:cTn>
                                        <p:tgtEl>
                                          <p:spTgt spid="108"/>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113"/>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118"/>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119"/>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120"/>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121"/>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122"/>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123"/>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124"/>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125"/>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107"/>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105"/>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10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 grpId="0"/>
      <p:bldP spid="90" grpId="0"/>
      <p:bldP spid="13" grpId="0" animBg="1"/>
      <p:bldP spid="91" grpId="0" animBg="1"/>
      <p:bldP spid="91" grpId="1" animBg="1"/>
      <p:bldP spid="92" grpId="0" animBg="1"/>
      <p:bldP spid="92" grpId="1" animBg="1"/>
      <p:bldP spid="94" grpId="0" animBg="1"/>
      <p:bldP spid="94" grpId="1" animBg="1"/>
      <p:bldP spid="95" grpId="0"/>
      <p:bldP spid="95" grpId="1"/>
      <p:bldP spid="96" grpId="0"/>
      <p:bldP spid="96" grpId="1"/>
      <p:bldP spid="97" grpId="0"/>
      <p:bldP spid="97" grpId="1"/>
      <p:bldP spid="98" grpId="0"/>
      <p:bldP spid="98" grpId="1"/>
      <p:bldP spid="99" grpId="0"/>
      <p:bldP spid="99" grpId="1"/>
      <p:bldP spid="100" grpId="0"/>
      <p:bldP spid="100" grpId="1"/>
      <p:bldP spid="103" grpId="0"/>
      <p:bldP spid="103" grpId="1"/>
      <p:bldP spid="105" grpId="0"/>
      <p:bldP spid="106" grpId="0"/>
      <p:bldP spid="107" grpId="0" animBg="1"/>
      <p:bldP spid="120" grpId="0"/>
      <p:bldP spid="122" grpId="0" animBg="1"/>
      <p:bldP spid="123" grpId="0"/>
      <p:bldP spid="124" grpId="0"/>
      <p:bldP spid="125" grpId="0"/>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4192C-F1B7-446C-936E-0C8855CBC08A}"/>
              </a:ext>
            </a:extLst>
          </p:cNvPr>
          <p:cNvSpPr>
            <a:spLocks noGrp="1"/>
          </p:cNvSpPr>
          <p:nvPr>
            <p:ph type="title"/>
          </p:nvPr>
        </p:nvSpPr>
        <p:spPr/>
        <p:txBody>
          <a:bodyPr/>
          <a:lstStyle/>
          <a:p>
            <a:r>
              <a:rPr lang="fr-CA" dirty="0" err="1">
                <a:latin typeface="Century Schoolbook" panose="02040604050505020304" pitchFamily="18" charset="0"/>
              </a:rPr>
              <a:t>Magnetization</a:t>
            </a:r>
            <a:r>
              <a:rPr lang="fr-CA" dirty="0">
                <a:latin typeface="Century Schoolbook" panose="02040604050505020304" pitchFamily="18" charset="0"/>
              </a:rPr>
              <a:t> </a:t>
            </a:r>
            <a:r>
              <a:rPr lang="fr-CA" dirty="0" err="1">
                <a:latin typeface="Century Schoolbook" panose="02040604050505020304" pitchFamily="18" charset="0"/>
              </a:rPr>
              <a:t>transfer</a:t>
            </a:r>
            <a:endParaRPr lang="fr-CA" dirty="0">
              <a:latin typeface="Century Schoolbook" panose="02040604050505020304" pitchFamily="18" charset="0"/>
            </a:endParaRPr>
          </a:p>
        </p:txBody>
      </p:sp>
      <p:sp>
        <p:nvSpPr>
          <p:cNvPr id="4" name="Slide Number Placeholder 3">
            <a:extLst>
              <a:ext uri="{FF2B5EF4-FFF2-40B4-BE49-F238E27FC236}">
                <a16:creationId xmlns:a16="http://schemas.microsoft.com/office/drawing/2014/main" id="{E7331D26-3FA7-497C-BD2D-5215B4E704C8}"/>
              </a:ext>
            </a:extLst>
          </p:cNvPr>
          <p:cNvSpPr>
            <a:spLocks noGrp="1"/>
          </p:cNvSpPr>
          <p:nvPr>
            <p:ph type="sldNum" sz="quarter" idx="12"/>
          </p:nvPr>
        </p:nvSpPr>
        <p:spPr/>
        <p:txBody>
          <a:bodyPr/>
          <a:lstStyle/>
          <a:p>
            <a:fld id="{7C4F7C6C-F16A-437F-A05B-8026F95376C8}" type="slidenum">
              <a:rPr lang="fr-CA" smtClean="0">
                <a:latin typeface="Century Schoolbook" panose="02040604050505020304" pitchFamily="18" charset="0"/>
              </a:rPr>
              <a:pPr/>
              <a:t>82</a:t>
            </a:fld>
            <a:endParaRPr lang="fr-CA" dirty="0">
              <a:latin typeface="Century Schoolbook" panose="02040604050505020304" pitchFamily="18" charset="0"/>
            </a:endParaRPr>
          </a:p>
        </p:txBody>
      </p:sp>
      <p:sp>
        <p:nvSpPr>
          <p:cNvPr id="3" name="ZoneTexte 41">
            <a:extLst>
              <a:ext uri="{FF2B5EF4-FFF2-40B4-BE49-F238E27FC236}">
                <a16:creationId xmlns:a16="http://schemas.microsoft.com/office/drawing/2014/main" id="{2AF168A7-1502-DADA-3F4C-1A52D79E4424}"/>
              </a:ext>
            </a:extLst>
          </p:cNvPr>
          <p:cNvSpPr txBox="1"/>
          <p:nvPr/>
        </p:nvSpPr>
        <p:spPr>
          <a:xfrm>
            <a:off x="838200" y="1351351"/>
            <a:ext cx="5122996" cy="523220"/>
          </a:xfrm>
          <a:prstGeom prst="rect">
            <a:avLst/>
          </a:prstGeom>
          <a:noFill/>
        </p:spPr>
        <p:txBody>
          <a:bodyPr wrap="square" rtlCol="0">
            <a:spAutoFit/>
          </a:bodyPr>
          <a:lstStyle/>
          <a:p>
            <a:r>
              <a:rPr lang="fr-CA" sz="2800" dirty="0" err="1">
                <a:latin typeface="Century Schoolbook" panose="02040604050505020304" pitchFamily="18" charset="0"/>
                <a:cs typeface="Roboto Serif Light" pitchFamily="2" charset="0"/>
              </a:rPr>
              <a:t>Inhomogeneous</a:t>
            </a:r>
            <a:r>
              <a:rPr lang="fr-CA" sz="2800" dirty="0">
                <a:latin typeface="Century Schoolbook" panose="02040604050505020304" pitchFamily="18" charset="0"/>
                <a:cs typeface="Roboto Serif Light" pitchFamily="2" charset="0"/>
              </a:rPr>
              <a:t> MT? (</a:t>
            </a:r>
            <a:r>
              <a:rPr lang="fr-CA" sz="2800" dirty="0" err="1">
                <a:latin typeface="Century Schoolbook" panose="02040604050505020304" pitchFamily="18" charset="0"/>
                <a:cs typeface="Roboto Serif Light" pitchFamily="2" charset="0"/>
              </a:rPr>
              <a:t>ihMT</a:t>
            </a:r>
            <a:r>
              <a:rPr lang="fr-CA" sz="2800" dirty="0">
                <a:latin typeface="Century Schoolbook" panose="02040604050505020304" pitchFamily="18" charset="0"/>
                <a:cs typeface="Roboto Serif Light" pitchFamily="2" charset="0"/>
              </a:rPr>
              <a:t>)</a:t>
            </a:r>
          </a:p>
        </p:txBody>
      </p:sp>
      <p:sp>
        <p:nvSpPr>
          <p:cNvPr id="13" name="Oval 12">
            <a:extLst>
              <a:ext uri="{FF2B5EF4-FFF2-40B4-BE49-F238E27FC236}">
                <a16:creationId xmlns:a16="http://schemas.microsoft.com/office/drawing/2014/main" id="{F8F287B0-47CD-5A32-FD5A-FD06661513C0}"/>
              </a:ext>
            </a:extLst>
          </p:cNvPr>
          <p:cNvSpPr/>
          <p:nvPr/>
        </p:nvSpPr>
        <p:spPr>
          <a:xfrm>
            <a:off x="1184700" y="4627956"/>
            <a:ext cx="2603520" cy="538774"/>
          </a:xfrm>
          <a:prstGeom prst="ellipse">
            <a:avLst/>
          </a:prstGeom>
          <a:noFill/>
          <a:ln w="28575">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16" name="Freeform: Shape 15">
            <a:extLst>
              <a:ext uri="{FF2B5EF4-FFF2-40B4-BE49-F238E27FC236}">
                <a16:creationId xmlns:a16="http://schemas.microsoft.com/office/drawing/2014/main" id="{29E4D84E-3DEC-756B-8396-F6F456EA0DFD}"/>
              </a:ext>
            </a:extLst>
          </p:cNvPr>
          <p:cNvSpPr/>
          <p:nvPr/>
        </p:nvSpPr>
        <p:spPr>
          <a:xfrm>
            <a:off x="4940262" y="4481008"/>
            <a:ext cx="2571750" cy="358599"/>
          </a:xfrm>
          <a:custGeom>
            <a:avLst/>
            <a:gdLst>
              <a:gd name="connsiteX0" fmla="*/ 0 w 2571750"/>
              <a:gd name="connsiteY0" fmla="*/ 307245 h 307245"/>
              <a:gd name="connsiteX1" fmla="*/ 261258 w 2571750"/>
              <a:gd name="connsiteY1" fmla="*/ 184781 h 307245"/>
              <a:gd name="connsiteX2" fmla="*/ 506186 w 2571750"/>
              <a:gd name="connsiteY2" fmla="*/ 176616 h 307245"/>
              <a:gd name="connsiteX3" fmla="*/ 1126672 w 2571750"/>
              <a:gd name="connsiteY3" fmla="*/ 135795 h 307245"/>
              <a:gd name="connsiteX4" fmla="*/ 1714500 w 2571750"/>
              <a:gd name="connsiteY4" fmla="*/ 5166 h 307245"/>
              <a:gd name="connsiteX5" fmla="*/ 2294165 w 2571750"/>
              <a:gd name="connsiteY5" fmla="*/ 54152 h 307245"/>
              <a:gd name="connsiteX6" fmla="*/ 2571750 w 2571750"/>
              <a:gd name="connsiteY6" fmla="*/ 307245 h 307245"/>
              <a:gd name="connsiteX0" fmla="*/ 0 w 2571750"/>
              <a:gd name="connsiteY0" fmla="*/ 307245 h 307245"/>
              <a:gd name="connsiteX1" fmla="*/ 312058 w 2571750"/>
              <a:gd name="connsiteY1" fmla="*/ 216531 h 307245"/>
              <a:gd name="connsiteX2" fmla="*/ 506186 w 2571750"/>
              <a:gd name="connsiteY2" fmla="*/ 176616 h 307245"/>
              <a:gd name="connsiteX3" fmla="*/ 1126672 w 2571750"/>
              <a:gd name="connsiteY3" fmla="*/ 135795 h 307245"/>
              <a:gd name="connsiteX4" fmla="*/ 1714500 w 2571750"/>
              <a:gd name="connsiteY4" fmla="*/ 5166 h 307245"/>
              <a:gd name="connsiteX5" fmla="*/ 2294165 w 2571750"/>
              <a:gd name="connsiteY5" fmla="*/ 54152 h 307245"/>
              <a:gd name="connsiteX6" fmla="*/ 2571750 w 2571750"/>
              <a:gd name="connsiteY6" fmla="*/ 307245 h 307245"/>
              <a:gd name="connsiteX0" fmla="*/ 0 w 2571750"/>
              <a:gd name="connsiteY0" fmla="*/ 307245 h 307245"/>
              <a:gd name="connsiteX1" fmla="*/ 312058 w 2571750"/>
              <a:gd name="connsiteY1" fmla="*/ 216531 h 307245"/>
              <a:gd name="connsiteX2" fmla="*/ 703036 w 2571750"/>
              <a:gd name="connsiteY2" fmla="*/ 189316 h 307245"/>
              <a:gd name="connsiteX3" fmla="*/ 1126672 w 2571750"/>
              <a:gd name="connsiteY3" fmla="*/ 135795 h 307245"/>
              <a:gd name="connsiteX4" fmla="*/ 1714500 w 2571750"/>
              <a:gd name="connsiteY4" fmla="*/ 5166 h 307245"/>
              <a:gd name="connsiteX5" fmla="*/ 2294165 w 2571750"/>
              <a:gd name="connsiteY5" fmla="*/ 54152 h 307245"/>
              <a:gd name="connsiteX6" fmla="*/ 2571750 w 2571750"/>
              <a:gd name="connsiteY6" fmla="*/ 307245 h 307245"/>
              <a:gd name="connsiteX0" fmla="*/ 0 w 2571750"/>
              <a:gd name="connsiteY0" fmla="*/ 304239 h 304239"/>
              <a:gd name="connsiteX1" fmla="*/ 312058 w 2571750"/>
              <a:gd name="connsiteY1" fmla="*/ 213525 h 304239"/>
              <a:gd name="connsiteX2" fmla="*/ 703036 w 2571750"/>
              <a:gd name="connsiteY2" fmla="*/ 186310 h 304239"/>
              <a:gd name="connsiteX3" fmla="*/ 1126672 w 2571750"/>
              <a:gd name="connsiteY3" fmla="*/ 132789 h 304239"/>
              <a:gd name="connsiteX4" fmla="*/ 1714500 w 2571750"/>
              <a:gd name="connsiteY4" fmla="*/ 2160 h 304239"/>
              <a:gd name="connsiteX5" fmla="*/ 2268765 w 2571750"/>
              <a:gd name="connsiteY5" fmla="*/ 70196 h 304239"/>
              <a:gd name="connsiteX6" fmla="*/ 2571750 w 2571750"/>
              <a:gd name="connsiteY6" fmla="*/ 304239 h 304239"/>
              <a:gd name="connsiteX0" fmla="*/ 0 w 2571750"/>
              <a:gd name="connsiteY0" fmla="*/ 347540 h 347540"/>
              <a:gd name="connsiteX1" fmla="*/ 312058 w 2571750"/>
              <a:gd name="connsiteY1" fmla="*/ 256826 h 347540"/>
              <a:gd name="connsiteX2" fmla="*/ 703036 w 2571750"/>
              <a:gd name="connsiteY2" fmla="*/ 229611 h 347540"/>
              <a:gd name="connsiteX3" fmla="*/ 1126672 w 2571750"/>
              <a:gd name="connsiteY3" fmla="*/ 176090 h 347540"/>
              <a:gd name="connsiteX4" fmla="*/ 1790700 w 2571750"/>
              <a:gd name="connsiteY4" fmla="*/ 1011 h 347540"/>
              <a:gd name="connsiteX5" fmla="*/ 2268765 w 2571750"/>
              <a:gd name="connsiteY5" fmla="*/ 113497 h 347540"/>
              <a:gd name="connsiteX6" fmla="*/ 2571750 w 2571750"/>
              <a:gd name="connsiteY6" fmla="*/ 347540 h 347540"/>
              <a:gd name="connsiteX0" fmla="*/ 0 w 2571750"/>
              <a:gd name="connsiteY0" fmla="*/ 350359 h 350359"/>
              <a:gd name="connsiteX1" fmla="*/ 312058 w 2571750"/>
              <a:gd name="connsiteY1" fmla="*/ 259645 h 350359"/>
              <a:gd name="connsiteX2" fmla="*/ 703036 w 2571750"/>
              <a:gd name="connsiteY2" fmla="*/ 232430 h 350359"/>
              <a:gd name="connsiteX3" fmla="*/ 1126672 w 2571750"/>
              <a:gd name="connsiteY3" fmla="*/ 178909 h 350359"/>
              <a:gd name="connsiteX4" fmla="*/ 1790700 w 2571750"/>
              <a:gd name="connsiteY4" fmla="*/ 3830 h 350359"/>
              <a:gd name="connsiteX5" fmla="*/ 2268765 w 2571750"/>
              <a:gd name="connsiteY5" fmla="*/ 78216 h 350359"/>
              <a:gd name="connsiteX6" fmla="*/ 2571750 w 2571750"/>
              <a:gd name="connsiteY6" fmla="*/ 350359 h 350359"/>
              <a:gd name="connsiteX0" fmla="*/ 0 w 2571750"/>
              <a:gd name="connsiteY0" fmla="*/ 358599 h 358599"/>
              <a:gd name="connsiteX1" fmla="*/ 312058 w 2571750"/>
              <a:gd name="connsiteY1" fmla="*/ 267885 h 358599"/>
              <a:gd name="connsiteX2" fmla="*/ 703036 w 2571750"/>
              <a:gd name="connsiteY2" fmla="*/ 240670 h 358599"/>
              <a:gd name="connsiteX3" fmla="*/ 1126672 w 2571750"/>
              <a:gd name="connsiteY3" fmla="*/ 187149 h 358599"/>
              <a:gd name="connsiteX4" fmla="*/ 1790700 w 2571750"/>
              <a:gd name="connsiteY4" fmla="*/ 12070 h 358599"/>
              <a:gd name="connsiteX5" fmla="*/ 2268765 w 2571750"/>
              <a:gd name="connsiteY5" fmla="*/ 48356 h 358599"/>
              <a:gd name="connsiteX6" fmla="*/ 2571750 w 2571750"/>
              <a:gd name="connsiteY6" fmla="*/ 358599 h 358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71750" h="358599">
                <a:moveTo>
                  <a:pt x="0" y="358599"/>
                </a:moveTo>
                <a:cubicBezTo>
                  <a:pt x="88447" y="308252"/>
                  <a:pt x="194885" y="287540"/>
                  <a:pt x="312058" y="267885"/>
                </a:cubicBezTo>
                <a:cubicBezTo>
                  <a:pt x="429231" y="248230"/>
                  <a:pt x="567267" y="254126"/>
                  <a:pt x="703036" y="240670"/>
                </a:cubicBezTo>
                <a:cubicBezTo>
                  <a:pt x="838805" y="227214"/>
                  <a:pt x="945395" y="225249"/>
                  <a:pt x="1126672" y="187149"/>
                </a:cubicBezTo>
                <a:cubicBezTo>
                  <a:pt x="1307949" y="149049"/>
                  <a:pt x="1600351" y="35202"/>
                  <a:pt x="1790700" y="12070"/>
                </a:cubicBezTo>
                <a:cubicBezTo>
                  <a:pt x="1981049" y="-11062"/>
                  <a:pt x="2125890" y="-1990"/>
                  <a:pt x="2268765" y="48356"/>
                </a:cubicBezTo>
                <a:cubicBezTo>
                  <a:pt x="2411640" y="98702"/>
                  <a:pt x="2504395" y="257225"/>
                  <a:pt x="2571750" y="358599"/>
                </a:cubicBezTo>
              </a:path>
            </a:pathLst>
          </a:custGeom>
          <a:noFill/>
          <a:ln w="28575">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17" name="Straight Connector 16">
            <a:extLst>
              <a:ext uri="{FF2B5EF4-FFF2-40B4-BE49-F238E27FC236}">
                <a16:creationId xmlns:a16="http://schemas.microsoft.com/office/drawing/2014/main" id="{56189F7E-D1CB-80F1-A34F-7DA5D285C242}"/>
              </a:ext>
            </a:extLst>
          </p:cNvPr>
          <p:cNvCxnSpPr>
            <a:cxnSpLocks/>
          </p:cNvCxnSpPr>
          <p:nvPr/>
        </p:nvCxnSpPr>
        <p:spPr>
          <a:xfrm>
            <a:off x="2502115" y="3061615"/>
            <a:ext cx="8365774" cy="0"/>
          </a:xfrm>
          <a:prstGeom prst="line">
            <a:avLst/>
          </a:prstGeom>
          <a:ln>
            <a:solidFill>
              <a:schemeClr val="bg2">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2A568518-547C-283D-B6EE-75418738E8CB}"/>
              </a:ext>
            </a:extLst>
          </p:cNvPr>
          <p:cNvCxnSpPr>
            <a:cxnSpLocks/>
          </p:cNvCxnSpPr>
          <p:nvPr/>
        </p:nvCxnSpPr>
        <p:spPr>
          <a:xfrm>
            <a:off x="2505088" y="3499766"/>
            <a:ext cx="8362801" cy="0"/>
          </a:xfrm>
          <a:prstGeom prst="line">
            <a:avLst/>
          </a:prstGeom>
          <a:ln>
            <a:solidFill>
              <a:schemeClr val="bg2">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19C1B9D7-D6F0-6B6A-2254-EA55C918D331}"/>
              </a:ext>
            </a:extLst>
          </p:cNvPr>
          <p:cNvCxnSpPr>
            <a:cxnSpLocks/>
          </p:cNvCxnSpPr>
          <p:nvPr/>
        </p:nvCxnSpPr>
        <p:spPr>
          <a:xfrm>
            <a:off x="2482813" y="2294165"/>
            <a:ext cx="8385076" cy="0"/>
          </a:xfrm>
          <a:prstGeom prst="line">
            <a:avLst/>
          </a:prstGeom>
          <a:ln>
            <a:solidFill>
              <a:schemeClr val="bg2">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90" name="Freeform: Shape 89">
            <a:extLst>
              <a:ext uri="{FF2B5EF4-FFF2-40B4-BE49-F238E27FC236}">
                <a16:creationId xmlns:a16="http://schemas.microsoft.com/office/drawing/2014/main" id="{F1EB2AD8-64E9-9EBE-7933-114F77086F48}"/>
              </a:ext>
            </a:extLst>
          </p:cNvPr>
          <p:cNvSpPr/>
          <p:nvPr/>
        </p:nvSpPr>
        <p:spPr>
          <a:xfrm>
            <a:off x="1918728" y="2297340"/>
            <a:ext cx="1146786" cy="2788419"/>
          </a:xfrm>
          <a:custGeom>
            <a:avLst/>
            <a:gdLst>
              <a:gd name="connsiteX0" fmla="*/ 0 w 1379764"/>
              <a:gd name="connsiteY0" fmla="*/ 2792186 h 3023675"/>
              <a:gd name="connsiteX1" fmla="*/ 538843 w 1379764"/>
              <a:gd name="connsiteY1" fmla="*/ 2743200 h 3023675"/>
              <a:gd name="connsiteX2" fmla="*/ 693964 w 1379764"/>
              <a:gd name="connsiteY2" fmla="*/ 0 h 3023675"/>
              <a:gd name="connsiteX3" fmla="*/ 800100 w 1379764"/>
              <a:gd name="connsiteY3" fmla="*/ 2743200 h 3023675"/>
              <a:gd name="connsiteX4" fmla="*/ 1379764 w 1379764"/>
              <a:gd name="connsiteY4" fmla="*/ 2792186 h 3023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9764" h="3023675">
                <a:moveTo>
                  <a:pt x="0" y="2792186"/>
                </a:moveTo>
                <a:cubicBezTo>
                  <a:pt x="211591" y="3000375"/>
                  <a:pt x="423182" y="3208564"/>
                  <a:pt x="538843" y="2743200"/>
                </a:cubicBezTo>
                <a:cubicBezTo>
                  <a:pt x="654504" y="2277836"/>
                  <a:pt x="650421" y="0"/>
                  <a:pt x="693964" y="0"/>
                </a:cubicBezTo>
                <a:cubicBezTo>
                  <a:pt x="737507" y="0"/>
                  <a:pt x="685800" y="2277836"/>
                  <a:pt x="800100" y="2743200"/>
                </a:cubicBezTo>
                <a:cubicBezTo>
                  <a:pt x="914400" y="3208564"/>
                  <a:pt x="1287236" y="2782661"/>
                  <a:pt x="1379764" y="2792186"/>
                </a:cubicBezTo>
              </a:path>
            </a:pathLst>
          </a:custGeom>
          <a:noFill/>
          <a:ln w="28575">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cxnSp>
        <p:nvCxnSpPr>
          <p:cNvPr id="91" name="Straight Arrow Connector 90">
            <a:extLst>
              <a:ext uri="{FF2B5EF4-FFF2-40B4-BE49-F238E27FC236}">
                <a16:creationId xmlns:a16="http://schemas.microsoft.com/office/drawing/2014/main" id="{42DBD972-F5A7-3AA9-9274-E69F8EA0E9AA}"/>
              </a:ext>
            </a:extLst>
          </p:cNvPr>
          <p:cNvCxnSpPr>
            <a:cxnSpLocks/>
          </p:cNvCxnSpPr>
          <p:nvPr/>
        </p:nvCxnSpPr>
        <p:spPr>
          <a:xfrm>
            <a:off x="912345" y="4869010"/>
            <a:ext cx="3128930"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2" name="Rectangle 91">
            <a:extLst>
              <a:ext uri="{FF2B5EF4-FFF2-40B4-BE49-F238E27FC236}">
                <a16:creationId xmlns:a16="http://schemas.microsoft.com/office/drawing/2014/main" id="{A463B649-E685-0CD5-96A2-A06D1795EC05}"/>
              </a:ext>
            </a:extLst>
          </p:cNvPr>
          <p:cNvSpPr/>
          <p:nvPr/>
        </p:nvSpPr>
        <p:spPr>
          <a:xfrm>
            <a:off x="1067467" y="4887974"/>
            <a:ext cx="2837987" cy="35430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93" name="ZoneTexte 41">
            <a:extLst>
              <a:ext uri="{FF2B5EF4-FFF2-40B4-BE49-F238E27FC236}">
                <a16:creationId xmlns:a16="http://schemas.microsoft.com/office/drawing/2014/main" id="{09ADD875-C629-7583-D616-63285FC064C9}"/>
              </a:ext>
            </a:extLst>
          </p:cNvPr>
          <p:cNvSpPr txBox="1"/>
          <p:nvPr/>
        </p:nvSpPr>
        <p:spPr>
          <a:xfrm>
            <a:off x="3062232" y="4887848"/>
            <a:ext cx="1887208" cy="369332"/>
          </a:xfrm>
          <a:prstGeom prst="rect">
            <a:avLst/>
          </a:prstGeom>
          <a:noFill/>
        </p:spPr>
        <p:txBody>
          <a:bodyPr wrap="square" rtlCol="0">
            <a:spAutoFit/>
          </a:bodyPr>
          <a:lstStyle/>
          <a:p>
            <a:pPr algn="ctr"/>
            <a:r>
              <a:rPr lang="fr-CA" dirty="0">
                <a:latin typeface="Century Schoolbook" panose="02040604050505020304" pitchFamily="18" charset="0"/>
                <a:cs typeface="Roboto Serif Light" pitchFamily="2" charset="0"/>
              </a:rPr>
              <a:t>Frequency</a:t>
            </a:r>
          </a:p>
        </p:txBody>
      </p:sp>
      <p:sp>
        <p:nvSpPr>
          <p:cNvPr id="94" name="ZoneTexte 41">
            <a:extLst>
              <a:ext uri="{FF2B5EF4-FFF2-40B4-BE49-F238E27FC236}">
                <a16:creationId xmlns:a16="http://schemas.microsoft.com/office/drawing/2014/main" id="{6E6B0705-A3C5-DC03-2F0A-DF552DDBC66A}"/>
              </a:ext>
            </a:extLst>
          </p:cNvPr>
          <p:cNvSpPr txBox="1"/>
          <p:nvPr/>
        </p:nvSpPr>
        <p:spPr>
          <a:xfrm>
            <a:off x="2258232" y="4289108"/>
            <a:ext cx="1966273" cy="369332"/>
          </a:xfrm>
          <a:prstGeom prst="rect">
            <a:avLst/>
          </a:prstGeom>
          <a:noFill/>
        </p:spPr>
        <p:txBody>
          <a:bodyPr wrap="square" rtlCol="0">
            <a:spAutoFit/>
          </a:bodyPr>
          <a:lstStyle/>
          <a:p>
            <a:pPr algn="ctr"/>
            <a:r>
              <a:rPr lang="fr-CA" dirty="0">
                <a:latin typeface="Century Schoolbook" panose="02040604050505020304" pitchFamily="18" charset="0"/>
                <a:cs typeface="Roboto Serif Light" pitchFamily="2" charset="0"/>
              </a:rPr>
              <a:t>Bound pool</a:t>
            </a:r>
          </a:p>
        </p:txBody>
      </p:sp>
      <p:sp>
        <p:nvSpPr>
          <p:cNvPr id="95" name="ZoneTexte 41">
            <a:extLst>
              <a:ext uri="{FF2B5EF4-FFF2-40B4-BE49-F238E27FC236}">
                <a16:creationId xmlns:a16="http://schemas.microsoft.com/office/drawing/2014/main" id="{443A65DA-E704-9313-6569-26EA94F35E29}"/>
              </a:ext>
            </a:extLst>
          </p:cNvPr>
          <p:cNvSpPr txBox="1"/>
          <p:nvPr/>
        </p:nvSpPr>
        <p:spPr>
          <a:xfrm>
            <a:off x="838200" y="2195192"/>
            <a:ext cx="1887208" cy="369332"/>
          </a:xfrm>
          <a:prstGeom prst="rect">
            <a:avLst/>
          </a:prstGeom>
          <a:noFill/>
        </p:spPr>
        <p:txBody>
          <a:bodyPr wrap="square" rtlCol="0">
            <a:spAutoFit/>
          </a:bodyPr>
          <a:lstStyle/>
          <a:p>
            <a:pPr algn="ctr"/>
            <a:r>
              <a:rPr lang="fr-CA" dirty="0">
                <a:latin typeface="Century Schoolbook" panose="02040604050505020304" pitchFamily="18" charset="0"/>
                <a:cs typeface="Roboto Serif Light" pitchFamily="2" charset="0"/>
              </a:rPr>
              <a:t>Free pool</a:t>
            </a:r>
          </a:p>
        </p:txBody>
      </p:sp>
      <p:sp>
        <p:nvSpPr>
          <p:cNvPr id="96" name="ZoneTexte 41">
            <a:extLst>
              <a:ext uri="{FF2B5EF4-FFF2-40B4-BE49-F238E27FC236}">
                <a16:creationId xmlns:a16="http://schemas.microsoft.com/office/drawing/2014/main" id="{F040B6C2-BEEB-135B-610D-CFACCE14A859}"/>
              </a:ext>
            </a:extLst>
          </p:cNvPr>
          <p:cNvSpPr txBox="1"/>
          <p:nvPr/>
        </p:nvSpPr>
        <p:spPr>
          <a:xfrm>
            <a:off x="4974764" y="3725722"/>
            <a:ext cx="1294359" cy="369332"/>
          </a:xfrm>
          <a:prstGeom prst="rect">
            <a:avLst/>
          </a:prstGeom>
          <a:noFill/>
        </p:spPr>
        <p:txBody>
          <a:bodyPr wrap="square" rtlCol="0">
            <a:spAutoFit/>
          </a:bodyPr>
          <a:lstStyle/>
          <a:p>
            <a:pPr algn="ctr"/>
            <a:r>
              <a:rPr lang="fr-CA" dirty="0">
                <a:latin typeface="Century Schoolbook" panose="02040604050505020304" pitchFamily="18" charset="0"/>
                <a:cs typeface="Roboto Serif Light" pitchFamily="2" charset="0"/>
              </a:rPr>
              <a:t>MT pulse</a:t>
            </a:r>
          </a:p>
        </p:txBody>
      </p:sp>
      <mc:AlternateContent xmlns:mc="http://schemas.openxmlformats.org/markup-compatibility/2006">
        <mc:Choice xmlns:a14="http://schemas.microsoft.com/office/drawing/2010/main" Requires="a14">
          <p:sp>
            <p:nvSpPr>
              <p:cNvPr id="97" name="TextBox 96">
                <a:extLst>
                  <a:ext uri="{FF2B5EF4-FFF2-40B4-BE49-F238E27FC236}">
                    <a16:creationId xmlns:a16="http://schemas.microsoft.com/office/drawing/2014/main" id="{8105D3C4-4ED0-D3FE-857C-7258FC04DD18}"/>
                  </a:ext>
                </a:extLst>
              </p:cNvPr>
              <p:cNvSpPr txBox="1"/>
              <p:nvPr/>
            </p:nvSpPr>
            <p:spPr>
              <a:xfrm>
                <a:off x="2180475" y="4829604"/>
                <a:ext cx="618157"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fr-CA" sz="1800" i="1" smtClean="0">
                              <a:latin typeface="Cambria Math" panose="02040503050406030204" pitchFamily="18" charset="0"/>
                            </a:rPr>
                          </m:ctrlPr>
                        </m:sSubPr>
                        <m:e>
                          <m:r>
                            <a:rPr lang="fr-CA" sz="1800" i="1">
                              <a:latin typeface="Cambria Math" panose="02040503050406030204" pitchFamily="18" charset="0"/>
                            </a:rPr>
                            <m:t>𝜔</m:t>
                          </m:r>
                        </m:e>
                        <m:sub>
                          <m:r>
                            <a:rPr lang="fr-CA" sz="1800" b="0" i="1" smtClean="0">
                              <a:latin typeface="Cambria Math" panose="02040503050406030204" pitchFamily="18" charset="0"/>
                            </a:rPr>
                            <m:t>0</m:t>
                          </m:r>
                        </m:sub>
                      </m:sSub>
                    </m:oMath>
                  </m:oMathPara>
                </a14:m>
                <a:endParaRPr lang="fr-CA" dirty="0">
                  <a:latin typeface="Century Schoolbook" panose="02040604050505020304" pitchFamily="18" charset="0"/>
                </a:endParaRPr>
              </a:p>
            </p:txBody>
          </p:sp>
        </mc:Choice>
        <mc:Fallback>
          <p:sp>
            <p:nvSpPr>
              <p:cNvPr id="97" name="TextBox 96">
                <a:extLst>
                  <a:ext uri="{FF2B5EF4-FFF2-40B4-BE49-F238E27FC236}">
                    <a16:creationId xmlns:a16="http://schemas.microsoft.com/office/drawing/2014/main" id="{8105D3C4-4ED0-D3FE-857C-7258FC04DD18}"/>
                  </a:ext>
                </a:extLst>
              </p:cNvPr>
              <p:cNvSpPr txBox="1">
                <a:spLocks noRot="1" noChangeAspect="1" noMove="1" noResize="1" noEditPoints="1" noAdjustHandles="1" noChangeArrowheads="1" noChangeShapeType="1" noTextEdit="1"/>
              </p:cNvSpPr>
              <p:nvPr/>
            </p:nvSpPr>
            <p:spPr>
              <a:xfrm>
                <a:off x="2180475" y="4829604"/>
                <a:ext cx="618157" cy="369332"/>
              </a:xfrm>
              <a:prstGeom prst="rect">
                <a:avLst/>
              </a:prstGeom>
              <a:blipFill>
                <a:blip r:embed="rId2"/>
                <a:stretch>
                  <a:fillRect b="-1639"/>
                </a:stretch>
              </a:blipFill>
            </p:spPr>
            <p:txBody>
              <a:bodyPr/>
              <a:lstStyle/>
              <a:p>
                <a:r>
                  <a:rPr lang="fr-CA">
                    <a:noFill/>
                  </a:rPr>
                  <a:t> </a:t>
                </a:r>
              </a:p>
            </p:txBody>
          </p:sp>
        </mc:Fallback>
      </mc:AlternateContent>
      <p:sp>
        <p:nvSpPr>
          <p:cNvPr id="98" name="TextBox 97">
            <a:extLst>
              <a:ext uri="{FF2B5EF4-FFF2-40B4-BE49-F238E27FC236}">
                <a16:creationId xmlns:a16="http://schemas.microsoft.com/office/drawing/2014/main" id="{FCD91E93-FBCB-6B62-F3F7-A6A7DAA26552}"/>
              </a:ext>
            </a:extLst>
          </p:cNvPr>
          <p:cNvSpPr txBox="1"/>
          <p:nvPr/>
        </p:nvSpPr>
        <p:spPr>
          <a:xfrm>
            <a:off x="2846646" y="4872950"/>
            <a:ext cx="493907" cy="369332"/>
          </a:xfrm>
          <a:prstGeom prst="rect">
            <a:avLst/>
          </a:prstGeom>
          <a:noFill/>
        </p:spPr>
        <p:txBody>
          <a:bodyPr wrap="square">
            <a:spAutoFit/>
          </a:bodyPr>
          <a:lstStyle/>
          <a:p>
            <a:pPr algn="ctr"/>
            <a:r>
              <a:rPr lang="fr-CA" dirty="0">
                <a:latin typeface="Century Schoolbook" panose="02040604050505020304" pitchFamily="18" charset="0"/>
                <a:cs typeface="Roboto Serif Light" pitchFamily="2" charset="0"/>
              </a:rPr>
              <a:t>+</a:t>
            </a:r>
            <a:r>
              <a:rPr lang="el-GR" dirty="0">
                <a:latin typeface="Century Schoolbook" panose="02040604050505020304" pitchFamily="18" charset="0"/>
                <a:cs typeface="Roboto Serif Light" pitchFamily="2" charset="0"/>
              </a:rPr>
              <a:t>Δ</a:t>
            </a:r>
            <a:endParaRPr lang="fr-CA" dirty="0">
              <a:latin typeface="Century Schoolbook" panose="02040604050505020304" pitchFamily="18" charset="0"/>
              <a:cs typeface="Roboto Serif Light" pitchFamily="2" charset="0"/>
            </a:endParaRPr>
          </a:p>
        </p:txBody>
      </p:sp>
      <p:sp>
        <p:nvSpPr>
          <p:cNvPr id="99" name="TextBox 98">
            <a:extLst>
              <a:ext uri="{FF2B5EF4-FFF2-40B4-BE49-F238E27FC236}">
                <a16:creationId xmlns:a16="http://schemas.microsoft.com/office/drawing/2014/main" id="{BDABB2A7-2589-E14D-B35A-8DB6E80E2173}"/>
              </a:ext>
            </a:extLst>
          </p:cNvPr>
          <p:cNvSpPr txBox="1"/>
          <p:nvPr/>
        </p:nvSpPr>
        <p:spPr>
          <a:xfrm>
            <a:off x="1534851" y="4879189"/>
            <a:ext cx="493907" cy="369332"/>
          </a:xfrm>
          <a:prstGeom prst="rect">
            <a:avLst/>
          </a:prstGeom>
          <a:noFill/>
        </p:spPr>
        <p:txBody>
          <a:bodyPr wrap="square">
            <a:spAutoFit/>
          </a:bodyPr>
          <a:lstStyle/>
          <a:p>
            <a:pPr algn="ctr"/>
            <a:r>
              <a:rPr lang="fr-CA" dirty="0">
                <a:latin typeface="Century Schoolbook" panose="02040604050505020304" pitchFamily="18" charset="0"/>
                <a:cs typeface="Roboto Serif Light" pitchFamily="2" charset="0"/>
              </a:rPr>
              <a:t>-</a:t>
            </a:r>
            <a:r>
              <a:rPr lang="el-GR" dirty="0">
                <a:latin typeface="Century Schoolbook" panose="02040604050505020304" pitchFamily="18" charset="0"/>
                <a:cs typeface="Roboto Serif Light" pitchFamily="2" charset="0"/>
              </a:rPr>
              <a:t>Δ</a:t>
            </a:r>
            <a:endParaRPr lang="fr-CA" dirty="0">
              <a:latin typeface="Century Schoolbook" panose="02040604050505020304" pitchFamily="18" charset="0"/>
              <a:cs typeface="Roboto Serif Light" pitchFamily="2" charset="0"/>
            </a:endParaRPr>
          </a:p>
        </p:txBody>
      </p:sp>
      <p:cxnSp>
        <p:nvCxnSpPr>
          <p:cNvPr id="100" name="Straight Connector 99">
            <a:extLst>
              <a:ext uri="{FF2B5EF4-FFF2-40B4-BE49-F238E27FC236}">
                <a16:creationId xmlns:a16="http://schemas.microsoft.com/office/drawing/2014/main" id="{A30FEE47-419B-47FC-02DB-83F87847AE0D}"/>
              </a:ext>
            </a:extLst>
          </p:cNvPr>
          <p:cNvCxnSpPr/>
          <p:nvPr/>
        </p:nvCxnSpPr>
        <p:spPr>
          <a:xfrm>
            <a:off x="1832391" y="4859484"/>
            <a:ext cx="0" cy="7347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A1A9CFE5-63BC-37B1-1CE8-0A2390D67651}"/>
              </a:ext>
            </a:extLst>
          </p:cNvPr>
          <p:cNvCxnSpPr/>
          <p:nvPr/>
        </p:nvCxnSpPr>
        <p:spPr>
          <a:xfrm>
            <a:off x="3149563" y="4860758"/>
            <a:ext cx="0" cy="7347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02" name="Freeform: Shape 101">
            <a:extLst>
              <a:ext uri="{FF2B5EF4-FFF2-40B4-BE49-F238E27FC236}">
                <a16:creationId xmlns:a16="http://schemas.microsoft.com/office/drawing/2014/main" id="{74233139-E510-0692-8E37-E56C8B706B21}"/>
              </a:ext>
            </a:extLst>
          </p:cNvPr>
          <p:cNvSpPr/>
          <p:nvPr/>
        </p:nvSpPr>
        <p:spPr>
          <a:xfrm>
            <a:off x="9047394" y="3502481"/>
            <a:ext cx="1146786" cy="1557041"/>
          </a:xfrm>
          <a:custGeom>
            <a:avLst/>
            <a:gdLst>
              <a:gd name="connsiteX0" fmla="*/ 0 w 1379764"/>
              <a:gd name="connsiteY0" fmla="*/ 2792186 h 3023675"/>
              <a:gd name="connsiteX1" fmla="*/ 538843 w 1379764"/>
              <a:gd name="connsiteY1" fmla="*/ 2743200 h 3023675"/>
              <a:gd name="connsiteX2" fmla="*/ 693964 w 1379764"/>
              <a:gd name="connsiteY2" fmla="*/ 0 h 3023675"/>
              <a:gd name="connsiteX3" fmla="*/ 800100 w 1379764"/>
              <a:gd name="connsiteY3" fmla="*/ 2743200 h 3023675"/>
              <a:gd name="connsiteX4" fmla="*/ 1379764 w 1379764"/>
              <a:gd name="connsiteY4" fmla="*/ 2792186 h 3023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9764" h="3023675">
                <a:moveTo>
                  <a:pt x="0" y="2792186"/>
                </a:moveTo>
                <a:cubicBezTo>
                  <a:pt x="211591" y="3000375"/>
                  <a:pt x="423182" y="3208564"/>
                  <a:pt x="538843" y="2743200"/>
                </a:cubicBezTo>
                <a:cubicBezTo>
                  <a:pt x="654504" y="2277836"/>
                  <a:pt x="650421" y="0"/>
                  <a:pt x="693964" y="0"/>
                </a:cubicBezTo>
                <a:cubicBezTo>
                  <a:pt x="737507" y="0"/>
                  <a:pt x="685800" y="2277836"/>
                  <a:pt x="800100" y="2743200"/>
                </a:cubicBezTo>
                <a:cubicBezTo>
                  <a:pt x="914400" y="3208564"/>
                  <a:pt x="1287236" y="2782661"/>
                  <a:pt x="1379764" y="2792186"/>
                </a:cubicBezTo>
              </a:path>
            </a:pathLst>
          </a:custGeom>
          <a:noFill/>
          <a:ln w="28575">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103" name="Rectangle: Rounded Corners 102">
            <a:extLst>
              <a:ext uri="{FF2B5EF4-FFF2-40B4-BE49-F238E27FC236}">
                <a16:creationId xmlns:a16="http://schemas.microsoft.com/office/drawing/2014/main" id="{E080437C-F92F-AA40-382D-F68646D0D3E1}"/>
              </a:ext>
            </a:extLst>
          </p:cNvPr>
          <p:cNvSpPr/>
          <p:nvPr/>
        </p:nvSpPr>
        <p:spPr>
          <a:xfrm>
            <a:off x="8264369" y="4806542"/>
            <a:ext cx="2603520" cy="312091"/>
          </a:xfrm>
          <a:prstGeom prst="roundRect">
            <a:avLst>
              <a:gd name="adj" fmla="val 50000"/>
            </a:avLst>
          </a:prstGeom>
          <a:noFill/>
          <a:ln w="28575">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cxnSp>
        <p:nvCxnSpPr>
          <p:cNvPr id="104" name="Straight Arrow Connector 103">
            <a:extLst>
              <a:ext uri="{FF2B5EF4-FFF2-40B4-BE49-F238E27FC236}">
                <a16:creationId xmlns:a16="http://schemas.microsoft.com/office/drawing/2014/main" id="{C8DB3933-B05B-EE85-56E8-FEF418895474}"/>
              </a:ext>
            </a:extLst>
          </p:cNvPr>
          <p:cNvCxnSpPr>
            <a:cxnSpLocks/>
          </p:cNvCxnSpPr>
          <p:nvPr/>
        </p:nvCxnSpPr>
        <p:spPr>
          <a:xfrm>
            <a:off x="8041011" y="4845948"/>
            <a:ext cx="3128930"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5" name="Rectangle 104">
            <a:extLst>
              <a:ext uri="{FF2B5EF4-FFF2-40B4-BE49-F238E27FC236}">
                <a16:creationId xmlns:a16="http://schemas.microsoft.com/office/drawing/2014/main" id="{0A833304-8BD9-740B-427B-9A375FD503E2}"/>
              </a:ext>
            </a:extLst>
          </p:cNvPr>
          <p:cNvSpPr/>
          <p:nvPr/>
        </p:nvSpPr>
        <p:spPr>
          <a:xfrm>
            <a:off x="8196133" y="4864912"/>
            <a:ext cx="2837987" cy="35430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cxnSp>
        <p:nvCxnSpPr>
          <p:cNvPr id="106" name="Straight Connector 105">
            <a:extLst>
              <a:ext uri="{FF2B5EF4-FFF2-40B4-BE49-F238E27FC236}">
                <a16:creationId xmlns:a16="http://schemas.microsoft.com/office/drawing/2014/main" id="{D5D4C724-4A72-DDFC-562E-DC927C369E9F}"/>
              </a:ext>
            </a:extLst>
          </p:cNvPr>
          <p:cNvCxnSpPr/>
          <p:nvPr/>
        </p:nvCxnSpPr>
        <p:spPr>
          <a:xfrm>
            <a:off x="8961057" y="4844586"/>
            <a:ext cx="0" cy="7347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CE0519B8-3E16-B673-61FB-B40110ECC0FE}"/>
              </a:ext>
            </a:extLst>
          </p:cNvPr>
          <p:cNvCxnSpPr/>
          <p:nvPr/>
        </p:nvCxnSpPr>
        <p:spPr>
          <a:xfrm>
            <a:off x="10278229" y="4837696"/>
            <a:ext cx="0" cy="7347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08" name="Freeform: Shape 107">
            <a:extLst>
              <a:ext uri="{FF2B5EF4-FFF2-40B4-BE49-F238E27FC236}">
                <a16:creationId xmlns:a16="http://schemas.microsoft.com/office/drawing/2014/main" id="{F72E9094-2DC9-9E8B-F0C1-D7EF1568F9CC}"/>
              </a:ext>
            </a:extLst>
          </p:cNvPr>
          <p:cNvSpPr/>
          <p:nvPr/>
        </p:nvSpPr>
        <p:spPr>
          <a:xfrm>
            <a:off x="5707208" y="3061615"/>
            <a:ext cx="1146786" cy="1993879"/>
          </a:xfrm>
          <a:custGeom>
            <a:avLst/>
            <a:gdLst>
              <a:gd name="connsiteX0" fmla="*/ 0 w 1379764"/>
              <a:gd name="connsiteY0" fmla="*/ 2792186 h 3023675"/>
              <a:gd name="connsiteX1" fmla="*/ 538843 w 1379764"/>
              <a:gd name="connsiteY1" fmla="*/ 2743200 h 3023675"/>
              <a:gd name="connsiteX2" fmla="*/ 693964 w 1379764"/>
              <a:gd name="connsiteY2" fmla="*/ 0 h 3023675"/>
              <a:gd name="connsiteX3" fmla="*/ 800100 w 1379764"/>
              <a:gd name="connsiteY3" fmla="*/ 2743200 h 3023675"/>
              <a:gd name="connsiteX4" fmla="*/ 1379764 w 1379764"/>
              <a:gd name="connsiteY4" fmla="*/ 2792186 h 3023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9764" h="3023675">
                <a:moveTo>
                  <a:pt x="0" y="2792186"/>
                </a:moveTo>
                <a:cubicBezTo>
                  <a:pt x="211591" y="3000375"/>
                  <a:pt x="423182" y="3208564"/>
                  <a:pt x="538843" y="2743200"/>
                </a:cubicBezTo>
                <a:cubicBezTo>
                  <a:pt x="654504" y="2277836"/>
                  <a:pt x="650421" y="0"/>
                  <a:pt x="693964" y="0"/>
                </a:cubicBezTo>
                <a:cubicBezTo>
                  <a:pt x="737507" y="0"/>
                  <a:pt x="685800" y="2277836"/>
                  <a:pt x="800100" y="2743200"/>
                </a:cubicBezTo>
                <a:cubicBezTo>
                  <a:pt x="914400" y="3208564"/>
                  <a:pt x="1287236" y="2782661"/>
                  <a:pt x="1379764" y="2792186"/>
                </a:cubicBezTo>
              </a:path>
            </a:pathLst>
          </a:custGeom>
          <a:noFill/>
          <a:ln w="28575">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109" name="Rectangle 108">
            <a:extLst>
              <a:ext uri="{FF2B5EF4-FFF2-40B4-BE49-F238E27FC236}">
                <a16:creationId xmlns:a16="http://schemas.microsoft.com/office/drawing/2014/main" id="{C6BDAE68-0978-71CF-95B5-03B888851EDA}"/>
              </a:ext>
            </a:extLst>
          </p:cNvPr>
          <p:cNvSpPr/>
          <p:nvPr/>
        </p:nvSpPr>
        <p:spPr>
          <a:xfrm>
            <a:off x="4855947" y="4860884"/>
            <a:ext cx="2837987" cy="35430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cxnSp>
        <p:nvCxnSpPr>
          <p:cNvPr id="110" name="Straight Connector 109">
            <a:extLst>
              <a:ext uri="{FF2B5EF4-FFF2-40B4-BE49-F238E27FC236}">
                <a16:creationId xmlns:a16="http://schemas.microsoft.com/office/drawing/2014/main" id="{4BA8DAF1-4DFA-0A2C-A525-CA103C3ED549}"/>
              </a:ext>
            </a:extLst>
          </p:cNvPr>
          <p:cNvCxnSpPr/>
          <p:nvPr/>
        </p:nvCxnSpPr>
        <p:spPr>
          <a:xfrm>
            <a:off x="5620871" y="4832394"/>
            <a:ext cx="0" cy="7347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E9E81453-FF9B-AE94-8F17-0DB6E759065D}"/>
              </a:ext>
            </a:extLst>
          </p:cNvPr>
          <p:cNvCxnSpPr/>
          <p:nvPr/>
        </p:nvCxnSpPr>
        <p:spPr>
          <a:xfrm>
            <a:off x="6938043" y="4833668"/>
            <a:ext cx="0" cy="7347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2" name="Connecteur droit avec flèche 71">
            <a:extLst>
              <a:ext uri="{FF2B5EF4-FFF2-40B4-BE49-F238E27FC236}">
                <a16:creationId xmlns:a16="http://schemas.microsoft.com/office/drawing/2014/main" id="{C68569A9-69E4-3180-935A-6DF6B33B8425}"/>
              </a:ext>
            </a:extLst>
          </p:cNvPr>
          <p:cNvCxnSpPr>
            <a:cxnSpLocks/>
          </p:cNvCxnSpPr>
          <p:nvPr/>
        </p:nvCxnSpPr>
        <p:spPr>
          <a:xfrm>
            <a:off x="5620871" y="4058554"/>
            <a:ext cx="0" cy="599886"/>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3" name="Connecteur droit avec flèche 71">
            <a:extLst>
              <a:ext uri="{FF2B5EF4-FFF2-40B4-BE49-F238E27FC236}">
                <a16:creationId xmlns:a16="http://schemas.microsoft.com/office/drawing/2014/main" id="{2DDD35BD-2205-7BF7-6D75-F1AAC7C140B4}"/>
              </a:ext>
            </a:extLst>
          </p:cNvPr>
          <p:cNvCxnSpPr>
            <a:cxnSpLocks/>
          </p:cNvCxnSpPr>
          <p:nvPr/>
        </p:nvCxnSpPr>
        <p:spPr>
          <a:xfrm>
            <a:off x="8961057" y="4350333"/>
            <a:ext cx="0" cy="378516"/>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4" name="Straight Arrow Connector 113">
            <a:extLst>
              <a:ext uri="{FF2B5EF4-FFF2-40B4-BE49-F238E27FC236}">
                <a16:creationId xmlns:a16="http://schemas.microsoft.com/office/drawing/2014/main" id="{412A5ABD-7BAC-187C-AA52-64B4DC43B4AE}"/>
              </a:ext>
            </a:extLst>
          </p:cNvPr>
          <p:cNvCxnSpPr>
            <a:cxnSpLocks/>
          </p:cNvCxnSpPr>
          <p:nvPr/>
        </p:nvCxnSpPr>
        <p:spPr>
          <a:xfrm>
            <a:off x="4700825" y="4841920"/>
            <a:ext cx="3128930"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5" name="Connecteur droit avec flèche 71">
            <a:extLst>
              <a:ext uri="{FF2B5EF4-FFF2-40B4-BE49-F238E27FC236}">
                <a16:creationId xmlns:a16="http://schemas.microsoft.com/office/drawing/2014/main" id="{23C7526E-78C0-452E-D18E-074A5E121366}"/>
              </a:ext>
            </a:extLst>
          </p:cNvPr>
          <p:cNvCxnSpPr>
            <a:cxnSpLocks/>
          </p:cNvCxnSpPr>
          <p:nvPr/>
        </p:nvCxnSpPr>
        <p:spPr>
          <a:xfrm>
            <a:off x="10271309" y="4350333"/>
            <a:ext cx="0" cy="378516"/>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6" name="ZoneTexte 41">
            <a:extLst>
              <a:ext uri="{FF2B5EF4-FFF2-40B4-BE49-F238E27FC236}">
                <a16:creationId xmlns:a16="http://schemas.microsoft.com/office/drawing/2014/main" id="{617819C3-888A-B197-85BB-76D55DD70C11}"/>
              </a:ext>
            </a:extLst>
          </p:cNvPr>
          <p:cNvSpPr txBox="1"/>
          <p:nvPr/>
        </p:nvSpPr>
        <p:spPr>
          <a:xfrm>
            <a:off x="5180592" y="5219573"/>
            <a:ext cx="2166980" cy="369332"/>
          </a:xfrm>
          <a:prstGeom prst="rect">
            <a:avLst/>
          </a:prstGeom>
          <a:noFill/>
        </p:spPr>
        <p:txBody>
          <a:bodyPr wrap="square" rtlCol="0">
            <a:spAutoFit/>
          </a:bodyPr>
          <a:lstStyle/>
          <a:p>
            <a:pPr algn="ctr"/>
            <a:r>
              <a:rPr lang="fr-CA" dirty="0">
                <a:latin typeface="Century Schoolbook" panose="02040604050505020304" pitchFamily="18" charset="0"/>
                <a:cs typeface="Roboto Serif Light" pitchFamily="2" charset="0"/>
              </a:rPr>
              <a:t>Single RF pulse</a:t>
            </a:r>
          </a:p>
        </p:txBody>
      </p:sp>
      <p:sp>
        <p:nvSpPr>
          <p:cNvPr id="117" name="ZoneTexte 41">
            <a:extLst>
              <a:ext uri="{FF2B5EF4-FFF2-40B4-BE49-F238E27FC236}">
                <a16:creationId xmlns:a16="http://schemas.microsoft.com/office/drawing/2014/main" id="{1D8AB702-2A82-872B-6090-91677E33934E}"/>
              </a:ext>
            </a:extLst>
          </p:cNvPr>
          <p:cNvSpPr txBox="1"/>
          <p:nvPr/>
        </p:nvSpPr>
        <p:spPr>
          <a:xfrm>
            <a:off x="8531636" y="5215192"/>
            <a:ext cx="2166980" cy="369332"/>
          </a:xfrm>
          <a:prstGeom prst="rect">
            <a:avLst/>
          </a:prstGeom>
          <a:noFill/>
        </p:spPr>
        <p:txBody>
          <a:bodyPr wrap="square" rtlCol="0">
            <a:spAutoFit/>
          </a:bodyPr>
          <a:lstStyle/>
          <a:p>
            <a:pPr algn="ctr"/>
            <a:r>
              <a:rPr lang="fr-CA" dirty="0">
                <a:latin typeface="Century Schoolbook" panose="02040604050505020304" pitchFamily="18" charset="0"/>
                <a:cs typeface="Roboto Serif Light" pitchFamily="2" charset="0"/>
              </a:rPr>
              <a:t>Dual RF pulse</a:t>
            </a:r>
          </a:p>
        </p:txBody>
      </p:sp>
      <p:sp>
        <p:nvSpPr>
          <p:cNvPr id="118" name="ZoneTexte 41">
            <a:extLst>
              <a:ext uri="{FF2B5EF4-FFF2-40B4-BE49-F238E27FC236}">
                <a16:creationId xmlns:a16="http://schemas.microsoft.com/office/drawing/2014/main" id="{504BE9CE-7E66-38B8-A94B-064E8B156DA1}"/>
              </a:ext>
            </a:extLst>
          </p:cNvPr>
          <p:cNvSpPr txBox="1"/>
          <p:nvPr/>
        </p:nvSpPr>
        <p:spPr>
          <a:xfrm>
            <a:off x="2983130" y="2766969"/>
            <a:ext cx="3377945" cy="369332"/>
          </a:xfrm>
          <a:prstGeom prst="rect">
            <a:avLst/>
          </a:prstGeom>
          <a:noFill/>
        </p:spPr>
        <p:txBody>
          <a:bodyPr wrap="square" rtlCol="0">
            <a:spAutoFit/>
          </a:bodyPr>
          <a:lstStyle/>
          <a:p>
            <a:pPr algn="ctr"/>
            <a:r>
              <a:rPr lang="fr-CA" dirty="0">
                <a:latin typeface="Century Schoolbook" panose="02040604050505020304" pitchFamily="18" charset="0"/>
                <a:cs typeface="Roboto Serif Light" pitchFamily="2" charset="0"/>
              </a:rPr>
              <a:t>Zeeman and </a:t>
            </a:r>
            <a:r>
              <a:rPr lang="fr-CA" dirty="0" err="1">
                <a:latin typeface="Century Schoolbook" panose="02040604050505020304" pitchFamily="18" charset="0"/>
                <a:cs typeface="Roboto Serif Light" pitchFamily="2" charset="0"/>
              </a:rPr>
              <a:t>dipolar</a:t>
            </a:r>
            <a:r>
              <a:rPr lang="fr-CA" dirty="0">
                <a:latin typeface="Century Schoolbook" panose="02040604050505020304" pitchFamily="18" charset="0"/>
                <a:cs typeface="Roboto Serif Light" pitchFamily="2" charset="0"/>
              </a:rPr>
              <a:t> </a:t>
            </a:r>
            <a:r>
              <a:rPr lang="fr-CA" dirty="0" err="1">
                <a:latin typeface="Century Schoolbook" panose="02040604050505020304" pitchFamily="18" charset="0"/>
                <a:cs typeface="Roboto Serif Light" pitchFamily="2" charset="0"/>
              </a:rPr>
              <a:t>order</a:t>
            </a:r>
            <a:endParaRPr lang="fr-CA" dirty="0">
              <a:latin typeface="Century Schoolbook" panose="02040604050505020304" pitchFamily="18" charset="0"/>
              <a:cs typeface="Roboto Serif Light" pitchFamily="2" charset="0"/>
            </a:endParaRPr>
          </a:p>
        </p:txBody>
      </p:sp>
      <p:sp>
        <p:nvSpPr>
          <p:cNvPr id="119" name="ZoneTexte 41">
            <a:extLst>
              <a:ext uri="{FF2B5EF4-FFF2-40B4-BE49-F238E27FC236}">
                <a16:creationId xmlns:a16="http://schemas.microsoft.com/office/drawing/2014/main" id="{8BC073D4-9720-C36A-701F-662938C06D1B}"/>
              </a:ext>
            </a:extLst>
          </p:cNvPr>
          <p:cNvSpPr txBox="1"/>
          <p:nvPr/>
        </p:nvSpPr>
        <p:spPr>
          <a:xfrm>
            <a:off x="6981334" y="3181211"/>
            <a:ext cx="3377945" cy="369332"/>
          </a:xfrm>
          <a:prstGeom prst="rect">
            <a:avLst/>
          </a:prstGeom>
          <a:noFill/>
        </p:spPr>
        <p:txBody>
          <a:bodyPr wrap="square" rtlCol="0">
            <a:spAutoFit/>
          </a:bodyPr>
          <a:lstStyle/>
          <a:p>
            <a:pPr algn="ctr"/>
            <a:r>
              <a:rPr lang="fr-CA" dirty="0">
                <a:latin typeface="Century Schoolbook" panose="02040604050505020304" pitchFamily="18" charset="0"/>
                <a:cs typeface="Roboto Serif Light" pitchFamily="2" charset="0"/>
              </a:rPr>
              <a:t>Zeeman </a:t>
            </a:r>
            <a:r>
              <a:rPr lang="fr-CA" dirty="0" err="1">
                <a:latin typeface="Century Schoolbook" panose="02040604050505020304" pitchFamily="18" charset="0"/>
                <a:cs typeface="Roboto Serif Light" pitchFamily="2" charset="0"/>
              </a:rPr>
              <a:t>order</a:t>
            </a:r>
            <a:endParaRPr lang="fr-CA" dirty="0">
              <a:latin typeface="Century Schoolbook" panose="02040604050505020304" pitchFamily="18" charset="0"/>
              <a:cs typeface="Roboto Serif Light" pitchFamily="2" charset="0"/>
            </a:endParaRPr>
          </a:p>
        </p:txBody>
      </p:sp>
      <p:cxnSp>
        <p:nvCxnSpPr>
          <p:cNvPr id="120" name="Connecteur droit avec flèche 71">
            <a:extLst>
              <a:ext uri="{FF2B5EF4-FFF2-40B4-BE49-F238E27FC236}">
                <a16:creationId xmlns:a16="http://schemas.microsoft.com/office/drawing/2014/main" id="{E735FAE4-747B-2C47-FDBB-EA95AE3D0BF1}"/>
              </a:ext>
            </a:extLst>
          </p:cNvPr>
          <p:cNvCxnSpPr>
            <a:cxnSpLocks/>
          </p:cNvCxnSpPr>
          <p:nvPr/>
        </p:nvCxnSpPr>
        <p:spPr>
          <a:xfrm flipV="1">
            <a:off x="6523961" y="2294165"/>
            <a:ext cx="0" cy="767450"/>
          </a:xfrm>
          <a:prstGeom prst="straightConnector1">
            <a:avLst/>
          </a:prstGeom>
          <a:ln w="19050">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21" name="Connecteur droit avec flèche 71">
            <a:extLst>
              <a:ext uri="{FF2B5EF4-FFF2-40B4-BE49-F238E27FC236}">
                <a16:creationId xmlns:a16="http://schemas.microsoft.com/office/drawing/2014/main" id="{3A7AEF66-311A-6024-D6D1-1901F41D424C}"/>
              </a:ext>
            </a:extLst>
          </p:cNvPr>
          <p:cNvCxnSpPr>
            <a:cxnSpLocks/>
          </p:cNvCxnSpPr>
          <p:nvPr/>
        </p:nvCxnSpPr>
        <p:spPr>
          <a:xfrm flipV="1">
            <a:off x="9835940" y="3061615"/>
            <a:ext cx="0" cy="438151"/>
          </a:xfrm>
          <a:prstGeom prst="straightConnector1">
            <a:avLst/>
          </a:prstGeom>
          <a:ln w="19050">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22" name="ZoneTexte 41">
            <a:extLst>
              <a:ext uri="{FF2B5EF4-FFF2-40B4-BE49-F238E27FC236}">
                <a16:creationId xmlns:a16="http://schemas.microsoft.com/office/drawing/2014/main" id="{9014633E-488D-A3BC-ED20-D2B4CA52C1DE}"/>
              </a:ext>
            </a:extLst>
          </p:cNvPr>
          <p:cNvSpPr txBox="1"/>
          <p:nvPr/>
        </p:nvSpPr>
        <p:spPr>
          <a:xfrm>
            <a:off x="6523961" y="2493224"/>
            <a:ext cx="562766" cy="369332"/>
          </a:xfrm>
          <a:prstGeom prst="rect">
            <a:avLst/>
          </a:prstGeom>
          <a:noFill/>
        </p:spPr>
        <p:txBody>
          <a:bodyPr wrap="square" rtlCol="0">
            <a:spAutoFit/>
          </a:bodyPr>
          <a:lstStyle/>
          <a:p>
            <a:pPr algn="ctr"/>
            <a:r>
              <a:rPr lang="fr-CA" dirty="0">
                <a:latin typeface="Century Schoolbook" panose="02040604050505020304" pitchFamily="18" charset="0"/>
                <a:cs typeface="Roboto Serif Light" pitchFamily="2" charset="0"/>
              </a:rPr>
              <a:t>MT</a:t>
            </a:r>
          </a:p>
        </p:txBody>
      </p:sp>
      <p:sp>
        <p:nvSpPr>
          <p:cNvPr id="123" name="ZoneTexte 41">
            <a:extLst>
              <a:ext uri="{FF2B5EF4-FFF2-40B4-BE49-F238E27FC236}">
                <a16:creationId xmlns:a16="http://schemas.microsoft.com/office/drawing/2014/main" id="{0C32D11C-594A-1E5D-43D0-B7FB92275952}"/>
              </a:ext>
            </a:extLst>
          </p:cNvPr>
          <p:cNvSpPr txBox="1"/>
          <p:nvPr/>
        </p:nvSpPr>
        <p:spPr>
          <a:xfrm>
            <a:off x="9835940" y="3096024"/>
            <a:ext cx="761019" cy="646331"/>
          </a:xfrm>
          <a:prstGeom prst="rect">
            <a:avLst/>
          </a:prstGeom>
          <a:noFill/>
        </p:spPr>
        <p:txBody>
          <a:bodyPr wrap="square" rtlCol="0">
            <a:spAutoFit/>
          </a:bodyPr>
          <a:lstStyle/>
          <a:p>
            <a:pPr algn="ctr"/>
            <a:r>
              <a:rPr lang="fr-CA" dirty="0" err="1">
                <a:latin typeface="Century Schoolbook" panose="02040604050505020304" pitchFamily="18" charset="0"/>
                <a:cs typeface="Roboto Serif Light" pitchFamily="2" charset="0"/>
              </a:rPr>
              <a:t>ihMT</a:t>
            </a:r>
            <a:endParaRPr lang="fr-CA" dirty="0">
              <a:latin typeface="Century Schoolbook" panose="02040604050505020304" pitchFamily="18" charset="0"/>
              <a:cs typeface="Roboto Serif Light" pitchFamily="2" charset="0"/>
            </a:endParaRPr>
          </a:p>
        </p:txBody>
      </p:sp>
      <p:sp>
        <p:nvSpPr>
          <p:cNvPr id="127" name="ZoneTexte 41">
            <a:extLst>
              <a:ext uri="{FF2B5EF4-FFF2-40B4-BE49-F238E27FC236}">
                <a16:creationId xmlns:a16="http://schemas.microsoft.com/office/drawing/2014/main" id="{1F96E2D7-A4E2-C82B-424A-711732EE09D4}"/>
              </a:ext>
            </a:extLst>
          </p:cNvPr>
          <p:cNvSpPr txBox="1"/>
          <p:nvPr/>
        </p:nvSpPr>
        <p:spPr>
          <a:xfrm>
            <a:off x="1052665" y="5219220"/>
            <a:ext cx="2835071" cy="369332"/>
          </a:xfrm>
          <a:prstGeom prst="rect">
            <a:avLst/>
          </a:prstGeom>
          <a:noFill/>
        </p:spPr>
        <p:txBody>
          <a:bodyPr wrap="square" rtlCol="0">
            <a:spAutoFit/>
          </a:bodyPr>
          <a:lstStyle/>
          <a:p>
            <a:pPr algn="ctr"/>
            <a:r>
              <a:rPr lang="fr-CA" dirty="0">
                <a:latin typeface="Century Schoolbook" panose="02040604050505020304" pitchFamily="18" charset="0"/>
                <a:cs typeface="Roboto Serif Light" pitchFamily="2" charset="0"/>
              </a:rPr>
              <a:t>Absorption </a:t>
            </a:r>
            <a:r>
              <a:rPr lang="fr-CA" dirty="0" err="1">
                <a:latin typeface="Century Schoolbook" panose="02040604050505020304" pitchFamily="18" charset="0"/>
                <a:cs typeface="Roboto Serif Light" pitchFamily="2" charset="0"/>
              </a:rPr>
              <a:t>lineshapes</a:t>
            </a:r>
            <a:endParaRPr lang="fr-CA" dirty="0">
              <a:latin typeface="Century Schoolbook" panose="02040604050505020304" pitchFamily="18" charset="0"/>
              <a:cs typeface="Roboto Serif Light" pitchFamily="2" charset="0"/>
            </a:endParaRPr>
          </a:p>
        </p:txBody>
      </p:sp>
      <p:cxnSp>
        <p:nvCxnSpPr>
          <p:cNvPr id="128" name="Straight Connector 127">
            <a:extLst>
              <a:ext uri="{FF2B5EF4-FFF2-40B4-BE49-F238E27FC236}">
                <a16:creationId xmlns:a16="http://schemas.microsoft.com/office/drawing/2014/main" id="{79972CFA-4C2F-2AE7-1838-519CAB224C01}"/>
              </a:ext>
            </a:extLst>
          </p:cNvPr>
          <p:cNvCxnSpPr/>
          <p:nvPr/>
        </p:nvCxnSpPr>
        <p:spPr>
          <a:xfrm>
            <a:off x="2472471" y="4859484"/>
            <a:ext cx="0" cy="7347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a:extLst>
              <a:ext uri="{FF2B5EF4-FFF2-40B4-BE49-F238E27FC236}">
                <a16:creationId xmlns:a16="http://schemas.microsoft.com/office/drawing/2014/main" id="{3C7E960F-58DF-8E4A-4F44-97EFA9845DBE}"/>
              </a:ext>
            </a:extLst>
          </p:cNvPr>
          <p:cNvCxnSpPr/>
          <p:nvPr/>
        </p:nvCxnSpPr>
        <p:spPr>
          <a:xfrm>
            <a:off x="6261503" y="4832270"/>
            <a:ext cx="0" cy="7347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a:extLst>
              <a:ext uri="{FF2B5EF4-FFF2-40B4-BE49-F238E27FC236}">
                <a16:creationId xmlns:a16="http://schemas.microsoft.com/office/drawing/2014/main" id="{7E311C3C-161B-462F-52C2-DBDC02A3596C}"/>
              </a:ext>
            </a:extLst>
          </p:cNvPr>
          <p:cNvCxnSpPr/>
          <p:nvPr/>
        </p:nvCxnSpPr>
        <p:spPr>
          <a:xfrm>
            <a:off x="9603521" y="4838409"/>
            <a:ext cx="0" cy="7347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5" name="TextBox 4">
                <a:extLst>
                  <a:ext uri="{FF2B5EF4-FFF2-40B4-BE49-F238E27FC236}">
                    <a16:creationId xmlns:a16="http://schemas.microsoft.com/office/drawing/2014/main" id="{E5BA7EB3-942B-56E9-2E4F-043AF50004AF}"/>
                  </a:ext>
                </a:extLst>
              </p:cNvPr>
              <p:cNvSpPr txBox="1"/>
              <p:nvPr/>
            </p:nvSpPr>
            <p:spPr>
              <a:xfrm>
                <a:off x="5013331" y="5938335"/>
                <a:ext cx="2534540" cy="57291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m:rPr>
                          <m:sty m:val="p"/>
                        </m:rPr>
                        <a:rPr lang="fr-CA" b="0" i="0" smtClean="0">
                          <a:latin typeface="Cambria Math" panose="02040503050406030204" pitchFamily="18" charset="0"/>
                        </a:rPr>
                        <m:t>MTR</m:t>
                      </m:r>
                      <m:r>
                        <a:rPr lang="fr-CA" b="0" i="1" smtClean="0">
                          <a:latin typeface="Cambria Math" panose="02040503050406030204" pitchFamily="18" charset="0"/>
                        </a:rPr>
                        <m:t>=</m:t>
                      </m:r>
                      <m:f>
                        <m:fPr>
                          <m:ctrlPr>
                            <a:rPr lang="fr-CA" b="0" i="1" smtClean="0">
                              <a:latin typeface="Cambria Math" panose="02040503050406030204" pitchFamily="18" charset="0"/>
                            </a:rPr>
                          </m:ctrlPr>
                        </m:fPr>
                        <m:num>
                          <m:sSub>
                            <m:sSubPr>
                              <m:ctrlPr>
                                <a:rPr lang="fr-CA" b="0" i="1" smtClean="0">
                                  <a:latin typeface="Cambria Math" panose="02040503050406030204" pitchFamily="18" charset="0"/>
                                </a:rPr>
                              </m:ctrlPr>
                            </m:sSubPr>
                            <m:e>
                              <m:r>
                                <a:rPr lang="fr-CA" b="0" i="1" smtClean="0">
                                  <a:latin typeface="Cambria Math" panose="02040503050406030204" pitchFamily="18" charset="0"/>
                                </a:rPr>
                                <m:t>𝑆</m:t>
                              </m:r>
                            </m:e>
                            <m:sub>
                              <m:r>
                                <a:rPr lang="fr-CA" b="0" i="1" smtClean="0">
                                  <a:latin typeface="Cambria Math" panose="02040503050406030204" pitchFamily="18" charset="0"/>
                                </a:rPr>
                                <m:t>0</m:t>
                              </m:r>
                            </m:sub>
                          </m:sSub>
                          <m:r>
                            <a:rPr lang="fr-CA" b="0" i="1" smtClean="0">
                              <a:latin typeface="Cambria Math" panose="02040503050406030204" pitchFamily="18" charset="0"/>
                            </a:rPr>
                            <m:t>−(</m:t>
                          </m:r>
                          <m:sSub>
                            <m:sSubPr>
                              <m:ctrlPr>
                                <a:rPr lang="fr-CA" b="0" i="1" smtClean="0">
                                  <a:latin typeface="Cambria Math" panose="02040503050406030204" pitchFamily="18" charset="0"/>
                                </a:rPr>
                              </m:ctrlPr>
                            </m:sSubPr>
                            <m:e>
                              <m:r>
                                <a:rPr lang="fr-CA" b="0" i="1" smtClean="0">
                                  <a:latin typeface="Cambria Math" panose="02040503050406030204" pitchFamily="18" charset="0"/>
                                </a:rPr>
                                <m:t>𝑆</m:t>
                              </m:r>
                            </m:e>
                            <m:sub>
                              <m:r>
                                <a:rPr lang="fr-CA" b="0" i="1" smtClean="0">
                                  <a:latin typeface="Cambria Math" panose="02040503050406030204" pitchFamily="18" charset="0"/>
                                </a:rPr>
                                <m:t>+</m:t>
                              </m:r>
                            </m:sub>
                          </m:sSub>
                          <m:r>
                            <a:rPr lang="fr-CA" b="0" i="1" smtClean="0">
                              <a:latin typeface="Cambria Math" panose="02040503050406030204" pitchFamily="18" charset="0"/>
                            </a:rPr>
                            <m:t>+</m:t>
                          </m:r>
                          <m:sSub>
                            <m:sSubPr>
                              <m:ctrlPr>
                                <a:rPr lang="fr-CA" b="0" i="1" smtClean="0">
                                  <a:latin typeface="Cambria Math" panose="02040503050406030204" pitchFamily="18" charset="0"/>
                                </a:rPr>
                              </m:ctrlPr>
                            </m:sSubPr>
                            <m:e>
                              <m:r>
                                <a:rPr lang="fr-CA" b="0" i="1" smtClean="0">
                                  <a:latin typeface="Cambria Math" panose="02040503050406030204" pitchFamily="18" charset="0"/>
                                </a:rPr>
                                <m:t>𝑆</m:t>
                              </m:r>
                            </m:e>
                            <m:sub>
                              <m:r>
                                <a:rPr lang="fr-CA" b="0" i="1" smtClean="0">
                                  <a:latin typeface="Cambria Math" panose="02040503050406030204" pitchFamily="18" charset="0"/>
                                </a:rPr>
                                <m:t>−</m:t>
                              </m:r>
                            </m:sub>
                          </m:sSub>
                          <m:r>
                            <a:rPr lang="fr-CA" b="0" i="1" smtClean="0">
                              <a:latin typeface="Cambria Math" panose="02040503050406030204" pitchFamily="18" charset="0"/>
                            </a:rPr>
                            <m:t>)/2</m:t>
                          </m:r>
                        </m:num>
                        <m:den>
                          <m:sSub>
                            <m:sSubPr>
                              <m:ctrlPr>
                                <a:rPr lang="fr-CA" b="0" i="1" smtClean="0">
                                  <a:latin typeface="Cambria Math" panose="02040503050406030204" pitchFamily="18" charset="0"/>
                                </a:rPr>
                              </m:ctrlPr>
                            </m:sSubPr>
                            <m:e>
                              <m:r>
                                <a:rPr lang="fr-CA" b="0" i="1" smtClean="0">
                                  <a:latin typeface="Cambria Math" panose="02040503050406030204" pitchFamily="18" charset="0"/>
                                </a:rPr>
                                <m:t>𝑆</m:t>
                              </m:r>
                            </m:e>
                            <m:sub>
                              <m:r>
                                <a:rPr lang="fr-CA" b="0" i="1" smtClean="0">
                                  <a:latin typeface="Cambria Math" panose="02040503050406030204" pitchFamily="18" charset="0"/>
                                </a:rPr>
                                <m:t>0</m:t>
                              </m:r>
                            </m:sub>
                          </m:sSub>
                        </m:den>
                      </m:f>
                    </m:oMath>
                  </m:oMathPara>
                </a14:m>
                <a:endParaRPr lang="fr-CA" dirty="0">
                  <a:latin typeface="Century Schoolbook" panose="02040604050505020304" pitchFamily="18" charset="0"/>
                </a:endParaRPr>
              </a:p>
            </p:txBody>
          </p:sp>
        </mc:Choice>
        <mc:Fallback>
          <p:sp>
            <p:nvSpPr>
              <p:cNvPr id="5" name="TextBox 4">
                <a:extLst>
                  <a:ext uri="{FF2B5EF4-FFF2-40B4-BE49-F238E27FC236}">
                    <a16:creationId xmlns:a16="http://schemas.microsoft.com/office/drawing/2014/main" id="{E5BA7EB3-942B-56E9-2E4F-043AF50004AF}"/>
                  </a:ext>
                </a:extLst>
              </p:cNvPr>
              <p:cNvSpPr txBox="1">
                <a:spLocks noRot="1" noChangeAspect="1" noMove="1" noResize="1" noEditPoints="1" noAdjustHandles="1" noChangeArrowheads="1" noChangeShapeType="1" noTextEdit="1"/>
              </p:cNvSpPr>
              <p:nvPr/>
            </p:nvSpPr>
            <p:spPr>
              <a:xfrm>
                <a:off x="5013331" y="5938335"/>
                <a:ext cx="2534540" cy="572914"/>
              </a:xfrm>
              <a:prstGeom prst="rect">
                <a:avLst/>
              </a:prstGeom>
              <a:blipFill>
                <a:blip r:embed="rId3"/>
                <a:stretch>
                  <a:fillRect/>
                </a:stretch>
              </a:blipFill>
            </p:spPr>
            <p:txBody>
              <a:bodyPr/>
              <a:lstStyle/>
              <a:p>
                <a:r>
                  <a:rPr lang="fr-CA">
                    <a:noFill/>
                  </a:rPr>
                  <a:t> </a:t>
                </a:r>
              </a:p>
            </p:txBody>
          </p:sp>
        </mc:Fallback>
      </mc:AlternateContent>
      <mc:AlternateContent xmlns:mc="http://schemas.openxmlformats.org/markup-compatibility/2006">
        <mc:Choice xmlns:a14="http://schemas.microsoft.com/office/drawing/2010/main" Requires="a14">
          <p:sp>
            <p:nvSpPr>
              <p:cNvPr id="6" name="TextBox 5">
                <a:extLst>
                  <a:ext uri="{FF2B5EF4-FFF2-40B4-BE49-F238E27FC236}">
                    <a16:creationId xmlns:a16="http://schemas.microsoft.com/office/drawing/2014/main" id="{4CAE1C5D-D948-53CD-3406-62EE50472AE3}"/>
                  </a:ext>
                </a:extLst>
              </p:cNvPr>
              <p:cNvSpPr txBox="1"/>
              <p:nvPr/>
            </p:nvSpPr>
            <p:spPr>
              <a:xfrm>
                <a:off x="8076211" y="5943786"/>
                <a:ext cx="3054619" cy="56746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m:rPr>
                          <m:sty m:val="p"/>
                        </m:rPr>
                        <a:rPr lang="fr-CA" b="0" i="0" smtClean="0">
                          <a:latin typeface="Cambria Math" panose="02040503050406030204" pitchFamily="18" charset="0"/>
                        </a:rPr>
                        <m:t>ihMTR</m:t>
                      </m:r>
                      <m:r>
                        <a:rPr lang="fr-CA" b="0" i="1" smtClean="0">
                          <a:latin typeface="Cambria Math" panose="02040503050406030204" pitchFamily="18" charset="0"/>
                        </a:rPr>
                        <m:t>=</m:t>
                      </m:r>
                      <m:f>
                        <m:fPr>
                          <m:ctrlPr>
                            <a:rPr lang="fr-CA" b="0" i="1" smtClean="0">
                              <a:latin typeface="Cambria Math" panose="02040503050406030204" pitchFamily="18" charset="0"/>
                            </a:rPr>
                          </m:ctrlPr>
                        </m:fPr>
                        <m:num>
                          <m:sSub>
                            <m:sSubPr>
                              <m:ctrlPr>
                                <a:rPr lang="fr-CA" b="0" i="1" smtClean="0">
                                  <a:latin typeface="Cambria Math" panose="02040503050406030204" pitchFamily="18" charset="0"/>
                                </a:rPr>
                              </m:ctrlPr>
                            </m:sSubPr>
                            <m:e>
                              <m:r>
                                <a:rPr lang="fr-CA" b="0" i="1" smtClean="0">
                                  <a:latin typeface="Cambria Math" panose="02040503050406030204" pitchFamily="18" charset="0"/>
                                </a:rPr>
                                <m:t>𝑆</m:t>
                              </m:r>
                            </m:e>
                            <m:sub>
                              <m:r>
                                <a:rPr lang="fr-CA" b="0" i="1" smtClean="0">
                                  <a:latin typeface="Cambria Math" panose="02040503050406030204" pitchFamily="18" charset="0"/>
                                </a:rPr>
                                <m:t>+</m:t>
                              </m:r>
                            </m:sub>
                          </m:sSub>
                          <m:r>
                            <a:rPr lang="fr-CA" b="0" i="1" smtClean="0">
                              <a:latin typeface="Cambria Math" panose="02040503050406030204" pitchFamily="18" charset="0"/>
                            </a:rPr>
                            <m:t>+</m:t>
                          </m:r>
                          <m:sSub>
                            <m:sSubPr>
                              <m:ctrlPr>
                                <a:rPr lang="fr-CA" b="0" i="1" smtClean="0">
                                  <a:latin typeface="Cambria Math" panose="02040503050406030204" pitchFamily="18" charset="0"/>
                                </a:rPr>
                              </m:ctrlPr>
                            </m:sSubPr>
                            <m:e>
                              <m:r>
                                <a:rPr lang="fr-CA" b="0" i="1" smtClean="0">
                                  <a:latin typeface="Cambria Math" panose="02040503050406030204" pitchFamily="18" charset="0"/>
                                </a:rPr>
                                <m:t>𝑆</m:t>
                              </m:r>
                            </m:e>
                            <m:sub>
                              <m:r>
                                <a:rPr lang="fr-CA" b="0" i="1" smtClean="0">
                                  <a:latin typeface="Cambria Math" panose="02040503050406030204" pitchFamily="18" charset="0"/>
                                </a:rPr>
                                <m:t>−</m:t>
                              </m:r>
                            </m:sub>
                          </m:sSub>
                          <m:r>
                            <a:rPr lang="fr-CA" b="0" i="1" smtClean="0">
                              <a:latin typeface="Cambria Math" panose="02040503050406030204" pitchFamily="18" charset="0"/>
                            </a:rPr>
                            <m:t>−</m:t>
                          </m:r>
                          <m:sSub>
                            <m:sSubPr>
                              <m:ctrlPr>
                                <a:rPr lang="fr-CA" b="0" i="1" smtClean="0">
                                  <a:latin typeface="Cambria Math" panose="02040503050406030204" pitchFamily="18" charset="0"/>
                                </a:rPr>
                              </m:ctrlPr>
                            </m:sSubPr>
                            <m:e>
                              <m:r>
                                <a:rPr lang="fr-CA" b="0" i="1" smtClean="0">
                                  <a:latin typeface="Cambria Math" panose="02040503050406030204" pitchFamily="18" charset="0"/>
                                </a:rPr>
                                <m:t>𝑆</m:t>
                              </m:r>
                            </m:e>
                            <m:sub>
                              <m:r>
                                <a:rPr lang="fr-CA" b="0" i="1" smtClean="0">
                                  <a:latin typeface="Cambria Math" panose="02040503050406030204" pitchFamily="18" charset="0"/>
                                </a:rPr>
                                <m:t>+−</m:t>
                              </m:r>
                            </m:sub>
                          </m:sSub>
                          <m:r>
                            <a:rPr lang="fr-CA" b="0" i="1" smtClean="0">
                              <a:latin typeface="Cambria Math" panose="02040503050406030204" pitchFamily="18" charset="0"/>
                            </a:rPr>
                            <m:t>−</m:t>
                          </m:r>
                          <m:sSub>
                            <m:sSubPr>
                              <m:ctrlPr>
                                <a:rPr lang="fr-CA" b="0" i="1" smtClean="0">
                                  <a:latin typeface="Cambria Math" panose="02040503050406030204" pitchFamily="18" charset="0"/>
                                </a:rPr>
                              </m:ctrlPr>
                            </m:sSubPr>
                            <m:e>
                              <m:r>
                                <a:rPr lang="fr-CA" b="0" i="1" smtClean="0">
                                  <a:latin typeface="Cambria Math" panose="02040503050406030204" pitchFamily="18" charset="0"/>
                                </a:rPr>
                                <m:t>𝑆</m:t>
                              </m:r>
                            </m:e>
                            <m:sub>
                              <m:r>
                                <a:rPr lang="fr-CA" b="0" i="1" smtClean="0">
                                  <a:latin typeface="Cambria Math" panose="02040503050406030204" pitchFamily="18" charset="0"/>
                                </a:rPr>
                                <m:t>−+</m:t>
                              </m:r>
                            </m:sub>
                          </m:sSub>
                        </m:num>
                        <m:den>
                          <m:r>
                            <a:rPr lang="fr-CA" b="0" i="1" smtClean="0">
                              <a:latin typeface="Cambria Math" panose="02040503050406030204" pitchFamily="18" charset="0"/>
                            </a:rPr>
                            <m:t>2</m:t>
                          </m:r>
                          <m:sSub>
                            <m:sSubPr>
                              <m:ctrlPr>
                                <a:rPr lang="fr-CA" b="0" i="1" smtClean="0">
                                  <a:latin typeface="Cambria Math" panose="02040503050406030204" pitchFamily="18" charset="0"/>
                                </a:rPr>
                              </m:ctrlPr>
                            </m:sSubPr>
                            <m:e>
                              <m:r>
                                <a:rPr lang="fr-CA" b="0" i="1" smtClean="0">
                                  <a:latin typeface="Cambria Math" panose="02040503050406030204" pitchFamily="18" charset="0"/>
                                </a:rPr>
                                <m:t>𝑆</m:t>
                              </m:r>
                            </m:e>
                            <m:sub>
                              <m:r>
                                <a:rPr lang="fr-CA" b="0" i="1" smtClean="0">
                                  <a:latin typeface="Cambria Math" panose="02040503050406030204" pitchFamily="18" charset="0"/>
                                </a:rPr>
                                <m:t>0</m:t>
                              </m:r>
                            </m:sub>
                          </m:sSub>
                        </m:den>
                      </m:f>
                    </m:oMath>
                  </m:oMathPara>
                </a14:m>
                <a:endParaRPr lang="fr-CA" dirty="0">
                  <a:latin typeface="Century Schoolbook" panose="02040604050505020304" pitchFamily="18" charset="0"/>
                </a:endParaRPr>
              </a:p>
            </p:txBody>
          </p:sp>
        </mc:Choice>
        <mc:Fallback>
          <p:sp>
            <p:nvSpPr>
              <p:cNvPr id="6" name="TextBox 5">
                <a:extLst>
                  <a:ext uri="{FF2B5EF4-FFF2-40B4-BE49-F238E27FC236}">
                    <a16:creationId xmlns:a16="http://schemas.microsoft.com/office/drawing/2014/main" id="{4CAE1C5D-D948-53CD-3406-62EE50472AE3}"/>
                  </a:ext>
                </a:extLst>
              </p:cNvPr>
              <p:cNvSpPr txBox="1">
                <a:spLocks noRot="1" noChangeAspect="1" noMove="1" noResize="1" noEditPoints="1" noAdjustHandles="1" noChangeArrowheads="1" noChangeShapeType="1" noTextEdit="1"/>
              </p:cNvSpPr>
              <p:nvPr/>
            </p:nvSpPr>
            <p:spPr>
              <a:xfrm>
                <a:off x="8076211" y="5943786"/>
                <a:ext cx="3054619" cy="567463"/>
              </a:xfrm>
              <a:prstGeom prst="rect">
                <a:avLst/>
              </a:prstGeom>
              <a:blipFill>
                <a:blip r:embed="rId4"/>
                <a:stretch>
                  <a:fillRect/>
                </a:stretch>
              </a:blipFill>
            </p:spPr>
            <p:txBody>
              <a:bodyPr/>
              <a:lstStyle/>
              <a:p>
                <a:r>
                  <a:rPr lang="fr-CA">
                    <a:noFill/>
                  </a:rPr>
                  <a:t> </a:t>
                </a:r>
              </a:p>
            </p:txBody>
          </p:sp>
        </mc:Fallback>
      </mc:AlternateContent>
    </p:spTree>
    <p:extLst>
      <p:ext uri="{BB962C8B-B14F-4D97-AF65-F5344CB8AC3E}">
        <p14:creationId xmlns:p14="http://schemas.microsoft.com/office/powerpoint/2010/main" val="2353580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4192C-F1B7-446C-936E-0C8855CBC08A}"/>
              </a:ext>
            </a:extLst>
          </p:cNvPr>
          <p:cNvSpPr>
            <a:spLocks noGrp="1"/>
          </p:cNvSpPr>
          <p:nvPr>
            <p:ph type="title"/>
          </p:nvPr>
        </p:nvSpPr>
        <p:spPr/>
        <p:txBody>
          <a:bodyPr/>
          <a:lstStyle/>
          <a:p>
            <a:r>
              <a:rPr lang="fr-CA" dirty="0" err="1">
                <a:latin typeface="Century Schoolbook" panose="02040604050505020304" pitchFamily="18" charset="0"/>
              </a:rPr>
              <a:t>Magnetization</a:t>
            </a:r>
            <a:r>
              <a:rPr lang="fr-CA" dirty="0">
                <a:latin typeface="Century Schoolbook" panose="02040604050505020304" pitchFamily="18" charset="0"/>
              </a:rPr>
              <a:t> </a:t>
            </a:r>
            <a:r>
              <a:rPr lang="fr-CA" dirty="0" err="1">
                <a:latin typeface="Century Schoolbook" panose="02040604050505020304" pitchFamily="18" charset="0"/>
              </a:rPr>
              <a:t>transfer</a:t>
            </a:r>
            <a:endParaRPr lang="fr-CA" dirty="0">
              <a:latin typeface="Century Schoolbook" panose="02040604050505020304" pitchFamily="18" charset="0"/>
            </a:endParaRPr>
          </a:p>
        </p:txBody>
      </p:sp>
      <p:sp>
        <p:nvSpPr>
          <p:cNvPr id="4" name="Slide Number Placeholder 3">
            <a:extLst>
              <a:ext uri="{FF2B5EF4-FFF2-40B4-BE49-F238E27FC236}">
                <a16:creationId xmlns:a16="http://schemas.microsoft.com/office/drawing/2014/main" id="{E7331D26-3FA7-497C-BD2D-5215B4E704C8}"/>
              </a:ext>
            </a:extLst>
          </p:cNvPr>
          <p:cNvSpPr>
            <a:spLocks noGrp="1"/>
          </p:cNvSpPr>
          <p:nvPr>
            <p:ph type="sldNum" sz="quarter" idx="12"/>
          </p:nvPr>
        </p:nvSpPr>
        <p:spPr/>
        <p:txBody>
          <a:bodyPr/>
          <a:lstStyle/>
          <a:p>
            <a:fld id="{7C4F7C6C-F16A-437F-A05B-8026F95376C8}" type="slidenum">
              <a:rPr lang="fr-CA" smtClean="0">
                <a:latin typeface="Century Schoolbook" panose="02040604050505020304" pitchFamily="18" charset="0"/>
              </a:rPr>
              <a:pPr/>
              <a:t>83</a:t>
            </a:fld>
            <a:endParaRPr lang="fr-CA" dirty="0">
              <a:latin typeface="Century Schoolbook" panose="02040604050505020304" pitchFamily="18" charset="0"/>
            </a:endParaRPr>
          </a:p>
        </p:txBody>
      </p:sp>
      <p:sp>
        <p:nvSpPr>
          <p:cNvPr id="3" name="ZoneTexte 41">
            <a:extLst>
              <a:ext uri="{FF2B5EF4-FFF2-40B4-BE49-F238E27FC236}">
                <a16:creationId xmlns:a16="http://schemas.microsoft.com/office/drawing/2014/main" id="{2AF168A7-1502-DADA-3F4C-1A52D79E4424}"/>
              </a:ext>
            </a:extLst>
          </p:cNvPr>
          <p:cNvSpPr txBox="1"/>
          <p:nvPr/>
        </p:nvSpPr>
        <p:spPr>
          <a:xfrm>
            <a:off x="838200" y="1351351"/>
            <a:ext cx="5122996" cy="523220"/>
          </a:xfrm>
          <a:prstGeom prst="rect">
            <a:avLst/>
          </a:prstGeom>
          <a:noFill/>
        </p:spPr>
        <p:txBody>
          <a:bodyPr wrap="square" rtlCol="0">
            <a:spAutoFit/>
          </a:bodyPr>
          <a:lstStyle/>
          <a:p>
            <a:r>
              <a:rPr lang="fr-CA" sz="2800" dirty="0" err="1">
                <a:latin typeface="Century Schoolbook" panose="02040604050505020304" pitchFamily="18" charset="0"/>
                <a:cs typeface="Roboto Serif Light" pitchFamily="2" charset="0"/>
              </a:rPr>
              <a:t>Inhomogeneous</a:t>
            </a:r>
            <a:r>
              <a:rPr lang="fr-CA" sz="2800" dirty="0">
                <a:latin typeface="Century Schoolbook" panose="02040604050505020304" pitchFamily="18" charset="0"/>
                <a:cs typeface="Roboto Serif Light" pitchFamily="2" charset="0"/>
              </a:rPr>
              <a:t> MT? (</a:t>
            </a:r>
            <a:r>
              <a:rPr lang="fr-CA" sz="2800" dirty="0" err="1">
                <a:latin typeface="Century Schoolbook" panose="02040604050505020304" pitchFamily="18" charset="0"/>
                <a:cs typeface="Roboto Serif Light" pitchFamily="2" charset="0"/>
              </a:rPr>
              <a:t>ihMT</a:t>
            </a:r>
            <a:r>
              <a:rPr lang="fr-CA" sz="2800" dirty="0">
                <a:latin typeface="Century Schoolbook" panose="02040604050505020304" pitchFamily="18" charset="0"/>
                <a:cs typeface="Roboto Serif Light" pitchFamily="2" charset="0"/>
              </a:rPr>
              <a:t>)</a:t>
            </a:r>
          </a:p>
        </p:txBody>
      </p:sp>
      <p:sp>
        <p:nvSpPr>
          <p:cNvPr id="7" name="ZoneTexte 41">
            <a:extLst>
              <a:ext uri="{FF2B5EF4-FFF2-40B4-BE49-F238E27FC236}">
                <a16:creationId xmlns:a16="http://schemas.microsoft.com/office/drawing/2014/main" id="{EC41E490-103D-89CF-FA00-33F0C48BAB40}"/>
              </a:ext>
            </a:extLst>
          </p:cNvPr>
          <p:cNvSpPr txBox="1"/>
          <p:nvPr/>
        </p:nvSpPr>
        <p:spPr>
          <a:xfrm>
            <a:off x="838199" y="2151727"/>
            <a:ext cx="8870577" cy="2677656"/>
          </a:xfrm>
          <a:prstGeom prst="rect">
            <a:avLst/>
          </a:prstGeom>
          <a:noFill/>
        </p:spPr>
        <p:txBody>
          <a:bodyPr wrap="square" rtlCol="0">
            <a:spAutoFit/>
          </a:bodyPr>
          <a:lstStyle/>
          <a:p>
            <a:pPr marL="342900" indent="-342900">
              <a:buFont typeface="Arial" panose="020B0604020202020204" pitchFamily="34" charset="0"/>
              <a:buChar char="•"/>
            </a:pPr>
            <a:r>
              <a:rPr lang="fr-CA" sz="2400" dirty="0" err="1">
                <a:latin typeface="Century Schoolbook" panose="02040604050505020304" pitchFamily="18" charset="0"/>
                <a:cs typeface="Roboto Serif Light" pitchFamily="2" charset="0"/>
              </a:rPr>
              <a:t>Isolates</a:t>
            </a:r>
            <a:r>
              <a:rPr lang="fr-CA" sz="2400" dirty="0">
                <a:latin typeface="Century Schoolbook" panose="02040604050505020304" pitchFamily="18" charset="0"/>
                <a:cs typeface="Roboto Serif Light" pitchFamily="2" charset="0"/>
              </a:rPr>
              <a:t> the </a:t>
            </a:r>
            <a:r>
              <a:rPr lang="fr-CA" sz="2400" dirty="0" err="1">
                <a:latin typeface="Century Schoolbook" panose="02040604050505020304" pitchFamily="18" charset="0"/>
                <a:cs typeface="Roboto Serif Light" pitchFamily="2" charset="0"/>
              </a:rPr>
              <a:t>effects</a:t>
            </a:r>
            <a:r>
              <a:rPr lang="fr-CA" sz="2400" dirty="0">
                <a:latin typeface="Century Schoolbook" panose="02040604050505020304" pitchFamily="18" charset="0"/>
                <a:cs typeface="Roboto Serif Light" pitchFamily="2" charset="0"/>
              </a:rPr>
              <a:t> of </a:t>
            </a:r>
            <a:r>
              <a:rPr lang="fr-CA" sz="2400" dirty="0" err="1">
                <a:latin typeface="Century Schoolbook" panose="02040604050505020304" pitchFamily="18" charset="0"/>
                <a:cs typeface="Roboto Serif Light" pitchFamily="2" charset="0"/>
              </a:rPr>
              <a:t>dipolar</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order</a:t>
            </a:r>
            <a:r>
              <a:rPr lang="fr-CA" sz="2400" dirty="0">
                <a:latin typeface="Century Schoolbook" panose="02040604050505020304" pitchFamily="18" charset="0"/>
                <a:cs typeface="Roboto Serif Light" pitchFamily="2" charset="0"/>
              </a:rPr>
              <a:t>:</a:t>
            </a:r>
            <a:br>
              <a:rPr lang="fr-CA" sz="2400" dirty="0">
                <a:latin typeface="Century Schoolbook" panose="02040604050505020304" pitchFamily="18" charset="0"/>
                <a:cs typeface="Roboto Serif Light" pitchFamily="2" charset="0"/>
              </a:rPr>
            </a:br>
            <a:endParaRPr lang="fr-CA" sz="2400" dirty="0">
              <a:latin typeface="Century Schoolbook" panose="02040604050505020304" pitchFamily="18" charset="0"/>
              <a:cs typeface="Roboto Serif Light" pitchFamily="2" charset="0"/>
            </a:endParaRPr>
          </a:p>
          <a:p>
            <a:pPr marL="800100" lvl="1" indent="-342900">
              <a:buFont typeface="Arial" panose="020B0604020202020204" pitchFamily="34" charset="0"/>
              <a:buChar char="•"/>
            </a:pPr>
            <a:r>
              <a:rPr lang="fr-CA" sz="2400" dirty="0">
                <a:latin typeface="Century Schoolbook" panose="02040604050505020304" pitchFamily="18" charset="0"/>
                <a:cs typeface="Roboto Serif Light" pitchFamily="2" charset="0"/>
              </a:rPr>
              <a:t>More </a:t>
            </a:r>
            <a:r>
              <a:rPr lang="fr-CA" sz="2400" dirty="0" err="1">
                <a:latin typeface="Century Schoolbook" panose="02040604050505020304" pitchFamily="18" charset="0"/>
                <a:cs typeface="Roboto Serif Light" pitchFamily="2" charset="0"/>
              </a:rPr>
              <a:t>precisely</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ihMT</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is</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proportional</a:t>
            </a:r>
            <a:r>
              <a:rPr lang="fr-CA" sz="2400" dirty="0">
                <a:latin typeface="Century Schoolbook" panose="02040604050505020304" pitchFamily="18" charset="0"/>
                <a:cs typeface="Roboto Serif Light" pitchFamily="2" charset="0"/>
              </a:rPr>
              <a:t> to T</a:t>
            </a:r>
            <a:r>
              <a:rPr lang="fr-CA" sz="2400" baseline="-25000" dirty="0">
                <a:latin typeface="Century Schoolbook" panose="02040604050505020304" pitchFamily="18" charset="0"/>
                <a:cs typeface="Roboto Serif Light" pitchFamily="2" charset="0"/>
              </a:rPr>
              <a:t>1D</a:t>
            </a:r>
            <a:r>
              <a:rPr lang="fr-CA" sz="2400" dirty="0">
                <a:latin typeface="Century Schoolbook" panose="02040604050505020304" pitchFamily="18" charset="0"/>
                <a:cs typeface="Roboto Serif Light" pitchFamily="2" charset="0"/>
              </a:rPr>
              <a:t>.</a:t>
            </a:r>
            <a:br>
              <a:rPr lang="fr-CA" sz="2400" dirty="0">
                <a:latin typeface="Century Schoolbook" panose="02040604050505020304" pitchFamily="18" charset="0"/>
                <a:cs typeface="Roboto Serif Light" pitchFamily="2" charset="0"/>
              </a:rPr>
            </a:br>
            <a:endParaRPr lang="fr-CA" sz="2400" dirty="0">
              <a:latin typeface="Century Schoolbook" panose="02040604050505020304" pitchFamily="18" charset="0"/>
              <a:cs typeface="Roboto Serif Light" pitchFamily="2" charset="0"/>
            </a:endParaRPr>
          </a:p>
          <a:p>
            <a:pPr marL="800100" lvl="1" indent="-342900">
              <a:buFont typeface="Arial" panose="020B0604020202020204" pitchFamily="34" charset="0"/>
              <a:buChar char="•"/>
            </a:pPr>
            <a:r>
              <a:rPr lang="fr-CA" sz="2400" dirty="0">
                <a:latin typeface="Century Schoolbook" panose="02040604050505020304" pitchFamily="18" charset="0"/>
                <a:cs typeface="Roboto Serif Light" pitchFamily="2" charset="0"/>
              </a:rPr>
              <a:t>In </a:t>
            </a:r>
            <a:r>
              <a:rPr lang="fr-CA" sz="2400" dirty="0" err="1">
                <a:latin typeface="Century Schoolbook" panose="02040604050505020304" pitchFamily="18" charset="0"/>
                <a:cs typeface="Roboto Serif Light" pitchFamily="2" charset="0"/>
              </a:rPr>
              <a:t>particular</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typical</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ihMT</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is</a:t>
            </a:r>
            <a:r>
              <a:rPr lang="fr-CA" sz="2400" dirty="0">
                <a:latin typeface="Century Schoolbook" panose="02040604050505020304" pitchFamily="18" charset="0"/>
                <a:cs typeface="Roboto Serif Light" pitchFamily="2" charset="0"/>
              </a:rPr>
              <a:t> sensitive to long T</a:t>
            </a:r>
            <a:r>
              <a:rPr lang="fr-CA" sz="2400" baseline="-25000" dirty="0">
                <a:latin typeface="Century Schoolbook" panose="02040604050505020304" pitchFamily="18" charset="0"/>
                <a:cs typeface="Roboto Serif Light" pitchFamily="2" charset="0"/>
              </a:rPr>
              <a:t>1D</a:t>
            </a:r>
            <a:r>
              <a:rPr lang="fr-CA" sz="2400" dirty="0">
                <a:latin typeface="Century Schoolbook" panose="02040604050505020304" pitchFamily="18" charset="0"/>
                <a:cs typeface="Roboto Serif Light" pitchFamily="2" charset="0"/>
              </a:rPr>
              <a:t>.</a:t>
            </a:r>
          </a:p>
          <a:p>
            <a:pPr marL="800100" lvl="1" indent="-342900">
              <a:buFont typeface="Arial" panose="020B0604020202020204" pitchFamily="34" charset="0"/>
              <a:buChar char="•"/>
            </a:pPr>
            <a:endParaRPr lang="fr-CA" sz="2400" dirty="0">
              <a:latin typeface="Century Schoolbook" panose="02040604050505020304" pitchFamily="18" charset="0"/>
              <a:cs typeface="Roboto Serif Light" pitchFamily="2" charset="0"/>
            </a:endParaRPr>
          </a:p>
          <a:p>
            <a:pPr marL="342900" indent="-342900">
              <a:buFont typeface="Arial" panose="020B0604020202020204" pitchFamily="34" charset="0"/>
              <a:buChar char="•"/>
            </a:pPr>
            <a:r>
              <a:rPr lang="fr-CA" sz="2400" dirty="0" err="1">
                <a:latin typeface="Century Schoolbook" panose="02040604050505020304" pitchFamily="18" charset="0"/>
                <a:cs typeface="Roboto Serif Light" pitchFamily="2" charset="0"/>
              </a:rPr>
              <a:t>Lipid</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layers</a:t>
            </a:r>
            <a:r>
              <a:rPr lang="fr-CA" sz="2400" dirty="0">
                <a:latin typeface="Century Schoolbook" panose="02040604050505020304" pitchFamily="18" charset="0"/>
                <a:cs typeface="Roboto Serif Light" pitchFamily="2" charset="0"/>
              </a:rPr>
              <a:t> of the </a:t>
            </a:r>
            <a:r>
              <a:rPr lang="fr-CA" sz="2400" dirty="0" err="1">
                <a:latin typeface="Century Schoolbook" panose="02040604050505020304" pitchFamily="18" charset="0"/>
                <a:cs typeface="Roboto Serif Light" pitchFamily="2" charset="0"/>
              </a:rPr>
              <a:t>myelin</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sheaths</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satisfy</a:t>
            </a:r>
            <a:r>
              <a:rPr lang="fr-CA" sz="2400" dirty="0">
                <a:latin typeface="Century Schoolbook" panose="02040604050505020304" pitchFamily="18" charset="0"/>
                <a:cs typeface="Roboto Serif Light" pitchFamily="2" charset="0"/>
              </a:rPr>
              <a:t> </a:t>
            </a:r>
            <a:r>
              <a:rPr lang="fr-CA" sz="2400" dirty="0" err="1">
                <a:latin typeface="Century Schoolbook" panose="02040604050505020304" pitchFamily="18" charset="0"/>
                <a:cs typeface="Roboto Serif Light" pitchFamily="2" charset="0"/>
              </a:rPr>
              <a:t>this</a:t>
            </a:r>
            <a:r>
              <a:rPr lang="fr-CA" sz="2400" dirty="0">
                <a:latin typeface="Century Schoolbook" panose="02040604050505020304" pitchFamily="18" charset="0"/>
                <a:cs typeface="Roboto Serif Light" pitchFamily="2" charset="0"/>
              </a:rPr>
              <a:t> condition.</a:t>
            </a:r>
          </a:p>
        </p:txBody>
      </p:sp>
    </p:spTree>
    <p:extLst>
      <p:ext uri="{BB962C8B-B14F-4D97-AF65-F5344CB8AC3E}">
        <p14:creationId xmlns:p14="http://schemas.microsoft.com/office/powerpoint/2010/main" val="117065016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99C301F-65AD-49B0-9E23-1D6A9099B7B4}"/>
              </a:ext>
            </a:extLst>
          </p:cNvPr>
          <p:cNvSpPr>
            <a:spLocks noGrp="1"/>
          </p:cNvSpPr>
          <p:nvPr>
            <p:ph type="title"/>
          </p:nvPr>
        </p:nvSpPr>
        <p:spPr/>
        <p:txBody>
          <a:bodyPr/>
          <a:lstStyle/>
          <a:p>
            <a:r>
              <a:rPr lang="en-CA" dirty="0">
                <a:latin typeface="Century Schoolbook" panose="02040604050505020304" pitchFamily="18" charset="0"/>
              </a:rPr>
              <a:t>Towards understanding MRI</a:t>
            </a:r>
            <a:endParaRPr lang="en-CA" noProof="0" dirty="0">
              <a:latin typeface="Century Schoolbook" panose="02040604050505020304" pitchFamily="18" charset="0"/>
            </a:endParaRPr>
          </a:p>
        </p:txBody>
      </p:sp>
      <p:sp>
        <p:nvSpPr>
          <p:cNvPr id="3" name="Espace réservé du contenu 2">
            <a:extLst>
              <a:ext uri="{FF2B5EF4-FFF2-40B4-BE49-F238E27FC236}">
                <a16:creationId xmlns:a16="http://schemas.microsoft.com/office/drawing/2014/main" id="{BBFD6418-81FD-4A48-A0F8-82B9C40DAB4E}"/>
              </a:ext>
            </a:extLst>
          </p:cNvPr>
          <p:cNvSpPr>
            <a:spLocks noGrp="1"/>
          </p:cNvSpPr>
          <p:nvPr>
            <p:ph idx="1"/>
          </p:nvPr>
        </p:nvSpPr>
        <p:spPr/>
        <p:txBody>
          <a:bodyPr>
            <a:normAutofit fontScale="62500" lnSpcReduction="20000"/>
          </a:bodyPr>
          <a:lstStyle/>
          <a:p>
            <a:r>
              <a:rPr lang="en-CA" noProof="0" dirty="0">
                <a:latin typeface="Century Schoolbook" panose="02040604050505020304" pitchFamily="18" charset="0"/>
              </a:rPr>
              <a:t>Physics</a:t>
            </a:r>
          </a:p>
          <a:p>
            <a:pPr lvl="1"/>
            <a:r>
              <a:rPr lang="en-CA" noProof="0" dirty="0">
                <a:latin typeface="Century Schoolbook" panose="02040604050505020304" pitchFamily="18" charset="0"/>
              </a:rPr>
              <a:t>Magnetic field and induction</a:t>
            </a:r>
            <a:endParaRPr lang="en-CA" dirty="0">
              <a:latin typeface="Century Schoolbook" panose="02040604050505020304" pitchFamily="18" charset="0"/>
            </a:endParaRPr>
          </a:p>
          <a:p>
            <a:pPr lvl="1"/>
            <a:r>
              <a:rPr lang="en-CA" noProof="0" dirty="0">
                <a:latin typeface="Century Schoolbook" panose="02040604050505020304" pitchFamily="18" charset="0"/>
              </a:rPr>
              <a:t>Spin and precession</a:t>
            </a:r>
          </a:p>
          <a:p>
            <a:pPr lvl="1"/>
            <a:r>
              <a:rPr lang="en-CA" noProof="0" dirty="0">
                <a:latin typeface="Century Schoolbook" panose="02040604050505020304" pitchFamily="18" charset="0"/>
              </a:rPr>
              <a:t>Magnetization</a:t>
            </a:r>
          </a:p>
          <a:p>
            <a:pPr lvl="1"/>
            <a:r>
              <a:rPr lang="en-CA" noProof="0" dirty="0">
                <a:latin typeface="Century Schoolbook" panose="02040604050505020304" pitchFamily="18" charset="0"/>
              </a:rPr>
              <a:t>Resonance</a:t>
            </a:r>
          </a:p>
          <a:p>
            <a:pPr lvl="1"/>
            <a:endParaRPr lang="en-CA" dirty="0">
              <a:latin typeface="Century Schoolbook" panose="02040604050505020304" pitchFamily="18" charset="0"/>
            </a:endParaRPr>
          </a:p>
          <a:p>
            <a:r>
              <a:rPr lang="en-CA" dirty="0">
                <a:latin typeface="Century Schoolbook" panose="02040604050505020304" pitchFamily="18" charset="0"/>
              </a:rPr>
              <a:t>Principles of magnetic resonance imaging</a:t>
            </a:r>
          </a:p>
          <a:p>
            <a:pPr lvl="1"/>
            <a:r>
              <a:rPr lang="en-CA" dirty="0">
                <a:latin typeface="Century Schoolbook" panose="02040604050505020304" pitchFamily="18" charset="0"/>
              </a:rPr>
              <a:t>Signal</a:t>
            </a:r>
          </a:p>
          <a:p>
            <a:pPr lvl="1"/>
            <a:r>
              <a:rPr lang="en-CA" dirty="0">
                <a:latin typeface="Century Schoolbook" panose="02040604050505020304" pitchFamily="18" charset="0"/>
              </a:rPr>
              <a:t>Relaxation</a:t>
            </a:r>
          </a:p>
          <a:p>
            <a:pPr lvl="1"/>
            <a:r>
              <a:rPr lang="en-CA" dirty="0">
                <a:latin typeface="Century Schoolbook" panose="02040604050505020304" pitchFamily="18" charset="0"/>
              </a:rPr>
              <a:t>Sequences</a:t>
            </a:r>
          </a:p>
          <a:p>
            <a:endParaRPr lang="en-CA" dirty="0">
              <a:latin typeface="Century Schoolbook" panose="02040604050505020304" pitchFamily="18" charset="0"/>
            </a:endParaRPr>
          </a:p>
          <a:p>
            <a:r>
              <a:rPr lang="en-CA" dirty="0">
                <a:latin typeface="Century Schoolbook" panose="02040604050505020304" pitchFamily="18" charset="0"/>
              </a:rPr>
              <a:t>Image formation</a:t>
            </a:r>
          </a:p>
          <a:p>
            <a:pPr lvl="1"/>
            <a:r>
              <a:rPr lang="en-CA" dirty="0">
                <a:latin typeface="Century Schoolbook" panose="02040604050505020304" pitchFamily="18" charset="0"/>
              </a:rPr>
              <a:t>Slice selection</a:t>
            </a:r>
          </a:p>
          <a:p>
            <a:pPr lvl="1"/>
            <a:r>
              <a:rPr lang="en-CA" dirty="0">
                <a:latin typeface="Century Schoolbook" panose="02040604050505020304" pitchFamily="18" charset="0"/>
              </a:rPr>
              <a:t>Spatial encoding</a:t>
            </a:r>
          </a:p>
          <a:p>
            <a:endParaRPr lang="en-CA" dirty="0">
              <a:latin typeface="Century Schoolbook" panose="02040604050505020304" pitchFamily="18" charset="0"/>
            </a:endParaRPr>
          </a:p>
          <a:p>
            <a:r>
              <a:rPr lang="en-CA" dirty="0">
                <a:latin typeface="Century Schoolbook" panose="02040604050505020304" pitchFamily="18" charset="0"/>
              </a:rPr>
              <a:t>Diffusion MRI</a:t>
            </a:r>
          </a:p>
          <a:p>
            <a:endParaRPr lang="en-CA" dirty="0">
              <a:latin typeface="Century Schoolbook" panose="02040604050505020304" pitchFamily="18" charset="0"/>
            </a:endParaRPr>
          </a:p>
          <a:p>
            <a:r>
              <a:rPr lang="en-CA" dirty="0">
                <a:latin typeface="Century Schoolbook" panose="02040604050505020304" pitchFamily="18" charset="0"/>
              </a:rPr>
              <a:t>Magnetization transfer</a:t>
            </a:r>
          </a:p>
        </p:txBody>
      </p:sp>
      <p:sp>
        <p:nvSpPr>
          <p:cNvPr id="4" name="Espace réservé du numéro de diapositive 3">
            <a:extLst>
              <a:ext uri="{FF2B5EF4-FFF2-40B4-BE49-F238E27FC236}">
                <a16:creationId xmlns:a16="http://schemas.microsoft.com/office/drawing/2014/main" id="{844DD682-2C75-408A-95FC-7CC3B73AACC1}"/>
              </a:ext>
            </a:extLst>
          </p:cNvPr>
          <p:cNvSpPr>
            <a:spLocks noGrp="1"/>
          </p:cNvSpPr>
          <p:nvPr>
            <p:ph type="sldNum" sz="quarter" idx="12"/>
          </p:nvPr>
        </p:nvSpPr>
        <p:spPr/>
        <p:txBody>
          <a:bodyPr/>
          <a:lstStyle/>
          <a:p>
            <a:fld id="{7C4F7C6C-F16A-437F-A05B-8026F95376C8}" type="slidenum">
              <a:rPr lang="fr-CA" smtClean="0">
                <a:latin typeface="Century Schoolbook" panose="02040604050505020304" pitchFamily="18" charset="0"/>
              </a:rPr>
              <a:pPr/>
              <a:t>84</a:t>
            </a:fld>
            <a:endParaRPr lang="fr-CA" dirty="0">
              <a:latin typeface="Century Schoolbook" panose="02040604050505020304" pitchFamily="18" charset="0"/>
            </a:endParaRPr>
          </a:p>
        </p:txBody>
      </p:sp>
    </p:spTree>
    <p:extLst>
      <p:ext uri="{BB962C8B-B14F-4D97-AF65-F5344CB8AC3E}">
        <p14:creationId xmlns:p14="http://schemas.microsoft.com/office/powerpoint/2010/main" val="24618177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Graphic 4" descr="Man with solid fill">
            <a:extLst>
              <a:ext uri="{FF2B5EF4-FFF2-40B4-BE49-F238E27FC236}">
                <a16:creationId xmlns:a16="http://schemas.microsoft.com/office/drawing/2014/main" id="{6B5C758C-183F-440E-A133-6901953D2B1C}"/>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67188" y="2243701"/>
            <a:ext cx="3406639" cy="3406639"/>
          </a:xfrm>
          <a:prstGeom prst="rect">
            <a:avLst/>
          </a:prstGeom>
        </p:spPr>
      </p:pic>
      <p:sp>
        <p:nvSpPr>
          <p:cNvPr id="67" name="Speech Bubble: Oval 66">
            <a:extLst>
              <a:ext uri="{FF2B5EF4-FFF2-40B4-BE49-F238E27FC236}">
                <a16:creationId xmlns:a16="http://schemas.microsoft.com/office/drawing/2014/main" id="{31E5C204-48FC-4D5C-A9C2-78974666AEAD}"/>
              </a:ext>
            </a:extLst>
          </p:cNvPr>
          <p:cNvSpPr/>
          <p:nvPr/>
        </p:nvSpPr>
        <p:spPr>
          <a:xfrm>
            <a:off x="7412502" y="1862747"/>
            <a:ext cx="3784204" cy="2045020"/>
          </a:xfrm>
          <a:prstGeom prst="wedgeEllipseCallout">
            <a:avLst>
              <a:gd name="adj1" fmla="val 44965"/>
              <a:gd name="adj2" fmla="val 45500"/>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cxnSp>
        <p:nvCxnSpPr>
          <p:cNvPr id="61" name="Straight Connector 60">
            <a:extLst>
              <a:ext uri="{FF2B5EF4-FFF2-40B4-BE49-F238E27FC236}">
                <a16:creationId xmlns:a16="http://schemas.microsoft.com/office/drawing/2014/main" id="{B65C8FB9-4336-4984-A87B-AB586D7493AE}"/>
              </a:ext>
            </a:extLst>
          </p:cNvPr>
          <p:cNvCxnSpPr>
            <a:cxnSpLocks/>
          </p:cNvCxnSpPr>
          <p:nvPr/>
        </p:nvCxnSpPr>
        <p:spPr>
          <a:xfrm>
            <a:off x="4990826" y="2532746"/>
            <a:ext cx="0" cy="1921500"/>
          </a:xfrm>
          <a:prstGeom prst="line">
            <a:avLst/>
          </a:prstGeom>
          <a:ln w="127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7F19CC76-FD9A-430F-B845-04945717E305}"/>
              </a:ext>
            </a:extLst>
          </p:cNvPr>
          <p:cNvCxnSpPr/>
          <p:nvPr/>
        </p:nvCxnSpPr>
        <p:spPr>
          <a:xfrm>
            <a:off x="4990826" y="4407311"/>
            <a:ext cx="0" cy="11158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439DED2A-8313-4E25-A48E-AB04B6A4811B}"/>
              </a:ext>
            </a:extLst>
          </p:cNvPr>
          <p:cNvCxnSpPr>
            <a:cxnSpLocks/>
          </p:cNvCxnSpPr>
          <p:nvPr/>
        </p:nvCxnSpPr>
        <p:spPr>
          <a:xfrm>
            <a:off x="4837430" y="2532746"/>
            <a:ext cx="0" cy="1921500"/>
          </a:xfrm>
          <a:prstGeom prst="line">
            <a:avLst/>
          </a:prstGeom>
          <a:ln w="127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729B4CE5-1A20-4C60-835E-B4964857BDDE}"/>
              </a:ext>
            </a:extLst>
          </p:cNvPr>
          <p:cNvCxnSpPr/>
          <p:nvPr/>
        </p:nvCxnSpPr>
        <p:spPr>
          <a:xfrm>
            <a:off x="4837430" y="4407311"/>
            <a:ext cx="0" cy="11158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5F684D4F-61CD-41BB-B07B-CD60EA0D9793}"/>
              </a:ext>
            </a:extLst>
          </p:cNvPr>
          <p:cNvCxnSpPr>
            <a:cxnSpLocks/>
          </p:cNvCxnSpPr>
          <p:nvPr/>
        </p:nvCxnSpPr>
        <p:spPr>
          <a:xfrm>
            <a:off x="4533900" y="2532746"/>
            <a:ext cx="0" cy="1921500"/>
          </a:xfrm>
          <a:prstGeom prst="line">
            <a:avLst/>
          </a:prstGeom>
          <a:ln w="127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EE03263B-F055-44C4-9702-F124FDEC82D6}"/>
              </a:ext>
            </a:extLst>
          </p:cNvPr>
          <p:cNvCxnSpPr/>
          <p:nvPr/>
        </p:nvCxnSpPr>
        <p:spPr>
          <a:xfrm>
            <a:off x="4533900" y="4407311"/>
            <a:ext cx="0" cy="11158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3FE02CB8-2BC0-4AF7-AD86-74BE5A1D816B}"/>
              </a:ext>
            </a:extLst>
          </p:cNvPr>
          <p:cNvCxnSpPr>
            <a:cxnSpLocks/>
          </p:cNvCxnSpPr>
          <p:nvPr/>
        </p:nvCxnSpPr>
        <p:spPr>
          <a:xfrm>
            <a:off x="4305300" y="2532746"/>
            <a:ext cx="0" cy="1921500"/>
          </a:xfrm>
          <a:prstGeom prst="line">
            <a:avLst/>
          </a:prstGeom>
          <a:ln w="127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7D35FFCD-7C6B-476E-8A83-56A3C6CB8141}"/>
              </a:ext>
            </a:extLst>
          </p:cNvPr>
          <p:cNvCxnSpPr/>
          <p:nvPr/>
        </p:nvCxnSpPr>
        <p:spPr>
          <a:xfrm>
            <a:off x="4305300" y="4407311"/>
            <a:ext cx="0" cy="11158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BD0785EF-F8C8-4498-8D7E-5FBC11200B11}"/>
              </a:ext>
            </a:extLst>
          </p:cNvPr>
          <p:cNvCxnSpPr>
            <a:cxnSpLocks/>
          </p:cNvCxnSpPr>
          <p:nvPr/>
        </p:nvCxnSpPr>
        <p:spPr>
          <a:xfrm>
            <a:off x="4077277" y="2532746"/>
            <a:ext cx="0" cy="1921500"/>
          </a:xfrm>
          <a:prstGeom prst="line">
            <a:avLst/>
          </a:prstGeom>
          <a:ln w="1270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6BDE301-8302-4997-A1B7-D4C0383B1679}"/>
              </a:ext>
            </a:extLst>
          </p:cNvPr>
          <p:cNvSpPr>
            <a:spLocks noGrp="1"/>
          </p:cNvSpPr>
          <p:nvPr>
            <p:ph type="title"/>
          </p:nvPr>
        </p:nvSpPr>
        <p:spPr/>
        <p:txBody>
          <a:bodyPr/>
          <a:lstStyle/>
          <a:p>
            <a:r>
              <a:rPr lang="fr-CA" dirty="0">
                <a:latin typeface="Century Schoolbook" panose="02040604050505020304" pitchFamily="18" charset="0"/>
              </a:rPr>
              <a:t>Image formation: slices</a:t>
            </a:r>
          </a:p>
        </p:txBody>
      </p:sp>
      <p:sp>
        <p:nvSpPr>
          <p:cNvPr id="4" name="Slide Number Placeholder 3">
            <a:extLst>
              <a:ext uri="{FF2B5EF4-FFF2-40B4-BE49-F238E27FC236}">
                <a16:creationId xmlns:a16="http://schemas.microsoft.com/office/drawing/2014/main" id="{2D2CD734-C69E-4640-80F6-52239B7860BB}"/>
              </a:ext>
            </a:extLst>
          </p:cNvPr>
          <p:cNvSpPr>
            <a:spLocks noGrp="1"/>
          </p:cNvSpPr>
          <p:nvPr>
            <p:ph type="sldNum" sz="quarter" idx="12"/>
          </p:nvPr>
        </p:nvSpPr>
        <p:spPr/>
        <p:txBody>
          <a:bodyPr/>
          <a:lstStyle/>
          <a:p>
            <a:fld id="{7C4F7C6C-F16A-437F-A05B-8026F95376C8}" type="slidenum">
              <a:rPr lang="fr-CA" smtClean="0">
                <a:latin typeface="Century Schoolbook" panose="02040604050505020304" pitchFamily="18" charset="0"/>
              </a:rPr>
              <a:pPr/>
              <a:t>85</a:t>
            </a:fld>
            <a:endParaRPr lang="fr-CA" dirty="0">
              <a:latin typeface="Century Schoolbook" panose="02040604050505020304" pitchFamily="18" charset="0"/>
            </a:endParaRPr>
          </a:p>
        </p:txBody>
      </p:sp>
      <p:cxnSp>
        <p:nvCxnSpPr>
          <p:cNvPr id="11" name="Straight Arrow Connector 10">
            <a:extLst>
              <a:ext uri="{FF2B5EF4-FFF2-40B4-BE49-F238E27FC236}">
                <a16:creationId xmlns:a16="http://schemas.microsoft.com/office/drawing/2014/main" id="{F8CDC233-E6FA-4A58-9BA4-8E4E77AC0455}"/>
              </a:ext>
            </a:extLst>
          </p:cNvPr>
          <p:cNvCxnSpPr>
            <a:cxnSpLocks/>
          </p:cNvCxnSpPr>
          <p:nvPr/>
        </p:nvCxnSpPr>
        <p:spPr>
          <a:xfrm flipV="1">
            <a:off x="3532972" y="2243701"/>
            <a:ext cx="0" cy="2222163"/>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615EDA9B-55CA-4DA5-B089-FF27C0951D1B}"/>
              </a:ext>
            </a:extLst>
          </p:cNvPr>
          <p:cNvCxnSpPr>
            <a:cxnSpLocks/>
          </p:cNvCxnSpPr>
          <p:nvPr/>
        </p:nvCxnSpPr>
        <p:spPr>
          <a:xfrm rot="5400000" flipV="1">
            <a:off x="4380563" y="3611130"/>
            <a:ext cx="0" cy="1704707"/>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 name="ZoneTexte 41">
            <a:extLst>
              <a:ext uri="{FF2B5EF4-FFF2-40B4-BE49-F238E27FC236}">
                <a16:creationId xmlns:a16="http://schemas.microsoft.com/office/drawing/2014/main" id="{9A815245-7D1B-4691-B09F-6753B0905F2E}"/>
              </a:ext>
            </a:extLst>
          </p:cNvPr>
          <p:cNvSpPr txBox="1"/>
          <p:nvPr/>
        </p:nvSpPr>
        <p:spPr>
          <a:xfrm>
            <a:off x="3361336" y="1828203"/>
            <a:ext cx="333746" cy="461665"/>
          </a:xfrm>
          <a:prstGeom prst="rect">
            <a:avLst/>
          </a:prstGeom>
          <a:noFill/>
        </p:spPr>
        <p:txBody>
          <a:bodyPr wrap="none" rtlCol="0">
            <a:spAutoFit/>
          </a:bodyPr>
          <a:lstStyle/>
          <a:p>
            <a:r>
              <a:rPr lang="fr-CA" sz="2400" dirty="0">
                <a:latin typeface="Century Schoolbook" panose="02040604050505020304" pitchFamily="18" charset="0"/>
                <a:cs typeface="Roboto Serif Medium" pitchFamily="2" charset="0"/>
              </a:rPr>
              <a:t>z</a:t>
            </a:r>
          </a:p>
        </p:txBody>
      </p:sp>
      <p:cxnSp>
        <p:nvCxnSpPr>
          <p:cNvPr id="14" name="Connecteur droit avec flèche 71">
            <a:extLst>
              <a:ext uri="{FF2B5EF4-FFF2-40B4-BE49-F238E27FC236}">
                <a16:creationId xmlns:a16="http://schemas.microsoft.com/office/drawing/2014/main" id="{807C79C6-79B2-405E-A0B8-FAF44BF47C0F}"/>
              </a:ext>
            </a:extLst>
          </p:cNvPr>
          <p:cNvCxnSpPr>
            <a:cxnSpLocks/>
          </p:cNvCxnSpPr>
          <p:nvPr/>
        </p:nvCxnSpPr>
        <p:spPr>
          <a:xfrm flipV="1">
            <a:off x="1774372" y="2243701"/>
            <a:ext cx="0" cy="2222163"/>
          </a:xfrm>
          <a:prstGeom prst="straightConnector1">
            <a:avLst/>
          </a:prstGeom>
          <a:ln w="44450" cap="flat">
            <a:solidFill>
              <a:srgbClr val="00A759"/>
            </a:solidFill>
            <a:prstDash val="sysDot"/>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sp>
        <p:nvSpPr>
          <p:cNvPr id="15" name="ZoneTexte 41">
            <a:extLst>
              <a:ext uri="{FF2B5EF4-FFF2-40B4-BE49-F238E27FC236}">
                <a16:creationId xmlns:a16="http://schemas.microsoft.com/office/drawing/2014/main" id="{8B95B784-3ABF-4D2F-AED7-44C7544C6983}"/>
              </a:ext>
            </a:extLst>
          </p:cNvPr>
          <p:cNvSpPr txBox="1"/>
          <p:nvPr/>
        </p:nvSpPr>
        <p:spPr>
          <a:xfrm>
            <a:off x="1523341" y="1828203"/>
            <a:ext cx="542136" cy="461665"/>
          </a:xfrm>
          <a:prstGeom prst="rect">
            <a:avLst/>
          </a:prstGeom>
          <a:noFill/>
        </p:spPr>
        <p:txBody>
          <a:bodyPr wrap="none" rtlCol="0">
            <a:spAutoFit/>
          </a:bodyPr>
          <a:lstStyle/>
          <a:p>
            <a:r>
              <a:rPr lang="fr-CA" sz="2400" b="1" dirty="0">
                <a:latin typeface="Century Schoolbook" panose="02040604050505020304" pitchFamily="18" charset="0"/>
                <a:cs typeface="Roboto Serif Light" pitchFamily="2" charset="0"/>
              </a:rPr>
              <a:t>B</a:t>
            </a:r>
            <a:r>
              <a:rPr lang="fr-CA" sz="2400" b="1" baseline="-25000" dirty="0">
                <a:latin typeface="Century Schoolbook" panose="02040604050505020304" pitchFamily="18" charset="0"/>
                <a:cs typeface="Roboto Serif Light" pitchFamily="2" charset="0"/>
              </a:rPr>
              <a:t>0</a:t>
            </a:r>
            <a:endParaRPr lang="fr-CA" sz="2400" b="1" dirty="0">
              <a:latin typeface="Century Schoolbook" panose="02040604050505020304" pitchFamily="18" charset="0"/>
              <a:cs typeface="Roboto Serif Light" pitchFamily="2" charset="0"/>
            </a:endParaRPr>
          </a:p>
        </p:txBody>
      </p:sp>
      <p:cxnSp>
        <p:nvCxnSpPr>
          <p:cNvPr id="18" name="Straight Arrow Connector 17">
            <a:extLst>
              <a:ext uri="{FF2B5EF4-FFF2-40B4-BE49-F238E27FC236}">
                <a16:creationId xmlns:a16="http://schemas.microsoft.com/office/drawing/2014/main" id="{E4A79E46-2CA4-40E8-AAA4-013867228799}"/>
              </a:ext>
            </a:extLst>
          </p:cNvPr>
          <p:cNvCxnSpPr>
            <a:cxnSpLocks/>
          </p:cNvCxnSpPr>
          <p:nvPr/>
        </p:nvCxnSpPr>
        <p:spPr>
          <a:xfrm flipV="1">
            <a:off x="1299751" y="2243701"/>
            <a:ext cx="0" cy="2222163"/>
          </a:xfrm>
          <a:prstGeom prst="straightConnector1">
            <a:avLst/>
          </a:prstGeom>
          <a:ln w="44450">
            <a:gradFill flip="none" rotWithShape="1">
              <a:gsLst>
                <a:gs pos="0">
                  <a:schemeClr val="accent1">
                    <a:lumMod val="5000"/>
                    <a:lumOff val="95000"/>
                  </a:schemeClr>
                </a:gs>
                <a:gs pos="100000">
                  <a:srgbClr val="00A759"/>
                </a:gs>
              </a:gsLst>
              <a:lin ang="5400000" scaled="1"/>
              <a:tileRect/>
            </a:gra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19" name="ZoneTexte 41">
            <a:extLst>
              <a:ext uri="{FF2B5EF4-FFF2-40B4-BE49-F238E27FC236}">
                <a16:creationId xmlns:a16="http://schemas.microsoft.com/office/drawing/2014/main" id="{3889CD44-E721-4A64-9885-4FDC7223B857}"/>
              </a:ext>
            </a:extLst>
          </p:cNvPr>
          <p:cNvSpPr txBox="1"/>
          <p:nvPr/>
        </p:nvSpPr>
        <p:spPr>
          <a:xfrm>
            <a:off x="1048459" y="1828203"/>
            <a:ext cx="551754" cy="461665"/>
          </a:xfrm>
          <a:prstGeom prst="rect">
            <a:avLst/>
          </a:prstGeom>
          <a:noFill/>
        </p:spPr>
        <p:txBody>
          <a:bodyPr wrap="none" rtlCol="0">
            <a:spAutoFit/>
          </a:bodyPr>
          <a:lstStyle/>
          <a:p>
            <a:r>
              <a:rPr lang="fr-CA" sz="2400" b="1" dirty="0" err="1">
                <a:latin typeface="Century Schoolbook" panose="02040604050505020304" pitchFamily="18" charset="0"/>
                <a:cs typeface="Roboto Serif Light" pitchFamily="2" charset="0"/>
              </a:rPr>
              <a:t>G</a:t>
            </a:r>
            <a:r>
              <a:rPr lang="fr-CA" sz="2400" b="1" baseline="-25000" dirty="0" err="1">
                <a:latin typeface="Century Schoolbook" panose="02040604050505020304" pitchFamily="18" charset="0"/>
                <a:cs typeface="Roboto Serif Light" pitchFamily="2" charset="0"/>
              </a:rPr>
              <a:t>z</a:t>
            </a:r>
            <a:endParaRPr lang="fr-CA" sz="2400" b="1" dirty="0">
              <a:latin typeface="Century Schoolbook" panose="02040604050505020304" pitchFamily="18" charset="0"/>
              <a:cs typeface="Roboto Serif Light" pitchFamily="2" charset="0"/>
            </a:endParaRPr>
          </a:p>
        </p:txBody>
      </p:sp>
      <p:cxnSp>
        <p:nvCxnSpPr>
          <p:cNvPr id="26" name="Straight Connector 25">
            <a:extLst>
              <a:ext uri="{FF2B5EF4-FFF2-40B4-BE49-F238E27FC236}">
                <a16:creationId xmlns:a16="http://schemas.microsoft.com/office/drawing/2014/main" id="{267BF799-0836-4F64-A330-DE587BBA5E44}"/>
              </a:ext>
            </a:extLst>
          </p:cNvPr>
          <p:cNvCxnSpPr>
            <a:cxnSpLocks/>
          </p:cNvCxnSpPr>
          <p:nvPr/>
        </p:nvCxnSpPr>
        <p:spPr>
          <a:xfrm>
            <a:off x="1921161" y="4076329"/>
            <a:ext cx="2187866" cy="0"/>
          </a:xfrm>
          <a:prstGeom prst="line">
            <a:avLst/>
          </a:prstGeom>
          <a:ln w="3810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29" name="ZoneTexte 41">
            <a:extLst>
              <a:ext uri="{FF2B5EF4-FFF2-40B4-BE49-F238E27FC236}">
                <a16:creationId xmlns:a16="http://schemas.microsoft.com/office/drawing/2014/main" id="{8D8CD7A1-8092-446D-A19D-0B53A3F44D78}"/>
              </a:ext>
            </a:extLst>
          </p:cNvPr>
          <p:cNvSpPr txBox="1"/>
          <p:nvPr/>
        </p:nvSpPr>
        <p:spPr>
          <a:xfrm>
            <a:off x="5079726" y="4232650"/>
            <a:ext cx="2456873" cy="461665"/>
          </a:xfrm>
          <a:prstGeom prst="rect">
            <a:avLst/>
          </a:prstGeom>
          <a:noFill/>
        </p:spPr>
        <p:txBody>
          <a:bodyPr wrap="square" rtlCol="0">
            <a:spAutoFit/>
          </a:bodyPr>
          <a:lstStyle/>
          <a:p>
            <a:pPr algn="ctr"/>
            <a:r>
              <a:rPr lang="fr-CA" sz="2400" dirty="0">
                <a:latin typeface="Century Schoolbook" panose="02040604050505020304" pitchFamily="18" charset="0"/>
                <a:cs typeface="Roboto Serif Light" pitchFamily="2" charset="0"/>
              </a:rPr>
              <a:t>RF </a:t>
            </a:r>
            <a:r>
              <a:rPr lang="fr-CA" sz="2400" dirty="0" err="1">
                <a:latin typeface="Century Schoolbook" panose="02040604050505020304" pitchFamily="18" charset="0"/>
                <a:cs typeface="Roboto Serif Light" pitchFamily="2" charset="0"/>
              </a:rPr>
              <a:t>frequency</a:t>
            </a:r>
            <a:endParaRPr lang="fr-CA" sz="2400" dirty="0">
              <a:latin typeface="Century Schoolbook" panose="02040604050505020304" pitchFamily="18" charset="0"/>
              <a:cs typeface="Roboto Serif Light" pitchFamily="2" charset="0"/>
            </a:endParaRPr>
          </a:p>
        </p:txBody>
      </p:sp>
      <p:cxnSp>
        <p:nvCxnSpPr>
          <p:cNvPr id="36" name="Straight Connector 35">
            <a:extLst>
              <a:ext uri="{FF2B5EF4-FFF2-40B4-BE49-F238E27FC236}">
                <a16:creationId xmlns:a16="http://schemas.microsoft.com/office/drawing/2014/main" id="{D965EC69-2BA2-4650-A811-ED33318AB8C8}"/>
              </a:ext>
            </a:extLst>
          </p:cNvPr>
          <p:cNvCxnSpPr/>
          <p:nvPr/>
        </p:nvCxnSpPr>
        <p:spPr>
          <a:xfrm>
            <a:off x="4077277" y="4407311"/>
            <a:ext cx="0" cy="11158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7" name="ZoneTexte 41">
            <a:extLst>
              <a:ext uri="{FF2B5EF4-FFF2-40B4-BE49-F238E27FC236}">
                <a16:creationId xmlns:a16="http://schemas.microsoft.com/office/drawing/2014/main" id="{BFEB73F1-553A-41B6-8D4D-01D9AA322781}"/>
              </a:ext>
            </a:extLst>
          </p:cNvPr>
          <p:cNvSpPr txBox="1"/>
          <p:nvPr/>
        </p:nvSpPr>
        <p:spPr>
          <a:xfrm>
            <a:off x="7787875" y="2228945"/>
            <a:ext cx="3033457" cy="830997"/>
          </a:xfrm>
          <a:prstGeom prst="rect">
            <a:avLst/>
          </a:prstGeom>
          <a:noFill/>
        </p:spPr>
        <p:txBody>
          <a:bodyPr wrap="square" rtlCol="0">
            <a:spAutoFit/>
          </a:bodyPr>
          <a:lstStyle/>
          <a:p>
            <a:pPr algn="ctr"/>
            <a:r>
              <a:rPr lang="fr-CA" sz="2400" dirty="0">
                <a:latin typeface="Century Schoolbook" panose="02040604050505020304" pitchFamily="18" charset="0"/>
                <a:cs typeface="Roboto Serif Light" pitchFamily="2" charset="0"/>
              </a:rPr>
              <a:t>One single </a:t>
            </a:r>
          </a:p>
          <a:p>
            <a:pPr algn="ctr"/>
            <a:r>
              <a:rPr lang="fr-CA" sz="2400" dirty="0">
                <a:latin typeface="Century Schoolbook" panose="02040604050505020304" pitchFamily="18" charset="0"/>
                <a:cs typeface="Roboto Serif Light" pitchFamily="2" charset="0"/>
              </a:rPr>
              <a:t>Larmor </a:t>
            </a:r>
            <a:r>
              <a:rPr lang="fr-CA" sz="2400" dirty="0" err="1">
                <a:latin typeface="Century Schoolbook" panose="02040604050505020304" pitchFamily="18" charset="0"/>
                <a:cs typeface="Roboto Serif Light" pitchFamily="2" charset="0"/>
              </a:rPr>
              <a:t>frequency</a:t>
            </a:r>
            <a:endParaRPr lang="fr-CA" sz="2400" dirty="0">
              <a:latin typeface="Century Schoolbook" panose="02040604050505020304" pitchFamily="18" charset="0"/>
              <a:cs typeface="Roboto Serif Light" pitchFamily="2" charset="0"/>
            </a:endParaRPr>
          </a:p>
        </p:txBody>
      </p:sp>
      <p:cxnSp>
        <p:nvCxnSpPr>
          <p:cNvPr id="40" name="Straight Connector 39">
            <a:extLst>
              <a:ext uri="{FF2B5EF4-FFF2-40B4-BE49-F238E27FC236}">
                <a16:creationId xmlns:a16="http://schemas.microsoft.com/office/drawing/2014/main" id="{C9D35389-DA4E-4E99-A575-84DC249E8889}"/>
              </a:ext>
            </a:extLst>
          </p:cNvPr>
          <p:cNvCxnSpPr>
            <a:cxnSpLocks/>
          </p:cNvCxnSpPr>
          <p:nvPr/>
        </p:nvCxnSpPr>
        <p:spPr>
          <a:xfrm>
            <a:off x="1921161" y="3682629"/>
            <a:ext cx="2187866" cy="0"/>
          </a:xfrm>
          <a:prstGeom prst="line">
            <a:avLst/>
          </a:prstGeom>
          <a:ln w="3810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903AF92B-E9EA-497F-A9F1-E564E618573E}"/>
              </a:ext>
            </a:extLst>
          </p:cNvPr>
          <p:cNvCxnSpPr>
            <a:cxnSpLocks/>
          </p:cNvCxnSpPr>
          <p:nvPr/>
        </p:nvCxnSpPr>
        <p:spPr>
          <a:xfrm>
            <a:off x="1921161" y="3239328"/>
            <a:ext cx="2187866" cy="0"/>
          </a:xfrm>
          <a:prstGeom prst="line">
            <a:avLst/>
          </a:prstGeom>
          <a:ln w="3810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C5B8876C-833D-4462-B4CC-DD486DC55643}"/>
              </a:ext>
            </a:extLst>
          </p:cNvPr>
          <p:cNvCxnSpPr>
            <a:cxnSpLocks/>
          </p:cNvCxnSpPr>
          <p:nvPr/>
        </p:nvCxnSpPr>
        <p:spPr>
          <a:xfrm>
            <a:off x="1921161" y="2768229"/>
            <a:ext cx="2187866" cy="0"/>
          </a:xfrm>
          <a:prstGeom prst="line">
            <a:avLst/>
          </a:prstGeom>
          <a:ln w="3810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B1BFEAA3-EC14-4432-A4F3-90326F9E9DF7}"/>
              </a:ext>
            </a:extLst>
          </p:cNvPr>
          <p:cNvCxnSpPr>
            <a:cxnSpLocks/>
          </p:cNvCxnSpPr>
          <p:nvPr/>
        </p:nvCxnSpPr>
        <p:spPr>
          <a:xfrm>
            <a:off x="1921161" y="2532746"/>
            <a:ext cx="2187866" cy="0"/>
          </a:xfrm>
          <a:prstGeom prst="line">
            <a:avLst/>
          </a:prstGeom>
          <a:ln w="3810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CE06BE14-F81C-48E6-8F0D-706C0C1FC610}"/>
              </a:ext>
            </a:extLst>
          </p:cNvPr>
          <p:cNvCxnSpPr>
            <a:cxnSpLocks/>
          </p:cNvCxnSpPr>
          <p:nvPr/>
        </p:nvCxnSpPr>
        <p:spPr>
          <a:xfrm>
            <a:off x="1921160" y="3685535"/>
            <a:ext cx="2432304" cy="0"/>
          </a:xfrm>
          <a:prstGeom prst="line">
            <a:avLst/>
          </a:prstGeom>
          <a:ln w="3810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63" name="TextBox 62">
                <a:extLst>
                  <a:ext uri="{FF2B5EF4-FFF2-40B4-BE49-F238E27FC236}">
                    <a16:creationId xmlns:a16="http://schemas.microsoft.com/office/drawing/2014/main" id="{F5954E66-B44A-4EB5-989E-7D52F02883BD}"/>
                  </a:ext>
                </a:extLst>
              </p:cNvPr>
              <p:cNvSpPr txBox="1"/>
              <p:nvPr/>
            </p:nvSpPr>
            <p:spPr>
              <a:xfrm>
                <a:off x="8697302" y="3117671"/>
                <a:ext cx="1209498"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fr-CA" sz="2400" i="1" smtClean="0">
                          <a:latin typeface="Cambria Math" panose="02040503050406030204" pitchFamily="18" charset="0"/>
                        </a:rPr>
                        <m:t>𝜔</m:t>
                      </m:r>
                      <m:r>
                        <a:rPr lang="fr-CA" sz="2400" i="1" smtClean="0">
                          <a:latin typeface="Cambria Math" panose="02040503050406030204" pitchFamily="18" charset="0"/>
                        </a:rPr>
                        <m:t>=</m:t>
                      </m:r>
                      <m:r>
                        <a:rPr lang="fr-CA" sz="2400" i="1" smtClean="0">
                          <a:latin typeface="Cambria Math" panose="02040503050406030204" pitchFamily="18" charset="0"/>
                          <a:ea typeface="Cambria Math" panose="02040503050406030204" pitchFamily="18" charset="0"/>
                        </a:rPr>
                        <m:t>𝛾</m:t>
                      </m:r>
                      <m:sSub>
                        <m:sSubPr>
                          <m:ctrlPr>
                            <a:rPr lang="fr-CA" sz="2400" i="1" smtClean="0">
                              <a:latin typeface="Cambria Math" panose="02040503050406030204" pitchFamily="18" charset="0"/>
                            </a:rPr>
                          </m:ctrlPr>
                        </m:sSubPr>
                        <m:e>
                          <m:r>
                            <a:rPr lang="fr-CA" sz="2400" b="0" i="1" smtClean="0">
                              <a:latin typeface="Cambria Math" panose="02040503050406030204" pitchFamily="18" charset="0"/>
                            </a:rPr>
                            <m:t>𝐵</m:t>
                          </m:r>
                        </m:e>
                        <m:sub>
                          <m:r>
                            <a:rPr lang="fr-CA" sz="2400" b="0" i="1" smtClean="0">
                              <a:latin typeface="Cambria Math" panose="02040503050406030204" pitchFamily="18" charset="0"/>
                            </a:rPr>
                            <m:t>0</m:t>
                          </m:r>
                        </m:sub>
                      </m:sSub>
                    </m:oMath>
                  </m:oMathPara>
                </a14:m>
                <a:endParaRPr lang="fr-CA" sz="2400" dirty="0">
                  <a:latin typeface="Century Schoolbook" panose="02040604050505020304" pitchFamily="18" charset="0"/>
                  <a:cs typeface="Roboto Serif Light" pitchFamily="2" charset="0"/>
                </a:endParaRPr>
              </a:p>
            </p:txBody>
          </p:sp>
        </mc:Choice>
        <mc:Fallback>
          <p:sp>
            <p:nvSpPr>
              <p:cNvPr id="63" name="TextBox 62">
                <a:extLst>
                  <a:ext uri="{FF2B5EF4-FFF2-40B4-BE49-F238E27FC236}">
                    <a16:creationId xmlns:a16="http://schemas.microsoft.com/office/drawing/2014/main" id="{F5954E66-B44A-4EB5-989E-7D52F02883BD}"/>
                  </a:ext>
                </a:extLst>
              </p:cNvPr>
              <p:cNvSpPr txBox="1">
                <a:spLocks noRot="1" noChangeAspect="1" noMove="1" noResize="1" noEditPoints="1" noAdjustHandles="1" noChangeArrowheads="1" noChangeShapeType="1" noTextEdit="1"/>
              </p:cNvSpPr>
              <p:nvPr/>
            </p:nvSpPr>
            <p:spPr>
              <a:xfrm>
                <a:off x="8697302" y="3117671"/>
                <a:ext cx="1209498" cy="369332"/>
              </a:xfrm>
              <a:prstGeom prst="rect">
                <a:avLst/>
              </a:prstGeom>
              <a:blipFill>
                <a:blip r:embed="rId4"/>
                <a:stretch>
                  <a:fillRect l="-3030" t="-26230" r="-18687" b="-47541"/>
                </a:stretch>
              </a:blipFill>
            </p:spPr>
            <p:txBody>
              <a:bodyPr/>
              <a:lstStyle/>
              <a:p>
                <a:r>
                  <a:rPr lang="fr-CA">
                    <a:noFill/>
                  </a:rPr>
                  <a:t> </a:t>
                </a:r>
              </a:p>
            </p:txBody>
          </p:sp>
        </mc:Fallback>
      </mc:AlternateContent>
      <p:pic>
        <p:nvPicPr>
          <p:cNvPr id="66" name="Graphic 65" descr="Head with gears with solid fill">
            <a:extLst>
              <a:ext uri="{FF2B5EF4-FFF2-40B4-BE49-F238E27FC236}">
                <a16:creationId xmlns:a16="http://schemas.microsoft.com/office/drawing/2014/main" id="{98666771-AC33-40D2-ACAA-94A3862C093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flipH="1">
            <a:off x="11052290" y="3318250"/>
            <a:ext cx="914400" cy="914400"/>
          </a:xfrm>
          <a:prstGeom prst="rect">
            <a:avLst/>
          </a:prstGeom>
        </p:spPr>
      </p:pic>
      <p:sp>
        <p:nvSpPr>
          <p:cNvPr id="69" name="Speech Bubble: Oval 68">
            <a:extLst>
              <a:ext uri="{FF2B5EF4-FFF2-40B4-BE49-F238E27FC236}">
                <a16:creationId xmlns:a16="http://schemas.microsoft.com/office/drawing/2014/main" id="{0BFF8338-E2B1-4717-87D0-386F15480FD1}"/>
              </a:ext>
            </a:extLst>
          </p:cNvPr>
          <p:cNvSpPr/>
          <p:nvPr/>
        </p:nvSpPr>
        <p:spPr>
          <a:xfrm>
            <a:off x="7412502" y="1863776"/>
            <a:ext cx="3784204" cy="2045020"/>
          </a:xfrm>
          <a:prstGeom prst="wedgeEllipseCallout">
            <a:avLst>
              <a:gd name="adj1" fmla="val 44965"/>
              <a:gd name="adj2" fmla="val 45500"/>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70" name="ZoneTexte 41">
            <a:extLst>
              <a:ext uri="{FF2B5EF4-FFF2-40B4-BE49-F238E27FC236}">
                <a16:creationId xmlns:a16="http://schemas.microsoft.com/office/drawing/2014/main" id="{B299CA25-BB13-4549-AA76-0F45AE3A8D97}"/>
              </a:ext>
            </a:extLst>
          </p:cNvPr>
          <p:cNvSpPr txBox="1"/>
          <p:nvPr/>
        </p:nvSpPr>
        <p:spPr>
          <a:xfrm>
            <a:off x="7787875" y="2229974"/>
            <a:ext cx="3033457" cy="830997"/>
          </a:xfrm>
          <a:prstGeom prst="rect">
            <a:avLst/>
          </a:prstGeom>
          <a:noFill/>
        </p:spPr>
        <p:txBody>
          <a:bodyPr wrap="square" rtlCol="0">
            <a:spAutoFit/>
          </a:bodyPr>
          <a:lstStyle/>
          <a:p>
            <a:pPr algn="ctr"/>
            <a:r>
              <a:rPr lang="fr-CA" sz="2400" dirty="0">
                <a:latin typeface="Century Schoolbook" panose="02040604050505020304" pitchFamily="18" charset="0"/>
                <a:cs typeface="Roboto Serif Light" pitchFamily="2" charset="0"/>
              </a:rPr>
              <a:t>Multiple</a:t>
            </a:r>
          </a:p>
          <a:p>
            <a:pPr algn="ctr"/>
            <a:r>
              <a:rPr lang="fr-CA" sz="2400" dirty="0">
                <a:latin typeface="Century Schoolbook" panose="02040604050505020304" pitchFamily="18" charset="0"/>
                <a:cs typeface="Roboto Serif Light" pitchFamily="2" charset="0"/>
              </a:rPr>
              <a:t>Larmor </a:t>
            </a:r>
            <a:r>
              <a:rPr lang="fr-CA" sz="2400" dirty="0" err="1">
                <a:latin typeface="Century Schoolbook" panose="02040604050505020304" pitchFamily="18" charset="0"/>
                <a:cs typeface="Roboto Serif Light" pitchFamily="2" charset="0"/>
              </a:rPr>
              <a:t>frequencies</a:t>
            </a:r>
            <a:endParaRPr lang="fr-CA" sz="2400" dirty="0">
              <a:latin typeface="Century Schoolbook" panose="02040604050505020304" pitchFamily="18" charset="0"/>
              <a:cs typeface="Roboto Serif Light" pitchFamily="2" charset="0"/>
            </a:endParaRPr>
          </a:p>
        </p:txBody>
      </p:sp>
      <mc:AlternateContent xmlns:mc="http://schemas.openxmlformats.org/markup-compatibility/2006">
        <mc:Choice xmlns:a14="http://schemas.microsoft.com/office/drawing/2010/main" Requires="a14">
          <p:sp>
            <p:nvSpPr>
              <p:cNvPr id="71" name="TextBox 70">
                <a:extLst>
                  <a:ext uri="{FF2B5EF4-FFF2-40B4-BE49-F238E27FC236}">
                    <a16:creationId xmlns:a16="http://schemas.microsoft.com/office/drawing/2014/main" id="{EF781E5D-EE97-4D7F-B0B1-D41B6AFBD009}"/>
                  </a:ext>
                </a:extLst>
              </p:cNvPr>
              <p:cNvSpPr txBox="1"/>
              <p:nvPr/>
            </p:nvSpPr>
            <p:spPr>
              <a:xfrm>
                <a:off x="7982897" y="3115585"/>
                <a:ext cx="2655086"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fr-CA" sz="2400" i="1" smtClean="0">
                          <a:latin typeface="Cambria Math" panose="02040503050406030204" pitchFamily="18" charset="0"/>
                        </a:rPr>
                        <m:t>𝜔</m:t>
                      </m:r>
                      <m:r>
                        <a:rPr lang="fr-CA" sz="2400" i="1" smtClean="0">
                          <a:latin typeface="Cambria Math" panose="02040503050406030204" pitchFamily="18" charset="0"/>
                        </a:rPr>
                        <m:t>=</m:t>
                      </m:r>
                      <m:r>
                        <a:rPr lang="fr-CA" sz="2400" i="1" smtClean="0">
                          <a:latin typeface="Cambria Math" panose="02040503050406030204" pitchFamily="18" charset="0"/>
                          <a:ea typeface="Cambria Math" panose="02040503050406030204" pitchFamily="18" charset="0"/>
                        </a:rPr>
                        <m:t>𝛾</m:t>
                      </m:r>
                      <m:r>
                        <a:rPr lang="fr-CA" sz="2400" b="0" i="1" smtClean="0">
                          <a:latin typeface="Cambria Math" panose="02040503050406030204" pitchFamily="18" charset="0"/>
                          <a:ea typeface="Cambria Math" panose="02040503050406030204" pitchFamily="18" charset="0"/>
                        </a:rPr>
                        <m:t>(</m:t>
                      </m:r>
                      <m:sSub>
                        <m:sSubPr>
                          <m:ctrlPr>
                            <a:rPr lang="fr-CA" sz="2400" i="1" smtClean="0">
                              <a:latin typeface="Cambria Math" panose="02040503050406030204" pitchFamily="18" charset="0"/>
                            </a:rPr>
                          </m:ctrlPr>
                        </m:sSubPr>
                        <m:e>
                          <m:r>
                            <a:rPr lang="fr-CA" sz="2400" b="0" i="1" smtClean="0">
                              <a:latin typeface="Cambria Math" panose="02040503050406030204" pitchFamily="18" charset="0"/>
                            </a:rPr>
                            <m:t>𝐵</m:t>
                          </m:r>
                        </m:e>
                        <m:sub>
                          <m:r>
                            <a:rPr lang="fr-CA" sz="2400" b="0" i="1" smtClean="0">
                              <a:latin typeface="Cambria Math" panose="02040503050406030204" pitchFamily="18" charset="0"/>
                            </a:rPr>
                            <m:t>0</m:t>
                          </m:r>
                        </m:sub>
                      </m:sSub>
                      <m:r>
                        <a:rPr lang="fr-CA" sz="2400" b="0" i="1" smtClean="0">
                          <a:latin typeface="Cambria Math" panose="02040503050406030204" pitchFamily="18" charset="0"/>
                        </a:rPr>
                        <m:t>+</m:t>
                      </m:r>
                      <m:r>
                        <a:rPr lang="fr-CA" sz="2400" b="0" i="1" smtClean="0">
                          <a:latin typeface="Cambria Math" panose="02040503050406030204" pitchFamily="18" charset="0"/>
                        </a:rPr>
                        <m:t>𝑧</m:t>
                      </m:r>
                      <m:r>
                        <a:rPr lang="fr-CA" sz="2400" b="0" i="1" smtClean="0">
                          <a:latin typeface="Cambria Math" panose="02040503050406030204" pitchFamily="18" charset="0"/>
                          <a:ea typeface="Cambria Math" panose="02040503050406030204" pitchFamily="18" charset="0"/>
                        </a:rPr>
                        <m:t>×</m:t>
                      </m:r>
                      <m:sSub>
                        <m:sSubPr>
                          <m:ctrlPr>
                            <a:rPr lang="fr-CA" sz="2400" b="0" i="1" smtClean="0">
                              <a:latin typeface="Cambria Math" panose="02040503050406030204" pitchFamily="18" charset="0"/>
                            </a:rPr>
                          </m:ctrlPr>
                        </m:sSubPr>
                        <m:e>
                          <m:r>
                            <a:rPr lang="fr-CA" sz="2400" b="0" i="1" smtClean="0">
                              <a:latin typeface="Cambria Math" panose="02040503050406030204" pitchFamily="18" charset="0"/>
                            </a:rPr>
                            <m:t>𝐺</m:t>
                          </m:r>
                        </m:e>
                        <m:sub>
                          <m:r>
                            <a:rPr lang="fr-CA" sz="2400" b="0" i="1" smtClean="0">
                              <a:latin typeface="Cambria Math" panose="02040503050406030204" pitchFamily="18" charset="0"/>
                            </a:rPr>
                            <m:t>𝑧</m:t>
                          </m:r>
                        </m:sub>
                      </m:sSub>
                      <m:r>
                        <a:rPr lang="fr-CA" sz="2400" b="0" i="1" smtClean="0">
                          <a:latin typeface="Cambria Math" panose="02040503050406030204" pitchFamily="18" charset="0"/>
                        </a:rPr>
                        <m:t>)</m:t>
                      </m:r>
                    </m:oMath>
                  </m:oMathPara>
                </a14:m>
                <a:endParaRPr lang="fr-CA" sz="2400" dirty="0">
                  <a:latin typeface="Century Schoolbook" panose="02040604050505020304" pitchFamily="18" charset="0"/>
                  <a:cs typeface="Roboto Serif Light" pitchFamily="2" charset="0"/>
                </a:endParaRPr>
              </a:p>
            </p:txBody>
          </p:sp>
        </mc:Choice>
        <mc:Fallback>
          <p:sp>
            <p:nvSpPr>
              <p:cNvPr id="71" name="TextBox 70">
                <a:extLst>
                  <a:ext uri="{FF2B5EF4-FFF2-40B4-BE49-F238E27FC236}">
                    <a16:creationId xmlns:a16="http://schemas.microsoft.com/office/drawing/2014/main" id="{EF781E5D-EE97-4D7F-B0B1-D41B6AFBD009}"/>
                  </a:ext>
                </a:extLst>
              </p:cNvPr>
              <p:cNvSpPr txBox="1">
                <a:spLocks noRot="1" noChangeAspect="1" noMove="1" noResize="1" noEditPoints="1" noAdjustHandles="1" noChangeArrowheads="1" noChangeShapeType="1" noTextEdit="1"/>
              </p:cNvSpPr>
              <p:nvPr/>
            </p:nvSpPr>
            <p:spPr>
              <a:xfrm>
                <a:off x="7982897" y="3115585"/>
                <a:ext cx="2655086" cy="369332"/>
              </a:xfrm>
              <a:prstGeom prst="rect">
                <a:avLst/>
              </a:prstGeom>
              <a:blipFill>
                <a:blip r:embed="rId7"/>
                <a:stretch>
                  <a:fillRect l="-1149" t="-26230" r="-8276" b="-47541"/>
                </a:stretch>
              </a:blipFill>
            </p:spPr>
            <p:txBody>
              <a:bodyPr/>
              <a:lstStyle/>
              <a:p>
                <a:r>
                  <a:rPr lang="fr-CA">
                    <a:noFill/>
                  </a:rPr>
                  <a:t> </a:t>
                </a:r>
              </a:p>
            </p:txBody>
          </p:sp>
        </mc:Fallback>
      </mc:AlternateContent>
      <p:sp>
        <p:nvSpPr>
          <p:cNvPr id="72" name="ZoneTexte 41">
            <a:extLst>
              <a:ext uri="{FF2B5EF4-FFF2-40B4-BE49-F238E27FC236}">
                <a16:creationId xmlns:a16="http://schemas.microsoft.com/office/drawing/2014/main" id="{3E762149-4B3A-4771-BFC5-711CD0F7F86A}"/>
              </a:ext>
            </a:extLst>
          </p:cNvPr>
          <p:cNvSpPr txBox="1"/>
          <p:nvPr/>
        </p:nvSpPr>
        <p:spPr>
          <a:xfrm>
            <a:off x="838200" y="5893502"/>
            <a:ext cx="3789873" cy="649188"/>
          </a:xfrm>
          <a:prstGeom prst="roundRect">
            <a:avLst>
              <a:gd name="adj" fmla="val 50000"/>
            </a:avLst>
          </a:prstGeom>
          <a:solidFill>
            <a:schemeClr val="bg2"/>
          </a:solidFill>
        </p:spPr>
        <p:txBody>
          <a:bodyPr wrap="square" rtlCol="0" anchor="ctr">
            <a:spAutoFit/>
          </a:bodyPr>
          <a:lstStyle/>
          <a:p>
            <a:pPr algn="ctr"/>
            <a:r>
              <a:rPr lang="fr-CA" sz="2400" dirty="0">
                <a:solidFill>
                  <a:srgbClr val="00A759"/>
                </a:solidFill>
                <a:latin typeface="Century Schoolbook" panose="02040604050505020304" pitchFamily="18" charset="0"/>
                <a:cs typeface="Roboto Serif Light" pitchFamily="2" charset="0"/>
              </a:rPr>
              <a:t>Magnetic </a:t>
            </a:r>
            <a:r>
              <a:rPr lang="fr-CA" sz="2400" dirty="0" err="1">
                <a:solidFill>
                  <a:srgbClr val="00A759"/>
                </a:solidFill>
                <a:latin typeface="Century Schoolbook" panose="02040604050505020304" pitchFamily="18" charset="0"/>
                <a:cs typeface="Roboto Serif Light" pitchFamily="2" charset="0"/>
              </a:rPr>
              <a:t>field</a:t>
            </a:r>
            <a:r>
              <a:rPr lang="fr-CA" sz="2400" dirty="0">
                <a:solidFill>
                  <a:srgbClr val="00A759"/>
                </a:solidFill>
                <a:latin typeface="Century Schoolbook" panose="02040604050505020304" pitchFamily="18" charset="0"/>
                <a:cs typeface="Roboto Serif Light" pitchFamily="2" charset="0"/>
              </a:rPr>
              <a:t> gradient</a:t>
            </a:r>
          </a:p>
        </p:txBody>
      </p:sp>
      <p:sp>
        <p:nvSpPr>
          <p:cNvPr id="73" name="Rectangle 72">
            <a:extLst>
              <a:ext uri="{FF2B5EF4-FFF2-40B4-BE49-F238E27FC236}">
                <a16:creationId xmlns:a16="http://schemas.microsoft.com/office/drawing/2014/main" id="{D5C5EB8B-CEAF-482E-9AA0-4334D3D900E4}"/>
              </a:ext>
            </a:extLst>
          </p:cNvPr>
          <p:cNvSpPr/>
          <p:nvPr/>
        </p:nvSpPr>
        <p:spPr>
          <a:xfrm>
            <a:off x="1916757" y="3113049"/>
            <a:ext cx="3316158" cy="264075"/>
          </a:xfrm>
          <a:prstGeom prst="rect">
            <a:avLst/>
          </a:prstGeom>
          <a:solidFill>
            <a:srgbClr val="00A759">
              <a:alpha val="3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cxnSp>
        <p:nvCxnSpPr>
          <p:cNvPr id="50" name="Straight Connector 49">
            <a:extLst>
              <a:ext uri="{FF2B5EF4-FFF2-40B4-BE49-F238E27FC236}">
                <a16:creationId xmlns:a16="http://schemas.microsoft.com/office/drawing/2014/main" id="{DEFDFECC-E4DA-4E24-8635-451B37591CCA}"/>
              </a:ext>
            </a:extLst>
          </p:cNvPr>
          <p:cNvCxnSpPr>
            <a:cxnSpLocks/>
          </p:cNvCxnSpPr>
          <p:nvPr/>
        </p:nvCxnSpPr>
        <p:spPr>
          <a:xfrm>
            <a:off x="1921161" y="3239328"/>
            <a:ext cx="2635599" cy="0"/>
          </a:xfrm>
          <a:prstGeom prst="line">
            <a:avLst/>
          </a:prstGeom>
          <a:ln w="3810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74" name="Rectangle 73">
            <a:extLst>
              <a:ext uri="{FF2B5EF4-FFF2-40B4-BE49-F238E27FC236}">
                <a16:creationId xmlns:a16="http://schemas.microsoft.com/office/drawing/2014/main" id="{D0B4EEAC-2C42-4E96-8245-3286793FB469}"/>
              </a:ext>
            </a:extLst>
          </p:cNvPr>
          <p:cNvSpPr/>
          <p:nvPr/>
        </p:nvSpPr>
        <p:spPr>
          <a:xfrm rot="5400000">
            <a:off x="3373982" y="3370984"/>
            <a:ext cx="2317130" cy="154898"/>
          </a:xfrm>
          <a:prstGeom prst="rect">
            <a:avLst/>
          </a:prstGeom>
          <a:solidFill>
            <a:srgbClr val="00A759">
              <a:alpha val="3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cxnSp>
        <p:nvCxnSpPr>
          <p:cNvPr id="44" name="Straight Connector 43">
            <a:extLst>
              <a:ext uri="{FF2B5EF4-FFF2-40B4-BE49-F238E27FC236}">
                <a16:creationId xmlns:a16="http://schemas.microsoft.com/office/drawing/2014/main" id="{AB87691C-61A0-42E3-BE27-8B4CF868D67B}"/>
              </a:ext>
            </a:extLst>
          </p:cNvPr>
          <p:cNvCxnSpPr>
            <a:cxnSpLocks/>
          </p:cNvCxnSpPr>
          <p:nvPr/>
        </p:nvCxnSpPr>
        <p:spPr>
          <a:xfrm>
            <a:off x="1921161" y="2532746"/>
            <a:ext cx="3100419" cy="0"/>
          </a:xfrm>
          <a:prstGeom prst="line">
            <a:avLst/>
          </a:prstGeom>
          <a:ln w="3810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E998D1AA-6A1B-44B3-AB91-4003F119FFDF}"/>
              </a:ext>
            </a:extLst>
          </p:cNvPr>
          <p:cNvCxnSpPr>
            <a:cxnSpLocks/>
          </p:cNvCxnSpPr>
          <p:nvPr/>
        </p:nvCxnSpPr>
        <p:spPr>
          <a:xfrm>
            <a:off x="1921160" y="2768229"/>
            <a:ext cx="2944368" cy="0"/>
          </a:xfrm>
          <a:prstGeom prst="line">
            <a:avLst/>
          </a:prstGeom>
          <a:ln w="3810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75" name="ZoneTexte 41">
            <a:extLst>
              <a:ext uri="{FF2B5EF4-FFF2-40B4-BE49-F238E27FC236}">
                <a16:creationId xmlns:a16="http://schemas.microsoft.com/office/drawing/2014/main" id="{F4B65D8B-F8F5-4C86-8710-8E0290E273D2}"/>
              </a:ext>
            </a:extLst>
          </p:cNvPr>
          <p:cNvSpPr txBox="1"/>
          <p:nvPr/>
        </p:nvSpPr>
        <p:spPr>
          <a:xfrm>
            <a:off x="5180683" y="3041657"/>
            <a:ext cx="2041962" cy="400110"/>
          </a:xfrm>
          <a:prstGeom prst="rect">
            <a:avLst/>
          </a:prstGeom>
          <a:noFill/>
        </p:spPr>
        <p:txBody>
          <a:bodyPr wrap="square" rtlCol="0">
            <a:spAutoFit/>
          </a:bodyPr>
          <a:lstStyle/>
          <a:p>
            <a:pPr algn="ctr"/>
            <a:r>
              <a:rPr lang="fr-CA" sz="2000" dirty="0">
                <a:latin typeface="Century Schoolbook" panose="02040604050505020304" pitchFamily="18" charset="0"/>
                <a:cs typeface="Roboto Serif Light" pitchFamily="2" charset="0"/>
              </a:rPr>
              <a:t>Slice </a:t>
            </a:r>
            <a:r>
              <a:rPr lang="fr-CA" sz="2000" dirty="0" err="1">
                <a:latin typeface="Century Schoolbook" panose="02040604050505020304" pitchFamily="18" charset="0"/>
                <a:cs typeface="Roboto Serif Light" pitchFamily="2" charset="0"/>
              </a:rPr>
              <a:t>thickness</a:t>
            </a:r>
            <a:endParaRPr lang="fr-CA" sz="2000" dirty="0">
              <a:latin typeface="Century Schoolbook" panose="02040604050505020304" pitchFamily="18" charset="0"/>
              <a:cs typeface="Roboto Serif Light" pitchFamily="2" charset="0"/>
            </a:endParaRPr>
          </a:p>
        </p:txBody>
      </p:sp>
      <p:sp>
        <p:nvSpPr>
          <p:cNvPr id="76" name="ZoneTexte 41">
            <a:extLst>
              <a:ext uri="{FF2B5EF4-FFF2-40B4-BE49-F238E27FC236}">
                <a16:creationId xmlns:a16="http://schemas.microsoft.com/office/drawing/2014/main" id="{8C45F62B-8385-488E-A314-99F49F380A37}"/>
              </a:ext>
            </a:extLst>
          </p:cNvPr>
          <p:cNvSpPr txBox="1"/>
          <p:nvPr/>
        </p:nvSpPr>
        <p:spPr>
          <a:xfrm>
            <a:off x="3510862" y="4606998"/>
            <a:ext cx="2041962" cy="400110"/>
          </a:xfrm>
          <a:prstGeom prst="rect">
            <a:avLst/>
          </a:prstGeom>
          <a:noFill/>
        </p:spPr>
        <p:txBody>
          <a:bodyPr wrap="square" rtlCol="0">
            <a:spAutoFit/>
          </a:bodyPr>
          <a:lstStyle/>
          <a:p>
            <a:pPr algn="ctr"/>
            <a:r>
              <a:rPr lang="fr-CA" sz="2000" dirty="0" err="1">
                <a:latin typeface="Century Schoolbook" panose="02040604050505020304" pitchFamily="18" charset="0"/>
                <a:cs typeface="Roboto Serif Light" pitchFamily="2" charset="0"/>
              </a:rPr>
              <a:t>Bandwidth</a:t>
            </a:r>
            <a:endParaRPr lang="fr-CA" sz="2000" dirty="0">
              <a:latin typeface="Century Schoolbook" panose="02040604050505020304" pitchFamily="18" charset="0"/>
              <a:cs typeface="Roboto Serif Light" pitchFamily="2" charset="0"/>
            </a:endParaRPr>
          </a:p>
        </p:txBody>
      </p:sp>
      <p:cxnSp>
        <p:nvCxnSpPr>
          <p:cNvPr id="78" name="Straight Arrow Connector 77">
            <a:extLst>
              <a:ext uri="{FF2B5EF4-FFF2-40B4-BE49-F238E27FC236}">
                <a16:creationId xmlns:a16="http://schemas.microsoft.com/office/drawing/2014/main" id="{B6C3F7D4-4A8A-4C21-ADD2-DB91D826F185}"/>
              </a:ext>
            </a:extLst>
          </p:cNvPr>
          <p:cNvCxnSpPr>
            <a:cxnSpLocks/>
          </p:cNvCxnSpPr>
          <p:nvPr/>
        </p:nvCxnSpPr>
        <p:spPr>
          <a:xfrm flipV="1">
            <a:off x="4109027" y="2550569"/>
            <a:ext cx="845632" cy="1386209"/>
          </a:xfrm>
          <a:prstGeom prst="straightConnector1">
            <a:avLst/>
          </a:prstGeom>
          <a:ln w="12700">
            <a:solidFill>
              <a:srgbClr val="00A759"/>
            </a:solidFill>
            <a:tailEnd type="triangle"/>
          </a:ln>
        </p:spPr>
        <p:style>
          <a:lnRef idx="1">
            <a:schemeClr val="accent1"/>
          </a:lnRef>
          <a:fillRef idx="0">
            <a:schemeClr val="accent1"/>
          </a:fillRef>
          <a:effectRef idx="0">
            <a:schemeClr val="accent1"/>
          </a:effectRef>
          <a:fontRef idx="minor">
            <a:schemeClr val="tx1"/>
          </a:fontRef>
        </p:style>
      </p:cxnSp>
      <p:sp>
        <p:nvSpPr>
          <p:cNvPr id="81" name="ZoneTexte 41">
            <a:extLst>
              <a:ext uri="{FF2B5EF4-FFF2-40B4-BE49-F238E27FC236}">
                <a16:creationId xmlns:a16="http://schemas.microsoft.com/office/drawing/2014/main" id="{8DB556A6-32E0-4004-BDDA-B9E7D2F5045A}"/>
              </a:ext>
            </a:extLst>
          </p:cNvPr>
          <p:cNvSpPr txBox="1"/>
          <p:nvPr/>
        </p:nvSpPr>
        <p:spPr>
          <a:xfrm>
            <a:off x="4525063" y="2208646"/>
            <a:ext cx="3232102" cy="400110"/>
          </a:xfrm>
          <a:prstGeom prst="rect">
            <a:avLst/>
          </a:prstGeom>
          <a:noFill/>
        </p:spPr>
        <p:txBody>
          <a:bodyPr wrap="square" rtlCol="0">
            <a:spAutoFit/>
          </a:bodyPr>
          <a:lstStyle/>
          <a:p>
            <a:pPr algn="ctr"/>
            <a:r>
              <a:rPr lang="fr-CA" sz="2000" dirty="0">
                <a:latin typeface="Century Schoolbook" panose="02040604050505020304" pitchFamily="18" charset="0"/>
                <a:cs typeface="Roboto Serif Light" pitchFamily="2" charset="0"/>
              </a:rPr>
              <a:t>Gradient amplitude</a:t>
            </a:r>
          </a:p>
        </p:txBody>
      </p:sp>
      <mc:AlternateContent xmlns:mc="http://schemas.openxmlformats.org/markup-compatibility/2006">
        <mc:Choice xmlns:a14="http://schemas.microsoft.com/office/drawing/2010/main" Requires="a14">
          <p:sp>
            <p:nvSpPr>
              <p:cNvPr id="46" name="TextBox 45">
                <a:extLst>
                  <a:ext uri="{FF2B5EF4-FFF2-40B4-BE49-F238E27FC236}">
                    <a16:creationId xmlns:a16="http://schemas.microsoft.com/office/drawing/2014/main" id="{F698BD20-BBBA-E41C-B2DF-9F333FBE776E}"/>
                  </a:ext>
                </a:extLst>
              </p:cNvPr>
              <p:cNvSpPr txBox="1"/>
              <p:nvPr/>
            </p:nvSpPr>
            <p:spPr>
              <a:xfrm>
                <a:off x="8754356" y="5802255"/>
                <a:ext cx="2066976"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fr-CA" sz="2400" i="1" smtClean="0">
                          <a:latin typeface="Cambria Math" panose="02040503050406030204" pitchFamily="18" charset="0"/>
                          <a:ea typeface="Cambria Math" panose="02040503050406030204" pitchFamily="18" charset="0"/>
                        </a:rPr>
                        <m:t>∆</m:t>
                      </m:r>
                      <m:r>
                        <a:rPr lang="fr-CA" sz="2400" i="1" smtClean="0">
                          <a:latin typeface="Cambria Math" panose="02040503050406030204" pitchFamily="18" charset="0"/>
                        </a:rPr>
                        <m:t>𝜔</m:t>
                      </m:r>
                      <m:r>
                        <a:rPr lang="fr-CA" sz="2400" i="1" smtClean="0">
                          <a:latin typeface="Cambria Math" panose="02040503050406030204" pitchFamily="18" charset="0"/>
                        </a:rPr>
                        <m:t>=</m:t>
                      </m:r>
                      <m:r>
                        <a:rPr lang="fr-CA" sz="2400" i="1" smtClean="0">
                          <a:latin typeface="Cambria Math" panose="02040503050406030204" pitchFamily="18" charset="0"/>
                          <a:ea typeface="Cambria Math" panose="02040503050406030204" pitchFamily="18" charset="0"/>
                        </a:rPr>
                        <m:t>𝛾</m:t>
                      </m:r>
                      <m:sSub>
                        <m:sSubPr>
                          <m:ctrlPr>
                            <a:rPr lang="fr-CA" sz="2400" b="0" i="1" smtClean="0">
                              <a:latin typeface="Cambria Math" panose="02040503050406030204" pitchFamily="18" charset="0"/>
                            </a:rPr>
                          </m:ctrlPr>
                        </m:sSubPr>
                        <m:e>
                          <m:r>
                            <a:rPr lang="fr-CA" sz="2400" b="0" i="1" smtClean="0">
                              <a:latin typeface="Cambria Math" panose="02040503050406030204" pitchFamily="18" charset="0"/>
                            </a:rPr>
                            <m:t>𝐺</m:t>
                          </m:r>
                        </m:e>
                        <m:sub>
                          <m:r>
                            <a:rPr lang="fr-CA" sz="2400" b="0" i="1" smtClean="0">
                              <a:latin typeface="Cambria Math" panose="02040503050406030204" pitchFamily="18" charset="0"/>
                            </a:rPr>
                            <m:t>𝑧</m:t>
                          </m:r>
                        </m:sub>
                      </m:sSub>
                      <m:r>
                        <a:rPr lang="fr-CA" sz="2400" b="0" i="1" smtClean="0">
                          <a:latin typeface="Cambria Math" panose="02040503050406030204" pitchFamily="18" charset="0"/>
                          <a:ea typeface="Cambria Math" panose="02040503050406030204" pitchFamily="18" charset="0"/>
                        </a:rPr>
                        <m:t>×∆</m:t>
                      </m:r>
                      <m:r>
                        <a:rPr lang="fr-CA" sz="2400" b="0" i="1" smtClean="0">
                          <a:latin typeface="Cambria Math" panose="02040503050406030204" pitchFamily="18" charset="0"/>
                          <a:ea typeface="Cambria Math" panose="02040503050406030204" pitchFamily="18" charset="0"/>
                        </a:rPr>
                        <m:t>𝑧</m:t>
                      </m:r>
                    </m:oMath>
                  </m:oMathPara>
                </a14:m>
                <a:endParaRPr lang="fr-CA" sz="2400" dirty="0">
                  <a:latin typeface="Century Schoolbook" panose="02040604050505020304" pitchFamily="18" charset="0"/>
                  <a:cs typeface="Roboto Serif Light" pitchFamily="2" charset="0"/>
                </a:endParaRPr>
              </a:p>
            </p:txBody>
          </p:sp>
        </mc:Choice>
        <mc:Fallback>
          <p:sp>
            <p:nvSpPr>
              <p:cNvPr id="46" name="TextBox 45">
                <a:extLst>
                  <a:ext uri="{FF2B5EF4-FFF2-40B4-BE49-F238E27FC236}">
                    <a16:creationId xmlns:a16="http://schemas.microsoft.com/office/drawing/2014/main" id="{F698BD20-BBBA-E41C-B2DF-9F333FBE776E}"/>
                  </a:ext>
                </a:extLst>
              </p:cNvPr>
              <p:cNvSpPr txBox="1">
                <a:spLocks noRot="1" noChangeAspect="1" noMove="1" noResize="1" noEditPoints="1" noAdjustHandles="1" noChangeArrowheads="1" noChangeShapeType="1" noTextEdit="1"/>
              </p:cNvSpPr>
              <p:nvPr/>
            </p:nvSpPr>
            <p:spPr>
              <a:xfrm>
                <a:off x="8754356" y="5802255"/>
                <a:ext cx="2066976" cy="369332"/>
              </a:xfrm>
              <a:prstGeom prst="rect">
                <a:avLst/>
              </a:prstGeom>
              <a:blipFill>
                <a:blip r:embed="rId8"/>
                <a:stretch>
                  <a:fillRect l="-2655" t="-28333" r="-10914" b="-48333"/>
                </a:stretch>
              </a:blipFill>
            </p:spPr>
            <p:txBody>
              <a:bodyPr/>
              <a:lstStyle/>
              <a:p>
                <a:r>
                  <a:rPr lang="fr-CA">
                    <a:noFill/>
                  </a:rPr>
                  <a:t> </a:t>
                </a:r>
              </a:p>
            </p:txBody>
          </p:sp>
        </mc:Fallback>
      </mc:AlternateContent>
      <p:cxnSp>
        <p:nvCxnSpPr>
          <p:cNvPr id="47" name="Straight Arrow Connector 46">
            <a:extLst>
              <a:ext uri="{FF2B5EF4-FFF2-40B4-BE49-F238E27FC236}">
                <a16:creationId xmlns:a16="http://schemas.microsoft.com/office/drawing/2014/main" id="{5714E218-177F-A7C9-10D9-D99FDDD203BE}"/>
              </a:ext>
            </a:extLst>
          </p:cNvPr>
          <p:cNvCxnSpPr>
            <a:cxnSpLocks/>
          </p:cNvCxnSpPr>
          <p:nvPr/>
        </p:nvCxnSpPr>
        <p:spPr>
          <a:xfrm rot="1500000" flipV="1">
            <a:off x="4091807" y="2560988"/>
            <a:ext cx="845632" cy="1386209"/>
          </a:xfrm>
          <a:prstGeom prst="straightConnector1">
            <a:avLst/>
          </a:prstGeom>
          <a:ln w="12700">
            <a:solidFill>
              <a:srgbClr val="00A759"/>
            </a:solidFill>
            <a:tailEnd type="triangle"/>
          </a:ln>
        </p:spPr>
        <p:style>
          <a:lnRef idx="1">
            <a:schemeClr val="accent1"/>
          </a:lnRef>
          <a:fillRef idx="0">
            <a:schemeClr val="accent1"/>
          </a:fillRef>
          <a:effectRef idx="0">
            <a:schemeClr val="accent1"/>
          </a:effectRef>
          <a:fontRef idx="minor">
            <a:schemeClr val="tx1"/>
          </a:fontRef>
        </p:style>
      </p:cxnSp>
      <p:sp>
        <p:nvSpPr>
          <p:cNvPr id="49" name="Rectangle 48">
            <a:extLst>
              <a:ext uri="{FF2B5EF4-FFF2-40B4-BE49-F238E27FC236}">
                <a16:creationId xmlns:a16="http://schemas.microsoft.com/office/drawing/2014/main" id="{687860C4-8F34-EBE2-E872-9B45AA99A2D3}"/>
              </a:ext>
            </a:extLst>
          </p:cNvPr>
          <p:cNvSpPr/>
          <p:nvPr/>
        </p:nvSpPr>
        <p:spPr>
          <a:xfrm>
            <a:off x="1916757" y="3191665"/>
            <a:ext cx="3316158" cy="95325"/>
          </a:xfrm>
          <a:prstGeom prst="rect">
            <a:avLst/>
          </a:prstGeom>
          <a:solidFill>
            <a:srgbClr val="00A759">
              <a:alpha val="3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51" name="Rectangle 50">
            <a:extLst>
              <a:ext uri="{FF2B5EF4-FFF2-40B4-BE49-F238E27FC236}">
                <a16:creationId xmlns:a16="http://schemas.microsoft.com/office/drawing/2014/main" id="{FF8A597E-10A9-745E-AEB3-517C18BF8D05}"/>
              </a:ext>
            </a:extLst>
          </p:cNvPr>
          <p:cNvSpPr/>
          <p:nvPr/>
        </p:nvSpPr>
        <p:spPr>
          <a:xfrm rot="5400000">
            <a:off x="3375514" y="3319993"/>
            <a:ext cx="2317130" cy="256881"/>
          </a:xfrm>
          <a:prstGeom prst="rect">
            <a:avLst/>
          </a:prstGeom>
          <a:solidFill>
            <a:srgbClr val="00A759">
              <a:alpha val="3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53" name="Rectangle 52">
            <a:extLst>
              <a:ext uri="{FF2B5EF4-FFF2-40B4-BE49-F238E27FC236}">
                <a16:creationId xmlns:a16="http://schemas.microsoft.com/office/drawing/2014/main" id="{948CE158-70F6-962D-37CB-CD057B741E55}"/>
              </a:ext>
            </a:extLst>
          </p:cNvPr>
          <p:cNvSpPr/>
          <p:nvPr/>
        </p:nvSpPr>
        <p:spPr>
          <a:xfrm>
            <a:off x="1916757" y="3165663"/>
            <a:ext cx="3316158" cy="167755"/>
          </a:xfrm>
          <a:prstGeom prst="rect">
            <a:avLst/>
          </a:prstGeom>
          <a:solidFill>
            <a:srgbClr val="00A759">
              <a:alpha val="3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54" name="ZoneTexte 41">
            <a:extLst>
              <a:ext uri="{FF2B5EF4-FFF2-40B4-BE49-F238E27FC236}">
                <a16:creationId xmlns:a16="http://schemas.microsoft.com/office/drawing/2014/main" id="{B31772E1-7FB8-BAE1-B457-843E84DD9BB5}"/>
              </a:ext>
            </a:extLst>
          </p:cNvPr>
          <p:cNvSpPr txBox="1"/>
          <p:nvPr/>
        </p:nvSpPr>
        <p:spPr>
          <a:xfrm>
            <a:off x="9882691" y="5118206"/>
            <a:ext cx="2041962" cy="400110"/>
          </a:xfrm>
          <a:prstGeom prst="rect">
            <a:avLst/>
          </a:prstGeom>
          <a:noFill/>
        </p:spPr>
        <p:txBody>
          <a:bodyPr wrap="square" rtlCol="0">
            <a:spAutoFit/>
          </a:bodyPr>
          <a:lstStyle/>
          <a:p>
            <a:pPr algn="ctr"/>
            <a:r>
              <a:rPr lang="fr-CA" sz="2000" dirty="0">
                <a:latin typeface="Century Schoolbook" panose="02040604050505020304" pitchFamily="18" charset="0"/>
                <a:cs typeface="Roboto Serif Light" pitchFamily="2" charset="0"/>
              </a:rPr>
              <a:t>Slice </a:t>
            </a:r>
            <a:r>
              <a:rPr lang="fr-CA" sz="2000" dirty="0" err="1">
                <a:latin typeface="Century Schoolbook" panose="02040604050505020304" pitchFamily="18" charset="0"/>
                <a:cs typeface="Roboto Serif Light" pitchFamily="2" charset="0"/>
              </a:rPr>
              <a:t>thickness</a:t>
            </a:r>
            <a:endParaRPr lang="fr-CA" sz="2000" dirty="0">
              <a:latin typeface="Century Schoolbook" panose="02040604050505020304" pitchFamily="18" charset="0"/>
              <a:cs typeface="Roboto Serif Light" pitchFamily="2" charset="0"/>
            </a:endParaRPr>
          </a:p>
        </p:txBody>
      </p:sp>
      <p:sp>
        <p:nvSpPr>
          <p:cNvPr id="64" name="ZoneTexte 41">
            <a:extLst>
              <a:ext uri="{FF2B5EF4-FFF2-40B4-BE49-F238E27FC236}">
                <a16:creationId xmlns:a16="http://schemas.microsoft.com/office/drawing/2014/main" id="{D5B896E7-4027-715B-D679-A9757C6B2B50}"/>
              </a:ext>
            </a:extLst>
          </p:cNvPr>
          <p:cNvSpPr txBox="1"/>
          <p:nvPr/>
        </p:nvSpPr>
        <p:spPr>
          <a:xfrm>
            <a:off x="7536599" y="5121376"/>
            <a:ext cx="2041962" cy="400110"/>
          </a:xfrm>
          <a:prstGeom prst="rect">
            <a:avLst/>
          </a:prstGeom>
          <a:noFill/>
        </p:spPr>
        <p:txBody>
          <a:bodyPr wrap="square" rtlCol="0">
            <a:spAutoFit/>
          </a:bodyPr>
          <a:lstStyle/>
          <a:p>
            <a:pPr algn="ctr"/>
            <a:r>
              <a:rPr lang="fr-CA" sz="2000" dirty="0" err="1">
                <a:latin typeface="Century Schoolbook" panose="02040604050505020304" pitchFamily="18" charset="0"/>
                <a:cs typeface="Roboto Serif Light" pitchFamily="2" charset="0"/>
              </a:rPr>
              <a:t>Bandwidth</a:t>
            </a:r>
            <a:endParaRPr lang="fr-CA" sz="2000" dirty="0">
              <a:latin typeface="Century Schoolbook" panose="02040604050505020304" pitchFamily="18" charset="0"/>
              <a:cs typeface="Roboto Serif Light" pitchFamily="2" charset="0"/>
            </a:endParaRPr>
          </a:p>
        </p:txBody>
      </p:sp>
      <p:sp>
        <p:nvSpPr>
          <p:cNvPr id="65" name="ZoneTexte 41">
            <a:extLst>
              <a:ext uri="{FF2B5EF4-FFF2-40B4-BE49-F238E27FC236}">
                <a16:creationId xmlns:a16="http://schemas.microsoft.com/office/drawing/2014/main" id="{A9FC4583-F61E-FE99-6D93-D782145C7AA6}"/>
              </a:ext>
            </a:extLst>
          </p:cNvPr>
          <p:cNvSpPr txBox="1"/>
          <p:nvPr/>
        </p:nvSpPr>
        <p:spPr>
          <a:xfrm>
            <a:off x="8471479" y="6457890"/>
            <a:ext cx="3232102" cy="400110"/>
          </a:xfrm>
          <a:prstGeom prst="rect">
            <a:avLst/>
          </a:prstGeom>
          <a:noFill/>
        </p:spPr>
        <p:txBody>
          <a:bodyPr wrap="square" rtlCol="0">
            <a:spAutoFit/>
          </a:bodyPr>
          <a:lstStyle/>
          <a:p>
            <a:pPr algn="ctr"/>
            <a:r>
              <a:rPr lang="fr-CA" sz="2000" dirty="0">
                <a:latin typeface="Century Schoolbook" panose="02040604050505020304" pitchFamily="18" charset="0"/>
                <a:cs typeface="Roboto Serif Light" pitchFamily="2" charset="0"/>
              </a:rPr>
              <a:t>Gradient amplitude</a:t>
            </a:r>
          </a:p>
        </p:txBody>
      </p:sp>
      <p:cxnSp>
        <p:nvCxnSpPr>
          <p:cNvPr id="68" name="Connecteur droit avec flèche 71">
            <a:extLst>
              <a:ext uri="{FF2B5EF4-FFF2-40B4-BE49-F238E27FC236}">
                <a16:creationId xmlns:a16="http://schemas.microsoft.com/office/drawing/2014/main" id="{3BF466D7-A1A1-1E3C-622D-9514677CE388}"/>
              </a:ext>
            </a:extLst>
          </p:cNvPr>
          <p:cNvCxnSpPr>
            <a:cxnSpLocks/>
          </p:cNvCxnSpPr>
          <p:nvPr/>
        </p:nvCxnSpPr>
        <p:spPr>
          <a:xfrm flipH="1" flipV="1">
            <a:off x="8801101" y="5521569"/>
            <a:ext cx="95999" cy="257541"/>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7" name="Connecteur droit avec flèche 71">
            <a:extLst>
              <a:ext uri="{FF2B5EF4-FFF2-40B4-BE49-F238E27FC236}">
                <a16:creationId xmlns:a16="http://schemas.microsoft.com/office/drawing/2014/main" id="{0642CCC6-AAB0-CCA4-5745-5CF81B903C01}"/>
              </a:ext>
            </a:extLst>
          </p:cNvPr>
          <p:cNvCxnSpPr>
            <a:cxnSpLocks/>
          </p:cNvCxnSpPr>
          <p:nvPr/>
        </p:nvCxnSpPr>
        <p:spPr>
          <a:xfrm flipV="1">
            <a:off x="10725333" y="5521568"/>
            <a:ext cx="95999" cy="257541"/>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9" name="Connecteur droit avec flèche 71">
            <a:extLst>
              <a:ext uri="{FF2B5EF4-FFF2-40B4-BE49-F238E27FC236}">
                <a16:creationId xmlns:a16="http://schemas.microsoft.com/office/drawing/2014/main" id="{CB647CBB-16E2-6B75-81E9-50CEF2D9D1DD}"/>
              </a:ext>
            </a:extLst>
          </p:cNvPr>
          <p:cNvCxnSpPr>
            <a:cxnSpLocks/>
          </p:cNvCxnSpPr>
          <p:nvPr/>
        </p:nvCxnSpPr>
        <p:spPr>
          <a:xfrm>
            <a:off x="9882691" y="6218096"/>
            <a:ext cx="0" cy="272684"/>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0" name="ZoneTexte 41">
            <a:extLst>
              <a:ext uri="{FF2B5EF4-FFF2-40B4-BE49-F238E27FC236}">
                <a16:creationId xmlns:a16="http://schemas.microsoft.com/office/drawing/2014/main" id="{8E0E2E2A-5BA1-C92F-4E2B-9AC7D44260A9}"/>
              </a:ext>
            </a:extLst>
          </p:cNvPr>
          <p:cNvSpPr txBox="1"/>
          <p:nvPr/>
        </p:nvSpPr>
        <p:spPr>
          <a:xfrm>
            <a:off x="3756221" y="5035278"/>
            <a:ext cx="1551244" cy="461665"/>
          </a:xfrm>
          <a:prstGeom prst="rect">
            <a:avLst/>
          </a:prstGeom>
          <a:noFill/>
        </p:spPr>
        <p:txBody>
          <a:bodyPr wrap="square" rtlCol="0">
            <a:spAutoFit/>
          </a:bodyPr>
          <a:lstStyle/>
          <a:p>
            <a:pPr algn="ctr"/>
            <a:r>
              <a:rPr lang="fr-CA" sz="2400" dirty="0">
                <a:solidFill>
                  <a:srgbClr val="00A759"/>
                </a:solidFill>
                <a:latin typeface="Century Schoolbook" panose="02040604050505020304" pitchFamily="18" charset="0"/>
                <a:cs typeface="Roboto Serif Light" pitchFamily="2" charset="0"/>
              </a:rPr>
              <a:t>RF pulse</a:t>
            </a:r>
          </a:p>
        </p:txBody>
      </p:sp>
    </p:spTree>
    <p:extLst>
      <p:ext uri="{BB962C8B-B14F-4D97-AF65-F5344CB8AC3E}">
        <p14:creationId xmlns:p14="http://schemas.microsoft.com/office/powerpoint/2010/main" val="2615239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par>
                                <p:cTn id="19" presetID="1" presetClass="exit" presetSubtype="0" fill="hold" nodeType="withEffect">
                                  <p:stCondLst>
                                    <p:cond delay="0"/>
                                  </p:stCondLst>
                                  <p:childTnLst>
                                    <p:set>
                                      <p:cBhvr>
                                        <p:cTn id="20" dur="1" fill="hold">
                                          <p:stCondLst>
                                            <p:cond delay="0"/>
                                          </p:stCondLst>
                                        </p:cTn>
                                        <p:tgtEl>
                                          <p:spTgt spid="43"/>
                                        </p:tgtEl>
                                        <p:attrNameLst>
                                          <p:attrName>style.visibility</p:attrName>
                                        </p:attrNameLst>
                                      </p:cBhvr>
                                      <p:to>
                                        <p:strVal val="hidden"/>
                                      </p:to>
                                    </p:set>
                                  </p:childTnLst>
                                </p:cTn>
                              </p:par>
                              <p:par>
                                <p:cTn id="21" presetID="1" presetClass="exit" presetSubtype="0" fill="hold" nodeType="withEffect">
                                  <p:stCondLst>
                                    <p:cond delay="0"/>
                                  </p:stCondLst>
                                  <p:childTnLst>
                                    <p:set>
                                      <p:cBhvr>
                                        <p:cTn id="22" dur="1" fill="hold">
                                          <p:stCondLst>
                                            <p:cond delay="0"/>
                                          </p:stCondLst>
                                        </p:cTn>
                                        <p:tgtEl>
                                          <p:spTgt spid="42"/>
                                        </p:tgtEl>
                                        <p:attrNameLst>
                                          <p:attrName>style.visibility</p:attrName>
                                        </p:attrNameLst>
                                      </p:cBhvr>
                                      <p:to>
                                        <p:strVal val="hidden"/>
                                      </p:to>
                                    </p:set>
                                  </p:childTnLst>
                                </p:cTn>
                              </p:par>
                              <p:par>
                                <p:cTn id="23" presetID="1" presetClass="exit" presetSubtype="0" fill="hold" nodeType="withEffect">
                                  <p:stCondLst>
                                    <p:cond delay="0"/>
                                  </p:stCondLst>
                                  <p:childTnLst>
                                    <p:set>
                                      <p:cBhvr>
                                        <p:cTn id="24" dur="1" fill="hold">
                                          <p:stCondLst>
                                            <p:cond delay="0"/>
                                          </p:stCondLst>
                                        </p:cTn>
                                        <p:tgtEl>
                                          <p:spTgt spid="41"/>
                                        </p:tgtEl>
                                        <p:attrNameLst>
                                          <p:attrName>style.visibility</p:attrName>
                                        </p:attrNameLst>
                                      </p:cBhvr>
                                      <p:to>
                                        <p:strVal val="hidden"/>
                                      </p:to>
                                    </p:set>
                                  </p:childTnLst>
                                </p:cTn>
                              </p:par>
                              <p:par>
                                <p:cTn id="25" presetID="1" presetClass="exit" presetSubtype="0" fill="hold" nodeType="withEffect">
                                  <p:stCondLst>
                                    <p:cond delay="0"/>
                                  </p:stCondLst>
                                  <p:childTnLst>
                                    <p:set>
                                      <p:cBhvr>
                                        <p:cTn id="26" dur="1" fill="hold">
                                          <p:stCondLst>
                                            <p:cond delay="0"/>
                                          </p:stCondLst>
                                        </p:cTn>
                                        <p:tgtEl>
                                          <p:spTgt spid="40"/>
                                        </p:tgtEl>
                                        <p:attrNameLst>
                                          <p:attrName>style.visibility</p:attrName>
                                        </p:attrNameLst>
                                      </p:cBhvr>
                                      <p:to>
                                        <p:strVal val="hidden"/>
                                      </p:to>
                                    </p:set>
                                  </p:childTnLst>
                                </p:cTn>
                              </p:par>
                              <p:par>
                                <p:cTn id="27" presetID="1" presetClass="entr" presetSubtype="0" fill="hold" nodeType="withEffect">
                                  <p:stCondLst>
                                    <p:cond delay="0"/>
                                  </p:stCondLst>
                                  <p:childTnLst>
                                    <p:set>
                                      <p:cBhvr>
                                        <p:cTn id="28" dur="1" fill="hold">
                                          <p:stCondLst>
                                            <p:cond delay="0"/>
                                          </p:stCondLst>
                                        </p:cTn>
                                        <p:tgtEl>
                                          <p:spTgt spid="52"/>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50"/>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48"/>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44"/>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61"/>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62"/>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59"/>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60"/>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57"/>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58"/>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55"/>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56"/>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70"/>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71"/>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69"/>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72"/>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73"/>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75"/>
                                        </p:tgtEl>
                                        <p:attrNameLst>
                                          <p:attrName>style.visibility</p:attrName>
                                        </p:attrNameLst>
                                      </p:cBhvr>
                                      <p:to>
                                        <p:strVal val="visible"/>
                                      </p:to>
                                    </p:set>
                                  </p:childTnLst>
                                </p:cTn>
                              </p:par>
                              <p:par>
                                <p:cTn id="65" presetID="1" presetClass="exit" presetSubtype="0" fill="hold" nodeType="withEffect">
                                  <p:stCondLst>
                                    <p:cond delay="0"/>
                                  </p:stCondLst>
                                  <p:childTnLst>
                                    <p:set>
                                      <p:cBhvr>
                                        <p:cTn id="66" dur="1" fill="hold">
                                          <p:stCondLst>
                                            <p:cond delay="0"/>
                                          </p:stCondLst>
                                        </p:cTn>
                                        <p:tgtEl>
                                          <p:spTgt spid="52"/>
                                        </p:tgtEl>
                                        <p:attrNameLst>
                                          <p:attrName>style.visibility</p:attrName>
                                        </p:attrNameLst>
                                      </p:cBhvr>
                                      <p:to>
                                        <p:strVal val="hidden"/>
                                      </p:to>
                                    </p:set>
                                  </p:childTnLst>
                                </p:cTn>
                              </p:par>
                              <p:par>
                                <p:cTn id="67" presetID="1" presetClass="exit" presetSubtype="0" fill="hold" nodeType="withEffect">
                                  <p:stCondLst>
                                    <p:cond delay="0"/>
                                  </p:stCondLst>
                                  <p:childTnLst>
                                    <p:set>
                                      <p:cBhvr>
                                        <p:cTn id="68" dur="1" fill="hold">
                                          <p:stCondLst>
                                            <p:cond delay="0"/>
                                          </p:stCondLst>
                                        </p:cTn>
                                        <p:tgtEl>
                                          <p:spTgt spid="48"/>
                                        </p:tgtEl>
                                        <p:attrNameLst>
                                          <p:attrName>style.visibility</p:attrName>
                                        </p:attrNameLst>
                                      </p:cBhvr>
                                      <p:to>
                                        <p:strVal val="hidden"/>
                                      </p:to>
                                    </p:set>
                                  </p:childTnLst>
                                </p:cTn>
                              </p:par>
                              <p:par>
                                <p:cTn id="69" presetID="1" presetClass="exit" presetSubtype="0" fill="hold" nodeType="withEffect">
                                  <p:stCondLst>
                                    <p:cond delay="0"/>
                                  </p:stCondLst>
                                  <p:childTnLst>
                                    <p:set>
                                      <p:cBhvr>
                                        <p:cTn id="70" dur="1" fill="hold">
                                          <p:stCondLst>
                                            <p:cond delay="0"/>
                                          </p:stCondLst>
                                        </p:cTn>
                                        <p:tgtEl>
                                          <p:spTgt spid="44"/>
                                        </p:tgtEl>
                                        <p:attrNameLst>
                                          <p:attrName>style.visibility</p:attrName>
                                        </p:attrNameLst>
                                      </p:cBhvr>
                                      <p:to>
                                        <p:strVal val="hidden"/>
                                      </p:to>
                                    </p:set>
                                  </p:childTnLst>
                                </p:cTn>
                              </p:par>
                              <p:par>
                                <p:cTn id="71" presetID="1" presetClass="exit" presetSubtype="0" fill="hold" nodeType="withEffect">
                                  <p:stCondLst>
                                    <p:cond delay="0"/>
                                  </p:stCondLst>
                                  <p:childTnLst>
                                    <p:set>
                                      <p:cBhvr>
                                        <p:cTn id="72" dur="1" fill="hold">
                                          <p:stCondLst>
                                            <p:cond delay="0"/>
                                          </p:stCondLst>
                                        </p:cTn>
                                        <p:tgtEl>
                                          <p:spTgt spid="61"/>
                                        </p:tgtEl>
                                        <p:attrNameLst>
                                          <p:attrName>style.visibility</p:attrName>
                                        </p:attrNameLst>
                                      </p:cBhvr>
                                      <p:to>
                                        <p:strVal val="hidden"/>
                                      </p:to>
                                    </p:set>
                                  </p:childTnLst>
                                </p:cTn>
                              </p:par>
                              <p:par>
                                <p:cTn id="73" presetID="1" presetClass="exit" presetSubtype="0" fill="hold" nodeType="withEffect">
                                  <p:stCondLst>
                                    <p:cond delay="0"/>
                                  </p:stCondLst>
                                  <p:childTnLst>
                                    <p:set>
                                      <p:cBhvr>
                                        <p:cTn id="74" dur="1" fill="hold">
                                          <p:stCondLst>
                                            <p:cond delay="0"/>
                                          </p:stCondLst>
                                        </p:cTn>
                                        <p:tgtEl>
                                          <p:spTgt spid="62"/>
                                        </p:tgtEl>
                                        <p:attrNameLst>
                                          <p:attrName>style.visibility</p:attrName>
                                        </p:attrNameLst>
                                      </p:cBhvr>
                                      <p:to>
                                        <p:strVal val="hidden"/>
                                      </p:to>
                                    </p:set>
                                  </p:childTnLst>
                                </p:cTn>
                              </p:par>
                              <p:par>
                                <p:cTn id="75" presetID="1" presetClass="exit" presetSubtype="0" fill="hold" nodeType="withEffect">
                                  <p:stCondLst>
                                    <p:cond delay="0"/>
                                  </p:stCondLst>
                                  <p:childTnLst>
                                    <p:set>
                                      <p:cBhvr>
                                        <p:cTn id="76" dur="1" fill="hold">
                                          <p:stCondLst>
                                            <p:cond delay="0"/>
                                          </p:stCondLst>
                                        </p:cTn>
                                        <p:tgtEl>
                                          <p:spTgt spid="59"/>
                                        </p:tgtEl>
                                        <p:attrNameLst>
                                          <p:attrName>style.visibility</p:attrName>
                                        </p:attrNameLst>
                                      </p:cBhvr>
                                      <p:to>
                                        <p:strVal val="hidden"/>
                                      </p:to>
                                    </p:set>
                                  </p:childTnLst>
                                </p:cTn>
                              </p:par>
                              <p:par>
                                <p:cTn id="77" presetID="1" presetClass="exit" presetSubtype="0" fill="hold" nodeType="withEffect">
                                  <p:stCondLst>
                                    <p:cond delay="0"/>
                                  </p:stCondLst>
                                  <p:childTnLst>
                                    <p:set>
                                      <p:cBhvr>
                                        <p:cTn id="78" dur="1" fill="hold">
                                          <p:stCondLst>
                                            <p:cond delay="0"/>
                                          </p:stCondLst>
                                        </p:cTn>
                                        <p:tgtEl>
                                          <p:spTgt spid="60"/>
                                        </p:tgtEl>
                                        <p:attrNameLst>
                                          <p:attrName>style.visibility</p:attrName>
                                        </p:attrNameLst>
                                      </p:cBhvr>
                                      <p:to>
                                        <p:strVal val="hidden"/>
                                      </p:to>
                                    </p:set>
                                  </p:childTnLst>
                                </p:cTn>
                              </p:par>
                              <p:par>
                                <p:cTn id="79" presetID="1" presetClass="exit" presetSubtype="0" fill="hold" nodeType="withEffect">
                                  <p:stCondLst>
                                    <p:cond delay="0"/>
                                  </p:stCondLst>
                                  <p:childTnLst>
                                    <p:set>
                                      <p:cBhvr>
                                        <p:cTn id="80" dur="1" fill="hold">
                                          <p:stCondLst>
                                            <p:cond delay="0"/>
                                          </p:stCondLst>
                                        </p:cTn>
                                        <p:tgtEl>
                                          <p:spTgt spid="26"/>
                                        </p:tgtEl>
                                        <p:attrNameLst>
                                          <p:attrName>style.visibility</p:attrName>
                                        </p:attrNameLst>
                                      </p:cBhvr>
                                      <p:to>
                                        <p:strVal val="hidden"/>
                                      </p:to>
                                    </p:set>
                                  </p:childTnLst>
                                </p:cTn>
                              </p:par>
                              <p:par>
                                <p:cTn id="81" presetID="1" presetClass="exit" presetSubtype="0" fill="hold" nodeType="withEffect">
                                  <p:stCondLst>
                                    <p:cond delay="0"/>
                                  </p:stCondLst>
                                  <p:childTnLst>
                                    <p:set>
                                      <p:cBhvr>
                                        <p:cTn id="82" dur="1" fill="hold">
                                          <p:stCondLst>
                                            <p:cond delay="0"/>
                                          </p:stCondLst>
                                        </p:cTn>
                                        <p:tgtEl>
                                          <p:spTgt spid="31"/>
                                        </p:tgtEl>
                                        <p:attrNameLst>
                                          <p:attrName>style.visibility</p:attrName>
                                        </p:attrNameLst>
                                      </p:cBhvr>
                                      <p:to>
                                        <p:strVal val="hidden"/>
                                      </p:to>
                                    </p:set>
                                  </p:childTnLst>
                                </p:cTn>
                              </p:par>
                              <p:par>
                                <p:cTn id="83" presetID="1" presetClass="exit" presetSubtype="0" fill="hold" nodeType="withEffect">
                                  <p:stCondLst>
                                    <p:cond delay="0"/>
                                  </p:stCondLst>
                                  <p:childTnLst>
                                    <p:set>
                                      <p:cBhvr>
                                        <p:cTn id="84" dur="1" fill="hold">
                                          <p:stCondLst>
                                            <p:cond delay="0"/>
                                          </p:stCondLst>
                                        </p:cTn>
                                        <p:tgtEl>
                                          <p:spTgt spid="36"/>
                                        </p:tgtEl>
                                        <p:attrNameLst>
                                          <p:attrName>style.visibility</p:attrName>
                                        </p:attrNameLst>
                                      </p:cBhvr>
                                      <p:to>
                                        <p:strVal val="hidden"/>
                                      </p:to>
                                    </p:set>
                                  </p:childTnLst>
                                </p:cTn>
                              </p:par>
                              <p:par>
                                <p:cTn id="85" presetID="1" presetClass="exit" presetSubtype="0" fill="hold" nodeType="withEffect">
                                  <p:stCondLst>
                                    <p:cond delay="0"/>
                                  </p:stCondLst>
                                  <p:childTnLst>
                                    <p:set>
                                      <p:cBhvr>
                                        <p:cTn id="86" dur="1" fill="hold">
                                          <p:stCondLst>
                                            <p:cond delay="0"/>
                                          </p:stCondLst>
                                        </p:cTn>
                                        <p:tgtEl>
                                          <p:spTgt spid="55"/>
                                        </p:tgtEl>
                                        <p:attrNameLst>
                                          <p:attrName>style.visibility</p:attrName>
                                        </p:attrNameLst>
                                      </p:cBhvr>
                                      <p:to>
                                        <p:strVal val="hidden"/>
                                      </p:to>
                                    </p:set>
                                  </p:childTnLst>
                                </p:cTn>
                              </p:par>
                              <p:par>
                                <p:cTn id="87" presetID="1" presetClass="exit" presetSubtype="0" fill="hold" nodeType="withEffect">
                                  <p:stCondLst>
                                    <p:cond delay="0"/>
                                  </p:stCondLst>
                                  <p:childTnLst>
                                    <p:set>
                                      <p:cBhvr>
                                        <p:cTn id="88" dur="1" fill="hold">
                                          <p:stCondLst>
                                            <p:cond delay="0"/>
                                          </p:stCondLst>
                                        </p:cTn>
                                        <p:tgtEl>
                                          <p:spTgt spid="56"/>
                                        </p:tgtEl>
                                        <p:attrNameLst>
                                          <p:attrName>style.visibility</p:attrName>
                                        </p:attrNameLst>
                                      </p:cBhvr>
                                      <p:to>
                                        <p:strVal val="hidden"/>
                                      </p:to>
                                    </p:set>
                                  </p:childTnLst>
                                </p:cTn>
                              </p:par>
                            </p:childTnLst>
                          </p:cTn>
                        </p:par>
                      </p:childTnLst>
                    </p:cTn>
                  </p:par>
                  <p:par>
                    <p:cTn id="89" fill="hold">
                      <p:stCondLst>
                        <p:cond delay="indefinite"/>
                      </p:stCondLst>
                      <p:childTnLst>
                        <p:par>
                          <p:cTn id="90" fill="hold">
                            <p:stCondLst>
                              <p:cond delay="0"/>
                            </p:stCondLst>
                            <p:childTnLst>
                              <p:par>
                                <p:cTn id="91" presetID="1" presetClass="entr" presetSubtype="0" fill="hold" grpId="0" nodeType="clickEffect">
                                  <p:stCondLst>
                                    <p:cond delay="0"/>
                                  </p:stCondLst>
                                  <p:childTnLst>
                                    <p:set>
                                      <p:cBhvr>
                                        <p:cTn id="92" dur="1" fill="hold">
                                          <p:stCondLst>
                                            <p:cond delay="0"/>
                                          </p:stCondLst>
                                        </p:cTn>
                                        <p:tgtEl>
                                          <p:spTgt spid="80"/>
                                        </p:tgtEl>
                                        <p:attrNameLst>
                                          <p:attrName>style.visibility</p:attrName>
                                        </p:attrNameLst>
                                      </p:cBhvr>
                                      <p:to>
                                        <p:strVal val="visible"/>
                                      </p:to>
                                    </p:set>
                                  </p:childTnLst>
                                </p:cTn>
                              </p:par>
                            </p:childTnLst>
                          </p:cTn>
                        </p:par>
                      </p:childTnLst>
                    </p:cTn>
                  </p:par>
                  <p:par>
                    <p:cTn id="93" fill="hold">
                      <p:stCondLst>
                        <p:cond delay="indefinite"/>
                      </p:stCondLst>
                      <p:childTnLst>
                        <p:par>
                          <p:cTn id="94" fill="hold">
                            <p:stCondLst>
                              <p:cond delay="0"/>
                            </p:stCondLst>
                            <p:childTnLst>
                              <p:par>
                                <p:cTn id="95" presetID="1" presetClass="entr" presetSubtype="0" fill="hold" grpId="0" nodeType="clickEffect">
                                  <p:stCondLst>
                                    <p:cond delay="0"/>
                                  </p:stCondLst>
                                  <p:childTnLst>
                                    <p:set>
                                      <p:cBhvr>
                                        <p:cTn id="96" dur="1" fill="hold">
                                          <p:stCondLst>
                                            <p:cond delay="0"/>
                                          </p:stCondLst>
                                        </p:cTn>
                                        <p:tgtEl>
                                          <p:spTgt spid="74"/>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76"/>
                                        </p:tgtEl>
                                        <p:attrNameLst>
                                          <p:attrName>style.visibility</p:attrName>
                                        </p:attrNameLst>
                                      </p:cBhvr>
                                      <p:to>
                                        <p:strVal val="visible"/>
                                      </p:to>
                                    </p:set>
                                  </p:childTnLst>
                                </p:cTn>
                              </p:par>
                              <p:par>
                                <p:cTn id="99" presetID="1" presetClass="entr" presetSubtype="0" fill="hold" nodeType="withEffect">
                                  <p:stCondLst>
                                    <p:cond delay="0"/>
                                  </p:stCondLst>
                                  <p:childTnLst>
                                    <p:set>
                                      <p:cBhvr>
                                        <p:cTn id="100" dur="1" fill="hold">
                                          <p:stCondLst>
                                            <p:cond delay="0"/>
                                          </p:stCondLst>
                                        </p:cTn>
                                        <p:tgtEl>
                                          <p:spTgt spid="78"/>
                                        </p:tgtEl>
                                        <p:attrNameLst>
                                          <p:attrName>style.visibility</p:attrName>
                                        </p:attrNameLst>
                                      </p:cBhvr>
                                      <p:to>
                                        <p:strVal val="visible"/>
                                      </p:to>
                                    </p:set>
                                  </p:childTnLst>
                                </p:cTn>
                              </p:par>
                              <p:par>
                                <p:cTn id="101" presetID="1" presetClass="entr" presetSubtype="0" fill="hold" grpId="0" nodeType="withEffect">
                                  <p:stCondLst>
                                    <p:cond delay="0"/>
                                  </p:stCondLst>
                                  <p:childTnLst>
                                    <p:set>
                                      <p:cBhvr>
                                        <p:cTn id="102" dur="1" fill="hold">
                                          <p:stCondLst>
                                            <p:cond delay="0"/>
                                          </p:stCondLst>
                                        </p:cTn>
                                        <p:tgtEl>
                                          <p:spTgt spid="81"/>
                                        </p:tgtEl>
                                        <p:attrNameLst>
                                          <p:attrName>style.visibility</p:attrName>
                                        </p:attrNameLst>
                                      </p:cBhvr>
                                      <p:to>
                                        <p:strVal val="visible"/>
                                      </p:to>
                                    </p:set>
                                  </p:childTnLst>
                                </p:cTn>
                              </p:par>
                              <p:par>
                                <p:cTn id="103" presetID="1" presetClass="entr" presetSubtype="0" fill="hold" grpId="0" nodeType="withEffect">
                                  <p:stCondLst>
                                    <p:cond delay="0"/>
                                  </p:stCondLst>
                                  <p:childTnLst>
                                    <p:set>
                                      <p:cBhvr>
                                        <p:cTn id="104" dur="1" fill="hold">
                                          <p:stCondLst>
                                            <p:cond delay="0"/>
                                          </p:stCondLst>
                                        </p:cTn>
                                        <p:tgtEl>
                                          <p:spTgt spid="46"/>
                                        </p:tgtEl>
                                        <p:attrNameLst>
                                          <p:attrName>style.visibility</p:attrName>
                                        </p:attrNameLst>
                                      </p:cBhvr>
                                      <p:to>
                                        <p:strVal val="visible"/>
                                      </p:to>
                                    </p:set>
                                  </p:childTnLst>
                                </p:cTn>
                              </p:par>
                              <p:par>
                                <p:cTn id="105" presetID="1" presetClass="entr" presetSubtype="0" fill="hold" grpId="0" nodeType="withEffect">
                                  <p:stCondLst>
                                    <p:cond delay="0"/>
                                  </p:stCondLst>
                                  <p:childTnLst>
                                    <p:set>
                                      <p:cBhvr>
                                        <p:cTn id="106" dur="1" fill="hold">
                                          <p:stCondLst>
                                            <p:cond delay="0"/>
                                          </p:stCondLst>
                                        </p:cTn>
                                        <p:tgtEl>
                                          <p:spTgt spid="54"/>
                                        </p:tgtEl>
                                        <p:attrNameLst>
                                          <p:attrName>style.visibility</p:attrName>
                                        </p:attrNameLst>
                                      </p:cBhvr>
                                      <p:to>
                                        <p:strVal val="visible"/>
                                      </p:to>
                                    </p:set>
                                  </p:childTnLst>
                                </p:cTn>
                              </p:par>
                              <p:par>
                                <p:cTn id="107" presetID="1" presetClass="entr" presetSubtype="0" fill="hold" grpId="0" nodeType="withEffect">
                                  <p:stCondLst>
                                    <p:cond delay="0"/>
                                  </p:stCondLst>
                                  <p:childTnLst>
                                    <p:set>
                                      <p:cBhvr>
                                        <p:cTn id="108" dur="1" fill="hold">
                                          <p:stCondLst>
                                            <p:cond delay="0"/>
                                          </p:stCondLst>
                                        </p:cTn>
                                        <p:tgtEl>
                                          <p:spTgt spid="64"/>
                                        </p:tgtEl>
                                        <p:attrNameLst>
                                          <p:attrName>style.visibility</p:attrName>
                                        </p:attrNameLst>
                                      </p:cBhvr>
                                      <p:to>
                                        <p:strVal val="visible"/>
                                      </p:to>
                                    </p:set>
                                  </p:childTnLst>
                                </p:cTn>
                              </p:par>
                              <p:par>
                                <p:cTn id="109" presetID="1" presetClass="entr" presetSubtype="0" fill="hold" grpId="0" nodeType="withEffect">
                                  <p:stCondLst>
                                    <p:cond delay="0"/>
                                  </p:stCondLst>
                                  <p:childTnLst>
                                    <p:set>
                                      <p:cBhvr>
                                        <p:cTn id="110" dur="1" fill="hold">
                                          <p:stCondLst>
                                            <p:cond delay="0"/>
                                          </p:stCondLst>
                                        </p:cTn>
                                        <p:tgtEl>
                                          <p:spTgt spid="65"/>
                                        </p:tgtEl>
                                        <p:attrNameLst>
                                          <p:attrName>style.visibility</p:attrName>
                                        </p:attrNameLst>
                                      </p:cBhvr>
                                      <p:to>
                                        <p:strVal val="visible"/>
                                      </p:to>
                                    </p:set>
                                  </p:childTnLst>
                                </p:cTn>
                              </p:par>
                              <p:par>
                                <p:cTn id="111" presetID="1" presetClass="entr" presetSubtype="0" fill="hold" nodeType="withEffect">
                                  <p:stCondLst>
                                    <p:cond delay="0"/>
                                  </p:stCondLst>
                                  <p:childTnLst>
                                    <p:set>
                                      <p:cBhvr>
                                        <p:cTn id="112" dur="1" fill="hold">
                                          <p:stCondLst>
                                            <p:cond delay="0"/>
                                          </p:stCondLst>
                                        </p:cTn>
                                        <p:tgtEl>
                                          <p:spTgt spid="68"/>
                                        </p:tgtEl>
                                        <p:attrNameLst>
                                          <p:attrName>style.visibility</p:attrName>
                                        </p:attrNameLst>
                                      </p:cBhvr>
                                      <p:to>
                                        <p:strVal val="visible"/>
                                      </p:to>
                                    </p:set>
                                  </p:childTnLst>
                                </p:cTn>
                              </p:par>
                              <p:par>
                                <p:cTn id="113" presetID="1" presetClass="entr" presetSubtype="0" fill="hold" nodeType="withEffect">
                                  <p:stCondLst>
                                    <p:cond delay="0"/>
                                  </p:stCondLst>
                                  <p:childTnLst>
                                    <p:set>
                                      <p:cBhvr>
                                        <p:cTn id="114" dur="1" fill="hold">
                                          <p:stCondLst>
                                            <p:cond delay="0"/>
                                          </p:stCondLst>
                                        </p:cTn>
                                        <p:tgtEl>
                                          <p:spTgt spid="77"/>
                                        </p:tgtEl>
                                        <p:attrNameLst>
                                          <p:attrName>style.visibility</p:attrName>
                                        </p:attrNameLst>
                                      </p:cBhvr>
                                      <p:to>
                                        <p:strVal val="visible"/>
                                      </p:to>
                                    </p:set>
                                  </p:childTnLst>
                                </p:cTn>
                              </p:par>
                              <p:par>
                                <p:cTn id="115" presetID="1" presetClass="entr" presetSubtype="0" fill="hold" nodeType="withEffect">
                                  <p:stCondLst>
                                    <p:cond delay="0"/>
                                  </p:stCondLst>
                                  <p:childTnLst>
                                    <p:set>
                                      <p:cBhvr>
                                        <p:cTn id="116" dur="1" fill="hold">
                                          <p:stCondLst>
                                            <p:cond delay="0"/>
                                          </p:stCondLst>
                                        </p:cTn>
                                        <p:tgtEl>
                                          <p:spTgt spid="79"/>
                                        </p:tgtEl>
                                        <p:attrNameLst>
                                          <p:attrName>style.visibility</p:attrName>
                                        </p:attrNameLst>
                                      </p:cBhvr>
                                      <p:to>
                                        <p:strVal val="visible"/>
                                      </p:to>
                                    </p:set>
                                  </p:childTnLst>
                                </p:cTn>
                              </p:par>
                            </p:childTnLst>
                          </p:cTn>
                        </p:par>
                      </p:childTnLst>
                    </p:cTn>
                  </p:par>
                  <p:par>
                    <p:cTn id="117" fill="hold">
                      <p:stCondLst>
                        <p:cond delay="indefinite"/>
                      </p:stCondLst>
                      <p:childTnLst>
                        <p:par>
                          <p:cTn id="118" fill="hold">
                            <p:stCondLst>
                              <p:cond delay="0"/>
                            </p:stCondLst>
                            <p:childTnLst>
                              <p:par>
                                <p:cTn id="119" presetID="1" presetClass="entr" presetSubtype="0" fill="hold" grpId="0" nodeType="clickEffect">
                                  <p:stCondLst>
                                    <p:cond delay="0"/>
                                  </p:stCondLst>
                                  <p:childTnLst>
                                    <p:set>
                                      <p:cBhvr>
                                        <p:cTn id="120" dur="1" fill="hold">
                                          <p:stCondLst>
                                            <p:cond delay="0"/>
                                          </p:stCondLst>
                                        </p:cTn>
                                        <p:tgtEl>
                                          <p:spTgt spid="49"/>
                                        </p:tgtEl>
                                        <p:attrNameLst>
                                          <p:attrName>style.visibility</p:attrName>
                                        </p:attrNameLst>
                                      </p:cBhvr>
                                      <p:to>
                                        <p:strVal val="visible"/>
                                      </p:to>
                                    </p:set>
                                  </p:childTnLst>
                                </p:cTn>
                              </p:par>
                              <p:par>
                                <p:cTn id="121" presetID="1" presetClass="entr" presetSubtype="0" fill="hold" nodeType="withEffect">
                                  <p:stCondLst>
                                    <p:cond delay="0"/>
                                  </p:stCondLst>
                                  <p:childTnLst>
                                    <p:set>
                                      <p:cBhvr>
                                        <p:cTn id="122" dur="1" fill="hold">
                                          <p:stCondLst>
                                            <p:cond delay="0"/>
                                          </p:stCondLst>
                                        </p:cTn>
                                        <p:tgtEl>
                                          <p:spTgt spid="47"/>
                                        </p:tgtEl>
                                        <p:attrNameLst>
                                          <p:attrName>style.visibility</p:attrName>
                                        </p:attrNameLst>
                                      </p:cBhvr>
                                      <p:to>
                                        <p:strVal val="visible"/>
                                      </p:to>
                                    </p:set>
                                  </p:childTnLst>
                                </p:cTn>
                              </p:par>
                              <p:par>
                                <p:cTn id="123" presetID="1" presetClass="exit" presetSubtype="0" fill="hold" grpId="1" nodeType="withEffect">
                                  <p:stCondLst>
                                    <p:cond delay="0"/>
                                  </p:stCondLst>
                                  <p:childTnLst>
                                    <p:set>
                                      <p:cBhvr>
                                        <p:cTn id="124" dur="1" fill="hold">
                                          <p:stCondLst>
                                            <p:cond delay="0"/>
                                          </p:stCondLst>
                                        </p:cTn>
                                        <p:tgtEl>
                                          <p:spTgt spid="73"/>
                                        </p:tgtEl>
                                        <p:attrNameLst>
                                          <p:attrName>style.visibility</p:attrName>
                                        </p:attrNameLst>
                                      </p:cBhvr>
                                      <p:to>
                                        <p:strVal val="hidden"/>
                                      </p:to>
                                    </p:set>
                                  </p:childTnLst>
                                </p:cTn>
                              </p:par>
                              <p:par>
                                <p:cTn id="125" presetID="1" presetClass="exit" presetSubtype="0" fill="hold" nodeType="withEffect">
                                  <p:stCondLst>
                                    <p:cond delay="0"/>
                                  </p:stCondLst>
                                  <p:childTnLst>
                                    <p:set>
                                      <p:cBhvr>
                                        <p:cTn id="126" dur="1" fill="hold">
                                          <p:stCondLst>
                                            <p:cond delay="0"/>
                                          </p:stCondLst>
                                        </p:cTn>
                                        <p:tgtEl>
                                          <p:spTgt spid="78"/>
                                        </p:tgtEl>
                                        <p:attrNameLst>
                                          <p:attrName>style.visibility</p:attrName>
                                        </p:attrNameLst>
                                      </p:cBhvr>
                                      <p:to>
                                        <p:strVal val="hidden"/>
                                      </p:to>
                                    </p:set>
                                  </p:childTnLst>
                                </p:cTn>
                              </p:par>
                            </p:childTnLst>
                          </p:cTn>
                        </p:par>
                      </p:childTnLst>
                    </p:cTn>
                  </p:par>
                  <p:par>
                    <p:cTn id="127" fill="hold">
                      <p:stCondLst>
                        <p:cond delay="indefinite"/>
                      </p:stCondLst>
                      <p:childTnLst>
                        <p:par>
                          <p:cTn id="128" fill="hold">
                            <p:stCondLst>
                              <p:cond delay="0"/>
                            </p:stCondLst>
                            <p:childTnLst>
                              <p:par>
                                <p:cTn id="129" presetID="1" presetClass="entr" presetSubtype="0" fill="hold" grpId="0" nodeType="clickEffect">
                                  <p:stCondLst>
                                    <p:cond delay="0"/>
                                  </p:stCondLst>
                                  <p:childTnLst>
                                    <p:set>
                                      <p:cBhvr>
                                        <p:cTn id="130" dur="1" fill="hold">
                                          <p:stCondLst>
                                            <p:cond delay="0"/>
                                          </p:stCondLst>
                                        </p:cTn>
                                        <p:tgtEl>
                                          <p:spTgt spid="51"/>
                                        </p:tgtEl>
                                        <p:attrNameLst>
                                          <p:attrName>style.visibility</p:attrName>
                                        </p:attrNameLst>
                                      </p:cBhvr>
                                      <p:to>
                                        <p:strVal val="visible"/>
                                      </p:to>
                                    </p:set>
                                  </p:childTnLst>
                                </p:cTn>
                              </p:par>
                              <p:par>
                                <p:cTn id="131" presetID="1" presetClass="entr" presetSubtype="0" fill="hold" grpId="0" nodeType="withEffect">
                                  <p:stCondLst>
                                    <p:cond delay="0"/>
                                  </p:stCondLst>
                                  <p:childTnLst>
                                    <p:set>
                                      <p:cBhvr>
                                        <p:cTn id="132" dur="1" fill="hold">
                                          <p:stCondLst>
                                            <p:cond delay="0"/>
                                          </p:stCondLst>
                                        </p:cTn>
                                        <p:tgtEl>
                                          <p:spTgt spid="53"/>
                                        </p:tgtEl>
                                        <p:attrNameLst>
                                          <p:attrName>style.visibility</p:attrName>
                                        </p:attrNameLst>
                                      </p:cBhvr>
                                      <p:to>
                                        <p:strVal val="visible"/>
                                      </p:to>
                                    </p:set>
                                  </p:childTnLst>
                                </p:cTn>
                              </p:par>
                              <p:par>
                                <p:cTn id="133" presetID="1" presetClass="exit" presetSubtype="0" fill="hold" grpId="1" nodeType="withEffect">
                                  <p:stCondLst>
                                    <p:cond delay="0"/>
                                  </p:stCondLst>
                                  <p:childTnLst>
                                    <p:set>
                                      <p:cBhvr>
                                        <p:cTn id="134" dur="1" fill="hold">
                                          <p:stCondLst>
                                            <p:cond delay="0"/>
                                          </p:stCondLst>
                                        </p:cTn>
                                        <p:tgtEl>
                                          <p:spTgt spid="49"/>
                                        </p:tgtEl>
                                        <p:attrNameLst>
                                          <p:attrName>style.visibility</p:attrName>
                                        </p:attrNameLst>
                                      </p:cBhvr>
                                      <p:to>
                                        <p:strVal val="hidden"/>
                                      </p:to>
                                    </p:set>
                                  </p:childTnLst>
                                </p:cTn>
                              </p:par>
                              <p:par>
                                <p:cTn id="135" presetID="1" presetClass="exit" presetSubtype="0" fill="hold" grpId="1" nodeType="withEffect">
                                  <p:stCondLst>
                                    <p:cond delay="0"/>
                                  </p:stCondLst>
                                  <p:childTnLst>
                                    <p:set>
                                      <p:cBhvr>
                                        <p:cTn id="136" dur="1" fill="hold">
                                          <p:stCondLst>
                                            <p:cond delay="0"/>
                                          </p:stCondLst>
                                        </p:cTn>
                                        <p:tgtEl>
                                          <p:spTgt spid="7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P spid="19" grpId="0"/>
      <p:bldP spid="37" grpId="0"/>
      <p:bldP spid="63" grpId="0"/>
      <p:bldP spid="69" grpId="0" animBg="1"/>
      <p:bldP spid="70" grpId="0"/>
      <p:bldP spid="71" grpId="0"/>
      <p:bldP spid="72" grpId="0" animBg="1"/>
      <p:bldP spid="73" grpId="0" animBg="1"/>
      <p:bldP spid="73" grpId="1" animBg="1"/>
      <p:bldP spid="74" grpId="0" animBg="1"/>
      <p:bldP spid="74" grpId="1" animBg="1"/>
      <p:bldP spid="75" grpId="0"/>
      <p:bldP spid="76" grpId="0"/>
      <p:bldP spid="81" grpId="0"/>
      <p:bldP spid="46" grpId="0"/>
      <p:bldP spid="49" grpId="0" animBg="1"/>
      <p:bldP spid="49" grpId="1" animBg="1"/>
      <p:bldP spid="51" grpId="0" animBg="1"/>
      <p:bldP spid="53" grpId="0" animBg="1"/>
      <p:bldP spid="54" grpId="0"/>
      <p:bldP spid="64" grpId="0"/>
      <p:bldP spid="65" grpId="0"/>
      <p:bldP spid="80" grpId="0"/>
    </p:bldLst>
  </p:timing>
</p:sld>
</file>

<file path=ppt/slides/slide8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596570-3CD7-7EFE-3216-3DDC6EDF973A}"/>
              </a:ext>
            </a:extLst>
          </p:cNvPr>
          <p:cNvSpPr>
            <a:spLocks noGrp="1"/>
          </p:cNvSpPr>
          <p:nvPr>
            <p:ph type="title"/>
          </p:nvPr>
        </p:nvSpPr>
        <p:spPr/>
        <p:txBody>
          <a:bodyPr/>
          <a:lstStyle/>
          <a:p>
            <a:r>
              <a:rPr lang="fr-CA" dirty="0">
                <a:latin typeface="Century Schoolbook" panose="02040604050505020304" pitchFamily="18" charset="0"/>
              </a:rPr>
              <a:t>Image formation: slices</a:t>
            </a:r>
          </a:p>
        </p:txBody>
      </p:sp>
      <p:sp>
        <p:nvSpPr>
          <p:cNvPr id="4" name="Slide Number Placeholder 3">
            <a:extLst>
              <a:ext uri="{FF2B5EF4-FFF2-40B4-BE49-F238E27FC236}">
                <a16:creationId xmlns:a16="http://schemas.microsoft.com/office/drawing/2014/main" id="{5EDE35D4-F040-523F-388C-B2D1D715E57D}"/>
              </a:ext>
            </a:extLst>
          </p:cNvPr>
          <p:cNvSpPr>
            <a:spLocks noGrp="1"/>
          </p:cNvSpPr>
          <p:nvPr>
            <p:ph type="sldNum" sz="quarter" idx="12"/>
          </p:nvPr>
        </p:nvSpPr>
        <p:spPr/>
        <p:txBody>
          <a:bodyPr/>
          <a:lstStyle/>
          <a:p>
            <a:fld id="{7C4F7C6C-F16A-437F-A05B-8026F95376C8}" type="slidenum">
              <a:rPr lang="fr-CA" smtClean="0">
                <a:latin typeface="Century Schoolbook" panose="02040604050505020304" pitchFamily="18" charset="0"/>
              </a:rPr>
              <a:pPr/>
              <a:t>86</a:t>
            </a:fld>
            <a:endParaRPr lang="fr-CA" dirty="0">
              <a:latin typeface="Century Schoolbook" panose="02040604050505020304" pitchFamily="18" charset="0"/>
            </a:endParaRPr>
          </a:p>
        </p:txBody>
      </p:sp>
      <p:pic>
        <p:nvPicPr>
          <p:cNvPr id="5" name="Graphic 4" descr="Man with solid fill">
            <a:extLst>
              <a:ext uri="{FF2B5EF4-FFF2-40B4-BE49-F238E27FC236}">
                <a16:creationId xmlns:a16="http://schemas.microsoft.com/office/drawing/2014/main" id="{39A6C70F-55B3-B834-CD74-130575F72CB5}"/>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67188" y="2243701"/>
            <a:ext cx="3406639" cy="3406639"/>
          </a:xfrm>
          <a:prstGeom prst="rect">
            <a:avLst/>
          </a:prstGeom>
        </p:spPr>
      </p:pic>
      <p:cxnSp>
        <p:nvCxnSpPr>
          <p:cNvPr id="10" name="Straight Connector 9">
            <a:extLst>
              <a:ext uri="{FF2B5EF4-FFF2-40B4-BE49-F238E27FC236}">
                <a16:creationId xmlns:a16="http://schemas.microsoft.com/office/drawing/2014/main" id="{A23E8347-FCBE-BE4E-A186-4D491CCACD00}"/>
              </a:ext>
            </a:extLst>
          </p:cNvPr>
          <p:cNvCxnSpPr>
            <a:cxnSpLocks/>
          </p:cNvCxnSpPr>
          <p:nvPr/>
        </p:nvCxnSpPr>
        <p:spPr>
          <a:xfrm>
            <a:off x="4533900" y="2532746"/>
            <a:ext cx="0" cy="1921500"/>
          </a:xfrm>
          <a:prstGeom prst="line">
            <a:avLst/>
          </a:prstGeom>
          <a:ln w="127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2B601AC2-0CF6-CF41-76A9-1B5109CAD9E7}"/>
              </a:ext>
            </a:extLst>
          </p:cNvPr>
          <p:cNvCxnSpPr/>
          <p:nvPr/>
        </p:nvCxnSpPr>
        <p:spPr>
          <a:xfrm>
            <a:off x="4533900" y="4407311"/>
            <a:ext cx="0" cy="11158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5854A07A-DCDD-E287-B130-937D280D9FB1}"/>
              </a:ext>
            </a:extLst>
          </p:cNvPr>
          <p:cNvCxnSpPr>
            <a:cxnSpLocks/>
          </p:cNvCxnSpPr>
          <p:nvPr/>
        </p:nvCxnSpPr>
        <p:spPr>
          <a:xfrm flipV="1">
            <a:off x="3532972" y="2243701"/>
            <a:ext cx="0" cy="2222163"/>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0F0D37BC-A272-3C03-020B-9886AF4AB803}"/>
              </a:ext>
            </a:extLst>
          </p:cNvPr>
          <p:cNvCxnSpPr>
            <a:cxnSpLocks/>
          </p:cNvCxnSpPr>
          <p:nvPr/>
        </p:nvCxnSpPr>
        <p:spPr>
          <a:xfrm rot="5400000" flipV="1">
            <a:off x="4380563" y="3611130"/>
            <a:ext cx="0" cy="1704707"/>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 name="ZoneTexte 41">
            <a:extLst>
              <a:ext uri="{FF2B5EF4-FFF2-40B4-BE49-F238E27FC236}">
                <a16:creationId xmlns:a16="http://schemas.microsoft.com/office/drawing/2014/main" id="{F6FC8435-16C4-00C5-8E69-12E0846BAA85}"/>
              </a:ext>
            </a:extLst>
          </p:cNvPr>
          <p:cNvSpPr txBox="1"/>
          <p:nvPr/>
        </p:nvSpPr>
        <p:spPr>
          <a:xfrm>
            <a:off x="3361336" y="1828203"/>
            <a:ext cx="333746" cy="461665"/>
          </a:xfrm>
          <a:prstGeom prst="rect">
            <a:avLst/>
          </a:prstGeom>
          <a:noFill/>
        </p:spPr>
        <p:txBody>
          <a:bodyPr wrap="none" rtlCol="0">
            <a:spAutoFit/>
          </a:bodyPr>
          <a:lstStyle/>
          <a:p>
            <a:r>
              <a:rPr lang="fr-CA" sz="2400" dirty="0">
                <a:latin typeface="Century Schoolbook" panose="02040604050505020304" pitchFamily="18" charset="0"/>
                <a:cs typeface="Roboto Serif Medium" pitchFamily="2" charset="0"/>
              </a:rPr>
              <a:t>z</a:t>
            </a:r>
          </a:p>
        </p:txBody>
      </p:sp>
      <p:cxnSp>
        <p:nvCxnSpPr>
          <p:cNvPr id="18" name="Connecteur droit avec flèche 71">
            <a:extLst>
              <a:ext uri="{FF2B5EF4-FFF2-40B4-BE49-F238E27FC236}">
                <a16:creationId xmlns:a16="http://schemas.microsoft.com/office/drawing/2014/main" id="{74BDC2A7-C87E-623C-C960-1B3E66341F23}"/>
              </a:ext>
            </a:extLst>
          </p:cNvPr>
          <p:cNvCxnSpPr>
            <a:cxnSpLocks/>
          </p:cNvCxnSpPr>
          <p:nvPr/>
        </p:nvCxnSpPr>
        <p:spPr>
          <a:xfrm flipV="1">
            <a:off x="1774372" y="2243701"/>
            <a:ext cx="0" cy="2222163"/>
          </a:xfrm>
          <a:prstGeom prst="straightConnector1">
            <a:avLst/>
          </a:prstGeom>
          <a:ln w="44450" cap="flat">
            <a:solidFill>
              <a:srgbClr val="00A759"/>
            </a:solidFill>
            <a:prstDash val="sysDot"/>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sp>
        <p:nvSpPr>
          <p:cNvPr id="19" name="ZoneTexte 41">
            <a:extLst>
              <a:ext uri="{FF2B5EF4-FFF2-40B4-BE49-F238E27FC236}">
                <a16:creationId xmlns:a16="http://schemas.microsoft.com/office/drawing/2014/main" id="{C9C107EF-8C86-B6A9-ADAB-65F0E9FEDE1B}"/>
              </a:ext>
            </a:extLst>
          </p:cNvPr>
          <p:cNvSpPr txBox="1"/>
          <p:nvPr/>
        </p:nvSpPr>
        <p:spPr>
          <a:xfrm>
            <a:off x="1523341" y="1828203"/>
            <a:ext cx="542136" cy="461665"/>
          </a:xfrm>
          <a:prstGeom prst="rect">
            <a:avLst/>
          </a:prstGeom>
          <a:noFill/>
        </p:spPr>
        <p:txBody>
          <a:bodyPr wrap="none" rtlCol="0">
            <a:spAutoFit/>
          </a:bodyPr>
          <a:lstStyle/>
          <a:p>
            <a:r>
              <a:rPr lang="fr-CA" sz="2400" b="1" dirty="0">
                <a:latin typeface="Century Schoolbook" panose="02040604050505020304" pitchFamily="18" charset="0"/>
                <a:cs typeface="Roboto Serif Light" pitchFamily="2" charset="0"/>
              </a:rPr>
              <a:t>B</a:t>
            </a:r>
            <a:r>
              <a:rPr lang="fr-CA" sz="2400" b="1" baseline="-25000" dirty="0">
                <a:latin typeface="Century Schoolbook" panose="02040604050505020304" pitchFamily="18" charset="0"/>
                <a:cs typeface="Roboto Serif Light" pitchFamily="2" charset="0"/>
              </a:rPr>
              <a:t>0</a:t>
            </a:r>
            <a:endParaRPr lang="fr-CA" sz="2400" b="1" dirty="0">
              <a:latin typeface="Century Schoolbook" panose="02040604050505020304" pitchFamily="18" charset="0"/>
              <a:cs typeface="Roboto Serif Light" pitchFamily="2" charset="0"/>
            </a:endParaRPr>
          </a:p>
        </p:txBody>
      </p:sp>
      <p:cxnSp>
        <p:nvCxnSpPr>
          <p:cNvPr id="20" name="Straight Arrow Connector 19">
            <a:extLst>
              <a:ext uri="{FF2B5EF4-FFF2-40B4-BE49-F238E27FC236}">
                <a16:creationId xmlns:a16="http://schemas.microsoft.com/office/drawing/2014/main" id="{8F938176-5910-D186-8C24-B69691ECE286}"/>
              </a:ext>
            </a:extLst>
          </p:cNvPr>
          <p:cNvCxnSpPr>
            <a:cxnSpLocks/>
          </p:cNvCxnSpPr>
          <p:nvPr/>
        </p:nvCxnSpPr>
        <p:spPr>
          <a:xfrm flipV="1">
            <a:off x="1299751" y="2243701"/>
            <a:ext cx="0" cy="2222163"/>
          </a:xfrm>
          <a:prstGeom prst="straightConnector1">
            <a:avLst/>
          </a:prstGeom>
          <a:ln w="44450">
            <a:gradFill flip="none" rotWithShape="1">
              <a:gsLst>
                <a:gs pos="0">
                  <a:schemeClr val="accent1">
                    <a:lumMod val="5000"/>
                    <a:lumOff val="95000"/>
                  </a:schemeClr>
                </a:gs>
                <a:gs pos="100000">
                  <a:srgbClr val="00A759"/>
                </a:gs>
              </a:gsLst>
              <a:lin ang="5400000" scaled="1"/>
              <a:tileRect/>
            </a:gra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21" name="ZoneTexte 41">
            <a:extLst>
              <a:ext uri="{FF2B5EF4-FFF2-40B4-BE49-F238E27FC236}">
                <a16:creationId xmlns:a16="http://schemas.microsoft.com/office/drawing/2014/main" id="{A3DCEAC8-78A0-6369-F58D-3011D7F6C8E6}"/>
              </a:ext>
            </a:extLst>
          </p:cNvPr>
          <p:cNvSpPr txBox="1"/>
          <p:nvPr/>
        </p:nvSpPr>
        <p:spPr>
          <a:xfrm>
            <a:off x="1048459" y="1828203"/>
            <a:ext cx="551754" cy="461665"/>
          </a:xfrm>
          <a:prstGeom prst="rect">
            <a:avLst/>
          </a:prstGeom>
          <a:noFill/>
        </p:spPr>
        <p:txBody>
          <a:bodyPr wrap="none" rtlCol="0">
            <a:spAutoFit/>
          </a:bodyPr>
          <a:lstStyle/>
          <a:p>
            <a:r>
              <a:rPr lang="fr-CA" sz="2400" b="1" dirty="0" err="1">
                <a:latin typeface="Century Schoolbook" panose="02040604050505020304" pitchFamily="18" charset="0"/>
                <a:cs typeface="Roboto Serif Light" pitchFamily="2" charset="0"/>
              </a:rPr>
              <a:t>G</a:t>
            </a:r>
            <a:r>
              <a:rPr lang="fr-CA" sz="2400" b="1" baseline="-25000" dirty="0" err="1">
                <a:latin typeface="Century Schoolbook" panose="02040604050505020304" pitchFamily="18" charset="0"/>
                <a:cs typeface="Roboto Serif Light" pitchFamily="2" charset="0"/>
              </a:rPr>
              <a:t>z</a:t>
            </a:r>
            <a:endParaRPr lang="fr-CA" sz="2400" b="1" dirty="0">
              <a:latin typeface="Century Schoolbook" panose="02040604050505020304" pitchFamily="18" charset="0"/>
              <a:cs typeface="Roboto Serif Light" pitchFamily="2" charset="0"/>
            </a:endParaRPr>
          </a:p>
        </p:txBody>
      </p:sp>
      <p:sp>
        <p:nvSpPr>
          <p:cNvPr id="23" name="ZoneTexte 41">
            <a:extLst>
              <a:ext uri="{FF2B5EF4-FFF2-40B4-BE49-F238E27FC236}">
                <a16:creationId xmlns:a16="http://schemas.microsoft.com/office/drawing/2014/main" id="{3F189DC5-F578-EE85-7D0A-B2B928C2DA2F}"/>
              </a:ext>
            </a:extLst>
          </p:cNvPr>
          <p:cNvSpPr txBox="1"/>
          <p:nvPr/>
        </p:nvSpPr>
        <p:spPr>
          <a:xfrm>
            <a:off x="3304465" y="4613122"/>
            <a:ext cx="2456873" cy="461665"/>
          </a:xfrm>
          <a:prstGeom prst="rect">
            <a:avLst/>
          </a:prstGeom>
          <a:noFill/>
        </p:spPr>
        <p:txBody>
          <a:bodyPr wrap="square" rtlCol="0">
            <a:spAutoFit/>
          </a:bodyPr>
          <a:lstStyle/>
          <a:p>
            <a:pPr algn="ctr"/>
            <a:r>
              <a:rPr lang="fr-CA" sz="2400" dirty="0">
                <a:latin typeface="Century Schoolbook" panose="02040604050505020304" pitchFamily="18" charset="0"/>
                <a:cs typeface="Roboto Serif Light" pitchFamily="2" charset="0"/>
              </a:rPr>
              <a:t>RF </a:t>
            </a:r>
            <a:r>
              <a:rPr lang="fr-CA" sz="2400" dirty="0" err="1">
                <a:latin typeface="Century Schoolbook" panose="02040604050505020304" pitchFamily="18" charset="0"/>
                <a:cs typeface="Roboto Serif Light" pitchFamily="2" charset="0"/>
              </a:rPr>
              <a:t>frequency</a:t>
            </a:r>
            <a:endParaRPr lang="fr-CA" sz="2400" dirty="0">
              <a:latin typeface="Century Schoolbook" panose="02040604050505020304" pitchFamily="18" charset="0"/>
              <a:cs typeface="Roboto Serif Light" pitchFamily="2" charset="0"/>
            </a:endParaRPr>
          </a:p>
        </p:txBody>
      </p:sp>
      <p:cxnSp>
        <p:nvCxnSpPr>
          <p:cNvPr id="26" name="Straight Connector 25">
            <a:extLst>
              <a:ext uri="{FF2B5EF4-FFF2-40B4-BE49-F238E27FC236}">
                <a16:creationId xmlns:a16="http://schemas.microsoft.com/office/drawing/2014/main" id="{DE4EC84F-5DA6-D39E-8FC1-F1B72B452541}"/>
              </a:ext>
            </a:extLst>
          </p:cNvPr>
          <p:cNvCxnSpPr>
            <a:cxnSpLocks/>
          </p:cNvCxnSpPr>
          <p:nvPr/>
        </p:nvCxnSpPr>
        <p:spPr>
          <a:xfrm>
            <a:off x="1921161" y="3239328"/>
            <a:ext cx="2187866" cy="0"/>
          </a:xfrm>
          <a:prstGeom prst="line">
            <a:avLst/>
          </a:prstGeom>
          <a:ln w="3810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30" name="Rectangle 29">
            <a:extLst>
              <a:ext uri="{FF2B5EF4-FFF2-40B4-BE49-F238E27FC236}">
                <a16:creationId xmlns:a16="http://schemas.microsoft.com/office/drawing/2014/main" id="{684F615A-16F5-BBB4-682B-1E8477970E6B}"/>
              </a:ext>
            </a:extLst>
          </p:cNvPr>
          <p:cNvSpPr/>
          <p:nvPr/>
        </p:nvSpPr>
        <p:spPr>
          <a:xfrm>
            <a:off x="1913780" y="3006836"/>
            <a:ext cx="3316158" cy="461665"/>
          </a:xfrm>
          <a:prstGeom prst="rect">
            <a:avLst/>
          </a:prstGeom>
          <a:solidFill>
            <a:srgbClr val="00A759">
              <a:alpha val="3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cxnSp>
        <p:nvCxnSpPr>
          <p:cNvPr id="31" name="Straight Connector 30">
            <a:extLst>
              <a:ext uri="{FF2B5EF4-FFF2-40B4-BE49-F238E27FC236}">
                <a16:creationId xmlns:a16="http://schemas.microsoft.com/office/drawing/2014/main" id="{0789A416-7B4D-2AE3-E1F7-7616EF408558}"/>
              </a:ext>
            </a:extLst>
          </p:cNvPr>
          <p:cNvCxnSpPr>
            <a:cxnSpLocks/>
          </p:cNvCxnSpPr>
          <p:nvPr/>
        </p:nvCxnSpPr>
        <p:spPr>
          <a:xfrm>
            <a:off x="1921161" y="3239328"/>
            <a:ext cx="2635599" cy="0"/>
          </a:xfrm>
          <a:prstGeom prst="line">
            <a:avLst/>
          </a:prstGeom>
          <a:ln w="3810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32" name="Rectangle 31">
            <a:extLst>
              <a:ext uri="{FF2B5EF4-FFF2-40B4-BE49-F238E27FC236}">
                <a16:creationId xmlns:a16="http://schemas.microsoft.com/office/drawing/2014/main" id="{D2118743-66D3-3EF9-38D1-FD99444C9C23}"/>
              </a:ext>
            </a:extLst>
          </p:cNvPr>
          <p:cNvSpPr/>
          <p:nvPr/>
        </p:nvSpPr>
        <p:spPr>
          <a:xfrm rot="5400000">
            <a:off x="3374337" y="3326483"/>
            <a:ext cx="2317130" cy="243900"/>
          </a:xfrm>
          <a:prstGeom prst="rect">
            <a:avLst/>
          </a:prstGeom>
          <a:solidFill>
            <a:srgbClr val="00A759">
              <a:alpha val="3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45" name="ZoneTexte 41">
            <a:extLst>
              <a:ext uri="{FF2B5EF4-FFF2-40B4-BE49-F238E27FC236}">
                <a16:creationId xmlns:a16="http://schemas.microsoft.com/office/drawing/2014/main" id="{49FA0DD0-EA88-68CA-0D3A-203C2F34AB90}"/>
              </a:ext>
            </a:extLst>
          </p:cNvPr>
          <p:cNvSpPr txBox="1"/>
          <p:nvPr/>
        </p:nvSpPr>
        <p:spPr>
          <a:xfrm>
            <a:off x="4200515" y="1890168"/>
            <a:ext cx="1532792" cy="400110"/>
          </a:xfrm>
          <a:prstGeom prst="rect">
            <a:avLst/>
          </a:prstGeom>
          <a:noFill/>
        </p:spPr>
        <p:txBody>
          <a:bodyPr wrap="none" rtlCol="0">
            <a:spAutoFit/>
          </a:bodyPr>
          <a:lstStyle/>
          <a:p>
            <a:r>
              <a:rPr lang="fr-CA" sz="2000" dirty="0">
                <a:latin typeface="Century Schoolbook" panose="02040604050505020304" pitchFamily="18" charset="0"/>
                <a:cs typeface="Roboto Serif Light" pitchFamily="2" charset="0"/>
              </a:rPr>
              <a:t>Spin phase</a:t>
            </a:r>
          </a:p>
        </p:txBody>
      </p:sp>
      <p:cxnSp>
        <p:nvCxnSpPr>
          <p:cNvPr id="46" name="Connecteur droit avec flèche 71">
            <a:extLst>
              <a:ext uri="{FF2B5EF4-FFF2-40B4-BE49-F238E27FC236}">
                <a16:creationId xmlns:a16="http://schemas.microsoft.com/office/drawing/2014/main" id="{5E00E3EF-2BF3-08B3-5B89-8D018237824E}"/>
              </a:ext>
            </a:extLst>
          </p:cNvPr>
          <p:cNvCxnSpPr>
            <a:cxnSpLocks/>
          </p:cNvCxnSpPr>
          <p:nvPr/>
        </p:nvCxnSpPr>
        <p:spPr>
          <a:xfrm>
            <a:off x="4959907" y="3240320"/>
            <a:ext cx="143305" cy="1659"/>
          </a:xfrm>
          <a:prstGeom prst="straightConnector1">
            <a:avLst/>
          </a:prstGeom>
          <a:ln w="12700" cmpd="sng">
            <a:solidFill>
              <a:srgbClr val="00A759"/>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51" name="Connecteur droit avec flèche 71">
            <a:extLst>
              <a:ext uri="{FF2B5EF4-FFF2-40B4-BE49-F238E27FC236}">
                <a16:creationId xmlns:a16="http://schemas.microsoft.com/office/drawing/2014/main" id="{8168D9BB-C10A-3D86-20BE-DCABAFAB6939}"/>
              </a:ext>
            </a:extLst>
          </p:cNvPr>
          <p:cNvCxnSpPr>
            <a:cxnSpLocks/>
          </p:cNvCxnSpPr>
          <p:nvPr/>
        </p:nvCxnSpPr>
        <p:spPr>
          <a:xfrm rot="3000000">
            <a:off x="4936853" y="3155983"/>
            <a:ext cx="143305" cy="1659"/>
          </a:xfrm>
          <a:prstGeom prst="straightConnector1">
            <a:avLst/>
          </a:prstGeom>
          <a:ln w="12700" cmpd="sng">
            <a:solidFill>
              <a:srgbClr val="00A759"/>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54" name="Connecteur droit avec flèche 71">
            <a:extLst>
              <a:ext uri="{FF2B5EF4-FFF2-40B4-BE49-F238E27FC236}">
                <a16:creationId xmlns:a16="http://schemas.microsoft.com/office/drawing/2014/main" id="{89453C18-98B1-EC78-88F5-FF8BD6F3A44B}"/>
              </a:ext>
            </a:extLst>
          </p:cNvPr>
          <p:cNvCxnSpPr>
            <a:cxnSpLocks/>
          </p:cNvCxnSpPr>
          <p:nvPr/>
        </p:nvCxnSpPr>
        <p:spPr>
          <a:xfrm rot="19200000" flipH="1">
            <a:off x="4840117" y="3110196"/>
            <a:ext cx="143305" cy="1659"/>
          </a:xfrm>
          <a:prstGeom prst="straightConnector1">
            <a:avLst/>
          </a:prstGeom>
          <a:ln w="12700" cmpd="sng">
            <a:solidFill>
              <a:srgbClr val="00A759"/>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56" name="Connecteur droit avec flèche 71">
            <a:extLst>
              <a:ext uri="{FF2B5EF4-FFF2-40B4-BE49-F238E27FC236}">
                <a16:creationId xmlns:a16="http://schemas.microsoft.com/office/drawing/2014/main" id="{2C777BBE-A1EB-EA65-2473-C969D308C715}"/>
              </a:ext>
            </a:extLst>
          </p:cNvPr>
          <p:cNvCxnSpPr>
            <a:cxnSpLocks/>
          </p:cNvCxnSpPr>
          <p:nvPr/>
        </p:nvCxnSpPr>
        <p:spPr>
          <a:xfrm rot="2400000" flipH="1" flipV="1">
            <a:off x="4840464" y="3379209"/>
            <a:ext cx="143305" cy="1659"/>
          </a:xfrm>
          <a:prstGeom prst="straightConnector1">
            <a:avLst/>
          </a:prstGeom>
          <a:ln w="12700" cmpd="sng">
            <a:solidFill>
              <a:srgbClr val="00A759"/>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57" name="Connecteur droit avec flèche 71">
            <a:extLst>
              <a:ext uri="{FF2B5EF4-FFF2-40B4-BE49-F238E27FC236}">
                <a16:creationId xmlns:a16="http://schemas.microsoft.com/office/drawing/2014/main" id="{8D946467-520E-9B2F-2B8D-A67C5381EBD5}"/>
              </a:ext>
            </a:extLst>
          </p:cNvPr>
          <p:cNvCxnSpPr>
            <a:cxnSpLocks/>
          </p:cNvCxnSpPr>
          <p:nvPr/>
        </p:nvCxnSpPr>
        <p:spPr>
          <a:xfrm rot="21000000" flipH="1">
            <a:off x="4819454" y="3024919"/>
            <a:ext cx="143305" cy="1659"/>
          </a:xfrm>
          <a:prstGeom prst="straightConnector1">
            <a:avLst/>
          </a:prstGeom>
          <a:ln w="12700" cmpd="sng">
            <a:solidFill>
              <a:srgbClr val="00A759"/>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58" name="Connecteur droit avec flèche 71">
            <a:extLst>
              <a:ext uri="{FF2B5EF4-FFF2-40B4-BE49-F238E27FC236}">
                <a16:creationId xmlns:a16="http://schemas.microsoft.com/office/drawing/2014/main" id="{6550C22F-AB67-10F5-4C79-3E5BC9C39A71}"/>
              </a:ext>
            </a:extLst>
          </p:cNvPr>
          <p:cNvCxnSpPr>
            <a:cxnSpLocks/>
          </p:cNvCxnSpPr>
          <p:nvPr/>
        </p:nvCxnSpPr>
        <p:spPr>
          <a:xfrm rot="600000" flipH="1" flipV="1">
            <a:off x="4817546" y="3449687"/>
            <a:ext cx="143305" cy="1659"/>
          </a:xfrm>
          <a:prstGeom prst="straightConnector1">
            <a:avLst/>
          </a:prstGeom>
          <a:ln w="12700" cmpd="sng">
            <a:solidFill>
              <a:srgbClr val="00A759"/>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61" name="Connecteur droit avec flèche 71">
            <a:extLst>
              <a:ext uri="{FF2B5EF4-FFF2-40B4-BE49-F238E27FC236}">
                <a16:creationId xmlns:a16="http://schemas.microsoft.com/office/drawing/2014/main" id="{504C2297-A7C3-2B99-4BFB-9944E14DE837}"/>
              </a:ext>
            </a:extLst>
          </p:cNvPr>
          <p:cNvCxnSpPr>
            <a:cxnSpLocks/>
          </p:cNvCxnSpPr>
          <p:nvPr/>
        </p:nvCxnSpPr>
        <p:spPr>
          <a:xfrm rot="18600000" flipV="1">
            <a:off x="4936854" y="3331912"/>
            <a:ext cx="143305" cy="1659"/>
          </a:xfrm>
          <a:prstGeom prst="straightConnector1">
            <a:avLst/>
          </a:prstGeom>
          <a:ln w="12700" cmpd="sng">
            <a:solidFill>
              <a:srgbClr val="00A759"/>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EF8E0E90-FCD8-627E-EB44-8EABFDEBEE20}"/>
              </a:ext>
            </a:extLst>
          </p:cNvPr>
          <p:cNvCxnSpPr>
            <a:cxnSpLocks/>
          </p:cNvCxnSpPr>
          <p:nvPr/>
        </p:nvCxnSpPr>
        <p:spPr>
          <a:xfrm flipV="1">
            <a:off x="4963700" y="2243701"/>
            <a:ext cx="0" cy="2222163"/>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3" name="Connecteur droit avec flèche 71">
            <a:extLst>
              <a:ext uri="{FF2B5EF4-FFF2-40B4-BE49-F238E27FC236}">
                <a16:creationId xmlns:a16="http://schemas.microsoft.com/office/drawing/2014/main" id="{F26B35C8-A206-8E90-6A4D-C44E80794289}"/>
              </a:ext>
            </a:extLst>
          </p:cNvPr>
          <p:cNvCxnSpPr>
            <a:cxnSpLocks/>
          </p:cNvCxnSpPr>
          <p:nvPr/>
        </p:nvCxnSpPr>
        <p:spPr>
          <a:xfrm rot="16200000">
            <a:off x="4932234" y="4088892"/>
            <a:ext cx="143305" cy="1659"/>
          </a:xfrm>
          <a:prstGeom prst="straightConnector1">
            <a:avLst/>
          </a:prstGeom>
          <a:ln w="12700" cmpd="sng">
            <a:solidFill>
              <a:srgbClr val="00A759"/>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64" name="Connecteur droit avec flèche 71">
            <a:extLst>
              <a:ext uri="{FF2B5EF4-FFF2-40B4-BE49-F238E27FC236}">
                <a16:creationId xmlns:a16="http://schemas.microsoft.com/office/drawing/2014/main" id="{2E8AB808-F6FE-25B3-B77F-6F3A19D826F4}"/>
              </a:ext>
            </a:extLst>
          </p:cNvPr>
          <p:cNvCxnSpPr>
            <a:cxnSpLocks/>
          </p:cNvCxnSpPr>
          <p:nvPr/>
        </p:nvCxnSpPr>
        <p:spPr>
          <a:xfrm rot="16200000">
            <a:off x="4936163" y="3909826"/>
            <a:ext cx="143305" cy="1659"/>
          </a:xfrm>
          <a:prstGeom prst="straightConnector1">
            <a:avLst/>
          </a:prstGeom>
          <a:ln w="12700" cmpd="sng">
            <a:solidFill>
              <a:srgbClr val="00A759"/>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65" name="Connecteur droit avec flèche 71">
            <a:extLst>
              <a:ext uri="{FF2B5EF4-FFF2-40B4-BE49-F238E27FC236}">
                <a16:creationId xmlns:a16="http://schemas.microsoft.com/office/drawing/2014/main" id="{FEE83ED8-8A70-D57B-73B6-B79F14863CF0}"/>
              </a:ext>
            </a:extLst>
          </p:cNvPr>
          <p:cNvCxnSpPr>
            <a:cxnSpLocks/>
          </p:cNvCxnSpPr>
          <p:nvPr/>
        </p:nvCxnSpPr>
        <p:spPr>
          <a:xfrm rot="16200000">
            <a:off x="4939544" y="3738350"/>
            <a:ext cx="143305" cy="1659"/>
          </a:xfrm>
          <a:prstGeom prst="straightConnector1">
            <a:avLst/>
          </a:prstGeom>
          <a:ln w="12700" cmpd="sng">
            <a:solidFill>
              <a:srgbClr val="00A759"/>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66" name="Connecteur droit avec flèche 71">
            <a:extLst>
              <a:ext uri="{FF2B5EF4-FFF2-40B4-BE49-F238E27FC236}">
                <a16:creationId xmlns:a16="http://schemas.microsoft.com/office/drawing/2014/main" id="{8015889A-91DF-35B0-3F4A-C68144227800}"/>
              </a:ext>
            </a:extLst>
          </p:cNvPr>
          <p:cNvCxnSpPr>
            <a:cxnSpLocks/>
          </p:cNvCxnSpPr>
          <p:nvPr/>
        </p:nvCxnSpPr>
        <p:spPr>
          <a:xfrm rot="16200000">
            <a:off x="4938714" y="3559667"/>
            <a:ext cx="143305" cy="1659"/>
          </a:xfrm>
          <a:prstGeom prst="straightConnector1">
            <a:avLst/>
          </a:prstGeom>
          <a:ln w="12700" cmpd="sng">
            <a:solidFill>
              <a:srgbClr val="00A759"/>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68" name="Connecteur droit avec flèche 71">
            <a:extLst>
              <a:ext uri="{FF2B5EF4-FFF2-40B4-BE49-F238E27FC236}">
                <a16:creationId xmlns:a16="http://schemas.microsoft.com/office/drawing/2014/main" id="{97B5B8DB-1C9E-0877-50E3-7D12D55AE55E}"/>
              </a:ext>
            </a:extLst>
          </p:cNvPr>
          <p:cNvCxnSpPr>
            <a:cxnSpLocks/>
          </p:cNvCxnSpPr>
          <p:nvPr/>
        </p:nvCxnSpPr>
        <p:spPr>
          <a:xfrm rot="16200000">
            <a:off x="4933064" y="2914012"/>
            <a:ext cx="143305" cy="1659"/>
          </a:xfrm>
          <a:prstGeom prst="straightConnector1">
            <a:avLst/>
          </a:prstGeom>
          <a:ln w="12700" cmpd="sng">
            <a:solidFill>
              <a:srgbClr val="00A759"/>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69" name="Connecteur droit avec flèche 71">
            <a:extLst>
              <a:ext uri="{FF2B5EF4-FFF2-40B4-BE49-F238E27FC236}">
                <a16:creationId xmlns:a16="http://schemas.microsoft.com/office/drawing/2014/main" id="{624598DE-6900-3466-D362-85FD675BA8C8}"/>
              </a:ext>
            </a:extLst>
          </p:cNvPr>
          <p:cNvCxnSpPr>
            <a:cxnSpLocks/>
          </p:cNvCxnSpPr>
          <p:nvPr/>
        </p:nvCxnSpPr>
        <p:spPr>
          <a:xfrm rot="16200000">
            <a:off x="4932234" y="2735329"/>
            <a:ext cx="143305" cy="1659"/>
          </a:xfrm>
          <a:prstGeom prst="straightConnector1">
            <a:avLst/>
          </a:prstGeom>
          <a:ln w="12700" cmpd="sng">
            <a:solidFill>
              <a:srgbClr val="00A759"/>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70" name="Connecteur droit avec flèche 71">
            <a:extLst>
              <a:ext uri="{FF2B5EF4-FFF2-40B4-BE49-F238E27FC236}">
                <a16:creationId xmlns:a16="http://schemas.microsoft.com/office/drawing/2014/main" id="{7BDC299B-DBD2-508E-58EF-DEB369456FA5}"/>
              </a:ext>
            </a:extLst>
          </p:cNvPr>
          <p:cNvCxnSpPr>
            <a:cxnSpLocks/>
          </p:cNvCxnSpPr>
          <p:nvPr/>
        </p:nvCxnSpPr>
        <p:spPr>
          <a:xfrm rot="16200000">
            <a:off x="4936163" y="2556263"/>
            <a:ext cx="143305" cy="1659"/>
          </a:xfrm>
          <a:prstGeom prst="straightConnector1">
            <a:avLst/>
          </a:prstGeom>
          <a:ln w="12700" cmpd="sng">
            <a:solidFill>
              <a:srgbClr val="00A759"/>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71" name="Connecteur droit avec flèche 71">
            <a:extLst>
              <a:ext uri="{FF2B5EF4-FFF2-40B4-BE49-F238E27FC236}">
                <a16:creationId xmlns:a16="http://schemas.microsoft.com/office/drawing/2014/main" id="{69B4FCED-FC39-14C5-E459-38F8CDE13A10}"/>
              </a:ext>
            </a:extLst>
          </p:cNvPr>
          <p:cNvCxnSpPr>
            <a:cxnSpLocks/>
          </p:cNvCxnSpPr>
          <p:nvPr/>
        </p:nvCxnSpPr>
        <p:spPr>
          <a:xfrm rot="16200000">
            <a:off x="4939544" y="2384787"/>
            <a:ext cx="143305" cy="1659"/>
          </a:xfrm>
          <a:prstGeom prst="straightConnector1">
            <a:avLst/>
          </a:prstGeom>
          <a:ln w="12700" cmpd="sng">
            <a:solidFill>
              <a:srgbClr val="00A759"/>
            </a:solidFill>
            <a:tailEnd type="triangle" w="sm" len="sm"/>
          </a:ln>
        </p:spPr>
        <p:style>
          <a:lnRef idx="1">
            <a:schemeClr val="accent1"/>
          </a:lnRef>
          <a:fillRef idx="0">
            <a:schemeClr val="accent1"/>
          </a:fillRef>
          <a:effectRef idx="0">
            <a:schemeClr val="accent1"/>
          </a:effectRef>
          <a:fontRef idx="minor">
            <a:schemeClr val="tx1"/>
          </a:fontRef>
        </p:style>
      </p:cxnSp>
      <p:pic>
        <p:nvPicPr>
          <p:cNvPr id="73" name="Graphic 72" descr="Man with solid fill">
            <a:extLst>
              <a:ext uri="{FF2B5EF4-FFF2-40B4-BE49-F238E27FC236}">
                <a16:creationId xmlns:a16="http://schemas.microsoft.com/office/drawing/2014/main" id="{EBE1D132-F7FE-ACAB-0F28-FBA0BDF25F0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340800" y="2243701"/>
            <a:ext cx="3406639" cy="3406639"/>
          </a:xfrm>
          <a:prstGeom prst="rect">
            <a:avLst/>
          </a:prstGeom>
        </p:spPr>
      </p:pic>
      <p:cxnSp>
        <p:nvCxnSpPr>
          <p:cNvPr id="74" name="Straight Connector 73">
            <a:extLst>
              <a:ext uri="{FF2B5EF4-FFF2-40B4-BE49-F238E27FC236}">
                <a16:creationId xmlns:a16="http://schemas.microsoft.com/office/drawing/2014/main" id="{FDDAA076-0560-3308-16B5-40B1FA12E523}"/>
              </a:ext>
            </a:extLst>
          </p:cNvPr>
          <p:cNvCxnSpPr>
            <a:cxnSpLocks/>
          </p:cNvCxnSpPr>
          <p:nvPr/>
        </p:nvCxnSpPr>
        <p:spPr>
          <a:xfrm>
            <a:off x="9907512" y="2532746"/>
            <a:ext cx="0" cy="1921500"/>
          </a:xfrm>
          <a:prstGeom prst="line">
            <a:avLst/>
          </a:prstGeom>
          <a:ln w="127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5B501505-B5E2-9944-D29D-0B69DE73EFFF}"/>
              </a:ext>
            </a:extLst>
          </p:cNvPr>
          <p:cNvCxnSpPr/>
          <p:nvPr/>
        </p:nvCxnSpPr>
        <p:spPr>
          <a:xfrm>
            <a:off x="9907512" y="4407311"/>
            <a:ext cx="0" cy="11158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Straight Arrow Connector 75">
            <a:extLst>
              <a:ext uri="{FF2B5EF4-FFF2-40B4-BE49-F238E27FC236}">
                <a16:creationId xmlns:a16="http://schemas.microsoft.com/office/drawing/2014/main" id="{B731D1E3-7FE0-7B03-D652-EFE261E95B21}"/>
              </a:ext>
            </a:extLst>
          </p:cNvPr>
          <p:cNvCxnSpPr>
            <a:cxnSpLocks/>
          </p:cNvCxnSpPr>
          <p:nvPr/>
        </p:nvCxnSpPr>
        <p:spPr>
          <a:xfrm flipV="1">
            <a:off x="8906584" y="2243701"/>
            <a:ext cx="0" cy="2222163"/>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7" name="Straight Arrow Connector 76">
            <a:extLst>
              <a:ext uri="{FF2B5EF4-FFF2-40B4-BE49-F238E27FC236}">
                <a16:creationId xmlns:a16="http://schemas.microsoft.com/office/drawing/2014/main" id="{F448EA50-E033-4AFF-8CC5-8B9773A51BA1}"/>
              </a:ext>
            </a:extLst>
          </p:cNvPr>
          <p:cNvCxnSpPr>
            <a:cxnSpLocks/>
          </p:cNvCxnSpPr>
          <p:nvPr/>
        </p:nvCxnSpPr>
        <p:spPr>
          <a:xfrm rot="5400000" flipV="1">
            <a:off x="9754175" y="3611130"/>
            <a:ext cx="0" cy="1704707"/>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8" name="ZoneTexte 41">
            <a:extLst>
              <a:ext uri="{FF2B5EF4-FFF2-40B4-BE49-F238E27FC236}">
                <a16:creationId xmlns:a16="http://schemas.microsoft.com/office/drawing/2014/main" id="{AFEA680A-D5F2-4C85-D24A-04374FA1A5A0}"/>
              </a:ext>
            </a:extLst>
          </p:cNvPr>
          <p:cNvSpPr txBox="1"/>
          <p:nvPr/>
        </p:nvSpPr>
        <p:spPr>
          <a:xfrm>
            <a:off x="8734948" y="1828203"/>
            <a:ext cx="333746" cy="461665"/>
          </a:xfrm>
          <a:prstGeom prst="rect">
            <a:avLst/>
          </a:prstGeom>
          <a:noFill/>
        </p:spPr>
        <p:txBody>
          <a:bodyPr wrap="none" rtlCol="0">
            <a:spAutoFit/>
          </a:bodyPr>
          <a:lstStyle/>
          <a:p>
            <a:r>
              <a:rPr lang="fr-CA" sz="2400" dirty="0">
                <a:latin typeface="Century Schoolbook" panose="02040604050505020304" pitchFamily="18" charset="0"/>
                <a:cs typeface="Roboto Serif Medium" pitchFamily="2" charset="0"/>
              </a:rPr>
              <a:t>z</a:t>
            </a:r>
          </a:p>
        </p:txBody>
      </p:sp>
      <p:cxnSp>
        <p:nvCxnSpPr>
          <p:cNvPr id="79" name="Connecteur droit avec flèche 71">
            <a:extLst>
              <a:ext uri="{FF2B5EF4-FFF2-40B4-BE49-F238E27FC236}">
                <a16:creationId xmlns:a16="http://schemas.microsoft.com/office/drawing/2014/main" id="{BE7372FA-5117-DC1C-6163-495E6DA08B47}"/>
              </a:ext>
            </a:extLst>
          </p:cNvPr>
          <p:cNvCxnSpPr>
            <a:cxnSpLocks/>
          </p:cNvCxnSpPr>
          <p:nvPr/>
        </p:nvCxnSpPr>
        <p:spPr>
          <a:xfrm flipV="1">
            <a:off x="7147984" y="2243701"/>
            <a:ext cx="0" cy="2222163"/>
          </a:xfrm>
          <a:prstGeom prst="straightConnector1">
            <a:avLst/>
          </a:prstGeom>
          <a:ln w="44450" cap="flat">
            <a:solidFill>
              <a:srgbClr val="00A759"/>
            </a:solidFill>
            <a:prstDash val="sysDot"/>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sp>
        <p:nvSpPr>
          <p:cNvPr id="80" name="ZoneTexte 41">
            <a:extLst>
              <a:ext uri="{FF2B5EF4-FFF2-40B4-BE49-F238E27FC236}">
                <a16:creationId xmlns:a16="http://schemas.microsoft.com/office/drawing/2014/main" id="{DED1E615-6B38-60F6-EDB1-FB49603C9F49}"/>
              </a:ext>
            </a:extLst>
          </p:cNvPr>
          <p:cNvSpPr txBox="1"/>
          <p:nvPr/>
        </p:nvSpPr>
        <p:spPr>
          <a:xfrm>
            <a:off x="6896953" y="1828203"/>
            <a:ext cx="542136" cy="461665"/>
          </a:xfrm>
          <a:prstGeom prst="rect">
            <a:avLst/>
          </a:prstGeom>
          <a:noFill/>
        </p:spPr>
        <p:txBody>
          <a:bodyPr wrap="none" rtlCol="0">
            <a:spAutoFit/>
          </a:bodyPr>
          <a:lstStyle/>
          <a:p>
            <a:r>
              <a:rPr lang="fr-CA" sz="2400" b="1" dirty="0">
                <a:latin typeface="Century Schoolbook" panose="02040604050505020304" pitchFamily="18" charset="0"/>
                <a:cs typeface="Roboto Serif Light" pitchFamily="2" charset="0"/>
              </a:rPr>
              <a:t>B</a:t>
            </a:r>
            <a:r>
              <a:rPr lang="fr-CA" sz="2400" b="1" baseline="-25000" dirty="0">
                <a:latin typeface="Century Schoolbook" panose="02040604050505020304" pitchFamily="18" charset="0"/>
                <a:cs typeface="Roboto Serif Light" pitchFamily="2" charset="0"/>
              </a:rPr>
              <a:t>0</a:t>
            </a:r>
            <a:endParaRPr lang="fr-CA" sz="2400" b="1" dirty="0">
              <a:latin typeface="Century Schoolbook" panose="02040604050505020304" pitchFamily="18" charset="0"/>
              <a:cs typeface="Roboto Serif Light" pitchFamily="2" charset="0"/>
            </a:endParaRPr>
          </a:p>
        </p:txBody>
      </p:sp>
      <p:cxnSp>
        <p:nvCxnSpPr>
          <p:cNvPr id="81" name="Straight Arrow Connector 80">
            <a:extLst>
              <a:ext uri="{FF2B5EF4-FFF2-40B4-BE49-F238E27FC236}">
                <a16:creationId xmlns:a16="http://schemas.microsoft.com/office/drawing/2014/main" id="{E72C31A7-ECC7-FE5C-4B62-7418178D41E1}"/>
              </a:ext>
            </a:extLst>
          </p:cNvPr>
          <p:cNvCxnSpPr>
            <a:cxnSpLocks/>
          </p:cNvCxnSpPr>
          <p:nvPr/>
        </p:nvCxnSpPr>
        <p:spPr>
          <a:xfrm>
            <a:off x="6673363" y="2243701"/>
            <a:ext cx="0" cy="2222163"/>
          </a:xfrm>
          <a:prstGeom prst="straightConnector1">
            <a:avLst/>
          </a:prstGeom>
          <a:ln w="44450">
            <a:gradFill flip="none" rotWithShape="1">
              <a:gsLst>
                <a:gs pos="0">
                  <a:schemeClr val="accent1">
                    <a:lumMod val="5000"/>
                    <a:lumOff val="95000"/>
                  </a:schemeClr>
                </a:gs>
                <a:gs pos="100000">
                  <a:srgbClr val="00A759"/>
                </a:gs>
              </a:gsLst>
              <a:lin ang="5400000" scaled="1"/>
              <a:tileRect/>
            </a:gra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82" name="ZoneTexte 41">
            <a:extLst>
              <a:ext uri="{FF2B5EF4-FFF2-40B4-BE49-F238E27FC236}">
                <a16:creationId xmlns:a16="http://schemas.microsoft.com/office/drawing/2014/main" id="{6FEA64A1-0EB4-8B10-9D35-8CE8B03FF060}"/>
              </a:ext>
            </a:extLst>
          </p:cNvPr>
          <p:cNvSpPr txBox="1"/>
          <p:nvPr/>
        </p:nvSpPr>
        <p:spPr>
          <a:xfrm>
            <a:off x="6422071" y="1828203"/>
            <a:ext cx="551754" cy="461665"/>
          </a:xfrm>
          <a:prstGeom prst="rect">
            <a:avLst/>
          </a:prstGeom>
          <a:noFill/>
        </p:spPr>
        <p:txBody>
          <a:bodyPr wrap="none" rtlCol="0">
            <a:spAutoFit/>
          </a:bodyPr>
          <a:lstStyle/>
          <a:p>
            <a:r>
              <a:rPr lang="fr-CA" sz="2400" b="1" dirty="0" err="1">
                <a:latin typeface="Century Schoolbook" panose="02040604050505020304" pitchFamily="18" charset="0"/>
                <a:cs typeface="Roboto Serif Light" pitchFamily="2" charset="0"/>
              </a:rPr>
              <a:t>G</a:t>
            </a:r>
            <a:r>
              <a:rPr lang="fr-CA" sz="2400" b="1" baseline="-25000" dirty="0" err="1">
                <a:latin typeface="Century Schoolbook" panose="02040604050505020304" pitchFamily="18" charset="0"/>
                <a:cs typeface="Roboto Serif Light" pitchFamily="2" charset="0"/>
              </a:rPr>
              <a:t>z</a:t>
            </a:r>
            <a:endParaRPr lang="fr-CA" sz="2400" b="1" dirty="0">
              <a:latin typeface="Century Schoolbook" panose="02040604050505020304" pitchFamily="18" charset="0"/>
              <a:cs typeface="Roboto Serif Light" pitchFamily="2" charset="0"/>
            </a:endParaRPr>
          </a:p>
        </p:txBody>
      </p:sp>
      <p:sp>
        <p:nvSpPr>
          <p:cNvPr id="83" name="ZoneTexte 41">
            <a:extLst>
              <a:ext uri="{FF2B5EF4-FFF2-40B4-BE49-F238E27FC236}">
                <a16:creationId xmlns:a16="http://schemas.microsoft.com/office/drawing/2014/main" id="{EAAEE11F-970A-DAB0-A505-1CC02DA21998}"/>
              </a:ext>
            </a:extLst>
          </p:cNvPr>
          <p:cNvSpPr txBox="1"/>
          <p:nvPr/>
        </p:nvSpPr>
        <p:spPr>
          <a:xfrm>
            <a:off x="8678077" y="4613122"/>
            <a:ext cx="2456873" cy="461665"/>
          </a:xfrm>
          <a:prstGeom prst="rect">
            <a:avLst/>
          </a:prstGeom>
          <a:noFill/>
        </p:spPr>
        <p:txBody>
          <a:bodyPr wrap="square" rtlCol="0">
            <a:spAutoFit/>
          </a:bodyPr>
          <a:lstStyle/>
          <a:p>
            <a:pPr algn="ctr"/>
            <a:r>
              <a:rPr lang="fr-CA" sz="2400" dirty="0">
                <a:latin typeface="Century Schoolbook" panose="02040604050505020304" pitchFamily="18" charset="0"/>
                <a:cs typeface="Roboto Serif Light" pitchFamily="2" charset="0"/>
              </a:rPr>
              <a:t>RF </a:t>
            </a:r>
            <a:r>
              <a:rPr lang="fr-CA" sz="2400" dirty="0" err="1">
                <a:latin typeface="Century Schoolbook" panose="02040604050505020304" pitchFamily="18" charset="0"/>
                <a:cs typeface="Roboto Serif Light" pitchFamily="2" charset="0"/>
              </a:rPr>
              <a:t>frequency</a:t>
            </a:r>
            <a:endParaRPr lang="fr-CA" sz="2400" dirty="0">
              <a:latin typeface="Century Schoolbook" panose="02040604050505020304" pitchFamily="18" charset="0"/>
              <a:cs typeface="Roboto Serif Light" pitchFamily="2" charset="0"/>
            </a:endParaRPr>
          </a:p>
        </p:txBody>
      </p:sp>
      <p:cxnSp>
        <p:nvCxnSpPr>
          <p:cNvPr id="84" name="Straight Connector 83">
            <a:extLst>
              <a:ext uri="{FF2B5EF4-FFF2-40B4-BE49-F238E27FC236}">
                <a16:creationId xmlns:a16="http://schemas.microsoft.com/office/drawing/2014/main" id="{B40CAFF6-D392-9A4E-07FC-35E582302D62}"/>
              </a:ext>
            </a:extLst>
          </p:cNvPr>
          <p:cNvCxnSpPr>
            <a:cxnSpLocks/>
          </p:cNvCxnSpPr>
          <p:nvPr/>
        </p:nvCxnSpPr>
        <p:spPr>
          <a:xfrm>
            <a:off x="7294773" y="3239328"/>
            <a:ext cx="2187866" cy="0"/>
          </a:xfrm>
          <a:prstGeom prst="line">
            <a:avLst/>
          </a:prstGeom>
          <a:ln w="3810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85" name="Rectangle 84">
            <a:extLst>
              <a:ext uri="{FF2B5EF4-FFF2-40B4-BE49-F238E27FC236}">
                <a16:creationId xmlns:a16="http://schemas.microsoft.com/office/drawing/2014/main" id="{899AAB80-8447-5865-2D5C-E7AC3C231E92}"/>
              </a:ext>
            </a:extLst>
          </p:cNvPr>
          <p:cNvSpPr/>
          <p:nvPr/>
        </p:nvSpPr>
        <p:spPr>
          <a:xfrm>
            <a:off x="7287392" y="3006836"/>
            <a:ext cx="3316158" cy="461665"/>
          </a:xfrm>
          <a:prstGeom prst="rect">
            <a:avLst/>
          </a:prstGeom>
          <a:solidFill>
            <a:srgbClr val="00A759">
              <a:alpha val="3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cxnSp>
        <p:nvCxnSpPr>
          <p:cNvPr id="86" name="Straight Connector 85">
            <a:extLst>
              <a:ext uri="{FF2B5EF4-FFF2-40B4-BE49-F238E27FC236}">
                <a16:creationId xmlns:a16="http://schemas.microsoft.com/office/drawing/2014/main" id="{15013D62-121F-8B72-18A6-2E601105A3BB}"/>
              </a:ext>
            </a:extLst>
          </p:cNvPr>
          <p:cNvCxnSpPr>
            <a:cxnSpLocks/>
          </p:cNvCxnSpPr>
          <p:nvPr/>
        </p:nvCxnSpPr>
        <p:spPr>
          <a:xfrm>
            <a:off x="7294773" y="3239328"/>
            <a:ext cx="2635599" cy="0"/>
          </a:xfrm>
          <a:prstGeom prst="line">
            <a:avLst/>
          </a:prstGeom>
          <a:ln w="3810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87" name="Rectangle 86">
            <a:extLst>
              <a:ext uri="{FF2B5EF4-FFF2-40B4-BE49-F238E27FC236}">
                <a16:creationId xmlns:a16="http://schemas.microsoft.com/office/drawing/2014/main" id="{3447DF88-CE1F-8819-5D4E-A4B7195E5C15}"/>
              </a:ext>
            </a:extLst>
          </p:cNvPr>
          <p:cNvSpPr/>
          <p:nvPr/>
        </p:nvSpPr>
        <p:spPr>
          <a:xfrm rot="5400000">
            <a:off x="8747949" y="3326483"/>
            <a:ext cx="2317130" cy="243900"/>
          </a:xfrm>
          <a:prstGeom prst="rect">
            <a:avLst/>
          </a:prstGeom>
          <a:solidFill>
            <a:srgbClr val="00A759">
              <a:alpha val="3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88" name="ZoneTexte 41">
            <a:extLst>
              <a:ext uri="{FF2B5EF4-FFF2-40B4-BE49-F238E27FC236}">
                <a16:creationId xmlns:a16="http://schemas.microsoft.com/office/drawing/2014/main" id="{E24B52F6-51DB-997B-4EC8-22697D501594}"/>
              </a:ext>
            </a:extLst>
          </p:cNvPr>
          <p:cNvSpPr txBox="1"/>
          <p:nvPr/>
        </p:nvSpPr>
        <p:spPr>
          <a:xfrm>
            <a:off x="9567123" y="1890168"/>
            <a:ext cx="1532792" cy="400110"/>
          </a:xfrm>
          <a:prstGeom prst="rect">
            <a:avLst/>
          </a:prstGeom>
          <a:noFill/>
        </p:spPr>
        <p:txBody>
          <a:bodyPr wrap="none" rtlCol="0">
            <a:spAutoFit/>
          </a:bodyPr>
          <a:lstStyle/>
          <a:p>
            <a:r>
              <a:rPr lang="fr-CA" sz="2000" dirty="0">
                <a:latin typeface="Century Schoolbook" panose="02040604050505020304" pitchFamily="18" charset="0"/>
                <a:cs typeface="Roboto Serif Light" pitchFamily="2" charset="0"/>
              </a:rPr>
              <a:t>Spin phase</a:t>
            </a:r>
          </a:p>
        </p:txBody>
      </p:sp>
      <p:cxnSp>
        <p:nvCxnSpPr>
          <p:cNvPr id="89" name="Connecteur droit avec flèche 71">
            <a:extLst>
              <a:ext uri="{FF2B5EF4-FFF2-40B4-BE49-F238E27FC236}">
                <a16:creationId xmlns:a16="http://schemas.microsoft.com/office/drawing/2014/main" id="{F3B2448E-7A1C-FDD6-772D-0798544EBA87}"/>
              </a:ext>
            </a:extLst>
          </p:cNvPr>
          <p:cNvCxnSpPr>
            <a:cxnSpLocks/>
          </p:cNvCxnSpPr>
          <p:nvPr/>
        </p:nvCxnSpPr>
        <p:spPr>
          <a:xfrm>
            <a:off x="10333519" y="3240320"/>
            <a:ext cx="143305" cy="1659"/>
          </a:xfrm>
          <a:prstGeom prst="straightConnector1">
            <a:avLst/>
          </a:prstGeom>
          <a:ln w="12700" cmpd="sng">
            <a:solidFill>
              <a:srgbClr val="00A759"/>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97" name="Connecteur droit avec flèche 71">
            <a:extLst>
              <a:ext uri="{FF2B5EF4-FFF2-40B4-BE49-F238E27FC236}">
                <a16:creationId xmlns:a16="http://schemas.microsoft.com/office/drawing/2014/main" id="{0BFFA6A9-0C03-71C9-FF54-1CFF43D2D711}"/>
              </a:ext>
            </a:extLst>
          </p:cNvPr>
          <p:cNvCxnSpPr>
            <a:cxnSpLocks/>
          </p:cNvCxnSpPr>
          <p:nvPr/>
        </p:nvCxnSpPr>
        <p:spPr>
          <a:xfrm rot="16200000">
            <a:off x="10305846" y="4088892"/>
            <a:ext cx="143305" cy="1659"/>
          </a:xfrm>
          <a:prstGeom prst="straightConnector1">
            <a:avLst/>
          </a:prstGeom>
          <a:ln w="12700" cmpd="sng">
            <a:solidFill>
              <a:srgbClr val="00A759"/>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98" name="Connecteur droit avec flèche 71">
            <a:extLst>
              <a:ext uri="{FF2B5EF4-FFF2-40B4-BE49-F238E27FC236}">
                <a16:creationId xmlns:a16="http://schemas.microsoft.com/office/drawing/2014/main" id="{A744763A-A0C9-320F-7597-2269B4E40324}"/>
              </a:ext>
            </a:extLst>
          </p:cNvPr>
          <p:cNvCxnSpPr>
            <a:cxnSpLocks/>
          </p:cNvCxnSpPr>
          <p:nvPr/>
        </p:nvCxnSpPr>
        <p:spPr>
          <a:xfrm rot="16200000">
            <a:off x="10309775" y="3909826"/>
            <a:ext cx="143305" cy="1659"/>
          </a:xfrm>
          <a:prstGeom prst="straightConnector1">
            <a:avLst/>
          </a:prstGeom>
          <a:ln w="12700" cmpd="sng">
            <a:solidFill>
              <a:srgbClr val="00A759"/>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99" name="Connecteur droit avec flèche 71">
            <a:extLst>
              <a:ext uri="{FF2B5EF4-FFF2-40B4-BE49-F238E27FC236}">
                <a16:creationId xmlns:a16="http://schemas.microsoft.com/office/drawing/2014/main" id="{A282EF4B-C920-7866-415E-643F97D01FDA}"/>
              </a:ext>
            </a:extLst>
          </p:cNvPr>
          <p:cNvCxnSpPr>
            <a:cxnSpLocks/>
          </p:cNvCxnSpPr>
          <p:nvPr/>
        </p:nvCxnSpPr>
        <p:spPr>
          <a:xfrm rot="16200000">
            <a:off x="10313156" y="3738350"/>
            <a:ext cx="143305" cy="1659"/>
          </a:xfrm>
          <a:prstGeom prst="straightConnector1">
            <a:avLst/>
          </a:prstGeom>
          <a:ln w="12700" cmpd="sng">
            <a:solidFill>
              <a:srgbClr val="00A759"/>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100" name="Connecteur droit avec flèche 71">
            <a:extLst>
              <a:ext uri="{FF2B5EF4-FFF2-40B4-BE49-F238E27FC236}">
                <a16:creationId xmlns:a16="http://schemas.microsoft.com/office/drawing/2014/main" id="{F9783703-F10A-6A70-A7C1-6D96AE54FA05}"/>
              </a:ext>
            </a:extLst>
          </p:cNvPr>
          <p:cNvCxnSpPr>
            <a:cxnSpLocks/>
          </p:cNvCxnSpPr>
          <p:nvPr/>
        </p:nvCxnSpPr>
        <p:spPr>
          <a:xfrm rot="16200000">
            <a:off x="10312326" y="3559667"/>
            <a:ext cx="143305" cy="1659"/>
          </a:xfrm>
          <a:prstGeom prst="straightConnector1">
            <a:avLst/>
          </a:prstGeom>
          <a:ln w="12700" cmpd="sng">
            <a:solidFill>
              <a:srgbClr val="00A759"/>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101" name="Connecteur droit avec flèche 71">
            <a:extLst>
              <a:ext uri="{FF2B5EF4-FFF2-40B4-BE49-F238E27FC236}">
                <a16:creationId xmlns:a16="http://schemas.microsoft.com/office/drawing/2014/main" id="{1BBECCE7-6D26-E849-01A8-99B34E73359B}"/>
              </a:ext>
            </a:extLst>
          </p:cNvPr>
          <p:cNvCxnSpPr>
            <a:cxnSpLocks/>
          </p:cNvCxnSpPr>
          <p:nvPr/>
        </p:nvCxnSpPr>
        <p:spPr>
          <a:xfrm rot="16200000">
            <a:off x="10306676" y="2914012"/>
            <a:ext cx="143305" cy="1659"/>
          </a:xfrm>
          <a:prstGeom prst="straightConnector1">
            <a:avLst/>
          </a:prstGeom>
          <a:ln w="12700" cmpd="sng">
            <a:solidFill>
              <a:srgbClr val="00A759"/>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102" name="Connecteur droit avec flèche 71">
            <a:extLst>
              <a:ext uri="{FF2B5EF4-FFF2-40B4-BE49-F238E27FC236}">
                <a16:creationId xmlns:a16="http://schemas.microsoft.com/office/drawing/2014/main" id="{B58B5480-8BD0-9530-8AC7-A38C3AC33ECB}"/>
              </a:ext>
            </a:extLst>
          </p:cNvPr>
          <p:cNvCxnSpPr>
            <a:cxnSpLocks/>
          </p:cNvCxnSpPr>
          <p:nvPr/>
        </p:nvCxnSpPr>
        <p:spPr>
          <a:xfrm rot="16200000">
            <a:off x="10305846" y="2735329"/>
            <a:ext cx="143305" cy="1659"/>
          </a:xfrm>
          <a:prstGeom prst="straightConnector1">
            <a:avLst/>
          </a:prstGeom>
          <a:ln w="12700" cmpd="sng">
            <a:solidFill>
              <a:srgbClr val="00A759"/>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103" name="Connecteur droit avec flèche 71">
            <a:extLst>
              <a:ext uri="{FF2B5EF4-FFF2-40B4-BE49-F238E27FC236}">
                <a16:creationId xmlns:a16="http://schemas.microsoft.com/office/drawing/2014/main" id="{97F429E9-A557-ECB3-0A1D-8ED8F9DBD2A8}"/>
              </a:ext>
            </a:extLst>
          </p:cNvPr>
          <p:cNvCxnSpPr>
            <a:cxnSpLocks/>
          </p:cNvCxnSpPr>
          <p:nvPr/>
        </p:nvCxnSpPr>
        <p:spPr>
          <a:xfrm rot="16200000">
            <a:off x="10309775" y="2556263"/>
            <a:ext cx="143305" cy="1659"/>
          </a:xfrm>
          <a:prstGeom prst="straightConnector1">
            <a:avLst/>
          </a:prstGeom>
          <a:ln w="12700" cmpd="sng">
            <a:solidFill>
              <a:srgbClr val="00A759"/>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104" name="Connecteur droit avec flèche 71">
            <a:extLst>
              <a:ext uri="{FF2B5EF4-FFF2-40B4-BE49-F238E27FC236}">
                <a16:creationId xmlns:a16="http://schemas.microsoft.com/office/drawing/2014/main" id="{815EE693-3EA1-FF37-8938-4B35146D5AEE}"/>
              </a:ext>
            </a:extLst>
          </p:cNvPr>
          <p:cNvCxnSpPr>
            <a:cxnSpLocks/>
          </p:cNvCxnSpPr>
          <p:nvPr/>
        </p:nvCxnSpPr>
        <p:spPr>
          <a:xfrm rot="16200000">
            <a:off x="10313156" y="2384787"/>
            <a:ext cx="143305" cy="1659"/>
          </a:xfrm>
          <a:prstGeom prst="straightConnector1">
            <a:avLst/>
          </a:prstGeom>
          <a:ln w="12700" cmpd="sng">
            <a:solidFill>
              <a:srgbClr val="00A759"/>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105" name="Connecteur droit avec flèche 71">
            <a:extLst>
              <a:ext uri="{FF2B5EF4-FFF2-40B4-BE49-F238E27FC236}">
                <a16:creationId xmlns:a16="http://schemas.microsoft.com/office/drawing/2014/main" id="{EAA71299-4705-1329-271B-0C57ABA683F3}"/>
              </a:ext>
            </a:extLst>
          </p:cNvPr>
          <p:cNvCxnSpPr>
            <a:cxnSpLocks/>
          </p:cNvCxnSpPr>
          <p:nvPr/>
        </p:nvCxnSpPr>
        <p:spPr>
          <a:xfrm>
            <a:off x="10333519" y="3312282"/>
            <a:ext cx="143305" cy="1659"/>
          </a:xfrm>
          <a:prstGeom prst="straightConnector1">
            <a:avLst/>
          </a:prstGeom>
          <a:ln w="12700" cmpd="sng">
            <a:solidFill>
              <a:srgbClr val="00A759"/>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106" name="Connecteur droit avec flèche 71">
            <a:extLst>
              <a:ext uri="{FF2B5EF4-FFF2-40B4-BE49-F238E27FC236}">
                <a16:creationId xmlns:a16="http://schemas.microsoft.com/office/drawing/2014/main" id="{A3346CE4-ED1F-1ACE-3A41-518F5C0DFF48}"/>
              </a:ext>
            </a:extLst>
          </p:cNvPr>
          <p:cNvCxnSpPr>
            <a:cxnSpLocks/>
          </p:cNvCxnSpPr>
          <p:nvPr/>
        </p:nvCxnSpPr>
        <p:spPr>
          <a:xfrm>
            <a:off x="10333519" y="3384817"/>
            <a:ext cx="143305" cy="1659"/>
          </a:xfrm>
          <a:prstGeom prst="straightConnector1">
            <a:avLst/>
          </a:prstGeom>
          <a:ln w="12700" cmpd="sng">
            <a:solidFill>
              <a:srgbClr val="00A759"/>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107" name="Connecteur droit avec flèche 71">
            <a:extLst>
              <a:ext uri="{FF2B5EF4-FFF2-40B4-BE49-F238E27FC236}">
                <a16:creationId xmlns:a16="http://schemas.microsoft.com/office/drawing/2014/main" id="{601853C8-B4B0-9A3E-08A8-DEC90D5581E8}"/>
              </a:ext>
            </a:extLst>
          </p:cNvPr>
          <p:cNvCxnSpPr>
            <a:cxnSpLocks/>
          </p:cNvCxnSpPr>
          <p:nvPr/>
        </p:nvCxnSpPr>
        <p:spPr>
          <a:xfrm>
            <a:off x="10333519" y="3456321"/>
            <a:ext cx="143305" cy="1659"/>
          </a:xfrm>
          <a:prstGeom prst="straightConnector1">
            <a:avLst/>
          </a:prstGeom>
          <a:ln w="12700" cmpd="sng">
            <a:solidFill>
              <a:srgbClr val="00A759"/>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108" name="Connecteur droit avec flèche 71">
            <a:extLst>
              <a:ext uri="{FF2B5EF4-FFF2-40B4-BE49-F238E27FC236}">
                <a16:creationId xmlns:a16="http://schemas.microsoft.com/office/drawing/2014/main" id="{303461D0-7368-3D5E-52CF-1FC269977D46}"/>
              </a:ext>
            </a:extLst>
          </p:cNvPr>
          <p:cNvCxnSpPr>
            <a:cxnSpLocks/>
          </p:cNvCxnSpPr>
          <p:nvPr/>
        </p:nvCxnSpPr>
        <p:spPr>
          <a:xfrm>
            <a:off x="10333519" y="3163283"/>
            <a:ext cx="143305" cy="1659"/>
          </a:xfrm>
          <a:prstGeom prst="straightConnector1">
            <a:avLst/>
          </a:prstGeom>
          <a:ln w="12700" cmpd="sng">
            <a:solidFill>
              <a:srgbClr val="00A759"/>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109" name="Connecteur droit avec flèche 71">
            <a:extLst>
              <a:ext uri="{FF2B5EF4-FFF2-40B4-BE49-F238E27FC236}">
                <a16:creationId xmlns:a16="http://schemas.microsoft.com/office/drawing/2014/main" id="{45DA06E9-3621-0A0A-DAEF-F6575D3C280B}"/>
              </a:ext>
            </a:extLst>
          </p:cNvPr>
          <p:cNvCxnSpPr>
            <a:cxnSpLocks/>
          </p:cNvCxnSpPr>
          <p:nvPr/>
        </p:nvCxnSpPr>
        <p:spPr>
          <a:xfrm>
            <a:off x="10333519" y="3086777"/>
            <a:ext cx="143305" cy="1659"/>
          </a:xfrm>
          <a:prstGeom prst="straightConnector1">
            <a:avLst/>
          </a:prstGeom>
          <a:ln w="12700" cmpd="sng">
            <a:solidFill>
              <a:srgbClr val="00A759"/>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110" name="Connecteur droit avec flèche 71">
            <a:extLst>
              <a:ext uri="{FF2B5EF4-FFF2-40B4-BE49-F238E27FC236}">
                <a16:creationId xmlns:a16="http://schemas.microsoft.com/office/drawing/2014/main" id="{5D67951B-FF3A-31B4-5C0D-2EAEA72F2B7E}"/>
              </a:ext>
            </a:extLst>
          </p:cNvPr>
          <p:cNvCxnSpPr>
            <a:cxnSpLocks/>
          </p:cNvCxnSpPr>
          <p:nvPr/>
        </p:nvCxnSpPr>
        <p:spPr>
          <a:xfrm>
            <a:off x="10333519" y="3015152"/>
            <a:ext cx="143305" cy="1659"/>
          </a:xfrm>
          <a:prstGeom prst="straightConnector1">
            <a:avLst/>
          </a:prstGeom>
          <a:ln w="12700" cmpd="sng">
            <a:solidFill>
              <a:srgbClr val="00A759"/>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96" name="Straight Arrow Connector 95">
            <a:extLst>
              <a:ext uri="{FF2B5EF4-FFF2-40B4-BE49-F238E27FC236}">
                <a16:creationId xmlns:a16="http://schemas.microsoft.com/office/drawing/2014/main" id="{450B7E53-09D7-C948-A01A-84DCA2C140C1}"/>
              </a:ext>
            </a:extLst>
          </p:cNvPr>
          <p:cNvCxnSpPr>
            <a:cxnSpLocks/>
          </p:cNvCxnSpPr>
          <p:nvPr/>
        </p:nvCxnSpPr>
        <p:spPr>
          <a:xfrm flipV="1">
            <a:off x="10337312" y="2243701"/>
            <a:ext cx="0" cy="2222163"/>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1" name="ZoneTexte 41">
            <a:extLst>
              <a:ext uri="{FF2B5EF4-FFF2-40B4-BE49-F238E27FC236}">
                <a16:creationId xmlns:a16="http://schemas.microsoft.com/office/drawing/2014/main" id="{E61868FB-7C07-0D31-2668-9AC219A4C249}"/>
              </a:ext>
            </a:extLst>
          </p:cNvPr>
          <p:cNvSpPr txBox="1"/>
          <p:nvPr/>
        </p:nvSpPr>
        <p:spPr>
          <a:xfrm>
            <a:off x="1344023" y="5875313"/>
            <a:ext cx="3789873" cy="649188"/>
          </a:xfrm>
          <a:prstGeom prst="roundRect">
            <a:avLst>
              <a:gd name="adj" fmla="val 50000"/>
            </a:avLst>
          </a:prstGeom>
          <a:solidFill>
            <a:schemeClr val="bg2"/>
          </a:solidFill>
        </p:spPr>
        <p:txBody>
          <a:bodyPr wrap="square" rtlCol="0" anchor="ctr">
            <a:spAutoFit/>
          </a:bodyPr>
          <a:lstStyle/>
          <a:p>
            <a:pPr algn="ctr"/>
            <a:r>
              <a:rPr lang="fr-CA" sz="2400" dirty="0">
                <a:solidFill>
                  <a:srgbClr val="00A759"/>
                </a:solidFill>
                <a:latin typeface="Century Schoolbook" panose="02040604050505020304" pitchFamily="18" charset="0"/>
                <a:cs typeface="Roboto Serif Light" pitchFamily="2" charset="0"/>
              </a:rPr>
              <a:t>Slice </a:t>
            </a:r>
            <a:r>
              <a:rPr lang="fr-CA" sz="2400" dirty="0" err="1">
                <a:solidFill>
                  <a:srgbClr val="00A759"/>
                </a:solidFill>
                <a:latin typeface="Century Schoolbook" panose="02040604050505020304" pitchFamily="18" charset="0"/>
                <a:cs typeface="Roboto Serif Light" pitchFamily="2" charset="0"/>
              </a:rPr>
              <a:t>selection</a:t>
            </a:r>
            <a:r>
              <a:rPr lang="fr-CA" sz="2400" dirty="0">
                <a:solidFill>
                  <a:srgbClr val="00A759"/>
                </a:solidFill>
                <a:latin typeface="Century Schoolbook" panose="02040604050505020304" pitchFamily="18" charset="0"/>
                <a:cs typeface="Roboto Serif Light" pitchFamily="2" charset="0"/>
              </a:rPr>
              <a:t> gradient</a:t>
            </a:r>
          </a:p>
        </p:txBody>
      </p:sp>
      <p:sp>
        <p:nvSpPr>
          <p:cNvPr id="112" name="ZoneTexte 41">
            <a:extLst>
              <a:ext uri="{FF2B5EF4-FFF2-40B4-BE49-F238E27FC236}">
                <a16:creationId xmlns:a16="http://schemas.microsoft.com/office/drawing/2014/main" id="{1E28C93B-EE2A-19C1-D796-6D43901E6479}"/>
              </a:ext>
            </a:extLst>
          </p:cNvPr>
          <p:cNvSpPr txBox="1"/>
          <p:nvPr/>
        </p:nvSpPr>
        <p:spPr>
          <a:xfrm>
            <a:off x="6745344" y="5873566"/>
            <a:ext cx="3979207" cy="649188"/>
          </a:xfrm>
          <a:prstGeom prst="roundRect">
            <a:avLst>
              <a:gd name="adj" fmla="val 50000"/>
            </a:avLst>
          </a:prstGeom>
          <a:solidFill>
            <a:schemeClr val="bg2"/>
          </a:solidFill>
        </p:spPr>
        <p:txBody>
          <a:bodyPr wrap="square" rtlCol="0" anchor="ctr">
            <a:spAutoFit/>
          </a:bodyPr>
          <a:lstStyle/>
          <a:p>
            <a:pPr algn="ctr"/>
            <a:r>
              <a:rPr lang="fr-CA" sz="2400" dirty="0">
                <a:solidFill>
                  <a:srgbClr val="00A759"/>
                </a:solidFill>
                <a:latin typeface="Century Schoolbook" panose="02040604050505020304" pitchFamily="18" charset="0"/>
                <a:cs typeface="Roboto Serif Light" pitchFamily="2" charset="0"/>
              </a:rPr>
              <a:t>Spin </a:t>
            </a:r>
            <a:r>
              <a:rPr lang="fr-CA" sz="2400" dirty="0" err="1">
                <a:solidFill>
                  <a:srgbClr val="00A759"/>
                </a:solidFill>
                <a:latin typeface="Century Schoolbook" panose="02040604050505020304" pitchFamily="18" charset="0"/>
                <a:cs typeface="Roboto Serif Light" pitchFamily="2" charset="0"/>
              </a:rPr>
              <a:t>rephasing</a:t>
            </a:r>
            <a:r>
              <a:rPr lang="fr-CA" sz="2400" dirty="0">
                <a:solidFill>
                  <a:srgbClr val="00A759"/>
                </a:solidFill>
                <a:latin typeface="Century Schoolbook" panose="02040604050505020304" pitchFamily="18" charset="0"/>
                <a:cs typeface="Roboto Serif Light" pitchFamily="2" charset="0"/>
              </a:rPr>
              <a:t> gradient</a:t>
            </a:r>
          </a:p>
        </p:txBody>
      </p:sp>
      <p:sp>
        <p:nvSpPr>
          <p:cNvPr id="113" name="ZoneTexte 41">
            <a:extLst>
              <a:ext uri="{FF2B5EF4-FFF2-40B4-BE49-F238E27FC236}">
                <a16:creationId xmlns:a16="http://schemas.microsoft.com/office/drawing/2014/main" id="{7289C94A-7640-B5B4-061E-BCF48A33A150}"/>
              </a:ext>
            </a:extLst>
          </p:cNvPr>
          <p:cNvSpPr txBox="1"/>
          <p:nvPr/>
        </p:nvSpPr>
        <p:spPr>
          <a:xfrm>
            <a:off x="5138828" y="2790982"/>
            <a:ext cx="2456873" cy="830997"/>
          </a:xfrm>
          <a:prstGeom prst="rect">
            <a:avLst/>
          </a:prstGeom>
          <a:noFill/>
        </p:spPr>
        <p:txBody>
          <a:bodyPr wrap="square" rtlCol="0">
            <a:spAutoFit/>
          </a:bodyPr>
          <a:lstStyle/>
          <a:p>
            <a:pPr algn="ctr"/>
            <a:r>
              <a:rPr lang="fr-CA" sz="2400" dirty="0" err="1">
                <a:latin typeface="Century Schoolbook" panose="02040604050505020304" pitchFamily="18" charset="0"/>
                <a:cs typeface="Roboto Serif Light" pitchFamily="2" charset="0"/>
              </a:rPr>
              <a:t>Dephasing</a:t>
            </a:r>
            <a:r>
              <a:rPr lang="fr-CA" sz="2400" dirty="0">
                <a:latin typeface="Century Schoolbook" panose="02040604050505020304" pitchFamily="18" charset="0"/>
                <a:cs typeface="Roboto Serif Light" pitchFamily="2" charset="0"/>
              </a:rPr>
              <a:t>:</a:t>
            </a:r>
          </a:p>
          <a:p>
            <a:pPr algn="ctr"/>
            <a:r>
              <a:rPr lang="fr-CA" sz="2400" dirty="0">
                <a:latin typeface="Century Schoolbook" panose="02040604050505020304" pitchFamily="18" charset="0"/>
                <a:cs typeface="Roboto Serif Light" pitchFamily="2" charset="0"/>
              </a:rPr>
              <a:t>Spiral </a:t>
            </a:r>
            <a:r>
              <a:rPr lang="fr-CA" sz="2400" dirty="0" err="1">
                <a:latin typeface="Century Schoolbook" panose="02040604050505020304" pitchFamily="18" charset="0"/>
                <a:cs typeface="Roboto Serif Light" pitchFamily="2" charset="0"/>
              </a:rPr>
              <a:t>staircase</a:t>
            </a:r>
            <a:endParaRPr lang="fr-CA" sz="2400" dirty="0">
              <a:latin typeface="Century Schoolbook" panose="02040604050505020304" pitchFamily="18" charset="0"/>
              <a:cs typeface="Roboto Serif Light" pitchFamily="2" charset="0"/>
            </a:endParaRPr>
          </a:p>
        </p:txBody>
      </p:sp>
      <p:sp>
        <p:nvSpPr>
          <p:cNvPr id="114" name="ZoneTexte 41">
            <a:extLst>
              <a:ext uri="{FF2B5EF4-FFF2-40B4-BE49-F238E27FC236}">
                <a16:creationId xmlns:a16="http://schemas.microsoft.com/office/drawing/2014/main" id="{5F0FF31D-A767-1988-2E3C-C796B746DE09}"/>
              </a:ext>
            </a:extLst>
          </p:cNvPr>
          <p:cNvSpPr txBox="1"/>
          <p:nvPr/>
        </p:nvSpPr>
        <p:spPr>
          <a:xfrm>
            <a:off x="10490923" y="2822169"/>
            <a:ext cx="1704708" cy="830997"/>
          </a:xfrm>
          <a:prstGeom prst="rect">
            <a:avLst/>
          </a:prstGeom>
          <a:noFill/>
        </p:spPr>
        <p:txBody>
          <a:bodyPr wrap="square" rtlCol="0">
            <a:spAutoFit/>
          </a:bodyPr>
          <a:lstStyle/>
          <a:p>
            <a:pPr algn="ctr"/>
            <a:r>
              <a:rPr lang="fr-CA" sz="2400" dirty="0">
                <a:latin typeface="Century Schoolbook" panose="02040604050505020304" pitchFamily="18" charset="0"/>
                <a:cs typeface="Roboto Serif Light" pitchFamily="2" charset="0"/>
              </a:rPr>
              <a:t>Maximum</a:t>
            </a:r>
          </a:p>
          <a:p>
            <a:pPr algn="ctr"/>
            <a:r>
              <a:rPr lang="fr-CA" sz="2400" dirty="0">
                <a:latin typeface="Century Schoolbook" panose="02040604050505020304" pitchFamily="18" charset="0"/>
                <a:cs typeface="Roboto Serif Light" pitchFamily="2" charset="0"/>
              </a:rPr>
              <a:t>signal</a:t>
            </a:r>
          </a:p>
        </p:txBody>
      </p:sp>
    </p:spTree>
    <p:extLst>
      <p:ext uri="{BB962C8B-B14F-4D97-AF65-F5344CB8AC3E}">
        <p14:creationId xmlns:p14="http://schemas.microsoft.com/office/powerpoint/2010/main" val="419802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8"/>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1"/>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63"/>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64"/>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65"/>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66"/>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68"/>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69"/>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70"/>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71"/>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13"/>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xit" presetSubtype="0" fill="hold" grpId="1" nodeType="clickEffect">
                                  <p:stCondLst>
                                    <p:cond delay="0"/>
                                  </p:stCondLst>
                                  <p:childTnLst>
                                    <p:set>
                                      <p:cBhvr>
                                        <p:cTn id="46" dur="1" fill="hold">
                                          <p:stCondLst>
                                            <p:cond delay="0"/>
                                          </p:stCondLst>
                                        </p:cTn>
                                        <p:tgtEl>
                                          <p:spTgt spid="113"/>
                                        </p:tgtEl>
                                        <p:attrNameLst>
                                          <p:attrName>style.visibility</p:attrName>
                                        </p:attrNameLst>
                                      </p:cBhvr>
                                      <p:to>
                                        <p:strVal val="hidden"/>
                                      </p:to>
                                    </p:set>
                                  </p:childTnLst>
                                </p:cTn>
                              </p:par>
                              <p:par>
                                <p:cTn id="47" presetID="1" presetClass="entr" presetSubtype="0" fill="hold" nodeType="withEffect">
                                  <p:stCondLst>
                                    <p:cond delay="0"/>
                                  </p:stCondLst>
                                  <p:childTnLst>
                                    <p:set>
                                      <p:cBhvr>
                                        <p:cTn id="48" dur="1" fill="hold">
                                          <p:stCondLst>
                                            <p:cond delay="0"/>
                                          </p:stCondLst>
                                        </p:cTn>
                                        <p:tgtEl>
                                          <p:spTgt spid="73"/>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74"/>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75"/>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76"/>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77"/>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78"/>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79"/>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80"/>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81"/>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82"/>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83"/>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84"/>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85"/>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86"/>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87"/>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88"/>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89"/>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97"/>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98"/>
                                        </p:tgtEl>
                                        <p:attrNameLst>
                                          <p:attrName>style.visibility</p:attrName>
                                        </p:attrNameLst>
                                      </p:cBhvr>
                                      <p:to>
                                        <p:strVal val="visible"/>
                                      </p:to>
                                    </p:set>
                                  </p:childTnLst>
                                </p:cTn>
                              </p:par>
                              <p:par>
                                <p:cTn id="85" presetID="1" presetClass="entr" presetSubtype="0" fill="hold" nodeType="withEffect">
                                  <p:stCondLst>
                                    <p:cond delay="0"/>
                                  </p:stCondLst>
                                  <p:childTnLst>
                                    <p:set>
                                      <p:cBhvr>
                                        <p:cTn id="86" dur="1" fill="hold">
                                          <p:stCondLst>
                                            <p:cond delay="0"/>
                                          </p:stCondLst>
                                        </p:cTn>
                                        <p:tgtEl>
                                          <p:spTgt spid="99"/>
                                        </p:tgtEl>
                                        <p:attrNameLst>
                                          <p:attrName>style.visibility</p:attrName>
                                        </p:attrNameLst>
                                      </p:cBhvr>
                                      <p:to>
                                        <p:strVal val="visible"/>
                                      </p:to>
                                    </p:set>
                                  </p:childTnLst>
                                </p:cTn>
                              </p:par>
                              <p:par>
                                <p:cTn id="87" presetID="1" presetClass="entr" presetSubtype="0" fill="hold" nodeType="withEffect">
                                  <p:stCondLst>
                                    <p:cond delay="0"/>
                                  </p:stCondLst>
                                  <p:childTnLst>
                                    <p:set>
                                      <p:cBhvr>
                                        <p:cTn id="88" dur="1" fill="hold">
                                          <p:stCondLst>
                                            <p:cond delay="0"/>
                                          </p:stCondLst>
                                        </p:cTn>
                                        <p:tgtEl>
                                          <p:spTgt spid="100"/>
                                        </p:tgtEl>
                                        <p:attrNameLst>
                                          <p:attrName>style.visibility</p:attrName>
                                        </p:attrNameLst>
                                      </p:cBhvr>
                                      <p:to>
                                        <p:strVal val="visible"/>
                                      </p:to>
                                    </p:set>
                                  </p:childTnLst>
                                </p:cTn>
                              </p:par>
                              <p:par>
                                <p:cTn id="89" presetID="1" presetClass="entr" presetSubtype="0" fill="hold" nodeType="withEffect">
                                  <p:stCondLst>
                                    <p:cond delay="0"/>
                                  </p:stCondLst>
                                  <p:childTnLst>
                                    <p:set>
                                      <p:cBhvr>
                                        <p:cTn id="90" dur="1" fill="hold">
                                          <p:stCondLst>
                                            <p:cond delay="0"/>
                                          </p:stCondLst>
                                        </p:cTn>
                                        <p:tgtEl>
                                          <p:spTgt spid="101"/>
                                        </p:tgtEl>
                                        <p:attrNameLst>
                                          <p:attrName>style.visibility</p:attrName>
                                        </p:attrNameLst>
                                      </p:cBhvr>
                                      <p:to>
                                        <p:strVal val="visible"/>
                                      </p:to>
                                    </p:set>
                                  </p:childTnLst>
                                </p:cTn>
                              </p:par>
                              <p:par>
                                <p:cTn id="91" presetID="1" presetClass="entr" presetSubtype="0" fill="hold" nodeType="withEffect">
                                  <p:stCondLst>
                                    <p:cond delay="0"/>
                                  </p:stCondLst>
                                  <p:childTnLst>
                                    <p:set>
                                      <p:cBhvr>
                                        <p:cTn id="92" dur="1" fill="hold">
                                          <p:stCondLst>
                                            <p:cond delay="0"/>
                                          </p:stCondLst>
                                        </p:cTn>
                                        <p:tgtEl>
                                          <p:spTgt spid="102"/>
                                        </p:tgtEl>
                                        <p:attrNameLst>
                                          <p:attrName>style.visibility</p:attrName>
                                        </p:attrNameLst>
                                      </p:cBhvr>
                                      <p:to>
                                        <p:strVal val="visible"/>
                                      </p:to>
                                    </p:set>
                                  </p:childTnLst>
                                </p:cTn>
                              </p:par>
                              <p:par>
                                <p:cTn id="93" presetID="1" presetClass="entr" presetSubtype="0" fill="hold" nodeType="withEffect">
                                  <p:stCondLst>
                                    <p:cond delay="0"/>
                                  </p:stCondLst>
                                  <p:childTnLst>
                                    <p:set>
                                      <p:cBhvr>
                                        <p:cTn id="94" dur="1" fill="hold">
                                          <p:stCondLst>
                                            <p:cond delay="0"/>
                                          </p:stCondLst>
                                        </p:cTn>
                                        <p:tgtEl>
                                          <p:spTgt spid="103"/>
                                        </p:tgtEl>
                                        <p:attrNameLst>
                                          <p:attrName>style.visibility</p:attrName>
                                        </p:attrNameLst>
                                      </p:cBhvr>
                                      <p:to>
                                        <p:strVal val="visible"/>
                                      </p:to>
                                    </p:set>
                                  </p:childTnLst>
                                </p:cTn>
                              </p:par>
                              <p:par>
                                <p:cTn id="95" presetID="1" presetClass="entr" presetSubtype="0" fill="hold" nodeType="withEffect">
                                  <p:stCondLst>
                                    <p:cond delay="0"/>
                                  </p:stCondLst>
                                  <p:childTnLst>
                                    <p:set>
                                      <p:cBhvr>
                                        <p:cTn id="96" dur="1" fill="hold">
                                          <p:stCondLst>
                                            <p:cond delay="0"/>
                                          </p:stCondLst>
                                        </p:cTn>
                                        <p:tgtEl>
                                          <p:spTgt spid="104"/>
                                        </p:tgtEl>
                                        <p:attrNameLst>
                                          <p:attrName>style.visibility</p:attrName>
                                        </p:attrNameLst>
                                      </p:cBhvr>
                                      <p:to>
                                        <p:strVal val="visible"/>
                                      </p:to>
                                    </p:set>
                                  </p:childTnLst>
                                </p:cTn>
                              </p:par>
                              <p:par>
                                <p:cTn id="97" presetID="1" presetClass="entr" presetSubtype="0" fill="hold" nodeType="withEffect">
                                  <p:stCondLst>
                                    <p:cond delay="0"/>
                                  </p:stCondLst>
                                  <p:childTnLst>
                                    <p:set>
                                      <p:cBhvr>
                                        <p:cTn id="98" dur="1" fill="hold">
                                          <p:stCondLst>
                                            <p:cond delay="0"/>
                                          </p:stCondLst>
                                        </p:cTn>
                                        <p:tgtEl>
                                          <p:spTgt spid="105"/>
                                        </p:tgtEl>
                                        <p:attrNameLst>
                                          <p:attrName>style.visibility</p:attrName>
                                        </p:attrNameLst>
                                      </p:cBhvr>
                                      <p:to>
                                        <p:strVal val="visible"/>
                                      </p:to>
                                    </p:set>
                                  </p:childTnLst>
                                </p:cTn>
                              </p:par>
                              <p:par>
                                <p:cTn id="99" presetID="1" presetClass="entr" presetSubtype="0" fill="hold" nodeType="withEffect">
                                  <p:stCondLst>
                                    <p:cond delay="0"/>
                                  </p:stCondLst>
                                  <p:childTnLst>
                                    <p:set>
                                      <p:cBhvr>
                                        <p:cTn id="100" dur="1" fill="hold">
                                          <p:stCondLst>
                                            <p:cond delay="0"/>
                                          </p:stCondLst>
                                        </p:cTn>
                                        <p:tgtEl>
                                          <p:spTgt spid="106"/>
                                        </p:tgtEl>
                                        <p:attrNameLst>
                                          <p:attrName>style.visibility</p:attrName>
                                        </p:attrNameLst>
                                      </p:cBhvr>
                                      <p:to>
                                        <p:strVal val="visible"/>
                                      </p:to>
                                    </p:set>
                                  </p:childTnLst>
                                </p:cTn>
                              </p:par>
                              <p:par>
                                <p:cTn id="101" presetID="1" presetClass="entr" presetSubtype="0" fill="hold" nodeType="withEffect">
                                  <p:stCondLst>
                                    <p:cond delay="0"/>
                                  </p:stCondLst>
                                  <p:childTnLst>
                                    <p:set>
                                      <p:cBhvr>
                                        <p:cTn id="102" dur="1" fill="hold">
                                          <p:stCondLst>
                                            <p:cond delay="0"/>
                                          </p:stCondLst>
                                        </p:cTn>
                                        <p:tgtEl>
                                          <p:spTgt spid="107"/>
                                        </p:tgtEl>
                                        <p:attrNameLst>
                                          <p:attrName>style.visibility</p:attrName>
                                        </p:attrNameLst>
                                      </p:cBhvr>
                                      <p:to>
                                        <p:strVal val="visible"/>
                                      </p:to>
                                    </p:set>
                                  </p:childTnLst>
                                </p:cTn>
                              </p:par>
                              <p:par>
                                <p:cTn id="103" presetID="1" presetClass="entr" presetSubtype="0" fill="hold" nodeType="withEffect">
                                  <p:stCondLst>
                                    <p:cond delay="0"/>
                                  </p:stCondLst>
                                  <p:childTnLst>
                                    <p:set>
                                      <p:cBhvr>
                                        <p:cTn id="104" dur="1" fill="hold">
                                          <p:stCondLst>
                                            <p:cond delay="0"/>
                                          </p:stCondLst>
                                        </p:cTn>
                                        <p:tgtEl>
                                          <p:spTgt spid="108"/>
                                        </p:tgtEl>
                                        <p:attrNameLst>
                                          <p:attrName>style.visibility</p:attrName>
                                        </p:attrNameLst>
                                      </p:cBhvr>
                                      <p:to>
                                        <p:strVal val="visible"/>
                                      </p:to>
                                    </p:set>
                                  </p:childTnLst>
                                </p:cTn>
                              </p:par>
                              <p:par>
                                <p:cTn id="105" presetID="1" presetClass="entr" presetSubtype="0" fill="hold" nodeType="withEffect">
                                  <p:stCondLst>
                                    <p:cond delay="0"/>
                                  </p:stCondLst>
                                  <p:childTnLst>
                                    <p:set>
                                      <p:cBhvr>
                                        <p:cTn id="106" dur="1" fill="hold">
                                          <p:stCondLst>
                                            <p:cond delay="0"/>
                                          </p:stCondLst>
                                        </p:cTn>
                                        <p:tgtEl>
                                          <p:spTgt spid="109"/>
                                        </p:tgtEl>
                                        <p:attrNameLst>
                                          <p:attrName>style.visibility</p:attrName>
                                        </p:attrNameLst>
                                      </p:cBhvr>
                                      <p:to>
                                        <p:strVal val="visible"/>
                                      </p:to>
                                    </p:set>
                                  </p:childTnLst>
                                </p:cTn>
                              </p:par>
                              <p:par>
                                <p:cTn id="107" presetID="1" presetClass="entr" presetSubtype="0" fill="hold" nodeType="withEffect">
                                  <p:stCondLst>
                                    <p:cond delay="0"/>
                                  </p:stCondLst>
                                  <p:childTnLst>
                                    <p:set>
                                      <p:cBhvr>
                                        <p:cTn id="108" dur="1" fill="hold">
                                          <p:stCondLst>
                                            <p:cond delay="0"/>
                                          </p:stCondLst>
                                        </p:cTn>
                                        <p:tgtEl>
                                          <p:spTgt spid="110"/>
                                        </p:tgtEl>
                                        <p:attrNameLst>
                                          <p:attrName>style.visibility</p:attrName>
                                        </p:attrNameLst>
                                      </p:cBhvr>
                                      <p:to>
                                        <p:strVal val="visible"/>
                                      </p:to>
                                    </p:set>
                                  </p:childTnLst>
                                </p:cTn>
                              </p:par>
                              <p:par>
                                <p:cTn id="109" presetID="1" presetClass="entr" presetSubtype="0" fill="hold" nodeType="withEffect">
                                  <p:stCondLst>
                                    <p:cond delay="0"/>
                                  </p:stCondLst>
                                  <p:childTnLst>
                                    <p:set>
                                      <p:cBhvr>
                                        <p:cTn id="110" dur="1" fill="hold">
                                          <p:stCondLst>
                                            <p:cond delay="0"/>
                                          </p:stCondLst>
                                        </p:cTn>
                                        <p:tgtEl>
                                          <p:spTgt spid="96"/>
                                        </p:tgtEl>
                                        <p:attrNameLst>
                                          <p:attrName>style.visibility</p:attrName>
                                        </p:attrNameLst>
                                      </p:cBhvr>
                                      <p:to>
                                        <p:strVal val="visible"/>
                                      </p:to>
                                    </p:set>
                                  </p:childTnLst>
                                </p:cTn>
                              </p:par>
                              <p:par>
                                <p:cTn id="111" presetID="1" presetClass="entr" presetSubtype="0" fill="hold" grpId="0" nodeType="withEffect">
                                  <p:stCondLst>
                                    <p:cond delay="0"/>
                                  </p:stCondLst>
                                  <p:childTnLst>
                                    <p:set>
                                      <p:cBhvr>
                                        <p:cTn id="112" dur="1" fill="hold">
                                          <p:stCondLst>
                                            <p:cond delay="0"/>
                                          </p:stCondLst>
                                        </p:cTn>
                                        <p:tgtEl>
                                          <p:spTgt spid="114"/>
                                        </p:tgtEl>
                                        <p:attrNameLst>
                                          <p:attrName>style.visibility</p:attrName>
                                        </p:attrNameLst>
                                      </p:cBhvr>
                                      <p:to>
                                        <p:strVal val="visible"/>
                                      </p:to>
                                    </p:set>
                                  </p:childTnLst>
                                </p:cTn>
                              </p:par>
                            </p:childTnLst>
                          </p:cTn>
                        </p:par>
                      </p:childTnLst>
                    </p:cTn>
                  </p:par>
                  <p:par>
                    <p:cTn id="113" fill="hold">
                      <p:stCondLst>
                        <p:cond delay="indefinite"/>
                      </p:stCondLst>
                      <p:childTnLst>
                        <p:par>
                          <p:cTn id="114" fill="hold">
                            <p:stCondLst>
                              <p:cond delay="0"/>
                            </p:stCondLst>
                            <p:childTnLst>
                              <p:par>
                                <p:cTn id="115" presetID="1" presetClass="entr" presetSubtype="0" fill="hold" grpId="0" nodeType="clickEffect">
                                  <p:stCondLst>
                                    <p:cond delay="0"/>
                                  </p:stCondLst>
                                  <p:childTnLst>
                                    <p:set>
                                      <p:cBhvr>
                                        <p:cTn id="116" dur="1" fill="hold">
                                          <p:stCondLst>
                                            <p:cond delay="0"/>
                                          </p:stCondLst>
                                        </p:cTn>
                                        <p:tgtEl>
                                          <p:spTgt spid="1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78" grpId="0"/>
      <p:bldP spid="80" grpId="0"/>
      <p:bldP spid="82" grpId="0"/>
      <p:bldP spid="83" grpId="0"/>
      <p:bldP spid="85" grpId="0" animBg="1"/>
      <p:bldP spid="87" grpId="0" animBg="1"/>
      <p:bldP spid="88" grpId="0"/>
      <p:bldP spid="112" grpId="0" animBg="1"/>
      <p:bldP spid="113" grpId="0"/>
      <p:bldP spid="113" grpId="1"/>
      <p:bldP spid="114" grpId="0"/>
    </p:bldLst>
  </p:timing>
</p:sld>
</file>

<file path=ppt/slides/slide8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ZoneTexte 41">
            <a:extLst>
              <a:ext uri="{FF2B5EF4-FFF2-40B4-BE49-F238E27FC236}">
                <a16:creationId xmlns:a16="http://schemas.microsoft.com/office/drawing/2014/main" id="{2E816C5F-77F3-4386-B62C-816A49C96FFE}"/>
              </a:ext>
            </a:extLst>
          </p:cNvPr>
          <p:cNvSpPr txBox="1"/>
          <p:nvPr/>
        </p:nvSpPr>
        <p:spPr>
          <a:xfrm>
            <a:off x="1000054" y="1511919"/>
            <a:ext cx="10060767" cy="523220"/>
          </a:xfrm>
          <a:prstGeom prst="rect">
            <a:avLst/>
          </a:prstGeom>
          <a:noFill/>
        </p:spPr>
        <p:txBody>
          <a:bodyPr wrap="square" rtlCol="0">
            <a:spAutoFit/>
          </a:bodyPr>
          <a:lstStyle/>
          <a:p>
            <a:pPr algn="ctr"/>
            <a:r>
              <a:rPr lang="fr-CA" sz="2800" dirty="0">
                <a:latin typeface="Century Schoolbook" panose="02040604050505020304" pitchFamily="18" charset="0"/>
                <a:cs typeface="Roboto Serif Light" pitchFamily="2" charset="0"/>
              </a:rPr>
              <a:t>Spatial </a:t>
            </a:r>
            <a:r>
              <a:rPr lang="fr-CA" sz="2800" dirty="0" err="1">
                <a:latin typeface="Century Schoolbook" panose="02040604050505020304" pitchFamily="18" charset="0"/>
                <a:cs typeface="Roboto Serif Light" pitchFamily="2" charset="0"/>
              </a:rPr>
              <a:t>encoding</a:t>
            </a:r>
            <a:r>
              <a:rPr lang="fr-CA" sz="2800" dirty="0">
                <a:latin typeface="Century Schoolbook" panose="02040604050505020304" pitchFamily="18" charset="0"/>
                <a:cs typeface="Roboto Serif Light" pitchFamily="2" charset="0"/>
              </a:rPr>
              <a:t> </a:t>
            </a:r>
            <a:r>
              <a:rPr lang="fr-CA" sz="2800" dirty="0" err="1">
                <a:latin typeface="Century Schoolbook" panose="02040604050505020304" pitchFamily="18" charset="0"/>
                <a:cs typeface="Roboto Serif Light" pitchFamily="2" charset="0"/>
              </a:rPr>
              <a:t>with</a:t>
            </a:r>
            <a:r>
              <a:rPr lang="fr-CA" sz="2800" dirty="0">
                <a:latin typeface="Century Schoolbook" panose="02040604050505020304" pitchFamily="18" charset="0"/>
                <a:cs typeface="Roboto Serif Light" pitchFamily="2" charset="0"/>
              </a:rPr>
              <a:t> the </a:t>
            </a:r>
            <a:r>
              <a:rPr lang="fr-CA" sz="2800" dirty="0" err="1">
                <a:latin typeface="Century Schoolbook" panose="02040604050505020304" pitchFamily="18" charset="0"/>
                <a:cs typeface="Roboto Serif Light" pitchFamily="2" charset="0"/>
              </a:rPr>
              <a:t>frequency</a:t>
            </a:r>
            <a:r>
              <a:rPr lang="fr-CA" sz="2800" dirty="0">
                <a:latin typeface="Century Schoolbook" panose="02040604050505020304" pitchFamily="18" charset="0"/>
                <a:cs typeface="Roboto Serif Light" pitchFamily="2" charset="0"/>
              </a:rPr>
              <a:t> </a:t>
            </a:r>
            <a:r>
              <a:rPr lang="fr-CA" sz="2800" dirty="0" err="1">
                <a:latin typeface="Century Schoolbook" panose="02040604050505020304" pitchFamily="18" charset="0"/>
                <a:cs typeface="Roboto Serif Light" pitchFamily="2" charset="0"/>
              </a:rPr>
              <a:t>encoding</a:t>
            </a:r>
            <a:r>
              <a:rPr lang="fr-CA" sz="2800" dirty="0">
                <a:latin typeface="Century Schoolbook" panose="02040604050505020304" pitchFamily="18" charset="0"/>
                <a:cs typeface="Roboto Serif Light" pitchFamily="2" charset="0"/>
              </a:rPr>
              <a:t> gradient </a:t>
            </a:r>
            <a:r>
              <a:rPr lang="fr-CA" sz="2800" b="1" dirty="0" err="1">
                <a:latin typeface="Century Schoolbook" panose="02040604050505020304" pitchFamily="18" charset="0"/>
                <a:cs typeface="Roboto Serif Medium" pitchFamily="2" charset="0"/>
              </a:rPr>
              <a:t>G</a:t>
            </a:r>
            <a:r>
              <a:rPr lang="fr-CA" sz="2800" b="1" baseline="-25000" dirty="0" err="1">
                <a:latin typeface="Century Schoolbook" panose="02040604050505020304" pitchFamily="18" charset="0"/>
                <a:cs typeface="Roboto Serif Medium" pitchFamily="2" charset="0"/>
              </a:rPr>
              <a:t>x</a:t>
            </a:r>
            <a:r>
              <a:rPr lang="fr-CA" sz="2800" dirty="0">
                <a:latin typeface="Century Schoolbook" panose="02040604050505020304" pitchFamily="18" charset="0"/>
                <a:cs typeface="Roboto Serif Light" pitchFamily="2" charset="0"/>
              </a:rPr>
              <a:t>.</a:t>
            </a:r>
          </a:p>
        </p:txBody>
      </p:sp>
      <p:sp>
        <p:nvSpPr>
          <p:cNvPr id="2" name="Title 1">
            <a:extLst>
              <a:ext uri="{FF2B5EF4-FFF2-40B4-BE49-F238E27FC236}">
                <a16:creationId xmlns:a16="http://schemas.microsoft.com/office/drawing/2014/main" id="{F9A875DE-1402-4A32-82FB-4CE69C758B60}"/>
              </a:ext>
            </a:extLst>
          </p:cNvPr>
          <p:cNvSpPr>
            <a:spLocks noGrp="1"/>
          </p:cNvSpPr>
          <p:nvPr>
            <p:ph type="title"/>
          </p:nvPr>
        </p:nvSpPr>
        <p:spPr/>
        <p:txBody>
          <a:bodyPr/>
          <a:lstStyle/>
          <a:p>
            <a:r>
              <a:rPr lang="fr-CA" dirty="0">
                <a:latin typeface="Century Schoolbook" panose="02040604050505020304" pitchFamily="18" charset="0"/>
              </a:rPr>
              <a:t>Image formation: </a:t>
            </a:r>
            <a:r>
              <a:rPr lang="fr-CA" dirty="0" err="1">
                <a:latin typeface="Century Schoolbook" panose="02040604050505020304" pitchFamily="18" charset="0"/>
              </a:rPr>
              <a:t>encodings</a:t>
            </a:r>
            <a:r>
              <a:rPr lang="fr-CA" dirty="0">
                <a:latin typeface="Century Schoolbook" panose="02040604050505020304" pitchFamily="18" charset="0"/>
              </a:rPr>
              <a:t> </a:t>
            </a:r>
          </a:p>
        </p:txBody>
      </p:sp>
      <p:sp>
        <p:nvSpPr>
          <p:cNvPr id="4" name="Slide Number Placeholder 3">
            <a:extLst>
              <a:ext uri="{FF2B5EF4-FFF2-40B4-BE49-F238E27FC236}">
                <a16:creationId xmlns:a16="http://schemas.microsoft.com/office/drawing/2014/main" id="{2AB00340-DEDF-4CF6-944B-8EC9E08D3E4E}"/>
              </a:ext>
            </a:extLst>
          </p:cNvPr>
          <p:cNvSpPr>
            <a:spLocks noGrp="1"/>
          </p:cNvSpPr>
          <p:nvPr>
            <p:ph type="sldNum" sz="quarter" idx="12"/>
          </p:nvPr>
        </p:nvSpPr>
        <p:spPr/>
        <p:txBody>
          <a:bodyPr/>
          <a:lstStyle/>
          <a:p>
            <a:fld id="{7C4F7C6C-F16A-437F-A05B-8026F95376C8}" type="slidenum">
              <a:rPr lang="fr-CA" smtClean="0">
                <a:latin typeface="Century Schoolbook" panose="02040604050505020304" pitchFamily="18" charset="0"/>
              </a:rPr>
              <a:pPr/>
              <a:t>87</a:t>
            </a:fld>
            <a:endParaRPr lang="fr-CA" dirty="0">
              <a:latin typeface="Century Schoolbook" panose="02040604050505020304" pitchFamily="18" charset="0"/>
            </a:endParaRPr>
          </a:p>
        </p:txBody>
      </p:sp>
      <p:grpSp>
        <p:nvGrpSpPr>
          <p:cNvPr id="17" name="Group 16">
            <a:extLst>
              <a:ext uri="{FF2B5EF4-FFF2-40B4-BE49-F238E27FC236}">
                <a16:creationId xmlns:a16="http://schemas.microsoft.com/office/drawing/2014/main" id="{156337AE-D72D-0405-D34D-741E888D1617}"/>
              </a:ext>
            </a:extLst>
          </p:cNvPr>
          <p:cNvGrpSpPr/>
          <p:nvPr/>
        </p:nvGrpSpPr>
        <p:grpSpPr>
          <a:xfrm>
            <a:off x="-322549" y="2086980"/>
            <a:ext cx="3729976" cy="3729976"/>
            <a:chOff x="4791393" y="4100787"/>
            <a:chExt cx="914400" cy="914400"/>
          </a:xfrm>
        </p:grpSpPr>
        <p:pic>
          <p:nvPicPr>
            <p:cNvPr id="3" name="Graphic 2" descr="Right And Left Brain with solid fill">
              <a:extLst>
                <a:ext uri="{FF2B5EF4-FFF2-40B4-BE49-F238E27FC236}">
                  <a16:creationId xmlns:a16="http://schemas.microsoft.com/office/drawing/2014/main" id="{E8E88036-DE5E-7DD8-0941-A5BCF44DEA2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791393" y="4100787"/>
              <a:ext cx="914400" cy="914400"/>
            </a:xfrm>
            <a:prstGeom prst="rect">
              <a:avLst/>
            </a:prstGeom>
          </p:spPr>
        </p:pic>
        <p:sp>
          <p:nvSpPr>
            <p:cNvPr id="5" name="Rectangle 4">
              <a:extLst>
                <a:ext uri="{FF2B5EF4-FFF2-40B4-BE49-F238E27FC236}">
                  <a16:creationId xmlns:a16="http://schemas.microsoft.com/office/drawing/2014/main" id="{170CF390-77FC-8CA5-6E33-4C555D26AAE4}"/>
                </a:ext>
              </a:extLst>
            </p:cNvPr>
            <p:cNvSpPr/>
            <p:nvPr/>
          </p:nvSpPr>
          <p:spPr>
            <a:xfrm>
              <a:off x="4969864" y="4410837"/>
              <a:ext cx="216694" cy="35922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7" name="Rectangle 6">
              <a:extLst>
                <a:ext uri="{FF2B5EF4-FFF2-40B4-BE49-F238E27FC236}">
                  <a16:creationId xmlns:a16="http://schemas.microsoft.com/office/drawing/2014/main" id="{07D65D9D-EF85-2262-B19E-DD25DF47605E}"/>
                </a:ext>
              </a:extLst>
            </p:cNvPr>
            <p:cNvSpPr/>
            <p:nvPr/>
          </p:nvSpPr>
          <p:spPr>
            <a:xfrm>
              <a:off x="5268760" y="4419463"/>
              <a:ext cx="238363" cy="35922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grpSp>
      <p:cxnSp>
        <p:nvCxnSpPr>
          <p:cNvPr id="188" name="Straight Arrow Connector 187">
            <a:extLst>
              <a:ext uri="{FF2B5EF4-FFF2-40B4-BE49-F238E27FC236}">
                <a16:creationId xmlns:a16="http://schemas.microsoft.com/office/drawing/2014/main" id="{DA420FD0-E85A-86A7-F923-7747DBCF6757}"/>
              </a:ext>
            </a:extLst>
          </p:cNvPr>
          <p:cNvCxnSpPr>
            <a:cxnSpLocks/>
          </p:cNvCxnSpPr>
          <p:nvPr/>
        </p:nvCxnSpPr>
        <p:spPr>
          <a:xfrm rot="5400000" flipV="1">
            <a:off x="4563095" y="4366034"/>
            <a:ext cx="0" cy="2286000"/>
          </a:xfrm>
          <a:prstGeom prst="straightConnector1">
            <a:avLst/>
          </a:prstGeom>
          <a:ln w="44450">
            <a:gradFill flip="none" rotWithShape="1">
              <a:gsLst>
                <a:gs pos="0">
                  <a:schemeClr val="accent1">
                    <a:lumMod val="5000"/>
                    <a:lumOff val="95000"/>
                  </a:schemeClr>
                </a:gs>
                <a:gs pos="100000">
                  <a:srgbClr val="00A759"/>
                </a:gs>
              </a:gsLst>
              <a:lin ang="5400000" scaled="1"/>
              <a:tileRect/>
            </a:gra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309" name="ZoneTexte 41">
            <a:extLst>
              <a:ext uri="{FF2B5EF4-FFF2-40B4-BE49-F238E27FC236}">
                <a16:creationId xmlns:a16="http://schemas.microsoft.com/office/drawing/2014/main" id="{4BF06B02-818F-773E-AFFE-9A0CD8C49DED}"/>
              </a:ext>
            </a:extLst>
          </p:cNvPr>
          <p:cNvSpPr txBox="1"/>
          <p:nvPr/>
        </p:nvSpPr>
        <p:spPr>
          <a:xfrm>
            <a:off x="5703801" y="5282850"/>
            <a:ext cx="566181" cy="461665"/>
          </a:xfrm>
          <a:prstGeom prst="rect">
            <a:avLst/>
          </a:prstGeom>
          <a:noFill/>
        </p:spPr>
        <p:txBody>
          <a:bodyPr wrap="none" rtlCol="0">
            <a:spAutoFit/>
          </a:bodyPr>
          <a:lstStyle/>
          <a:p>
            <a:r>
              <a:rPr lang="fr-CA" sz="2400" b="1" dirty="0" err="1">
                <a:latin typeface="Century Schoolbook" panose="02040604050505020304" pitchFamily="18" charset="0"/>
                <a:cs typeface="Roboto Serif Medium" pitchFamily="2" charset="0"/>
              </a:rPr>
              <a:t>G</a:t>
            </a:r>
            <a:r>
              <a:rPr lang="fr-CA" sz="2400" b="1" baseline="-25000" dirty="0" err="1">
                <a:latin typeface="Century Schoolbook" panose="02040604050505020304" pitchFamily="18" charset="0"/>
                <a:cs typeface="Roboto Serif Medium" pitchFamily="2" charset="0"/>
              </a:rPr>
              <a:t>x</a:t>
            </a:r>
            <a:endParaRPr lang="fr-CA" sz="2400" b="1" dirty="0">
              <a:latin typeface="Century Schoolbook" panose="02040604050505020304" pitchFamily="18" charset="0"/>
              <a:cs typeface="Roboto Serif Medium" pitchFamily="2" charset="0"/>
            </a:endParaRPr>
          </a:p>
        </p:txBody>
      </p:sp>
      <p:sp>
        <p:nvSpPr>
          <p:cNvPr id="310" name="ZoneTexte 41">
            <a:extLst>
              <a:ext uri="{FF2B5EF4-FFF2-40B4-BE49-F238E27FC236}">
                <a16:creationId xmlns:a16="http://schemas.microsoft.com/office/drawing/2014/main" id="{352830F5-1CC9-EFA0-42AE-D19D594132C2}"/>
              </a:ext>
            </a:extLst>
          </p:cNvPr>
          <p:cNvSpPr txBox="1"/>
          <p:nvPr/>
        </p:nvSpPr>
        <p:spPr>
          <a:xfrm>
            <a:off x="4340066" y="5505073"/>
            <a:ext cx="370614" cy="461665"/>
          </a:xfrm>
          <a:prstGeom prst="rect">
            <a:avLst/>
          </a:prstGeom>
          <a:noFill/>
        </p:spPr>
        <p:txBody>
          <a:bodyPr wrap="none" rtlCol="0">
            <a:spAutoFit/>
          </a:bodyPr>
          <a:lstStyle/>
          <a:p>
            <a:r>
              <a:rPr lang="fr-CA" sz="2400" dirty="0">
                <a:solidFill>
                  <a:srgbClr val="00A759"/>
                </a:solidFill>
                <a:latin typeface="Century Schoolbook" panose="02040604050505020304" pitchFamily="18" charset="0"/>
                <a:cs typeface="Roboto Serif Light" pitchFamily="2" charset="0"/>
              </a:rPr>
              <a:t>+</a:t>
            </a:r>
          </a:p>
        </p:txBody>
      </p:sp>
      <p:sp>
        <p:nvSpPr>
          <p:cNvPr id="311" name="ZoneTexte 41">
            <a:extLst>
              <a:ext uri="{FF2B5EF4-FFF2-40B4-BE49-F238E27FC236}">
                <a16:creationId xmlns:a16="http://schemas.microsoft.com/office/drawing/2014/main" id="{9A2089E4-8C0E-0350-0D13-EFB489FBA0F6}"/>
              </a:ext>
            </a:extLst>
          </p:cNvPr>
          <p:cNvSpPr txBox="1"/>
          <p:nvPr/>
        </p:nvSpPr>
        <p:spPr>
          <a:xfrm>
            <a:off x="5111252" y="5505073"/>
            <a:ext cx="556563" cy="461665"/>
          </a:xfrm>
          <a:prstGeom prst="rect">
            <a:avLst/>
          </a:prstGeom>
          <a:noFill/>
        </p:spPr>
        <p:txBody>
          <a:bodyPr wrap="none" rtlCol="0">
            <a:spAutoFit/>
          </a:bodyPr>
          <a:lstStyle/>
          <a:p>
            <a:r>
              <a:rPr lang="fr-CA" sz="2400" dirty="0">
                <a:solidFill>
                  <a:srgbClr val="00A759"/>
                </a:solidFill>
                <a:latin typeface="Century Schoolbook" panose="02040604050505020304" pitchFamily="18" charset="0"/>
                <a:cs typeface="Roboto Serif Light" pitchFamily="2" charset="0"/>
              </a:rPr>
              <a:t>++</a:t>
            </a:r>
          </a:p>
        </p:txBody>
      </p:sp>
      <p:sp>
        <p:nvSpPr>
          <p:cNvPr id="312" name="ZoneTexte 41">
            <a:extLst>
              <a:ext uri="{FF2B5EF4-FFF2-40B4-BE49-F238E27FC236}">
                <a16:creationId xmlns:a16="http://schemas.microsoft.com/office/drawing/2014/main" id="{C79756CF-7BEB-8681-6571-E82923E6E586}"/>
              </a:ext>
            </a:extLst>
          </p:cNvPr>
          <p:cNvSpPr txBox="1"/>
          <p:nvPr/>
        </p:nvSpPr>
        <p:spPr>
          <a:xfrm>
            <a:off x="3462757" y="5512996"/>
            <a:ext cx="328936" cy="400110"/>
          </a:xfrm>
          <a:prstGeom prst="rect">
            <a:avLst/>
          </a:prstGeom>
          <a:noFill/>
        </p:spPr>
        <p:txBody>
          <a:bodyPr wrap="none" rtlCol="0">
            <a:spAutoFit/>
          </a:bodyPr>
          <a:lstStyle/>
          <a:p>
            <a:r>
              <a:rPr lang="fr-CA" sz="2000" dirty="0">
                <a:solidFill>
                  <a:srgbClr val="00A759"/>
                </a:solidFill>
                <a:latin typeface="Century Schoolbook" panose="02040604050505020304" pitchFamily="18" charset="0"/>
                <a:cs typeface="Roboto Serif Light" pitchFamily="2" charset="0"/>
              </a:rPr>
              <a:t>0</a:t>
            </a:r>
          </a:p>
        </p:txBody>
      </p:sp>
      <p:grpSp>
        <p:nvGrpSpPr>
          <p:cNvPr id="578" name="Group 577">
            <a:extLst>
              <a:ext uri="{FF2B5EF4-FFF2-40B4-BE49-F238E27FC236}">
                <a16:creationId xmlns:a16="http://schemas.microsoft.com/office/drawing/2014/main" id="{17E09E6C-B139-2BBE-8763-5B09C0A38150}"/>
              </a:ext>
            </a:extLst>
          </p:cNvPr>
          <p:cNvGrpSpPr/>
          <p:nvPr/>
        </p:nvGrpSpPr>
        <p:grpSpPr>
          <a:xfrm>
            <a:off x="367877" y="2767594"/>
            <a:ext cx="777892" cy="675662"/>
            <a:chOff x="777036" y="2353190"/>
            <a:chExt cx="777892" cy="675662"/>
          </a:xfrm>
        </p:grpSpPr>
        <p:sp>
          <p:nvSpPr>
            <p:cNvPr id="579" name="Flowchart: Connector 578">
              <a:extLst>
                <a:ext uri="{FF2B5EF4-FFF2-40B4-BE49-F238E27FC236}">
                  <a16:creationId xmlns:a16="http://schemas.microsoft.com/office/drawing/2014/main" id="{08C860E4-B053-15FF-CA51-62D2A6C3A186}"/>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mc:AlternateContent xmlns:mc="http://schemas.openxmlformats.org/markup-compatibility/2006" xmlns:a14="http://schemas.microsoft.com/office/drawing/2010/main">
          <mc:Choice Requires="a14">
            <p:sp>
              <p:nvSpPr>
                <p:cNvPr id="580" name="ZoneTexte 41">
                  <a:extLst>
                    <a:ext uri="{FF2B5EF4-FFF2-40B4-BE49-F238E27FC236}">
                      <a16:creationId xmlns:a16="http://schemas.microsoft.com/office/drawing/2014/main" id="{A8AAFC12-63F2-C783-AFD6-947E4C170082}"/>
                    </a:ext>
                  </a:extLst>
                </p:cNvPr>
                <p:cNvSpPr txBox="1"/>
                <p:nvPr/>
              </p:nvSpPr>
              <p:spPr>
                <a:xfrm>
                  <a:off x="841205" y="2353190"/>
                  <a:ext cx="472437" cy="400110"/>
                </a:xfrm>
                <a:prstGeom prst="rect">
                  <a:avLst/>
                </a:prstGeom>
                <a:noFill/>
              </p:spPr>
              <p:txBody>
                <a:bodyPr wrap="none" rtlCol="0">
                  <a:spAutoFit/>
                </a:bodyPr>
                <a:lstStyle/>
                <a:p>
                  <a14:m>
                    <m:oMath xmlns:m="http://schemas.openxmlformats.org/officeDocument/2006/math">
                      <m:r>
                        <a:rPr lang="fr-CA" sz="2000" i="1" smtClean="0">
                          <a:solidFill>
                            <a:srgbClr val="00A759"/>
                          </a:solidFill>
                          <a:latin typeface="Cambria Math" panose="02040503050406030204" pitchFamily="18" charset="0"/>
                          <a:ea typeface="Cambria Math" panose="02040503050406030204" pitchFamily="18" charset="0"/>
                          <a:cs typeface="Roboto Serif Light" pitchFamily="2" charset="0"/>
                        </a:rPr>
                        <m:t>𝜔</m:t>
                      </m:r>
                    </m:oMath>
                  </a14:m>
                  <a:r>
                    <a:rPr lang="fr-CA" sz="2000" baseline="-25000" dirty="0">
                      <a:solidFill>
                        <a:srgbClr val="00A759"/>
                      </a:solidFill>
                      <a:latin typeface="Century Schoolbook" panose="02040604050505020304" pitchFamily="18" charset="0"/>
                      <a:cs typeface="Roboto Serif Light" pitchFamily="2" charset="0"/>
                    </a:rPr>
                    <a:t>0</a:t>
                  </a:r>
                  <a:endParaRPr lang="fr-CA" sz="2000" i="1" dirty="0">
                    <a:solidFill>
                      <a:srgbClr val="00A759"/>
                    </a:solidFill>
                    <a:latin typeface="Century Schoolbook" panose="02040604050505020304" pitchFamily="18" charset="0"/>
                    <a:cs typeface="Roboto Serif Light" pitchFamily="2" charset="0"/>
                  </a:endParaRPr>
                </a:p>
              </p:txBody>
            </p:sp>
          </mc:Choice>
          <mc:Fallback xmlns="">
            <p:sp>
              <p:nvSpPr>
                <p:cNvPr id="580" name="ZoneTexte 41">
                  <a:extLst>
                    <a:ext uri="{FF2B5EF4-FFF2-40B4-BE49-F238E27FC236}">
                      <a16:creationId xmlns:a16="http://schemas.microsoft.com/office/drawing/2014/main" id="{A8AAFC12-63F2-C783-AFD6-947E4C170082}"/>
                    </a:ext>
                  </a:extLst>
                </p:cNvPr>
                <p:cNvSpPr txBox="1">
                  <a:spLocks noRot="1" noChangeAspect="1" noMove="1" noResize="1" noEditPoints="1" noAdjustHandles="1" noChangeArrowheads="1" noChangeShapeType="1" noTextEdit="1"/>
                </p:cNvSpPr>
                <p:nvPr/>
              </p:nvSpPr>
              <p:spPr>
                <a:xfrm>
                  <a:off x="841205" y="2353190"/>
                  <a:ext cx="472437" cy="400110"/>
                </a:xfrm>
                <a:prstGeom prst="rect">
                  <a:avLst/>
                </a:prstGeom>
                <a:blipFill>
                  <a:blip r:embed="rId8"/>
                  <a:stretch>
                    <a:fillRect r="-2564" b="-23077"/>
                  </a:stretch>
                </a:blipFill>
              </p:spPr>
              <p:txBody>
                <a:bodyPr/>
                <a:lstStyle/>
                <a:p>
                  <a:r>
                    <a:rPr lang="fr-CA">
                      <a:noFill/>
                    </a:rPr>
                    <a:t> </a:t>
                  </a:r>
                </a:p>
              </p:txBody>
            </p:sp>
          </mc:Fallback>
        </mc:AlternateContent>
        <p:cxnSp>
          <p:nvCxnSpPr>
            <p:cNvPr id="581" name="Connecteur droit avec flèche 71">
              <a:extLst>
                <a:ext uri="{FF2B5EF4-FFF2-40B4-BE49-F238E27FC236}">
                  <a16:creationId xmlns:a16="http://schemas.microsoft.com/office/drawing/2014/main" id="{E9B8FD9B-42E3-99FA-928C-F97D6C6B78AF}"/>
                </a:ext>
              </a:extLst>
            </p:cNvPr>
            <p:cNvCxnSpPr>
              <a:cxnSpLocks/>
            </p:cNvCxnSpPr>
            <p:nvPr/>
          </p:nvCxnSpPr>
          <p:spPr>
            <a:xfrm>
              <a:off x="1072356" y="2738305"/>
              <a:ext cx="482572" cy="1298"/>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582" name="Group 581">
            <a:extLst>
              <a:ext uri="{FF2B5EF4-FFF2-40B4-BE49-F238E27FC236}">
                <a16:creationId xmlns:a16="http://schemas.microsoft.com/office/drawing/2014/main" id="{DDCB3982-7601-1FE1-05EA-687B501C1D6E}"/>
              </a:ext>
            </a:extLst>
          </p:cNvPr>
          <p:cNvGrpSpPr/>
          <p:nvPr/>
        </p:nvGrpSpPr>
        <p:grpSpPr>
          <a:xfrm>
            <a:off x="1232630" y="2771931"/>
            <a:ext cx="777892" cy="675662"/>
            <a:chOff x="777036" y="2353190"/>
            <a:chExt cx="777892" cy="675662"/>
          </a:xfrm>
        </p:grpSpPr>
        <p:sp>
          <p:nvSpPr>
            <p:cNvPr id="583" name="Flowchart: Connector 582">
              <a:extLst>
                <a:ext uri="{FF2B5EF4-FFF2-40B4-BE49-F238E27FC236}">
                  <a16:creationId xmlns:a16="http://schemas.microsoft.com/office/drawing/2014/main" id="{7097748A-0847-A62C-2FA9-37E741C51021}"/>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mc:AlternateContent xmlns:mc="http://schemas.openxmlformats.org/markup-compatibility/2006" xmlns:a14="http://schemas.microsoft.com/office/drawing/2010/main">
          <mc:Choice Requires="a14">
            <p:sp>
              <p:nvSpPr>
                <p:cNvPr id="584" name="ZoneTexte 41">
                  <a:extLst>
                    <a:ext uri="{FF2B5EF4-FFF2-40B4-BE49-F238E27FC236}">
                      <a16:creationId xmlns:a16="http://schemas.microsoft.com/office/drawing/2014/main" id="{C41333DB-B1F0-0169-521D-9C7FA63D0723}"/>
                    </a:ext>
                  </a:extLst>
                </p:cNvPr>
                <p:cNvSpPr txBox="1"/>
                <p:nvPr/>
              </p:nvSpPr>
              <p:spPr>
                <a:xfrm>
                  <a:off x="841205" y="2353190"/>
                  <a:ext cx="472437" cy="400110"/>
                </a:xfrm>
                <a:prstGeom prst="rect">
                  <a:avLst/>
                </a:prstGeom>
                <a:noFill/>
              </p:spPr>
              <p:txBody>
                <a:bodyPr wrap="none" rtlCol="0">
                  <a:spAutoFit/>
                </a:bodyPr>
                <a:lstStyle/>
                <a:p>
                  <a14:m>
                    <m:oMath xmlns:m="http://schemas.openxmlformats.org/officeDocument/2006/math">
                      <m:r>
                        <a:rPr lang="fr-CA" sz="2000" i="1" smtClean="0">
                          <a:solidFill>
                            <a:srgbClr val="00A759"/>
                          </a:solidFill>
                          <a:latin typeface="Cambria Math" panose="02040503050406030204" pitchFamily="18" charset="0"/>
                          <a:ea typeface="Cambria Math" panose="02040503050406030204" pitchFamily="18" charset="0"/>
                          <a:cs typeface="Roboto Serif Light" pitchFamily="2" charset="0"/>
                        </a:rPr>
                        <m:t>𝜔</m:t>
                      </m:r>
                    </m:oMath>
                  </a14:m>
                  <a:r>
                    <a:rPr lang="fr-CA" sz="2000" baseline="-25000" dirty="0">
                      <a:solidFill>
                        <a:srgbClr val="00A759"/>
                      </a:solidFill>
                      <a:latin typeface="Century Schoolbook" panose="02040604050505020304" pitchFamily="18" charset="0"/>
                      <a:cs typeface="Roboto Serif Light" pitchFamily="2" charset="0"/>
                    </a:rPr>
                    <a:t>0</a:t>
                  </a:r>
                  <a:endParaRPr lang="fr-CA" sz="2000" i="1" dirty="0">
                    <a:solidFill>
                      <a:srgbClr val="00A759"/>
                    </a:solidFill>
                    <a:latin typeface="Century Schoolbook" panose="02040604050505020304" pitchFamily="18" charset="0"/>
                    <a:cs typeface="Roboto Serif Light" pitchFamily="2" charset="0"/>
                  </a:endParaRPr>
                </a:p>
              </p:txBody>
            </p:sp>
          </mc:Choice>
          <mc:Fallback xmlns="">
            <p:sp>
              <p:nvSpPr>
                <p:cNvPr id="584" name="ZoneTexte 41">
                  <a:extLst>
                    <a:ext uri="{FF2B5EF4-FFF2-40B4-BE49-F238E27FC236}">
                      <a16:creationId xmlns:a16="http://schemas.microsoft.com/office/drawing/2014/main" id="{C41333DB-B1F0-0169-521D-9C7FA63D0723}"/>
                    </a:ext>
                  </a:extLst>
                </p:cNvPr>
                <p:cNvSpPr txBox="1">
                  <a:spLocks noRot="1" noChangeAspect="1" noMove="1" noResize="1" noEditPoints="1" noAdjustHandles="1" noChangeArrowheads="1" noChangeShapeType="1" noTextEdit="1"/>
                </p:cNvSpPr>
                <p:nvPr/>
              </p:nvSpPr>
              <p:spPr>
                <a:xfrm>
                  <a:off x="841205" y="2353190"/>
                  <a:ext cx="472437" cy="400110"/>
                </a:xfrm>
                <a:prstGeom prst="rect">
                  <a:avLst/>
                </a:prstGeom>
                <a:blipFill>
                  <a:blip r:embed="rId9"/>
                  <a:stretch>
                    <a:fillRect r="-2564" b="-21212"/>
                  </a:stretch>
                </a:blipFill>
              </p:spPr>
              <p:txBody>
                <a:bodyPr/>
                <a:lstStyle/>
                <a:p>
                  <a:r>
                    <a:rPr lang="fr-CA">
                      <a:noFill/>
                    </a:rPr>
                    <a:t> </a:t>
                  </a:r>
                </a:p>
              </p:txBody>
            </p:sp>
          </mc:Fallback>
        </mc:AlternateContent>
        <p:cxnSp>
          <p:nvCxnSpPr>
            <p:cNvPr id="585" name="Connecteur droit avec flèche 71">
              <a:extLst>
                <a:ext uri="{FF2B5EF4-FFF2-40B4-BE49-F238E27FC236}">
                  <a16:creationId xmlns:a16="http://schemas.microsoft.com/office/drawing/2014/main" id="{BAF450E9-DC3D-830C-1C6D-CA46AFB3716F}"/>
                </a:ext>
              </a:extLst>
            </p:cNvPr>
            <p:cNvCxnSpPr>
              <a:cxnSpLocks/>
            </p:cNvCxnSpPr>
            <p:nvPr/>
          </p:nvCxnSpPr>
          <p:spPr>
            <a:xfrm>
              <a:off x="1072356" y="2738305"/>
              <a:ext cx="482572" cy="1298"/>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586" name="Group 585">
            <a:extLst>
              <a:ext uri="{FF2B5EF4-FFF2-40B4-BE49-F238E27FC236}">
                <a16:creationId xmlns:a16="http://schemas.microsoft.com/office/drawing/2014/main" id="{DC238985-B28A-74A0-12C0-11602D9B863A}"/>
              </a:ext>
            </a:extLst>
          </p:cNvPr>
          <p:cNvGrpSpPr/>
          <p:nvPr/>
        </p:nvGrpSpPr>
        <p:grpSpPr>
          <a:xfrm>
            <a:off x="2098965" y="2767594"/>
            <a:ext cx="777892" cy="675662"/>
            <a:chOff x="777036" y="2353190"/>
            <a:chExt cx="777892" cy="675662"/>
          </a:xfrm>
        </p:grpSpPr>
        <p:sp>
          <p:nvSpPr>
            <p:cNvPr id="587" name="Flowchart: Connector 586">
              <a:extLst>
                <a:ext uri="{FF2B5EF4-FFF2-40B4-BE49-F238E27FC236}">
                  <a16:creationId xmlns:a16="http://schemas.microsoft.com/office/drawing/2014/main" id="{EF86AD92-B3D3-0DFB-FC5E-F368B25A304E}"/>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mc:AlternateContent xmlns:mc="http://schemas.openxmlformats.org/markup-compatibility/2006" xmlns:a14="http://schemas.microsoft.com/office/drawing/2010/main">
          <mc:Choice Requires="a14">
            <p:sp>
              <p:nvSpPr>
                <p:cNvPr id="588" name="ZoneTexte 41">
                  <a:extLst>
                    <a:ext uri="{FF2B5EF4-FFF2-40B4-BE49-F238E27FC236}">
                      <a16:creationId xmlns:a16="http://schemas.microsoft.com/office/drawing/2014/main" id="{DE61152C-F22F-1C8F-9DCA-D9E3CD49FF2F}"/>
                    </a:ext>
                  </a:extLst>
                </p:cNvPr>
                <p:cNvSpPr txBox="1"/>
                <p:nvPr/>
              </p:nvSpPr>
              <p:spPr>
                <a:xfrm>
                  <a:off x="841205" y="2353190"/>
                  <a:ext cx="472437" cy="400110"/>
                </a:xfrm>
                <a:prstGeom prst="rect">
                  <a:avLst/>
                </a:prstGeom>
                <a:noFill/>
              </p:spPr>
              <p:txBody>
                <a:bodyPr wrap="none" rtlCol="0">
                  <a:spAutoFit/>
                </a:bodyPr>
                <a:lstStyle/>
                <a:p>
                  <a14:m>
                    <m:oMath xmlns:m="http://schemas.openxmlformats.org/officeDocument/2006/math">
                      <m:r>
                        <a:rPr lang="fr-CA" sz="2000" i="1" smtClean="0">
                          <a:solidFill>
                            <a:srgbClr val="00A759"/>
                          </a:solidFill>
                          <a:latin typeface="Cambria Math" panose="02040503050406030204" pitchFamily="18" charset="0"/>
                          <a:ea typeface="Cambria Math" panose="02040503050406030204" pitchFamily="18" charset="0"/>
                          <a:cs typeface="Roboto Serif Light" pitchFamily="2" charset="0"/>
                        </a:rPr>
                        <m:t>𝜔</m:t>
                      </m:r>
                    </m:oMath>
                  </a14:m>
                  <a:r>
                    <a:rPr lang="fr-CA" sz="2000" baseline="-25000" dirty="0">
                      <a:solidFill>
                        <a:srgbClr val="00A759"/>
                      </a:solidFill>
                      <a:latin typeface="Century Schoolbook" panose="02040604050505020304" pitchFamily="18" charset="0"/>
                      <a:cs typeface="Roboto Serif Light" pitchFamily="2" charset="0"/>
                    </a:rPr>
                    <a:t>0</a:t>
                  </a:r>
                  <a:endParaRPr lang="fr-CA" sz="2000" i="1" dirty="0">
                    <a:solidFill>
                      <a:srgbClr val="00A759"/>
                    </a:solidFill>
                    <a:latin typeface="Century Schoolbook" panose="02040604050505020304" pitchFamily="18" charset="0"/>
                    <a:cs typeface="Roboto Serif Light" pitchFamily="2" charset="0"/>
                  </a:endParaRPr>
                </a:p>
              </p:txBody>
            </p:sp>
          </mc:Choice>
          <mc:Fallback xmlns="">
            <p:sp>
              <p:nvSpPr>
                <p:cNvPr id="588" name="ZoneTexte 41">
                  <a:extLst>
                    <a:ext uri="{FF2B5EF4-FFF2-40B4-BE49-F238E27FC236}">
                      <a16:creationId xmlns:a16="http://schemas.microsoft.com/office/drawing/2014/main" id="{DE61152C-F22F-1C8F-9DCA-D9E3CD49FF2F}"/>
                    </a:ext>
                  </a:extLst>
                </p:cNvPr>
                <p:cNvSpPr txBox="1">
                  <a:spLocks noRot="1" noChangeAspect="1" noMove="1" noResize="1" noEditPoints="1" noAdjustHandles="1" noChangeArrowheads="1" noChangeShapeType="1" noTextEdit="1"/>
                </p:cNvSpPr>
                <p:nvPr/>
              </p:nvSpPr>
              <p:spPr>
                <a:xfrm>
                  <a:off x="841205" y="2353190"/>
                  <a:ext cx="472437" cy="400110"/>
                </a:xfrm>
                <a:prstGeom prst="rect">
                  <a:avLst/>
                </a:prstGeom>
                <a:blipFill>
                  <a:blip r:embed="rId10"/>
                  <a:stretch>
                    <a:fillRect r="-2564" b="-23077"/>
                  </a:stretch>
                </a:blipFill>
              </p:spPr>
              <p:txBody>
                <a:bodyPr/>
                <a:lstStyle/>
                <a:p>
                  <a:r>
                    <a:rPr lang="fr-CA">
                      <a:noFill/>
                    </a:rPr>
                    <a:t> </a:t>
                  </a:r>
                </a:p>
              </p:txBody>
            </p:sp>
          </mc:Fallback>
        </mc:AlternateContent>
        <p:cxnSp>
          <p:nvCxnSpPr>
            <p:cNvPr id="589" name="Connecteur droit avec flèche 71">
              <a:extLst>
                <a:ext uri="{FF2B5EF4-FFF2-40B4-BE49-F238E27FC236}">
                  <a16:creationId xmlns:a16="http://schemas.microsoft.com/office/drawing/2014/main" id="{9548D0B5-7447-C009-B765-64E6CE44ACD6}"/>
                </a:ext>
              </a:extLst>
            </p:cNvPr>
            <p:cNvCxnSpPr>
              <a:cxnSpLocks/>
            </p:cNvCxnSpPr>
            <p:nvPr/>
          </p:nvCxnSpPr>
          <p:spPr>
            <a:xfrm>
              <a:off x="1072356" y="2738305"/>
              <a:ext cx="482572" cy="1298"/>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602" name="Group 601">
            <a:extLst>
              <a:ext uri="{FF2B5EF4-FFF2-40B4-BE49-F238E27FC236}">
                <a16:creationId xmlns:a16="http://schemas.microsoft.com/office/drawing/2014/main" id="{6A987A69-C54A-1D09-6BE3-663E62090079}"/>
              </a:ext>
            </a:extLst>
          </p:cNvPr>
          <p:cNvGrpSpPr/>
          <p:nvPr/>
        </p:nvGrpSpPr>
        <p:grpSpPr>
          <a:xfrm>
            <a:off x="362225" y="3614076"/>
            <a:ext cx="777892" cy="675662"/>
            <a:chOff x="777036" y="2353190"/>
            <a:chExt cx="777892" cy="675662"/>
          </a:xfrm>
        </p:grpSpPr>
        <p:sp>
          <p:nvSpPr>
            <p:cNvPr id="603" name="Flowchart: Connector 602">
              <a:extLst>
                <a:ext uri="{FF2B5EF4-FFF2-40B4-BE49-F238E27FC236}">
                  <a16:creationId xmlns:a16="http://schemas.microsoft.com/office/drawing/2014/main" id="{0396CA27-B279-2A66-70FE-13D0B95A8387}"/>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mc:AlternateContent xmlns:mc="http://schemas.openxmlformats.org/markup-compatibility/2006" xmlns:a14="http://schemas.microsoft.com/office/drawing/2010/main">
          <mc:Choice Requires="a14">
            <p:sp>
              <p:nvSpPr>
                <p:cNvPr id="604" name="ZoneTexte 41">
                  <a:extLst>
                    <a:ext uri="{FF2B5EF4-FFF2-40B4-BE49-F238E27FC236}">
                      <a16:creationId xmlns:a16="http://schemas.microsoft.com/office/drawing/2014/main" id="{C8F06C7A-A51F-A667-0D49-B1702BAE86B0}"/>
                    </a:ext>
                  </a:extLst>
                </p:cNvPr>
                <p:cNvSpPr txBox="1"/>
                <p:nvPr/>
              </p:nvSpPr>
              <p:spPr>
                <a:xfrm>
                  <a:off x="841205" y="2353190"/>
                  <a:ext cx="472437" cy="400110"/>
                </a:xfrm>
                <a:prstGeom prst="rect">
                  <a:avLst/>
                </a:prstGeom>
                <a:noFill/>
              </p:spPr>
              <p:txBody>
                <a:bodyPr wrap="none" rtlCol="0">
                  <a:spAutoFit/>
                </a:bodyPr>
                <a:lstStyle/>
                <a:p>
                  <a14:m>
                    <m:oMath xmlns:m="http://schemas.openxmlformats.org/officeDocument/2006/math">
                      <m:r>
                        <a:rPr lang="fr-CA" sz="2000" i="1" smtClean="0">
                          <a:solidFill>
                            <a:srgbClr val="00A759"/>
                          </a:solidFill>
                          <a:latin typeface="Cambria Math" panose="02040503050406030204" pitchFamily="18" charset="0"/>
                          <a:ea typeface="Cambria Math" panose="02040503050406030204" pitchFamily="18" charset="0"/>
                          <a:cs typeface="Roboto Serif Light" pitchFamily="2" charset="0"/>
                        </a:rPr>
                        <m:t>𝜔</m:t>
                      </m:r>
                    </m:oMath>
                  </a14:m>
                  <a:r>
                    <a:rPr lang="fr-CA" sz="2000" baseline="-25000" dirty="0">
                      <a:solidFill>
                        <a:srgbClr val="00A759"/>
                      </a:solidFill>
                      <a:latin typeface="Century Schoolbook" panose="02040604050505020304" pitchFamily="18" charset="0"/>
                      <a:cs typeface="Roboto Serif Light" pitchFamily="2" charset="0"/>
                    </a:rPr>
                    <a:t>0</a:t>
                  </a:r>
                  <a:endParaRPr lang="fr-CA" sz="2000" i="1" dirty="0">
                    <a:solidFill>
                      <a:srgbClr val="00A759"/>
                    </a:solidFill>
                    <a:latin typeface="Century Schoolbook" panose="02040604050505020304" pitchFamily="18" charset="0"/>
                    <a:cs typeface="Roboto Serif Light" pitchFamily="2" charset="0"/>
                  </a:endParaRPr>
                </a:p>
              </p:txBody>
            </p:sp>
          </mc:Choice>
          <mc:Fallback xmlns="">
            <p:sp>
              <p:nvSpPr>
                <p:cNvPr id="604" name="ZoneTexte 41">
                  <a:extLst>
                    <a:ext uri="{FF2B5EF4-FFF2-40B4-BE49-F238E27FC236}">
                      <a16:creationId xmlns:a16="http://schemas.microsoft.com/office/drawing/2014/main" id="{C8F06C7A-A51F-A667-0D49-B1702BAE86B0}"/>
                    </a:ext>
                  </a:extLst>
                </p:cNvPr>
                <p:cNvSpPr txBox="1">
                  <a:spLocks noRot="1" noChangeAspect="1" noMove="1" noResize="1" noEditPoints="1" noAdjustHandles="1" noChangeArrowheads="1" noChangeShapeType="1" noTextEdit="1"/>
                </p:cNvSpPr>
                <p:nvPr/>
              </p:nvSpPr>
              <p:spPr>
                <a:xfrm>
                  <a:off x="841205" y="2353190"/>
                  <a:ext cx="472437" cy="400110"/>
                </a:xfrm>
                <a:prstGeom prst="rect">
                  <a:avLst/>
                </a:prstGeom>
                <a:blipFill>
                  <a:blip r:embed="rId11"/>
                  <a:stretch>
                    <a:fillRect r="-2564" b="-23077"/>
                  </a:stretch>
                </a:blipFill>
              </p:spPr>
              <p:txBody>
                <a:bodyPr/>
                <a:lstStyle/>
                <a:p>
                  <a:r>
                    <a:rPr lang="fr-CA">
                      <a:noFill/>
                    </a:rPr>
                    <a:t> </a:t>
                  </a:r>
                </a:p>
              </p:txBody>
            </p:sp>
          </mc:Fallback>
        </mc:AlternateContent>
        <p:cxnSp>
          <p:nvCxnSpPr>
            <p:cNvPr id="605" name="Connecteur droit avec flèche 71">
              <a:extLst>
                <a:ext uri="{FF2B5EF4-FFF2-40B4-BE49-F238E27FC236}">
                  <a16:creationId xmlns:a16="http://schemas.microsoft.com/office/drawing/2014/main" id="{D9F22BF9-D7C3-208C-4C96-7D9BD5E53885}"/>
                </a:ext>
              </a:extLst>
            </p:cNvPr>
            <p:cNvCxnSpPr>
              <a:cxnSpLocks/>
            </p:cNvCxnSpPr>
            <p:nvPr/>
          </p:nvCxnSpPr>
          <p:spPr>
            <a:xfrm>
              <a:off x="1072356" y="2738305"/>
              <a:ext cx="482572" cy="1298"/>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606" name="Group 605">
            <a:extLst>
              <a:ext uri="{FF2B5EF4-FFF2-40B4-BE49-F238E27FC236}">
                <a16:creationId xmlns:a16="http://schemas.microsoft.com/office/drawing/2014/main" id="{5885D432-2CCA-A88E-619F-DF9E0833AD1A}"/>
              </a:ext>
            </a:extLst>
          </p:cNvPr>
          <p:cNvGrpSpPr/>
          <p:nvPr/>
        </p:nvGrpSpPr>
        <p:grpSpPr>
          <a:xfrm>
            <a:off x="1226978" y="3618413"/>
            <a:ext cx="783129" cy="675662"/>
            <a:chOff x="777036" y="2353190"/>
            <a:chExt cx="783129" cy="675662"/>
          </a:xfrm>
        </p:grpSpPr>
        <p:sp>
          <p:nvSpPr>
            <p:cNvPr id="607" name="Flowchart: Connector 606">
              <a:extLst>
                <a:ext uri="{FF2B5EF4-FFF2-40B4-BE49-F238E27FC236}">
                  <a16:creationId xmlns:a16="http://schemas.microsoft.com/office/drawing/2014/main" id="{69C02151-9545-D009-2BA0-FEAA56F5E030}"/>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mc:AlternateContent xmlns:mc="http://schemas.openxmlformats.org/markup-compatibility/2006" xmlns:a14="http://schemas.microsoft.com/office/drawing/2010/main">
          <mc:Choice Requires="a14">
            <p:sp>
              <p:nvSpPr>
                <p:cNvPr id="608" name="ZoneTexte 41">
                  <a:extLst>
                    <a:ext uri="{FF2B5EF4-FFF2-40B4-BE49-F238E27FC236}">
                      <a16:creationId xmlns:a16="http://schemas.microsoft.com/office/drawing/2014/main" id="{E56555B6-155E-D33C-675D-E60582641343}"/>
                    </a:ext>
                  </a:extLst>
                </p:cNvPr>
                <p:cNvSpPr txBox="1"/>
                <p:nvPr/>
              </p:nvSpPr>
              <p:spPr>
                <a:xfrm>
                  <a:off x="841205" y="2353190"/>
                  <a:ext cx="472437" cy="400110"/>
                </a:xfrm>
                <a:prstGeom prst="rect">
                  <a:avLst/>
                </a:prstGeom>
                <a:noFill/>
              </p:spPr>
              <p:txBody>
                <a:bodyPr wrap="none" rtlCol="0">
                  <a:spAutoFit/>
                </a:bodyPr>
                <a:lstStyle/>
                <a:p>
                  <a14:m>
                    <m:oMath xmlns:m="http://schemas.openxmlformats.org/officeDocument/2006/math">
                      <m:r>
                        <a:rPr lang="fr-CA" sz="2000" i="1" smtClean="0">
                          <a:solidFill>
                            <a:srgbClr val="00A759"/>
                          </a:solidFill>
                          <a:latin typeface="Cambria Math" panose="02040503050406030204" pitchFamily="18" charset="0"/>
                          <a:ea typeface="Cambria Math" panose="02040503050406030204" pitchFamily="18" charset="0"/>
                          <a:cs typeface="Roboto Serif Light" pitchFamily="2" charset="0"/>
                        </a:rPr>
                        <m:t>𝜔</m:t>
                      </m:r>
                    </m:oMath>
                  </a14:m>
                  <a:r>
                    <a:rPr lang="fr-CA" sz="2000" baseline="-25000" dirty="0">
                      <a:solidFill>
                        <a:srgbClr val="00A759"/>
                      </a:solidFill>
                      <a:latin typeface="Century Schoolbook" panose="02040604050505020304" pitchFamily="18" charset="0"/>
                      <a:cs typeface="Roboto Serif Light" pitchFamily="2" charset="0"/>
                    </a:rPr>
                    <a:t>0</a:t>
                  </a:r>
                  <a:endParaRPr lang="fr-CA" sz="2000" i="1" dirty="0">
                    <a:solidFill>
                      <a:srgbClr val="00A759"/>
                    </a:solidFill>
                    <a:latin typeface="Century Schoolbook" panose="02040604050505020304" pitchFamily="18" charset="0"/>
                    <a:cs typeface="Roboto Serif Light" pitchFamily="2" charset="0"/>
                  </a:endParaRPr>
                </a:p>
              </p:txBody>
            </p:sp>
          </mc:Choice>
          <mc:Fallback xmlns="">
            <p:sp>
              <p:nvSpPr>
                <p:cNvPr id="608" name="ZoneTexte 41">
                  <a:extLst>
                    <a:ext uri="{FF2B5EF4-FFF2-40B4-BE49-F238E27FC236}">
                      <a16:creationId xmlns:a16="http://schemas.microsoft.com/office/drawing/2014/main" id="{E56555B6-155E-D33C-675D-E60582641343}"/>
                    </a:ext>
                  </a:extLst>
                </p:cNvPr>
                <p:cNvSpPr txBox="1">
                  <a:spLocks noRot="1" noChangeAspect="1" noMove="1" noResize="1" noEditPoints="1" noAdjustHandles="1" noChangeArrowheads="1" noChangeShapeType="1" noTextEdit="1"/>
                </p:cNvSpPr>
                <p:nvPr/>
              </p:nvSpPr>
              <p:spPr>
                <a:xfrm>
                  <a:off x="841205" y="2353190"/>
                  <a:ext cx="472437" cy="400110"/>
                </a:xfrm>
                <a:prstGeom prst="rect">
                  <a:avLst/>
                </a:prstGeom>
                <a:blipFill>
                  <a:blip r:embed="rId12"/>
                  <a:stretch>
                    <a:fillRect r="-2564" b="-21212"/>
                  </a:stretch>
                </a:blipFill>
              </p:spPr>
              <p:txBody>
                <a:bodyPr/>
                <a:lstStyle/>
                <a:p>
                  <a:r>
                    <a:rPr lang="fr-CA">
                      <a:noFill/>
                    </a:rPr>
                    <a:t> </a:t>
                  </a:r>
                </a:p>
              </p:txBody>
            </p:sp>
          </mc:Fallback>
        </mc:AlternateContent>
        <p:cxnSp>
          <p:nvCxnSpPr>
            <p:cNvPr id="609" name="Connecteur droit avec flèche 71">
              <a:extLst>
                <a:ext uri="{FF2B5EF4-FFF2-40B4-BE49-F238E27FC236}">
                  <a16:creationId xmlns:a16="http://schemas.microsoft.com/office/drawing/2014/main" id="{142EB665-5269-C8FA-F5F2-421F61699F52}"/>
                </a:ext>
              </a:extLst>
            </p:cNvPr>
            <p:cNvCxnSpPr>
              <a:cxnSpLocks/>
            </p:cNvCxnSpPr>
            <p:nvPr/>
          </p:nvCxnSpPr>
          <p:spPr>
            <a:xfrm>
              <a:off x="1077593" y="2732901"/>
              <a:ext cx="482572" cy="1298"/>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610" name="Group 609">
            <a:extLst>
              <a:ext uri="{FF2B5EF4-FFF2-40B4-BE49-F238E27FC236}">
                <a16:creationId xmlns:a16="http://schemas.microsoft.com/office/drawing/2014/main" id="{FF1B22BA-EAB4-9715-4228-3C10DE5B2812}"/>
              </a:ext>
            </a:extLst>
          </p:cNvPr>
          <p:cNvGrpSpPr/>
          <p:nvPr/>
        </p:nvGrpSpPr>
        <p:grpSpPr>
          <a:xfrm>
            <a:off x="2093313" y="3614076"/>
            <a:ext cx="777892" cy="675662"/>
            <a:chOff x="777036" y="2353190"/>
            <a:chExt cx="777892" cy="675662"/>
          </a:xfrm>
        </p:grpSpPr>
        <p:sp>
          <p:nvSpPr>
            <p:cNvPr id="611" name="Flowchart: Connector 610">
              <a:extLst>
                <a:ext uri="{FF2B5EF4-FFF2-40B4-BE49-F238E27FC236}">
                  <a16:creationId xmlns:a16="http://schemas.microsoft.com/office/drawing/2014/main" id="{B6E1FA7A-57DA-7A2F-AB22-CAC0897CBAD3}"/>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mc:AlternateContent xmlns:mc="http://schemas.openxmlformats.org/markup-compatibility/2006" xmlns:a14="http://schemas.microsoft.com/office/drawing/2010/main">
          <mc:Choice Requires="a14">
            <p:sp>
              <p:nvSpPr>
                <p:cNvPr id="612" name="ZoneTexte 41">
                  <a:extLst>
                    <a:ext uri="{FF2B5EF4-FFF2-40B4-BE49-F238E27FC236}">
                      <a16:creationId xmlns:a16="http://schemas.microsoft.com/office/drawing/2014/main" id="{7204275C-F211-5B2C-0300-4F07F424D5FA}"/>
                    </a:ext>
                  </a:extLst>
                </p:cNvPr>
                <p:cNvSpPr txBox="1"/>
                <p:nvPr/>
              </p:nvSpPr>
              <p:spPr>
                <a:xfrm>
                  <a:off x="841205" y="2353190"/>
                  <a:ext cx="472437" cy="400110"/>
                </a:xfrm>
                <a:prstGeom prst="rect">
                  <a:avLst/>
                </a:prstGeom>
                <a:noFill/>
              </p:spPr>
              <p:txBody>
                <a:bodyPr wrap="none" rtlCol="0">
                  <a:spAutoFit/>
                </a:bodyPr>
                <a:lstStyle/>
                <a:p>
                  <a14:m>
                    <m:oMath xmlns:m="http://schemas.openxmlformats.org/officeDocument/2006/math">
                      <m:r>
                        <a:rPr lang="fr-CA" sz="2000" i="1" smtClean="0">
                          <a:solidFill>
                            <a:srgbClr val="00A759"/>
                          </a:solidFill>
                          <a:latin typeface="Cambria Math" panose="02040503050406030204" pitchFamily="18" charset="0"/>
                          <a:ea typeface="Cambria Math" panose="02040503050406030204" pitchFamily="18" charset="0"/>
                          <a:cs typeface="Roboto Serif Light" pitchFamily="2" charset="0"/>
                        </a:rPr>
                        <m:t>𝜔</m:t>
                      </m:r>
                    </m:oMath>
                  </a14:m>
                  <a:r>
                    <a:rPr lang="fr-CA" sz="2000" baseline="-25000" dirty="0">
                      <a:solidFill>
                        <a:srgbClr val="00A759"/>
                      </a:solidFill>
                      <a:latin typeface="Century Schoolbook" panose="02040604050505020304" pitchFamily="18" charset="0"/>
                      <a:cs typeface="Roboto Serif Light" pitchFamily="2" charset="0"/>
                    </a:rPr>
                    <a:t>0</a:t>
                  </a:r>
                  <a:endParaRPr lang="fr-CA" sz="2000" i="1" dirty="0">
                    <a:solidFill>
                      <a:srgbClr val="00A759"/>
                    </a:solidFill>
                    <a:latin typeface="Century Schoolbook" panose="02040604050505020304" pitchFamily="18" charset="0"/>
                    <a:cs typeface="Roboto Serif Light" pitchFamily="2" charset="0"/>
                  </a:endParaRPr>
                </a:p>
              </p:txBody>
            </p:sp>
          </mc:Choice>
          <mc:Fallback xmlns="">
            <p:sp>
              <p:nvSpPr>
                <p:cNvPr id="612" name="ZoneTexte 41">
                  <a:extLst>
                    <a:ext uri="{FF2B5EF4-FFF2-40B4-BE49-F238E27FC236}">
                      <a16:creationId xmlns:a16="http://schemas.microsoft.com/office/drawing/2014/main" id="{7204275C-F211-5B2C-0300-4F07F424D5FA}"/>
                    </a:ext>
                  </a:extLst>
                </p:cNvPr>
                <p:cNvSpPr txBox="1">
                  <a:spLocks noRot="1" noChangeAspect="1" noMove="1" noResize="1" noEditPoints="1" noAdjustHandles="1" noChangeArrowheads="1" noChangeShapeType="1" noTextEdit="1"/>
                </p:cNvSpPr>
                <p:nvPr/>
              </p:nvSpPr>
              <p:spPr>
                <a:xfrm>
                  <a:off x="841205" y="2353190"/>
                  <a:ext cx="472437" cy="400110"/>
                </a:xfrm>
                <a:prstGeom prst="rect">
                  <a:avLst/>
                </a:prstGeom>
                <a:blipFill>
                  <a:blip r:embed="rId13"/>
                  <a:stretch>
                    <a:fillRect r="-2564" b="-23077"/>
                  </a:stretch>
                </a:blipFill>
              </p:spPr>
              <p:txBody>
                <a:bodyPr/>
                <a:lstStyle/>
                <a:p>
                  <a:r>
                    <a:rPr lang="fr-CA">
                      <a:noFill/>
                    </a:rPr>
                    <a:t> </a:t>
                  </a:r>
                </a:p>
              </p:txBody>
            </p:sp>
          </mc:Fallback>
        </mc:AlternateContent>
        <p:cxnSp>
          <p:nvCxnSpPr>
            <p:cNvPr id="613" name="Connecteur droit avec flèche 71">
              <a:extLst>
                <a:ext uri="{FF2B5EF4-FFF2-40B4-BE49-F238E27FC236}">
                  <a16:creationId xmlns:a16="http://schemas.microsoft.com/office/drawing/2014/main" id="{885DB1AA-EDD2-2E6C-68A8-D56CE886AF2B}"/>
                </a:ext>
              </a:extLst>
            </p:cNvPr>
            <p:cNvCxnSpPr>
              <a:cxnSpLocks/>
            </p:cNvCxnSpPr>
            <p:nvPr/>
          </p:nvCxnSpPr>
          <p:spPr>
            <a:xfrm>
              <a:off x="1072356" y="2738305"/>
              <a:ext cx="482572" cy="1298"/>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614" name="Group 613">
            <a:extLst>
              <a:ext uri="{FF2B5EF4-FFF2-40B4-BE49-F238E27FC236}">
                <a16:creationId xmlns:a16="http://schemas.microsoft.com/office/drawing/2014/main" id="{EC324B6A-3309-482F-52A6-95DA05260313}"/>
              </a:ext>
            </a:extLst>
          </p:cNvPr>
          <p:cNvGrpSpPr/>
          <p:nvPr/>
        </p:nvGrpSpPr>
        <p:grpSpPr>
          <a:xfrm>
            <a:off x="356177" y="4458627"/>
            <a:ext cx="777892" cy="675662"/>
            <a:chOff x="777036" y="2353190"/>
            <a:chExt cx="777892" cy="675662"/>
          </a:xfrm>
        </p:grpSpPr>
        <p:sp>
          <p:nvSpPr>
            <p:cNvPr id="615" name="Flowchart: Connector 614">
              <a:extLst>
                <a:ext uri="{FF2B5EF4-FFF2-40B4-BE49-F238E27FC236}">
                  <a16:creationId xmlns:a16="http://schemas.microsoft.com/office/drawing/2014/main" id="{C348A6DE-9CA6-797D-D270-8A9DAC9EE342}"/>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mc:AlternateContent xmlns:mc="http://schemas.openxmlformats.org/markup-compatibility/2006" xmlns:a14="http://schemas.microsoft.com/office/drawing/2010/main">
          <mc:Choice Requires="a14">
            <p:sp>
              <p:nvSpPr>
                <p:cNvPr id="616" name="ZoneTexte 41">
                  <a:extLst>
                    <a:ext uri="{FF2B5EF4-FFF2-40B4-BE49-F238E27FC236}">
                      <a16:creationId xmlns:a16="http://schemas.microsoft.com/office/drawing/2014/main" id="{6879F6D8-F836-A1FA-691D-B5498C065AA4}"/>
                    </a:ext>
                  </a:extLst>
                </p:cNvPr>
                <p:cNvSpPr txBox="1"/>
                <p:nvPr/>
              </p:nvSpPr>
              <p:spPr>
                <a:xfrm>
                  <a:off x="841205" y="2353190"/>
                  <a:ext cx="472437" cy="400110"/>
                </a:xfrm>
                <a:prstGeom prst="rect">
                  <a:avLst/>
                </a:prstGeom>
                <a:noFill/>
              </p:spPr>
              <p:txBody>
                <a:bodyPr wrap="none" rtlCol="0">
                  <a:spAutoFit/>
                </a:bodyPr>
                <a:lstStyle/>
                <a:p>
                  <a14:m>
                    <m:oMath xmlns:m="http://schemas.openxmlformats.org/officeDocument/2006/math">
                      <m:r>
                        <a:rPr lang="fr-CA" sz="2000" i="1" smtClean="0">
                          <a:solidFill>
                            <a:srgbClr val="00A759"/>
                          </a:solidFill>
                          <a:latin typeface="Cambria Math" panose="02040503050406030204" pitchFamily="18" charset="0"/>
                          <a:ea typeface="Cambria Math" panose="02040503050406030204" pitchFamily="18" charset="0"/>
                          <a:cs typeface="Roboto Serif Light" pitchFamily="2" charset="0"/>
                        </a:rPr>
                        <m:t>𝜔</m:t>
                      </m:r>
                    </m:oMath>
                  </a14:m>
                  <a:r>
                    <a:rPr lang="fr-CA" sz="2000" baseline="-25000" dirty="0">
                      <a:solidFill>
                        <a:srgbClr val="00A759"/>
                      </a:solidFill>
                      <a:latin typeface="Century Schoolbook" panose="02040604050505020304" pitchFamily="18" charset="0"/>
                      <a:cs typeface="Roboto Serif Light" pitchFamily="2" charset="0"/>
                    </a:rPr>
                    <a:t>0</a:t>
                  </a:r>
                  <a:endParaRPr lang="fr-CA" sz="2000" i="1" dirty="0">
                    <a:solidFill>
                      <a:srgbClr val="00A759"/>
                    </a:solidFill>
                    <a:latin typeface="Century Schoolbook" panose="02040604050505020304" pitchFamily="18" charset="0"/>
                    <a:cs typeface="Roboto Serif Light" pitchFamily="2" charset="0"/>
                  </a:endParaRPr>
                </a:p>
              </p:txBody>
            </p:sp>
          </mc:Choice>
          <mc:Fallback xmlns="">
            <p:sp>
              <p:nvSpPr>
                <p:cNvPr id="616" name="ZoneTexte 41">
                  <a:extLst>
                    <a:ext uri="{FF2B5EF4-FFF2-40B4-BE49-F238E27FC236}">
                      <a16:creationId xmlns:a16="http://schemas.microsoft.com/office/drawing/2014/main" id="{6879F6D8-F836-A1FA-691D-B5498C065AA4}"/>
                    </a:ext>
                  </a:extLst>
                </p:cNvPr>
                <p:cNvSpPr txBox="1">
                  <a:spLocks noRot="1" noChangeAspect="1" noMove="1" noResize="1" noEditPoints="1" noAdjustHandles="1" noChangeArrowheads="1" noChangeShapeType="1" noTextEdit="1"/>
                </p:cNvSpPr>
                <p:nvPr/>
              </p:nvSpPr>
              <p:spPr>
                <a:xfrm>
                  <a:off x="841205" y="2353190"/>
                  <a:ext cx="472437" cy="400110"/>
                </a:xfrm>
                <a:prstGeom prst="rect">
                  <a:avLst/>
                </a:prstGeom>
                <a:blipFill>
                  <a:blip r:embed="rId14"/>
                  <a:stretch>
                    <a:fillRect r="-2564" b="-21212"/>
                  </a:stretch>
                </a:blipFill>
              </p:spPr>
              <p:txBody>
                <a:bodyPr/>
                <a:lstStyle/>
                <a:p>
                  <a:r>
                    <a:rPr lang="fr-CA">
                      <a:noFill/>
                    </a:rPr>
                    <a:t> </a:t>
                  </a:r>
                </a:p>
              </p:txBody>
            </p:sp>
          </mc:Fallback>
        </mc:AlternateContent>
        <p:cxnSp>
          <p:nvCxnSpPr>
            <p:cNvPr id="617" name="Connecteur droit avec flèche 71">
              <a:extLst>
                <a:ext uri="{FF2B5EF4-FFF2-40B4-BE49-F238E27FC236}">
                  <a16:creationId xmlns:a16="http://schemas.microsoft.com/office/drawing/2014/main" id="{22C89826-0A16-0057-045F-6FB77545648B}"/>
                </a:ext>
              </a:extLst>
            </p:cNvPr>
            <p:cNvCxnSpPr>
              <a:cxnSpLocks/>
            </p:cNvCxnSpPr>
            <p:nvPr/>
          </p:nvCxnSpPr>
          <p:spPr>
            <a:xfrm>
              <a:off x="1072356" y="2738305"/>
              <a:ext cx="482572" cy="1298"/>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618" name="Group 617">
            <a:extLst>
              <a:ext uri="{FF2B5EF4-FFF2-40B4-BE49-F238E27FC236}">
                <a16:creationId xmlns:a16="http://schemas.microsoft.com/office/drawing/2014/main" id="{E7D7A76D-CE6C-8DE2-2494-0905C110658A}"/>
              </a:ext>
            </a:extLst>
          </p:cNvPr>
          <p:cNvGrpSpPr/>
          <p:nvPr/>
        </p:nvGrpSpPr>
        <p:grpSpPr>
          <a:xfrm>
            <a:off x="1220930" y="4462964"/>
            <a:ext cx="777892" cy="675662"/>
            <a:chOff x="777036" y="2353190"/>
            <a:chExt cx="777892" cy="675662"/>
          </a:xfrm>
        </p:grpSpPr>
        <p:sp>
          <p:nvSpPr>
            <p:cNvPr id="619" name="Flowchart: Connector 618">
              <a:extLst>
                <a:ext uri="{FF2B5EF4-FFF2-40B4-BE49-F238E27FC236}">
                  <a16:creationId xmlns:a16="http://schemas.microsoft.com/office/drawing/2014/main" id="{61B601C7-3D19-A079-61EF-F360D9E0AAE4}"/>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mc:AlternateContent xmlns:mc="http://schemas.openxmlformats.org/markup-compatibility/2006" xmlns:a14="http://schemas.microsoft.com/office/drawing/2010/main">
          <mc:Choice Requires="a14">
            <p:sp>
              <p:nvSpPr>
                <p:cNvPr id="620" name="ZoneTexte 41">
                  <a:extLst>
                    <a:ext uri="{FF2B5EF4-FFF2-40B4-BE49-F238E27FC236}">
                      <a16:creationId xmlns:a16="http://schemas.microsoft.com/office/drawing/2014/main" id="{F8D0D535-34B8-2BB4-4B99-6B87D1BED5AD}"/>
                    </a:ext>
                  </a:extLst>
                </p:cNvPr>
                <p:cNvSpPr txBox="1"/>
                <p:nvPr/>
              </p:nvSpPr>
              <p:spPr>
                <a:xfrm>
                  <a:off x="841205" y="2353190"/>
                  <a:ext cx="472437" cy="400110"/>
                </a:xfrm>
                <a:prstGeom prst="rect">
                  <a:avLst/>
                </a:prstGeom>
                <a:noFill/>
              </p:spPr>
              <p:txBody>
                <a:bodyPr wrap="none" rtlCol="0">
                  <a:spAutoFit/>
                </a:bodyPr>
                <a:lstStyle/>
                <a:p>
                  <a14:m>
                    <m:oMath xmlns:m="http://schemas.openxmlformats.org/officeDocument/2006/math">
                      <m:r>
                        <a:rPr lang="fr-CA" sz="2000" i="1" smtClean="0">
                          <a:solidFill>
                            <a:srgbClr val="00A759"/>
                          </a:solidFill>
                          <a:latin typeface="Cambria Math" panose="02040503050406030204" pitchFamily="18" charset="0"/>
                          <a:ea typeface="Cambria Math" panose="02040503050406030204" pitchFamily="18" charset="0"/>
                          <a:cs typeface="Roboto Serif Light" pitchFamily="2" charset="0"/>
                        </a:rPr>
                        <m:t>𝜔</m:t>
                      </m:r>
                    </m:oMath>
                  </a14:m>
                  <a:r>
                    <a:rPr lang="fr-CA" sz="2000" baseline="-25000" dirty="0">
                      <a:solidFill>
                        <a:srgbClr val="00A759"/>
                      </a:solidFill>
                      <a:latin typeface="Century Schoolbook" panose="02040604050505020304" pitchFamily="18" charset="0"/>
                      <a:cs typeface="Roboto Serif Light" pitchFamily="2" charset="0"/>
                    </a:rPr>
                    <a:t>0</a:t>
                  </a:r>
                  <a:endParaRPr lang="fr-CA" sz="2000" i="1" dirty="0">
                    <a:solidFill>
                      <a:srgbClr val="00A759"/>
                    </a:solidFill>
                    <a:latin typeface="Century Schoolbook" panose="02040604050505020304" pitchFamily="18" charset="0"/>
                    <a:cs typeface="Roboto Serif Light" pitchFamily="2" charset="0"/>
                  </a:endParaRPr>
                </a:p>
              </p:txBody>
            </p:sp>
          </mc:Choice>
          <mc:Fallback xmlns="">
            <p:sp>
              <p:nvSpPr>
                <p:cNvPr id="620" name="ZoneTexte 41">
                  <a:extLst>
                    <a:ext uri="{FF2B5EF4-FFF2-40B4-BE49-F238E27FC236}">
                      <a16:creationId xmlns:a16="http://schemas.microsoft.com/office/drawing/2014/main" id="{F8D0D535-34B8-2BB4-4B99-6B87D1BED5AD}"/>
                    </a:ext>
                  </a:extLst>
                </p:cNvPr>
                <p:cNvSpPr txBox="1">
                  <a:spLocks noRot="1" noChangeAspect="1" noMove="1" noResize="1" noEditPoints="1" noAdjustHandles="1" noChangeArrowheads="1" noChangeShapeType="1" noTextEdit="1"/>
                </p:cNvSpPr>
                <p:nvPr/>
              </p:nvSpPr>
              <p:spPr>
                <a:xfrm>
                  <a:off x="841205" y="2353190"/>
                  <a:ext cx="472437" cy="400110"/>
                </a:xfrm>
                <a:prstGeom prst="rect">
                  <a:avLst/>
                </a:prstGeom>
                <a:blipFill>
                  <a:blip r:embed="rId15"/>
                  <a:stretch>
                    <a:fillRect r="-2564" b="-23077"/>
                  </a:stretch>
                </a:blipFill>
              </p:spPr>
              <p:txBody>
                <a:bodyPr/>
                <a:lstStyle/>
                <a:p>
                  <a:r>
                    <a:rPr lang="fr-CA">
                      <a:noFill/>
                    </a:rPr>
                    <a:t> </a:t>
                  </a:r>
                </a:p>
              </p:txBody>
            </p:sp>
          </mc:Fallback>
        </mc:AlternateContent>
        <p:cxnSp>
          <p:nvCxnSpPr>
            <p:cNvPr id="621" name="Connecteur droit avec flèche 71">
              <a:extLst>
                <a:ext uri="{FF2B5EF4-FFF2-40B4-BE49-F238E27FC236}">
                  <a16:creationId xmlns:a16="http://schemas.microsoft.com/office/drawing/2014/main" id="{D6517364-4D6B-F228-10F3-056C0D9C2EEB}"/>
                </a:ext>
              </a:extLst>
            </p:cNvPr>
            <p:cNvCxnSpPr>
              <a:cxnSpLocks/>
            </p:cNvCxnSpPr>
            <p:nvPr/>
          </p:nvCxnSpPr>
          <p:spPr>
            <a:xfrm>
              <a:off x="1072356" y="2738305"/>
              <a:ext cx="482572" cy="1298"/>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622" name="Group 621">
            <a:extLst>
              <a:ext uri="{FF2B5EF4-FFF2-40B4-BE49-F238E27FC236}">
                <a16:creationId xmlns:a16="http://schemas.microsoft.com/office/drawing/2014/main" id="{6787F1FB-134A-011F-026A-6A294A846A57}"/>
              </a:ext>
            </a:extLst>
          </p:cNvPr>
          <p:cNvGrpSpPr/>
          <p:nvPr/>
        </p:nvGrpSpPr>
        <p:grpSpPr>
          <a:xfrm>
            <a:off x="2087265" y="4458627"/>
            <a:ext cx="777892" cy="675662"/>
            <a:chOff x="777036" y="2353190"/>
            <a:chExt cx="777892" cy="675662"/>
          </a:xfrm>
        </p:grpSpPr>
        <p:sp>
          <p:nvSpPr>
            <p:cNvPr id="623" name="Flowchart: Connector 622">
              <a:extLst>
                <a:ext uri="{FF2B5EF4-FFF2-40B4-BE49-F238E27FC236}">
                  <a16:creationId xmlns:a16="http://schemas.microsoft.com/office/drawing/2014/main" id="{B523C285-F735-EC6F-70BB-EFE95880A6F3}"/>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mc:AlternateContent xmlns:mc="http://schemas.openxmlformats.org/markup-compatibility/2006" xmlns:a14="http://schemas.microsoft.com/office/drawing/2010/main">
          <mc:Choice Requires="a14">
            <p:sp>
              <p:nvSpPr>
                <p:cNvPr id="624" name="ZoneTexte 41">
                  <a:extLst>
                    <a:ext uri="{FF2B5EF4-FFF2-40B4-BE49-F238E27FC236}">
                      <a16:creationId xmlns:a16="http://schemas.microsoft.com/office/drawing/2014/main" id="{86E64579-F971-E93C-3057-ECDA6D8F4704}"/>
                    </a:ext>
                  </a:extLst>
                </p:cNvPr>
                <p:cNvSpPr txBox="1"/>
                <p:nvPr/>
              </p:nvSpPr>
              <p:spPr>
                <a:xfrm>
                  <a:off x="841205" y="2353190"/>
                  <a:ext cx="472437" cy="400110"/>
                </a:xfrm>
                <a:prstGeom prst="rect">
                  <a:avLst/>
                </a:prstGeom>
                <a:noFill/>
              </p:spPr>
              <p:txBody>
                <a:bodyPr wrap="none" rtlCol="0">
                  <a:spAutoFit/>
                </a:bodyPr>
                <a:lstStyle/>
                <a:p>
                  <a14:m>
                    <m:oMath xmlns:m="http://schemas.openxmlformats.org/officeDocument/2006/math">
                      <m:r>
                        <a:rPr lang="fr-CA" sz="2000" i="1" smtClean="0">
                          <a:solidFill>
                            <a:srgbClr val="00A759"/>
                          </a:solidFill>
                          <a:latin typeface="Cambria Math" panose="02040503050406030204" pitchFamily="18" charset="0"/>
                          <a:ea typeface="Cambria Math" panose="02040503050406030204" pitchFamily="18" charset="0"/>
                          <a:cs typeface="Roboto Serif Light" pitchFamily="2" charset="0"/>
                        </a:rPr>
                        <m:t>𝜔</m:t>
                      </m:r>
                    </m:oMath>
                  </a14:m>
                  <a:r>
                    <a:rPr lang="fr-CA" sz="2000" baseline="-25000" dirty="0">
                      <a:solidFill>
                        <a:srgbClr val="00A759"/>
                      </a:solidFill>
                      <a:latin typeface="Century Schoolbook" panose="02040604050505020304" pitchFamily="18" charset="0"/>
                      <a:cs typeface="Roboto Serif Light" pitchFamily="2" charset="0"/>
                    </a:rPr>
                    <a:t>0</a:t>
                  </a:r>
                  <a:endParaRPr lang="fr-CA" sz="2000" i="1" dirty="0">
                    <a:solidFill>
                      <a:srgbClr val="00A759"/>
                    </a:solidFill>
                    <a:latin typeface="Century Schoolbook" panose="02040604050505020304" pitchFamily="18" charset="0"/>
                    <a:cs typeface="Roboto Serif Light" pitchFamily="2" charset="0"/>
                  </a:endParaRPr>
                </a:p>
              </p:txBody>
            </p:sp>
          </mc:Choice>
          <mc:Fallback xmlns="">
            <p:sp>
              <p:nvSpPr>
                <p:cNvPr id="624" name="ZoneTexte 41">
                  <a:extLst>
                    <a:ext uri="{FF2B5EF4-FFF2-40B4-BE49-F238E27FC236}">
                      <a16:creationId xmlns:a16="http://schemas.microsoft.com/office/drawing/2014/main" id="{86E64579-F971-E93C-3057-ECDA6D8F4704}"/>
                    </a:ext>
                  </a:extLst>
                </p:cNvPr>
                <p:cNvSpPr txBox="1">
                  <a:spLocks noRot="1" noChangeAspect="1" noMove="1" noResize="1" noEditPoints="1" noAdjustHandles="1" noChangeArrowheads="1" noChangeShapeType="1" noTextEdit="1"/>
                </p:cNvSpPr>
                <p:nvPr/>
              </p:nvSpPr>
              <p:spPr>
                <a:xfrm>
                  <a:off x="841205" y="2353190"/>
                  <a:ext cx="472437" cy="400110"/>
                </a:xfrm>
                <a:prstGeom prst="rect">
                  <a:avLst/>
                </a:prstGeom>
                <a:blipFill>
                  <a:blip r:embed="rId16"/>
                  <a:stretch>
                    <a:fillRect r="-2564" b="-21212"/>
                  </a:stretch>
                </a:blipFill>
              </p:spPr>
              <p:txBody>
                <a:bodyPr/>
                <a:lstStyle/>
                <a:p>
                  <a:r>
                    <a:rPr lang="fr-CA">
                      <a:noFill/>
                    </a:rPr>
                    <a:t> </a:t>
                  </a:r>
                </a:p>
              </p:txBody>
            </p:sp>
          </mc:Fallback>
        </mc:AlternateContent>
        <p:cxnSp>
          <p:nvCxnSpPr>
            <p:cNvPr id="625" name="Connecteur droit avec flèche 71">
              <a:extLst>
                <a:ext uri="{FF2B5EF4-FFF2-40B4-BE49-F238E27FC236}">
                  <a16:creationId xmlns:a16="http://schemas.microsoft.com/office/drawing/2014/main" id="{0145493D-4A13-0232-9616-5F56226A6EC3}"/>
                </a:ext>
              </a:extLst>
            </p:cNvPr>
            <p:cNvCxnSpPr>
              <a:cxnSpLocks/>
            </p:cNvCxnSpPr>
            <p:nvPr/>
          </p:nvCxnSpPr>
          <p:spPr>
            <a:xfrm>
              <a:off x="1072356" y="2738305"/>
              <a:ext cx="482572" cy="1298"/>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688" name="Group 687">
            <a:extLst>
              <a:ext uri="{FF2B5EF4-FFF2-40B4-BE49-F238E27FC236}">
                <a16:creationId xmlns:a16="http://schemas.microsoft.com/office/drawing/2014/main" id="{5EDBADAD-39A5-F785-5931-5EDED731647B}"/>
              </a:ext>
            </a:extLst>
          </p:cNvPr>
          <p:cNvGrpSpPr/>
          <p:nvPr/>
        </p:nvGrpSpPr>
        <p:grpSpPr>
          <a:xfrm>
            <a:off x="3343605" y="2745836"/>
            <a:ext cx="777892" cy="675662"/>
            <a:chOff x="777036" y="2353190"/>
            <a:chExt cx="777892" cy="675662"/>
          </a:xfrm>
        </p:grpSpPr>
        <p:sp>
          <p:nvSpPr>
            <p:cNvPr id="689" name="Flowchart: Connector 688">
              <a:extLst>
                <a:ext uri="{FF2B5EF4-FFF2-40B4-BE49-F238E27FC236}">
                  <a16:creationId xmlns:a16="http://schemas.microsoft.com/office/drawing/2014/main" id="{7669FC4D-9088-07CF-AE82-6A121A6A7676}"/>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mc:AlternateContent xmlns:mc="http://schemas.openxmlformats.org/markup-compatibility/2006" xmlns:a14="http://schemas.microsoft.com/office/drawing/2010/main">
          <mc:Choice Requires="a14">
            <p:sp>
              <p:nvSpPr>
                <p:cNvPr id="690" name="ZoneTexte 41">
                  <a:extLst>
                    <a:ext uri="{FF2B5EF4-FFF2-40B4-BE49-F238E27FC236}">
                      <a16:creationId xmlns:a16="http://schemas.microsoft.com/office/drawing/2014/main" id="{3038346F-069F-5C92-9B4A-F2D0EC8DCCCF}"/>
                    </a:ext>
                  </a:extLst>
                </p:cNvPr>
                <p:cNvSpPr txBox="1"/>
                <p:nvPr/>
              </p:nvSpPr>
              <p:spPr>
                <a:xfrm>
                  <a:off x="841205" y="2353190"/>
                  <a:ext cx="472437" cy="400110"/>
                </a:xfrm>
                <a:prstGeom prst="rect">
                  <a:avLst/>
                </a:prstGeom>
                <a:noFill/>
              </p:spPr>
              <p:txBody>
                <a:bodyPr wrap="none" rtlCol="0">
                  <a:spAutoFit/>
                </a:bodyPr>
                <a:lstStyle/>
                <a:p>
                  <a14:m>
                    <m:oMath xmlns:m="http://schemas.openxmlformats.org/officeDocument/2006/math">
                      <m:r>
                        <a:rPr lang="fr-CA" sz="2000" i="1" smtClean="0">
                          <a:solidFill>
                            <a:srgbClr val="00A759"/>
                          </a:solidFill>
                          <a:latin typeface="Cambria Math" panose="02040503050406030204" pitchFamily="18" charset="0"/>
                          <a:ea typeface="Cambria Math" panose="02040503050406030204" pitchFamily="18" charset="0"/>
                          <a:cs typeface="Roboto Serif Light" pitchFamily="2" charset="0"/>
                        </a:rPr>
                        <m:t>𝜔</m:t>
                      </m:r>
                    </m:oMath>
                  </a14:m>
                  <a:r>
                    <a:rPr lang="fr-CA" sz="2000" baseline="-25000" dirty="0">
                      <a:solidFill>
                        <a:srgbClr val="00A759"/>
                      </a:solidFill>
                      <a:latin typeface="Century Schoolbook" panose="02040604050505020304" pitchFamily="18" charset="0"/>
                      <a:cs typeface="Roboto Serif Light" pitchFamily="2" charset="0"/>
                    </a:rPr>
                    <a:t>0</a:t>
                  </a:r>
                  <a:endParaRPr lang="fr-CA" sz="2000" i="1" dirty="0">
                    <a:solidFill>
                      <a:srgbClr val="00A759"/>
                    </a:solidFill>
                    <a:latin typeface="Century Schoolbook" panose="02040604050505020304" pitchFamily="18" charset="0"/>
                    <a:cs typeface="Roboto Serif Light" pitchFamily="2" charset="0"/>
                  </a:endParaRPr>
                </a:p>
              </p:txBody>
            </p:sp>
          </mc:Choice>
          <mc:Fallback xmlns="">
            <p:sp>
              <p:nvSpPr>
                <p:cNvPr id="690" name="ZoneTexte 41">
                  <a:extLst>
                    <a:ext uri="{FF2B5EF4-FFF2-40B4-BE49-F238E27FC236}">
                      <a16:creationId xmlns:a16="http://schemas.microsoft.com/office/drawing/2014/main" id="{3038346F-069F-5C92-9B4A-F2D0EC8DCCCF}"/>
                    </a:ext>
                  </a:extLst>
                </p:cNvPr>
                <p:cNvSpPr txBox="1">
                  <a:spLocks noRot="1" noChangeAspect="1" noMove="1" noResize="1" noEditPoints="1" noAdjustHandles="1" noChangeArrowheads="1" noChangeShapeType="1" noTextEdit="1"/>
                </p:cNvSpPr>
                <p:nvPr/>
              </p:nvSpPr>
              <p:spPr>
                <a:xfrm>
                  <a:off x="841205" y="2353190"/>
                  <a:ext cx="472437" cy="400110"/>
                </a:xfrm>
                <a:prstGeom prst="rect">
                  <a:avLst/>
                </a:prstGeom>
                <a:blipFill>
                  <a:blip r:embed="rId20"/>
                  <a:stretch>
                    <a:fillRect r="-2597" b="-23077"/>
                  </a:stretch>
                </a:blipFill>
              </p:spPr>
              <p:txBody>
                <a:bodyPr/>
                <a:lstStyle/>
                <a:p>
                  <a:r>
                    <a:rPr lang="fr-CA">
                      <a:noFill/>
                    </a:rPr>
                    <a:t> </a:t>
                  </a:r>
                </a:p>
              </p:txBody>
            </p:sp>
          </mc:Fallback>
        </mc:AlternateContent>
        <p:cxnSp>
          <p:nvCxnSpPr>
            <p:cNvPr id="691" name="Connecteur droit avec flèche 71">
              <a:extLst>
                <a:ext uri="{FF2B5EF4-FFF2-40B4-BE49-F238E27FC236}">
                  <a16:creationId xmlns:a16="http://schemas.microsoft.com/office/drawing/2014/main" id="{9C1B0BA2-B8B6-CC96-8A13-4C0D0D861ADC}"/>
                </a:ext>
              </a:extLst>
            </p:cNvPr>
            <p:cNvCxnSpPr>
              <a:cxnSpLocks/>
            </p:cNvCxnSpPr>
            <p:nvPr/>
          </p:nvCxnSpPr>
          <p:spPr>
            <a:xfrm>
              <a:off x="1072356" y="2738305"/>
              <a:ext cx="482572" cy="1298"/>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692" name="Group 691">
            <a:extLst>
              <a:ext uri="{FF2B5EF4-FFF2-40B4-BE49-F238E27FC236}">
                <a16:creationId xmlns:a16="http://schemas.microsoft.com/office/drawing/2014/main" id="{8765FEEC-8076-A4F5-A248-72C5DF9033BD}"/>
              </a:ext>
            </a:extLst>
          </p:cNvPr>
          <p:cNvGrpSpPr/>
          <p:nvPr/>
        </p:nvGrpSpPr>
        <p:grpSpPr>
          <a:xfrm>
            <a:off x="4208358" y="2750173"/>
            <a:ext cx="590642" cy="675662"/>
            <a:chOff x="777036" y="2353190"/>
            <a:chExt cx="590642" cy="675662"/>
          </a:xfrm>
        </p:grpSpPr>
        <p:sp>
          <p:nvSpPr>
            <p:cNvPr id="693" name="Flowchart: Connector 692">
              <a:extLst>
                <a:ext uri="{FF2B5EF4-FFF2-40B4-BE49-F238E27FC236}">
                  <a16:creationId xmlns:a16="http://schemas.microsoft.com/office/drawing/2014/main" id="{C26470B6-DBB2-5C15-C531-2DB6D92F7264}"/>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mc:AlternateContent xmlns:mc="http://schemas.openxmlformats.org/markup-compatibility/2006">
          <mc:Choice xmlns:a14="http://schemas.microsoft.com/office/drawing/2010/main" Requires="a14">
            <p:sp>
              <p:nvSpPr>
                <p:cNvPr id="694" name="ZoneTexte 41">
                  <a:extLst>
                    <a:ext uri="{FF2B5EF4-FFF2-40B4-BE49-F238E27FC236}">
                      <a16:creationId xmlns:a16="http://schemas.microsoft.com/office/drawing/2014/main" id="{0B02DF37-1963-DFE6-67F4-3548241CE76D}"/>
                    </a:ext>
                  </a:extLst>
                </p:cNvPr>
                <p:cNvSpPr txBox="1"/>
                <p:nvPr/>
              </p:nvSpPr>
              <p:spPr>
                <a:xfrm>
                  <a:off x="841205" y="2353190"/>
                  <a:ext cx="480453" cy="400110"/>
                </a:xfrm>
                <a:prstGeom prst="rect">
                  <a:avLst/>
                </a:prstGeom>
                <a:noFill/>
              </p:spPr>
              <p:txBody>
                <a:bodyPr wrap="none" rtlCol="0">
                  <a:spAutoFit/>
                </a:bodyPr>
                <a:lstStyle/>
                <a:p>
                  <a14:m>
                    <m:oMath xmlns:m="http://schemas.openxmlformats.org/officeDocument/2006/math">
                      <m:r>
                        <a:rPr lang="fr-CA" sz="2000" i="1" smtClean="0">
                          <a:solidFill>
                            <a:srgbClr val="00A759"/>
                          </a:solidFill>
                          <a:latin typeface="Cambria Math" panose="02040503050406030204" pitchFamily="18" charset="0"/>
                          <a:ea typeface="Cambria Math" panose="02040503050406030204" pitchFamily="18" charset="0"/>
                          <a:cs typeface="Roboto Serif Light" pitchFamily="2" charset="0"/>
                        </a:rPr>
                        <m:t>𝜔</m:t>
                      </m:r>
                    </m:oMath>
                  </a14:m>
                  <a:r>
                    <a:rPr lang="fr-CA" sz="2000" baseline="-25000" dirty="0">
                      <a:solidFill>
                        <a:srgbClr val="00A759"/>
                      </a:solidFill>
                      <a:latin typeface="Century Schoolbook" panose="02040604050505020304" pitchFamily="18" charset="0"/>
                      <a:cs typeface="Roboto Serif Light" pitchFamily="2" charset="0"/>
                    </a:rPr>
                    <a:t>+</a:t>
                  </a:r>
                  <a:endParaRPr lang="fr-CA" sz="2000" i="1" dirty="0">
                    <a:solidFill>
                      <a:srgbClr val="00A759"/>
                    </a:solidFill>
                    <a:latin typeface="Century Schoolbook" panose="02040604050505020304" pitchFamily="18" charset="0"/>
                    <a:cs typeface="Roboto Serif Light" pitchFamily="2" charset="0"/>
                  </a:endParaRPr>
                </a:p>
              </p:txBody>
            </p:sp>
          </mc:Choice>
          <mc:Fallback>
            <p:sp>
              <p:nvSpPr>
                <p:cNvPr id="694" name="ZoneTexte 41">
                  <a:extLst>
                    <a:ext uri="{FF2B5EF4-FFF2-40B4-BE49-F238E27FC236}">
                      <a16:creationId xmlns:a16="http://schemas.microsoft.com/office/drawing/2014/main" id="{0B02DF37-1963-DFE6-67F4-3548241CE76D}"/>
                    </a:ext>
                  </a:extLst>
                </p:cNvPr>
                <p:cNvSpPr txBox="1">
                  <a:spLocks noRot="1" noChangeAspect="1" noMove="1" noResize="1" noEditPoints="1" noAdjustHandles="1" noChangeArrowheads="1" noChangeShapeType="1" noTextEdit="1"/>
                </p:cNvSpPr>
                <p:nvPr/>
              </p:nvSpPr>
              <p:spPr>
                <a:xfrm>
                  <a:off x="841205" y="2353190"/>
                  <a:ext cx="480453" cy="400110"/>
                </a:xfrm>
                <a:prstGeom prst="rect">
                  <a:avLst/>
                </a:prstGeom>
                <a:blipFill>
                  <a:blip r:embed="rId21"/>
                  <a:stretch>
                    <a:fillRect t="-7576" r="-26582" b="-25758"/>
                  </a:stretch>
                </a:blipFill>
              </p:spPr>
              <p:txBody>
                <a:bodyPr/>
                <a:lstStyle/>
                <a:p>
                  <a:r>
                    <a:rPr lang="fr-CA">
                      <a:noFill/>
                    </a:rPr>
                    <a:t> </a:t>
                  </a:r>
                </a:p>
              </p:txBody>
            </p:sp>
          </mc:Fallback>
        </mc:AlternateContent>
      </p:grpSp>
      <p:grpSp>
        <p:nvGrpSpPr>
          <p:cNvPr id="696" name="Group 695">
            <a:extLst>
              <a:ext uri="{FF2B5EF4-FFF2-40B4-BE49-F238E27FC236}">
                <a16:creationId xmlns:a16="http://schemas.microsoft.com/office/drawing/2014/main" id="{A47DA80E-7BAF-133E-ACB1-5B2EC669D5C0}"/>
              </a:ext>
            </a:extLst>
          </p:cNvPr>
          <p:cNvGrpSpPr/>
          <p:nvPr/>
        </p:nvGrpSpPr>
        <p:grpSpPr>
          <a:xfrm>
            <a:off x="5074693" y="2745836"/>
            <a:ext cx="606296" cy="675662"/>
            <a:chOff x="777036" y="2353190"/>
            <a:chExt cx="606296" cy="675662"/>
          </a:xfrm>
        </p:grpSpPr>
        <p:sp>
          <p:nvSpPr>
            <p:cNvPr id="697" name="Flowchart: Connector 696">
              <a:extLst>
                <a:ext uri="{FF2B5EF4-FFF2-40B4-BE49-F238E27FC236}">
                  <a16:creationId xmlns:a16="http://schemas.microsoft.com/office/drawing/2014/main" id="{F6191B78-D162-34F8-25B0-E2F31701155D}"/>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mc:AlternateContent xmlns:mc="http://schemas.openxmlformats.org/markup-compatibility/2006">
          <mc:Choice xmlns:a14="http://schemas.microsoft.com/office/drawing/2010/main" Requires="a14">
            <p:sp>
              <p:nvSpPr>
                <p:cNvPr id="698" name="ZoneTexte 41">
                  <a:extLst>
                    <a:ext uri="{FF2B5EF4-FFF2-40B4-BE49-F238E27FC236}">
                      <a16:creationId xmlns:a16="http://schemas.microsoft.com/office/drawing/2014/main" id="{120DE7D0-1988-52C2-513F-359C90A39A1E}"/>
                    </a:ext>
                  </a:extLst>
                </p:cNvPr>
                <p:cNvSpPr txBox="1"/>
                <p:nvPr/>
              </p:nvSpPr>
              <p:spPr>
                <a:xfrm>
                  <a:off x="798685" y="2353190"/>
                  <a:ext cx="584647" cy="400110"/>
                </a:xfrm>
                <a:prstGeom prst="rect">
                  <a:avLst/>
                </a:prstGeom>
                <a:noFill/>
              </p:spPr>
              <p:txBody>
                <a:bodyPr wrap="none" rtlCol="0">
                  <a:spAutoFit/>
                </a:bodyPr>
                <a:lstStyle/>
                <a:p>
                  <a14:m>
                    <m:oMath xmlns:m="http://schemas.openxmlformats.org/officeDocument/2006/math">
                      <m:r>
                        <a:rPr lang="fr-CA" sz="2000" i="1" smtClean="0">
                          <a:solidFill>
                            <a:srgbClr val="00A759"/>
                          </a:solidFill>
                          <a:latin typeface="Cambria Math" panose="02040503050406030204" pitchFamily="18" charset="0"/>
                          <a:ea typeface="Cambria Math" panose="02040503050406030204" pitchFamily="18" charset="0"/>
                          <a:cs typeface="Roboto Serif Light" pitchFamily="2" charset="0"/>
                        </a:rPr>
                        <m:t>𝜔</m:t>
                      </m:r>
                    </m:oMath>
                  </a14:m>
                  <a:r>
                    <a:rPr lang="fr-CA" sz="2000" baseline="-25000" dirty="0">
                      <a:solidFill>
                        <a:srgbClr val="00A759"/>
                      </a:solidFill>
                      <a:latin typeface="Century Schoolbook" panose="02040604050505020304" pitchFamily="18" charset="0"/>
                      <a:cs typeface="Roboto Serif Light" pitchFamily="2" charset="0"/>
                    </a:rPr>
                    <a:t>++</a:t>
                  </a:r>
                  <a:endParaRPr lang="fr-CA" sz="2000" i="1" dirty="0">
                    <a:solidFill>
                      <a:srgbClr val="00A759"/>
                    </a:solidFill>
                    <a:latin typeface="Century Schoolbook" panose="02040604050505020304" pitchFamily="18" charset="0"/>
                    <a:cs typeface="Roboto Serif Light" pitchFamily="2" charset="0"/>
                  </a:endParaRPr>
                </a:p>
              </p:txBody>
            </p:sp>
          </mc:Choice>
          <mc:Fallback>
            <p:sp>
              <p:nvSpPr>
                <p:cNvPr id="698" name="ZoneTexte 41">
                  <a:extLst>
                    <a:ext uri="{FF2B5EF4-FFF2-40B4-BE49-F238E27FC236}">
                      <a16:creationId xmlns:a16="http://schemas.microsoft.com/office/drawing/2014/main" id="{120DE7D0-1988-52C2-513F-359C90A39A1E}"/>
                    </a:ext>
                  </a:extLst>
                </p:cNvPr>
                <p:cNvSpPr txBox="1">
                  <a:spLocks noRot="1" noChangeAspect="1" noMove="1" noResize="1" noEditPoints="1" noAdjustHandles="1" noChangeArrowheads="1" noChangeShapeType="1" noTextEdit="1"/>
                </p:cNvSpPr>
                <p:nvPr/>
              </p:nvSpPr>
              <p:spPr>
                <a:xfrm>
                  <a:off x="798685" y="2353190"/>
                  <a:ext cx="584647" cy="400110"/>
                </a:xfrm>
                <a:prstGeom prst="rect">
                  <a:avLst/>
                </a:prstGeom>
                <a:blipFill>
                  <a:blip r:embed="rId22"/>
                  <a:stretch>
                    <a:fillRect t="-7576" r="-22917" b="-25758"/>
                  </a:stretch>
                </a:blipFill>
              </p:spPr>
              <p:txBody>
                <a:bodyPr/>
                <a:lstStyle/>
                <a:p>
                  <a:r>
                    <a:rPr lang="fr-CA">
                      <a:noFill/>
                    </a:rPr>
                    <a:t> </a:t>
                  </a:r>
                </a:p>
              </p:txBody>
            </p:sp>
          </mc:Fallback>
        </mc:AlternateContent>
      </p:grpSp>
      <p:grpSp>
        <p:nvGrpSpPr>
          <p:cNvPr id="700" name="Group 699">
            <a:extLst>
              <a:ext uri="{FF2B5EF4-FFF2-40B4-BE49-F238E27FC236}">
                <a16:creationId xmlns:a16="http://schemas.microsoft.com/office/drawing/2014/main" id="{AD86EEF3-1FA5-C42B-CA0E-0DB5AF760B58}"/>
              </a:ext>
            </a:extLst>
          </p:cNvPr>
          <p:cNvGrpSpPr/>
          <p:nvPr/>
        </p:nvGrpSpPr>
        <p:grpSpPr>
          <a:xfrm>
            <a:off x="3337953" y="3592318"/>
            <a:ext cx="777892" cy="675662"/>
            <a:chOff x="777036" y="2353190"/>
            <a:chExt cx="777892" cy="675662"/>
          </a:xfrm>
        </p:grpSpPr>
        <p:sp>
          <p:nvSpPr>
            <p:cNvPr id="701" name="Flowchart: Connector 700">
              <a:extLst>
                <a:ext uri="{FF2B5EF4-FFF2-40B4-BE49-F238E27FC236}">
                  <a16:creationId xmlns:a16="http://schemas.microsoft.com/office/drawing/2014/main" id="{CC853E10-72A7-630D-2005-5E70BB814E8F}"/>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mc:AlternateContent xmlns:mc="http://schemas.openxmlformats.org/markup-compatibility/2006" xmlns:a14="http://schemas.microsoft.com/office/drawing/2010/main">
          <mc:Choice Requires="a14">
            <p:sp>
              <p:nvSpPr>
                <p:cNvPr id="702" name="ZoneTexte 41">
                  <a:extLst>
                    <a:ext uri="{FF2B5EF4-FFF2-40B4-BE49-F238E27FC236}">
                      <a16:creationId xmlns:a16="http://schemas.microsoft.com/office/drawing/2014/main" id="{E13048AD-9195-129B-1A47-116CCF59D33A}"/>
                    </a:ext>
                  </a:extLst>
                </p:cNvPr>
                <p:cNvSpPr txBox="1"/>
                <p:nvPr/>
              </p:nvSpPr>
              <p:spPr>
                <a:xfrm>
                  <a:off x="841205" y="2353190"/>
                  <a:ext cx="472437" cy="400110"/>
                </a:xfrm>
                <a:prstGeom prst="rect">
                  <a:avLst/>
                </a:prstGeom>
                <a:noFill/>
              </p:spPr>
              <p:txBody>
                <a:bodyPr wrap="none" rtlCol="0">
                  <a:spAutoFit/>
                </a:bodyPr>
                <a:lstStyle/>
                <a:p>
                  <a14:m>
                    <m:oMath xmlns:m="http://schemas.openxmlformats.org/officeDocument/2006/math">
                      <m:r>
                        <a:rPr lang="fr-CA" sz="2000" i="1" smtClean="0">
                          <a:solidFill>
                            <a:srgbClr val="00A759"/>
                          </a:solidFill>
                          <a:latin typeface="Cambria Math" panose="02040503050406030204" pitchFamily="18" charset="0"/>
                          <a:ea typeface="Cambria Math" panose="02040503050406030204" pitchFamily="18" charset="0"/>
                          <a:cs typeface="Roboto Serif Light" pitchFamily="2" charset="0"/>
                        </a:rPr>
                        <m:t>𝜔</m:t>
                      </m:r>
                    </m:oMath>
                  </a14:m>
                  <a:r>
                    <a:rPr lang="fr-CA" sz="2000" baseline="-25000" dirty="0">
                      <a:solidFill>
                        <a:srgbClr val="00A759"/>
                      </a:solidFill>
                      <a:latin typeface="Century Schoolbook" panose="02040604050505020304" pitchFamily="18" charset="0"/>
                      <a:cs typeface="Roboto Serif Light" pitchFamily="2" charset="0"/>
                    </a:rPr>
                    <a:t>0</a:t>
                  </a:r>
                  <a:endParaRPr lang="fr-CA" sz="2000" i="1" dirty="0">
                    <a:solidFill>
                      <a:srgbClr val="00A759"/>
                    </a:solidFill>
                    <a:latin typeface="Century Schoolbook" panose="02040604050505020304" pitchFamily="18" charset="0"/>
                    <a:cs typeface="Roboto Serif Light" pitchFamily="2" charset="0"/>
                  </a:endParaRPr>
                </a:p>
              </p:txBody>
            </p:sp>
          </mc:Choice>
          <mc:Fallback xmlns="">
            <p:sp>
              <p:nvSpPr>
                <p:cNvPr id="702" name="ZoneTexte 41">
                  <a:extLst>
                    <a:ext uri="{FF2B5EF4-FFF2-40B4-BE49-F238E27FC236}">
                      <a16:creationId xmlns:a16="http://schemas.microsoft.com/office/drawing/2014/main" id="{E13048AD-9195-129B-1A47-116CCF59D33A}"/>
                    </a:ext>
                  </a:extLst>
                </p:cNvPr>
                <p:cNvSpPr txBox="1">
                  <a:spLocks noRot="1" noChangeAspect="1" noMove="1" noResize="1" noEditPoints="1" noAdjustHandles="1" noChangeArrowheads="1" noChangeShapeType="1" noTextEdit="1"/>
                </p:cNvSpPr>
                <p:nvPr/>
              </p:nvSpPr>
              <p:spPr>
                <a:xfrm>
                  <a:off x="841205" y="2353190"/>
                  <a:ext cx="472437" cy="400110"/>
                </a:xfrm>
                <a:prstGeom prst="rect">
                  <a:avLst/>
                </a:prstGeom>
                <a:blipFill>
                  <a:blip r:embed="rId23"/>
                  <a:stretch>
                    <a:fillRect r="-2597" b="-23077"/>
                  </a:stretch>
                </a:blipFill>
              </p:spPr>
              <p:txBody>
                <a:bodyPr/>
                <a:lstStyle/>
                <a:p>
                  <a:r>
                    <a:rPr lang="fr-CA">
                      <a:noFill/>
                    </a:rPr>
                    <a:t> </a:t>
                  </a:r>
                </a:p>
              </p:txBody>
            </p:sp>
          </mc:Fallback>
        </mc:AlternateContent>
        <p:cxnSp>
          <p:nvCxnSpPr>
            <p:cNvPr id="703" name="Connecteur droit avec flèche 71">
              <a:extLst>
                <a:ext uri="{FF2B5EF4-FFF2-40B4-BE49-F238E27FC236}">
                  <a16:creationId xmlns:a16="http://schemas.microsoft.com/office/drawing/2014/main" id="{CD4DEF90-CCB0-9D84-3366-247EB433EF6E}"/>
                </a:ext>
              </a:extLst>
            </p:cNvPr>
            <p:cNvCxnSpPr>
              <a:cxnSpLocks/>
            </p:cNvCxnSpPr>
            <p:nvPr/>
          </p:nvCxnSpPr>
          <p:spPr>
            <a:xfrm>
              <a:off x="1072356" y="2738305"/>
              <a:ext cx="482572" cy="1298"/>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704" name="Group 703">
            <a:extLst>
              <a:ext uri="{FF2B5EF4-FFF2-40B4-BE49-F238E27FC236}">
                <a16:creationId xmlns:a16="http://schemas.microsoft.com/office/drawing/2014/main" id="{B07FD9F4-51A5-00C6-FC3D-8E667AFA887C}"/>
              </a:ext>
            </a:extLst>
          </p:cNvPr>
          <p:cNvGrpSpPr/>
          <p:nvPr/>
        </p:nvGrpSpPr>
        <p:grpSpPr>
          <a:xfrm>
            <a:off x="4202706" y="3596655"/>
            <a:ext cx="590642" cy="675662"/>
            <a:chOff x="777036" y="2353190"/>
            <a:chExt cx="590642" cy="675662"/>
          </a:xfrm>
        </p:grpSpPr>
        <p:sp>
          <p:nvSpPr>
            <p:cNvPr id="705" name="Flowchart: Connector 704">
              <a:extLst>
                <a:ext uri="{FF2B5EF4-FFF2-40B4-BE49-F238E27FC236}">
                  <a16:creationId xmlns:a16="http://schemas.microsoft.com/office/drawing/2014/main" id="{D6B78341-02FB-D40D-22D6-3BF3AB27E291}"/>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mc:AlternateContent xmlns:mc="http://schemas.openxmlformats.org/markup-compatibility/2006">
          <mc:Choice xmlns:a14="http://schemas.microsoft.com/office/drawing/2010/main" Requires="a14">
            <p:sp>
              <p:nvSpPr>
                <p:cNvPr id="706" name="ZoneTexte 41">
                  <a:extLst>
                    <a:ext uri="{FF2B5EF4-FFF2-40B4-BE49-F238E27FC236}">
                      <a16:creationId xmlns:a16="http://schemas.microsoft.com/office/drawing/2014/main" id="{4AE7BC4E-DBFA-4DBA-F612-F39D03786514}"/>
                    </a:ext>
                  </a:extLst>
                </p:cNvPr>
                <p:cNvSpPr txBox="1"/>
                <p:nvPr/>
              </p:nvSpPr>
              <p:spPr>
                <a:xfrm>
                  <a:off x="841205" y="2353190"/>
                  <a:ext cx="480453" cy="400110"/>
                </a:xfrm>
                <a:prstGeom prst="rect">
                  <a:avLst/>
                </a:prstGeom>
                <a:noFill/>
              </p:spPr>
              <p:txBody>
                <a:bodyPr wrap="none" rtlCol="0">
                  <a:spAutoFit/>
                </a:bodyPr>
                <a:lstStyle/>
                <a:p>
                  <a14:m>
                    <m:oMath xmlns:m="http://schemas.openxmlformats.org/officeDocument/2006/math">
                      <m:r>
                        <a:rPr lang="fr-CA" sz="2000" i="1" smtClean="0">
                          <a:solidFill>
                            <a:srgbClr val="00A759"/>
                          </a:solidFill>
                          <a:latin typeface="Cambria Math" panose="02040503050406030204" pitchFamily="18" charset="0"/>
                          <a:ea typeface="Cambria Math" panose="02040503050406030204" pitchFamily="18" charset="0"/>
                          <a:cs typeface="Roboto Serif Light" pitchFamily="2" charset="0"/>
                        </a:rPr>
                        <m:t>𝜔</m:t>
                      </m:r>
                    </m:oMath>
                  </a14:m>
                  <a:r>
                    <a:rPr lang="fr-CA" sz="2000" baseline="-25000" dirty="0">
                      <a:solidFill>
                        <a:srgbClr val="00A759"/>
                      </a:solidFill>
                      <a:latin typeface="Century Schoolbook" panose="02040604050505020304" pitchFamily="18" charset="0"/>
                      <a:cs typeface="Roboto Serif Light" pitchFamily="2" charset="0"/>
                    </a:rPr>
                    <a:t>+</a:t>
                  </a:r>
                  <a:endParaRPr lang="fr-CA" sz="2000" i="1" dirty="0">
                    <a:solidFill>
                      <a:srgbClr val="00A759"/>
                    </a:solidFill>
                    <a:latin typeface="Century Schoolbook" panose="02040604050505020304" pitchFamily="18" charset="0"/>
                    <a:cs typeface="Roboto Serif Light" pitchFamily="2" charset="0"/>
                  </a:endParaRPr>
                </a:p>
              </p:txBody>
            </p:sp>
          </mc:Choice>
          <mc:Fallback>
            <p:sp>
              <p:nvSpPr>
                <p:cNvPr id="706" name="ZoneTexte 41">
                  <a:extLst>
                    <a:ext uri="{FF2B5EF4-FFF2-40B4-BE49-F238E27FC236}">
                      <a16:creationId xmlns:a16="http://schemas.microsoft.com/office/drawing/2014/main" id="{4AE7BC4E-DBFA-4DBA-F612-F39D03786514}"/>
                    </a:ext>
                  </a:extLst>
                </p:cNvPr>
                <p:cNvSpPr txBox="1">
                  <a:spLocks noRot="1" noChangeAspect="1" noMove="1" noResize="1" noEditPoints="1" noAdjustHandles="1" noChangeArrowheads="1" noChangeShapeType="1" noTextEdit="1"/>
                </p:cNvSpPr>
                <p:nvPr/>
              </p:nvSpPr>
              <p:spPr>
                <a:xfrm>
                  <a:off x="841205" y="2353190"/>
                  <a:ext cx="480453" cy="400110"/>
                </a:xfrm>
                <a:prstGeom prst="rect">
                  <a:avLst/>
                </a:prstGeom>
                <a:blipFill>
                  <a:blip r:embed="rId24"/>
                  <a:stretch>
                    <a:fillRect t="-7576" r="-26582" b="-25758"/>
                  </a:stretch>
                </a:blipFill>
              </p:spPr>
              <p:txBody>
                <a:bodyPr/>
                <a:lstStyle/>
                <a:p>
                  <a:r>
                    <a:rPr lang="fr-CA">
                      <a:noFill/>
                    </a:rPr>
                    <a:t> </a:t>
                  </a:r>
                </a:p>
              </p:txBody>
            </p:sp>
          </mc:Fallback>
        </mc:AlternateContent>
      </p:grpSp>
      <p:grpSp>
        <p:nvGrpSpPr>
          <p:cNvPr id="708" name="Group 707">
            <a:extLst>
              <a:ext uri="{FF2B5EF4-FFF2-40B4-BE49-F238E27FC236}">
                <a16:creationId xmlns:a16="http://schemas.microsoft.com/office/drawing/2014/main" id="{94BDB6C6-5BA5-C350-F3CC-976DCCE2C469}"/>
              </a:ext>
            </a:extLst>
          </p:cNvPr>
          <p:cNvGrpSpPr/>
          <p:nvPr/>
        </p:nvGrpSpPr>
        <p:grpSpPr>
          <a:xfrm>
            <a:off x="5069041" y="3592318"/>
            <a:ext cx="611948" cy="675662"/>
            <a:chOff x="777036" y="2353190"/>
            <a:chExt cx="611948" cy="675662"/>
          </a:xfrm>
        </p:grpSpPr>
        <p:sp>
          <p:nvSpPr>
            <p:cNvPr id="709" name="Flowchart: Connector 708">
              <a:extLst>
                <a:ext uri="{FF2B5EF4-FFF2-40B4-BE49-F238E27FC236}">
                  <a16:creationId xmlns:a16="http://schemas.microsoft.com/office/drawing/2014/main" id="{3CC34DCE-E3DD-34BF-C39F-12586CD1FA0A}"/>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mc:AlternateContent xmlns:mc="http://schemas.openxmlformats.org/markup-compatibility/2006">
          <mc:Choice xmlns:a14="http://schemas.microsoft.com/office/drawing/2010/main" Requires="a14">
            <p:sp>
              <p:nvSpPr>
                <p:cNvPr id="710" name="ZoneTexte 41">
                  <a:extLst>
                    <a:ext uri="{FF2B5EF4-FFF2-40B4-BE49-F238E27FC236}">
                      <a16:creationId xmlns:a16="http://schemas.microsoft.com/office/drawing/2014/main" id="{8794D121-DE29-FA59-CB7D-B935CB97DBD3}"/>
                    </a:ext>
                  </a:extLst>
                </p:cNvPr>
                <p:cNvSpPr txBox="1"/>
                <p:nvPr/>
              </p:nvSpPr>
              <p:spPr>
                <a:xfrm>
                  <a:off x="804337" y="2353190"/>
                  <a:ext cx="584647" cy="400110"/>
                </a:xfrm>
                <a:prstGeom prst="rect">
                  <a:avLst/>
                </a:prstGeom>
                <a:noFill/>
              </p:spPr>
              <p:txBody>
                <a:bodyPr wrap="none" rtlCol="0">
                  <a:spAutoFit/>
                </a:bodyPr>
                <a:lstStyle/>
                <a:p>
                  <a14:m>
                    <m:oMath xmlns:m="http://schemas.openxmlformats.org/officeDocument/2006/math">
                      <m:r>
                        <a:rPr lang="fr-CA" sz="2000" i="1" smtClean="0">
                          <a:solidFill>
                            <a:srgbClr val="00A759"/>
                          </a:solidFill>
                          <a:latin typeface="Cambria Math" panose="02040503050406030204" pitchFamily="18" charset="0"/>
                          <a:ea typeface="Cambria Math" panose="02040503050406030204" pitchFamily="18" charset="0"/>
                          <a:cs typeface="Roboto Serif Light" pitchFamily="2" charset="0"/>
                        </a:rPr>
                        <m:t>𝜔</m:t>
                      </m:r>
                    </m:oMath>
                  </a14:m>
                  <a:r>
                    <a:rPr lang="fr-CA" sz="2000" baseline="-25000" dirty="0">
                      <a:solidFill>
                        <a:srgbClr val="00A759"/>
                      </a:solidFill>
                      <a:latin typeface="Century Schoolbook" panose="02040604050505020304" pitchFamily="18" charset="0"/>
                      <a:cs typeface="Roboto Serif Light" pitchFamily="2" charset="0"/>
                    </a:rPr>
                    <a:t>++</a:t>
                  </a:r>
                  <a:endParaRPr lang="fr-CA" sz="2000" i="1" dirty="0">
                    <a:solidFill>
                      <a:srgbClr val="00A759"/>
                    </a:solidFill>
                    <a:latin typeface="Century Schoolbook" panose="02040604050505020304" pitchFamily="18" charset="0"/>
                    <a:cs typeface="Roboto Serif Light" pitchFamily="2" charset="0"/>
                  </a:endParaRPr>
                </a:p>
              </p:txBody>
            </p:sp>
          </mc:Choice>
          <mc:Fallback>
            <p:sp>
              <p:nvSpPr>
                <p:cNvPr id="710" name="ZoneTexte 41">
                  <a:extLst>
                    <a:ext uri="{FF2B5EF4-FFF2-40B4-BE49-F238E27FC236}">
                      <a16:creationId xmlns:a16="http://schemas.microsoft.com/office/drawing/2014/main" id="{8794D121-DE29-FA59-CB7D-B935CB97DBD3}"/>
                    </a:ext>
                  </a:extLst>
                </p:cNvPr>
                <p:cNvSpPr txBox="1">
                  <a:spLocks noRot="1" noChangeAspect="1" noMove="1" noResize="1" noEditPoints="1" noAdjustHandles="1" noChangeArrowheads="1" noChangeShapeType="1" noTextEdit="1"/>
                </p:cNvSpPr>
                <p:nvPr/>
              </p:nvSpPr>
              <p:spPr>
                <a:xfrm>
                  <a:off x="804337" y="2353190"/>
                  <a:ext cx="584647" cy="400110"/>
                </a:xfrm>
                <a:prstGeom prst="rect">
                  <a:avLst/>
                </a:prstGeom>
                <a:blipFill>
                  <a:blip r:embed="rId25"/>
                  <a:stretch>
                    <a:fillRect t="-7576" r="-22917" b="-25758"/>
                  </a:stretch>
                </a:blipFill>
              </p:spPr>
              <p:txBody>
                <a:bodyPr/>
                <a:lstStyle/>
                <a:p>
                  <a:r>
                    <a:rPr lang="fr-CA">
                      <a:noFill/>
                    </a:rPr>
                    <a:t> </a:t>
                  </a:r>
                </a:p>
              </p:txBody>
            </p:sp>
          </mc:Fallback>
        </mc:AlternateContent>
      </p:grpSp>
      <p:grpSp>
        <p:nvGrpSpPr>
          <p:cNvPr id="712" name="Group 711">
            <a:extLst>
              <a:ext uri="{FF2B5EF4-FFF2-40B4-BE49-F238E27FC236}">
                <a16:creationId xmlns:a16="http://schemas.microsoft.com/office/drawing/2014/main" id="{C07736FB-4A24-39C0-D1EB-C4269EE2993B}"/>
              </a:ext>
            </a:extLst>
          </p:cNvPr>
          <p:cNvGrpSpPr/>
          <p:nvPr/>
        </p:nvGrpSpPr>
        <p:grpSpPr>
          <a:xfrm>
            <a:off x="3331905" y="4436869"/>
            <a:ext cx="777892" cy="675662"/>
            <a:chOff x="777036" y="2353190"/>
            <a:chExt cx="777892" cy="675662"/>
          </a:xfrm>
        </p:grpSpPr>
        <p:sp>
          <p:nvSpPr>
            <p:cNvPr id="713" name="Flowchart: Connector 712">
              <a:extLst>
                <a:ext uri="{FF2B5EF4-FFF2-40B4-BE49-F238E27FC236}">
                  <a16:creationId xmlns:a16="http://schemas.microsoft.com/office/drawing/2014/main" id="{245D7146-0EBC-A45A-05F4-DB1C45C2D3C1}"/>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mc:AlternateContent xmlns:mc="http://schemas.openxmlformats.org/markup-compatibility/2006" xmlns:a14="http://schemas.microsoft.com/office/drawing/2010/main">
          <mc:Choice Requires="a14">
            <p:sp>
              <p:nvSpPr>
                <p:cNvPr id="714" name="ZoneTexte 41">
                  <a:extLst>
                    <a:ext uri="{FF2B5EF4-FFF2-40B4-BE49-F238E27FC236}">
                      <a16:creationId xmlns:a16="http://schemas.microsoft.com/office/drawing/2014/main" id="{DC64DD5F-A212-5E9B-FC4D-ACDCF2156EC4}"/>
                    </a:ext>
                  </a:extLst>
                </p:cNvPr>
                <p:cNvSpPr txBox="1"/>
                <p:nvPr/>
              </p:nvSpPr>
              <p:spPr>
                <a:xfrm>
                  <a:off x="841205" y="2353190"/>
                  <a:ext cx="472437" cy="400110"/>
                </a:xfrm>
                <a:prstGeom prst="rect">
                  <a:avLst/>
                </a:prstGeom>
                <a:noFill/>
              </p:spPr>
              <p:txBody>
                <a:bodyPr wrap="none" rtlCol="0">
                  <a:spAutoFit/>
                </a:bodyPr>
                <a:lstStyle/>
                <a:p>
                  <a14:m>
                    <m:oMath xmlns:m="http://schemas.openxmlformats.org/officeDocument/2006/math">
                      <m:r>
                        <a:rPr lang="fr-CA" sz="2000" i="1" smtClean="0">
                          <a:solidFill>
                            <a:srgbClr val="00A759"/>
                          </a:solidFill>
                          <a:latin typeface="Cambria Math" panose="02040503050406030204" pitchFamily="18" charset="0"/>
                          <a:ea typeface="Cambria Math" panose="02040503050406030204" pitchFamily="18" charset="0"/>
                          <a:cs typeface="Roboto Serif Light" pitchFamily="2" charset="0"/>
                        </a:rPr>
                        <m:t>𝜔</m:t>
                      </m:r>
                    </m:oMath>
                  </a14:m>
                  <a:r>
                    <a:rPr lang="fr-CA" sz="2000" baseline="-25000" dirty="0">
                      <a:solidFill>
                        <a:srgbClr val="00A759"/>
                      </a:solidFill>
                      <a:latin typeface="Century Schoolbook" panose="02040604050505020304" pitchFamily="18" charset="0"/>
                      <a:cs typeface="Roboto Serif Light" pitchFamily="2" charset="0"/>
                    </a:rPr>
                    <a:t>0</a:t>
                  </a:r>
                  <a:endParaRPr lang="fr-CA" sz="2000" i="1" dirty="0">
                    <a:solidFill>
                      <a:srgbClr val="00A759"/>
                    </a:solidFill>
                    <a:latin typeface="Century Schoolbook" panose="02040604050505020304" pitchFamily="18" charset="0"/>
                    <a:cs typeface="Roboto Serif Light" pitchFamily="2" charset="0"/>
                  </a:endParaRPr>
                </a:p>
              </p:txBody>
            </p:sp>
          </mc:Choice>
          <mc:Fallback xmlns="">
            <p:sp>
              <p:nvSpPr>
                <p:cNvPr id="714" name="ZoneTexte 41">
                  <a:extLst>
                    <a:ext uri="{FF2B5EF4-FFF2-40B4-BE49-F238E27FC236}">
                      <a16:creationId xmlns:a16="http://schemas.microsoft.com/office/drawing/2014/main" id="{DC64DD5F-A212-5E9B-FC4D-ACDCF2156EC4}"/>
                    </a:ext>
                  </a:extLst>
                </p:cNvPr>
                <p:cNvSpPr txBox="1">
                  <a:spLocks noRot="1" noChangeAspect="1" noMove="1" noResize="1" noEditPoints="1" noAdjustHandles="1" noChangeArrowheads="1" noChangeShapeType="1" noTextEdit="1"/>
                </p:cNvSpPr>
                <p:nvPr/>
              </p:nvSpPr>
              <p:spPr>
                <a:xfrm>
                  <a:off x="841205" y="2353190"/>
                  <a:ext cx="472437" cy="400110"/>
                </a:xfrm>
                <a:prstGeom prst="rect">
                  <a:avLst/>
                </a:prstGeom>
                <a:blipFill>
                  <a:blip r:embed="rId26"/>
                  <a:stretch>
                    <a:fillRect r="-2597" b="-21212"/>
                  </a:stretch>
                </a:blipFill>
              </p:spPr>
              <p:txBody>
                <a:bodyPr/>
                <a:lstStyle/>
                <a:p>
                  <a:r>
                    <a:rPr lang="fr-CA">
                      <a:noFill/>
                    </a:rPr>
                    <a:t> </a:t>
                  </a:r>
                </a:p>
              </p:txBody>
            </p:sp>
          </mc:Fallback>
        </mc:AlternateContent>
        <p:cxnSp>
          <p:nvCxnSpPr>
            <p:cNvPr id="715" name="Connecteur droit avec flèche 71">
              <a:extLst>
                <a:ext uri="{FF2B5EF4-FFF2-40B4-BE49-F238E27FC236}">
                  <a16:creationId xmlns:a16="http://schemas.microsoft.com/office/drawing/2014/main" id="{CCA64D30-AACD-812A-0920-FA1193785E51}"/>
                </a:ext>
              </a:extLst>
            </p:cNvPr>
            <p:cNvCxnSpPr>
              <a:cxnSpLocks/>
            </p:cNvCxnSpPr>
            <p:nvPr/>
          </p:nvCxnSpPr>
          <p:spPr>
            <a:xfrm>
              <a:off x="1072356" y="2738305"/>
              <a:ext cx="482572" cy="1298"/>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716" name="Group 715">
            <a:extLst>
              <a:ext uri="{FF2B5EF4-FFF2-40B4-BE49-F238E27FC236}">
                <a16:creationId xmlns:a16="http://schemas.microsoft.com/office/drawing/2014/main" id="{9C2EEEC9-3877-058A-3200-8A888271F6E8}"/>
              </a:ext>
            </a:extLst>
          </p:cNvPr>
          <p:cNvGrpSpPr/>
          <p:nvPr/>
        </p:nvGrpSpPr>
        <p:grpSpPr>
          <a:xfrm>
            <a:off x="4196658" y="4441206"/>
            <a:ext cx="590642" cy="675662"/>
            <a:chOff x="777036" y="2353190"/>
            <a:chExt cx="590642" cy="675662"/>
          </a:xfrm>
        </p:grpSpPr>
        <p:sp>
          <p:nvSpPr>
            <p:cNvPr id="717" name="Flowchart: Connector 716">
              <a:extLst>
                <a:ext uri="{FF2B5EF4-FFF2-40B4-BE49-F238E27FC236}">
                  <a16:creationId xmlns:a16="http://schemas.microsoft.com/office/drawing/2014/main" id="{618EBF73-895A-EFE6-B7BB-645079386E8E}"/>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mc:AlternateContent xmlns:mc="http://schemas.openxmlformats.org/markup-compatibility/2006">
          <mc:Choice xmlns:a14="http://schemas.microsoft.com/office/drawing/2010/main" Requires="a14">
            <p:sp>
              <p:nvSpPr>
                <p:cNvPr id="718" name="ZoneTexte 41">
                  <a:extLst>
                    <a:ext uri="{FF2B5EF4-FFF2-40B4-BE49-F238E27FC236}">
                      <a16:creationId xmlns:a16="http://schemas.microsoft.com/office/drawing/2014/main" id="{3F66C386-4DB9-A439-304B-E9B4D3717C13}"/>
                    </a:ext>
                  </a:extLst>
                </p:cNvPr>
                <p:cNvSpPr txBox="1"/>
                <p:nvPr/>
              </p:nvSpPr>
              <p:spPr>
                <a:xfrm>
                  <a:off x="841205" y="2353190"/>
                  <a:ext cx="480453" cy="400110"/>
                </a:xfrm>
                <a:prstGeom prst="rect">
                  <a:avLst/>
                </a:prstGeom>
                <a:noFill/>
              </p:spPr>
              <p:txBody>
                <a:bodyPr wrap="none" rtlCol="0">
                  <a:spAutoFit/>
                </a:bodyPr>
                <a:lstStyle/>
                <a:p>
                  <a14:m>
                    <m:oMath xmlns:m="http://schemas.openxmlformats.org/officeDocument/2006/math">
                      <m:r>
                        <a:rPr lang="fr-CA" sz="2000" i="1" smtClean="0">
                          <a:solidFill>
                            <a:srgbClr val="00A759"/>
                          </a:solidFill>
                          <a:latin typeface="Cambria Math" panose="02040503050406030204" pitchFamily="18" charset="0"/>
                          <a:ea typeface="Cambria Math" panose="02040503050406030204" pitchFamily="18" charset="0"/>
                          <a:cs typeface="Roboto Serif Light" pitchFamily="2" charset="0"/>
                        </a:rPr>
                        <m:t>𝜔</m:t>
                      </m:r>
                    </m:oMath>
                  </a14:m>
                  <a:r>
                    <a:rPr lang="fr-CA" sz="2000" baseline="-25000" dirty="0">
                      <a:solidFill>
                        <a:srgbClr val="00A759"/>
                      </a:solidFill>
                      <a:latin typeface="Century Schoolbook" panose="02040604050505020304" pitchFamily="18" charset="0"/>
                      <a:cs typeface="Roboto Serif Light" pitchFamily="2" charset="0"/>
                    </a:rPr>
                    <a:t>+</a:t>
                  </a:r>
                  <a:endParaRPr lang="fr-CA" sz="2000" i="1" dirty="0">
                    <a:solidFill>
                      <a:srgbClr val="00A759"/>
                    </a:solidFill>
                    <a:latin typeface="Century Schoolbook" panose="02040604050505020304" pitchFamily="18" charset="0"/>
                    <a:cs typeface="Roboto Serif Light" pitchFamily="2" charset="0"/>
                  </a:endParaRPr>
                </a:p>
              </p:txBody>
            </p:sp>
          </mc:Choice>
          <mc:Fallback>
            <p:sp>
              <p:nvSpPr>
                <p:cNvPr id="718" name="ZoneTexte 41">
                  <a:extLst>
                    <a:ext uri="{FF2B5EF4-FFF2-40B4-BE49-F238E27FC236}">
                      <a16:creationId xmlns:a16="http://schemas.microsoft.com/office/drawing/2014/main" id="{3F66C386-4DB9-A439-304B-E9B4D3717C13}"/>
                    </a:ext>
                  </a:extLst>
                </p:cNvPr>
                <p:cNvSpPr txBox="1">
                  <a:spLocks noRot="1" noChangeAspect="1" noMove="1" noResize="1" noEditPoints="1" noAdjustHandles="1" noChangeArrowheads="1" noChangeShapeType="1" noTextEdit="1"/>
                </p:cNvSpPr>
                <p:nvPr/>
              </p:nvSpPr>
              <p:spPr>
                <a:xfrm>
                  <a:off x="841205" y="2353190"/>
                  <a:ext cx="480453" cy="400110"/>
                </a:xfrm>
                <a:prstGeom prst="rect">
                  <a:avLst/>
                </a:prstGeom>
                <a:blipFill>
                  <a:blip r:embed="rId27"/>
                  <a:stretch>
                    <a:fillRect t="-9231" r="-26582" b="-27692"/>
                  </a:stretch>
                </a:blipFill>
              </p:spPr>
              <p:txBody>
                <a:bodyPr/>
                <a:lstStyle/>
                <a:p>
                  <a:r>
                    <a:rPr lang="fr-CA">
                      <a:noFill/>
                    </a:rPr>
                    <a:t> </a:t>
                  </a:r>
                </a:p>
              </p:txBody>
            </p:sp>
          </mc:Fallback>
        </mc:AlternateContent>
      </p:grpSp>
      <p:grpSp>
        <p:nvGrpSpPr>
          <p:cNvPr id="720" name="Group 719">
            <a:extLst>
              <a:ext uri="{FF2B5EF4-FFF2-40B4-BE49-F238E27FC236}">
                <a16:creationId xmlns:a16="http://schemas.microsoft.com/office/drawing/2014/main" id="{1DC65F79-C2B9-4987-1EF0-694A74B0C9AE}"/>
              </a:ext>
            </a:extLst>
          </p:cNvPr>
          <p:cNvGrpSpPr/>
          <p:nvPr/>
        </p:nvGrpSpPr>
        <p:grpSpPr>
          <a:xfrm>
            <a:off x="5062993" y="4436869"/>
            <a:ext cx="617996" cy="675662"/>
            <a:chOff x="777036" y="2353190"/>
            <a:chExt cx="617996" cy="675662"/>
          </a:xfrm>
        </p:grpSpPr>
        <p:sp>
          <p:nvSpPr>
            <p:cNvPr id="721" name="Flowchart: Connector 720">
              <a:extLst>
                <a:ext uri="{FF2B5EF4-FFF2-40B4-BE49-F238E27FC236}">
                  <a16:creationId xmlns:a16="http://schemas.microsoft.com/office/drawing/2014/main" id="{E65CC5E6-6847-ED85-36B2-8CE3E6351A59}"/>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mc:AlternateContent xmlns:mc="http://schemas.openxmlformats.org/markup-compatibility/2006">
          <mc:Choice xmlns:a14="http://schemas.microsoft.com/office/drawing/2010/main" Requires="a14">
            <p:sp>
              <p:nvSpPr>
                <p:cNvPr id="722" name="ZoneTexte 41">
                  <a:extLst>
                    <a:ext uri="{FF2B5EF4-FFF2-40B4-BE49-F238E27FC236}">
                      <a16:creationId xmlns:a16="http://schemas.microsoft.com/office/drawing/2014/main" id="{BD993124-6BF8-926F-EC3E-01EE2869D62F}"/>
                    </a:ext>
                  </a:extLst>
                </p:cNvPr>
                <p:cNvSpPr txBox="1"/>
                <p:nvPr/>
              </p:nvSpPr>
              <p:spPr>
                <a:xfrm>
                  <a:off x="810385" y="2353190"/>
                  <a:ext cx="584647" cy="400110"/>
                </a:xfrm>
                <a:prstGeom prst="rect">
                  <a:avLst/>
                </a:prstGeom>
                <a:noFill/>
              </p:spPr>
              <p:txBody>
                <a:bodyPr wrap="none" rtlCol="0">
                  <a:spAutoFit/>
                </a:bodyPr>
                <a:lstStyle/>
                <a:p>
                  <a14:m>
                    <m:oMath xmlns:m="http://schemas.openxmlformats.org/officeDocument/2006/math">
                      <m:r>
                        <a:rPr lang="fr-CA" sz="2000" i="1" smtClean="0">
                          <a:solidFill>
                            <a:srgbClr val="00A759"/>
                          </a:solidFill>
                          <a:latin typeface="Cambria Math" panose="02040503050406030204" pitchFamily="18" charset="0"/>
                          <a:ea typeface="Cambria Math" panose="02040503050406030204" pitchFamily="18" charset="0"/>
                          <a:cs typeface="Roboto Serif Light" pitchFamily="2" charset="0"/>
                        </a:rPr>
                        <m:t>𝜔</m:t>
                      </m:r>
                    </m:oMath>
                  </a14:m>
                  <a:r>
                    <a:rPr lang="fr-CA" sz="2000" baseline="-25000" dirty="0">
                      <a:solidFill>
                        <a:srgbClr val="00A759"/>
                      </a:solidFill>
                      <a:latin typeface="Century Schoolbook" panose="02040604050505020304" pitchFamily="18" charset="0"/>
                      <a:cs typeface="Roboto Serif Light" pitchFamily="2" charset="0"/>
                    </a:rPr>
                    <a:t>++</a:t>
                  </a:r>
                  <a:endParaRPr lang="fr-CA" sz="2000" i="1" dirty="0">
                    <a:solidFill>
                      <a:srgbClr val="00A759"/>
                    </a:solidFill>
                    <a:latin typeface="Century Schoolbook" panose="02040604050505020304" pitchFamily="18" charset="0"/>
                    <a:cs typeface="Roboto Serif Light" pitchFamily="2" charset="0"/>
                  </a:endParaRPr>
                </a:p>
              </p:txBody>
            </p:sp>
          </mc:Choice>
          <mc:Fallback>
            <p:sp>
              <p:nvSpPr>
                <p:cNvPr id="722" name="ZoneTexte 41">
                  <a:extLst>
                    <a:ext uri="{FF2B5EF4-FFF2-40B4-BE49-F238E27FC236}">
                      <a16:creationId xmlns:a16="http://schemas.microsoft.com/office/drawing/2014/main" id="{BD993124-6BF8-926F-EC3E-01EE2869D62F}"/>
                    </a:ext>
                  </a:extLst>
                </p:cNvPr>
                <p:cNvSpPr txBox="1">
                  <a:spLocks noRot="1" noChangeAspect="1" noMove="1" noResize="1" noEditPoints="1" noAdjustHandles="1" noChangeArrowheads="1" noChangeShapeType="1" noTextEdit="1"/>
                </p:cNvSpPr>
                <p:nvPr/>
              </p:nvSpPr>
              <p:spPr>
                <a:xfrm>
                  <a:off x="810385" y="2353190"/>
                  <a:ext cx="584647" cy="400110"/>
                </a:xfrm>
                <a:prstGeom prst="rect">
                  <a:avLst/>
                </a:prstGeom>
                <a:blipFill>
                  <a:blip r:embed="rId28"/>
                  <a:stretch>
                    <a:fillRect t="-9231" r="-22917" b="-27692"/>
                  </a:stretch>
                </a:blipFill>
              </p:spPr>
              <p:txBody>
                <a:bodyPr/>
                <a:lstStyle/>
                <a:p>
                  <a:r>
                    <a:rPr lang="fr-CA">
                      <a:noFill/>
                    </a:rPr>
                    <a:t> </a:t>
                  </a:r>
                </a:p>
              </p:txBody>
            </p:sp>
          </mc:Fallback>
        </mc:AlternateContent>
      </p:grpSp>
      <p:cxnSp>
        <p:nvCxnSpPr>
          <p:cNvPr id="724" name="Connecteur droit avec flèche 71">
            <a:extLst>
              <a:ext uri="{FF2B5EF4-FFF2-40B4-BE49-F238E27FC236}">
                <a16:creationId xmlns:a16="http://schemas.microsoft.com/office/drawing/2014/main" id="{33F5D6B4-4405-53E2-270E-75AE882E0B0A}"/>
              </a:ext>
            </a:extLst>
          </p:cNvPr>
          <p:cNvCxnSpPr>
            <a:cxnSpLocks/>
          </p:cNvCxnSpPr>
          <p:nvPr/>
        </p:nvCxnSpPr>
        <p:spPr>
          <a:xfrm rot="2700000">
            <a:off x="4439514" y="3311163"/>
            <a:ext cx="482572" cy="1298"/>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cxnSp>
        <p:nvCxnSpPr>
          <p:cNvPr id="725" name="Connecteur droit avec flèche 71">
            <a:extLst>
              <a:ext uri="{FF2B5EF4-FFF2-40B4-BE49-F238E27FC236}">
                <a16:creationId xmlns:a16="http://schemas.microsoft.com/office/drawing/2014/main" id="{639DCA22-D8B8-EC05-C4B3-620321D65E31}"/>
              </a:ext>
            </a:extLst>
          </p:cNvPr>
          <p:cNvCxnSpPr>
            <a:cxnSpLocks/>
          </p:cNvCxnSpPr>
          <p:nvPr/>
        </p:nvCxnSpPr>
        <p:spPr>
          <a:xfrm rot="2700000">
            <a:off x="4432881" y="4152195"/>
            <a:ext cx="482572" cy="1298"/>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cxnSp>
        <p:nvCxnSpPr>
          <p:cNvPr id="726" name="Connecteur droit avec flèche 71">
            <a:extLst>
              <a:ext uri="{FF2B5EF4-FFF2-40B4-BE49-F238E27FC236}">
                <a16:creationId xmlns:a16="http://schemas.microsoft.com/office/drawing/2014/main" id="{439BB4AE-2FC8-3D02-78F0-B1DB0C4A031C}"/>
              </a:ext>
            </a:extLst>
          </p:cNvPr>
          <p:cNvCxnSpPr>
            <a:cxnSpLocks/>
          </p:cNvCxnSpPr>
          <p:nvPr/>
        </p:nvCxnSpPr>
        <p:spPr>
          <a:xfrm rot="2700000">
            <a:off x="4432880" y="4994435"/>
            <a:ext cx="482572" cy="1298"/>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cxnSp>
        <p:nvCxnSpPr>
          <p:cNvPr id="727" name="Connecteur droit avec flèche 71">
            <a:extLst>
              <a:ext uri="{FF2B5EF4-FFF2-40B4-BE49-F238E27FC236}">
                <a16:creationId xmlns:a16="http://schemas.microsoft.com/office/drawing/2014/main" id="{E1672083-8195-CF0F-023C-511FE459B73E}"/>
              </a:ext>
            </a:extLst>
          </p:cNvPr>
          <p:cNvCxnSpPr>
            <a:cxnSpLocks/>
          </p:cNvCxnSpPr>
          <p:nvPr/>
        </p:nvCxnSpPr>
        <p:spPr>
          <a:xfrm rot="5400000">
            <a:off x="5134126" y="3377901"/>
            <a:ext cx="482572" cy="1298"/>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cxnSp>
        <p:nvCxnSpPr>
          <p:cNvPr id="728" name="Connecteur droit avec flèche 71">
            <a:extLst>
              <a:ext uri="{FF2B5EF4-FFF2-40B4-BE49-F238E27FC236}">
                <a16:creationId xmlns:a16="http://schemas.microsoft.com/office/drawing/2014/main" id="{32010B83-E6B0-D15F-AF71-D3D2F52AF34A}"/>
              </a:ext>
            </a:extLst>
          </p:cNvPr>
          <p:cNvCxnSpPr>
            <a:cxnSpLocks/>
          </p:cNvCxnSpPr>
          <p:nvPr/>
        </p:nvCxnSpPr>
        <p:spPr>
          <a:xfrm rot="5400000">
            <a:off x="5135424" y="4227757"/>
            <a:ext cx="482572" cy="1298"/>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cxnSp>
        <p:nvCxnSpPr>
          <p:cNvPr id="729" name="Connecteur droit avec flèche 71">
            <a:extLst>
              <a:ext uri="{FF2B5EF4-FFF2-40B4-BE49-F238E27FC236}">
                <a16:creationId xmlns:a16="http://schemas.microsoft.com/office/drawing/2014/main" id="{08DFC02C-682F-BD6A-4117-1A518E8A1510}"/>
              </a:ext>
            </a:extLst>
          </p:cNvPr>
          <p:cNvCxnSpPr>
            <a:cxnSpLocks/>
          </p:cNvCxnSpPr>
          <p:nvPr/>
        </p:nvCxnSpPr>
        <p:spPr>
          <a:xfrm rot="5400000">
            <a:off x="5134126" y="5076394"/>
            <a:ext cx="482572" cy="1298"/>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5A3F0F62-867B-3EAD-60FE-485114E149B3}"/>
              </a:ext>
            </a:extLst>
          </p:cNvPr>
          <p:cNvCxnSpPr>
            <a:cxnSpLocks/>
          </p:cNvCxnSpPr>
          <p:nvPr/>
        </p:nvCxnSpPr>
        <p:spPr>
          <a:xfrm rot="5400000" flipV="1">
            <a:off x="7536770" y="4366034"/>
            <a:ext cx="0" cy="2286000"/>
          </a:xfrm>
          <a:prstGeom prst="straightConnector1">
            <a:avLst/>
          </a:prstGeom>
          <a:ln w="44450">
            <a:gradFill flip="none" rotWithShape="1">
              <a:gsLst>
                <a:gs pos="0">
                  <a:schemeClr val="accent1">
                    <a:lumMod val="5000"/>
                    <a:lumOff val="95000"/>
                  </a:schemeClr>
                </a:gs>
                <a:gs pos="100000">
                  <a:srgbClr val="00A759"/>
                </a:gs>
              </a:gsLst>
              <a:lin ang="5400000" scaled="1"/>
              <a:tileRect/>
            </a:gra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11" name="ZoneTexte 41">
            <a:extLst>
              <a:ext uri="{FF2B5EF4-FFF2-40B4-BE49-F238E27FC236}">
                <a16:creationId xmlns:a16="http://schemas.microsoft.com/office/drawing/2014/main" id="{EC25893E-DC20-6DD9-D9C2-817CF68736D9}"/>
              </a:ext>
            </a:extLst>
          </p:cNvPr>
          <p:cNvSpPr txBox="1"/>
          <p:nvPr/>
        </p:nvSpPr>
        <p:spPr>
          <a:xfrm>
            <a:off x="8677476" y="5282850"/>
            <a:ext cx="566181" cy="461665"/>
          </a:xfrm>
          <a:prstGeom prst="rect">
            <a:avLst/>
          </a:prstGeom>
          <a:noFill/>
        </p:spPr>
        <p:txBody>
          <a:bodyPr wrap="none" rtlCol="0">
            <a:spAutoFit/>
          </a:bodyPr>
          <a:lstStyle/>
          <a:p>
            <a:r>
              <a:rPr lang="fr-CA" sz="2400" b="1" dirty="0" err="1">
                <a:latin typeface="Century Schoolbook" panose="02040604050505020304" pitchFamily="18" charset="0"/>
                <a:cs typeface="Roboto Serif Medium" pitchFamily="2" charset="0"/>
              </a:rPr>
              <a:t>G</a:t>
            </a:r>
            <a:r>
              <a:rPr lang="fr-CA" sz="2400" b="1" baseline="-25000" dirty="0" err="1">
                <a:latin typeface="Century Schoolbook" panose="02040604050505020304" pitchFamily="18" charset="0"/>
                <a:cs typeface="Roboto Serif Medium" pitchFamily="2" charset="0"/>
              </a:rPr>
              <a:t>x</a:t>
            </a:r>
            <a:endParaRPr lang="fr-CA" sz="2400" b="1" dirty="0">
              <a:latin typeface="Century Schoolbook" panose="02040604050505020304" pitchFamily="18" charset="0"/>
              <a:cs typeface="Roboto Serif Medium" pitchFamily="2" charset="0"/>
            </a:endParaRPr>
          </a:p>
        </p:txBody>
      </p:sp>
      <p:sp>
        <p:nvSpPr>
          <p:cNvPr id="12" name="ZoneTexte 41">
            <a:extLst>
              <a:ext uri="{FF2B5EF4-FFF2-40B4-BE49-F238E27FC236}">
                <a16:creationId xmlns:a16="http://schemas.microsoft.com/office/drawing/2014/main" id="{46E79BF3-E0F8-2D4B-C338-C1736FC3B560}"/>
              </a:ext>
            </a:extLst>
          </p:cNvPr>
          <p:cNvSpPr txBox="1"/>
          <p:nvPr/>
        </p:nvSpPr>
        <p:spPr>
          <a:xfrm>
            <a:off x="7313741" y="5505073"/>
            <a:ext cx="370614" cy="461665"/>
          </a:xfrm>
          <a:prstGeom prst="rect">
            <a:avLst/>
          </a:prstGeom>
          <a:noFill/>
        </p:spPr>
        <p:txBody>
          <a:bodyPr wrap="none" rtlCol="0">
            <a:spAutoFit/>
          </a:bodyPr>
          <a:lstStyle/>
          <a:p>
            <a:r>
              <a:rPr lang="fr-CA" sz="2400" dirty="0">
                <a:solidFill>
                  <a:srgbClr val="00A759"/>
                </a:solidFill>
                <a:latin typeface="Century Schoolbook" panose="02040604050505020304" pitchFamily="18" charset="0"/>
                <a:cs typeface="Roboto Serif Light" pitchFamily="2" charset="0"/>
              </a:rPr>
              <a:t>+</a:t>
            </a:r>
          </a:p>
        </p:txBody>
      </p:sp>
      <p:sp>
        <p:nvSpPr>
          <p:cNvPr id="13" name="ZoneTexte 41">
            <a:extLst>
              <a:ext uri="{FF2B5EF4-FFF2-40B4-BE49-F238E27FC236}">
                <a16:creationId xmlns:a16="http://schemas.microsoft.com/office/drawing/2014/main" id="{B79B6108-225D-0FA0-8056-866BE5C5A4F4}"/>
              </a:ext>
            </a:extLst>
          </p:cNvPr>
          <p:cNvSpPr txBox="1"/>
          <p:nvPr/>
        </p:nvSpPr>
        <p:spPr>
          <a:xfrm>
            <a:off x="8084927" y="5505073"/>
            <a:ext cx="556563" cy="461665"/>
          </a:xfrm>
          <a:prstGeom prst="rect">
            <a:avLst/>
          </a:prstGeom>
          <a:noFill/>
        </p:spPr>
        <p:txBody>
          <a:bodyPr wrap="none" rtlCol="0">
            <a:spAutoFit/>
          </a:bodyPr>
          <a:lstStyle/>
          <a:p>
            <a:r>
              <a:rPr lang="fr-CA" sz="2400" dirty="0">
                <a:solidFill>
                  <a:srgbClr val="00A759"/>
                </a:solidFill>
                <a:latin typeface="Century Schoolbook" panose="02040604050505020304" pitchFamily="18" charset="0"/>
                <a:cs typeface="Roboto Serif Light" pitchFamily="2" charset="0"/>
              </a:rPr>
              <a:t>++</a:t>
            </a:r>
          </a:p>
        </p:txBody>
      </p:sp>
      <p:sp>
        <p:nvSpPr>
          <p:cNvPr id="14" name="ZoneTexte 41">
            <a:extLst>
              <a:ext uri="{FF2B5EF4-FFF2-40B4-BE49-F238E27FC236}">
                <a16:creationId xmlns:a16="http://schemas.microsoft.com/office/drawing/2014/main" id="{C9752D10-77B6-CBC3-ACE8-6BBBFFC2049B}"/>
              </a:ext>
            </a:extLst>
          </p:cNvPr>
          <p:cNvSpPr txBox="1"/>
          <p:nvPr/>
        </p:nvSpPr>
        <p:spPr>
          <a:xfrm>
            <a:off x="6436432" y="5512996"/>
            <a:ext cx="328936" cy="400110"/>
          </a:xfrm>
          <a:prstGeom prst="rect">
            <a:avLst/>
          </a:prstGeom>
          <a:noFill/>
        </p:spPr>
        <p:txBody>
          <a:bodyPr wrap="none" rtlCol="0">
            <a:spAutoFit/>
          </a:bodyPr>
          <a:lstStyle/>
          <a:p>
            <a:r>
              <a:rPr lang="fr-CA" sz="2000" dirty="0">
                <a:solidFill>
                  <a:srgbClr val="00A759"/>
                </a:solidFill>
                <a:latin typeface="Century Schoolbook" panose="02040604050505020304" pitchFamily="18" charset="0"/>
                <a:cs typeface="Roboto Serif Light" pitchFamily="2" charset="0"/>
              </a:rPr>
              <a:t>0</a:t>
            </a:r>
          </a:p>
        </p:txBody>
      </p:sp>
      <p:grpSp>
        <p:nvGrpSpPr>
          <p:cNvPr id="28" name="Group 27">
            <a:extLst>
              <a:ext uri="{FF2B5EF4-FFF2-40B4-BE49-F238E27FC236}">
                <a16:creationId xmlns:a16="http://schemas.microsoft.com/office/drawing/2014/main" id="{2BAB6D70-957F-0D34-A868-795B311F4C52}"/>
              </a:ext>
            </a:extLst>
          </p:cNvPr>
          <p:cNvGrpSpPr/>
          <p:nvPr/>
        </p:nvGrpSpPr>
        <p:grpSpPr>
          <a:xfrm>
            <a:off x="6317280" y="2745836"/>
            <a:ext cx="777892" cy="675662"/>
            <a:chOff x="777036" y="2353190"/>
            <a:chExt cx="777892" cy="675662"/>
          </a:xfrm>
        </p:grpSpPr>
        <p:sp>
          <p:nvSpPr>
            <p:cNvPr id="29" name="Flowchart: Connector 28">
              <a:extLst>
                <a:ext uri="{FF2B5EF4-FFF2-40B4-BE49-F238E27FC236}">
                  <a16:creationId xmlns:a16="http://schemas.microsoft.com/office/drawing/2014/main" id="{AC7EF5DF-3641-9A7D-FA1D-050650F7D012}"/>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mc:AlternateContent xmlns:mc="http://schemas.openxmlformats.org/markup-compatibility/2006" xmlns:a14="http://schemas.microsoft.com/office/drawing/2010/main">
          <mc:Choice Requires="a14">
            <p:sp>
              <p:nvSpPr>
                <p:cNvPr id="30" name="ZoneTexte 41">
                  <a:extLst>
                    <a:ext uri="{FF2B5EF4-FFF2-40B4-BE49-F238E27FC236}">
                      <a16:creationId xmlns:a16="http://schemas.microsoft.com/office/drawing/2014/main" id="{BA2E2FD4-6799-4B8F-DDF6-0B88C19F8298}"/>
                    </a:ext>
                  </a:extLst>
                </p:cNvPr>
                <p:cNvSpPr txBox="1"/>
                <p:nvPr/>
              </p:nvSpPr>
              <p:spPr>
                <a:xfrm>
                  <a:off x="841205" y="2353190"/>
                  <a:ext cx="472437" cy="400110"/>
                </a:xfrm>
                <a:prstGeom prst="rect">
                  <a:avLst/>
                </a:prstGeom>
                <a:noFill/>
              </p:spPr>
              <p:txBody>
                <a:bodyPr wrap="none" rtlCol="0">
                  <a:spAutoFit/>
                </a:bodyPr>
                <a:lstStyle/>
                <a:p>
                  <a14:m>
                    <m:oMath xmlns:m="http://schemas.openxmlformats.org/officeDocument/2006/math">
                      <m:r>
                        <a:rPr lang="fr-CA" sz="2000" i="1" smtClean="0">
                          <a:solidFill>
                            <a:srgbClr val="00A759"/>
                          </a:solidFill>
                          <a:latin typeface="Cambria Math" panose="02040503050406030204" pitchFamily="18" charset="0"/>
                          <a:ea typeface="Cambria Math" panose="02040503050406030204" pitchFamily="18" charset="0"/>
                          <a:cs typeface="Roboto Serif Light" pitchFamily="2" charset="0"/>
                        </a:rPr>
                        <m:t>𝜔</m:t>
                      </m:r>
                    </m:oMath>
                  </a14:m>
                  <a:r>
                    <a:rPr lang="fr-CA" sz="2000" baseline="-25000" dirty="0">
                      <a:solidFill>
                        <a:srgbClr val="00A759"/>
                      </a:solidFill>
                      <a:latin typeface="Century Schoolbook" panose="02040604050505020304" pitchFamily="18" charset="0"/>
                      <a:cs typeface="Roboto Serif Light" pitchFamily="2" charset="0"/>
                    </a:rPr>
                    <a:t>0</a:t>
                  </a:r>
                  <a:endParaRPr lang="fr-CA" sz="2000" i="1" dirty="0">
                    <a:solidFill>
                      <a:srgbClr val="00A759"/>
                    </a:solidFill>
                    <a:latin typeface="Century Schoolbook" panose="02040604050505020304" pitchFamily="18" charset="0"/>
                    <a:cs typeface="Roboto Serif Light" pitchFamily="2" charset="0"/>
                  </a:endParaRPr>
                </a:p>
              </p:txBody>
            </p:sp>
          </mc:Choice>
          <mc:Fallback xmlns="">
            <p:sp>
              <p:nvSpPr>
                <p:cNvPr id="690" name="ZoneTexte 41">
                  <a:extLst>
                    <a:ext uri="{FF2B5EF4-FFF2-40B4-BE49-F238E27FC236}">
                      <a16:creationId xmlns:a16="http://schemas.microsoft.com/office/drawing/2014/main" id="{3038346F-069F-5C92-9B4A-F2D0EC8DCCCF}"/>
                    </a:ext>
                  </a:extLst>
                </p:cNvPr>
                <p:cNvSpPr txBox="1">
                  <a:spLocks noRot="1" noChangeAspect="1" noMove="1" noResize="1" noEditPoints="1" noAdjustHandles="1" noChangeArrowheads="1" noChangeShapeType="1" noTextEdit="1"/>
                </p:cNvSpPr>
                <p:nvPr/>
              </p:nvSpPr>
              <p:spPr>
                <a:xfrm>
                  <a:off x="841205" y="2353190"/>
                  <a:ext cx="472437" cy="400110"/>
                </a:xfrm>
                <a:prstGeom prst="rect">
                  <a:avLst/>
                </a:prstGeom>
                <a:blipFill>
                  <a:blip r:embed="rId20"/>
                  <a:stretch>
                    <a:fillRect r="-2597" b="-23077"/>
                  </a:stretch>
                </a:blipFill>
              </p:spPr>
              <p:txBody>
                <a:bodyPr/>
                <a:lstStyle/>
                <a:p>
                  <a:r>
                    <a:rPr lang="fr-CA">
                      <a:noFill/>
                    </a:rPr>
                    <a:t> </a:t>
                  </a:r>
                </a:p>
              </p:txBody>
            </p:sp>
          </mc:Fallback>
        </mc:AlternateContent>
        <p:cxnSp>
          <p:nvCxnSpPr>
            <p:cNvPr id="31" name="Connecteur droit avec flèche 71">
              <a:extLst>
                <a:ext uri="{FF2B5EF4-FFF2-40B4-BE49-F238E27FC236}">
                  <a16:creationId xmlns:a16="http://schemas.microsoft.com/office/drawing/2014/main" id="{68627DD1-6B7A-9C01-B351-86A6F3B777D5}"/>
                </a:ext>
              </a:extLst>
            </p:cNvPr>
            <p:cNvCxnSpPr>
              <a:cxnSpLocks/>
            </p:cNvCxnSpPr>
            <p:nvPr/>
          </p:nvCxnSpPr>
          <p:spPr>
            <a:xfrm>
              <a:off x="1072356" y="2738305"/>
              <a:ext cx="482572" cy="1298"/>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32" name="Group 31">
            <a:extLst>
              <a:ext uri="{FF2B5EF4-FFF2-40B4-BE49-F238E27FC236}">
                <a16:creationId xmlns:a16="http://schemas.microsoft.com/office/drawing/2014/main" id="{77322600-8EC6-54DF-884A-30C0F7BDB29C}"/>
              </a:ext>
            </a:extLst>
          </p:cNvPr>
          <p:cNvGrpSpPr/>
          <p:nvPr/>
        </p:nvGrpSpPr>
        <p:grpSpPr>
          <a:xfrm>
            <a:off x="7182033" y="2750173"/>
            <a:ext cx="590642" cy="675662"/>
            <a:chOff x="777036" y="2353190"/>
            <a:chExt cx="590642" cy="675662"/>
          </a:xfrm>
        </p:grpSpPr>
        <p:sp>
          <p:nvSpPr>
            <p:cNvPr id="33" name="Flowchart: Connector 32">
              <a:extLst>
                <a:ext uri="{FF2B5EF4-FFF2-40B4-BE49-F238E27FC236}">
                  <a16:creationId xmlns:a16="http://schemas.microsoft.com/office/drawing/2014/main" id="{8BADCF17-4A0A-0F1F-9E3A-BC4C2586679D}"/>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mc:AlternateContent xmlns:mc="http://schemas.openxmlformats.org/markup-compatibility/2006">
          <mc:Choice xmlns:a14="http://schemas.microsoft.com/office/drawing/2010/main" Requires="a14">
            <p:sp>
              <p:nvSpPr>
                <p:cNvPr id="34" name="ZoneTexte 41">
                  <a:extLst>
                    <a:ext uri="{FF2B5EF4-FFF2-40B4-BE49-F238E27FC236}">
                      <a16:creationId xmlns:a16="http://schemas.microsoft.com/office/drawing/2014/main" id="{29CA32CB-51B6-59F7-414F-CD52439938CF}"/>
                    </a:ext>
                  </a:extLst>
                </p:cNvPr>
                <p:cNvSpPr txBox="1"/>
                <p:nvPr/>
              </p:nvSpPr>
              <p:spPr>
                <a:xfrm>
                  <a:off x="841205" y="2353190"/>
                  <a:ext cx="480453" cy="400110"/>
                </a:xfrm>
                <a:prstGeom prst="rect">
                  <a:avLst/>
                </a:prstGeom>
                <a:noFill/>
              </p:spPr>
              <p:txBody>
                <a:bodyPr wrap="none" rtlCol="0">
                  <a:spAutoFit/>
                </a:bodyPr>
                <a:lstStyle/>
                <a:p>
                  <a14:m>
                    <m:oMath xmlns:m="http://schemas.openxmlformats.org/officeDocument/2006/math">
                      <m:r>
                        <a:rPr lang="fr-CA" sz="2000" i="1" smtClean="0">
                          <a:solidFill>
                            <a:srgbClr val="00A759"/>
                          </a:solidFill>
                          <a:latin typeface="Cambria Math" panose="02040503050406030204" pitchFamily="18" charset="0"/>
                          <a:ea typeface="Cambria Math" panose="02040503050406030204" pitchFamily="18" charset="0"/>
                          <a:cs typeface="Roboto Serif Light" pitchFamily="2" charset="0"/>
                        </a:rPr>
                        <m:t>𝜔</m:t>
                      </m:r>
                    </m:oMath>
                  </a14:m>
                  <a:r>
                    <a:rPr lang="fr-CA" sz="2000" baseline="-25000" dirty="0">
                      <a:solidFill>
                        <a:srgbClr val="00A759"/>
                      </a:solidFill>
                      <a:latin typeface="Century Schoolbook" panose="02040604050505020304" pitchFamily="18" charset="0"/>
                      <a:cs typeface="Roboto Serif Light" pitchFamily="2" charset="0"/>
                    </a:rPr>
                    <a:t>+</a:t>
                  </a:r>
                  <a:endParaRPr lang="fr-CA" sz="2000" i="1" dirty="0">
                    <a:solidFill>
                      <a:srgbClr val="00A759"/>
                    </a:solidFill>
                    <a:latin typeface="Century Schoolbook" panose="02040604050505020304" pitchFamily="18" charset="0"/>
                    <a:cs typeface="Roboto Serif Light" pitchFamily="2" charset="0"/>
                  </a:endParaRPr>
                </a:p>
              </p:txBody>
            </p:sp>
          </mc:Choice>
          <mc:Fallback>
            <p:sp>
              <p:nvSpPr>
                <p:cNvPr id="34" name="ZoneTexte 41">
                  <a:extLst>
                    <a:ext uri="{FF2B5EF4-FFF2-40B4-BE49-F238E27FC236}">
                      <a16:creationId xmlns:a16="http://schemas.microsoft.com/office/drawing/2014/main" id="{29CA32CB-51B6-59F7-414F-CD52439938CF}"/>
                    </a:ext>
                  </a:extLst>
                </p:cNvPr>
                <p:cNvSpPr txBox="1">
                  <a:spLocks noRot="1" noChangeAspect="1" noMove="1" noResize="1" noEditPoints="1" noAdjustHandles="1" noChangeArrowheads="1" noChangeShapeType="1" noTextEdit="1"/>
                </p:cNvSpPr>
                <p:nvPr/>
              </p:nvSpPr>
              <p:spPr>
                <a:xfrm>
                  <a:off x="841205" y="2353190"/>
                  <a:ext cx="480453" cy="400110"/>
                </a:xfrm>
                <a:prstGeom prst="rect">
                  <a:avLst/>
                </a:prstGeom>
                <a:blipFill>
                  <a:blip r:embed="rId29"/>
                  <a:stretch>
                    <a:fillRect t="-7576" r="-28205" b="-25758"/>
                  </a:stretch>
                </a:blipFill>
              </p:spPr>
              <p:txBody>
                <a:bodyPr/>
                <a:lstStyle/>
                <a:p>
                  <a:r>
                    <a:rPr lang="fr-CA">
                      <a:noFill/>
                    </a:rPr>
                    <a:t> </a:t>
                  </a:r>
                </a:p>
              </p:txBody>
            </p:sp>
          </mc:Fallback>
        </mc:AlternateContent>
      </p:grpSp>
      <p:grpSp>
        <p:nvGrpSpPr>
          <p:cNvPr id="35" name="Group 34">
            <a:extLst>
              <a:ext uri="{FF2B5EF4-FFF2-40B4-BE49-F238E27FC236}">
                <a16:creationId xmlns:a16="http://schemas.microsoft.com/office/drawing/2014/main" id="{F6F6E83E-2A3D-DB8A-1351-D97BDC73C3F3}"/>
              </a:ext>
            </a:extLst>
          </p:cNvPr>
          <p:cNvGrpSpPr/>
          <p:nvPr/>
        </p:nvGrpSpPr>
        <p:grpSpPr>
          <a:xfrm>
            <a:off x="8048368" y="2745836"/>
            <a:ext cx="606296" cy="675662"/>
            <a:chOff x="777036" y="2353190"/>
            <a:chExt cx="606296" cy="675662"/>
          </a:xfrm>
        </p:grpSpPr>
        <p:sp>
          <p:nvSpPr>
            <p:cNvPr id="36" name="Flowchart: Connector 35">
              <a:extLst>
                <a:ext uri="{FF2B5EF4-FFF2-40B4-BE49-F238E27FC236}">
                  <a16:creationId xmlns:a16="http://schemas.microsoft.com/office/drawing/2014/main" id="{03EEA218-BD9D-2657-D260-0F493840FAFE}"/>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mc:AlternateContent xmlns:mc="http://schemas.openxmlformats.org/markup-compatibility/2006">
          <mc:Choice xmlns:a14="http://schemas.microsoft.com/office/drawing/2010/main" Requires="a14">
            <p:sp>
              <p:nvSpPr>
                <p:cNvPr id="37" name="ZoneTexte 41">
                  <a:extLst>
                    <a:ext uri="{FF2B5EF4-FFF2-40B4-BE49-F238E27FC236}">
                      <a16:creationId xmlns:a16="http://schemas.microsoft.com/office/drawing/2014/main" id="{A56D81C4-BC3D-7875-0995-A995313531B2}"/>
                    </a:ext>
                  </a:extLst>
                </p:cNvPr>
                <p:cNvSpPr txBox="1"/>
                <p:nvPr/>
              </p:nvSpPr>
              <p:spPr>
                <a:xfrm>
                  <a:off x="798685" y="2353190"/>
                  <a:ext cx="584647" cy="400110"/>
                </a:xfrm>
                <a:prstGeom prst="rect">
                  <a:avLst/>
                </a:prstGeom>
                <a:noFill/>
              </p:spPr>
              <p:txBody>
                <a:bodyPr wrap="none" rtlCol="0">
                  <a:spAutoFit/>
                </a:bodyPr>
                <a:lstStyle/>
                <a:p>
                  <a14:m>
                    <m:oMath xmlns:m="http://schemas.openxmlformats.org/officeDocument/2006/math">
                      <m:r>
                        <a:rPr lang="fr-CA" sz="2000" i="1" smtClean="0">
                          <a:solidFill>
                            <a:srgbClr val="00A759"/>
                          </a:solidFill>
                          <a:latin typeface="Cambria Math" panose="02040503050406030204" pitchFamily="18" charset="0"/>
                          <a:ea typeface="Cambria Math" panose="02040503050406030204" pitchFamily="18" charset="0"/>
                          <a:cs typeface="Roboto Serif Light" pitchFamily="2" charset="0"/>
                        </a:rPr>
                        <m:t>𝜔</m:t>
                      </m:r>
                    </m:oMath>
                  </a14:m>
                  <a:r>
                    <a:rPr lang="fr-CA" sz="2000" baseline="-25000" dirty="0">
                      <a:solidFill>
                        <a:srgbClr val="00A759"/>
                      </a:solidFill>
                      <a:latin typeface="Century Schoolbook" panose="02040604050505020304" pitchFamily="18" charset="0"/>
                      <a:cs typeface="Roboto Serif Light" pitchFamily="2" charset="0"/>
                    </a:rPr>
                    <a:t>++</a:t>
                  </a:r>
                  <a:endParaRPr lang="fr-CA" sz="2000" i="1" dirty="0">
                    <a:solidFill>
                      <a:srgbClr val="00A759"/>
                    </a:solidFill>
                    <a:latin typeface="Century Schoolbook" panose="02040604050505020304" pitchFamily="18" charset="0"/>
                    <a:cs typeface="Roboto Serif Light" pitchFamily="2" charset="0"/>
                  </a:endParaRPr>
                </a:p>
              </p:txBody>
            </p:sp>
          </mc:Choice>
          <mc:Fallback>
            <p:sp>
              <p:nvSpPr>
                <p:cNvPr id="37" name="ZoneTexte 41">
                  <a:extLst>
                    <a:ext uri="{FF2B5EF4-FFF2-40B4-BE49-F238E27FC236}">
                      <a16:creationId xmlns:a16="http://schemas.microsoft.com/office/drawing/2014/main" id="{A56D81C4-BC3D-7875-0995-A995313531B2}"/>
                    </a:ext>
                  </a:extLst>
                </p:cNvPr>
                <p:cNvSpPr txBox="1">
                  <a:spLocks noRot="1" noChangeAspect="1" noMove="1" noResize="1" noEditPoints="1" noAdjustHandles="1" noChangeArrowheads="1" noChangeShapeType="1" noTextEdit="1"/>
                </p:cNvSpPr>
                <p:nvPr/>
              </p:nvSpPr>
              <p:spPr>
                <a:xfrm>
                  <a:off x="798685" y="2353190"/>
                  <a:ext cx="584647" cy="400110"/>
                </a:xfrm>
                <a:prstGeom prst="rect">
                  <a:avLst/>
                </a:prstGeom>
                <a:blipFill>
                  <a:blip r:embed="rId30"/>
                  <a:stretch>
                    <a:fillRect t="-7576" r="-21875" b="-25758"/>
                  </a:stretch>
                </a:blipFill>
              </p:spPr>
              <p:txBody>
                <a:bodyPr/>
                <a:lstStyle/>
                <a:p>
                  <a:r>
                    <a:rPr lang="fr-CA">
                      <a:noFill/>
                    </a:rPr>
                    <a:t> </a:t>
                  </a:r>
                </a:p>
              </p:txBody>
            </p:sp>
          </mc:Fallback>
        </mc:AlternateContent>
      </p:grpSp>
      <p:grpSp>
        <p:nvGrpSpPr>
          <p:cNvPr id="38" name="Group 37">
            <a:extLst>
              <a:ext uri="{FF2B5EF4-FFF2-40B4-BE49-F238E27FC236}">
                <a16:creationId xmlns:a16="http://schemas.microsoft.com/office/drawing/2014/main" id="{19047A6B-E9C3-280A-E071-880971C36F0C}"/>
              </a:ext>
            </a:extLst>
          </p:cNvPr>
          <p:cNvGrpSpPr/>
          <p:nvPr/>
        </p:nvGrpSpPr>
        <p:grpSpPr>
          <a:xfrm>
            <a:off x="6311628" y="3592318"/>
            <a:ext cx="777892" cy="675662"/>
            <a:chOff x="777036" y="2353190"/>
            <a:chExt cx="777892" cy="675662"/>
          </a:xfrm>
        </p:grpSpPr>
        <p:sp>
          <p:nvSpPr>
            <p:cNvPr id="39" name="Flowchart: Connector 38">
              <a:extLst>
                <a:ext uri="{FF2B5EF4-FFF2-40B4-BE49-F238E27FC236}">
                  <a16:creationId xmlns:a16="http://schemas.microsoft.com/office/drawing/2014/main" id="{AE8E8212-5192-89D9-3A17-90090EF22728}"/>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mc:AlternateContent xmlns:mc="http://schemas.openxmlformats.org/markup-compatibility/2006" xmlns:a14="http://schemas.microsoft.com/office/drawing/2010/main">
          <mc:Choice Requires="a14">
            <p:sp>
              <p:nvSpPr>
                <p:cNvPr id="40" name="ZoneTexte 41">
                  <a:extLst>
                    <a:ext uri="{FF2B5EF4-FFF2-40B4-BE49-F238E27FC236}">
                      <a16:creationId xmlns:a16="http://schemas.microsoft.com/office/drawing/2014/main" id="{5BE05479-91AA-27F8-3218-F308F1DD227E}"/>
                    </a:ext>
                  </a:extLst>
                </p:cNvPr>
                <p:cNvSpPr txBox="1"/>
                <p:nvPr/>
              </p:nvSpPr>
              <p:spPr>
                <a:xfrm>
                  <a:off x="841205" y="2353190"/>
                  <a:ext cx="472437" cy="400110"/>
                </a:xfrm>
                <a:prstGeom prst="rect">
                  <a:avLst/>
                </a:prstGeom>
                <a:noFill/>
              </p:spPr>
              <p:txBody>
                <a:bodyPr wrap="none" rtlCol="0">
                  <a:spAutoFit/>
                </a:bodyPr>
                <a:lstStyle/>
                <a:p>
                  <a14:m>
                    <m:oMath xmlns:m="http://schemas.openxmlformats.org/officeDocument/2006/math">
                      <m:r>
                        <a:rPr lang="fr-CA" sz="2000" i="1" smtClean="0">
                          <a:solidFill>
                            <a:srgbClr val="00A759"/>
                          </a:solidFill>
                          <a:latin typeface="Cambria Math" panose="02040503050406030204" pitchFamily="18" charset="0"/>
                          <a:ea typeface="Cambria Math" panose="02040503050406030204" pitchFamily="18" charset="0"/>
                          <a:cs typeface="Roboto Serif Light" pitchFamily="2" charset="0"/>
                        </a:rPr>
                        <m:t>𝜔</m:t>
                      </m:r>
                    </m:oMath>
                  </a14:m>
                  <a:r>
                    <a:rPr lang="fr-CA" sz="2000" baseline="-25000" dirty="0">
                      <a:solidFill>
                        <a:srgbClr val="00A759"/>
                      </a:solidFill>
                      <a:latin typeface="Century Schoolbook" panose="02040604050505020304" pitchFamily="18" charset="0"/>
                      <a:cs typeface="Roboto Serif Light" pitchFamily="2" charset="0"/>
                    </a:rPr>
                    <a:t>0</a:t>
                  </a:r>
                  <a:endParaRPr lang="fr-CA" sz="2000" i="1" dirty="0">
                    <a:solidFill>
                      <a:srgbClr val="00A759"/>
                    </a:solidFill>
                    <a:latin typeface="Century Schoolbook" panose="02040604050505020304" pitchFamily="18" charset="0"/>
                    <a:cs typeface="Roboto Serif Light" pitchFamily="2" charset="0"/>
                  </a:endParaRPr>
                </a:p>
              </p:txBody>
            </p:sp>
          </mc:Choice>
          <mc:Fallback xmlns="">
            <p:sp>
              <p:nvSpPr>
                <p:cNvPr id="702" name="ZoneTexte 41">
                  <a:extLst>
                    <a:ext uri="{FF2B5EF4-FFF2-40B4-BE49-F238E27FC236}">
                      <a16:creationId xmlns:a16="http://schemas.microsoft.com/office/drawing/2014/main" id="{E13048AD-9195-129B-1A47-116CCF59D33A}"/>
                    </a:ext>
                  </a:extLst>
                </p:cNvPr>
                <p:cNvSpPr txBox="1">
                  <a:spLocks noRot="1" noChangeAspect="1" noMove="1" noResize="1" noEditPoints="1" noAdjustHandles="1" noChangeArrowheads="1" noChangeShapeType="1" noTextEdit="1"/>
                </p:cNvSpPr>
                <p:nvPr/>
              </p:nvSpPr>
              <p:spPr>
                <a:xfrm>
                  <a:off x="841205" y="2353190"/>
                  <a:ext cx="472437" cy="400110"/>
                </a:xfrm>
                <a:prstGeom prst="rect">
                  <a:avLst/>
                </a:prstGeom>
                <a:blipFill>
                  <a:blip r:embed="rId23"/>
                  <a:stretch>
                    <a:fillRect r="-2597" b="-23077"/>
                  </a:stretch>
                </a:blipFill>
              </p:spPr>
              <p:txBody>
                <a:bodyPr/>
                <a:lstStyle/>
                <a:p>
                  <a:r>
                    <a:rPr lang="fr-CA">
                      <a:noFill/>
                    </a:rPr>
                    <a:t> </a:t>
                  </a:r>
                </a:p>
              </p:txBody>
            </p:sp>
          </mc:Fallback>
        </mc:AlternateContent>
        <p:cxnSp>
          <p:nvCxnSpPr>
            <p:cNvPr id="41" name="Connecteur droit avec flèche 71">
              <a:extLst>
                <a:ext uri="{FF2B5EF4-FFF2-40B4-BE49-F238E27FC236}">
                  <a16:creationId xmlns:a16="http://schemas.microsoft.com/office/drawing/2014/main" id="{EC48B85D-A03F-4787-CE72-ABE8470B345D}"/>
                </a:ext>
              </a:extLst>
            </p:cNvPr>
            <p:cNvCxnSpPr>
              <a:cxnSpLocks/>
            </p:cNvCxnSpPr>
            <p:nvPr/>
          </p:nvCxnSpPr>
          <p:spPr>
            <a:xfrm>
              <a:off x="1072356" y="2738305"/>
              <a:ext cx="482572" cy="1298"/>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42" name="Group 41">
            <a:extLst>
              <a:ext uri="{FF2B5EF4-FFF2-40B4-BE49-F238E27FC236}">
                <a16:creationId xmlns:a16="http://schemas.microsoft.com/office/drawing/2014/main" id="{E97D9169-6D2C-C552-6977-2793163C1B50}"/>
              </a:ext>
            </a:extLst>
          </p:cNvPr>
          <p:cNvGrpSpPr/>
          <p:nvPr/>
        </p:nvGrpSpPr>
        <p:grpSpPr>
          <a:xfrm>
            <a:off x="7176381" y="3596655"/>
            <a:ext cx="590642" cy="675662"/>
            <a:chOff x="777036" y="2353190"/>
            <a:chExt cx="590642" cy="675662"/>
          </a:xfrm>
        </p:grpSpPr>
        <p:sp>
          <p:nvSpPr>
            <p:cNvPr id="43" name="Flowchart: Connector 42">
              <a:extLst>
                <a:ext uri="{FF2B5EF4-FFF2-40B4-BE49-F238E27FC236}">
                  <a16:creationId xmlns:a16="http://schemas.microsoft.com/office/drawing/2014/main" id="{3FE4D1BF-E0D8-695F-C6E5-34005F4A4799}"/>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mc:AlternateContent xmlns:mc="http://schemas.openxmlformats.org/markup-compatibility/2006">
          <mc:Choice xmlns:a14="http://schemas.microsoft.com/office/drawing/2010/main" Requires="a14">
            <p:sp>
              <p:nvSpPr>
                <p:cNvPr id="44" name="ZoneTexte 41">
                  <a:extLst>
                    <a:ext uri="{FF2B5EF4-FFF2-40B4-BE49-F238E27FC236}">
                      <a16:creationId xmlns:a16="http://schemas.microsoft.com/office/drawing/2014/main" id="{298E238A-835B-F541-AFCF-E1751556E21C}"/>
                    </a:ext>
                  </a:extLst>
                </p:cNvPr>
                <p:cNvSpPr txBox="1"/>
                <p:nvPr/>
              </p:nvSpPr>
              <p:spPr>
                <a:xfrm>
                  <a:off x="841205" y="2353190"/>
                  <a:ext cx="480453" cy="400110"/>
                </a:xfrm>
                <a:prstGeom prst="rect">
                  <a:avLst/>
                </a:prstGeom>
                <a:noFill/>
              </p:spPr>
              <p:txBody>
                <a:bodyPr wrap="none" rtlCol="0">
                  <a:spAutoFit/>
                </a:bodyPr>
                <a:lstStyle/>
                <a:p>
                  <a14:m>
                    <m:oMath xmlns:m="http://schemas.openxmlformats.org/officeDocument/2006/math">
                      <m:r>
                        <a:rPr lang="fr-CA" sz="2000" i="1" smtClean="0">
                          <a:solidFill>
                            <a:srgbClr val="00A759"/>
                          </a:solidFill>
                          <a:latin typeface="Cambria Math" panose="02040503050406030204" pitchFamily="18" charset="0"/>
                          <a:ea typeface="Cambria Math" panose="02040503050406030204" pitchFamily="18" charset="0"/>
                          <a:cs typeface="Roboto Serif Light" pitchFamily="2" charset="0"/>
                        </a:rPr>
                        <m:t>𝜔</m:t>
                      </m:r>
                    </m:oMath>
                  </a14:m>
                  <a:r>
                    <a:rPr lang="fr-CA" sz="2000" baseline="-25000" dirty="0">
                      <a:solidFill>
                        <a:srgbClr val="00A759"/>
                      </a:solidFill>
                      <a:latin typeface="Century Schoolbook" panose="02040604050505020304" pitchFamily="18" charset="0"/>
                      <a:cs typeface="Roboto Serif Light" pitchFamily="2" charset="0"/>
                    </a:rPr>
                    <a:t>+</a:t>
                  </a:r>
                  <a:endParaRPr lang="fr-CA" sz="2000" i="1" dirty="0">
                    <a:solidFill>
                      <a:srgbClr val="00A759"/>
                    </a:solidFill>
                    <a:latin typeface="Century Schoolbook" panose="02040604050505020304" pitchFamily="18" charset="0"/>
                    <a:cs typeface="Roboto Serif Light" pitchFamily="2" charset="0"/>
                  </a:endParaRPr>
                </a:p>
              </p:txBody>
            </p:sp>
          </mc:Choice>
          <mc:Fallback>
            <p:sp>
              <p:nvSpPr>
                <p:cNvPr id="44" name="ZoneTexte 41">
                  <a:extLst>
                    <a:ext uri="{FF2B5EF4-FFF2-40B4-BE49-F238E27FC236}">
                      <a16:creationId xmlns:a16="http://schemas.microsoft.com/office/drawing/2014/main" id="{298E238A-835B-F541-AFCF-E1751556E21C}"/>
                    </a:ext>
                  </a:extLst>
                </p:cNvPr>
                <p:cNvSpPr txBox="1">
                  <a:spLocks noRot="1" noChangeAspect="1" noMove="1" noResize="1" noEditPoints="1" noAdjustHandles="1" noChangeArrowheads="1" noChangeShapeType="1" noTextEdit="1"/>
                </p:cNvSpPr>
                <p:nvPr/>
              </p:nvSpPr>
              <p:spPr>
                <a:xfrm>
                  <a:off x="841205" y="2353190"/>
                  <a:ext cx="480453" cy="400110"/>
                </a:xfrm>
                <a:prstGeom prst="rect">
                  <a:avLst/>
                </a:prstGeom>
                <a:blipFill>
                  <a:blip r:embed="rId31"/>
                  <a:stretch>
                    <a:fillRect t="-7576" r="-26582" b="-25758"/>
                  </a:stretch>
                </a:blipFill>
              </p:spPr>
              <p:txBody>
                <a:bodyPr/>
                <a:lstStyle/>
                <a:p>
                  <a:r>
                    <a:rPr lang="fr-CA">
                      <a:noFill/>
                    </a:rPr>
                    <a:t> </a:t>
                  </a:r>
                </a:p>
              </p:txBody>
            </p:sp>
          </mc:Fallback>
        </mc:AlternateContent>
      </p:grpSp>
      <p:grpSp>
        <p:nvGrpSpPr>
          <p:cNvPr id="45" name="Group 44">
            <a:extLst>
              <a:ext uri="{FF2B5EF4-FFF2-40B4-BE49-F238E27FC236}">
                <a16:creationId xmlns:a16="http://schemas.microsoft.com/office/drawing/2014/main" id="{CF0E15CF-8A19-80B1-3100-BC11CACC96AF}"/>
              </a:ext>
            </a:extLst>
          </p:cNvPr>
          <p:cNvGrpSpPr/>
          <p:nvPr/>
        </p:nvGrpSpPr>
        <p:grpSpPr>
          <a:xfrm>
            <a:off x="8042716" y="3592318"/>
            <a:ext cx="611948" cy="675662"/>
            <a:chOff x="777036" y="2353190"/>
            <a:chExt cx="611948" cy="675662"/>
          </a:xfrm>
        </p:grpSpPr>
        <p:sp>
          <p:nvSpPr>
            <p:cNvPr id="46" name="Flowchart: Connector 45">
              <a:extLst>
                <a:ext uri="{FF2B5EF4-FFF2-40B4-BE49-F238E27FC236}">
                  <a16:creationId xmlns:a16="http://schemas.microsoft.com/office/drawing/2014/main" id="{F0FF0DE9-48CA-6EA3-9D8B-FC19CE0D53CF}"/>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mc:AlternateContent xmlns:mc="http://schemas.openxmlformats.org/markup-compatibility/2006">
          <mc:Choice xmlns:a14="http://schemas.microsoft.com/office/drawing/2010/main" Requires="a14">
            <p:sp>
              <p:nvSpPr>
                <p:cNvPr id="47" name="ZoneTexte 41">
                  <a:extLst>
                    <a:ext uri="{FF2B5EF4-FFF2-40B4-BE49-F238E27FC236}">
                      <a16:creationId xmlns:a16="http://schemas.microsoft.com/office/drawing/2014/main" id="{852F5D5C-C7F3-25B6-C9A5-382FC2FFCE06}"/>
                    </a:ext>
                  </a:extLst>
                </p:cNvPr>
                <p:cNvSpPr txBox="1"/>
                <p:nvPr/>
              </p:nvSpPr>
              <p:spPr>
                <a:xfrm>
                  <a:off x="804337" y="2353190"/>
                  <a:ext cx="584647" cy="400110"/>
                </a:xfrm>
                <a:prstGeom prst="rect">
                  <a:avLst/>
                </a:prstGeom>
                <a:noFill/>
              </p:spPr>
              <p:txBody>
                <a:bodyPr wrap="none" rtlCol="0">
                  <a:spAutoFit/>
                </a:bodyPr>
                <a:lstStyle/>
                <a:p>
                  <a14:m>
                    <m:oMath xmlns:m="http://schemas.openxmlformats.org/officeDocument/2006/math">
                      <m:r>
                        <a:rPr lang="fr-CA" sz="2000" i="1" smtClean="0">
                          <a:solidFill>
                            <a:srgbClr val="00A759"/>
                          </a:solidFill>
                          <a:latin typeface="Cambria Math" panose="02040503050406030204" pitchFamily="18" charset="0"/>
                          <a:ea typeface="Cambria Math" panose="02040503050406030204" pitchFamily="18" charset="0"/>
                          <a:cs typeface="Roboto Serif Light" pitchFamily="2" charset="0"/>
                        </a:rPr>
                        <m:t>𝜔</m:t>
                      </m:r>
                    </m:oMath>
                  </a14:m>
                  <a:r>
                    <a:rPr lang="fr-CA" sz="2000" baseline="-25000" dirty="0">
                      <a:solidFill>
                        <a:srgbClr val="00A759"/>
                      </a:solidFill>
                      <a:latin typeface="Century Schoolbook" panose="02040604050505020304" pitchFamily="18" charset="0"/>
                      <a:cs typeface="Roboto Serif Light" pitchFamily="2" charset="0"/>
                    </a:rPr>
                    <a:t>++</a:t>
                  </a:r>
                  <a:endParaRPr lang="fr-CA" sz="2000" i="1" dirty="0">
                    <a:solidFill>
                      <a:srgbClr val="00A759"/>
                    </a:solidFill>
                    <a:latin typeface="Century Schoolbook" panose="02040604050505020304" pitchFamily="18" charset="0"/>
                    <a:cs typeface="Roboto Serif Light" pitchFamily="2" charset="0"/>
                  </a:endParaRPr>
                </a:p>
              </p:txBody>
            </p:sp>
          </mc:Choice>
          <mc:Fallback>
            <p:sp>
              <p:nvSpPr>
                <p:cNvPr id="47" name="ZoneTexte 41">
                  <a:extLst>
                    <a:ext uri="{FF2B5EF4-FFF2-40B4-BE49-F238E27FC236}">
                      <a16:creationId xmlns:a16="http://schemas.microsoft.com/office/drawing/2014/main" id="{852F5D5C-C7F3-25B6-C9A5-382FC2FFCE06}"/>
                    </a:ext>
                  </a:extLst>
                </p:cNvPr>
                <p:cNvSpPr txBox="1">
                  <a:spLocks noRot="1" noChangeAspect="1" noMove="1" noResize="1" noEditPoints="1" noAdjustHandles="1" noChangeArrowheads="1" noChangeShapeType="1" noTextEdit="1"/>
                </p:cNvSpPr>
                <p:nvPr/>
              </p:nvSpPr>
              <p:spPr>
                <a:xfrm>
                  <a:off x="804337" y="2353190"/>
                  <a:ext cx="584647" cy="400110"/>
                </a:xfrm>
                <a:prstGeom prst="rect">
                  <a:avLst/>
                </a:prstGeom>
                <a:blipFill>
                  <a:blip r:embed="rId32"/>
                  <a:stretch>
                    <a:fillRect t="-7576" r="-21875" b="-25758"/>
                  </a:stretch>
                </a:blipFill>
              </p:spPr>
              <p:txBody>
                <a:bodyPr/>
                <a:lstStyle/>
                <a:p>
                  <a:r>
                    <a:rPr lang="fr-CA">
                      <a:noFill/>
                    </a:rPr>
                    <a:t> </a:t>
                  </a:r>
                </a:p>
              </p:txBody>
            </p:sp>
          </mc:Fallback>
        </mc:AlternateContent>
      </p:grpSp>
      <p:grpSp>
        <p:nvGrpSpPr>
          <p:cNvPr id="48" name="Group 47">
            <a:extLst>
              <a:ext uri="{FF2B5EF4-FFF2-40B4-BE49-F238E27FC236}">
                <a16:creationId xmlns:a16="http://schemas.microsoft.com/office/drawing/2014/main" id="{AF64AED6-9BD3-C402-6E15-62B33A50E2C7}"/>
              </a:ext>
            </a:extLst>
          </p:cNvPr>
          <p:cNvGrpSpPr/>
          <p:nvPr/>
        </p:nvGrpSpPr>
        <p:grpSpPr>
          <a:xfrm>
            <a:off x="6305580" y="4436869"/>
            <a:ext cx="777892" cy="675662"/>
            <a:chOff x="777036" y="2353190"/>
            <a:chExt cx="777892" cy="675662"/>
          </a:xfrm>
        </p:grpSpPr>
        <p:sp>
          <p:nvSpPr>
            <p:cNvPr id="49" name="Flowchart: Connector 48">
              <a:extLst>
                <a:ext uri="{FF2B5EF4-FFF2-40B4-BE49-F238E27FC236}">
                  <a16:creationId xmlns:a16="http://schemas.microsoft.com/office/drawing/2014/main" id="{B608162C-DEC5-DFDD-BBDB-05E97B3B220F}"/>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mc:AlternateContent xmlns:mc="http://schemas.openxmlformats.org/markup-compatibility/2006" xmlns:a14="http://schemas.microsoft.com/office/drawing/2010/main">
          <mc:Choice Requires="a14">
            <p:sp>
              <p:nvSpPr>
                <p:cNvPr id="50" name="ZoneTexte 41">
                  <a:extLst>
                    <a:ext uri="{FF2B5EF4-FFF2-40B4-BE49-F238E27FC236}">
                      <a16:creationId xmlns:a16="http://schemas.microsoft.com/office/drawing/2014/main" id="{FC453040-52B9-6B74-A6F0-5E958237963E}"/>
                    </a:ext>
                  </a:extLst>
                </p:cNvPr>
                <p:cNvSpPr txBox="1"/>
                <p:nvPr/>
              </p:nvSpPr>
              <p:spPr>
                <a:xfrm>
                  <a:off x="841205" y="2353190"/>
                  <a:ext cx="472437" cy="400110"/>
                </a:xfrm>
                <a:prstGeom prst="rect">
                  <a:avLst/>
                </a:prstGeom>
                <a:noFill/>
              </p:spPr>
              <p:txBody>
                <a:bodyPr wrap="none" rtlCol="0">
                  <a:spAutoFit/>
                </a:bodyPr>
                <a:lstStyle/>
                <a:p>
                  <a14:m>
                    <m:oMath xmlns:m="http://schemas.openxmlformats.org/officeDocument/2006/math">
                      <m:r>
                        <a:rPr lang="fr-CA" sz="2000" i="1" smtClean="0">
                          <a:solidFill>
                            <a:srgbClr val="00A759"/>
                          </a:solidFill>
                          <a:latin typeface="Cambria Math" panose="02040503050406030204" pitchFamily="18" charset="0"/>
                          <a:ea typeface="Cambria Math" panose="02040503050406030204" pitchFamily="18" charset="0"/>
                          <a:cs typeface="Roboto Serif Light" pitchFamily="2" charset="0"/>
                        </a:rPr>
                        <m:t>𝜔</m:t>
                      </m:r>
                    </m:oMath>
                  </a14:m>
                  <a:r>
                    <a:rPr lang="fr-CA" sz="2000" baseline="-25000" dirty="0">
                      <a:solidFill>
                        <a:srgbClr val="00A759"/>
                      </a:solidFill>
                      <a:latin typeface="Century Schoolbook" panose="02040604050505020304" pitchFamily="18" charset="0"/>
                      <a:cs typeface="Roboto Serif Light" pitchFamily="2" charset="0"/>
                    </a:rPr>
                    <a:t>0</a:t>
                  </a:r>
                  <a:endParaRPr lang="fr-CA" sz="2000" i="1" dirty="0">
                    <a:solidFill>
                      <a:srgbClr val="00A759"/>
                    </a:solidFill>
                    <a:latin typeface="Century Schoolbook" panose="02040604050505020304" pitchFamily="18" charset="0"/>
                    <a:cs typeface="Roboto Serif Light" pitchFamily="2" charset="0"/>
                  </a:endParaRPr>
                </a:p>
              </p:txBody>
            </p:sp>
          </mc:Choice>
          <mc:Fallback xmlns="">
            <p:sp>
              <p:nvSpPr>
                <p:cNvPr id="714" name="ZoneTexte 41">
                  <a:extLst>
                    <a:ext uri="{FF2B5EF4-FFF2-40B4-BE49-F238E27FC236}">
                      <a16:creationId xmlns:a16="http://schemas.microsoft.com/office/drawing/2014/main" id="{DC64DD5F-A212-5E9B-FC4D-ACDCF2156EC4}"/>
                    </a:ext>
                  </a:extLst>
                </p:cNvPr>
                <p:cNvSpPr txBox="1">
                  <a:spLocks noRot="1" noChangeAspect="1" noMove="1" noResize="1" noEditPoints="1" noAdjustHandles="1" noChangeArrowheads="1" noChangeShapeType="1" noTextEdit="1"/>
                </p:cNvSpPr>
                <p:nvPr/>
              </p:nvSpPr>
              <p:spPr>
                <a:xfrm>
                  <a:off x="841205" y="2353190"/>
                  <a:ext cx="472437" cy="400110"/>
                </a:xfrm>
                <a:prstGeom prst="rect">
                  <a:avLst/>
                </a:prstGeom>
                <a:blipFill>
                  <a:blip r:embed="rId26"/>
                  <a:stretch>
                    <a:fillRect r="-2597" b="-21212"/>
                  </a:stretch>
                </a:blipFill>
              </p:spPr>
              <p:txBody>
                <a:bodyPr/>
                <a:lstStyle/>
                <a:p>
                  <a:r>
                    <a:rPr lang="fr-CA">
                      <a:noFill/>
                    </a:rPr>
                    <a:t> </a:t>
                  </a:r>
                </a:p>
              </p:txBody>
            </p:sp>
          </mc:Fallback>
        </mc:AlternateContent>
        <p:cxnSp>
          <p:nvCxnSpPr>
            <p:cNvPr id="51" name="Connecteur droit avec flèche 71">
              <a:extLst>
                <a:ext uri="{FF2B5EF4-FFF2-40B4-BE49-F238E27FC236}">
                  <a16:creationId xmlns:a16="http://schemas.microsoft.com/office/drawing/2014/main" id="{C671AE9A-F4A5-0AAA-3E48-36C69869B617}"/>
                </a:ext>
              </a:extLst>
            </p:cNvPr>
            <p:cNvCxnSpPr>
              <a:cxnSpLocks/>
            </p:cNvCxnSpPr>
            <p:nvPr/>
          </p:nvCxnSpPr>
          <p:spPr>
            <a:xfrm>
              <a:off x="1072356" y="2738305"/>
              <a:ext cx="482572" cy="1298"/>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52" name="Group 51">
            <a:extLst>
              <a:ext uri="{FF2B5EF4-FFF2-40B4-BE49-F238E27FC236}">
                <a16:creationId xmlns:a16="http://schemas.microsoft.com/office/drawing/2014/main" id="{BF88291D-1BB1-32C6-9BE4-A31610AD57F0}"/>
              </a:ext>
            </a:extLst>
          </p:cNvPr>
          <p:cNvGrpSpPr/>
          <p:nvPr/>
        </p:nvGrpSpPr>
        <p:grpSpPr>
          <a:xfrm>
            <a:off x="7170333" y="4441206"/>
            <a:ext cx="590642" cy="675662"/>
            <a:chOff x="777036" y="2353190"/>
            <a:chExt cx="590642" cy="675662"/>
          </a:xfrm>
        </p:grpSpPr>
        <p:sp>
          <p:nvSpPr>
            <p:cNvPr id="53" name="Flowchart: Connector 52">
              <a:extLst>
                <a:ext uri="{FF2B5EF4-FFF2-40B4-BE49-F238E27FC236}">
                  <a16:creationId xmlns:a16="http://schemas.microsoft.com/office/drawing/2014/main" id="{94050CAE-D746-1FC9-4007-5F9BCC065BBE}"/>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mc:AlternateContent xmlns:mc="http://schemas.openxmlformats.org/markup-compatibility/2006">
          <mc:Choice xmlns:a14="http://schemas.microsoft.com/office/drawing/2010/main" Requires="a14">
            <p:sp>
              <p:nvSpPr>
                <p:cNvPr id="54" name="ZoneTexte 41">
                  <a:extLst>
                    <a:ext uri="{FF2B5EF4-FFF2-40B4-BE49-F238E27FC236}">
                      <a16:creationId xmlns:a16="http://schemas.microsoft.com/office/drawing/2014/main" id="{387921DB-6EC7-B6EA-89B8-E76925649AE0}"/>
                    </a:ext>
                  </a:extLst>
                </p:cNvPr>
                <p:cNvSpPr txBox="1"/>
                <p:nvPr/>
              </p:nvSpPr>
              <p:spPr>
                <a:xfrm>
                  <a:off x="841205" y="2353190"/>
                  <a:ext cx="480453" cy="400110"/>
                </a:xfrm>
                <a:prstGeom prst="rect">
                  <a:avLst/>
                </a:prstGeom>
                <a:noFill/>
              </p:spPr>
              <p:txBody>
                <a:bodyPr wrap="none" rtlCol="0">
                  <a:spAutoFit/>
                </a:bodyPr>
                <a:lstStyle/>
                <a:p>
                  <a14:m>
                    <m:oMath xmlns:m="http://schemas.openxmlformats.org/officeDocument/2006/math">
                      <m:r>
                        <a:rPr lang="fr-CA" sz="2000" i="1" smtClean="0">
                          <a:solidFill>
                            <a:srgbClr val="00A759"/>
                          </a:solidFill>
                          <a:latin typeface="Cambria Math" panose="02040503050406030204" pitchFamily="18" charset="0"/>
                          <a:ea typeface="Cambria Math" panose="02040503050406030204" pitchFamily="18" charset="0"/>
                          <a:cs typeface="Roboto Serif Light" pitchFamily="2" charset="0"/>
                        </a:rPr>
                        <m:t>𝜔</m:t>
                      </m:r>
                    </m:oMath>
                  </a14:m>
                  <a:r>
                    <a:rPr lang="fr-CA" sz="2000" baseline="-25000" dirty="0">
                      <a:solidFill>
                        <a:srgbClr val="00A759"/>
                      </a:solidFill>
                      <a:latin typeface="Century Schoolbook" panose="02040604050505020304" pitchFamily="18" charset="0"/>
                      <a:cs typeface="Roboto Serif Light" pitchFamily="2" charset="0"/>
                    </a:rPr>
                    <a:t>+</a:t>
                  </a:r>
                  <a:endParaRPr lang="fr-CA" sz="2000" i="1" dirty="0">
                    <a:solidFill>
                      <a:srgbClr val="00A759"/>
                    </a:solidFill>
                    <a:latin typeface="Century Schoolbook" panose="02040604050505020304" pitchFamily="18" charset="0"/>
                    <a:cs typeface="Roboto Serif Light" pitchFamily="2" charset="0"/>
                  </a:endParaRPr>
                </a:p>
              </p:txBody>
            </p:sp>
          </mc:Choice>
          <mc:Fallback>
            <p:sp>
              <p:nvSpPr>
                <p:cNvPr id="54" name="ZoneTexte 41">
                  <a:extLst>
                    <a:ext uri="{FF2B5EF4-FFF2-40B4-BE49-F238E27FC236}">
                      <a16:creationId xmlns:a16="http://schemas.microsoft.com/office/drawing/2014/main" id="{387921DB-6EC7-B6EA-89B8-E76925649AE0}"/>
                    </a:ext>
                  </a:extLst>
                </p:cNvPr>
                <p:cNvSpPr txBox="1">
                  <a:spLocks noRot="1" noChangeAspect="1" noMove="1" noResize="1" noEditPoints="1" noAdjustHandles="1" noChangeArrowheads="1" noChangeShapeType="1" noTextEdit="1"/>
                </p:cNvSpPr>
                <p:nvPr/>
              </p:nvSpPr>
              <p:spPr>
                <a:xfrm>
                  <a:off x="841205" y="2353190"/>
                  <a:ext cx="480453" cy="400110"/>
                </a:xfrm>
                <a:prstGeom prst="rect">
                  <a:avLst/>
                </a:prstGeom>
                <a:blipFill>
                  <a:blip r:embed="rId33"/>
                  <a:stretch>
                    <a:fillRect t="-9231" r="-26582" b="-27692"/>
                  </a:stretch>
                </a:blipFill>
              </p:spPr>
              <p:txBody>
                <a:bodyPr/>
                <a:lstStyle/>
                <a:p>
                  <a:r>
                    <a:rPr lang="fr-CA">
                      <a:noFill/>
                    </a:rPr>
                    <a:t> </a:t>
                  </a:r>
                </a:p>
              </p:txBody>
            </p:sp>
          </mc:Fallback>
        </mc:AlternateContent>
      </p:grpSp>
      <p:grpSp>
        <p:nvGrpSpPr>
          <p:cNvPr id="55" name="Group 54">
            <a:extLst>
              <a:ext uri="{FF2B5EF4-FFF2-40B4-BE49-F238E27FC236}">
                <a16:creationId xmlns:a16="http://schemas.microsoft.com/office/drawing/2014/main" id="{737891C4-A100-3A73-7BB5-658B1F96F76F}"/>
              </a:ext>
            </a:extLst>
          </p:cNvPr>
          <p:cNvGrpSpPr/>
          <p:nvPr/>
        </p:nvGrpSpPr>
        <p:grpSpPr>
          <a:xfrm>
            <a:off x="8036668" y="4436869"/>
            <a:ext cx="617996" cy="675662"/>
            <a:chOff x="777036" y="2353190"/>
            <a:chExt cx="617996" cy="675662"/>
          </a:xfrm>
        </p:grpSpPr>
        <p:sp>
          <p:nvSpPr>
            <p:cNvPr id="56" name="Flowchart: Connector 55">
              <a:extLst>
                <a:ext uri="{FF2B5EF4-FFF2-40B4-BE49-F238E27FC236}">
                  <a16:creationId xmlns:a16="http://schemas.microsoft.com/office/drawing/2014/main" id="{5F45FFDA-FC68-BEB7-9B3B-5AD5BF79CD58}"/>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mc:AlternateContent xmlns:mc="http://schemas.openxmlformats.org/markup-compatibility/2006">
          <mc:Choice xmlns:a14="http://schemas.microsoft.com/office/drawing/2010/main" Requires="a14">
            <p:sp>
              <p:nvSpPr>
                <p:cNvPr id="57" name="ZoneTexte 41">
                  <a:extLst>
                    <a:ext uri="{FF2B5EF4-FFF2-40B4-BE49-F238E27FC236}">
                      <a16:creationId xmlns:a16="http://schemas.microsoft.com/office/drawing/2014/main" id="{76422DBD-E6D8-9B25-7CDE-BF3D3FC55EB9}"/>
                    </a:ext>
                  </a:extLst>
                </p:cNvPr>
                <p:cNvSpPr txBox="1"/>
                <p:nvPr/>
              </p:nvSpPr>
              <p:spPr>
                <a:xfrm>
                  <a:off x="810385" y="2353190"/>
                  <a:ext cx="584647" cy="400110"/>
                </a:xfrm>
                <a:prstGeom prst="rect">
                  <a:avLst/>
                </a:prstGeom>
                <a:noFill/>
              </p:spPr>
              <p:txBody>
                <a:bodyPr wrap="none" rtlCol="0">
                  <a:spAutoFit/>
                </a:bodyPr>
                <a:lstStyle/>
                <a:p>
                  <a14:m>
                    <m:oMath xmlns:m="http://schemas.openxmlformats.org/officeDocument/2006/math">
                      <m:r>
                        <a:rPr lang="fr-CA" sz="2000" i="1" smtClean="0">
                          <a:solidFill>
                            <a:srgbClr val="00A759"/>
                          </a:solidFill>
                          <a:latin typeface="Cambria Math" panose="02040503050406030204" pitchFamily="18" charset="0"/>
                          <a:ea typeface="Cambria Math" panose="02040503050406030204" pitchFamily="18" charset="0"/>
                          <a:cs typeface="Roboto Serif Light" pitchFamily="2" charset="0"/>
                        </a:rPr>
                        <m:t>𝜔</m:t>
                      </m:r>
                    </m:oMath>
                  </a14:m>
                  <a:r>
                    <a:rPr lang="fr-CA" sz="2000" baseline="-25000" dirty="0">
                      <a:solidFill>
                        <a:srgbClr val="00A759"/>
                      </a:solidFill>
                      <a:latin typeface="Century Schoolbook" panose="02040604050505020304" pitchFamily="18" charset="0"/>
                      <a:cs typeface="Roboto Serif Light" pitchFamily="2" charset="0"/>
                    </a:rPr>
                    <a:t>++</a:t>
                  </a:r>
                  <a:endParaRPr lang="fr-CA" sz="2000" i="1" dirty="0">
                    <a:solidFill>
                      <a:srgbClr val="00A759"/>
                    </a:solidFill>
                    <a:latin typeface="Century Schoolbook" panose="02040604050505020304" pitchFamily="18" charset="0"/>
                    <a:cs typeface="Roboto Serif Light" pitchFamily="2" charset="0"/>
                  </a:endParaRPr>
                </a:p>
              </p:txBody>
            </p:sp>
          </mc:Choice>
          <mc:Fallback>
            <p:sp>
              <p:nvSpPr>
                <p:cNvPr id="57" name="ZoneTexte 41">
                  <a:extLst>
                    <a:ext uri="{FF2B5EF4-FFF2-40B4-BE49-F238E27FC236}">
                      <a16:creationId xmlns:a16="http://schemas.microsoft.com/office/drawing/2014/main" id="{76422DBD-E6D8-9B25-7CDE-BF3D3FC55EB9}"/>
                    </a:ext>
                  </a:extLst>
                </p:cNvPr>
                <p:cNvSpPr txBox="1">
                  <a:spLocks noRot="1" noChangeAspect="1" noMove="1" noResize="1" noEditPoints="1" noAdjustHandles="1" noChangeArrowheads="1" noChangeShapeType="1" noTextEdit="1"/>
                </p:cNvSpPr>
                <p:nvPr/>
              </p:nvSpPr>
              <p:spPr>
                <a:xfrm>
                  <a:off x="810385" y="2353190"/>
                  <a:ext cx="584647" cy="400110"/>
                </a:xfrm>
                <a:prstGeom prst="rect">
                  <a:avLst/>
                </a:prstGeom>
                <a:blipFill>
                  <a:blip r:embed="rId34"/>
                  <a:stretch>
                    <a:fillRect t="-9231" r="-21875" b="-27692"/>
                  </a:stretch>
                </a:blipFill>
              </p:spPr>
              <p:txBody>
                <a:bodyPr/>
                <a:lstStyle/>
                <a:p>
                  <a:r>
                    <a:rPr lang="fr-CA">
                      <a:noFill/>
                    </a:rPr>
                    <a:t> </a:t>
                  </a:r>
                </a:p>
              </p:txBody>
            </p:sp>
          </mc:Fallback>
        </mc:AlternateContent>
      </p:grpSp>
      <p:cxnSp>
        <p:nvCxnSpPr>
          <p:cNvPr id="58" name="Connecteur droit avec flèche 71">
            <a:extLst>
              <a:ext uri="{FF2B5EF4-FFF2-40B4-BE49-F238E27FC236}">
                <a16:creationId xmlns:a16="http://schemas.microsoft.com/office/drawing/2014/main" id="{0950F5CA-B127-9559-5B33-250623703254}"/>
              </a:ext>
            </a:extLst>
          </p:cNvPr>
          <p:cNvCxnSpPr>
            <a:cxnSpLocks/>
          </p:cNvCxnSpPr>
          <p:nvPr/>
        </p:nvCxnSpPr>
        <p:spPr>
          <a:xfrm rot="5400000">
            <a:off x="7247831" y="3379881"/>
            <a:ext cx="482572" cy="1298"/>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cxnSp>
        <p:nvCxnSpPr>
          <p:cNvPr id="59" name="Connecteur droit avec flèche 71">
            <a:extLst>
              <a:ext uri="{FF2B5EF4-FFF2-40B4-BE49-F238E27FC236}">
                <a16:creationId xmlns:a16="http://schemas.microsoft.com/office/drawing/2014/main" id="{9182F75D-BB73-6B71-C34E-C8C5C1F84E45}"/>
              </a:ext>
            </a:extLst>
          </p:cNvPr>
          <p:cNvCxnSpPr>
            <a:cxnSpLocks/>
          </p:cNvCxnSpPr>
          <p:nvPr/>
        </p:nvCxnSpPr>
        <p:spPr>
          <a:xfrm rot="5400000">
            <a:off x="7246126" y="4227757"/>
            <a:ext cx="482572" cy="1298"/>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cxnSp>
        <p:nvCxnSpPr>
          <p:cNvPr id="60" name="Connecteur droit avec flèche 71">
            <a:extLst>
              <a:ext uri="{FF2B5EF4-FFF2-40B4-BE49-F238E27FC236}">
                <a16:creationId xmlns:a16="http://schemas.microsoft.com/office/drawing/2014/main" id="{8E022F35-184E-2A8F-8348-F5C1C108B079}"/>
              </a:ext>
            </a:extLst>
          </p:cNvPr>
          <p:cNvCxnSpPr>
            <a:cxnSpLocks/>
          </p:cNvCxnSpPr>
          <p:nvPr/>
        </p:nvCxnSpPr>
        <p:spPr>
          <a:xfrm rot="5400000">
            <a:off x="7248480" y="5065883"/>
            <a:ext cx="482572" cy="1298"/>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cxnSp>
        <p:nvCxnSpPr>
          <p:cNvPr id="512" name="Connecteur droit avec flèche 71">
            <a:extLst>
              <a:ext uri="{FF2B5EF4-FFF2-40B4-BE49-F238E27FC236}">
                <a16:creationId xmlns:a16="http://schemas.microsoft.com/office/drawing/2014/main" id="{FE45490D-2E82-AF54-F853-78DABFFF0800}"/>
              </a:ext>
            </a:extLst>
          </p:cNvPr>
          <p:cNvCxnSpPr>
            <a:cxnSpLocks/>
          </p:cNvCxnSpPr>
          <p:nvPr/>
        </p:nvCxnSpPr>
        <p:spPr>
          <a:xfrm rot="10800000">
            <a:off x="7875717" y="3130830"/>
            <a:ext cx="482572" cy="1298"/>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cxnSp>
        <p:nvCxnSpPr>
          <p:cNvPr id="513" name="Connecteur droit avec flèche 71">
            <a:extLst>
              <a:ext uri="{FF2B5EF4-FFF2-40B4-BE49-F238E27FC236}">
                <a16:creationId xmlns:a16="http://schemas.microsoft.com/office/drawing/2014/main" id="{0C05BB18-E52E-DD07-2F72-531A40B61EEA}"/>
              </a:ext>
            </a:extLst>
          </p:cNvPr>
          <p:cNvCxnSpPr>
            <a:cxnSpLocks/>
          </p:cNvCxnSpPr>
          <p:nvPr/>
        </p:nvCxnSpPr>
        <p:spPr>
          <a:xfrm rot="10800000">
            <a:off x="7867812" y="3977437"/>
            <a:ext cx="482572" cy="1298"/>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cxnSp>
        <p:nvCxnSpPr>
          <p:cNvPr id="514" name="Connecteur droit avec flèche 71">
            <a:extLst>
              <a:ext uri="{FF2B5EF4-FFF2-40B4-BE49-F238E27FC236}">
                <a16:creationId xmlns:a16="http://schemas.microsoft.com/office/drawing/2014/main" id="{474C4A46-D6C8-D57B-A256-B44EEE676342}"/>
              </a:ext>
            </a:extLst>
          </p:cNvPr>
          <p:cNvCxnSpPr>
            <a:cxnSpLocks/>
          </p:cNvCxnSpPr>
          <p:nvPr/>
        </p:nvCxnSpPr>
        <p:spPr>
          <a:xfrm rot="10800000">
            <a:off x="7867812" y="4826520"/>
            <a:ext cx="482572" cy="1298"/>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cxnSp>
        <p:nvCxnSpPr>
          <p:cNvPr id="567" name="Straight Arrow Connector 566">
            <a:extLst>
              <a:ext uri="{FF2B5EF4-FFF2-40B4-BE49-F238E27FC236}">
                <a16:creationId xmlns:a16="http://schemas.microsoft.com/office/drawing/2014/main" id="{984BC782-4E65-2F32-EE3D-5967976AD776}"/>
              </a:ext>
            </a:extLst>
          </p:cNvPr>
          <p:cNvCxnSpPr>
            <a:cxnSpLocks/>
          </p:cNvCxnSpPr>
          <p:nvPr/>
        </p:nvCxnSpPr>
        <p:spPr>
          <a:xfrm rot="5400000" flipV="1">
            <a:off x="10512036" y="4323762"/>
            <a:ext cx="0" cy="2286000"/>
          </a:xfrm>
          <a:prstGeom prst="straightConnector1">
            <a:avLst/>
          </a:prstGeom>
          <a:ln w="44450">
            <a:gradFill flip="none" rotWithShape="1">
              <a:gsLst>
                <a:gs pos="0">
                  <a:schemeClr val="accent1">
                    <a:lumMod val="5000"/>
                    <a:lumOff val="95000"/>
                  </a:schemeClr>
                </a:gs>
                <a:gs pos="100000">
                  <a:srgbClr val="00A759"/>
                </a:gs>
              </a:gsLst>
              <a:lin ang="5400000" scaled="1"/>
              <a:tileRect/>
            </a:gra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568" name="ZoneTexte 41">
            <a:extLst>
              <a:ext uri="{FF2B5EF4-FFF2-40B4-BE49-F238E27FC236}">
                <a16:creationId xmlns:a16="http://schemas.microsoft.com/office/drawing/2014/main" id="{DBEA1574-4ABB-E865-13CF-4E2B2F52B550}"/>
              </a:ext>
            </a:extLst>
          </p:cNvPr>
          <p:cNvSpPr txBox="1"/>
          <p:nvPr/>
        </p:nvSpPr>
        <p:spPr>
          <a:xfrm>
            <a:off x="11652742" y="5240578"/>
            <a:ext cx="566181" cy="461665"/>
          </a:xfrm>
          <a:prstGeom prst="rect">
            <a:avLst/>
          </a:prstGeom>
          <a:noFill/>
        </p:spPr>
        <p:txBody>
          <a:bodyPr wrap="none" rtlCol="0">
            <a:spAutoFit/>
          </a:bodyPr>
          <a:lstStyle/>
          <a:p>
            <a:r>
              <a:rPr lang="fr-CA" sz="2400" b="1" dirty="0" err="1">
                <a:latin typeface="Century Schoolbook" panose="02040604050505020304" pitchFamily="18" charset="0"/>
                <a:cs typeface="Roboto Serif Medium" pitchFamily="2" charset="0"/>
              </a:rPr>
              <a:t>G</a:t>
            </a:r>
            <a:r>
              <a:rPr lang="fr-CA" sz="2400" b="1" baseline="-25000" dirty="0" err="1">
                <a:latin typeface="Century Schoolbook" panose="02040604050505020304" pitchFamily="18" charset="0"/>
                <a:cs typeface="Roboto Serif Medium" pitchFamily="2" charset="0"/>
              </a:rPr>
              <a:t>x</a:t>
            </a:r>
            <a:endParaRPr lang="fr-CA" sz="2400" b="1" dirty="0">
              <a:latin typeface="Century Schoolbook" panose="02040604050505020304" pitchFamily="18" charset="0"/>
              <a:cs typeface="Roboto Serif Medium" pitchFamily="2" charset="0"/>
            </a:endParaRPr>
          </a:p>
        </p:txBody>
      </p:sp>
      <p:sp>
        <p:nvSpPr>
          <p:cNvPr id="128" name="ZoneTexte 41">
            <a:extLst>
              <a:ext uri="{FF2B5EF4-FFF2-40B4-BE49-F238E27FC236}">
                <a16:creationId xmlns:a16="http://schemas.microsoft.com/office/drawing/2014/main" id="{C392A135-E810-3B59-9896-02ADA4706B58}"/>
              </a:ext>
            </a:extLst>
          </p:cNvPr>
          <p:cNvSpPr txBox="1"/>
          <p:nvPr/>
        </p:nvSpPr>
        <p:spPr>
          <a:xfrm>
            <a:off x="10289007" y="5462801"/>
            <a:ext cx="370614" cy="461665"/>
          </a:xfrm>
          <a:prstGeom prst="rect">
            <a:avLst/>
          </a:prstGeom>
          <a:noFill/>
        </p:spPr>
        <p:txBody>
          <a:bodyPr wrap="none" rtlCol="0">
            <a:spAutoFit/>
          </a:bodyPr>
          <a:lstStyle/>
          <a:p>
            <a:r>
              <a:rPr lang="fr-CA" sz="2400" dirty="0">
                <a:solidFill>
                  <a:srgbClr val="00A759"/>
                </a:solidFill>
                <a:latin typeface="Century Schoolbook" panose="02040604050505020304" pitchFamily="18" charset="0"/>
                <a:cs typeface="Roboto Serif Light" pitchFamily="2" charset="0"/>
              </a:rPr>
              <a:t>+</a:t>
            </a:r>
          </a:p>
        </p:txBody>
      </p:sp>
      <p:sp>
        <p:nvSpPr>
          <p:cNvPr id="129" name="ZoneTexte 41">
            <a:extLst>
              <a:ext uri="{FF2B5EF4-FFF2-40B4-BE49-F238E27FC236}">
                <a16:creationId xmlns:a16="http://schemas.microsoft.com/office/drawing/2014/main" id="{3EFEF6E4-B4F7-FEE8-A7FF-59129471DAE5}"/>
              </a:ext>
            </a:extLst>
          </p:cNvPr>
          <p:cNvSpPr txBox="1"/>
          <p:nvPr/>
        </p:nvSpPr>
        <p:spPr>
          <a:xfrm>
            <a:off x="11060193" y="5462801"/>
            <a:ext cx="556563" cy="461665"/>
          </a:xfrm>
          <a:prstGeom prst="rect">
            <a:avLst/>
          </a:prstGeom>
          <a:noFill/>
        </p:spPr>
        <p:txBody>
          <a:bodyPr wrap="none" rtlCol="0">
            <a:spAutoFit/>
          </a:bodyPr>
          <a:lstStyle/>
          <a:p>
            <a:r>
              <a:rPr lang="fr-CA" sz="2400" dirty="0">
                <a:solidFill>
                  <a:srgbClr val="00A759"/>
                </a:solidFill>
                <a:latin typeface="Century Schoolbook" panose="02040604050505020304" pitchFamily="18" charset="0"/>
                <a:cs typeface="Roboto Serif Light" pitchFamily="2" charset="0"/>
              </a:rPr>
              <a:t>++</a:t>
            </a:r>
          </a:p>
        </p:txBody>
      </p:sp>
      <p:sp>
        <p:nvSpPr>
          <p:cNvPr id="130" name="ZoneTexte 41">
            <a:extLst>
              <a:ext uri="{FF2B5EF4-FFF2-40B4-BE49-F238E27FC236}">
                <a16:creationId xmlns:a16="http://schemas.microsoft.com/office/drawing/2014/main" id="{26EB93DF-BCA5-5D80-CB98-A8119C3FE751}"/>
              </a:ext>
            </a:extLst>
          </p:cNvPr>
          <p:cNvSpPr txBox="1"/>
          <p:nvPr/>
        </p:nvSpPr>
        <p:spPr>
          <a:xfrm>
            <a:off x="9411698" y="5470724"/>
            <a:ext cx="328936" cy="400110"/>
          </a:xfrm>
          <a:prstGeom prst="rect">
            <a:avLst/>
          </a:prstGeom>
          <a:noFill/>
        </p:spPr>
        <p:txBody>
          <a:bodyPr wrap="none" rtlCol="0">
            <a:spAutoFit/>
          </a:bodyPr>
          <a:lstStyle/>
          <a:p>
            <a:r>
              <a:rPr lang="fr-CA" sz="2000" dirty="0">
                <a:solidFill>
                  <a:srgbClr val="00A759"/>
                </a:solidFill>
                <a:latin typeface="Century Schoolbook" panose="02040604050505020304" pitchFamily="18" charset="0"/>
                <a:cs typeface="Roboto Serif Light" pitchFamily="2" charset="0"/>
              </a:rPr>
              <a:t>0</a:t>
            </a:r>
          </a:p>
        </p:txBody>
      </p:sp>
      <p:grpSp>
        <p:nvGrpSpPr>
          <p:cNvPr id="143" name="Group 142">
            <a:extLst>
              <a:ext uri="{FF2B5EF4-FFF2-40B4-BE49-F238E27FC236}">
                <a16:creationId xmlns:a16="http://schemas.microsoft.com/office/drawing/2014/main" id="{AF0CD798-2150-49D9-270F-85E999D03236}"/>
              </a:ext>
            </a:extLst>
          </p:cNvPr>
          <p:cNvGrpSpPr/>
          <p:nvPr/>
        </p:nvGrpSpPr>
        <p:grpSpPr>
          <a:xfrm>
            <a:off x="9267281" y="2745637"/>
            <a:ext cx="777892" cy="675662"/>
            <a:chOff x="777036" y="2353190"/>
            <a:chExt cx="777892" cy="675662"/>
          </a:xfrm>
        </p:grpSpPr>
        <p:sp>
          <p:nvSpPr>
            <p:cNvPr id="144" name="Flowchart: Connector 143">
              <a:extLst>
                <a:ext uri="{FF2B5EF4-FFF2-40B4-BE49-F238E27FC236}">
                  <a16:creationId xmlns:a16="http://schemas.microsoft.com/office/drawing/2014/main" id="{33276549-F22B-7651-9516-BA903F5703DD}"/>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mc:AlternateContent xmlns:mc="http://schemas.openxmlformats.org/markup-compatibility/2006" xmlns:a14="http://schemas.microsoft.com/office/drawing/2010/main">
          <mc:Choice Requires="a14">
            <p:sp>
              <p:nvSpPr>
                <p:cNvPr id="145" name="ZoneTexte 41">
                  <a:extLst>
                    <a:ext uri="{FF2B5EF4-FFF2-40B4-BE49-F238E27FC236}">
                      <a16:creationId xmlns:a16="http://schemas.microsoft.com/office/drawing/2014/main" id="{84792AAA-AC80-F0FC-1A27-6E7EF7BF2155}"/>
                    </a:ext>
                  </a:extLst>
                </p:cNvPr>
                <p:cNvSpPr txBox="1"/>
                <p:nvPr/>
              </p:nvSpPr>
              <p:spPr>
                <a:xfrm>
                  <a:off x="841205" y="2353190"/>
                  <a:ext cx="472437" cy="400110"/>
                </a:xfrm>
                <a:prstGeom prst="rect">
                  <a:avLst/>
                </a:prstGeom>
                <a:noFill/>
              </p:spPr>
              <p:txBody>
                <a:bodyPr wrap="none" rtlCol="0">
                  <a:spAutoFit/>
                </a:bodyPr>
                <a:lstStyle/>
                <a:p>
                  <a14:m>
                    <m:oMath xmlns:m="http://schemas.openxmlformats.org/officeDocument/2006/math">
                      <m:r>
                        <a:rPr lang="fr-CA" sz="2000" i="1" smtClean="0">
                          <a:solidFill>
                            <a:srgbClr val="00A759"/>
                          </a:solidFill>
                          <a:latin typeface="Cambria Math" panose="02040503050406030204" pitchFamily="18" charset="0"/>
                          <a:ea typeface="Cambria Math" panose="02040503050406030204" pitchFamily="18" charset="0"/>
                          <a:cs typeface="Roboto Serif Light" pitchFamily="2" charset="0"/>
                        </a:rPr>
                        <m:t>𝜔</m:t>
                      </m:r>
                    </m:oMath>
                  </a14:m>
                  <a:r>
                    <a:rPr lang="fr-CA" sz="2000" baseline="-25000" dirty="0">
                      <a:solidFill>
                        <a:srgbClr val="00A759"/>
                      </a:solidFill>
                      <a:latin typeface="Century Schoolbook" panose="02040604050505020304" pitchFamily="18" charset="0"/>
                      <a:cs typeface="Roboto Serif Light" pitchFamily="2" charset="0"/>
                    </a:rPr>
                    <a:t>0</a:t>
                  </a:r>
                  <a:endParaRPr lang="fr-CA" sz="2000" i="1" dirty="0">
                    <a:solidFill>
                      <a:srgbClr val="00A759"/>
                    </a:solidFill>
                    <a:latin typeface="Century Schoolbook" panose="02040604050505020304" pitchFamily="18" charset="0"/>
                    <a:cs typeface="Roboto Serif Light" pitchFamily="2" charset="0"/>
                  </a:endParaRPr>
                </a:p>
              </p:txBody>
            </p:sp>
          </mc:Choice>
          <mc:Fallback xmlns="">
            <p:sp>
              <p:nvSpPr>
                <p:cNvPr id="690" name="ZoneTexte 41">
                  <a:extLst>
                    <a:ext uri="{FF2B5EF4-FFF2-40B4-BE49-F238E27FC236}">
                      <a16:creationId xmlns:a16="http://schemas.microsoft.com/office/drawing/2014/main" id="{3038346F-069F-5C92-9B4A-F2D0EC8DCCCF}"/>
                    </a:ext>
                  </a:extLst>
                </p:cNvPr>
                <p:cNvSpPr txBox="1">
                  <a:spLocks noRot="1" noChangeAspect="1" noMove="1" noResize="1" noEditPoints="1" noAdjustHandles="1" noChangeArrowheads="1" noChangeShapeType="1" noTextEdit="1"/>
                </p:cNvSpPr>
                <p:nvPr/>
              </p:nvSpPr>
              <p:spPr>
                <a:xfrm>
                  <a:off x="841205" y="2353190"/>
                  <a:ext cx="472437" cy="400110"/>
                </a:xfrm>
                <a:prstGeom prst="rect">
                  <a:avLst/>
                </a:prstGeom>
                <a:blipFill>
                  <a:blip r:embed="rId20"/>
                  <a:stretch>
                    <a:fillRect r="-2597" b="-23077"/>
                  </a:stretch>
                </a:blipFill>
              </p:spPr>
              <p:txBody>
                <a:bodyPr/>
                <a:lstStyle/>
                <a:p>
                  <a:r>
                    <a:rPr lang="fr-CA">
                      <a:noFill/>
                    </a:rPr>
                    <a:t> </a:t>
                  </a:r>
                </a:p>
              </p:txBody>
            </p:sp>
          </mc:Fallback>
        </mc:AlternateContent>
        <p:cxnSp>
          <p:nvCxnSpPr>
            <p:cNvPr id="146" name="Connecteur droit avec flèche 71">
              <a:extLst>
                <a:ext uri="{FF2B5EF4-FFF2-40B4-BE49-F238E27FC236}">
                  <a16:creationId xmlns:a16="http://schemas.microsoft.com/office/drawing/2014/main" id="{0CDEED56-42AA-2FB0-3B3F-E7469700026D}"/>
                </a:ext>
              </a:extLst>
            </p:cNvPr>
            <p:cNvCxnSpPr>
              <a:cxnSpLocks/>
            </p:cNvCxnSpPr>
            <p:nvPr/>
          </p:nvCxnSpPr>
          <p:spPr>
            <a:xfrm>
              <a:off x="1072356" y="2738305"/>
              <a:ext cx="482572" cy="1298"/>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147" name="Group 146">
            <a:extLst>
              <a:ext uri="{FF2B5EF4-FFF2-40B4-BE49-F238E27FC236}">
                <a16:creationId xmlns:a16="http://schemas.microsoft.com/office/drawing/2014/main" id="{70D4FD5E-6251-8D0C-750E-3E8A47AC68CA}"/>
              </a:ext>
            </a:extLst>
          </p:cNvPr>
          <p:cNvGrpSpPr/>
          <p:nvPr/>
        </p:nvGrpSpPr>
        <p:grpSpPr>
          <a:xfrm>
            <a:off x="10132034" y="2749974"/>
            <a:ext cx="590642" cy="675662"/>
            <a:chOff x="777036" y="2353190"/>
            <a:chExt cx="590642" cy="675662"/>
          </a:xfrm>
        </p:grpSpPr>
        <p:sp>
          <p:nvSpPr>
            <p:cNvPr id="148" name="Flowchart: Connector 147">
              <a:extLst>
                <a:ext uri="{FF2B5EF4-FFF2-40B4-BE49-F238E27FC236}">
                  <a16:creationId xmlns:a16="http://schemas.microsoft.com/office/drawing/2014/main" id="{E01EB744-46ED-32EA-AA21-22B7A31D0608}"/>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mc:AlternateContent xmlns:mc="http://schemas.openxmlformats.org/markup-compatibility/2006">
          <mc:Choice xmlns:a14="http://schemas.microsoft.com/office/drawing/2010/main" Requires="a14">
            <p:sp>
              <p:nvSpPr>
                <p:cNvPr id="149" name="ZoneTexte 41">
                  <a:extLst>
                    <a:ext uri="{FF2B5EF4-FFF2-40B4-BE49-F238E27FC236}">
                      <a16:creationId xmlns:a16="http://schemas.microsoft.com/office/drawing/2014/main" id="{820D6FCC-AC7C-41FB-3619-EF51595F8FE0}"/>
                    </a:ext>
                  </a:extLst>
                </p:cNvPr>
                <p:cNvSpPr txBox="1"/>
                <p:nvPr/>
              </p:nvSpPr>
              <p:spPr>
                <a:xfrm>
                  <a:off x="841205" y="2353190"/>
                  <a:ext cx="480453" cy="400110"/>
                </a:xfrm>
                <a:prstGeom prst="rect">
                  <a:avLst/>
                </a:prstGeom>
                <a:noFill/>
              </p:spPr>
              <p:txBody>
                <a:bodyPr wrap="none" rtlCol="0">
                  <a:spAutoFit/>
                </a:bodyPr>
                <a:lstStyle/>
                <a:p>
                  <a14:m>
                    <m:oMath xmlns:m="http://schemas.openxmlformats.org/officeDocument/2006/math">
                      <m:r>
                        <a:rPr lang="fr-CA" sz="2000" i="1" smtClean="0">
                          <a:solidFill>
                            <a:srgbClr val="00A759"/>
                          </a:solidFill>
                          <a:latin typeface="Cambria Math" panose="02040503050406030204" pitchFamily="18" charset="0"/>
                          <a:ea typeface="Cambria Math" panose="02040503050406030204" pitchFamily="18" charset="0"/>
                          <a:cs typeface="Roboto Serif Light" pitchFamily="2" charset="0"/>
                        </a:rPr>
                        <m:t>𝜔</m:t>
                      </m:r>
                    </m:oMath>
                  </a14:m>
                  <a:r>
                    <a:rPr lang="fr-CA" sz="2000" baseline="-25000" dirty="0">
                      <a:solidFill>
                        <a:srgbClr val="00A759"/>
                      </a:solidFill>
                      <a:latin typeface="Century Schoolbook" panose="02040604050505020304" pitchFamily="18" charset="0"/>
                      <a:cs typeface="Roboto Serif Light" pitchFamily="2" charset="0"/>
                    </a:rPr>
                    <a:t>+</a:t>
                  </a:r>
                  <a:endParaRPr lang="fr-CA" sz="2000" i="1" dirty="0">
                    <a:solidFill>
                      <a:srgbClr val="00A759"/>
                    </a:solidFill>
                    <a:latin typeface="Century Schoolbook" panose="02040604050505020304" pitchFamily="18" charset="0"/>
                    <a:cs typeface="Roboto Serif Light" pitchFamily="2" charset="0"/>
                  </a:endParaRPr>
                </a:p>
              </p:txBody>
            </p:sp>
          </mc:Choice>
          <mc:Fallback>
            <p:sp>
              <p:nvSpPr>
                <p:cNvPr id="149" name="ZoneTexte 41">
                  <a:extLst>
                    <a:ext uri="{FF2B5EF4-FFF2-40B4-BE49-F238E27FC236}">
                      <a16:creationId xmlns:a16="http://schemas.microsoft.com/office/drawing/2014/main" id="{820D6FCC-AC7C-41FB-3619-EF51595F8FE0}"/>
                    </a:ext>
                  </a:extLst>
                </p:cNvPr>
                <p:cNvSpPr txBox="1">
                  <a:spLocks noRot="1" noChangeAspect="1" noMove="1" noResize="1" noEditPoints="1" noAdjustHandles="1" noChangeArrowheads="1" noChangeShapeType="1" noTextEdit="1"/>
                </p:cNvSpPr>
                <p:nvPr/>
              </p:nvSpPr>
              <p:spPr>
                <a:xfrm>
                  <a:off x="841205" y="2353190"/>
                  <a:ext cx="480453" cy="400110"/>
                </a:xfrm>
                <a:prstGeom prst="rect">
                  <a:avLst/>
                </a:prstGeom>
                <a:blipFill>
                  <a:blip r:embed="rId35"/>
                  <a:stretch>
                    <a:fillRect t="-7576" r="-28205" b="-25758"/>
                  </a:stretch>
                </a:blipFill>
              </p:spPr>
              <p:txBody>
                <a:bodyPr/>
                <a:lstStyle/>
                <a:p>
                  <a:r>
                    <a:rPr lang="fr-CA">
                      <a:noFill/>
                    </a:rPr>
                    <a:t> </a:t>
                  </a:r>
                </a:p>
              </p:txBody>
            </p:sp>
          </mc:Fallback>
        </mc:AlternateContent>
      </p:grpSp>
      <p:grpSp>
        <p:nvGrpSpPr>
          <p:cNvPr id="150" name="Group 149">
            <a:extLst>
              <a:ext uri="{FF2B5EF4-FFF2-40B4-BE49-F238E27FC236}">
                <a16:creationId xmlns:a16="http://schemas.microsoft.com/office/drawing/2014/main" id="{640D6DB4-29E2-BF43-EC94-708F73221B52}"/>
              </a:ext>
            </a:extLst>
          </p:cNvPr>
          <p:cNvGrpSpPr/>
          <p:nvPr/>
        </p:nvGrpSpPr>
        <p:grpSpPr>
          <a:xfrm>
            <a:off x="10998369" y="2830656"/>
            <a:ext cx="606296" cy="590643"/>
            <a:chOff x="777036" y="2438209"/>
            <a:chExt cx="606296" cy="590643"/>
          </a:xfrm>
        </p:grpSpPr>
        <p:sp>
          <p:nvSpPr>
            <p:cNvPr id="151" name="Flowchart: Connector 150">
              <a:extLst>
                <a:ext uri="{FF2B5EF4-FFF2-40B4-BE49-F238E27FC236}">
                  <a16:creationId xmlns:a16="http://schemas.microsoft.com/office/drawing/2014/main" id="{C4759C5F-F33D-282A-D378-9EA0E8457BAD}"/>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mc:AlternateContent xmlns:mc="http://schemas.openxmlformats.org/markup-compatibility/2006">
          <mc:Choice xmlns:a14="http://schemas.microsoft.com/office/drawing/2010/main" Requires="a14">
            <p:sp>
              <p:nvSpPr>
                <p:cNvPr id="152" name="ZoneTexte 41">
                  <a:extLst>
                    <a:ext uri="{FF2B5EF4-FFF2-40B4-BE49-F238E27FC236}">
                      <a16:creationId xmlns:a16="http://schemas.microsoft.com/office/drawing/2014/main" id="{C8F7F790-E15E-AE49-AB04-B79D8F1F4470}"/>
                    </a:ext>
                  </a:extLst>
                </p:cNvPr>
                <p:cNvSpPr txBox="1"/>
                <p:nvPr/>
              </p:nvSpPr>
              <p:spPr>
                <a:xfrm>
                  <a:off x="798685" y="2626240"/>
                  <a:ext cx="584647" cy="400110"/>
                </a:xfrm>
                <a:prstGeom prst="rect">
                  <a:avLst/>
                </a:prstGeom>
                <a:noFill/>
              </p:spPr>
              <p:txBody>
                <a:bodyPr wrap="none" rtlCol="0">
                  <a:spAutoFit/>
                </a:bodyPr>
                <a:lstStyle/>
                <a:p>
                  <a14:m>
                    <m:oMath xmlns:m="http://schemas.openxmlformats.org/officeDocument/2006/math">
                      <m:r>
                        <a:rPr lang="fr-CA" sz="2000" i="1" smtClean="0">
                          <a:solidFill>
                            <a:srgbClr val="00A759"/>
                          </a:solidFill>
                          <a:latin typeface="Cambria Math" panose="02040503050406030204" pitchFamily="18" charset="0"/>
                          <a:ea typeface="Cambria Math" panose="02040503050406030204" pitchFamily="18" charset="0"/>
                          <a:cs typeface="Roboto Serif Light" pitchFamily="2" charset="0"/>
                        </a:rPr>
                        <m:t>𝜔</m:t>
                      </m:r>
                    </m:oMath>
                  </a14:m>
                  <a:r>
                    <a:rPr lang="fr-CA" sz="2000" baseline="-25000" dirty="0">
                      <a:solidFill>
                        <a:srgbClr val="00A759"/>
                      </a:solidFill>
                      <a:latin typeface="Century Schoolbook" panose="02040604050505020304" pitchFamily="18" charset="0"/>
                      <a:cs typeface="Roboto Serif Light" pitchFamily="2" charset="0"/>
                    </a:rPr>
                    <a:t>++</a:t>
                  </a:r>
                  <a:endParaRPr lang="fr-CA" sz="2000" i="1" dirty="0">
                    <a:solidFill>
                      <a:srgbClr val="00A759"/>
                    </a:solidFill>
                    <a:latin typeface="Century Schoolbook" panose="02040604050505020304" pitchFamily="18" charset="0"/>
                    <a:cs typeface="Roboto Serif Light" pitchFamily="2" charset="0"/>
                  </a:endParaRPr>
                </a:p>
              </p:txBody>
            </p:sp>
          </mc:Choice>
          <mc:Fallback>
            <p:sp>
              <p:nvSpPr>
                <p:cNvPr id="152" name="ZoneTexte 41">
                  <a:extLst>
                    <a:ext uri="{FF2B5EF4-FFF2-40B4-BE49-F238E27FC236}">
                      <a16:creationId xmlns:a16="http://schemas.microsoft.com/office/drawing/2014/main" id="{C8F7F790-E15E-AE49-AB04-B79D8F1F4470}"/>
                    </a:ext>
                  </a:extLst>
                </p:cNvPr>
                <p:cNvSpPr txBox="1">
                  <a:spLocks noRot="1" noChangeAspect="1" noMove="1" noResize="1" noEditPoints="1" noAdjustHandles="1" noChangeArrowheads="1" noChangeShapeType="1" noTextEdit="1"/>
                </p:cNvSpPr>
                <p:nvPr/>
              </p:nvSpPr>
              <p:spPr>
                <a:xfrm>
                  <a:off x="798685" y="2626240"/>
                  <a:ext cx="584647" cy="400110"/>
                </a:xfrm>
                <a:prstGeom prst="rect">
                  <a:avLst/>
                </a:prstGeom>
                <a:blipFill>
                  <a:blip r:embed="rId36"/>
                  <a:stretch>
                    <a:fillRect t="-7576" r="-21875" b="-25758"/>
                  </a:stretch>
                </a:blipFill>
              </p:spPr>
              <p:txBody>
                <a:bodyPr/>
                <a:lstStyle/>
                <a:p>
                  <a:r>
                    <a:rPr lang="fr-CA">
                      <a:noFill/>
                    </a:rPr>
                    <a:t> </a:t>
                  </a:r>
                </a:p>
              </p:txBody>
            </p:sp>
          </mc:Fallback>
        </mc:AlternateContent>
      </p:grpSp>
      <p:grpSp>
        <p:nvGrpSpPr>
          <p:cNvPr id="153" name="Group 152">
            <a:extLst>
              <a:ext uri="{FF2B5EF4-FFF2-40B4-BE49-F238E27FC236}">
                <a16:creationId xmlns:a16="http://schemas.microsoft.com/office/drawing/2014/main" id="{FB21A099-C4D4-23EE-8B84-7CF50F3EC6EC}"/>
              </a:ext>
            </a:extLst>
          </p:cNvPr>
          <p:cNvGrpSpPr/>
          <p:nvPr/>
        </p:nvGrpSpPr>
        <p:grpSpPr>
          <a:xfrm>
            <a:off x="9261629" y="3592119"/>
            <a:ext cx="777892" cy="675662"/>
            <a:chOff x="777036" y="2353190"/>
            <a:chExt cx="777892" cy="675662"/>
          </a:xfrm>
        </p:grpSpPr>
        <p:sp>
          <p:nvSpPr>
            <p:cNvPr id="154" name="Flowchart: Connector 153">
              <a:extLst>
                <a:ext uri="{FF2B5EF4-FFF2-40B4-BE49-F238E27FC236}">
                  <a16:creationId xmlns:a16="http://schemas.microsoft.com/office/drawing/2014/main" id="{9CA85CA9-AB6D-9DAE-CB1D-13C2D1F489AC}"/>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mc:AlternateContent xmlns:mc="http://schemas.openxmlformats.org/markup-compatibility/2006" xmlns:a14="http://schemas.microsoft.com/office/drawing/2010/main">
          <mc:Choice Requires="a14">
            <p:sp>
              <p:nvSpPr>
                <p:cNvPr id="155" name="ZoneTexte 41">
                  <a:extLst>
                    <a:ext uri="{FF2B5EF4-FFF2-40B4-BE49-F238E27FC236}">
                      <a16:creationId xmlns:a16="http://schemas.microsoft.com/office/drawing/2014/main" id="{55C09E06-BFF8-95E1-FA4B-34DE340A11B3}"/>
                    </a:ext>
                  </a:extLst>
                </p:cNvPr>
                <p:cNvSpPr txBox="1"/>
                <p:nvPr/>
              </p:nvSpPr>
              <p:spPr>
                <a:xfrm>
                  <a:off x="841205" y="2353190"/>
                  <a:ext cx="472437" cy="400110"/>
                </a:xfrm>
                <a:prstGeom prst="rect">
                  <a:avLst/>
                </a:prstGeom>
                <a:noFill/>
              </p:spPr>
              <p:txBody>
                <a:bodyPr wrap="none" rtlCol="0">
                  <a:spAutoFit/>
                </a:bodyPr>
                <a:lstStyle/>
                <a:p>
                  <a14:m>
                    <m:oMath xmlns:m="http://schemas.openxmlformats.org/officeDocument/2006/math">
                      <m:r>
                        <a:rPr lang="fr-CA" sz="2000" i="1" smtClean="0">
                          <a:solidFill>
                            <a:srgbClr val="00A759"/>
                          </a:solidFill>
                          <a:latin typeface="Cambria Math" panose="02040503050406030204" pitchFamily="18" charset="0"/>
                          <a:ea typeface="Cambria Math" panose="02040503050406030204" pitchFamily="18" charset="0"/>
                          <a:cs typeface="Roboto Serif Light" pitchFamily="2" charset="0"/>
                        </a:rPr>
                        <m:t>𝜔</m:t>
                      </m:r>
                    </m:oMath>
                  </a14:m>
                  <a:r>
                    <a:rPr lang="fr-CA" sz="2000" baseline="-25000" dirty="0">
                      <a:solidFill>
                        <a:srgbClr val="00A759"/>
                      </a:solidFill>
                      <a:latin typeface="Century Schoolbook" panose="02040604050505020304" pitchFamily="18" charset="0"/>
                      <a:cs typeface="Roboto Serif Light" pitchFamily="2" charset="0"/>
                    </a:rPr>
                    <a:t>0</a:t>
                  </a:r>
                  <a:endParaRPr lang="fr-CA" sz="2000" i="1" dirty="0">
                    <a:solidFill>
                      <a:srgbClr val="00A759"/>
                    </a:solidFill>
                    <a:latin typeface="Century Schoolbook" panose="02040604050505020304" pitchFamily="18" charset="0"/>
                    <a:cs typeface="Roboto Serif Light" pitchFamily="2" charset="0"/>
                  </a:endParaRPr>
                </a:p>
              </p:txBody>
            </p:sp>
          </mc:Choice>
          <mc:Fallback xmlns="">
            <p:sp>
              <p:nvSpPr>
                <p:cNvPr id="702" name="ZoneTexte 41">
                  <a:extLst>
                    <a:ext uri="{FF2B5EF4-FFF2-40B4-BE49-F238E27FC236}">
                      <a16:creationId xmlns:a16="http://schemas.microsoft.com/office/drawing/2014/main" id="{E13048AD-9195-129B-1A47-116CCF59D33A}"/>
                    </a:ext>
                  </a:extLst>
                </p:cNvPr>
                <p:cNvSpPr txBox="1">
                  <a:spLocks noRot="1" noChangeAspect="1" noMove="1" noResize="1" noEditPoints="1" noAdjustHandles="1" noChangeArrowheads="1" noChangeShapeType="1" noTextEdit="1"/>
                </p:cNvSpPr>
                <p:nvPr/>
              </p:nvSpPr>
              <p:spPr>
                <a:xfrm>
                  <a:off x="841205" y="2353190"/>
                  <a:ext cx="472437" cy="400110"/>
                </a:xfrm>
                <a:prstGeom prst="rect">
                  <a:avLst/>
                </a:prstGeom>
                <a:blipFill>
                  <a:blip r:embed="rId23"/>
                  <a:stretch>
                    <a:fillRect r="-2597" b="-23077"/>
                  </a:stretch>
                </a:blipFill>
              </p:spPr>
              <p:txBody>
                <a:bodyPr/>
                <a:lstStyle/>
                <a:p>
                  <a:r>
                    <a:rPr lang="fr-CA">
                      <a:noFill/>
                    </a:rPr>
                    <a:t> </a:t>
                  </a:r>
                </a:p>
              </p:txBody>
            </p:sp>
          </mc:Fallback>
        </mc:AlternateContent>
        <p:cxnSp>
          <p:nvCxnSpPr>
            <p:cNvPr id="156" name="Connecteur droit avec flèche 71">
              <a:extLst>
                <a:ext uri="{FF2B5EF4-FFF2-40B4-BE49-F238E27FC236}">
                  <a16:creationId xmlns:a16="http://schemas.microsoft.com/office/drawing/2014/main" id="{E83DB916-33A1-B4A3-5D61-DCF00C91F45F}"/>
                </a:ext>
              </a:extLst>
            </p:cNvPr>
            <p:cNvCxnSpPr>
              <a:cxnSpLocks/>
            </p:cNvCxnSpPr>
            <p:nvPr/>
          </p:nvCxnSpPr>
          <p:spPr>
            <a:xfrm>
              <a:off x="1072356" y="2738305"/>
              <a:ext cx="482572" cy="1298"/>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157" name="Group 156">
            <a:extLst>
              <a:ext uri="{FF2B5EF4-FFF2-40B4-BE49-F238E27FC236}">
                <a16:creationId xmlns:a16="http://schemas.microsoft.com/office/drawing/2014/main" id="{034C2B92-8AE9-0914-BADD-219A6E193446}"/>
              </a:ext>
            </a:extLst>
          </p:cNvPr>
          <p:cNvGrpSpPr/>
          <p:nvPr/>
        </p:nvGrpSpPr>
        <p:grpSpPr>
          <a:xfrm>
            <a:off x="10126382" y="3596456"/>
            <a:ext cx="590642" cy="675662"/>
            <a:chOff x="777036" y="2353190"/>
            <a:chExt cx="590642" cy="675662"/>
          </a:xfrm>
        </p:grpSpPr>
        <p:sp>
          <p:nvSpPr>
            <p:cNvPr id="158" name="Flowchart: Connector 157">
              <a:extLst>
                <a:ext uri="{FF2B5EF4-FFF2-40B4-BE49-F238E27FC236}">
                  <a16:creationId xmlns:a16="http://schemas.microsoft.com/office/drawing/2014/main" id="{D847586A-937B-D230-0F78-F0798058A744}"/>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mc:AlternateContent xmlns:mc="http://schemas.openxmlformats.org/markup-compatibility/2006">
          <mc:Choice xmlns:a14="http://schemas.microsoft.com/office/drawing/2010/main" Requires="a14">
            <p:sp>
              <p:nvSpPr>
                <p:cNvPr id="159" name="ZoneTexte 41">
                  <a:extLst>
                    <a:ext uri="{FF2B5EF4-FFF2-40B4-BE49-F238E27FC236}">
                      <a16:creationId xmlns:a16="http://schemas.microsoft.com/office/drawing/2014/main" id="{3B67F8AF-7DDA-06A9-CBCC-93E0E4FAA530}"/>
                    </a:ext>
                  </a:extLst>
                </p:cNvPr>
                <p:cNvSpPr txBox="1"/>
                <p:nvPr/>
              </p:nvSpPr>
              <p:spPr>
                <a:xfrm>
                  <a:off x="841205" y="2353190"/>
                  <a:ext cx="480453" cy="400110"/>
                </a:xfrm>
                <a:prstGeom prst="rect">
                  <a:avLst/>
                </a:prstGeom>
                <a:noFill/>
              </p:spPr>
              <p:txBody>
                <a:bodyPr wrap="none" rtlCol="0">
                  <a:spAutoFit/>
                </a:bodyPr>
                <a:lstStyle/>
                <a:p>
                  <a14:m>
                    <m:oMath xmlns:m="http://schemas.openxmlformats.org/officeDocument/2006/math">
                      <m:r>
                        <a:rPr lang="fr-CA" sz="2000" i="1" smtClean="0">
                          <a:solidFill>
                            <a:srgbClr val="00A759"/>
                          </a:solidFill>
                          <a:latin typeface="Cambria Math" panose="02040503050406030204" pitchFamily="18" charset="0"/>
                          <a:ea typeface="Cambria Math" panose="02040503050406030204" pitchFamily="18" charset="0"/>
                          <a:cs typeface="Roboto Serif Light" pitchFamily="2" charset="0"/>
                        </a:rPr>
                        <m:t>𝜔</m:t>
                      </m:r>
                    </m:oMath>
                  </a14:m>
                  <a:r>
                    <a:rPr lang="fr-CA" sz="2000" baseline="-25000" dirty="0">
                      <a:solidFill>
                        <a:srgbClr val="00A759"/>
                      </a:solidFill>
                      <a:latin typeface="Century Schoolbook" panose="02040604050505020304" pitchFamily="18" charset="0"/>
                      <a:cs typeface="Roboto Serif Light" pitchFamily="2" charset="0"/>
                    </a:rPr>
                    <a:t>+</a:t>
                  </a:r>
                  <a:endParaRPr lang="fr-CA" sz="2000" i="1" dirty="0">
                    <a:solidFill>
                      <a:srgbClr val="00A759"/>
                    </a:solidFill>
                    <a:latin typeface="Century Schoolbook" panose="02040604050505020304" pitchFamily="18" charset="0"/>
                    <a:cs typeface="Roboto Serif Light" pitchFamily="2" charset="0"/>
                  </a:endParaRPr>
                </a:p>
              </p:txBody>
            </p:sp>
          </mc:Choice>
          <mc:Fallback>
            <p:sp>
              <p:nvSpPr>
                <p:cNvPr id="159" name="ZoneTexte 41">
                  <a:extLst>
                    <a:ext uri="{FF2B5EF4-FFF2-40B4-BE49-F238E27FC236}">
                      <a16:creationId xmlns:a16="http://schemas.microsoft.com/office/drawing/2014/main" id="{3B67F8AF-7DDA-06A9-CBCC-93E0E4FAA530}"/>
                    </a:ext>
                  </a:extLst>
                </p:cNvPr>
                <p:cNvSpPr txBox="1">
                  <a:spLocks noRot="1" noChangeAspect="1" noMove="1" noResize="1" noEditPoints="1" noAdjustHandles="1" noChangeArrowheads="1" noChangeShapeType="1" noTextEdit="1"/>
                </p:cNvSpPr>
                <p:nvPr/>
              </p:nvSpPr>
              <p:spPr>
                <a:xfrm>
                  <a:off x="841205" y="2353190"/>
                  <a:ext cx="480453" cy="400110"/>
                </a:xfrm>
                <a:prstGeom prst="rect">
                  <a:avLst/>
                </a:prstGeom>
                <a:blipFill>
                  <a:blip r:embed="rId37"/>
                  <a:stretch>
                    <a:fillRect t="-9091" r="-28205" b="-25758"/>
                  </a:stretch>
                </a:blipFill>
              </p:spPr>
              <p:txBody>
                <a:bodyPr/>
                <a:lstStyle/>
                <a:p>
                  <a:r>
                    <a:rPr lang="fr-CA">
                      <a:noFill/>
                    </a:rPr>
                    <a:t> </a:t>
                  </a:r>
                </a:p>
              </p:txBody>
            </p:sp>
          </mc:Fallback>
        </mc:AlternateContent>
      </p:grpSp>
      <p:grpSp>
        <p:nvGrpSpPr>
          <p:cNvPr id="161" name="Group 160">
            <a:extLst>
              <a:ext uri="{FF2B5EF4-FFF2-40B4-BE49-F238E27FC236}">
                <a16:creationId xmlns:a16="http://schemas.microsoft.com/office/drawing/2014/main" id="{417FDC1A-C3B3-7790-5ED5-EF623BFC0CB0}"/>
              </a:ext>
            </a:extLst>
          </p:cNvPr>
          <p:cNvGrpSpPr/>
          <p:nvPr/>
        </p:nvGrpSpPr>
        <p:grpSpPr>
          <a:xfrm>
            <a:off x="10992717" y="3677138"/>
            <a:ext cx="611948" cy="590643"/>
            <a:chOff x="777036" y="2438209"/>
            <a:chExt cx="611948" cy="590643"/>
          </a:xfrm>
        </p:grpSpPr>
        <p:sp>
          <p:nvSpPr>
            <p:cNvPr id="164" name="Flowchart: Connector 163">
              <a:extLst>
                <a:ext uri="{FF2B5EF4-FFF2-40B4-BE49-F238E27FC236}">
                  <a16:creationId xmlns:a16="http://schemas.microsoft.com/office/drawing/2014/main" id="{7728D09D-40A6-F43D-FDE9-DF8791EFFFCB}"/>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mc:AlternateContent xmlns:mc="http://schemas.openxmlformats.org/markup-compatibility/2006">
          <mc:Choice xmlns:a14="http://schemas.microsoft.com/office/drawing/2010/main" Requires="a14">
            <p:sp>
              <p:nvSpPr>
                <p:cNvPr id="165" name="ZoneTexte 41">
                  <a:extLst>
                    <a:ext uri="{FF2B5EF4-FFF2-40B4-BE49-F238E27FC236}">
                      <a16:creationId xmlns:a16="http://schemas.microsoft.com/office/drawing/2014/main" id="{0AA885F3-CA9A-F0A6-4D39-CCE92968260E}"/>
                    </a:ext>
                  </a:extLst>
                </p:cNvPr>
                <p:cNvSpPr txBox="1"/>
                <p:nvPr/>
              </p:nvSpPr>
              <p:spPr>
                <a:xfrm>
                  <a:off x="804337" y="2619890"/>
                  <a:ext cx="584647" cy="400110"/>
                </a:xfrm>
                <a:prstGeom prst="rect">
                  <a:avLst/>
                </a:prstGeom>
                <a:noFill/>
              </p:spPr>
              <p:txBody>
                <a:bodyPr wrap="none" rtlCol="0">
                  <a:spAutoFit/>
                </a:bodyPr>
                <a:lstStyle/>
                <a:p>
                  <a14:m>
                    <m:oMath xmlns:m="http://schemas.openxmlformats.org/officeDocument/2006/math">
                      <m:r>
                        <a:rPr lang="fr-CA" sz="2000" i="1" smtClean="0">
                          <a:solidFill>
                            <a:srgbClr val="00A759"/>
                          </a:solidFill>
                          <a:latin typeface="Cambria Math" panose="02040503050406030204" pitchFamily="18" charset="0"/>
                          <a:ea typeface="Cambria Math" panose="02040503050406030204" pitchFamily="18" charset="0"/>
                          <a:cs typeface="Roboto Serif Light" pitchFamily="2" charset="0"/>
                        </a:rPr>
                        <m:t>𝜔</m:t>
                      </m:r>
                    </m:oMath>
                  </a14:m>
                  <a:r>
                    <a:rPr lang="fr-CA" sz="2000" baseline="-25000" dirty="0">
                      <a:solidFill>
                        <a:srgbClr val="00A759"/>
                      </a:solidFill>
                      <a:latin typeface="Century Schoolbook" panose="02040604050505020304" pitchFamily="18" charset="0"/>
                      <a:cs typeface="Roboto Serif Light" pitchFamily="2" charset="0"/>
                    </a:rPr>
                    <a:t>++</a:t>
                  </a:r>
                  <a:endParaRPr lang="fr-CA" sz="2000" i="1" dirty="0">
                    <a:solidFill>
                      <a:srgbClr val="00A759"/>
                    </a:solidFill>
                    <a:latin typeface="Century Schoolbook" panose="02040604050505020304" pitchFamily="18" charset="0"/>
                    <a:cs typeface="Roboto Serif Light" pitchFamily="2" charset="0"/>
                  </a:endParaRPr>
                </a:p>
              </p:txBody>
            </p:sp>
          </mc:Choice>
          <mc:Fallback>
            <p:sp>
              <p:nvSpPr>
                <p:cNvPr id="165" name="ZoneTexte 41">
                  <a:extLst>
                    <a:ext uri="{FF2B5EF4-FFF2-40B4-BE49-F238E27FC236}">
                      <a16:creationId xmlns:a16="http://schemas.microsoft.com/office/drawing/2014/main" id="{0AA885F3-CA9A-F0A6-4D39-CCE92968260E}"/>
                    </a:ext>
                  </a:extLst>
                </p:cNvPr>
                <p:cNvSpPr txBox="1">
                  <a:spLocks noRot="1" noChangeAspect="1" noMove="1" noResize="1" noEditPoints="1" noAdjustHandles="1" noChangeArrowheads="1" noChangeShapeType="1" noTextEdit="1"/>
                </p:cNvSpPr>
                <p:nvPr/>
              </p:nvSpPr>
              <p:spPr>
                <a:xfrm>
                  <a:off x="804337" y="2619890"/>
                  <a:ext cx="584647" cy="400110"/>
                </a:xfrm>
                <a:prstGeom prst="rect">
                  <a:avLst/>
                </a:prstGeom>
                <a:blipFill>
                  <a:blip r:embed="rId38"/>
                  <a:stretch>
                    <a:fillRect t="-7576" r="-21875" b="-25758"/>
                  </a:stretch>
                </a:blipFill>
              </p:spPr>
              <p:txBody>
                <a:bodyPr/>
                <a:lstStyle/>
                <a:p>
                  <a:r>
                    <a:rPr lang="fr-CA">
                      <a:noFill/>
                    </a:rPr>
                    <a:t> </a:t>
                  </a:r>
                </a:p>
              </p:txBody>
            </p:sp>
          </mc:Fallback>
        </mc:AlternateContent>
      </p:grpSp>
      <p:grpSp>
        <p:nvGrpSpPr>
          <p:cNvPr id="166" name="Group 165">
            <a:extLst>
              <a:ext uri="{FF2B5EF4-FFF2-40B4-BE49-F238E27FC236}">
                <a16:creationId xmlns:a16="http://schemas.microsoft.com/office/drawing/2014/main" id="{3BE4552F-EF96-B28D-EB29-EAE84A05C83B}"/>
              </a:ext>
            </a:extLst>
          </p:cNvPr>
          <p:cNvGrpSpPr/>
          <p:nvPr/>
        </p:nvGrpSpPr>
        <p:grpSpPr>
          <a:xfrm>
            <a:off x="9255581" y="4436670"/>
            <a:ext cx="777892" cy="675662"/>
            <a:chOff x="777036" y="2353190"/>
            <a:chExt cx="777892" cy="675662"/>
          </a:xfrm>
        </p:grpSpPr>
        <p:sp>
          <p:nvSpPr>
            <p:cNvPr id="167" name="Flowchart: Connector 166">
              <a:extLst>
                <a:ext uri="{FF2B5EF4-FFF2-40B4-BE49-F238E27FC236}">
                  <a16:creationId xmlns:a16="http://schemas.microsoft.com/office/drawing/2014/main" id="{EA744925-E78E-D29F-23DC-51A27A7C2993}"/>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mc:AlternateContent xmlns:mc="http://schemas.openxmlformats.org/markup-compatibility/2006" xmlns:a14="http://schemas.microsoft.com/office/drawing/2010/main">
          <mc:Choice Requires="a14">
            <p:sp>
              <p:nvSpPr>
                <p:cNvPr id="168" name="ZoneTexte 41">
                  <a:extLst>
                    <a:ext uri="{FF2B5EF4-FFF2-40B4-BE49-F238E27FC236}">
                      <a16:creationId xmlns:a16="http://schemas.microsoft.com/office/drawing/2014/main" id="{B346FEF3-BA09-B405-2FBB-E70C50387DAB}"/>
                    </a:ext>
                  </a:extLst>
                </p:cNvPr>
                <p:cNvSpPr txBox="1"/>
                <p:nvPr/>
              </p:nvSpPr>
              <p:spPr>
                <a:xfrm>
                  <a:off x="841205" y="2353190"/>
                  <a:ext cx="472437" cy="400110"/>
                </a:xfrm>
                <a:prstGeom prst="rect">
                  <a:avLst/>
                </a:prstGeom>
                <a:noFill/>
              </p:spPr>
              <p:txBody>
                <a:bodyPr wrap="none" rtlCol="0">
                  <a:spAutoFit/>
                </a:bodyPr>
                <a:lstStyle/>
                <a:p>
                  <a14:m>
                    <m:oMath xmlns:m="http://schemas.openxmlformats.org/officeDocument/2006/math">
                      <m:r>
                        <a:rPr lang="fr-CA" sz="2000" i="1" smtClean="0">
                          <a:solidFill>
                            <a:srgbClr val="00A759"/>
                          </a:solidFill>
                          <a:latin typeface="Cambria Math" panose="02040503050406030204" pitchFamily="18" charset="0"/>
                          <a:ea typeface="Cambria Math" panose="02040503050406030204" pitchFamily="18" charset="0"/>
                          <a:cs typeface="Roboto Serif Light" pitchFamily="2" charset="0"/>
                        </a:rPr>
                        <m:t>𝜔</m:t>
                      </m:r>
                    </m:oMath>
                  </a14:m>
                  <a:r>
                    <a:rPr lang="fr-CA" sz="2000" baseline="-25000" dirty="0">
                      <a:solidFill>
                        <a:srgbClr val="00A759"/>
                      </a:solidFill>
                      <a:latin typeface="Century Schoolbook" panose="02040604050505020304" pitchFamily="18" charset="0"/>
                      <a:cs typeface="Roboto Serif Light" pitchFamily="2" charset="0"/>
                    </a:rPr>
                    <a:t>0</a:t>
                  </a:r>
                  <a:endParaRPr lang="fr-CA" sz="2000" i="1" dirty="0">
                    <a:solidFill>
                      <a:srgbClr val="00A759"/>
                    </a:solidFill>
                    <a:latin typeface="Century Schoolbook" panose="02040604050505020304" pitchFamily="18" charset="0"/>
                    <a:cs typeface="Roboto Serif Light" pitchFamily="2" charset="0"/>
                  </a:endParaRPr>
                </a:p>
              </p:txBody>
            </p:sp>
          </mc:Choice>
          <mc:Fallback xmlns="">
            <p:sp>
              <p:nvSpPr>
                <p:cNvPr id="714" name="ZoneTexte 41">
                  <a:extLst>
                    <a:ext uri="{FF2B5EF4-FFF2-40B4-BE49-F238E27FC236}">
                      <a16:creationId xmlns:a16="http://schemas.microsoft.com/office/drawing/2014/main" id="{DC64DD5F-A212-5E9B-FC4D-ACDCF2156EC4}"/>
                    </a:ext>
                  </a:extLst>
                </p:cNvPr>
                <p:cNvSpPr txBox="1">
                  <a:spLocks noRot="1" noChangeAspect="1" noMove="1" noResize="1" noEditPoints="1" noAdjustHandles="1" noChangeArrowheads="1" noChangeShapeType="1" noTextEdit="1"/>
                </p:cNvSpPr>
                <p:nvPr/>
              </p:nvSpPr>
              <p:spPr>
                <a:xfrm>
                  <a:off x="841205" y="2353190"/>
                  <a:ext cx="472437" cy="400110"/>
                </a:xfrm>
                <a:prstGeom prst="rect">
                  <a:avLst/>
                </a:prstGeom>
                <a:blipFill>
                  <a:blip r:embed="rId26"/>
                  <a:stretch>
                    <a:fillRect r="-2597" b="-21212"/>
                  </a:stretch>
                </a:blipFill>
              </p:spPr>
              <p:txBody>
                <a:bodyPr/>
                <a:lstStyle/>
                <a:p>
                  <a:r>
                    <a:rPr lang="fr-CA">
                      <a:noFill/>
                    </a:rPr>
                    <a:t> </a:t>
                  </a:r>
                </a:p>
              </p:txBody>
            </p:sp>
          </mc:Fallback>
        </mc:AlternateContent>
        <p:cxnSp>
          <p:nvCxnSpPr>
            <p:cNvPr id="169" name="Connecteur droit avec flèche 71">
              <a:extLst>
                <a:ext uri="{FF2B5EF4-FFF2-40B4-BE49-F238E27FC236}">
                  <a16:creationId xmlns:a16="http://schemas.microsoft.com/office/drawing/2014/main" id="{61A5DF3D-80D9-0EAA-C226-11C2C2E017C7}"/>
                </a:ext>
              </a:extLst>
            </p:cNvPr>
            <p:cNvCxnSpPr>
              <a:cxnSpLocks/>
            </p:cNvCxnSpPr>
            <p:nvPr/>
          </p:nvCxnSpPr>
          <p:spPr>
            <a:xfrm>
              <a:off x="1072356" y="2738305"/>
              <a:ext cx="482572" cy="1298"/>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170" name="Group 169">
            <a:extLst>
              <a:ext uri="{FF2B5EF4-FFF2-40B4-BE49-F238E27FC236}">
                <a16:creationId xmlns:a16="http://schemas.microsoft.com/office/drawing/2014/main" id="{E26E96FF-B9A0-2EE1-92CE-2286721B9ED3}"/>
              </a:ext>
            </a:extLst>
          </p:cNvPr>
          <p:cNvGrpSpPr/>
          <p:nvPr/>
        </p:nvGrpSpPr>
        <p:grpSpPr>
          <a:xfrm>
            <a:off x="10120334" y="4441007"/>
            <a:ext cx="590642" cy="675662"/>
            <a:chOff x="777036" y="2353190"/>
            <a:chExt cx="590642" cy="675662"/>
          </a:xfrm>
        </p:grpSpPr>
        <p:sp>
          <p:nvSpPr>
            <p:cNvPr id="171" name="Flowchart: Connector 170">
              <a:extLst>
                <a:ext uri="{FF2B5EF4-FFF2-40B4-BE49-F238E27FC236}">
                  <a16:creationId xmlns:a16="http://schemas.microsoft.com/office/drawing/2014/main" id="{F5FABE46-BECC-29C6-D99B-8307339E8A68}"/>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mc:AlternateContent xmlns:mc="http://schemas.openxmlformats.org/markup-compatibility/2006">
          <mc:Choice xmlns:a14="http://schemas.microsoft.com/office/drawing/2010/main" Requires="a14">
            <p:sp>
              <p:nvSpPr>
                <p:cNvPr id="172" name="ZoneTexte 41">
                  <a:extLst>
                    <a:ext uri="{FF2B5EF4-FFF2-40B4-BE49-F238E27FC236}">
                      <a16:creationId xmlns:a16="http://schemas.microsoft.com/office/drawing/2014/main" id="{A7AE7BC8-D834-F360-E4F6-5C093DF618CA}"/>
                    </a:ext>
                  </a:extLst>
                </p:cNvPr>
                <p:cNvSpPr txBox="1"/>
                <p:nvPr/>
              </p:nvSpPr>
              <p:spPr>
                <a:xfrm>
                  <a:off x="841205" y="2353190"/>
                  <a:ext cx="480453" cy="400110"/>
                </a:xfrm>
                <a:prstGeom prst="rect">
                  <a:avLst/>
                </a:prstGeom>
                <a:noFill/>
              </p:spPr>
              <p:txBody>
                <a:bodyPr wrap="none" rtlCol="0">
                  <a:spAutoFit/>
                </a:bodyPr>
                <a:lstStyle/>
                <a:p>
                  <a14:m>
                    <m:oMath xmlns:m="http://schemas.openxmlformats.org/officeDocument/2006/math">
                      <m:r>
                        <a:rPr lang="fr-CA" sz="2000" i="1" smtClean="0">
                          <a:solidFill>
                            <a:srgbClr val="00A759"/>
                          </a:solidFill>
                          <a:latin typeface="Cambria Math" panose="02040503050406030204" pitchFamily="18" charset="0"/>
                          <a:ea typeface="Cambria Math" panose="02040503050406030204" pitchFamily="18" charset="0"/>
                          <a:cs typeface="Roboto Serif Light" pitchFamily="2" charset="0"/>
                        </a:rPr>
                        <m:t>𝜔</m:t>
                      </m:r>
                    </m:oMath>
                  </a14:m>
                  <a:r>
                    <a:rPr lang="fr-CA" sz="2000" baseline="-25000" dirty="0">
                      <a:solidFill>
                        <a:srgbClr val="00A759"/>
                      </a:solidFill>
                      <a:latin typeface="Century Schoolbook" panose="02040604050505020304" pitchFamily="18" charset="0"/>
                      <a:cs typeface="Roboto Serif Light" pitchFamily="2" charset="0"/>
                    </a:rPr>
                    <a:t>+</a:t>
                  </a:r>
                  <a:endParaRPr lang="fr-CA" sz="2000" i="1" dirty="0">
                    <a:solidFill>
                      <a:srgbClr val="00A759"/>
                    </a:solidFill>
                    <a:latin typeface="Century Schoolbook" panose="02040604050505020304" pitchFamily="18" charset="0"/>
                    <a:cs typeface="Roboto Serif Light" pitchFamily="2" charset="0"/>
                  </a:endParaRPr>
                </a:p>
              </p:txBody>
            </p:sp>
          </mc:Choice>
          <mc:Fallback>
            <p:sp>
              <p:nvSpPr>
                <p:cNvPr id="172" name="ZoneTexte 41">
                  <a:extLst>
                    <a:ext uri="{FF2B5EF4-FFF2-40B4-BE49-F238E27FC236}">
                      <a16:creationId xmlns:a16="http://schemas.microsoft.com/office/drawing/2014/main" id="{A7AE7BC8-D834-F360-E4F6-5C093DF618CA}"/>
                    </a:ext>
                  </a:extLst>
                </p:cNvPr>
                <p:cNvSpPr txBox="1">
                  <a:spLocks noRot="1" noChangeAspect="1" noMove="1" noResize="1" noEditPoints="1" noAdjustHandles="1" noChangeArrowheads="1" noChangeShapeType="1" noTextEdit="1"/>
                </p:cNvSpPr>
                <p:nvPr/>
              </p:nvSpPr>
              <p:spPr>
                <a:xfrm>
                  <a:off x="841205" y="2353190"/>
                  <a:ext cx="480453" cy="400110"/>
                </a:xfrm>
                <a:prstGeom prst="rect">
                  <a:avLst/>
                </a:prstGeom>
                <a:blipFill>
                  <a:blip r:embed="rId39"/>
                  <a:stretch>
                    <a:fillRect t="-9231" r="-26582" b="-27692"/>
                  </a:stretch>
                </a:blipFill>
              </p:spPr>
              <p:txBody>
                <a:bodyPr/>
                <a:lstStyle/>
                <a:p>
                  <a:r>
                    <a:rPr lang="fr-CA">
                      <a:noFill/>
                    </a:rPr>
                    <a:t> </a:t>
                  </a:r>
                </a:p>
              </p:txBody>
            </p:sp>
          </mc:Fallback>
        </mc:AlternateContent>
      </p:grpSp>
      <p:grpSp>
        <p:nvGrpSpPr>
          <p:cNvPr id="173" name="Group 172">
            <a:extLst>
              <a:ext uri="{FF2B5EF4-FFF2-40B4-BE49-F238E27FC236}">
                <a16:creationId xmlns:a16="http://schemas.microsoft.com/office/drawing/2014/main" id="{149265D7-6B20-3661-14DC-98025774EAFE}"/>
              </a:ext>
            </a:extLst>
          </p:cNvPr>
          <p:cNvGrpSpPr/>
          <p:nvPr/>
        </p:nvGrpSpPr>
        <p:grpSpPr>
          <a:xfrm>
            <a:off x="10986669" y="4521689"/>
            <a:ext cx="617996" cy="590643"/>
            <a:chOff x="777036" y="2438209"/>
            <a:chExt cx="617996" cy="590643"/>
          </a:xfrm>
        </p:grpSpPr>
        <p:sp>
          <p:nvSpPr>
            <p:cNvPr id="174" name="Flowchart: Connector 173">
              <a:extLst>
                <a:ext uri="{FF2B5EF4-FFF2-40B4-BE49-F238E27FC236}">
                  <a16:creationId xmlns:a16="http://schemas.microsoft.com/office/drawing/2014/main" id="{EF7C08A5-FE14-869E-7E9B-CC0A0A605A6F}"/>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mc:AlternateContent xmlns:mc="http://schemas.openxmlformats.org/markup-compatibility/2006">
          <mc:Choice xmlns:a14="http://schemas.microsoft.com/office/drawing/2010/main" Requires="a14">
            <p:sp>
              <p:nvSpPr>
                <p:cNvPr id="175" name="ZoneTexte 41">
                  <a:extLst>
                    <a:ext uri="{FF2B5EF4-FFF2-40B4-BE49-F238E27FC236}">
                      <a16:creationId xmlns:a16="http://schemas.microsoft.com/office/drawing/2014/main" id="{B668FC42-59FD-B87E-127B-2F8E2D350B8A}"/>
                    </a:ext>
                  </a:extLst>
                </p:cNvPr>
                <p:cNvSpPr txBox="1"/>
                <p:nvPr/>
              </p:nvSpPr>
              <p:spPr>
                <a:xfrm>
                  <a:off x="810385" y="2626240"/>
                  <a:ext cx="584647" cy="400110"/>
                </a:xfrm>
                <a:prstGeom prst="rect">
                  <a:avLst/>
                </a:prstGeom>
                <a:noFill/>
              </p:spPr>
              <p:txBody>
                <a:bodyPr wrap="none" rtlCol="0">
                  <a:spAutoFit/>
                </a:bodyPr>
                <a:lstStyle/>
                <a:p>
                  <a14:m>
                    <m:oMath xmlns:m="http://schemas.openxmlformats.org/officeDocument/2006/math">
                      <m:r>
                        <a:rPr lang="fr-CA" sz="2000" i="1" smtClean="0">
                          <a:solidFill>
                            <a:srgbClr val="00A759"/>
                          </a:solidFill>
                          <a:latin typeface="Cambria Math" panose="02040503050406030204" pitchFamily="18" charset="0"/>
                          <a:ea typeface="Cambria Math" panose="02040503050406030204" pitchFamily="18" charset="0"/>
                          <a:cs typeface="Roboto Serif Light" pitchFamily="2" charset="0"/>
                        </a:rPr>
                        <m:t>𝜔</m:t>
                      </m:r>
                    </m:oMath>
                  </a14:m>
                  <a:r>
                    <a:rPr lang="fr-CA" sz="2000" baseline="-25000" dirty="0">
                      <a:solidFill>
                        <a:srgbClr val="00A759"/>
                      </a:solidFill>
                      <a:latin typeface="Century Schoolbook" panose="02040604050505020304" pitchFamily="18" charset="0"/>
                      <a:cs typeface="Roboto Serif Light" pitchFamily="2" charset="0"/>
                    </a:rPr>
                    <a:t>++</a:t>
                  </a:r>
                  <a:endParaRPr lang="fr-CA" sz="2000" i="1" dirty="0">
                    <a:solidFill>
                      <a:srgbClr val="00A759"/>
                    </a:solidFill>
                    <a:latin typeface="Century Schoolbook" panose="02040604050505020304" pitchFamily="18" charset="0"/>
                    <a:cs typeface="Roboto Serif Light" pitchFamily="2" charset="0"/>
                  </a:endParaRPr>
                </a:p>
              </p:txBody>
            </p:sp>
          </mc:Choice>
          <mc:Fallback>
            <p:sp>
              <p:nvSpPr>
                <p:cNvPr id="175" name="ZoneTexte 41">
                  <a:extLst>
                    <a:ext uri="{FF2B5EF4-FFF2-40B4-BE49-F238E27FC236}">
                      <a16:creationId xmlns:a16="http://schemas.microsoft.com/office/drawing/2014/main" id="{B668FC42-59FD-B87E-127B-2F8E2D350B8A}"/>
                    </a:ext>
                  </a:extLst>
                </p:cNvPr>
                <p:cNvSpPr txBox="1">
                  <a:spLocks noRot="1" noChangeAspect="1" noMove="1" noResize="1" noEditPoints="1" noAdjustHandles="1" noChangeArrowheads="1" noChangeShapeType="1" noTextEdit="1"/>
                </p:cNvSpPr>
                <p:nvPr/>
              </p:nvSpPr>
              <p:spPr>
                <a:xfrm>
                  <a:off x="810385" y="2626240"/>
                  <a:ext cx="584647" cy="400110"/>
                </a:xfrm>
                <a:prstGeom prst="rect">
                  <a:avLst/>
                </a:prstGeom>
                <a:blipFill>
                  <a:blip r:embed="rId40"/>
                  <a:stretch>
                    <a:fillRect t="-9231" r="-21875" b="-27692"/>
                  </a:stretch>
                </a:blipFill>
              </p:spPr>
              <p:txBody>
                <a:bodyPr/>
                <a:lstStyle/>
                <a:p>
                  <a:r>
                    <a:rPr lang="fr-CA">
                      <a:noFill/>
                    </a:rPr>
                    <a:t> </a:t>
                  </a:r>
                </a:p>
              </p:txBody>
            </p:sp>
          </mc:Fallback>
        </mc:AlternateContent>
      </p:grpSp>
      <p:cxnSp>
        <p:nvCxnSpPr>
          <p:cNvPr id="184" name="Connecteur droit avec flèche 71">
            <a:extLst>
              <a:ext uri="{FF2B5EF4-FFF2-40B4-BE49-F238E27FC236}">
                <a16:creationId xmlns:a16="http://schemas.microsoft.com/office/drawing/2014/main" id="{D8644A2C-97EC-F57B-8650-78AA17F4C652}"/>
              </a:ext>
            </a:extLst>
          </p:cNvPr>
          <p:cNvCxnSpPr>
            <a:cxnSpLocks/>
          </p:cNvCxnSpPr>
          <p:nvPr/>
        </p:nvCxnSpPr>
        <p:spPr>
          <a:xfrm rot="8100000">
            <a:off x="10030193" y="3318803"/>
            <a:ext cx="482572" cy="1298"/>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cxnSp>
        <p:nvCxnSpPr>
          <p:cNvPr id="185" name="Connecteur droit avec flèche 71">
            <a:extLst>
              <a:ext uri="{FF2B5EF4-FFF2-40B4-BE49-F238E27FC236}">
                <a16:creationId xmlns:a16="http://schemas.microsoft.com/office/drawing/2014/main" id="{D95091E8-3DB6-EB34-0585-D6550E9A375B}"/>
              </a:ext>
            </a:extLst>
          </p:cNvPr>
          <p:cNvCxnSpPr>
            <a:cxnSpLocks/>
          </p:cNvCxnSpPr>
          <p:nvPr/>
        </p:nvCxnSpPr>
        <p:spPr>
          <a:xfrm rot="8100000">
            <a:off x="10030192" y="4156632"/>
            <a:ext cx="482572" cy="1298"/>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cxnSp>
        <p:nvCxnSpPr>
          <p:cNvPr id="186" name="Connecteur droit avec flèche 71">
            <a:extLst>
              <a:ext uri="{FF2B5EF4-FFF2-40B4-BE49-F238E27FC236}">
                <a16:creationId xmlns:a16="http://schemas.microsoft.com/office/drawing/2014/main" id="{8BD26DC2-BD9D-4CC8-9CDF-9E76F08BDC1D}"/>
              </a:ext>
            </a:extLst>
          </p:cNvPr>
          <p:cNvCxnSpPr>
            <a:cxnSpLocks/>
          </p:cNvCxnSpPr>
          <p:nvPr/>
        </p:nvCxnSpPr>
        <p:spPr>
          <a:xfrm rot="8100000">
            <a:off x="10018161" y="5000088"/>
            <a:ext cx="482572" cy="1298"/>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cxnSp>
        <p:nvCxnSpPr>
          <p:cNvPr id="187" name="Connecteur droit avec flèche 71">
            <a:extLst>
              <a:ext uri="{FF2B5EF4-FFF2-40B4-BE49-F238E27FC236}">
                <a16:creationId xmlns:a16="http://schemas.microsoft.com/office/drawing/2014/main" id="{69101ABA-AE9A-4AD3-ACE0-E7009967DA5F}"/>
              </a:ext>
            </a:extLst>
          </p:cNvPr>
          <p:cNvCxnSpPr>
            <a:cxnSpLocks/>
          </p:cNvCxnSpPr>
          <p:nvPr/>
        </p:nvCxnSpPr>
        <p:spPr>
          <a:xfrm rot="16200000">
            <a:off x="11059748" y="2888137"/>
            <a:ext cx="482572" cy="1298"/>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cxnSp>
        <p:nvCxnSpPr>
          <p:cNvPr id="189" name="Connecteur droit avec flèche 71">
            <a:extLst>
              <a:ext uri="{FF2B5EF4-FFF2-40B4-BE49-F238E27FC236}">
                <a16:creationId xmlns:a16="http://schemas.microsoft.com/office/drawing/2014/main" id="{293032E2-A0C1-3478-5454-C6CDB82E2E79}"/>
              </a:ext>
            </a:extLst>
          </p:cNvPr>
          <p:cNvCxnSpPr>
            <a:cxnSpLocks/>
          </p:cNvCxnSpPr>
          <p:nvPr/>
        </p:nvCxnSpPr>
        <p:spPr>
          <a:xfrm rot="16200000">
            <a:off x="11067004" y="3737032"/>
            <a:ext cx="482572" cy="1298"/>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cxnSp>
        <p:nvCxnSpPr>
          <p:cNvPr id="190" name="Connecteur droit avec flèche 71">
            <a:extLst>
              <a:ext uri="{FF2B5EF4-FFF2-40B4-BE49-F238E27FC236}">
                <a16:creationId xmlns:a16="http://schemas.microsoft.com/office/drawing/2014/main" id="{D9A2B1C7-5F9F-4445-7AA2-FFCC061CAC5C}"/>
              </a:ext>
            </a:extLst>
          </p:cNvPr>
          <p:cNvCxnSpPr>
            <a:cxnSpLocks/>
          </p:cNvCxnSpPr>
          <p:nvPr/>
        </p:nvCxnSpPr>
        <p:spPr>
          <a:xfrm rot="16200000">
            <a:off x="11059100" y="4585583"/>
            <a:ext cx="482572" cy="1298"/>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cxnSp>
        <p:nvCxnSpPr>
          <p:cNvPr id="191" name="Straight Arrow Connector 190">
            <a:extLst>
              <a:ext uri="{FF2B5EF4-FFF2-40B4-BE49-F238E27FC236}">
                <a16:creationId xmlns:a16="http://schemas.microsoft.com/office/drawing/2014/main" id="{56DC3A83-AF02-6665-241F-7C3CEEA3C011}"/>
              </a:ext>
            </a:extLst>
          </p:cNvPr>
          <p:cNvCxnSpPr>
            <a:cxnSpLocks/>
          </p:cNvCxnSpPr>
          <p:nvPr/>
        </p:nvCxnSpPr>
        <p:spPr>
          <a:xfrm>
            <a:off x="420346" y="5966738"/>
            <a:ext cx="11276119"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590" name="Group 589">
            <a:extLst>
              <a:ext uri="{FF2B5EF4-FFF2-40B4-BE49-F238E27FC236}">
                <a16:creationId xmlns:a16="http://schemas.microsoft.com/office/drawing/2014/main" id="{9C27E961-DB03-57CD-CEEC-746D6A0B1D07}"/>
              </a:ext>
            </a:extLst>
          </p:cNvPr>
          <p:cNvGrpSpPr/>
          <p:nvPr/>
        </p:nvGrpSpPr>
        <p:grpSpPr>
          <a:xfrm>
            <a:off x="66429" y="4705884"/>
            <a:ext cx="947402" cy="1052281"/>
            <a:chOff x="1409482" y="2532011"/>
            <a:chExt cx="947402" cy="1052281"/>
          </a:xfrm>
        </p:grpSpPr>
        <p:cxnSp>
          <p:nvCxnSpPr>
            <p:cNvPr id="591" name="Straight Arrow Connector 590">
              <a:extLst>
                <a:ext uri="{FF2B5EF4-FFF2-40B4-BE49-F238E27FC236}">
                  <a16:creationId xmlns:a16="http://schemas.microsoft.com/office/drawing/2014/main" id="{CE134D4E-394E-E726-BD2B-BB7B13587EA4}"/>
                </a:ext>
              </a:extLst>
            </p:cNvPr>
            <p:cNvCxnSpPr>
              <a:cxnSpLocks/>
            </p:cNvCxnSpPr>
            <p:nvPr/>
          </p:nvCxnSpPr>
          <p:spPr>
            <a:xfrm flipV="1">
              <a:off x="1551069" y="2842825"/>
              <a:ext cx="0" cy="59436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92" name="Straight Arrow Connector 591">
              <a:extLst>
                <a:ext uri="{FF2B5EF4-FFF2-40B4-BE49-F238E27FC236}">
                  <a16:creationId xmlns:a16="http://schemas.microsoft.com/office/drawing/2014/main" id="{53C27D67-29FD-C82E-3784-1AC2B43AA937}"/>
                </a:ext>
              </a:extLst>
            </p:cNvPr>
            <p:cNvCxnSpPr>
              <a:cxnSpLocks/>
            </p:cNvCxnSpPr>
            <p:nvPr/>
          </p:nvCxnSpPr>
          <p:spPr>
            <a:xfrm>
              <a:off x="1550318" y="3430404"/>
              <a:ext cx="594360" cy="0"/>
            </a:xfrm>
            <a:prstGeom prst="straightConnector1">
              <a:avLst/>
            </a:prstGeom>
            <a:ln w="12700">
              <a:solidFill>
                <a:schemeClr val="tx1"/>
              </a:solidFill>
              <a:headEnd type="oval"/>
              <a:tailEnd type="triangle"/>
            </a:ln>
          </p:spPr>
          <p:style>
            <a:lnRef idx="1">
              <a:schemeClr val="accent1"/>
            </a:lnRef>
            <a:fillRef idx="0">
              <a:schemeClr val="accent1"/>
            </a:fillRef>
            <a:effectRef idx="0">
              <a:schemeClr val="accent1"/>
            </a:effectRef>
            <a:fontRef idx="minor">
              <a:schemeClr val="tx1"/>
            </a:fontRef>
          </p:style>
        </p:cxnSp>
        <p:sp>
          <p:nvSpPr>
            <p:cNvPr id="595" name="ZoneTexte 41">
              <a:extLst>
                <a:ext uri="{FF2B5EF4-FFF2-40B4-BE49-F238E27FC236}">
                  <a16:creationId xmlns:a16="http://schemas.microsoft.com/office/drawing/2014/main" id="{7809DED6-D3D8-9883-FDB1-43542D85F381}"/>
                </a:ext>
              </a:extLst>
            </p:cNvPr>
            <p:cNvSpPr txBox="1"/>
            <p:nvPr/>
          </p:nvSpPr>
          <p:spPr>
            <a:xfrm>
              <a:off x="1409482" y="2532011"/>
              <a:ext cx="280846" cy="307777"/>
            </a:xfrm>
            <a:prstGeom prst="rect">
              <a:avLst/>
            </a:prstGeom>
            <a:noFill/>
          </p:spPr>
          <p:txBody>
            <a:bodyPr wrap="none" rtlCol="0">
              <a:spAutoFit/>
            </a:bodyPr>
            <a:lstStyle/>
            <a:p>
              <a:r>
                <a:rPr lang="fr-CA" sz="1400" dirty="0">
                  <a:latin typeface="Century Schoolbook" panose="02040604050505020304" pitchFamily="18" charset="0"/>
                  <a:cs typeface="Roboto Serif Medium" pitchFamily="2" charset="0"/>
                </a:rPr>
                <a:t>y</a:t>
              </a:r>
            </a:p>
          </p:txBody>
        </p:sp>
        <p:sp>
          <p:nvSpPr>
            <p:cNvPr id="596" name="ZoneTexte 41">
              <a:extLst>
                <a:ext uri="{FF2B5EF4-FFF2-40B4-BE49-F238E27FC236}">
                  <a16:creationId xmlns:a16="http://schemas.microsoft.com/office/drawing/2014/main" id="{61F9B178-AAAD-A3F7-8E59-AE907CC3FA80}"/>
                </a:ext>
              </a:extLst>
            </p:cNvPr>
            <p:cNvSpPr txBox="1"/>
            <p:nvPr/>
          </p:nvSpPr>
          <p:spPr>
            <a:xfrm>
              <a:off x="2068022" y="3276515"/>
              <a:ext cx="288862" cy="307777"/>
            </a:xfrm>
            <a:prstGeom prst="rect">
              <a:avLst/>
            </a:prstGeom>
            <a:noFill/>
          </p:spPr>
          <p:txBody>
            <a:bodyPr wrap="none" rtlCol="0">
              <a:spAutoFit/>
            </a:bodyPr>
            <a:lstStyle/>
            <a:p>
              <a:r>
                <a:rPr lang="fr-CA" sz="1400" dirty="0">
                  <a:latin typeface="Century Schoolbook" panose="02040604050505020304" pitchFamily="18" charset="0"/>
                  <a:cs typeface="Roboto Serif Medium" pitchFamily="2" charset="0"/>
                </a:rPr>
                <a:t>x</a:t>
              </a:r>
            </a:p>
          </p:txBody>
        </p:sp>
      </p:grpSp>
      <p:sp>
        <p:nvSpPr>
          <p:cNvPr id="597" name="ZoneTexte 41">
            <a:extLst>
              <a:ext uri="{FF2B5EF4-FFF2-40B4-BE49-F238E27FC236}">
                <a16:creationId xmlns:a16="http://schemas.microsoft.com/office/drawing/2014/main" id="{104E2E98-C594-7370-2F98-E47A1EB32E7C}"/>
              </a:ext>
            </a:extLst>
          </p:cNvPr>
          <p:cNvSpPr txBox="1"/>
          <p:nvPr/>
        </p:nvSpPr>
        <p:spPr>
          <a:xfrm>
            <a:off x="-6244" y="5590984"/>
            <a:ext cx="271228" cy="307777"/>
          </a:xfrm>
          <a:prstGeom prst="rect">
            <a:avLst/>
          </a:prstGeom>
          <a:noFill/>
        </p:spPr>
        <p:txBody>
          <a:bodyPr wrap="none" rtlCol="0">
            <a:spAutoFit/>
          </a:bodyPr>
          <a:lstStyle/>
          <a:p>
            <a:r>
              <a:rPr lang="fr-CA" sz="1400" dirty="0">
                <a:latin typeface="Century Schoolbook" panose="02040604050505020304" pitchFamily="18" charset="0"/>
                <a:cs typeface="Roboto Serif Medium" pitchFamily="2" charset="0"/>
              </a:rPr>
              <a:t>z</a:t>
            </a:r>
          </a:p>
        </p:txBody>
      </p:sp>
      <p:cxnSp>
        <p:nvCxnSpPr>
          <p:cNvPr id="599" name="Straight Connector 598">
            <a:extLst>
              <a:ext uri="{FF2B5EF4-FFF2-40B4-BE49-F238E27FC236}">
                <a16:creationId xmlns:a16="http://schemas.microsoft.com/office/drawing/2014/main" id="{9A22630B-F242-ED97-8CA7-24274BC17363}"/>
              </a:ext>
            </a:extLst>
          </p:cNvPr>
          <p:cNvCxnSpPr>
            <a:cxnSpLocks/>
          </p:cNvCxnSpPr>
          <p:nvPr/>
        </p:nvCxnSpPr>
        <p:spPr>
          <a:xfrm>
            <a:off x="3089113" y="2647500"/>
            <a:ext cx="0" cy="2668484"/>
          </a:xfrm>
          <a:prstGeom prst="line">
            <a:avLst/>
          </a:prstGeom>
          <a:ln w="12700">
            <a:solidFill>
              <a:schemeClr val="bg2">
                <a:lumMod val="9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01" name="Straight Connector 600">
            <a:extLst>
              <a:ext uri="{FF2B5EF4-FFF2-40B4-BE49-F238E27FC236}">
                <a16:creationId xmlns:a16="http://schemas.microsoft.com/office/drawing/2014/main" id="{FAF2EE98-F999-E25D-8BEB-32BE589751D6}"/>
              </a:ext>
            </a:extLst>
          </p:cNvPr>
          <p:cNvCxnSpPr>
            <a:cxnSpLocks/>
          </p:cNvCxnSpPr>
          <p:nvPr/>
        </p:nvCxnSpPr>
        <p:spPr>
          <a:xfrm>
            <a:off x="6001042" y="2647500"/>
            <a:ext cx="0" cy="2667055"/>
          </a:xfrm>
          <a:prstGeom prst="line">
            <a:avLst/>
          </a:prstGeom>
          <a:ln w="12700">
            <a:solidFill>
              <a:schemeClr val="bg2">
                <a:lumMod val="9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26" name="Straight Connector 625">
            <a:extLst>
              <a:ext uri="{FF2B5EF4-FFF2-40B4-BE49-F238E27FC236}">
                <a16:creationId xmlns:a16="http://schemas.microsoft.com/office/drawing/2014/main" id="{623B82FD-FDB7-3424-5D96-DCD05717A6FD}"/>
              </a:ext>
            </a:extLst>
          </p:cNvPr>
          <p:cNvCxnSpPr>
            <a:cxnSpLocks/>
          </p:cNvCxnSpPr>
          <p:nvPr/>
        </p:nvCxnSpPr>
        <p:spPr>
          <a:xfrm>
            <a:off x="8972842" y="2647500"/>
            <a:ext cx="0" cy="2674590"/>
          </a:xfrm>
          <a:prstGeom prst="line">
            <a:avLst/>
          </a:prstGeom>
          <a:ln w="12700">
            <a:solidFill>
              <a:schemeClr val="bg2">
                <a:lumMod val="90000"/>
              </a:schemeClr>
            </a:solidFill>
            <a:prstDash val="sysDot"/>
          </a:ln>
        </p:spPr>
        <p:style>
          <a:lnRef idx="1">
            <a:schemeClr val="accent1"/>
          </a:lnRef>
          <a:fillRef idx="0">
            <a:schemeClr val="accent1"/>
          </a:fillRef>
          <a:effectRef idx="0">
            <a:schemeClr val="accent1"/>
          </a:effectRef>
          <a:fontRef idx="minor">
            <a:schemeClr val="tx1"/>
          </a:fontRef>
        </p:style>
      </p:cxnSp>
      <p:sp>
        <p:nvSpPr>
          <p:cNvPr id="628" name="ZoneTexte 41">
            <a:extLst>
              <a:ext uri="{FF2B5EF4-FFF2-40B4-BE49-F238E27FC236}">
                <a16:creationId xmlns:a16="http://schemas.microsoft.com/office/drawing/2014/main" id="{F67ABC2A-BB47-2801-2275-20E476D34A61}"/>
              </a:ext>
            </a:extLst>
          </p:cNvPr>
          <p:cNvSpPr txBox="1"/>
          <p:nvPr/>
        </p:nvSpPr>
        <p:spPr>
          <a:xfrm>
            <a:off x="11252632" y="5974398"/>
            <a:ext cx="800219" cy="400110"/>
          </a:xfrm>
          <a:prstGeom prst="rect">
            <a:avLst/>
          </a:prstGeom>
          <a:noFill/>
        </p:spPr>
        <p:txBody>
          <a:bodyPr wrap="none" rtlCol="0">
            <a:spAutoFit/>
          </a:bodyPr>
          <a:lstStyle/>
          <a:p>
            <a:r>
              <a:rPr lang="fr-CA" sz="2000" dirty="0">
                <a:latin typeface="Century Schoolbook" panose="02040604050505020304" pitchFamily="18" charset="0"/>
                <a:cs typeface="Roboto Serif Light" pitchFamily="2" charset="0"/>
              </a:rPr>
              <a:t>Time</a:t>
            </a:r>
          </a:p>
        </p:txBody>
      </p:sp>
    </p:spTree>
    <p:extLst>
      <p:ext uri="{BB962C8B-B14F-4D97-AF65-F5344CB8AC3E}">
        <p14:creationId xmlns:p14="http://schemas.microsoft.com/office/powerpoint/2010/main" val="29785353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7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8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8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0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0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1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1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1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22"/>
                                        </p:tgtEl>
                                        <p:attrNameLst>
                                          <p:attrName>style.visibility</p:attrName>
                                        </p:attrNameLst>
                                      </p:cBhvr>
                                      <p:to>
                                        <p:strVal val="visible"/>
                                      </p:to>
                                    </p:set>
                                  </p:childTnLst>
                                </p:cTn>
                              </p:par>
                              <p:par>
                                <p:cTn id="23" presetID="1" presetClass="exit" presetSubtype="0" fill="hold" nodeType="withEffect">
                                  <p:stCondLst>
                                    <p:cond delay="0"/>
                                  </p:stCondLst>
                                  <p:childTnLst>
                                    <p:set>
                                      <p:cBhvr>
                                        <p:cTn id="24" dur="1" fill="hold">
                                          <p:stCondLst>
                                            <p:cond delay="0"/>
                                          </p:stCondLst>
                                        </p:cTn>
                                        <p:tgtEl>
                                          <p:spTgt spid="17"/>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8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0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1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11"/>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12"/>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688"/>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692"/>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696"/>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700"/>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704"/>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708"/>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712"/>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716"/>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720"/>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724"/>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725"/>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726"/>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727"/>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728"/>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729"/>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599"/>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191"/>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628"/>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nodeType="clickEffect">
                                  <p:stCondLst>
                                    <p:cond delay="0"/>
                                  </p:stCondLst>
                                  <p:childTnLst>
                                    <p:set>
                                      <p:cBhvr>
                                        <p:cTn id="76" dur="1" fill="hold">
                                          <p:stCondLst>
                                            <p:cond delay="0"/>
                                          </p:stCondLst>
                                        </p:cTn>
                                        <p:tgtEl>
                                          <p:spTgt spid="10"/>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12"/>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13"/>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14"/>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28"/>
                                        </p:tgtEl>
                                        <p:attrNameLst>
                                          <p:attrName>style.visibility</p:attrName>
                                        </p:attrNameLst>
                                      </p:cBhvr>
                                      <p:to>
                                        <p:strVal val="visible"/>
                                      </p:to>
                                    </p:set>
                                  </p:childTnLst>
                                </p:cTn>
                              </p:par>
                              <p:par>
                                <p:cTn id="85" presetID="1" presetClass="entr" presetSubtype="0" fill="hold" nodeType="withEffect">
                                  <p:stCondLst>
                                    <p:cond delay="0"/>
                                  </p:stCondLst>
                                  <p:childTnLst>
                                    <p:set>
                                      <p:cBhvr>
                                        <p:cTn id="86" dur="1" fill="hold">
                                          <p:stCondLst>
                                            <p:cond delay="0"/>
                                          </p:stCondLst>
                                        </p:cTn>
                                        <p:tgtEl>
                                          <p:spTgt spid="32"/>
                                        </p:tgtEl>
                                        <p:attrNameLst>
                                          <p:attrName>style.visibility</p:attrName>
                                        </p:attrNameLst>
                                      </p:cBhvr>
                                      <p:to>
                                        <p:strVal val="visible"/>
                                      </p:to>
                                    </p:set>
                                  </p:childTnLst>
                                </p:cTn>
                              </p:par>
                              <p:par>
                                <p:cTn id="87" presetID="1" presetClass="entr" presetSubtype="0" fill="hold" nodeType="withEffect">
                                  <p:stCondLst>
                                    <p:cond delay="0"/>
                                  </p:stCondLst>
                                  <p:childTnLst>
                                    <p:set>
                                      <p:cBhvr>
                                        <p:cTn id="88" dur="1" fill="hold">
                                          <p:stCondLst>
                                            <p:cond delay="0"/>
                                          </p:stCondLst>
                                        </p:cTn>
                                        <p:tgtEl>
                                          <p:spTgt spid="35"/>
                                        </p:tgtEl>
                                        <p:attrNameLst>
                                          <p:attrName>style.visibility</p:attrName>
                                        </p:attrNameLst>
                                      </p:cBhvr>
                                      <p:to>
                                        <p:strVal val="visible"/>
                                      </p:to>
                                    </p:set>
                                  </p:childTnLst>
                                </p:cTn>
                              </p:par>
                              <p:par>
                                <p:cTn id="89" presetID="1" presetClass="entr" presetSubtype="0" fill="hold" nodeType="withEffect">
                                  <p:stCondLst>
                                    <p:cond delay="0"/>
                                  </p:stCondLst>
                                  <p:childTnLst>
                                    <p:set>
                                      <p:cBhvr>
                                        <p:cTn id="90" dur="1" fill="hold">
                                          <p:stCondLst>
                                            <p:cond delay="0"/>
                                          </p:stCondLst>
                                        </p:cTn>
                                        <p:tgtEl>
                                          <p:spTgt spid="38"/>
                                        </p:tgtEl>
                                        <p:attrNameLst>
                                          <p:attrName>style.visibility</p:attrName>
                                        </p:attrNameLst>
                                      </p:cBhvr>
                                      <p:to>
                                        <p:strVal val="visible"/>
                                      </p:to>
                                    </p:set>
                                  </p:childTnLst>
                                </p:cTn>
                              </p:par>
                              <p:par>
                                <p:cTn id="91" presetID="1" presetClass="entr" presetSubtype="0" fill="hold" nodeType="withEffect">
                                  <p:stCondLst>
                                    <p:cond delay="0"/>
                                  </p:stCondLst>
                                  <p:childTnLst>
                                    <p:set>
                                      <p:cBhvr>
                                        <p:cTn id="92" dur="1" fill="hold">
                                          <p:stCondLst>
                                            <p:cond delay="0"/>
                                          </p:stCondLst>
                                        </p:cTn>
                                        <p:tgtEl>
                                          <p:spTgt spid="42"/>
                                        </p:tgtEl>
                                        <p:attrNameLst>
                                          <p:attrName>style.visibility</p:attrName>
                                        </p:attrNameLst>
                                      </p:cBhvr>
                                      <p:to>
                                        <p:strVal val="visible"/>
                                      </p:to>
                                    </p:set>
                                  </p:childTnLst>
                                </p:cTn>
                              </p:par>
                              <p:par>
                                <p:cTn id="93" presetID="1" presetClass="entr" presetSubtype="0" fill="hold" nodeType="withEffect">
                                  <p:stCondLst>
                                    <p:cond delay="0"/>
                                  </p:stCondLst>
                                  <p:childTnLst>
                                    <p:set>
                                      <p:cBhvr>
                                        <p:cTn id="94" dur="1" fill="hold">
                                          <p:stCondLst>
                                            <p:cond delay="0"/>
                                          </p:stCondLst>
                                        </p:cTn>
                                        <p:tgtEl>
                                          <p:spTgt spid="45"/>
                                        </p:tgtEl>
                                        <p:attrNameLst>
                                          <p:attrName>style.visibility</p:attrName>
                                        </p:attrNameLst>
                                      </p:cBhvr>
                                      <p:to>
                                        <p:strVal val="visible"/>
                                      </p:to>
                                    </p:set>
                                  </p:childTnLst>
                                </p:cTn>
                              </p:par>
                              <p:par>
                                <p:cTn id="95" presetID="1" presetClass="entr" presetSubtype="0" fill="hold" nodeType="withEffect">
                                  <p:stCondLst>
                                    <p:cond delay="0"/>
                                  </p:stCondLst>
                                  <p:childTnLst>
                                    <p:set>
                                      <p:cBhvr>
                                        <p:cTn id="96" dur="1" fill="hold">
                                          <p:stCondLst>
                                            <p:cond delay="0"/>
                                          </p:stCondLst>
                                        </p:cTn>
                                        <p:tgtEl>
                                          <p:spTgt spid="48"/>
                                        </p:tgtEl>
                                        <p:attrNameLst>
                                          <p:attrName>style.visibility</p:attrName>
                                        </p:attrNameLst>
                                      </p:cBhvr>
                                      <p:to>
                                        <p:strVal val="visible"/>
                                      </p:to>
                                    </p:set>
                                  </p:childTnLst>
                                </p:cTn>
                              </p:par>
                              <p:par>
                                <p:cTn id="97" presetID="1" presetClass="entr" presetSubtype="0" fill="hold" nodeType="withEffect">
                                  <p:stCondLst>
                                    <p:cond delay="0"/>
                                  </p:stCondLst>
                                  <p:childTnLst>
                                    <p:set>
                                      <p:cBhvr>
                                        <p:cTn id="98" dur="1" fill="hold">
                                          <p:stCondLst>
                                            <p:cond delay="0"/>
                                          </p:stCondLst>
                                        </p:cTn>
                                        <p:tgtEl>
                                          <p:spTgt spid="52"/>
                                        </p:tgtEl>
                                        <p:attrNameLst>
                                          <p:attrName>style.visibility</p:attrName>
                                        </p:attrNameLst>
                                      </p:cBhvr>
                                      <p:to>
                                        <p:strVal val="visible"/>
                                      </p:to>
                                    </p:set>
                                  </p:childTnLst>
                                </p:cTn>
                              </p:par>
                              <p:par>
                                <p:cTn id="99" presetID="1" presetClass="entr" presetSubtype="0" fill="hold" nodeType="withEffect">
                                  <p:stCondLst>
                                    <p:cond delay="0"/>
                                  </p:stCondLst>
                                  <p:childTnLst>
                                    <p:set>
                                      <p:cBhvr>
                                        <p:cTn id="100" dur="1" fill="hold">
                                          <p:stCondLst>
                                            <p:cond delay="0"/>
                                          </p:stCondLst>
                                        </p:cTn>
                                        <p:tgtEl>
                                          <p:spTgt spid="55"/>
                                        </p:tgtEl>
                                        <p:attrNameLst>
                                          <p:attrName>style.visibility</p:attrName>
                                        </p:attrNameLst>
                                      </p:cBhvr>
                                      <p:to>
                                        <p:strVal val="visible"/>
                                      </p:to>
                                    </p:set>
                                  </p:childTnLst>
                                </p:cTn>
                              </p:par>
                              <p:par>
                                <p:cTn id="101" presetID="1" presetClass="entr" presetSubtype="0" fill="hold" nodeType="withEffect">
                                  <p:stCondLst>
                                    <p:cond delay="0"/>
                                  </p:stCondLst>
                                  <p:childTnLst>
                                    <p:set>
                                      <p:cBhvr>
                                        <p:cTn id="102" dur="1" fill="hold">
                                          <p:stCondLst>
                                            <p:cond delay="0"/>
                                          </p:stCondLst>
                                        </p:cTn>
                                        <p:tgtEl>
                                          <p:spTgt spid="58"/>
                                        </p:tgtEl>
                                        <p:attrNameLst>
                                          <p:attrName>style.visibility</p:attrName>
                                        </p:attrNameLst>
                                      </p:cBhvr>
                                      <p:to>
                                        <p:strVal val="visible"/>
                                      </p:to>
                                    </p:set>
                                  </p:childTnLst>
                                </p:cTn>
                              </p:par>
                              <p:par>
                                <p:cTn id="103" presetID="1" presetClass="entr" presetSubtype="0" fill="hold" nodeType="withEffect">
                                  <p:stCondLst>
                                    <p:cond delay="0"/>
                                  </p:stCondLst>
                                  <p:childTnLst>
                                    <p:set>
                                      <p:cBhvr>
                                        <p:cTn id="104" dur="1" fill="hold">
                                          <p:stCondLst>
                                            <p:cond delay="0"/>
                                          </p:stCondLst>
                                        </p:cTn>
                                        <p:tgtEl>
                                          <p:spTgt spid="59"/>
                                        </p:tgtEl>
                                        <p:attrNameLst>
                                          <p:attrName>style.visibility</p:attrName>
                                        </p:attrNameLst>
                                      </p:cBhvr>
                                      <p:to>
                                        <p:strVal val="visible"/>
                                      </p:to>
                                    </p:set>
                                  </p:childTnLst>
                                </p:cTn>
                              </p:par>
                              <p:par>
                                <p:cTn id="105" presetID="1" presetClass="entr" presetSubtype="0" fill="hold" nodeType="withEffect">
                                  <p:stCondLst>
                                    <p:cond delay="0"/>
                                  </p:stCondLst>
                                  <p:childTnLst>
                                    <p:set>
                                      <p:cBhvr>
                                        <p:cTn id="106" dur="1" fill="hold">
                                          <p:stCondLst>
                                            <p:cond delay="0"/>
                                          </p:stCondLst>
                                        </p:cTn>
                                        <p:tgtEl>
                                          <p:spTgt spid="60"/>
                                        </p:tgtEl>
                                        <p:attrNameLst>
                                          <p:attrName>style.visibility</p:attrName>
                                        </p:attrNameLst>
                                      </p:cBhvr>
                                      <p:to>
                                        <p:strVal val="visible"/>
                                      </p:to>
                                    </p:set>
                                  </p:childTnLst>
                                </p:cTn>
                              </p:par>
                              <p:par>
                                <p:cTn id="107" presetID="1" presetClass="entr" presetSubtype="0" fill="hold" nodeType="withEffect">
                                  <p:stCondLst>
                                    <p:cond delay="0"/>
                                  </p:stCondLst>
                                  <p:childTnLst>
                                    <p:set>
                                      <p:cBhvr>
                                        <p:cTn id="108" dur="1" fill="hold">
                                          <p:stCondLst>
                                            <p:cond delay="0"/>
                                          </p:stCondLst>
                                        </p:cTn>
                                        <p:tgtEl>
                                          <p:spTgt spid="512"/>
                                        </p:tgtEl>
                                        <p:attrNameLst>
                                          <p:attrName>style.visibility</p:attrName>
                                        </p:attrNameLst>
                                      </p:cBhvr>
                                      <p:to>
                                        <p:strVal val="visible"/>
                                      </p:to>
                                    </p:set>
                                  </p:childTnLst>
                                </p:cTn>
                              </p:par>
                              <p:par>
                                <p:cTn id="109" presetID="1" presetClass="entr" presetSubtype="0" fill="hold" nodeType="withEffect">
                                  <p:stCondLst>
                                    <p:cond delay="0"/>
                                  </p:stCondLst>
                                  <p:childTnLst>
                                    <p:set>
                                      <p:cBhvr>
                                        <p:cTn id="110" dur="1" fill="hold">
                                          <p:stCondLst>
                                            <p:cond delay="0"/>
                                          </p:stCondLst>
                                        </p:cTn>
                                        <p:tgtEl>
                                          <p:spTgt spid="513"/>
                                        </p:tgtEl>
                                        <p:attrNameLst>
                                          <p:attrName>style.visibility</p:attrName>
                                        </p:attrNameLst>
                                      </p:cBhvr>
                                      <p:to>
                                        <p:strVal val="visible"/>
                                      </p:to>
                                    </p:set>
                                  </p:childTnLst>
                                </p:cTn>
                              </p:par>
                              <p:par>
                                <p:cTn id="111" presetID="1" presetClass="entr" presetSubtype="0" fill="hold" nodeType="withEffect">
                                  <p:stCondLst>
                                    <p:cond delay="0"/>
                                  </p:stCondLst>
                                  <p:childTnLst>
                                    <p:set>
                                      <p:cBhvr>
                                        <p:cTn id="112" dur="1" fill="hold">
                                          <p:stCondLst>
                                            <p:cond delay="0"/>
                                          </p:stCondLst>
                                        </p:cTn>
                                        <p:tgtEl>
                                          <p:spTgt spid="514"/>
                                        </p:tgtEl>
                                        <p:attrNameLst>
                                          <p:attrName>style.visibility</p:attrName>
                                        </p:attrNameLst>
                                      </p:cBhvr>
                                      <p:to>
                                        <p:strVal val="visible"/>
                                      </p:to>
                                    </p:set>
                                  </p:childTnLst>
                                </p:cTn>
                              </p:par>
                              <p:par>
                                <p:cTn id="113" presetID="1" presetClass="entr" presetSubtype="0" fill="hold" nodeType="withEffect">
                                  <p:stCondLst>
                                    <p:cond delay="0"/>
                                  </p:stCondLst>
                                  <p:childTnLst>
                                    <p:set>
                                      <p:cBhvr>
                                        <p:cTn id="114" dur="1" fill="hold">
                                          <p:stCondLst>
                                            <p:cond delay="0"/>
                                          </p:stCondLst>
                                        </p:cTn>
                                        <p:tgtEl>
                                          <p:spTgt spid="601"/>
                                        </p:tgtEl>
                                        <p:attrNameLst>
                                          <p:attrName>style.visibility</p:attrName>
                                        </p:attrNameLst>
                                      </p:cBhvr>
                                      <p:to>
                                        <p:strVal val="visible"/>
                                      </p:to>
                                    </p:set>
                                  </p:childTnLst>
                                </p:cTn>
                              </p:par>
                              <p:par>
                                <p:cTn id="115" presetID="1" presetClass="entr" presetSubtype="0" fill="hold" grpId="0" nodeType="withEffect">
                                  <p:stCondLst>
                                    <p:cond delay="0"/>
                                  </p:stCondLst>
                                  <p:childTnLst>
                                    <p:set>
                                      <p:cBhvr>
                                        <p:cTn id="116" dur="1" fill="hold">
                                          <p:stCondLst>
                                            <p:cond delay="0"/>
                                          </p:stCondLst>
                                        </p:cTn>
                                        <p:tgtEl>
                                          <p:spTgt spid="11"/>
                                        </p:tgtEl>
                                        <p:attrNameLst>
                                          <p:attrName>style.visibility</p:attrName>
                                        </p:attrNameLst>
                                      </p:cBhvr>
                                      <p:to>
                                        <p:strVal val="visible"/>
                                      </p:to>
                                    </p:set>
                                  </p:childTnLst>
                                </p:cTn>
                              </p:par>
                            </p:childTnLst>
                          </p:cTn>
                        </p:par>
                      </p:childTnLst>
                    </p:cTn>
                  </p:par>
                  <p:par>
                    <p:cTn id="117" fill="hold">
                      <p:stCondLst>
                        <p:cond delay="indefinite"/>
                      </p:stCondLst>
                      <p:childTnLst>
                        <p:par>
                          <p:cTn id="118" fill="hold">
                            <p:stCondLst>
                              <p:cond delay="0"/>
                            </p:stCondLst>
                            <p:childTnLst>
                              <p:par>
                                <p:cTn id="119" presetID="1" presetClass="entr" presetSubtype="0" fill="hold" nodeType="clickEffect">
                                  <p:stCondLst>
                                    <p:cond delay="0"/>
                                  </p:stCondLst>
                                  <p:childTnLst>
                                    <p:set>
                                      <p:cBhvr>
                                        <p:cTn id="120" dur="1" fill="hold">
                                          <p:stCondLst>
                                            <p:cond delay="0"/>
                                          </p:stCondLst>
                                        </p:cTn>
                                        <p:tgtEl>
                                          <p:spTgt spid="567"/>
                                        </p:tgtEl>
                                        <p:attrNameLst>
                                          <p:attrName>style.visibility</p:attrName>
                                        </p:attrNameLst>
                                      </p:cBhvr>
                                      <p:to>
                                        <p:strVal val="visible"/>
                                      </p:to>
                                    </p:set>
                                  </p:childTnLst>
                                </p:cTn>
                              </p:par>
                              <p:par>
                                <p:cTn id="121" presetID="1" presetClass="entr" presetSubtype="0" fill="hold" grpId="0" nodeType="withEffect">
                                  <p:stCondLst>
                                    <p:cond delay="0"/>
                                  </p:stCondLst>
                                  <p:childTnLst>
                                    <p:set>
                                      <p:cBhvr>
                                        <p:cTn id="122" dur="1" fill="hold">
                                          <p:stCondLst>
                                            <p:cond delay="0"/>
                                          </p:stCondLst>
                                        </p:cTn>
                                        <p:tgtEl>
                                          <p:spTgt spid="568"/>
                                        </p:tgtEl>
                                        <p:attrNameLst>
                                          <p:attrName>style.visibility</p:attrName>
                                        </p:attrNameLst>
                                      </p:cBhvr>
                                      <p:to>
                                        <p:strVal val="visible"/>
                                      </p:to>
                                    </p:set>
                                  </p:childTnLst>
                                </p:cTn>
                              </p:par>
                              <p:par>
                                <p:cTn id="123" presetID="1" presetClass="entr" presetSubtype="0" fill="hold" grpId="0" nodeType="withEffect">
                                  <p:stCondLst>
                                    <p:cond delay="0"/>
                                  </p:stCondLst>
                                  <p:childTnLst>
                                    <p:set>
                                      <p:cBhvr>
                                        <p:cTn id="124" dur="1" fill="hold">
                                          <p:stCondLst>
                                            <p:cond delay="0"/>
                                          </p:stCondLst>
                                        </p:cTn>
                                        <p:tgtEl>
                                          <p:spTgt spid="130"/>
                                        </p:tgtEl>
                                        <p:attrNameLst>
                                          <p:attrName>style.visibility</p:attrName>
                                        </p:attrNameLst>
                                      </p:cBhvr>
                                      <p:to>
                                        <p:strVal val="visible"/>
                                      </p:to>
                                    </p:set>
                                  </p:childTnLst>
                                </p:cTn>
                              </p:par>
                              <p:par>
                                <p:cTn id="125" presetID="1" presetClass="entr" presetSubtype="0" fill="hold" nodeType="withEffect">
                                  <p:stCondLst>
                                    <p:cond delay="0"/>
                                  </p:stCondLst>
                                  <p:childTnLst>
                                    <p:set>
                                      <p:cBhvr>
                                        <p:cTn id="126" dur="1" fill="hold">
                                          <p:stCondLst>
                                            <p:cond delay="0"/>
                                          </p:stCondLst>
                                        </p:cTn>
                                        <p:tgtEl>
                                          <p:spTgt spid="143"/>
                                        </p:tgtEl>
                                        <p:attrNameLst>
                                          <p:attrName>style.visibility</p:attrName>
                                        </p:attrNameLst>
                                      </p:cBhvr>
                                      <p:to>
                                        <p:strVal val="visible"/>
                                      </p:to>
                                    </p:set>
                                  </p:childTnLst>
                                </p:cTn>
                              </p:par>
                              <p:par>
                                <p:cTn id="127" presetID="1" presetClass="entr" presetSubtype="0" fill="hold" nodeType="withEffect">
                                  <p:stCondLst>
                                    <p:cond delay="0"/>
                                  </p:stCondLst>
                                  <p:childTnLst>
                                    <p:set>
                                      <p:cBhvr>
                                        <p:cTn id="128" dur="1" fill="hold">
                                          <p:stCondLst>
                                            <p:cond delay="0"/>
                                          </p:stCondLst>
                                        </p:cTn>
                                        <p:tgtEl>
                                          <p:spTgt spid="147"/>
                                        </p:tgtEl>
                                        <p:attrNameLst>
                                          <p:attrName>style.visibility</p:attrName>
                                        </p:attrNameLst>
                                      </p:cBhvr>
                                      <p:to>
                                        <p:strVal val="visible"/>
                                      </p:to>
                                    </p:set>
                                  </p:childTnLst>
                                </p:cTn>
                              </p:par>
                              <p:par>
                                <p:cTn id="129" presetID="1" presetClass="entr" presetSubtype="0" fill="hold" nodeType="withEffect">
                                  <p:stCondLst>
                                    <p:cond delay="0"/>
                                  </p:stCondLst>
                                  <p:childTnLst>
                                    <p:set>
                                      <p:cBhvr>
                                        <p:cTn id="130" dur="1" fill="hold">
                                          <p:stCondLst>
                                            <p:cond delay="0"/>
                                          </p:stCondLst>
                                        </p:cTn>
                                        <p:tgtEl>
                                          <p:spTgt spid="150"/>
                                        </p:tgtEl>
                                        <p:attrNameLst>
                                          <p:attrName>style.visibility</p:attrName>
                                        </p:attrNameLst>
                                      </p:cBhvr>
                                      <p:to>
                                        <p:strVal val="visible"/>
                                      </p:to>
                                    </p:set>
                                  </p:childTnLst>
                                </p:cTn>
                              </p:par>
                              <p:par>
                                <p:cTn id="131" presetID="1" presetClass="entr" presetSubtype="0" fill="hold" nodeType="withEffect">
                                  <p:stCondLst>
                                    <p:cond delay="0"/>
                                  </p:stCondLst>
                                  <p:childTnLst>
                                    <p:set>
                                      <p:cBhvr>
                                        <p:cTn id="132" dur="1" fill="hold">
                                          <p:stCondLst>
                                            <p:cond delay="0"/>
                                          </p:stCondLst>
                                        </p:cTn>
                                        <p:tgtEl>
                                          <p:spTgt spid="153"/>
                                        </p:tgtEl>
                                        <p:attrNameLst>
                                          <p:attrName>style.visibility</p:attrName>
                                        </p:attrNameLst>
                                      </p:cBhvr>
                                      <p:to>
                                        <p:strVal val="visible"/>
                                      </p:to>
                                    </p:set>
                                  </p:childTnLst>
                                </p:cTn>
                              </p:par>
                              <p:par>
                                <p:cTn id="133" presetID="1" presetClass="entr" presetSubtype="0" fill="hold" nodeType="withEffect">
                                  <p:stCondLst>
                                    <p:cond delay="0"/>
                                  </p:stCondLst>
                                  <p:childTnLst>
                                    <p:set>
                                      <p:cBhvr>
                                        <p:cTn id="134" dur="1" fill="hold">
                                          <p:stCondLst>
                                            <p:cond delay="0"/>
                                          </p:stCondLst>
                                        </p:cTn>
                                        <p:tgtEl>
                                          <p:spTgt spid="157"/>
                                        </p:tgtEl>
                                        <p:attrNameLst>
                                          <p:attrName>style.visibility</p:attrName>
                                        </p:attrNameLst>
                                      </p:cBhvr>
                                      <p:to>
                                        <p:strVal val="visible"/>
                                      </p:to>
                                    </p:set>
                                  </p:childTnLst>
                                </p:cTn>
                              </p:par>
                              <p:par>
                                <p:cTn id="135" presetID="1" presetClass="entr" presetSubtype="0" fill="hold" nodeType="withEffect">
                                  <p:stCondLst>
                                    <p:cond delay="0"/>
                                  </p:stCondLst>
                                  <p:childTnLst>
                                    <p:set>
                                      <p:cBhvr>
                                        <p:cTn id="136" dur="1" fill="hold">
                                          <p:stCondLst>
                                            <p:cond delay="0"/>
                                          </p:stCondLst>
                                        </p:cTn>
                                        <p:tgtEl>
                                          <p:spTgt spid="161"/>
                                        </p:tgtEl>
                                        <p:attrNameLst>
                                          <p:attrName>style.visibility</p:attrName>
                                        </p:attrNameLst>
                                      </p:cBhvr>
                                      <p:to>
                                        <p:strVal val="visible"/>
                                      </p:to>
                                    </p:set>
                                  </p:childTnLst>
                                </p:cTn>
                              </p:par>
                              <p:par>
                                <p:cTn id="137" presetID="1" presetClass="entr" presetSubtype="0" fill="hold" nodeType="withEffect">
                                  <p:stCondLst>
                                    <p:cond delay="0"/>
                                  </p:stCondLst>
                                  <p:childTnLst>
                                    <p:set>
                                      <p:cBhvr>
                                        <p:cTn id="138" dur="1" fill="hold">
                                          <p:stCondLst>
                                            <p:cond delay="0"/>
                                          </p:stCondLst>
                                        </p:cTn>
                                        <p:tgtEl>
                                          <p:spTgt spid="166"/>
                                        </p:tgtEl>
                                        <p:attrNameLst>
                                          <p:attrName>style.visibility</p:attrName>
                                        </p:attrNameLst>
                                      </p:cBhvr>
                                      <p:to>
                                        <p:strVal val="visible"/>
                                      </p:to>
                                    </p:set>
                                  </p:childTnLst>
                                </p:cTn>
                              </p:par>
                              <p:par>
                                <p:cTn id="139" presetID="1" presetClass="entr" presetSubtype="0" fill="hold" nodeType="withEffect">
                                  <p:stCondLst>
                                    <p:cond delay="0"/>
                                  </p:stCondLst>
                                  <p:childTnLst>
                                    <p:set>
                                      <p:cBhvr>
                                        <p:cTn id="140" dur="1" fill="hold">
                                          <p:stCondLst>
                                            <p:cond delay="0"/>
                                          </p:stCondLst>
                                        </p:cTn>
                                        <p:tgtEl>
                                          <p:spTgt spid="170"/>
                                        </p:tgtEl>
                                        <p:attrNameLst>
                                          <p:attrName>style.visibility</p:attrName>
                                        </p:attrNameLst>
                                      </p:cBhvr>
                                      <p:to>
                                        <p:strVal val="visible"/>
                                      </p:to>
                                    </p:set>
                                  </p:childTnLst>
                                </p:cTn>
                              </p:par>
                              <p:par>
                                <p:cTn id="141" presetID="1" presetClass="entr" presetSubtype="0" fill="hold" nodeType="withEffect">
                                  <p:stCondLst>
                                    <p:cond delay="0"/>
                                  </p:stCondLst>
                                  <p:childTnLst>
                                    <p:set>
                                      <p:cBhvr>
                                        <p:cTn id="142" dur="1" fill="hold">
                                          <p:stCondLst>
                                            <p:cond delay="0"/>
                                          </p:stCondLst>
                                        </p:cTn>
                                        <p:tgtEl>
                                          <p:spTgt spid="173"/>
                                        </p:tgtEl>
                                        <p:attrNameLst>
                                          <p:attrName>style.visibility</p:attrName>
                                        </p:attrNameLst>
                                      </p:cBhvr>
                                      <p:to>
                                        <p:strVal val="visible"/>
                                      </p:to>
                                    </p:set>
                                  </p:childTnLst>
                                </p:cTn>
                              </p:par>
                              <p:par>
                                <p:cTn id="143" presetID="1" presetClass="entr" presetSubtype="0" fill="hold" nodeType="withEffect">
                                  <p:stCondLst>
                                    <p:cond delay="0"/>
                                  </p:stCondLst>
                                  <p:childTnLst>
                                    <p:set>
                                      <p:cBhvr>
                                        <p:cTn id="144" dur="1" fill="hold">
                                          <p:stCondLst>
                                            <p:cond delay="0"/>
                                          </p:stCondLst>
                                        </p:cTn>
                                        <p:tgtEl>
                                          <p:spTgt spid="184"/>
                                        </p:tgtEl>
                                        <p:attrNameLst>
                                          <p:attrName>style.visibility</p:attrName>
                                        </p:attrNameLst>
                                      </p:cBhvr>
                                      <p:to>
                                        <p:strVal val="visible"/>
                                      </p:to>
                                    </p:set>
                                  </p:childTnLst>
                                </p:cTn>
                              </p:par>
                              <p:par>
                                <p:cTn id="145" presetID="1" presetClass="entr" presetSubtype="0" fill="hold" nodeType="withEffect">
                                  <p:stCondLst>
                                    <p:cond delay="0"/>
                                  </p:stCondLst>
                                  <p:childTnLst>
                                    <p:set>
                                      <p:cBhvr>
                                        <p:cTn id="146" dur="1" fill="hold">
                                          <p:stCondLst>
                                            <p:cond delay="0"/>
                                          </p:stCondLst>
                                        </p:cTn>
                                        <p:tgtEl>
                                          <p:spTgt spid="185"/>
                                        </p:tgtEl>
                                        <p:attrNameLst>
                                          <p:attrName>style.visibility</p:attrName>
                                        </p:attrNameLst>
                                      </p:cBhvr>
                                      <p:to>
                                        <p:strVal val="visible"/>
                                      </p:to>
                                    </p:set>
                                  </p:childTnLst>
                                </p:cTn>
                              </p:par>
                              <p:par>
                                <p:cTn id="147" presetID="1" presetClass="entr" presetSubtype="0" fill="hold" nodeType="withEffect">
                                  <p:stCondLst>
                                    <p:cond delay="0"/>
                                  </p:stCondLst>
                                  <p:childTnLst>
                                    <p:set>
                                      <p:cBhvr>
                                        <p:cTn id="148" dur="1" fill="hold">
                                          <p:stCondLst>
                                            <p:cond delay="0"/>
                                          </p:stCondLst>
                                        </p:cTn>
                                        <p:tgtEl>
                                          <p:spTgt spid="186"/>
                                        </p:tgtEl>
                                        <p:attrNameLst>
                                          <p:attrName>style.visibility</p:attrName>
                                        </p:attrNameLst>
                                      </p:cBhvr>
                                      <p:to>
                                        <p:strVal val="visible"/>
                                      </p:to>
                                    </p:set>
                                  </p:childTnLst>
                                </p:cTn>
                              </p:par>
                              <p:par>
                                <p:cTn id="149" presetID="1" presetClass="entr" presetSubtype="0" fill="hold" nodeType="withEffect">
                                  <p:stCondLst>
                                    <p:cond delay="0"/>
                                  </p:stCondLst>
                                  <p:childTnLst>
                                    <p:set>
                                      <p:cBhvr>
                                        <p:cTn id="150" dur="1" fill="hold">
                                          <p:stCondLst>
                                            <p:cond delay="0"/>
                                          </p:stCondLst>
                                        </p:cTn>
                                        <p:tgtEl>
                                          <p:spTgt spid="187"/>
                                        </p:tgtEl>
                                        <p:attrNameLst>
                                          <p:attrName>style.visibility</p:attrName>
                                        </p:attrNameLst>
                                      </p:cBhvr>
                                      <p:to>
                                        <p:strVal val="visible"/>
                                      </p:to>
                                    </p:set>
                                  </p:childTnLst>
                                </p:cTn>
                              </p:par>
                              <p:par>
                                <p:cTn id="151" presetID="1" presetClass="entr" presetSubtype="0" fill="hold" nodeType="withEffect">
                                  <p:stCondLst>
                                    <p:cond delay="0"/>
                                  </p:stCondLst>
                                  <p:childTnLst>
                                    <p:set>
                                      <p:cBhvr>
                                        <p:cTn id="152" dur="1" fill="hold">
                                          <p:stCondLst>
                                            <p:cond delay="0"/>
                                          </p:stCondLst>
                                        </p:cTn>
                                        <p:tgtEl>
                                          <p:spTgt spid="189"/>
                                        </p:tgtEl>
                                        <p:attrNameLst>
                                          <p:attrName>style.visibility</p:attrName>
                                        </p:attrNameLst>
                                      </p:cBhvr>
                                      <p:to>
                                        <p:strVal val="visible"/>
                                      </p:to>
                                    </p:set>
                                  </p:childTnLst>
                                </p:cTn>
                              </p:par>
                              <p:par>
                                <p:cTn id="153" presetID="1" presetClass="entr" presetSubtype="0" fill="hold" nodeType="withEffect">
                                  <p:stCondLst>
                                    <p:cond delay="0"/>
                                  </p:stCondLst>
                                  <p:childTnLst>
                                    <p:set>
                                      <p:cBhvr>
                                        <p:cTn id="154" dur="1" fill="hold">
                                          <p:stCondLst>
                                            <p:cond delay="0"/>
                                          </p:stCondLst>
                                        </p:cTn>
                                        <p:tgtEl>
                                          <p:spTgt spid="190"/>
                                        </p:tgtEl>
                                        <p:attrNameLst>
                                          <p:attrName>style.visibility</p:attrName>
                                        </p:attrNameLst>
                                      </p:cBhvr>
                                      <p:to>
                                        <p:strVal val="visible"/>
                                      </p:to>
                                    </p:set>
                                  </p:childTnLst>
                                </p:cTn>
                              </p:par>
                              <p:par>
                                <p:cTn id="155" presetID="1" presetClass="entr" presetSubtype="0" fill="hold" nodeType="withEffect">
                                  <p:stCondLst>
                                    <p:cond delay="0"/>
                                  </p:stCondLst>
                                  <p:childTnLst>
                                    <p:set>
                                      <p:cBhvr>
                                        <p:cTn id="156" dur="1" fill="hold">
                                          <p:stCondLst>
                                            <p:cond delay="0"/>
                                          </p:stCondLst>
                                        </p:cTn>
                                        <p:tgtEl>
                                          <p:spTgt spid="626"/>
                                        </p:tgtEl>
                                        <p:attrNameLst>
                                          <p:attrName>style.visibility</p:attrName>
                                        </p:attrNameLst>
                                      </p:cBhvr>
                                      <p:to>
                                        <p:strVal val="visible"/>
                                      </p:to>
                                    </p:set>
                                  </p:childTnLst>
                                </p:cTn>
                              </p:par>
                              <p:par>
                                <p:cTn id="157" presetID="1" presetClass="entr" presetSubtype="0" fill="hold" grpId="0" nodeType="withEffect">
                                  <p:stCondLst>
                                    <p:cond delay="0"/>
                                  </p:stCondLst>
                                  <p:childTnLst>
                                    <p:set>
                                      <p:cBhvr>
                                        <p:cTn id="158" dur="1" fill="hold">
                                          <p:stCondLst>
                                            <p:cond delay="0"/>
                                          </p:stCondLst>
                                        </p:cTn>
                                        <p:tgtEl>
                                          <p:spTgt spid="129"/>
                                        </p:tgtEl>
                                        <p:attrNameLst>
                                          <p:attrName>style.visibility</p:attrName>
                                        </p:attrNameLst>
                                      </p:cBhvr>
                                      <p:to>
                                        <p:strVal val="visible"/>
                                      </p:to>
                                    </p:set>
                                  </p:childTnLst>
                                </p:cTn>
                              </p:par>
                              <p:par>
                                <p:cTn id="159" presetID="1" presetClass="entr" presetSubtype="0" fill="hold" grpId="0" nodeType="withEffect">
                                  <p:stCondLst>
                                    <p:cond delay="0"/>
                                  </p:stCondLst>
                                  <p:childTnLst>
                                    <p:set>
                                      <p:cBhvr>
                                        <p:cTn id="160" dur="1" fill="hold">
                                          <p:stCondLst>
                                            <p:cond delay="0"/>
                                          </p:stCondLst>
                                        </p:cTn>
                                        <p:tgtEl>
                                          <p:spTgt spid="1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9" grpId="0"/>
      <p:bldP spid="310" grpId="0"/>
      <p:bldP spid="311" grpId="0"/>
      <p:bldP spid="312" grpId="0"/>
      <p:bldP spid="11" grpId="0"/>
      <p:bldP spid="12" grpId="0"/>
      <p:bldP spid="13" grpId="0"/>
      <p:bldP spid="14" grpId="0"/>
      <p:bldP spid="568" grpId="0"/>
      <p:bldP spid="128" grpId="0"/>
      <p:bldP spid="129" grpId="0"/>
      <p:bldP spid="130" grpId="0"/>
      <p:bldP spid="628" grpId="0"/>
    </p:bldLst>
  </p:timing>
</p:sld>
</file>

<file path=ppt/slides/slide8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23" name="Rectangle 722">
            <a:extLst>
              <a:ext uri="{FF2B5EF4-FFF2-40B4-BE49-F238E27FC236}">
                <a16:creationId xmlns:a16="http://schemas.microsoft.com/office/drawing/2014/main" id="{15701CA5-7F95-A7A4-D026-79410B0CBF5B}"/>
              </a:ext>
            </a:extLst>
          </p:cNvPr>
          <p:cNvSpPr/>
          <p:nvPr/>
        </p:nvSpPr>
        <p:spPr>
          <a:xfrm>
            <a:off x="6837069" y="5773954"/>
            <a:ext cx="513951" cy="388038"/>
          </a:xfrm>
          <a:prstGeom prst="rect">
            <a:avLst/>
          </a:prstGeom>
          <a:solidFill>
            <a:schemeClr val="tx1">
              <a:lumMod val="50000"/>
              <a:lumOff val="5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01" name="Freeform: Shape 300">
            <a:extLst>
              <a:ext uri="{FF2B5EF4-FFF2-40B4-BE49-F238E27FC236}">
                <a16:creationId xmlns:a16="http://schemas.microsoft.com/office/drawing/2014/main" id="{61FA608C-8EFB-B4EA-1AE6-3C8CCE187E29}"/>
              </a:ext>
            </a:extLst>
          </p:cNvPr>
          <p:cNvSpPr/>
          <p:nvPr/>
        </p:nvSpPr>
        <p:spPr>
          <a:xfrm>
            <a:off x="6829640" y="2489617"/>
            <a:ext cx="730147" cy="1105556"/>
          </a:xfrm>
          <a:custGeom>
            <a:avLst/>
            <a:gdLst>
              <a:gd name="connsiteX0" fmla="*/ 0 w 3763736"/>
              <a:gd name="connsiteY0" fmla="*/ 2907834 h 5425570"/>
              <a:gd name="connsiteX1" fmla="*/ 253093 w 3763736"/>
              <a:gd name="connsiteY1" fmla="*/ 66663 h 5425570"/>
              <a:gd name="connsiteX2" fmla="*/ 653143 w 3763736"/>
              <a:gd name="connsiteY2" fmla="*/ 5422434 h 5425570"/>
              <a:gd name="connsiteX3" fmla="*/ 971550 w 3763736"/>
              <a:gd name="connsiteY3" fmla="*/ 899420 h 5425570"/>
              <a:gd name="connsiteX4" fmla="*/ 1436914 w 3763736"/>
              <a:gd name="connsiteY4" fmla="*/ 4532527 h 5425570"/>
              <a:gd name="connsiteX5" fmla="*/ 1779814 w 3763736"/>
              <a:gd name="connsiteY5" fmla="*/ 1658698 h 5425570"/>
              <a:gd name="connsiteX6" fmla="*/ 2204357 w 3763736"/>
              <a:gd name="connsiteY6" fmla="*/ 3814070 h 5425570"/>
              <a:gd name="connsiteX7" fmla="*/ 2506436 w 3763736"/>
              <a:gd name="connsiteY7" fmla="*/ 2238363 h 5425570"/>
              <a:gd name="connsiteX8" fmla="*/ 2947307 w 3763736"/>
              <a:gd name="connsiteY8" fmla="*/ 3316048 h 5425570"/>
              <a:gd name="connsiteX9" fmla="*/ 3314700 w 3763736"/>
              <a:gd name="connsiteY9" fmla="*/ 2720056 h 5425570"/>
              <a:gd name="connsiteX10" fmla="*/ 3763736 w 3763736"/>
              <a:gd name="connsiteY10" fmla="*/ 3038463 h 5425570"/>
              <a:gd name="connsiteX0" fmla="*/ 0 w 3787755"/>
              <a:gd name="connsiteY0" fmla="*/ 2907834 h 5425570"/>
              <a:gd name="connsiteX1" fmla="*/ 253093 w 3787755"/>
              <a:gd name="connsiteY1" fmla="*/ 66663 h 5425570"/>
              <a:gd name="connsiteX2" fmla="*/ 653143 w 3787755"/>
              <a:gd name="connsiteY2" fmla="*/ 5422434 h 5425570"/>
              <a:gd name="connsiteX3" fmla="*/ 971550 w 3787755"/>
              <a:gd name="connsiteY3" fmla="*/ 899420 h 5425570"/>
              <a:gd name="connsiteX4" fmla="*/ 1436914 w 3787755"/>
              <a:gd name="connsiteY4" fmla="*/ 4532527 h 5425570"/>
              <a:gd name="connsiteX5" fmla="*/ 1779814 w 3787755"/>
              <a:gd name="connsiteY5" fmla="*/ 1658698 h 5425570"/>
              <a:gd name="connsiteX6" fmla="*/ 2204357 w 3787755"/>
              <a:gd name="connsiteY6" fmla="*/ 3814070 h 5425570"/>
              <a:gd name="connsiteX7" fmla="*/ 2506436 w 3787755"/>
              <a:gd name="connsiteY7" fmla="*/ 2238363 h 5425570"/>
              <a:gd name="connsiteX8" fmla="*/ 2947307 w 3787755"/>
              <a:gd name="connsiteY8" fmla="*/ 3316048 h 5425570"/>
              <a:gd name="connsiteX9" fmla="*/ 3314700 w 3787755"/>
              <a:gd name="connsiteY9" fmla="*/ 2720056 h 5425570"/>
              <a:gd name="connsiteX10" fmla="*/ 3787755 w 3787755"/>
              <a:gd name="connsiteY10" fmla="*/ 3172545 h 5425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787755" h="5425570">
                <a:moveTo>
                  <a:pt x="0" y="2907834"/>
                </a:moveTo>
                <a:cubicBezTo>
                  <a:pt x="72118" y="1277698"/>
                  <a:pt x="144236" y="-352437"/>
                  <a:pt x="253093" y="66663"/>
                </a:cubicBezTo>
                <a:cubicBezTo>
                  <a:pt x="361950" y="485763"/>
                  <a:pt x="533400" y="5283641"/>
                  <a:pt x="653143" y="5422434"/>
                </a:cubicBezTo>
                <a:cubicBezTo>
                  <a:pt x="772886" y="5561227"/>
                  <a:pt x="840922" y="1047738"/>
                  <a:pt x="971550" y="899420"/>
                </a:cubicBezTo>
                <a:cubicBezTo>
                  <a:pt x="1102179" y="751102"/>
                  <a:pt x="1302203" y="4405981"/>
                  <a:pt x="1436914" y="4532527"/>
                </a:cubicBezTo>
                <a:cubicBezTo>
                  <a:pt x="1571625" y="4659073"/>
                  <a:pt x="1651907" y="1778441"/>
                  <a:pt x="1779814" y="1658698"/>
                </a:cubicBezTo>
                <a:cubicBezTo>
                  <a:pt x="1907721" y="1538955"/>
                  <a:pt x="2083253" y="3717459"/>
                  <a:pt x="2204357" y="3814070"/>
                </a:cubicBezTo>
                <a:cubicBezTo>
                  <a:pt x="2325461" y="3910681"/>
                  <a:pt x="2382611" y="2321367"/>
                  <a:pt x="2506436" y="2238363"/>
                </a:cubicBezTo>
                <a:cubicBezTo>
                  <a:pt x="2630261" y="2155359"/>
                  <a:pt x="2812596" y="3235766"/>
                  <a:pt x="2947307" y="3316048"/>
                </a:cubicBezTo>
                <a:cubicBezTo>
                  <a:pt x="3082018" y="3396330"/>
                  <a:pt x="3178629" y="2766320"/>
                  <a:pt x="3314700" y="2720056"/>
                </a:cubicBezTo>
                <a:cubicBezTo>
                  <a:pt x="3450771" y="2673792"/>
                  <a:pt x="3521055" y="3126281"/>
                  <a:pt x="3787755" y="3172545"/>
                </a:cubicBezTo>
              </a:path>
            </a:pathLst>
          </a:custGeom>
          <a:noFill/>
          <a:ln w="38100">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730" name="Straight Connector 729">
            <a:extLst>
              <a:ext uri="{FF2B5EF4-FFF2-40B4-BE49-F238E27FC236}">
                <a16:creationId xmlns:a16="http://schemas.microsoft.com/office/drawing/2014/main" id="{68314B4A-0A17-3E35-37CC-82BD2E658705}"/>
              </a:ext>
            </a:extLst>
          </p:cNvPr>
          <p:cNvCxnSpPr>
            <a:cxnSpLocks/>
          </p:cNvCxnSpPr>
          <p:nvPr/>
        </p:nvCxnSpPr>
        <p:spPr>
          <a:xfrm flipV="1">
            <a:off x="7343903" y="3067571"/>
            <a:ext cx="10156" cy="3094421"/>
          </a:xfrm>
          <a:prstGeom prst="line">
            <a:avLst/>
          </a:prstGeom>
          <a:ln w="1905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719" name="Rectangle 718">
            <a:extLst>
              <a:ext uri="{FF2B5EF4-FFF2-40B4-BE49-F238E27FC236}">
                <a16:creationId xmlns:a16="http://schemas.microsoft.com/office/drawing/2014/main" id="{82332E4B-845B-BCB5-1327-D88B584AE102}"/>
              </a:ext>
            </a:extLst>
          </p:cNvPr>
          <p:cNvSpPr/>
          <p:nvPr/>
        </p:nvSpPr>
        <p:spPr>
          <a:xfrm>
            <a:off x="6837531" y="3848903"/>
            <a:ext cx="84933" cy="388038"/>
          </a:xfrm>
          <a:prstGeom prst="rect">
            <a:avLst/>
          </a:prstGeom>
          <a:solidFill>
            <a:schemeClr val="tx1">
              <a:lumMod val="50000"/>
              <a:lumOff val="5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cxnSp>
        <p:nvCxnSpPr>
          <p:cNvPr id="707" name="Straight Connector 706">
            <a:extLst>
              <a:ext uri="{FF2B5EF4-FFF2-40B4-BE49-F238E27FC236}">
                <a16:creationId xmlns:a16="http://schemas.microsoft.com/office/drawing/2014/main" id="{B6A8A4E9-ADFC-6766-00B4-77D9CE3E646C}"/>
              </a:ext>
            </a:extLst>
          </p:cNvPr>
          <p:cNvCxnSpPr>
            <a:cxnSpLocks/>
          </p:cNvCxnSpPr>
          <p:nvPr/>
        </p:nvCxnSpPr>
        <p:spPr>
          <a:xfrm flipV="1">
            <a:off x="6922465" y="3328988"/>
            <a:ext cx="0" cy="916374"/>
          </a:xfrm>
          <a:prstGeom prst="line">
            <a:avLst/>
          </a:prstGeom>
          <a:ln w="1905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97" name="Straight Connector 296">
            <a:extLst>
              <a:ext uri="{FF2B5EF4-FFF2-40B4-BE49-F238E27FC236}">
                <a16:creationId xmlns:a16="http://schemas.microsoft.com/office/drawing/2014/main" id="{9F4F5AFB-9650-84FA-FFEF-B4E376D8957C}"/>
              </a:ext>
            </a:extLst>
          </p:cNvPr>
          <p:cNvCxnSpPr>
            <a:cxnSpLocks/>
          </p:cNvCxnSpPr>
          <p:nvPr/>
        </p:nvCxnSpPr>
        <p:spPr>
          <a:xfrm flipV="1">
            <a:off x="5682226" y="4908648"/>
            <a:ext cx="0" cy="837687"/>
          </a:xfrm>
          <a:prstGeom prst="line">
            <a:avLst/>
          </a:prstGeom>
          <a:ln w="19050">
            <a:solidFill>
              <a:srgbClr val="00A759"/>
            </a:solidFill>
            <a:prstDash val="sysDot"/>
          </a:ln>
        </p:spPr>
        <p:style>
          <a:lnRef idx="1">
            <a:schemeClr val="accent1"/>
          </a:lnRef>
          <a:fillRef idx="0">
            <a:schemeClr val="accent1"/>
          </a:fillRef>
          <a:effectRef idx="0">
            <a:schemeClr val="accent1"/>
          </a:effectRef>
          <a:fontRef idx="minor">
            <a:schemeClr val="tx1"/>
          </a:fontRef>
        </p:style>
      </p:cxnSp>
      <p:cxnSp>
        <p:nvCxnSpPr>
          <p:cNvPr id="296" name="Straight Connector 295">
            <a:extLst>
              <a:ext uri="{FF2B5EF4-FFF2-40B4-BE49-F238E27FC236}">
                <a16:creationId xmlns:a16="http://schemas.microsoft.com/office/drawing/2014/main" id="{EEA60363-8E37-1F40-A569-75AAC2464D3A}"/>
              </a:ext>
            </a:extLst>
          </p:cNvPr>
          <p:cNvCxnSpPr>
            <a:cxnSpLocks/>
          </p:cNvCxnSpPr>
          <p:nvPr/>
        </p:nvCxnSpPr>
        <p:spPr>
          <a:xfrm flipV="1">
            <a:off x="4109521" y="4913088"/>
            <a:ext cx="0" cy="837687"/>
          </a:xfrm>
          <a:prstGeom prst="line">
            <a:avLst/>
          </a:prstGeom>
          <a:ln w="19050">
            <a:solidFill>
              <a:srgbClr val="00A759"/>
            </a:solidFill>
            <a:prstDash val="sysDot"/>
          </a:ln>
        </p:spPr>
        <p:style>
          <a:lnRef idx="1">
            <a:schemeClr val="accent1"/>
          </a:lnRef>
          <a:fillRef idx="0">
            <a:schemeClr val="accent1"/>
          </a:fillRef>
          <a:effectRef idx="0">
            <a:schemeClr val="accent1"/>
          </a:effectRef>
          <a:fontRef idx="minor">
            <a:schemeClr val="tx1"/>
          </a:fontRef>
        </p:style>
      </p:cxnSp>
      <p:cxnSp>
        <p:nvCxnSpPr>
          <p:cNvPr id="291" name="Straight Connector 290">
            <a:extLst>
              <a:ext uri="{FF2B5EF4-FFF2-40B4-BE49-F238E27FC236}">
                <a16:creationId xmlns:a16="http://schemas.microsoft.com/office/drawing/2014/main" id="{FFDCA948-E465-F597-B779-CEBC48553A04}"/>
              </a:ext>
            </a:extLst>
          </p:cNvPr>
          <p:cNvCxnSpPr>
            <a:cxnSpLocks/>
          </p:cNvCxnSpPr>
          <p:nvPr/>
        </p:nvCxnSpPr>
        <p:spPr>
          <a:xfrm flipV="1">
            <a:off x="2540957" y="4904457"/>
            <a:ext cx="0" cy="837687"/>
          </a:xfrm>
          <a:prstGeom prst="line">
            <a:avLst/>
          </a:prstGeom>
          <a:ln w="19050">
            <a:solidFill>
              <a:srgbClr val="00A759"/>
            </a:solidFill>
            <a:prstDash val="sysDot"/>
          </a:ln>
        </p:spPr>
        <p:style>
          <a:lnRef idx="1">
            <a:schemeClr val="accent1"/>
          </a:lnRef>
          <a:fillRef idx="0">
            <a:schemeClr val="accent1"/>
          </a:fillRef>
          <a:effectRef idx="0">
            <a:schemeClr val="accent1"/>
          </a:effectRef>
          <a:fontRef idx="minor">
            <a:schemeClr val="tx1"/>
          </a:fontRef>
        </p:style>
      </p:cxnSp>
      <p:cxnSp>
        <p:nvCxnSpPr>
          <p:cNvPr id="284" name="Straight Connector 283">
            <a:extLst>
              <a:ext uri="{FF2B5EF4-FFF2-40B4-BE49-F238E27FC236}">
                <a16:creationId xmlns:a16="http://schemas.microsoft.com/office/drawing/2014/main" id="{F8D178D5-AE94-C105-76AA-AB134FA760DD}"/>
              </a:ext>
            </a:extLst>
          </p:cNvPr>
          <p:cNvCxnSpPr>
            <a:cxnSpLocks/>
          </p:cNvCxnSpPr>
          <p:nvPr/>
        </p:nvCxnSpPr>
        <p:spPr>
          <a:xfrm flipV="1">
            <a:off x="4127088" y="4920102"/>
            <a:ext cx="1557642" cy="829591"/>
          </a:xfrm>
          <a:prstGeom prst="line">
            <a:avLst/>
          </a:prstGeom>
          <a:ln w="19050">
            <a:solidFill>
              <a:srgbClr val="00A759"/>
            </a:solidFill>
          </a:ln>
        </p:spPr>
        <p:style>
          <a:lnRef idx="1">
            <a:schemeClr val="accent1"/>
          </a:lnRef>
          <a:fillRef idx="0">
            <a:schemeClr val="accent1"/>
          </a:fillRef>
          <a:effectRef idx="0">
            <a:schemeClr val="accent1"/>
          </a:effectRef>
          <a:fontRef idx="minor">
            <a:schemeClr val="tx1"/>
          </a:fontRef>
        </p:style>
      </p:cxnSp>
      <p:cxnSp>
        <p:nvCxnSpPr>
          <p:cNvPr id="283" name="Straight Connector 282">
            <a:extLst>
              <a:ext uri="{FF2B5EF4-FFF2-40B4-BE49-F238E27FC236}">
                <a16:creationId xmlns:a16="http://schemas.microsoft.com/office/drawing/2014/main" id="{3A65A890-5609-FBC7-F546-9DDE8229AA27}"/>
              </a:ext>
            </a:extLst>
          </p:cNvPr>
          <p:cNvCxnSpPr>
            <a:cxnSpLocks/>
          </p:cNvCxnSpPr>
          <p:nvPr/>
        </p:nvCxnSpPr>
        <p:spPr>
          <a:xfrm flipV="1">
            <a:off x="2551879" y="4920103"/>
            <a:ext cx="1557642" cy="829591"/>
          </a:xfrm>
          <a:prstGeom prst="line">
            <a:avLst/>
          </a:prstGeom>
          <a:ln w="19050">
            <a:solidFill>
              <a:srgbClr val="00A759"/>
            </a:solidFill>
          </a:ln>
        </p:spPr>
        <p:style>
          <a:lnRef idx="1">
            <a:schemeClr val="accent1"/>
          </a:lnRef>
          <a:fillRef idx="0">
            <a:schemeClr val="accent1"/>
          </a:fillRef>
          <a:effectRef idx="0">
            <a:schemeClr val="accent1"/>
          </a:effectRef>
          <a:fontRef idx="minor">
            <a:schemeClr val="tx1"/>
          </a:fontRef>
        </p:style>
      </p:cxnSp>
      <p:cxnSp>
        <p:nvCxnSpPr>
          <p:cNvPr id="263" name="Straight Connector 262">
            <a:extLst>
              <a:ext uri="{FF2B5EF4-FFF2-40B4-BE49-F238E27FC236}">
                <a16:creationId xmlns:a16="http://schemas.microsoft.com/office/drawing/2014/main" id="{9874B975-62B0-5809-D39D-7900B2E08F5C}"/>
              </a:ext>
            </a:extLst>
          </p:cNvPr>
          <p:cNvCxnSpPr>
            <a:cxnSpLocks/>
          </p:cNvCxnSpPr>
          <p:nvPr/>
        </p:nvCxnSpPr>
        <p:spPr>
          <a:xfrm flipV="1">
            <a:off x="983315" y="3006625"/>
            <a:ext cx="4698911" cy="844749"/>
          </a:xfrm>
          <a:prstGeom prst="line">
            <a:avLst/>
          </a:prstGeom>
          <a:ln w="19050">
            <a:solidFill>
              <a:srgbClr val="00A759"/>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F9A875DE-1402-4A32-82FB-4CE69C758B60}"/>
              </a:ext>
            </a:extLst>
          </p:cNvPr>
          <p:cNvSpPr>
            <a:spLocks noGrp="1"/>
          </p:cNvSpPr>
          <p:nvPr>
            <p:ph type="title"/>
          </p:nvPr>
        </p:nvSpPr>
        <p:spPr/>
        <p:txBody>
          <a:bodyPr/>
          <a:lstStyle/>
          <a:p>
            <a:r>
              <a:rPr lang="fr-CA" dirty="0">
                <a:latin typeface="Century Schoolbook" panose="02040604050505020304" pitchFamily="18" charset="0"/>
              </a:rPr>
              <a:t>Image formation: </a:t>
            </a:r>
            <a:r>
              <a:rPr lang="fr-CA" dirty="0" err="1">
                <a:latin typeface="Century Schoolbook" panose="02040604050505020304" pitchFamily="18" charset="0"/>
              </a:rPr>
              <a:t>encodings</a:t>
            </a:r>
            <a:r>
              <a:rPr lang="fr-CA" dirty="0">
                <a:latin typeface="Century Schoolbook" panose="02040604050505020304" pitchFamily="18" charset="0"/>
              </a:rPr>
              <a:t> </a:t>
            </a:r>
          </a:p>
        </p:txBody>
      </p:sp>
      <p:sp>
        <p:nvSpPr>
          <p:cNvPr id="4" name="Slide Number Placeholder 3">
            <a:extLst>
              <a:ext uri="{FF2B5EF4-FFF2-40B4-BE49-F238E27FC236}">
                <a16:creationId xmlns:a16="http://schemas.microsoft.com/office/drawing/2014/main" id="{2AB00340-DEDF-4CF6-944B-8EC9E08D3E4E}"/>
              </a:ext>
            </a:extLst>
          </p:cNvPr>
          <p:cNvSpPr>
            <a:spLocks noGrp="1"/>
          </p:cNvSpPr>
          <p:nvPr>
            <p:ph type="sldNum" sz="quarter" idx="12"/>
          </p:nvPr>
        </p:nvSpPr>
        <p:spPr/>
        <p:txBody>
          <a:bodyPr/>
          <a:lstStyle/>
          <a:p>
            <a:fld id="{7C4F7C6C-F16A-437F-A05B-8026F95376C8}" type="slidenum">
              <a:rPr lang="fr-CA" smtClean="0">
                <a:latin typeface="Century Schoolbook" panose="02040604050505020304" pitchFamily="18" charset="0"/>
              </a:rPr>
              <a:pPr/>
              <a:t>88</a:t>
            </a:fld>
            <a:endParaRPr lang="fr-CA" dirty="0">
              <a:latin typeface="Century Schoolbook" panose="02040604050505020304" pitchFamily="18" charset="0"/>
            </a:endParaRPr>
          </a:p>
        </p:txBody>
      </p:sp>
      <p:grpSp>
        <p:nvGrpSpPr>
          <p:cNvPr id="8" name="Group 7">
            <a:extLst>
              <a:ext uri="{FF2B5EF4-FFF2-40B4-BE49-F238E27FC236}">
                <a16:creationId xmlns:a16="http://schemas.microsoft.com/office/drawing/2014/main" id="{217428D9-D580-28FE-FF7D-5CE3622415B0}"/>
              </a:ext>
            </a:extLst>
          </p:cNvPr>
          <p:cNvGrpSpPr/>
          <p:nvPr/>
        </p:nvGrpSpPr>
        <p:grpSpPr>
          <a:xfrm>
            <a:off x="1003075" y="4081768"/>
            <a:ext cx="385715" cy="292868"/>
            <a:chOff x="777036" y="2438209"/>
            <a:chExt cx="777892" cy="590643"/>
          </a:xfrm>
        </p:grpSpPr>
        <p:sp>
          <p:nvSpPr>
            <p:cNvPr id="9" name="Flowchart: Connector 8">
              <a:extLst>
                <a:ext uri="{FF2B5EF4-FFF2-40B4-BE49-F238E27FC236}">
                  <a16:creationId xmlns:a16="http://schemas.microsoft.com/office/drawing/2014/main" id="{7A21E2A0-31E4-96A6-EE0D-486B45C3FE36}"/>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62" name="Connecteur droit avec flèche 71">
              <a:extLst>
                <a:ext uri="{FF2B5EF4-FFF2-40B4-BE49-F238E27FC236}">
                  <a16:creationId xmlns:a16="http://schemas.microsoft.com/office/drawing/2014/main" id="{1E724452-6E93-AC88-EBFF-800255DA93F7}"/>
                </a:ext>
              </a:extLst>
            </p:cNvPr>
            <p:cNvCxnSpPr>
              <a:cxnSpLocks/>
            </p:cNvCxnSpPr>
            <p:nvPr/>
          </p:nvCxnSpPr>
          <p:spPr>
            <a:xfrm>
              <a:off x="1072356" y="2738305"/>
              <a:ext cx="482572" cy="1298"/>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63" name="Group 62">
            <a:extLst>
              <a:ext uri="{FF2B5EF4-FFF2-40B4-BE49-F238E27FC236}">
                <a16:creationId xmlns:a16="http://schemas.microsoft.com/office/drawing/2014/main" id="{86E4F14D-D4A6-0561-30C1-F090E55C37E4}"/>
              </a:ext>
            </a:extLst>
          </p:cNvPr>
          <p:cNvGrpSpPr/>
          <p:nvPr/>
        </p:nvGrpSpPr>
        <p:grpSpPr>
          <a:xfrm>
            <a:off x="1395646" y="4081768"/>
            <a:ext cx="373949" cy="292868"/>
            <a:chOff x="777036" y="2438209"/>
            <a:chExt cx="754163" cy="590643"/>
          </a:xfrm>
        </p:grpSpPr>
        <p:sp>
          <p:nvSpPr>
            <p:cNvPr id="515" name="Flowchart: Connector 514">
              <a:extLst>
                <a:ext uri="{FF2B5EF4-FFF2-40B4-BE49-F238E27FC236}">
                  <a16:creationId xmlns:a16="http://schemas.microsoft.com/office/drawing/2014/main" id="{F3D18C1E-85FC-03ED-7C31-A2C7524360C7}"/>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516" name="Connecteur droit avec flèche 71">
              <a:extLst>
                <a:ext uri="{FF2B5EF4-FFF2-40B4-BE49-F238E27FC236}">
                  <a16:creationId xmlns:a16="http://schemas.microsoft.com/office/drawing/2014/main" id="{1B9471D7-913F-6C75-75D7-FD7DCF2CD7FD}"/>
                </a:ext>
              </a:extLst>
            </p:cNvPr>
            <p:cNvCxnSpPr>
              <a:cxnSpLocks/>
            </p:cNvCxnSpPr>
            <p:nvPr/>
          </p:nvCxnSpPr>
          <p:spPr>
            <a:xfrm rot="1800000">
              <a:off x="1048626" y="2854084"/>
              <a:ext cx="482573" cy="1299"/>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520" name="Group 519">
            <a:extLst>
              <a:ext uri="{FF2B5EF4-FFF2-40B4-BE49-F238E27FC236}">
                <a16:creationId xmlns:a16="http://schemas.microsoft.com/office/drawing/2014/main" id="{752FBFF6-EBB6-20C7-DD41-0974FD52A1A0}"/>
              </a:ext>
            </a:extLst>
          </p:cNvPr>
          <p:cNvGrpSpPr/>
          <p:nvPr/>
        </p:nvGrpSpPr>
        <p:grpSpPr>
          <a:xfrm>
            <a:off x="1787711" y="4081768"/>
            <a:ext cx="292868" cy="369847"/>
            <a:chOff x="777036" y="2438209"/>
            <a:chExt cx="590642" cy="745891"/>
          </a:xfrm>
        </p:grpSpPr>
        <p:sp>
          <p:nvSpPr>
            <p:cNvPr id="521" name="Flowchart: Connector 520">
              <a:extLst>
                <a:ext uri="{FF2B5EF4-FFF2-40B4-BE49-F238E27FC236}">
                  <a16:creationId xmlns:a16="http://schemas.microsoft.com/office/drawing/2014/main" id="{E19D2560-0BA5-16C4-EFA5-0AF5BD828241}"/>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522" name="Connecteur droit avec flèche 71">
              <a:extLst>
                <a:ext uri="{FF2B5EF4-FFF2-40B4-BE49-F238E27FC236}">
                  <a16:creationId xmlns:a16="http://schemas.microsoft.com/office/drawing/2014/main" id="{3E15BE84-85F8-55BE-A691-D9CFF569B7A2}"/>
                </a:ext>
              </a:extLst>
            </p:cNvPr>
            <p:cNvCxnSpPr>
              <a:cxnSpLocks/>
            </p:cNvCxnSpPr>
            <p:nvPr/>
          </p:nvCxnSpPr>
          <p:spPr>
            <a:xfrm rot="3600000">
              <a:off x="961361" y="2942164"/>
              <a:ext cx="482573" cy="1299"/>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523" name="Group 522">
            <a:extLst>
              <a:ext uri="{FF2B5EF4-FFF2-40B4-BE49-F238E27FC236}">
                <a16:creationId xmlns:a16="http://schemas.microsoft.com/office/drawing/2014/main" id="{8412C236-8152-DB2D-81B2-341636F4B51A}"/>
              </a:ext>
            </a:extLst>
          </p:cNvPr>
          <p:cNvGrpSpPr/>
          <p:nvPr/>
        </p:nvGrpSpPr>
        <p:grpSpPr>
          <a:xfrm>
            <a:off x="2180282" y="4081768"/>
            <a:ext cx="292868" cy="386273"/>
            <a:chOff x="777036" y="2438209"/>
            <a:chExt cx="590642" cy="779018"/>
          </a:xfrm>
        </p:grpSpPr>
        <p:sp>
          <p:nvSpPr>
            <p:cNvPr id="524" name="Flowchart: Connector 523">
              <a:extLst>
                <a:ext uri="{FF2B5EF4-FFF2-40B4-BE49-F238E27FC236}">
                  <a16:creationId xmlns:a16="http://schemas.microsoft.com/office/drawing/2014/main" id="{B9A60D78-9E64-E34A-3C2A-0F8337255287}"/>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525" name="Connecteur droit avec flèche 71">
              <a:extLst>
                <a:ext uri="{FF2B5EF4-FFF2-40B4-BE49-F238E27FC236}">
                  <a16:creationId xmlns:a16="http://schemas.microsoft.com/office/drawing/2014/main" id="{FCFC323E-DE00-60C0-D081-05AB1BC1FADA}"/>
                </a:ext>
              </a:extLst>
            </p:cNvPr>
            <p:cNvCxnSpPr>
              <a:cxnSpLocks/>
            </p:cNvCxnSpPr>
            <p:nvPr/>
          </p:nvCxnSpPr>
          <p:spPr>
            <a:xfrm rot="5400000">
              <a:off x="829044" y="2975291"/>
              <a:ext cx="482573" cy="1299"/>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526" name="Group 525">
            <a:extLst>
              <a:ext uri="{FF2B5EF4-FFF2-40B4-BE49-F238E27FC236}">
                <a16:creationId xmlns:a16="http://schemas.microsoft.com/office/drawing/2014/main" id="{456830E6-4D33-9463-894E-E8407C299A70}"/>
              </a:ext>
            </a:extLst>
          </p:cNvPr>
          <p:cNvGrpSpPr/>
          <p:nvPr/>
        </p:nvGrpSpPr>
        <p:grpSpPr>
          <a:xfrm>
            <a:off x="2568350" y="4081768"/>
            <a:ext cx="292868" cy="369849"/>
            <a:chOff x="777036" y="2438209"/>
            <a:chExt cx="590642" cy="745895"/>
          </a:xfrm>
        </p:grpSpPr>
        <p:sp>
          <p:nvSpPr>
            <p:cNvPr id="527" name="Flowchart: Connector 526">
              <a:extLst>
                <a:ext uri="{FF2B5EF4-FFF2-40B4-BE49-F238E27FC236}">
                  <a16:creationId xmlns:a16="http://schemas.microsoft.com/office/drawing/2014/main" id="{0D0A6B8B-8B7F-2B60-1615-4CB963306696}"/>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528" name="Connecteur droit avec flèche 71">
              <a:extLst>
                <a:ext uri="{FF2B5EF4-FFF2-40B4-BE49-F238E27FC236}">
                  <a16:creationId xmlns:a16="http://schemas.microsoft.com/office/drawing/2014/main" id="{A60D4DFD-ED33-E8CA-D7B7-D3FBFF7EE186}"/>
                </a:ext>
              </a:extLst>
            </p:cNvPr>
            <p:cNvCxnSpPr>
              <a:cxnSpLocks/>
            </p:cNvCxnSpPr>
            <p:nvPr/>
          </p:nvCxnSpPr>
          <p:spPr>
            <a:xfrm rot="7200000">
              <a:off x="705806" y="2942168"/>
              <a:ext cx="482573" cy="1299"/>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529" name="Group 528">
            <a:extLst>
              <a:ext uri="{FF2B5EF4-FFF2-40B4-BE49-F238E27FC236}">
                <a16:creationId xmlns:a16="http://schemas.microsoft.com/office/drawing/2014/main" id="{C56A97D7-F735-9E20-AC79-45374BEFE5A9}"/>
              </a:ext>
            </a:extLst>
          </p:cNvPr>
          <p:cNvGrpSpPr/>
          <p:nvPr/>
        </p:nvGrpSpPr>
        <p:grpSpPr>
          <a:xfrm>
            <a:off x="2886196" y="4081768"/>
            <a:ext cx="367593" cy="292868"/>
            <a:chOff x="626334" y="2438209"/>
            <a:chExt cx="741344" cy="590643"/>
          </a:xfrm>
        </p:grpSpPr>
        <p:sp>
          <p:nvSpPr>
            <p:cNvPr id="530" name="Flowchart: Connector 529">
              <a:extLst>
                <a:ext uri="{FF2B5EF4-FFF2-40B4-BE49-F238E27FC236}">
                  <a16:creationId xmlns:a16="http://schemas.microsoft.com/office/drawing/2014/main" id="{41D266EE-DB03-0855-15BF-20892CED083A}"/>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531" name="Connecteur droit avec flèche 71">
              <a:extLst>
                <a:ext uri="{FF2B5EF4-FFF2-40B4-BE49-F238E27FC236}">
                  <a16:creationId xmlns:a16="http://schemas.microsoft.com/office/drawing/2014/main" id="{C05FEC6B-085D-7CE0-F473-8F51A734CE40}"/>
                </a:ext>
              </a:extLst>
            </p:cNvPr>
            <p:cNvCxnSpPr>
              <a:cxnSpLocks/>
            </p:cNvCxnSpPr>
            <p:nvPr/>
          </p:nvCxnSpPr>
          <p:spPr>
            <a:xfrm rot="9000000">
              <a:off x="626334" y="2865640"/>
              <a:ext cx="482572" cy="1299"/>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532" name="Group 531">
            <a:extLst>
              <a:ext uri="{FF2B5EF4-FFF2-40B4-BE49-F238E27FC236}">
                <a16:creationId xmlns:a16="http://schemas.microsoft.com/office/drawing/2014/main" id="{DD35D5CA-0E85-D7A7-0774-AFDB27F60AE4}"/>
              </a:ext>
            </a:extLst>
          </p:cNvPr>
          <p:cNvGrpSpPr/>
          <p:nvPr/>
        </p:nvGrpSpPr>
        <p:grpSpPr>
          <a:xfrm>
            <a:off x="3261467" y="4081768"/>
            <a:ext cx="384387" cy="292868"/>
            <a:chOff x="592465" y="2438209"/>
            <a:chExt cx="775213" cy="590643"/>
          </a:xfrm>
        </p:grpSpPr>
        <p:sp>
          <p:nvSpPr>
            <p:cNvPr id="533" name="Flowchart: Connector 532">
              <a:extLst>
                <a:ext uri="{FF2B5EF4-FFF2-40B4-BE49-F238E27FC236}">
                  <a16:creationId xmlns:a16="http://schemas.microsoft.com/office/drawing/2014/main" id="{678F156A-4F2E-7977-0D41-72AC090B8606}"/>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534" name="Connecteur droit avec flèche 71">
              <a:extLst>
                <a:ext uri="{FF2B5EF4-FFF2-40B4-BE49-F238E27FC236}">
                  <a16:creationId xmlns:a16="http://schemas.microsoft.com/office/drawing/2014/main" id="{6A7746C2-5AD2-392A-E69F-B79710DA26CF}"/>
                </a:ext>
              </a:extLst>
            </p:cNvPr>
            <p:cNvCxnSpPr>
              <a:cxnSpLocks/>
            </p:cNvCxnSpPr>
            <p:nvPr/>
          </p:nvCxnSpPr>
          <p:spPr>
            <a:xfrm rot="10800000">
              <a:off x="592465" y="2733526"/>
              <a:ext cx="482573" cy="1299"/>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535" name="Group 534">
            <a:extLst>
              <a:ext uri="{FF2B5EF4-FFF2-40B4-BE49-F238E27FC236}">
                <a16:creationId xmlns:a16="http://schemas.microsoft.com/office/drawing/2014/main" id="{ABB4B7D0-4D6A-E0A1-88B9-0AEBBBC7BFA1}"/>
              </a:ext>
            </a:extLst>
          </p:cNvPr>
          <p:cNvGrpSpPr/>
          <p:nvPr/>
        </p:nvGrpSpPr>
        <p:grpSpPr>
          <a:xfrm>
            <a:off x="3667248" y="4081768"/>
            <a:ext cx="371177" cy="292868"/>
            <a:chOff x="619106" y="2438209"/>
            <a:chExt cx="748572" cy="590643"/>
          </a:xfrm>
        </p:grpSpPr>
        <p:sp>
          <p:nvSpPr>
            <p:cNvPr id="536" name="Flowchart: Connector 535">
              <a:extLst>
                <a:ext uri="{FF2B5EF4-FFF2-40B4-BE49-F238E27FC236}">
                  <a16:creationId xmlns:a16="http://schemas.microsoft.com/office/drawing/2014/main" id="{89D7C4D2-2102-F278-DF41-A1CC83C0EF1D}"/>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537" name="Connecteur droit avec flèche 71">
              <a:extLst>
                <a:ext uri="{FF2B5EF4-FFF2-40B4-BE49-F238E27FC236}">
                  <a16:creationId xmlns:a16="http://schemas.microsoft.com/office/drawing/2014/main" id="{6E62E367-424A-8018-6DC6-674B4F7327AB}"/>
                </a:ext>
              </a:extLst>
            </p:cNvPr>
            <p:cNvCxnSpPr>
              <a:cxnSpLocks/>
            </p:cNvCxnSpPr>
            <p:nvPr/>
          </p:nvCxnSpPr>
          <p:spPr>
            <a:xfrm rot="12600000">
              <a:off x="619106" y="2611672"/>
              <a:ext cx="482573" cy="1299"/>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538" name="Group 537">
            <a:extLst>
              <a:ext uri="{FF2B5EF4-FFF2-40B4-BE49-F238E27FC236}">
                <a16:creationId xmlns:a16="http://schemas.microsoft.com/office/drawing/2014/main" id="{8403666A-F76B-4C9C-161B-D775B5EBF2A7}"/>
              </a:ext>
            </a:extLst>
          </p:cNvPr>
          <p:cNvGrpSpPr/>
          <p:nvPr/>
        </p:nvGrpSpPr>
        <p:grpSpPr>
          <a:xfrm>
            <a:off x="4136800" y="4004786"/>
            <a:ext cx="292868" cy="369850"/>
            <a:chOff x="777036" y="2282955"/>
            <a:chExt cx="590642" cy="745897"/>
          </a:xfrm>
        </p:grpSpPr>
        <p:sp>
          <p:nvSpPr>
            <p:cNvPr id="539" name="Flowchart: Connector 538">
              <a:extLst>
                <a:ext uri="{FF2B5EF4-FFF2-40B4-BE49-F238E27FC236}">
                  <a16:creationId xmlns:a16="http://schemas.microsoft.com/office/drawing/2014/main" id="{969B1802-ECD3-449D-24F6-B36671B56F95}"/>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540" name="Connecteur droit avec flèche 71">
              <a:extLst>
                <a:ext uri="{FF2B5EF4-FFF2-40B4-BE49-F238E27FC236}">
                  <a16:creationId xmlns:a16="http://schemas.microsoft.com/office/drawing/2014/main" id="{335DBA4A-46C6-F0FD-F58F-9131F198E13A}"/>
                </a:ext>
              </a:extLst>
            </p:cNvPr>
            <p:cNvCxnSpPr>
              <a:cxnSpLocks/>
            </p:cNvCxnSpPr>
            <p:nvPr/>
          </p:nvCxnSpPr>
          <p:spPr>
            <a:xfrm rot="14400000">
              <a:off x="710374" y="2523592"/>
              <a:ext cx="482573" cy="1299"/>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541" name="Group 540">
            <a:extLst>
              <a:ext uri="{FF2B5EF4-FFF2-40B4-BE49-F238E27FC236}">
                <a16:creationId xmlns:a16="http://schemas.microsoft.com/office/drawing/2014/main" id="{FA625121-5CE2-8462-9B6A-BA29B5455375}"/>
              </a:ext>
            </a:extLst>
          </p:cNvPr>
          <p:cNvGrpSpPr/>
          <p:nvPr/>
        </p:nvGrpSpPr>
        <p:grpSpPr>
          <a:xfrm>
            <a:off x="4529371" y="3988917"/>
            <a:ext cx="292868" cy="385718"/>
            <a:chOff x="777036" y="2250953"/>
            <a:chExt cx="590642" cy="777899"/>
          </a:xfrm>
        </p:grpSpPr>
        <p:sp>
          <p:nvSpPr>
            <p:cNvPr id="542" name="Flowchart: Connector 541">
              <a:extLst>
                <a:ext uri="{FF2B5EF4-FFF2-40B4-BE49-F238E27FC236}">
                  <a16:creationId xmlns:a16="http://schemas.microsoft.com/office/drawing/2014/main" id="{D1745155-0540-F7ED-679D-B77745B54A41}"/>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543" name="Connecteur droit avec flèche 71">
              <a:extLst>
                <a:ext uri="{FF2B5EF4-FFF2-40B4-BE49-F238E27FC236}">
                  <a16:creationId xmlns:a16="http://schemas.microsoft.com/office/drawing/2014/main" id="{C557EB0E-4B7E-3F0F-89F1-1BECF6FE763B}"/>
                </a:ext>
              </a:extLst>
            </p:cNvPr>
            <p:cNvCxnSpPr>
              <a:cxnSpLocks/>
            </p:cNvCxnSpPr>
            <p:nvPr/>
          </p:nvCxnSpPr>
          <p:spPr>
            <a:xfrm rot="16200000">
              <a:off x="829261" y="2491590"/>
              <a:ext cx="482573" cy="1299"/>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544" name="Group 543">
            <a:extLst>
              <a:ext uri="{FF2B5EF4-FFF2-40B4-BE49-F238E27FC236}">
                <a16:creationId xmlns:a16="http://schemas.microsoft.com/office/drawing/2014/main" id="{81E53AA2-9982-6FD0-82F6-4187E19E3B1F}"/>
              </a:ext>
            </a:extLst>
          </p:cNvPr>
          <p:cNvGrpSpPr/>
          <p:nvPr/>
        </p:nvGrpSpPr>
        <p:grpSpPr>
          <a:xfrm>
            <a:off x="4921436" y="4004784"/>
            <a:ext cx="292868" cy="369852"/>
            <a:chOff x="777036" y="2282951"/>
            <a:chExt cx="590642" cy="745901"/>
          </a:xfrm>
        </p:grpSpPr>
        <p:sp>
          <p:nvSpPr>
            <p:cNvPr id="545" name="Flowchart: Connector 544">
              <a:extLst>
                <a:ext uri="{FF2B5EF4-FFF2-40B4-BE49-F238E27FC236}">
                  <a16:creationId xmlns:a16="http://schemas.microsoft.com/office/drawing/2014/main" id="{BE3B442F-B399-7D8F-01B6-F360FE604F49}"/>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546" name="Connecteur droit avec flèche 71">
              <a:extLst>
                <a:ext uri="{FF2B5EF4-FFF2-40B4-BE49-F238E27FC236}">
                  <a16:creationId xmlns:a16="http://schemas.microsoft.com/office/drawing/2014/main" id="{A524D285-68ED-AC26-A8A5-0BCA40513234}"/>
                </a:ext>
              </a:extLst>
            </p:cNvPr>
            <p:cNvCxnSpPr>
              <a:cxnSpLocks/>
            </p:cNvCxnSpPr>
            <p:nvPr/>
          </p:nvCxnSpPr>
          <p:spPr>
            <a:xfrm rot="18000000">
              <a:off x="950837" y="2523588"/>
              <a:ext cx="482573" cy="1299"/>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547" name="Group 546">
            <a:extLst>
              <a:ext uri="{FF2B5EF4-FFF2-40B4-BE49-F238E27FC236}">
                <a16:creationId xmlns:a16="http://schemas.microsoft.com/office/drawing/2014/main" id="{778B4E88-AA0A-CBD9-3783-D0213DFE62DF}"/>
              </a:ext>
            </a:extLst>
          </p:cNvPr>
          <p:cNvGrpSpPr/>
          <p:nvPr/>
        </p:nvGrpSpPr>
        <p:grpSpPr>
          <a:xfrm>
            <a:off x="5314007" y="4081768"/>
            <a:ext cx="375992" cy="292868"/>
            <a:chOff x="777036" y="2438209"/>
            <a:chExt cx="758283" cy="590643"/>
          </a:xfrm>
        </p:grpSpPr>
        <p:sp>
          <p:nvSpPr>
            <p:cNvPr id="548" name="Flowchart: Connector 547">
              <a:extLst>
                <a:ext uri="{FF2B5EF4-FFF2-40B4-BE49-F238E27FC236}">
                  <a16:creationId xmlns:a16="http://schemas.microsoft.com/office/drawing/2014/main" id="{1E35A8B9-7B9B-479E-EE71-9C5E19E37A5D}"/>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549" name="Connecteur droit avec flèche 71">
              <a:extLst>
                <a:ext uri="{FF2B5EF4-FFF2-40B4-BE49-F238E27FC236}">
                  <a16:creationId xmlns:a16="http://schemas.microsoft.com/office/drawing/2014/main" id="{74CA9562-557C-926A-1ED3-585769D692B1}"/>
                </a:ext>
              </a:extLst>
            </p:cNvPr>
            <p:cNvCxnSpPr>
              <a:cxnSpLocks/>
            </p:cNvCxnSpPr>
            <p:nvPr/>
          </p:nvCxnSpPr>
          <p:spPr>
            <a:xfrm rot="19800000">
              <a:off x="1052746" y="2610418"/>
              <a:ext cx="482573" cy="1299"/>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553" name="Group 552">
            <a:extLst>
              <a:ext uri="{FF2B5EF4-FFF2-40B4-BE49-F238E27FC236}">
                <a16:creationId xmlns:a16="http://schemas.microsoft.com/office/drawing/2014/main" id="{30C6B098-0550-9FD2-C69B-9FB8C17DBF1C}"/>
              </a:ext>
            </a:extLst>
          </p:cNvPr>
          <p:cNvGrpSpPr/>
          <p:nvPr/>
        </p:nvGrpSpPr>
        <p:grpSpPr>
          <a:xfrm>
            <a:off x="5698166" y="4087496"/>
            <a:ext cx="385715" cy="292868"/>
            <a:chOff x="777036" y="2438209"/>
            <a:chExt cx="777892" cy="590643"/>
          </a:xfrm>
        </p:grpSpPr>
        <p:sp>
          <p:nvSpPr>
            <p:cNvPr id="554" name="Flowchart: Connector 553">
              <a:extLst>
                <a:ext uri="{FF2B5EF4-FFF2-40B4-BE49-F238E27FC236}">
                  <a16:creationId xmlns:a16="http://schemas.microsoft.com/office/drawing/2014/main" id="{7604D8AC-DA07-061C-7FDE-AE3E980CBEFB}"/>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555" name="Connecteur droit avec flèche 71">
              <a:extLst>
                <a:ext uri="{FF2B5EF4-FFF2-40B4-BE49-F238E27FC236}">
                  <a16:creationId xmlns:a16="http://schemas.microsoft.com/office/drawing/2014/main" id="{51F9A8AB-C6FD-3A55-953A-354AD4DC96B9}"/>
                </a:ext>
              </a:extLst>
            </p:cNvPr>
            <p:cNvCxnSpPr>
              <a:cxnSpLocks/>
            </p:cNvCxnSpPr>
            <p:nvPr/>
          </p:nvCxnSpPr>
          <p:spPr>
            <a:xfrm>
              <a:off x="1072356" y="2738305"/>
              <a:ext cx="482572" cy="1298"/>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556" name="Group 555">
            <a:extLst>
              <a:ext uri="{FF2B5EF4-FFF2-40B4-BE49-F238E27FC236}">
                <a16:creationId xmlns:a16="http://schemas.microsoft.com/office/drawing/2014/main" id="{D3469B47-9524-42A1-4856-EE397EDBFAF5}"/>
              </a:ext>
            </a:extLst>
          </p:cNvPr>
          <p:cNvGrpSpPr/>
          <p:nvPr/>
        </p:nvGrpSpPr>
        <p:grpSpPr>
          <a:xfrm>
            <a:off x="1002361" y="5987669"/>
            <a:ext cx="385715" cy="292868"/>
            <a:chOff x="777036" y="2438209"/>
            <a:chExt cx="777892" cy="590643"/>
          </a:xfrm>
        </p:grpSpPr>
        <p:sp>
          <p:nvSpPr>
            <p:cNvPr id="557" name="Flowchart: Connector 556">
              <a:extLst>
                <a:ext uri="{FF2B5EF4-FFF2-40B4-BE49-F238E27FC236}">
                  <a16:creationId xmlns:a16="http://schemas.microsoft.com/office/drawing/2014/main" id="{500CCF4B-CA74-1464-2DCA-4D6A818AF6F3}"/>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558" name="Connecteur droit avec flèche 71">
              <a:extLst>
                <a:ext uri="{FF2B5EF4-FFF2-40B4-BE49-F238E27FC236}">
                  <a16:creationId xmlns:a16="http://schemas.microsoft.com/office/drawing/2014/main" id="{34707292-286A-5973-B995-39F335D6BEDA}"/>
                </a:ext>
              </a:extLst>
            </p:cNvPr>
            <p:cNvCxnSpPr>
              <a:cxnSpLocks/>
            </p:cNvCxnSpPr>
            <p:nvPr/>
          </p:nvCxnSpPr>
          <p:spPr>
            <a:xfrm>
              <a:off x="1072356" y="2738305"/>
              <a:ext cx="482572" cy="1298"/>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559" name="Group 558">
            <a:extLst>
              <a:ext uri="{FF2B5EF4-FFF2-40B4-BE49-F238E27FC236}">
                <a16:creationId xmlns:a16="http://schemas.microsoft.com/office/drawing/2014/main" id="{B703F70F-E268-6E2B-EC59-A5749A59B31F}"/>
              </a:ext>
            </a:extLst>
          </p:cNvPr>
          <p:cNvGrpSpPr/>
          <p:nvPr/>
        </p:nvGrpSpPr>
        <p:grpSpPr>
          <a:xfrm>
            <a:off x="1394932" y="5987669"/>
            <a:ext cx="292868" cy="385093"/>
            <a:chOff x="777036" y="2438209"/>
            <a:chExt cx="590642" cy="776638"/>
          </a:xfrm>
        </p:grpSpPr>
        <p:sp>
          <p:nvSpPr>
            <p:cNvPr id="560" name="Flowchart: Connector 559">
              <a:extLst>
                <a:ext uri="{FF2B5EF4-FFF2-40B4-BE49-F238E27FC236}">
                  <a16:creationId xmlns:a16="http://schemas.microsoft.com/office/drawing/2014/main" id="{2D556770-F92D-17BA-9AB4-EAD2DA85116F}"/>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561" name="Connecteur droit avec flèche 71">
              <a:extLst>
                <a:ext uri="{FF2B5EF4-FFF2-40B4-BE49-F238E27FC236}">
                  <a16:creationId xmlns:a16="http://schemas.microsoft.com/office/drawing/2014/main" id="{F014F5BD-0199-C6FD-8ABB-648E1807FB40}"/>
                </a:ext>
              </a:extLst>
            </p:cNvPr>
            <p:cNvCxnSpPr>
              <a:cxnSpLocks/>
            </p:cNvCxnSpPr>
            <p:nvPr/>
          </p:nvCxnSpPr>
          <p:spPr>
            <a:xfrm rot="5400000">
              <a:off x="836647" y="2972911"/>
              <a:ext cx="482573" cy="1299"/>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562" name="Group 561">
            <a:extLst>
              <a:ext uri="{FF2B5EF4-FFF2-40B4-BE49-F238E27FC236}">
                <a16:creationId xmlns:a16="http://schemas.microsoft.com/office/drawing/2014/main" id="{E9A95948-BD3F-FE20-E5BC-954951AA8FC1}"/>
              </a:ext>
            </a:extLst>
          </p:cNvPr>
          <p:cNvGrpSpPr/>
          <p:nvPr/>
        </p:nvGrpSpPr>
        <p:grpSpPr>
          <a:xfrm>
            <a:off x="1697467" y="5987669"/>
            <a:ext cx="382398" cy="292868"/>
            <a:chOff x="596476" y="2438209"/>
            <a:chExt cx="771202" cy="590643"/>
          </a:xfrm>
        </p:grpSpPr>
        <p:sp>
          <p:nvSpPr>
            <p:cNvPr id="563" name="Flowchart: Connector 562">
              <a:extLst>
                <a:ext uri="{FF2B5EF4-FFF2-40B4-BE49-F238E27FC236}">
                  <a16:creationId xmlns:a16="http://schemas.microsoft.com/office/drawing/2014/main" id="{B5430344-09E3-0CCB-2DD6-1CF163805E5D}"/>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564" name="Connecteur droit avec flèche 71">
              <a:extLst>
                <a:ext uri="{FF2B5EF4-FFF2-40B4-BE49-F238E27FC236}">
                  <a16:creationId xmlns:a16="http://schemas.microsoft.com/office/drawing/2014/main" id="{2AA3FFF5-1E87-CB22-31CD-ECEC4E6DE014}"/>
                </a:ext>
              </a:extLst>
            </p:cNvPr>
            <p:cNvCxnSpPr>
              <a:cxnSpLocks/>
            </p:cNvCxnSpPr>
            <p:nvPr/>
          </p:nvCxnSpPr>
          <p:spPr>
            <a:xfrm rot="10800000">
              <a:off x="596476" y="2730975"/>
              <a:ext cx="482572" cy="1299"/>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565" name="Group 564">
            <a:extLst>
              <a:ext uri="{FF2B5EF4-FFF2-40B4-BE49-F238E27FC236}">
                <a16:creationId xmlns:a16="http://schemas.microsoft.com/office/drawing/2014/main" id="{3C9EF63F-938E-87AF-36B0-2203F2AA35BC}"/>
              </a:ext>
            </a:extLst>
          </p:cNvPr>
          <p:cNvGrpSpPr/>
          <p:nvPr/>
        </p:nvGrpSpPr>
        <p:grpSpPr>
          <a:xfrm>
            <a:off x="2179568" y="5894264"/>
            <a:ext cx="292868" cy="386273"/>
            <a:chOff x="777036" y="2249834"/>
            <a:chExt cx="590642" cy="779018"/>
          </a:xfrm>
        </p:grpSpPr>
        <p:sp>
          <p:nvSpPr>
            <p:cNvPr id="566" name="Flowchart: Connector 565">
              <a:extLst>
                <a:ext uri="{FF2B5EF4-FFF2-40B4-BE49-F238E27FC236}">
                  <a16:creationId xmlns:a16="http://schemas.microsoft.com/office/drawing/2014/main" id="{FEEBEAB3-2FA4-A8DD-F91D-9110EBF83A27}"/>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176" name="Connecteur droit avec flèche 71">
              <a:extLst>
                <a:ext uri="{FF2B5EF4-FFF2-40B4-BE49-F238E27FC236}">
                  <a16:creationId xmlns:a16="http://schemas.microsoft.com/office/drawing/2014/main" id="{43AB4041-9A9D-0E41-6CFE-7464D3F29740}"/>
                </a:ext>
              </a:extLst>
            </p:cNvPr>
            <p:cNvCxnSpPr>
              <a:cxnSpLocks/>
            </p:cNvCxnSpPr>
            <p:nvPr/>
          </p:nvCxnSpPr>
          <p:spPr>
            <a:xfrm rot="16200000">
              <a:off x="829683" y="2490471"/>
              <a:ext cx="482573" cy="1299"/>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177" name="Group 176">
            <a:extLst>
              <a:ext uri="{FF2B5EF4-FFF2-40B4-BE49-F238E27FC236}">
                <a16:creationId xmlns:a16="http://schemas.microsoft.com/office/drawing/2014/main" id="{DACBBE96-E988-F067-A2E8-2692CCCAB7D2}"/>
              </a:ext>
            </a:extLst>
          </p:cNvPr>
          <p:cNvGrpSpPr/>
          <p:nvPr/>
        </p:nvGrpSpPr>
        <p:grpSpPr>
          <a:xfrm>
            <a:off x="2567636" y="5987669"/>
            <a:ext cx="388381" cy="292868"/>
            <a:chOff x="777036" y="2438209"/>
            <a:chExt cx="783268" cy="590643"/>
          </a:xfrm>
        </p:grpSpPr>
        <p:sp>
          <p:nvSpPr>
            <p:cNvPr id="178" name="Flowchart: Connector 177">
              <a:extLst>
                <a:ext uri="{FF2B5EF4-FFF2-40B4-BE49-F238E27FC236}">
                  <a16:creationId xmlns:a16="http://schemas.microsoft.com/office/drawing/2014/main" id="{1B406FA3-659D-169B-4041-DFC312600011}"/>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179" name="Connecteur droit avec flèche 71">
              <a:extLst>
                <a:ext uri="{FF2B5EF4-FFF2-40B4-BE49-F238E27FC236}">
                  <a16:creationId xmlns:a16="http://schemas.microsoft.com/office/drawing/2014/main" id="{1193F4AF-58D9-646C-FEFE-0A9D504F746B}"/>
                </a:ext>
              </a:extLst>
            </p:cNvPr>
            <p:cNvCxnSpPr>
              <a:cxnSpLocks/>
            </p:cNvCxnSpPr>
            <p:nvPr/>
          </p:nvCxnSpPr>
          <p:spPr>
            <a:xfrm>
              <a:off x="1077731" y="2730975"/>
              <a:ext cx="482573" cy="1299"/>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644" name="Group 643">
            <a:extLst>
              <a:ext uri="{FF2B5EF4-FFF2-40B4-BE49-F238E27FC236}">
                <a16:creationId xmlns:a16="http://schemas.microsoft.com/office/drawing/2014/main" id="{04D14D9B-3B19-C065-3AB7-7AD3FE947B0A}"/>
              </a:ext>
            </a:extLst>
          </p:cNvPr>
          <p:cNvGrpSpPr/>
          <p:nvPr/>
        </p:nvGrpSpPr>
        <p:grpSpPr>
          <a:xfrm>
            <a:off x="2963745" y="5987669"/>
            <a:ext cx="292868" cy="385093"/>
            <a:chOff x="777036" y="2438209"/>
            <a:chExt cx="590642" cy="776638"/>
          </a:xfrm>
        </p:grpSpPr>
        <p:sp>
          <p:nvSpPr>
            <p:cNvPr id="645" name="Flowchart: Connector 644">
              <a:extLst>
                <a:ext uri="{FF2B5EF4-FFF2-40B4-BE49-F238E27FC236}">
                  <a16:creationId xmlns:a16="http://schemas.microsoft.com/office/drawing/2014/main" id="{02582B79-3715-42FD-4F46-BCF8AF1C12C7}"/>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646" name="Connecteur droit avec flèche 71">
              <a:extLst>
                <a:ext uri="{FF2B5EF4-FFF2-40B4-BE49-F238E27FC236}">
                  <a16:creationId xmlns:a16="http://schemas.microsoft.com/office/drawing/2014/main" id="{C875C267-B574-692B-EE9A-131C1379AB71}"/>
                </a:ext>
              </a:extLst>
            </p:cNvPr>
            <p:cNvCxnSpPr>
              <a:cxnSpLocks/>
            </p:cNvCxnSpPr>
            <p:nvPr/>
          </p:nvCxnSpPr>
          <p:spPr>
            <a:xfrm rot="5400000">
              <a:off x="836647" y="2972911"/>
              <a:ext cx="482573" cy="1299"/>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647" name="Group 646">
            <a:extLst>
              <a:ext uri="{FF2B5EF4-FFF2-40B4-BE49-F238E27FC236}">
                <a16:creationId xmlns:a16="http://schemas.microsoft.com/office/drawing/2014/main" id="{8469C633-14FB-EFEF-1C94-5BF432F3D434}"/>
              </a:ext>
            </a:extLst>
          </p:cNvPr>
          <p:cNvGrpSpPr/>
          <p:nvPr/>
        </p:nvGrpSpPr>
        <p:grpSpPr>
          <a:xfrm>
            <a:off x="3266280" y="5987669"/>
            <a:ext cx="382398" cy="292868"/>
            <a:chOff x="596476" y="2438209"/>
            <a:chExt cx="771202" cy="590643"/>
          </a:xfrm>
        </p:grpSpPr>
        <p:sp>
          <p:nvSpPr>
            <p:cNvPr id="648" name="Flowchart: Connector 647">
              <a:extLst>
                <a:ext uri="{FF2B5EF4-FFF2-40B4-BE49-F238E27FC236}">
                  <a16:creationId xmlns:a16="http://schemas.microsoft.com/office/drawing/2014/main" id="{7CE431FB-4E92-DEA4-E609-68807A930505}"/>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649" name="Connecteur droit avec flèche 71">
              <a:extLst>
                <a:ext uri="{FF2B5EF4-FFF2-40B4-BE49-F238E27FC236}">
                  <a16:creationId xmlns:a16="http://schemas.microsoft.com/office/drawing/2014/main" id="{473B4192-8D87-0D48-DAAC-A046BCF4749D}"/>
                </a:ext>
              </a:extLst>
            </p:cNvPr>
            <p:cNvCxnSpPr>
              <a:cxnSpLocks/>
            </p:cNvCxnSpPr>
            <p:nvPr/>
          </p:nvCxnSpPr>
          <p:spPr>
            <a:xfrm rot="10800000">
              <a:off x="596476" y="2730975"/>
              <a:ext cx="482572" cy="1299"/>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650" name="Group 649">
            <a:extLst>
              <a:ext uri="{FF2B5EF4-FFF2-40B4-BE49-F238E27FC236}">
                <a16:creationId xmlns:a16="http://schemas.microsoft.com/office/drawing/2014/main" id="{F8A13506-B3CF-0D45-9234-A88355D8DD61}"/>
              </a:ext>
            </a:extLst>
          </p:cNvPr>
          <p:cNvGrpSpPr/>
          <p:nvPr/>
        </p:nvGrpSpPr>
        <p:grpSpPr>
          <a:xfrm>
            <a:off x="3748381" y="5894264"/>
            <a:ext cx="292868" cy="386273"/>
            <a:chOff x="777036" y="2249834"/>
            <a:chExt cx="590642" cy="779018"/>
          </a:xfrm>
        </p:grpSpPr>
        <p:sp>
          <p:nvSpPr>
            <p:cNvPr id="651" name="Flowchart: Connector 650">
              <a:extLst>
                <a:ext uri="{FF2B5EF4-FFF2-40B4-BE49-F238E27FC236}">
                  <a16:creationId xmlns:a16="http://schemas.microsoft.com/office/drawing/2014/main" id="{75899CE3-4190-FD44-BABB-79926D9C8C24}"/>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652" name="Connecteur droit avec flèche 71">
              <a:extLst>
                <a:ext uri="{FF2B5EF4-FFF2-40B4-BE49-F238E27FC236}">
                  <a16:creationId xmlns:a16="http://schemas.microsoft.com/office/drawing/2014/main" id="{C6B3FF83-B039-F19D-BAC6-73E3AAF7A26D}"/>
                </a:ext>
              </a:extLst>
            </p:cNvPr>
            <p:cNvCxnSpPr>
              <a:cxnSpLocks/>
            </p:cNvCxnSpPr>
            <p:nvPr/>
          </p:nvCxnSpPr>
          <p:spPr>
            <a:xfrm rot="16200000">
              <a:off x="829683" y="2490471"/>
              <a:ext cx="482573" cy="1299"/>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653" name="Group 652">
            <a:extLst>
              <a:ext uri="{FF2B5EF4-FFF2-40B4-BE49-F238E27FC236}">
                <a16:creationId xmlns:a16="http://schemas.microsoft.com/office/drawing/2014/main" id="{9BF4F9D1-1E08-3D09-8D3F-C51363AD0CD4}"/>
              </a:ext>
            </a:extLst>
          </p:cNvPr>
          <p:cNvGrpSpPr/>
          <p:nvPr/>
        </p:nvGrpSpPr>
        <p:grpSpPr>
          <a:xfrm>
            <a:off x="4136449" y="5987669"/>
            <a:ext cx="388381" cy="292868"/>
            <a:chOff x="777036" y="2438209"/>
            <a:chExt cx="783268" cy="590643"/>
          </a:xfrm>
        </p:grpSpPr>
        <p:sp>
          <p:nvSpPr>
            <p:cNvPr id="654" name="Flowchart: Connector 653">
              <a:extLst>
                <a:ext uri="{FF2B5EF4-FFF2-40B4-BE49-F238E27FC236}">
                  <a16:creationId xmlns:a16="http://schemas.microsoft.com/office/drawing/2014/main" id="{9B1E99C5-4CCB-68C5-D3DF-AF268CE633CF}"/>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655" name="Connecteur droit avec flèche 71">
              <a:extLst>
                <a:ext uri="{FF2B5EF4-FFF2-40B4-BE49-F238E27FC236}">
                  <a16:creationId xmlns:a16="http://schemas.microsoft.com/office/drawing/2014/main" id="{073D2EDF-F9F4-F21D-A023-3BEA8CDB0988}"/>
                </a:ext>
              </a:extLst>
            </p:cNvPr>
            <p:cNvCxnSpPr>
              <a:cxnSpLocks/>
            </p:cNvCxnSpPr>
            <p:nvPr/>
          </p:nvCxnSpPr>
          <p:spPr>
            <a:xfrm>
              <a:off x="1077731" y="2730975"/>
              <a:ext cx="482573" cy="1299"/>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656" name="Group 655">
            <a:extLst>
              <a:ext uri="{FF2B5EF4-FFF2-40B4-BE49-F238E27FC236}">
                <a16:creationId xmlns:a16="http://schemas.microsoft.com/office/drawing/2014/main" id="{5EBDFA53-0513-8AD1-03B8-7ACAE3419FE4}"/>
              </a:ext>
            </a:extLst>
          </p:cNvPr>
          <p:cNvGrpSpPr/>
          <p:nvPr/>
        </p:nvGrpSpPr>
        <p:grpSpPr>
          <a:xfrm>
            <a:off x="4533444" y="5987669"/>
            <a:ext cx="292868" cy="385093"/>
            <a:chOff x="777036" y="2438209"/>
            <a:chExt cx="590642" cy="776638"/>
          </a:xfrm>
        </p:grpSpPr>
        <p:sp>
          <p:nvSpPr>
            <p:cNvPr id="657" name="Flowchart: Connector 656">
              <a:extLst>
                <a:ext uri="{FF2B5EF4-FFF2-40B4-BE49-F238E27FC236}">
                  <a16:creationId xmlns:a16="http://schemas.microsoft.com/office/drawing/2014/main" id="{8CEC27C0-625A-5C34-27AC-03D6FD4A592E}"/>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658" name="Connecteur droit avec flèche 71">
              <a:extLst>
                <a:ext uri="{FF2B5EF4-FFF2-40B4-BE49-F238E27FC236}">
                  <a16:creationId xmlns:a16="http://schemas.microsoft.com/office/drawing/2014/main" id="{7D7835CE-3C45-5257-F93A-10BD2ABF498B}"/>
                </a:ext>
              </a:extLst>
            </p:cNvPr>
            <p:cNvCxnSpPr>
              <a:cxnSpLocks/>
            </p:cNvCxnSpPr>
            <p:nvPr/>
          </p:nvCxnSpPr>
          <p:spPr>
            <a:xfrm rot="5400000">
              <a:off x="836647" y="2972911"/>
              <a:ext cx="482573" cy="1299"/>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659" name="Group 658">
            <a:extLst>
              <a:ext uri="{FF2B5EF4-FFF2-40B4-BE49-F238E27FC236}">
                <a16:creationId xmlns:a16="http://schemas.microsoft.com/office/drawing/2014/main" id="{310A294E-AF89-C322-ADAE-E4E7CF57E58B}"/>
              </a:ext>
            </a:extLst>
          </p:cNvPr>
          <p:cNvGrpSpPr/>
          <p:nvPr/>
        </p:nvGrpSpPr>
        <p:grpSpPr>
          <a:xfrm>
            <a:off x="4835979" y="5987669"/>
            <a:ext cx="382398" cy="292868"/>
            <a:chOff x="596476" y="2438209"/>
            <a:chExt cx="771202" cy="590643"/>
          </a:xfrm>
        </p:grpSpPr>
        <p:sp>
          <p:nvSpPr>
            <p:cNvPr id="660" name="Flowchart: Connector 659">
              <a:extLst>
                <a:ext uri="{FF2B5EF4-FFF2-40B4-BE49-F238E27FC236}">
                  <a16:creationId xmlns:a16="http://schemas.microsoft.com/office/drawing/2014/main" id="{A9C2AAC7-E87A-C53D-6B95-EE96BEFF7B2B}"/>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661" name="Connecteur droit avec flèche 71">
              <a:extLst>
                <a:ext uri="{FF2B5EF4-FFF2-40B4-BE49-F238E27FC236}">
                  <a16:creationId xmlns:a16="http://schemas.microsoft.com/office/drawing/2014/main" id="{2A9D305F-9762-C274-8120-B90BD80F4750}"/>
                </a:ext>
              </a:extLst>
            </p:cNvPr>
            <p:cNvCxnSpPr>
              <a:cxnSpLocks/>
            </p:cNvCxnSpPr>
            <p:nvPr/>
          </p:nvCxnSpPr>
          <p:spPr>
            <a:xfrm rot="10800000">
              <a:off x="596476" y="2730975"/>
              <a:ext cx="482572" cy="1299"/>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662" name="Group 661">
            <a:extLst>
              <a:ext uri="{FF2B5EF4-FFF2-40B4-BE49-F238E27FC236}">
                <a16:creationId xmlns:a16="http://schemas.microsoft.com/office/drawing/2014/main" id="{7AF3C33A-6266-425C-FDF1-0EAD9F380802}"/>
              </a:ext>
            </a:extLst>
          </p:cNvPr>
          <p:cNvGrpSpPr/>
          <p:nvPr/>
        </p:nvGrpSpPr>
        <p:grpSpPr>
          <a:xfrm>
            <a:off x="5318080" y="5894264"/>
            <a:ext cx="292868" cy="386273"/>
            <a:chOff x="777036" y="2249834"/>
            <a:chExt cx="590642" cy="779018"/>
          </a:xfrm>
        </p:grpSpPr>
        <p:sp>
          <p:nvSpPr>
            <p:cNvPr id="663" name="Flowchart: Connector 662">
              <a:extLst>
                <a:ext uri="{FF2B5EF4-FFF2-40B4-BE49-F238E27FC236}">
                  <a16:creationId xmlns:a16="http://schemas.microsoft.com/office/drawing/2014/main" id="{2C193339-D1AC-E21A-6D42-6EA01B114078}"/>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664" name="Connecteur droit avec flèche 71">
              <a:extLst>
                <a:ext uri="{FF2B5EF4-FFF2-40B4-BE49-F238E27FC236}">
                  <a16:creationId xmlns:a16="http://schemas.microsoft.com/office/drawing/2014/main" id="{3C610E44-C813-22D3-FFB3-7571866369FD}"/>
                </a:ext>
              </a:extLst>
            </p:cNvPr>
            <p:cNvCxnSpPr>
              <a:cxnSpLocks/>
            </p:cNvCxnSpPr>
            <p:nvPr/>
          </p:nvCxnSpPr>
          <p:spPr>
            <a:xfrm rot="16200000">
              <a:off x="829683" y="2490471"/>
              <a:ext cx="482573" cy="1299"/>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665" name="Group 664">
            <a:extLst>
              <a:ext uri="{FF2B5EF4-FFF2-40B4-BE49-F238E27FC236}">
                <a16:creationId xmlns:a16="http://schemas.microsoft.com/office/drawing/2014/main" id="{A64BB8BE-DF62-98CF-1DD4-A76272A8ACF6}"/>
              </a:ext>
            </a:extLst>
          </p:cNvPr>
          <p:cNvGrpSpPr/>
          <p:nvPr/>
        </p:nvGrpSpPr>
        <p:grpSpPr>
          <a:xfrm>
            <a:off x="5706148" y="5987669"/>
            <a:ext cx="388381" cy="292868"/>
            <a:chOff x="777036" y="2438209"/>
            <a:chExt cx="783268" cy="590643"/>
          </a:xfrm>
        </p:grpSpPr>
        <p:sp>
          <p:nvSpPr>
            <p:cNvPr id="666" name="Flowchart: Connector 665">
              <a:extLst>
                <a:ext uri="{FF2B5EF4-FFF2-40B4-BE49-F238E27FC236}">
                  <a16:creationId xmlns:a16="http://schemas.microsoft.com/office/drawing/2014/main" id="{D7CAB979-57A7-5E0C-6A04-3AC2862FD603}"/>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667" name="Connecteur droit avec flèche 71">
              <a:extLst>
                <a:ext uri="{FF2B5EF4-FFF2-40B4-BE49-F238E27FC236}">
                  <a16:creationId xmlns:a16="http://schemas.microsoft.com/office/drawing/2014/main" id="{7D25FCB8-3D52-8AF5-BE7B-7212781DE748}"/>
                </a:ext>
              </a:extLst>
            </p:cNvPr>
            <p:cNvCxnSpPr>
              <a:cxnSpLocks/>
            </p:cNvCxnSpPr>
            <p:nvPr/>
          </p:nvCxnSpPr>
          <p:spPr>
            <a:xfrm>
              <a:off x="1077731" y="2730975"/>
              <a:ext cx="482573" cy="1299"/>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sp>
        <p:nvSpPr>
          <p:cNvPr id="668" name="Rectangle 667">
            <a:extLst>
              <a:ext uri="{FF2B5EF4-FFF2-40B4-BE49-F238E27FC236}">
                <a16:creationId xmlns:a16="http://schemas.microsoft.com/office/drawing/2014/main" id="{114D7E5E-1ABE-562D-842A-36DBF67A01F6}"/>
              </a:ext>
            </a:extLst>
          </p:cNvPr>
          <p:cNvSpPr/>
          <p:nvPr/>
        </p:nvSpPr>
        <p:spPr>
          <a:xfrm>
            <a:off x="6830937" y="3848903"/>
            <a:ext cx="733078" cy="394067"/>
          </a:xfrm>
          <a:prstGeom prst="rect">
            <a:avLst/>
          </a:prstGeom>
          <a:noFill/>
          <a:ln w="28575">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670" name="ZoneTexte 41">
            <a:extLst>
              <a:ext uri="{FF2B5EF4-FFF2-40B4-BE49-F238E27FC236}">
                <a16:creationId xmlns:a16="http://schemas.microsoft.com/office/drawing/2014/main" id="{F6B18EB7-AC49-B03F-7978-442DFA216E53}"/>
              </a:ext>
            </a:extLst>
          </p:cNvPr>
          <p:cNvSpPr txBox="1"/>
          <p:nvPr/>
        </p:nvSpPr>
        <p:spPr>
          <a:xfrm>
            <a:off x="7938493" y="4069211"/>
            <a:ext cx="439544" cy="338554"/>
          </a:xfrm>
          <a:prstGeom prst="rect">
            <a:avLst/>
          </a:prstGeom>
          <a:noFill/>
        </p:spPr>
        <p:txBody>
          <a:bodyPr wrap="none" rtlCol="0">
            <a:spAutoFit/>
          </a:bodyPr>
          <a:lstStyle/>
          <a:p>
            <a:r>
              <a:rPr lang="fr-CA" sz="1600" b="1" dirty="0" err="1">
                <a:latin typeface="Century Schoolbook" panose="02040604050505020304" pitchFamily="18" charset="0"/>
                <a:cs typeface="Roboto Serif Medium" pitchFamily="2" charset="0"/>
              </a:rPr>
              <a:t>G</a:t>
            </a:r>
            <a:r>
              <a:rPr lang="fr-CA" sz="1600" b="1" baseline="-25000" dirty="0" err="1">
                <a:latin typeface="Century Schoolbook" panose="02040604050505020304" pitchFamily="18" charset="0"/>
                <a:cs typeface="Roboto Serif Medium" pitchFamily="2" charset="0"/>
              </a:rPr>
              <a:t>x</a:t>
            </a:r>
            <a:endParaRPr lang="fr-CA" sz="1600" b="1" dirty="0">
              <a:latin typeface="Century Schoolbook" panose="02040604050505020304" pitchFamily="18" charset="0"/>
              <a:cs typeface="Roboto Serif Medium" pitchFamily="2" charset="0"/>
            </a:endParaRPr>
          </a:p>
        </p:txBody>
      </p:sp>
      <p:sp>
        <p:nvSpPr>
          <p:cNvPr id="673" name="Rectangle 672">
            <a:extLst>
              <a:ext uri="{FF2B5EF4-FFF2-40B4-BE49-F238E27FC236}">
                <a16:creationId xmlns:a16="http://schemas.microsoft.com/office/drawing/2014/main" id="{533C0248-88BD-9F91-3A7C-A346D9CBE01C}"/>
              </a:ext>
            </a:extLst>
          </p:cNvPr>
          <p:cNvSpPr/>
          <p:nvPr/>
        </p:nvSpPr>
        <p:spPr>
          <a:xfrm>
            <a:off x="6829640" y="5765534"/>
            <a:ext cx="733078" cy="394067"/>
          </a:xfrm>
          <a:prstGeom prst="rect">
            <a:avLst/>
          </a:prstGeom>
          <a:noFill/>
          <a:ln w="28575">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cxnSp>
        <p:nvCxnSpPr>
          <p:cNvPr id="674" name="Straight Connector 673">
            <a:extLst>
              <a:ext uri="{FF2B5EF4-FFF2-40B4-BE49-F238E27FC236}">
                <a16:creationId xmlns:a16="http://schemas.microsoft.com/office/drawing/2014/main" id="{79D9699F-4DA7-D160-E599-76BB64ED85ED}"/>
              </a:ext>
            </a:extLst>
          </p:cNvPr>
          <p:cNvCxnSpPr>
            <a:cxnSpLocks/>
          </p:cNvCxnSpPr>
          <p:nvPr/>
        </p:nvCxnSpPr>
        <p:spPr>
          <a:xfrm>
            <a:off x="6434179" y="6159601"/>
            <a:ext cx="1524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675" name="ZoneTexte 41">
            <a:extLst>
              <a:ext uri="{FF2B5EF4-FFF2-40B4-BE49-F238E27FC236}">
                <a16:creationId xmlns:a16="http://schemas.microsoft.com/office/drawing/2014/main" id="{9419E969-5B33-0A0D-3AAF-8CBCB7AEC3ED}"/>
              </a:ext>
            </a:extLst>
          </p:cNvPr>
          <p:cNvSpPr txBox="1"/>
          <p:nvPr/>
        </p:nvSpPr>
        <p:spPr>
          <a:xfrm>
            <a:off x="7937196" y="5985842"/>
            <a:ext cx="439544" cy="338554"/>
          </a:xfrm>
          <a:prstGeom prst="rect">
            <a:avLst/>
          </a:prstGeom>
          <a:noFill/>
        </p:spPr>
        <p:txBody>
          <a:bodyPr wrap="none" rtlCol="0">
            <a:spAutoFit/>
          </a:bodyPr>
          <a:lstStyle/>
          <a:p>
            <a:r>
              <a:rPr lang="fr-CA" sz="1600" b="1" dirty="0" err="1">
                <a:latin typeface="Century Schoolbook" panose="02040604050505020304" pitchFamily="18" charset="0"/>
                <a:cs typeface="Roboto Serif Medium" pitchFamily="2" charset="0"/>
              </a:rPr>
              <a:t>G</a:t>
            </a:r>
            <a:r>
              <a:rPr lang="fr-CA" sz="1600" b="1" baseline="-25000" dirty="0" err="1">
                <a:latin typeface="Century Schoolbook" panose="02040604050505020304" pitchFamily="18" charset="0"/>
                <a:cs typeface="Roboto Serif Medium" pitchFamily="2" charset="0"/>
              </a:rPr>
              <a:t>x</a:t>
            </a:r>
            <a:endParaRPr lang="fr-CA" sz="1600" b="1" dirty="0">
              <a:latin typeface="Century Schoolbook" panose="02040604050505020304" pitchFamily="18" charset="0"/>
              <a:cs typeface="Roboto Serif Medium" pitchFamily="2" charset="0"/>
            </a:endParaRPr>
          </a:p>
        </p:txBody>
      </p:sp>
      <p:cxnSp>
        <p:nvCxnSpPr>
          <p:cNvPr id="699" name="Straight Arrow Connector 698">
            <a:extLst>
              <a:ext uri="{FF2B5EF4-FFF2-40B4-BE49-F238E27FC236}">
                <a16:creationId xmlns:a16="http://schemas.microsoft.com/office/drawing/2014/main" id="{378F3327-D668-D887-8D9E-DC009EEA82E4}"/>
              </a:ext>
            </a:extLst>
          </p:cNvPr>
          <p:cNvCxnSpPr>
            <a:cxnSpLocks/>
          </p:cNvCxnSpPr>
          <p:nvPr/>
        </p:nvCxnSpPr>
        <p:spPr>
          <a:xfrm flipV="1">
            <a:off x="984066" y="2916445"/>
            <a:ext cx="0" cy="948213"/>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56" name="Straight Arrow Connector 255">
            <a:extLst>
              <a:ext uri="{FF2B5EF4-FFF2-40B4-BE49-F238E27FC236}">
                <a16:creationId xmlns:a16="http://schemas.microsoft.com/office/drawing/2014/main" id="{99C2150C-5A01-5E26-0DAA-71FAFF7800EE}"/>
              </a:ext>
            </a:extLst>
          </p:cNvPr>
          <p:cNvCxnSpPr>
            <a:cxnSpLocks/>
          </p:cNvCxnSpPr>
          <p:nvPr/>
        </p:nvCxnSpPr>
        <p:spPr>
          <a:xfrm>
            <a:off x="978552" y="3860258"/>
            <a:ext cx="5045760" cy="0"/>
          </a:xfrm>
          <a:prstGeom prst="straightConnector1">
            <a:avLst/>
          </a:prstGeom>
          <a:ln w="1905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257" name="ZoneTexte 41">
                <a:extLst>
                  <a:ext uri="{FF2B5EF4-FFF2-40B4-BE49-F238E27FC236}">
                    <a16:creationId xmlns:a16="http://schemas.microsoft.com/office/drawing/2014/main" id="{111201DC-0D82-6C06-3A25-F98C87D27538}"/>
                  </a:ext>
                </a:extLst>
              </p:cNvPr>
              <p:cNvSpPr txBox="1"/>
              <p:nvPr/>
            </p:nvSpPr>
            <p:spPr>
              <a:xfrm>
                <a:off x="516374" y="2336273"/>
                <a:ext cx="924356" cy="584775"/>
              </a:xfrm>
              <a:prstGeom prst="rect">
                <a:avLst/>
              </a:prstGeom>
              <a:noFill/>
            </p:spPr>
            <p:txBody>
              <a:bodyPr wrap="none" rtlCol="0">
                <a:spAutoFit/>
              </a:bodyPr>
              <a:lstStyle/>
              <a:p>
                <a:pPr algn="ctr"/>
                <a:r>
                  <a:rPr lang="fr-CA" sz="1600" dirty="0">
                    <a:latin typeface="Century Schoolbook" panose="02040604050505020304" pitchFamily="18" charset="0"/>
                    <a:cs typeface="Roboto Serif Light" pitchFamily="2" charset="0"/>
                  </a:rPr>
                  <a:t>Phase </a:t>
                </a:r>
              </a:p>
              <a:p>
                <a:pPr algn="ctr"/>
                <a14:m>
                  <m:oMathPara xmlns:m="http://schemas.openxmlformats.org/officeDocument/2006/math">
                    <m:oMathParaPr>
                      <m:jc m:val="centerGroup"/>
                    </m:oMathParaPr>
                    <m:oMath xmlns:m="http://schemas.openxmlformats.org/officeDocument/2006/math">
                      <m:r>
                        <a:rPr lang="fr-CA" sz="1600" i="1" smtClean="0">
                          <a:latin typeface="Cambria Math" panose="02040503050406030204" pitchFamily="18" charset="0"/>
                          <a:ea typeface="Cambria Math" panose="02040503050406030204" pitchFamily="18" charset="0"/>
                          <a:cs typeface="Roboto Serif Light" pitchFamily="2" charset="0"/>
                        </a:rPr>
                        <m:t>𝜑</m:t>
                      </m:r>
                      <m:r>
                        <a:rPr lang="fr-CA" sz="1600" i="1">
                          <a:latin typeface="Cambria Math" panose="02040503050406030204" pitchFamily="18" charset="0"/>
                          <a:ea typeface="Cambria Math" panose="02040503050406030204" pitchFamily="18" charset="0"/>
                          <a:cs typeface="Roboto Serif Light" pitchFamily="2" charset="0"/>
                        </a:rPr>
                        <m:t>(</m:t>
                      </m:r>
                      <m:r>
                        <a:rPr lang="fr-CA" sz="1600" i="1">
                          <a:latin typeface="Cambria Math" panose="02040503050406030204" pitchFamily="18" charset="0"/>
                          <a:ea typeface="Cambria Math" panose="02040503050406030204" pitchFamily="18" charset="0"/>
                          <a:cs typeface="Roboto Serif Light" pitchFamily="2" charset="0"/>
                        </a:rPr>
                        <m:t>𝑥</m:t>
                      </m:r>
                      <m:r>
                        <a:rPr lang="fr-CA" sz="1600" i="1">
                          <a:latin typeface="Cambria Math" panose="02040503050406030204" pitchFamily="18" charset="0"/>
                          <a:ea typeface="Cambria Math" panose="02040503050406030204" pitchFamily="18" charset="0"/>
                          <a:cs typeface="Roboto Serif Light" pitchFamily="2" charset="0"/>
                        </a:rPr>
                        <m:t>,</m:t>
                      </m:r>
                      <m:sSub>
                        <m:sSubPr>
                          <m:ctrlPr>
                            <a:rPr lang="fr-CA" sz="1600" i="1">
                              <a:latin typeface="Cambria Math" panose="02040503050406030204" pitchFamily="18" charset="0"/>
                              <a:ea typeface="Cambria Math" panose="02040503050406030204" pitchFamily="18" charset="0"/>
                              <a:cs typeface="Roboto Serif Light" pitchFamily="2" charset="0"/>
                            </a:rPr>
                          </m:ctrlPr>
                        </m:sSubPr>
                        <m:e>
                          <m:r>
                            <a:rPr lang="fr-CA" sz="1600" i="1">
                              <a:latin typeface="Cambria Math" panose="02040503050406030204" pitchFamily="18" charset="0"/>
                              <a:ea typeface="Cambria Math" panose="02040503050406030204" pitchFamily="18" charset="0"/>
                              <a:cs typeface="Roboto Serif Light" pitchFamily="2" charset="0"/>
                            </a:rPr>
                            <m:t>𝑡</m:t>
                          </m:r>
                        </m:e>
                        <m:sub>
                          <m:r>
                            <a:rPr lang="fr-CA" sz="1600" b="0" i="1" smtClean="0">
                              <a:latin typeface="Cambria Math" panose="02040503050406030204" pitchFamily="18" charset="0"/>
                              <a:ea typeface="Cambria Math" panose="02040503050406030204" pitchFamily="18" charset="0"/>
                              <a:cs typeface="Roboto Serif Light" pitchFamily="2" charset="0"/>
                            </a:rPr>
                            <m:t>1</m:t>
                          </m:r>
                        </m:sub>
                      </m:sSub>
                      <m:r>
                        <a:rPr lang="fr-CA" sz="1600" i="1">
                          <a:latin typeface="Cambria Math" panose="02040503050406030204" pitchFamily="18" charset="0"/>
                          <a:ea typeface="Cambria Math" panose="02040503050406030204" pitchFamily="18" charset="0"/>
                          <a:cs typeface="Roboto Serif Light" pitchFamily="2" charset="0"/>
                        </a:rPr>
                        <m:t>)</m:t>
                      </m:r>
                    </m:oMath>
                  </m:oMathPara>
                </a14:m>
                <a:endParaRPr lang="fr-CA" sz="1600" dirty="0">
                  <a:latin typeface="Century Schoolbook" panose="02040604050505020304" pitchFamily="18" charset="0"/>
                  <a:cs typeface="Roboto Serif Light" pitchFamily="2" charset="0"/>
                </a:endParaRPr>
              </a:p>
            </p:txBody>
          </p:sp>
        </mc:Choice>
        <mc:Fallback>
          <p:sp>
            <p:nvSpPr>
              <p:cNvPr id="257" name="ZoneTexte 41">
                <a:extLst>
                  <a:ext uri="{FF2B5EF4-FFF2-40B4-BE49-F238E27FC236}">
                    <a16:creationId xmlns:a16="http://schemas.microsoft.com/office/drawing/2014/main" id="{111201DC-0D82-6C06-3A25-F98C87D27538}"/>
                  </a:ext>
                </a:extLst>
              </p:cNvPr>
              <p:cNvSpPr txBox="1">
                <a:spLocks noRot="1" noChangeAspect="1" noMove="1" noResize="1" noEditPoints="1" noAdjustHandles="1" noChangeArrowheads="1" noChangeShapeType="1" noTextEdit="1"/>
              </p:cNvSpPr>
              <p:nvPr/>
            </p:nvSpPr>
            <p:spPr>
              <a:xfrm>
                <a:off x="516374" y="2336273"/>
                <a:ext cx="924356" cy="584775"/>
              </a:xfrm>
              <a:prstGeom prst="rect">
                <a:avLst/>
              </a:prstGeom>
              <a:blipFill>
                <a:blip r:embed="rId3"/>
                <a:stretch>
                  <a:fillRect t="-3125" r="-5298" b="-12500"/>
                </a:stretch>
              </a:blipFill>
            </p:spPr>
            <p:txBody>
              <a:bodyPr/>
              <a:lstStyle/>
              <a:p>
                <a:r>
                  <a:rPr lang="fr-CA">
                    <a:noFill/>
                  </a:rPr>
                  <a:t> </a:t>
                </a:r>
              </a:p>
            </p:txBody>
          </p:sp>
        </mc:Fallback>
      </mc:AlternateContent>
      <p:sp>
        <p:nvSpPr>
          <p:cNvPr id="258" name="ZoneTexte 41">
            <a:extLst>
              <a:ext uri="{FF2B5EF4-FFF2-40B4-BE49-F238E27FC236}">
                <a16:creationId xmlns:a16="http://schemas.microsoft.com/office/drawing/2014/main" id="{6B2E4A10-2DBE-1623-211E-60DA39F6CE36}"/>
              </a:ext>
            </a:extLst>
          </p:cNvPr>
          <p:cNvSpPr txBox="1"/>
          <p:nvPr/>
        </p:nvSpPr>
        <p:spPr>
          <a:xfrm>
            <a:off x="6024312" y="3682097"/>
            <a:ext cx="303288" cy="338554"/>
          </a:xfrm>
          <a:prstGeom prst="rect">
            <a:avLst/>
          </a:prstGeom>
          <a:noFill/>
        </p:spPr>
        <p:txBody>
          <a:bodyPr wrap="none" rtlCol="0">
            <a:spAutoFit/>
          </a:bodyPr>
          <a:lstStyle/>
          <a:p>
            <a:r>
              <a:rPr lang="fr-CA" sz="1600" dirty="0">
                <a:latin typeface="Century Schoolbook" panose="02040604050505020304" pitchFamily="18" charset="0"/>
                <a:cs typeface="Roboto Serif Light" pitchFamily="2" charset="0"/>
              </a:rPr>
              <a:t>x</a:t>
            </a:r>
          </a:p>
        </p:txBody>
      </p:sp>
      <p:sp>
        <p:nvSpPr>
          <p:cNvPr id="265" name="ZoneTexte 41">
            <a:extLst>
              <a:ext uri="{FF2B5EF4-FFF2-40B4-BE49-F238E27FC236}">
                <a16:creationId xmlns:a16="http://schemas.microsoft.com/office/drawing/2014/main" id="{0DDBC0A4-F68E-4490-EF0A-40966E633789}"/>
              </a:ext>
            </a:extLst>
          </p:cNvPr>
          <p:cNvSpPr txBox="1"/>
          <p:nvPr/>
        </p:nvSpPr>
        <p:spPr>
          <a:xfrm>
            <a:off x="684709" y="3703011"/>
            <a:ext cx="367408" cy="307777"/>
          </a:xfrm>
          <a:prstGeom prst="rect">
            <a:avLst/>
          </a:prstGeom>
          <a:noFill/>
        </p:spPr>
        <p:txBody>
          <a:bodyPr wrap="none" rtlCol="0">
            <a:spAutoFit/>
          </a:bodyPr>
          <a:lstStyle/>
          <a:p>
            <a:r>
              <a:rPr lang="fr-CA" sz="1400" dirty="0">
                <a:latin typeface="Century Schoolbook" panose="02040604050505020304" pitchFamily="18" charset="0"/>
                <a:cs typeface="Roboto Serif Light" pitchFamily="2" charset="0"/>
              </a:rPr>
              <a:t>0°</a:t>
            </a:r>
          </a:p>
        </p:txBody>
      </p:sp>
      <p:sp>
        <p:nvSpPr>
          <p:cNvPr id="266" name="ZoneTexte 41">
            <a:extLst>
              <a:ext uri="{FF2B5EF4-FFF2-40B4-BE49-F238E27FC236}">
                <a16:creationId xmlns:a16="http://schemas.microsoft.com/office/drawing/2014/main" id="{66F87902-A2CC-322A-DF28-B79653D98AB5}"/>
              </a:ext>
            </a:extLst>
          </p:cNvPr>
          <p:cNvSpPr txBox="1"/>
          <p:nvPr/>
        </p:nvSpPr>
        <p:spPr>
          <a:xfrm>
            <a:off x="5649701" y="2842493"/>
            <a:ext cx="569387" cy="307777"/>
          </a:xfrm>
          <a:prstGeom prst="rect">
            <a:avLst/>
          </a:prstGeom>
          <a:noFill/>
        </p:spPr>
        <p:txBody>
          <a:bodyPr wrap="none" rtlCol="0">
            <a:spAutoFit/>
          </a:bodyPr>
          <a:lstStyle/>
          <a:p>
            <a:r>
              <a:rPr lang="fr-CA" sz="1400" dirty="0">
                <a:latin typeface="Century Schoolbook" panose="02040604050505020304" pitchFamily="18" charset="0"/>
                <a:cs typeface="Roboto Serif Light" pitchFamily="2" charset="0"/>
              </a:rPr>
              <a:t>360°</a:t>
            </a:r>
          </a:p>
        </p:txBody>
      </p:sp>
      <p:cxnSp>
        <p:nvCxnSpPr>
          <p:cNvPr id="267" name="Straight Connector 266">
            <a:extLst>
              <a:ext uri="{FF2B5EF4-FFF2-40B4-BE49-F238E27FC236}">
                <a16:creationId xmlns:a16="http://schemas.microsoft.com/office/drawing/2014/main" id="{21ADB0BA-07F2-2C73-C3C6-EB95BC2C904F}"/>
              </a:ext>
            </a:extLst>
          </p:cNvPr>
          <p:cNvCxnSpPr>
            <a:cxnSpLocks/>
          </p:cNvCxnSpPr>
          <p:nvPr/>
        </p:nvCxnSpPr>
        <p:spPr>
          <a:xfrm flipV="1">
            <a:off x="983315" y="4911219"/>
            <a:ext cx="1557642" cy="829591"/>
          </a:xfrm>
          <a:prstGeom prst="line">
            <a:avLst/>
          </a:prstGeom>
          <a:ln w="19050">
            <a:solidFill>
              <a:srgbClr val="00A759"/>
            </a:solidFill>
          </a:ln>
        </p:spPr>
        <p:style>
          <a:lnRef idx="1">
            <a:schemeClr val="accent1"/>
          </a:lnRef>
          <a:fillRef idx="0">
            <a:schemeClr val="accent1"/>
          </a:fillRef>
          <a:effectRef idx="0">
            <a:schemeClr val="accent1"/>
          </a:effectRef>
          <a:fontRef idx="minor">
            <a:schemeClr val="tx1"/>
          </a:fontRef>
        </p:style>
      </p:cxnSp>
      <p:cxnSp>
        <p:nvCxnSpPr>
          <p:cNvPr id="268" name="Straight Arrow Connector 267">
            <a:extLst>
              <a:ext uri="{FF2B5EF4-FFF2-40B4-BE49-F238E27FC236}">
                <a16:creationId xmlns:a16="http://schemas.microsoft.com/office/drawing/2014/main" id="{28BB42B0-67CE-9E4D-40D1-C2B865E5D158}"/>
              </a:ext>
            </a:extLst>
          </p:cNvPr>
          <p:cNvCxnSpPr>
            <a:cxnSpLocks/>
          </p:cNvCxnSpPr>
          <p:nvPr/>
        </p:nvCxnSpPr>
        <p:spPr>
          <a:xfrm flipV="1">
            <a:off x="984066" y="4805881"/>
            <a:ext cx="0" cy="948213"/>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69" name="Straight Arrow Connector 268">
            <a:extLst>
              <a:ext uri="{FF2B5EF4-FFF2-40B4-BE49-F238E27FC236}">
                <a16:creationId xmlns:a16="http://schemas.microsoft.com/office/drawing/2014/main" id="{1CF7D710-7450-A0C1-7716-2452D45D0235}"/>
              </a:ext>
            </a:extLst>
          </p:cNvPr>
          <p:cNvCxnSpPr>
            <a:cxnSpLocks/>
          </p:cNvCxnSpPr>
          <p:nvPr/>
        </p:nvCxnSpPr>
        <p:spPr>
          <a:xfrm>
            <a:off x="978552" y="5749694"/>
            <a:ext cx="5045760" cy="0"/>
          </a:xfrm>
          <a:prstGeom prst="straightConnector1">
            <a:avLst/>
          </a:prstGeom>
          <a:ln w="1905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270" name="ZoneTexte 41">
                <a:extLst>
                  <a:ext uri="{FF2B5EF4-FFF2-40B4-BE49-F238E27FC236}">
                    <a16:creationId xmlns:a16="http://schemas.microsoft.com/office/drawing/2014/main" id="{FC62E860-D5DC-ADC0-D007-AF9B41AAE230}"/>
                  </a:ext>
                </a:extLst>
              </p:cNvPr>
              <p:cNvSpPr txBox="1"/>
              <p:nvPr/>
            </p:nvSpPr>
            <p:spPr>
              <a:xfrm>
                <a:off x="475554" y="4472926"/>
                <a:ext cx="914673" cy="338554"/>
              </a:xfrm>
              <a:prstGeom prst="rect">
                <a:avLst/>
              </a:prstGeom>
              <a:noFill/>
            </p:spPr>
            <p:txBody>
              <a:bodyPr wrap="none" rtlCol="0">
                <a:spAutoFit/>
              </a:bodyPr>
              <a:lstStyle/>
              <a:p>
                <a:pPr algn="ctr"/>
                <a:r>
                  <a:rPr lang="fr-CA" sz="1600" dirty="0">
                    <a:latin typeface="Century Schoolbook" panose="02040604050505020304" pitchFamily="18" charset="0"/>
                    <a:cs typeface="Roboto Serif Light" pitchFamily="2" charset="0"/>
                  </a:rPr>
                  <a:t> </a:t>
                </a:r>
                <a14:m>
                  <m:oMath xmlns:m="http://schemas.openxmlformats.org/officeDocument/2006/math">
                    <m:r>
                      <a:rPr lang="fr-CA" sz="1600" i="1" smtClean="0">
                        <a:latin typeface="Cambria Math" panose="02040503050406030204" pitchFamily="18" charset="0"/>
                        <a:ea typeface="Cambria Math" panose="02040503050406030204" pitchFamily="18" charset="0"/>
                        <a:cs typeface="Roboto Serif Light" pitchFamily="2" charset="0"/>
                      </a:rPr>
                      <m:t>𝜑</m:t>
                    </m:r>
                    <m:r>
                      <a:rPr lang="fr-CA" sz="1600" b="0" i="1" smtClean="0">
                        <a:latin typeface="Cambria Math" panose="02040503050406030204" pitchFamily="18" charset="0"/>
                        <a:ea typeface="Cambria Math" panose="02040503050406030204" pitchFamily="18" charset="0"/>
                        <a:cs typeface="Roboto Serif Light" pitchFamily="2" charset="0"/>
                      </a:rPr>
                      <m:t>(</m:t>
                    </m:r>
                    <m:r>
                      <a:rPr lang="fr-CA" sz="1600" b="0" i="1" smtClean="0">
                        <a:latin typeface="Cambria Math" panose="02040503050406030204" pitchFamily="18" charset="0"/>
                        <a:ea typeface="Cambria Math" panose="02040503050406030204" pitchFamily="18" charset="0"/>
                        <a:cs typeface="Roboto Serif Light" pitchFamily="2" charset="0"/>
                      </a:rPr>
                      <m:t>𝑥</m:t>
                    </m:r>
                    <m:r>
                      <a:rPr lang="fr-CA" sz="1600" b="0" i="1" smtClean="0">
                        <a:latin typeface="Cambria Math" panose="02040503050406030204" pitchFamily="18" charset="0"/>
                        <a:ea typeface="Cambria Math" panose="02040503050406030204" pitchFamily="18" charset="0"/>
                        <a:cs typeface="Roboto Serif Light" pitchFamily="2" charset="0"/>
                      </a:rPr>
                      <m:t>,</m:t>
                    </m:r>
                    <m:sSub>
                      <m:sSubPr>
                        <m:ctrlPr>
                          <a:rPr lang="fr-CA" sz="1600" b="0" i="1" smtClean="0">
                            <a:latin typeface="Cambria Math" panose="02040503050406030204" pitchFamily="18" charset="0"/>
                            <a:ea typeface="Cambria Math" panose="02040503050406030204" pitchFamily="18" charset="0"/>
                            <a:cs typeface="Roboto Serif Light" pitchFamily="2" charset="0"/>
                          </a:rPr>
                        </m:ctrlPr>
                      </m:sSubPr>
                      <m:e>
                        <m:r>
                          <a:rPr lang="fr-CA" sz="1600" b="0" i="1" smtClean="0">
                            <a:latin typeface="Cambria Math" panose="02040503050406030204" pitchFamily="18" charset="0"/>
                            <a:ea typeface="Cambria Math" panose="02040503050406030204" pitchFamily="18" charset="0"/>
                            <a:cs typeface="Roboto Serif Light" pitchFamily="2" charset="0"/>
                          </a:rPr>
                          <m:t>𝑡</m:t>
                        </m:r>
                      </m:e>
                      <m:sub>
                        <m:r>
                          <a:rPr lang="fr-CA" sz="1600" b="0" i="1" smtClean="0">
                            <a:latin typeface="Cambria Math" panose="02040503050406030204" pitchFamily="18" charset="0"/>
                            <a:ea typeface="Cambria Math" panose="02040503050406030204" pitchFamily="18" charset="0"/>
                            <a:cs typeface="Roboto Serif Light" pitchFamily="2" charset="0"/>
                          </a:rPr>
                          <m:t>2</m:t>
                        </m:r>
                      </m:sub>
                    </m:sSub>
                    <m:r>
                      <a:rPr lang="fr-CA" sz="1600" b="0" i="1" smtClean="0">
                        <a:latin typeface="Cambria Math" panose="02040503050406030204" pitchFamily="18" charset="0"/>
                        <a:ea typeface="Cambria Math" panose="02040503050406030204" pitchFamily="18" charset="0"/>
                        <a:cs typeface="Roboto Serif Light" pitchFamily="2" charset="0"/>
                      </a:rPr>
                      <m:t>)</m:t>
                    </m:r>
                  </m:oMath>
                </a14:m>
                <a:endParaRPr lang="fr-CA" sz="1600" dirty="0">
                  <a:latin typeface="Century Schoolbook" panose="02040604050505020304" pitchFamily="18" charset="0"/>
                  <a:cs typeface="Roboto Serif Light" pitchFamily="2" charset="0"/>
                </a:endParaRPr>
              </a:p>
            </p:txBody>
          </p:sp>
        </mc:Choice>
        <mc:Fallback>
          <p:sp>
            <p:nvSpPr>
              <p:cNvPr id="270" name="ZoneTexte 41">
                <a:extLst>
                  <a:ext uri="{FF2B5EF4-FFF2-40B4-BE49-F238E27FC236}">
                    <a16:creationId xmlns:a16="http://schemas.microsoft.com/office/drawing/2014/main" id="{FC62E860-D5DC-ADC0-D007-AF9B41AAE230}"/>
                  </a:ext>
                </a:extLst>
              </p:cNvPr>
              <p:cNvSpPr txBox="1">
                <a:spLocks noRot="1" noChangeAspect="1" noMove="1" noResize="1" noEditPoints="1" noAdjustHandles="1" noChangeArrowheads="1" noChangeShapeType="1" noTextEdit="1"/>
              </p:cNvSpPr>
              <p:nvPr/>
            </p:nvSpPr>
            <p:spPr>
              <a:xfrm>
                <a:off x="475554" y="4472926"/>
                <a:ext cx="914673" cy="338554"/>
              </a:xfrm>
              <a:prstGeom prst="rect">
                <a:avLst/>
              </a:prstGeom>
              <a:blipFill>
                <a:blip r:embed="rId4"/>
                <a:stretch>
                  <a:fillRect l="-3333" t="-5455" r="-9333" b="-23636"/>
                </a:stretch>
              </a:blipFill>
            </p:spPr>
            <p:txBody>
              <a:bodyPr/>
              <a:lstStyle/>
              <a:p>
                <a:r>
                  <a:rPr lang="fr-CA">
                    <a:noFill/>
                  </a:rPr>
                  <a:t> </a:t>
                </a:r>
              </a:p>
            </p:txBody>
          </p:sp>
        </mc:Fallback>
      </mc:AlternateContent>
      <p:sp>
        <p:nvSpPr>
          <p:cNvPr id="271" name="ZoneTexte 41">
            <a:extLst>
              <a:ext uri="{FF2B5EF4-FFF2-40B4-BE49-F238E27FC236}">
                <a16:creationId xmlns:a16="http://schemas.microsoft.com/office/drawing/2014/main" id="{C9221ABC-3AB9-F49D-A6BE-EEE949735CE7}"/>
              </a:ext>
            </a:extLst>
          </p:cNvPr>
          <p:cNvSpPr txBox="1"/>
          <p:nvPr/>
        </p:nvSpPr>
        <p:spPr>
          <a:xfrm>
            <a:off x="6024312" y="5571533"/>
            <a:ext cx="303288" cy="338554"/>
          </a:xfrm>
          <a:prstGeom prst="rect">
            <a:avLst/>
          </a:prstGeom>
          <a:noFill/>
        </p:spPr>
        <p:txBody>
          <a:bodyPr wrap="none" rtlCol="0">
            <a:spAutoFit/>
          </a:bodyPr>
          <a:lstStyle/>
          <a:p>
            <a:r>
              <a:rPr lang="fr-CA" sz="1600" dirty="0">
                <a:latin typeface="Century Schoolbook" panose="02040604050505020304" pitchFamily="18" charset="0"/>
                <a:cs typeface="Roboto Serif Light" pitchFamily="2" charset="0"/>
              </a:rPr>
              <a:t>x</a:t>
            </a:r>
          </a:p>
        </p:txBody>
      </p:sp>
      <p:sp>
        <p:nvSpPr>
          <p:cNvPr id="272" name="ZoneTexte 41">
            <a:extLst>
              <a:ext uri="{FF2B5EF4-FFF2-40B4-BE49-F238E27FC236}">
                <a16:creationId xmlns:a16="http://schemas.microsoft.com/office/drawing/2014/main" id="{1A557AA5-1299-A2D4-1A38-7B5ED309EAA9}"/>
              </a:ext>
            </a:extLst>
          </p:cNvPr>
          <p:cNvSpPr txBox="1"/>
          <p:nvPr/>
        </p:nvSpPr>
        <p:spPr>
          <a:xfrm>
            <a:off x="684709" y="5592447"/>
            <a:ext cx="367408" cy="307777"/>
          </a:xfrm>
          <a:prstGeom prst="rect">
            <a:avLst/>
          </a:prstGeom>
          <a:noFill/>
        </p:spPr>
        <p:txBody>
          <a:bodyPr wrap="none" rtlCol="0">
            <a:spAutoFit/>
          </a:bodyPr>
          <a:lstStyle/>
          <a:p>
            <a:r>
              <a:rPr lang="fr-CA" sz="1400" dirty="0">
                <a:latin typeface="Century Schoolbook" panose="02040604050505020304" pitchFamily="18" charset="0"/>
                <a:cs typeface="Roboto Serif Light" pitchFamily="2" charset="0"/>
              </a:rPr>
              <a:t>0°</a:t>
            </a:r>
          </a:p>
        </p:txBody>
      </p:sp>
      <p:sp>
        <p:nvSpPr>
          <p:cNvPr id="273" name="ZoneTexte 41">
            <a:extLst>
              <a:ext uri="{FF2B5EF4-FFF2-40B4-BE49-F238E27FC236}">
                <a16:creationId xmlns:a16="http://schemas.microsoft.com/office/drawing/2014/main" id="{AFBAEC23-276D-CA41-ED21-CD01AB6F4FFC}"/>
              </a:ext>
            </a:extLst>
          </p:cNvPr>
          <p:cNvSpPr txBox="1"/>
          <p:nvPr/>
        </p:nvSpPr>
        <p:spPr>
          <a:xfrm>
            <a:off x="2534312" y="4765163"/>
            <a:ext cx="569387" cy="307777"/>
          </a:xfrm>
          <a:prstGeom prst="rect">
            <a:avLst/>
          </a:prstGeom>
          <a:noFill/>
        </p:spPr>
        <p:txBody>
          <a:bodyPr wrap="none" rtlCol="0">
            <a:spAutoFit/>
          </a:bodyPr>
          <a:lstStyle/>
          <a:p>
            <a:r>
              <a:rPr lang="fr-CA" sz="1400" dirty="0">
                <a:latin typeface="Century Schoolbook" panose="02040604050505020304" pitchFamily="18" charset="0"/>
                <a:cs typeface="Roboto Serif Light" pitchFamily="2" charset="0"/>
              </a:rPr>
              <a:t>360°</a:t>
            </a:r>
          </a:p>
        </p:txBody>
      </p:sp>
      <p:sp>
        <p:nvSpPr>
          <p:cNvPr id="289" name="ZoneTexte 41">
            <a:extLst>
              <a:ext uri="{FF2B5EF4-FFF2-40B4-BE49-F238E27FC236}">
                <a16:creationId xmlns:a16="http://schemas.microsoft.com/office/drawing/2014/main" id="{4BF424B3-3DBA-4071-BBC3-A2496799BA2C}"/>
              </a:ext>
            </a:extLst>
          </p:cNvPr>
          <p:cNvSpPr txBox="1"/>
          <p:nvPr/>
        </p:nvSpPr>
        <p:spPr>
          <a:xfrm>
            <a:off x="4099551" y="4757330"/>
            <a:ext cx="569387" cy="307777"/>
          </a:xfrm>
          <a:prstGeom prst="rect">
            <a:avLst/>
          </a:prstGeom>
          <a:noFill/>
        </p:spPr>
        <p:txBody>
          <a:bodyPr wrap="none" rtlCol="0">
            <a:spAutoFit/>
          </a:bodyPr>
          <a:lstStyle/>
          <a:p>
            <a:r>
              <a:rPr lang="fr-CA" sz="1400" dirty="0">
                <a:latin typeface="Century Schoolbook" panose="02040604050505020304" pitchFamily="18" charset="0"/>
                <a:cs typeface="Roboto Serif Light" pitchFamily="2" charset="0"/>
              </a:rPr>
              <a:t>720°</a:t>
            </a:r>
          </a:p>
        </p:txBody>
      </p:sp>
      <p:sp>
        <p:nvSpPr>
          <p:cNvPr id="290" name="ZoneTexte 41">
            <a:extLst>
              <a:ext uri="{FF2B5EF4-FFF2-40B4-BE49-F238E27FC236}">
                <a16:creationId xmlns:a16="http://schemas.microsoft.com/office/drawing/2014/main" id="{5D471454-731B-B191-8A8B-2E47AD868719}"/>
              </a:ext>
            </a:extLst>
          </p:cNvPr>
          <p:cNvSpPr txBox="1"/>
          <p:nvPr/>
        </p:nvSpPr>
        <p:spPr>
          <a:xfrm>
            <a:off x="5679546" y="4757330"/>
            <a:ext cx="670376" cy="307777"/>
          </a:xfrm>
          <a:prstGeom prst="rect">
            <a:avLst/>
          </a:prstGeom>
          <a:noFill/>
        </p:spPr>
        <p:txBody>
          <a:bodyPr wrap="none" rtlCol="0">
            <a:spAutoFit/>
          </a:bodyPr>
          <a:lstStyle/>
          <a:p>
            <a:r>
              <a:rPr lang="fr-CA" sz="1400" dirty="0">
                <a:latin typeface="Century Schoolbook" panose="02040604050505020304" pitchFamily="18" charset="0"/>
                <a:cs typeface="Roboto Serif Light" pitchFamily="2" charset="0"/>
              </a:rPr>
              <a:t>1080°</a:t>
            </a:r>
          </a:p>
        </p:txBody>
      </p:sp>
      <p:cxnSp>
        <p:nvCxnSpPr>
          <p:cNvPr id="302" name="Straight Connector 301">
            <a:extLst>
              <a:ext uri="{FF2B5EF4-FFF2-40B4-BE49-F238E27FC236}">
                <a16:creationId xmlns:a16="http://schemas.microsoft.com/office/drawing/2014/main" id="{CFA26B9F-21C0-7BE5-C57C-B2999F3890B9}"/>
              </a:ext>
            </a:extLst>
          </p:cNvPr>
          <p:cNvCxnSpPr>
            <a:cxnSpLocks/>
          </p:cNvCxnSpPr>
          <p:nvPr/>
        </p:nvCxnSpPr>
        <p:spPr>
          <a:xfrm>
            <a:off x="6489061" y="3135955"/>
            <a:ext cx="348470" cy="0"/>
          </a:xfrm>
          <a:prstGeom prst="line">
            <a:avLst/>
          </a:prstGeom>
          <a:ln w="38100">
            <a:solidFill>
              <a:srgbClr val="00A759"/>
            </a:solidFill>
          </a:ln>
        </p:spPr>
        <p:style>
          <a:lnRef idx="1">
            <a:schemeClr val="accent1"/>
          </a:lnRef>
          <a:fillRef idx="0">
            <a:schemeClr val="accent1"/>
          </a:fillRef>
          <a:effectRef idx="0">
            <a:schemeClr val="accent1"/>
          </a:effectRef>
          <a:fontRef idx="minor">
            <a:schemeClr val="tx1"/>
          </a:fontRef>
        </p:style>
      </p:cxnSp>
      <p:cxnSp>
        <p:nvCxnSpPr>
          <p:cNvPr id="305" name="Straight Connector 304">
            <a:extLst>
              <a:ext uri="{FF2B5EF4-FFF2-40B4-BE49-F238E27FC236}">
                <a16:creationId xmlns:a16="http://schemas.microsoft.com/office/drawing/2014/main" id="{2811BC9C-C774-CE03-6C44-BEE7A6456598}"/>
              </a:ext>
            </a:extLst>
          </p:cNvPr>
          <p:cNvCxnSpPr>
            <a:cxnSpLocks/>
          </p:cNvCxnSpPr>
          <p:nvPr/>
        </p:nvCxnSpPr>
        <p:spPr>
          <a:xfrm>
            <a:off x="7555190" y="3135955"/>
            <a:ext cx="312958" cy="0"/>
          </a:xfrm>
          <a:prstGeom prst="line">
            <a:avLst/>
          </a:prstGeom>
          <a:ln w="38100">
            <a:solidFill>
              <a:srgbClr val="00A759"/>
            </a:solidFill>
          </a:ln>
        </p:spPr>
        <p:style>
          <a:lnRef idx="1">
            <a:schemeClr val="accent1"/>
          </a:lnRef>
          <a:fillRef idx="0">
            <a:schemeClr val="accent1"/>
          </a:fillRef>
          <a:effectRef idx="0">
            <a:schemeClr val="accent1"/>
          </a:effectRef>
          <a:fontRef idx="minor">
            <a:schemeClr val="tx1"/>
          </a:fontRef>
        </p:style>
      </p:cxnSp>
      <p:cxnSp>
        <p:nvCxnSpPr>
          <p:cNvPr id="314" name="Straight Connector 313">
            <a:extLst>
              <a:ext uri="{FF2B5EF4-FFF2-40B4-BE49-F238E27FC236}">
                <a16:creationId xmlns:a16="http://schemas.microsoft.com/office/drawing/2014/main" id="{5264810D-7E84-BD1E-EA58-62C1B534DB7C}"/>
              </a:ext>
            </a:extLst>
          </p:cNvPr>
          <p:cNvCxnSpPr>
            <a:cxnSpLocks/>
          </p:cNvCxnSpPr>
          <p:nvPr/>
        </p:nvCxnSpPr>
        <p:spPr>
          <a:xfrm>
            <a:off x="6832994" y="3035733"/>
            <a:ext cx="0" cy="118980"/>
          </a:xfrm>
          <a:prstGeom prst="line">
            <a:avLst/>
          </a:prstGeom>
          <a:ln w="38100">
            <a:solidFill>
              <a:srgbClr val="00A759"/>
            </a:solidFill>
          </a:ln>
        </p:spPr>
        <p:style>
          <a:lnRef idx="1">
            <a:schemeClr val="accent1"/>
          </a:lnRef>
          <a:fillRef idx="0">
            <a:schemeClr val="accent1"/>
          </a:fillRef>
          <a:effectRef idx="0">
            <a:schemeClr val="accent1"/>
          </a:effectRef>
          <a:fontRef idx="minor">
            <a:schemeClr val="tx1"/>
          </a:fontRef>
        </p:style>
      </p:cxnSp>
      <p:cxnSp>
        <p:nvCxnSpPr>
          <p:cNvPr id="669" name="Straight Connector 668">
            <a:extLst>
              <a:ext uri="{FF2B5EF4-FFF2-40B4-BE49-F238E27FC236}">
                <a16:creationId xmlns:a16="http://schemas.microsoft.com/office/drawing/2014/main" id="{9C9893B9-DA24-E700-B3E2-A5996C71D6C0}"/>
              </a:ext>
            </a:extLst>
          </p:cNvPr>
          <p:cNvCxnSpPr>
            <a:cxnSpLocks/>
          </p:cNvCxnSpPr>
          <p:nvPr/>
        </p:nvCxnSpPr>
        <p:spPr>
          <a:xfrm>
            <a:off x="6435476" y="4242970"/>
            <a:ext cx="1524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734" name="ZoneTexte 41">
            <a:extLst>
              <a:ext uri="{FF2B5EF4-FFF2-40B4-BE49-F238E27FC236}">
                <a16:creationId xmlns:a16="http://schemas.microsoft.com/office/drawing/2014/main" id="{542041DE-4CE1-5A37-5DEA-4D1C59DFBA23}"/>
              </a:ext>
            </a:extLst>
          </p:cNvPr>
          <p:cNvSpPr txBox="1"/>
          <p:nvPr/>
        </p:nvSpPr>
        <p:spPr>
          <a:xfrm>
            <a:off x="7522012" y="2803431"/>
            <a:ext cx="792205" cy="338554"/>
          </a:xfrm>
          <a:prstGeom prst="rect">
            <a:avLst/>
          </a:prstGeom>
          <a:noFill/>
        </p:spPr>
        <p:txBody>
          <a:bodyPr wrap="none" rtlCol="0">
            <a:spAutoFit/>
          </a:bodyPr>
          <a:lstStyle/>
          <a:p>
            <a:r>
              <a:rPr lang="fr-CA" sz="1600" dirty="0">
                <a:latin typeface="Century Schoolbook" panose="02040604050505020304" pitchFamily="18" charset="0"/>
                <a:cs typeface="Roboto Serif Light" pitchFamily="2" charset="0"/>
              </a:rPr>
              <a:t>Signal</a:t>
            </a:r>
          </a:p>
        </p:txBody>
      </p:sp>
      <p:sp>
        <p:nvSpPr>
          <p:cNvPr id="736" name="Oval 735">
            <a:extLst>
              <a:ext uri="{FF2B5EF4-FFF2-40B4-BE49-F238E27FC236}">
                <a16:creationId xmlns:a16="http://schemas.microsoft.com/office/drawing/2014/main" id="{389CB46A-EC56-F615-A19B-926139D43079}"/>
              </a:ext>
            </a:extLst>
          </p:cNvPr>
          <p:cNvSpPr/>
          <p:nvPr/>
        </p:nvSpPr>
        <p:spPr>
          <a:xfrm>
            <a:off x="7190216" y="2917702"/>
            <a:ext cx="18288" cy="182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737" name="Oval 736">
            <a:extLst>
              <a:ext uri="{FF2B5EF4-FFF2-40B4-BE49-F238E27FC236}">
                <a16:creationId xmlns:a16="http://schemas.microsoft.com/office/drawing/2014/main" id="{3575F96F-A498-F84C-DE17-14A38536E192}"/>
              </a:ext>
            </a:extLst>
          </p:cNvPr>
          <p:cNvSpPr/>
          <p:nvPr/>
        </p:nvSpPr>
        <p:spPr>
          <a:xfrm>
            <a:off x="7220898" y="3136779"/>
            <a:ext cx="18288" cy="182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738" name="Oval 737">
            <a:extLst>
              <a:ext uri="{FF2B5EF4-FFF2-40B4-BE49-F238E27FC236}">
                <a16:creationId xmlns:a16="http://schemas.microsoft.com/office/drawing/2014/main" id="{65482033-5832-243A-4A51-5405E28D59DB}"/>
              </a:ext>
            </a:extLst>
          </p:cNvPr>
          <p:cNvSpPr/>
          <p:nvPr/>
        </p:nvSpPr>
        <p:spPr>
          <a:xfrm>
            <a:off x="7251955" y="3239173"/>
            <a:ext cx="18288" cy="182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739" name="Oval 738">
            <a:extLst>
              <a:ext uri="{FF2B5EF4-FFF2-40B4-BE49-F238E27FC236}">
                <a16:creationId xmlns:a16="http://schemas.microsoft.com/office/drawing/2014/main" id="{F2B19CB1-9BD0-D086-8EC2-BB6AE3CF3A8B}"/>
              </a:ext>
            </a:extLst>
          </p:cNvPr>
          <p:cNvSpPr/>
          <p:nvPr/>
        </p:nvSpPr>
        <p:spPr>
          <a:xfrm>
            <a:off x="7282470" y="3041528"/>
            <a:ext cx="18288" cy="182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740" name="Oval 739">
            <a:extLst>
              <a:ext uri="{FF2B5EF4-FFF2-40B4-BE49-F238E27FC236}">
                <a16:creationId xmlns:a16="http://schemas.microsoft.com/office/drawing/2014/main" id="{38BEEE03-91C6-7310-08EF-67ED50CA71D7}"/>
              </a:ext>
            </a:extLst>
          </p:cNvPr>
          <p:cNvSpPr/>
          <p:nvPr/>
        </p:nvSpPr>
        <p:spPr>
          <a:xfrm>
            <a:off x="7313152" y="2953423"/>
            <a:ext cx="18288" cy="182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741" name="Oval 740">
            <a:extLst>
              <a:ext uri="{FF2B5EF4-FFF2-40B4-BE49-F238E27FC236}">
                <a16:creationId xmlns:a16="http://schemas.microsoft.com/office/drawing/2014/main" id="{17A52EC1-5375-C630-E7D8-315CEE50F479}"/>
              </a:ext>
            </a:extLst>
          </p:cNvPr>
          <p:cNvSpPr/>
          <p:nvPr/>
        </p:nvSpPr>
        <p:spPr>
          <a:xfrm>
            <a:off x="7344209" y="3034383"/>
            <a:ext cx="18288" cy="182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742" name="Oval 741">
            <a:extLst>
              <a:ext uri="{FF2B5EF4-FFF2-40B4-BE49-F238E27FC236}">
                <a16:creationId xmlns:a16="http://schemas.microsoft.com/office/drawing/2014/main" id="{F8884541-3BFA-7740-0138-93A67B3159FE}"/>
              </a:ext>
            </a:extLst>
          </p:cNvPr>
          <p:cNvSpPr/>
          <p:nvPr/>
        </p:nvSpPr>
        <p:spPr>
          <a:xfrm>
            <a:off x="7375266" y="3136779"/>
            <a:ext cx="18288" cy="182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743" name="Oval 742">
            <a:extLst>
              <a:ext uri="{FF2B5EF4-FFF2-40B4-BE49-F238E27FC236}">
                <a16:creationId xmlns:a16="http://schemas.microsoft.com/office/drawing/2014/main" id="{01DDAD69-B5D5-E54F-FA8A-DDC1E0147517}"/>
              </a:ext>
            </a:extLst>
          </p:cNvPr>
          <p:cNvSpPr/>
          <p:nvPr/>
        </p:nvSpPr>
        <p:spPr>
          <a:xfrm>
            <a:off x="7405948" y="3146306"/>
            <a:ext cx="18288" cy="182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744" name="Oval 743">
            <a:extLst>
              <a:ext uri="{FF2B5EF4-FFF2-40B4-BE49-F238E27FC236}">
                <a16:creationId xmlns:a16="http://schemas.microsoft.com/office/drawing/2014/main" id="{172F1474-F5E4-3DBD-7CF1-0FC9EA9A609C}"/>
              </a:ext>
            </a:extLst>
          </p:cNvPr>
          <p:cNvSpPr/>
          <p:nvPr/>
        </p:nvSpPr>
        <p:spPr>
          <a:xfrm>
            <a:off x="7437005" y="3067724"/>
            <a:ext cx="18288" cy="182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745" name="Oval 744">
            <a:extLst>
              <a:ext uri="{FF2B5EF4-FFF2-40B4-BE49-F238E27FC236}">
                <a16:creationId xmlns:a16="http://schemas.microsoft.com/office/drawing/2014/main" id="{B64607F9-98CF-966E-B8BC-50952D9A155C}"/>
              </a:ext>
            </a:extLst>
          </p:cNvPr>
          <p:cNvSpPr/>
          <p:nvPr/>
        </p:nvSpPr>
        <p:spPr>
          <a:xfrm>
            <a:off x="7467520" y="3041526"/>
            <a:ext cx="18288" cy="182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746" name="Oval 745">
            <a:extLst>
              <a:ext uri="{FF2B5EF4-FFF2-40B4-BE49-F238E27FC236}">
                <a16:creationId xmlns:a16="http://schemas.microsoft.com/office/drawing/2014/main" id="{ED9F9CCE-CA59-1813-A128-9427B45B8D45}"/>
              </a:ext>
            </a:extLst>
          </p:cNvPr>
          <p:cNvSpPr/>
          <p:nvPr/>
        </p:nvSpPr>
        <p:spPr>
          <a:xfrm>
            <a:off x="7498202" y="3079630"/>
            <a:ext cx="18288" cy="182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749" name="Oval 748">
            <a:extLst>
              <a:ext uri="{FF2B5EF4-FFF2-40B4-BE49-F238E27FC236}">
                <a16:creationId xmlns:a16="http://schemas.microsoft.com/office/drawing/2014/main" id="{310D6266-85E0-2113-2FF7-918D22A5499A}"/>
              </a:ext>
            </a:extLst>
          </p:cNvPr>
          <p:cNvSpPr/>
          <p:nvPr/>
        </p:nvSpPr>
        <p:spPr>
          <a:xfrm>
            <a:off x="6850798" y="2548311"/>
            <a:ext cx="18288" cy="182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750" name="Oval 749">
            <a:extLst>
              <a:ext uri="{FF2B5EF4-FFF2-40B4-BE49-F238E27FC236}">
                <a16:creationId xmlns:a16="http://schemas.microsoft.com/office/drawing/2014/main" id="{D3B46921-6290-F5BF-D2F3-65036CD944A7}"/>
              </a:ext>
            </a:extLst>
          </p:cNvPr>
          <p:cNvSpPr/>
          <p:nvPr/>
        </p:nvSpPr>
        <p:spPr>
          <a:xfrm>
            <a:off x="6881855" y="2638807"/>
            <a:ext cx="18288" cy="182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751" name="Oval 750">
            <a:extLst>
              <a:ext uri="{FF2B5EF4-FFF2-40B4-BE49-F238E27FC236}">
                <a16:creationId xmlns:a16="http://schemas.microsoft.com/office/drawing/2014/main" id="{C2EE52BC-097E-4974-1222-518E725A968F}"/>
              </a:ext>
            </a:extLst>
          </p:cNvPr>
          <p:cNvSpPr/>
          <p:nvPr/>
        </p:nvSpPr>
        <p:spPr>
          <a:xfrm>
            <a:off x="6912370" y="3205545"/>
            <a:ext cx="18288" cy="182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752" name="Oval 751">
            <a:extLst>
              <a:ext uri="{FF2B5EF4-FFF2-40B4-BE49-F238E27FC236}">
                <a16:creationId xmlns:a16="http://schemas.microsoft.com/office/drawing/2014/main" id="{6B1BE117-5FB6-FB9E-357F-E1FCE15761F4}"/>
              </a:ext>
            </a:extLst>
          </p:cNvPr>
          <p:cNvSpPr/>
          <p:nvPr/>
        </p:nvSpPr>
        <p:spPr>
          <a:xfrm>
            <a:off x="6943052" y="3569880"/>
            <a:ext cx="18288" cy="182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753" name="Oval 752">
            <a:extLst>
              <a:ext uri="{FF2B5EF4-FFF2-40B4-BE49-F238E27FC236}">
                <a16:creationId xmlns:a16="http://schemas.microsoft.com/office/drawing/2014/main" id="{8A9D04F0-CCB5-77CE-F2D3-12FBE124CF95}"/>
              </a:ext>
            </a:extLst>
          </p:cNvPr>
          <p:cNvSpPr/>
          <p:nvPr/>
        </p:nvSpPr>
        <p:spPr>
          <a:xfrm>
            <a:off x="6974109" y="3155541"/>
            <a:ext cx="18288" cy="182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754" name="Oval 753">
            <a:extLst>
              <a:ext uri="{FF2B5EF4-FFF2-40B4-BE49-F238E27FC236}">
                <a16:creationId xmlns:a16="http://schemas.microsoft.com/office/drawing/2014/main" id="{2B50CED7-F872-97DC-4734-819029FB8E88}"/>
              </a:ext>
            </a:extLst>
          </p:cNvPr>
          <p:cNvSpPr/>
          <p:nvPr/>
        </p:nvSpPr>
        <p:spPr>
          <a:xfrm>
            <a:off x="7005166" y="2691193"/>
            <a:ext cx="18288" cy="182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755" name="Oval 754">
            <a:extLst>
              <a:ext uri="{FF2B5EF4-FFF2-40B4-BE49-F238E27FC236}">
                <a16:creationId xmlns:a16="http://schemas.microsoft.com/office/drawing/2014/main" id="{A3F44BB9-DEA7-1282-32B1-66B8C9B99903}"/>
              </a:ext>
            </a:extLst>
          </p:cNvPr>
          <p:cNvSpPr/>
          <p:nvPr/>
        </p:nvSpPr>
        <p:spPr>
          <a:xfrm>
            <a:off x="7035848" y="2853117"/>
            <a:ext cx="18288" cy="182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756" name="Oval 755">
            <a:extLst>
              <a:ext uri="{FF2B5EF4-FFF2-40B4-BE49-F238E27FC236}">
                <a16:creationId xmlns:a16="http://schemas.microsoft.com/office/drawing/2014/main" id="{2335F77F-5F96-1E6A-50F6-5E6E3076E01D}"/>
              </a:ext>
            </a:extLst>
          </p:cNvPr>
          <p:cNvSpPr/>
          <p:nvPr/>
        </p:nvSpPr>
        <p:spPr>
          <a:xfrm>
            <a:off x="7066905" y="3203166"/>
            <a:ext cx="18288" cy="182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757" name="Oval 756">
            <a:extLst>
              <a:ext uri="{FF2B5EF4-FFF2-40B4-BE49-F238E27FC236}">
                <a16:creationId xmlns:a16="http://schemas.microsoft.com/office/drawing/2014/main" id="{B446D542-4E4F-789B-460E-CF42A1427626}"/>
              </a:ext>
            </a:extLst>
          </p:cNvPr>
          <p:cNvSpPr/>
          <p:nvPr/>
        </p:nvSpPr>
        <p:spPr>
          <a:xfrm>
            <a:off x="7097420" y="3386526"/>
            <a:ext cx="18288" cy="182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758" name="Oval 757">
            <a:extLst>
              <a:ext uri="{FF2B5EF4-FFF2-40B4-BE49-F238E27FC236}">
                <a16:creationId xmlns:a16="http://schemas.microsoft.com/office/drawing/2014/main" id="{EF48C728-4171-3FA1-3159-7FFC58446D36}"/>
              </a:ext>
            </a:extLst>
          </p:cNvPr>
          <p:cNvSpPr/>
          <p:nvPr/>
        </p:nvSpPr>
        <p:spPr>
          <a:xfrm>
            <a:off x="7128102" y="3169827"/>
            <a:ext cx="18288" cy="182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759" name="Oval 758">
            <a:extLst>
              <a:ext uri="{FF2B5EF4-FFF2-40B4-BE49-F238E27FC236}">
                <a16:creationId xmlns:a16="http://schemas.microsoft.com/office/drawing/2014/main" id="{B109A14B-05D0-5B8D-1978-05E655A78123}"/>
              </a:ext>
            </a:extLst>
          </p:cNvPr>
          <p:cNvSpPr/>
          <p:nvPr/>
        </p:nvSpPr>
        <p:spPr>
          <a:xfrm>
            <a:off x="7159159" y="2857881"/>
            <a:ext cx="18288" cy="182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cxnSp>
        <p:nvCxnSpPr>
          <p:cNvPr id="760" name="Straight Arrow Connector 759">
            <a:extLst>
              <a:ext uri="{FF2B5EF4-FFF2-40B4-BE49-F238E27FC236}">
                <a16:creationId xmlns:a16="http://schemas.microsoft.com/office/drawing/2014/main" id="{5AC51849-A6B4-7DCF-3BC6-6FE29F4ADEE0}"/>
              </a:ext>
            </a:extLst>
          </p:cNvPr>
          <p:cNvCxnSpPr>
            <a:cxnSpLocks/>
          </p:cNvCxnSpPr>
          <p:nvPr/>
        </p:nvCxnSpPr>
        <p:spPr>
          <a:xfrm>
            <a:off x="6567488" y="2419990"/>
            <a:ext cx="1272129" cy="0"/>
          </a:xfrm>
          <a:prstGeom prst="straightConnector1">
            <a:avLst/>
          </a:prstGeom>
          <a:ln w="1905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761" name="ZoneTexte 41">
            <a:extLst>
              <a:ext uri="{FF2B5EF4-FFF2-40B4-BE49-F238E27FC236}">
                <a16:creationId xmlns:a16="http://schemas.microsoft.com/office/drawing/2014/main" id="{59C1556C-58DE-A3BC-91B1-FD56B1AFF77E}"/>
              </a:ext>
            </a:extLst>
          </p:cNvPr>
          <p:cNvSpPr txBox="1"/>
          <p:nvPr/>
        </p:nvSpPr>
        <p:spPr>
          <a:xfrm>
            <a:off x="7837233" y="2250713"/>
            <a:ext cx="395160" cy="338554"/>
          </a:xfrm>
          <a:prstGeom prst="rect">
            <a:avLst/>
          </a:prstGeom>
          <a:noFill/>
        </p:spPr>
        <p:txBody>
          <a:bodyPr wrap="square" rtlCol="0">
            <a:spAutoFit/>
          </a:bodyPr>
          <a:lstStyle/>
          <a:p>
            <a:r>
              <a:rPr lang="fr-CA" sz="1600" dirty="0" err="1">
                <a:latin typeface="Century Schoolbook" panose="02040604050505020304" pitchFamily="18" charset="0"/>
                <a:cs typeface="Roboto Serif Light" pitchFamily="2" charset="0"/>
              </a:rPr>
              <a:t>k</a:t>
            </a:r>
            <a:r>
              <a:rPr lang="fr-CA" sz="1600" baseline="-25000" dirty="0" err="1">
                <a:latin typeface="Century Schoolbook" panose="02040604050505020304" pitchFamily="18" charset="0"/>
                <a:cs typeface="Roboto Serif Light" pitchFamily="2" charset="0"/>
              </a:rPr>
              <a:t>x</a:t>
            </a:r>
            <a:endParaRPr lang="fr-CA" sz="1600" dirty="0">
              <a:latin typeface="Century Schoolbook" panose="02040604050505020304" pitchFamily="18" charset="0"/>
              <a:cs typeface="Roboto Serif Light" pitchFamily="2" charset="0"/>
            </a:endParaRPr>
          </a:p>
        </p:txBody>
      </p:sp>
      <p:sp>
        <p:nvSpPr>
          <p:cNvPr id="769" name="Oval 768">
            <a:extLst>
              <a:ext uri="{FF2B5EF4-FFF2-40B4-BE49-F238E27FC236}">
                <a16:creationId xmlns:a16="http://schemas.microsoft.com/office/drawing/2014/main" id="{2DCDA35A-42D6-3417-0936-77494B37940B}"/>
              </a:ext>
            </a:extLst>
          </p:cNvPr>
          <p:cNvSpPr/>
          <p:nvPr/>
        </p:nvSpPr>
        <p:spPr>
          <a:xfrm>
            <a:off x="6850157" y="2365935"/>
            <a:ext cx="18288" cy="182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770" name="Oval 769">
            <a:extLst>
              <a:ext uri="{FF2B5EF4-FFF2-40B4-BE49-F238E27FC236}">
                <a16:creationId xmlns:a16="http://schemas.microsoft.com/office/drawing/2014/main" id="{CD46CA3D-86C1-13AA-AC7A-BA965C2EA4B5}"/>
              </a:ext>
            </a:extLst>
          </p:cNvPr>
          <p:cNvSpPr/>
          <p:nvPr/>
        </p:nvSpPr>
        <p:spPr>
          <a:xfrm>
            <a:off x="6882171" y="2366686"/>
            <a:ext cx="18288" cy="182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771" name="Oval 770">
            <a:extLst>
              <a:ext uri="{FF2B5EF4-FFF2-40B4-BE49-F238E27FC236}">
                <a16:creationId xmlns:a16="http://schemas.microsoft.com/office/drawing/2014/main" id="{62186BB6-762D-E207-3AC7-A4F925DB8E61}"/>
              </a:ext>
            </a:extLst>
          </p:cNvPr>
          <p:cNvSpPr/>
          <p:nvPr/>
        </p:nvSpPr>
        <p:spPr>
          <a:xfrm>
            <a:off x="6913228" y="2366687"/>
            <a:ext cx="18288" cy="182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772" name="Oval 771">
            <a:extLst>
              <a:ext uri="{FF2B5EF4-FFF2-40B4-BE49-F238E27FC236}">
                <a16:creationId xmlns:a16="http://schemas.microsoft.com/office/drawing/2014/main" id="{5F8D585F-4B5E-4CBC-3AD3-8AC388E4BE1F}"/>
              </a:ext>
            </a:extLst>
          </p:cNvPr>
          <p:cNvSpPr/>
          <p:nvPr/>
        </p:nvSpPr>
        <p:spPr>
          <a:xfrm>
            <a:off x="6942660" y="2367563"/>
            <a:ext cx="18288" cy="182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773" name="Oval 772">
            <a:extLst>
              <a:ext uri="{FF2B5EF4-FFF2-40B4-BE49-F238E27FC236}">
                <a16:creationId xmlns:a16="http://schemas.microsoft.com/office/drawing/2014/main" id="{2D25ED4F-BCDC-FCC7-1242-CCCCC0D11F57}"/>
              </a:ext>
            </a:extLst>
          </p:cNvPr>
          <p:cNvSpPr/>
          <p:nvPr/>
        </p:nvSpPr>
        <p:spPr>
          <a:xfrm>
            <a:off x="6973717" y="2367564"/>
            <a:ext cx="18288" cy="182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774" name="Oval 773">
            <a:extLst>
              <a:ext uri="{FF2B5EF4-FFF2-40B4-BE49-F238E27FC236}">
                <a16:creationId xmlns:a16="http://schemas.microsoft.com/office/drawing/2014/main" id="{87CFECAD-61CD-9179-184E-D2DA060BEBFD}"/>
              </a:ext>
            </a:extLst>
          </p:cNvPr>
          <p:cNvSpPr/>
          <p:nvPr/>
        </p:nvSpPr>
        <p:spPr>
          <a:xfrm>
            <a:off x="7005731" y="2368315"/>
            <a:ext cx="18288" cy="182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775" name="Oval 774">
            <a:extLst>
              <a:ext uri="{FF2B5EF4-FFF2-40B4-BE49-F238E27FC236}">
                <a16:creationId xmlns:a16="http://schemas.microsoft.com/office/drawing/2014/main" id="{A7E4121C-4377-0928-E446-DD451DE5E0EC}"/>
              </a:ext>
            </a:extLst>
          </p:cNvPr>
          <p:cNvSpPr/>
          <p:nvPr/>
        </p:nvSpPr>
        <p:spPr>
          <a:xfrm>
            <a:off x="7036788" y="2368316"/>
            <a:ext cx="18288" cy="182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776" name="Oval 775">
            <a:extLst>
              <a:ext uri="{FF2B5EF4-FFF2-40B4-BE49-F238E27FC236}">
                <a16:creationId xmlns:a16="http://schemas.microsoft.com/office/drawing/2014/main" id="{41D923FD-6B44-49DD-F134-FECCC7359602}"/>
              </a:ext>
            </a:extLst>
          </p:cNvPr>
          <p:cNvSpPr/>
          <p:nvPr/>
        </p:nvSpPr>
        <p:spPr>
          <a:xfrm>
            <a:off x="7066421" y="2366686"/>
            <a:ext cx="18288" cy="182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777" name="Oval 776">
            <a:extLst>
              <a:ext uri="{FF2B5EF4-FFF2-40B4-BE49-F238E27FC236}">
                <a16:creationId xmlns:a16="http://schemas.microsoft.com/office/drawing/2014/main" id="{E3D5F18D-34FC-E67C-C47C-632A958C0E9E}"/>
              </a:ext>
            </a:extLst>
          </p:cNvPr>
          <p:cNvSpPr/>
          <p:nvPr/>
        </p:nvSpPr>
        <p:spPr>
          <a:xfrm>
            <a:off x="7097478" y="2366687"/>
            <a:ext cx="18288" cy="182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778" name="Oval 777">
            <a:extLst>
              <a:ext uri="{FF2B5EF4-FFF2-40B4-BE49-F238E27FC236}">
                <a16:creationId xmlns:a16="http://schemas.microsoft.com/office/drawing/2014/main" id="{128D73CB-CFF8-5013-3D86-0BC838540CD9}"/>
              </a:ext>
            </a:extLst>
          </p:cNvPr>
          <p:cNvSpPr/>
          <p:nvPr/>
        </p:nvSpPr>
        <p:spPr>
          <a:xfrm>
            <a:off x="7129492" y="2367438"/>
            <a:ext cx="18288" cy="182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779" name="Oval 778">
            <a:extLst>
              <a:ext uri="{FF2B5EF4-FFF2-40B4-BE49-F238E27FC236}">
                <a16:creationId xmlns:a16="http://schemas.microsoft.com/office/drawing/2014/main" id="{A6FFFECF-8878-A573-1C24-8C0353E96E9D}"/>
              </a:ext>
            </a:extLst>
          </p:cNvPr>
          <p:cNvSpPr/>
          <p:nvPr/>
        </p:nvSpPr>
        <p:spPr>
          <a:xfrm>
            <a:off x="7160549" y="2367439"/>
            <a:ext cx="18288" cy="182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780" name="Oval 779">
            <a:extLst>
              <a:ext uri="{FF2B5EF4-FFF2-40B4-BE49-F238E27FC236}">
                <a16:creationId xmlns:a16="http://schemas.microsoft.com/office/drawing/2014/main" id="{F2EAE9EF-058C-CDD8-E99D-3FACDD07503E}"/>
              </a:ext>
            </a:extLst>
          </p:cNvPr>
          <p:cNvSpPr/>
          <p:nvPr/>
        </p:nvSpPr>
        <p:spPr>
          <a:xfrm>
            <a:off x="7189981" y="2368315"/>
            <a:ext cx="18288" cy="182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781" name="Oval 780">
            <a:extLst>
              <a:ext uri="{FF2B5EF4-FFF2-40B4-BE49-F238E27FC236}">
                <a16:creationId xmlns:a16="http://schemas.microsoft.com/office/drawing/2014/main" id="{E31D20E8-F169-2D34-E44F-75B4490FC1F7}"/>
              </a:ext>
            </a:extLst>
          </p:cNvPr>
          <p:cNvSpPr/>
          <p:nvPr/>
        </p:nvSpPr>
        <p:spPr>
          <a:xfrm>
            <a:off x="7221038" y="2368316"/>
            <a:ext cx="18288" cy="182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782" name="Oval 781">
            <a:extLst>
              <a:ext uri="{FF2B5EF4-FFF2-40B4-BE49-F238E27FC236}">
                <a16:creationId xmlns:a16="http://schemas.microsoft.com/office/drawing/2014/main" id="{A5904A58-E24A-E07E-07E4-EDF17A171469}"/>
              </a:ext>
            </a:extLst>
          </p:cNvPr>
          <p:cNvSpPr/>
          <p:nvPr/>
        </p:nvSpPr>
        <p:spPr>
          <a:xfrm>
            <a:off x="7253052" y="2369067"/>
            <a:ext cx="18288" cy="182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783" name="Oval 782">
            <a:extLst>
              <a:ext uri="{FF2B5EF4-FFF2-40B4-BE49-F238E27FC236}">
                <a16:creationId xmlns:a16="http://schemas.microsoft.com/office/drawing/2014/main" id="{3065450E-2B43-D01E-C753-52029AABA84D}"/>
              </a:ext>
            </a:extLst>
          </p:cNvPr>
          <p:cNvSpPr/>
          <p:nvPr/>
        </p:nvSpPr>
        <p:spPr>
          <a:xfrm>
            <a:off x="7284109" y="2369068"/>
            <a:ext cx="18288" cy="182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784" name="Oval 783">
            <a:extLst>
              <a:ext uri="{FF2B5EF4-FFF2-40B4-BE49-F238E27FC236}">
                <a16:creationId xmlns:a16="http://schemas.microsoft.com/office/drawing/2014/main" id="{FFF08886-6E82-B90C-A466-E3FD24974B23}"/>
              </a:ext>
            </a:extLst>
          </p:cNvPr>
          <p:cNvSpPr/>
          <p:nvPr/>
        </p:nvSpPr>
        <p:spPr>
          <a:xfrm>
            <a:off x="7313445" y="2368315"/>
            <a:ext cx="18288" cy="182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785" name="Oval 784">
            <a:extLst>
              <a:ext uri="{FF2B5EF4-FFF2-40B4-BE49-F238E27FC236}">
                <a16:creationId xmlns:a16="http://schemas.microsoft.com/office/drawing/2014/main" id="{E9DD4592-B28E-E3A7-25DB-8194BB1C1504}"/>
              </a:ext>
            </a:extLst>
          </p:cNvPr>
          <p:cNvSpPr/>
          <p:nvPr/>
        </p:nvSpPr>
        <p:spPr>
          <a:xfrm>
            <a:off x="7344502" y="2368316"/>
            <a:ext cx="18288" cy="182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786" name="Oval 785">
            <a:extLst>
              <a:ext uri="{FF2B5EF4-FFF2-40B4-BE49-F238E27FC236}">
                <a16:creationId xmlns:a16="http://schemas.microsoft.com/office/drawing/2014/main" id="{844BB4D1-461D-C3B0-24B5-8A4608702139}"/>
              </a:ext>
            </a:extLst>
          </p:cNvPr>
          <p:cNvSpPr/>
          <p:nvPr/>
        </p:nvSpPr>
        <p:spPr>
          <a:xfrm>
            <a:off x="7376516" y="2369067"/>
            <a:ext cx="18288" cy="182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787" name="Oval 786">
            <a:extLst>
              <a:ext uri="{FF2B5EF4-FFF2-40B4-BE49-F238E27FC236}">
                <a16:creationId xmlns:a16="http://schemas.microsoft.com/office/drawing/2014/main" id="{206EF322-ED66-5B09-7CD8-AD279D8AC4D8}"/>
              </a:ext>
            </a:extLst>
          </p:cNvPr>
          <p:cNvSpPr/>
          <p:nvPr/>
        </p:nvSpPr>
        <p:spPr>
          <a:xfrm>
            <a:off x="7407573" y="2369068"/>
            <a:ext cx="18288" cy="182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788" name="Oval 787">
            <a:extLst>
              <a:ext uri="{FF2B5EF4-FFF2-40B4-BE49-F238E27FC236}">
                <a16:creationId xmlns:a16="http://schemas.microsoft.com/office/drawing/2014/main" id="{67C4A74F-6517-B6BC-0499-4E392DEABB39}"/>
              </a:ext>
            </a:extLst>
          </p:cNvPr>
          <p:cNvSpPr/>
          <p:nvPr/>
        </p:nvSpPr>
        <p:spPr>
          <a:xfrm>
            <a:off x="7437005" y="2369944"/>
            <a:ext cx="18288" cy="182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789" name="Oval 788">
            <a:extLst>
              <a:ext uri="{FF2B5EF4-FFF2-40B4-BE49-F238E27FC236}">
                <a16:creationId xmlns:a16="http://schemas.microsoft.com/office/drawing/2014/main" id="{1FE9BB79-9B54-1F06-DC07-6438A345A9DD}"/>
              </a:ext>
            </a:extLst>
          </p:cNvPr>
          <p:cNvSpPr/>
          <p:nvPr/>
        </p:nvSpPr>
        <p:spPr>
          <a:xfrm>
            <a:off x="7468062" y="2369945"/>
            <a:ext cx="18288" cy="182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790" name="Oval 789">
            <a:extLst>
              <a:ext uri="{FF2B5EF4-FFF2-40B4-BE49-F238E27FC236}">
                <a16:creationId xmlns:a16="http://schemas.microsoft.com/office/drawing/2014/main" id="{2E4F59D2-6D98-38FF-D57F-14E094249274}"/>
              </a:ext>
            </a:extLst>
          </p:cNvPr>
          <p:cNvSpPr/>
          <p:nvPr/>
        </p:nvSpPr>
        <p:spPr>
          <a:xfrm>
            <a:off x="7500076" y="2368315"/>
            <a:ext cx="18288" cy="182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mc:AlternateContent xmlns:mc="http://schemas.openxmlformats.org/markup-compatibility/2006">
        <mc:Choice xmlns:a14="http://schemas.microsoft.com/office/drawing/2010/main" Requires="a14">
          <p:sp>
            <p:nvSpPr>
              <p:cNvPr id="803" name="TextBox 802">
                <a:extLst>
                  <a:ext uri="{FF2B5EF4-FFF2-40B4-BE49-F238E27FC236}">
                    <a16:creationId xmlns:a16="http://schemas.microsoft.com/office/drawing/2014/main" id="{8C1E1F71-C2B8-2C9D-8DAF-F4F072F45671}"/>
                  </a:ext>
                </a:extLst>
              </p:cNvPr>
              <p:cNvSpPr txBox="1"/>
              <p:nvPr/>
            </p:nvSpPr>
            <p:spPr>
              <a:xfrm>
                <a:off x="9038583" y="2713061"/>
                <a:ext cx="2468881"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fr-CA" sz="2400" i="1" smtClean="0">
                          <a:latin typeface="Cambria Math" panose="02040503050406030204" pitchFamily="18" charset="0"/>
                          <a:ea typeface="Cambria Math" panose="02040503050406030204" pitchFamily="18" charset="0"/>
                        </a:rPr>
                        <m:t>𝜑</m:t>
                      </m:r>
                      <m:d>
                        <m:dPr>
                          <m:ctrlPr>
                            <a:rPr lang="fr-CA" sz="2400" b="0" i="1" smtClean="0">
                              <a:latin typeface="Cambria Math" panose="02040503050406030204" pitchFamily="18" charset="0"/>
                              <a:ea typeface="Cambria Math" panose="02040503050406030204" pitchFamily="18" charset="0"/>
                            </a:rPr>
                          </m:ctrlPr>
                        </m:dPr>
                        <m:e>
                          <m:r>
                            <a:rPr lang="fr-CA" sz="2400" b="0" i="1" smtClean="0">
                              <a:latin typeface="Cambria Math" panose="02040503050406030204" pitchFamily="18" charset="0"/>
                              <a:ea typeface="Cambria Math" panose="02040503050406030204" pitchFamily="18" charset="0"/>
                            </a:rPr>
                            <m:t>𝑥</m:t>
                          </m:r>
                          <m:r>
                            <a:rPr lang="fr-CA" sz="2400" b="0" i="1" smtClean="0">
                              <a:latin typeface="Cambria Math" panose="02040503050406030204" pitchFamily="18" charset="0"/>
                              <a:ea typeface="Cambria Math" panose="02040503050406030204" pitchFamily="18" charset="0"/>
                            </a:rPr>
                            <m:t>,</m:t>
                          </m:r>
                          <m:r>
                            <a:rPr lang="fr-CA" sz="2400" b="0" i="1" smtClean="0">
                              <a:latin typeface="Cambria Math" panose="02040503050406030204" pitchFamily="18" charset="0"/>
                              <a:ea typeface="Cambria Math" panose="02040503050406030204" pitchFamily="18" charset="0"/>
                            </a:rPr>
                            <m:t>𝑡</m:t>
                          </m:r>
                        </m:e>
                      </m:d>
                      <m:r>
                        <a:rPr lang="fr-CA" sz="2400" b="0" i="1" smtClean="0">
                          <a:latin typeface="Cambria Math" panose="02040503050406030204" pitchFamily="18" charset="0"/>
                          <a:ea typeface="Cambria Math" panose="02040503050406030204" pitchFamily="18" charset="0"/>
                        </a:rPr>
                        <m:t>=</m:t>
                      </m:r>
                      <m:sSub>
                        <m:sSubPr>
                          <m:ctrlPr>
                            <a:rPr lang="fr-CA" sz="2400" b="0" i="1" smtClean="0">
                              <a:latin typeface="Cambria Math" panose="02040503050406030204" pitchFamily="18" charset="0"/>
                              <a:ea typeface="Cambria Math" panose="02040503050406030204" pitchFamily="18" charset="0"/>
                            </a:rPr>
                          </m:ctrlPr>
                        </m:sSubPr>
                        <m:e>
                          <m:r>
                            <a:rPr lang="fr-CA" sz="2400" b="0" i="1" smtClean="0">
                              <a:latin typeface="Cambria Math" panose="02040503050406030204" pitchFamily="18" charset="0"/>
                              <a:ea typeface="Cambria Math" panose="02040503050406030204" pitchFamily="18" charset="0"/>
                            </a:rPr>
                            <m:t>𝑘</m:t>
                          </m:r>
                        </m:e>
                        <m:sub>
                          <m:r>
                            <a:rPr lang="fr-CA" sz="2400" b="0" i="1" smtClean="0">
                              <a:latin typeface="Cambria Math" panose="02040503050406030204" pitchFamily="18" charset="0"/>
                              <a:ea typeface="Cambria Math" panose="02040503050406030204" pitchFamily="18" charset="0"/>
                            </a:rPr>
                            <m:t>𝑥</m:t>
                          </m:r>
                        </m:sub>
                      </m:sSub>
                      <m:r>
                        <a:rPr lang="fr-CA" sz="2400" b="0" i="1" smtClean="0">
                          <a:latin typeface="Cambria Math" panose="02040503050406030204" pitchFamily="18" charset="0"/>
                          <a:ea typeface="Cambria Math" panose="02040503050406030204" pitchFamily="18" charset="0"/>
                        </a:rPr>
                        <m:t>(</m:t>
                      </m:r>
                      <m:r>
                        <a:rPr lang="fr-CA" sz="2400" b="0" i="1" smtClean="0">
                          <a:latin typeface="Cambria Math" panose="02040503050406030204" pitchFamily="18" charset="0"/>
                          <a:ea typeface="Cambria Math" panose="02040503050406030204" pitchFamily="18" charset="0"/>
                        </a:rPr>
                        <m:t>𝑡</m:t>
                      </m:r>
                      <m:r>
                        <a:rPr lang="fr-CA" sz="2400" b="0" i="1" smtClean="0">
                          <a:latin typeface="Cambria Math" panose="02040503050406030204" pitchFamily="18" charset="0"/>
                          <a:ea typeface="Cambria Math" panose="02040503050406030204" pitchFamily="18" charset="0"/>
                        </a:rPr>
                        <m:t>)∙</m:t>
                      </m:r>
                      <m:r>
                        <a:rPr lang="fr-CA" sz="2400" b="0" i="1" smtClean="0">
                          <a:latin typeface="Cambria Math" panose="02040503050406030204" pitchFamily="18" charset="0"/>
                          <a:ea typeface="Cambria Math" panose="02040503050406030204" pitchFamily="18" charset="0"/>
                        </a:rPr>
                        <m:t>𝑥</m:t>
                      </m:r>
                    </m:oMath>
                  </m:oMathPara>
                </a14:m>
                <a:endParaRPr lang="fr-CA" sz="2400" dirty="0">
                  <a:latin typeface="Century Schoolbook" panose="02040604050505020304" pitchFamily="18" charset="0"/>
                  <a:cs typeface="Roboto Serif Light" pitchFamily="2" charset="0"/>
                </a:endParaRPr>
              </a:p>
            </p:txBody>
          </p:sp>
        </mc:Choice>
        <mc:Fallback>
          <p:sp>
            <p:nvSpPr>
              <p:cNvPr id="803" name="TextBox 802">
                <a:extLst>
                  <a:ext uri="{FF2B5EF4-FFF2-40B4-BE49-F238E27FC236}">
                    <a16:creationId xmlns:a16="http://schemas.microsoft.com/office/drawing/2014/main" id="{8C1E1F71-C2B8-2C9D-8DAF-F4F072F45671}"/>
                  </a:ext>
                </a:extLst>
              </p:cNvPr>
              <p:cNvSpPr txBox="1">
                <a:spLocks noRot="1" noChangeAspect="1" noMove="1" noResize="1" noEditPoints="1" noAdjustHandles="1" noChangeArrowheads="1" noChangeShapeType="1" noTextEdit="1"/>
              </p:cNvSpPr>
              <p:nvPr/>
            </p:nvSpPr>
            <p:spPr>
              <a:xfrm>
                <a:off x="9038583" y="2713061"/>
                <a:ext cx="2468881" cy="369332"/>
              </a:xfrm>
              <a:prstGeom prst="rect">
                <a:avLst/>
              </a:prstGeom>
              <a:blipFill>
                <a:blip r:embed="rId5"/>
                <a:stretch>
                  <a:fillRect l="-2469" t="-26230" r="-8642" b="-47541"/>
                </a:stretch>
              </a:blipFill>
            </p:spPr>
            <p:txBody>
              <a:bodyPr/>
              <a:lstStyle/>
              <a:p>
                <a:r>
                  <a:rPr lang="fr-CA">
                    <a:noFill/>
                  </a:rPr>
                  <a:t> </a:t>
                </a:r>
              </a:p>
            </p:txBody>
          </p:sp>
        </mc:Fallback>
      </mc:AlternateContent>
      <mc:AlternateContent xmlns:mc="http://schemas.openxmlformats.org/markup-compatibility/2006">
        <mc:Choice xmlns:a14="http://schemas.microsoft.com/office/drawing/2010/main" Requires="a14">
          <p:sp>
            <p:nvSpPr>
              <p:cNvPr id="804" name="TextBox 803">
                <a:extLst>
                  <a:ext uri="{FF2B5EF4-FFF2-40B4-BE49-F238E27FC236}">
                    <a16:creationId xmlns:a16="http://schemas.microsoft.com/office/drawing/2014/main" id="{60A2D833-5FE5-9D99-7FC5-1CB38A725CE4}"/>
                  </a:ext>
                </a:extLst>
              </p:cNvPr>
              <p:cNvSpPr txBox="1"/>
              <p:nvPr/>
            </p:nvSpPr>
            <p:spPr>
              <a:xfrm>
                <a:off x="8835797" y="3592052"/>
                <a:ext cx="2847574" cy="8259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fr-CA" sz="2400" b="0" i="1" smtClean="0">
                              <a:latin typeface="Cambria Math" panose="02040503050406030204" pitchFamily="18" charset="0"/>
                              <a:ea typeface="Cambria Math" panose="02040503050406030204" pitchFamily="18" charset="0"/>
                            </a:rPr>
                          </m:ctrlPr>
                        </m:sSubPr>
                        <m:e>
                          <m:r>
                            <a:rPr lang="fr-CA" sz="2400" b="0" i="1" smtClean="0">
                              <a:latin typeface="Cambria Math" panose="02040503050406030204" pitchFamily="18" charset="0"/>
                              <a:ea typeface="Cambria Math" panose="02040503050406030204" pitchFamily="18" charset="0"/>
                            </a:rPr>
                            <m:t>𝑘</m:t>
                          </m:r>
                        </m:e>
                        <m:sub>
                          <m:r>
                            <a:rPr lang="fr-CA" sz="2400" b="0" i="1" smtClean="0">
                              <a:latin typeface="Cambria Math" panose="02040503050406030204" pitchFamily="18" charset="0"/>
                              <a:ea typeface="Cambria Math" panose="02040503050406030204" pitchFamily="18" charset="0"/>
                            </a:rPr>
                            <m:t>𝑥</m:t>
                          </m:r>
                        </m:sub>
                      </m:sSub>
                      <m:d>
                        <m:dPr>
                          <m:ctrlPr>
                            <a:rPr lang="fr-CA" sz="2400" b="0" i="1" smtClean="0">
                              <a:latin typeface="Cambria Math" panose="02040503050406030204" pitchFamily="18" charset="0"/>
                              <a:ea typeface="Cambria Math" panose="02040503050406030204" pitchFamily="18" charset="0"/>
                            </a:rPr>
                          </m:ctrlPr>
                        </m:dPr>
                        <m:e>
                          <m:r>
                            <a:rPr lang="fr-CA" sz="2400" b="0" i="1" smtClean="0">
                              <a:latin typeface="Cambria Math" panose="02040503050406030204" pitchFamily="18" charset="0"/>
                              <a:ea typeface="Cambria Math" panose="02040503050406030204" pitchFamily="18" charset="0"/>
                            </a:rPr>
                            <m:t>𝑡</m:t>
                          </m:r>
                        </m:e>
                      </m:d>
                      <m:r>
                        <a:rPr lang="fr-CA" sz="2400" b="0" i="1" smtClean="0">
                          <a:latin typeface="Cambria Math" panose="02040503050406030204" pitchFamily="18" charset="0"/>
                          <a:ea typeface="Cambria Math" panose="02040503050406030204" pitchFamily="18" charset="0"/>
                        </a:rPr>
                        <m:t>= </m:t>
                      </m:r>
                      <m:r>
                        <a:rPr lang="fr-CA" sz="2400" b="0" i="1" smtClean="0">
                          <a:latin typeface="Cambria Math" panose="02040503050406030204" pitchFamily="18" charset="0"/>
                          <a:ea typeface="Cambria Math" panose="02040503050406030204" pitchFamily="18" charset="0"/>
                        </a:rPr>
                        <m:t>𝛾</m:t>
                      </m:r>
                      <m:nary>
                        <m:naryPr>
                          <m:ctrlPr>
                            <a:rPr lang="fr-CA" sz="2400" b="0" i="1" smtClean="0">
                              <a:latin typeface="Cambria Math" panose="02040503050406030204" pitchFamily="18" charset="0"/>
                              <a:ea typeface="Cambria Math" panose="02040503050406030204" pitchFamily="18" charset="0"/>
                            </a:rPr>
                          </m:ctrlPr>
                        </m:naryPr>
                        <m:sub>
                          <m:r>
                            <m:rPr>
                              <m:brk m:alnAt="23"/>
                            </m:rPr>
                            <a:rPr lang="fr-CA" sz="2400" b="0" i="1" smtClean="0">
                              <a:latin typeface="Cambria Math" panose="02040503050406030204" pitchFamily="18" charset="0"/>
                              <a:ea typeface="Cambria Math" panose="02040503050406030204" pitchFamily="18" charset="0"/>
                            </a:rPr>
                            <m:t>0</m:t>
                          </m:r>
                        </m:sub>
                        <m:sup>
                          <m:r>
                            <a:rPr lang="fr-CA" sz="2400" b="0" i="1" smtClean="0">
                              <a:latin typeface="Cambria Math" panose="02040503050406030204" pitchFamily="18" charset="0"/>
                              <a:ea typeface="Cambria Math" panose="02040503050406030204" pitchFamily="18" charset="0"/>
                            </a:rPr>
                            <m:t>𝑡</m:t>
                          </m:r>
                        </m:sup>
                        <m:e>
                          <m:sSub>
                            <m:sSubPr>
                              <m:ctrlPr>
                                <a:rPr lang="fr-CA" sz="2400" b="0" i="1" smtClean="0">
                                  <a:latin typeface="Cambria Math" panose="02040503050406030204" pitchFamily="18" charset="0"/>
                                  <a:ea typeface="Cambria Math" panose="02040503050406030204" pitchFamily="18" charset="0"/>
                                </a:rPr>
                              </m:ctrlPr>
                            </m:sSubPr>
                            <m:e>
                              <m:r>
                                <a:rPr lang="fr-CA" sz="2400" b="0" i="1" smtClean="0">
                                  <a:latin typeface="Cambria Math" panose="02040503050406030204" pitchFamily="18" charset="0"/>
                                  <a:ea typeface="Cambria Math" panose="02040503050406030204" pitchFamily="18" charset="0"/>
                                </a:rPr>
                                <m:t>𝐺</m:t>
                              </m:r>
                            </m:e>
                            <m:sub>
                              <m:r>
                                <a:rPr lang="fr-CA" sz="2400" b="0" i="1" smtClean="0">
                                  <a:latin typeface="Cambria Math" panose="02040503050406030204" pitchFamily="18" charset="0"/>
                                  <a:ea typeface="Cambria Math" panose="02040503050406030204" pitchFamily="18" charset="0"/>
                                </a:rPr>
                                <m:t>𝑥</m:t>
                              </m:r>
                            </m:sub>
                          </m:sSub>
                          <m:d>
                            <m:dPr>
                              <m:ctrlPr>
                                <a:rPr lang="fr-CA" sz="2400" b="0" i="1" smtClean="0">
                                  <a:latin typeface="Cambria Math" panose="02040503050406030204" pitchFamily="18" charset="0"/>
                                  <a:ea typeface="Cambria Math" panose="02040503050406030204" pitchFamily="18" charset="0"/>
                                </a:rPr>
                              </m:ctrlPr>
                            </m:dPr>
                            <m:e>
                              <m:r>
                                <a:rPr lang="fr-CA" sz="2400" b="0" i="1" smtClean="0">
                                  <a:latin typeface="Cambria Math" panose="02040503050406030204" pitchFamily="18" charset="0"/>
                                  <a:ea typeface="Cambria Math" panose="02040503050406030204" pitchFamily="18" charset="0"/>
                                </a:rPr>
                                <m:t>𝑡</m:t>
                              </m:r>
                            </m:e>
                          </m:d>
                          <m:r>
                            <a:rPr lang="fr-CA" sz="2400" b="0" i="1" smtClean="0">
                              <a:latin typeface="Cambria Math" panose="02040503050406030204" pitchFamily="18" charset="0"/>
                              <a:ea typeface="Cambria Math" panose="02040503050406030204" pitchFamily="18" charset="0"/>
                            </a:rPr>
                            <m:t>𝑑𝑡</m:t>
                          </m:r>
                        </m:e>
                      </m:nary>
                    </m:oMath>
                  </m:oMathPara>
                </a14:m>
                <a:endParaRPr lang="fr-CA" sz="2400" dirty="0">
                  <a:latin typeface="Century Schoolbook" panose="02040604050505020304" pitchFamily="18" charset="0"/>
                  <a:cs typeface="Roboto Serif Light" pitchFamily="2" charset="0"/>
                </a:endParaRPr>
              </a:p>
            </p:txBody>
          </p:sp>
        </mc:Choice>
        <mc:Fallback>
          <p:sp>
            <p:nvSpPr>
              <p:cNvPr id="804" name="TextBox 803">
                <a:extLst>
                  <a:ext uri="{FF2B5EF4-FFF2-40B4-BE49-F238E27FC236}">
                    <a16:creationId xmlns:a16="http://schemas.microsoft.com/office/drawing/2014/main" id="{60A2D833-5FE5-9D99-7FC5-1CB38A725CE4}"/>
                  </a:ext>
                </a:extLst>
              </p:cNvPr>
              <p:cNvSpPr txBox="1">
                <a:spLocks noRot="1" noChangeAspect="1" noMove="1" noResize="1" noEditPoints="1" noAdjustHandles="1" noChangeArrowheads="1" noChangeShapeType="1" noTextEdit="1"/>
              </p:cNvSpPr>
              <p:nvPr/>
            </p:nvSpPr>
            <p:spPr>
              <a:xfrm>
                <a:off x="8835797" y="3592052"/>
                <a:ext cx="2847574" cy="825932"/>
              </a:xfrm>
              <a:prstGeom prst="rect">
                <a:avLst/>
              </a:prstGeom>
              <a:blipFill>
                <a:blip r:embed="rId6"/>
                <a:stretch>
                  <a:fillRect r="-7692"/>
                </a:stretch>
              </a:blipFill>
            </p:spPr>
            <p:txBody>
              <a:bodyPr/>
              <a:lstStyle/>
              <a:p>
                <a:r>
                  <a:rPr lang="fr-CA">
                    <a:noFill/>
                  </a:rPr>
                  <a:t> </a:t>
                </a:r>
              </a:p>
            </p:txBody>
          </p:sp>
        </mc:Fallback>
      </mc:AlternateContent>
      <mc:AlternateContent xmlns:mc="http://schemas.openxmlformats.org/markup-compatibility/2006">
        <mc:Choice xmlns:a14="http://schemas.microsoft.com/office/drawing/2010/main" Requires="a14">
          <p:sp>
            <p:nvSpPr>
              <p:cNvPr id="805" name="TextBox 804">
                <a:extLst>
                  <a:ext uri="{FF2B5EF4-FFF2-40B4-BE49-F238E27FC236}">
                    <a16:creationId xmlns:a16="http://schemas.microsoft.com/office/drawing/2014/main" id="{21B04BBA-95B3-C22B-3237-10331E200FD1}"/>
                  </a:ext>
                </a:extLst>
              </p:cNvPr>
              <p:cNvSpPr txBox="1"/>
              <p:nvPr/>
            </p:nvSpPr>
            <p:spPr>
              <a:xfrm>
                <a:off x="8421995" y="4927643"/>
                <a:ext cx="3685175" cy="7968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fr-CA" sz="2400" i="1" smtClean="0">
                          <a:latin typeface="Cambria Math" panose="02040503050406030204" pitchFamily="18" charset="0"/>
                          <a:ea typeface="Cambria Math" panose="02040503050406030204" pitchFamily="18" charset="0"/>
                        </a:rPr>
                        <m:t>𝑠</m:t>
                      </m:r>
                      <m:d>
                        <m:dPr>
                          <m:ctrlPr>
                            <a:rPr lang="fr-CA" sz="2400" b="0" i="1" smtClean="0">
                              <a:latin typeface="Cambria Math" panose="02040503050406030204" pitchFamily="18" charset="0"/>
                              <a:ea typeface="Cambria Math" panose="02040503050406030204" pitchFamily="18" charset="0"/>
                            </a:rPr>
                          </m:ctrlPr>
                        </m:dPr>
                        <m:e>
                          <m:r>
                            <a:rPr lang="fr-CA" sz="2400" b="0" i="1" smtClean="0">
                              <a:latin typeface="Cambria Math" panose="02040503050406030204" pitchFamily="18" charset="0"/>
                              <a:ea typeface="Cambria Math" panose="02040503050406030204" pitchFamily="18" charset="0"/>
                            </a:rPr>
                            <m:t>𝑡</m:t>
                          </m:r>
                        </m:e>
                      </m:d>
                      <m:r>
                        <a:rPr lang="fr-CA" sz="2400" b="0" i="1" smtClean="0">
                          <a:latin typeface="Cambria Math" panose="02040503050406030204" pitchFamily="18" charset="0"/>
                          <a:ea typeface="Cambria Math" panose="02040503050406030204" pitchFamily="18" charset="0"/>
                        </a:rPr>
                        <m:t>=</m:t>
                      </m:r>
                      <m:nary>
                        <m:naryPr>
                          <m:ctrlPr>
                            <a:rPr lang="fr-CA" sz="2400" b="0" i="1" smtClean="0">
                              <a:latin typeface="Cambria Math" panose="02040503050406030204" pitchFamily="18" charset="0"/>
                              <a:ea typeface="Cambria Math" panose="02040503050406030204" pitchFamily="18" charset="0"/>
                            </a:rPr>
                          </m:ctrlPr>
                        </m:naryPr>
                        <m:sub>
                          <m:r>
                            <m:rPr>
                              <m:brk m:alnAt="23"/>
                            </m:rPr>
                            <a:rPr lang="fr-CA" sz="2400" b="0" i="1" smtClean="0">
                              <a:latin typeface="Cambria Math" panose="02040503050406030204" pitchFamily="18" charset="0"/>
                              <a:ea typeface="Cambria Math" panose="02040503050406030204" pitchFamily="18" charset="0"/>
                            </a:rPr>
                            <m:t>−</m:t>
                          </m:r>
                          <m:r>
                            <a:rPr lang="fr-CA" sz="2400" b="0" i="1" smtClean="0">
                              <a:latin typeface="Cambria Math" panose="02040503050406030204" pitchFamily="18" charset="0"/>
                              <a:ea typeface="Cambria Math" panose="02040503050406030204" pitchFamily="18" charset="0"/>
                            </a:rPr>
                            <m:t>∞</m:t>
                          </m:r>
                        </m:sub>
                        <m:sup>
                          <m:r>
                            <a:rPr lang="fr-CA" sz="2400" b="0" i="1" smtClean="0">
                              <a:latin typeface="Cambria Math" panose="02040503050406030204" pitchFamily="18" charset="0"/>
                              <a:ea typeface="Cambria Math" panose="02040503050406030204" pitchFamily="18" charset="0"/>
                            </a:rPr>
                            <m:t>∞</m:t>
                          </m:r>
                        </m:sup>
                        <m:e>
                          <m:r>
                            <a:rPr lang="fr-CA" sz="2400" b="0" i="1" smtClean="0">
                              <a:latin typeface="Cambria Math" panose="02040503050406030204" pitchFamily="18" charset="0"/>
                              <a:ea typeface="Cambria Math" panose="02040503050406030204" pitchFamily="18" charset="0"/>
                            </a:rPr>
                            <m:t>𝑚</m:t>
                          </m:r>
                          <m:r>
                            <a:rPr lang="fr-CA" sz="2400" b="0" i="1" smtClean="0">
                              <a:latin typeface="Cambria Math" panose="02040503050406030204" pitchFamily="18" charset="0"/>
                              <a:ea typeface="Cambria Math" panose="02040503050406030204" pitchFamily="18" charset="0"/>
                            </a:rPr>
                            <m:t>(</m:t>
                          </m:r>
                          <m:r>
                            <a:rPr lang="fr-CA" sz="2400" b="0" i="1" smtClean="0">
                              <a:latin typeface="Cambria Math" panose="02040503050406030204" pitchFamily="18" charset="0"/>
                              <a:ea typeface="Cambria Math" panose="02040503050406030204" pitchFamily="18" charset="0"/>
                            </a:rPr>
                            <m:t>𝑥</m:t>
                          </m:r>
                          <m:r>
                            <a:rPr lang="fr-CA" sz="2400" b="0" i="1" smtClean="0">
                              <a:latin typeface="Cambria Math" panose="02040503050406030204" pitchFamily="18" charset="0"/>
                              <a:ea typeface="Cambria Math" panose="02040503050406030204" pitchFamily="18" charset="0"/>
                            </a:rPr>
                            <m:t>)</m:t>
                          </m:r>
                          <m:sSup>
                            <m:sSupPr>
                              <m:ctrlPr>
                                <a:rPr lang="fr-CA" sz="2400" b="0" i="1" smtClean="0">
                                  <a:latin typeface="Cambria Math" panose="02040503050406030204" pitchFamily="18" charset="0"/>
                                  <a:ea typeface="Cambria Math" panose="02040503050406030204" pitchFamily="18" charset="0"/>
                                </a:rPr>
                              </m:ctrlPr>
                            </m:sSupPr>
                            <m:e>
                              <m:r>
                                <a:rPr lang="fr-CA" sz="2400" b="0" i="1" smtClean="0">
                                  <a:latin typeface="Cambria Math" panose="02040503050406030204" pitchFamily="18" charset="0"/>
                                  <a:ea typeface="Cambria Math" panose="02040503050406030204" pitchFamily="18" charset="0"/>
                                </a:rPr>
                                <m:t>𝑒</m:t>
                              </m:r>
                            </m:e>
                            <m:sup>
                              <m:r>
                                <a:rPr lang="fr-CA" sz="2400" b="0" i="1" smtClean="0">
                                  <a:latin typeface="Cambria Math" panose="02040503050406030204" pitchFamily="18" charset="0"/>
                                  <a:ea typeface="Cambria Math" panose="02040503050406030204" pitchFamily="18" charset="0"/>
                                </a:rPr>
                                <m:t>−</m:t>
                              </m:r>
                              <m:r>
                                <a:rPr lang="fr-CA" sz="2400" b="0" i="1" smtClean="0">
                                  <a:latin typeface="Cambria Math" panose="02040503050406030204" pitchFamily="18" charset="0"/>
                                  <a:ea typeface="Cambria Math" panose="02040503050406030204" pitchFamily="18" charset="0"/>
                                </a:rPr>
                                <m:t>𝑖</m:t>
                              </m:r>
                              <m:sSub>
                                <m:sSubPr>
                                  <m:ctrlPr>
                                    <a:rPr lang="fr-CA" sz="2400" i="1">
                                      <a:latin typeface="Cambria Math" panose="02040503050406030204" pitchFamily="18" charset="0"/>
                                      <a:ea typeface="Cambria Math" panose="02040503050406030204" pitchFamily="18" charset="0"/>
                                    </a:rPr>
                                  </m:ctrlPr>
                                </m:sSubPr>
                                <m:e>
                                  <m:r>
                                    <a:rPr lang="fr-CA" sz="2400" i="1">
                                      <a:latin typeface="Cambria Math" panose="02040503050406030204" pitchFamily="18" charset="0"/>
                                      <a:ea typeface="Cambria Math" panose="02040503050406030204" pitchFamily="18" charset="0"/>
                                    </a:rPr>
                                    <m:t>𝑘</m:t>
                                  </m:r>
                                </m:e>
                                <m:sub>
                                  <m:r>
                                    <a:rPr lang="fr-CA" sz="2400" i="1">
                                      <a:latin typeface="Cambria Math" panose="02040503050406030204" pitchFamily="18" charset="0"/>
                                      <a:ea typeface="Cambria Math" panose="02040503050406030204" pitchFamily="18" charset="0"/>
                                    </a:rPr>
                                    <m:t>𝑥</m:t>
                                  </m:r>
                                </m:sub>
                              </m:sSub>
                              <m:r>
                                <a:rPr lang="fr-CA" sz="2400" i="1">
                                  <a:latin typeface="Cambria Math" panose="02040503050406030204" pitchFamily="18" charset="0"/>
                                  <a:ea typeface="Cambria Math" panose="02040503050406030204" pitchFamily="18" charset="0"/>
                                </a:rPr>
                                <m:t>(</m:t>
                              </m:r>
                              <m:r>
                                <a:rPr lang="fr-CA" sz="2400" i="1">
                                  <a:latin typeface="Cambria Math" panose="02040503050406030204" pitchFamily="18" charset="0"/>
                                  <a:ea typeface="Cambria Math" panose="02040503050406030204" pitchFamily="18" charset="0"/>
                                </a:rPr>
                                <m:t>𝑡</m:t>
                              </m:r>
                              <m:r>
                                <a:rPr lang="fr-CA" sz="2400" i="1">
                                  <a:latin typeface="Cambria Math" panose="02040503050406030204" pitchFamily="18" charset="0"/>
                                  <a:ea typeface="Cambria Math" panose="02040503050406030204" pitchFamily="18" charset="0"/>
                                </a:rPr>
                                <m:t>)</m:t>
                              </m:r>
                              <m:r>
                                <a:rPr lang="fr-CA" sz="2400" i="1">
                                  <a:latin typeface="Cambria Math" panose="02040503050406030204" pitchFamily="18" charset="0"/>
                                  <a:ea typeface="Cambria Math" panose="02040503050406030204" pitchFamily="18" charset="0"/>
                                </a:rPr>
                                <m:t>𝑥</m:t>
                              </m:r>
                            </m:sup>
                          </m:sSup>
                          <m:r>
                            <a:rPr lang="fr-CA" sz="2400" b="0" i="1" smtClean="0">
                              <a:latin typeface="Cambria Math" panose="02040503050406030204" pitchFamily="18" charset="0"/>
                              <a:ea typeface="Cambria Math" panose="02040503050406030204" pitchFamily="18" charset="0"/>
                            </a:rPr>
                            <m:t>𝑑𝑥</m:t>
                          </m:r>
                        </m:e>
                      </m:nary>
                    </m:oMath>
                  </m:oMathPara>
                </a14:m>
                <a:endParaRPr lang="fr-CA" sz="2400" dirty="0">
                  <a:latin typeface="Century Schoolbook" panose="02040604050505020304" pitchFamily="18" charset="0"/>
                  <a:cs typeface="Roboto Serif Light" pitchFamily="2" charset="0"/>
                </a:endParaRPr>
              </a:p>
            </p:txBody>
          </p:sp>
        </mc:Choice>
        <mc:Fallback>
          <p:sp>
            <p:nvSpPr>
              <p:cNvPr id="805" name="TextBox 804">
                <a:extLst>
                  <a:ext uri="{FF2B5EF4-FFF2-40B4-BE49-F238E27FC236}">
                    <a16:creationId xmlns:a16="http://schemas.microsoft.com/office/drawing/2014/main" id="{21B04BBA-95B3-C22B-3237-10331E200FD1}"/>
                  </a:ext>
                </a:extLst>
              </p:cNvPr>
              <p:cNvSpPr txBox="1">
                <a:spLocks noRot="1" noChangeAspect="1" noMove="1" noResize="1" noEditPoints="1" noAdjustHandles="1" noChangeArrowheads="1" noChangeShapeType="1" noTextEdit="1"/>
              </p:cNvSpPr>
              <p:nvPr/>
            </p:nvSpPr>
            <p:spPr>
              <a:xfrm>
                <a:off x="8421995" y="4927643"/>
                <a:ext cx="3685175" cy="796821"/>
              </a:xfrm>
              <a:prstGeom prst="rect">
                <a:avLst/>
              </a:prstGeom>
              <a:blipFill>
                <a:blip r:embed="rId7"/>
                <a:stretch>
                  <a:fillRect r="-5795"/>
                </a:stretch>
              </a:blipFill>
            </p:spPr>
            <p:txBody>
              <a:bodyPr/>
              <a:lstStyle/>
              <a:p>
                <a:r>
                  <a:rPr lang="fr-CA">
                    <a:noFill/>
                  </a:rPr>
                  <a:t> </a:t>
                </a:r>
              </a:p>
            </p:txBody>
          </p:sp>
        </mc:Fallback>
      </mc:AlternateContent>
      <p:cxnSp>
        <p:nvCxnSpPr>
          <p:cNvPr id="806" name="Straight Connector 805">
            <a:extLst>
              <a:ext uri="{FF2B5EF4-FFF2-40B4-BE49-F238E27FC236}">
                <a16:creationId xmlns:a16="http://schemas.microsoft.com/office/drawing/2014/main" id="{6EB1DFDC-D841-B23D-05B0-CCE1023C7695}"/>
              </a:ext>
            </a:extLst>
          </p:cNvPr>
          <p:cNvCxnSpPr>
            <a:cxnSpLocks/>
          </p:cNvCxnSpPr>
          <p:nvPr/>
        </p:nvCxnSpPr>
        <p:spPr>
          <a:xfrm>
            <a:off x="8359106" y="2198757"/>
            <a:ext cx="0" cy="4299285"/>
          </a:xfrm>
          <a:prstGeom prst="line">
            <a:avLst/>
          </a:prstGeom>
          <a:ln w="12700">
            <a:solidFill>
              <a:schemeClr val="bg2">
                <a:lumMod val="90000"/>
              </a:schemeClr>
            </a:solidFill>
            <a:prstDash val="sysDot"/>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809" name="TextBox 808">
                <a:extLst>
                  <a:ext uri="{FF2B5EF4-FFF2-40B4-BE49-F238E27FC236}">
                    <a16:creationId xmlns:a16="http://schemas.microsoft.com/office/drawing/2014/main" id="{FD096ED7-F643-EAEF-AB4B-562B2320A96B}"/>
                  </a:ext>
                </a:extLst>
              </p:cNvPr>
              <p:cNvSpPr txBox="1"/>
              <p:nvPr/>
            </p:nvSpPr>
            <p:spPr>
              <a:xfrm>
                <a:off x="6672680" y="4196454"/>
                <a:ext cx="534760"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fr-CA" sz="1800" i="1" smtClean="0">
                              <a:latin typeface="Cambria Math" panose="02040503050406030204" pitchFamily="18" charset="0"/>
                              <a:ea typeface="Cambria Math" panose="02040503050406030204" pitchFamily="18" charset="0"/>
                              <a:cs typeface="Roboto Serif Light" pitchFamily="2" charset="0"/>
                            </a:rPr>
                          </m:ctrlPr>
                        </m:sSubPr>
                        <m:e>
                          <m:r>
                            <a:rPr lang="fr-CA" sz="1800" i="1">
                              <a:latin typeface="Cambria Math" panose="02040503050406030204" pitchFamily="18" charset="0"/>
                              <a:ea typeface="Cambria Math" panose="02040503050406030204" pitchFamily="18" charset="0"/>
                              <a:cs typeface="Roboto Serif Light" pitchFamily="2" charset="0"/>
                            </a:rPr>
                            <m:t>𝑡</m:t>
                          </m:r>
                        </m:e>
                        <m:sub>
                          <m:r>
                            <a:rPr lang="fr-CA" sz="1800" b="0" i="1" smtClean="0">
                              <a:latin typeface="Cambria Math" panose="02040503050406030204" pitchFamily="18" charset="0"/>
                              <a:ea typeface="Cambria Math" panose="02040503050406030204" pitchFamily="18" charset="0"/>
                              <a:cs typeface="Roboto Serif Light" pitchFamily="2" charset="0"/>
                            </a:rPr>
                            <m:t>1</m:t>
                          </m:r>
                        </m:sub>
                      </m:sSub>
                    </m:oMath>
                  </m:oMathPara>
                </a14:m>
                <a:endParaRPr lang="fr-CA" dirty="0">
                  <a:latin typeface="Century Schoolbook" panose="02040604050505020304" pitchFamily="18" charset="0"/>
                </a:endParaRPr>
              </a:p>
            </p:txBody>
          </p:sp>
        </mc:Choice>
        <mc:Fallback>
          <p:sp>
            <p:nvSpPr>
              <p:cNvPr id="809" name="TextBox 808">
                <a:extLst>
                  <a:ext uri="{FF2B5EF4-FFF2-40B4-BE49-F238E27FC236}">
                    <a16:creationId xmlns:a16="http://schemas.microsoft.com/office/drawing/2014/main" id="{FD096ED7-F643-EAEF-AB4B-562B2320A96B}"/>
                  </a:ext>
                </a:extLst>
              </p:cNvPr>
              <p:cNvSpPr txBox="1">
                <a:spLocks noRot="1" noChangeAspect="1" noMove="1" noResize="1" noEditPoints="1" noAdjustHandles="1" noChangeArrowheads="1" noChangeShapeType="1" noTextEdit="1"/>
              </p:cNvSpPr>
              <p:nvPr/>
            </p:nvSpPr>
            <p:spPr>
              <a:xfrm>
                <a:off x="6672680" y="4196454"/>
                <a:ext cx="534760" cy="369332"/>
              </a:xfrm>
              <a:prstGeom prst="rect">
                <a:avLst/>
              </a:prstGeom>
              <a:blipFill>
                <a:blip r:embed="rId8"/>
                <a:stretch>
                  <a:fillRect b="-1639"/>
                </a:stretch>
              </a:blipFill>
            </p:spPr>
            <p:txBody>
              <a:bodyPr/>
              <a:lstStyle/>
              <a:p>
                <a:r>
                  <a:rPr lang="fr-CA">
                    <a:noFill/>
                  </a:rPr>
                  <a:t> </a:t>
                </a:r>
              </a:p>
            </p:txBody>
          </p:sp>
        </mc:Fallback>
      </mc:AlternateContent>
      <mc:AlternateContent xmlns:mc="http://schemas.openxmlformats.org/markup-compatibility/2006">
        <mc:Choice xmlns:a14="http://schemas.microsoft.com/office/drawing/2010/main" Requires="a14">
          <p:sp>
            <p:nvSpPr>
              <p:cNvPr id="810" name="TextBox 809">
                <a:extLst>
                  <a:ext uri="{FF2B5EF4-FFF2-40B4-BE49-F238E27FC236}">
                    <a16:creationId xmlns:a16="http://schemas.microsoft.com/office/drawing/2014/main" id="{DA9C88AC-EED4-2EFE-5170-D02C8AA43A1D}"/>
                  </a:ext>
                </a:extLst>
              </p:cNvPr>
              <p:cNvSpPr txBox="1"/>
              <p:nvPr/>
            </p:nvSpPr>
            <p:spPr>
              <a:xfrm>
                <a:off x="7102670" y="6101696"/>
                <a:ext cx="534760"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fr-CA" sz="1800" i="1" smtClean="0">
                              <a:latin typeface="Cambria Math" panose="02040503050406030204" pitchFamily="18" charset="0"/>
                              <a:ea typeface="Cambria Math" panose="02040503050406030204" pitchFamily="18" charset="0"/>
                              <a:cs typeface="Roboto Serif Light" pitchFamily="2" charset="0"/>
                            </a:rPr>
                          </m:ctrlPr>
                        </m:sSubPr>
                        <m:e>
                          <m:r>
                            <a:rPr lang="fr-CA" sz="1800" i="1">
                              <a:latin typeface="Cambria Math" panose="02040503050406030204" pitchFamily="18" charset="0"/>
                              <a:ea typeface="Cambria Math" panose="02040503050406030204" pitchFamily="18" charset="0"/>
                              <a:cs typeface="Roboto Serif Light" pitchFamily="2" charset="0"/>
                            </a:rPr>
                            <m:t>𝑡</m:t>
                          </m:r>
                        </m:e>
                        <m:sub>
                          <m:r>
                            <a:rPr lang="fr-CA" sz="1800" b="0" i="1" smtClean="0">
                              <a:latin typeface="Cambria Math" panose="02040503050406030204" pitchFamily="18" charset="0"/>
                              <a:ea typeface="Cambria Math" panose="02040503050406030204" pitchFamily="18" charset="0"/>
                              <a:cs typeface="Roboto Serif Light" pitchFamily="2" charset="0"/>
                            </a:rPr>
                            <m:t>2</m:t>
                          </m:r>
                        </m:sub>
                      </m:sSub>
                    </m:oMath>
                  </m:oMathPara>
                </a14:m>
                <a:endParaRPr lang="fr-CA" dirty="0">
                  <a:latin typeface="Century Schoolbook" panose="02040604050505020304" pitchFamily="18" charset="0"/>
                </a:endParaRPr>
              </a:p>
            </p:txBody>
          </p:sp>
        </mc:Choice>
        <mc:Fallback>
          <p:sp>
            <p:nvSpPr>
              <p:cNvPr id="810" name="TextBox 809">
                <a:extLst>
                  <a:ext uri="{FF2B5EF4-FFF2-40B4-BE49-F238E27FC236}">
                    <a16:creationId xmlns:a16="http://schemas.microsoft.com/office/drawing/2014/main" id="{DA9C88AC-EED4-2EFE-5170-D02C8AA43A1D}"/>
                  </a:ext>
                </a:extLst>
              </p:cNvPr>
              <p:cNvSpPr txBox="1">
                <a:spLocks noRot="1" noChangeAspect="1" noMove="1" noResize="1" noEditPoints="1" noAdjustHandles="1" noChangeArrowheads="1" noChangeShapeType="1" noTextEdit="1"/>
              </p:cNvSpPr>
              <p:nvPr/>
            </p:nvSpPr>
            <p:spPr>
              <a:xfrm>
                <a:off x="7102670" y="6101696"/>
                <a:ext cx="534760" cy="369332"/>
              </a:xfrm>
              <a:prstGeom prst="rect">
                <a:avLst/>
              </a:prstGeom>
              <a:blipFill>
                <a:blip r:embed="rId9"/>
                <a:stretch>
                  <a:fillRect b="-1639"/>
                </a:stretch>
              </a:blipFill>
            </p:spPr>
            <p:txBody>
              <a:bodyPr/>
              <a:lstStyle/>
              <a:p>
                <a:r>
                  <a:rPr lang="fr-CA">
                    <a:noFill/>
                  </a:rPr>
                  <a:t> </a:t>
                </a:r>
              </a:p>
            </p:txBody>
          </p:sp>
        </mc:Fallback>
      </mc:AlternateContent>
      <p:sp>
        <p:nvSpPr>
          <p:cNvPr id="811" name="ZoneTexte 41">
            <a:extLst>
              <a:ext uri="{FF2B5EF4-FFF2-40B4-BE49-F238E27FC236}">
                <a16:creationId xmlns:a16="http://schemas.microsoft.com/office/drawing/2014/main" id="{31D1EBCF-4017-19B3-113A-014C1C5B3893}"/>
              </a:ext>
            </a:extLst>
          </p:cNvPr>
          <p:cNvSpPr txBox="1"/>
          <p:nvPr/>
        </p:nvSpPr>
        <p:spPr>
          <a:xfrm>
            <a:off x="1042525" y="1511919"/>
            <a:ext cx="9560631" cy="523220"/>
          </a:xfrm>
          <a:prstGeom prst="rect">
            <a:avLst/>
          </a:prstGeom>
          <a:noFill/>
        </p:spPr>
        <p:txBody>
          <a:bodyPr wrap="none" rtlCol="0">
            <a:spAutoFit/>
          </a:bodyPr>
          <a:lstStyle/>
          <a:p>
            <a:pPr algn="ctr"/>
            <a:r>
              <a:rPr lang="fr-CA" sz="2800" dirty="0">
                <a:latin typeface="Century Schoolbook" panose="02040604050505020304" pitchFamily="18" charset="0"/>
                <a:cs typeface="Roboto Serif Light" pitchFamily="2" charset="0"/>
              </a:rPr>
              <a:t>Spatial </a:t>
            </a:r>
            <a:r>
              <a:rPr lang="fr-CA" sz="2800" dirty="0" err="1">
                <a:latin typeface="Century Schoolbook" panose="02040604050505020304" pitchFamily="18" charset="0"/>
                <a:cs typeface="Roboto Serif Light" pitchFamily="2" charset="0"/>
              </a:rPr>
              <a:t>encoding</a:t>
            </a:r>
            <a:r>
              <a:rPr lang="fr-CA" sz="2800" dirty="0">
                <a:latin typeface="Century Schoolbook" panose="02040604050505020304" pitchFamily="18" charset="0"/>
                <a:cs typeface="Roboto Serif Light" pitchFamily="2" charset="0"/>
              </a:rPr>
              <a:t> of the signal </a:t>
            </a:r>
            <a:r>
              <a:rPr lang="fr-CA" sz="2800" dirty="0" err="1">
                <a:latin typeface="Century Schoolbook" panose="02040604050505020304" pitchFamily="18" charset="0"/>
                <a:cs typeface="Roboto Serif Light" pitchFamily="2" charset="0"/>
              </a:rPr>
              <a:t>from</a:t>
            </a:r>
            <a:r>
              <a:rPr lang="fr-CA" sz="2800" dirty="0">
                <a:latin typeface="Century Schoolbook" panose="02040604050505020304" pitchFamily="18" charset="0"/>
                <a:cs typeface="Roboto Serif Light" pitchFamily="2" charset="0"/>
              </a:rPr>
              <a:t> a slice, in the x-axis.</a:t>
            </a:r>
          </a:p>
        </p:txBody>
      </p:sp>
      <p:sp>
        <p:nvSpPr>
          <p:cNvPr id="812" name="ZoneTexte 41">
            <a:extLst>
              <a:ext uri="{FF2B5EF4-FFF2-40B4-BE49-F238E27FC236}">
                <a16:creationId xmlns:a16="http://schemas.microsoft.com/office/drawing/2014/main" id="{0558B76F-C7DC-7174-58FA-D7569EBF9B64}"/>
              </a:ext>
            </a:extLst>
          </p:cNvPr>
          <p:cNvSpPr txBox="1"/>
          <p:nvPr/>
        </p:nvSpPr>
        <p:spPr>
          <a:xfrm>
            <a:off x="6521828" y="2093022"/>
            <a:ext cx="1398140" cy="338554"/>
          </a:xfrm>
          <a:prstGeom prst="rect">
            <a:avLst/>
          </a:prstGeom>
          <a:noFill/>
        </p:spPr>
        <p:txBody>
          <a:bodyPr wrap="none" rtlCol="0">
            <a:spAutoFit/>
          </a:bodyPr>
          <a:lstStyle/>
          <a:p>
            <a:pPr algn="ctr"/>
            <a:r>
              <a:rPr lang="fr-CA" sz="1600" dirty="0">
                <a:latin typeface="Century Schoolbook" panose="02040604050505020304" pitchFamily="18" charset="0"/>
                <a:cs typeface="Roboto Serif Light" pitchFamily="2" charset="0"/>
              </a:rPr>
              <a:t>Not the FID!</a:t>
            </a:r>
          </a:p>
        </p:txBody>
      </p:sp>
      <p:sp>
        <p:nvSpPr>
          <p:cNvPr id="813" name="ZoneTexte 41">
            <a:extLst>
              <a:ext uri="{FF2B5EF4-FFF2-40B4-BE49-F238E27FC236}">
                <a16:creationId xmlns:a16="http://schemas.microsoft.com/office/drawing/2014/main" id="{DBDD80F6-1CBE-C712-3778-077BB656B982}"/>
              </a:ext>
            </a:extLst>
          </p:cNvPr>
          <p:cNvSpPr txBox="1"/>
          <p:nvPr/>
        </p:nvSpPr>
        <p:spPr>
          <a:xfrm>
            <a:off x="8444780" y="5964563"/>
            <a:ext cx="944489" cy="400110"/>
          </a:xfrm>
          <a:prstGeom prst="rect">
            <a:avLst/>
          </a:prstGeom>
          <a:noFill/>
        </p:spPr>
        <p:txBody>
          <a:bodyPr wrap="none" rtlCol="0">
            <a:spAutoFit/>
          </a:bodyPr>
          <a:lstStyle/>
          <a:p>
            <a:r>
              <a:rPr lang="fr-CA" sz="2000" dirty="0">
                <a:latin typeface="Century Schoolbook" panose="02040604050505020304" pitchFamily="18" charset="0"/>
                <a:cs typeface="Roboto Serif Light" pitchFamily="2" charset="0"/>
              </a:rPr>
              <a:t>Signal</a:t>
            </a:r>
          </a:p>
        </p:txBody>
      </p:sp>
      <p:sp>
        <p:nvSpPr>
          <p:cNvPr id="814" name="ZoneTexte 41">
            <a:extLst>
              <a:ext uri="{FF2B5EF4-FFF2-40B4-BE49-F238E27FC236}">
                <a16:creationId xmlns:a16="http://schemas.microsoft.com/office/drawing/2014/main" id="{6A8BCE50-A0C5-D5AF-458B-E50FA106BBDD}"/>
              </a:ext>
            </a:extLst>
          </p:cNvPr>
          <p:cNvSpPr txBox="1"/>
          <p:nvPr/>
        </p:nvSpPr>
        <p:spPr>
          <a:xfrm>
            <a:off x="9856751" y="5962567"/>
            <a:ext cx="926857" cy="400110"/>
          </a:xfrm>
          <a:prstGeom prst="rect">
            <a:avLst/>
          </a:prstGeom>
          <a:noFill/>
        </p:spPr>
        <p:txBody>
          <a:bodyPr wrap="none" rtlCol="0">
            <a:spAutoFit/>
          </a:bodyPr>
          <a:lstStyle/>
          <a:p>
            <a:r>
              <a:rPr lang="fr-CA" sz="2000" dirty="0">
                <a:latin typeface="Century Schoolbook" panose="02040604050505020304" pitchFamily="18" charset="0"/>
                <a:cs typeface="Roboto Serif Light" pitchFamily="2" charset="0"/>
              </a:rPr>
              <a:t>Image</a:t>
            </a:r>
          </a:p>
        </p:txBody>
      </p:sp>
      <p:cxnSp>
        <p:nvCxnSpPr>
          <p:cNvPr id="817" name="Connecteur droit avec flèche 71">
            <a:extLst>
              <a:ext uri="{FF2B5EF4-FFF2-40B4-BE49-F238E27FC236}">
                <a16:creationId xmlns:a16="http://schemas.microsoft.com/office/drawing/2014/main" id="{0C111859-5BF3-E9C7-C2E2-56EFA12C8F86}"/>
              </a:ext>
            </a:extLst>
          </p:cNvPr>
          <p:cNvCxnSpPr>
            <a:cxnSpLocks/>
            <a:endCxn id="813" idx="0"/>
          </p:cNvCxnSpPr>
          <p:nvPr/>
        </p:nvCxnSpPr>
        <p:spPr>
          <a:xfrm>
            <a:off x="8754886" y="5571533"/>
            <a:ext cx="162139" cy="39303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19" name="Connecteur droit avec flèche 71">
            <a:extLst>
              <a:ext uri="{FF2B5EF4-FFF2-40B4-BE49-F238E27FC236}">
                <a16:creationId xmlns:a16="http://schemas.microsoft.com/office/drawing/2014/main" id="{4B114CA3-8B4B-A642-4EF1-A7E2188A081F}"/>
              </a:ext>
            </a:extLst>
          </p:cNvPr>
          <p:cNvCxnSpPr>
            <a:cxnSpLocks/>
            <a:endCxn id="814" idx="0"/>
          </p:cNvCxnSpPr>
          <p:nvPr/>
        </p:nvCxnSpPr>
        <p:spPr>
          <a:xfrm>
            <a:off x="10243853" y="5571533"/>
            <a:ext cx="76327" cy="391034"/>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 name="ZoneTexte 41">
            <a:extLst>
              <a:ext uri="{FF2B5EF4-FFF2-40B4-BE49-F238E27FC236}">
                <a16:creationId xmlns:a16="http://schemas.microsoft.com/office/drawing/2014/main" id="{6ED1D018-F704-41D4-52E7-6970BFDC87B2}"/>
              </a:ext>
            </a:extLst>
          </p:cNvPr>
          <p:cNvSpPr txBox="1"/>
          <p:nvPr/>
        </p:nvSpPr>
        <p:spPr>
          <a:xfrm>
            <a:off x="3102114" y="3076868"/>
            <a:ext cx="692492" cy="338554"/>
          </a:xfrm>
          <a:prstGeom prst="rect">
            <a:avLst/>
          </a:prstGeom>
          <a:noFill/>
        </p:spPr>
        <p:txBody>
          <a:bodyPr wrap="square" rtlCol="0">
            <a:spAutoFit/>
          </a:bodyPr>
          <a:lstStyle/>
          <a:p>
            <a:r>
              <a:rPr lang="fr-CA" sz="1600" dirty="0" err="1">
                <a:latin typeface="Century Schoolbook" panose="02040604050505020304" pitchFamily="18" charset="0"/>
                <a:cs typeface="Roboto Serif Light" pitchFamily="2" charset="0"/>
              </a:rPr>
              <a:t>k</a:t>
            </a:r>
            <a:r>
              <a:rPr lang="fr-CA" sz="1600" baseline="-25000" dirty="0" err="1">
                <a:latin typeface="Century Schoolbook" panose="02040604050505020304" pitchFamily="18" charset="0"/>
                <a:cs typeface="Roboto Serif Light" pitchFamily="2" charset="0"/>
              </a:rPr>
              <a:t>x</a:t>
            </a:r>
            <a:r>
              <a:rPr lang="fr-CA" sz="1600" dirty="0">
                <a:latin typeface="Century Schoolbook" panose="02040604050505020304" pitchFamily="18" charset="0"/>
                <a:cs typeface="Roboto Serif Light" pitchFamily="2" charset="0"/>
              </a:rPr>
              <a:t>(t</a:t>
            </a:r>
            <a:r>
              <a:rPr lang="fr-CA" sz="1600" baseline="-25000" dirty="0">
                <a:latin typeface="Century Schoolbook" panose="02040604050505020304" pitchFamily="18" charset="0"/>
                <a:cs typeface="Roboto Serif Light" pitchFamily="2" charset="0"/>
              </a:rPr>
              <a:t>1</a:t>
            </a:r>
            <a:r>
              <a:rPr lang="fr-CA" sz="1600" dirty="0">
                <a:latin typeface="Century Schoolbook" panose="02040604050505020304" pitchFamily="18" charset="0"/>
                <a:cs typeface="Roboto Serif Light" pitchFamily="2" charset="0"/>
              </a:rPr>
              <a:t>)</a:t>
            </a:r>
            <a:endParaRPr lang="fr-CA" sz="1600" baseline="-25000" dirty="0">
              <a:latin typeface="Century Schoolbook" panose="02040604050505020304" pitchFamily="18" charset="0"/>
              <a:cs typeface="Roboto Serif Light" pitchFamily="2" charset="0"/>
            </a:endParaRPr>
          </a:p>
        </p:txBody>
      </p:sp>
      <p:sp>
        <p:nvSpPr>
          <p:cNvPr id="6" name="ZoneTexte 41">
            <a:extLst>
              <a:ext uri="{FF2B5EF4-FFF2-40B4-BE49-F238E27FC236}">
                <a16:creationId xmlns:a16="http://schemas.microsoft.com/office/drawing/2014/main" id="{74199DED-E308-BB5A-1255-61A01D411256}"/>
              </a:ext>
            </a:extLst>
          </p:cNvPr>
          <p:cNvSpPr txBox="1"/>
          <p:nvPr/>
        </p:nvSpPr>
        <p:spPr>
          <a:xfrm>
            <a:off x="1322153" y="4984746"/>
            <a:ext cx="692492" cy="338554"/>
          </a:xfrm>
          <a:prstGeom prst="rect">
            <a:avLst/>
          </a:prstGeom>
          <a:noFill/>
        </p:spPr>
        <p:txBody>
          <a:bodyPr wrap="square" rtlCol="0">
            <a:spAutoFit/>
          </a:bodyPr>
          <a:lstStyle/>
          <a:p>
            <a:r>
              <a:rPr lang="fr-CA" sz="1600" dirty="0" err="1">
                <a:latin typeface="Century Schoolbook" panose="02040604050505020304" pitchFamily="18" charset="0"/>
                <a:cs typeface="Roboto Serif Light" pitchFamily="2" charset="0"/>
              </a:rPr>
              <a:t>k</a:t>
            </a:r>
            <a:r>
              <a:rPr lang="fr-CA" sz="1600" baseline="-25000" dirty="0" err="1">
                <a:latin typeface="Century Schoolbook" panose="02040604050505020304" pitchFamily="18" charset="0"/>
                <a:cs typeface="Roboto Serif Light" pitchFamily="2" charset="0"/>
              </a:rPr>
              <a:t>x</a:t>
            </a:r>
            <a:r>
              <a:rPr lang="fr-CA" sz="1600" dirty="0">
                <a:latin typeface="Century Schoolbook" panose="02040604050505020304" pitchFamily="18" charset="0"/>
                <a:cs typeface="Roboto Serif Light" pitchFamily="2" charset="0"/>
              </a:rPr>
              <a:t>(t</a:t>
            </a:r>
            <a:r>
              <a:rPr lang="fr-CA" sz="1600" baseline="-25000" dirty="0">
                <a:latin typeface="Century Schoolbook" panose="02040604050505020304" pitchFamily="18" charset="0"/>
                <a:cs typeface="Roboto Serif Light" pitchFamily="2" charset="0"/>
              </a:rPr>
              <a:t>2</a:t>
            </a:r>
            <a:r>
              <a:rPr lang="fr-CA" sz="1600" dirty="0">
                <a:latin typeface="Century Schoolbook" panose="02040604050505020304" pitchFamily="18" charset="0"/>
                <a:cs typeface="Roboto Serif Light" pitchFamily="2" charset="0"/>
              </a:rPr>
              <a:t>)</a:t>
            </a:r>
            <a:endParaRPr lang="fr-CA" sz="1600" baseline="-25000" dirty="0">
              <a:latin typeface="Century Schoolbook" panose="02040604050505020304" pitchFamily="18" charset="0"/>
              <a:cs typeface="Roboto Serif Light" pitchFamily="2" charset="0"/>
            </a:endParaRPr>
          </a:p>
        </p:txBody>
      </p:sp>
    </p:spTree>
    <p:extLst>
      <p:ext uri="{BB962C8B-B14F-4D97-AF65-F5344CB8AC3E}">
        <p14:creationId xmlns:p14="http://schemas.microsoft.com/office/powerpoint/2010/main" val="23813764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2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9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9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9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8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8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5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59"/>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62"/>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6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7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644"/>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647"/>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650"/>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653"/>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656"/>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659"/>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662"/>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665"/>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673"/>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674"/>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267"/>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268"/>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269"/>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270"/>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271"/>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272"/>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273"/>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6"/>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289"/>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290"/>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810"/>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675"/>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730"/>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grpId="0" nodeType="clickEffect">
                                  <p:stCondLst>
                                    <p:cond delay="0"/>
                                  </p:stCondLst>
                                  <p:childTnLst>
                                    <p:set>
                                      <p:cBhvr>
                                        <p:cTn id="76" dur="1" fill="hold">
                                          <p:stCondLst>
                                            <p:cond delay="0"/>
                                          </p:stCondLst>
                                        </p:cTn>
                                        <p:tgtEl>
                                          <p:spTgt spid="812"/>
                                        </p:tgtEl>
                                        <p:attrNameLst>
                                          <p:attrName>style.visibility</p:attrName>
                                        </p:attrNameLst>
                                      </p:cBhvr>
                                      <p:to>
                                        <p:strVal val="visible"/>
                                      </p:to>
                                    </p:set>
                                  </p:childTnLst>
                                </p:cTn>
                              </p:par>
                            </p:childTnLst>
                          </p:cTn>
                        </p:par>
                      </p:childTnLst>
                    </p:cTn>
                  </p:par>
                  <p:par>
                    <p:cTn id="77" fill="hold">
                      <p:stCondLst>
                        <p:cond delay="indefinite"/>
                      </p:stCondLst>
                      <p:childTnLst>
                        <p:par>
                          <p:cTn id="78" fill="hold">
                            <p:stCondLst>
                              <p:cond delay="0"/>
                            </p:stCondLst>
                            <p:childTnLst>
                              <p:par>
                                <p:cTn id="79" presetID="1" presetClass="entr" presetSubtype="0" fill="hold" grpId="0" nodeType="clickEffect">
                                  <p:stCondLst>
                                    <p:cond delay="0"/>
                                  </p:stCondLst>
                                  <p:childTnLst>
                                    <p:set>
                                      <p:cBhvr>
                                        <p:cTn id="80" dur="1" fill="hold">
                                          <p:stCondLst>
                                            <p:cond delay="0"/>
                                          </p:stCondLst>
                                        </p:cTn>
                                        <p:tgtEl>
                                          <p:spTgt spid="736"/>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737"/>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738"/>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739"/>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740"/>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741"/>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742"/>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743"/>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744"/>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745"/>
                                        </p:tgtEl>
                                        <p:attrNameLst>
                                          <p:attrName>style.visibility</p:attrName>
                                        </p:attrNameLst>
                                      </p:cBhvr>
                                      <p:to>
                                        <p:strVal val="visible"/>
                                      </p:to>
                                    </p:set>
                                  </p:childTnLst>
                                </p:cTn>
                              </p:par>
                              <p:par>
                                <p:cTn id="99" presetID="1" presetClass="entr" presetSubtype="0" fill="hold" grpId="0" nodeType="withEffect">
                                  <p:stCondLst>
                                    <p:cond delay="0"/>
                                  </p:stCondLst>
                                  <p:childTnLst>
                                    <p:set>
                                      <p:cBhvr>
                                        <p:cTn id="100" dur="1" fill="hold">
                                          <p:stCondLst>
                                            <p:cond delay="0"/>
                                          </p:stCondLst>
                                        </p:cTn>
                                        <p:tgtEl>
                                          <p:spTgt spid="746"/>
                                        </p:tgtEl>
                                        <p:attrNameLst>
                                          <p:attrName>style.visibility</p:attrName>
                                        </p:attrNameLst>
                                      </p:cBhvr>
                                      <p:to>
                                        <p:strVal val="visible"/>
                                      </p:to>
                                    </p:set>
                                  </p:childTnLst>
                                </p:cTn>
                              </p:par>
                              <p:par>
                                <p:cTn id="101" presetID="1" presetClass="entr" presetSubtype="0" fill="hold" grpId="0" nodeType="withEffect">
                                  <p:stCondLst>
                                    <p:cond delay="0"/>
                                  </p:stCondLst>
                                  <p:childTnLst>
                                    <p:set>
                                      <p:cBhvr>
                                        <p:cTn id="102" dur="1" fill="hold">
                                          <p:stCondLst>
                                            <p:cond delay="0"/>
                                          </p:stCondLst>
                                        </p:cTn>
                                        <p:tgtEl>
                                          <p:spTgt spid="749"/>
                                        </p:tgtEl>
                                        <p:attrNameLst>
                                          <p:attrName>style.visibility</p:attrName>
                                        </p:attrNameLst>
                                      </p:cBhvr>
                                      <p:to>
                                        <p:strVal val="visible"/>
                                      </p:to>
                                    </p:set>
                                  </p:childTnLst>
                                </p:cTn>
                              </p:par>
                              <p:par>
                                <p:cTn id="103" presetID="1" presetClass="entr" presetSubtype="0" fill="hold" grpId="0" nodeType="withEffect">
                                  <p:stCondLst>
                                    <p:cond delay="0"/>
                                  </p:stCondLst>
                                  <p:childTnLst>
                                    <p:set>
                                      <p:cBhvr>
                                        <p:cTn id="104" dur="1" fill="hold">
                                          <p:stCondLst>
                                            <p:cond delay="0"/>
                                          </p:stCondLst>
                                        </p:cTn>
                                        <p:tgtEl>
                                          <p:spTgt spid="750"/>
                                        </p:tgtEl>
                                        <p:attrNameLst>
                                          <p:attrName>style.visibility</p:attrName>
                                        </p:attrNameLst>
                                      </p:cBhvr>
                                      <p:to>
                                        <p:strVal val="visible"/>
                                      </p:to>
                                    </p:set>
                                  </p:childTnLst>
                                </p:cTn>
                              </p:par>
                              <p:par>
                                <p:cTn id="105" presetID="1" presetClass="entr" presetSubtype="0" fill="hold" grpId="0" nodeType="withEffect">
                                  <p:stCondLst>
                                    <p:cond delay="0"/>
                                  </p:stCondLst>
                                  <p:childTnLst>
                                    <p:set>
                                      <p:cBhvr>
                                        <p:cTn id="106" dur="1" fill="hold">
                                          <p:stCondLst>
                                            <p:cond delay="0"/>
                                          </p:stCondLst>
                                        </p:cTn>
                                        <p:tgtEl>
                                          <p:spTgt spid="751"/>
                                        </p:tgtEl>
                                        <p:attrNameLst>
                                          <p:attrName>style.visibility</p:attrName>
                                        </p:attrNameLst>
                                      </p:cBhvr>
                                      <p:to>
                                        <p:strVal val="visible"/>
                                      </p:to>
                                    </p:set>
                                  </p:childTnLst>
                                </p:cTn>
                              </p:par>
                              <p:par>
                                <p:cTn id="107" presetID="1" presetClass="entr" presetSubtype="0" fill="hold" grpId="0" nodeType="withEffect">
                                  <p:stCondLst>
                                    <p:cond delay="0"/>
                                  </p:stCondLst>
                                  <p:childTnLst>
                                    <p:set>
                                      <p:cBhvr>
                                        <p:cTn id="108" dur="1" fill="hold">
                                          <p:stCondLst>
                                            <p:cond delay="0"/>
                                          </p:stCondLst>
                                        </p:cTn>
                                        <p:tgtEl>
                                          <p:spTgt spid="752"/>
                                        </p:tgtEl>
                                        <p:attrNameLst>
                                          <p:attrName>style.visibility</p:attrName>
                                        </p:attrNameLst>
                                      </p:cBhvr>
                                      <p:to>
                                        <p:strVal val="visible"/>
                                      </p:to>
                                    </p:set>
                                  </p:childTnLst>
                                </p:cTn>
                              </p:par>
                              <p:par>
                                <p:cTn id="109" presetID="1" presetClass="entr" presetSubtype="0" fill="hold" grpId="0" nodeType="withEffect">
                                  <p:stCondLst>
                                    <p:cond delay="0"/>
                                  </p:stCondLst>
                                  <p:childTnLst>
                                    <p:set>
                                      <p:cBhvr>
                                        <p:cTn id="110" dur="1" fill="hold">
                                          <p:stCondLst>
                                            <p:cond delay="0"/>
                                          </p:stCondLst>
                                        </p:cTn>
                                        <p:tgtEl>
                                          <p:spTgt spid="753"/>
                                        </p:tgtEl>
                                        <p:attrNameLst>
                                          <p:attrName>style.visibility</p:attrName>
                                        </p:attrNameLst>
                                      </p:cBhvr>
                                      <p:to>
                                        <p:strVal val="visible"/>
                                      </p:to>
                                    </p:set>
                                  </p:childTnLst>
                                </p:cTn>
                              </p:par>
                              <p:par>
                                <p:cTn id="111" presetID="1" presetClass="entr" presetSubtype="0" fill="hold" grpId="0" nodeType="withEffect">
                                  <p:stCondLst>
                                    <p:cond delay="0"/>
                                  </p:stCondLst>
                                  <p:childTnLst>
                                    <p:set>
                                      <p:cBhvr>
                                        <p:cTn id="112" dur="1" fill="hold">
                                          <p:stCondLst>
                                            <p:cond delay="0"/>
                                          </p:stCondLst>
                                        </p:cTn>
                                        <p:tgtEl>
                                          <p:spTgt spid="754"/>
                                        </p:tgtEl>
                                        <p:attrNameLst>
                                          <p:attrName>style.visibility</p:attrName>
                                        </p:attrNameLst>
                                      </p:cBhvr>
                                      <p:to>
                                        <p:strVal val="visible"/>
                                      </p:to>
                                    </p:set>
                                  </p:childTnLst>
                                </p:cTn>
                              </p:par>
                              <p:par>
                                <p:cTn id="113" presetID="1" presetClass="entr" presetSubtype="0" fill="hold" grpId="0" nodeType="withEffect">
                                  <p:stCondLst>
                                    <p:cond delay="0"/>
                                  </p:stCondLst>
                                  <p:childTnLst>
                                    <p:set>
                                      <p:cBhvr>
                                        <p:cTn id="114" dur="1" fill="hold">
                                          <p:stCondLst>
                                            <p:cond delay="0"/>
                                          </p:stCondLst>
                                        </p:cTn>
                                        <p:tgtEl>
                                          <p:spTgt spid="755"/>
                                        </p:tgtEl>
                                        <p:attrNameLst>
                                          <p:attrName>style.visibility</p:attrName>
                                        </p:attrNameLst>
                                      </p:cBhvr>
                                      <p:to>
                                        <p:strVal val="visible"/>
                                      </p:to>
                                    </p:set>
                                  </p:childTnLst>
                                </p:cTn>
                              </p:par>
                              <p:par>
                                <p:cTn id="115" presetID="1" presetClass="entr" presetSubtype="0" fill="hold" grpId="0" nodeType="withEffect">
                                  <p:stCondLst>
                                    <p:cond delay="0"/>
                                  </p:stCondLst>
                                  <p:childTnLst>
                                    <p:set>
                                      <p:cBhvr>
                                        <p:cTn id="116" dur="1" fill="hold">
                                          <p:stCondLst>
                                            <p:cond delay="0"/>
                                          </p:stCondLst>
                                        </p:cTn>
                                        <p:tgtEl>
                                          <p:spTgt spid="756"/>
                                        </p:tgtEl>
                                        <p:attrNameLst>
                                          <p:attrName>style.visibility</p:attrName>
                                        </p:attrNameLst>
                                      </p:cBhvr>
                                      <p:to>
                                        <p:strVal val="visible"/>
                                      </p:to>
                                    </p:set>
                                  </p:childTnLst>
                                </p:cTn>
                              </p:par>
                              <p:par>
                                <p:cTn id="117" presetID="1" presetClass="entr" presetSubtype="0" fill="hold" grpId="0" nodeType="withEffect">
                                  <p:stCondLst>
                                    <p:cond delay="0"/>
                                  </p:stCondLst>
                                  <p:childTnLst>
                                    <p:set>
                                      <p:cBhvr>
                                        <p:cTn id="118" dur="1" fill="hold">
                                          <p:stCondLst>
                                            <p:cond delay="0"/>
                                          </p:stCondLst>
                                        </p:cTn>
                                        <p:tgtEl>
                                          <p:spTgt spid="757"/>
                                        </p:tgtEl>
                                        <p:attrNameLst>
                                          <p:attrName>style.visibility</p:attrName>
                                        </p:attrNameLst>
                                      </p:cBhvr>
                                      <p:to>
                                        <p:strVal val="visible"/>
                                      </p:to>
                                    </p:set>
                                  </p:childTnLst>
                                </p:cTn>
                              </p:par>
                              <p:par>
                                <p:cTn id="119" presetID="1" presetClass="entr" presetSubtype="0" fill="hold" grpId="0" nodeType="withEffect">
                                  <p:stCondLst>
                                    <p:cond delay="0"/>
                                  </p:stCondLst>
                                  <p:childTnLst>
                                    <p:set>
                                      <p:cBhvr>
                                        <p:cTn id="120" dur="1" fill="hold">
                                          <p:stCondLst>
                                            <p:cond delay="0"/>
                                          </p:stCondLst>
                                        </p:cTn>
                                        <p:tgtEl>
                                          <p:spTgt spid="758"/>
                                        </p:tgtEl>
                                        <p:attrNameLst>
                                          <p:attrName>style.visibility</p:attrName>
                                        </p:attrNameLst>
                                      </p:cBhvr>
                                      <p:to>
                                        <p:strVal val="visible"/>
                                      </p:to>
                                    </p:set>
                                  </p:childTnLst>
                                </p:cTn>
                              </p:par>
                              <p:par>
                                <p:cTn id="121" presetID="1" presetClass="entr" presetSubtype="0" fill="hold" grpId="0" nodeType="withEffect">
                                  <p:stCondLst>
                                    <p:cond delay="0"/>
                                  </p:stCondLst>
                                  <p:childTnLst>
                                    <p:set>
                                      <p:cBhvr>
                                        <p:cTn id="122" dur="1" fill="hold">
                                          <p:stCondLst>
                                            <p:cond delay="0"/>
                                          </p:stCondLst>
                                        </p:cTn>
                                        <p:tgtEl>
                                          <p:spTgt spid="759"/>
                                        </p:tgtEl>
                                        <p:attrNameLst>
                                          <p:attrName>style.visibility</p:attrName>
                                        </p:attrNameLst>
                                      </p:cBhvr>
                                      <p:to>
                                        <p:strVal val="visible"/>
                                      </p:to>
                                    </p:set>
                                  </p:childTnLst>
                                </p:cTn>
                              </p:par>
                              <p:par>
                                <p:cTn id="123" presetID="1" presetClass="exit" presetSubtype="0" fill="hold" grpId="1" nodeType="withEffect">
                                  <p:stCondLst>
                                    <p:cond delay="0"/>
                                  </p:stCondLst>
                                  <p:childTnLst>
                                    <p:set>
                                      <p:cBhvr>
                                        <p:cTn id="124" dur="1" fill="hold">
                                          <p:stCondLst>
                                            <p:cond delay="0"/>
                                          </p:stCondLst>
                                        </p:cTn>
                                        <p:tgtEl>
                                          <p:spTgt spid="812"/>
                                        </p:tgtEl>
                                        <p:attrNameLst>
                                          <p:attrName>style.visibility</p:attrName>
                                        </p:attrNameLst>
                                      </p:cBhvr>
                                      <p:to>
                                        <p:strVal val="hidden"/>
                                      </p:to>
                                    </p:set>
                                  </p:childTnLst>
                                </p:cTn>
                              </p:par>
                            </p:childTnLst>
                          </p:cTn>
                        </p:par>
                      </p:childTnLst>
                    </p:cTn>
                  </p:par>
                  <p:par>
                    <p:cTn id="125" fill="hold">
                      <p:stCondLst>
                        <p:cond delay="indefinite"/>
                      </p:stCondLst>
                      <p:childTnLst>
                        <p:par>
                          <p:cTn id="126" fill="hold">
                            <p:stCondLst>
                              <p:cond delay="0"/>
                            </p:stCondLst>
                            <p:childTnLst>
                              <p:par>
                                <p:cTn id="127" presetID="1" presetClass="entr" presetSubtype="0" fill="hold" nodeType="clickEffect">
                                  <p:stCondLst>
                                    <p:cond delay="0"/>
                                  </p:stCondLst>
                                  <p:childTnLst>
                                    <p:set>
                                      <p:cBhvr>
                                        <p:cTn id="128" dur="1" fill="hold">
                                          <p:stCondLst>
                                            <p:cond delay="0"/>
                                          </p:stCondLst>
                                        </p:cTn>
                                        <p:tgtEl>
                                          <p:spTgt spid="760"/>
                                        </p:tgtEl>
                                        <p:attrNameLst>
                                          <p:attrName>style.visibility</p:attrName>
                                        </p:attrNameLst>
                                      </p:cBhvr>
                                      <p:to>
                                        <p:strVal val="visible"/>
                                      </p:to>
                                    </p:set>
                                  </p:childTnLst>
                                </p:cTn>
                              </p:par>
                              <p:par>
                                <p:cTn id="129" presetID="1" presetClass="entr" presetSubtype="0" fill="hold" grpId="0" nodeType="withEffect">
                                  <p:stCondLst>
                                    <p:cond delay="0"/>
                                  </p:stCondLst>
                                  <p:childTnLst>
                                    <p:set>
                                      <p:cBhvr>
                                        <p:cTn id="130" dur="1" fill="hold">
                                          <p:stCondLst>
                                            <p:cond delay="0"/>
                                          </p:stCondLst>
                                        </p:cTn>
                                        <p:tgtEl>
                                          <p:spTgt spid="769"/>
                                        </p:tgtEl>
                                        <p:attrNameLst>
                                          <p:attrName>style.visibility</p:attrName>
                                        </p:attrNameLst>
                                      </p:cBhvr>
                                      <p:to>
                                        <p:strVal val="visible"/>
                                      </p:to>
                                    </p:set>
                                  </p:childTnLst>
                                </p:cTn>
                              </p:par>
                              <p:par>
                                <p:cTn id="131" presetID="1" presetClass="entr" presetSubtype="0" fill="hold" grpId="0" nodeType="withEffect">
                                  <p:stCondLst>
                                    <p:cond delay="0"/>
                                  </p:stCondLst>
                                  <p:childTnLst>
                                    <p:set>
                                      <p:cBhvr>
                                        <p:cTn id="132" dur="1" fill="hold">
                                          <p:stCondLst>
                                            <p:cond delay="0"/>
                                          </p:stCondLst>
                                        </p:cTn>
                                        <p:tgtEl>
                                          <p:spTgt spid="770"/>
                                        </p:tgtEl>
                                        <p:attrNameLst>
                                          <p:attrName>style.visibility</p:attrName>
                                        </p:attrNameLst>
                                      </p:cBhvr>
                                      <p:to>
                                        <p:strVal val="visible"/>
                                      </p:to>
                                    </p:set>
                                  </p:childTnLst>
                                </p:cTn>
                              </p:par>
                              <p:par>
                                <p:cTn id="133" presetID="1" presetClass="entr" presetSubtype="0" fill="hold" grpId="0" nodeType="withEffect">
                                  <p:stCondLst>
                                    <p:cond delay="0"/>
                                  </p:stCondLst>
                                  <p:childTnLst>
                                    <p:set>
                                      <p:cBhvr>
                                        <p:cTn id="134" dur="1" fill="hold">
                                          <p:stCondLst>
                                            <p:cond delay="0"/>
                                          </p:stCondLst>
                                        </p:cTn>
                                        <p:tgtEl>
                                          <p:spTgt spid="771"/>
                                        </p:tgtEl>
                                        <p:attrNameLst>
                                          <p:attrName>style.visibility</p:attrName>
                                        </p:attrNameLst>
                                      </p:cBhvr>
                                      <p:to>
                                        <p:strVal val="visible"/>
                                      </p:to>
                                    </p:set>
                                  </p:childTnLst>
                                </p:cTn>
                              </p:par>
                              <p:par>
                                <p:cTn id="135" presetID="1" presetClass="entr" presetSubtype="0" fill="hold" grpId="0" nodeType="withEffect">
                                  <p:stCondLst>
                                    <p:cond delay="0"/>
                                  </p:stCondLst>
                                  <p:childTnLst>
                                    <p:set>
                                      <p:cBhvr>
                                        <p:cTn id="136" dur="1" fill="hold">
                                          <p:stCondLst>
                                            <p:cond delay="0"/>
                                          </p:stCondLst>
                                        </p:cTn>
                                        <p:tgtEl>
                                          <p:spTgt spid="772"/>
                                        </p:tgtEl>
                                        <p:attrNameLst>
                                          <p:attrName>style.visibility</p:attrName>
                                        </p:attrNameLst>
                                      </p:cBhvr>
                                      <p:to>
                                        <p:strVal val="visible"/>
                                      </p:to>
                                    </p:set>
                                  </p:childTnLst>
                                </p:cTn>
                              </p:par>
                              <p:par>
                                <p:cTn id="137" presetID="1" presetClass="entr" presetSubtype="0" fill="hold" grpId="0" nodeType="withEffect">
                                  <p:stCondLst>
                                    <p:cond delay="0"/>
                                  </p:stCondLst>
                                  <p:childTnLst>
                                    <p:set>
                                      <p:cBhvr>
                                        <p:cTn id="138" dur="1" fill="hold">
                                          <p:stCondLst>
                                            <p:cond delay="0"/>
                                          </p:stCondLst>
                                        </p:cTn>
                                        <p:tgtEl>
                                          <p:spTgt spid="773"/>
                                        </p:tgtEl>
                                        <p:attrNameLst>
                                          <p:attrName>style.visibility</p:attrName>
                                        </p:attrNameLst>
                                      </p:cBhvr>
                                      <p:to>
                                        <p:strVal val="visible"/>
                                      </p:to>
                                    </p:set>
                                  </p:childTnLst>
                                </p:cTn>
                              </p:par>
                              <p:par>
                                <p:cTn id="139" presetID="1" presetClass="entr" presetSubtype="0" fill="hold" grpId="0" nodeType="withEffect">
                                  <p:stCondLst>
                                    <p:cond delay="0"/>
                                  </p:stCondLst>
                                  <p:childTnLst>
                                    <p:set>
                                      <p:cBhvr>
                                        <p:cTn id="140" dur="1" fill="hold">
                                          <p:stCondLst>
                                            <p:cond delay="0"/>
                                          </p:stCondLst>
                                        </p:cTn>
                                        <p:tgtEl>
                                          <p:spTgt spid="774"/>
                                        </p:tgtEl>
                                        <p:attrNameLst>
                                          <p:attrName>style.visibility</p:attrName>
                                        </p:attrNameLst>
                                      </p:cBhvr>
                                      <p:to>
                                        <p:strVal val="visible"/>
                                      </p:to>
                                    </p:set>
                                  </p:childTnLst>
                                </p:cTn>
                              </p:par>
                              <p:par>
                                <p:cTn id="141" presetID="1" presetClass="entr" presetSubtype="0" fill="hold" grpId="0" nodeType="withEffect">
                                  <p:stCondLst>
                                    <p:cond delay="0"/>
                                  </p:stCondLst>
                                  <p:childTnLst>
                                    <p:set>
                                      <p:cBhvr>
                                        <p:cTn id="142" dur="1" fill="hold">
                                          <p:stCondLst>
                                            <p:cond delay="0"/>
                                          </p:stCondLst>
                                        </p:cTn>
                                        <p:tgtEl>
                                          <p:spTgt spid="775"/>
                                        </p:tgtEl>
                                        <p:attrNameLst>
                                          <p:attrName>style.visibility</p:attrName>
                                        </p:attrNameLst>
                                      </p:cBhvr>
                                      <p:to>
                                        <p:strVal val="visible"/>
                                      </p:to>
                                    </p:set>
                                  </p:childTnLst>
                                </p:cTn>
                              </p:par>
                              <p:par>
                                <p:cTn id="143" presetID="1" presetClass="entr" presetSubtype="0" fill="hold" grpId="0" nodeType="withEffect">
                                  <p:stCondLst>
                                    <p:cond delay="0"/>
                                  </p:stCondLst>
                                  <p:childTnLst>
                                    <p:set>
                                      <p:cBhvr>
                                        <p:cTn id="144" dur="1" fill="hold">
                                          <p:stCondLst>
                                            <p:cond delay="0"/>
                                          </p:stCondLst>
                                        </p:cTn>
                                        <p:tgtEl>
                                          <p:spTgt spid="776"/>
                                        </p:tgtEl>
                                        <p:attrNameLst>
                                          <p:attrName>style.visibility</p:attrName>
                                        </p:attrNameLst>
                                      </p:cBhvr>
                                      <p:to>
                                        <p:strVal val="visible"/>
                                      </p:to>
                                    </p:set>
                                  </p:childTnLst>
                                </p:cTn>
                              </p:par>
                              <p:par>
                                <p:cTn id="145" presetID="1" presetClass="entr" presetSubtype="0" fill="hold" grpId="0" nodeType="withEffect">
                                  <p:stCondLst>
                                    <p:cond delay="0"/>
                                  </p:stCondLst>
                                  <p:childTnLst>
                                    <p:set>
                                      <p:cBhvr>
                                        <p:cTn id="146" dur="1" fill="hold">
                                          <p:stCondLst>
                                            <p:cond delay="0"/>
                                          </p:stCondLst>
                                        </p:cTn>
                                        <p:tgtEl>
                                          <p:spTgt spid="777"/>
                                        </p:tgtEl>
                                        <p:attrNameLst>
                                          <p:attrName>style.visibility</p:attrName>
                                        </p:attrNameLst>
                                      </p:cBhvr>
                                      <p:to>
                                        <p:strVal val="visible"/>
                                      </p:to>
                                    </p:set>
                                  </p:childTnLst>
                                </p:cTn>
                              </p:par>
                              <p:par>
                                <p:cTn id="147" presetID="1" presetClass="entr" presetSubtype="0" fill="hold" grpId="0" nodeType="withEffect">
                                  <p:stCondLst>
                                    <p:cond delay="0"/>
                                  </p:stCondLst>
                                  <p:childTnLst>
                                    <p:set>
                                      <p:cBhvr>
                                        <p:cTn id="148" dur="1" fill="hold">
                                          <p:stCondLst>
                                            <p:cond delay="0"/>
                                          </p:stCondLst>
                                        </p:cTn>
                                        <p:tgtEl>
                                          <p:spTgt spid="778"/>
                                        </p:tgtEl>
                                        <p:attrNameLst>
                                          <p:attrName>style.visibility</p:attrName>
                                        </p:attrNameLst>
                                      </p:cBhvr>
                                      <p:to>
                                        <p:strVal val="visible"/>
                                      </p:to>
                                    </p:set>
                                  </p:childTnLst>
                                </p:cTn>
                              </p:par>
                              <p:par>
                                <p:cTn id="149" presetID="1" presetClass="entr" presetSubtype="0" fill="hold" grpId="0" nodeType="withEffect">
                                  <p:stCondLst>
                                    <p:cond delay="0"/>
                                  </p:stCondLst>
                                  <p:childTnLst>
                                    <p:set>
                                      <p:cBhvr>
                                        <p:cTn id="150" dur="1" fill="hold">
                                          <p:stCondLst>
                                            <p:cond delay="0"/>
                                          </p:stCondLst>
                                        </p:cTn>
                                        <p:tgtEl>
                                          <p:spTgt spid="779"/>
                                        </p:tgtEl>
                                        <p:attrNameLst>
                                          <p:attrName>style.visibility</p:attrName>
                                        </p:attrNameLst>
                                      </p:cBhvr>
                                      <p:to>
                                        <p:strVal val="visible"/>
                                      </p:to>
                                    </p:set>
                                  </p:childTnLst>
                                </p:cTn>
                              </p:par>
                              <p:par>
                                <p:cTn id="151" presetID="1" presetClass="entr" presetSubtype="0" fill="hold" grpId="0" nodeType="withEffect">
                                  <p:stCondLst>
                                    <p:cond delay="0"/>
                                  </p:stCondLst>
                                  <p:childTnLst>
                                    <p:set>
                                      <p:cBhvr>
                                        <p:cTn id="152" dur="1" fill="hold">
                                          <p:stCondLst>
                                            <p:cond delay="0"/>
                                          </p:stCondLst>
                                        </p:cTn>
                                        <p:tgtEl>
                                          <p:spTgt spid="780"/>
                                        </p:tgtEl>
                                        <p:attrNameLst>
                                          <p:attrName>style.visibility</p:attrName>
                                        </p:attrNameLst>
                                      </p:cBhvr>
                                      <p:to>
                                        <p:strVal val="visible"/>
                                      </p:to>
                                    </p:set>
                                  </p:childTnLst>
                                </p:cTn>
                              </p:par>
                              <p:par>
                                <p:cTn id="153" presetID="1" presetClass="entr" presetSubtype="0" fill="hold" grpId="0" nodeType="withEffect">
                                  <p:stCondLst>
                                    <p:cond delay="0"/>
                                  </p:stCondLst>
                                  <p:childTnLst>
                                    <p:set>
                                      <p:cBhvr>
                                        <p:cTn id="154" dur="1" fill="hold">
                                          <p:stCondLst>
                                            <p:cond delay="0"/>
                                          </p:stCondLst>
                                        </p:cTn>
                                        <p:tgtEl>
                                          <p:spTgt spid="781"/>
                                        </p:tgtEl>
                                        <p:attrNameLst>
                                          <p:attrName>style.visibility</p:attrName>
                                        </p:attrNameLst>
                                      </p:cBhvr>
                                      <p:to>
                                        <p:strVal val="visible"/>
                                      </p:to>
                                    </p:set>
                                  </p:childTnLst>
                                </p:cTn>
                              </p:par>
                              <p:par>
                                <p:cTn id="155" presetID="1" presetClass="entr" presetSubtype="0" fill="hold" grpId="0" nodeType="withEffect">
                                  <p:stCondLst>
                                    <p:cond delay="0"/>
                                  </p:stCondLst>
                                  <p:childTnLst>
                                    <p:set>
                                      <p:cBhvr>
                                        <p:cTn id="156" dur="1" fill="hold">
                                          <p:stCondLst>
                                            <p:cond delay="0"/>
                                          </p:stCondLst>
                                        </p:cTn>
                                        <p:tgtEl>
                                          <p:spTgt spid="782"/>
                                        </p:tgtEl>
                                        <p:attrNameLst>
                                          <p:attrName>style.visibility</p:attrName>
                                        </p:attrNameLst>
                                      </p:cBhvr>
                                      <p:to>
                                        <p:strVal val="visible"/>
                                      </p:to>
                                    </p:set>
                                  </p:childTnLst>
                                </p:cTn>
                              </p:par>
                              <p:par>
                                <p:cTn id="157" presetID="1" presetClass="entr" presetSubtype="0" fill="hold" grpId="0" nodeType="withEffect">
                                  <p:stCondLst>
                                    <p:cond delay="0"/>
                                  </p:stCondLst>
                                  <p:childTnLst>
                                    <p:set>
                                      <p:cBhvr>
                                        <p:cTn id="158" dur="1" fill="hold">
                                          <p:stCondLst>
                                            <p:cond delay="0"/>
                                          </p:stCondLst>
                                        </p:cTn>
                                        <p:tgtEl>
                                          <p:spTgt spid="783"/>
                                        </p:tgtEl>
                                        <p:attrNameLst>
                                          <p:attrName>style.visibility</p:attrName>
                                        </p:attrNameLst>
                                      </p:cBhvr>
                                      <p:to>
                                        <p:strVal val="visible"/>
                                      </p:to>
                                    </p:set>
                                  </p:childTnLst>
                                </p:cTn>
                              </p:par>
                              <p:par>
                                <p:cTn id="159" presetID="1" presetClass="entr" presetSubtype="0" fill="hold" grpId="0" nodeType="withEffect">
                                  <p:stCondLst>
                                    <p:cond delay="0"/>
                                  </p:stCondLst>
                                  <p:childTnLst>
                                    <p:set>
                                      <p:cBhvr>
                                        <p:cTn id="160" dur="1" fill="hold">
                                          <p:stCondLst>
                                            <p:cond delay="0"/>
                                          </p:stCondLst>
                                        </p:cTn>
                                        <p:tgtEl>
                                          <p:spTgt spid="784"/>
                                        </p:tgtEl>
                                        <p:attrNameLst>
                                          <p:attrName>style.visibility</p:attrName>
                                        </p:attrNameLst>
                                      </p:cBhvr>
                                      <p:to>
                                        <p:strVal val="visible"/>
                                      </p:to>
                                    </p:set>
                                  </p:childTnLst>
                                </p:cTn>
                              </p:par>
                              <p:par>
                                <p:cTn id="161" presetID="1" presetClass="entr" presetSubtype="0" fill="hold" grpId="0" nodeType="withEffect">
                                  <p:stCondLst>
                                    <p:cond delay="0"/>
                                  </p:stCondLst>
                                  <p:childTnLst>
                                    <p:set>
                                      <p:cBhvr>
                                        <p:cTn id="162" dur="1" fill="hold">
                                          <p:stCondLst>
                                            <p:cond delay="0"/>
                                          </p:stCondLst>
                                        </p:cTn>
                                        <p:tgtEl>
                                          <p:spTgt spid="785"/>
                                        </p:tgtEl>
                                        <p:attrNameLst>
                                          <p:attrName>style.visibility</p:attrName>
                                        </p:attrNameLst>
                                      </p:cBhvr>
                                      <p:to>
                                        <p:strVal val="visible"/>
                                      </p:to>
                                    </p:set>
                                  </p:childTnLst>
                                </p:cTn>
                              </p:par>
                              <p:par>
                                <p:cTn id="163" presetID="1" presetClass="entr" presetSubtype="0" fill="hold" grpId="0" nodeType="withEffect">
                                  <p:stCondLst>
                                    <p:cond delay="0"/>
                                  </p:stCondLst>
                                  <p:childTnLst>
                                    <p:set>
                                      <p:cBhvr>
                                        <p:cTn id="164" dur="1" fill="hold">
                                          <p:stCondLst>
                                            <p:cond delay="0"/>
                                          </p:stCondLst>
                                        </p:cTn>
                                        <p:tgtEl>
                                          <p:spTgt spid="786"/>
                                        </p:tgtEl>
                                        <p:attrNameLst>
                                          <p:attrName>style.visibility</p:attrName>
                                        </p:attrNameLst>
                                      </p:cBhvr>
                                      <p:to>
                                        <p:strVal val="visible"/>
                                      </p:to>
                                    </p:set>
                                  </p:childTnLst>
                                </p:cTn>
                              </p:par>
                              <p:par>
                                <p:cTn id="165" presetID="1" presetClass="entr" presetSubtype="0" fill="hold" grpId="0" nodeType="withEffect">
                                  <p:stCondLst>
                                    <p:cond delay="0"/>
                                  </p:stCondLst>
                                  <p:childTnLst>
                                    <p:set>
                                      <p:cBhvr>
                                        <p:cTn id="166" dur="1" fill="hold">
                                          <p:stCondLst>
                                            <p:cond delay="0"/>
                                          </p:stCondLst>
                                        </p:cTn>
                                        <p:tgtEl>
                                          <p:spTgt spid="787"/>
                                        </p:tgtEl>
                                        <p:attrNameLst>
                                          <p:attrName>style.visibility</p:attrName>
                                        </p:attrNameLst>
                                      </p:cBhvr>
                                      <p:to>
                                        <p:strVal val="visible"/>
                                      </p:to>
                                    </p:set>
                                  </p:childTnLst>
                                </p:cTn>
                              </p:par>
                              <p:par>
                                <p:cTn id="167" presetID="1" presetClass="entr" presetSubtype="0" fill="hold" grpId="0" nodeType="withEffect">
                                  <p:stCondLst>
                                    <p:cond delay="0"/>
                                  </p:stCondLst>
                                  <p:childTnLst>
                                    <p:set>
                                      <p:cBhvr>
                                        <p:cTn id="168" dur="1" fill="hold">
                                          <p:stCondLst>
                                            <p:cond delay="0"/>
                                          </p:stCondLst>
                                        </p:cTn>
                                        <p:tgtEl>
                                          <p:spTgt spid="788"/>
                                        </p:tgtEl>
                                        <p:attrNameLst>
                                          <p:attrName>style.visibility</p:attrName>
                                        </p:attrNameLst>
                                      </p:cBhvr>
                                      <p:to>
                                        <p:strVal val="visible"/>
                                      </p:to>
                                    </p:set>
                                  </p:childTnLst>
                                </p:cTn>
                              </p:par>
                              <p:par>
                                <p:cTn id="169" presetID="1" presetClass="entr" presetSubtype="0" fill="hold" grpId="0" nodeType="withEffect">
                                  <p:stCondLst>
                                    <p:cond delay="0"/>
                                  </p:stCondLst>
                                  <p:childTnLst>
                                    <p:set>
                                      <p:cBhvr>
                                        <p:cTn id="170" dur="1" fill="hold">
                                          <p:stCondLst>
                                            <p:cond delay="0"/>
                                          </p:stCondLst>
                                        </p:cTn>
                                        <p:tgtEl>
                                          <p:spTgt spid="789"/>
                                        </p:tgtEl>
                                        <p:attrNameLst>
                                          <p:attrName>style.visibility</p:attrName>
                                        </p:attrNameLst>
                                      </p:cBhvr>
                                      <p:to>
                                        <p:strVal val="visible"/>
                                      </p:to>
                                    </p:set>
                                  </p:childTnLst>
                                </p:cTn>
                              </p:par>
                              <p:par>
                                <p:cTn id="171" presetID="1" presetClass="entr" presetSubtype="0" fill="hold" grpId="0" nodeType="withEffect">
                                  <p:stCondLst>
                                    <p:cond delay="0"/>
                                  </p:stCondLst>
                                  <p:childTnLst>
                                    <p:set>
                                      <p:cBhvr>
                                        <p:cTn id="172" dur="1" fill="hold">
                                          <p:stCondLst>
                                            <p:cond delay="0"/>
                                          </p:stCondLst>
                                        </p:cTn>
                                        <p:tgtEl>
                                          <p:spTgt spid="790"/>
                                        </p:tgtEl>
                                        <p:attrNameLst>
                                          <p:attrName>style.visibility</p:attrName>
                                        </p:attrNameLst>
                                      </p:cBhvr>
                                      <p:to>
                                        <p:strVal val="visible"/>
                                      </p:to>
                                    </p:set>
                                  </p:childTnLst>
                                </p:cTn>
                              </p:par>
                              <p:par>
                                <p:cTn id="173" presetID="1" presetClass="entr" presetSubtype="0" fill="hold" grpId="0" nodeType="withEffect">
                                  <p:stCondLst>
                                    <p:cond delay="0"/>
                                  </p:stCondLst>
                                  <p:childTnLst>
                                    <p:set>
                                      <p:cBhvr>
                                        <p:cTn id="174" dur="1" fill="hold">
                                          <p:stCondLst>
                                            <p:cond delay="0"/>
                                          </p:stCondLst>
                                        </p:cTn>
                                        <p:tgtEl>
                                          <p:spTgt spid="761"/>
                                        </p:tgtEl>
                                        <p:attrNameLst>
                                          <p:attrName>style.visibility</p:attrName>
                                        </p:attrNameLst>
                                      </p:cBhvr>
                                      <p:to>
                                        <p:strVal val="visible"/>
                                      </p:to>
                                    </p:set>
                                  </p:childTnLst>
                                </p:cTn>
                              </p:par>
                            </p:childTnLst>
                          </p:cTn>
                        </p:par>
                      </p:childTnLst>
                    </p:cTn>
                  </p:par>
                  <p:par>
                    <p:cTn id="175" fill="hold">
                      <p:stCondLst>
                        <p:cond delay="indefinite"/>
                      </p:stCondLst>
                      <p:childTnLst>
                        <p:par>
                          <p:cTn id="176" fill="hold">
                            <p:stCondLst>
                              <p:cond delay="0"/>
                            </p:stCondLst>
                            <p:childTnLst>
                              <p:par>
                                <p:cTn id="177" presetID="1" presetClass="entr" presetSubtype="0" fill="hold" nodeType="clickEffect">
                                  <p:stCondLst>
                                    <p:cond delay="0"/>
                                  </p:stCondLst>
                                  <p:childTnLst>
                                    <p:set>
                                      <p:cBhvr>
                                        <p:cTn id="178" dur="1" fill="hold">
                                          <p:stCondLst>
                                            <p:cond delay="0"/>
                                          </p:stCondLst>
                                        </p:cTn>
                                        <p:tgtEl>
                                          <p:spTgt spid="806"/>
                                        </p:tgtEl>
                                        <p:attrNameLst>
                                          <p:attrName>style.visibility</p:attrName>
                                        </p:attrNameLst>
                                      </p:cBhvr>
                                      <p:to>
                                        <p:strVal val="visible"/>
                                      </p:to>
                                    </p:set>
                                  </p:childTnLst>
                                </p:cTn>
                              </p:par>
                              <p:par>
                                <p:cTn id="179" presetID="1" presetClass="entr" presetSubtype="0" fill="hold" grpId="0" nodeType="withEffect">
                                  <p:stCondLst>
                                    <p:cond delay="0"/>
                                  </p:stCondLst>
                                  <p:childTnLst>
                                    <p:set>
                                      <p:cBhvr>
                                        <p:cTn id="180" dur="1" fill="hold">
                                          <p:stCondLst>
                                            <p:cond delay="0"/>
                                          </p:stCondLst>
                                        </p:cTn>
                                        <p:tgtEl>
                                          <p:spTgt spid="803"/>
                                        </p:tgtEl>
                                        <p:attrNameLst>
                                          <p:attrName>style.visibility</p:attrName>
                                        </p:attrNameLst>
                                      </p:cBhvr>
                                      <p:to>
                                        <p:strVal val="visible"/>
                                      </p:to>
                                    </p:set>
                                  </p:childTnLst>
                                </p:cTn>
                              </p:par>
                              <p:par>
                                <p:cTn id="181" presetID="1" presetClass="entr" presetSubtype="0" fill="hold" grpId="0" nodeType="withEffect">
                                  <p:stCondLst>
                                    <p:cond delay="0"/>
                                  </p:stCondLst>
                                  <p:childTnLst>
                                    <p:set>
                                      <p:cBhvr>
                                        <p:cTn id="182" dur="1" fill="hold">
                                          <p:stCondLst>
                                            <p:cond delay="0"/>
                                          </p:stCondLst>
                                        </p:cTn>
                                        <p:tgtEl>
                                          <p:spTgt spid="804"/>
                                        </p:tgtEl>
                                        <p:attrNameLst>
                                          <p:attrName>style.visibility</p:attrName>
                                        </p:attrNameLst>
                                      </p:cBhvr>
                                      <p:to>
                                        <p:strVal val="visible"/>
                                      </p:to>
                                    </p:set>
                                  </p:childTnLst>
                                </p:cTn>
                              </p:par>
                              <p:par>
                                <p:cTn id="183" presetID="1" presetClass="entr" presetSubtype="0" fill="hold" grpId="0" nodeType="withEffect">
                                  <p:stCondLst>
                                    <p:cond delay="0"/>
                                  </p:stCondLst>
                                  <p:childTnLst>
                                    <p:set>
                                      <p:cBhvr>
                                        <p:cTn id="184" dur="1" fill="hold">
                                          <p:stCondLst>
                                            <p:cond delay="0"/>
                                          </p:stCondLst>
                                        </p:cTn>
                                        <p:tgtEl>
                                          <p:spTgt spid="805"/>
                                        </p:tgtEl>
                                        <p:attrNameLst>
                                          <p:attrName>style.visibility</p:attrName>
                                        </p:attrNameLst>
                                      </p:cBhvr>
                                      <p:to>
                                        <p:strVal val="visible"/>
                                      </p:to>
                                    </p:set>
                                  </p:childTnLst>
                                </p:cTn>
                              </p:par>
                              <p:par>
                                <p:cTn id="185" presetID="1" presetClass="entr" presetSubtype="0" fill="hold" nodeType="withEffect">
                                  <p:stCondLst>
                                    <p:cond delay="0"/>
                                  </p:stCondLst>
                                  <p:childTnLst>
                                    <p:set>
                                      <p:cBhvr>
                                        <p:cTn id="186" dur="1" fill="hold">
                                          <p:stCondLst>
                                            <p:cond delay="0"/>
                                          </p:stCondLst>
                                        </p:cTn>
                                        <p:tgtEl>
                                          <p:spTgt spid="817"/>
                                        </p:tgtEl>
                                        <p:attrNameLst>
                                          <p:attrName>style.visibility</p:attrName>
                                        </p:attrNameLst>
                                      </p:cBhvr>
                                      <p:to>
                                        <p:strVal val="visible"/>
                                      </p:to>
                                    </p:set>
                                  </p:childTnLst>
                                </p:cTn>
                              </p:par>
                              <p:par>
                                <p:cTn id="187" presetID="1" presetClass="entr" presetSubtype="0" fill="hold" nodeType="withEffect">
                                  <p:stCondLst>
                                    <p:cond delay="0"/>
                                  </p:stCondLst>
                                  <p:childTnLst>
                                    <p:set>
                                      <p:cBhvr>
                                        <p:cTn id="188" dur="1" fill="hold">
                                          <p:stCondLst>
                                            <p:cond delay="0"/>
                                          </p:stCondLst>
                                        </p:cTn>
                                        <p:tgtEl>
                                          <p:spTgt spid="819"/>
                                        </p:tgtEl>
                                        <p:attrNameLst>
                                          <p:attrName>style.visibility</p:attrName>
                                        </p:attrNameLst>
                                      </p:cBhvr>
                                      <p:to>
                                        <p:strVal val="visible"/>
                                      </p:to>
                                    </p:set>
                                  </p:childTnLst>
                                </p:cTn>
                              </p:par>
                              <p:par>
                                <p:cTn id="189" presetID="1" presetClass="entr" presetSubtype="0" fill="hold" grpId="0" nodeType="withEffect">
                                  <p:stCondLst>
                                    <p:cond delay="0"/>
                                  </p:stCondLst>
                                  <p:childTnLst>
                                    <p:set>
                                      <p:cBhvr>
                                        <p:cTn id="190" dur="1" fill="hold">
                                          <p:stCondLst>
                                            <p:cond delay="0"/>
                                          </p:stCondLst>
                                        </p:cTn>
                                        <p:tgtEl>
                                          <p:spTgt spid="813"/>
                                        </p:tgtEl>
                                        <p:attrNameLst>
                                          <p:attrName>style.visibility</p:attrName>
                                        </p:attrNameLst>
                                      </p:cBhvr>
                                      <p:to>
                                        <p:strVal val="visible"/>
                                      </p:to>
                                    </p:set>
                                  </p:childTnLst>
                                </p:cTn>
                              </p:par>
                              <p:par>
                                <p:cTn id="191" presetID="1" presetClass="entr" presetSubtype="0" fill="hold" grpId="0" nodeType="withEffect">
                                  <p:stCondLst>
                                    <p:cond delay="0"/>
                                  </p:stCondLst>
                                  <p:childTnLst>
                                    <p:set>
                                      <p:cBhvr>
                                        <p:cTn id="192" dur="1" fill="hold">
                                          <p:stCondLst>
                                            <p:cond delay="0"/>
                                          </p:stCondLst>
                                        </p:cTn>
                                        <p:tgtEl>
                                          <p:spTgt spid="8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3" grpId="0" animBg="1"/>
      <p:bldP spid="673" grpId="0" animBg="1"/>
      <p:bldP spid="675" grpId="0"/>
      <p:bldP spid="270" grpId="0"/>
      <p:bldP spid="271" grpId="0"/>
      <p:bldP spid="272" grpId="0"/>
      <p:bldP spid="273" grpId="0"/>
      <p:bldP spid="289" grpId="0"/>
      <p:bldP spid="290" grpId="0"/>
      <p:bldP spid="736" grpId="0" animBg="1"/>
      <p:bldP spid="737" grpId="0" animBg="1"/>
      <p:bldP spid="738" grpId="0" animBg="1"/>
      <p:bldP spid="739" grpId="0" animBg="1"/>
      <p:bldP spid="740" grpId="0" animBg="1"/>
      <p:bldP spid="741" grpId="0" animBg="1"/>
      <p:bldP spid="742" grpId="0" animBg="1"/>
      <p:bldP spid="743" grpId="0" animBg="1"/>
      <p:bldP spid="744" grpId="0" animBg="1"/>
      <p:bldP spid="745" grpId="0" animBg="1"/>
      <p:bldP spid="746" grpId="0" animBg="1"/>
      <p:bldP spid="749" grpId="0" animBg="1"/>
      <p:bldP spid="750" grpId="0" animBg="1"/>
      <p:bldP spid="751" grpId="0" animBg="1"/>
      <p:bldP spid="752" grpId="0" animBg="1"/>
      <p:bldP spid="753" grpId="0" animBg="1"/>
      <p:bldP spid="754" grpId="0" animBg="1"/>
      <p:bldP spid="755" grpId="0" animBg="1"/>
      <p:bldP spid="756" grpId="0" animBg="1"/>
      <p:bldP spid="757" grpId="0" animBg="1"/>
      <p:bldP spid="758" grpId="0" animBg="1"/>
      <p:bldP spid="759" grpId="0" animBg="1"/>
      <p:bldP spid="761" grpId="0"/>
      <p:bldP spid="769" grpId="0" animBg="1"/>
      <p:bldP spid="770" grpId="0" animBg="1"/>
      <p:bldP spid="771" grpId="0" animBg="1"/>
      <p:bldP spid="772" grpId="0" animBg="1"/>
      <p:bldP spid="773" grpId="0" animBg="1"/>
      <p:bldP spid="774" grpId="0" animBg="1"/>
      <p:bldP spid="775" grpId="0" animBg="1"/>
      <p:bldP spid="776" grpId="0" animBg="1"/>
      <p:bldP spid="777" grpId="0" animBg="1"/>
      <p:bldP spid="778" grpId="0" animBg="1"/>
      <p:bldP spid="779" grpId="0" animBg="1"/>
      <p:bldP spid="780" grpId="0" animBg="1"/>
      <p:bldP spid="781" grpId="0" animBg="1"/>
      <p:bldP spid="782" grpId="0" animBg="1"/>
      <p:bldP spid="783" grpId="0" animBg="1"/>
      <p:bldP spid="784" grpId="0" animBg="1"/>
      <p:bldP spid="785" grpId="0" animBg="1"/>
      <p:bldP spid="786" grpId="0" animBg="1"/>
      <p:bldP spid="787" grpId="0" animBg="1"/>
      <p:bldP spid="788" grpId="0" animBg="1"/>
      <p:bldP spid="789" grpId="0" animBg="1"/>
      <p:bldP spid="790" grpId="0" animBg="1"/>
      <p:bldP spid="803" grpId="0"/>
      <p:bldP spid="804" grpId="0"/>
      <p:bldP spid="805" grpId="0"/>
      <p:bldP spid="810" grpId="0"/>
      <p:bldP spid="812" grpId="0"/>
      <p:bldP spid="812" grpId="1"/>
      <p:bldP spid="813" grpId="0"/>
      <p:bldP spid="814" grpId="0"/>
      <p:bldP spid="6" grpId="0"/>
    </p:bldLst>
  </p:timing>
</p:sld>
</file>

<file path=ppt/slides/slide8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10" name="Rectangle 709">
            <a:extLst>
              <a:ext uri="{FF2B5EF4-FFF2-40B4-BE49-F238E27FC236}">
                <a16:creationId xmlns:a16="http://schemas.microsoft.com/office/drawing/2014/main" id="{B5C4D7CC-D2B4-8D1F-1778-4EF0C20D3906}"/>
              </a:ext>
            </a:extLst>
          </p:cNvPr>
          <p:cNvSpPr/>
          <p:nvPr/>
        </p:nvSpPr>
        <p:spPr>
          <a:xfrm>
            <a:off x="6736588" y="3043906"/>
            <a:ext cx="166171" cy="388038"/>
          </a:xfrm>
          <a:prstGeom prst="rect">
            <a:avLst/>
          </a:prstGeom>
          <a:solidFill>
            <a:schemeClr val="tx1">
              <a:lumMod val="50000"/>
              <a:lumOff val="5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723" name="Rectangle 722">
            <a:extLst>
              <a:ext uri="{FF2B5EF4-FFF2-40B4-BE49-F238E27FC236}">
                <a16:creationId xmlns:a16="http://schemas.microsoft.com/office/drawing/2014/main" id="{15701CA5-7F95-A7A4-D026-79410B0CBF5B}"/>
              </a:ext>
            </a:extLst>
          </p:cNvPr>
          <p:cNvSpPr/>
          <p:nvPr/>
        </p:nvSpPr>
        <p:spPr>
          <a:xfrm>
            <a:off x="6716965" y="6040654"/>
            <a:ext cx="513951" cy="388038"/>
          </a:xfrm>
          <a:prstGeom prst="rect">
            <a:avLst/>
          </a:prstGeom>
          <a:solidFill>
            <a:schemeClr val="tx1">
              <a:lumMod val="50000"/>
              <a:lumOff val="5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301" name="Freeform: Shape 300">
            <a:extLst>
              <a:ext uri="{FF2B5EF4-FFF2-40B4-BE49-F238E27FC236}">
                <a16:creationId xmlns:a16="http://schemas.microsoft.com/office/drawing/2014/main" id="{61FA608C-8EFB-B4EA-1AE6-3C8CCE187E29}"/>
              </a:ext>
            </a:extLst>
          </p:cNvPr>
          <p:cNvSpPr/>
          <p:nvPr/>
        </p:nvSpPr>
        <p:spPr>
          <a:xfrm>
            <a:off x="6715886" y="1453297"/>
            <a:ext cx="730147" cy="1105556"/>
          </a:xfrm>
          <a:custGeom>
            <a:avLst/>
            <a:gdLst>
              <a:gd name="connsiteX0" fmla="*/ 0 w 3763736"/>
              <a:gd name="connsiteY0" fmla="*/ 2907834 h 5425570"/>
              <a:gd name="connsiteX1" fmla="*/ 253093 w 3763736"/>
              <a:gd name="connsiteY1" fmla="*/ 66663 h 5425570"/>
              <a:gd name="connsiteX2" fmla="*/ 653143 w 3763736"/>
              <a:gd name="connsiteY2" fmla="*/ 5422434 h 5425570"/>
              <a:gd name="connsiteX3" fmla="*/ 971550 w 3763736"/>
              <a:gd name="connsiteY3" fmla="*/ 899420 h 5425570"/>
              <a:gd name="connsiteX4" fmla="*/ 1436914 w 3763736"/>
              <a:gd name="connsiteY4" fmla="*/ 4532527 h 5425570"/>
              <a:gd name="connsiteX5" fmla="*/ 1779814 w 3763736"/>
              <a:gd name="connsiteY5" fmla="*/ 1658698 h 5425570"/>
              <a:gd name="connsiteX6" fmla="*/ 2204357 w 3763736"/>
              <a:gd name="connsiteY6" fmla="*/ 3814070 h 5425570"/>
              <a:gd name="connsiteX7" fmla="*/ 2506436 w 3763736"/>
              <a:gd name="connsiteY7" fmla="*/ 2238363 h 5425570"/>
              <a:gd name="connsiteX8" fmla="*/ 2947307 w 3763736"/>
              <a:gd name="connsiteY8" fmla="*/ 3316048 h 5425570"/>
              <a:gd name="connsiteX9" fmla="*/ 3314700 w 3763736"/>
              <a:gd name="connsiteY9" fmla="*/ 2720056 h 5425570"/>
              <a:gd name="connsiteX10" fmla="*/ 3763736 w 3763736"/>
              <a:gd name="connsiteY10" fmla="*/ 3038463 h 5425570"/>
              <a:gd name="connsiteX0" fmla="*/ 0 w 3787755"/>
              <a:gd name="connsiteY0" fmla="*/ 2907834 h 5425570"/>
              <a:gd name="connsiteX1" fmla="*/ 253093 w 3787755"/>
              <a:gd name="connsiteY1" fmla="*/ 66663 h 5425570"/>
              <a:gd name="connsiteX2" fmla="*/ 653143 w 3787755"/>
              <a:gd name="connsiteY2" fmla="*/ 5422434 h 5425570"/>
              <a:gd name="connsiteX3" fmla="*/ 971550 w 3787755"/>
              <a:gd name="connsiteY3" fmla="*/ 899420 h 5425570"/>
              <a:gd name="connsiteX4" fmla="*/ 1436914 w 3787755"/>
              <a:gd name="connsiteY4" fmla="*/ 4532527 h 5425570"/>
              <a:gd name="connsiteX5" fmla="*/ 1779814 w 3787755"/>
              <a:gd name="connsiteY5" fmla="*/ 1658698 h 5425570"/>
              <a:gd name="connsiteX6" fmla="*/ 2204357 w 3787755"/>
              <a:gd name="connsiteY6" fmla="*/ 3814070 h 5425570"/>
              <a:gd name="connsiteX7" fmla="*/ 2506436 w 3787755"/>
              <a:gd name="connsiteY7" fmla="*/ 2238363 h 5425570"/>
              <a:gd name="connsiteX8" fmla="*/ 2947307 w 3787755"/>
              <a:gd name="connsiteY8" fmla="*/ 3316048 h 5425570"/>
              <a:gd name="connsiteX9" fmla="*/ 3314700 w 3787755"/>
              <a:gd name="connsiteY9" fmla="*/ 2720056 h 5425570"/>
              <a:gd name="connsiteX10" fmla="*/ 3787755 w 3787755"/>
              <a:gd name="connsiteY10" fmla="*/ 3172545 h 5425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787755" h="5425570">
                <a:moveTo>
                  <a:pt x="0" y="2907834"/>
                </a:moveTo>
                <a:cubicBezTo>
                  <a:pt x="72118" y="1277698"/>
                  <a:pt x="144236" y="-352437"/>
                  <a:pt x="253093" y="66663"/>
                </a:cubicBezTo>
                <a:cubicBezTo>
                  <a:pt x="361950" y="485763"/>
                  <a:pt x="533400" y="5283641"/>
                  <a:pt x="653143" y="5422434"/>
                </a:cubicBezTo>
                <a:cubicBezTo>
                  <a:pt x="772886" y="5561227"/>
                  <a:pt x="840922" y="1047738"/>
                  <a:pt x="971550" y="899420"/>
                </a:cubicBezTo>
                <a:cubicBezTo>
                  <a:pt x="1102179" y="751102"/>
                  <a:pt x="1302203" y="4405981"/>
                  <a:pt x="1436914" y="4532527"/>
                </a:cubicBezTo>
                <a:cubicBezTo>
                  <a:pt x="1571625" y="4659073"/>
                  <a:pt x="1651907" y="1778441"/>
                  <a:pt x="1779814" y="1658698"/>
                </a:cubicBezTo>
                <a:cubicBezTo>
                  <a:pt x="1907721" y="1538955"/>
                  <a:pt x="2083253" y="3717459"/>
                  <a:pt x="2204357" y="3814070"/>
                </a:cubicBezTo>
                <a:cubicBezTo>
                  <a:pt x="2325461" y="3910681"/>
                  <a:pt x="2382611" y="2321367"/>
                  <a:pt x="2506436" y="2238363"/>
                </a:cubicBezTo>
                <a:cubicBezTo>
                  <a:pt x="2630261" y="2155359"/>
                  <a:pt x="2812596" y="3235766"/>
                  <a:pt x="2947307" y="3316048"/>
                </a:cubicBezTo>
                <a:cubicBezTo>
                  <a:pt x="3082018" y="3396330"/>
                  <a:pt x="3178629" y="2766320"/>
                  <a:pt x="3314700" y="2720056"/>
                </a:cubicBezTo>
                <a:cubicBezTo>
                  <a:pt x="3450771" y="2673792"/>
                  <a:pt x="3521055" y="3126281"/>
                  <a:pt x="3787755" y="3172545"/>
                </a:cubicBezTo>
              </a:path>
            </a:pathLst>
          </a:custGeom>
          <a:noFill/>
          <a:ln w="38100">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730" name="Straight Connector 729">
            <a:extLst>
              <a:ext uri="{FF2B5EF4-FFF2-40B4-BE49-F238E27FC236}">
                <a16:creationId xmlns:a16="http://schemas.microsoft.com/office/drawing/2014/main" id="{68314B4A-0A17-3E35-37CC-82BD2E658705}"/>
              </a:ext>
            </a:extLst>
          </p:cNvPr>
          <p:cNvCxnSpPr>
            <a:cxnSpLocks/>
          </p:cNvCxnSpPr>
          <p:nvPr/>
        </p:nvCxnSpPr>
        <p:spPr>
          <a:xfrm flipH="1" flipV="1">
            <a:off x="7223799" y="1934168"/>
            <a:ext cx="5676" cy="4495207"/>
          </a:xfrm>
          <a:prstGeom prst="line">
            <a:avLst/>
          </a:prstGeom>
          <a:ln w="1905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07" name="Straight Connector 706">
            <a:extLst>
              <a:ext uri="{FF2B5EF4-FFF2-40B4-BE49-F238E27FC236}">
                <a16:creationId xmlns:a16="http://schemas.microsoft.com/office/drawing/2014/main" id="{B6A8A4E9-ADFC-6766-00B4-77D9CE3E646C}"/>
              </a:ext>
            </a:extLst>
          </p:cNvPr>
          <p:cNvCxnSpPr>
            <a:cxnSpLocks/>
            <a:endCxn id="301" idx="3"/>
          </p:cNvCxnSpPr>
          <p:nvPr/>
        </p:nvCxnSpPr>
        <p:spPr>
          <a:xfrm flipV="1">
            <a:off x="6900468" y="1636570"/>
            <a:ext cx="2699" cy="1799166"/>
          </a:xfrm>
          <a:prstGeom prst="line">
            <a:avLst/>
          </a:prstGeom>
          <a:ln w="1905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91" name="Straight Connector 290">
            <a:extLst>
              <a:ext uri="{FF2B5EF4-FFF2-40B4-BE49-F238E27FC236}">
                <a16:creationId xmlns:a16="http://schemas.microsoft.com/office/drawing/2014/main" id="{FFDCA948-E465-F597-B779-CEBC48553A04}"/>
              </a:ext>
            </a:extLst>
          </p:cNvPr>
          <p:cNvCxnSpPr>
            <a:cxnSpLocks/>
          </p:cNvCxnSpPr>
          <p:nvPr/>
        </p:nvCxnSpPr>
        <p:spPr>
          <a:xfrm flipV="1">
            <a:off x="2453875" y="5469933"/>
            <a:ext cx="0" cy="533260"/>
          </a:xfrm>
          <a:prstGeom prst="line">
            <a:avLst/>
          </a:prstGeom>
          <a:ln w="12700">
            <a:solidFill>
              <a:schemeClr val="tx1">
                <a:lumMod val="50000"/>
                <a:lumOff val="50000"/>
                <a:alpha val="25000"/>
              </a:schemeClr>
            </a:solidFill>
            <a:prstDash val="sysDot"/>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F9A875DE-1402-4A32-82FB-4CE69C758B60}"/>
              </a:ext>
            </a:extLst>
          </p:cNvPr>
          <p:cNvSpPr>
            <a:spLocks noGrp="1"/>
          </p:cNvSpPr>
          <p:nvPr>
            <p:ph type="title"/>
          </p:nvPr>
        </p:nvSpPr>
        <p:spPr/>
        <p:txBody>
          <a:bodyPr/>
          <a:lstStyle/>
          <a:p>
            <a:r>
              <a:rPr lang="fr-CA" dirty="0">
                <a:latin typeface="Century Schoolbook" panose="02040604050505020304" pitchFamily="18" charset="0"/>
              </a:rPr>
              <a:t>Image formation: </a:t>
            </a:r>
            <a:r>
              <a:rPr lang="fr-CA" dirty="0" err="1">
                <a:latin typeface="Century Schoolbook" panose="02040604050505020304" pitchFamily="18" charset="0"/>
              </a:rPr>
              <a:t>encodings</a:t>
            </a:r>
            <a:r>
              <a:rPr lang="fr-CA" dirty="0">
                <a:latin typeface="Century Schoolbook" panose="02040604050505020304" pitchFamily="18" charset="0"/>
              </a:rPr>
              <a:t> </a:t>
            </a:r>
          </a:p>
        </p:txBody>
      </p:sp>
      <p:sp>
        <p:nvSpPr>
          <p:cNvPr id="4" name="Slide Number Placeholder 3">
            <a:extLst>
              <a:ext uri="{FF2B5EF4-FFF2-40B4-BE49-F238E27FC236}">
                <a16:creationId xmlns:a16="http://schemas.microsoft.com/office/drawing/2014/main" id="{2AB00340-DEDF-4CF6-944B-8EC9E08D3E4E}"/>
              </a:ext>
            </a:extLst>
          </p:cNvPr>
          <p:cNvSpPr>
            <a:spLocks noGrp="1"/>
          </p:cNvSpPr>
          <p:nvPr>
            <p:ph type="sldNum" sz="quarter" idx="12"/>
          </p:nvPr>
        </p:nvSpPr>
        <p:spPr/>
        <p:txBody>
          <a:bodyPr/>
          <a:lstStyle/>
          <a:p>
            <a:fld id="{7C4F7C6C-F16A-437F-A05B-8026F95376C8}" type="slidenum">
              <a:rPr lang="fr-CA" smtClean="0">
                <a:latin typeface="Century Schoolbook" panose="02040604050505020304" pitchFamily="18" charset="0"/>
              </a:rPr>
              <a:pPr/>
              <a:t>89</a:t>
            </a:fld>
            <a:endParaRPr lang="fr-CA" dirty="0">
              <a:latin typeface="Century Schoolbook" panose="02040604050505020304" pitchFamily="18" charset="0"/>
            </a:endParaRPr>
          </a:p>
        </p:txBody>
      </p:sp>
      <p:grpSp>
        <p:nvGrpSpPr>
          <p:cNvPr id="8" name="Group 7">
            <a:extLst>
              <a:ext uri="{FF2B5EF4-FFF2-40B4-BE49-F238E27FC236}">
                <a16:creationId xmlns:a16="http://schemas.microsoft.com/office/drawing/2014/main" id="{217428D9-D580-28FE-FF7D-5CE3622415B0}"/>
              </a:ext>
            </a:extLst>
          </p:cNvPr>
          <p:cNvGrpSpPr/>
          <p:nvPr/>
        </p:nvGrpSpPr>
        <p:grpSpPr>
          <a:xfrm>
            <a:off x="733657" y="3285815"/>
            <a:ext cx="385715" cy="292868"/>
            <a:chOff x="777036" y="2438209"/>
            <a:chExt cx="777892" cy="590643"/>
          </a:xfrm>
        </p:grpSpPr>
        <p:sp>
          <p:nvSpPr>
            <p:cNvPr id="9" name="Flowchart: Connector 8">
              <a:extLst>
                <a:ext uri="{FF2B5EF4-FFF2-40B4-BE49-F238E27FC236}">
                  <a16:creationId xmlns:a16="http://schemas.microsoft.com/office/drawing/2014/main" id="{7A21E2A0-31E4-96A6-EE0D-486B45C3FE36}"/>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62" name="Connecteur droit avec flèche 71">
              <a:extLst>
                <a:ext uri="{FF2B5EF4-FFF2-40B4-BE49-F238E27FC236}">
                  <a16:creationId xmlns:a16="http://schemas.microsoft.com/office/drawing/2014/main" id="{1E724452-6E93-AC88-EBFF-800255DA93F7}"/>
                </a:ext>
              </a:extLst>
            </p:cNvPr>
            <p:cNvCxnSpPr>
              <a:cxnSpLocks/>
            </p:cNvCxnSpPr>
            <p:nvPr/>
          </p:nvCxnSpPr>
          <p:spPr>
            <a:xfrm>
              <a:off x="1072356" y="2738305"/>
              <a:ext cx="482572" cy="1298"/>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63" name="Group 62">
            <a:extLst>
              <a:ext uri="{FF2B5EF4-FFF2-40B4-BE49-F238E27FC236}">
                <a16:creationId xmlns:a16="http://schemas.microsoft.com/office/drawing/2014/main" id="{86E4F14D-D4A6-0561-30C1-F090E55C37E4}"/>
              </a:ext>
            </a:extLst>
          </p:cNvPr>
          <p:cNvGrpSpPr/>
          <p:nvPr/>
        </p:nvGrpSpPr>
        <p:grpSpPr>
          <a:xfrm>
            <a:off x="1126228" y="3285815"/>
            <a:ext cx="373949" cy="292868"/>
            <a:chOff x="777036" y="2438209"/>
            <a:chExt cx="754163" cy="590643"/>
          </a:xfrm>
        </p:grpSpPr>
        <p:sp>
          <p:nvSpPr>
            <p:cNvPr id="515" name="Flowchart: Connector 514">
              <a:extLst>
                <a:ext uri="{FF2B5EF4-FFF2-40B4-BE49-F238E27FC236}">
                  <a16:creationId xmlns:a16="http://schemas.microsoft.com/office/drawing/2014/main" id="{F3D18C1E-85FC-03ED-7C31-A2C7524360C7}"/>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516" name="Connecteur droit avec flèche 71">
              <a:extLst>
                <a:ext uri="{FF2B5EF4-FFF2-40B4-BE49-F238E27FC236}">
                  <a16:creationId xmlns:a16="http://schemas.microsoft.com/office/drawing/2014/main" id="{1B9471D7-913F-6C75-75D7-FD7DCF2CD7FD}"/>
                </a:ext>
              </a:extLst>
            </p:cNvPr>
            <p:cNvCxnSpPr>
              <a:cxnSpLocks/>
            </p:cNvCxnSpPr>
            <p:nvPr/>
          </p:nvCxnSpPr>
          <p:spPr>
            <a:xfrm rot="1800000">
              <a:off x="1048626" y="2854084"/>
              <a:ext cx="482573" cy="1299"/>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520" name="Group 519">
            <a:extLst>
              <a:ext uri="{FF2B5EF4-FFF2-40B4-BE49-F238E27FC236}">
                <a16:creationId xmlns:a16="http://schemas.microsoft.com/office/drawing/2014/main" id="{752FBFF6-EBB6-20C7-DD41-0974FD52A1A0}"/>
              </a:ext>
            </a:extLst>
          </p:cNvPr>
          <p:cNvGrpSpPr/>
          <p:nvPr/>
        </p:nvGrpSpPr>
        <p:grpSpPr>
          <a:xfrm>
            <a:off x="1518293" y="3285815"/>
            <a:ext cx="292868" cy="369847"/>
            <a:chOff x="777036" y="2438209"/>
            <a:chExt cx="590642" cy="745891"/>
          </a:xfrm>
        </p:grpSpPr>
        <p:sp>
          <p:nvSpPr>
            <p:cNvPr id="521" name="Flowchart: Connector 520">
              <a:extLst>
                <a:ext uri="{FF2B5EF4-FFF2-40B4-BE49-F238E27FC236}">
                  <a16:creationId xmlns:a16="http://schemas.microsoft.com/office/drawing/2014/main" id="{E19D2560-0BA5-16C4-EFA5-0AF5BD828241}"/>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522" name="Connecteur droit avec flèche 71">
              <a:extLst>
                <a:ext uri="{FF2B5EF4-FFF2-40B4-BE49-F238E27FC236}">
                  <a16:creationId xmlns:a16="http://schemas.microsoft.com/office/drawing/2014/main" id="{3E15BE84-85F8-55BE-A691-D9CFF569B7A2}"/>
                </a:ext>
              </a:extLst>
            </p:cNvPr>
            <p:cNvCxnSpPr>
              <a:cxnSpLocks/>
            </p:cNvCxnSpPr>
            <p:nvPr/>
          </p:nvCxnSpPr>
          <p:spPr>
            <a:xfrm rot="3600000">
              <a:off x="961361" y="2942164"/>
              <a:ext cx="482573" cy="1299"/>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523" name="Group 522">
            <a:extLst>
              <a:ext uri="{FF2B5EF4-FFF2-40B4-BE49-F238E27FC236}">
                <a16:creationId xmlns:a16="http://schemas.microsoft.com/office/drawing/2014/main" id="{8412C236-8152-DB2D-81B2-341636F4B51A}"/>
              </a:ext>
            </a:extLst>
          </p:cNvPr>
          <p:cNvGrpSpPr/>
          <p:nvPr/>
        </p:nvGrpSpPr>
        <p:grpSpPr>
          <a:xfrm>
            <a:off x="1910864" y="3285815"/>
            <a:ext cx="292868" cy="386273"/>
            <a:chOff x="777036" y="2438209"/>
            <a:chExt cx="590642" cy="779018"/>
          </a:xfrm>
        </p:grpSpPr>
        <p:sp>
          <p:nvSpPr>
            <p:cNvPr id="524" name="Flowchart: Connector 523">
              <a:extLst>
                <a:ext uri="{FF2B5EF4-FFF2-40B4-BE49-F238E27FC236}">
                  <a16:creationId xmlns:a16="http://schemas.microsoft.com/office/drawing/2014/main" id="{B9A60D78-9E64-E34A-3C2A-0F8337255287}"/>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525" name="Connecteur droit avec flèche 71">
              <a:extLst>
                <a:ext uri="{FF2B5EF4-FFF2-40B4-BE49-F238E27FC236}">
                  <a16:creationId xmlns:a16="http://schemas.microsoft.com/office/drawing/2014/main" id="{FCFC323E-DE00-60C0-D081-05AB1BC1FADA}"/>
                </a:ext>
              </a:extLst>
            </p:cNvPr>
            <p:cNvCxnSpPr>
              <a:cxnSpLocks/>
            </p:cNvCxnSpPr>
            <p:nvPr/>
          </p:nvCxnSpPr>
          <p:spPr>
            <a:xfrm rot="5400000">
              <a:off x="829044" y="2975291"/>
              <a:ext cx="482573" cy="1299"/>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526" name="Group 525">
            <a:extLst>
              <a:ext uri="{FF2B5EF4-FFF2-40B4-BE49-F238E27FC236}">
                <a16:creationId xmlns:a16="http://schemas.microsoft.com/office/drawing/2014/main" id="{456830E6-4D33-9463-894E-E8407C299A70}"/>
              </a:ext>
            </a:extLst>
          </p:cNvPr>
          <p:cNvGrpSpPr/>
          <p:nvPr/>
        </p:nvGrpSpPr>
        <p:grpSpPr>
          <a:xfrm>
            <a:off x="2298932" y="3285815"/>
            <a:ext cx="292868" cy="369849"/>
            <a:chOff x="777036" y="2438209"/>
            <a:chExt cx="590642" cy="745895"/>
          </a:xfrm>
        </p:grpSpPr>
        <p:sp>
          <p:nvSpPr>
            <p:cNvPr id="527" name="Flowchart: Connector 526">
              <a:extLst>
                <a:ext uri="{FF2B5EF4-FFF2-40B4-BE49-F238E27FC236}">
                  <a16:creationId xmlns:a16="http://schemas.microsoft.com/office/drawing/2014/main" id="{0D0A6B8B-8B7F-2B60-1615-4CB963306696}"/>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528" name="Connecteur droit avec flèche 71">
              <a:extLst>
                <a:ext uri="{FF2B5EF4-FFF2-40B4-BE49-F238E27FC236}">
                  <a16:creationId xmlns:a16="http://schemas.microsoft.com/office/drawing/2014/main" id="{A60D4DFD-ED33-E8CA-D7B7-D3FBFF7EE186}"/>
                </a:ext>
              </a:extLst>
            </p:cNvPr>
            <p:cNvCxnSpPr>
              <a:cxnSpLocks/>
            </p:cNvCxnSpPr>
            <p:nvPr/>
          </p:nvCxnSpPr>
          <p:spPr>
            <a:xfrm rot="7200000">
              <a:off x="705806" y="2942168"/>
              <a:ext cx="482573" cy="1299"/>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529" name="Group 528">
            <a:extLst>
              <a:ext uri="{FF2B5EF4-FFF2-40B4-BE49-F238E27FC236}">
                <a16:creationId xmlns:a16="http://schemas.microsoft.com/office/drawing/2014/main" id="{C56A97D7-F735-9E20-AC79-45374BEFE5A9}"/>
              </a:ext>
            </a:extLst>
          </p:cNvPr>
          <p:cNvGrpSpPr/>
          <p:nvPr/>
        </p:nvGrpSpPr>
        <p:grpSpPr>
          <a:xfrm>
            <a:off x="2616778" y="3285815"/>
            <a:ext cx="367593" cy="292868"/>
            <a:chOff x="626334" y="2438209"/>
            <a:chExt cx="741344" cy="590643"/>
          </a:xfrm>
        </p:grpSpPr>
        <p:sp>
          <p:nvSpPr>
            <p:cNvPr id="530" name="Flowchart: Connector 529">
              <a:extLst>
                <a:ext uri="{FF2B5EF4-FFF2-40B4-BE49-F238E27FC236}">
                  <a16:creationId xmlns:a16="http://schemas.microsoft.com/office/drawing/2014/main" id="{41D266EE-DB03-0855-15BF-20892CED083A}"/>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531" name="Connecteur droit avec flèche 71">
              <a:extLst>
                <a:ext uri="{FF2B5EF4-FFF2-40B4-BE49-F238E27FC236}">
                  <a16:creationId xmlns:a16="http://schemas.microsoft.com/office/drawing/2014/main" id="{C05FEC6B-085D-7CE0-F473-8F51A734CE40}"/>
                </a:ext>
              </a:extLst>
            </p:cNvPr>
            <p:cNvCxnSpPr>
              <a:cxnSpLocks/>
            </p:cNvCxnSpPr>
            <p:nvPr/>
          </p:nvCxnSpPr>
          <p:spPr>
            <a:xfrm rot="9000000">
              <a:off x="626334" y="2865640"/>
              <a:ext cx="482572" cy="1299"/>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532" name="Group 531">
            <a:extLst>
              <a:ext uri="{FF2B5EF4-FFF2-40B4-BE49-F238E27FC236}">
                <a16:creationId xmlns:a16="http://schemas.microsoft.com/office/drawing/2014/main" id="{DD35D5CA-0E85-D7A7-0774-AFDB27F60AE4}"/>
              </a:ext>
            </a:extLst>
          </p:cNvPr>
          <p:cNvGrpSpPr/>
          <p:nvPr/>
        </p:nvGrpSpPr>
        <p:grpSpPr>
          <a:xfrm>
            <a:off x="2992049" y="3285815"/>
            <a:ext cx="384387" cy="292868"/>
            <a:chOff x="592465" y="2438209"/>
            <a:chExt cx="775213" cy="590643"/>
          </a:xfrm>
        </p:grpSpPr>
        <p:sp>
          <p:nvSpPr>
            <p:cNvPr id="533" name="Flowchart: Connector 532">
              <a:extLst>
                <a:ext uri="{FF2B5EF4-FFF2-40B4-BE49-F238E27FC236}">
                  <a16:creationId xmlns:a16="http://schemas.microsoft.com/office/drawing/2014/main" id="{678F156A-4F2E-7977-0D41-72AC090B8606}"/>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534" name="Connecteur droit avec flèche 71">
              <a:extLst>
                <a:ext uri="{FF2B5EF4-FFF2-40B4-BE49-F238E27FC236}">
                  <a16:creationId xmlns:a16="http://schemas.microsoft.com/office/drawing/2014/main" id="{6A7746C2-5AD2-392A-E69F-B79710DA26CF}"/>
                </a:ext>
              </a:extLst>
            </p:cNvPr>
            <p:cNvCxnSpPr>
              <a:cxnSpLocks/>
            </p:cNvCxnSpPr>
            <p:nvPr/>
          </p:nvCxnSpPr>
          <p:spPr>
            <a:xfrm rot="10800000">
              <a:off x="592465" y="2733526"/>
              <a:ext cx="482573" cy="1299"/>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535" name="Group 534">
            <a:extLst>
              <a:ext uri="{FF2B5EF4-FFF2-40B4-BE49-F238E27FC236}">
                <a16:creationId xmlns:a16="http://schemas.microsoft.com/office/drawing/2014/main" id="{ABB4B7D0-4D6A-E0A1-88B9-0AEBBBC7BFA1}"/>
              </a:ext>
            </a:extLst>
          </p:cNvPr>
          <p:cNvGrpSpPr/>
          <p:nvPr/>
        </p:nvGrpSpPr>
        <p:grpSpPr>
          <a:xfrm>
            <a:off x="3397830" y="3285815"/>
            <a:ext cx="371177" cy="292868"/>
            <a:chOff x="619106" y="2438209"/>
            <a:chExt cx="748572" cy="590643"/>
          </a:xfrm>
        </p:grpSpPr>
        <p:sp>
          <p:nvSpPr>
            <p:cNvPr id="536" name="Flowchart: Connector 535">
              <a:extLst>
                <a:ext uri="{FF2B5EF4-FFF2-40B4-BE49-F238E27FC236}">
                  <a16:creationId xmlns:a16="http://schemas.microsoft.com/office/drawing/2014/main" id="{89D7C4D2-2102-F278-DF41-A1CC83C0EF1D}"/>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537" name="Connecteur droit avec flèche 71">
              <a:extLst>
                <a:ext uri="{FF2B5EF4-FFF2-40B4-BE49-F238E27FC236}">
                  <a16:creationId xmlns:a16="http://schemas.microsoft.com/office/drawing/2014/main" id="{6E62E367-424A-8018-6DC6-674B4F7327AB}"/>
                </a:ext>
              </a:extLst>
            </p:cNvPr>
            <p:cNvCxnSpPr>
              <a:cxnSpLocks/>
            </p:cNvCxnSpPr>
            <p:nvPr/>
          </p:nvCxnSpPr>
          <p:spPr>
            <a:xfrm rot="12600000">
              <a:off x="619106" y="2611672"/>
              <a:ext cx="482573" cy="1299"/>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538" name="Group 537">
            <a:extLst>
              <a:ext uri="{FF2B5EF4-FFF2-40B4-BE49-F238E27FC236}">
                <a16:creationId xmlns:a16="http://schemas.microsoft.com/office/drawing/2014/main" id="{8403666A-F76B-4C9C-161B-D775B5EBF2A7}"/>
              </a:ext>
            </a:extLst>
          </p:cNvPr>
          <p:cNvGrpSpPr/>
          <p:nvPr/>
        </p:nvGrpSpPr>
        <p:grpSpPr>
          <a:xfrm>
            <a:off x="3867382" y="3208833"/>
            <a:ext cx="292868" cy="369850"/>
            <a:chOff x="777036" y="2282955"/>
            <a:chExt cx="590642" cy="745897"/>
          </a:xfrm>
        </p:grpSpPr>
        <p:sp>
          <p:nvSpPr>
            <p:cNvPr id="539" name="Flowchart: Connector 538">
              <a:extLst>
                <a:ext uri="{FF2B5EF4-FFF2-40B4-BE49-F238E27FC236}">
                  <a16:creationId xmlns:a16="http://schemas.microsoft.com/office/drawing/2014/main" id="{969B1802-ECD3-449D-24F6-B36671B56F95}"/>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540" name="Connecteur droit avec flèche 71">
              <a:extLst>
                <a:ext uri="{FF2B5EF4-FFF2-40B4-BE49-F238E27FC236}">
                  <a16:creationId xmlns:a16="http://schemas.microsoft.com/office/drawing/2014/main" id="{335DBA4A-46C6-F0FD-F58F-9131F198E13A}"/>
                </a:ext>
              </a:extLst>
            </p:cNvPr>
            <p:cNvCxnSpPr>
              <a:cxnSpLocks/>
            </p:cNvCxnSpPr>
            <p:nvPr/>
          </p:nvCxnSpPr>
          <p:spPr>
            <a:xfrm rot="14400000">
              <a:off x="710374" y="2523592"/>
              <a:ext cx="482573" cy="1299"/>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541" name="Group 540">
            <a:extLst>
              <a:ext uri="{FF2B5EF4-FFF2-40B4-BE49-F238E27FC236}">
                <a16:creationId xmlns:a16="http://schemas.microsoft.com/office/drawing/2014/main" id="{FA625121-5CE2-8462-9B6A-BA29B5455375}"/>
              </a:ext>
            </a:extLst>
          </p:cNvPr>
          <p:cNvGrpSpPr/>
          <p:nvPr/>
        </p:nvGrpSpPr>
        <p:grpSpPr>
          <a:xfrm>
            <a:off x="4259953" y="3192964"/>
            <a:ext cx="292868" cy="385718"/>
            <a:chOff x="777036" y="2250953"/>
            <a:chExt cx="590642" cy="777899"/>
          </a:xfrm>
        </p:grpSpPr>
        <p:sp>
          <p:nvSpPr>
            <p:cNvPr id="542" name="Flowchart: Connector 541">
              <a:extLst>
                <a:ext uri="{FF2B5EF4-FFF2-40B4-BE49-F238E27FC236}">
                  <a16:creationId xmlns:a16="http://schemas.microsoft.com/office/drawing/2014/main" id="{D1745155-0540-F7ED-679D-B77745B54A41}"/>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543" name="Connecteur droit avec flèche 71">
              <a:extLst>
                <a:ext uri="{FF2B5EF4-FFF2-40B4-BE49-F238E27FC236}">
                  <a16:creationId xmlns:a16="http://schemas.microsoft.com/office/drawing/2014/main" id="{C557EB0E-4B7E-3F0F-89F1-1BECF6FE763B}"/>
                </a:ext>
              </a:extLst>
            </p:cNvPr>
            <p:cNvCxnSpPr>
              <a:cxnSpLocks/>
            </p:cNvCxnSpPr>
            <p:nvPr/>
          </p:nvCxnSpPr>
          <p:spPr>
            <a:xfrm rot="16200000">
              <a:off x="829261" y="2491590"/>
              <a:ext cx="482573" cy="1299"/>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544" name="Group 543">
            <a:extLst>
              <a:ext uri="{FF2B5EF4-FFF2-40B4-BE49-F238E27FC236}">
                <a16:creationId xmlns:a16="http://schemas.microsoft.com/office/drawing/2014/main" id="{81E53AA2-9982-6FD0-82F6-4187E19E3B1F}"/>
              </a:ext>
            </a:extLst>
          </p:cNvPr>
          <p:cNvGrpSpPr/>
          <p:nvPr/>
        </p:nvGrpSpPr>
        <p:grpSpPr>
          <a:xfrm>
            <a:off x="4652018" y="3208831"/>
            <a:ext cx="292868" cy="369852"/>
            <a:chOff x="777036" y="2282951"/>
            <a:chExt cx="590642" cy="745901"/>
          </a:xfrm>
        </p:grpSpPr>
        <p:sp>
          <p:nvSpPr>
            <p:cNvPr id="545" name="Flowchart: Connector 544">
              <a:extLst>
                <a:ext uri="{FF2B5EF4-FFF2-40B4-BE49-F238E27FC236}">
                  <a16:creationId xmlns:a16="http://schemas.microsoft.com/office/drawing/2014/main" id="{BE3B442F-B399-7D8F-01B6-F360FE604F49}"/>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546" name="Connecteur droit avec flèche 71">
              <a:extLst>
                <a:ext uri="{FF2B5EF4-FFF2-40B4-BE49-F238E27FC236}">
                  <a16:creationId xmlns:a16="http://schemas.microsoft.com/office/drawing/2014/main" id="{A524D285-68ED-AC26-A8A5-0BCA40513234}"/>
                </a:ext>
              </a:extLst>
            </p:cNvPr>
            <p:cNvCxnSpPr>
              <a:cxnSpLocks/>
            </p:cNvCxnSpPr>
            <p:nvPr/>
          </p:nvCxnSpPr>
          <p:spPr>
            <a:xfrm rot="18000000">
              <a:off x="950837" y="2523588"/>
              <a:ext cx="482573" cy="1299"/>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547" name="Group 546">
            <a:extLst>
              <a:ext uri="{FF2B5EF4-FFF2-40B4-BE49-F238E27FC236}">
                <a16:creationId xmlns:a16="http://schemas.microsoft.com/office/drawing/2014/main" id="{778B4E88-AA0A-CBD9-3783-D0213DFE62DF}"/>
              </a:ext>
            </a:extLst>
          </p:cNvPr>
          <p:cNvGrpSpPr/>
          <p:nvPr/>
        </p:nvGrpSpPr>
        <p:grpSpPr>
          <a:xfrm>
            <a:off x="5044589" y="3285815"/>
            <a:ext cx="375992" cy="292868"/>
            <a:chOff x="777036" y="2438209"/>
            <a:chExt cx="758283" cy="590643"/>
          </a:xfrm>
        </p:grpSpPr>
        <p:sp>
          <p:nvSpPr>
            <p:cNvPr id="548" name="Flowchart: Connector 547">
              <a:extLst>
                <a:ext uri="{FF2B5EF4-FFF2-40B4-BE49-F238E27FC236}">
                  <a16:creationId xmlns:a16="http://schemas.microsoft.com/office/drawing/2014/main" id="{1E35A8B9-7B9B-479E-EE71-9C5E19E37A5D}"/>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549" name="Connecteur droit avec flèche 71">
              <a:extLst>
                <a:ext uri="{FF2B5EF4-FFF2-40B4-BE49-F238E27FC236}">
                  <a16:creationId xmlns:a16="http://schemas.microsoft.com/office/drawing/2014/main" id="{74CA9562-557C-926A-1ED3-585769D692B1}"/>
                </a:ext>
              </a:extLst>
            </p:cNvPr>
            <p:cNvCxnSpPr>
              <a:cxnSpLocks/>
            </p:cNvCxnSpPr>
            <p:nvPr/>
          </p:nvCxnSpPr>
          <p:spPr>
            <a:xfrm rot="19800000">
              <a:off x="1052746" y="2610418"/>
              <a:ext cx="482573" cy="1299"/>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553" name="Group 552">
            <a:extLst>
              <a:ext uri="{FF2B5EF4-FFF2-40B4-BE49-F238E27FC236}">
                <a16:creationId xmlns:a16="http://schemas.microsoft.com/office/drawing/2014/main" id="{30C6B098-0550-9FD2-C69B-9FB8C17DBF1C}"/>
              </a:ext>
            </a:extLst>
          </p:cNvPr>
          <p:cNvGrpSpPr/>
          <p:nvPr/>
        </p:nvGrpSpPr>
        <p:grpSpPr>
          <a:xfrm>
            <a:off x="5428748" y="3291543"/>
            <a:ext cx="385715" cy="292868"/>
            <a:chOff x="777036" y="2438209"/>
            <a:chExt cx="777892" cy="590643"/>
          </a:xfrm>
        </p:grpSpPr>
        <p:sp>
          <p:nvSpPr>
            <p:cNvPr id="554" name="Flowchart: Connector 553">
              <a:extLst>
                <a:ext uri="{FF2B5EF4-FFF2-40B4-BE49-F238E27FC236}">
                  <a16:creationId xmlns:a16="http://schemas.microsoft.com/office/drawing/2014/main" id="{7604D8AC-DA07-061C-7FDE-AE3E980CBEFB}"/>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555" name="Connecteur droit avec flèche 71">
              <a:extLst>
                <a:ext uri="{FF2B5EF4-FFF2-40B4-BE49-F238E27FC236}">
                  <a16:creationId xmlns:a16="http://schemas.microsoft.com/office/drawing/2014/main" id="{51F9A8AB-C6FD-3A55-953A-354AD4DC96B9}"/>
                </a:ext>
              </a:extLst>
            </p:cNvPr>
            <p:cNvCxnSpPr>
              <a:cxnSpLocks/>
            </p:cNvCxnSpPr>
            <p:nvPr/>
          </p:nvCxnSpPr>
          <p:spPr>
            <a:xfrm>
              <a:off x="1072355" y="2728698"/>
              <a:ext cx="482573" cy="1299"/>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556" name="Group 555">
            <a:extLst>
              <a:ext uri="{FF2B5EF4-FFF2-40B4-BE49-F238E27FC236}">
                <a16:creationId xmlns:a16="http://schemas.microsoft.com/office/drawing/2014/main" id="{D3469B47-9524-42A1-4856-EE397EDBFAF5}"/>
              </a:ext>
            </a:extLst>
          </p:cNvPr>
          <p:cNvGrpSpPr/>
          <p:nvPr/>
        </p:nvGrpSpPr>
        <p:grpSpPr>
          <a:xfrm>
            <a:off x="732940" y="6288092"/>
            <a:ext cx="385715" cy="292868"/>
            <a:chOff x="777036" y="2438209"/>
            <a:chExt cx="777892" cy="590643"/>
          </a:xfrm>
        </p:grpSpPr>
        <p:sp>
          <p:nvSpPr>
            <p:cNvPr id="557" name="Flowchart: Connector 556">
              <a:extLst>
                <a:ext uri="{FF2B5EF4-FFF2-40B4-BE49-F238E27FC236}">
                  <a16:creationId xmlns:a16="http://schemas.microsoft.com/office/drawing/2014/main" id="{500CCF4B-CA74-1464-2DCA-4D6A818AF6F3}"/>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558" name="Connecteur droit avec flèche 71">
              <a:extLst>
                <a:ext uri="{FF2B5EF4-FFF2-40B4-BE49-F238E27FC236}">
                  <a16:creationId xmlns:a16="http://schemas.microsoft.com/office/drawing/2014/main" id="{34707292-286A-5973-B995-39F335D6BEDA}"/>
                </a:ext>
              </a:extLst>
            </p:cNvPr>
            <p:cNvCxnSpPr>
              <a:cxnSpLocks/>
            </p:cNvCxnSpPr>
            <p:nvPr/>
          </p:nvCxnSpPr>
          <p:spPr>
            <a:xfrm>
              <a:off x="1072356" y="2738305"/>
              <a:ext cx="482572" cy="1298"/>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559" name="Group 558">
            <a:extLst>
              <a:ext uri="{FF2B5EF4-FFF2-40B4-BE49-F238E27FC236}">
                <a16:creationId xmlns:a16="http://schemas.microsoft.com/office/drawing/2014/main" id="{B703F70F-E268-6E2B-EC59-A5749A59B31F}"/>
              </a:ext>
            </a:extLst>
          </p:cNvPr>
          <p:cNvGrpSpPr/>
          <p:nvPr/>
        </p:nvGrpSpPr>
        <p:grpSpPr>
          <a:xfrm>
            <a:off x="1125511" y="6288092"/>
            <a:ext cx="292868" cy="385093"/>
            <a:chOff x="777036" y="2438209"/>
            <a:chExt cx="590642" cy="776638"/>
          </a:xfrm>
        </p:grpSpPr>
        <p:sp>
          <p:nvSpPr>
            <p:cNvPr id="560" name="Flowchart: Connector 559">
              <a:extLst>
                <a:ext uri="{FF2B5EF4-FFF2-40B4-BE49-F238E27FC236}">
                  <a16:creationId xmlns:a16="http://schemas.microsoft.com/office/drawing/2014/main" id="{2D556770-F92D-17BA-9AB4-EAD2DA85116F}"/>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561" name="Connecteur droit avec flèche 71">
              <a:extLst>
                <a:ext uri="{FF2B5EF4-FFF2-40B4-BE49-F238E27FC236}">
                  <a16:creationId xmlns:a16="http://schemas.microsoft.com/office/drawing/2014/main" id="{F014F5BD-0199-C6FD-8ABB-648E1807FB40}"/>
                </a:ext>
              </a:extLst>
            </p:cNvPr>
            <p:cNvCxnSpPr>
              <a:cxnSpLocks/>
            </p:cNvCxnSpPr>
            <p:nvPr/>
          </p:nvCxnSpPr>
          <p:spPr>
            <a:xfrm rot="5400000">
              <a:off x="836647" y="2972911"/>
              <a:ext cx="482573" cy="1299"/>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562" name="Group 561">
            <a:extLst>
              <a:ext uri="{FF2B5EF4-FFF2-40B4-BE49-F238E27FC236}">
                <a16:creationId xmlns:a16="http://schemas.microsoft.com/office/drawing/2014/main" id="{E9A95948-BD3F-FE20-E5BC-954951AA8FC1}"/>
              </a:ext>
            </a:extLst>
          </p:cNvPr>
          <p:cNvGrpSpPr/>
          <p:nvPr/>
        </p:nvGrpSpPr>
        <p:grpSpPr>
          <a:xfrm>
            <a:off x="1428046" y="6288092"/>
            <a:ext cx="382398" cy="292868"/>
            <a:chOff x="596476" y="2438209"/>
            <a:chExt cx="771202" cy="590643"/>
          </a:xfrm>
        </p:grpSpPr>
        <p:sp>
          <p:nvSpPr>
            <p:cNvPr id="563" name="Flowchart: Connector 562">
              <a:extLst>
                <a:ext uri="{FF2B5EF4-FFF2-40B4-BE49-F238E27FC236}">
                  <a16:creationId xmlns:a16="http://schemas.microsoft.com/office/drawing/2014/main" id="{B5430344-09E3-0CCB-2DD6-1CF163805E5D}"/>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564" name="Connecteur droit avec flèche 71">
              <a:extLst>
                <a:ext uri="{FF2B5EF4-FFF2-40B4-BE49-F238E27FC236}">
                  <a16:creationId xmlns:a16="http://schemas.microsoft.com/office/drawing/2014/main" id="{2AA3FFF5-1E87-CB22-31CD-ECEC4E6DE014}"/>
                </a:ext>
              </a:extLst>
            </p:cNvPr>
            <p:cNvCxnSpPr>
              <a:cxnSpLocks/>
            </p:cNvCxnSpPr>
            <p:nvPr/>
          </p:nvCxnSpPr>
          <p:spPr>
            <a:xfrm rot="10800000">
              <a:off x="596476" y="2730975"/>
              <a:ext cx="482572" cy="1299"/>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565" name="Group 564">
            <a:extLst>
              <a:ext uri="{FF2B5EF4-FFF2-40B4-BE49-F238E27FC236}">
                <a16:creationId xmlns:a16="http://schemas.microsoft.com/office/drawing/2014/main" id="{3C9EF63F-938E-87AF-36B0-2203F2AA35BC}"/>
              </a:ext>
            </a:extLst>
          </p:cNvPr>
          <p:cNvGrpSpPr/>
          <p:nvPr/>
        </p:nvGrpSpPr>
        <p:grpSpPr>
          <a:xfrm>
            <a:off x="1910147" y="6194687"/>
            <a:ext cx="292868" cy="386273"/>
            <a:chOff x="777036" y="2249834"/>
            <a:chExt cx="590642" cy="779018"/>
          </a:xfrm>
        </p:grpSpPr>
        <p:sp>
          <p:nvSpPr>
            <p:cNvPr id="566" name="Flowchart: Connector 565">
              <a:extLst>
                <a:ext uri="{FF2B5EF4-FFF2-40B4-BE49-F238E27FC236}">
                  <a16:creationId xmlns:a16="http://schemas.microsoft.com/office/drawing/2014/main" id="{FEEBEAB3-2FA4-A8DD-F91D-9110EBF83A27}"/>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176" name="Connecteur droit avec flèche 71">
              <a:extLst>
                <a:ext uri="{FF2B5EF4-FFF2-40B4-BE49-F238E27FC236}">
                  <a16:creationId xmlns:a16="http://schemas.microsoft.com/office/drawing/2014/main" id="{43AB4041-9A9D-0E41-6CFE-7464D3F29740}"/>
                </a:ext>
              </a:extLst>
            </p:cNvPr>
            <p:cNvCxnSpPr>
              <a:cxnSpLocks/>
            </p:cNvCxnSpPr>
            <p:nvPr/>
          </p:nvCxnSpPr>
          <p:spPr>
            <a:xfrm rot="16200000">
              <a:off x="829683" y="2490471"/>
              <a:ext cx="482573" cy="1299"/>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177" name="Group 176">
            <a:extLst>
              <a:ext uri="{FF2B5EF4-FFF2-40B4-BE49-F238E27FC236}">
                <a16:creationId xmlns:a16="http://schemas.microsoft.com/office/drawing/2014/main" id="{DACBBE96-E988-F067-A2E8-2692CCCAB7D2}"/>
              </a:ext>
            </a:extLst>
          </p:cNvPr>
          <p:cNvGrpSpPr/>
          <p:nvPr/>
        </p:nvGrpSpPr>
        <p:grpSpPr>
          <a:xfrm>
            <a:off x="2298215" y="6288092"/>
            <a:ext cx="388381" cy="292868"/>
            <a:chOff x="777036" y="2438209"/>
            <a:chExt cx="783268" cy="590643"/>
          </a:xfrm>
        </p:grpSpPr>
        <p:sp>
          <p:nvSpPr>
            <p:cNvPr id="178" name="Flowchart: Connector 177">
              <a:extLst>
                <a:ext uri="{FF2B5EF4-FFF2-40B4-BE49-F238E27FC236}">
                  <a16:creationId xmlns:a16="http://schemas.microsoft.com/office/drawing/2014/main" id="{1B406FA3-659D-169B-4041-DFC312600011}"/>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179" name="Connecteur droit avec flèche 71">
              <a:extLst>
                <a:ext uri="{FF2B5EF4-FFF2-40B4-BE49-F238E27FC236}">
                  <a16:creationId xmlns:a16="http://schemas.microsoft.com/office/drawing/2014/main" id="{1193F4AF-58D9-646C-FEFE-0A9D504F746B}"/>
                </a:ext>
              </a:extLst>
            </p:cNvPr>
            <p:cNvCxnSpPr>
              <a:cxnSpLocks/>
            </p:cNvCxnSpPr>
            <p:nvPr/>
          </p:nvCxnSpPr>
          <p:spPr>
            <a:xfrm>
              <a:off x="1077731" y="2730975"/>
              <a:ext cx="482573" cy="1299"/>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644" name="Group 643">
            <a:extLst>
              <a:ext uri="{FF2B5EF4-FFF2-40B4-BE49-F238E27FC236}">
                <a16:creationId xmlns:a16="http://schemas.microsoft.com/office/drawing/2014/main" id="{04D14D9B-3B19-C065-3AB7-7AD3FE947B0A}"/>
              </a:ext>
            </a:extLst>
          </p:cNvPr>
          <p:cNvGrpSpPr/>
          <p:nvPr/>
        </p:nvGrpSpPr>
        <p:grpSpPr>
          <a:xfrm>
            <a:off x="2694324" y="6288092"/>
            <a:ext cx="292868" cy="385093"/>
            <a:chOff x="777036" y="2438209"/>
            <a:chExt cx="590642" cy="776638"/>
          </a:xfrm>
        </p:grpSpPr>
        <p:sp>
          <p:nvSpPr>
            <p:cNvPr id="645" name="Flowchart: Connector 644">
              <a:extLst>
                <a:ext uri="{FF2B5EF4-FFF2-40B4-BE49-F238E27FC236}">
                  <a16:creationId xmlns:a16="http://schemas.microsoft.com/office/drawing/2014/main" id="{02582B79-3715-42FD-4F46-BCF8AF1C12C7}"/>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646" name="Connecteur droit avec flèche 71">
              <a:extLst>
                <a:ext uri="{FF2B5EF4-FFF2-40B4-BE49-F238E27FC236}">
                  <a16:creationId xmlns:a16="http://schemas.microsoft.com/office/drawing/2014/main" id="{C875C267-B574-692B-EE9A-131C1379AB71}"/>
                </a:ext>
              </a:extLst>
            </p:cNvPr>
            <p:cNvCxnSpPr>
              <a:cxnSpLocks/>
            </p:cNvCxnSpPr>
            <p:nvPr/>
          </p:nvCxnSpPr>
          <p:spPr>
            <a:xfrm rot="5400000">
              <a:off x="836647" y="2972911"/>
              <a:ext cx="482573" cy="1299"/>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647" name="Group 646">
            <a:extLst>
              <a:ext uri="{FF2B5EF4-FFF2-40B4-BE49-F238E27FC236}">
                <a16:creationId xmlns:a16="http://schemas.microsoft.com/office/drawing/2014/main" id="{8469C633-14FB-EFEF-1C94-5BF432F3D434}"/>
              </a:ext>
            </a:extLst>
          </p:cNvPr>
          <p:cNvGrpSpPr/>
          <p:nvPr/>
        </p:nvGrpSpPr>
        <p:grpSpPr>
          <a:xfrm>
            <a:off x="2996859" y="6288092"/>
            <a:ext cx="382398" cy="292868"/>
            <a:chOff x="596476" y="2438209"/>
            <a:chExt cx="771202" cy="590643"/>
          </a:xfrm>
        </p:grpSpPr>
        <p:sp>
          <p:nvSpPr>
            <p:cNvPr id="648" name="Flowchart: Connector 647">
              <a:extLst>
                <a:ext uri="{FF2B5EF4-FFF2-40B4-BE49-F238E27FC236}">
                  <a16:creationId xmlns:a16="http://schemas.microsoft.com/office/drawing/2014/main" id="{7CE431FB-4E92-DEA4-E609-68807A930505}"/>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649" name="Connecteur droit avec flèche 71">
              <a:extLst>
                <a:ext uri="{FF2B5EF4-FFF2-40B4-BE49-F238E27FC236}">
                  <a16:creationId xmlns:a16="http://schemas.microsoft.com/office/drawing/2014/main" id="{473B4192-8D87-0D48-DAAC-A046BCF4749D}"/>
                </a:ext>
              </a:extLst>
            </p:cNvPr>
            <p:cNvCxnSpPr>
              <a:cxnSpLocks/>
            </p:cNvCxnSpPr>
            <p:nvPr/>
          </p:nvCxnSpPr>
          <p:spPr>
            <a:xfrm rot="10800000">
              <a:off x="596476" y="2730975"/>
              <a:ext cx="482572" cy="1299"/>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650" name="Group 649">
            <a:extLst>
              <a:ext uri="{FF2B5EF4-FFF2-40B4-BE49-F238E27FC236}">
                <a16:creationId xmlns:a16="http://schemas.microsoft.com/office/drawing/2014/main" id="{F8A13506-B3CF-0D45-9234-A88355D8DD61}"/>
              </a:ext>
            </a:extLst>
          </p:cNvPr>
          <p:cNvGrpSpPr/>
          <p:nvPr/>
        </p:nvGrpSpPr>
        <p:grpSpPr>
          <a:xfrm>
            <a:off x="3478960" y="6194687"/>
            <a:ext cx="292868" cy="386273"/>
            <a:chOff x="777036" y="2249834"/>
            <a:chExt cx="590642" cy="779018"/>
          </a:xfrm>
        </p:grpSpPr>
        <p:sp>
          <p:nvSpPr>
            <p:cNvPr id="651" name="Flowchart: Connector 650">
              <a:extLst>
                <a:ext uri="{FF2B5EF4-FFF2-40B4-BE49-F238E27FC236}">
                  <a16:creationId xmlns:a16="http://schemas.microsoft.com/office/drawing/2014/main" id="{75899CE3-4190-FD44-BABB-79926D9C8C24}"/>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652" name="Connecteur droit avec flèche 71">
              <a:extLst>
                <a:ext uri="{FF2B5EF4-FFF2-40B4-BE49-F238E27FC236}">
                  <a16:creationId xmlns:a16="http://schemas.microsoft.com/office/drawing/2014/main" id="{C6B3FF83-B039-F19D-BAC6-73E3AAF7A26D}"/>
                </a:ext>
              </a:extLst>
            </p:cNvPr>
            <p:cNvCxnSpPr>
              <a:cxnSpLocks/>
            </p:cNvCxnSpPr>
            <p:nvPr/>
          </p:nvCxnSpPr>
          <p:spPr>
            <a:xfrm rot="16200000">
              <a:off x="829683" y="2490471"/>
              <a:ext cx="482573" cy="1299"/>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653" name="Group 652">
            <a:extLst>
              <a:ext uri="{FF2B5EF4-FFF2-40B4-BE49-F238E27FC236}">
                <a16:creationId xmlns:a16="http://schemas.microsoft.com/office/drawing/2014/main" id="{9BF4F9D1-1E08-3D09-8D3F-C51363AD0CD4}"/>
              </a:ext>
            </a:extLst>
          </p:cNvPr>
          <p:cNvGrpSpPr/>
          <p:nvPr/>
        </p:nvGrpSpPr>
        <p:grpSpPr>
          <a:xfrm>
            <a:off x="3867028" y="6288092"/>
            <a:ext cx="388381" cy="292868"/>
            <a:chOff x="777036" y="2438209"/>
            <a:chExt cx="783268" cy="590643"/>
          </a:xfrm>
        </p:grpSpPr>
        <p:sp>
          <p:nvSpPr>
            <p:cNvPr id="654" name="Flowchart: Connector 653">
              <a:extLst>
                <a:ext uri="{FF2B5EF4-FFF2-40B4-BE49-F238E27FC236}">
                  <a16:creationId xmlns:a16="http://schemas.microsoft.com/office/drawing/2014/main" id="{9B1E99C5-4CCB-68C5-D3DF-AF268CE633CF}"/>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655" name="Connecteur droit avec flèche 71">
              <a:extLst>
                <a:ext uri="{FF2B5EF4-FFF2-40B4-BE49-F238E27FC236}">
                  <a16:creationId xmlns:a16="http://schemas.microsoft.com/office/drawing/2014/main" id="{073D2EDF-F9F4-F21D-A023-3BEA8CDB0988}"/>
                </a:ext>
              </a:extLst>
            </p:cNvPr>
            <p:cNvCxnSpPr>
              <a:cxnSpLocks/>
            </p:cNvCxnSpPr>
            <p:nvPr/>
          </p:nvCxnSpPr>
          <p:spPr>
            <a:xfrm>
              <a:off x="1077731" y="2730975"/>
              <a:ext cx="482573" cy="1299"/>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656" name="Group 655">
            <a:extLst>
              <a:ext uri="{FF2B5EF4-FFF2-40B4-BE49-F238E27FC236}">
                <a16:creationId xmlns:a16="http://schemas.microsoft.com/office/drawing/2014/main" id="{5EBDFA53-0513-8AD1-03B8-7ACAE3419FE4}"/>
              </a:ext>
            </a:extLst>
          </p:cNvPr>
          <p:cNvGrpSpPr/>
          <p:nvPr/>
        </p:nvGrpSpPr>
        <p:grpSpPr>
          <a:xfrm>
            <a:off x="4264023" y="6288092"/>
            <a:ext cx="292868" cy="385093"/>
            <a:chOff x="777036" y="2438209"/>
            <a:chExt cx="590642" cy="776638"/>
          </a:xfrm>
        </p:grpSpPr>
        <p:sp>
          <p:nvSpPr>
            <p:cNvPr id="657" name="Flowchart: Connector 656">
              <a:extLst>
                <a:ext uri="{FF2B5EF4-FFF2-40B4-BE49-F238E27FC236}">
                  <a16:creationId xmlns:a16="http://schemas.microsoft.com/office/drawing/2014/main" id="{8CEC27C0-625A-5C34-27AC-03D6FD4A592E}"/>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658" name="Connecteur droit avec flèche 71">
              <a:extLst>
                <a:ext uri="{FF2B5EF4-FFF2-40B4-BE49-F238E27FC236}">
                  <a16:creationId xmlns:a16="http://schemas.microsoft.com/office/drawing/2014/main" id="{7D7835CE-3C45-5257-F93A-10BD2ABF498B}"/>
                </a:ext>
              </a:extLst>
            </p:cNvPr>
            <p:cNvCxnSpPr>
              <a:cxnSpLocks/>
            </p:cNvCxnSpPr>
            <p:nvPr/>
          </p:nvCxnSpPr>
          <p:spPr>
            <a:xfrm rot="5400000">
              <a:off x="836647" y="2972911"/>
              <a:ext cx="482573" cy="1299"/>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659" name="Group 658">
            <a:extLst>
              <a:ext uri="{FF2B5EF4-FFF2-40B4-BE49-F238E27FC236}">
                <a16:creationId xmlns:a16="http://schemas.microsoft.com/office/drawing/2014/main" id="{310A294E-AF89-C322-ADAE-E4E7CF57E58B}"/>
              </a:ext>
            </a:extLst>
          </p:cNvPr>
          <p:cNvGrpSpPr/>
          <p:nvPr/>
        </p:nvGrpSpPr>
        <p:grpSpPr>
          <a:xfrm>
            <a:off x="4566558" y="6288092"/>
            <a:ext cx="382398" cy="292868"/>
            <a:chOff x="596476" y="2438209"/>
            <a:chExt cx="771202" cy="590643"/>
          </a:xfrm>
        </p:grpSpPr>
        <p:sp>
          <p:nvSpPr>
            <p:cNvPr id="660" name="Flowchart: Connector 659">
              <a:extLst>
                <a:ext uri="{FF2B5EF4-FFF2-40B4-BE49-F238E27FC236}">
                  <a16:creationId xmlns:a16="http://schemas.microsoft.com/office/drawing/2014/main" id="{A9C2AAC7-E87A-C53D-6B95-EE96BEFF7B2B}"/>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661" name="Connecteur droit avec flèche 71">
              <a:extLst>
                <a:ext uri="{FF2B5EF4-FFF2-40B4-BE49-F238E27FC236}">
                  <a16:creationId xmlns:a16="http://schemas.microsoft.com/office/drawing/2014/main" id="{2A9D305F-9762-C274-8120-B90BD80F4750}"/>
                </a:ext>
              </a:extLst>
            </p:cNvPr>
            <p:cNvCxnSpPr>
              <a:cxnSpLocks/>
            </p:cNvCxnSpPr>
            <p:nvPr/>
          </p:nvCxnSpPr>
          <p:spPr>
            <a:xfrm rot="10800000">
              <a:off x="596476" y="2730975"/>
              <a:ext cx="482572" cy="1299"/>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662" name="Group 661">
            <a:extLst>
              <a:ext uri="{FF2B5EF4-FFF2-40B4-BE49-F238E27FC236}">
                <a16:creationId xmlns:a16="http://schemas.microsoft.com/office/drawing/2014/main" id="{7AF3C33A-6266-425C-FDF1-0EAD9F380802}"/>
              </a:ext>
            </a:extLst>
          </p:cNvPr>
          <p:cNvGrpSpPr/>
          <p:nvPr/>
        </p:nvGrpSpPr>
        <p:grpSpPr>
          <a:xfrm>
            <a:off x="5048659" y="6194687"/>
            <a:ext cx="292868" cy="386273"/>
            <a:chOff x="777036" y="2249834"/>
            <a:chExt cx="590642" cy="779018"/>
          </a:xfrm>
        </p:grpSpPr>
        <p:sp>
          <p:nvSpPr>
            <p:cNvPr id="663" name="Flowchart: Connector 662">
              <a:extLst>
                <a:ext uri="{FF2B5EF4-FFF2-40B4-BE49-F238E27FC236}">
                  <a16:creationId xmlns:a16="http://schemas.microsoft.com/office/drawing/2014/main" id="{2C193339-D1AC-E21A-6D42-6EA01B114078}"/>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664" name="Connecteur droit avec flèche 71">
              <a:extLst>
                <a:ext uri="{FF2B5EF4-FFF2-40B4-BE49-F238E27FC236}">
                  <a16:creationId xmlns:a16="http://schemas.microsoft.com/office/drawing/2014/main" id="{3C610E44-C813-22D3-FFB3-7571866369FD}"/>
                </a:ext>
              </a:extLst>
            </p:cNvPr>
            <p:cNvCxnSpPr>
              <a:cxnSpLocks/>
            </p:cNvCxnSpPr>
            <p:nvPr/>
          </p:nvCxnSpPr>
          <p:spPr>
            <a:xfrm rot="16200000">
              <a:off x="829683" y="2490471"/>
              <a:ext cx="482573" cy="1299"/>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665" name="Group 664">
            <a:extLst>
              <a:ext uri="{FF2B5EF4-FFF2-40B4-BE49-F238E27FC236}">
                <a16:creationId xmlns:a16="http://schemas.microsoft.com/office/drawing/2014/main" id="{A64BB8BE-DF62-98CF-1DD4-A76272A8ACF6}"/>
              </a:ext>
            </a:extLst>
          </p:cNvPr>
          <p:cNvGrpSpPr/>
          <p:nvPr/>
        </p:nvGrpSpPr>
        <p:grpSpPr>
          <a:xfrm>
            <a:off x="5436727" y="6288092"/>
            <a:ext cx="388381" cy="292868"/>
            <a:chOff x="777036" y="2438209"/>
            <a:chExt cx="783268" cy="590643"/>
          </a:xfrm>
        </p:grpSpPr>
        <p:sp>
          <p:nvSpPr>
            <p:cNvPr id="666" name="Flowchart: Connector 665">
              <a:extLst>
                <a:ext uri="{FF2B5EF4-FFF2-40B4-BE49-F238E27FC236}">
                  <a16:creationId xmlns:a16="http://schemas.microsoft.com/office/drawing/2014/main" id="{D7CAB979-57A7-5E0C-6A04-3AC2862FD603}"/>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667" name="Connecteur droit avec flèche 71">
              <a:extLst>
                <a:ext uri="{FF2B5EF4-FFF2-40B4-BE49-F238E27FC236}">
                  <a16:creationId xmlns:a16="http://schemas.microsoft.com/office/drawing/2014/main" id="{7D25FCB8-3D52-8AF5-BE7B-7212781DE748}"/>
                </a:ext>
              </a:extLst>
            </p:cNvPr>
            <p:cNvCxnSpPr>
              <a:cxnSpLocks/>
            </p:cNvCxnSpPr>
            <p:nvPr/>
          </p:nvCxnSpPr>
          <p:spPr>
            <a:xfrm>
              <a:off x="1077731" y="2730975"/>
              <a:ext cx="482573" cy="1299"/>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sp>
        <p:nvSpPr>
          <p:cNvPr id="670" name="ZoneTexte 41">
            <a:extLst>
              <a:ext uri="{FF2B5EF4-FFF2-40B4-BE49-F238E27FC236}">
                <a16:creationId xmlns:a16="http://schemas.microsoft.com/office/drawing/2014/main" id="{F6B18EB7-AC49-B03F-7978-442DFA216E53}"/>
              </a:ext>
            </a:extLst>
          </p:cNvPr>
          <p:cNvSpPr txBox="1"/>
          <p:nvPr/>
        </p:nvSpPr>
        <p:spPr>
          <a:xfrm>
            <a:off x="7832359" y="3269111"/>
            <a:ext cx="439544" cy="338554"/>
          </a:xfrm>
          <a:prstGeom prst="rect">
            <a:avLst/>
          </a:prstGeom>
          <a:noFill/>
        </p:spPr>
        <p:txBody>
          <a:bodyPr wrap="none" rtlCol="0">
            <a:spAutoFit/>
          </a:bodyPr>
          <a:lstStyle/>
          <a:p>
            <a:r>
              <a:rPr lang="fr-CA" sz="1600" b="1" dirty="0" err="1">
                <a:latin typeface="Century Schoolbook" panose="02040604050505020304" pitchFamily="18" charset="0"/>
                <a:cs typeface="Roboto Serif Medium" pitchFamily="2" charset="0"/>
              </a:rPr>
              <a:t>G</a:t>
            </a:r>
            <a:r>
              <a:rPr lang="fr-CA" sz="1600" b="1" baseline="-25000" dirty="0" err="1">
                <a:latin typeface="Century Schoolbook" panose="02040604050505020304" pitchFamily="18" charset="0"/>
                <a:cs typeface="Roboto Serif Medium" pitchFamily="2" charset="0"/>
              </a:rPr>
              <a:t>x</a:t>
            </a:r>
            <a:endParaRPr lang="fr-CA" sz="1600" b="1" dirty="0">
              <a:latin typeface="Century Schoolbook" panose="02040604050505020304" pitchFamily="18" charset="0"/>
              <a:cs typeface="Roboto Serif Medium" pitchFamily="2" charset="0"/>
            </a:endParaRPr>
          </a:p>
        </p:txBody>
      </p:sp>
      <p:sp>
        <p:nvSpPr>
          <p:cNvPr id="673" name="Rectangle 672">
            <a:extLst>
              <a:ext uri="{FF2B5EF4-FFF2-40B4-BE49-F238E27FC236}">
                <a16:creationId xmlns:a16="http://schemas.microsoft.com/office/drawing/2014/main" id="{533C0248-88BD-9F91-3A7C-A346D9CBE01C}"/>
              </a:ext>
            </a:extLst>
          </p:cNvPr>
          <p:cNvSpPr/>
          <p:nvPr/>
        </p:nvSpPr>
        <p:spPr>
          <a:xfrm>
            <a:off x="6723506" y="6032234"/>
            <a:ext cx="733078" cy="394067"/>
          </a:xfrm>
          <a:prstGeom prst="rect">
            <a:avLst/>
          </a:prstGeom>
          <a:noFill/>
          <a:ln w="28575">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cxnSp>
        <p:nvCxnSpPr>
          <p:cNvPr id="674" name="Straight Connector 673">
            <a:extLst>
              <a:ext uri="{FF2B5EF4-FFF2-40B4-BE49-F238E27FC236}">
                <a16:creationId xmlns:a16="http://schemas.microsoft.com/office/drawing/2014/main" id="{79D9699F-4DA7-D160-E599-76BB64ED85ED}"/>
              </a:ext>
            </a:extLst>
          </p:cNvPr>
          <p:cNvCxnSpPr>
            <a:cxnSpLocks/>
          </p:cNvCxnSpPr>
          <p:nvPr/>
        </p:nvCxnSpPr>
        <p:spPr>
          <a:xfrm>
            <a:off x="6328045" y="6426301"/>
            <a:ext cx="1524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675" name="ZoneTexte 41">
            <a:extLst>
              <a:ext uri="{FF2B5EF4-FFF2-40B4-BE49-F238E27FC236}">
                <a16:creationId xmlns:a16="http://schemas.microsoft.com/office/drawing/2014/main" id="{9419E969-5B33-0A0D-3AAF-8CBCB7AEC3ED}"/>
              </a:ext>
            </a:extLst>
          </p:cNvPr>
          <p:cNvSpPr txBox="1"/>
          <p:nvPr/>
        </p:nvSpPr>
        <p:spPr>
          <a:xfrm>
            <a:off x="7831062" y="6252542"/>
            <a:ext cx="439544" cy="338554"/>
          </a:xfrm>
          <a:prstGeom prst="rect">
            <a:avLst/>
          </a:prstGeom>
          <a:noFill/>
        </p:spPr>
        <p:txBody>
          <a:bodyPr wrap="none" rtlCol="0">
            <a:spAutoFit/>
          </a:bodyPr>
          <a:lstStyle/>
          <a:p>
            <a:r>
              <a:rPr lang="fr-CA" sz="1600" b="1" dirty="0" err="1">
                <a:latin typeface="Century Schoolbook" panose="02040604050505020304" pitchFamily="18" charset="0"/>
                <a:cs typeface="Roboto Serif Medium" pitchFamily="2" charset="0"/>
              </a:rPr>
              <a:t>G</a:t>
            </a:r>
            <a:r>
              <a:rPr lang="fr-CA" sz="1600" b="1" baseline="-25000" dirty="0" err="1">
                <a:latin typeface="Century Schoolbook" panose="02040604050505020304" pitchFamily="18" charset="0"/>
                <a:cs typeface="Roboto Serif Medium" pitchFamily="2" charset="0"/>
              </a:rPr>
              <a:t>x</a:t>
            </a:r>
            <a:endParaRPr lang="fr-CA" sz="1600" b="1" dirty="0">
              <a:latin typeface="Century Schoolbook" panose="02040604050505020304" pitchFamily="18" charset="0"/>
              <a:cs typeface="Roboto Serif Medium" pitchFamily="2" charset="0"/>
            </a:endParaRPr>
          </a:p>
        </p:txBody>
      </p:sp>
      <p:sp>
        <p:nvSpPr>
          <p:cNvPr id="258" name="ZoneTexte 41">
            <a:extLst>
              <a:ext uri="{FF2B5EF4-FFF2-40B4-BE49-F238E27FC236}">
                <a16:creationId xmlns:a16="http://schemas.microsoft.com/office/drawing/2014/main" id="{6B2E4A10-2DBE-1623-211E-60DA39F6CE36}"/>
              </a:ext>
            </a:extLst>
          </p:cNvPr>
          <p:cNvSpPr txBox="1"/>
          <p:nvPr/>
        </p:nvSpPr>
        <p:spPr>
          <a:xfrm>
            <a:off x="5908652" y="2834436"/>
            <a:ext cx="303288" cy="338554"/>
          </a:xfrm>
          <a:prstGeom prst="rect">
            <a:avLst/>
          </a:prstGeom>
          <a:noFill/>
        </p:spPr>
        <p:txBody>
          <a:bodyPr wrap="none" rtlCol="0">
            <a:spAutoFit/>
          </a:bodyPr>
          <a:lstStyle/>
          <a:p>
            <a:r>
              <a:rPr lang="fr-CA" sz="1600" dirty="0">
                <a:latin typeface="Century Schoolbook" panose="02040604050505020304" pitchFamily="18" charset="0"/>
                <a:cs typeface="Roboto Serif Light" pitchFamily="2" charset="0"/>
              </a:rPr>
              <a:t>x</a:t>
            </a:r>
          </a:p>
        </p:txBody>
      </p:sp>
      <p:sp>
        <p:nvSpPr>
          <p:cNvPr id="265" name="ZoneTexte 41">
            <a:extLst>
              <a:ext uri="{FF2B5EF4-FFF2-40B4-BE49-F238E27FC236}">
                <a16:creationId xmlns:a16="http://schemas.microsoft.com/office/drawing/2014/main" id="{0DDBC0A4-F68E-4490-EF0A-40966E633789}"/>
              </a:ext>
            </a:extLst>
          </p:cNvPr>
          <p:cNvSpPr txBox="1"/>
          <p:nvPr/>
        </p:nvSpPr>
        <p:spPr>
          <a:xfrm>
            <a:off x="578575" y="2855350"/>
            <a:ext cx="367408" cy="307777"/>
          </a:xfrm>
          <a:prstGeom prst="rect">
            <a:avLst/>
          </a:prstGeom>
          <a:noFill/>
        </p:spPr>
        <p:txBody>
          <a:bodyPr wrap="none" rtlCol="0">
            <a:spAutoFit/>
          </a:bodyPr>
          <a:lstStyle/>
          <a:p>
            <a:r>
              <a:rPr lang="fr-CA" sz="1400" dirty="0">
                <a:solidFill>
                  <a:schemeClr val="tx1">
                    <a:lumMod val="50000"/>
                    <a:lumOff val="50000"/>
                  </a:schemeClr>
                </a:solidFill>
                <a:latin typeface="Century Schoolbook" panose="02040604050505020304" pitchFamily="18" charset="0"/>
                <a:cs typeface="Roboto Serif Light" pitchFamily="2" charset="0"/>
              </a:rPr>
              <a:t>0°</a:t>
            </a:r>
          </a:p>
        </p:txBody>
      </p:sp>
      <p:sp>
        <p:nvSpPr>
          <p:cNvPr id="266" name="ZoneTexte 41">
            <a:extLst>
              <a:ext uri="{FF2B5EF4-FFF2-40B4-BE49-F238E27FC236}">
                <a16:creationId xmlns:a16="http://schemas.microsoft.com/office/drawing/2014/main" id="{66F87902-A2CC-322A-DF28-B79653D98AB5}"/>
              </a:ext>
            </a:extLst>
          </p:cNvPr>
          <p:cNvSpPr txBox="1"/>
          <p:nvPr/>
        </p:nvSpPr>
        <p:spPr>
          <a:xfrm>
            <a:off x="5592658" y="2375549"/>
            <a:ext cx="569387" cy="307777"/>
          </a:xfrm>
          <a:prstGeom prst="rect">
            <a:avLst/>
          </a:prstGeom>
          <a:noFill/>
        </p:spPr>
        <p:txBody>
          <a:bodyPr wrap="none" rtlCol="0">
            <a:spAutoFit/>
          </a:bodyPr>
          <a:lstStyle/>
          <a:p>
            <a:r>
              <a:rPr lang="fr-CA" sz="1400" dirty="0">
                <a:solidFill>
                  <a:schemeClr val="tx1">
                    <a:lumMod val="50000"/>
                    <a:lumOff val="50000"/>
                  </a:schemeClr>
                </a:solidFill>
                <a:latin typeface="Century Schoolbook" panose="02040604050505020304" pitchFamily="18" charset="0"/>
                <a:cs typeface="Roboto Serif Light" pitchFamily="2" charset="0"/>
              </a:rPr>
              <a:t>360°</a:t>
            </a:r>
          </a:p>
        </p:txBody>
      </p:sp>
      <p:cxnSp>
        <p:nvCxnSpPr>
          <p:cNvPr id="267" name="Straight Connector 266">
            <a:extLst>
              <a:ext uri="{FF2B5EF4-FFF2-40B4-BE49-F238E27FC236}">
                <a16:creationId xmlns:a16="http://schemas.microsoft.com/office/drawing/2014/main" id="{21ADB0BA-07F2-2C73-C3C6-EB95BC2C904F}"/>
              </a:ext>
            </a:extLst>
          </p:cNvPr>
          <p:cNvCxnSpPr>
            <a:cxnSpLocks/>
          </p:cNvCxnSpPr>
          <p:nvPr/>
        </p:nvCxnSpPr>
        <p:spPr>
          <a:xfrm flipV="1">
            <a:off x="877181" y="5490003"/>
            <a:ext cx="1575343" cy="505506"/>
          </a:xfrm>
          <a:prstGeom prst="line">
            <a:avLst/>
          </a:prstGeom>
          <a:ln w="19050">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68" name="Straight Arrow Connector 267">
            <a:extLst>
              <a:ext uri="{FF2B5EF4-FFF2-40B4-BE49-F238E27FC236}">
                <a16:creationId xmlns:a16="http://schemas.microsoft.com/office/drawing/2014/main" id="{28BB42B0-67CE-9E4D-40D1-C2B865E5D158}"/>
              </a:ext>
            </a:extLst>
          </p:cNvPr>
          <p:cNvCxnSpPr>
            <a:cxnSpLocks/>
          </p:cNvCxnSpPr>
          <p:nvPr/>
        </p:nvCxnSpPr>
        <p:spPr>
          <a:xfrm flipV="1">
            <a:off x="877932" y="5408722"/>
            <a:ext cx="0" cy="600071"/>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270" name="ZoneTexte 41">
                <a:extLst>
                  <a:ext uri="{FF2B5EF4-FFF2-40B4-BE49-F238E27FC236}">
                    <a16:creationId xmlns:a16="http://schemas.microsoft.com/office/drawing/2014/main" id="{FC62E860-D5DC-ADC0-D007-AF9B41AAE230}"/>
                  </a:ext>
                </a:extLst>
              </p:cNvPr>
              <p:cNvSpPr txBox="1"/>
              <p:nvPr/>
            </p:nvSpPr>
            <p:spPr>
              <a:xfrm>
                <a:off x="166505" y="5471263"/>
                <a:ext cx="416204" cy="338554"/>
              </a:xfrm>
              <a:prstGeom prst="rect">
                <a:avLst/>
              </a:prstGeom>
              <a:noFill/>
            </p:spPr>
            <p:txBody>
              <a:bodyPr wrap="none" rtlCol="0">
                <a:spAutoFit/>
              </a:bodyPr>
              <a:lstStyle/>
              <a:p>
                <a:pPr algn="ctr"/>
                <a:r>
                  <a:rPr lang="fr-CA" sz="1600" dirty="0">
                    <a:latin typeface="Century Schoolbook" panose="02040604050505020304" pitchFamily="18" charset="0"/>
                    <a:cs typeface="Roboto Serif Light" pitchFamily="2" charset="0"/>
                  </a:rPr>
                  <a:t> </a:t>
                </a:r>
                <a14:m>
                  <m:oMath xmlns:m="http://schemas.openxmlformats.org/officeDocument/2006/math">
                    <m:sSub>
                      <m:sSubPr>
                        <m:ctrlPr>
                          <a:rPr lang="fr-CA" sz="1600" b="0" i="1" smtClean="0">
                            <a:latin typeface="Cambria Math" panose="02040503050406030204" pitchFamily="18" charset="0"/>
                            <a:ea typeface="Cambria Math" panose="02040503050406030204" pitchFamily="18" charset="0"/>
                            <a:cs typeface="Roboto Serif Light" pitchFamily="2" charset="0"/>
                          </a:rPr>
                        </m:ctrlPr>
                      </m:sSubPr>
                      <m:e>
                        <m:r>
                          <a:rPr lang="fr-CA" sz="1600" b="0" i="1" smtClean="0">
                            <a:latin typeface="Cambria Math" panose="02040503050406030204" pitchFamily="18" charset="0"/>
                            <a:ea typeface="Cambria Math" panose="02040503050406030204" pitchFamily="18" charset="0"/>
                            <a:cs typeface="Roboto Serif Light" pitchFamily="2" charset="0"/>
                          </a:rPr>
                          <m:t>𝑡</m:t>
                        </m:r>
                      </m:e>
                      <m:sub>
                        <m:r>
                          <a:rPr lang="fr-CA" sz="1600" b="0" i="1" smtClean="0">
                            <a:latin typeface="Cambria Math" panose="02040503050406030204" pitchFamily="18" charset="0"/>
                            <a:ea typeface="Cambria Math" panose="02040503050406030204" pitchFamily="18" charset="0"/>
                            <a:cs typeface="Roboto Serif Light" pitchFamily="2" charset="0"/>
                          </a:rPr>
                          <m:t>3</m:t>
                        </m:r>
                      </m:sub>
                    </m:sSub>
                  </m:oMath>
                </a14:m>
                <a:endParaRPr lang="fr-CA" sz="1600" dirty="0">
                  <a:latin typeface="Century Schoolbook" panose="02040604050505020304" pitchFamily="18" charset="0"/>
                  <a:cs typeface="Roboto Serif Light" pitchFamily="2" charset="0"/>
                </a:endParaRPr>
              </a:p>
            </p:txBody>
          </p:sp>
        </mc:Choice>
        <mc:Fallback>
          <p:sp>
            <p:nvSpPr>
              <p:cNvPr id="270" name="ZoneTexte 41">
                <a:extLst>
                  <a:ext uri="{FF2B5EF4-FFF2-40B4-BE49-F238E27FC236}">
                    <a16:creationId xmlns:a16="http://schemas.microsoft.com/office/drawing/2014/main" id="{FC62E860-D5DC-ADC0-D007-AF9B41AAE230}"/>
                  </a:ext>
                </a:extLst>
              </p:cNvPr>
              <p:cNvSpPr txBox="1">
                <a:spLocks noRot="1" noChangeAspect="1" noMove="1" noResize="1" noEditPoints="1" noAdjustHandles="1" noChangeArrowheads="1" noChangeShapeType="1" noTextEdit="1"/>
              </p:cNvSpPr>
              <p:nvPr/>
            </p:nvSpPr>
            <p:spPr>
              <a:xfrm>
                <a:off x="166505" y="5471263"/>
                <a:ext cx="416204" cy="338554"/>
              </a:xfrm>
              <a:prstGeom prst="rect">
                <a:avLst/>
              </a:prstGeom>
              <a:blipFill>
                <a:blip r:embed="rId3"/>
                <a:stretch>
                  <a:fillRect l="-7246" t="-5455" r="-18841" b="-23636"/>
                </a:stretch>
              </a:blipFill>
            </p:spPr>
            <p:txBody>
              <a:bodyPr/>
              <a:lstStyle/>
              <a:p>
                <a:r>
                  <a:rPr lang="fr-CA">
                    <a:noFill/>
                  </a:rPr>
                  <a:t> </a:t>
                </a:r>
              </a:p>
            </p:txBody>
          </p:sp>
        </mc:Fallback>
      </mc:AlternateContent>
      <p:sp>
        <p:nvSpPr>
          <p:cNvPr id="271" name="ZoneTexte 41">
            <a:extLst>
              <a:ext uri="{FF2B5EF4-FFF2-40B4-BE49-F238E27FC236}">
                <a16:creationId xmlns:a16="http://schemas.microsoft.com/office/drawing/2014/main" id="{C9221ABC-3AB9-F49D-A6BE-EEE949735CE7}"/>
              </a:ext>
            </a:extLst>
          </p:cNvPr>
          <p:cNvSpPr txBox="1"/>
          <p:nvPr/>
        </p:nvSpPr>
        <p:spPr>
          <a:xfrm>
            <a:off x="5918178" y="5826232"/>
            <a:ext cx="303288" cy="338554"/>
          </a:xfrm>
          <a:prstGeom prst="rect">
            <a:avLst/>
          </a:prstGeom>
          <a:noFill/>
        </p:spPr>
        <p:txBody>
          <a:bodyPr wrap="none" rtlCol="0">
            <a:spAutoFit/>
          </a:bodyPr>
          <a:lstStyle/>
          <a:p>
            <a:r>
              <a:rPr lang="fr-CA" sz="1600" dirty="0">
                <a:latin typeface="Century Schoolbook" panose="02040604050505020304" pitchFamily="18" charset="0"/>
                <a:cs typeface="Roboto Serif Light" pitchFamily="2" charset="0"/>
              </a:rPr>
              <a:t>x</a:t>
            </a:r>
          </a:p>
        </p:txBody>
      </p:sp>
      <p:sp>
        <p:nvSpPr>
          <p:cNvPr id="272" name="ZoneTexte 41">
            <a:extLst>
              <a:ext uri="{FF2B5EF4-FFF2-40B4-BE49-F238E27FC236}">
                <a16:creationId xmlns:a16="http://schemas.microsoft.com/office/drawing/2014/main" id="{1A557AA5-1299-A2D4-1A38-7B5ED309EAA9}"/>
              </a:ext>
            </a:extLst>
          </p:cNvPr>
          <p:cNvSpPr txBox="1"/>
          <p:nvPr/>
        </p:nvSpPr>
        <p:spPr>
          <a:xfrm>
            <a:off x="578575" y="5847146"/>
            <a:ext cx="367408" cy="307777"/>
          </a:xfrm>
          <a:prstGeom prst="rect">
            <a:avLst/>
          </a:prstGeom>
          <a:noFill/>
        </p:spPr>
        <p:txBody>
          <a:bodyPr wrap="none" rtlCol="0">
            <a:spAutoFit/>
          </a:bodyPr>
          <a:lstStyle/>
          <a:p>
            <a:r>
              <a:rPr lang="fr-CA" sz="1400" dirty="0">
                <a:solidFill>
                  <a:schemeClr val="tx1">
                    <a:lumMod val="50000"/>
                    <a:lumOff val="50000"/>
                  </a:schemeClr>
                </a:solidFill>
                <a:latin typeface="Century Schoolbook" panose="02040604050505020304" pitchFamily="18" charset="0"/>
                <a:cs typeface="Roboto Serif Light" pitchFamily="2" charset="0"/>
              </a:rPr>
              <a:t>0°</a:t>
            </a:r>
          </a:p>
        </p:txBody>
      </p:sp>
      <p:sp>
        <p:nvSpPr>
          <p:cNvPr id="273" name="ZoneTexte 41">
            <a:extLst>
              <a:ext uri="{FF2B5EF4-FFF2-40B4-BE49-F238E27FC236}">
                <a16:creationId xmlns:a16="http://schemas.microsoft.com/office/drawing/2014/main" id="{AFBAEC23-276D-CA41-ED21-CD01AB6F4FFC}"/>
              </a:ext>
            </a:extLst>
          </p:cNvPr>
          <p:cNvSpPr txBox="1"/>
          <p:nvPr/>
        </p:nvSpPr>
        <p:spPr>
          <a:xfrm>
            <a:off x="2456456" y="5315243"/>
            <a:ext cx="569387" cy="307777"/>
          </a:xfrm>
          <a:prstGeom prst="rect">
            <a:avLst/>
          </a:prstGeom>
          <a:noFill/>
        </p:spPr>
        <p:txBody>
          <a:bodyPr wrap="none" rtlCol="0">
            <a:spAutoFit/>
          </a:bodyPr>
          <a:lstStyle/>
          <a:p>
            <a:r>
              <a:rPr lang="fr-CA" sz="1400" dirty="0">
                <a:solidFill>
                  <a:schemeClr val="tx1">
                    <a:lumMod val="50000"/>
                    <a:lumOff val="50000"/>
                  </a:schemeClr>
                </a:solidFill>
                <a:latin typeface="Century Schoolbook" panose="02040604050505020304" pitchFamily="18" charset="0"/>
                <a:cs typeface="Roboto Serif Light" pitchFamily="2" charset="0"/>
              </a:rPr>
              <a:t>360°</a:t>
            </a:r>
          </a:p>
        </p:txBody>
      </p:sp>
      <p:sp>
        <p:nvSpPr>
          <p:cNvPr id="289" name="ZoneTexte 41">
            <a:extLst>
              <a:ext uri="{FF2B5EF4-FFF2-40B4-BE49-F238E27FC236}">
                <a16:creationId xmlns:a16="http://schemas.microsoft.com/office/drawing/2014/main" id="{4BF424B3-3DBA-4071-BBC3-A2496799BA2C}"/>
              </a:ext>
            </a:extLst>
          </p:cNvPr>
          <p:cNvSpPr txBox="1"/>
          <p:nvPr/>
        </p:nvSpPr>
        <p:spPr>
          <a:xfrm>
            <a:off x="4030617" y="5311146"/>
            <a:ext cx="569387" cy="307777"/>
          </a:xfrm>
          <a:prstGeom prst="rect">
            <a:avLst/>
          </a:prstGeom>
          <a:noFill/>
        </p:spPr>
        <p:txBody>
          <a:bodyPr wrap="none" rtlCol="0">
            <a:spAutoFit/>
          </a:bodyPr>
          <a:lstStyle/>
          <a:p>
            <a:r>
              <a:rPr lang="fr-CA" sz="1400" dirty="0">
                <a:solidFill>
                  <a:schemeClr val="tx1">
                    <a:lumMod val="50000"/>
                    <a:lumOff val="50000"/>
                  </a:schemeClr>
                </a:solidFill>
                <a:latin typeface="Century Schoolbook" panose="02040604050505020304" pitchFamily="18" charset="0"/>
                <a:cs typeface="Roboto Serif Light" pitchFamily="2" charset="0"/>
              </a:rPr>
              <a:t>720°</a:t>
            </a:r>
          </a:p>
        </p:txBody>
      </p:sp>
      <p:sp>
        <p:nvSpPr>
          <p:cNvPr id="290" name="ZoneTexte 41">
            <a:extLst>
              <a:ext uri="{FF2B5EF4-FFF2-40B4-BE49-F238E27FC236}">
                <a16:creationId xmlns:a16="http://schemas.microsoft.com/office/drawing/2014/main" id="{5D471454-731B-B191-8A8B-2E47AD868719}"/>
              </a:ext>
            </a:extLst>
          </p:cNvPr>
          <p:cNvSpPr txBox="1"/>
          <p:nvPr/>
        </p:nvSpPr>
        <p:spPr>
          <a:xfrm>
            <a:off x="5614072" y="5312581"/>
            <a:ext cx="670376" cy="307777"/>
          </a:xfrm>
          <a:prstGeom prst="rect">
            <a:avLst/>
          </a:prstGeom>
          <a:noFill/>
        </p:spPr>
        <p:txBody>
          <a:bodyPr wrap="none" rtlCol="0">
            <a:spAutoFit/>
          </a:bodyPr>
          <a:lstStyle/>
          <a:p>
            <a:r>
              <a:rPr lang="fr-CA" sz="1400" dirty="0">
                <a:solidFill>
                  <a:schemeClr val="tx1">
                    <a:lumMod val="50000"/>
                    <a:lumOff val="50000"/>
                  </a:schemeClr>
                </a:solidFill>
                <a:latin typeface="Century Schoolbook" panose="02040604050505020304" pitchFamily="18" charset="0"/>
                <a:cs typeface="Roboto Serif Light" pitchFamily="2" charset="0"/>
              </a:rPr>
              <a:t>1080°</a:t>
            </a:r>
          </a:p>
        </p:txBody>
      </p:sp>
      <p:cxnSp>
        <p:nvCxnSpPr>
          <p:cNvPr id="302" name="Straight Connector 301">
            <a:extLst>
              <a:ext uri="{FF2B5EF4-FFF2-40B4-BE49-F238E27FC236}">
                <a16:creationId xmlns:a16="http://schemas.microsoft.com/office/drawing/2014/main" id="{CFA26B9F-21C0-7BE5-C57C-B2999F3890B9}"/>
              </a:ext>
            </a:extLst>
          </p:cNvPr>
          <p:cNvCxnSpPr>
            <a:cxnSpLocks/>
          </p:cNvCxnSpPr>
          <p:nvPr/>
        </p:nvCxnSpPr>
        <p:spPr>
          <a:xfrm>
            <a:off x="6375307" y="2099635"/>
            <a:ext cx="348470" cy="0"/>
          </a:xfrm>
          <a:prstGeom prst="line">
            <a:avLst/>
          </a:prstGeom>
          <a:ln w="38100">
            <a:solidFill>
              <a:srgbClr val="00A759"/>
            </a:solidFill>
          </a:ln>
        </p:spPr>
        <p:style>
          <a:lnRef idx="1">
            <a:schemeClr val="accent1"/>
          </a:lnRef>
          <a:fillRef idx="0">
            <a:schemeClr val="accent1"/>
          </a:fillRef>
          <a:effectRef idx="0">
            <a:schemeClr val="accent1"/>
          </a:effectRef>
          <a:fontRef idx="minor">
            <a:schemeClr val="tx1"/>
          </a:fontRef>
        </p:style>
      </p:cxnSp>
      <p:cxnSp>
        <p:nvCxnSpPr>
          <p:cNvPr id="305" name="Straight Connector 304">
            <a:extLst>
              <a:ext uri="{FF2B5EF4-FFF2-40B4-BE49-F238E27FC236}">
                <a16:creationId xmlns:a16="http://schemas.microsoft.com/office/drawing/2014/main" id="{2811BC9C-C774-CE03-6C44-BEE7A6456598}"/>
              </a:ext>
            </a:extLst>
          </p:cNvPr>
          <p:cNvCxnSpPr>
            <a:cxnSpLocks/>
          </p:cNvCxnSpPr>
          <p:nvPr/>
        </p:nvCxnSpPr>
        <p:spPr>
          <a:xfrm>
            <a:off x="7441436" y="2099635"/>
            <a:ext cx="312958" cy="0"/>
          </a:xfrm>
          <a:prstGeom prst="line">
            <a:avLst/>
          </a:prstGeom>
          <a:ln w="38100">
            <a:solidFill>
              <a:srgbClr val="00A759"/>
            </a:solidFill>
          </a:ln>
        </p:spPr>
        <p:style>
          <a:lnRef idx="1">
            <a:schemeClr val="accent1"/>
          </a:lnRef>
          <a:fillRef idx="0">
            <a:schemeClr val="accent1"/>
          </a:fillRef>
          <a:effectRef idx="0">
            <a:schemeClr val="accent1"/>
          </a:effectRef>
          <a:fontRef idx="minor">
            <a:schemeClr val="tx1"/>
          </a:fontRef>
        </p:style>
      </p:cxnSp>
      <p:cxnSp>
        <p:nvCxnSpPr>
          <p:cNvPr id="314" name="Straight Connector 313">
            <a:extLst>
              <a:ext uri="{FF2B5EF4-FFF2-40B4-BE49-F238E27FC236}">
                <a16:creationId xmlns:a16="http://schemas.microsoft.com/office/drawing/2014/main" id="{5264810D-7E84-BD1E-EA58-62C1B534DB7C}"/>
              </a:ext>
            </a:extLst>
          </p:cNvPr>
          <p:cNvCxnSpPr>
            <a:cxnSpLocks/>
          </p:cNvCxnSpPr>
          <p:nvPr/>
        </p:nvCxnSpPr>
        <p:spPr>
          <a:xfrm>
            <a:off x="6719240" y="1999413"/>
            <a:ext cx="0" cy="118980"/>
          </a:xfrm>
          <a:prstGeom prst="line">
            <a:avLst/>
          </a:prstGeom>
          <a:ln w="38100">
            <a:solidFill>
              <a:srgbClr val="00A759"/>
            </a:solidFill>
          </a:ln>
        </p:spPr>
        <p:style>
          <a:lnRef idx="1">
            <a:schemeClr val="accent1"/>
          </a:lnRef>
          <a:fillRef idx="0">
            <a:schemeClr val="accent1"/>
          </a:fillRef>
          <a:effectRef idx="0">
            <a:schemeClr val="accent1"/>
          </a:effectRef>
          <a:fontRef idx="minor">
            <a:schemeClr val="tx1"/>
          </a:fontRef>
        </p:style>
      </p:cxnSp>
      <p:sp>
        <p:nvSpPr>
          <p:cNvPr id="734" name="ZoneTexte 41">
            <a:extLst>
              <a:ext uri="{FF2B5EF4-FFF2-40B4-BE49-F238E27FC236}">
                <a16:creationId xmlns:a16="http://schemas.microsoft.com/office/drawing/2014/main" id="{542041DE-4CE1-5A37-5DEA-4D1C59DFBA23}"/>
              </a:ext>
            </a:extLst>
          </p:cNvPr>
          <p:cNvSpPr txBox="1"/>
          <p:nvPr/>
        </p:nvSpPr>
        <p:spPr>
          <a:xfrm>
            <a:off x="7441436" y="1754715"/>
            <a:ext cx="865943" cy="338554"/>
          </a:xfrm>
          <a:prstGeom prst="rect">
            <a:avLst/>
          </a:prstGeom>
          <a:noFill/>
        </p:spPr>
        <p:txBody>
          <a:bodyPr wrap="none" rtlCol="0">
            <a:spAutoFit/>
          </a:bodyPr>
          <a:lstStyle/>
          <a:p>
            <a:r>
              <a:rPr lang="fr-CA" sz="1600" dirty="0">
                <a:latin typeface="Century Schoolbook" panose="02040604050505020304" pitchFamily="18" charset="0"/>
                <a:cs typeface="Roboto Serif Light" pitchFamily="2" charset="0"/>
              </a:rPr>
              <a:t>S(</a:t>
            </a:r>
            <a:r>
              <a:rPr lang="fr-CA" sz="1600" dirty="0" err="1">
                <a:latin typeface="Century Schoolbook" panose="02040604050505020304" pitchFamily="18" charset="0"/>
                <a:cs typeface="Roboto Serif Light" pitchFamily="2" charset="0"/>
              </a:rPr>
              <a:t>k</a:t>
            </a:r>
            <a:r>
              <a:rPr lang="fr-CA" sz="1600" baseline="-25000" dirty="0" err="1">
                <a:latin typeface="Century Schoolbook" panose="02040604050505020304" pitchFamily="18" charset="0"/>
                <a:cs typeface="Roboto Serif Light" pitchFamily="2" charset="0"/>
              </a:rPr>
              <a:t>x</a:t>
            </a:r>
            <a:r>
              <a:rPr lang="fr-CA" sz="1600" dirty="0">
                <a:latin typeface="Century Schoolbook" panose="02040604050505020304" pitchFamily="18" charset="0"/>
                <a:cs typeface="Roboto Serif Light" pitchFamily="2" charset="0"/>
              </a:rPr>
              <a:t>(t))</a:t>
            </a:r>
          </a:p>
        </p:txBody>
      </p:sp>
      <p:sp>
        <p:nvSpPr>
          <p:cNvPr id="736" name="Oval 735">
            <a:extLst>
              <a:ext uri="{FF2B5EF4-FFF2-40B4-BE49-F238E27FC236}">
                <a16:creationId xmlns:a16="http://schemas.microsoft.com/office/drawing/2014/main" id="{389CB46A-EC56-F615-A19B-926139D43079}"/>
              </a:ext>
            </a:extLst>
          </p:cNvPr>
          <p:cNvSpPr/>
          <p:nvPr/>
        </p:nvSpPr>
        <p:spPr>
          <a:xfrm>
            <a:off x="7076462" y="1881382"/>
            <a:ext cx="18288" cy="182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737" name="Oval 736">
            <a:extLst>
              <a:ext uri="{FF2B5EF4-FFF2-40B4-BE49-F238E27FC236}">
                <a16:creationId xmlns:a16="http://schemas.microsoft.com/office/drawing/2014/main" id="{3575F96F-A498-F84C-DE17-14A38536E192}"/>
              </a:ext>
            </a:extLst>
          </p:cNvPr>
          <p:cNvSpPr/>
          <p:nvPr/>
        </p:nvSpPr>
        <p:spPr>
          <a:xfrm>
            <a:off x="7107144" y="2100459"/>
            <a:ext cx="18288" cy="182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738" name="Oval 737">
            <a:extLst>
              <a:ext uri="{FF2B5EF4-FFF2-40B4-BE49-F238E27FC236}">
                <a16:creationId xmlns:a16="http://schemas.microsoft.com/office/drawing/2014/main" id="{65482033-5832-243A-4A51-5405E28D59DB}"/>
              </a:ext>
            </a:extLst>
          </p:cNvPr>
          <p:cNvSpPr/>
          <p:nvPr/>
        </p:nvSpPr>
        <p:spPr>
          <a:xfrm>
            <a:off x="7138201" y="2202853"/>
            <a:ext cx="18288" cy="182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739" name="Oval 738">
            <a:extLst>
              <a:ext uri="{FF2B5EF4-FFF2-40B4-BE49-F238E27FC236}">
                <a16:creationId xmlns:a16="http://schemas.microsoft.com/office/drawing/2014/main" id="{F2B19CB1-9BD0-D086-8EC2-BB6AE3CF3A8B}"/>
              </a:ext>
            </a:extLst>
          </p:cNvPr>
          <p:cNvSpPr/>
          <p:nvPr/>
        </p:nvSpPr>
        <p:spPr>
          <a:xfrm>
            <a:off x="7168716" y="2005208"/>
            <a:ext cx="18288" cy="182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740" name="Oval 739">
            <a:extLst>
              <a:ext uri="{FF2B5EF4-FFF2-40B4-BE49-F238E27FC236}">
                <a16:creationId xmlns:a16="http://schemas.microsoft.com/office/drawing/2014/main" id="{38BEEE03-91C6-7310-08EF-67ED50CA71D7}"/>
              </a:ext>
            </a:extLst>
          </p:cNvPr>
          <p:cNvSpPr/>
          <p:nvPr/>
        </p:nvSpPr>
        <p:spPr>
          <a:xfrm>
            <a:off x="7199398" y="1917103"/>
            <a:ext cx="18288" cy="182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741" name="Oval 740">
            <a:extLst>
              <a:ext uri="{FF2B5EF4-FFF2-40B4-BE49-F238E27FC236}">
                <a16:creationId xmlns:a16="http://schemas.microsoft.com/office/drawing/2014/main" id="{17A52EC1-5375-C630-E7D8-315CEE50F479}"/>
              </a:ext>
            </a:extLst>
          </p:cNvPr>
          <p:cNvSpPr/>
          <p:nvPr/>
        </p:nvSpPr>
        <p:spPr>
          <a:xfrm>
            <a:off x="7230455" y="1998063"/>
            <a:ext cx="18288" cy="182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742" name="Oval 741">
            <a:extLst>
              <a:ext uri="{FF2B5EF4-FFF2-40B4-BE49-F238E27FC236}">
                <a16:creationId xmlns:a16="http://schemas.microsoft.com/office/drawing/2014/main" id="{F8884541-3BFA-7740-0138-93A67B3159FE}"/>
              </a:ext>
            </a:extLst>
          </p:cNvPr>
          <p:cNvSpPr/>
          <p:nvPr/>
        </p:nvSpPr>
        <p:spPr>
          <a:xfrm>
            <a:off x="7261512" y="2100459"/>
            <a:ext cx="18288" cy="182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743" name="Oval 742">
            <a:extLst>
              <a:ext uri="{FF2B5EF4-FFF2-40B4-BE49-F238E27FC236}">
                <a16:creationId xmlns:a16="http://schemas.microsoft.com/office/drawing/2014/main" id="{01DDAD69-B5D5-E54F-FA8A-DDC1E0147517}"/>
              </a:ext>
            </a:extLst>
          </p:cNvPr>
          <p:cNvSpPr/>
          <p:nvPr/>
        </p:nvSpPr>
        <p:spPr>
          <a:xfrm>
            <a:off x="7292194" y="2109986"/>
            <a:ext cx="18288" cy="182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744" name="Oval 743">
            <a:extLst>
              <a:ext uri="{FF2B5EF4-FFF2-40B4-BE49-F238E27FC236}">
                <a16:creationId xmlns:a16="http://schemas.microsoft.com/office/drawing/2014/main" id="{172F1474-F5E4-3DBD-7CF1-0FC9EA9A609C}"/>
              </a:ext>
            </a:extLst>
          </p:cNvPr>
          <p:cNvSpPr/>
          <p:nvPr/>
        </p:nvSpPr>
        <p:spPr>
          <a:xfrm>
            <a:off x="7323251" y="2031404"/>
            <a:ext cx="18288" cy="182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745" name="Oval 744">
            <a:extLst>
              <a:ext uri="{FF2B5EF4-FFF2-40B4-BE49-F238E27FC236}">
                <a16:creationId xmlns:a16="http://schemas.microsoft.com/office/drawing/2014/main" id="{B64607F9-98CF-966E-B8BC-50952D9A155C}"/>
              </a:ext>
            </a:extLst>
          </p:cNvPr>
          <p:cNvSpPr/>
          <p:nvPr/>
        </p:nvSpPr>
        <p:spPr>
          <a:xfrm>
            <a:off x="7353766" y="2005206"/>
            <a:ext cx="18288" cy="182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746" name="Oval 745">
            <a:extLst>
              <a:ext uri="{FF2B5EF4-FFF2-40B4-BE49-F238E27FC236}">
                <a16:creationId xmlns:a16="http://schemas.microsoft.com/office/drawing/2014/main" id="{ED9F9CCE-CA59-1813-A128-9427B45B8D45}"/>
              </a:ext>
            </a:extLst>
          </p:cNvPr>
          <p:cNvSpPr/>
          <p:nvPr/>
        </p:nvSpPr>
        <p:spPr>
          <a:xfrm>
            <a:off x="7384448" y="2043310"/>
            <a:ext cx="18288" cy="182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749" name="Oval 748">
            <a:extLst>
              <a:ext uri="{FF2B5EF4-FFF2-40B4-BE49-F238E27FC236}">
                <a16:creationId xmlns:a16="http://schemas.microsoft.com/office/drawing/2014/main" id="{310D6266-85E0-2113-2FF7-918D22A5499A}"/>
              </a:ext>
            </a:extLst>
          </p:cNvPr>
          <p:cNvSpPr/>
          <p:nvPr/>
        </p:nvSpPr>
        <p:spPr>
          <a:xfrm>
            <a:off x="6737044" y="1511991"/>
            <a:ext cx="18288" cy="182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750" name="Oval 749">
            <a:extLst>
              <a:ext uri="{FF2B5EF4-FFF2-40B4-BE49-F238E27FC236}">
                <a16:creationId xmlns:a16="http://schemas.microsoft.com/office/drawing/2014/main" id="{D3B46921-6290-F5BF-D2F3-65036CD944A7}"/>
              </a:ext>
            </a:extLst>
          </p:cNvPr>
          <p:cNvSpPr/>
          <p:nvPr/>
        </p:nvSpPr>
        <p:spPr>
          <a:xfrm>
            <a:off x="6768101" y="1602487"/>
            <a:ext cx="18288" cy="182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751" name="Oval 750">
            <a:extLst>
              <a:ext uri="{FF2B5EF4-FFF2-40B4-BE49-F238E27FC236}">
                <a16:creationId xmlns:a16="http://schemas.microsoft.com/office/drawing/2014/main" id="{C2EE52BC-097E-4974-1222-518E725A968F}"/>
              </a:ext>
            </a:extLst>
          </p:cNvPr>
          <p:cNvSpPr/>
          <p:nvPr/>
        </p:nvSpPr>
        <p:spPr>
          <a:xfrm>
            <a:off x="6798616" y="2169225"/>
            <a:ext cx="18288" cy="182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752" name="Oval 751">
            <a:extLst>
              <a:ext uri="{FF2B5EF4-FFF2-40B4-BE49-F238E27FC236}">
                <a16:creationId xmlns:a16="http://schemas.microsoft.com/office/drawing/2014/main" id="{6B1BE117-5FB6-FB9E-357F-E1FCE15761F4}"/>
              </a:ext>
            </a:extLst>
          </p:cNvPr>
          <p:cNvSpPr/>
          <p:nvPr/>
        </p:nvSpPr>
        <p:spPr>
          <a:xfrm>
            <a:off x="6829298" y="2533560"/>
            <a:ext cx="18288" cy="182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753" name="Oval 752">
            <a:extLst>
              <a:ext uri="{FF2B5EF4-FFF2-40B4-BE49-F238E27FC236}">
                <a16:creationId xmlns:a16="http://schemas.microsoft.com/office/drawing/2014/main" id="{8A9D04F0-CCB5-77CE-F2D3-12FBE124CF95}"/>
              </a:ext>
            </a:extLst>
          </p:cNvPr>
          <p:cNvSpPr/>
          <p:nvPr/>
        </p:nvSpPr>
        <p:spPr>
          <a:xfrm>
            <a:off x="6860355" y="2119221"/>
            <a:ext cx="18288" cy="182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754" name="Oval 753">
            <a:extLst>
              <a:ext uri="{FF2B5EF4-FFF2-40B4-BE49-F238E27FC236}">
                <a16:creationId xmlns:a16="http://schemas.microsoft.com/office/drawing/2014/main" id="{2B50CED7-F872-97DC-4734-819029FB8E88}"/>
              </a:ext>
            </a:extLst>
          </p:cNvPr>
          <p:cNvSpPr/>
          <p:nvPr/>
        </p:nvSpPr>
        <p:spPr>
          <a:xfrm>
            <a:off x="6891412" y="1654873"/>
            <a:ext cx="18288" cy="182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755" name="Oval 754">
            <a:extLst>
              <a:ext uri="{FF2B5EF4-FFF2-40B4-BE49-F238E27FC236}">
                <a16:creationId xmlns:a16="http://schemas.microsoft.com/office/drawing/2014/main" id="{A3F44BB9-DEA7-1282-32B1-66B8C9B99903}"/>
              </a:ext>
            </a:extLst>
          </p:cNvPr>
          <p:cNvSpPr/>
          <p:nvPr/>
        </p:nvSpPr>
        <p:spPr>
          <a:xfrm>
            <a:off x="6922094" y="1816797"/>
            <a:ext cx="18288" cy="182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756" name="Oval 755">
            <a:extLst>
              <a:ext uri="{FF2B5EF4-FFF2-40B4-BE49-F238E27FC236}">
                <a16:creationId xmlns:a16="http://schemas.microsoft.com/office/drawing/2014/main" id="{2335F77F-5F96-1E6A-50F6-5E6E3076E01D}"/>
              </a:ext>
            </a:extLst>
          </p:cNvPr>
          <p:cNvSpPr/>
          <p:nvPr/>
        </p:nvSpPr>
        <p:spPr>
          <a:xfrm>
            <a:off x="6953151" y="2166846"/>
            <a:ext cx="18288" cy="182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757" name="Oval 756">
            <a:extLst>
              <a:ext uri="{FF2B5EF4-FFF2-40B4-BE49-F238E27FC236}">
                <a16:creationId xmlns:a16="http://schemas.microsoft.com/office/drawing/2014/main" id="{B446D542-4E4F-789B-460E-CF42A1427626}"/>
              </a:ext>
            </a:extLst>
          </p:cNvPr>
          <p:cNvSpPr/>
          <p:nvPr/>
        </p:nvSpPr>
        <p:spPr>
          <a:xfrm>
            <a:off x="6983666" y="2350206"/>
            <a:ext cx="18288" cy="182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758" name="Oval 757">
            <a:extLst>
              <a:ext uri="{FF2B5EF4-FFF2-40B4-BE49-F238E27FC236}">
                <a16:creationId xmlns:a16="http://schemas.microsoft.com/office/drawing/2014/main" id="{EF48C728-4171-3FA1-3159-7FFC58446D36}"/>
              </a:ext>
            </a:extLst>
          </p:cNvPr>
          <p:cNvSpPr/>
          <p:nvPr/>
        </p:nvSpPr>
        <p:spPr>
          <a:xfrm>
            <a:off x="7014348" y="2133507"/>
            <a:ext cx="18288" cy="182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cxnSp>
        <p:nvCxnSpPr>
          <p:cNvPr id="760" name="Straight Arrow Connector 759">
            <a:extLst>
              <a:ext uri="{FF2B5EF4-FFF2-40B4-BE49-F238E27FC236}">
                <a16:creationId xmlns:a16="http://schemas.microsoft.com/office/drawing/2014/main" id="{5AC51849-A6B4-7DCF-3BC6-6FE29F4ADEE0}"/>
              </a:ext>
            </a:extLst>
          </p:cNvPr>
          <p:cNvCxnSpPr>
            <a:cxnSpLocks/>
          </p:cNvCxnSpPr>
          <p:nvPr/>
        </p:nvCxnSpPr>
        <p:spPr>
          <a:xfrm>
            <a:off x="6453734" y="1383670"/>
            <a:ext cx="1272129" cy="0"/>
          </a:xfrm>
          <a:prstGeom prst="straightConnector1">
            <a:avLst/>
          </a:prstGeom>
          <a:ln w="1905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761" name="ZoneTexte 41">
            <a:extLst>
              <a:ext uri="{FF2B5EF4-FFF2-40B4-BE49-F238E27FC236}">
                <a16:creationId xmlns:a16="http://schemas.microsoft.com/office/drawing/2014/main" id="{59C1556C-58DE-A3BC-91B1-FD56B1AFF77E}"/>
              </a:ext>
            </a:extLst>
          </p:cNvPr>
          <p:cNvSpPr txBox="1"/>
          <p:nvPr/>
        </p:nvSpPr>
        <p:spPr>
          <a:xfrm>
            <a:off x="7723479" y="1214393"/>
            <a:ext cx="614240" cy="338554"/>
          </a:xfrm>
          <a:prstGeom prst="rect">
            <a:avLst/>
          </a:prstGeom>
          <a:noFill/>
        </p:spPr>
        <p:txBody>
          <a:bodyPr wrap="square" rtlCol="0">
            <a:spAutoFit/>
          </a:bodyPr>
          <a:lstStyle/>
          <a:p>
            <a:r>
              <a:rPr lang="fr-CA" sz="1600" dirty="0" err="1">
                <a:latin typeface="Century Schoolbook" panose="02040604050505020304" pitchFamily="18" charset="0"/>
                <a:cs typeface="Roboto Serif Light" pitchFamily="2" charset="0"/>
              </a:rPr>
              <a:t>k</a:t>
            </a:r>
            <a:r>
              <a:rPr lang="fr-CA" sz="1600" baseline="-25000" dirty="0" err="1">
                <a:latin typeface="Century Schoolbook" panose="02040604050505020304" pitchFamily="18" charset="0"/>
                <a:cs typeface="Roboto Serif Light" pitchFamily="2" charset="0"/>
              </a:rPr>
              <a:t>x</a:t>
            </a:r>
            <a:r>
              <a:rPr lang="fr-CA" sz="1600" dirty="0">
                <a:latin typeface="Century Schoolbook" panose="02040604050505020304" pitchFamily="18" charset="0"/>
                <a:cs typeface="Roboto Serif Light" pitchFamily="2" charset="0"/>
              </a:rPr>
              <a:t>(t)</a:t>
            </a:r>
          </a:p>
        </p:txBody>
      </p:sp>
      <p:sp>
        <p:nvSpPr>
          <p:cNvPr id="769" name="Oval 768">
            <a:extLst>
              <a:ext uri="{FF2B5EF4-FFF2-40B4-BE49-F238E27FC236}">
                <a16:creationId xmlns:a16="http://schemas.microsoft.com/office/drawing/2014/main" id="{2DCDA35A-42D6-3417-0936-77494B37940B}"/>
              </a:ext>
            </a:extLst>
          </p:cNvPr>
          <p:cNvSpPr/>
          <p:nvPr/>
        </p:nvSpPr>
        <p:spPr>
          <a:xfrm>
            <a:off x="6736403" y="1329615"/>
            <a:ext cx="18288" cy="182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770" name="Oval 769">
            <a:extLst>
              <a:ext uri="{FF2B5EF4-FFF2-40B4-BE49-F238E27FC236}">
                <a16:creationId xmlns:a16="http://schemas.microsoft.com/office/drawing/2014/main" id="{CD46CA3D-86C1-13AA-AC7A-BA965C2EA4B5}"/>
              </a:ext>
            </a:extLst>
          </p:cNvPr>
          <p:cNvSpPr/>
          <p:nvPr/>
        </p:nvSpPr>
        <p:spPr>
          <a:xfrm>
            <a:off x="6768417" y="1330366"/>
            <a:ext cx="18288" cy="182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771" name="Oval 770">
            <a:extLst>
              <a:ext uri="{FF2B5EF4-FFF2-40B4-BE49-F238E27FC236}">
                <a16:creationId xmlns:a16="http://schemas.microsoft.com/office/drawing/2014/main" id="{62186BB6-762D-E207-3AC7-A4F925DB8E61}"/>
              </a:ext>
            </a:extLst>
          </p:cNvPr>
          <p:cNvSpPr/>
          <p:nvPr/>
        </p:nvSpPr>
        <p:spPr>
          <a:xfrm>
            <a:off x="6799474" y="1330367"/>
            <a:ext cx="18288" cy="182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772" name="Oval 771">
            <a:extLst>
              <a:ext uri="{FF2B5EF4-FFF2-40B4-BE49-F238E27FC236}">
                <a16:creationId xmlns:a16="http://schemas.microsoft.com/office/drawing/2014/main" id="{5F8D585F-4B5E-4CBC-3AD3-8AC388E4BE1F}"/>
              </a:ext>
            </a:extLst>
          </p:cNvPr>
          <p:cNvSpPr/>
          <p:nvPr/>
        </p:nvSpPr>
        <p:spPr>
          <a:xfrm>
            <a:off x="6828906" y="1331243"/>
            <a:ext cx="18288" cy="182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773" name="Oval 772">
            <a:extLst>
              <a:ext uri="{FF2B5EF4-FFF2-40B4-BE49-F238E27FC236}">
                <a16:creationId xmlns:a16="http://schemas.microsoft.com/office/drawing/2014/main" id="{2D25ED4F-BCDC-FCC7-1242-CCCCC0D11F57}"/>
              </a:ext>
            </a:extLst>
          </p:cNvPr>
          <p:cNvSpPr/>
          <p:nvPr/>
        </p:nvSpPr>
        <p:spPr>
          <a:xfrm>
            <a:off x="6859963" y="1331244"/>
            <a:ext cx="18288" cy="182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774" name="Oval 773">
            <a:extLst>
              <a:ext uri="{FF2B5EF4-FFF2-40B4-BE49-F238E27FC236}">
                <a16:creationId xmlns:a16="http://schemas.microsoft.com/office/drawing/2014/main" id="{87CFECAD-61CD-9179-184E-D2DA060BEBFD}"/>
              </a:ext>
            </a:extLst>
          </p:cNvPr>
          <p:cNvSpPr/>
          <p:nvPr/>
        </p:nvSpPr>
        <p:spPr>
          <a:xfrm>
            <a:off x="6891977" y="1331995"/>
            <a:ext cx="18288" cy="182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775" name="Oval 774">
            <a:extLst>
              <a:ext uri="{FF2B5EF4-FFF2-40B4-BE49-F238E27FC236}">
                <a16:creationId xmlns:a16="http://schemas.microsoft.com/office/drawing/2014/main" id="{A7E4121C-4377-0928-E446-DD451DE5E0EC}"/>
              </a:ext>
            </a:extLst>
          </p:cNvPr>
          <p:cNvSpPr/>
          <p:nvPr/>
        </p:nvSpPr>
        <p:spPr>
          <a:xfrm>
            <a:off x="6923034" y="1331996"/>
            <a:ext cx="18288" cy="182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776" name="Oval 775">
            <a:extLst>
              <a:ext uri="{FF2B5EF4-FFF2-40B4-BE49-F238E27FC236}">
                <a16:creationId xmlns:a16="http://schemas.microsoft.com/office/drawing/2014/main" id="{41D923FD-6B44-49DD-F134-FECCC7359602}"/>
              </a:ext>
            </a:extLst>
          </p:cNvPr>
          <p:cNvSpPr/>
          <p:nvPr/>
        </p:nvSpPr>
        <p:spPr>
          <a:xfrm>
            <a:off x="6952667" y="1330366"/>
            <a:ext cx="18288" cy="182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777" name="Oval 776">
            <a:extLst>
              <a:ext uri="{FF2B5EF4-FFF2-40B4-BE49-F238E27FC236}">
                <a16:creationId xmlns:a16="http://schemas.microsoft.com/office/drawing/2014/main" id="{E3D5F18D-34FC-E67C-C47C-632A958C0E9E}"/>
              </a:ext>
            </a:extLst>
          </p:cNvPr>
          <p:cNvSpPr/>
          <p:nvPr/>
        </p:nvSpPr>
        <p:spPr>
          <a:xfrm>
            <a:off x="6983724" y="1330367"/>
            <a:ext cx="18288" cy="182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778" name="Oval 777">
            <a:extLst>
              <a:ext uri="{FF2B5EF4-FFF2-40B4-BE49-F238E27FC236}">
                <a16:creationId xmlns:a16="http://schemas.microsoft.com/office/drawing/2014/main" id="{128D73CB-CFF8-5013-3D86-0BC838540CD9}"/>
              </a:ext>
            </a:extLst>
          </p:cNvPr>
          <p:cNvSpPr/>
          <p:nvPr/>
        </p:nvSpPr>
        <p:spPr>
          <a:xfrm>
            <a:off x="7015738" y="1331118"/>
            <a:ext cx="18288" cy="182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779" name="Oval 778">
            <a:extLst>
              <a:ext uri="{FF2B5EF4-FFF2-40B4-BE49-F238E27FC236}">
                <a16:creationId xmlns:a16="http://schemas.microsoft.com/office/drawing/2014/main" id="{A6FFFECF-8878-A573-1C24-8C0353E96E9D}"/>
              </a:ext>
            </a:extLst>
          </p:cNvPr>
          <p:cNvSpPr/>
          <p:nvPr/>
        </p:nvSpPr>
        <p:spPr>
          <a:xfrm>
            <a:off x="7046795" y="1331119"/>
            <a:ext cx="18288" cy="182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780" name="Oval 779">
            <a:extLst>
              <a:ext uri="{FF2B5EF4-FFF2-40B4-BE49-F238E27FC236}">
                <a16:creationId xmlns:a16="http://schemas.microsoft.com/office/drawing/2014/main" id="{F2EAE9EF-058C-CDD8-E99D-3FACDD07503E}"/>
              </a:ext>
            </a:extLst>
          </p:cNvPr>
          <p:cNvSpPr/>
          <p:nvPr/>
        </p:nvSpPr>
        <p:spPr>
          <a:xfrm>
            <a:off x="7076227" y="1331995"/>
            <a:ext cx="18288" cy="182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781" name="Oval 780">
            <a:extLst>
              <a:ext uri="{FF2B5EF4-FFF2-40B4-BE49-F238E27FC236}">
                <a16:creationId xmlns:a16="http://schemas.microsoft.com/office/drawing/2014/main" id="{E31D20E8-F169-2D34-E44F-75B4490FC1F7}"/>
              </a:ext>
            </a:extLst>
          </p:cNvPr>
          <p:cNvSpPr/>
          <p:nvPr/>
        </p:nvSpPr>
        <p:spPr>
          <a:xfrm>
            <a:off x="7107284" y="1331996"/>
            <a:ext cx="18288" cy="182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782" name="Oval 781">
            <a:extLst>
              <a:ext uri="{FF2B5EF4-FFF2-40B4-BE49-F238E27FC236}">
                <a16:creationId xmlns:a16="http://schemas.microsoft.com/office/drawing/2014/main" id="{A5904A58-E24A-E07E-07E4-EDF17A171469}"/>
              </a:ext>
            </a:extLst>
          </p:cNvPr>
          <p:cNvSpPr/>
          <p:nvPr/>
        </p:nvSpPr>
        <p:spPr>
          <a:xfrm>
            <a:off x="7139298" y="1332747"/>
            <a:ext cx="18288" cy="182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783" name="Oval 782">
            <a:extLst>
              <a:ext uri="{FF2B5EF4-FFF2-40B4-BE49-F238E27FC236}">
                <a16:creationId xmlns:a16="http://schemas.microsoft.com/office/drawing/2014/main" id="{3065450E-2B43-D01E-C753-52029AABA84D}"/>
              </a:ext>
            </a:extLst>
          </p:cNvPr>
          <p:cNvSpPr/>
          <p:nvPr/>
        </p:nvSpPr>
        <p:spPr>
          <a:xfrm>
            <a:off x="7170355" y="1332748"/>
            <a:ext cx="18288" cy="182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784" name="Oval 783">
            <a:extLst>
              <a:ext uri="{FF2B5EF4-FFF2-40B4-BE49-F238E27FC236}">
                <a16:creationId xmlns:a16="http://schemas.microsoft.com/office/drawing/2014/main" id="{FFF08886-6E82-B90C-A466-E3FD24974B23}"/>
              </a:ext>
            </a:extLst>
          </p:cNvPr>
          <p:cNvSpPr/>
          <p:nvPr/>
        </p:nvSpPr>
        <p:spPr>
          <a:xfrm>
            <a:off x="7199691" y="1331995"/>
            <a:ext cx="18288" cy="182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785" name="Oval 784">
            <a:extLst>
              <a:ext uri="{FF2B5EF4-FFF2-40B4-BE49-F238E27FC236}">
                <a16:creationId xmlns:a16="http://schemas.microsoft.com/office/drawing/2014/main" id="{E9DD4592-B28E-E3A7-25DB-8194BB1C1504}"/>
              </a:ext>
            </a:extLst>
          </p:cNvPr>
          <p:cNvSpPr/>
          <p:nvPr/>
        </p:nvSpPr>
        <p:spPr>
          <a:xfrm>
            <a:off x="7230748" y="1331996"/>
            <a:ext cx="18288" cy="182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786" name="Oval 785">
            <a:extLst>
              <a:ext uri="{FF2B5EF4-FFF2-40B4-BE49-F238E27FC236}">
                <a16:creationId xmlns:a16="http://schemas.microsoft.com/office/drawing/2014/main" id="{844BB4D1-461D-C3B0-24B5-8A4608702139}"/>
              </a:ext>
            </a:extLst>
          </p:cNvPr>
          <p:cNvSpPr/>
          <p:nvPr/>
        </p:nvSpPr>
        <p:spPr>
          <a:xfrm>
            <a:off x="7262762" y="1332747"/>
            <a:ext cx="18288" cy="182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787" name="Oval 786">
            <a:extLst>
              <a:ext uri="{FF2B5EF4-FFF2-40B4-BE49-F238E27FC236}">
                <a16:creationId xmlns:a16="http://schemas.microsoft.com/office/drawing/2014/main" id="{206EF322-ED66-5B09-7CD8-AD279D8AC4D8}"/>
              </a:ext>
            </a:extLst>
          </p:cNvPr>
          <p:cNvSpPr/>
          <p:nvPr/>
        </p:nvSpPr>
        <p:spPr>
          <a:xfrm>
            <a:off x="7293819" y="1332748"/>
            <a:ext cx="18288" cy="182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788" name="Oval 787">
            <a:extLst>
              <a:ext uri="{FF2B5EF4-FFF2-40B4-BE49-F238E27FC236}">
                <a16:creationId xmlns:a16="http://schemas.microsoft.com/office/drawing/2014/main" id="{67C4A74F-6517-B6BC-0499-4E392DEABB39}"/>
              </a:ext>
            </a:extLst>
          </p:cNvPr>
          <p:cNvSpPr/>
          <p:nvPr/>
        </p:nvSpPr>
        <p:spPr>
          <a:xfrm>
            <a:off x="7323251" y="1333624"/>
            <a:ext cx="18288" cy="182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789" name="Oval 788">
            <a:extLst>
              <a:ext uri="{FF2B5EF4-FFF2-40B4-BE49-F238E27FC236}">
                <a16:creationId xmlns:a16="http://schemas.microsoft.com/office/drawing/2014/main" id="{1FE9BB79-9B54-1F06-DC07-6438A345A9DD}"/>
              </a:ext>
            </a:extLst>
          </p:cNvPr>
          <p:cNvSpPr/>
          <p:nvPr/>
        </p:nvSpPr>
        <p:spPr>
          <a:xfrm>
            <a:off x="7354308" y="1333625"/>
            <a:ext cx="18288" cy="182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790" name="Oval 789">
            <a:extLst>
              <a:ext uri="{FF2B5EF4-FFF2-40B4-BE49-F238E27FC236}">
                <a16:creationId xmlns:a16="http://schemas.microsoft.com/office/drawing/2014/main" id="{2E4F59D2-6D98-38FF-D57F-14E094249274}"/>
              </a:ext>
            </a:extLst>
          </p:cNvPr>
          <p:cNvSpPr/>
          <p:nvPr/>
        </p:nvSpPr>
        <p:spPr>
          <a:xfrm>
            <a:off x="7386322" y="1331995"/>
            <a:ext cx="18288" cy="182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mc:AlternateContent xmlns:mc="http://schemas.openxmlformats.org/markup-compatibility/2006">
        <mc:Choice xmlns:a14="http://schemas.microsoft.com/office/drawing/2010/main" Requires="a14">
          <p:sp>
            <p:nvSpPr>
              <p:cNvPr id="803" name="TextBox 802">
                <a:extLst>
                  <a:ext uri="{FF2B5EF4-FFF2-40B4-BE49-F238E27FC236}">
                    <a16:creationId xmlns:a16="http://schemas.microsoft.com/office/drawing/2014/main" id="{8C1E1F71-C2B8-2C9D-8DAF-F4F072F45671}"/>
                  </a:ext>
                </a:extLst>
              </p:cNvPr>
              <p:cNvSpPr txBox="1"/>
              <p:nvPr/>
            </p:nvSpPr>
            <p:spPr>
              <a:xfrm>
                <a:off x="8611522" y="2344047"/>
                <a:ext cx="3216842"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fr-CA" sz="2000" i="1" smtClean="0">
                          <a:latin typeface="Cambria Math" panose="02040503050406030204" pitchFamily="18" charset="0"/>
                          <a:ea typeface="Cambria Math" panose="02040503050406030204" pitchFamily="18" charset="0"/>
                        </a:rPr>
                        <m:t>𝜑</m:t>
                      </m:r>
                      <m:d>
                        <m:dPr>
                          <m:ctrlPr>
                            <a:rPr lang="fr-CA" sz="2000" b="0" i="1" smtClean="0">
                              <a:latin typeface="Cambria Math" panose="02040503050406030204" pitchFamily="18" charset="0"/>
                              <a:ea typeface="Cambria Math" panose="02040503050406030204" pitchFamily="18" charset="0"/>
                            </a:rPr>
                          </m:ctrlPr>
                        </m:dPr>
                        <m:e>
                          <m:r>
                            <m:rPr>
                              <m:sty m:val="p"/>
                            </m:rPr>
                            <a:rPr lang="fr-CA" sz="2000" b="0" i="0" smtClean="0">
                              <a:latin typeface="Cambria Math" panose="02040503050406030204" pitchFamily="18" charset="0"/>
                              <a:ea typeface="Cambria Math" panose="02040503050406030204" pitchFamily="18" charset="0"/>
                            </a:rPr>
                            <m:t>x</m:t>
                          </m:r>
                          <m:r>
                            <a:rPr lang="fr-CA" sz="2000" b="0" i="1" smtClean="0">
                              <a:latin typeface="Cambria Math" panose="02040503050406030204" pitchFamily="18" charset="0"/>
                              <a:ea typeface="Cambria Math" panose="02040503050406030204" pitchFamily="18" charset="0"/>
                            </a:rPr>
                            <m:t>,</m:t>
                          </m:r>
                          <m:r>
                            <a:rPr lang="fr-CA" sz="2000" b="0" i="1" smtClean="0">
                              <a:latin typeface="Cambria Math" panose="02040503050406030204" pitchFamily="18" charset="0"/>
                              <a:ea typeface="Cambria Math" panose="02040503050406030204" pitchFamily="18" charset="0"/>
                            </a:rPr>
                            <m:t>𝑡</m:t>
                          </m:r>
                        </m:e>
                      </m:d>
                      <m:r>
                        <a:rPr lang="fr-CA" sz="2000" b="0" i="1" smtClean="0">
                          <a:latin typeface="Cambria Math" panose="02040503050406030204" pitchFamily="18" charset="0"/>
                          <a:ea typeface="Cambria Math" panose="02040503050406030204" pitchFamily="18" charset="0"/>
                        </a:rPr>
                        <m:t>=</m:t>
                      </m:r>
                      <m:d>
                        <m:dPr>
                          <m:ctrlPr>
                            <a:rPr lang="fr-CA" sz="2000" b="0" i="1" smtClean="0">
                              <a:latin typeface="Cambria Math" panose="02040503050406030204" pitchFamily="18" charset="0"/>
                              <a:ea typeface="Cambria Math" panose="02040503050406030204" pitchFamily="18" charset="0"/>
                            </a:rPr>
                          </m:ctrlPr>
                        </m:dPr>
                        <m:e>
                          <m:r>
                            <a:rPr lang="fr-CA" sz="2000" b="0" i="1" smtClean="0">
                              <a:latin typeface="Cambria Math" panose="02040503050406030204" pitchFamily="18" charset="0"/>
                              <a:ea typeface="Cambria Math" panose="02040503050406030204" pitchFamily="18" charset="0"/>
                            </a:rPr>
                            <m:t>𝛾</m:t>
                          </m:r>
                          <m:sSub>
                            <m:sSubPr>
                              <m:ctrlPr>
                                <a:rPr lang="fr-CA" sz="2000" b="0" i="1" smtClean="0">
                                  <a:latin typeface="Cambria Math" panose="02040503050406030204" pitchFamily="18" charset="0"/>
                                  <a:ea typeface="Cambria Math" panose="02040503050406030204" pitchFamily="18" charset="0"/>
                                </a:rPr>
                              </m:ctrlPr>
                            </m:sSubPr>
                            <m:e>
                              <m:r>
                                <m:rPr>
                                  <m:sty m:val="p"/>
                                </m:rPr>
                                <a:rPr lang="fr-CA" sz="2000" b="0" i="0" smtClean="0">
                                  <a:latin typeface="Cambria Math" panose="02040503050406030204" pitchFamily="18" charset="0"/>
                                  <a:ea typeface="Cambria Math" panose="02040503050406030204" pitchFamily="18" charset="0"/>
                                </a:rPr>
                                <m:t>G</m:t>
                              </m:r>
                            </m:e>
                            <m:sub>
                              <m:r>
                                <m:rPr>
                                  <m:sty m:val="p"/>
                                </m:rPr>
                                <a:rPr lang="fr-CA" sz="2000" b="0" i="0" smtClean="0">
                                  <a:latin typeface="Cambria Math" panose="02040503050406030204" pitchFamily="18" charset="0"/>
                                  <a:ea typeface="Cambria Math" panose="02040503050406030204" pitchFamily="18" charset="0"/>
                                </a:rPr>
                                <m:t>x</m:t>
                              </m:r>
                            </m:sub>
                          </m:sSub>
                          <m:r>
                            <m:rPr>
                              <m:sty m:val="p"/>
                            </m:rPr>
                            <a:rPr lang="fr-CA" sz="2000" b="0" i="0" smtClean="0">
                              <a:latin typeface="Cambria Math" panose="02040503050406030204" pitchFamily="18" charset="0"/>
                              <a:ea typeface="Cambria Math" panose="02040503050406030204" pitchFamily="18" charset="0"/>
                            </a:rPr>
                            <m:t>x</m:t>
                          </m:r>
                        </m:e>
                      </m:d>
                      <m:r>
                        <a:rPr lang="fr-CA" sz="2000" b="0" i="1" smtClean="0">
                          <a:latin typeface="Cambria Math" panose="02040503050406030204" pitchFamily="18" charset="0"/>
                          <a:ea typeface="Cambria Math" panose="02040503050406030204" pitchFamily="18" charset="0"/>
                        </a:rPr>
                        <m:t>𝑡</m:t>
                      </m:r>
                      <m:r>
                        <a:rPr lang="fr-CA" sz="2000" b="0" i="1" smtClean="0">
                          <a:latin typeface="Cambria Math" panose="02040503050406030204" pitchFamily="18" charset="0"/>
                          <a:ea typeface="Cambria Math" panose="02040503050406030204" pitchFamily="18" charset="0"/>
                        </a:rPr>
                        <m:t>=</m:t>
                      </m:r>
                      <m:sSub>
                        <m:sSubPr>
                          <m:ctrlPr>
                            <a:rPr lang="fr-CA" sz="2000" b="0" i="1" smtClean="0">
                              <a:latin typeface="Cambria Math" panose="02040503050406030204" pitchFamily="18" charset="0"/>
                              <a:ea typeface="Cambria Math" panose="02040503050406030204" pitchFamily="18" charset="0"/>
                            </a:rPr>
                          </m:ctrlPr>
                        </m:sSubPr>
                        <m:e>
                          <m:r>
                            <m:rPr>
                              <m:sty m:val="p"/>
                            </m:rPr>
                            <a:rPr lang="fr-CA" sz="2000" b="0" i="0" smtClean="0">
                              <a:latin typeface="Cambria Math" panose="02040503050406030204" pitchFamily="18" charset="0"/>
                              <a:ea typeface="Cambria Math" panose="02040503050406030204" pitchFamily="18" charset="0"/>
                            </a:rPr>
                            <m:t>k</m:t>
                          </m:r>
                        </m:e>
                        <m:sub>
                          <m:r>
                            <m:rPr>
                              <m:sty m:val="p"/>
                            </m:rPr>
                            <a:rPr lang="fr-CA" sz="2000" b="0" i="0" smtClean="0">
                              <a:latin typeface="Cambria Math" panose="02040503050406030204" pitchFamily="18" charset="0"/>
                              <a:ea typeface="Cambria Math" panose="02040503050406030204" pitchFamily="18" charset="0"/>
                            </a:rPr>
                            <m:t>x</m:t>
                          </m:r>
                        </m:sub>
                      </m:sSub>
                      <m:r>
                        <a:rPr lang="fr-CA" sz="2000" b="0" i="1" smtClean="0">
                          <a:latin typeface="Cambria Math" panose="02040503050406030204" pitchFamily="18" charset="0"/>
                          <a:ea typeface="Cambria Math" panose="02040503050406030204" pitchFamily="18" charset="0"/>
                        </a:rPr>
                        <m:t>(</m:t>
                      </m:r>
                      <m:r>
                        <a:rPr lang="fr-CA" sz="2000" b="0" i="1" smtClean="0">
                          <a:latin typeface="Cambria Math" panose="02040503050406030204" pitchFamily="18" charset="0"/>
                          <a:ea typeface="Cambria Math" panose="02040503050406030204" pitchFamily="18" charset="0"/>
                        </a:rPr>
                        <m:t>𝑡</m:t>
                      </m:r>
                      <m:r>
                        <a:rPr lang="fr-CA" sz="2000" b="0" i="1" smtClean="0">
                          <a:latin typeface="Cambria Math" panose="02040503050406030204" pitchFamily="18" charset="0"/>
                          <a:ea typeface="Cambria Math" panose="02040503050406030204" pitchFamily="18" charset="0"/>
                        </a:rPr>
                        <m:t>)∙</m:t>
                      </m:r>
                      <m:r>
                        <m:rPr>
                          <m:sty m:val="p"/>
                        </m:rPr>
                        <a:rPr lang="fr-CA" sz="2000" b="0" i="0" smtClean="0">
                          <a:latin typeface="Cambria Math" panose="02040503050406030204" pitchFamily="18" charset="0"/>
                          <a:ea typeface="Cambria Math" panose="02040503050406030204" pitchFamily="18" charset="0"/>
                        </a:rPr>
                        <m:t>x</m:t>
                      </m:r>
                    </m:oMath>
                  </m:oMathPara>
                </a14:m>
                <a:endParaRPr lang="fr-CA" sz="2000" dirty="0">
                  <a:latin typeface="Century Schoolbook" panose="02040604050505020304" pitchFamily="18" charset="0"/>
                  <a:cs typeface="Roboto Serif Light" pitchFamily="2" charset="0"/>
                </a:endParaRPr>
              </a:p>
            </p:txBody>
          </p:sp>
        </mc:Choice>
        <mc:Fallback>
          <p:sp>
            <p:nvSpPr>
              <p:cNvPr id="803" name="TextBox 802">
                <a:extLst>
                  <a:ext uri="{FF2B5EF4-FFF2-40B4-BE49-F238E27FC236}">
                    <a16:creationId xmlns:a16="http://schemas.microsoft.com/office/drawing/2014/main" id="{8C1E1F71-C2B8-2C9D-8DAF-F4F072F45671}"/>
                  </a:ext>
                </a:extLst>
              </p:cNvPr>
              <p:cNvSpPr txBox="1">
                <a:spLocks noRot="1" noChangeAspect="1" noMove="1" noResize="1" noEditPoints="1" noAdjustHandles="1" noChangeArrowheads="1" noChangeShapeType="1" noTextEdit="1"/>
              </p:cNvSpPr>
              <p:nvPr/>
            </p:nvSpPr>
            <p:spPr>
              <a:xfrm>
                <a:off x="8611522" y="2344047"/>
                <a:ext cx="3216842" cy="307777"/>
              </a:xfrm>
              <a:prstGeom prst="rect">
                <a:avLst/>
              </a:prstGeom>
              <a:blipFill>
                <a:blip r:embed="rId4"/>
                <a:stretch>
                  <a:fillRect l="-949" t="-26000" r="-5313" b="-50000"/>
                </a:stretch>
              </a:blipFill>
            </p:spPr>
            <p:txBody>
              <a:bodyPr/>
              <a:lstStyle/>
              <a:p>
                <a:r>
                  <a:rPr lang="fr-CA">
                    <a:noFill/>
                  </a:rPr>
                  <a:t> </a:t>
                </a:r>
              </a:p>
            </p:txBody>
          </p:sp>
        </mc:Fallback>
      </mc:AlternateContent>
      <mc:AlternateContent xmlns:mc="http://schemas.openxmlformats.org/markup-compatibility/2006">
        <mc:Choice xmlns:a14="http://schemas.microsoft.com/office/drawing/2010/main" Requires="a14">
          <p:sp>
            <p:nvSpPr>
              <p:cNvPr id="804" name="TextBox 803">
                <a:extLst>
                  <a:ext uri="{FF2B5EF4-FFF2-40B4-BE49-F238E27FC236}">
                    <a16:creationId xmlns:a16="http://schemas.microsoft.com/office/drawing/2014/main" id="{60A2D833-5FE5-9D99-7FC5-1CB38A725CE4}"/>
                  </a:ext>
                </a:extLst>
              </p:cNvPr>
              <p:cNvSpPr txBox="1"/>
              <p:nvPr/>
            </p:nvSpPr>
            <p:spPr>
              <a:xfrm>
                <a:off x="9041556" y="3644850"/>
                <a:ext cx="2351478" cy="68833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fr-CA" sz="2000" b="0" i="1" smtClean="0">
                              <a:latin typeface="Cambria Math" panose="02040503050406030204" pitchFamily="18" charset="0"/>
                              <a:ea typeface="Cambria Math" panose="02040503050406030204" pitchFamily="18" charset="0"/>
                            </a:rPr>
                          </m:ctrlPr>
                        </m:sSubPr>
                        <m:e>
                          <m:r>
                            <m:rPr>
                              <m:sty m:val="p"/>
                            </m:rPr>
                            <a:rPr lang="fr-CA" sz="2000" b="0" i="0" smtClean="0">
                              <a:latin typeface="Cambria Math" panose="02040503050406030204" pitchFamily="18" charset="0"/>
                              <a:ea typeface="Cambria Math" panose="02040503050406030204" pitchFamily="18" charset="0"/>
                            </a:rPr>
                            <m:t>k</m:t>
                          </m:r>
                        </m:e>
                        <m:sub>
                          <m:r>
                            <m:rPr>
                              <m:sty m:val="p"/>
                            </m:rPr>
                            <a:rPr lang="fr-CA" sz="2000" b="0" i="0" smtClean="0">
                              <a:latin typeface="Cambria Math" panose="02040503050406030204" pitchFamily="18" charset="0"/>
                              <a:ea typeface="Cambria Math" panose="02040503050406030204" pitchFamily="18" charset="0"/>
                            </a:rPr>
                            <m:t>x</m:t>
                          </m:r>
                        </m:sub>
                      </m:sSub>
                      <m:d>
                        <m:dPr>
                          <m:ctrlPr>
                            <a:rPr lang="fr-CA" sz="2000" b="0" i="1" smtClean="0">
                              <a:latin typeface="Cambria Math" panose="02040503050406030204" pitchFamily="18" charset="0"/>
                              <a:ea typeface="Cambria Math" panose="02040503050406030204" pitchFamily="18" charset="0"/>
                            </a:rPr>
                          </m:ctrlPr>
                        </m:dPr>
                        <m:e>
                          <m:r>
                            <a:rPr lang="fr-CA" sz="2000" b="0" i="1" smtClean="0">
                              <a:latin typeface="Cambria Math" panose="02040503050406030204" pitchFamily="18" charset="0"/>
                              <a:ea typeface="Cambria Math" panose="02040503050406030204" pitchFamily="18" charset="0"/>
                            </a:rPr>
                            <m:t>𝑡</m:t>
                          </m:r>
                        </m:e>
                      </m:d>
                      <m:r>
                        <a:rPr lang="fr-CA" sz="2000" b="0" i="1" smtClean="0">
                          <a:latin typeface="Cambria Math" panose="02040503050406030204" pitchFamily="18" charset="0"/>
                          <a:ea typeface="Cambria Math" panose="02040503050406030204" pitchFamily="18" charset="0"/>
                        </a:rPr>
                        <m:t>= </m:t>
                      </m:r>
                      <m:r>
                        <a:rPr lang="fr-CA" sz="2000" b="0" i="1" smtClean="0">
                          <a:latin typeface="Cambria Math" panose="02040503050406030204" pitchFamily="18" charset="0"/>
                          <a:ea typeface="Cambria Math" panose="02040503050406030204" pitchFamily="18" charset="0"/>
                        </a:rPr>
                        <m:t>𝛾</m:t>
                      </m:r>
                      <m:nary>
                        <m:naryPr>
                          <m:ctrlPr>
                            <a:rPr lang="fr-CA" sz="2000" b="0" i="1" smtClean="0">
                              <a:latin typeface="Cambria Math" panose="02040503050406030204" pitchFamily="18" charset="0"/>
                              <a:ea typeface="Cambria Math" panose="02040503050406030204" pitchFamily="18" charset="0"/>
                            </a:rPr>
                          </m:ctrlPr>
                        </m:naryPr>
                        <m:sub>
                          <m:r>
                            <m:rPr>
                              <m:brk m:alnAt="23"/>
                            </m:rPr>
                            <a:rPr lang="fr-CA" sz="2000" b="0" i="1" smtClean="0">
                              <a:latin typeface="Cambria Math" panose="02040503050406030204" pitchFamily="18" charset="0"/>
                              <a:ea typeface="Cambria Math" panose="02040503050406030204" pitchFamily="18" charset="0"/>
                            </a:rPr>
                            <m:t>0</m:t>
                          </m:r>
                        </m:sub>
                        <m:sup>
                          <m:r>
                            <a:rPr lang="fr-CA" sz="2000" b="0" i="1" smtClean="0">
                              <a:latin typeface="Cambria Math" panose="02040503050406030204" pitchFamily="18" charset="0"/>
                              <a:ea typeface="Cambria Math" panose="02040503050406030204" pitchFamily="18" charset="0"/>
                            </a:rPr>
                            <m:t>𝑡</m:t>
                          </m:r>
                        </m:sup>
                        <m:e>
                          <m:sSub>
                            <m:sSubPr>
                              <m:ctrlPr>
                                <a:rPr lang="fr-CA" sz="2000" b="0" i="1" smtClean="0">
                                  <a:latin typeface="Cambria Math" panose="02040503050406030204" pitchFamily="18" charset="0"/>
                                  <a:ea typeface="Cambria Math" panose="02040503050406030204" pitchFamily="18" charset="0"/>
                                </a:rPr>
                              </m:ctrlPr>
                            </m:sSubPr>
                            <m:e>
                              <m:r>
                                <m:rPr>
                                  <m:sty m:val="p"/>
                                </m:rPr>
                                <a:rPr lang="fr-CA" sz="2000" b="0" i="0" smtClean="0">
                                  <a:latin typeface="Cambria Math" panose="02040503050406030204" pitchFamily="18" charset="0"/>
                                  <a:ea typeface="Cambria Math" panose="02040503050406030204" pitchFamily="18" charset="0"/>
                                </a:rPr>
                                <m:t>G</m:t>
                              </m:r>
                            </m:e>
                            <m:sub>
                              <m:r>
                                <m:rPr>
                                  <m:sty m:val="p"/>
                                </m:rPr>
                                <a:rPr lang="fr-CA" sz="2000" b="0" i="0" smtClean="0">
                                  <a:latin typeface="Cambria Math" panose="02040503050406030204" pitchFamily="18" charset="0"/>
                                  <a:ea typeface="Cambria Math" panose="02040503050406030204" pitchFamily="18" charset="0"/>
                                </a:rPr>
                                <m:t>x</m:t>
                              </m:r>
                            </m:sub>
                          </m:sSub>
                          <m:d>
                            <m:dPr>
                              <m:ctrlPr>
                                <a:rPr lang="fr-CA" sz="2000" b="0" i="1" smtClean="0">
                                  <a:latin typeface="Cambria Math" panose="02040503050406030204" pitchFamily="18" charset="0"/>
                                  <a:ea typeface="Cambria Math" panose="02040503050406030204" pitchFamily="18" charset="0"/>
                                </a:rPr>
                              </m:ctrlPr>
                            </m:dPr>
                            <m:e>
                              <m:r>
                                <a:rPr lang="fr-CA" sz="2000" b="0" i="1" smtClean="0">
                                  <a:latin typeface="Cambria Math" panose="02040503050406030204" pitchFamily="18" charset="0"/>
                                  <a:ea typeface="Cambria Math" panose="02040503050406030204" pitchFamily="18" charset="0"/>
                                </a:rPr>
                                <m:t>𝑡</m:t>
                              </m:r>
                            </m:e>
                          </m:d>
                          <m:r>
                            <m:rPr>
                              <m:sty m:val="p"/>
                            </m:rPr>
                            <a:rPr lang="fr-CA" sz="2000" b="0" i="0" smtClean="0">
                              <a:latin typeface="Cambria Math" panose="02040503050406030204" pitchFamily="18" charset="0"/>
                              <a:ea typeface="Cambria Math" panose="02040503050406030204" pitchFamily="18" charset="0"/>
                            </a:rPr>
                            <m:t>d</m:t>
                          </m:r>
                          <m:r>
                            <a:rPr lang="fr-CA" sz="2000" b="0" i="1" smtClean="0">
                              <a:latin typeface="Cambria Math" panose="02040503050406030204" pitchFamily="18" charset="0"/>
                              <a:ea typeface="Cambria Math" panose="02040503050406030204" pitchFamily="18" charset="0"/>
                            </a:rPr>
                            <m:t>𝑡</m:t>
                          </m:r>
                        </m:e>
                      </m:nary>
                    </m:oMath>
                  </m:oMathPara>
                </a14:m>
                <a:endParaRPr lang="fr-CA" sz="2000" dirty="0">
                  <a:latin typeface="Century Schoolbook" panose="02040604050505020304" pitchFamily="18" charset="0"/>
                  <a:cs typeface="Roboto Serif Light" pitchFamily="2" charset="0"/>
                </a:endParaRPr>
              </a:p>
            </p:txBody>
          </p:sp>
        </mc:Choice>
        <mc:Fallback>
          <p:sp>
            <p:nvSpPr>
              <p:cNvPr id="804" name="TextBox 803">
                <a:extLst>
                  <a:ext uri="{FF2B5EF4-FFF2-40B4-BE49-F238E27FC236}">
                    <a16:creationId xmlns:a16="http://schemas.microsoft.com/office/drawing/2014/main" id="{60A2D833-5FE5-9D99-7FC5-1CB38A725CE4}"/>
                  </a:ext>
                </a:extLst>
              </p:cNvPr>
              <p:cNvSpPr txBox="1">
                <a:spLocks noRot="1" noChangeAspect="1" noMove="1" noResize="1" noEditPoints="1" noAdjustHandles="1" noChangeArrowheads="1" noChangeShapeType="1" noTextEdit="1"/>
              </p:cNvSpPr>
              <p:nvPr/>
            </p:nvSpPr>
            <p:spPr>
              <a:xfrm>
                <a:off x="9041556" y="3644850"/>
                <a:ext cx="2351478" cy="688330"/>
              </a:xfrm>
              <a:prstGeom prst="rect">
                <a:avLst/>
              </a:prstGeom>
              <a:blipFill>
                <a:blip r:embed="rId5"/>
                <a:stretch>
                  <a:fillRect r="-8031"/>
                </a:stretch>
              </a:blipFill>
            </p:spPr>
            <p:txBody>
              <a:bodyPr/>
              <a:lstStyle/>
              <a:p>
                <a:r>
                  <a:rPr lang="fr-CA">
                    <a:noFill/>
                  </a:rPr>
                  <a:t> </a:t>
                </a:r>
              </a:p>
            </p:txBody>
          </p:sp>
        </mc:Fallback>
      </mc:AlternateContent>
      <mc:AlternateContent xmlns:mc="http://schemas.openxmlformats.org/markup-compatibility/2006">
        <mc:Choice xmlns:a14="http://schemas.microsoft.com/office/drawing/2010/main" Requires="a14">
          <p:sp>
            <p:nvSpPr>
              <p:cNvPr id="805" name="TextBox 804">
                <a:extLst>
                  <a:ext uri="{FF2B5EF4-FFF2-40B4-BE49-F238E27FC236}">
                    <a16:creationId xmlns:a16="http://schemas.microsoft.com/office/drawing/2014/main" id="{21B04BBA-95B3-C22B-3237-10331E200FD1}"/>
                  </a:ext>
                </a:extLst>
              </p:cNvPr>
              <p:cNvSpPr txBox="1"/>
              <p:nvPr/>
            </p:nvSpPr>
            <p:spPr>
              <a:xfrm>
                <a:off x="8478461" y="4897650"/>
                <a:ext cx="3514295" cy="62933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fr-CA" sz="2000" b="0" i="1" smtClean="0">
                          <a:latin typeface="Cambria Math" panose="02040503050406030204" pitchFamily="18" charset="0"/>
                          <a:ea typeface="Cambria Math" panose="02040503050406030204" pitchFamily="18" charset="0"/>
                        </a:rPr>
                        <m:t>𝑆</m:t>
                      </m:r>
                      <m:d>
                        <m:dPr>
                          <m:ctrlPr>
                            <a:rPr lang="fr-CA" sz="2000" b="0" i="1" smtClean="0">
                              <a:latin typeface="Cambria Math" panose="02040503050406030204" pitchFamily="18" charset="0"/>
                              <a:ea typeface="Cambria Math" panose="02040503050406030204" pitchFamily="18" charset="0"/>
                            </a:rPr>
                          </m:ctrlPr>
                        </m:dPr>
                        <m:e>
                          <m:sSub>
                            <m:sSubPr>
                              <m:ctrlPr>
                                <a:rPr lang="fr-CA" sz="2000" b="0" i="1" smtClean="0">
                                  <a:latin typeface="Cambria Math" panose="02040503050406030204" pitchFamily="18" charset="0"/>
                                  <a:ea typeface="Cambria Math" panose="02040503050406030204" pitchFamily="18" charset="0"/>
                                </a:rPr>
                              </m:ctrlPr>
                            </m:sSubPr>
                            <m:e>
                              <m:r>
                                <m:rPr>
                                  <m:sty m:val="p"/>
                                </m:rPr>
                                <a:rPr lang="fr-CA" sz="2000" b="0" i="0" smtClean="0">
                                  <a:latin typeface="Cambria Math" panose="02040503050406030204" pitchFamily="18" charset="0"/>
                                  <a:ea typeface="Cambria Math" panose="02040503050406030204" pitchFamily="18" charset="0"/>
                                </a:rPr>
                                <m:t>k</m:t>
                              </m:r>
                            </m:e>
                            <m:sub>
                              <m:r>
                                <m:rPr>
                                  <m:sty m:val="p"/>
                                </m:rPr>
                                <a:rPr lang="fr-CA" sz="2000" b="0" i="0" smtClean="0">
                                  <a:latin typeface="Cambria Math" panose="02040503050406030204" pitchFamily="18" charset="0"/>
                                  <a:ea typeface="Cambria Math" panose="02040503050406030204" pitchFamily="18" charset="0"/>
                                </a:rPr>
                                <m:t>x</m:t>
                              </m:r>
                            </m:sub>
                          </m:sSub>
                          <m:r>
                            <a:rPr lang="fr-CA" sz="2000" b="0" i="1" smtClean="0">
                              <a:latin typeface="Cambria Math" panose="02040503050406030204" pitchFamily="18" charset="0"/>
                              <a:ea typeface="Cambria Math" panose="02040503050406030204" pitchFamily="18" charset="0"/>
                            </a:rPr>
                            <m:t>(</m:t>
                          </m:r>
                          <m:r>
                            <a:rPr lang="fr-CA" sz="2000" b="0" i="1" smtClean="0">
                              <a:latin typeface="Cambria Math" panose="02040503050406030204" pitchFamily="18" charset="0"/>
                              <a:ea typeface="Cambria Math" panose="02040503050406030204" pitchFamily="18" charset="0"/>
                            </a:rPr>
                            <m:t>𝑡</m:t>
                          </m:r>
                          <m:r>
                            <a:rPr lang="fr-CA" sz="2000" b="0" i="1" smtClean="0">
                              <a:latin typeface="Cambria Math" panose="02040503050406030204" pitchFamily="18" charset="0"/>
                              <a:ea typeface="Cambria Math" panose="02040503050406030204" pitchFamily="18" charset="0"/>
                            </a:rPr>
                            <m:t>)</m:t>
                          </m:r>
                        </m:e>
                      </m:d>
                      <m:r>
                        <a:rPr lang="fr-CA" sz="2000" b="0" i="1" smtClean="0">
                          <a:latin typeface="Cambria Math" panose="02040503050406030204" pitchFamily="18" charset="0"/>
                          <a:ea typeface="Cambria Math" panose="02040503050406030204" pitchFamily="18" charset="0"/>
                        </a:rPr>
                        <m:t>=</m:t>
                      </m:r>
                      <m:nary>
                        <m:naryPr>
                          <m:supHide m:val="on"/>
                          <m:ctrlPr>
                            <a:rPr lang="fr-CA" sz="2000" b="0" i="1" smtClean="0">
                              <a:latin typeface="Cambria Math" panose="02040503050406030204" pitchFamily="18" charset="0"/>
                              <a:ea typeface="Cambria Math" panose="02040503050406030204" pitchFamily="18" charset="0"/>
                            </a:rPr>
                          </m:ctrlPr>
                        </m:naryPr>
                        <m:sub>
                          <m:r>
                            <m:rPr>
                              <m:sty m:val="p"/>
                            </m:rPr>
                            <a:rPr lang="fr-CA" sz="2000" b="0" i="0" smtClean="0">
                              <a:latin typeface="Cambria Math" panose="02040503050406030204" pitchFamily="18" charset="0"/>
                              <a:ea typeface="Cambria Math" panose="02040503050406030204" pitchFamily="18" charset="0"/>
                            </a:rPr>
                            <m:t>x</m:t>
                          </m:r>
                        </m:sub>
                        <m:sup/>
                        <m:e>
                          <m:r>
                            <a:rPr lang="fr-CA" sz="2000" b="0" i="1" smtClean="0">
                              <a:latin typeface="Cambria Math" panose="02040503050406030204" pitchFamily="18" charset="0"/>
                              <a:ea typeface="Cambria Math" panose="02040503050406030204" pitchFamily="18" charset="0"/>
                            </a:rPr>
                            <m:t>𝑀</m:t>
                          </m:r>
                          <m:r>
                            <a:rPr lang="fr-CA" sz="2000" b="0" i="1" smtClean="0">
                              <a:latin typeface="Cambria Math" panose="02040503050406030204" pitchFamily="18" charset="0"/>
                              <a:ea typeface="Cambria Math" panose="02040503050406030204" pitchFamily="18" charset="0"/>
                            </a:rPr>
                            <m:t>(</m:t>
                          </m:r>
                          <m:r>
                            <m:rPr>
                              <m:sty m:val="p"/>
                            </m:rPr>
                            <a:rPr lang="fr-CA" sz="2000" b="0" i="0" smtClean="0">
                              <a:latin typeface="Cambria Math" panose="02040503050406030204" pitchFamily="18" charset="0"/>
                              <a:ea typeface="Cambria Math" panose="02040503050406030204" pitchFamily="18" charset="0"/>
                            </a:rPr>
                            <m:t>x</m:t>
                          </m:r>
                          <m:r>
                            <a:rPr lang="fr-CA" sz="2000" b="0" i="1" smtClean="0">
                              <a:latin typeface="Cambria Math" panose="02040503050406030204" pitchFamily="18" charset="0"/>
                              <a:ea typeface="Cambria Math" panose="02040503050406030204" pitchFamily="18" charset="0"/>
                            </a:rPr>
                            <m:t>)</m:t>
                          </m:r>
                          <m:sSup>
                            <m:sSupPr>
                              <m:ctrlPr>
                                <a:rPr lang="fr-CA" sz="2000" b="0" i="1" smtClean="0">
                                  <a:latin typeface="Cambria Math" panose="02040503050406030204" pitchFamily="18" charset="0"/>
                                  <a:ea typeface="Cambria Math" panose="02040503050406030204" pitchFamily="18" charset="0"/>
                                </a:rPr>
                              </m:ctrlPr>
                            </m:sSupPr>
                            <m:e>
                              <m:r>
                                <a:rPr lang="fr-CA" sz="2000" b="0" i="1" smtClean="0">
                                  <a:latin typeface="Cambria Math" panose="02040503050406030204" pitchFamily="18" charset="0"/>
                                  <a:ea typeface="Cambria Math" panose="02040503050406030204" pitchFamily="18" charset="0"/>
                                </a:rPr>
                                <m:t>𝑒</m:t>
                              </m:r>
                            </m:e>
                            <m:sup>
                              <m:r>
                                <a:rPr lang="fr-CA" sz="2000" b="0" i="1" smtClean="0">
                                  <a:latin typeface="Cambria Math" panose="02040503050406030204" pitchFamily="18" charset="0"/>
                                  <a:ea typeface="Cambria Math" panose="02040503050406030204" pitchFamily="18" charset="0"/>
                                </a:rPr>
                                <m:t>−</m:t>
                              </m:r>
                              <m:r>
                                <a:rPr lang="fr-CA" sz="2000" b="0" i="1" smtClean="0">
                                  <a:latin typeface="Cambria Math" panose="02040503050406030204" pitchFamily="18" charset="0"/>
                                  <a:ea typeface="Cambria Math" panose="02040503050406030204" pitchFamily="18" charset="0"/>
                                </a:rPr>
                                <m:t>𝑖</m:t>
                              </m:r>
                              <m:r>
                                <a:rPr lang="fr-CA" sz="2000" b="0" i="1" smtClean="0">
                                  <a:latin typeface="Cambria Math" panose="02040503050406030204" pitchFamily="18" charset="0"/>
                                  <a:ea typeface="Cambria Math" panose="02040503050406030204" pitchFamily="18" charset="0"/>
                                </a:rPr>
                                <m:t>2</m:t>
                              </m:r>
                              <m:r>
                                <a:rPr lang="fr-CA" sz="2000" b="0" i="1" smtClean="0">
                                  <a:latin typeface="Cambria Math" panose="02040503050406030204" pitchFamily="18" charset="0"/>
                                  <a:ea typeface="Cambria Math" panose="02040503050406030204" pitchFamily="18" charset="0"/>
                                </a:rPr>
                                <m:t>𝜋</m:t>
                              </m:r>
                              <m:sSub>
                                <m:sSubPr>
                                  <m:ctrlPr>
                                    <a:rPr lang="fr-CA" sz="2000" i="1">
                                      <a:latin typeface="Cambria Math" panose="02040503050406030204" pitchFamily="18" charset="0"/>
                                      <a:ea typeface="Cambria Math" panose="02040503050406030204" pitchFamily="18" charset="0"/>
                                    </a:rPr>
                                  </m:ctrlPr>
                                </m:sSubPr>
                                <m:e>
                                  <m:r>
                                    <m:rPr>
                                      <m:sty m:val="p"/>
                                    </m:rPr>
                                    <a:rPr lang="fr-CA" sz="2000" i="0">
                                      <a:latin typeface="Cambria Math" panose="02040503050406030204" pitchFamily="18" charset="0"/>
                                      <a:ea typeface="Cambria Math" panose="02040503050406030204" pitchFamily="18" charset="0"/>
                                    </a:rPr>
                                    <m:t>k</m:t>
                                  </m:r>
                                </m:e>
                                <m:sub>
                                  <m:r>
                                    <m:rPr>
                                      <m:sty m:val="p"/>
                                    </m:rPr>
                                    <a:rPr lang="fr-CA" sz="2000" i="0">
                                      <a:latin typeface="Cambria Math" panose="02040503050406030204" pitchFamily="18" charset="0"/>
                                      <a:ea typeface="Cambria Math" panose="02040503050406030204" pitchFamily="18" charset="0"/>
                                    </a:rPr>
                                    <m:t>x</m:t>
                                  </m:r>
                                </m:sub>
                              </m:sSub>
                              <m:r>
                                <a:rPr lang="fr-CA" sz="2000" i="1" smtClean="0">
                                  <a:latin typeface="Cambria Math" panose="02040503050406030204" pitchFamily="18" charset="0"/>
                                  <a:ea typeface="Cambria Math" panose="02040503050406030204" pitchFamily="18" charset="0"/>
                                </a:rPr>
                                <m:t>(</m:t>
                              </m:r>
                              <m:r>
                                <a:rPr lang="fr-CA" sz="2000" i="1" smtClean="0">
                                  <a:latin typeface="Cambria Math" panose="02040503050406030204" pitchFamily="18" charset="0"/>
                                  <a:ea typeface="Cambria Math" panose="02040503050406030204" pitchFamily="18" charset="0"/>
                                </a:rPr>
                                <m:t>𝑡</m:t>
                              </m:r>
                              <m:r>
                                <a:rPr lang="fr-CA" sz="2000" i="1" smtClean="0">
                                  <a:latin typeface="Cambria Math" panose="02040503050406030204" pitchFamily="18" charset="0"/>
                                  <a:ea typeface="Cambria Math" panose="02040503050406030204" pitchFamily="18" charset="0"/>
                                </a:rPr>
                                <m:t>)</m:t>
                              </m:r>
                              <m:r>
                                <m:rPr>
                                  <m:sty m:val="p"/>
                                </m:rPr>
                                <a:rPr lang="fr-CA" sz="2000" i="0">
                                  <a:latin typeface="Cambria Math" panose="02040503050406030204" pitchFamily="18" charset="0"/>
                                  <a:ea typeface="Cambria Math" panose="02040503050406030204" pitchFamily="18" charset="0"/>
                                </a:rPr>
                                <m:t>x</m:t>
                              </m:r>
                            </m:sup>
                          </m:sSup>
                          <m:r>
                            <m:rPr>
                              <m:sty m:val="p"/>
                            </m:rPr>
                            <a:rPr lang="fr-CA" sz="2000" b="0" i="0" smtClean="0">
                              <a:latin typeface="Cambria Math" panose="02040503050406030204" pitchFamily="18" charset="0"/>
                              <a:ea typeface="Cambria Math" panose="02040503050406030204" pitchFamily="18" charset="0"/>
                            </a:rPr>
                            <m:t>dx</m:t>
                          </m:r>
                        </m:e>
                      </m:nary>
                    </m:oMath>
                  </m:oMathPara>
                </a14:m>
                <a:endParaRPr lang="fr-CA" sz="2000" dirty="0">
                  <a:latin typeface="Century Schoolbook" panose="02040604050505020304" pitchFamily="18" charset="0"/>
                  <a:cs typeface="Roboto Serif Light" pitchFamily="2" charset="0"/>
                </a:endParaRPr>
              </a:p>
            </p:txBody>
          </p:sp>
        </mc:Choice>
        <mc:Fallback>
          <p:sp>
            <p:nvSpPr>
              <p:cNvPr id="805" name="TextBox 804">
                <a:extLst>
                  <a:ext uri="{FF2B5EF4-FFF2-40B4-BE49-F238E27FC236}">
                    <a16:creationId xmlns:a16="http://schemas.microsoft.com/office/drawing/2014/main" id="{21B04BBA-95B3-C22B-3237-10331E200FD1}"/>
                  </a:ext>
                </a:extLst>
              </p:cNvPr>
              <p:cNvSpPr txBox="1">
                <a:spLocks noRot="1" noChangeAspect="1" noMove="1" noResize="1" noEditPoints="1" noAdjustHandles="1" noChangeArrowheads="1" noChangeShapeType="1" noTextEdit="1"/>
              </p:cNvSpPr>
              <p:nvPr/>
            </p:nvSpPr>
            <p:spPr>
              <a:xfrm>
                <a:off x="8478461" y="4897650"/>
                <a:ext cx="3514295" cy="629339"/>
              </a:xfrm>
              <a:prstGeom prst="rect">
                <a:avLst/>
              </a:prstGeom>
              <a:blipFill>
                <a:blip r:embed="rId6"/>
                <a:stretch>
                  <a:fillRect r="-5035"/>
                </a:stretch>
              </a:blipFill>
            </p:spPr>
            <p:txBody>
              <a:bodyPr/>
              <a:lstStyle/>
              <a:p>
                <a:r>
                  <a:rPr lang="fr-CA">
                    <a:noFill/>
                  </a:rPr>
                  <a:t> </a:t>
                </a:r>
              </a:p>
            </p:txBody>
          </p:sp>
        </mc:Fallback>
      </mc:AlternateContent>
      <p:cxnSp>
        <p:nvCxnSpPr>
          <p:cNvPr id="806" name="Straight Connector 805">
            <a:extLst>
              <a:ext uri="{FF2B5EF4-FFF2-40B4-BE49-F238E27FC236}">
                <a16:creationId xmlns:a16="http://schemas.microsoft.com/office/drawing/2014/main" id="{6EB1DFDC-D841-B23D-05B0-CCE1023C7695}"/>
              </a:ext>
            </a:extLst>
          </p:cNvPr>
          <p:cNvCxnSpPr>
            <a:cxnSpLocks/>
          </p:cNvCxnSpPr>
          <p:nvPr/>
        </p:nvCxnSpPr>
        <p:spPr>
          <a:xfrm>
            <a:off x="8252972" y="1654873"/>
            <a:ext cx="0" cy="4843169"/>
          </a:xfrm>
          <a:prstGeom prst="line">
            <a:avLst/>
          </a:prstGeom>
          <a:ln w="12700">
            <a:solidFill>
              <a:schemeClr val="bg2">
                <a:lumMod val="90000"/>
              </a:schemeClr>
            </a:solidFill>
            <a:prstDash val="sysDot"/>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809" name="TextBox 808">
                <a:extLst>
                  <a:ext uri="{FF2B5EF4-FFF2-40B4-BE49-F238E27FC236}">
                    <a16:creationId xmlns:a16="http://schemas.microsoft.com/office/drawing/2014/main" id="{FD096ED7-F643-EAEF-AB4B-562B2320A96B}"/>
                  </a:ext>
                </a:extLst>
              </p:cNvPr>
              <p:cNvSpPr txBox="1"/>
              <p:nvPr/>
            </p:nvSpPr>
            <p:spPr>
              <a:xfrm>
                <a:off x="6655446" y="3396354"/>
                <a:ext cx="534760" cy="338554"/>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fr-CA" sz="1600" i="1" smtClean="0">
                              <a:latin typeface="Cambria Math" panose="02040503050406030204" pitchFamily="18" charset="0"/>
                              <a:ea typeface="Cambria Math" panose="02040503050406030204" pitchFamily="18" charset="0"/>
                              <a:cs typeface="Roboto Serif Light" pitchFamily="2" charset="0"/>
                            </a:rPr>
                          </m:ctrlPr>
                        </m:sSubPr>
                        <m:e>
                          <m:r>
                            <a:rPr lang="fr-CA" sz="1600" i="1">
                              <a:latin typeface="Cambria Math" panose="02040503050406030204" pitchFamily="18" charset="0"/>
                              <a:ea typeface="Cambria Math" panose="02040503050406030204" pitchFamily="18" charset="0"/>
                              <a:cs typeface="Roboto Serif Light" pitchFamily="2" charset="0"/>
                            </a:rPr>
                            <m:t>𝑡</m:t>
                          </m:r>
                        </m:e>
                        <m:sub>
                          <m:r>
                            <a:rPr lang="fr-CA" sz="1600" b="0" i="1" smtClean="0">
                              <a:latin typeface="Cambria Math" panose="02040503050406030204" pitchFamily="18" charset="0"/>
                              <a:ea typeface="Cambria Math" panose="02040503050406030204" pitchFamily="18" charset="0"/>
                              <a:cs typeface="Roboto Serif Light" pitchFamily="2" charset="0"/>
                            </a:rPr>
                            <m:t>1</m:t>
                          </m:r>
                        </m:sub>
                      </m:sSub>
                    </m:oMath>
                  </m:oMathPara>
                </a14:m>
                <a:endParaRPr lang="fr-CA" sz="1600" dirty="0">
                  <a:latin typeface="Century Schoolbook" panose="02040604050505020304" pitchFamily="18" charset="0"/>
                </a:endParaRPr>
              </a:p>
            </p:txBody>
          </p:sp>
        </mc:Choice>
        <mc:Fallback>
          <p:sp>
            <p:nvSpPr>
              <p:cNvPr id="809" name="TextBox 808">
                <a:extLst>
                  <a:ext uri="{FF2B5EF4-FFF2-40B4-BE49-F238E27FC236}">
                    <a16:creationId xmlns:a16="http://schemas.microsoft.com/office/drawing/2014/main" id="{FD096ED7-F643-EAEF-AB4B-562B2320A96B}"/>
                  </a:ext>
                </a:extLst>
              </p:cNvPr>
              <p:cNvSpPr txBox="1">
                <a:spLocks noRot="1" noChangeAspect="1" noMove="1" noResize="1" noEditPoints="1" noAdjustHandles="1" noChangeArrowheads="1" noChangeShapeType="1" noTextEdit="1"/>
              </p:cNvSpPr>
              <p:nvPr/>
            </p:nvSpPr>
            <p:spPr>
              <a:xfrm>
                <a:off x="6655446" y="3396354"/>
                <a:ext cx="534760" cy="338554"/>
              </a:xfrm>
              <a:prstGeom prst="rect">
                <a:avLst/>
              </a:prstGeom>
              <a:blipFill>
                <a:blip r:embed="rId7"/>
                <a:stretch>
                  <a:fillRect/>
                </a:stretch>
              </a:blipFill>
            </p:spPr>
            <p:txBody>
              <a:bodyPr/>
              <a:lstStyle/>
              <a:p>
                <a:r>
                  <a:rPr lang="fr-CA">
                    <a:noFill/>
                  </a:rPr>
                  <a:t> </a:t>
                </a:r>
              </a:p>
            </p:txBody>
          </p:sp>
        </mc:Fallback>
      </mc:AlternateContent>
      <mc:AlternateContent xmlns:mc="http://schemas.openxmlformats.org/markup-compatibility/2006">
        <mc:Choice xmlns:a14="http://schemas.microsoft.com/office/drawing/2010/main" Requires="a14">
          <p:sp>
            <p:nvSpPr>
              <p:cNvPr id="810" name="TextBox 809">
                <a:extLst>
                  <a:ext uri="{FF2B5EF4-FFF2-40B4-BE49-F238E27FC236}">
                    <a16:creationId xmlns:a16="http://schemas.microsoft.com/office/drawing/2014/main" id="{DA9C88AC-EED4-2EFE-5170-D02C8AA43A1D}"/>
                  </a:ext>
                </a:extLst>
              </p:cNvPr>
              <p:cNvSpPr txBox="1"/>
              <p:nvPr/>
            </p:nvSpPr>
            <p:spPr>
              <a:xfrm>
                <a:off x="6990186" y="6368396"/>
                <a:ext cx="534760" cy="338554"/>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fr-CA" sz="1600" i="1" smtClean="0">
                              <a:latin typeface="Cambria Math" panose="02040503050406030204" pitchFamily="18" charset="0"/>
                              <a:ea typeface="Cambria Math" panose="02040503050406030204" pitchFamily="18" charset="0"/>
                              <a:cs typeface="Roboto Serif Light" pitchFamily="2" charset="0"/>
                            </a:rPr>
                          </m:ctrlPr>
                        </m:sSubPr>
                        <m:e>
                          <m:r>
                            <a:rPr lang="fr-CA" sz="1600" i="1">
                              <a:latin typeface="Cambria Math" panose="02040503050406030204" pitchFamily="18" charset="0"/>
                              <a:ea typeface="Cambria Math" panose="02040503050406030204" pitchFamily="18" charset="0"/>
                              <a:cs typeface="Roboto Serif Light" pitchFamily="2" charset="0"/>
                            </a:rPr>
                            <m:t>𝑡</m:t>
                          </m:r>
                        </m:e>
                        <m:sub>
                          <m:r>
                            <a:rPr lang="fr-CA" sz="1600" b="0" i="1" smtClean="0">
                              <a:latin typeface="Cambria Math" panose="02040503050406030204" pitchFamily="18" charset="0"/>
                              <a:ea typeface="Cambria Math" panose="02040503050406030204" pitchFamily="18" charset="0"/>
                              <a:cs typeface="Roboto Serif Light" pitchFamily="2" charset="0"/>
                            </a:rPr>
                            <m:t>3</m:t>
                          </m:r>
                        </m:sub>
                      </m:sSub>
                    </m:oMath>
                  </m:oMathPara>
                </a14:m>
                <a:endParaRPr lang="fr-CA" sz="1600" dirty="0">
                  <a:latin typeface="Century Schoolbook" panose="02040604050505020304" pitchFamily="18" charset="0"/>
                </a:endParaRPr>
              </a:p>
            </p:txBody>
          </p:sp>
        </mc:Choice>
        <mc:Fallback>
          <p:sp>
            <p:nvSpPr>
              <p:cNvPr id="810" name="TextBox 809">
                <a:extLst>
                  <a:ext uri="{FF2B5EF4-FFF2-40B4-BE49-F238E27FC236}">
                    <a16:creationId xmlns:a16="http://schemas.microsoft.com/office/drawing/2014/main" id="{DA9C88AC-EED4-2EFE-5170-D02C8AA43A1D}"/>
                  </a:ext>
                </a:extLst>
              </p:cNvPr>
              <p:cNvSpPr txBox="1">
                <a:spLocks noRot="1" noChangeAspect="1" noMove="1" noResize="1" noEditPoints="1" noAdjustHandles="1" noChangeArrowheads="1" noChangeShapeType="1" noTextEdit="1"/>
              </p:cNvSpPr>
              <p:nvPr/>
            </p:nvSpPr>
            <p:spPr>
              <a:xfrm>
                <a:off x="6990186" y="6368396"/>
                <a:ext cx="534760" cy="338554"/>
              </a:xfrm>
              <a:prstGeom prst="rect">
                <a:avLst/>
              </a:prstGeom>
              <a:blipFill>
                <a:blip r:embed="rId8"/>
                <a:stretch>
                  <a:fillRect/>
                </a:stretch>
              </a:blipFill>
            </p:spPr>
            <p:txBody>
              <a:bodyPr/>
              <a:lstStyle/>
              <a:p>
                <a:r>
                  <a:rPr lang="fr-CA">
                    <a:noFill/>
                  </a:rPr>
                  <a:t> </a:t>
                </a:r>
              </a:p>
            </p:txBody>
          </p:sp>
        </mc:Fallback>
      </mc:AlternateContent>
      <p:sp>
        <p:nvSpPr>
          <p:cNvPr id="813" name="ZoneTexte 41">
            <a:extLst>
              <a:ext uri="{FF2B5EF4-FFF2-40B4-BE49-F238E27FC236}">
                <a16:creationId xmlns:a16="http://schemas.microsoft.com/office/drawing/2014/main" id="{DBDD80F6-1CBE-C712-3778-077BB656B982}"/>
              </a:ext>
            </a:extLst>
          </p:cNvPr>
          <p:cNvSpPr txBox="1"/>
          <p:nvPr/>
        </p:nvSpPr>
        <p:spPr>
          <a:xfrm>
            <a:off x="8674472" y="5880584"/>
            <a:ext cx="944489" cy="400110"/>
          </a:xfrm>
          <a:prstGeom prst="rect">
            <a:avLst/>
          </a:prstGeom>
          <a:noFill/>
        </p:spPr>
        <p:txBody>
          <a:bodyPr wrap="none" rtlCol="0">
            <a:spAutoFit/>
          </a:bodyPr>
          <a:lstStyle/>
          <a:p>
            <a:r>
              <a:rPr lang="fr-CA" sz="2000" dirty="0">
                <a:latin typeface="Century Schoolbook" panose="02040604050505020304" pitchFamily="18" charset="0"/>
                <a:cs typeface="Roboto Serif Light" pitchFamily="2" charset="0"/>
              </a:rPr>
              <a:t>Signal</a:t>
            </a:r>
          </a:p>
        </p:txBody>
      </p:sp>
      <p:sp>
        <p:nvSpPr>
          <p:cNvPr id="814" name="ZoneTexte 41">
            <a:extLst>
              <a:ext uri="{FF2B5EF4-FFF2-40B4-BE49-F238E27FC236}">
                <a16:creationId xmlns:a16="http://schemas.microsoft.com/office/drawing/2014/main" id="{6A8BCE50-A0C5-D5AF-458B-E50FA106BBDD}"/>
              </a:ext>
            </a:extLst>
          </p:cNvPr>
          <p:cNvSpPr txBox="1"/>
          <p:nvPr/>
        </p:nvSpPr>
        <p:spPr>
          <a:xfrm>
            <a:off x="9758783" y="5878588"/>
            <a:ext cx="926857" cy="400110"/>
          </a:xfrm>
          <a:prstGeom prst="rect">
            <a:avLst/>
          </a:prstGeom>
          <a:noFill/>
        </p:spPr>
        <p:txBody>
          <a:bodyPr wrap="none" rtlCol="0">
            <a:spAutoFit/>
          </a:bodyPr>
          <a:lstStyle/>
          <a:p>
            <a:r>
              <a:rPr lang="fr-CA" sz="2000" dirty="0">
                <a:latin typeface="Century Schoolbook" panose="02040604050505020304" pitchFamily="18" charset="0"/>
                <a:cs typeface="Roboto Serif Light" pitchFamily="2" charset="0"/>
              </a:rPr>
              <a:t>Image</a:t>
            </a:r>
          </a:p>
        </p:txBody>
      </p:sp>
      <p:cxnSp>
        <p:nvCxnSpPr>
          <p:cNvPr id="817" name="Connecteur droit avec flèche 71">
            <a:extLst>
              <a:ext uri="{FF2B5EF4-FFF2-40B4-BE49-F238E27FC236}">
                <a16:creationId xmlns:a16="http://schemas.microsoft.com/office/drawing/2014/main" id="{0C111859-5BF3-E9C7-C2E2-56EFA12C8F86}"/>
              </a:ext>
            </a:extLst>
          </p:cNvPr>
          <p:cNvCxnSpPr>
            <a:cxnSpLocks/>
            <a:endCxn id="813" idx="0"/>
          </p:cNvCxnSpPr>
          <p:nvPr/>
        </p:nvCxnSpPr>
        <p:spPr>
          <a:xfrm>
            <a:off x="8959653" y="5487554"/>
            <a:ext cx="187064" cy="39303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19" name="Connecteur droit avec flèche 71">
            <a:extLst>
              <a:ext uri="{FF2B5EF4-FFF2-40B4-BE49-F238E27FC236}">
                <a16:creationId xmlns:a16="http://schemas.microsoft.com/office/drawing/2014/main" id="{4B114CA3-8B4B-A642-4EF1-A7E2188A081F}"/>
              </a:ext>
            </a:extLst>
          </p:cNvPr>
          <p:cNvCxnSpPr>
            <a:cxnSpLocks/>
          </p:cNvCxnSpPr>
          <p:nvPr/>
        </p:nvCxnSpPr>
        <p:spPr>
          <a:xfrm flipH="1">
            <a:off x="10191018" y="5488552"/>
            <a:ext cx="126840" cy="391034"/>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 name="ZoneTexte 41">
            <a:extLst>
              <a:ext uri="{FF2B5EF4-FFF2-40B4-BE49-F238E27FC236}">
                <a16:creationId xmlns:a16="http://schemas.microsoft.com/office/drawing/2014/main" id="{6ED1D018-F704-41D4-52E7-6970BFDC87B2}"/>
              </a:ext>
            </a:extLst>
          </p:cNvPr>
          <p:cNvSpPr txBox="1"/>
          <p:nvPr/>
        </p:nvSpPr>
        <p:spPr>
          <a:xfrm>
            <a:off x="2872817" y="2473118"/>
            <a:ext cx="692492" cy="307777"/>
          </a:xfrm>
          <a:prstGeom prst="rect">
            <a:avLst/>
          </a:prstGeom>
          <a:noFill/>
        </p:spPr>
        <p:txBody>
          <a:bodyPr wrap="square" rtlCol="0">
            <a:spAutoFit/>
          </a:bodyPr>
          <a:lstStyle/>
          <a:p>
            <a:r>
              <a:rPr lang="fr-CA" sz="1400" dirty="0" err="1">
                <a:solidFill>
                  <a:schemeClr val="tx1">
                    <a:lumMod val="50000"/>
                    <a:lumOff val="50000"/>
                  </a:schemeClr>
                </a:solidFill>
                <a:latin typeface="Century Schoolbook" panose="02040604050505020304" pitchFamily="18" charset="0"/>
                <a:cs typeface="Roboto Serif Light" pitchFamily="2" charset="0"/>
              </a:rPr>
              <a:t>k</a:t>
            </a:r>
            <a:r>
              <a:rPr lang="fr-CA" sz="1400" baseline="-25000" dirty="0" err="1">
                <a:solidFill>
                  <a:schemeClr val="tx1">
                    <a:lumMod val="50000"/>
                    <a:lumOff val="50000"/>
                  </a:schemeClr>
                </a:solidFill>
                <a:latin typeface="Century Schoolbook" panose="02040604050505020304" pitchFamily="18" charset="0"/>
                <a:cs typeface="Roboto Serif Light" pitchFamily="2" charset="0"/>
              </a:rPr>
              <a:t>x</a:t>
            </a:r>
            <a:r>
              <a:rPr lang="fr-CA" sz="1400" dirty="0">
                <a:solidFill>
                  <a:schemeClr val="tx1">
                    <a:lumMod val="50000"/>
                    <a:lumOff val="50000"/>
                  </a:schemeClr>
                </a:solidFill>
                <a:latin typeface="Century Schoolbook" panose="02040604050505020304" pitchFamily="18" charset="0"/>
                <a:cs typeface="Roboto Serif Light" pitchFamily="2" charset="0"/>
              </a:rPr>
              <a:t>(t</a:t>
            </a:r>
            <a:r>
              <a:rPr lang="fr-CA" sz="1400" baseline="-25000" dirty="0">
                <a:solidFill>
                  <a:schemeClr val="tx1">
                    <a:lumMod val="50000"/>
                    <a:lumOff val="50000"/>
                  </a:schemeClr>
                </a:solidFill>
                <a:latin typeface="Century Schoolbook" panose="02040604050505020304" pitchFamily="18" charset="0"/>
                <a:cs typeface="Roboto Serif Light" pitchFamily="2" charset="0"/>
              </a:rPr>
              <a:t>1</a:t>
            </a:r>
            <a:r>
              <a:rPr lang="fr-CA" sz="1400" dirty="0">
                <a:solidFill>
                  <a:schemeClr val="tx1">
                    <a:lumMod val="50000"/>
                    <a:lumOff val="50000"/>
                  </a:schemeClr>
                </a:solidFill>
                <a:latin typeface="Century Schoolbook" panose="02040604050505020304" pitchFamily="18" charset="0"/>
                <a:cs typeface="Roboto Serif Light" pitchFamily="2" charset="0"/>
              </a:rPr>
              <a:t>)</a:t>
            </a:r>
            <a:endParaRPr lang="fr-CA" sz="1400" baseline="-25000" dirty="0">
              <a:solidFill>
                <a:schemeClr val="tx1">
                  <a:lumMod val="50000"/>
                  <a:lumOff val="50000"/>
                </a:schemeClr>
              </a:solidFill>
              <a:latin typeface="Century Schoolbook" panose="02040604050505020304" pitchFamily="18" charset="0"/>
              <a:cs typeface="Roboto Serif Light" pitchFamily="2" charset="0"/>
            </a:endParaRPr>
          </a:p>
        </p:txBody>
      </p:sp>
      <p:sp>
        <p:nvSpPr>
          <p:cNvPr id="6" name="ZoneTexte 41">
            <a:extLst>
              <a:ext uri="{FF2B5EF4-FFF2-40B4-BE49-F238E27FC236}">
                <a16:creationId xmlns:a16="http://schemas.microsoft.com/office/drawing/2014/main" id="{74199DED-E308-BB5A-1255-61A01D411256}"/>
              </a:ext>
            </a:extLst>
          </p:cNvPr>
          <p:cNvSpPr txBox="1"/>
          <p:nvPr/>
        </p:nvSpPr>
        <p:spPr>
          <a:xfrm>
            <a:off x="1330320" y="5418808"/>
            <a:ext cx="692492" cy="307777"/>
          </a:xfrm>
          <a:prstGeom prst="rect">
            <a:avLst/>
          </a:prstGeom>
          <a:noFill/>
        </p:spPr>
        <p:txBody>
          <a:bodyPr wrap="square" rtlCol="0">
            <a:spAutoFit/>
          </a:bodyPr>
          <a:lstStyle/>
          <a:p>
            <a:r>
              <a:rPr lang="fr-CA" sz="1400" dirty="0" err="1">
                <a:solidFill>
                  <a:schemeClr val="tx1">
                    <a:lumMod val="50000"/>
                    <a:lumOff val="50000"/>
                  </a:schemeClr>
                </a:solidFill>
                <a:latin typeface="Century Schoolbook" panose="02040604050505020304" pitchFamily="18" charset="0"/>
                <a:cs typeface="Roboto Serif Light" pitchFamily="2" charset="0"/>
              </a:rPr>
              <a:t>k</a:t>
            </a:r>
            <a:r>
              <a:rPr lang="fr-CA" sz="1400" baseline="-25000" dirty="0" err="1">
                <a:solidFill>
                  <a:schemeClr val="tx1">
                    <a:lumMod val="50000"/>
                    <a:lumOff val="50000"/>
                  </a:schemeClr>
                </a:solidFill>
                <a:latin typeface="Century Schoolbook" panose="02040604050505020304" pitchFamily="18" charset="0"/>
                <a:cs typeface="Roboto Serif Light" pitchFamily="2" charset="0"/>
              </a:rPr>
              <a:t>x</a:t>
            </a:r>
            <a:r>
              <a:rPr lang="fr-CA" sz="1400" dirty="0">
                <a:solidFill>
                  <a:schemeClr val="tx1">
                    <a:lumMod val="50000"/>
                    <a:lumOff val="50000"/>
                  </a:schemeClr>
                </a:solidFill>
                <a:latin typeface="Century Schoolbook" panose="02040604050505020304" pitchFamily="18" charset="0"/>
                <a:cs typeface="Roboto Serif Light" pitchFamily="2" charset="0"/>
              </a:rPr>
              <a:t>(t</a:t>
            </a:r>
            <a:r>
              <a:rPr lang="fr-CA" sz="1400" baseline="-25000" dirty="0">
                <a:solidFill>
                  <a:schemeClr val="tx1">
                    <a:lumMod val="50000"/>
                    <a:lumOff val="50000"/>
                  </a:schemeClr>
                </a:solidFill>
                <a:latin typeface="Century Schoolbook" panose="02040604050505020304" pitchFamily="18" charset="0"/>
                <a:cs typeface="Roboto Serif Light" pitchFamily="2" charset="0"/>
              </a:rPr>
              <a:t>3</a:t>
            </a:r>
            <a:r>
              <a:rPr lang="fr-CA" sz="1400" dirty="0">
                <a:solidFill>
                  <a:schemeClr val="tx1">
                    <a:lumMod val="50000"/>
                    <a:lumOff val="50000"/>
                  </a:schemeClr>
                </a:solidFill>
                <a:latin typeface="Century Schoolbook" panose="02040604050505020304" pitchFamily="18" charset="0"/>
                <a:cs typeface="Roboto Serif Light" pitchFamily="2" charset="0"/>
              </a:rPr>
              <a:t>)</a:t>
            </a:r>
            <a:endParaRPr lang="fr-CA" sz="1400" baseline="-25000" dirty="0">
              <a:solidFill>
                <a:schemeClr val="tx1">
                  <a:lumMod val="50000"/>
                  <a:lumOff val="50000"/>
                </a:schemeClr>
              </a:solidFill>
              <a:latin typeface="Century Schoolbook" panose="02040604050505020304" pitchFamily="18" charset="0"/>
              <a:cs typeface="Roboto Serif Light" pitchFamily="2" charset="0"/>
            </a:endParaRPr>
          </a:p>
        </p:txBody>
      </p:sp>
      <p:grpSp>
        <p:nvGrpSpPr>
          <p:cNvPr id="7" name="Group 6">
            <a:extLst>
              <a:ext uri="{FF2B5EF4-FFF2-40B4-BE49-F238E27FC236}">
                <a16:creationId xmlns:a16="http://schemas.microsoft.com/office/drawing/2014/main" id="{0F0E445B-E3C0-EBF7-A042-8512476F3CF2}"/>
              </a:ext>
            </a:extLst>
          </p:cNvPr>
          <p:cNvGrpSpPr/>
          <p:nvPr/>
        </p:nvGrpSpPr>
        <p:grpSpPr>
          <a:xfrm>
            <a:off x="734707" y="4776147"/>
            <a:ext cx="385715" cy="292868"/>
            <a:chOff x="777036" y="2438209"/>
            <a:chExt cx="777892" cy="590643"/>
          </a:xfrm>
        </p:grpSpPr>
        <p:sp>
          <p:nvSpPr>
            <p:cNvPr id="10" name="Flowchart: Connector 9">
              <a:extLst>
                <a:ext uri="{FF2B5EF4-FFF2-40B4-BE49-F238E27FC236}">
                  <a16:creationId xmlns:a16="http://schemas.microsoft.com/office/drawing/2014/main" id="{53DB58C5-2E88-3E07-DB0E-044B03217228}"/>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11" name="Connecteur droit avec flèche 71">
              <a:extLst>
                <a:ext uri="{FF2B5EF4-FFF2-40B4-BE49-F238E27FC236}">
                  <a16:creationId xmlns:a16="http://schemas.microsoft.com/office/drawing/2014/main" id="{C86D43C0-9BEE-9C62-89A2-F691C46FD258}"/>
                </a:ext>
              </a:extLst>
            </p:cNvPr>
            <p:cNvCxnSpPr>
              <a:cxnSpLocks/>
            </p:cNvCxnSpPr>
            <p:nvPr/>
          </p:nvCxnSpPr>
          <p:spPr>
            <a:xfrm>
              <a:off x="1072356" y="2738305"/>
              <a:ext cx="482572" cy="1298"/>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12" name="Group 11">
            <a:extLst>
              <a:ext uri="{FF2B5EF4-FFF2-40B4-BE49-F238E27FC236}">
                <a16:creationId xmlns:a16="http://schemas.microsoft.com/office/drawing/2014/main" id="{4DE56DEB-13F5-68CF-06AD-8B3CBA27146F}"/>
              </a:ext>
            </a:extLst>
          </p:cNvPr>
          <p:cNvGrpSpPr/>
          <p:nvPr/>
        </p:nvGrpSpPr>
        <p:grpSpPr>
          <a:xfrm>
            <a:off x="1127278" y="4776147"/>
            <a:ext cx="292868" cy="364524"/>
            <a:chOff x="777036" y="2438209"/>
            <a:chExt cx="590642" cy="735155"/>
          </a:xfrm>
        </p:grpSpPr>
        <p:sp>
          <p:nvSpPr>
            <p:cNvPr id="13" name="Flowchart: Connector 12">
              <a:extLst>
                <a:ext uri="{FF2B5EF4-FFF2-40B4-BE49-F238E27FC236}">
                  <a16:creationId xmlns:a16="http://schemas.microsoft.com/office/drawing/2014/main" id="{63854B73-289E-DF40-B5B3-C6D98267A312}"/>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14" name="Connecteur droit avec flèche 71">
              <a:extLst>
                <a:ext uri="{FF2B5EF4-FFF2-40B4-BE49-F238E27FC236}">
                  <a16:creationId xmlns:a16="http://schemas.microsoft.com/office/drawing/2014/main" id="{DE5574DA-431E-3A2A-43E5-3ECAF56F0466}"/>
                </a:ext>
              </a:extLst>
            </p:cNvPr>
            <p:cNvCxnSpPr>
              <a:cxnSpLocks/>
            </p:cNvCxnSpPr>
            <p:nvPr/>
          </p:nvCxnSpPr>
          <p:spPr>
            <a:xfrm rot="3600000">
              <a:off x="944660" y="2931428"/>
              <a:ext cx="482573" cy="1299"/>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15" name="Group 14">
            <a:extLst>
              <a:ext uri="{FF2B5EF4-FFF2-40B4-BE49-F238E27FC236}">
                <a16:creationId xmlns:a16="http://schemas.microsoft.com/office/drawing/2014/main" id="{3DC0F470-D822-FDBB-87F4-C95AEF0FBF64}"/>
              </a:ext>
            </a:extLst>
          </p:cNvPr>
          <p:cNvGrpSpPr/>
          <p:nvPr/>
        </p:nvGrpSpPr>
        <p:grpSpPr>
          <a:xfrm>
            <a:off x="1519343" y="4776149"/>
            <a:ext cx="292868" cy="363866"/>
            <a:chOff x="777036" y="2438209"/>
            <a:chExt cx="590642" cy="733828"/>
          </a:xfrm>
        </p:grpSpPr>
        <p:sp>
          <p:nvSpPr>
            <p:cNvPr id="16" name="Flowchart: Connector 15">
              <a:extLst>
                <a:ext uri="{FF2B5EF4-FFF2-40B4-BE49-F238E27FC236}">
                  <a16:creationId xmlns:a16="http://schemas.microsoft.com/office/drawing/2014/main" id="{935867FF-152F-8DBA-139F-E5B90EDBEAC0}"/>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17" name="Connecteur droit avec flèche 71">
              <a:extLst>
                <a:ext uri="{FF2B5EF4-FFF2-40B4-BE49-F238E27FC236}">
                  <a16:creationId xmlns:a16="http://schemas.microsoft.com/office/drawing/2014/main" id="{F24680B7-A32E-C7DC-7BB9-F0913F440553}"/>
                </a:ext>
              </a:extLst>
            </p:cNvPr>
            <p:cNvCxnSpPr>
              <a:cxnSpLocks/>
            </p:cNvCxnSpPr>
            <p:nvPr/>
          </p:nvCxnSpPr>
          <p:spPr>
            <a:xfrm rot="7200000">
              <a:off x="710535" y="2930101"/>
              <a:ext cx="482573" cy="1299"/>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18" name="Group 17">
            <a:extLst>
              <a:ext uri="{FF2B5EF4-FFF2-40B4-BE49-F238E27FC236}">
                <a16:creationId xmlns:a16="http://schemas.microsoft.com/office/drawing/2014/main" id="{C4C0915C-AF3D-C1F0-AC9A-DC44A85449C3}"/>
              </a:ext>
            </a:extLst>
          </p:cNvPr>
          <p:cNvGrpSpPr/>
          <p:nvPr/>
        </p:nvGrpSpPr>
        <p:grpSpPr>
          <a:xfrm>
            <a:off x="1823354" y="4776147"/>
            <a:ext cx="381428" cy="292868"/>
            <a:chOff x="598432" y="2438209"/>
            <a:chExt cx="769246" cy="590643"/>
          </a:xfrm>
        </p:grpSpPr>
        <p:sp>
          <p:nvSpPr>
            <p:cNvPr id="19" name="Flowchart: Connector 18">
              <a:extLst>
                <a:ext uri="{FF2B5EF4-FFF2-40B4-BE49-F238E27FC236}">
                  <a16:creationId xmlns:a16="http://schemas.microsoft.com/office/drawing/2014/main" id="{9C4DF0D4-0531-96C6-5A8B-0251DF073F8B}"/>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20" name="Connecteur droit avec flèche 71">
              <a:extLst>
                <a:ext uri="{FF2B5EF4-FFF2-40B4-BE49-F238E27FC236}">
                  <a16:creationId xmlns:a16="http://schemas.microsoft.com/office/drawing/2014/main" id="{71B85F74-E1AB-CB8E-3ED3-55436F82414D}"/>
                </a:ext>
              </a:extLst>
            </p:cNvPr>
            <p:cNvCxnSpPr>
              <a:cxnSpLocks/>
            </p:cNvCxnSpPr>
            <p:nvPr/>
          </p:nvCxnSpPr>
          <p:spPr>
            <a:xfrm rot="10800000">
              <a:off x="598432" y="2738954"/>
              <a:ext cx="482572" cy="1299"/>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21" name="Group 20">
            <a:extLst>
              <a:ext uri="{FF2B5EF4-FFF2-40B4-BE49-F238E27FC236}">
                <a16:creationId xmlns:a16="http://schemas.microsoft.com/office/drawing/2014/main" id="{03D5EF7B-5BFA-4F9E-38C2-48CC841F323C}"/>
              </a:ext>
            </a:extLst>
          </p:cNvPr>
          <p:cNvGrpSpPr/>
          <p:nvPr/>
        </p:nvGrpSpPr>
        <p:grpSpPr>
          <a:xfrm>
            <a:off x="2299982" y="4698116"/>
            <a:ext cx="292868" cy="370901"/>
            <a:chOff x="777036" y="2280836"/>
            <a:chExt cx="590642" cy="748016"/>
          </a:xfrm>
        </p:grpSpPr>
        <p:sp>
          <p:nvSpPr>
            <p:cNvPr id="22" name="Flowchart: Connector 21">
              <a:extLst>
                <a:ext uri="{FF2B5EF4-FFF2-40B4-BE49-F238E27FC236}">
                  <a16:creationId xmlns:a16="http://schemas.microsoft.com/office/drawing/2014/main" id="{6B449C80-6CF0-461B-7603-5842612033CD}"/>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23" name="Connecteur droit avec flèche 71">
              <a:extLst>
                <a:ext uri="{FF2B5EF4-FFF2-40B4-BE49-F238E27FC236}">
                  <a16:creationId xmlns:a16="http://schemas.microsoft.com/office/drawing/2014/main" id="{9CB82802-71E5-057F-1B05-09B1AFF6C0C8}"/>
                </a:ext>
              </a:extLst>
            </p:cNvPr>
            <p:cNvCxnSpPr>
              <a:cxnSpLocks/>
            </p:cNvCxnSpPr>
            <p:nvPr/>
          </p:nvCxnSpPr>
          <p:spPr>
            <a:xfrm rot="14400000">
              <a:off x="700702" y="2521473"/>
              <a:ext cx="482573" cy="1299"/>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24" name="Group 23">
            <a:extLst>
              <a:ext uri="{FF2B5EF4-FFF2-40B4-BE49-F238E27FC236}">
                <a16:creationId xmlns:a16="http://schemas.microsoft.com/office/drawing/2014/main" id="{2975647F-2962-17E8-4A34-2D20A43ECF60}"/>
              </a:ext>
            </a:extLst>
          </p:cNvPr>
          <p:cNvGrpSpPr/>
          <p:nvPr/>
        </p:nvGrpSpPr>
        <p:grpSpPr>
          <a:xfrm>
            <a:off x="2692553" y="4697575"/>
            <a:ext cx="292868" cy="371441"/>
            <a:chOff x="777036" y="2279747"/>
            <a:chExt cx="590642" cy="749105"/>
          </a:xfrm>
        </p:grpSpPr>
        <p:sp>
          <p:nvSpPr>
            <p:cNvPr id="25" name="Flowchart: Connector 24">
              <a:extLst>
                <a:ext uri="{FF2B5EF4-FFF2-40B4-BE49-F238E27FC236}">
                  <a16:creationId xmlns:a16="http://schemas.microsoft.com/office/drawing/2014/main" id="{1052DCB2-E2BC-A317-6DE0-23F7B2C23135}"/>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26" name="Connecteur droit avec flèche 71">
              <a:extLst>
                <a:ext uri="{FF2B5EF4-FFF2-40B4-BE49-F238E27FC236}">
                  <a16:creationId xmlns:a16="http://schemas.microsoft.com/office/drawing/2014/main" id="{4559F1BB-2C3B-8094-8913-40819CF3A0DA}"/>
                </a:ext>
              </a:extLst>
            </p:cNvPr>
            <p:cNvCxnSpPr>
              <a:cxnSpLocks/>
            </p:cNvCxnSpPr>
            <p:nvPr/>
          </p:nvCxnSpPr>
          <p:spPr>
            <a:xfrm rot="18000000">
              <a:off x="957938" y="2520384"/>
              <a:ext cx="482573" cy="1299"/>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27" name="Group 26">
            <a:extLst>
              <a:ext uri="{FF2B5EF4-FFF2-40B4-BE49-F238E27FC236}">
                <a16:creationId xmlns:a16="http://schemas.microsoft.com/office/drawing/2014/main" id="{A9D4F413-1D10-795B-B7B0-7885595FB222}"/>
              </a:ext>
            </a:extLst>
          </p:cNvPr>
          <p:cNvGrpSpPr/>
          <p:nvPr/>
        </p:nvGrpSpPr>
        <p:grpSpPr>
          <a:xfrm>
            <a:off x="3084618" y="4776147"/>
            <a:ext cx="385400" cy="292868"/>
            <a:chOff x="777036" y="2438209"/>
            <a:chExt cx="777256" cy="590643"/>
          </a:xfrm>
        </p:grpSpPr>
        <p:sp>
          <p:nvSpPr>
            <p:cNvPr id="28" name="Flowchart: Connector 27">
              <a:extLst>
                <a:ext uri="{FF2B5EF4-FFF2-40B4-BE49-F238E27FC236}">
                  <a16:creationId xmlns:a16="http://schemas.microsoft.com/office/drawing/2014/main" id="{39B624B7-3658-ECA2-F3BF-CF4A7FBE8556}"/>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29" name="Connecteur droit avec flèche 71">
              <a:extLst>
                <a:ext uri="{FF2B5EF4-FFF2-40B4-BE49-F238E27FC236}">
                  <a16:creationId xmlns:a16="http://schemas.microsoft.com/office/drawing/2014/main" id="{C2CA8420-EF88-2E43-2CED-0E9741E5BBF8}"/>
                </a:ext>
              </a:extLst>
            </p:cNvPr>
            <p:cNvCxnSpPr>
              <a:cxnSpLocks/>
            </p:cNvCxnSpPr>
            <p:nvPr/>
          </p:nvCxnSpPr>
          <p:spPr>
            <a:xfrm>
              <a:off x="1071720" y="2725833"/>
              <a:ext cx="482572" cy="1299"/>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30" name="Group 29">
            <a:extLst>
              <a:ext uri="{FF2B5EF4-FFF2-40B4-BE49-F238E27FC236}">
                <a16:creationId xmlns:a16="http://schemas.microsoft.com/office/drawing/2014/main" id="{4CA87231-FF94-12BD-49D9-4E0114F6BAA0}"/>
              </a:ext>
            </a:extLst>
          </p:cNvPr>
          <p:cNvGrpSpPr/>
          <p:nvPr/>
        </p:nvGrpSpPr>
        <p:grpSpPr>
          <a:xfrm>
            <a:off x="3477189" y="4776146"/>
            <a:ext cx="292868" cy="367808"/>
            <a:chOff x="777036" y="2438209"/>
            <a:chExt cx="590642" cy="741779"/>
          </a:xfrm>
        </p:grpSpPr>
        <p:sp>
          <p:nvSpPr>
            <p:cNvPr id="31" name="Flowchart: Connector 30">
              <a:extLst>
                <a:ext uri="{FF2B5EF4-FFF2-40B4-BE49-F238E27FC236}">
                  <a16:creationId xmlns:a16="http://schemas.microsoft.com/office/drawing/2014/main" id="{57240494-CB17-BA9A-300F-93735E9222C6}"/>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32" name="Connecteur droit avec flèche 71">
              <a:extLst>
                <a:ext uri="{FF2B5EF4-FFF2-40B4-BE49-F238E27FC236}">
                  <a16:creationId xmlns:a16="http://schemas.microsoft.com/office/drawing/2014/main" id="{9E6075FC-1B71-31DE-49E8-8B9563606AC1}"/>
                </a:ext>
              </a:extLst>
            </p:cNvPr>
            <p:cNvCxnSpPr>
              <a:cxnSpLocks/>
            </p:cNvCxnSpPr>
            <p:nvPr/>
          </p:nvCxnSpPr>
          <p:spPr>
            <a:xfrm rot="3600000">
              <a:off x="949460" y="2938052"/>
              <a:ext cx="482573" cy="1299"/>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33" name="Group 32">
            <a:extLst>
              <a:ext uri="{FF2B5EF4-FFF2-40B4-BE49-F238E27FC236}">
                <a16:creationId xmlns:a16="http://schemas.microsoft.com/office/drawing/2014/main" id="{BD17658E-54B5-1D0D-CDD2-E349FD6DA829}"/>
              </a:ext>
            </a:extLst>
          </p:cNvPr>
          <p:cNvGrpSpPr/>
          <p:nvPr/>
        </p:nvGrpSpPr>
        <p:grpSpPr>
          <a:xfrm>
            <a:off x="3868432" y="4776147"/>
            <a:ext cx="292868" cy="364525"/>
            <a:chOff x="777036" y="2438209"/>
            <a:chExt cx="590642" cy="735158"/>
          </a:xfrm>
        </p:grpSpPr>
        <p:sp>
          <p:nvSpPr>
            <p:cNvPr id="34" name="Flowchart: Connector 33">
              <a:extLst>
                <a:ext uri="{FF2B5EF4-FFF2-40B4-BE49-F238E27FC236}">
                  <a16:creationId xmlns:a16="http://schemas.microsoft.com/office/drawing/2014/main" id="{4708EC5C-8B6C-1611-923D-DB95E61B675D}"/>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35" name="Connecteur droit avec flèche 71">
              <a:extLst>
                <a:ext uri="{FF2B5EF4-FFF2-40B4-BE49-F238E27FC236}">
                  <a16:creationId xmlns:a16="http://schemas.microsoft.com/office/drawing/2014/main" id="{61906462-7FB7-2326-2FAD-0299EAED9FA1}"/>
                </a:ext>
              </a:extLst>
            </p:cNvPr>
            <p:cNvCxnSpPr>
              <a:cxnSpLocks/>
            </p:cNvCxnSpPr>
            <p:nvPr/>
          </p:nvCxnSpPr>
          <p:spPr>
            <a:xfrm rot="7200000">
              <a:off x="710374" y="2931431"/>
              <a:ext cx="482573" cy="1299"/>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36" name="Group 35">
            <a:extLst>
              <a:ext uri="{FF2B5EF4-FFF2-40B4-BE49-F238E27FC236}">
                <a16:creationId xmlns:a16="http://schemas.microsoft.com/office/drawing/2014/main" id="{75BD2D0F-776F-20DE-404D-C676DB38CDBF}"/>
              </a:ext>
            </a:extLst>
          </p:cNvPr>
          <p:cNvGrpSpPr/>
          <p:nvPr/>
        </p:nvGrpSpPr>
        <p:grpSpPr>
          <a:xfrm>
            <a:off x="4165611" y="4776147"/>
            <a:ext cx="388260" cy="292868"/>
            <a:chOff x="584654" y="2438209"/>
            <a:chExt cx="783024" cy="590643"/>
          </a:xfrm>
        </p:grpSpPr>
        <p:sp>
          <p:nvSpPr>
            <p:cNvPr id="37" name="Flowchart: Connector 36">
              <a:extLst>
                <a:ext uri="{FF2B5EF4-FFF2-40B4-BE49-F238E27FC236}">
                  <a16:creationId xmlns:a16="http://schemas.microsoft.com/office/drawing/2014/main" id="{AE87CB83-E7D0-73A3-A275-E45719BE02A8}"/>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38" name="Connecteur droit avec flèche 71">
              <a:extLst>
                <a:ext uri="{FF2B5EF4-FFF2-40B4-BE49-F238E27FC236}">
                  <a16:creationId xmlns:a16="http://schemas.microsoft.com/office/drawing/2014/main" id="{E394D735-FBBE-1A64-AB80-3815E5F334A0}"/>
                </a:ext>
              </a:extLst>
            </p:cNvPr>
            <p:cNvCxnSpPr>
              <a:cxnSpLocks/>
            </p:cNvCxnSpPr>
            <p:nvPr/>
          </p:nvCxnSpPr>
          <p:spPr>
            <a:xfrm rot="10800000">
              <a:off x="584654" y="2720169"/>
              <a:ext cx="482572" cy="1299"/>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39" name="Group 38">
            <a:extLst>
              <a:ext uri="{FF2B5EF4-FFF2-40B4-BE49-F238E27FC236}">
                <a16:creationId xmlns:a16="http://schemas.microsoft.com/office/drawing/2014/main" id="{B7B85226-3294-7B25-389D-1CFAFD49B92D}"/>
              </a:ext>
            </a:extLst>
          </p:cNvPr>
          <p:cNvGrpSpPr/>
          <p:nvPr/>
        </p:nvGrpSpPr>
        <p:grpSpPr>
          <a:xfrm>
            <a:off x="4653068" y="4692542"/>
            <a:ext cx="292868" cy="376473"/>
            <a:chOff x="777036" y="2269598"/>
            <a:chExt cx="590642" cy="759254"/>
          </a:xfrm>
        </p:grpSpPr>
        <p:sp>
          <p:nvSpPr>
            <p:cNvPr id="40" name="Flowchart: Connector 39">
              <a:extLst>
                <a:ext uri="{FF2B5EF4-FFF2-40B4-BE49-F238E27FC236}">
                  <a16:creationId xmlns:a16="http://schemas.microsoft.com/office/drawing/2014/main" id="{11558EDE-2C0F-9FFA-415F-5BA630C709B4}"/>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41" name="Connecteur droit avec flèche 71">
              <a:extLst>
                <a:ext uri="{FF2B5EF4-FFF2-40B4-BE49-F238E27FC236}">
                  <a16:creationId xmlns:a16="http://schemas.microsoft.com/office/drawing/2014/main" id="{61507140-CC64-52C2-BFB1-0FF15CABDD35}"/>
                </a:ext>
              </a:extLst>
            </p:cNvPr>
            <p:cNvCxnSpPr>
              <a:cxnSpLocks/>
            </p:cNvCxnSpPr>
            <p:nvPr/>
          </p:nvCxnSpPr>
          <p:spPr>
            <a:xfrm rot="14400000">
              <a:off x="701666" y="2510235"/>
              <a:ext cx="482573" cy="1299"/>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42" name="Group 41">
            <a:extLst>
              <a:ext uri="{FF2B5EF4-FFF2-40B4-BE49-F238E27FC236}">
                <a16:creationId xmlns:a16="http://schemas.microsoft.com/office/drawing/2014/main" id="{DDF94B9C-0B2D-8456-D9D6-9289AC0FA185}"/>
              </a:ext>
            </a:extLst>
          </p:cNvPr>
          <p:cNvGrpSpPr/>
          <p:nvPr/>
        </p:nvGrpSpPr>
        <p:grpSpPr>
          <a:xfrm>
            <a:off x="5045639" y="4692542"/>
            <a:ext cx="292868" cy="376474"/>
            <a:chOff x="777036" y="2269597"/>
            <a:chExt cx="590642" cy="759255"/>
          </a:xfrm>
        </p:grpSpPr>
        <p:sp>
          <p:nvSpPr>
            <p:cNvPr id="43" name="Flowchart: Connector 42">
              <a:extLst>
                <a:ext uri="{FF2B5EF4-FFF2-40B4-BE49-F238E27FC236}">
                  <a16:creationId xmlns:a16="http://schemas.microsoft.com/office/drawing/2014/main" id="{9C9519C5-2442-8F1D-BDAC-F6A02E52A114}"/>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44" name="Connecteur droit avec flèche 71">
              <a:extLst>
                <a:ext uri="{FF2B5EF4-FFF2-40B4-BE49-F238E27FC236}">
                  <a16:creationId xmlns:a16="http://schemas.microsoft.com/office/drawing/2014/main" id="{1B7970F4-A129-3F52-E6B8-4C1BB13432B6}"/>
                </a:ext>
              </a:extLst>
            </p:cNvPr>
            <p:cNvCxnSpPr>
              <a:cxnSpLocks/>
            </p:cNvCxnSpPr>
            <p:nvPr/>
          </p:nvCxnSpPr>
          <p:spPr>
            <a:xfrm rot="18000000">
              <a:off x="960181" y="2510234"/>
              <a:ext cx="482573" cy="1299"/>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45" name="Group 44">
            <a:extLst>
              <a:ext uri="{FF2B5EF4-FFF2-40B4-BE49-F238E27FC236}">
                <a16:creationId xmlns:a16="http://schemas.microsoft.com/office/drawing/2014/main" id="{28ECFA80-961F-3529-F7E4-A8E887C98AE2}"/>
              </a:ext>
            </a:extLst>
          </p:cNvPr>
          <p:cNvGrpSpPr/>
          <p:nvPr/>
        </p:nvGrpSpPr>
        <p:grpSpPr>
          <a:xfrm>
            <a:off x="5429798" y="4781875"/>
            <a:ext cx="383335" cy="292868"/>
            <a:chOff x="777036" y="2438209"/>
            <a:chExt cx="773092" cy="590643"/>
          </a:xfrm>
        </p:grpSpPr>
        <p:sp>
          <p:nvSpPr>
            <p:cNvPr id="46" name="Flowchart: Connector 45">
              <a:extLst>
                <a:ext uri="{FF2B5EF4-FFF2-40B4-BE49-F238E27FC236}">
                  <a16:creationId xmlns:a16="http://schemas.microsoft.com/office/drawing/2014/main" id="{D3627BC8-EE77-B328-239C-61E9E3D3EB23}"/>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47" name="Connecteur droit avec flèche 71">
              <a:extLst>
                <a:ext uri="{FF2B5EF4-FFF2-40B4-BE49-F238E27FC236}">
                  <a16:creationId xmlns:a16="http://schemas.microsoft.com/office/drawing/2014/main" id="{9DE9CFCF-A539-E4B5-532B-AD93E37CF68B}"/>
                </a:ext>
              </a:extLst>
            </p:cNvPr>
            <p:cNvCxnSpPr>
              <a:cxnSpLocks/>
            </p:cNvCxnSpPr>
            <p:nvPr/>
          </p:nvCxnSpPr>
          <p:spPr>
            <a:xfrm>
              <a:off x="1067555" y="2707319"/>
              <a:ext cx="482573" cy="1299"/>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48" name="Group 47">
            <a:extLst>
              <a:ext uri="{FF2B5EF4-FFF2-40B4-BE49-F238E27FC236}">
                <a16:creationId xmlns:a16="http://schemas.microsoft.com/office/drawing/2014/main" id="{D989FDA2-16E7-1C10-D9A2-BBE609AD483D}"/>
              </a:ext>
            </a:extLst>
          </p:cNvPr>
          <p:cNvGrpSpPr/>
          <p:nvPr/>
        </p:nvGrpSpPr>
        <p:grpSpPr>
          <a:xfrm>
            <a:off x="735655" y="1796897"/>
            <a:ext cx="385715" cy="292868"/>
            <a:chOff x="777036" y="2438209"/>
            <a:chExt cx="777892" cy="590643"/>
          </a:xfrm>
        </p:grpSpPr>
        <p:sp>
          <p:nvSpPr>
            <p:cNvPr id="49" name="Flowchart: Connector 48">
              <a:extLst>
                <a:ext uri="{FF2B5EF4-FFF2-40B4-BE49-F238E27FC236}">
                  <a16:creationId xmlns:a16="http://schemas.microsoft.com/office/drawing/2014/main" id="{C6D07430-73A2-F87B-663D-9BF04C7FC3B2}"/>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50" name="Connecteur droit avec flèche 71">
              <a:extLst>
                <a:ext uri="{FF2B5EF4-FFF2-40B4-BE49-F238E27FC236}">
                  <a16:creationId xmlns:a16="http://schemas.microsoft.com/office/drawing/2014/main" id="{7277222B-693C-4BF3-07DF-5FBB136F4A09}"/>
                </a:ext>
              </a:extLst>
            </p:cNvPr>
            <p:cNvCxnSpPr>
              <a:cxnSpLocks/>
            </p:cNvCxnSpPr>
            <p:nvPr/>
          </p:nvCxnSpPr>
          <p:spPr>
            <a:xfrm>
              <a:off x="1072356" y="2738305"/>
              <a:ext cx="482572" cy="1298"/>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147" name="Group 146">
            <a:extLst>
              <a:ext uri="{FF2B5EF4-FFF2-40B4-BE49-F238E27FC236}">
                <a16:creationId xmlns:a16="http://schemas.microsoft.com/office/drawing/2014/main" id="{3EBDDA8D-78B0-BDD0-DEF0-1DCBDF91F65B}"/>
              </a:ext>
            </a:extLst>
          </p:cNvPr>
          <p:cNvGrpSpPr/>
          <p:nvPr/>
        </p:nvGrpSpPr>
        <p:grpSpPr>
          <a:xfrm>
            <a:off x="1128226" y="1796897"/>
            <a:ext cx="388775" cy="292868"/>
            <a:chOff x="1343415" y="1114429"/>
            <a:chExt cx="388775" cy="292868"/>
          </a:xfrm>
        </p:grpSpPr>
        <p:sp>
          <p:nvSpPr>
            <p:cNvPr id="52" name="Flowchart: Connector 51">
              <a:extLst>
                <a:ext uri="{FF2B5EF4-FFF2-40B4-BE49-F238E27FC236}">
                  <a16:creationId xmlns:a16="http://schemas.microsoft.com/office/drawing/2014/main" id="{6B8E1388-95B0-6804-1997-2EBC4B55D803}"/>
                </a:ext>
              </a:extLst>
            </p:cNvPr>
            <p:cNvSpPr/>
            <p:nvPr/>
          </p:nvSpPr>
          <p:spPr>
            <a:xfrm rot="3620188">
              <a:off x="1343415" y="1114429"/>
              <a:ext cx="292868" cy="292868"/>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136" name="Connecteur droit avec flèche 71">
              <a:extLst>
                <a:ext uri="{FF2B5EF4-FFF2-40B4-BE49-F238E27FC236}">
                  <a16:creationId xmlns:a16="http://schemas.microsoft.com/office/drawing/2014/main" id="{918298EB-BB69-F9EF-73F5-32A508D74A1B}"/>
                </a:ext>
              </a:extLst>
            </p:cNvPr>
            <p:cNvCxnSpPr>
              <a:cxnSpLocks/>
            </p:cNvCxnSpPr>
            <p:nvPr/>
          </p:nvCxnSpPr>
          <p:spPr>
            <a:xfrm>
              <a:off x="1492908" y="1257952"/>
              <a:ext cx="239282" cy="644"/>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148" name="Group 147">
            <a:extLst>
              <a:ext uri="{FF2B5EF4-FFF2-40B4-BE49-F238E27FC236}">
                <a16:creationId xmlns:a16="http://schemas.microsoft.com/office/drawing/2014/main" id="{D5CAA1FB-9499-E867-E2A6-978691C7365B}"/>
              </a:ext>
            </a:extLst>
          </p:cNvPr>
          <p:cNvGrpSpPr/>
          <p:nvPr/>
        </p:nvGrpSpPr>
        <p:grpSpPr>
          <a:xfrm>
            <a:off x="1520291" y="1796897"/>
            <a:ext cx="387266" cy="292868"/>
            <a:chOff x="1735480" y="1114429"/>
            <a:chExt cx="387266" cy="292868"/>
          </a:xfrm>
        </p:grpSpPr>
        <p:sp>
          <p:nvSpPr>
            <p:cNvPr id="55" name="Flowchart: Connector 54">
              <a:extLst>
                <a:ext uri="{FF2B5EF4-FFF2-40B4-BE49-F238E27FC236}">
                  <a16:creationId xmlns:a16="http://schemas.microsoft.com/office/drawing/2014/main" id="{B69EFCC7-AEF1-A78F-6406-5CBEA9876D52}"/>
                </a:ext>
              </a:extLst>
            </p:cNvPr>
            <p:cNvSpPr/>
            <p:nvPr/>
          </p:nvSpPr>
          <p:spPr>
            <a:xfrm rot="3620188">
              <a:off x="1735480" y="1114429"/>
              <a:ext cx="292868" cy="292868"/>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137" name="Connecteur droit avec flèche 71">
              <a:extLst>
                <a:ext uri="{FF2B5EF4-FFF2-40B4-BE49-F238E27FC236}">
                  <a16:creationId xmlns:a16="http://schemas.microsoft.com/office/drawing/2014/main" id="{4A97C432-845E-D3EF-43FA-C6B11A87A642}"/>
                </a:ext>
              </a:extLst>
            </p:cNvPr>
            <p:cNvCxnSpPr>
              <a:cxnSpLocks/>
            </p:cNvCxnSpPr>
            <p:nvPr/>
          </p:nvCxnSpPr>
          <p:spPr>
            <a:xfrm>
              <a:off x="1883464" y="1257308"/>
              <a:ext cx="239282" cy="644"/>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149" name="Group 148">
            <a:extLst>
              <a:ext uri="{FF2B5EF4-FFF2-40B4-BE49-F238E27FC236}">
                <a16:creationId xmlns:a16="http://schemas.microsoft.com/office/drawing/2014/main" id="{2FE35809-C878-693B-7655-C3BCED015BE4}"/>
              </a:ext>
            </a:extLst>
          </p:cNvPr>
          <p:cNvGrpSpPr/>
          <p:nvPr/>
        </p:nvGrpSpPr>
        <p:grpSpPr>
          <a:xfrm>
            <a:off x="1912862" y="1796897"/>
            <a:ext cx="385251" cy="292868"/>
            <a:chOff x="2128051" y="1114429"/>
            <a:chExt cx="385251" cy="292868"/>
          </a:xfrm>
        </p:grpSpPr>
        <p:sp>
          <p:nvSpPr>
            <p:cNvPr id="58" name="Flowchart: Connector 57">
              <a:extLst>
                <a:ext uri="{FF2B5EF4-FFF2-40B4-BE49-F238E27FC236}">
                  <a16:creationId xmlns:a16="http://schemas.microsoft.com/office/drawing/2014/main" id="{BCE5A4BF-7E75-29E3-79E3-B0DECBB5C153}"/>
                </a:ext>
              </a:extLst>
            </p:cNvPr>
            <p:cNvSpPr/>
            <p:nvPr/>
          </p:nvSpPr>
          <p:spPr>
            <a:xfrm rot="3620188">
              <a:off x="2128051" y="1114429"/>
              <a:ext cx="292868" cy="292868"/>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138" name="Connecteur droit avec flèche 71">
              <a:extLst>
                <a:ext uri="{FF2B5EF4-FFF2-40B4-BE49-F238E27FC236}">
                  <a16:creationId xmlns:a16="http://schemas.microsoft.com/office/drawing/2014/main" id="{BDB3EBC9-9131-4CD5-702F-3CC250A03C38}"/>
                </a:ext>
              </a:extLst>
            </p:cNvPr>
            <p:cNvCxnSpPr>
              <a:cxnSpLocks/>
            </p:cNvCxnSpPr>
            <p:nvPr/>
          </p:nvCxnSpPr>
          <p:spPr>
            <a:xfrm>
              <a:off x="2274020" y="1257308"/>
              <a:ext cx="239282" cy="644"/>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150" name="Group 149">
            <a:extLst>
              <a:ext uri="{FF2B5EF4-FFF2-40B4-BE49-F238E27FC236}">
                <a16:creationId xmlns:a16="http://schemas.microsoft.com/office/drawing/2014/main" id="{20C1E179-D2BC-712E-E9DB-5D53C17F00DC}"/>
              </a:ext>
            </a:extLst>
          </p:cNvPr>
          <p:cNvGrpSpPr/>
          <p:nvPr/>
        </p:nvGrpSpPr>
        <p:grpSpPr>
          <a:xfrm>
            <a:off x="2300930" y="1796897"/>
            <a:ext cx="391204" cy="292868"/>
            <a:chOff x="2516119" y="1114429"/>
            <a:chExt cx="391204" cy="292868"/>
          </a:xfrm>
        </p:grpSpPr>
        <p:sp>
          <p:nvSpPr>
            <p:cNvPr id="61" name="Flowchart: Connector 60">
              <a:extLst>
                <a:ext uri="{FF2B5EF4-FFF2-40B4-BE49-F238E27FC236}">
                  <a16:creationId xmlns:a16="http://schemas.microsoft.com/office/drawing/2014/main" id="{A357C801-B1A1-57C2-77CC-9E5F0C418B1B}"/>
                </a:ext>
              </a:extLst>
            </p:cNvPr>
            <p:cNvSpPr/>
            <p:nvPr/>
          </p:nvSpPr>
          <p:spPr>
            <a:xfrm rot="3620188">
              <a:off x="2516119" y="1114429"/>
              <a:ext cx="292868" cy="292868"/>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139" name="Connecteur droit avec flèche 71">
              <a:extLst>
                <a:ext uri="{FF2B5EF4-FFF2-40B4-BE49-F238E27FC236}">
                  <a16:creationId xmlns:a16="http://schemas.microsoft.com/office/drawing/2014/main" id="{8C0D2F4F-1942-8473-31AF-5C57BF28EC1A}"/>
                </a:ext>
              </a:extLst>
            </p:cNvPr>
            <p:cNvCxnSpPr>
              <a:cxnSpLocks/>
            </p:cNvCxnSpPr>
            <p:nvPr/>
          </p:nvCxnSpPr>
          <p:spPr>
            <a:xfrm>
              <a:off x="2668041" y="1256664"/>
              <a:ext cx="239282" cy="644"/>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151" name="Group 150">
            <a:extLst>
              <a:ext uri="{FF2B5EF4-FFF2-40B4-BE49-F238E27FC236}">
                <a16:creationId xmlns:a16="http://schemas.microsoft.com/office/drawing/2014/main" id="{09BC99D7-5644-A584-110E-E0B1DEFB66FF}"/>
              </a:ext>
            </a:extLst>
          </p:cNvPr>
          <p:cNvGrpSpPr/>
          <p:nvPr/>
        </p:nvGrpSpPr>
        <p:grpSpPr>
          <a:xfrm>
            <a:off x="2693501" y="1796897"/>
            <a:ext cx="387632" cy="292868"/>
            <a:chOff x="2908690" y="1114429"/>
            <a:chExt cx="387632" cy="292868"/>
          </a:xfrm>
        </p:grpSpPr>
        <p:sp>
          <p:nvSpPr>
            <p:cNvPr id="514" name="Flowchart: Connector 513">
              <a:extLst>
                <a:ext uri="{FF2B5EF4-FFF2-40B4-BE49-F238E27FC236}">
                  <a16:creationId xmlns:a16="http://schemas.microsoft.com/office/drawing/2014/main" id="{8FAACC5A-DBB8-C951-4D82-7A22ED18A3B7}"/>
                </a:ext>
              </a:extLst>
            </p:cNvPr>
            <p:cNvSpPr/>
            <p:nvPr/>
          </p:nvSpPr>
          <p:spPr>
            <a:xfrm rot="3620188">
              <a:off x="2908690" y="1114429"/>
              <a:ext cx="292868" cy="292868"/>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140" name="Connecteur droit avec flèche 71">
              <a:extLst>
                <a:ext uri="{FF2B5EF4-FFF2-40B4-BE49-F238E27FC236}">
                  <a16:creationId xmlns:a16="http://schemas.microsoft.com/office/drawing/2014/main" id="{CA8E788F-771C-EAFF-03C0-2105E5985D03}"/>
                </a:ext>
              </a:extLst>
            </p:cNvPr>
            <p:cNvCxnSpPr>
              <a:cxnSpLocks/>
            </p:cNvCxnSpPr>
            <p:nvPr/>
          </p:nvCxnSpPr>
          <p:spPr>
            <a:xfrm>
              <a:off x="3057040" y="1256020"/>
              <a:ext cx="239282" cy="644"/>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152" name="Group 151">
            <a:extLst>
              <a:ext uri="{FF2B5EF4-FFF2-40B4-BE49-F238E27FC236}">
                <a16:creationId xmlns:a16="http://schemas.microsoft.com/office/drawing/2014/main" id="{3255F460-9402-8C85-5C62-762EAFD18D83}"/>
              </a:ext>
            </a:extLst>
          </p:cNvPr>
          <p:cNvGrpSpPr/>
          <p:nvPr/>
        </p:nvGrpSpPr>
        <p:grpSpPr>
          <a:xfrm>
            <a:off x="3085566" y="1796897"/>
            <a:ext cx="388472" cy="292868"/>
            <a:chOff x="3300755" y="1114429"/>
            <a:chExt cx="388472" cy="292868"/>
          </a:xfrm>
        </p:grpSpPr>
        <p:sp>
          <p:nvSpPr>
            <p:cNvPr id="519" name="Flowchart: Connector 518">
              <a:extLst>
                <a:ext uri="{FF2B5EF4-FFF2-40B4-BE49-F238E27FC236}">
                  <a16:creationId xmlns:a16="http://schemas.microsoft.com/office/drawing/2014/main" id="{6EFDC4E2-B628-C044-B4B5-4F5ED49F6439}"/>
                </a:ext>
              </a:extLst>
            </p:cNvPr>
            <p:cNvSpPr/>
            <p:nvPr/>
          </p:nvSpPr>
          <p:spPr>
            <a:xfrm rot="3620188">
              <a:off x="3300755" y="1114429"/>
              <a:ext cx="292868" cy="292868"/>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141" name="Connecteur droit avec flèche 71">
              <a:extLst>
                <a:ext uri="{FF2B5EF4-FFF2-40B4-BE49-F238E27FC236}">
                  <a16:creationId xmlns:a16="http://schemas.microsoft.com/office/drawing/2014/main" id="{0670D0F4-478D-228E-7814-125D1D9F8FC7}"/>
                </a:ext>
              </a:extLst>
            </p:cNvPr>
            <p:cNvCxnSpPr>
              <a:cxnSpLocks/>
            </p:cNvCxnSpPr>
            <p:nvPr/>
          </p:nvCxnSpPr>
          <p:spPr>
            <a:xfrm>
              <a:off x="3449945" y="1255376"/>
              <a:ext cx="239282" cy="644"/>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153" name="Group 152">
            <a:extLst>
              <a:ext uri="{FF2B5EF4-FFF2-40B4-BE49-F238E27FC236}">
                <a16:creationId xmlns:a16="http://schemas.microsoft.com/office/drawing/2014/main" id="{1BDBD182-3DA6-B3C6-FC3C-42F6A59ED3B3}"/>
              </a:ext>
            </a:extLst>
          </p:cNvPr>
          <p:cNvGrpSpPr/>
          <p:nvPr/>
        </p:nvGrpSpPr>
        <p:grpSpPr>
          <a:xfrm>
            <a:off x="3478137" y="1796897"/>
            <a:ext cx="388472" cy="292868"/>
            <a:chOff x="3693326" y="1114429"/>
            <a:chExt cx="388472" cy="292868"/>
          </a:xfrm>
        </p:grpSpPr>
        <p:sp>
          <p:nvSpPr>
            <p:cNvPr id="552" name="Flowchart: Connector 551">
              <a:extLst>
                <a:ext uri="{FF2B5EF4-FFF2-40B4-BE49-F238E27FC236}">
                  <a16:creationId xmlns:a16="http://schemas.microsoft.com/office/drawing/2014/main" id="{E03B6CB2-F808-1D05-FFCD-79CDBDBC087C}"/>
                </a:ext>
              </a:extLst>
            </p:cNvPr>
            <p:cNvSpPr/>
            <p:nvPr/>
          </p:nvSpPr>
          <p:spPr>
            <a:xfrm rot="3620188">
              <a:off x="3693326" y="1114429"/>
              <a:ext cx="292868" cy="292868"/>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142" name="Connecteur droit avec flèche 71">
              <a:extLst>
                <a:ext uri="{FF2B5EF4-FFF2-40B4-BE49-F238E27FC236}">
                  <a16:creationId xmlns:a16="http://schemas.microsoft.com/office/drawing/2014/main" id="{E5C84E98-090B-EA8D-5486-10D49490B626}"/>
                </a:ext>
              </a:extLst>
            </p:cNvPr>
            <p:cNvCxnSpPr>
              <a:cxnSpLocks/>
            </p:cNvCxnSpPr>
            <p:nvPr/>
          </p:nvCxnSpPr>
          <p:spPr>
            <a:xfrm>
              <a:off x="3842516" y="1255873"/>
              <a:ext cx="239282" cy="644"/>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154" name="Group 153">
            <a:extLst>
              <a:ext uri="{FF2B5EF4-FFF2-40B4-BE49-F238E27FC236}">
                <a16:creationId xmlns:a16="http://schemas.microsoft.com/office/drawing/2014/main" id="{C6AC6440-1125-1A66-B526-AE6AA893B5A9}"/>
              </a:ext>
            </a:extLst>
          </p:cNvPr>
          <p:cNvGrpSpPr/>
          <p:nvPr/>
        </p:nvGrpSpPr>
        <p:grpSpPr>
          <a:xfrm>
            <a:off x="3869380" y="1796897"/>
            <a:ext cx="389800" cy="292868"/>
            <a:chOff x="4084569" y="1114429"/>
            <a:chExt cx="389800" cy="292868"/>
          </a:xfrm>
        </p:grpSpPr>
        <p:sp>
          <p:nvSpPr>
            <p:cNvPr id="569" name="Flowchart: Connector 568">
              <a:extLst>
                <a:ext uri="{FF2B5EF4-FFF2-40B4-BE49-F238E27FC236}">
                  <a16:creationId xmlns:a16="http://schemas.microsoft.com/office/drawing/2014/main" id="{A99756F3-EBE5-346C-BCB9-CD4C1E8CA473}"/>
                </a:ext>
              </a:extLst>
            </p:cNvPr>
            <p:cNvSpPr/>
            <p:nvPr/>
          </p:nvSpPr>
          <p:spPr>
            <a:xfrm rot="3620188">
              <a:off x="4084569" y="1114429"/>
              <a:ext cx="292868" cy="292868"/>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143" name="Connecteur droit avec flèche 71">
              <a:extLst>
                <a:ext uri="{FF2B5EF4-FFF2-40B4-BE49-F238E27FC236}">
                  <a16:creationId xmlns:a16="http://schemas.microsoft.com/office/drawing/2014/main" id="{5566B2D2-C3FC-48D7-AEE0-B6A170571145}"/>
                </a:ext>
              </a:extLst>
            </p:cNvPr>
            <p:cNvCxnSpPr>
              <a:cxnSpLocks/>
            </p:cNvCxnSpPr>
            <p:nvPr/>
          </p:nvCxnSpPr>
          <p:spPr>
            <a:xfrm>
              <a:off x="4235087" y="1255376"/>
              <a:ext cx="239282" cy="644"/>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155" name="Group 154">
            <a:extLst>
              <a:ext uri="{FF2B5EF4-FFF2-40B4-BE49-F238E27FC236}">
                <a16:creationId xmlns:a16="http://schemas.microsoft.com/office/drawing/2014/main" id="{8DA431F0-6F6B-054E-2051-92D15E8920CC}"/>
              </a:ext>
            </a:extLst>
          </p:cNvPr>
          <p:cNvGrpSpPr/>
          <p:nvPr/>
        </p:nvGrpSpPr>
        <p:grpSpPr>
          <a:xfrm>
            <a:off x="4261951" y="1796896"/>
            <a:ext cx="388424" cy="292868"/>
            <a:chOff x="4477140" y="1114428"/>
            <a:chExt cx="388424" cy="292868"/>
          </a:xfrm>
        </p:grpSpPr>
        <p:sp>
          <p:nvSpPr>
            <p:cNvPr id="572" name="Flowchart: Connector 571">
              <a:extLst>
                <a:ext uri="{FF2B5EF4-FFF2-40B4-BE49-F238E27FC236}">
                  <a16:creationId xmlns:a16="http://schemas.microsoft.com/office/drawing/2014/main" id="{6CC36ECC-2FB8-6A5B-9894-0BBAF0E3A974}"/>
                </a:ext>
              </a:extLst>
            </p:cNvPr>
            <p:cNvSpPr/>
            <p:nvPr/>
          </p:nvSpPr>
          <p:spPr>
            <a:xfrm rot="3620188">
              <a:off x="4477140" y="1114428"/>
              <a:ext cx="292868" cy="292868"/>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144" name="Connecteur droit avec flèche 71">
              <a:extLst>
                <a:ext uri="{FF2B5EF4-FFF2-40B4-BE49-F238E27FC236}">
                  <a16:creationId xmlns:a16="http://schemas.microsoft.com/office/drawing/2014/main" id="{858F1A83-744B-C622-C1E3-C46D29CC3207}"/>
                </a:ext>
              </a:extLst>
            </p:cNvPr>
            <p:cNvCxnSpPr>
              <a:cxnSpLocks/>
            </p:cNvCxnSpPr>
            <p:nvPr/>
          </p:nvCxnSpPr>
          <p:spPr>
            <a:xfrm>
              <a:off x="4626282" y="1257476"/>
              <a:ext cx="239282" cy="644"/>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156" name="Group 155">
            <a:extLst>
              <a:ext uri="{FF2B5EF4-FFF2-40B4-BE49-F238E27FC236}">
                <a16:creationId xmlns:a16="http://schemas.microsoft.com/office/drawing/2014/main" id="{1C7E2720-2F48-F3B7-C40B-3FDF6C49C4EC}"/>
              </a:ext>
            </a:extLst>
          </p:cNvPr>
          <p:cNvGrpSpPr/>
          <p:nvPr/>
        </p:nvGrpSpPr>
        <p:grpSpPr>
          <a:xfrm>
            <a:off x="4654016" y="1796897"/>
            <a:ext cx="386038" cy="292868"/>
            <a:chOff x="4869205" y="1114429"/>
            <a:chExt cx="386038" cy="292868"/>
          </a:xfrm>
        </p:grpSpPr>
        <p:sp>
          <p:nvSpPr>
            <p:cNvPr id="575" name="Flowchart: Connector 574">
              <a:extLst>
                <a:ext uri="{FF2B5EF4-FFF2-40B4-BE49-F238E27FC236}">
                  <a16:creationId xmlns:a16="http://schemas.microsoft.com/office/drawing/2014/main" id="{361FCFB6-E734-8C34-0194-D01387326FC6}"/>
                </a:ext>
              </a:extLst>
            </p:cNvPr>
            <p:cNvSpPr/>
            <p:nvPr/>
          </p:nvSpPr>
          <p:spPr>
            <a:xfrm rot="3620188">
              <a:off x="4869205" y="1114429"/>
              <a:ext cx="292868" cy="292868"/>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145" name="Connecteur droit avec flèche 71">
              <a:extLst>
                <a:ext uri="{FF2B5EF4-FFF2-40B4-BE49-F238E27FC236}">
                  <a16:creationId xmlns:a16="http://schemas.microsoft.com/office/drawing/2014/main" id="{ADBF2794-D3CB-F4B5-D8B4-A5AA03AD06C8}"/>
                </a:ext>
              </a:extLst>
            </p:cNvPr>
            <p:cNvCxnSpPr>
              <a:cxnSpLocks/>
            </p:cNvCxnSpPr>
            <p:nvPr/>
          </p:nvCxnSpPr>
          <p:spPr>
            <a:xfrm>
              <a:off x="5015961" y="1253804"/>
              <a:ext cx="239282" cy="644"/>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157" name="Group 156">
            <a:extLst>
              <a:ext uri="{FF2B5EF4-FFF2-40B4-BE49-F238E27FC236}">
                <a16:creationId xmlns:a16="http://schemas.microsoft.com/office/drawing/2014/main" id="{DBCDE72D-3F2A-CE0C-7B78-A8F64A2162F6}"/>
              </a:ext>
            </a:extLst>
          </p:cNvPr>
          <p:cNvGrpSpPr/>
          <p:nvPr/>
        </p:nvGrpSpPr>
        <p:grpSpPr>
          <a:xfrm>
            <a:off x="5046587" y="1796897"/>
            <a:ext cx="382502" cy="292868"/>
            <a:chOff x="5261776" y="1114429"/>
            <a:chExt cx="382502" cy="292868"/>
          </a:xfrm>
        </p:grpSpPr>
        <p:sp>
          <p:nvSpPr>
            <p:cNvPr id="130" name="Flowchart: Connector 129">
              <a:extLst>
                <a:ext uri="{FF2B5EF4-FFF2-40B4-BE49-F238E27FC236}">
                  <a16:creationId xmlns:a16="http://schemas.microsoft.com/office/drawing/2014/main" id="{456FCC23-8EFE-F65E-A225-9D9B4409138E}"/>
                </a:ext>
              </a:extLst>
            </p:cNvPr>
            <p:cNvSpPr/>
            <p:nvPr/>
          </p:nvSpPr>
          <p:spPr>
            <a:xfrm rot="3620188">
              <a:off x="5261776" y="1114429"/>
              <a:ext cx="292868" cy="292868"/>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146" name="Connecteur droit avec flèche 71">
              <a:extLst>
                <a:ext uri="{FF2B5EF4-FFF2-40B4-BE49-F238E27FC236}">
                  <a16:creationId xmlns:a16="http://schemas.microsoft.com/office/drawing/2014/main" id="{9EDA9838-16AF-815D-35C9-7B5D9861F3F8}"/>
                </a:ext>
              </a:extLst>
            </p:cNvPr>
            <p:cNvCxnSpPr>
              <a:cxnSpLocks/>
            </p:cNvCxnSpPr>
            <p:nvPr/>
          </p:nvCxnSpPr>
          <p:spPr>
            <a:xfrm>
              <a:off x="5404996" y="1257798"/>
              <a:ext cx="239282" cy="644"/>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132" name="Group 131">
            <a:extLst>
              <a:ext uri="{FF2B5EF4-FFF2-40B4-BE49-F238E27FC236}">
                <a16:creationId xmlns:a16="http://schemas.microsoft.com/office/drawing/2014/main" id="{FCEBD002-8B4B-A018-19DC-ABAC62F7E833}"/>
              </a:ext>
            </a:extLst>
          </p:cNvPr>
          <p:cNvGrpSpPr/>
          <p:nvPr/>
        </p:nvGrpSpPr>
        <p:grpSpPr>
          <a:xfrm>
            <a:off x="5430746" y="1802625"/>
            <a:ext cx="383701" cy="292868"/>
            <a:chOff x="777036" y="2438209"/>
            <a:chExt cx="773830" cy="590643"/>
          </a:xfrm>
        </p:grpSpPr>
        <p:sp>
          <p:nvSpPr>
            <p:cNvPr id="133" name="Flowchart: Connector 132">
              <a:extLst>
                <a:ext uri="{FF2B5EF4-FFF2-40B4-BE49-F238E27FC236}">
                  <a16:creationId xmlns:a16="http://schemas.microsoft.com/office/drawing/2014/main" id="{0E0C6FB1-C5D3-D87B-30D0-D813AB62F3C8}"/>
                </a:ext>
              </a:extLst>
            </p:cNvPr>
            <p:cNvSpPr/>
            <p:nvPr/>
          </p:nvSpPr>
          <p:spPr>
            <a:xfrm rot="3620188">
              <a:off x="777035" y="2438210"/>
              <a:ext cx="590643" cy="590642"/>
            </a:xfrm>
            <a:prstGeom prst="flowChartConnector">
              <a:avLst/>
            </a:prstGeom>
            <a:gradFill flip="none" rotWithShape="1">
              <a:gsLst>
                <a:gs pos="0">
                  <a:schemeClr val="tx1">
                    <a:alpha val="95000"/>
                  </a:schemeClr>
                </a:gs>
                <a:gs pos="55000">
                  <a:schemeClr val="tx1">
                    <a:lumMod val="65000"/>
                    <a:lumOff val="35000"/>
                  </a:schemeClr>
                </a:gs>
                <a:gs pos="85000">
                  <a:schemeClr val="tx1">
                    <a:lumMod val="50000"/>
                    <a:lumOff val="50000"/>
                  </a:schemeClr>
                </a:gs>
              </a:gsLst>
              <a:lin ang="18000000" scaled="0"/>
              <a:tileRect/>
            </a:gra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latin typeface="Century Schoolbook" panose="02040604050505020304" pitchFamily="18" charset="0"/>
              </a:endParaRPr>
            </a:p>
          </p:txBody>
        </p:sp>
        <p:cxnSp>
          <p:nvCxnSpPr>
            <p:cNvPr id="134" name="Connecteur droit avec flèche 71">
              <a:extLst>
                <a:ext uri="{FF2B5EF4-FFF2-40B4-BE49-F238E27FC236}">
                  <a16:creationId xmlns:a16="http://schemas.microsoft.com/office/drawing/2014/main" id="{3F445D55-0271-A518-F848-13D17734C6CC}"/>
                </a:ext>
              </a:extLst>
            </p:cNvPr>
            <p:cNvCxnSpPr>
              <a:cxnSpLocks/>
            </p:cNvCxnSpPr>
            <p:nvPr/>
          </p:nvCxnSpPr>
          <p:spPr>
            <a:xfrm>
              <a:off x="1068293" y="2725367"/>
              <a:ext cx="482573" cy="1299"/>
            </a:xfrm>
            <a:prstGeom prst="straightConnector1">
              <a:avLst/>
            </a:prstGeom>
            <a:ln w="44450" cap="rnd">
              <a:solidFill>
                <a:srgbClr val="00A759"/>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grpSp>
      <p:cxnSp>
        <p:nvCxnSpPr>
          <p:cNvPr id="163" name="Straight Connector 162">
            <a:extLst>
              <a:ext uri="{FF2B5EF4-FFF2-40B4-BE49-F238E27FC236}">
                <a16:creationId xmlns:a16="http://schemas.microsoft.com/office/drawing/2014/main" id="{3D2D32AD-35F4-3D29-BFAD-76D3C522B3FB}"/>
              </a:ext>
            </a:extLst>
          </p:cNvPr>
          <p:cNvCxnSpPr>
            <a:cxnSpLocks/>
          </p:cNvCxnSpPr>
          <p:nvPr/>
        </p:nvCxnSpPr>
        <p:spPr>
          <a:xfrm flipV="1">
            <a:off x="4039550" y="5471133"/>
            <a:ext cx="0" cy="533260"/>
          </a:xfrm>
          <a:prstGeom prst="line">
            <a:avLst/>
          </a:prstGeom>
          <a:ln w="12700">
            <a:solidFill>
              <a:schemeClr val="tx1">
                <a:lumMod val="50000"/>
                <a:lumOff val="50000"/>
                <a:alpha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4" name="Straight Connector 163">
            <a:extLst>
              <a:ext uri="{FF2B5EF4-FFF2-40B4-BE49-F238E27FC236}">
                <a16:creationId xmlns:a16="http://schemas.microsoft.com/office/drawing/2014/main" id="{83D8F034-5E5A-1424-EBE3-707B8EFD00B1}"/>
              </a:ext>
            </a:extLst>
          </p:cNvPr>
          <p:cNvCxnSpPr>
            <a:cxnSpLocks/>
          </p:cNvCxnSpPr>
          <p:nvPr/>
        </p:nvCxnSpPr>
        <p:spPr>
          <a:xfrm flipV="1">
            <a:off x="5611954" y="5471133"/>
            <a:ext cx="0" cy="533260"/>
          </a:xfrm>
          <a:prstGeom prst="line">
            <a:avLst/>
          </a:prstGeom>
          <a:ln w="12700">
            <a:solidFill>
              <a:schemeClr val="tx1">
                <a:lumMod val="50000"/>
                <a:lumOff val="50000"/>
                <a:alpha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5" name="Straight Connector 164">
            <a:extLst>
              <a:ext uri="{FF2B5EF4-FFF2-40B4-BE49-F238E27FC236}">
                <a16:creationId xmlns:a16="http://schemas.microsoft.com/office/drawing/2014/main" id="{308B1A90-F216-B8C9-3E69-44CBA5F16A78}"/>
              </a:ext>
            </a:extLst>
          </p:cNvPr>
          <p:cNvCxnSpPr>
            <a:cxnSpLocks/>
          </p:cNvCxnSpPr>
          <p:nvPr/>
        </p:nvCxnSpPr>
        <p:spPr>
          <a:xfrm flipV="1">
            <a:off x="3223884" y="4025887"/>
            <a:ext cx="0" cy="473226"/>
          </a:xfrm>
          <a:prstGeom prst="line">
            <a:avLst/>
          </a:prstGeom>
          <a:ln w="12700">
            <a:solidFill>
              <a:schemeClr val="tx1">
                <a:lumMod val="50000"/>
                <a:lumOff val="50000"/>
                <a:alpha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6" name="Straight Connector 165">
            <a:extLst>
              <a:ext uri="{FF2B5EF4-FFF2-40B4-BE49-F238E27FC236}">
                <a16:creationId xmlns:a16="http://schemas.microsoft.com/office/drawing/2014/main" id="{C883324C-EB81-9207-EA40-B9500F01DE19}"/>
              </a:ext>
            </a:extLst>
          </p:cNvPr>
          <p:cNvCxnSpPr>
            <a:cxnSpLocks/>
            <a:endCxn id="171" idx="1"/>
          </p:cNvCxnSpPr>
          <p:nvPr/>
        </p:nvCxnSpPr>
        <p:spPr>
          <a:xfrm flipV="1">
            <a:off x="870122" y="4022119"/>
            <a:ext cx="2350392" cy="468110"/>
          </a:xfrm>
          <a:prstGeom prst="line">
            <a:avLst/>
          </a:prstGeom>
          <a:ln w="19050">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67" name="Straight Arrow Connector 166">
            <a:extLst>
              <a:ext uri="{FF2B5EF4-FFF2-40B4-BE49-F238E27FC236}">
                <a16:creationId xmlns:a16="http://schemas.microsoft.com/office/drawing/2014/main" id="{4CB79D72-2D5B-524D-662C-54286A9D28DA}"/>
              </a:ext>
            </a:extLst>
          </p:cNvPr>
          <p:cNvCxnSpPr>
            <a:cxnSpLocks/>
          </p:cNvCxnSpPr>
          <p:nvPr/>
        </p:nvCxnSpPr>
        <p:spPr>
          <a:xfrm flipV="1">
            <a:off x="870873" y="3903442"/>
            <a:ext cx="0" cy="600071"/>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168" name="ZoneTexte 41">
                <a:extLst>
                  <a:ext uri="{FF2B5EF4-FFF2-40B4-BE49-F238E27FC236}">
                    <a16:creationId xmlns:a16="http://schemas.microsoft.com/office/drawing/2014/main" id="{09190B58-BD71-AB1B-ADF7-6AD01941E1DD}"/>
                  </a:ext>
                </a:extLst>
              </p:cNvPr>
              <p:cNvSpPr txBox="1"/>
              <p:nvPr/>
            </p:nvSpPr>
            <p:spPr>
              <a:xfrm>
                <a:off x="215480" y="3982398"/>
                <a:ext cx="416203" cy="338554"/>
              </a:xfrm>
              <a:prstGeom prst="rect">
                <a:avLst/>
              </a:prstGeom>
              <a:noFill/>
            </p:spPr>
            <p:txBody>
              <a:bodyPr wrap="none" rtlCol="0">
                <a:spAutoFit/>
              </a:bodyPr>
              <a:lstStyle/>
              <a:p>
                <a:pPr algn="ctr"/>
                <a14:m>
                  <m:oMathPara xmlns:m="http://schemas.openxmlformats.org/officeDocument/2006/math">
                    <m:oMathParaPr>
                      <m:jc m:val="centerGroup"/>
                    </m:oMathParaPr>
                    <m:oMath xmlns:m="http://schemas.openxmlformats.org/officeDocument/2006/math">
                      <m:sSub>
                        <m:sSubPr>
                          <m:ctrlPr>
                            <a:rPr lang="fr-CA" sz="1600" b="0" i="1" smtClean="0">
                              <a:latin typeface="Cambria Math" panose="02040503050406030204" pitchFamily="18" charset="0"/>
                              <a:ea typeface="Cambria Math" panose="02040503050406030204" pitchFamily="18" charset="0"/>
                              <a:cs typeface="Roboto Serif Light" pitchFamily="2" charset="0"/>
                            </a:rPr>
                          </m:ctrlPr>
                        </m:sSubPr>
                        <m:e>
                          <m:r>
                            <a:rPr lang="fr-CA" sz="1600" b="0" i="1" smtClean="0">
                              <a:latin typeface="Cambria Math" panose="02040503050406030204" pitchFamily="18" charset="0"/>
                              <a:ea typeface="Cambria Math" panose="02040503050406030204" pitchFamily="18" charset="0"/>
                              <a:cs typeface="Roboto Serif Light" pitchFamily="2" charset="0"/>
                            </a:rPr>
                            <m:t>𝑡</m:t>
                          </m:r>
                        </m:e>
                        <m:sub>
                          <m:r>
                            <a:rPr lang="fr-CA" sz="1600" b="0" i="1" smtClean="0">
                              <a:latin typeface="Cambria Math" panose="02040503050406030204" pitchFamily="18" charset="0"/>
                              <a:ea typeface="Cambria Math" panose="02040503050406030204" pitchFamily="18" charset="0"/>
                              <a:cs typeface="Roboto Serif Light" pitchFamily="2" charset="0"/>
                            </a:rPr>
                            <m:t>2</m:t>
                          </m:r>
                        </m:sub>
                      </m:sSub>
                    </m:oMath>
                  </m:oMathPara>
                </a14:m>
                <a:endParaRPr lang="fr-CA" sz="1600" dirty="0">
                  <a:latin typeface="Century Schoolbook" panose="02040604050505020304" pitchFamily="18" charset="0"/>
                  <a:cs typeface="Roboto Serif Light" pitchFamily="2" charset="0"/>
                </a:endParaRPr>
              </a:p>
            </p:txBody>
          </p:sp>
        </mc:Choice>
        <mc:Fallback>
          <p:sp>
            <p:nvSpPr>
              <p:cNvPr id="168" name="ZoneTexte 41">
                <a:extLst>
                  <a:ext uri="{FF2B5EF4-FFF2-40B4-BE49-F238E27FC236}">
                    <a16:creationId xmlns:a16="http://schemas.microsoft.com/office/drawing/2014/main" id="{09190B58-BD71-AB1B-ADF7-6AD01941E1DD}"/>
                  </a:ext>
                </a:extLst>
              </p:cNvPr>
              <p:cNvSpPr txBox="1">
                <a:spLocks noRot="1" noChangeAspect="1" noMove="1" noResize="1" noEditPoints="1" noAdjustHandles="1" noChangeArrowheads="1" noChangeShapeType="1" noTextEdit="1"/>
              </p:cNvSpPr>
              <p:nvPr/>
            </p:nvSpPr>
            <p:spPr>
              <a:xfrm>
                <a:off x="215480" y="3982398"/>
                <a:ext cx="416203" cy="338554"/>
              </a:xfrm>
              <a:prstGeom prst="rect">
                <a:avLst/>
              </a:prstGeom>
              <a:blipFill>
                <a:blip r:embed="rId9"/>
                <a:stretch>
                  <a:fillRect t="-5357" r="-5797" b="-21429"/>
                </a:stretch>
              </a:blipFill>
            </p:spPr>
            <p:txBody>
              <a:bodyPr/>
              <a:lstStyle/>
              <a:p>
                <a:r>
                  <a:rPr lang="fr-CA">
                    <a:noFill/>
                  </a:rPr>
                  <a:t> </a:t>
                </a:r>
              </a:p>
            </p:txBody>
          </p:sp>
        </mc:Fallback>
      </mc:AlternateContent>
      <p:sp>
        <p:nvSpPr>
          <p:cNvPr id="169" name="ZoneTexte 41">
            <a:extLst>
              <a:ext uri="{FF2B5EF4-FFF2-40B4-BE49-F238E27FC236}">
                <a16:creationId xmlns:a16="http://schemas.microsoft.com/office/drawing/2014/main" id="{49E1CEB0-AF52-6F40-4929-9C77F1C2E1B9}"/>
              </a:ext>
            </a:extLst>
          </p:cNvPr>
          <p:cNvSpPr txBox="1"/>
          <p:nvPr/>
        </p:nvSpPr>
        <p:spPr>
          <a:xfrm>
            <a:off x="5911119" y="4320952"/>
            <a:ext cx="303288" cy="338554"/>
          </a:xfrm>
          <a:prstGeom prst="rect">
            <a:avLst/>
          </a:prstGeom>
          <a:noFill/>
        </p:spPr>
        <p:txBody>
          <a:bodyPr wrap="none" rtlCol="0">
            <a:spAutoFit/>
          </a:bodyPr>
          <a:lstStyle/>
          <a:p>
            <a:r>
              <a:rPr lang="fr-CA" sz="1600" dirty="0">
                <a:latin typeface="Century Schoolbook" panose="02040604050505020304" pitchFamily="18" charset="0"/>
                <a:cs typeface="Roboto Serif Light" pitchFamily="2" charset="0"/>
              </a:rPr>
              <a:t>x</a:t>
            </a:r>
          </a:p>
        </p:txBody>
      </p:sp>
      <p:sp>
        <p:nvSpPr>
          <p:cNvPr id="170" name="ZoneTexte 41">
            <a:extLst>
              <a:ext uri="{FF2B5EF4-FFF2-40B4-BE49-F238E27FC236}">
                <a16:creationId xmlns:a16="http://schemas.microsoft.com/office/drawing/2014/main" id="{52546915-2C08-812B-E46A-77C1AED78944}"/>
              </a:ext>
            </a:extLst>
          </p:cNvPr>
          <p:cNvSpPr txBox="1"/>
          <p:nvPr/>
        </p:nvSpPr>
        <p:spPr>
          <a:xfrm>
            <a:off x="571516" y="4341866"/>
            <a:ext cx="367408" cy="307777"/>
          </a:xfrm>
          <a:prstGeom prst="rect">
            <a:avLst/>
          </a:prstGeom>
          <a:noFill/>
        </p:spPr>
        <p:txBody>
          <a:bodyPr wrap="none" rtlCol="0">
            <a:spAutoFit/>
          </a:bodyPr>
          <a:lstStyle/>
          <a:p>
            <a:r>
              <a:rPr lang="fr-CA" sz="1400" dirty="0">
                <a:solidFill>
                  <a:schemeClr val="tx1">
                    <a:lumMod val="50000"/>
                    <a:lumOff val="50000"/>
                  </a:schemeClr>
                </a:solidFill>
                <a:latin typeface="Century Schoolbook" panose="02040604050505020304" pitchFamily="18" charset="0"/>
                <a:cs typeface="Roboto Serif Light" pitchFamily="2" charset="0"/>
              </a:rPr>
              <a:t>0°</a:t>
            </a:r>
          </a:p>
        </p:txBody>
      </p:sp>
      <p:sp>
        <p:nvSpPr>
          <p:cNvPr id="171" name="ZoneTexte 41">
            <a:extLst>
              <a:ext uri="{FF2B5EF4-FFF2-40B4-BE49-F238E27FC236}">
                <a16:creationId xmlns:a16="http://schemas.microsoft.com/office/drawing/2014/main" id="{C1A8300B-A330-FAFF-68AD-A5C285FF2878}"/>
              </a:ext>
            </a:extLst>
          </p:cNvPr>
          <p:cNvSpPr txBox="1"/>
          <p:nvPr/>
        </p:nvSpPr>
        <p:spPr>
          <a:xfrm>
            <a:off x="3220514" y="3868230"/>
            <a:ext cx="569387" cy="307777"/>
          </a:xfrm>
          <a:prstGeom prst="rect">
            <a:avLst/>
          </a:prstGeom>
          <a:noFill/>
        </p:spPr>
        <p:txBody>
          <a:bodyPr wrap="none" rtlCol="0">
            <a:spAutoFit/>
          </a:bodyPr>
          <a:lstStyle/>
          <a:p>
            <a:r>
              <a:rPr lang="fr-CA" sz="1400" dirty="0">
                <a:solidFill>
                  <a:schemeClr val="tx1">
                    <a:lumMod val="50000"/>
                    <a:lumOff val="50000"/>
                  </a:schemeClr>
                </a:solidFill>
                <a:latin typeface="Century Schoolbook" panose="02040604050505020304" pitchFamily="18" charset="0"/>
                <a:cs typeface="Roboto Serif Light" pitchFamily="2" charset="0"/>
              </a:rPr>
              <a:t>360°</a:t>
            </a:r>
          </a:p>
        </p:txBody>
      </p:sp>
      <p:sp>
        <p:nvSpPr>
          <p:cNvPr id="172" name="ZoneTexte 41">
            <a:extLst>
              <a:ext uri="{FF2B5EF4-FFF2-40B4-BE49-F238E27FC236}">
                <a16:creationId xmlns:a16="http://schemas.microsoft.com/office/drawing/2014/main" id="{9F06C4FD-C721-350B-671E-E0E5AEF1BD0D}"/>
              </a:ext>
            </a:extLst>
          </p:cNvPr>
          <p:cNvSpPr txBox="1"/>
          <p:nvPr/>
        </p:nvSpPr>
        <p:spPr>
          <a:xfrm>
            <a:off x="5580475" y="3869642"/>
            <a:ext cx="569387" cy="307777"/>
          </a:xfrm>
          <a:prstGeom prst="rect">
            <a:avLst/>
          </a:prstGeom>
          <a:noFill/>
        </p:spPr>
        <p:txBody>
          <a:bodyPr wrap="none" rtlCol="0">
            <a:spAutoFit/>
          </a:bodyPr>
          <a:lstStyle/>
          <a:p>
            <a:r>
              <a:rPr lang="fr-CA" sz="1400" dirty="0">
                <a:solidFill>
                  <a:schemeClr val="tx1">
                    <a:lumMod val="50000"/>
                    <a:lumOff val="50000"/>
                  </a:schemeClr>
                </a:solidFill>
                <a:latin typeface="Century Schoolbook" panose="02040604050505020304" pitchFamily="18" charset="0"/>
                <a:cs typeface="Roboto Serif Light" pitchFamily="2" charset="0"/>
              </a:rPr>
              <a:t>720°</a:t>
            </a:r>
          </a:p>
        </p:txBody>
      </p:sp>
      <p:sp>
        <p:nvSpPr>
          <p:cNvPr id="174" name="ZoneTexte 41">
            <a:extLst>
              <a:ext uri="{FF2B5EF4-FFF2-40B4-BE49-F238E27FC236}">
                <a16:creationId xmlns:a16="http://schemas.microsoft.com/office/drawing/2014/main" id="{2EEBB53F-47A4-65BA-4E0C-C3678BAB671D}"/>
              </a:ext>
            </a:extLst>
          </p:cNvPr>
          <p:cNvSpPr txBox="1"/>
          <p:nvPr/>
        </p:nvSpPr>
        <p:spPr>
          <a:xfrm>
            <a:off x="1776627" y="3936257"/>
            <a:ext cx="692492" cy="307777"/>
          </a:xfrm>
          <a:prstGeom prst="rect">
            <a:avLst/>
          </a:prstGeom>
          <a:noFill/>
        </p:spPr>
        <p:txBody>
          <a:bodyPr wrap="square" rtlCol="0">
            <a:spAutoFit/>
          </a:bodyPr>
          <a:lstStyle/>
          <a:p>
            <a:r>
              <a:rPr lang="fr-CA" sz="1400" dirty="0" err="1">
                <a:solidFill>
                  <a:schemeClr val="tx1">
                    <a:lumMod val="50000"/>
                    <a:lumOff val="50000"/>
                  </a:schemeClr>
                </a:solidFill>
                <a:latin typeface="Century Schoolbook" panose="02040604050505020304" pitchFamily="18" charset="0"/>
                <a:cs typeface="Roboto Serif Light" pitchFamily="2" charset="0"/>
              </a:rPr>
              <a:t>k</a:t>
            </a:r>
            <a:r>
              <a:rPr lang="fr-CA" sz="1400" baseline="-25000" dirty="0" err="1">
                <a:solidFill>
                  <a:schemeClr val="tx1">
                    <a:lumMod val="50000"/>
                    <a:lumOff val="50000"/>
                  </a:schemeClr>
                </a:solidFill>
                <a:latin typeface="Century Schoolbook" panose="02040604050505020304" pitchFamily="18" charset="0"/>
                <a:cs typeface="Roboto Serif Light" pitchFamily="2" charset="0"/>
              </a:rPr>
              <a:t>x</a:t>
            </a:r>
            <a:r>
              <a:rPr lang="fr-CA" sz="1400" dirty="0">
                <a:solidFill>
                  <a:schemeClr val="tx1">
                    <a:lumMod val="50000"/>
                    <a:lumOff val="50000"/>
                  </a:schemeClr>
                </a:solidFill>
                <a:latin typeface="Century Schoolbook" panose="02040604050505020304" pitchFamily="18" charset="0"/>
                <a:cs typeface="Roboto Serif Light" pitchFamily="2" charset="0"/>
              </a:rPr>
              <a:t>(t</a:t>
            </a:r>
            <a:r>
              <a:rPr lang="fr-CA" sz="1400" baseline="-25000" dirty="0">
                <a:solidFill>
                  <a:schemeClr val="tx1">
                    <a:lumMod val="50000"/>
                    <a:lumOff val="50000"/>
                  </a:schemeClr>
                </a:solidFill>
                <a:latin typeface="Century Schoolbook" panose="02040604050505020304" pitchFamily="18" charset="0"/>
                <a:cs typeface="Roboto Serif Light" pitchFamily="2" charset="0"/>
              </a:rPr>
              <a:t>2</a:t>
            </a:r>
            <a:r>
              <a:rPr lang="fr-CA" sz="1400" dirty="0">
                <a:solidFill>
                  <a:schemeClr val="tx1">
                    <a:lumMod val="50000"/>
                    <a:lumOff val="50000"/>
                  </a:schemeClr>
                </a:solidFill>
                <a:latin typeface="Century Schoolbook" panose="02040604050505020304" pitchFamily="18" charset="0"/>
                <a:cs typeface="Roboto Serif Light" pitchFamily="2" charset="0"/>
              </a:rPr>
              <a:t>)</a:t>
            </a:r>
            <a:endParaRPr lang="fr-CA" sz="1400" baseline="-25000" dirty="0">
              <a:solidFill>
                <a:schemeClr val="tx1">
                  <a:lumMod val="50000"/>
                  <a:lumOff val="50000"/>
                </a:schemeClr>
              </a:solidFill>
              <a:latin typeface="Century Schoolbook" panose="02040604050505020304" pitchFamily="18" charset="0"/>
              <a:cs typeface="Roboto Serif Light" pitchFamily="2" charset="0"/>
            </a:endParaRPr>
          </a:p>
        </p:txBody>
      </p:sp>
      <p:cxnSp>
        <p:nvCxnSpPr>
          <p:cNvPr id="190" name="Straight Connector 189">
            <a:extLst>
              <a:ext uri="{FF2B5EF4-FFF2-40B4-BE49-F238E27FC236}">
                <a16:creationId xmlns:a16="http://schemas.microsoft.com/office/drawing/2014/main" id="{DD5CB4FF-A520-484E-E4FC-8291B605D68F}"/>
              </a:ext>
            </a:extLst>
          </p:cNvPr>
          <p:cNvCxnSpPr>
            <a:cxnSpLocks/>
          </p:cNvCxnSpPr>
          <p:nvPr/>
        </p:nvCxnSpPr>
        <p:spPr>
          <a:xfrm flipV="1">
            <a:off x="3223132" y="4032389"/>
            <a:ext cx="2344789" cy="459258"/>
          </a:xfrm>
          <a:prstGeom prst="line">
            <a:avLst/>
          </a:prstGeom>
          <a:ln w="19050">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91" name="Straight Connector 190">
            <a:extLst>
              <a:ext uri="{FF2B5EF4-FFF2-40B4-BE49-F238E27FC236}">
                <a16:creationId xmlns:a16="http://schemas.microsoft.com/office/drawing/2014/main" id="{AD04FF71-4149-9EF6-53D6-13696B7AA14D}"/>
              </a:ext>
            </a:extLst>
          </p:cNvPr>
          <p:cNvCxnSpPr>
            <a:cxnSpLocks/>
          </p:cNvCxnSpPr>
          <p:nvPr/>
        </p:nvCxnSpPr>
        <p:spPr>
          <a:xfrm flipV="1">
            <a:off x="5586107" y="4026208"/>
            <a:ext cx="0" cy="473226"/>
          </a:xfrm>
          <a:prstGeom prst="line">
            <a:avLst/>
          </a:prstGeom>
          <a:ln w="12700">
            <a:solidFill>
              <a:schemeClr val="tx1">
                <a:lumMod val="50000"/>
                <a:lumOff val="50000"/>
                <a:alpha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3" name="Straight Arrow Connector 182">
            <a:extLst>
              <a:ext uri="{FF2B5EF4-FFF2-40B4-BE49-F238E27FC236}">
                <a16:creationId xmlns:a16="http://schemas.microsoft.com/office/drawing/2014/main" id="{FA19680F-C6C5-4999-2305-F1BC60C204AB}"/>
              </a:ext>
            </a:extLst>
          </p:cNvPr>
          <p:cNvCxnSpPr>
            <a:cxnSpLocks/>
          </p:cNvCxnSpPr>
          <p:nvPr/>
        </p:nvCxnSpPr>
        <p:spPr>
          <a:xfrm>
            <a:off x="865359" y="4499113"/>
            <a:ext cx="5045760" cy="0"/>
          </a:xfrm>
          <a:prstGeom prst="straightConnector1">
            <a:avLst/>
          </a:prstGeom>
          <a:ln w="1905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642" name="ZoneTexte 41">
                <a:extLst>
                  <a:ext uri="{FF2B5EF4-FFF2-40B4-BE49-F238E27FC236}">
                    <a16:creationId xmlns:a16="http://schemas.microsoft.com/office/drawing/2014/main" id="{93106D57-7D72-8110-A62D-34778C95943D}"/>
                  </a:ext>
                </a:extLst>
              </p:cNvPr>
              <p:cNvSpPr txBox="1"/>
              <p:nvPr/>
            </p:nvSpPr>
            <p:spPr>
              <a:xfrm>
                <a:off x="217557" y="2490728"/>
                <a:ext cx="411458" cy="338554"/>
              </a:xfrm>
              <a:prstGeom prst="rect">
                <a:avLst/>
              </a:prstGeom>
              <a:noFill/>
            </p:spPr>
            <p:txBody>
              <a:bodyPr wrap="none" rtlCol="0">
                <a:spAutoFit/>
              </a:bodyPr>
              <a:lstStyle/>
              <a:p>
                <a:pPr algn="ctr"/>
                <a14:m>
                  <m:oMathPara xmlns:m="http://schemas.openxmlformats.org/officeDocument/2006/math">
                    <m:oMathParaPr>
                      <m:jc m:val="centerGroup"/>
                    </m:oMathParaPr>
                    <m:oMath xmlns:m="http://schemas.openxmlformats.org/officeDocument/2006/math">
                      <m:sSub>
                        <m:sSubPr>
                          <m:ctrlPr>
                            <a:rPr lang="fr-CA" sz="1600" b="0" i="1" smtClean="0">
                              <a:latin typeface="Cambria Math" panose="02040503050406030204" pitchFamily="18" charset="0"/>
                              <a:ea typeface="Cambria Math" panose="02040503050406030204" pitchFamily="18" charset="0"/>
                              <a:cs typeface="Roboto Serif Light" pitchFamily="2" charset="0"/>
                            </a:rPr>
                          </m:ctrlPr>
                        </m:sSubPr>
                        <m:e>
                          <m:r>
                            <a:rPr lang="fr-CA" sz="1600" b="0" i="1" smtClean="0">
                              <a:latin typeface="Cambria Math" panose="02040503050406030204" pitchFamily="18" charset="0"/>
                              <a:ea typeface="Cambria Math" panose="02040503050406030204" pitchFamily="18" charset="0"/>
                              <a:cs typeface="Roboto Serif Light" pitchFamily="2" charset="0"/>
                            </a:rPr>
                            <m:t>𝑡</m:t>
                          </m:r>
                        </m:e>
                        <m:sub>
                          <m:r>
                            <a:rPr lang="fr-CA" sz="1600" b="0" i="1" smtClean="0">
                              <a:latin typeface="Cambria Math" panose="02040503050406030204" pitchFamily="18" charset="0"/>
                              <a:ea typeface="Cambria Math" panose="02040503050406030204" pitchFamily="18" charset="0"/>
                              <a:cs typeface="Roboto Serif Light" pitchFamily="2" charset="0"/>
                            </a:rPr>
                            <m:t>1</m:t>
                          </m:r>
                        </m:sub>
                      </m:sSub>
                    </m:oMath>
                  </m:oMathPara>
                </a14:m>
                <a:endParaRPr lang="fr-CA" sz="1600" dirty="0">
                  <a:latin typeface="Century Schoolbook" panose="02040604050505020304" pitchFamily="18" charset="0"/>
                  <a:cs typeface="Roboto Serif Light" pitchFamily="2" charset="0"/>
                </a:endParaRPr>
              </a:p>
            </p:txBody>
          </p:sp>
        </mc:Choice>
        <mc:Fallback>
          <p:sp>
            <p:nvSpPr>
              <p:cNvPr id="642" name="ZoneTexte 41">
                <a:extLst>
                  <a:ext uri="{FF2B5EF4-FFF2-40B4-BE49-F238E27FC236}">
                    <a16:creationId xmlns:a16="http://schemas.microsoft.com/office/drawing/2014/main" id="{93106D57-7D72-8110-A62D-34778C95943D}"/>
                  </a:ext>
                </a:extLst>
              </p:cNvPr>
              <p:cNvSpPr txBox="1">
                <a:spLocks noRot="1" noChangeAspect="1" noMove="1" noResize="1" noEditPoints="1" noAdjustHandles="1" noChangeArrowheads="1" noChangeShapeType="1" noTextEdit="1"/>
              </p:cNvSpPr>
              <p:nvPr/>
            </p:nvSpPr>
            <p:spPr>
              <a:xfrm>
                <a:off x="217557" y="2490728"/>
                <a:ext cx="411458" cy="338554"/>
              </a:xfrm>
              <a:prstGeom prst="rect">
                <a:avLst/>
              </a:prstGeom>
              <a:blipFill>
                <a:blip r:embed="rId10"/>
                <a:stretch>
                  <a:fillRect t="-5455" r="-7463" b="-23636"/>
                </a:stretch>
              </a:blipFill>
            </p:spPr>
            <p:txBody>
              <a:bodyPr/>
              <a:lstStyle/>
              <a:p>
                <a:r>
                  <a:rPr lang="fr-CA">
                    <a:noFill/>
                  </a:rPr>
                  <a:t> </a:t>
                </a:r>
              </a:p>
            </p:txBody>
          </p:sp>
        </mc:Fallback>
      </mc:AlternateContent>
      <p:cxnSp>
        <p:nvCxnSpPr>
          <p:cNvPr id="672" name="Straight Connector 671">
            <a:extLst>
              <a:ext uri="{FF2B5EF4-FFF2-40B4-BE49-F238E27FC236}">
                <a16:creationId xmlns:a16="http://schemas.microsoft.com/office/drawing/2014/main" id="{06FBDE06-6C81-109F-6199-784AF6E09B48}"/>
              </a:ext>
            </a:extLst>
          </p:cNvPr>
          <p:cNvCxnSpPr>
            <a:cxnSpLocks/>
          </p:cNvCxnSpPr>
          <p:nvPr/>
        </p:nvCxnSpPr>
        <p:spPr>
          <a:xfrm flipV="1">
            <a:off x="5589572" y="2545759"/>
            <a:ext cx="0" cy="473226"/>
          </a:xfrm>
          <a:prstGeom prst="line">
            <a:avLst/>
          </a:prstGeom>
          <a:ln w="12700">
            <a:solidFill>
              <a:schemeClr val="tx1">
                <a:lumMod val="50000"/>
                <a:lumOff val="50000"/>
                <a:alpha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82" name="Straight Connector 681">
            <a:extLst>
              <a:ext uri="{FF2B5EF4-FFF2-40B4-BE49-F238E27FC236}">
                <a16:creationId xmlns:a16="http://schemas.microsoft.com/office/drawing/2014/main" id="{BAE36233-11B1-F23C-FA0D-C5134F4DFA8E}"/>
              </a:ext>
            </a:extLst>
          </p:cNvPr>
          <p:cNvCxnSpPr/>
          <p:nvPr/>
        </p:nvCxnSpPr>
        <p:spPr>
          <a:xfrm>
            <a:off x="874043" y="1657579"/>
            <a:ext cx="4708091" cy="0"/>
          </a:xfrm>
          <a:prstGeom prst="line">
            <a:avLst/>
          </a:prstGeom>
          <a:ln w="12700">
            <a:solidFill>
              <a:srgbClr val="00A759"/>
            </a:solidFill>
            <a:prstDash val="sys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686" name="TextBox 685">
                <a:extLst>
                  <a:ext uri="{FF2B5EF4-FFF2-40B4-BE49-F238E27FC236}">
                    <a16:creationId xmlns:a16="http://schemas.microsoft.com/office/drawing/2014/main" id="{1036436B-0F5A-0F04-6576-EDA1ECA34537}"/>
                  </a:ext>
                </a:extLst>
              </p:cNvPr>
              <p:cNvSpPr txBox="1"/>
              <p:nvPr/>
            </p:nvSpPr>
            <p:spPr>
              <a:xfrm>
                <a:off x="5505340" y="1479572"/>
                <a:ext cx="1225595" cy="35965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p>
                        <m:sSupPr>
                          <m:ctrlPr>
                            <a:rPr lang="fr-CA" sz="1600" b="0" i="1" smtClean="0">
                              <a:latin typeface="Cambria Math" panose="02040503050406030204" pitchFamily="18" charset="0"/>
                              <a:ea typeface="Cambria Math" panose="02040503050406030204" pitchFamily="18" charset="0"/>
                            </a:rPr>
                          </m:ctrlPr>
                        </m:sSupPr>
                        <m:e>
                          <m:r>
                            <a:rPr lang="fr-CA" sz="1600" b="0" i="1" smtClean="0">
                              <a:latin typeface="Cambria Math" panose="02040503050406030204" pitchFamily="18" charset="0"/>
                              <a:ea typeface="Cambria Math" panose="02040503050406030204" pitchFamily="18" charset="0"/>
                            </a:rPr>
                            <m:t>𝑒</m:t>
                          </m:r>
                        </m:e>
                        <m:sup>
                          <m:r>
                            <a:rPr lang="fr-CA" sz="1600" b="0" i="1" smtClean="0">
                              <a:latin typeface="Cambria Math" panose="02040503050406030204" pitchFamily="18" charset="0"/>
                              <a:ea typeface="Cambria Math" panose="02040503050406030204" pitchFamily="18" charset="0"/>
                            </a:rPr>
                            <m:t>−</m:t>
                          </m:r>
                          <m:r>
                            <a:rPr lang="fr-CA" sz="1600" b="0" i="1" smtClean="0">
                              <a:latin typeface="Cambria Math" panose="02040503050406030204" pitchFamily="18" charset="0"/>
                              <a:ea typeface="Cambria Math" panose="02040503050406030204" pitchFamily="18" charset="0"/>
                            </a:rPr>
                            <m:t>𝑖</m:t>
                          </m:r>
                          <m:r>
                            <a:rPr lang="fr-CA" sz="1600" b="0" i="1" smtClean="0">
                              <a:latin typeface="Cambria Math" panose="02040503050406030204" pitchFamily="18" charset="0"/>
                              <a:ea typeface="Cambria Math" panose="02040503050406030204" pitchFamily="18" charset="0"/>
                            </a:rPr>
                            <m:t>2</m:t>
                          </m:r>
                          <m:r>
                            <a:rPr lang="fr-CA" sz="1600" b="0" i="1" smtClean="0">
                              <a:latin typeface="Cambria Math" panose="02040503050406030204" pitchFamily="18" charset="0"/>
                              <a:ea typeface="Cambria Math" panose="02040503050406030204" pitchFamily="18" charset="0"/>
                            </a:rPr>
                            <m:t>𝜋</m:t>
                          </m:r>
                          <m:sSub>
                            <m:sSubPr>
                              <m:ctrlPr>
                                <a:rPr lang="fr-CA" sz="1600" b="0" i="1" smtClean="0">
                                  <a:latin typeface="Cambria Math" panose="02040503050406030204" pitchFamily="18" charset="0"/>
                                  <a:ea typeface="Cambria Math" panose="02040503050406030204" pitchFamily="18" charset="0"/>
                                </a:rPr>
                              </m:ctrlPr>
                            </m:sSubPr>
                            <m:e>
                              <m:r>
                                <m:rPr>
                                  <m:sty m:val="p"/>
                                </m:rPr>
                                <a:rPr lang="fr-CA" sz="1600" b="0" i="0" smtClean="0">
                                  <a:latin typeface="Cambria Math" panose="02040503050406030204" pitchFamily="18" charset="0"/>
                                  <a:ea typeface="Cambria Math" panose="02040503050406030204" pitchFamily="18" charset="0"/>
                                </a:rPr>
                                <m:t>k</m:t>
                              </m:r>
                            </m:e>
                            <m:sub>
                              <m:r>
                                <m:rPr>
                                  <m:sty m:val="p"/>
                                </m:rPr>
                                <a:rPr lang="fr-CA" sz="1600" b="0" i="0" smtClean="0">
                                  <a:latin typeface="Cambria Math" panose="02040503050406030204" pitchFamily="18" charset="0"/>
                                  <a:ea typeface="Cambria Math" panose="02040503050406030204" pitchFamily="18" charset="0"/>
                                </a:rPr>
                                <m:t>x</m:t>
                              </m:r>
                            </m:sub>
                          </m:sSub>
                          <m:d>
                            <m:dPr>
                              <m:ctrlPr>
                                <a:rPr lang="fr-CA" sz="1600" b="0" i="1" smtClean="0">
                                  <a:latin typeface="Cambria Math" panose="02040503050406030204" pitchFamily="18" charset="0"/>
                                  <a:ea typeface="Cambria Math" panose="02040503050406030204" pitchFamily="18" charset="0"/>
                                </a:rPr>
                              </m:ctrlPr>
                            </m:dPr>
                            <m:e>
                              <m:r>
                                <a:rPr lang="fr-CA" sz="1600" b="0" i="1" smtClean="0">
                                  <a:latin typeface="Cambria Math" panose="02040503050406030204" pitchFamily="18" charset="0"/>
                                  <a:ea typeface="Cambria Math" panose="02040503050406030204" pitchFamily="18" charset="0"/>
                                </a:rPr>
                                <m:t>𝑡</m:t>
                              </m:r>
                            </m:e>
                          </m:d>
                          <m:r>
                            <m:rPr>
                              <m:sty m:val="p"/>
                            </m:rPr>
                            <a:rPr lang="fr-CA" sz="1600" b="0" i="0" smtClean="0">
                              <a:latin typeface="Cambria Math" panose="02040503050406030204" pitchFamily="18" charset="0"/>
                              <a:ea typeface="Cambria Math" panose="02040503050406030204" pitchFamily="18" charset="0"/>
                            </a:rPr>
                            <m:t>x</m:t>
                          </m:r>
                        </m:sup>
                      </m:sSup>
                    </m:oMath>
                  </m:oMathPara>
                </a14:m>
                <a:endParaRPr lang="fr-CA" sz="1600" dirty="0">
                  <a:latin typeface="Century Schoolbook" panose="02040604050505020304" pitchFamily="18" charset="0"/>
                </a:endParaRPr>
              </a:p>
            </p:txBody>
          </p:sp>
        </mc:Choice>
        <mc:Fallback>
          <p:sp>
            <p:nvSpPr>
              <p:cNvPr id="686" name="TextBox 685">
                <a:extLst>
                  <a:ext uri="{FF2B5EF4-FFF2-40B4-BE49-F238E27FC236}">
                    <a16:creationId xmlns:a16="http://schemas.microsoft.com/office/drawing/2014/main" id="{1036436B-0F5A-0F04-6576-EDA1ECA34537}"/>
                  </a:ext>
                </a:extLst>
              </p:cNvPr>
              <p:cNvSpPr txBox="1">
                <a:spLocks noRot="1" noChangeAspect="1" noMove="1" noResize="1" noEditPoints="1" noAdjustHandles="1" noChangeArrowheads="1" noChangeShapeType="1" noTextEdit="1"/>
              </p:cNvSpPr>
              <p:nvPr/>
            </p:nvSpPr>
            <p:spPr>
              <a:xfrm>
                <a:off x="5505340" y="1479572"/>
                <a:ext cx="1225595" cy="359650"/>
              </a:xfrm>
              <a:prstGeom prst="rect">
                <a:avLst/>
              </a:prstGeom>
              <a:blipFill>
                <a:blip r:embed="rId11"/>
                <a:stretch>
                  <a:fillRect/>
                </a:stretch>
              </a:blipFill>
            </p:spPr>
            <p:txBody>
              <a:bodyPr/>
              <a:lstStyle/>
              <a:p>
                <a:r>
                  <a:rPr lang="fr-CA">
                    <a:noFill/>
                  </a:rPr>
                  <a:t> </a:t>
                </a:r>
              </a:p>
            </p:txBody>
          </p:sp>
        </mc:Fallback>
      </mc:AlternateContent>
      <p:cxnSp>
        <p:nvCxnSpPr>
          <p:cNvPr id="263" name="Straight Connector 262">
            <a:extLst>
              <a:ext uri="{FF2B5EF4-FFF2-40B4-BE49-F238E27FC236}">
                <a16:creationId xmlns:a16="http://schemas.microsoft.com/office/drawing/2014/main" id="{9874B975-62B0-5809-D39D-7900B2E08F5C}"/>
              </a:ext>
            </a:extLst>
          </p:cNvPr>
          <p:cNvCxnSpPr>
            <a:cxnSpLocks/>
          </p:cNvCxnSpPr>
          <p:nvPr/>
        </p:nvCxnSpPr>
        <p:spPr>
          <a:xfrm flipV="1">
            <a:off x="877181" y="2529438"/>
            <a:ext cx="4717914" cy="474275"/>
          </a:xfrm>
          <a:prstGeom prst="line">
            <a:avLst/>
          </a:prstGeom>
          <a:ln w="19050">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56" name="Straight Arrow Connector 255">
            <a:extLst>
              <a:ext uri="{FF2B5EF4-FFF2-40B4-BE49-F238E27FC236}">
                <a16:creationId xmlns:a16="http://schemas.microsoft.com/office/drawing/2014/main" id="{99C2150C-5A01-5E26-0DAA-71FAFF7800EE}"/>
              </a:ext>
            </a:extLst>
          </p:cNvPr>
          <p:cNvCxnSpPr>
            <a:cxnSpLocks/>
          </p:cNvCxnSpPr>
          <p:nvPr/>
        </p:nvCxnSpPr>
        <p:spPr>
          <a:xfrm>
            <a:off x="881291" y="3010796"/>
            <a:ext cx="5045760" cy="0"/>
          </a:xfrm>
          <a:prstGeom prst="straightConnector1">
            <a:avLst/>
          </a:prstGeom>
          <a:ln w="1905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641" name="Straight Arrow Connector 640">
            <a:extLst>
              <a:ext uri="{FF2B5EF4-FFF2-40B4-BE49-F238E27FC236}">
                <a16:creationId xmlns:a16="http://schemas.microsoft.com/office/drawing/2014/main" id="{1D0A3A78-9CFF-A305-1956-A63873B021DE}"/>
              </a:ext>
            </a:extLst>
          </p:cNvPr>
          <p:cNvCxnSpPr>
            <a:cxnSpLocks/>
          </p:cNvCxnSpPr>
          <p:nvPr/>
        </p:nvCxnSpPr>
        <p:spPr>
          <a:xfrm flipV="1">
            <a:off x="877932" y="2420675"/>
            <a:ext cx="0" cy="600071"/>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93" name="Straight Connector 692">
            <a:extLst>
              <a:ext uri="{FF2B5EF4-FFF2-40B4-BE49-F238E27FC236}">
                <a16:creationId xmlns:a16="http://schemas.microsoft.com/office/drawing/2014/main" id="{F4F3418C-9535-B576-6FEC-03A254070524}"/>
              </a:ext>
            </a:extLst>
          </p:cNvPr>
          <p:cNvCxnSpPr>
            <a:cxnSpLocks/>
          </p:cNvCxnSpPr>
          <p:nvPr/>
        </p:nvCxnSpPr>
        <p:spPr>
          <a:xfrm flipV="1">
            <a:off x="2467814" y="5490003"/>
            <a:ext cx="1575343" cy="505506"/>
          </a:xfrm>
          <a:prstGeom prst="line">
            <a:avLst/>
          </a:prstGeom>
          <a:ln w="19050">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94" name="Straight Connector 693">
            <a:extLst>
              <a:ext uri="{FF2B5EF4-FFF2-40B4-BE49-F238E27FC236}">
                <a16:creationId xmlns:a16="http://schemas.microsoft.com/office/drawing/2014/main" id="{C5F87F7A-0826-4E77-E586-66F07236FAD3}"/>
              </a:ext>
            </a:extLst>
          </p:cNvPr>
          <p:cNvCxnSpPr>
            <a:cxnSpLocks/>
          </p:cNvCxnSpPr>
          <p:nvPr/>
        </p:nvCxnSpPr>
        <p:spPr>
          <a:xfrm flipV="1">
            <a:off x="4045691" y="5490003"/>
            <a:ext cx="1575343" cy="505506"/>
          </a:xfrm>
          <a:prstGeom prst="line">
            <a:avLst/>
          </a:prstGeom>
          <a:ln w="19050">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69" name="Straight Arrow Connector 268">
            <a:extLst>
              <a:ext uri="{FF2B5EF4-FFF2-40B4-BE49-F238E27FC236}">
                <a16:creationId xmlns:a16="http://schemas.microsoft.com/office/drawing/2014/main" id="{1CF7D710-7450-A0C1-7716-2452D45D0235}"/>
              </a:ext>
            </a:extLst>
          </p:cNvPr>
          <p:cNvCxnSpPr>
            <a:cxnSpLocks/>
          </p:cNvCxnSpPr>
          <p:nvPr/>
        </p:nvCxnSpPr>
        <p:spPr>
          <a:xfrm>
            <a:off x="872418" y="6004393"/>
            <a:ext cx="5045760" cy="0"/>
          </a:xfrm>
          <a:prstGeom prst="straightConnector1">
            <a:avLst/>
          </a:prstGeom>
          <a:ln w="1905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700" name="Straight Connector 699">
            <a:extLst>
              <a:ext uri="{FF2B5EF4-FFF2-40B4-BE49-F238E27FC236}">
                <a16:creationId xmlns:a16="http://schemas.microsoft.com/office/drawing/2014/main" id="{F07875DA-81CF-C046-B3CC-1B89E18B84E4}"/>
              </a:ext>
            </a:extLst>
          </p:cNvPr>
          <p:cNvCxnSpPr/>
          <p:nvPr/>
        </p:nvCxnSpPr>
        <p:spPr>
          <a:xfrm>
            <a:off x="872417" y="1408499"/>
            <a:ext cx="4708091" cy="0"/>
          </a:xfrm>
          <a:prstGeom prst="line">
            <a:avLst/>
          </a:prstGeom>
          <a:ln w="19050">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701" name="ZoneTexte 41">
                <a:extLst>
                  <a:ext uri="{FF2B5EF4-FFF2-40B4-BE49-F238E27FC236}">
                    <a16:creationId xmlns:a16="http://schemas.microsoft.com/office/drawing/2014/main" id="{845D8638-ED61-73D6-8D55-44C42F66C89E}"/>
                  </a:ext>
                </a:extLst>
              </p:cNvPr>
              <p:cNvSpPr txBox="1"/>
              <p:nvPr/>
            </p:nvSpPr>
            <p:spPr>
              <a:xfrm>
                <a:off x="5505340" y="1200657"/>
                <a:ext cx="811762" cy="338554"/>
              </a:xfrm>
              <a:prstGeom prst="rect">
                <a:avLst/>
              </a:prstGeom>
              <a:noFill/>
            </p:spPr>
            <p:txBody>
              <a:bodyPr wrap="none" rtlCol="0">
                <a:spAutoFit/>
              </a:bodyPr>
              <a:lstStyle/>
              <a:p>
                <a:pPr algn="ctr"/>
                <a:r>
                  <a:rPr lang="fr-CA" sz="1600" dirty="0">
                    <a:latin typeface="Century Schoolbook" panose="02040604050505020304" pitchFamily="18" charset="0"/>
                    <a:cs typeface="Roboto Serif Light" pitchFamily="2" charset="0"/>
                  </a:rPr>
                  <a:t> </a:t>
                </a:r>
                <a14:m>
                  <m:oMath xmlns:m="http://schemas.openxmlformats.org/officeDocument/2006/math">
                    <m:r>
                      <a:rPr lang="fr-CA" sz="1600" i="1" smtClean="0">
                        <a:latin typeface="Cambria Math" panose="02040503050406030204" pitchFamily="18" charset="0"/>
                        <a:ea typeface="Cambria Math" panose="02040503050406030204" pitchFamily="18" charset="0"/>
                        <a:cs typeface="Roboto Serif Light" pitchFamily="2" charset="0"/>
                      </a:rPr>
                      <m:t>𝜑</m:t>
                    </m:r>
                    <m:r>
                      <a:rPr lang="fr-CA" sz="1600" b="0" i="1" smtClean="0">
                        <a:latin typeface="Cambria Math" panose="02040503050406030204" pitchFamily="18" charset="0"/>
                        <a:ea typeface="Cambria Math" panose="02040503050406030204" pitchFamily="18" charset="0"/>
                        <a:cs typeface="Roboto Serif Light" pitchFamily="2" charset="0"/>
                      </a:rPr>
                      <m:t>(</m:t>
                    </m:r>
                    <m:r>
                      <m:rPr>
                        <m:sty m:val="p"/>
                      </m:rPr>
                      <a:rPr lang="fr-CA" sz="1600" b="0" i="0" smtClean="0">
                        <a:latin typeface="Cambria Math" panose="02040503050406030204" pitchFamily="18" charset="0"/>
                        <a:ea typeface="Cambria Math" panose="02040503050406030204" pitchFamily="18" charset="0"/>
                        <a:cs typeface="Roboto Serif Light" pitchFamily="2" charset="0"/>
                      </a:rPr>
                      <m:t>x</m:t>
                    </m:r>
                    <m:r>
                      <a:rPr lang="fr-CA" sz="1600" b="0" i="1" smtClean="0">
                        <a:latin typeface="Cambria Math" panose="02040503050406030204" pitchFamily="18" charset="0"/>
                        <a:ea typeface="Cambria Math" panose="02040503050406030204" pitchFamily="18" charset="0"/>
                        <a:cs typeface="Roboto Serif Light" pitchFamily="2" charset="0"/>
                      </a:rPr>
                      <m:t>,</m:t>
                    </m:r>
                    <m:r>
                      <a:rPr lang="fr-CA" sz="1600" b="0" i="1" smtClean="0">
                        <a:latin typeface="Cambria Math" panose="02040503050406030204" pitchFamily="18" charset="0"/>
                        <a:ea typeface="Cambria Math" panose="02040503050406030204" pitchFamily="18" charset="0"/>
                        <a:cs typeface="Roboto Serif Light" pitchFamily="2" charset="0"/>
                      </a:rPr>
                      <m:t>𝑡</m:t>
                    </m:r>
                    <m:r>
                      <a:rPr lang="fr-CA" sz="1600" b="0" i="1" smtClean="0">
                        <a:latin typeface="Cambria Math" panose="02040503050406030204" pitchFamily="18" charset="0"/>
                        <a:ea typeface="Cambria Math" panose="02040503050406030204" pitchFamily="18" charset="0"/>
                        <a:cs typeface="Roboto Serif Light" pitchFamily="2" charset="0"/>
                      </a:rPr>
                      <m:t>)</m:t>
                    </m:r>
                  </m:oMath>
                </a14:m>
                <a:endParaRPr lang="fr-CA" sz="1600" dirty="0">
                  <a:latin typeface="Century Schoolbook" panose="02040604050505020304" pitchFamily="18" charset="0"/>
                  <a:cs typeface="Roboto Serif Light" pitchFamily="2" charset="0"/>
                </a:endParaRPr>
              </a:p>
            </p:txBody>
          </p:sp>
        </mc:Choice>
        <mc:Fallback>
          <p:sp>
            <p:nvSpPr>
              <p:cNvPr id="701" name="ZoneTexte 41">
                <a:extLst>
                  <a:ext uri="{FF2B5EF4-FFF2-40B4-BE49-F238E27FC236}">
                    <a16:creationId xmlns:a16="http://schemas.microsoft.com/office/drawing/2014/main" id="{845D8638-ED61-73D6-8D55-44C42F66C89E}"/>
                  </a:ext>
                </a:extLst>
              </p:cNvPr>
              <p:cNvSpPr txBox="1">
                <a:spLocks noRot="1" noChangeAspect="1" noMove="1" noResize="1" noEditPoints="1" noAdjustHandles="1" noChangeArrowheads="1" noChangeShapeType="1" noTextEdit="1"/>
              </p:cNvSpPr>
              <p:nvPr/>
            </p:nvSpPr>
            <p:spPr>
              <a:xfrm>
                <a:off x="5505340" y="1200657"/>
                <a:ext cx="811762" cy="338554"/>
              </a:xfrm>
              <a:prstGeom prst="rect">
                <a:avLst/>
              </a:prstGeom>
              <a:blipFill>
                <a:blip r:embed="rId12"/>
                <a:stretch>
                  <a:fillRect l="-3759" t="-5455" r="-11278" b="-23636"/>
                </a:stretch>
              </a:blipFill>
            </p:spPr>
            <p:txBody>
              <a:bodyPr/>
              <a:lstStyle/>
              <a:p>
                <a:r>
                  <a:rPr lang="fr-CA">
                    <a:noFill/>
                  </a:rPr>
                  <a:t> </a:t>
                </a:r>
              </a:p>
            </p:txBody>
          </p:sp>
        </mc:Fallback>
      </mc:AlternateContent>
      <mc:AlternateContent xmlns:mc="http://schemas.openxmlformats.org/markup-compatibility/2006">
        <mc:Choice xmlns:a14="http://schemas.microsoft.com/office/drawing/2010/main" Requires="a14">
          <p:sp>
            <p:nvSpPr>
              <p:cNvPr id="703" name="ZoneTexte 41">
                <a:extLst>
                  <a:ext uri="{FF2B5EF4-FFF2-40B4-BE49-F238E27FC236}">
                    <a16:creationId xmlns:a16="http://schemas.microsoft.com/office/drawing/2014/main" id="{22DE3A0B-2E50-EC8B-3A71-E50A4567D7EE}"/>
                  </a:ext>
                </a:extLst>
              </p:cNvPr>
              <p:cNvSpPr txBox="1"/>
              <p:nvPr/>
            </p:nvSpPr>
            <p:spPr>
              <a:xfrm>
                <a:off x="208025" y="1322374"/>
                <a:ext cx="416203" cy="338554"/>
              </a:xfrm>
              <a:prstGeom prst="rect">
                <a:avLst/>
              </a:prstGeom>
              <a:noFill/>
            </p:spPr>
            <p:txBody>
              <a:bodyPr wrap="none" rtlCol="0">
                <a:spAutoFit/>
              </a:bodyPr>
              <a:lstStyle/>
              <a:p>
                <a:pPr algn="ctr"/>
                <a14:m>
                  <m:oMathPara xmlns:m="http://schemas.openxmlformats.org/officeDocument/2006/math">
                    <m:oMathParaPr>
                      <m:jc m:val="centerGroup"/>
                    </m:oMathParaPr>
                    <m:oMath xmlns:m="http://schemas.openxmlformats.org/officeDocument/2006/math">
                      <m:sSub>
                        <m:sSubPr>
                          <m:ctrlPr>
                            <a:rPr lang="fr-CA" sz="1600" b="0" i="1" smtClean="0">
                              <a:latin typeface="Cambria Math" panose="02040503050406030204" pitchFamily="18" charset="0"/>
                              <a:ea typeface="Cambria Math" panose="02040503050406030204" pitchFamily="18" charset="0"/>
                              <a:cs typeface="Roboto Serif Light" pitchFamily="2" charset="0"/>
                            </a:rPr>
                          </m:ctrlPr>
                        </m:sSubPr>
                        <m:e>
                          <m:r>
                            <a:rPr lang="fr-CA" sz="1600" b="0" i="1" smtClean="0">
                              <a:latin typeface="Cambria Math" panose="02040503050406030204" pitchFamily="18" charset="0"/>
                              <a:ea typeface="Cambria Math" panose="02040503050406030204" pitchFamily="18" charset="0"/>
                              <a:cs typeface="Roboto Serif Light" pitchFamily="2" charset="0"/>
                            </a:rPr>
                            <m:t>𝑡</m:t>
                          </m:r>
                        </m:e>
                        <m:sub>
                          <m:r>
                            <a:rPr lang="fr-CA" sz="1600" b="0" i="1" smtClean="0">
                              <a:latin typeface="Cambria Math" panose="02040503050406030204" pitchFamily="18" charset="0"/>
                              <a:ea typeface="Cambria Math" panose="02040503050406030204" pitchFamily="18" charset="0"/>
                              <a:cs typeface="Roboto Serif Light" pitchFamily="2" charset="0"/>
                            </a:rPr>
                            <m:t>0</m:t>
                          </m:r>
                        </m:sub>
                      </m:sSub>
                    </m:oMath>
                  </m:oMathPara>
                </a14:m>
                <a:endParaRPr lang="fr-CA" sz="1600" dirty="0">
                  <a:latin typeface="Century Schoolbook" panose="02040604050505020304" pitchFamily="18" charset="0"/>
                  <a:cs typeface="Roboto Serif Light" pitchFamily="2" charset="0"/>
                </a:endParaRPr>
              </a:p>
            </p:txBody>
          </p:sp>
        </mc:Choice>
        <mc:Fallback>
          <p:sp>
            <p:nvSpPr>
              <p:cNvPr id="703" name="ZoneTexte 41">
                <a:extLst>
                  <a:ext uri="{FF2B5EF4-FFF2-40B4-BE49-F238E27FC236}">
                    <a16:creationId xmlns:a16="http://schemas.microsoft.com/office/drawing/2014/main" id="{22DE3A0B-2E50-EC8B-3A71-E50A4567D7EE}"/>
                  </a:ext>
                </a:extLst>
              </p:cNvPr>
              <p:cNvSpPr txBox="1">
                <a:spLocks noRot="1" noChangeAspect="1" noMove="1" noResize="1" noEditPoints="1" noAdjustHandles="1" noChangeArrowheads="1" noChangeShapeType="1" noTextEdit="1"/>
              </p:cNvSpPr>
              <p:nvPr/>
            </p:nvSpPr>
            <p:spPr>
              <a:xfrm>
                <a:off x="208025" y="1322374"/>
                <a:ext cx="416203" cy="338554"/>
              </a:xfrm>
              <a:prstGeom prst="rect">
                <a:avLst/>
              </a:prstGeom>
              <a:blipFill>
                <a:blip r:embed="rId13"/>
                <a:stretch>
                  <a:fillRect t="-5455" r="-7353" b="-23636"/>
                </a:stretch>
              </a:blipFill>
            </p:spPr>
            <p:txBody>
              <a:bodyPr/>
              <a:lstStyle/>
              <a:p>
                <a:r>
                  <a:rPr lang="fr-CA">
                    <a:noFill/>
                  </a:rPr>
                  <a:t> </a:t>
                </a:r>
              </a:p>
            </p:txBody>
          </p:sp>
        </mc:Fallback>
      </mc:AlternateContent>
      <p:sp>
        <p:nvSpPr>
          <p:cNvPr id="706" name="Rectangle 705">
            <a:extLst>
              <a:ext uri="{FF2B5EF4-FFF2-40B4-BE49-F238E27FC236}">
                <a16:creationId xmlns:a16="http://schemas.microsoft.com/office/drawing/2014/main" id="{44A65AA3-8143-93D9-E767-290B971AAE8B}"/>
              </a:ext>
            </a:extLst>
          </p:cNvPr>
          <p:cNvSpPr/>
          <p:nvPr/>
        </p:nvSpPr>
        <p:spPr>
          <a:xfrm>
            <a:off x="6727700" y="4535278"/>
            <a:ext cx="332324" cy="388038"/>
          </a:xfrm>
          <a:prstGeom prst="rect">
            <a:avLst/>
          </a:prstGeom>
          <a:solidFill>
            <a:schemeClr val="tx1">
              <a:lumMod val="50000"/>
              <a:lumOff val="5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sp>
        <p:nvSpPr>
          <p:cNvPr id="716" name="ZoneTexte 41">
            <a:extLst>
              <a:ext uri="{FF2B5EF4-FFF2-40B4-BE49-F238E27FC236}">
                <a16:creationId xmlns:a16="http://schemas.microsoft.com/office/drawing/2014/main" id="{7DBBDFA0-CA85-AACF-B96F-1CDD44336817}"/>
              </a:ext>
            </a:extLst>
          </p:cNvPr>
          <p:cNvSpPr txBox="1"/>
          <p:nvPr/>
        </p:nvSpPr>
        <p:spPr>
          <a:xfrm>
            <a:off x="7829442" y="4744660"/>
            <a:ext cx="439544" cy="338554"/>
          </a:xfrm>
          <a:prstGeom prst="rect">
            <a:avLst/>
          </a:prstGeom>
          <a:noFill/>
        </p:spPr>
        <p:txBody>
          <a:bodyPr wrap="none" rtlCol="0">
            <a:spAutoFit/>
          </a:bodyPr>
          <a:lstStyle/>
          <a:p>
            <a:r>
              <a:rPr lang="fr-CA" sz="1600" b="1" dirty="0" err="1">
                <a:latin typeface="Century Schoolbook" panose="02040604050505020304" pitchFamily="18" charset="0"/>
                <a:cs typeface="Roboto Serif Medium" pitchFamily="2" charset="0"/>
              </a:rPr>
              <a:t>G</a:t>
            </a:r>
            <a:r>
              <a:rPr lang="fr-CA" sz="1600" b="1" baseline="-25000" dirty="0" err="1">
                <a:latin typeface="Century Schoolbook" panose="02040604050505020304" pitchFamily="18" charset="0"/>
                <a:cs typeface="Roboto Serif Medium" pitchFamily="2" charset="0"/>
              </a:rPr>
              <a:t>x</a:t>
            </a:r>
            <a:endParaRPr lang="fr-CA" sz="1600" b="1" dirty="0">
              <a:latin typeface="Century Schoolbook" panose="02040604050505020304" pitchFamily="18" charset="0"/>
              <a:cs typeface="Roboto Serif Medium" pitchFamily="2" charset="0"/>
            </a:endParaRPr>
          </a:p>
        </p:txBody>
      </p:sp>
      <mc:AlternateContent xmlns:mc="http://schemas.openxmlformats.org/markup-compatibility/2006">
        <mc:Choice xmlns:a14="http://schemas.microsoft.com/office/drawing/2010/main" Requires="a14">
          <p:sp>
            <p:nvSpPr>
              <p:cNvPr id="718" name="TextBox 717">
                <a:extLst>
                  <a:ext uri="{FF2B5EF4-FFF2-40B4-BE49-F238E27FC236}">
                    <a16:creationId xmlns:a16="http://schemas.microsoft.com/office/drawing/2014/main" id="{8D86D964-F156-F945-968C-89D254B8C346}"/>
                  </a:ext>
                </a:extLst>
              </p:cNvPr>
              <p:cNvSpPr txBox="1"/>
              <p:nvPr/>
            </p:nvSpPr>
            <p:spPr>
              <a:xfrm>
                <a:off x="6809868" y="4873766"/>
                <a:ext cx="534760" cy="338554"/>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fr-CA" sz="1600" i="1" smtClean="0">
                              <a:latin typeface="Cambria Math" panose="02040503050406030204" pitchFamily="18" charset="0"/>
                              <a:ea typeface="Cambria Math" panose="02040503050406030204" pitchFamily="18" charset="0"/>
                              <a:cs typeface="Roboto Serif Light" pitchFamily="2" charset="0"/>
                            </a:rPr>
                          </m:ctrlPr>
                        </m:sSubPr>
                        <m:e>
                          <m:r>
                            <a:rPr lang="fr-CA" sz="1600" i="1">
                              <a:latin typeface="Cambria Math" panose="02040503050406030204" pitchFamily="18" charset="0"/>
                              <a:ea typeface="Cambria Math" panose="02040503050406030204" pitchFamily="18" charset="0"/>
                              <a:cs typeface="Roboto Serif Light" pitchFamily="2" charset="0"/>
                            </a:rPr>
                            <m:t>𝑡</m:t>
                          </m:r>
                        </m:e>
                        <m:sub>
                          <m:r>
                            <a:rPr lang="fr-CA" sz="1600" b="0" i="1" smtClean="0">
                              <a:latin typeface="Cambria Math" panose="02040503050406030204" pitchFamily="18" charset="0"/>
                              <a:ea typeface="Cambria Math" panose="02040503050406030204" pitchFamily="18" charset="0"/>
                              <a:cs typeface="Roboto Serif Light" pitchFamily="2" charset="0"/>
                            </a:rPr>
                            <m:t>2</m:t>
                          </m:r>
                        </m:sub>
                      </m:sSub>
                    </m:oMath>
                  </m:oMathPara>
                </a14:m>
                <a:endParaRPr lang="fr-CA" sz="1600" dirty="0">
                  <a:latin typeface="Century Schoolbook" panose="02040604050505020304" pitchFamily="18" charset="0"/>
                </a:endParaRPr>
              </a:p>
            </p:txBody>
          </p:sp>
        </mc:Choice>
        <mc:Fallback>
          <p:sp>
            <p:nvSpPr>
              <p:cNvPr id="718" name="TextBox 717">
                <a:extLst>
                  <a:ext uri="{FF2B5EF4-FFF2-40B4-BE49-F238E27FC236}">
                    <a16:creationId xmlns:a16="http://schemas.microsoft.com/office/drawing/2014/main" id="{8D86D964-F156-F945-968C-89D254B8C346}"/>
                  </a:ext>
                </a:extLst>
              </p:cNvPr>
              <p:cNvSpPr txBox="1">
                <a:spLocks noRot="1" noChangeAspect="1" noMove="1" noResize="1" noEditPoints="1" noAdjustHandles="1" noChangeArrowheads="1" noChangeShapeType="1" noTextEdit="1"/>
              </p:cNvSpPr>
              <p:nvPr/>
            </p:nvSpPr>
            <p:spPr>
              <a:xfrm>
                <a:off x="6809868" y="4873766"/>
                <a:ext cx="534760" cy="338554"/>
              </a:xfrm>
              <a:prstGeom prst="rect">
                <a:avLst/>
              </a:prstGeom>
              <a:blipFill>
                <a:blip r:embed="rId14"/>
                <a:stretch>
                  <a:fillRect/>
                </a:stretch>
              </a:blipFill>
            </p:spPr>
            <p:txBody>
              <a:bodyPr/>
              <a:lstStyle/>
              <a:p>
                <a:r>
                  <a:rPr lang="fr-CA">
                    <a:noFill/>
                  </a:rPr>
                  <a:t> </a:t>
                </a:r>
              </a:p>
            </p:txBody>
          </p:sp>
        </mc:Fallback>
      </mc:AlternateContent>
      <p:cxnSp>
        <p:nvCxnSpPr>
          <p:cNvPr id="720" name="Straight Connector 719">
            <a:extLst>
              <a:ext uri="{FF2B5EF4-FFF2-40B4-BE49-F238E27FC236}">
                <a16:creationId xmlns:a16="http://schemas.microsoft.com/office/drawing/2014/main" id="{3FBEB507-087B-ABA2-8766-D3B748EB6595}"/>
              </a:ext>
            </a:extLst>
          </p:cNvPr>
          <p:cNvCxnSpPr>
            <a:cxnSpLocks/>
            <a:endCxn id="301" idx="5"/>
          </p:cNvCxnSpPr>
          <p:nvPr/>
        </p:nvCxnSpPr>
        <p:spPr>
          <a:xfrm flipH="1" flipV="1">
            <a:off x="7058972" y="1791286"/>
            <a:ext cx="1641" cy="3088247"/>
          </a:xfrm>
          <a:prstGeom prst="line">
            <a:avLst/>
          </a:prstGeom>
          <a:ln w="1905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759" name="Oval 758">
            <a:extLst>
              <a:ext uri="{FF2B5EF4-FFF2-40B4-BE49-F238E27FC236}">
                <a16:creationId xmlns:a16="http://schemas.microsoft.com/office/drawing/2014/main" id="{B109A14B-05D0-5B8D-1978-05E655A78123}"/>
              </a:ext>
            </a:extLst>
          </p:cNvPr>
          <p:cNvSpPr/>
          <p:nvPr/>
        </p:nvSpPr>
        <p:spPr>
          <a:xfrm>
            <a:off x="7045405" y="1821561"/>
            <a:ext cx="18288" cy="1828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srgbClr val="00A759"/>
              </a:solidFill>
              <a:latin typeface="Century Schoolbook" panose="02040604050505020304" pitchFamily="18" charset="0"/>
            </a:endParaRPr>
          </a:p>
        </p:txBody>
      </p:sp>
      <p:sp>
        <p:nvSpPr>
          <p:cNvPr id="668" name="Rectangle 667">
            <a:extLst>
              <a:ext uri="{FF2B5EF4-FFF2-40B4-BE49-F238E27FC236}">
                <a16:creationId xmlns:a16="http://schemas.microsoft.com/office/drawing/2014/main" id="{114D7E5E-1ABE-562D-842A-36DBF67A01F6}"/>
              </a:ext>
            </a:extLst>
          </p:cNvPr>
          <p:cNvSpPr/>
          <p:nvPr/>
        </p:nvSpPr>
        <p:spPr>
          <a:xfrm>
            <a:off x="6724803" y="3048803"/>
            <a:ext cx="733078" cy="394067"/>
          </a:xfrm>
          <a:prstGeom prst="rect">
            <a:avLst/>
          </a:prstGeom>
          <a:noFill/>
          <a:ln w="28575">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cxnSp>
        <p:nvCxnSpPr>
          <p:cNvPr id="669" name="Straight Connector 668">
            <a:extLst>
              <a:ext uri="{FF2B5EF4-FFF2-40B4-BE49-F238E27FC236}">
                <a16:creationId xmlns:a16="http://schemas.microsoft.com/office/drawing/2014/main" id="{9C9893B9-DA24-E700-B3E2-A5996C71D6C0}"/>
              </a:ext>
            </a:extLst>
          </p:cNvPr>
          <p:cNvCxnSpPr>
            <a:cxnSpLocks/>
          </p:cNvCxnSpPr>
          <p:nvPr/>
        </p:nvCxnSpPr>
        <p:spPr>
          <a:xfrm>
            <a:off x="6329342" y="3442870"/>
            <a:ext cx="1524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715" name="Rectangle 714">
            <a:extLst>
              <a:ext uri="{FF2B5EF4-FFF2-40B4-BE49-F238E27FC236}">
                <a16:creationId xmlns:a16="http://schemas.microsoft.com/office/drawing/2014/main" id="{D0A460D2-FEA2-3B0A-DD40-A1D362D9510B}"/>
              </a:ext>
            </a:extLst>
          </p:cNvPr>
          <p:cNvSpPr/>
          <p:nvPr/>
        </p:nvSpPr>
        <p:spPr>
          <a:xfrm>
            <a:off x="6721886" y="4524352"/>
            <a:ext cx="733078" cy="394067"/>
          </a:xfrm>
          <a:prstGeom prst="rect">
            <a:avLst/>
          </a:prstGeom>
          <a:noFill/>
          <a:ln w="28575">
            <a:solidFill>
              <a:srgbClr val="00A7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atin typeface="Century Schoolbook" panose="02040604050505020304" pitchFamily="18" charset="0"/>
            </a:endParaRPr>
          </a:p>
        </p:txBody>
      </p:sp>
      <p:cxnSp>
        <p:nvCxnSpPr>
          <p:cNvPr id="717" name="Straight Connector 716">
            <a:extLst>
              <a:ext uri="{FF2B5EF4-FFF2-40B4-BE49-F238E27FC236}">
                <a16:creationId xmlns:a16="http://schemas.microsoft.com/office/drawing/2014/main" id="{0BC084E5-36FF-D589-0A38-F98795BCCAD7}"/>
              </a:ext>
            </a:extLst>
          </p:cNvPr>
          <p:cNvCxnSpPr>
            <a:cxnSpLocks/>
          </p:cNvCxnSpPr>
          <p:nvPr/>
        </p:nvCxnSpPr>
        <p:spPr>
          <a:xfrm>
            <a:off x="6326425" y="4918419"/>
            <a:ext cx="1524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722" name="TextBox 721">
                <a:extLst>
                  <a:ext uri="{FF2B5EF4-FFF2-40B4-BE49-F238E27FC236}">
                    <a16:creationId xmlns:a16="http://schemas.microsoft.com/office/drawing/2014/main" id="{6A83EF01-72C8-BDD7-347F-1F9CD5102E07}"/>
                  </a:ext>
                </a:extLst>
              </p:cNvPr>
              <p:cNvSpPr txBox="1"/>
              <p:nvPr/>
            </p:nvSpPr>
            <p:spPr>
              <a:xfrm>
                <a:off x="6380525" y="2108748"/>
                <a:ext cx="534760" cy="338554"/>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fr-CA" sz="1600" i="1" smtClean="0">
                              <a:latin typeface="Cambria Math" panose="02040503050406030204" pitchFamily="18" charset="0"/>
                              <a:ea typeface="Cambria Math" panose="02040503050406030204" pitchFamily="18" charset="0"/>
                              <a:cs typeface="Roboto Serif Light" pitchFamily="2" charset="0"/>
                            </a:rPr>
                          </m:ctrlPr>
                        </m:sSubPr>
                        <m:e>
                          <m:r>
                            <a:rPr lang="fr-CA" sz="1600" i="1">
                              <a:latin typeface="Cambria Math" panose="02040503050406030204" pitchFamily="18" charset="0"/>
                              <a:ea typeface="Cambria Math" panose="02040503050406030204" pitchFamily="18" charset="0"/>
                              <a:cs typeface="Roboto Serif Light" pitchFamily="2" charset="0"/>
                            </a:rPr>
                            <m:t>𝑡</m:t>
                          </m:r>
                        </m:e>
                        <m:sub>
                          <m:r>
                            <a:rPr lang="fr-CA" sz="1600" b="0" i="1" smtClean="0">
                              <a:latin typeface="Cambria Math" panose="02040503050406030204" pitchFamily="18" charset="0"/>
                              <a:ea typeface="Cambria Math" panose="02040503050406030204" pitchFamily="18" charset="0"/>
                              <a:cs typeface="Roboto Serif Light" pitchFamily="2" charset="0"/>
                            </a:rPr>
                            <m:t>0</m:t>
                          </m:r>
                        </m:sub>
                      </m:sSub>
                    </m:oMath>
                  </m:oMathPara>
                </a14:m>
                <a:endParaRPr lang="fr-CA" sz="1600" dirty="0">
                  <a:latin typeface="Century Schoolbook" panose="02040604050505020304" pitchFamily="18" charset="0"/>
                </a:endParaRPr>
              </a:p>
            </p:txBody>
          </p:sp>
        </mc:Choice>
        <mc:Fallback>
          <p:sp>
            <p:nvSpPr>
              <p:cNvPr id="722" name="TextBox 721">
                <a:extLst>
                  <a:ext uri="{FF2B5EF4-FFF2-40B4-BE49-F238E27FC236}">
                    <a16:creationId xmlns:a16="http://schemas.microsoft.com/office/drawing/2014/main" id="{6A83EF01-72C8-BDD7-347F-1F9CD5102E07}"/>
                  </a:ext>
                </a:extLst>
              </p:cNvPr>
              <p:cNvSpPr txBox="1">
                <a:spLocks noRot="1" noChangeAspect="1" noMove="1" noResize="1" noEditPoints="1" noAdjustHandles="1" noChangeArrowheads="1" noChangeShapeType="1" noTextEdit="1"/>
              </p:cNvSpPr>
              <p:nvPr/>
            </p:nvSpPr>
            <p:spPr>
              <a:xfrm>
                <a:off x="6380525" y="2108748"/>
                <a:ext cx="534760" cy="338554"/>
              </a:xfrm>
              <a:prstGeom prst="rect">
                <a:avLst/>
              </a:prstGeom>
              <a:blipFill>
                <a:blip r:embed="rId15"/>
                <a:stretch>
                  <a:fillRect/>
                </a:stretch>
              </a:blipFill>
            </p:spPr>
            <p:txBody>
              <a:bodyPr/>
              <a:lstStyle/>
              <a:p>
                <a:r>
                  <a:rPr lang="fr-CA">
                    <a:noFill/>
                  </a:rPr>
                  <a:t> </a:t>
                </a:r>
              </a:p>
            </p:txBody>
          </p:sp>
        </mc:Fallback>
      </mc:AlternateContent>
      <p:sp>
        <p:nvSpPr>
          <p:cNvPr id="726" name="ZoneTexte 41">
            <a:extLst>
              <a:ext uri="{FF2B5EF4-FFF2-40B4-BE49-F238E27FC236}">
                <a16:creationId xmlns:a16="http://schemas.microsoft.com/office/drawing/2014/main" id="{082CC6D3-2E9E-1CD5-1047-70C1D629BABE}"/>
              </a:ext>
            </a:extLst>
          </p:cNvPr>
          <p:cNvSpPr txBox="1"/>
          <p:nvPr/>
        </p:nvSpPr>
        <p:spPr>
          <a:xfrm>
            <a:off x="10726680" y="5878588"/>
            <a:ext cx="1058303" cy="400110"/>
          </a:xfrm>
          <a:prstGeom prst="rect">
            <a:avLst/>
          </a:prstGeom>
          <a:noFill/>
        </p:spPr>
        <p:txBody>
          <a:bodyPr wrap="none" rtlCol="0">
            <a:spAutoFit/>
          </a:bodyPr>
          <a:lstStyle/>
          <a:p>
            <a:r>
              <a:rPr lang="fr-CA" sz="2000" dirty="0">
                <a:latin typeface="Century Schoolbook" panose="02040604050505020304" pitchFamily="18" charset="0"/>
                <a:cs typeface="Roboto Serif Light" pitchFamily="2" charset="0"/>
              </a:rPr>
              <a:t>"</a:t>
            </a:r>
            <a:r>
              <a:rPr lang="fr-CA" sz="2000" dirty="0" err="1">
                <a:latin typeface="Century Schoolbook" panose="02040604050505020304" pitchFamily="18" charset="0"/>
                <a:cs typeface="Roboto Serif Light" pitchFamily="2" charset="0"/>
              </a:rPr>
              <a:t>Wave</a:t>
            </a:r>
            <a:r>
              <a:rPr lang="fr-CA" sz="2000" dirty="0">
                <a:latin typeface="Century Schoolbook" panose="02040604050505020304" pitchFamily="18" charset="0"/>
                <a:cs typeface="Roboto Serif Light" pitchFamily="2" charset="0"/>
              </a:rPr>
              <a:t>"</a:t>
            </a:r>
          </a:p>
        </p:txBody>
      </p:sp>
      <p:cxnSp>
        <p:nvCxnSpPr>
          <p:cNvPr id="727" name="Connecteur droit avec flèche 71">
            <a:extLst>
              <a:ext uri="{FF2B5EF4-FFF2-40B4-BE49-F238E27FC236}">
                <a16:creationId xmlns:a16="http://schemas.microsoft.com/office/drawing/2014/main" id="{D049CDB4-833A-BD9F-E4BC-7138391DC695}"/>
              </a:ext>
            </a:extLst>
          </p:cNvPr>
          <p:cNvCxnSpPr>
            <a:cxnSpLocks/>
          </p:cNvCxnSpPr>
          <p:nvPr/>
        </p:nvCxnSpPr>
        <p:spPr>
          <a:xfrm>
            <a:off x="11089620" y="5492068"/>
            <a:ext cx="107650" cy="38652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64" name="ZoneTexte 41">
            <a:extLst>
              <a:ext uri="{FF2B5EF4-FFF2-40B4-BE49-F238E27FC236}">
                <a16:creationId xmlns:a16="http://schemas.microsoft.com/office/drawing/2014/main" id="{A0D2F83F-296A-244B-9AFB-AEDFF3F5CD56}"/>
              </a:ext>
            </a:extLst>
          </p:cNvPr>
          <p:cNvSpPr txBox="1"/>
          <p:nvPr/>
        </p:nvSpPr>
        <p:spPr>
          <a:xfrm>
            <a:off x="9480662" y="1760951"/>
            <a:ext cx="1483098" cy="400110"/>
          </a:xfrm>
          <a:prstGeom prst="rect">
            <a:avLst/>
          </a:prstGeom>
          <a:noFill/>
        </p:spPr>
        <p:txBody>
          <a:bodyPr wrap="none" rtlCol="0">
            <a:spAutoFit/>
          </a:bodyPr>
          <a:lstStyle/>
          <a:p>
            <a:r>
              <a:rPr lang="fr-CA" sz="2000" dirty="0" err="1">
                <a:latin typeface="Century Schoolbook" panose="02040604050505020304" pitchFamily="18" charset="0"/>
                <a:cs typeface="Roboto Serif Light" pitchFamily="2" charset="0"/>
              </a:rPr>
              <a:t>Dephasing</a:t>
            </a:r>
            <a:endParaRPr lang="fr-CA" sz="2000" dirty="0">
              <a:latin typeface="Century Schoolbook" panose="02040604050505020304" pitchFamily="18" charset="0"/>
              <a:cs typeface="Roboto Serif Light" pitchFamily="2" charset="0"/>
            </a:endParaRPr>
          </a:p>
        </p:txBody>
      </p:sp>
      <p:sp>
        <p:nvSpPr>
          <p:cNvPr id="765" name="ZoneTexte 41">
            <a:extLst>
              <a:ext uri="{FF2B5EF4-FFF2-40B4-BE49-F238E27FC236}">
                <a16:creationId xmlns:a16="http://schemas.microsoft.com/office/drawing/2014/main" id="{C1DDE1A4-F56E-876E-4DEA-B72CA03BE8F6}"/>
              </a:ext>
            </a:extLst>
          </p:cNvPr>
          <p:cNvSpPr txBox="1"/>
          <p:nvPr/>
        </p:nvSpPr>
        <p:spPr>
          <a:xfrm>
            <a:off x="9064412" y="3088810"/>
            <a:ext cx="2337499" cy="400110"/>
          </a:xfrm>
          <a:prstGeom prst="rect">
            <a:avLst/>
          </a:prstGeom>
          <a:noFill/>
        </p:spPr>
        <p:txBody>
          <a:bodyPr wrap="none" rtlCol="0">
            <a:spAutoFit/>
          </a:bodyPr>
          <a:lstStyle/>
          <a:p>
            <a:r>
              <a:rPr lang="fr-CA" sz="2000" dirty="0">
                <a:latin typeface="Century Schoolbook" panose="02040604050505020304" pitchFamily="18" charset="0"/>
                <a:cs typeface="Roboto Serif Light" pitchFamily="2" charset="0"/>
              </a:rPr>
              <a:t>Spatial </a:t>
            </a:r>
            <a:r>
              <a:rPr lang="fr-CA" sz="2000" dirty="0" err="1">
                <a:latin typeface="Century Schoolbook" panose="02040604050505020304" pitchFamily="18" charset="0"/>
                <a:cs typeface="Roboto Serif Light" pitchFamily="2" charset="0"/>
              </a:rPr>
              <a:t>frequency</a:t>
            </a:r>
            <a:endParaRPr lang="fr-CA" sz="2000" dirty="0">
              <a:latin typeface="Century Schoolbook" panose="02040604050505020304" pitchFamily="18" charset="0"/>
              <a:cs typeface="Roboto Serif Light" pitchFamily="2" charset="0"/>
            </a:endParaRPr>
          </a:p>
        </p:txBody>
      </p:sp>
      <p:graphicFrame>
        <p:nvGraphicFramePr>
          <p:cNvPr id="679" name="Chart 678">
            <a:extLst>
              <a:ext uri="{FF2B5EF4-FFF2-40B4-BE49-F238E27FC236}">
                <a16:creationId xmlns:a16="http://schemas.microsoft.com/office/drawing/2014/main" id="{A69CEAD0-1A2F-F6A3-89C0-F9D5C7BF23AC}"/>
              </a:ext>
            </a:extLst>
          </p:cNvPr>
          <p:cNvGraphicFramePr/>
          <p:nvPr>
            <p:extLst>
              <p:ext uri="{D42A27DB-BD31-4B8C-83A1-F6EECF244321}">
                <p14:modId xmlns:p14="http://schemas.microsoft.com/office/powerpoint/2010/main" val="1955477456"/>
              </p:ext>
            </p:extLst>
          </p:nvPr>
        </p:nvGraphicFramePr>
        <p:xfrm>
          <a:off x="756215" y="3862054"/>
          <a:ext cx="4959713" cy="1276084"/>
        </p:xfrm>
        <a:graphic>
          <a:graphicData uri="http://schemas.openxmlformats.org/drawingml/2006/chart">
            <c:chart xmlns:c="http://schemas.openxmlformats.org/drawingml/2006/chart" xmlns:r="http://schemas.openxmlformats.org/officeDocument/2006/relationships" r:id="rId16"/>
          </a:graphicData>
        </a:graphic>
      </p:graphicFrame>
      <p:graphicFrame>
        <p:nvGraphicFramePr>
          <p:cNvPr id="680" name="Chart 679">
            <a:extLst>
              <a:ext uri="{FF2B5EF4-FFF2-40B4-BE49-F238E27FC236}">
                <a16:creationId xmlns:a16="http://schemas.microsoft.com/office/drawing/2014/main" id="{1171A7C1-A5BD-5AAC-D1E1-B1424C190874}"/>
              </a:ext>
            </a:extLst>
          </p:cNvPr>
          <p:cNvGraphicFramePr/>
          <p:nvPr>
            <p:extLst>
              <p:ext uri="{D42A27DB-BD31-4B8C-83A1-F6EECF244321}">
                <p14:modId xmlns:p14="http://schemas.microsoft.com/office/powerpoint/2010/main" val="332754893"/>
              </p:ext>
            </p:extLst>
          </p:nvPr>
        </p:nvGraphicFramePr>
        <p:xfrm>
          <a:off x="765267" y="5367166"/>
          <a:ext cx="4969712" cy="1276084"/>
        </p:xfrm>
        <a:graphic>
          <a:graphicData uri="http://schemas.openxmlformats.org/drawingml/2006/chart">
            <c:chart xmlns:c="http://schemas.openxmlformats.org/drawingml/2006/chart" xmlns:r="http://schemas.openxmlformats.org/officeDocument/2006/relationships" r:id="rId17"/>
          </a:graphicData>
        </a:graphic>
      </p:graphicFrame>
      <p:graphicFrame>
        <p:nvGraphicFramePr>
          <p:cNvPr id="5" name="Chart 4">
            <a:extLst>
              <a:ext uri="{FF2B5EF4-FFF2-40B4-BE49-F238E27FC236}">
                <a16:creationId xmlns:a16="http://schemas.microsoft.com/office/drawing/2014/main" id="{8B8BF5E8-26B2-0637-B291-F06690BDC312}"/>
              </a:ext>
            </a:extLst>
          </p:cNvPr>
          <p:cNvGraphicFramePr/>
          <p:nvPr>
            <p:extLst>
              <p:ext uri="{D42A27DB-BD31-4B8C-83A1-F6EECF244321}">
                <p14:modId xmlns:p14="http://schemas.microsoft.com/office/powerpoint/2010/main" val="3965309599"/>
              </p:ext>
            </p:extLst>
          </p:nvPr>
        </p:nvGraphicFramePr>
        <p:xfrm>
          <a:off x="763011" y="2372317"/>
          <a:ext cx="4971968" cy="1276084"/>
        </p:xfrm>
        <a:graphic>
          <a:graphicData uri="http://schemas.openxmlformats.org/drawingml/2006/chart">
            <c:chart xmlns:c="http://schemas.openxmlformats.org/drawingml/2006/chart" xmlns:r="http://schemas.openxmlformats.org/officeDocument/2006/relationships" r:id="rId18"/>
          </a:graphicData>
        </a:graphic>
      </p:graphicFrame>
    </p:spTree>
    <p:extLst>
      <p:ext uri="{BB962C8B-B14F-4D97-AF65-F5344CB8AC3E}">
        <p14:creationId xmlns:p14="http://schemas.microsoft.com/office/powerpoint/2010/main" val="38982864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4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4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5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5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5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5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54"/>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5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56"/>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57"/>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32"/>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682"/>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700"/>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70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703"/>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686"/>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806"/>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764"/>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803"/>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765"/>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804"/>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805"/>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817"/>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813"/>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819"/>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814"/>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727"/>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726"/>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nodeType="clickEffect">
                                  <p:stCondLst>
                                    <p:cond delay="0"/>
                                  </p:stCondLst>
                                  <p:childTnLst>
                                    <p:set>
                                      <p:cBhvr>
                                        <p:cTn id="72" dur="1" fill="hold">
                                          <p:stCondLst>
                                            <p:cond delay="0"/>
                                          </p:stCondLst>
                                        </p:cTn>
                                        <p:tgtEl>
                                          <p:spTgt spid="314"/>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302"/>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305"/>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301"/>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722"/>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734"/>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nodeType="clickEffect">
                                  <p:stCondLst>
                                    <p:cond delay="0"/>
                                  </p:stCondLst>
                                  <p:childTnLst>
                                    <p:set>
                                      <p:cBhvr>
                                        <p:cTn id="86" dur="1" fill="hold">
                                          <p:stCondLst>
                                            <p:cond delay="0"/>
                                          </p:stCondLst>
                                        </p:cTn>
                                        <p:tgtEl>
                                          <p:spTgt spid="8"/>
                                        </p:tgtEl>
                                        <p:attrNameLst>
                                          <p:attrName>style.visibility</p:attrName>
                                        </p:attrNameLst>
                                      </p:cBhvr>
                                      <p:to>
                                        <p:strVal val="visible"/>
                                      </p:to>
                                    </p:set>
                                  </p:childTnLst>
                                </p:cTn>
                              </p:par>
                              <p:par>
                                <p:cTn id="87" presetID="1" presetClass="entr" presetSubtype="0" fill="hold" nodeType="withEffect">
                                  <p:stCondLst>
                                    <p:cond delay="0"/>
                                  </p:stCondLst>
                                  <p:childTnLst>
                                    <p:set>
                                      <p:cBhvr>
                                        <p:cTn id="88" dur="1" fill="hold">
                                          <p:stCondLst>
                                            <p:cond delay="0"/>
                                          </p:stCondLst>
                                        </p:cTn>
                                        <p:tgtEl>
                                          <p:spTgt spid="63"/>
                                        </p:tgtEl>
                                        <p:attrNameLst>
                                          <p:attrName>style.visibility</p:attrName>
                                        </p:attrNameLst>
                                      </p:cBhvr>
                                      <p:to>
                                        <p:strVal val="visible"/>
                                      </p:to>
                                    </p:set>
                                  </p:childTnLst>
                                </p:cTn>
                              </p:par>
                              <p:par>
                                <p:cTn id="89" presetID="1" presetClass="entr" presetSubtype="0" fill="hold" nodeType="withEffect">
                                  <p:stCondLst>
                                    <p:cond delay="0"/>
                                  </p:stCondLst>
                                  <p:childTnLst>
                                    <p:set>
                                      <p:cBhvr>
                                        <p:cTn id="90" dur="1" fill="hold">
                                          <p:stCondLst>
                                            <p:cond delay="0"/>
                                          </p:stCondLst>
                                        </p:cTn>
                                        <p:tgtEl>
                                          <p:spTgt spid="520"/>
                                        </p:tgtEl>
                                        <p:attrNameLst>
                                          <p:attrName>style.visibility</p:attrName>
                                        </p:attrNameLst>
                                      </p:cBhvr>
                                      <p:to>
                                        <p:strVal val="visible"/>
                                      </p:to>
                                    </p:set>
                                  </p:childTnLst>
                                </p:cTn>
                              </p:par>
                              <p:par>
                                <p:cTn id="91" presetID="1" presetClass="entr" presetSubtype="0" fill="hold" nodeType="withEffect">
                                  <p:stCondLst>
                                    <p:cond delay="0"/>
                                  </p:stCondLst>
                                  <p:childTnLst>
                                    <p:set>
                                      <p:cBhvr>
                                        <p:cTn id="92" dur="1" fill="hold">
                                          <p:stCondLst>
                                            <p:cond delay="0"/>
                                          </p:stCondLst>
                                        </p:cTn>
                                        <p:tgtEl>
                                          <p:spTgt spid="523"/>
                                        </p:tgtEl>
                                        <p:attrNameLst>
                                          <p:attrName>style.visibility</p:attrName>
                                        </p:attrNameLst>
                                      </p:cBhvr>
                                      <p:to>
                                        <p:strVal val="visible"/>
                                      </p:to>
                                    </p:set>
                                  </p:childTnLst>
                                </p:cTn>
                              </p:par>
                              <p:par>
                                <p:cTn id="93" presetID="1" presetClass="entr" presetSubtype="0" fill="hold" nodeType="withEffect">
                                  <p:stCondLst>
                                    <p:cond delay="0"/>
                                  </p:stCondLst>
                                  <p:childTnLst>
                                    <p:set>
                                      <p:cBhvr>
                                        <p:cTn id="94" dur="1" fill="hold">
                                          <p:stCondLst>
                                            <p:cond delay="0"/>
                                          </p:stCondLst>
                                        </p:cTn>
                                        <p:tgtEl>
                                          <p:spTgt spid="526"/>
                                        </p:tgtEl>
                                        <p:attrNameLst>
                                          <p:attrName>style.visibility</p:attrName>
                                        </p:attrNameLst>
                                      </p:cBhvr>
                                      <p:to>
                                        <p:strVal val="visible"/>
                                      </p:to>
                                    </p:set>
                                  </p:childTnLst>
                                </p:cTn>
                              </p:par>
                              <p:par>
                                <p:cTn id="95" presetID="1" presetClass="entr" presetSubtype="0" fill="hold" nodeType="withEffect">
                                  <p:stCondLst>
                                    <p:cond delay="0"/>
                                  </p:stCondLst>
                                  <p:childTnLst>
                                    <p:set>
                                      <p:cBhvr>
                                        <p:cTn id="96" dur="1" fill="hold">
                                          <p:stCondLst>
                                            <p:cond delay="0"/>
                                          </p:stCondLst>
                                        </p:cTn>
                                        <p:tgtEl>
                                          <p:spTgt spid="529"/>
                                        </p:tgtEl>
                                        <p:attrNameLst>
                                          <p:attrName>style.visibility</p:attrName>
                                        </p:attrNameLst>
                                      </p:cBhvr>
                                      <p:to>
                                        <p:strVal val="visible"/>
                                      </p:to>
                                    </p:set>
                                  </p:childTnLst>
                                </p:cTn>
                              </p:par>
                              <p:par>
                                <p:cTn id="97" presetID="1" presetClass="entr" presetSubtype="0" fill="hold" nodeType="withEffect">
                                  <p:stCondLst>
                                    <p:cond delay="0"/>
                                  </p:stCondLst>
                                  <p:childTnLst>
                                    <p:set>
                                      <p:cBhvr>
                                        <p:cTn id="98" dur="1" fill="hold">
                                          <p:stCondLst>
                                            <p:cond delay="0"/>
                                          </p:stCondLst>
                                        </p:cTn>
                                        <p:tgtEl>
                                          <p:spTgt spid="532"/>
                                        </p:tgtEl>
                                        <p:attrNameLst>
                                          <p:attrName>style.visibility</p:attrName>
                                        </p:attrNameLst>
                                      </p:cBhvr>
                                      <p:to>
                                        <p:strVal val="visible"/>
                                      </p:to>
                                    </p:set>
                                  </p:childTnLst>
                                </p:cTn>
                              </p:par>
                              <p:par>
                                <p:cTn id="99" presetID="1" presetClass="entr" presetSubtype="0" fill="hold" nodeType="withEffect">
                                  <p:stCondLst>
                                    <p:cond delay="0"/>
                                  </p:stCondLst>
                                  <p:childTnLst>
                                    <p:set>
                                      <p:cBhvr>
                                        <p:cTn id="100" dur="1" fill="hold">
                                          <p:stCondLst>
                                            <p:cond delay="0"/>
                                          </p:stCondLst>
                                        </p:cTn>
                                        <p:tgtEl>
                                          <p:spTgt spid="535"/>
                                        </p:tgtEl>
                                        <p:attrNameLst>
                                          <p:attrName>style.visibility</p:attrName>
                                        </p:attrNameLst>
                                      </p:cBhvr>
                                      <p:to>
                                        <p:strVal val="visible"/>
                                      </p:to>
                                    </p:set>
                                  </p:childTnLst>
                                </p:cTn>
                              </p:par>
                              <p:par>
                                <p:cTn id="101" presetID="1" presetClass="entr" presetSubtype="0" fill="hold" nodeType="withEffect">
                                  <p:stCondLst>
                                    <p:cond delay="0"/>
                                  </p:stCondLst>
                                  <p:childTnLst>
                                    <p:set>
                                      <p:cBhvr>
                                        <p:cTn id="102" dur="1" fill="hold">
                                          <p:stCondLst>
                                            <p:cond delay="0"/>
                                          </p:stCondLst>
                                        </p:cTn>
                                        <p:tgtEl>
                                          <p:spTgt spid="538"/>
                                        </p:tgtEl>
                                        <p:attrNameLst>
                                          <p:attrName>style.visibility</p:attrName>
                                        </p:attrNameLst>
                                      </p:cBhvr>
                                      <p:to>
                                        <p:strVal val="visible"/>
                                      </p:to>
                                    </p:set>
                                  </p:childTnLst>
                                </p:cTn>
                              </p:par>
                              <p:par>
                                <p:cTn id="103" presetID="1" presetClass="entr" presetSubtype="0" fill="hold" nodeType="withEffect">
                                  <p:stCondLst>
                                    <p:cond delay="0"/>
                                  </p:stCondLst>
                                  <p:childTnLst>
                                    <p:set>
                                      <p:cBhvr>
                                        <p:cTn id="104" dur="1" fill="hold">
                                          <p:stCondLst>
                                            <p:cond delay="0"/>
                                          </p:stCondLst>
                                        </p:cTn>
                                        <p:tgtEl>
                                          <p:spTgt spid="541"/>
                                        </p:tgtEl>
                                        <p:attrNameLst>
                                          <p:attrName>style.visibility</p:attrName>
                                        </p:attrNameLst>
                                      </p:cBhvr>
                                      <p:to>
                                        <p:strVal val="visible"/>
                                      </p:to>
                                    </p:set>
                                  </p:childTnLst>
                                </p:cTn>
                              </p:par>
                              <p:par>
                                <p:cTn id="105" presetID="1" presetClass="entr" presetSubtype="0" fill="hold" nodeType="withEffect">
                                  <p:stCondLst>
                                    <p:cond delay="0"/>
                                  </p:stCondLst>
                                  <p:childTnLst>
                                    <p:set>
                                      <p:cBhvr>
                                        <p:cTn id="106" dur="1" fill="hold">
                                          <p:stCondLst>
                                            <p:cond delay="0"/>
                                          </p:stCondLst>
                                        </p:cTn>
                                        <p:tgtEl>
                                          <p:spTgt spid="544"/>
                                        </p:tgtEl>
                                        <p:attrNameLst>
                                          <p:attrName>style.visibility</p:attrName>
                                        </p:attrNameLst>
                                      </p:cBhvr>
                                      <p:to>
                                        <p:strVal val="visible"/>
                                      </p:to>
                                    </p:set>
                                  </p:childTnLst>
                                </p:cTn>
                              </p:par>
                              <p:par>
                                <p:cTn id="107" presetID="1" presetClass="entr" presetSubtype="0" fill="hold" nodeType="withEffect">
                                  <p:stCondLst>
                                    <p:cond delay="0"/>
                                  </p:stCondLst>
                                  <p:childTnLst>
                                    <p:set>
                                      <p:cBhvr>
                                        <p:cTn id="108" dur="1" fill="hold">
                                          <p:stCondLst>
                                            <p:cond delay="0"/>
                                          </p:stCondLst>
                                        </p:cTn>
                                        <p:tgtEl>
                                          <p:spTgt spid="547"/>
                                        </p:tgtEl>
                                        <p:attrNameLst>
                                          <p:attrName>style.visibility</p:attrName>
                                        </p:attrNameLst>
                                      </p:cBhvr>
                                      <p:to>
                                        <p:strVal val="visible"/>
                                      </p:to>
                                    </p:set>
                                  </p:childTnLst>
                                </p:cTn>
                              </p:par>
                              <p:par>
                                <p:cTn id="109" presetID="1" presetClass="entr" presetSubtype="0" fill="hold" nodeType="withEffect">
                                  <p:stCondLst>
                                    <p:cond delay="0"/>
                                  </p:stCondLst>
                                  <p:childTnLst>
                                    <p:set>
                                      <p:cBhvr>
                                        <p:cTn id="110" dur="1" fill="hold">
                                          <p:stCondLst>
                                            <p:cond delay="0"/>
                                          </p:stCondLst>
                                        </p:cTn>
                                        <p:tgtEl>
                                          <p:spTgt spid="553"/>
                                        </p:tgtEl>
                                        <p:attrNameLst>
                                          <p:attrName>style.visibility</p:attrName>
                                        </p:attrNameLst>
                                      </p:cBhvr>
                                      <p:to>
                                        <p:strVal val="visible"/>
                                      </p:to>
                                    </p:set>
                                  </p:childTnLst>
                                </p:cTn>
                              </p:par>
                              <p:par>
                                <p:cTn id="111" presetID="1" presetClass="entr" presetSubtype="0" fill="hold" grpId="0" nodeType="withEffect">
                                  <p:stCondLst>
                                    <p:cond delay="0"/>
                                  </p:stCondLst>
                                  <p:childTnLst>
                                    <p:set>
                                      <p:cBhvr>
                                        <p:cTn id="112" dur="1" fill="hold">
                                          <p:stCondLst>
                                            <p:cond delay="0"/>
                                          </p:stCondLst>
                                        </p:cTn>
                                        <p:tgtEl>
                                          <p:spTgt spid="258"/>
                                        </p:tgtEl>
                                        <p:attrNameLst>
                                          <p:attrName>style.visibility</p:attrName>
                                        </p:attrNameLst>
                                      </p:cBhvr>
                                      <p:to>
                                        <p:strVal val="visible"/>
                                      </p:to>
                                    </p:set>
                                  </p:childTnLst>
                                </p:cTn>
                              </p:par>
                              <p:par>
                                <p:cTn id="113" presetID="1" presetClass="entr" presetSubtype="0" fill="hold" grpId="0" nodeType="withEffect">
                                  <p:stCondLst>
                                    <p:cond delay="0"/>
                                  </p:stCondLst>
                                  <p:childTnLst>
                                    <p:set>
                                      <p:cBhvr>
                                        <p:cTn id="114" dur="1" fill="hold">
                                          <p:stCondLst>
                                            <p:cond delay="0"/>
                                          </p:stCondLst>
                                        </p:cTn>
                                        <p:tgtEl>
                                          <p:spTgt spid="265"/>
                                        </p:tgtEl>
                                        <p:attrNameLst>
                                          <p:attrName>style.visibility</p:attrName>
                                        </p:attrNameLst>
                                      </p:cBhvr>
                                      <p:to>
                                        <p:strVal val="visible"/>
                                      </p:to>
                                    </p:set>
                                  </p:childTnLst>
                                </p:cTn>
                              </p:par>
                              <p:par>
                                <p:cTn id="115" presetID="1" presetClass="entr" presetSubtype="0" fill="hold" grpId="0" nodeType="withEffect">
                                  <p:stCondLst>
                                    <p:cond delay="0"/>
                                  </p:stCondLst>
                                  <p:childTnLst>
                                    <p:set>
                                      <p:cBhvr>
                                        <p:cTn id="116" dur="1" fill="hold">
                                          <p:stCondLst>
                                            <p:cond delay="0"/>
                                          </p:stCondLst>
                                        </p:cTn>
                                        <p:tgtEl>
                                          <p:spTgt spid="266"/>
                                        </p:tgtEl>
                                        <p:attrNameLst>
                                          <p:attrName>style.visibility</p:attrName>
                                        </p:attrNameLst>
                                      </p:cBhvr>
                                      <p:to>
                                        <p:strVal val="visible"/>
                                      </p:to>
                                    </p:set>
                                  </p:childTnLst>
                                </p:cTn>
                              </p:par>
                              <p:par>
                                <p:cTn id="117" presetID="1" presetClass="entr" presetSubtype="0" fill="hold" grpId="0" nodeType="withEffect">
                                  <p:stCondLst>
                                    <p:cond delay="0"/>
                                  </p:stCondLst>
                                  <p:childTnLst>
                                    <p:set>
                                      <p:cBhvr>
                                        <p:cTn id="118" dur="1" fill="hold">
                                          <p:stCondLst>
                                            <p:cond delay="0"/>
                                          </p:stCondLst>
                                        </p:cTn>
                                        <p:tgtEl>
                                          <p:spTgt spid="3"/>
                                        </p:tgtEl>
                                        <p:attrNameLst>
                                          <p:attrName>style.visibility</p:attrName>
                                        </p:attrNameLst>
                                      </p:cBhvr>
                                      <p:to>
                                        <p:strVal val="visible"/>
                                      </p:to>
                                    </p:set>
                                  </p:childTnLst>
                                </p:cTn>
                              </p:par>
                              <p:par>
                                <p:cTn id="119" presetID="1" presetClass="entr" presetSubtype="0" fill="hold" grpId="0" nodeType="withEffect">
                                  <p:stCondLst>
                                    <p:cond delay="0"/>
                                  </p:stCondLst>
                                  <p:childTnLst>
                                    <p:set>
                                      <p:cBhvr>
                                        <p:cTn id="120" dur="1" fill="hold">
                                          <p:stCondLst>
                                            <p:cond delay="0"/>
                                          </p:stCondLst>
                                        </p:cTn>
                                        <p:tgtEl>
                                          <p:spTgt spid="642"/>
                                        </p:tgtEl>
                                        <p:attrNameLst>
                                          <p:attrName>style.visibility</p:attrName>
                                        </p:attrNameLst>
                                      </p:cBhvr>
                                      <p:to>
                                        <p:strVal val="visible"/>
                                      </p:to>
                                    </p:set>
                                  </p:childTnLst>
                                </p:cTn>
                              </p:par>
                              <p:par>
                                <p:cTn id="121" presetID="1" presetClass="entr" presetSubtype="0" fill="hold" nodeType="withEffect">
                                  <p:stCondLst>
                                    <p:cond delay="0"/>
                                  </p:stCondLst>
                                  <p:childTnLst>
                                    <p:set>
                                      <p:cBhvr>
                                        <p:cTn id="122" dur="1" fill="hold">
                                          <p:stCondLst>
                                            <p:cond delay="0"/>
                                          </p:stCondLst>
                                        </p:cTn>
                                        <p:tgtEl>
                                          <p:spTgt spid="672"/>
                                        </p:tgtEl>
                                        <p:attrNameLst>
                                          <p:attrName>style.visibility</p:attrName>
                                        </p:attrNameLst>
                                      </p:cBhvr>
                                      <p:to>
                                        <p:strVal val="visible"/>
                                      </p:to>
                                    </p:set>
                                  </p:childTnLst>
                                </p:cTn>
                              </p:par>
                              <p:par>
                                <p:cTn id="123" presetID="1" presetClass="entr" presetSubtype="0" fill="hold" nodeType="withEffect">
                                  <p:stCondLst>
                                    <p:cond delay="0"/>
                                  </p:stCondLst>
                                  <p:childTnLst>
                                    <p:set>
                                      <p:cBhvr>
                                        <p:cTn id="124" dur="1" fill="hold">
                                          <p:stCondLst>
                                            <p:cond delay="0"/>
                                          </p:stCondLst>
                                        </p:cTn>
                                        <p:tgtEl>
                                          <p:spTgt spid="263"/>
                                        </p:tgtEl>
                                        <p:attrNameLst>
                                          <p:attrName>style.visibility</p:attrName>
                                        </p:attrNameLst>
                                      </p:cBhvr>
                                      <p:to>
                                        <p:strVal val="visible"/>
                                      </p:to>
                                    </p:set>
                                  </p:childTnLst>
                                </p:cTn>
                              </p:par>
                              <p:par>
                                <p:cTn id="125" presetID="1" presetClass="entr" presetSubtype="0" fill="hold" nodeType="withEffect">
                                  <p:stCondLst>
                                    <p:cond delay="0"/>
                                  </p:stCondLst>
                                  <p:childTnLst>
                                    <p:set>
                                      <p:cBhvr>
                                        <p:cTn id="126" dur="1" fill="hold">
                                          <p:stCondLst>
                                            <p:cond delay="0"/>
                                          </p:stCondLst>
                                        </p:cTn>
                                        <p:tgtEl>
                                          <p:spTgt spid="256"/>
                                        </p:tgtEl>
                                        <p:attrNameLst>
                                          <p:attrName>style.visibility</p:attrName>
                                        </p:attrNameLst>
                                      </p:cBhvr>
                                      <p:to>
                                        <p:strVal val="visible"/>
                                      </p:to>
                                    </p:set>
                                  </p:childTnLst>
                                </p:cTn>
                              </p:par>
                              <p:par>
                                <p:cTn id="127" presetID="1" presetClass="entr" presetSubtype="0" fill="hold" nodeType="withEffect">
                                  <p:stCondLst>
                                    <p:cond delay="0"/>
                                  </p:stCondLst>
                                  <p:childTnLst>
                                    <p:set>
                                      <p:cBhvr>
                                        <p:cTn id="128" dur="1" fill="hold">
                                          <p:stCondLst>
                                            <p:cond delay="0"/>
                                          </p:stCondLst>
                                        </p:cTn>
                                        <p:tgtEl>
                                          <p:spTgt spid="641"/>
                                        </p:tgtEl>
                                        <p:attrNameLst>
                                          <p:attrName>style.visibility</p:attrName>
                                        </p:attrNameLst>
                                      </p:cBhvr>
                                      <p:to>
                                        <p:strVal val="visible"/>
                                      </p:to>
                                    </p:set>
                                  </p:childTnLst>
                                </p:cTn>
                              </p:par>
                              <p:par>
                                <p:cTn id="129" presetID="1" presetClass="entr" presetSubtype="0" fill="hold" grpId="0" nodeType="withEffect">
                                  <p:stCondLst>
                                    <p:cond delay="0"/>
                                  </p:stCondLst>
                                  <p:childTnLst>
                                    <p:set>
                                      <p:cBhvr>
                                        <p:cTn id="130" dur="1" fill="hold">
                                          <p:stCondLst>
                                            <p:cond delay="0"/>
                                          </p:stCondLst>
                                        </p:cTn>
                                        <p:tgtEl>
                                          <p:spTgt spid="5"/>
                                        </p:tgtEl>
                                        <p:attrNameLst>
                                          <p:attrName>style.visibility</p:attrName>
                                        </p:attrNameLst>
                                      </p:cBhvr>
                                      <p:to>
                                        <p:strVal val="visible"/>
                                      </p:to>
                                    </p:set>
                                  </p:childTnLst>
                                </p:cTn>
                              </p:par>
                              <p:par>
                                <p:cTn id="131" presetID="1" presetClass="entr" presetSubtype="0" fill="hold" grpId="0" nodeType="withEffect">
                                  <p:stCondLst>
                                    <p:cond delay="0"/>
                                  </p:stCondLst>
                                  <p:childTnLst>
                                    <p:set>
                                      <p:cBhvr>
                                        <p:cTn id="132" dur="1" fill="hold">
                                          <p:stCondLst>
                                            <p:cond delay="0"/>
                                          </p:stCondLst>
                                        </p:cTn>
                                        <p:tgtEl>
                                          <p:spTgt spid="710"/>
                                        </p:tgtEl>
                                        <p:attrNameLst>
                                          <p:attrName>style.visibility</p:attrName>
                                        </p:attrNameLst>
                                      </p:cBhvr>
                                      <p:to>
                                        <p:strVal val="visible"/>
                                      </p:to>
                                    </p:set>
                                  </p:childTnLst>
                                </p:cTn>
                              </p:par>
                              <p:par>
                                <p:cTn id="133" presetID="1" presetClass="entr" presetSubtype="0" fill="hold" grpId="0" nodeType="withEffect">
                                  <p:stCondLst>
                                    <p:cond delay="0"/>
                                  </p:stCondLst>
                                  <p:childTnLst>
                                    <p:set>
                                      <p:cBhvr>
                                        <p:cTn id="134" dur="1" fill="hold">
                                          <p:stCondLst>
                                            <p:cond delay="0"/>
                                          </p:stCondLst>
                                        </p:cTn>
                                        <p:tgtEl>
                                          <p:spTgt spid="670"/>
                                        </p:tgtEl>
                                        <p:attrNameLst>
                                          <p:attrName>style.visibility</p:attrName>
                                        </p:attrNameLst>
                                      </p:cBhvr>
                                      <p:to>
                                        <p:strVal val="visible"/>
                                      </p:to>
                                    </p:set>
                                  </p:childTnLst>
                                </p:cTn>
                              </p:par>
                              <p:par>
                                <p:cTn id="135" presetID="1" presetClass="entr" presetSubtype="0" fill="hold" grpId="0" nodeType="withEffect">
                                  <p:stCondLst>
                                    <p:cond delay="0"/>
                                  </p:stCondLst>
                                  <p:childTnLst>
                                    <p:set>
                                      <p:cBhvr>
                                        <p:cTn id="136" dur="1" fill="hold">
                                          <p:stCondLst>
                                            <p:cond delay="0"/>
                                          </p:stCondLst>
                                        </p:cTn>
                                        <p:tgtEl>
                                          <p:spTgt spid="809"/>
                                        </p:tgtEl>
                                        <p:attrNameLst>
                                          <p:attrName>style.visibility</p:attrName>
                                        </p:attrNameLst>
                                      </p:cBhvr>
                                      <p:to>
                                        <p:strVal val="visible"/>
                                      </p:to>
                                    </p:set>
                                  </p:childTnLst>
                                </p:cTn>
                              </p:par>
                              <p:par>
                                <p:cTn id="137" presetID="1" presetClass="entr" presetSubtype="0" fill="hold" grpId="0" nodeType="withEffect">
                                  <p:stCondLst>
                                    <p:cond delay="0"/>
                                  </p:stCondLst>
                                  <p:childTnLst>
                                    <p:set>
                                      <p:cBhvr>
                                        <p:cTn id="138" dur="1" fill="hold">
                                          <p:stCondLst>
                                            <p:cond delay="0"/>
                                          </p:stCondLst>
                                        </p:cTn>
                                        <p:tgtEl>
                                          <p:spTgt spid="668"/>
                                        </p:tgtEl>
                                        <p:attrNameLst>
                                          <p:attrName>style.visibility</p:attrName>
                                        </p:attrNameLst>
                                      </p:cBhvr>
                                      <p:to>
                                        <p:strVal val="visible"/>
                                      </p:to>
                                    </p:set>
                                  </p:childTnLst>
                                </p:cTn>
                              </p:par>
                              <p:par>
                                <p:cTn id="139" presetID="1" presetClass="entr" presetSubtype="0" fill="hold" nodeType="withEffect">
                                  <p:stCondLst>
                                    <p:cond delay="0"/>
                                  </p:stCondLst>
                                  <p:childTnLst>
                                    <p:set>
                                      <p:cBhvr>
                                        <p:cTn id="140" dur="1" fill="hold">
                                          <p:stCondLst>
                                            <p:cond delay="0"/>
                                          </p:stCondLst>
                                        </p:cTn>
                                        <p:tgtEl>
                                          <p:spTgt spid="669"/>
                                        </p:tgtEl>
                                        <p:attrNameLst>
                                          <p:attrName>style.visibility</p:attrName>
                                        </p:attrNameLst>
                                      </p:cBhvr>
                                      <p:to>
                                        <p:strVal val="visible"/>
                                      </p:to>
                                    </p:set>
                                  </p:childTnLst>
                                </p:cTn>
                              </p:par>
                              <p:par>
                                <p:cTn id="141" presetID="1" presetClass="entr" presetSubtype="0" fill="hold" nodeType="withEffect">
                                  <p:stCondLst>
                                    <p:cond delay="0"/>
                                  </p:stCondLst>
                                  <p:childTnLst>
                                    <p:set>
                                      <p:cBhvr>
                                        <p:cTn id="142" dur="1" fill="hold">
                                          <p:stCondLst>
                                            <p:cond delay="0"/>
                                          </p:stCondLst>
                                        </p:cTn>
                                        <p:tgtEl>
                                          <p:spTgt spid="707"/>
                                        </p:tgtEl>
                                        <p:attrNameLst>
                                          <p:attrName>style.visibility</p:attrName>
                                        </p:attrNameLst>
                                      </p:cBhvr>
                                      <p:to>
                                        <p:strVal val="visible"/>
                                      </p:to>
                                    </p:set>
                                  </p:childTnLst>
                                </p:cTn>
                              </p:par>
                            </p:childTnLst>
                          </p:cTn>
                        </p:par>
                      </p:childTnLst>
                    </p:cTn>
                  </p:par>
                  <p:par>
                    <p:cTn id="143" fill="hold">
                      <p:stCondLst>
                        <p:cond delay="indefinite"/>
                      </p:stCondLst>
                      <p:childTnLst>
                        <p:par>
                          <p:cTn id="144" fill="hold">
                            <p:stCondLst>
                              <p:cond delay="0"/>
                            </p:stCondLst>
                            <p:childTnLst>
                              <p:par>
                                <p:cTn id="145" presetID="1" presetClass="entr" presetSubtype="0" fill="hold" nodeType="clickEffect">
                                  <p:stCondLst>
                                    <p:cond delay="0"/>
                                  </p:stCondLst>
                                  <p:childTnLst>
                                    <p:set>
                                      <p:cBhvr>
                                        <p:cTn id="146" dur="1" fill="hold">
                                          <p:stCondLst>
                                            <p:cond delay="0"/>
                                          </p:stCondLst>
                                        </p:cTn>
                                        <p:tgtEl>
                                          <p:spTgt spid="7"/>
                                        </p:tgtEl>
                                        <p:attrNameLst>
                                          <p:attrName>style.visibility</p:attrName>
                                        </p:attrNameLst>
                                      </p:cBhvr>
                                      <p:to>
                                        <p:strVal val="visible"/>
                                      </p:to>
                                    </p:set>
                                  </p:childTnLst>
                                </p:cTn>
                              </p:par>
                              <p:par>
                                <p:cTn id="147" presetID="1" presetClass="entr" presetSubtype="0" fill="hold" nodeType="withEffect">
                                  <p:stCondLst>
                                    <p:cond delay="0"/>
                                  </p:stCondLst>
                                  <p:childTnLst>
                                    <p:set>
                                      <p:cBhvr>
                                        <p:cTn id="148" dur="1" fill="hold">
                                          <p:stCondLst>
                                            <p:cond delay="0"/>
                                          </p:stCondLst>
                                        </p:cTn>
                                        <p:tgtEl>
                                          <p:spTgt spid="12"/>
                                        </p:tgtEl>
                                        <p:attrNameLst>
                                          <p:attrName>style.visibility</p:attrName>
                                        </p:attrNameLst>
                                      </p:cBhvr>
                                      <p:to>
                                        <p:strVal val="visible"/>
                                      </p:to>
                                    </p:set>
                                  </p:childTnLst>
                                </p:cTn>
                              </p:par>
                              <p:par>
                                <p:cTn id="149" presetID="1" presetClass="entr" presetSubtype="0" fill="hold" nodeType="withEffect">
                                  <p:stCondLst>
                                    <p:cond delay="0"/>
                                  </p:stCondLst>
                                  <p:childTnLst>
                                    <p:set>
                                      <p:cBhvr>
                                        <p:cTn id="150" dur="1" fill="hold">
                                          <p:stCondLst>
                                            <p:cond delay="0"/>
                                          </p:stCondLst>
                                        </p:cTn>
                                        <p:tgtEl>
                                          <p:spTgt spid="15"/>
                                        </p:tgtEl>
                                        <p:attrNameLst>
                                          <p:attrName>style.visibility</p:attrName>
                                        </p:attrNameLst>
                                      </p:cBhvr>
                                      <p:to>
                                        <p:strVal val="visible"/>
                                      </p:to>
                                    </p:set>
                                  </p:childTnLst>
                                </p:cTn>
                              </p:par>
                              <p:par>
                                <p:cTn id="151" presetID="1" presetClass="entr" presetSubtype="0" fill="hold" nodeType="withEffect">
                                  <p:stCondLst>
                                    <p:cond delay="0"/>
                                  </p:stCondLst>
                                  <p:childTnLst>
                                    <p:set>
                                      <p:cBhvr>
                                        <p:cTn id="152" dur="1" fill="hold">
                                          <p:stCondLst>
                                            <p:cond delay="0"/>
                                          </p:stCondLst>
                                        </p:cTn>
                                        <p:tgtEl>
                                          <p:spTgt spid="18"/>
                                        </p:tgtEl>
                                        <p:attrNameLst>
                                          <p:attrName>style.visibility</p:attrName>
                                        </p:attrNameLst>
                                      </p:cBhvr>
                                      <p:to>
                                        <p:strVal val="visible"/>
                                      </p:to>
                                    </p:set>
                                  </p:childTnLst>
                                </p:cTn>
                              </p:par>
                              <p:par>
                                <p:cTn id="153" presetID="1" presetClass="entr" presetSubtype="0" fill="hold" nodeType="withEffect">
                                  <p:stCondLst>
                                    <p:cond delay="0"/>
                                  </p:stCondLst>
                                  <p:childTnLst>
                                    <p:set>
                                      <p:cBhvr>
                                        <p:cTn id="154" dur="1" fill="hold">
                                          <p:stCondLst>
                                            <p:cond delay="0"/>
                                          </p:stCondLst>
                                        </p:cTn>
                                        <p:tgtEl>
                                          <p:spTgt spid="21"/>
                                        </p:tgtEl>
                                        <p:attrNameLst>
                                          <p:attrName>style.visibility</p:attrName>
                                        </p:attrNameLst>
                                      </p:cBhvr>
                                      <p:to>
                                        <p:strVal val="visible"/>
                                      </p:to>
                                    </p:set>
                                  </p:childTnLst>
                                </p:cTn>
                              </p:par>
                              <p:par>
                                <p:cTn id="155" presetID="1" presetClass="entr" presetSubtype="0" fill="hold" nodeType="withEffect">
                                  <p:stCondLst>
                                    <p:cond delay="0"/>
                                  </p:stCondLst>
                                  <p:childTnLst>
                                    <p:set>
                                      <p:cBhvr>
                                        <p:cTn id="156" dur="1" fill="hold">
                                          <p:stCondLst>
                                            <p:cond delay="0"/>
                                          </p:stCondLst>
                                        </p:cTn>
                                        <p:tgtEl>
                                          <p:spTgt spid="24"/>
                                        </p:tgtEl>
                                        <p:attrNameLst>
                                          <p:attrName>style.visibility</p:attrName>
                                        </p:attrNameLst>
                                      </p:cBhvr>
                                      <p:to>
                                        <p:strVal val="visible"/>
                                      </p:to>
                                    </p:set>
                                  </p:childTnLst>
                                </p:cTn>
                              </p:par>
                              <p:par>
                                <p:cTn id="157" presetID="1" presetClass="entr" presetSubtype="0" fill="hold" nodeType="withEffect">
                                  <p:stCondLst>
                                    <p:cond delay="0"/>
                                  </p:stCondLst>
                                  <p:childTnLst>
                                    <p:set>
                                      <p:cBhvr>
                                        <p:cTn id="158" dur="1" fill="hold">
                                          <p:stCondLst>
                                            <p:cond delay="0"/>
                                          </p:stCondLst>
                                        </p:cTn>
                                        <p:tgtEl>
                                          <p:spTgt spid="27"/>
                                        </p:tgtEl>
                                        <p:attrNameLst>
                                          <p:attrName>style.visibility</p:attrName>
                                        </p:attrNameLst>
                                      </p:cBhvr>
                                      <p:to>
                                        <p:strVal val="visible"/>
                                      </p:to>
                                    </p:set>
                                  </p:childTnLst>
                                </p:cTn>
                              </p:par>
                              <p:par>
                                <p:cTn id="159" presetID="1" presetClass="entr" presetSubtype="0" fill="hold" nodeType="withEffect">
                                  <p:stCondLst>
                                    <p:cond delay="0"/>
                                  </p:stCondLst>
                                  <p:childTnLst>
                                    <p:set>
                                      <p:cBhvr>
                                        <p:cTn id="160" dur="1" fill="hold">
                                          <p:stCondLst>
                                            <p:cond delay="0"/>
                                          </p:stCondLst>
                                        </p:cTn>
                                        <p:tgtEl>
                                          <p:spTgt spid="30"/>
                                        </p:tgtEl>
                                        <p:attrNameLst>
                                          <p:attrName>style.visibility</p:attrName>
                                        </p:attrNameLst>
                                      </p:cBhvr>
                                      <p:to>
                                        <p:strVal val="visible"/>
                                      </p:to>
                                    </p:set>
                                  </p:childTnLst>
                                </p:cTn>
                              </p:par>
                              <p:par>
                                <p:cTn id="161" presetID="1" presetClass="entr" presetSubtype="0" fill="hold" nodeType="withEffect">
                                  <p:stCondLst>
                                    <p:cond delay="0"/>
                                  </p:stCondLst>
                                  <p:childTnLst>
                                    <p:set>
                                      <p:cBhvr>
                                        <p:cTn id="162" dur="1" fill="hold">
                                          <p:stCondLst>
                                            <p:cond delay="0"/>
                                          </p:stCondLst>
                                        </p:cTn>
                                        <p:tgtEl>
                                          <p:spTgt spid="33"/>
                                        </p:tgtEl>
                                        <p:attrNameLst>
                                          <p:attrName>style.visibility</p:attrName>
                                        </p:attrNameLst>
                                      </p:cBhvr>
                                      <p:to>
                                        <p:strVal val="visible"/>
                                      </p:to>
                                    </p:set>
                                  </p:childTnLst>
                                </p:cTn>
                              </p:par>
                              <p:par>
                                <p:cTn id="163" presetID="1" presetClass="entr" presetSubtype="0" fill="hold" nodeType="withEffect">
                                  <p:stCondLst>
                                    <p:cond delay="0"/>
                                  </p:stCondLst>
                                  <p:childTnLst>
                                    <p:set>
                                      <p:cBhvr>
                                        <p:cTn id="164" dur="1" fill="hold">
                                          <p:stCondLst>
                                            <p:cond delay="0"/>
                                          </p:stCondLst>
                                        </p:cTn>
                                        <p:tgtEl>
                                          <p:spTgt spid="36"/>
                                        </p:tgtEl>
                                        <p:attrNameLst>
                                          <p:attrName>style.visibility</p:attrName>
                                        </p:attrNameLst>
                                      </p:cBhvr>
                                      <p:to>
                                        <p:strVal val="visible"/>
                                      </p:to>
                                    </p:set>
                                  </p:childTnLst>
                                </p:cTn>
                              </p:par>
                              <p:par>
                                <p:cTn id="165" presetID="1" presetClass="entr" presetSubtype="0" fill="hold" nodeType="withEffect">
                                  <p:stCondLst>
                                    <p:cond delay="0"/>
                                  </p:stCondLst>
                                  <p:childTnLst>
                                    <p:set>
                                      <p:cBhvr>
                                        <p:cTn id="166" dur="1" fill="hold">
                                          <p:stCondLst>
                                            <p:cond delay="0"/>
                                          </p:stCondLst>
                                        </p:cTn>
                                        <p:tgtEl>
                                          <p:spTgt spid="39"/>
                                        </p:tgtEl>
                                        <p:attrNameLst>
                                          <p:attrName>style.visibility</p:attrName>
                                        </p:attrNameLst>
                                      </p:cBhvr>
                                      <p:to>
                                        <p:strVal val="visible"/>
                                      </p:to>
                                    </p:set>
                                  </p:childTnLst>
                                </p:cTn>
                              </p:par>
                              <p:par>
                                <p:cTn id="167" presetID="1" presetClass="entr" presetSubtype="0" fill="hold" nodeType="withEffect">
                                  <p:stCondLst>
                                    <p:cond delay="0"/>
                                  </p:stCondLst>
                                  <p:childTnLst>
                                    <p:set>
                                      <p:cBhvr>
                                        <p:cTn id="168" dur="1" fill="hold">
                                          <p:stCondLst>
                                            <p:cond delay="0"/>
                                          </p:stCondLst>
                                        </p:cTn>
                                        <p:tgtEl>
                                          <p:spTgt spid="42"/>
                                        </p:tgtEl>
                                        <p:attrNameLst>
                                          <p:attrName>style.visibility</p:attrName>
                                        </p:attrNameLst>
                                      </p:cBhvr>
                                      <p:to>
                                        <p:strVal val="visible"/>
                                      </p:to>
                                    </p:set>
                                  </p:childTnLst>
                                </p:cTn>
                              </p:par>
                              <p:par>
                                <p:cTn id="169" presetID="1" presetClass="entr" presetSubtype="0" fill="hold" nodeType="withEffect">
                                  <p:stCondLst>
                                    <p:cond delay="0"/>
                                  </p:stCondLst>
                                  <p:childTnLst>
                                    <p:set>
                                      <p:cBhvr>
                                        <p:cTn id="170" dur="1" fill="hold">
                                          <p:stCondLst>
                                            <p:cond delay="0"/>
                                          </p:stCondLst>
                                        </p:cTn>
                                        <p:tgtEl>
                                          <p:spTgt spid="45"/>
                                        </p:tgtEl>
                                        <p:attrNameLst>
                                          <p:attrName>style.visibility</p:attrName>
                                        </p:attrNameLst>
                                      </p:cBhvr>
                                      <p:to>
                                        <p:strVal val="visible"/>
                                      </p:to>
                                    </p:set>
                                  </p:childTnLst>
                                </p:cTn>
                              </p:par>
                              <p:par>
                                <p:cTn id="171" presetID="1" presetClass="entr" presetSubtype="0" fill="hold" nodeType="withEffect">
                                  <p:stCondLst>
                                    <p:cond delay="0"/>
                                  </p:stCondLst>
                                  <p:childTnLst>
                                    <p:set>
                                      <p:cBhvr>
                                        <p:cTn id="172" dur="1" fill="hold">
                                          <p:stCondLst>
                                            <p:cond delay="0"/>
                                          </p:stCondLst>
                                        </p:cTn>
                                        <p:tgtEl>
                                          <p:spTgt spid="165"/>
                                        </p:tgtEl>
                                        <p:attrNameLst>
                                          <p:attrName>style.visibility</p:attrName>
                                        </p:attrNameLst>
                                      </p:cBhvr>
                                      <p:to>
                                        <p:strVal val="visible"/>
                                      </p:to>
                                    </p:set>
                                  </p:childTnLst>
                                </p:cTn>
                              </p:par>
                              <p:par>
                                <p:cTn id="173" presetID="1" presetClass="entr" presetSubtype="0" fill="hold" nodeType="withEffect">
                                  <p:stCondLst>
                                    <p:cond delay="0"/>
                                  </p:stCondLst>
                                  <p:childTnLst>
                                    <p:set>
                                      <p:cBhvr>
                                        <p:cTn id="174" dur="1" fill="hold">
                                          <p:stCondLst>
                                            <p:cond delay="0"/>
                                          </p:stCondLst>
                                        </p:cTn>
                                        <p:tgtEl>
                                          <p:spTgt spid="166"/>
                                        </p:tgtEl>
                                        <p:attrNameLst>
                                          <p:attrName>style.visibility</p:attrName>
                                        </p:attrNameLst>
                                      </p:cBhvr>
                                      <p:to>
                                        <p:strVal val="visible"/>
                                      </p:to>
                                    </p:set>
                                  </p:childTnLst>
                                </p:cTn>
                              </p:par>
                              <p:par>
                                <p:cTn id="175" presetID="1" presetClass="entr" presetSubtype="0" fill="hold" nodeType="withEffect">
                                  <p:stCondLst>
                                    <p:cond delay="0"/>
                                  </p:stCondLst>
                                  <p:childTnLst>
                                    <p:set>
                                      <p:cBhvr>
                                        <p:cTn id="176" dur="1" fill="hold">
                                          <p:stCondLst>
                                            <p:cond delay="0"/>
                                          </p:stCondLst>
                                        </p:cTn>
                                        <p:tgtEl>
                                          <p:spTgt spid="167"/>
                                        </p:tgtEl>
                                        <p:attrNameLst>
                                          <p:attrName>style.visibility</p:attrName>
                                        </p:attrNameLst>
                                      </p:cBhvr>
                                      <p:to>
                                        <p:strVal val="visible"/>
                                      </p:to>
                                    </p:set>
                                  </p:childTnLst>
                                </p:cTn>
                              </p:par>
                              <p:par>
                                <p:cTn id="177" presetID="1" presetClass="entr" presetSubtype="0" fill="hold" grpId="0" nodeType="withEffect">
                                  <p:stCondLst>
                                    <p:cond delay="0"/>
                                  </p:stCondLst>
                                  <p:childTnLst>
                                    <p:set>
                                      <p:cBhvr>
                                        <p:cTn id="178" dur="1" fill="hold">
                                          <p:stCondLst>
                                            <p:cond delay="0"/>
                                          </p:stCondLst>
                                        </p:cTn>
                                        <p:tgtEl>
                                          <p:spTgt spid="168"/>
                                        </p:tgtEl>
                                        <p:attrNameLst>
                                          <p:attrName>style.visibility</p:attrName>
                                        </p:attrNameLst>
                                      </p:cBhvr>
                                      <p:to>
                                        <p:strVal val="visible"/>
                                      </p:to>
                                    </p:set>
                                  </p:childTnLst>
                                </p:cTn>
                              </p:par>
                              <p:par>
                                <p:cTn id="179" presetID="1" presetClass="entr" presetSubtype="0" fill="hold" grpId="0" nodeType="withEffect">
                                  <p:stCondLst>
                                    <p:cond delay="0"/>
                                  </p:stCondLst>
                                  <p:childTnLst>
                                    <p:set>
                                      <p:cBhvr>
                                        <p:cTn id="180" dur="1" fill="hold">
                                          <p:stCondLst>
                                            <p:cond delay="0"/>
                                          </p:stCondLst>
                                        </p:cTn>
                                        <p:tgtEl>
                                          <p:spTgt spid="169"/>
                                        </p:tgtEl>
                                        <p:attrNameLst>
                                          <p:attrName>style.visibility</p:attrName>
                                        </p:attrNameLst>
                                      </p:cBhvr>
                                      <p:to>
                                        <p:strVal val="visible"/>
                                      </p:to>
                                    </p:set>
                                  </p:childTnLst>
                                </p:cTn>
                              </p:par>
                              <p:par>
                                <p:cTn id="181" presetID="1" presetClass="entr" presetSubtype="0" fill="hold" grpId="0" nodeType="withEffect">
                                  <p:stCondLst>
                                    <p:cond delay="0"/>
                                  </p:stCondLst>
                                  <p:childTnLst>
                                    <p:set>
                                      <p:cBhvr>
                                        <p:cTn id="182" dur="1" fill="hold">
                                          <p:stCondLst>
                                            <p:cond delay="0"/>
                                          </p:stCondLst>
                                        </p:cTn>
                                        <p:tgtEl>
                                          <p:spTgt spid="170"/>
                                        </p:tgtEl>
                                        <p:attrNameLst>
                                          <p:attrName>style.visibility</p:attrName>
                                        </p:attrNameLst>
                                      </p:cBhvr>
                                      <p:to>
                                        <p:strVal val="visible"/>
                                      </p:to>
                                    </p:set>
                                  </p:childTnLst>
                                </p:cTn>
                              </p:par>
                              <p:par>
                                <p:cTn id="183" presetID="1" presetClass="entr" presetSubtype="0" fill="hold" grpId="0" nodeType="withEffect">
                                  <p:stCondLst>
                                    <p:cond delay="0"/>
                                  </p:stCondLst>
                                  <p:childTnLst>
                                    <p:set>
                                      <p:cBhvr>
                                        <p:cTn id="184" dur="1" fill="hold">
                                          <p:stCondLst>
                                            <p:cond delay="0"/>
                                          </p:stCondLst>
                                        </p:cTn>
                                        <p:tgtEl>
                                          <p:spTgt spid="171"/>
                                        </p:tgtEl>
                                        <p:attrNameLst>
                                          <p:attrName>style.visibility</p:attrName>
                                        </p:attrNameLst>
                                      </p:cBhvr>
                                      <p:to>
                                        <p:strVal val="visible"/>
                                      </p:to>
                                    </p:set>
                                  </p:childTnLst>
                                </p:cTn>
                              </p:par>
                              <p:par>
                                <p:cTn id="185" presetID="1" presetClass="entr" presetSubtype="0" fill="hold" grpId="0" nodeType="withEffect">
                                  <p:stCondLst>
                                    <p:cond delay="0"/>
                                  </p:stCondLst>
                                  <p:childTnLst>
                                    <p:set>
                                      <p:cBhvr>
                                        <p:cTn id="186" dur="1" fill="hold">
                                          <p:stCondLst>
                                            <p:cond delay="0"/>
                                          </p:stCondLst>
                                        </p:cTn>
                                        <p:tgtEl>
                                          <p:spTgt spid="172"/>
                                        </p:tgtEl>
                                        <p:attrNameLst>
                                          <p:attrName>style.visibility</p:attrName>
                                        </p:attrNameLst>
                                      </p:cBhvr>
                                      <p:to>
                                        <p:strVal val="visible"/>
                                      </p:to>
                                    </p:set>
                                  </p:childTnLst>
                                </p:cTn>
                              </p:par>
                              <p:par>
                                <p:cTn id="187" presetID="1" presetClass="entr" presetSubtype="0" fill="hold" grpId="0" nodeType="withEffect">
                                  <p:stCondLst>
                                    <p:cond delay="0"/>
                                  </p:stCondLst>
                                  <p:childTnLst>
                                    <p:set>
                                      <p:cBhvr>
                                        <p:cTn id="188" dur="1" fill="hold">
                                          <p:stCondLst>
                                            <p:cond delay="0"/>
                                          </p:stCondLst>
                                        </p:cTn>
                                        <p:tgtEl>
                                          <p:spTgt spid="174"/>
                                        </p:tgtEl>
                                        <p:attrNameLst>
                                          <p:attrName>style.visibility</p:attrName>
                                        </p:attrNameLst>
                                      </p:cBhvr>
                                      <p:to>
                                        <p:strVal val="visible"/>
                                      </p:to>
                                    </p:set>
                                  </p:childTnLst>
                                </p:cTn>
                              </p:par>
                              <p:par>
                                <p:cTn id="189" presetID="1" presetClass="entr" presetSubtype="0" fill="hold" nodeType="withEffect">
                                  <p:stCondLst>
                                    <p:cond delay="0"/>
                                  </p:stCondLst>
                                  <p:childTnLst>
                                    <p:set>
                                      <p:cBhvr>
                                        <p:cTn id="190" dur="1" fill="hold">
                                          <p:stCondLst>
                                            <p:cond delay="0"/>
                                          </p:stCondLst>
                                        </p:cTn>
                                        <p:tgtEl>
                                          <p:spTgt spid="190"/>
                                        </p:tgtEl>
                                        <p:attrNameLst>
                                          <p:attrName>style.visibility</p:attrName>
                                        </p:attrNameLst>
                                      </p:cBhvr>
                                      <p:to>
                                        <p:strVal val="visible"/>
                                      </p:to>
                                    </p:set>
                                  </p:childTnLst>
                                </p:cTn>
                              </p:par>
                              <p:par>
                                <p:cTn id="191" presetID="1" presetClass="entr" presetSubtype="0" fill="hold" nodeType="withEffect">
                                  <p:stCondLst>
                                    <p:cond delay="0"/>
                                  </p:stCondLst>
                                  <p:childTnLst>
                                    <p:set>
                                      <p:cBhvr>
                                        <p:cTn id="192" dur="1" fill="hold">
                                          <p:stCondLst>
                                            <p:cond delay="0"/>
                                          </p:stCondLst>
                                        </p:cTn>
                                        <p:tgtEl>
                                          <p:spTgt spid="191"/>
                                        </p:tgtEl>
                                        <p:attrNameLst>
                                          <p:attrName>style.visibility</p:attrName>
                                        </p:attrNameLst>
                                      </p:cBhvr>
                                      <p:to>
                                        <p:strVal val="visible"/>
                                      </p:to>
                                    </p:set>
                                  </p:childTnLst>
                                </p:cTn>
                              </p:par>
                              <p:par>
                                <p:cTn id="193" presetID="1" presetClass="entr" presetSubtype="0" fill="hold" nodeType="withEffect">
                                  <p:stCondLst>
                                    <p:cond delay="0"/>
                                  </p:stCondLst>
                                  <p:childTnLst>
                                    <p:set>
                                      <p:cBhvr>
                                        <p:cTn id="194" dur="1" fill="hold">
                                          <p:stCondLst>
                                            <p:cond delay="0"/>
                                          </p:stCondLst>
                                        </p:cTn>
                                        <p:tgtEl>
                                          <p:spTgt spid="183"/>
                                        </p:tgtEl>
                                        <p:attrNameLst>
                                          <p:attrName>style.visibility</p:attrName>
                                        </p:attrNameLst>
                                      </p:cBhvr>
                                      <p:to>
                                        <p:strVal val="visible"/>
                                      </p:to>
                                    </p:set>
                                  </p:childTnLst>
                                </p:cTn>
                              </p:par>
                              <p:par>
                                <p:cTn id="195" presetID="1" presetClass="entr" presetSubtype="0" fill="hold" grpId="0" nodeType="withEffect">
                                  <p:stCondLst>
                                    <p:cond delay="0"/>
                                  </p:stCondLst>
                                  <p:childTnLst>
                                    <p:set>
                                      <p:cBhvr>
                                        <p:cTn id="196" dur="1" fill="hold">
                                          <p:stCondLst>
                                            <p:cond delay="0"/>
                                          </p:stCondLst>
                                        </p:cTn>
                                        <p:tgtEl>
                                          <p:spTgt spid="706"/>
                                        </p:tgtEl>
                                        <p:attrNameLst>
                                          <p:attrName>style.visibility</p:attrName>
                                        </p:attrNameLst>
                                      </p:cBhvr>
                                      <p:to>
                                        <p:strVal val="visible"/>
                                      </p:to>
                                    </p:set>
                                  </p:childTnLst>
                                </p:cTn>
                              </p:par>
                              <p:par>
                                <p:cTn id="197" presetID="1" presetClass="entr" presetSubtype="0" fill="hold" grpId="0" nodeType="withEffect">
                                  <p:stCondLst>
                                    <p:cond delay="0"/>
                                  </p:stCondLst>
                                  <p:childTnLst>
                                    <p:set>
                                      <p:cBhvr>
                                        <p:cTn id="198" dur="1" fill="hold">
                                          <p:stCondLst>
                                            <p:cond delay="0"/>
                                          </p:stCondLst>
                                        </p:cTn>
                                        <p:tgtEl>
                                          <p:spTgt spid="716"/>
                                        </p:tgtEl>
                                        <p:attrNameLst>
                                          <p:attrName>style.visibility</p:attrName>
                                        </p:attrNameLst>
                                      </p:cBhvr>
                                      <p:to>
                                        <p:strVal val="visible"/>
                                      </p:to>
                                    </p:set>
                                  </p:childTnLst>
                                </p:cTn>
                              </p:par>
                              <p:par>
                                <p:cTn id="199" presetID="1" presetClass="entr" presetSubtype="0" fill="hold" grpId="0" nodeType="withEffect">
                                  <p:stCondLst>
                                    <p:cond delay="0"/>
                                  </p:stCondLst>
                                  <p:childTnLst>
                                    <p:set>
                                      <p:cBhvr>
                                        <p:cTn id="200" dur="1" fill="hold">
                                          <p:stCondLst>
                                            <p:cond delay="0"/>
                                          </p:stCondLst>
                                        </p:cTn>
                                        <p:tgtEl>
                                          <p:spTgt spid="718"/>
                                        </p:tgtEl>
                                        <p:attrNameLst>
                                          <p:attrName>style.visibility</p:attrName>
                                        </p:attrNameLst>
                                      </p:cBhvr>
                                      <p:to>
                                        <p:strVal val="visible"/>
                                      </p:to>
                                    </p:set>
                                  </p:childTnLst>
                                </p:cTn>
                              </p:par>
                              <p:par>
                                <p:cTn id="201" presetID="1" presetClass="entr" presetSubtype="0" fill="hold" grpId="0" nodeType="withEffect">
                                  <p:stCondLst>
                                    <p:cond delay="0"/>
                                  </p:stCondLst>
                                  <p:childTnLst>
                                    <p:set>
                                      <p:cBhvr>
                                        <p:cTn id="202" dur="1" fill="hold">
                                          <p:stCondLst>
                                            <p:cond delay="0"/>
                                          </p:stCondLst>
                                        </p:cTn>
                                        <p:tgtEl>
                                          <p:spTgt spid="715"/>
                                        </p:tgtEl>
                                        <p:attrNameLst>
                                          <p:attrName>style.visibility</p:attrName>
                                        </p:attrNameLst>
                                      </p:cBhvr>
                                      <p:to>
                                        <p:strVal val="visible"/>
                                      </p:to>
                                    </p:set>
                                  </p:childTnLst>
                                </p:cTn>
                              </p:par>
                              <p:par>
                                <p:cTn id="203" presetID="1" presetClass="entr" presetSubtype="0" fill="hold" nodeType="withEffect">
                                  <p:stCondLst>
                                    <p:cond delay="0"/>
                                  </p:stCondLst>
                                  <p:childTnLst>
                                    <p:set>
                                      <p:cBhvr>
                                        <p:cTn id="204" dur="1" fill="hold">
                                          <p:stCondLst>
                                            <p:cond delay="0"/>
                                          </p:stCondLst>
                                        </p:cTn>
                                        <p:tgtEl>
                                          <p:spTgt spid="717"/>
                                        </p:tgtEl>
                                        <p:attrNameLst>
                                          <p:attrName>style.visibility</p:attrName>
                                        </p:attrNameLst>
                                      </p:cBhvr>
                                      <p:to>
                                        <p:strVal val="visible"/>
                                      </p:to>
                                    </p:set>
                                  </p:childTnLst>
                                </p:cTn>
                              </p:par>
                              <p:par>
                                <p:cTn id="205" presetID="1" presetClass="entr" presetSubtype="0" fill="hold" grpId="0" nodeType="withEffect">
                                  <p:stCondLst>
                                    <p:cond delay="0"/>
                                  </p:stCondLst>
                                  <p:childTnLst>
                                    <p:set>
                                      <p:cBhvr>
                                        <p:cTn id="206" dur="1" fill="hold">
                                          <p:stCondLst>
                                            <p:cond delay="0"/>
                                          </p:stCondLst>
                                        </p:cTn>
                                        <p:tgtEl>
                                          <p:spTgt spid="679"/>
                                        </p:tgtEl>
                                        <p:attrNameLst>
                                          <p:attrName>style.visibility</p:attrName>
                                        </p:attrNameLst>
                                      </p:cBhvr>
                                      <p:to>
                                        <p:strVal val="visible"/>
                                      </p:to>
                                    </p:set>
                                  </p:childTnLst>
                                </p:cTn>
                              </p:par>
                              <p:par>
                                <p:cTn id="207" presetID="1" presetClass="entr" presetSubtype="0" fill="hold" nodeType="withEffect">
                                  <p:stCondLst>
                                    <p:cond delay="0"/>
                                  </p:stCondLst>
                                  <p:childTnLst>
                                    <p:set>
                                      <p:cBhvr>
                                        <p:cTn id="208" dur="1" fill="hold">
                                          <p:stCondLst>
                                            <p:cond delay="0"/>
                                          </p:stCondLst>
                                        </p:cTn>
                                        <p:tgtEl>
                                          <p:spTgt spid="720"/>
                                        </p:tgtEl>
                                        <p:attrNameLst>
                                          <p:attrName>style.visibility</p:attrName>
                                        </p:attrNameLst>
                                      </p:cBhvr>
                                      <p:to>
                                        <p:strVal val="visible"/>
                                      </p:to>
                                    </p:set>
                                  </p:childTnLst>
                                </p:cTn>
                              </p:par>
                            </p:childTnLst>
                          </p:cTn>
                        </p:par>
                      </p:childTnLst>
                    </p:cTn>
                  </p:par>
                  <p:par>
                    <p:cTn id="209" fill="hold">
                      <p:stCondLst>
                        <p:cond delay="indefinite"/>
                      </p:stCondLst>
                      <p:childTnLst>
                        <p:par>
                          <p:cTn id="210" fill="hold">
                            <p:stCondLst>
                              <p:cond delay="0"/>
                            </p:stCondLst>
                            <p:childTnLst>
                              <p:par>
                                <p:cTn id="211" presetID="1" presetClass="entr" presetSubtype="0" fill="hold" grpId="0" nodeType="clickEffect">
                                  <p:stCondLst>
                                    <p:cond delay="0"/>
                                  </p:stCondLst>
                                  <p:childTnLst>
                                    <p:set>
                                      <p:cBhvr>
                                        <p:cTn id="212" dur="1" fill="hold">
                                          <p:stCondLst>
                                            <p:cond delay="0"/>
                                          </p:stCondLst>
                                        </p:cTn>
                                        <p:tgtEl>
                                          <p:spTgt spid="723"/>
                                        </p:tgtEl>
                                        <p:attrNameLst>
                                          <p:attrName>style.visibility</p:attrName>
                                        </p:attrNameLst>
                                      </p:cBhvr>
                                      <p:to>
                                        <p:strVal val="visible"/>
                                      </p:to>
                                    </p:set>
                                  </p:childTnLst>
                                </p:cTn>
                              </p:par>
                              <p:par>
                                <p:cTn id="213" presetID="1" presetClass="entr" presetSubtype="0" fill="hold" nodeType="withEffect">
                                  <p:stCondLst>
                                    <p:cond delay="0"/>
                                  </p:stCondLst>
                                  <p:childTnLst>
                                    <p:set>
                                      <p:cBhvr>
                                        <p:cTn id="214" dur="1" fill="hold">
                                          <p:stCondLst>
                                            <p:cond delay="0"/>
                                          </p:stCondLst>
                                        </p:cTn>
                                        <p:tgtEl>
                                          <p:spTgt spid="291"/>
                                        </p:tgtEl>
                                        <p:attrNameLst>
                                          <p:attrName>style.visibility</p:attrName>
                                        </p:attrNameLst>
                                      </p:cBhvr>
                                      <p:to>
                                        <p:strVal val="visible"/>
                                      </p:to>
                                    </p:set>
                                  </p:childTnLst>
                                </p:cTn>
                              </p:par>
                              <p:par>
                                <p:cTn id="215" presetID="1" presetClass="entr" presetSubtype="0" fill="hold" nodeType="withEffect">
                                  <p:stCondLst>
                                    <p:cond delay="0"/>
                                  </p:stCondLst>
                                  <p:childTnLst>
                                    <p:set>
                                      <p:cBhvr>
                                        <p:cTn id="216" dur="1" fill="hold">
                                          <p:stCondLst>
                                            <p:cond delay="0"/>
                                          </p:stCondLst>
                                        </p:cTn>
                                        <p:tgtEl>
                                          <p:spTgt spid="556"/>
                                        </p:tgtEl>
                                        <p:attrNameLst>
                                          <p:attrName>style.visibility</p:attrName>
                                        </p:attrNameLst>
                                      </p:cBhvr>
                                      <p:to>
                                        <p:strVal val="visible"/>
                                      </p:to>
                                    </p:set>
                                  </p:childTnLst>
                                </p:cTn>
                              </p:par>
                              <p:par>
                                <p:cTn id="217" presetID="1" presetClass="entr" presetSubtype="0" fill="hold" nodeType="withEffect">
                                  <p:stCondLst>
                                    <p:cond delay="0"/>
                                  </p:stCondLst>
                                  <p:childTnLst>
                                    <p:set>
                                      <p:cBhvr>
                                        <p:cTn id="218" dur="1" fill="hold">
                                          <p:stCondLst>
                                            <p:cond delay="0"/>
                                          </p:stCondLst>
                                        </p:cTn>
                                        <p:tgtEl>
                                          <p:spTgt spid="559"/>
                                        </p:tgtEl>
                                        <p:attrNameLst>
                                          <p:attrName>style.visibility</p:attrName>
                                        </p:attrNameLst>
                                      </p:cBhvr>
                                      <p:to>
                                        <p:strVal val="visible"/>
                                      </p:to>
                                    </p:set>
                                  </p:childTnLst>
                                </p:cTn>
                              </p:par>
                              <p:par>
                                <p:cTn id="219" presetID="1" presetClass="entr" presetSubtype="0" fill="hold" nodeType="withEffect">
                                  <p:stCondLst>
                                    <p:cond delay="0"/>
                                  </p:stCondLst>
                                  <p:childTnLst>
                                    <p:set>
                                      <p:cBhvr>
                                        <p:cTn id="220" dur="1" fill="hold">
                                          <p:stCondLst>
                                            <p:cond delay="0"/>
                                          </p:stCondLst>
                                        </p:cTn>
                                        <p:tgtEl>
                                          <p:spTgt spid="562"/>
                                        </p:tgtEl>
                                        <p:attrNameLst>
                                          <p:attrName>style.visibility</p:attrName>
                                        </p:attrNameLst>
                                      </p:cBhvr>
                                      <p:to>
                                        <p:strVal val="visible"/>
                                      </p:to>
                                    </p:set>
                                  </p:childTnLst>
                                </p:cTn>
                              </p:par>
                              <p:par>
                                <p:cTn id="221" presetID="1" presetClass="entr" presetSubtype="0" fill="hold" nodeType="withEffect">
                                  <p:stCondLst>
                                    <p:cond delay="0"/>
                                  </p:stCondLst>
                                  <p:childTnLst>
                                    <p:set>
                                      <p:cBhvr>
                                        <p:cTn id="222" dur="1" fill="hold">
                                          <p:stCondLst>
                                            <p:cond delay="0"/>
                                          </p:stCondLst>
                                        </p:cTn>
                                        <p:tgtEl>
                                          <p:spTgt spid="565"/>
                                        </p:tgtEl>
                                        <p:attrNameLst>
                                          <p:attrName>style.visibility</p:attrName>
                                        </p:attrNameLst>
                                      </p:cBhvr>
                                      <p:to>
                                        <p:strVal val="visible"/>
                                      </p:to>
                                    </p:set>
                                  </p:childTnLst>
                                </p:cTn>
                              </p:par>
                              <p:par>
                                <p:cTn id="223" presetID="1" presetClass="entr" presetSubtype="0" fill="hold" nodeType="withEffect">
                                  <p:stCondLst>
                                    <p:cond delay="0"/>
                                  </p:stCondLst>
                                  <p:childTnLst>
                                    <p:set>
                                      <p:cBhvr>
                                        <p:cTn id="224" dur="1" fill="hold">
                                          <p:stCondLst>
                                            <p:cond delay="0"/>
                                          </p:stCondLst>
                                        </p:cTn>
                                        <p:tgtEl>
                                          <p:spTgt spid="177"/>
                                        </p:tgtEl>
                                        <p:attrNameLst>
                                          <p:attrName>style.visibility</p:attrName>
                                        </p:attrNameLst>
                                      </p:cBhvr>
                                      <p:to>
                                        <p:strVal val="visible"/>
                                      </p:to>
                                    </p:set>
                                  </p:childTnLst>
                                </p:cTn>
                              </p:par>
                              <p:par>
                                <p:cTn id="225" presetID="1" presetClass="entr" presetSubtype="0" fill="hold" nodeType="withEffect">
                                  <p:stCondLst>
                                    <p:cond delay="0"/>
                                  </p:stCondLst>
                                  <p:childTnLst>
                                    <p:set>
                                      <p:cBhvr>
                                        <p:cTn id="226" dur="1" fill="hold">
                                          <p:stCondLst>
                                            <p:cond delay="0"/>
                                          </p:stCondLst>
                                        </p:cTn>
                                        <p:tgtEl>
                                          <p:spTgt spid="644"/>
                                        </p:tgtEl>
                                        <p:attrNameLst>
                                          <p:attrName>style.visibility</p:attrName>
                                        </p:attrNameLst>
                                      </p:cBhvr>
                                      <p:to>
                                        <p:strVal val="visible"/>
                                      </p:to>
                                    </p:set>
                                  </p:childTnLst>
                                </p:cTn>
                              </p:par>
                              <p:par>
                                <p:cTn id="227" presetID="1" presetClass="entr" presetSubtype="0" fill="hold" nodeType="withEffect">
                                  <p:stCondLst>
                                    <p:cond delay="0"/>
                                  </p:stCondLst>
                                  <p:childTnLst>
                                    <p:set>
                                      <p:cBhvr>
                                        <p:cTn id="228" dur="1" fill="hold">
                                          <p:stCondLst>
                                            <p:cond delay="0"/>
                                          </p:stCondLst>
                                        </p:cTn>
                                        <p:tgtEl>
                                          <p:spTgt spid="647"/>
                                        </p:tgtEl>
                                        <p:attrNameLst>
                                          <p:attrName>style.visibility</p:attrName>
                                        </p:attrNameLst>
                                      </p:cBhvr>
                                      <p:to>
                                        <p:strVal val="visible"/>
                                      </p:to>
                                    </p:set>
                                  </p:childTnLst>
                                </p:cTn>
                              </p:par>
                              <p:par>
                                <p:cTn id="229" presetID="1" presetClass="entr" presetSubtype="0" fill="hold" nodeType="withEffect">
                                  <p:stCondLst>
                                    <p:cond delay="0"/>
                                  </p:stCondLst>
                                  <p:childTnLst>
                                    <p:set>
                                      <p:cBhvr>
                                        <p:cTn id="230" dur="1" fill="hold">
                                          <p:stCondLst>
                                            <p:cond delay="0"/>
                                          </p:stCondLst>
                                        </p:cTn>
                                        <p:tgtEl>
                                          <p:spTgt spid="650"/>
                                        </p:tgtEl>
                                        <p:attrNameLst>
                                          <p:attrName>style.visibility</p:attrName>
                                        </p:attrNameLst>
                                      </p:cBhvr>
                                      <p:to>
                                        <p:strVal val="visible"/>
                                      </p:to>
                                    </p:set>
                                  </p:childTnLst>
                                </p:cTn>
                              </p:par>
                              <p:par>
                                <p:cTn id="231" presetID="1" presetClass="entr" presetSubtype="0" fill="hold" nodeType="withEffect">
                                  <p:stCondLst>
                                    <p:cond delay="0"/>
                                  </p:stCondLst>
                                  <p:childTnLst>
                                    <p:set>
                                      <p:cBhvr>
                                        <p:cTn id="232" dur="1" fill="hold">
                                          <p:stCondLst>
                                            <p:cond delay="0"/>
                                          </p:stCondLst>
                                        </p:cTn>
                                        <p:tgtEl>
                                          <p:spTgt spid="653"/>
                                        </p:tgtEl>
                                        <p:attrNameLst>
                                          <p:attrName>style.visibility</p:attrName>
                                        </p:attrNameLst>
                                      </p:cBhvr>
                                      <p:to>
                                        <p:strVal val="visible"/>
                                      </p:to>
                                    </p:set>
                                  </p:childTnLst>
                                </p:cTn>
                              </p:par>
                              <p:par>
                                <p:cTn id="233" presetID="1" presetClass="entr" presetSubtype="0" fill="hold" nodeType="withEffect">
                                  <p:stCondLst>
                                    <p:cond delay="0"/>
                                  </p:stCondLst>
                                  <p:childTnLst>
                                    <p:set>
                                      <p:cBhvr>
                                        <p:cTn id="234" dur="1" fill="hold">
                                          <p:stCondLst>
                                            <p:cond delay="0"/>
                                          </p:stCondLst>
                                        </p:cTn>
                                        <p:tgtEl>
                                          <p:spTgt spid="656"/>
                                        </p:tgtEl>
                                        <p:attrNameLst>
                                          <p:attrName>style.visibility</p:attrName>
                                        </p:attrNameLst>
                                      </p:cBhvr>
                                      <p:to>
                                        <p:strVal val="visible"/>
                                      </p:to>
                                    </p:set>
                                  </p:childTnLst>
                                </p:cTn>
                              </p:par>
                              <p:par>
                                <p:cTn id="235" presetID="1" presetClass="entr" presetSubtype="0" fill="hold" nodeType="withEffect">
                                  <p:stCondLst>
                                    <p:cond delay="0"/>
                                  </p:stCondLst>
                                  <p:childTnLst>
                                    <p:set>
                                      <p:cBhvr>
                                        <p:cTn id="236" dur="1" fill="hold">
                                          <p:stCondLst>
                                            <p:cond delay="0"/>
                                          </p:stCondLst>
                                        </p:cTn>
                                        <p:tgtEl>
                                          <p:spTgt spid="659"/>
                                        </p:tgtEl>
                                        <p:attrNameLst>
                                          <p:attrName>style.visibility</p:attrName>
                                        </p:attrNameLst>
                                      </p:cBhvr>
                                      <p:to>
                                        <p:strVal val="visible"/>
                                      </p:to>
                                    </p:set>
                                  </p:childTnLst>
                                </p:cTn>
                              </p:par>
                              <p:par>
                                <p:cTn id="237" presetID="1" presetClass="entr" presetSubtype="0" fill="hold" nodeType="withEffect">
                                  <p:stCondLst>
                                    <p:cond delay="0"/>
                                  </p:stCondLst>
                                  <p:childTnLst>
                                    <p:set>
                                      <p:cBhvr>
                                        <p:cTn id="238" dur="1" fill="hold">
                                          <p:stCondLst>
                                            <p:cond delay="0"/>
                                          </p:stCondLst>
                                        </p:cTn>
                                        <p:tgtEl>
                                          <p:spTgt spid="662"/>
                                        </p:tgtEl>
                                        <p:attrNameLst>
                                          <p:attrName>style.visibility</p:attrName>
                                        </p:attrNameLst>
                                      </p:cBhvr>
                                      <p:to>
                                        <p:strVal val="visible"/>
                                      </p:to>
                                    </p:set>
                                  </p:childTnLst>
                                </p:cTn>
                              </p:par>
                              <p:par>
                                <p:cTn id="239" presetID="1" presetClass="entr" presetSubtype="0" fill="hold" nodeType="withEffect">
                                  <p:stCondLst>
                                    <p:cond delay="0"/>
                                  </p:stCondLst>
                                  <p:childTnLst>
                                    <p:set>
                                      <p:cBhvr>
                                        <p:cTn id="240" dur="1" fill="hold">
                                          <p:stCondLst>
                                            <p:cond delay="0"/>
                                          </p:stCondLst>
                                        </p:cTn>
                                        <p:tgtEl>
                                          <p:spTgt spid="665"/>
                                        </p:tgtEl>
                                        <p:attrNameLst>
                                          <p:attrName>style.visibility</p:attrName>
                                        </p:attrNameLst>
                                      </p:cBhvr>
                                      <p:to>
                                        <p:strVal val="visible"/>
                                      </p:to>
                                    </p:set>
                                  </p:childTnLst>
                                </p:cTn>
                              </p:par>
                              <p:par>
                                <p:cTn id="241" presetID="1" presetClass="entr" presetSubtype="0" fill="hold" grpId="0" nodeType="withEffect">
                                  <p:stCondLst>
                                    <p:cond delay="0"/>
                                  </p:stCondLst>
                                  <p:childTnLst>
                                    <p:set>
                                      <p:cBhvr>
                                        <p:cTn id="242" dur="1" fill="hold">
                                          <p:stCondLst>
                                            <p:cond delay="0"/>
                                          </p:stCondLst>
                                        </p:cTn>
                                        <p:tgtEl>
                                          <p:spTgt spid="673"/>
                                        </p:tgtEl>
                                        <p:attrNameLst>
                                          <p:attrName>style.visibility</p:attrName>
                                        </p:attrNameLst>
                                      </p:cBhvr>
                                      <p:to>
                                        <p:strVal val="visible"/>
                                      </p:to>
                                    </p:set>
                                  </p:childTnLst>
                                </p:cTn>
                              </p:par>
                              <p:par>
                                <p:cTn id="243" presetID="1" presetClass="entr" presetSubtype="0" fill="hold" nodeType="withEffect">
                                  <p:stCondLst>
                                    <p:cond delay="0"/>
                                  </p:stCondLst>
                                  <p:childTnLst>
                                    <p:set>
                                      <p:cBhvr>
                                        <p:cTn id="244" dur="1" fill="hold">
                                          <p:stCondLst>
                                            <p:cond delay="0"/>
                                          </p:stCondLst>
                                        </p:cTn>
                                        <p:tgtEl>
                                          <p:spTgt spid="674"/>
                                        </p:tgtEl>
                                        <p:attrNameLst>
                                          <p:attrName>style.visibility</p:attrName>
                                        </p:attrNameLst>
                                      </p:cBhvr>
                                      <p:to>
                                        <p:strVal val="visible"/>
                                      </p:to>
                                    </p:set>
                                  </p:childTnLst>
                                </p:cTn>
                              </p:par>
                              <p:par>
                                <p:cTn id="245" presetID="1" presetClass="entr" presetSubtype="0" fill="hold" grpId="0" nodeType="withEffect">
                                  <p:stCondLst>
                                    <p:cond delay="0"/>
                                  </p:stCondLst>
                                  <p:childTnLst>
                                    <p:set>
                                      <p:cBhvr>
                                        <p:cTn id="246" dur="1" fill="hold">
                                          <p:stCondLst>
                                            <p:cond delay="0"/>
                                          </p:stCondLst>
                                        </p:cTn>
                                        <p:tgtEl>
                                          <p:spTgt spid="675"/>
                                        </p:tgtEl>
                                        <p:attrNameLst>
                                          <p:attrName>style.visibility</p:attrName>
                                        </p:attrNameLst>
                                      </p:cBhvr>
                                      <p:to>
                                        <p:strVal val="visible"/>
                                      </p:to>
                                    </p:set>
                                  </p:childTnLst>
                                </p:cTn>
                              </p:par>
                              <p:par>
                                <p:cTn id="247" presetID="1" presetClass="entr" presetSubtype="0" fill="hold" nodeType="withEffect">
                                  <p:stCondLst>
                                    <p:cond delay="0"/>
                                  </p:stCondLst>
                                  <p:childTnLst>
                                    <p:set>
                                      <p:cBhvr>
                                        <p:cTn id="248" dur="1" fill="hold">
                                          <p:stCondLst>
                                            <p:cond delay="0"/>
                                          </p:stCondLst>
                                        </p:cTn>
                                        <p:tgtEl>
                                          <p:spTgt spid="267"/>
                                        </p:tgtEl>
                                        <p:attrNameLst>
                                          <p:attrName>style.visibility</p:attrName>
                                        </p:attrNameLst>
                                      </p:cBhvr>
                                      <p:to>
                                        <p:strVal val="visible"/>
                                      </p:to>
                                    </p:set>
                                  </p:childTnLst>
                                </p:cTn>
                              </p:par>
                              <p:par>
                                <p:cTn id="249" presetID="1" presetClass="entr" presetSubtype="0" fill="hold" nodeType="withEffect">
                                  <p:stCondLst>
                                    <p:cond delay="0"/>
                                  </p:stCondLst>
                                  <p:childTnLst>
                                    <p:set>
                                      <p:cBhvr>
                                        <p:cTn id="250" dur="1" fill="hold">
                                          <p:stCondLst>
                                            <p:cond delay="0"/>
                                          </p:stCondLst>
                                        </p:cTn>
                                        <p:tgtEl>
                                          <p:spTgt spid="268"/>
                                        </p:tgtEl>
                                        <p:attrNameLst>
                                          <p:attrName>style.visibility</p:attrName>
                                        </p:attrNameLst>
                                      </p:cBhvr>
                                      <p:to>
                                        <p:strVal val="visible"/>
                                      </p:to>
                                    </p:set>
                                  </p:childTnLst>
                                </p:cTn>
                              </p:par>
                              <p:par>
                                <p:cTn id="251" presetID="1" presetClass="entr" presetSubtype="0" fill="hold" grpId="0" nodeType="withEffect">
                                  <p:stCondLst>
                                    <p:cond delay="0"/>
                                  </p:stCondLst>
                                  <p:childTnLst>
                                    <p:set>
                                      <p:cBhvr>
                                        <p:cTn id="252" dur="1" fill="hold">
                                          <p:stCondLst>
                                            <p:cond delay="0"/>
                                          </p:stCondLst>
                                        </p:cTn>
                                        <p:tgtEl>
                                          <p:spTgt spid="270"/>
                                        </p:tgtEl>
                                        <p:attrNameLst>
                                          <p:attrName>style.visibility</p:attrName>
                                        </p:attrNameLst>
                                      </p:cBhvr>
                                      <p:to>
                                        <p:strVal val="visible"/>
                                      </p:to>
                                    </p:set>
                                  </p:childTnLst>
                                </p:cTn>
                              </p:par>
                              <p:par>
                                <p:cTn id="253" presetID="1" presetClass="entr" presetSubtype="0" fill="hold" grpId="0" nodeType="withEffect">
                                  <p:stCondLst>
                                    <p:cond delay="0"/>
                                  </p:stCondLst>
                                  <p:childTnLst>
                                    <p:set>
                                      <p:cBhvr>
                                        <p:cTn id="254" dur="1" fill="hold">
                                          <p:stCondLst>
                                            <p:cond delay="0"/>
                                          </p:stCondLst>
                                        </p:cTn>
                                        <p:tgtEl>
                                          <p:spTgt spid="271"/>
                                        </p:tgtEl>
                                        <p:attrNameLst>
                                          <p:attrName>style.visibility</p:attrName>
                                        </p:attrNameLst>
                                      </p:cBhvr>
                                      <p:to>
                                        <p:strVal val="visible"/>
                                      </p:to>
                                    </p:set>
                                  </p:childTnLst>
                                </p:cTn>
                              </p:par>
                              <p:par>
                                <p:cTn id="255" presetID="1" presetClass="entr" presetSubtype="0" fill="hold" grpId="0" nodeType="withEffect">
                                  <p:stCondLst>
                                    <p:cond delay="0"/>
                                  </p:stCondLst>
                                  <p:childTnLst>
                                    <p:set>
                                      <p:cBhvr>
                                        <p:cTn id="256" dur="1" fill="hold">
                                          <p:stCondLst>
                                            <p:cond delay="0"/>
                                          </p:stCondLst>
                                        </p:cTn>
                                        <p:tgtEl>
                                          <p:spTgt spid="272"/>
                                        </p:tgtEl>
                                        <p:attrNameLst>
                                          <p:attrName>style.visibility</p:attrName>
                                        </p:attrNameLst>
                                      </p:cBhvr>
                                      <p:to>
                                        <p:strVal val="visible"/>
                                      </p:to>
                                    </p:set>
                                  </p:childTnLst>
                                </p:cTn>
                              </p:par>
                              <p:par>
                                <p:cTn id="257" presetID="1" presetClass="entr" presetSubtype="0" fill="hold" grpId="0" nodeType="withEffect">
                                  <p:stCondLst>
                                    <p:cond delay="0"/>
                                  </p:stCondLst>
                                  <p:childTnLst>
                                    <p:set>
                                      <p:cBhvr>
                                        <p:cTn id="258" dur="1" fill="hold">
                                          <p:stCondLst>
                                            <p:cond delay="0"/>
                                          </p:stCondLst>
                                        </p:cTn>
                                        <p:tgtEl>
                                          <p:spTgt spid="273"/>
                                        </p:tgtEl>
                                        <p:attrNameLst>
                                          <p:attrName>style.visibility</p:attrName>
                                        </p:attrNameLst>
                                      </p:cBhvr>
                                      <p:to>
                                        <p:strVal val="visible"/>
                                      </p:to>
                                    </p:set>
                                  </p:childTnLst>
                                </p:cTn>
                              </p:par>
                              <p:par>
                                <p:cTn id="259" presetID="1" presetClass="entr" presetSubtype="0" fill="hold" grpId="0" nodeType="withEffect">
                                  <p:stCondLst>
                                    <p:cond delay="0"/>
                                  </p:stCondLst>
                                  <p:childTnLst>
                                    <p:set>
                                      <p:cBhvr>
                                        <p:cTn id="260" dur="1" fill="hold">
                                          <p:stCondLst>
                                            <p:cond delay="0"/>
                                          </p:stCondLst>
                                        </p:cTn>
                                        <p:tgtEl>
                                          <p:spTgt spid="289"/>
                                        </p:tgtEl>
                                        <p:attrNameLst>
                                          <p:attrName>style.visibility</p:attrName>
                                        </p:attrNameLst>
                                      </p:cBhvr>
                                      <p:to>
                                        <p:strVal val="visible"/>
                                      </p:to>
                                    </p:set>
                                  </p:childTnLst>
                                </p:cTn>
                              </p:par>
                              <p:par>
                                <p:cTn id="261" presetID="1" presetClass="entr" presetSubtype="0" fill="hold" grpId="0" nodeType="withEffect">
                                  <p:stCondLst>
                                    <p:cond delay="0"/>
                                  </p:stCondLst>
                                  <p:childTnLst>
                                    <p:set>
                                      <p:cBhvr>
                                        <p:cTn id="262" dur="1" fill="hold">
                                          <p:stCondLst>
                                            <p:cond delay="0"/>
                                          </p:stCondLst>
                                        </p:cTn>
                                        <p:tgtEl>
                                          <p:spTgt spid="290"/>
                                        </p:tgtEl>
                                        <p:attrNameLst>
                                          <p:attrName>style.visibility</p:attrName>
                                        </p:attrNameLst>
                                      </p:cBhvr>
                                      <p:to>
                                        <p:strVal val="visible"/>
                                      </p:to>
                                    </p:set>
                                  </p:childTnLst>
                                </p:cTn>
                              </p:par>
                              <p:par>
                                <p:cTn id="263" presetID="1" presetClass="entr" presetSubtype="0" fill="hold" grpId="0" nodeType="withEffect">
                                  <p:stCondLst>
                                    <p:cond delay="0"/>
                                  </p:stCondLst>
                                  <p:childTnLst>
                                    <p:set>
                                      <p:cBhvr>
                                        <p:cTn id="264" dur="1" fill="hold">
                                          <p:stCondLst>
                                            <p:cond delay="0"/>
                                          </p:stCondLst>
                                        </p:cTn>
                                        <p:tgtEl>
                                          <p:spTgt spid="810"/>
                                        </p:tgtEl>
                                        <p:attrNameLst>
                                          <p:attrName>style.visibility</p:attrName>
                                        </p:attrNameLst>
                                      </p:cBhvr>
                                      <p:to>
                                        <p:strVal val="visible"/>
                                      </p:to>
                                    </p:set>
                                  </p:childTnLst>
                                </p:cTn>
                              </p:par>
                              <p:par>
                                <p:cTn id="265" presetID="1" presetClass="entr" presetSubtype="0" fill="hold" grpId="0" nodeType="withEffect">
                                  <p:stCondLst>
                                    <p:cond delay="0"/>
                                  </p:stCondLst>
                                  <p:childTnLst>
                                    <p:set>
                                      <p:cBhvr>
                                        <p:cTn id="266" dur="1" fill="hold">
                                          <p:stCondLst>
                                            <p:cond delay="0"/>
                                          </p:stCondLst>
                                        </p:cTn>
                                        <p:tgtEl>
                                          <p:spTgt spid="6"/>
                                        </p:tgtEl>
                                        <p:attrNameLst>
                                          <p:attrName>style.visibility</p:attrName>
                                        </p:attrNameLst>
                                      </p:cBhvr>
                                      <p:to>
                                        <p:strVal val="visible"/>
                                      </p:to>
                                    </p:set>
                                  </p:childTnLst>
                                </p:cTn>
                              </p:par>
                              <p:par>
                                <p:cTn id="267" presetID="1" presetClass="entr" presetSubtype="0" fill="hold" nodeType="withEffect">
                                  <p:stCondLst>
                                    <p:cond delay="0"/>
                                  </p:stCondLst>
                                  <p:childTnLst>
                                    <p:set>
                                      <p:cBhvr>
                                        <p:cTn id="268" dur="1" fill="hold">
                                          <p:stCondLst>
                                            <p:cond delay="0"/>
                                          </p:stCondLst>
                                        </p:cTn>
                                        <p:tgtEl>
                                          <p:spTgt spid="163"/>
                                        </p:tgtEl>
                                        <p:attrNameLst>
                                          <p:attrName>style.visibility</p:attrName>
                                        </p:attrNameLst>
                                      </p:cBhvr>
                                      <p:to>
                                        <p:strVal val="visible"/>
                                      </p:to>
                                    </p:set>
                                  </p:childTnLst>
                                </p:cTn>
                              </p:par>
                              <p:par>
                                <p:cTn id="269" presetID="1" presetClass="entr" presetSubtype="0" fill="hold" nodeType="withEffect">
                                  <p:stCondLst>
                                    <p:cond delay="0"/>
                                  </p:stCondLst>
                                  <p:childTnLst>
                                    <p:set>
                                      <p:cBhvr>
                                        <p:cTn id="270" dur="1" fill="hold">
                                          <p:stCondLst>
                                            <p:cond delay="0"/>
                                          </p:stCondLst>
                                        </p:cTn>
                                        <p:tgtEl>
                                          <p:spTgt spid="164"/>
                                        </p:tgtEl>
                                        <p:attrNameLst>
                                          <p:attrName>style.visibility</p:attrName>
                                        </p:attrNameLst>
                                      </p:cBhvr>
                                      <p:to>
                                        <p:strVal val="visible"/>
                                      </p:to>
                                    </p:set>
                                  </p:childTnLst>
                                </p:cTn>
                              </p:par>
                              <p:par>
                                <p:cTn id="271" presetID="1" presetClass="entr" presetSubtype="0" fill="hold" nodeType="withEffect">
                                  <p:stCondLst>
                                    <p:cond delay="0"/>
                                  </p:stCondLst>
                                  <p:childTnLst>
                                    <p:set>
                                      <p:cBhvr>
                                        <p:cTn id="272" dur="1" fill="hold">
                                          <p:stCondLst>
                                            <p:cond delay="0"/>
                                          </p:stCondLst>
                                        </p:cTn>
                                        <p:tgtEl>
                                          <p:spTgt spid="693"/>
                                        </p:tgtEl>
                                        <p:attrNameLst>
                                          <p:attrName>style.visibility</p:attrName>
                                        </p:attrNameLst>
                                      </p:cBhvr>
                                      <p:to>
                                        <p:strVal val="visible"/>
                                      </p:to>
                                    </p:set>
                                  </p:childTnLst>
                                </p:cTn>
                              </p:par>
                              <p:par>
                                <p:cTn id="273" presetID="1" presetClass="entr" presetSubtype="0" fill="hold" nodeType="withEffect">
                                  <p:stCondLst>
                                    <p:cond delay="0"/>
                                  </p:stCondLst>
                                  <p:childTnLst>
                                    <p:set>
                                      <p:cBhvr>
                                        <p:cTn id="274" dur="1" fill="hold">
                                          <p:stCondLst>
                                            <p:cond delay="0"/>
                                          </p:stCondLst>
                                        </p:cTn>
                                        <p:tgtEl>
                                          <p:spTgt spid="694"/>
                                        </p:tgtEl>
                                        <p:attrNameLst>
                                          <p:attrName>style.visibility</p:attrName>
                                        </p:attrNameLst>
                                      </p:cBhvr>
                                      <p:to>
                                        <p:strVal val="visible"/>
                                      </p:to>
                                    </p:set>
                                  </p:childTnLst>
                                </p:cTn>
                              </p:par>
                              <p:par>
                                <p:cTn id="275" presetID="1" presetClass="entr" presetSubtype="0" fill="hold" nodeType="withEffect">
                                  <p:stCondLst>
                                    <p:cond delay="0"/>
                                  </p:stCondLst>
                                  <p:childTnLst>
                                    <p:set>
                                      <p:cBhvr>
                                        <p:cTn id="276" dur="1" fill="hold">
                                          <p:stCondLst>
                                            <p:cond delay="0"/>
                                          </p:stCondLst>
                                        </p:cTn>
                                        <p:tgtEl>
                                          <p:spTgt spid="269"/>
                                        </p:tgtEl>
                                        <p:attrNameLst>
                                          <p:attrName>style.visibility</p:attrName>
                                        </p:attrNameLst>
                                      </p:cBhvr>
                                      <p:to>
                                        <p:strVal val="visible"/>
                                      </p:to>
                                    </p:set>
                                  </p:childTnLst>
                                </p:cTn>
                              </p:par>
                              <p:par>
                                <p:cTn id="277" presetID="1" presetClass="entr" presetSubtype="0" fill="hold" grpId="0" nodeType="withEffect">
                                  <p:stCondLst>
                                    <p:cond delay="0"/>
                                  </p:stCondLst>
                                  <p:childTnLst>
                                    <p:set>
                                      <p:cBhvr>
                                        <p:cTn id="278" dur="1" fill="hold">
                                          <p:stCondLst>
                                            <p:cond delay="0"/>
                                          </p:stCondLst>
                                        </p:cTn>
                                        <p:tgtEl>
                                          <p:spTgt spid="680"/>
                                        </p:tgtEl>
                                        <p:attrNameLst>
                                          <p:attrName>style.visibility</p:attrName>
                                        </p:attrNameLst>
                                      </p:cBhvr>
                                      <p:to>
                                        <p:strVal val="visible"/>
                                      </p:to>
                                    </p:set>
                                  </p:childTnLst>
                                </p:cTn>
                              </p:par>
                              <p:par>
                                <p:cTn id="279" presetID="1" presetClass="entr" presetSubtype="0" fill="hold" nodeType="withEffect">
                                  <p:stCondLst>
                                    <p:cond delay="0"/>
                                  </p:stCondLst>
                                  <p:childTnLst>
                                    <p:set>
                                      <p:cBhvr>
                                        <p:cTn id="280" dur="1" fill="hold">
                                          <p:stCondLst>
                                            <p:cond delay="0"/>
                                          </p:stCondLst>
                                        </p:cTn>
                                        <p:tgtEl>
                                          <p:spTgt spid="730"/>
                                        </p:tgtEl>
                                        <p:attrNameLst>
                                          <p:attrName>style.visibility</p:attrName>
                                        </p:attrNameLst>
                                      </p:cBhvr>
                                      <p:to>
                                        <p:strVal val="visible"/>
                                      </p:to>
                                    </p:set>
                                  </p:childTnLst>
                                </p:cTn>
                              </p:par>
                            </p:childTnLst>
                          </p:cTn>
                        </p:par>
                      </p:childTnLst>
                    </p:cTn>
                  </p:par>
                  <p:par>
                    <p:cTn id="281" fill="hold">
                      <p:stCondLst>
                        <p:cond delay="indefinite"/>
                      </p:stCondLst>
                      <p:childTnLst>
                        <p:par>
                          <p:cTn id="282" fill="hold">
                            <p:stCondLst>
                              <p:cond delay="0"/>
                            </p:stCondLst>
                            <p:childTnLst>
                              <p:par>
                                <p:cTn id="283" presetID="1" presetClass="entr" presetSubtype="0" fill="hold" grpId="0" nodeType="clickEffect">
                                  <p:stCondLst>
                                    <p:cond delay="0"/>
                                  </p:stCondLst>
                                  <p:childTnLst>
                                    <p:set>
                                      <p:cBhvr>
                                        <p:cTn id="284" dur="1" fill="hold">
                                          <p:stCondLst>
                                            <p:cond delay="0"/>
                                          </p:stCondLst>
                                        </p:cTn>
                                        <p:tgtEl>
                                          <p:spTgt spid="736"/>
                                        </p:tgtEl>
                                        <p:attrNameLst>
                                          <p:attrName>style.visibility</p:attrName>
                                        </p:attrNameLst>
                                      </p:cBhvr>
                                      <p:to>
                                        <p:strVal val="visible"/>
                                      </p:to>
                                    </p:set>
                                  </p:childTnLst>
                                </p:cTn>
                              </p:par>
                              <p:par>
                                <p:cTn id="285" presetID="1" presetClass="entr" presetSubtype="0" fill="hold" grpId="0" nodeType="withEffect">
                                  <p:stCondLst>
                                    <p:cond delay="0"/>
                                  </p:stCondLst>
                                  <p:childTnLst>
                                    <p:set>
                                      <p:cBhvr>
                                        <p:cTn id="286" dur="1" fill="hold">
                                          <p:stCondLst>
                                            <p:cond delay="0"/>
                                          </p:stCondLst>
                                        </p:cTn>
                                        <p:tgtEl>
                                          <p:spTgt spid="737"/>
                                        </p:tgtEl>
                                        <p:attrNameLst>
                                          <p:attrName>style.visibility</p:attrName>
                                        </p:attrNameLst>
                                      </p:cBhvr>
                                      <p:to>
                                        <p:strVal val="visible"/>
                                      </p:to>
                                    </p:set>
                                  </p:childTnLst>
                                </p:cTn>
                              </p:par>
                              <p:par>
                                <p:cTn id="287" presetID="1" presetClass="entr" presetSubtype="0" fill="hold" grpId="0" nodeType="withEffect">
                                  <p:stCondLst>
                                    <p:cond delay="0"/>
                                  </p:stCondLst>
                                  <p:childTnLst>
                                    <p:set>
                                      <p:cBhvr>
                                        <p:cTn id="288" dur="1" fill="hold">
                                          <p:stCondLst>
                                            <p:cond delay="0"/>
                                          </p:stCondLst>
                                        </p:cTn>
                                        <p:tgtEl>
                                          <p:spTgt spid="738"/>
                                        </p:tgtEl>
                                        <p:attrNameLst>
                                          <p:attrName>style.visibility</p:attrName>
                                        </p:attrNameLst>
                                      </p:cBhvr>
                                      <p:to>
                                        <p:strVal val="visible"/>
                                      </p:to>
                                    </p:set>
                                  </p:childTnLst>
                                </p:cTn>
                              </p:par>
                              <p:par>
                                <p:cTn id="289" presetID="1" presetClass="entr" presetSubtype="0" fill="hold" grpId="0" nodeType="withEffect">
                                  <p:stCondLst>
                                    <p:cond delay="0"/>
                                  </p:stCondLst>
                                  <p:childTnLst>
                                    <p:set>
                                      <p:cBhvr>
                                        <p:cTn id="290" dur="1" fill="hold">
                                          <p:stCondLst>
                                            <p:cond delay="0"/>
                                          </p:stCondLst>
                                        </p:cTn>
                                        <p:tgtEl>
                                          <p:spTgt spid="739"/>
                                        </p:tgtEl>
                                        <p:attrNameLst>
                                          <p:attrName>style.visibility</p:attrName>
                                        </p:attrNameLst>
                                      </p:cBhvr>
                                      <p:to>
                                        <p:strVal val="visible"/>
                                      </p:to>
                                    </p:set>
                                  </p:childTnLst>
                                </p:cTn>
                              </p:par>
                              <p:par>
                                <p:cTn id="291" presetID="1" presetClass="entr" presetSubtype="0" fill="hold" grpId="0" nodeType="withEffect">
                                  <p:stCondLst>
                                    <p:cond delay="0"/>
                                  </p:stCondLst>
                                  <p:childTnLst>
                                    <p:set>
                                      <p:cBhvr>
                                        <p:cTn id="292" dur="1" fill="hold">
                                          <p:stCondLst>
                                            <p:cond delay="0"/>
                                          </p:stCondLst>
                                        </p:cTn>
                                        <p:tgtEl>
                                          <p:spTgt spid="740"/>
                                        </p:tgtEl>
                                        <p:attrNameLst>
                                          <p:attrName>style.visibility</p:attrName>
                                        </p:attrNameLst>
                                      </p:cBhvr>
                                      <p:to>
                                        <p:strVal val="visible"/>
                                      </p:to>
                                    </p:set>
                                  </p:childTnLst>
                                </p:cTn>
                              </p:par>
                              <p:par>
                                <p:cTn id="293" presetID="1" presetClass="entr" presetSubtype="0" fill="hold" grpId="0" nodeType="withEffect">
                                  <p:stCondLst>
                                    <p:cond delay="0"/>
                                  </p:stCondLst>
                                  <p:childTnLst>
                                    <p:set>
                                      <p:cBhvr>
                                        <p:cTn id="294" dur="1" fill="hold">
                                          <p:stCondLst>
                                            <p:cond delay="0"/>
                                          </p:stCondLst>
                                        </p:cTn>
                                        <p:tgtEl>
                                          <p:spTgt spid="741"/>
                                        </p:tgtEl>
                                        <p:attrNameLst>
                                          <p:attrName>style.visibility</p:attrName>
                                        </p:attrNameLst>
                                      </p:cBhvr>
                                      <p:to>
                                        <p:strVal val="visible"/>
                                      </p:to>
                                    </p:set>
                                  </p:childTnLst>
                                </p:cTn>
                              </p:par>
                              <p:par>
                                <p:cTn id="295" presetID="1" presetClass="entr" presetSubtype="0" fill="hold" grpId="0" nodeType="withEffect">
                                  <p:stCondLst>
                                    <p:cond delay="0"/>
                                  </p:stCondLst>
                                  <p:childTnLst>
                                    <p:set>
                                      <p:cBhvr>
                                        <p:cTn id="296" dur="1" fill="hold">
                                          <p:stCondLst>
                                            <p:cond delay="0"/>
                                          </p:stCondLst>
                                        </p:cTn>
                                        <p:tgtEl>
                                          <p:spTgt spid="742"/>
                                        </p:tgtEl>
                                        <p:attrNameLst>
                                          <p:attrName>style.visibility</p:attrName>
                                        </p:attrNameLst>
                                      </p:cBhvr>
                                      <p:to>
                                        <p:strVal val="visible"/>
                                      </p:to>
                                    </p:set>
                                  </p:childTnLst>
                                </p:cTn>
                              </p:par>
                              <p:par>
                                <p:cTn id="297" presetID="1" presetClass="entr" presetSubtype="0" fill="hold" grpId="0" nodeType="withEffect">
                                  <p:stCondLst>
                                    <p:cond delay="0"/>
                                  </p:stCondLst>
                                  <p:childTnLst>
                                    <p:set>
                                      <p:cBhvr>
                                        <p:cTn id="298" dur="1" fill="hold">
                                          <p:stCondLst>
                                            <p:cond delay="0"/>
                                          </p:stCondLst>
                                        </p:cTn>
                                        <p:tgtEl>
                                          <p:spTgt spid="743"/>
                                        </p:tgtEl>
                                        <p:attrNameLst>
                                          <p:attrName>style.visibility</p:attrName>
                                        </p:attrNameLst>
                                      </p:cBhvr>
                                      <p:to>
                                        <p:strVal val="visible"/>
                                      </p:to>
                                    </p:set>
                                  </p:childTnLst>
                                </p:cTn>
                              </p:par>
                              <p:par>
                                <p:cTn id="299" presetID="1" presetClass="entr" presetSubtype="0" fill="hold" grpId="0" nodeType="withEffect">
                                  <p:stCondLst>
                                    <p:cond delay="0"/>
                                  </p:stCondLst>
                                  <p:childTnLst>
                                    <p:set>
                                      <p:cBhvr>
                                        <p:cTn id="300" dur="1" fill="hold">
                                          <p:stCondLst>
                                            <p:cond delay="0"/>
                                          </p:stCondLst>
                                        </p:cTn>
                                        <p:tgtEl>
                                          <p:spTgt spid="744"/>
                                        </p:tgtEl>
                                        <p:attrNameLst>
                                          <p:attrName>style.visibility</p:attrName>
                                        </p:attrNameLst>
                                      </p:cBhvr>
                                      <p:to>
                                        <p:strVal val="visible"/>
                                      </p:to>
                                    </p:set>
                                  </p:childTnLst>
                                </p:cTn>
                              </p:par>
                              <p:par>
                                <p:cTn id="301" presetID="1" presetClass="entr" presetSubtype="0" fill="hold" grpId="0" nodeType="withEffect">
                                  <p:stCondLst>
                                    <p:cond delay="0"/>
                                  </p:stCondLst>
                                  <p:childTnLst>
                                    <p:set>
                                      <p:cBhvr>
                                        <p:cTn id="302" dur="1" fill="hold">
                                          <p:stCondLst>
                                            <p:cond delay="0"/>
                                          </p:stCondLst>
                                        </p:cTn>
                                        <p:tgtEl>
                                          <p:spTgt spid="745"/>
                                        </p:tgtEl>
                                        <p:attrNameLst>
                                          <p:attrName>style.visibility</p:attrName>
                                        </p:attrNameLst>
                                      </p:cBhvr>
                                      <p:to>
                                        <p:strVal val="visible"/>
                                      </p:to>
                                    </p:set>
                                  </p:childTnLst>
                                </p:cTn>
                              </p:par>
                              <p:par>
                                <p:cTn id="303" presetID="1" presetClass="entr" presetSubtype="0" fill="hold" grpId="0" nodeType="withEffect">
                                  <p:stCondLst>
                                    <p:cond delay="0"/>
                                  </p:stCondLst>
                                  <p:childTnLst>
                                    <p:set>
                                      <p:cBhvr>
                                        <p:cTn id="304" dur="1" fill="hold">
                                          <p:stCondLst>
                                            <p:cond delay="0"/>
                                          </p:stCondLst>
                                        </p:cTn>
                                        <p:tgtEl>
                                          <p:spTgt spid="746"/>
                                        </p:tgtEl>
                                        <p:attrNameLst>
                                          <p:attrName>style.visibility</p:attrName>
                                        </p:attrNameLst>
                                      </p:cBhvr>
                                      <p:to>
                                        <p:strVal val="visible"/>
                                      </p:to>
                                    </p:set>
                                  </p:childTnLst>
                                </p:cTn>
                              </p:par>
                              <p:par>
                                <p:cTn id="305" presetID="1" presetClass="entr" presetSubtype="0" fill="hold" grpId="0" nodeType="withEffect">
                                  <p:stCondLst>
                                    <p:cond delay="0"/>
                                  </p:stCondLst>
                                  <p:childTnLst>
                                    <p:set>
                                      <p:cBhvr>
                                        <p:cTn id="306" dur="1" fill="hold">
                                          <p:stCondLst>
                                            <p:cond delay="0"/>
                                          </p:stCondLst>
                                        </p:cTn>
                                        <p:tgtEl>
                                          <p:spTgt spid="749"/>
                                        </p:tgtEl>
                                        <p:attrNameLst>
                                          <p:attrName>style.visibility</p:attrName>
                                        </p:attrNameLst>
                                      </p:cBhvr>
                                      <p:to>
                                        <p:strVal val="visible"/>
                                      </p:to>
                                    </p:set>
                                  </p:childTnLst>
                                </p:cTn>
                              </p:par>
                              <p:par>
                                <p:cTn id="307" presetID="1" presetClass="entr" presetSubtype="0" fill="hold" grpId="0" nodeType="withEffect">
                                  <p:stCondLst>
                                    <p:cond delay="0"/>
                                  </p:stCondLst>
                                  <p:childTnLst>
                                    <p:set>
                                      <p:cBhvr>
                                        <p:cTn id="308" dur="1" fill="hold">
                                          <p:stCondLst>
                                            <p:cond delay="0"/>
                                          </p:stCondLst>
                                        </p:cTn>
                                        <p:tgtEl>
                                          <p:spTgt spid="750"/>
                                        </p:tgtEl>
                                        <p:attrNameLst>
                                          <p:attrName>style.visibility</p:attrName>
                                        </p:attrNameLst>
                                      </p:cBhvr>
                                      <p:to>
                                        <p:strVal val="visible"/>
                                      </p:to>
                                    </p:set>
                                  </p:childTnLst>
                                </p:cTn>
                              </p:par>
                              <p:par>
                                <p:cTn id="309" presetID="1" presetClass="entr" presetSubtype="0" fill="hold" grpId="0" nodeType="withEffect">
                                  <p:stCondLst>
                                    <p:cond delay="0"/>
                                  </p:stCondLst>
                                  <p:childTnLst>
                                    <p:set>
                                      <p:cBhvr>
                                        <p:cTn id="310" dur="1" fill="hold">
                                          <p:stCondLst>
                                            <p:cond delay="0"/>
                                          </p:stCondLst>
                                        </p:cTn>
                                        <p:tgtEl>
                                          <p:spTgt spid="751"/>
                                        </p:tgtEl>
                                        <p:attrNameLst>
                                          <p:attrName>style.visibility</p:attrName>
                                        </p:attrNameLst>
                                      </p:cBhvr>
                                      <p:to>
                                        <p:strVal val="visible"/>
                                      </p:to>
                                    </p:set>
                                  </p:childTnLst>
                                </p:cTn>
                              </p:par>
                              <p:par>
                                <p:cTn id="311" presetID="1" presetClass="entr" presetSubtype="0" fill="hold" grpId="0" nodeType="withEffect">
                                  <p:stCondLst>
                                    <p:cond delay="0"/>
                                  </p:stCondLst>
                                  <p:childTnLst>
                                    <p:set>
                                      <p:cBhvr>
                                        <p:cTn id="312" dur="1" fill="hold">
                                          <p:stCondLst>
                                            <p:cond delay="0"/>
                                          </p:stCondLst>
                                        </p:cTn>
                                        <p:tgtEl>
                                          <p:spTgt spid="752"/>
                                        </p:tgtEl>
                                        <p:attrNameLst>
                                          <p:attrName>style.visibility</p:attrName>
                                        </p:attrNameLst>
                                      </p:cBhvr>
                                      <p:to>
                                        <p:strVal val="visible"/>
                                      </p:to>
                                    </p:set>
                                  </p:childTnLst>
                                </p:cTn>
                              </p:par>
                              <p:par>
                                <p:cTn id="313" presetID="1" presetClass="entr" presetSubtype="0" fill="hold" grpId="0" nodeType="withEffect">
                                  <p:stCondLst>
                                    <p:cond delay="0"/>
                                  </p:stCondLst>
                                  <p:childTnLst>
                                    <p:set>
                                      <p:cBhvr>
                                        <p:cTn id="314" dur="1" fill="hold">
                                          <p:stCondLst>
                                            <p:cond delay="0"/>
                                          </p:stCondLst>
                                        </p:cTn>
                                        <p:tgtEl>
                                          <p:spTgt spid="753"/>
                                        </p:tgtEl>
                                        <p:attrNameLst>
                                          <p:attrName>style.visibility</p:attrName>
                                        </p:attrNameLst>
                                      </p:cBhvr>
                                      <p:to>
                                        <p:strVal val="visible"/>
                                      </p:to>
                                    </p:set>
                                  </p:childTnLst>
                                </p:cTn>
                              </p:par>
                              <p:par>
                                <p:cTn id="315" presetID="1" presetClass="entr" presetSubtype="0" fill="hold" grpId="0" nodeType="withEffect">
                                  <p:stCondLst>
                                    <p:cond delay="0"/>
                                  </p:stCondLst>
                                  <p:childTnLst>
                                    <p:set>
                                      <p:cBhvr>
                                        <p:cTn id="316" dur="1" fill="hold">
                                          <p:stCondLst>
                                            <p:cond delay="0"/>
                                          </p:stCondLst>
                                        </p:cTn>
                                        <p:tgtEl>
                                          <p:spTgt spid="754"/>
                                        </p:tgtEl>
                                        <p:attrNameLst>
                                          <p:attrName>style.visibility</p:attrName>
                                        </p:attrNameLst>
                                      </p:cBhvr>
                                      <p:to>
                                        <p:strVal val="visible"/>
                                      </p:to>
                                    </p:set>
                                  </p:childTnLst>
                                </p:cTn>
                              </p:par>
                              <p:par>
                                <p:cTn id="317" presetID="1" presetClass="entr" presetSubtype="0" fill="hold" grpId="0" nodeType="withEffect">
                                  <p:stCondLst>
                                    <p:cond delay="0"/>
                                  </p:stCondLst>
                                  <p:childTnLst>
                                    <p:set>
                                      <p:cBhvr>
                                        <p:cTn id="318" dur="1" fill="hold">
                                          <p:stCondLst>
                                            <p:cond delay="0"/>
                                          </p:stCondLst>
                                        </p:cTn>
                                        <p:tgtEl>
                                          <p:spTgt spid="755"/>
                                        </p:tgtEl>
                                        <p:attrNameLst>
                                          <p:attrName>style.visibility</p:attrName>
                                        </p:attrNameLst>
                                      </p:cBhvr>
                                      <p:to>
                                        <p:strVal val="visible"/>
                                      </p:to>
                                    </p:set>
                                  </p:childTnLst>
                                </p:cTn>
                              </p:par>
                              <p:par>
                                <p:cTn id="319" presetID="1" presetClass="entr" presetSubtype="0" fill="hold" grpId="0" nodeType="withEffect">
                                  <p:stCondLst>
                                    <p:cond delay="0"/>
                                  </p:stCondLst>
                                  <p:childTnLst>
                                    <p:set>
                                      <p:cBhvr>
                                        <p:cTn id="320" dur="1" fill="hold">
                                          <p:stCondLst>
                                            <p:cond delay="0"/>
                                          </p:stCondLst>
                                        </p:cTn>
                                        <p:tgtEl>
                                          <p:spTgt spid="756"/>
                                        </p:tgtEl>
                                        <p:attrNameLst>
                                          <p:attrName>style.visibility</p:attrName>
                                        </p:attrNameLst>
                                      </p:cBhvr>
                                      <p:to>
                                        <p:strVal val="visible"/>
                                      </p:to>
                                    </p:set>
                                  </p:childTnLst>
                                </p:cTn>
                              </p:par>
                              <p:par>
                                <p:cTn id="321" presetID="1" presetClass="entr" presetSubtype="0" fill="hold" grpId="0" nodeType="withEffect">
                                  <p:stCondLst>
                                    <p:cond delay="0"/>
                                  </p:stCondLst>
                                  <p:childTnLst>
                                    <p:set>
                                      <p:cBhvr>
                                        <p:cTn id="322" dur="1" fill="hold">
                                          <p:stCondLst>
                                            <p:cond delay="0"/>
                                          </p:stCondLst>
                                        </p:cTn>
                                        <p:tgtEl>
                                          <p:spTgt spid="757"/>
                                        </p:tgtEl>
                                        <p:attrNameLst>
                                          <p:attrName>style.visibility</p:attrName>
                                        </p:attrNameLst>
                                      </p:cBhvr>
                                      <p:to>
                                        <p:strVal val="visible"/>
                                      </p:to>
                                    </p:set>
                                  </p:childTnLst>
                                </p:cTn>
                              </p:par>
                              <p:par>
                                <p:cTn id="323" presetID="1" presetClass="entr" presetSubtype="0" fill="hold" grpId="0" nodeType="withEffect">
                                  <p:stCondLst>
                                    <p:cond delay="0"/>
                                  </p:stCondLst>
                                  <p:childTnLst>
                                    <p:set>
                                      <p:cBhvr>
                                        <p:cTn id="324" dur="1" fill="hold">
                                          <p:stCondLst>
                                            <p:cond delay="0"/>
                                          </p:stCondLst>
                                        </p:cTn>
                                        <p:tgtEl>
                                          <p:spTgt spid="758"/>
                                        </p:tgtEl>
                                        <p:attrNameLst>
                                          <p:attrName>style.visibility</p:attrName>
                                        </p:attrNameLst>
                                      </p:cBhvr>
                                      <p:to>
                                        <p:strVal val="visible"/>
                                      </p:to>
                                    </p:set>
                                  </p:childTnLst>
                                </p:cTn>
                              </p:par>
                              <p:par>
                                <p:cTn id="325" presetID="1" presetClass="entr" presetSubtype="0" fill="hold" grpId="0" nodeType="withEffect">
                                  <p:stCondLst>
                                    <p:cond delay="0"/>
                                  </p:stCondLst>
                                  <p:childTnLst>
                                    <p:set>
                                      <p:cBhvr>
                                        <p:cTn id="326" dur="1" fill="hold">
                                          <p:stCondLst>
                                            <p:cond delay="0"/>
                                          </p:stCondLst>
                                        </p:cTn>
                                        <p:tgtEl>
                                          <p:spTgt spid="759"/>
                                        </p:tgtEl>
                                        <p:attrNameLst>
                                          <p:attrName>style.visibility</p:attrName>
                                        </p:attrNameLst>
                                      </p:cBhvr>
                                      <p:to>
                                        <p:strVal val="visible"/>
                                      </p:to>
                                    </p:set>
                                  </p:childTnLst>
                                </p:cTn>
                              </p:par>
                            </p:childTnLst>
                          </p:cTn>
                        </p:par>
                      </p:childTnLst>
                    </p:cTn>
                  </p:par>
                  <p:par>
                    <p:cTn id="327" fill="hold">
                      <p:stCondLst>
                        <p:cond delay="indefinite"/>
                      </p:stCondLst>
                      <p:childTnLst>
                        <p:par>
                          <p:cTn id="328" fill="hold">
                            <p:stCondLst>
                              <p:cond delay="0"/>
                            </p:stCondLst>
                            <p:childTnLst>
                              <p:par>
                                <p:cTn id="329" presetID="1" presetClass="entr" presetSubtype="0" fill="hold" nodeType="clickEffect">
                                  <p:stCondLst>
                                    <p:cond delay="0"/>
                                  </p:stCondLst>
                                  <p:childTnLst>
                                    <p:set>
                                      <p:cBhvr>
                                        <p:cTn id="330" dur="1" fill="hold">
                                          <p:stCondLst>
                                            <p:cond delay="0"/>
                                          </p:stCondLst>
                                        </p:cTn>
                                        <p:tgtEl>
                                          <p:spTgt spid="760"/>
                                        </p:tgtEl>
                                        <p:attrNameLst>
                                          <p:attrName>style.visibility</p:attrName>
                                        </p:attrNameLst>
                                      </p:cBhvr>
                                      <p:to>
                                        <p:strVal val="visible"/>
                                      </p:to>
                                    </p:set>
                                  </p:childTnLst>
                                </p:cTn>
                              </p:par>
                              <p:par>
                                <p:cTn id="331" presetID="1" presetClass="entr" presetSubtype="0" fill="hold" grpId="0" nodeType="withEffect">
                                  <p:stCondLst>
                                    <p:cond delay="0"/>
                                  </p:stCondLst>
                                  <p:childTnLst>
                                    <p:set>
                                      <p:cBhvr>
                                        <p:cTn id="332" dur="1" fill="hold">
                                          <p:stCondLst>
                                            <p:cond delay="0"/>
                                          </p:stCondLst>
                                        </p:cTn>
                                        <p:tgtEl>
                                          <p:spTgt spid="769"/>
                                        </p:tgtEl>
                                        <p:attrNameLst>
                                          <p:attrName>style.visibility</p:attrName>
                                        </p:attrNameLst>
                                      </p:cBhvr>
                                      <p:to>
                                        <p:strVal val="visible"/>
                                      </p:to>
                                    </p:set>
                                  </p:childTnLst>
                                </p:cTn>
                              </p:par>
                              <p:par>
                                <p:cTn id="333" presetID="1" presetClass="entr" presetSubtype="0" fill="hold" grpId="0" nodeType="withEffect">
                                  <p:stCondLst>
                                    <p:cond delay="0"/>
                                  </p:stCondLst>
                                  <p:childTnLst>
                                    <p:set>
                                      <p:cBhvr>
                                        <p:cTn id="334" dur="1" fill="hold">
                                          <p:stCondLst>
                                            <p:cond delay="0"/>
                                          </p:stCondLst>
                                        </p:cTn>
                                        <p:tgtEl>
                                          <p:spTgt spid="770"/>
                                        </p:tgtEl>
                                        <p:attrNameLst>
                                          <p:attrName>style.visibility</p:attrName>
                                        </p:attrNameLst>
                                      </p:cBhvr>
                                      <p:to>
                                        <p:strVal val="visible"/>
                                      </p:to>
                                    </p:set>
                                  </p:childTnLst>
                                </p:cTn>
                              </p:par>
                              <p:par>
                                <p:cTn id="335" presetID="1" presetClass="entr" presetSubtype="0" fill="hold" grpId="0" nodeType="withEffect">
                                  <p:stCondLst>
                                    <p:cond delay="0"/>
                                  </p:stCondLst>
                                  <p:childTnLst>
                                    <p:set>
                                      <p:cBhvr>
                                        <p:cTn id="336" dur="1" fill="hold">
                                          <p:stCondLst>
                                            <p:cond delay="0"/>
                                          </p:stCondLst>
                                        </p:cTn>
                                        <p:tgtEl>
                                          <p:spTgt spid="771"/>
                                        </p:tgtEl>
                                        <p:attrNameLst>
                                          <p:attrName>style.visibility</p:attrName>
                                        </p:attrNameLst>
                                      </p:cBhvr>
                                      <p:to>
                                        <p:strVal val="visible"/>
                                      </p:to>
                                    </p:set>
                                  </p:childTnLst>
                                </p:cTn>
                              </p:par>
                              <p:par>
                                <p:cTn id="337" presetID="1" presetClass="entr" presetSubtype="0" fill="hold" grpId="0" nodeType="withEffect">
                                  <p:stCondLst>
                                    <p:cond delay="0"/>
                                  </p:stCondLst>
                                  <p:childTnLst>
                                    <p:set>
                                      <p:cBhvr>
                                        <p:cTn id="338" dur="1" fill="hold">
                                          <p:stCondLst>
                                            <p:cond delay="0"/>
                                          </p:stCondLst>
                                        </p:cTn>
                                        <p:tgtEl>
                                          <p:spTgt spid="772"/>
                                        </p:tgtEl>
                                        <p:attrNameLst>
                                          <p:attrName>style.visibility</p:attrName>
                                        </p:attrNameLst>
                                      </p:cBhvr>
                                      <p:to>
                                        <p:strVal val="visible"/>
                                      </p:to>
                                    </p:set>
                                  </p:childTnLst>
                                </p:cTn>
                              </p:par>
                              <p:par>
                                <p:cTn id="339" presetID="1" presetClass="entr" presetSubtype="0" fill="hold" grpId="0" nodeType="withEffect">
                                  <p:stCondLst>
                                    <p:cond delay="0"/>
                                  </p:stCondLst>
                                  <p:childTnLst>
                                    <p:set>
                                      <p:cBhvr>
                                        <p:cTn id="340" dur="1" fill="hold">
                                          <p:stCondLst>
                                            <p:cond delay="0"/>
                                          </p:stCondLst>
                                        </p:cTn>
                                        <p:tgtEl>
                                          <p:spTgt spid="773"/>
                                        </p:tgtEl>
                                        <p:attrNameLst>
                                          <p:attrName>style.visibility</p:attrName>
                                        </p:attrNameLst>
                                      </p:cBhvr>
                                      <p:to>
                                        <p:strVal val="visible"/>
                                      </p:to>
                                    </p:set>
                                  </p:childTnLst>
                                </p:cTn>
                              </p:par>
                              <p:par>
                                <p:cTn id="341" presetID="1" presetClass="entr" presetSubtype="0" fill="hold" grpId="0" nodeType="withEffect">
                                  <p:stCondLst>
                                    <p:cond delay="0"/>
                                  </p:stCondLst>
                                  <p:childTnLst>
                                    <p:set>
                                      <p:cBhvr>
                                        <p:cTn id="342" dur="1" fill="hold">
                                          <p:stCondLst>
                                            <p:cond delay="0"/>
                                          </p:stCondLst>
                                        </p:cTn>
                                        <p:tgtEl>
                                          <p:spTgt spid="774"/>
                                        </p:tgtEl>
                                        <p:attrNameLst>
                                          <p:attrName>style.visibility</p:attrName>
                                        </p:attrNameLst>
                                      </p:cBhvr>
                                      <p:to>
                                        <p:strVal val="visible"/>
                                      </p:to>
                                    </p:set>
                                  </p:childTnLst>
                                </p:cTn>
                              </p:par>
                              <p:par>
                                <p:cTn id="343" presetID="1" presetClass="entr" presetSubtype="0" fill="hold" grpId="0" nodeType="withEffect">
                                  <p:stCondLst>
                                    <p:cond delay="0"/>
                                  </p:stCondLst>
                                  <p:childTnLst>
                                    <p:set>
                                      <p:cBhvr>
                                        <p:cTn id="344" dur="1" fill="hold">
                                          <p:stCondLst>
                                            <p:cond delay="0"/>
                                          </p:stCondLst>
                                        </p:cTn>
                                        <p:tgtEl>
                                          <p:spTgt spid="775"/>
                                        </p:tgtEl>
                                        <p:attrNameLst>
                                          <p:attrName>style.visibility</p:attrName>
                                        </p:attrNameLst>
                                      </p:cBhvr>
                                      <p:to>
                                        <p:strVal val="visible"/>
                                      </p:to>
                                    </p:set>
                                  </p:childTnLst>
                                </p:cTn>
                              </p:par>
                              <p:par>
                                <p:cTn id="345" presetID="1" presetClass="entr" presetSubtype="0" fill="hold" grpId="0" nodeType="withEffect">
                                  <p:stCondLst>
                                    <p:cond delay="0"/>
                                  </p:stCondLst>
                                  <p:childTnLst>
                                    <p:set>
                                      <p:cBhvr>
                                        <p:cTn id="346" dur="1" fill="hold">
                                          <p:stCondLst>
                                            <p:cond delay="0"/>
                                          </p:stCondLst>
                                        </p:cTn>
                                        <p:tgtEl>
                                          <p:spTgt spid="776"/>
                                        </p:tgtEl>
                                        <p:attrNameLst>
                                          <p:attrName>style.visibility</p:attrName>
                                        </p:attrNameLst>
                                      </p:cBhvr>
                                      <p:to>
                                        <p:strVal val="visible"/>
                                      </p:to>
                                    </p:set>
                                  </p:childTnLst>
                                </p:cTn>
                              </p:par>
                              <p:par>
                                <p:cTn id="347" presetID="1" presetClass="entr" presetSubtype="0" fill="hold" grpId="0" nodeType="withEffect">
                                  <p:stCondLst>
                                    <p:cond delay="0"/>
                                  </p:stCondLst>
                                  <p:childTnLst>
                                    <p:set>
                                      <p:cBhvr>
                                        <p:cTn id="348" dur="1" fill="hold">
                                          <p:stCondLst>
                                            <p:cond delay="0"/>
                                          </p:stCondLst>
                                        </p:cTn>
                                        <p:tgtEl>
                                          <p:spTgt spid="777"/>
                                        </p:tgtEl>
                                        <p:attrNameLst>
                                          <p:attrName>style.visibility</p:attrName>
                                        </p:attrNameLst>
                                      </p:cBhvr>
                                      <p:to>
                                        <p:strVal val="visible"/>
                                      </p:to>
                                    </p:set>
                                  </p:childTnLst>
                                </p:cTn>
                              </p:par>
                              <p:par>
                                <p:cTn id="349" presetID="1" presetClass="entr" presetSubtype="0" fill="hold" grpId="0" nodeType="withEffect">
                                  <p:stCondLst>
                                    <p:cond delay="0"/>
                                  </p:stCondLst>
                                  <p:childTnLst>
                                    <p:set>
                                      <p:cBhvr>
                                        <p:cTn id="350" dur="1" fill="hold">
                                          <p:stCondLst>
                                            <p:cond delay="0"/>
                                          </p:stCondLst>
                                        </p:cTn>
                                        <p:tgtEl>
                                          <p:spTgt spid="778"/>
                                        </p:tgtEl>
                                        <p:attrNameLst>
                                          <p:attrName>style.visibility</p:attrName>
                                        </p:attrNameLst>
                                      </p:cBhvr>
                                      <p:to>
                                        <p:strVal val="visible"/>
                                      </p:to>
                                    </p:set>
                                  </p:childTnLst>
                                </p:cTn>
                              </p:par>
                              <p:par>
                                <p:cTn id="351" presetID="1" presetClass="entr" presetSubtype="0" fill="hold" grpId="0" nodeType="withEffect">
                                  <p:stCondLst>
                                    <p:cond delay="0"/>
                                  </p:stCondLst>
                                  <p:childTnLst>
                                    <p:set>
                                      <p:cBhvr>
                                        <p:cTn id="352" dur="1" fill="hold">
                                          <p:stCondLst>
                                            <p:cond delay="0"/>
                                          </p:stCondLst>
                                        </p:cTn>
                                        <p:tgtEl>
                                          <p:spTgt spid="779"/>
                                        </p:tgtEl>
                                        <p:attrNameLst>
                                          <p:attrName>style.visibility</p:attrName>
                                        </p:attrNameLst>
                                      </p:cBhvr>
                                      <p:to>
                                        <p:strVal val="visible"/>
                                      </p:to>
                                    </p:set>
                                  </p:childTnLst>
                                </p:cTn>
                              </p:par>
                              <p:par>
                                <p:cTn id="353" presetID="1" presetClass="entr" presetSubtype="0" fill="hold" grpId="0" nodeType="withEffect">
                                  <p:stCondLst>
                                    <p:cond delay="0"/>
                                  </p:stCondLst>
                                  <p:childTnLst>
                                    <p:set>
                                      <p:cBhvr>
                                        <p:cTn id="354" dur="1" fill="hold">
                                          <p:stCondLst>
                                            <p:cond delay="0"/>
                                          </p:stCondLst>
                                        </p:cTn>
                                        <p:tgtEl>
                                          <p:spTgt spid="780"/>
                                        </p:tgtEl>
                                        <p:attrNameLst>
                                          <p:attrName>style.visibility</p:attrName>
                                        </p:attrNameLst>
                                      </p:cBhvr>
                                      <p:to>
                                        <p:strVal val="visible"/>
                                      </p:to>
                                    </p:set>
                                  </p:childTnLst>
                                </p:cTn>
                              </p:par>
                              <p:par>
                                <p:cTn id="355" presetID="1" presetClass="entr" presetSubtype="0" fill="hold" grpId="0" nodeType="withEffect">
                                  <p:stCondLst>
                                    <p:cond delay="0"/>
                                  </p:stCondLst>
                                  <p:childTnLst>
                                    <p:set>
                                      <p:cBhvr>
                                        <p:cTn id="356" dur="1" fill="hold">
                                          <p:stCondLst>
                                            <p:cond delay="0"/>
                                          </p:stCondLst>
                                        </p:cTn>
                                        <p:tgtEl>
                                          <p:spTgt spid="781"/>
                                        </p:tgtEl>
                                        <p:attrNameLst>
                                          <p:attrName>style.visibility</p:attrName>
                                        </p:attrNameLst>
                                      </p:cBhvr>
                                      <p:to>
                                        <p:strVal val="visible"/>
                                      </p:to>
                                    </p:set>
                                  </p:childTnLst>
                                </p:cTn>
                              </p:par>
                              <p:par>
                                <p:cTn id="357" presetID="1" presetClass="entr" presetSubtype="0" fill="hold" grpId="0" nodeType="withEffect">
                                  <p:stCondLst>
                                    <p:cond delay="0"/>
                                  </p:stCondLst>
                                  <p:childTnLst>
                                    <p:set>
                                      <p:cBhvr>
                                        <p:cTn id="358" dur="1" fill="hold">
                                          <p:stCondLst>
                                            <p:cond delay="0"/>
                                          </p:stCondLst>
                                        </p:cTn>
                                        <p:tgtEl>
                                          <p:spTgt spid="782"/>
                                        </p:tgtEl>
                                        <p:attrNameLst>
                                          <p:attrName>style.visibility</p:attrName>
                                        </p:attrNameLst>
                                      </p:cBhvr>
                                      <p:to>
                                        <p:strVal val="visible"/>
                                      </p:to>
                                    </p:set>
                                  </p:childTnLst>
                                </p:cTn>
                              </p:par>
                              <p:par>
                                <p:cTn id="359" presetID="1" presetClass="entr" presetSubtype="0" fill="hold" grpId="0" nodeType="withEffect">
                                  <p:stCondLst>
                                    <p:cond delay="0"/>
                                  </p:stCondLst>
                                  <p:childTnLst>
                                    <p:set>
                                      <p:cBhvr>
                                        <p:cTn id="360" dur="1" fill="hold">
                                          <p:stCondLst>
                                            <p:cond delay="0"/>
                                          </p:stCondLst>
                                        </p:cTn>
                                        <p:tgtEl>
                                          <p:spTgt spid="783"/>
                                        </p:tgtEl>
                                        <p:attrNameLst>
                                          <p:attrName>style.visibility</p:attrName>
                                        </p:attrNameLst>
                                      </p:cBhvr>
                                      <p:to>
                                        <p:strVal val="visible"/>
                                      </p:to>
                                    </p:set>
                                  </p:childTnLst>
                                </p:cTn>
                              </p:par>
                              <p:par>
                                <p:cTn id="361" presetID="1" presetClass="entr" presetSubtype="0" fill="hold" grpId="0" nodeType="withEffect">
                                  <p:stCondLst>
                                    <p:cond delay="0"/>
                                  </p:stCondLst>
                                  <p:childTnLst>
                                    <p:set>
                                      <p:cBhvr>
                                        <p:cTn id="362" dur="1" fill="hold">
                                          <p:stCondLst>
                                            <p:cond delay="0"/>
                                          </p:stCondLst>
                                        </p:cTn>
                                        <p:tgtEl>
                                          <p:spTgt spid="784"/>
                                        </p:tgtEl>
                                        <p:attrNameLst>
                                          <p:attrName>style.visibility</p:attrName>
                                        </p:attrNameLst>
                                      </p:cBhvr>
                                      <p:to>
                                        <p:strVal val="visible"/>
                                      </p:to>
                                    </p:set>
                                  </p:childTnLst>
                                </p:cTn>
                              </p:par>
                              <p:par>
                                <p:cTn id="363" presetID="1" presetClass="entr" presetSubtype="0" fill="hold" grpId="0" nodeType="withEffect">
                                  <p:stCondLst>
                                    <p:cond delay="0"/>
                                  </p:stCondLst>
                                  <p:childTnLst>
                                    <p:set>
                                      <p:cBhvr>
                                        <p:cTn id="364" dur="1" fill="hold">
                                          <p:stCondLst>
                                            <p:cond delay="0"/>
                                          </p:stCondLst>
                                        </p:cTn>
                                        <p:tgtEl>
                                          <p:spTgt spid="785"/>
                                        </p:tgtEl>
                                        <p:attrNameLst>
                                          <p:attrName>style.visibility</p:attrName>
                                        </p:attrNameLst>
                                      </p:cBhvr>
                                      <p:to>
                                        <p:strVal val="visible"/>
                                      </p:to>
                                    </p:set>
                                  </p:childTnLst>
                                </p:cTn>
                              </p:par>
                              <p:par>
                                <p:cTn id="365" presetID="1" presetClass="entr" presetSubtype="0" fill="hold" grpId="0" nodeType="withEffect">
                                  <p:stCondLst>
                                    <p:cond delay="0"/>
                                  </p:stCondLst>
                                  <p:childTnLst>
                                    <p:set>
                                      <p:cBhvr>
                                        <p:cTn id="366" dur="1" fill="hold">
                                          <p:stCondLst>
                                            <p:cond delay="0"/>
                                          </p:stCondLst>
                                        </p:cTn>
                                        <p:tgtEl>
                                          <p:spTgt spid="786"/>
                                        </p:tgtEl>
                                        <p:attrNameLst>
                                          <p:attrName>style.visibility</p:attrName>
                                        </p:attrNameLst>
                                      </p:cBhvr>
                                      <p:to>
                                        <p:strVal val="visible"/>
                                      </p:to>
                                    </p:set>
                                  </p:childTnLst>
                                </p:cTn>
                              </p:par>
                              <p:par>
                                <p:cTn id="367" presetID="1" presetClass="entr" presetSubtype="0" fill="hold" grpId="0" nodeType="withEffect">
                                  <p:stCondLst>
                                    <p:cond delay="0"/>
                                  </p:stCondLst>
                                  <p:childTnLst>
                                    <p:set>
                                      <p:cBhvr>
                                        <p:cTn id="368" dur="1" fill="hold">
                                          <p:stCondLst>
                                            <p:cond delay="0"/>
                                          </p:stCondLst>
                                        </p:cTn>
                                        <p:tgtEl>
                                          <p:spTgt spid="787"/>
                                        </p:tgtEl>
                                        <p:attrNameLst>
                                          <p:attrName>style.visibility</p:attrName>
                                        </p:attrNameLst>
                                      </p:cBhvr>
                                      <p:to>
                                        <p:strVal val="visible"/>
                                      </p:to>
                                    </p:set>
                                  </p:childTnLst>
                                </p:cTn>
                              </p:par>
                              <p:par>
                                <p:cTn id="369" presetID="1" presetClass="entr" presetSubtype="0" fill="hold" grpId="0" nodeType="withEffect">
                                  <p:stCondLst>
                                    <p:cond delay="0"/>
                                  </p:stCondLst>
                                  <p:childTnLst>
                                    <p:set>
                                      <p:cBhvr>
                                        <p:cTn id="370" dur="1" fill="hold">
                                          <p:stCondLst>
                                            <p:cond delay="0"/>
                                          </p:stCondLst>
                                        </p:cTn>
                                        <p:tgtEl>
                                          <p:spTgt spid="788"/>
                                        </p:tgtEl>
                                        <p:attrNameLst>
                                          <p:attrName>style.visibility</p:attrName>
                                        </p:attrNameLst>
                                      </p:cBhvr>
                                      <p:to>
                                        <p:strVal val="visible"/>
                                      </p:to>
                                    </p:set>
                                  </p:childTnLst>
                                </p:cTn>
                              </p:par>
                              <p:par>
                                <p:cTn id="371" presetID="1" presetClass="entr" presetSubtype="0" fill="hold" grpId="0" nodeType="withEffect">
                                  <p:stCondLst>
                                    <p:cond delay="0"/>
                                  </p:stCondLst>
                                  <p:childTnLst>
                                    <p:set>
                                      <p:cBhvr>
                                        <p:cTn id="372" dur="1" fill="hold">
                                          <p:stCondLst>
                                            <p:cond delay="0"/>
                                          </p:stCondLst>
                                        </p:cTn>
                                        <p:tgtEl>
                                          <p:spTgt spid="789"/>
                                        </p:tgtEl>
                                        <p:attrNameLst>
                                          <p:attrName>style.visibility</p:attrName>
                                        </p:attrNameLst>
                                      </p:cBhvr>
                                      <p:to>
                                        <p:strVal val="visible"/>
                                      </p:to>
                                    </p:set>
                                  </p:childTnLst>
                                </p:cTn>
                              </p:par>
                              <p:par>
                                <p:cTn id="373" presetID="1" presetClass="entr" presetSubtype="0" fill="hold" grpId="0" nodeType="withEffect">
                                  <p:stCondLst>
                                    <p:cond delay="0"/>
                                  </p:stCondLst>
                                  <p:childTnLst>
                                    <p:set>
                                      <p:cBhvr>
                                        <p:cTn id="374" dur="1" fill="hold">
                                          <p:stCondLst>
                                            <p:cond delay="0"/>
                                          </p:stCondLst>
                                        </p:cTn>
                                        <p:tgtEl>
                                          <p:spTgt spid="790"/>
                                        </p:tgtEl>
                                        <p:attrNameLst>
                                          <p:attrName>style.visibility</p:attrName>
                                        </p:attrNameLst>
                                      </p:cBhvr>
                                      <p:to>
                                        <p:strVal val="visible"/>
                                      </p:to>
                                    </p:set>
                                  </p:childTnLst>
                                </p:cTn>
                              </p:par>
                              <p:par>
                                <p:cTn id="375" presetID="1" presetClass="entr" presetSubtype="0" fill="hold" grpId="0" nodeType="withEffect">
                                  <p:stCondLst>
                                    <p:cond delay="0"/>
                                  </p:stCondLst>
                                  <p:childTnLst>
                                    <p:set>
                                      <p:cBhvr>
                                        <p:cTn id="376" dur="1" fill="hold">
                                          <p:stCondLst>
                                            <p:cond delay="0"/>
                                          </p:stCondLst>
                                        </p:cTn>
                                        <p:tgtEl>
                                          <p:spTgt spid="76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0" grpId="0" animBg="1"/>
      <p:bldP spid="723" grpId="0" animBg="1"/>
      <p:bldP spid="301" grpId="0" animBg="1"/>
      <p:bldP spid="670" grpId="0"/>
      <p:bldP spid="673" grpId="0" animBg="1"/>
      <p:bldP spid="675" grpId="0"/>
      <p:bldP spid="258" grpId="0"/>
      <p:bldP spid="265" grpId="0"/>
      <p:bldP spid="266" grpId="0"/>
      <p:bldP spid="270" grpId="0"/>
      <p:bldP spid="271" grpId="0"/>
      <p:bldP spid="272" grpId="0"/>
      <p:bldP spid="273" grpId="0"/>
      <p:bldP spid="289" grpId="0"/>
      <p:bldP spid="290" grpId="0"/>
      <p:bldP spid="734" grpId="0"/>
      <p:bldP spid="736" grpId="0" animBg="1"/>
      <p:bldP spid="737" grpId="0" animBg="1"/>
      <p:bldP spid="738" grpId="0" animBg="1"/>
      <p:bldP spid="739" grpId="0" animBg="1"/>
      <p:bldP spid="740" grpId="0" animBg="1"/>
      <p:bldP spid="741" grpId="0" animBg="1"/>
      <p:bldP spid="742" grpId="0" animBg="1"/>
      <p:bldP spid="743" grpId="0" animBg="1"/>
      <p:bldP spid="744" grpId="0" animBg="1"/>
      <p:bldP spid="745" grpId="0" animBg="1"/>
      <p:bldP spid="746" grpId="0" animBg="1"/>
      <p:bldP spid="749" grpId="0" animBg="1"/>
      <p:bldP spid="750" grpId="0" animBg="1"/>
      <p:bldP spid="751" grpId="0" animBg="1"/>
      <p:bldP spid="752" grpId="0" animBg="1"/>
      <p:bldP spid="753" grpId="0" animBg="1"/>
      <p:bldP spid="754" grpId="0" animBg="1"/>
      <p:bldP spid="755" grpId="0" animBg="1"/>
      <p:bldP spid="756" grpId="0" animBg="1"/>
      <p:bldP spid="757" grpId="0" animBg="1"/>
      <p:bldP spid="758" grpId="0" animBg="1"/>
      <p:bldP spid="761" grpId="0"/>
      <p:bldP spid="769" grpId="0" animBg="1"/>
      <p:bldP spid="770" grpId="0" animBg="1"/>
      <p:bldP spid="771" grpId="0" animBg="1"/>
      <p:bldP spid="772" grpId="0" animBg="1"/>
      <p:bldP spid="773" grpId="0" animBg="1"/>
      <p:bldP spid="774" grpId="0" animBg="1"/>
      <p:bldP spid="775" grpId="0" animBg="1"/>
      <p:bldP spid="776" grpId="0" animBg="1"/>
      <p:bldP spid="777" grpId="0" animBg="1"/>
      <p:bldP spid="778" grpId="0" animBg="1"/>
      <p:bldP spid="779" grpId="0" animBg="1"/>
      <p:bldP spid="780" grpId="0" animBg="1"/>
      <p:bldP spid="781" grpId="0" animBg="1"/>
      <p:bldP spid="782" grpId="0" animBg="1"/>
      <p:bldP spid="783" grpId="0" animBg="1"/>
      <p:bldP spid="784" grpId="0" animBg="1"/>
      <p:bldP spid="785" grpId="0" animBg="1"/>
      <p:bldP spid="786" grpId="0" animBg="1"/>
      <p:bldP spid="787" grpId="0" animBg="1"/>
      <p:bldP spid="788" grpId="0" animBg="1"/>
      <p:bldP spid="789" grpId="0" animBg="1"/>
      <p:bldP spid="790" grpId="0" animBg="1"/>
      <p:bldP spid="803" grpId="0"/>
      <p:bldP spid="804" grpId="0"/>
      <p:bldP spid="805" grpId="0"/>
      <p:bldP spid="809" grpId="0"/>
      <p:bldP spid="810" grpId="0"/>
      <p:bldP spid="813" grpId="0"/>
      <p:bldP spid="814" grpId="0"/>
      <p:bldP spid="3" grpId="0"/>
      <p:bldP spid="6" grpId="0"/>
      <p:bldP spid="168" grpId="0"/>
      <p:bldP spid="169" grpId="0"/>
      <p:bldP spid="170" grpId="0"/>
      <p:bldP spid="171" grpId="0"/>
      <p:bldP spid="172" grpId="0"/>
      <p:bldP spid="174" grpId="0"/>
      <p:bldP spid="642" grpId="0"/>
      <p:bldP spid="686" grpId="0"/>
      <p:bldP spid="701" grpId="0"/>
      <p:bldP spid="703" grpId="0"/>
      <p:bldP spid="706" grpId="0" animBg="1"/>
      <p:bldP spid="716" grpId="0"/>
      <p:bldP spid="718" grpId="0"/>
      <p:bldP spid="759" grpId="0" animBg="1"/>
      <p:bldP spid="668" grpId="0" animBg="1"/>
      <p:bldP spid="715" grpId="0" animBg="1"/>
      <p:bldP spid="722" grpId="0"/>
      <p:bldP spid="726" grpId="0"/>
      <p:bldP spid="764" grpId="0"/>
      <p:bldP spid="765" grpId="0"/>
      <p:bldGraphic spid="679" grpId="0">
        <p:bldAsOne/>
      </p:bldGraphic>
      <p:bldGraphic spid="680" grpId="0">
        <p:bldAsOne/>
      </p:bldGraphic>
      <p:bldGraphic spid="5" grpId="0">
        <p:bldAsOne/>
      </p:bldGraphic>
    </p:bld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D608BD70FD668439F5447E8B8AF182C" ma:contentTypeVersion="16" ma:contentTypeDescription="Crée un document." ma:contentTypeScope="" ma:versionID="ebf8e2f7ae0bd601192878c3bc550b48">
  <xsd:schema xmlns:xsd="http://www.w3.org/2001/XMLSchema" xmlns:xs="http://www.w3.org/2001/XMLSchema" xmlns:p="http://schemas.microsoft.com/office/2006/metadata/properties" xmlns:ns3="c841b5e2-0b05-43ca-843c-c7db59ea2b0e" xmlns:ns4="8b31faab-13c8-49f4-9e76-3c1c91d0ea76" targetNamespace="http://schemas.microsoft.com/office/2006/metadata/properties" ma:root="true" ma:fieldsID="2e53584ba5f186f52c70deed22a06ccb" ns3:_="" ns4:_="">
    <xsd:import namespace="c841b5e2-0b05-43ca-843c-c7db59ea2b0e"/>
    <xsd:import namespace="8b31faab-13c8-49f4-9e76-3c1c91d0ea76"/>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LengthInSeconds" minOccurs="0"/>
                <xsd:element ref="ns3:MediaServiceLocation" minOccurs="0"/>
                <xsd:element ref="ns3:_activity" minOccurs="0"/>
                <xsd:element ref="ns3:MediaServiceObjectDetectorVersions" minOccurs="0"/>
                <xsd:element ref="ns3:MediaServiceSystemTag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841b5e2-0b05-43ca-843c-c7db59ea2b0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ternalName="MediaServiceDateTake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Location" ma:index="19" nillable="true" ma:displayName="Location" ma:internalName="MediaServiceLocation" ma:readOnly="true">
      <xsd:simpleType>
        <xsd:restriction base="dms:Text"/>
      </xsd:simpleType>
    </xsd:element>
    <xsd:element name="_activity" ma:index="20" nillable="true" ma:displayName="_activity" ma:hidden="true" ma:internalName="_activity">
      <xsd:simpleType>
        <xsd:restriction base="dms:Note"/>
      </xsd:simpleType>
    </xsd:element>
    <xsd:element name="MediaServiceObjectDetectorVersions" ma:index="21" nillable="true" ma:displayName="MediaServiceObjectDetectorVersions" ma:description="" ma:hidden="true" ma:indexed="true" ma:internalName="MediaServiceObjectDetectorVersions" ma:readOnly="true">
      <xsd:simpleType>
        <xsd:restriction base="dms:Text"/>
      </xsd:simpleType>
    </xsd:element>
    <xsd:element name="MediaServiceSystemTags" ma:index="22" nillable="true" ma:displayName="MediaServiceSystemTags" ma:hidden="true" ma:internalName="MediaServiceSystemTags" ma:readOnly="true">
      <xsd:simpleType>
        <xsd:restriction base="dms:Note"/>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b31faab-13c8-49f4-9e76-3c1c91d0ea76" elementFormDefault="qualified">
    <xsd:import namespace="http://schemas.microsoft.com/office/2006/documentManagement/types"/>
    <xsd:import namespace="http://schemas.microsoft.com/office/infopath/2007/PartnerControls"/>
    <xsd:element name="SharedWithUsers" ma:index="10"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Partagé avec détails" ma:internalName="SharedWithDetails" ma:readOnly="true">
      <xsd:simpleType>
        <xsd:restriction base="dms:Note">
          <xsd:maxLength value="255"/>
        </xsd:restriction>
      </xsd:simpleType>
    </xsd:element>
    <xsd:element name="SharingHintHash" ma:index="12" nillable="true" ma:displayName="Partage du hachage d’indicateur"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c841b5e2-0b05-43ca-843c-c7db59ea2b0e" xsi:nil="true"/>
  </documentManagement>
</p:properties>
</file>

<file path=customXml/itemProps1.xml><?xml version="1.0" encoding="utf-8"?>
<ds:datastoreItem xmlns:ds="http://schemas.openxmlformats.org/officeDocument/2006/customXml" ds:itemID="{03C9211F-D805-41E5-A34B-1FC294BBD85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841b5e2-0b05-43ca-843c-c7db59ea2b0e"/>
    <ds:schemaRef ds:uri="8b31faab-13c8-49f4-9e76-3c1c91d0ea7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847B451-2163-47D2-999C-EB8FC850F820}">
  <ds:schemaRefs>
    <ds:schemaRef ds:uri="http://schemas.microsoft.com/sharepoint/v3/contenttype/forms"/>
  </ds:schemaRefs>
</ds:datastoreItem>
</file>

<file path=customXml/itemProps3.xml><?xml version="1.0" encoding="utf-8"?>
<ds:datastoreItem xmlns:ds="http://schemas.openxmlformats.org/officeDocument/2006/customXml" ds:itemID="{3DB41A73-9743-4A76-ADF4-BBC6D8649E2C}">
  <ds:schemaRefs>
    <ds:schemaRef ds:uri="http://schemas.openxmlformats.org/package/2006/metadata/core-properties"/>
    <ds:schemaRef ds:uri="http://schemas.microsoft.com/office/2006/documentManagement/types"/>
    <ds:schemaRef ds:uri="http://purl.org/dc/elements/1.1/"/>
    <ds:schemaRef ds:uri="http://schemas.microsoft.com/office/2006/metadata/properties"/>
    <ds:schemaRef ds:uri="http://purl.org/dc/dcmitype/"/>
    <ds:schemaRef ds:uri="http://www.w3.org/XML/1998/namespace"/>
    <ds:schemaRef ds:uri="8b31faab-13c8-49f4-9e76-3c1c91d0ea76"/>
    <ds:schemaRef ds:uri="http://schemas.microsoft.com/office/infopath/2007/PartnerControls"/>
    <ds:schemaRef ds:uri="c841b5e2-0b05-43ca-843c-c7db59ea2b0e"/>
    <ds:schemaRef ds:uri="http://purl.org/dc/terms/"/>
  </ds:schemaRefs>
</ds:datastoreItem>
</file>

<file path=docProps/app.xml><?xml version="1.0" encoding="utf-8"?>
<Properties xmlns="http://schemas.openxmlformats.org/officeDocument/2006/extended-properties" xmlns:vt="http://schemas.openxmlformats.org/officeDocument/2006/docPropsVTypes">
  <TotalTime>23398</TotalTime>
  <Words>7080</Words>
  <Application>Microsoft Office PowerPoint</Application>
  <PresentationFormat>Widescreen</PresentationFormat>
  <Paragraphs>1977</Paragraphs>
  <Slides>89</Slides>
  <Notes>42</Notes>
  <HiddenSlides>5</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89</vt:i4>
      </vt:variant>
    </vt:vector>
  </HeadingPairs>
  <TitlesOfParts>
    <vt:vector size="98" baseType="lpstr">
      <vt:lpstr>AGaramondPro-Regular</vt:lpstr>
      <vt:lpstr>Arial</vt:lpstr>
      <vt:lpstr>Calibri</vt:lpstr>
      <vt:lpstr>Calibri Light</vt:lpstr>
      <vt:lpstr>Cambria Math</vt:lpstr>
      <vt:lpstr>Century Schoolbook</vt:lpstr>
      <vt:lpstr>Open Sans</vt:lpstr>
      <vt:lpstr>Roboto Serif Light</vt:lpstr>
      <vt:lpstr>Thème Office</vt:lpstr>
      <vt:lpstr>Magnetic Resonance Imaging: how does it work?</vt:lpstr>
      <vt:lpstr>Towards understanding MRI</vt:lpstr>
      <vt:lpstr>Physics: magnetic field</vt:lpstr>
      <vt:lpstr>Physics: magnetic field</vt:lpstr>
      <vt:lpstr>Physics: spin</vt:lpstr>
      <vt:lpstr>Physics: precession</vt:lpstr>
      <vt:lpstr>Physics: spin and precession</vt:lpstr>
      <vt:lpstr>Physics: spin and precession</vt:lpstr>
      <vt:lpstr>Physics: magnetization</vt:lpstr>
      <vt:lpstr>Physics: magnetization</vt:lpstr>
      <vt:lpstr>Physics: resonance</vt:lpstr>
      <vt:lpstr>Physics: resonance</vt:lpstr>
      <vt:lpstr>Towards understanding MRI</vt:lpstr>
      <vt:lpstr>Principles of MRI: name</vt:lpstr>
      <vt:lpstr>Principles of MRI: sequences</vt:lpstr>
      <vt:lpstr>Principles of MRI: signal</vt:lpstr>
      <vt:lpstr>Principles of MRI: signal</vt:lpstr>
      <vt:lpstr>Principles of MRI: signal</vt:lpstr>
      <vt:lpstr>Principles of MRI: signal</vt:lpstr>
      <vt:lpstr>Principles of MRI: signal</vt:lpstr>
      <vt:lpstr>Principles of MRI: signal</vt:lpstr>
      <vt:lpstr>Principles of MRI: sequences</vt:lpstr>
      <vt:lpstr>Principles of MRI: signal</vt:lpstr>
      <vt:lpstr>Principles of MRI: relaxation</vt:lpstr>
      <vt:lpstr>Principles of MRI: relaxation</vt:lpstr>
      <vt:lpstr>Principles of MRI: relaxation</vt:lpstr>
      <vt:lpstr>Principles of MRI: relaxation</vt:lpstr>
      <vt:lpstr>Principles of MRI: relaxation</vt:lpstr>
      <vt:lpstr>Principles of MRI: relaxation</vt:lpstr>
      <vt:lpstr>Principles of MRI: relaxation</vt:lpstr>
      <vt:lpstr>Principles of MRI: relaxation</vt:lpstr>
      <vt:lpstr>Principles of MRI: relaxation</vt:lpstr>
      <vt:lpstr>Principles of MRI: relaxation</vt:lpstr>
      <vt:lpstr>Principles of MRI: relaxation</vt:lpstr>
      <vt:lpstr>Principles of MRI: relaxation</vt:lpstr>
      <vt:lpstr>Principles of MRI: relaxation</vt:lpstr>
      <vt:lpstr>Principles of MRI: relaxation</vt:lpstr>
      <vt:lpstr>Principles of MRI: relaxation</vt:lpstr>
      <vt:lpstr>Principles of MRI: relaxation</vt:lpstr>
      <vt:lpstr>Principles of MRI: relaxation</vt:lpstr>
      <vt:lpstr>Principles of MRI: relaxation</vt:lpstr>
      <vt:lpstr>Principles of MRI: spin echo</vt:lpstr>
      <vt:lpstr>Principles of MRI: spin echo</vt:lpstr>
      <vt:lpstr>Principles of MRI: spin echo</vt:lpstr>
      <vt:lpstr>Principles of MRI: spin echo</vt:lpstr>
      <vt:lpstr>Principles of MRI: sequences</vt:lpstr>
      <vt:lpstr>Principles of MRI: inversion</vt:lpstr>
      <vt:lpstr>Principles of MRI: timing</vt:lpstr>
      <vt:lpstr>Principles of MRI: sequences</vt:lpstr>
      <vt:lpstr>Towards understanding MRI</vt:lpstr>
      <vt:lpstr>Image formation</vt:lpstr>
      <vt:lpstr>Image formation</vt:lpstr>
      <vt:lpstr>Image formation: slices</vt:lpstr>
      <vt:lpstr>Image formation: slices</vt:lpstr>
      <vt:lpstr>Principles of MRI: sequences</vt:lpstr>
      <vt:lpstr>Image formation: encodings </vt:lpstr>
      <vt:lpstr>Image formation: encodings </vt:lpstr>
      <vt:lpstr>Image formation: encodings </vt:lpstr>
      <vt:lpstr>Image formation: encodings </vt:lpstr>
      <vt:lpstr>Image formation: encodings </vt:lpstr>
      <vt:lpstr>Principles of MRI: sequences</vt:lpstr>
      <vt:lpstr>Principles of MRI: sequences</vt:lpstr>
      <vt:lpstr>Towards understanding MRI</vt:lpstr>
      <vt:lpstr>Diffusion: principles</vt:lpstr>
      <vt:lpstr>Diffusion: encoding</vt:lpstr>
      <vt:lpstr>Diffusion: encoding</vt:lpstr>
      <vt:lpstr>Diffusion: encoding</vt:lpstr>
      <vt:lpstr>Diffusion: sampling</vt:lpstr>
      <vt:lpstr>Principles of MRI: sequences</vt:lpstr>
      <vt:lpstr>Diffusion: b-tensor encoding</vt:lpstr>
      <vt:lpstr>Diffusion: b-tensor encoding</vt:lpstr>
      <vt:lpstr>Diffusion: b-tensor encoding</vt:lpstr>
      <vt:lpstr>Diffusion: b-tensor encoding</vt:lpstr>
      <vt:lpstr>Diffusion: b-tensor encoding</vt:lpstr>
      <vt:lpstr>Diffusion: b-tensor encoding</vt:lpstr>
      <vt:lpstr>Towards understanding MRI</vt:lpstr>
      <vt:lpstr>Myelin imaging</vt:lpstr>
      <vt:lpstr>Magnetization transfer</vt:lpstr>
      <vt:lpstr>Magnetization transfer</vt:lpstr>
      <vt:lpstr>Magnetization transfer</vt:lpstr>
      <vt:lpstr>Magnetization transfer</vt:lpstr>
      <vt:lpstr>Magnetization transfer</vt:lpstr>
      <vt:lpstr>Magnetization transfer</vt:lpstr>
      <vt:lpstr>Towards understanding MRI</vt:lpstr>
      <vt:lpstr>Image formation: slices</vt:lpstr>
      <vt:lpstr>Image formation: slices</vt:lpstr>
      <vt:lpstr>Image formation: encodings </vt:lpstr>
      <vt:lpstr>Image formation: encodings </vt:lpstr>
      <vt:lpstr>Image formation: encodings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Philippe Karan</dc:creator>
  <cp:lastModifiedBy>Philippe Karan</cp:lastModifiedBy>
  <cp:revision>4</cp:revision>
  <dcterms:created xsi:type="dcterms:W3CDTF">2022-03-23T13:58:41Z</dcterms:created>
  <dcterms:modified xsi:type="dcterms:W3CDTF">2024-11-19T20:27:01Z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0x0101000D608BD70FD668439F5447E8B8AF182C</vt:lpwstr>
  </property>
</Properties>
</file>